
<file path=[Content_Types].xml><?xml version="1.0" encoding="utf-8"?>
<Types xmlns="http://schemas.openxmlformats.org/package/2006/content-types"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theme/themeOverride1.xml" ContentType="application/vnd.openxmlformats-officedocument.themeOverride+xml"/>
  <Override PartName="/ppt/notesSlides/notesSlide8.xml" ContentType="application/vnd.openxmlformats-officedocument.presentationml.notesSl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theme/themeOverride2.xml" ContentType="application/vnd.openxmlformats-officedocument.themeOverride+xml"/>
  <Override PartName="/ppt/notesSlides/notesSlide9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theme/themeOverride3.xml" ContentType="application/vnd.openxmlformats-officedocument.themeOverride+xml"/>
  <Override PartName="/ppt/notesSlides/notesSlide10.xml" ContentType="application/vnd.openxmlformats-officedocument.presentationml.notesSlid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theme/themeOverride4.xml" ContentType="application/vnd.openxmlformats-officedocument.themeOverride+xml"/>
  <Override PartName="/ppt/notesSlides/notesSlide11.xml" ContentType="application/vnd.openxmlformats-officedocument.presentationml.notesSlid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heme/themeOverride5.xml" ContentType="application/vnd.openxmlformats-officedocument.themeOverride+xml"/>
  <Override PartName="/ppt/notesSlides/notesSlide12.xml" ContentType="application/vnd.openxmlformats-officedocument.presentationml.notesSl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heme/themeOverride6.xml" ContentType="application/vnd.openxmlformats-officedocument.themeOverr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theme/themeOverride7.xml" ContentType="application/vnd.openxmlformats-officedocument.themeOverride+xml"/>
  <Override PartName="/ppt/notesSlides/notesSlide15.xml" ContentType="application/vnd.openxmlformats-officedocument.presentationml.notesSl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theme/themeOverride8.xml" ContentType="application/vnd.openxmlformats-officedocument.themeOverr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theme/themeOverride9.xml" ContentType="application/vnd.openxmlformats-officedocument.themeOverride+xml"/>
  <Override PartName="/ppt/notesSlides/notesSlide38.xml" ContentType="application/vnd.openxmlformats-officedocument.presentationml.notesSlid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theme/themeOverride10.xml" ContentType="application/vnd.openxmlformats-officedocument.themeOverride+xml"/>
  <Override PartName="/ppt/notesSlides/notesSlide39.xml" ContentType="application/vnd.openxmlformats-officedocument.presentationml.notesSlid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theme/themeOverride11.xml" ContentType="application/vnd.openxmlformats-officedocument.themeOverride+xml"/>
  <Override PartName="/ppt/notesSlides/notesSlide40.xml" ContentType="application/vnd.openxmlformats-officedocument.presentationml.notesSlid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theme/themeOverride12.xml" ContentType="application/vnd.openxmlformats-officedocument.themeOverrid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theme/themeOverride13.xml" ContentType="application/vnd.openxmlformats-officedocument.themeOverride+xml"/>
  <Override PartName="/ppt/notesSlides/notesSlide41.xml" ContentType="application/vnd.openxmlformats-officedocument.presentationml.notesSlide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theme/themeOverride14.xml" ContentType="application/vnd.openxmlformats-officedocument.themeOverride+xml"/>
  <Override PartName="/ppt/charts/chart15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theme/themeOverride15.xml" ContentType="application/vnd.openxmlformats-officedocument.themeOverr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charts/chart16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theme/themeOverride16.xml" ContentType="application/vnd.openxmlformats-officedocument.themeOverride+xml"/>
  <Override PartName="/ppt/charts/chart17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theme/themeOverride17.xml" ContentType="application/vnd.openxmlformats-officedocument.themeOverride+xml"/>
  <Override PartName="/ppt/notesSlides/notesSlide53.xml" ContentType="application/vnd.openxmlformats-officedocument.presentationml.notesSlide+xml"/>
  <Override PartName="/ppt/charts/chart18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theme/themeOverride18.xml" ContentType="application/vnd.openxmlformats-officedocument.themeOverride+xml"/>
  <Override PartName="/ppt/charts/chart19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theme/themeOverride19.xml" ContentType="application/vnd.openxmlformats-officedocument.themeOverride+xml"/>
  <Override PartName="/ppt/notesSlides/notesSlide54.xml" ContentType="application/vnd.openxmlformats-officedocument.presentationml.notesSlide+xml"/>
  <Override PartName="/ppt/charts/chart20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theme/themeOverride20.xml" ContentType="application/vnd.openxmlformats-officedocument.themeOverride+xml"/>
  <Override PartName="/ppt/charts/chart21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theme/themeOverride21.xml" ContentType="application/vnd.openxmlformats-officedocument.themeOverride+xml"/>
  <Override PartName="/ppt/notesSlides/notesSlide55.xml" ContentType="application/vnd.openxmlformats-officedocument.presentationml.notesSlide+xml"/>
  <Override PartName="/ppt/charts/chart22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theme/themeOverride22.xml" ContentType="application/vnd.openxmlformats-officedocument.themeOverride+xml"/>
  <Override PartName="/ppt/charts/chart23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theme/themeOverride23.xml" ContentType="application/vnd.openxmlformats-officedocument.themeOverride+xml"/>
  <Override PartName="/ppt/notesSlides/notesSlide56.xml" ContentType="application/vnd.openxmlformats-officedocument.presentationml.notesSlide+xml"/>
  <Override PartName="/ppt/charts/chart24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theme/themeOverride24.xml" ContentType="application/vnd.openxmlformats-officedocument.themeOverride+xml"/>
  <Override PartName="/ppt/charts/chart25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theme/themeOverride25.xml" ContentType="application/vnd.openxmlformats-officedocument.themeOverride+xml"/>
  <Override PartName="/ppt/charts/chart26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charts/chart27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charts/chart28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ppt/theme/themeOverride26.xml" ContentType="application/vnd.openxmlformats-officedocument.themeOverride+xml"/>
  <Override PartName="/ppt/charts/chart29.xml" ContentType="application/vnd.openxmlformats-officedocument.drawingml.chart+xml"/>
  <Override PartName="/ppt/charts/style29.xml" ContentType="application/vnd.ms-office.chartstyle+xml"/>
  <Override PartName="/ppt/charts/colors29.xml" ContentType="application/vnd.ms-office.chartcolorstyle+xml"/>
  <Override PartName="/ppt/theme/themeOverride27.xml" ContentType="application/vnd.openxmlformats-officedocument.themeOverride+xml"/>
  <Override PartName="/ppt/notesSlides/notesSlide61.xml" ContentType="application/vnd.openxmlformats-officedocument.presentationml.notesSlide+xml"/>
  <Override PartName="/ppt/charts/chart30.xml" ContentType="application/vnd.openxmlformats-officedocument.drawingml.chart+xml"/>
  <Override PartName="/ppt/charts/style30.xml" ContentType="application/vnd.ms-office.chartstyle+xml"/>
  <Override PartName="/ppt/charts/colors30.xml" ContentType="application/vnd.ms-office.chartcolorstyle+xml"/>
  <Override PartName="/ppt/theme/themeOverride28.xml" ContentType="application/vnd.openxmlformats-officedocument.themeOverride+xml"/>
  <Override PartName="/ppt/charts/chart31.xml" ContentType="application/vnd.openxmlformats-officedocument.drawingml.chart+xml"/>
  <Override PartName="/ppt/charts/style31.xml" ContentType="application/vnd.ms-office.chartstyle+xml"/>
  <Override PartName="/ppt/charts/colors31.xml" ContentType="application/vnd.ms-office.chartcolorstyle+xml"/>
  <Override PartName="/ppt/theme/themeOverride29.xml" ContentType="application/vnd.openxmlformats-officedocument.themeOverride+xml"/>
  <Override PartName="/ppt/charts/chart32.xml" ContentType="application/vnd.openxmlformats-officedocument.drawingml.chart+xml"/>
  <Override PartName="/ppt/charts/style32.xml" ContentType="application/vnd.ms-office.chartstyle+xml"/>
  <Override PartName="/ppt/charts/colors32.xml" ContentType="application/vnd.ms-office.chartcolorstyle+xml"/>
  <Override PartName="/ppt/theme/themeOverride30.xml" ContentType="application/vnd.openxmlformats-officedocument.themeOverride+xml"/>
  <Override PartName="/ppt/charts/chart33.xml" ContentType="application/vnd.openxmlformats-officedocument.drawingml.chart+xml"/>
  <Override PartName="/ppt/charts/style33.xml" ContentType="application/vnd.ms-office.chartstyle+xml"/>
  <Override PartName="/ppt/charts/colors33.xml" ContentType="application/vnd.ms-office.chartcolorstyle+xml"/>
  <Override PartName="/ppt/theme/themeOverride31.xml" ContentType="application/vnd.openxmlformats-officedocument.themeOverride+xml"/>
  <Override PartName="/ppt/charts/chart34.xml" ContentType="application/vnd.openxmlformats-officedocument.drawingml.chart+xml"/>
  <Override PartName="/ppt/charts/style34.xml" ContentType="application/vnd.ms-office.chartstyle+xml"/>
  <Override PartName="/ppt/charts/colors34.xml" ContentType="application/vnd.ms-office.chartcolorstyle+xml"/>
  <Override PartName="/ppt/theme/themeOverride32.xml" ContentType="application/vnd.openxmlformats-officedocument.themeOverride+xml"/>
  <Override PartName="/ppt/charts/chart35.xml" ContentType="application/vnd.openxmlformats-officedocument.drawingml.chart+xml"/>
  <Override PartName="/ppt/charts/style35.xml" ContentType="application/vnd.ms-office.chartstyle+xml"/>
  <Override PartName="/ppt/charts/colors35.xml" ContentType="application/vnd.ms-office.chartcolorstyle+xml"/>
  <Override PartName="/ppt/theme/themeOverride33.xml" ContentType="application/vnd.openxmlformats-officedocument.themeOverride+xml"/>
  <Override PartName="/ppt/notesSlides/notesSlide62.xml" ContentType="application/vnd.openxmlformats-officedocument.presentationml.notesSlide+xml"/>
  <Override PartName="/ppt/charts/chart36.xml" ContentType="application/vnd.openxmlformats-officedocument.drawingml.chart+xml"/>
  <Override PartName="/ppt/charts/style36.xml" ContentType="application/vnd.ms-office.chartstyle+xml"/>
  <Override PartName="/ppt/charts/colors36.xml" ContentType="application/vnd.ms-office.chartcolorstyle+xml"/>
  <Override PartName="/ppt/theme/themeOverride34.xml" ContentType="application/vnd.openxmlformats-officedocument.themeOverride+xml"/>
  <Override PartName="/ppt/notesSlides/notesSlide63.xml" ContentType="application/vnd.openxmlformats-officedocument.presentationml.notesSlide+xml"/>
  <Override PartName="/ppt/charts/chart37.xml" ContentType="application/vnd.openxmlformats-officedocument.drawingml.chart+xml"/>
  <Override PartName="/ppt/charts/style37.xml" ContentType="application/vnd.ms-office.chartstyle+xml"/>
  <Override PartName="/ppt/charts/colors37.xml" ContentType="application/vnd.ms-office.chartcolorstyle+xml"/>
  <Override PartName="/ppt/theme/themeOverride35.xml" ContentType="application/vnd.openxmlformats-officedocument.themeOverride+xml"/>
  <Override PartName="/ppt/charts/chart38.xml" ContentType="application/vnd.openxmlformats-officedocument.drawingml.chart+xml"/>
  <Override PartName="/ppt/charts/style38.xml" ContentType="application/vnd.ms-office.chartstyle+xml"/>
  <Override PartName="/ppt/charts/colors38.xml" ContentType="application/vnd.ms-office.chartcolorstyle+xml"/>
  <Override PartName="/ppt/charts/chart39.xml" ContentType="application/vnd.openxmlformats-officedocument.drawingml.chart+xml"/>
  <Override PartName="/ppt/charts/style39.xml" ContentType="application/vnd.ms-office.chartstyle+xml"/>
  <Override PartName="/ppt/charts/colors39.xml" ContentType="application/vnd.ms-office.chartcolorstyle+xml"/>
  <Override PartName="/ppt/charts/chart40.xml" ContentType="application/vnd.openxmlformats-officedocument.drawingml.chart+xml"/>
  <Override PartName="/ppt/charts/style40.xml" ContentType="application/vnd.ms-office.chartstyle+xml"/>
  <Override PartName="/ppt/charts/colors40.xml" ContentType="application/vnd.ms-office.chartcolorstyle+xml"/>
  <Override PartName="/ppt/charts/chart41.xml" ContentType="application/vnd.openxmlformats-officedocument.drawingml.chart+xml"/>
  <Override PartName="/ppt/charts/style41.xml" ContentType="application/vnd.ms-office.chartstyle+xml"/>
  <Override PartName="/ppt/charts/colors41.xml" ContentType="application/vnd.ms-office.chartcolorstyle+xml"/>
  <Override PartName="/ppt/charts/chart42.xml" ContentType="application/vnd.openxmlformats-officedocument.drawingml.chart+xml"/>
  <Override PartName="/ppt/charts/style42.xml" ContentType="application/vnd.ms-office.chartstyle+xml"/>
  <Override PartName="/ppt/charts/colors42.xml" ContentType="application/vnd.ms-office.chartcolorstyle+xml"/>
  <Override PartName="/ppt/theme/themeOverride36.xml" ContentType="application/vnd.openxmlformats-officedocument.themeOverride+xml"/>
  <Override PartName="/ppt/charts/chart43.xml" ContentType="application/vnd.openxmlformats-officedocument.drawingml.chart+xml"/>
  <Override PartName="/ppt/charts/style43.xml" ContentType="application/vnd.ms-office.chartstyle+xml"/>
  <Override PartName="/ppt/charts/colors43.xml" ContentType="application/vnd.ms-office.chartcolorstyle+xml"/>
  <Override PartName="/ppt/theme/themeOverride37.xml" ContentType="application/vnd.openxmlformats-officedocument.themeOverride+xml"/>
  <Override PartName="/ppt/charts/chart44.xml" ContentType="application/vnd.openxmlformats-officedocument.drawingml.chart+xml"/>
  <Override PartName="/ppt/charts/style44.xml" ContentType="application/vnd.ms-office.chartstyle+xml"/>
  <Override PartName="/ppt/charts/colors44.xml" ContentType="application/vnd.ms-office.chartcolorstyle+xml"/>
  <Override PartName="/ppt/theme/themeOverride38.xml" ContentType="application/vnd.openxmlformats-officedocument.themeOverride+xml"/>
  <Override PartName="/ppt/charts/chart45.xml" ContentType="application/vnd.openxmlformats-officedocument.drawingml.chart+xml"/>
  <Override PartName="/ppt/charts/style45.xml" ContentType="application/vnd.ms-office.chartstyle+xml"/>
  <Override PartName="/ppt/charts/colors45.xml" ContentType="application/vnd.ms-office.chartcolorstyle+xml"/>
  <Override PartName="/ppt/theme/themeOverride39.xml" ContentType="application/vnd.openxmlformats-officedocument.themeOverr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60" r:id="rId1"/>
    <p:sldMasterId id="2147483663" r:id="rId2"/>
    <p:sldMasterId id="2147483693" r:id="rId3"/>
  </p:sldMasterIdLst>
  <p:notesMasterIdLst>
    <p:notesMasterId r:id="rId94"/>
  </p:notesMasterIdLst>
  <p:sldIdLst>
    <p:sldId id="7426" r:id="rId4"/>
    <p:sldId id="7489" r:id="rId5"/>
    <p:sldId id="7427" r:id="rId6"/>
    <p:sldId id="7601" r:id="rId7"/>
    <p:sldId id="7492" r:id="rId8"/>
    <p:sldId id="7603" r:id="rId9"/>
    <p:sldId id="7621" r:id="rId10"/>
    <p:sldId id="7478" r:id="rId11"/>
    <p:sldId id="7479" r:id="rId12"/>
    <p:sldId id="7483" r:id="rId13"/>
    <p:sldId id="7622" r:id="rId14"/>
    <p:sldId id="7480" r:id="rId15"/>
    <p:sldId id="7652" r:id="rId16"/>
    <p:sldId id="7653" r:id="rId17"/>
    <p:sldId id="7484" r:id="rId18"/>
    <p:sldId id="7428" r:id="rId19"/>
    <p:sldId id="7620" r:id="rId20"/>
    <p:sldId id="7642" r:id="rId21"/>
    <p:sldId id="7641" r:id="rId22"/>
    <p:sldId id="7643" r:id="rId23"/>
    <p:sldId id="7644" r:id="rId24"/>
    <p:sldId id="7645" r:id="rId25"/>
    <p:sldId id="7623" r:id="rId26"/>
    <p:sldId id="7631" r:id="rId27"/>
    <p:sldId id="7460" r:id="rId28"/>
    <p:sldId id="7625" r:id="rId29"/>
    <p:sldId id="7632" r:id="rId30"/>
    <p:sldId id="7443" r:id="rId31"/>
    <p:sldId id="7444" r:id="rId32"/>
    <p:sldId id="6321" r:id="rId33"/>
    <p:sldId id="7634" r:id="rId34"/>
    <p:sldId id="7485" r:id="rId35"/>
    <p:sldId id="309" r:id="rId36"/>
    <p:sldId id="6359" r:id="rId37"/>
    <p:sldId id="6360" r:id="rId38"/>
    <p:sldId id="6361" r:id="rId39"/>
    <p:sldId id="7646" r:id="rId40"/>
    <p:sldId id="7647" r:id="rId41"/>
    <p:sldId id="7648" r:id="rId42"/>
    <p:sldId id="7649" r:id="rId43"/>
    <p:sldId id="7445" r:id="rId44"/>
    <p:sldId id="7488" r:id="rId45"/>
    <p:sldId id="7638" r:id="rId46"/>
    <p:sldId id="6377" r:id="rId47"/>
    <p:sldId id="6447" r:id="rId48"/>
    <p:sldId id="7490" r:id="rId49"/>
    <p:sldId id="7491" r:id="rId50"/>
    <p:sldId id="6365" r:id="rId51"/>
    <p:sldId id="7633" r:id="rId52"/>
    <p:sldId id="7493" r:id="rId53"/>
    <p:sldId id="7628" r:id="rId54"/>
    <p:sldId id="7462" r:id="rId55"/>
    <p:sldId id="7463" r:id="rId56"/>
    <p:sldId id="7629" r:id="rId57"/>
    <p:sldId id="7447" r:id="rId58"/>
    <p:sldId id="7448" r:id="rId59"/>
    <p:sldId id="7452" r:id="rId60"/>
    <p:sldId id="7495" r:id="rId61"/>
    <p:sldId id="7630" r:id="rId62"/>
    <p:sldId id="7496" r:id="rId63"/>
    <p:sldId id="7636" r:id="rId64"/>
    <p:sldId id="7635" r:id="rId65"/>
    <p:sldId id="7474" r:id="rId66"/>
    <p:sldId id="7475" r:id="rId67"/>
    <p:sldId id="7466" r:id="rId68"/>
    <p:sldId id="7637" r:id="rId69"/>
    <p:sldId id="7610" r:id="rId70"/>
    <p:sldId id="7650" r:id="rId71"/>
    <p:sldId id="7614" r:id="rId72"/>
    <p:sldId id="7651" r:id="rId73"/>
    <p:sldId id="7436" r:id="rId74"/>
    <p:sldId id="7456" r:id="rId75"/>
    <p:sldId id="6389" r:id="rId76"/>
    <p:sldId id="519" r:id="rId77"/>
    <p:sldId id="6334" r:id="rId78"/>
    <p:sldId id="521" r:id="rId79"/>
    <p:sldId id="6337" r:id="rId80"/>
    <p:sldId id="6342" r:id="rId81"/>
    <p:sldId id="7639" r:id="rId82"/>
    <p:sldId id="7467" r:id="rId83"/>
    <p:sldId id="7640" r:id="rId84"/>
    <p:sldId id="6382" r:id="rId85"/>
    <p:sldId id="6383" r:id="rId86"/>
    <p:sldId id="6366" r:id="rId87"/>
    <p:sldId id="7469" r:id="rId88"/>
    <p:sldId id="7450" r:id="rId89"/>
    <p:sldId id="7471" r:id="rId90"/>
    <p:sldId id="7472" r:id="rId91"/>
    <p:sldId id="7449" r:id="rId92"/>
    <p:sldId id="7451" r:id="rId93"/>
  </p:sldIdLst>
  <p:sldSz cx="9144000" cy="6858000" type="screen4x3"/>
  <p:notesSz cx="7104063" cy="10234613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288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A500"/>
    <a:srgbClr val="066062"/>
    <a:srgbClr val="0088FF"/>
    <a:srgbClr val="941100"/>
    <a:srgbClr val="C00000"/>
    <a:srgbClr val="FF0066"/>
    <a:srgbClr val="AA7900"/>
    <a:srgbClr val="FFAA41"/>
    <a:srgbClr val="FFD400"/>
    <a:srgbClr val="73FB7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3009" autoAdjust="0"/>
    <p:restoredTop sz="96433" autoAdjust="0"/>
  </p:normalViewPr>
  <p:slideViewPr>
    <p:cSldViewPr snapToGrid="0" snapToObjects="1">
      <p:cViewPr>
        <p:scale>
          <a:sx n="357" d="100"/>
          <a:sy n="357" d="100"/>
        </p:scale>
        <p:origin x="-7728" y="-7648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-966"/>
    </p:cViewPr>
  </p:outlineViewPr>
  <p:notesTextViewPr>
    <p:cViewPr>
      <p:scale>
        <a:sx n="3" d="2"/>
        <a:sy n="3" d="2"/>
      </p:scale>
      <p:origin x="0" y="0"/>
    </p:cViewPr>
  </p:notesTextViewPr>
  <p:sorterViewPr>
    <p:cViewPr varScale="1">
      <p:scale>
        <a:sx n="1" d="1"/>
        <a:sy n="1" d="1"/>
      </p:scale>
      <p:origin x="0" y="-1389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3.xml"/><Relationship Id="rId21" Type="http://schemas.openxmlformats.org/officeDocument/2006/relationships/slide" Target="slides/slide18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63" Type="http://schemas.openxmlformats.org/officeDocument/2006/relationships/slide" Target="slides/slide60.xml"/><Relationship Id="rId68" Type="http://schemas.openxmlformats.org/officeDocument/2006/relationships/slide" Target="slides/slide65.xml"/><Relationship Id="rId84" Type="http://schemas.openxmlformats.org/officeDocument/2006/relationships/slide" Target="slides/slide81.xml"/><Relationship Id="rId89" Type="http://schemas.openxmlformats.org/officeDocument/2006/relationships/slide" Target="slides/slide86.xml"/><Relationship Id="rId16" Type="http://schemas.openxmlformats.org/officeDocument/2006/relationships/slide" Target="slides/slide13.xml"/><Relationship Id="rId11" Type="http://schemas.openxmlformats.org/officeDocument/2006/relationships/slide" Target="slides/slide8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53" Type="http://schemas.openxmlformats.org/officeDocument/2006/relationships/slide" Target="slides/slide50.xml"/><Relationship Id="rId58" Type="http://schemas.openxmlformats.org/officeDocument/2006/relationships/slide" Target="slides/slide55.xml"/><Relationship Id="rId74" Type="http://schemas.openxmlformats.org/officeDocument/2006/relationships/slide" Target="slides/slide71.xml"/><Relationship Id="rId79" Type="http://schemas.openxmlformats.org/officeDocument/2006/relationships/slide" Target="slides/slide76.xml"/><Relationship Id="rId5" Type="http://schemas.openxmlformats.org/officeDocument/2006/relationships/slide" Target="slides/slide2.xml"/><Relationship Id="rId90" Type="http://schemas.openxmlformats.org/officeDocument/2006/relationships/slide" Target="slides/slide87.xml"/><Relationship Id="rId95" Type="http://schemas.openxmlformats.org/officeDocument/2006/relationships/presProps" Target="presProps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64" Type="http://schemas.openxmlformats.org/officeDocument/2006/relationships/slide" Target="slides/slide61.xml"/><Relationship Id="rId69" Type="http://schemas.openxmlformats.org/officeDocument/2006/relationships/slide" Target="slides/slide66.xml"/><Relationship Id="rId80" Type="http://schemas.openxmlformats.org/officeDocument/2006/relationships/slide" Target="slides/slide77.xml"/><Relationship Id="rId85" Type="http://schemas.openxmlformats.org/officeDocument/2006/relationships/slide" Target="slides/slide82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59" Type="http://schemas.openxmlformats.org/officeDocument/2006/relationships/slide" Target="slides/slide56.xml"/><Relationship Id="rId67" Type="http://schemas.openxmlformats.org/officeDocument/2006/relationships/slide" Target="slides/slide64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54" Type="http://schemas.openxmlformats.org/officeDocument/2006/relationships/slide" Target="slides/slide51.xml"/><Relationship Id="rId62" Type="http://schemas.openxmlformats.org/officeDocument/2006/relationships/slide" Target="slides/slide59.xml"/><Relationship Id="rId70" Type="http://schemas.openxmlformats.org/officeDocument/2006/relationships/slide" Target="slides/slide67.xml"/><Relationship Id="rId75" Type="http://schemas.openxmlformats.org/officeDocument/2006/relationships/slide" Target="slides/slide72.xml"/><Relationship Id="rId83" Type="http://schemas.openxmlformats.org/officeDocument/2006/relationships/slide" Target="slides/slide80.xml"/><Relationship Id="rId88" Type="http://schemas.openxmlformats.org/officeDocument/2006/relationships/slide" Target="slides/slide85.xml"/><Relationship Id="rId91" Type="http://schemas.openxmlformats.org/officeDocument/2006/relationships/slide" Target="slides/slide88.xml"/><Relationship Id="rId96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57" Type="http://schemas.openxmlformats.org/officeDocument/2006/relationships/slide" Target="slides/slide54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slide" Target="slides/slide49.xml"/><Relationship Id="rId60" Type="http://schemas.openxmlformats.org/officeDocument/2006/relationships/slide" Target="slides/slide57.xml"/><Relationship Id="rId65" Type="http://schemas.openxmlformats.org/officeDocument/2006/relationships/slide" Target="slides/slide62.xml"/><Relationship Id="rId73" Type="http://schemas.openxmlformats.org/officeDocument/2006/relationships/slide" Target="slides/slide70.xml"/><Relationship Id="rId78" Type="http://schemas.openxmlformats.org/officeDocument/2006/relationships/slide" Target="slides/slide75.xml"/><Relationship Id="rId81" Type="http://schemas.openxmlformats.org/officeDocument/2006/relationships/slide" Target="slides/slide78.xml"/><Relationship Id="rId86" Type="http://schemas.openxmlformats.org/officeDocument/2006/relationships/slide" Target="slides/slide83.xml"/><Relationship Id="rId94" Type="http://schemas.openxmlformats.org/officeDocument/2006/relationships/notesMaster" Target="notesMasters/notesMaster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Relationship Id="rId34" Type="http://schemas.openxmlformats.org/officeDocument/2006/relationships/slide" Target="slides/slide31.xml"/><Relationship Id="rId50" Type="http://schemas.openxmlformats.org/officeDocument/2006/relationships/slide" Target="slides/slide47.xml"/><Relationship Id="rId55" Type="http://schemas.openxmlformats.org/officeDocument/2006/relationships/slide" Target="slides/slide52.xml"/><Relationship Id="rId76" Type="http://schemas.openxmlformats.org/officeDocument/2006/relationships/slide" Target="slides/slide73.xml"/><Relationship Id="rId97" Type="http://schemas.openxmlformats.org/officeDocument/2006/relationships/theme" Target="theme/theme1.xml"/><Relationship Id="rId7" Type="http://schemas.openxmlformats.org/officeDocument/2006/relationships/slide" Target="slides/slide4.xml"/><Relationship Id="rId71" Type="http://schemas.openxmlformats.org/officeDocument/2006/relationships/slide" Target="slides/slide68.xml"/><Relationship Id="rId92" Type="http://schemas.openxmlformats.org/officeDocument/2006/relationships/slide" Target="slides/slide89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6.xml"/><Relationship Id="rId24" Type="http://schemas.openxmlformats.org/officeDocument/2006/relationships/slide" Target="slides/slide21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66" Type="http://schemas.openxmlformats.org/officeDocument/2006/relationships/slide" Target="slides/slide63.xml"/><Relationship Id="rId87" Type="http://schemas.openxmlformats.org/officeDocument/2006/relationships/slide" Target="slides/slide84.xml"/><Relationship Id="rId61" Type="http://schemas.openxmlformats.org/officeDocument/2006/relationships/slide" Target="slides/slide58.xml"/><Relationship Id="rId82" Type="http://schemas.openxmlformats.org/officeDocument/2006/relationships/slide" Target="slides/slide79.xml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56" Type="http://schemas.openxmlformats.org/officeDocument/2006/relationships/slide" Target="slides/slide53.xml"/><Relationship Id="rId77" Type="http://schemas.openxmlformats.org/officeDocument/2006/relationships/slide" Target="slides/slide74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72" Type="http://schemas.openxmlformats.org/officeDocument/2006/relationships/slide" Target="slides/slide69.xml"/><Relationship Id="rId93" Type="http://schemas.openxmlformats.org/officeDocument/2006/relationships/slide" Target="slides/slide90.xml"/><Relationship Id="rId98" Type="http://schemas.openxmlformats.org/officeDocument/2006/relationships/tableStyles" Target="tableStyle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1.xml"/><Relationship Id="rId1" Type="http://schemas.microsoft.com/office/2011/relationships/chartStyle" Target="style1.xml"/><Relationship Id="rId4" Type="http://schemas.openxmlformats.org/officeDocument/2006/relationships/oleObject" Target="file:////Users/rakeshnadig/Documents/SAFARI/Projects/Harmonia/Janus_Experiments/H_M/H_M_Results_Latest_v5.xlsx" TargetMode="Externa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.xml"/><Relationship Id="rId2" Type="http://schemas.microsoft.com/office/2011/relationships/chartColorStyle" Target="colors2.xml"/><Relationship Id="rId1" Type="http://schemas.microsoft.com/office/2011/relationships/chartStyle" Target="style2.xml"/><Relationship Id="rId4" Type="http://schemas.openxmlformats.org/officeDocument/2006/relationships/oleObject" Target="file:////Users/rakeshnadig/Documents/SAFARI/Projects/Harmonia/Janus_Experiments/H_M/H_M_Results_Latest_v5.xlsx" TargetMode="Externa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.xml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oleObject" Target="file:////Users/rakeshnadig/Documents/SAFARI/Projects/Harmonia/Janus_Experiments/H_M/H_M_Results_Latest_v5.xlsx" TargetMode="Externa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4.xml"/><Relationship Id="rId2" Type="http://schemas.microsoft.com/office/2011/relationships/chartColorStyle" Target="colors4.xml"/><Relationship Id="rId1" Type="http://schemas.microsoft.com/office/2011/relationships/chartStyle" Target="style4.xml"/><Relationship Id="rId4" Type="http://schemas.openxmlformats.org/officeDocument/2006/relationships/oleObject" Target="file:////Users/rakeshnadig/Documents/SAFARI/Projects/Harmonia/Janus_Experiments/H_M/H_M_Results_Latest_v5.xlsx" TargetMode="Externa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5.xml"/><Relationship Id="rId2" Type="http://schemas.microsoft.com/office/2011/relationships/chartColorStyle" Target="colors5.xml"/><Relationship Id="rId1" Type="http://schemas.microsoft.com/office/2011/relationships/chartStyle" Target="style5.xml"/><Relationship Id="rId4" Type="http://schemas.openxmlformats.org/officeDocument/2006/relationships/oleObject" Target="file:////Users/rakeshnadig/Documents/SAFARI/Projects/Harmonia/Janus_Experiments/H_M/H_M_Results_Latest_v5.xlsx" TargetMode="Externa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6.xml"/><Relationship Id="rId2" Type="http://schemas.microsoft.com/office/2011/relationships/chartColorStyle" Target="colors6.xml"/><Relationship Id="rId1" Type="http://schemas.microsoft.com/office/2011/relationships/chartStyle" Target="style6.xml"/><Relationship Id="rId4" Type="http://schemas.openxmlformats.org/officeDocument/2006/relationships/oleObject" Target="file:////Users/rakeshnadig/Documents/SAFARI/Projects/Harmonia/Janus_Experiments/H_M/H_M_Results_Latest_v5.xlsx" TargetMode="Externa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7.xml"/><Relationship Id="rId2" Type="http://schemas.microsoft.com/office/2011/relationships/chartColorStyle" Target="colors7.xml"/><Relationship Id="rId1" Type="http://schemas.microsoft.com/office/2011/relationships/chartStyle" Target="style7.xml"/><Relationship Id="rId4" Type="http://schemas.openxmlformats.org/officeDocument/2006/relationships/oleObject" Target="file:////Users/rakeshnadig/Documents/SAFARI/Projects/Harmonia/Janus_Experiments/H_M/H_M_Results_Latest_v5.xlsx" TargetMode="Externa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8.xml"/><Relationship Id="rId2" Type="http://schemas.microsoft.com/office/2011/relationships/chartColorStyle" Target="colors8.xml"/><Relationship Id="rId1" Type="http://schemas.microsoft.com/office/2011/relationships/chartStyle" Target="style8.xml"/><Relationship Id="rId4" Type="http://schemas.openxmlformats.org/officeDocument/2006/relationships/oleObject" Target="file:////Users/rakeshnadig/Documents/SAFARI/Projects/Harmonia/Janus_Experiments/H_M/H_M_Results_Latest_v5.xlsx" TargetMode="Externa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9.xml"/><Relationship Id="rId2" Type="http://schemas.microsoft.com/office/2011/relationships/chartColorStyle" Target="colors9.xml"/><Relationship Id="rId1" Type="http://schemas.microsoft.com/office/2011/relationships/chartStyle" Target="style9.xml"/><Relationship Id="rId4" Type="http://schemas.openxmlformats.org/officeDocument/2006/relationships/oleObject" Target="file:////Users/rakeshnadig/Documents/SAFARI/Projects/Harmonia/Janus_Experiments/H_M/H_M_Results_Latest_v5.xlsx" TargetMode="Externa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0.xml"/><Relationship Id="rId2" Type="http://schemas.microsoft.com/office/2011/relationships/chartColorStyle" Target="colors10.xml"/><Relationship Id="rId1" Type="http://schemas.microsoft.com/office/2011/relationships/chartStyle" Target="style10.xml"/><Relationship Id="rId4" Type="http://schemas.openxmlformats.org/officeDocument/2006/relationships/oleObject" Target="file:////Users/rakeshnadig/Documents/SAFARI/Projects/Harmonia/Janus_Experiments/H_M/H_M_Results_Latest_v5.xlsx" TargetMode="Externa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1.xml"/><Relationship Id="rId2" Type="http://schemas.microsoft.com/office/2011/relationships/chartColorStyle" Target="colors11.xml"/><Relationship Id="rId1" Type="http://schemas.microsoft.com/office/2011/relationships/chartStyle" Target="style11.xml"/><Relationship Id="rId4" Type="http://schemas.openxmlformats.org/officeDocument/2006/relationships/oleObject" Target="file:////Users/rakeshnadig/Documents/SAFARI/Projects/Harmonia/Janus_Experiments/H_L/H_L_Results_v7.xlsx" TargetMode="Externa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2.xml"/><Relationship Id="rId2" Type="http://schemas.microsoft.com/office/2011/relationships/chartColorStyle" Target="colors12.xml"/><Relationship Id="rId1" Type="http://schemas.microsoft.com/office/2011/relationships/chartStyle" Target="style12.xml"/><Relationship Id="rId4" Type="http://schemas.openxmlformats.org/officeDocument/2006/relationships/oleObject" Target="file:////Users/rakeshnadig/Documents/SAFARI/Projects/Harmonia/Janus_Experiments/QuadHSS/QuadHSS_2.xlsx" TargetMode="Externa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3.xml"/><Relationship Id="rId2" Type="http://schemas.microsoft.com/office/2011/relationships/chartColorStyle" Target="colors13.xml"/><Relationship Id="rId1" Type="http://schemas.microsoft.com/office/2011/relationships/chartStyle" Target="style13.xml"/><Relationship Id="rId4" Type="http://schemas.openxmlformats.org/officeDocument/2006/relationships/oleObject" Target="file:////Users/rakeshnadig/Documents/SAFARI/Projects/Harmonia/Janus_Experiments/Trihybrid/Trihybrid_v2.xlsx" TargetMode="Externa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4.xml"/><Relationship Id="rId2" Type="http://schemas.microsoft.com/office/2011/relationships/chartColorStyle" Target="colors14.xml"/><Relationship Id="rId1" Type="http://schemas.microsoft.com/office/2011/relationships/chartStyle" Target="style14.xml"/><Relationship Id="rId4" Type="http://schemas.openxmlformats.org/officeDocument/2006/relationships/oleObject" Target="file:////Users/rakeshnadig/Documents/SAFARI/Projects/Harmonia/Janus_Experiments/QuadHSS/QuadHSS_2.xlsx" TargetMode="Externa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5.xml"/><Relationship Id="rId2" Type="http://schemas.microsoft.com/office/2011/relationships/chartColorStyle" Target="colors15.xml"/><Relationship Id="rId1" Type="http://schemas.microsoft.com/office/2011/relationships/chartStyle" Target="style15.xml"/><Relationship Id="rId4" Type="http://schemas.openxmlformats.org/officeDocument/2006/relationships/oleObject" Target="file:////Users/rakeshnadig/Documents/SAFARI/Projects/Harmonia/Janus_Experiments/Trihybrid/Trihybrid_v2.xlsx" TargetMode="Externa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6.xml"/><Relationship Id="rId2" Type="http://schemas.microsoft.com/office/2011/relationships/chartColorStyle" Target="colors16.xml"/><Relationship Id="rId1" Type="http://schemas.microsoft.com/office/2011/relationships/chartStyle" Target="style16.xml"/><Relationship Id="rId4" Type="http://schemas.openxmlformats.org/officeDocument/2006/relationships/oleObject" Target="file:////Users/rakeshnadig/Documents/SAFARI/Projects/Harmonia/Janus_Experiments/H_M/H_M_Results_Latest_v5.xlsx" TargetMode="External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7.xml"/><Relationship Id="rId2" Type="http://schemas.microsoft.com/office/2011/relationships/chartColorStyle" Target="colors17.xml"/><Relationship Id="rId1" Type="http://schemas.microsoft.com/office/2011/relationships/chartStyle" Target="style17.xml"/><Relationship Id="rId4" Type="http://schemas.openxmlformats.org/officeDocument/2006/relationships/oleObject" Target="file:////Users/rakeshnadig/Documents/SAFARI/Projects/Harmonia/Janus_Experiments/H_L/H_L_Results_v7.xlsx" TargetMode="Externa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8.xml"/><Relationship Id="rId2" Type="http://schemas.microsoft.com/office/2011/relationships/chartColorStyle" Target="colors18.xml"/><Relationship Id="rId1" Type="http://schemas.microsoft.com/office/2011/relationships/chartStyle" Target="style18.xml"/><Relationship Id="rId4" Type="http://schemas.openxmlformats.org/officeDocument/2006/relationships/oleObject" Target="file:////Users/rakeshnadig/Documents/SAFARI/Projects/Harmonia/Janus_Experiments/H_M/H_M_Results_Latest_v5.xlsx" TargetMode="External"/></Relationships>
</file>

<file path=ppt/charts/_rels/chart19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9.xml"/><Relationship Id="rId2" Type="http://schemas.microsoft.com/office/2011/relationships/chartColorStyle" Target="colors19.xml"/><Relationship Id="rId1" Type="http://schemas.microsoft.com/office/2011/relationships/chartStyle" Target="style19.xml"/><Relationship Id="rId4" Type="http://schemas.openxmlformats.org/officeDocument/2006/relationships/oleObject" Target="file:////Users/rakeshnadig/Documents/SAFARI/Projects/Harmonia/Janus_Experiments/H_L/H_L_Results_v7.xlsx" TargetMode="External"/></Relationships>
</file>

<file path=ppt/charts/_rels/chart20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0.xml"/><Relationship Id="rId2" Type="http://schemas.microsoft.com/office/2011/relationships/chartColorStyle" Target="colors20.xml"/><Relationship Id="rId1" Type="http://schemas.microsoft.com/office/2011/relationships/chartStyle" Target="style20.xml"/><Relationship Id="rId4" Type="http://schemas.openxmlformats.org/officeDocument/2006/relationships/oleObject" Target="file:////Users/rakeshnadig/Documents/SAFARI/Projects/Harmonia/Janus_Experiments/H_M/H_M_Results_Latest_v5.xlsx" TargetMode="Externa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1.xml"/><Relationship Id="rId2" Type="http://schemas.microsoft.com/office/2011/relationships/chartColorStyle" Target="colors21.xml"/><Relationship Id="rId1" Type="http://schemas.microsoft.com/office/2011/relationships/chartStyle" Target="style21.xml"/><Relationship Id="rId4" Type="http://schemas.openxmlformats.org/officeDocument/2006/relationships/oleObject" Target="file:////Users/rakeshnadig/Documents/SAFARI/Projects/Harmonia/Janus_Experiments/H_M/H_M_Results_Latest_v5.xlsx" TargetMode="External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2.xml"/><Relationship Id="rId2" Type="http://schemas.microsoft.com/office/2011/relationships/chartColorStyle" Target="colors22.xml"/><Relationship Id="rId1" Type="http://schemas.microsoft.com/office/2011/relationships/chartStyle" Target="style22.xml"/><Relationship Id="rId4" Type="http://schemas.openxmlformats.org/officeDocument/2006/relationships/oleObject" Target="file:////Users/rakeshnadig/Documents/SAFARI/Projects/Harmonia/Janus_Experiments/H_M/H_M_Results_Latest_v5.xlsx" TargetMode="External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3.xml"/><Relationship Id="rId2" Type="http://schemas.microsoft.com/office/2011/relationships/chartColorStyle" Target="colors23.xml"/><Relationship Id="rId1" Type="http://schemas.microsoft.com/office/2011/relationships/chartStyle" Target="style23.xml"/><Relationship Id="rId4" Type="http://schemas.openxmlformats.org/officeDocument/2006/relationships/oleObject" Target="file:////Users/rakeshnadig/Documents/SAFARI/Projects/Harmonia/Janus_Experiments/H_M/H_M_Results_Latest_v5.xlsx" TargetMode="Externa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4.xml"/><Relationship Id="rId2" Type="http://schemas.microsoft.com/office/2011/relationships/chartColorStyle" Target="colors24.xml"/><Relationship Id="rId1" Type="http://schemas.microsoft.com/office/2011/relationships/chartStyle" Target="style24.xml"/><Relationship Id="rId4" Type="http://schemas.openxmlformats.org/officeDocument/2006/relationships/oleObject" Target="file:////Users/rakeshnadig/Documents/SAFARI/Projects/Harmonia/Janus_Experiments/H_M/H_M_Results_Latest_v5.xlsx" TargetMode="Externa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5.xml"/><Relationship Id="rId2" Type="http://schemas.microsoft.com/office/2011/relationships/chartColorStyle" Target="colors25.xml"/><Relationship Id="rId1" Type="http://schemas.microsoft.com/office/2011/relationships/chartStyle" Target="style25.xml"/><Relationship Id="rId4" Type="http://schemas.openxmlformats.org/officeDocument/2006/relationships/oleObject" Target="file:////Users/rakeshnadig/Documents/SAFARI/Projects/Harmonia/Janus_Experiments/H_L/H_L_Results_v7.xlsx" TargetMode="Externa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\rakeshnadig\Desktop\ssdtrace-02.xlsx" TargetMode="External"/><Relationship Id="rId2" Type="http://schemas.microsoft.com/office/2011/relationships/chartColorStyle" Target="colors26.xml"/><Relationship Id="rId1" Type="http://schemas.microsoft.com/office/2011/relationships/chartStyle" Target="style26.xml"/></Relationships>
</file>

<file path=ppt/charts/_rels/chart27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\rakeshnadig\Desktop\ssdtrace-02.xlsx" TargetMode="External"/><Relationship Id="rId2" Type="http://schemas.microsoft.com/office/2011/relationships/chartColorStyle" Target="colors27.xml"/><Relationship Id="rId1" Type="http://schemas.microsoft.com/office/2011/relationships/chartStyle" Target="style27.xml"/></Relationships>
</file>

<file path=ppt/charts/_rels/chart28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6.xml"/><Relationship Id="rId2" Type="http://schemas.microsoft.com/office/2011/relationships/chartColorStyle" Target="colors28.xml"/><Relationship Id="rId1" Type="http://schemas.microsoft.com/office/2011/relationships/chartStyle" Target="style28.xml"/><Relationship Id="rId4" Type="http://schemas.openxmlformats.org/officeDocument/2006/relationships/oleObject" Target="file:////Users/rakeshnadig/Documents/SAFARI/Projects/Harmonia/Janus_Experiments/H_L/H_L_Results_v7.xlsx" TargetMode="External"/></Relationships>
</file>

<file path=ppt/charts/_rels/chart29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7.xml"/><Relationship Id="rId2" Type="http://schemas.microsoft.com/office/2011/relationships/chartColorStyle" Target="colors29.xml"/><Relationship Id="rId1" Type="http://schemas.microsoft.com/office/2011/relationships/chartStyle" Target="style29.xml"/><Relationship Id="rId4" Type="http://schemas.openxmlformats.org/officeDocument/2006/relationships/oleObject" Target="file:////Users/rakeshnadig/Documents/SAFARI/Projects/Harmonia/Janus_Experiments/H_M/H_M_Results_Latest_v5.xlsx" TargetMode="External"/></Relationships>
</file>

<file path=ppt/charts/_rels/chart30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8.xml"/><Relationship Id="rId2" Type="http://schemas.microsoft.com/office/2011/relationships/chartColorStyle" Target="colors30.xml"/><Relationship Id="rId1" Type="http://schemas.microsoft.com/office/2011/relationships/chartStyle" Target="style30.xml"/><Relationship Id="rId4" Type="http://schemas.openxmlformats.org/officeDocument/2006/relationships/oleObject" Target="file:////Users/rakeshnadig/Documents/SAFARI/Projects/Harmonia/Janus_Experiments/H_L/H_L_Results_v7.xlsx" TargetMode="External"/></Relationships>
</file>

<file path=ppt/charts/_rels/chart3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9.xml"/><Relationship Id="rId2" Type="http://schemas.microsoft.com/office/2011/relationships/chartColorStyle" Target="colors31.xml"/><Relationship Id="rId1" Type="http://schemas.microsoft.com/office/2011/relationships/chartStyle" Target="style31.xml"/><Relationship Id="rId4" Type="http://schemas.openxmlformats.org/officeDocument/2006/relationships/oleObject" Target="file:////Users/rakeshnadig/Documents/SAFARI/Projects/Harmonia/Janus_Experiments/H_M/H_M_Results_Latest_v5.xlsx" TargetMode="External"/></Relationships>
</file>

<file path=ppt/charts/_rels/chart3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0.xml"/><Relationship Id="rId2" Type="http://schemas.microsoft.com/office/2011/relationships/chartColorStyle" Target="colors32.xml"/><Relationship Id="rId1" Type="http://schemas.microsoft.com/office/2011/relationships/chartStyle" Target="style32.xml"/><Relationship Id="rId4" Type="http://schemas.openxmlformats.org/officeDocument/2006/relationships/oleObject" Target="file:////Users/rakeshnadig/Documents/SAFARI/Projects/Harmonia/Janus_Experiments/H_M/H_M_Results_Latest_v5.xlsx" TargetMode="External"/></Relationships>
</file>

<file path=ppt/charts/_rels/chart33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1.xml"/><Relationship Id="rId2" Type="http://schemas.microsoft.com/office/2011/relationships/chartColorStyle" Target="colors33.xml"/><Relationship Id="rId1" Type="http://schemas.microsoft.com/office/2011/relationships/chartStyle" Target="style33.xml"/><Relationship Id="rId4" Type="http://schemas.openxmlformats.org/officeDocument/2006/relationships/oleObject" Target="file:////Users/rakeshnadig/Documents/SAFARI/Projects/Harmonia/Janus_Experiments/H_L/H_L_Results_v7.xlsx" TargetMode="External"/></Relationships>
</file>

<file path=ppt/charts/_rels/chart34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2.xml"/><Relationship Id="rId2" Type="http://schemas.microsoft.com/office/2011/relationships/chartColorStyle" Target="colors34.xml"/><Relationship Id="rId1" Type="http://schemas.microsoft.com/office/2011/relationships/chartStyle" Target="style34.xml"/><Relationship Id="rId4" Type="http://schemas.openxmlformats.org/officeDocument/2006/relationships/oleObject" Target="file:////Users/rakeshnadig/Documents/SAFARI/Projects/Harmonia/Janus_Experiments/H_M/H_M_Results_Latest_v5.xlsx" TargetMode="External"/></Relationships>
</file>

<file path=ppt/charts/_rels/chart3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3.xml"/><Relationship Id="rId2" Type="http://schemas.microsoft.com/office/2011/relationships/chartColorStyle" Target="colors35.xml"/><Relationship Id="rId1" Type="http://schemas.microsoft.com/office/2011/relationships/chartStyle" Target="style35.xml"/><Relationship Id="rId4" Type="http://schemas.openxmlformats.org/officeDocument/2006/relationships/oleObject" Target="file:////Users/rakeshnadig/Documents/SAFARI/Projects/Harmonia/Janus_Experiments/H_L/H_L_Results_v7.xlsx" TargetMode="External"/></Relationships>
</file>

<file path=ppt/charts/_rels/chart36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4.xml"/><Relationship Id="rId2" Type="http://schemas.microsoft.com/office/2011/relationships/chartColorStyle" Target="colors36.xml"/><Relationship Id="rId1" Type="http://schemas.microsoft.com/office/2011/relationships/chartStyle" Target="style36.xml"/><Relationship Id="rId4" Type="http://schemas.openxmlformats.org/officeDocument/2006/relationships/oleObject" Target="file:////Users/rakeshnadig/Documents/SAFARI/Projects/Harmonia/Janus_Experiments/Mixed/Mixed_HM_v2.xlsx" TargetMode="External"/></Relationships>
</file>

<file path=ppt/charts/_rels/chart37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5.xml"/><Relationship Id="rId2" Type="http://schemas.microsoft.com/office/2011/relationships/chartColorStyle" Target="colors37.xml"/><Relationship Id="rId1" Type="http://schemas.microsoft.com/office/2011/relationships/chartStyle" Target="style37.xml"/><Relationship Id="rId4" Type="http://schemas.openxmlformats.org/officeDocument/2006/relationships/oleObject" Target="file:////Users/rakeshnadig/Documents/SAFARI/Projects/Harmonia/Janus_Experiments/Mixed/Mixed_HL_v2.xlsx" TargetMode="External"/></Relationships>
</file>

<file path=ppt/charts/_rels/chart38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rakeshnadig/Desktop/Janus_Experiments/migration_queue_size_sensitivity.xlsx" TargetMode="External"/><Relationship Id="rId2" Type="http://schemas.microsoft.com/office/2011/relationships/chartColorStyle" Target="colors38.xml"/><Relationship Id="rId1" Type="http://schemas.microsoft.com/office/2011/relationships/chartStyle" Target="style38.xml"/></Relationships>
</file>

<file path=ppt/charts/_rels/chart39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rakeshnadig/Desktop/Janus_Experiments/migration_chunk_size_sensitivity.xlsx" TargetMode="External"/><Relationship Id="rId2" Type="http://schemas.microsoft.com/office/2011/relationships/chartColorStyle" Target="colors39.xml"/><Relationship Id="rId1" Type="http://schemas.microsoft.com/office/2011/relationships/chartStyle" Target="style39.xml"/></Relationships>
</file>

<file path=ppt/charts/_rels/chart40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rakeshnadig/Documents/SAFARI/Projects/Harmonia/Janus_Experiments/H_M/H_M_Results_Latest_v5.xlsx" TargetMode="External"/><Relationship Id="rId2" Type="http://schemas.microsoft.com/office/2011/relationships/chartColorStyle" Target="colors40.xml"/><Relationship Id="rId1" Type="http://schemas.microsoft.com/office/2011/relationships/chartStyle" Target="style40.xml"/></Relationships>
</file>

<file path=ppt/charts/_rels/chart41.xml.rels><?xml version="1.0" encoding="UTF-8" standalone="yes"?>
<Relationships xmlns="http://schemas.openxmlformats.org/package/2006/relationships"><Relationship Id="rId3" Type="http://schemas.openxmlformats.org/officeDocument/2006/relationships/oleObject" Target="file:////Users/rakeshnadig/Documents/SAFARI/Projects/Harmonia/Janus_Experiments/H_L/H_L_Results_v7.xlsx" TargetMode="External"/><Relationship Id="rId2" Type="http://schemas.microsoft.com/office/2011/relationships/chartColorStyle" Target="colors41.xml"/><Relationship Id="rId1" Type="http://schemas.microsoft.com/office/2011/relationships/chartStyle" Target="style41.xml"/></Relationships>
</file>

<file path=ppt/charts/_rels/chart4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6.xml"/><Relationship Id="rId2" Type="http://schemas.microsoft.com/office/2011/relationships/chartColorStyle" Target="colors42.xml"/><Relationship Id="rId1" Type="http://schemas.microsoft.com/office/2011/relationships/chartStyle" Target="style42.xml"/><Relationship Id="rId4" Type="http://schemas.openxmlformats.org/officeDocument/2006/relationships/oleObject" Target="file:////Users/rakeshnadig/Documents/SAFARI/Projects/Harmonia/Janus_Experiments/unseen/HM/unseen.xlsx" TargetMode="External"/></Relationships>
</file>

<file path=ppt/charts/_rels/chart43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7.xml"/><Relationship Id="rId2" Type="http://schemas.microsoft.com/office/2011/relationships/chartColorStyle" Target="colors43.xml"/><Relationship Id="rId1" Type="http://schemas.microsoft.com/office/2011/relationships/chartStyle" Target="style43.xml"/><Relationship Id="rId4" Type="http://schemas.openxmlformats.org/officeDocument/2006/relationships/oleObject" Target="file:////Users/rakeshnadig/Documents/SAFARI/Projects/Harmonia/Janus_Experiments/unseen/HL/unseen_HL.xlsx" TargetMode="External"/></Relationships>
</file>

<file path=ppt/charts/_rels/chart44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8.xml"/><Relationship Id="rId2" Type="http://schemas.microsoft.com/office/2011/relationships/chartColorStyle" Target="colors44.xml"/><Relationship Id="rId1" Type="http://schemas.microsoft.com/office/2011/relationships/chartStyle" Target="style44.xml"/><Relationship Id="rId4" Type="http://schemas.openxmlformats.org/officeDocument/2006/relationships/oleObject" Target="file:////Users/rakeshnadig/Documents/SAFARI/Projects/Harmonia/Janus_Experiments/Coordination/coordination_HM_v2.xlsx" TargetMode="External"/></Relationships>
</file>

<file path=ppt/charts/_rels/chart4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9.xml"/><Relationship Id="rId2" Type="http://schemas.microsoft.com/office/2011/relationships/chartColorStyle" Target="colors45.xml"/><Relationship Id="rId1" Type="http://schemas.microsoft.com/office/2011/relationships/chartStyle" Target="style45.xml"/><Relationship Id="rId4" Type="http://schemas.openxmlformats.org/officeDocument/2006/relationships/oleObject" Target="file:////Users/rakeshnadig/Documents/SAFARI/Projects/Harmonia/Janus_Experiments/Coordination/coordination_HL_v2.xlsx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3.4280340720139815E-2"/>
          <c:y val="0.15699704605731246"/>
          <c:w val="0.91021388059101005"/>
          <c:h val="0.60665762230376308"/>
        </c:manualLayout>
      </c:layout>
      <c:barChart>
        <c:barDir val="col"/>
        <c:grouping val="clustered"/>
        <c:varyColors val="0"/>
        <c:ser>
          <c:idx val="3"/>
          <c:order val="0"/>
          <c:tx>
            <c:strRef>
              <c:f>Latency_Plot!$D$1</c:f>
              <c:strCache>
                <c:ptCount val="1"/>
                <c:pt idx="0">
                  <c:v>RNN-HSS</c:v>
                </c:pt>
              </c:strCache>
            </c:strRef>
          </c:tx>
          <c:spPr>
            <a:pattFill prst="ltUpDi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dPt>
            <c:idx val="3"/>
            <c:invertIfNegative val="0"/>
            <c:bubble3D val="0"/>
            <c:spPr>
              <a:pattFill prst="wdUpDiag">
                <a:fgClr>
                  <a:sysClr val="windowText" lastClr="000000"/>
                </a:fgClr>
                <a:bgClr>
                  <a:sysClr val="window" lastClr="FFFFFF"/>
                </a:bgClr>
              </a:pattFill>
              <a:ln w="12700">
                <a:solidFill>
                  <a:sysClr val="windowText" lastClr="000000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E8D9-C643-8C7B-096C165AD7FE}"/>
              </c:ext>
            </c:extLst>
          </c:dPt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Latency_Plot!$D$2:$D$7</c:f>
              <c:numCache>
                <c:formatCode>0.0</c:formatCode>
                <c:ptCount val="6"/>
                <c:pt idx="0">
                  <c:v>3.2253816371759712</c:v>
                </c:pt>
                <c:pt idx="1">
                  <c:v>2.6551905240585798</c:v>
                </c:pt>
                <c:pt idx="2">
                  <c:v>2.3612120662815306</c:v>
                </c:pt>
                <c:pt idx="3">
                  <c:v>6.2070661661111615</c:v>
                </c:pt>
                <c:pt idx="4">
                  <c:v>2.8486188134867247</c:v>
                </c:pt>
                <c:pt idx="5">
                  <c:v>3.4594938414227934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8D9-C643-8C7B-096C165AD7FE}"/>
            </c:ext>
          </c:extLst>
        </c:ser>
        <c:ser>
          <c:idx val="4"/>
          <c:order val="1"/>
          <c:tx>
            <c:strRef>
              <c:f>Latency_Plot!$E$1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Latency_Plot!$E$2:$E$7</c:f>
              <c:numCache>
                <c:formatCode>0.0</c:formatCode>
                <c:ptCount val="6"/>
                <c:pt idx="0">
                  <c:v>3.0710001344289166</c:v>
                </c:pt>
                <c:pt idx="1">
                  <c:v>2.0870251354117277</c:v>
                </c:pt>
                <c:pt idx="2">
                  <c:v>2.2021316787399359</c:v>
                </c:pt>
                <c:pt idx="3">
                  <c:v>3.4474701215010253</c:v>
                </c:pt>
                <c:pt idx="4">
                  <c:v>2.3400391409667627</c:v>
                </c:pt>
                <c:pt idx="5">
                  <c:v>2.6295332422096735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E8D9-C643-8C7B-096C165AD7FE}"/>
            </c:ext>
          </c:extLst>
        </c:ser>
        <c:ser>
          <c:idx val="0"/>
          <c:order val="2"/>
          <c:tx>
            <c:strRef>
              <c:f>Latency_Plot!$K$1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Latency_Plot!$K$2:$K$7</c:f>
              <c:numCache>
                <c:formatCode>0.0</c:formatCode>
                <c:ptCount val="6"/>
                <c:pt idx="0">
                  <c:v>1.0451117283368139</c:v>
                </c:pt>
                <c:pt idx="1">
                  <c:v>1.0605823126504732</c:v>
                </c:pt>
                <c:pt idx="2">
                  <c:v>1.4289585100470412</c:v>
                </c:pt>
                <c:pt idx="3">
                  <c:v>1.6814999557710182</c:v>
                </c:pt>
                <c:pt idx="4">
                  <c:v>1.5370095077705954</c:v>
                </c:pt>
                <c:pt idx="5">
                  <c:v>1.3506324029151884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4-E8D9-C643-8C7B-096C165AD7F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-1200000" spcFirstLastPara="1" vertOverflow="ellipsis" wrap="square" anchor="ctr" anchorCtr="1"/>
          <a:lstStyle/>
          <a:p>
            <a:pPr>
              <a:defRPr sz="2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8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1232"/>
        <c:crosses val="autoZero"/>
        <c:crossBetween val="between"/>
        <c:majorUnit val="2"/>
        <c:minorUnit val="0.5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6.4391081419125321E-2"/>
          <c:y val="5.1229540002900257E-3"/>
          <c:w val="0.92456717121200727"/>
          <c:h val="0.1488679668792239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800" b="1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2800">
          <a:solidFill>
            <a:schemeClr val="tx1"/>
          </a:solidFill>
          <a:latin typeface="Candara" panose="020E0502030303020204" pitchFamily="34" charset="0"/>
        </a:defRPr>
      </a:pPr>
      <a:endParaRPr lang="en-US"/>
    </a:p>
  </c:txPr>
  <c:externalData r:id="rId4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3.4280340720139815E-2"/>
          <c:y val="0.15699704605731246"/>
          <c:w val="0.91021388059101005"/>
          <c:h val="0.60665762230376308"/>
        </c:manualLayout>
      </c:layout>
      <c:barChart>
        <c:barDir val="col"/>
        <c:grouping val="clustered"/>
        <c:varyColors val="0"/>
        <c:ser>
          <c:idx val="3"/>
          <c:order val="0"/>
          <c:tx>
            <c:strRef>
              <c:f>Latency_Plot!$D$1</c:f>
              <c:strCache>
                <c:ptCount val="1"/>
                <c:pt idx="0">
                  <c:v>RNN-HSS</c:v>
                </c:pt>
              </c:strCache>
            </c:strRef>
          </c:tx>
          <c:spPr>
            <a:pattFill prst="ltUpDi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dPt>
            <c:idx val="3"/>
            <c:invertIfNegative val="0"/>
            <c:bubble3D val="0"/>
            <c:spPr>
              <a:pattFill prst="wdUpDiag">
                <a:fgClr>
                  <a:sysClr val="windowText" lastClr="000000"/>
                </a:fgClr>
                <a:bgClr>
                  <a:sysClr val="window" lastClr="FFFFFF"/>
                </a:bgClr>
              </a:pattFill>
              <a:ln w="12700">
                <a:solidFill>
                  <a:sysClr val="windowText" lastClr="000000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E8D9-C643-8C7B-096C165AD7FE}"/>
              </c:ext>
            </c:extLst>
          </c:dPt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Latency_Plot!$D$2:$D$7</c:f>
              <c:numCache>
                <c:formatCode>0.0</c:formatCode>
                <c:ptCount val="6"/>
                <c:pt idx="0">
                  <c:v>3.2253816371759712</c:v>
                </c:pt>
                <c:pt idx="1">
                  <c:v>2.6551905240585798</c:v>
                </c:pt>
                <c:pt idx="2">
                  <c:v>2.3612120662815306</c:v>
                </c:pt>
                <c:pt idx="3">
                  <c:v>6.2070661661111615</c:v>
                </c:pt>
                <c:pt idx="4">
                  <c:v>2.8486188134867247</c:v>
                </c:pt>
                <c:pt idx="5">
                  <c:v>3.4594938414227934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8D9-C643-8C7B-096C165AD7FE}"/>
            </c:ext>
          </c:extLst>
        </c:ser>
        <c:ser>
          <c:idx val="4"/>
          <c:order val="1"/>
          <c:tx>
            <c:strRef>
              <c:f>Latency_Plot!$E$1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Latency_Plot!$E$2:$E$7</c:f>
              <c:numCache>
                <c:formatCode>0.0</c:formatCode>
                <c:ptCount val="6"/>
                <c:pt idx="0">
                  <c:v>3.0710001344289166</c:v>
                </c:pt>
                <c:pt idx="1">
                  <c:v>2.0870251354117277</c:v>
                </c:pt>
                <c:pt idx="2">
                  <c:v>2.2021316787399359</c:v>
                </c:pt>
                <c:pt idx="3">
                  <c:v>3.4474701215010253</c:v>
                </c:pt>
                <c:pt idx="4">
                  <c:v>2.3400391409667627</c:v>
                </c:pt>
                <c:pt idx="5">
                  <c:v>2.6295332422096735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E8D9-C643-8C7B-096C165AD7FE}"/>
            </c:ext>
          </c:extLst>
        </c:ser>
        <c:ser>
          <c:idx val="0"/>
          <c:order val="2"/>
          <c:tx>
            <c:strRef>
              <c:f>Latency_Plot!$K$1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Latency_Plot!$K$2:$K$7</c:f>
              <c:numCache>
                <c:formatCode>0.0</c:formatCode>
                <c:ptCount val="6"/>
                <c:pt idx="0">
                  <c:v>1.0451117283368139</c:v>
                </c:pt>
                <c:pt idx="1">
                  <c:v>1.0605823126504732</c:v>
                </c:pt>
                <c:pt idx="2">
                  <c:v>1.4289585100470412</c:v>
                </c:pt>
                <c:pt idx="3">
                  <c:v>1.6814999557710182</c:v>
                </c:pt>
                <c:pt idx="4">
                  <c:v>1.5370095077705954</c:v>
                </c:pt>
                <c:pt idx="5">
                  <c:v>1.3506324029151884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4-E8D9-C643-8C7B-096C165AD7F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-1200000" spcFirstLastPara="1" vertOverflow="ellipsis" wrap="square" anchor="ctr" anchorCtr="1"/>
          <a:lstStyle/>
          <a:p>
            <a:pPr>
              <a:defRPr sz="2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8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1232"/>
        <c:crosses val="autoZero"/>
        <c:crossBetween val="between"/>
        <c:majorUnit val="2"/>
        <c:minorUnit val="0.5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6.4391081419125321E-2"/>
          <c:y val="5.1229540002900257E-3"/>
          <c:w val="0.92456717121200727"/>
          <c:h val="0.1488679668792239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800" b="1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2800">
          <a:solidFill>
            <a:schemeClr val="tx1"/>
          </a:solidFill>
          <a:latin typeface="Candara" panose="020E0502030303020204" pitchFamily="34" charset="0"/>
        </a:defRPr>
      </a:pPr>
      <a:endParaRPr lang="en-US"/>
    </a:p>
  </c:txPr>
  <c:externalData r:id="rId4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3.4280340720139815E-2"/>
          <c:y val="0.15699704605731246"/>
          <c:w val="0.91021388059101005"/>
          <c:h val="0.60665762230376308"/>
        </c:manualLayout>
      </c:layout>
      <c:barChart>
        <c:barDir val="col"/>
        <c:grouping val="clustered"/>
        <c:varyColors val="0"/>
        <c:ser>
          <c:idx val="3"/>
          <c:order val="0"/>
          <c:tx>
            <c:strRef>
              <c:f>Latency_Plot!$D$1</c:f>
              <c:strCache>
                <c:ptCount val="1"/>
                <c:pt idx="0">
                  <c:v>RNN-HSS</c:v>
                </c:pt>
              </c:strCache>
            </c:strRef>
          </c:tx>
          <c:spPr>
            <a:pattFill prst="ltUpDi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dPt>
            <c:idx val="3"/>
            <c:invertIfNegative val="0"/>
            <c:bubble3D val="0"/>
            <c:spPr>
              <a:pattFill prst="wdUpDiag">
                <a:fgClr>
                  <a:sysClr val="windowText" lastClr="000000"/>
                </a:fgClr>
                <a:bgClr>
                  <a:sysClr val="window" lastClr="FFFFFF"/>
                </a:bgClr>
              </a:pattFill>
              <a:ln w="12700">
                <a:solidFill>
                  <a:sysClr val="windowText" lastClr="000000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E8D9-C643-8C7B-096C165AD7FE}"/>
              </c:ext>
            </c:extLst>
          </c:dPt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Latency_Plot!$D$2:$D$7</c:f>
              <c:numCache>
                <c:formatCode>0.0</c:formatCode>
                <c:ptCount val="6"/>
                <c:pt idx="0">
                  <c:v>3.2253816371759712</c:v>
                </c:pt>
                <c:pt idx="1">
                  <c:v>2.6551905240585798</c:v>
                </c:pt>
                <c:pt idx="2">
                  <c:v>2.3612120662815306</c:v>
                </c:pt>
                <c:pt idx="3">
                  <c:v>6.2070661661111615</c:v>
                </c:pt>
                <c:pt idx="4">
                  <c:v>2.8486188134867247</c:v>
                </c:pt>
                <c:pt idx="5">
                  <c:v>3.4594938414227934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8D9-C643-8C7B-096C165AD7FE}"/>
            </c:ext>
          </c:extLst>
        </c:ser>
        <c:ser>
          <c:idx val="4"/>
          <c:order val="1"/>
          <c:tx>
            <c:strRef>
              <c:f>Latency_Plot!$E$1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Latency_Plot!$E$2:$E$7</c:f>
              <c:numCache>
                <c:formatCode>0.0</c:formatCode>
                <c:ptCount val="6"/>
                <c:pt idx="0">
                  <c:v>3.0710001344289166</c:v>
                </c:pt>
                <c:pt idx="1">
                  <c:v>2.0870251354117277</c:v>
                </c:pt>
                <c:pt idx="2">
                  <c:v>2.2021316787399359</c:v>
                </c:pt>
                <c:pt idx="3">
                  <c:v>3.4474701215010253</c:v>
                </c:pt>
                <c:pt idx="4">
                  <c:v>2.3400391409667627</c:v>
                </c:pt>
                <c:pt idx="5">
                  <c:v>2.6295332422096735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E8D9-C643-8C7B-096C165AD7FE}"/>
            </c:ext>
          </c:extLst>
        </c:ser>
        <c:ser>
          <c:idx val="0"/>
          <c:order val="2"/>
          <c:tx>
            <c:strRef>
              <c:f>Latency_Plot!$K$1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Latency_Plot!$K$2:$K$7</c:f>
              <c:numCache>
                <c:formatCode>0.0</c:formatCode>
                <c:ptCount val="6"/>
                <c:pt idx="0">
                  <c:v>1.0451117283368139</c:v>
                </c:pt>
                <c:pt idx="1">
                  <c:v>1.0605823126504732</c:v>
                </c:pt>
                <c:pt idx="2">
                  <c:v>1.4289585100470412</c:v>
                </c:pt>
                <c:pt idx="3">
                  <c:v>1.6814999557710182</c:v>
                </c:pt>
                <c:pt idx="4">
                  <c:v>1.5370095077705954</c:v>
                </c:pt>
                <c:pt idx="5">
                  <c:v>1.3506324029151884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4-E8D9-C643-8C7B-096C165AD7F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-1200000" spcFirstLastPara="1" vertOverflow="ellipsis" wrap="square" anchor="ctr" anchorCtr="1"/>
          <a:lstStyle/>
          <a:p>
            <a:pPr>
              <a:defRPr sz="2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8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1232"/>
        <c:crosses val="autoZero"/>
        <c:crossBetween val="between"/>
        <c:majorUnit val="2"/>
        <c:minorUnit val="0.5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6.4391081419125321E-2"/>
          <c:y val="5.1229540002900257E-3"/>
          <c:w val="0.92456717121200727"/>
          <c:h val="0.1488679668792239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800" b="1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2800">
          <a:solidFill>
            <a:schemeClr val="tx1"/>
          </a:solidFill>
          <a:latin typeface="Candara" panose="020E0502030303020204" pitchFamily="34" charset="0"/>
        </a:defRPr>
      </a:pPr>
      <a:endParaRPr lang="en-US"/>
    </a:p>
  </c:txPr>
  <c:externalData r:id="rId4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3.4280340720139815E-2"/>
          <c:y val="0.15699704605731246"/>
          <c:w val="0.91021388059101005"/>
          <c:h val="0.60665762230376308"/>
        </c:manualLayout>
      </c:layout>
      <c:barChart>
        <c:barDir val="col"/>
        <c:grouping val="clustered"/>
        <c:varyColors val="0"/>
        <c:ser>
          <c:idx val="3"/>
          <c:order val="0"/>
          <c:tx>
            <c:strRef>
              <c:f>Latency_Plot!$D$1</c:f>
              <c:strCache>
                <c:ptCount val="1"/>
                <c:pt idx="0">
                  <c:v>RNN-HSS</c:v>
                </c:pt>
              </c:strCache>
            </c:strRef>
          </c:tx>
          <c:spPr>
            <a:pattFill prst="ltUpDi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dPt>
            <c:idx val="3"/>
            <c:invertIfNegative val="0"/>
            <c:bubble3D val="0"/>
            <c:spPr>
              <a:pattFill prst="wdUpDiag">
                <a:fgClr>
                  <a:sysClr val="windowText" lastClr="000000"/>
                </a:fgClr>
                <a:bgClr>
                  <a:sysClr val="window" lastClr="FFFFFF"/>
                </a:bgClr>
              </a:pattFill>
              <a:ln w="12700">
                <a:solidFill>
                  <a:sysClr val="windowText" lastClr="000000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E8D9-C643-8C7B-096C165AD7FE}"/>
              </c:ext>
            </c:extLst>
          </c:dPt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Latency_Plot!$D$2:$D$7</c:f>
              <c:numCache>
                <c:formatCode>0.0</c:formatCode>
                <c:ptCount val="6"/>
                <c:pt idx="0">
                  <c:v>3.2253816371759712</c:v>
                </c:pt>
                <c:pt idx="1">
                  <c:v>2.6551905240585798</c:v>
                </c:pt>
                <c:pt idx="2">
                  <c:v>2.3612120662815306</c:v>
                </c:pt>
                <c:pt idx="3">
                  <c:v>6.2070661661111615</c:v>
                </c:pt>
                <c:pt idx="4">
                  <c:v>2.8486188134867247</c:v>
                </c:pt>
                <c:pt idx="5">
                  <c:v>3.4594938414227934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8D9-C643-8C7B-096C165AD7FE}"/>
            </c:ext>
          </c:extLst>
        </c:ser>
        <c:ser>
          <c:idx val="4"/>
          <c:order val="1"/>
          <c:tx>
            <c:strRef>
              <c:f>Latency_Plot!$E$1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Latency_Plot!$E$2:$E$7</c:f>
              <c:numCache>
                <c:formatCode>0.0</c:formatCode>
                <c:ptCount val="6"/>
                <c:pt idx="0">
                  <c:v>3.0710001344289166</c:v>
                </c:pt>
                <c:pt idx="1">
                  <c:v>2.0870251354117277</c:v>
                </c:pt>
                <c:pt idx="2">
                  <c:v>2.2021316787399359</c:v>
                </c:pt>
                <c:pt idx="3">
                  <c:v>3.4474701215010253</c:v>
                </c:pt>
                <c:pt idx="4">
                  <c:v>2.3400391409667627</c:v>
                </c:pt>
                <c:pt idx="5">
                  <c:v>2.6295332422096735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E8D9-C643-8C7B-096C165AD7FE}"/>
            </c:ext>
          </c:extLst>
        </c:ser>
        <c:ser>
          <c:idx val="0"/>
          <c:order val="2"/>
          <c:tx>
            <c:strRef>
              <c:f>Latency_Plot!$K$1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Latency_Plot!$K$2:$K$7</c:f>
              <c:numCache>
                <c:formatCode>0.0</c:formatCode>
                <c:ptCount val="6"/>
                <c:pt idx="0">
                  <c:v>1.0451117283368139</c:v>
                </c:pt>
                <c:pt idx="1">
                  <c:v>1.0605823126504732</c:v>
                </c:pt>
                <c:pt idx="2">
                  <c:v>1.4289585100470412</c:v>
                </c:pt>
                <c:pt idx="3">
                  <c:v>1.6814999557710182</c:v>
                </c:pt>
                <c:pt idx="4">
                  <c:v>1.5370095077705954</c:v>
                </c:pt>
                <c:pt idx="5">
                  <c:v>1.3506324029151884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4-E8D9-C643-8C7B-096C165AD7F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-1200000" spcFirstLastPara="1" vertOverflow="ellipsis" wrap="square" anchor="ctr" anchorCtr="1"/>
          <a:lstStyle/>
          <a:p>
            <a:pPr>
              <a:defRPr sz="2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8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1232"/>
        <c:crosses val="autoZero"/>
        <c:crossBetween val="between"/>
        <c:majorUnit val="2"/>
        <c:minorUnit val="0.5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6.4391081419125321E-2"/>
          <c:y val="5.1229540002900257E-3"/>
          <c:w val="0.92456717121200727"/>
          <c:h val="0.1488679668792239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800" b="1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2800">
          <a:solidFill>
            <a:schemeClr val="tx1"/>
          </a:solidFill>
          <a:latin typeface="Candara" panose="020E0502030303020204" pitchFamily="34" charset="0"/>
        </a:defRPr>
      </a:pPr>
      <a:endParaRPr lang="en-US"/>
    </a:p>
  </c:txPr>
  <c:externalData r:id="rId4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3.4280340720139815E-2"/>
          <c:y val="0.15699704605731246"/>
          <c:w val="0.91021388059101005"/>
          <c:h val="0.60665762230376308"/>
        </c:manualLayout>
      </c:layout>
      <c:barChart>
        <c:barDir val="col"/>
        <c:grouping val="clustered"/>
        <c:varyColors val="0"/>
        <c:ser>
          <c:idx val="3"/>
          <c:order val="0"/>
          <c:tx>
            <c:strRef>
              <c:f>Latency_Plot!$D$1</c:f>
              <c:strCache>
                <c:ptCount val="1"/>
                <c:pt idx="0">
                  <c:v>RNN-HSS</c:v>
                </c:pt>
              </c:strCache>
            </c:strRef>
          </c:tx>
          <c:spPr>
            <a:pattFill prst="ltUpDi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dPt>
            <c:idx val="3"/>
            <c:invertIfNegative val="0"/>
            <c:bubble3D val="0"/>
            <c:spPr>
              <a:pattFill prst="wdUpDiag">
                <a:fgClr>
                  <a:sysClr val="windowText" lastClr="000000"/>
                </a:fgClr>
                <a:bgClr>
                  <a:sysClr val="window" lastClr="FFFFFF"/>
                </a:bgClr>
              </a:pattFill>
              <a:ln w="12700">
                <a:solidFill>
                  <a:sysClr val="windowText" lastClr="000000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E8D9-C643-8C7B-096C165AD7FE}"/>
              </c:ext>
            </c:extLst>
          </c:dPt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Latency_Plot!$D$2:$D$7</c:f>
              <c:numCache>
                <c:formatCode>0.0</c:formatCode>
                <c:ptCount val="6"/>
                <c:pt idx="0">
                  <c:v>3.2253816371759712</c:v>
                </c:pt>
                <c:pt idx="1">
                  <c:v>2.6551905240585798</c:v>
                </c:pt>
                <c:pt idx="2">
                  <c:v>2.3612120662815306</c:v>
                </c:pt>
                <c:pt idx="3">
                  <c:v>6.2070661661111615</c:v>
                </c:pt>
                <c:pt idx="4">
                  <c:v>2.8486188134867247</c:v>
                </c:pt>
                <c:pt idx="5">
                  <c:v>3.4594938414227934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8D9-C643-8C7B-096C165AD7FE}"/>
            </c:ext>
          </c:extLst>
        </c:ser>
        <c:ser>
          <c:idx val="4"/>
          <c:order val="1"/>
          <c:tx>
            <c:strRef>
              <c:f>Latency_Plot!$E$1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Latency_Plot!$E$2:$E$7</c:f>
              <c:numCache>
                <c:formatCode>0.0</c:formatCode>
                <c:ptCount val="6"/>
                <c:pt idx="0">
                  <c:v>3.0710001344289166</c:v>
                </c:pt>
                <c:pt idx="1">
                  <c:v>2.0870251354117277</c:v>
                </c:pt>
                <c:pt idx="2">
                  <c:v>2.2021316787399359</c:v>
                </c:pt>
                <c:pt idx="3">
                  <c:v>3.4474701215010253</c:v>
                </c:pt>
                <c:pt idx="4">
                  <c:v>2.3400391409667627</c:v>
                </c:pt>
                <c:pt idx="5">
                  <c:v>2.6295332422096735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E8D9-C643-8C7B-096C165AD7FE}"/>
            </c:ext>
          </c:extLst>
        </c:ser>
        <c:ser>
          <c:idx val="0"/>
          <c:order val="2"/>
          <c:tx>
            <c:strRef>
              <c:f>Latency_Plot!$K$1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Latency_Plot!$K$2:$K$7</c:f>
              <c:numCache>
                <c:formatCode>0.0</c:formatCode>
                <c:ptCount val="6"/>
                <c:pt idx="0">
                  <c:v>1.0451117283368139</c:v>
                </c:pt>
                <c:pt idx="1">
                  <c:v>1.0605823126504732</c:v>
                </c:pt>
                <c:pt idx="2">
                  <c:v>1.4289585100470412</c:v>
                </c:pt>
                <c:pt idx="3">
                  <c:v>1.6814999557710182</c:v>
                </c:pt>
                <c:pt idx="4">
                  <c:v>1.5370095077705954</c:v>
                </c:pt>
                <c:pt idx="5">
                  <c:v>1.3506324029151884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4-E8D9-C643-8C7B-096C165AD7F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-1200000" spcFirstLastPara="1" vertOverflow="ellipsis" wrap="square" anchor="ctr" anchorCtr="1"/>
          <a:lstStyle/>
          <a:p>
            <a:pPr>
              <a:defRPr sz="2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8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1232"/>
        <c:crosses val="autoZero"/>
        <c:crossBetween val="between"/>
        <c:majorUnit val="2"/>
        <c:minorUnit val="0.5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6.4391081419125321E-2"/>
          <c:y val="5.1229540002900257E-3"/>
          <c:w val="0.92456717121200727"/>
          <c:h val="0.1488679668792239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800" b="1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2800">
          <a:solidFill>
            <a:schemeClr val="tx1"/>
          </a:solidFill>
          <a:latin typeface="Candara" panose="020E0502030303020204" pitchFamily="34" charset="0"/>
        </a:defRPr>
      </a:pPr>
      <a:endParaRPr lang="en-US"/>
    </a:p>
  </c:txPr>
  <c:externalData r:id="rId4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3.4280340720139815E-2"/>
          <c:y val="0.15699704605731246"/>
          <c:w val="0.91021388059101005"/>
          <c:h val="0.60665762230376308"/>
        </c:manualLayout>
      </c:layout>
      <c:barChart>
        <c:barDir val="col"/>
        <c:grouping val="clustered"/>
        <c:varyColors val="0"/>
        <c:ser>
          <c:idx val="3"/>
          <c:order val="0"/>
          <c:tx>
            <c:strRef>
              <c:f>Latency_Plot!$D$1</c:f>
              <c:strCache>
                <c:ptCount val="1"/>
                <c:pt idx="0">
                  <c:v>RNN-HSS</c:v>
                </c:pt>
              </c:strCache>
            </c:strRef>
          </c:tx>
          <c:spPr>
            <a:pattFill prst="ltUpDi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dPt>
            <c:idx val="3"/>
            <c:invertIfNegative val="0"/>
            <c:bubble3D val="0"/>
            <c:spPr>
              <a:pattFill prst="wdUpDiag">
                <a:fgClr>
                  <a:sysClr val="windowText" lastClr="000000"/>
                </a:fgClr>
                <a:bgClr>
                  <a:sysClr val="window" lastClr="FFFFFF"/>
                </a:bgClr>
              </a:pattFill>
              <a:ln w="12700">
                <a:solidFill>
                  <a:sysClr val="windowText" lastClr="000000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E8D9-C643-8C7B-096C165AD7FE}"/>
              </c:ext>
            </c:extLst>
          </c:dPt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Latency_Plot!$D$2:$D$7</c:f>
              <c:numCache>
                <c:formatCode>0.0</c:formatCode>
                <c:ptCount val="6"/>
                <c:pt idx="0">
                  <c:v>3.2253816371759712</c:v>
                </c:pt>
                <c:pt idx="1">
                  <c:v>2.6551905240585798</c:v>
                </c:pt>
                <c:pt idx="2">
                  <c:v>2.3612120662815306</c:v>
                </c:pt>
                <c:pt idx="3">
                  <c:v>6.2070661661111615</c:v>
                </c:pt>
                <c:pt idx="4">
                  <c:v>2.8486188134867247</c:v>
                </c:pt>
                <c:pt idx="5">
                  <c:v>3.4594938414227934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8D9-C643-8C7B-096C165AD7FE}"/>
            </c:ext>
          </c:extLst>
        </c:ser>
        <c:ser>
          <c:idx val="4"/>
          <c:order val="1"/>
          <c:tx>
            <c:strRef>
              <c:f>Latency_Plot!$E$1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Latency_Plot!$E$2:$E$7</c:f>
              <c:numCache>
                <c:formatCode>0.0</c:formatCode>
                <c:ptCount val="6"/>
                <c:pt idx="0">
                  <c:v>3.0710001344289166</c:v>
                </c:pt>
                <c:pt idx="1">
                  <c:v>2.0870251354117277</c:v>
                </c:pt>
                <c:pt idx="2">
                  <c:v>2.2021316787399359</c:v>
                </c:pt>
                <c:pt idx="3">
                  <c:v>3.4474701215010253</c:v>
                </c:pt>
                <c:pt idx="4">
                  <c:v>2.3400391409667627</c:v>
                </c:pt>
                <c:pt idx="5">
                  <c:v>2.6295332422096735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E8D9-C643-8C7B-096C165AD7FE}"/>
            </c:ext>
          </c:extLst>
        </c:ser>
        <c:ser>
          <c:idx val="0"/>
          <c:order val="2"/>
          <c:tx>
            <c:strRef>
              <c:f>Latency_Plot!$K$1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Latency_Plot!$K$2:$K$7</c:f>
              <c:numCache>
                <c:formatCode>0.0</c:formatCode>
                <c:ptCount val="6"/>
                <c:pt idx="0">
                  <c:v>1.0451117283368139</c:v>
                </c:pt>
                <c:pt idx="1">
                  <c:v>1.0605823126504732</c:v>
                </c:pt>
                <c:pt idx="2">
                  <c:v>1.4289585100470412</c:v>
                </c:pt>
                <c:pt idx="3">
                  <c:v>1.6814999557710182</c:v>
                </c:pt>
                <c:pt idx="4">
                  <c:v>1.5370095077705954</c:v>
                </c:pt>
                <c:pt idx="5">
                  <c:v>1.3506324029151884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4-E8D9-C643-8C7B-096C165AD7F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-1200000" spcFirstLastPara="1" vertOverflow="ellipsis" wrap="square" anchor="ctr" anchorCtr="1"/>
          <a:lstStyle/>
          <a:p>
            <a:pPr>
              <a:defRPr sz="2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8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1232"/>
        <c:crosses val="autoZero"/>
        <c:crossBetween val="between"/>
        <c:majorUnit val="2"/>
        <c:minorUnit val="0.5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6.4391081419125321E-2"/>
          <c:y val="5.1229540002900257E-3"/>
          <c:w val="0.92456717121200727"/>
          <c:h val="0.1488679668792239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800" b="1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2800">
          <a:solidFill>
            <a:schemeClr val="tx1"/>
          </a:solidFill>
          <a:latin typeface="Candara" panose="020E0502030303020204" pitchFamily="34" charset="0"/>
        </a:defRPr>
      </a:pPr>
      <a:endParaRPr lang="en-US"/>
    </a:p>
  </c:txPr>
  <c:externalData r:id="rId4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3.4280340720139815E-2"/>
          <c:y val="0.15206376058357113"/>
          <c:w val="0.92295199601286881"/>
          <c:h val="0.72437674684608611"/>
        </c:manualLayout>
      </c:layout>
      <c:barChart>
        <c:barDir val="col"/>
        <c:grouping val="clustered"/>
        <c:varyColors val="0"/>
        <c:ser>
          <c:idx val="6"/>
          <c:order val="0"/>
          <c:tx>
            <c:strRef>
              <c:f>Latency_Plot!$F$1</c:f>
              <c:strCache>
                <c:ptCount val="1"/>
                <c:pt idx="0">
                  <c:v>Sibyl + RNN-HSS</c:v>
                </c:pt>
              </c:strCache>
            </c:strRef>
          </c:tx>
          <c:spPr>
            <a:pattFill prst="lgCheck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Latency_Plot!$F$2:$F$7</c:f>
              <c:numCache>
                <c:formatCode>0.0</c:formatCode>
                <c:ptCount val="6"/>
                <c:pt idx="0">
                  <c:v>4.0130474172976083</c:v>
                </c:pt>
                <c:pt idx="1">
                  <c:v>3.0776796229168553</c:v>
                </c:pt>
                <c:pt idx="2">
                  <c:v>3.0609745621269022</c:v>
                </c:pt>
                <c:pt idx="3">
                  <c:v>4.3480439399577016</c:v>
                </c:pt>
                <c:pt idx="4">
                  <c:v>2.1940311727287818</c:v>
                </c:pt>
                <c:pt idx="5">
                  <c:v>3.3387553430055696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0E9-CF42-841F-4AD1B99149B7}"/>
            </c:ext>
          </c:extLst>
        </c:ser>
        <c:ser>
          <c:idx val="4"/>
          <c:order val="1"/>
          <c:tx>
            <c:strRef>
              <c:f>Latency_Plot!$E$1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Latency_Plot!$E$2:$E$7</c:f>
              <c:numCache>
                <c:formatCode>0.0</c:formatCode>
                <c:ptCount val="6"/>
                <c:pt idx="0">
                  <c:v>3.0710001344289166</c:v>
                </c:pt>
                <c:pt idx="1">
                  <c:v>2.0870251354117277</c:v>
                </c:pt>
                <c:pt idx="2">
                  <c:v>2.2021316787399359</c:v>
                </c:pt>
                <c:pt idx="3">
                  <c:v>3.4474701215010253</c:v>
                </c:pt>
                <c:pt idx="4">
                  <c:v>2.3400391409667627</c:v>
                </c:pt>
                <c:pt idx="5">
                  <c:v>2.6295332422096735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0E9-CF42-841F-4AD1B99149B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0" spcFirstLastPara="1" vertOverflow="ellipsis" wrap="square" anchor="ctr" anchorCtr="1"/>
          <a:lstStyle/>
          <a:p>
            <a:pPr>
              <a:defRPr sz="24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8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1232"/>
        <c:crosses val="autoZero"/>
        <c:crossBetween val="between"/>
        <c:majorUnit val="2"/>
        <c:minorUnit val="0.5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4.6034329453636051E-2"/>
          <c:y val="5.1229540002900257E-3"/>
          <c:w val="0.94292395342452695"/>
          <c:h val="0.1311413456867403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2400" b="1">
          <a:solidFill>
            <a:schemeClr val="tx1"/>
          </a:solidFill>
          <a:latin typeface="Candara" panose="020E0502030303020204" pitchFamily="34" charset="0"/>
        </a:defRPr>
      </a:pPr>
      <a:endParaRPr lang="en-US"/>
    </a:p>
  </c:txPr>
  <c:externalData r:id="rId4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3.4280340720139815E-2"/>
          <c:y val="0.15206376058357113"/>
          <c:w val="0.92295199601286881"/>
          <c:h val="0.72437674684608611"/>
        </c:manualLayout>
      </c:layout>
      <c:barChart>
        <c:barDir val="col"/>
        <c:grouping val="clustered"/>
        <c:varyColors val="0"/>
        <c:ser>
          <c:idx val="6"/>
          <c:order val="0"/>
          <c:tx>
            <c:strRef>
              <c:f>Latency_Plot!$F$1</c:f>
              <c:strCache>
                <c:ptCount val="1"/>
                <c:pt idx="0">
                  <c:v>Sibyl + RNN-HSS</c:v>
                </c:pt>
              </c:strCache>
            </c:strRef>
          </c:tx>
          <c:spPr>
            <a:pattFill prst="lgCheck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Latency_Plot!$F$2:$F$7</c:f>
              <c:numCache>
                <c:formatCode>0.0</c:formatCode>
                <c:ptCount val="6"/>
                <c:pt idx="0">
                  <c:v>4.0130474172976083</c:v>
                </c:pt>
                <c:pt idx="1">
                  <c:v>3.0776796229168553</c:v>
                </c:pt>
                <c:pt idx="2">
                  <c:v>3.0609745621269022</c:v>
                </c:pt>
                <c:pt idx="3">
                  <c:v>4.3480439399577016</c:v>
                </c:pt>
                <c:pt idx="4">
                  <c:v>2.1940311727287818</c:v>
                </c:pt>
                <c:pt idx="5">
                  <c:v>3.3387553430055696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0E9-CF42-841F-4AD1B99149B7}"/>
            </c:ext>
          </c:extLst>
        </c:ser>
        <c:ser>
          <c:idx val="4"/>
          <c:order val="1"/>
          <c:tx>
            <c:strRef>
              <c:f>Latency_Plot!$E$1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Latency_Plot!$E$2:$E$7</c:f>
              <c:numCache>
                <c:formatCode>0.0</c:formatCode>
                <c:ptCount val="6"/>
                <c:pt idx="0">
                  <c:v>3.0710001344289166</c:v>
                </c:pt>
                <c:pt idx="1">
                  <c:v>2.0870251354117277</c:v>
                </c:pt>
                <c:pt idx="2">
                  <c:v>2.2021316787399359</c:v>
                </c:pt>
                <c:pt idx="3">
                  <c:v>3.4474701215010253</c:v>
                </c:pt>
                <c:pt idx="4">
                  <c:v>2.3400391409667627</c:v>
                </c:pt>
                <c:pt idx="5">
                  <c:v>2.6295332422096735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0E9-CF42-841F-4AD1B99149B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0" spcFirstLastPara="1" vertOverflow="ellipsis" wrap="square" anchor="ctr" anchorCtr="1"/>
          <a:lstStyle/>
          <a:p>
            <a:pPr>
              <a:defRPr sz="24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8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1232"/>
        <c:crosses val="autoZero"/>
        <c:crossBetween val="between"/>
        <c:majorUnit val="2"/>
        <c:minorUnit val="0.5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4.6034329453636051E-2"/>
          <c:y val="5.1229540002900257E-3"/>
          <c:w val="0.94292395342452695"/>
          <c:h val="0.1311413456867403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2400" b="1">
          <a:solidFill>
            <a:schemeClr val="tx1"/>
          </a:solidFill>
          <a:latin typeface="Candara" panose="020E0502030303020204" pitchFamily="34" charset="0"/>
        </a:defRPr>
      </a:pPr>
      <a:endParaRPr lang="en-US"/>
    </a:p>
  </c:txPr>
  <c:externalData r:id="rId4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3.4280340720139815E-2"/>
          <c:y val="0.16383995090367365"/>
          <c:w val="0.94347454123020114"/>
          <c:h val="0.69853914911273285"/>
        </c:manualLayout>
      </c:layout>
      <c:barChart>
        <c:barDir val="col"/>
        <c:grouping val="clustered"/>
        <c:varyColors val="0"/>
        <c:ser>
          <c:idx val="4"/>
          <c:order val="0"/>
          <c:tx>
            <c:strRef>
              <c:f>Latency_Plot!$E$1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Latency_Plot!$E$2:$E$7</c:f>
              <c:numCache>
                <c:formatCode>0.0</c:formatCode>
                <c:ptCount val="6"/>
                <c:pt idx="0">
                  <c:v>3.0710001344289166</c:v>
                </c:pt>
                <c:pt idx="1">
                  <c:v>2.0870251354117277</c:v>
                </c:pt>
                <c:pt idx="2">
                  <c:v>2.2021316787399359</c:v>
                </c:pt>
                <c:pt idx="3">
                  <c:v>3.4474701215010253</c:v>
                </c:pt>
                <c:pt idx="4">
                  <c:v>2.3400391409667627</c:v>
                </c:pt>
                <c:pt idx="5">
                  <c:v>2.6295332422096735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3EA-CB40-A886-2E09BC9DB0EE}"/>
            </c:ext>
          </c:extLst>
        </c:ser>
        <c:ser>
          <c:idx val="5"/>
          <c:order val="1"/>
          <c:tx>
            <c:strRef>
              <c:f>Latency_Plot!$J$1</c:f>
              <c:strCache>
                <c:ptCount val="1"/>
                <c:pt idx="0">
                  <c:v>Harmonia</c:v>
                </c:pt>
              </c:strCache>
            </c:strRef>
          </c:tx>
          <c:spPr>
            <a:solidFill>
              <a:srgbClr val="70AD47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Latency_Plot!$J$2:$J$7</c:f>
              <c:numCache>
                <c:formatCode>0.0</c:formatCode>
                <c:ptCount val="6"/>
                <c:pt idx="0">
                  <c:v>2.3663018697199871</c:v>
                </c:pt>
                <c:pt idx="1">
                  <c:v>1.2516485077255806</c:v>
                </c:pt>
                <c:pt idx="2">
                  <c:v>1.781252008881562</c:v>
                </c:pt>
                <c:pt idx="3">
                  <c:v>1.923381249402766</c:v>
                </c:pt>
                <c:pt idx="4">
                  <c:v>1.8676569230074769</c:v>
                </c:pt>
                <c:pt idx="5">
                  <c:v>1.8380481117474745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1-F3EA-CB40-A886-2E09BC9DB0EE}"/>
            </c:ext>
          </c:extLst>
        </c:ser>
        <c:ser>
          <c:idx val="0"/>
          <c:order val="2"/>
          <c:tx>
            <c:strRef>
              <c:f>Latency_Plot!$K$1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Latency_Plot!$K$2:$K$7</c:f>
              <c:numCache>
                <c:formatCode>0.0</c:formatCode>
                <c:ptCount val="6"/>
                <c:pt idx="0">
                  <c:v>1.0451117283368139</c:v>
                </c:pt>
                <c:pt idx="1">
                  <c:v>1.0605823126504732</c:v>
                </c:pt>
                <c:pt idx="2">
                  <c:v>1.4289585100470412</c:v>
                </c:pt>
                <c:pt idx="3">
                  <c:v>1.6814999557710182</c:v>
                </c:pt>
                <c:pt idx="4">
                  <c:v>1.5370095077705954</c:v>
                </c:pt>
                <c:pt idx="5">
                  <c:v>1.3506324029151884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2-F3EA-CB40-A886-2E09BC9DB0E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0" spcFirstLastPara="1" vertOverflow="ellipsis" wrap="square" anchor="ctr" anchorCtr="1"/>
          <a:lstStyle/>
          <a:p>
            <a:pPr>
              <a:defRPr sz="24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4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1232"/>
        <c:crosses val="autoZero"/>
        <c:crossBetween val="between"/>
        <c:majorUnit val="1"/>
        <c:minorUnit val="0.5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4.6034329453636051E-2"/>
          <c:y val="5.1229540002900257E-3"/>
          <c:w val="0.94292395342452695"/>
          <c:h val="0.15898799301407657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2400" b="1">
          <a:solidFill>
            <a:schemeClr val="tx1"/>
          </a:solidFill>
          <a:latin typeface="Candara" panose="020E0502030303020204" pitchFamily="34" charset="0"/>
        </a:defRPr>
      </a:pPr>
      <a:endParaRPr lang="en-US"/>
    </a:p>
  </c:txPr>
  <c:externalData r:id="rId4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3.4280340720139815E-2"/>
          <c:y val="0.16383995090367365"/>
          <c:w val="0.94347454123020114"/>
          <c:h val="0.69853914911273285"/>
        </c:manualLayout>
      </c:layout>
      <c:barChart>
        <c:barDir val="col"/>
        <c:grouping val="clustered"/>
        <c:varyColors val="0"/>
        <c:ser>
          <c:idx val="4"/>
          <c:order val="0"/>
          <c:tx>
            <c:strRef>
              <c:f>Latency_Plot!$E$1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Latency_Plot!$E$2:$E$7</c:f>
              <c:numCache>
                <c:formatCode>0.0</c:formatCode>
                <c:ptCount val="6"/>
                <c:pt idx="0">
                  <c:v>3.0710001344289166</c:v>
                </c:pt>
                <c:pt idx="1">
                  <c:v>2.0870251354117277</c:v>
                </c:pt>
                <c:pt idx="2">
                  <c:v>2.2021316787399359</c:v>
                </c:pt>
                <c:pt idx="3">
                  <c:v>3.4474701215010253</c:v>
                </c:pt>
                <c:pt idx="4">
                  <c:v>2.3400391409667627</c:v>
                </c:pt>
                <c:pt idx="5">
                  <c:v>2.6295332422096735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3EA-CB40-A886-2E09BC9DB0EE}"/>
            </c:ext>
          </c:extLst>
        </c:ser>
        <c:ser>
          <c:idx val="5"/>
          <c:order val="1"/>
          <c:tx>
            <c:strRef>
              <c:f>Latency_Plot!$J$1</c:f>
              <c:strCache>
                <c:ptCount val="1"/>
                <c:pt idx="0">
                  <c:v>Harmonia</c:v>
                </c:pt>
              </c:strCache>
            </c:strRef>
          </c:tx>
          <c:spPr>
            <a:solidFill>
              <a:srgbClr val="70AD47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Latency_Plot!$J$2:$J$7</c:f>
              <c:numCache>
                <c:formatCode>0.0</c:formatCode>
                <c:ptCount val="6"/>
                <c:pt idx="0">
                  <c:v>2.3663018697199871</c:v>
                </c:pt>
                <c:pt idx="1">
                  <c:v>1.2516485077255806</c:v>
                </c:pt>
                <c:pt idx="2">
                  <c:v>1.781252008881562</c:v>
                </c:pt>
                <c:pt idx="3">
                  <c:v>1.923381249402766</c:v>
                </c:pt>
                <c:pt idx="4">
                  <c:v>1.8676569230074769</c:v>
                </c:pt>
                <c:pt idx="5">
                  <c:v>1.8380481117474745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1-F3EA-CB40-A886-2E09BC9DB0EE}"/>
            </c:ext>
          </c:extLst>
        </c:ser>
        <c:ser>
          <c:idx val="0"/>
          <c:order val="2"/>
          <c:tx>
            <c:strRef>
              <c:f>Latency_Plot!$K$1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Latency_Plot!$K$2:$K$7</c:f>
              <c:numCache>
                <c:formatCode>0.0</c:formatCode>
                <c:ptCount val="6"/>
                <c:pt idx="0">
                  <c:v>1.0451117283368139</c:v>
                </c:pt>
                <c:pt idx="1">
                  <c:v>1.0605823126504732</c:v>
                </c:pt>
                <c:pt idx="2">
                  <c:v>1.4289585100470412</c:v>
                </c:pt>
                <c:pt idx="3">
                  <c:v>1.6814999557710182</c:v>
                </c:pt>
                <c:pt idx="4">
                  <c:v>1.5370095077705954</c:v>
                </c:pt>
                <c:pt idx="5">
                  <c:v>1.3506324029151884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2-F3EA-CB40-A886-2E09BC9DB0E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0" spcFirstLastPara="1" vertOverflow="ellipsis" wrap="square" anchor="ctr" anchorCtr="1"/>
          <a:lstStyle/>
          <a:p>
            <a:pPr>
              <a:defRPr sz="24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4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1232"/>
        <c:crosses val="autoZero"/>
        <c:crossBetween val="between"/>
        <c:majorUnit val="1"/>
        <c:minorUnit val="0.5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4.6034329453636051E-2"/>
          <c:y val="5.1229540002900257E-3"/>
          <c:w val="0.94292395342452695"/>
          <c:h val="0.15898799301407657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2400" b="1">
          <a:solidFill>
            <a:schemeClr val="tx1"/>
          </a:solidFill>
          <a:latin typeface="Candara" panose="020E0502030303020204" pitchFamily="34" charset="0"/>
        </a:defRPr>
      </a:pPr>
      <a:endParaRPr lang="en-US"/>
    </a:p>
  </c:txPr>
  <c:externalData r:id="rId4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3.0176693553426448E-2"/>
          <c:y val="0.14795635169593357"/>
          <c:w val="0.90503226553298699"/>
          <c:h val="0.70270464054132309"/>
        </c:manualLayout>
      </c:layout>
      <c:barChart>
        <c:barDir val="col"/>
        <c:grouping val="clustered"/>
        <c:varyColors val="0"/>
        <c:ser>
          <c:idx val="4"/>
          <c:order val="0"/>
          <c:tx>
            <c:strRef>
              <c:f>Latency_Plot!$E$1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Latency_Plot!$E$2:$E$7</c:f>
              <c:numCache>
                <c:formatCode>0.0</c:formatCode>
                <c:ptCount val="6"/>
                <c:pt idx="0">
                  <c:v>58.009041566936254</c:v>
                </c:pt>
                <c:pt idx="1">
                  <c:v>31.539426915185242</c:v>
                </c:pt>
                <c:pt idx="2">
                  <c:v>30.973837017864799</c:v>
                </c:pt>
                <c:pt idx="3">
                  <c:v>28.17970876103054</c:v>
                </c:pt>
                <c:pt idx="4">
                  <c:v>49.012821819606188</c:v>
                </c:pt>
                <c:pt idx="5">
                  <c:v>39.542967216124602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BB7-5649-A938-EABD974AC90C}"/>
            </c:ext>
          </c:extLst>
        </c:ser>
        <c:ser>
          <c:idx val="5"/>
          <c:order val="1"/>
          <c:tx>
            <c:strRef>
              <c:f>Latency_Plot!$J$1</c:f>
              <c:strCache>
                <c:ptCount val="1"/>
                <c:pt idx="0">
                  <c:v>Harmonia</c:v>
                </c:pt>
              </c:strCache>
            </c:strRef>
          </c:tx>
          <c:spPr>
            <a:solidFill>
              <a:srgbClr val="70AD47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Latency_Plot!$J$2:$J$7</c:f>
              <c:numCache>
                <c:formatCode>0.0</c:formatCode>
                <c:ptCount val="6"/>
                <c:pt idx="0">
                  <c:v>39.756151873093259</c:v>
                </c:pt>
                <c:pt idx="1">
                  <c:v>8.9846432505120397</c:v>
                </c:pt>
                <c:pt idx="2">
                  <c:v>22.403866701834794</c:v>
                </c:pt>
                <c:pt idx="3">
                  <c:v>18.330353499726133</c:v>
                </c:pt>
                <c:pt idx="4">
                  <c:v>20.412680674595446</c:v>
                </c:pt>
                <c:pt idx="5">
                  <c:v>21.977539199952336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1-FBB7-5649-A938-EABD974AC90C}"/>
            </c:ext>
          </c:extLst>
        </c:ser>
        <c:ser>
          <c:idx val="0"/>
          <c:order val="2"/>
          <c:tx>
            <c:strRef>
              <c:f>Latency_Plot!$K$1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Latency_Plot!$K$2:$K$7</c:f>
              <c:numCache>
                <c:formatCode>0.0</c:formatCode>
                <c:ptCount val="6"/>
                <c:pt idx="0">
                  <c:v>33.505881488618982</c:v>
                </c:pt>
                <c:pt idx="1">
                  <c:v>6.4980568034680148</c:v>
                </c:pt>
                <c:pt idx="2">
                  <c:v>15.303052080020183</c:v>
                </c:pt>
                <c:pt idx="3">
                  <c:v>14.458699744298313</c:v>
                </c:pt>
                <c:pt idx="4">
                  <c:v>15.072672298791938</c:v>
                </c:pt>
                <c:pt idx="5" formatCode="0.00">
                  <c:v>16.967672483039486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2-FBB7-5649-A938-EABD974AC9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none"/>
        <c:minorTickMark val="out"/>
        <c:tickLblPos val="low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0" spcFirstLastPara="1" vertOverflow="ellipsis" wrap="square" anchor="ctr" anchorCtr="1"/>
          <a:lstStyle/>
          <a:p>
            <a:pPr>
              <a:defRPr sz="24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60"/>
          <c:min val="0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1232"/>
        <c:crosses val="autoZero"/>
        <c:crossBetween val="between"/>
        <c:majorUnit val="15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9.8180696358112024E-2"/>
          <c:y val="5.1229540002900257E-3"/>
          <c:w val="0.86676893810332367"/>
          <c:h val="0.1194811105362281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2800" b="1">
          <a:solidFill>
            <a:schemeClr val="tx1"/>
          </a:solidFill>
          <a:latin typeface="Candara" panose="020E0502030303020204" pitchFamily="34" charset="0"/>
        </a:defRPr>
      </a:pPr>
      <a:endParaRPr lang="en-US"/>
    </a:p>
  </c:txPr>
  <c:externalData r:id="rId4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5.1159431438956363E-2"/>
          <c:y val="0.12034606340528076"/>
          <c:w val="0.87456132127129305"/>
          <c:h val="0.47058242427383207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Latency_Plot!$B$1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Latency_Plot!$B$2:$B$7</c:f>
              <c:numCache>
                <c:formatCode>General</c:formatCode>
                <c:ptCount val="6"/>
                <c:pt idx="0">
                  <c:v>78.031035206951202</c:v>
                </c:pt>
                <c:pt idx="1">
                  <c:v>55.906114713237869</c:v>
                </c:pt>
                <c:pt idx="2">
                  <c:v>59.855418487522243</c:v>
                </c:pt>
                <c:pt idx="3">
                  <c:v>33.622312969734935</c:v>
                </c:pt>
                <c:pt idx="4">
                  <c:v>54.0578437297672</c:v>
                </c:pt>
                <c:pt idx="5">
                  <c:v>56.294545021442694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0-18FB-C54E-8765-422D64445DAB}"/>
            </c:ext>
          </c:extLst>
        </c:ser>
        <c:ser>
          <c:idx val="2"/>
          <c:order val="1"/>
          <c:tx>
            <c:strRef>
              <c:f>Latency_Plot!$C$1</c:f>
              <c:strCache>
                <c:ptCount val="1"/>
                <c:pt idx="0">
                  <c:v>Harmonia</c:v>
                </c:pt>
              </c:strCache>
            </c:strRef>
          </c:tx>
          <c:spPr>
            <a:solidFill>
              <a:srgbClr val="70AD47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Latency_Plot!$C$2:$C$7</c:f>
              <c:numCache>
                <c:formatCode>General</c:formatCode>
                <c:ptCount val="6"/>
                <c:pt idx="0">
                  <c:v>52.9772133398032</c:v>
                </c:pt>
                <c:pt idx="1">
                  <c:v>33.143912356954971</c:v>
                </c:pt>
                <c:pt idx="2">
                  <c:v>29.631169543485537</c:v>
                </c:pt>
                <c:pt idx="3">
                  <c:v>24.103022978870637</c:v>
                </c:pt>
                <c:pt idx="4">
                  <c:v>31.286225427415943</c:v>
                </c:pt>
                <c:pt idx="5">
                  <c:v>34.228308729306058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8FB-C54E-8765-422D64445DA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numFmt formatCode="General" sourceLinked="1"/>
        <c:majorTickMark val="none"/>
        <c:minorTickMark val="out"/>
        <c:tickLblPos val="low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-2100000" spcFirstLastPara="1" vertOverflow="ellipsis" wrap="square" anchor="t" anchorCtr="0"/>
          <a:lstStyle/>
          <a:p>
            <a:pPr>
              <a:defRPr sz="1800" b="1" i="0" u="none" strike="noStrike" kern="1200" baseline="0">
                <a:solidFill>
                  <a:sysClr val="windowText" lastClr="000000"/>
                </a:solidFill>
                <a:latin typeface="Candara" panose="020E0502030303020204" pitchFamily="34" charset="0"/>
                <a:ea typeface="Cambria" panose="02040503050406030204" pitchFamily="18" charset="0"/>
                <a:cs typeface="Consolas" panose="020B0609020204030204" pitchFamily="49" charset="0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80"/>
        </c:scaling>
        <c:delete val="0"/>
        <c:axPos val="l"/>
        <c:majorGridlines>
          <c:spPr>
            <a:ln w="6350" cap="flat" cmpd="sng" algn="ctr">
              <a:solidFill>
                <a:srgbClr val="A5A5A5">
                  <a:lumMod val="60000"/>
                  <a:lumOff val="40000"/>
                </a:srgbClr>
              </a:solidFill>
              <a:prstDash val="sys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ysClr val="windowText" lastClr="000000"/>
                </a:solidFill>
                <a:latin typeface="Candara" panose="020E0502030303020204" pitchFamily="34" charset="0"/>
                <a:ea typeface="Cambria" panose="02040503050406030204" pitchFamily="18" charset="0"/>
                <a:cs typeface="Consolas" panose="020B0609020204030204" pitchFamily="49" charset="0"/>
              </a:defRPr>
            </a:pPr>
            <a:endParaRPr lang="en-US"/>
          </a:p>
        </c:txPr>
        <c:crossAx val="1413631232"/>
        <c:crosses val="autoZero"/>
        <c:crossBetween val="between"/>
        <c:majorUnit val="20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9.0137750078361487E-2"/>
          <c:y val="1.2574738294509369E-2"/>
          <c:w val="0.88168999420734173"/>
          <c:h val="8.5075337496437184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baseline="0">
              <a:solidFill>
                <a:sysClr val="windowText" lastClr="000000"/>
              </a:solidFill>
              <a:latin typeface="Candara" panose="020E0502030303020204" pitchFamily="34" charset="0"/>
              <a:ea typeface="Cambria" panose="02040503050406030204" pitchFamily="18" charset="0"/>
              <a:cs typeface="Consolas" panose="020B0609020204030204" pitchFamily="49" charset="0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6323402309708399"/>
          <c:y val="0.13378592681852602"/>
          <c:w val="0.81279974637311947"/>
          <c:h val="0.47321850789003189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Latency_Plot!$B$1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Latency_Plot!$B$2:$B$7</c:f>
              <c:numCache>
                <c:formatCode>General</c:formatCode>
                <c:ptCount val="6"/>
                <c:pt idx="0">
                  <c:v>77.672689072415352</c:v>
                </c:pt>
                <c:pt idx="1">
                  <c:v>55.120181298057034</c:v>
                </c:pt>
                <c:pt idx="2">
                  <c:v>39.552775568414674</c:v>
                </c:pt>
                <c:pt idx="3">
                  <c:v>39.073418007473187</c:v>
                </c:pt>
                <c:pt idx="4">
                  <c:v>63.267952249146134</c:v>
                </c:pt>
                <c:pt idx="5">
                  <c:v>54.937403239101272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0-7339-2D4B-ADC6-27F683FD129E}"/>
            </c:ext>
          </c:extLst>
        </c:ser>
        <c:ser>
          <c:idx val="2"/>
          <c:order val="1"/>
          <c:tx>
            <c:strRef>
              <c:f>Latency_Plot!$C$1</c:f>
              <c:strCache>
                <c:ptCount val="1"/>
                <c:pt idx="0">
                  <c:v>Harmonia</c:v>
                </c:pt>
              </c:strCache>
            </c:strRef>
          </c:tx>
          <c:spPr>
            <a:solidFill>
              <a:srgbClr val="70AD47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Latency_Plot!$C$2:$C$7</c:f>
              <c:numCache>
                <c:formatCode>General</c:formatCode>
                <c:ptCount val="6"/>
                <c:pt idx="0">
                  <c:v>56.074692291315635</c:v>
                </c:pt>
                <c:pt idx="1">
                  <c:v>29.058071895113347</c:v>
                </c:pt>
                <c:pt idx="2">
                  <c:v>26.969916835131091</c:v>
                </c:pt>
                <c:pt idx="3">
                  <c:v>27.882824557114205</c:v>
                </c:pt>
                <c:pt idx="4">
                  <c:v>27.918528713648218</c:v>
                </c:pt>
                <c:pt idx="5">
                  <c:v>33.580806858464499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339-2D4B-ADC6-27F683FD129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numFmt formatCode="General" sourceLinked="1"/>
        <c:majorTickMark val="none"/>
        <c:minorTickMark val="out"/>
        <c:tickLblPos val="low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-2100000" spcFirstLastPara="1" vertOverflow="ellipsis" wrap="square" anchor="t" anchorCtr="0"/>
          <a:lstStyle/>
          <a:p>
            <a:pPr>
              <a:defRPr sz="1800" b="1" i="0" u="none" strike="noStrike" kern="1200" baseline="0">
                <a:solidFill>
                  <a:sysClr val="windowText" lastClr="000000"/>
                </a:solidFill>
                <a:latin typeface="Candara" panose="020E0502030303020204" pitchFamily="34" charset="0"/>
                <a:ea typeface="Cambria" panose="02040503050406030204" pitchFamily="18" charset="0"/>
                <a:cs typeface="Consolas" panose="020B0609020204030204" pitchFamily="49" charset="0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90"/>
        </c:scaling>
        <c:delete val="0"/>
        <c:axPos val="l"/>
        <c:majorGridlines>
          <c:spPr>
            <a:ln w="6350" cap="flat" cmpd="sng" algn="ctr">
              <a:solidFill>
                <a:srgbClr val="A5A5A5">
                  <a:lumMod val="60000"/>
                  <a:lumOff val="40000"/>
                </a:srgbClr>
              </a:solidFill>
              <a:prstDash val="sys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ysClr val="windowText" lastClr="000000"/>
                </a:solidFill>
                <a:latin typeface="Candara" panose="020E0502030303020204" pitchFamily="34" charset="0"/>
                <a:ea typeface="Cambria" panose="02040503050406030204" pitchFamily="18" charset="0"/>
                <a:cs typeface="Consolas" panose="020B0609020204030204" pitchFamily="49" charset="0"/>
              </a:defRPr>
            </a:pPr>
            <a:endParaRPr lang="en-US"/>
          </a:p>
        </c:txPr>
        <c:crossAx val="1413631232"/>
        <c:crosses val="autoZero"/>
        <c:crossBetween val="between"/>
        <c:majorUnit val="30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0.19080833872946298"/>
          <c:y val="3.2305610347098161E-2"/>
          <c:w val="0.73761006282437092"/>
          <c:h val="0.10038214375524195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baseline="0">
              <a:solidFill>
                <a:sysClr val="windowText" lastClr="000000"/>
              </a:solidFill>
              <a:latin typeface="Candara" panose="020E0502030303020204" pitchFamily="34" charset="0"/>
              <a:ea typeface="Cambria" panose="02040503050406030204" pitchFamily="18" charset="0"/>
              <a:cs typeface="Consolas" panose="020B0609020204030204" pitchFamily="49" charset="0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5.1159431438956363E-2"/>
          <c:y val="0.12034606340528076"/>
          <c:w val="0.87456132127129305"/>
          <c:h val="0.47058242427383207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Latency_Plot!$B$1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Latency_Plot!$B$2:$B$7</c:f>
              <c:numCache>
                <c:formatCode>General</c:formatCode>
                <c:ptCount val="6"/>
                <c:pt idx="0">
                  <c:v>78.031035206951202</c:v>
                </c:pt>
                <c:pt idx="1">
                  <c:v>55.906114713237869</c:v>
                </c:pt>
                <c:pt idx="2">
                  <c:v>59.855418487522243</c:v>
                </c:pt>
                <c:pt idx="3">
                  <c:v>33.622312969734935</c:v>
                </c:pt>
                <c:pt idx="4">
                  <c:v>54.0578437297672</c:v>
                </c:pt>
                <c:pt idx="5">
                  <c:v>56.294545021442694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0-18FB-C54E-8765-422D64445DAB}"/>
            </c:ext>
          </c:extLst>
        </c:ser>
        <c:ser>
          <c:idx val="2"/>
          <c:order val="1"/>
          <c:tx>
            <c:strRef>
              <c:f>Latency_Plot!$C$1</c:f>
              <c:strCache>
                <c:ptCount val="1"/>
                <c:pt idx="0">
                  <c:v>Harmonia</c:v>
                </c:pt>
              </c:strCache>
            </c:strRef>
          </c:tx>
          <c:spPr>
            <a:solidFill>
              <a:srgbClr val="70AD47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Latency_Plot!$C$2:$C$7</c:f>
              <c:numCache>
                <c:formatCode>General</c:formatCode>
                <c:ptCount val="6"/>
                <c:pt idx="0">
                  <c:v>52.9772133398032</c:v>
                </c:pt>
                <c:pt idx="1">
                  <c:v>33.143912356954971</c:v>
                </c:pt>
                <c:pt idx="2">
                  <c:v>29.631169543485537</c:v>
                </c:pt>
                <c:pt idx="3">
                  <c:v>24.103022978870637</c:v>
                </c:pt>
                <c:pt idx="4">
                  <c:v>31.286225427415943</c:v>
                </c:pt>
                <c:pt idx="5">
                  <c:v>34.228308729306058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8FB-C54E-8765-422D64445DA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numFmt formatCode="General" sourceLinked="1"/>
        <c:majorTickMark val="none"/>
        <c:minorTickMark val="out"/>
        <c:tickLblPos val="low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-2100000" spcFirstLastPara="1" vertOverflow="ellipsis" wrap="square" anchor="t" anchorCtr="0"/>
          <a:lstStyle/>
          <a:p>
            <a:pPr>
              <a:defRPr sz="1800" b="1" i="0" u="none" strike="noStrike" kern="1200" baseline="0">
                <a:solidFill>
                  <a:sysClr val="windowText" lastClr="000000"/>
                </a:solidFill>
                <a:latin typeface="Candara" panose="020E0502030303020204" pitchFamily="34" charset="0"/>
                <a:ea typeface="Cambria" panose="02040503050406030204" pitchFamily="18" charset="0"/>
                <a:cs typeface="Consolas" panose="020B0609020204030204" pitchFamily="49" charset="0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80"/>
        </c:scaling>
        <c:delete val="0"/>
        <c:axPos val="l"/>
        <c:majorGridlines>
          <c:spPr>
            <a:ln w="6350" cap="flat" cmpd="sng" algn="ctr">
              <a:solidFill>
                <a:srgbClr val="A5A5A5">
                  <a:lumMod val="60000"/>
                  <a:lumOff val="40000"/>
                </a:srgbClr>
              </a:solidFill>
              <a:prstDash val="sys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ysClr val="windowText" lastClr="000000"/>
                </a:solidFill>
                <a:latin typeface="Candara" panose="020E0502030303020204" pitchFamily="34" charset="0"/>
                <a:ea typeface="Cambria" panose="02040503050406030204" pitchFamily="18" charset="0"/>
                <a:cs typeface="Consolas" panose="020B0609020204030204" pitchFamily="49" charset="0"/>
              </a:defRPr>
            </a:pPr>
            <a:endParaRPr lang="en-US"/>
          </a:p>
        </c:txPr>
        <c:crossAx val="1413631232"/>
        <c:crosses val="autoZero"/>
        <c:crossBetween val="between"/>
        <c:majorUnit val="20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9.0137750078361487E-2"/>
          <c:y val="1.2574738294509369E-2"/>
          <c:w val="0.88168999420734173"/>
          <c:h val="8.5075337496437184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baseline="0">
              <a:solidFill>
                <a:sysClr val="windowText" lastClr="000000"/>
              </a:solidFill>
              <a:latin typeface="Candara" panose="020E0502030303020204" pitchFamily="34" charset="0"/>
              <a:ea typeface="Cambria" panose="02040503050406030204" pitchFamily="18" charset="0"/>
              <a:cs typeface="Consolas" panose="020B0609020204030204" pitchFamily="49" charset="0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6323402309708399"/>
          <c:y val="0.13378592681852602"/>
          <c:w val="0.81279974637311947"/>
          <c:h val="0.47321850789003189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Latency_Plot!$B$1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Latency_Plot!$B$2:$B$7</c:f>
              <c:numCache>
                <c:formatCode>General</c:formatCode>
                <c:ptCount val="6"/>
                <c:pt idx="0">
                  <c:v>77.672689072415352</c:v>
                </c:pt>
                <c:pt idx="1">
                  <c:v>55.120181298057034</c:v>
                </c:pt>
                <c:pt idx="2">
                  <c:v>39.552775568414674</c:v>
                </c:pt>
                <c:pt idx="3">
                  <c:v>39.073418007473187</c:v>
                </c:pt>
                <c:pt idx="4">
                  <c:v>63.267952249146134</c:v>
                </c:pt>
                <c:pt idx="5">
                  <c:v>54.937403239101272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0-7339-2D4B-ADC6-27F683FD129E}"/>
            </c:ext>
          </c:extLst>
        </c:ser>
        <c:ser>
          <c:idx val="2"/>
          <c:order val="1"/>
          <c:tx>
            <c:strRef>
              <c:f>Latency_Plot!$C$1</c:f>
              <c:strCache>
                <c:ptCount val="1"/>
                <c:pt idx="0">
                  <c:v>Harmonia</c:v>
                </c:pt>
              </c:strCache>
            </c:strRef>
          </c:tx>
          <c:spPr>
            <a:solidFill>
              <a:srgbClr val="70AD47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Latency_Plot!$C$2:$C$7</c:f>
              <c:numCache>
                <c:formatCode>General</c:formatCode>
                <c:ptCount val="6"/>
                <c:pt idx="0">
                  <c:v>56.074692291315635</c:v>
                </c:pt>
                <c:pt idx="1">
                  <c:v>29.058071895113347</c:v>
                </c:pt>
                <c:pt idx="2">
                  <c:v>26.969916835131091</c:v>
                </c:pt>
                <c:pt idx="3">
                  <c:v>27.882824557114205</c:v>
                </c:pt>
                <c:pt idx="4">
                  <c:v>27.918528713648218</c:v>
                </c:pt>
                <c:pt idx="5">
                  <c:v>33.580806858464499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339-2D4B-ADC6-27F683FD129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numFmt formatCode="General" sourceLinked="1"/>
        <c:majorTickMark val="none"/>
        <c:minorTickMark val="out"/>
        <c:tickLblPos val="low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-2100000" spcFirstLastPara="1" vertOverflow="ellipsis" wrap="square" anchor="t" anchorCtr="0"/>
          <a:lstStyle/>
          <a:p>
            <a:pPr>
              <a:defRPr sz="1800" b="1" i="0" u="none" strike="noStrike" kern="1200" baseline="0">
                <a:solidFill>
                  <a:sysClr val="windowText" lastClr="000000"/>
                </a:solidFill>
                <a:latin typeface="Candara" panose="020E0502030303020204" pitchFamily="34" charset="0"/>
                <a:ea typeface="Cambria" panose="02040503050406030204" pitchFamily="18" charset="0"/>
                <a:cs typeface="Consolas" panose="020B0609020204030204" pitchFamily="49" charset="0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90"/>
        </c:scaling>
        <c:delete val="0"/>
        <c:axPos val="l"/>
        <c:majorGridlines>
          <c:spPr>
            <a:ln w="6350" cap="flat" cmpd="sng" algn="ctr">
              <a:solidFill>
                <a:srgbClr val="A5A5A5">
                  <a:lumMod val="60000"/>
                  <a:lumOff val="40000"/>
                </a:srgbClr>
              </a:solidFill>
              <a:prstDash val="sys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ysClr val="windowText" lastClr="000000"/>
                </a:solidFill>
                <a:latin typeface="Candara" panose="020E0502030303020204" pitchFamily="34" charset="0"/>
                <a:ea typeface="Cambria" panose="02040503050406030204" pitchFamily="18" charset="0"/>
                <a:cs typeface="Consolas" panose="020B0609020204030204" pitchFamily="49" charset="0"/>
              </a:defRPr>
            </a:pPr>
            <a:endParaRPr lang="en-US"/>
          </a:p>
        </c:txPr>
        <c:crossAx val="1413631232"/>
        <c:crosses val="autoZero"/>
        <c:crossBetween val="between"/>
        <c:majorUnit val="30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0.19080833872946298"/>
          <c:y val="3.2305610347098161E-2"/>
          <c:w val="0.73761006282437092"/>
          <c:h val="0.10038214375524195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baseline="0">
              <a:solidFill>
                <a:sysClr val="windowText" lastClr="000000"/>
              </a:solidFill>
              <a:latin typeface="Candara" panose="020E0502030303020204" pitchFamily="34" charset="0"/>
              <a:ea typeface="Cambria" panose="02040503050406030204" pitchFamily="18" charset="0"/>
              <a:cs typeface="Consolas" panose="020B0609020204030204" pitchFamily="49" charset="0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3.4280340720139815E-2"/>
          <c:y val="0.23638865393200348"/>
          <c:w val="0.87113441532791192"/>
          <c:h val="0.63017022626348063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Latency_Plot!$B$1</c:f>
              <c:strCache>
                <c:ptCount val="1"/>
                <c:pt idx="0">
                  <c:v>CDE</c:v>
                </c:pt>
              </c:strCache>
            </c:strRef>
          </c:tx>
          <c:spPr>
            <a:solidFill>
              <a:sysClr val="windowText" lastClr="000000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Latency_Plot!$B$2:$B$7</c:f>
              <c:numCache>
                <c:formatCode>0.0</c:formatCode>
                <c:ptCount val="6"/>
                <c:pt idx="0">
                  <c:v>3.9376801551068707</c:v>
                </c:pt>
                <c:pt idx="1">
                  <c:v>2.8791652743154859</c:v>
                </c:pt>
                <c:pt idx="2">
                  <c:v>3.1367374372557584</c:v>
                </c:pt>
                <c:pt idx="3">
                  <c:v>3.5693174286549008</c:v>
                </c:pt>
                <c:pt idx="4">
                  <c:v>3.947498449022889</c:v>
                </c:pt>
                <c:pt idx="5">
                  <c:v>3.4940797488711808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0-2490-9E44-B48E-415184858BC2}"/>
            </c:ext>
          </c:extLst>
        </c:ser>
        <c:ser>
          <c:idx val="2"/>
          <c:order val="1"/>
          <c:tx>
            <c:strRef>
              <c:f>Latency_Plot!$C$1</c:f>
              <c:strCache>
                <c:ptCount val="1"/>
                <c:pt idx="0">
                  <c:v>K-SVM</c:v>
                </c:pt>
              </c:strCache>
            </c:strRef>
          </c:tx>
          <c:spPr>
            <a:pattFill prst="pct60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Latency_Plot!$C$2:$C$7</c:f>
              <c:numCache>
                <c:formatCode>0.0</c:formatCode>
                <c:ptCount val="6"/>
                <c:pt idx="0">
                  <c:v>3.5757018458056429</c:v>
                </c:pt>
                <c:pt idx="1">
                  <c:v>2.8940330747850185</c:v>
                </c:pt>
                <c:pt idx="2">
                  <c:v>2.921548386444111</c:v>
                </c:pt>
                <c:pt idx="3">
                  <c:v>5.0706211911505097</c:v>
                </c:pt>
                <c:pt idx="4">
                  <c:v>2.6976763280928542</c:v>
                </c:pt>
                <c:pt idx="5">
                  <c:v>3.4319161652556276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490-9E44-B48E-415184858BC2}"/>
            </c:ext>
          </c:extLst>
        </c:ser>
        <c:ser>
          <c:idx val="3"/>
          <c:order val="2"/>
          <c:tx>
            <c:strRef>
              <c:f>Latency_Plot!$D$1</c:f>
              <c:strCache>
                <c:ptCount val="1"/>
                <c:pt idx="0">
                  <c:v>RNN-HSS</c:v>
                </c:pt>
              </c:strCache>
            </c:strRef>
          </c:tx>
          <c:spPr>
            <a:pattFill prst="ltUpDi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dPt>
            <c:idx val="3"/>
            <c:invertIfNegative val="0"/>
            <c:bubble3D val="0"/>
            <c:spPr>
              <a:pattFill prst="wdUpDiag">
                <a:fgClr>
                  <a:sysClr val="windowText" lastClr="000000"/>
                </a:fgClr>
                <a:bgClr>
                  <a:sysClr val="window" lastClr="FFFFFF"/>
                </a:bgClr>
              </a:pattFill>
              <a:ln w="12700">
                <a:solidFill>
                  <a:sysClr val="windowText" lastClr="000000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2490-9E44-B48E-415184858BC2}"/>
              </c:ext>
            </c:extLst>
          </c:dPt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Latency_Plot!$D$2:$D$7</c:f>
              <c:numCache>
                <c:formatCode>0.0</c:formatCode>
                <c:ptCount val="6"/>
                <c:pt idx="0">
                  <c:v>3.2253816371759712</c:v>
                </c:pt>
                <c:pt idx="1">
                  <c:v>2.6551905240585798</c:v>
                </c:pt>
                <c:pt idx="2">
                  <c:v>2.3612120662815306</c:v>
                </c:pt>
                <c:pt idx="3">
                  <c:v>6.2070661661111615</c:v>
                </c:pt>
                <c:pt idx="4">
                  <c:v>2.8486188134867247</c:v>
                </c:pt>
                <c:pt idx="5">
                  <c:v>3.4594938414227934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490-9E44-B48E-415184858BC2}"/>
            </c:ext>
          </c:extLst>
        </c:ser>
        <c:ser>
          <c:idx val="4"/>
          <c:order val="3"/>
          <c:tx>
            <c:strRef>
              <c:f>Latency_Plot!$E$1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Latency_Plot!$E$2:$E$7</c:f>
              <c:numCache>
                <c:formatCode>0.0</c:formatCode>
                <c:ptCount val="6"/>
                <c:pt idx="0">
                  <c:v>3.0710001344289166</c:v>
                </c:pt>
                <c:pt idx="1">
                  <c:v>2.0870251354117277</c:v>
                </c:pt>
                <c:pt idx="2">
                  <c:v>2.2021316787399359</c:v>
                </c:pt>
                <c:pt idx="3">
                  <c:v>3.4474701215010253</c:v>
                </c:pt>
                <c:pt idx="4">
                  <c:v>2.3400391409667627</c:v>
                </c:pt>
                <c:pt idx="5">
                  <c:v>2.6295332422096735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2490-9E44-B48E-415184858BC2}"/>
            </c:ext>
          </c:extLst>
        </c:ser>
        <c:ser>
          <c:idx val="0"/>
          <c:order val="4"/>
          <c:tx>
            <c:strRef>
              <c:f>Latency_Plot!$K$1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Latency_Plot!$K$2:$K$7</c:f>
              <c:numCache>
                <c:formatCode>0.0</c:formatCode>
                <c:ptCount val="6"/>
                <c:pt idx="0">
                  <c:v>1.0451117283368139</c:v>
                </c:pt>
                <c:pt idx="1">
                  <c:v>1.0605823126504732</c:v>
                </c:pt>
                <c:pt idx="2">
                  <c:v>1.4289585100470412</c:v>
                </c:pt>
                <c:pt idx="3">
                  <c:v>1.6814999557710182</c:v>
                </c:pt>
                <c:pt idx="4">
                  <c:v>1.5370095077705954</c:v>
                </c:pt>
                <c:pt idx="5">
                  <c:v>1.3506324029151884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6-2490-9E44-B48E-415184858BC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-2400000" spcFirstLastPara="1" vertOverflow="ellipsis" wrap="square" anchor="t" anchorCtr="0"/>
          <a:lstStyle/>
          <a:p>
            <a:pPr>
              <a:defRPr sz="1800" b="1" i="0" u="none" strike="noStrike" kern="1200" baseline="0">
                <a:solidFill>
                  <a:sysClr val="windowText" lastClr="000000"/>
                </a:solidFill>
                <a:latin typeface="Candara" panose="020E0502030303020204" pitchFamily="34" charset="0"/>
                <a:ea typeface="Cambria" panose="02040503050406030204" pitchFamily="18" charset="0"/>
                <a:cs typeface="Consolas" panose="020B0609020204030204" pitchFamily="49" charset="0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8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ysClr val="windowText" lastClr="000000"/>
                </a:solidFill>
                <a:latin typeface="Candara" panose="020E0502030303020204" pitchFamily="34" charset="0"/>
                <a:ea typeface="Cambria" panose="02040503050406030204" pitchFamily="18" charset="0"/>
                <a:cs typeface="Consolas" panose="020B0609020204030204" pitchFamily="49" charset="0"/>
              </a:defRPr>
            </a:pPr>
            <a:endParaRPr lang="en-US"/>
          </a:p>
        </c:txPr>
        <c:crossAx val="1413631232"/>
        <c:crosses val="autoZero"/>
        <c:crossBetween val="between"/>
        <c:majorUnit val="2"/>
        <c:minorUnit val="0.5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5.128567534315577E-2"/>
          <c:y val="5.1229540002900257E-3"/>
          <c:w val="0.93767282016015063"/>
          <c:h val="0.2236458607227567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1" i="0" u="none" strike="noStrike" kern="1200" baseline="0">
              <a:solidFill>
                <a:sysClr val="windowText" lastClr="000000"/>
              </a:solidFill>
              <a:latin typeface="Candara" panose="020E0502030303020204" pitchFamily="34" charset="0"/>
              <a:ea typeface="Cambria" panose="02040503050406030204" pitchFamily="18" charset="0"/>
              <a:cs typeface="Consolas" panose="020B0609020204030204" pitchFamily="49" charset="0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3.0176693553426448E-2"/>
          <c:y val="0.22763250725283141"/>
          <c:w val="0.82373058409083777"/>
          <c:h val="0.47340868892228316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Latency_Plot!$B$1</c:f>
              <c:strCache>
                <c:ptCount val="1"/>
                <c:pt idx="0">
                  <c:v>CDE</c:v>
                </c:pt>
              </c:strCache>
            </c:strRef>
          </c:tx>
          <c:spPr>
            <a:solidFill>
              <a:sysClr val="windowText" lastClr="000000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Latency_Plot!$B$2:$B$7</c:f>
              <c:numCache>
                <c:formatCode>0.0</c:formatCode>
                <c:ptCount val="6"/>
                <c:pt idx="0">
                  <c:v>72.559511934384886</c:v>
                </c:pt>
                <c:pt idx="1">
                  <c:v>43.673544457506594</c:v>
                </c:pt>
                <c:pt idx="2">
                  <c:v>39.217070794392619</c:v>
                </c:pt>
                <c:pt idx="3">
                  <c:v>33.381572007675771</c:v>
                </c:pt>
                <c:pt idx="4">
                  <c:v>36.082935458470395</c:v>
                </c:pt>
                <c:pt idx="5">
                  <c:v>44.982926930486052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0-47C3-C343-A65C-E7D36C71E827}"/>
            </c:ext>
          </c:extLst>
        </c:ser>
        <c:ser>
          <c:idx val="2"/>
          <c:order val="1"/>
          <c:tx>
            <c:strRef>
              <c:f>Latency_Plot!$C$1</c:f>
              <c:strCache>
                <c:ptCount val="1"/>
                <c:pt idx="0">
                  <c:v>K-SVM</c:v>
                </c:pt>
              </c:strCache>
            </c:strRef>
          </c:tx>
          <c:spPr>
            <a:pattFill prst="pct60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Latency_Plot!$C$2:$C$7</c:f>
              <c:numCache>
                <c:formatCode>0.0</c:formatCode>
                <c:ptCount val="6"/>
                <c:pt idx="0">
                  <c:v>70.149088644508183</c:v>
                </c:pt>
                <c:pt idx="1">
                  <c:v>54.751288733429668</c:v>
                </c:pt>
                <c:pt idx="2">
                  <c:v>43.210738545448031</c:v>
                </c:pt>
                <c:pt idx="3">
                  <c:v>44.365426345347956</c:v>
                </c:pt>
                <c:pt idx="4">
                  <c:v>81.582748079618241</c:v>
                </c:pt>
                <c:pt idx="5">
                  <c:v>58.811858069670414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7C3-C343-A65C-E7D36C71E827}"/>
            </c:ext>
          </c:extLst>
        </c:ser>
        <c:ser>
          <c:idx val="3"/>
          <c:order val="2"/>
          <c:tx>
            <c:strRef>
              <c:f>Latency_Plot!$D$1</c:f>
              <c:strCache>
                <c:ptCount val="1"/>
                <c:pt idx="0">
                  <c:v>RNN-HSS</c:v>
                </c:pt>
              </c:strCache>
            </c:strRef>
          </c:tx>
          <c:spPr>
            <a:pattFill prst="wdUpDi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Latency_Plot!$D$2:$D$7</c:f>
              <c:numCache>
                <c:formatCode>0.0</c:formatCode>
                <c:ptCount val="6"/>
                <c:pt idx="0">
                  <c:v>66.525879864628024</c:v>
                </c:pt>
                <c:pt idx="1">
                  <c:v>37.402868068734435</c:v>
                </c:pt>
                <c:pt idx="2">
                  <c:v>35.792484991915011</c:v>
                </c:pt>
                <c:pt idx="3">
                  <c:v>42.259563164520628</c:v>
                </c:pt>
                <c:pt idx="4">
                  <c:v>41.494453140274622</c:v>
                </c:pt>
                <c:pt idx="5">
                  <c:v>44.695049846014548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47C3-C343-A65C-E7D36C71E827}"/>
            </c:ext>
          </c:extLst>
        </c:ser>
        <c:ser>
          <c:idx val="4"/>
          <c:order val="3"/>
          <c:tx>
            <c:strRef>
              <c:f>Latency_Plot!$E$1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Latency_Plot!$E$2:$E$7</c:f>
              <c:numCache>
                <c:formatCode>0.0</c:formatCode>
                <c:ptCount val="6"/>
                <c:pt idx="0">
                  <c:v>58.009041566936254</c:v>
                </c:pt>
                <c:pt idx="1">
                  <c:v>31.539426915185242</c:v>
                </c:pt>
                <c:pt idx="2">
                  <c:v>30.973837017864799</c:v>
                </c:pt>
                <c:pt idx="3">
                  <c:v>28.17970876103054</c:v>
                </c:pt>
                <c:pt idx="4">
                  <c:v>49.012821819606188</c:v>
                </c:pt>
                <c:pt idx="5">
                  <c:v>39.542967216124602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47C3-C343-A65C-E7D36C71E827}"/>
            </c:ext>
          </c:extLst>
        </c:ser>
        <c:ser>
          <c:idx val="0"/>
          <c:order val="4"/>
          <c:tx>
            <c:strRef>
              <c:f>Latency_Plot!$K$1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Latency_Plot!$K$2:$K$7</c:f>
              <c:numCache>
                <c:formatCode>0.0</c:formatCode>
                <c:ptCount val="6"/>
                <c:pt idx="0">
                  <c:v>33.505881488618982</c:v>
                </c:pt>
                <c:pt idx="1">
                  <c:v>6.4980568034680148</c:v>
                </c:pt>
                <c:pt idx="2">
                  <c:v>15.303052080020183</c:v>
                </c:pt>
                <c:pt idx="3">
                  <c:v>14.458699744298313</c:v>
                </c:pt>
                <c:pt idx="4">
                  <c:v>15.072672298791938</c:v>
                </c:pt>
                <c:pt idx="5" formatCode="0.00">
                  <c:v>16.967672483039486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4-47C3-C343-A65C-E7D36C71E82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none"/>
        <c:minorTickMark val="out"/>
        <c:tickLblPos val="low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-2400000" spcFirstLastPara="1" vertOverflow="ellipsis" wrap="square" anchor="ctr" anchorCtr="1"/>
          <a:lstStyle/>
          <a:p>
            <a:pPr>
              <a:defRPr sz="1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100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1232"/>
        <c:crosses val="autoZero"/>
        <c:crossBetween val="between"/>
        <c:majorUnit val="25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0"/>
          <c:y val="5.1229540002900257E-3"/>
          <c:w val="0.96792363184978314"/>
          <c:h val="0.18172270875043184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1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2000" b="1">
          <a:solidFill>
            <a:schemeClr val="tx1"/>
          </a:solidFill>
          <a:latin typeface="Candara" panose="020E0502030303020204" pitchFamily="34" charset="0"/>
        </a:defRPr>
      </a:pPr>
      <a:endParaRPr lang="en-US"/>
    </a:p>
  </c:txPr>
  <c:externalData r:id="rId4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3.4280340720139815E-2"/>
          <c:y val="0.23638865393200348"/>
          <c:w val="0.87113441532791192"/>
          <c:h val="0.63017022626348063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Latency_Plot!$B$1</c:f>
              <c:strCache>
                <c:ptCount val="1"/>
                <c:pt idx="0">
                  <c:v>CDE</c:v>
                </c:pt>
              </c:strCache>
            </c:strRef>
          </c:tx>
          <c:spPr>
            <a:solidFill>
              <a:sysClr val="windowText" lastClr="000000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Latency_Plot!$B$2:$B$7</c:f>
              <c:numCache>
                <c:formatCode>0.0</c:formatCode>
                <c:ptCount val="6"/>
                <c:pt idx="0">
                  <c:v>3.9376801551068707</c:v>
                </c:pt>
                <c:pt idx="1">
                  <c:v>2.8791652743154859</c:v>
                </c:pt>
                <c:pt idx="2">
                  <c:v>3.1367374372557584</c:v>
                </c:pt>
                <c:pt idx="3">
                  <c:v>3.5693174286549008</c:v>
                </c:pt>
                <c:pt idx="4">
                  <c:v>3.947498449022889</c:v>
                </c:pt>
                <c:pt idx="5">
                  <c:v>3.4940797488711808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0-2490-9E44-B48E-415184858BC2}"/>
            </c:ext>
          </c:extLst>
        </c:ser>
        <c:ser>
          <c:idx val="2"/>
          <c:order val="1"/>
          <c:tx>
            <c:strRef>
              <c:f>Latency_Plot!$C$1</c:f>
              <c:strCache>
                <c:ptCount val="1"/>
                <c:pt idx="0">
                  <c:v>K-SVM</c:v>
                </c:pt>
              </c:strCache>
            </c:strRef>
          </c:tx>
          <c:spPr>
            <a:pattFill prst="pct60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Latency_Plot!$C$2:$C$7</c:f>
              <c:numCache>
                <c:formatCode>0.0</c:formatCode>
                <c:ptCount val="6"/>
                <c:pt idx="0">
                  <c:v>3.5757018458056429</c:v>
                </c:pt>
                <c:pt idx="1">
                  <c:v>2.8940330747850185</c:v>
                </c:pt>
                <c:pt idx="2">
                  <c:v>2.921548386444111</c:v>
                </c:pt>
                <c:pt idx="3">
                  <c:v>5.0706211911505097</c:v>
                </c:pt>
                <c:pt idx="4">
                  <c:v>2.6976763280928542</c:v>
                </c:pt>
                <c:pt idx="5">
                  <c:v>3.4319161652556276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490-9E44-B48E-415184858BC2}"/>
            </c:ext>
          </c:extLst>
        </c:ser>
        <c:ser>
          <c:idx val="3"/>
          <c:order val="2"/>
          <c:tx>
            <c:strRef>
              <c:f>Latency_Plot!$D$1</c:f>
              <c:strCache>
                <c:ptCount val="1"/>
                <c:pt idx="0">
                  <c:v>RNN-HSS</c:v>
                </c:pt>
              </c:strCache>
            </c:strRef>
          </c:tx>
          <c:spPr>
            <a:pattFill prst="ltUpDi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dPt>
            <c:idx val="3"/>
            <c:invertIfNegative val="0"/>
            <c:bubble3D val="0"/>
            <c:spPr>
              <a:pattFill prst="wdUpDiag">
                <a:fgClr>
                  <a:sysClr val="windowText" lastClr="000000"/>
                </a:fgClr>
                <a:bgClr>
                  <a:sysClr val="window" lastClr="FFFFFF"/>
                </a:bgClr>
              </a:pattFill>
              <a:ln w="12700">
                <a:solidFill>
                  <a:sysClr val="windowText" lastClr="000000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2490-9E44-B48E-415184858BC2}"/>
              </c:ext>
            </c:extLst>
          </c:dPt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Latency_Plot!$D$2:$D$7</c:f>
              <c:numCache>
                <c:formatCode>0.0</c:formatCode>
                <c:ptCount val="6"/>
                <c:pt idx="0">
                  <c:v>3.2253816371759712</c:v>
                </c:pt>
                <c:pt idx="1">
                  <c:v>2.6551905240585798</c:v>
                </c:pt>
                <c:pt idx="2">
                  <c:v>2.3612120662815306</c:v>
                </c:pt>
                <c:pt idx="3">
                  <c:v>6.2070661661111615</c:v>
                </c:pt>
                <c:pt idx="4">
                  <c:v>2.8486188134867247</c:v>
                </c:pt>
                <c:pt idx="5">
                  <c:v>3.4594938414227934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490-9E44-B48E-415184858BC2}"/>
            </c:ext>
          </c:extLst>
        </c:ser>
        <c:ser>
          <c:idx val="4"/>
          <c:order val="3"/>
          <c:tx>
            <c:strRef>
              <c:f>Latency_Plot!$E$1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Latency_Plot!$E$2:$E$7</c:f>
              <c:numCache>
                <c:formatCode>0.0</c:formatCode>
                <c:ptCount val="6"/>
                <c:pt idx="0">
                  <c:v>3.0710001344289166</c:v>
                </c:pt>
                <c:pt idx="1">
                  <c:v>2.0870251354117277</c:v>
                </c:pt>
                <c:pt idx="2">
                  <c:v>2.2021316787399359</c:v>
                </c:pt>
                <c:pt idx="3">
                  <c:v>3.4474701215010253</c:v>
                </c:pt>
                <c:pt idx="4">
                  <c:v>2.3400391409667627</c:v>
                </c:pt>
                <c:pt idx="5">
                  <c:v>2.6295332422096735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2490-9E44-B48E-415184858BC2}"/>
            </c:ext>
          </c:extLst>
        </c:ser>
        <c:ser>
          <c:idx val="0"/>
          <c:order val="4"/>
          <c:tx>
            <c:strRef>
              <c:f>Latency_Plot!$K$1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Latency_Plot!$K$2:$K$7</c:f>
              <c:numCache>
                <c:formatCode>0.0</c:formatCode>
                <c:ptCount val="6"/>
                <c:pt idx="0">
                  <c:v>1.0451117283368139</c:v>
                </c:pt>
                <c:pt idx="1">
                  <c:v>1.0605823126504732</c:v>
                </c:pt>
                <c:pt idx="2">
                  <c:v>1.4289585100470412</c:v>
                </c:pt>
                <c:pt idx="3">
                  <c:v>1.6814999557710182</c:v>
                </c:pt>
                <c:pt idx="4">
                  <c:v>1.5370095077705954</c:v>
                </c:pt>
                <c:pt idx="5">
                  <c:v>1.3506324029151884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6-2490-9E44-B48E-415184858BC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-2400000" spcFirstLastPara="1" vertOverflow="ellipsis" wrap="square" anchor="t" anchorCtr="0"/>
          <a:lstStyle/>
          <a:p>
            <a:pPr>
              <a:defRPr sz="1800" b="1" i="0" u="none" strike="noStrike" kern="1200" baseline="0">
                <a:solidFill>
                  <a:sysClr val="windowText" lastClr="000000"/>
                </a:solidFill>
                <a:latin typeface="Candara" panose="020E0502030303020204" pitchFamily="34" charset="0"/>
                <a:ea typeface="Cambria" panose="02040503050406030204" pitchFamily="18" charset="0"/>
                <a:cs typeface="Consolas" panose="020B0609020204030204" pitchFamily="49" charset="0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8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ysClr val="windowText" lastClr="000000"/>
                </a:solidFill>
                <a:latin typeface="Candara" panose="020E0502030303020204" pitchFamily="34" charset="0"/>
                <a:ea typeface="Cambria" panose="02040503050406030204" pitchFamily="18" charset="0"/>
                <a:cs typeface="Consolas" panose="020B0609020204030204" pitchFamily="49" charset="0"/>
              </a:defRPr>
            </a:pPr>
            <a:endParaRPr lang="en-US"/>
          </a:p>
        </c:txPr>
        <c:crossAx val="1413631232"/>
        <c:crosses val="autoZero"/>
        <c:crossBetween val="between"/>
        <c:majorUnit val="2"/>
        <c:minorUnit val="0.5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5.128567534315577E-2"/>
          <c:y val="5.1229540002900257E-3"/>
          <c:w val="0.93767282016015063"/>
          <c:h val="0.2236458607227567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1" i="0" u="none" strike="noStrike" kern="1200" baseline="0">
              <a:solidFill>
                <a:sysClr val="windowText" lastClr="000000"/>
              </a:solidFill>
              <a:latin typeface="Candara" panose="020E0502030303020204" pitchFamily="34" charset="0"/>
              <a:ea typeface="Cambria" panose="02040503050406030204" pitchFamily="18" charset="0"/>
              <a:cs typeface="Consolas" panose="020B0609020204030204" pitchFamily="49" charset="0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3.0176693553426448E-2"/>
          <c:y val="0.22763250725283141"/>
          <c:w val="0.82373058409083777"/>
          <c:h val="0.47340868892228316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Latency_Plot!$B$1</c:f>
              <c:strCache>
                <c:ptCount val="1"/>
                <c:pt idx="0">
                  <c:v>CDE</c:v>
                </c:pt>
              </c:strCache>
            </c:strRef>
          </c:tx>
          <c:spPr>
            <a:solidFill>
              <a:sysClr val="windowText" lastClr="000000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Latency_Plot!$B$2:$B$7</c:f>
              <c:numCache>
                <c:formatCode>0.0</c:formatCode>
                <c:ptCount val="6"/>
                <c:pt idx="0">
                  <c:v>72.559511934384886</c:v>
                </c:pt>
                <c:pt idx="1">
                  <c:v>43.673544457506594</c:v>
                </c:pt>
                <c:pt idx="2">
                  <c:v>39.217070794392619</c:v>
                </c:pt>
                <c:pt idx="3">
                  <c:v>33.381572007675771</c:v>
                </c:pt>
                <c:pt idx="4">
                  <c:v>36.082935458470395</c:v>
                </c:pt>
                <c:pt idx="5">
                  <c:v>44.982926930486052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0-47C3-C343-A65C-E7D36C71E827}"/>
            </c:ext>
          </c:extLst>
        </c:ser>
        <c:ser>
          <c:idx val="2"/>
          <c:order val="1"/>
          <c:tx>
            <c:strRef>
              <c:f>Latency_Plot!$C$1</c:f>
              <c:strCache>
                <c:ptCount val="1"/>
                <c:pt idx="0">
                  <c:v>K-SVM</c:v>
                </c:pt>
              </c:strCache>
            </c:strRef>
          </c:tx>
          <c:spPr>
            <a:pattFill prst="pct60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Latency_Plot!$C$2:$C$7</c:f>
              <c:numCache>
                <c:formatCode>0.0</c:formatCode>
                <c:ptCount val="6"/>
                <c:pt idx="0">
                  <c:v>70.149088644508183</c:v>
                </c:pt>
                <c:pt idx="1">
                  <c:v>54.751288733429668</c:v>
                </c:pt>
                <c:pt idx="2">
                  <c:v>43.210738545448031</c:v>
                </c:pt>
                <c:pt idx="3">
                  <c:v>44.365426345347956</c:v>
                </c:pt>
                <c:pt idx="4">
                  <c:v>81.582748079618241</c:v>
                </c:pt>
                <c:pt idx="5">
                  <c:v>58.811858069670414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7C3-C343-A65C-E7D36C71E827}"/>
            </c:ext>
          </c:extLst>
        </c:ser>
        <c:ser>
          <c:idx val="3"/>
          <c:order val="2"/>
          <c:tx>
            <c:strRef>
              <c:f>Latency_Plot!$D$1</c:f>
              <c:strCache>
                <c:ptCount val="1"/>
                <c:pt idx="0">
                  <c:v>RNN-HSS</c:v>
                </c:pt>
              </c:strCache>
            </c:strRef>
          </c:tx>
          <c:spPr>
            <a:pattFill prst="wdUpDi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Latency_Plot!$D$2:$D$7</c:f>
              <c:numCache>
                <c:formatCode>0.0</c:formatCode>
                <c:ptCount val="6"/>
                <c:pt idx="0">
                  <c:v>66.525879864628024</c:v>
                </c:pt>
                <c:pt idx="1">
                  <c:v>37.402868068734435</c:v>
                </c:pt>
                <c:pt idx="2">
                  <c:v>35.792484991915011</c:v>
                </c:pt>
                <c:pt idx="3">
                  <c:v>42.259563164520628</c:v>
                </c:pt>
                <c:pt idx="4">
                  <c:v>41.494453140274622</c:v>
                </c:pt>
                <c:pt idx="5">
                  <c:v>44.695049846014548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47C3-C343-A65C-E7D36C71E827}"/>
            </c:ext>
          </c:extLst>
        </c:ser>
        <c:ser>
          <c:idx val="4"/>
          <c:order val="3"/>
          <c:tx>
            <c:strRef>
              <c:f>Latency_Plot!$E$1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Latency_Plot!$E$2:$E$7</c:f>
              <c:numCache>
                <c:formatCode>0.0</c:formatCode>
                <c:ptCount val="6"/>
                <c:pt idx="0">
                  <c:v>58.009041566936254</c:v>
                </c:pt>
                <c:pt idx="1">
                  <c:v>31.539426915185242</c:v>
                </c:pt>
                <c:pt idx="2">
                  <c:v>30.973837017864799</c:v>
                </c:pt>
                <c:pt idx="3">
                  <c:v>28.17970876103054</c:v>
                </c:pt>
                <c:pt idx="4">
                  <c:v>49.012821819606188</c:v>
                </c:pt>
                <c:pt idx="5">
                  <c:v>39.542967216124602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47C3-C343-A65C-E7D36C71E827}"/>
            </c:ext>
          </c:extLst>
        </c:ser>
        <c:ser>
          <c:idx val="0"/>
          <c:order val="4"/>
          <c:tx>
            <c:strRef>
              <c:f>Latency_Plot!$K$1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Latency_Plot!$K$2:$K$7</c:f>
              <c:numCache>
                <c:formatCode>0.0</c:formatCode>
                <c:ptCount val="6"/>
                <c:pt idx="0">
                  <c:v>33.505881488618982</c:v>
                </c:pt>
                <c:pt idx="1">
                  <c:v>6.4980568034680148</c:v>
                </c:pt>
                <c:pt idx="2">
                  <c:v>15.303052080020183</c:v>
                </c:pt>
                <c:pt idx="3">
                  <c:v>14.458699744298313</c:v>
                </c:pt>
                <c:pt idx="4">
                  <c:v>15.072672298791938</c:v>
                </c:pt>
                <c:pt idx="5" formatCode="0.00">
                  <c:v>16.967672483039486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4-47C3-C343-A65C-E7D36C71E82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none"/>
        <c:minorTickMark val="out"/>
        <c:tickLblPos val="low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-2400000" spcFirstLastPara="1" vertOverflow="ellipsis" wrap="square" anchor="ctr" anchorCtr="1"/>
          <a:lstStyle/>
          <a:p>
            <a:pPr>
              <a:defRPr sz="1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100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1232"/>
        <c:crosses val="autoZero"/>
        <c:crossBetween val="between"/>
        <c:majorUnit val="25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0"/>
          <c:y val="5.1229540002900257E-3"/>
          <c:w val="0.96792363184978314"/>
          <c:h val="0.18172270875043184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1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2000" b="1">
          <a:solidFill>
            <a:schemeClr val="tx1"/>
          </a:solidFill>
          <a:latin typeface="Candara" panose="020E0502030303020204" pitchFamily="34" charset="0"/>
        </a:defRPr>
      </a:pPr>
      <a:endParaRPr lang="en-US"/>
    </a:p>
  </c:txPr>
  <c:externalData r:id="rId4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3.4280340720139815E-2"/>
          <c:y val="0.29215456428276554"/>
          <c:w val="0.85662471168376675"/>
          <c:h val="0.60574714719186418"/>
        </c:manualLayout>
      </c:layout>
      <c:barChart>
        <c:barDir val="col"/>
        <c:grouping val="clustered"/>
        <c:varyColors val="0"/>
        <c:ser>
          <c:idx val="7"/>
          <c:order val="0"/>
          <c:tx>
            <c:strRef>
              <c:f>Latency_Plot!$G$1</c:f>
              <c:strCache>
                <c:ptCount val="1"/>
                <c:pt idx="0">
                  <c:v>Sibyl + K-SVM</c:v>
                </c:pt>
              </c:strCache>
            </c:strRef>
          </c:tx>
          <c:spPr>
            <a:pattFill prst="horzBrick">
              <a:fgClr>
                <a:srgbClr val="E7E6E6">
                  <a:lumMod val="50000"/>
                </a:srgbClr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Latency_Plot!$G$2:$G$7</c:f>
              <c:numCache>
                <c:formatCode>0.0</c:formatCode>
                <c:ptCount val="6"/>
                <c:pt idx="0">
                  <c:v>4.0473178861804104</c:v>
                </c:pt>
                <c:pt idx="1">
                  <c:v>2.9500123614108249</c:v>
                </c:pt>
                <c:pt idx="2">
                  <c:v>3.0365457978295214</c:v>
                </c:pt>
                <c:pt idx="3">
                  <c:v>3.8427166402642126</c:v>
                </c:pt>
                <c:pt idx="4">
                  <c:v>2.4722105609998244</c:v>
                </c:pt>
                <c:pt idx="5">
                  <c:v>3.2697606493369582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464-F140-9F44-1726F0DA97F9}"/>
            </c:ext>
          </c:extLst>
        </c:ser>
        <c:ser>
          <c:idx val="6"/>
          <c:order val="1"/>
          <c:tx>
            <c:strRef>
              <c:f>Latency_Plot!$F$1</c:f>
              <c:strCache>
                <c:ptCount val="1"/>
                <c:pt idx="0">
                  <c:v>Sibyl + RNN-HSS</c:v>
                </c:pt>
              </c:strCache>
            </c:strRef>
          </c:tx>
          <c:spPr>
            <a:pattFill prst="lgCheck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Latency_Plot!$F$2:$F$7</c:f>
              <c:numCache>
                <c:formatCode>0.0</c:formatCode>
                <c:ptCount val="6"/>
                <c:pt idx="0">
                  <c:v>4.0130474172976083</c:v>
                </c:pt>
                <c:pt idx="1">
                  <c:v>3.0776796229168553</c:v>
                </c:pt>
                <c:pt idx="2">
                  <c:v>3.0609745621269022</c:v>
                </c:pt>
                <c:pt idx="3">
                  <c:v>4.3480439399577016</c:v>
                </c:pt>
                <c:pt idx="4">
                  <c:v>2.1940311727287818</c:v>
                </c:pt>
                <c:pt idx="5">
                  <c:v>3.3387553430055696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464-F140-9F44-1726F0DA97F9}"/>
            </c:ext>
          </c:extLst>
        </c:ser>
        <c:ser>
          <c:idx val="9"/>
          <c:order val="2"/>
          <c:tx>
            <c:strRef>
              <c:f>Latency_Plot!$H$1</c:f>
              <c:strCache>
                <c:ptCount val="1"/>
                <c:pt idx="0">
                  <c:v>CDE+RL-Migr</c:v>
                </c:pt>
              </c:strCache>
            </c:strRef>
          </c:tx>
          <c:spPr>
            <a:pattFill prst="dashVert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Latency_Plot!$H$2:$H$7</c:f>
              <c:numCache>
                <c:formatCode>0.0</c:formatCode>
                <c:ptCount val="6"/>
                <c:pt idx="0">
                  <c:v>3.7929463118772104</c:v>
                </c:pt>
                <c:pt idx="1">
                  <c:v>2.1248279476343832</c:v>
                </c:pt>
                <c:pt idx="2">
                  <c:v>2.892967802518573</c:v>
                </c:pt>
                <c:pt idx="3">
                  <c:v>2.7316619454646038</c:v>
                </c:pt>
                <c:pt idx="4">
                  <c:v>2.8265544223259096</c:v>
                </c:pt>
                <c:pt idx="5">
                  <c:v>2.8737916859641359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464-F140-9F44-1726F0DA97F9}"/>
            </c:ext>
          </c:extLst>
        </c:ser>
        <c:ser>
          <c:idx val="4"/>
          <c:order val="3"/>
          <c:tx>
            <c:strRef>
              <c:f>Latency_Plot!$E$1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Latency_Plot!$E$2:$E$7</c:f>
              <c:numCache>
                <c:formatCode>0.0</c:formatCode>
                <c:ptCount val="6"/>
                <c:pt idx="0">
                  <c:v>3.0710001344289166</c:v>
                </c:pt>
                <c:pt idx="1">
                  <c:v>2.0870251354117277</c:v>
                </c:pt>
                <c:pt idx="2">
                  <c:v>2.2021316787399359</c:v>
                </c:pt>
                <c:pt idx="3">
                  <c:v>3.4474701215010253</c:v>
                </c:pt>
                <c:pt idx="4">
                  <c:v>2.3400391409667627</c:v>
                </c:pt>
                <c:pt idx="5">
                  <c:v>2.6295332422096735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464-F140-9F44-1726F0DA97F9}"/>
            </c:ext>
          </c:extLst>
        </c:ser>
        <c:ser>
          <c:idx val="0"/>
          <c:order val="4"/>
          <c:tx>
            <c:strRef>
              <c:f>Latency_Plot!$K$1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Latency_Plot!$K$2:$K$7</c:f>
              <c:numCache>
                <c:formatCode>0.0</c:formatCode>
                <c:ptCount val="6"/>
                <c:pt idx="0">
                  <c:v>1.0451117283368139</c:v>
                </c:pt>
                <c:pt idx="1">
                  <c:v>1.0605823126504732</c:v>
                </c:pt>
                <c:pt idx="2">
                  <c:v>1.4289585100470412</c:v>
                </c:pt>
                <c:pt idx="3">
                  <c:v>1.6814999557710182</c:v>
                </c:pt>
                <c:pt idx="4">
                  <c:v>1.5370095077705954</c:v>
                </c:pt>
                <c:pt idx="5">
                  <c:v>1.3506324029151884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4-0464-F140-9F44-1726F0DA97F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-2400000" spcFirstLastPara="1" vertOverflow="ellipsis" wrap="square" anchor="ctr" anchorCtr="1"/>
          <a:lstStyle/>
          <a:p>
            <a:pPr>
              <a:defRPr sz="20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8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1232"/>
        <c:crosses val="autoZero"/>
        <c:crossBetween val="between"/>
        <c:majorUnit val="2"/>
        <c:minorUnit val="0.5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4.6034271045860005E-2"/>
          <c:y val="5.1229540002900257E-3"/>
          <c:w val="0.94292400432347101"/>
          <c:h val="0.25820136732948756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1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2000" b="1">
          <a:solidFill>
            <a:schemeClr val="tx1"/>
          </a:solidFill>
          <a:latin typeface="Candara" panose="020E0502030303020204" pitchFamily="34" charset="0"/>
        </a:defRPr>
      </a:pPr>
      <a:endParaRPr lang="en-US"/>
    </a:p>
  </c:txPr>
  <c:externalData r:id="rId4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3.4280340720139815E-2"/>
          <c:y val="0.30164662874816334"/>
          <c:w val="0.84508993003038324"/>
          <c:h val="0.44395137068171342"/>
        </c:manualLayout>
      </c:layout>
      <c:barChart>
        <c:barDir val="col"/>
        <c:grouping val="clustered"/>
        <c:varyColors val="0"/>
        <c:ser>
          <c:idx val="7"/>
          <c:order val="0"/>
          <c:tx>
            <c:strRef>
              <c:f>Latency_Plot!$G$1</c:f>
              <c:strCache>
                <c:ptCount val="1"/>
                <c:pt idx="0">
                  <c:v>Sibyl + K-SVM</c:v>
                </c:pt>
              </c:strCache>
            </c:strRef>
          </c:tx>
          <c:spPr>
            <a:pattFill prst="horzBrick">
              <a:fgClr>
                <a:srgbClr val="E7E6E6">
                  <a:lumMod val="50000"/>
                </a:srgbClr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Latency_Plot!$G$2:$G$7</c:f>
              <c:numCache>
                <c:formatCode>0.0</c:formatCode>
                <c:ptCount val="6"/>
                <c:pt idx="0">
                  <c:v>4.0473178861804104</c:v>
                </c:pt>
                <c:pt idx="1">
                  <c:v>2.9500123614108249</c:v>
                </c:pt>
                <c:pt idx="2">
                  <c:v>3.0365457978295214</c:v>
                </c:pt>
                <c:pt idx="3">
                  <c:v>3.8427166402642126</c:v>
                </c:pt>
                <c:pt idx="4">
                  <c:v>2.4722105609998244</c:v>
                </c:pt>
                <c:pt idx="5">
                  <c:v>3.2697606493369582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52-9845-AF61-B263FE1D5EC7}"/>
            </c:ext>
          </c:extLst>
        </c:ser>
        <c:ser>
          <c:idx val="6"/>
          <c:order val="1"/>
          <c:tx>
            <c:strRef>
              <c:f>Latency_Plot!$F$1</c:f>
              <c:strCache>
                <c:ptCount val="1"/>
                <c:pt idx="0">
                  <c:v>Sibyl + RNN-HSS</c:v>
                </c:pt>
              </c:strCache>
            </c:strRef>
          </c:tx>
          <c:spPr>
            <a:pattFill prst="lgCheck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Latency_Plot!$F$2:$F$7</c:f>
              <c:numCache>
                <c:formatCode>0.0</c:formatCode>
                <c:ptCount val="6"/>
                <c:pt idx="0">
                  <c:v>4.0130474172976083</c:v>
                </c:pt>
                <c:pt idx="1">
                  <c:v>3.0776796229168553</c:v>
                </c:pt>
                <c:pt idx="2">
                  <c:v>3.0609745621269022</c:v>
                </c:pt>
                <c:pt idx="3">
                  <c:v>4.3480439399577016</c:v>
                </c:pt>
                <c:pt idx="4">
                  <c:v>2.1940311727287818</c:v>
                </c:pt>
                <c:pt idx="5">
                  <c:v>3.3387553430055696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652-9845-AF61-B263FE1D5EC7}"/>
            </c:ext>
          </c:extLst>
        </c:ser>
        <c:ser>
          <c:idx val="9"/>
          <c:order val="2"/>
          <c:tx>
            <c:strRef>
              <c:f>Latency_Plot!$H$1</c:f>
              <c:strCache>
                <c:ptCount val="1"/>
                <c:pt idx="0">
                  <c:v>CDE+RL-Migr</c:v>
                </c:pt>
              </c:strCache>
            </c:strRef>
          </c:tx>
          <c:spPr>
            <a:pattFill prst="dashVert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Latency_Plot!$H$2:$H$7</c:f>
              <c:numCache>
                <c:formatCode>0.0</c:formatCode>
                <c:ptCount val="6"/>
                <c:pt idx="0">
                  <c:v>3.7929463118772104</c:v>
                </c:pt>
                <c:pt idx="1">
                  <c:v>2.1248279476343832</c:v>
                </c:pt>
                <c:pt idx="2">
                  <c:v>2.892967802518573</c:v>
                </c:pt>
                <c:pt idx="3">
                  <c:v>2.7316619454646038</c:v>
                </c:pt>
                <c:pt idx="4">
                  <c:v>2.8265544223259096</c:v>
                </c:pt>
                <c:pt idx="5">
                  <c:v>2.8737916859641359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652-9845-AF61-B263FE1D5EC7}"/>
            </c:ext>
          </c:extLst>
        </c:ser>
        <c:ser>
          <c:idx val="4"/>
          <c:order val="3"/>
          <c:tx>
            <c:strRef>
              <c:f>Latency_Plot!$E$1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Latency_Plot!$E$2:$E$7</c:f>
              <c:numCache>
                <c:formatCode>0.0</c:formatCode>
                <c:ptCount val="6"/>
                <c:pt idx="0">
                  <c:v>3.0710001344289166</c:v>
                </c:pt>
                <c:pt idx="1">
                  <c:v>2.0870251354117277</c:v>
                </c:pt>
                <c:pt idx="2">
                  <c:v>2.2021316787399359</c:v>
                </c:pt>
                <c:pt idx="3">
                  <c:v>3.4474701215010253</c:v>
                </c:pt>
                <c:pt idx="4">
                  <c:v>2.3400391409667627</c:v>
                </c:pt>
                <c:pt idx="5">
                  <c:v>2.6295332422096735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652-9845-AF61-B263FE1D5EC7}"/>
            </c:ext>
          </c:extLst>
        </c:ser>
        <c:ser>
          <c:idx val="0"/>
          <c:order val="4"/>
          <c:tx>
            <c:strRef>
              <c:f>Latency_Plot!$K$1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Latency_Plot!$K$2:$K$7</c:f>
              <c:numCache>
                <c:formatCode>0.0</c:formatCode>
                <c:ptCount val="6"/>
                <c:pt idx="0">
                  <c:v>1.0451117283368139</c:v>
                </c:pt>
                <c:pt idx="1">
                  <c:v>1.0605823126504732</c:v>
                </c:pt>
                <c:pt idx="2">
                  <c:v>1.4289585100470412</c:v>
                </c:pt>
                <c:pt idx="3">
                  <c:v>1.6814999557710182</c:v>
                </c:pt>
                <c:pt idx="4">
                  <c:v>1.5370095077705954</c:v>
                </c:pt>
                <c:pt idx="5">
                  <c:v>1.3506324029151884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4-5652-9845-AF61-B263FE1D5EC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-2400000" spcFirstLastPara="1" vertOverflow="ellipsis" wrap="square" anchor="ctr" anchorCtr="1"/>
          <a:lstStyle/>
          <a:p>
            <a:pPr>
              <a:defRPr sz="20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8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1232"/>
        <c:crosses val="autoZero"/>
        <c:crossBetween val="between"/>
        <c:majorUnit val="2"/>
        <c:minorUnit val="0.5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2.673238358140502E-2"/>
          <c:y val="5.1229540002900257E-3"/>
          <c:w val="0.97326761641859483"/>
          <c:h val="0.25191854794644569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1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2000" b="1">
          <a:solidFill>
            <a:schemeClr val="tx1"/>
          </a:solidFill>
          <a:latin typeface="Candara" panose="020E0502030303020204" pitchFamily="34" charset="0"/>
        </a:defRPr>
      </a:pPr>
      <a:endParaRPr lang="en-US"/>
    </a:p>
  </c:txPr>
  <c:externalData r:id="rId4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3.4280340720139815E-2"/>
          <c:y val="0.29215456428276554"/>
          <c:w val="0.85662471168376675"/>
          <c:h val="0.60574714719186418"/>
        </c:manualLayout>
      </c:layout>
      <c:barChart>
        <c:barDir val="col"/>
        <c:grouping val="clustered"/>
        <c:varyColors val="0"/>
        <c:ser>
          <c:idx val="7"/>
          <c:order val="0"/>
          <c:tx>
            <c:strRef>
              <c:f>Latency_Plot!$G$1</c:f>
              <c:strCache>
                <c:ptCount val="1"/>
                <c:pt idx="0">
                  <c:v>Sibyl + K-SVM</c:v>
                </c:pt>
              </c:strCache>
            </c:strRef>
          </c:tx>
          <c:spPr>
            <a:pattFill prst="horzBrick">
              <a:fgClr>
                <a:srgbClr val="E7E6E6">
                  <a:lumMod val="50000"/>
                </a:srgbClr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Latency_Plot!$G$2:$G$7</c:f>
              <c:numCache>
                <c:formatCode>0.0</c:formatCode>
                <c:ptCount val="6"/>
                <c:pt idx="0">
                  <c:v>4.0473178861804104</c:v>
                </c:pt>
                <c:pt idx="1">
                  <c:v>2.9500123614108249</c:v>
                </c:pt>
                <c:pt idx="2">
                  <c:v>3.0365457978295214</c:v>
                </c:pt>
                <c:pt idx="3">
                  <c:v>3.8427166402642126</c:v>
                </c:pt>
                <c:pt idx="4">
                  <c:v>2.4722105609998244</c:v>
                </c:pt>
                <c:pt idx="5">
                  <c:v>3.2697606493369582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464-F140-9F44-1726F0DA97F9}"/>
            </c:ext>
          </c:extLst>
        </c:ser>
        <c:ser>
          <c:idx val="6"/>
          <c:order val="1"/>
          <c:tx>
            <c:strRef>
              <c:f>Latency_Plot!$F$1</c:f>
              <c:strCache>
                <c:ptCount val="1"/>
                <c:pt idx="0">
                  <c:v>Sibyl + RNN-HSS</c:v>
                </c:pt>
              </c:strCache>
            </c:strRef>
          </c:tx>
          <c:spPr>
            <a:pattFill prst="lgCheck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Latency_Plot!$F$2:$F$7</c:f>
              <c:numCache>
                <c:formatCode>0.0</c:formatCode>
                <c:ptCount val="6"/>
                <c:pt idx="0">
                  <c:v>4.0130474172976083</c:v>
                </c:pt>
                <c:pt idx="1">
                  <c:v>3.0776796229168553</c:v>
                </c:pt>
                <c:pt idx="2">
                  <c:v>3.0609745621269022</c:v>
                </c:pt>
                <c:pt idx="3">
                  <c:v>4.3480439399577016</c:v>
                </c:pt>
                <c:pt idx="4">
                  <c:v>2.1940311727287818</c:v>
                </c:pt>
                <c:pt idx="5">
                  <c:v>3.3387553430055696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464-F140-9F44-1726F0DA97F9}"/>
            </c:ext>
          </c:extLst>
        </c:ser>
        <c:ser>
          <c:idx val="9"/>
          <c:order val="2"/>
          <c:tx>
            <c:strRef>
              <c:f>Latency_Plot!$H$1</c:f>
              <c:strCache>
                <c:ptCount val="1"/>
                <c:pt idx="0">
                  <c:v>CDE+RL-Migr</c:v>
                </c:pt>
              </c:strCache>
            </c:strRef>
          </c:tx>
          <c:spPr>
            <a:pattFill prst="dashVert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Latency_Plot!$H$2:$H$7</c:f>
              <c:numCache>
                <c:formatCode>0.0</c:formatCode>
                <c:ptCount val="6"/>
                <c:pt idx="0">
                  <c:v>3.7929463118772104</c:v>
                </c:pt>
                <c:pt idx="1">
                  <c:v>2.1248279476343832</c:v>
                </c:pt>
                <c:pt idx="2">
                  <c:v>2.892967802518573</c:v>
                </c:pt>
                <c:pt idx="3">
                  <c:v>2.7316619454646038</c:v>
                </c:pt>
                <c:pt idx="4">
                  <c:v>2.8265544223259096</c:v>
                </c:pt>
                <c:pt idx="5">
                  <c:v>2.8737916859641359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464-F140-9F44-1726F0DA97F9}"/>
            </c:ext>
          </c:extLst>
        </c:ser>
        <c:ser>
          <c:idx val="4"/>
          <c:order val="3"/>
          <c:tx>
            <c:strRef>
              <c:f>Latency_Plot!$E$1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Latency_Plot!$E$2:$E$7</c:f>
              <c:numCache>
                <c:formatCode>0.0</c:formatCode>
                <c:ptCount val="6"/>
                <c:pt idx="0">
                  <c:v>3.0710001344289166</c:v>
                </c:pt>
                <c:pt idx="1">
                  <c:v>2.0870251354117277</c:v>
                </c:pt>
                <c:pt idx="2">
                  <c:v>2.2021316787399359</c:v>
                </c:pt>
                <c:pt idx="3">
                  <c:v>3.4474701215010253</c:v>
                </c:pt>
                <c:pt idx="4">
                  <c:v>2.3400391409667627</c:v>
                </c:pt>
                <c:pt idx="5">
                  <c:v>2.6295332422096735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464-F140-9F44-1726F0DA97F9}"/>
            </c:ext>
          </c:extLst>
        </c:ser>
        <c:ser>
          <c:idx val="0"/>
          <c:order val="4"/>
          <c:tx>
            <c:strRef>
              <c:f>Latency_Plot!$K$1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Latency_Plot!$K$2:$K$7</c:f>
              <c:numCache>
                <c:formatCode>0.0</c:formatCode>
                <c:ptCount val="6"/>
                <c:pt idx="0">
                  <c:v>1.0451117283368139</c:v>
                </c:pt>
                <c:pt idx="1">
                  <c:v>1.0605823126504732</c:v>
                </c:pt>
                <c:pt idx="2">
                  <c:v>1.4289585100470412</c:v>
                </c:pt>
                <c:pt idx="3">
                  <c:v>1.6814999557710182</c:v>
                </c:pt>
                <c:pt idx="4">
                  <c:v>1.5370095077705954</c:v>
                </c:pt>
                <c:pt idx="5">
                  <c:v>1.3506324029151884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4-0464-F140-9F44-1726F0DA97F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-2400000" spcFirstLastPara="1" vertOverflow="ellipsis" wrap="square" anchor="ctr" anchorCtr="1"/>
          <a:lstStyle/>
          <a:p>
            <a:pPr>
              <a:defRPr sz="20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8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1232"/>
        <c:crosses val="autoZero"/>
        <c:crossBetween val="between"/>
        <c:majorUnit val="2"/>
        <c:minorUnit val="0.5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4.6034271045860005E-2"/>
          <c:y val="5.1229540002900257E-3"/>
          <c:w val="0.94292400432347101"/>
          <c:h val="0.25820136732948756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1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2000" b="1">
          <a:solidFill>
            <a:schemeClr val="tx1"/>
          </a:solidFill>
          <a:latin typeface="Candara" panose="020E0502030303020204" pitchFamily="34" charset="0"/>
        </a:defRPr>
      </a:pPr>
      <a:endParaRPr lang="en-US"/>
    </a:p>
  </c:txPr>
  <c:externalData r:id="rId4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3.4280340720139815E-2"/>
          <c:y val="0.30164662874816334"/>
          <c:w val="0.84508993003038324"/>
          <c:h val="0.44395137068171342"/>
        </c:manualLayout>
      </c:layout>
      <c:barChart>
        <c:barDir val="col"/>
        <c:grouping val="clustered"/>
        <c:varyColors val="0"/>
        <c:ser>
          <c:idx val="7"/>
          <c:order val="0"/>
          <c:tx>
            <c:strRef>
              <c:f>Latency_Plot!$G$1</c:f>
              <c:strCache>
                <c:ptCount val="1"/>
                <c:pt idx="0">
                  <c:v>Sibyl + K-SVM</c:v>
                </c:pt>
              </c:strCache>
            </c:strRef>
          </c:tx>
          <c:spPr>
            <a:pattFill prst="horzBrick">
              <a:fgClr>
                <a:srgbClr val="E7E6E6">
                  <a:lumMod val="50000"/>
                </a:srgbClr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Latency_Plot!$G$2:$G$7</c:f>
              <c:numCache>
                <c:formatCode>0.0</c:formatCode>
                <c:ptCount val="6"/>
                <c:pt idx="0">
                  <c:v>4.0473178861804104</c:v>
                </c:pt>
                <c:pt idx="1">
                  <c:v>2.9500123614108249</c:v>
                </c:pt>
                <c:pt idx="2">
                  <c:v>3.0365457978295214</c:v>
                </c:pt>
                <c:pt idx="3">
                  <c:v>3.8427166402642126</c:v>
                </c:pt>
                <c:pt idx="4">
                  <c:v>2.4722105609998244</c:v>
                </c:pt>
                <c:pt idx="5">
                  <c:v>3.2697606493369582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52-9845-AF61-B263FE1D5EC7}"/>
            </c:ext>
          </c:extLst>
        </c:ser>
        <c:ser>
          <c:idx val="6"/>
          <c:order val="1"/>
          <c:tx>
            <c:strRef>
              <c:f>Latency_Plot!$F$1</c:f>
              <c:strCache>
                <c:ptCount val="1"/>
                <c:pt idx="0">
                  <c:v>Sibyl + RNN-HSS</c:v>
                </c:pt>
              </c:strCache>
            </c:strRef>
          </c:tx>
          <c:spPr>
            <a:pattFill prst="lgCheck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Latency_Plot!$F$2:$F$7</c:f>
              <c:numCache>
                <c:formatCode>0.0</c:formatCode>
                <c:ptCount val="6"/>
                <c:pt idx="0">
                  <c:v>4.0130474172976083</c:v>
                </c:pt>
                <c:pt idx="1">
                  <c:v>3.0776796229168553</c:v>
                </c:pt>
                <c:pt idx="2">
                  <c:v>3.0609745621269022</c:v>
                </c:pt>
                <c:pt idx="3">
                  <c:v>4.3480439399577016</c:v>
                </c:pt>
                <c:pt idx="4">
                  <c:v>2.1940311727287818</c:v>
                </c:pt>
                <c:pt idx="5">
                  <c:v>3.3387553430055696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652-9845-AF61-B263FE1D5EC7}"/>
            </c:ext>
          </c:extLst>
        </c:ser>
        <c:ser>
          <c:idx val="9"/>
          <c:order val="2"/>
          <c:tx>
            <c:strRef>
              <c:f>Latency_Plot!$H$1</c:f>
              <c:strCache>
                <c:ptCount val="1"/>
                <c:pt idx="0">
                  <c:v>CDE+RL-Migr</c:v>
                </c:pt>
              </c:strCache>
            </c:strRef>
          </c:tx>
          <c:spPr>
            <a:pattFill prst="dashVert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Latency_Plot!$H$2:$H$7</c:f>
              <c:numCache>
                <c:formatCode>0.0</c:formatCode>
                <c:ptCount val="6"/>
                <c:pt idx="0">
                  <c:v>3.7929463118772104</c:v>
                </c:pt>
                <c:pt idx="1">
                  <c:v>2.1248279476343832</c:v>
                </c:pt>
                <c:pt idx="2">
                  <c:v>2.892967802518573</c:v>
                </c:pt>
                <c:pt idx="3">
                  <c:v>2.7316619454646038</c:v>
                </c:pt>
                <c:pt idx="4">
                  <c:v>2.8265544223259096</c:v>
                </c:pt>
                <c:pt idx="5">
                  <c:v>2.8737916859641359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652-9845-AF61-B263FE1D5EC7}"/>
            </c:ext>
          </c:extLst>
        </c:ser>
        <c:ser>
          <c:idx val="4"/>
          <c:order val="3"/>
          <c:tx>
            <c:strRef>
              <c:f>Latency_Plot!$E$1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Latency_Plot!$E$2:$E$7</c:f>
              <c:numCache>
                <c:formatCode>0.0</c:formatCode>
                <c:ptCount val="6"/>
                <c:pt idx="0">
                  <c:v>3.0710001344289166</c:v>
                </c:pt>
                <c:pt idx="1">
                  <c:v>2.0870251354117277</c:v>
                </c:pt>
                <c:pt idx="2">
                  <c:v>2.2021316787399359</c:v>
                </c:pt>
                <c:pt idx="3">
                  <c:v>3.4474701215010253</c:v>
                </c:pt>
                <c:pt idx="4">
                  <c:v>2.3400391409667627</c:v>
                </c:pt>
                <c:pt idx="5">
                  <c:v>2.6295332422096735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652-9845-AF61-B263FE1D5EC7}"/>
            </c:ext>
          </c:extLst>
        </c:ser>
        <c:ser>
          <c:idx val="0"/>
          <c:order val="4"/>
          <c:tx>
            <c:strRef>
              <c:f>Latency_Plot!$K$1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Latency_Plot!$K$2:$K$7</c:f>
              <c:numCache>
                <c:formatCode>0.0</c:formatCode>
                <c:ptCount val="6"/>
                <c:pt idx="0">
                  <c:v>1.0451117283368139</c:v>
                </c:pt>
                <c:pt idx="1">
                  <c:v>1.0605823126504732</c:v>
                </c:pt>
                <c:pt idx="2">
                  <c:v>1.4289585100470412</c:v>
                </c:pt>
                <c:pt idx="3">
                  <c:v>1.6814999557710182</c:v>
                </c:pt>
                <c:pt idx="4">
                  <c:v>1.5370095077705954</c:v>
                </c:pt>
                <c:pt idx="5">
                  <c:v>1.3506324029151884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4-5652-9845-AF61-B263FE1D5EC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-2400000" spcFirstLastPara="1" vertOverflow="ellipsis" wrap="square" anchor="ctr" anchorCtr="1"/>
          <a:lstStyle/>
          <a:p>
            <a:pPr>
              <a:defRPr sz="20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8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1232"/>
        <c:crosses val="autoZero"/>
        <c:crossBetween val="between"/>
        <c:majorUnit val="2"/>
        <c:minorUnit val="0.5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2.673238358140502E-2"/>
          <c:y val="5.1229540002900257E-3"/>
          <c:w val="0.97326761641859483"/>
          <c:h val="0.25191854794644569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1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2000" b="1">
          <a:solidFill>
            <a:schemeClr val="tx1"/>
          </a:solidFill>
          <a:latin typeface="Candara" panose="020E0502030303020204" pitchFamily="34" charset="0"/>
        </a:defRPr>
      </a:pPr>
      <a:endParaRPr lang="en-US"/>
    </a:p>
  </c:txPr>
  <c:externalData r:id="rId4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3.4280340720139815E-2"/>
          <c:y val="0.15414184388886623"/>
          <c:w val="0.88780934001266043"/>
          <c:h val="0.4680239106362496"/>
        </c:manualLayout>
      </c:layout>
      <c:barChart>
        <c:barDir val="col"/>
        <c:grouping val="clustered"/>
        <c:varyColors val="0"/>
        <c:ser>
          <c:idx val="8"/>
          <c:order val="0"/>
          <c:tx>
            <c:v>SAPM</c:v>
          </c:tx>
          <c:spPr>
            <a:pattFill prst="zigZ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Latency_Plot!$I$2:$I$7</c:f>
              <c:numCache>
                <c:formatCode>0.0</c:formatCode>
                <c:ptCount val="6"/>
                <c:pt idx="0">
                  <c:v>3.4708522824992314</c:v>
                </c:pt>
                <c:pt idx="1">
                  <c:v>3.2113331379816676</c:v>
                </c:pt>
                <c:pt idx="2">
                  <c:v>3.2082102832265917</c:v>
                </c:pt>
                <c:pt idx="3">
                  <c:v>3.3506812359031528</c:v>
                </c:pt>
                <c:pt idx="4">
                  <c:v>2.3340651079964601</c:v>
                </c:pt>
                <c:pt idx="5">
                  <c:v>3.1150284095214209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0C3-0346-8694-608C9382F20B}"/>
            </c:ext>
          </c:extLst>
        </c:ser>
        <c:ser>
          <c:idx val="4"/>
          <c:order val="1"/>
          <c:tx>
            <c:strRef>
              <c:f>Latency_Plot!$E$1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Latency_Plot!$E$2:$E$7</c:f>
              <c:numCache>
                <c:formatCode>0.0</c:formatCode>
                <c:ptCount val="6"/>
                <c:pt idx="0">
                  <c:v>3.0710001344289166</c:v>
                </c:pt>
                <c:pt idx="1">
                  <c:v>2.0870251354117277</c:v>
                </c:pt>
                <c:pt idx="2">
                  <c:v>2.2021316787399359</c:v>
                </c:pt>
                <c:pt idx="3">
                  <c:v>3.4474701215010253</c:v>
                </c:pt>
                <c:pt idx="4">
                  <c:v>2.3400391409667627</c:v>
                </c:pt>
                <c:pt idx="5">
                  <c:v>2.6295332422096735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0C3-0346-8694-608C9382F20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-2400000" spcFirstLastPara="1" vertOverflow="ellipsis" wrap="square" anchor="t" anchorCtr="0"/>
          <a:lstStyle/>
          <a:p>
            <a:pPr>
              <a:defRPr sz="2000" b="1" i="0" u="none" strike="noStrike" kern="1200" baseline="0">
                <a:solidFill>
                  <a:sysClr val="windowText" lastClr="000000"/>
                </a:solidFill>
                <a:latin typeface="Candara" panose="020E0502030303020204" pitchFamily="34" charset="0"/>
                <a:ea typeface="Cambria" panose="02040503050406030204" pitchFamily="18" charset="0"/>
                <a:cs typeface="Consolas" panose="020B0609020204030204" pitchFamily="49" charset="0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8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ysClr val="windowText" lastClr="000000"/>
                </a:solidFill>
                <a:latin typeface="Candara" panose="020E0502030303020204" pitchFamily="34" charset="0"/>
                <a:ea typeface="Cambria" panose="02040503050406030204" pitchFamily="18" charset="0"/>
                <a:cs typeface="Consolas" panose="020B0609020204030204" pitchFamily="49" charset="0"/>
              </a:defRPr>
            </a:pPr>
            <a:endParaRPr lang="en-US"/>
          </a:p>
        </c:txPr>
        <c:crossAx val="1413631232"/>
        <c:crosses val="autoZero"/>
        <c:crossBetween val="between"/>
        <c:majorUnit val="2"/>
        <c:minorUnit val="0.5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4.6034329453636051E-2"/>
          <c:y val="5.1229540002900257E-3"/>
          <c:w val="0.94292395342452695"/>
          <c:h val="0.1755720111503738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1" i="0" u="none" strike="noStrike" kern="1200" baseline="0">
              <a:solidFill>
                <a:sysClr val="windowText" lastClr="000000"/>
              </a:solidFill>
              <a:latin typeface="Candara" panose="020E0502030303020204" pitchFamily="34" charset="0"/>
              <a:ea typeface="Cambria" panose="02040503050406030204" pitchFamily="18" charset="0"/>
              <a:cs typeface="Consolas" panose="020B0609020204030204" pitchFamily="49" charset="0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3.0176693553426448E-2"/>
          <c:y val="0.16231983124302213"/>
          <c:w val="0.84851854022452189"/>
          <c:h val="0.3779193269556308"/>
        </c:manualLayout>
      </c:layout>
      <c:barChart>
        <c:barDir val="col"/>
        <c:grouping val="clustered"/>
        <c:varyColors val="0"/>
        <c:ser>
          <c:idx val="8"/>
          <c:order val="0"/>
          <c:tx>
            <c:v>SAPM</c:v>
          </c:tx>
          <c:spPr>
            <a:pattFill prst="zigZ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Latency_Plot!$I$2:$I$7</c:f>
              <c:numCache>
                <c:formatCode>0.0</c:formatCode>
                <c:ptCount val="6"/>
                <c:pt idx="0">
                  <c:v>70.15289663074239</c:v>
                </c:pt>
                <c:pt idx="1">
                  <c:v>65.481539493830851</c:v>
                </c:pt>
                <c:pt idx="2">
                  <c:v>39.275223003723184</c:v>
                </c:pt>
                <c:pt idx="3">
                  <c:v>35.747074420597997</c:v>
                </c:pt>
                <c:pt idx="4">
                  <c:v>34.450746998018275</c:v>
                </c:pt>
                <c:pt idx="5">
                  <c:v>49.021496109382539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1A7-544B-93B6-C79E25D9B56D}"/>
            </c:ext>
          </c:extLst>
        </c:ser>
        <c:ser>
          <c:idx val="4"/>
          <c:order val="1"/>
          <c:tx>
            <c:strRef>
              <c:f>Latency_Plot!$E$1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Latency_Plot!$E$2:$E$7</c:f>
              <c:numCache>
                <c:formatCode>0.0</c:formatCode>
                <c:ptCount val="6"/>
                <c:pt idx="0">
                  <c:v>58.009041566936254</c:v>
                </c:pt>
                <c:pt idx="1">
                  <c:v>31.539426915185242</c:v>
                </c:pt>
                <c:pt idx="2">
                  <c:v>30.973837017864799</c:v>
                </c:pt>
                <c:pt idx="3">
                  <c:v>28.17970876103054</c:v>
                </c:pt>
                <c:pt idx="4">
                  <c:v>49.012821819606188</c:v>
                </c:pt>
                <c:pt idx="5">
                  <c:v>39.542967216124602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1A7-544B-93B6-C79E25D9B56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none"/>
        <c:minorTickMark val="out"/>
        <c:tickLblPos val="low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-1800000" spcFirstLastPara="1" vertOverflow="ellipsis" wrap="square" anchor="ctr" anchorCtr="1"/>
          <a:lstStyle/>
          <a:p>
            <a:pPr>
              <a:defRPr sz="20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100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1232"/>
        <c:crosses val="autoZero"/>
        <c:crossBetween val="between"/>
        <c:majorUnit val="25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0.11866855709259105"/>
          <c:y val="5.1229540002900257E-3"/>
          <c:w val="0.84628117305587047"/>
          <c:h val="0.139896573820756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1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2000" b="1">
          <a:solidFill>
            <a:schemeClr val="tx1"/>
          </a:solidFill>
          <a:latin typeface="Candara" panose="020E0502030303020204" pitchFamily="34" charset="0"/>
        </a:defRPr>
      </a:pPr>
      <a:endParaRPr lang="en-US"/>
    </a:p>
  </c:txPr>
  <c:externalData r:id="rId4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1896535059650862E-2"/>
          <c:y val="6.4811399754579599E-2"/>
          <c:w val="0.97079941394449332"/>
          <c:h val="0.87037720049084077"/>
        </c:manualLayout>
      </c:layout>
      <c:scatterChart>
        <c:scatterStyle val="lineMarker"/>
        <c:varyColors val="0"/>
        <c:ser>
          <c:idx val="0"/>
          <c:order val="0"/>
          <c:spPr>
            <a:ln w="38100" cap="rnd">
              <a:noFill/>
              <a:round/>
            </a:ln>
            <a:effectLst/>
          </c:spPr>
          <c:marker>
            <c:symbol val="circle"/>
            <c:size val="2"/>
            <c:spPr>
              <a:solidFill>
                <a:schemeClr val="accent6">
                  <a:lumMod val="50000"/>
                </a:schemeClr>
              </a:solidFill>
              <a:ln w="9525">
                <a:solidFill>
                  <a:schemeClr val="accent6">
                    <a:lumMod val="50000"/>
                  </a:schemeClr>
                </a:solidFill>
              </a:ln>
              <a:effectLst/>
            </c:spPr>
          </c:marker>
          <c:xVal>
            <c:numRef>
              <c:f>'ssdtrace-02'!$D$1:$D$100000</c:f>
              <c:numCache>
                <c:formatCode>General</c:formatCode>
                <c:ptCount val="100000"/>
                <c:pt idx="0">
                  <c:v>0</c:v>
                </c:pt>
                <c:pt idx="1">
                  <c:v>8.3000031736446504E-5</c:v>
                </c:pt>
                <c:pt idx="2">
                  <c:v>3.3693000204948406E-2</c:v>
                </c:pt>
                <c:pt idx="3">
                  <c:v>3.7407000036182497E-2</c:v>
                </c:pt>
                <c:pt idx="4">
                  <c:v>3.8089000099716899E-2</c:v>
                </c:pt>
                <c:pt idx="5">
                  <c:v>3.9456000195059404E-2</c:v>
                </c:pt>
                <c:pt idx="6">
                  <c:v>4.0444000205752603E-2</c:v>
                </c:pt>
                <c:pt idx="7">
                  <c:v>4.3620999804261304E-2</c:v>
                </c:pt>
                <c:pt idx="8">
                  <c:v>4.4363000142766298E-2</c:v>
                </c:pt>
                <c:pt idx="9">
                  <c:v>4.56299999314069E-2</c:v>
                </c:pt>
                <c:pt idx="10">
                  <c:v>4.6631999794044504E-2</c:v>
                </c:pt>
                <c:pt idx="11">
                  <c:v>4.7273999825847506E-2</c:v>
                </c:pt>
                <c:pt idx="12">
                  <c:v>4.9742000101104994E-2</c:v>
                </c:pt>
                <c:pt idx="13">
                  <c:v>5.0424000164639403E-2</c:v>
                </c:pt>
                <c:pt idx="14">
                  <c:v>5.1654999879247002E-2</c:v>
                </c:pt>
                <c:pt idx="15">
                  <c:v>5.2490000143734498E-2</c:v>
                </c:pt>
                <c:pt idx="16">
                  <c:v>5.4300000101648004E-2</c:v>
                </c:pt>
                <c:pt idx="17">
                  <c:v>5.6556999879830899E-2</c:v>
                </c:pt>
                <c:pt idx="18">
                  <c:v>5.7143000049109098E-2</c:v>
                </c:pt>
                <c:pt idx="19">
                  <c:v>5.8120000176131704E-2</c:v>
                </c:pt>
                <c:pt idx="20">
                  <c:v>5.8713999806059194E-2</c:v>
                </c:pt>
                <c:pt idx="21">
                  <c:v>6.5931999870372196E-2</c:v>
                </c:pt>
                <c:pt idx="22">
                  <c:v>6.6658999912760905E-2</c:v>
                </c:pt>
                <c:pt idx="23">
                  <c:v>6.78289998177206E-2</c:v>
                </c:pt>
                <c:pt idx="24">
                  <c:v>6.9137000082264408E-2</c:v>
                </c:pt>
                <c:pt idx="25">
                  <c:v>8.0473999787500305E-2</c:v>
                </c:pt>
                <c:pt idx="26">
                  <c:v>8.9743999978963901E-2</c:v>
                </c:pt>
                <c:pt idx="27">
                  <c:v>9.0180999904987402E-2</c:v>
                </c:pt>
                <c:pt idx="28">
                  <c:v>9.0912999894498997E-2</c:v>
                </c:pt>
                <c:pt idx="29">
                  <c:v>9.1430999873409705E-2</c:v>
                </c:pt>
                <c:pt idx="30">
                  <c:v>0.100444000054267</c:v>
                </c:pt>
                <c:pt idx="31">
                  <c:v>0.10096000005432801</c:v>
                </c:pt>
                <c:pt idx="32">
                  <c:v>0.10182100004385501</c:v>
                </c:pt>
                <c:pt idx="33">
                  <c:v>0.102452000191988</c:v>
                </c:pt>
                <c:pt idx="34">
                  <c:v>0.104876000023068</c:v>
                </c:pt>
                <c:pt idx="35">
                  <c:v>0.109872999928484</c:v>
                </c:pt>
                <c:pt idx="36">
                  <c:v>0.11938199986616299</c:v>
                </c:pt>
                <c:pt idx="37">
                  <c:v>0.1291950002269</c:v>
                </c:pt>
                <c:pt idx="38">
                  <c:v>0.13184399995225199</c:v>
                </c:pt>
                <c:pt idx="39">
                  <c:v>0.13239200006864799</c:v>
                </c:pt>
                <c:pt idx="40">
                  <c:v>0.1333089999207</c:v>
                </c:pt>
                <c:pt idx="41">
                  <c:v>0.13399699992078198</c:v>
                </c:pt>
                <c:pt idx="42">
                  <c:v>0.14650200000687602</c:v>
                </c:pt>
                <c:pt idx="43">
                  <c:v>0.14906900014466301</c:v>
                </c:pt>
                <c:pt idx="44">
                  <c:v>0.14970499978517102</c:v>
                </c:pt>
                <c:pt idx="45">
                  <c:v>0.15083800008142098</c:v>
                </c:pt>
                <c:pt idx="46">
                  <c:v>0.15117800012376298</c:v>
                </c:pt>
                <c:pt idx="47">
                  <c:v>0.15169300013440001</c:v>
                </c:pt>
                <c:pt idx="48">
                  <c:v>0.16813699994600001</c:v>
                </c:pt>
                <c:pt idx="49">
                  <c:v>0.16880200018931599</c:v>
                </c:pt>
                <c:pt idx="50">
                  <c:v>0.17006699999910702</c:v>
                </c:pt>
                <c:pt idx="51">
                  <c:v>0.171027999840589</c:v>
                </c:pt>
                <c:pt idx="52">
                  <c:v>0.17892200003188902</c:v>
                </c:pt>
                <c:pt idx="53">
                  <c:v>0.17965999995794799</c:v>
                </c:pt>
                <c:pt idx="54">
                  <c:v>0.18089900004270001</c:v>
                </c:pt>
                <c:pt idx="55">
                  <c:v>0.18189799993706401</c:v>
                </c:pt>
                <c:pt idx="56">
                  <c:v>0.183041000127559</c:v>
                </c:pt>
                <c:pt idx="57">
                  <c:v>0.18926199982160999</c:v>
                </c:pt>
                <c:pt idx="58">
                  <c:v>0.200908999886451</c:v>
                </c:pt>
                <c:pt idx="59">
                  <c:v>0.20801299979211701</c:v>
                </c:pt>
                <c:pt idx="60">
                  <c:v>0.20860199992966899</c:v>
                </c:pt>
                <c:pt idx="61">
                  <c:v>0.209650000215333</c:v>
                </c:pt>
                <c:pt idx="62">
                  <c:v>0.21041999980297901</c:v>
                </c:pt>
                <c:pt idx="63">
                  <c:v>0.22706600020683199</c:v>
                </c:pt>
                <c:pt idx="64">
                  <c:v>0.22874900014357899</c:v>
                </c:pt>
                <c:pt idx="65">
                  <c:v>0.22933899981580899</c:v>
                </c:pt>
                <c:pt idx="66">
                  <c:v>0.22993999982645602</c:v>
                </c:pt>
                <c:pt idx="67">
                  <c:v>0.23027499992167499</c:v>
                </c:pt>
                <c:pt idx="68">
                  <c:v>0.230454999837093</c:v>
                </c:pt>
                <c:pt idx="69">
                  <c:v>0.23101499982658402</c:v>
                </c:pt>
                <c:pt idx="70">
                  <c:v>0.23123900018617799</c:v>
                </c:pt>
                <c:pt idx="71">
                  <c:v>0.231282000186183</c:v>
                </c:pt>
                <c:pt idx="72">
                  <c:v>0.23243499981617702</c:v>
                </c:pt>
                <c:pt idx="73">
                  <c:v>0.24582400010331101</c:v>
                </c:pt>
                <c:pt idx="74">
                  <c:v>0.246451999828423</c:v>
                </c:pt>
                <c:pt idx="75">
                  <c:v>0.24772300002950901</c:v>
                </c:pt>
                <c:pt idx="76">
                  <c:v>0.248587999976734</c:v>
                </c:pt>
                <c:pt idx="77">
                  <c:v>0.25510300019959598</c:v>
                </c:pt>
                <c:pt idx="78">
                  <c:v>0.25568799992470298</c:v>
                </c:pt>
                <c:pt idx="79">
                  <c:v>0.25603099993531903</c:v>
                </c:pt>
                <c:pt idx="80">
                  <c:v>0.25664900022093201</c:v>
                </c:pt>
                <c:pt idx="81">
                  <c:v>0.25706599990371598</c:v>
                </c:pt>
                <c:pt idx="82">
                  <c:v>0.273739000022033</c:v>
                </c:pt>
                <c:pt idx="83">
                  <c:v>0.27405499986343701</c:v>
                </c:pt>
                <c:pt idx="84">
                  <c:v>0.27480600010676404</c:v>
                </c:pt>
                <c:pt idx="85">
                  <c:v>0.27529299995876499</c:v>
                </c:pt>
                <c:pt idx="86">
                  <c:v>0.27669000019159196</c:v>
                </c:pt>
                <c:pt idx="87">
                  <c:v>0.29576499991890104</c:v>
                </c:pt>
                <c:pt idx="88">
                  <c:v>0.29592000009870301</c:v>
                </c:pt>
                <c:pt idx="89">
                  <c:v>0.29644699998243501</c:v>
                </c:pt>
                <c:pt idx="90">
                  <c:v>0.29784400021526297</c:v>
                </c:pt>
                <c:pt idx="91">
                  <c:v>0.298396999824035</c:v>
                </c:pt>
                <c:pt idx="92">
                  <c:v>0.29885399999329804</c:v>
                </c:pt>
                <c:pt idx="93">
                  <c:v>0.30530699996234001</c:v>
                </c:pt>
                <c:pt idx="94">
                  <c:v>0.32395700009146799</c:v>
                </c:pt>
                <c:pt idx="95">
                  <c:v>0.32630099985908601</c:v>
                </c:pt>
                <c:pt idx="96">
                  <c:v>0.35227899979872701</c:v>
                </c:pt>
                <c:pt idx="97">
                  <c:v>0.352783999915118</c:v>
                </c:pt>
                <c:pt idx="98">
                  <c:v>0.35362400012672796</c:v>
                </c:pt>
                <c:pt idx="99">
                  <c:v>0.35437499991530697</c:v>
                </c:pt>
                <c:pt idx="100">
                  <c:v>0.35687899980984999</c:v>
                </c:pt>
                <c:pt idx="101">
                  <c:v>0.357430999883945</c:v>
                </c:pt>
                <c:pt idx="102">
                  <c:v>0.35833799984175102</c:v>
                </c:pt>
                <c:pt idx="103">
                  <c:v>0.35895100018024001</c:v>
                </c:pt>
                <c:pt idx="104">
                  <c:v>0.36655099984272899</c:v>
                </c:pt>
                <c:pt idx="105">
                  <c:v>0.385129999813216</c:v>
                </c:pt>
                <c:pt idx="106">
                  <c:v>0.38585999982387797</c:v>
                </c:pt>
                <c:pt idx="107">
                  <c:v>0.387108999802876</c:v>
                </c:pt>
                <c:pt idx="108">
                  <c:v>0.38794700003563698</c:v>
                </c:pt>
                <c:pt idx="109">
                  <c:v>0.39161399990916801</c:v>
                </c:pt>
                <c:pt idx="110">
                  <c:v>0.39209099986692303</c:v>
                </c:pt>
                <c:pt idx="111">
                  <c:v>0.39313700017373698</c:v>
                </c:pt>
                <c:pt idx="112">
                  <c:v>0.39418899996235196</c:v>
                </c:pt>
                <c:pt idx="113">
                  <c:v>0.39926599993122996</c:v>
                </c:pt>
                <c:pt idx="114">
                  <c:v>0.42551800015644398</c:v>
                </c:pt>
                <c:pt idx="115">
                  <c:v>0.43649700000969405</c:v>
                </c:pt>
                <c:pt idx="116">
                  <c:v>0.456528000086109</c:v>
                </c:pt>
                <c:pt idx="117">
                  <c:v>0.48370200011049702</c:v>
                </c:pt>
                <c:pt idx="118">
                  <c:v>0.48440599994137301</c:v>
                </c:pt>
                <c:pt idx="119">
                  <c:v>0.485608999952091</c:v>
                </c:pt>
                <c:pt idx="120">
                  <c:v>0.48660799984645497</c:v>
                </c:pt>
                <c:pt idx="121">
                  <c:v>0.50570199982757902</c:v>
                </c:pt>
                <c:pt idx="122">
                  <c:v>0.50640000017665399</c:v>
                </c:pt>
                <c:pt idx="123">
                  <c:v>0.50770999996529997</c:v>
                </c:pt>
                <c:pt idx="124">
                  <c:v>0.50853199991251996</c:v>
                </c:pt>
                <c:pt idx="125">
                  <c:v>0.50988600014534302</c:v>
                </c:pt>
                <c:pt idx="126">
                  <c:v>0.51050399997620799</c:v>
                </c:pt>
                <c:pt idx="127">
                  <c:v>0.51173000019843995</c:v>
                </c:pt>
                <c:pt idx="128">
                  <c:v>0.51262799979667695</c:v>
                </c:pt>
                <c:pt idx="129">
                  <c:v>0.53434099982041505</c:v>
                </c:pt>
                <c:pt idx="130">
                  <c:v>0.53501200000027804</c:v>
                </c:pt>
                <c:pt idx="131">
                  <c:v>0.53613799991580802</c:v>
                </c:pt>
                <c:pt idx="132">
                  <c:v>0.537450000138051</c:v>
                </c:pt>
                <c:pt idx="133">
                  <c:v>0.54723199991713001</c:v>
                </c:pt>
                <c:pt idx="134">
                  <c:v>0.547671999811427</c:v>
                </c:pt>
                <c:pt idx="135">
                  <c:v>0.54840099983266499</c:v>
                </c:pt>
                <c:pt idx="136">
                  <c:v>0.54884700011825704</c:v>
                </c:pt>
                <c:pt idx="137">
                  <c:v>0.56486699986635303</c:v>
                </c:pt>
                <c:pt idx="138">
                  <c:v>0.57147799998347104</c:v>
                </c:pt>
                <c:pt idx="139">
                  <c:v>0.57211600005757601</c:v>
                </c:pt>
                <c:pt idx="140">
                  <c:v>0.57327900003656396</c:v>
                </c:pt>
                <c:pt idx="141">
                  <c:v>0.57415499986745999</c:v>
                </c:pt>
                <c:pt idx="142">
                  <c:v>0.580526999783614</c:v>
                </c:pt>
                <c:pt idx="143">
                  <c:v>0.58371300019643901</c:v>
                </c:pt>
                <c:pt idx="144">
                  <c:v>0.58441500004846603</c:v>
                </c:pt>
                <c:pt idx="145">
                  <c:v>0.58578000016495901</c:v>
                </c:pt>
                <c:pt idx="146">
                  <c:v>0.58719600019685403</c:v>
                </c:pt>
                <c:pt idx="147">
                  <c:v>0.59649900003932999</c:v>
                </c:pt>
                <c:pt idx="148">
                  <c:v>0.59681099992303599</c:v>
                </c:pt>
                <c:pt idx="149">
                  <c:v>0.62160000015865002</c:v>
                </c:pt>
                <c:pt idx="150">
                  <c:v>0.62305900019055105</c:v>
                </c:pt>
                <c:pt idx="151">
                  <c:v>0.62356799980989297</c:v>
                </c:pt>
                <c:pt idx="152">
                  <c:v>0.62456100022245598</c:v>
                </c:pt>
                <c:pt idx="153">
                  <c:v>0.62534600010621899</c:v>
                </c:pt>
                <c:pt idx="154">
                  <c:v>0.62725599991608705</c:v>
                </c:pt>
                <c:pt idx="155">
                  <c:v>0.62792700009595104</c:v>
                </c:pt>
                <c:pt idx="156">
                  <c:v>0.62928499983172503</c:v>
                </c:pt>
                <c:pt idx="157">
                  <c:v>0.63025899999047397</c:v>
                </c:pt>
                <c:pt idx="158">
                  <c:v>0.63315999977930904</c:v>
                </c:pt>
                <c:pt idx="159">
                  <c:v>0.63395500001206506</c:v>
                </c:pt>
                <c:pt idx="160">
                  <c:v>0.63536500010741204</c:v>
                </c:pt>
                <c:pt idx="161">
                  <c:v>0.63640000007580899</c:v>
                </c:pt>
                <c:pt idx="162">
                  <c:v>0.63899499991748598</c:v>
                </c:pt>
                <c:pt idx="163">
                  <c:v>0.63970100018195797</c:v>
                </c:pt>
                <c:pt idx="164">
                  <c:v>0.64115699979083707</c:v>
                </c:pt>
                <c:pt idx="165">
                  <c:v>0.642218999928445</c:v>
                </c:pt>
                <c:pt idx="166">
                  <c:v>0.65000299991879706</c:v>
                </c:pt>
                <c:pt idx="167">
                  <c:v>0.65508999978192106</c:v>
                </c:pt>
                <c:pt idx="168">
                  <c:v>0.67575599996416702</c:v>
                </c:pt>
                <c:pt idx="169">
                  <c:v>0.67629500017574107</c:v>
                </c:pt>
                <c:pt idx="170">
                  <c:v>0.67729500005953003</c:v>
                </c:pt>
                <c:pt idx="171">
                  <c:v>0.67803999991156105</c:v>
                </c:pt>
                <c:pt idx="172">
                  <c:v>0.68442100018728502</c:v>
                </c:pt>
                <c:pt idx="173">
                  <c:v>0.68496699987008403</c:v>
                </c:pt>
                <c:pt idx="174">
                  <c:v>0.68599699989135798</c:v>
                </c:pt>
                <c:pt idx="175">
                  <c:v>0.68672099996547298</c:v>
                </c:pt>
                <c:pt idx="176">
                  <c:v>0.691282999923714</c:v>
                </c:pt>
                <c:pt idx="177">
                  <c:v>0.69171199993434096</c:v>
                </c:pt>
                <c:pt idx="178">
                  <c:v>0.69256400001904694</c:v>
                </c:pt>
                <c:pt idx="179">
                  <c:v>0.69316000008257095</c:v>
                </c:pt>
                <c:pt idx="180">
                  <c:v>0.69876499992460595</c:v>
                </c:pt>
                <c:pt idx="181">
                  <c:v>0.69946199982950896</c:v>
                </c:pt>
                <c:pt idx="182">
                  <c:v>0.69999000015741297</c:v>
                </c:pt>
                <c:pt idx="183">
                  <c:v>0.70099000004120104</c:v>
                </c:pt>
                <c:pt idx="184">
                  <c:v>0.70179000022108007</c:v>
                </c:pt>
                <c:pt idx="185">
                  <c:v>0.70637899989378605</c:v>
                </c:pt>
                <c:pt idx="186">
                  <c:v>0.71056900014809798</c:v>
                </c:pt>
                <c:pt idx="187">
                  <c:v>0.71558999979970395</c:v>
                </c:pt>
                <c:pt idx="188">
                  <c:v>0.71622399991610997</c:v>
                </c:pt>
                <c:pt idx="189">
                  <c:v>0.71743199987395201</c:v>
                </c:pt>
                <c:pt idx="190">
                  <c:v>0.71838499980003601</c:v>
                </c:pt>
                <c:pt idx="191">
                  <c:v>0.74541699996188904</c:v>
                </c:pt>
                <c:pt idx="192">
                  <c:v>0.74604100018404995</c:v>
                </c:pt>
                <c:pt idx="193">
                  <c:v>0.75046499978270698</c:v>
                </c:pt>
                <c:pt idx="194">
                  <c:v>0.75118299992027404</c:v>
                </c:pt>
                <c:pt idx="195">
                  <c:v>0.75216200002614597</c:v>
                </c:pt>
                <c:pt idx="196">
                  <c:v>0.75255899992043807</c:v>
                </c:pt>
                <c:pt idx="197">
                  <c:v>0.75356900015322004</c:v>
                </c:pt>
                <c:pt idx="198">
                  <c:v>0.755662999836204</c:v>
                </c:pt>
                <c:pt idx="199">
                  <c:v>0.76199300019652505</c:v>
                </c:pt>
                <c:pt idx="200">
                  <c:v>0.76234700009081202</c:v>
                </c:pt>
                <c:pt idx="201">
                  <c:v>0.76290900005915296</c:v>
                </c:pt>
                <c:pt idx="202">
                  <c:v>0.763060999815934</c:v>
                </c:pt>
                <c:pt idx="203">
                  <c:v>0.76361999981600004</c:v>
                </c:pt>
                <c:pt idx="204">
                  <c:v>0.76370099986888795</c:v>
                </c:pt>
                <c:pt idx="205">
                  <c:v>0.76420100003815605</c:v>
                </c:pt>
                <c:pt idx="206">
                  <c:v>0.76451599989013597</c:v>
                </c:pt>
                <c:pt idx="207">
                  <c:v>0.76864399989062804</c:v>
                </c:pt>
                <c:pt idx="208">
                  <c:v>0.77313100018727698</c:v>
                </c:pt>
                <c:pt idx="209">
                  <c:v>0.77335500009212399</c:v>
                </c:pt>
                <c:pt idx="210">
                  <c:v>0.77339000017673198</c:v>
                </c:pt>
                <c:pt idx="211">
                  <c:v>0.77382600011333103</c:v>
                </c:pt>
                <c:pt idx="212">
                  <c:v>0.77392799994413497</c:v>
                </c:pt>
                <c:pt idx="213">
                  <c:v>0.77431399995475603</c:v>
                </c:pt>
                <c:pt idx="214">
                  <c:v>0.77466899983846804</c:v>
                </c:pt>
                <c:pt idx="215">
                  <c:v>0.77539399990200708</c:v>
                </c:pt>
                <c:pt idx="216">
                  <c:v>0.77552099992317303</c:v>
                </c:pt>
                <c:pt idx="217">
                  <c:v>0.77623300012419305</c:v>
                </c:pt>
                <c:pt idx="218">
                  <c:v>0.77739800008202997</c:v>
                </c:pt>
                <c:pt idx="219">
                  <c:v>0.77818899990234003</c:v>
                </c:pt>
                <c:pt idx="220">
                  <c:v>0.78620900012538109</c:v>
                </c:pt>
                <c:pt idx="221">
                  <c:v>0.81842000008691607</c:v>
                </c:pt>
                <c:pt idx="222">
                  <c:v>0.81877200000235406</c:v>
                </c:pt>
                <c:pt idx="223">
                  <c:v>0.81941899998127998</c:v>
                </c:pt>
                <c:pt idx="224">
                  <c:v>0.819829000192839</c:v>
                </c:pt>
                <c:pt idx="225">
                  <c:v>0.82000100019286004</c:v>
                </c:pt>
                <c:pt idx="226">
                  <c:v>0.82051299978047598</c:v>
                </c:pt>
                <c:pt idx="227">
                  <c:v>0.82148100000267699</c:v>
                </c:pt>
                <c:pt idx="228">
                  <c:v>0.82216600003448503</c:v>
                </c:pt>
                <c:pt idx="229">
                  <c:v>0.82532899978104901</c:v>
                </c:pt>
                <c:pt idx="230">
                  <c:v>0.825574999907985</c:v>
                </c:pt>
                <c:pt idx="231">
                  <c:v>0.834614999803307</c:v>
                </c:pt>
                <c:pt idx="232">
                  <c:v>0.83911399997305103</c:v>
                </c:pt>
                <c:pt idx="233">
                  <c:v>0.839782000184641</c:v>
                </c:pt>
                <c:pt idx="234">
                  <c:v>0.84103300014248805</c:v>
                </c:pt>
                <c:pt idx="235">
                  <c:v>0.84192599979360205</c:v>
                </c:pt>
                <c:pt idx="236">
                  <c:v>0.84450699978333399</c:v>
                </c:pt>
                <c:pt idx="237">
                  <c:v>0.84696500016434506</c:v>
                </c:pt>
                <c:pt idx="238">
                  <c:v>0.84738399982597901</c:v>
                </c:pt>
                <c:pt idx="239">
                  <c:v>0.84809300005872501</c:v>
                </c:pt>
                <c:pt idx="240">
                  <c:v>0.84870299997419307</c:v>
                </c:pt>
                <c:pt idx="241">
                  <c:v>0.85911199994370602</c:v>
                </c:pt>
                <c:pt idx="242">
                  <c:v>0.861709000218979</c:v>
                </c:pt>
                <c:pt idx="243">
                  <c:v>0.86232800003926902</c:v>
                </c:pt>
                <c:pt idx="244">
                  <c:v>0.86364600019805904</c:v>
                </c:pt>
                <c:pt idx="245">
                  <c:v>0.864532999912626</c:v>
                </c:pt>
                <c:pt idx="246">
                  <c:v>0.86520700006076301</c:v>
                </c:pt>
                <c:pt idx="247">
                  <c:v>0.87137599984998804</c:v>
                </c:pt>
                <c:pt idx="248">
                  <c:v>0.87419100009355999</c:v>
                </c:pt>
                <c:pt idx="249">
                  <c:v>0.87470000016764904</c:v>
                </c:pt>
                <c:pt idx="250">
                  <c:v>0.87562799990337203</c:v>
                </c:pt>
                <c:pt idx="251">
                  <c:v>0.87646100018901008</c:v>
                </c:pt>
                <c:pt idx="252">
                  <c:v>0.90116100000159305</c:v>
                </c:pt>
                <c:pt idx="253">
                  <c:v>0.90154899999106397</c:v>
                </c:pt>
                <c:pt idx="254">
                  <c:v>0.90228999988539704</c:v>
                </c:pt>
                <c:pt idx="255">
                  <c:v>0.90287800003352403</c:v>
                </c:pt>
                <c:pt idx="256">
                  <c:v>0.90680599987535904</c:v>
                </c:pt>
                <c:pt idx="257">
                  <c:v>0.90721000015037101</c:v>
                </c:pt>
                <c:pt idx="258">
                  <c:v>0.90795300002355306</c:v>
                </c:pt>
                <c:pt idx="259">
                  <c:v>0.90847599994958705</c:v>
                </c:pt>
                <c:pt idx="260">
                  <c:v>0.90982600022471105</c:v>
                </c:pt>
                <c:pt idx="261">
                  <c:v>0.92021999989810799</c:v>
                </c:pt>
                <c:pt idx="262">
                  <c:v>0.92130800021550308</c:v>
                </c:pt>
                <c:pt idx="263">
                  <c:v>0.92174200017325303</c:v>
                </c:pt>
                <c:pt idx="264">
                  <c:v>0.92256400012047302</c:v>
                </c:pt>
                <c:pt idx="265">
                  <c:v>0.92313899995133397</c:v>
                </c:pt>
                <c:pt idx="266">
                  <c:v>0.93583599982594001</c:v>
                </c:pt>
                <c:pt idx="267">
                  <c:v>0.93636700012211804</c:v>
                </c:pt>
                <c:pt idx="268">
                  <c:v>0.93736500002705703</c:v>
                </c:pt>
                <c:pt idx="269">
                  <c:v>0.93811899978391</c:v>
                </c:pt>
                <c:pt idx="270">
                  <c:v>0.94153300005927998</c:v>
                </c:pt>
                <c:pt idx="271">
                  <c:v>0.95192299977497896</c:v>
                </c:pt>
                <c:pt idx="272">
                  <c:v>0.96943000016835801</c:v>
                </c:pt>
                <c:pt idx="273">
                  <c:v>0.972920000094745</c:v>
                </c:pt>
                <c:pt idx="274">
                  <c:v>0.97385900016888605</c:v>
                </c:pt>
                <c:pt idx="275">
                  <c:v>0.97451999999975603</c:v>
                </c:pt>
                <c:pt idx="276">
                  <c:v>0.97561900020082204</c:v>
                </c:pt>
                <c:pt idx="277">
                  <c:v>0.97654599994711999</c:v>
                </c:pt>
                <c:pt idx="278">
                  <c:v>0.97747700010586402</c:v>
                </c:pt>
                <c:pt idx="279">
                  <c:v>0.998752000214153</c:v>
                </c:pt>
                <c:pt idx="280">
                  <c:v>0.99924400001327707</c:v>
                </c:pt>
                <c:pt idx="281">
                  <c:v>1.00013100018259</c:v>
                </c:pt>
                <c:pt idx="282">
                  <c:v>1.0007579999182701</c:v>
                </c:pt>
                <c:pt idx="283">
                  <c:v>1.0009020002144</c:v>
                </c:pt>
                <c:pt idx="284">
                  <c:v>1.0015719999501</c:v>
                </c:pt>
                <c:pt idx="285">
                  <c:v>1.00328300004548</c:v>
                </c:pt>
                <c:pt idx="286">
                  <c:v>1.00399700022535</c:v>
                </c:pt>
                <c:pt idx="287">
                  <c:v>1.0051539998130401</c:v>
                </c:pt>
                <c:pt idx="288">
                  <c:v>1.0059920000458</c:v>
                </c:pt>
                <c:pt idx="289">
                  <c:v>1.0407230001874201</c:v>
                </c:pt>
                <c:pt idx="290">
                  <c:v>1.0412779997750399</c:v>
                </c:pt>
                <c:pt idx="291">
                  <c:v>1.0422710001876101</c:v>
                </c:pt>
                <c:pt idx="292">
                  <c:v>1.0429320000184801</c:v>
                </c:pt>
                <c:pt idx="293">
                  <c:v>1.0520030000407099</c:v>
                </c:pt>
                <c:pt idx="294">
                  <c:v>1.0536340000726299</c:v>
                </c:pt>
                <c:pt idx="295">
                  <c:v>1.0599759998512999</c:v>
                </c:pt>
                <c:pt idx="296">
                  <c:v>1.0724939997999099</c:v>
                </c:pt>
                <c:pt idx="297">
                  <c:v>1.0731389997999901</c:v>
                </c:pt>
                <c:pt idx="298">
                  <c:v>1.0737719999269701</c:v>
                </c:pt>
                <c:pt idx="299">
                  <c:v>1.0742039999058701</c:v>
                </c:pt>
                <c:pt idx="300">
                  <c:v>1.074251999853</c:v>
                </c:pt>
                <c:pt idx="301">
                  <c:v>1.0750299998107899</c:v>
                </c:pt>
                <c:pt idx="302">
                  <c:v>1.07523899987427</c:v>
                </c:pt>
                <c:pt idx="303">
                  <c:v>1.0755230000540901</c:v>
                </c:pt>
                <c:pt idx="304">
                  <c:v>1.07559400021273</c:v>
                </c:pt>
                <c:pt idx="305">
                  <c:v>1.0762830002022299</c:v>
                </c:pt>
                <c:pt idx="306">
                  <c:v>1.0776499998428299</c:v>
                </c:pt>
                <c:pt idx="307">
                  <c:v>1.07858499995927</c:v>
                </c:pt>
                <c:pt idx="308">
                  <c:v>1.0876289998122901</c:v>
                </c:pt>
                <c:pt idx="309">
                  <c:v>1.10583100013172</c:v>
                </c:pt>
                <c:pt idx="310">
                  <c:v>1.1065059998145399</c:v>
                </c:pt>
                <c:pt idx="311">
                  <c:v>1.1079800001425602</c:v>
                </c:pt>
                <c:pt idx="312">
                  <c:v>1.1087970001426499</c:v>
                </c:pt>
                <c:pt idx="313">
                  <c:v>1.10886199991</c:v>
                </c:pt>
                <c:pt idx="314">
                  <c:v>1.1091500000475201</c:v>
                </c:pt>
                <c:pt idx="315">
                  <c:v>1.1097130000052799</c:v>
                </c:pt>
                <c:pt idx="316">
                  <c:v>1.1105200001111302</c:v>
                </c:pt>
                <c:pt idx="317">
                  <c:v>1.1309179999443499</c:v>
                </c:pt>
                <c:pt idx="318">
                  <c:v>1.1398339997867799</c:v>
                </c:pt>
                <c:pt idx="319">
                  <c:v>1.14025799985029</c:v>
                </c:pt>
                <c:pt idx="320">
                  <c:v>1.14102799989268</c:v>
                </c:pt>
                <c:pt idx="321">
                  <c:v>1.1415809999561999</c:v>
                </c:pt>
                <c:pt idx="322">
                  <c:v>1.14590600014707</c:v>
                </c:pt>
                <c:pt idx="323">
                  <c:v>1.1519399999997399</c:v>
                </c:pt>
                <c:pt idx="324">
                  <c:v>1.15264699979888</c:v>
                </c:pt>
                <c:pt idx="325">
                  <c:v>1.1539639999682501</c:v>
                </c:pt>
                <c:pt idx="326">
                  <c:v>1.1548040001798601</c:v>
                </c:pt>
                <c:pt idx="327">
                  <c:v>1.1548699999366301</c:v>
                </c:pt>
                <c:pt idx="328">
                  <c:v>1.1553250001270401</c:v>
                </c:pt>
                <c:pt idx="329">
                  <c:v>1.1562439999579501</c:v>
                </c:pt>
                <c:pt idx="330">
                  <c:v>1.1568879999685999</c:v>
                </c:pt>
                <c:pt idx="331">
                  <c:v>1.15701000004264</c:v>
                </c:pt>
                <c:pt idx="332">
                  <c:v>1.15738800013787</c:v>
                </c:pt>
                <c:pt idx="333">
                  <c:v>1.1582400002225701</c:v>
                </c:pt>
                <c:pt idx="334">
                  <c:v>1.15893500014863</c:v>
                </c:pt>
                <c:pt idx="335">
                  <c:v>1.1705930000971401</c:v>
                </c:pt>
                <c:pt idx="336">
                  <c:v>1.1712700002135499</c:v>
                </c:pt>
                <c:pt idx="337">
                  <c:v>1.1727000000973899</c:v>
                </c:pt>
                <c:pt idx="338">
                  <c:v>1.17289099989648</c:v>
                </c:pt>
                <c:pt idx="339">
                  <c:v>1.1734119998436601</c:v>
                </c:pt>
                <c:pt idx="340">
                  <c:v>1.17365200003405</c:v>
                </c:pt>
                <c:pt idx="341">
                  <c:v>1.17436199980147</c:v>
                </c:pt>
                <c:pt idx="342">
                  <c:v>1.1750160001611201</c:v>
                </c:pt>
                <c:pt idx="343">
                  <c:v>1.1753799999496499</c:v>
                </c:pt>
                <c:pt idx="344">
                  <c:v>1.1819259998446701</c:v>
                </c:pt>
                <c:pt idx="345">
                  <c:v>1.18314300016209</c:v>
                </c:pt>
                <c:pt idx="346">
                  <c:v>1.18385999985548</c:v>
                </c:pt>
                <c:pt idx="347">
                  <c:v>1.1852689999613999</c:v>
                </c:pt>
                <c:pt idx="348">
                  <c:v>1.1867899997923801</c:v>
                </c:pt>
                <c:pt idx="349">
                  <c:v>1.19304400004693</c:v>
                </c:pt>
                <c:pt idx="350">
                  <c:v>1.2065149999216298</c:v>
                </c:pt>
                <c:pt idx="351">
                  <c:v>1.2235290000717201</c:v>
                </c:pt>
                <c:pt idx="352">
                  <c:v>1.2253760000930902</c:v>
                </c:pt>
                <c:pt idx="353">
                  <c:v>1.2379569998302</c:v>
                </c:pt>
                <c:pt idx="354">
                  <c:v>1.2419780000527598</c:v>
                </c:pt>
                <c:pt idx="355">
                  <c:v>1.2425999998413302</c:v>
                </c:pt>
                <c:pt idx="356">
                  <c:v>1.2437229997885799</c:v>
                </c:pt>
                <c:pt idx="357">
                  <c:v>1.2445010002011201</c:v>
                </c:pt>
                <c:pt idx="358">
                  <c:v>1.2493519998315601</c:v>
                </c:pt>
                <c:pt idx="359">
                  <c:v>1.25003699986336</c:v>
                </c:pt>
                <c:pt idx="360">
                  <c:v>1.2512349999269601</c:v>
                </c:pt>
                <c:pt idx="361">
                  <c:v>1.2521849998847701</c:v>
                </c:pt>
                <c:pt idx="362">
                  <c:v>1.2567059998218602</c:v>
                </c:pt>
                <c:pt idx="363">
                  <c:v>1.2666050001825999</c:v>
                </c:pt>
                <c:pt idx="364">
                  <c:v>1.2669379998442301</c:v>
                </c:pt>
                <c:pt idx="365">
                  <c:v>1.2674909999077499</c:v>
                </c:pt>
                <c:pt idx="366">
                  <c:v>1.2679189999289502</c:v>
                </c:pt>
                <c:pt idx="367">
                  <c:v>1.2723660001938599</c:v>
                </c:pt>
                <c:pt idx="368">
                  <c:v>1.2730899998132299</c:v>
                </c:pt>
                <c:pt idx="369">
                  <c:v>1.2744350001412299</c:v>
                </c:pt>
                <c:pt idx="370">
                  <c:v>1.2753310002153699</c:v>
                </c:pt>
                <c:pt idx="371">
                  <c:v>1.2846049999097799</c:v>
                </c:pt>
                <c:pt idx="372">
                  <c:v>1.28505300017423</c:v>
                </c:pt>
                <c:pt idx="373">
                  <c:v>1.2858350000897101</c:v>
                </c:pt>
                <c:pt idx="374">
                  <c:v>1.2864000000263298</c:v>
                </c:pt>
                <c:pt idx="375">
                  <c:v>1.28707800013216</c:v>
                </c:pt>
                <c:pt idx="376">
                  <c:v>1.2900460001219398</c:v>
                </c:pt>
                <c:pt idx="377">
                  <c:v>1.2973200000487801</c:v>
                </c:pt>
                <c:pt idx="378">
                  <c:v>1.29772699983732</c:v>
                </c:pt>
                <c:pt idx="379">
                  <c:v>1.2984519999008599</c:v>
                </c:pt>
                <c:pt idx="380">
                  <c:v>1.2989970000489799</c:v>
                </c:pt>
                <c:pt idx="381">
                  <c:v>1.3015509998695001</c:v>
                </c:pt>
                <c:pt idx="382">
                  <c:v>1.3263470000310902</c:v>
                </c:pt>
                <c:pt idx="383">
                  <c:v>1.32762800012642</c:v>
                </c:pt>
                <c:pt idx="384">
                  <c:v>1.3376219999372501</c:v>
                </c:pt>
                <c:pt idx="385">
                  <c:v>1.33813499996904</c:v>
                </c:pt>
                <c:pt idx="386">
                  <c:v>1.3391219999903101</c:v>
                </c:pt>
                <c:pt idx="387">
                  <c:v>1.3398689998211901</c:v>
                </c:pt>
                <c:pt idx="388">
                  <c:v>1.3422699998955001</c:v>
                </c:pt>
                <c:pt idx="389">
                  <c:v>1.3510069998119398</c:v>
                </c:pt>
                <c:pt idx="390">
                  <c:v>1.35853600022528</c:v>
                </c:pt>
                <c:pt idx="391">
                  <c:v>1.36301200018351</c:v>
                </c:pt>
                <c:pt idx="392">
                  <c:v>1.3636809999297799</c:v>
                </c:pt>
                <c:pt idx="393">
                  <c:v>1.36495800006741</c:v>
                </c:pt>
                <c:pt idx="394">
                  <c:v>1.3657700001203901</c:v>
                </c:pt>
                <c:pt idx="395">
                  <c:v>1.3657849999617599</c:v>
                </c:pt>
                <c:pt idx="396">
                  <c:v>1.3660280001204199</c:v>
                </c:pt>
                <c:pt idx="397">
                  <c:v>1.36654200014163</c:v>
                </c:pt>
                <c:pt idx="398">
                  <c:v>1.3669079999090099</c:v>
                </c:pt>
                <c:pt idx="399">
                  <c:v>1.3671000001522702</c:v>
                </c:pt>
                <c:pt idx="400">
                  <c:v>1.3675230002263501</c:v>
                </c:pt>
                <c:pt idx="401">
                  <c:v>1.3684099999409198</c:v>
                </c:pt>
                <c:pt idx="402">
                  <c:v>1.3690300002053799</c:v>
                </c:pt>
                <c:pt idx="403">
                  <c:v>1.3868549999642701</c:v>
                </c:pt>
                <c:pt idx="404">
                  <c:v>1.38735100017584</c:v>
                </c:pt>
                <c:pt idx="405">
                  <c:v>1.38797199997497</c:v>
                </c:pt>
                <c:pt idx="406">
                  <c:v>1.38902400021834</c:v>
                </c:pt>
                <c:pt idx="407">
                  <c:v>1.3902410000809999</c:v>
                </c:pt>
                <c:pt idx="408">
                  <c:v>1.3981239999338801</c:v>
                </c:pt>
                <c:pt idx="409">
                  <c:v>1.3987759998599301</c:v>
                </c:pt>
                <c:pt idx="410">
                  <c:v>1.4000269998177799</c:v>
                </c:pt>
                <c:pt idx="411">
                  <c:v>1.4008329999342</c:v>
                </c:pt>
                <c:pt idx="412">
                  <c:v>1.4239050001378899</c:v>
                </c:pt>
                <c:pt idx="413">
                  <c:v>1.4286470000115501</c:v>
                </c:pt>
                <c:pt idx="414">
                  <c:v>1.4399960000446299</c:v>
                </c:pt>
                <c:pt idx="415">
                  <c:v>1.44696500001373</c:v>
                </c:pt>
                <c:pt idx="416">
                  <c:v>1.4471909998974199</c:v>
                </c:pt>
                <c:pt idx="417">
                  <c:v>1.44768900008784</c:v>
                </c:pt>
                <c:pt idx="418">
                  <c:v>1.44808599998214</c:v>
                </c:pt>
                <c:pt idx="419">
                  <c:v>1.4515359998767901</c:v>
                </c:pt>
                <c:pt idx="420">
                  <c:v>1.4522329997816901</c:v>
                </c:pt>
                <c:pt idx="421">
                  <c:v>1.45356599978185</c:v>
                </c:pt>
                <c:pt idx="422">
                  <c:v>1.45445899988772</c:v>
                </c:pt>
                <c:pt idx="423">
                  <c:v>1.4584219998141599</c:v>
                </c:pt>
                <c:pt idx="424">
                  <c:v>1.4629530001002402</c:v>
                </c:pt>
                <c:pt idx="425">
                  <c:v>1.46356000004743</c:v>
                </c:pt>
                <c:pt idx="426">
                  <c:v>1.4643029999206101</c:v>
                </c:pt>
                <c:pt idx="427">
                  <c:v>1.4655650002168801</c:v>
                </c:pt>
                <c:pt idx="428">
                  <c:v>1.4664469999843199</c:v>
                </c:pt>
                <c:pt idx="429">
                  <c:v>1.47515900016514</c:v>
                </c:pt>
                <c:pt idx="430">
                  <c:v>1.47584300020753</c:v>
                </c:pt>
                <c:pt idx="431">
                  <c:v>1.4770970001336499</c:v>
                </c:pt>
                <c:pt idx="432">
                  <c:v>1.47807399980592</c:v>
                </c:pt>
                <c:pt idx="433">
                  <c:v>1.48980899984962</c:v>
                </c:pt>
                <c:pt idx="434">
                  <c:v>1.49026799999774</c:v>
                </c:pt>
                <c:pt idx="435">
                  <c:v>1.49112400004014</c:v>
                </c:pt>
                <c:pt idx="436">
                  <c:v>1.4917929997864101</c:v>
                </c:pt>
                <c:pt idx="437">
                  <c:v>1.5030039999146501</c:v>
                </c:pt>
                <c:pt idx="438">
                  <c:v>1.5167639999162899</c:v>
                </c:pt>
                <c:pt idx="439">
                  <c:v>1.51995599981091</c:v>
                </c:pt>
                <c:pt idx="440">
                  <c:v>1.5207619999273401</c:v>
                </c:pt>
                <c:pt idx="441">
                  <c:v>1.5220479999698</c:v>
                </c:pt>
                <c:pt idx="442">
                  <c:v>1.52342599994881</c:v>
                </c:pt>
                <c:pt idx="443">
                  <c:v>1.54261599982419</c:v>
                </c:pt>
                <c:pt idx="444">
                  <c:v>1.5689090000705601</c:v>
                </c:pt>
                <c:pt idx="445">
                  <c:v>1.5696069999648801</c:v>
                </c:pt>
                <c:pt idx="446">
                  <c:v>1.5709280000919499</c:v>
                </c:pt>
                <c:pt idx="447">
                  <c:v>1.5718469999228499</c:v>
                </c:pt>
                <c:pt idx="448">
                  <c:v>1.5747819998068699</c:v>
                </c:pt>
                <c:pt idx="449">
                  <c:v>1.57615199987048</c:v>
                </c:pt>
                <c:pt idx="450">
                  <c:v>1.6087620001599099</c:v>
                </c:pt>
                <c:pt idx="451">
                  <c:v>1.6092269997898201</c:v>
                </c:pt>
                <c:pt idx="452">
                  <c:v>1.6102169997793598</c:v>
                </c:pt>
                <c:pt idx="453">
                  <c:v>1.6108810000332501</c:v>
                </c:pt>
                <c:pt idx="454">
                  <c:v>1.62271699991833</c:v>
                </c:pt>
                <c:pt idx="455">
                  <c:v>1.6321289999723299</c:v>
                </c:pt>
                <c:pt idx="456">
                  <c:v>1.66897400004017</c:v>
                </c:pt>
                <c:pt idx="457">
                  <c:v>1.6696630000296802</c:v>
                </c:pt>
                <c:pt idx="458">
                  <c:v>1.6711469997972002</c:v>
                </c:pt>
                <c:pt idx="459">
                  <c:v>1.6721030001463</c:v>
                </c:pt>
                <c:pt idx="460">
                  <c:v>1.67449599985047</c:v>
                </c:pt>
                <c:pt idx="461">
                  <c:v>1.67458899977646</c:v>
                </c:pt>
                <c:pt idx="462">
                  <c:v>1.6751980001572502</c:v>
                </c:pt>
                <c:pt idx="463">
                  <c:v>1.6765440000199301</c:v>
                </c:pt>
                <c:pt idx="464">
                  <c:v>1.6774830000940701</c:v>
                </c:pt>
                <c:pt idx="465">
                  <c:v>1.6793969998616298</c:v>
                </c:pt>
                <c:pt idx="466">
                  <c:v>1.67974899977707</c:v>
                </c:pt>
                <c:pt idx="467">
                  <c:v>1.6805219997877399</c:v>
                </c:pt>
                <c:pt idx="468">
                  <c:v>1.68109200012622</c:v>
                </c:pt>
                <c:pt idx="469">
                  <c:v>1.6875979999895201</c:v>
                </c:pt>
                <c:pt idx="470">
                  <c:v>1.68822100022225</c:v>
                </c:pt>
                <c:pt idx="471">
                  <c:v>1.68923299997914</c:v>
                </c:pt>
                <c:pt idx="472">
                  <c:v>1.6903310001907801</c:v>
                </c:pt>
                <c:pt idx="473">
                  <c:v>1.7235350001101302</c:v>
                </c:pt>
                <c:pt idx="474">
                  <c:v>1.74083699994298</c:v>
                </c:pt>
                <c:pt idx="475">
                  <c:v>1.7415500001334201</c:v>
                </c:pt>
                <c:pt idx="476">
                  <c:v>1.7426989998057201</c:v>
                </c:pt>
                <c:pt idx="477">
                  <c:v>1.74289000005956</c:v>
                </c:pt>
                <c:pt idx="478">
                  <c:v>1.74381299984816</c:v>
                </c:pt>
                <c:pt idx="479">
                  <c:v>1.74747199980629</c:v>
                </c:pt>
                <c:pt idx="480">
                  <c:v>1.7482140001447899</c:v>
                </c:pt>
                <c:pt idx="481">
                  <c:v>1.74877400013429</c:v>
                </c:pt>
                <c:pt idx="482">
                  <c:v>1.7495480001343802</c:v>
                </c:pt>
                <c:pt idx="483">
                  <c:v>1.75053000020852</c:v>
                </c:pt>
                <c:pt idx="484">
                  <c:v>1.7511860000922701</c:v>
                </c:pt>
                <c:pt idx="485">
                  <c:v>1.75192100005006</c:v>
                </c:pt>
                <c:pt idx="486">
                  <c:v>1.7529070000819</c:v>
                </c:pt>
                <c:pt idx="487">
                  <c:v>1.75411000009262</c:v>
                </c:pt>
                <c:pt idx="488">
                  <c:v>1.77814700009548</c:v>
                </c:pt>
                <c:pt idx="489">
                  <c:v>1.7885779998323401</c:v>
                </c:pt>
                <c:pt idx="490">
                  <c:v>1.7892619998747199</c:v>
                </c:pt>
                <c:pt idx="491">
                  <c:v>1.7905559998325702</c:v>
                </c:pt>
                <c:pt idx="492">
                  <c:v>1.7914840000230401</c:v>
                </c:pt>
                <c:pt idx="493">
                  <c:v>1.81553199990958</c:v>
                </c:pt>
                <c:pt idx="494">
                  <c:v>1.83052800002769</c:v>
                </c:pt>
                <c:pt idx="495">
                  <c:v>1.8394019998595401</c:v>
                </c:pt>
                <c:pt idx="496">
                  <c:v>1.8417239998598198</c:v>
                </c:pt>
                <c:pt idx="497">
                  <c:v>1.8444399997861098</c:v>
                </c:pt>
                <c:pt idx="498">
                  <c:v>1.8448350001562999</c:v>
                </c:pt>
                <c:pt idx="499">
                  <c:v>1.84558999990258</c:v>
                </c:pt>
                <c:pt idx="500">
                  <c:v>1.8461959998603501</c:v>
                </c:pt>
                <c:pt idx="501">
                  <c:v>1.85771699989345</c:v>
                </c:pt>
                <c:pt idx="502">
                  <c:v>1.85844099996757</c:v>
                </c:pt>
                <c:pt idx="503">
                  <c:v>1.8598470001052101</c:v>
                </c:pt>
                <c:pt idx="504">
                  <c:v>1.86094099990441</c:v>
                </c:pt>
                <c:pt idx="505">
                  <c:v>1.8798430000970201</c:v>
                </c:pt>
                <c:pt idx="506">
                  <c:v>1.88048600011825</c:v>
                </c:pt>
                <c:pt idx="507">
                  <c:v>1.8809759999385198</c:v>
                </c:pt>
                <c:pt idx="508">
                  <c:v>1.8814149998434</c:v>
                </c:pt>
                <c:pt idx="509">
                  <c:v>1.88178100006553</c:v>
                </c:pt>
                <c:pt idx="510">
                  <c:v>1.88223900022421</c:v>
                </c:pt>
                <c:pt idx="511">
                  <c:v>1.88260300001275</c:v>
                </c:pt>
                <c:pt idx="512">
                  <c:v>1.8834990000868801</c:v>
                </c:pt>
                <c:pt idx="513">
                  <c:v>1.9065460001002001</c:v>
                </c:pt>
                <c:pt idx="514">
                  <c:v>1.9072430000051099</c:v>
                </c:pt>
                <c:pt idx="515">
                  <c:v>1.90859299982548</c:v>
                </c:pt>
                <c:pt idx="516">
                  <c:v>1.9095890002063201</c:v>
                </c:pt>
                <c:pt idx="517">
                  <c:v>1.9113769999421399</c:v>
                </c:pt>
                <c:pt idx="518">
                  <c:v>1.9118320001325599</c:v>
                </c:pt>
                <c:pt idx="519">
                  <c:v>1.91204400016431</c:v>
                </c:pt>
                <c:pt idx="520">
                  <c:v>1.9131750000269598</c:v>
                </c:pt>
                <c:pt idx="521">
                  <c:v>1.91400299991073</c:v>
                </c:pt>
                <c:pt idx="522">
                  <c:v>1.9154880001224199</c:v>
                </c:pt>
                <c:pt idx="523">
                  <c:v>1.9233839998378199</c:v>
                </c:pt>
                <c:pt idx="524">
                  <c:v>1.92405400002826</c:v>
                </c:pt>
                <c:pt idx="525">
                  <c:v>1.9251099997745702</c:v>
                </c:pt>
                <c:pt idx="526">
                  <c:v>1.92596899978525</c:v>
                </c:pt>
                <c:pt idx="527">
                  <c:v>1.93458600006124</c:v>
                </c:pt>
                <c:pt idx="528">
                  <c:v>1.9348669998180401</c:v>
                </c:pt>
                <c:pt idx="529">
                  <c:v>1.9353550001142099</c:v>
                </c:pt>
                <c:pt idx="530">
                  <c:v>1.93571299996619</c:v>
                </c:pt>
                <c:pt idx="531">
                  <c:v>1.9486199998936999</c:v>
                </c:pt>
                <c:pt idx="532">
                  <c:v>1.96074599989515</c:v>
                </c:pt>
                <c:pt idx="533">
                  <c:v>1.9622049999270499</c:v>
                </c:pt>
                <c:pt idx="534">
                  <c:v>1.9626819998848</c:v>
                </c:pt>
                <c:pt idx="535">
                  <c:v>1.96351900012814</c:v>
                </c:pt>
                <c:pt idx="536">
                  <c:v>1.9640949999484201</c:v>
                </c:pt>
                <c:pt idx="537">
                  <c:v>1.9695730002240399</c:v>
                </c:pt>
                <c:pt idx="538">
                  <c:v>1.9773260000874802</c:v>
                </c:pt>
                <c:pt idx="539">
                  <c:v>1.99219500018443</c:v>
                </c:pt>
                <c:pt idx="540">
                  <c:v>1.9928460001210602</c:v>
                </c:pt>
                <c:pt idx="541">
                  <c:v>1.99390799980392</c:v>
                </c:pt>
                <c:pt idx="542">
                  <c:v>1.99475799990977</c:v>
                </c:pt>
                <c:pt idx="543">
                  <c:v>2.0076079999853302</c:v>
                </c:pt>
                <c:pt idx="544">
                  <c:v>2.0433019999472801</c:v>
                </c:pt>
                <c:pt idx="545">
                  <c:v>2.0440729999790999</c:v>
                </c:pt>
                <c:pt idx="546">
                  <c:v>2.0450060001166999</c:v>
                </c:pt>
                <c:pt idx="547">
                  <c:v>2.0454049999898398</c:v>
                </c:pt>
                <c:pt idx="548">
                  <c:v>2.0464039998842001</c:v>
                </c:pt>
                <c:pt idx="549">
                  <c:v>2.05383699994854</c:v>
                </c:pt>
                <c:pt idx="550">
                  <c:v>2.07764400011001</c:v>
                </c:pt>
                <c:pt idx="551">
                  <c:v>2.0795949999410301</c:v>
                </c:pt>
                <c:pt idx="552">
                  <c:v>2.0803819998036399</c:v>
                </c:pt>
                <c:pt idx="553">
                  <c:v>2.0817939998778399</c:v>
                </c:pt>
                <c:pt idx="554">
                  <c:v>2.0831450001423901</c:v>
                </c:pt>
                <c:pt idx="555">
                  <c:v>2.1251970001685496</c:v>
                </c:pt>
                <c:pt idx="556">
                  <c:v>2.1261130000311801</c:v>
                </c:pt>
                <c:pt idx="557">
                  <c:v>2.12657300016871</c:v>
                </c:pt>
                <c:pt idx="558">
                  <c:v>2.12725299979865</c:v>
                </c:pt>
                <c:pt idx="559">
                  <c:v>2.1277460000419501</c:v>
                </c:pt>
                <c:pt idx="560">
                  <c:v>2.1354209998207798</c:v>
                </c:pt>
                <c:pt idx="561">
                  <c:v>2.1360179998737201</c:v>
                </c:pt>
                <c:pt idx="562">
                  <c:v>2.1371259999796099</c:v>
                </c:pt>
                <c:pt idx="563">
                  <c:v>2.1379390000220098</c:v>
                </c:pt>
                <c:pt idx="564">
                  <c:v>2.1757009999418999</c:v>
                </c:pt>
                <c:pt idx="565">
                  <c:v>2.1778179998364</c:v>
                </c:pt>
                <c:pt idx="566">
                  <c:v>2.1782620001431501</c:v>
                </c:pt>
                <c:pt idx="567">
                  <c:v>2.17897699985769</c:v>
                </c:pt>
                <c:pt idx="568">
                  <c:v>2.1795440002279003</c:v>
                </c:pt>
                <c:pt idx="569">
                  <c:v>2.1827479999956201</c:v>
                </c:pt>
                <c:pt idx="570">
                  <c:v>2.1833219998370601</c:v>
                </c:pt>
                <c:pt idx="571">
                  <c:v>2.18441900005927</c:v>
                </c:pt>
                <c:pt idx="572">
                  <c:v>2.1851649999007297</c:v>
                </c:pt>
                <c:pt idx="573">
                  <c:v>2.1854010001334201</c:v>
                </c:pt>
                <c:pt idx="574">
                  <c:v>2.1860460001335</c:v>
                </c:pt>
                <c:pt idx="575">
                  <c:v>2.1862449998479803</c:v>
                </c:pt>
                <c:pt idx="576">
                  <c:v>2.1872249999432802</c:v>
                </c:pt>
                <c:pt idx="577">
                  <c:v>2.1879870000702701</c:v>
                </c:pt>
                <c:pt idx="578">
                  <c:v>2.1893580001233199</c:v>
                </c:pt>
                <c:pt idx="579">
                  <c:v>2.1914670001024197</c:v>
                </c:pt>
                <c:pt idx="580">
                  <c:v>2.1920539998063702</c:v>
                </c:pt>
                <c:pt idx="581">
                  <c:v>2.1932210001977999</c:v>
                </c:pt>
                <c:pt idx="582">
                  <c:v>2.19445799984896</c:v>
                </c:pt>
                <c:pt idx="583">
                  <c:v>2.1984459999657702</c:v>
                </c:pt>
                <c:pt idx="584">
                  <c:v>2.19919900018794</c:v>
                </c:pt>
                <c:pt idx="585">
                  <c:v>2.20018600020921</c:v>
                </c:pt>
                <c:pt idx="586">
                  <c:v>2.20041500006118</c:v>
                </c:pt>
                <c:pt idx="587">
                  <c:v>2.2014400001353298</c:v>
                </c:pt>
                <c:pt idx="588">
                  <c:v>2.2015579997969299</c:v>
                </c:pt>
                <c:pt idx="589">
                  <c:v>2.2026080000614399</c:v>
                </c:pt>
                <c:pt idx="590">
                  <c:v>2.2031369999240198</c:v>
                </c:pt>
                <c:pt idx="591">
                  <c:v>2.2075850001783599</c:v>
                </c:pt>
                <c:pt idx="592">
                  <c:v>2.2082400000726903</c:v>
                </c:pt>
                <c:pt idx="593">
                  <c:v>2.2090630000093299</c:v>
                </c:pt>
                <c:pt idx="594">
                  <c:v>2.2095509998507601</c:v>
                </c:pt>
                <c:pt idx="595">
                  <c:v>2.2098059998825099</c:v>
                </c:pt>
                <c:pt idx="596">
                  <c:v>2.2104499998931697</c:v>
                </c:pt>
                <c:pt idx="597">
                  <c:v>2.21118999979808</c:v>
                </c:pt>
                <c:pt idx="598">
                  <c:v>2.2122270002000701</c:v>
                </c:pt>
                <c:pt idx="599">
                  <c:v>2.2323520001918902</c:v>
                </c:pt>
                <c:pt idx="600">
                  <c:v>2.2329100002025299</c:v>
                </c:pt>
                <c:pt idx="601">
                  <c:v>2.2330639999381603</c:v>
                </c:pt>
                <c:pt idx="602">
                  <c:v>2.23430999994889</c:v>
                </c:pt>
                <c:pt idx="603">
                  <c:v>2.23524700004418</c:v>
                </c:pt>
                <c:pt idx="604">
                  <c:v>2.2418580001613</c:v>
                </c:pt>
                <c:pt idx="605">
                  <c:v>2.2425050001402198</c:v>
                </c:pt>
                <c:pt idx="606">
                  <c:v>2.2436949998336702</c:v>
                </c:pt>
                <c:pt idx="607">
                  <c:v>2.2438060000240498</c:v>
                </c:pt>
                <c:pt idx="608">
                  <c:v>2.2441229998548797</c:v>
                </c:pt>
                <c:pt idx="609">
                  <c:v>2.2446200000558703</c:v>
                </c:pt>
                <c:pt idx="610">
                  <c:v>2.2548749998350099</c:v>
                </c:pt>
                <c:pt idx="611">
                  <c:v>2.2552999998879302</c:v>
                </c:pt>
                <c:pt idx="612">
                  <c:v>2.2560620000149298</c:v>
                </c:pt>
                <c:pt idx="613">
                  <c:v>2.2569679999833099</c:v>
                </c:pt>
                <c:pt idx="614">
                  <c:v>2.2611879999203599</c:v>
                </c:pt>
                <c:pt idx="615">
                  <c:v>2.26845199995295</c:v>
                </c:pt>
                <c:pt idx="616">
                  <c:v>2.2702010001012201</c:v>
                </c:pt>
                <c:pt idx="617">
                  <c:v>2.2712720001436502</c:v>
                </c:pt>
                <c:pt idx="618">
                  <c:v>2.2719570001754597</c:v>
                </c:pt>
                <c:pt idx="619">
                  <c:v>2.2732819998054699</c:v>
                </c:pt>
                <c:pt idx="620">
                  <c:v>2.27420900000652</c:v>
                </c:pt>
                <c:pt idx="621">
                  <c:v>2.2950030001993502</c:v>
                </c:pt>
                <c:pt idx="622">
                  <c:v>2.3015789997771199</c:v>
                </c:pt>
                <c:pt idx="623">
                  <c:v>2.3022020000098502</c:v>
                </c:pt>
                <c:pt idx="624">
                  <c:v>2.30339700010517</c:v>
                </c:pt>
                <c:pt idx="625">
                  <c:v>2.3042180000629702</c:v>
                </c:pt>
                <c:pt idx="626">
                  <c:v>2.3059310001372002</c:v>
                </c:pt>
                <c:pt idx="627">
                  <c:v>2.3144609999690098</c:v>
                </c:pt>
                <c:pt idx="628">
                  <c:v>2.3151370000959997</c:v>
                </c:pt>
                <c:pt idx="629">
                  <c:v>2.3163800001384498</c:v>
                </c:pt>
                <c:pt idx="630">
                  <c:v>2.3171620000539397</c:v>
                </c:pt>
                <c:pt idx="631">
                  <c:v>2.3172360001808499</c:v>
                </c:pt>
                <c:pt idx="632">
                  <c:v>2.3216129998218</c:v>
                </c:pt>
                <c:pt idx="633">
                  <c:v>2.3280059999706202</c:v>
                </c:pt>
                <c:pt idx="634">
                  <c:v>2.3283149998860599</c:v>
                </c:pt>
                <c:pt idx="635">
                  <c:v>2.32887799984382</c:v>
                </c:pt>
                <c:pt idx="636">
                  <c:v>2.3292969999601998</c:v>
                </c:pt>
                <c:pt idx="637">
                  <c:v>2.3306990001401502</c:v>
                </c:pt>
                <c:pt idx="638">
                  <c:v>2.33136599990757</c:v>
                </c:pt>
                <c:pt idx="639">
                  <c:v>2.33260499999232</c:v>
                </c:pt>
                <c:pt idx="640">
                  <c:v>2.33350400003473</c:v>
                </c:pt>
                <c:pt idx="641">
                  <c:v>2.3444869998456799</c:v>
                </c:pt>
                <c:pt idx="642">
                  <c:v>2.35054499989928</c:v>
                </c:pt>
                <c:pt idx="643">
                  <c:v>2.3510460000579703</c:v>
                </c:pt>
                <c:pt idx="644">
                  <c:v>2.3519440001109602</c:v>
                </c:pt>
                <c:pt idx="645">
                  <c:v>2.3526350000793101</c:v>
                </c:pt>
                <c:pt idx="646">
                  <c:v>2.3621260002073501</c:v>
                </c:pt>
                <c:pt idx="647">
                  <c:v>2.3628160001862799</c:v>
                </c:pt>
                <c:pt idx="648">
                  <c:v>2.3640290000912501</c:v>
                </c:pt>
                <c:pt idx="649">
                  <c:v>2.3648360001971001</c:v>
                </c:pt>
                <c:pt idx="650">
                  <c:v>2.36767300020801</c:v>
                </c:pt>
                <c:pt idx="651">
                  <c:v>2.36783899981674</c:v>
                </c:pt>
                <c:pt idx="652">
                  <c:v>2.3685709998062499</c:v>
                </c:pt>
                <c:pt idx="653">
                  <c:v>2.3689449999437699</c:v>
                </c:pt>
                <c:pt idx="654">
                  <c:v>2.3697599999650198</c:v>
                </c:pt>
                <c:pt idx="655">
                  <c:v>2.3709309998594099</c:v>
                </c:pt>
                <c:pt idx="656">
                  <c:v>2.3739849998491902</c:v>
                </c:pt>
                <c:pt idx="657">
                  <c:v>2.3745339999550201</c:v>
                </c:pt>
                <c:pt idx="658">
                  <c:v>2.3756119999234202</c:v>
                </c:pt>
                <c:pt idx="659">
                  <c:v>2.3763469998811999</c:v>
                </c:pt>
                <c:pt idx="660">
                  <c:v>2.3808229998394301</c:v>
                </c:pt>
                <c:pt idx="661">
                  <c:v>2.3933440002110697</c:v>
                </c:pt>
                <c:pt idx="662">
                  <c:v>2.39373200020054</c:v>
                </c:pt>
                <c:pt idx="663">
                  <c:v>2.3945470002217899</c:v>
                </c:pt>
                <c:pt idx="664">
                  <c:v>2.39511700010552</c:v>
                </c:pt>
                <c:pt idx="665">
                  <c:v>2.40047299985235</c:v>
                </c:pt>
                <c:pt idx="666">
                  <c:v>2.4042469999585503</c:v>
                </c:pt>
                <c:pt idx="667">
                  <c:v>2.4119109998537103</c:v>
                </c:pt>
                <c:pt idx="668">
                  <c:v>2.4301819998981902</c:v>
                </c:pt>
                <c:pt idx="669">
                  <c:v>2.4499910000486098</c:v>
                </c:pt>
                <c:pt idx="670">
                  <c:v>2.4506660001861702</c:v>
                </c:pt>
                <c:pt idx="671">
                  <c:v>2.4517800002286001</c:v>
                </c:pt>
                <c:pt idx="672">
                  <c:v>2.45215899985851</c:v>
                </c:pt>
                <c:pt idx="673">
                  <c:v>2.4526289998902904</c:v>
                </c:pt>
                <c:pt idx="674">
                  <c:v>2.46264999987033</c:v>
                </c:pt>
                <c:pt idx="675">
                  <c:v>2.4626819999866698</c:v>
                </c:pt>
                <c:pt idx="676">
                  <c:v>2.4633050002194001</c:v>
                </c:pt>
                <c:pt idx="677">
                  <c:v>2.4643820001983801</c:v>
                </c:pt>
                <c:pt idx="678">
                  <c:v>2.46517999994466</c:v>
                </c:pt>
                <c:pt idx="679">
                  <c:v>2.4867160000212603</c:v>
                </c:pt>
                <c:pt idx="680">
                  <c:v>2.4872570002116801</c:v>
                </c:pt>
                <c:pt idx="681">
                  <c:v>2.4882259999685599</c:v>
                </c:pt>
                <c:pt idx="682">
                  <c:v>2.4889599999369203</c:v>
                </c:pt>
                <c:pt idx="683">
                  <c:v>2.4897809998947098</c:v>
                </c:pt>
                <c:pt idx="684">
                  <c:v>2.4905959999159597</c:v>
                </c:pt>
                <c:pt idx="685">
                  <c:v>2.4942260001807801</c:v>
                </c:pt>
                <c:pt idx="686">
                  <c:v>2.49459999986356</c:v>
                </c:pt>
                <c:pt idx="687">
                  <c:v>2.4947779998001298</c:v>
                </c:pt>
                <c:pt idx="688">
                  <c:v>2.4954209998213601</c:v>
                </c:pt>
                <c:pt idx="689">
                  <c:v>2.49653799983207</c:v>
                </c:pt>
                <c:pt idx="690">
                  <c:v>2.49736900013886</c:v>
                </c:pt>
                <c:pt idx="691">
                  <c:v>2.4981649999062898</c:v>
                </c:pt>
                <c:pt idx="692">
                  <c:v>2.4986130001707298</c:v>
                </c:pt>
                <c:pt idx="693">
                  <c:v>2.4997810000968399</c:v>
                </c:pt>
                <c:pt idx="694">
                  <c:v>2.49990600013916</c:v>
                </c:pt>
                <c:pt idx="695">
                  <c:v>2.50000500000169</c:v>
                </c:pt>
                <c:pt idx="696">
                  <c:v>2.5000300001920497</c:v>
                </c:pt>
                <c:pt idx="697">
                  <c:v>2.5003820001074901</c:v>
                </c:pt>
                <c:pt idx="698">
                  <c:v>2.5010389999806604</c:v>
                </c:pt>
                <c:pt idx="699">
                  <c:v>2.5015420001182003</c:v>
                </c:pt>
                <c:pt idx="700">
                  <c:v>2.5015830001393597</c:v>
                </c:pt>
                <c:pt idx="701">
                  <c:v>2.5018960000124899</c:v>
                </c:pt>
                <c:pt idx="702">
                  <c:v>2.50267199999143</c:v>
                </c:pt>
                <c:pt idx="703">
                  <c:v>2.5036070001078699</c:v>
                </c:pt>
                <c:pt idx="704">
                  <c:v>2.5193239998770798</c:v>
                </c:pt>
                <c:pt idx="705">
                  <c:v>2.5270719997933999</c:v>
                </c:pt>
                <c:pt idx="706">
                  <c:v>2.5344509999740601</c:v>
                </c:pt>
                <c:pt idx="707">
                  <c:v>2.5352120001116401</c:v>
                </c:pt>
                <c:pt idx="708">
                  <c:v>2.5364879998050998</c:v>
                </c:pt>
                <c:pt idx="709">
                  <c:v>2.5373839998792298</c:v>
                </c:pt>
                <c:pt idx="710">
                  <c:v>2.5526109998281701</c:v>
                </c:pt>
                <c:pt idx="711">
                  <c:v>2.5562569999237801</c:v>
                </c:pt>
                <c:pt idx="712">
                  <c:v>2.55680600002961</c:v>
                </c:pt>
                <c:pt idx="713">
                  <c:v>2.5571350001882798</c:v>
                </c:pt>
                <c:pt idx="714">
                  <c:v>2.55763599989222</c:v>
                </c:pt>
                <c:pt idx="715">
                  <c:v>2.5577930000508697</c:v>
                </c:pt>
                <c:pt idx="716">
                  <c:v>2.5585120001778701</c:v>
                </c:pt>
                <c:pt idx="717">
                  <c:v>2.5590539999029702</c:v>
                </c:pt>
                <c:pt idx="718">
                  <c:v>2.5597939998078796</c:v>
                </c:pt>
                <c:pt idx="719">
                  <c:v>2.5633539999034802</c:v>
                </c:pt>
                <c:pt idx="720">
                  <c:v>2.56401800015737</c:v>
                </c:pt>
                <c:pt idx="721">
                  <c:v>2.56517700017866</c:v>
                </c:pt>
                <c:pt idx="722">
                  <c:v>2.5660920000518601</c:v>
                </c:pt>
                <c:pt idx="723">
                  <c:v>2.57527199983087</c:v>
                </c:pt>
                <c:pt idx="724">
                  <c:v>2.57903400006398</c:v>
                </c:pt>
                <c:pt idx="725">
                  <c:v>2.5794220000534498</c:v>
                </c:pt>
                <c:pt idx="726">
                  <c:v>2.5811000000430702</c:v>
                </c:pt>
                <c:pt idx="727">
                  <c:v>2.5812600001699999</c:v>
                </c:pt>
                <c:pt idx="728">
                  <c:v>2.58176699981049</c:v>
                </c:pt>
                <c:pt idx="729">
                  <c:v>2.5819090001277796</c:v>
                </c:pt>
                <c:pt idx="730">
                  <c:v>2.5833159998000998</c:v>
                </c:pt>
                <c:pt idx="731">
                  <c:v>2.5834620000750799</c:v>
                </c:pt>
                <c:pt idx="732">
                  <c:v>2.5843580001492201</c:v>
                </c:pt>
                <c:pt idx="733">
                  <c:v>2.5845400000434804</c:v>
                </c:pt>
                <c:pt idx="734">
                  <c:v>2.5854440000330201</c:v>
                </c:pt>
                <c:pt idx="735">
                  <c:v>2.5855449998743998</c:v>
                </c:pt>
                <c:pt idx="736">
                  <c:v>2.5856170000224599</c:v>
                </c:pt>
                <c:pt idx="737">
                  <c:v>2.5856890001705297</c:v>
                </c:pt>
                <c:pt idx="738">
                  <c:v>2.5857529999484501</c:v>
                </c:pt>
                <c:pt idx="739">
                  <c:v>2.5868779998745501</c:v>
                </c:pt>
                <c:pt idx="740">
                  <c:v>2.5872800001707197</c:v>
                </c:pt>
                <c:pt idx="741">
                  <c:v>2.5875830001496003</c:v>
                </c:pt>
                <c:pt idx="742">
                  <c:v>2.5879619997795</c:v>
                </c:pt>
                <c:pt idx="743">
                  <c:v>2.5881960000333399</c:v>
                </c:pt>
                <c:pt idx="744">
                  <c:v>2.58832800000163</c:v>
                </c:pt>
                <c:pt idx="745">
                  <c:v>2.5940569998965599</c:v>
                </c:pt>
                <c:pt idx="746">
                  <c:v>2.59470599985434</c:v>
                </c:pt>
                <c:pt idx="747">
                  <c:v>2.5959039999179301</c:v>
                </c:pt>
                <c:pt idx="748">
                  <c:v>2.59679200007667</c:v>
                </c:pt>
                <c:pt idx="749">
                  <c:v>2.6074259999404599</c:v>
                </c:pt>
                <c:pt idx="750">
                  <c:v>2.6078209998559001</c:v>
                </c:pt>
                <c:pt idx="751">
                  <c:v>2.6084999999511602</c:v>
                </c:pt>
                <c:pt idx="752">
                  <c:v>2.6093490000675899</c:v>
                </c:pt>
                <c:pt idx="753">
                  <c:v>2.6216619999104198</c:v>
                </c:pt>
                <c:pt idx="754">
                  <c:v>2.6222060000691201</c:v>
                </c:pt>
                <c:pt idx="755">
                  <c:v>2.6233789999423598</c:v>
                </c:pt>
                <c:pt idx="756">
                  <c:v>2.6241579998895697</c:v>
                </c:pt>
                <c:pt idx="757">
                  <c:v>2.6310419998480903</c:v>
                </c:pt>
                <c:pt idx="758">
                  <c:v>2.6334119997954901</c:v>
                </c:pt>
                <c:pt idx="759">
                  <c:v>2.6355340000918601</c:v>
                </c:pt>
                <c:pt idx="760">
                  <c:v>2.6424819998282998</c:v>
                </c:pt>
                <c:pt idx="761">
                  <c:v>2.6550980001047702</c:v>
                </c:pt>
                <c:pt idx="762">
                  <c:v>2.6557689998298799</c:v>
                </c:pt>
                <c:pt idx="763">
                  <c:v>2.6558159997875901</c:v>
                </c:pt>
                <c:pt idx="764">
                  <c:v>2.6565230000414801</c:v>
                </c:pt>
                <c:pt idx="765">
                  <c:v>2.6570509999146399</c:v>
                </c:pt>
                <c:pt idx="766">
                  <c:v>2.6578940000945201</c:v>
                </c:pt>
                <c:pt idx="767">
                  <c:v>2.6579010000204999</c:v>
                </c:pt>
                <c:pt idx="768">
                  <c:v>2.65925699977742</c:v>
                </c:pt>
                <c:pt idx="769">
                  <c:v>2.6617530002113199</c:v>
                </c:pt>
                <c:pt idx="770">
                  <c:v>2.6640529999895</c:v>
                </c:pt>
                <c:pt idx="771">
                  <c:v>2.6645970001481998</c:v>
                </c:pt>
                <c:pt idx="772">
                  <c:v>2.6655179999579497</c:v>
                </c:pt>
                <c:pt idx="773">
                  <c:v>2.66619400008494</c:v>
                </c:pt>
                <c:pt idx="774">
                  <c:v>2.6662629998099798</c:v>
                </c:pt>
                <c:pt idx="775">
                  <c:v>2.6666059998205998</c:v>
                </c:pt>
                <c:pt idx="776">
                  <c:v>2.6672919998418303</c:v>
                </c:pt>
                <c:pt idx="777">
                  <c:v>2.6678569997784498</c:v>
                </c:pt>
                <c:pt idx="778">
                  <c:v>2.6687280001169698</c:v>
                </c:pt>
                <c:pt idx="779">
                  <c:v>2.6766420000967601</c:v>
                </c:pt>
                <c:pt idx="780">
                  <c:v>2.6821850001397198</c:v>
                </c:pt>
                <c:pt idx="781">
                  <c:v>2.6864139999815899</c:v>
                </c:pt>
                <c:pt idx="782">
                  <c:v>2.6871300001403098</c:v>
                </c:pt>
                <c:pt idx="783">
                  <c:v>2.6883639998231899</c:v>
                </c:pt>
                <c:pt idx="784">
                  <c:v>2.6892209998550203</c:v>
                </c:pt>
                <c:pt idx="785">
                  <c:v>2.69089799985522</c:v>
                </c:pt>
                <c:pt idx="786">
                  <c:v>2.6915510002254401</c:v>
                </c:pt>
                <c:pt idx="787">
                  <c:v>2.69155600017256</c:v>
                </c:pt>
                <c:pt idx="788">
                  <c:v>2.69274099991889</c:v>
                </c:pt>
                <c:pt idx="789">
                  <c:v>2.6935450000564698</c:v>
                </c:pt>
                <c:pt idx="790">
                  <c:v>2.6963959999193299</c:v>
                </c:pt>
                <c:pt idx="791">
                  <c:v>2.70605000014256</c:v>
                </c:pt>
                <c:pt idx="792">
                  <c:v>2.7067149999311302</c:v>
                </c:pt>
                <c:pt idx="793">
                  <c:v>2.7079579999735799</c:v>
                </c:pt>
                <c:pt idx="794">
                  <c:v>2.7082440001322503</c:v>
                </c:pt>
                <c:pt idx="795">
                  <c:v>2.7088669999102399</c:v>
                </c:pt>
                <c:pt idx="796">
                  <c:v>2.7166770000803799</c:v>
                </c:pt>
                <c:pt idx="797">
                  <c:v>2.7251709998381499</c:v>
                </c:pt>
                <c:pt idx="798">
                  <c:v>2.7304680002089303</c:v>
                </c:pt>
                <c:pt idx="799">
                  <c:v>2.7330319999236901</c:v>
                </c:pt>
                <c:pt idx="800">
                  <c:v>2.7420510000411</c:v>
                </c:pt>
                <c:pt idx="801">
                  <c:v>2.7468869998301599</c:v>
                </c:pt>
                <c:pt idx="802">
                  <c:v>2.7500790001795301</c:v>
                </c:pt>
                <c:pt idx="803">
                  <c:v>2.7506319997883097</c:v>
                </c:pt>
                <c:pt idx="804">
                  <c:v>2.7515709998624502</c:v>
                </c:pt>
                <c:pt idx="805">
                  <c:v>2.7526290000423597</c:v>
                </c:pt>
                <c:pt idx="806">
                  <c:v>2.75778100012757</c:v>
                </c:pt>
                <c:pt idx="807">
                  <c:v>2.7580800001487602</c:v>
                </c:pt>
                <c:pt idx="808">
                  <c:v>2.7585259999796099</c:v>
                </c:pt>
                <c:pt idx="809">
                  <c:v>2.7592739997999098</c:v>
                </c:pt>
                <c:pt idx="810">
                  <c:v>2.7598339997894001</c:v>
                </c:pt>
                <c:pt idx="811">
                  <c:v>2.7721420001398598</c:v>
                </c:pt>
                <c:pt idx="812">
                  <c:v>2.7937879999626598</c:v>
                </c:pt>
                <c:pt idx="813">
                  <c:v>2.7951349998147599</c:v>
                </c:pt>
                <c:pt idx="814">
                  <c:v>2.8083980000701501</c:v>
                </c:pt>
                <c:pt idx="815">
                  <c:v>2.8089910001653999</c:v>
                </c:pt>
                <c:pt idx="816">
                  <c:v>2.8099279998059501</c:v>
                </c:pt>
                <c:pt idx="817">
                  <c:v>2.8105119999963701</c:v>
                </c:pt>
                <c:pt idx="818">
                  <c:v>2.8127909999966501</c:v>
                </c:pt>
                <c:pt idx="819">
                  <c:v>2.8133249998063503</c:v>
                </c:pt>
                <c:pt idx="820">
                  <c:v>2.8144859998064899</c:v>
                </c:pt>
                <c:pt idx="821">
                  <c:v>2.8151999999863597</c:v>
                </c:pt>
                <c:pt idx="822">
                  <c:v>2.8210440000293597</c:v>
                </c:pt>
                <c:pt idx="823">
                  <c:v>2.82463199982885</c:v>
                </c:pt>
                <c:pt idx="824">
                  <c:v>2.8252819997760499</c:v>
                </c:pt>
                <c:pt idx="825">
                  <c:v>2.8263939998396301</c:v>
                </c:pt>
                <c:pt idx="826">
                  <c:v>2.8272190002098698</c:v>
                </c:pt>
                <c:pt idx="827">
                  <c:v>2.8276889997869104</c:v>
                </c:pt>
                <c:pt idx="828">
                  <c:v>2.86515000016152</c:v>
                </c:pt>
                <c:pt idx="829">
                  <c:v>2.8761309999936198</c:v>
                </c:pt>
                <c:pt idx="830">
                  <c:v>2.8769059999831299</c:v>
                </c:pt>
                <c:pt idx="831">
                  <c:v>2.8968840001652998</c:v>
                </c:pt>
                <c:pt idx="832">
                  <c:v>2.9383420001067799</c:v>
                </c:pt>
                <c:pt idx="833">
                  <c:v>2.9390720001174397</c:v>
                </c:pt>
                <c:pt idx="834">
                  <c:v>2.9403590001493201</c:v>
                </c:pt>
                <c:pt idx="835">
                  <c:v>2.9413440001917404</c:v>
                </c:pt>
                <c:pt idx="836">
                  <c:v>2.9635599998982802</c:v>
                </c:pt>
                <c:pt idx="837">
                  <c:v>2.9639929998666004</c:v>
                </c:pt>
                <c:pt idx="838">
                  <c:v>2.9647679998561198</c:v>
                </c:pt>
                <c:pt idx="839">
                  <c:v>2.9653769997821597</c:v>
                </c:pt>
                <c:pt idx="840">
                  <c:v>2.9740830000264302</c:v>
                </c:pt>
                <c:pt idx="841">
                  <c:v>2.9747620001217001</c:v>
                </c:pt>
                <c:pt idx="842">
                  <c:v>2.9760530001112704</c:v>
                </c:pt>
                <c:pt idx="843">
                  <c:v>2.9769180000585003</c:v>
                </c:pt>
                <c:pt idx="844">
                  <c:v>2.9940790000182398</c:v>
                </c:pt>
                <c:pt idx="845">
                  <c:v>2.9947749999337203</c:v>
                </c:pt>
                <c:pt idx="846">
                  <c:v>2.9960169999867499</c:v>
                </c:pt>
                <c:pt idx="847">
                  <c:v>2.99697399987053</c:v>
                </c:pt>
                <c:pt idx="848">
                  <c:v>3.01022399980865</c:v>
                </c:pt>
                <c:pt idx="849">
                  <c:v>3.0187490001480901</c:v>
                </c:pt>
                <c:pt idx="850">
                  <c:v>3.01949699996839</c:v>
                </c:pt>
                <c:pt idx="851">
                  <c:v>3.0208879998099198</c:v>
                </c:pt>
                <c:pt idx="852">
                  <c:v>3.0219430000215599</c:v>
                </c:pt>
                <c:pt idx="853">
                  <c:v>3.0228119999264802</c:v>
                </c:pt>
                <c:pt idx="854">
                  <c:v>3.02343900011692</c:v>
                </c:pt>
                <c:pt idx="855">
                  <c:v>3.0246890000853397</c:v>
                </c:pt>
                <c:pt idx="856">
                  <c:v>3.0255490000854399</c:v>
                </c:pt>
                <c:pt idx="857">
                  <c:v>3.0334970001604198</c:v>
                </c:pt>
                <c:pt idx="858">
                  <c:v>3.0517680002048997</c:v>
                </c:pt>
                <c:pt idx="859">
                  <c:v>3.0523850000463399</c:v>
                </c:pt>
                <c:pt idx="860">
                  <c:v>3.0535149999195701</c:v>
                </c:pt>
                <c:pt idx="861">
                  <c:v>3.0543520001629001</c:v>
                </c:pt>
                <c:pt idx="862">
                  <c:v>3.0543779998879401</c:v>
                </c:pt>
                <c:pt idx="863">
                  <c:v>3.05488399999376</c:v>
                </c:pt>
                <c:pt idx="864">
                  <c:v>3.0554310001207301</c:v>
                </c:pt>
                <c:pt idx="865">
                  <c:v>3.0558409998775398</c:v>
                </c:pt>
                <c:pt idx="866">
                  <c:v>3.0559689998881301</c:v>
                </c:pt>
                <c:pt idx="867">
                  <c:v>3.0566069999622401</c:v>
                </c:pt>
                <c:pt idx="868">
                  <c:v>3.05683399983536</c:v>
                </c:pt>
                <c:pt idx="869">
                  <c:v>3.05746100002579</c:v>
                </c:pt>
                <c:pt idx="870">
                  <c:v>3.0644489997939597</c:v>
                </c:pt>
                <c:pt idx="871">
                  <c:v>3.0646139998680102</c:v>
                </c:pt>
                <c:pt idx="872">
                  <c:v>3.0653499998152198</c:v>
                </c:pt>
                <c:pt idx="873">
                  <c:v>3.0665670001326299</c:v>
                </c:pt>
                <c:pt idx="874">
                  <c:v>3.0674790000375598</c:v>
                </c:pt>
                <c:pt idx="875">
                  <c:v>3.07357900010174</c:v>
                </c:pt>
                <c:pt idx="876">
                  <c:v>3.0833159999019699</c:v>
                </c:pt>
                <c:pt idx="877">
                  <c:v>3.0837079998491301</c:v>
                </c:pt>
                <c:pt idx="878">
                  <c:v>3.0844580001030399</c:v>
                </c:pt>
                <c:pt idx="879">
                  <c:v>3.0849839999973403</c:v>
                </c:pt>
                <c:pt idx="880">
                  <c:v>3.0866500001138699</c:v>
                </c:pt>
                <c:pt idx="881">
                  <c:v>3.0921359998501399</c:v>
                </c:pt>
                <c:pt idx="882">
                  <c:v>3.09263600001941</c:v>
                </c:pt>
                <c:pt idx="883">
                  <c:v>3.0928490000405802</c:v>
                </c:pt>
                <c:pt idx="884">
                  <c:v>3.09359799985031</c:v>
                </c:pt>
                <c:pt idx="885">
                  <c:v>3.09430200013594</c:v>
                </c:pt>
                <c:pt idx="886">
                  <c:v>3.0991180001365102</c:v>
                </c:pt>
                <c:pt idx="887">
                  <c:v>3.0998470001577503</c:v>
                </c:pt>
                <c:pt idx="888">
                  <c:v>3.1012310000733101</c:v>
                </c:pt>
                <c:pt idx="889">
                  <c:v>3.1022170001051501</c:v>
                </c:pt>
                <c:pt idx="890">
                  <c:v>3.1056180000632501</c:v>
                </c:pt>
                <c:pt idx="891">
                  <c:v>3.1062970001585199</c:v>
                </c:pt>
                <c:pt idx="892">
                  <c:v>3.10747100002117</c:v>
                </c:pt>
                <c:pt idx="893">
                  <c:v>3.1077120002009901</c:v>
                </c:pt>
                <c:pt idx="894">
                  <c:v>3.1083009998837898</c:v>
                </c:pt>
                <c:pt idx="895">
                  <c:v>3.1086180001693697</c:v>
                </c:pt>
                <c:pt idx="896">
                  <c:v>3.1093500001588801</c:v>
                </c:pt>
                <c:pt idx="897">
                  <c:v>3.1100880000849398</c:v>
                </c:pt>
                <c:pt idx="898">
                  <c:v>3.1207950000862104</c:v>
                </c:pt>
                <c:pt idx="899">
                  <c:v>3.1213410002237598</c:v>
                </c:pt>
                <c:pt idx="900">
                  <c:v>3.1222829998114299</c:v>
                </c:pt>
                <c:pt idx="901">
                  <c:v>3.1230039999172701</c:v>
                </c:pt>
                <c:pt idx="902">
                  <c:v>3.1247269998857501</c:v>
                </c:pt>
                <c:pt idx="903">
                  <c:v>3.1325730001299199</c:v>
                </c:pt>
                <c:pt idx="904">
                  <c:v>3.1402760000673799</c:v>
                </c:pt>
                <c:pt idx="905">
                  <c:v>3.14254700015226</c:v>
                </c:pt>
                <c:pt idx="906">
                  <c:v>3.1430839999302402</c:v>
                </c:pt>
                <c:pt idx="907">
                  <c:v>3.1441050000466899</c:v>
                </c:pt>
                <c:pt idx="908">
                  <c:v>3.1448250001631002</c:v>
                </c:pt>
                <c:pt idx="909">
                  <c:v>3.15597400003753</c:v>
                </c:pt>
                <c:pt idx="910">
                  <c:v>3.1563080001433197</c:v>
                </c:pt>
                <c:pt idx="911">
                  <c:v>3.1569930001751301</c:v>
                </c:pt>
                <c:pt idx="912">
                  <c:v>3.1575419998261998</c:v>
                </c:pt>
                <c:pt idx="913">
                  <c:v>3.16205399985847</c:v>
                </c:pt>
                <c:pt idx="914">
                  <c:v>3.1672430000071401</c:v>
                </c:pt>
                <c:pt idx="915">
                  <c:v>3.1673749999754297</c:v>
                </c:pt>
                <c:pt idx="916">
                  <c:v>3.1678589998591598</c:v>
                </c:pt>
                <c:pt idx="917">
                  <c:v>3.1687239998063799</c:v>
                </c:pt>
                <c:pt idx="918">
                  <c:v>3.1691310000496702</c:v>
                </c:pt>
                <c:pt idx="919">
                  <c:v>3.1694089998381902</c:v>
                </c:pt>
                <c:pt idx="920">
                  <c:v>3.1698739999228502</c:v>
                </c:pt>
                <c:pt idx="921">
                  <c:v>3.17113600021912</c:v>
                </c:pt>
                <c:pt idx="922">
                  <c:v>3.1723309998596902</c:v>
                </c:pt>
                <c:pt idx="923">
                  <c:v>3.17779399983919</c:v>
                </c:pt>
                <c:pt idx="924">
                  <c:v>3.17782000001898</c:v>
                </c:pt>
                <c:pt idx="925">
                  <c:v>3.17810600017765</c:v>
                </c:pt>
                <c:pt idx="926">
                  <c:v>3.1785739997758302</c:v>
                </c:pt>
                <c:pt idx="927">
                  <c:v>3.1787359998816096</c:v>
                </c:pt>
                <c:pt idx="928">
                  <c:v>3.1794940000509002</c:v>
                </c:pt>
                <c:pt idx="929">
                  <c:v>3.1838149998293299</c:v>
                </c:pt>
                <c:pt idx="930">
                  <c:v>3.2096149998324099</c:v>
                </c:pt>
                <c:pt idx="931">
                  <c:v>3.2120740002028403</c:v>
                </c:pt>
                <c:pt idx="932">
                  <c:v>3.23583599993071</c:v>
                </c:pt>
                <c:pt idx="933">
                  <c:v>3.2451719998789401</c:v>
                </c:pt>
                <c:pt idx="934">
                  <c:v>3.2510159999219397</c:v>
                </c:pt>
                <c:pt idx="935">
                  <c:v>3.2516549999854698</c:v>
                </c:pt>
                <c:pt idx="936">
                  <c:v>3.2527359999221499</c:v>
                </c:pt>
                <c:pt idx="937">
                  <c:v>3.2535340001231798</c:v>
                </c:pt>
                <c:pt idx="938">
                  <c:v>3.2572919999438397</c:v>
                </c:pt>
                <c:pt idx="939">
                  <c:v>3.27777399979822</c:v>
                </c:pt>
                <c:pt idx="940">
                  <c:v>3.2781380000415004</c:v>
                </c:pt>
                <c:pt idx="941">
                  <c:v>3.2788389999041101</c:v>
                </c:pt>
                <c:pt idx="942">
                  <c:v>3.2796529999359301</c:v>
                </c:pt>
                <c:pt idx="943">
                  <c:v>3.2865160001165297</c:v>
                </c:pt>
                <c:pt idx="944">
                  <c:v>3.29203000001143</c:v>
                </c:pt>
                <c:pt idx="945">
                  <c:v>3.2926409999163302</c:v>
                </c:pt>
                <c:pt idx="946">
                  <c:v>3.2937480000327901</c:v>
                </c:pt>
                <c:pt idx="947">
                  <c:v>3.2946070000434697</c:v>
                </c:pt>
                <c:pt idx="948">
                  <c:v>3.3006449998538296</c:v>
                </c:pt>
                <c:pt idx="949">
                  <c:v>3.3082830000239403</c:v>
                </c:pt>
                <c:pt idx="950">
                  <c:v>3.3089720000134504</c:v>
                </c:pt>
                <c:pt idx="951">
                  <c:v>3.3103420000770702</c:v>
                </c:pt>
                <c:pt idx="952">
                  <c:v>3.3113270001194901</c:v>
                </c:pt>
                <c:pt idx="953">
                  <c:v>3.3184469998559498</c:v>
                </c:pt>
                <c:pt idx="954">
                  <c:v>3.3357309998791598</c:v>
                </c:pt>
                <c:pt idx="955">
                  <c:v>3.3362250001118796</c:v>
                </c:pt>
                <c:pt idx="956">
                  <c:v>3.33725600012257</c:v>
                </c:pt>
                <c:pt idx="957">
                  <c:v>3.3379380001861101</c:v>
                </c:pt>
                <c:pt idx="958">
                  <c:v>3.3433300000069699</c:v>
                </c:pt>
                <c:pt idx="959">
                  <c:v>3.3464849998381401</c:v>
                </c:pt>
                <c:pt idx="960">
                  <c:v>3.3473230000709</c:v>
                </c:pt>
                <c:pt idx="961">
                  <c:v>3.3485949998066604</c:v>
                </c:pt>
                <c:pt idx="962">
                  <c:v>3.3499109999866001</c:v>
                </c:pt>
                <c:pt idx="963">
                  <c:v>3.34998300013467</c:v>
                </c:pt>
                <c:pt idx="964">
                  <c:v>3.3717020000949502</c:v>
                </c:pt>
                <c:pt idx="965">
                  <c:v>3.38781700020263</c:v>
                </c:pt>
                <c:pt idx="966">
                  <c:v>3.3884569998008303</c:v>
                </c:pt>
                <c:pt idx="967">
                  <c:v>3.38984600011826</c:v>
                </c:pt>
                <c:pt idx="968">
                  <c:v>3.3907739998539901</c:v>
                </c:pt>
                <c:pt idx="969">
                  <c:v>3.3933849999811998</c:v>
                </c:pt>
                <c:pt idx="970">
                  <c:v>3.3937469997908902</c:v>
                </c:pt>
                <c:pt idx="971">
                  <c:v>3.3942099998967001</c:v>
                </c:pt>
                <c:pt idx="972">
                  <c:v>3.3943660000659199</c:v>
                </c:pt>
                <c:pt idx="973">
                  <c:v>3.3949059998121802</c:v>
                </c:pt>
                <c:pt idx="974">
                  <c:v>3.3949740000025401</c:v>
                </c:pt>
                <c:pt idx="975">
                  <c:v>3.3954099999391398</c:v>
                </c:pt>
                <c:pt idx="976">
                  <c:v>3.39574899999206</c:v>
                </c:pt>
                <c:pt idx="977">
                  <c:v>3.4016989998235601</c:v>
                </c:pt>
                <c:pt idx="978">
                  <c:v>3.41696699979365</c:v>
                </c:pt>
                <c:pt idx="979">
                  <c:v>3.43203900001753</c:v>
                </c:pt>
                <c:pt idx="980">
                  <c:v>3.4325249998801097</c:v>
                </c:pt>
                <c:pt idx="981">
                  <c:v>3.43285899998591</c:v>
                </c:pt>
                <c:pt idx="982">
                  <c:v>3.4334349998061899</c:v>
                </c:pt>
                <c:pt idx="983">
                  <c:v>3.4335959999225398</c:v>
                </c:pt>
                <c:pt idx="984">
                  <c:v>3.4340900001552597</c:v>
                </c:pt>
                <c:pt idx="985">
                  <c:v>3.4349060001659302</c:v>
                </c:pt>
                <c:pt idx="986">
                  <c:v>3.4358230000179897</c:v>
                </c:pt>
                <c:pt idx="987">
                  <c:v>3.4362910000709204</c:v>
                </c:pt>
                <c:pt idx="988">
                  <c:v>3.43691099988063</c:v>
                </c:pt>
                <c:pt idx="989">
                  <c:v>3.4374669999124299</c:v>
                </c:pt>
                <c:pt idx="990">
                  <c:v>3.43813600011344</c:v>
                </c:pt>
                <c:pt idx="991">
                  <c:v>3.4389610000289301</c:v>
                </c:pt>
                <c:pt idx="992">
                  <c:v>3.4416240000609801</c:v>
                </c:pt>
                <c:pt idx="993">
                  <c:v>3.4422190001350801</c:v>
                </c:pt>
                <c:pt idx="994">
                  <c:v>3.4432110001034699</c:v>
                </c:pt>
                <c:pt idx="995">
                  <c:v>3.4439500000189502</c:v>
                </c:pt>
                <c:pt idx="996">
                  <c:v>3.4452760000931404</c:v>
                </c:pt>
                <c:pt idx="997">
                  <c:v>3.4460550000403596</c:v>
                </c:pt>
                <c:pt idx="998">
                  <c:v>3.4466930001144602</c:v>
                </c:pt>
                <c:pt idx="999">
                  <c:v>3.44671599987123</c:v>
                </c:pt>
                <c:pt idx="1000">
                  <c:v>3.4479750001992202</c:v>
                </c:pt>
                <c:pt idx="1001">
                  <c:v>3.4488790001887502</c:v>
                </c:pt>
                <c:pt idx="1002">
                  <c:v>3.46103499987293</c:v>
                </c:pt>
                <c:pt idx="1003">
                  <c:v>3.4615290001056502</c:v>
                </c:pt>
                <c:pt idx="1004">
                  <c:v>3.4623480000845999</c:v>
                </c:pt>
                <c:pt idx="1005">
                  <c:v>3.46315600017987</c:v>
                </c:pt>
                <c:pt idx="1006">
                  <c:v>3.4797200000866697</c:v>
                </c:pt>
                <c:pt idx="1007">
                  <c:v>3.4982160000254199</c:v>
                </c:pt>
                <c:pt idx="1008">
                  <c:v>3.5093490000690499</c:v>
                </c:pt>
                <c:pt idx="1009">
                  <c:v>3.5175879997950603</c:v>
                </c:pt>
                <c:pt idx="1010">
                  <c:v>3.5206070001549898</c:v>
                </c:pt>
                <c:pt idx="1011">
                  <c:v>3.5209070001655998</c:v>
                </c:pt>
                <c:pt idx="1012">
                  <c:v>3.5214579997955302</c:v>
                </c:pt>
                <c:pt idx="1013">
                  <c:v>3.5218879997955796</c:v>
                </c:pt>
                <c:pt idx="1014">
                  <c:v>3.5258240000075598</c:v>
                </c:pt>
                <c:pt idx="1015">
                  <c:v>3.5264759999335999</c:v>
                </c:pt>
                <c:pt idx="1016">
                  <c:v>3.5277619999760601</c:v>
                </c:pt>
                <c:pt idx="1017">
                  <c:v>3.5287109999444497</c:v>
                </c:pt>
                <c:pt idx="1018">
                  <c:v>3.5347829998499902</c:v>
                </c:pt>
                <c:pt idx="1019">
                  <c:v>3.5354339997866098</c:v>
                </c:pt>
                <c:pt idx="1020">
                  <c:v>3.5366659999453902</c:v>
                </c:pt>
                <c:pt idx="1021">
                  <c:v>3.5375910001675903</c:v>
                </c:pt>
                <c:pt idx="1022">
                  <c:v>3.5405029998400996</c:v>
                </c:pt>
                <c:pt idx="1023">
                  <c:v>3.5411059998295897</c:v>
                </c:pt>
                <c:pt idx="1024">
                  <c:v>3.54213099990374</c:v>
                </c:pt>
                <c:pt idx="1025">
                  <c:v>3.5427769998932401</c:v>
                </c:pt>
                <c:pt idx="1026">
                  <c:v>3.54289799997786</c:v>
                </c:pt>
                <c:pt idx="1027">
                  <c:v>3.5501560000739101</c:v>
                </c:pt>
                <c:pt idx="1028">
                  <c:v>3.5507140000845503</c:v>
                </c:pt>
                <c:pt idx="1029">
                  <c:v>3.5517179999260398</c:v>
                </c:pt>
                <c:pt idx="1030">
                  <c:v>3.5523769997780597</c:v>
                </c:pt>
                <c:pt idx="1031">
                  <c:v>3.5676930001500198</c:v>
                </c:pt>
                <c:pt idx="1032">
                  <c:v>3.56822799994915</c:v>
                </c:pt>
                <c:pt idx="1033">
                  <c:v>3.5690839999915598</c:v>
                </c:pt>
                <c:pt idx="1034">
                  <c:v>3.5701759998118998</c:v>
                </c:pt>
                <c:pt idx="1035">
                  <c:v>3.5790930000984997</c:v>
                </c:pt>
                <c:pt idx="1036">
                  <c:v>3.5903369998777603</c:v>
                </c:pt>
                <c:pt idx="1037">
                  <c:v>3.5920280001846501</c:v>
                </c:pt>
                <c:pt idx="1038">
                  <c:v>3.5930869998992403</c:v>
                </c:pt>
                <c:pt idx="1039">
                  <c:v>3.5938020000685298</c:v>
                </c:pt>
                <c:pt idx="1040">
                  <c:v>3.5951969998677602</c:v>
                </c:pt>
                <c:pt idx="1041">
                  <c:v>3.5961720000159398</c:v>
                </c:pt>
                <c:pt idx="1042">
                  <c:v>3.6004079997837799</c:v>
                </c:pt>
                <c:pt idx="1043">
                  <c:v>3.60455400004866</c:v>
                </c:pt>
                <c:pt idx="1044">
                  <c:v>3.6304129998825299</c:v>
                </c:pt>
                <c:pt idx="1045">
                  <c:v>3.6310939999566401</c:v>
                </c:pt>
                <c:pt idx="1046">
                  <c:v>3.6323479998827599</c:v>
                </c:pt>
                <c:pt idx="1047">
                  <c:v>3.6332489999040201</c:v>
                </c:pt>
                <c:pt idx="1048">
                  <c:v>3.6347300001580098</c:v>
                </c:pt>
                <c:pt idx="1049">
                  <c:v>3.6365219998515301</c:v>
                </c:pt>
                <c:pt idx="1050">
                  <c:v>3.6570110000866398</c:v>
                </c:pt>
                <c:pt idx="1051">
                  <c:v>3.6596909999389</c:v>
                </c:pt>
                <c:pt idx="1052">
                  <c:v>3.6602639997909101</c:v>
                </c:pt>
                <c:pt idx="1053">
                  <c:v>3.6612049998439002</c:v>
                </c:pt>
                <c:pt idx="1054">
                  <c:v>3.6618559997805198</c:v>
                </c:pt>
                <c:pt idx="1055">
                  <c:v>3.6662819998127798</c:v>
                </c:pt>
                <c:pt idx="1056">
                  <c:v>3.6666119999608702</c:v>
                </c:pt>
                <c:pt idx="1057">
                  <c:v>3.66795899981298</c:v>
                </c:pt>
                <c:pt idx="1058">
                  <c:v>3.6681420001514202</c:v>
                </c:pt>
                <c:pt idx="1059">
                  <c:v>3.66939100013041</c:v>
                </c:pt>
                <c:pt idx="1060">
                  <c:v>3.6701029998766903</c:v>
                </c:pt>
                <c:pt idx="1061">
                  <c:v>3.6709169999085103</c:v>
                </c:pt>
                <c:pt idx="1062">
                  <c:v>3.6712350001835103</c:v>
                </c:pt>
                <c:pt idx="1063">
                  <c:v>3.67151599994031</c:v>
                </c:pt>
                <c:pt idx="1064">
                  <c:v>3.67181799992977</c:v>
                </c:pt>
                <c:pt idx="1065">
                  <c:v>3.6719609997817302</c:v>
                </c:pt>
                <c:pt idx="1066">
                  <c:v>3.6724199999298404</c:v>
                </c:pt>
                <c:pt idx="1067">
                  <c:v>3.6726690000250497</c:v>
                </c:pt>
                <c:pt idx="1068">
                  <c:v>3.6727609999616098</c:v>
                </c:pt>
                <c:pt idx="1069">
                  <c:v>3.6728479999510397</c:v>
                </c:pt>
                <c:pt idx="1070">
                  <c:v>3.67292700002508</c:v>
                </c:pt>
                <c:pt idx="1071">
                  <c:v>3.6733470001308803</c:v>
                </c:pt>
                <c:pt idx="1072">
                  <c:v>3.6736779998136599</c:v>
                </c:pt>
                <c:pt idx="1073">
                  <c:v>3.67467100022622</c:v>
                </c:pt>
                <c:pt idx="1074">
                  <c:v>3.6750559997926699</c:v>
                </c:pt>
                <c:pt idx="1075">
                  <c:v>3.6888370000269703</c:v>
                </c:pt>
                <c:pt idx="1076">
                  <c:v>3.68947900005878</c:v>
                </c:pt>
                <c:pt idx="1077">
                  <c:v>3.6907049998262598</c:v>
                </c:pt>
                <c:pt idx="1078">
                  <c:v>3.6916389999532804</c:v>
                </c:pt>
                <c:pt idx="1079">
                  <c:v>3.6954689999220101</c:v>
                </c:pt>
                <c:pt idx="1080">
                  <c:v>3.7056159999337899</c:v>
                </c:pt>
                <c:pt idx="1081">
                  <c:v>3.7062070000501901</c:v>
                </c:pt>
                <c:pt idx="1082">
                  <c:v>3.7071980000291602</c:v>
                </c:pt>
                <c:pt idx="1083">
                  <c:v>3.7079240000821301</c:v>
                </c:pt>
                <c:pt idx="1084">
                  <c:v>3.7171079998188299</c:v>
                </c:pt>
                <c:pt idx="1085">
                  <c:v>3.7173099999563401</c:v>
                </c:pt>
                <c:pt idx="1086">
                  <c:v>3.7179820001256298</c:v>
                </c:pt>
                <c:pt idx="1087">
                  <c:v>3.7192660001892297</c:v>
                </c:pt>
                <c:pt idx="1088">
                  <c:v>3.72009100010473</c:v>
                </c:pt>
                <c:pt idx="1089">
                  <c:v>3.7227120001261902</c:v>
                </c:pt>
                <c:pt idx="1090">
                  <c:v>3.7268490000315002</c:v>
                </c:pt>
                <c:pt idx="1091">
                  <c:v>3.72757900004216</c:v>
                </c:pt>
                <c:pt idx="1092">
                  <c:v>3.72886100012692</c:v>
                </c:pt>
                <c:pt idx="1093">
                  <c:v>3.7297160001798999</c:v>
                </c:pt>
                <c:pt idx="1094">
                  <c:v>3.7330350000956902</c:v>
                </c:pt>
                <c:pt idx="1095">
                  <c:v>3.73305799985246</c:v>
                </c:pt>
                <c:pt idx="1096">
                  <c:v>3.7438499998643198</c:v>
                </c:pt>
                <c:pt idx="1097">
                  <c:v>3.7478979998013497</c:v>
                </c:pt>
                <c:pt idx="1098">
                  <c:v>3.7485960001504197</c:v>
                </c:pt>
                <c:pt idx="1099">
                  <c:v>3.7499629997910202</c:v>
                </c:pt>
                <c:pt idx="1100">
                  <c:v>3.7508720001824201</c:v>
                </c:pt>
                <c:pt idx="1101">
                  <c:v>3.7637380000887699</c:v>
                </c:pt>
                <c:pt idx="1102">
                  <c:v>3.76408500005709</c:v>
                </c:pt>
                <c:pt idx="1103">
                  <c:v>3.7647799999831397</c:v>
                </c:pt>
                <c:pt idx="1104">
                  <c:v>3.7652129999514701</c:v>
                </c:pt>
                <c:pt idx="1105">
                  <c:v>3.7711909999416</c:v>
                </c:pt>
                <c:pt idx="1106">
                  <c:v>3.7721829999099996</c:v>
                </c:pt>
                <c:pt idx="1107">
                  <c:v>3.7728490001427399</c:v>
                </c:pt>
                <c:pt idx="1108">
                  <c:v>3.77392000018517</c:v>
                </c:pt>
                <c:pt idx="1109">
                  <c:v>3.77475999994203</c:v>
                </c:pt>
                <c:pt idx="1110">
                  <c:v>3.7753619999421</c:v>
                </c:pt>
                <c:pt idx="1111">
                  <c:v>3.7819819999640396</c:v>
                </c:pt>
                <c:pt idx="1112">
                  <c:v>3.7824750002073397</c:v>
                </c:pt>
                <c:pt idx="1113">
                  <c:v>3.7824790001650297</c:v>
                </c:pt>
                <c:pt idx="1114">
                  <c:v>3.78300900001704</c:v>
                </c:pt>
                <c:pt idx="1115">
                  <c:v>3.7834760000805501</c:v>
                </c:pt>
                <c:pt idx="1116">
                  <c:v>3.7838120001651903</c:v>
                </c:pt>
                <c:pt idx="1117">
                  <c:v>3.78415800014408</c:v>
                </c:pt>
                <c:pt idx="1118">
                  <c:v>3.7844680000489399</c:v>
                </c:pt>
                <c:pt idx="1119">
                  <c:v>3.7919870001132896</c:v>
                </c:pt>
                <c:pt idx="1120">
                  <c:v>3.79223299978548</c:v>
                </c:pt>
                <c:pt idx="1121">
                  <c:v>3.7923770000816099</c:v>
                </c:pt>
                <c:pt idx="1122">
                  <c:v>3.79315600002883</c:v>
                </c:pt>
                <c:pt idx="1123">
                  <c:v>3.79373399982796</c:v>
                </c:pt>
                <c:pt idx="1124">
                  <c:v>3.80950699991444</c:v>
                </c:pt>
                <c:pt idx="1125">
                  <c:v>3.8205770001695702</c:v>
                </c:pt>
                <c:pt idx="1126">
                  <c:v>3.82120199992641</c:v>
                </c:pt>
                <c:pt idx="1127">
                  <c:v>3.8223169999582702</c:v>
                </c:pt>
                <c:pt idx="1128">
                  <c:v>3.8230549998843304</c:v>
                </c:pt>
                <c:pt idx="1129">
                  <c:v>3.8405820000661999</c:v>
                </c:pt>
                <c:pt idx="1130">
                  <c:v>3.8488479999614302</c:v>
                </c:pt>
                <c:pt idx="1131">
                  <c:v>3.8491499999508898</c:v>
                </c:pt>
                <c:pt idx="1132">
                  <c:v>3.8566260000152299</c:v>
                </c:pt>
                <c:pt idx="1133">
                  <c:v>3.86434099982579</c:v>
                </c:pt>
                <c:pt idx="1134">
                  <c:v>3.8647279998258397</c:v>
                </c:pt>
                <c:pt idx="1135">
                  <c:v>3.8649990001431402</c:v>
                </c:pt>
                <c:pt idx="1136">
                  <c:v>3.8653480000903002</c:v>
                </c:pt>
                <c:pt idx="1137">
                  <c:v>3.8662490001115599</c:v>
                </c:pt>
                <c:pt idx="1138">
                  <c:v>3.8667210001221899</c:v>
                </c:pt>
                <c:pt idx="1139">
                  <c:v>3.86717399987901</c:v>
                </c:pt>
                <c:pt idx="1140">
                  <c:v>3.8675609998790597</c:v>
                </c:pt>
                <c:pt idx="1141">
                  <c:v>3.8839320000079103</c:v>
                </c:pt>
                <c:pt idx="1142">
                  <c:v>3.88459699979648</c:v>
                </c:pt>
                <c:pt idx="1143">
                  <c:v>3.8858829998389397</c:v>
                </c:pt>
                <c:pt idx="1144">
                  <c:v>3.88680800006113</c:v>
                </c:pt>
                <c:pt idx="1145">
                  <c:v>3.88849799992385</c:v>
                </c:pt>
                <c:pt idx="1146">
                  <c:v>3.8894069998605101</c:v>
                </c:pt>
                <c:pt idx="1147">
                  <c:v>3.9039749999574198</c:v>
                </c:pt>
                <c:pt idx="1148">
                  <c:v>3.90450299983058</c:v>
                </c:pt>
                <c:pt idx="1149">
                  <c:v>3.9054170001690998</c:v>
                </c:pt>
                <c:pt idx="1150">
                  <c:v>3.9060160002008999</c:v>
                </c:pt>
                <c:pt idx="1151">
                  <c:v>3.9092050001272498</c:v>
                </c:pt>
                <c:pt idx="1152">
                  <c:v>3.9099239997995001</c:v>
                </c:pt>
                <c:pt idx="1153">
                  <c:v>3.91129999979966</c:v>
                </c:pt>
                <c:pt idx="1154">
                  <c:v>3.9123050000853197</c:v>
                </c:pt>
                <c:pt idx="1155">
                  <c:v>3.9175789997898298</c:v>
                </c:pt>
                <c:pt idx="1156">
                  <c:v>3.91924999985349</c:v>
                </c:pt>
                <c:pt idx="1157">
                  <c:v>3.91984399993816</c:v>
                </c:pt>
                <c:pt idx="1158">
                  <c:v>3.92092299989599</c:v>
                </c:pt>
                <c:pt idx="1159">
                  <c:v>3.9215430001604501</c:v>
                </c:pt>
                <c:pt idx="1160">
                  <c:v>3.92177999992782</c:v>
                </c:pt>
                <c:pt idx="1161">
                  <c:v>3.9306009998654101</c:v>
                </c:pt>
                <c:pt idx="1162">
                  <c:v>3.9328950001618002</c:v>
                </c:pt>
                <c:pt idx="1163">
                  <c:v>3.9364819999718699</c:v>
                </c:pt>
                <c:pt idx="1164">
                  <c:v>3.9366969999718999</c:v>
                </c:pt>
                <c:pt idx="1165">
                  <c:v>3.9370750000671197</c:v>
                </c:pt>
                <c:pt idx="1166">
                  <c:v>3.9380490002258699</c:v>
                </c:pt>
                <c:pt idx="1167">
                  <c:v>3.9387510000778998</c:v>
                </c:pt>
                <c:pt idx="1168">
                  <c:v>3.9471830000365999</c:v>
                </c:pt>
                <c:pt idx="1169">
                  <c:v>3.9473010001529398</c:v>
                </c:pt>
                <c:pt idx="1170">
                  <c:v>3.9475190001212401</c:v>
                </c:pt>
                <c:pt idx="1171">
                  <c:v>3.9479629999732397</c:v>
                </c:pt>
                <c:pt idx="1172">
                  <c:v>3.9481730000261397</c:v>
                </c:pt>
                <c:pt idx="1173">
                  <c:v>3.9485970000896398</c:v>
                </c:pt>
                <c:pt idx="1174">
                  <c:v>3.94921699989936</c:v>
                </c:pt>
                <c:pt idx="1175">
                  <c:v>3.95004800020615</c:v>
                </c:pt>
                <c:pt idx="1176">
                  <c:v>3.96060999992187</c:v>
                </c:pt>
                <c:pt idx="1177">
                  <c:v>3.9611289998902</c:v>
                </c:pt>
                <c:pt idx="1178">
                  <c:v>3.9619899998797301</c:v>
                </c:pt>
                <c:pt idx="1179">
                  <c:v>3.9626190000490098</c:v>
                </c:pt>
                <c:pt idx="1180">
                  <c:v>3.9644469998165701</c:v>
                </c:pt>
                <c:pt idx="1181">
                  <c:v>3.98881199998868</c:v>
                </c:pt>
                <c:pt idx="1182">
                  <c:v>4.0064889999484805</c:v>
                </c:pt>
                <c:pt idx="1183">
                  <c:v>4.0082659998006402</c:v>
                </c:pt>
                <c:pt idx="1184">
                  <c:v>4.0170020001823996</c:v>
                </c:pt>
                <c:pt idx="1185">
                  <c:v>4.0417860000161401</c:v>
                </c:pt>
                <c:pt idx="1186">
                  <c:v>4.0457999998579899</c:v>
                </c:pt>
                <c:pt idx="1187">
                  <c:v>4.0463099999215002</c:v>
                </c:pt>
                <c:pt idx="1188">
                  <c:v>4.0470600001754002</c:v>
                </c:pt>
                <c:pt idx="1189">
                  <c:v>4.0476770000168401</c:v>
                </c:pt>
                <c:pt idx="1190">
                  <c:v>4.0588299998489603</c:v>
                </c:pt>
                <c:pt idx="1191">
                  <c:v>4.0589949999230095</c:v>
                </c:pt>
                <c:pt idx="1192">
                  <c:v>4.0594050001345696</c:v>
                </c:pt>
                <c:pt idx="1193">
                  <c:v>4.0606620000289597</c:v>
                </c:pt>
                <c:pt idx="1194">
                  <c:v>4.06141800021941</c:v>
                </c:pt>
                <c:pt idx="1195">
                  <c:v>4.0641909999976598</c:v>
                </c:pt>
                <c:pt idx="1196">
                  <c:v>4.0649010002198303</c:v>
                </c:pt>
                <c:pt idx="1197">
                  <c:v>4.0661879997969601</c:v>
                </c:pt>
                <c:pt idx="1198">
                  <c:v>4.0670940002200897</c:v>
                </c:pt>
                <c:pt idx="1199">
                  <c:v>4.08938000009584</c:v>
                </c:pt>
                <c:pt idx="1200">
                  <c:v>4.0899569999055503</c:v>
                </c:pt>
                <c:pt idx="1201">
                  <c:v>4.0909049998845095</c:v>
                </c:pt>
                <c:pt idx="1202">
                  <c:v>4.0917870001067005</c:v>
                </c:pt>
                <c:pt idx="1203">
                  <c:v>4.10490300009769</c:v>
                </c:pt>
                <c:pt idx="1204">
                  <c:v>4.1139330000987595</c:v>
                </c:pt>
                <c:pt idx="1205">
                  <c:v>4.1164909998769801</c:v>
                </c:pt>
                <c:pt idx="1206">
                  <c:v>4.1265859999839396</c:v>
                </c:pt>
                <c:pt idx="1207">
                  <c:v>4.12727799994172</c:v>
                </c:pt>
                <c:pt idx="1208">
                  <c:v>4.1282699999101098</c:v>
                </c:pt>
                <c:pt idx="1209">
                  <c:v>4.1290539998044498</c:v>
                </c:pt>
                <c:pt idx="1210">
                  <c:v>4.1345959998579902</c:v>
                </c:pt>
                <c:pt idx="1211">
                  <c:v>4.1350440001224298</c:v>
                </c:pt>
                <c:pt idx="1212">
                  <c:v>4.1358049998052504</c:v>
                </c:pt>
                <c:pt idx="1213">
                  <c:v>4.1363730001648902</c:v>
                </c:pt>
                <c:pt idx="1214">
                  <c:v>4.1403260001970903</c:v>
                </c:pt>
                <c:pt idx="1215">
                  <c:v>4.1406529999221604</c:v>
                </c:pt>
                <c:pt idx="1216">
                  <c:v>4.1412559999116603</c:v>
                </c:pt>
                <c:pt idx="1217">
                  <c:v>4.14149300013377</c:v>
                </c:pt>
                <c:pt idx="1218">
                  <c:v>4.1416859999117097</c:v>
                </c:pt>
                <c:pt idx="1219">
                  <c:v>4.1545959998074897</c:v>
                </c:pt>
                <c:pt idx="1220">
                  <c:v>4.1551149997758303</c:v>
                </c:pt>
                <c:pt idx="1221">
                  <c:v>4.1560680001566599</c:v>
                </c:pt>
                <c:pt idx="1222">
                  <c:v>4.15667400011443</c:v>
                </c:pt>
                <c:pt idx="1223">
                  <c:v>4.1606889999457</c:v>
                </c:pt>
                <c:pt idx="1224">
                  <c:v>4.1607260000091602</c:v>
                </c:pt>
                <c:pt idx="1225">
                  <c:v>4.1613029998188695</c:v>
                </c:pt>
                <c:pt idx="1226">
                  <c:v>4.1614500000832697</c:v>
                </c:pt>
                <c:pt idx="1227">
                  <c:v>4.1624659997978499</c:v>
                </c:pt>
                <c:pt idx="1228">
                  <c:v>4.1626540000834202</c:v>
                </c:pt>
                <c:pt idx="1229">
                  <c:v>4.1632430002209695</c:v>
                </c:pt>
                <c:pt idx="1230">
                  <c:v>4.1636529999777796</c:v>
                </c:pt>
                <c:pt idx="1231">
                  <c:v>4.1737420001481897</c:v>
                </c:pt>
                <c:pt idx="1232">
                  <c:v>4.1741830000319098</c:v>
                </c:pt>
                <c:pt idx="1233">
                  <c:v>4.1749249999156701</c:v>
                </c:pt>
                <c:pt idx="1234">
                  <c:v>4.1754720000426397</c:v>
                </c:pt>
                <c:pt idx="1235">
                  <c:v>4.1872490000969202</c:v>
                </c:pt>
                <c:pt idx="1236">
                  <c:v>4.2091999998774501</c:v>
                </c:pt>
                <c:pt idx="1237">
                  <c:v>4.2094619998351801</c:v>
                </c:pt>
                <c:pt idx="1238">
                  <c:v>4.2099610000150207</c:v>
                </c:pt>
                <c:pt idx="1239">
                  <c:v>4.2104099998141393</c:v>
                </c:pt>
                <c:pt idx="1240">
                  <c:v>4.2118390001632999</c:v>
                </c:pt>
                <c:pt idx="1241">
                  <c:v>4.2125220002162598</c:v>
                </c:pt>
                <c:pt idx="1242">
                  <c:v>4.2138049998357001</c:v>
                </c:pt>
                <c:pt idx="1243">
                  <c:v>4.2147170001953702</c:v>
                </c:pt>
                <c:pt idx="1244">
                  <c:v>4.2155609999099299</c:v>
                </c:pt>
                <c:pt idx="1245">
                  <c:v>4.2248549998475902</c:v>
                </c:pt>
                <c:pt idx="1246">
                  <c:v>4.2346939999333602</c:v>
                </c:pt>
                <c:pt idx="1247">
                  <c:v>4.2444810001143196</c:v>
                </c:pt>
                <c:pt idx="1248">
                  <c:v>4.2455990001144501</c:v>
                </c:pt>
                <c:pt idx="1249">
                  <c:v>4.2560140000205093</c:v>
                </c:pt>
                <c:pt idx="1250">
                  <c:v>4.2566940001051901</c:v>
                </c:pt>
                <c:pt idx="1251">
                  <c:v>4.2580270001053506</c:v>
                </c:pt>
                <c:pt idx="1252">
                  <c:v>4.2595039999469</c:v>
                </c:pt>
                <c:pt idx="1253">
                  <c:v>4.2703549997895598</c:v>
                </c:pt>
                <c:pt idx="1254">
                  <c:v>4.2709330000434393</c:v>
                </c:pt>
                <c:pt idx="1255">
                  <c:v>4.2720259998532093</c:v>
                </c:pt>
                <c:pt idx="1256">
                  <c:v>4.2728879998321601</c:v>
                </c:pt>
                <c:pt idx="1257">
                  <c:v>4.2761029999383</c:v>
                </c:pt>
                <c:pt idx="1258">
                  <c:v>4.3150820001756003</c:v>
                </c:pt>
                <c:pt idx="1259">
                  <c:v>4.3156609999641597</c:v>
                </c:pt>
                <c:pt idx="1260">
                  <c:v>4.3165890001546305</c:v>
                </c:pt>
                <c:pt idx="1261">
                  <c:v>4.3167849999008405</c:v>
                </c:pt>
                <c:pt idx="1262">
                  <c:v>4.3173099998057296</c:v>
                </c:pt>
                <c:pt idx="1263">
                  <c:v>4.3218629998591496</c:v>
                </c:pt>
                <c:pt idx="1264">
                  <c:v>4.3329230002200294</c:v>
                </c:pt>
                <c:pt idx="1265">
                  <c:v>4.3334169999980006</c:v>
                </c:pt>
                <c:pt idx="1266">
                  <c:v>4.33410899995578</c:v>
                </c:pt>
                <c:pt idx="1267">
                  <c:v>4.3344979999346798</c:v>
                </c:pt>
                <c:pt idx="1268">
                  <c:v>4.33486000019911</c:v>
                </c:pt>
                <c:pt idx="1269">
                  <c:v>4.3352130001039697</c:v>
                </c:pt>
                <c:pt idx="1270">
                  <c:v>4.3358530001569298</c:v>
                </c:pt>
                <c:pt idx="1271">
                  <c:v>4.3361240000194794</c:v>
                </c:pt>
                <c:pt idx="1272">
                  <c:v>4.3370909997975096</c:v>
                </c:pt>
                <c:pt idx="1273">
                  <c:v>4.3546619999688101</c:v>
                </c:pt>
                <c:pt idx="1274">
                  <c:v>4.36916999979075</c:v>
                </c:pt>
                <c:pt idx="1275">
                  <c:v>4.3698149997908295</c:v>
                </c:pt>
                <c:pt idx="1276">
                  <c:v>4.3710380000447904</c:v>
                </c:pt>
                <c:pt idx="1277">
                  <c:v>4.3719479999708701</c:v>
                </c:pt>
                <c:pt idx="1278">
                  <c:v>4.3843379999088894</c:v>
                </c:pt>
                <c:pt idx="1279">
                  <c:v>4.3861369999831297</c:v>
                </c:pt>
                <c:pt idx="1280">
                  <c:v>4.3949529999736097</c:v>
                </c:pt>
                <c:pt idx="1281">
                  <c:v>4.3956720001005998</c:v>
                </c:pt>
                <c:pt idx="1282">
                  <c:v>4.3968189997940499</c:v>
                </c:pt>
                <c:pt idx="1283">
                  <c:v>4.3982910001432103</c:v>
                </c:pt>
                <c:pt idx="1284">
                  <c:v>4.3999240001539803</c:v>
                </c:pt>
                <c:pt idx="1285">
                  <c:v>4.4036600002073092</c:v>
                </c:pt>
                <c:pt idx="1286">
                  <c:v>4.40414900003816</c:v>
                </c:pt>
                <c:pt idx="1287">
                  <c:v>4.4050790002074702</c:v>
                </c:pt>
                <c:pt idx="1288">
                  <c:v>4.4057680001969803</c:v>
                </c:pt>
                <c:pt idx="1289">
                  <c:v>4.4352049999360998</c:v>
                </c:pt>
                <c:pt idx="1290">
                  <c:v>4.4359059997986998</c:v>
                </c:pt>
                <c:pt idx="1291">
                  <c:v>4.4372629999997999</c:v>
                </c:pt>
                <c:pt idx="1292">
                  <c:v>4.4382959999893501</c:v>
                </c:pt>
                <c:pt idx="1293">
                  <c:v>4.4389549998413695</c:v>
                </c:pt>
                <c:pt idx="1294">
                  <c:v>4.4535070001074901</c:v>
                </c:pt>
                <c:pt idx="1295">
                  <c:v>4.4560500000443399</c:v>
                </c:pt>
                <c:pt idx="1296">
                  <c:v>4.4566900000972893</c:v>
                </c:pt>
                <c:pt idx="1297">
                  <c:v>4.4579360001080204</c:v>
                </c:pt>
                <c:pt idx="1298">
                  <c:v>4.4588529999600697</c:v>
                </c:pt>
                <c:pt idx="1299">
                  <c:v>4.4591420000870094</c:v>
                </c:pt>
                <c:pt idx="1300">
                  <c:v>4.4598419999601893</c:v>
                </c:pt>
                <c:pt idx="1301">
                  <c:v>4.4609759997911098</c:v>
                </c:pt>
                <c:pt idx="1302">
                  <c:v>4.4618390002142396</c:v>
                </c:pt>
                <c:pt idx="1303">
                  <c:v>4.4624000001931501</c:v>
                </c:pt>
                <c:pt idx="1304">
                  <c:v>4.4630440002038005</c:v>
                </c:pt>
                <c:pt idx="1305">
                  <c:v>4.4641380000029995</c:v>
                </c:pt>
                <c:pt idx="1306">
                  <c:v>4.4654260000243005</c:v>
                </c:pt>
                <c:pt idx="1307">
                  <c:v>4.4670249999398894</c:v>
                </c:pt>
                <c:pt idx="1308">
                  <c:v>4.4747980000465697</c:v>
                </c:pt>
                <c:pt idx="1309">
                  <c:v>4.47506599994085</c:v>
                </c:pt>
                <c:pt idx="1310">
                  <c:v>4.4757579998986303</c:v>
                </c:pt>
                <c:pt idx="1311">
                  <c:v>4.4761979997929293</c:v>
                </c:pt>
                <c:pt idx="1312">
                  <c:v>4.4898770001964197</c:v>
                </c:pt>
                <c:pt idx="1313">
                  <c:v>4.4903080001858999</c:v>
                </c:pt>
                <c:pt idx="1314">
                  <c:v>4.4909879998158404</c:v>
                </c:pt>
                <c:pt idx="1315">
                  <c:v>4.4915090002177704</c:v>
                </c:pt>
                <c:pt idx="1316">
                  <c:v>4.4971279999117497</c:v>
                </c:pt>
                <c:pt idx="1317">
                  <c:v>4.4977450002079404</c:v>
                </c:pt>
                <c:pt idx="1318">
                  <c:v>4.4989819998590903</c:v>
                </c:pt>
                <c:pt idx="1319">
                  <c:v>4.4998049997957397</c:v>
                </c:pt>
                <c:pt idx="1320">
                  <c:v>4.50042800002847</c:v>
                </c:pt>
                <c:pt idx="1321">
                  <c:v>4.50078899984873</c:v>
                </c:pt>
                <c:pt idx="1322">
                  <c:v>4.5016700000815</c:v>
                </c:pt>
                <c:pt idx="1323">
                  <c:v>4.5021800001450094</c:v>
                </c:pt>
                <c:pt idx="1324">
                  <c:v>4.5030149999547495</c:v>
                </c:pt>
                <c:pt idx="1325">
                  <c:v>4.5231539997985193</c:v>
                </c:pt>
                <c:pt idx="1326">
                  <c:v>4.52569700019012</c:v>
                </c:pt>
                <c:pt idx="1327">
                  <c:v>4.5263609999892598</c:v>
                </c:pt>
                <c:pt idx="1328">
                  <c:v>4.5277059998625102</c:v>
                </c:pt>
                <c:pt idx="1329">
                  <c:v>4.5285410001269994</c:v>
                </c:pt>
                <c:pt idx="1330">
                  <c:v>4.5429910001075697</c:v>
                </c:pt>
                <c:pt idx="1331">
                  <c:v>4.5477240000764105</c:v>
                </c:pt>
                <c:pt idx="1332">
                  <c:v>4.552350999802</c:v>
                </c:pt>
                <c:pt idx="1333">
                  <c:v>4.5529200001510599</c:v>
                </c:pt>
                <c:pt idx="1334">
                  <c:v>4.5541129998127801</c:v>
                </c:pt>
                <c:pt idx="1335">
                  <c:v>4.5548210000561005</c:v>
                </c:pt>
                <c:pt idx="1336">
                  <c:v>4.5580249998238198</c:v>
                </c:pt>
                <c:pt idx="1337">
                  <c:v>4.57559400001628</c:v>
                </c:pt>
                <c:pt idx="1338">
                  <c:v>4.5762390000163506</c:v>
                </c:pt>
                <c:pt idx="1339">
                  <c:v>4.5774489999530399</c:v>
                </c:pt>
                <c:pt idx="1340">
                  <c:v>4.5782470001540698</c:v>
                </c:pt>
                <c:pt idx="1341">
                  <c:v>4.5867240000916301</c:v>
                </c:pt>
                <c:pt idx="1342">
                  <c:v>4.5872569999119097</c:v>
                </c:pt>
                <c:pt idx="1343">
                  <c:v>4.5881340001869795</c:v>
                </c:pt>
                <c:pt idx="1344">
                  <c:v>4.5888750000813099</c:v>
                </c:pt>
                <c:pt idx="1345">
                  <c:v>4.5898970001871904</c:v>
                </c:pt>
                <c:pt idx="1346">
                  <c:v>4.5939249998809801</c:v>
                </c:pt>
                <c:pt idx="1347">
                  <c:v>4.5976659998814204</c:v>
                </c:pt>
                <c:pt idx="1348">
                  <c:v>4.59788799980742</c:v>
                </c:pt>
                <c:pt idx="1349">
                  <c:v>4.59821399999782</c:v>
                </c:pt>
                <c:pt idx="1350">
                  <c:v>4.59826099995552</c:v>
                </c:pt>
                <c:pt idx="1351">
                  <c:v>4.5991510000931095</c:v>
                </c:pt>
                <c:pt idx="1352">
                  <c:v>4.5992199998181604</c:v>
                </c:pt>
                <c:pt idx="1353">
                  <c:v>4.5997180000085702</c:v>
                </c:pt>
                <c:pt idx="1354">
                  <c:v>4.59995800019896</c:v>
                </c:pt>
                <c:pt idx="1355">
                  <c:v>4.6031040001253105</c:v>
                </c:pt>
                <c:pt idx="1356">
                  <c:v>4.6110809998936002</c:v>
                </c:pt>
                <c:pt idx="1357">
                  <c:v>4.6116919997984898</c:v>
                </c:pt>
                <c:pt idx="1358">
                  <c:v>4.61186099983024</c:v>
                </c:pt>
                <c:pt idx="1359">
                  <c:v>4.6124539999254894</c:v>
                </c:pt>
                <c:pt idx="1360">
                  <c:v>4.6128150002004897</c:v>
                </c:pt>
                <c:pt idx="1361">
                  <c:v>4.6134340000207796</c:v>
                </c:pt>
                <c:pt idx="1362">
                  <c:v>4.61362099986217</c:v>
                </c:pt>
                <c:pt idx="1363">
                  <c:v>4.61411200012662</c:v>
                </c:pt>
                <c:pt idx="1364">
                  <c:v>4.6219910000218007</c:v>
                </c:pt>
                <c:pt idx="1365">
                  <c:v>4.6283209999273804</c:v>
                </c:pt>
                <c:pt idx="1366">
                  <c:v>4.6289830002024202</c:v>
                </c:pt>
                <c:pt idx="1367">
                  <c:v>4.6291300000120801</c:v>
                </c:pt>
                <c:pt idx="1368">
                  <c:v>4.63026999977955</c:v>
                </c:pt>
                <c:pt idx="1369">
                  <c:v>4.6311480000440497</c:v>
                </c:pt>
                <c:pt idx="1370">
                  <c:v>4.6325389998855799</c:v>
                </c:pt>
                <c:pt idx="1371">
                  <c:v>4.6329189999596503</c:v>
                </c:pt>
                <c:pt idx="1372">
                  <c:v>4.6335759998328205</c:v>
                </c:pt>
                <c:pt idx="1373">
                  <c:v>4.6340899998540399</c:v>
                </c:pt>
                <c:pt idx="1374">
                  <c:v>4.6409980000134903</c:v>
                </c:pt>
                <c:pt idx="1375">
                  <c:v>4.6413969998866298</c:v>
                </c:pt>
                <c:pt idx="1376">
                  <c:v>4.6420359999501599</c:v>
                </c:pt>
                <c:pt idx="1377">
                  <c:v>4.6424880001723006</c:v>
                </c:pt>
                <c:pt idx="1378">
                  <c:v>4.6443040000667599</c:v>
                </c:pt>
                <c:pt idx="1379">
                  <c:v>4.64683900008822</c:v>
                </c:pt>
                <c:pt idx="1380">
                  <c:v>4.6474939999825393</c:v>
                </c:pt>
                <c:pt idx="1381">
                  <c:v>4.6486930000355597</c:v>
                </c:pt>
                <c:pt idx="1382">
                  <c:v>4.6495470000991102</c:v>
                </c:pt>
                <c:pt idx="1383">
                  <c:v>4.6584870001424799</c:v>
                </c:pt>
                <c:pt idx="1384">
                  <c:v>4.6683730001859596</c:v>
                </c:pt>
                <c:pt idx="1385">
                  <c:v>4.6686780001437</c:v>
                </c:pt>
                <c:pt idx="1386">
                  <c:v>4.6692860000803096</c:v>
                </c:pt>
                <c:pt idx="1387">
                  <c:v>4.6697339998900098</c:v>
                </c:pt>
                <c:pt idx="1388">
                  <c:v>4.6831280001242703</c:v>
                </c:pt>
                <c:pt idx="1389">
                  <c:v>4.6837089998916701</c:v>
                </c:pt>
                <c:pt idx="1390">
                  <c:v>4.6840650002195598</c:v>
                </c:pt>
                <c:pt idx="1391">
                  <c:v>4.6846639997966104</c:v>
                </c:pt>
                <c:pt idx="1392">
                  <c:v>4.6848269998918104</c:v>
                </c:pt>
                <c:pt idx="1393">
                  <c:v>4.6855020000293699</c:v>
                </c:pt>
                <c:pt idx="1394">
                  <c:v>4.6857339998496101</c:v>
                </c:pt>
                <c:pt idx="1395">
                  <c:v>4.6866080001564097</c:v>
                </c:pt>
                <c:pt idx="1396">
                  <c:v>4.68778799995561</c:v>
                </c:pt>
                <c:pt idx="1397">
                  <c:v>4.6897100000933207</c:v>
                </c:pt>
                <c:pt idx="1398">
                  <c:v>4.6964690000095199</c:v>
                </c:pt>
                <c:pt idx="1399">
                  <c:v>4.7103259998948399</c:v>
                </c:pt>
                <c:pt idx="1400">
                  <c:v>4.7106090000852401</c:v>
                </c:pt>
                <c:pt idx="1401">
                  <c:v>4.7111769999901298</c:v>
                </c:pt>
                <c:pt idx="1402">
                  <c:v>4.71163300016996</c:v>
                </c:pt>
                <c:pt idx="1403">
                  <c:v>4.7142160001385403</c:v>
                </c:pt>
                <c:pt idx="1404">
                  <c:v>4.7144489999482104</c:v>
                </c:pt>
                <c:pt idx="1405">
                  <c:v>4.7149160000117201</c:v>
                </c:pt>
                <c:pt idx="1406">
                  <c:v>4.7153199998319906</c:v>
                </c:pt>
                <c:pt idx="1407">
                  <c:v>4.7162119999484196</c:v>
                </c:pt>
                <c:pt idx="1408">
                  <c:v>4.7168619998956203</c:v>
                </c:pt>
                <c:pt idx="1409">
                  <c:v>4.7171470000648599</c:v>
                </c:pt>
                <c:pt idx="1410">
                  <c:v>4.7176060002129807</c:v>
                </c:pt>
                <c:pt idx="1411">
                  <c:v>4.71821100018132</c:v>
                </c:pt>
                <c:pt idx="1412">
                  <c:v>4.7193250002237592</c:v>
                </c:pt>
                <c:pt idx="1413">
                  <c:v>4.7214969999913503</c:v>
                </c:pt>
                <c:pt idx="1414">
                  <c:v>4.7225550001712602</c:v>
                </c:pt>
                <c:pt idx="1415">
                  <c:v>4.7230400000444206</c:v>
                </c:pt>
                <c:pt idx="1416">
                  <c:v>4.7237389999281696</c:v>
                </c:pt>
                <c:pt idx="1417">
                  <c:v>4.7242730001926194</c:v>
                </c:pt>
                <c:pt idx="1418">
                  <c:v>4.7296100001403802</c:v>
                </c:pt>
                <c:pt idx="1419">
                  <c:v>4.7516149998045796</c:v>
                </c:pt>
                <c:pt idx="1420">
                  <c:v>4.7623059999750605</c:v>
                </c:pt>
                <c:pt idx="1421">
                  <c:v>4.7674779998487704</c:v>
                </c:pt>
                <c:pt idx="1422">
                  <c:v>4.7721850000925699</c:v>
                </c:pt>
                <c:pt idx="1423">
                  <c:v>4.7786629997972296</c:v>
                </c:pt>
                <c:pt idx="1424">
                  <c:v>4.7843100001045906</c:v>
                </c:pt>
                <c:pt idx="1425">
                  <c:v>4.7849180000412099</c:v>
                </c:pt>
                <c:pt idx="1426">
                  <c:v>4.7860009999567401</c:v>
                </c:pt>
                <c:pt idx="1427">
                  <c:v>4.7868120000202898</c:v>
                </c:pt>
                <c:pt idx="1428">
                  <c:v>4.7872639997876796</c:v>
                </c:pt>
                <c:pt idx="1429">
                  <c:v>4.7874369997771193</c:v>
                </c:pt>
                <c:pt idx="1430">
                  <c:v>4.7879230000944499</c:v>
                </c:pt>
                <c:pt idx="1431">
                  <c:v>4.7887639998407296</c:v>
                </c:pt>
                <c:pt idx="1432">
                  <c:v>4.7896840001158099</c:v>
                </c:pt>
                <c:pt idx="1433">
                  <c:v>4.8025840001173403</c:v>
                </c:pt>
                <c:pt idx="1434">
                  <c:v>4.8030829998424398</c:v>
                </c:pt>
                <c:pt idx="1435">
                  <c:v>4.8038049999377099</c:v>
                </c:pt>
                <c:pt idx="1436">
                  <c:v>4.8043709998637398</c:v>
                </c:pt>
                <c:pt idx="1437">
                  <c:v>4.8049080000964697</c:v>
                </c:pt>
                <c:pt idx="1438">
                  <c:v>4.8054160001811299</c:v>
                </c:pt>
                <c:pt idx="1439">
                  <c:v>4.8063690001072201</c:v>
                </c:pt>
                <c:pt idx="1440">
                  <c:v>4.8071050000544302</c:v>
                </c:pt>
                <c:pt idx="1441">
                  <c:v>4.8214290000032598</c:v>
                </c:pt>
                <c:pt idx="1442">
                  <c:v>4.8221450001619806</c:v>
                </c:pt>
                <c:pt idx="1443">
                  <c:v>4.8424619999423104</c:v>
                </c:pt>
                <c:pt idx="1444">
                  <c:v>4.8515729999962698</c:v>
                </c:pt>
                <c:pt idx="1445">
                  <c:v>4.8521710000386502</c:v>
                </c:pt>
                <c:pt idx="1446">
                  <c:v>4.8531719999118597</c:v>
                </c:pt>
                <c:pt idx="1447">
                  <c:v>4.8539170002186403</c:v>
                </c:pt>
                <c:pt idx="1448">
                  <c:v>4.8539989998062003</c:v>
                </c:pt>
                <c:pt idx="1449">
                  <c:v>4.8644150001564395</c:v>
                </c:pt>
                <c:pt idx="1450">
                  <c:v>4.8651550000613497</c:v>
                </c:pt>
                <c:pt idx="1451">
                  <c:v>4.8663719999240094</c:v>
                </c:pt>
                <c:pt idx="1452">
                  <c:v>4.8677089998818701</c:v>
                </c:pt>
                <c:pt idx="1453">
                  <c:v>4.8685820001992397</c:v>
                </c:pt>
                <c:pt idx="1454">
                  <c:v>4.8692499999560797</c:v>
                </c:pt>
                <c:pt idx="1455">
                  <c:v>4.8702280000725295</c:v>
                </c:pt>
                <c:pt idx="1456">
                  <c:v>4.8710519999985902</c:v>
                </c:pt>
                <c:pt idx="1457">
                  <c:v>4.8723419999987501</c:v>
                </c:pt>
                <c:pt idx="1458">
                  <c:v>4.8791789999995601</c:v>
                </c:pt>
                <c:pt idx="1459">
                  <c:v>4.8797989998092799</c:v>
                </c:pt>
                <c:pt idx="1460">
                  <c:v>4.8809079999045899</c:v>
                </c:pt>
                <c:pt idx="1461">
                  <c:v>4.8816409998835297</c:v>
                </c:pt>
                <c:pt idx="1462">
                  <c:v>4.88789600012751</c:v>
                </c:pt>
                <c:pt idx="1463">
                  <c:v>4.88838499995836</c:v>
                </c:pt>
                <c:pt idx="1464">
                  <c:v>4.88918200016996</c:v>
                </c:pt>
                <c:pt idx="1465">
                  <c:v>4.8898860000008399</c:v>
                </c:pt>
                <c:pt idx="1466">
                  <c:v>4.89130699997986</c:v>
                </c:pt>
                <c:pt idx="1467">
                  <c:v>4.8924140000963199</c:v>
                </c:pt>
                <c:pt idx="1468">
                  <c:v>4.8930439998002795</c:v>
                </c:pt>
                <c:pt idx="1469">
                  <c:v>4.8942739999802107</c:v>
                </c:pt>
                <c:pt idx="1470">
                  <c:v>4.8950460000014502</c:v>
                </c:pt>
                <c:pt idx="1471">
                  <c:v>4.9164580000251501</c:v>
                </c:pt>
                <c:pt idx="1472">
                  <c:v>4.9168850000569302</c:v>
                </c:pt>
                <c:pt idx="1473">
                  <c:v>4.9175780000041396</c:v>
                </c:pt>
                <c:pt idx="1474">
                  <c:v>4.9180989999513196</c:v>
                </c:pt>
                <c:pt idx="1475">
                  <c:v>4.9276620002274196</c:v>
                </c:pt>
                <c:pt idx="1476">
                  <c:v>4.92832100007944</c:v>
                </c:pt>
                <c:pt idx="1477">
                  <c:v>4.92957899996326</c:v>
                </c:pt>
                <c:pt idx="1478">
                  <c:v>4.9305010002171903</c:v>
                </c:pt>
                <c:pt idx="1479">
                  <c:v>4.9305339998682003</c:v>
                </c:pt>
                <c:pt idx="1480">
                  <c:v>4.9328869999953904</c:v>
                </c:pt>
                <c:pt idx="1481">
                  <c:v>4.9336160000166203</c:v>
                </c:pt>
                <c:pt idx="1482">
                  <c:v>4.9348839997946898</c:v>
                </c:pt>
                <c:pt idx="1483">
                  <c:v>4.93583099978422</c:v>
                </c:pt>
                <c:pt idx="1484">
                  <c:v>4.9446889997852796</c:v>
                </c:pt>
                <c:pt idx="1485">
                  <c:v>4.9480180000500695</c:v>
                </c:pt>
                <c:pt idx="1486">
                  <c:v>4.96028299994577</c:v>
                </c:pt>
                <c:pt idx="1487">
                  <c:v>4.9626939999143307</c:v>
                </c:pt>
                <c:pt idx="1488">
                  <c:v>4.9783389999902203</c:v>
                </c:pt>
                <c:pt idx="1489">
                  <c:v>4.9805319999904798</c:v>
                </c:pt>
                <c:pt idx="1490">
                  <c:v>4.9877420001394004</c:v>
                </c:pt>
                <c:pt idx="1491">
                  <c:v>4.9882540001817599</c:v>
                </c:pt>
                <c:pt idx="1492">
                  <c:v>4.98926899990692</c:v>
                </c:pt>
                <c:pt idx="1493">
                  <c:v>4.9900079998224101</c:v>
                </c:pt>
                <c:pt idx="1494">
                  <c:v>4.99818099979165</c:v>
                </c:pt>
                <c:pt idx="1495">
                  <c:v>5.0196759998470899</c:v>
                </c:pt>
                <c:pt idx="1496">
                  <c:v>5.0202339998577301</c:v>
                </c:pt>
                <c:pt idx="1497">
                  <c:v>5.0211220000164705</c:v>
                </c:pt>
                <c:pt idx="1498">
                  <c:v>5.0222119998579693</c:v>
                </c:pt>
                <c:pt idx="1499">
                  <c:v>5.0275720000172397</c:v>
                </c:pt>
                <c:pt idx="1500">
                  <c:v>5.0280109999221096</c:v>
                </c:pt>
                <c:pt idx="1501">
                  <c:v>5.0288440002077497</c:v>
                </c:pt>
                <c:pt idx="1502">
                  <c:v>5.0291719999222506</c:v>
                </c:pt>
                <c:pt idx="1503">
                  <c:v>5.0294940001549495</c:v>
                </c:pt>
                <c:pt idx="1504">
                  <c:v>5.0412259997756301</c:v>
                </c:pt>
                <c:pt idx="1505">
                  <c:v>5.0413220001246293</c:v>
                </c:pt>
                <c:pt idx="1506">
                  <c:v>5.0417190000189196</c:v>
                </c:pt>
                <c:pt idx="1507">
                  <c:v>5.0417659999766302</c:v>
                </c:pt>
                <c:pt idx="1508">
                  <c:v>5.0424060000295796</c:v>
                </c:pt>
                <c:pt idx="1509">
                  <c:v>5.0427330002094095</c:v>
                </c:pt>
                <c:pt idx="1510">
                  <c:v>5.0428849999661898</c:v>
                </c:pt>
                <c:pt idx="1511">
                  <c:v>5.0433989999874003</c:v>
                </c:pt>
                <c:pt idx="1512">
                  <c:v>5.0515640000412505</c:v>
                </c:pt>
                <c:pt idx="1513">
                  <c:v>5.0522430001365093</c:v>
                </c:pt>
                <c:pt idx="1514">
                  <c:v>5.0535450000097599</c:v>
                </c:pt>
                <c:pt idx="1515">
                  <c:v>5.0545009999041204</c:v>
                </c:pt>
                <c:pt idx="1516">
                  <c:v>5.0576730000102499</c:v>
                </c:pt>
                <c:pt idx="1517">
                  <c:v>5.0860810001722703</c:v>
                </c:pt>
                <c:pt idx="1518">
                  <c:v>5.0971460000255302</c:v>
                </c:pt>
                <c:pt idx="1519">
                  <c:v>5.1080510002066104</c:v>
                </c:pt>
                <c:pt idx="1520">
                  <c:v>5.1083670000480197</c:v>
                </c:pt>
                <c:pt idx="1521">
                  <c:v>5.1089019998471406</c:v>
                </c:pt>
                <c:pt idx="1522">
                  <c:v>5.10939900004814</c:v>
                </c:pt>
                <c:pt idx="1523">
                  <c:v>5.1107710000906001</c:v>
                </c:pt>
                <c:pt idx="1524">
                  <c:v>5.1366530001359898</c:v>
                </c:pt>
                <c:pt idx="1525">
                  <c:v>5.1411770000413499</c:v>
                </c:pt>
                <c:pt idx="1526">
                  <c:v>5.1418950001789199</c:v>
                </c:pt>
                <c:pt idx="1527">
                  <c:v>5.1432390000627404</c:v>
                </c:pt>
                <c:pt idx="1528">
                  <c:v>5.14422800006286</c:v>
                </c:pt>
                <c:pt idx="1529">
                  <c:v>5.1466849999997004</c:v>
                </c:pt>
                <c:pt idx="1530">
                  <c:v>5.1522899998417406</c:v>
                </c:pt>
                <c:pt idx="1531">
                  <c:v>5.1528849999158401</c:v>
                </c:pt>
                <c:pt idx="1532">
                  <c:v>5.1539129999582602</c:v>
                </c:pt>
                <c:pt idx="1533">
                  <c:v>5.1547180000852597</c:v>
                </c:pt>
                <c:pt idx="1534">
                  <c:v>5.1689239999177499</c:v>
                </c:pt>
                <c:pt idx="1535">
                  <c:v>5.1695639999706993</c:v>
                </c:pt>
                <c:pt idx="1536">
                  <c:v>5.1709320000554699</c:v>
                </c:pt>
                <c:pt idx="1537">
                  <c:v>5.1711900000555007</c:v>
                </c:pt>
                <c:pt idx="1538">
                  <c:v>5.1717989999815401</c:v>
                </c:pt>
                <c:pt idx="1539">
                  <c:v>5.1719200000661605</c:v>
                </c:pt>
                <c:pt idx="1540">
                  <c:v>5.1730029999816898</c:v>
                </c:pt>
                <c:pt idx="1541">
                  <c:v>5.1738480001404206</c:v>
                </c:pt>
                <c:pt idx="1542">
                  <c:v>5.1818779998029605</c:v>
                </c:pt>
                <c:pt idx="1543">
                  <c:v>5.1906200001212701</c:v>
                </c:pt>
                <c:pt idx="1544">
                  <c:v>5.1913759998569704</c:v>
                </c:pt>
                <c:pt idx="1545">
                  <c:v>5.1926340001955396</c:v>
                </c:pt>
                <c:pt idx="1546">
                  <c:v>5.1934670000264296</c:v>
                </c:pt>
                <c:pt idx="1547">
                  <c:v>5.2163239997753399</c:v>
                </c:pt>
                <c:pt idx="1548">
                  <c:v>5.21926100009295</c:v>
                </c:pt>
                <c:pt idx="1549">
                  <c:v>5.2199010001459101</c:v>
                </c:pt>
                <c:pt idx="1550">
                  <c:v>5.2210889998605099</c:v>
                </c:pt>
                <c:pt idx="1551">
                  <c:v>5.2219789999981003</c:v>
                </c:pt>
                <c:pt idx="1552">
                  <c:v>5.2278600001045499</c:v>
                </c:pt>
                <c:pt idx="1553">
                  <c:v>5.2285470001152099</c:v>
                </c:pt>
                <c:pt idx="1554">
                  <c:v>5.2288789997874101</c:v>
                </c:pt>
                <c:pt idx="1555">
                  <c:v>5.2292529999249302</c:v>
                </c:pt>
                <c:pt idx="1556">
                  <c:v>5.22977399987212</c:v>
                </c:pt>
                <c:pt idx="1557">
                  <c:v>5.2300530001048102</c:v>
                </c:pt>
                <c:pt idx="1558">
                  <c:v>5.2306140000837296</c:v>
                </c:pt>
                <c:pt idx="1559">
                  <c:v>5.2306219999991299</c:v>
                </c:pt>
                <c:pt idx="1560">
                  <c:v>5.2311600002212808</c:v>
                </c:pt>
                <c:pt idx="1561">
                  <c:v>5.23871899986261</c:v>
                </c:pt>
                <c:pt idx="1562">
                  <c:v>5.2410749999580704</c:v>
                </c:pt>
                <c:pt idx="1563">
                  <c:v>5.2414550000321398</c:v>
                </c:pt>
                <c:pt idx="1564">
                  <c:v>5.2421750001485599</c:v>
                </c:pt>
                <c:pt idx="1565">
                  <c:v>5.2427219998207804</c:v>
                </c:pt>
                <c:pt idx="1566">
                  <c:v>5.2556999999069305</c:v>
                </c:pt>
                <c:pt idx="1567">
                  <c:v>5.2562000000762001</c:v>
                </c:pt>
                <c:pt idx="1568">
                  <c:v>5.2570749999176698</c:v>
                </c:pt>
                <c:pt idx="1569">
                  <c:v>5.2576869998119902</c:v>
                </c:pt>
                <c:pt idx="1570">
                  <c:v>5.2669000001514998</c:v>
                </c:pt>
                <c:pt idx="1571">
                  <c:v>5.2673870000034997</c:v>
                </c:pt>
                <c:pt idx="1572">
                  <c:v>5.2683019998767096</c:v>
                </c:pt>
                <c:pt idx="1573">
                  <c:v>5.2688089999719505</c:v>
                </c:pt>
                <c:pt idx="1574">
                  <c:v>5.2689740000459997</c:v>
                </c:pt>
                <c:pt idx="1575">
                  <c:v>5.2708990001519798</c:v>
                </c:pt>
                <c:pt idx="1576">
                  <c:v>5.2715030001308998</c:v>
                </c:pt>
                <c:pt idx="1577">
                  <c:v>5.2726610001627696</c:v>
                </c:pt>
                <c:pt idx="1578">
                  <c:v>5.2734930000042297</c:v>
                </c:pt>
                <c:pt idx="1579">
                  <c:v>5.2745550001418406</c:v>
                </c:pt>
                <c:pt idx="1580">
                  <c:v>5.2799400000367305</c:v>
                </c:pt>
                <c:pt idx="1581">
                  <c:v>5.2807179999945202</c:v>
                </c:pt>
                <c:pt idx="1582">
                  <c:v>5.2842909999526402</c:v>
                </c:pt>
                <c:pt idx="1583">
                  <c:v>5.2846439998574999</c:v>
                </c:pt>
                <c:pt idx="1584">
                  <c:v>5.2853229999527596</c:v>
                </c:pt>
                <c:pt idx="1585">
                  <c:v>5.2857919999951202</c:v>
                </c:pt>
                <c:pt idx="1586">
                  <c:v>5.2940109999326497</c:v>
                </c:pt>
                <c:pt idx="1587">
                  <c:v>5.2946350001548099</c:v>
                </c:pt>
                <c:pt idx="1588">
                  <c:v>5.2958989999751704</c:v>
                </c:pt>
                <c:pt idx="1589">
                  <c:v>5.2966859998377895</c:v>
                </c:pt>
                <c:pt idx="1590">
                  <c:v>5.30020199994396</c:v>
                </c:pt>
                <c:pt idx="1591">
                  <c:v>5.3007269998488402</c:v>
                </c:pt>
                <c:pt idx="1592">
                  <c:v>5.30080399994403</c:v>
                </c:pt>
                <c:pt idx="1593">
                  <c:v>5.3011619997960198</c:v>
                </c:pt>
                <c:pt idx="1594">
                  <c:v>5.3016980000393206</c:v>
                </c:pt>
                <c:pt idx="1595">
                  <c:v>5.3017390000604703</c:v>
                </c:pt>
                <c:pt idx="1596">
                  <c:v>5.3023899999971</c:v>
                </c:pt>
                <c:pt idx="1597">
                  <c:v>5.3024099997855902</c:v>
                </c:pt>
                <c:pt idx="1598">
                  <c:v>5.3055449998282693</c:v>
                </c:pt>
                <c:pt idx="1599">
                  <c:v>5.3235440000207701</c:v>
                </c:pt>
                <c:pt idx="1600">
                  <c:v>5.3364370000963302</c:v>
                </c:pt>
                <c:pt idx="1601">
                  <c:v>5.3493720001824796</c:v>
                </c:pt>
                <c:pt idx="1602">
                  <c:v>5.3517699998337704</c:v>
                </c:pt>
                <c:pt idx="1603">
                  <c:v>5.3522369998972801</c:v>
                </c:pt>
                <c:pt idx="1604">
                  <c:v>5.3530059999502493</c:v>
                </c:pt>
                <c:pt idx="1605">
                  <c:v>5.3535799997916902</c:v>
                </c:pt>
                <c:pt idx="1606">
                  <c:v>5.3711199998360799</c:v>
                </c:pt>
                <c:pt idx="1607">
                  <c:v>5.3724879999208497</c:v>
                </c:pt>
                <c:pt idx="1608">
                  <c:v>5.3735390001747803</c:v>
                </c:pt>
                <c:pt idx="1609">
                  <c:v>5.3738769997835298</c:v>
                </c:pt>
                <c:pt idx="1610">
                  <c:v>5.3745770001114508</c:v>
                </c:pt>
                <c:pt idx="1611">
                  <c:v>5.3750189999845999</c:v>
                </c:pt>
                <c:pt idx="1612">
                  <c:v>5.3750440001749604</c:v>
                </c:pt>
                <c:pt idx="1613">
                  <c:v>5.3791999998793401</c:v>
                </c:pt>
                <c:pt idx="1614">
                  <c:v>5.39207800011354</c:v>
                </c:pt>
                <c:pt idx="1615">
                  <c:v>5.3926259997751895</c:v>
                </c:pt>
                <c:pt idx="1616">
                  <c:v>5.3936389999762397</c:v>
                </c:pt>
                <c:pt idx="1617">
                  <c:v>5.3943879997859696</c:v>
                </c:pt>
                <c:pt idx="1618">
                  <c:v>5.4249800000434307</c:v>
                </c:pt>
                <c:pt idx="1619">
                  <c:v>5.4253299999800202</c:v>
                </c:pt>
                <c:pt idx="1620">
                  <c:v>5.4449790000035101</c:v>
                </c:pt>
                <c:pt idx="1621">
                  <c:v>5.4452509998554799</c:v>
                </c:pt>
                <c:pt idx="1622">
                  <c:v>5.4457649998767002</c:v>
                </c:pt>
                <c:pt idx="1623">
                  <c:v>5.4461489999084698</c:v>
                </c:pt>
                <c:pt idx="1624">
                  <c:v>5.4534269997930096</c:v>
                </c:pt>
                <c:pt idx="1625">
                  <c:v>5.4534959999727999</c:v>
                </c:pt>
                <c:pt idx="1626">
                  <c:v>5.4539759998988302</c:v>
                </c:pt>
                <c:pt idx="1627">
                  <c:v>5.4539779998776696</c:v>
                </c:pt>
                <c:pt idx="1628">
                  <c:v>5.4550220002056395</c:v>
                </c:pt>
                <c:pt idx="1629">
                  <c:v>5.4550250001739098</c:v>
                </c:pt>
                <c:pt idx="1630">
                  <c:v>5.4557190001105393</c:v>
                </c:pt>
                <c:pt idx="1631">
                  <c:v>5.45573199997306</c:v>
                </c:pt>
                <c:pt idx="1632">
                  <c:v>5.4581780000262299</c:v>
                </c:pt>
                <c:pt idx="1633">
                  <c:v>5.4627780000373596</c:v>
                </c:pt>
                <c:pt idx="1634">
                  <c:v>5.4634279999845594</c:v>
                </c:pt>
                <c:pt idx="1635">
                  <c:v>5.4644229999212204</c:v>
                </c:pt>
                <c:pt idx="1636">
                  <c:v>5.4647520000798897</c:v>
                </c:pt>
                <c:pt idx="1637">
                  <c:v>5.4656510001223007</c:v>
                </c:pt>
                <c:pt idx="1638">
                  <c:v>5.4900009999983004</c:v>
                </c:pt>
                <c:pt idx="1639">
                  <c:v>5.4907359999560796</c:v>
                </c:pt>
                <c:pt idx="1640">
                  <c:v>5.4920450002100498</c:v>
                </c:pt>
                <c:pt idx="1641">
                  <c:v>5.4929600000832499</c:v>
                </c:pt>
                <c:pt idx="1642">
                  <c:v>5.5022520000420601</c:v>
                </c:pt>
                <c:pt idx="1643">
                  <c:v>5.5071359997782503</c:v>
                </c:pt>
                <c:pt idx="1644">
                  <c:v>5.5142920000434898</c:v>
                </c:pt>
                <c:pt idx="1645">
                  <c:v>5.5148249998637695</c:v>
                </c:pt>
                <c:pt idx="1646">
                  <c:v>5.5158069999379196</c:v>
                </c:pt>
                <c:pt idx="1647">
                  <c:v>5.51687300003322</c:v>
                </c:pt>
                <c:pt idx="1648">
                  <c:v>5.51725100012845</c:v>
                </c:pt>
                <c:pt idx="1649">
                  <c:v>5.5173239998111905</c:v>
                </c:pt>
                <c:pt idx="1650">
                  <c:v>5.5179199998747199</c:v>
                </c:pt>
                <c:pt idx="1651">
                  <c:v>5.5190500002026903</c:v>
                </c:pt>
                <c:pt idx="1652">
                  <c:v>5.5200209999384198</c:v>
                </c:pt>
                <c:pt idx="1653">
                  <c:v>5.5284400000345997</c:v>
                </c:pt>
                <c:pt idx="1654">
                  <c:v>5.5368700000144599</c:v>
                </c:pt>
                <c:pt idx="1655">
                  <c:v>5.5373119998875993</c:v>
                </c:pt>
                <c:pt idx="1656">
                  <c:v>5.5380079998030798</c:v>
                </c:pt>
                <c:pt idx="1657">
                  <c:v>5.5385460000252307</c:v>
                </c:pt>
                <c:pt idx="1658">
                  <c:v>5.5395999997926904</c:v>
                </c:pt>
                <c:pt idx="1659">
                  <c:v>5.5414829998880997</c:v>
                </c:pt>
                <c:pt idx="1660">
                  <c:v>5.5421550000573898</c:v>
                </c:pt>
                <c:pt idx="1661">
                  <c:v>5.5434020000575401</c:v>
                </c:pt>
                <c:pt idx="1662">
                  <c:v>5.5443169999307402</c:v>
                </c:pt>
                <c:pt idx="1663">
                  <c:v>5.5640720001974806</c:v>
                </c:pt>
                <c:pt idx="1664">
                  <c:v>5.5647200001658303</c:v>
                </c:pt>
                <c:pt idx="1665">
                  <c:v>5.5659640001977095</c:v>
                </c:pt>
                <c:pt idx="1666">
                  <c:v>5.5668240001978102</c:v>
                </c:pt>
                <c:pt idx="1667">
                  <c:v>5.5877879999570697</c:v>
                </c:pt>
                <c:pt idx="1668">
                  <c:v>5.5885259998831298</c:v>
                </c:pt>
                <c:pt idx="1669">
                  <c:v>5.5887580001581201</c:v>
                </c:pt>
                <c:pt idx="1670">
                  <c:v>5.5891050001264295</c:v>
                </c:pt>
                <c:pt idx="1671">
                  <c:v>5.5894060001264698</c:v>
                </c:pt>
                <c:pt idx="1672">
                  <c:v>5.5897920001370895</c:v>
                </c:pt>
                <c:pt idx="1673">
                  <c:v>5.5898249997880995</c:v>
                </c:pt>
                <c:pt idx="1674">
                  <c:v>5.5899160001899793</c:v>
                </c:pt>
                <c:pt idx="1675">
                  <c:v>5.5899330000102001</c:v>
                </c:pt>
                <c:pt idx="1676">
                  <c:v>5.5906249999679805</c:v>
                </c:pt>
                <c:pt idx="1677">
                  <c:v>5.5906299999150999</c:v>
                </c:pt>
                <c:pt idx="1678">
                  <c:v>5.5907340001795003</c:v>
                </c:pt>
                <c:pt idx="1679">
                  <c:v>5.5917330000738694</c:v>
                </c:pt>
                <c:pt idx="1680">
                  <c:v>5.5979580001803599</c:v>
                </c:pt>
                <c:pt idx="1681">
                  <c:v>5.5986040001698703</c:v>
                </c:pt>
                <c:pt idx="1682">
                  <c:v>5.59889299984206</c:v>
                </c:pt>
                <c:pt idx="1683">
                  <c:v>5.5996340001911395</c:v>
                </c:pt>
                <c:pt idx="1684">
                  <c:v>5.6053160001283606</c:v>
                </c:pt>
                <c:pt idx="1685">
                  <c:v>5.6080049998854502</c:v>
                </c:pt>
                <c:pt idx="1686">
                  <c:v>5.6080399999700594</c:v>
                </c:pt>
                <c:pt idx="1687">
                  <c:v>5.6086720001076094</c:v>
                </c:pt>
                <c:pt idx="1688">
                  <c:v>5.6086800000230106</c:v>
                </c:pt>
                <c:pt idx="1689">
                  <c:v>5.6099130001712094</c:v>
                </c:pt>
                <c:pt idx="1690">
                  <c:v>5.6099160001394894</c:v>
                </c:pt>
                <c:pt idx="1691">
                  <c:v>5.6106580000232498</c:v>
                </c:pt>
                <c:pt idx="1692">
                  <c:v>5.61066099999152</c:v>
                </c:pt>
                <c:pt idx="1693">
                  <c:v>5.6250040001941599</c:v>
                </c:pt>
                <c:pt idx="1694">
                  <c:v>5.64474000020709</c:v>
                </c:pt>
                <c:pt idx="1695">
                  <c:v>5.6478110000171</c:v>
                </c:pt>
                <c:pt idx="1696">
                  <c:v>5.6585389997962903</c:v>
                </c:pt>
                <c:pt idx="1697">
                  <c:v>5.6594610000502108</c:v>
                </c:pt>
                <c:pt idx="1698">
                  <c:v>5.6609489997754201</c:v>
                </c:pt>
                <c:pt idx="1699">
                  <c:v>5.66225200009284</c:v>
                </c:pt>
                <c:pt idx="1700">
                  <c:v>5.6652309999662895</c:v>
                </c:pt>
                <c:pt idx="1701">
                  <c:v>5.6658700000298197</c:v>
                </c:pt>
                <c:pt idx="1702">
                  <c:v>5.6664499998078108</c:v>
                </c:pt>
                <c:pt idx="1703">
                  <c:v>5.6671229999665202</c:v>
                </c:pt>
                <c:pt idx="1704">
                  <c:v>5.6679859999348903</c:v>
                </c:pt>
                <c:pt idx="1705">
                  <c:v>5.6688260001465105</c:v>
                </c:pt>
                <c:pt idx="1706">
                  <c:v>5.6762260001050802</c:v>
                </c:pt>
                <c:pt idx="1707">
                  <c:v>5.6827809999049297</c:v>
                </c:pt>
                <c:pt idx="1708">
                  <c:v>5.6965049998325394</c:v>
                </c:pt>
                <c:pt idx="1709">
                  <c:v>5.6970800001181399</c:v>
                </c:pt>
                <c:pt idx="1710">
                  <c:v>5.6979209998644302</c:v>
                </c:pt>
                <c:pt idx="1711">
                  <c:v>5.69814399977985</c:v>
                </c:pt>
                <c:pt idx="1712">
                  <c:v>5.6982810001500104</c:v>
                </c:pt>
                <c:pt idx="1713">
                  <c:v>5.6988599999385698</c:v>
                </c:pt>
                <c:pt idx="1714">
                  <c:v>5.6989599997905298</c:v>
                </c:pt>
                <c:pt idx="1715">
                  <c:v>5.6992599998011402</c:v>
                </c:pt>
                <c:pt idx="1716">
                  <c:v>5.7121579998238303</c:v>
                </c:pt>
                <c:pt idx="1717">
                  <c:v>5.7143300000461705</c:v>
                </c:pt>
                <c:pt idx="1718">
                  <c:v>5.7376390000172197</c:v>
                </c:pt>
                <c:pt idx="1719">
                  <c:v>5.7453519998489302</c:v>
                </c:pt>
                <c:pt idx="1720">
                  <c:v>5.7458709998172699</c:v>
                </c:pt>
                <c:pt idx="1721">
                  <c:v>5.7467259998702502</c:v>
                </c:pt>
                <c:pt idx="1722">
                  <c:v>5.7473699998808998</c:v>
                </c:pt>
                <c:pt idx="1723">
                  <c:v>5.7606800000939904</c:v>
                </c:pt>
                <c:pt idx="1724">
                  <c:v>5.7612820000940701</c:v>
                </c:pt>
                <c:pt idx="1725">
                  <c:v>5.7621300002210702</c:v>
                </c:pt>
                <c:pt idx="1726">
                  <c:v>5.7635379998828205</c:v>
                </c:pt>
                <c:pt idx="1727">
                  <c:v>5.7649589998618405</c:v>
                </c:pt>
                <c:pt idx="1728">
                  <c:v>5.7653660001051295</c:v>
                </c:pt>
                <c:pt idx="1729">
                  <c:v>5.76881799997863</c:v>
                </c:pt>
                <c:pt idx="1730">
                  <c:v>5.7769499999267202</c:v>
                </c:pt>
                <c:pt idx="1731">
                  <c:v>5.77753700008543</c:v>
                </c:pt>
                <c:pt idx="1732">
                  <c:v>5.7781159998739797</c:v>
                </c:pt>
                <c:pt idx="1733">
                  <c:v>5.7785439998951897</c:v>
                </c:pt>
                <c:pt idx="1734">
                  <c:v>5.7787659998211902</c:v>
                </c:pt>
                <c:pt idx="1735">
                  <c:v>5.7791939998423905</c:v>
                </c:pt>
                <c:pt idx="1736">
                  <c:v>5.78001499980018</c:v>
                </c:pt>
                <c:pt idx="1737">
                  <c:v>5.7809499999166194</c:v>
                </c:pt>
                <c:pt idx="1738">
                  <c:v>5.7834099998217399</c:v>
                </c:pt>
                <c:pt idx="1739">
                  <c:v>5.7837710000967402</c:v>
                </c:pt>
                <c:pt idx="1740">
                  <c:v>5.7843210001919907</c:v>
                </c:pt>
                <c:pt idx="1741">
                  <c:v>5.7851769997796501</c:v>
                </c:pt>
                <c:pt idx="1742">
                  <c:v>5.8133860002271804</c:v>
                </c:pt>
                <c:pt idx="1743">
                  <c:v>5.81412900010036</c:v>
                </c:pt>
                <c:pt idx="1744">
                  <c:v>5.8155560000159303</c:v>
                </c:pt>
                <c:pt idx="1745">
                  <c:v>5.8165410000583497</c:v>
                </c:pt>
                <c:pt idx="1746">
                  <c:v>5.8209939998050606</c:v>
                </c:pt>
                <c:pt idx="1747">
                  <c:v>5.8273380000173303</c:v>
                </c:pt>
                <c:pt idx="1748">
                  <c:v>5.8277590001125592</c:v>
                </c:pt>
                <c:pt idx="1749">
                  <c:v>5.8285850000174797</c:v>
                </c:pt>
                <c:pt idx="1750">
                  <c:v>5.82919499993295</c:v>
                </c:pt>
                <c:pt idx="1751">
                  <c:v>5.8362429999760899</c:v>
                </c:pt>
                <c:pt idx="1752">
                  <c:v>5.8369090002088306</c:v>
                </c:pt>
                <c:pt idx="1753">
                  <c:v>5.8383649998177107</c:v>
                </c:pt>
                <c:pt idx="1754">
                  <c:v>5.8393770000293408</c:v>
                </c:pt>
                <c:pt idx="1755">
                  <c:v>5.8493769997767204</c:v>
                </c:pt>
                <c:pt idx="1756">
                  <c:v>5.8500400000411892</c:v>
                </c:pt>
                <c:pt idx="1757">
                  <c:v>5.85116299998844</c:v>
                </c:pt>
                <c:pt idx="1758">
                  <c:v>5.85196400015775</c:v>
                </c:pt>
                <c:pt idx="1759">
                  <c:v>5.8561330001793905</c:v>
                </c:pt>
                <c:pt idx="1760">
                  <c:v>5.8563239999784802</c:v>
                </c:pt>
                <c:pt idx="1761">
                  <c:v>5.8689829998002097</c:v>
                </c:pt>
                <c:pt idx="1762">
                  <c:v>5.8692560000963496</c:v>
                </c:pt>
                <c:pt idx="1763">
                  <c:v>5.8695650000117894</c:v>
                </c:pt>
                <c:pt idx="1764">
                  <c:v>5.86976900012814</c:v>
                </c:pt>
                <c:pt idx="1765">
                  <c:v>5.8705289998215395</c:v>
                </c:pt>
                <c:pt idx="1766">
                  <c:v>5.8707630000753799</c:v>
                </c:pt>
                <c:pt idx="1767">
                  <c:v>5.8710710000013906</c:v>
                </c:pt>
                <c:pt idx="1768">
                  <c:v>5.8715730001495094</c:v>
                </c:pt>
                <c:pt idx="1769">
                  <c:v>5.8882210000774595</c:v>
                </c:pt>
                <c:pt idx="1770">
                  <c:v>5.89691400000447</c:v>
                </c:pt>
                <c:pt idx="1771">
                  <c:v>5.9022010000262499</c:v>
                </c:pt>
                <c:pt idx="1772">
                  <c:v>5.9026849999099698</c:v>
                </c:pt>
                <c:pt idx="1773">
                  <c:v>5.9036409998043302</c:v>
                </c:pt>
                <c:pt idx="1774">
                  <c:v>5.9043930000370795</c:v>
                </c:pt>
                <c:pt idx="1775">
                  <c:v>5.9111179998581003</c:v>
                </c:pt>
                <c:pt idx="1776">
                  <c:v>5.9114559999215901</c:v>
                </c:pt>
                <c:pt idx="1777">
                  <c:v>5.9119699999428104</c:v>
                </c:pt>
                <c:pt idx="1778">
                  <c:v>5.9123589999217003</c:v>
                </c:pt>
                <c:pt idx="1779">
                  <c:v>5.9241459998702304</c:v>
                </c:pt>
                <c:pt idx="1780">
                  <c:v>5.9271039999657598</c:v>
                </c:pt>
                <c:pt idx="1781">
                  <c:v>5.9443820000524203</c:v>
                </c:pt>
                <c:pt idx="1782">
                  <c:v>5.9583510001175402</c:v>
                </c:pt>
                <c:pt idx="1783">
                  <c:v>5.96698299978015</c:v>
                </c:pt>
                <c:pt idx="1784">
                  <c:v>5.9676159999071308</c:v>
                </c:pt>
                <c:pt idx="1785">
                  <c:v>5.9687640000447502</c:v>
                </c:pt>
                <c:pt idx="1786">
                  <c:v>5.9695760000977298</c:v>
                </c:pt>
                <c:pt idx="1787">
                  <c:v>5.9727689999817795</c:v>
                </c:pt>
                <c:pt idx="1788">
                  <c:v>5.9769670001514896</c:v>
                </c:pt>
                <c:pt idx="1789">
                  <c:v>5.9864499999093805</c:v>
                </c:pt>
                <c:pt idx="1790">
                  <c:v>5.9871399998883099</c:v>
                </c:pt>
                <c:pt idx="1791">
                  <c:v>5.9883779999836406</c:v>
                </c:pt>
                <c:pt idx="1792">
                  <c:v>5.9892089998356806</c:v>
                </c:pt>
                <c:pt idx="1793">
                  <c:v>5.9923720000369904</c:v>
                </c:pt>
                <c:pt idx="1794">
                  <c:v>5.9929939998255506</c:v>
                </c:pt>
                <c:pt idx="1795">
                  <c:v>5.9934519999842397</c:v>
                </c:pt>
                <c:pt idx="1796">
                  <c:v>5.99430500005837</c:v>
                </c:pt>
                <c:pt idx="1797">
                  <c:v>5.9951899997940901</c:v>
                </c:pt>
                <c:pt idx="1798">
                  <c:v>6.0065930001655898</c:v>
                </c:pt>
                <c:pt idx="1799">
                  <c:v>6.0066840001127195</c:v>
                </c:pt>
                <c:pt idx="1800">
                  <c:v>6.0071670000070299</c:v>
                </c:pt>
                <c:pt idx="1801">
                  <c:v>6.0081739998167905</c:v>
                </c:pt>
                <c:pt idx="1802">
                  <c:v>6.0088860000178093</c:v>
                </c:pt>
                <c:pt idx="1803">
                  <c:v>6.02538100019955</c:v>
                </c:pt>
                <c:pt idx="1804">
                  <c:v>6.0325819999888992</c:v>
                </c:pt>
                <c:pt idx="1805">
                  <c:v>6.0331879999466693</c:v>
                </c:pt>
                <c:pt idx="1806">
                  <c:v>6.0342830001900403</c:v>
                </c:pt>
                <c:pt idx="1807">
                  <c:v>6.03499799990459</c:v>
                </c:pt>
                <c:pt idx="1808">
                  <c:v>6.0393829999156798</c:v>
                </c:pt>
                <c:pt idx="1809">
                  <c:v>6.0606249999182102</c:v>
                </c:pt>
                <c:pt idx="1810">
                  <c:v>6.0658389998024997</c:v>
                </c:pt>
                <c:pt idx="1811">
                  <c:v>6.06641600006696</c:v>
                </c:pt>
                <c:pt idx="1812">
                  <c:v>6.0673680000036203</c:v>
                </c:pt>
                <c:pt idx="1813">
                  <c:v>6.0681499999191102</c:v>
                </c:pt>
                <c:pt idx="1814">
                  <c:v>6.0684949999085802</c:v>
                </c:pt>
                <c:pt idx="1815">
                  <c:v>6.0689080000884106</c:v>
                </c:pt>
                <c:pt idx="1816">
                  <c:v>6.0696919999827497</c:v>
                </c:pt>
                <c:pt idx="1817">
                  <c:v>6.0702109999510805</c:v>
                </c:pt>
                <c:pt idx="1818">
                  <c:v>6.0743059998458193</c:v>
                </c:pt>
                <c:pt idx="1819">
                  <c:v>6.0750950001420199</c:v>
                </c:pt>
                <c:pt idx="1820">
                  <c:v>6.07647100014219</c:v>
                </c:pt>
                <c:pt idx="1821">
                  <c:v>6.0778799997933604</c:v>
                </c:pt>
                <c:pt idx="1822">
                  <c:v>6.0832140002275903</c:v>
                </c:pt>
                <c:pt idx="1823">
                  <c:v>6.08763399986855</c:v>
                </c:pt>
                <c:pt idx="1824">
                  <c:v>6.0882490001858898</c:v>
                </c:pt>
                <c:pt idx="1825">
                  <c:v>6.0893790000591199</c:v>
                </c:pt>
                <c:pt idx="1826">
                  <c:v>6.0902720001649797</c:v>
                </c:pt>
                <c:pt idx="1827">
                  <c:v>6.1006179998912504</c:v>
                </c:pt>
                <c:pt idx="1828">
                  <c:v>6.1013049999019104</c:v>
                </c:pt>
                <c:pt idx="1829">
                  <c:v>6.1024189999443408</c:v>
                </c:pt>
                <c:pt idx="1830">
                  <c:v>6.1032469998281105</c:v>
                </c:pt>
                <c:pt idx="1831">
                  <c:v>6.1045309998917201</c:v>
                </c:pt>
                <c:pt idx="1832">
                  <c:v>6.1051419997966105</c:v>
                </c:pt>
                <c:pt idx="1833">
                  <c:v>6.1064139999871196</c:v>
                </c:pt>
                <c:pt idx="1834">
                  <c:v>6.1072829998920399</c:v>
                </c:pt>
                <c:pt idx="1835">
                  <c:v>6.1106029997972602</c:v>
                </c:pt>
                <c:pt idx="1836">
                  <c:v>6.1109709999982398</c:v>
                </c:pt>
                <c:pt idx="1837">
                  <c:v>6.1116830001992604</c:v>
                </c:pt>
                <c:pt idx="1838">
                  <c:v>6.1122410002098997</c:v>
                </c:pt>
                <c:pt idx="1839">
                  <c:v>6.1173809999672795</c:v>
                </c:pt>
                <c:pt idx="1840">
                  <c:v>6.1180940001577202</c:v>
                </c:pt>
                <c:pt idx="1841">
                  <c:v>6.11951200016847</c:v>
                </c:pt>
                <c:pt idx="1842">
                  <c:v>6.12047399999937</c:v>
                </c:pt>
                <c:pt idx="1843">
                  <c:v>6.13331800013838</c:v>
                </c:pt>
                <c:pt idx="1844">
                  <c:v>6.1356350001915407</c:v>
                </c:pt>
                <c:pt idx="1845">
                  <c:v>6.1414349997903601</c:v>
                </c:pt>
                <c:pt idx="1846">
                  <c:v>6.1552689999189099</c:v>
                </c:pt>
                <c:pt idx="1847">
                  <c:v>6.1603369999829702</c:v>
                </c:pt>
                <c:pt idx="1848">
                  <c:v>6.1609330000464899</c:v>
                </c:pt>
                <c:pt idx="1849">
                  <c:v>6.1620159999620201</c:v>
                </c:pt>
                <c:pt idx="1850">
                  <c:v>6.1627489999409502</c:v>
                </c:pt>
                <c:pt idx="1851">
                  <c:v>6.1695360000157899</c:v>
                </c:pt>
                <c:pt idx="1852">
                  <c:v>6.1714650000794702</c:v>
                </c:pt>
                <c:pt idx="1853">
                  <c:v>6.1732509998364504</c:v>
                </c:pt>
                <c:pt idx="1854">
                  <c:v>6.1736399998153502</c:v>
                </c:pt>
                <c:pt idx="1855">
                  <c:v>6.1741859999528899</c:v>
                </c:pt>
                <c:pt idx="1856">
                  <c:v>6.1753579998366996</c:v>
                </c:pt>
                <c:pt idx="1857">
                  <c:v>6.1760950002280799</c:v>
                </c:pt>
                <c:pt idx="1858">
                  <c:v>6.2030899998717297</c:v>
                </c:pt>
                <c:pt idx="1859">
                  <c:v>6.2035599999035105</c:v>
                </c:pt>
                <c:pt idx="1860">
                  <c:v>6.2120530001266099</c:v>
                </c:pt>
                <c:pt idx="1861">
                  <c:v>6.2124890000632096</c:v>
                </c:pt>
                <c:pt idx="1862">
                  <c:v>6.2132180000844492</c:v>
                </c:pt>
                <c:pt idx="1863">
                  <c:v>6.2138270000104905</c:v>
                </c:pt>
                <c:pt idx="1864">
                  <c:v>6.2245280000752201</c:v>
                </c:pt>
                <c:pt idx="1865">
                  <c:v>6.2250910000329798</c:v>
                </c:pt>
                <c:pt idx="1866">
                  <c:v>6.2261490002128905</c:v>
                </c:pt>
                <c:pt idx="1867">
                  <c:v>6.2268560000120399</c:v>
                </c:pt>
                <c:pt idx="1868">
                  <c:v>6.2321509999492193</c:v>
                </c:pt>
                <c:pt idx="1869">
                  <c:v>6.2326860002030999</c:v>
                </c:pt>
                <c:pt idx="1870">
                  <c:v>6.2336269998013396</c:v>
                </c:pt>
                <c:pt idx="1871">
                  <c:v>6.2343129998225697</c:v>
                </c:pt>
                <c:pt idx="1872">
                  <c:v>6.2365170001612498</c:v>
                </c:pt>
                <c:pt idx="1873">
                  <c:v>6.2443850001727697</c:v>
                </c:pt>
                <c:pt idx="1874">
                  <c:v>6.2450020000142104</c:v>
                </c:pt>
                <c:pt idx="1875">
                  <c:v>6.2461190000249101</c:v>
                </c:pt>
                <c:pt idx="1876">
                  <c:v>6.24690599988753</c:v>
                </c:pt>
                <c:pt idx="1877">
                  <c:v>6.2479449998136198</c:v>
                </c:pt>
                <c:pt idx="1878">
                  <c:v>6.24954400018395</c:v>
                </c:pt>
                <c:pt idx="1879">
                  <c:v>6.25008499991963</c:v>
                </c:pt>
                <c:pt idx="1880">
                  <c:v>6.2510550001206795</c:v>
                </c:pt>
                <c:pt idx="1881">
                  <c:v>6.25180099996214</c:v>
                </c:pt>
                <c:pt idx="1882">
                  <c:v>6.26260599983652</c:v>
                </c:pt>
                <c:pt idx="1883">
                  <c:v>6.2631699997837096</c:v>
                </c:pt>
                <c:pt idx="1884">
                  <c:v>6.2642379998578601</c:v>
                </c:pt>
                <c:pt idx="1885">
                  <c:v>6.2650439999742895</c:v>
                </c:pt>
                <c:pt idx="1886">
                  <c:v>6.28312299977551</c:v>
                </c:pt>
                <c:pt idx="1887">
                  <c:v>6.29859699984081</c:v>
                </c:pt>
                <c:pt idx="1888">
                  <c:v>6.2998869998409601</c:v>
                </c:pt>
                <c:pt idx="1889">
                  <c:v>6.3005830002111907</c:v>
                </c:pt>
                <c:pt idx="1890">
                  <c:v>6.3018050000209698</c:v>
                </c:pt>
                <c:pt idx="1891">
                  <c:v>6.3026600000739501</c:v>
                </c:pt>
                <c:pt idx="1892">
                  <c:v>6.3083169998208097</c:v>
                </c:pt>
                <c:pt idx="1893">
                  <c:v>6.3092330001381898</c:v>
                </c:pt>
                <c:pt idx="1894">
                  <c:v>6.3184209998325898</c:v>
                </c:pt>
                <c:pt idx="1895">
                  <c:v>6.3353770001413006</c:v>
                </c:pt>
                <c:pt idx="1896">
                  <c:v>6.3360260000990793</c:v>
                </c:pt>
                <c:pt idx="1897">
                  <c:v>6.3371900000674906</c:v>
                </c:pt>
                <c:pt idx="1898">
                  <c:v>6.3378280001415899</c:v>
                </c:pt>
                <c:pt idx="1899">
                  <c:v>6.3380400001733497</c:v>
                </c:pt>
                <c:pt idx="1900">
                  <c:v>6.3383319998138097</c:v>
                </c:pt>
                <c:pt idx="1901">
                  <c:v>6.3390820000677097</c:v>
                </c:pt>
                <c:pt idx="1902">
                  <c:v>6.3395970000783501</c:v>
                </c:pt>
                <c:pt idx="1903">
                  <c:v>6.3478189999841499</c:v>
                </c:pt>
                <c:pt idx="1904">
                  <c:v>6.3484890001745899</c:v>
                </c:pt>
                <c:pt idx="1905">
                  <c:v>6.3497340001958893</c:v>
                </c:pt>
                <c:pt idx="1906">
                  <c:v>6.3506870001219697</c:v>
                </c:pt>
                <c:pt idx="1907">
                  <c:v>6.3569769999958199</c:v>
                </c:pt>
                <c:pt idx="1908">
                  <c:v>6.3701849999233593</c:v>
                </c:pt>
                <c:pt idx="1909">
                  <c:v>6.3857489999463697</c:v>
                </c:pt>
                <c:pt idx="1910">
                  <c:v>6.3864939997984003</c:v>
                </c:pt>
                <c:pt idx="1911">
                  <c:v>6.3878509999994995</c:v>
                </c:pt>
                <c:pt idx="1912">
                  <c:v>6.3881209998726201</c:v>
                </c:pt>
                <c:pt idx="1913">
                  <c:v>6.3882379999995402</c:v>
                </c:pt>
                <c:pt idx="1914">
                  <c:v>6.3886709999678706</c:v>
                </c:pt>
                <c:pt idx="1915">
                  <c:v>6.38867599991499</c:v>
                </c:pt>
                <c:pt idx="1916">
                  <c:v>6.3888179997775199</c:v>
                </c:pt>
                <c:pt idx="1917">
                  <c:v>6.3897039999574101</c:v>
                </c:pt>
                <c:pt idx="1918">
                  <c:v>6.3897069999256901</c:v>
                </c:pt>
                <c:pt idx="1919">
                  <c:v>6.39042300008441</c:v>
                </c:pt>
                <c:pt idx="1920">
                  <c:v>6.3908900001479205</c:v>
                </c:pt>
                <c:pt idx="1921">
                  <c:v>6.3909199998306505</c:v>
                </c:pt>
                <c:pt idx="1922">
                  <c:v>6.39136900008452</c:v>
                </c:pt>
                <c:pt idx="1923">
                  <c:v>6.3922220001586503</c:v>
                </c:pt>
                <c:pt idx="1924">
                  <c:v>6.3928230001692992</c:v>
                </c:pt>
                <c:pt idx="1925">
                  <c:v>6.4011899999058999</c:v>
                </c:pt>
                <c:pt idx="1926">
                  <c:v>6.4018490002126702</c:v>
                </c:pt>
                <c:pt idx="1927">
                  <c:v>6.4148980000027205</c:v>
                </c:pt>
                <c:pt idx="1928">
                  <c:v>6.4187980001406606</c:v>
                </c:pt>
                <c:pt idx="1929">
                  <c:v>6.4194599999609601</c:v>
                </c:pt>
                <c:pt idx="1930">
                  <c:v>6.4204949999293603</c:v>
                </c:pt>
                <c:pt idx="1931">
                  <c:v>6.4212629999928996</c:v>
                </c:pt>
                <c:pt idx="1932">
                  <c:v>6.4467729998796095</c:v>
                </c:pt>
                <c:pt idx="1933">
                  <c:v>6.4687529998082001</c:v>
                </c:pt>
                <c:pt idx="1934">
                  <c:v>6.4917589998003598</c:v>
                </c:pt>
                <c:pt idx="1935">
                  <c:v>6.4924739999696603</c:v>
                </c:pt>
                <c:pt idx="1936">
                  <c:v>6.4938069999698191</c:v>
                </c:pt>
                <c:pt idx="1937">
                  <c:v>6.49483400002282</c:v>
                </c:pt>
                <c:pt idx="1938">
                  <c:v>6.4952009997796205</c:v>
                </c:pt>
                <c:pt idx="1939">
                  <c:v>6.5044210000451095</c:v>
                </c:pt>
                <c:pt idx="1940">
                  <c:v>6.5243230001215098</c:v>
                </c:pt>
                <c:pt idx="1941">
                  <c:v>6.5249710000898595</c:v>
                </c:pt>
                <c:pt idx="1942">
                  <c:v>6.5262160001111598</c:v>
                </c:pt>
                <c:pt idx="1943">
                  <c:v>6.52693900019585</c:v>
                </c:pt>
                <c:pt idx="1944">
                  <c:v>6.5341730000909504</c:v>
                </c:pt>
                <c:pt idx="1945">
                  <c:v>6.5347609997843303</c:v>
                </c:pt>
                <c:pt idx="1946">
                  <c:v>6.5357769999536606</c:v>
                </c:pt>
                <c:pt idx="1947">
                  <c:v>6.5365949999431905</c:v>
                </c:pt>
                <c:pt idx="1948">
                  <c:v>6.54415700000754</c:v>
                </c:pt>
                <c:pt idx="1949">
                  <c:v>6.54477699981725</c:v>
                </c:pt>
                <c:pt idx="1950">
                  <c:v>6.5448380000816497</c:v>
                </c:pt>
                <c:pt idx="1951">
                  <c:v>6.54529900020861</c:v>
                </c:pt>
                <c:pt idx="1952">
                  <c:v>6.5461909998703005</c:v>
                </c:pt>
                <c:pt idx="1953">
                  <c:v>6.5462299999126099</c:v>
                </c:pt>
                <c:pt idx="1954">
                  <c:v>6.5468600000713195</c:v>
                </c:pt>
                <c:pt idx="1955">
                  <c:v>6.5469959999973</c:v>
                </c:pt>
                <c:pt idx="1956">
                  <c:v>6.5471530001559497</c:v>
                </c:pt>
                <c:pt idx="1957">
                  <c:v>6.5604900000835098</c:v>
                </c:pt>
                <c:pt idx="1958">
                  <c:v>6.5881460000127792</c:v>
                </c:pt>
                <c:pt idx="1959">
                  <c:v>6.5888939998330907</c:v>
                </c:pt>
                <c:pt idx="1960">
                  <c:v>6.5901019997909298</c:v>
                </c:pt>
                <c:pt idx="1961">
                  <c:v>6.5909640002246306</c:v>
                </c:pt>
                <c:pt idx="1962">
                  <c:v>6.5951450001193708</c:v>
                </c:pt>
                <c:pt idx="1963">
                  <c:v>6.5964639998128396</c:v>
                </c:pt>
                <c:pt idx="1964">
                  <c:v>6.6038250001838597</c:v>
                </c:pt>
                <c:pt idx="1965">
                  <c:v>6.6080659998988205</c:v>
                </c:pt>
                <c:pt idx="1966">
                  <c:v>6.6197950000059702</c:v>
                </c:pt>
                <c:pt idx="1967">
                  <c:v>6.6204220001964105</c:v>
                </c:pt>
                <c:pt idx="1968">
                  <c:v>6.6214690000378997</c:v>
                </c:pt>
                <c:pt idx="1969">
                  <c:v>6.6222300001754695</c:v>
                </c:pt>
                <c:pt idx="1970">
                  <c:v>6.6270339998481997</c:v>
                </c:pt>
                <c:pt idx="1971">
                  <c:v>6.6276359998482803</c:v>
                </c:pt>
                <c:pt idx="1972">
                  <c:v>6.6288140001233797</c:v>
                </c:pt>
                <c:pt idx="1973">
                  <c:v>6.6288940001868397</c:v>
                </c:pt>
                <c:pt idx="1974">
                  <c:v>6.6294339999330898</c:v>
                </c:pt>
                <c:pt idx="1975">
                  <c:v>6.6297080002186695</c:v>
                </c:pt>
                <c:pt idx="1976">
                  <c:v>6.6304450001552997</c:v>
                </c:pt>
                <c:pt idx="1977">
                  <c:v>6.6310759998486901</c:v>
                </c:pt>
                <c:pt idx="1978">
                  <c:v>6.6313620000073499</c:v>
                </c:pt>
                <c:pt idx="1979">
                  <c:v>6.6316849997747296</c:v>
                </c:pt>
                <c:pt idx="1980">
                  <c:v>6.6320390001237595</c:v>
                </c:pt>
                <c:pt idx="1981">
                  <c:v>6.6322040001978104</c:v>
                </c:pt>
                <c:pt idx="1982">
                  <c:v>6.6325319999123105</c:v>
                </c:pt>
                <c:pt idx="1983">
                  <c:v>6.6332450001027601</c:v>
                </c:pt>
                <c:pt idx="1984">
                  <c:v>6.6332510000392997</c:v>
                </c:pt>
                <c:pt idx="1985">
                  <c:v>6.6332960000181602</c:v>
                </c:pt>
                <c:pt idx="1986">
                  <c:v>6.6337200000816603</c:v>
                </c:pt>
                <c:pt idx="1987">
                  <c:v>6.6339979998701804</c:v>
                </c:pt>
                <c:pt idx="1988">
                  <c:v>6.6353070001241496</c:v>
                </c:pt>
                <c:pt idx="1989">
                  <c:v>6.6362419997858497</c:v>
                </c:pt>
                <c:pt idx="1990">
                  <c:v>6.6521799999463802</c:v>
                </c:pt>
                <c:pt idx="1991">
                  <c:v>6.6592700000000997</c:v>
                </c:pt>
                <c:pt idx="1992">
                  <c:v>6.6598280000107399</c:v>
                </c:pt>
                <c:pt idx="1993">
                  <c:v>6.6608150000320094</c:v>
                </c:pt>
                <c:pt idx="1994">
                  <c:v>6.6615310001907302</c:v>
                </c:pt>
                <c:pt idx="1995">
                  <c:v>6.6708129998005399</c:v>
                </c:pt>
                <c:pt idx="1996">
                  <c:v>6.6715620000650206</c:v>
                </c:pt>
                <c:pt idx="1997">
                  <c:v>6.6729509999276999</c:v>
                </c:pt>
                <c:pt idx="1998">
                  <c:v>6.6743190000124706</c:v>
                </c:pt>
                <c:pt idx="1999">
                  <c:v>6.6854960000455295</c:v>
                </c:pt>
                <c:pt idx="2000">
                  <c:v>6.6858589998446396</c:v>
                </c:pt>
                <c:pt idx="2001">
                  <c:v>6.6865769999821998</c:v>
                </c:pt>
                <c:pt idx="2002">
                  <c:v>6.6877750000458001</c:v>
                </c:pt>
                <c:pt idx="2003">
                  <c:v>6.6886260001410793</c:v>
                </c:pt>
                <c:pt idx="2004">
                  <c:v>6.6888629999084497</c:v>
                </c:pt>
                <c:pt idx="2005">
                  <c:v>6.7019600001003692</c:v>
                </c:pt>
                <c:pt idx="2006">
                  <c:v>6.7035950000899902</c:v>
                </c:pt>
                <c:pt idx="2007">
                  <c:v>6.7144780000489801</c:v>
                </c:pt>
                <c:pt idx="2008">
                  <c:v>6.7150509999009902</c:v>
                </c:pt>
                <c:pt idx="2009">
                  <c:v>6.71617299985882</c:v>
                </c:pt>
                <c:pt idx="2010">
                  <c:v>6.7169590001867601</c:v>
                </c:pt>
                <c:pt idx="2011">
                  <c:v>6.7315979999875699</c:v>
                </c:pt>
                <c:pt idx="2012">
                  <c:v>6.7321139999876305</c:v>
                </c:pt>
                <c:pt idx="2013">
                  <c:v>6.7330659999242899</c:v>
                </c:pt>
                <c:pt idx="2014">
                  <c:v>6.7338079998080493</c:v>
                </c:pt>
                <c:pt idx="2015">
                  <c:v>6.7353469999034097</c:v>
                </c:pt>
                <c:pt idx="2016">
                  <c:v>6.7433799999889708</c:v>
                </c:pt>
                <c:pt idx="2017">
                  <c:v>6.7548160000114805</c:v>
                </c:pt>
                <c:pt idx="2018">
                  <c:v>6.7554520001067395</c:v>
                </c:pt>
                <c:pt idx="2019">
                  <c:v>6.7568519998530903</c:v>
                </c:pt>
                <c:pt idx="2020">
                  <c:v>6.7577680001704703</c:v>
                </c:pt>
                <c:pt idx="2021">
                  <c:v>6.7727400000876496</c:v>
                </c:pt>
                <c:pt idx="2022">
                  <c:v>6.7734230001406104</c:v>
                </c:pt>
                <c:pt idx="2023">
                  <c:v>6.7744070001935999</c:v>
                </c:pt>
                <c:pt idx="2024">
                  <c:v>6.7747439998129195</c:v>
                </c:pt>
                <c:pt idx="2025">
                  <c:v>6.7750550001619496</c:v>
                </c:pt>
                <c:pt idx="2026">
                  <c:v>6.77560399981303</c:v>
                </c:pt>
                <c:pt idx="2027">
                  <c:v>6.7760140000245803</c:v>
                </c:pt>
                <c:pt idx="2028">
                  <c:v>6.7767730001833106</c:v>
                </c:pt>
                <c:pt idx="2029">
                  <c:v>6.7784190000566005</c:v>
                </c:pt>
                <c:pt idx="2030">
                  <c:v>6.7852809997930299</c:v>
                </c:pt>
                <c:pt idx="2031">
                  <c:v>6.7916759999206908</c:v>
                </c:pt>
                <c:pt idx="2032">
                  <c:v>6.8067170000176702</c:v>
                </c:pt>
                <c:pt idx="2033">
                  <c:v>6.8071099999542604</c:v>
                </c:pt>
                <c:pt idx="2034">
                  <c:v>6.8077989999437696</c:v>
                </c:pt>
                <c:pt idx="2035">
                  <c:v>6.8083400001341898</c:v>
                </c:pt>
                <c:pt idx="2036">
                  <c:v>6.80937300012374</c:v>
                </c:pt>
                <c:pt idx="2037">
                  <c:v>6.81960700012496</c:v>
                </c:pt>
                <c:pt idx="2038">
                  <c:v>6.8199900001672997</c:v>
                </c:pt>
                <c:pt idx="2039">
                  <c:v>6.8206629998712698</c:v>
                </c:pt>
                <c:pt idx="2040">
                  <c:v>6.8212460000722697</c:v>
                </c:pt>
                <c:pt idx="2041">
                  <c:v>6.8231529999138703</c:v>
                </c:pt>
                <c:pt idx="2042">
                  <c:v>6.8334600000525798</c:v>
                </c:pt>
                <c:pt idx="2043">
                  <c:v>6.8371060001481903</c:v>
                </c:pt>
                <c:pt idx="2044">
                  <c:v>6.8475009998110101</c:v>
                </c:pt>
                <c:pt idx="2045">
                  <c:v>6.8481479997899406</c:v>
                </c:pt>
                <c:pt idx="2046">
                  <c:v>6.8493369999487106</c:v>
                </c:pt>
                <c:pt idx="2047">
                  <c:v>6.8500990000757103</c:v>
                </c:pt>
                <c:pt idx="2048">
                  <c:v>6.8501529999593895</c:v>
                </c:pt>
                <c:pt idx="2049">
                  <c:v>6.8508009999277393</c:v>
                </c:pt>
                <c:pt idx="2050">
                  <c:v>6.8521100001817103</c:v>
                </c:pt>
                <c:pt idx="2051">
                  <c:v>6.8529079999279903</c:v>
                </c:pt>
                <c:pt idx="2052">
                  <c:v>6.8638580000879301</c:v>
                </c:pt>
                <c:pt idx="2053">
                  <c:v>6.8643220001831606</c:v>
                </c:pt>
                <c:pt idx="2054">
                  <c:v>6.8653500002255896</c:v>
                </c:pt>
                <c:pt idx="2055">
                  <c:v>6.8655820000458307</c:v>
                </c:pt>
                <c:pt idx="2056">
                  <c:v>6.8660229999295499</c:v>
                </c:pt>
                <c:pt idx="2057">
                  <c:v>6.8660309998449494</c:v>
                </c:pt>
                <c:pt idx="2058">
                  <c:v>6.8667740001728799</c:v>
                </c:pt>
                <c:pt idx="2059">
                  <c:v>6.8673589998979798</c:v>
                </c:pt>
                <c:pt idx="2060">
                  <c:v>6.8716689997927398</c:v>
                </c:pt>
                <c:pt idx="2061">
                  <c:v>6.8854050000481903</c:v>
                </c:pt>
                <c:pt idx="2062">
                  <c:v>6.8861270001434596</c:v>
                </c:pt>
                <c:pt idx="2063">
                  <c:v>6.8958729998484998</c:v>
                </c:pt>
                <c:pt idx="2064">
                  <c:v>6.8963220001023702</c:v>
                </c:pt>
                <c:pt idx="2065">
                  <c:v>6.8970809998063398</c:v>
                </c:pt>
                <c:pt idx="2066">
                  <c:v>6.8976080001448201</c:v>
                </c:pt>
                <c:pt idx="2067">
                  <c:v>6.9154359998719803</c:v>
                </c:pt>
                <c:pt idx="2068">
                  <c:v>6.9230580002113093</c:v>
                </c:pt>
                <c:pt idx="2069">
                  <c:v>6.9337549998635897</c:v>
                </c:pt>
                <c:pt idx="2070">
                  <c:v>6.9370890000755008</c:v>
                </c:pt>
                <c:pt idx="2071">
                  <c:v>6.9374300001072697</c:v>
                </c:pt>
                <c:pt idx="2072">
                  <c:v>6.9378769999275303</c:v>
                </c:pt>
                <c:pt idx="2073">
                  <c:v>6.9379840001602098</c:v>
                </c:pt>
                <c:pt idx="2074">
                  <c:v>6.9384270000227799</c:v>
                </c:pt>
                <c:pt idx="2075">
                  <c:v>6.9638700001632898</c:v>
                </c:pt>
                <c:pt idx="2076">
                  <c:v>6.9680589999734304</c:v>
                </c:pt>
                <c:pt idx="2077">
                  <c:v>6.96877200016388</c:v>
                </c:pt>
                <c:pt idx="2078">
                  <c:v>6.9702239998150599</c:v>
                </c:pt>
                <c:pt idx="2079">
                  <c:v>6.9712419999632393</c:v>
                </c:pt>
                <c:pt idx="2080">
                  <c:v>6.9990339998184901</c:v>
                </c:pt>
                <c:pt idx="2081">
                  <c:v>7.0274099998641706</c:v>
                </c:pt>
                <c:pt idx="2082">
                  <c:v>7.0281839998642601</c:v>
                </c:pt>
                <c:pt idx="2083">
                  <c:v>7.0296089998009803</c:v>
                </c:pt>
                <c:pt idx="2084">
                  <c:v>7.0305859999280003</c:v>
                </c:pt>
                <c:pt idx="2085">
                  <c:v>7.0344310001928498</c:v>
                </c:pt>
                <c:pt idx="2086">
                  <c:v>7.0449869999720205</c:v>
                </c:pt>
                <c:pt idx="2087">
                  <c:v>7.0456379999086405</c:v>
                </c:pt>
                <c:pt idx="2088">
                  <c:v>7.0468819999405206</c:v>
                </c:pt>
                <c:pt idx="2089">
                  <c:v>7.0477889998983301</c:v>
                </c:pt>
                <c:pt idx="2090">
                  <c:v>7.0528309997825902</c:v>
                </c:pt>
                <c:pt idx="2091">
                  <c:v>7.0532879999518601</c:v>
                </c:pt>
                <c:pt idx="2092">
                  <c:v>7.05408300018461</c:v>
                </c:pt>
                <c:pt idx="2093">
                  <c:v>7.0546659999308696</c:v>
                </c:pt>
                <c:pt idx="2094">
                  <c:v>7.0628769999529997</c:v>
                </c:pt>
                <c:pt idx="2095">
                  <c:v>7.0634359999530698</c:v>
                </c:pt>
                <c:pt idx="2096">
                  <c:v>7.06448199980513</c:v>
                </c:pt>
                <c:pt idx="2097">
                  <c:v>7.0651910000378795</c:v>
                </c:pt>
                <c:pt idx="2098">
                  <c:v>7.0688480000171703</c:v>
                </c:pt>
                <c:pt idx="2099">
                  <c:v>7.0692720000806704</c:v>
                </c:pt>
                <c:pt idx="2100">
                  <c:v>7.0700659998692501</c:v>
                </c:pt>
                <c:pt idx="2101">
                  <c:v>7.0705680000173698</c:v>
                </c:pt>
                <c:pt idx="2102">
                  <c:v>7.0909619998928903</c:v>
                </c:pt>
                <c:pt idx="2103">
                  <c:v>7.0916320000833304</c:v>
                </c:pt>
                <c:pt idx="2104">
                  <c:v>7.0928639997873608</c:v>
                </c:pt>
                <c:pt idx="2105">
                  <c:v>7.09317500013639</c:v>
                </c:pt>
                <c:pt idx="2106">
                  <c:v>7.0936629999778198</c:v>
                </c:pt>
                <c:pt idx="2107">
                  <c:v>7.1021899998413502</c:v>
                </c:pt>
                <c:pt idx="2108">
                  <c:v>7.1059040001273308</c:v>
                </c:pt>
                <c:pt idx="2109">
                  <c:v>7.1066310001697195</c:v>
                </c:pt>
                <c:pt idx="2110">
                  <c:v>7.1080220000112595</c:v>
                </c:pt>
                <c:pt idx="2111">
                  <c:v>7.1090309997998702</c:v>
                </c:pt>
                <c:pt idx="2112">
                  <c:v>7.1110120002231199</c:v>
                </c:pt>
                <c:pt idx="2113">
                  <c:v>7.1116630001597496</c:v>
                </c:pt>
                <c:pt idx="2114">
                  <c:v>7.1127609999166399</c:v>
                </c:pt>
                <c:pt idx="2115">
                  <c:v>7.1135729999696098</c:v>
                </c:pt>
                <c:pt idx="2116">
                  <c:v>7.1136890001071098</c:v>
                </c:pt>
                <c:pt idx="2117">
                  <c:v>7.1143569998639498</c:v>
                </c:pt>
                <c:pt idx="2118">
                  <c:v>7.1157960001073599</c:v>
                </c:pt>
                <c:pt idx="2119">
                  <c:v>7.1164010000757099</c:v>
                </c:pt>
                <c:pt idx="2120">
                  <c:v>7.11672799980078</c:v>
                </c:pt>
                <c:pt idx="2121">
                  <c:v>7.1170309997796695</c:v>
                </c:pt>
                <c:pt idx="2122">
                  <c:v>7.1264799998971196</c:v>
                </c:pt>
                <c:pt idx="2123">
                  <c:v>7.12701400016158</c:v>
                </c:pt>
                <c:pt idx="2124">
                  <c:v>7.1279759999924792</c:v>
                </c:pt>
                <c:pt idx="2125">
                  <c:v>7.12853200002428</c:v>
                </c:pt>
                <c:pt idx="2126">
                  <c:v>7.14718400013225</c:v>
                </c:pt>
                <c:pt idx="2127">
                  <c:v>7.1485449998362993</c:v>
                </c:pt>
                <c:pt idx="2128">
                  <c:v>7.1490099999209598</c:v>
                </c:pt>
                <c:pt idx="2129">
                  <c:v>7.1497620001537099</c:v>
                </c:pt>
                <c:pt idx="2130">
                  <c:v>7.1502629998576506</c:v>
                </c:pt>
                <c:pt idx="2131">
                  <c:v>7.1584910001547506</c:v>
                </c:pt>
                <c:pt idx="2132">
                  <c:v>7.1590940001442496</c:v>
                </c:pt>
                <c:pt idx="2133">
                  <c:v>7.1601320000809201</c:v>
                </c:pt>
                <c:pt idx="2134">
                  <c:v>7.1609530000387105</c:v>
                </c:pt>
                <c:pt idx="2135">
                  <c:v>7.1630219999860802</c:v>
                </c:pt>
                <c:pt idx="2136">
                  <c:v>7.1659119998912502</c:v>
                </c:pt>
                <c:pt idx="2137">
                  <c:v>7.1665840000605305</c:v>
                </c:pt>
                <c:pt idx="2138">
                  <c:v>7.1670649999759899</c:v>
                </c:pt>
                <c:pt idx="2139">
                  <c:v>7.1679819998280401</c:v>
                </c:pt>
                <c:pt idx="2140">
                  <c:v>7.1686229998704203</c:v>
                </c:pt>
                <c:pt idx="2141">
                  <c:v>7.1909729999788299</c:v>
                </c:pt>
                <c:pt idx="2142">
                  <c:v>7.19489299990527</c:v>
                </c:pt>
                <c:pt idx="2143">
                  <c:v>7.2068750000653301</c:v>
                </c:pt>
                <c:pt idx="2144">
                  <c:v>7.20751100016059</c:v>
                </c:pt>
                <c:pt idx="2145">
                  <c:v>7.2087509997800199</c:v>
                </c:pt>
                <c:pt idx="2146">
                  <c:v>7.2097000002031502</c:v>
                </c:pt>
                <c:pt idx="2147">
                  <c:v>7.2231660001307301</c:v>
                </c:pt>
                <c:pt idx="2148">
                  <c:v>7.2347959999205997</c:v>
                </c:pt>
                <c:pt idx="2149">
                  <c:v>7.2425809999003805</c:v>
                </c:pt>
                <c:pt idx="2150">
                  <c:v>7.2438500001226194</c:v>
                </c:pt>
                <c:pt idx="2151">
                  <c:v>7.2445659998265892</c:v>
                </c:pt>
                <c:pt idx="2152">
                  <c:v>7.2458780000488305</c:v>
                </c:pt>
                <c:pt idx="2153">
                  <c:v>7.2467889999643305</c:v>
                </c:pt>
                <c:pt idx="2154">
                  <c:v>7.2585429998070996</c:v>
                </c:pt>
                <c:pt idx="2155">
                  <c:v>7.2590519998811907</c:v>
                </c:pt>
                <c:pt idx="2156">
                  <c:v>7.2600339999553301</c:v>
                </c:pt>
                <c:pt idx="2157">
                  <c:v>7.2607450001669305</c:v>
                </c:pt>
                <c:pt idx="2158">
                  <c:v>7.2726140001577697</c:v>
                </c:pt>
                <c:pt idx="2159">
                  <c:v>7.2772530002111999</c:v>
                </c:pt>
                <c:pt idx="2160">
                  <c:v>7.27774300003147</c:v>
                </c:pt>
                <c:pt idx="2161">
                  <c:v>7.2784670001055893</c:v>
                </c:pt>
                <c:pt idx="2162">
                  <c:v>7.2790220001479602</c:v>
                </c:pt>
                <c:pt idx="2163">
                  <c:v>7.2870419999162497</c:v>
                </c:pt>
                <c:pt idx="2164">
                  <c:v>7.2876260001066804</c:v>
                </c:pt>
                <c:pt idx="2165">
                  <c:v>7.2888069998953098</c:v>
                </c:pt>
                <c:pt idx="2166">
                  <c:v>7.2896530000434705</c:v>
                </c:pt>
                <c:pt idx="2167">
                  <c:v>7.2924370001601293</c:v>
                </c:pt>
                <c:pt idx="2168">
                  <c:v>7.2927040000649805</c:v>
                </c:pt>
                <c:pt idx="2169">
                  <c:v>7.3010169999179197</c:v>
                </c:pt>
                <c:pt idx="2170">
                  <c:v>7.3017019999497199</c:v>
                </c:pt>
                <c:pt idx="2171">
                  <c:v>7.3028659999181391</c:v>
                </c:pt>
                <c:pt idx="2172">
                  <c:v>7.3041790001298006</c:v>
                </c:pt>
                <c:pt idx="2173">
                  <c:v>7.3094770000352494</c:v>
                </c:pt>
                <c:pt idx="2174">
                  <c:v>7.3152059999301793</c:v>
                </c:pt>
                <c:pt idx="2175">
                  <c:v>7.3158909999619901</c:v>
                </c:pt>
                <c:pt idx="2176">
                  <c:v>7.3171710000678996</c:v>
                </c:pt>
                <c:pt idx="2177">
                  <c:v>7.3184849998142401</c:v>
                </c:pt>
                <c:pt idx="2178">
                  <c:v>7.3230309999416896</c:v>
                </c:pt>
                <c:pt idx="2179">
                  <c:v>7.3234380001849697</c:v>
                </c:pt>
                <c:pt idx="2180">
                  <c:v>7.3240490000898699</c:v>
                </c:pt>
                <c:pt idx="2181">
                  <c:v>7.3245379999207199</c:v>
                </c:pt>
                <c:pt idx="2182">
                  <c:v>7.3361830000067103</c:v>
                </c:pt>
                <c:pt idx="2183">
                  <c:v>7.3368459998164299</c:v>
                </c:pt>
                <c:pt idx="2184">
                  <c:v>7.33811700001751</c:v>
                </c:pt>
                <c:pt idx="2185">
                  <c:v>7.3390349998589901</c:v>
                </c:pt>
                <c:pt idx="2186">
                  <c:v>7.3429109997960005</c:v>
                </c:pt>
                <c:pt idx="2187">
                  <c:v>7.3434340001767797</c:v>
                </c:pt>
                <c:pt idx="2188">
                  <c:v>7.3444250001557494</c:v>
                </c:pt>
                <c:pt idx="2189">
                  <c:v>7.3450770000818002</c:v>
                </c:pt>
                <c:pt idx="2190">
                  <c:v>7.3454369999126294</c:v>
                </c:pt>
                <c:pt idx="2191">
                  <c:v>7.3579599998083705</c:v>
                </c:pt>
                <c:pt idx="2192">
                  <c:v>7.3624910000944501</c:v>
                </c:pt>
                <c:pt idx="2193">
                  <c:v>7.36314100004165</c:v>
                </c:pt>
                <c:pt idx="2194">
                  <c:v>7.3643109999466096</c:v>
                </c:pt>
                <c:pt idx="2195">
                  <c:v>7.3651880002216696</c:v>
                </c:pt>
                <c:pt idx="2196">
                  <c:v>7.3780749999059401</c:v>
                </c:pt>
                <c:pt idx="2197">
                  <c:v>7.3844980001922504</c:v>
                </c:pt>
                <c:pt idx="2198">
                  <c:v>7.3848150000230799</c:v>
                </c:pt>
                <c:pt idx="2199">
                  <c:v>7.3855659998116598</c:v>
                </c:pt>
                <c:pt idx="2200">
                  <c:v>7.3860839997905696</c:v>
                </c:pt>
                <c:pt idx="2201">
                  <c:v>7.38878199990722</c:v>
                </c:pt>
                <c:pt idx="2202">
                  <c:v>7.4065180001525706</c:v>
                </c:pt>
                <c:pt idx="2203">
                  <c:v>7.4073219998353999</c:v>
                </c:pt>
                <c:pt idx="2204">
                  <c:v>7.4079900000469898</c:v>
                </c:pt>
                <c:pt idx="2205">
                  <c:v>7.4093029998039102</c:v>
                </c:pt>
                <c:pt idx="2206">
                  <c:v>7.4101780001001298</c:v>
                </c:pt>
                <c:pt idx="2207">
                  <c:v>7.4104270001953401</c:v>
                </c:pt>
                <c:pt idx="2208">
                  <c:v>7.4160270000902502</c:v>
                </c:pt>
                <c:pt idx="2209">
                  <c:v>7.41671000014321</c:v>
                </c:pt>
                <c:pt idx="2210">
                  <c:v>7.4179379998895394</c:v>
                </c:pt>
                <c:pt idx="2211">
                  <c:v>7.4188329999742502</c:v>
                </c:pt>
                <c:pt idx="2212">
                  <c:v>7.4257209998904701</c:v>
                </c:pt>
                <c:pt idx="2213">
                  <c:v>7.4348490002194003</c:v>
                </c:pt>
                <c:pt idx="2214">
                  <c:v>7.4355950000608502</c:v>
                </c:pt>
                <c:pt idx="2215">
                  <c:v>7.4366469998494704</c:v>
                </c:pt>
                <c:pt idx="2216">
                  <c:v>7.4378549998073105</c:v>
                </c:pt>
                <c:pt idx="2217">
                  <c:v>7.4408479999874508</c:v>
                </c:pt>
                <c:pt idx="2218">
                  <c:v>7.4415969997971807</c:v>
                </c:pt>
                <c:pt idx="2219">
                  <c:v>7.4428009997973197</c:v>
                </c:pt>
                <c:pt idx="2220">
                  <c:v>7.4441910001041798</c:v>
                </c:pt>
                <c:pt idx="2221">
                  <c:v>7.45862199983093</c:v>
                </c:pt>
                <c:pt idx="2222">
                  <c:v>7.4591090001376799</c:v>
                </c:pt>
                <c:pt idx="2223">
                  <c:v>7.4594679999790898</c:v>
                </c:pt>
                <c:pt idx="2224">
                  <c:v>7.4601420001272301</c:v>
                </c:pt>
                <c:pt idx="2225">
                  <c:v>7.4605800000426798</c:v>
                </c:pt>
                <c:pt idx="2226">
                  <c:v>7.4746479999703297</c:v>
                </c:pt>
                <c:pt idx="2227">
                  <c:v>7.4811839999711003</c:v>
                </c:pt>
                <c:pt idx="2228">
                  <c:v>7.4818200000663602</c:v>
                </c:pt>
                <c:pt idx="2229">
                  <c:v>7.4830929997915501</c:v>
                </c:pt>
                <c:pt idx="2230">
                  <c:v>7.4839640001300705</c:v>
                </c:pt>
                <c:pt idx="2231">
                  <c:v>7.4873090002256504</c:v>
                </c:pt>
                <c:pt idx="2232">
                  <c:v>7.4992710001424703</c:v>
                </c:pt>
                <c:pt idx="2233">
                  <c:v>7.4995650002165295</c:v>
                </c:pt>
                <c:pt idx="2234">
                  <c:v>7.4996049997935099</c:v>
                </c:pt>
                <c:pt idx="2235">
                  <c:v>7.5002600001425801</c:v>
                </c:pt>
                <c:pt idx="2236">
                  <c:v>7.5007139998888297</c:v>
                </c:pt>
                <c:pt idx="2237">
                  <c:v>7.5048980002065893</c:v>
                </c:pt>
                <c:pt idx="2238">
                  <c:v>7.5059380001221108</c:v>
                </c:pt>
                <c:pt idx="2239">
                  <c:v>7.5155780000386496</c:v>
                </c:pt>
                <c:pt idx="2240">
                  <c:v>7.5162319999435496</c:v>
                </c:pt>
                <c:pt idx="2241">
                  <c:v>7.5174499997956401</c:v>
                </c:pt>
                <c:pt idx="2242">
                  <c:v>7.5187649999861597</c:v>
                </c:pt>
                <c:pt idx="2243">
                  <c:v>7.5340309999774</c:v>
                </c:pt>
                <c:pt idx="2244">
                  <c:v>7.5356430002102499</c:v>
                </c:pt>
                <c:pt idx="2245">
                  <c:v>7.5590120000015304</c:v>
                </c:pt>
                <c:pt idx="2246">
                  <c:v>7.5597230002131202</c:v>
                </c:pt>
                <c:pt idx="2247">
                  <c:v>7.5611580000440801</c:v>
                </c:pt>
                <c:pt idx="2248">
                  <c:v>7.5620030002028198</c:v>
                </c:pt>
                <c:pt idx="2249">
                  <c:v>7.5671370000236395</c:v>
                </c:pt>
                <c:pt idx="2250">
                  <c:v>7.56799600003432</c:v>
                </c:pt>
                <c:pt idx="2251">
                  <c:v>7.5686330001190001</c:v>
                </c:pt>
                <c:pt idx="2252">
                  <c:v>7.5698710002143299</c:v>
                </c:pt>
                <c:pt idx="2253">
                  <c:v>7.5707380001404001</c:v>
                </c:pt>
                <c:pt idx="2254">
                  <c:v>7.5864149998778805</c:v>
                </c:pt>
                <c:pt idx="2255">
                  <c:v>7.5930040002276602</c:v>
                </c:pt>
                <c:pt idx="2256">
                  <c:v>7.5935820000267995</c:v>
                </c:pt>
                <c:pt idx="2257">
                  <c:v>7.5945449998471295</c:v>
                </c:pt>
                <c:pt idx="2258">
                  <c:v>7.5951240000904292</c:v>
                </c:pt>
                <c:pt idx="2259">
                  <c:v>7.5952470001539005</c:v>
                </c:pt>
                <c:pt idx="2260">
                  <c:v>7.5955789998260999</c:v>
                </c:pt>
                <c:pt idx="2261">
                  <c:v>7.5962740002068996</c:v>
                </c:pt>
                <c:pt idx="2262">
                  <c:v>7.59680600003776</c:v>
                </c:pt>
                <c:pt idx="2263">
                  <c:v>7.60710499980632</c:v>
                </c:pt>
                <c:pt idx="2264">
                  <c:v>7.6142140001138596</c:v>
                </c:pt>
                <c:pt idx="2265">
                  <c:v>7.6148319999447205</c:v>
                </c:pt>
                <c:pt idx="2266">
                  <c:v>7.6159539999025503</c:v>
                </c:pt>
                <c:pt idx="2267">
                  <c:v>7.61668599989207</c:v>
                </c:pt>
                <c:pt idx="2268">
                  <c:v>7.63459000017974</c:v>
                </c:pt>
                <c:pt idx="2269">
                  <c:v>7.6595059999817705</c:v>
                </c:pt>
                <c:pt idx="2270">
                  <c:v>7.6634860001831804</c:v>
                </c:pt>
                <c:pt idx="2271">
                  <c:v>7.6705340002263194</c:v>
                </c:pt>
                <c:pt idx="2272">
                  <c:v>7.6840520000587196</c:v>
                </c:pt>
                <c:pt idx="2273">
                  <c:v>7.6846890001434005</c:v>
                </c:pt>
                <c:pt idx="2274">
                  <c:v>7.6857799999743195</c:v>
                </c:pt>
                <c:pt idx="2275">
                  <c:v>7.68683500018596</c:v>
                </c:pt>
                <c:pt idx="2276">
                  <c:v>7.6949660001446301</c:v>
                </c:pt>
                <c:pt idx="2277">
                  <c:v>7.6956439997957196</c:v>
                </c:pt>
                <c:pt idx="2278">
                  <c:v>7.6969980000285405</c:v>
                </c:pt>
                <c:pt idx="2279">
                  <c:v>7.6979700002084401</c:v>
                </c:pt>
                <c:pt idx="2280">
                  <c:v>7.6985569999123893</c:v>
                </c:pt>
                <c:pt idx="2281">
                  <c:v>7.6992190001874397</c:v>
                </c:pt>
                <c:pt idx="2282">
                  <c:v>7.7002930001981396</c:v>
                </c:pt>
                <c:pt idx="2283">
                  <c:v>7.7015359997858397</c:v>
                </c:pt>
                <c:pt idx="2284">
                  <c:v>7.7024480001455204</c:v>
                </c:pt>
                <c:pt idx="2285">
                  <c:v>7.7030580000609907</c:v>
                </c:pt>
                <c:pt idx="2286">
                  <c:v>7.7041449999342104</c:v>
                </c:pt>
                <c:pt idx="2287">
                  <c:v>7.70526099995549</c:v>
                </c:pt>
                <c:pt idx="2288">
                  <c:v>7.7631290000681403</c:v>
                </c:pt>
                <c:pt idx="2289">
                  <c:v>7.7671130002272504</c:v>
                </c:pt>
                <c:pt idx="2290">
                  <c:v>7.8101750000314496</c:v>
                </c:pt>
                <c:pt idx="2291">
                  <c:v>7.8109030000632602</c:v>
                </c:pt>
                <c:pt idx="2292">
                  <c:v>7.8111699999681097</c:v>
                </c:pt>
                <c:pt idx="2293">
                  <c:v>7.8122189997884499</c:v>
                </c:pt>
                <c:pt idx="2294">
                  <c:v>7.8132459998414499</c:v>
                </c:pt>
                <c:pt idx="2295">
                  <c:v>7.8362819999711002</c:v>
                </c:pt>
                <c:pt idx="2296">
                  <c:v>7.8369210000346303</c:v>
                </c:pt>
                <c:pt idx="2297">
                  <c:v>7.8372600000875501</c:v>
                </c:pt>
                <c:pt idx="2298">
                  <c:v>7.8381819998867206</c:v>
                </c:pt>
                <c:pt idx="2299">
                  <c:v>7.8390160001617906</c:v>
                </c:pt>
                <c:pt idx="2300">
                  <c:v>7.8600030001325596</c:v>
                </c:pt>
                <c:pt idx="2301">
                  <c:v>7.8606779998153806</c:v>
                </c:pt>
                <c:pt idx="2302">
                  <c:v>7.86183999980494</c:v>
                </c:pt>
                <c:pt idx="2303">
                  <c:v>7.8625999999530904</c:v>
                </c:pt>
                <c:pt idx="2304">
                  <c:v>7.8782999999020795</c:v>
                </c:pt>
                <c:pt idx="2305">
                  <c:v>7.8792569997858601</c:v>
                </c:pt>
                <c:pt idx="2306">
                  <c:v>7.8798089998599599</c:v>
                </c:pt>
                <c:pt idx="2307">
                  <c:v>7.8807549998600699</c:v>
                </c:pt>
                <c:pt idx="2308">
                  <c:v>7.88142700002936</c:v>
                </c:pt>
                <c:pt idx="2309">
                  <c:v>7.8820379999342496</c:v>
                </c:pt>
                <c:pt idx="2310">
                  <c:v>7.8825159998814298</c:v>
                </c:pt>
                <c:pt idx="2311">
                  <c:v>7.8833739999026795</c:v>
                </c:pt>
                <c:pt idx="2312">
                  <c:v>7.8840309997758506</c:v>
                </c:pt>
                <c:pt idx="2313">
                  <c:v>7.8848029997970999</c:v>
                </c:pt>
                <c:pt idx="2314">
                  <c:v>7.8961700000945703</c:v>
                </c:pt>
                <c:pt idx="2315">
                  <c:v>7.8966949999994496</c:v>
                </c:pt>
                <c:pt idx="2316">
                  <c:v>7.8976539998620803</c:v>
                </c:pt>
                <c:pt idx="2317">
                  <c:v>7.8983630000948297</c:v>
                </c:pt>
                <c:pt idx="2318">
                  <c:v>7.9107830001703396</c:v>
                </c:pt>
                <c:pt idx="2319">
                  <c:v>7.9115700000329499</c:v>
                </c:pt>
                <c:pt idx="2320">
                  <c:v>7.9129710002234699</c:v>
                </c:pt>
                <c:pt idx="2321">
                  <c:v>7.9134719999274203</c:v>
                </c:pt>
                <c:pt idx="2322">
                  <c:v>7.9140160000861206</c:v>
                </c:pt>
                <c:pt idx="2323">
                  <c:v>7.9142650001813299</c:v>
                </c:pt>
                <c:pt idx="2324">
                  <c:v>7.9143660000227101</c:v>
                </c:pt>
                <c:pt idx="2325">
                  <c:v>7.9150709998430093</c:v>
                </c:pt>
                <c:pt idx="2326">
                  <c:v>7.9153880001285799</c:v>
                </c:pt>
                <c:pt idx="2327">
                  <c:v>7.9156530000545908</c:v>
                </c:pt>
                <c:pt idx="2328">
                  <c:v>7.9168309998749402</c:v>
                </c:pt>
                <c:pt idx="2329">
                  <c:v>7.9169430000547401</c:v>
                </c:pt>
                <c:pt idx="2330">
                  <c:v>7.9170340000018697</c:v>
                </c:pt>
                <c:pt idx="2331">
                  <c:v>7.9184790001818293</c:v>
                </c:pt>
                <c:pt idx="2332">
                  <c:v>7.9190719998223296</c:v>
                </c:pt>
                <c:pt idx="2333">
                  <c:v>7.9197310001290999</c:v>
                </c:pt>
                <c:pt idx="2334">
                  <c:v>7.9340719998981495</c:v>
                </c:pt>
                <c:pt idx="2335">
                  <c:v>7.9474409999420397</c:v>
                </c:pt>
                <c:pt idx="2336">
                  <c:v>7.9475640000055101</c:v>
                </c:pt>
                <c:pt idx="2337">
                  <c:v>7.9480700001113203</c:v>
                </c:pt>
                <c:pt idx="2338">
                  <c:v>7.9493279999951403</c:v>
                </c:pt>
                <c:pt idx="2339">
                  <c:v>7.9497130000163398</c:v>
                </c:pt>
                <c:pt idx="2340">
                  <c:v>7.95009000012214</c:v>
                </c:pt>
                <c:pt idx="2341">
                  <c:v>7.9520750000483496</c:v>
                </c:pt>
                <c:pt idx="2342">
                  <c:v>7.9527890002282193</c:v>
                </c:pt>
                <c:pt idx="2343">
                  <c:v>7.9540739998265</c:v>
                </c:pt>
                <c:pt idx="2344">
                  <c:v>7.9550109999217904</c:v>
                </c:pt>
                <c:pt idx="2345">
                  <c:v>7.9651299997749403</c:v>
                </c:pt>
                <c:pt idx="2346">
                  <c:v>7.9681550000714099</c:v>
                </c:pt>
                <c:pt idx="2347">
                  <c:v>7.9687669999657302</c:v>
                </c:pt>
                <c:pt idx="2348">
                  <c:v>7.9700410001350903</c:v>
                </c:pt>
                <c:pt idx="2349">
                  <c:v>7.9708049997861901</c:v>
                </c:pt>
                <c:pt idx="2350">
                  <c:v>7.9895690000739705</c:v>
                </c:pt>
                <c:pt idx="2351">
                  <c:v>7.9902319998836902</c:v>
                </c:pt>
                <c:pt idx="2352">
                  <c:v>7.9903109999577202</c:v>
                </c:pt>
                <c:pt idx="2353">
                  <c:v>7.9905070001586793</c:v>
                </c:pt>
                <c:pt idx="2354">
                  <c:v>7.9909380001481605</c:v>
                </c:pt>
                <c:pt idx="2355">
                  <c:v>7.9914920002010996</c:v>
                </c:pt>
                <c:pt idx="2356">
                  <c:v>7.9917210000530696</c:v>
                </c:pt>
                <c:pt idx="2357">
                  <c:v>7.9922919999262296</c:v>
                </c:pt>
                <c:pt idx="2358">
                  <c:v>7.9922959998839298</c:v>
                </c:pt>
                <c:pt idx="2359">
                  <c:v>7.9991679999693499</c:v>
                </c:pt>
                <c:pt idx="2360">
                  <c:v>7.9998579999482899</c:v>
                </c:pt>
                <c:pt idx="2361">
                  <c:v>8.001066999895551</c:v>
                </c:pt>
                <c:pt idx="2362">
                  <c:v>8.0016940000859904</c:v>
                </c:pt>
                <c:pt idx="2363">
                  <c:v>8.0020680002235096</c:v>
                </c:pt>
                <c:pt idx="2364">
                  <c:v>8.00243399999089</c:v>
                </c:pt>
                <c:pt idx="2365">
                  <c:v>8.0037660000016295</c:v>
                </c:pt>
                <c:pt idx="2366">
                  <c:v>8.0047149999700196</c:v>
                </c:pt>
                <c:pt idx="2367">
                  <c:v>8.0047400001603801</c:v>
                </c:pt>
                <c:pt idx="2368">
                  <c:v>8.0104449998543696</c:v>
                </c:pt>
                <c:pt idx="2369">
                  <c:v>8.01115000012941</c:v>
                </c:pt>
                <c:pt idx="2370">
                  <c:v>8.0124709998017298</c:v>
                </c:pt>
                <c:pt idx="2371">
                  <c:v>8.0134250001719902</c:v>
                </c:pt>
                <c:pt idx="2372">
                  <c:v>8.0153109997809207</c:v>
                </c:pt>
                <c:pt idx="2373">
                  <c:v>8.0200520001199003</c:v>
                </c:pt>
                <c:pt idx="2374">
                  <c:v>8.0205089998344103</c:v>
                </c:pt>
                <c:pt idx="2375">
                  <c:v>8.0213090000142895</c:v>
                </c:pt>
                <c:pt idx="2376">
                  <c:v>8.0218769999191792</c:v>
                </c:pt>
                <c:pt idx="2377">
                  <c:v>8.0347170001004997</c:v>
                </c:pt>
                <c:pt idx="2378">
                  <c:v>8.0352969998784793</c:v>
                </c:pt>
                <c:pt idx="2379">
                  <c:v>8.0363040001429891</c:v>
                </c:pt>
                <c:pt idx="2380">
                  <c:v>8.037122000132511</c:v>
                </c:pt>
                <c:pt idx="2381">
                  <c:v>8.0389270001432998</c:v>
                </c:pt>
                <c:pt idx="2382">
                  <c:v>8.0412860002070303</c:v>
                </c:pt>
                <c:pt idx="2383">
                  <c:v>8.0420509998475609</c:v>
                </c:pt>
                <c:pt idx="2384">
                  <c:v>8.0434739998054194</c:v>
                </c:pt>
                <c:pt idx="2385">
                  <c:v>8.0450400000699993</c:v>
                </c:pt>
                <c:pt idx="2386">
                  <c:v>8.0452840002180892</c:v>
                </c:pt>
                <c:pt idx="2387">
                  <c:v>8.0508460000601101</c:v>
                </c:pt>
                <c:pt idx="2388">
                  <c:v>8.0512089998592202</c:v>
                </c:pt>
                <c:pt idx="2389">
                  <c:v>8.051954000165999</c:v>
                </c:pt>
                <c:pt idx="2390">
                  <c:v>8.0524529998911003</c:v>
                </c:pt>
                <c:pt idx="2391">
                  <c:v>8.0553769998914504</c:v>
                </c:pt>
                <c:pt idx="2392">
                  <c:v>8.0555939998703199</c:v>
                </c:pt>
                <c:pt idx="2393">
                  <c:v>8.0557920000501309</c:v>
                </c:pt>
                <c:pt idx="2394">
                  <c:v>8.0564780000713601</c:v>
                </c:pt>
                <c:pt idx="2395">
                  <c:v>8.0566179999550496</c:v>
                </c:pt>
                <c:pt idx="2396">
                  <c:v>8.0570270001771807</c:v>
                </c:pt>
                <c:pt idx="2397">
                  <c:v>8.0571499997858993</c:v>
                </c:pt>
                <c:pt idx="2398">
                  <c:v>8.0581289998917693</c:v>
                </c:pt>
                <c:pt idx="2399">
                  <c:v>8.0587719999129988</c:v>
                </c:pt>
                <c:pt idx="2400">
                  <c:v>8.06945200019981</c:v>
                </c:pt>
                <c:pt idx="2401">
                  <c:v>8.0748619998303095</c:v>
                </c:pt>
                <c:pt idx="2402">
                  <c:v>8.0754259997774991</c:v>
                </c:pt>
                <c:pt idx="2403">
                  <c:v>8.0763780001689103</c:v>
                </c:pt>
                <c:pt idx="2404">
                  <c:v>8.0771879997882898</c:v>
                </c:pt>
                <c:pt idx="2405">
                  <c:v>8.08205400016959</c:v>
                </c:pt>
                <c:pt idx="2406">
                  <c:v>8.0855320002228801</c:v>
                </c:pt>
                <c:pt idx="2407">
                  <c:v>8.0924750000122003</c:v>
                </c:pt>
                <c:pt idx="2408">
                  <c:v>8.0962150000232196</c:v>
                </c:pt>
                <c:pt idx="2409">
                  <c:v>8.0972440000550705</c:v>
                </c:pt>
                <c:pt idx="2410">
                  <c:v>8.1123099998876498</c:v>
                </c:pt>
                <c:pt idx="2411">
                  <c:v>8.1169410000256903</c:v>
                </c:pt>
                <c:pt idx="2412">
                  <c:v>8.1174599999940202</c:v>
                </c:pt>
                <c:pt idx="2413">
                  <c:v>8.1180329998460294</c:v>
                </c:pt>
                <c:pt idx="2414">
                  <c:v>8.1182969997826095</c:v>
                </c:pt>
                <c:pt idx="2415">
                  <c:v>8.1189540001105307</c:v>
                </c:pt>
                <c:pt idx="2416">
                  <c:v>8.1199330002164007</c:v>
                </c:pt>
                <c:pt idx="2417">
                  <c:v>8.1206670001847598</c:v>
                </c:pt>
                <c:pt idx="2418">
                  <c:v>8.1219009998676412</c:v>
                </c:pt>
                <c:pt idx="2419">
                  <c:v>8.1232100001216097</c:v>
                </c:pt>
                <c:pt idx="2420">
                  <c:v>8.1272829997942591</c:v>
                </c:pt>
                <c:pt idx="2421">
                  <c:v>8.1280270001116097</c:v>
                </c:pt>
                <c:pt idx="2422">
                  <c:v>8.1388799999331205</c:v>
                </c:pt>
                <c:pt idx="2423">
                  <c:v>8.1418240001767099</c:v>
                </c:pt>
                <c:pt idx="2424">
                  <c:v>8.1725149998419493</c:v>
                </c:pt>
                <c:pt idx="2425">
                  <c:v>8.1859229999281506</c:v>
                </c:pt>
                <c:pt idx="2426">
                  <c:v>8.1865100000868498</c:v>
                </c:pt>
                <c:pt idx="2427">
                  <c:v>8.1875470000341011</c:v>
                </c:pt>
                <c:pt idx="2428">
                  <c:v>8.1884410001293801</c:v>
                </c:pt>
                <c:pt idx="2429">
                  <c:v>8.1924070000240992</c:v>
                </c:pt>
                <c:pt idx="2430">
                  <c:v>8.1928280001193308</c:v>
                </c:pt>
                <c:pt idx="2431">
                  <c:v>8.1935920002251805</c:v>
                </c:pt>
                <c:pt idx="2432">
                  <c:v>8.1949730001724603</c:v>
                </c:pt>
                <c:pt idx="2433">
                  <c:v>8.1957150000562198</c:v>
                </c:pt>
                <c:pt idx="2434">
                  <c:v>8.2028880001416802</c:v>
                </c:pt>
                <c:pt idx="2435">
                  <c:v>8.2034420001946202</c:v>
                </c:pt>
                <c:pt idx="2436">
                  <c:v>8.2041380001101007</c:v>
                </c:pt>
                <c:pt idx="2437">
                  <c:v>8.2050149999304196</c:v>
                </c:pt>
                <c:pt idx="2438">
                  <c:v>8.2244949999221699</c:v>
                </c:pt>
                <c:pt idx="2439">
                  <c:v>8.2348070000080007</c:v>
                </c:pt>
                <c:pt idx="2440">
                  <c:v>8.23546199990232</c:v>
                </c:pt>
                <c:pt idx="2441">
                  <c:v>8.2364989998495695</c:v>
                </c:pt>
                <c:pt idx="2442">
                  <c:v>8.23766599978625</c:v>
                </c:pt>
                <c:pt idx="2443">
                  <c:v>8.2378659999449102</c:v>
                </c:pt>
                <c:pt idx="2444">
                  <c:v>8.23986800014608</c:v>
                </c:pt>
                <c:pt idx="2445">
                  <c:v>8.24032599985002</c:v>
                </c:pt>
                <c:pt idx="2446">
                  <c:v>8.2412560000193391</c:v>
                </c:pt>
                <c:pt idx="2447">
                  <c:v>8.2419229997867589</c:v>
                </c:pt>
                <c:pt idx="2448">
                  <c:v>8.246822999808499</c:v>
                </c:pt>
                <c:pt idx="2449">
                  <c:v>8.2472549997873994</c:v>
                </c:pt>
                <c:pt idx="2450">
                  <c:v>8.2479709999461104</c:v>
                </c:pt>
                <c:pt idx="2451">
                  <c:v>8.2485120001365395</c:v>
                </c:pt>
                <c:pt idx="2452">
                  <c:v>8.2554259997777901</c:v>
                </c:pt>
                <c:pt idx="2453">
                  <c:v>8.2688870002129899</c:v>
                </c:pt>
                <c:pt idx="2454">
                  <c:v>8.2696009999381204</c:v>
                </c:pt>
                <c:pt idx="2455">
                  <c:v>8.2707920000757404</c:v>
                </c:pt>
                <c:pt idx="2456">
                  <c:v>8.2720830000653205</c:v>
                </c:pt>
                <c:pt idx="2457">
                  <c:v>8.2727959998010103</c:v>
                </c:pt>
                <c:pt idx="2458">
                  <c:v>8.27323300018179</c:v>
                </c:pt>
                <c:pt idx="2459">
                  <c:v>8.2740490001924591</c:v>
                </c:pt>
                <c:pt idx="2460">
                  <c:v>8.2745899999281303</c:v>
                </c:pt>
                <c:pt idx="2461">
                  <c:v>8.2795469998018199</c:v>
                </c:pt>
                <c:pt idx="2462">
                  <c:v>8.2798980001825804</c:v>
                </c:pt>
                <c:pt idx="2463">
                  <c:v>8.28043100000286</c:v>
                </c:pt>
                <c:pt idx="2464">
                  <c:v>8.2808389997808192</c:v>
                </c:pt>
                <c:pt idx="2465">
                  <c:v>8.2879070000672002</c:v>
                </c:pt>
                <c:pt idx="2466">
                  <c:v>8.3058619998155301</c:v>
                </c:pt>
                <c:pt idx="2467">
                  <c:v>8.3062240000799594</c:v>
                </c:pt>
                <c:pt idx="2468">
                  <c:v>8.3063279998896107</c:v>
                </c:pt>
                <c:pt idx="2469">
                  <c:v>8.3070229998156702</c:v>
                </c:pt>
                <c:pt idx="2470">
                  <c:v>8.3075419997840001</c:v>
                </c:pt>
                <c:pt idx="2471">
                  <c:v>8.3162400001128809</c:v>
                </c:pt>
                <c:pt idx="2472">
                  <c:v>8.3186150000074104</c:v>
                </c:pt>
                <c:pt idx="2473">
                  <c:v>8.3252660001562599</c:v>
                </c:pt>
                <c:pt idx="2474">
                  <c:v>8.3257719998073298</c:v>
                </c:pt>
                <c:pt idx="2475">
                  <c:v>8.3267509999131999</c:v>
                </c:pt>
                <c:pt idx="2476">
                  <c:v>8.3273579998603893</c:v>
                </c:pt>
                <c:pt idx="2477">
                  <c:v>8.3344989998295187</c:v>
                </c:pt>
                <c:pt idx="2478">
                  <c:v>8.336657000199919</c:v>
                </c:pt>
                <c:pt idx="2479">
                  <c:v>8.337196999946169</c:v>
                </c:pt>
                <c:pt idx="2480">
                  <c:v>8.3380830001260602</c:v>
                </c:pt>
                <c:pt idx="2481">
                  <c:v>8.33874999989348</c:v>
                </c:pt>
                <c:pt idx="2482">
                  <c:v>8.3394230000521912</c:v>
                </c:pt>
                <c:pt idx="2483">
                  <c:v>8.3401110000522696</c:v>
                </c:pt>
                <c:pt idx="2484">
                  <c:v>8.3412959997986</c:v>
                </c:pt>
                <c:pt idx="2485">
                  <c:v>8.3426080000208405</c:v>
                </c:pt>
                <c:pt idx="2486">
                  <c:v>8.3426790001794799</c:v>
                </c:pt>
                <c:pt idx="2487">
                  <c:v>8.34325499999977</c:v>
                </c:pt>
                <c:pt idx="2488">
                  <c:v>8.3445670002220105</c:v>
                </c:pt>
                <c:pt idx="2489">
                  <c:v>8.3453829997779305</c:v>
                </c:pt>
                <c:pt idx="2490">
                  <c:v>8.3472709998204593</c:v>
                </c:pt>
                <c:pt idx="2491">
                  <c:v>8.3625329998540092</c:v>
                </c:pt>
                <c:pt idx="2492">
                  <c:v>8.3630859999175193</c:v>
                </c:pt>
                <c:pt idx="2493">
                  <c:v>8.3639979998224501</c:v>
                </c:pt>
                <c:pt idx="2494">
                  <c:v>8.3646950001821097</c:v>
                </c:pt>
                <c:pt idx="2495">
                  <c:v>8.3772029997817299</c:v>
                </c:pt>
                <c:pt idx="2496">
                  <c:v>8.3776989999932905</c:v>
                </c:pt>
                <c:pt idx="2497">
                  <c:v>8.3823310001207503</c:v>
                </c:pt>
                <c:pt idx="2498">
                  <c:v>8.3850330001951008</c:v>
                </c:pt>
                <c:pt idx="2499">
                  <c:v>8.3855339998990495</c:v>
                </c:pt>
                <c:pt idx="2500">
                  <c:v>8.3863979998568503</c:v>
                </c:pt>
                <c:pt idx="2501">
                  <c:v>8.3870319999732601</c:v>
                </c:pt>
                <c:pt idx="2502">
                  <c:v>8.3890920000158005</c:v>
                </c:pt>
                <c:pt idx="2503">
                  <c:v>8.39718099996389</c:v>
                </c:pt>
                <c:pt idx="2504">
                  <c:v>8.3976760001860384</c:v>
                </c:pt>
                <c:pt idx="2505">
                  <c:v>8.3988880001015787</c:v>
                </c:pt>
                <c:pt idx="2506">
                  <c:v>8.3996710000064887</c:v>
                </c:pt>
                <c:pt idx="2507">
                  <c:v>8.4137690000716212</c:v>
                </c:pt>
                <c:pt idx="2508">
                  <c:v>8.4142400000928301</c:v>
                </c:pt>
                <c:pt idx="2509">
                  <c:v>8.4150409998073794</c:v>
                </c:pt>
                <c:pt idx="2510">
                  <c:v>8.4155539998391706</c:v>
                </c:pt>
                <c:pt idx="2511">
                  <c:v>8.4213320001254015</c:v>
                </c:pt>
                <c:pt idx="2512">
                  <c:v>8.4216539999033486</c:v>
                </c:pt>
                <c:pt idx="2513">
                  <c:v>8.4222139998928398</c:v>
                </c:pt>
                <c:pt idx="2514">
                  <c:v>8.4223839999140093</c:v>
                </c:pt>
                <c:pt idx="2515">
                  <c:v>8.4230269999352387</c:v>
                </c:pt>
                <c:pt idx="2516">
                  <c:v>8.4230970001044607</c:v>
                </c:pt>
                <c:pt idx="2517">
                  <c:v>8.4235730000727909</c:v>
                </c:pt>
                <c:pt idx="2518">
                  <c:v>8.4240090000093897</c:v>
                </c:pt>
                <c:pt idx="2519">
                  <c:v>8.4270950001155107</c:v>
                </c:pt>
                <c:pt idx="2520">
                  <c:v>8.4332410001479712</c:v>
                </c:pt>
                <c:pt idx="2521">
                  <c:v>8.4402430002228304</c:v>
                </c:pt>
                <c:pt idx="2522">
                  <c:v>8.4661900000355601</c:v>
                </c:pt>
                <c:pt idx="2523">
                  <c:v>8.4680479999406089</c:v>
                </c:pt>
                <c:pt idx="2524">
                  <c:v>8.4720290001314389</c:v>
                </c:pt>
                <c:pt idx="2525">
                  <c:v>8.4797999998045199</c:v>
                </c:pt>
                <c:pt idx="2526">
                  <c:v>8.4804269999949593</c:v>
                </c:pt>
                <c:pt idx="2527">
                  <c:v>8.4818049999739689</c:v>
                </c:pt>
                <c:pt idx="2528">
                  <c:v>8.4826860002067406</c:v>
                </c:pt>
                <c:pt idx="2529">
                  <c:v>8.4883529998478409</c:v>
                </c:pt>
                <c:pt idx="2530">
                  <c:v>8.49749700000757</c:v>
                </c:pt>
                <c:pt idx="2531">
                  <c:v>8.4975220001979306</c:v>
                </c:pt>
                <c:pt idx="2532">
                  <c:v>8.4980110000287805</c:v>
                </c:pt>
                <c:pt idx="2533">
                  <c:v>8.4982710000076587</c:v>
                </c:pt>
                <c:pt idx="2534">
                  <c:v>8.4987710001769301</c:v>
                </c:pt>
                <c:pt idx="2535">
                  <c:v>8.4994799999549198</c:v>
                </c:pt>
                <c:pt idx="2536">
                  <c:v>8.499534999828029</c:v>
                </c:pt>
                <c:pt idx="2537">
                  <c:v>8.5003200001665391</c:v>
                </c:pt>
                <c:pt idx="2538">
                  <c:v>8.5116700001890404</c:v>
                </c:pt>
                <c:pt idx="2539">
                  <c:v>8.5123290000410599</c:v>
                </c:pt>
                <c:pt idx="2540">
                  <c:v>8.5127190000093798</c:v>
                </c:pt>
                <c:pt idx="2541">
                  <c:v>8.5131810001257691</c:v>
                </c:pt>
                <c:pt idx="2542">
                  <c:v>8.5135429999354493</c:v>
                </c:pt>
                <c:pt idx="2543">
                  <c:v>8.5140030000729894</c:v>
                </c:pt>
                <c:pt idx="2544">
                  <c:v>8.5145110001576505</c:v>
                </c:pt>
                <c:pt idx="2545">
                  <c:v>8.5145220000413211</c:v>
                </c:pt>
                <c:pt idx="2546">
                  <c:v>8.5190250001687602</c:v>
                </c:pt>
                <c:pt idx="2547">
                  <c:v>8.5309209998740698</c:v>
                </c:pt>
                <c:pt idx="2548">
                  <c:v>8.5316039999270199</c:v>
                </c:pt>
                <c:pt idx="2549">
                  <c:v>8.5327540000434912</c:v>
                </c:pt>
                <c:pt idx="2550">
                  <c:v>8.5335700000541692</c:v>
                </c:pt>
                <c:pt idx="2551">
                  <c:v>8.53709400007574</c:v>
                </c:pt>
                <c:pt idx="2552">
                  <c:v>8.5375929998008289</c:v>
                </c:pt>
                <c:pt idx="2553">
                  <c:v>8.5384079998220805</c:v>
                </c:pt>
                <c:pt idx="2554">
                  <c:v>8.538965999832719</c:v>
                </c:pt>
                <c:pt idx="2555">
                  <c:v>8.5417370000868615</c:v>
                </c:pt>
                <c:pt idx="2556">
                  <c:v>8.54208800001288</c:v>
                </c:pt>
                <c:pt idx="2557">
                  <c:v>8.5426830000869796</c:v>
                </c:pt>
                <c:pt idx="2558">
                  <c:v>8.5431709999283996</c:v>
                </c:pt>
                <c:pt idx="2559">
                  <c:v>8.5464479998336103</c:v>
                </c:pt>
                <c:pt idx="2560">
                  <c:v>8.5471679999500303</c:v>
                </c:pt>
                <c:pt idx="2561">
                  <c:v>8.5485099998550105</c:v>
                </c:pt>
                <c:pt idx="2562">
                  <c:v>8.5494340000877802</c:v>
                </c:pt>
                <c:pt idx="2563">
                  <c:v>8.5533229998873104</c:v>
                </c:pt>
                <c:pt idx="2564">
                  <c:v>8.5689299999103188</c:v>
                </c:pt>
                <c:pt idx="2565">
                  <c:v>8.5695679999844216</c:v>
                </c:pt>
                <c:pt idx="2566">
                  <c:v>8.5707250000268598</c:v>
                </c:pt>
                <c:pt idx="2567">
                  <c:v>8.5715420000269607</c:v>
                </c:pt>
                <c:pt idx="2568">
                  <c:v>8.5723219999636004</c:v>
                </c:pt>
                <c:pt idx="2569">
                  <c:v>8.5740310000801401</c:v>
                </c:pt>
                <c:pt idx="2570">
                  <c:v>8.5800689998905</c:v>
                </c:pt>
                <c:pt idx="2571">
                  <c:v>8.5805949997847986</c:v>
                </c:pt>
                <c:pt idx="2572">
                  <c:v>8.58145399979548</c:v>
                </c:pt>
                <c:pt idx="2573">
                  <c:v>8.5821279999436193</c:v>
                </c:pt>
                <c:pt idx="2574">
                  <c:v>8.5843520000707905</c:v>
                </c:pt>
                <c:pt idx="2575">
                  <c:v>8.5940170001777005</c:v>
                </c:pt>
                <c:pt idx="2576">
                  <c:v>8.5946230001354706</c:v>
                </c:pt>
                <c:pt idx="2577">
                  <c:v>8.5958620002202206</c:v>
                </c:pt>
                <c:pt idx="2578">
                  <c:v>8.5966880001251393</c:v>
                </c:pt>
                <c:pt idx="2579">
                  <c:v>8.6001539998505905</c:v>
                </c:pt>
                <c:pt idx="2580">
                  <c:v>8.61275899978863</c:v>
                </c:pt>
                <c:pt idx="2581">
                  <c:v>8.6131769999155914</c:v>
                </c:pt>
                <c:pt idx="2582">
                  <c:v>8.6139179998099209</c:v>
                </c:pt>
                <c:pt idx="2583">
                  <c:v>8.6143950002224301</c:v>
                </c:pt>
                <c:pt idx="2584">
                  <c:v>8.6148810000849991</c:v>
                </c:pt>
                <c:pt idx="2585">
                  <c:v>8.6154280002119705</c:v>
                </c:pt>
                <c:pt idx="2586">
                  <c:v>8.6164449999159807</c:v>
                </c:pt>
                <c:pt idx="2587">
                  <c:v>8.6171289999583607</c:v>
                </c:pt>
                <c:pt idx="2588">
                  <c:v>8.6250149997795198</c:v>
                </c:pt>
                <c:pt idx="2589">
                  <c:v>8.6255750002237601</c:v>
                </c:pt>
                <c:pt idx="2590">
                  <c:v>8.6265800000546697</c:v>
                </c:pt>
                <c:pt idx="2591">
                  <c:v>8.6272650000864815</c:v>
                </c:pt>
                <c:pt idx="2592">
                  <c:v>8.6326079999707801</c:v>
                </c:pt>
                <c:pt idx="2593">
                  <c:v>8.6399299998447496</c:v>
                </c:pt>
                <c:pt idx="2594">
                  <c:v>8.6428059998979698</c:v>
                </c:pt>
                <c:pt idx="2595">
                  <c:v>8.6432590001095289</c:v>
                </c:pt>
                <c:pt idx="2596">
                  <c:v>8.6439370002153701</c:v>
                </c:pt>
                <c:pt idx="2597">
                  <c:v>8.6443810000673693</c:v>
                </c:pt>
                <c:pt idx="2598">
                  <c:v>8.6491189999833296</c:v>
                </c:pt>
                <c:pt idx="2599">
                  <c:v>8.6641990001225988</c:v>
                </c:pt>
                <c:pt idx="2600">
                  <c:v>8.6643399999957111</c:v>
                </c:pt>
                <c:pt idx="2601">
                  <c:v>8.6647809998794401</c:v>
                </c:pt>
                <c:pt idx="2602">
                  <c:v>8.6647829998582893</c:v>
                </c:pt>
                <c:pt idx="2603">
                  <c:v>8.6655400000381597</c:v>
                </c:pt>
                <c:pt idx="2604">
                  <c:v>8.6655589998372307</c:v>
                </c:pt>
                <c:pt idx="2605">
                  <c:v>8.665757000017031</c:v>
                </c:pt>
                <c:pt idx="2606">
                  <c:v>8.6660749998372903</c:v>
                </c:pt>
                <c:pt idx="2607">
                  <c:v>8.6664579998796398</c:v>
                </c:pt>
                <c:pt idx="2608">
                  <c:v>8.6716159999014018</c:v>
                </c:pt>
                <c:pt idx="2609">
                  <c:v>8.6723389999860903</c:v>
                </c:pt>
                <c:pt idx="2610">
                  <c:v>8.6736080002083291</c:v>
                </c:pt>
                <c:pt idx="2611">
                  <c:v>8.6746319998383097</c:v>
                </c:pt>
                <c:pt idx="2612">
                  <c:v>8.6820090000401198</c:v>
                </c:pt>
                <c:pt idx="2613">
                  <c:v>8.6881850002100691</c:v>
                </c:pt>
                <c:pt idx="2614">
                  <c:v>8.7040230000638914</c:v>
                </c:pt>
                <c:pt idx="2615">
                  <c:v>8.713512000213079</c:v>
                </c:pt>
                <c:pt idx="2616">
                  <c:v>8.7226159998863295</c:v>
                </c:pt>
                <c:pt idx="2617">
                  <c:v>8.7230650001401902</c:v>
                </c:pt>
                <c:pt idx="2618">
                  <c:v>8.7239049998970497</c:v>
                </c:pt>
                <c:pt idx="2619">
                  <c:v>8.7245599997913796</c:v>
                </c:pt>
                <c:pt idx="2620">
                  <c:v>8.7282039999081391</c:v>
                </c:pt>
                <c:pt idx="2621">
                  <c:v>8.7369940001735795</c:v>
                </c:pt>
                <c:pt idx="2622">
                  <c:v>8.7380840000150712</c:v>
                </c:pt>
                <c:pt idx="2623">
                  <c:v>8.7433909998253494</c:v>
                </c:pt>
                <c:pt idx="2624">
                  <c:v>8.7439750000157801</c:v>
                </c:pt>
                <c:pt idx="2625">
                  <c:v>8.7449259999630105</c:v>
                </c:pt>
                <c:pt idx="2626">
                  <c:v>8.7460879999525698</c:v>
                </c:pt>
                <c:pt idx="2627">
                  <c:v>8.7519369999426999</c:v>
                </c:pt>
                <c:pt idx="2628">
                  <c:v>8.7553409998690697</c:v>
                </c:pt>
                <c:pt idx="2629">
                  <c:v>8.7558740001441002</c:v>
                </c:pt>
                <c:pt idx="2630">
                  <c:v>8.7568300000384607</c:v>
                </c:pt>
                <c:pt idx="2631">
                  <c:v>8.7574899998799012</c:v>
                </c:pt>
                <c:pt idx="2632">
                  <c:v>8.7698349998390697</c:v>
                </c:pt>
                <c:pt idx="2633">
                  <c:v>8.7704590000612299</c:v>
                </c:pt>
                <c:pt idx="2634">
                  <c:v>8.7717450001036905</c:v>
                </c:pt>
                <c:pt idx="2635">
                  <c:v>8.7725719999980285</c:v>
                </c:pt>
                <c:pt idx="2636">
                  <c:v>8.7755149997974495</c:v>
                </c:pt>
                <c:pt idx="2637">
                  <c:v>8.7758720001147594</c:v>
                </c:pt>
                <c:pt idx="2638">
                  <c:v>8.7760480000724801</c:v>
                </c:pt>
                <c:pt idx="2639">
                  <c:v>8.7765590001254097</c:v>
                </c:pt>
                <c:pt idx="2640">
                  <c:v>8.7766729998293105</c:v>
                </c:pt>
                <c:pt idx="2641">
                  <c:v>8.7769910001043101</c:v>
                </c:pt>
                <c:pt idx="2642">
                  <c:v>8.7934819998736202</c:v>
                </c:pt>
                <c:pt idx="2643">
                  <c:v>8.7939549998736695</c:v>
                </c:pt>
                <c:pt idx="2644">
                  <c:v>8.7948410000535606</c:v>
                </c:pt>
                <c:pt idx="2645">
                  <c:v>8.7954700002228385</c:v>
                </c:pt>
                <c:pt idx="2646">
                  <c:v>8.8041909998537395</c:v>
                </c:pt>
                <c:pt idx="2647">
                  <c:v>8.8047600002027995</c:v>
                </c:pt>
                <c:pt idx="2648">
                  <c:v>8.8053320000653894</c:v>
                </c:pt>
                <c:pt idx="2649">
                  <c:v>8.8057439998010505</c:v>
                </c:pt>
                <c:pt idx="2650">
                  <c:v>8.8064900000972504</c:v>
                </c:pt>
                <c:pt idx="2651">
                  <c:v>8.8125850002143107</c:v>
                </c:pt>
                <c:pt idx="2652">
                  <c:v>8.8132959999711602</c:v>
                </c:pt>
                <c:pt idx="2653">
                  <c:v>8.8145489999078492</c:v>
                </c:pt>
                <c:pt idx="2654">
                  <c:v>8.8155250000454508</c:v>
                </c:pt>
                <c:pt idx="2655">
                  <c:v>8.8156900001194991</c:v>
                </c:pt>
                <c:pt idx="2656">
                  <c:v>8.8160250002147205</c:v>
                </c:pt>
                <c:pt idx="2657">
                  <c:v>8.8164889998552098</c:v>
                </c:pt>
                <c:pt idx="2658">
                  <c:v>8.816620999823499</c:v>
                </c:pt>
                <c:pt idx="2659">
                  <c:v>8.8166400000773084</c:v>
                </c:pt>
                <c:pt idx="2660">
                  <c:v>8.817208999971621</c:v>
                </c:pt>
                <c:pt idx="2661">
                  <c:v>8.8172959999610594</c:v>
                </c:pt>
                <c:pt idx="2662">
                  <c:v>8.8173109998024284</c:v>
                </c:pt>
                <c:pt idx="2663">
                  <c:v>8.817744000225499</c:v>
                </c:pt>
                <c:pt idx="2664">
                  <c:v>8.8180580000880493</c:v>
                </c:pt>
                <c:pt idx="2665">
                  <c:v>8.8185640001938701</c:v>
                </c:pt>
                <c:pt idx="2666">
                  <c:v>8.8194790000670693</c:v>
                </c:pt>
                <c:pt idx="2667">
                  <c:v>8.8224870000885804</c:v>
                </c:pt>
                <c:pt idx="2668">
                  <c:v>8.8249720001840597</c:v>
                </c:pt>
                <c:pt idx="2669">
                  <c:v>8.8356969999949797</c:v>
                </c:pt>
                <c:pt idx="2670">
                  <c:v>8.8391160002174693</c:v>
                </c:pt>
                <c:pt idx="2671">
                  <c:v>8.8618250001673005</c:v>
                </c:pt>
                <c:pt idx="2672">
                  <c:v>8.8623120000193012</c:v>
                </c:pt>
                <c:pt idx="2673">
                  <c:v>8.8632530000722891</c:v>
                </c:pt>
                <c:pt idx="2674">
                  <c:v>8.8639330001569707</c:v>
                </c:pt>
                <c:pt idx="2675">
                  <c:v>8.8728460000311298</c:v>
                </c:pt>
                <c:pt idx="2676">
                  <c:v>8.8820249998207093</c:v>
                </c:pt>
                <c:pt idx="2677">
                  <c:v>8.8827039999159698</c:v>
                </c:pt>
                <c:pt idx="2678">
                  <c:v>8.8832070000535097</c:v>
                </c:pt>
                <c:pt idx="2679">
                  <c:v>8.8838450001276197</c:v>
                </c:pt>
                <c:pt idx="2680">
                  <c:v>8.8841229999161406</c:v>
                </c:pt>
                <c:pt idx="2681">
                  <c:v>8.8850990000537386</c:v>
                </c:pt>
                <c:pt idx="2682">
                  <c:v>8.8909529999909793</c:v>
                </c:pt>
                <c:pt idx="2683">
                  <c:v>8.918387999983679</c:v>
                </c:pt>
                <c:pt idx="2684">
                  <c:v>8.9335379998374211</c:v>
                </c:pt>
                <c:pt idx="2685">
                  <c:v>8.9413010000498598</c:v>
                </c:pt>
                <c:pt idx="2686">
                  <c:v>8.9477279998391097</c:v>
                </c:pt>
                <c:pt idx="2687">
                  <c:v>8.9751929999692912</c:v>
                </c:pt>
                <c:pt idx="2688">
                  <c:v>8.9758449998953402</c:v>
                </c:pt>
                <c:pt idx="2689">
                  <c:v>8.9769549999800802</c:v>
                </c:pt>
                <c:pt idx="2690">
                  <c:v>8.9776579998215311</c:v>
                </c:pt>
                <c:pt idx="2691">
                  <c:v>8.9943449997917906</c:v>
                </c:pt>
                <c:pt idx="2692">
                  <c:v>8.9948340000773896</c:v>
                </c:pt>
                <c:pt idx="2693">
                  <c:v>8.9957320001303707</c:v>
                </c:pt>
                <c:pt idx="2694">
                  <c:v>8.9964110002256295</c:v>
                </c:pt>
                <c:pt idx="2695">
                  <c:v>9.0028559998245292</c:v>
                </c:pt>
                <c:pt idx="2696">
                  <c:v>9.0035140001418696</c:v>
                </c:pt>
                <c:pt idx="2697">
                  <c:v>9.0045689998987601</c:v>
                </c:pt>
                <c:pt idx="2698">
                  <c:v>9.0053529997931001</c:v>
                </c:pt>
                <c:pt idx="2699">
                  <c:v>9.0069620000576798</c:v>
                </c:pt>
                <c:pt idx="2700">
                  <c:v>9.0074099998673702</c:v>
                </c:pt>
                <c:pt idx="2701">
                  <c:v>9.0076639999097097</c:v>
                </c:pt>
                <c:pt idx="2702">
                  <c:v>9.0077109998674096</c:v>
                </c:pt>
                <c:pt idx="2703">
                  <c:v>9.0088390002165397</c:v>
                </c:pt>
                <c:pt idx="2704">
                  <c:v>9.0088400002059608</c:v>
                </c:pt>
                <c:pt idx="2705">
                  <c:v>9.0096320000156904</c:v>
                </c:pt>
                <c:pt idx="2706">
                  <c:v>9.009639999931089</c:v>
                </c:pt>
                <c:pt idx="2707">
                  <c:v>9.0210090002074086</c:v>
                </c:pt>
                <c:pt idx="2708">
                  <c:v>9.0214860001651616</c:v>
                </c:pt>
                <c:pt idx="2709">
                  <c:v>9.0221919999748899</c:v>
                </c:pt>
                <c:pt idx="2710">
                  <c:v>9.0227249997951713</c:v>
                </c:pt>
                <c:pt idx="2711">
                  <c:v>9.043689000009179</c:v>
                </c:pt>
                <c:pt idx="2712">
                  <c:v>9.04676099980861</c:v>
                </c:pt>
                <c:pt idx="2713">
                  <c:v>9.0474739999990508</c:v>
                </c:pt>
                <c:pt idx="2714">
                  <c:v>9.0487140000732307</c:v>
                </c:pt>
                <c:pt idx="2715">
                  <c:v>9.0496130001156398</c:v>
                </c:pt>
                <c:pt idx="2716">
                  <c:v>9.0501370000310999</c:v>
                </c:pt>
                <c:pt idx="2717">
                  <c:v>9.0581139997993887</c:v>
                </c:pt>
                <c:pt idx="2718">
                  <c:v>9.0588550001484691</c:v>
                </c:pt>
                <c:pt idx="2719">
                  <c:v>9.0591070002119505</c:v>
                </c:pt>
                <c:pt idx="2720">
                  <c:v>9.0593720001379499</c:v>
                </c:pt>
                <c:pt idx="2721">
                  <c:v>9.0597749999687895</c:v>
                </c:pt>
                <c:pt idx="2722">
                  <c:v>9.0599400000428414</c:v>
                </c:pt>
                <c:pt idx="2723">
                  <c:v>9.0602250002120801</c:v>
                </c:pt>
                <c:pt idx="2724">
                  <c:v>9.0608989999054703</c:v>
                </c:pt>
                <c:pt idx="2725">
                  <c:v>9.0610649999689397</c:v>
                </c:pt>
                <c:pt idx="2726">
                  <c:v>9.0615680001064884</c:v>
                </c:pt>
                <c:pt idx="2727">
                  <c:v>9.0619349998632899</c:v>
                </c:pt>
                <c:pt idx="2728">
                  <c:v>9.061940999799841</c:v>
                </c:pt>
                <c:pt idx="2729">
                  <c:v>9.0656080001281207</c:v>
                </c:pt>
                <c:pt idx="2730">
                  <c:v>9.0658499998426105</c:v>
                </c:pt>
                <c:pt idx="2731">
                  <c:v>9.06637600019166</c:v>
                </c:pt>
                <c:pt idx="2732">
                  <c:v>9.0667660001599799</c:v>
                </c:pt>
                <c:pt idx="2733">
                  <c:v>9.0673019999485405</c:v>
                </c:pt>
                <c:pt idx="2734">
                  <c:v>9.0678259998639898</c:v>
                </c:pt>
                <c:pt idx="2735">
                  <c:v>9.0688360000967787</c:v>
                </c:pt>
                <c:pt idx="2736">
                  <c:v>9.0694989999065001</c:v>
                </c:pt>
                <c:pt idx="2737">
                  <c:v>9.0801549999923701</c:v>
                </c:pt>
                <c:pt idx="2738">
                  <c:v>9.0824330000032205</c:v>
                </c:pt>
                <c:pt idx="2739">
                  <c:v>9.0914570000677415</c:v>
                </c:pt>
                <c:pt idx="2740">
                  <c:v>9.0997140000581496</c:v>
                </c:pt>
                <c:pt idx="2741">
                  <c:v>9.120651000102951</c:v>
                </c:pt>
                <c:pt idx="2742">
                  <c:v>9.1341860002103203</c:v>
                </c:pt>
                <c:pt idx="2743">
                  <c:v>9.1348609998931316</c:v>
                </c:pt>
                <c:pt idx="2744">
                  <c:v>9.1361919999144394</c:v>
                </c:pt>
                <c:pt idx="2745">
                  <c:v>9.1371769999568588</c:v>
                </c:pt>
                <c:pt idx="2746">
                  <c:v>9.1387679999570501</c:v>
                </c:pt>
                <c:pt idx="2747">
                  <c:v>9.1503730000113102</c:v>
                </c:pt>
                <c:pt idx="2748">
                  <c:v>9.1510500001277197</c:v>
                </c:pt>
                <c:pt idx="2749">
                  <c:v>9.1524879999269597</c:v>
                </c:pt>
                <c:pt idx="2750">
                  <c:v>9.1534930002126185</c:v>
                </c:pt>
                <c:pt idx="2751">
                  <c:v>9.1549479998320695</c:v>
                </c:pt>
                <c:pt idx="2752">
                  <c:v>9.1611560001183499</c:v>
                </c:pt>
                <c:pt idx="2753">
                  <c:v>9.161779999885761</c:v>
                </c:pt>
                <c:pt idx="2754">
                  <c:v>9.163085000182031</c:v>
                </c:pt>
                <c:pt idx="2755">
                  <c:v>9.1640330001609911</c:v>
                </c:pt>
                <c:pt idx="2756">
                  <c:v>9.1684270000769104</c:v>
                </c:pt>
                <c:pt idx="2757">
                  <c:v>9.1766109999298298</c:v>
                </c:pt>
                <c:pt idx="2758">
                  <c:v>9.1772589998981804</c:v>
                </c:pt>
                <c:pt idx="2759">
                  <c:v>9.1783220000252115</c:v>
                </c:pt>
                <c:pt idx="2760">
                  <c:v>9.1791079998984006</c:v>
                </c:pt>
                <c:pt idx="2761">
                  <c:v>9.184531999835599</c:v>
                </c:pt>
                <c:pt idx="2762">
                  <c:v>9.1850759999942895</c:v>
                </c:pt>
                <c:pt idx="2763">
                  <c:v>9.1859909998674887</c:v>
                </c:pt>
                <c:pt idx="2764">
                  <c:v>9.186651000163689</c:v>
                </c:pt>
                <c:pt idx="2765">
                  <c:v>9.19838700019681</c:v>
                </c:pt>
                <c:pt idx="2766">
                  <c:v>9.1996310002286901</c:v>
                </c:pt>
                <c:pt idx="2767">
                  <c:v>9.2076939999969891</c:v>
                </c:pt>
                <c:pt idx="2768">
                  <c:v>9.2109279999021911</c:v>
                </c:pt>
                <c:pt idx="2769">
                  <c:v>9.2263279998405707</c:v>
                </c:pt>
                <c:pt idx="2770">
                  <c:v>9.2265990001578704</c:v>
                </c:pt>
                <c:pt idx="2771">
                  <c:v>9.2271110002002299</c:v>
                </c:pt>
                <c:pt idx="2772">
                  <c:v>9.2274960002214286</c:v>
                </c:pt>
                <c:pt idx="2773">
                  <c:v>9.2320489998200994</c:v>
                </c:pt>
                <c:pt idx="2774">
                  <c:v>9.2326489998413308</c:v>
                </c:pt>
                <c:pt idx="2775">
                  <c:v>9.2339309999260806</c:v>
                </c:pt>
                <c:pt idx="2776">
                  <c:v>9.234898000158859</c:v>
                </c:pt>
                <c:pt idx="2777">
                  <c:v>9.2390370000430195</c:v>
                </c:pt>
                <c:pt idx="2778">
                  <c:v>9.2422460002126101</c:v>
                </c:pt>
                <c:pt idx="2779">
                  <c:v>9.2575280000346503</c:v>
                </c:pt>
                <c:pt idx="2780">
                  <c:v>9.2580880000241397</c:v>
                </c:pt>
                <c:pt idx="2781">
                  <c:v>9.2589679998127288</c:v>
                </c:pt>
                <c:pt idx="2782">
                  <c:v>9.25956399987626</c:v>
                </c:pt>
                <c:pt idx="2783">
                  <c:v>9.2617219997919111</c:v>
                </c:pt>
                <c:pt idx="2784">
                  <c:v>9.2621250000774999</c:v>
                </c:pt>
                <c:pt idx="2785">
                  <c:v>9.2628739998872298</c:v>
                </c:pt>
                <c:pt idx="2786">
                  <c:v>9.2633929998555598</c:v>
                </c:pt>
                <c:pt idx="2787">
                  <c:v>9.2728610002268397</c:v>
                </c:pt>
                <c:pt idx="2788">
                  <c:v>9.2735220000577101</c:v>
                </c:pt>
                <c:pt idx="2789">
                  <c:v>9.2746400000578415</c:v>
                </c:pt>
                <c:pt idx="2790">
                  <c:v>9.2753640001319493</c:v>
                </c:pt>
                <c:pt idx="2791">
                  <c:v>9.2837560000589185</c:v>
                </c:pt>
                <c:pt idx="2792">
                  <c:v>9.2953640000814612</c:v>
                </c:pt>
                <c:pt idx="2793">
                  <c:v>9.2960090000815399</c:v>
                </c:pt>
                <c:pt idx="2794">
                  <c:v>9.2973159999019099</c:v>
                </c:pt>
                <c:pt idx="2795">
                  <c:v>9.2983099998491507</c:v>
                </c:pt>
                <c:pt idx="2796">
                  <c:v>9.3007919999763509</c:v>
                </c:pt>
                <c:pt idx="2797">
                  <c:v>9.3008369999551999</c:v>
                </c:pt>
                <c:pt idx="2798">
                  <c:v>9.3129460001364297</c:v>
                </c:pt>
                <c:pt idx="2799">
                  <c:v>9.3136830000730697</c:v>
                </c:pt>
                <c:pt idx="2800">
                  <c:v>9.3149819999780394</c:v>
                </c:pt>
                <c:pt idx="2801">
                  <c:v>9.3151099999886302</c:v>
                </c:pt>
                <c:pt idx="2802">
                  <c:v>9.3162060002214204</c:v>
                </c:pt>
                <c:pt idx="2803">
                  <c:v>9.3218809997779299</c:v>
                </c:pt>
                <c:pt idx="2804">
                  <c:v>9.3303550002019584</c:v>
                </c:pt>
                <c:pt idx="2805">
                  <c:v>9.3512449998342984</c:v>
                </c:pt>
                <c:pt idx="2806">
                  <c:v>9.3518479998238</c:v>
                </c:pt>
                <c:pt idx="2807">
                  <c:v>9.3523780001305497</c:v>
                </c:pt>
                <c:pt idx="2808">
                  <c:v>9.3526519999613793</c:v>
                </c:pt>
                <c:pt idx="2809">
                  <c:v>9.3528620000142801</c:v>
                </c:pt>
                <c:pt idx="2810">
                  <c:v>9.35320000007777</c:v>
                </c:pt>
                <c:pt idx="2811">
                  <c:v>9.3536240001412789</c:v>
                </c:pt>
                <c:pt idx="2812">
                  <c:v>9.3536290000884001</c:v>
                </c:pt>
                <c:pt idx="2813">
                  <c:v>9.3796760002078301</c:v>
                </c:pt>
                <c:pt idx="2814">
                  <c:v>9.3808430001445213</c:v>
                </c:pt>
                <c:pt idx="2815">
                  <c:v>9.4019039997874589</c:v>
                </c:pt>
                <c:pt idx="2816">
                  <c:v>9.4115319998309097</c:v>
                </c:pt>
                <c:pt idx="2817">
                  <c:v>9.4121779998204094</c:v>
                </c:pt>
                <c:pt idx="2818">
                  <c:v>9.4132139997782289</c:v>
                </c:pt>
                <c:pt idx="2819">
                  <c:v>9.4145910002225701</c:v>
                </c:pt>
                <c:pt idx="2820">
                  <c:v>9.41742900022291</c:v>
                </c:pt>
                <c:pt idx="2821">
                  <c:v>9.4179789998633989</c:v>
                </c:pt>
                <c:pt idx="2822">
                  <c:v>9.4189910000750299</c:v>
                </c:pt>
                <c:pt idx="2823">
                  <c:v>9.4197260000328207</c:v>
                </c:pt>
                <c:pt idx="2824">
                  <c:v>9.4293779998224601</c:v>
                </c:pt>
                <c:pt idx="2825">
                  <c:v>9.4387989997812802</c:v>
                </c:pt>
                <c:pt idx="2826">
                  <c:v>9.4395239998448197</c:v>
                </c:pt>
                <c:pt idx="2827">
                  <c:v>9.4408230002045403</c:v>
                </c:pt>
                <c:pt idx="2828">
                  <c:v>9.4417219997922004</c:v>
                </c:pt>
                <c:pt idx="2829">
                  <c:v>9.4529449997935409</c:v>
                </c:pt>
                <c:pt idx="2830">
                  <c:v>9.4534780000685696</c:v>
                </c:pt>
                <c:pt idx="2831">
                  <c:v>9.4543469999734917</c:v>
                </c:pt>
                <c:pt idx="2832">
                  <c:v>9.45495399992069</c:v>
                </c:pt>
                <c:pt idx="2833">
                  <c:v>9.4560910001746308</c:v>
                </c:pt>
                <c:pt idx="2834">
                  <c:v>9.4567719997940003</c:v>
                </c:pt>
                <c:pt idx="2835">
                  <c:v>9.4579070000690884</c:v>
                </c:pt>
                <c:pt idx="2836">
                  <c:v>9.4593730000269698</c:v>
                </c:pt>
                <c:pt idx="2837">
                  <c:v>9.4670899998163804</c:v>
                </c:pt>
                <c:pt idx="2838">
                  <c:v>9.4797629999447892</c:v>
                </c:pt>
                <c:pt idx="2839">
                  <c:v>9.4978460001584608</c:v>
                </c:pt>
                <c:pt idx="2840">
                  <c:v>9.4985239998095494</c:v>
                </c:pt>
                <c:pt idx="2841">
                  <c:v>9.4985730002008388</c:v>
                </c:pt>
                <c:pt idx="2842">
                  <c:v>9.4992680001269001</c:v>
                </c:pt>
                <c:pt idx="2843">
                  <c:v>9.4996600000740692</c:v>
                </c:pt>
                <c:pt idx="2844">
                  <c:v>9.5007029999578592</c:v>
                </c:pt>
                <c:pt idx="2845">
                  <c:v>9.5010179998098412</c:v>
                </c:pt>
                <c:pt idx="2846">
                  <c:v>9.5016870000108593</c:v>
                </c:pt>
                <c:pt idx="2847">
                  <c:v>9.5023399999263312</c:v>
                </c:pt>
                <c:pt idx="2848">
                  <c:v>9.5030359998418099</c:v>
                </c:pt>
                <c:pt idx="2849">
                  <c:v>9.5045319999371696</c:v>
                </c:pt>
                <c:pt idx="2850">
                  <c:v>9.5054940002228214</c:v>
                </c:pt>
                <c:pt idx="2851">
                  <c:v>9.5175709998329694</c:v>
                </c:pt>
                <c:pt idx="2852">
                  <c:v>9.5181779997801588</c:v>
                </c:pt>
                <c:pt idx="2853">
                  <c:v>9.5182420000128296</c:v>
                </c:pt>
                <c:pt idx="2854">
                  <c:v>9.519360000012961</c:v>
                </c:pt>
                <c:pt idx="2855">
                  <c:v>9.5202140000765194</c:v>
                </c:pt>
                <c:pt idx="2856">
                  <c:v>9.5203249998121393</c:v>
                </c:pt>
                <c:pt idx="2857">
                  <c:v>9.5207590002246398</c:v>
                </c:pt>
                <c:pt idx="2858">
                  <c:v>9.5215900000766798</c:v>
                </c:pt>
                <c:pt idx="2859">
                  <c:v>9.5221410001613496</c:v>
                </c:pt>
                <c:pt idx="2860">
                  <c:v>9.5271539998975605</c:v>
                </c:pt>
                <c:pt idx="2861">
                  <c:v>9.539289999793251</c:v>
                </c:pt>
                <c:pt idx="2862">
                  <c:v>9.5397750001211499</c:v>
                </c:pt>
                <c:pt idx="2863">
                  <c:v>9.5407859998886106</c:v>
                </c:pt>
                <c:pt idx="2864">
                  <c:v>9.5414560000790498</c:v>
                </c:pt>
                <c:pt idx="2865">
                  <c:v>9.5507259998157608</c:v>
                </c:pt>
                <c:pt idx="2866">
                  <c:v>9.5602699998380505</c:v>
                </c:pt>
                <c:pt idx="2867">
                  <c:v>9.5607449998169596</c:v>
                </c:pt>
                <c:pt idx="2868">
                  <c:v>9.561501000007409</c:v>
                </c:pt>
                <c:pt idx="2869">
                  <c:v>9.5624209998277294</c:v>
                </c:pt>
                <c:pt idx="2870">
                  <c:v>9.5683380000082199</c:v>
                </c:pt>
                <c:pt idx="2871">
                  <c:v>9.5686879999448102</c:v>
                </c:pt>
                <c:pt idx="2872">
                  <c:v>9.5694219999131693</c:v>
                </c:pt>
                <c:pt idx="2873">
                  <c:v>9.5698879999872588</c:v>
                </c:pt>
                <c:pt idx="2874">
                  <c:v>9.5746970000618603</c:v>
                </c:pt>
                <c:pt idx="2875">
                  <c:v>9.5752440001888299</c:v>
                </c:pt>
                <c:pt idx="2876">
                  <c:v>9.5762320001995196</c:v>
                </c:pt>
                <c:pt idx="2877">
                  <c:v>9.5769599997765908</c:v>
                </c:pt>
                <c:pt idx="2878">
                  <c:v>9.5802020000519406</c:v>
                </c:pt>
                <c:pt idx="2879">
                  <c:v>9.58258799983013</c:v>
                </c:pt>
                <c:pt idx="2880">
                  <c:v>9.5831839998936594</c:v>
                </c:pt>
                <c:pt idx="2881">
                  <c:v>9.5844679999572602</c:v>
                </c:pt>
                <c:pt idx="2882">
                  <c:v>9.5853520001583092</c:v>
                </c:pt>
                <c:pt idx="2883">
                  <c:v>9.5873879999999101</c:v>
                </c:pt>
                <c:pt idx="2884">
                  <c:v>9.5907959998839907</c:v>
                </c:pt>
                <c:pt idx="2885">
                  <c:v>9.5914120001907506</c:v>
                </c:pt>
                <c:pt idx="2886">
                  <c:v>9.5928099999582592</c:v>
                </c:pt>
                <c:pt idx="2887">
                  <c:v>9.5935700001064088</c:v>
                </c:pt>
                <c:pt idx="2888">
                  <c:v>9.5937020000746998</c:v>
                </c:pt>
                <c:pt idx="2889">
                  <c:v>9.59497699977873</c:v>
                </c:pt>
                <c:pt idx="2890">
                  <c:v>9.5956850000220495</c:v>
                </c:pt>
                <c:pt idx="2891">
                  <c:v>9.59703499984243</c:v>
                </c:pt>
                <c:pt idx="2892">
                  <c:v>9.5980159999271493</c:v>
                </c:pt>
                <c:pt idx="2893">
                  <c:v>9.6126799999183188</c:v>
                </c:pt>
                <c:pt idx="2894">
                  <c:v>9.6134740001616503</c:v>
                </c:pt>
                <c:pt idx="2895">
                  <c:v>9.6295889998145796</c:v>
                </c:pt>
                <c:pt idx="2896">
                  <c:v>9.6363339998788398</c:v>
                </c:pt>
                <c:pt idx="2897">
                  <c:v>9.6405290000802708</c:v>
                </c:pt>
                <c:pt idx="2898">
                  <c:v>9.6467950002079306</c:v>
                </c:pt>
                <c:pt idx="2899">
                  <c:v>9.6474699998907383</c:v>
                </c:pt>
                <c:pt idx="2900">
                  <c:v>9.6488280000812594</c:v>
                </c:pt>
                <c:pt idx="2901">
                  <c:v>9.6497989998169889</c:v>
                </c:pt>
                <c:pt idx="2902">
                  <c:v>9.6592609997969703</c:v>
                </c:pt>
                <c:pt idx="2903">
                  <c:v>9.6656750001784513</c:v>
                </c:pt>
                <c:pt idx="2904">
                  <c:v>9.6662800001467897</c:v>
                </c:pt>
                <c:pt idx="2905">
                  <c:v>9.6672139998190616</c:v>
                </c:pt>
                <c:pt idx="2906">
                  <c:v>9.6684270001787809</c:v>
                </c:pt>
                <c:pt idx="2907">
                  <c:v>9.6693000000413996</c:v>
                </c:pt>
                <c:pt idx="2908">
                  <c:v>9.6715770000628201</c:v>
                </c:pt>
                <c:pt idx="2909">
                  <c:v>9.6818040001380705</c:v>
                </c:pt>
                <c:pt idx="2910">
                  <c:v>9.6824840002227504</c:v>
                </c:pt>
                <c:pt idx="2911">
                  <c:v>9.6837179999056282</c:v>
                </c:pt>
                <c:pt idx="2912">
                  <c:v>9.6838330000537098</c:v>
                </c:pt>
                <c:pt idx="2913">
                  <c:v>9.6842879997893707</c:v>
                </c:pt>
                <c:pt idx="2914">
                  <c:v>9.6850760000961618</c:v>
                </c:pt>
                <c:pt idx="2915">
                  <c:v>9.6851479997894714</c:v>
                </c:pt>
                <c:pt idx="2916">
                  <c:v>9.6856969998952902</c:v>
                </c:pt>
                <c:pt idx="2917">
                  <c:v>9.7015020000981096</c:v>
                </c:pt>
                <c:pt idx="2918">
                  <c:v>9.7020220000558695</c:v>
                </c:pt>
                <c:pt idx="2919">
                  <c:v>9.7021480000876092</c:v>
                </c:pt>
                <c:pt idx="2920">
                  <c:v>9.7026919997915613</c:v>
                </c:pt>
                <c:pt idx="2921">
                  <c:v>9.7034430000348895</c:v>
                </c:pt>
                <c:pt idx="2922">
                  <c:v>9.70374999997148</c:v>
                </c:pt>
                <c:pt idx="2923">
                  <c:v>9.704254000098441</c:v>
                </c:pt>
                <c:pt idx="2924">
                  <c:v>9.704610999961</c:v>
                </c:pt>
                <c:pt idx="2925">
                  <c:v>9.7046430000773416</c:v>
                </c:pt>
                <c:pt idx="2926">
                  <c:v>9.7052599999187787</c:v>
                </c:pt>
                <c:pt idx="2927">
                  <c:v>9.7063580001304199</c:v>
                </c:pt>
                <c:pt idx="2928">
                  <c:v>9.7071380000670615</c:v>
                </c:pt>
                <c:pt idx="2929">
                  <c:v>9.711707999940689</c:v>
                </c:pt>
                <c:pt idx="2930">
                  <c:v>9.7190110000155912</c:v>
                </c:pt>
                <c:pt idx="2931">
                  <c:v>9.7337910001442598</c:v>
                </c:pt>
                <c:pt idx="2932">
                  <c:v>9.7342240001125901</c:v>
                </c:pt>
                <c:pt idx="2933">
                  <c:v>9.734958000080951</c:v>
                </c:pt>
                <c:pt idx="2934">
                  <c:v>9.7355230000175599</c:v>
                </c:pt>
                <c:pt idx="2935">
                  <c:v>9.7507949999453505</c:v>
                </c:pt>
                <c:pt idx="2936">
                  <c:v>9.7547669997766207</c:v>
                </c:pt>
                <c:pt idx="2937">
                  <c:v>9.7555679999459208</c:v>
                </c:pt>
                <c:pt idx="2938">
                  <c:v>9.7564050001892593</c:v>
                </c:pt>
                <c:pt idx="2939">
                  <c:v>9.757007000189331</c:v>
                </c:pt>
                <c:pt idx="2940">
                  <c:v>9.7580110000308196</c:v>
                </c:pt>
                <c:pt idx="2941">
                  <c:v>9.7587929999463086</c:v>
                </c:pt>
                <c:pt idx="2942">
                  <c:v>9.7632299998622294</c:v>
                </c:pt>
                <c:pt idx="2943">
                  <c:v>9.7864809999919</c:v>
                </c:pt>
                <c:pt idx="2944">
                  <c:v>9.7870579998016094</c:v>
                </c:pt>
                <c:pt idx="2945">
                  <c:v>9.7881669998969301</c:v>
                </c:pt>
                <c:pt idx="2946">
                  <c:v>9.7889909998229996</c:v>
                </c:pt>
                <c:pt idx="2947">
                  <c:v>9.7988160000568296</c:v>
                </c:pt>
                <c:pt idx="2948">
                  <c:v>9.8037590000785695</c:v>
                </c:pt>
                <c:pt idx="2949">
                  <c:v>9.8113340000054414</c:v>
                </c:pt>
                <c:pt idx="2950">
                  <c:v>9.8287820001132697</c:v>
                </c:pt>
                <c:pt idx="2951">
                  <c:v>9.8293529999864404</c:v>
                </c:pt>
                <c:pt idx="2952">
                  <c:v>9.83034199998656</c:v>
                </c:pt>
                <c:pt idx="2953">
                  <c:v>9.8310280000077892</c:v>
                </c:pt>
                <c:pt idx="2954">
                  <c:v>9.8520100000314397</c:v>
                </c:pt>
                <c:pt idx="2955">
                  <c:v>9.8596719999477482</c:v>
                </c:pt>
                <c:pt idx="2956">
                  <c:v>9.8740980001821299</c:v>
                </c:pt>
                <c:pt idx="2957">
                  <c:v>9.8747040001399</c:v>
                </c:pt>
                <c:pt idx="2958">
                  <c:v>9.8759030001929204</c:v>
                </c:pt>
                <c:pt idx="2959">
                  <c:v>9.8767439999391993</c:v>
                </c:pt>
                <c:pt idx="2960">
                  <c:v>9.8814289999609102</c:v>
                </c:pt>
                <c:pt idx="2961">
                  <c:v>9.8966499999733006</c:v>
                </c:pt>
                <c:pt idx="2962">
                  <c:v>9.8973429999205091</c:v>
                </c:pt>
                <c:pt idx="2963">
                  <c:v>9.8985559998254704</c:v>
                </c:pt>
                <c:pt idx="2964">
                  <c:v>9.8994800000582401</c:v>
                </c:pt>
                <c:pt idx="2965">
                  <c:v>9.901209999952691</c:v>
                </c:pt>
                <c:pt idx="2966">
                  <c:v>9.9018199998681595</c:v>
                </c:pt>
                <c:pt idx="2967">
                  <c:v>9.9031139998260098</c:v>
                </c:pt>
                <c:pt idx="2968">
                  <c:v>9.9039380002068302</c:v>
                </c:pt>
                <c:pt idx="2969">
                  <c:v>9.9041909998049906</c:v>
                </c:pt>
                <c:pt idx="2970">
                  <c:v>9.9047949997839115</c:v>
                </c:pt>
                <c:pt idx="2971">
                  <c:v>9.9058979999426811</c:v>
                </c:pt>
                <c:pt idx="2972">
                  <c:v>9.9067539999850798</c:v>
                </c:pt>
                <c:pt idx="2973">
                  <c:v>9.9132440000175794</c:v>
                </c:pt>
                <c:pt idx="2974">
                  <c:v>9.9138969999330495</c:v>
                </c:pt>
                <c:pt idx="2975">
                  <c:v>9.91513100007068</c:v>
                </c:pt>
                <c:pt idx="2976">
                  <c:v>9.9160419999861897</c:v>
                </c:pt>
                <c:pt idx="2977">
                  <c:v>9.9304430000302002</c:v>
                </c:pt>
                <c:pt idx="2978">
                  <c:v>9.9308270000619796</c:v>
                </c:pt>
                <c:pt idx="2979">
                  <c:v>9.9314570002206892</c:v>
                </c:pt>
                <c:pt idx="2980">
                  <c:v>9.9320109998188801</c:v>
                </c:pt>
                <c:pt idx="2981">
                  <c:v>9.952558999884781</c:v>
                </c:pt>
                <c:pt idx="2982">
                  <c:v>9.9556899999697599</c:v>
                </c:pt>
                <c:pt idx="2983">
                  <c:v>9.9639589998332596</c:v>
                </c:pt>
                <c:pt idx="2984">
                  <c:v>9.9892879998151312</c:v>
                </c:pt>
                <c:pt idx="2985">
                  <c:v>10.010903999955099</c:v>
                </c:pt>
                <c:pt idx="2986">
                  <c:v>10.011798000050399</c:v>
                </c:pt>
                <c:pt idx="2987">
                  <c:v>10.0123779998284</c:v>
                </c:pt>
                <c:pt idx="2988">
                  <c:v>10.012550999817901</c:v>
                </c:pt>
                <c:pt idx="2989">
                  <c:v>10.013063999849601</c:v>
                </c:pt>
                <c:pt idx="2990">
                  <c:v>10.013971999796901</c:v>
                </c:pt>
                <c:pt idx="2991">
                  <c:v>10.014413000135301</c:v>
                </c:pt>
                <c:pt idx="2992">
                  <c:v>10.014906999913299</c:v>
                </c:pt>
                <c:pt idx="2993">
                  <c:v>10.015384999860501</c:v>
                </c:pt>
                <c:pt idx="2994">
                  <c:v>10.027806999914899</c:v>
                </c:pt>
                <c:pt idx="2995">
                  <c:v>10.0282049997986</c:v>
                </c:pt>
                <c:pt idx="2996">
                  <c:v>10.0286679999044</c:v>
                </c:pt>
                <c:pt idx="2997">
                  <c:v>10.0288160001582</c:v>
                </c:pt>
                <c:pt idx="2998">
                  <c:v>10.0294949997987</c:v>
                </c:pt>
                <c:pt idx="2999">
                  <c:v>10.029578999819901</c:v>
                </c:pt>
                <c:pt idx="3000">
                  <c:v>10.0301269999363</c:v>
                </c:pt>
                <c:pt idx="3001">
                  <c:v>10.0304369998411</c:v>
                </c:pt>
                <c:pt idx="3002">
                  <c:v>10.039402000074901</c:v>
                </c:pt>
                <c:pt idx="3003">
                  <c:v>10.039947000223</c:v>
                </c:pt>
                <c:pt idx="3004">
                  <c:v>10.040178000053801</c:v>
                </c:pt>
                <c:pt idx="3005">
                  <c:v>10.041134999937599</c:v>
                </c:pt>
                <c:pt idx="3006">
                  <c:v>10.0418259999059</c:v>
                </c:pt>
                <c:pt idx="3007">
                  <c:v>10.0546319999921</c:v>
                </c:pt>
                <c:pt idx="3008">
                  <c:v>10.055034999822899</c:v>
                </c:pt>
                <c:pt idx="3009">
                  <c:v>10.055726999780699</c:v>
                </c:pt>
                <c:pt idx="3010">
                  <c:v>10.056158000224899</c:v>
                </c:pt>
                <c:pt idx="3011">
                  <c:v>10.0718479998249</c:v>
                </c:pt>
                <c:pt idx="3012">
                  <c:v>10.0725420002163</c:v>
                </c:pt>
                <c:pt idx="3013">
                  <c:v>10.073891000047199</c:v>
                </c:pt>
                <c:pt idx="3014">
                  <c:v>10.0749379998887</c:v>
                </c:pt>
                <c:pt idx="3015">
                  <c:v>10.077889000058301</c:v>
                </c:pt>
                <c:pt idx="3016">
                  <c:v>10.0872459997845</c:v>
                </c:pt>
                <c:pt idx="3017">
                  <c:v>10.0877670001864</c:v>
                </c:pt>
                <c:pt idx="3018">
                  <c:v>10.0882050001018</c:v>
                </c:pt>
                <c:pt idx="3019">
                  <c:v>10.0887309999961</c:v>
                </c:pt>
                <c:pt idx="3020">
                  <c:v>10.089491000144299</c:v>
                </c:pt>
                <c:pt idx="3021">
                  <c:v>10.0895410000703</c:v>
                </c:pt>
                <c:pt idx="3022">
                  <c:v>10.0901239998165</c:v>
                </c:pt>
                <c:pt idx="3023">
                  <c:v>10.0912769999013</c:v>
                </c:pt>
                <c:pt idx="3024">
                  <c:v>10.0920670001869</c:v>
                </c:pt>
                <c:pt idx="3025">
                  <c:v>10.0927469998168</c:v>
                </c:pt>
                <c:pt idx="3026">
                  <c:v>10.095371999795999</c:v>
                </c:pt>
                <c:pt idx="3027">
                  <c:v>10.1017169999977</c:v>
                </c:pt>
                <c:pt idx="3028">
                  <c:v>10.1104820000728</c:v>
                </c:pt>
                <c:pt idx="3029">
                  <c:v>10.1110280002103</c:v>
                </c:pt>
                <c:pt idx="3030">
                  <c:v>10.111998999946</c:v>
                </c:pt>
                <c:pt idx="3031">
                  <c:v>10.112652999850901</c:v>
                </c:pt>
                <c:pt idx="3032">
                  <c:v>10.1199129999258</c:v>
                </c:pt>
                <c:pt idx="3033">
                  <c:v>10.1369670001076</c:v>
                </c:pt>
                <c:pt idx="3034">
                  <c:v>10.137730000224101</c:v>
                </c:pt>
                <c:pt idx="3035">
                  <c:v>10.139057999822301</c:v>
                </c:pt>
                <c:pt idx="3036">
                  <c:v>10.139994999917601</c:v>
                </c:pt>
                <c:pt idx="3037">
                  <c:v>10.1491340001302</c:v>
                </c:pt>
                <c:pt idx="3038">
                  <c:v>10.1498529998025</c:v>
                </c:pt>
                <c:pt idx="3039">
                  <c:v>10.150506000172701</c:v>
                </c:pt>
                <c:pt idx="3040">
                  <c:v>10.151308999866099</c:v>
                </c:pt>
                <c:pt idx="3041">
                  <c:v>10.152132999792199</c:v>
                </c:pt>
                <c:pt idx="3042">
                  <c:v>10.152296999876802</c:v>
                </c:pt>
                <c:pt idx="3043">
                  <c:v>10.152839000056701</c:v>
                </c:pt>
                <c:pt idx="3044">
                  <c:v>10.154208000130801</c:v>
                </c:pt>
                <c:pt idx="3045">
                  <c:v>10.1550539998243</c:v>
                </c:pt>
                <c:pt idx="3046">
                  <c:v>10.161957000036599</c:v>
                </c:pt>
                <c:pt idx="3047">
                  <c:v>10.162513000068399</c:v>
                </c:pt>
                <c:pt idx="3048">
                  <c:v>10.1635549999628</c:v>
                </c:pt>
                <c:pt idx="3049">
                  <c:v>10.1642350000474</c:v>
                </c:pt>
                <c:pt idx="3050">
                  <c:v>10.1677239999844</c:v>
                </c:pt>
                <c:pt idx="3051">
                  <c:v>10.1958959999137</c:v>
                </c:pt>
                <c:pt idx="3052">
                  <c:v>10.1963729998715</c:v>
                </c:pt>
                <c:pt idx="3053">
                  <c:v>10.197183999935</c:v>
                </c:pt>
                <c:pt idx="3054">
                  <c:v>10.198334000051501</c:v>
                </c:pt>
                <c:pt idx="3055">
                  <c:v>10.1989139998295</c:v>
                </c:pt>
                <c:pt idx="3056">
                  <c:v>10.207875000105501</c:v>
                </c:pt>
                <c:pt idx="3057">
                  <c:v>10.2085739999893</c:v>
                </c:pt>
                <c:pt idx="3058">
                  <c:v>10.208750999936401</c:v>
                </c:pt>
                <c:pt idx="3059">
                  <c:v>10.209848000158601</c:v>
                </c:pt>
                <c:pt idx="3060">
                  <c:v>10.210684999947199</c:v>
                </c:pt>
                <c:pt idx="3061">
                  <c:v>10.2169090000643</c:v>
                </c:pt>
                <c:pt idx="3062">
                  <c:v>10.227755999949201</c:v>
                </c:pt>
                <c:pt idx="3063">
                  <c:v>10.2370439999504</c:v>
                </c:pt>
                <c:pt idx="3064">
                  <c:v>10.237427999982099</c:v>
                </c:pt>
                <c:pt idx="3065">
                  <c:v>10.238098000172601</c:v>
                </c:pt>
                <c:pt idx="3066">
                  <c:v>10.238530000151501</c:v>
                </c:pt>
                <c:pt idx="3067">
                  <c:v>10.2456049999091</c:v>
                </c:pt>
                <c:pt idx="3068">
                  <c:v>10.251576999962701</c:v>
                </c:pt>
                <c:pt idx="3069">
                  <c:v>10.252702999878199</c:v>
                </c:pt>
                <c:pt idx="3070">
                  <c:v>10.252966999814801</c:v>
                </c:pt>
                <c:pt idx="3071">
                  <c:v>10.2533539998148</c:v>
                </c:pt>
                <c:pt idx="3072">
                  <c:v>10.253607999857099</c:v>
                </c:pt>
                <c:pt idx="3073">
                  <c:v>10.2545720001216</c:v>
                </c:pt>
                <c:pt idx="3074">
                  <c:v>10.2547940000476</c:v>
                </c:pt>
                <c:pt idx="3075">
                  <c:v>10.2553950000583</c:v>
                </c:pt>
                <c:pt idx="3076">
                  <c:v>10.2556870001535</c:v>
                </c:pt>
                <c:pt idx="3077">
                  <c:v>10.260532999836801</c:v>
                </c:pt>
                <c:pt idx="3078">
                  <c:v>10.2913730002001</c:v>
                </c:pt>
                <c:pt idx="3079">
                  <c:v>10.2920499998617</c:v>
                </c:pt>
                <c:pt idx="3080">
                  <c:v>10.293310000179101</c:v>
                </c:pt>
                <c:pt idx="3081">
                  <c:v>10.2942899998197</c:v>
                </c:pt>
                <c:pt idx="3082">
                  <c:v>10.2984569998625</c:v>
                </c:pt>
                <c:pt idx="3083">
                  <c:v>10.299181999926001</c:v>
                </c:pt>
                <c:pt idx="3084">
                  <c:v>10.300370000095398</c:v>
                </c:pt>
                <c:pt idx="3085">
                  <c:v>10.301201999936801</c:v>
                </c:pt>
                <c:pt idx="3086">
                  <c:v>10.304066000117</c:v>
                </c:pt>
                <c:pt idx="3087">
                  <c:v>10.3048730002228</c:v>
                </c:pt>
                <c:pt idx="3088">
                  <c:v>10.322664999875899</c:v>
                </c:pt>
                <c:pt idx="3089">
                  <c:v>10.324390999812699</c:v>
                </c:pt>
                <c:pt idx="3090">
                  <c:v>10.3248350001194</c:v>
                </c:pt>
                <c:pt idx="3091">
                  <c:v>10.325595999802301</c:v>
                </c:pt>
                <c:pt idx="3092">
                  <c:v>10.326161000193599</c:v>
                </c:pt>
                <c:pt idx="3093">
                  <c:v>10.336860999814199</c:v>
                </c:pt>
                <c:pt idx="3094">
                  <c:v>10.3376980000575</c:v>
                </c:pt>
                <c:pt idx="3095">
                  <c:v>10.3382160000364</c:v>
                </c:pt>
                <c:pt idx="3096">
                  <c:v>10.339161000047101</c:v>
                </c:pt>
                <c:pt idx="3097">
                  <c:v>10.339852000015499</c:v>
                </c:pt>
                <c:pt idx="3098">
                  <c:v>10.368891999860299</c:v>
                </c:pt>
                <c:pt idx="3099">
                  <c:v>10.376281999924601</c:v>
                </c:pt>
                <c:pt idx="3100">
                  <c:v>10.376835999977599</c:v>
                </c:pt>
                <c:pt idx="3101">
                  <c:v>10.377857000094</c:v>
                </c:pt>
                <c:pt idx="3102">
                  <c:v>10.378584000136399</c:v>
                </c:pt>
                <c:pt idx="3103">
                  <c:v>10.386630000084502</c:v>
                </c:pt>
                <c:pt idx="3104">
                  <c:v>10.387258999799</c:v>
                </c:pt>
                <c:pt idx="3105">
                  <c:v>10.3884609998203</c:v>
                </c:pt>
                <c:pt idx="3106">
                  <c:v>10.3892900001483</c:v>
                </c:pt>
                <c:pt idx="3107">
                  <c:v>10.3915350000534</c:v>
                </c:pt>
                <c:pt idx="3108">
                  <c:v>10.3921969998737</c:v>
                </c:pt>
                <c:pt idx="3109">
                  <c:v>10.393350999947799</c:v>
                </c:pt>
                <c:pt idx="3110">
                  <c:v>10.3941669999585</c:v>
                </c:pt>
                <c:pt idx="3111">
                  <c:v>10.3962160001174</c:v>
                </c:pt>
                <c:pt idx="3112">
                  <c:v>10.3992989998005</c:v>
                </c:pt>
                <c:pt idx="3113">
                  <c:v>10.436696999931799</c:v>
                </c:pt>
                <c:pt idx="3114">
                  <c:v>10.441772999911301</c:v>
                </c:pt>
                <c:pt idx="3115">
                  <c:v>10.444195000218301</c:v>
                </c:pt>
                <c:pt idx="3116">
                  <c:v>10.4595719999451</c:v>
                </c:pt>
                <c:pt idx="3117">
                  <c:v>10.4603200002202</c:v>
                </c:pt>
                <c:pt idx="3118">
                  <c:v>10.4616290000194</c:v>
                </c:pt>
                <c:pt idx="3119">
                  <c:v>10.4630259997975</c:v>
                </c:pt>
                <c:pt idx="3120">
                  <c:v>10.474032999809399</c:v>
                </c:pt>
                <c:pt idx="3121">
                  <c:v>10.474426000200699</c:v>
                </c:pt>
                <c:pt idx="3122">
                  <c:v>10.4752359998201</c:v>
                </c:pt>
                <c:pt idx="3123">
                  <c:v>10.475737999968201</c:v>
                </c:pt>
                <c:pt idx="3124">
                  <c:v>10.4886509998323</c:v>
                </c:pt>
                <c:pt idx="3125">
                  <c:v>10.4893510001602</c:v>
                </c:pt>
                <c:pt idx="3126">
                  <c:v>10.490537999885401</c:v>
                </c:pt>
                <c:pt idx="3127">
                  <c:v>10.491344000001799</c:v>
                </c:pt>
                <c:pt idx="3128">
                  <c:v>10.492824999801</c:v>
                </c:pt>
                <c:pt idx="3129">
                  <c:v>10.5000260000451</c:v>
                </c:pt>
                <c:pt idx="3130">
                  <c:v>10.500372000024001</c:v>
                </c:pt>
                <c:pt idx="3131">
                  <c:v>10.5009379999501</c:v>
                </c:pt>
                <c:pt idx="3132">
                  <c:v>10.5014109999501</c:v>
                </c:pt>
                <c:pt idx="3133">
                  <c:v>10.5015190001722</c:v>
                </c:pt>
                <c:pt idx="3134">
                  <c:v>10.5021989998022</c:v>
                </c:pt>
                <c:pt idx="3135">
                  <c:v>10.503703999802301</c:v>
                </c:pt>
                <c:pt idx="3136">
                  <c:v>10.504608999781299</c:v>
                </c:pt>
                <c:pt idx="3137">
                  <c:v>10.5077889998028</c:v>
                </c:pt>
                <c:pt idx="3138">
                  <c:v>10.508550999929801</c:v>
                </c:pt>
                <c:pt idx="3139">
                  <c:v>10.509834000003998</c:v>
                </c:pt>
                <c:pt idx="3140">
                  <c:v>10.5108729999301</c:v>
                </c:pt>
                <c:pt idx="3141">
                  <c:v>10.518515000057901</c:v>
                </c:pt>
                <c:pt idx="3142">
                  <c:v>10.5192179998994</c:v>
                </c:pt>
                <c:pt idx="3143">
                  <c:v>10.5200299999523</c:v>
                </c:pt>
                <c:pt idx="3144">
                  <c:v>10.520488000111001</c:v>
                </c:pt>
                <c:pt idx="3145">
                  <c:v>10.521271000015899</c:v>
                </c:pt>
                <c:pt idx="3146">
                  <c:v>10.5237200000374</c:v>
                </c:pt>
                <c:pt idx="3147">
                  <c:v>10.5246950001856</c:v>
                </c:pt>
                <c:pt idx="3148">
                  <c:v>10.5253460001222</c:v>
                </c:pt>
                <c:pt idx="3149">
                  <c:v>10.5263810000906</c:v>
                </c:pt>
                <c:pt idx="3150">
                  <c:v>10.526414000196301</c:v>
                </c:pt>
                <c:pt idx="3151">
                  <c:v>10.5271309998897</c:v>
                </c:pt>
                <c:pt idx="3152">
                  <c:v>10.527199000080099</c:v>
                </c:pt>
                <c:pt idx="3153">
                  <c:v>10.528455999974501</c:v>
                </c:pt>
                <c:pt idx="3154">
                  <c:v>10.5294760001015</c:v>
                </c:pt>
                <c:pt idx="3155">
                  <c:v>10.538271999848799</c:v>
                </c:pt>
                <c:pt idx="3156">
                  <c:v>10.5388629999652</c:v>
                </c:pt>
                <c:pt idx="3157">
                  <c:v>10.5393909998383</c:v>
                </c:pt>
                <c:pt idx="3158">
                  <c:v>10.540359000060501</c:v>
                </c:pt>
                <c:pt idx="3159">
                  <c:v>10.541049000039401</c:v>
                </c:pt>
                <c:pt idx="3160">
                  <c:v>10.547585000040199</c:v>
                </c:pt>
                <c:pt idx="3161">
                  <c:v>10.5477639999662</c:v>
                </c:pt>
                <c:pt idx="3162">
                  <c:v>10.548262000156599</c:v>
                </c:pt>
                <c:pt idx="3163">
                  <c:v>10.5495779998818</c:v>
                </c:pt>
                <c:pt idx="3164">
                  <c:v>10.5505649999031</c:v>
                </c:pt>
                <c:pt idx="3165">
                  <c:v>10.559543999988801</c:v>
                </c:pt>
                <c:pt idx="3166">
                  <c:v>10.5722459998105</c:v>
                </c:pt>
                <c:pt idx="3167">
                  <c:v>10.5731829999058</c:v>
                </c:pt>
                <c:pt idx="3168">
                  <c:v>10.5746330000329</c:v>
                </c:pt>
                <c:pt idx="3169">
                  <c:v>10.575697000149301</c:v>
                </c:pt>
                <c:pt idx="3170">
                  <c:v>10.5850109998755</c:v>
                </c:pt>
                <c:pt idx="3171">
                  <c:v>10.589164000066301</c:v>
                </c:pt>
                <c:pt idx="3172">
                  <c:v>10.5929229998764</c:v>
                </c:pt>
                <c:pt idx="3173">
                  <c:v>10.629547000007701</c:v>
                </c:pt>
                <c:pt idx="3174">
                  <c:v>10.633727999902399</c:v>
                </c:pt>
                <c:pt idx="3175">
                  <c:v>10.6400029999349</c:v>
                </c:pt>
                <c:pt idx="3176">
                  <c:v>10.640489999786901</c:v>
                </c:pt>
                <c:pt idx="3177">
                  <c:v>10.641312000188901</c:v>
                </c:pt>
                <c:pt idx="3178">
                  <c:v>10.642012000062</c:v>
                </c:pt>
                <c:pt idx="3179">
                  <c:v>10.644084999967101</c:v>
                </c:pt>
                <c:pt idx="3180">
                  <c:v>10.653818999799102</c:v>
                </c:pt>
                <c:pt idx="3181">
                  <c:v>10.654529000021201</c:v>
                </c:pt>
                <c:pt idx="3182">
                  <c:v>10.6558600000425</c:v>
                </c:pt>
                <c:pt idx="3183">
                  <c:v>10.656693999862901</c:v>
                </c:pt>
                <c:pt idx="3184">
                  <c:v>10.678270999960599</c:v>
                </c:pt>
                <c:pt idx="3185">
                  <c:v>10.680152000077198</c:v>
                </c:pt>
                <c:pt idx="3186">
                  <c:v>10.680862999834</c:v>
                </c:pt>
                <c:pt idx="3187">
                  <c:v>10.6820930000139</c:v>
                </c:pt>
                <c:pt idx="3188">
                  <c:v>10.6829579999612</c:v>
                </c:pt>
                <c:pt idx="3189">
                  <c:v>10.6929520002267</c:v>
                </c:pt>
                <c:pt idx="3190">
                  <c:v>10.704216999783899</c:v>
                </c:pt>
                <c:pt idx="3191">
                  <c:v>10.704584999984899</c:v>
                </c:pt>
                <c:pt idx="3192">
                  <c:v>10.705284999858099</c:v>
                </c:pt>
                <c:pt idx="3193">
                  <c:v>10.705807999784101</c:v>
                </c:pt>
                <c:pt idx="3194">
                  <c:v>10.7086570001229</c:v>
                </c:pt>
                <c:pt idx="3195">
                  <c:v>10.709443999985499</c:v>
                </c:pt>
                <c:pt idx="3196">
                  <c:v>10.710818000006801</c:v>
                </c:pt>
                <c:pt idx="3197">
                  <c:v>10.7118480000281</c:v>
                </c:pt>
                <c:pt idx="3198">
                  <c:v>10.721373999786001</c:v>
                </c:pt>
                <c:pt idx="3199">
                  <c:v>10.7334569997874</c:v>
                </c:pt>
                <c:pt idx="3200">
                  <c:v>10.7340760000624</c:v>
                </c:pt>
                <c:pt idx="3201">
                  <c:v>10.7351659999039</c:v>
                </c:pt>
                <c:pt idx="3202">
                  <c:v>10.736747000009901</c:v>
                </c:pt>
                <c:pt idx="3203">
                  <c:v>10.7403870001689</c:v>
                </c:pt>
                <c:pt idx="3204">
                  <c:v>10.740978999819999</c:v>
                </c:pt>
                <c:pt idx="3205">
                  <c:v>10.7421940001586</c:v>
                </c:pt>
                <c:pt idx="3206">
                  <c:v>10.7429549998414</c:v>
                </c:pt>
                <c:pt idx="3207">
                  <c:v>10.7548549999592</c:v>
                </c:pt>
                <c:pt idx="3208">
                  <c:v>10.763511999812101</c:v>
                </c:pt>
                <c:pt idx="3209">
                  <c:v>10.763881999992</c:v>
                </c:pt>
                <c:pt idx="3210">
                  <c:v>10.764619999918001</c:v>
                </c:pt>
                <c:pt idx="3211">
                  <c:v>10.7651510002142</c:v>
                </c:pt>
                <c:pt idx="3212">
                  <c:v>10.773960999813401</c:v>
                </c:pt>
                <c:pt idx="3213">
                  <c:v>10.7745629998134</c:v>
                </c:pt>
                <c:pt idx="3214">
                  <c:v>10.775934999855901</c:v>
                </c:pt>
                <c:pt idx="3215">
                  <c:v>10.7768530001521</c:v>
                </c:pt>
                <c:pt idx="3216">
                  <c:v>10.782733999803801</c:v>
                </c:pt>
                <c:pt idx="3217">
                  <c:v>10.787334999804401</c:v>
                </c:pt>
                <c:pt idx="3218">
                  <c:v>10.787630999857301</c:v>
                </c:pt>
                <c:pt idx="3219">
                  <c:v>10.788287000195799</c:v>
                </c:pt>
                <c:pt idx="3220">
                  <c:v>10.7894799998575</c:v>
                </c:pt>
                <c:pt idx="3221">
                  <c:v>10.7903160001114</c:v>
                </c:pt>
                <c:pt idx="3222">
                  <c:v>10.791299000175</c:v>
                </c:pt>
                <c:pt idx="3223">
                  <c:v>10.8078590001241</c:v>
                </c:pt>
                <c:pt idx="3224">
                  <c:v>10.808052999891501</c:v>
                </c:pt>
                <c:pt idx="3225">
                  <c:v>10.808540000198199</c:v>
                </c:pt>
                <c:pt idx="3226">
                  <c:v>10.808548000113602</c:v>
                </c:pt>
                <c:pt idx="3227">
                  <c:v>10.8097870001984</c:v>
                </c:pt>
                <c:pt idx="3228">
                  <c:v>10.809788000187799</c:v>
                </c:pt>
                <c:pt idx="3229">
                  <c:v>10.810608000156199</c:v>
                </c:pt>
                <c:pt idx="3230">
                  <c:v>10.810619000039798</c:v>
                </c:pt>
                <c:pt idx="3231">
                  <c:v>10.830765999799</c:v>
                </c:pt>
                <c:pt idx="3232">
                  <c:v>10.842050000064701</c:v>
                </c:pt>
                <c:pt idx="3233">
                  <c:v>10.858182999981999</c:v>
                </c:pt>
                <c:pt idx="3234">
                  <c:v>10.858702999939799</c:v>
                </c:pt>
                <c:pt idx="3235">
                  <c:v>10.859662999791899</c:v>
                </c:pt>
                <c:pt idx="3236">
                  <c:v>10.8600630001092</c:v>
                </c:pt>
                <c:pt idx="3237">
                  <c:v>10.8603449998554</c:v>
                </c:pt>
                <c:pt idx="3238">
                  <c:v>10.866182999961801</c:v>
                </c:pt>
                <c:pt idx="3239">
                  <c:v>10.8665699999619</c:v>
                </c:pt>
                <c:pt idx="3240">
                  <c:v>10.8673220001946</c:v>
                </c:pt>
                <c:pt idx="3241">
                  <c:v>10.8684850001736</c:v>
                </c:pt>
                <c:pt idx="3242">
                  <c:v>10.868697000205399</c:v>
                </c:pt>
                <c:pt idx="3243">
                  <c:v>10.8718930000577</c:v>
                </c:pt>
                <c:pt idx="3244">
                  <c:v>10.8721719998357</c:v>
                </c:pt>
                <c:pt idx="3245">
                  <c:v>10.874161000174301</c:v>
                </c:pt>
                <c:pt idx="3246">
                  <c:v>10.874409999814802</c:v>
                </c:pt>
                <c:pt idx="3247">
                  <c:v>10.875025000132101</c:v>
                </c:pt>
                <c:pt idx="3248">
                  <c:v>10.875244000089801</c:v>
                </c:pt>
                <c:pt idx="3249">
                  <c:v>10.876578000079402</c:v>
                </c:pt>
                <c:pt idx="3250">
                  <c:v>10.876715999984199</c:v>
                </c:pt>
                <c:pt idx="3251">
                  <c:v>10.8768320001217</c:v>
                </c:pt>
                <c:pt idx="3252">
                  <c:v>10.8769399998891</c:v>
                </c:pt>
                <c:pt idx="3253">
                  <c:v>10.8770410001852</c:v>
                </c:pt>
                <c:pt idx="3254">
                  <c:v>10.8783939999739</c:v>
                </c:pt>
                <c:pt idx="3255">
                  <c:v>10.878884999783599</c:v>
                </c:pt>
                <c:pt idx="3256">
                  <c:v>10.879310999825901</c:v>
                </c:pt>
                <c:pt idx="3257">
                  <c:v>10.879724999995201</c:v>
                </c:pt>
                <c:pt idx="3258">
                  <c:v>10.880111999995201</c:v>
                </c:pt>
                <c:pt idx="3259">
                  <c:v>10.8822229999532</c:v>
                </c:pt>
                <c:pt idx="3260">
                  <c:v>10.893509000197799</c:v>
                </c:pt>
                <c:pt idx="3261">
                  <c:v>10.8942339998066</c:v>
                </c:pt>
                <c:pt idx="3262">
                  <c:v>10.8955569999125</c:v>
                </c:pt>
                <c:pt idx="3263">
                  <c:v>10.896493000018301</c:v>
                </c:pt>
                <c:pt idx="3264">
                  <c:v>10.904851999839499</c:v>
                </c:pt>
                <c:pt idx="3265">
                  <c:v>10.905211000135699</c:v>
                </c:pt>
                <c:pt idx="3266">
                  <c:v>10.9055090001675</c:v>
                </c:pt>
                <c:pt idx="3267">
                  <c:v>10.905597000146299</c:v>
                </c:pt>
                <c:pt idx="3268">
                  <c:v>10.905825999998299</c:v>
                </c:pt>
                <c:pt idx="3269">
                  <c:v>10.9061479997762</c:v>
                </c:pt>
                <c:pt idx="3270">
                  <c:v>10.906174999945501</c:v>
                </c:pt>
                <c:pt idx="3271">
                  <c:v>10.9062709998397</c:v>
                </c:pt>
                <c:pt idx="3272">
                  <c:v>10.907103000135901</c:v>
                </c:pt>
                <c:pt idx="3273">
                  <c:v>10.9073980001994</c:v>
                </c:pt>
                <c:pt idx="3274">
                  <c:v>10.9077090000937</c:v>
                </c:pt>
                <c:pt idx="3275">
                  <c:v>10.908313000072601</c:v>
                </c:pt>
                <c:pt idx="3276">
                  <c:v>10.913943000104998</c:v>
                </c:pt>
                <c:pt idx="3277">
                  <c:v>10.91716000019</c:v>
                </c:pt>
                <c:pt idx="3278">
                  <c:v>10.919287999968201</c:v>
                </c:pt>
                <c:pt idx="3279">
                  <c:v>10.9199359999365</c:v>
                </c:pt>
                <c:pt idx="3280">
                  <c:v>10.9211799999684</c:v>
                </c:pt>
                <c:pt idx="3281">
                  <c:v>10.922116000074301</c:v>
                </c:pt>
                <c:pt idx="3282">
                  <c:v>10.922760000084899</c:v>
                </c:pt>
                <c:pt idx="3283">
                  <c:v>10.9235579998312</c:v>
                </c:pt>
                <c:pt idx="3284">
                  <c:v>10.924908000106299</c:v>
                </c:pt>
                <c:pt idx="3285">
                  <c:v>10.926313999789201</c:v>
                </c:pt>
                <c:pt idx="3286">
                  <c:v>10.9289430001808</c:v>
                </c:pt>
                <c:pt idx="3287">
                  <c:v>10.929381000096301</c:v>
                </c:pt>
                <c:pt idx="3288">
                  <c:v>10.9302320001916</c:v>
                </c:pt>
                <c:pt idx="3289">
                  <c:v>10.931014000107</c:v>
                </c:pt>
                <c:pt idx="3290">
                  <c:v>10.938013000213601</c:v>
                </c:pt>
                <c:pt idx="3291">
                  <c:v>10.942914000224802</c:v>
                </c:pt>
                <c:pt idx="3292">
                  <c:v>10.9652099999948</c:v>
                </c:pt>
                <c:pt idx="3293">
                  <c:v>10.9676110000691</c:v>
                </c:pt>
                <c:pt idx="3294">
                  <c:v>10.9699539998473</c:v>
                </c:pt>
                <c:pt idx="3295">
                  <c:v>10.973396999816</c:v>
                </c:pt>
                <c:pt idx="3296">
                  <c:v>10.9738299997843</c:v>
                </c:pt>
                <c:pt idx="3297">
                  <c:v>10.974686999816099</c:v>
                </c:pt>
                <c:pt idx="3298">
                  <c:v>10.975211000186301</c:v>
                </c:pt>
                <c:pt idx="3299">
                  <c:v>10.9761290000278</c:v>
                </c:pt>
                <c:pt idx="3300">
                  <c:v>10.9878070002196</c:v>
                </c:pt>
                <c:pt idx="3301">
                  <c:v>10.988472999997601</c:v>
                </c:pt>
                <c:pt idx="3302">
                  <c:v>10.989670000071701</c:v>
                </c:pt>
                <c:pt idx="3303">
                  <c:v>10.990545999902601</c:v>
                </c:pt>
                <c:pt idx="3304">
                  <c:v>10.9925169999769</c:v>
                </c:pt>
                <c:pt idx="3305">
                  <c:v>10.9931239999241</c:v>
                </c:pt>
                <c:pt idx="3306">
                  <c:v>10.994339999797299</c:v>
                </c:pt>
                <c:pt idx="3307">
                  <c:v>10.995158999776301</c:v>
                </c:pt>
                <c:pt idx="3308">
                  <c:v>11.0054349997881</c:v>
                </c:pt>
                <c:pt idx="3309">
                  <c:v>11.016744999778799</c:v>
                </c:pt>
                <c:pt idx="3310">
                  <c:v>11.0174450001068</c:v>
                </c:pt>
                <c:pt idx="3311">
                  <c:v>11.020038999958999</c:v>
                </c:pt>
                <c:pt idx="3312">
                  <c:v>11.020542000096601</c:v>
                </c:pt>
                <c:pt idx="3313">
                  <c:v>11.021090000213</c:v>
                </c:pt>
                <c:pt idx="3314">
                  <c:v>11.0213319999274</c:v>
                </c:pt>
                <c:pt idx="3315">
                  <c:v>11.021970999991</c:v>
                </c:pt>
                <c:pt idx="3316">
                  <c:v>11.0307250001824</c:v>
                </c:pt>
                <c:pt idx="3317">
                  <c:v>11.0353969998868</c:v>
                </c:pt>
                <c:pt idx="3318">
                  <c:v>11.035781999908</c:v>
                </c:pt>
                <c:pt idx="3319">
                  <c:v>11.0364779998235</c:v>
                </c:pt>
                <c:pt idx="3320">
                  <c:v>11.037061000024499</c:v>
                </c:pt>
                <c:pt idx="3321">
                  <c:v>11.037837999992899</c:v>
                </c:pt>
                <c:pt idx="3322">
                  <c:v>11.0417350001625</c:v>
                </c:pt>
                <c:pt idx="3323">
                  <c:v>11.0423569999511</c:v>
                </c:pt>
                <c:pt idx="3324">
                  <c:v>11.043647999940701</c:v>
                </c:pt>
                <c:pt idx="3325">
                  <c:v>11.044509999919601</c:v>
                </c:pt>
                <c:pt idx="3326">
                  <c:v>11.046606000036201</c:v>
                </c:pt>
                <c:pt idx="3327">
                  <c:v>11.047273999793099</c:v>
                </c:pt>
                <c:pt idx="3328">
                  <c:v>11.0475249998671</c:v>
                </c:pt>
                <c:pt idx="3329">
                  <c:v>11.0486509997826</c:v>
                </c:pt>
                <c:pt idx="3330">
                  <c:v>11.049617000026</c:v>
                </c:pt>
                <c:pt idx="3331">
                  <c:v>11.068412999975401</c:v>
                </c:pt>
                <c:pt idx="3332">
                  <c:v>11.0691489999226</c:v>
                </c:pt>
                <c:pt idx="3333">
                  <c:v>11.070493999795801</c:v>
                </c:pt>
                <c:pt idx="3334">
                  <c:v>11.071478999838199</c:v>
                </c:pt>
                <c:pt idx="3335">
                  <c:v>11.0774409999976</c:v>
                </c:pt>
                <c:pt idx="3336">
                  <c:v>11.0791990000507</c:v>
                </c:pt>
                <c:pt idx="3337">
                  <c:v>11.079748000156499</c:v>
                </c:pt>
                <c:pt idx="3338">
                  <c:v>11.080666999987399</c:v>
                </c:pt>
                <c:pt idx="3339">
                  <c:v>11.0813269998288</c:v>
                </c:pt>
                <c:pt idx="3340">
                  <c:v>11.084879000009</c:v>
                </c:pt>
                <c:pt idx="3341">
                  <c:v>11.087731999850801</c:v>
                </c:pt>
                <c:pt idx="3342">
                  <c:v>11.105477000000899</c:v>
                </c:pt>
                <c:pt idx="3343">
                  <c:v>11.1059679998106</c:v>
                </c:pt>
                <c:pt idx="3344">
                  <c:v>11.106882000149099</c:v>
                </c:pt>
                <c:pt idx="3345">
                  <c:v>11.107616000117499</c:v>
                </c:pt>
                <c:pt idx="3346">
                  <c:v>11.108749999948399</c:v>
                </c:pt>
                <c:pt idx="3347">
                  <c:v>11.1123649999171</c:v>
                </c:pt>
                <c:pt idx="3348">
                  <c:v>11.112828000023001</c:v>
                </c:pt>
                <c:pt idx="3349">
                  <c:v>11.1136079999596</c:v>
                </c:pt>
                <c:pt idx="3350">
                  <c:v>11.1143919998539</c:v>
                </c:pt>
                <c:pt idx="3351">
                  <c:v>11.1153070001819</c:v>
                </c:pt>
                <c:pt idx="3352">
                  <c:v>11.115680999864699</c:v>
                </c:pt>
                <c:pt idx="3353">
                  <c:v>11.116364999907001</c:v>
                </c:pt>
                <c:pt idx="3354">
                  <c:v>11.1168950002138</c:v>
                </c:pt>
                <c:pt idx="3355">
                  <c:v>11.117963999822599</c:v>
                </c:pt>
                <c:pt idx="3356">
                  <c:v>11.1221160000241</c:v>
                </c:pt>
                <c:pt idx="3357">
                  <c:v>11.1227799998232</c:v>
                </c:pt>
                <c:pt idx="3358">
                  <c:v>11.124122000182901</c:v>
                </c:pt>
                <c:pt idx="3359">
                  <c:v>11.1242449997916</c:v>
                </c:pt>
                <c:pt idx="3360">
                  <c:v>11.125141999855201</c:v>
                </c:pt>
                <c:pt idx="3361">
                  <c:v>11.1277490000247</c:v>
                </c:pt>
                <c:pt idx="3362">
                  <c:v>11.1283549999825</c:v>
                </c:pt>
                <c:pt idx="3363">
                  <c:v>11.129461000109499</c:v>
                </c:pt>
                <c:pt idx="3364">
                  <c:v>11.130221999792401</c:v>
                </c:pt>
                <c:pt idx="3365">
                  <c:v>11.1471740001434</c:v>
                </c:pt>
                <c:pt idx="3366">
                  <c:v>11.1480059999848</c:v>
                </c:pt>
                <c:pt idx="3367">
                  <c:v>11.149203000059</c:v>
                </c:pt>
                <c:pt idx="3368">
                  <c:v>11.150078999889901</c:v>
                </c:pt>
                <c:pt idx="3369">
                  <c:v>11.151530999995799</c:v>
                </c:pt>
                <c:pt idx="3370">
                  <c:v>11.151928999879601</c:v>
                </c:pt>
                <c:pt idx="3371">
                  <c:v>11.1527049998585</c:v>
                </c:pt>
                <c:pt idx="3372">
                  <c:v>11.1532390001229</c:v>
                </c:pt>
                <c:pt idx="3373">
                  <c:v>11.1566880000282</c:v>
                </c:pt>
                <c:pt idx="3374">
                  <c:v>11.166636999860199</c:v>
                </c:pt>
                <c:pt idx="3375">
                  <c:v>11.1678299999766</c:v>
                </c:pt>
                <c:pt idx="3376">
                  <c:v>11.170095000125</c:v>
                </c:pt>
                <c:pt idx="3377">
                  <c:v>11.1706369998501</c:v>
                </c:pt>
                <c:pt idx="3378">
                  <c:v>11.1709960001462</c:v>
                </c:pt>
                <c:pt idx="3379">
                  <c:v>11.171580999871301</c:v>
                </c:pt>
                <c:pt idx="3380">
                  <c:v>11.1717340000723</c:v>
                </c:pt>
                <c:pt idx="3381">
                  <c:v>11.172259999966601</c:v>
                </c:pt>
                <c:pt idx="3382">
                  <c:v>11.172879999776301</c:v>
                </c:pt>
                <c:pt idx="3383">
                  <c:v>11.1731140000301</c:v>
                </c:pt>
                <c:pt idx="3384">
                  <c:v>11.173527000210001</c:v>
                </c:pt>
                <c:pt idx="3385">
                  <c:v>11.174096000104301</c:v>
                </c:pt>
                <c:pt idx="3386">
                  <c:v>11.174262000167801</c:v>
                </c:pt>
                <c:pt idx="3387">
                  <c:v>11.1748240001361</c:v>
                </c:pt>
                <c:pt idx="3388">
                  <c:v>11.175137000009199</c:v>
                </c:pt>
                <c:pt idx="3389">
                  <c:v>11.203600000044299</c:v>
                </c:pt>
                <c:pt idx="3390">
                  <c:v>11.2056670000129</c:v>
                </c:pt>
                <c:pt idx="3391">
                  <c:v>11.213016000056001</c:v>
                </c:pt>
                <c:pt idx="3392">
                  <c:v>11.2222020002263</c:v>
                </c:pt>
                <c:pt idx="3393">
                  <c:v>11.226040000110499</c:v>
                </c:pt>
                <c:pt idx="3394">
                  <c:v>11.227424000026001</c:v>
                </c:pt>
                <c:pt idx="3395">
                  <c:v>11.2279869999838</c:v>
                </c:pt>
                <c:pt idx="3396">
                  <c:v>11.228949999804099</c:v>
                </c:pt>
                <c:pt idx="3397">
                  <c:v>11.229685000216699</c:v>
                </c:pt>
                <c:pt idx="3398">
                  <c:v>11.2301819999629</c:v>
                </c:pt>
                <c:pt idx="3399">
                  <c:v>11.2306139999418</c:v>
                </c:pt>
                <c:pt idx="3400">
                  <c:v>11.231465000037101</c:v>
                </c:pt>
                <c:pt idx="3401">
                  <c:v>11.2319009999737</c:v>
                </c:pt>
                <c:pt idx="3402">
                  <c:v>11.232161999941999</c:v>
                </c:pt>
                <c:pt idx="3403">
                  <c:v>11.232496000047799</c:v>
                </c:pt>
                <c:pt idx="3404">
                  <c:v>11.2329409998892</c:v>
                </c:pt>
                <c:pt idx="3405">
                  <c:v>11.233686000196</c:v>
                </c:pt>
                <c:pt idx="3406">
                  <c:v>11.234555000100899</c:v>
                </c:pt>
                <c:pt idx="3407">
                  <c:v>11.2429109999538</c:v>
                </c:pt>
                <c:pt idx="3408">
                  <c:v>11.2435649998587</c:v>
                </c:pt>
                <c:pt idx="3409">
                  <c:v>11.2447950000387</c:v>
                </c:pt>
                <c:pt idx="3410">
                  <c:v>11.245666999911901</c:v>
                </c:pt>
                <c:pt idx="3411">
                  <c:v>11.245706999943598</c:v>
                </c:pt>
                <c:pt idx="3412">
                  <c:v>11.284024999895301</c:v>
                </c:pt>
                <c:pt idx="3413">
                  <c:v>11.2945249998119</c:v>
                </c:pt>
                <c:pt idx="3414">
                  <c:v>11.3023250000878</c:v>
                </c:pt>
                <c:pt idx="3415">
                  <c:v>11.3090680001732</c:v>
                </c:pt>
                <c:pt idx="3416">
                  <c:v>11.318807999941699</c:v>
                </c:pt>
                <c:pt idx="3417">
                  <c:v>11.3193100000898</c:v>
                </c:pt>
                <c:pt idx="3418">
                  <c:v>11.3201280000794</c:v>
                </c:pt>
                <c:pt idx="3419">
                  <c:v>11.3208200000372</c:v>
                </c:pt>
                <c:pt idx="3420">
                  <c:v>11.3223180001114</c:v>
                </c:pt>
                <c:pt idx="3421">
                  <c:v>11.322919000121999</c:v>
                </c:pt>
                <c:pt idx="3422">
                  <c:v>11.324227999921201</c:v>
                </c:pt>
                <c:pt idx="3423">
                  <c:v>11.3249740002174</c:v>
                </c:pt>
                <c:pt idx="3424">
                  <c:v>11.3379889999123</c:v>
                </c:pt>
                <c:pt idx="3425">
                  <c:v>11.338617000092199</c:v>
                </c:pt>
                <c:pt idx="3426">
                  <c:v>11.3398170001346</c:v>
                </c:pt>
                <c:pt idx="3427">
                  <c:v>11.3399030001346</c:v>
                </c:pt>
                <c:pt idx="3428">
                  <c:v>11.341129999891502</c:v>
                </c:pt>
                <c:pt idx="3429">
                  <c:v>11.375378000138801</c:v>
                </c:pt>
                <c:pt idx="3430">
                  <c:v>11.3843799999813</c:v>
                </c:pt>
                <c:pt idx="3431">
                  <c:v>11.388843000076999</c:v>
                </c:pt>
                <c:pt idx="3432">
                  <c:v>11.3894959999925</c:v>
                </c:pt>
                <c:pt idx="3433">
                  <c:v>11.390768000183</c:v>
                </c:pt>
                <c:pt idx="3434">
                  <c:v>11.391620999802399</c:v>
                </c:pt>
                <c:pt idx="3435">
                  <c:v>11.393563000183299</c:v>
                </c:pt>
                <c:pt idx="3436">
                  <c:v>11.405758999899199</c:v>
                </c:pt>
                <c:pt idx="3437">
                  <c:v>11.406493999856998</c:v>
                </c:pt>
                <c:pt idx="3438">
                  <c:v>11.4077419998466</c:v>
                </c:pt>
                <c:pt idx="3439">
                  <c:v>11.408669000047601</c:v>
                </c:pt>
                <c:pt idx="3440">
                  <c:v>11.4401159999033</c:v>
                </c:pt>
                <c:pt idx="3441">
                  <c:v>11.4552559998628</c:v>
                </c:pt>
                <c:pt idx="3442">
                  <c:v>11.455711000053201</c:v>
                </c:pt>
                <c:pt idx="3443">
                  <c:v>11.4564569998947</c:v>
                </c:pt>
                <c:pt idx="3444">
                  <c:v>11.4569490001485</c:v>
                </c:pt>
                <c:pt idx="3445">
                  <c:v>11.4743879998968</c:v>
                </c:pt>
                <c:pt idx="3446">
                  <c:v>11.4744630000132</c:v>
                </c:pt>
                <c:pt idx="3447">
                  <c:v>11.475017000066099</c:v>
                </c:pt>
                <c:pt idx="3448">
                  <c:v>11.4761830000134</c:v>
                </c:pt>
                <c:pt idx="3449">
                  <c:v>11.4769779997914</c:v>
                </c:pt>
                <c:pt idx="3450">
                  <c:v>11.4786140002252</c:v>
                </c:pt>
                <c:pt idx="3451">
                  <c:v>11.4793050001935</c:v>
                </c:pt>
                <c:pt idx="3452">
                  <c:v>11.480530999960999</c:v>
                </c:pt>
                <c:pt idx="3453">
                  <c:v>11.481417000140899</c:v>
                </c:pt>
                <c:pt idx="3454">
                  <c:v>11.501154000143201</c:v>
                </c:pt>
                <c:pt idx="3455">
                  <c:v>11.5018430001327</c:v>
                </c:pt>
                <c:pt idx="3456">
                  <c:v>11.5031919999637</c:v>
                </c:pt>
                <c:pt idx="3457">
                  <c:v>11.504119000164701</c:v>
                </c:pt>
                <c:pt idx="3458">
                  <c:v>11.513587000081301</c:v>
                </c:pt>
                <c:pt idx="3459">
                  <c:v>11.514302999785199</c:v>
                </c:pt>
                <c:pt idx="3460">
                  <c:v>11.515701000007502</c:v>
                </c:pt>
                <c:pt idx="3461">
                  <c:v>11.516527999901799</c:v>
                </c:pt>
                <c:pt idx="3462">
                  <c:v>11.525107000124899</c:v>
                </c:pt>
                <c:pt idx="3463">
                  <c:v>11.5341159998934</c:v>
                </c:pt>
                <c:pt idx="3464">
                  <c:v>11.534767999819399</c:v>
                </c:pt>
                <c:pt idx="3465">
                  <c:v>11.5360099998724</c:v>
                </c:pt>
                <c:pt idx="3466">
                  <c:v>11.536910999893701</c:v>
                </c:pt>
                <c:pt idx="3467">
                  <c:v>11.549680999905801</c:v>
                </c:pt>
                <c:pt idx="3468">
                  <c:v>11.550341000202</c:v>
                </c:pt>
                <c:pt idx="3469">
                  <c:v>11.550972999884799</c:v>
                </c:pt>
                <c:pt idx="3470">
                  <c:v>11.551531999884899</c:v>
                </c:pt>
                <c:pt idx="3471">
                  <c:v>11.551594000138699</c:v>
                </c:pt>
                <c:pt idx="3472">
                  <c:v>11.552393999863799</c:v>
                </c:pt>
                <c:pt idx="3473">
                  <c:v>11.5528800001811</c:v>
                </c:pt>
                <c:pt idx="3474">
                  <c:v>11.553437000202299</c:v>
                </c:pt>
                <c:pt idx="3475">
                  <c:v>11.553773999821701</c:v>
                </c:pt>
                <c:pt idx="3476">
                  <c:v>11.558127000171199</c:v>
                </c:pt>
                <c:pt idx="3477">
                  <c:v>11.569412999960999</c:v>
                </c:pt>
                <c:pt idx="3478">
                  <c:v>11.5698089998659</c:v>
                </c:pt>
                <c:pt idx="3479">
                  <c:v>11.570516000119799</c:v>
                </c:pt>
                <c:pt idx="3480">
                  <c:v>11.5709349997814</c:v>
                </c:pt>
                <c:pt idx="3481">
                  <c:v>11.5845240002272</c:v>
                </c:pt>
                <c:pt idx="3482">
                  <c:v>11.596931999974901</c:v>
                </c:pt>
                <c:pt idx="3483">
                  <c:v>11.5975660000913</c:v>
                </c:pt>
                <c:pt idx="3484">
                  <c:v>11.598752999816401</c:v>
                </c:pt>
                <c:pt idx="3485">
                  <c:v>11.599691999890599</c:v>
                </c:pt>
                <c:pt idx="3486">
                  <c:v>11.600959000134001</c:v>
                </c:pt>
                <c:pt idx="3487">
                  <c:v>11.6032060000179</c:v>
                </c:pt>
                <c:pt idx="3488">
                  <c:v>11.603629000091999</c:v>
                </c:pt>
                <c:pt idx="3489">
                  <c:v>11.6202129997873</c:v>
                </c:pt>
                <c:pt idx="3490">
                  <c:v>11.623795000105</c:v>
                </c:pt>
                <c:pt idx="3491">
                  <c:v>11.624476000179101</c:v>
                </c:pt>
                <c:pt idx="3492">
                  <c:v>11.626723000063</c:v>
                </c:pt>
                <c:pt idx="3493">
                  <c:v>11.626959999830401</c:v>
                </c:pt>
                <c:pt idx="3494">
                  <c:v>11.628131000179499</c:v>
                </c:pt>
                <c:pt idx="3495">
                  <c:v>11.628348000158399</c:v>
                </c:pt>
                <c:pt idx="3496">
                  <c:v>11.630668000179799</c:v>
                </c:pt>
                <c:pt idx="3497">
                  <c:v>11.6309680001904</c:v>
                </c:pt>
                <c:pt idx="3498">
                  <c:v>11.632031999852101</c:v>
                </c:pt>
                <c:pt idx="3499">
                  <c:v>11.632148999979099</c:v>
                </c:pt>
                <c:pt idx="3500">
                  <c:v>11.632252999788699</c:v>
                </c:pt>
                <c:pt idx="3501">
                  <c:v>11.6323480001483</c:v>
                </c:pt>
                <c:pt idx="3502">
                  <c:v>11.6332120001061</c:v>
                </c:pt>
                <c:pt idx="3503">
                  <c:v>11.633958999937001</c:v>
                </c:pt>
                <c:pt idx="3504">
                  <c:v>11.634402999789</c:v>
                </c:pt>
                <c:pt idx="3505">
                  <c:v>11.635311000190901</c:v>
                </c:pt>
                <c:pt idx="3506">
                  <c:v>11.648699000033901</c:v>
                </c:pt>
                <c:pt idx="3507">
                  <c:v>11.669837000226799</c:v>
                </c:pt>
                <c:pt idx="3508">
                  <c:v>11.670368000068201</c:v>
                </c:pt>
                <c:pt idx="3509">
                  <c:v>11.671434000163499</c:v>
                </c:pt>
                <c:pt idx="3510">
                  <c:v>11.672094000005</c:v>
                </c:pt>
                <c:pt idx="3511">
                  <c:v>11.6800189998684</c:v>
                </c:pt>
                <c:pt idx="3512">
                  <c:v>11.6954310001347</c:v>
                </c:pt>
                <c:pt idx="3513">
                  <c:v>11.695986000176999</c:v>
                </c:pt>
                <c:pt idx="3514">
                  <c:v>11.696784999912699</c:v>
                </c:pt>
                <c:pt idx="3515">
                  <c:v>11.697091999849301</c:v>
                </c:pt>
                <c:pt idx="3516">
                  <c:v>11.697345999891599</c:v>
                </c:pt>
                <c:pt idx="3517">
                  <c:v>11.697794000156101</c:v>
                </c:pt>
                <c:pt idx="3518">
                  <c:v>11.698233000061</c:v>
                </c:pt>
                <c:pt idx="3519">
                  <c:v>11.698882000018699</c:v>
                </c:pt>
                <c:pt idx="3520">
                  <c:v>11.6989899997861</c:v>
                </c:pt>
                <c:pt idx="3521">
                  <c:v>11.700083000050601</c:v>
                </c:pt>
                <c:pt idx="3522">
                  <c:v>11.7012310001882</c:v>
                </c:pt>
                <c:pt idx="3523">
                  <c:v>11.701955999796999</c:v>
                </c:pt>
                <c:pt idx="3524">
                  <c:v>11.7033279998395</c:v>
                </c:pt>
                <c:pt idx="3525">
                  <c:v>11.704240000199201</c:v>
                </c:pt>
                <c:pt idx="3526">
                  <c:v>11.709242000051699</c:v>
                </c:pt>
                <c:pt idx="3527">
                  <c:v>11.7097829997874</c:v>
                </c:pt>
                <c:pt idx="3528">
                  <c:v>11.710327999935501</c:v>
                </c:pt>
                <c:pt idx="3529">
                  <c:v>11.710679999850901</c:v>
                </c:pt>
                <c:pt idx="3530">
                  <c:v>11.7112540001471</c:v>
                </c:pt>
                <c:pt idx="3531">
                  <c:v>11.711374999777</c:v>
                </c:pt>
                <c:pt idx="3532">
                  <c:v>11.712172999978</c:v>
                </c:pt>
                <c:pt idx="3533">
                  <c:v>11.712334000094401</c:v>
                </c:pt>
                <c:pt idx="3534">
                  <c:v>11.713659000179101</c:v>
                </c:pt>
                <c:pt idx="3535">
                  <c:v>11.723578999863001</c:v>
                </c:pt>
                <c:pt idx="3536">
                  <c:v>11.724214999958299</c:v>
                </c:pt>
                <c:pt idx="3537">
                  <c:v>11.725249999926699</c:v>
                </c:pt>
                <c:pt idx="3538">
                  <c:v>11.726027999884499</c:v>
                </c:pt>
                <c:pt idx="3539">
                  <c:v>11.727632000201899</c:v>
                </c:pt>
                <c:pt idx="3540">
                  <c:v>11.728326000138599</c:v>
                </c:pt>
                <c:pt idx="3541">
                  <c:v>11.728368000149199</c:v>
                </c:pt>
                <c:pt idx="3542">
                  <c:v>11.729486000149301</c:v>
                </c:pt>
                <c:pt idx="3543">
                  <c:v>11.7297130000224</c:v>
                </c:pt>
                <c:pt idx="3544">
                  <c:v>11.7308240000966</c:v>
                </c:pt>
                <c:pt idx="3545">
                  <c:v>11.738976999822599</c:v>
                </c:pt>
                <c:pt idx="3546">
                  <c:v>11.739363999822599</c:v>
                </c:pt>
                <c:pt idx="3547">
                  <c:v>11.740024000118799</c:v>
                </c:pt>
                <c:pt idx="3548">
                  <c:v>11.740468999960202</c:v>
                </c:pt>
                <c:pt idx="3549">
                  <c:v>11.755487999835101</c:v>
                </c:pt>
                <c:pt idx="3550">
                  <c:v>11.7559410000467</c:v>
                </c:pt>
                <c:pt idx="3551">
                  <c:v>11.7568089999622</c:v>
                </c:pt>
                <c:pt idx="3552">
                  <c:v>11.7578059998777</c:v>
                </c:pt>
                <c:pt idx="3553">
                  <c:v>11.7609320000156</c:v>
                </c:pt>
                <c:pt idx="3554">
                  <c:v>11.7615109998041</c:v>
                </c:pt>
                <c:pt idx="3555">
                  <c:v>11.763519999931301</c:v>
                </c:pt>
                <c:pt idx="3556">
                  <c:v>11.7641540000477</c:v>
                </c:pt>
                <c:pt idx="3557">
                  <c:v>11.7654370001218</c:v>
                </c:pt>
                <c:pt idx="3558">
                  <c:v>11.766229999921</c:v>
                </c:pt>
                <c:pt idx="3559">
                  <c:v>11.7911430002095</c:v>
                </c:pt>
                <c:pt idx="3560">
                  <c:v>11.792104000050999</c:v>
                </c:pt>
                <c:pt idx="3561">
                  <c:v>11.7925819999982</c:v>
                </c:pt>
                <c:pt idx="3562">
                  <c:v>11.802181999883</c:v>
                </c:pt>
                <c:pt idx="3563">
                  <c:v>11.8029179998302</c:v>
                </c:pt>
                <c:pt idx="3564">
                  <c:v>11.8042750000313</c:v>
                </c:pt>
                <c:pt idx="3565">
                  <c:v>11.8051660001583</c:v>
                </c:pt>
                <c:pt idx="3566">
                  <c:v>11.817821000022299</c:v>
                </c:pt>
                <c:pt idx="3567">
                  <c:v>11.8185850001282</c:v>
                </c:pt>
                <c:pt idx="3568">
                  <c:v>11.8199039998216</c:v>
                </c:pt>
                <c:pt idx="3569">
                  <c:v>11.821178999980399</c:v>
                </c:pt>
                <c:pt idx="3570">
                  <c:v>11.821313999917001</c:v>
                </c:pt>
                <c:pt idx="3571">
                  <c:v>11.8213360001391</c:v>
                </c:pt>
                <c:pt idx="3572">
                  <c:v>11.821535999843</c:v>
                </c:pt>
                <c:pt idx="3573">
                  <c:v>11.822219999885402</c:v>
                </c:pt>
                <c:pt idx="3574">
                  <c:v>11.8227759999172</c:v>
                </c:pt>
                <c:pt idx="3575">
                  <c:v>11.8233309999595</c:v>
                </c:pt>
                <c:pt idx="3576">
                  <c:v>11.8318539998654</c:v>
                </c:pt>
                <c:pt idx="3577">
                  <c:v>11.832386000151001</c:v>
                </c:pt>
                <c:pt idx="3578">
                  <c:v>11.833322999791498</c:v>
                </c:pt>
                <c:pt idx="3579">
                  <c:v>11.833893000129999</c:v>
                </c:pt>
                <c:pt idx="3580">
                  <c:v>11.837622999792</c:v>
                </c:pt>
                <c:pt idx="3581">
                  <c:v>11.8479819998356</c:v>
                </c:pt>
                <c:pt idx="3582">
                  <c:v>11.8486549999943</c:v>
                </c:pt>
                <c:pt idx="3583">
                  <c:v>11.8494530001953</c:v>
                </c:pt>
                <c:pt idx="3584">
                  <c:v>11.849901999994401</c:v>
                </c:pt>
                <c:pt idx="3585">
                  <c:v>11.8504249999205</c:v>
                </c:pt>
                <c:pt idx="3586">
                  <c:v>11.8511149998994</c:v>
                </c:pt>
                <c:pt idx="3587">
                  <c:v>11.851320000005201</c:v>
                </c:pt>
                <c:pt idx="3588">
                  <c:v>11.851552999814801</c:v>
                </c:pt>
                <c:pt idx="3589">
                  <c:v>11.851646000195601</c:v>
                </c:pt>
                <c:pt idx="3590">
                  <c:v>11.852347000058201</c:v>
                </c:pt>
                <c:pt idx="3591">
                  <c:v>11.8525309999313</c:v>
                </c:pt>
                <c:pt idx="3592">
                  <c:v>11.8526689998361</c:v>
                </c:pt>
                <c:pt idx="3593">
                  <c:v>11.853645999963099</c:v>
                </c:pt>
                <c:pt idx="3594">
                  <c:v>11.8545929999527</c:v>
                </c:pt>
                <c:pt idx="3595">
                  <c:v>11.8547090000902</c:v>
                </c:pt>
                <c:pt idx="3596">
                  <c:v>11.8552899998576</c:v>
                </c:pt>
                <c:pt idx="3597">
                  <c:v>11.856851000174998</c:v>
                </c:pt>
                <c:pt idx="3598">
                  <c:v>11.859536999963799</c:v>
                </c:pt>
                <c:pt idx="3599">
                  <c:v>11.859888999879301</c:v>
                </c:pt>
                <c:pt idx="3600">
                  <c:v>11.8605060001755</c:v>
                </c:pt>
                <c:pt idx="3601">
                  <c:v>11.8609520000063</c:v>
                </c:pt>
                <c:pt idx="3602">
                  <c:v>11.866170999837701</c:v>
                </c:pt>
                <c:pt idx="3603">
                  <c:v>11.8665879999753</c:v>
                </c:pt>
                <c:pt idx="3604">
                  <c:v>11.867334999806101</c:v>
                </c:pt>
                <c:pt idx="3605">
                  <c:v>11.8678869998802</c:v>
                </c:pt>
                <c:pt idx="3606">
                  <c:v>11.8744950000291</c:v>
                </c:pt>
                <c:pt idx="3607">
                  <c:v>11.875212000177202</c:v>
                </c:pt>
                <c:pt idx="3608">
                  <c:v>11.8758130001879</c:v>
                </c:pt>
                <c:pt idx="3609">
                  <c:v>11.876845000188</c:v>
                </c:pt>
                <c:pt idx="3610">
                  <c:v>11.8776019999131</c:v>
                </c:pt>
                <c:pt idx="3611">
                  <c:v>11.882882999998399</c:v>
                </c:pt>
                <c:pt idx="3612">
                  <c:v>11.885702000199599</c:v>
                </c:pt>
                <c:pt idx="3613">
                  <c:v>11.891456999819599</c:v>
                </c:pt>
                <c:pt idx="3614">
                  <c:v>11.894503999883399</c:v>
                </c:pt>
                <c:pt idx="3615">
                  <c:v>11.8950539999786</c:v>
                </c:pt>
                <c:pt idx="3616">
                  <c:v>11.896133999925901</c:v>
                </c:pt>
                <c:pt idx="3617">
                  <c:v>11.8968960000529</c:v>
                </c:pt>
                <c:pt idx="3618">
                  <c:v>11.907631000212799</c:v>
                </c:pt>
                <c:pt idx="3619">
                  <c:v>11.918530999991999</c:v>
                </c:pt>
                <c:pt idx="3620">
                  <c:v>11.9189520000873</c:v>
                </c:pt>
                <c:pt idx="3621">
                  <c:v>11.919734999992199</c:v>
                </c:pt>
                <c:pt idx="3622">
                  <c:v>11.9203150002249</c:v>
                </c:pt>
                <c:pt idx="3623">
                  <c:v>11.9358090000787</c:v>
                </c:pt>
                <c:pt idx="3624">
                  <c:v>11.9363240000893</c:v>
                </c:pt>
                <c:pt idx="3625">
                  <c:v>11.937166999814499</c:v>
                </c:pt>
                <c:pt idx="3626">
                  <c:v>11.937736000163499</c:v>
                </c:pt>
                <c:pt idx="3627">
                  <c:v>11.952692999784601</c:v>
                </c:pt>
                <c:pt idx="3628">
                  <c:v>11.953439000080799</c:v>
                </c:pt>
                <c:pt idx="3629">
                  <c:v>11.954576999869401</c:v>
                </c:pt>
                <c:pt idx="3630">
                  <c:v>11.9557839998378</c:v>
                </c:pt>
                <c:pt idx="3631">
                  <c:v>11.9567649999225</c:v>
                </c:pt>
                <c:pt idx="3632">
                  <c:v>11.966775000018901</c:v>
                </c:pt>
                <c:pt idx="3633">
                  <c:v>11.9672300002093</c:v>
                </c:pt>
                <c:pt idx="3634">
                  <c:v>11.9681119999768</c:v>
                </c:pt>
                <c:pt idx="3635">
                  <c:v>11.968663000061401</c:v>
                </c:pt>
                <c:pt idx="3636">
                  <c:v>11.9753979997767</c:v>
                </c:pt>
                <c:pt idx="3637">
                  <c:v>11.9791530000838</c:v>
                </c:pt>
                <c:pt idx="3638">
                  <c:v>11.980852999840799</c:v>
                </c:pt>
                <c:pt idx="3639">
                  <c:v>11.981497999840901</c:v>
                </c:pt>
                <c:pt idx="3640">
                  <c:v>11.982566999904501</c:v>
                </c:pt>
                <c:pt idx="3641">
                  <c:v>11.983374000010301</c:v>
                </c:pt>
                <c:pt idx="3642">
                  <c:v>11.986175999936599</c:v>
                </c:pt>
                <c:pt idx="3643">
                  <c:v>11.9877040001483</c:v>
                </c:pt>
                <c:pt idx="3644">
                  <c:v>11.988391000159</c:v>
                </c:pt>
                <c:pt idx="3645">
                  <c:v>11.9887360001484</c:v>
                </c:pt>
                <c:pt idx="3646">
                  <c:v>11.9896530000005</c:v>
                </c:pt>
                <c:pt idx="3647">
                  <c:v>11.9905960000323</c:v>
                </c:pt>
                <c:pt idx="3648">
                  <c:v>12.0093679997808</c:v>
                </c:pt>
                <c:pt idx="3649">
                  <c:v>12.010858999928999</c:v>
                </c:pt>
                <c:pt idx="3650">
                  <c:v>12.011533000077101</c:v>
                </c:pt>
                <c:pt idx="3651">
                  <c:v>12.0126769998023</c:v>
                </c:pt>
                <c:pt idx="3652">
                  <c:v>12.013544000183099</c:v>
                </c:pt>
                <c:pt idx="3653">
                  <c:v>12.017143999855701</c:v>
                </c:pt>
                <c:pt idx="3654">
                  <c:v>12.017360999834601</c:v>
                </c:pt>
                <c:pt idx="3655">
                  <c:v>12.037018000228199</c:v>
                </c:pt>
                <c:pt idx="3656">
                  <c:v>12.0423819998904</c:v>
                </c:pt>
                <c:pt idx="3657">
                  <c:v>12.046455000017799</c:v>
                </c:pt>
                <c:pt idx="3658">
                  <c:v>12.048142999901701</c:v>
                </c:pt>
                <c:pt idx="3659">
                  <c:v>12.0711059998939</c:v>
                </c:pt>
                <c:pt idx="3660">
                  <c:v>12.071670999830499</c:v>
                </c:pt>
                <c:pt idx="3661">
                  <c:v>12.072623000221901</c:v>
                </c:pt>
                <c:pt idx="3662">
                  <c:v>12.073758000042201</c:v>
                </c:pt>
                <c:pt idx="3663">
                  <c:v>12.077805999979301</c:v>
                </c:pt>
                <c:pt idx="3664">
                  <c:v>12.079915999947799</c:v>
                </c:pt>
                <c:pt idx="3665">
                  <c:v>12.080547000095899</c:v>
                </c:pt>
                <c:pt idx="3666">
                  <c:v>12.081739000222999</c:v>
                </c:pt>
                <c:pt idx="3667">
                  <c:v>12.082628999905801</c:v>
                </c:pt>
                <c:pt idx="3668">
                  <c:v>12.0916699997906</c:v>
                </c:pt>
                <c:pt idx="3669">
                  <c:v>12.100664000172401</c:v>
                </c:pt>
                <c:pt idx="3670">
                  <c:v>12.1011299997917</c:v>
                </c:pt>
                <c:pt idx="3671">
                  <c:v>12.101899999834099</c:v>
                </c:pt>
                <c:pt idx="3672">
                  <c:v>12.102403999961</c:v>
                </c:pt>
                <c:pt idx="3673">
                  <c:v>12.1072500000991</c:v>
                </c:pt>
                <c:pt idx="3674">
                  <c:v>12.1078319998559</c:v>
                </c:pt>
                <c:pt idx="3675">
                  <c:v>12.108964000162802</c:v>
                </c:pt>
                <c:pt idx="3676">
                  <c:v>12.1097589999408</c:v>
                </c:pt>
                <c:pt idx="3677">
                  <c:v>12.126770000122599</c:v>
                </c:pt>
                <c:pt idx="3678">
                  <c:v>12.127224999858299</c:v>
                </c:pt>
                <c:pt idx="3679">
                  <c:v>12.1276360000592</c:v>
                </c:pt>
                <c:pt idx="3680">
                  <c:v>12.128377999943</c:v>
                </c:pt>
                <c:pt idx="3681">
                  <c:v>12.1288459999959</c:v>
                </c:pt>
                <c:pt idx="3682">
                  <c:v>12.130853000144201</c:v>
                </c:pt>
                <c:pt idx="3683">
                  <c:v>12.131491000218301</c:v>
                </c:pt>
                <c:pt idx="3684">
                  <c:v>12.132827000186799</c:v>
                </c:pt>
                <c:pt idx="3685">
                  <c:v>12.1336359998167</c:v>
                </c:pt>
                <c:pt idx="3686">
                  <c:v>12.142064999807101</c:v>
                </c:pt>
                <c:pt idx="3687">
                  <c:v>12.142945000050499</c:v>
                </c:pt>
                <c:pt idx="3688">
                  <c:v>12.1435209998708</c:v>
                </c:pt>
                <c:pt idx="3689">
                  <c:v>12.144405000071799</c:v>
                </c:pt>
                <c:pt idx="3690">
                  <c:v>12.145378999775801</c:v>
                </c:pt>
                <c:pt idx="3691">
                  <c:v>12.163891999989501</c:v>
                </c:pt>
                <c:pt idx="3692">
                  <c:v>12.1729150000646</c:v>
                </c:pt>
                <c:pt idx="3693">
                  <c:v>12.1774879999065</c:v>
                </c:pt>
                <c:pt idx="3694">
                  <c:v>12.185615999896902</c:v>
                </c:pt>
                <c:pt idx="3695">
                  <c:v>12.186220999865299</c:v>
                </c:pt>
                <c:pt idx="3696">
                  <c:v>12.187550999897201</c:v>
                </c:pt>
                <c:pt idx="3697">
                  <c:v>12.1883789997809</c:v>
                </c:pt>
                <c:pt idx="3698">
                  <c:v>12.192810000215101</c:v>
                </c:pt>
                <c:pt idx="3699">
                  <c:v>12.193475999993</c:v>
                </c:pt>
                <c:pt idx="3700">
                  <c:v>12.1947359998557</c:v>
                </c:pt>
                <c:pt idx="3701">
                  <c:v>12.195590999908701</c:v>
                </c:pt>
                <c:pt idx="3702">
                  <c:v>12.195867000173099</c:v>
                </c:pt>
                <c:pt idx="3703">
                  <c:v>12.196627999855901</c:v>
                </c:pt>
                <c:pt idx="3704">
                  <c:v>12.1979669997926</c:v>
                </c:pt>
                <c:pt idx="3705">
                  <c:v>12.198073000035901</c:v>
                </c:pt>
                <c:pt idx="3706">
                  <c:v>12.199049000173499</c:v>
                </c:pt>
                <c:pt idx="3707">
                  <c:v>12.205254000036801</c:v>
                </c:pt>
                <c:pt idx="3708">
                  <c:v>12.205862999962799</c:v>
                </c:pt>
                <c:pt idx="3709">
                  <c:v>12.207035999836</c:v>
                </c:pt>
                <c:pt idx="3710">
                  <c:v>12.207806999867801</c:v>
                </c:pt>
                <c:pt idx="3711">
                  <c:v>12.213904999953199</c:v>
                </c:pt>
                <c:pt idx="3712">
                  <c:v>12.2199020001971</c:v>
                </c:pt>
                <c:pt idx="3713">
                  <c:v>12.220385000091399</c:v>
                </c:pt>
                <c:pt idx="3714">
                  <c:v>12.2211500001867</c:v>
                </c:pt>
                <c:pt idx="3715">
                  <c:v>12.2213710001233</c:v>
                </c:pt>
                <c:pt idx="3716">
                  <c:v>12.221794000197399</c:v>
                </c:pt>
                <c:pt idx="3717">
                  <c:v>12.2219919999224</c:v>
                </c:pt>
                <c:pt idx="3718">
                  <c:v>12.222609000218601</c:v>
                </c:pt>
                <c:pt idx="3719">
                  <c:v>12.2231589998591</c:v>
                </c:pt>
                <c:pt idx="3720">
                  <c:v>12.2232449998591</c:v>
                </c:pt>
                <c:pt idx="3721">
                  <c:v>12.2440350000943</c:v>
                </c:pt>
                <c:pt idx="3722">
                  <c:v>12.2440919999462</c:v>
                </c:pt>
                <c:pt idx="3723">
                  <c:v>12.244593000104901</c:v>
                </c:pt>
                <c:pt idx="3724">
                  <c:v>12.245505999999201</c:v>
                </c:pt>
                <c:pt idx="3725">
                  <c:v>12.246180000147401</c:v>
                </c:pt>
                <c:pt idx="3726">
                  <c:v>12.247867000041799</c:v>
                </c:pt>
                <c:pt idx="3727">
                  <c:v>12.248375000126499</c:v>
                </c:pt>
                <c:pt idx="3728">
                  <c:v>12.249322000116001</c:v>
                </c:pt>
                <c:pt idx="3729">
                  <c:v>12.2501330001796</c:v>
                </c:pt>
                <c:pt idx="3730">
                  <c:v>12.263251000149401</c:v>
                </c:pt>
                <c:pt idx="3731">
                  <c:v>12.2664059999806</c:v>
                </c:pt>
                <c:pt idx="3732">
                  <c:v>12.2702489998118</c:v>
                </c:pt>
                <c:pt idx="3733">
                  <c:v>12.291197000195</c:v>
                </c:pt>
                <c:pt idx="3734">
                  <c:v>12.2975150002275</c:v>
                </c:pt>
                <c:pt idx="3735">
                  <c:v>12.298117000227601</c:v>
                </c:pt>
                <c:pt idx="3736">
                  <c:v>12.299158000132499</c:v>
                </c:pt>
                <c:pt idx="3737">
                  <c:v>12.300336999942301</c:v>
                </c:pt>
                <c:pt idx="3738">
                  <c:v>12.312349999774501</c:v>
                </c:pt>
                <c:pt idx="3739">
                  <c:v>12.315654999838401</c:v>
                </c:pt>
                <c:pt idx="3740">
                  <c:v>12.3285429999668</c:v>
                </c:pt>
                <c:pt idx="3741">
                  <c:v>12.329149999914</c:v>
                </c:pt>
                <c:pt idx="3742">
                  <c:v>12.3302359997978</c:v>
                </c:pt>
                <c:pt idx="3743">
                  <c:v>12.3310499998297</c:v>
                </c:pt>
                <c:pt idx="3744">
                  <c:v>12.343669000074399</c:v>
                </c:pt>
                <c:pt idx="3745">
                  <c:v>12.3443450002014</c:v>
                </c:pt>
                <c:pt idx="3746">
                  <c:v>12.345736000042901</c:v>
                </c:pt>
                <c:pt idx="3747">
                  <c:v>12.345950000053501</c:v>
                </c:pt>
                <c:pt idx="3748">
                  <c:v>12.3471609999796</c:v>
                </c:pt>
                <c:pt idx="3749">
                  <c:v>12.348368999937501</c:v>
                </c:pt>
                <c:pt idx="3750">
                  <c:v>12.349098999948099</c:v>
                </c:pt>
                <c:pt idx="3751">
                  <c:v>12.350453000181</c:v>
                </c:pt>
                <c:pt idx="3752">
                  <c:v>12.3512230002233</c:v>
                </c:pt>
                <c:pt idx="3753">
                  <c:v>12.351690999821502</c:v>
                </c:pt>
                <c:pt idx="3754">
                  <c:v>12.365327000224999</c:v>
                </c:pt>
                <c:pt idx="3755">
                  <c:v>12.365693999981801</c:v>
                </c:pt>
                <c:pt idx="3756">
                  <c:v>12.366429999929</c:v>
                </c:pt>
                <c:pt idx="3757">
                  <c:v>12.366928000119501</c:v>
                </c:pt>
                <c:pt idx="3758">
                  <c:v>12.3700230001304</c:v>
                </c:pt>
                <c:pt idx="3759">
                  <c:v>12.3706399999719</c:v>
                </c:pt>
                <c:pt idx="3760">
                  <c:v>12.371866000194101</c:v>
                </c:pt>
                <c:pt idx="3761">
                  <c:v>12.3726140000144</c:v>
                </c:pt>
                <c:pt idx="3762">
                  <c:v>12.3967939998692</c:v>
                </c:pt>
                <c:pt idx="3763">
                  <c:v>12.397397999848099</c:v>
                </c:pt>
                <c:pt idx="3764">
                  <c:v>12.397584000154801</c:v>
                </c:pt>
                <c:pt idx="3765">
                  <c:v>12.398513999869401</c:v>
                </c:pt>
                <c:pt idx="3766">
                  <c:v>12.3993339998378</c:v>
                </c:pt>
                <c:pt idx="3767">
                  <c:v>12.410669000018901</c:v>
                </c:pt>
                <c:pt idx="3768">
                  <c:v>12.4113759998181</c:v>
                </c:pt>
                <c:pt idx="3769">
                  <c:v>12.412628000220099</c:v>
                </c:pt>
                <c:pt idx="3770">
                  <c:v>12.413524999828899</c:v>
                </c:pt>
                <c:pt idx="3771">
                  <c:v>12.4168920001466</c:v>
                </c:pt>
                <c:pt idx="3772">
                  <c:v>12.4398530001599</c:v>
                </c:pt>
                <c:pt idx="3773">
                  <c:v>12.4493879998226</c:v>
                </c:pt>
                <c:pt idx="3774">
                  <c:v>12.460793000172901</c:v>
                </c:pt>
                <c:pt idx="3775">
                  <c:v>12.461527000141301</c:v>
                </c:pt>
                <c:pt idx="3776">
                  <c:v>12.4628570001732</c:v>
                </c:pt>
                <c:pt idx="3777">
                  <c:v>12.463888000183902</c:v>
                </c:pt>
                <c:pt idx="3778">
                  <c:v>12.4661200002265</c:v>
                </c:pt>
                <c:pt idx="3779">
                  <c:v>12.4665369999092</c:v>
                </c:pt>
                <c:pt idx="3780">
                  <c:v>12.4672080000891</c:v>
                </c:pt>
                <c:pt idx="3781">
                  <c:v>12.467816000025701</c:v>
                </c:pt>
                <c:pt idx="3782">
                  <c:v>12.4716010000156</c:v>
                </c:pt>
                <c:pt idx="3783">
                  <c:v>12.471886000184801</c:v>
                </c:pt>
                <c:pt idx="3784">
                  <c:v>12.4723089998042</c:v>
                </c:pt>
                <c:pt idx="3785">
                  <c:v>12.4726909998571</c:v>
                </c:pt>
                <c:pt idx="3786">
                  <c:v>12.477434000174901</c:v>
                </c:pt>
                <c:pt idx="3787">
                  <c:v>12.477865000164401</c:v>
                </c:pt>
                <c:pt idx="3788">
                  <c:v>12.4780010000904</c:v>
                </c:pt>
                <c:pt idx="3789">
                  <c:v>12.479018999783801</c:v>
                </c:pt>
                <c:pt idx="3790">
                  <c:v>12.4797710000166</c:v>
                </c:pt>
                <c:pt idx="3791">
                  <c:v>12.489713999911999</c:v>
                </c:pt>
                <c:pt idx="3792">
                  <c:v>12.5006449998181</c:v>
                </c:pt>
                <c:pt idx="3793">
                  <c:v>12.502176999987499</c:v>
                </c:pt>
                <c:pt idx="3794">
                  <c:v>12.5027320000299</c:v>
                </c:pt>
                <c:pt idx="3795">
                  <c:v>12.503828999797401</c:v>
                </c:pt>
                <c:pt idx="3796">
                  <c:v>12.5045640002099</c:v>
                </c:pt>
                <c:pt idx="3797">
                  <c:v>12.516880000020999</c:v>
                </c:pt>
                <c:pt idx="3798">
                  <c:v>12.5174660001903</c:v>
                </c:pt>
                <c:pt idx="3799">
                  <c:v>12.518516999989501</c:v>
                </c:pt>
                <c:pt idx="3800">
                  <c:v>12.519286000042399</c:v>
                </c:pt>
                <c:pt idx="3801">
                  <c:v>12.5316939997901</c:v>
                </c:pt>
                <c:pt idx="3802">
                  <c:v>12.533440999959501</c:v>
                </c:pt>
                <c:pt idx="3803">
                  <c:v>12.5349569998434</c:v>
                </c:pt>
                <c:pt idx="3804">
                  <c:v>12.5355519999175</c:v>
                </c:pt>
                <c:pt idx="3805">
                  <c:v>12.536610000097399</c:v>
                </c:pt>
                <c:pt idx="3806">
                  <c:v>12.537654999959999</c:v>
                </c:pt>
                <c:pt idx="3807">
                  <c:v>12.5515630002155</c:v>
                </c:pt>
                <c:pt idx="3808">
                  <c:v>12.5673100001222</c:v>
                </c:pt>
                <c:pt idx="3809">
                  <c:v>12.5690429999849</c:v>
                </c:pt>
                <c:pt idx="3810">
                  <c:v>12.5837529999444</c:v>
                </c:pt>
                <c:pt idx="3811">
                  <c:v>12.594746000104301</c:v>
                </c:pt>
                <c:pt idx="3812">
                  <c:v>12.595326999871698</c:v>
                </c:pt>
                <c:pt idx="3813">
                  <c:v>12.5964899998507</c:v>
                </c:pt>
                <c:pt idx="3814">
                  <c:v>12.597421000009401</c:v>
                </c:pt>
                <c:pt idx="3815">
                  <c:v>12.604148999798701</c:v>
                </c:pt>
                <c:pt idx="3816">
                  <c:v>12.624973000129099</c:v>
                </c:pt>
                <c:pt idx="3817">
                  <c:v>12.625633999959899</c:v>
                </c:pt>
                <c:pt idx="3818">
                  <c:v>12.6267320001716</c:v>
                </c:pt>
                <c:pt idx="3819">
                  <c:v>12.627647000044801</c:v>
                </c:pt>
                <c:pt idx="3820">
                  <c:v>12.6373520001834</c:v>
                </c:pt>
                <c:pt idx="3821">
                  <c:v>12.637758999971901</c:v>
                </c:pt>
                <c:pt idx="3822">
                  <c:v>12.638470000183501</c:v>
                </c:pt>
                <c:pt idx="3823">
                  <c:v>12.639335000130801</c:v>
                </c:pt>
                <c:pt idx="3824">
                  <c:v>12.654603000100899</c:v>
                </c:pt>
                <c:pt idx="3825">
                  <c:v>12.655199000164401</c:v>
                </c:pt>
                <c:pt idx="3826">
                  <c:v>12.6562390000799</c:v>
                </c:pt>
                <c:pt idx="3827">
                  <c:v>12.657073999889599</c:v>
                </c:pt>
                <c:pt idx="3828">
                  <c:v>12.662452999848</c:v>
                </c:pt>
                <c:pt idx="3829">
                  <c:v>12.6624770000489</c:v>
                </c:pt>
                <c:pt idx="3830">
                  <c:v>12.6630370000384</c:v>
                </c:pt>
                <c:pt idx="3831">
                  <c:v>12.6643739999963</c:v>
                </c:pt>
                <c:pt idx="3832">
                  <c:v>12.6653070001339</c:v>
                </c:pt>
                <c:pt idx="3833">
                  <c:v>12.692762999904501</c:v>
                </c:pt>
                <c:pt idx="3834">
                  <c:v>12.693525000031499</c:v>
                </c:pt>
                <c:pt idx="3835">
                  <c:v>12.694923999788399</c:v>
                </c:pt>
                <c:pt idx="3836">
                  <c:v>12.695826999788501</c:v>
                </c:pt>
                <c:pt idx="3837">
                  <c:v>12.6975220000531</c:v>
                </c:pt>
                <c:pt idx="3838">
                  <c:v>12.706395999884899</c:v>
                </c:pt>
                <c:pt idx="3839">
                  <c:v>12.7107389998855</c:v>
                </c:pt>
                <c:pt idx="3840">
                  <c:v>12.7111540000441</c:v>
                </c:pt>
                <c:pt idx="3841">
                  <c:v>12.7118209998116</c:v>
                </c:pt>
                <c:pt idx="3842">
                  <c:v>12.712353000097201</c:v>
                </c:pt>
                <c:pt idx="3843">
                  <c:v>12.730699999792702</c:v>
                </c:pt>
                <c:pt idx="3844">
                  <c:v>12.734601999909499</c:v>
                </c:pt>
                <c:pt idx="3845">
                  <c:v>12.735043999782599</c:v>
                </c:pt>
                <c:pt idx="3846">
                  <c:v>12.735335999877799</c:v>
                </c:pt>
                <c:pt idx="3847">
                  <c:v>12.735747000078799</c:v>
                </c:pt>
                <c:pt idx="3848">
                  <c:v>12.7367720001529</c:v>
                </c:pt>
                <c:pt idx="3849">
                  <c:v>12.7369830001953</c:v>
                </c:pt>
                <c:pt idx="3850">
                  <c:v>12.7376939999521</c:v>
                </c:pt>
                <c:pt idx="3851">
                  <c:v>12.7378799998041</c:v>
                </c:pt>
                <c:pt idx="3852">
                  <c:v>12.743896999836501</c:v>
                </c:pt>
                <c:pt idx="3853">
                  <c:v>12.757944999975701</c:v>
                </c:pt>
                <c:pt idx="3854">
                  <c:v>12.7658370001881</c:v>
                </c:pt>
                <c:pt idx="3855">
                  <c:v>12.766405000093</c:v>
                </c:pt>
                <c:pt idx="3856">
                  <c:v>12.767469000209498</c:v>
                </c:pt>
                <c:pt idx="3857">
                  <c:v>12.768146999860599</c:v>
                </c:pt>
                <c:pt idx="3858">
                  <c:v>12.7781269998195</c:v>
                </c:pt>
                <c:pt idx="3859">
                  <c:v>12.780634000136999</c:v>
                </c:pt>
                <c:pt idx="3860">
                  <c:v>12.7812599998833</c:v>
                </c:pt>
                <c:pt idx="3861">
                  <c:v>12.7823669999997</c:v>
                </c:pt>
                <c:pt idx="3862">
                  <c:v>12.7832590001162</c:v>
                </c:pt>
                <c:pt idx="3863">
                  <c:v>12.788366000222501</c:v>
                </c:pt>
                <c:pt idx="3864">
                  <c:v>12.788840000212002</c:v>
                </c:pt>
                <c:pt idx="3865">
                  <c:v>12.789720000000599</c:v>
                </c:pt>
                <c:pt idx="3866">
                  <c:v>12.790391000180499</c:v>
                </c:pt>
                <c:pt idx="3867">
                  <c:v>12.8047349999178</c:v>
                </c:pt>
                <c:pt idx="3868">
                  <c:v>12.805332999960202</c:v>
                </c:pt>
                <c:pt idx="3869">
                  <c:v>12.805501000002499</c:v>
                </c:pt>
                <c:pt idx="3870">
                  <c:v>12.8062339999814</c:v>
                </c:pt>
                <c:pt idx="3871">
                  <c:v>12.806446000013201</c:v>
                </c:pt>
                <c:pt idx="3872">
                  <c:v>12.8070760001719</c:v>
                </c:pt>
                <c:pt idx="3873">
                  <c:v>12.8072130000873</c:v>
                </c:pt>
                <c:pt idx="3874">
                  <c:v>12.807553000129699</c:v>
                </c:pt>
                <c:pt idx="3875">
                  <c:v>12.808369000140299</c:v>
                </c:pt>
                <c:pt idx="3876">
                  <c:v>12.811043000056001</c:v>
                </c:pt>
                <c:pt idx="3877">
                  <c:v>12.8114919998552</c:v>
                </c:pt>
                <c:pt idx="3878">
                  <c:v>12.8122159999293</c:v>
                </c:pt>
                <c:pt idx="3879">
                  <c:v>12.8128169999399</c:v>
                </c:pt>
                <c:pt idx="3880">
                  <c:v>12.8194969997821</c:v>
                </c:pt>
                <c:pt idx="3881">
                  <c:v>12.831463000111301</c:v>
                </c:pt>
                <c:pt idx="3882">
                  <c:v>12.8372290000697</c:v>
                </c:pt>
                <c:pt idx="3883">
                  <c:v>12.837983999816</c:v>
                </c:pt>
                <c:pt idx="3884">
                  <c:v>12.8391859998373</c:v>
                </c:pt>
                <c:pt idx="3885">
                  <c:v>12.840247999974901</c:v>
                </c:pt>
                <c:pt idx="3886">
                  <c:v>12.842101999922299</c:v>
                </c:pt>
                <c:pt idx="3887">
                  <c:v>12.8503750001982</c:v>
                </c:pt>
                <c:pt idx="3888">
                  <c:v>12.869564000084202</c:v>
                </c:pt>
                <c:pt idx="3889">
                  <c:v>12.880346000201801</c:v>
                </c:pt>
                <c:pt idx="3890">
                  <c:v>12.896600000203701</c:v>
                </c:pt>
                <c:pt idx="3891">
                  <c:v>12.897136999981699</c:v>
                </c:pt>
                <c:pt idx="3892">
                  <c:v>12.898202000087601</c:v>
                </c:pt>
                <c:pt idx="3893">
                  <c:v>12.898931000108801</c:v>
                </c:pt>
                <c:pt idx="3894">
                  <c:v>12.916086000131999</c:v>
                </c:pt>
                <c:pt idx="3895">
                  <c:v>12.936263000028699</c:v>
                </c:pt>
                <c:pt idx="3896">
                  <c:v>12.936931999774899</c:v>
                </c:pt>
                <c:pt idx="3897">
                  <c:v>12.938244999986599</c:v>
                </c:pt>
                <c:pt idx="3898">
                  <c:v>12.939098000060699</c:v>
                </c:pt>
                <c:pt idx="3899">
                  <c:v>12.9392570001982</c:v>
                </c:pt>
                <c:pt idx="3900">
                  <c:v>12.9399369998282</c:v>
                </c:pt>
                <c:pt idx="3901">
                  <c:v>12.941310999849501</c:v>
                </c:pt>
                <c:pt idx="3902">
                  <c:v>12.9422760001034</c:v>
                </c:pt>
                <c:pt idx="3903">
                  <c:v>12.957577000179199</c:v>
                </c:pt>
                <c:pt idx="3904">
                  <c:v>12.9749650000121</c:v>
                </c:pt>
                <c:pt idx="3905">
                  <c:v>12.975594000181399</c:v>
                </c:pt>
                <c:pt idx="3906">
                  <c:v>12.976720000096901</c:v>
                </c:pt>
                <c:pt idx="3907">
                  <c:v>12.977614000192201</c:v>
                </c:pt>
                <c:pt idx="3908">
                  <c:v>12.9794710001078</c:v>
                </c:pt>
                <c:pt idx="3909">
                  <c:v>12.9801339999175</c:v>
                </c:pt>
                <c:pt idx="3910">
                  <c:v>12.981456000034001</c:v>
                </c:pt>
                <c:pt idx="3911">
                  <c:v>12.982491000002399</c:v>
                </c:pt>
                <c:pt idx="3912">
                  <c:v>12.9870470000241</c:v>
                </c:pt>
                <c:pt idx="3913">
                  <c:v>12.989167999876299</c:v>
                </c:pt>
                <c:pt idx="3914">
                  <c:v>12.999301000036201</c:v>
                </c:pt>
                <c:pt idx="3915">
                  <c:v>13.0156440000064</c:v>
                </c:pt>
                <c:pt idx="3916">
                  <c:v>13.016203000006399</c:v>
                </c:pt>
                <c:pt idx="3917">
                  <c:v>13.0170580000594</c:v>
                </c:pt>
                <c:pt idx="3918">
                  <c:v>13.017786000091201</c:v>
                </c:pt>
                <c:pt idx="3919">
                  <c:v>13.0305120001139</c:v>
                </c:pt>
                <c:pt idx="3920">
                  <c:v>13.0469410000841</c:v>
                </c:pt>
                <c:pt idx="3921">
                  <c:v>13.0486600000949</c:v>
                </c:pt>
                <c:pt idx="3922">
                  <c:v>13.0493860001479</c:v>
                </c:pt>
                <c:pt idx="3923">
                  <c:v>13.0507359999683</c:v>
                </c:pt>
                <c:pt idx="3924">
                  <c:v>13.050818000010601</c:v>
                </c:pt>
                <c:pt idx="3925">
                  <c:v>13.0513939998309</c:v>
                </c:pt>
                <c:pt idx="3926">
                  <c:v>13.051713000095301</c:v>
                </c:pt>
                <c:pt idx="3927">
                  <c:v>13.052468999831</c:v>
                </c:pt>
                <c:pt idx="3928">
                  <c:v>13.053309000042601</c:v>
                </c:pt>
                <c:pt idx="3929">
                  <c:v>13.055831000201499</c:v>
                </c:pt>
                <c:pt idx="3930">
                  <c:v>13.0561649998526</c:v>
                </c:pt>
                <c:pt idx="3931">
                  <c:v>13.056255999799701</c:v>
                </c:pt>
                <c:pt idx="3932">
                  <c:v>13.0564269998103</c:v>
                </c:pt>
                <c:pt idx="3933">
                  <c:v>13.0570040000748</c:v>
                </c:pt>
                <c:pt idx="3934">
                  <c:v>13.057090000074799</c:v>
                </c:pt>
                <c:pt idx="3935">
                  <c:v>13.057398000000799</c:v>
                </c:pt>
                <c:pt idx="3936">
                  <c:v>13.057626999852801</c:v>
                </c:pt>
                <c:pt idx="3937">
                  <c:v>13.080329999865999</c:v>
                </c:pt>
                <c:pt idx="3938">
                  <c:v>13.0810079999719</c:v>
                </c:pt>
                <c:pt idx="3939">
                  <c:v>13.082327000120099</c:v>
                </c:pt>
                <c:pt idx="3940">
                  <c:v>13.0833080002048</c:v>
                </c:pt>
                <c:pt idx="3941">
                  <c:v>13.0863149997821</c:v>
                </c:pt>
                <c:pt idx="3942">
                  <c:v>13.094669000111001</c:v>
                </c:pt>
                <c:pt idx="3943">
                  <c:v>13.0952770000476</c:v>
                </c:pt>
                <c:pt idx="3944">
                  <c:v>13.096616999973699</c:v>
                </c:pt>
                <c:pt idx="3945">
                  <c:v>13.0975799997941</c:v>
                </c:pt>
                <c:pt idx="3946">
                  <c:v>13.105444999837299</c:v>
                </c:pt>
                <c:pt idx="3947">
                  <c:v>13.105908999932499</c:v>
                </c:pt>
                <c:pt idx="3948">
                  <c:v>13.106734999837499</c:v>
                </c:pt>
                <c:pt idx="3949">
                  <c:v>13.1073530001231</c:v>
                </c:pt>
                <c:pt idx="3950">
                  <c:v>13.110021000102199</c:v>
                </c:pt>
                <c:pt idx="3951">
                  <c:v>13.1200939999871</c:v>
                </c:pt>
                <c:pt idx="3952">
                  <c:v>13.1226710000191</c:v>
                </c:pt>
                <c:pt idx="3953">
                  <c:v>13.123225000072098</c:v>
                </c:pt>
                <c:pt idx="3954">
                  <c:v>13.149647999853102</c:v>
                </c:pt>
                <c:pt idx="3955">
                  <c:v>13.150111999948399</c:v>
                </c:pt>
                <c:pt idx="3956">
                  <c:v>13.151131000086</c:v>
                </c:pt>
                <c:pt idx="3957">
                  <c:v>13.1517909999274</c:v>
                </c:pt>
                <c:pt idx="3958">
                  <c:v>13.153087999853499</c:v>
                </c:pt>
                <c:pt idx="3959">
                  <c:v>13.1668059998446</c:v>
                </c:pt>
                <c:pt idx="3960">
                  <c:v>13.167520000024499</c:v>
                </c:pt>
                <c:pt idx="3961">
                  <c:v>13.1688559999929</c:v>
                </c:pt>
                <c:pt idx="3962">
                  <c:v>13.1698479999613</c:v>
                </c:pt>
                <c:pt idx="3963">
                  <c:v>13.1753010000466</c:v>
                </c:pt>
                <c:pt idx="3964">
                  <c:v>13.178906000121</c:v>
                </c:pt>
                <c:pt idx="3965">
                  <c:v>13.179306999972999</c:v>
                </c:pt>
                <c:pt idx="3966">
                  <c:v>13.179996999951902</c:v>
                </c:pt>
                <c:pt idx="3967">
                  <c:v>13.1803700001</c:v>
                </c:pt>
                <c:pt idx="3968">
                  <c:v>13.180757000100101</c:v>
                </c:pt>
                <c:pt idx="3969">
                  <c:v>13.180965000174099</c:v>
                </c:pt>
                <c:pt idx="3970">
                  <c:v>13.1821680001849</c:v>
                </c:pt>
                <c:pt idx="3971">
                  <c:v>13.1829219999417</c:v>
                </c:pt>
                <c:pt idx="3972">
                  <c:v>13.201172000208299</c:v>
                </c:pt>
                <c:pt idx="3973">
                  <c:v>13.2018919998699</c:v>
                </c:pt>
                <c:pt idx="3974">
                  <c:v>13.2032709998384</c:v>
                </c:pt>
                <c:pt idx="3975">
                  <c:v>13.204334999954799</c:v>
                </c:pt>
                <c:pt idx="3976">
                  <c:v>13.216527000167799</c:v>
                </c:pt>
                <c:pt idx="3977">
                  <c:v>13.224264000200399</c:v>
                </c:pt>
                <c:pt idx="3978">
                  <c:v>13.228043999788399</c:v>
                </c:pt>
                <c:pt idx="3979">
                  <c:v>13.2288849999895</c:v>
                </c:pt>
                <c:pt idx="3980">
                  <c:v>13.230216000010799</c:v>
                </c:pt>
                <c:pt idx="3981">
                  <c:v>13.2312109999475</c:v>
                </c:pt>
                <c:pt idx="3982">
                  <c:v>13.2323190000533</c:v>
                </c:pt>
                <c:pt idx="3983">
                  <c:v>13.2429499999489</c:v>
                </c:pt>
                <c:pt idx="3984">
                  <c:v>13.2435539999278</c:v>
                </c:pt>
                <c:pt idx="3985">
                  <c:v>13.2446269999491</c:v>
                </c:pt>
                <c:pt idx="3986">
                  <c:v>13.245423000171199</c:v>
                </c:pt>
                <c:pt idx="3987">
                  <c:v>13.245537999864601</c:v>
                </c:pt>
                <c:pt idx="3988">
                  <c:v>13.2456770002136</c:v>
                </c:pt>
                <c:pt idx="3989">
                  <c:v>13.2463539998752</c:v>
                </c:pt>
                <c:pt idx="3990">
                  <c:v>13.2475599998542</c:v>
                </c:pt>
                <c:pt idx="3991">
                  <c:v>13.248529000065901</c:v>
                </c:pt>
                <c:pt idx="3992">
                  <c:v>13.259444000141199</c:v>
                </c:pt>
                <c:pt idx="3993">
                  <c:v>13.2683689998884</c:v>
                </c:pt>
                <c:pt idx="3994">
                  <c:v>13.2749089998469</c:v>
                </c:pt>
                <c:pt idx="3995">
                  <c:v>13.2754219998787</c:v>
                </c:pt>
                <c:pt idx="3996">
                  <c:v>13.276227999995099</c:v>
                </c:pt>
                <c:pt idx="3997">
                  <c:v>13.276938000217299</c:v>
                </c:pt>
                <c:pt idx="3998">
                  <c:v>13.283199999932499</c:v>
                </c:pt>
                <c:pt idx="3999">
                  <c:v>13.283776000207501</c:v>
                </c:pt>
                <c:pt idx="4000">
                  <c:v>13.285023000207699</c:v>
                </c:pt>
                <c:pt idx="4001">
                  <c:v>13.285598000038501</c:v>
                </c:pt>
                <c:pt idx="4002">
                  <c:v>13.2858769998165</c:v>
                </c:pt>
                <c:pt idx="4003">
                  <c:v>13.2861470001444</c:v>
                </c:pt>
                <c:pt idx="4004">
                  <c:v>13.2871350001551</c:v>
                </c:pt>
                <c:pt idx="4005">
                  <c:v>13.287847999890801</c:v>
                </c:pt>
                <c:pt idx="4006">
                  <c:v>13.288242999806199</c:v>
                </c:pt>
                <c:pt idx="4007">
                  <c:v>13.288818000091801</c:v>
                </c:pt>
                <c:pt idx="4008">
                  <c:v>13.289867999901601</c:v>
                </c:pt>
                <c:pt idx="4009">
                  <c:v>13.290685999891101</c:v>
                </c:pt>
                <c:pt idx="4010">
                  <c:v>13.291989000208501</c:v>
                </c:pt>
                <c:pt idx="4011">
                  <c:v>13.295474000187799</c:v>
                </c:pt>
                <c:pt idx="4012">
                  <c:v>13.296284999796599</c:v>
                </c:pt>
                <c:pt idx="4013">
                  <c:v>13.2976410000082</c:v>
                </c:pt>
                <c:pt idx="4014">
                  <c:v>13.299042000198799</c:v>
                </c:pt>
                <c:pt idx="4015">
                  <c:v>13.2991239997863</c:v>
                </c:pt>
                <c:pt idx="4016">
                  <c:v>13.299617000029599</c:v>
                </c:pt>
                <c:pt idx="4017">
                  <c:v>13.300534999871099</c:v>
                </c:pt>
                <c:pt idx="4018">
                  <c:v>13.301131999924099</c:v>
                </c:pt>
                <c:pt idx="4019">
                  <c:v>13.302134999776101</c:v>
                </c:pt>
                <c:pt idx="4020">
                  <c:v>13.308559000051901</c:v>
                </c:pt>
                <c:pt idx="4021">
                  <c:v>13.309141999798101</c:v>
                </c:pt>
                <c:pt idx="4022">
                  <c:v>13.310156999978</c:v>
                </c:pt>
                <c:pt idx="4023">
                  <c:v>13.310966000062701</c:v>
                </c:pt>
                <c:pt idx="4024">
                  <c:v>13.3182079998732</c:v>
                </c:pt>
                <c:pt idx="4025">
                  <c:v>13.318919000084801</c:v>
                </c:pt>
                <c:pt idx="4026">
                  <c:v>13.320307999947499</c:v>
                </c:pt>
                <c:pt idx="4027">
                  <c:v>13.3212390001062</c:v>
                </c:pt>
                <c:pt idx="4028">
                  <c:v>13.321791000180299</c:v>
                </c:pt>
                <c:pt idx="4029">
                  <c:v>13.3512490001521</c:v>
                </c:pt>
                <c:pt idx="4030">
                  <c:v>13.3518640000147</c:v>
                </c:pt>
                <c:pt idx="4031">
                  <c:v>13.353034999909099</c:v>
                </c:pt>
                <c:pt idx="4032">
                  <c:v>13.3533540001735</c:v>
                </c:pt>
                <c:pt idx="4033">
                  <c:v>13.3539270000255</c:v>
                </c:pt>
                <c:pt idx="4034">
                  <c:v>13.354751999941001</c:v>
                </c:pt>
                <c:pt idx="4035">
                  <c:v>13.3626589999948</c:v>
                </c:pt>
                <c:pt idx="4036">
                  <c:v>13.366796999889599</c:v>
                </c:pt>
                <c:pt idx="4037">
                  <c:v>13.3731910000278</c:v>
                </c:pt>
                <c:pt idx="4038">
                  <c:v>13.3737599999221</c:v>
                </c:pt>
                <c:pt idx="4039">
                  <c:v>13.3748630000809</c:v>
                </c:pt>
                <c:pt idx="4040">
                  <c:v>13.3757150001656</c:v>
                </c:pt>
                <c:pt idx="4041">
                  <c:v>13.384339999902201</c:v>
                </c:pt>
                <c:pt idx="4042">
                  <c:v>13.389793999976899</c:v>
                </c:pt>
                <c:pt idx="4043">
                  <c:v>13.3903939999981</c:v>
                </c:pt>
                <c:pt idx="4044">
                  <c:v>13.390692000029899</c:v>
                </c:pt>
                <c:pt idx="4045">
                  <c:v>13.3915860001252</c:v>
                </c:pt>
                <c:pt idx="4046">
                  <c:v>13.3922899999561</c:v>
                </c:pt>
                <c:pt idx="4047">
                  <c:v>13.405552000221999</c:v>
                </c:pt>
                <c:pt idx="4048">
                  <c:v>13.405691000116299</c:v>
                </c:pt>
                <c:pt idx="4049">
                  <c:v>13.405997000063499</c:v>
                </c:pt>
                <c:pt idx="4050">
                  <c:v>13.406722000127001</c:v>
                </c:pt>
                <c:pt idx="4051">
                  <c:v>13.4072629998627</c:v>
                </c:pt>
                <c:pt idx="4052">
                  <c:v>13.4100559998842</c:v>
                </c:pt>
                <c:pt idx="4053">
                  <c:v>13.4136560000115</c:v>
                </c:pt>
                <c:pt idx="4054">
                  <c:v>13.4249660000023</c:v>
                </c:pt>
                <c:pt idx="4055">
                  <c:v>13.4255600000869</c:v>
                </c:pt>
                <c:pt idx="4056">
                  <c:v>13.4266549998756</c:v>
                </c:pt>
                <c:pt idx="4057">
                  <c:v>13.4275179998439</c:v>
                </c:pt>
                <c:pt idx="4058">
                  <c:v>13.453027000196</c:v>
                </c:pt>
                <c:pt idx="4059">
                  <c:v>13.4535160000268</c:v>
                </c:pt>
                <c:pt idx="4060">
                  <c:v>13.454398999783701</c:v>
                </c:pt>
                <c:pt idx="4061">
                  <c:v>13.454928000101001</c:v>
                </c:pt>
                <c:pt idx="4062">
                  <c:v>13.4565379999003</c:v>
                </c:pt>
                <c:pt idx="4063">
                  <c:v>13.463734000197199</c:v>
                </c:pt>
                <c:pt idx="4064">
                  <c:v>13.4641780000492</c:v>
                </c:pt>
                <c:pt idx="4065">
                  <c:v>13.464884999848399</c:v>
                </c:pt>
                <c:pt idx="4066">
                  <c:v>13.465343000007101</c:v>
                </c:pt>
                <c:pt idx="4067">
                  <c:v>13.481398999829199</c:v>
                </c:pt>
                <c:pt idx="4068">
                  <c:v>13.4815790001994</c:v>
                </c:pt>
                <c:pt idx="4069">
                  <c:v>13.482200999987901</c:v>
                </c:pt>
                <c:pt idx="4070">
                  <c:v>13.4832769999775</c:v>
                </c:pt>
                <c:pt idx="4071">
                  <c:v>13.4840910000093</c:v>
                </c:pt>
                <c:pt idx="4072">
                  <c:v>13.5010489998421</c:v>
                </c:pt>
                <c:pt idx="4073">
                  <c:v>13.5101810001287</c:v>
                </c:pt>
                <c:pt idx="4074">
                  <c:v>13.510637999843299</c:v>
                </c:pt>
                <c:pt idx="4075">
                  <c:v>13.5114320000866</c:v>
                </c:pt>
                <c:pt idx="4076">
                  <c:v>13.5120429999915</c:v>
                </c:pt>
                <c:pt idx="4077">
                  <c:v>13.513679999959999</c:v>
                </c:pt>
                <c:pt idx="4078">
                  <c:v>13.518209999801901</c:v>
                </c:pt>
                <c:pt idx="4079">
                  <c:v>13.5188109998125</c:v>
                </c:pt>
                <c:pt idx="4080">
                  <c:v>13.519948000066501</c:v>
                </c:pt>
                <c:pt idx="4081">
                  <c:v>13.521188000140599</c:v>
                </c:pt>
                <c:pt idx="4082">
                  <c:v>13.532388999919901</c:v>
                </c:pt>
                <c:pt idx="4083">
                  <c:v>13.5424919999422</c:v>
                </c:pt>
                <c:pt idx="4084">
                  <c:v>13.543146999836599</c:v>
                </c:pt>
                <c:pt idx="4085">
                  <c:v>13.544463000016499</c:v>
                </c:pt>
                <c:pt idx="4086">
                  <c:v>13.545424999847398</c:v>
                </c:pt>
                <c:pt idx="4087">
                  <c:v>13.5516250002183</c:v>
                </c:pt>
                <c:pt idx="4088">
                  <c:v>13.561062999997299</c:v>
                </c:pt>
                <c:pt idx="4089">
                  <c:v>13.591178999831701</c:v>
                </c:pt>
                <c:pt idx="4090">
                  <c:v>13.5917450002125</c:v>
                </c:pt>
                <c:pt idx="4091">
                  <c:v>13.592150000022201</c:v>
                </c:pt>
                <c:pt idx="4092">
                  <c:v>13.592795000022299</c:v>
                </c:pt>
                <c:pt idx="4093">
                  <c:v>13.592799999969401</c:v>
                </c:pt>
                <c:pt idx="4094">
                  <c:v>13.593475000106901</c:v>
                </c:pt>
                <c:pt idx="4095">
                  <c:v>13.596548999885199</c:v>
                </c:pt>
                <c:pt idx="4096">
                  <c:v>13.596967000012201</c:v>
                </c:pt>
                <c:pt idx="4097">
                  <c:v>13.5977390000334</c:v>
                </c:pt>
                <c:pt idx="4098">
                  <c:v>13.5982970000441</c:v>
                </c:pt>
                <c:pt idx="4099">
                  <c:v>13.609179000013599</c:v>
                </c:pt>
                <c:pt idx="4100">
                  <c:v>13.6098009998022</c:v>
                </c:pt>
                <c:pt idx="4101">
                  <c:v>13.6110449998341</c:v>
                </c:pt>
                <c:pt idx="4102">
                  <c:v>13.6118939999505</c:v>
                </c:pt>
                <c:pt idx="4103">
                  <c:v>13.621389000036201</c:v>
                </c:pt>
                <c:pt idx="4104">
                  <c:v>13.622148000195001</c:v>
                </c:pt>
                <c:pt idx="4105">
                  <c:v>13.623379999898999</c:v>
                </c:pt>
                <c:pt idx="4106">
                  <c:v>13.624671999878</c:v>
                </c:pt>
                <c:pt idx="4107">
                  <c:v>13.6412329998165</c:v>
                </c:pt>
                <c:pt idx="4108">
                  <c:v>13.6413049999646</c:v>
                </c:pt>
                <c:pt idx="4109">
                  <c:v>13.662619000115201</c:v>
                </c:pt>
                <c:pt idx="4110">
                  <c:v>13.663134000125799</c:v>
                </c:pt>
                <c:pt idx="4111">
                  <c:v>13.6640840000836</c:v>
                </c:pt>
                <c:pt idx="4112">
                  <c:v>13.664683000115399</c:v>
                </c:pt>
                <c:pt idx="4113">
                  <c:v>13.6676830002215</c:v>
                </c:pt>
                <c:pt idx="4114">
                  <c:v>13.668356999914899</c:v>
                </c:pt>
                <c:pt idx="4115">
                  <c:v>13.6697799998728</c:v>
                </c:pt>
                <c:pt idx="4116">
                  <c:v>13.670830000137299</c:v>
                </c:pt>
                <c:pt idx="4117">
                  <c:v>13.6717020000105</c:v>
                </c:pt>
                <c:pt idx="4118">
                  <c:v>13.6723559999154</c:v>
                </c:pt>
                <c:pt idx="4119">
                  <c:v>13.6736250001376</c:v>
                </c:pt>
                <c:pt idx="4120">
                  <c:v>13.674488000105999</c:v>
                </c:pt>
                <c:pt idx="4121">
                  <c:v>13.6765669999476</c:v>
                </c:pt>
                <c:pt idx="4122">
                  <c:v>13.686982999843099</c:v>
                </c:pt>
                <c:pt idx="4123">
                  <c:v>13.6949470002036</c:v>
                </c:pt>
                <c:pt idx="4124">
                  <c:v>13.695681000172</c:v>
                </c:pt>
                <c:pt idx="4125">
                  <c:v>13.697023000076999</c:v>
                </c:pt>
                <c:pt idx="4126">
                  <c:v>13.6980020001828</c:v>
                </c:pt>
                <c:pt idx="4127">
                  <c:v>13.717537000047701</c:v>
                </c:pt>
                <c:pt idx="4128">
                  <c:v>13.7180140000054</c:v>
                </c:pt>
                <c:pt idx="4129">
                  <c:v>13.719013999889201</c:v>
                </c:pt>
                <c:pt idx="4130">
                  <c:v>13.719633000164301</c:v>
                </c:pt>
                <c:pt idx="4131">
                  <c:v>13.7203449999105</c:v>
                </c:pt>
                <c:pt idx="4132">
                  <c:v>13.724930000080301</c:v>
                </c:pt>
                <c:pt idx="4133">
                  <c:v>13.7255720001121</c:v>
                </c:pt>
                <c:pt idx="4134">
                  <c:v>13.7269130000277</c:v>
                </c:pt>
                <c:pt idx="4135">
                  <c:v>13.727961999848</c:v>
                </c:pt>
                <c:pt idx="4136">
                  <c:v>13.730693000070401</c:v>
                </c:pt>
                <c:pt idx="4137">
                  <c:v>13.733116999901499</c:v>
                </c:pt>
                <c:pt idx="4138">
                  <c:v>13.7338190002083</c:v>
                </c:pt>
                <c:pt idx="4139">
                  <c:v>13.735308999912299</c:v>
                </c:pt>
                <c:pt idx="4140">
                  <c:v>13.7363650001134</c:v>
                </c:pt>
                <c:pt idx="4141">
                  <c:v>13.736813999912501</c:v>
                </c:pt>
                <c:pt idx="4142">
                  <c:v>13.737841999954901</c:v>
                </c:pt>
                <c:pt idx="4143">
                  <c:v>13.751390999914198</c:v>
                </c:pt>
                <c:pt idx="4144">
                  <c:v>13.7520449998191</c:v>
                </c:pt>
                <c:pt idx="4145">
                  <c:v>13.7533410002106</c:v>
                </c:pt>
                <c:pt idx="4146">
                  <c:v>13.7542269999357</c:v>
                </c:pt>
                <c:pt idx="4147">
                  <c:v>13.7635719997888</c:v>
                </c:pt>
                <c:pt idx="4148">
                  <c:v>13.764086999799401</c:v>
                </c:pt>
                <c:pt idx="4149">
                  <c:v>13.7649070002225</c:v>
                </c:pt>
                <c:pt idx="4150">
                  <c:v>13.7654519999159</c:v>
                </c:pt>
                <c:pt idx="4151">
                  <c:v>13.768873000117299</c:v>
                </c:pt>
                <c:pt idx="4152">
                  <c:v>13.796557000205199</c:v>
                </c:pt>
                <c:pt idx="4153">
                  <c:v>13.799142000152601</c:v>
                </c:pt>
                <c:pt idx="4154">
                  <c:v>13.799825000205601</c:v>
                </c:pt>
                <c:pt idx="4155">
                  <c:v>13.801185999909601</c:v>
                </c:pt>
                <c:pt idx="4156">
                  <c:v>13.8022189998991</c:v>
                </c:pt>
                <c:pt idx="4157">
                  <c:v>13.807972999984401</c:v>
                </c:pt>
                <c:pt idx="4158">
                  <c:v>13.8256639997962</c:v>
                </c:pt>
                <c:pt idx="4159">
                  <c:v>13.8261649999549</c:v>
                </c:pt>
                <c:pt idx="4160">
                  <c:v>13.8269929998386</c:v>
                </c:pt>
                <c:pt idx="4161">
                  <c:v>13.827690000198301</c:v>
                </c:pt>
                <c:pt idx="4162">
                  <c:v>13.835326999924199</c:v>
                </c:pt>
                <c:pt idx="4163">
                  <c:v>13.8356839997868</c:v>
                </c:pt>
                <c:pt idx="4164">
                  <c:v>13.8363679998292</c:v>
                </c:pt>
                <c:pt idx="4165">
                  <c:v>13.8369149999562</c:v>
                </c:pt>
                <c:pt idx="4166">
                  <c:v>13.8452639998831</c:v>
                </c:pt>
                <c:pt idx="4167">
                  <c:v>13.846946999819901</c:v>
                </c:pt>
                <c:pt idx="4168">
                  <c:v>13.8475200001266</c:v>
                </c:pt>
                <c:pt idx="4169">
                  <c:v>13.848433000021</c:v>
                </c:pt>
                <c:pt idx="4170">
                  <c:v>13.849495000158601</c:v>
                </c:pt>
                <c:pt idx="4171">
                  <c:v>13.851126000190501</c:v>
                </c:pt>
                <c:pt idx="4172">
                  <c:v>13.8635399998747</c:v>
                </c:pt>
                <c:pt idx="4173">
                  <c:v>13.872249000087301</c:v>
                </c:pt>
                <c:pt idx="4174">
                  <c:v>13.872995999918199</c:v>
                </c:pt>
                <c:pt idx="4175">
                  <c:v>13.8742879998972</c:v>
                </c:pt>
                <c:pt idx="4176">
                  <c:v>13.8752660000136</c:v>
                </c:pt>
                <c:pt idx="4177">
                  <c:v>13.8753510000242</c:v>
                </c:pt>
                <c:pt idx="4178">
                  <c:v>13.8889250001739</c:v>
                </c:pt>
                <c:pt idx="4179">
                  <c:v>13.9034540002285</c:v>
                </c:pt>
                <c:pt idx="4180">
                  <c:v>13.904213999921899</c:v>
                </c:pt>
                <c:pt idx="4181">
                  <c:v>13.905508999869101</c:v>
                </c:pt>
                <c:pt idx="4182">
                  <c:v>13.906195999879801</c:v>
                </c:pt>
                <c:pt idx="4183">
                  <c:v>13.906494999901</c:v>
                </c:pt>
                <c:pt idx="4184">
                  <c:v>13.906639000197099</c:v>
                </c:pt>
                <c:pt idx="4185">
                  <c:v>13.907990000006899</c:v>
                </c:pt>
                <c:pt idx="4186">
                  <c:v>13.908172999890599</c:v>
                </c:pt>
                <c:pt idx="4187">
                  <c:v>13.908626000102199</c:v>
                </c:pt>
                <c:pt idx="4188">
                  <c:v>13.9087689999541</c:v>
                </c:pt>
                <c:pt idx="4189">
                  <c:v>13.909510999837899</c:v>
                </c:pt>
                <c:pt idx="4190">
                  <c:v>13.9095919998908</c:v>
                </c:pt>
                <c:pt idx="4191">
                  <c:v>13.9096729999437</c:v>
                </c:pt>
                <c:pt idx="4192">
                  <c:v>13.910155999838</c:v>
                </c:pt>
                <c:pt idx="4193">
                  <c:v>13.9105500002187</c:v>
                </c:pt>
                <c:pt idx="4194">
                  <c:v>13.9108739999755</c:v>
                </c:pt>
                <c:pt idx="4195">
                  <c:v>13.912395999795901</c:v>
                </c:pt>
                <c:pt idx="4196">
                  <c:v>13.9164150000397</c:v>
                </c:pt>
                <c:pt idx="4197">
                  <c:v>13.916914000219499</c:v>
                </c:pt>
                <c:pt idx="4198">
                  <c:v>13.917768999817699</c:v>
                </c:pt>
                <c:pt idx="4199">
                  <c:v>13.9184690001457</c:v>
                </c:pt>
                <c:pt idx="4200">
                  <c:v>13.936332999946901</c:v>
                </c:pt>
                <c:pt idx="4201">
                  <c:v>13.9446029997998</c:v>
                </c:pt>
                <c:pt idx="4202">
                  <c:v>13.9589760001399</c:v>
                </c:pt>
                <c:pt idx="4203">
                  <c:v>13.959676000013101</c:v>
                </c:pt>
                <c:pt idx="4204">
                  <c:v>13.961072999791199</c:v>
                </c:pt>
                <c:pt idx="4205">
                  <c:v>13.9610739997806</c:v>
                </c:pt>
                <c:pt idx="4206">
                  <c:v>13.961692000066201</c:v>
                </c:pt>
                <c:pt idx="4207">
                  <c:v>13.962075000108499</c:v>
                </c:pt>
                <c:pt idx="4208">
                  <c:v>13.962900000024</c:v>
                </c:pt>
                <c:pt idx="4209">
                  <c:v>13.963797000087601</c:v>
                </c:pt>
                <c:pt idx="4210">
                  <c:v>13.972815000215599</c:v>
                </c:pt>
                <c:pt idx="4211">
                  <c:v>13.978257999951801</c:v>
                </c:pt>
                <c:pt idx="4212">
                  <c:v>13.9795459999731</c:v>
                </c:pt>
                <c:pt idx="4213">
                  <c:v>13.9802449998569</c:v>
                </c:pt>
                <c:pt idx="4214">
                  <c:v>13.9809020001848</c:v>
                </c:pt>
                <c:pt idx="4215">
                  <c:v>13.9815560000897</c:v>
                </c:pt>
                <c:pt idx="4216">
                  <c:v>13.981566999973399</c:v>
                </c:pt>
                <c:pt idx="4217">
                  <c:v>13.9825119999841</c:v>
                </c:pt>
                <c:pt idx="4218">
                  <c:v>13.9829119998466</c:v>
                </c:pt>
                <c:pt idx="4219">
                  <c:v>13.9837960000477</c:v>
                </c:pt>
                <c:pt idx="4220">
                  <c:v>13.990614999784102</c:v>
                </c:pt>
                <c:pt idx="4221">
                  <c:v>14.018157999998898</c:v>
                </c:pt>
                <c:pt idx="4222">
                  <c:v>14.018893999946101</c:v>
                </c:pt>
                <c:pt idx="4223">
                  <c:v>14.0201959998194</c:v>
                </c:pt>
                <c:pt idx="4224">
                  <c:v>14.0211930001896</c:v>
                </c:pt>
                <c:pt idx="4225">
                  <c:v>14.0369099999588</c:v>
                </c:pt>
                <c:pt idx="4226">
                  <c:v>14.037594999990599</c:v>
                </c:pt>
                <c:pt idx="4227">
                  <c:v>14.038894999885001</c:v>
                </c:pt>
                <c:pt idx="4228">
                  <c:v>14.039078000223501</c:v>
                </c:pt>
                <c:pt idx="4229">
                  <c:v>14.039813000181301</c:v>
                </c:pt>
                <c:pt idx="4230">
                  <c:v>14.041869999800799</c:v>
                </c:pt>
                <c:pt idx="4231">
                  <c:v>14.047619999928401</c:v>
                </c:pt>
                <c:pt idx="4232">
                  <c:v>14.054456999929201</c:v>
                </c:pt>
                <c:pt idx="4233">
                  <c:v>14.054996000140799</c:v>
                </c:pt>
                <c:pt idx="4234">
                  <c:v>14.0559139999822</c:v>
                </c:pt>
                <c:pt idx="4235">
                  <c:v>14.0565309998237</c:v>
                </c:pt>
                <c:pt idx="4236">
                  <c:v>14.0670569999201</c:v>
                </c:pt>
                <c:pt idx="4237">
                  <c:v>14.069204999941499</c:v>
                </c:pt>
                <c:pt idx="4238">
                  <c:v>14.075123000111398</c:v>
                </c:pt>
                <c:pt idx="4239">
                  <c:v>14.0756410000904</c:v>
                </c:pt>
                <c:pt idx="4240">
                  <c:v>14.0765589999318</c:v>
                </c:pt>
                <c:pt idx="4241">
                  <c:v>14.0773429998262</c:v>
                </c:pt>
                <c:pt idx="4242">
                  <c:v>14.088865999838101</c:v>
                </c:pt>
                <c:pt idx="4243">
                  <c:v>14.090329999817099</c:v>
                </c:pt>
                <c:pt idx="4244">
                  <c:v>14.096869999775599</c:v>
                </c:pt>
                <c:pt idx="4245">
                  <c:v>14.1049769999881</c:v>
                </c:pt>
                <c:pt idx="4246">
                  <c:v>14.1054860000622</c:v>
                </c:pt>
                <c:pt idx="4247">
                  <c:v>14.106345000072901</c:v>
                </c:pt>
                <c:pt idx="4248">
                  <c:v>14.1069040000729</c:v>
                </c:pt>
                <c:pt idx="4249">
                  <c:v>14.123271999778799</c:v>
                </c:pt>
                <c:pt idx="4250">
                  <c:v>14.126220999969499</c:v>
                </c:pt>
                <c:pt idx="4251">
                  <c:v>14.126945000043602</c:v>
                </c:pt>
                <c:pt idx="4252">
                  <c:v>14.128197999980301</c:v>
                </c:pt>
                <c:pt idx="4253">
                  <c:v>14.129166000202499</c:v>
                </c:pt>
                <c:pt idx="4254">
                  <c:v>14.142440999876198</c:v>
                </c:pt>
                <c:pt idx="4255">
                  <c:v>14.142756000182999</c:v>
                </c:pt>
                <c:pt idx="4256">
                  <c:v>14.143066000087799</c:v>
                </c:pt>
                <c:pt idx="4257">
                  <c:v>14.144234000013901</c:v>
                </c:pt>
                <c:pt idx="4258">
                  <c:v>14.1451529998448</c:v>
                </c:pt>
                <c:pt idx="4259">
                  <c:v>14.1677159999744</c:v>
                </c:pt>
                <c:pt idx="4260">
                  <c:v>14.168390000122599</c:v>
                </c:pt>
                <c:pt idx="4261">
                  <c:v>14.169630000196701</c:v>
                </c:pt>
                <c:pt idx="4262">
                  <c:v>14.170574000218</c:v>
                </c:pt>
                <c:pt idx="4263">
                  <c:v>14.1822280002088</c:v>
                </c:pt>
                <c:pt idx="4264">
                  <c:v>14.1822840000713</c:v>
                </c:pt>
                <c:pt idx="4265">
                  <c:v>14.1827719999128</c:v>
                </c:pt>
                <c:pt idx="4266">
                  <c:v>14.1828079999868</c:v>
                </c:pt>
                <c:pt idx="4267">
                  <c:v>14.183169999796501</c:v>
                </c:pt>
                <c:pt idx="4268">
                  <c:v>14.1837239998494</c:v>
                </c:pt>
                <c:pt idx="4269">
                  <c:v>14.183916000092701</c:v>
                </c:pt>
                <c:pt idx="4270">
                  <c:v>14.184426000156199</c:v>
                </c:pt>
                <c:pt idx="4271">
                  <c:v>14.1844750000927</c:v>
                </c:pt>
                <c:pt idx="4272">
                  <c:v>14.1976589998193</c:v>
                </c:pt>
                <c:pt idx="4273">
                  <c:v>14.211101000000701</c:v>
                </c:pt>
                <c:pt idx="4274">
                  <c:v>14.211580999926801</c:v>
                </c:pt>
                <c:pt idx="4275">
                  <c:v>14.212272999884499</c:v>
                </c:pt>
                <c:pt idx="4276">
                  <c:v>14.212979000149</c:v>
                </c:pt>
                <c:pt idx="4277">
                  <c:v>14.214782000181001</c:v>
                </c:pt>
                <c:pt idx="4278">
                  <c:v>14.216091999969599</c:v>
                </c:pt>
                <c:pt idx="4279">
                  <c:v>14.2168020001918</c:v>
                </c:pt>
                <c:pt idx="4280">
                  <c:v>14.2181810001602</c:v>
                </c:pt>
                <c:pt idx="4281">
                  <c:v>14.219227000012301</c:v>
                </c:pt>
                <c:pt idx="4282">
                  <c:v>14.2416409998986</c:v>
                </c:pt>
                <c:pt idx="4283">
                  <c:v>14.242135000131301</c:v>
                </c:pt>
                <c:pt idx="4284">
                  <c:v>14.2430099999728</c:v>
                </c:pt>
                <c:pt idx="4285">
                  <c:v>14.2436989999623</c:v>
                </c:pt>
                <c:pt idx="4286">
                  <c:v>14.247511000121399</c:v>
                </c:pt>
                <c:pt idx="4287">
                  <c:v>14.253788000132701</c:v>
                </c:pt>
                <c:pt idx="4288">
                  <c:v>14.2544410000482</c:v>
                </c:pt>
                <c:pt idx="4289">
                  <c:v>14.255783999942601</c:v>
                </c:pt>
                <c:pt idx="4290">
                  <c:v>14.2561540001224</c:v>
                </c:pt>
                <c:pt idx="4291">
                  <c:v>14.256720000048499</c:v>
                </c:pt>
                <c:pt idx="4292">
                  <c:v>14.2778210001779</c:v>
                </c:pt>
                <c:pt idx="4293">
                  <c:v>14.2783090000193</c:v>
                </c:pt>
                <c:pt idx="4294">
                  <c:v>14.2785920002097</c:v>
                </c:pt>
                <c:pt idx="4295">
                  <c:v>14.279225999871398</c:v>
                </c:pt>
                <c:pt idx="4296">
                  <c:v>14.279457000156899</c:v>
                </c:pt>
                <c:pt idx="4297">
                  <c:v>14.2797929997868</c:v>
                </c:pt>
                <c:pt idx="4298">
                  <c:v>14.2886240000734</c:v>
                </c:pt>
                <c:pt idx="4299">
                  <c:v>14.289331999862</c:v>
                </c:pt>
                <c:pt idx="4300">
                  <c:v>14.290777000041901</c:v>
                </c:pt>
                <c:pt idx="4301">
                  <c:v>14.291687999957499</c:v>
                </c:pt>
                <c:pt idx="4302">
                  <c:v>14.295118000063599</c:v>
                </c:pt>
                <c:pt idx="4303">
                  <c:v>14.306283000223599</c:v>
                </c:pt>
                <c:pt idx="4304">
                  <c:v>14.306702999874599</c:v>
                </c:pt>
                <c:pt idx="4305">
                  <c:v>14.3074839998007</c:v>
                </c:pt>
                <c:pt idx="4306">
                  <c:v>14.3079949998536</c:v>
                </c:pt>
                <c:pt idx="4307">
                  <c:v>14.3110359999809</c:v>
                </c:pt>
                <c:pt idx="4308">
                  <c:v>14.3138369999178</c:v>
                </c:pt>
                <c:pt idx="4309">
                  <c:v>14.3235199998343</c:v>
                </c:pt>
                <c:pt idx="4310">
                  <c:v>14.324067999950699</c:v>
                </c:pt>
                <c:pt idx="4311">
                  <c:v>14.324964000024901</c:v>
                </c:pt>
                <c:pt idx="4312">
                  <c:v>14.3260720001308</c:v>
                </c:pt>
                <c:pt idx="4313">
                  <c:v>14.328928999930199</c:v>
                </c:pt>
                <c:pt idx="4314">
                  <c:v>14.3563719998383</c:v>
                </c:pt>
                <c:pt idx="4315">
                  <c:v>14.363514999786201</c:v>
                </c:pt>
                <c:pt idx="4316">
                  <c:v>14.364153999849799</c:v>
                </c:pt>
                <c:pt idx="4317">
                  <c:v>14.365477999945101</c:v>
                </c:pt>
                <c:pt idx="4318">
                  <c:v>14.3664199999875</c:v>
                </c:pt>
                <c:pt idx="4319">
                  <c:v>14.3792959997881</c:v>
                </c:pt>
                <c:pt idx="4320">
                  <c:v>14.3819189997884</c:v>
                </c:pt>
                <c:pt idx="4321">
                  <c:v>14.382671000021201</c:v>
                </c:pt>
                <c:pt idx="4322">
                  <c:v>14.383440000074099</c:v>
                </c:pt>
                <c:pt idx="4323">
                  <c:v>14.383940999778099</c:v>
                </c:pt>
                <c:pt idx="4324">
                  <c:v>14.3840969999473</c:v>
                </c:pt>
                <c:pt idx="4325">
                  <c:v>14.384868999968599</c:v>
                </c:pt>
                <c:pt idx="4326">
                  <c:v>14.3851570001061</c:v>
                </c:pt>
                <c:pt idx="4327">
                  <c:v>14.3862260001697</c:v>
                </c:pt>
                <c:pt idx="4328">
                  <c:v>14.3948969998746</c:v>
                </c:pt>
                <c:pt idx="4329">
                  <c:v>14.395666999917001</c:v>
                </c:pt>
                <c:pt idx="4330">
                  <c:v>14.3969800001286</c:v>
                </c:pt>
                <c:pt idx="4331">
                  <c:v>14.398009000160501</c:v>
                </c:pt>
                <c:pt idx="4332">
                  <c:v>14.398404000075901</c:v>
                </c:pt>
                <c:pt idx="4333">
                  <c:v>14.3984070000442</c:v>
                </c:pt>
                <c:pt idx="4334">
                  <c:v>14.399135000075999</c:v>
                </c:pt>
                <c:pt idx="4335">
                  <c:v>14.3997099999069</c:v>
                </c:pt>
                <c:pt idx="4336">
                  <c:v>14.4088699998974</c:v>
                </c:pt>
                <c:pt idx="4337">
                  <c:v>14.409271000204098</c:v>
                </c:pt>
                <c:pt idx="4338">
                  <c:v>14.4100490001619</c:v>
                </c:pt>
                <c:pt idx="4339">
                  <c:v>14.410580999992801</c:v>
                </c:pt>
                <c:pt idx="4340">
                  <c:v>14.411333000225499</c:v>
                </c:pt>
                <c:pt idx="4341">
                  <c:v>14.4251149999945</c:v>
                </c:pt>
                <c:pt idx="4342">
                  <c:v>14.425668000058002</c:v>
                </c:pt>
                <c:pt idx="4343">
                  <c:v>14.4266130000687</c:v>
                </c:pt>
                <c:pt idx="4344">
                  <c:v>14.427326999793799</c:v>
                </c:pt>
                <c:pt idx="4345">
                  <c:v>14.4396810001126</c:v>
                </c:pt>
                <c:pt idx="4346">
                  <c:v>14.4533610000507</c:v>
                </c:pt>
                <c:pt idx="4347">
                  <c:v>14.455676000125001</c:v>
                </c:pt>
                <c:pt idx="4348">
                  <c:v>14.456290999987601</c:v>
                </c:pt>
                <c:pt idx="4349">
                  <c:v>14.457474000209899</c:v>
                </c:pt>
                <c:pt idx="4350">
                  <c:v>14.458353000009</c:v>
                </c:pt>
                <c:pt idx="4351">
                  <c:v>14.461753999967101</c:v>
                </c:pt>
                <c:pt idx="4352">
                  <c:v>14.462450999872001</c:v>
                </c:pt>
                <c:pt idx="4353">
                  <c:v>14.4637899998087</c:v>
                </c:pt>
                <c:pt idx="4354">
                  <c:v>14.4647659999463</c:v>
                </c:pt>
                <c:pt idx="4355">
                  <c:v>14.4702679999682</c:v>
                </c:pt>
                <c:pt idx="4356">
                  <c:v>14.473755999915701</c:v>
                </c:pt>
                <c:pt idx="4357">
                  <c:v>14.490494999790801</c:v>
                </c:pt>
                <c:pt idx="4358">
                  <c:v>14.4906969999283</c:v>
                </c:pt>
                <c:pt idx="4359">
                  <c:v>14.491297999938899</c:v>
                </c:pt>
                <c:pt idx="4360">
                  <c:v>14.492429999791</c:v>
                </c:pt>
                <c:pt idx="4361">
                  <c:v>14.493297000171799</c:v>
                </c:pt>
                <c:pt idx="4362">
                  <c:v>14.500044000214901</c:v>
                </c:pt>
                <c:pt idx="4363">
                  <c:v>14.500361000045801</c:v>
                </c:pt>
                <c:pt idx="4364">
                  <c:v>14.501063999887201</c:v>
                </c:pt>
                <c:pt idx="4365">
                  <c:v>14.501559000109401</c:v>
                </c:pt>
                <c:pt idx="4366">
                  <c:v>14.508891999867</c:v>
                </c:pt>
                <c:pt idx="4367">
                  <c:v>14.5093119999728</c:v>
                </c:pt>
                <c:pt idx="4368">
                  <c:v>14.5100280001315</c:v>
                </c:pt>
                <c:pt idx="4369">
                  <c:v>14.510905999941301</c:v>
                </c:pt>
                <c:pt idx="4370">
                  <c:v>14.517263000016101</c:v>
                </c:pt>
                <c:pt idx="4371">
                  <c:v>14.523621000080301</c:v>
                </c:pt>
                <c:pt idx="4372">
                  <c:v>14.528152999901</c:v>
                </c:pt>
                <c:pt idx="4373">
                  <c:v>14.5514529999672</c:v>
                </c:pt>
                <c:pt idx="4374">
                  <c:v>14.5600410000952</c:v>
                </c:pt>
                <c:pt idx="4375">
                  <c:v>14.5605640000212</c:v>
                </c:pt>
                <c:pt idx="4376">
                  <c:v>14.561219999904999</c:v>
                </c:pt>
                <c:pt idx="4377">
                  <c:v>14.562493000084899</c:v>
                </c:pt>
                <c:pt idx="4378">
                  <c:v>14.5626180001272</c:v>
                </c:pt>
                <c:pt idx="4379">
                  <c:v>14.5636840002225</c:v>
                </c:pt>
                <c:pt idx="4380">
                  <c:v>14.570205999916601</c:v>
                </c:pt>
                <c:pt idx="4381">
                  <c:v>14.570770999853199</c:v>
                </c:pt>
                <c:pt idx="4382">
                  <c:v>14.571702000011999</c:v>
                </c:pt>
                <c:pt idx="4383">
                  <c:v>14.572442999906299</c:v>
                </c:pt>
                <c:pt idx="4384">
                  <c:v>14.579389000118601</c:v>
                </c:pt>
                <c:pt idx="4385">
                  <c:v>14.580029000171599</c:v>
                </c:pt>
                <c:pt idx="4386">
                  <c:v>14.581329000065999</c:v>
                </c:pt>
                <c:pt idx="4387">
                  <c:v>14.5821639998757</c:v>
                </c:pt>
                <c:pt idx="4388">
                  <c:v>14.594739000131</c:v>
                </c:pt>
                <c:pt idx="4389">
                  <c:v>14.595459999782101</c:v>
                </c:pt>
                <c:pt idx="4390">
                  <c:v>14.5967009998457</c:v>
                </c:pt>
                <c:pt idx="4391">
                  <c:v>14.597541000057301</c:v>
                </c:pt>
                <c:pt idx="4392">
                  <c:v>14.603738000005201</c:v>
                </c:pt>
                <c:pt idx="4393">
                  <c:v>14.6113129999321</c:v>
                </c:pt>
                <c:pt idx="4394">
                  <c:v>14.6118339998793</c:v>
                </c:pt>
                <c:pt idx="4395">
                  <c:v>14.6125549999851</c:v>
                </c:pt>
                <c:pt idx="4396">
                  <c:v>14.614107999932401</c:v>
                </c:pt>
                <c:pt idx="4397">
                  <c:v>14.6155940001335</c:v>
                </c:pt>
                <c:pt idx="4398">
                  <c:v>14.618460999827201</c:v>
                </c:pt>
                <c:pt idx="4399">
                  <c:v>14.6189679999224</c:v>
                </c:pt>
                <c:pt idx="4400">
                  <c:v>14.619864999986</c:v>
                </c:pt>
                <c:pt idx="4401">
                  <c:v>14.6205350001764</c:v>
                </c:pt>
                <c:pt idx="4402">
                  <c:v>14.627935000135</c:v>
                </c:pt>
                <c:pt idx="4403">
                  <c:v>14.6286419999341</c:v>
                </c:pt>
                <c:pt idx="4404">
                  <c:v>14.6299560001352</c:v>
                </c:pt>
                <c:pt idx="4405">
                  <c:v>14.630837999902699</c:v>
                </c:pt>
                <c:pt idx="4406">
                  <c:v>14.635329000157</c:v>
                </c:pt>
                <c:pt idx="4407">
                  <c:v>14.635875999829199</c:v>
                </c:pt>
                <c:pt idx="4408">
                  <c:v>14.6368870000515</c:v>
                </c:pt>
                <c:pt idx="4409">
                  <c:v>14.637675999892899</c:v>
                </c:pt>
                <c:pt idx="4410">
                  <c:v>14.638129000104501</c:v>
                </c:pt>
                <c:pt idx="4411">
                  <c:v>14.638293000189099</c:v>
                </c:pt>
                <c:pt idx="4412">
                  <c:v>14.644674000010099</c:v>
                </c:pt>
                <c:pt idx="4413">
                  <c:v>14.6451689997775</c:v>
                </c:pt>
                <c:pt idx="4414">
                  <c:v>14.646134000031401</c:v>
                </c:pt>
                <c:pt idx="4415">
                  <c:v>14.646953000010399</c:v>
                </c:pt>
                <c:pt idx="4416">
                  <c:v>14.657151999926999</c:v>
                </c:pt>
                <c:pt idx="4417">
                  <c:v>14.6577959999376</c:v>
                </c:pt>
                <c:pt idx="4418">
                  <c:v>14.659048999874299</c:v>
                </c:pt>
                <c:pt idx="4419">
                  <c:v>14.659871999810999</c:v>
                </c:pt>
                <c:pt idx="4420">
                  <c:v>14.6655399998962</c:v>
                </c:pt>
                <c:pt idx="4421">
                  <c:v>14.687625000078599</c:v>
                </c:pt>
                <c:pt idx="4422">
                  <c:v>14.6883409997826</c:v>
                </c:pt>
                <c:pt idx="4423">
                  <c:v>14.688802999899</c:v>
                </c:pt>
                <c:pt idx="4424">
                  <c:v>14.689709999856801</c:v>
                </c:pt>
                <c:pt idx="4425">
                  <c:v>14.690713000163599</c:v>
                </c:pt>
                <c:pt idx="4426">
                  <c:v>14.691614000184899</c:v>
                </c:pt>
                <c:pt idx="4427">
                  <c:v>14.6922270000686</c:v>
                </c:pt>
                <c:pt idx="4428">
                  <c:v>14.693394000005298</c:v>
                </c:pt>
                <c:pt idx="4429">
                  <c:v>14.6942050000689</c:v>
                </c:pt>
                <c:pt idx="4430">
                  <c:v>14.694703999794001</c:v>
                </c:pt>
                <c:pt idx="4431">
                  <c:v>14.695165999910301</c:v>
                </c:pt>
                <c:pt idx="4432">
                  <c:v>14.6960520000902</c:v>
                </c:pt>
                <c:pt idx="4433">
                  <c:v>14.696962000016301</c:v>
                </c:pt>
                <c:pt idx="4434">
                  <c:v>14.697206000164401</c:v>
                </c:pt>
                <c:pt idx="4435">
                  <c:v>14.6978460002173</c:v>
                </c:pt>
                <c:pt idx="4436">
                  <c:v>14.698936000058801</c:v>
                </c:pt>
                <c:pt idx="4437">
                  <c:v>14.6997380002176</c:v>
                </c:pt>
                <c:pt idx="4438">
                  <c:v>14.729671000168299</c:v>
                </c:pt>
                <c:pt idx="4439">
                  <c:v>14.7319620000416</c:v>
                </c:pt>
                <c:pt idx="4440">
                  <c:v>14.735430000200701</c:v>
                </c:pt>
                <c:pt idx="4441">
                  <c:v>14.7431790001064</c:v>
                </c:pt>
                <c:pt idx="4442">
                  <c:v>14.7437050000007</c:v>
                </c:pt>
                <c:pt idx="4443">
                  <c:v>14.744663999863398</c:v>
                </c:pt>
                <c:pt idx="4444">
                  <c:v>14.745324000159501</c:v>
                </c:pt>
                <c:pt idx="4445">
                  <c:v>14.748855000107101</c:v>
                </c:pt>
                <c:pt idx="4446">
                  <c:v>14.7493700001177</c:v>
                </c:pt>
                <c:pt idx="4447">
                  <c:v>14.750485000149601</c:v>
                </c:pt>
                <c:pt idx="4448">
                  <c:v>14.7511740001391</c:v>
                </c:pt>
                <c:pt idx="4449">
                  <c:v>14.758412999981301</c:v>
                </c:pt>
                <c:pt idx="4450">
                  <c:v>14.765292999982099</c:v>
                </c:pt>
                <c:pt idx="4451">
                  <c:v>14.7759110000151</c:v>
                </c:pt>
                <c:pt idx="4452">
                  <c:v>14.779931999783001</c:v>
                </c:pt>
                <c:pt idx="4453">
                  <c:v>14.7805410001637</c:v>
                </c:pt>
                <c:pt idx="4454">
                  <c:v>14.7817160000158</c:v>
                </c:pt>
                <c:pt idx="4455">
                  <c:v>14.7825220001323</c:v>
                </c:pt>
                <c:pt idx="4456">
                  <c:v>14.7831059998679</c:v>
                </c:pt>
                <c:pt idx="4457">
                  <c:v>14.792612999826799</c:v>
                </c:pt>
                <c:pt idx="4458">
                  <c:v>14.795515000059801</c:v>
                </c:pt>
                <c:pt idx="4459">
                  <c:v>14.7962400001233</c:v>
                </c:pt>
                <c:pt idx="4460">
                  <c:v>14.7975899999437</c:v>
                </c:pt>
                <c:pt idx="4461">
                  <c:v>14.798557000176501</c:v>
                </c:pt>
                <c:pt idx="4462">
                  <c:v>14.7986299998592</c:v>
                </c:pt>
                <c:pt idx="4463">
                  <c:v>14.799204000155401</c:v>
                </c:pt>
                <c:pt idx="4464">
                  <c:v>14.800185999774801</c:v>
                </c:pt>
                <c:pt idx="4465">
                  <c:v>14.800809000007501</c:v>
                </c:pt>
                <c:pt idx="4466">
                  <c:v>14.813957000114801</c:v>
                </c:pt>
                <c:pt idx="4467">
                  <c:v>14.815965999787201</c:v>
                </c:pt>
                <c:pt idx="4468">
                  <c:v>14.816358000189201</c:v>
                </c:pt>
                <c:pt idx="4469">
                  <c:v>14.817059000051801</c:v>
                </c:pt>
                <c:pt idx="4470">
                  <c:v>14.817590999882599</c:v>
                </c:pt>
                <c:pt idx="4471">
                  <c:v>14.824844000031499</c:v>
                </c:pt>
                <c:pt idx="4472">
                  <c:v>14.825204999851801</c:v>
                </c:pt>
                <c:pt idx="4473">
                  <c:v>14.825861000190301</c:v>
                </c:pt>
                <c:pt idx="4474">
                  <c:v>14.8262920001798</c:v>
                </c:pt>
                <c:pt idx="4475">
                  <c:v>14.8297269997783</c:v>
                </c:pt>
                <c:pt idx="4476">
                  <c:v>14.8402089998853</c:v>
                </c:pt>
                <c:pt idx="4477">
                  <c:v>14.860056000088601</c:v>
                </c:pt>
                <c:pt idx="4478">
                  <c:v>14.8642439999093</c:v>
                </c:pt>
                <c:pt idx="4479">
                  <c:v>14.872170000217</c:v>
                </c:pt>
                <c:pt idx="4480">
                  <c:v>14.875693999783801</c:v>
                </c:pt>
                <c:pt idx="4481">
                  <c:v>14.8763279999002</c:v>
                </c:pt>
                <c:pt idx="4482">
                  <c:v>14.8775140000907</c:v>
                </c:pt>
                <c:pt idx="4483">
                  <c:v>14.878362000217701</c:v>
                </c:pt>
                <c:pt idx="4484">
                  <c:v>14.880875000017099</c:v>
                </c:pt>
                <c:pt idx="4485">
                  <c:v>14.882044999922</c:v>
                </c:pt>
                <c:pt idx="4486">
                  <c:v>14.8827399998481</c:v>
                </c:pt>
                <c:pt idx="4487">
                  <c:v>14.884109999911699</c:v>
                </c:pt>
                <c:pt idx="4488">
                  <c:v>14.884868000081001</c:v>
                </c:pt>
                <c:pt idx="4489">
                  <c:v>14.8904409998067</c:v>
                </c:pt>
                <c:pt idx="4490">
                  <c:v>14.896710999892001</c:v>
                </c:pt>
                <c:pt idx="4491">
                  <c:v>14.897351999934399</c:v>
                </c:pt>
                <c:pt idx="4492">
                  <c:v>14.8985259997971</c:v>
                </c:pt>
                <c:pt idx="4493">
                  <c:v>14.899633999903001</c:v>
                </c:pt>
                <c:pt idx="4494">
                  <c:v>14.9028900000303</c:v>
                </c:pt>
                <c:pt idx="4495">
                  <c:v>14.903691000199599</c:v>
                </c:pt>
                <c:pt idx="4496">
                  <c:v>14.904967999882501</c:v>
                </c:pt>
                <c:pt idx="4497">
                  <c:v>14.906328000051801</c:v>
                </c:pt>
                <c:pt idx="4498">
                  <c:v>14.9161419999472</c:v>
                </c:pt>
                <c:pt idx="4499">
                  <c:v>14.916582999831</c:v>
                </c:pt>
                <c:pt idx="4500">
                  <c:v>14.917497000169501</c:v>
                </c:pt>
                <c:pt idx="4501">
                  <c:v>14.918122999915701</c:v>
                </c:pt>
                <c:pt idx="4502">
                  <c:v>14.926508999906201</c:v>
                </c:pt>
                <c:pt idx="4503">
                  <c:v>14.927217000149499</c:v>
                </c:pt>
                <c:pt idx="4504">
                  <c:v>14.9286249998112</c:v>
                </c:pt>
                <c:pt idx="4505">
                  <c:v>14.9295360001815</c:v>
                </c:pt>
                <c:pt idx="4506">
                  <c:v>14.9406440000348</c:v>
                </c:pt>
                <c:pt idx="4507">
                  <c:v>14.940825999929</c:v>
                </c:pt>
                <c:pt idx="4508">
                  <c:v>14.9413690000983</c:v>
                </c:pt>
                <c:pt idx="4509">
                  <c:v>14.942352000161899</c:v>
                </c:pt>
                <c:pt idx="4510">
                  <c:v>14.943053000024499</c:v>
                </c:pt>
                <c:pt idx="4511">
                  <c:v>14.951123000173499</c:v>
                </c:pt>
                <c:pt idx="4512">
                  <c:v>14.952202000131299</c:v>
                </c:pt>
                <c:pt idx="4513">
                  <c:v>14.952725000057399</c:v>
                </c:pt>
                <c:pt idx="4514">
                  <c:v>14.953649999824799</c:v>
                </c:pt>
                <c:pt idx="4515">
                  <c:v>14.9543010002162</c:v>
                </c:pt>
                <c:pt idx="4516">
                  <c:v>14.9793700002192</c:v>
                </c:pt>
                <c:pt idx="4517">
                  <c:v>14.979997999944299</c:v>
                </c:pt>
                <c:pt idx="4518">
                  <c:v>14.9820510000608</c:v>
                </c:pt>
                <c:pt idx="4519">
                  <c:v>14.982360999965699</c:v>
                </c:pt>
                <c:pt idx="4520">
                  <c:v>14.983317999849501</c:v>
                </c:pt>
                <c:pt idx="4521">
                  <c:v>14.9834550002196</c:v>
                </c:pt>
                <c:pt idx="4522">
                  <c:v>14.9835860001985</c:v>
                </c:pt>
                <c:pt idx="4523">
                  <c:v>14.983767000103398</c:v>
                </c:pt>
                <c:pt idx="4524">
                  <c:v>14.9844269999448</c:v>
                </c:pt>
                <c:pt idx="4525">
                  <c:v>14.984670000103499</c:v>
                </c:pt>
                <c:pt idx="4526">
                  <c:v>14.9852929998814</c:v>
                </c:pt>
                <c:pt idx="4527">
                  <c:v>14.985451000029501</c:v>
                </c:pt>
                <c:pt idx="4528">
                  <c:v>15.000755000073601</c:v>
                </c:pt>
                <c:pt idx="4529">
                  <c:v>15.003238000190301</c:v>
                </c:pt>
                <c:pt idx="4530">
                  <c:v>15.003854000042301</c:v>
                </c:pt>
                <c:pt idx="4531">
                  <c:v>15.012169999863501</c:v>
                </c:pt>
                <c:pt idx="4532">
                  <c:v>15.0125949999164</c:v>
                </c:pt>
                <c:pt idx="4533">
                  <c:v>15.024591999917901</c:v>
                </c:pt>
                <c:pt idx="4534">
                  <c:v>15.0248700001611</c:v>
                </c:pt>
                <c:pt idx="4535">
                  <c:v>15.025469000192899</c:v>
                </c:pt>
                <c:pt idx="4536">
                  <c:v>15.025958000023801</c:v>
                </c:pt>
                <c:pt idx="4537">
                  <c:v>15.0290719998338</c:v>
                </c:pt>
                <c:pt idx="4538">
                  <c:v>15.029615000003099</c:v>
                </c:pt>
                <c:pt idx="4539">
                  <c:v>15.0306679997811</c:v>
                </c:pt>
                <c:pt idx="4540">
                  <c:v>15.031389999876401</c:v>
                </c:pt>
                <c:pt idx="4541">
                  <c:v>15.033628999844899</c:v>
                </c:pt>
                <c:pt idx="4542">
                  <c:v>15.034246000141099</c:v>
                </c:pt>
                <c:pt idx="4543">
                  <c:v>15.035408000130699</c:v>
                </c:pt>
                <c:pt idx="4544">
                  <c:v>15.036589999908701</c:v>
                </c:pt>
                <c:pt idx="4545">
                  <c:v>15.038739999909</c:v>
                </c:pt>
                <c:pt idx="4546">
                  <c:v>15.039291999983099</c:v>
                </c:pt>
                <c:pt idx="4547">
                  <c:v>15.040196999961999</c:v>
                </c:pt>
                <c:pt idx="4548">
                  <c:v>15.040934999888099</c:v>
                </c:pt>
                <c:pt idx="4549">
                  <c:v>15.0427670000681</c:v>
                </c:pt>
                <c:pt idx="4550">
                  <c:v>15.0447199998779</c:v>
                </c:pt>
                <c:pt idx="4551">
                  <c:v>15.052152999942301</c:v>
                </c:pt>
                <c:pt idx="4552">
                  <c:v>15.065097999922701</c:v>
                </c:pt>
                <c:pt idx="4553">
                  <c:v>15.065767000123699</c:v>
                </c:pt>
                <c:pt idx="4554">
                  <c:v>15.0670729999546</c:v>
                </c:pt>
                <c:pt idx="4555">
                  <c:v>15.068017999965301</c:v>
                </c:pt>
                <c:pt idx="4556">
                  <c:v>15.0705149999339</c:v>
                </c:pt>
                <c:pt idx="4557">
                  <c:v>15.072902000156301</c:v>
                </c:pt>
                <c:pt idx="4558">
                  <c:v>15.073480999944801</c:v>
                </c:pt>
                <c:pt idx="4559">
                  <c:v>15.074541000103601</c:v>
                </c:pt>
                <c:pt idx="4560">
                  <c:v>15.075354000146</c:v>
                </c:pt>
                <c:pt idx="4561">
                  <c:v>15.090333999978601</c:v>
                </c:pt>
                <c:pt idx="4562">
                  <c:v>15.091101000052699</c:v>
                </c:pt>
                <c:pt idx="4563">
                  <c:v>15.091258000211301</c:v>
                </c:pt>
                <c:pt idx="4564">
                  <c:v>15.091546999883501</c:v>
                </c:pt>
                <c:pt idx="4565">
                  <c:v>15.092323999851899</c:v>
                </c:pt>
                <c:pt idx="4566">
                  <c:v>15.092854000158601</c:v>
                </c:pt>
                <c:pt idx="4567">
                  <c:v>15.112249000139801</c:v>
                </c:pt>
                <c:pt idx="4568">
                  <c:v>15.112949000013</c:v>
                </c:pt>
                <c:pt idx="4569">
                  <c:v>15.1142109998545</c:v>
                </c:pt>
                <c:pt idx="4570">
                  <c:v>15.115115999833501</c:v>
                </c:pt>
                <c:pt idx="4571">
                  <c:v>15.119190999939701</c:v>
                </c:pt>
                <c:pt idx="4572">
                  <c:v>15.1247949997923</c:v>
                </c:pt>
                <c:pt idx="4573">
                  <c:v>15.1252999999087</c:v>
                </c:pt>
                <c:pt idx="4574">
                  <c:v>15.1261910000357</c:v>
                </c:pt>
                <c:pt idx="4575">
                  <c:v>15.126851999866599</c:v>
                </c:pt>
                <c:pt idx="4576">
                  <c:v>15.1333459998568</c:v>
                </c:pt>
                <c:pt idx="4577">
                  <c:v>15.1361399998677</c:v>
                </c:pt>
                <c:pt idx="4578">
                  <c:v>15.152548000059999</c:v>
                </c:pt>
                <c:pt idx="4579">
                  <c:v>15.1805370001056</c:v>
                </c:pt>
                <c:pt idx="4580">
                  <c:v>15.1876290001382</c:v>
                </c:pt>
                <c:pt idx="4581">
                  <c:v>15.190594000159699</c:v>
                </c:pt>
                <c:pt idx="4582">
                  <c:v>15.1983929999914</c:v>
                </c:pt>
                <c:pt idx="4583">
                  <c:v>15.1989569999386</c:v>
                </c:pt>
                <c:pt idx="4584">
                  <c:v>15.199994999875299</c:v>
                </c:pt>
                <c:pt idx="4585">
                  <c:v>15.2011380000658</c:v>
                </c:pt>
                <c:pt idx="4586">
                  <c:v>15.2099830002043</c:v>
                </c:pt>
                <c:pt idx="4587">
                  <c:v>15.2104620001409</c:v>
                </c:pt>
                <c:pt idx="4588">
                  <c:v>15.211284000088099</c:v>
                </c:pt>
                <c:pt idx="4589">
                  <c:v>15.2119780000248</c:v>
                </c:pt>
                <c:pt idx="4590">
                  <c:v>15.2126269999826</c:v>
                </c:pt>
                <c:pt idx="4591">
                  <c:v>15.213165000204699</c:v>
                </c:pt>
                <c:pt idx="4592">
                  <c:v>15.214113000183699</c:v>
                </c:pt>
                <c:pt idx="4593">
                  <c:v>15.2147879998665</c:v>
                </c:pt>
                <c:pt idx="4594">
                  <c:v>15.265447999809099</c:v>
                </c:pt>
                <c:pt idx="4595">
                  <c:v>15.273442999841699</c:v>
                </c:pt>
                <c:pt idx="4596">
                  <c:v>15.278746000149098</c:v>
                </c:pt>
                <c:pt idx="4597">
                  <c:v>15.279379999810699</c:v>
                </c:pt>
                <c:pt idx="4598">
                  <c:v>15.280281999821399</c:v>
                </c:pt>
                <c:pt idx="4599">
                  <c:v>15.280695000001199</c:v>
                </c:pt>
                <c:pt idx="4600">
                  <c:v>15.280719000202199</c:v>
                </c:pt>
                <c:pt idx="4601">
                  <c:v>15.2814170000965</c:v>
                </c:pt>
                <c:pt idx="4602">
                  <c:v>15.281559999948501</c:v>
                </c:pt>
                <c:pt idx="4603">
                  <c:v>15.2819189997899</c:v>
                </c:pt>
                <c:pt idx="4604">
                  <c:v>15.2873460001501</c:v>
                </c:pt>
                <c:pt idx="4605">
                  <c:v>15.287887999875201</c:v>
                </c:pt>
                <c:pt idx="4606">
                  <c:v>15.288821000012801</c:v>
                </c:pt>
                <c:pt idx="4607">
                  <c:v>15.289537000171499</c:v>
                </c:pt>
                <c:pt idx="4608">
                  <c:v>15.298276000066799</c:v>
                </c:pt>
                <c:pt idx="4609">
                  <c:v>15.299023999887099</c:v>
                </c:pt>
                <c:pt idx="4610">
                  <c:v>15.300463000130501</c:v>
                </c:pt>
                <c:pt idx="4611">
                  <c:v>15.301466999972</c:v>
                </c:pt>
                <c:pt idx="4612">
                  <c:v>15.301486000225799</c:v>
                </c:pt>
                <c:pt idx="4613">
                  <c:v>15.302152000003799</c:v>
                </c:pt>
                <c:pt idx="4614">
                  <c:v>15.3034690001732</c:v>
                </c:pt>
                <c:pt idx="4615">
                  <c:v>15.304391999961801</c:v>
                </c:pt>
                <c:pt idx="4616">
                  <c:v>15.321718999985</c:v>
                </c:pt>
                <c:pt idx="4617">
                  <c:v>15.3418589998182</c:v>
                </c:pt>
                <c:pt idx="4618">
                  <c:v>15.3498710001258</c:v>
                </c:pt>
                <c:pt idx="4619">
                  <c:v>15.350362999924901</c:v>
                </c:pt>
                <c:pt idx="4620">
                  <c:v>15.350554000178802</c:v>
                </c:pt>
                <c:pt idx="4621">
                  <c:v>15.3518719998828</c:v>
                </c:pt>
                <c:pt idx="4622">
                  <c:v>15.35282299983</c:v>
                </c:pt>
                <c:pt idx="4623">
                  <c:v>15.362921999894699</c:v>
                </c:pt>
                <c:pt idx="4624">
                  <c:v>15.3850850001617</c:v>
                </c:pt>
                <c:pt idx="4625">
                  <c:v>15.393039000173301</c:v>
                </c:pt>
                <c:pt idx="4626">
                  <c:v>15.3936639999301</c:v>
                </c:pt>
                <c:pt idx="4627">
                  <c:v>15.394904000004301</c:v>
                </c:pt>
                <c:pt idx="4628">
                  <c:v>15.395743000226499</c:v>
                </c:pt>
                <c:pt idx="4629">
                  <c:v>15.412802999890101</c:v>
                </c:pt>
                <c:pt idx="4630">
                  <c:v>15.413073000217899</c:v>
                </c:pt>
                <c:pt idx="4631">
                  <c:v>15.413675000217999</c:v>
                </c:pt>
                <c:pt idx="4632">
                  <c:v>15.414860999953801</c:v>
                </c:pt>
                <c:pt idx="4633">
                  <c:v>15.4148719998374</c:v>
                </c:pt>
                <c:pt idx="4634">
                  <c:v>15.4157580000173</c:v>
                </c:pt>
                <c:pt idx="4635">
                  <c:v>15.425434999997298</c:v>
                </c:pt>
                <c:pt idx="4636">
                  <c:v>15.425853000124301</c:v>
                </c:pt>
                <c:pt idx="4637">
                  <c:v>15.426638000007999</c:v>
                </c:pt>
                <c:pt idx="4638">
                  <c:v>15.427264000209101</c:v>
                </c:pt>
                <c:pt idx="4639">
                  <c:v>15.4370899999776</c:v>
                </c:pt>
                <c:pt idx="4640">
                  <c:v>15.4376249997767</c:v>
                </c:pt>
                <c:pt idx="4641">
                  <c:v>15.438598999935399</c:v>
                </c:pt>
                <c:pt idx="4642">
                  <c:v>15.439238999988399</c:v>
                </c:pt>
                <c:pt idx="4643">
                  <c:v>15.442736999830199</c:v>
                </c:pt>
                <c:pt idx="4644">
                  <c:v>15.443398000115801</c:v>
                </c:pt>
                <c:pt idx="4645">
                  <c:v>15.444552000189999</c:v>
                </c:pt>
                <c:pt idx="4646">
                  <c:v>15.445366000221799</c:v>
                </c:pt>
                <c:pt idx="4647">
                  <c:v>15.4626980001921</c:v>
                </c:pt>
                <c:pt idx="4648">
                  <c:v>15.463318000001799</c:v>
                </c:pt>
                <c:pt idx="4649">
                  <c:v>15.464522000002001</c:v>
                </c:pt>
                <c:pt idx="4650">
                  <c:v>15.465309999854</c:v>
                </c:pt>
                <c:pt idx="4651">
                  <c:v>15.467521000118701</c:v>
                </c:pt>
                <c:pt idx="4652">
                  <c:v>15.473575000214598</c:v>
                </c:pt>
                <c:pt idx="4653">
                  <c:v>15.4739559998233</c:v>
                </c:pt>
                <c:pt idx="4654">
                  <c:v>15.474627999992599</c:v>
                </c:pt>
                <c:pt idx="4655">
                  <c:v>15.475158999833999</c:v>
                </c:pt>
                <c:pt idx="4656">
                  <c:v>15.4892380001001</c:v>
                </c:pt>
                <c:pt idx="4657">
                  <c:v>15.4895390001001</c:v>
                </c:pt>
                <c:pt idx="4658">
                  <c:v>15.490096000121399</c:v>
                </c:pt>
                <c:pt idx="4659">
                  <c:v>15.490477000184899</c:v>
                </c:pt>
                <c:pt idx="4660">
                  <c:v>15.499222000016701</c:v>
                </c:pt>
                <c:pt idx="4661">
                  <c:v>15.501051000228399</c:v>
                </c:pt>
                <c:pt idx="4662">
                  <c:v>15.509047999785199</c:v>
                </c:pt>
                <c:pt idx="4663">
                  <c:v>15.5095919999439</c:v>
                </c:pt>
                <c:pt idx="4664">
                  <c:v>15.5106120000709</c:v>
                </c:pt>
                <c:pt idx="4665">
                  <c:v>15.511318999870099</c:v>
                </c:pt>
                <c:pt idx="4666">
                  <c:v>15.514739000081999</c:v>
                </c:pt>
                <c:pt idx="4667">
                  <c:v>15.5159900000398</c:v>
                </c:pt>
                <c:pt idx="4668">
                  <c:v>15.5163270001139</c:v>
                </c:pt>
                <c:pt idx="4669">
                  <c:v>15.5169139998179</c:v>
                </c:pt>
                <c:pt idx="4670">
                  <c:v>15.517341999839099</c:v>
                </c:pt>
                <c:pt idx="4671">
                  <c:v>15.525158999935201</c:v>
                </c:pt>
                <c:pt idx="4672">
                  <c:v>15.5317339999783</c:v>
                </c:pt>
                <c:pt idx="4673">
                  <c:v>15.537230000063499</c:v>
                </c:pt>
                <c:pt idx="4674">
                  <c:v>15.5375919998732</c:v>
                </c:pt>
                <c:pt idx="4675">
                  <c:v>15.538127000127099</c:v>
                </c:pt>
                <c:pt idx="4676">
                  <c:v>15.5385680000108</c:v>
                </c:pt>
                <c:pt idx="4677">
                  <c:v>15.542029999778601</c:v>
                </c:pt>
                <c:pt idx="4678">
                  <c:v>15.5425889997786</c:v>
                </c:pt>
                <c:pt idx="4679">
                  <c:v>15.5436069999268</c:v>
                </c:pt>
                <c:pt idx="4680">
                  <c:v>15.544341999884599</c:v>
                </c:pt>
                <c:pt idx="4681">
                  <c:v>15.5449590001808</c:v>
                </c:pt>
                <c:pt idx="4682">
                  <c:v>15.545601000212601</c:v>
                </c:pt>
                <c:pt idx="4683">
                  <c:v>15.547030000107</c:v>
                </c:pt>
                <c:pt idx="4684">
                  <c:v>15.5479760001071</c:v>
                </c:pt>
                <c:pt idx="4685">
                  <c:v>15.549073999864001</c:v>
                </c:pt>
                <c:pt idx="4686">
                  <c:v>15.551184999821899</c:v>
                </c:pt>
                <c:pt idx="4687">
                  <c:v>15.560413999992299</c:v>
                </c:pt>
                <c:pt idx="4688">
                  <c:v>15.5809120001322</c:v>
                </c:pt>
                <c:pt idx="4689">
                  <c:v>15.5873769999743</c:v>
                </c:pt>
                <c:pt idx="4690">
                  <c:v>15.5881480000061</c:v>
                </c:pt>
                <c:pt idx="4691">
                  <c:v>15.589639000154401</c:v>
                </c:pt>
                <c:pt idx="4692">
                  <c:v>15.590604999942999</c:v>
                </c:pt>
                <c:pt idx="4693">
                  <c:v>15.596019999975299</c:v>
                </c:pt>
                <c:pt idx="4694">
                  <c:v>15.5962329999965</c:v>
                </c:pt>
                <c:pt idx="4695">
                  <c:v>15.6104460002097</c:v>
                </c:pt>
                <c:pt idx="4696">
                  <c:v>15.611047000220399</c:v>
                </c:pt>
                <c:pt idx="4697">
                  <c:v>15.611811999860899</c:v>
                </c:pt>
                <c:pt idx="4698">
                  <c:v>15.611858999818601</c:v>
                </c:pt>
                <c:pt idx="4699">
                  <c:v>15.6122550001782</c:v>
                </c:pt>
                <c:pt idx="4700">
                  <c:v>15.612871000030202</c:v>
                </c:pt>
                <c:pt idx="4701">
                  <c:v>15.613157000188901</c:v>
                </c:pt>
                <c:pt idx="4702">
                  <c:v>15.613832999861101</c:v>
                </c:pt>
                <c:pt idx="4703">
                  <c:v>15.626678999979001</c:v>
                </c:pt>
                <c:pt idx="4704">
                  <c:v>15.627286999915599</c:v>
                </c:pt>
                <c:pt idx="4705">
                  <c:v>15.628208000180098</c:v>
                </c:pt>
                <c:pt idx="4706">
                  <c:v>15.628912000011001</c:v>
                </c:pt>
                <c:pt idx="4707">
                  <c:v>15.6455790001928</c:v>
                </c:pt>
                <c:pt idx="4708">
                  <c:v>15.6471939999391</c:v>
                </c:pt>
                <c:pt idx="4709">
                  <c:v>15.647896999780601</c:v>
                </c:pt>
                <c:pt idx="4710">
                  <c:v>15.649010999823</c:v>
                </c:pt>
                <c:pt idx="4711">
                  <c:v>15.6503170001087</c:v>
                </c:pt>
                <c:pt idx="4712">
                  <c:v>15.660090999972399</c:v>
                </c:pt>
                <c:pt idx="4713">
                  <c:v>15.664745999856601</c:v>
                </c:pt>
                <c:pt idx="4714">
                  <c:v>15.6967279999662</c:v>
                </c:pt>
                <c:pt idx="4715">
                  <c:v>15.704242000083401</c:v>
                </c:pt>
                <c:pt idx="4716">
                  <c:v>15.7545639999625</c:v>
                </c:pt>
                <c:pt idx="4717">
                  <c:v>15.7567569999628</c:v>
                </c:pt>
                <c:pt idx="4718">
                  <c:v>15.7573810001849</c:v>
                </c:pt>
                <c:pt idx="4719">
                  <c:v>15.757459999804201</c:v>
                </c:pt>
                <c:pt idx="4720">
                  <c:v>15.758148999793701</c:v>
                </c:pt>
                <c:pt idx="4721">
                  <c:v>15.758609999920699</c:v>
                </c:pt>
                <c:pt idx="4722">
                  <c:v>15.7594840002275</c:v>
                </c:pt>
                <c:pt idx="4723">
                  <c:v>15.759495000111199</c:v>
                </c:pt>
                <c:pt idx="4724">
                  <c:v>15.760502999910301</c:v>
                </c:pt>
                <c:pt idx="4725">
                  <c:v>15.805774999989801</c:v>
                </c:pt>
                <c:pt idx="4726">
                  <c:v>15.806505000000401</c:v>
                </c:pt>
                <c:pt idx="4727">
                  <c:v>15.8085879997997</c:v>
                </c:pt>
                <c:pt idx="4728">
                  <c:v>15.809717000138299</c:v>
                </c:pt>
                <c:pt idx="4729">
                  <c:v>15.813957999853299</c:v>
                </c:pt>
                <c:pt idx="4730">
                  <c:v>15.814662000138899</c:v>
                </c:pt>
                <c:pt idx="4731">
                  <c:v>15.815934999864099</c:v>
                </c:pt>
                <c:pt idx="4732">
                  <c:v>15.816772000107401</c:v>
                </c:pt>
                <c:pt idx="4733">
                  <c:v>15.826871000172099</c:v>
                </c:pt>
                <c:pt idx="4734">
                  <c:v>15.8292910000454</c:v>
                </c:pt>
                <c:pt idx="4735">
                  <c:v>15.8397599998352</c:v>
                </c:pt>
                <c:pt idx="4736">
                  <c:v>15.8401519997823</c:v>
                </c:pt>
                <c:pt idx="4737">
                  <c:v>15.8410580002055</c:v>
                </c:pt>
                <c:pt idx="4738">
                  <c:v>15.841553999962301</c:v>
                </c:pt>
                <c:pt idx="4739">
                  <c:v>15.852520999942399</c:v>
                </c:pt>
                <c:pt idx="4740">
                  <c:v>15.8531329998368</c:v>
                </c:pt>
                <c:pt idx="4741">
                  <c:v>15.854430000217599</c:v>
                </c:pt>
                <c:pt idx="4742">
                  <c:v>15.8553679998476</c:v>
                </c:pt>
                <c:pt idx="4743">
                  <c:v>15.863801999785199</c:v>
                </c:pt>
                <c:pt idx="4744">
                  <c:v>15.8641050002188</c:v>
                </c:pt>
                <c:pt idx="4745">
                  <c:v>15.864375000091899</c:v>
                </c:pt>
                <c:pt idx="4746">
                  <c:v>15.8646869999756</c:v>
                </c:pt>
                <c:pt idx="4747">
                  <c:v>15.865316000144901</c:v>
                </c:pt>
                <c:pt idx="4748">
                  <c:v>15.865702000155499</c:v>
                </c:pt>
                <c:pt idx="4749">
                  <c:v>15.865741000197801</c:v>
                </c:pt>
                <c:pt idx="4750">
                  <c:v>15.8657500001027</c:v>
                </c:pt>
                <c:pt idx="4751">
                  <c:v>15.865764999944</c:v>
                </c:pt>
                <c:pt idx="4752">
                  <c:v>15.866399000060399</c:v>
                </c:pt>
                <c:pt idx="4753">
                  <c:v>15.866427000219099</c:v>
                </c:pt>
                <c:pt idx="4754">
                  <c:v>15.8665190001556</c:v>
                </c:pt>
                <c:pt idx="4755">
                  <c:v>15.8666000002085</c:v>
                </c:pt>
                <c:pt idx="4756">
                  <c:v>15.8670249998067</c:v>
                </c:pt>
                <c:pt idx="4757">
                  <c:v>15.867784999954798</c:v>
                </c:pt>
                <c:pt idx="4758">
                  <c:v>15.8687029997963</c:v>
                </c:pt>
                <c:pt idx="4759">
                  <c:v>15.8749789998182</c:v>
                </c:pt>
                <c:pt idx="4760">
                  <c:v>15.8753900000192</c:v>
                </c:pt>
                <c:pt idx="4761">
                  <c:v>15.8761419997972</c:v>
                </c:pt>
                <c:pt idx="4762">
                  <c:v>15.876983999987699</c:v>
                </c:pt>
                <c:pt idx="4763">
                  <c:v>15.877700000146401</c:v>
                </c:pt>
                <c:pt idx="4764">
                  <c:v>15.884618000200101</c:v>
                </c:pt>
                <c:pt idx="4765">
                  <c:v>15.887942000063001</c:v>
                </c:pt>
                <c:pt idx="4766">
                  <c:v>15.8884809998198</c:v>
                </c:pt>
                <c:pt idx="4767">
                  <c:v>15.8895479999046</c:v>
                </c:pt>
                <c:pt idx="4768">
                  <c:v>15.890306000073901</c:v>
                </c:pt>
                <c:pt idx="4769">
                  <c:v>15.903442999842801</c:v>
                </c:pt>
                <c:pt idx="4770">
                  <c:v>15.904753000086199</c:v>
                </c:pt>
                <c:pt idx="4771">
                  <c:v>15.905208999811201</c:v>
                </c:pt>
                <c:pt idx="4772">
                  <c:v>15.906405999885401</c:v>
                </c:pt>
                <c:pt idx="4773">
                  <c:v>15.906644000097</c:v>
                </c:pt>
                <c:pt idx="4774">
                  <c:v>15.9116569998332</c:v>
                </c:pt>
                <c:pt idx="4775">
                  <c:v>15.912075999949501</c:v>
                </c:pt>
                <c:pt idx="4776">
                  <c:v>15.9134659998017</c:v>
                </c:pt>
                <c:pt idx="4777">
                  <c:v>15.9136470001612</c:v>
                </c:pt>
                <c:pt idx="4778">
                  <c:v>15.9146070000133</c:v>
                </c:pt>
                <c:pt idx="4779">
                  <c:v>15.914787999918099</c:v>
                </c:pt>
                <c:pt idx="4780">
                  <c:v>15.9157329999288</c:v>
                </c:pt>
                <c:pt idx="4781">
                  <c:v>15.915838000182699</c:v>
                </c:pt>
                <c:pt idx="4782">
                  <c:v>15.9159220002038</c:v>
                </c:pt>
                <c:pt idx="4783">
                  <c:v>15.915992999907701</c:v>
                </c:pt>
                <c:pt idx="4784">
                  <c:v>15.9160630000769</c:v>
                </c:pt>
                <c:pt idx="4785">
                  <c:v>15.916637999907801</c:v>
                </c:pt>
                <c:pt idx="4786">
                  <c:v>15.9173820002251</c:v>
                </c:pt>
                <c:pt idx="4787">
                  <c:v>15.918202000193501</c:v>
                </c:pt>
                <c:pt idx="4788">
                  <c:v>15.918521000003199</c:v>
                </c:pt>
                <c:pt idx="4789">
                  <c:v>15.918835999855199</c:v>
                </c:pt>
                <c:pt idx="4790">
                  <c:v>15.9355519999735</c:v>
                </c:pt>
                <c:pt idx="4791">
                  <c:v>15.935553999952299</c:v>
                </c:pt>
                <c:pt idx="4792">
                  <c:v>15.9363090001534</c:v>
                </c:pt>
                <c:pt idx="4793">
                  <c:v>15.937545999804501</c:v>
                </c:pt>
                <c:pt idx="4794">
                  <c:v>15.9378500002276</c:v>
                </c:pt>
                <c:pt idx="4795">
                  <c:v>15.9383919999527</c:v>
                </c:pt>
                <c:pt idx="4796">
                  <c:v>15.950589000112799</c:v>
                </c:pt>
                <c:pt idx="4797">
                  <c:v>15.950741999859</c:v>
                </c:pt>
                <c:pt idx="4798">
                  <c:v>15.951438000229201</c:v>
                </c:pt>
                <c:pt idx="4799">
                  <c:v>15.952835999996699</c:v>
                </c:pt>
                <c:pt idx="4800">
                  <c:v>15.953777000049699</c:v>
                </c:pt>
                <c:pt idx="4801">
                  <c:v>15.969235999818901</c:v>
                </c:pt>
                <c:pt idx="4802">
                  <c:v>15.969760000189099</c:v>
                </c:pt>
                <c:pt idx="4803">
                  <c:v>15.970051999829501</c:v>
                </c:pt>
                <c:pt idx="4804">
                  <c:v>15.970645999914199</c:v>
                </c:pt>
                <c:pt idx="4805">
                  <c:v>15.9707170000729</c:v>
                </c:pt>
                <c:pt idx="4806">
                  <c:v>15.9711739997874</c:v>
                </c:pt>
                <c:pt idx="4807">
                  <c:v>15.9714110000095</c:v>
                </c:pt>
                <c:pt idx="4808">
                  <c:v>15.9716140001364</c:v>
                </c:pt>
                <c:pt idx="4809">
                  <c:v>15.9717000001364</c:v>
                </c:pt>
                <c:pt idx="4810">
                  <c:v>15.972419999798101</c:v>
                </c:pt>
                <c:pt idx="4811">
                  <c:v>15.972432000125901</c:v>
                </c:pt>
                <c:pt idx="4812">
                  <c:v>15.972928999872201</c:v>
                </c:pt>
                <c:pt idx="4813">
                  <c:v>15.981789999841499</c:v>
                </c:pt>
                <c:pt idx="4814">
                  <c:v>15.987227000096</c:v>
                </c:pt>
                <c:pt idx="4815">
                  <c:v>15.9893559998636</c:v>
                </c:pt>
                <c:pt idx="4816">
                  <c:v>15.999878000002301</c:v>
                </c:pt>
                <c:pt idx="4817">
                  <c:v>16.015915000025402</c:v>
                </c:pt>
                <c:pt idx="4818">
                  <c:v>16.029690999857799</c:v>
                </c:pt>
                <c:pt idx="4819">
                  <c:v>16.031947000101301</c:v>
                </c:pt>
                <c:pt idx="4820">
                  <c:v>16.032535999784102</c:v>
                </c:pt>
                <c:pt idx="4821">
                  <c:v>16.0327300000062</c:v>
                </c:pt>
                <c:pt idx="4822">
                  <c:v>16.0336170001755</c:v>
                </c:pt>
                <c:pt idx="4823">
                  <c:v>16.034376999868901</c:v>
                </c:pt>
                <c:pt idx="4824">
                  <c:v>16.037499000049099</c:v>
                </c:pt>
                <c:pt idx="4825">
                  <c:v>16.053114999976899</c:v>
                </c:pt>
                <c:pt idx="4826">
                  <c:v>16.057549999913999</c:v>
                </c:pt>
                <c:pt idx="4827">
                  <c:v>16.0597119997873</c:v>
                </c:pt>
                <c:pt idx="4828">
                  <c:v>16.083161000096801</c:v>
                </c:pt>
                <c:pt idx="4829">
                  <c:v>16.0926939997807</c:v>
                </c:pt>
                <c:pt idx="4830">
                  <c:v>16.100042999823899</c:v>
                </c:pt>
                <c:pt idx="4831">
                  <c:v>16.100779000225799</c:v>
                </c:pt>
                <c:pt idx="4832">
                  <c:v>16.1020470000039</c:v>
                </c:pt>
                <c:pt idx="4833">
                  <c:v>16.102949000014601</c:v>
                </c:pt>
                <c:pt idx="4834">
                  <c:v>16.116796000005699</c:v>
                </c:pt>
                <c:pt idx="4835">
                  <c:v>16.117441999995201</c:v>
                </c:pt>
                <c:pt idx="4836">
                  <c:v>16.118817000005901</c:v>
                </c:pt>
                <c:pt idx="4837">
                  <c:v>16.119728999910802</c:v>
                </c:pt>
                <c:pt idx="4838">
                  <c:v>16.120931999921499</c:v>
                </c:pt>
                <c:pt idx="4839">
                  <c:v>16.121571999974499</c:v>
                </c:pt>
                <c:pt idx="4840">
                  <c:v>16.1228030001439</c:v>
                </c:pt>
                <c:pt idx="4841">
                  <c:v>16.123592999974701</c:v>
                </c:pt>
                <c:pt idx="4842">
                  <c:v>16.128590999869601</c:v>
                </c:pt>
                <c:pt idx="4843">
                  <c:v>16.129253000144601</c:v>
                </c:pt>
                <c:pt idx="4844">
                  <c:v>16.130382000028401</c:v>
                </c:pt>
                <c:pt idx="4845">
                  <c:v>16.1312340001131</c:v>
                </c:pt>
                <c:pt idx="4846">
                  <c:v>16.135219999796298</c:v>
                </c:pt>
                <c:pt idx="4847">
                  <c:v>16.143409000051101</c:v>
                </c:pt>
                <c:pt idx="4848">
                  <c:v>16.1439570001675</c:v>
                </c:pt>
                <c:pt idx="4849">
                  <c:v>16.144834999977299</c:v>
                </c:pt>
                <c:pt idx="4850">
                  <c:v>16.145515000062002</c:v>
                </c:pt>
                <c:pt idx="4851">
                  <c:v>16.1670210000011</c:v>
                </c:pt>
                <c:pt idx="4852">
                  <c:v>16.170358000181199</c:v>
                </c:pt>
                <c:pt idx="4853">
                  <c:v>16.1784530000659</c:v>
                </c:pt>
                <c:pt idx="4854">
                  <c:v>16.184229999907899</c:v>
                </c:pt>
                <c:pt idx="4855">
                  <c:v>16.184965999855098</c:v>
                </c:pt>
                <c:pt idx="4856">
                  <c:v>16.186041999844701</c:v>
                </c:pt>
                <c:pt idx="4857">
                  <c:v>16.187279999939999</c:v>
                </c:pt>
                <c:pt idx="4858">
                  <c:v>16.1912170001414</c:v>
                </c:pt>
                <c:pt idx="4859">
                  <c:v>16.1933999997927</c:v>
                </c:pt>
                <c:pt idx="4860">
                  <c:v>16.194073999940798</c:v>
                </c:pt>
                <c:pt idx="4861">
                  <c:v>16.1950970000361</c:v>
                </c:pt>
                <c:pt idx="4862">
                  <c:v>16.195578999941002</c:v>
                </c:pt>
                <c:pt idx="4863">
                  <c:v>16.195957000036202</c:v>
                </c:pt>
                <c:pt idx="4864">
                  <c:v>16.1960929999622</c:v>
                </c:pt>
                <c:pt idx="4865">
                  <c:v>16.196983000099802</c:v>
                </c:pt>
                <c:pt idx="4866">
                  <c:v>16.197703000216197</c:v>
                </c:pt>
                <c:pt idx="4867">
                  <c:v>16.201871999783101</c:v>
                </c:pt>
                <c:pt idx="4868">
                  <c:v>16.202860999783198</c:v>
                </c:pt>
                <c:pt idx="4869">
                  <c:v>16.2034959998891</c:v>
                </c:pt>
                <c:pt idx="4870">
                  <c:v>16.204825999920999</c:v>
                </c:pt>
                <c:pt idx="4871">
                  <c:v>16.2057020002066</c:v>
                </c:pt>
                <c:pt idx="4872">
                  <c:v>16.206183000122099</c:v>
                </c:pt>
                <c:pt idx="4873">
                  <c:v>16.206864000196198</c:v>
                </c:pt>
                <c:pt idx="4874">
                  <c:v>16.2081929997839</c:v>
                </c:pt>
                <c:pt idx="4875">
                  <c:v>16.209153000090701</c:v>
                </c:pt>
                <c:pt idx="4876">
                  <c:v>16.218241999922601</c:v>
                </c:pt>
                <c:pt idx="4877">
                  <c:v>16.2189419997957</c:v>
                </c:pt>
                <c:pt idx="4878">
                  <c:v>16.220126000007401</c:v>
                </c:pt>
                <c:pt idx="4879">
                  <c:v>16.221105000113297</c:v>
                </c:pt>
                <c:pt idx="4880">
                  <c:v>16.223485999944298</c:v>
                </c:pt>
                <c:pt idx="4881">
                  <c:v>16.228382999997802</c:v>
                </c:pt>
                <c:pt idx="4882">
                  <c:v>16.229055000167101</c:v>
                </c:pt>
                <c:pt idx="4883">
                  <c:v>16.230322999945198</c:v>
                </c:pt>
                <c:pt idx="4884">
                  <c:v>16.2312309998924</c:v>
                </c:pt>
                <c:pt idx="4885">
                  <c:v>16.236902999935399</c:v>
                </c:pt>
                <c:pt idx="4886">
                  <c:v>16.237435000220998</c:v>
                </c:pt>
                <c:pt idx="4887">
                  <c:v>16.238346000136499</c:v>
                </c:pt>
                <c:pt idx="4888">
                  <c:v>16.239029000189401</c:v>
                </c:pt>
                <c:pt idx="4889">
                  <c:v>16.264480999779998</c:v>
                </c:pt>
                <c:pt idx="4890">
                  <c:v>16.2659650000023</c:v>
                </c:pt>
                <c:pt idx="4891">
                  <c:v>16.2753839999822</c:v>
                </c:pt>
                <c:pt idx="4892">
                  <c:v>16.297030999794501</c:v>
                </c:pt>
                <c:pt idx="4893">
                  <c:v>16.3072529999226</c:v>
                </c:pt>
                <c:pt idx="4894">
                  <c:v>16.307440000218701</c:v>
                </c:pt>
                <c:pt idx="4895">
                  <c:v>16.308073999880399</c:v>
                </c:pt>
                <c:pt idx="4896">
                  <c:v>16.309155999806499</c:v>
                </c:pt>
                <c:pt idx="4897">
                  <c:v>16.3103889999547</c:v>
                </c:pt>
                <c:pt idx="4898">
                  <c:v>16.326927000136401</c:v>
                </c:pt>
                <c:pt idx="4899">
                  <c:v>16.3273220000519</c:v>
                </c:pt>
                <c:pt idx="4900">
                  <c:v>16.327911000189399</c:v>
                </c:pt>
                <c:pt idx="4901">
                  <c:v>16.3285960002212</c:v>
                </c:pt>
                <c:pt idx="4902">
                  <c:v>16.3403199999265</c:v>
                </c:pt>
                <c:pt idx="4903">
                  <c:v>16.368728000088499</c:v>
                </c:pt>
                <c:pt idx="4904">
                  <c:v>16.3751380000576</c:v>
                </c:pt>
                <c:pt idx="4905">
                  <c:v>16.3756639999519</c:v>
                </c:pt>
                <c:pt idx="4906">
                  <c:v>16.376613999909701</c:v>
                </c:pt>
                <c:pt idx="4907">
                  <c:v>16.377273000216501</c:v>
                </c:pt>
                <c:pt idx="4908">
                  <c:v>16.387128000133</c:v>
                </c:pt>
                <c:pt idx="4909">
                  <c:v>16.388994999942902</c:v>
                </c:pt>
                <c:pt idx="4910">
                  <c:v>16.3896109997949</c:v>
                </c:pt>
                <c:pt idx="4911">
                  <c:v>16.390626999964201</c:v>
                </c:pt>
                <c:pt idx="4912">
                  <c:v>16.391482000017199</c:v>
                </c:pt>
                <c:pt idx="4913">
                  <c:v>16.3946520001445</c:v>
                </c:pt>
                <c:pt idx="4914">
                  <c:v>16.394900999785001</c:v>
                </c:pt>
                <c:pt idx="4915">
                  <c:v>16.395352000017702</c:v>
                </c:pt>
                <c:pt idx="4916">
                  <c:v>16.395728000134099</c:v>
                </c:pt>
                <c:pt idx="4917">
                  <c:v>16.396669000187099</c:v>
                </c:pt>
                <c:pt idx="4918">
                  <c:v>16.397284000049602</c:v>
                </c:pt>
                <c:pt idx="4919">
                  <c:v>16.397479999795902</c:v>
                </c:pt>
                <c:pt idx="4920">
                  <c:v>16.398223000123799</c:v>
                </c:pt>
                <c:pt idx="4921">
                  <c:v>16.4167829998405</c:v>
                </c:pt>
                <c:pt idx="4922">
                  <c:v>16.417488000115501</c:v>
                </c:pt>
                <c:pt idx="4923">
                  <c:v>16.4185730000099</c:v>
                </c:pt>
                <c:pt idx="4924">
                  <c:v>16.418786000031101</c:v>
                </c:pt>
                <c:pt idx="4925">
                  <c:v>16.419076000147399</c:v>
                </c:pt>
                <c:pt idx="4926">
                  <c:v>16.419763000158099</c:v>
                </c:pt>
                <c:pt idx="4927">
                  <c:v>16.436246000011998</c:v>
                </c:pt>
                <c:pt idx="4928">
                  <c:v>16.436718000022598</c:v>
                </c:pt>
                <c:pt idx="4929">
                  <c:v>16.4374370001496</c:v>
                </c:pt>
                <c:pt idx="4930">
                  <c:v>16.4379560001179</c:v>
                </c:pt>
                <c:pt idx="4931">
                  <c:v>16.438817000107502</c:v>
                </c:pt>
                <c:pt idx="4932">
                  <c:v>16.444227000192701</c:v>
                </c:pt>
                <c:pt idx="4933">
                  <c:v>16.4456679999602</c:v>
                </c:pt>
                <c:pt idx="4934">
                  <c:v>16.4461770000343</c:v>
                </c:pt>
                <c:pt idx="4935">
                  <c:v>16.447225999854702</c:v>
                </c:pt>
                <c:pt idx="4936">
                  <c:v>16.447953999886501</c:v>
                </c:pt>
                <c:pt idx="4937">
                  <c:v>16.452941999887098</c:v>
                </c:pt>
                <c:pt idx="4938">
                  <c:v>16.463032000046901</c:v>
                </c:pt>
                <c:pt idx="4939">
                  <c:v>16.4671510001426</c:v>
                </c:pt>
                <c:pt idx="4940">
                  <c:v>16.467502000068599</c:v>
                </c:pt>
                <c:pt idx="4941">
                  <c:v>16.468057000110999</c:v>
                </c:pt>
                <c:pt idx="4942">
                  <c:v>16.468490000079299</c:v>
                </c:pt>
                <c:pt idx="4943">
                  <c:v>16.471551999984502</c:v>
                </c:pt>
                <c:pt idx="4944">
                  <c:v>16.472269000132599</c:v>
                </c:pt>
                <c:pt idx="4945">
                  <c:v>16.4736040001116</c:v>
                </c:pt>
                <c:pt idx="4946">
                  <c:v>16.474520999963701</c:v>
                </c:pt>
                <c:pt idx="4947">
                  <c:v>16.479853999953701</c:v>
                </c:pt>
                <c:pt idx="4948">
                  <c:v>16.480451999996099</c:v>
                </c:pt>
                <c:pt idx="4949">
                  <c:v>16.481486999964499</c:v>
                </c:pt>
                <c:pt idx="4950">
                  <c:v>16.482233999795401</c:v>
                </c:pt>
                <c:pt idx="4951">
                  <c:v>16.483074999996401</c:v>
                </c:pt>
                <c:pt idx="4952">
                  <c:v>16.483246000007</c:v>
                </c:pt>
                <c:pt idx="4953">
                  <c:v>16.483666000112802</c:v>
                </c:pt>
                <c:pt idx="4954">
                  <c:v>16.484410999964801</c:v>
                </c:pt>
                <c:pt idx="4955">
                  <c:v>16.484908000165799</c:v>
                </c:pt>
                <c:pt idx="4956">
                  <c:v>16.503676999945998</c:v>
                </c:pt>
                <c:pt idx="4957">
                  <c:v>16.5232439999272</c:v>
                </c:pt>
                <c:pt idx="4958">
                  <c:v>16.523878000043602</c:v>
                </c:pt>
                <c:pt idx="4959">
                  <c:v>16.525113000170599</c:v>
                </c:pt>
                <c:pt idx="4960">
                  <c:v>16.525298000033199</c:v>
                </c:pt>
                <c:pt idx="4961">
                  <c:v>16.525936000107301</c:v>
                </c:pt>
                <c:pt idx="4962">
                  <c:v>16.549113000110001</c:v>
                </c:pt>
                <c:pt idx="4963">
                  <c:v>16.550572000141901</c:v>
                </c:pt>
                <c:pt idx="4964">
                  <c:v>16.561975000058698</c:v>
                </c:pt>
                <c:pt idx="4965">
                  <c:v>16.563980000228099</c:v>
                </c:pt>
                <c:pt idx="4966">
                  <c:v>16.564536999794601</c:v>
                </c:pt>
                <c:pt idx="4967">
                  <c:v>16.565734999858201</c:v>
                </c:pt>
                <c:pt idx="4968">
                  <c:v>16.566496999985198</c:v>
                </c:pt>
                <c:pt idx="4969">
                  <c:v>16.570279000006799</c:v>
                </c:pt>
                <c:pt idx="4970">
                  <c:v>16.570576000049098</c:v>
                </c:pt>
                <c:pt idx="4971">
                  <c:v>16.570605000197201</c:v>
                </c:pt>
                <c:pt idx="4972">
                  <c:v>16.571123000176101</c:v>
                </c:pt>
                <c:pt idx="4973">
                  <c:v>16.571532999932899</c:v>
                </c:pt>
                <c:pt idx="4974">
                  <c:v>16.5768510000816</c:v>
                </c:pt>
                <c:pt idx="4975">
                  <c:v>16.577342999880699</c:v>
                </c:pt>
                <c:pt idx="4976">
                  <c:v>16.578231000039498</c:v>
                </c:pt>
                <c:pt idx="4977">
                  <c:v>16.578796999965501</c:v>
                </c:pt>
                <c:pt idx="4978">
                  <c:v>16.586997000104002</c:v>
                </c:pt>
                <c:pt idx="4979">
                  <c:v>16.5875389998291</c:v>
                </c:pt>
                <c:pt idx="4980">
                  <c:v>16.588524999860901</c:v>
                </c:pt>
                <c:pt idx="4981">
                  <c:v>16.590078999797598</c:v>
                </c:pt>
                <c:pt idx="4982">
                  <c:v>16.592131999914198</c:v>
                </c:pt>
                <c:pt idx="4983">
                  <c:v>16.5928050000729</c:v>
                </c:pt>
                <c:pt idx="4984">
                  <c:v>16.593949999787501</c:v>
                </c:pt>
                <c:pt idx="4985">
                  <c:v>16.5948389999357</c:v>
                </c:pt>
                <c:pt idx="4986">
                  <c:v>16.596219999883001</c:v>
                </c:pt>
                <c:pt idx="4987">
                  <c:v>16.5968999999677</c:v>
                </c:pt>
                <c:pt idx="4988">
                  <c:v>16.597589999946599</c:v>
                </c:pt>
                <c:pt idx="4989">
                  <c:v>16.597862999787999</c:v>
                </c:pt>
                <c:pt idx="4990">
                  <c:v>16.598625999904399</c:v>
                </c:pt>
                <c:pt idx="4991">
                  <c:v>16.611506000117501</c:v>
                </c:pt>
                <c:pt idx="4992">
                  <c:v>16.612217999863699</c:v>
                </c:pt>
                <c:pt idx="4993">
                  <c:v>16.6125450000436</c:v>
                </c:pt>
                <c:pt idx="4994">
                  <c:v>16.613207999853302</c:v>
                </c:pt>
                <c:pt idx="4995">
                  <c:v>16.613709000011998</c:v>
                </c:pt>
                <c:pt idx="4996">
                  <c:v>16.6269149999607</c:v>
                </c:pt>
                <c:pt idx="4997">
                  <c:v>16.627334000076999</c:v>
                </c:pt>
                <c:pt idx="4998">
                  <c:v>16.628109000066601</c:v>
                </c:pt>
                <c:pt idx="4999">
                  <c:v>16.628651999781098</c:v>
                </c:pt>
                <c:pt idx="5000">
                  <c:v>16.6342329998769</c:v>
                </c:pt>
                <c:pt idx="5001">
                  <c:v>16.634891000194301</c:v>
                </c:pt>
                <c:pt idx="5002">
                  <c:v>16.636227000162702</c:v>
                </c:pt>
                <c:pt idx="5003">
                  <c:v>16.637264000110001</c:v>
                </c:pt>
                <c:pt idx="5004">
                  <c:v>16.638168000099501</c:v>
                </c:pt>
                <c:pt idx="5005">
                  <c:v>16.638713999782301</c:v>
                </c:pt>
                <c:pt idx="5006">
                  <c:v>16.639776999909301</c:v>
                </c:pt>
                <c:pt idx="5007">
                  <c:v>16.6404599999623</c:v>
                </c:pt>
                <c:pt idx="5008">
                  <c:v>16.641210000216198</c:v>
                </c:pt>
                <c:pt idx="5009">
                  <c:v>16.6494629997941</c:v>
                </c:pt>
                <c:pt idx="5010">
                  <c:v>16.6692289999446</c:v>
                </c:pt>
                <c:pt idx="5011">
                  <c:v>16.669728000124401</c:v>
                </c:pt>
                <c:pt idx="5012">
                  <c:v>16.6706340000928</c:v>
                </c:pt>
                <c:pt idx="5013">
                  <c:v>16.671312000198601</c:v>
                </c:pt>
                <c:pt idx="5014">
                  <c:v>16.682494000178799</c:v>
                </c:pt>
                <c:pt idx="5015">
                  <c:v>16.6827839998404</c:v>
                </c:pt>
                <c:pt idx="5016">
                  <c:v>16.6828749997876</c:v>
                </c:pt>
                <c:pt idx="5017">
                  <c:v>16.6831589999674</c:v>
                </c:pt>
                <c:pt idx="5018">
                  <c:v>16.683441000168298</c:v>
                </c:pt>
                <c:pt idx="5019">
                  <c:v>16.684292999798298</c:v>
                </c:pt>
                <c:pt idx="5020">
                  <c:v>16.684499999882899</c:v>
                </c:pt>
                <c:pt idx="5021">
                  <c:v>16.6874159999679</c:v>
                </c:pt>
                <c:pt idx="5022">
                  <c:v>16.6880289998516</c:v>
                </c:pt>
                <c:pt idx="5023">
                  <c:v>16.6892080001161</c:v>
                </c:pt>
                <c:pt idx="5024">
                  <c:v>16.690077000021098</c:v>
                </c:pt>
                <c:pt idx="5025">
                  <c:v>16.691120999894302</c:v>
                </c:pt>
                <c:pt idx="5026">
                  <c:v>16.693603000021501</c:v>
                </c:pt>
                <c:pt idx="5027">
                  <c:v>16.694078000000399</c:v>
                </c:pt>
                <c:pt idx="5028">
                  <c:v>16.695007000180301</c:v>
                </c:pt>
                <c:pt idx="5029">
                  <c:v>16.6956849998314</c:v>
                </c:pt>
                <c:pt idx="5030">
                  <c:v>16.703985999811202</c:v>
                </c:pt>
                <c:pt idx="5031">
                  <c:v>16.709098999854103</c:v>
                </c:pt>
                <c:pt idx="5032">
                  <c:v>16.7126289998122</c:v>
                </c:pt>
                <c:pt idx="5033">
                  <c:v>16.713146999791199</c:v>
                </c:pt>
                <c:pt idx="5034">
                  <c:v>16.7140620001191</c:v>
                </c:pt>
                <c:pt idx="5035">
                  <c:v>16.714793000119201</c:v>
                </c:pt>
                <c:pt idx="5036">
                  <c:v>16.721145999781502</c:v>
                </c:pt>
                <c:pt idx="5037">
                  <c:v>16.721851000056599</c:v>
                </c:pt>
                <c:pt idx="5038">
                  <c:v>16.723197999908699</c:v>
                </c:pt>
                <c:pt idx="5039">
                  <c:v>16.723653000099102</c:v>
                </c:pt>
                <c:pt idx="5040">
                  <c:v>16.724103999877102</c:v>
                </c:pt>
                <c:pt idx="5041">
                  <c:v>16.724122000141499</c:v>
                </c:pt>
                <c:pt idx="5042">
                  <c:v>16.724904000056899</c:v>
                </c:pt>
                <c:pt idx="5043">
                  <c:v>16.725791000226302</c:v>
                </c:pt>
                <c:pt idx="5044">
                  <c:v>16.730066000036398</c:v>
                </c:pt>
                <c:pt idx="5045">
                  <c:v>16.735355000037</c:v>
                </c:pt>
                <c:pt idx="5046">
                  <c:v>16.7596229998707</c:v>
                </c:pt>
                <c:pt idx="5047">
                  <c:v>16.777248999915102</c:v>
                </c:pt>
                <c:pt idx="5048">
                  <c:v>16.781242999968498</c:v>
                </c:pt>
                <c:pt idx="5049">
                  <c:v>16.781786000137799</c:v>
                </c:pt>
                <c:pt idx="5050">
                  <c:v>16.782742000032101</c:v>
                </c:pt>
                <c:pt idx="5051">
                  <c:v>16.7835090001062</c:v>
                </c:pt>
                <c:pt idx="5052">
                  <c:v>16.784929000095801</c:v>
                </c:pt>
                <c:pt idx="5053">
                  <c:v>16.785565000191099</c:v>
                </c:pt>
                <c:pt idx="5054">
                  <c:v>16.786666999905702</c:v>
                </c:pt>
                <c:pt idx="5055">
                  <c:v>16.787450999800001</c:v>
                </c:pt>
                <c:pt idx="5056">
                  <c:v>16.790548999779197</c:v>
                </c:pt>
                <c:pt idx="5057">
                  <c:v>16.791559000012001</c:v>
                </c:pt>
                <c:pt idx="5058">
                  <c:v>16.792189000170701</c:v>
                </c:pt>
                <c:pt idx="5059">
                  <c:v>16.792546000033301</c:v>
                </c:pt>
                <c:pt idx="5060">
                  <c:v>16.7933289999382</c:v>
                </c:pt>
                <c:pt idx="5061">
                  <c:v>16.7942260000018</c:v>
                </c:pt>
                <c:pt idx="5062">
                  <c:v>16.796599999906903</c:v>
                </c:pt>
                <c:pt idx="5063">
                  <c:v>16.797279999991499</c:v>
                </c:pt>
                <c:pt idx="5064">
                  <c:v>16.798353000012799</c:v>
                </c:pt>
                <c:pt idx="5065">
                  <c:v>16.799591000108101</c:v>
                </c:pt>
                <c:pt idx="5066">
                  <c:v>16.8008290002035</c:v>
                </c:pt>
                <c:pt idx="5067">
                  <c:v>16.801368999949702</c:v>
                </c:pt>
                <c:pt idx="5068">
                  <c:v>16.8023719998018</c:v>
                </c:pt>
                <c:pt idx="5069">
                  <c:v>16.8030230001932</c:v>
                </c:pt>
                <c:pt idx="5070">
                  <c:v>16.8077680000351</c:v>
                </c:pt>
                <c:pt idx="5071">
                  <c:v>16.8287319997944</c:v>
                </c:pt>
                <c:pt idx="5072">
                  <c:v>16.8294300001434</c:v>
                </c:pt>
                <c:pt idx="5073">
                  <c:v>16.830724000101302</c:v>
                </c:pt>
                <c:pt idx="5074">
                  <c:v>16.830817000027299</c:v>
                </c:pt>
                <c:pt idx="5075">
                  <c:v>16.831078999984999</c:v>
                </c:pt>
                <c:pt idx="5076">
                  <c:v>16.831686999921601</c:v>
                </c:pt>
                <c:pt idx="5077">
                  <c:v>16.831762000037902</c:v>
                </c:pt>
                <c:pt idx="5078">
                  <c:v>16.832182000143799</c:v>
                </c:pt>
                <c:pt idx="5079">
                  <c:v>16.8356260001019</c:v>
                </c:pt>
                <c:pt idx="5080">
                  <c:v>16.8362559998058</c:v>
                </c:pt>
                <c:pt idx="5081">
                  <c:v>16.837508000207801</c:v>
                </c:pt>
                <c:pt idx="5082">
                  <c:v>16.838344999996401</c:v>
                </c:pt>
                <c:pt idx="5083">
                  <c:v>16.841317999933299</c:v>
                </c:pt>
                <c:pt idx="5084">
                  <c:v>16.848851999838999</c:v>
                </c:pt>
                <c:pt idx="5085">
                  <c:v>16.854910999882097</c:v>
                </c:pt>
                <c:pt idx="5086">
                  <c:v>16.864103999978301</c:v>
                </c:pt>
                <c:pt idx="5087">
                  <c:v>16.875745000106598</c:v>
                </c:pt>
                <c:pt idx="5088">
                  <c:v>16.876216000127801</c:v>
                </c:pt>
                <c:pt idx="5089">
                  <c:v>16.877227999884699</c:v>
                </c:pt>
                <c:pt idx="5090">
                  <c:v>16.877861000011702</c:v>
                </c:pt>
                <c:pt idx="5091">
                  <c:v>16.885566999917501</c:v>
                </c:pt>
                <c:pt idx="5092">
                  <c:v>16.8888279999919</c:v>
                </c:pt>
                <c:pt idx="5093">
                  <c:v>16.8909770000027</c:v>
                </c:pt>
                <c:pt idx="5094">
                  <c:v>16.891168999791201</c:v>
                </c:pt>
                <c:pt idx="5095">
                  <c:v>16.891581999970999</c:v>
                </c:pt>
                <c:pt idx="5096">
                  <c:v>16.891601000224899</c:v>
                </c:pt>
                <c:pt idx="5097">
                  <c:v>16.892764000203801</c:v>
                </c:pt>
                <c:pt idx="5098">
                  <c:v>16.8927650001933</c:v>
                </c:pt>
                <c:pt idx="5099">
                  <c:v>16.8934799999078</c:v>
                </c:pt>
                <c:pt idx="5100">
                  <c:v>16.893489999802103</c:v>
                </c:pt>
                <c:pt idx="5101">
                  <c:v>16.897442999834301</c:v>
                </c:pt>
                <c:pt idx="5102">
                  <c:v>16.9001569997817</c:v>
                </c:pt>
                <c:pt idx="5103">
                  <c:v>16.9080040000153</c:v>
                </c:pt>
                <c:pt idx="5104">
                  <c:v>16.910355000163602</c:v>
                </c:pt>
                <c:pt idx="5105">
                  <c:v>16.911058999994502</c:v>
                </c:pt>
                <c:pt idx="5106">
                  <c:v>16.913469999963102</c:v>
                </c:pt>
                <c:pt idx="5107">
                  <c:v>16.915030999825802</c:v>
                </c:pt>
                <c:pt idx="5108">
                  <c:v>16.915691000121999</c:v>
                </c:pt>
                <c:pt idx="5109">
                  <c:v>16.9161789999634</c:v>
                </c:pt>
                <c:pt idx="5110">
                  <c:v>16.917170999931802</c:v>
                </c:pt>
                <c:pt idx="5111">
                  <c:v>16.917917000227998</c:v>
                </c:pt>
                <c:pt idx="5112">
                  <c:v>16.927737000059999</c:v>
                </c:pt>
                <c:pt idx="5113">
                  <c:v>16.927902000133997</c:v>
                </c:pt>
                <c:pt idx="5114">
                  <c:v>16.928349999943698</c:v>
                </c:pt>
                <c:pt idx="5115">
                  <c:v>16.928537999774502</c:v>
                </c:pt>
                <c:pt idx="5116">
                  <c:v>16.929616000197701</c:v>
                </c:pt>
                <c:pt idx="5117">
                  <c:v>16.929701000208198</c:v>
                </c:pt>
                <c:pt idx="5118">
                  <c:v>16.930567000144897</c:v>
                </c:pt>
                <c:pt idx="5119">
                  <c:v>16.930572000091999</c:v>
                </c:pt>
                <c:pt idx="5120">
                  <c:v>16.937034999955301</c:v>
                </c:pt>
                <c:pt idx="5121">
                  <c:v>16.9434630001887</c:v>
                </c:pt>
                <c:pt idx="5122">
                  <c:v>16.944079000040798</c:v>
                </c:pt>
                <c:pt idx="5123">
                  <c:v>16.9450819998928</c:v>
                </c:pt>
                <c:pt idx="5124">
                  <c:v>16.9458440000198</c:v>
                </c:pt>
                <c:pt idx="5125">
                  <c:v>16.946979999829601</c:v>
                </c:pt>
                <c:pt idx="5126">
                  <c:v>16.9593700002224</c:v>
                </c:pt>
                <c:pt idx="5127">
                  <c:v>16.963426000074801</c:v>
                </c:pt>
                <c:pt idx="5128">
                  <c:v>16.9640300000537</c:v>
                </c:pt>
                <c:pt idx="5129">
                  <c:v>16.9649730000855</c:v>
                </c:pt>
                <c:pt idx="5130">
                  <c:v>16.965950000212597</c:v>
                </c:pt>
                <c:pt idx="5131">
                  <c:v>16.979772000013298</c:v>
                </c:pt>
                <c:pt idx="5132">
                  <c:v>16.980538000098001</c:v>
                </c:pt>
                <c:pt idx="5133">
                  <c:v>16.9916730001205</c:v>
                </c:pt>
                <c:pt idx="5134">
                  <c:v>17.002006999973599</c:v>
                </c:pt>
                <c:pt idx="5135">
                  <c:v>17.0038420001219</c:v>
                </c:pt>
                <c:pt idx="5136">
                  <c:v>17.012046000218099</c:v>
                </c:pt>
                <c:pt idx="5137">
                  <c:v>17.0126269999855</c:v>
                </c:pt>
                <c:pt idx="5138">
                  <c:v>17.013760999816398</c:v>
                </c:pt>
                <c:pt idx="5139">
                  <c:v>17.014458000176003</c:v>
                </c:pt>
                <c:pt idx="5140">
                  <c:v>17.0282509998287</c:v>
                </c:pt>
                <c:pt idx="5141">
                  <c:v>17.028683999797</c:v>
                </c:pt>
                <c:pt idx="5142">
                  <c:v>17.029407999871101</c:v>
                </c:pt>
                <c:pt idx="5143">
                  <c:v>17.029949000061603</c:v>
                </c:pt>
                <c:pt idx="5144">
                  <c:v>17.0353809999141</c:v>
                </c:pt>
                <c:pt idx="5145">
                  <c:v>17.043825000200702</c:v>
                </c:pt>
                <c:pt idx="5146">
                  <c:v>17.044683000221902</c:v>
                </c:pt>
                <c:pt idx="5147">
                  <c:v>17.046009999830801</c:v>
                </c:pt>
                <c:pt idx="5148">
                  <c:v>17.046723000021302</c:v>
                </c:pt>
                <c:pt idx="5149">
                  <c:v>17.0570420000331</c:v>
                </c:pt>
                <c:pt idx="5150">
                  <c:v>17.057671000202298</c:v>
                </c:pt>
                <c:pt idx="5151">
                  <c:v>17.058899999938099</c:v>
                </c:pt>
                <c:pt idx="5152">
                  <c:v>17.059873000107402</c:v>
                </c:pt>
                <c:pt idx="5153">
                  <c:v>17.062254999927902</c:v>
                </c:pt>
                <c:pt idx="5154">
                  <c:v>17.071857999781002</c:v>
                </c:pt>
                <c:pt idx="5155">
                  <c:v>17.0940269999846</c:v>
                </c:pt>
                <c:pt idx="5156">
                  <c:v>17.107036000197599</c:v>
                </c:pt>
                <c:pt idx="5157">
                  <c:v>17.107664999912199</c:v>
                </c:pt>
                <c:pt idx="5158">
                  <c:v>17.1085960000709</c:v>
                </c:pt>
                <c:pt idx="5159">
                  <c:v>17.1088600000075</c:v>
                </c:pt>
                <c:pt idx="5160">
                  <c:v>17.1091420002085</c:v>
                </c:pt>
                <c:pt idx="5161">
                  <c:v>17.109728999912399</c:v>
                </c:pt>
                <c:pt idx="5162">
                  <c:v>17.110250999849001</c:v>
                </c:pt>
                <c:pt idx="5163">
                  <c:v>17.111051000028901</c:v>
                </c:pt>
                <c:pt idx="5164">
                  <c:v>17.118621999998101</c:v>
                </c:pt>
                <c:pt idx="5165">
                  <c:v>17.1193410001251</c:v>
                </c:pt>
                <c:pt idx="5166">
                  <c:v>17.120521999913699</c:v>
                </c:pt>
                <c:pt idx="5167">
                  <c:v>17.121473999850402</c:v>
                </c:pt>
                <c:pt idx="5168">
                  <c:v>17.1271089998299</c:v>
                </c:pt>
                <c:pt idx="5169">
                  <c:v>17.152851999980999</c:v>
                </c:pt>
                <c:pt idx="5170">
                  <c:v>17.153579000023399</c:v>
                </c:pt>
                <c:pt idx="5171">
                  <c:v>17.154580999885997</c:v>
                </c:pt>
                <c:pt idx="5172">
                  <c:v>17.154701999970701</c:v>
                </c:pt>
                <c:pt idx="5173">
                  <c:v>17.155182999886101</c:v>
                </c:pt>
                <c:pt idx="5174">
                  <c:v>17.155865999939099</c:v>
                </c:pt>
                <c:pt idx="5175">
                  <c:v>17.156505999992003</c:v>
                </c:pt>
                <c:pt idx="5176">
                  <c:v>17.1573440002248</c:v>
                </c:pt>
                <c:pt idx="5177">
                  <c:v>17.170305000036002</c:v>
                </c:pt>
                <c:pt idx="5178">
                  <c:v>17.184496000027103</c:v>
                </c:pt>
                <c:pt idx="5179">
                  <c:v>17.194927000218701</c:v>
                </c:pt>
                <c:pt idx="5180">
                  <c:v>17.195438999806299</c:v>
                </c:pt>
                <c:pt idx="5181">
                  <c:v>17.1962290000919</c:v>
                </c:pt>
                <c:pt idx="5182">
                  <c:v>17.197276999922902</c:v>
                </c:pt>
                <c:pt idx="5183">
                  <c:v>17.215962000136599</c:v>
                </c:pt>
                <c:pt idx="5184">
                  <c:v>17.2164700002213</c:v>
                </c:pt>
                <c:pt idx="5185">
                  <c:v>17.231859999810599</c:v>
                </c:pt>
                <c:pt idx="5186">
                  <c:v>17.233857000064702</c:v>
                </c:pt>
                <c:pt idx="5187">
                  <c:v>17.234582000128199</c:v>
                </c:pt>
                <c:pt idx="5188">
                  <c:v>17.235827000149499</c:v>
                </c:pt>
                <c:pt idx="5189">
                  <c:v>17.236758999843001</c:v>
                </c:pt>
                <c:pt idx="5190">
                  <c:v>17.250444000183002</c:v>
                </c:pt>
                <c:pt idx="5191">
                  <c:v>17.251185000077299</c:v>
                </c:pt>
                <c:pt idx="5192">
                  <c:v>17.252502999781399</c:v>
                </c:pt>
                <c:pt idx="5193">
                  <c:v>17.254004999813301</c:v>
                </c:pt>
                <c:pt idx="5194">
                  <c:v>17.279122000218102</c:v>
                </c:pt>
                <c:pt idx="5195">
                  <c:v>17.293279000114097</c:v>
                </c:pt>
                <c:pt idx="5196">
                  <c:v>17.293974000040098</c:v>
                </c:pt>
                <c:pt idx="5197">
                  <c:v>17.2953070000403</c:v>
                </c:pt>
                <c:pt idx="5198">
                  <c:v>17.296229999828903</c:v>
                </c:pt>
                <c:pt idx="5199">
                  <c:v>17.299611999987899</c:v>
                </c:pt>
                <c:pt idx="5200">
                  <c:v>17.3000820000197</c:v>
                </c:pt>
                <c:pt idx="5201">
                  <c:v>17.300283000167799</c:v>
                </c:pt>
                <c:pt idx="5202">
                  <c:v>17.300632000114998</c:v>
                </c:pt>
                <c:pt idx="5203">
                  <c:v>17.300791999787101</c:v>
                </c:pt>
                <c:pt idx="5204">
                  <c:v>17.3015330001362</c:v>
                </c:pt>
                <c:pt idx="5205">
                  <c:v>17.301778999808402</c:v>
                </c:pt>
                <c:pt idx="5206">
                  <c:v>17.3024229998191</c:v>
                </c:pt>
                <c:pt idx="5207">
                  <c:v>17.302498999924801</c:v>
                </c:pt>
                <c:pt idx="5208">
                  <c:v>17.320828999800099</c:v>
                </c:pt>
                <c:pt idx="5209">
                  <c:v>17.331537999780199</c:v>
                </c:pt>
                <c:pt idx="5210">
                  <c:v>17.3323650001293</c:v>
                </c:pt>
                <c:pt idx="5211">
                  <c:v>17.332707000150503</c:v>
                </c:pt>
                <c:pt idx="5212">
                  <c:v>17.333121999854402</c:v>
                </c:pt>
                <c:pt idx="5213">
                  <c:v>17.3334569999497</c:v>
                </c:pt>
                <c:pt idx="5214">
                  <c:v>17.333939999843999</c:v>
                </c:pt>
                <c:pt idx="5215">
                  <c:v>17.334373999801699</c:v>
                </c:pt>
                <c:pt idx="5216">
                  <c:v>17.3345600001084</c:v>
                </c:pt>
                <c:pt idx="5217">
                  <c:v>17.336065000108601</c:v>
                </c:pt>
                <c:pt idx="5218">
                  <c:v>17.336450000129801</c:v>
                </c:pt>
                <c:pt idx="5219">
                  <c:v>17.337228000087599</c:v>
                </c:pt>
                <c:pt idx="5220">
                  <c:v>17.337817000225101</c:v>
                </c:pt>
                <c:pt idx="5221">
                  <c:v>17.341240999940002</c:v>
                </c:pt>
                <c:pt idx="5222">
                  <c:v>17.364789000112001</c:v>
                </c:pt>
                <c:pt idx="5223">
                  <c:v>17.365421999784299</c:v>
                </c:pt>
                <c:pt idx="5224">
                  <c:v>17.366465000122801</c:v>
                </c:pt>
                <c:pt idx="5225">
                  <c:v>17.366888000196901</c:v>
                </c:pt>
                <c:pt idx="5226">
                  <c:v>17.367584000112398</c:v>
                </c:pt>
                <c:pt idx="5227">
                  <c:v>17.367594000006601</c:v>
                </c:pt>
                <c:pt idx="5228">
                  <c:v>17.368880000049099</c:v>
                </c:pt>
                <c:pt idx="5229">
                  <c:v>17.369733000123198</c:v>
                </c:pt>
                <c:pt idx="5230">
                  <c:v>17.370947000017598</c:v>
                </c:pt>
                <c:pt idx="5231">
                  <c:v>17.374767000092099</c:v>
                </c:pt>
                <c:pt idx="5232">
                  <c:v>17.390210000030397</c:v>
                </c:pt>
                <c:pt idx="5233">
                  <c:v>17.390513999998799</c:v>
                </c:pt>
                <c:pt idx="5234">
                  <c:v>17.391103000136301</c:v>
                </c:pt>
                <c:pt idx="5235">
                  <c:v>17.391590999977701</c:v>
                </c:pt>
                <c:pt idx="5236">
                  <c:v>17.412825000064899</c:v>
                </c:pt>
                <c:pt idx="5237">
                  <c:v>17.414531000213103</c:v>
                </c:pt>
                <c:pt idx="5238">
                  <c:v>17.421797000224601</c:v>
                </c:pt>
                <c:pt idx="5239">
                  <c:v>17.4223170001823</c:v>
                </c:pt>
                <c:pt idx="5240">
                  <c:v>17.423347000203599</c:v>
                </c:pt>
                <c:pt idx="5241">
                  <c:v>17.424037000182498</c:v>
                </c:pt>
                <c:pt idx="5242">
                  <c:v>17.431567000130499</c:v>
                </c:pt>
                <c:pt idx="5243">
                  <c:v>17.435104000014601</c:v>
                </c:pt>
                <c:pt idx="5244">
                  <c:v>17.448840999804798</c:v>
                </c:pt>
                <c:pt idx="5245">
                  <c:v>17.449562999899999</c:v>
                </c:pt>
                <c:pt idx="5246">
                  <c:v>17.4507390001963</c:v>
                </c:pt>
                <c:pt idx="5247">
                  <c:v>17.4516070001118</c:v>
                </c:pt>
                <c:pt idx="5248">
                  <c:v>17.4555230000805</c:v>
                </c:pt>
                <c:pt idx="5249">
                  <c:v>17.457204000038399</c:v>
                </c:pt>
                <c:pt idx="5250">
                  <c:v>17.457920000197102</c:v>
                </c:pt>
                <c:pt idx="5251">
                  <c:v>17.459246999806002</c:v>
                </c:pt>
                <c:pt idx="5252">
                  <c:v>17.460126000059898</c:v>
                </c:pt>
                <c:pt idx="5253">
                  <c:v>17.461471999922601</c:v>
                </c:pt>
                <c:pt idx="5254">
                  <c:v>17.467141999986701</c:v>
                </c:pt>
                <c:pt idx="5255">
                  <c:v>17.467680000208901</c:v>
                </c:pt>
                <c:pt idx="5256">
                  <c:v>17.468661999828303</c:v>
                </c:pt>
                <c:pt idx="5257">
                  <c:v>17.4692750001668</c:v>
                </c:pt>
                <c:pt idx="5258">
                  <c:v>17.510785000013101</c:v>
                </c:pt>
                <c:pt idx="5259">
                  <c:v>17.513315000087399</c:v>
                </c:pt>
                <c:pt idx="5260">
                  <c:v>17.536488000132501</c:v>
                </c:pt>
                <c:pt idx="5261">
                  <c:v>17.540707000080101</c:v>
                </c:pt>
                <c:pt idx="5262">
                  <c:v>17.541259000154202</c:v>
                </c:pt>
                <c:pt idx="5263">
                  <c:v>17.542294000122599</c:v>
                </c:pt>
                <c:pt idx="5264">
                  <c:v>17.5431190000381</c:v>
                </c:pt>
                <c:pt idx="5265">
                  <c:v>17.543132999889998</c:v>
                </c:pt>
                <c:pt idx="5266">
                  <c:v>17.543678000038199</c:v>
                </c:pt>
                <c:pt idx="5267">
                  <c:v>17.544629999974799</c:v>
                </c:pt>
                <c:pt idx="5268">
                  <c:v>17.545349000101801</c:v>
                </c:pt>
                <c:pt idx="5269">
                  <c:v>17.552247999901702</c:v>
                </c:pt>
                <c:pt idx="5270">
                  <c:v>17.552936999891198</c:v>
                </c:pt>
                <c:pt idx="5271">
                  <c:v>17.554371000187501</c:v>
                </c:pt>
                <c:pt idx="5272">
                  <c:v>17.555195000113599</c:v>
                </c:pt>
                <c:pt idx="5273">
                  <c:v>17.555838000134798</c:v>
                </c:pt>
                <c:pt idx="5274">
                  <c:v>17.565172000104202</c:v>
                </c:pt>
                <c:pt idx="5275">
                  <c:v>17.565717999786997</c:v>
                </c:pt>
                <c:pt idx="5276">
                  <c:v>17.5665970000409</c:v>
                </c:pt>
                <c:pt idx="5277">
                  <c:v>17.5677020001785</c:v>
                </c:pt>
                <c:pt idx="5278">
                  <c:v>17.580665999958001</c:v>
                </c:pt>
                <c:pt idx="5279">
                  <c:v>17.581382000116697</c:v>
                </c:pt>
                <c:pt idx="5280">
                  <c:v>17.582713000138</c:v>
                </c:pt>
                <c:pt idx="5281">
                  <c:v>17.583647999799698</c:v>
                </c:pt>
                <c:pt idx="5282">
                  <c:v>17.5878360000751</c:v>
                </c:pt>
                <c:pt idx="5283">
                  <c:v>17.588290999810798</c:v>
                </c:pt>
                <c:pt idx="5284">
                  <c:v>17.589110999779198</c:v>
                </c:pt>
                <c:pt idx="5285">
                  <c:v>17.589700999906199</c:v>
                </c:pt>
                <c:pt idx="5286">
                  <c:v>17.592888999843098</c:v>
                </c:pt>
                <c:pt idx="5287">
                  <c:v>17.5937879998855</c:v>
                </c:pt>
                <c:pt idx="5288">
                  <c:v>17.5944020002134</c:v>
                </c:pt>
                <c:pt idx="5289">
                  <c:v>17.595699000139501</c:v>
                </c:pt>
                <c:pt idx="5290">
                  <c:v>17.596584999864699</c:v>
                </c:pt>
                <c:pt idx="5291">
                  <c:v>17.597321999801302</c:v>
                </c:pt>
                <c:pt idx="5292">
                  <c:v>17.599011000129302</c:v>
                </c:pt>
                <c:pt idx="5293">
                  <c:v>17.607513999791902</c:v>
                </c:pt>
                <c:pt idx="5294">
                  <c:v>17.609081000045901</c:v>
                </c:pt>
                <c:pt idx="5295">
                  <c:v>17.611312000099101</c:v>
                </c:pt>
                <c:pt idx="5296">
                  <c:v>17.618547999973</c:v>
                </c:pt>
                <c:pt idx="5297">
                  <c:v>17.6238959998045</c:v>
                </c:pt>
                <c:pt idx="5298">
                  <c:v>17.6242819998151</c:v>
                </c:pt>
                <c:pt idx="5299">
                  <c:v>17.625048999889199</c:v>
                </c:pt>
                <c:pt idx="5300">
                  <c:v>17.6255719998152</c:v>
                </c:pt>
                <c:pt idx="5301">
                  <c:v>17.6388049999331</c:v>
                </c:pt>
                <c:pt idx="5302">
                  <c:v>17.6393789997746</c:v>
                </c:pt>
                <c:pt idx="5303">
                  <c:v>17.640303999996799</c:v>
                </c:pt>
                <c:pt idx="5304">
                  <c:v>17.641126999933398</c:v>
                </c:pt>
                <c:pt idx="5305">
                  <c:v>17.661159999988701</c:v>
                </c:pt>
                <c:pt idx="5306">
                  <c:v>17.661798000062802</c:v>
                </c:pt>
                <c:pt idx="5307">
                  <c:v>17.6625009999042</c:v>
                </c:pt>
                <c:pt idx="5308">
                  <c:v>17.662935999851399</c:v>
                </c:pt>
                <c:pt idx="5309">
                  <c:v>17.6630099999783</c:v>
                </c:pt>
                <c:pt idx="5310">
                  <c:v>17.6637059998938</c:v>
                </c:pt>
                <c:pt idx="5311">
                  <c:v>17.663924999851499</c:v>
                </c:pt>
                <c:pt idx="5312">
                  <c:v>17.664242000137101</c:v>
                </c:pt>
                <c:pt idx="5313">
                  <c:v>17.666823000126897</c:v>
                </c:pt>
                <c:pt idx="5314">
                  <c:v>17.6681240000107</c:v>
                </c:pt>
                <c:pt idx="5315">
                  <c:v>17.669680999915702</c:v>
                </c:pt>
                <c:pt idx="5316">
                  <c:v>17.669775999820502</c:v>
                </c:pt>
                <c:pt idx="5317">
                  <c:v>17.6703560000532</c:v>
                </c:pt>
                <c:pt idx="5318">
                  <c:v>17.670840999926398</c:v>
                </c:pt>
                <c:pt idx="5319">
                  <c:v>17.671487999905299</c:v>
                </c:pt>
                <c:pt idx="5320">
                  <c:v>17.672259999926602</c:v>
                </c:pt>
                <c:pt idx="5321">
                  <c:v>17.676379000022198</c:v>
                </c:pt>
                <c:pt idx="5322">
                  <c:v>17.683901000054899</c:v>
                </c:pt>
                <c:pt idx="5323">
                  <c:v>17.695748999813002</c:v>
                </c:pt>
                <c:pt idx="5324">
                  <c:v>17.696558999887198</c:v>
                </c:pt>
                <c:pt idx="5325">
                  <c:v>17.6979009997921</c:v>
                </c:pt>
                <c:pt idx="5326">
                  <c:v>17.6988719999826</c:v>
                </c:pt>
                <c:pt idx="5327">
                  <c:v>17.714585999783502</c:v>
                </c:pt>
                <c:pt idx="5328">
                  <c:v>17.7151449997836</c:v>
                </c:pt>
                <c:pt idx="5329">
                  <c:v>17.716085999836601</c:v>
                </c:pt>
                <c:pt idx="5330">
                  <c:v>17.716866000227999</c:v>
                </c:pt>
                <c:pt idx="5331">
                  <c:v>17.717533999984802</c:v>
                </c:pt>
                <c:pt idx="5332">
                  <c:v>17.725312000038603</c:v>
                </c:pt>
                <c:pt idx="5333">
                  <c:v>17.733171000145301</c:v>
                </c:pt>
                <c:pt idx="5334">
                  <c:v>17.734269999891602</c:v>
                </c:pt>
                <c:pt idx="5335">
                  <c:v>17.734989000018601</c:v>
                </c:pt>
                <c:pt idx="5336">
                  <c:v>17.735427999923502</c:v>
                </c:pt>
                <c:pt idx="5337">
                  <c:v>17.736469999817899</c:v>
                </c:pt>
                <c:pt idx="5338">
                  <c:v>17.737488999955502</c:v>
                </c:pt>
                <c:pt idx="5339">
                  <c:v>17.742186999839699</c:v>
                </c:pt>
                <c:pt idx="5340">
                  <c:v>17.7426479999667</c:v>
                </c:pt>
                <c:pt idx="5341">
                  <c:v>17.743349999818701</c:v>
                </c:pt>
                <c:pt idx="5342">
                  <c:v>17.743941999924498</c:v>
                </c:pt>
                <c:pt idx="5343">
                  <c:v>17.761267999958299</c:v>
                </c:pt>
                <c:pt idx="5344">
                  <c:v>17.761308999979498</c:v>
                </c:pt>
                <c:pt idx="5345">
                  <c:v>17.761712999799698</c:v>
                </c:pt>
                <c:pt idx="5346">
                  <c:v>17.761721000169899</c:v>
                </c:pt>
                <c:pt idx="5347">
                  <c:v>17.762597000000802</c:v>
                </c:pt>
                <c:pt idx="5348">
                  <c:v>17.762597999990199</c:v>
                </c:pt>
                <c:pt idx="5349">
                  <c:v>17.763275000106599</c:v>
                </c:pt>
                <c:pt idx="5350">
                  <c:v>17.763277000085498</c:v>
                </c:pt>
                <c:pt idx="5351">
                  <c:v>17.768323999916898</c:v>
                </c:pt>
                <c:pt idx="5352">
                  <c:v>17.777243000182303</c:v>
                </c:pt>
                <c:pt idx="5353">
                  <c:v>17.792705999909199</c:v>
                </c:pt>
                <c:pt idx="5354">
                  <c:v>17.793188999803498</c:v>
                </c:pt>
                <c:pt idx="5355">
                  <c:v>17.794010000216002</c:v>
                </c:pt>
                <c:pt idx="5356">
                  <c:v>17.794607999803699</c:v>
                </c:pt>
                <c:pt idx="5357">
                  <c:v>17.806429999836798</c:v>
                </c:pt>
                <c:pt idx="5358">
                  <c:v>17.810756000017101</c:v>
                </c:pt>
                <c:pt idx="5359">
                  <c:v>17.828234999797097</c:v>
                </c:pt>
                <c:pt idx="5360">
                  <c:v>17.829754000104</c:v>
                </c:pt>
                <c:pt idx="5361">
                  <c:v>17.830243999924203</c:v>
                </c:pt>
                <c:pt idx="5362">
                  <c:v>17.831119000220401</c:v>
                </c:pt>
                <c:pt idx="5363">
                  <c:v>17.8319179999562</c:v>
                </c:pt>
                <c:pt idx="5364">
                  <c:v>17.8373069998087</c:v>
                </c:pt>
                <c:pt idx="5365">
                  <c:v>17.842309000116003</c:v>
                </c:pt>
                <c:pt idx="5366">
                  <c:v>17.842896999809398</c:v>
                </c:pt>
                <c:pt idx="5367">
                  <c:v>17.843980000179702</c:v>
                </c:pt>
                <c:pt idx="5368">
                  <c:v>17.844098999830699</c:v>
                </c:pt>
                <c:pt idx="5369">
                  <c:v>17.844866999894201</c:v>
                </c:pt>
                <c:pt idx="5370">
                  <c:v>17.857525000181298</c:v>
                </c:pt>
                <c:pt idx="5371">
                  <c:v>17.857951000223601</c:v>
                </c:pt>
                <c:pt idx="5372">
                  <c:v>17.8586759998324</c:v>
                </c:pt>
                <c:pt idx="5373">
                  <c:v>17.859185999895899</c:v>
                </c:pt>
                <c:pt idx="5374">
                  <c:v>17.867120000119002</c:v>
                </c:pt>
                <c:pt idx="5375">
                  <c:v>17.8677650001191</c:v>
                </c:pt>
                <c:pt idx="5376">
                  <c:v>17.868953999823102</c:v>
                </c:pt>
                <c:pt idx="5377">
                  <c:v>17.870480000055903</c:v>
                </c:pt>
                <c:pt idx="5378">
                  <c:v>17.870567000045401</c:v>
                </c:pt>
                <c:pt idx="5379">
                  <c:v>17.871279999781098</c:v>
                </c:pt>
                <c:pt idx="5380">
                  <c:v>17.872325000098499</c:v>
                </c:pt>
                <c:pt idx="5381">
                  <c:v>17.8736879997813</c:v>
                </c:pt>
                <c:pt idx="5382">
                  <c:v>17.881098000088901</c:v>
                </c:pt>
                <c:pt idx="5383">
                  <c:v>17.881765999845801</c:v>
                </c:pt>
                <c:pt idx="5384">
                  <c:v>17.883233999782497</c:v>
                </c:pt>
                <c:pt idx="5385">
                  <c:v>17.884250999941202</c:v>
                </c:pt>
                <c:pt idx="5386">
                  <c:v>17.9046809998908</c:v>
                </c:pt>
                <c:pt idx="5387">
                  <c:v>17.913759999828397</c:v>
                </c:pt>
                <c:pt idx="5388">
                  <c:v>17.9142530000717</c:v>
                </c:pt>
                <c:pt idx="5389">
                  <c:v>17.914700999881401</c:v>
                </c:pt>
                <c:pt idx="5390">
                  <c:v>17.915039999934301</c:v>
                </c:pt>
                <c:pt idx="5391">
                  <c:v>17.915877000177701</c:v>
                </c:pt>
                <c:pt idx="5392">
                  <c:v>17.933097999957599</c:v>
                </c:pt>
                <c:pt idx="5393">
                  <c:v>17.938633000085201</c:v>
                </c:pt>
                <c:pt idx="5394">
                  <c:v>17.955477000214099</c:v>
                </c:pt>
                <c:pt idx="5395">
                  <c:v>17.968909000046498</c:v>
                </c:pt>
                <c:pt idx="5396">
                  <c:v>17.969599000025401</c:v>
                </c:pt>
                <c:pt idx="5397">
                  <c:v>17.970926000089001</c:v>
                </c:pt>
                <c:pt idx="5398">
                  <c:v>17.971831000068001</c:v>
                </c:pt>
                <c:pt idx="5399">
                  <c:v>17.980829999942198</c:v>
                </c:pt>
                <c:pt idx="5400">
                  <c:v>17.984421000164698</c:v>
                </c:pt>
                <c:pt idx="5401">
                  <c:v>17.9850529998475</c:v>
                </c:pt>
                <c:pt idx="5402">
                  <c:v>17.986200999985098</c:v>
                </c:pt>
                <c:pt idx="5403">
                  <c:v>17.9869280000275</c:v>
                </c:pt>
                <c:pt idx="5404">
                  <c:v>18.005930000072098</c:v>
                </c:pt>
                <c:pt idx="5405">
                  <c:v>18.006433000209601</c:v>
                </c:pt>
                <c:pt idx="5406">
                  <c:v>18.007057999966403</c:v>
                </c:pt>
                <c:pt idx="5407">
                  <c:v>18.008331000146399</c:v>
                </c:pt>
                <c:pt idx="5408">
                  <c:v>18.009251999956103</c:v>
                </c:pt>
                <c:pt idx="5409">
                  <c:v>18.028409000180503</c:v>
                </c:pt>
                <c:pt idx="5410">
                  <c:v>18.029183000180598</c:v>
                </c:pt>
                <c:pt idx="5411">
                  <c:v>18.030527000064399</c:v>
                </c:pt>
                <c:pt idx="5412">
                  <c:v>18.030849999831798</c:v>
                </c:pt>
                <c:pt idx="5413">
                  <c:v>18.031525999958799</c:v>
                </c:pt>
                <c:pt idx="5414">
                  <c:v>18.0373140001393</c:v>
                </c:pt>
                <c:pt idx="5415">
                  <c:v>18.0403099998329</c:v>
                </c:pt>
                <c:pt idx="5416">
                  <c:v>18.040839000150299</c:v>
                </c:pt>
                <c:pt idx="5417">
                  <c:v>18.0418059999283</c:v>
                </c:pt>
                <c:pt idx="5418">
                  <c:v>18.042593999780301</c:v>
                </c:pt>
                <c:pt idx="5419">
                  <c:v>18.0447739999181</c:v>
                </c:pt>
                <c:pt idx="5420">
                  <c:v>18.045302999780599</c:v>
                </c:pt>
                <c:pt idx="5421">
                  <c:v>18.046234999928799</c:v>
                </c:pt>
                <c:pt idx="5422">
                  <c:v>18.046846999823099</c:v>
                </c:pt>
                <c:pt idx="5423">
                  <c:v>18.048302999886801</c:v>
                </c:pt>
                <c:pt idx="5424">
                  <c:v>18.048963000182901</c:v>
                </c:pt>
                <c:pt idx="5425">
                  <c:v>18.0503870001302</c:v>
                </c:pt>
                <c:pt idx="5426">
                  <c:v>18.0514029998448</c:v>
                </c:pt>
                <c:pt idx="5427">
                  <c:v>18.054422000204703</c:v>
                </c:pt>
                <c:pt idx="5428">
                  <c:v>18.054999000014497</c:v>
                </c:pt>
                <c:pt idx="5429">
                  <c:v>18.0562169998665</c:v>
                </c:pt>
                <c:pt idx="5430">
                  <c:v>18.056974000046399</c:v>
                </c:pt>
                <c:pt idx="5431">
                  <c:v>18.071165000037499</c:v>
                </c:pt>
                <c:pt idx="5432">
                  <c:v>18.079164000027898</c:v>
                </c:pt>
                <c:pt idx="5433">
                  <c:v>18.0796310000914</c:v>
                </c:pt>
                <c:pt idx="5434">
                  <c:v>18.080407000070402</c:v>
                </c:pt>
                <c:pt idx="5435">
                  <c:v>18.080981999901201</c:v>
                </c:pt>
                <c:pt idx="5436">
                  <c:v>18.1049249999887</c:v>
                </c:pt>
                <c:pt idx="5437">
                  <c:v>18.112109999947201</c:v>
                </c:pt>
                <c:pt idx="5438">
                  <c:v>18.113140999957899</c:v>
                </c:pt>
                <c:pt idx="5439">
                  <c:v>18.120166999779002</c:v>
                </c:pt>
                <c:pt idx="5440">
                  <c:v>18.127600999832701</c:v>
                </c:pt>
                <c:pt idx="5441">
                  <c:v>18.128379999779998</c:v>
                </c:pt>
                <c:pt idx="5442">
                  <c:v>18.129649999991599</c:v>
                </c:pt>
                <c:pt idx="5443">
                  <c:v>18.130941999970599</c:v>
                </c:pt>
                <c:pt idx="5444">
                  <c:v>18.133988000045001</c:v>
                </c:pt>
                <c:pt idx="5445">
                  <c:v>18.1345629998759</c:v>
                </c:pt>
                <c:pt idx="5446">
                  <c:v>18.1354579999606</c:v>
                </c:pt>
                <c:pt idx="5447">
                  <c:v>18.1366159999925</c:v>
                </c:pt>
                <c:pt idx="5448">
                  <c:v>18.1481750000784</c:v>
                </c:pt>
                <c:pt idx="5449">
                  <c:v>18.151991000195203</c:v>
                </c:pt>
                <c:pt idx="5450">
                  <c:v>18.153248000089601</c:v>
                </c:pt>
                <c:pt idx="5451">
                  <c:v>18.153884000184902</c:v>
                </c:pt>
                <c:pt idx="5452">
                  <c:v>18.1550870001956</c:v>
                </c:pt>
                <c:pt idx="5453">
                  <c:v>18.156061999889001</c:v>
                </c:pt>
                <c:pt idx="5454">
                  <c:v>18.1577019998258</c:v>
                </c:pt>
                <c:pt idx="5455">
                  <c:v>18.158378999942197</c:v>
                </c:pt>
                <c:pt idx="5456">
                  <c:v>18.1596450001961</c:v>
                </c:pt>
                <c:pt idx="5457">
                  <c:v>18.160618999900098</c:v>
                </c:pt>
                <c:pt idx="5458">
                  <c:v>18.183532999955698</c:v>
                </c:pt>
                <c:pt idx="5459">
                  <c:v>18.184071000177902</c:v>
                </c:pt>
                <c:pt idx="5460">
                  <c:v>18.184891000146301</c:v>
                </c:pt>
                <c:pt idx="5461">
                  <c:v>18.185486000220401</c:v>
                </c:pt>
                <c:pt idx="5462">
                  <c:v>18.190471999787402</c:v>
                </c:pt>
                <c:pt idx="5463">
                  <c:v>18.1911009999566</c:v>
                </c:pt>
                <c:pt idx="5464">
                  <c:v>18.192433999956801</c:v>
                </c:pt>
                <c:pt idx="5465">
                  <c:v>18.193426999914603</c:v>
                </c:pt>
                <c:pt idx="5466">
                  <c:v>18.1947539999782</c:v>
                </c:pt>
                <c:pt idx="5467">
                  <c:v>18.195426000147499</c:v>
                </c:pt>
                <c:pt idx="5468">
                  <c:v>18.196623000221699</c:v>
                </c:pt>
                <c:pt idx="5469">
                  <c:v>18.197564999809398</c:v>
                </c:pt>
                <c:pt idx="5470">
                  <c:v>18.200188999799099</c:v>
                </c:pt>
                <c:pt idx="5471">
                  <c:v>18.203809000169699</c:v>
                </c:pt>
                <c:pt idx="5472">
                  <c:v>18.216908999875098</c:v>
                </c:pt>
                <c:pt idx="5473">
                  <c:v>18.2172730001184</c:v>
                </c:pt>
                <c:pt idx="5474">
                  <c:v>18.217997000192501</c:v>
                </c:pt>
                <c:pt idx="5475">
                  <c:v>18.218468000213701</c:v>
                </c:pt>
                <c:pt idx="5476">
                  <c:v>18.218477000118501</c:v>
                </c:pt>
                <c:pt idx="5477">
                  <c:v>18.2191069998225</c:v>
                </c:pt>
                <c:pt idx="5478">
                  <c:v>18.220290000044699</c:v>
                </c:pt>
                <c:pt idx="5479">
                  <c:v>18.2210670000131</c:v>
                </c:pt>
                <c:pt idx="5480">
                  <c:v>18.231374000151803</c:v>
                </c:pt>
                <c:pt idx="5481">
                  <c:v>18.233401000088598</c:v>
                </c:pt>
                <c:pt idx="5482">
                  <c:v>18.237169999792901</c:v>
                </c:pt>
                <c:pt idx="5483">
                  <c:v>18.237574000067902</c:v>
                </c:pt>
                <c:pt idx="5484">
                  <c:v>18.238296000163203</c:v>
                </c:pt>
                <c:pt idx="5485">
                  <c:v>18.238788999951701</c:v>
                </c:pt>
                <c:pt idx="5486">
                  <c:v>18.250405999879099</c:v>
                </c:pt>
                <c:pt idx="5487">
                  <c:v>18.2508940001753</c:v>
                </c:pt>
                <c:pt idx="5488">
                  <c:v>18.2516559998475</c:v>
                </c:pt>
                <c:pt idx="5489">
                  <c:v>18.252216999826402</c:v>
                </c:pt>
                <c:pt idx="5490">
                  <c:v>18.254632000207401</c:v>
                </c:pt>
                <c:pt idx="5491">
                  <c:v>18.278502000157403</c:v>
                </c:pt>
                <c:pt idx="5492">
                  <c:v>18.283749000147498</c:v>
                </c:pt>
                <c:pt idx="5493">
                  <c:v>18.286588000137197</c:v>
                </c:pt>
                <c:pt idx="5494">
                  <c:v>18.286596000052601</c:v>
                </c:pt>
                <c:pt idx="5495">
                  <c:v>18.292085000211898</c:v>
                </c:pt>
                <c:pt idx="5496">
                  <c:v>18.2926920001591</c:v>
                </c:pt>
                <c:pt idx="5497">
                  <c:v>18.2938309999372</c:v>
                </c:pt>
                <c:pt idx="5498">
                  <c:v>18.294671000148799</c:v>
                </c:pt>
                <c:pt idx="5499">
                  <c:v>18.325903999993802</c:v>
                </c:pt>
                <c:pt idx="5500">
                  <c:v>18.329499000174103</c:v>
                </c:pt>
                <c:pt idx="5501">
                  <c:v>18.330337999941502</c:v>
                </c:pt>
                <c:pt idx="5502">
                  <c:v>18.3316409998042</c:v>
                </c:pt>
                <c:pt idx="5503">
                  <c:v>18.331690000195501</c:v>
                </c:pt>
                <c:pt idx="5504">
                  <c:v>18.3320780001849</c:v>
                </c:pt>
                <c:pt idx="5505">
                  <c:v>18.332793999888899</c:v>
                </c:pt>
                <c:pt idx="5506">
                  <c:v>18.3332709998467</c:v>
                </c:pt>
                <c:pt idx="5507">
                  <c:v>18.333294000058199</c:v>
                </c:pt>
                <c:pt idx="5508">
                  <c:v>18.342491000112197</c:v>
                </c:pt>
                <c:pt idx="5509">
                  <c:v>18.370605000200101</c:v>
                </c:pt>
                <c:pt idx="5510">
                  <c:v>18.371249000210799</c:v>
                </c:pt>
                <c:pt idx="5511">
                  <c:v>18.372477999946501</c:v>
                </c:pt>
                <c:pt idx="5512">
                  <c:v>18.373448000147601</c:v>
                </c:pt>
                <c:pt idx="5513">
                  <c:v>18.375330999788197</c:v>
                </c:pt>
                <c:pt idx="5514">
                  <c:v>18.382064999968801</c:v>
                </c:pt>
                <c:pt idx="5515">
                  <c:v>18.3827259997997</c:v>
                </c:pt>
                <c:pt idx="5516">
                  <c:v>18.384067000169999</c:v>
                </c:pt>
                <c:pt idx="5517">
                  <c:v>18.3850419998634</c:v>
                </c:pt>
                <c:pt idx="5518">
                  <c:v>18.3949600000232</c:v>
                </c:pt>
                <c:pt idx="5519">
                  <c:v>18.395263999991499</c:v>
                </c:pt>
                <c:pt idx="5520">
                  <c:v>18.395801000224299</c:v>
                </c:pt>
                <c:pt idx="5521">
                  <c:v>18.3961950001503</c:v>
                </c:pt>
                <c:pt idx="5522">
                  <c:v>18.399777000013199</c:v>
                </c:pt>
                <c:pt idx="5523">
                  <c:v>18.405804999929302</c:v>
                </c:pt>
                <c:pt idx="5524">
                  <c:v>18.412028000056999</c:v>
                </c:pt>
                <c:pt idx="5525">
                  <c:v>18.412704000184</c:v>
                </c:pt>
                <c:pt idx="5526">
                  <c:v>18.413819000215799</c:v>
                </c:pt>
                <c:pt idx="5527">
                  <c:v>18.4146999999938</c:v>
                </c:pt>
                <c:pt idx="5528">
                  <c:v>18.426599000122202</c:v>
                </c:pt>
                <c:pt idx="5529">
                  <c:v>18.427306999910702</c:v>
                </c:pt>
                <c:pt idx="5530">
                  <c:v>18.4284990000378</c:v>
                </c:pt>
                <c:pt idx="5531">
                  <c:v>18.4298260001014</c:v>
                </c:pt>
                <c:pt idx="5532">
                  <c:v>18.4356549998483</c:v>
                </c:pt>
                <c:pt idx="5533">
                  <c:v>18.4362869999858</c:v>
                </c:pt>
                <c:pt idx="5534">
                  <c:v>18.437564000123501</c:v>
                </c:pt>
                <c:pt idx="5535">
                  <c:v>18.4383189998698</c:v>
                </c:pt>
                <c:pt idx="5536">
                  <c:v>18.441873000028799</c:v>
                </c:pt>
                <c:pt idx="5537">
                  <c:v>18.442434000007701</c:v>
                </c:pt>
                <c:pt idx="5538">
                  <c:v>18.443532000219403</c:v>
                </c:pt>
                <c:pt idx="5539">
                  <c:v>18.4441970000079</c:v>
                </c:pt>
                <c:pt idx="5540">
                  <c:v>18.450268999913497</c:v>
                </c:pt>
                <c:pt idx="5541">
                  <c:v>18.459958000221302</c:v>
                </c:pt>
                <c:pt idx="5542">
                  <c:v>18.460658000094501</c:v>
                </c:pt>
                <c:pt idx="5543">
                  <c:v>18.461227999978199</c:v>
                </c:pt>
                <c:pt idx="5544">
                  <c:v>18.4622789997774</c:v>
                </c:pt>
                <c:pt idx="5545">
                  <c:v>18.463052999777499</c:v>
                </c:pt>
                <c:pt idx="5546">
                  <c:v>18.473792999884601</c:v>
                </c:pt>
                <c:pt idx="5547">
                  <c:v>18.487413999991901</c:v>
                </c:pt>
                <c:pt idx="5548">
                  <c:v>18.487931999970801</c:v>
                </c:pt>
                <c:pt idx="5549">
                  <c:v>18.488832000002702</c:v>
                </c:pt>
                <c:pt idx="5550">
                  <c:v>18.489489999865302</c:v>
                </c:pt>
                <c:pt idx="5551">
                  <c:v>18.492959000013798</c:v>
                </c:pt>
                <c:pt idx="5552">
                  <c:v>18.503326999962098</c:v>
                </c:pt>
                <c:pt idx="5553">
                  <c:v>18.505170000025803</c:v>
                </c:pt>
                <c:pt idx="5554">
                  <c:v>18.533672000103202</c:v>
                </c:pt>
                <c:pt idx="5555">
                  <c:v>18.550671999946601</c:v>
                </c:pt>
                <c:pt idx="5556">
                  <c:v>18.5510229998726</c:v>
                </c:pt>
                <c:pt idx="5557">
                  <c:v>18.556973000158898</c:v>
                </c:pt>
                <c:pt idx="5558">
                  <c:v>18.557253999915702</c:v>
                </c:pt>
                <c:pt idx="5559">
                  <c:v>18.557833000159</c:v>
                </c:pt>
                <c:pt idx="5560">
                  <c:v>18.558300000222502</c:v>
                </c:pt>
                <c:pt idx="5561">
                  <c:v>18.577966000066198</c:v>
                </c:pt>
                <c:pt idx="5562">
                  <c:v>18.578633999823001</c:v>
                </c:pt>
                <c:pt idx="5563">
                  <c:v>18.579717000193302</c:v>
                </c:pt>
                <c:pt idx="5564">
                  <c:v>18.580548000045301</c:v>
                </c:pt>
                <c:pt idx="5565">
                  <c:v>18.593436000173799</c:v>
                </c:pt>
                <c:pt idx="5566">
                  <c:v>18.594088000099802</c:v>
                </c:pt>
                <c:pt idx="5567">
                  <c:v>18.595389999973101</c:v>
                </c:pt>
                <c:pt idx="5568">
                  <c:v>18.596252999941402</c:v>
                </c:pt>
                <c:pt idx="5569">
                  <c:v>18.628963000082798</c:v>
                </c:pt>
                <c:pt idx="5570">
                  <c:v>18.629431000135803</c:v>
                </c:pt>
                <c:pt idx="5571">
                  <c:v>18.630185999882002</c:v>
                </c:pt>
                <c:pt idx="5572">
                  <c:v>18.6304359999667</c:v>
                </c:pt>
                <c:pt idx="5573">
                  <c:v>18.6311050001677</c:v>
                </c:pt>
                <c:pt idx="5574">
                  <c:v>18.631186000220602</c:v>
                </c:pt>
                <c:pt idx="5575">
                  <c:v>18.631715000083201</c:v>
                </c:pt>
                <c:pt idx="5576">
                  <c:v>18.632350000189</c:v>
                </c:pt>
                <c:pt idx="5577">
                  <c:v>18.633237999892998</c:v>
                </c:pt>
                <c:pt idx="5578">
                  <c:v>18.645773000116602</c:v>
                </c:pt>
                <c:pt idx="5579">
                  <c:v>18.646215999979102</c:v>
                </c:pt>
                <c:pt idx="5580">
                  <c:v>18.6464749999686</c:v>
                </c:pt>
                <c:pt idx="5581">
                  <c:v>18.646974000148401</c:v>
                </c:pt>
                <c:pt idx="5582">
                  <c:v>18.647496000084999</c:v>
                </c:pt>
                <c:pt idx="5583">
                  <c:v>18.654424000033</c:v>
                </c:pt>
                <c:pt idx="5584">
                  <c:v>18.654850000075299</c:v>
                </c:pt>
                <c:pt idx="5585">
                  <c:v>18.655601999853303</c:v>
                </c:pt>
                <c:pt idx="5586">
                  <c:v>18.656564000139003</c:v>
                </c:pt>
                <c:pt idx="5587">
                  <c:v>18.6641430000236</c:v>
                </c:pt>
                <c:pt idx="5588">
                  <c:v>18.664790000002501</c:v>
                </c:pt>
                <c:pt idx="5589">
                  <c:v>18.6659979999603</c:v>
                </c:pt>
                <c:pt idx="5590">
                  <c:v>18.6673560001509</c:v>
                </c:pt>
                <c:pt idx="5591">
                  <c:v>18.675105000056597</c:v>
                </c:pt>
                <c:pt idx="5592">
                  <c:v>18.6813489999622</c:v>
                </c:pt>
                <c:pt idx="5593">
                  <c:v>18.685749999804099</c:v>
                </c:pt>
                <c:pt idx="5594">
                  <c:v>18.686289000015602</c:v>
                </c:pt>
                <c:pt idx="5595">
                  <c:v>18.6872539998148</c:v>
                </c:pt>
                <c:pt idx="5596">
                  <c:v>18.687975999910101</c:v>
                </c:pt>
                <c:pt idx="5597">
                  <c:v>18.692717999783699</c:v>
                </c:pt>
                <c:pt idx="5598">
                  <c:v>18.693419000101102</c:v>
                </c:pt>
                <c:pt idx="5599">
                  <c:v>18.694632000006003</c:v>
                </c:pt>
                <c:pt idx="5600">
                  <c:v>18.695553999805202</c:v>
                </c:pt>
                <c:pt idx="5601">
                  <c:v>18.703539999933103</c:v>
                </c:pt>
                <c:pt idx="5602">
                  <c:v>18.7081170001874</c:v>
                </c:pt>
                <c:pt idx="5603">
                  <c:v>18.7219859999459</c:v>
                </c:pt>
                <c:pt idx="5604">
                  <c:v>18.722351000178602</c:v>
                </c:pt>
                <c:pt idx="5605">
                  <c:v>18.723079000210401</c:v>
                </c:pt>
                <c:pt idx="5606">
                  <c:v>18.7236550000307</c:v>
                </c:pt>
                <c:pt idx="5607">
                  <c:v>18.734149000010799</c:v>
                </c:pt>
                <c:pt idx="5608">
                  <c:v>18.734835000032</c:v>
                </c:pt>
                <c:pt idx="5609">
                  <c:v>18.736232999799501</c:v>
                </c:pt>
                <c:pt idx="5610">
                  <c:v>18.737211999905401</c:v>
                </c:pt>
                <c:pt idx="5611">
                  <c:v>18.7445329997899</c:v>
                </c:pt>
                <c:pt idx="5612">
                  <c:v>18.751424000129099</c:v>
                </c:pt>
                <c:pt idx="5613">
                  <c:v>18.756662000214401</c:v>
                </c:pt>
                <c:pt idx="5614">
                  <c:v>18.763215000035402</c:v>
                </c:pt>
                <c:pt idx="5615">
                  <c:v>18.763808000130602</c:v>
                </c:pt>
                <c:pt idx="5616">
                  <c:v>18.764815999929802</c:v>
                </c:pt>
                <c:pt idx="5617">
                  <c:v>18.765548999908699</c:v>
                </c:pt>
                <c:pt idx="5618">
                  <c:v>18.771205000120901</c:v>
                </c:pt>
                <c:pt idx="5619">
                  <c:v>18.771896000089299</c:v>
                </c:pt>
                <c:pt idx="5620">
                  <c:v>18.773275000057701</c:v>
                </c:pt>
                <c:pt idx="5621">
                  <c:v>18.7742500002059</c:v>
                </c:pt>
                <c:pt idx="5622">
                  <c:v>18.775014999846398</c:v>
                </c:pt>
                <c:pt idx="5623">
                  <c:v>18.781683999804898</c:v>
                </c:pt>
                <c:pt idx="5624">
                  <c:v>18.8120050001998</c:v>
                </c:pt>
                <c:pt idx="5625">
                  <c:v>18.8224210000953</c:v>
                </c:pt>
                <c:pt idx="5626">
                  <c:v>18.832003000170499</c:v>
                </c:pt>
                <c:pt idx="5627">
                  <c:v>18.832733000181101</c:v>
                </c:pt>
                <c:pt idx="5628">
                  <c:v>18.833992000054401</c:v>
                </c:pt>
                <c:pt idx="5629">
                  <c:v>18.834981000054501</c:v>
                </c:pt>
                <c:pt idx="5630">
                  <c:v>18.837307000012498</c:v>
                </c:pt>
                <c:pt idx="5631">
                  <c:v>18.8379900000654</c:v>
                </c:pt>
                <c:pt idx="5632">
                  <c:v>18.839103000118399</c:v>
                </c:pt>
                <c:pt idx="5633">
                  <c:v>18.840062999970499</c:v>
                </c:pt>
                <c:pt idx="5634">
                  <c:v>18.844867000098002</c:v>
                </c:pt>
                <c:pt idx="5635">
                  <c:v>18.853487999876901</c:v>
                </c:pt>
                <c:pt idx="5636">
                  <c:v>18.854135999845301</c:v>
                </c:pt>
                <c:pt idx="5637">
                  <c:v>18.855293999877098</c:v>
                </c:pt>
                <c:pt idx="5638">
                  <c:v>18.856265000067598</c:v>
                </c:pt>
                <c:pt idx="5639">
                  <c:v>18.876049000027702</c:v>
                </c:pt>
                <c:pt idx="5640">
                  <c:v>18.876779000038301</c:v>
                </c:pt>
                <c:pt idx="5641">
                  <c:v>18.8780530002077</c:v>
                </c:pt>
                <c:pt idx="5642">
                  <c:v>18.879006000133803</c:v>
                </c:pt>
                <c:pt idx="5643">
                  <c:v>18.8801150002291</c:v>
                </c:pt>
                <c:pt idx="5644">
                  <c:v>18.880531999911902</c:v>
                </c:pt>
                <c:pt idx="5645">
                  <c:v>18.881201000112899</c:v>
                </c:pt>
                <c:pt idx="5646">
                  <c:v>18.881673000123502</c:v>
                </c:pt>
                <c:pt idx="5647">
                  <c:v>18.8848230000076</c:v>
                </c:pt>
                <c:pt idx="5648">
                  <c:v>18.8852960000076</c:v>
                </c:pt>
                <c:pt idx="5649">
                  <c:v>18.885597999997103</c:v>
                </c:pt>
                <c:pt idx="5650">
                  <c:v>18.886150000071201</c:v>
                </c:pt>
                <c:pt idx="5651">
                  <c:v>18.886308000219199</c:v>
                </c:pt>
                <c:pt idx="5652">
                  <c:v>18.886799000028901</c:v>
                </c:pt>
                <c:pt idx="5653">
                  <c:v>18.887541999902098</c:v>
                </c:pt>
                <c:pt idx="5654">
                  <c:v>18.888343000071398</c:v>
                </c:pt>
                <c:pt idx="5655">
                  <c:v>18.9088689999152</c:v>
                </c:pt>
                <c:pt idx="5656">
                  <c:v>18.946056999993701</c:v>
                </c:pt>
                <c:pt idx="5657">
                  <c:v>18.949009000152699</c:v>
                </c:pt>
                <c:pt idx="5658">
                  <c:v>18.949568000152698</c:v>
                </c:pt>
                <c:pt idx="5659">
                  <c:v>18.950830999983701</c:v>
                </c:pt>
                <c:pt idx="5660">
                  <c:v>18.951660999846297</c:v>
                </c:pt>
                <c:pt idx="5661">
                  <c:v>18.951966999793498</c:v>
                </c:pt>
                <c:pt idx="5662">
                  <c:v>18.952439999793501</c:v>
                </c:pt>
                <c:pt idx="5663">
                  <c:v>18.953381999835901</c:v>
                </c:pt>
                <c:pt idx="5664">
                  <c:v>18.954028999814902</c:v>
                </c:pt>
                <c:pt idx="5665">
                  <c:v>18.956001999868</c:v>
                </c:pt>
                <c:pt idx="5666">
                  <c:v>18.9567379998152</c:v>
                </c:pt>
                <c:pt idx="5667">
                  <c:v>18.985747999977303</c:v>
                </c:pt>
                <c:pt idx="5668">
                  <c:v>18.9934690001791</c:v>
                </c:pt>
                <c:pt idx="5669">
                  <c:v>18.994082000062903</c:v>
                </c:pt>
                <c:pt idx="5670">
                  <c:v>18.995150000137002</c:v>
                </c:pt>
                <c:pt idx="5671">
                  <c:v>18.995892000020799</c:v>
                </c:pt>
                <c:pt idx="5672">
                  <c:v>19.001281999862801</c:v>
                </c:pt>
                <c:pt idx="5673">
                  <c:v>19.005016999926703</c:v>
                </c:pt>
                <c:pt idx="5674">
                  <c:v>19.016887999896401</c:v>
                </c:pt>
                <c:pt idx="5675">
                  <c:v>19.0204040000026</c:v>
                </c:pt>
                <c:pt idx="5676">
                  <c:v>19.021046000034399</c:v>
                </c:pt>
                <c:pt idx="5677">
                  <c:v>19.021907000023901</c:v>
                </c:pt>
                <c:pt idx="5678">
                  <c:v>19.0223519998653</c:v>
                </c:pt>
                <c:pt idx="5679">
                  <c:v>19.023249999918299</c:v>
                </c:pt>
                <c:pt idx="5680">
                  <c:v>19.030397999813399</c:v>
                </c:pt>
                <c:pt idx="5681">
                  <c:v>19.031068000003799</c:v>
                </c:pt>
                <c:pt idx="5682">
                  <c:v>19.032396000056899</c:v>
                </c:pt>
                <c:pt idx="5683">
                  <c:v>19.033321999813698</c:v>
                </c:pt>
                <c:pt idx="5684">
                  <c:v>19.043464999867801</c:v>
                </c:pt>
                <c:pt idx="5685">
                  <c:v>19.044893000227599</c:v>
                </c:pt>
                <c:pt idx="5686">
                  <c:v>19.045402999836298</c:v>
                </c:pt>
                <c:pt idx="5687">
                  <c:v>19.0463769999951</c:v>
                </c:pt>
                <c:pt idx="5688">
                  <c:v>19.0470870002172</c:v>
                </c:pt>
                <c:pt idx="5689">
                  <c:v>19.066453000050299</c:v>
                </c:pt>
                <c:pt idx="5690">
                  <c:v>19.067066999923501</c:v>
                </c:pt>
                <c:pt idx="5691">
                  <c:v>19.068290000177498</c:v>
                </c:pt>
                <c:pt idx="5692">
                  <c:v>19.069109000156399</c:v>
                </c:pt>
                <c:pt idx="5693">
                  <c:v>19.073063000178003</c:v>
                </c:pt>
                <c:pt idx="5694">
                  <c:v>19.073139999818501</c:v>
                </c:pt>
                <c:pt idx="5695">
                  <c:v>19.073836000188702</c:v>
                </c:pt>
                <c:pt idx="5696">
                  <c:v>19.075150999924499</c:v>
                </c:pt>
                <c:pt idx="5697">
                  <c:v>19.076106999818798</c:v>
                </c:pt>
                <c:pt idx="5698">
                  <c:v>19.080897000094399</c:v>
                </c:pt>
                <c:pt idx="5699">
                  <c:v>19.081236000147303</c:v>
                </c:pt>
                <c:pt idx="5700">
                  <c:v>19.081827999798399</c:v>
                </c:pt>
                <c:pt idx="5701">
                  <c:v>19.082283999978198</c:v>
                </c:pt>
                <c:pt idx="5702">
                  <c:v>19.093903999873799</c:v>
                </c:pt>
                <c:pt idx="5703">
                  <c:v>19.094023999969004</c:v>
                </c:pt>
                <c:pt idx="5704">
                  <c:v>19.0943070001594</c:v>
                </c:pt>
                <c:pt idx="5705">
                  <c:v>19.094764999863401</c:v>
                </c:pt>
                <c:pt idx="5706">
                  <c:v>19.094924000000901</c:v>
                </c:pt>
                <c:pt idx="5707">
                  <c:v>19.095438000022099</c:v>
                </c:pt>
                <c:pt idx="5708">
                  <c:v>19.0962349997789</c:v>
                </c:pt>
                <c:pt idx="5709">
                  <c:v>19.097175999831901</c:v>
                </c:pt>
                <c:pt idx="5710">
                  <c:v>19.099743999959099</c:v>
                </c:pt>
                <c:pt idx="5711">
                  <c:v>19.108684000002501</c:v>
                </c:pt>
                <c:pt idx="5712">
                  <c:v>19.117628999992998</c:v>
                </c:pt>
                <c:pt idx="5713">
                  <c:v>19.124524999824597</c:v>
                </c:pt>
                <c:pt idx="5714">
                  <c:v>19.129006000184699</c:v>
                </c:pt>
                <c:pt idx="5715">
                  <c:v>19.129126999814599</c:v>
                </c:pt>
                <c:pt idx="5716">
                  <c:v>19.1293779998886</c:v>
                </c:pt>
                <c:pt idx="5717">
                  <c:v>19.129533000068399</c:v>
                </c:pt>
                <c:pt idx="5718">
                  <c:v>19.129918000089599</c:v>
                </c:pt>
                <c:pt idx="5719">
                  <c:v>19.130332999793602</c:v>
                </c:pt>
                <c:pt idx="5720">
                  <c:v>19.130501999825299</c:v>
                </c:pt>
                <c:pt idx="5721">
                  <c:v>19.131143999857102</c:v>
                </c:pt>
                <c:pt idx="5722">
                  <c:v>19.144981999943401</c:v>
                </c:pt>
                <c:pt idx="5723">
                  <c:v>19.152357000166301</c:v>
                </c:pt>
                <c:pt idx="5724">
                  <c:v>19.155441999828302</c:v>
                </c:pt>
                <c:pt idx="5725">
                  <c:v>19.156078999912999</c:v>
                </c:pt>
                <c:pt idx="5726">
                  <c:v>19.156970000039998</c:v>
                </c:pt>
                <c:pt idx="5727">
                  <c:v>19.157378999807399</c:v>
                </c:pt>
                <c:pt idx="5728">
                  <c:v>19.157486000039999</c:v>
                </c:pt>
                <c:pt idx="5729">
                  <c:v>19.158261000029501</c:v>
                </c:pt>
                <c:pt idx="5730">
                  <c:v>19.158284999775699</c:v>
                </c:pt>
                <c:pt idx="5731">
                  <c:v>19.158917999902698</c:v>
                </c:pt>
                <c:pt idx="5732">
                  <c:v>19.173139000031298</c:v>
                </c:pt>
                <c:pt idx="5733">
                  <c:v>19.175828999777803</c:v>
                </c:pt>
                <c:pt idx="5734">
                  <c:v>19.1762429999471</c:v>
                </c:pt>
                <c:pt idx="5735">
                  <c:v>19.176995000179801</c:v>
                </c:pt>
                <c:pt idx="5736">
                  <c:v>19.177588999809803</c:v>
                </c:pt>
                <c:pt idx="5737">
                  <c:v>19.181103999926499</c:v>
                </c:pt>
                <c:pt idx="5738">
                  <c:v>19.181777000085201</c:v>
                </c:pt>
                <c:pt idx="5739">
                  <c:v>19.183137999789302</c:v>
                </c:pt>
                <c:pt idx="5740">
                  <c:v>19.184146000043199</c:v>
                </c:pt>
                <c:pt idx="5741">
                  <c:v>19.190881000213199</c:v>
                </c:pt>
                <c:pt idx="5742">
                  <c:v>19.191522999790301</c:v>
                </c:pt>
                <c:pt idx="5743">
                  <c:v>19.192752999970203</c:v>
                </c:pt>
                <c:pt idx="5744">
                  <c:v>19.193690000065502</c:v>
                </c:pt>
                <c:pt idx="5745">
                  <c:v>19.194393999896398</c:v>
                </c:pt>
                <c:pt idx="5746">
                  <c:v>19.195003999811799</c:v>
                </c:pt>
                <c:pt idx="5747">
                  <c:v>19.196268000086999</c:v>
                </c:pt>
                <c:pt idx="5748">
                  <c:v>19.1970290002245</c:v>
                </c:pt>
                <c:pt idx="5749">
                  <c:v>19.2045540002254</c:v>
                </c:pt>
                <c:pt idx="5750">
                  <c:v>19.206785999813199</c:v>
                </c:pt>
                <c:pt idx="5751">
                  <c:v>19.2120659999091</c:v>
                </c:pt>
                <c:pt idx="5752">
                  <c:v>19.212693000099499</c:v>
                </c:pt>
                <c:pt idx="5753">
                  <c:v>19.213881999803498</c:v>
                </c:pt>
                <c:pt idx="5754">
                  <c:v>19.214716000078599</c:v>
                </c:pt>
                <c:pt idx="5755">
                  <c:v>19.2213069999525</c:v>
                </c:pt>
                <c:pt idx="5756">
                  <c:v>19.241434999912499</c:v>
                </c:pt>
                <c:pt idx="5757">
                  <c:v>19.252532999871601</c:v>
                </c:pt>
                <c:pt idx="5758">
                  <c:v>19.260743999893698</c:v>
                </c:pt>
                <c:pt idx="5759">
                  <c:v>19.261404000189902</c:v>
                </c:pt>
                <c:pt idx="5760">
                  <c:v>19.262668999999697</c:v>
                </c:pt>
                <c:pt idx="5761">
                  <c:v>19.263573999978597</c:v>
                </c:pt>
                <c:pt idx="5762">
                  <c:v>19.264122000095</c:v>
                </c:pt>
                <c:pt idx="5763">
                  <c:v>19.264519999978798</c:v>
                </c:pt>
                <c:pt idx="5764">
                  <c:v>19.265106000147998</c:v>
                </c:pt>
                <c:pt idx="5765">
                  <c:v>19.2651870002009</c:v>
                </c:pt>
                <c:pt idx="5766">
                  <c:v>19.266065000010698</c:v>
                </c:pt>
                <c:pt idx="5767">
                  <c:v>19.270069999947701</c:v>
                </c:pt>
                <c:pt idx="5768">
                  <c:v>19.270137000148601</c:v>
                </c:pt>
                <c:pt idx="5769">
                  <c:v>19.270965000032398</c:v>
                </c:pt>
                <c:pt idx="5770">
                  <c:v>19.271749999916199</c:v>
                </c:pt>
                <c:pt idx="5771">
                  <c:v>19.272184999863299</c:v>
                </c:pt>
                <c:pt idx="5772">
                  <c:v>19.272364999778798</c:v>
                </c:pt>
                <c:pt idx="5773">
                  <c:v>19.273513999905798</c:v>
                </c:pt>
                <c:pt idx="5774">
                  <c:v>19.273571000212502</c:v>
                </c:pt>
                <c:pt idx="5775">
                  <c:v>19.274370999937602</c:v>
                </c:pt>
                <c:pt idx="5776">
                  <c:v>19.2805729998326</c:v>
                </c:pt>
                <c:pt idx="5777">
                  <c:v>19.2810260000442</c:v>
                </c:pt>
                <c:pt idx="5778">
                  <c:v>19.2819230001077</c:v>
                </c:pt>
                <c:pt idx="5779">
                  <c:v>19.282227000075999</c:v>
                </c:pt>
                <c:pt idx="5780">
                  <c:v>19.282607000150101</c:v>
                </c:pt>
                <c:pt idx="5781">
                  <c:v>19.282924999970398</c:v>
                </c:pt>
                <c:pt idx="5782">
                  <c:v>19.284112000150301</c:v>
                </c:pt>
                <c:pt idx="5783">
                  <c:v>19.285086999843703</c:v>
                </c:pt>
                <c:pt idx="5784">
                  <c:v>19.297513999845201</c:v>
                </c:pt>
                <c:pt idx="5785">
                  <c:v>19.301591999919701</c:v>
                </c:pt>
                <c:pt idx="5786">
                  <c:v>19.313525000143201</c:v>
                </c:pt>
                <c:pt idx="5787">
                  <c:v>19.314038000175</c:v>
                </c:pt>
                <c:pt idx="5788">
                  <c:v>19.3148349999319</c:v>
                </c:pt>
                <c:pt idx="5789">
                  <c:v>19.3154210001011</c:v>
                </c:pt>
                <c:pt idx="5790">
                  <c:v>19.334968999828497</c:v>
                </c:pt>
                <c:pt idx="5791">
                  <c:v>19.340927000030202</c:v>
                </c:pt>
                <c:pt idx="5792">
                  <c:v>19.3414420000408</c:v>
                </c:pt>
                <c:pt idx="5793">
                  <c:v>19.342398999924601</c:v>
                </c:pt>
                <c:pt idx="5794">
                  <c:v>19.343076000041002</c:v>
                </c:pt>
                <c:pt idx="5795">
                  <c:v>19.367459000022698</c:v>
                </c:pt>
                <c:pt idx="5796">
                  <c:v>19.3680490001497</c:v>
                </c:pt>
                <c:pt idx="5797">
                  <c:v>19.369143999938302</c:v>
                </c:pt>
                <c:pt idx="5798">
                  <c:v>19.369858000118199</c:v>
                </c:pt>
                <c:pt idx="5799">
                  <c:v>19.376716999886401</c:v>
                </c:pt>
                <c:pt idx="5800">
                  <c:v>19.382020000193702</c:v>
                </c:pt>
                <c:pt idx="5801">
                  <c:v>19.382573999791902</c:v>
                </c:pt>
                <c:pt idx="5802">
                  <c:v>19.3835310001304</c:v>
                </c:pt>
                <c:pt idx="5803">
                  <c:v>19.384204999823801</c:v>
                </c:pt>
                <c:pt idx="5804">
                  <c:v>19.384502999855599</c:v>
                </c:pt>
                <c:pt idx="5805">
                  <c:v>19.386271999792299</c:v>
                </c:pt>
                <c:pt idx="5806">
                  <c:v>19.393825999941299</c:v>
                </c:pt>
                <c:pt idx="5807">
                  <c:v>19.394213999930798</c:v>
                </c:pt>
                <c:pt idx="5808">
                  <c:v>19.394840000131801</c:v>
                </c:pt>
                <c:pt idx="5809">
                  <c:v>19.396283999867499</c:v>
                </c:pt>
                <c:pt idx="5810">
                  <c:v>19.403036999847199</c:v>
                </c:pt>
                <c:pt idx="5811">
                  <c:v>19.403623000016498</c:v>
                </c:pt>
                <c:pt idx="5812">
                  <c:v>19.404768000185801</c:v>
                </c:pt>
                <c:pt idx="5813">
                  <c:v>19.405555000048398</c:v>
                </c:pt>
                <c:pt idx="5814">
                  <c:v>19.406787000207199</c:v>
                </c:pt>
                <c:pt idx="5815">
                  <c:v>19.407170999784203</c:v>
                </c:pt>
                <c:pt idx="5816">
                  <c:v>19.407806999879501</c:v>
                </c:pt>
                <c:pt idx="5817">
                  <c:v>19.408324999858401</c:v>
                </c:pt>
                <c:pt idx="5818">
                  <c:v>19.4130169998061</c:v>
                </c:pt>
                <c:pt idx="5819">
                  <c:v>19.4296109998504</c:v>
                </c:pt>
                <c:pt idx="5820">
                  <c:v>19.441748000190199</c:v>
                </c:pt>
                <c:pt idx="5821">
                  <c:v>19.443059999957701</c:v>
                </c:pt>
                <c:pt idx="5822">
                  <c:v>19.444846000169399</c:v>
                </c:pt>
                <c:pt idx="5823">
                  <c:v>19.4578639998326</c:v>
                </c:pt>
                <c:pt idx="5824">
                  <c:v>19.458311000107603</c:v>
                </c:pt>
                <c:pt idx="5825">
                  <c:v>19.459013999949001</c:v>
                </c:pt>
                <c:pt idx="5826">
                  <c:v>19.459156999800999</c:v>
                </c:pt>
                <c:pt idx="5827">
                  <c:v>19.459610000012599</c:v>
                </c:pt>
                <c:pt idx="5828">
                  <c:v>19.4598620000761</c:v>
                </c:pt>
                <c:pt idx="5829">
                  <c:v>19.4606350000867</c:v>
                </c:pt>
                <c:pt idx="5830">
                  <c:v>19.462000000203201</c:v>
                </c:pt>
                <c:pt idx="5831">
                  <c:v>19.4635170000765</c:v>
                </c:pt>
                <c:pt idx="5832">
                  <c:v>19.470624999939901</c:v>
                </c:pt>
                <c:pt idx="5833">
                  <c:v>19.4827680002163</c:v>
                </c:pt>
                <c:pt idx="5834">
                  <c:v>19.492290000016499</c:v>
                </c:pt>
                <c:pt idx="5835">
                  <c:v>19.492836000154</c:v>
                </c:pt>
                <c:pt idx="5836">
                  <c:v>19.493865000185899</c:v>
                </c:pt>
                <c:pt idx="5837">
                  <c:v>19.494556000154201</c:v>
                </c:pt>
                <c:pt idx="5838">
                  <c:v>19.504544000028499</c:v>
                </c:pt>
                <c:pt idx="5839">
                  <c:v>19.504985999901599</c:v>
                </c:pt>
                <c:pt idx="5840">
                  <c:v>19.506082000134402</c:v>
                </c:pt>
                <c:pt idx="5841">
                  <c:v>19.506274999912399</c:v>
                </c:pt>
                <c:pt idx="5842">
                  <c:v>19.507032000092202</c:v>
                </c:pt>
                <c:pt idx="5843">
                  <c:v>19.507213999986501</c:v>
                </c:pt>
                <c:pt idx="5844">
                  <c:v>19.507252000039397</c:v>
                </c:pt>
                <c:pt idx="5845">
                  <c:v>19.5103900000503</c:v>
                </c:pt>
                <c:pt idx="5846">
                  <c:v>19.510571999944602</c:v>
                </c:pt>
                <c:pt idx="5847">
                  <c:v>19.5118769997861</c:v>
                </c:pt>
                <c:pt idx="5848">
                  <c:v>19.5120369999131</c:v>
                </c:pt>
                <c:pt idx="5849">
                  <c:v>19.512464999934302</c:v>
                </c:pt>
                <c:pt idx="5850">
                  <c:v>19.512618000135198</c:v>
                </c:pt>
                <c:pt idx="5851">
                  <c:v>19.5136389997969</c:v>
                </c:pt>
                <c:pt idx="5852">
                  <c:v>19.513729000209398</c:v>
                </c:pt>
                <c:pt idx="5853">
                  <c:v>19.5137989999238</c:v>
                </c:pt>
                <c:pt idx="5854">
                  <c:v>19.513864000145901</c:v>
                </c:pt>
                <c:pt idx="5855">
                  <c:v>19.513931999881599</c:v>
                </c:pt>
                <c:pt idx="5856">
                  <c:v>19.514000000071903</c:v>
                </c:pt>
                <c:pt idx="5857">
                  <c:v>19.514628999786499</c:v>
                </c:pt>
                <c:pt idx="5858">
                  <c:v>19.515101999786499</c:v>
                </c:pt>
                <c:pt idx="5859">
                  <c:v>19.515508000040402</c:v>
                </c:pt>
                <c:pt idx="5860">
                  <c:v>19.516205999934698</c:v>
                </c:pt>
                <c:pt idx="5861">
                  <c:v>19.516514999850102</c:v>
                </c:pt>
                <c:pt idx="5862">
                  <c:v>19.5167950000723</c:v>
                </c:pt>
                <c:pt idx="5863">
                  <c:v>19.531479999841299</c:v>
                </c:pt>
                <c:pt idx="5864">
                  <c:v>19.534087000010899</c:v>
                </c:pt>
                <c:pt idx="5865">
                  <c:v>19.549110999832898</c:v>
                </c:pt>
                <c:pt idx="5866">
                  <c:v>19.5498140001291</c:v>
                </c:pt>
                <c:pt idx="5867">
                  <c:v>19.5510849998754</c:v>
                </c:pt>
                <c:pt idx="5868">
                  <c:v>19.551967000097598</c:v>
                </c:pt>
                <c:pt idx="5869">
                  <c:v>19.559932999982202</c:v>
                </c:pt>
                <c:pt idx="5870">
                  <c:v>19.560274000014001</c:v>
                </c:pt>
                <c:pt idx="5871">
                  <c:v>19.5607860000563</c:v>
                </c:pt>
                <c:pt idx="5872">
                  <c:v>19.561152999813199</c:v>
                </c:pt>
                <c:pt idx="5873">
                  <c:v>19.561899000109399</c:v>
                </c:pt>
                <c:pt idx="5874">
                  <c:v>19.562435999887299</c:v>
                </c:pt>
                <c:pt idx="5875">
                  <c:v>19.563262999781703</c:v>
                </c:pt>
                <c:pt idx="5876">
                  <c:v>19.563991999802898</c:v>
                </c:pt>
                <c:pt idx="5877">
                  <c:v>19.579652000174899</c:v>
                </c:pt>
                <c:pt idx="5878">
                  <c:v>19.580290999783699</c:v>
                </c:pt>
                <c:pt idx="5879">
                  <c:v>19.581396999910702</c:v>
                </c:pt>
                <c:pt idx="5880">
                  <c:v>19.582196000101202</c:v>
                </c:pt>
                <c:pt idx="5881">
                  <c:v>19.582241000080103</c:v>
                </c:pt>
                <c:pt idx="5882">
                  <c:v>19.584406999911099</c:v>
                </c:pt>
                <c:pt idx="5883">
                  <c:v>19.584681000196699</c:v>
                </c:pt>
                <c:pt idx="5884">
                  <c:v>19.584893000228401</c:v>
                </c:pt>
                <c:pt idx="5885">
                  <c:v>19.585796000228502</c:v>
                </c:pt>
                <c:pt idx="5886">
                  <c:v>19.586504000017101</c:v>
                </c:pt>
                <c:pt idx="5887">
                  <c:v>19.590836000133997</c:v>
                </c:pt>
                <c:pt idx="5888">
                  <c:v>19.5986180001455</c:v>
                </c:pt>
                <c:pt idx="5889">
                  <c:v>19.626784000138201</c:v>
                </c:pt>
                <c:pt idx="5890">
                  <c:v>19.627564000074901</c:v>
                </c:pt>
                <c:pt idx="5891">
                  <c:v>19.6286700002019</c:v>
                </c:pt>
                <c:pt idx="5892">
                  <c:v>19.630020000022299</c:v>
                </c:pt>
                <c:pt idx="5893">
                  <c:v>19.633258999874599</c:v>
                </c:pt>
                <c:pt idx="5894">
                  <c:v>19.634204999874701</c:v>
                </c:pt>
                <c:pt idx="5895">
                  <c:v>19.634911000139198</c:v>
                </c:pt>
                <c:pt idx="5896">
                  <c:v>19.635938000192198</c:v>
                </c:pt>
                <c:pt idx="5897">
                  <c:v>19.6367140001711</c:v>
                </c:pt>
                <c:pt idx="5898">
                  <c:v>19.641503999991901</c:v>
                </c:pt>
                <c:pt idx="5899">
                  <c:v>19.641660000161203</c:v>
                </c:pt>
                <c:pt idx="5900">
                  <c:v>19.641958000192901</c:v>
                </c:pt>
                <c:pt idx="5901">
                  <c:v>19.642745000055498</c:v>
                </c:pt>
                <c:pt idx="5902">
                  <c:v>19.642950000161303</c:v>
                </c:pt>
                <c:pt idx="5903">
                  <c:v>19.643316999918099</c:v>
                </c:pt>
                <c:pt idx="5904">
                  <c:v>19.643642000119101</c:v>
                </c:pt>
                <c:pt idx="5905">
                  <c:v>19.644962999791399</c:v>
                </c:pt>
                <c:pt idx="5906">
                  <c:v>19.6458479999819</c:v>
                </c:pt>
                <c:pt idx="5907">
                  <c:v>19.648187999791801</c:v>
                </c:pt>
                <c:pt idx="5908">
                  <c:v>19.651529999919102</c:v>
                </c:pt>
                <c:pt idx="5909">
                  <c:v>19.652547000077899</c:v>
                </c:pt>
                <c:pt idx="5910">
                  <c:v>19.662855000206001</c:v>
                </c:pt>
                <c:pt idx="5911">
                  <c:v>19.663559000036898</c:v>
                </c:pt>
                <c:pt idx="5912">
                  <c:v>19.664966000163901</c:v>
                </c:pt>
                <c:pt idx="5913">
                  <c:v>19.6659080002064</c:v>
                </c:pt>
                <c:pt idx="5914">
                  <c:v>19.667493999804702</c:v>
                </c:pt>
                <c:pt idx="5915">
                  <c:v>19.669763999900098</c:v>
                </c:pt>
                <c:pt idx="5916">
                  <c:v>19.670049000069397</c:v>
                </c:pt>
                <c:pt idx="5917">
                  <c:v>19.6706360002281</c:v>
                </c:pt>
                <c:pt idx="5918">
                  <c:v>19.671123000080101</c:v>
                </c:pt>
                <c:pt idx="5919">
                  <c:v>19.675016999826699</c:v>
                </c:pt>
                <c:pt idx="5920">
                  <c:v>19.6756539999114</c:v>
                </c:pt>
                <c:pt idx="5921">
                  <c:v>19.676747000175901</c:v>
                </c:pt>
                <c:pt idx="5922">
                  <c:v>19.677610000144298</c:v>
                </c:pt>
                <c:pt idx="5923">
                  <c:v>19.687197000166599</c:v>
                </c:pt>
                <c:pt idx="5924">
                  <c:v>19.687508000060902</c:v>
                </c:pt>
                <c:pt idx="5925">
                  <c:v>19.687997999881102</c:v>
                </c:pt>
                <c:pt idx="5926">
                  <c:v>19.688805999976399</c:v>
                </c:pt>
                <c:pt idx="5927">
                  <c:v>19.689417999870699</c:v>
                </c:pt>
                <c:pt idx="5928">
                  <c:v>19.6991709999565</c:v>
                </c:pt>
                <c:pt idx="5929">
                  <c:v>19.699950999893098</c:v>
                </c:pt>
                <c:pt idx="5930">
                  <c:v>19.701351000094203</c:v>
                </c:pt>
                <c:pt idx="5931">
                  <c:v>19.702331000189503</c:v>
                </c:pt>
                <c:pt idx="5932">
                  <c:v>19.708857999830702</c:v>
                </c:pt>
                <c:pt idx="5933">
                  <c:v>19.712530000106202</c:v>
                </c:pt>
                <c:pt idx="5934">
                  <c:v>19.712945999799501</c:v>
                </c:pt>
                <c:pt idx="5935">
                  <c:v>19.713697000042799</c:v>
                </c:pt>
                <c:pt idx="5936">
                  <c:v>19.714181999915997</c:v>
                </c:pt>
                <c:pt idx="5937">
                  <c:v>19.7353660000771</c:v>
                </c:pt>
                <c:pt idx="5938">
                  <c:v>19.740001000172899</c:v>
                </c:pt>
                <c:pt idx="5939">
                  <c:v>19.744808999803301</c:v>
                </c:pt>
                <c:pt idx="5940">
                  <c:v>19.762594999974603</c:v>
                </c:pt>
                <c:pt idx="5941">
                  <c:v>19.7737049998067</c:v>
                </c:pt>
                <c:pt idx="5942">
                  <c:v>19.774256999880798</c:v>
                </c:pt>
                <c:pt idx="5943">
                  <c:v>19.775445000050198</c:v>
                </c:pt>
                <c:pt idx="5944">
                  <c:v>19.7762009997859</c:v>
                </c:pt>
                <c:pt idx="5945">
                  <c:v>19.7773019999658</c:v>
                </c:pt>
                <c:pt idx="5946">
                  <c:v>19.783157999881901</c:v>
                </c:pt>
                <c:pt idx="5947">
                  <c:v>19.784479000009</c:v>
                </c:pt>
                <c:pt idx="5948">
                  <c:v>19.7882100001152</c:v>
                </c:pt>
                <c:pt idx="5949">
                  <c:v>19.788489999882501</c:v>
                </c:pt>
                <c:pt idx="5950">
                  <c:v>19.789078000030699</c:v>
                </c:pt>
                <c:pt idx="5951">
                  <c:v>19.7895559999778</c:v>
                </c:pt>
                <c:pt idx="5952">
                  <c:v>19.789559999935502</c:v>
                </c:pt>
                <c:pt idx="5953">
                  <c:v>19.790121999903899</c:v>
                </c:pt>
                <c:pt idx="5954">
                  <c:v>19.7902039999462</c:v>
                </c:pt>
                <c:pt idx="5955">
                  <c:v>19.791239999904001</c:v>
                </c:pt>
                <c:pt idx="5956">
                  <c:v>19.791885999893502</c:v>
                </c:pt>
                <c:pt idx="5957">
                  <c:v>19.791991000147302</c:v>
                </c:pt>
                <c:pt idx="5958">
                  <c:v>19.814611000128899</c:v>
                </c:pt>
                <c:pt idx="5959">
                  <c:v>19.814846999906802</c:v>
                </c:pt>
                <c:pt idx="5960">
                  <c:v>19.815579999885802</c:v>
                </c:pt>
                <c:pt idx="5961">
                  <c:v>19.816845000150302</c:v>
                </c:pt>
                <c:pt idx="5962">
                  <c:v>19.817866999801399</c:v>
                </c:pt>
                <c:pt idx="5963">
                  <c:v>19.818004000171602</c:v>
                </c:pt>
                <c:pt idx="5964">
                  <c:v>19.818536999991903</c:v>
                </c:pt>
                <c:pt idx="5965">
                  <c:v>19.8192309999285</c:v>
                </c:pt>
                <c:pt idx="5966">
                  <c:v>19.819464000192898</c:v>
                </c:pt>
                <c:pt idx="5967">
                  <c:v>19.819777000066001</c:v>
                </c:pt>
                <c:pt idx="5968">
                  <c:v>19.820138999875699</c:v>
                </c:pt>
                <c:pt idx="5969">
                  <c:v>19.820794000224797</c:v>
                </c:pt>
                <c:pt idx="5970">
                  <c:v>19.821511999907603</c:v>
                </c:pt>
                <c:pt idx="5971">
                  <c:v>19.844609999836301</c:v>
                </c:pt>
                <c:pt idx="5972">
                  <c:v>19.8564520001127</c:v>
                </c:pt>
                <c:pt idx="5973">
                  <c:v>19.867456000156299</c:v>
                </c:pt>
                <c:pt idx="5974">
                  <c:v>19.867883000188101</c:v>
                </c:pt>
                <c:pt idx="5975">
                  <c:v>19.868566999775702</c:v>
                </c:pt>
                <c:pt idx="5976">
                  <c:v>19.869067999934401</c:v>
                </c:pt>
                <c:pt idx="5977">
                  <c:v>19.869777000167197</c:v>
                </c:pt>
                <c:pt idx="5978">
                  <c:v>19.877203999840201</c:v>
                </c:pt>
                <c:pt idx="5979">
                  <c:v>19.8774830000729</c:v>
                </c:pt>
                <c:pt idx="5980">
                  <c:v>19.878034000157598</c:v>
                </c:pt>
                <c:pt idx="5981">
                  <c:v>19.878478000009601</c:v>
                </c:pt>
                <c:pt idx="5982">
                  <c:v>19.8816339998302</c:v>
                </c:pt>
                <c:pt idx="5983">
                  <c:v>19.882134999988899</c:v>
                </c:pt>
                <c:pt idx="5984">
                  <c:v>19.883145000221699</c:v>
                </c:pt>
                <c:pt idx="5985">
                  <c:v>19.883192000179399</c:v>
                </c:pt>
                <c:pt idx="5986">
                  <c:v>19.883834000211202</c:v>
                </c:pt>
                <c:pt idx="5987">
                  <c:v>19.885979999798998</c:v>
                </c:pt>
                <c:pt idx="5988">
                  <c:v>19.905478000055101</c:v>
                </c:pt>
                <c:pt idx="5989">
                  <c:v>19.913653999992601</c:v>
                </c:pt>
                <c:pt idx="5990">
                  <c:v>19.9138070001936</c:v>
                </c:pt>
                <c:pt idx="5991">
                  <c:v>19.914347999929301</c:v>
                </c:pt>
                <c:pt idx="5992">
                  <c:v>19.914499000151398</c:v>
                </c:pt>
                <c:pt idx="5993">
                  <c:v>19.915618000140903</c:v>
                </c:pt>
                <c:pt idx="5994">
                  <c:v>19.9157010001727</c:v>
                </c:pt>
                <c:pt idx="5995">
                  <c:v>19.916394000119897</c:v>
                </c:pt>
                <c:pt idx="5996">
                  <c:v>19.916648000162198</c:v>
                </c:pt>
                <c:pt idx="5997">
                  <c:v>19.936088000122201</c:v>
                </c:pt>
                <c:pt idx="5998">
                  <c:v>19.944796999880001</c:v>
                </c:pt>
                <c:pt idx="5999">
                  <c:v>19.948538999869903</c:v>
                </c:pt>
                <c:pt idx="6000">
                  <c:v>19.965368000157401</c:v>
                </c:pt>
                <c:pt idx="6001">
                  <c:v>19.966030999967099</c:v>
                </c:pt>
                <c:pt idx="6002">
                  <c:v>19.967380999787498</c:v>
                </c:pt>
                <c:pt idx="6003">
                  <c:v>19.9682219999886</c:v>
                </c:pt>
                <c:pt idx="6004">
                  <c:v>19.9735719997988</c:v>
                </c:pt>
                <c:pt idx="6005">
                  <c:v>19.9739700001373</c:v>
                </c:pt>
                <c:pt idx="6006">
                  <c:v>19.974652000200802</c:v>
                </c:pt>
                <c:pt idx="6007">
                  <c:v>19.975082000200903</c:v>
                </c:pt>
                <c:pt idx="6008">
                  <c:v>19.981963000191101</c:v>
                </c:pt>
                <c:pt idx="6009">
                  <c:v>19.987749999927402</c:v>
                </c:pt>
                <c:pt idx="6010">
                  <c:v>19.988385000033301</c:v>
                </c:pt>
                <c:pt idx="6011">
                  <c:v>19.989538000117999</c:v>
                </c:pt>
                <c:pt idx="6012">
                  <c:v>19.9903729999277</c:v>
                </c:pt>
                <c:pt idx="6013">
                  <c:v>19.997714000055499</c:v>
                </c:pt>
                <c:pt idx="6014">
                  <c:v>20.003984000140903</c:v>
                </c:pt>
                <c:pt idx="6015">
                  <c:v>20.004611999866</c:v>
                </c:pt>
                <c:pt idx="6016">
                  <c:v>20.0057709998873</c:v>
                </c:pt>
                <c:pt idx="6017">
                  <c:v>20.006652000119999</c:v>
                </c:pt>
                <c:pt idx="6018">
                  <c:v>20.014420999814302</c:v>
                </c:pt>
                <c:pt idx="6019">
                  <c:v>20.014843999888299</c:v>
                </c:pt>
                <c:pt idx="6020">
                  <c:v>20.015623999824999</c:v>
                </c:pt>
                <c:pt idx="6021">
                  <c:v>20.016097999814498</c:v>
                </c:pt>
                <c:pt idx="6022">
                  <c:v>20.022485000026698</c:v>
                </c:pt>
                <c:pt idx="6023">
                  <c:v>20.025845999953098</c:v>
                </c:pt>
                <c:pt idx="6024">
                  <c:v>20.0263410001753</c:v>
                </c:pt>
                <c:pt idx="6025">
                  <c:v>20.0272249999216</c:v>
                </c:pt>
                <c:pt idx="6026">
                  <c:v>20.027900000059102</c:v>
                </c:pt>
                <c:pt idx="6027">
                  <c:v>20.060712000031298</c:v>
                </c:pt>
                <c:pt idx="6028">
                  <c:v>20.0610080000842</c:v>
                </c:pt>
                <c:pt idx="6029">
                  <c:v>20.062372000211298</c:v>
                </c:pt>
                <c:pt idx="6030">
                  <c:v>20.0625540001055</c:v>
                </c:pt>
                <c:pt idx="6031">
                  <c:v>20.0629860000844</c:v>
                </c:pt>
                <c:pt idx="6032">
                  <c:v>20.0631269999576</c:v>
                </c:pt>
                <c:pt idx="6033">
                  <c:v>20.063393999862399</c:v>
                </c:pt>
                <c:pt idx="6034">
                  <c:v>20.063730999936499</c:v>
                </c:pt>
                <c:pt idx="6035">
                  <c:v>20.063811999989401</c:v>
                </c:pt>
                <c:pt idx="6036">
                  <c:v>20.0638910000634</c:v>
                </c:pt>
                <c:pt idx="6037">
                  <c:v>20.064065000042302</c:v>
                </c:pt>
                <c:pt idx="6038">
                  <c:v>20.064333999925999</c:v>
                </c:pt>
                <c:pt idx="6039">
                  <c:v>20.064758999978899</c:v>
                </c:pt>
                <c:pt idx="6040">
                  <c:v>20.0650870001481</c:v>
                </c:pt>
                <c:pt idx="6041">
                  <c:v>20.065407999936699</c:v>
                </c:pt>
                <c:pt idx="6042">
                  <c:v>20.0662850002117</c:v>
                </c:pt>
                <c:pt idx="6043">
                  <c:v>20.068226000148503</c:v>
                </c:pt>
                <c:pt idx="6044">
                  <c:v>20.0698879998526</c:v>
                </c:pt>
                <c:pt idx="6045">
                  <c:v>20.070557000053601</c:v>
                </c:pt>
                <c:pt idx="6046">
                  <c:v>20.071507000011401</c:v>
                </c:pt>
                <c:pt idx="6047">
                  <c:v>20.0718669998423</c:v>
                </c:pt>
                <c:pt idx="6048">
                  <c:v>20.072822000201899</c:v>
                </c:pt>
                <c:pt idx="6049">
                  <c:v>20.097213000099099</c:v>
                </c:pt>
                <c:pt idx="6050">
                  <c:v>20.098943999983</c:v>
                </c:pt>
                <c:pt idx="6051">
                  <c:v>20.099585000025399</c:v>
                </c:pt>
                <c:pt idx="6052">
                  <c:v>20.100746000025499</c:v>
                </c:pt>
                <c:pt idx="6053">
                  <c:v>20.101632000205402</c:v>
                </c:pt>
                <c:pt idx="6054">
                  <c:v>20.112921999952903</c:v>
                </c:pt>
                <c:pt idx="6055">
                  <c:v>20.116747999963899</c:v>
                </c:pt>
                <c:pt idx="6056">
                  <c:v>20.117340000069802</c:v>
                </c:pt>
                <c:pt idx="6057">
                  <c:v>20.1180429999112</c:v>
                </c:pt>
                <c:pt idx="6058">
                  <c:v>20.119355000133499</c:v>
                </c:pt>
                <c:pt idx="6059">
                  <c:v>20.120345000123002</c:v>
                </c:pt>
                <c:pt idx="6060">
                  <c:v>20.122729999911801</c:v>
                </c:pt>
                <c:pt idx="6061">
                  <c:v>20.123191000038698</c:v>
                </c:pt>
                <c:pt idx="6062">
                  <c:v>20.124029999806201</c:v>
                </c:pt>
                <c:pt idx="6063">
                  <c:v>20.124666999890902</c:v>
                </c:pt>
                <c:pt idx="6064">
                  <c:v>20.125517999986101</c:v>
                </c:pt>
                <c:pt idx="6065">
                  <c:v>20.1261160000285</c:v>
                </c:pt>
                <c:pt idx="6066">
                  <c:v>20.127006000166098</c:v>
                </c:pt>
                <c:pt idx="6067">
                  <c:v>20.127171999774799</c:v>
                </c:pt>
                <c:pt idx="6068">
                  <c:v>20.127973999933602</c:v>
                </c:pt>
                <c:pt idx="6069">
                  <c:v>20.133142999839002</c:v>
                </c:pt>
                <c:pt idx="6070">
                  <c:v>20.143928999914301</c:v>
                </c:pt>
                <c:pt idx="6071">
                  <c:v>20.154409000042502</c:v>
                </c:pt>
                <c:pt idx="6072">
                  <c:v>20.157610999831299</c:v>
                </c:pt>
                <c:pt idx="6073">
                  <c:v>20.169646999875098</c:v>
                </c:pt>
                <c:pt idx="6074">
                  <c:v>20.1703309999174</c:v>
                </c:pt>
                <c:pt idx="6075">
                  <c:v>20.171646000108002</c:v>
                </c:pt>
                <c:pt idx="6076">
                  <c:v>20.172574999833099</c:v>
                </c:pt>
                <c:pt idx="6077">
                  <c:v>20.179012999960797</c:v>
                </c:pt>
                <c:pt idx="6078">
                  <c:v>20.179613999971401</c:v>
                </c:pt>
                <c:pt idx="6079">
                  <c:v>20.180612999865801</c:v>
                </c:pt>
                <c:pt idx="6080">
                  <c:v>20.181464999950499</c:v>
                </c:pt>
                <c:pt idx="6081">
                  <c:v>20.1909649999834</c:v>
                </c:pt>
                <c:pt idx="6082">
                  <c:v>20.194625999920301</c:v>
                </c:pt>
                <c:pt idx="6083">
                  <c:v>20.201193000048001</c:v>
                </c:pt>
                <c:pt idx="6084">
                  <c:v>20.219687000007902</c:v>
                </c:pt>
                <c:pt idx="6085">
                  <c:v>20.220256999891699</c:v>
                </c:pt>
                <c:pt idx="6086">
                  <c:v>20.2213190000293</c:v>
                </c:pt>
                <c:pt idx="6087">
                  <c:v>20.222190999902502</c:v>
                </c:pt>
                <c:pt idx="6088">
                  <c:v>20.225329999902801</c:v>
                </c:pt>
                <c:pt idx="6089">
                  <c:v>20.225952000146201</c:v>
                </c:pt>
                <c:pt idx="6090">
                  <c:v>20.227104999776198</c:v>
                </c:pt>
                <c:pt idx="6091">
                  <c:v>20.227986999998301</c:v>
                </c:pt>
                <c:pt idx="6092">
                  <c:v>20.239569999830501</c:v>
                </c:pt>
                <c:pt idx="6093">
                  <c:v>20.243342999947298</c:v>
                </c:pt>
                <c:pt idx="6094">
                  <c:v>20.250470000064499</c:v>
                </c:pt>
                <c:pt idx="6095">
                  <c:v>20.256192000033401</c:v>
                </c:pt>
                <c:pt idx="6096">
                  <c:v>20.256697000149803</c:v>
                </c:pt>
                <c:pt idx="6097">
                  <c:v>20.257609000054799</c:v>
                </c:pt>
                <c:pt idx="6098">
                  <c:v>20.258288000149999</c:v>
                </c:pt>
                <c:pt idx="6099">
                  <c:v>20.2718639998238</c:v>
                </c:pt>
                <c:pt idx="6100">
                  <c:v>20.272300000215097</c:v>
                </c:pt>
                <c:pt idx="6101">
                  <c:v>20.2726369998345</c:v>
                </c:pt>
                <c:pt idx="6102">
                  <c:v>20.273179000014302</c:v>
                </c:pt>
                <c:pt idx="6103">
                  <c:v>20.273282999823998</c:v>
                </c:pt>
                <c:pt idx="6104">
                  <c:v>20.273726000141302</c:v>
                </c:pt>
                <c:pt idx="6105">
                  <c:v>20.2745669998876</c:v>
                </c:pt>
                <c:pt idx="6106">
                  <c:v>20.275414000025101</c:v>
                </c:pt>
                <c:pt idx="6107">
                  <c:v>20.275745000162697</c:v>
                </c:pt>
                <c:pt idx="6108">
                  <c:v>20.293501000196503</c:v>
                </c:pt>
                <c:pt idx="6109">
                  <c:v>20.304815000144998</c:v>
                </c:pt>
                <c:pt idx="6110">
                  <c:v>20.305506000113301</c:v>
                </c:pt>
                <c:pt idx="6111">
                  <c:v>20.306733999859702</c:v>
                </c:pt>
                <c:pt idx="6112">
                  <c:v>20.307690000208797</c:v>
                </c:pt>
                <c:pt idx="6113">
                  <c:v>20.307996000155899</c:v>
                </c:pt>
                <c:pt idx="6114">
                  <c:v>20.308509000187698</c:v>
                </c:pt>
                <c:pt idx="6115">
                  <c:v>20.309542000177302</c:v>
                </c:pt>
                <c:pt idx="6116">
                  <c:v>20.310129999870597</c:v>
                </c:pt>
                <c:pt idx="6117">
                  <c:v>20.317660999808098</c:v>
                </c:pt>
                <c:pt idx="6118">
                  <c:v>20.318123999913901</c:v>
                </c:pt>
                <c:pt idx="6119">
                  <c:v>20.318839000083202</c:v>
                </c:pt>
                <c:pt idx="6120">
                  <c:v>20.319460999871801</c:v>
                </c:pt>
                <c:pt idx="6121">
                  <c:v>20.328416000211202</c:v>
                </c:pt>
                <c:pt idx="6122">
                  <c:v>20.330418999947099</c:v>
                </c:pt>
                <c:pt idx="6123">
                  <c:v>20.330781000211498</c:v>
                </c:pt>
                <c:pt idx="6124">
                  <c:v>20.331438000084699</c:v>
                </c:pt>
                <c:pt idx="6125">
                  <c:v>20.331938999788601</c:v>
                </c:pt>
                <c:pt idx="6126">
                  <c:v>20.340605999990601</c:v>
                </c:pt>
                <c:pt idx="6127">
                  <c:v>20.341281000128198</c:v>
                </c:pt>
                <c:pt idx="6128">
                  <c:v>20.341938999990798</c:v>
                </c:pt>
                <c:pt idx="6129">
                  <c:v>20.3431589998217</c:v>
                </c:pt>
                <c:pt idx="6130">
                  <c:v>20.344104999821802</c:v>
                </c:pt>
                <c:pt idx="6131">
                  <c:v>20.358058000056101</c:v>
                </c:pt>
                <c:pt idx="6132">
                  <c:v>20.358751000003302</c:v>
                </c:pt>
                <c:pt idx="6133">
                  <c:v>20.360136999897801</c:v>
                </c:pt>
                <c:pt idx="6134">
                  <c:v>20.361039999897901</c:v>
                </c:pt>
                <c:pt idx="6135">
                  <c:v>20.3757059998679</c:v>
                </c:pt>
                <c:pt idx="6136">
                  <c:v>20.376665000185298</c:v>
                </c:pt>
                <c:pt idx="6137">
                  <c:v>20.3777050001008</c:v>
                </c:pt>
                <c:pt idx="6138">
                  <c:v>20.378387000164299</c:v>
                </c:pt>
                <c:pt idx="6139">
                  <c:v>20.379679000143302</c:v>
                </c:pt>
                <c:pt idx="6140">
                  <c:v>20.3805109999848</c:v>
                </c:pt>
                <c:pt idx="6141">
                  <c:v>20.382832999985098</c:v>
                </c:pt>
                <c:pt idx="6142">
                  <c:v>20.396449000145303</c:v>
                </c:pt>
                <c:pt idx="6143">
                  <c:v>20.396753000113598</c:v>
                </c:pt>
                <c:pt idx="6144">
                  <c:v>20.397336999849301</c:v>
                </c:pt>
                <c:pt idx="6145">
                  <c:v>20.397707000029097</c:v>
                </c:pt>
                <c:pt idx="6146">
                  <c:v>20.399339000050499</c:v>
                </c:pt>
                <c:pt idx="6147">
                  <c:v>20.413557000210798</c:v>
                </c:pt>
                <c:pt idx="6148">
                  <c:v>20.418268999946999</c:v>
                </c:pt>
                <c:pt idx="6149">
                  <c:v>20.437030999801198</c:v>
                </c:pt>
                <c:pt idx="6150">
                  <c:v>20.437550000224199</c:v>
                </c:pt>
                <c:pt idx="6151">
                  <c:v>20.438315999854201</c:v>
                </c:pt>
                <c:pt idx="6152">
                  <c:v>20.4392969999389</c:v>
                </c:pt>
                <c:pt idx="6153">
                  <c:v>20.440228000097701</c:v>
                </c:pt>
                <c:pt idx="6154">
                  <c:v>20.448731000215002</c:v>
                </c:pt>
                <c:pt idx="6155">
                  <c:v>20.476470000176</c:v>
                </c:pt>
                <c:pt idx="6156">
                  <c:v>20.477172000027998</c:v>
                </c:pt>
                <c:pt idx="6157">
                  <c:v>20.478427999933</c:v>
                </c:pt>
                <c:pt idx="6158">
                  <c:v>20.478986999933102</c:v>
                </c:pt>
                <c:pt idx="6159">
                  <c:v>20.479319000059999</c:v>
                </c:pt>
                <c:pt idx="6160">
                  <c:v>20.479626999985999</c:v>
                </c:pt>
                <c:pt idx="6161">
                  <c:v>20.480855000187098</c:v>
                </c:pt>
                <c:pt idx="6162">
                  <c:v>20.480887999838099</c:v>
                </c:pt>
                <c:pt idx="6163">
                  <c:v>20.4817059998276</c:v>
                </c:pt>
                <c:pt idx="6164">
                  <c:v>20.487515999775397</c:v>
                </c:pt>
                <c:pt idx="6165">
                  <c:v>20.510981999905198</c:v>
                </c:pt>
                <c:pt idx="6166">
                  <c:v>20.511241999884</c:v>
                </c:pt>
                <c:pt idx="6167">
                  <c:v>20.5116560000533</c:v>
                </c:pt>
                <c:pt idx="6168">
                  <c:v>20.512049999979297</c:v>
                </c:pt>
                <c:pt idx="6169">
                  <c:v>20.519797999895598</c:v>
                </c:pt>
                <c:pt idx="6170">
                  <c:v>20.520175999990798</c:v>
                </c:pt>
                <c:pt idx="6171">
                  <c:v>20.521039999948698</c:v>
                </c:pt>
                <c:pt idx="6172">
                  <c:v>20.521522999843</c:v>
                </c:pt>
                <c:pt idx="6173">
                  <c:v>20.527820000097499</c:v>
                </c:pt>
                <c:pt idx="6174">
                  <c:v>20.528418000139901</c:v>
                </c:pt>
                <c:pt idx="6175">
                  <c:v>20.528990999991901</c:v>
                </c:pt>
                <c:pt idx="6176">
                  <c:v>20.529538000118901</c:v>
                </c:pt>
                <c:pt idx="6177">
                  <c:v>20.530330999918</c:v>
                </c:pt>
                <c:pt idx="6178">
                  <c:v>20.537845000035301</c:v>
                </c:pt>
                <c:pt idx="6179">
                  <c:v>20.538502999897901</c:v>
                </c:pt>
                <c:pt idx="6180">
                  <c:v>20.538894999845002</c:v>
                </c:pt>
                <c:pt idx="6181">
                  <c:v>20.539255000130602</c:v>
                </c:pt>
                <c:pt idx="6182">
                  <c:v>20.539641000141199</c:v>
                </c:pt>
                <c:pt idx="6183">
                  <c:v>20.540020000225901</c:v>
                </c:pt>
                <c:pt idx="6184">
                  <c:v>20.540543000151899</c:v>
                </c:pt>
                <c:pt idx="6185">
                  <c:v>20.540642000014397</c:v>
                </c:pt>
                <c:pt idx="6186">
                  <c:v>20.543283999813799</c:v>
                </c:pt>
                <c:pt idx="6187">
                  <c:v>20.545313000184201</c:v>
                </c:pt>
                <c:pt idx="6188">
                  <c:v>20.546083000226599</c:v>
                </c:pt>
                <c:pt idx="6189">
                  <c:v>20.547465000163303</c:v>
                </c:pt>
                <c:pt idx="6190">
                  <c:v>20.548486999814397</c:v>
                </c:pt>
                <c:pt idx="6191">
                  <c:v>20.548926000174102</c:v>
                </c:pt>
                <c:pt idx="6192">
                  <c:v>20.5494960000578</c:v>
                </c:pt>
                <c:pt idx="6193">
                  <c:v>20.550387000184802</c:v>
                </c:pt>
                <c:pt idx="6194">
                  <c:v>20.551095999962801</c:v>
                </c:pt>
                <c:pt idx="6195">
                  <c:v>20.5613070002073</c:v>
                </c:pt>
                <c:pt idx="6196">
                  <c:v>20.5617020001227</c:v>
                </c:pt>
                <c:pt idx="6197">
                  <c:v>20.5624079999324</c:v>
                </c:pt>
                <c:pt idx="6198">
                  <c:v>20.5628240000805</c:v>
                </c:pt>
                <c:pt idx="6199">
                  <c:v>20.5645559999538</c:v>
                </c:pt>
                <c:pt idx="6200">
                  <c:v>20.5740420001347</c:v>
                </c:pt>
                <c:pt idx="6201">
                  <c:v>20.574730000134799</c:v>
                </c:pt>
                <c:pt idx="6202">
                  <c:v>20.575991999976299</c:v>
                </c:pt>
                <c:pt idx="6203">
                  <c:v>20.576912999786103</c:v>
                </c:pt>
                <c:pt idx="6204">
                  <c:v>20.576992999849598</c:v>
                </c:pt>
                <c:pt idx="6205">
                  <c:v>20.577568000135198</c:v>
                </c:pt>
                <c:pt idx="6206">
                  <c:v>20.578660999944898</c:v>
                </c:pt>
                <c:pt idx="6207">
                  <c:v>20.579425000050801</c:v>
                </c:pt>
                <c:pt idx="6208">
                  <c:v>20.5817910000405</c:v>
                </c:pt>
                <c:pt idx="6209">
                  <c:v>20.582428000125198</c:v>
                </c:pt>
                <c:pt idx="6210">
                  <c:v>20.583741999871499</c:v>
                </c:pt>
                <c:pt idx="6211">
                  <c:v>20.584704000157199</c:v>
                </c:pt>
                <c:pt idx="6212">
                  <c:v>20.586122000167897</c:v>
                </c:pt>
                <c:pt idx="6213">
                  <c:v>20.594077000168902</c:v>
                </c:pt>
                <c:pt idx="6214">
                  <c:v>20.598358999905003</c:v>
                </c:pt>
                <c:pt idx="6215">
                  <c:v>20.620194000002801</c:v>
                </c:pt>
                <c:pt idx="6216">
                  <c:v>20.625402999939901</c:v>
                </c:pt>
                <c:pt idx="6217">
                  <c:v>20.625899000151499</c:v>
                </c:pt>
                <c:pt idx="6218">
                  <c:v>20.626898000045898</c:v>
                </c:pt>
                <c:pt idx="6219">
                  <c:v>20.627689999855601</c:v>
                </c:pt>
                <c:pt idx="6220">
                  <c:v>20.629685000130799</c:v>
                </c:pt>
                <c:pt idx="6221">
                  <c:v>20.6303119998665</c:v>
                </c:pt>
                <c:pt idx="6222">
                  <c:v>20.631418999982902</c:v>
                </c:pt>
                <c:pt idx="6223">
                  <c:v>20.6317319998561</c:v>
                </c:pt>
                <c:pt idx="6224">
                  <c:v>20.6321870000465</c:v>
                </c:pt>
                <c:pt idx="6225">
                  <c:v>20.6344359999093</c:v>
                </c:pt>
                <c:pt idx="6226">
                  <c:v>20.635075999962201</c:v>
                </c:pt>
                <c:pt idx="6227">
                  <c:v>20.636123999793099</c:v>
                </c:pt>
                <c:pt idx="6228">
                  <c:v>20.6363120000787</c:v>
                </c:pt>
                <c:pt idx="6229">
                  <c:v>20.6369789998461</c:v>
                </c:pt>
                <c:pt idx="6230">
                  <c:v>20.637162000184599</c:v>
                </c:pt>
                <c:pt idx="6231">
                  <c:v>20.6394560000262</c:v>
                </c:pt>
                <c:pt idx="6232">
                  <c:v>20.661177999954802</c:v>
                </c:pt>
                <c:pt idx="6233">
                  <c:v>20.661872999880799</c:v>
                </c:pt>
                <c:pt idx="6234">
                  <c:v>20.663265000166501</c:v>
                </c:pt>
                <c:pt idx="6235">
                  <c:v>20.663426999817599</c:v>
                </c:pt>
                <c:pt idx="6236">
                  <c:v>20.6639429998176</c:v>
                </c:pt>
                <c:pt idx="6237">
                  <c:v>20.664613000008099</c:v>
                </c:pt>
                <c:pt idx="6238">
                  <c:v>20.664780000061</c:v>
                </c:pt>
                <c:pt idx="6239">
                  <c:v>20.6653939999341</c:v>
                </c:pt>
                <c:pt idx="6240">
                  <c:v>20.667844999934402</c:v>
                </c:pt>
                <c:pt idx="6241">
                  <c:v>20.670025000072201</c:v>
                </c:pt>
                <c:pt idx="6242">
                  <c:v>20.6705290001991</c:v>
                </c:pt>
                <c:pt idx="6243">
                  <c:v>20.6714199998714</c:v>
                </c:pt>
                <c:pt idx="6244">
                  <c:v>20.672041000125301</c:v>
                </c:pt>
                <c:pt idx="6245">
                  <c:v>20.683525000094903</c:v>
                </c:pt>
                <c:pt idx="6246">
                  <c:v>20.708601000023901</c:v>
                </c:pt>
                <c:pt idx="6247">
                  <c:v>20.715888999802701</c:v>
                </c:pt>
                <c:pt idx="6248">
                  <c:v>20.716105999781501</c:v>
                </c:pt>
                <c:pt idx="6249">
                  <c:v>20.716548000109402</c:v>
                </c:pt>
                <c:pt idx="6250">
                  <c:v>20.716903999982598</c:v>
                </c:pt>
                <c:pt idx="6251">
                  <c:v>20.717866999802897</c:v>
                </c:pt>
                <c:pt idx="6252">
                  <c:v>20.718665999993298</c:v>
                </c:pt>
                <c:pt idx="6253">
                  <c:v>20.718749000025102</c:v>
                </c:pt>
                <c:pt idx="6254">
                  <c:v>20.722366999962098</c:v>
                </c:pt>
                <c:pt idx="6255">
                  <c:v>20.723054999962098</c:v>
                </c:pt>
                <c:pt idx="6256">
                  <c:v>20.724215999962301</c:v>
                </c:pt>
                <c:pt idx="6257">
                  <c:v>20.725456000036502</c:v>
                </c:pt>
                <c:pt idx="6258">
                  <c:v>20.737576000101399</c:v>
                </c:pt>
                <c:pt idx="6259">
                  <c:v>20.737934999942798</c:v>
                </c:pt>
                <c:pt idx="6260">
                  <c:v>20.738004000122601</c:v>
                </c:pt>
                <c:pt idx="6261">
                  <c:v>20.738548999815901</c:v>
                </c:pt>
                <c:pt idx="6262">
                  <c:v>20.738899000207301</c:v>
                </c:pt>
                <c:pt idx="6263">
                  <c:v>20.739514000069903</c:v>
                </c:pt>
                <c:pt idx="6264">
                  <c:v>20.739658999900698</c:v>
                </c:pt>
                <c:pt idx="6265">
                  <c:v>20.739893000154499</c:v>
                </c:pt>
                <c:pt idx="6266">
                  <c:v>20.740508000017098</c:v>
                </c:pt>
                <c:pt idx="6267">
                  <c:v>20.7488089999969</c:v>
                </c:pt>
                <c:pt idx="6268">
                  <c:v>20.7601269999031</c:v>
                </c:pt>
                <c:pt idx="6269">
                  <c:v>20.760522999808</c:v>
                </c:pt>
                <c:pt idx="6270">
                  <c:v>20.761250999839802</c:v>
                </c:pt>
                <c:pt idx="6271">
                  <c:v>20.761751999998499</c:v>
                </c:pt>
                <c:pt idx="6272">
                  <c:v>20.770489999904299</c:v>
                </c:pt>
                <c:pt idx="6273">
                  <c:v>20.770864000041897</c:v>
                </c:pt>
                <c:pt idx="6274">
                  <c:v>20.7713069999044</c:v>
                </c:pt>
                <c:pt idx="6275">
                  <c:v>20.771311999851598</c:v>
                </c:pt>
                <c:pt idx="6276">
                  <c:v>20.772188000137199</c:v>
                </c:pt>
                <c:pt idx="6277">
                  <c:v>20.7729180001479</c:v>
                </c:pt>
                <c:pt idx="6278">
                  <c:v>20.773471000211398</c:v>
                </c:pt>
                <c:pt idx="6279">
                  <c:v>20.774971999799099</c:v>
                </c:pt>
                <c:pt idx="6280">
                  <c:v>20.775844000127101</c:v>
                </c:pt>
                <c:pt idx="6281">
                  <c:v>20.7764289998522</c:v>
                </c:pt>
                <c:pt idx="6282">
                  <c:v>20.776888000000302</c:v>
                </c:pt>
                <c:pt idx="6283">
                  <c:v>20.7774959999369</c:v>
                </c:pt>
                <c:pt idx="6284">
                  <c:v>20.777622999958101</c:v>
                </c:pt>
                <c:pt idx="6285">
                  <c:v>20.778535999852402</c:v>
                </c:pt>
                <c:pt idx="6286">
                  <c:v>20.778749999862999</c:v>
                </c:pt>
                <c:pt idx="6287">
                  <c:v>20.779278000190899</c:v>
                </c:pt>
                <c:pt idx="6288">
                  <c:v>20.779690999915999</c:v>
                </c:pt>
                <c:pt idx="6289">
                  <c:v>20.779716000106401</c:v>
                </c:pt>
                <c:pt idx="6290">
                  <c:v>20.780455000021902</c:v>
                </c:pt>
                <c:pt idx="6291">
                  <c:v>20.781399000043102</c:v>
                </c:pt>
                <c:pt idx="6292">
                  <c:v>20.781560000159498</c:v>
                </c:pt>
                <c:pt idx="6293">
                  <c:v>20.7876210001813</c:v>
                </c:pt>
                <c:pt idx="6294">
                  <c:v>20.788313000139098</c:v>
                </c:pt>
                <c:pt idx="6295">
                  <c:v>20.789607000097</c:v>
                </c:pt>
                <c:pt idx="6296">
                  <c:v>20.7903219998115</c:v>
                </c:pt>
                <c:pt idx="6297">
                  <c:v>20.7913680001183</c:v>
                </c:pt>
                <c:pt idx="6298">
                  <c:v>20.8069280001836</c:v>
                </c:pt>
                <c:pt idx="6299">
                  <c:v>20.815435999793401</c:v>
                </c:pt>
                <c:pt idx="6300">
                  <c:v>20.8187349999207</c:v>
                </c:pt>
                <c:pt idx="6301">
                  <c:v>20.819212999867801</c:v>
                </c:pt>
                <c:pt idx="6302">
                  <c:v>20.8201860000372</c:v>
                </c:pt>
                <c:pt idx="6303">
                  <c:v>20.820748999994901</c:v>
                </c:pt>
                <c:pt idx="6304">
                  <c:v>20.8243209999636</c:v>
                </c:pt>
                <c:pt idx="6305">
                  <c:v>20.824778000132898</c:v>
                </c:pt>
                <c:pt idx="6306">
                  <c:v>20.825599000090701</c:v>
                </c:pt>
                <c:pt idx="6307">
                  <c:v>20.826177999879199</c:v>
                </c:pt>
                <c:pt idx="6308">
                  <c:v>20.828175000133299</c:v>
                </c:pt>
                <c:pt idx="6309">
                  <c:v>20.828547999826601</c:v>
                </c:pt>
                <c:pt idx="6310">
                  <c:v>20.829289000175699</c:v>
                </c:pt>
                <c:pt idx="6311">
                  <c:v>20.829774000048896</c:v>
                </c:pt>
                <c:pt idx="6312">
                  <c:v>20.8390040002086</c:v>
                </c:pt>
                <c:pt idx="6313">
                  <c:v>20.839711999997199</c:v>
                </c:pt>
                <c:pt idx="6314">
                  <c:v>20.8425460000398</c:v>
                </c:pt>
                <c:pt idx="6315">
                  <c:v>20.842945999902401</c:v>
                </c:pt>
                <c:pt idx="6316">
                  <c:v>20.843696000156299</c:v>
                </c:pt>
                <c:pt idx="6317">
                  <c:v>20.844232999934302</c:v>
                </c:pt>
                <c:pt idx="6318">
                  <c:v>20.848239999850101</c:v>
                </c:pt>
                <c:pt idx="6319">
                  <c:v>20.862753000074001</c:v>
                </c:pt>
                <c:pt idx="6320">
                  <c:v>20.863836999978901</c:v>
                </c:pt>
                <c:pt idx="6321">
                  <c:v>20.887080000193201</c:v>
                </c:pt>
                <c:pt idx="6322">
                  <c:v>20.8879570000135</c:v>
                </c:pt>
                <c:pt idx="6323">
                  <c:v>20.896084000014501</c:v>
                </c:pt>
                <c:pt idx="6324">
                  <c:v>20.896683000046302</c:v>
                </c:pt>
                <c:pt idx="6325">
                  <c:v>20.908167000015901</c:v>
                </c:pt>
                <c:pt idx="6326">
                  <c:v>20.908451000195701</c:v>
                </c:pt>
                <c:pt idx="6327">
                  <c:v>20.908997999868003</c:v>
                </c:pt>
                <c:pt idx="6328">
                  <c:v>20.909407000090098</c:v>
                </c:pt>
                <c:pt idx="6329">
                  <c:v>20.910243999878702</c:v>
                </c:pt>
                <c:pt idx="6330">
                  <c:v>20.9118699999635</c:v>
                </c:pt>
                <c:pt idx="6331">
                  <c:v>20.959278000191201</c:v>
                </c:pt>
                <c:pt idx="6332">
                  <c:v>20.964261999779399</c:v>
                </c:pt>
                <c:pt idx="6333">
                  <c:v>20.964959000139</c:v>
                </c:pt>
                <c:pt idx="6334">
                  <c:v>20.966195999790198</c:v>
                </c:pt>
                <c:pt idx="6335">
                  <c:v>20.967055999790301</c:v>
                </c:pt>
                <c:pt idx="6336">
                  <c:v>20.9724090000236</c:v>
                </c:pt>
                <c:pt idx="6337">
                  <c:v>20.973143999981399</c:v>
                </c:pt>
                <c:pt idx="6338">
                  <c:v>20.9744620001401</c:v>
                </c:pt>
                <c:pt idx="6339">
                  <c:v>20.975933000045099</c:v>
                </c:pt>
                <c:pt idx="6340">
                  <c:v>20.988644000226401</c:v>
                </c:pt>
                <c:pt idx="6341">
                  <c:v>20.9893050000573</c:v>
                </c:pt>
                <c:pt idx="6342">
                  <c:v>20.990631000131501</c:v>
                </c:pt>
                <c:pt idx="6343">
                  <c:v>20.991450000110397</c:v>
                </c:pt>
                <c:pt idx="6344">
                  <c:v>20.997548000195803</c:v>
                </c:pt>
                <c:pt idx="6345">
                  <c:v>20.998186999804602</c:v>
                </c:pt>
                <c:pt idx="6346">
                  <c:v>20.999241000026799</c:v>
                </c:pt>
                <c:pt idx="6347">
                  <c:v>21.000024999921099</c:v>
                </c:pt>
                <c:pt idx="6348">
                  <c:v>21.0111900000811</c:v>
                </c:pt>
                <c:pt idx="6349">
                  <c:v>21.0115690001657</c:v>
                </c:pt>
                <c:pt idx="6350">
                  <c:v>21.0121710001658</c:v>
                </c:pt>
                <c:pt idx="6351">
                  <c:v>21.012927999890902</c:v>
                </c:pt>
                <c:pt idx="6352">
                  <c:v>21.042058000148199</c:v>
                </c:pt>
                <c:pt idx="6353">
                  <c:v>21.047001000169899</c:v>
                </c:pt>
                <c:pt idx="6354">
                  <c:v>21.0476500001277</c:v>
                </c:pt>
                <c:pt idx="6355">
                  <c:v>21.0480740001912</c:v>
                </c:pt>
                <c:pt idx="6356">
                  <c:v>21.048765000159598</c:v>
                </c:pt>
                <c:pt idx="6357">
                  <c:v>21.048980000159599</c:v>
                </c:pt>
                <c:pt idx="6358">
                  <c:v>21.0499079998953</c:v>
                </c:pt>
                <c:pt idx="6359">
                  <c:v>21.0499159998107</c:v>
                </c:pt>
                <c:pt idx="6360">
                  <c:v>21.050839000054097</c:v>
                </c:pt>
                <c:pt idx="6361">
                  <c:v>21.084557999984099</c:v>
                </c:pt>
                <c:pt idx="6362">
                  <c:v>21.085238000068703</c:v>
                </c:pt>
                <c:pt idx="6363">
                  <c:v>21.086405999994799</c:v>
                </c:pt>
                <c:pt idx="6364">
                  <c:v>21.0867989999314</c:v>
                </c:pt>
                <c:pt idx="6365">
                  <c:v>21.087341000111302</c:v>
                </c:pt>
                <c:pt idx="6366">
                  <c:v>21.088511000016297</c:v>
                </c:pt>
                <c:pt idx="6367">
                  <c:v>21.0938340001121</c:v>
                </c:pt>
                <c:pt idx="6368">
                  <c:v>21.094326999900602</c:v>
                </c:pt>
                <c:pt idx="6369">
                  <c:v>21.095089000027599</c:v>
                </c:pt>
                <c:pt idx="6370">
                  <c:v>21.095631000207497</c:v>
                </c:pt>
                <c:pt idx="6371">
                  <c:v>21.097098000154801</c:v>
                </c:pt>
                <c:pt idx="6372">
                  <c:v>21.0972589998164</c:v>
                </c:pt>
                <c:pt idx="6373">
                  <c:v>21.097784000176002</c:v>
                </c:pt>
                <c:pt idx="6374">
                  <c:v>21.098811000229002</c:v>
                </c:pt>
                <c:pt idx="6375">
                  <c:v>21.0993989999224</c:v>
                </c:pt>
                <c:pt idx="6376">
                  <c:v>21.100975000081199</c:v>
                </c:pt>
                <c:pt idx="6377">
                  <c:v>21.1075860001983</c:v>
                </c:pt>
                <c:pt idx="6378">
                  <c:v>21.1082820001138</c:v>
                </c:pt>
                <c:pt idx="6379">
                  <c:v>21.109594999870698</c:v>
                </c:pt>
                <c:pt idx="6380">
                  <c:v>21.110588999817899</c:v>
                </c:pt>
                <c:pt idx="6381">
                  <c:v>21.124182000221403</c:v>
                </c:pt>
                <c:pt idx="6382">
                  <c:v>21.137884999916402</c:v>
                </c:pt>
                <c:pt idx="6383">
                  <c:v>21.1559370000031</c:v>
                </c:pt>
                <c:pt idx="6384">
                  <c:v>21.160763999887401</c:v>
                </c:pt>
                <c:pt idx="6385">
                  <c:v>21.161552000194199</c:v>
                </c:pt>
                <c:pt idx="6386">
                  <c:v>21.162844000173202</c:v>
                </c:pt>
                <c:pt idx="6387">
                  <c:v>21.162900000035698</c:v>
                </c:pt>
                <c:pt idx="6388">
                  <c:v>21.163897999940602</c:v>
                </c:pt>
                <c:pt idx="6389">
                  <c:v>21.1697790000471</c:v>
                </c:pt>
                <c:pt idx="6390">
                  <c:v>21.170293000068298</c:v>
                </c:pt>
                <c:pt idx="6391">
                  <c:v>21.171227000195298</c:v>
                </c:pt>
                <c:pt idx="6392">
                  <c:v>21.1720199999945</c:v>
                </c:pt>
                <c:pt idx="6393">
                  <c:v>21.173855000142701</c:v>
                </c:pt>
                <c:pt idx="6394">
                  <c:v>21.1902830001236</c:v>
                </c:pt>
                <c:pt idx="6395">
                  <c:v>21.190882000155298</c:v>
                </c:pt>
                <c:pt idx="6396">
                  <c:v>21.191792000081403</c:v>
                </c:pt>
                <c:pt idx="6397">
                  <c:v>21.1924680002084</c:v>
                </c:pt>
                <c:pt idx="6398">
                  <c:v>21.200129000135298</c:v>
                </c:pt>
                <c:pt idx="6399">
                  <c:v>21.2006980000296</c:v>
                </c:pt>
                <c:pt idx="6400">
                  <c:v>21.201813000061502</c:v>
                </c:pt>
                <c:pt idx="6401">
                  <c:v>21.202572000220197</c:v>
                </c:pt>
                <c:pt idx="6402">
                  <c:v>21.209980000094202</c:v>
                </c:pt>
                <c:pt idx="6403">
                  <c:v>21.218951999799099</c:v>
                </c:pt>
                <c:pt idx="6404">
                  <c:v>21.2205879997782</c:v>
                </c:pt>
                <c:pt idx="6405">
                  <c:v>21.221174999936903</c:v>
                </c:pt>
                <c:pt idx="6406">
                  <c:v>21.221207000053202</c:v>
                </c:pt>
                <c:pt idx="6407">
                  <c:v>21.2223799999264</c:v>
                </c:pt>
                <c:pt idx="6408">
                  <c:v>21.223138000095698</c:v>
                </c:pt>
                <c:pt idx="6409">
                  <c:v>21.240097999907402</c:v>
                </c:pt>
                <c:pt idx="6410">
                  <c:v>21.2407349999921</c:v>
                </c:pt>
                <c:pt idx="6411">
                  <c:v>21.242025999981703</c:v>
                </c:pt>
                <c:pt idx="6412">
                  <c:v>21.242916000119202</c:v>
                </c:pt>
                <c:pt idx="6413">
                  <c:v>21.253159000025299</c:v>
                </c:pt>
                <c:pt idx="6414">
                  <c:v>21.253635999983</c:v>
                </c:pt>
                <c:pt idx="6415">
                  <c:v>21.253782999792698</c:v>
                </c:pt>
                <c:pt idx="6416">
                  <c:v>21.254426999803403</c:v>
                </c:pt>
                <c:pt idx="6417">
                  <c:v>21.254981999845697</c:v>
                </c:pt>
                <c:pt idx="6418">
                  <c:v>21.255006000046698</c:v>
                </c:pt>
                <c:pt idx="6419">
                  <c:v>21.269807999942703</c:v>
                </c:pt>
                <c:pt idx="6420">
                  <c:v>21.270357000048499</c:v>
                </c:pt>
                <c:pt idx="6421">
                  <c:v>21.2713890000486</c:v>
                </c:pt>
                <c:pt idx="6422">
                  <c:v>21.2721630000487</c:v>
                </c:pt>
                <c:pt idx="6423">
                  <c:v>21.277945999827299</c:v>
                </c:pt>
                <c:pt idx="6424">
                  <c:v>21.278602000165801</c:v>
                </c:pt>
                <c:pt idx="6425">
                  <c:v>21.279956999933297</c:v>
                </c:pt>
                <c:pt idx="6426">
                  <c:v>21.280929000113201</c:v>
                </c:pt>
                <c:pt idx="6427">
                  <c:v>21.2827850000394</c:v>
                </c:pt>
                <c:pt idx="6428">
                  <c:v>21.2833890000183</c:v>
                </c:pt>
                <c:pt idx="6429">
                  <c:v>21.2837919998492</c:v>
                </c:pt>
                <c:pt idx="6430">
                  <c:v>21.284482999817502</c:v>
                </c:pt>
                <c:pt idx="6431">
                  <c:v>21.2845569999444</c:v>
                </c:pt>
                <c:pt idx="6432">
                  <c:v>21.285302999785902</c:v>
                </c:pt>
                <c:pt idx="6433">
                  <c:v>21.285625000018602</c:v>
                </c:pt>
                <c:pt idx="6434">
                  <c:v>21.286426000187898</c:v>
                </c:pt>
                <c:pt idx="6435">
                  <c:v>21.288602999902597</c:v>
                </c:pt>
                <c:pt idx="6436">
                  <c:v>21.289299999807501</c:v>
                </c:pt>
                <c:pt idx="6437">
                  <c:v>21.290147999934497</c:v>
                </c:pt>
                <c:pt idx="6438">
                  <c:v>21.290449999924</c:v>
                </c:pt>
                <c:pt idx="6439">
                  <c:v>21.2904589998288</c:v>
                </c:pt>
                <c:pt idx="6440">
                  <c:v>21.291051999924001</c:v>
                </c:pt>
                <c:pt idx="6441">
                  <c:v>21.291344000019301</c:v>
                </c:pt>
                <c:pt idx="6442">
                  <c:v>21.2915339998289</c:v>
                </c:pt>
                <c:pt idx="6443">
                  <c:v>21.2916569998924</c:v>
                </c:pt>
                <c:pt idx="6444">
                  <c:v>21.293271000104099</c:v>
                </c:pt>
                <c:pt idx="6445">
                  <c:v>21.293533000061799</c:v>
                </c:pt>
                <c:pt idx="6446">
                  <c:v>21.294326999850401</c:v>
                </c:pt>
                <c:pt idx="6447">
                  <c:v>21.2944280001465</c:v>
                </c:pt>
                <c:pt idx="6448">
                  <c:v>21.294493999903299</c:v>
                </c:pt>
                <c:pt idx="6449">
                  <c:v>21.294956000019699</c:v>
                </c:pt>
                <c:pt idx="6450">
                  <c:v>21.295443999861099</c:v>
                </c:pt>
                <c:pt idx="6451">
                  <c:v>21.295841000210199</c:v>
                </c:pt>
                <c:pt idx="6452">
                  <c:v>21.296146000167898</c:v>
                </c:pt>
                <c:pt idx="6453">
                  <c:v>21.296401000199602</c:v>
                </c:pt>
                <c:pt idx="6454">
                  <c:v>21.2973560001046</c:v>
                </c:pt>
                <c:pt idx="6455">
                  <c:v>21.297963000051801</c:v>
                </c:pt>
                <c:pt idx="6456">
                  <c:v>21.2988630000836</c:v>
                </c:pt>
                <c:pt idx="6457">
                  <c:v>21.2994059997981</c:v>
                </c:pt>
                <c:pt idx="6458">
                  <c:v>21.300550999967502</c:v>
                </c:pt>
                <c:pt idx="6459">
                  <c:v>21.3011979999464</c:v>
                </c:pt>
                <c:pt idx="6460">
                  <c:v>21.309769999788799</c:v>
                </c:pt>
                <c:pt idx="6461">
                  <c:v>21.313239999926701</c:v>
                </c:pt>
                <c:pt idx="6462">
                  <c:v>21.336215999781398</c:v>
                </c:pt>
                <c:pt idx="6463">
                  <c:v>21.3364669998554</c:v>
                </c:pt>
                <c:pt idx="6464">
                  <c:v>21.336931999940102</c:v>
                </c:pt>
                <c:pt idx="6465">
                  <c:v>21.337337000204499</c:v>
                </c:pt>
                <c:pt idx="6466">
                  <c:v>21.340108000003902</c:v>
                </c:pt>
                <c:pt idx="6467">
                  <c:v>21.340794000025102</c:v>
                </c:pt>
                <c:pt idx="6468">
                  <c:v>21.342096999887801</c:v>
                </c:pt>
                <c:pt idx="6469">
                  <c:v>21.342951999940801</c:v>
                </c:pt>
                <c:pt idx="6470">
                  <c:v>21.344728999793002</c:v>
                </c:pt>
                <c:pt idx="6471">
                  <c:v>21.346296000046998</c:v>
                </c:pt>
                <c:pt idx="6472">
                  <c:v>21.348997000131902</c:v>
                </c:pt>
                <c:pt idx="6473">
                  <c:v>21.352805999867901</c:v>
                </c:pt>
                <c:pt idx="6474">
                  <c:v>21.354191000227701</c:v>
                </c:pt>
                <c:pt idx="6475">
                  <c:v>21.354897000037397</c:v>
                </c:pt>
                <c:pt idx="6476">
                  <c:v>21.356190999995299</c:v>
                </c:pt>
                <c:pt idx="6477">
                  <c:v>21.3570629998685</c:v>
                </c:pt>
                <c:pt idx="6478">
                  <c:v>21.367539000038899</c:v>
                </c:pt>
                <c:pt idx="6479">
                  <c:v>21.368122999774602</c:v>
                </c:pt>
                <c:pt idx="6480">
                  <c:v>21.368925999922702</c:v>
                </c:pt>
                <c:pt idx="6481">
                  <c:v>21.3691369999651</c:v>
                </c:pt>
                <c:pt idx="6482">
                  <c:v>21.369270999912199</c:v>
                </c:pt>
                <c:pt idx="6483">
                  <c:v>21.3692779998382</c:v>
                </c:pt>
                <c:pt idx="6484">
                  <c:v>21.369642000081498</c:v>
                </c:pt>
                <c:pt idx="6485">
                  <c:v>21.369858000070899</c:v>
                </c:pt>
                <c:pt idx="6486">
                  <c:v>21.3700720000815</c:v>
                </c:pt>
                <c:pt idx="6487">
                  <c:v>21.370280000155603</c:v>
                </c:pt>
                <c:pt idx="6488">
                  <c:v>21.370364000176703</c:v>
                </c:pt>
                <c:pt idx="6489">
                  <c:v>21.3709650001874</c:v>
                </c:pt>
                <c:pt idx="6490">
                  <c:v>21.374060000198302</c:v>
                </c:pt>
                <c:pt idx="6491">
                  <c:v>21.379333999902801</c:v>
                </c:pt>
                <c:pt idx="6492">
                  <c:v>21.391115999904201</c:v>
                </c:pt>
                <c:pt idx="6493">
                  <c:v>21.4025219997893</c:v>
                </c:pt>
                <c:pt idx="6494">
                  <c:v>21.405767000032903</c:v>
                </c:pt>
                <c:pt idx="6495">
                  <c:v>21.407080999779197</c:v>
                </c:pt>
                <c:pt idx="6496">
                  <c:v>21.420646000024099</c:v>
                </c:pt>
                <c:pt idx="6497">
                  <c:v>21.432334000110099</c:v>
                </c:pt>
                <c:pt idx="6498">
                  <c:v>21.432988000015001</c:v>
                </c:pt>
                <c:pt idx="6499">
                  <c:v>21.433627000078499</c:v>
                </c:pt>
                <c:pt idx="6500">
                  <c:v>21.434247999877698</c:v>
                </c:pt>
                <c:pt idx="6501">
                  <c:v>21.434909000163302</c:v>
                </c:pt>
                <c:pt idx="6502">
                  <c:v>21.4351559998249</c:v>
                </c:pt>
                <c:pt idx="6503">
                  <c:v>21.437767999941503</c:v>
                </c:pt>
                <c:pt idx="6504">
                  <c:v>21.437863999835802</c:v>
                </c:pt>
                <c:pt idx="6505">
                  <c:v>21.438316000057899</c:v>
                </c:pt>
                <c:pt idx="6506">
                  <c:v>21.438503999888699</c:v>
                </c:pt>
                <c:pt idx="6507">
                  <c:v>21.439336000184902</c:v>
                </c:pt>
                <c:pt idx="6508">
                  <c:v>21.439517000089801</c:v>
                </c:pt>
                <c:pt idx="6509">
                  <c:v>21.4401399998678</c:v>
                </c:pt>
                <c:pt idx="6510">
                  <c:v>21.440276999783201</c:v>
                </c:pt>
                <c:pt idx="6511">
                  <c:v>21.443649000048001</c:v>
                </c:pt>
                <c:pt idx="6512">
                  <c:v>21.464382999965803</c:v>
                </c:pt>
                <c:pt idx="6513">
                  <c:v>21.464794000166801</c:v>
                </c:pt>
                <c:pt idx="6514">
                  <c:v>21.4655489999131</c:v>
                </c:pt>
                <c:pt idx="6515">
                  <c:v>21.4660579999872</c:v>
                </c:pt>
                <c:pt idx="6516">
                  <c:v>21.474367999871898</c:v>
                </c:pt>
                <c:pt idx="6517">
                  <c:v>21.488142000180201</c:v>
                </c:pt>
                <c:pt idx="6518">
                  <c:v>21.4887850002014</c:v>
                </c:pt>
                <c:pt idx="6519">
                  <c:v>21.489849999852503</c:v>
                </c:pt>
                <c:pt idx="6520">
                  <c:v>21.491044999947903</c:v>
                </c:pt>
                <c:pt idx="6521">
                  <c:v>21.4926059998106</c:v>
                </c:pt>
                <c:pt idx="6522">
                  <c:v>21.493102000022098</c:v>
                </c:pt>
                <c:pt idx="6523">
                  <c:v>21.493986000223202</c:v>
                </c:pt>
                <c:pt idx="6524">
                  <c:v>21.494608000011702</c:v>
                </c:pt>
                <c:pt idx="6525">
                  <c:v>21.5126289999716</c:v>
                </c:pt>
                <c:pt idx="6526">
                  <c:v>21.516167999834501</c:v>
                </c:pt>
                <c:pt idx="6527">
                  <c:v>21.518480999930002</c:v>
                </c:pt>
                <c:pt idx="6528">
                  <c:v>21.527505999983898</c:v>
                </c:pt>
                <c:pt idx="6529">
                  <c:v>21.528224000121501</c:v>
                </c:pt>
                <c:pt idx="6530">
                  <c:v>21.529540999836097</c:v>
                </c:pt>
                <c:pt idx="6531">
                  <c:v>21.531161999973801</c:v>
                </c:pt>
                <c:pt idx="6532">
                  <c:v>21.532022999963299</c:v>
                </c:pt>
                <c:pt idx="6533">
                  <c:v>21.532712999942298</c:v>
                </c:pt>
                <c:pt idx="6534">
                  <c:v>21.533985000132798</c:v>
                </c:pt>
                <c:pt idx="6535">
                  <c:v>21.5349410000271</c:v>
                </c:pt>
                <c:pt idx="6536">
                  <c:v>21.5385860001333</c:v>
                </c:pt>
                <c:pt idx="6537">
                  <c:v>21.555694000198802</c:v>
                </c:pt>
                <c:pt idx="6538">
                  <c:v>21.556366999902799</c:v>
                </c:pt>
                <c:pt idx="6539">
                  <c:v>21.557700999892397</c:v>
                </c:pt>
                <c:pt idx="6540">
                  <c:v>21.558632000051098</c:v>
                </c:pt>
                <c:pt idx="6541">
                  <c:v>21.561494999787101</c:v>
                </c:pt>
                <c:pt idx="6542">
                  <c:v>21.5762190000532</c:v>
                </c:pt>
                <c:pt idx="6543">
                  <c:v>21.577318999788901</c:v>
                </c:pt>
                <c:pt idx="6544">
                  <c:v>21.580266000000801</c:v>
                </c:pt>
                <c:pt idx="6545">
                  <c:v>21.5808719999586</c:v>
                </c:pt>
                <c:pt idx="6546">
                  <c:v>21.582006999778901</c:v>
                </c:pt>
                <c:pt idx="6547">
                  <c:v>21.582939999916501</c:v>
                </c:pt>
                <c:pt idx="6548">
                  <c:v>21.586531000139001</c:v>
                </c:pt>
                <c:pt idx="6549">
                  <c:v>21.5868810000756</c:v>
                </c:pt>
                <c:pt idx="6550">
                  <c:v>21.587686000202599</c:v>
                </c:pt>
                <c:pt idx="6551">
                  <c:v>21.588079000139199</c:v>
                </c:pt>
                <c:pt idx="6552">
                  <c:v>21.589199000118199</c:v>
                </c:pt>
                <c:pt idx="6553">
                  <c:v>21.589775999927902</c:v>
                </c:pt>
                <c:pt idx="6554">
                  <c:v>21.590809999906902</c:v>
                </c:pt>
                <c:pt idx="6555">
                  <c:v>21.591603000160799</c:v>
                </c:pt>
                <c:pt idx="6556">
                  <c:v>21.596405999844102</c:v>
                </c:pt>
                <c:pt idx="6557">
                  <c:v>21.597105000182598</c:v>
                </c:pt>
                <c:pt idx="6558">
                  <c:v>21.59742799995</c:v>
                </c:pt>
                <c:pt idx="6559">
                  <c:v>21.597968000151003</c:v>
                </c:pt>
                <c:pt idx="6560">
                  <c:v>21.598420999907798</c:v>
                </c:pt>
                <c:pt idx="6561">
                  <c:v>21.623414999794402</c:v>
                </c:pt>
                <c:pt idx="6562">
                  <c:v>21.626688000196697</c:v>
                </c:pt>
                <c:pt idx="6563">
                  <c:v>21.627373000228502</c:v>
                </c:pt>
                <c:pt idx="6564">
                  <c:v>21.628527999837303</c:v>
                </c:pt>
                <c:pt idx="6565">
                  <c:v>21.629748000123001</c:v>
                </c:pt>
                <c:pt idx="6566">
                  <c:v>21.645630999955699</c:v>
                </c:pt>
                <c:pt idx="6567">
                  <c:v>21.647766000114601</c:v>
                </c:pt>
                <c:pt idx="6568">
                  <c:v>21.6614810001374</c:v>
                </c:pt>
                <c:pt idx="6569">
                  <c:v>21.669257000212301</c:v>
                </c:pt>
                <c:pt idx="6570">
                  <c:v>21.669915000074901</c:v>
                </c:pt>
                <c:pt idx="6571">
                  <c:v>21.670798999821201</c:v>
                </c:pt>
                <c:pt idx="6572">
                  <c:v>21.671515999969401</c:v>
                </c:pt>
                <c:pt idx="6573">
                  <c:v>21.671823999895402</c:v>
                </c:pt>
                <c:pt idx="6574">
                  <c:v>21.672077999937699</c:v>
                </c:pt>
                <c:pt idx="6575">
                  <c:v>21.672317000138701</c:v>
                </c:pt>
                <c:pt idx="6576">
                  <c:v>21.672944999863798</c:v>
                </c:pt>
                <c:pt idx="6577">
                  <c:v>21.6729620001387</c:v>
                </c:pt>
                <c:pt idx="6578">
                  <c:v>21.673180000107003</c:v>
                </c:pt>
                <c:pt idx="6579">
                  <c:v>21.674342000096601</c:v>
                </c:pt>
                <c:pt idx="6580">
                  <c:v>21.6743920000226</c:v>
                </c:pt>
                <c:pt idx="6581">
                  <c:v>21.675329000117902</c:v>
                </c:pt>
                <c:pt idx="6582">
                  <c:v>21.706105999783098</c:v>
                </c:pt>
                <c:pt idx="6583">
                  <c:v>21.706844000163901</c:v>
                </c:pt>
                <c:pt idx="6584">
                  <c:v>21.708135000153501</c:v>
                </c:pt>
                <c:pt idx="6585">
                  <c:v>21.709118000217099</c:v>
                </c:pt>
                <c:pt idx="6586">
                  <c:v>21.7112730001645</c:v>
                </c:pt>
                <c:pt idx="6587">
                  <c:v>21.7214519998378</c:v>
                </c:pt>
                <c:pt idx="6588">
                  <c:v>21.722276000218599</c:v>
                </c:pt>
                <c:pt idx="6589">
                  <c:v>21.722972000134099</c:v>
                </c:pt>
                <c:pt idx="6590">
                  <c:v>21.724431000166</c:v>
                </c:pt>
                <c:pt idx="6591">
                  <c:v>21.725404999869998</c:v>
                </c:pt>
                <c:pt idx="6592">
                  <c:v>21.729133999997401</c:v>
                </c:pt>
                <c:pt idx="6593">
                  <c:v>21.729750999838799</c:v>
                </c:pt>
                <c:pt idx="6594">
                  <c:v>21.730910999849499</c:v>
                </c:pt>
                <c:pt idx="6595">
                  <c:v>21.731713999997702</c:v>
                </c:pt>
                <c:pt idx="6596">
                  <c:v>21.732458999849701</c:v>
                </c:pt>
                <c:pt idx="6597">
                  <c:v>21.733034000135298</c:v>
                </c:pt>
                <c:pt idx="6598">
                  <c:v>21.733089999997897</c:v>
                </c:pt>
                <c:pt idx="6599">
                  <c:v>21.7335540000931</c:v>
                </c:pt>
                <c:pt idx="6600">
                  <c:v>21.734082999955699</c:v>
                </c:pt>
                <c:pt idx="6601">
                  <c:v>21.734479999850002</c:v>
                </c:pt>
                <c:pt idx="6602">
                  <c:v>21.734830999775998</c:v>
                </c:pt>
                <c:pt idx="6603">
                  <c:v>21.735047000220199</c:v>
                </c:pt>
                <c:pt idx="6604">
                  <c:v>21.745477999957</c:v>
                </c:pt>
                <c:pt idx="6605">
                  <c:v>21.751795000000101</c:v>
                </c:pt>
                <c:pt idx="6606">
                  <c:v>21.7648220000228</c:v>
                </c:pt>
                <c:pt idx="6607">
                  <c:v>21.765426999991099</c:v>
                </c:pt>
                <c:pt idx="6608">
                  <c:v>21.7666499997903</c:v>
                </c:pt>
                <c:pt idx="6609">
                  <c:v>21.7674870000337</c:v>
                </c:pt>
                <c:pt idx="6610">
                  <c:v>21.7779330000666</c:v>
                </c:pt>
                <c:pt idx="6611">
                  <c:v>21.778266000183002</c:v>
                </c:pt>
                <c:pt idx="6612">
                  <c:v>21.778927000013898</c:v>
                </c:pt>
                <c:pt idx="6613">
                  <c:v>21.779365999918799</c:v>
                </c:pt>
                <c:pt idx="6614">
                  <c:v>21.781105000172801</c:v>
                </c:pt>
                <c:pt idx="6615">
                  <c:v>21.7816720000882</c:v>
                </c:pt>
                <c:pt idx="6616">
                  <c:v>21.7820570001094</c:v>
                </c:pt>
                <c:pt idx="6617">
                  <c:v>21.7828220002047</c:v>
                </c:pt>
                <c:pt idx="6618">
                  <c:v>21.783648000109601</c:v>
                </c:pt>
                <c:pt idx="6619">
                  <c:v>21.788423000089001</c:v>
                </c:pt>
                <c:pt idx="6620">
                  <c:v>21.789557999909402</c:v>
                </c:pt>
                <c:pt idx="6621">
                  <c:v>21.7961369999102</c:v>
                </c:pt>
                <c:pt idx="6622">
                  <c:v>21.803243999784101</c:v>
                </c:pt>
                <c:pt idx="6623">
                  <c:v>21.829254999829502</c:v>
                </c:pt>
                <c:pt idx="6624">
                  <c:v>21.829838000030499</c:v>
                </c:pt>
                <c:pt idx="6625">
                  <c:v>21.830966999914299</c:v>
                </c:pt>
                <c:pt idx="6626">
                  <c:v>21.8318219999673</c:v>
                </c:pt>
                <c:pt idx="6627">
                  <c:v>21.834049000062802</c:v>
                </c:pt>
                <c:pt idx="6628">
                  <c:v>21.8362099999467</c:v>
                </c:pt>
                <c:pt idx="6629">
                  <c:v>21.836645999883302</c:v>
                </c:pt>
                <c:pt idx="6630">
                  <c:v>21.837355000116002</c:v>
                </c:pt>
                <c:pt idx="6631">
                  <c:v>21.838727000158499</c:v>
                </c:pt>
                <c:pt idx="6632">
                  <c:v>21.839738999915397</c:v>
                </c:pt>
                <c:pt idx="6633">
                  <c:v>21.845424999810302</c:v>
                </c:pt>
                <c:pt idx="6634">
                  <c:v>21.845650000159299</c:v>
                </c:pt>
                <c:pt idx="6635">
                  <c:v>21.849801999905999</c:v>
                </c:pt>
                <c:pt idx="6636">
                  <c:v>21.850443999937799</c:v>
                </c:pt>
                <c:pt idx="6637">
                  <c:v>21.851582000181203</c:v>
                </c:pt>
                <c:pt idx="6638">
                  <c:v>21.852328000022602</c:v>
                </c:pt>
                <c:pt idx="6639">
                  <c:v>21.8675529999927</c:v>
                </c:pt>
                <c:pt idx="6640">
                  <c:v>21.868224000172599</c:v>
                </c:pt>
                <c:pt idx="6641">
                  <c:v>21.8695680000564</c:v>
                </c:pt>
                <c:pt idx="6642">
                  <c:v>21.870567999940203</c:v>
                </c:pt>
                <c:pt idx="6643">
                  <c:v>21.874913999908998</c:v>
                </c:pt>
                <c:pt idx="6644">
                  <c:v>21.875466999972499</c:v>
                </c:pt>
                <c:pt idx="6645">
                  <c:v>21.876432000226401</c:v>
                </c:pt>
                <c:pt idx="6646">
                  <c:v>21.877090000089002</c:v>
                </c:pt>
                <c:pt idx="6647">
                  <c:v>21.8802489998779</c:v>
                </c:pt>
                <c:pt idx="6648">
                  <c:v>21.880761999909698</c:v>
                </c:pt>
                <c:pt idx="6649">
                  <c:v>21.8813800001953</c:v>
                </c:pt>
                <c:pt idx="6650">
                  <c:v>21.881542999835801</c:v>
                </c:pt>
                <c:pt idx="6651">
                  <c:v>21.881964999920402</c:v>
                </c:pt>
                <c:pt idx="6652">
                  <c:v>21.882422000089701</c:v>
                </c:pt>
                <c:pt idx="6653">
                  <c:v>21.883054000227201</c:v>
                </c:pt>
                <c:pt idx="6654">
                  <c:v>21.883821999836002</c:v>
                </c:pt>
                <c:pt idx="6655">
                  <c:v>21.8888680001327</c:v>
                </c:pt>
                <c:pt idx="6656">
                  <c:v>21.897695999996301</c:v>
                </c:pt>
                <c:pt idx="6657">
                  <c:v>21.911627999998</c:v>
                </c:pt>
                <c:pt idx="6658">
                  <c:v>21.912326999881699</c:v>
                </c:pt>
                <c:pt idx="6659">
                  <c:v>21.913421000135703</c:v>
                </c:pt>
                <c:pt idx="6660">
                  <c:v>21.913434999987597</c:v>
                </c:pt>
                <c:pt idx="6661">
                  <c:v>21.914647999892601</c:v>
                </c:pt>
                <c:pt idx="6662">
                  <c:v>21.920118999787498</c:v>
                </c:pt>
                <c:pt idx="6663">
                  <c:v>21.920535999924997</c:v>
                </c:pt>
                <c:pt idx="6664">
                  <c:v>21.921329000178901</c:v>
                </c:pt>
                <c:pt idx="6665">
                  <c:v>21.921918999851101</c:v>
                </c:pt>
                <c:pt idx="6666">
                  <c:v>21.927405000042199</c:v>
                </c:pt>
                <c:pt idx="6667">
                  <c:v>21.928006000052797</c:v>
                </c:pt>
                <c:pt idx="6668">
                  <c:v>21.9292040001164</c:v>
                </c:pt>
                <c:pt idx="6669">
                  <c:v>21.930063000127099</c:v>
                </c:pt>
                <c:pt idx="6670">
                  <c:v>21.939965000001301</c:v>
                </c:pt>
                <c:pt idx="6671">
                  <c:v>21.9404200001918</c:v>
                </c:pt>
                <c:pt idx="6672">
                  <c:v>21.941242000139002</c:v>
                </c:pt>
                <c:pt idx="6673">
                  <c:v>21.941920999779501</c:v>
                </c:pt>
                <c:pt idx="6674">
                  <c:v>21.943261000160401</c:v>
                </c:pt>
                <c:pt idx="6675">
                  <c:v>21.943636999821997</c:v>
                </c:pt>
                <c:pt idx="6676">
                  <c:v>21.944669999811499</c:v>
                </c:pt>
                <c:pt idx="6677">
                  <c:v>21.9456380000337</c:v>
                </c:pt>
                <c:pt idx="6678">
                  <c:v>21.945872999822299</c:v>
                </c:pt>
                <c:pt idx="6679">
                  <c:v>21.9474750001609</c:v>
                </c:pt>
                <c:pt idx="6680">
                  <c:v>21.947686000203198</c:v>
                </c:pt>
                <c:pt idx="6681">
                  <c:v>21.948478000012901</c:v>
                </c:pt>
                <c:pt idx="6682">
                  <c:v>21.948638000139901</c:v>
                </c:pt>
                <c:pt idx="6683">
                  <c:v>21.949764000055399</c:v>
                </c:pt>
                <c:pt idx="6684">
                  <c:v>21.949928000140002</c:v>
                </c:pt>
                <c:pt idx="6685">
                  <c:v>21.951158999854599</c:v>
                </c:pt>
                <c:pt idx="6686">
                  <c:v>21.951306000119001</c:v>
                </c:pt>
                <c:pt idx="6687">
                  <c:v>21.951816000182497</c:v>
                </c:pt>
                <c:pt idx="6688">
                  <c:v>21.951979999812401</c:v>
                </c:pt>
                <c:pt idx="6689">
                  <c:v>21.9529719997808</c:v>
                </c:pt>
                <c:pt idx="6690">
                  <c:v>21.953051999844302</c:v>
                </c:pt>
                <c:pt idx="6691">
                  <c:v>21.953131999907697</c:v>
                </c:pt>
                <c:pt idx="6692">
                  <c:v>21.9532000000981</c:v>
                </c:pt>
                <c:pt idx="6693">
                  <c:v>21.953263999876</c:v>
                </c:pt>
                <c:pt idx="6694">
                  <c:v>21.953331000077</c:v>
                </c:pt>
                <c:pt idx="6695">
                  <c:v>21.953398999812599</c:v>
                </c:pt>
                <c:pt idx="6696">
                  <c:v>21.953926000151103</c:v>
                </c:pt>
                <c:pt idx="6697">
                  <c:v>21.9546409998656</c:v>
                </c:pt>
                <c:pt idx="6698">
                  <c:v>21.955570000045501</c:v>
                </c:pt>
                <c:pt idx="6699">
                  <c:v>21.955786000034998</c:v>
                </c:pt>
                <c:pt idx="6700">
                  <c:v>21.955884999897499</c:v>
                </c:pt>
                <c:pt idx="6701">
                  <c:v>21.9561760000033</c:v>
                </c:pt>
                <c:pt idx="6702">
                  <c:v>21.9564770000033</c:v>
                </c:pt>
                <c:pt idx="6703">
                  <c:v>21.9568339998659</c:v>
                </c:pt>
                <c:pt idx="6704">
                  <c:v>21.968970000216302</c:v>
                </c:pt>
                <c:pt idx="6705">
                  <c:v>21.969555999930797</c:v>
                </c:pt>
                <c:pt idx="6706">
                  <c:v>21.969745000205801</c:v>
                </c:pt>
                <c:pt idx="6707">
                  <c:v>21.970023999983798</c:v>
                </c:pt>
                <c:pt idx="6708">
                  <c:v>21.9706980001319</c:v>
                </c:pt>
                <c:pt idx="6709">
                  <c:v>21.970791000057897</c:v>
                </c:pt>
                <c:pt idx="6710">
                  <c:v>21.971522000057998</c:v>
                </c:pt>
                <c:pt idx="6711">
                  <c:v>21.971528999983999</c:v>
                </c:pt>
                <c:pt idx="6712">
                  <c:v>21.9753030000902</c:v>
                </c:pt>
                <c:pt idx="6713">
                  <c:v>21.990624999943901</c:v>
                </c:pt>
                <c:pt idx="6714">
                  <c:v>21.9912669999757</c:v>
                </c:pt>
                <c:pt idx="6715">
                  <c:v>21.992435999891299</c:v>
                </c:pt>
                <c:pt idx="6716">
                  <c:v>21.9939230000818</c:v>
                </c:pt>
                <c:pt idx="6717">
                  <c:v>21.994264000113599</c:v>
                </c:pt>
                <c:pt idx="6718">
                  <c:v>21.994872000050197</c:v>
                </c:pt>
                <c:pt idx="6719">
                  <c:v>21.995850000166598</c:v>
                </c:pt>
                <c:pt idx="6720">
                  <c:v>21.9966429999658</c:v>
                </c:pt>
                <c:pt idx="6721">
                  <c:v>21.998899000209303</c:v>
                </c:pt>
                <c:pt idx="6722">
                  <c:v>22.0042539999667</c:v>
                </c:pt>
                <c:pt idx="6723">
                  <c:v>22.005329999956299</c:v>
                </c:pt>
                <c:pt idx="6724">
                  <c:v>22.006089000115001</c:v>
                </c:pt>
                <c:pt idx="6725">
                  <c:v>22.0072490001257</c:v>
                </c:pt>
                <c:pt idx="6726">
                  <c:v>22.008435999850899</c:v>
                </c:pt>
                <c:pt idx="6727">
                  <c:v>22.010244999819403</c:v>
                </c:pt>
                <c:pt idx="6728">
                  <c:v>22.012262999851302</c:v>
                </c:pt>
                <c:pt idx="6729">
                  <c:v>22.033543999896199</c:v>
                </c:pt>
                <c:pt idx="6730">
                  <c:v>22.037689000171603</c:v>
                </c:pt>
                <c:pt idx="6731">
                  <c:v>22.038287000213998</c:v>
                </c:pt>
                <c:pt idx="6732">
                  <c:v>22.044775999802297</c:v>
                </c:pt>
                <c:pt idx="6733">
                  <c:v>22.050064999802998</c:v>
                </c:pt>
                <c:pt idx="6734">
                  <c:v>22.058261999973098</c:v>
                </c:pt>
                <c:pt idx="6735">
                  <c:v>22.073987000112499</c:v>
                </c:pt>
                <c:pt idx="6736">
                  <c:v>22.0743630002289</c:v>
                </c:pt>
                <c:pt idx="6737">
                  <c:v>22.074930000144299</c:v>
                </c:pt>
                <c:pt idx="6738">
                  <c:v>22.075421999943497</c:v>
                </c:pt>
                <c:pt idx="6739">
                  <c:v>22.0767430000705</c:v>
                </c:pt>
                <c:pt idx="6740">
                  <c:v>22.077265999996598</c:v>
                </c:pt>
                <c:pt idx="6741">
                  <c:v>22.0782199999121</c:v>
                </c:pt>
                <c:pt idx="6742">
                  <c:v>22.078893000070799</c:v>
                </c:pt>
                <c:pt idx="6743">
                  <c:v>22.085366999817698</c:v>
                </c:pt>
                <c:pt idx="6744">
                  <c:v>22.091419999924202</c:v>
                </c:pt>
                <c:pt idx="6745">
                  <c:v>22.0947220000198</c:v>
                </c:pt>
                <c:pt idx="6746">
                  <c:v>22.097625999776898</c:v>
                </c:pt>
                <c:pt idx="6747">
                  <c:v>22.0981409997875</c:v>
                </c:pt>
                <c:pt idx="6748">
                  <c:v>22.099023999999098</c:v>
                </c:pt>
                <c:pt idx="6749">
                  <c:v>22.099682999851201</c:v>
                </c:pt>
                <c:pt idx="6750">
                  <c:v>22.102343999904402</c:v>
                </c:pt>
                <c:pt idx="6751">
                  <c:v>22.1028500000102</c:v>
                </c:pt>
                <c:pt idx="6752">
                  <c:v>22.103071999936201</c:v>
                </c:pt>
                <c:pt idx="6753">
                  <c:v>22.103960000094901</c:v>
                </c:pt>
                <c:pt idx="6754">
                  <c:v>22.104656999999801</c:v>
                </c:pt>
                <c:pt idx="6755">
                  <c:v>22.107750000031899</c:v>
                </c:pt>
                <c:pt idx="6756">
                  <c:v>22.108429000127199</c:v>
                </c:pt>
                <c:pt idx="6757">
                  <c:v>22.109758000169602</c:v>
                </c:pt>
                <c:pt idx="6758">
                  <c:v>22.110266999789001</c:v>
                </c:pt>
                <c:pt idx="6759">
                  <c:v>22.110804000021698</c:v>
                </c:pt>
                <c:pt idx="6760">
                  <c:v>22.111127999778503</c:v>
                </c:pt>
                <c:pt idx="6761">
                  <c:v>22.111752999990099</c:v>
                </c:pt>
                <c:pt idx="6762">
                  <c:v>22.112459999789202</c:v>
                </c:pt>
                <c:pt idx="6763">
                  <c:v>22.123920000012699</c:v>
                </c:pt>
                <c:pt idx="6764">
                  <c:v>22.125098999822502</c:v>
                </c:pt>
                <c:pt idx="6765">
                  <c:v>22.125751000203302</c:v>
                </c:pt>
                <c:pt idx="6766">
                  <c:v>22.1269329999813</c:v>
                </c:pt>
                <c:pt idx="6767">
                  <c:v>22.1278730000449</c:v>
                </c:pt>
                <c:pt idx="6768">
                  <c:v>22.134762999939898</c:v>
                </c:pt>
                <c:pt idx="6769">
                  <c:v>22.144521999962301</c:v>
                </c:pt>
                <c:pt idx="6770">
                  <c:v>22.153095999783503</c:v>
                </c:pt>
                <c:pt idx="6771">
                  <c:v>22.161932000017199</c:v>
                </c:pt>
                <c:pt idx="6772">
                  <c:v>22.175709999828499</c:v>
                </c:pt>
                <c:pt idx="6773">
                  <c:v>22.183443999892901</c:v>
                </c:pt>
                <c:pt idx="6774">
                  <c:v>22.186335999776901</c:v>
                </c:pt>
                <c:pt idx="6775">
                  <c:v>22.186956000041299</c:v>
                </c:pt>
                <c:pt idx="6776">
                  <c:v>22.187969999777103</c:v>
                </c:pt>
                <c:pt idx="6777">
                  <c:v>22.1888080000098</c:v>
                </c:pt>
                <c:pt idx="6778">
                  <c:v>22.194522000063401</c:v>
                </c:pt>
                <c:pt idx="6779">
                  <c:v>22.1952980000423</c:v>
                </c:pt>
                <c:pt idx="6780">
                  <c:v>22.196588000042503</c:v>
                </c:pt>
                <c:pt idx="6781">
                  <c:v>22.196617000190599</c:v>
                </c:pt>
                <c:pt idx="6782">
                  <c:v>22.197584999958</c:v>
                </c:pt>
                <c:pt idx="6783">
                  <c:v>22.210755999822098</c:v>
                </c:pt>
                <c:pt idx="6784">
                  <c:v>22.215233000224501</c:v>
                </c:pt>
                <c:pt idx="6785">
                  <c:v>22.222066999802298</c:v>
                </c:pt>
                <c:pt idx="6786">
                  <c:v>22.2227859999293</c:v>
                </c:pt>
                <c:pt idx="6787">
                  <c:v>22.22416099994</c:v>
                </c:pt>
                <c:pt idx="6788">
                  <c:v>22.224889999961302</c:v>
                </c:pt>
                <c:pt idx="6789">
                  <c:v>22.225173000151599</c:v>
                </c:pt>
                <c:pt idx="6790">
                  <c:v>22.225274999982499</c:v>
                </c:pt>
                <c:pt idx="6791">
                  <c:v>22.226032000162299</c:v>
                </c:pt>
                <c:pt idx="6792">
                  <c:v>22.2266569999192</c:v>
                </c:pt>
                <c:pt idx="6793">
                  <c:v>22.2293510000781</c:v>
                </c:pt>
                <c:pt idx="6794">
                  <c:v>22.229693000099303</c:v>
                </c:pt>
                <c:pt idx="6795">
                  <c:v>22.230419000152303</c:v>
                </c:pt>
                <c:pt idx="6796">
                  <c:v>22.2309699997822</c:v>
                </c:pt>
                <c:pt idx="6797">
                  <c:v>22.2365459999309</c:v>
                </c:pt>
                <c:pt idx="6798">
                  <c:v>22.237106999909798</c:v>
                </c:pt>
                <c:pt idx="6799">
                  <c:v>22.238186999857103</c:v>
                </c:pt>
                <c:pt idx="6800">
                  <c:v>22.238971000206199</c:v>
                </c:pt>
                <c:pt idx="6801">
                  <c:v>22.277272999872302</c:v>
                </c:pt>
                <c:pt idx="6802">
                  <c:v>22.285208000084801</c:v>
                </c:pt>
                <c:pt idx="6803">
                  <c:v>22.288662999926601</c:v>
                </c:pt>
                <c:pt idx="6804">
                  <c:v>22.2918690001279</c:v>
                </c:pt>
                <c:pt idx="6805">
                  <c:v>22.2922259999904</c:v>
                </c:pt>
                <c:pt idx="6806">
                  <c:v>22.2922650000327</c:v>
                </c:pt>
                <c:pt idx="6807">
                  <c:v>22.292833999926998</c:v>
                </c:pt>
                <c:pt idx="6808">
                  <c:v>22.293885000181</c:v>
                </c:pt>
                <c:pt idx="6809">
                  <c:v>22.2946750000119</c:v>
                </c:pt>
                <c:pt idx="6810">
                  <c:v>22.301352999875199</c:v>
                </c:pt>
                <c:pt idx="6811">
                  <c:v>22.301950999917601</c:v>
                </c:pt>
                <c:pt idx="6812">
                  <c:v>22.302984999896502</c:v>
                </c:pt>
                <c:pt idx="6813">
                  <c:v>22.303702000044701</c:v>
                </c:pt>
                <c:pt idx="6814">
                  <c:v>22.3253389999626</c:v>
                </c:pt>
                <c:pt idx="6815">
                  <c:v>22.341164999943402</c:v>
                </c:pt>
                <c:pt idx="6816">
                  <c:v>22.3549769998498</c:v>
                </c:pt>
                <c:pt idx="6817">
                  <c:v>22.355353999955597</c:v>
                </c:pt>
                <c:pt idx="6818">
                  <c:v>22.355998999955698</c:v>
                </c:pt>
                <c:pt idx="6819">
                  <c:v>22.356516999934598</c:v>
                </c:pt>
                <c:pt idx="6820">
                  <c:v>22.368269999788001</c:v>
                </c:pt>
                <c:pt idx="6821">
                  <c:v>22.368994999851498</c:v>
                </c:pt>
                <c:pt idx="6822">
                  <c:v>22.3704330001055</c:v>
                </c:pt>
                <c:pt idx="6823">
                  <c:v>22.3714600001585</c:v>
                </c:pt>
                <c:pt idx="6824">
                  <c:v>22.372471999915398</c:v>
                </c:pt>
                <c:pt idx="6825">
                  <c:v>22.389080999800999</c:v>
                </c:pt>
                <c:pt idx="6826">
                  <c:v>22.389752999970298</c:v>
                </c:pt>
                <c:pt idx="6827">
                  <c:v>22.390918999917599</c:v>
                </c:pt>
                <c:pt idx="6828">
                  <c:v>22.391843000150402</c:v>
                </c:pt>
                <c:pt idx="6829">
                  <c:v>22.405488000003899</c:v>
                </c:pt>
                <c:pt idx="6830">
                  <c:v>22.405574999993398</c:v>
                </c:pt>
                <c:pt idx="6831">
                  <c:v>22.406183999919399</c:v>
                </c:pt>
                <c:pt idx="6832">
                  <c:v>22.406196999781898</c:v>
                </c:pt>
                <c:pt idx="6833">
                  <c:v>22.406998999940601</c:v>
                </c:pt>
                <c:pt idx="6834">
                  <c:v>22.4072840001099</c:v>
                </c:pt>
                <c:pt idx="6835">
                  <c:v>22.407365000162798</c:v>
                </c:pt>
                <c:pt idx="6836">
                  <c:v>22.408137000183999</c:v>
                </c:pt>
                <c:pt idx="6837">
                  <c:v>22.4082909999197</c:v>
                </c:pt>
                <c:pt idx="6838">
                  <c:v>22.415448000174298</c:v>
                </c:pt>
                <c:pt idx="6839">
                  <c:v>22.415839000132099</c:v>
                </c:pt>
                <c:pt idx="6840">
                  <c:v>22.416490000068702</c:v>
                </c:pt>
                <c:pt idx="6841">
                  <c:v>22.416999000142802</c:v>
                </c:pt>
                <c:pt idx="6842">
                  <c:v>22.436334999838401</c:v>
                </c:pt>
                <c:pt idx="6843">
                  <c:v>22.444602000177802</c:v>
                </c:pt>
                <c:pt idx="6844">
                  <c:v>22.445319999860601</c:v>
                </c:pt>
                <c:pt idx="6845">
                  <c:v>22.446568999839599</c:v>
                </c:pt>
                <c:pt idx="6846">
                  <c:v>22.446809000030001</c:v>
                </c:pt>
                <c:pt idx="6847">
                  <c:v>22.447955000188802</c:v>
                </c:pt>
                <c:pt idx="6848">
                  <c:v>22.448061999966701</c:v>
                </c:pt>
                <c:pt idx="6849">
                  <c:v>22.449006999977399</c:v>
                </c:pt>
                <c:pt idx="6850">
                  <c:v>22.449508000136099</c:v>
                </c:pt>
                <c:pt idx="6851">
                  <c:v>22.449788999892903</c:v>
                </c:pt>
                <c:pt idx="6852">
                  <c:v>22.450505000051599</c:v>
                </c:pt>
                <c:pt idx="6853">
                  <c:v>22.4517739998191</c:v>
                </c:pt>
                <c:pt idx="6854">
                  <c:v>22.452793999946099</c:v>
                </c:pt>
                <c:pt idx="6855">
                  <c:v>22.4538460001895</c:v>
                </c:pt>
                <c:pt idx="6856">
                  <c:v>22.454500000094399</c:v>
                </c:pt>
                <c:pt idx="6857">
                  <c:v>22.455841000009901</c:v>
                </c:pt>
                <c:pt idx="6858">
                  <c:v>22.456816000158103</c:v>
                </c:pt>
                <c:pt idx="6859">
                  <c:v>22.457639000094701</c:v>
                </c:pt>
                <c:pt idx="6860">
                  <c:v>22.4655239999265</c:v>
                </c:pt>
                <c:pt idx="6861">
                  <c:v>22.465961999841898</c:v>
                </c:pt>
                <c:pt idx="6862">
                  <c:v>22.466762000021799</c:v>
                </c:pt>
                <c:pt idx="6863">
                  <c:v>22.467272000085302</c:v>
                </c:pt>
                <c:pt idx="6864">
                  <c:v>22.473346999959102</c:v>
                </c:pt>
                <c:pt idx="6865">
                  <c:v>22.4748390000968</c:v>
                </c:pt>
                <c:pt idx="6866">
                  <c:v>22.485292000055701</c:v>
                </c:pt>
                <c:pt idx="6867">
                  <c:v>22.485799000151001</c:v>
                </c:pt>
                <c:pt idx="6868">
                  <c:v>22.4864890001299</c:v>
                </c:pt>
                <c:pt idx="6869">
                  <c:v>22.487258000182901</c:v>
                </c:pt>
                <c:pt idx="6870">
                  <c:v>22.498776999782397</c:v>
                </c:pt>
                <c:pt idx="6871">
                  <c:v>22.501789000216302</c:v>
                </c:pt>
                <c:pt idx="6872">
                  <c:v>22.5032799999098</c:v>
                </c:pt>
                <c:pt idx="6873">
                  <c:v>22.516944000017201</c:v>
                </c:pt>
                <c:pt idx="6874">
                  <c:v>22.517610999784601</c:v>
                </c:pt>
                <c:pt idx="6875">
                  <c:v>22.518846999901101</c:v>
                </c:pt>
                <c:pt idx="6876">
                  <c:v>22.5195729999541</c:v>
                </c:pt>
                <c:pt idx="6877">
                  <c:v>22.519863000070401</c:v>
                </c:pt>
                <c:pt idx="6878">
                  <c:v>22.520134999922398</c:v>
                </c:pt>
                <c:pt idx="6879">
                  <c:v>22.521108000091701</c:v>
                </c:pt>
                <c:pt idx="6880">
                  <c:v>22.521394999785098</c:v>
                </c:pt>
                <c:pt idx="6881">
                  <c:v>22.521811999922601</c:v>
                </c:pt>
                <c:pt idx="6882">
                  <c:v>22.522215000208199</c:v>
                </c:pt>
                <c:pt idx="6883">
                  <c:v>22.555509000085202</c:v>
                </c:pt>
                <c:pt idx="6884">
                  <c:v>22.566328999800998</c:v>
                </c:pt>
                <c:pt idx="6885">
                  <c:v>22.567005999917399</c:v>
                </c:pt>
                <c:pt idx="6886">
                  <c:v>22.568324000076199</c:v>
                </c:pt>
                <c:pt idx="6887">
                  <c:v>22.569171000213803</c:v>
                </c:pt>
                <c:pt idx="6888">
                  <c:v>22.569733000182101</c:v>
                </c:pt>
                <c:pt idx="6889">
                  <c:v>22.601003000090699</c:v>
                </c:pt>
                <c:pt idx="6890">
                  <c:v>22.612925999965199</c:v>
                </c:pt>
                <c:pt idx="6891">
                  <c:v>22.620350000124699</c:v>
                </c:pt>
                <c:pt idx="6892">
                  <c:v>22.6208989997758</c:v>
                </c:pt>
                <c:pt idx="6893">
                  <c:v>22.621901000093199</c:v>
                </c:pt>
                <c:pt idx="6894">
                  <c:v>22.622631000103802</c:v>
                </c:pt>
                <c:pt idx="6895">
                  <c:v>22.623534000103898</c:v>
                </c:pt>
                <c:pt idx="6896">
                  <c:v>22.624299000199198</c:v>
                </c:pt>
                <c:pt idx="6897">
                  <c:v>22.625681000135899</c:v>
                </c:pt>
                <c:pt idx="6898">
                  <c:v>22.6266370000303</c:v>
                </c:pt>
                <c:pt idx="6899">
                  <c:v>22.6340310000523</c:v>
                </c:pt>
                <c:pt idx="6900">
                  <c:v>22.639697000158701</c:v>
                </c:pt>
                <c:pt idx="6901">
                  <c:v>22.640453999883903</c:v>
                </c:pt>
                <c:pt idx="6902">
                  <c:v>22.6416949999475</c:v>
                </c:pt>
                <c:pt idx="6903">
                  <c:v>22.642525999799503</c:v>
                </c:pt>
                <c:pt idx="6904">
                  <c:v>22.6455570000325</c:v>
                </c:pt>
                <c:pt idx="6905">
                  <c:v>22.6462629998422</c:v>
                </c:pt>
                <c:pt idx="6906">
                  <c:v>22.6474599999164</c:v>
                </c:pt>
                <c:pt idx="6907">
                  <c:v>22.648894000212699</c:v>
                </c:pt>
                <c:pt idx="6908">
                  <c:v>22.675445999993801</c:v>
                </c:pt>
                <c:pt idx="6909">
                  <c:v>22.675791999972702</c:v>
                </c:pt>
                <c:pt idx="6910">
                  <c:v>22.676580999814099</c:v>
                </c:pt>
                <c:pt idx="6911">
                  <c:v>22.677073000068003</c:v>
                </c:pt>
                <c:pt idx="6912">
                  <c:v>22.6798660000895</c:v>
                </c:pt>
                <c:pt idx="6913">
                  <c:v>22.697155000059798</c:v>
                </c:pt>
                <c:pt idx="6914">
                  <c:v>22.697178999806003</c:v>
                </c:pt>
                <c:pt idx="6915">
                  <c:v>22.697793000133903</c:v>
                </c:pt>
                <c:pt idx="6916">
                  <c:v>22.6989570001023</c:v>
                </c:pt>
                <c:pt idx="6917">
                  <c:v>22.699787999954399</c:v>
                </c:pt>
                <c:pt idx="6918">
                  <c:v>22.7004059997852</c:v>
                </c:pt>
                <c:pt idx="6919">
                  <c:v>22.7007660000708</c:v>
                </c:pt>
                <c:pt idx="6920">
                  <c:v>22.701008999774697</c:v>
                </c:pt>
                <c:pt idx="6921">
                  <c:v>22.701332999986299</c:v>
                </c:pt>
                <c:pt idx="6922">
                  <c:v>22.7014990000498</c:v>
                </c:pt>
                <c:pt idx="6923">
                  <c:v>22.701831000176703</c:v>
                </c:pt>
                <c:pt idx="6924">
                  <c:v>22.702269000092201</c:v>
                </c:pt>
                <c:pt idx="6925">
                  <c:v>22.7028190001874</c:v>
                </c:pt>
                <c:pt idx="6926">
                  <c:v>22.727610999936498</c:v>
                </c:pt>
                <c:pt idx="6927">
                  <c:v>22.742941000160499</c:v>
                </c:pt>
                <c:pt idx="6928">
                  <c:v>22.745670999938699</c:v>
                </c:pt>
                <c:pt idx="6929">
                  <c:v>22.746295000160899</c:v>
                </c:pt>
                <c:pt idx="6930">
                  <c:v>22.747407000224399</c:v>
                </c:pt>
                <c:pt idx="6931">
                  <c:v>22.748177999801502</c:v>
                </c:pt>
                <c:pt idx="6932">
                  <c:v>22.762709999824402</c:v>
                </c:pt>
                <c:pt idx="6933">
                  <c:v>22.7629609998984</c:v>
                </c:pt>
                <c:pt idx="6934">
                  <c:v>22.763377000046599</c:v>
                </c:pt>
                <c:pt idx="6935">
                  <c:v>22.7636210001946</c:v>
                </c:pt>
                <c:pt idx="6936">
                  <c:v>22.764171999824597</c:v>
                </c:pt>
                <c:pt idx="6937">
                  <c:v>22.764472999824598</c:v>
                </c:pt>
                <c:pt idx="6938">
                  <c:v>22.764515999824599</c:v>
                </c:pt>
                <c:pt idx="6939">
                  <c:v>22.7647309998246</c:v>
                </c:pt>
                <c:pt idx="6940">
                  <c:v>22.7647699998669</c:v>
                </c:pt>
                <c:pt idx="6941">
                  <c:v>22.764989999814102</c:v>
                </c:pt>
                <c:pt idx="6942">
                  <c:v>22.765285999867</c:v>
                </c:pt>
                <c:pt idx="6943">
                  <c:v>22.7656560000468</c:v>
                </c:pt>
                <c:pt idx="6944">
                  <c:v>22.765673999856503</c:v>
                </c:pt>
                <c:pt idx="6945">
                  <c:v>22.765870000057401</c:v>
                </c:pt>
                <c:pt idx="6946">
                  <c:v>22.765991000142002</c:v>
                </c:pt>
                <c:pt idx="6947">
                  <c:v>22.766710999803699</c:v>
                </c:pt>
                <c:pt idx="6948">
                  <c:v>22.7752050000162</c:v>
                </c:pt>
                <c:pt idx="6949">
                  <c:v>22.7763630000481</c:v>
                </c:pt>
                <c:pt idx="6950">
                  <c:v>22.790253000039201</c:v>
                </c:pt>
                <c:pt idx="6951">
                  <c:v>22.791013000187299</c:v>
                </c:pt>
                <c:pt idx="6952">
                  <c:v>22.792311000102899</c:v>
                </c:pt>
                <c:pt idx="6953">
                  <c:v>22.793309999997199</c:v>
                </c:pt>
                <c:pt idx="6954">
                  <c:v>22.805232999871802</c:v>
                </c:pt>
                <c:pt idx="6955">
                  <c:v>22.808916000030802</c:v>
                </c:pt>
                <c:pt idx="6956">
                  <c:v>22.809314999904</c:v>
                </c:pt>
                <c:pt idx="6957">
                  <c:v>22.8100250001261</c:v>
                </c:pt>
                <c:pt idx="6958">
                  <c:v>22.810553999988702</c:v>
                </c:pt>
                <c:pt idx="6959">
                  <c:v>22.816090000105703</c:v>
                </c:pt>
                <c:pt idx="6960">
                  <c:v>22.816574999978901</c:v>
                </c:pt>
                <c:pt idx="6961">
                  <c:v>22.822484999778599</c:v>
                </c:pt>
                <c:pt idx="6962">
                  <c:v>22.8231589999268</c:v>
                </c:pt>
                <c:pt idx="6963">
                  <c:v>22.824502999810598</c:v>
                </c:pt>
                <c:pt idx="6964">
                  <c:v>22.825555000054003</c:v>
                </c:pt>
                <c:pt idx="6965">
                  <c:v>22.825684000054</c:v>
                </c:pt>
                <c:pt idx="6966">
                  <c:v>22.827841999969603</c:v>
                </c:pt>
                <c:pt idx="6967">
                  <c:v>22.828741000011998</c:v>
                </c:pt>
                <c:pt idx="6968">
                  <c:v>22.840732000076901</c:v>
                </c:pt>
                <c:pt idx="6969">
                  <c:v>22.841415000129899</c:v>
                </c:pt>
                <c:pt idx="6970">
                  <c:v>22.842594999929101</c:v>
                </c:pt>
                <c:pt idx="6971">
                  <c:v>22.843445000034897</c:v>
                </c:pt>
                <c:pt idx="6972">
                  <c:v>22.857870999814601</c:v>
                </c:pt>
                <c:pt idx="6973">
                  <c:v>22.874470999795399</c:v>
                </c:pt>
                <c:pt idx="6974">
                  <c:v>22.8962350001893</c:v>
                </c:pt>
                <c:pt idx="6975">
                  <c:v>22.896796000168202</c:v>
                </c:pt>
                <c:pt idx="6976">
                  <c:v>22.897817999819303</c:v>
                </c:pt>
                <c:pt idx="6977">
                  <c:v>22.898473000168401</c:v>
                </c:pt>
                <c:pt idx="6978">
                  <c:v>22.9050859998096</c:v>
                </c:pt>
                <c:pt idx="6979">
                  <c:v>22.906054000031798</c:v>
                </c:pt>
                <c:pt idx="6980">
                  <c:v>22.9065369999261</c:v>
                </c:pt>
                <c:pt idx="6981">
                  <c:v>22.907611999926299</c:v>
                </c:pt>
                <c:pt idx="6982">
                  <c:v>22.908379999989801</c:v>
                </c:pt>
                <c:pt idx="6983">
                  <c:v>22.908384999936899</c:v>
                </c:pt>
                <c:pt idx="6984">
                  <c:v>22.908811999968702</c:v>
                </c:pt>
                <c:pt idx="6985">
                  <c:v>22.909447000074497</c:v>
                </c:pt>
                <c:pt idx="6986">
                  <c:v>22.910243999831401</c:v>
                </c:pt>
                <c:pt idx="6987">
                  <c:v>22.9103530000429</c:v>
                </c:pt>
                <c:pt idx="6988">
                  <c:v>22.922820000076101</c:v>
                </c:pt>
                <c:pt idx="6989">
                  <c:v>22.923429999991601</c:v>
                </c:pt>
                <c:pt idx="6990">
                  <c:v>22.924492000129199</c:v>
                </c:pt>
                <c:pt idx="6991">
                  <c:v>22.9252220001399</c:v>
                </c:pt>
                <c:pt idx="6992">
                  <c:v>22.931215999960799</c:v>
                </c:pt>
                <c:pt idx="6993">
                  <c:v>22.931729999982</c:v>
                </c:pt>
                <c:pt idx="6994">
                  <c:v>22.932646999834102</c:v>
                </c:pt>
                <c:pt idx="6995">
                  <c:v>22.9344720000881</c:v>
                </c:pt>
                <c:pt idx="6996">
                  <c:v>22.938355999940498</c:v>
                </c:pt>
                <c:pt idx="6997">
                  <c:v>22.938906000035701</c:v>
                </c:pt>
                <c:pt idx="6998">
                  <c:v>22.939883000162798</c:v>
                </c:pt>
                <c:pt idx="6999">
                  <c:v>22.941058000014802</c:v>
                </c:pt>
                <c:pt idx="7000">
                  <c:v>22.950183999910198</c:v>
                </c:pt>
                <c:pt idx="7001">
                  <c:v>22.950364999814997</c:v>
                </c:pt>
                <c:pt idx="7002">
                  <c:v>22.950700999899702</c:v>
                </c:pt>
                <c:pt idx="7003">
                  <c:v>22.951051999825701</c:v>
                </c:pt>
                <c:pt idx="7004">
                  <c:v>22.9517060001853</c:v>
                </c:pt>
                <c:pt idx="7005">
                  <c:v>22.952286999952701</c:v>
                </c:pt>
                <c:pt idx="7006">
                  <c:v>22.952388999783501</c:v>
                </c:pt>
                <c:pt idx="7007">
                  <c:v>22.953102999963399</c:v>
                </c:pt>
                <c:pt idx="7008">
                  <c:v>22.953256000164401</c:v>
                </c:pt>
                <c:pt idx="7009">
                  <c:v>22.962862999975101</c:v>
                </c:pt>
                <c:pt idx="7010">
                  <c:v>22.962890000144398</c:v>
                </c:pt>
                <c:pt idx="7011">
                  <c:v>22.963550999975201</c:v>
                </c:pt>
                <c:pt idx="7012">
                  <c:v>22.964704000059999</c:v>
                </c:pt>
                <c:pt idx="7013">
                  <c:v>22.965666999880298</c:v>
                </c:pt>
                <c:pt idx="7014">
                  <c:v>22.9726699999446</c:v>
                </c:pt>
                <c:pt idx="7015">
                  <c:v>22.973694000029301</c:v>
                </c:pt>
                <c:pt idx="7016">
                  <c:v>22.974136999891901</c:v>
                </c:pt>
                <c:pt idx="7017">
                  <c:v>22.974643999987098</c:v>
                </c:pt>
                <c:pt idx="7018">
                  <c:v>22.974658999828499</c:v>
                </c:pt>
                <c:pt idx="7019">
                  <c:v>22.974853000050601</c:v>
                </c:pt>
                <c:pt idx="7020">
                  <c:v>22.9752889999872</c:v>
                </c:pt>
                <c:pt idx="7021">
                  <c:v>22.9753809999238</c:v>
                </c:pt>
                <c:pt idx="7022">
                  <c:v>22.976529000061401</c:v>
                </c:pt>
                <c:pt idx="7023">
                  <c:v>22.977386000093198</c:v>
                </c:pt>
                <c:pt idx="7024">
                  <c:v>22.982761000093799</c:v>
                </c:pt>
                <c:pt idx="7025">
                  <c:v>22.983120999924701</c:v>
                </c:pt>
                <c:pt idx="7026">
                  <c:v>22.983768999892998</c:v>
                </c:pt>
                <c:pt idx="7027">
                  <c:v>22.984203999840201</c:v>
                </c:pt>
                <c:pt idx="7028">
                  <c:v>22.9891039998619</c:v>
                </c:pt>
                <c:pt idx="7029">
                  <c:v>22.989316999883101</c:v>
                </c:pt>
                <c:pt idx="7030">
                  <c:v>22.989606000010099</c:v>
                </c:pt>
                <c:pt idx="7031">
                  <c:v>22.990521999872698</c:v>
                </c:pt>
                <c:pt idx="7032">
                  <c:v>22.990534000200498</c:v>
                </c:pt>
                <c:pt idx="7033">
                  <c:v>22.990965000190002</c:v>
                </c:pt>
                <c:pt idx="7034">
                  <c:v>22.9911960000208</c:v>
                </c:pt>
                <c:pt idx="7035">
                  <c:v>22.991831000126599</c:v>
                </c:pt>
                <c:pt idx="7036">
                  <c:v>22.992470000190199</c:v>
                </c:pt>
                <c:pt idx="7037">
                  <c:v>23.002878000170302</c:v>
                </c:pt>
                <c:pt idx="7038">
                  <c:v>23.003433000212599</c:v>
                </c:pt>
                <c:pt idx="7039">
                  <c:v>23.004419999779198</c:v>
                </c:pt>
                <c:pt idx="7040">
                  <c:v>23.005244000160001</c:v>
                </c:pt>
                <c:pt idx="7041">
                  <c:v>23.0181219999394</c:v>
                </c:pt>
                <c:pt idx="7042">
                  <c:v>23.022305999802398</c:v>
                </c:pt>
                <c:pt idx="7043">
                  <c:v>23.026725999898098</c:v>
                </c:pt>
                <c:pt idx="7044">
                  <c:v>23.027193999951102</c:v>
                </c:pt>
                <c:pt idx="7045">
                  <c:v>23.046766999868797</c:v>
                </c:pt>
                <c:pt idx="7046">
                  <c:v>23.065467999913302</c:v>
                </c:pt>
                <c:pt idx="7047">
                  <c:v>23.068895000051199</c:v>
                </c:pt>
                <c:pt idx="7048">
                  <c:v>23.069273000146399</c:v>
                </c:pt>
                <c:pt idx="7049">
                  <c:v>23.0698730001677</c:v>
                </c:pt>
                <c:pt idx="7050">
                  <c:v>23.070639999786998</c:v>
                </c:pt>
                <c:pt idx="7051">
                  <c:v>23.0731130000094</c:v>
                </c:pt>
                <c:pt idx="7052">
                  <c:v>23.073721999935501</c:v>
                </c:pt>
                <c:pt idx="7053">
                  <c:v>23.0749199999991</c:v>
                </c:pt>
                <c:pt idx="7054">
                  <c:v>23.0749289999039</c:v>
                </c:pt>
                <c:pt idx="7055">
                  <c:v>23.075780999988602</c:v>
                </c:pt>
                <c:pt idx="7056">
                  <c:v>23.0766630002108</c:v>
                </c:pt>
                <c:pt idx="7057">
                  <c:v>23.093657000117599</c:v>
                </c:pt>
                <c:pt idx="7058">
                  <c:v>23.0976090001604</c:v>
                </c:pt>
                <c:pt idx="7059">
                  <c:v>23.100001999864599</c:v>
                </c:pt>
                <c:pt idx="7060">
                  <c:v>23.100583000086697</c:v>
                </c:pt>
                <c:pt idx="7061">
                  <c:v>23.1016210000234</c:v>
                </c:pt>
                <c:pt idx="7062">
                  <c:v>23.102355999981199</c:v>
                </c:pt>
                <c:pt idx="7063">
                  <c:v>23.109094000119502</c:v>
                </c:pt>
                <c:pt idx="7064">
                  <c:v>23.141946000123401</c:v>
                </c:pt>
                <c:pt idx="7065">
                  <c:v>23.146131999965199</c:v>
                </c:pt>
                <c:pt idx="7066">
                  <c:v>23.146698999880702</c:v>
                </c:pt>
                <c:pt idx="7067">
                  <c:v>23.147785000219301</c:v>
                </c:pt>
                <c:pt idx="7068">
                  <c:v>23.148482000124201</c:v>
                </c:pt>
                <c:pt idx="7069">
                  <c:v>23.1718189997991</c:v>
                </c:pt>
                <c:pt idx="7070">
                  <c:v>23.172437000084699</c:v>
                </c:pt>
                <c:pt idx="7071">
                  <c:v>23.1735819997993</c:v>
                </c:pt>
                <c:pt idx="7072">
                  <c:v>23.174347999883999</c:v>
                </c:pt>
                <c:pt idx="7073">
                  <c:v>23.175756000000501</c:v>
                </c:pt>
                <c:pt idx="7074">
                  <c:v>23.1819259997791</c:v>
                </c:pt>
                <c:pt idx="7075">
                  <c:v>23.186361000170997</c:v>
                </c:pt>
                <c:pt idx="7076">
                  <c:v>23.1871070000124</c:v>
                </c:pt>
                <c:pt idx="7077">
                  <c:v>23.1883129999914</c:v>
                </c:pt>
                <c:pt idx="7078">
                  <c:v>23.189052999896298</c:v>
                </c:pt>
                <c:pt idx="7079">
                  <c:v>23.193843000171899</c:v>
                </c:pt>
                <c:pt idx="7080">
                  <c:v>23.194473999865199</c:v>
                </c:pt>
                <c:pt idx="7081">
                  <c:v>23.195561000193202</c:v>
                </c:pt>
                <c:pt idx="7082">
                  <c:v>23.1964210001933</c:v>
                </c:pt>
                <c:pt idx="7083">
                  <c:v>23.196678000203899</c:v>
                </c:pt>
                <c:pt idx="7084">
                  <c:v>23.197347999939598</c:v>
                </c:pt>
                <c:pt idx="7085">
                  <c:v>23.197550000077097</c:v>
                </c:pt>
                <c:pt idx="7086">
                  <c:v>23.197895000066602</c:v>
                </c:pt>
                <c:pt idx="7087">
                  <c:v>23.198439000225303</c:v>
                </c:pt>
                <c:pt idx="7088">
                  <c:v>23.198543000034899</c:v>
                </c:pt>
                <c:pt idx="7089">
                  <c:v>23.198958000193599</c:v>
                </c:pt>
                <c:pt idx="7090">
                  <c:v>23.199277999992699</c:v>
                </c:pt>
                <c:pt idx="7091">
                  <c:v>23.2104259998777</c:v>
                </c:pt>
                <c:pt idx="7092">
                  <c:v>23.214206999909901</c:v>
                </c:pt>
                <c:pt idx="7093">
                  <c:v>23.214742000163803</c:v>
                </c:pt>
                <c:pt idx="7094">
                  <c:v>23.2156160000158</c:v>
                </c:pt>
                <c:pt idx="7095">
                  <c:v>23.2156900001427</c:v>
                </c:pt>
                <c:pt idx="7096">
                  <c:v>23.215943000195601</c:v>
                </c:pt>
                <c:pt idx="7097">
                  <c:v>23.216316999878398</c:v>
                </c:pt>
                <c:pt idx="7098">
                  <c:v>23.216422000132198</c:v>
                </c:pt>
                <c:pt idx="7099">
                  <c:v>23.216797999793897</c:v>
                </c:pt>
                <c:pt idx="7100">
                  <c:v>23.231771000155199</c:v>
                </c:pt>
                <c:pt idx="7101">
                  <c:v>23.254565000115601</c:v>
                </c:pt>
                <c:pt idx="7102">
                  <c:v>23.255254000105101</c:v>
                </c:pt>
                <c:pt idx="7103">
                  <c:v>23.262685000190601</c:v>
                </c:pt>
                <c:pt idx="7104">
                  <c:v>23.267214000043101</c:v>
                </c:pt>
                <c:pt idx="7105">
                  <c:v>23.268512999948101</c:v>
                </c:pt>
                <c:pt idx="7106">
                  <c:v>23.273089000213002</c:v>
                </c:pt>
                <c:pt idx="7107">
                  <c:v>23.273596999842901</c:v>
                </c:pt>
                <c:pt idx="7108">
                  <c:v>23.274575999948798</c:v>
                </c:pt>
                <c:pt idx="7109">
                  <c:v>23.275270999874902</c:v>
                </c:pt>
                <c:pt idx="7110">
                  <c:v>23.280771999907302</c:v>
                </c:pt>
                <c:pt idx="7111">
                  <c:v>23.281431000213999</c:v>
                </c:pt>
                <c:pt idx="7112">
                  <c:v>23.2825849998334</c:v>
                </c:pt>
                <c:pt idx="7113">
                  <c:v>23.2830859999921</c:v>
                </c:pt>
                <c:pt idx="7114">
                  <c:v>23.283459000140201</c:v>
                </c:pt>
                <c:pt idx="7115">
                  <c:v>23.283663999791301</c:v>
                </c:pt>
                <c:pt idx="7116">
                  <c:v>23.284734999833699</c:v>
                </c:pt>
                <c:pt idx="7117">
                  <c:v>23.285520000172202</c:v>
                </c:pt>
                <c:pt idx="7118">
                  <c:v>23.3026249998147</c:v>
                </c:pt>
                <c:pt idx="7119">
                  <c:v>23.303972000121501</c:v>
                </c:pt>
                <c:pt idx="7120">
                  <c:v>23.304787000142802</c:v>
                </c:pt>
                <c:pt idx="7121">
                  <c:v>23.306276999846801</c:v>
                </c:pt>
                <c:pt idx="7122">
                  <c:v>23.3065460001853</c:v>
                </c:pt>
                <c:pt idx="7123">
                  <c:v>23.312466999868697</c:v>
                </c:pt>
                <c:pt idx="7124">
                  <c:v>23.3128539998688</c:v>
                </c:pt>
                <c:pt idx="7125">
                  <c:v>23.313135000080297</c:v>
                </c:pt>
                <c:pt idx="7126">
                  <c:v>23.313366999900602</c:v>
                </c:pt>
                <c:pt idx="7127">
                  <c:v>23.313569000038097</c:v>
                </c:pt>
                <c:pt idx="7128">
                  <c:v>23.3135789999323</c:v>
                </c:pt>
                <c:pt idx="7129">
                  <c:v>23.314403999847798</c:v>
                </c:pt>
                <c:pt idx="7130">
                  <c:v>23.314717000175701</c:v>
                </c:pt>
                <c:pt idx="7131">
                  <c:v>23.3148229999642</c:v>
                </c:pt>
                <c:pt idx="7132">
                  <c:v>23.3149079999748</c:v>
                </c:pt>
                <c:pt idx="7133">
                  <c:v>23.314921999826698</c:v>
                </c:pt>
                <c:pt idx="7134">
                  <c:v>23.315019000165101</c:v>
                </c:pt>
                <c:pt idx="7135">
                  <c:v>23.316335999879801</c:v>
                </c:pt>
                <c:pt idx="7136">
                  <c:v>23.316951000197101</c:v>
                </c:pt>
                <c:pt idx="7137">
                  <c:v>23.3178570001655</c:v>
                </c:pt>
                <c:pt idx="7138">
                  <c:v>23.318296000070401</c:v>
                </c:pt>
                <c:pt idx="7139">
                  <c:v>23.3219309998276</c:v>
                </c:pt>
                <c:pt idx="7140">
                  <c:v>23.322512000049699</c:v>
                </c:pt>
                <c:pt idx="7141">
                  <c:v>23.323615000208502</c:v>
                </c:pt>
                <c:pt idx="7142">
                  <c:v>23.324555999806698</c:v>
                </c:pt>
                <c:pt idx="7143">
                  <c:v>23.344166999777297</c:v>
                </c:pt>
                <c:pt idx="7144">
                  <c:v>23.344287999861901</c:v>
                </c:pt>
                <c:pt idx="7145">
                  <c:v>23.348817000169198</c:v>
                </c:pt>
                <c:pt idx="7146">
                  <c:v>23.349469000095201</c:v>
                </c:pt>
                <c:pt idx="7147">
                  <c:v>23.350669000137703</c:v>
                </c:pt>
                <c:pt idx="7148">
                  <c:v>23.351676999936799</c:v>
                </c:pt>
                <c:pt idx="7149">
                  <c:v>23.3692030001293</c:v>
                </c:pt>
                <c:pt idx="7150">
                  <c:v>23.369847000139899</c:v>
                </c:pt>
                <c:pt idx="7151">
                  <c:v>23.3711229998334</c:v>
                </c:pt>
                <c:pt idx="7152">
                  <c:v>23.371992000193099</c:v>
                </c:pt>
                <c:pt idx="7153">
                  <c:v>23.374076999971201</c:v>
                </c:pt>
                <c:pt idx="7154">
                  <c:v>23.374412000066499</c:v>
                </c:pt>
                <c:pt idx="7155">
                  <c:v>23.375176000172299</c:v>
                </c:pt>
                <c:pt idx="7156">
                  <c:v>23.375768999812802</c:v>
                </c:pt>
                <c:pt idx="7157">
                  <c:v>23.380752999855702</c:v>
                </c:pt>
                <c:pt idx="7158">
                  <c:v>23.3809090000249</c:v>
                </c:pt>
                <c:pt idx="7159">
                  <c:v>23.3812380001836</c:v>
                </c:pt>
                <c:pt idx="7160">
                  <c:v>23.382014000162499</c:v>
                </c:pt>
                <c:pt idx="7161">
                  <c:v>23.382574000152001</c:v>
                </c:pt>
                <c:pt idx="7162">
                  <c:v>23.392825999962898</c:v>
                </c:pt>
                <c:pt idx="7163">
                  <c:v>23.3933489998889</c:v>
                </c:pt>
                <c:pt idx="7164">
                  <c:v>23.394386999825599</c:v>
                </c:pt>
                <c:pt idx="7165">
                  <c:v>23.3950370002276</c:v>
                </c:pt>
                <c:pt idx="7166">
                  <c:v>23.396549000153701</c:v>
                </c:pt>
                <c:pt idx="7167">
                  <c:v>23.4004029998686</c:v>
                </c:pt>
                <c:pt idx="7168">
                  <c:v>23.4010340000168</c:v>
                </c:pt>
                <c:pt idx="7169">
                  <c:v>23.402060000080297</c:v>
                </c:pt>
                <c:pt idx="7170">
                  <c:v>23.402901999815999</c:v>
                </c:pt>
                <c:pt idx="7171">
                  <c:v>23.406393000186601</c:v>
                </c:pt>
                <c:pt idx="7172">
                  <c:v>23.406779000197197</c:v>
                </c:pt>
                <c:pt idx="7173">
                  <c:v>23.4069490002184</c:v>
                </c:pt>
                <c:pt idx="7174">
                  <c:v>23.407851000229101</c:v>
                </c:pt>
                <c:pt idx="7175">
                  <c:v>23.4085970000705</c:v>
                </c:pt>
                <c:pt idx="7176">
                  <c:v>23.408803000165701</c:v>
                </c:pt>
                <c:pt idx="7177">
                  <c:v>23.409290000017698</c:v>
                </c:pt>
                <c:pt idx="7178">
                  <c:v>23.409848000028401</c:v>
                </c:pt>
                <c:pt idx="7179">
                  <c:v>23.410525000144798</c:v>
                </c:pt>
                <c:pt idx="7180">
                  <c:v>23.411393000060301</c:v>
                </c:pt>
                <c:pt idx="7181">
                  <c:v>23.423148999881899</c:v>
                </c:pt>
                <c:pt idx="7182">
                  <c:v>23.425376999966801</c:v>
                </c:pt>
                <c:pt idx="7183">
                  <c:v>23.432630000115701</c:v>
                </c:pt>
                <c:pt idx="7184">
                  <c:v>23.433301999830203</c:v>
                </c:pt>
                <c:pt idx="7185">
                  <c:v>23.4346020001794</c:v>
                </c:pt>
                <c:pt idx="7186">
                  <c:v>23.4355699999468</c:v>
                </c:pt>
                <c:pt idx="7187">
                  <c:v>23.439427000084798</c:v>
                </c:pt>
                <c:pt idx="7188">
                  <c:v>23.4413240000321</c:v>
                </c:pt>
                <c:pt idx="7189">
                  <c:v>23.453681999853799</c:v>
                </c:pt>
                <c:pt idx="7190">
                  <c:v>23.453986999811601</c:v>
                </c:pt>
                <c:pt idx="7191">
                  <c:v>23.458735000076498</c:v>
                </c:pt>
                <c:pt idx="7192">
                  <c:v>23.463205000098199</c:v>
                </c:pt>
                <c:pt idx="7193">
                  <c:v>23.463520999939597</c:v>
                </c:pt>
                <c:pt idx="7194">
                  <c:v>23.464079999939699</c:v>
                </c:pt>
                <c:pt idx="7195">
                  <c:v>23.4645390000878</c:v>
                </c:pt>
                <c:pt idx="7196">
                  <c:v>23.480093000216499</c:v>
                </c:pt>
                <c:pt idx="7197">
                  <c:v>23.4901740000168</c:v>
                </c:pt>
                <c:pt idx="7198">
                  <c:v>23.490847000175499</c:v>
                </c:pt>
                <c:pt idx="7199">
                  <c:v>23.492227000133401</c:v>
                </c:pt>
                <c:pt idx="7200">
                  <c:v>23.4931989998585</c:v>
                </c:pt>
                <c:pt idx="7201">
                  <c:v>23.500249999869901</c:v>
                </c:pt>
                <c:pt idx="7202">
                  <c:v>23.501692000081597</c:v>
                </c:pt>
                <c:pt idx="7203">
                  <c:v>23.5156019998612</c:v>
                </c:pt>
                <c:pt idx="7204">
                  <c:v>23.516248999840098</c:v>
                </c:pt>
                <c:pt idx="7205">
                  <c:v>23.517520000041202</c:v>
                </c:pt>
                <c:pt idx="7206">
                  <c:v>23.518367000178799</c:v>
                </c:pt>
                <c:pt idx="7207">
                  <c:v>23.522160000084099</c:v>
                </c:pt>
                <c:pt idx="7208">
                  <c:v>23.5384239999802</c:v>
                </c:pt>
                <c:pt idx="7209">
                  <c:v>23.538942999948599</c:v>
                </c:pt>
                <c:pt idx="7210">
                  <c:v>23.539448000065001</c:v>
                </c:pt>
                <c:pt idx="7211">
                  <c:v>23.539962000086199</c:v>
                </c:pt>
                <c:pt idx="7212">
                  <c:v>23.5406550000334</c:v>
                </c:pt>
                <c:pt idx="7213">
                  <c:v>23.546013000213801</c:v>
                </c:pt>
                <c:pt idx="7214">
                  <c:v>23.546667000118699</c:v>
                </c:pt>
                <c:pt idx="7215">
                  <c:v>23.547923000023701</c:v>
                </c:pt>
                <c:pt idx="7216">
                  <c:v>23.548732000108398</c:v>
                </c:pt>
                <c:pt idx="7217">
                  <c:v>23.5494520002248</c:v>
                </c:pt>
                <c:pt idx="7218">
                  <c:v>23.568573999909798</c:v>
                </c:pt>
                <c:pt idx="7219">
                  <c:v>23.569389999920499</c:v>
                </c:pt>
                <c:pt idx="7220">
                  <c:v>23.570512999867699</c:v>
                </c:pt>
                <c:pt idx="7221">
                  <c:v>23.571342000195699</c:v>
                </c:pt>
                <c:pt idx="7222">
                  <c:v>23.574215999815301</c:v>
                </c:pt>
                <c:pt idx="7223">
                  <c:v>23.5746419998577</c:v>
                </c:pt>
                <c:pt idx="7224">
                  <c:v>23.575408999931803</c:v>
                </c:pt>
                <c:pt idx="7225">
                  <c:v>23.576090999995298</c:v>
                </c:pt>
                <c:pt idx="7226">
                  <c:v>23.580061999837099</c:v>
                </c:pt>
                <c:pt idx="7227">
                  <c:v>23.585701000229101</c:v>
                </c:pt>
                <c:pt idx="7228">
                  <c:v>23.58627600006</c:v>
                </c:pt>
                <c:pt idx="7229">
                  <c:v>23.587445999964899</c:v>
                </c:pt>
                <c:pt idx="7230">
                  <c:v>23.588132999975599</c:v>
                </c:pt>
                <c:pt idx="7231">
                  <c:v>23.589674000049801</c:v>
                </c:pt>
                <c:pt idx="7232">
                  <c:v>23.604417000114999</c:v>
                </c:pt>
                <c:pt idx="7233">
                  <c:v>23.6047160001362</c:v>
                </c:pt>
                <c:pt idx="7234">
                  <c:v>23.605235000104503</c:v>
                </c:pt>
                <c:pt idx="7235">
                  <c:v>23.605624000083402</c:v>
                </c:pt>
                <c:pt idx="7236">
                  <c:v>23.612873999809299</c:v>
                </c:pt>
                <c:pt idx="7237">
                  <c:v>23.616272999788603</c:v>
                </c:pt>
                <c:pt idx="7238">
                  <c:v>23.616700999809801</c:v>
                </c:pt>
                <c:pt idx="7239">
                  <c:v>23.617368000032002</c:v>
                </c:pt>
                <c:pt idx="7240">
                  <c:v>23.617838000063699</c:v>
                </c:pt>
                <c:pt idx="7241">
                  <c:v>23.628483999800601</c:v>
                </c:pt>
                <c:pt idx="7242">
                  <c:v>23.629063000043899</c:v>
                </c:pt>
                <c:pt idx="7243">
                  <c:v>23.629998000160398</c:v>
                </c:pt>
                <c:pt idx="7244">
                  <c:v>23.630667999896101</c:v>
                </c:pt>
                <c:pt idx="7245">
                  <c:v>23.634715999833098</c:v>
                </c:pt>
                <c:pt idx="7246">
                  <c:v>23.643036000066701</c:v>
                </c:pt>
                <c:pt idx="7247">
                  <c:v>23.650274999908998</c:v>
                </c:pt>
                <c:pt idx="7248">
                  <c:v>23.652722999940998</c:v>
                </c:pt>
                <c:pt idx="7249">
                  <c:v>23.6542719999306</c:v>
                </c:pt>
                <c:pt idx="7250">
                  <c:v>23.654879999867202</c:v>
                </c:pt>
                <c:pt idx="7251">
                  <c:v>23.656030999973101</c:v>
                </c:pt>
                <c:pt idx="7252">
                  <c:v>23.6568270001953</c:v>
                </c:pt>
                <c:pt idx="7253">
                  <c:v>23.663819999910601</c:v>
                </c:pt>
                <c:pt idx="7254">
                  <c:v>23.672670999985698</c:v>
                </c:pt>
                <c:pt idx="7255">
                  <c:v>23.673325999879999</c:v>
                </c:pt>
                <c:pt idx="7256">
                  <c:v>23.674403999848398</c:v>
                </c:pt>
                <c:pt idx="7257">
                  <c:v>23.675183999784998</c:v>
                </c:pt>
                <c:pt idx="7258">
                  <c:v>23.690497000188699</c:v>
                </c:pt>
                <c:pt idx="7259">
                  <c:v>23.692531000051499</c:v>
                </c:pt>
                <c:pt idx="7260">
                  <c:v>23.693091000041001</c:v>
                </c:pt>
                <c:pt idx="7261">
                  <c:v>23.694181999871898</c:v>
                </c:pt>
                <c:pt idx="7262">
                  <c:v>23.695039999893098</c:v>
                </c:pt>
                <c:pt idx="7263">
                  <c:v>23.697677000200201</c:v>
                </c:pt>
                <c:pt idx="7264">
                  <c:v>23.6984150001262</c:v>
                </c:pt>
                <c:pt idx="7265">
                  <c:v>23.699650999787902</c:v>
                </c:pt>
                <c:pt idx="7266">
                  <c:v>23.700578999978401</c:v>
                </c:pt>
                <c:pt idx="7267">
                  <c:v>23.706687999947398</c:v>
                </c:pt>
                <c:pt idx="7268">
                  <c:v>23.7177680000968</c:v>
                </c:pt>
                <c:pt idx="7269">
                  <c:v>23.717905000012202</c:v>
                </c:pt>
                <c:pt idx="7270">
                  <c:v>23.718418000044</c:v>
                </c:pt>
                <c:pt idx="7271">
                  <c:v>23.718523999832499</c:v>
                </c:pt>
                <c:pt idx="7272">
                  <c:v>23.719527000139301</c:v>
                </c:pt>
                <c:pt idx="7273">
                  <c:v>23.7197749997903</c:v>
                </c:pt>
                <c:pt idx="7274">
                  <c:v>23.720708999917399</c:v>
                </c:pt>
                <c:pt idx="7275">
                  <c:v>23.720710999896198</c:v>
                </c:pt>
                <c:pt idx="7276">
                  <c:v>23.721906999981002</c:v>
                </c:pt>
                <c:pt idx="7277">
                  <c:v>23.7328090001938</c:v>
                </c:pt>
                <c:pt idx="7278">
                  <c:v>23.733159000130399</c:v>
                </c:pt>
                <c:pt idx="7279">
                  <c:v>23.733877999802601</c:v>
                </c:pt>
                <c:pt idx="7280">
                  <c:v>23.734335999961303</c:v>
                </c:pt>
                <c:pt idx="7281">
                  <c:v>23.736816000109602</c:v>
                </c:pt>
                <c:pt idx="7282">
                  <c:v>23.7374339999405</c:v>
                </c:pt>
                <c:pt idx="7283">
                  <c:v>23.738564999803199</c:v>
                </c:pt>
                <c:pt idx="7284">
                  <c:v>23.739476000173401</c:v>
                </c:pt>
                <c:pt idx="7285">
                  <c:v>23.7398340000254</c:v>
                </c:pt>
                <c:pt idx="7286">
                  <c:v>23.765282000113</c:v>
                </c:pt>
                <c:pt idx="7287">
                  <c:v>23.768990000007701</c:v>
                </c:pt>
                <c:pt idx="7288">
                  <c:v>23.8022369999271</c:v>
                </c:pt>
                <c:pt idx="7289">
                  <c:v>23.805362000075501</c:v>
                </c:pt>
                <c:pt idx="7290">
                  <c:v>23.805888999959201</c:v>
                </c:pt>
                <c:pt idx="7291">
                  <c:v>23.8067680002132</c:v>
                </c:pt>
                <c:pt idx="7292">
                  <c:v>23.807447999843099</c:v>
                </c:pt>
                <c:pt idx="7293">
                  <c:v>23.815068000203599</c:v>
                </c:pt>
                <c:pt idx="7294">
                  <c:v>23.816979000002899</c:v>
                </c:pt>
                <c:pt idx="7295">
                  <c:v>23.817423999844301</c:v>
                </c:pt>
                <c:pt idx="7296">
                  <c:v>23.817432000214403</c:v>
                </c:pt>
                <c:pt idx="7297">
                  <c:v>23.8181539998549</c:v>
                </c:pt>
                <c:pt idx="7298">
                  <c:v>23.8182279999819</c:v>
                </c:pt>
                <c:pt idx="7299">
                  <c:v>23.818828000003098</c:v>
                </c:pt>
                <c:pt idx="7300">
                  <c:v>23.8194170001406</c:v>
                </c:pt>
                <c:pt idx="7301">
                  <c:v>23.820318000161901</c:v>
                </c:pt>
                <c:pt idx="7302">
                  <c:v>23.832683999899</c:v>
                </c:pt>
                <c:pt idx="7303">
                  <c:v>23.836174999814801</c:v>
                </c:pt>
                <c:pt idx="7304">
                  <c:v>23.8368939999418</c:v>
                </c:pt>
                <c:pt idx="7305">
                  <c:v>23.8382440002169</c:v>
                </c:pt>
                <c:pt idx="7306">
                  <c:v>23.839105000206398</c:v>
                </c:pt>
                <c:pt idx="7307">
                  <c:v>23.8475090000065</c:v>
                </c:pt>
                <c:pt idx="7308">
                  <c:v>23.848059000101699</c:v>
                </c:pt>
                <c:pt idx="7309">
                  <c:v>23.849071999848</c:v>
                </c:pt>
                <c:pt idx="7310">
                  <c:v>23.8497969999116</c:v>
                </c:pt>
                <c:pt idx="7311">
                  <c:v>23.860910000166701</c:v>
                </c:pt>
                <c:pt idx="7312">
                  <c:v>23.861612000018702</c:v>
                </c:pt>
                <c:pt idx="7313">
                  <c:v>23.862508000092902</c:v>
                </c:pt>
                <c:pt idx="7314">
                  <c:v>23.8630099997863</c:v>
                </c:pt>
                <c:pt idx="7315">
                  <c:v>23.863598999923799</c:v>
                </c:pt>
                <c:pt idx="7316">
                  <c:v>23.8638790001459</c:v>
                </c:pt>
                <c:pt idx="7317">
                  <c:v>23.8709250002102</c:v>
                </c:pt>
                <c:pt idx="7318">
                  <c:v>23.883938999915699</c:v>
                </c:pt>
                <c:pt idx="7319">
                  <c:v>23.8842590001695</c:v>
                </c:pt>
                <c:pt idx="7320">
                  <c:v>23.8848049998523</c:v>
                </c:pt>
                <c:pt idx="7321">
                  <c:v>23.8852020002013</c:v>
                </c:pt>
                <c:pt idx="7322">
                  <c:v>23.887209999884298</c:v>
                </c:pt>
                <c:pt idx="7323">
                  <c:v>23.898790000203</c:v>
                </c:pt>
                <c:pt idx="7324">
                  <c:v>23.902636999991902</c:v>
                </c:pt>
                <c:pt idx="7325">
                  <c:v>23.903410999992001</c:v>
                </c:pt>
                <c:pt idx="7326">
                  <c:v>23.9046870001402</c:v>
                </c:pt>
                <c:pt idx="7327">
                  <c:v>23.905677000129799</c:v>
                </c:pt>
                <c:pt idx="7328">
                  <c:v>23.907302000225101</c:v>
                </c:pt>
                <c:pt idx="7329">
                  <c:v>23.9137069997923</c:v>
                </c:pt>
                <c:pt idx="7330">
                  <c:v>23.914936999972198</c:v>
                </c:pt>
                <c:pt idx="7331">
                  <c:v>23.915550999845401</c:v>
                </c:pt>
                <c:pt idx="7332">
                  <c:v>23.916497999834899</c:v>
                </c:pt>
                <c:pt idx="7333">
                  <c:v>23.9173599998139</c:v>
                </c:pt>
                <c:pt idx="7334">
                  <c:v>23.921579000216202</c:v>
                </c:pt>
                <c:pt idx="7335">
                  <c:v>23.921912999867303</c:v>
                </c:pt>
                <c:pt idx="7336">
                  <c:v>23.922442000184599</c:v>
                </c:pt>
                <c:pt idx="7337">
                  <c:v>23.922894999941402</c:v>
                </c:pt>
                <c:pt idx="7338">
                  <c:v>23.926958000174601</c:v>
                </c:pt>
                <c:pt idx="7339">
                  <c:v>23.927501999878501</c:v>
                </c:pt>
                <c:pt idx="7340">
                  <c:v>23.9285309999104</c:v>
                </c:pt>
                <c:pt idx="7341">
                  <c:v>23.9292470000691</c:v>
                </c:pt>
                <c:pt idx="7342">
                  <c:v>23.9397559998906</c:v>
                </c:pt>
                <c:pt idx="7343">
                  <c:v>23.940326000229103</c:v>
                </c:pt>
                <c:pt idx="7344">
                  <c:v>23.941498000112897</c:v>
                </c:pt>
                <c:pt idx="7345">
                  <c:v>23.942263000208097</c:v>
                </c:pt>
                <c:pt idx="7346">
                  <c:v>23.962533000030799</c:v>
                </c:pt>
                <c:pt idx="7347">
                  <c:v>23.963164000178899</c:v>
                </c:pt>
                <c:pt idx="7348">
                  <c:v>23.963986000126102</c:v>
                </c:pt>
                <c:pt idx="7349">
                  <c:v>23.964238000189599</c:v>
                </c:pt>
                <c:pt idx="7350">
                  <c:v>23.965079999925301</c:v>
                </c:pt>
                <c:pt idx="7351">
                  <c:v>23.965753000084003</c:v>
                </c:pt>
                <c:pt idx="7352">
                  <c:v>23.966120999830302</c:v>
                </c:pt>
                <c:pt idx="7353">
                  <c:v>23.966992000168801</c:v>
                </c:pt>
                <c:pt idx="7354">
                  <c:v>23.967891000211203</c:v>
                </c:pt>
                <c:pt idx="7355">
                  <c:v>23.971860000074201</c:v>
                </c:pt>
                <c:pt idx="7356">
                  <c:v>23.988911999822399</c:v>
                </c:pt>
                <c:pt idx="7357">
                  <c:v>24.000392999823802</c:v>
                </c:pt>
                <c:pt idx="7358">
                  <c:v>24.007190999782303</c:v>
                </c:pt>
                <c:pt idx="7359">
                  <c:v>24.015466000037101</c:v>
                </c:pt>
                <c:pt idx="7360">
                  <c:v>24.016166999899699</c:v>
                </c:pt>
                <c:pt idx="7361">
                  <c:v>24.016191000100601</c:v>
                </c:pt>
                <c:pt idx="7362">
                  <c:v>24.016913000195903</c:v>
                </c:pt>
                <c:pt idx="7363">
                  <c:v>24.017336999804602</c:v>
                </c:pt>
                <c:pt idx="7364">
                  <c:v>24.018190999868199</c:v>
                </c:pt>
                <c:pt idx="7365">
                  <c:v>24.018569999952799</c:v>
                </c:pt>
                <c:pt idx="7366">
                  <c:v>24.019110000153798</c:v>
                </c:pt>
                <c:pt idx="7367">
                  <c:v>24.024532000112199</c:v>
                </c:pt>
                <c:pt idx="7368">
                  <c:v>24.0248569998584</c:v>
                </c:pt>
                <c:pt idx="7369">
                  <c:v>24.025493999943102</c:v>
                </c:pt>
                <c:pt idx="7370">
                  <c:v>24.025975999848001</c:v>
                </c:pt>
                <c:pt idx="7371">
                  <c:v>24.032567000176602</c:v>
                </c:pt>
                <c:pt idx="7372">
                  <c:v>24.033102999965102</c:v>
                </c:pt>
                <c:pt idx="7373">
                  <c:v>24.033962999965198</c:v>
                </c:pt>
                <c:pt idx="7374">
                  <c:v>24.0347670001028</c:v>
                </c:pt>
                <c:pt idx="7375">
                  <c:v>24.0360669999972</c:v>
                </c:pt>
                <c:pt idx="7376">
                  <c:v>24.043518999860598</c:v>
                </c:pt>
                <c:pt idx="7377">
                  <c:v>24.0441559999453</c:v>
                </c:pt>
                <c:pt idx="7378">
                  <c:v>24.0444310002203</c:v>
                </c:pt>
                <c:pt idx="7379">
                  <c:v>24.045469000156999</c:v>
                </c:pt>
                <c:pt idx="7380">
                  <c:v>24.046375000125401</c:v>
                </c:pt>
                <c:pt idx="7381">
                  <c:v>24.051358000178798</c:v>
                </c:pt>
                <c:pt idx="7382">
                  <c:v>24.0517739998722</c:v>
                </c:pt>
                <c:pt idx="7383">
                  <c:v>24.052493999988602</c:v>
                </c:pt>
                <c:pt idx="7384">
                  <c:v>24.053014999935797</c:v>
                </c:pt>
                <c:pt idx="7385">
                  <c:v>24.066933000085498</c:v>
                </c:pt>
                <c:pt idx="7386">
                  <c:v>24.067315000138397</c:v>
                </c:pt>
                <c:pt idx="7387">
                  <c:v>24.068059999990499</c:v>
                </c:pt>
                <c:pt idx="7388">
                  <c:v>24.068535999958797</c:v>
                </c:pt>
                <c:pt idx="7389">
                  <c:v>24.072979999800701</c:v>
                </c:pt>
                <c:pt idx="7390">
                  <c:v>24.0825229998336</c:v>
                </c:pt>
                <c:pt idx="7391">
                  <c:v>24.094090999824402</c:v>
                </c:pt>
                <c:pt idx="7392">
                  <c:v>24.094603999856101</c:v>
                </c:pt>
                <c:pt idx="7393">
                  <c:v>24.0954089999831</c:v>
                </c:pt>
                <c:pt idx="7394">
                  <c:v>24.096090000057298</c:v>
                </c:pt>
                <c:pt idx="7395">
                  <c:v>24.098558999867201</c:v>
                </c:pt>
                <c:pt idx="7396">
                  <c:v>24.109882000175201</c:v>
                </c:pt>
                <c:pt idx="7397">
                  <c:v>24.112077000154301</c:v>
                </c:pt>
                <c:pt idx="7398">
                  <c:v>24.130116999913202</c:v>
                </c:pt>
                <c:pt idx="7399">
                  <c:v>24.144473999967797</c:v>
                </c:pt>
                <c:pt idx="7400">
                  <c:v>24.160740999832299</c:v>
                </c:pt>
                <c:pt idx="7401">
                  <c:v>24.1615690001708</c:v>
                </c:pt>
                <c:pt idx="7402">
                  <c:v>24.162327999874801</c:v>
                </c:pt>
                <c:pt idx="7403">
                  <c:v>24.162986000192099</c:v>
                </c:pt>
                <c:pt idx="7404">
                  <c:v>24.164327000107697</c:v>
                </c:pt>
                <c:pt idx="7405">
                  <c:v>24.165256999822301</c:v>
                </c:pt>
                <c:pt idx="7406">
                  <c:v>24.186683000152701</c:v>
                </c:pt>
                <c:pt idx="7407">
                  <c:v>24.187368000184499</c:v>
                </c:pt>
                <c:pt idx="7408">
                  <c:v>24.188413000047099</c:v>
                </c:pt>
                <c:pt idx="7409">
                  <c:v>24.188576000142298</c:v>
                </c:pt>
                <c:pt idx="7410">
                  <c:v>24.189132000174101</c:v>
                </c:pt>
                <c:pt idx="7411">
                  <c:v>24.189172000205801</c:v>
                </c:pt>
                <c:pt idx="7412">
                  <c:v>24.190060999899202</c:v>
                </c:pt>
                <c:pt idx="7413">
                  <c:v>24.190793999878203</c:v>
                </c:pt>
                <c:pt idx="7414">
                  <c:v>24.209137000070697</c:v>
                </c:pt>
                <c:pt idx="7415">
                  <c:v>24.209785000039101</c:v>
                </c:pt>
                <c:pt idx="7416">
                  <c:v>24.210931000197803</c:v>
                </c:pt>
                <c:pt idx="7417">
                  <c:v>24.211762000049902</c:v>
                </c:pt>
                <c:pt idx="7418">
                  <c:v>24.233129000094699</c:v>
                </c:pt>
                <c:pt idx="7419">
                  <c:v>24.2352350001056</c:v>
                </c:pt>
                <c:pt idx="7420">
                  <c:v>24.235768999915301</c:v>
                </c:pt>
                <c:pt idx="7421">
                  <c:v>24.236724999809599</c:v>
                </c:pt>
                <c:pt idx="7422">
                  <c:v>24.236855999788499</c:v>
                </c:pt>
                <c:pt idx="7423">
                  <c:v>24.2373360001693</c:v>
                </c:pt>
                <c:pt idx="7424">
                  <c:v>24.237390000052898</c:v>
                </c:pt>
                <c:pt idx="7425">
                  <c:v>24.238508000053102</c:v>
                </c:pt>
                <c:pt idx="7426">
                  <c:v>24.238543000137703</c:v>
                </c:pt>
                <c:pt idx="7427">
                  <c:v>24.239152000063697</c:v>
                </c:pt>
                <c:pt idx="7428">
                  <c:v>24.2400020001696</c:v>
                </c:pt>
                <c:pt idx="7429">
                  <c:v>24.240394000116698</c:v>
                </c:pt>
                <c:pt idx="7430">
                  <c:v>24.241090000032202</c:v>
                </c:pt>
                <c:pt idx="7431">
                  <c:v>24.241299000095697</c:v>
                </c:pt>
                <c:pt idx="7432">
                  <c:v>24.241603000064</c:v>
                </c:pt>
                <c:pt idx="7433">
                  <c:v>24.242479999884299</c:v>
                </c:pt>
                <c:pt idx="7434">
                  <c:v>24.243104000106499</c:v>
                </c:pt>
                <c:pt idx="7435">
                  <c:v>24.251490000096897</c:v>
                </c:pt>
                <c:pt idx="7436">
                  <c:v>24.258476999875697</c:v>
                </c:pt>
                <c:pt idx="7437">
                  <c:v>24.258859999917998</c:v>
                </c:pt>
                <c:pt idx="7438">
                  <c:v>24.259057000108399</c:v>
                </c:pt>
                <c:pt idx="7439">
                  <c:v>24.259577000066198</c:v>
                </c:pt>
                <c:pt idx="7440">
                  <c:v>24.260086000140202</c:v>
                </c:pt>
                <c:pt idx="7441">
                  <c:v>24.277037000047098</c:v>
                </c:pt>
                <c:pt idx="7442">
                  <c:v>24.295112999880001</c:v>
                </c:pt>
                <c:pt idx="7443">
                  <c:v>24.295708999943599</c:v>
                </c:pt>
                <c:pt idx="7444">
                  <c:v>24.296974000208099</c:v>
                </c:pt>
                <c:pt idx="7445">
                  <c:v>24.297776999901501</c:v>
                </c:pt>
                <c:pt idx="7446">
                  <c:v>24.301039999954803</c:v>
                </c:pt>
                <c:pt idx="7447">
                  <c:v>24.304409999785999</c:v>
                </c:pt>
                <c:pt idx="7448">
                  <c:v>24.304992999987</c:v>
                </c:pt>
                <c:pt idx="7449">
                  <c:v>24.306188000082297</c:v>
                </c:pt>
                <c:pt idx="7450">
                  <c:v>24.307023999881402</c:v>
                </c:pt>
                <c:pt idx="7451">
                  <c:v>24.307934999796903</c:v>
                </c:pt>
                <c:pt idx="7452">
                  <c:v>24.317498000073101</c:v>
                </c:pt>
                <c:pt idx="7453">
                  <c:v>24.3177279999144</c:v>
                </c:pt>
                <c:pt idx="7454">
                  <c:v>24.3183110001155</c:v>
                </c:pt>
                <c:pt idx="7455">
                  <c:v>24.3192799998723</c:v>
                </c:pt>
                <c:pt idx="7456">
                  <c:v>24.320025000179101</c:v>
                </c:pt>
                <c:pt idx="7457">
                  <c:v>24.344533000203199</c:v>
                </c:pt>
                <c:pt idx="7458">
                  <c:v>24.345016000097498</c:v>
                </c:pt>
                <c:pt idx="7459">
                  <c:v>24.345874000118698</c:v>
                </c:pt>
                <c:pt idx="7460">
                  <c:v>24.346607000097698</c:v>
                </c:pt>
                <c:pt idx="7461">
                  <c:v>24.349533000076899</c:v>
                </c:pt>
                <c:pt idx="7462">
                  <c:v>24.356130999876701</c:v>
                </c:pt>
                <c:pt idx="7463">
                  <c:v>24.367892000100198</c:v>
                </c:pt>
                <c:pt idx="7464">
                  <c:v>24.3880990001343</c:v>
                </c:pt>
                <c:pt idx="7465">
                  <c:v>24.388738000197897</c:v>
                </c:pt>
                <c:pt idx="7466">
                  <c:v>24.389951000102798</c:v>
                </c:pt>
                <c:pt idx="7467">
                  <c:v>24.391202000060701</c:v>
                </c:pt>
                <c:pt idx="7468">
                  <c:v>24.394508000114001</c:v>
                </c:pt>
                <c:pt idx="7469">
                  <c:v>24.3975080002201</c:v>
                </c:pt>
                <c:pt idx="7470">
                  <c:v>24.401279999892701</c:v>
                </c:pt>
                <c:pt idx="7471">
                  <c:v>24.4019430001571</c:v>
                </c:pt>
                <c:pt idx="7472">
                  <c:v>24.402875999839999</c:v>
                </c:pt>
                <c:pt idx="7473">
                  <c:v>24.4032420000621</c:v>
                </c:pt>
                <c:pt idx="7474">
                  <c:v>24.404075999882402</c:v>
                </c:pt>
                <c:pt idx="7475">
                  <c:v>24.405427000147</c:v>
                </c:pt>
                <c:pt idx="7476">
                  <c:v>24.406015999829798</c:v>
                </c:pt>
                <c:pt idx="7477">
                  <c:v>24.407191000136599</c:v>
                </c:pt>
                <c:pt idx="7478">
                  <c:v>24.408062000020401</c:v>
                </c:pt>
                <c:pt idx="7479">
                  <c:v>24.416618000031999</c:v>
                </c:pt>
                <c:pt idx="7480">
                  <c:v>24.417059999905099</c:v>
                </c:pt>
                <c:pt idx="7481">
                  <c:v>24.417788999926401</c:v>
                </c:pt>
                <c:pt idx="7482">
                  <c:v>24.418314999820701</c:v>
                </c:pt>
                <c:pt idx="7483">
                  <c:v>24.426953999864001</c:v>
                </c:pt>
                <c:pt idx="7484">
                  <c:v>24.4274739998218</c:v>
                </c:pt>
                <c:pt idx="7485">
                  <c:v>24.428612000065101</c:v>
                </c:pt>
                <c:pt idx="7486">
                  <c:v>24.429337000128701</c:v>
                </c:pt>
                <c:pt idx="7487">
                  <c:v>24.440012000013603</c:v>
                </c:pt>
                <c:pt idx="7488">
                  <c:v>24.4487579998349</c:v>
                </c:pt>
                <c:pt idx="7489">
                  <c:v>24.449105999792597</c:v>
                </c:pt>
                <c:pt idx="7490">
                  <c:v>24.449726000057101</c:v>
                </c:pt>
                <c:pt idx="7491">
                  <c:v>24.450109000099399</c:v>
                </c:pt>
                <c:pt idx="7492">
                  <c:v>24.450631000036001</c:v>
                </c:pt>
                <c:pt idx="7493">
                  <c:v>24.454941999920202</c:v>
                </c:pt>
                <c:pt idx="7494">
                  <c:v>24.455489000047198</c:v>
                </c:pt>
                <c:pt idx="7495">
                  <c:v>24.456427000131903</c:v>
                </c:pt>
                <c:pt idx="7496">
                  <c:v>24.457096999867598</c:v>
                </c:pt>
                <c:pt idx="7497">
                  <c:v>24.473068000133903</c:v>
                </c:pt>
                <c:pt idx="7498">
                  <c:v>24.478853999880798</c:v>
                </c:pt>
                <c:pt idx="7499">
                  <c:v>24.480267999933801</c:v>
                </c:pt>
                <c:pt idx="7500">
                  <c:v>24.4808930001454</c:v>
                </c:pt>
                <c:pt idx="7501">
                  <c:v>24.481988999923402</c:v>
                </c:pt>
                <c:pt idx="7502">
                  <c:v>24.4827960000293</c:v>
                </c:pt>
                <c:pt idx="7503">
                  <c:v>24.483054000029298</c:v>
                </c:pt>
                <c:pt idx="7504">
                  <c:v>24.483759999839002</c:v>
                </c:pt>
                <c:pt idx="7505">
                  <c:v>24.484985000071902</c:v>
                </c:pt>
                <c:pt idx="7506">
                  <c:v>24.4865419999769</c:v>
                </c:pt>
                <c:pt idx="7507">
                  <c:v>24.487133000093301</c:v>
                </c:pt>
                <c:pt idx="7508">
                  <c:v>24.5084309999583</c:v>
                </c:pt>
                <c:pt idx="7509">
                  <c:v>24.508759000127597</c:v>
                </c:pt>
                <c:pt idx="7510">
                  <c:v>24.5092119998844</c:v>
                </c:pt>
                <c:pt idx="7511">
                  <c:v>24.509574000148799</c:v>
                </c:pt>
                <c:pt idx="7512">
                  <c:v>24.522038000213701</c:v>
                </c:pt>
                <c:pt idx="7513">
                  <c:v>24.539792999803403</c:v>
                </c:pt>
                <c:pt idx="7514">
                  <c:v>24.540505999993901</c:v>
                </c:pt>
                <c:pt idx="7515">
                  <c:v>24.541682999824801</c:v>
                </c:pt>
                <c:pt idx="7516">
                  <c:v>24.542533999920099</c:v>
                </c:pt>
                <c:pt idx="7517">
                  <c:v>24.547848000111099</c:v>
                </c:pt>
                <c:pt idx="7518">
                  <c:v>24.548365000100603</c:v>
                </c:pt>
                <c:pt idx="7519">
                  <c:v>24.549352000121797</c:v>
                </c:pt>
                <c:pt idx="7520">
                  <c:v>24.550080000153603</c:v>
                </c:pt>
                <c:pt idx="7521">
                  <c:v>24.551946999963498</c:v>
                </c:pt>
                <c:pt idx="7522">
                  <c:v>24.5519579998472</c:v>
                </c:pt>
                <c:pt idx="7523">
                  <c:v>24.5606080002289</c:v>
                </c:pt>
                <c:pt idx="7524">
                  <c:v>24.5611710001867</c:v>
                </c:pt>
                <c:pt idx="7525">
                  <c:v>24.5623010000599</c:v>
                </c:pt>
                <c:pt idx="7526">
                  <c:v>24.563224999837903</c:v>
                </c:pt>
                <c:pt idx="7527">
                  <c:v>24.595098000190703</c:v>
                </c:pt>
                <c:pt idx="7528">
                  <c:v>24.6014330000434</c:v>
                </c:pt>
                <c:pt idx="7529">
                  <c:v>24.6036349999485</c:v>
                </c:pt>
                <c:pt idx="7530">
                  <c:v>24.622613999781603</c:v>
                </c:pt>
                <c:pt idx="7531">
                  <c:v>24.623276000056599</c:v>
                </c:pt>
                <c:pt idx="7532">
                  <c:v>24.624553000194201</c:v>
                </c:pt>
                <c:pt idx="7533">
                  <c:v>24.625486999866499</c:v>
                </c:pt>
                <c:pt idx="7534">
                  <c:v>24.625904000004002</c:v>
                </c:pt>
                <c:pt idx="7535">
                  <c:v>24.628611000025501</c:v>
                </c:pt>
                <c:pt idx="7536">
                  <c:v>24.629269999877501</c:v>
                </c:pt>
                <c:pt idx="7537">
                  <c:v>24.630665000131501</c:v>
                </c:pt>
                <c:pt idx="7538">
                  <c:v>24.631602000226799</c:v>
                </c:pt>
                <c:pt idx="7539">
                  <c:v>24.643427000228201</c:v>
                </c:pt>
                <c:pt idx="7540">
                  <c:v>24.644042000090799</c:v>
                </c:pt>
                <c:pt idx="7541">
                  <c:v>24.6449979999852</c:v>
                </c:pt>
                <c:pt idx="7542">
                  <c:v>24.6457160001227</c:v>
                </c:pt>
                <c:pt idx="7543">
                  <c:v>24.646978999953699</c:v>
                </c:pt>
                <c:pt idx="7544">
                  <c:v>24.653968000166</c:v>
                </c:pt>
                <c:pt idx="7545">
                  <c:v>24.654474999806499</c:v>
                </c:pt>
                <c:pt idx="7546">
                  <c:v>24.655347000134402</c:v>
                </c:pt>
                <c:pt idx="7547">
                  <c:v>24.655936999806698</c:v>
                </c:pt>
                <c:pt idx="7548">
                  <c:v>24.659551999775399</c:v>
                </c:pt>
                <c:pt idx="7549">
                  <c:v>24.660149999817801</c:v>
                </c:pt>
                <c:pt idx="7550">
                  <c:v>24.661098999786102</c:v>
                </c:pt>
                <c:pt idx="7551">
                  <c:v>24.661825999828498</c:v>
                </c:pt>
                <c:pt idx="7552">
                  <c:v>24.6837069998946</c:v>
                </c:pt>
                <c:pt idx="7553">
                  <c:v>24.684240000169602</c:v>
                </c:pt>
                <c:pt idx="7554">
                  <c:v>24.685132999820702</c:v>
                </c:pt>
                <c:pt idx="7555">
                  <c:v>24.686266000117001</c:v>
                </c:pt>
                <c:pt idx="7556">
                  <c:v>24.688241000148899</c:v>
                </c:pt>
                <c:pt idx="7557">
                  <c:v>24.6888130000115</c:v>
                </c:pt>
                <c:pt idx="7558">
                  <c:v>24.6899230000963</c:v>
                </c:pt>
                <c:pt idx="7559">
                  <c:v>24.6906960001069</c:v>
                </c:pt>
                <c:pt idx="7560">
                  <c:v>24.6912890002022</c:v>
                </c:pt>
                <c:pt idx="7561">
                  <c:v>24.691967999842699</c:v>
                </c:pt>
                <c:pt idx="7562">
                  <c:v>24.692618999779299</c:v>
                </c:pt>
                <c:pt idx="7563">
                  <c:v>24.6931910000967</c:v>
                </c:pt>
                <c:pt idx="7564">
                  <c:v>24.6939829999064</c:v>
                </c:pt>
                <c:pt idx="7565">
                  <c:v>24.695172000065199</c:v>
                </c:pt>
                <c:pt idx="7566">
                  <c:v>24.712401000215298</c:v>
                </c:pt>
                <c:pt idx="7567">
                  <c:v>24.7127440002259</c:v>
                </c:pt>
                <c:pt idx="7568">
                  <c:v>24.713182000141302</c:v>
                </c:pt>
                <c:pt idx="7569">
                  <c:v>24.713338999845199</c:v>
                </c:pt>
                <c:pt idx="7570">
                  <c:v>24.714290999781898</c:v>
                </c:pt>
                <c:pt idx="7571">
                  <c:v>24.714382000183797</c:v>
                </c:pt>
                <c:pt idx="7572">
                  <c:v>24.714632999803101</c:v>
                </c:pt>
                <c:pt idx="7573">
                  <c:v>24.714786000004</c:v>
                </c:pt>
                <c:pt idx="7574">
                  <c:v>24.715125000057</c:v>
                </c:pt>
                <c:pt idx="7575">
                  <c:v>24.723813000036898</c:v>
                </c:pt>
                <c:pt idx="7576">
                  <c:v>24.7476829999868</c:v>
                </c:pt>
                <c:pt idx="7577">
                  <c:v>24.748114999965701</c:v>
                </c:pt>
                <c:pt idx="7578">
                  <c:v>24.748234000071498</c:v>
                </c:pt>
                <c:pt idx="7579">
                  <c:v>24.748938999891799</c:v>
                </c:pt>
                <c:pt idx="7580">
                  <c:v>24.7495399999024</c:v>
                </c:pt>
                <c:pt idx="7581">
                  <c:v>24.7558490000301</c:v>
                </c:pt>
                <c:pt idx="7582">
                  <c:v>24.765006000052299</c:v>
                </c:pt>
                <c:pt idx="7583">
                  <c:v>24.771839000095401</c:v>
                </c:pt>
                <c:pt idx="7584">
                  <c:v>24.772513999778301</c:v>
                </c:pt>
                <c:pt idx="7585">
                  <c:v>24.773867000021699</c:v>
                </c:pt>
                <c:pt idx="7586">
                  <c:v>24.774842000169798</c:v>
                </c:pt>
                <c:pt idx="7587">
                  <c:v>24.7812389998216</c:v>
                </c:pt>
                <c:pt idx="7588">
                  <c:v>24.7867120001501</c:v>
                </c:pt>
                <c:pt idx="7589">
                  <c:v>24.806834000173598</c:v>
                </c:pt>
                <c:pt idx="7590">
                  <c:v>24.807470999803598</c:v>
                </c:pt>
                <c:pt idx="7591">
                  <c:v>24.808712999856599</c:v>
                </c:pt>
                <c:pt idx="7592">
                  <c:v>24.809608999930699</c:v>
                </c:pt>
                <c:pt idx="7593">
                  <c:v>24.813270999857103</c:v>
                </c:pt>
                <c:pt idx="7594">
                  <c:v>24.813282000195599</c:v>
                </c:pt>
                <c:pt idx="7595">
                  <c:v>24.815116999889103</c:v>
                </c:pt>
                <c:pt idx="7596">
                  <c:v>24.815666999984302</c:v>
                </c:pt>
                <c:pt idx="7597">
                  <c:v>24.816638000174802</c:v>
                </c:pt>
                <c:pt idx="7598">
                  <c:v>24.8177049998048</c:v>
                </c:pt>
                <c:pt idx="7599">
                  <c:v>24.824056999932502</c:v>
                </c:pt>
                <c:pt idx="7600">
                  <c:v>24.824442999943098</c:v>
                </c:pt>
                <c:pt idx="7601">
                  <c:v>24.825074000091199</c:v>
                </c:pt>
                <c:pt idx="7602">
                  <c:v>24.825108000186397</c:v>
                </c:pt>
                <c:pt idx="7603">
                  <c:v>24.8256059999221</c:v>
                </c:pt>
                <c:pt idx="7604">
                  <c:v>24.837026000113799</c:v>
                </c:pt>
                <c:pt idx="7605">
                  <c:v>24.837507000029198</c:v>
                </c:pt>
                <c:pt idx="7606">
                  <c:v>24.8375589999341</c:v>
                </c:pt>
                <c:pt idx="7607">
                  <c:v>24.838175999775498</c:v>
                </c:pt>
                <c:pt idx="7608">
                  <c:v>24.838479000209102</c:v>
                </c:pt>
                <c:pt idx="7609">
                  <c:v>24.839024999891901</c:v>
                </c:pt>
                <c:pt idx="7610">
                  <c:v>24.839313000029499</c:v>
                </c:pt>
                <c:pt idx="7611">
                  <c:v>24.840246000166999</c:v>
                </c:pt>
                <c:pt idx="7612">
                  <c:v>24.870405999990901</c:v>
                </c:pt>
                <c:pt idx="7613">
                  <c:v>24.876657999811798</c:v>
                </c:pt>
                <c:pt idx="7614">
                  <c:v>24.877118999938801</c:v>
                </c:pt>
                <c:pt idx="7615">
                  <c:v>24.877872000160998</c:v>
                </c:pt>
                <c:pt idx="7616">
                  <c:v>24.879317999875603</c:v>
                </c:pt>
                <c:pt idx="7617">
                  <c:v>24.8804200000449</c:v>
                </c:pt>
                <c:pt idx="7618">
                  <c:v>24.884988999929099</c:v>
                </c:pt>
                <c:pt idx="7619">
                  <c:v>24.885667000034999</c:v>
                </c:pt>
                <c:pt idx="7620">
                  <c:v>24.885745000119602</c:v>
                </c:pt>
                <c:pt idx="7621">
                  <c:v>24.886892999802502</c:v>
                </c:pt>
                <c:pt idx="7622">
                  <c:v>24.887743999897701</c:v>
                </c:pt>
                <c:pt idx="7623">
                  <c:v>24.902486999962999</c:v>
                </c:pt>
                <c:pt idx="7624">
                  <c:v>24.905211999794098</c:v>
                </c:pt>
                <c:pt idx="7625">
                  <c:v>24.915043999953898</c:v>
                </c:pt>
                <c:pt idx="7626">
                  <c:v>24.915723000049098</c:v>
                </c:pt>
                <c:pt idx="7627">
                  <c:v>24.917097000070399</c:v>
                </c:pt>
                <c:pt idx="7628">
                  <c:v>24.9180350001552</c:v>
                </c:pt>
                <c:pt idx="7629">
                  <c:v>24.933386000157</c:v>
                </c:pt>
                <c:pt idx="7630">
                  <c:v>24.945185999968</c:v>
                </c:pt>
                <c:pt idx="7631">
                  <c:v>24.9546989998634</c:v>
                </c:pt>
                <c:pt idx="7632">
                  <c:v>24.955325000064398</c:v>
                </c:pt>
                <c:pt idx="7633">
                  <c:v>24.957104999884901</c:v>
                </c:pt>
                <c:pt idx="7634">
                  <c:v>24.9573159999272</c:v>
                </c:pt>
                <c:pt idx="7635">
                  <c:v>24.9580240001705</c:v>
                </c:pt>
                <c:pt idx="7636">
                  <c:v>24.958254000011898</c:v>
                </c:pt>
                <c:pt idx="7637">
                  <c:v>24.959292999938</c:v>
                </c:pt>
                <c:pt idx="7638">
                  <c:v>24.9593990001812</c:v>
                </c:pt>
                <c:pt idx="7639">
                  <c:v>24.9595020000015</c:v>
                </c:pt>
                <c:pt idx="7640">
                  <c:v>24.9604069999804</c:v>
                </c:pt>
                <c:pt idx="7641">
                  <c:v>24.960869000096803</c:v>
                </c:pt>
                <c:pt idx="7642">
                  <c:v>24.961319999874799</c:v>
                </c:pt>
                <c:pt idx="7643">
                  <c:v>24.961605000043999</c:v>
                </c:pt>
                <c:pt idx="7644">
                  <c:v>24.962314999811401</c:v>
                </c:pt>
                <c:pt idx="7645">
                  <c:v>24.963510999896197</c:v>
                </c:pt>
                <c:pt idx="7646">
                  <c:v>24.964414999885701</c:v>
                </c:pt>
                <c:pt idx="7647">
                  <c:v>24.994335999963297</c:v>
                </c:pt>
                <c:pt idx="7648">
                  <c:v>24.994336999952701</c:v>
                </c:pt>
                <c:pt idx="7649">
                  <c:v>24.995030999889401</c:v>
                </c:pt>
                <c:pt idx="7650">
                  <c:v>24.996197999826101</c:v>
                </c:pt>
                <c:pt idx="7651">
                  <c:v>24.9970609997944</c:v>
                </c:pt>
                <c:pt idx="7652">
                  <c:v>25.001949999932503</c:v>
                </c:pt>
                <c:pt idx="7653">
                  <c:v>25.0025790001018</c:v>
                </c:pt>
                <c:pt idx="7654">
                  <c:v>25.003780000133702</c:v>
                </c:pt>
                <c:pt idx="7655">
                  <c:v>25.004729000102</c:v>
                </c:pt>
                <c:pt idx="7656">
                  <c:v>25.009515999954601</c:v>
                </c:pt>
                <c:pt idx="7657">
                  <c:v>25.010211999869998</c:v>
                </c:pt>
                <c:pt idx="7658">
                  <c:v>25.011454999912502</c:v>
                </c:pt>
                <c:pt idx="7659">
                  <c:v>25.012336000145201</c:v>
                </c:pt>
                <c:pt idx="7660">
                  <c:v>25.012889000208798</c:v>
                </c:pt>
                <c:pt idx="7661">
                  <c:v>25.013409000166501</c:v>
                </c:pt>
                <c:pt idx="7662">
                  <c:v>25.014275000103201</c:v>
                </c:pt>
                <c:pt idx="7663">
                  <c:v>25.015051000082103</c:v>
                </c:pt>
                <c:pt idx="7664">
                  <c:v>25.016946000050602</c:v>
                </c:pt>
                <c:pt idx="7665">
                  <c:v>25.0174389998392</c:v>
                </c:pt>
                <c:pt idx="7666">
                  <c:v>25.018268000167101</c:v>
                </c:pt>
                <c:pt idx="7667">
                  <c:v>25.0188439999874</c:v>
                </c:pt>
                <c:pt idx="7668">
                  <c:v>25.019143000008601</c:v>
                </c:pt>
                <c:pt idx="7669">
                  <c:v>25.019669999892301</c:v>
                </c:pt>
                <c:pt idx="7670">
                  <c:v>25.020560000029899</c:v>
                </c:pt>
                <c:pt idx="7671">
                  <c:v>25.020751999818401</c:v>
                </c:pt>
                <c:pt idx="7672">
                  <c:v>25.021162000029999</c:v>
                </c:pt>
                <c:pt idx="7673">
                  <c:v>25.021901999934901</c:v>
                </c:pt>
                <c:pt idx="7674">
                  <c:v>25.023232999956203</c:v>
                </c:pt>
                <c:pt idx="7675">
                  <c:v>25.023690000125402</c:v>
                </c:pt>
                <c:pt idx="7676">
                  <c:v>25.024575999850601</c:v>
                </c:pt>
                <c:pt idx="7677">
                  <c:v>25.025237000136201</c:v>
                </c:pt>
                <c:pt idx="7678">
                  <c:v>25.034617000073897</c:v>
                </c:pt>
                <c:pt idx="7679">
                  <c:v>25.0440559998423</c:v>
                </c:pt>
                <c:pt idx="7680">
                  <c:v>25.044743999842403</c:v>
                </c:pt>
                <c:pt idx="7681">
                  <c:v>25.045889000011801</c:v>
                </c:pt>
                <c:pt idx="7682">
                  <c:v>25.0467579999167</c:v>
                </c:pt>
                <c:pt idx="7683">
                  <c:v>25.0480690001495</c:v>
                </c:pt>
                <c:pt idx="7684">
                  <c:v>25.050095000096899</c:v>
                </c:pt>
                <c:pt idx="7685">
                  <c:v>25.073477000205401</c:v>
                </c:pt>
                <c:pt idx="7686">
                  <c:v>25.074125000173801</c:v>
                </c:pt>
                <c:pt idx="7687">
                  <c:v>25.075416000163301</c:v>
                </c:pt>
                <c:pt idx="7688">
                  <c:v>25.076457000068299</c:v>
                </c:pt>
                <c:pt idx="7689">
                  <c:v>25.0765760001741</c:v>
                </c:pt>
                <c:pt idx="7690">
                  <c:v>25.077171999782802</c:v>
                </c:pt>
                <c:pt idx="7691">
                  <c:v>25.077811999835799</c:v>
                </c:pt>
                <c:pt idx="7692">
                  <c:v>25.0781780000579</c:v>
                </c:pt>
                <c:pt idx="7693">
                  <c:v>25.078931999814802</c:v>
                </c:pt>
                <c:pt idx="7694">
                  <c:v>25.079538000227299</c:v>
                </c:pt>
                <c:pt idx="7695">
                  <c:v>25.079699999878297</c:v>
                </c:pt>
                <c:pt idx="7696">
                  <c:v>25.0800980002168</c:v>
                </c:pt>
                <c:pt idx="7697">
                  <c:v>25.080211999920699</c:v>
                </c:pt>
                <c:pt idx="7698">
                  <c:v>25.081098000100603</c:v>
                </c:pt>
                <c:pt idx="7699">
                  <c:v>25.081845999920901</c:v>
                </c:pt>
                <c:pt idx="7700">
                  <c:v>25.081855999815097</c:v>
                </c:pt>
                <c:pt idx="7701">
                  <c:v>25.0998100000288</c:v>
                </c:pt>
                <c:pt idx="7702">
                  <c:v>25.100464999923098</c:v>
                </c:pt>
                <c:pt idx="7703">
                  <c:v>25.101629999880899</c:v>
                </c:pt>
                <c:pt idx="7704">
                  <c:v>25.102519000029098</c:v>
                </c:pt>
                <c:pt idx="7705">
                  <c:v>25.105257000177499</c:v>
                </c:pt>
                <c:pt idx="7706">
                  <c:v>25.105607000114098</c:v>
                </c:pt>
                <c:pt idx="7707">
                  <c:v>25.106180999955502</c:v>
                </c:pt>
                <c:pt idx="7708">
                  <c:v>25.106568999945001</c:v>
                </c:pt>
                <c:pt idx="7709">
                  <c:v>25.1086709999981</c:v>
                </c:pt>
                <c:pt idx="7710">
                  <c:v>25.112071999956203</c:v>
                </c:pt>
                <c:pt idx="7711">
                  <c:v>25.113472000157302</c:v>
                </c:pt>
                <c:pt idx="7712">
                  <c:v>25.114194999787202</c:v>
                </c:pt>
                <c:pt idx="7713">
                  <c:v>25.115426999945999</c:v>
                </c:pt>
                <c:pt idx="7714">
                  <c:v>25.116732999777</c:v>
                </c:pt>
                <c:pt idx="7715">
                  <c:v>25.120514999798601</c:v>
                </c:pt>
                <c:pt idx="7716">
                  <c:v>25.140671999906701</c:v>
                </c:pt>
                <c:pt idx="7717">
                  <c:v>25.151733999791702</c:v>
                </c:pt>
                <c:pt idx="7718">
                  <c:v>25.160384000173501</c:v>
                </c:pt>
                <c:pt idx="7719">
                  <c:v>25.1772050000909</c:v>
                </c:pt>
                <c:pt idx="7720">
                  <c:v>25.185261999922599</c:v>
                </c:pt>
                <c:pt idx="7721">
                  <c:v>25.188562000039301</c:v>
                </c:pt>
                <c:pt idx="7722">
                  <c:v>25.189001999933602</c:v>
                </c:pt>
                <c:pt idx="7723">
                  <c:v>25.189094999859602</c:v>
                </c:pt>
                <c:pt idx="7724">
                  <c:v>25.1895329997751</c:v>
                </c:pt>
                <c:pt idx="7725">
                  <c:v>25.189649999901999</c:v>
                </c:pt>
                <c:pt idx="7726">
                  <c:v>25.189982000028902</c:v>
                </c:pt>
                <c:pt idx="7727">
                  <c:v>25.1900329999443</c:v>
                </c:pt>
                <c:pt idx="7728">
                  <c:v>25.190755000039601</c:v>
                </c:pt>
                <c:pt idx="7729">
                  <c:v>25.190939999902099</c:v>
                </c:pt>
                <c:pt idx="7730">
                  <c:v>25.190978999944399</c:v>
                </c:pt>
                <c:pt idx="7731">
                  <c:v>25.191535999965701</c:v>
                </c:pt>
                <c:pt idx="7732">
                  <c:v>25.191912000082002</c:v>
                </c:pt>
                <c:pt idx="7733">
                  <c:v>25.202937999892999</c:v>
                </c:pt>
                <c:pt idx="7734">
                  <c:v>25.2139909998732</c:v>
                </c:pt>
                <c:pt idx="7735">
                  <c:v>25.214495999989499</c:v>
                </c:pt>
                <c:pt idx="7736">
                  <c:v>25.215512000158899</c:v>
                </c:pt>
                <c:pt idx="7737">
                  <c:v>25.216276999799401</c:v>
                </c:pt>
                <c:pt idx="7738">
                  <c:v>25.225440000212899</c:v>
                </c:pt>
                <c:pt idx="7739">
                  <c:v>25.2258400000755</c:v>
                </c:pt>
                <c:pt idx="7740">
                  <c:v>25.226005000149602</c:v>
                </c:pt>
                <c:pt idx="7741">
                  <c:v>25.226362000012099</c:v>
                </c:pt>
                <c:pt idx="7742">
                  <c:v>25.2266610000333</c:v>
                </c:pt>
                <c:pt idx="7743">
                  <c:v>25.2268569997795</c:v>
                </c:pt>
                <c:pt idx="7744">
                  <c:v>25.228086999959402</c:v>
                </c:pt>
                <c:pt idx="7745">
                  <c:v>25.228999999853801</c:v>
                </c:pt>
                <c:pt idx="7746">
                  <c:v>25.2351280000766</c:v>
                </c:pt>
                <c:pt idx="7747">
                  <c:v>25.235464000161301</c:v>
                </c:pt>
                <c:pt idx="7748">
                  <c:v>25.2361160000873</c:v>
                </c:pt>
                <c:pt idx="7749">
                  <c:v>25.236637000034499</c:v>
                </c:pt>
                <c:pt idx="7750">
                  <c:v>25.238371999876101</c:v>
                </c:pt>
                <c:pt idx="7751">
                  <c:v>25.247374000173199</c:v>
                </c:pt>
                <c:pt idx="7752">
                  <c:v>25.249171999803302</c:v>
                </c:pt>
                <c:pt idx="7753">
                  <c:v>25.249779000205301</c:v>
                </c:pt>
                <c:pt idx="7754">
                  <c:v>25.2507979998881</c:v>
                </c:pt>
                <c:pt idx="7755">
                  <c:v>25.2516159998776</c:v>
                </c:pt>
                <c:pt idx="7756">
                  <c:v>25.268540000069997</c:v>
                </c:pt>
                <c:pt idx="7757">
                  <c:v>25.2688599998691</c:v>
                </c:pt>
                <c:pt idx="7758">
                  <c:v>25.269429000218203</c:v>
                </c:pt>
                <c:pt idx="7759">
                  <c:v>25.269852999826902</c:v>
                </c:pt>
                <c:pt idx="7760">
                  <c:v>25.279657999817502</c:v>
                </c:pt>
                <c:pt idx="7761">
                  <c:v>25.2921229998719</c:v>
                </c:pt>
                <c:pt idx="7762">
                  <c:v>25.301501999820097</c:v>
                </c:pt>
                <c:pt idx="7763">
                  <c:v>25.3073519997997</c:v>
                </c:pt>
                <c:pt idx="7764">
                  <c:v>25.307996999799798</c:v>
                </c:pt>
                <c:pt idx="7765">
                  <c:v>25.309173000095999</c:v>
                </c:pt>
                <c:pt idx="7766">
                  <c:v>25.309963999916299</c:v>
                </c:pt>
                <c:pt idx="7767">
                  <c:v>25.331536000066897</c:v>
                </c:pt>
                <c:pt idx="7768">
                  <c:v>25.332240999887198</c:v>
                </c:pt>
                <c:pt idx="7769">
                  <c:v>25.332758999866197</c:v>
                </c:pt>
                <c:pt idx="7770">
                  <c:v>25.332906000130603</c:v>
                </c:pt>
                <c:pt idx="7771">
                  <c:v>25.3330730001835</c:v>
                </c:pt>
                <c:pt idx="7772">
                  <c:v>25.3335440002047</c:v>
                </c:pt>
                <c:pt idx="7773">
                  <c:v>25.333828999919199</c:v>
                </c:pt>
                <c:pt idx="7774">
                  <c:v>25.334387999919198</c:v>
                </c:pt>
                <c:pt idx="7775">
                  <c:v>25.3343909998875</c:v>
                </c:pt>
                <c:pt idx="7776">
                  <c:v>25.338445000215799</c:v>
                </c:pt>
                <c:pt idx="7777">
                  <c:v>25.339452000025599</c:v>
                </c:pt>
                <c:pt idx="7778">
                  <c:v>25.346908999836099</c:v>
                </c:pt>
                <c:pt idx="7779">
                  <c:v>25.347442000111098</c:v>
                </c:pt>
                <c:pt idx="7780">
                  <c:v>25.348441000005497</c:v>
                </c:pt>
                <c:pt idx="7781">
                  <c:v>25.3491290000056</c:v>
                </c:pt>
                <c:pt idx="7782">
                  <c:v>25.358771999890397</c:v>
                </c:pt>
                <c:pt idx="7783">
                  <c:v>25.3713100000823</c:v>
                </c:pt>
                <c:pt idx="7784">
                  <c:v>25.378792000083099</c:v>
                </c:pt>
                <c:pt idx="7785">
                  <c:v>25.379287999839999</c:v>
                </c:pt>
                <c:pt idx="7786">
                  <c:v>25.379563000114999</c:v>
                </c:pt>
                <c:pt idx="7787">
                  <c:v>25.380051999945803</c:v>
                </c:pt>
                <c:pt idx="7788">
                  <c:v>25.380352999945799</c:v>
                </c:pt>
                <c:pt idx="7789">
                  <c:v>25.380891000167999</c:v>
                </c:pt>
                <c:pt idx="7790">
                  <c:v>25.381060000199703</c:v>
                </c:pt>
                <c:pt idx="7791">
                  <c:v>25.3814910001892</c:v>
                </c:pt>
                <c:pt idx="7792">
                  <c:v>25.394567000148502</c:v>
                </c:pt>
                <c:pt idx="7793">
                  <c:v>25.395232999926499</c:v>
                </c:pt>
                <c:pt idx="7794">
                  <c:v>25.396496000212199</c:v>
                </c:pt>
                <c:pt idx="7795">
                  <c:v>25.397308999799801</c:v>
                </c:pt>
                <c:pt idx="7796">
                  <c:v>25.3975300001911</c:v>
                </c:pt>
                <c:pt idx="7797">
                  <c:v>25.4062009998961</c:v>
                </c:pt>
                <c:pt idx="7798">
                  <c:v>25.423639000109603</c:v>
                </c:pt>
                <c:pt idx="7799">
                  <c:v>25.424328000099099</c:v>
                </c:pt>
                <c:pt idx="7800">
                  <c:v>25.424840000141501</c:v>
                </c:pt>
                <c:pt idx="7801">
                  <c:v>25.425308000194402</c:v>
                </c:pt>
                <c:pt idx="7802">
                  <c:v>25.425757999983002</c:v>
                </c:pt>
                <c:pt idx="7803">
                  <c:v>25.4260749998138</c:v>
                </c:pt>
                <c:pt idx="7804">
                  <c:v>25.426729000173502</c:v>
                </c:pt>
                <c:pt idx="7805">
                  <c:v>25.426740000057102</c:v>
                </c:pt>
                <c:pt idx="7806">
                  <c:v>25.4400789999635</c:v>
                </c:pt>
                <c:pt idx="7807">
                  <c:v>25.457012000060701</c:v>
                </c:pt>
                <c:pt idx="7808">
                  <c:v>25.459614999817799</c:v>
                </c:pt>
                <c:pt idx="7809">
                  <c:v>25.460416999976502</c:v>
                </c:pt>
                <c:pt idx="7810">
                  <c:v>25.461764999818101</c:v>
                </c:pt>
                <c:pt idx="7811">
                  <c:v>25.4630780000297</c:v>
                </c:pt>
                <c:pt idx="7812">
                  <c:v>25.473311000041498</c:v>
                </c:pt>
                <c:pt idx="7813">
                  <c:v>25.474922999819601</c:v>
                </c:pt>
                <c:pt idx="7814">
                  <c:v>25.475551999988898</c:v>
                </c:pt>
                <c:pt idx="7815">
                  <c:v>25.476921000063101</c:v>
                </c:pt>
                <c:pt idx="7816">
                  <c:v>25.477752999904599</c:v>
                </c:pt>
                <c:pt idx="7817">
                  <c:v>25.481189999936699</c:v>
                </c:pt>
                <c:pt idx="7818">
                  <c:v>25.491597999916799</c:v>
                </c:pt>
                <c:pt idx="7819">
                  <c:v>25.4928479998852</c:v>
                </c:pt>
                <c:pt idx="7820">
                  <c:v>25.4943529998854</c:v>
                </c:pt>
                <c:pt idx="7821">
                  <c:v>25.494905999948902</c:v>
                </c:pt>
                <c:pt idx="7822">
                  <c:v>25.495905999832701</c:v>
                </c:pt>
                <c:pt idx="7823">
                  <c:v>25.496603000192401</c:v>
                </c:pt>
                <c:pt idx="7824">
                  <c:v>25.5006080001294</c:v>
                </c:pt>
                <c:pt idx="7825">
                  <c:v>25.501291000182302</c:v>
                </c:pt>
                <c:pt idx="7826">
                  <c:v>25.502494000193099</c:v>
                </c:pt>
                <c:pt idx="7827">
                  <c:v>25.503387999833599</c:v>
                </c:pt>
                <c:pt idx="7828">
                  <c:v>25.514356999792597</c:v>
                </c:pt>
                <c:pt idx="7829">
                  <c:v>25.515084999824403</c:v>
                </c:pt>
                <c:pt idx="7830">
                  <c:v>25.516286999845697</c:v>
                </c:pt>
                <c:pt idx="7831">
                  <c:v>25.5171180001525</c:v>
                </c:pt>
                <c:pt idx="7832">
                  <c:v>25.527995000174897</c:v>
                </c:pt>
                <c:pt idx="7833">
                  <c:v>25.528588999804899</c:v>
                </c:pt>
                <c:pt idx="7834">
                  <c:v>25.529678000111698</c:v>
                </c:pt>
                <c:pt idx="7835">
                  <c:v>25.530522999815698</c:v>
                </c:pt>
                <c:pt idx="7836">
                  <c:v>25.538887000038798</c:v>
                </c:pt>
                <c:pt idx="7837">
                  <c:v>25.541166000038999</c:v>
                </c:pt>
                <c:pt idx="7838">
                  <c:v>25.569909999830998</c:v>
                </c:pt>
                <c:pt idx="7839">
                  <c:v>25.574825000148799</c:v>
                </c:pt>
                <c:pt idx="7840">
                  <c:v>25.5754889999479</c:v>
                </c:pt>
                <c:pt idx="7841">
                  <c:v>25.576670000191299</c:v>
                </c:pt>
                <c:pt idx="7842">
                  <c:v>25.577555999916502</c:v>
                </c:pt>
                <c:pt idx="7843">
                  <c:v>25.584941000033698</c:v>
                </c:pt>
                <c:pt idx="7844">
                  <c:v>25.6190220002281</c:v>
                </c:pt>
                <c:pt idx="7845">
                  <c:v>25.619728000037799</c:v>
                </c:pt>
                <c:pt idx="7846">
                  <c:v>25.6210819998159</c:v>
                </c:pt>
                <c:pt idx="7847">
                  <c:v>25.621990000217899</c:v>
                </c:pt>
                <c:pt idx="7848">
                  <c:v>25.627295000049301</c:v>
                </c:pt>
                <c:pt idx="7849">
                  <c:v>25.627951999922498</c:v>
                </c:pt>
                <c:pt idx="7850">
                  <c:v>25.6292750000284</c:v>
                </c:pt>
                <c:pt idx="7851">
                  <c:v>25.630108999848702</c:v>
                </c:pt>
                <c:pt idx="7852">
                  <c:v>25.633366999954802</c:v>
                </c:pt>
                <c:pt idx="7853">
                  <c:v>25.641691000146199</c:v>
                </c:pt>
                <c:pt idx="7854">
                  <c:v>25.6500599998616</c:v>
                </c:pt>
                <c:pt idx="7855">
                  <c:v>25.650515000052099</c:v>
                </c:pt>
                <c:pt idx="7856">
                  <c:v>25.651465000009903</c:v>
                </c:pt>
                <c:pt idx="7857">
                  <c:v>25.652053000158002</c:v>
                </c:pt>
                <c:pt idx="7858">
                  <c:v>25.664898999821101</c:v>
                </c:pt>
                <c:pt idx="7859">
                  <c:v>25.6889669999509</c:v>
                </c:pt>
                <c:pt idx="7860">
                  <c:v>25.695298999835302</c:v>
                </c:pt>
                <c:pt idx="7861">
                  <c:v>25.695612000163202</c:v>
                </c:pt>
                <c:pt idx="7862">
                  <c:v>25.696007000078598</c:v>
                </c:pt>
                <c:pt idx="7863">
                  <c:v>25.697470000068201</c:v>
                </c:pt>
                <c:pt idx="7864">
                  <c:v>25.698628000100097</c:v>
                </c:pt>
                <c:pt idx="7865">
                  <c:v>25.7057120002173</c:v>
                </c:pt>
                <c:pt idx="7866">
                  <c:v>25.7063809999635</c:v>
                </c:pt>
                <c:pt idx="7867">
                  <c:v>25.707634999889702</c:v>
                </c:pt>
                <c:pt idx="7868">
                  <c:v>25.708530999963802</c:v>
                </c:pt>
                <c:pt idx="7869">
                  <c:v>25.718177999806301</c:v>
                </c:pt>
                <c:pt idx="7870">
                  <c:v>25.742737000200499</c:v>
                </c:pt>
                <c:pt idx="7871">
                  <c:v>25.7432630000948</c:v>
                </c:pt>
                <c:pt idx="7872">
                  <c:v>25.743333999798701</c:v>
                </c:pt>
                <c:pt idx="7873">
                  <c:v>25.7440509999469</c:v>
                </c:pt>
                <c:pt idx="7874">
                  <c:v>25.744288000169</c:v>
                </c:pt>
                <c:pt idx="7875">
                  <c:v>25.744969999777801</c:v>
                </c:pt>
                <c:pt idx="7876">
                  <c:v>25.745408000147997</c:v>
                </c:pt>
                <c:pt idx="7877">
                  <c:v>25.746408000031799</c:v>
                </c:pt>
                <c:pt idx="7878">
                  <c:v>25.756394999916598</c:v>
                </c:pt>
                <c:pt idx="7879">
                  <c:v>25.7662859999072</c:v>
                </c:pt>
                <c:pt idx="7880">
                  <c:v>25.769125999886402</c:v>
                </c:pt>
                <c:pt idx="7881">
                  <c:v>25.769760999992201</c:v>
                </c:pt>
                <c:pt idx="7882">
                  <c:v>25.771135000013601</c:v>
                </c:pt>
                <c:pt idx="7883">
                  <c:v>25.771999999960798</c:v>
                </c:pt>
                <c:pt idx="7884">
                  <c:v>25.7869900001423</c:v>
                </c:pt>
                <c:pt idx="7885">
                  <c:v>25.787696999941502</c:v>
                </c:pt>
                <c:pt idx="7886">
                  <c:v>25.788772999931002</c:v>
                </c:pt>
                <c:pt idx="7887">
                  <c:v>25.7895499998994</c:v>
                </c:pt>
                <c:pt idx="7888">
                  <c:v>25.799983000069901</c:v>
                </c:pt>
                <c:pt idx="7889">
                  <c:v>25.800647999858402</c:v>
                </c:pt>
                <c:pt idx="7890">
                  <c:v>25.801955000133599</c:v>
                </c:pt>
                <c:pt idx="7891">
                  <c:v>25.802929999827001</c:v>
                </c:pt>
                <c:pt idx="7892">
                  <c:v>25.810067999827798</c:v>
                </c:pt>
                <c:pt idx="7893">
                  <c:v>25.811949999933802</c:v>
                </c:pt>
                <c:pt idx="7894">
                  <c:v>25.8229850001043</c:v>
                </c:pt>
                <c:pt idx="7895">
                  <c:v>25.835043999904801</c:v>
                </c:pt>
                <c:pt idx="7896">
                  <c:v>25.835720000031799</c:v>
                </c:pt>
                <c:pt idx="7897">
                  <c:v>25.8370830001695</c:v>
                </c:pt>
                <c:pt idx="7898">
                  <c:v>25.8379289998629</c:v>
                </c:pt>
                <c:pt idx="7899">
                  <c:v>25.843893999990499</c:v>
                </c:pt>
                <c:pt idx="7900">
                  <c:v>25.8443530001386</c:v>
                </c:pt>
                <c:pt idx="7901">
                  <c:v>25.8445109998319</c:v>
                </c:pt>
                <c:pt idx="7902">
                  <c:v>25.8449480002127</c:v>
                </c:pt>
                <c:pt idx="7903">
                  <c:v>25.845672999821499</c:v>
                </c:pt>
                <c:pt idx="7904">
                  <c:v>25.846065000223398</c:v>
                </c:pt>
                <c:pt idx="7905">
                  <c:v>25.846541000191699</c:v>
                </c:pt>
                <c:pt idx="7906">
                  <c:v>25.846835999800501</c:v>
                </c:pt>
                <c:pt idx="7907">
                  <c:v>25.8508440001605</c:v>
                </c:pt>
                <c:pt idx="7908">
                  <c:v>25.851374000012498</c:v>
                </c:pt>
                <c:pt idx="7909">
                  <c:v>25.851762999991397</c:v>
                </c:pt>
                <c:pt idx="7910">
                  <c:v>25.8522180001818</c:v>
                </c:pt>
                <c:pt idx="7911">
                  <c:v>25.852854999811797</c:v>
                </c:pt>
                <c:pt idx="7912">
                  <c:v>25.869027000226097</c:v>
                </c:pt>
                <c:pt idx="7913">
                  <c:v>25.869474000046399</c:v>
                </c:pt>
                <c:pt idx="7914">
                  <c:v>25.8702689998244</c:v>
                </c:pt>
                <c:pt idx="7915">
                  <c:v>25.870965000194698</c:v>
                </c:pt>
                <c:pt idx="7916">
                  <c:v>25.878949999878298</c:v>
                </c:pt>
                <c:pt idx="7917">
                  <c:v>25.8899069999642</c:v>
                </c:pt>
                <c:pt idx="7918">
                  <c:v>25.8905929999855</c:v>
                </c:pt>
                <c:pt idx="7919">
                  <c:v>25.891903000228901</c:v>
                </c:pt>
                <c:pt idx="7920">
                  <c:v>25.892792999911698</c:v>
                </c:pt>
                <c:pt idx="7921">
                  <c:v>25.902115000007999</c:v>
                </c:pt>
                <c:pt idx="7922">
                  <c:v>25.905909999892099</c:v>
                </c:pt>
                <c:pt idx="7923">
                  <c:v>25.906570000188299</c:v>
                </c:pt>
                <c:pt idx="7924">
                  <c:v>25.906981999924</c:v>
                </c:pt>
                <c:pt idx="7925">
                  <c:v>25.907824000114399</c:v>
                </c:pt>
                <c:pt idx="7926">
                  <c:v>25.9085729999242</c:v>
                </c:pt>
                <c:pt idx="7927">
                  <c:v>25.916502000200101</c:v>
                </c:pt>
                <c:pt idx="7928">
                  <c:v>25.9344070000224</c:v>
                </c:pt>
                <c:pt idx="7929">
                  <c:v>25.935025999842701</c:v>
                </c:pt>
                <c:pt idx="7930">
                  <c:v>25.935924999885099</c:v>
                </c:pt>
                <c:pt idx="7931">
                  <c:v>25.936635000107298</c:v>
                </c:pt>
                <c:pt idx="7932">
                  <c:v>25.937788000192</c:v>
                </c:pt>
                <c:pt idx="7933">
                  <c:v>25.9383419997902</c:v>
                </c:pt>
                <c:pt idx="7934">
                  <c:v>25.9392279999701</c:v>
                </c:pt>
                <c:pt idx="7935">
                  <c:v>25.939391000065299</c:v>
                </c:pt>
                <c:pt idx="7936">
                  <c:v>25.939417999779803</c:v>
                </c:pt>
                <c:pt idx="7937">
                  <c:v>25.9399639999173</c:v>
                </c:pt>
                <c:pt idx="7938">
                  <c:v>25.940015999822201</c:v>
                </c:pt>
                <c:pt idx="7939">
                  <c:v>25.940932000139501</c:v>
                </c:pt>
                <c:pt idx="7940">
                  <c:v>25.941607999811797</c:v>
                </c:pt>
                <c:pt idx="7941">
                  <c:v>25.9470460000557</c:v>
                </c:pt>
                <c:pt idx="7942">
                  <c:v>25.955280999823998</c:v>
                </c:pt>
                <c:pt idx="7943">
                  <c:v>25.9746870001436</c:v>
                </c:pt>
                <c:pt idx="7944">
                  <c:v>26.0081790002004</c:v>
                </c:pt>
                <c:pt idx="7945">
                  <c:v>26.011096999809499</c:v>
                </c:pt>
                <c:pt idx="7946">
                  <c:v>26.011691999883599</c:v>
                </c:pt>
                <c:pt idx="7947">
                  <c:v>26.0126869998202</c:v>
                </c:pt>
                <c:pt idx="7948">
                  <c:v>26.012730999809701</c:v>
                </c:pt>
                <c:pt idx="7949">
                  <c:v>26.0134589998415</c:v>
                </c:pt>
                <c:pt idx="7950">
                  <c:v>26.0184700000536</c:v>
                </c:pt>
                <c:pt idx="7951">
                  <c:v>26.019164999979601</c:v>
                </c:pt>
                <c:pt idx="7952">
                  <c:v>26.020298999810599</c:v>
                </c:pt>
                <c:pt idx="7953">
                  <c:v>26.0211459999482</c:v>
                </c:pt>
                <c:pt idx="7954">
                  <c:v>26.033133000055297</c:v>
                </c:pt>
                <c:pt idx="7955">
                  <c:v>26.0337179997804</c:v>
                </c:pt>
                <c:pt idx="7956">
                  <c:v>26.034821999928599</c:v>
                </c:pt>
                <c:pt idx="7957">
                  <c:v>26.0355840000556</c:v>
                </c:pt>
                <c:pt idx="7958">
                  <c:v>26.042241000140997</c:v>
                </c:pt>
                <c:pt idx="7959">
                  <c:v>26.050986999962301</c:v>
                </c:pt>
                <c:pt idx="7960">
                  <c:v>26.051457999983501</c:v>
                </c:pt>
                <c:pt idx="7961">
                  <c:v>26.052283999888402</c:v>
                </c:pt>
                <c:pt idx="7962">
                  <c:v>26.052868000078799</c:v>
                </c:pt>
                <c:pt idx="7963">
                  <c:v>26.0712569997849</c:v>
                </c:pt>
                <c:pt idx="7964">
                  <c:v>26.073228999848599</c:v>
                </c:pt>
                <c:pt idx="7965">
                  <c:v>26.073855000049598</c:v>
                </c:pt>
                <c:pt idx="7966">
                  <c:v>26.0750709999229</c:v>
                </c:pt>
                <c:pt idx="7967">
                  <c:v>26.075972999933501</c:v>
                </c:pt>
                <c:pt idx="7968">
                  <c:v>26.0785860000396</c:v>
                </c:pt>
                <c:pt idx="7969">
                  <c:v>26.0862330001145</c:v>
                </c:pt>
                <c:pt idx="7970">
                  <c:v>26.096852000137002</c:v>
                </c:pt>
                <c:pt idx="7971">
                  <c:v>26.0972440000841</c:v>
                </c:pt>
                <c:pt idx="7972">
                  <c:v>26.097983999988998</c:v>
                </c:pt>
                <c:pt idx="7973">
                  <c:v>26.0984669998833</c:v>
                </c:pt>
                <c:pt idx="7974">
                  <c:v>26.108356999884503</c:v>
                </c:pt>
                <c:pt idx="7975">
                  <c:v>26.109091999842303</c:v>
                </c:pt>
                <c:pt idx="7976">
                  <c:v>26.110389000223201</c:v>
                </c:pt>
                <c:pt idx="7977">
                  <c:v>26.111318999937698</c:v>
                </c:pt>
                <c:pt idx="7978">
                  <c:v>26.128487999812901</c:v>
                </c:pt>
                <c:pt idx="7979">
                  <c:v>26.1384919999727</c:v>
                </c:pt>
                <c:pt idx="7980">
                  <c:v>26.148355999794099</c:v>
                </c:pt>
                <c:pt idx="7981">
                  <c:v>26.154227999995701</c:v>
                </c:pt>
                <c:pt idx="7982">
                  <c:v>26.154686000154399</c:v>
                </c:pt>
                <c:pt idx="7983">
                  <c:v>26.155431000006502</c:v>
                </c:pt>
                <c:pt idx="7984">
                  <c:v>26.156040999921899</c:v>
                </c:pt>
                <c:pt idx="7985">
                  <c:v>26.160418000017597</c:v>
                </c:pt>
                <c:pt idx="7986">
                  <c:v>26.160978999996498</c:v>
                </c:pt>
                <c:pt idx="7987">
                  <c:v>26.161833000060099</c:v>
                </c:pt>
                <c:pt idx="7988">
                  <c:v>26.162793999901599</c:v>
                </c:pt>
                <c:pt idx="7989">
                  <c:v>26.1719929999344</c:v>
                </c:pt>
                <c:pt idx="7990">
                  <c:v>26.174722000178001</c:v>
                </c:pt>
                <c:pt idx="7991">
                  <c:v>26.175394999881902</c:v>
                </c:pt>
                <c:pt idx="7992">
                  <c:v>26.1766809999244</c:v>
                </c:pt>
                <c:pt idx="7993">
                  <c:v>26.177482000093697</c:v>
                </c:pt>
                <c:pt idx="7994">
                  <c:v>26.201906000096599</c:v>
                </c:pt>
                <c:pt idx="7995">
                  <c:v>26.202394999927403</c:v>
                </c:pt>
                <c:pt idx="7996">
                  <c:v>26.2031850002131</c:v>
                </c:pt>
                <c:pt idx="7997">
                  <c:v>26.203717000043898</c:v>
                </c:pt>
                <c:pt idx="7998">
                  <c:v>26.214511000034602</c:v>
                </c:pt>
                <c:pt idx="7999">
                  <c:v>26.215200000024097</c:v>
                </c:pt>
                <c:pt idx="8000">
                  <c:v>26.2165770000137</c:v>
                </c:pt>
                <c:pt idx="8001">
                  <c:v>26.216626999939699</c:v>
                </c:pt>
                <c:pt idx="8002">
                  <c:v>26.217598000130199</c:v>
                </c:pt>
                <c:pt idx="8003">
                  <c:v>26.223476999802998</c:v>
                </c:pt>
                <c:pt idx="8004">
                  <c:v>26.2241880000146</c:v>
                </c:pt>
                <c:pt idx="8005">
                  <c:v>26.225498999792698</c:v>
                </c:pt>
                <c:pt idx="8006">
                  <c:v>26.2263509998774</c:v>
                </c:pt>
                <c:pt idx="8007">
                  <c:v>26.227239000036199</c:v>
                </c:pt>
                <c:pt idx="8008">
                  <c:v>26.2277850001737</c:v>
                </c:pt>
                <c:pt idx="8009">
                  <c:v>26.228788000025801</c:v>
                </c:pt>
                <c:pt idx="8010">
                  <c:v>26.2295000002268</c:v>
                </c:pt>
                <c:pt idx="8011">
                  <c:v>26.230356999803902</c:v>
                </c:pt>
                <c:pt idx="8012">
                  <c:v>26.231064000057803</c:v>
                </c:pt>
                <c:pt idx="8013">
                  <c:v>26.2324840000474</c:v>
                </c:pt>
                <c:pt idx="8014">
                  <c:v>26.233487999888801</c:v>
                </c:pt>
                <c:pt idx="8015">
                  <c:v>26.2383419999423</c:v>
                </c:pt>
                <c:pt idx="8016">
                  <c:v>26.258617000166801</c:v>
                </c:pt>
                <c:pt idx="8017">
                  <c:v>26.266636999935102</c:v>
                </c:pt>
                <c:pt idx="8018">
                  <c:v>26.2671599998611</c:v>
                </c:pt>
                <c:pt idx="8019">
                  <c:v>26.2680249998084</c:v>
                </c:pt>
                <c:pt idx="8020">
                  <c:v>26.268691000041102</c:v>
                </c:pt>
                <c:pt idx="8021">
                  <c:v>26.272456999777202</c:v>
                </c:pt>
                <c:pt idx="8022">
                  <c:v>26.278738000200899</c:v>
                </c:pt>
                <c:pt idx="8023">
                  <c:v>26.279367999904899</c:v>
                </c:pt>
                <c:pt idx="8024">
                  <c:v>26.280475000021301</c:v>
                </c:pt>
                <c:pt idx="8025">
                  <c:v>26.2812589999157</c:v>
                </c:pt>
                <c:pt idx="8026">
                  <c:v>26.282128999809999</c:v>
                </c:pt>
                <c:pt idx="8027">
                  <c:v>26.289673000064703</c:v>
                </c:pt>
                <c:pt idx="8028">
                  <c:v>26.296842000192502</c:v>
                </c:pt>
                <c:pt idx="8029">
                  <c:v>26.297387999875301</c:v>
                </c:pt>
                <c:pt idx="8030">
                  <c:v>26.298480000150402</c:v>
                </c:pt>
                <c:pt idx="8031">
                  <c:v>26.299300000118798</c:v>
                </c:pt>
                <c:pt idx="8032">
                  <c:v>26.2998680000237</c:v>
                </c:pt>
                <c:pt idx="8033">
                  <c:v>26.323501000206299</c:v>
                </c:pt>
                <c:pt idx="8034">
                  <c:v>26.323954999952498</c:v>
                </c:pt>
                <c:pt idx="8035">
                  <c:v>26.324904999910299</c:v>
                </c:pt>
                <c:pt idx="8036">
                  <c:v>26.325515999815199</c:v>
                </c:pt>
                <c:pt idx="8037">
                  <c:v>26.3299769999321</c:v>
                </c:pt>
                <c:pt idx="8038">
                  <c:v>26.3362800001232</c:v>
                </c:pt>
                <c:pt idx="8039">
                  <c:v>26.3374770001973</c:v>
                </c:pt>
                <c:pt idx="8040">
                  <c:v>26.338156999827298</c:v>
                </c:pt>
                <c:pt idx="8041">
                  <c:v>26.339345999986101</c:v>
                </c:pt>
                <c:pt idx="8042">
                  <c:v>26.340266999795798</c:v>
                </c:pt>
                <c:pt idx="8043">
                  <c:v>26.340369000081402</c:v>
                </c:pt>
                <c:pt idx="8044">
                  <c:v>26.341089000197801</c:v>
                </c:pt>
                <c:pt idx="8045">
                  <c:v>26.342180000028698</c:v>
                </c:pt>
                <c:pt idx="8046">
                  <c:v>26.3434369999231</c:v>
                </c:pt>
                <c:pt idx="8047">
                  <c:v>26.347551000071601</c:v>
                </c:pt>
                <c:pt idx="8048">
                  <c:v>26.348205999965998</c:v>
                </c:pt>
                <c:pt idx="8049">
                  <c:v>26.348816999870898</c:v>
                </c:pt>
                <c:pt idx="8050">
                  <c:v>26.349223000124699</c:v>
                </c:pt>
                <c:pt idx="8051">
                  <c:v>26.349479000145902</c:v>
                </c:pt>
                <c:pt idx="8052">
                  <c:v>26.349947000198799</c:v>
                </c:pt>
                <c:pt idx="8053">
                  <c:v>26.350309000008501</c:v>
                </c:pt>
                <c:pt idx="8054">
                  <c:v>26.3508859998182</c:v>
                </c:pt>
                <c:pt idx="8055">
                  <c:v>26.365067999904497</c:v>
                </c:pt>
                <c:pt idx="8056">
                  <c:v>26.365444000020897</c:v>
                </c:pt>
                <c:pt idx="8057">
                  <c:v>26.366144999883499</c:v>
                </c:pt>
                <c:pt idx="8058">
                  <c:v>26.366635000158499</c:v>
                </c:pt>
                <c:pt idx="8059">
                  <c:v>26.374079000106498</c:v>
                </c:pt>
                <c:pt idx="8060">
                  <c:v>26.3877010002033</c:v>
                </c:pt>
                <c:pt idx="8061">
                  <c:v>26.4043229999515</c:v>
                </c:pt>
                <c:pt idx="8062">
                  <c:v>26.407907999782701</c:v>
                </c:pt>
                <c:pt idx="8063">
                  <c:v>26.408672999878</c:v>
                </c:pt>
                <c:pt idx="8064">
                  <c:v>26.4099760001954</c:v>
                </c:pt>
                <c:pt idx="8065">
                  <c:v>26.4103489998888</c:v>
                </c:pt>
                <c:pt idx="8066">
                  <c:v>26.410908999878298</c:v>
                </c:pt>
                <c:pt idx="8067">
                  <c:v>26.411730999825501</c:v>
                </c:pt>
                <c:pt idx="8068">
                  <c:v>26.4189009999427</c:v>
                </c:pt>
                <c:pt idx="8069">
                  <c:v>26.419578000059101</c:v>
                </c:pt>
                <c:pt idx="8070">
                  <c:v>26.4202299999851</c:v>
                </c:pt>
                <c:pt idx="8071">
                  <c:v>26.4212850001968</c:v>
                </c:pt>
                <c:pt idx="8072">
                  <c:v>26.422080999964201</c:v>
                </c:pt>
                <c:pt idx="8073">
                  <c:v>26.440799999818399</c:v>
                </c:pt>
                <c:pt idx="8074">
                  <c:v>26.441464000072301</c:v>
                </c:pt>
                <c:pt idx="8075">
                  <c:v>26.442679999945501</c:v>
                </c:pt>
                <c:pt idx="8076">
                  <c:v>26.4435489998504</c:v>
                </c:pt>
                <c:pt idx="8077">
                  <c:v>26.459821000116698</c:v>
                </c:pt>
                <c:pt idx="8078">
                  <c:v>26.4641660000961</c:v>
                </c:pt>
                <c:pt idx="8079">
                  <c:v>26.4789030002248</c:v>
                </c:pt>
                <c:pt idx="8080">
                  <c:v>26.486721999845003</c:v>
                </c:pt>
                <c:pt idx="8081">
                  <c:v>26.4872299999296</c:v>
                </c:pt>
                <c:pt idx="8082">
                  <c:v>26.4882169999509</c:v>
                </c:pt>
                <c:pt idx="8083">
                  <c:v>26.488579000215299</c:v>
                </c:pt>
                <c:pt idx="8084">
                  <c:v>26.4888870001414</c:v>
                </c:pt>
                <c:pt idx="8085">
                  <c:v>26.492329000120598</c:v>
                </c:pt>
                <c:pt idx="8086">
                  <c:v>26.4928810001947</c:v>
                </c:pt>
                <c:pt idx="8087">
                  <c:v>26.493764999941</c:v>
                </c:pt>
                <c:pt idx="8088">
                  <c:v>26.4943580000363</c:v>
                </c:pt>
                <c:pt idx="8089">
                  <c:v>26.510717999826699</c:v>
                </c:pt>
                <c:pt idx="8090">
                  <c:v>26.542330000211201</c:v>
                </c:pt>
                <c:pt idx="8091">
                  <c:v>26.543013999798802</c:v>
                </c:pt>
                <c:pt idx="8092">
                  <c:v>26.544148000084501</c:v>
                </c:pt>
                <c:pt idx="8093">
                  <c:v>26.545058999999998</c:v>
                </c:pt>
                <c:pt idx="8094">
                  <c:v>26.548373999958102</c:v>
                </c:pt>
                <c:pt idx="8095">
                  <c:v>26.548862999788899</c:v>
                </c:pt>
                <c:pt idx="8096">
                  <c:v>26.5498769999794</c:v>
                </c:pt>
                <c:pt idx="8097">
                  <c:v>26.5506199998526</c:v>
                </c:pt>
                <c:pt idx="8098">
                  <c:v>26.5511389998209</c:v>
                </c:pt>
                <c:pt idx="8099">
                  <c:v>26.551838000159403</c:v>
                </c:pt>
                <c:pt idx="8100">
                  <c:v>26.553202999821202</c:v>
                </c:pt>
                <c:pt idx="8101">
                  <c:v>26.554340000075101</c:v>
                </c:pt>
                <c:pt idx="8102">
                  <c:v>26.554746999863699</c:v>
                </c:pt>
                <c:pt idx="8103">
                  <c:v>26.560694000181602</c:v>
                </c:pt>
                <c:pt idx="8104">
                  <c:v>26.561396000033699</c:v>
                </c:pt>
                <c:pt idx="8105">
                  <c:v>26.5625719998752</c:v>
                </c:pt>
                <c:pt idx="8106">
                  <c:v>26.5627339999809</c:v>
                </c:pt>
                <c:pt idx="8107">
                  <c:v>26.563685999917599</c:v>
                </c:pt>
                <c:pt idx="8108">
                  <c:v>26.574287000130401</c:v>
                </c:pt>
                <c:pt idx="8109">
                  <c:v>26.574904999961202</c:v>
                </c:pt>
                <c:pt idx="8110">
                  <c:v>26.575937999950799</c:v>
                </c:pt>
                <c:pt idx="8111">
                  <c:v>26.576641999781703</c:v>
                </c:pt>
                <c:pt idx="8112">
                  <c:v>26.579864999803199</c:v>
                </c:pt>
                <c:pt idx="8113">
                  <c:v>26.580242999898399</c:v>
                </c:pt>
                <c:pt idx="8114">
                  <c:v>26.5809860002264</c:v>
                </c:pt>
                <c:pt idx="8115">
                  <c:v>26.581488999909098</c:v>
                </c:pt>
                <c:pt idx="8116">
                  <c:v>26.598176999868798</c:v>
                </c:pt>
                <c:pt idx="8117">
                  <c:v>26.598708000165001</c:v>
                </c:pt>
                <c:pt idx="8118">
                  <c:v>26.599641999837303</c:v>
                </c:pt>
                <c:pt idx="8119">
                  <c:v>26.600202999816201</c:v>
                </c:pt>
                <c:pt idx="8120">
                  <c:v>26.619830000072302</c:v>
                </c:pt>
                <c:pt idx="8121">
                  <c:v>26.628591000189701</c:v>
                </c:pt>
                <c:pt idx="8122">
                  <c:v>26.629235000200399</c:v>
                </c:pt>
                <c:pt idx="8123">
                  <c:v>26.630368000041898</c:v>
                </c:pt>
                <c:pt idx="8124">
                  <c:v>26.630781000221699</c:v>
                </c:pt>
                <c:pt idx="8125">
                  <c:v>26.631346000158299</c:v>
                </c:pt>
                <c:pt idx="8126">
                  <c:v>26.636268999936799</c:v>
                </c:pt>
                <c:pt idx="8127">
                  <c:v>26.636885999778301</c:v>
                </c:pt>
                <c:pt idx="8128">
                  <c:v>26.637916999788999</c:v>
                </c:pt>
                <c:pt idx="8129">
                  <c:v>26.638642999841899</c:v>
                </c:pt>
                <c:pt idx="8130">
                  <c:v>26.639069999873701</c:v>
                </c:pt>
                <c:pt idx="8131">
                  <c:v>26.639662999969001</c:v>
                </c:pt>
                <c:pt idx="8132">
                  <c:v>26.639757999873797</c:v>
                </c:pt>
                <c:pt idx="8133">
                  <c:v>26.640848000169999</c:v>
                </c:pt>
                <c:pt idx="8134">
                  <c:v>26.6416539998317</c:v>
                </c:pt>
                <c:pt idx="8135">
                  <c:v>26.649939999970201</c:v>
                </c:pt>
                <c:pt idx="8136">
                  <c:v>26.650438000160602</c:v>
                </c:pt>
                <c:pt idx="8137">
                  <c:v>26.651170000150099</c:v>
                </c:pt>
                <c:pt idx="8138">
                  <c:v>26.651689000118402</c:v>
                </c:pt>
                <c:pt idx="8139">
                  <c:v>26.652000000012698</c:v>
                </c:pt>
                <c:pt idx="8140">
                  <c:v>26.653686999907201</c:v>
                </c:pt>
                <c:pt idx="8141">
                  <c:v>26.654120999864897</c:v>
                </c:pt>
                <c:pt idx="8142">
                  <c:v>26.654866000171697</c:v>
                </c:pt>
                <c:pt idx="8143">
                  <c:v>26.655417999790998</c:v>
                </c:pt>
                <c:pt idx="8144">
                  <c:v>26.6707830000996</c:v>
                </c:pt>
                <c:pt idx="8145">
                  <c:v>26.679669999793898</c:v>
                </c:pt>
                <c:pt idx="8146">
                  <c:v>26.682261000132698</c:v>
                </c:pt>
                <c:pt idx="8147">
                  <c:v>26.697016000070999</c:v>
                </c:pt>
                <c:pt idx="8148">
                  <c:v>26.6974750002191</c:v>
                </c:pt>
                <c:pt idx="8149">
                  <c:v>26.697529000102801</c:v>
                </c:pt>
                <c:pt idx="8150">
                  <c:v>26.698031999785599</c:v>
                </c:pt>
                <c:pt idx="8151">
                  <c:v>26.698138000028798</c:v>
                </c:pt>
                <c:pt idx="8152">
                  <c:v>26.698363999912502</c:v>
                </c:pt>
                <c:pt idx="8153">
                  <c:v>26.698990000113497</c:v>
                </c:pt>
                <c:pt idx="8154">
                  <c:v>26.6990660002193</c:v>
                </c:pt>
                <c:pt idx="8155">
                  <c:v>26.699645999997298</c:v>
                </c:pt>
                <c:pt idx="8156">
                  <c:v>26.708803000019497</c:v>
                </c:pt>
                <c:pt idx="8157">
                  <c:v>26.709146000030099</c:v>
                </c:pt>
                <c:pt idx="8158">
                  <c:v>26.709734000178198</c:v>
                </c:pt>
                <c:pt idx="8159">
                  <c:v>26.7101979998187</c:v>
                </c:pt>
                <c:pt idx="8160">
                  <c:v>26.712337999924699</c:v>
                </c:pt>
                <c:pt idx="8161">
                  <c:v>26.713227000072902</c:v>
                </c:pt>
                <c:pt idx="8162">
                  <c:v>26.713928999924899</c:v>
                </c:pt>
                <c:pt idx="8163">
                  <c:v>26.715325000168303</c:v>
                </c:pt>
                <c:pt idx="8164">
                  <c:v>26.716334999946401</c:v>
                </c:pt>
                <c:pt idx="8165">
                  <c:v>26.7208499999469</c:v>
                </c:pt>
                <c:pt idx="8166">
                  <c:v>26.721114999872899</c:v>
                </c:pt>
                <c:pt idx="8167">
                  <c:v>26.721685000211398</c:v>
                </c:pt>
                <c:pt idx="8168">
                  <c:v>26.722087000052799</c:v>
                </c:pt>
                <c:pt idx="8169">
                  <c:v>26.738230999853801</c:v>
                </c:pt>
                <c:pt idx="8170">
                  <c:v>26.738664999811501</c:v>
                </c:pt>
                <c:pt idx="8171">
                  <c:v>26.739349999843299</c:v>
                </c:pt>
                <c:pt idx="8172">
                  <c:v>26.7398269998011</c:v>
                </c:pt>
                <c:pt idx="8173">
                  <c:v>26.747806999992399</c:v>
                </c:pt>
                <c:pt idx="8174">
                  <c:v>26.777048999974703</c:v>
                </c:pt>
                <c:pt idx="8175">
                  <c:v>26.777562000006501</c:v>
                </c:pt>
                <c:pt idx="8176">
                  <c:v>26.778241000101801</c:v>
                </c:pt>
                <c:pt idx="8177">
                  <c:v>26.779233000070199</c:v>
                </c:pt>
                <c:pt idx="8178">
                  <c:v>26.779584999985602</c:v>
                </c:pt>
                <c:pt idx="8179">
                  <c:v>26.780571000017503</c:v>
                </c:pt>
                <c:pt idx="8180">
                  <c:v>26.7837810001765</c:v>
                </c:pt>
                <c:pt idx="8181">
                  <c:v>26.785092999944002</c:v>
                </c:pt>
                <c:pt idx="8182">
                  <c:v>26.785649999965198</c:v>
                </c:pt>
                <c:pt idx="8183">
                  <c:v>26.786653999806699</c:v>
                </c:pt>
                <c:pt idx="8184">
                  <c:v>26.787966000028902</c:v>
                </c:pt>
                <c:pt idx="8185">
                  <c:v>26.790538000113798</c:v>
                </c:pt>
                <c:pt idx="8186">
                  <c:v>26.802971000051901</c:v>
                </c:pt>
                <c:pt idx="8187">
                  <c:v>26.803333999850999</c:v>
                </c:pt>
                <c:pt idx="8188">
                  <c:v>26.803627999924998</c:v>
                </c:pt>
                <c:pt idx="8189">
                  <c:v>26.803633999861603</c:v>
                </c:pt>
                <c:pt idx="8190">
                  <c:v>26.804252000147201</c:v>
                </c:pt>
                <c:pt idx="8191">
                  <c:v>26.804730000094398</c:v>
                </c:pt>
                <c:pt idx="8192">
                  <c:v>26.8049129999781</c:v>
                </c:pt>
                <c:pt idx="8193">
                  <c:v>26.805827999851303</c:v>
                </c:pt>
                <c:pt idx="8194">
                  <c:v>26.822623000043603</c:v>
                </c:pt>
                <c:pt idx="8195">
                  <c:v>26.824981000117901</c:v>
                </c:pt>
                <c:pt idx="8196">
                  <c:v>26.833432999865099</c:v>
                </c:pt>
                <c:pt idx="8197">
                  <c:v>26.843862000077898</c:v>
                </c:pt>
                <c:pt idx="8198">
                  <c:v>26.8445629999405</c:v>
                </c:pt>
                <c:pt idx="8199">
                  <c:v>26.846008000120403</c:v>
                </c:pt>
                <c:pt idx="8200">
                  <c:v>26.846941999792698</c:v>
                </c:pt>
                <c:pt idx="8201">
                  <c:v>26.8505519998143</c:v>
                </c:pt>
                <c:pt idx="8202">
                  <c:v>26.851093000004703</c:v>
                </c:pt>
                <c:pt idx="8203">
                  <c:v>26.852063000205799</c:v>
                </c:pt>
                <c:pt idx="8204">
                  <c:v>26.852811000026101</c:v>
                </c:pt>
                <c:pt idx="8205">
                  <c:v>26.8541030000051</c:v>
                </c:pt>
                <c:pt idx="8206">
                  <c:v>26.8550360001427</c:v>
                </c:pt>
                <c:pt idx="8207">
                  <c:v>26.8679300002077</c:v>
                </c:pt>
                <c:pt idx="8208">
                  <c:v>26.868226999795198</c:v>
                </c:pt>
                <c:pt idx="8209">
                  <c:v>26.868857999943401</c:v>
                </c:pt>
                <c:pt idx="8210">
                  <c:v>26.8692390000069</c:v>
                </c:pt>
                <c:pt idx="8211">
                  <c:v>26.8861720001041</c:v>
                </c:pt>
                <c:pt idx="8212">
                  <c:v>26.8866820001676</c:v>
                </c:pt>
                <c:pt idx="8213">
                  <c:v>26.8875950000619</c:v>
                </c:pt>
                <c:pt idx="8214">
                  <c:v>26.888264999797602</c:v>
                </c:pt>
                <c:pt idx="8215">
                  <c:v>26.8889789999775</c:v>
                </c:pt>
                <c:pt idx="8216">
                  <c:v>26.902885999788797</c:v>
                </c:pt>
                <c:pt idx="8217">
                  <c:v>26.911407000170499</c:v>
                </c:pt>
                <c:pt idx="8218">
                  <c:v>26.9119559998216</c:v>
                </c:pt>
                <c:pt idx="8219">
                  <c:v>26.912976999938099</c:v>
                </c:pt>
                <c:pt idx="8220">
                  <c:v>26.913733000128499</c:v>
                </c:pt>
                <c:pt idx="8221">
                  <c:v>26.920641999822603</c:v>
                </c:pt>
                <c:pt idx="8222">
                  <c:v>26.9211099998756</c:v>
                </c:pt>
                <c:pt idx="8223">
                  <c:v>26.921737000066003</c:v>
                </c:pt>
                <c:pt idx="8224">
                  <c:v>26.9220370000766</c:v>
                </c:pt>
                <c:pt idx="8225">
                  <c:v>26.922659999854599</c:v>
                </c:pt>
                <c:pt idx="8226">
                  <c:v>26.932715999919299</c:v>
                </c:pt>
                <c:pt idx="8227">
                  <c:v>26.938685999994</c:v>
                </c:pt>
                <c:pt idx="8228">
                  <c:v>26.960235999922499</c:v>
                </c:pt>
                <c:pt idx="8229">
                  <c:v>26.9713669999873</c:v>
                </c:pt>
                <c:pt idx="8230">
                  <c:v>26.972233999913399</c:v>
                </c:pt>
                <c:pt idx="8231">
                  <c:v>26.975826000125299</c:v>
                </c:pt>
                <c:pt idx="8232">
                  <c:v>27.0004389999485</c:v>
                </c:pt>
                <c:pt idx="8233">
                  <c:v>27.001190000191801</c:v>
                </c:pt>
                <c:pt idx="8234">
                  <c:v>27.001836000181299</c:v>
                </c:pt>
                <c:pt idx="8235">
                  <c:v>27.002478000213102</c:v>
                </c:pt>
                <c:pt idx="8236">
                  <c:v>27.002550999895899</c:v>
                </c:pt>
                <c:pt idx="8237">
                  <c:v>27.003476000118098</c:v>
                </c:pt>
                <c:pt idx="8238">
                  <c:v>27.003682000213299</c:v>
                </c:pt>
                <c:pt idx="8239">
                  <c:v>27.004434999980699</c:v>
                </c:pt>
                <c:pt idx="8240">
                  <c:v>27.004702999875001</c:v>
                </c:pt>
                <c:pt idx="8241">
                  <c:v>27.005068000107698</c:v>
                </c:pt>
                <c:pt idx="8242">
                  <c:v>27.006141000128899</c:v>
                </c:pt>
                <c:pt idx="8243">
                  <c:v>27.007008000054999</c:v>
                </c:pt>
                <c:pt idx="8244">
                  <c:v>27.015501999812802</c:v>
                </c:pt>
                <c:pt idx="8245">
                  <c:v>27.0161210000878</c:v>
                </c:pt>
                <c:pt idx="8246">
                  <c:v>27.0172780001303</c:v>
                </c:pt>
                <c:pt idx="8247">
                  <c:v>27.018082999802498</c:v>
                </c:pt>
                <c:pt idx="8248">
                  <c:v>27.018709999993</c:v>
                </c:pt>
                <c:pt idx="8249">
                  <c:v>27.019432000088202</c:v>
                </c:pt>
                <c:pt idx="8250">
                  <c:v>27.020647999961501</c:v>
                </c:pt>
                <c:pt idx="8251">
                  <c:v>27.021675000014501</c:v>
                </c:pt>
                <c:pt idx="8252">
                  <c:v>27.022493999993397</c:v>
                </c:pt>
                <c:pt idx="8253">
                  <c:v>27.0229389998348</c:v>
                </c:pt>
                <c:pt idx="8254">
                  <c:v>27.023699999972401</c:v>
                </c:pt>
                <c:pt idx="8255">
                  <c:v>27.024246000109901</c:v>
                </c:pt>
                <c:pt idx="8256">
                  <c:v>27.046226000038502</c:v>
                </c:pt>
                <c:pt idx="8257">
                  <c:v>27.046650000101998</c:v>
                </c:pt>
                <c:pt idx="8258">
                  <c:v>27.047456000218499</c:v>
                </c:pt>
                <c:pt idx="8259">
                  <c:v>27.048033000028202</c:v>
                </c:pt>
                <c:pt idx="8260">
                  <c:v>27.067944999998801</c:v>
                </c:pt>
                <c:pt idx="8261">
                  <c:v>27.071074000105</c:v>
                </c:pt>
                <c:pt idx="8262">
                  <c:v>27.077634999841298</c:v>
                </c:pt>
                <c:pt idx="8263">
                  <c:v>27.088996000202297</c:v>
                </c:pt>
                <c:pt idx="8264">
                  <c:v>27.091649999874701</c:v>
                </c:pt>
                <c:pt idx="8265">
                  <c:v>27.0922839999911</c:v>
                </c:pt>
                <c:pt idx="8266">
                  <c:v>27.092786000139299</c:v>
                </c:pt>
                <c:pt idx="8267">
                  <c:v>27.092909000202699</c:v>
                </c:pt>
                <c:pt idx="8268">
                  <c:v>27.093417999822098</c:v>
                </c:pt>
                <c:pt idx="8269">
                  <c:v>27.0937129998856</c:v>
                </c:pt>
                <c:pt idx="8270">
                  <c:v>27.094313999896197</c:v>
                </c:pt>
                <c:pt idx="8271">
                  <c:v>27.094437999949101</c:v>
                </c:pt>
                <c:pt idx="8272">
                  <c:v>27.095068000107798</c:v>
                </c:pt>
                <c:pt idx="8273">
                  <c:v>27.0978779999495</c:v>
                </c:pt>
                <c:pt idx="8274">
                  <c:v>27.098513000055299</c:v>
                </c:pt>
                <c:pt idx="8275">
                  <c:v>27.099823999833401</c:v>
                </c:pt>
                <c:pt idx="8276">
                  <c:v>27.1007299998018</c:v>
                </c:pt>
                <c:pt idx="8277">
                  <c:v>27.105854000183101</c:v>
                </c:pt>
                <c:pt idx="8278">
                  <c:v>27.1064829998977</c:v>
                </c:pt>
                <c:pt idx="8279">
                  <c:v>27.107636999971799</c:v>
                </c:pt>
                <c:pt idx="8280">
                  <c:v>27.108471999781599</c:v>
                </c:pt>
                <c:pt idx="8281">
                  <c:v>27.119104000121197</c:v>
                </c:pt>
                <c:pt idx="8282">
                  <c:v>27.119628000036702</c:v>
                </c:pt>
                <c:pt idx="8283">
                  <c:v>27.1206399997936</c:v>
                </c:pt>
                <c:pt idx="8284">
                  <c:v>27.121350000015799</c:v>
                </c:pt>
                <c:pt idx="8285">
                  <c:v>27.1404740001344</c:v>
                </c:pt>
                <c:pt idx="8286">
                  <c:v>27.142319000176901</c:v>
                </c:pt>
                <c:pt idx="8287">
                  <c:v>27.1429889999126</c:v>
                </c:pt>
                <c:pt idx="8288">
                  <c:v>27.144142999986702</c:v>
                </c:pt>
                <c:pt idx="8289">
                  <c:v>27.144979999775302</c:v>
                </c:pt>
                <c:pt idx="8290">
                  <c:v>27.145462000135002</c:v>
                </c:pt>
                <c:pt idx="8291">
                  <c:v>27.145609999933999</c:v>
                </c:pt>
                <c:pt idx="8292">
                  <c:v>27.146826999796701</c:v>
                </c:pt>
                <c:pt idx="8293">
                  <c:v>27.1471699998073</c:v>
                </c:pt>
                <c:pt idx="8294">
                  <c:v>27.147564000188101</c:v>
                </c:pt>
                <c:pt idx="8295">
                  <c:v>27.1475770000506</c:v>
                </c:pt>
                <c:pt idx="8296">
                  <c:v>27.148384000156501</c:v>
                </c:pt>
                <c:pt idx="8297">
                  <c:v>27.148523000050702</c:v>
                </c:pt>
                <c:pt idx="8298">
                  <c:v>27.148886999839299</c:v>
                </c:pt>
                <c:pt idx="8299">
                  <c:v>27.159224000115501</c:v>
                </c:pt>
                <c:pt idx="8300">
                  <c:v>27.167671999904901</c:v>
                </c:pt>
                <c:pt idx="8301">
                  <c:v>27.171455999905401</c:v>
                </c:pt>
                <c:pt idx="8302">
                  <c:v>27.174742000170202</c:v>
                </c:pt>
                <c:pt idx="8303">
                  <c:v>27.175416999852999</c:v>
                </c:pt>
                <c:pt idx="8304">
                  <c:v>27.176600000075197</c:v>
                </c:pt>
                <c:pt idx="8305">
                  <c:v>27.177392999874403</c:v>
                </c:pt>
                <c:pt idx="8306">
                  <c:v>27.178507999906202</c:v>
                </c:pt>
                <c:pt idx="8307">
                  <c:v>27.194378999865801</c:v>
                </c:pt>
                <c:pt idx="8308">
                  <c:v>27.194848999897598</c:v>
                </c:pt>
                <c:pt idx="8309">
                  <c:v>27.195758999823699</c:v>
                </c:pt>
                <c:pt idx="8310">
                  <c:v>27.196554000056402</c:v>
                </c:pt>
                <c:pt idx="8311">
                  <c:v>27.201970000078202</c:v>
                </c:pt>
                <c:pt idx="8312">
                  <c:v>27.206203999867199</c:v>
                </c:pt>
                <c:pt idx="8313">
                  <c:v>27.206912000110599</c:v>
                </c:pt>
                <c:pt idx="8314">
                  <c:v>27.2082169999521</c:v>
                </c:pt>
                <c:pt idx="8315">
                  <c:v>27.2091589999945</c:v>
                </c:pt>
                <c:pt idx="8316">
                  <c:v>27.213439000206499</c:v>
                </c:pt>
                <c:pt idx="8317">
                  <c:v>27.222076999805701</c:v>
                </c:pt>
                <c:pt idx="8318">
                  <c:v>27.232012999775101</c:v>
                </c:pt>
                <c:pt idx="8319">
                  <c:v>27.236035999976501</c:v>
                </c:pt>
                <c:pt idx="8320">
                  <c:v>27.2493460001896</c:v>
                </c:pt>
                <c:pt idx="8321">
                  <c:v>27.250099999946499</c:v>
                </c:pt>
                <c:pt idx="8322">
                  <c:v>27.2513250001793</c:v>
                </c:pt>
                <c:pt idx="8323">
                  <c:v>27.252166999915001</c:v>
                </c:pt>
                <c:pt idx="8324">
                  <c:v>27.258369999799399</c:v>
                </c:pt>
                <c:pt idx="8325">
                  <c:v>27.258988000085001</c:v>
                </c:pt>
                <c:pt idx="8326">
                  <c:v>27.259842000148602</c:v>
                </c:pt>
                <c:pt idx="8327">
                  <c:v>27.260619000117</c:v>
                </c:pt>
                <c:pt idx="8328">
                  <c:v>27.265202999842497</c:v>
                </c:pt>
                <c:pt idx="8329">
                  <c:v>27.275250000002398</c:v>
                </c:pt>
                <c:pt idx="8330">
                  <c:v>27.281673999823401</c:v>
                </c:pt>
                <c:pt idx="8331">
                  <c:v>27.282211000056098</c:v>
                </c:pt>
                <c:pt idx="8332">
                  <c:v>27.283121999971598</c:v>
                </c:pt>
                <c:pt idx="8333">
                  <c:v>27.283244000045602</c:v>
                </c:pt>
                <c:pt idx="8334">
                  <c:v>27.283746000193702</c:v>
                </c:pt>
                <c:pt idx="8335">
                  <c:v>27.283933000035098</c:v>
                </c:pt>
                <c:pt idx="8336">
                  <c:v>27.285110999855501</c:v>
                </c:pt>
                <c:pt idx="8337">
                  <c:v>27.286121000088301</c:v>
                </c:pt>
                <c:pt idx="8338">
                  <c:v>27.302913999847</c:v>
                </c:pt>
                <c:pt idx="8339">
                  <c:v>27.303297999878801</c:v>
                </c:pt>
                <c:pt idx="8340">
                  <c:v>27.3040799997943</c:v>
                </c:pt>
                <c:pt idx="8341">
                  <c:v>27.304664999974101</c:v>
                </c:pt>
                <c:pt idx="8342">
                  <c:v>27.316907000113101</c:v>
                </c:pt>
                <c:pt idx="8343">
                  <c:v>27.366621000055599</c:v>
                </c:pt>
                <c:pt idx="8344">
                  <c:v>27.369777999865597</c:v>
                </c:pt>
                <c:pt idx="8345">
                  <c:v>27.3812730001736</c:v>
                </c:pt>
                <c:pt idx="8346">
                  <c:v>27.382487000068</c:v>
                </c:pt>
                <c:pt idx="8347">
                  <c:v>27.383074000226699</c:v>
                </c:pt>
                <c:pt idx="8348">
                  <c:v>27.384213000004799</c:v>
                </c:pt>
                <c:pt idx="8349">
                  <c:v>27.3851510000895</c:v>
                </c:pt>
                <c:pt idx="8350">
                  <c:v>27.385747000153</c:v>
                </c:pt>
                <c:pt idx="8351">
                  <c:v>27.386157999899201</c:v>
                </c:pt>
                <c:pt idx="8352">
                  <c:v>27.387010999973402</c:v>
                </c:pt>
                <c:pt idx="8353">
                  <c:v>27.387567000005202</c:v>
                </c:pt>
                <c:pt idx="8354">
                  <c:v>27.394792999984901</c:v>
                </c:pt>
                <c:pt idx="8355">
                  <c:v>27.395381000133</c:v>
                </c:pt>
                <c:pt idx="8356">
                  <c:v>27.3965380001755</c:v>
                </c:pt>
                <c:pt idx="8357">
                  <c:v>27.397355000175498</c:v>
                </c:pt>
                <c:pt idx="8358">
                  <c:v>27.399267999953697</c:v>
                </c:pt>
                <c:pt idx="8359">
                  <c:v>27.399978000175899</c:v>
                </c:pt>
                <c:pt idx="8360">
                  <c:v>27.401241999996198</c:v>
                </c:pt>
                <c:pt idx="8361">
                  <c:v>27.402238999911699</c:v>
                </c:pt>
                <c:pt idx="8362">
                  <c:v>27.4037899998802</c:v>
                </c:pt>
                <c:pt idx="8363">
                  <c:v>27.419682000072402</c:v>
                </c:pt>
                <c:pt idx="8364">
                  <c:v>27.420373000040801</c:v>
                </c:pt>
                <c:pt idx="8365">
                  <c:v>27.421690000210198</c:v>
                </c:pt>
                <c:pt idx="8366">
                  <c:v>27.4217500000304</c:v>
                </c:pt>
                <c:pt idx="8367">
                  <c:v>27.4224929999036</c:v>
                </c:pt>
                <c:pt idx="8368">
                  <c:v>27.4225479997767</c:v>
                </c:pt>
                <c:pt idx="8369">
                  <c:v>27.423802000157501</c:v>
                </c:pt>
                <c:pt idx="8370">
                  <c:v>27.424676000009601</c:v>
                </c:pt>
                <c:pt idx="8371">
                  <c:v>27.430080000158299</c:v>
                </c:pt>
                <c:pt idx="8372">
                  <c:v>27.430639000158401</c:v>
                </c:pt>
                <c:pt idx="8373">
                  <c:v>27.4316300001373</c:v>
                </c:pt>
                <c:pt idx="8374">
                  <c:v>27.432359000158602</c:v>
                </c:pt>
                <c:pt idx="8375">
                  <c:v>27.444451000064802</c:v>
                </c:pt>
                <c:pt idx="8376">
                  <c:v>27.452806999917801</c:v>
                </c:pt>
                <c:pt idx="8377">
                  <c:v>27.4566620000769</c:v>
                </c:pt>
                <c:pt idx="8378">
                  <c:v>27.457097000024</c:v>
                </c:pt>
                <c:pt idx="8379">
                  <c:v>27.4577549998866</c:v>
                </c:pt>
                <c:pt idx="8380">
                  <c:v>27.458266999928998</c:v>
                </c:pt>
                <c:pt idx="8381">
                  <c:v>27.4695650000467</c:v>
                </c:pt>
                <c:pt idx="8382">
                  <c:v>27.470029000141899</c:v>
                </c:pt>
                <c:pt idx="8383">
                  <c:v>27.470457000163101</c:v>
                </c:pt>
                <c:pt idx="8384">
                  <c:v>27.470836999782399</c:v>
                </c:pt>
                <c:pt idx="8385">
                  <c:v>27.471453000089198</c:v>
                </c:pt>
                <c:pt idx="8386">
                  <c:v>27.479244000005497</c:v>
                </c:pt>
                <c:pt idx="8387">
                  <c:v>27.479898999899802</c:v>
                </c:pt>
                <c:pt idx="8388">
                  <c:v>27.481259000069201</c:v>
                </c:pt>
                <c:pt idx="8389">
                  <c:v>27.482179999878998</c:v>
                </c:pt>
                <c:pt idx="8390">
                  <c:v>27.483153000048297</c:v>
                </c:pt>
                <c:pt idx="8391">
                  <c:v>27.483826000206999</c:v>
                </c:pt>
                <c:pt idx="8392">
                  <c:v>27.485155999784102</c:v>
                </c:pt>
                <c:pt idx="8393">
                  <c:v>27.485947000059198</c:v>
                </c:pt>
                <c:pt idx="8394">
                  <c:v>27.4877980000383</c:v>
                </c:pt>
                <c:pt idx="8395">
                  <c:v>27.488047000133498</c:v>
                </c:pt>
                <c:pt idx="8396">
                  <c:v>27.488235999953698</c:v>
                </c:pt>
                <c:pt idx="8397">
                  <c:v>27.488876000006702</c:v>
                </c:pt>
                <c:pt idx="8398">
                  <c:v>27.489827999943302</c:v>
                </c:pt>
                <c:pt idx="8399">
                  <c:v>27.4954070000603</c:v>
                </c:pt>
                <c:pt idx="8400">
                  <c:v>27.500494999912899</c:v>
                </c:pt>
                <c:pt idx="8401">
                  <c:v>27.5151279997771</c:v>
                </c:pt>
                <c:pt idx="8402">
                  <c:v>27.515416999904101</c:v>
                </c:pt>
                <c:pt idx="8403">
                  <c:v>27.515976999893599</c:v>
                </c:pt>
                <c:pt idx="8404">
                  <c:v>27.516358999946501</c:v>
                </c:pt>
                <c:pt idx="8405">
                  <c:v>27.5210989998413</c:v>
                </c:pt>
                <c:pt idx="8406">
                  <c:v>27.53332400016</c:v>
                </c:pt>
                <c:pt idx="8407">
                  <c:v>27.5359610000123</c:v>
                </c:pt>
                <c:pt idx="8408">
                  <c:v>27.5464319997809</c:v>
                </c:pt>
                <c:pt idx="8409">
                  <c:v>27.5632829998357</c:v>
                </c:pt>
                <c:pt idx="8410">
                  <c:v>27.563816000110801</c:v>
                </c:pt>
                <c:pt idx="8411">
                  <c:v>27.564789999814799</c:v>
                </c:pt>
                <c:pt idx="8412">
                  <c:v>27.565484000206197</c:v>
                </c:pt>
                <c:pt idx="8413">
                  <c:v>27.579067999795299</c:v>
                </c:pt>
                <c:pt idx="8414">
                  <c:v>27.579609999975201</c:v>
                </c:pt>
                <c:pt idx="8415">
                  <c:v>27.579911999964597</c:v>
                </c:pt>
                <c:pt idx="8416">
                  <c:v>27.580619000218501</c:v>
                </c:pt>
                <c:pt idx="8417">
                  <c:v>27.581255999848501</c:v>
                </c:pt>
                <c:pt idx="8418">
                  <c:v>27.583722000144899</c:v>
                </c:pt>
                <c:pt idx="8419">
                  <c:v>27.584223999838198</c:v>
                </c:pt>
                <c:pt idx="8420">
                  <c:v>27.5848770002085</c:v>
                </c:pt>
                <c:pt idx="8421">
                  <c:v>27.586143999997102</c:v>
                </c:pt>
                <c:pt idx="8422">
                  <c:v>27.5869209999655</c:v>
                </c:pt>
                <c:pt idx="8423">
                  <c:v>27.589798000008098</c:v>
                </c:pt>
                <c:pt idx="8424">
                  <c:v>27.590440000039901</c:v>
                </c:pt>
                <c:pt idx="8425">
                  <c:v>27.591803000177599</c:v>
                </c:pt>
                <c:pt idx="8426">
                  <c:v>27.5927900001988</c:v>
                </c:pt>
                <c:pt idx="8427">
                  <c:v>27.593114999945101</c:v>
                </c:pt>
                <c:pt idx="8428">
                  <c:v>27.593662000071998</c:v>
                </c:pt>
                <c:pt idx="8429">
                  <c:v>27.5947179998183</c:v>
                </c:pt>
                <c:pt idx="8430">
                  <c:v>27.595460000156802</c:v>
                </c:pt>
                <c:pt idx="8431">
                  <c:v>27.613402000042598</c:v>
                </c:pt>
                <c:pt idx="8432">
                  <c:v>27.614066999831199</c:v>
                </c:pt>
                <c:pt idx="8433">
                  <c:v>27.614943000116899</c:v>
                </c:pt>
                <c:pt idx="8434">
                  <c:v>27.615240000159201</c:v>
                </c:pt>
                <c:pt idx="8435">
                  <c:v>27.6160990001699</c:v>
                </c:pt>
                <c:pt idx="8436">
                  <c:v>27.6200630000857</c:v>
                </c:pt>
                <c:pt idx="8437">
                  <c:v>27.620772999853202</c:v>
                </c:pt>
                <c:pt idx="8438">
                  <c:v>27.6217489999908</c:v>
                </c:pt>
                <c:pt idx="8439">
                  <c:v>27.621920000001399</c:v>
                </c:pt>
                <c:pt idx="8440">
                  <c:v>27.622487999906202</c:v>
                </c:pt>
                <c:pt idx="8441">
                  <c:v>27.622671999779399</c:v>
                </c:pt>
                <c:pt idx="8442">
                  <c:v>27.623776999917002</c:v>
                </c:pt>
                <c:pt idx="8443">
                  <c:v>27.624754000044</c:v>
                </c:pt>
                <c:pt idx="8444">
                  <c:v>27.627861999917499</c:v>
                </c:pt>
                <c:pt idx="8445">
                  <c:v>27.628231000107899</c:v>
                </c:pt>
                <c:pt idx="8446">
                  <c:v>27.628902999822401</c:v>
                </c:pt>
                <c:pt idx="8447">
                  <c:v>27.629416999843603</c:v>
                </c:pt>
                <c:pt idx="8448">
                  <c:v>27.633889999833599</c:v>
                </c:pt>
                <c:pt idx="8449">
                  <c:v>27.6352529999712</c:v>
                </c:pt>
                <c:pt idx="8450">
                  <c:v>27.635952999844399</c:v>
                </c:pt>
                <c:pt idx="8451">
                  <c:v>27.6372610001089</c:v>
                </c:pt>
                <c:pt idx="8452">
                  <c:v>27.6374939999186</c:v>
                </c:pt>
                <c:pt idx="8453">
                  <c:v>27.637866000077299</c:v>
                </c:pt>
                <c:pt idx="8454">
                  <c:v>27.638192999802399</c:v>
                </c:pt>
                <c:pt idx="8455">
                  <c:v>27.638462000140802</c:v>
                </c:pt>
                <c:pt idx="8456">
                  <c:v>27.6385430001937</c:v>
                </c:pt>
                <c:pt idx="8457">
                  <c:v>27.6390119997813</c:v>
                </c:pt>
                <c:pt idx="8458">
                  <c:v>27.648229000078498</c:v>
                </c:pt>
                <c:pt idx="8459">
                  <c:v>27.6488909998988</c:v>
                </c:pt>
                <c:pt idx="8460">
                  <c:v>27.6500320001105</c:v>
                </c:pt>
                <c:pt idx="8461">
                  <c:v>27.651214999877901</c:v>
                </c:pt>
                <c:pt idx="8462">
                  <c:v>27.654066000195598</c:v>
                </c:pt>
                <c:pt idx="8463">
                  <c:v>27.655636999952499</c:v>
                </c:pt>
                <c:pt idx="8464">
                  <c:v>27.655933999994801</c:v>
                </c:pt>
                <c:pt idx="8465">
                  <c:v>27.655950999815097</c:v>
                </c:pt>
                <c:pt idx="8466">
                  <c:v>27.656439000111199</c:v>
                </c:pt>
                <c:pt idx="8467">
                  <c:v>27.6568389999738</c:v>
                </c:pt>
                <c:pt idx="8468">
                  <c:v>27.661134000027197</c:v>
                </c:pt>
                <c:pt idx="8469">
                  <c:v>27.661627999805201</c:v>
                </c:pt>
                <c:pt idx="8470">
                  <c:v>27.662549000069699</c:v>
                </c:pt>
                <c:pt idx="8471">
                  <c:v>27.6631800002178</c:v>
                </c:pt>
                <c:pt idx="8472">
                  <c:v>27.684876999956</c:v>
                </c:pt>
                <c:pt idx="8473">
                  <c:v>27.691615000094298</c:v>
                </c:pt>
                <c:pt idx="8474">
                  <c:v>27.692194999872299</c:v>
                </c:pt>
                <c:pt idx="8475">
                  <c:v>27.6932510000733</c:v>
                </c:pt>
                <c:pt idx="8476">
                  <c:v>27.6934469998195</c:v>
                </c:pt>
                <c:pt idx="8477">
                  <c:v>27.693739999904199</c:v>
                </c:pt>
                <c:pt idx="8478">
                  <c:v>27.6939539999148</c:v>
                </c:pt>
                <c:pt idx="8479">
                  <c:v>27.694060000158</c:v>
                </c:pt>
                <c:pt idx="8480">
                  <c:v>27.694488000179202</c:v>
                </c:pt>
                <c:pt idx="8481">
                  <c:v>27.694755000084097</c:v>
                </c:pt>
                <c:pt idx="8482">
                  <c:v>27.694966000126399</c:v>
                </c:pt>
                <c:pt idx="8483">
                  <c:v>27.695371999925502</c:v>
                </c:pt>
                <c:pt idx="8484">
                  <c:v>27.695562000189902</c:v>
                </c:pt>
                <c:pt idx="8485">
                  <c:v>27.695654000126499</c:v>
                </c:pt>
                <c:pt idx="8486">
                  <c:v>27.696011999978502</c:v>
                </c:pt>
                <c:pt idx="8487">
                  <c:v>27.696024999841001</c:v>
                </c:pt>
                <c:pt idx="8488">
                  <c:v>27.696477000063098</c:v>
                </c:pt>
                <c:pt idx="8489">
                  <c:v>27.703067999937002</c:v>
                </c:pt>
                <c:pt idx="8490">
                  <c:v>27.714726999874902</c:v>
                </c:pt>
                <c:pt idx="8491">
                  <c:v>27.716005999991399</c:v>
                </c:pt>
                <c:pt idx="8492">
                  <c:v>27.728492999813099</c:v>
                </c:pt>
                <c:pt idx="8493">
                  <c:v>27.7358100001947</c:v>
                </c:pt>
                <c:pt idx="8494">
                  <c:v>27.7428989998043</c:v>
                </c:pt>
                <c:pt idx="8495">
                  <c:v>27.747715999794302</c:v>
                </c:pt>
                <c:pt idx="8496">
                  <c:v>27.753927000048801</c:v>
                </c:pt>
                <c:pt idx="8497">
                  <c:v>27.755853000144199</c:v>
                </c:pt>
                <c:pt idx="8498">
                  <c:v>27.756367000165397</c:v>
                </c:pt>
                <c:pt idx="8499">
                  <c:v>27.757418999954002</c:v>
                </c:pt>
                <c:pt idx="8500">
                  <c:v>27.758142000038699</c:v>
                </c:pt>
                <c:pt idx="8501">
                  <c:v>27.7636300002086</c:v>
                </c:pt>
                <c:pt idx="8502">
                  <c:v>27.7645609999126</c:v>
                </c:pt>
                <c:pt idx="8503">
                  <c:v>27.765696000187699</c:v>
                </c:pt>
                <c:pt idx="8504">
                  <c:v>27.766339000208898</c:v>
                </c:pt>
                <c:pt idx="8505">
                  <c:v>27.767505000156202</c:v>
                </c:pt>
                <c:pt idx="8506">
                  <c:v>27.768341999944798</c:v>
                </c:pt>
                <c:pt idx="8507">
                  <c:v>27.774043000135801</c:v>
                </c:pt>
                <c:pt idx="8508">
                  <c:v>27.802076000170903</c:v>
                </c:pt>
                <c:pt idx="8509">
                  <c:v>27.811801000098001</c:v>
                </c:pt>
                <c:pt idx="8510">
                  <c:v>27.819340999940298</c:v>
                </c:pt>
                <c:pt idx="8511">
                  <c:v>27.823193000131102</c:v>
                </c:pt>
                <c:pt idx="8512">
                  <c:v>27.8349209997941</c:v>
                </c:pt>
                <c:pt idx="8513">
                  <c:v>27.835615000185399</c:v>
                </c:pt>
                <c:pt idx="8514">
                  <c:v>27.8368449999106</c:v>
                </c:pt>
                <c:pt idx="8515">
                  <c:v>27.838187999805001</c:v>
                </c:pt>
                <c:pt idx="8516">
                  <c:v>27.844018999985501</c:v>
                </c:pt>
                <c:pt idx="8517">
                  <c:v>27.8444249997846</c:v>
                </c:pt>
                <c:pt idx="8518">
                  <c:v>27.844897999784699</c:v>
                </c:pt>
                <c:pt idx="8519">
                  <c:v>27.845049000006799</c:v>
                </c:pt>
                <c:pt idx="8520">
                  <c:v>27.845429000080898</c:v>
                </c:pt>
                <c:pt idx="8521">
                  <c:v>27.845521000017399</c:v>
                </c:pt>
                <c:pt idx="8522">
                  <c:v>27.8461869997954</c:v>
                </c:pt>
                <c:pt idx="8523">
                  <c:v>27.846495000176198</c:v>
                </c:pt>
                <c:pt idx="8524">
                  <c:v>27.850662000219</c:v>
                </c:pt>
                <c:pt idx="8525">
                  <c:v>27.851154000018102</c:v>
                </c:pt>
                <c:pt idx="8526">
                  <c:v>27.852044000155697</c:v>
                </c:pt>
                <c:pt idx="8527">
                  <c:v>27.852735000123999</c:v>
                </c:pt>
                <c:pt idx="8528">
                  <c:v>27.859489000093099</c:v>
                </c:pt>
                <c:pt idx="8529">
                  <c:v>27.8600319998076</c:v>
                </c:pt>
                <c:pt idx="8530">
                  <c:v>27.860765999776</c:v>
                </c:pt>
                <c:pt idx="8531">
                  <c:v>27.8609830002096</c:v>
                </c:pt>
                <c:pt idx="8532">
                  <c:v>27.861405999829003</c:v>
                </c:pt>
                <c:pt idx="8533">
                  <c:v>27.861431000019302</c:v>
                </c:pt>
                <c:pt idx="8534">
                  <c:v>27.8616340001462</c:v>
                </c:pt>
                <c:pt idx="8535">
                  <c:v>27.862047999860799</c:v>
                </c:pt>
                <c:pt idx="8536">
                  <c:v>27.862814999934901</c:v>
                </c:pt>
                <c:pt idx="8537">
                  <c:v>27.863194000019497</c:v>
                </c:pt>
                <c:pt idx="8538">
                  <c:v>27.863711999998401</c:v>
                </c:pt>
                <c:pt idx="8539">
                  <c:v>27.863987999808099</c:v>
                </c:pt>
                <c:pt idx="8540">
                  <c:v>27.868236999893199</c:v>
                </c:pt>
                <c:pt idx="8541">
                  <c:v>27.868736000073103</c:v>
                </c:pt>
                <c:pt idx="8542">
                  <c:v>27.869467000073197</c:v>
                </c:pt>
                <c:pt idx="8543">
                  <c:v>27.870091999829999</c:v>
                </c:pt>
                <c:pt idx="8544">
                  <c:v>27.875061000031501</c:v>
                </c:pt>
                <c:pt idx="8545">
                  <c:v>27.875702000073897</c:v>
                </c:pt>
                <c:pt idx="8546">
                  <c:v>27.877016999809701</c:v>
                </c:pt>
                <c:pt idx="8547">
                  <c:v>27.877910999904902</c:v>
                </c:pt>
                <c:pt idx="8548">
                  <c:v>27.8790480001589</c:v>
                </c:pt>
                <c:pt idx="8549">
                  <c:v>27.879703000053201</c:v>
                </c:pt>
                <c:pt idx="8550">
                  <c:v>27.881016999799602</c:v>
                </c:pt>
                <c:pt idx="8551">
                  <c:v>27.881995999905399</c:v>
                </c:pt>
                <c:pt idx="8552">
                  <c:v>27.886787000170397</c:v>
                </c:pt>
                <c:pt idx="8553">
                  <c:v>27.887131000170399</c:v>
                </c:pt>
                <c:pt idx="8554">
                  <c:v>27.887814000223397</c:v>
                </c:pt>
                <c:pt idx="8555">
                  <c:v>27.888214000085998</c:v>
                </c:pt>
                <c:pt idx="8556">
                  <c:v>27.909947999887599</c:v>
                </c:pt>
                <c:pt idx="8557">
                  <c:v>27.922456999931399</c:v>
                </c:pt>
                <c:pt idx="8558">
                  <c:v>27.925345999847099</c:v>
                </c:pt>
                <c:pt idx="8559">
                  <c:v>27.9304109999429</c:v>
                </c:pt>
                <c:pt idx="8560">
                  <c:v>27.939313999922799</c:v>
                </c:pt>
                <c:pt idx="8561">
                  <c:v>27.9434750000291</c:v>
                </c:pt>
                <c:pt idx="8562">
                  <c:v>27.945632999944703</c:v>
                </c:pt>
                <c:pt idx="8563">
                  <c:v>27.948601999923898</c:v>
                </c:pt>
                <c:pt idx="8564">
                  <c:v>27.949197999987501</c:v>
                </c:pt>
                <c:pt idx="8565">
                  <c:v>27.9503679998924</c:v>
                </c:pt>
                <c:pt idx="8566">
                  <c:v>27.951179999945399</c:v>
                </c:pt>
                <c:pt idx="8567">
                  <c:v>27.954583999871801</c:v>
                </c:pt>
                <c:pt idx="8568">
                  <c:v>27.956295999956602</c:v>
                </c:pt>
                <c:pt idx="8569">
                  <c:v>27.969599999778403</c:v>
                </c:pt>
                <c:pt idx="8570">
                  <c:v>27.971012999841999</c:v>
                </c:pt>
                <c:pt idx="8571">
                  <c:v>27.989051000076799</c:v>
                </c:pt>
                <c:pt idx="8572">
                  <c:v>27.989702000013398</c:v>
                </c:pt>
                <c:pt idx="8573">
                  <c:v>27.990909999971301</c:v>
                </c:pt>
                <c:pt idx="8574">
                  <c:v>27.991886000108902</c:v>
                </c:pt>
                <c:pt idx="8575">
                  <c:v>27.997728000172998</c:v>
                </c:pt>
                <c:pt idx="8576">
                  <c:v>28.010308999910102</c:v>
                </c:pt>
                <c:pt idx="8577">
                  <c:v>28.010678000100501</c:v>
                </c:pt>
                <c:pt idx="8578">
                  <c:v>28.011342999889102</c:v>
                </c:pt>
                <c:pt idx="8579">
                  <c:v>28.011426999910299</c:v>
                </c:pt>
                <c:pt idx="8580">
                  <c:v>28.011934999994899</c:v>
                </c:pt>
                <c:pt idx="8581">
                  <c:v>28.012048000164199</c:v>
                </c:pt>
                <c:pt idx="8582">
                  <c:v>28.013306000048001</c:v>
                </c:pt>
                <c:pt idx="8583">
                  <c:v>28.014283000174999</c:v>
                </c:pt>
                <c:pt idx="8584">
                  <c:v>28.026498000144702</c:v>
                </c:pt>
                <c:pt idx="8585">
                  <c:v>28.026845000113099</c:v>
                </c:pt>
                <c:pt idx="8586">
                  <c:v>28.027519999795899</c:v>
                </c:pt>
                <c:pt idx="8587">
                  <c:v>28.028037999774799</c:v>
                </c:pt>
                <c:pt idx="8588">
                  <c:v>28.041983000093698</c:v>
                </c:pt>
                <c:pt idx="8589">
                  <c:v>28.0734040002244</c:v>
                </c:pt>
                <c:pt idx="8590">
                  <c:v>28.073880000192702</c:v>
                </c:pt>
                <c:pt idx="8591">
                  <c:v>28.074698000182199</c:v>
                </c:pt>
                <c:pt idx="8592">
                  <c:v>28.0748270001822</c:v>
                </c:pt>
                <c:pt idx="8593">
                  <c:v>28.075473000171698</c:v>
                </c:pt>
                <c:pt idx="8594">
                  <c:v>28.089429999908997</c:v>
                </c:pt>
                <c:pt idx="8595">
                  <c:v>28.0983520001427</c:v>
                </c:pt>
                <c:pt idx="8596">
                  <c:v>28.099022999867799</c:v>
                </c:pt>
                <c:pt idx="8597">
                  <c:v>28.100073000132301</c:v>
                </c:pt>
                <c:pt idx="8598">
                  <c:v>28.1003179998151</c:v>
                </c:pt>
                <c:pt idx="8599">
                  <c:v>28.100558999994899</c:v>
                </c:pt>
                <c:pt idx="8600">
                  <c:v>28.1011289998787</c:v>
                </c:pt>
                <c:pt idx="8601">
                  <c:v>28.101449000132501</c:v>
                </c:pt>
                <c:pt idx="8602">
                  <c:v>28.102154999942197</c:v>
                </c:pt>
                <c:pt idx="8603">
                  <c:v>28.108981000059401</c:v>
                </c:pt>
                <c:pt idx="8604">
                  <c:v>28.109667000080602</c:v>
                </c:pt>
                <c:pt idx="8605">
                  <c:v>28.109691999816203</c:v>
                </c:pt>
                <c:pt idx="8606">
                  <c:v>28.110276999996099</c:v>
                </c:pt>
                <c:pt idx="8607">
                  <c:v>28.110904000186498</c:v>
                </c:pt>
                <c:pt idx="8608">
                  <c:v>28.111390000049099</c:v>
                </c:pt>
                <c:pt idx="8609">
                  <c:v>28.111867999996299</c:v>
                </c:pt>
                <c:pt idx="8610">
                  <c:v>28.112163000059798</c:v>
                </c:pt>
                <c:pt idx="8611">
                  <c:v>28.123417000187999</c:v>
                </c:pt>
                <c:pt idx="8612">
                  <c:v>28.1239289997756</c:v>
                </c:pt>
                <c:pt idx="8613">
                  <c:v>28.124223999839099</c:v>
                </c:pt>
                <c:pt idx="8614">
                  <c:v>28.124575000219899</c:v>
                </c:pt>
                <c:pt idx="8615">
                  <c:v>28.124888000092998</c:v>
                </c:pt>
                <c:pt idx="8616">
                  <c:v>28.125128999818102</c:v>
                </c:pt>
                <c:pt idx="8617">
                  <c:v>28.1255330000931</c:v>
                </c:pt>
                <c:pt idx="8618">
                  <c:v>28.1255419999979</c:v>
                </c:pt>
                <c:pt idx="8619">
                  <c:v>28.1336019997979</c:v>
                </c:pt>
                <c:pt idx="8620">
                  <c:v>28.1395550000524</c:v>
                </c:pt>
                <c:pt idx="8621">
                  <c:v>28.164805999949699</c:v>
                </c:pt>
                <c:pt idx="8622">
                  <c:v>28.165457999875798</c:v>
                </c:pt>
                <c:pt idx="8623">
                  <c:v>28.1665960001191</c:v>
                </c:pt>
                <c:pt idx="8624">
                  <c:v>28.1674610000663</c:v>
                </c:pt>
                <c:pt idx="8625">
                  <c:v>28.168800999992502</c:v>
                </c:pt>
                <c:pt idx="8626">
                  <c:v>28.1725169998026</c:v>
                </c:pt>
                <c:pt idx="8627">
                  <c:v>28.175242000088399</c:v>
                </c:pt>
                <c:pt idx="8628">
                  <c:v>28.207961000134599</c:v>
                </c:pt>
                <c:pt idx="8629">
                  <c:v>28.208121999796202</c:v>
                </c:pt>
                <c:pt idx="8630">
                  <c:v>28.208725999775101</c:v>
                </c:pt>
                <c:pt idx="8631">
                  <c:v>28.2101050001983</c:v>
                </c:pt>
                <c:pt idx="8632">
                  <c:v>28.2111209999129</c:v>
                </c:pt>
                <c:pt idx="8633">
                  <c:v>28.230868999798901</c:v>
                </c:pt>
                <c:pt idx="8634">
                  <c:v>28.231550999862499</c:v>
                </c:pt>
                <c:pt idx="8635">
                  <c:v>28.232709999883802</c:v>
                </c:pt>
                <c:pt idx="8636">
                  <c:v>28.233581000222298</c:v>
                </c:pt>
                <c:pt idx="8637">
                  <c:v>28.2343560002118</c:v>
                </c:pt>
                <c:pt idx="8638">
                  <c:v>28.241037000043399</c:v>
                </c:pt>
                <c:pt idx="8639">
                  <c:v>28.2724029998462</c:v>
                </c:pt>
                <c:pt idx="8640">
                  <c:v>28.283034000196402</c:v>
                </c:pt>
                <c:pt idx="8641">
                  <c:v>28.2896600001549</c:v>
                </c:pt>
                <c:pt idx="8642">
                  <c:v>28.290406999985798</c:v>
                </c:pt>
                <c:pt idx="8643">
                  <c:v>28.294101000028601</c:v>
                </c:pt>
                <c:pt idx="8644">
                  <c:v>28.294367999933399</c:v>
                </c:pt>
                <c:pt idx="8645">
                  <c:v>28.295854000134501</c:v>
                </c:pt>
                <c:pt idx="8646">
                  <c:v>28.296058999785597</c:v>
                </c:pt>
                <c:pt idx="8647">
                  <c:v>28.297170999849101</c:v>
                </c:pt>
                <c:pt idx="8648">
                  <c:v>28.297443000155901</c:v>
                </c:pt>
                <c:pt idx="8649">
                  <c:v>28.297505999944399</c:v>
                </c:pt>
                <c:pt idx="8650">
                  <c:v>28.297842000029</c:v>
                </c:pt>
                <c:pt idx="8651">
                  <c:v>28.298154999902099</c:v>
                </c:pt>
                <c:pt idx="8652">
                  <c:v>28.298840999923399</c:v>
                </c:pt>
                <c:pt idx="8653">
                  <c:v>28.298965999965702</c:v>
                </c:pt>
                <c:pt idx="8654">
                  <c:v>28.2990760001666</c:v>
                </c:pt>
                <c:pt idx="8655">
                  <c:v>28.299184999923401</c:v>
                </c:pt>
                <c:pt idx="8656">
                  <c:v>28.2994620001773</c:v>
                </c:pt>
                <c:pt idx="8657">
                  <c:v>28.300353999838901</c:v>
                </c:pt>
                <c:pt idx="8658">
                  <c:v>28.300980000039999</c:v>
                </c:pt>
                <c:pt idx="8659">
                  <c:v>28.301635999923697</c:v>
                </c:pt>
                <c:pt idx="8660">
                  <c:v>28.302050000092997</c:v>
                </c:pt>
                <c:pt idx="8661">
                  <c:v>28.3026819997758</c:v>
                </c:pt>
                <c:pt idx="8662">
                  <c:v>28.310483000041103</c:v>
                </c:pt>
                <c:pt idx="8663">
                  <c:v>28.311048999967099</c:v>
                </c:pt>
                <c:pt idx="8664">
                  <c:v>28.312055999776899</c:v>
                </c:pt>
                <c:pt idx="8665">
                  <c:v>28.312767999977901</c:v>
                </c:pt>
                <c:pt idx="8666">
                  <c:v>28.350593000141</c:v>
                </c:pt>
                <c:pt idx="8667">
                  <c:v>28.3511829998133</c:v>
                </c:pt>
                <c:pt idx="8668">
                  <c:v>28.352343999813399</c:v>
                </c:pt>
                <c:pt idx="8669">
                  <c:v>28.353190999951</c:v>
                </c:pt>
                <c:pt idx="8670">
                  <c:v>28.356065000025399</c:v>
                </c:pt>
                <c:pt idx="8671">
                  <c:v>28.357649000099599</c:v>
                </c:pt>
                <c:pt idx="8672">
                  <c:v>28.3582870001737</c:v>
                </c:pt>
                <c:pt idx="8673">
                  <c:v>28.3595300002161</c:v>
                </c:pt>
                <c:pt idx="8674">
                  <c:v>28.360402000089298</c:v>
                </c:pt>
                <c:pt idx="8675">
                  <c:v>28.3674140000584</c:v>
                </c:pt>
                <c:pt idx="8676">
                  <c:v>28.367974000047901</c:v>
                </c:pt>
                <c:pt idx="8677">
                  <c:v>28.369201999794299</c:v>
                </c:pt>
                <c:pt idx="8678">
                  <c:v>28.369922999900098</c:v>
                </c:pt>
                <c:pt idx="8679">
                  <c:v>28.377384000123097</c:v>
                </c:pt>
                <c:pt idx="8680">
                  <c:v>28.384313000060498</c:v>
                </c:pt>
                <c:pt idx="8681">
                  <c:v>28.391036999892002</c:v>
                </c:pt>
                <c:pt idx="8682">
                  <c:v>28.4020600001895</c:v>
                </c:pt>
                <c:pt idx="8683">
                  <c:v>28.402688999904001</c:v>
                </c:pt>
                <c:pt idx="8684">
                  <c:v>28.403250999872302</c:v>
                </c:pt>
                <c:pt idx="8685">
                  <c:v>28.4041899999465</c:v>
                </c:pt>
                <c:pt idx="8686">
                  <c:v>28.4049699998831</c:v>
                </c:pt>
                <c:pt idx="8687">
                  <c:v>28.405212000052401</c:v>
                </c:pt>
                <c:pt idx="8688">
                  <c:v>28.417789999821203</c:v>
                </c:pt>
                <c:pt idx="8689">
                  <c:v>28.425864999917298</c:v>
                </c:pt>
                <c:pt idx="8690">
                  <c:v>28.426192000097199</c:v>
                </c:pt>
                <c:pt idx="8691">
                  <c:v>28.4268790001078</c:v>
                </c:pt>
                <c:pt idx="8692">
                  <c:v>28.427407999970399</c:v>
                </c:pt>
                <c:pt idx="8693">
                  <c:v>28.4280619998753</c:v>
                </c:pt>
                <c:pt idx="8694">
                  <c:v>28.429621000213899</c:v>
                </c:pt>
                <c:pt idx="8695">
                  <c:v>28.430119999938999</c:v>
                </c:pt>
                <c:pt idx="8696">
                  <c:v>28.431005000129499</c:v>
                </c:pt>
                <c:pt idx="8697">
                  <c:v>28.431795999949802</c:v>
                </c:pt>
                <c:pt idx="8698">
                  <c:v>28.434376999939502</c:v>
                </c:pt>
                <c:pt idx="8699">
                  <c:v>28.442289999929901</c:v>
                </c:pt>
                <c:pt idx="8700">
                  <c:v>28.443096000046303</c:v>
                </c:pt>
                <c:pt idx="8701">
                  <c:v>28.444319999834899</c:v>
                </c:pt>
                <c:pt idx="8702">
                  <c:v>28.445232000194601</c:v>
                </c:pt>
                <c:pt idx="8703">
                  <c:v>28.451791999941598</c:v>
                </c:pt>
                <c:pt idx="8704">
                  <c:v>28.452497000216599</c:v>
                </c:pt>
                <c:pt idx="8705">
                  <c:v>28.4539809999841</c:v>
                </c:pt>
                <c:pt idx="8706">
                  <c:v>28.4549150001112</c:v>
                </c:pt>
                <c:pt idx="8707">
                  <c:v>28.456208000079599</c:v>
                </c:pt>
                <c:pt idx="8708">
                  <c:v>28.456927000206601</c:v>
                </c:pt>
                <c:pt idx="8709">
                  <c:v>28.458350000164501</c:v>
                </c:pt>
                <c:pt idx="8710">
                  <c:v>28.459300000122301</c:v>
                </c:pt>
                <c:pt idx="8711">
                  <c:v>28.4656130002076</c:v>
                </c:pt>
                <c:pt idx="8712">
                  <c:v>28.466151999964403</c:v>
                </c:pt>
                <c:pt idx="8713">
                  <c:v>28.467251000165501</c:v>
                </c:pt>
                <c:pt idx="8714">
                  <c:v>28.467393000028</c:v>
                </c:pt>
                <c:pt idx="8715">
                  <c:v>28.467993000049301</c:v>
                </c:pt>
                <c:pt idx="8716">
                  <c:v>28.482941000220301</c:v>
                </c:pt>
                <c:pt idx="8717">
                  <c:v>28.483720000167501</c:v>
                </c:pt>
                <c:pt idx="8718">
                  <c:v>28.4850240000196</c:v>
                </c:pt>
                <c:pt idx="8719">
                  <c:v>28.4859560001677</c:v>
                </c:pt>
                <c:pt idx="8720">
                  <c:v>28.5017490000427</c:v>
                </c:pt>
                <c:pt idx="8721">
                  <c:v>28.508188000159802</c:v>
                </c:pt>
                <c:pt idx="8722">
                  <c:v>28.5099910001918</c:v>
                </c:pt>
                <c:pt idx="8723">
                  <c:v>28.510514000117801</c:v>
                </c:pt>
                <c:pt idx="8724">
                  <c:v>28.511538000202499</c:v>
                </c:pt>
                <c:pt idx="8725">
                  <c:v>28.512241000044</c:v>
                </c:pt>
                <c:pt idx="8726">
                  <c:v>28.513853999811499</c:v>
                </c:pt>
                <c:pt idx="8727">
                  <c:v>28.514437000012499</c:v>
                </c:pt>
                <c:pt idx="8728">
                  <c:v>28.515605999928002</c:v>
                </c:pt>
                <c:pt idx="8729">
                  <c:v>28.5164219999387</c:v>
                </c:pt>
                <c:pt idx="8730">
                  <c:v>28.517614000065798</c:v>
                </c:pt>
                <c:pt idx="8731">
                  <c:v>28.518102999896602</c:v>
                </c:pt>
                <c:pt idx="8732">
                  <c:v>28.518818000065899</c:v>
                </c:pt>
                <c:pt idx="8733">
                  <c:v>28.519827999843898</c:v>
                </c:pt>
                <c:pt idx="8734">
                  <c:v>28.548481000143497</c:v>
                </c:pt>
                <c:pt idx="8735">
                  <c:v>28.5791470000731</c:v>
                </c:pt>
                <c:pt idx="8736">
                  <c:v>28.5818500001369</c:v>
                </c:pt>
                <c:pt idx="8737">
                  <c:v>28.595196999958702</c:v>
                </c:pt>
                <c:pt idx="8738">
                  <c:v>28.595904000212599</c:v>
                </c:pt>
                <c:pt idx="8739">
                  <c:v>28.597122000064701</c:v>
                </c:pt>
                <c:pt idx="8740">
                  <c:v>28.597267999884899</c:v>
                </c:pt>
                <c:pt idx="8741">
                  <c:v>28.598078999948402</c:v>
                </c:pt>
                <c:pt idx="8742">
                  <c:v>28.606592999949498</c:v>
                </c:pt>
                <c:pt idx="8743">
                  <c:v>28.607019999981198</c:v>
                </c:pt>
                <c:pt idx="8744">
                  <c:v>28.607605000161101</c:v>
                </c:pt>
                <c:pt idx="8745">
                  <c:v>28.608739999981399</c:v>
                </c:pt>
                <c:pt idx="8746">
                  <c:v>28.609549000066103</c:v>
                </c:pt>
                <c:pt idx="8747">
                  <c:v>28.626765999888402</c:v>
                </c:pt>
                <c:pt idx="8748">
                  <c:v>28.644276999784701</c:v>
                </c:pt>
                <c:pt idx="8749">
                  <c:v>28.646643000229197</c:v>
                </c:pt>
                <c:pt idx="8750">
                  <c:v>28.652713000155899</c:v>
                </c:pt>
                <c:pt idx="8751">
                  <c:v>28.653232000124202</c:v>
                </c:pt>
                <c:pt idx="8752">
                  <c:v>28.654258000187799</c:v>
                </c:pt>
                <c:pt idx="8753">
                  <c:v>28.655047000029299</c:v>
                </c:pt>
                <c:pt idx="8754">
                  <c:v>28.666155999871897</c:v>
                </c:pt>
                <c:pt idx="8755">
                  <c:v>28.666756999882601</c:v>
                </c:pt>
                <c:pt idx="8756">
                  <c:v>28.667151999798001</c:v>
                </c:pt>
                <c:pt idx="8757">
                  <c:v>28.667777999999</c:v>
                </c:pt>
                <c:pt idx="8758">
                  <c:v>28.6678070001471</c:v>
                </c:pt>
                <c:pt idx="8759">
                  <c:v>28.6685320002106</c:v>
                </c:pt>
                <c:pt idx="8760">
                  <c:v>28.668940999977998</c:v>
                </c:pt>
                <c:pt idx="8761">
                  <c:v>28.669791000083901</c:v>
                </c:pt>
                <c:pt idx="8762">
                  <c:v>28.673019000052502</c:v>
                </c:pt>
                <c:pt idx="8763">
                  <c:v>28.696046999812001</c:v>
                </c:pt>
                <c:pt idx="8764">
                  <c:v>28.696683999896702</c:v>
                </c:pt>
                <c:pt idx="8765">
                  <c:v>28.698104999875699</c:v>
                </c:pt>
                <c:pt idx="8766">
                  <c:v>28.699047999907602</c:v>
                </c:pt>
                <c:pt idx="8767">
                  <c:v>28.705774000172802</c:v>
                </c:pt>
                <c:pt idx="8768">
                  <c:v>28.717660999973301</c:v>
                </c:pt>
                <c:pt idx="8769">
                  <c:v>28.7182659999416</c:v>
                </c:pt>
                <c:pt idx="8770">
                  <c:v>28.719288000047502</c:v>
                </c:pt>
                <c:pt idx="8771">
                  <c:v>28.720174000227399</c:v>
                </c:pt>
                <c:pt idx="8772">
                  <c:v>28.721363999920801</c:v>
                </c:pt>
                <c:pt idx="8773">
                  <c:v>28.729415999805397</c:v>
                </c:pt>
                <c:pt idx="8774">
                  <c:v>28.7301240000488</c:v>
                </c:pt>
                <c:pt idx="8775">
                  <c:v>28.731455000070099</c:v>
                </c:pt>
                <c:pt idx="8776">
                  <c:v>28.7323190000279</c:v>
                </c:pt>
                <c:pt idx="8777">
                  <c:v>28.734824999901299</c:v>
                </c:pt>
                <c:pt idx="8778">
                  <c:v>28.746123000019001</c:v>
                </c:pt>
                <c:pt idx="8779">
                  <c:v>28.779920000033599</c:v>
                </c:pt>
                <c:pt idx="8780">
                  <c:v>28.788846000225</c:v>
                </c:pt>
                <c:pt idx="8781">
                  <c:v>28.789291000066399</c:v>
                </c:pt>
                <c:pt idx="8782">
                  <c:v>28.789998999855001</c:v>
                </c:pt>
                <c:pt idx="8783">
                  <c:v>28.7905310001406</c:v>
                </c:pt>
                <c:pt idx="8784">
                  <c:v>28.791560000172399</c:v>
                </c:pt>
                <c:pt idx="8785">
                  <c:v>28.791995000119602</c:v>
                </c:pt>
                <c:pt idx="8786">
                  <c:v>28.792788999908201</c:v>
                </c:pt>
                <c:pt idx="8787">
                  <c:v>28.793371000119802</c:v>
                </c:pt>
                <c:pt idx="8788">
                  <c:v>28.794098000162098</c:v>
                </c:pt>
                <c:pt idx="8789">
                  <c:v>28.815324999868601</c:v>
                </c:pt>
                <c:pt idx="8790">
                  <c:v>28.8159410001753</c:v>
                </c:pt>
                <c:pt idx="8791">
                  <c:v>28.816843000186001</c:v>
                </c:pt>
                <c:pt idx="8792">
                  <c:v>28.817603999868798</c:v>
                </c:pt>
                <c:pt idx="8793">
                  <c:v>28.8193119999959</c:v>
                </c:pt>
                <c:pt idx="8794">
                  <c:v>28.8200760001018</c:v>
                </c:pt>
                <c:pt idx="8795">
                  <c:v>28.821338999932699</c:v>
                </c:pt>
                <c:pt idx="8796">
                  <c:v>28.8221949999751</c:v>
                </c:pt>
                <c:pt idx="8797">
                  <c:v>28.8414530000409</c:v>
                </c:pt>
                <c:pt idx="8798">
                  <c:v>28.855430000021403</c:v>
                </c:pt>
                <c:pt idx="8799">
                  <c:v>28.855943000053202</c:v>
                </c:pt>
                <c:pt idx="8800">
                  <c:v>28.856948999873499</c:v>
                </c:pt>
                <c:pt idx="8801">
                  <c:v>28.857619000064002</c:v>
                </c:pt>
                <c:pt idx="8802">
                  <c:v>28.8647160000437</c:v>
                </c:pt>
                <c:pt idx="8803">
                  <c:v>28.865247999874498</c:v>
                </c:pt>
                <c:pt idx="8804">
                  <c:v>28.886033000162502</c:v>
                </c:pt>
                <c:pt idx="8805">
                  <c:v>28.8866800001414</c:v>
                </c:pt>
                <c:pt idx="8806">
                  <c:v>28.887946999930097</c:v>
                </c:pt>
                <c:pt idx="8807">
                  <c:v>28.888859999824401</c:v>
                </c:pt>
                <c:pt idx="8808">
                  <c:v>28.895694999846398</c:v>
                </c:pt>
                <c:pt idx="8809">
                  <c:v>28.89646299991</c:v>
                </c:pt>
                <c:pt idx="8810">
                  <c:v>28.8975110001956</c:v>
                </c:pt>
                <c:pt idx="8811">
                  <c:v>28.8987049998468</c:v>
                </c:pt>
                <c:pt idx="8812">
                  <c:v>28.9007410001431</c:v>
                </c:pt>
                <c:pt idx="8813">
                  <c:v>28.901298000164299</c:v>
                </c:pt>
                <c:pt idx="8814">
                  <c:v>28.902261999974101</c:v>
                </c:pt>
                <c:pt idx="8815">
                  <c:v>28.902423000090401</c:v>
                </c:pt>
                <c:pt idx="8816">
                  <c:v>28.902974000175099</c:v>
                </c:pt>
                <c:pt idx="8817">
                  <c:v>28.911805000007</c:v>
                </c:pt>
                <c:pt idx="8818">
                  <c:v>28.930257999945699</c:v>
                </c:pt>
                <c:pt idx="8819">
                  <c:v>28.9309350000621</c:v>
                </c:pt>
                <c:pt idx="8820">
                  <c:v>28.932332999829601</c:v>
                </c:pt>
                <c:pt idx="8821">
                  <c:v>28.933335000147</c:v>
                </c:pt>
                <c:pt idx="8822">
                  <c:v>28.942352999820198</c:v>
                </c:pt>
                <c:pt idx="8823">
                  <c:v>28.942803000063503</c:v>
                </c:pt>
                <c:pt idx="8824">
                  <c:v>28.943534000063597</c:v>
                </c:pt>
                <c:pt idx="8825">
                  <c:v>28.944093000063699</c:v>
                </c:pt>
                <c:pt idx="8826">
                  <c:v>28.9460770000005</c:v>
                </c:pt>
                <c:pt idx="8827">
                  <c:v>28.946300999905301</c:v>
                </c:pt>
                <c:pt idx="8828">
                  <c:v>28.946730999905402</c:v>
                </c:pt>
                <c:pt idx="8829">
                  <c:v>28.948022999884401</c:v>
                </c:pt>
                <c:pt idx="8830">
                  <c:v>28.9488919997893</c:v>
                </c:pt>
                <c:pt idx="8831">
                  <c:v>28.9618520000658</c:v>
                </c:pt>
                <c:pt idx="8832">
                  <c:v>28.9628340001399</c:v>
                </c:pt>
                <c:pt idx="8833">
                  <c:v>28.9634830000977</c:v>
                </c:pt>
                <c:pt idx="8834">
                  <c:v>28.964715999791203</c:v>
                </c:pt>
                <c:pt idx="8835">
                  <c:v>28.965657999833599</c:v>
                </c:pt>
                <c:pt idx="8836">
                  <c:v>28.974667000056698</c:v>
                </c:pt>
                <c:pt idx="8837">
                  <c:v>28.977354999824399</c:v>
                </c:pt>
                <c:pt idx="8838">
                  <c:v>28.9782099998774</c:v>
                </c:pt>
                <c:pt idx="8839">
                  <c:v>28.978922000078398</c:v>
                </c:pt>
                <c:pt idx="8840">
                  <c:v>28.980250000131399</c:v>
                </c:pt>
                <c:pt idx="8841">
                  <c:v>28.981232000205598</c:v>
                </c:pt>
                <c:pt idx="8842">
                  <c:v>28.995057999963997</c:v>
                </c:pt>
                <c:pt idx="8843">
                  <c:v>29.008607999912702</c:v>
                </c:pt>
                <c:pt idx="8844">
                  <c:v>29.009080999912797</c:v>
                </c:pt>
                <c:pt idx="8845">
                  <c:v>29.0099479998389</c:v>
                </c:pt>
                <c:pt idx="8846">
                  <c:v>29.010493999976401</c:v>
                </c:pt>
                <c:pt idx="8847">
                  <c:v>29.011957999955399</c:v>
                </c:pt>
                <c:pt idx="8848">
                  <c:v>29.012602999955501</c:v>
                </c:pt>
                <c:pt idx="8849">
                  <c:v>29.013750000103702</c:v>
                </c:pt>
                <c:pt idx="8850">
                  <c:v>29.014183000071998</c:v>
                </c:pt>
                <c:pt idx="8851">
                  <c:v>29.014508999807699</c:v>
                </c:pt>
                <c:pt idx="8852">
                  <c:v>29.014653000103802</c:v>
                </c:pt>
                <c:pt idx="8853">
                  <c:v>29.015380000146198</c:v>
                </c:pt>
                <c:pt idx="8854">
                  <c:v>29.0160250001463</c:v>
                </c:pt>
                <c:pt idx="8855">
                  <c:v>29.023727000094297</c:v>
                </c:pt>
                <c:pt idx="8856">
                  <c:v>29.023750999840502</c:v>
                </c:pt>
                <c:pt idx="8857">
                  <c:v>29.024257999935799</c:v>
                </c:pt>
                <c:pt idx="8858">
                  <c:v>29.025124999861799</c:v>
                </c:pt>
                <c:pt idx="8859">
                  <c:v>29.025229000126203</c:v>
                </c:pt>
                <c:pt idx="8860">
                  <c:v>29.026236999925402</c:v>
                </c:pt>
                <c:pt idx="8861">
                  <c:v>29.038976999799999</c:v>
                </c:pt>
                <c:pt idx="8862">
                  <c:v>29.039646000000999</c:v>
                </c:pt>
                <c:pt idx="8863">
                  <c:v>29.040951999832</c:v>
                </c:pt>
                <c:pt idx="8864">
                  <c:v>29.041900999800397</c:v>
                </c:pt>
                <c:pt idx="8865">
                  <c:v>29.048592999970399</c:v>
                </c:pt>
                <c:pt idx="8866">
                  <c:v>29.049114999907001</c:v>
                </c:pt>
                <c:pt idx="8867">
                  <c:v>29.0499849998013</c:v>
                </c:pt>
                <c:pt idx="8868">
                  <c:v>29.050680000182101</c:v>
                </c:pt>
                <c:pt idx="8869">
                  <c:v>29.054912999981703</c:v>
                </c:pt>
                <c:pt idx="8870">
                  <c:v>29.0553810000346</c:v>
                </c:pt>
                <c:pt idx="8871">
                  <c:v>29.055711000182701</c:v>
                </c:pt>
                <c:pt idx="8872">
                  <c:v>29.0564390002145</c:v>
                </c:pt>
                <c:pt idx="8873">
                  <c:v>29.056914000193498</c:v>
                </c:pt>
                <c:pt idx="8874">
                  <c:v>29.058909000013898</c:v>
                </c:pt>
                <c:pt idx="8875">
                  <c:v>29.059417000098602</c:v>
                </c:pt>
                <c:pt idx="8876">
                  <c:v>29.066864000014903</c:v>
                </c:pt>
                <c:pt idx="8877">
                  <c:v>29.076660000100603</c:v>
                </c:pt>
                <c:pt idx="8878">
                  <c:v>29.077235999920902</c:v>
                </c:pt>
                <c:pt idx="8879">
                  <c:v>29.078407999804703</c:v>
                </c:pt>
                <c:pt idx="8880">
                  <c:v>29.079112000090301</c:v>
                </c:pt>
                <c:pt idx="8881">
                  <c:v>29.079863999868302</c:v>
                </c:pt>
                <c:pt idx="8882">
                  <c:v>29.080415999942399</c:v>
                </c:pt>
                <c:pt idx="8883">
                  <c:v>29.081467000196401</c:v>
                </c:pt>
                <c:pt idx="8884">
                  <c:v>29.082210000069601</c:v>
                </c:pt>
                <c:pt idx="8885">
                  <c:v>29.085060999932402</c:v>
                </c:pt>
                <c:pt idx="8886">
                  <c:v>29.0868390002287</c:v>
                </c:pt>
                <c:pt idx="8887">
                  <c:v>29.0874120000808</c:v>
                </c:pt>
                <c:pt idx="8888">
                  <c:v>29.088425999816501</c:v>
                </c:pt>
                <c:pt idx="8889">
                  <c:v>29.089214000123299</c:v>
                </c:pt>
                <c:pt idx="8890">
                  <c:v>29.0999939998073</c:v>
                </c:pt>
                <c:pt idx="8891">
                  <c:v>29.126369000096002</c:v>
                </c:pt>
                <c:pt idx="8892">
                  <c:v>29.139403000044599</c:v>
                </c:pt>
                <c:pt idx="8893">
                  <c:v>29.146224000214701</c:v>
                </c:pt>
                <c:pt idx="8894">
                  <c:v>29.157484999814102</c:v>
                </c:pt>
                <c:pt idx="8895">
                  <c:v>29.1749150001123</c:v>
                </c:pt>
                <c:pt idx="8896">
                  <c:v>29.174996000165201</c:v>
                </c:pt>
                <c:pt idx="8897">
                  <c:v>29.175493999900901</c:v>
                </c:pt>
                <c:pt idx="8898">
                  <c:v>29.1764980001971</c:v>
                </c:pt>
                <c:pt idx="8899">
                  <c:v>29.177274000176098</c:v>
                </c:pt>
                <c:pt idx="8900">
                  <c:v>29.181183000218802</c:v>
                </c:pt>
                <c:pt idx="8901">
                  <c:v>29.181843000060301</c:v>
                </c:pt>
                <c:pt idx="8902">
                  <c:v>29.183047000060402</c:v>
                </c:pt>
                <c:pt idx="8903">
                  <c:v>29.1830870000922</c:v>
                </c:pt>
                <c:pt idx="8904">
                  <c:v>29.183541999827799</c:v>
                </c:pt>
                <c:pt idx="8905">
                  <c:v>29.1839739998067</c:v>
                </c:pt>
                <c:pt idx="8906">
                  <c:v>29.1844439998385</c:v>
                </c:pt>
                <c:pt idx="8907">
                  <c:v>29.185046999828</c:v>
                </c:pt>
                <c:pt idx="8908">
                  <c:v>29.186254999785799</c:v>
                </c:pt>
                <c:pt idx="8909">
                  <c:v>29.1868379999868</c:v>
                </c:pt>
                <c:pt idx="8910">
                  <c:v>29.188007999891799</c:v>
                </c:pt>
                <c:pt idx="8911">
                  <c:v>29.1888530000505</c:v>
                </c:pt>
                <c:pt idx="8912">
                  <c:v>29.2053039997881</c:v>
                </c:pt>
                <c:pt idx="8913">
                  <c:v>29.222426000160301</c:v>
                </c:pt>
                <c:pt idx="8914">
                  <c:v>29.222565000054601</c:v>
                </c:pt>
                <c:pt idx="8915">
                  <c:v>29.222787999969999</c:v>
                </c:pt>
                <c:pt idx="8916">
                  <c:v>29.223329000160401</c:v>
                </c:pt>
                <c:pt idx="8917">
                  <c:v>29.2234819999066</c:v>
                </c:pt>
                <c:pt idx="8918">
                  <c:v>29.224001999864399</c:v>
                </c:pt>
                <c:pt idx="8919">
                  <c:v>29.224571000213398</c:v>
                </c:pt>
                <c:pt idx="8920">
                  <c:v>29.225439000128898</c:v>
                </c:pt>
                <c:pt idx="8921">
                  <c:v>29.233689000193397</c:v>
                </c:pt>
                <c:pt idx="8922">
                  <c:v>29.234353999981899</c:v>
                </c:pt>
                <c:pt idx="8923">
                  <c:v>29.235645999960898</c:v>
                </c:pt>
                <c:pt idx="8924">
                  <c:v>29.2365619998236</c:v>
                </c:pt>
                <c:pt idx="8925">
                  <c:v>29.243819999919602</c:v>
                </c:pt>
                <c:pt idx="8926">
                  <c:v>29.2505759998675</c:v>
                </c:pt>
                <c:pt idx="8927">
                  <c:v>29.252238000026402</c:v>
                </c:pt>
                <c:pt idx="8928">
                  <c:v>29.2743019999761</c:v>
                </c:pt>
                <c:pt idx="8929">
                  <c:v>29.280078999818198</c:v>
                </c:pt>
                <c:pt idx="8930">
                  <c:v>29.280829000072099</c:v>
                </c:pt>
                <c:pt idx="8931">
                  <c:v>29.280979999839399</c:v>
                </c:pt>
                <c:pt idx="8932">
                  <c:v>29.282143999807801</c:v>
                </c:pt>
                <c:pt idx="8933">
                  <c:v>29.283139000199299</c:v>
                </c:pt>
                <c:pt idx="8934">
                  <c:v>29.2913459998089</c:v>
                </c:pt>
                <c:pt idx="8935">
                  <c:v>29.301919999852501</c:v>
                </c:pt>
                <c:pt idx="8936">
                  <c:v>29.302380999979501</c:v>
                </c:pt>
                <c:pt idx="8937">
                  <c:v>29.303173999778597</c:v>
                </c:pt>
                <c:pt idx="8938">
                  <c:v>29.3036490002123</c:v>
                </c:pt>
                <c:pt idx="8939">
                  <c:v>29.307475000223302</c:v>
                </c:pt>
                <c:pt idx="8940">
                  <c:v>29.3259670002044</c:v>
                </c:pt>
                <c:pt idx="8941">
                  <c:v>29.326630000014099</c:v>
                </c:pt>
                <c:pt idx="8942">
                  <c:v>29.327857000225702</c:v>
                </c:pt>
                <c:pt idx="8943">
                  <c:v>29.328739999982599</c:v>
                </c:pt>
                <c:pt idx="8944">
                  <c:v>29.331616000035801</c:v>
                </c:pt>
                <c:pt idx="8945">
                  <c:v>29.332368999803201</c:v>
                </c:pt>
                <c:pt idx="8946">
                  <c:v>29.333694999877402</c:v>
                </c:pt>
                <c:pt idx="8947">
                  <c:v>29.335015000015098</c:v>
                </c:pt>
                <c:pt idx="8948">
                  <c:v>29.3441519997941</c:v>
                </c:pt>
                <c:pt idx="8949">
                  <c:v>29.344769000090302</c:v>
                </c:pt>
                <c:pt idx="8950">
                  <c:v>29.345906999878899</c:v>
                </c:pt>
                <c:pt idx="8951">
                  <c:v>29.346764999900099</c:v>
                </c:pt>
                <c:pt idx="8952">
                  <c:v>29.355022999879999</c:v>
                </c:pt>
                <c:pt idx="8953">
                  <c:v>29.371718000220401</c:v>
                </c:pt>
                <c:pt idx="8954">
                  <c:v>29.372148000220399</c:v>
                </c:pt>
                <c:pt idx="8955">
                  <c:v>29.3728510000619</c:v>
                </c:pt>
                <c:pt idx="8956">
                  <c:v>29.3734319998293</c:v>
                </c:pt>
                <c:pt idx="8957">
                  <c:v>29.387672000211701</c:v>
                </c:pt>
                <c:pt idx="8958">
                  <c:v>29.388373000074299</c:v>
                </c:pt>
                <c:pt idx="8959">
                  <c:v>29.389787000127299</c:v>
                </c:pt>
                <c:pt idx="8960">
                  <c:v>29.3907270001909</c:v>
                </c:pt>
                <c:pt idx="8961">
                  <c:v>29.3955369998002</c:v>
                </c:pt>
                <c:pt idx="8962">
                  <c:v>29.402137000033598</c:v>
                </c:pt>
                <c:pt idx="8963">
                  <c:v>29.423490000226501</c:v>
                </c:pt>
                <c:pt idx="8964">
                  <c:v>29.4241289998353</c:v>
                </c:pt>
                <c:pt idx="8965">
                  <c:v>29.425352000089298</c:v>
                </c:pt>
                <c:pt idx="8966">
                  <c:v>29.426272999898998</c:v>
                </c:pt>
                <c:pt idx="8967">
                  <c:v>29.428524000195399</c:v>
                </c:pt>
                <c:pt idx="8968">
                  <c:v>29.429077999793602</c:v>
                </c:pt>
                <c:pt idx="8969">
                  <c:v>29.430000000047499</c:v>
                </c:pt>
                <c:pt idx="8970">
                  <c:v>29.430682000111098</c:v>
                </c:pt>
                <c:pt idx="8971">
                  <c:v>29.434909999963498</c:v>
                </c:pt>
                <c:pt idx="8972">
                  <c:v>29.435981000005899</c:v>
                </c:pt>
                <c:pt idx="8973">
                  <c:v>29.444250999858902</c:v>
                </c:pt>
                <c:pt idx="8974">
                  <c:v>29.444283999964597</c:v>
                </c:pt>
                <c:pt idx="8975">
                  <c:v>29.444855999827197</c:v>
                </c:pt>
                <c:pt idx="8976">
                  <c:v>29.4448579998061</c:v>
                </c:pt>
                <c:pt idx="8977">
                  <c:v>29.445971999848499</c:v>
                </c:pt>
                <c:pt idx="8978">
                  <c:v>29.446349999943699</c:v>
                </c:pt>
                <c:pt idx="8979">
                  <c:v>29.4468369997957</c:v>
                </c:pt>
                <c:pt idx="8980">
                  <c:v>29.447024000091901</c:v>
                </c:pt>
                <c:pt idx="8981">
                  <c:v>29.447797000102501</c:v>
                </c:pt>
                <c:pt idx="8982">
                  <c:v>29.448026999943902</c:v>
                </c:pt>
                <c:pt idx="8983">
                  <c:v>29.448284999944001</c:v>
                </c:pt>
                <c:pt idx="8984">
                  <c:v>29.4491449999441</c:v>
                </c:pt>
                <c:pt idx="8985">
                  <c:v>29.450166000060499</c:v>
                </c:pt>
                <c:pt idx="8986">
                  <c:v>29.450364999775001</c:v>
                </c:pt>
                <c:pt idx="8987">
                  <c:v>29.450740999891401</c:v>
                </c:pt>
                <c:pt idx="8988">
                  <c:v>29.451314000198099</c:v>
                </c:pt>
                <c:pt idx="8989">
                  <c:v>29.451590999997197</c:v>
                </c:pt>
                <c:pt idx="8990">
                  <c:v>29.451790000166501</c:v>
                </c:pt>
                <c:pt idx="8991">
                  <c:v>29.4522720000713</c:v>
                </c:pt>
                <c:pt idx="8992">
                  <c:v>29.4529859997965</c:v>
                </c:pt>
                <c:pt idx="8993">
                  <c:v>29.454396999881201</c:v>
                </c:pt>
                <c:pt idx="8994">
                  <c:v>29.454658999839001</c:v>
                </c:pt>
                <c:pt idx="8995">
                  <c:v>29.4552860000294</c:v>
                </c:pt>
                <c:pt idx="8996">
                  <c:v>29.455444000177501</c:v>
                </c:pt>
                <c:pt idx="8997">
                  <c:v>29.456442000082401</c:v>
                </c:pt>
                <c:pt idx="8998">
                  <c:v>29.456522000145902</c:v>
                </c:pt>
                <c:pt idx="8999">
                  <c:v>29.456601000219901</c:v>
                </c:pt>
                <c:pt idx="9000">
                  <c:v>29.456664000008402</c:v>
                </c:pt>
                <c:pt idx="9001">
                  <c:v>29.456733000188201</c:v>
                </c:pt>
                <c:pt idx="9002">
                  <c:v>29.4567999999344</c:v>
                </c:pt>
                <c:pt idx="9003">
                  <c:v>29.457284999807499</c:v>
                </c:pt>
                <c:pt idx="9004">
                  <c:v>29.4576579999557</c:v>
                </c:pt>
                <c:pt idx="9005">
                  <c:v>29.4579669998711</c:v>
                </c:pt>
                <c:pt idx="9006">
                  <c:v>29.458606999924001</c:v>
                </c:pt>
                <c:pt idx="9007">
                  <c:v>29.459114000019301</c:v>
                </c:pt>
                <c:pt idx="9008">
                  <c:v>29.459360000146198</c:v>
                </c:pt>
                <c:pt idx="9009">
                  <c:v>29.459674999998199</c:v>
                </c:pt>
                <c:pt idx="9010">
                  <c:v>29.468172000178999</c:v>
                </c:pt>
                <c:pt idx="9011">
                  <c:v>29.480670999873798</c:v>
                </c:pt>
                <c:pt idx="9012">
                  <c:v>29.481234999820998</c:v>
                </c:pt>
                <c:pt idx="9013">
                  <c:v>29.482242000085499</c:v>
                </c:pt>
                <c:pt idx="9014">
                  <c:v>29.482902999916401</c:v>
                </c:pt>
                <c:pt idx="9015">
                  <c:v>29.493152000213701</c:v>
                </c:pt>
                <c:pt idx="9016">
                  <c:v>29.494146000160899</c:v>
                </c:pt>
                <c:pt idx="9017">
                  <c:v>29.503536999982302</c:v>
                </c:pt>
                <c:pt idx="9018">
                  <c:v>29.504216000077502</c:v>
                </c:pt>
                <c:pt idx="9019">
                  <c:v>29.505373000119999</c:v>
                </c:pt>
                <c:pt idx="9020">
                  <c:v>29.506282000056597</c:v>
                </c:pt>
                <c:pt idx="9021">
                  <c:v>29.510575000131201</c:v>
                </c:pt>
                <c:pt idx="9022">
                  <c:v>29.511217000163001</c:v>
                </c:pt>
                <c:pt idx="9023">
                  <c:v>29.512439999962201</c:v>
                </c:pt>
                <c:pt idx="9024">
                  <c:v>29.5132699998248</c:v>
                </c:pt>
                <c:pt idx="9025">
                  <c:v>29.5134779998988</c:v>
                </c:pt>
                <c:pt idx="9026">
                  <c:v>29.5136009999623</c:v>
                </c:pt>
                <c:pt idx="9027">
                  <c:v>29.5140170001104</c:v>
                </c:pt>
                <c:pt idx="9028">
                  <c:v>29.514069000015198</c:v>
                </c:pt>
                <c:pt idx="9029">
                  <c:v>29.5148250002057</c:v>
                </c:pt>
                <c:pt idx="9030">
                  <c:v>29.514921000100003</c:v>
                </c:pt>
                <c:pt idx="9031">
                  <c:v>29.515536999952001</c:v>
                </c:pt>
                <c:pt idx="9032">
                  <c:v>29.515758999877999</c:v>
                </c:pt>
                <c:pt idx="9033">
                  <c:v>29.516557000078997</c:v>
                </c:pt>
                <c:pt idx="9034">
                  <c:v>29.517042999941598</c:v>
                </c:pt>
                <c:pt idx="9035">
                  <c:v>29.517969000153197</c:v>
                </c:pt>
                <c:pt idx="9036">
                  <c:v>29.518663000089802</c:v>
                </c:pt>
                <c:pt idx="9037">
                  <c:v>29.523057999995203</c:v>
                </c:pt>
                <c:pt idx="9038">
                  <c:v>29.526149000048399</c:v>
                </c:pt>
                <c:pt idx="9039">
                  <c:v>29.5347370001763</c:v>
                </c:pt>
                <c:pt idx="9040">
                  <c:v>29.547564000040399</c:v>
                </c:pt>
                <c:pt idx="9041">
                  <c:v>29.547878999892397</c:v>
                </c:pt>
                <c:pt idx="9042">
                  <c:v>29.548450000220299</c:v>
                </c:pt>
                <c:pt idx="9043">
                  <c:v>29.5489280001675</c:v>
                </c:pt>
                <c:pt idx="9044">
                  <c:v>29.559520000020701</c:v>
                </c:pt>
                <c:pt idx="9045">
                  <c:v>29.5614159999786</c:v>
                </c:pt>
                <c:pt idx="9046">
                  <c:v>29.562566000095099</c:v>
                </c:pt>
                <c:pt idx="9047">
                  <c:v>29.563492999841401</c:v>
                </c:pt>
                <c:pt idx="9048">
                  <c:v>29.565110000021303</c:v>
                </c:pt>
                <c:pt idx="9049">
                  <c:v>29.5672850002119</c:v>
                </c:pt>
                <c:pt idx="9050">
                  <c:v>29.582025999843601</c:v>
                </c:pt>
                <c:pt idx="9051">
                  <c:v>29.5950200002153</c:v>
                </c:pt>
                <c:pt idx="9052">
                  <c:v>29.5975519998137</c:v>
                </c:pt>
                <c:pt idx="9053">
                  <c:v>29.599559999951399</c:v>
                </c:pt>
                <c:pt idx="9054">
                  <c:v>29.6073190002061</c:v>
                </c:pt>
                <c:pt idx="9055">
                  <c:v>29.608471999836098</c:v>
                </c:pt>
                <c:pt idx="9056">
                  <c:v>29.6091619998151</c:v>
                </c:pt>
                <c:pt idx="9057">
                  <c:v>29.619078999985501</c:v>
                </c:pt>
                <c:pt idx="9058">
                  <c:v>29.622845000176298</c:v>
                </c:pt>
                <c:pt idx="9059">
                  <c:v>29.6279049998702</c:v>
                </c:pt>
                <c:pt idx="9060">
                  <c:v>29.6333589999449</c:v>
                </c:pt>
                <c:pt idx="9061">
                  <c:v>29.635020000114299</c:v>
                </c:pt>
                <c:pt idx="9062">
                  <c:v>29.644163999819199</c:v>
                </c:pt>
                <c:pt idx="9063">
                  <c:v>29.648366999936101</c:v>
                </c:pt>
                <c:pt idx="9064">
                  <c:v>29.649091999999602</c:v>
                </c:pt>
                <c:pt idx="9065">
                  <c:v>29.650494000179599</c:v>
                </c:pt>
                <c:pt idx="9066">
                  <c:v>29.651434999777802</c:v>
                </c:pt>
                <c:pt idx="9067">
                  <c:v>29.655308000201298</c:v>
                </c:pt>
                <c:pt idx="9068">
                  <c:v>29.655853999884098</c:v>
                </c:pt>
                <c:pt idx="9069">
                  <c:v>29.6567810000851</c:v>
                </c:pt>
                <c:pt idx="9070">
                  <c:v>29.6569420002015</c:v>
                </c:pt>
                <c:pt idx="9071">
                  <c:v>29.657411999778503</c:v>
                </c:pt>
                <c:pt idx="9072">
                  <c:v>29.671924000012901</c:v>
                </c:pt>
                <c:pt idx="9073">
                  <c:v>29.6726679998755</c:v>
                </c:pt>
                <c:pt idx="9074">
                  <c:v>29.674048999822798</c:v>
                </c:pt>
                <c:pt idx="9075">
                  <c:v>29.675080999822899</c:v>
                </c:pt>
                <c:pt idx="9076">
                  <c:v>29.680911000014</c:v>
                </c:pt>
                <c:pt idx="9077">
                  <c:v>29.6817369999189</c:v>
                </c:pt>
                <c:pt idx="9078">
                  <c:v>29.6830359998239</c:v>
                </c:pt>
                <c:pt idx="9079">
                  <c:v>29.684269999961501</c:v>
                </c:pt>
                <c:pt idx="9080">
                  <c:v>29.694334999931002</c:v>
                </c:pt>
                <c:pt idx="9081">
                  <c:v>29.6948189998147</c:v>
                </c:pt>
                <c:pt idx="9082">
                  <c:v>29.7069319999536</c:v>
                </c:pt>
                <c:pt idx="9083">
                  <c:v>29.7079500001018</c:v>
                </c:pt>
                <c:pt idx="9084">
                  <c:v>29.710434000207801</c:v>
                </c:pt>
                <c:pt idx="9085">
                  <c:v>29.711030999806098</c:v>
                </c:pt>
                <c:pt idx="9086">
                  <c:v>29.712247000133999</c:v>
                </c:pt>
                <c:pt idx="9087">
                  <c:v>29.713094999806298</c:v>
                </c:pt>
                <c:pt idx="9088">
                  <c:v>29.7309010002209</c:v>
                </c:pt>
                <c:pt idx="9089">
                  <c:v>29.7315600000729</c:v>
                </c:pt>
                <c:pt idx="9090">
                  <c:v>29.732098999829699</c:v>
                </c:pt>
                <c:pt idx="9091">
                  <c:v>29.7331589999885</c:v>
                </c:pt>
                <c:pt idx="9092">
                  <c:v>29.733850999946299</c:v>
                </c:pt>
                <c:pt idx="9093">
                  <c:v>29.734558000200099</c:v>
                </c:pt>
                <c:pt idx="9094">
                  <c:v>29.735080000136801</c:v>
                </c:pt>
                <c:pt idx="9095">
                  <c:v>29.735890000210901</c:v>
                </c:pt>
                <c:pt idx="9096">
                  <c:v>29.7365520000312</c:v>
                </c:pt>
                <c:pt idx="9097">
                  <c:v>29.7439730002224</c:v>
                </c:pt>
                <c:pt idx="9098">
                  <c:v>29.747820000011398</c:v>
                </c:pt>
                <c:pt idx="9099">
                  <c:v>29.759018999811797</c:v>
                </c:pt>
                <c:pt idx="9100">
                  <c:v>29.759752999780101</c:v>
                </c:pt>
                <c:pt idx="9101">
                  <c:v>29.761103000055297</c:v>
                </c:pt>
                <c:pt idx="9102">
                  <c:v>29.761440000129301</c:v>
                </c:pt>
                <c:pt idx="9103">
                  <c:v>29.7627029999603</c:v>
                </c:pt>
                <c:pt idx="9104">
                  <c:v>29.772870000215299</c:v>
                </c:pt>
                <c:pt idx="9105">
                  <c:v>29.773425999792302</c:v>
                </c:pt>
                <c:pt idx="9106">
                  <c:v>29.774437000014498</c:v>
                </c:pt>
                <c:pt idx="9107">
                  <c:v>29.775082000014599</c:v>
                </c:pt>
                <c:pt idx="9108">
                  <c:v>29.777834000014902</c:v>
                </c:pt>
                <c:pt idx="9109">
                  <c:v>29.777951000141901</c:v>
                </c:pt>
                <c:pt idx="9110">
                  <c:v>29.778354999962097</c:v>
                </c:pt>
                <c:pt idx="9111">
                  <c:v>29.778394000004401</c:v>
                </c:pt>
                <c:pt idx="9112">
                  <c:v>29.778767000152499</c:v>
                </c:pt>
                <c:pt idx="9113">
                  <c:v>29.779389999930501</c:v>
                </c:pt>
                <c:pt idx="9114">
                  <c:v>29.7794960001738</c:v>
                </c:pt>
                <c:pt idx="9115">
                  <c:v>29.779546000099799</c:v>
                </c:pt>
                <c:pt idx="9116">
                  <c:v>29.779703999793099</c:v>
                </c:pt>
                <c:pt idx="9117">
                  <c:v>29.7802119998777</c:v>
                </c:pt>
                <c:pt idx="9118">
                  <c:v>29.780493000089297</c:v>
                </c:pt>
                <c:pt idx="9119">
                  <c:v>29.780689999824901</c:v>
                </c:pt>
                <c:pt idx="9120">
                  <c:v>29.780782000216202</c:v>
                </c:pt>
                <c:pt idx="9121">
                  <c:v>29.7813520001</c:v>
                </c:pt>
                <c:pt idx="9122">
                  <c:v>29.781436000121101</c:v>
                </c:pt>
                <c:pt idx="9123">
                  <c:v>29.781525000089399</c:v>
                </c:pt>
                <c:pt idx="9124">
                  <c:v>29.781677999835598</c:v>
                </c:pt>
                <c:pt idx="9125">
                  <c:v>29.7820499999943</c:v>
                </c:pt>
                <c:pt idx="9126">
                  <c:v>29.782522999994299</c:v>
                </c:pt>
                <c:pt idx="9127">
                  <c:v>29.783081000004998</c:v>
                </c:pt>
                <c:pt idx="9128">
                  <c:v>29.800007000176198</c:v>
                </c:pt>
                <c:pt idx="9129">
                  <c:v>29.801299000155201</c:v>
                </c:pt>
                <c:pt idx="9130">
                  <c:v>29.805380000197999</c:v>
                </c:pt>
                <c:pt idx="9131">
                  <c:v>29.806057999849099</c:v>
                </c:pt>
                <c:pt idx="9132">
                  <c:v>29.8072710002088</c:v>
                </c:pt>
                <c:pt idx="9133">
                  <c:v>29.808068999955101</c:v>
                </c:pt>
                <c:pt idx="9134">
                  <c:v>29.832360000000303</c:v>
                </c:pt>
                <c:pt idx="9135">
                  <c:v>29.833297000095598</c:v>
                </c:pt>
                <c:pt idx="9136">
                  <c:v>29.833522999979298</c:v>
                </c:pt>
                <c:pt idx="9137">
                  <c:v>29.834512999968801</c:v>
                </c:pt>
                <c:pt idx="9138">
                  <c:v>29.835492000074698</c:v>
                </c:pt>
                <c:pt idx="9139">
                  <c:v>29.839623000043499</c:v>
                </c:pt>
                <c:pt idx="9140">
                  <c:v>29.8415789998216</c:v>
                </c:pt>
                <c:pt idx="9141">
                  <c:v>29.846481999811601</c:v>
                </c:pt>
                <c:pt idx="9142">
                  <c:v>29.8566299998128</c:v>
                </c:pt>
                <c:pt idx="9143">
                  <c:v>29.878996000206797</c:v>
                </c:pt>
                <c:pt idx="9144">
                  <c:v>29.883754999900699</c:v>
                </c:pt>
                <c:pt idx="9145">
                  <c:v>29.884347999995899</c:v>
                </c:pt>
                <c:pt idx="9146">
                  <c:v>29.8852490000172</c:v>
                </c:pt>
                <c:pt idx="9147">
                  <c:v>29.885424999974898</c:v>
                </c:pt>
                <c:pt idx="9148">
                  <c:v>29.886064000038399</c:v>
                </c:pt>
                <c:pt idx="9149">
                  <c:v>29.886415999953797</c:v>
                </c:pt>
                <c:pt idx="9150">
                  <c:v>29.887239999879899</c:v>
                </c:pt>
                <c:pt idx="9151">
                  <c:v>29.887449999932798</c:v>
                </c:pt>
                <c:pt idx="9152">
                  <c:v>29.888100999869398</c:v>
                </c:pt>
                <c:pt idx="9153">
                  <c:v>29.8896849999437</c:v>
                </c:pt>
                <c:pt idx="9154">
                  <c:v>29.8961190001136</c:v>
                </c:pt>
                <c:pt idx="9155">
                  <c:v>29.896724000082003</c:v>
                </c:pt>
                <c:pt idx="9156">
                  <c:v>29.8979280000821</c:v>
                </c:pt>
                <c:pt idx="9157">
                  <c:v>29.898760999912998</c:v>
                </c:pt>
                <c:pt idx="9158">
                  <c:v>29.902677999871202</c:v>
                </c:pt>
                <c:pt idx="9159">
                  <c:v>29.902984999807803</c:v>
                </c:pt>
                <c:pt idx="9160">
                  <c:v>29.9035319999347</c:v>
                </c:pt>
                <c:pt idx="9161">
                  <c:v>29.903912000008798</c:v>
                </c:pt>
                <c:pt idx="9162">
                  <c:v>29.904917999829099</c:v>
                </c:pt>
                <c:pt idx="9163">
                  <c:v>29.916633000084399</c:v>
                </c:pt>
                <c:pt idx="9164">
                  <c:v>29.916972000137299</c:v>
                </c:pt>
                <c:pt idx="9165">
                  <c:v>29.9176019998412</c:v>
                </c:pt>
                <c:pt idx="9166">
                  <c:v>29.9181000000317</c:v>
                </c:pt>
                <c:pt idx="9167">
                  <c:v>29.934519000107603</c:v>
                </c:pt>
                <c:pt idx="9168">
                  <c:v>29.935849000139502</c:v>
                </c:pt>
                <c:pt idx="9169">
                  <c:v>29.936443000224198</c:v>
                </c:pt>
                <c:pt idx="9170">
                  <c:v>29.937648000213802</c:v>
                </c:pt>
                <c:pt idx="9171">
                  <c:v>29.938448999928298</c:v>
                </c:pt>
                <c:pt idx="9172">
                  <c:v>29.941046000203599</c:v>
                </c:pt>
                <c:pt idx="9173">
                  <c:v>29.941745000087298</c:v>
                </c:pt>
                <c:pt idx="9174">
                  <c:v>29.942929999833698</c:v>
                </c:pt>
                <c:pt idx="9175">
                  <c:v>29.9430099998971</c:v>
                </c:pt>
                <c:pt idx="9176">
                  <c:v>29.9436430000241</c:v>
                </c:pt>
                <c:pt idx="9177">
                  <c:v>29.943835999802101</c:v>
                </c:pt>
                <c:pt idx="9178">
                  <c:v>29.945037999823398</c:v>
                </c:pt>
                <c:pt idx="9179">
                  <c:v>29.946056999961002</c:v>
                </c:pt>
                <c:pt idx="9180">
                  <c:v>29.954736000036</c:v>
                </c:pt>
                <c:pt idx="9181">
                  <c:v>29.955256999983199</c:v>
                </c:pt>
                <c:pt idx="9182">
                  <c:v>29.956211999888101</c:v>
                </c:pt>
                <c:pt idx="9183">
                  <c:v>29.956812999898798</c:v>
                </c:pt>
                <c:pt idx="9184">
                  <c:v>29.958168000121002</c:v>
                </c:pt>
                <c:pt idx="9185">
                  <c:v>29.966562000026801</c:v>
                </c:pt>
                <c:pt idx="9186">
                  <c:v>29.9872840000716</c:v>
                </c:pt>
                <c:pt idx="9187">
                  <c:v>29.9916260000827</c:v>
                </c:pt>
                <c:pt idx="9188">
                  <c:v>29.992347000188602</c:v>
                </c:pt>
                <c:pt idx="9189">
                  <c:v>29.9937619997763</c:v>
                </c:pt>
                <c:pt idx="9190">
                  <c:v>29.995155000051401</c:v>
                </c:pt>
                <c:pt idx="9191">
                  <c:v>30.001057999925202</c:v>
                </c:pt>
                <c:pt idx="9192">
                  <c:v>30.003900999872698</c:v>
                </c:pt>
                <c:pt idx="9193">
                  <c:v>30.004581999946801</c:v>
                </c:pt>
                <c:pt idx="9194">
                  <c:v>30.005819000052703</c:v>
                </c:pt>
                <c:pt idx="9195">
                  <c:v>30.006706000222</c:v>
                </c:pt>
                <c:pt idx="9196">
                  <c:v>30.007365000074</c:v>
                </c:pt>
                <c:pt idx="9197">
                  <c:v>30.012150999937099</c:v>
                </c:pt>
                <c:pt idx="9198">
                  <c:v>30.021213000054502</c:v>
                </c:pt>
                <c:pt idx="9199">
                  <c:v>30.021872999896001</c:v>
                </c:pt>
                <c:pt idx="9200">
                  <c:v>30.023082999832599</c:v>
                </c:pt>
                <c:pt idx="9201">
                  <c:v>30.023897999853901</c:v>
                </c:pt>
                <c:pt idx="9202">
                  <c:v>30.030489000182499</c:v>
                </c:pt>
                <c:pt idx="9203">
                  <c:v>30.030806000013399</c:v>
                </c:pt>
                <c:pt idx="9204">
                  <c:v>30.031366000002802</c:v>
                </c:pt>
                <c:pt idx="9205">
                  <c:v>30.031843999949999</c:v>
                </c:pt>
                <c:pt idx="9206">
                  <c:v>30.0369709998449</c:v>
                </c:pt>
                <c:pt idx="9207">
                  <c:v>30.037485999855498</c:v>
                </c:pt>
                <c:pt idx="9208">
                  <c:v>30.038459000024798</c:v>
                </c:pt>
                <c:pt idx="9209">
                  <c:v>30.039062000014301</c:v>
                </c:pt>
                <c:pt idx="9210">
                  <c:v>30.050760999984</c:v>
                </c:pt>
                <c:pt idx="9211">
                  <c:v>30.057238000154001</c:v>
                </c:pt>
                <c:pt idx="9212">
                  <c:v>30.057639000006002</c:v>
                </c:pt>
                <c:pt idx="9213">
                  <c:v>30.0583779999215</c:v>
                </c:pt>
                <c:pt idx="9214">
                  <c:v>30.058867000207101</c:v>
                </c:pt>
                <c:pt idx="9215">
                  <c:v>30.0608649999958</c:v>
                </c:pt>
                <c:pt idx="9216">
                  <c:v>30.069498000102598</c:v>
                </c:pt>
                <c:pt idx="9217">
                  <c:v>30.073193000134697</c:v>
                </c:pt>
                <c:pt idx="9218">
                  <c:v>30.0735910000184</c:v>
                </c:pt>
                <c:pt idx="9219">
                  <c:v>30.0739949998387</c:v>
                </c:pt>
                <c:pt idx="9220">
                  <c:v>30.074160999902201</c:v>
                </c:pt>
                <c:pt idx="9221">
                  <c:v>30.0746090001666</c:v>
                </c:pt>
                <c:pt idx="9222">
                  <c:v>30.079123000177699</c:v>
                </c:pt>
                <c:pt idx="9223">
                  <c:v>30.079811000177802</c:v>
                </c:pt>
                <c:pt idx="9224">
                  <c:v>30.081119999977002</c:v>
                </c:pt>
                <c:pt idx="9225">
                  <c:v>30.081420999977102</c:v>
                </c:pt>
                <c:pt idx="9226">
                  <c:v>30.082029999903103</c:v>
                </c:pt>
                <c:pt idx="9227">
                  <c:v>30.082040999786802</c:v>
                </c:pt>
                <c:pt idx="9228">
                  <c:v>30.083250000188801</c:v>
                </c:pt>
                <c:pt idx="9229">
                  <c:v>30.084119000093697</c:v>
                </c:pt>
                <c:pt idx="9230">
                  <c:v>30.0905429999147</c:v>
                </c:pt>
                <c:pt idx="9231">
                  <c:v>30.090846999882999</c:v>
                </c:pt>
                <c:pt idx="9232">
                  <c:v>30.090868000115702</c:v>
                </c:pt>
                <c:pt idx="9233">
                  <c:v>30.0915759999043</c:v>
                </c:pt>
                <c:pt idx="9234">
                  <c:v>30.0929260001794</c:v>
                </c:pt>
                <c:pt idx="9235">
                  <c:v>30.093897999904499</c:v>
                </c:pt>
                <c:pt idx="9236">
                  <c:v>30.1009479999265</c:v>
                </c:pt>
                <c:pt idx="9237">
                  <c:v>30.101871000169901</c:v>
                </c:pt>
                <c:pt idx="9238">
                  <c:v>30.102483000064201</c:v>
                </c:pt>
                <c:pt idx="9239">
                  <c:v>30.1035040001806</c:v>
                </c:pt>
                <c:pt idx="9240">
                  <c:v>30.1042249998317</c:v>
                </c:pt>
                <c:pt idx="9241">
                  <c:v>30.116795000139899</c:v>
                </c:pt>
                <c:pt idx="9242">
                  <c:v>30.117285999949601</c:v>
                </c:pt>
                <c:pt idx="9243">
                  <c:v>30.117977999907399</c:v>
                </c:pt>
                <c:pt idx="9244">
                  <c:v>30.118568000034401</c:v>
                </c:pt>
                <c:pt idx="9245">
                  <c:v>30.1220559999819</c:v>
                </c:pt>
                <c:pt idx="9246">
                  <c:v>30.122399999982001</c:v>
                </c:pt>
                <c:pt idx="9247">
                  <c:v>30.122946000119502</c:v>
                </c:pt>
                <c:pt idx="9248">
                  <c:v>30.1233440000032</c:v>
                </c:pt>
                <c:pt idx="9249">
                  <c:v>30.127666000225801</c:v>
                </c:pt>
                <c:pt idx="9250">
                  <c:v>30.1277049998134</c:v>
                </c:pt>
                <c:pt idx="9251">
                  <c:v>30.136607999793299</c:v>
                </c:pt>
                <c:pt idx="9252">
                  <c:v>30.149688000165</c:v>
                </c:pt>
                <c:pt idx="9253">
                  <c:v>30.150133000006399</c:v>
                </c:pt>
                <c:pt idx="9254">
                  <c:v>30.150699999921898</c:v>
                </c:pt>
                <c:pt idx="9255">
                  <c:v>30.151478999869102</c:v>
                </c:pt>
                <c:pt idx="9256">
                  <c:v>30.1686560001144</c:v>
                </c:pt>
                <c:pt idx="9257">
                  <c:v>30.171272000188701</c:v>
                </c:pt>
                <c:pt idx="9258">
                  <c:v>30.171633000008999</c:v>
                </c:pt>
                <c:pt idx="9259">
                  <c:v>30.175018000136301</c:v>
                </c:pt>
                <c:pt idx="9260">
                  <c:v>30.1933209998423</c:v>
                </c:pt>
                <c:pt idx="9261">
                  <c:v>30.193697999948199</c:v>
                </c:pt>
                <c:pt idx="9262">
                  <c:v>30.194242000106801</c:v>
                </c:pt>
                <c:pt idx="9263">
                  <c:v>30.194648999895403</c:v>
                </c:pt>
                <c:pt idx="9264">
                  <c:v>30.2201119998244</c:v>
                </c:pt>
                <c:pt idx="9265">
                  <c:v>30.226730999856901</c:v>
                </c:pt>
                <c:pt idx="9266">
                  <c:v>30.2482080001027</c:v>
                </c:pt>
                <c:pt idx="9267">
                  <c:v>30.248623999796099</c:v>
                </c:pt>
                <c:pt idx="9268">
                  <c:v>30.249296999954801</c:v>
                </c:pt>
                <c:pt idx="9269">
                  <c:v>30.249804000050002</c:v>
                </c:pt>
                <c:pt idx="9270">
                  <c:v>30.265921000136498</c:v>
                </c:pt>
                <c:pt idx="9271">
                  <c:v>30.2682569999888</c:v>
                </c:pt>
                <c:pt idx="9272">
                  <c:v>30.268825999883099</c:v>
                </c:pt>
                <c:pt idx="9273">
                  <c:v>30.269833000147599</c:v>
                </c:pt>
                <c:pt idx="9274">
                  <c:v>30.2705280000736</c:v>
                </c:pt>
                <c:pt idx="9275">
                  <c:v>30.270904000190001</c:v>
                </c:pt>
                <c:pt idx="9276">
                  <c:v>30.2715739999257</c:v>
                </c:pt>
                <c:pt idx="9277">
                  <c:v>30.272856999999899</c:v>
                </c:pt>
                <c:pt idx="9278">
                  <c:v>30.2737759998308</c:v>
                </c:pt>
                <c:pt idx="9279">
                  <c:v>30.274857000222198</c:v>
                </c:pt>
                <c:pt idx="9280">
                  <c:v>30.2755289999367</c:v>
                </c:pt>
                <c:pt idx="9281">
                  <c:v>30.278547999841898</c:v>
                </c:pt>
                <c:pt idx="9282">
                  <c:v>30.278875000021799</c:v>
                </c:pt>
                <c:pt idx="9283">
                  <c:v>30.281729999842302</c:v>
                </c:pt>
                <c:pt idx="9284">
                  <c:v>30.281964000096103</c:v>
                </c:pt>
                <c:pt idx="9285">
                  <c:v>30.283452999810798</c:v>
                </c:pt>
                <c:pt idx="9286">
                  <c:v>30.2837799999906</c:v>
                </c:pt>
                <c:pt idx="9287">
                  <c:v>30.284959999789802</c:v>
                </c:pt>
                <c:pt idx="9288">
                  <c:v>30.285088999789799</c:v>
                </c:pt>
                <c:pt idx="9289">
                  <c:v>30.285189000096501</c:v>
                </c:pt>
                <c:pt idx="9290">
                  <c:v>30.2852849999908</c:v>
                </c:pt>
                <c:pt idx="9291">
                  <c:v>30.286127000181203</c:v>
                </c:pt>
                <c:pt idx="9292">
                  <c:v>30.287053999927497</c:v>
                </c:pt>
                <c:pt idx="9293">
                  <c:v>30.287506000149701</c:v>
                </c:pt>
                <c:pt idx="9294">
                  <c:v>30.2881870002238</c:v>
                </c:pt>
                <c:pt idx="9295">
                  <c:v>30.304289000014201</c:v>
                </c:pt>
                <c:pt idx="9296">
                  <c:v>30.3049499998451</c:v>
                </c:pt>
                <c:pt idx="9297">
                  <c:v>30.306322999876997</c:v>
                </c:pt>
                <c:pt idx="9298">
                  <c:v>30.3072589999828</c:v>
                </c:pt>
                <c:pt idx="9299">
                  <c:v>30.319958999825701</c:v>
                </c:pt>
                <c:pt idx="9300">
                  <c:v>30.325920999985097</c:v>
                </c:pt>
                <c:pt idx="9301">
                  <c:v>30.3264799999851</c:v>
                </c:pt>
                <c:pt idx="9302">
                  <c:v>30.327491000207303</c:v>
                </c:pt>
                <c:pt idx="9303">
                  <c:v>30.328196000027599</c:v>
                </c:pt>
                <c:pt idx="9304">
                  <c:v>30.339829999775201</c:v>
                </c:pt>
                <c:pt idx="9305">
                  <c:v>30.339833000198201</c:v>
                </c:pt>
                <c:pt idx="9306">
                  <c:v>30.3405019999445</c:v>
                </c:pt>
                <c:pt idx="9307">
                  <c:v>30.341591999786001</c:v>
                </c:pt>
                <c:pt idx="9308">
                  <c:v>30.342574999849599</c:v>
                </c:pt>
                <c:pt idx="9309">
                  <c:v>30.3507849998823</c:v>
                </c:pt>
                <c:pt idx="9310">
                  <c:v>30.3596319999996</c:v>
                </c:pt>
                <c:pt idx="9311">
                  <c:v>30.365175000042598</c:v>
                </c:pt>
                <c:pt idx="9312">
                  <c:v>30.365824999989801</c:v>
                </c:pt>
                <c:pt idx="9313">
                  <c:v>30.3670799999054</c:v>
                </c:pt>
                <c:pt idx="9314">
                  <c:v>30.3679580001698</c:v>
                </c:pt>
                <c:pt idx="9315">
                  <c:v>30.368064999947801</c:v>
                </c:pt>
                <c:pt idx="9316">
                  <c:v>30.3683600000113</c:v>
                </c:pt>
                <c:pt idx="9317">
                  <c:v>30.368997000095899</c:v>
                </c:pt>
                <c:pt idx="9318">
                  <c:v>30.369557000085397</c:v>
                </c:pt>
                <c:pt idx="9319">
                  <c:v>30.377058999874802</c:v>
                </c:pt>
                <c:pt idx="9320">
                  <c:v>30.392513000151602</c:v>
                </c:pt>
                <c:pt idx="9321">
                  <c:v>30.396450999887701</c:v>
                </c:pt>
                <c:pt idx="9322">
                  <c:v>30.397127000014699</c:v>
                </c:pt>
                <c:pt idx="9323">
                  <c:v>30.398430999866797</c:v>
                </c:pt>
                <c:pt idx="9324">
                  <c:v>30.398618000162898</c:v>
                </c:pt>
                <c:pt idx="9325">
                  <c:v>30.399443000078399</c:v>
                </c:pt>
                <c:pt idx="9326">
                  <c:v>30.4052319997936</c:v>
                </c:pt>
                <c:pt idx="9327">
                  <c:v>30.422111000007099</c:v>
                </c:pt>
                <c:pt idx="9328">
                  <c:v>30.430585999965803</c:v>
                </c:pt>
                <c:pt idx="9329">
                  <c:v>30.438993000188898</c:v>
                </c:pt>
                <c:pt idx="9330">
                  <c:v>30.471000000034103</c:v>
                </c:pt>
                <c:pt idx="9331">
                  <c:v>30.487204000110001</c:v>
                </c:pt>
                <c:pt idx="9332">
                  <c:v>30.4924329998357</c:v>
                </c:pt>
                <c:pt idx="9333">
                  <c:v>30.493099000068401</c:v>
                </c:pt>
                <c:pt idx="9334">
                  <c:v>30.494494999857103</c:v>
                </c:pt>
                <c:pt idx="9335">
                  <c:v>30.495374000110999</c:v>
                </c:pt>
                <c:pt idx="9336">
                  <c:v>30.505537999942998</c:v>
                </c:pt>
                <c:pt idx="9337">
                  <c:v>30.506255000091098</c:v>
                </c:pt>
                <c:pt idx="9338">
                  <c:v>30.507551000027803</c:v>
                </c:pt>
                <c:pt idx="9339">
                  <c:v>30.508456000006799</c:v>
                </c:pt>
                <c:pt idx="9340">
                  <c:v>30.523416000050897</c:v>
                </c:pt>
                <c:pt idx="9341">
                  <c:v>30.5240769998818</c:v>
                </c:pt>
                <c:pt idx="9342">
                  <c:v>30.5255270000088</c:v>
                </c:pt>
                <c:pt idx="9343">
                  <c:v>30.526559999998401</c:v>
                </c:pt>
                <c:pt idx="9344">
                  <c:v>30.5298990001574</c:v>
                </c:pt>
                <c:pt idx="9345">
                  <c:v>30.5305480001152</c:v>
                </c:pt>
                <c:pt idx="9346">
                  <c:v>30.531802000041299</c:v>
                </c:pt>
                <c:pt idx="9347">
                  <c:v>30.5326279999462</c:v>
                </c:pt>
                <c:pt idx="9348">
                  <c:v>30.5468410001594</c:v>
                </c:pt>
                <c:pt idx="9349">
                  <c:v>30.5473849998634</c:v>
                </c:pt>
                <c:pt idx="9350">
                  <c:v>30.548383000223101</c:v>
                </c:pt>
                <c:pt idx="9351">
                  <c:v>30.549112999779002</c:v>
                </c:pt>
                <c:pt idx="9352">
                  <c:v>30.5583220001608</c:v>
                </c:pt>
                <c:pt idx="9353">
                  <c:v>30.558904999907099</c:v>
                </c:pt>
                <c:pt idx="9354">
                  <c:v>30.560102999970599</c:v>
                </c:pt>
                <c:pt idx="9355">
                  <c:v>30.560991000129402</c:v>
                </c:pt>
                <c:pt idx="9356">
                  <c:v>30.561254000076499</c:v>
                </c:pt>
                <c:pt idx="9357">
                  <c:v>30.561660999865101</c:v>
                </c:pt>
                <c:pt idx="9358">
                  <c:v>30.562293000002601</c:v>
                </c:pt>
                <c:pt idx="9359">
                  <c:v>30.562693999854599</c:v>
                </c:pt>
                <c:pt idx="9360">
                  <c:v>30.564188999960603</c:v>
                </c:pt>
                <c:pt idx="9361">
                  <c:v>30.570162999992998</c:v>
                </c:pt>
                <c:pt idx="9362">
                  <c:v>30.570810999961303</c:v>
                </c:pt>
                <c:pt idx="9363">
                  <c:v>30.572074999781702</c:v>
                </c:pt>
                <c:pt idx="9364">
                  <c:v>30.5728729999827</c:v>
                </c:pt>
                <c:pt idx="9365">
                  <c:v>30.574604999856</c:v>
                </c:pt>
                <c:pt idx="9366">
                  <c:v>30.593510000016902</c:v>
                </c:pt>
                <c:pt idx="9367">
                  <c:v>30.5940520001968</c:v>
                </c:pt>
                <c:pt idx="9368">
                  <c:v>30.5950040001334</c:v>
                </c:pt>
                <c:pt idx="9369">
                  <c:v>30.5956799998057</c:v>
                </c:pt>
                <c:pt idx="9370">
                  <c:v>30.5968689999644</c:v>
                </c:pt>
                <c:pt idx="9371">
                  <c:v>30.597244000091401</c:v>
                </c:pt>
                <c:pt idx="9372">
                  <c:v>30.612463000124901</c:v>
                </c:pt>
                <c:pt idx="9373">
                  <c:v>30.613016000188498</c:v>
                </c:pt>
                <c:pt idx="9374">
                  <c:v>30.6131399997866</c:v>
                </c:pt>
                <c:pt idx="9375">
                  <c:v>30.613993999850198</c:v>
                </c:pt>
                <c:pt idx="9376">
                  <c:v>30.614678999882003</c:v>
                </c:pt>
                <c:pt idx="9377">
                  <c:v>30.619362999914301</c:v>
                </c:pt>
                <c:pt idx="9378">
                  <c:v>30.6196759997874</c:v>
                </c:pt>
                <c:pt idx="9379">
                  <c:v>30.620248000104699</c:v>
                </c:pt>
                <c:pt idx="9380">
                  <c:v>30.620673000157598</c:v>
                </c:pt>
                <c:pt idx="9381">
                  <c:v>30.624244000136901</c:v>
                </c:pt>
                <c:pt idx="9382">
                  <c:v>30.629056000179801</c:v>
                </c:pt>
                <c:pt idx="9383">
                  <c:v>30.629384999883701</c:v>
                </c:pt>
                <c:pt idx="9384">
                  <c:v>30.6300940001165</c:v>
                </c:pt>
                <c:pt idx="9385">
                  <c:v>30.6314039999051</c:v>
                </c:pt>
                <c:pt idx="9386">
                  <c:v>30.632297000011</c:v>
                </c:pt>
                <c:pt idx="9387">
                  <c:v>30.635779000022001</c:v>
                </c:pt>
                <c:pt idx="9388">
                  <c:v>30.636082000000801</c:v>
                </c:pt>
                <c:pt idx="9389">
                  <c:v>30.6365920000644</c:v>
                </c:pt>
                <c:pt idx="9390">
                  <c:v>30.637024000043301</c:v>
                </c:pt>
                <c:pt idx="9391">
                  <c:v>30.641823000223599</c:v>
                </c:pt>
                <c:pt idx="9392">
                  <c:v>30.642456999885297</c:v>
                </c:pt>
                <c:pt idx="9393">
                  <c:v>30.643088000033401</c:v>
                </c:pt>
                <c:pt idx="9394">
                  <c:v>30.6437509998431</c:v>
                </c:pt>
                <c:pt idx="9395">
                  <c:v>30.644723000022999</c:v>
                </c:pt>
                <c:pt idx="9396">
                  <c:v>30.645876000107798</c:v>
                </c:pt>
                <c:pt idx="9397">
                  <c:v>30.646536999938601</c:v>
                </c:pt>
                <c:pt idx="9398">
                  <c:v>30.647723000129101</c:v>
                </c:pt>
                <c:pt idx="9399">
                  <c:v>30.648688999917702</c:v>
                </c:pt>
                <c:pt idx="9400">
                  <c:v>30.666761999782398</c:v>
                </c:pt>
                <c:pt idx="9401">
                  <c:v>30.667167000046902</c:v>
                </c:pt>
                <c:pt idx="9402">
                  <c:v>30.667871999867202</c:v>
                </c:pt>
                <c:pt idx="9403">
                  <c:v>30.668455000068199</c:v>
                </c:pt>
                <c:pt idx="9404">
                  <c:v>30.673570000089899</c:v>
                </c:pt>
                <c:pt idx="9405">
                  <c:v>30.691848000060403</c:v>
                </c:pt>
                <c:pt idx="9406">
                  <c:v>30.699898999955597</c:v>
                </c:pt>
                <c:pt idx="9407">
                  <c:v>30.7006540001566</c:v>
                </c:pt>
                <c:pt idx="9408">
                  <c:v>30.7093770002211</c:v>
                </c:pt>
                <c:pt idx="9409">
                  <c:v>30.7100350000837</c:v>
                </c:pt>
                <c:pt idx="9410">
                  <c:v>30.7108160000098</c:v>
                </c:pt>
                <c:pt idx="9411">
                  <c:v>30.711407000126201</c:v>
                </c:pt>
                <c:pt idx="9412">
                  <c:v>30.712325999957098</c:v>
                </c:pt>
                <c:pt idx="9413">
                  <c:v>30.729869999959099</c:v>
                </c:pt>
                <c:pt idx="9414">
                  <c:v>30.7303780000438</c:v>
                </c:pt>
                <c:pt idx="9415">
                  <c:v>30.731266000202499</c:v>
                </c:pt>
                <c:pt idx="9416">
                  <c:v>30.731902999832499</c:v>
                </c:pt>
                <c:pt idx="9417">
                  <c:v>30.740122000224797</c:v>
                </c:pt>
                <c:pt idx="9418">
                  <c:v>30.744750999929202</c:v>
                </c:pt>
                <c:pt idx="9419">
                  <c:v>30.749614999876901</c:v>
                </c:pt>
                <c:pt idx="9420">
                  <c:v>30.750196000098999</c:v>
                </c:pt>
                <c:pt idx="9421">
                  <c:v>30.751353000141503</c:v>
                </c:pt>
                <c:pt idx="9422">
                  <c:v>30.7525829998667</c:v>
                </c:pt>
                <c:pt idx="9423">
                  <c:v>30.7526420001522</c:v>
                </c:pt>
                <c:pt idx="9424">
                  <c:v>30.757329000152801</c:v>
                </c:pt>
                <c:pt idx="9425">
                  <c:v>30.757961999825</c:v>
                </c:pt>
                <c:pt idx="9426">
                  <c:v>30.759048000163599</c:v>
                </c:pt>
                <c:pt idx="9427">
                  <c:v>30.7598740000685</c:v>
                </c:pt>
                <c:pt idx="9428">
                  <c:v>30.761352999888899</c:v>
                </c:pt>
                <c:pt idx="9429">
                  <c:v>30.769023000175302</c:v>
                </c:pt>
                <c:pt idx="9430">
                  <c:v>30.769513999984998</c:v>
                </c:pt>
                <c:pt idx="9431">
                  <c:v>30.770420999942797</c:v>
                </c:pt>
                <c:pt idx="9432">
                  <c:v>30.771074999847698</c:v>
                </c:pt>
                <c:pt idx="9433">
                  <c:v>30.782651000208698</c:v>
                </c:pt>
                <c:pt idx="9434">
                  <c:v>30.783014999997199</c:v>
                </c:pt>
                <c:pt idx="9435">
                  <c:v>30.783711999902099</c:v>
                </c:pt>
                <c:pt idx="9436">
                  <c:v>30.784291000145402</c:v>
                </c:pt>
                <c:pt idx="9437">
                  <c:v>30.788044000018999</c:v>
                </c:pt>
                <c:pt idx="9438">
                  <c:v>30.788749999828699</c:v>
                </c:pt>
                <c:pt idx="9439">
                  <c:v>30.7889639998393</c:v>
                </c:pt>
                <c:pt idx="9440">
                  <c:v>30.789414000082601</c:v>
                </c:pt>
                <c:pt idx="9441">
                  <c:v>30.789995999839398</c:v>
                </c:pt>
                <c:pt idx="9442">
                  <c:v>30.790116999923999</c:v>
                </c:pt>
                <c:pt idx="9443">
                  <c:v>30.790658000114401</c:v>
                </c:pt>
                <c:pt idx="9444">
                  <c:v>30.7908310001039</c:v>
                </c:pt>
                <c:pt idx="9445">
                  <c:v>30.794282999977398</c:v>
                </c:pt>
                <c:pt idx="9446">
                  <c:v>30.794944999797703</c:v>
                </c:pt>
                <c:pt idx="9447">
                  <c:v>30.795947000115099</c:v>
                </c:pt>
                <c:pt idx="9448">
                  <c:v>30.796333000125699</c:v>
                </c:pt>
                <c:pt idx="9449">
                  <c:v>30.797257999893098</c:v>
                </c:pt>
                <c:pt idx="9450">
                  <c:v>30.802617000062998</c:v>
                </c:pt>
                <c:pt idx="9451">
                  <c:v>30.803276999904401</c:v>
                </c:pt>
                <c:pt idx="9452">
                  <c:v>30.804600999999799</c:v>
                </c:pt>
                <c:pt idx="9453">
                  <c:v>30.805423999936401</c:v>
                </c:pt>
                <c:pt idx="9454">
                  <c:v>30.821437000213297</c:v>
                </c:pt>
                <c:pt idx="9455">
                  <c:v>30.828566999844</c:v>
                </c:pt>
                <c:pt idx="9456">
                  <c:v>30.8286720000978</c:v>
                </c:pt>
                <c:pt idx="9457">
                  <c:v>30.829063000055601</c:v>
                </c:pt>
                <c:pt idx="9458">
                  <c:v>30.8298310001191</c:v>
                </c:pt>
                <c:pt idx="9459">
                  <c:v>30.8303470001192</c:v>
                </c:pt>
                <c:pt idx="9460">
                  <c:v>30.832546000055999</c:v>
                </c:pt>
                <c:pt idx="9461">
                  <c:v>30.833105000055998</c:v>
                </c:pt>
                <c:pt idx="9462">
                  <c:v>30.834276999939899</c:v>
                </c:pt>
                <c:pt idx="9463">
                  <c:v>30.835142999876499</c:v>
                </c:pt>
                <c:pt idx="9464">
                  <c:v>30.836808999993</c:v>
                </c:pt>
                <c:pt idx="9465">
                  <c:v>30.837469999823902</c:v>
                </c:pt>
                <c:pt idx="9466">
                  <c:v>30.838770000173099</c:v>
                </c:pt>
                <c:pt idx="9467">
                  <c:v>30.8396069999616</c:v>
                </c:pt>
                <c:pt idx="9468">
                  <c:v>30.842764000226399</c:v>
                </c:pt>
                <c:pt idx="9469">
                  <c:v>30.8520079997833</c:v>
                </c:pt>
                <c:pt idx="9470">
                  <c:v>30.855348999921198</c:v>
                </c:pt>
                <c:pt idx="9471">
                  <c:v>30.855999999857797</c:v>
                </c:pt>
                <c:pt idx="9472">
                  <c:v>30.856175999815601</c:v>
                </c:pt>
                <c:pt idx="9473">
                  <c:v>30.8572529997945</c:v>
                </c:pt>
                <c:pt idx="9474">
                  <c:v>30.858073000217697</c:v>
                </c:pt>
                <c:pt idx="9475">
                  <c:v>30.8839919998717</c:v>
                </c:pt>
                <c:pt idx="9476">
                  <c:v>30.888327999946299</c:v>
                </c:pt>
                <c:pt idx="9477">
                  <c:v>30.897754999841702</c:v>
                </c:pt>
                <c:pt idx="9478">
                  <c:v>30.906615999811002</c:v>
                </c:pt>
                <c:pt idx="9479">
                  <c:v>30.907597999885102</c:v>
                </c:pt>
                <c:pt idx="9480">
                  <c:v>30.911983999885699</c:v>
                </c:pt>
                <c:pt idx="9481">
                  <c:v>30.912680999790602</c:v>
                </c:pt>
                <c:pt idx="9482">
                  <c:v>30.9139959999811</c:v>
                </c:pt>
                <c:pt idx="9483">
                  <c:v>30.914938000023501</c:v>
                </c:pt>
                <c:pt idx="9484">
                  <c:v>30.9293770001204</c:v>
                </c:pt>
                <c:pt idx="9485">
                  <c:v>30.929598000057002</c:v>
                </c:pt>
                <c:pt idx="9486">
                  <c:v>30.929955999908998</c:v>
                </c:pt>
                <c:pt idx="9487">
                  <c:v>30.931228000099498</c:v>
                </c:pt>
                <c:pt idx="9488">
                  <c:v>30.932145999940897</c:v>
                </c:pt>
                <c:pt idx="9489">
                  <c:v>30.947964000006298</c:v>
                </c:pt>
                <c:pt idx="9490">
                  <c:v>30.9485399998266</c:v>
                </c:pt>
                <c:pt idx="9491">
                  <c:v>30.949543000133399</c:v>
                </c:pt>
                <c:pt idx="9492">
                  <c:v>30.950294999911403</c:v>
                </c:pt>
                <c:pt idx="9493">
                  <c:v>30.973748000178603</c:v>
                </c:pt>
                <c:pt idx="9494">
                  <c:v>30.977978999999301</c:v>
                </c:pt>
                <c:pt idx="9495">
                  <c:v>30.982483000116098</c:v>
                </c:pt>
                <c:pt idx="9496">
                  <c:v>30.983037000169098</c:v>
                </c:pt>
                <c:pt idx="9497">
                  <c:v>30.984073000126898</c:v>
                </c:pt>
                <c:pt idx="9498">
                  <c:v>30.984856000031797</c:v>
                </c:pt>
                <c:pt idx="9499">
                  <c:v>31.004038999981198</c:v>
                </c:pt>
                <c:pt idx="9500">
                  <c:v>31.010402999981999</c:v>
                </c:pt>
                <c:pt idx="9501">
                  <c:v>31.0110010000244</c:v>
                </c:pt>
                <c:pt idx="9502">
                  <c:v>31.012150000151401</c:v>
                </c:pt>
                <c:pt idx="9503">
                  <c:v>31.0130279999611</c:v>
                </c:pt>
                <c:pt idx="9504">
                  <c:v>31.014658999993102</c:v>
                </c:pt>
                <c:pt idx="9505">
                  <c:v>31.015217999993101</c:v>
                </c:pt>
                <c:pt idx="9506">
                  <c:v>31.016104000172998</c:v>
                </c:pt>
                <c:pt idx="9507">
                  <c:v>31.0171219998665</c:v>
                </c:pt>
                <c:pt idx="9508">
                  <c:v>31.022069999835303</c:v>
                </c:pt>
                <c:pt idx="9509">
                  <c:v>31.023974000163399</c:v>
                </c:pt>
                <c:pt idx="9510">
                  <c:v>31.024624000110599</c:v>
                </c:pt>
                <c:pt idx="9511">
                  <c:v>31.025792000036702</c:v>
                </c:pt>
                <c:pt idx="9512">
                  <c:v>31.0260239998569</c:v>
                </c:pt>
                <c:pt idx="9513">
                  <c:v>31.027185999846498</c:v>
                </c:pt>
                <c:pt idx="9514">
                  <c:v>31.027300999994598</c:v>
                </c:pt>
                <c:pt idx="9515">
                  <c:v>31.028158000026401</c:v>
                </c:pt>
                <c:pt idx="9516">
                  <c:v>31.0287639999842</c:v>
                </c:pt>
                <c:pt idx="9517">
                  <c:v>31.034414999794503</c:v>
                </c:pt>
                <c:pt idx="9518">
                  <c:v>31.034929999805101</c:v>
                </c:pt>
                <c:pt idx="9519">
                  <c:v>31.035332000101302</c:v>
                </c:pt>
                <c:pt idx="9520">
                  <c:v>31.0357250000379</c:v>
                </c:pt>
                <c:pt idx="9521">
                  <c:v>31.035843000154202</c:v>
                </c:pt>
                <c:pt idx="9522">
                  <c:v>31.0362430000168</c:v>
                </c:pt>
                <c:pt idx="9523">
                  <c:v>31.036754000069699</c:v>
                </c:pt>
                <c:pt idx="9524">
                  <c:v>31.037461999858301</c:v>
                </c:pt>
                <c:pt idx="9525">
                  <c:v>31.052923000061099</c:v>
                </c:pt>
                <c:pt idx="9526">
                  <c:v>31.053001000145699</c:v>
                </c:pt>
                <c:pt idx="9527">
                  <c:v>31.053567000071702</c:v>
                </c:pt>
                <c:pt idx="9528">
                  <c:v>31.053570000039997</c:v>
                </c:pt>
                <c:pt idx="9529">
                  <c:v>31.054750999828599</c:v>
                </c:pt>
                <c:pt idx="9530">
                  <c:v>31.054753999796901</c:v>
                </c:pt>
                <c:pt idx="9531">
                  <c:v>31.055636000019099</c:v>
                </c:pt>
                <c:pt idx="9532">
                  <c:v>31.055639999976798</c:v>
                </c:pt>
                <c:pt idx="9533">
                  <c:v>31.0579410001992</c:v>
                </c:pt>
                <c:pt idx="9534">
                  <c:v>31.0586099999454</c:v>
                </c:pt>
                <c:pt idx="9535">
                  <c:v>31.059836000167703</c:v>
                </c:pt>
                <c:pt idx="9536">
                  <c:v>31.060788000104299</c:v>
                </c:pt>
                <c:pt idx="9537">
                  <c:v>31.061472000146697</c:v>
                </c:pt>
                <c:pt idx="9538">
                  <c:v>31.073127000126899</c:v>
                </c:pt>
                <c:pt idx="9539">
                  <c:v>31.083166999905998</c:v>
                </c:pt>
                <c:pt idx="9540">
                  <c:v>31.088346000160499</c:v>
                </c:pt>
                <c:pt idx="9541">
                  <c:v>31.095340999854599</c:v>
                </c:pt>
                <c:pt idx="9542">
                  <c:v>31.100514000172499</c:v>
                </c:pt>
                <c:pt idx="9543">
                  <c:v>31.101085000045703</c:v>
                </c:pt>
                <c:pt idx="9544">
                  <c:v>31.102362000183298</c:v>
                </c:pt>
                <c:pt idx="9545">
                  <c:v>31.1032029999296</c:v>
                </c:pt>
                <c:pt idx="9546">
                  <c:v>31.106262999855897</c:v>
                </c:pt>
                <c:pt idx="9547">
                  <c:v>31.113154000195202</c:v>
                </c:pt>
                <c:pt idx="9548">
                  <c:v>31.1311159998695</c:v>
                </c:pt>
                <c:pt idx="9549">
                  <c:v>31.143338000219899</c:v>
                </c:pt>
                <c:pt idx="9550">
                  <c:v>31.1790079999809</c:v>
                </c:pt>
                <c:pt idx="9551">
                  <c:v>31.201201999920102</c:v>
                </c:pt>
                <c:pt idx="9552">
                  <c:v>31.2018210001951</c:v>
                </c:pt>
                <c:pt idx="9553">
                  <c:v>31.2029110000366</c:v>
                </c:pt>
                <c:pt idx="9554">
                  <c:v>31.203593000100199</c:v>
                </c:pt>
                <c:pt idx="9555">
                  <c:v>31.2252140001874</c:v>
                </c:pt>
                <c:pt idx="9556">
                  <c:v>31.2254659997961</c:v>
                </c:pt>
                <c:pt idx="9557">
                  <c:v>31.225518000155699</c:v>
                </c:pt>
                <c:pt idx="9558">
                  <c:v>31.226132000028802</c:v>
                </c:pt>
                <c:pt idx="9559">
                  <c:v>31.2266159999126</c:v>
                </c:pt>
                <c:pt idx="9560">
                  <c:v>31.2354859997867</c:v>
                </c:pt>
                <c:pt idx="9561">
                  <c:v>31.236171999807901</c:v>
                </c:pt>
                <c:pt idx="9562">
                  <c:v>31.237447999956203</c:v>
                </c:pt>
                <c:pt idx="9563">
                  <c:v>31.238291000135998</c:v>
                </c:pt>
                <c:pt idx="9564">
                  <c:v>31.238954999935199</c:v>
                </c:pt>
                <c:pt idx="9565">
                  <c:v>31.239607999850701</c:v>
                </c:pt>
                <c:pt idx="9566">
                  <c:v>31.2410460001046</c:v>
                </c:pt>
                <c:pt idx="9567">
                  <c:v>31.241955000041298</c:v>
                </c:pt>
                <c:pt idx="9568">
                  <c:v>31.241999000030699</c:v>
                </c:pt>
                <c:pt idx="9569">
                  <c:v>31.242285000189401</c:v>
                </c:pt>
                <c:pt idx="9570">
                  <c:v>31.242920999829899</c:v>
                </c:pt>
                <c:pt idx="9571">
                  <c:v>31.243408000136601</c:v>
                </c:pt>
                <c:pt idx="9572">
                  <c:v>31.2503790000846</c:v>
                </c:pt>
                <c:pt idx="9573">
                  <c:v>31.279865000215</c:v>
                </c:pt>
                <c:pt idx="9574">
                  <c:v>31.280368999887198</c:v>
                </c:pt>
                <c:pt idx="9575">
                  <c:v>31.2813440000354</c:v>
                </c:pt>
                <c:pt idx="9576">
                  <c:v>31.282076000024901</c:v>
                </c:pt>
                <c:pt idx="9577">
                  <c:v>31.291939999846299</c:v>
                </c:pt>
                <c:pt idx="9578">
                  <c:v>31.292679000216499</c:v>
                </c:pt>
                <c:pt idx="9579">
                  <c:v>31.311090000144702</c:v>
                </c:pt>
                <c:pt idx="9580">
                  <c:v>31.3119130000814</c:v>
                </c:pt>
                <c:pt idx="9581">
                  <c:v>31.3125650000074</c:v>
                </c:pt>
                <c:pt idx="9582">
                  <c:v>31.313853000028701</c:v>
                </c:pt>
                <c:pt idx="9583">
                  <c:v>31.314850999933601</c:v>
                </c:pt>
                <c:pt idx="9584">
                  <c:v>31.321165000008399</c:v>
                </c:pt>
                <c:pt idx="9585">
                  <c:v>31.321730999934498</c:v>
                </c:pt>
                <c:pt idx="9586">
                  <c:v>31.322693000220102</c:v>
                </c:pt>
                <c:pt idx="9587">
                  <c:v>31.3233649999347</c:v>
                </c:pt>
                <c:pt idx="9588">
                  <c:v>31.330390000220998</c:v>
                </c:pt>
                <c:pt idx="9589">
                  <c:v>31.331012000009601</c:v>
                </c:pt>
                <c:pt idx="9590">
                  <c:v>31.3321170001472</c:v>
                </c:pt>
                <c:pt idx="9591">
                  <c:v>31.3328510001156</c:v>
                </c:pt>
                <c:pt idx="9592">
                  <c:v>31.335757999841</c:v>
                </c:pt>
                <c:pt idx="9593">
                  <c:v>31.336520999957401</c:v>
                </c:pt>
                <c:pt idx="9594">
                  <c:v>31.3377849997777</c:v>
                </c:pt>
                <c:pt idx="9595">
                  <c:v>31.3393279998308</c:v>
                </c:pt>
                <c:pt idx="9596">
                  <c:v>31.345090999820901</c:v>
                </c:pt>
                <c:pt idx="9597">
                  <c:v>31.346345000201801</c:v>
                </c:pt>
                <c:pt idx="9598">
                  <c:v>31.358747000012901</c:v>
                </c:pt>
                <c:pt idx="9599">
                  <c:v>31.3591740000447</c:v>
                </c:pt>
                <c:pt idx="9600">
                  <c:v>31.359947000055399</c:v>
                </c:pt>
                <c:pt idx="9601">
                  <c:v>31.360473999939099</c:v>
                </c:pt>
                <c:pt idx="9602">
                  <c:v>31.362877999981702</c:v>
                </c:pt>
                <c:pt idx="9603">
                  <c:v>31.363640000108699</c:v>
                </c:pt>
                <c:pt idx="9604">
                  <c:v>31.364995999865599</c:v>
                </c:pt>
                <c:pt idx="9605">
                  <c:v>31.365994000225303</c:v>
                </c:pt>
                <c:pt idx="9606">
                  <c:v>31.368085999929399</c:v>
                </c:pt>
                <c:pt idx="9607">
                  <c:v>31.368416000077502</c:v>
                </c:pt>
                <c:pt idx="9608">
                  <c:v>31.3689780000459</c:v>
                </c:pt>
                <c:pt idx="9609">
                  <c:v>31.370027999855601</c:v>
                </c:pt>
                <c:pt idx="9610">
                  <c:v>31.372061000183702</c:v>
                </c:pt>
                <c:pt idx="9611">
                  <c:v>31.372699999792502</c:v>
                </c:pt>
                <c:pt idx="9612">
                  <c:v>31.373839000025299</c:v>
                </c:pt>
                <c:pt idx="9613">
                  <c:v>31.374714999856199</c:v>
                </c:pt>
                <c:pt idx="9614">
                  <c:v>31.386569000005601</c:v>
                </c:pt>
                <c:pt idx="9615">
                  <c:v>31.3868540001749</c:v>
                </c:pt>
                <c:pt idx="9616">
                  <c:v>31.387145999815402</c:v>
                </c:pt>
                <c:pt idx="9617">
                  <c:v>31.3874570001644</c:v>
                </c:pt>
                <c:pt idx="9618">
                  <c:v>31.388225000227898</c:v>
                </c:pt>
                <c:pt idx="9619">
                  <c:v>31.388762000005901</c:v>
                </c:pt>
                <c:pt idx="9620">
                  <c:v>31.389044000206898</c:v>
                </c:pt>
                <c:pt idx="9621">
                  <c:v>31.389559000217503</c:v>
                </c:pt>
                <c:pt idx="9622">
                  <c:v>31.389644000228099</c:v>
                </c:pt>
                <c:pt idx="9623">
                  <c:v>31.389948000196402</c:v>
                </c:pt>
                <c:pt idx="9624">
                  <c:v>31.390650000048399</c:v>
                </c:pt>
                <c:pt idx="9625">
                  <c:v>31.391137999889899</c:v>
                </c:pt>
                <c:pt idx="9626">
                  <c:v>31.392092999794802</c:v>
                </c:pt>
                <c:pt idx="9627">
                  <c:v>31.4037500002086</c:v>
                </c:pt>
                <c:pt idx="9628">
                  <c:v>31.422045999988701</c:v>
                </c:pt>
                <c:pt idx="9629">
                  <c:v>31.427016000179702</c:v>
                </c:pt>
                <c:pt idx="9630">
                  <c:v>31.427825999799097</c:v>
                </c:pt>
                <c:pt idx="9631">
                  <c:v>31.430368000201199</c:v>
                </c:pt>
                <c:pt idx="9632">
                  <c:v>31.4306270001907</c:v>
                </c:pt>
                <c:pt idx="9633">
                  <c:v>31.433326999831401</c:v>
                </c:pt>
                <c:pt idx="9634">
                  <c:v>31.433540999841998</c:v>
                </c:pt>
                <c:pt idx="9635">
                  <c:v>31.4336129999901</c:v>
                </c:pt>
                <c:pt idx="9636">
                  <c:v>31.434623000222899</c:v>
                </c:pt>
                <c:pt idx="9637">
                  <c:v>31.4347150001594</c:v>
                </c:pt>
                <c:pt idx="9638">
                  <c:v>31.4349310001489</c:v>
                </c:pt>
                <c:pt idx="9639">
                  <c:v>31.435223999778799</c:v>
                </c:pt>
                <c:pt idx="9640">
                  <c:v>31.435485000201798</c:v>
                </c:pt>
                <c:pt idx="9641">
                  <c:v>31.435508999947999</c:v>
                </c:pt>
                <c:pt idx="9642">
                  <c:v>31.435942999905798</c:v>
                </c:pt>
                <c:pt idx="9643">
                  <c:v>31.436831000064501</c:v>
                </c:pt>
                <c:pt idx="9644">
                  <c:v>31.436936999853</c:v>
                </c:pt>
                <c:pt idx="9645">
                  <c:v>31.437038000149101</c:v>
                </c:pt>
                <c:pt idx="9646">
                  <c:v>31.437131000075102</c:v>
                </c:pt>
                <c:pt idx="9647">
                  <c:v>31.4384799999061</c:v>
                </c:pt>
                <c:pt idx="9648">
                  <c:v>31.439005999800401</c:v>
                </c:pt>
                <c:pt idx="9649">
                  <c:v>31.439487000170601</c:v>
                </c:pt>
                <c:pt idx="9650">
                  <c:v>31.440134000149499</c:v>
                </c:pt>
                <c:pt idx="9651">
                  <c:v>31.441831999927597</c:v>
                </c:pt>
                <c:pt idx="9652">
                  <c:v>31.457016999866003</c:v>
                </c:pt>
                <c:pt idx="9653">
                  <c:v>31.457442999908299</c:v>
                </c:pt>
                <c:pt idx="9654">
                  <c:v>31.458294999993001</c:v>
                </c:pt>
                <c:pt idx="9655">
                  <c:v>31.4588699998239</c:v>
                </c:pt>
                <c:pt idx="9656">
                  <c:v>31.4648879998458</c:v>
                </c:pt>
                <c:pt idx="9657">
                  <c:v>31.465920999835301</c:v>
                </c:pt>
                <c:pt idx="9658">
                  <c:v>31.466574000205497</c:v>
                </c:pt>
                <c:pt idx="9659">
                  <c:v>31.4677619999201</c:v>
                </c:pt>
                <c:pt idx="9660">
                  <c:v>31.468523000057701</c:v>
                </c:pt>
                <c:pt idx="9661">
                  <c:v>31.472112999836099</c:v>
                </c:pt>
                <c:pt idx="9662">
                  <c:v>31.4798360000168</c:v>
                </c:pt>
                <c:pt idx="9663">
                  <c:v>31.487995000134099</c:v>
                </c:pt>
                <c:pt idx="9664">
                  <c:v>31.4883209998697</c:v>
                </c:pt>
                <c:pt idx="9665">
                  <c:v>31.488910000007301</c:v>
                </c:pt>
                <c:pt idx="9666">
                  <c:v>31.489386999964999</c:v>
                </c:pt>
                <c:pt idx="9667">
                  <c:v>31.502656000157</c:v>
                </c:pt>
                <c:pt idx="9668">
                  <c:v>31.511817000136901</c:v>
                </c:pt>
                <c:pt idx="9669">
                  <c:v>31.511868000052299</c:v>
                </c:pt>
                <c:pt idx="9670">
                  <c:v>31.5123750001475</c:v>
                </c:pt>
                <c:pt idx="9671">
                  <c:v>31.513366000126499</c:v>
                </c:pt>
                <c:pt idx="9672">
                  <c:v>31.5136740000525</c:v>
                </c:pt>
                <c:pt idx="9673">
                  <c:v>31.514104000052601</c:v>
                </c:pt>
                <c:pt idx="9674">
                  <c:v>31.5201429998523</c:v>
                </c:pt>
                <c:pt idx="9675">
                  <c:v>31.5283559998533</c:v>
                </c:pt>
                <c:pt idx="9676">
                  <c:v>31.528999999864002</c:v>
                </c:pt>
                <c:pt idx="9677">
                  <c:v>31.530124999790097</c:v>
                </c:pt>
                <c:pt idx="9678">
                  <c:v>31.530980999832501</c:v>
                </c:pt>
                <c:pt idx="9679">
                  <c:v>31.5321889997903</c:v>
                </c:pt>
                <c:pt idx="9680">
                  <c:v>31.5325020001182</c:v>
                </c:pt>
                <c:pt idx="9681">
                  <c:v>31.532847000107697</c:v>
                </c:pt>
                <c:pt idx="9682">
                  <c:v>31.533211999885602</c:v>
                </c:pt>
                <c:pt idx="9683">
                  <c:v>31.5336680000655</c:v>
                </c:pt>
                <c:pt idx="9684">
                  <c:v>31.542555000214598</c:v>
                </c:pt>
                <c:pt idx="9685">
                  <c:v>31.548489000215298</c:v>
                </c:pt>
                <c:pt idx="9686">
                  <c:v>31.5489069998875</c:v>
                </c:pt>
                <c:pt idx="9687">
                  <c:v>31.549631999951</c:v>
                </c:pt>
                <c:pt idx="9688">
                  <c:v>31.549838000046201</c:v>
                </c:pt>
                <c:pt idx="9689">
                  <c:v>31.550145999972298</c:v>
                </c:pt>
                <c:pt idx="9690">
                  <c:v>31.550438000067498</c:v>
                </c:pt>
                <c:pt idx="9691">
                  <c:v>31.551539999782101</c:v>
                </c:pt>
                <c:pt idx="9692">
                  <c:v>31.552321000162898</c:v>
                </c:pt>
                <c:pt idx="9693">
                  <c:v>31.5639659997941</c:v>
                </c:pt>
                <c:pt idx="9694">
                  <c:v>31.578357999933299</c:v>
                </c:pt>
                <c:pt idx="9695">
                  <c:v>31.579069000144898</c:v>
                </c:pt>
                <c:pt idx="9696">
                  <c:v>31.579789999795999</c:v>
                </c:pt>
                <c:pt idx="9697">
                  <c:v>31.580321000092201</c:v>
                </c:pt>
                <c:pt idx="9698">
                  <c:v>31.581914000071201</c:v>
                </c:pt>
                <c:pt idx="9699">
                  <c:v>31.593402999988001</c:v>
                </c:pt>
                <c:pt idx="9700">
                  <c:v>31.597930999850998</c:v>
                </c:pt>
                <c:pt idx="9701">
                  <c:v>31.5986049999992</c:v>
                </c:pt>
                <c:pt idx="9702">
                  <c:v>31.599719000041599</c:v>
                </c:pt>
                <c:pt idx="9703">
                  <c:v>31.6004979999888</c:v>
                </c:pt>
                <c:pt idx="9704">
                  <c:v>31.601541999862</c:v>
                </c:pt>
                <c:pt idx="9705">
                  <c:v>31.603351999820003</c:v>
                </c:pt>
                <c:pt idx="9706">
                  <c:v>31.6037950001373</c:v>
                </c:pt>
                <c:pt idx="9707">
                  <c:v>31.604486000105602</c:v>
                </c:pt>
                <c:pt idx="9708">
                  <c:v>31.605081000179702</c:v>
                </c:pt>
                <c:pt idx="9709">
                  <c:v>31.619189000139098</c:v>
                </c:pt>
                <c:pt idx="9710">
                  <c:v>31.619590999980502</c:v>
                </c:pt>
                <c:pt idx="9711">
                  <c:v>31.620327999917201</c:v>
                </c:pt>
                <c:pt idx="9712">
                  <c:v>31.620863000170999</c:v>
                </c:pt>
                <c:pt idx="9713">
                  <c:v>31.623396000213599</c:v>
                </c:pt>
                <c:pt idx="9714">
                  <c:v>31.623936999949297</c:v>
                </c:pt>
                <c:pt idx="9715">
                  <c:v>31.624243999885902</c:v>
                </c:pt>
                <c:pt idx="9716">
                  <c:v>31.624971999917701</c:v>
                </c:pt>
                <c:pt idx="9717">
                  <c:v>31.625834999886099</c:v>
                </c:pt>
                <c:pt idx="9718">
                  <c:v>31.626289000087102</c:v>
                </c:pt>
                <c:pt idx="9719">
                  <c:v>31.634492000193802</c:v>
                </c:pt>
                <c:pt idx="9720">
                  <c:v>31.634865999876599</c:v>
                </c:pt>
                <c:pt idx="9721">
                  <c:v>31.635667000045899</c:v>
                </c:pt>
                <c:pt idx="9722">
                  <c:v>31.636139000056502</c:v>
                </c:pt>
                <c:pt idx="9723">
                  <c:v>31.637915999908699</c:v>
                </c:pt>
                <c:pt idx="9724">
                  <c:v>31.643535000057398</c:v>
                </c:pt>
                <c:pt idx="9725">
                  <c:v>31.643786000131499</c:v>
                </c:pt>
                <c:pt idx="9726">
                  <c:v>31.644314000004602</c:v>
                </c:pt>
                <c:pt idx="9727">
                  <c:v>31.644682000205599</c:v>
                </c:pt>
                <c:pt idx="9728">
                  <c:v>31.6577399999005</c:v>
                </c:pt>
                <c:pt idx="9729">
                  <c:v>31.6616489999432</c:v>
                </c:pt>
                <c:pt idx="9730">
                  <c:v>31.662311000218299</c:v>
                </c:pt>
                <c:pt idx="9731">
                  <c:v>31.663650000154998</c:v>
                </c:pt>
                <c:pt idx="9732">
                  <c:v>31.6645869997955</c:v>
                </c:pt>
                <c:pt idx="9733">
                  <c:v>31.671934999849302</c:v>
                </c:pt>
                <c:pt idx="9734">
                  <c:v>31.6823389998717</c:v>
                </c:pt>
                <c:pt idx="9735">
                  <c:v>31.685781999840401</c:v>
                </c:pt>
                <c:pt idx="9736">
                  <c:v>31.692677000137298</c:v>
                </c:pt>
                <c:pt idx="9737">
                  <c:v>31.693274000190197</c:v>
                </c:pt>
                <c:pt idx="9738">
                  <c:v>31.694524000158701</c:v>
                </c:pt>
                <c:pt idx="9739">
                  <c:v>31.695443999979002</c:v>
                </c:pt>
                <c:pt idx="9740">
                  <c:v>31.700343000011298</c:v>
                </c:pt>
                <c:pt idx="9741">
                  <c:v>31.702374999895198</c:v>
                </c:pt>
                <c:pt idx="9742">
                  <c:v>31.7112990001078</c:v>
                </c:pt>
                <c:pt idx="9743">
                  <c:v>31.711774000086699</c:v>
                </c:pt>
                <c:pt idx="9744">
                  <c:v>31.7125229998964</c:v>
                </c:pt>
                <c:pt idx="9745">
                  <c:v>31.712979000076302</c:v>
                </c:pt>
                <c:pt idx="9746">
                  <c:v>31.713017000129099</c:v>
                </c:pt>
                <c:pt idx="9747">
                  <c:v>31.713658000171502</c:v>
                </c:pt>
                <c:pt idx="9748">
                  <c:v>31.714137000108099</c:v>
                </c:pt>
                <c:pt idx="9749">
                  <c:v>31.7148220001399</c:v>
                </c:pt>
                <c:pt idx="9750">
                  <c:v>31.715631000224601</c:v>
                </c:pt>
                <c:pt idx="9751">
                  <c:v>31.7181270002038</c:v>
                </c:pt>
                <c:pt idx="9752">
                  <c:v>31.731902000046802</c:v>
                </c:pt>
                <c:pt idx="9753">
                  <c:v>31.751533999795299</c:v>
                </c:pt>
                <c:pt idx="9754">
                  <c:v>31.751549000091401</c:v>
                </c:pt>
                <c:pt idx="9755">
                  <c:v>31.752114000027998</c:v>
                </c:pt>
                <c:pt idx="9756">
                  <c:v>31.753104000017597</c:v>
                </c:pt>
                <c:pt idx="9757">
                  <c:v>31.753859000218601</c:v>
                </c:pt>
                <c:pt idx="9758">
                  <c:v>31.762412999796599</c:v>
                </c:pt>
                <c:pt idx="9759">
                  <c:v>31.771031000061999</c:v>
                </c:pt>
                <c:pt idx="9760">
                  <c:v>31.7717160000938</c:v>
                </c:pt>
                <c:pt idx="9761">
                  <c:v>31.772988999818999</c:v>
                </c:pt>
                <c:pt idx="9762">
                  <c:v>31.773969999903702</c:v>
                </c:pt>
                <c:pt idx="9763">
                  <c:v>31.7803029997776</c:v>
                </c:pt>
                <c:pt idx="9764">
                  <c:v>31.782624999777898</c:v>
                </c:pt>
                <c:pt idx="9765">
                  <c:v>31.802940000034102</c:v>
                </c:pt>
                <c:pt idx="9766">
                  <c:v>31.812450999950599</c:v>
                </c:pt>
                <c:pt idx="9767">
                  <c:v>31.813083000088199</c:v>
                </c:pt>
                <c:pt idx="9768">
                  <c:v>31.814271999792201</c:v>
                </c:pt>
                <c:pt idx="9769">
                  <c:v>31.815165999887501</c:v>
                </c:pt>
                <c:pt idx="9770">
                  <c:v>31.8208310000045</c:v>
                </c:pt>
                <c:pt idx="9771">
                  <c:v>31.860896000125599</c:v>
                </c:pt>
                <c:pt idx="9772">
                  <c:v>31.861332000062202</c:v>
                </c:pt>
                <c:pt idx="9773">
                  <c:v>31.862044999797899</c:v>
                </c:pt>
                <c:pt idx="9774">
                  <c:v>31.862627999998899</c:v>
                </c:pt>
                <c:pt idx="9775">
                  <c:v>31.875747999947599</c:v>
                </c:pt>
                <c:pt idx="9776">
                  <c:v>31.8763780001063</c:v>
                </c:pt>
                <c:pt idx="9777">
                  <c:v>31.877465999968901</c:v>
                </c:pt>
                <c:pt idx="9778">
                  <c:v>31.878361000053701</c:v>
                </c:pt>
                <c:pt idx="9779">
                  <c:v>31.878371999937301</c:v>
                </c:pt>
                <c:pt idx="9780">
                  <c:v>31.891241999801402</c:v>
                </c:pt>
                <c:pt idx="9781">
                  <c:v>31.891807000192703</c:v>
                </c:pt>
                <c:pt idx="9782">
                  <c:v>31.892785999843898</c:v>
                </c:pt>
                <c:pt idx="9783">
                  <c:v>31.893565999780499</c:v>
                </c:pt>
                <c:pt idx="9784">
                  <c:v>31.914399000015603</c:v>
                </c:pt>
                <c:pt idx="9785">
                  <c:v>31.915070000195499</c:v>
                </c:pt>
                <c:pt idx="9786">
                  <c:v>31.916418000036998</c:v>
                </c:pt>
                <c:pt idx="9787">
                  <c:v>31.917362000058301</c:v>
                </c:pt>
                <c:pt idx="9788">
                  <c:v>31.9243610001649</c:v>
                </c:pt>
                <c:pt idx="9789">
                  <c:v>31.9244080001226</c:v>
                </c:pt>
                <c:pt idx="9790">
                  <c:v>31.924971000080401</c:v>
                </c:pt>
                <c:pt idx="9791">
                  <c:v>31.926060999921898</c:v>
                </c:pt>
                <c:pt idx="9792">
                  <c:v>31.926956999995998</c:v>
                </c:pt>
                <c:pt idx="9793">
                  <c:v>31.9339890002083</c:v>
                </c:pt>
                <c:pt idx="9794">
                  <c:v>31.934404999901702</c:v>
                </c:pt>
                <c:pt idx="9795">
                  <c:v>31.9351930002085</c:v>
                </c:pt>
                <c:pt idx="9796">
                  <c:v>31.9357849998596</c:v>
                </c:pt>
                <c:pt idx="9797">
                  <c:v>31.9432430001143</c:v>
                </c:pt>
                <c:pt idx="9798">
                  <c:v>31.944684999871203</c:v>
                </c:pt>
                <c:pt idx="9799">
                  <c:v>31.945264000114502</c:v>
                </c:pt>
                <c:pt idx="9800">
                  <c:v>31.945854999776198</c:v>
                </c:pt>
                <c:pt idx="9801">
                  <c:v>31.9461449998925</c:v>
                </c:pt>
                <c:pt idx="9802">
                  <c:v>31.94630400003</c:v>
                </c:pt>
                <c:pt idx="9803">
                  <c:v>31.946710999818599</c:v>
                </c:pt>
                <c:pt idx="9804">
                  <c:v>31.946988000072402</c:v>
                </c:pt>
                <c:pt idx="9805">
                  <c:v>31.947109000156999</c:v>
                </c:pt>
                <c:pt idx="9806">
                  <c:v>31.9536699998934</c:v>
                </c:pt>
                <c:pt idx="9807">
                  <c:v>31.954399999904101</c:v>
                </c:pt>
                <c:pt idx="9808">
                  <c:v>31.955754000136899</c:v>
                </c:pt>
                <c:pt idx="9809">
                  <c:v>31.956798999999499</c:v>
                </c:pt>
                <c:pt idx="9810">
                  <c:v>31.9600090001586</c:v>
                </c:pt>
                <c:pt idx="9811">
                  <c:v>31.960678999894299</c:v>
                </c:pt>
                <c:pt idx="9812">
                  <c:v>31.961839999894398</c:v>
                </c:pt>
                <c:pt idx="9813">
                  <c:v>31.9626750001589</c:v>
                </c:pt>
                <c:pt idx="9814">
                  <c:v>31.964921000053398</c:v>
                </c:pt>
                <c:pt idx="9815">
                  <c:v>31.9652620000852</c:v>
                </c:pt>
                <c:pt idx="9816">
                  <c:v>31.965288999799601</c:v>
                </c:pt>
                <c:pt idx="9817">
                  <c:v>31.9657800000641</c:v>
                </c:pt>
                <c:pt idx="9818">
                  <c:v>31.966228999863201</c:v>
                </c:pt>
                <c:pt idx="9819">
                  <c:v>31.984603000182599</c:v>
                </c:pt>
                <c:pt idx="9820">
                  <c:v>31.985016999897098</c:v>
                </c:pt>
                <c:pt idx="9821">
                  <c:v>31.985812000129901</c:v>
                </c:pt>
                <c:pt idx="9822">
                  <c:v>31.986330000108801</c:v>
                </c:pt>
                <c:pt idx="9823">
                  <c:v>31.986853000034898</c:v>
                </c:pt>
                <c:pt idx="9824">
                  <c:v>31.9955420000042</c:v>
                </c:pt>
                <c:pt idx="9825">
                  <c:v>32.010214999900199</c:v>
                </c:pt>
                <c:pt idx="9826">
                  <c:v>32.022092999795795</c:v>
                </c:pt>
                <c:pt idx="9827">
                  <c:v>32.0230229999651</c:v>
                </c:pt>
                <c:pt idx="9828">
                  <c:v>32.035722999808002</c:v>
                </c:pt>
                <c:pt idx="9829">
                  <c:v>32.045578000179297</c:v>
                </c:pt>
                <c:pt idx="9830">
                  <c:v>32.046208999872697</c:v>
                </c:pt>
                <c:pt idx="9831">
                  <c:v>32.047476000116099</c:v>
                </c:pt>
                <c:pt idx="9832">
                  <c:v>32.048369000222003</c:v>
                </c:pt>
                <c:pt idx="9833">
                  <c:v>32.052054999894601</c:v>
                </c:pt>
                <c:pt idx="9834">
                  <c:v>32.059635000223302</c:v>
                </c:pt>
                <c:pt idx="9835">
                  <c:v>32.0623699999487</c:v>
                </c:pt>
                <c:pt idx="9836">
                  <c:v>32.0629080001708</c:v>
                </c:pt>
                <c:pt idx="9837">
                  <c:v>32.063936000213197</c:v>
                </c:pt>
                <c:pt idx="9838">
                  <c:v>32.064685000022997</c:v>
                </c:pt>
                <c:pt idx="9839">
                  <c:v>32.065976000012597</c:v>
                </c:pt>
                <c:pt idx="9840">
                  <c:v>32.090460999825105</c:v>
                </c:pt>
                <c:pt idx="9841">
                  <c:v>32.091117000163599</c:v>
                </c:pt>
                <c:pt idx="9842">
                  <c:v>32.092397999804199</c:v>
                </c:pt>
                <c:pt idx="9843">
                  <c:v>32.093308000185004</c:v>
                </c:pt>
                <c:pt idx="9844">
                  <c:v>32.097661000079796</c:v>
                </c:pt>
                <c:pt idx="9845">
                  <c:v>32.098283999857799</c:v>
                </c:pt>
                <c:pt idx="9846">
                  <c:v>32.099367000228</c:v>
                </c:pt>
                <c:pt idx="9847">
                  <c:v>32.0994949997839</c:v>
                </c:pt>
                <c:pt idx="9848">
                  <c:v>32.099899000058898</c:v>
                </c:pt>
                <c:pt idx="9849">
                  <c:v>32.100123999953198</c:v>
                </c:pt>
                <c:pt idx="9850">
                  <c:v>32.100598999932096</c:v>
                </c:pt>
                <c:pt idx="9851">
                  <c:v>32.101156999942702</c:v>
                </c:pt>
                <c:pt idx="9852">
                  <c:v>32.101544999932202</c:v>
                </c:pt>
                <c:pt idx="9853">
                  <c:v>32.102140999995704</c:v>
                </c:pt>
                <c:pt idx="9854">
                  <c:v>32.103338000069904</c:v>
                </c:pt>
                <c:pt idx="9855">
                  <c:v>32.104175999847897</c:v>
                </c:pt>
                <c:pt idx="9856">
                  <c:v>32.115944999986802</c:v>
                </c:pt>
                <c:pt idx="9857">
                  <c:v>32.1209409999028</c:v>
                </c:pt>
                <c:pt idx="9858">
                  <c:v>32.121323999945098</c:v>
                </c:pt>
                <c:pt idx="9859">
                  <c:v>32.121958000061504</c:v>
                </c:pt>
                <c:pt idx="9860">
                  <c:v>32.1225060001779</c:v>
                </c:pt>
                <c:pt idx="9861">
                  <c:v>32.131598999967501</c:v>
                </c:pt>
                <c:pt idx="9862">
                  <c:v>32.132386999819495</c:v>
                </c:pt>
                <c:pt idx="9863">
                  <c:v>32.1331469999677</c:v>
                </c:pt>
                <c:pt idx="9864">
                  <c:v>32.133803999840801</c:v>
                </c:pt>
                <c:pt idx="9865">
                  <c:v>32.135113000094805</c:v>
                </c:pt>
                <c:pt idx="9866">
                  <c:v>32.147925000117496</c:v>
                </c:pt>
                <c:pt idx="9867">
                  <c:v>32.165538999833998</c:v>
                </c:pt>
                <c:pt idx="9868">
                  <c:v>32.172147999972296</c:v>
                </c:pt>
                <c:pt idx="9869">
                  <c:v>32.180080000216499</c:v>
                </c:pt>
                <c:pt idx="9870">
                  <c:v>32.180506999793501</c:v>
                </c:pt>
                <c:pt idx="9871">
                  <c:v>32.181300000047401</c:v>
                </c:pt>
                <c:pt idx="9872">
                  <c:v>32.181844000206098</c:v>
                </c:pt>
                <c:pt idx="9873">
                  <c:v>32.189602000016698</c:v>
                </c:pt>
                <c:pt idx="9874">
                  <c:v>32.191571000112098</c:v>
                </c:pt>
                <c:pt idx="9875">
                  <c:v>32.192281999869003</c:v>
                </c:pt>
                <c:pt idx="9876">
                  <c:v>32.193681000080602</c:v>
                </c:pt>
                <c:pt idx="9877">
                  <c:v>32.194659000197099</c:v>
                </c:pt>
                <c:pt idx="9878">
                  <c:v>32.194756000080801</c:v>
                </c:pt>
                <c:pt idx="9879">
                  <c:v>32.1954080000068</c:v>
                </c:pt>
                <c:pt idx="9880">
                  <c:v>32.196767000186803</c:v>
                </c:pt>
                <c:pt idx="9881">
                  <c:v>32.197301999985896</c:v>
                </c:pt>
                <c:pt idx="9882">
                  <c:v>32.197633000123403</c:v>
                </c:pt>
                <c:pt idx="9883">
                  <c:v>32.199671999933301</c:v>
                </c:pt>
                <c:pt idx="9884">
                  <c:v>32.216349000009295</c:v>
                </c:pt>
                <c:pt idx="9885">
                  <c:v>32.217042999945903</c:v>
                </c:pt>
                <c:pt idx="9886">
                  <c:v>32.2181719998297</c:v>
                </c:pt>
                <c:pt idx="9887">
                  <c:v>32.219571000041398</c:v>
                </c:pt>
                <c:pt idx="9888">
                  <c:v>32.229161000032001</c:v>
                </c:pt>
                <c:pt idx="9889">
                  <c:v>32.229613999788796</c:v>
                </c:pt>
                <c:pt idx="9890">
                  <c:v>32.230412999979301</c:v>
                </c:pt>
                <c:pt idx="9891">
                  <c:v>32.230929999968701</c:v>
                </c:pt>
                <c:pt idx="9892">
                  <c:v>32.2507099999711</c:v>
                </c:pt>
                <c:pt idx="9893">
                  <c:v>32.2553440000774</c:v>
                </c:pt>
                <c:pt idx="9894">
                  <c:v>32.270061999952304</c:v>
                </c:pt>
                <c:pt idx="9895">
                  <c:v>32.270719999814901</c:v>
                </c:pt>
                <c:pt idx="9896">
                  <c:v>32.271939000111097</c:v>
                </c:pt>
                <c:pt idx="9897">
                  <c:v>32.272836000174699</c:v>
                </c:pt>
                <c:pt idx="9898">
                  <c:v>32.2781270001542</c:v>
                </c:pt>
                <c:pt idx="9899">
                  <c:v>32.278246999794597</c:v>
                </c:pt>
                <c:pt idx="9900">
                  <c:v>32.2786530000485</c:v>
                </c:pt>
                <c:pt idx="9901">
                  <c:v>32.278882999889902</c:v>
                </c:pt>
                <c:pt idx="9902">
                  <c:v>32.279578999805302</c:v>
                </c:pt>
                <c:pt idx="9903">
                  <c:v>32.280141000228404</c:v>
                </c:pt>
                <c:pt idx="9904">
                  <c:v>32.280323000122699</c:v>
                </c:pt>
                <c:pt idx="9905">
                  <c:v>32.281002000217903</c:v>
                </c:pt>
                <c:pt idx="9906">
                  <c:v>32.291551000071102</c:v>
                </c:pt>
                <c:pt idx="9907">
                  <c:v>32.294431000082099</c:v>
                </c:pt>
                <c:pt idx="9908">
                  <c:v>32.294814000124397</c:v>
                </c:pt>
                <c:pt idx="9909">
                  <c:v>32.2955199999341</c:v>
                </c:pt>
                <c:pt idx="9910">
                  <c:v>32.296019000114001</c:v>
                </c:pt>
                <c:pt idx="9911">
                  <c:v>32.305173000167898</c:v>
                </c:pt>
                <c:pt idx="9912">
                  <c:v>32.305205999819002</c:v>
                </c:pt>
                <c:pt idx="9913">
                  <c:v>32.332578000023204</c:v>
                </c:pt>
                <c:pt idx="9914">
                  <c:v>32.332666000002</c:v>
                </c:pt>
                <c:pt idx="9915">
                  <c:v>32.333211000150101</c:v>
                </c:pt>
                <c:pt idx="9916">
                  <c:v>32.334128999991599</c:v>
                </c:pt>
                <c:pt idx="9917">
                  <c:v>32.334890000129199</c:v>
                </c:pt>
                <c:pt idx="9918">
                  <c:v>32.338605999939297</c:v>
                </c:pt>
                <c:pt idx="9919">
                  <c:v>32.346459000109398</c:v>
                </c:pt>
                <c:pt idx="9920">
                  <c:v>32.349620999866602</c:v>
                </c:pt>
                <c:pt idx="9921">
                  <c:v>32.350140999824298</c:v>
                </c:pt>
                <c:pt idx="9922">
                  <c:v>32.350944999961904</c:v>
                </c:pt>
                <c:pt idx="9923">
                  <c:v>32.351503999961999</c:v>
                </c:pt>
                <c:pt idx="9924">
                  <c:v>32.357901000068502</c:v>
                </c:pt>
                <c:pt idx="9925">
                  <c:v>32.3586489998888</c:v>
                </c:pt>
                <c:pt idx="9926">
                  <c:v>32.359963000089898</c:v>
                </c:pt>
                <c:pt idx="9927">
                  <c:v>32.360737000089998</c:v>
                </c:pt>
                <c:pt idx="9928">
                  <c:v>32.3609470001429</c:v>
                </c:pt>
                <c:pt idx="9929">
                  <c:v>32.361400999889099</c:v>
                </c:pt>
                <c:pt idx="9930">
                  <c:v>32.362779999857501</c:v>
                </c:pt>
                <c:pt idx="9931">
                  <c:v>32.363703000100898</c:v>
                </c:pt>
                <c:pt idx="9932">
                  <c:v>32.379287999901798</c:v>
                </c:pt>
                <c:pt idx="9933">
                  <c:v>32.403472000169096</c:v>
                </c:pt>
                <c:pt idx="9934">
                  <c:v>32.404118000158597</c:v>
                </c:pt>
                <c:pt idx="9935">
                  <c:v>32.4042789998202</c:v>
                </c:pt>
                <c:pt idx="9936">
                  <c:v>32.404787999894296</c:v>
                </c:pt>
                <c:pt idx="9937">
                  <c:v>32.405365000158703</c:v>
                </c:pt>
                <c:pt idx="9938">
                  <c:v>32.405547000052998</c:v>
                </c:pt>
                <c:pt idx="9939">
                  <c:v>32.406209999862703</c:v>
                </c:pt>
                <c:pt idx="9940">
                  <c:v>32.406235000053101</c:v>
                </c:pt>
                <c:pt idx="9941">
                  <c:v>32.4125570000433</c:v>
                </c:pt>
                <c:pt idx="9942">
                  <c:v>32.437585000025102</c:v>
                </c:pt>
                <c:pt idx="9943">
                  <c:v>32.438174000162604</c:v>
                </c:pt>
                <c:pt idx="9944">
                  <c:v>32.439380000141597</c:v>
                </c:pt>
                <c:pt idx="9945">
                  <c:v>32.440175999909101</c:v>
                </c:pt>
                <c:pt idx="9946">
                  <c:v>32.444138999835502</c:v>
                </c:pt>
                <c:pt idx="9947">
                  <c:v>32.444644999941303</c:v>
                </c:pt>
                <c:pt idx="9948">
                  <c:v>32.445553999878001</c:v>
                </c:pt>
                <c:pt idx="9949">
                  <c:v>32.446168000205901</c:v>
                </c:pt>
                <c:pt idx="9950">
                  <c:v>32.458811000196796</c:v>
                </c:pt>
                <c:pt idx="9951">
                  <c:v>32.462347000091498</c:v>
                </c:pt>
                <c:pt idx="9952">
                  <c:v>32.473832000050599</c:v>
                </c:pt>
                <c:pt idx="9953">
                  <c:v>32.474484999966002</c:v>
                </c:pt>
                <c:pt idx="9954">
                  <c:v>32.474690000071803</c:v>
                </c:pt>
                <c:pt idx="9955">
                  <c:v>32.475722000071904</c:v>
                </c:pt>
                <c:pt idx="9956">
                  <c:v>32.476681999923997</c:v>
                </c:pt>
                <c:pt idx="9957">
                  <c:v>32.495852000010899</c:v>
                </c:pt>
                <c:pt idx="9958">
                  <c:v>32.505186999969702</c:v>
                </c:pt>
                <c:pt idx="9959">
                  <c:v>32.505795999895696</c:v>
                </c:pt>
                <c:pt idx="9960">
                  <c:v>32.5069989999065</c:v>
                </c:pt>
                <c:pt idx="9961">
                  <c:v>32.507184000223702</c:v>
                </c:pt>
                <c:pt idx="9962">
                  <c:v>32.507764999991103</c:v>
                </c:pt>
                <c:pt idx="9963">
                  <c:v>32.511073000023302</c:v>
                </c:pt>
                <c:pt idx="9964">
                  <c:v>32.524061999993101</c:v>
                </c:pt>
                <c:pt idx="9965">
                  <c:v>32.528316000025299</c:v>
                </c:pt>
                <c:pt idx="9966">
                  <c:v>32.529016999887901</c:v>
                </c:pt>
                <c:pt idx="9967">
                  <c:v>32.530191000205299</c:v>
                </c:pt>
                <c:pt idx="9968">
                  <c:v>32.531133999782398</c:v>
                </c:pt>
                <c:pt idx="9969">
                  <c:v>32.531891999951704</c:v>
                </c:pt>
                <c:pt idx="9970">
                  <c:v>32.532162999814304</c:v>
                </c:pt>
                <c:pt idx="9971">
                  <c:v>32.532700000047001</c:v>
                </c:pt>
                <c:pt idx="9972">
                  <c:v>32.533126000089297</c:v>
                </c:pt>
                <c:pt idx="9973">
                  <c:v>32.540215000153601</c:v>
                </c:pt>
                <c:pt idx="9974">
                  <c:v>32.568505000199302</c:v>
                </c:pt>
                <c:pt idx="9975">
                  <c:v>32.568896000157096</c:v>
                </c:pt>
                <c:pt idx="9976">
                  <c:v>32.569633000093695</c:v>
                </c:pt>
                <c:pt idx="9977">
                  <c:v>32.570200999998598</c:v>
                </c:pt>
                <c:pt idx="9978">
                  <c:v>32.580166000116101</c:v>
                </c:pt>
                <c:pt idx="9979">
                  <c:v>32.592814000054197</c:v>
                </c:pt>
                <c:pt idx="9980">
                  <c:v>32.593321000149402</c:v>
                </c:pt>
                <c:pt idx="9981">
                  <c:v>32.594396000149501</c:v>
                </c:pt>
                <c:pt idx="9982">
                  <c:v>32.5951720001285</c:v>
                </c:pt>
                <c:pt idx="9983">
                  <c:v>32.595978999779604</c:v>
                </c:pt>
                <c:pt idx="9984">
                  <c:v>32.609021000098402</c:v>
                </c:pt>
                <c:pt idx="9985">
                  <c:v>32.609609999781199</c:v>
                </c:pt>
                <c:pt idx="9986">
                  <c:v>32.610646000193803</c:v>
                </c:pt>
                <c:pt idx="9987">
                  <c:v>32.611505000204396</c:v>
                </c:pt>
                <c:pt idx="9988">
                  <c:v>32.629879000069103</c:v>
                </c:pt>
                <c:pt idx="9989">
                  <c:v>32.633195000016698</c:v>
                </c:pt>
                <c:pt idx="9990">
                  <c:v>32.634308000069701</c:v>
                </c:pt>
                <c:pt idx="9991">
                  <c:v>32.634988000154401</c:v>
                </c:pt>
                <c:pt idx="9992">
                  <c:v>32.636348999858399</c:v>
                </c:pt>
                <c:pt idx="9993">
                  <c:v>32.637252999847902</c:v>
                </c:pt>
                <c:pt idx="9994">
                  <c:v>32.642242999827403</c:v>
                </c:pt>
                <c:pt idx="9995">
                  <c:v>32.642941000176499</c:v>
                </c:pt>
                <c:pt idx="9996">
                  <c:v>32.642983000187002</c:v>
                </c:pt>
                <c:pt idx="9997">
                  <c:v>32.643646999986203</c:v>
                </c:pt>
                <c:pt idx="9998">
                  <c:v>32.643741999890999</c:v>
                </c:pt>
                <c:pt idx="9999">
                  <c:v>32.644290000007402</c:v>
                </c:pt>
                <c:pt idx="10000">
                  <c:v>32.644724999954597</c:v>
                </c:pt>
                <c:pt idx="10001">
                  <c:v>32.645279999997001</c:v>
                </c:pt>
                <c:pt idx="10002">
                  <c:v>32.645922000028797</c:v>
                </c:pt>
                <c:pt idx="10003">
                  <c:v>32.653044000198797</c:v>
                </c:pt>
                <c:pt idx="10004">
                  <c:v>32.653630999902802</c:v>
                </c:pt>
                <c:pt idx="10005">
                  <c:v>32.654713999818298</c:v>
                </c:pt>
                <c:pt idx="10006">
                  <c:v>32.655061999775995</c:v>
                </c:pt>
                <c:pt idx="10007">
                  <c:v>32.6554059997761</c:v>
                </c:pt>
                <c:pt idx="10008">
                  <c:v>32.655727000019297</c:v>
                </c:pt>
                <c:pt idx="10009">
                  <c:v>32.6570560000618</c:v>
                </c:pt>
                <c:pt idx="10010">
                  <c:v>32.6579610000408</c:v>
                </c:pt>
                <c:pt idx="10011">
                  <c:v>32.666540999798599</c:v>
                </c:pt>
                <c:pt idx="10012">
                  <c:v>32.666871999936099</c:v>
                </c:pt>
                <c:pt idx="10013">
                  <c:v>32.667445999777499</c:v>
                </c:pt>
                <c:pt idx="10014">
                  <c:v>32.6682439999785</c:v>
                </c:pt>
                <c:pt idx="10015">
                  <c:v>32.687184000224001</c:v>
                </c:pt>
                <c:pt idx="10016">
                  <c:v>32.688010000128997</c:v>
                </c:pt>
                <c:pt idx="10017">
                  <c:v>32.693638000182496</c:v>
                </c:pt>
                <c:pt idx="10018">
                  <c:v>32.694339000045098</c:v>
                </c:pt>
                <c:pt idx="10019">
                  <c:v>32.695719000002995</c:v>
                </c:pt>
                <c:pt idx="10020">
                  <c:v>32.696748000034802</c:v>
                </c:pt>
                <c:pt idx="10021">
                  <c:v>32.697162000204102</c:v>
                </c:pt>
                <c:pt idx="10022">
                  <c:v>32.697745999939798</c:v>
                </c:pt>
                <c:pt idx="10023">
                  <c:v>32.698886000161998</c:v>
                </c:pt>
                <c:pt idx="10024">
                  <c:v>32.699671000045704</c:v>
                </c:pt>
                <c:pt idx="10025">
                  <c:v>32.712827000068501</c:v>
                </c:pt>
                <c:pt idx="10026">
                  <c:v>32.713211000100202</c:v>
                </c:pt>
                <c:pt idx="10027">
                  <c:v>32.713964999857104</c:v>
                </c:pt>
                <c:pt idx="10028">
                  <c:v>32.714151000163803</c:v>
                </c:pt>
                <c:pt idx="10029">
                  <c:v>32.714519999899402</c:v>
                </c:pt>
                <c:pt idx="10030">
                  <c:v>32.719439000175001</c:v>
                </c:pt>
                <c:pt idx="10031">
                  <c:v>32.720076999794401</c:v>
                </c:pt>
                <c:pt idx="10032">
                  <c:v>32.7214280000589</c:v>
                </c:pt>
                <c:pt idx="10033">
                  <c:v>32.722309999826301</c:v>
                </c:pt>
                <c:pt idx="10034">
                  <c:v>32.732412999848698</c:v>
                </c:pt>
                <c:pt idx="10035">
                  <c:v>32.750519999808596</c:v>
                </c:pt>
                <c:pt idx="10036">
                  <c:v>32.760012999915396</c:v>
                </c:pt>
                <c:pt idx="10037">
                  <c:v>32.778620000044597</c:v>
                </c:pt>
                <c:pt idx="10038">
                  <c:v>32.784700999854898</c:v>
                </c:pt>
                <c:pt idx="10039">
                  <c:v>32.792075000088502</c:v>
                </c:pt>
                <c:pt idx="10040">
                  <c:v>32.792622000215403</c:v>
                </c:pt>
                <c:pt idx="10041">
                  <c:v>32.793730999855995</c:v>
                </c:pt>
                <c:pt idx="10042">
                  <c:v>32.794449999983001</c:v>
                </c:pt>
                <c:pt idx="10043">
                  <c:v>32.800624000174103</c:v>
                </c:pt>
                <c:pt idx="10044">
                  <c:v>32.810805999815699</c:v>
                </c:pt>
                <c:pt idx="10045">
                  <c:v>32.826041000134801</c:v>
                </c:pt>
                <c:pt idx="10046">
                  <c:v>32.8283220001139</c:v>
                </c:pt>
                <c:pt idx="10047">
                  <c:v>32.828900999902501</c:v>
                </c:pt>
                <c:pt idx="10048">
                  <c:v>32.829913000114097</c:v>
                </c:pt>
                <c:pt idx="10049">
                  <c:v>32.8306490000613</c:v>
                </c:pt>
                <c:pt idx="10050">
                  <c:v>32.832093999786501</c:v>
                </c:pt>
                <c:pt idx="10051">
                  <c:v>32.832830000188501</c:v>
                </c:pt>
                <c:pt idx="10052">
                  <c:v>32.834214000104097</c:v>
                </c:pt>
                <c:pt idx="10053">
                  <c:v>32.835227999839802</c:v>
                </c:pt>
                <c:pt idx="10054">
                  <c:v>32.839187999798</c:v>
                </c:pt>
                <c:pt idx="10055">
                  <c:v>32.839862999935498</c:v>
                </c:pt>
                <c:pt idx="10056">
                  <c:v>32.841774000189602</c:v>
                </c:pt>
                <c:pt idx="10057">
                  <c:v>32.842737999999301</c:v>
                </c:pt>
                <c:pt idx="10058">
                  <c:v>32.844465999914902</c:v>
                </c:pt>
                <c:pt idx="10059">
                  <c:v>32.845034999809201</c:v>
                </c:pt>
                <c:pt idx="10060">
                  <c:v>32.846091000010297</c:v>
                </c:pt>
                <c:pt idx="10061">
                  <c:v>32.846934000190195</c:v>
                </c:pt>
                <c:pt idx="10062">
                  <c:v>32.854602000043002</c:v>
                </c:pt>
                <c:pt idx="10063">
                  <c:v>32.855112000106601</c:v>
                </c:pt>
                <c:pt idx="10064">
                  <c:v>32.856041999821102</c:v>
                </c:pt>
                <c:pt idx="10065">
                  <c:v>32.856043999800001</c:v>
                </c:pt>
                <c:pt idx="10066">
                  <c:v>32.856681999874098</c:v>
                </c:pt>
                <c:pt idx="10067">
                  <c:v>32.862726000075703</c:v>
                </c:pt>
                <c:pt idx="10068">
                  <c:v>32.863221999832604</c:v>
                </c:pt>
                <c:pt idx="10069">
                  <c:v>32.863933000044099</c:v>
                </c:pt>
                <c:pt idx="10070">
                  <c:v>32.8647790001923</c:v>
                </c:pt>
                <c:pt idx="10071">
                  <c:v>32.874155000172301</c:v>
                </c:pt>
                <c:pt idx="10072">
                  <c:v>32.875124999918597</c:v>
                </c:pt>
                <c:pt idx="10073">
                  <c:v>32.876504999876396</c:v>
                </c:pt>
                <c:pt idx="10074">
                  <c:v>32.877222000024602</c:v>
                </c:pt>
                <c:pt idx="10075">
                  <c:v>32.877993000056399</c:v>
                </c:pt>
                <c:pt idx="10076">
                  <c:v>32.894935000058403</c:v>
                </c:pt>
                <c:pt idx="10077">
                  <c:v>32.895519999783502</c:v>
                </c:pt>
                <c:pt idx="10078">
                  <c:v>32.8964589998577</c:v>
                </c:pt>
                <c:pt idx="10079">
                  <c:v>32.8975799998261</c:v>
                </c:pt>
                <c:pt idx="10080">
                  <c:v>32.9007260002072</c:v>
                </c:pt>
                <c:pt idx="10081">
                  <c:v>32.901399999900605</c:v>
                </c:pt>
                <c:pt idx="10082">
                  <c:v>32.902594999995898</c:v>
                </c:pt>
                <c:pt idx="10083">
                  <c:v>32.903444000112302</c:v>
                </c:pt>
                <c:pt idx="10084">
                  <c:v>32.907832000091702</c:v>
                </c:pt>
                <c:pt idx="10085">
                  <c:v>32.913531999838504</c:v>
                </c:pt>
                <c:pt idx="10086">
                  <c:v>32.9159729999446</c:v>
                </c:pt>
                <c:pt idx="10087">
                  <c:v>32.918261999839103</c:v>
                </c:pt>
                <c:pt idx="10088">
                  <c:v>32.918654999775697</c:v>
                </c:pt>
                <c:pt idx="10089">
                  <c:v>32.9192789999979</c:v>
                </c:pt>
                <c:pt idx="10090">
                  <c:v>32.919745000071998</c:v>
                </c:pt>
                <c:pt idx="10091">
                  <c:v>32.945646999905797</c:v>
                </c:pt>
                <c:pt idx="10092">
                  <c:v>32.948205000138799</c:v>
                </c:pt>
                <c:pt idx="10093">
                  <c:v>32.949128999916802</c:v>
                </c:pt>
                <c:pt idx="10094">
                  <c:v>32.949879000170704</c:v>
                </c:pt>
                <c:pt idx="10095">
                  <c:v>32.951083000170904</c:v>
                </c:pt>
                <c:pt idx="10096">
                  <c:v>32.9523929999595</c:v>
                </c:pt>
                <c:pt idx="10097">
                  <c:v>32.963349000055999</c:v>
                </c:pt>
                <c:pt idx="10098">
                  <c:v>32.964572999844599</c:v>
                </c:pt>
                <c:pt idx="10099">
                  <c:v>32.964965999781199</c:v>
                </c:pt>
                <c:pt idx="10100">
                  <c:v>32.965649999823597</c:v>
                </c:pt>
                <c:pt idx="10101">
                  <c:v>32.9661430000669</c:v>
                </c:pt>
                <c:pt idx="10102">
                  <c:v>32.983405999857396</c:v>
                </c:pt>
                <c:pt idx="10103">
                  <c:v>32.984046999899803</c:v>
                </c:pt>
                <c:pt idx="10104">
                  <c:v>32.985289999942296</c:v>
                </c:pt>
                <c:pt idx="10105">
                  <c:v>32.986186000016396</c:v>
                </c:pt>
                <c:pt idx="10106">
                  <c:v>32.993029999943204</c:v>
                </c:pt>
                <c:pt idx="10107">
                  <c:v>33.006098999976501</c:v>
                </c:pt>
                <c:pt idx="10108">
                  <c:v>33.0123379999349</c:v>
                </c:pt>
                <c:pt idx="10109">
                  <c:v>33.033327999873997</c:v>
                </c:pt>
                <c:pt idx="10110">
                  <c:v>33.033834999969201</c:v>
                </c:pt>
                <c:pt idx="10111">
                  <c:v>33.034795999810697</c:v>
                </c:pt>
                <c:pt idx="10112">
                  <c:v>33.035409000149201</c:v>
                </c:pt>
                <c:pt idx="10113">
                  <c:v>33.035484999800204</c:v>
                </c:pt>
                <c:pt idx="10114">
                  <c:v>33.0439909998858</c:v>
                </c:pt>
                <c:pt idx="10115">
                  <c:v>33.062988999972703</c:v>
                </c:pt>
                <c:pt idx="10116">
                  <c:v>33.063311000205402</c:v>
                </c:pt>
                <c:pt idx="10117">
                  <c:v>33.064103000015102</c:v>
                </c:pt>
                <c:pt idx="10118">
                  <c:v>33.064602000195002</c:v>
                </c:pt>
                <c:pt idx="10119">
                  <c:v>33.0658299999413</c:v>
                </c:pt>
                <c:pt idx="10120">
                  <c:v>33.066504000089402</c:v>
                </c:pt>
                <c:pt idx="10121">
                  <c:v>33.067625000057802</c:v>
                </c:pt>
                <c:pt idx="10122">
                  <c:v>33.068495999941597</c:v>
                </c:pt>
                <c:pt idx="10123">
                  <c:v>33.076272000016601</c:v>
                </c:pt>
                <c:pt idx="10124">
                  <c:v>33.088463999774795</c:v>
                </c:pt>
                <c:pt idx="10125">
                  <c:v>33.089130999996904</c:v>
                </c:pt>
                <c:pt idx="10126">
                  <c:v>33.0904229999759</c:v>
                </c:pt>
                <c:pt idx="10127">
                  <c:v>33.0913060001876</c:v>
                </c:pt>
                <c:pt idx="10128">
                  <c:v>33.091525000145303</c:v>
                </c:pt>
                <c:pt idx="10129">
                  <c:v>33.0921350000608</c:v>
                </c:pt>
                <c:pt idx="10130">
                  <c:v>33.093381000071503</c:v>
                </c:pt>
                <c:pt idx="10131">
                  <c:v>33.094248999987002</c:v>
                </c:pt>
                <c:pt idx="10132">
                  <c:v>33.097706999797005</c:v>
                </c:pt>
                <c:pt idx="10133">
                  <c:v>33.119532000000596</c:v>
                </c:pt>
                <c:pt idx="10134">
                  <c:v>33.122542999990401</c:v>
                </c:pt>
                <c:pt idx="10135">
                  <c:v>33.1230639999375</c:v>
                </c:pt>
                <c:pt idx="10136">
                  <c:v>33.1240430000434</c:v>
                </c:pt>
                <c:pt idx="10137">
                  <c:v>33.124742999916599</c:v>
                </c:pt>
                <c:pt idx="10138">
                  <c:v>33.130245999927801</c:v>
                </c:pt>
                <c:pt idx="10139">
                  <c:v>33.159574999899597</c:v>
                </c:pt>
                <c:pt idx="10140">
                  <c:v>33.161661000121896</c:v>
                </c:pt>
                <c:pt idx="10141">
                  <c:v>33.170524000070095</c:v>
                </c:pt>
                <c:pt idx="10142">
                  <c:v>33.171095999932696</c:v>
                </c:pt>
                <c:pt idx="10143">
                  <c:v>33.172106000165499</c:v>
                </c:pt>
                <c:pt idx="10144">
                  <c:v>33.172818999901203</c:v>
                </c:pt>
                <c:pt idx="10145">
                  <c:v>33.1779039997854</c:v>
                </c:pt>
                <c:pt idx="10146">
                  <c:v>33.178548999785498</c:v>
                </c:pt>
                <c:pt idx="10147">
                  <c:v>33.179712000219197</c:v>
                </c:pt>
                <c:pt idx="10148">
                  <c:v>33.180583000102999</c:v>
                </c:pt>
                <c:pt idx="10149">
                  <c:v>33.192322000104404</c:v>
                </c:pt>
                <c:pt idx="10150">
                  <c:v>33.217212000181398</c:v>
                </c:pt>
                <c:pt idx="10151">
                  <c:v>33.217805999811297</c:v>
                </c:pt>
                <c:pt idx="10152">
                  <c:v>33.218951999970102</c:v>
                </c:pt>
                <c:pt idx="10153">
                  <c:v>33.219782999822201</c:v>
                </c:pt>
                <c:pt idx="10154">
                  <c:v>33.2504050002171</c:v>
                </c:pt>
                <c:pt idx="10155">
                  <c:v>33.257140999921802</c:v>
                </c:pt>
                <c:pt idx="10156">
                  <c:v>33.264129000144699</c:v>
                </c:pt>
                <c:pt idx="10157">
                  <c:v>33.2645680000496</c:v>
                </c:pt>
                <c:pt idx="10158">
                  <c:v>33.2652639999651</c:v>
                </c:pt>
                <c:pt idx="10159">
                  <c:v>33.265725000091997</c:v>
                </c:pt>
                <c:pt idx="10160">
                  <c:v>33.266285000081496</c:v>
                </c:pt>
                <c:pt idx="10161">
                  <c:v>33.2666220001556</c:v>
                </c:pt>
                <c:pt idx="10162">
                  <c:v>33.266820999870099</c:v>
                </c:pt>
                <c:pt idx="10163">
                  <c:v>33.267297999827797</c:v>
                </c:pt>
                <c:pt idx="10164">
                  <c:v>33.267447000071101</c:v>
                </c:pt>
                <c:pt idx="10165">
                  <c:v>33.267870000145102</c:v>
                </c:pt>
                <c:pt idx="10166">
                  <c:v>33.268245999806801</c:v>
                </c:pt>
                <c:pt idx="10167">
                  <c:v>33.268586999838504</c:v>
                </c:pt>
                <c:pt idx="10168">
                  <c:v>33.268673999827996</c:v>
                </c:pt>
                <c:pt idx="10169">
                  <c:v>33.269476999976099</c:v>
                </c:pt>
                <c:pt idx="10170">
                  <c:v>33.269563999965598</c:v>
                </c:pt>
                <c:pt idx="10171">
                  <c:v>33.270541000092599</c:v>
                </c:pt>
                <c:pt idx="10172">
                  <c:v>33.283969999956703</c:v>
                </c:pt>
                <c:pt idx="10173">
                  <c:v>33.284338000157696</c:v>
                </c:pt>
                <c:pt idx="10174">
                  <c:v>33.285068000168302</c:v>
                </c:pt>
                <c:pt idx="10175">
                  <c:v>33.285540000178997</c:v>
                </c:pt>
                <c:pt idx="10176">
                  <c:v>33.292634000190397</c:v>
                </c:pt>
                <c:pt idx="10177">
                  <c:v>33.293173999936698</c:v>
                </c:pt>
                <c:pt idx="10178">
                  <c:v>33.294193000074301</c:v>
                </c:pt>
                <c:pt idx="10179">
                  <c:v>33.294941999883996</c:v>
                </c:pt>
                <c:pt idx="10180">
                  <c:v>33.300186999895203</c:v>
                </c:pt>
                <c:pt idx="10181">
                  <c:v>33.300854000117397</c:v>
                </c:pt>
                <c:pt idx="10182">
                  <c:v>33.302171999821397</c:v>
                </c:pt>
                <c:pt idx="10183">
                  <c:v>33.3030669999061</c:v>
                </c:pt>
                <c:pt idx="10184">
                  <c:v>33.304292000138901</c:v>
                </c:pt>
                <c:pt idx="10185">
                  <c:v>33.308224999927901</c:v>
                </c:pt>
                <c:pt idx="10186">
                  <c:v>33.3089529999597</c:v>
                </c:pt>
                <c:pt idx="10187">
                  <c:v>33.3103110001502</c:v>
                </c:pt>
                <c:pt idx="10188">
                  <c:v>33.311357999991699</c:v>
                </c:pt>
                <c:pt idx="10189">
                  <c:v>33.316104999812495</c:v>
                </c:pt>
                <c:pt idx="10190">
                  <c:v>33.3225549998132</c:v>
                </c:pt>
                <c:pt idx="10191">
                  <c:v>33.334141000068399</c:v>
                </c:pt>
                <c:pt idx="10192">
                  <c:v>33.343387000059003</c:v>
                </c:pt>
                <c:pt idx="10193">
                  <c:v>33.349395000186597</c:v>
                </c:pt>
                <c:pt idx="10194">
                  <c:v>33.349489000101997</c:v>
                </c:pt>
                <c:pt idx="10195">
                  <c:v>33.350108999911697</c:v>
                </c:pt>
                <c:pt idx="10196">
                  <c:v>33.351432000017596</c:v>
                </c:pt>
                <c:pt idx="10197">
                  <c:v>33.352399999785099</c:v>
                </c:pt>
                <c:pt idx="10198">
                  <c:v>33.374967999861802</c:v>
                </c:pt>
                <c:pt idx="10199">
                  <c:v>33.382674000222302</c:v>
                </c:pt>
                <c:pt idx="10200">
                  <c:v>33.3833939998839</c:v>
                </c:pt>
                <c:pt idx="10201">
                  <c:v>33.383653999862801</c:v>
                </c:pt>
                <c:pt idx="10202">
                  <c:v>33.384405000106199</c:v>
                </c:pt>
                <c:pt idx="10203">
                  <c:v>33.384584000032099</c:v>
                </c:pt>
                <c:pt idx="10204">
                  <c:v>33.385130000169696</c:v>
                </c:pt>
                <c:pt idx="10205">
                  <c:v>33.385523000106303</c:v>
                </c:pt>
                <c:pt idx="10206">
                  <c:v>33.385627999905402</c:v>
                </c:pt>
                <c:pt idx="10207">
                  <c:v>33.386780000000698</c:v>
                </c:pt>
                <c:pt idx="10208">
                  <c:v>33.395921000192097</c:v>
                </c:pt>
                <c:pt idx="10209">
                  <c:v>33.403539000119004</c:v>
                </c:pt>
                <c:pt idx="10210">
                  <c:v>33.404017000066197</c:v>
                </c:pt>
                <c:pt idx="10211">
                  <c:v>33.404772999801899</c:v>
                </c:pt>
                <c:pt idx="10212">
                  <c:v>33.405274999950002</c:v>
                </c:pt>
                <c:pt idx="10213">
                  <c:v>33.425653999984199</c:v>
                </c:pt>
                <c:pt idx="10214">
                  <c:v>33.450932000050599</c:v>
                </c:pt>
                <c:pt idx="10215">
                  <c:v>33.452699999997996</c:v>
                </c:pt>
                <c:pt idx="10216">
                  <c:v>33.453392999945201</c:v>
                </c:pt>
                <c:pt idx="10217">
                  <c:v>33.454564999829003</c:v>
                </c:pt>
                <c:pt idx="10218">
                  <c:v>33.455489000061696</c:v>
                </c:pt>
                <c:pt idx="10219">
                  <c:v>33.455752999998303</c:v>
                </c:pt>
                <c:pt idx="10220">
                  <c:v>33.471677999841603</c:v>
                </c:pt>
                <c:pt idx="10221">
                  <c:v>33.472002000053102</c:v>
                </c:pt>
                <c:pt idx="10222">
                  <c:v>33.472473000074302</c:v>
                </c:pt>
                <c:pt idx="10223">
                  <c:v>33.472891000201301</c:v>
                </c:pt>
                <c:pt idx="10224">
                  <c:v>33.488623999801298</c:v>
                </c:pt>
                <c:pt idx="10225">
                  <c:v>33.505971000067802</c:v>
                </c:pt>
                <c:pt idx="10226">
                  <c:v>33.539682000082301</c:v>
                </c:pt>
                <c:pt idx="10227">
                  <c:v>33.548434999829603</c:v>
                </c:pt>
                <c:pt idx="10228">
                  <c:v>33.5490729999037</c:v>
                </c:pt>
                <c:pt idx="10229">
                  <c:v>33.5503000001153</c:v>
                </c:pt>
                <c:pt idx="10230">
                  <c:v>33.551173999967403</c:v>
                </c:pt>
                <c:pt idx="10231">
                  <c:v>33.553964000020599</c:v>
                </c:pt>
                <c:pt idx="10232">
                  <c:v>33.554653999999502</c:v>
                </c:pt>
                <c:pt idx="10233">
                  <c:v>33.5559489999468</c:v>
                </c:pt>
                <c:pt idx="10234">
                  <c:v>33.556833000147797</c:v>
                </c:pt>
                <c:pt idx="10235">
                  <c:v>33.561362000000301</c:v>
                </c:pt>
                <c:pt idx="10236">
                  <c:v>33.561885999915802</c:v>
                </c:pt>
                <c:pt idx="10237">
                  <c:v>33.562914999947601</c:v>
                </c:pt>
                <c:pt idx="10238">
                  <c:v>33.563683000011196</c:v>
                </c:pt>
                <c:pt idx="10239">
                  <c:v>33.567669000149102</c:v>
                </c:pt>
                <c:pt idx="10240">
                  <c:v>33.568070999990596</c:v>
                </c:pt>
                <c:pt idx="10241">
                  <c:v>33.568713000022399</c:v>
                </c:pt>
                <c:pt idx="10242">
                  <c:v>33.569434000128204</c:v>
                </c:pt>
                <c:pt idx="10243">
                  <c:v>33.572221000213105</c:v>
                </c:pt>
                <c:pt idx="10244">
                  <c:v>33.572870000170902</c:v>
                </c:pt>
                <c:pt idx="10245">
                  <c:v>33.574115000192201</c:v>
                </c:pt>
                <c:pt idx="10246">
                  <c:v>33.574904000033698</c:v>
                </c:pt>
                <c:pt idx="10247">
                  <c:v>33.582332000150899</c:v>
                </c:pt>
                <c:pt idx="10248">
                  <c:v>33.582776000002902</c:v>
                </c:pt>
                <c:pt idx="10249">
                  <c:v>33.5835609998866</c:v>
                </c:pt>
                <c:pt idx="10250">
                  <c:v>33.584174000225097</c:v>
                </c:pt>
                <c:pt idx="10251">
                  <c:v>33.6029370000687</c:v>
                </c:pt>
                <c:pt idx="10252">
                  <c:v>33.607233000111499</c:v>
                </c:pt>
                <c:pt idx="10253">
                  <c:v>33.607976999974198</c:v>
                </c:pt>
                <c:pt idx="10254">
                  <c:v>33.609391000027202</c:v>
                </c:pt>
                <c:pt idx="10255">
                  <c:v>33.610375000080197</c:v>
                </c:pt>
                <c:pt idx="10256">
                  <c:v>33.612072999858299</c:v>
                </c:pt>
                <c:pt idx="10257">
                  <c:v>33.612686000196803</c:v>
                </c:pt>
                <c:pt idx="10258">
                  <c:v>33.613246000186301</c:v>
                </c:pt>
                <c:pt idx="10259">
                  <c:v>33.614356999805693</c:v>
                </c:pt>
                <c:pt idx="10260">
                  <c:v>33.615174999795201</c:v>
                </c:pt>
                <c:pt idx="10261">
                  <c:v>33.616332999827101</c:v>
                </c:pt>
                <c:pt idx="10262">
                  <c:v>33.617028000207902</c:v>
                </c:pt>
                <c:pt idx="10263">
                  <c:v>33.618284000112901</c:v>
                </c:pt>
                <c:pt idx="10264">
                  <c:v>33.618655999816795</c:v>
                </c:pt>
                <c:pt idx="10265">
                  <c:v>33.619186000123499</c:v>
                </c:pt>
                <c:pt idx="10266">
                  <c:v>33.621585000219</c:v>
                </c:pt>
                <c:pt idx="10267">
                  <c:v>33.621904000028699</c:v>
                </c:pt>
                <c:pt idx="10268">
                  <c:v>33.622626000124001</c:v>
                </c:pt>
                <c:pt idx="10269">
                  <c:v>33.623154999986497</c:v>
                </c:pt>
                <c:pt idx="10270">
                  <c:v>33.625373000177198</c:v>
                </c:pt>
                <c:pt idx="10271">
                  <c:v>33.626042999912798</c:v>
                </c:pt>
                <c:pt idx="10272">
                  <c:v>33.627435000198602</c:v>
                </c:pt>
                <c:pt idx="10273">
                  <c:v>33.628423000209196</c:v>
                </c:pt>
                <c:pt idx="10274">
                  <c:v>33.636904000104501</c:v>
                </c:pt>
                <c:pt idx="10275">
                  <c:v>33.6415030001262</c:v>
                </c:pt>
                <c:pt idx="10276">
                  <c:v>33.6700570001085</c:v>
                </c:pt>
                <c:pt idx="10277">
                  <c:v>33.672916999876094</c:v>
                </c:pt>
                <c:pt idx="10278">
                  <c:v>33.673491000172305</c:v>
                </c:pt>
                <c:pt idx="10279">
                  <c:v>33.674500999950297</c:v>
                </c:pt>
                <c:pt idx="10280">
                  <c:v>33.675245999802407</c:v>
                </c:pt>
                <c:pt idx="10281">
                  <c:v>33.681754000099303</c:v>
                </c:pt>
                <c:pt idx="10282">
                  <c:v>33.6822419999407</c:v>
                </c:pt>
                <c:pt idx="10283">
                  <c:v>33.683107999877294</c:v>
                </c:pt>
                <c:pt idx="10284">
                  <c:v>33.683783000014898</c:v>
                </c:pt>
                <c:pt idx="10285">
                  <c:v>33.685520999824803</c:v>
                </c:pt>
                <c:pt idx="10286">
                  <c:v>33.6870569999518</c:v>
                </c:pt>
                <c:pt idx="10287">
                  <c:v>33.687740999994205</c:v>
                </c:pt>
                <c:pt idx="10288">
                  <c:v>33.688976000121301</c:v>
                </c:pt>
                <c:pt idx="10289">
                  <c:v>33.6897379997935</c:v>
                </c:pt>
                <c:pt idx="10290">
                  <c:v>33.689998000227199</c:v>
                </c:pt>
                <c:pt idx="10291">
                  <c:v>33.697872000175202</c:v>
                </c:pt>
                <c:pt idx="10292">
                  <c:v>33.6983649999638</c:v>
                </c:pt>
                <c:pt idx="10293">
                  <c:v>33.699297000111898</c:v>
                </c:pt>
                <c:pt idx="10294">
                  <c:v>33.699318999879303</c:v>
                </c:pt>
                <c:pt idx="10295">
                  <c:v>33.699969999815906</c:v>
                </c:pt>
                <c:pt idx="10296">
                  <c:v>33.699993000027405</c:v>
                </c:pt>
                <c:pt idx="10297">
                  <c:v>33.701414000006402</c:v>
                </c:pt>
                <c:pt idx="10298">
                  <c:v>33.702385000196898</c:v>
                </c:pt>
                <c:pt idx="10299">
                  <c:v>33.709708000060296</c:v>
                </c:pt>
                <c:pt idx="10300">
                  <c:v>33.710061999954604</c:v>
                </c:pt>
                <c:pt idx="10301">
                  <c:v>33.7101850000181</c:v>
                </c:pt>
                <c:pt idx="10302">
                  <c:v>33.710662999965201</c:v>
                </c:pt>
                <c:pt idx="10303">
                  <c:v>33.7107499999547</c:v>
                </c:pt>
                <c:pt idx="10304">
                  <c:v>33.711252000102803</c:v>
                </c:pt>
                <c:pt idx="10305">
                  <c:v>33.711479999965306</c:v>
                </c:pt>
                <c:pt idx="10306">
                  <c:v>33.712079999986599</c:v>
                </c:pt>
                <c:pt idx="10307">
                  <c:v>33.712933000060701</c:v>
                </c:pt>
                <c:pt idx="10308">
                  <c:v>33.7133510001876</c:v>
                </c:pt>
                <c:pt idx="10309">
                  <c:v>33.714043000145395</c:v>
                </c:pt>
                <c:pt idx="10310">
                  <c:v>33.714556000177197</c:v>
                </c:pt>
                <c:pt idx="10311">
                  <c:v>33.719140999892197</c:v>
                </c:pt>
                <c:pt idx="10312">
                  <c:v>33.720456000082699</c:v>
                </c:pt>
                <c:pt idx="10313">
                  <c:v>33.7208490000193</c:v>
                </c:pt>
                <c:pt idx="10314">
                  <c:v>33.721395000156903</c:v>
                </c:pt>
                <c:pt idx="10315">
                  <c:v>33.721479000178</c:v>
                </c:pt>
                <c:pt idx="10316">
                  <c:v>33.722032999776197</c:v>
                </c:pt>
                <c:pt idx="10317">
                  <c:v>33.7434140001278</c:v>
                </c:pt>
                <c:pt idx="10318">
                  <c:v>33.754772000065699</c:v>
                </c:pt>
                <c:pt idx="10319">
                  <c:v>33.765719999792005</c:v>
                </c:pt>
                <c:pt idx="10320">
                  <c:v>33.767290000014299</c:v>
                </c:pt>
                <c:pt idx="10321">
                  <c:v>33.783426999889301</c:v>
                </c:pt>
                <c:pt idx="10322">
                  <c:v>33.786647999932001</c:v>
                </c:pt>
                <c:pt idx="10323">
                  <c:v>33.796157999859105</c:v>
                </c:pt>
                <c:pt idx="10324">
                  <c:v>33.796299000186899</c:v>
                </c:pt>
                <c:pt idx="10325">
                  <c:v>33.797004999996702</c:v>
                </c:pt>
                <c:pt idx="10326">
                  <c:v>33.798365000166001</c:v>
                </c:pt>
                <c:pt idx="10327">
                  <c:v>33.799397000166202</c:v>
                </c:pt>
                <c:pt idx="10328">
                  <c:v>33.816728000147094</c:v>
                </c:pt>
                <c:pt idx="10329">
                  <c:v>33.843591999811906</c:v>
                </c:pt>
                <c:pt idx="10330">
                  <c:v>33.851785000024293</c:v>
                </c:pt>
                <c:pt idx="10331">
                  <c:v>33.851932999823397</c:v>
                </c:pt>
                <c:pt idx="10332">
                  <c:v>33.8522560000456</c:v>
                </c:pt>
                <c:pt idx="10333">
                  <c:v>33.852522999950402</c:v>
                </c:pt>
                <c:pt idx="10334">
                  <c:v>33.853111000098494</c:v>
                </c:pt>
                <c:pt idx="10335">
                  <c:v>33.853589000045702</c:v>
                </c:pt>
                <c:pt idx="10336">
                  <c:v>33.853665000151501</c:v>
                </c:pt>
                <c:pt idx="10337">
                  <c:v>33.854237000014095</c:v>
                </c:pt>
                <c:pt idx="10338">
                  <c:v>33.866319000026103</c:v>
                </c:pt>
                <c:pt idx="10339">
                  <c:v>33.866832000057897</c:v>
                </c:pt>
                <c:pt idx="10340">
                  <c:v>33.867783999994501</c:v>
                </c:pt>
                <c:pt idx="10341">
                  <c:v>33.868438999888895</c:v>
                </c:pt>
                <c:pt idx="10342">
                  <c:v>33.873176999804805</c:v>
                </c:pt>
                <c:pt idx="10343">
                  <c:v>33.873802000016397</c:v>
                </c:pt>
                <c:pt idx="10344">
                  <c:v>33.874884999931901</c:v>
                </c:pt>
                <c:pt idx="10345">
                  <c:v>33.875751999857997</c:v>
                </c:pt>
                <c:pt idx="10346">
                  <c:v>33.889703000113499</c:v>
                </c:pt>
                <c:pt idx="10347">
                  <c:v>33.892901999934097</c:v>
                </c:pt>
                <c:pt idx="10348">
                  <c:v>33.893461999923602</c:v>
                </c:pt>
                <c:pt idx="10349">
                  <c:v>33.894381000209201</c:v>
                </c:pt>
                <c:pt idx="10350">
                  <c:v>33.895061999828599</c:v>
                </c:pt>
                <c:pt idx="10351">
                  <c:v>33.9150730001165</c:v>
                </c:pt>
                <c:pt idx="10352">
                  <c:v>33.915761000116603</c:v>
                </c:pt>
                <c:pt idx="10353">
                  <c:v>33.917102000032095</c:v>
                </c:pt>
                <c:pt idx="10354">
                  <c:v>33.918071999778398</c:v>
                </c:pt>
                <c:pt idx="10355">
                  <c:v>33.921342000212398</c:v>
                </c:pt>
                <c:pt idx="10356">
                  <c:v>33.922844999779002</c:v>
                </c:pt>
                <c:pt idx="10357">
                  <c:v>33.923481999863697</c:v>
                </c:pt>
                <c:pt idx="10358">
                  <c:v>33.924698000191704</c:v>
                </c:pt>
                <c:pt idx="10359">
                  <c:v>33.925647000160097</c:v>
                </c:pt>
                <c:pt idx="10360">
                  <c:v>33.926894000160203</c:v>
                </c:pt>
                <c:pt idx="10361">
                  <c:v>33.9365159998124</c:v>
                </c:pt>
                <c:pt idx="10362">
                  <c:v>33.937510000214303</c:v>
                </c:pt>
                <c:pt idx="10363">
                  <c:v>33.945279999897998</c:v>
                </c:pt>
                <c:pt idx="10364">
                  <c:v>33.945922999919198</c:v>
                </c:pt>
                <c:pt idx="10365">
                  <c:v>33.947123999951103</c:v>
                </c:pt>
                <c:pt idx="10366">
                  <c:v>33.947953999813699</c:v>
                </c:pt>
                <c:pt idx="10367">
                  <c:v>33.957678000206201</c:v>
                </c:pt>
                <c:pt idx="10368">
                  <c:v>33.9579920000687</c:v>
                </c:pt>
                <c:pt idx="10369">
                  <c:v>33.9585070000794</c:v>
                </c:pt>
                <c:pt idx="10370">
                  <c:v>33.958944000005403</c:v>
                </c:pt>
                <c:pt idx="10371">
                  <c:v>33.967016000133299</c:v>
                </c:pt>
                <c:pt idx="10372">
                  <c:v>33.978289000060606</c:v>
                </c:pt>
                <c:pt idx="10373">
                  <c:v>33.985429000040298</c:v>
                </c:pt>
                <c:pt idx="10374">
                  <c:v>33.986093999828803</c:v>
                </c:pt>
                <c:pt idx="10375">
                  <c:v>33.995651000168401</c:v>
                </c:pt>
                <c:pt idx="10376">
                  <c:v>33.996297000157902</c:v>
                </c:pt>
                <c:pt idx="10377">
                  <c:v>33.997524999904201</c:v>
                </c:pt>
                <c:pt idx="10378">
                  <c:v>33.9983750000101</c:v>
                </c:pt>
                <c:pt idx="10379">
                  <c:v>34.008040000116999</c:v>
                </c:pt>
                <c:pt idx="10380">
                  <c:v>34.008729000106499</c:v>
                </c:pt>
                <c:pt idx="10381">
                  <c:v>34.009953999884601</c:v>
                </c:pt>
                <c:pt idx="10382">
                  <c:v>34.010541000043304</c:v>
                </c:pt>
                <c:pt idx="10383">
                  <c:v>34.010748000127897</c:v>
                </c:pt>
                <c:pt idx="10384">
                  <c:v>34.013464000054206</c:v>
                </c:pt>
                <c:pt idx="10385">
                  <c:v>34.013956999842705</c:v>
                </c:pt>
                <c:pt idx="10386">
                  <c:v>34.014837000086096</c:v>
                </c:pt>
                <c:pt idx="10387">
                  <c:v>34.015447000001501</c:v>
                </c:pt>
                <c:pt idx="10388">
                  <c:v>34.017344999938302</c:v>
                </c:pt>
                <c:pt idx="10389">
                  <c:v>34.021609999854199</c:v>
                </c:pt>
                <c:pt idx="10390">
                  <c:v>34.021993999886</c:v>
                </c:pt>
                <c:pt idx="10391">
                  <c:v>34.022720999928403</c:v>
                </c:pt>
                <c:pt idx="10392">
                  <c:v>34.0232120001928</c:v>
                </c:pt>
                <c:pt idx="10393">
                  <c:v>34.068814999954995</c:v>
                </c:pt>
                <c:pt idx="10394">
                  <c:v>34.0694900000926</c:v>
                </c:pt>
                <c:pt idx="10395">
                  <c:v>34.070608000092697</c:v>
                </c:pt>
                <c:pt idx="10396">
                  <c:v>34.070946000156198</c:v>
                </c:pt>
                <c:pt idx="10397">
                  <c:v>34.071357999891902</c:v>
                </c:pt>
                <c:pt idx="10398">
                  <c:v>34.077843999966703</c:v>
                </c:pt>
                <c:pt idx="10399">
                  <c:v>34.0788150001571</c:v>
                </c:pt>
                <c:pt idx="10400">
                  <c:v>34.100065000075105</c:v>
                </c:pt>
                <c:pt idx="10401">
                  <c:v>34.100348999800104</c:v>
                </c:pt>
                <c:pt idx="10402">
                  <c:v>34.100806999958799</c:v>
                </c:pt>
                <c:pt idx="10403">
                  <c:v>34.101202999863702</c:v>
                </c:pt>
                <c:pt idx="10404">
                  <c:v>34.116928999992496</c:v>
                </c:pt>
                <c:pt idx="10405">
                  <c:v>34.119390999876401</c:v>
                </c:pt>
                <c:pt idx="10406">
                  <c:v>34.130098999867094</c:v>
                </c:pt>
                <c:pt idx="10407">
                  <c:v>34.130793999793198</c:v>
                </c:pt>
                <c:pt idx="10408">
                  <c:v>34.131936999983701</c:v>
                </c:pt>
                <c:pt idx="10409">
                  <c:v>34.133177000057898</c:v>
                </c:pt>
                <c:pt idx="10410">
                  <c:v>34.150112000133902</c:v>
                </c:pt>
                <c:pt idx="10411">
                  <c:v>34.150695999869598</c:v>
                </c:pt>
                <c:pt idx="10412">
                  <c:v>34.151626000038902</c:v>
                </c:pt>
                <c:pt idx="10413">
                  <c:v>34.152691000144799</c:v>
                </c:pt>
                <c:pt idx="10414">
                  <c:v>34.170452000125806</c:v>
                </c:pt>
                <c:pt idx="10415">
                  <c:v>34.171022000009501</c:v>
                </c:pt>
                <c:pt idx="10416">
                  <c:v>34.1714010000941</c:v>
                </c:pt>
                <c:pt idx="10417">
                  <c:v>34.172065999882697</c:v>
                </c:pt>
                <c:pt idx="10418">
                  <c:v>34.172859000136597</c:v>
                </c:pt>
                <c:pt idx="10419">
                  <c:v>34.187105999990301</c:v>
                </c:pt>
                <c:pt idx="10420">
                  <c:v>34.187872000074996</c:v>
                </c:pt>
                <c:pt idx="10421">
                  <c:v>34.189657999831901</c:v>
                </c:pt>
                <c:pt idx="10422">
                  <c:v>34.189863999927105</c:v>
                </c:pt>
                <c:pt idx="10423">
                  <c:v>34.193128999959299</c:v>
                </c:pt>
                <c:pt idx="10424">
                  <c:v>34.193528999821794</c:v>
                </c:pt>
                <c:pt idx="10425">
                  <c:v>34.195599000213399</c:v>
                </c:pt>
                <c:pt idx="10426">
                  <c:v>34.195836999970197</c:v>
                </c:pt>
                <c:pt idx="10427">
                  <c:v>34.198955000192598</c:v>
                </c:pt>
                <c:pt idx="10428">
                  <c:v>34.199274999991701</c:v>
                </c:pt>
                <c:pt idx="10429">
                  <c:v>34.200192999833199</c:v>
                </c:pt>
                <c:pt idx="10430">
                  <c:v>34.200409999812095</c:v>
                </c:pt>
                <c:pt idx="10431">
                  <c:v>34.202333999928598</c:v>
                </c:pt>
                <c:pt idx="10432">
                  <c:v>34.202548999928695</c:v>
                </c:pt>
                <c:pt idx="10433">
                  <c:v>34.203624999918198</c:v>
                </c:pt>
                <c:pt idx="10434">
                  <c:v>34.203984000214398</c:v>
                </c:pt>
                <c:pt idx="10435">
                  <c:v>34.204156000214397</c:v>
                </c:pt>
                <c:pt idx="10436">
                  <c:v>34.206042999812702</c:v>
                </c:pt>
                <c:pt idx="10437">
                  <c:v>34.206265000193497</c:v>
                </c:pt>
                <c:pt idx="10438">
                  <c:v>34.207009000056104</c:v>
                </c:pt>
                <c:pt idx="10439">
                  <c:v>34.207223000066698</c:v>
                </c:pt>
                <c:pt idx="10440">
                  <c:v>34.209150000151503</c:v>
                </c:pt>
                <c:pt idx="10441">
                  <c:v>34.209262999865999</c:v>
                </c:pt>
                <c:pt idx="10442">
                  <c:v>34.209356999781399</c:v>
                </c:pt>
                <c:pt idx="10443">
                  <c:v>34.209459000067</c:v>
                </c:pt>
                <c:pt idx="10444">
                  <c:v>34.209559999908301</c:v>
                </c:pt>
                <c:pt idx="10445">
                  <c:v>34.209663000183298</c:v>
                </c:pt>
                <c:pt idx="10446">
                  <c:v>34.209758000088101</c:v>
                </c:pt>
                <c:pt idx="10447">
                  <c:v>34.209868999823804</c:v>
                </c:pt>
                <c:pt idx="10448">
                  <c:v>34.209972000098695</c:v>
                </c:pt>
                <c:pt idx="10449">
                  <c:v>34.2100699999719</c:v>
                </c:pt>
                <c:pt idx="10450">
                  <c:v>34.2111609998028</c:v>
                </c:pt>
                <c:pt idx="10451">
                  <c:v>34.212075000141297</c:v>
                </c:pt>
                <c:pt idx="10452">
                  <c:v>34.212997999929897</c:v>
                </c:pt>
                <c:pt idx="10453">
                  <c:v>34.2134219999934</c:v>
                </c:pt>
                <c:pt idx="10454">
                  <c:v>34.214275000067502</c:v>
                </c:pt>
                <c:pt idx="10455">
                  <c:v>34.214698000141595</c:v>
                </c:pt>
                <c:pt idx="10456">
                  <c:v>34.215087000120498</c:v>
                </c:pt>
                <c:pt idx="10457">
                  <c:v>34.215471000152299</c:v>
                </c:pt>
                <c:pt idx="10458">
                  <c:v>34.215915999993697</c:v>
                </c:pt>
                <c:pt idx="10459">
                  <c:v>34.216330000162998</c:v>
                </c:pt>
                <c:pt idx="10460">
                  <c:v>34.217306999835202</c:v>
                </c:pt>
                <c:pt idx="10461">
                  <c:v>34.224907999941898</c:v>
                </c:pt>
                <c:pt idx="10462">
                  <c:v>34.234464999826699</c:v>
                </c:pt>
                <c:pt idx="10463">
                  <c:v>34.2350380001335</c:v>
                </c:pt>
                <c:pt idx="10464">
                  <c:v>34.236058999795198</c:v>
                </c:pt>
                <c:pt idx="10465">
                  <c:v>34.236806000080804</c:v>
                </c:pt>
                <c:pt idx="10466">
                  <c:v>34.239901000091699</c:v>
                </c:pt>
                <c:pt idx="10467">
                  <c:v>34.2404620000706</c:v>
                </c:pt>
                <c:pt idx="10468">
                  <c:v>34.241457000007301</c:v>
                </c:pt>
                <c:pt idx="10469">
                  <c:v>34.242137000092001</c:v>
                </c:pt>
                <c:pt idx="10470">
                  <c:v>34.252674000072098</c:v>
                </c:pt>
                <c:pt idx="10471">
                  <c:v>34.253183000146201</c:v>
                </c:pt>
                <c:pt idx="10472">
                  <c:v>34.254177000093399</c:v>
                </c:pt>
                <c:pt idx="10473">
                  <c:v>34.254941000199302</c:v>
                </c:pt>
                <c:pt idx="10474">
                  <c:v>34.271053999873402</c:v>
                </c:pt>
                <c:pt idx="10475">
                  <c:v>34.272504000000403</c:v>
                </c:pt>
                <c:pt idx="10476">
                  <c:v>34.273062000011102</c:v>
                </c:pt>
                <c:pt idx="10477">
                  <c:v>34.281552999800603</c:v>
                </c:pt>
                <c:pt idx="10478">
                  <c:v>34.286847000203103</c:v>
                </c:pt>
                <c:pt idx="10479">
                  <c:v>34.292000999812402</c:v>
                </c:pt>
                <c:pt idx="10480">
                  <c:v>34.298088000014097</c:v>
                </c:pt>
                <c:pt idx="10481">
                  <c:v>34.300576000077797</c:v>
                </c:pt>
                <c:pt idx="10482">
                  <c:v>34.304507999877295</c:v>
                </c:pt>
                <c:pt idx="10483">
                  <c:v>34.309408999888504</c:v>
                </c:pt>
                <c:pt idx="10484">
                  <c:v>34.310092999930902</c:v>
                </c:pt>
                <c:pt idx="10485">
                  <c:v>34.311372000047399</c:v>
                </c:pt>
                <c:pt idx="10486">
                  <c:v>34.312333999878305</c:v>
                </c:pt>
                <c:pt idx="10487">
                  <c:v>34.313004000068702</c:v>
                </c:pt>
                <c:pt idx="10488">
                  <c:v>34.313695000037093</c:v>
                </c:pt>
                <c:pt idx="10489">
                  <c:v>34.315662000153601</c:v>
                </c:pt>
                <c:pt idx="10490">
                  <c:v>34.3159549997835</c:v>
                </c:pt>
                <c:pt idx="10491">
                  <c:v>34.317289000227902</c:v>
                </c:pt>
                <c:pt idx="10492">
                  <c:v>34.319023000079994</c:v>
                </c:pt>
                <c:pt idx="10493">
                  <c:v>34.319333999974305</c:v>
                </c:pt>
                <c:pt idx="10494">
                  <c:v>34.320173000196505</c:v>
                </c:pt>
                <c:pt idx="10495">
                  <c:v>34.320411999942699</c:v>
                </c:pt>
                <c:pt idx="10496">
                  <c:v>34.321224999985098</c:v>
                </c:pt>
                <c:pt idx="10497">
                  <c:v>34.321447999900499</c:v>
                </c:pt>
                <c:pt idx="10498">
                  <c:v>34.323433999816096</c:v>
                </c:pt>
                <c:pt idx="10499">
                  <c:v>34.323680999932499</c:v>
                </c:pt>
                <c:pt idx="10500">
                  <c:v>34.324514000218102</c:v>
                </c:pt>
                <c:pt idx="10501">
                  <c:v>34.324706999996103</c:v>
                </c:pt>
                <c:pt idx="10502">
                  <c:v>34.325834999890496</c:v>
                </c:pt>
                <c:pt idx="10503">
                  <c:v>34.326094999869305</c:v>
                </c:pt>
                <c:pt idx="10504">
                  <c:v>34.327658000165599</c:v>
                </c:pt>
                <c:pt idx="10505">
                  <c:v>34.328100000038802</c:v>
                </c:pt>
                <c:pt idx="10506">
                  <c:v>34.328919000017706</c:v>
                </c:pt>
                <c:pt idx="10507">
                  <c:v>34.329152999816799</c:v>
                </c:pt>
                <c:pt idx="10508">
                  <c:v>34.329546000208197</c:v>
                </c:pt>
                <c:pt idx="10509">
                  <c:v>34.329605000038995</c:v>
                </c:pt>
                <c:pt idx="10510">
                  <c:v>34.329749999869804</c:v>
                </c:pt>
                <c:pt idx="10511">
                  <c:v>34.330381000017894</c:v>
                </c:pt>
                <c:pt idx="10512">
                  <c:v>34.331448000102604</c:v>
                </c:pt>
                <c:pt idx="10513">
                  <c:v>34.331575000123799</c:v>
                </c:pt>
                <c:pt idx="10514">
                  <c:v>34.331840000049802</c:v>
                </c:pt>
                <c:pt idx="10515">
                  <c:v>34.332287999859496</c:v>
                </c:pt>
                <c:pt idx="10516">
                  <c:v>34.332601000187395</c:v>
                </c:pt>
                <c:pt idx="10517">
                  <c:v>34.332881999944206</c:v>
                </c:pt>
                <c:pt idx="10518">
                  <c:v>34.334318000219298</c:v>
                </c:pt>
                <c:pt idx="10519">
                  <c:v>34.3345659998703</c:v>
                </c:pt>
                <c:pt idx="10520">
                  <c:v>34.334926000155903</c:v>
                </c:pt>
                <c:pt idx="10521">
                  <c:v>34.337169000082206</c:v>
                </c:pt>
                <c:pt idx="10522">
                  <c:v>34.3372890001774</c:v>
                </c:pt>
                <c:pt idx="10523">
                  <c:v>34.3374009999024</c:v>
                </c:pt>
                <c:pt idx="10524">
                  <c:v>34.337486999902396</c:v>
                </c:pt>
                <c:pt idx="10525">
                  <c:v>34.337561000029304</c:v>
                </c:pt>
                <c:pt idx="10526">
                  <c:v>34.337655999934199</c:v>
                </c:pt>
                <c:pt idx="10527">
                  <c:v>34.337733000029402</c:v>
                </c:pt>
                <c:pt idx="10528">
                  <c:v>34.3378150000717</c:v>
                </c:pt>
                <c:pt idx="10529">
                  <c:v>34.337897000114005</c:v>
                </c:pt>
                <c:pt idx="10530">
                  <c:v>34.337990000040001</c:v>
                </c:pt>
                <c:pt idx="10531">
                  <c:v>34.338069000114004</c:v>
                </c:pt>
                <c:pt idx="10532">
                  <c:v>34.339149000061198</c:v>
                </c:pt>
                <c:pt idx="10533">
                  <c:v>34.340530999998002</c:v>
                </c:pt>
                <c:pt idx="10534">
                  <c:v>34.341494999807701</c:v>
                </c:pt>
                <c:pt idx="10535">
                  <c:v>34.341923999818306</c:v>
                </c:pt>
                <c:pt idx="10536">
                  <c:v>34.342351999839593</c:v>
                </c:pt>
                <c:pt idx="10537">
                  <c:v>34.343120999892506</c:v>
                </c:pt>
                <c:pt idx="10538">
                  <c:v>34.343509999871401</c:v>
                </c:pt>
                <c:pt idx="10539">
                  <c:v>34.344065999903201</c:v>
                </c:pt>
                <c:pt idx="10540">
                  <c:v>34.344867000072504</c:v>
                </c:pt>
                <c:pt idx="10541">
                  <c:v>34.345420000136002</c:v>
                </c:pt>
                <c:pt idx="10542">
                  <c:v>34.346166999966897</c:v>
                </c:pt>
                <c:pt idx="10543">
                  <c:v>34.349047999967297</c:v>
                </c:pt>
                <c:pt idx="10544">
                  <c:v>34.3497839999145</c:v>
                </c:pt>
                <c:pt idx="10545">
                  <c:v>34.351088000221296</c:v>
                </c:pt>
                <c:pt idx="10546">
                  <c:v>34.352485999988801</c:v>
                </c:pt>
                <c:pt idx="10547">
                  <c:v>34.360295000169501</c:v>
                </c:pt>
                <c:pt idx="10548">
                  <c:v>34.3606370001907</c:v>
                </c:pt>
                <c:pt idx="10549">
                  <c:v>34.362536000116897</c:v>
                </c:pt>
                <c:pt idx="10550">
                  <c:v>34.362733999842</c:v>
                </c:pt>
                <c:pt idx="10551">
                  <c:v>34.363267000116998</c:v>
                </c:pt>
                <c:pt idx="10552">
                  <c:v>34.363425999799802</c:v>
                </c:pt>
                <c:pt idx="10553">
                  <c:v>34.364129000096</c:v>
                </c:pt>
                <c:pt idx="10554">
                  <c:v>34.364199999799801</c:v>
                </c:pt>
                <c:pt idx="10555">
                  <c:v>34.3642689999796</c:v>
                </c:pt>
                <c:pt idx="10556">
                  <c:v>34.364727000138295</c:v>
                </c:pt>
                <c:pt idx="10557">
                  <c:v>34.3654200000855</c:v>
                </c:pt>
                <c:pt idx="10558">
                  <c:v>34.365728000011501</c:v>
                </c:pt>
                <c:pt idx="10559">
                  <c:v>34.371465999811299</c:v>
                </c:pt>
                <c:pt idx="10560">
                  <c:v>34.371914000075698</c:v>
                </c:pt>
                <c:pt idx="10561">
                  <c:v>34.3726520000018</c:v>
                </c:pt>
                <c:pt idx="10562">
                  <c:v>34.373222999874898</c:v>
                </c:pt>
                <c:pt idx="10563">
                  <c:v>34.379973999875801</c:v>
                </c:pt>
                <c:pt idx="10564">
                  <c:v>34.3805180000344</c:v>
                </c:pt>
                <c:pt idx="10565">
                  <c:v>34.381450000182596</c:v>
                </c:pt>
                <c:pt idx="10566">
                  <c:v>34.382178000214395</c:v>
                </c:pt>
                <c:pt idx="10567">
                  <c:v>34.385347999886996</c:v>
                </c:pt>
                <c:pt idx="10568">
                  <c:v>34.385850000035099</c:v>
                </c:pt>
                <c:pt idx="10569">
                  <c:v>34.387039000193901</c:v>
                </c:pt>
                <c:pt idx="10570">
                  <c:v>34.387911000067099</c:v>
                </c:pt>
                <c:pt idx="10571">
                  <c:v>34.388205000141099</c:v>
                </c:pt>
                <c:pt idx="10572">
                  <c:v>34.391010000035706</c:v>
                </c:pt>
                <c:pt idx="10573">
                  <c:v>34.391667999898303</c:v>
                </c:pt>
                <c:pt idx="10574">
                  <c:v>34.393078999983103</c:v>
                </c:pt>
                <c:pt idx="10575">
                  <c:v>34.393992999866796</c:v>
                </c:pt>
                <c:pt idx="10576">
                  <c:v>34.404406999783504</c:v>
                </c:pt>
                <c:pt idx="10577">
                  <c:v>34.408881000217605</c:v>
                </c:pt>
                <c:pt idx="10578">
                  <c:v>34.415902000091499</c:v>
                </c:pt>
                <c:pt idx="10579">
                  <c:v>34.4362219998402</c:v>
                </c:pt>
                <c:pt idx="10580">
                  <c:v>34.439962999840603</c:v>
                </c:pt>
                <c:pt idx="10581">
                  <c:v>34.447856000042499</c:v>
                </c:pt>
                <c:pt idx="10582">
                  <c:v>34.459437999885203</c:v>
                </c:pt>
                <c:pt idx="10583">
                  <c:v>34.459875999800694</c:v>
                </c:pt>
                <c:pt idx="10584">
                  <c:v>34.460681999917099</c:v>
                </c:pt>
                <c:pt idx="10585">
                  <c:v>34.461842999917202</c:v>
                </c:pt>
                <c:pt idx="10586">
                  <c:v>34.462155999790397</c:v>
                </c:pt>
                <c:pt idx="10587">
                  <c:v>34.462498999800999</c:v>
                </c:pt>
                <c:pt idx="10588">
                  <c:v>34.463234000213497</c:v>
                </c:pt>
                <c:pt idx="10589">
                  <c:v>34.463671000139499</c:v>
                </c:pt>
                <c:pt idx="10590">
                  <c:v>34.464450000086799</c:v>
                </c:pt>
                <c:pt idx="10591">
                  <c:v>34.4678589999602</c:v>
                </c:pt>
                <c:pt idx="10592">
                  <c:v>34.470004000013404</c:v>
                </c:pt>
                <c:pt idx="10593">
                  <c:v>34.471894000034801</c:v>
                </c:pt>
                <c:pt idx="10594">
                  <c:v>34.472703000119502</c:v>
                </c:pt>
                <c:pt idx="10595">
                  <c:v>34.473138000066598</c:v>
                </c:pt>
                <c:pt idx="10596">
                  <c:v>34.473636999791694</c:v>
                </c:pt>
                <c:pt idx="10597">
                  <c:v>34.4738389999292</c:v>
                </c:pt>
                <c:pt idx="10598">
                  <c:v>34.474380000119702</c:v>
                </c:pt>
                <c:pt idx="10599">
                  <c:v>34.481442000014795</c:v>
                </c:pt>
                <c:pt idx="10600">
                  <c:v>34.491749000153497</c:v>
                </c:pt>
                <c:pt idx="10601">
                  <c:v>34.493938000196003</c:v>
                </c:pt>
                <c:pt idx="10602">
                  <c:v>34.494613999868307</c:v>
                </c:pt>
                <c:pt idx="10603">
                  <c:v>34.495213999889501</c:v>
                </c:pt>
                <c:pt idx="10604">
                  <c:v>34.4959789999848</c:v>
                </c:pt>
                <c:pt idx="10605">
                  <c:v>34.496966000005997</c:v>
                </c:pt>
                <c:pt idx="10606">
                  <c:v>34.499294999932296</c:v>
                </c:pt>
                <c:pt idx="10607">
                  <c:v>34.509490999880597</c:v>
                </c:pt>
                <c:pt idx="10608">
                  <c:v>34.511340999870299</c:v>
                </c:pt>
                <c:pt idx="10609">
                  <c:v>34.5120349998069</c:v>
                </c:pt>
                <c:pt idx="10610">
                  <c:v>34.513385000082003</c:v>
                </c:pt>
                <c:pt idx="10611">
                  <c:v>34.514326000135</c:v>
                </c:pt>
                <c:pt idx="10612">
                  <c:v>34.528566000062696</c:v>
                </c:pt>
                <c:pt idx="10613">
                  <c:v>34.5291089997772</c:v>
                </c:pt>
                <c:pt idx="10614">
                  <c:v>34.530104000168599</c:v>
                </c:pt>
                <c:pt idx="10615">
                  <c:v>34.530821999851398</c:v>
                </c:pt>
                <c:pt idx="10616">
                  <c:v>34.535174000211498</c:v>
                </c:pt>
                <c:pt idx="10617">
                  <c:v>34.536386000127003</c:v>
                </c:pt>
                <c:pt idx="10618">
                  <c:v>34.536692000074197</c:v>
                </c:pt>
                <c:pt idx="10619">
                  <c:v>34.539287999905305</c:v>
                </c:pt>
                <c:pt idx="10620">
                  <c:v>34.5455169999695</c:v>
                </c:pt>
                <c:pt idx="10621">
                  <c:v>34.559298000203803</c:v>
                </c:pt>
                <c:pt idx="10622">
                  <c:v>34.563215000161996</c:v>
                </c:pt>
                <c:pt idx="10623">
                  <c:v>34.563777000130301</c:v>
                </c:pt>
                <c:pt idx="10624">
                  <c:v>34.564777000014097</c:v>
                </c:pt>
                <c:pt idx="10625">
                  <c:v>34.565328000098802</c:v>
                </c:pt>
                <c:pt idx="10626">
                  <c:v>34.565484999802699</c:v>
                </c:pt>
                <c:pt idx="10627">
                  <c:v>34.566079999876798</c:v>
                </c:pt>
                <c:pt idx="10628">
                  <c:v>34.576739999920299</c:v>
                </c:pt>
                <c:pt idx="10629">
                  <c:v>34.577496000110798</c:v>
                </c:pt>
                <c:pt idx="10630">
                  <c:v>34.578797999984005</c:v>
                </c:pt>
                <c:pt idx="10631">
                  <c:v>34.579714999836099</c:v>
                </c:pt>
                <c:pt idx="10632">
                  <c:v>34.588910999900605</c:v>
                </c:pt>
                <c:pt idx="10633">
                  <c:v>34.596734999922703</c:v>
                </c:pt>
                <c:pt idx="10634">
                  <c:v>34.609489000104006</c:v>
                </c:pt>
                <c:pt idx="10635">
                  <c:v>34.626525000021502</c:v>
                </c:pt>
                <c:pt idx="10636">
                  <c:v>34.629232000042897</c:v>
                </c:pt>
                <c:pt idx="10637">
                  <c:v>34.632024000074999</c:v>
                </c:pt>
                <c:pt idx="10638">
                  <c:v>34.632636999958699</c:v>
                </c:pt>
                <c:pt idx="10639">
                  <c:v>34.633754999958903</c:v>
                </c:pt>
                <c:pt idx="10640">
                  <c:v>34.634562000064697</c:v>
                </c:pt>
                <c:pt idx="10641">
                  <c:v>34.658090999982903</c:v>
                </c:pt>
                <c:pt idx="10642">
                  <c:v>34.658491999834901</c:v>
                </c:pt>
                <c:pt idx="10643">
                  <c:v>34.659167999961895</c:v>
                </c:pt>
                <c:pt idx="10644">
                  <c:v>34.659647999887902</c:v>
                </c:pt>
                <c:pt idx="10645">
                  <c:v>34.685068999806298</c:v>
                </c:pt>
                <c:pt idx="10646">
                  <c:v>34.685757999795896</c:v>
                </c:pt>
                <c:pt idx="10647">
                  <c:v>34.686282000166102</c:v>
                </c:pt>
                <c:pt idx="10648">
                  <c:v>34.6870019998277</c:v>
                </c:pt>
                <c:pt idx="10649">
                  <c:v>34.688293999806703</c:v>
                </c:pt>
                <c:pt idx="10650">
                  <c:v>34.692748999986996</c:v>
                </c:pt>
                <c:pt idx="10651">
                  <c:v>34.693418000188096</c:v>
                </c:pt>
                <c:pt idx="10652">
                  <c:v>34.694604999913203</c:v>
                </c:pt>
                <c:pt idx="10653">
                  <c:v>34.6954219999133</c:v>
                </c:pt>
                <c:pt idx="10654">
                  <c:v>34.699766999892695</c:v>
                </c:pt>
                <c:pt idx="10655">
                  <c:v>34.700401000009094</c:v>
                </c:pt>
                <c:pt idx="10656">
                  <c:v>34.701692999988104</c:v>
                </c:pt>
                <c:pt idx="10657">
                  <c:v>34.702583000125699</c:v>
                </c:pt>
                <c:pt idx="10658">
                  <c:v>34.723047000170403</c:v>
                </c:pt>
                <c:pt idx="10659">
                  <c:v>34.727148999991094</c:v>
                </c:pt>
                <c:pt idx="10660">
                  <c:v>34.727547999864299</c:v>
                </c:pt>
                <c:pt idx="10661">
                  <c:v>34.728270999949004</c:v>
                </c:pt>
                <c:pt idx="10662">
                  <c:v>34.7287909999067</c:v>
                </c:pt>
                <c:pt idx="10663">
                  <c:v>34.745553999982796</c:v>
                </c:pt>
                <c:pt idx="10664">
                  <c:v>34.746197000004003</c:v>
                </c:pt>
                <c:pt idx="10665">
                  <c:v>34.747542999866702</c:v>
                </c:pt>
                <c:pt idx="10666">
                  <c:v>34.748484999909103</c:v>
                </c:pt>
                <c:pt idx="10667">
                  <c:v>34.749319000184094</c:v>
                </c:pt>
                <c:pt idx="10668">
                  <c:v>34.749936000025599</c:v>
                </c:pt>
                <c:pt idx="10669">
                  <c:v>34.750870000152602</c:v>
                </c:pt>
                <c:pt idx="10670">
                  <c:v>34.751562000110404</c:v>
                </c:pt>
                <c:pt idx="10671">
                  <c:v>34.766936999858402</c:v>
                </c:pt>
                <c:pt idx="10672">
                  <c:v>34.782217000156301</c:v>
                </c:pt>
                <c:pt idx="10673">
                  <c:v>34.782710999934302</c:v>
                </c:pt>
                <c:pt idx="10674">
                  <c:v>34.783609999976704</c:v>
                </c:pt>
                <c:pt idx="10675">
                  <c:v>34.7842800001672</c:v>
                </c:pt>
                <c:pt idx="10676">
                  <c:v>34.791234999829598</c:v>
                </c:pt>
                <c:pt idx="10677">
                  <c:v>34.792665000168199</c:v>
                </c:pt>
                <c:pt idx="10678">
                  <c:v>34.795286000189606</c:v>
                </c:pt>
                <c:pt idx="10679">
                  <c:v>34.796027000083996</c:v>
                </c:pt>
                <c:pt idx="10680">
                  <c:v>34.797241999967795</c:v>
                </c:pt>
                <c:pt idx="10681">
                  <c:v>34.798102999957301</c:v>
                </c:pt>
                <c:pt idx="10682">
                  <c:v>34.7984840000208</c:v>
                </c:pt>
                <c:pt idx="10683">
                  <c:v>34.820742000192595</c:v>
                </c:pt>
                <c:pt idx="10684">
                  <c:v>34.828482000193603</c:v>
                </c:pt>
                <c:pt idx="10685">
                  <c:v>34.829008000087903</c:v>
                </c:pt>
                <c:pt idx="10686">
                  <c:v>34.829888999865894</c:v>
                </c:pt>
                <c:pt idx="10687">
                  <c:v>34.830661999876604</c:v>
                </c:pt>
                <c:pt idx="10688">
                  <c:v>34.836158999951202</c:v>
                </c:pt>
                <c:pt idx="10689">
                  <c:v>34.842623999793403</c:v>
                </c:pt>
                <c:pt idx="10690">
                  <c:v>34.843182999793498</c:v>
                </c:pt>
                <c:pt idx="10691">
                  <c:v>34.844152000005103</c:v>
                </c:pt>
                <c:pt idx="10692">
                  <c:v>34.844797000005201</c:v>
                </c:pt>
                <c:pt idx="10693">
                  <c:v>34.847968000121902</c:v>
                </c:pt>
                <c:pt idx="10694">
                  <c:v>34.848595999846999</c:v>
                </c:pt>
                <c:pt idx="10695">
                  <c:v>34.848867000164297</c:v>
                </c:pt>
                <c:pt idx="10696">
                  <c:v>34.849810000196101</c:v>
                </c:pt>
                <c:pt idx="10697">
                  <c:v>34.850732999984693</c:v>
                </c:pt>
                <c:pt idx="10698">
                  <c:v>34.8693830001138</c:v>
                </c:pt>
                <c:pt idx="10699">
                  <c:v>34.878173999913997</c:v>
                </c:pt>
                <c:pt idx="10700">
                  <c:v>34.878547000062099</c:v>
                </c:pt>
                <c:pt idx="10701">
                  <c:v>34.879338999871798</c:v>
                </c:pt>
                <c:pt idx="10702">
                  <c:v>34.879885000009295</c:v>
                </c:pt>
                <c:pt idx="10703">
                  <c:v>34.898089999842298</c:v>
                </c:pt>
                <c:pt idx="10704">
                  <c:v>34.898497000085598</c:v>
                </c:pt>
                <c:pt idx="10705">
                  <c:v>34.899236000001103</c:v>
                </c:pt>
                <c:pt idx="10706">
                  <c:v>34.899763999874196</c:v>
                </c:pt>
                <c:pt idx="10707">
                  <c:v>34.910828000192801</c:v>
                </c:pt>
                <c:pt idx="10708">
                  <c:v>34.914646999823098</c:v>
                </c:pt>
                <c:pt idx="10709">
                  <c:v>34.915226000066397</c:v>
                </c:pt>
                <c:pt idx="10710">
                  <c:v>34.916239999802201</c:v>
                </c:pt>
                <c:pt idx="10711">
                  <c:v>34.916996999981997</c:v>
                </c:pt>
                <c:pt idx="10712">
                  <c:v>34.917984000003301</c:v>
                </c:pt>
                <c:pt idx="10713">
                  <c:v>34.918642999855301</c:v>
                </c:pt>
                <c:pt idx="10714">
                  <c:v>34.919736000119798</c:v>
                </c:pt>
                <c:pt idx="10715">
                  <c:v>34.9199269999189</c:v>
                </c:pt>
                <c:pt idx="10716">
                  <c:v>34.920862000035399</c:v>
                </c:pt>
                <c:pt idx="10717">
                  <c:v>34.947980000197205</c:v>
                </c:pt>
                <c:pt idx="10718">
                  <c:v>34.9560989998281</c:v>
                </c:pt>
                <c:pt idx="10719">
                  <c:v>34.956867999880998</c:v>
                </c:pt>
                <c:pt idx="10720">
                  <c:v>34.957245999976202</c:v>
                </c:pt>
                <c:pt idx="10721">
                  <c:v>34.958242999891802</c:v>
                </c:pt>
                <c:pt idx="10722">
                  <c:v>34.958956000082203</c:v>
                </c:pt>
                <c:pt idx="10723">
                  <c:v>34.959631000219801</c:v>
                </c:pt>
                <c:pt idx="10724">
                  <c:v>34.974831999988901</c:v>
                </c:pt>
                <c:pt idx="10725">
                  <c:v>34.975476999989006</c:v>
                </c:pt>
                <c:pt idx="10726">
                  <c:v>34.976636999999705</c:v>
                </c:pt>
                <c:pt idx="10727">
                  <c:v>34.977816999798904</c:v>
                </c:pt>
                <c:pt idx="10728">
                  <c:v>34.978871000021101</c:v>
                </c:pt>
                <c:pt idx="10729">
                  <c:v>34.979531999852</c:v>
                </c:pt>
                <c:pt idx="10730">
                  <c:v>34.980717000053097</c:v>
                </c:pt>
                <c:pt idx="10731">
                  <c:v>34.981962000074404</c:v>
                </c:pt>
                <c:pt idx="10732">
                  <c:v>34.982317999947504</c:v>
                </c:pt>
                <c:pt idx="10733">
                  <c:v>34.991463000096701</c:v>
                </c:pt>
                <c:pt idx="10734">
                  <c:v>35.019450000163395</c:v>
                </c:pt>
                <c:pt idx="10735">
                  <c:v>35.020085999803996</c:v>
                </c:pt>
                <c:pt idx="10736">
                  <c:v>35.021262000100201</c:v>
                </c:pt>
                <c:pt idx="10737">
                  <c:v>35.022094999931099</c:v>
                </c:pt>
                <c:pt idx="10738">
                  <c:v>35.023469999941803</c:v>
                </c:pt>
                <c:pt idx="10739">
                  <c:v>35.023979000015899</c:v>
                </c:pt>
                <c:pt idx="10740">
                  <c:v>35.024984999836306</c:v>
                </c:pt>
                <c:pt idx="10741">
                  <c:v>35.0253510000584</c:v>
                </c:pt>
                <c:pt idx="10742">
                  <c:v>35.025996000058505</c:v>
                </c:pt>
                <c:pt idx="10743">
                  <c:v>35.026106999794102</c:v>
                </c:pt>
                <c:pt idx="10744">
                  <c:v>35.0270349999846</c:v>
                </c:pt>
                <c:pt idx="10745">
                  <c:v>35.0278390001221</c:v>
                </c:pt>
                <c:pt idx="10746">
                  <c:v>35.031171999889899</c:v>
                </c:pt>
                <c:pt idx="10747">
                  <c:v>35.0316409999322</c:v>
                </c:pt>
                <c:pt idx="10748">
                  <c:v>35.032396000133296</c:v>
                </c:pt>
                <c:pt idx="10749">
                  <c:v>35.0328290001016</c:v>
                </c:pt>
                <c:pt idx="10750">
                  <c:v>35.039933999996698</c:v>
                </c:pt>
                <c:pt idx="10751">
                  <c:v>35.068780000074106</c:v>
                </c:pt>
                <c:pt idx="10752">
                  <c:v>35.069165000095303</c:v>
                </c:pt>
                <c:pt idx="10753">
                  <c:v>35.069909999947399</c:v>
                </c:pt>
                <c:pt idx="10754">
                  <c:v>35.070431999884001</c:v>
                </c:pt>
                <c:pt idx="10755">
                  <c:v>35.081703999821904</c:v>
                </c:pt>
                <c:pt idx="10756">
                  <c:v>35.085067000181802</c:v>
                </c:pt>
                <c:pt idx="10757">
                  <c:v>35.088051000002402</c:v>
                </c:pt>
                <c:pt idx="10758">
                  <c:v>35.1105459999416</c:v>
                </c:pt>
                <c:pt idx="10759">
                  <c:v>35.113015000206296</c:v>
                </c:pt>
                <c:pt idx="10760">
                  <c:v>35.1133150002169</c:v>
                </c:pt>
                <c:pt idx="10761">
                  <c:v>35.113892000026595</c:v>
                </c:pt>
                <c:pt idx="10762">
                  <c:v>35.114367999995004</c:v>
                </c:pt>
                <c:pt idx="10763">
                  <c:v>35.117841000101095</c:v>
                </c:pt>
                <c:pt idx="10764">
                  <c:v>35.123822000059498</c:v>
                </c:pt>
                <c:pt idx="10765">
                  <c:v>35.1244929997847</c:v>
                </c:pt>
                <c:pt idx="10766">
                  <c:v>35.125805999996295</c:v>
                </c:pt>
                <c:pt idx="10767">
                  <c:v>35.126689000207904</c:v>
                </c:pt>
                <c:pt idx="10768">
                  <c:v>35.132935000092402</c:v>
                </c:pt>
                <c:pt idx="10769">
                  <c:v>35.133754000071299</c:v>
                </c:pt>
                <c:pt idx="10770">
                  <c:v>35.1391300000614</c:v>
                </c:pt>
                <c:pt idx="10771">
                  <c:v>35.139440999955696</c:v>
                </c:pt>
                <c:pt idx="10772">
                  <c:v>35.139975000220097</c:v>
                </c:pt>
                <c:pt idx="10773">
                  <c:v>35.140454000156701</c:v>
                </c:pt>
                <c:pt idx="10774">
                  <c:v>35.143660999892695</c:v>
                </c:pt>
                <c:pt idx="10775">
                  <c:v>35.144341999966798</c:v>
                </c:pt>
                <c:pt idx="10776">
                  <c:v>35.145531000125601</c:v>
                </c:pt>
                <c:pt idx="10777">
                  <c:v>35.146752999935401</c:v>
                </c:pt>
                <c:pt idx="10778">
                  <c:v>35.1734089999809</c:v>
                </c:pt>
                <c:pt idx="10779">
                  <c:v>35.174126000129</c:v>
                </c:pt>
                <c:pt idx="10780">
                  <c:v>35.1755289998436</c:v>
                </c:pt>
                <c:pt idx="10781">
                  <c:v>35.1770269999178</c:v>
                </c:pt>
                <c:pt idx="10782">
                  <c:v>35.184916000161998</c:v>
                </c:pt>
                <c:pt idx="10783">
                  <c:v>35.185460999855401</c:v>
                </c:pt>
                <c:pt idx="10784">
                  <c:v>35.185500999887104</c:v>
                </c:pt>
                <c:pt idx="10785">
                  <c:v>35.186252000130402</c:v>
                </c:pt>
                <c:pt idx="10786">
                  <c:v>35.186837999844997</c:v>
                </c:pt>
                <c:pt idx="10787">
                  <c:v>35.189587999866404</c:v>
                </c:pt>
                <c:pt idx="10788">
                  <c:v>35.190015999887599</c:v>
                </c:pt>
                <c:pt idx="10789">
                  <c:v>35.190763000173298</c:v>
                </c:pt>
                <c:pt idx="10790">
                  <c:v>35.191252000004098</c:v>
                </c:pt>
                <c:pt idx="10791">
                  <c:v>35.195224999824802</c:v>
                </c:pt>
                <c:pt idx="10792">
                  <c:v>35.204205999889297</c:v>
                </c:pt>
                <c:pt idx="10793">
                  <c:v>35.204857999815395</c:v>
                </c:pt>
                <c:pt idx="10794">
                  <c:v>35.205415999826002</c:v>
                </c:pt>
                <c:pt idx="10795">
                  <c:v>35.206085000027002</c:v>
                </c:pt>
                <c:pt idx="10796">
                  <c:v>35.206897000079998</c:v>
                </c:pt>
                <c:pt idx="10797">
                  <c:v>35.215195000091597</c:v>
                </c:pt>
                <c:pt idx="10798">
                  <c:v>35.241252000105298</c:v>
                </c:pt>
                <c:pt idx="10799">
                  <c:v>35.246442999778004</c:v>
                </c:pt>
                <c:pt idx="10800">
                  <c:v>35.253023000223003</c:v>
                </c:pt>
                <c:pt idx="10801">
                  <c:v>35.274332999961103</c:v>
                </c:pt>
                <c:pt idx="10802">
                  <c:v>35.275055000056398</c:v>
                </c:pt>
                <c:pt idx="10803">
                  <c:v>35.275374999855501</c:v>
                </c:pt>
                <c:pt idx="10804">
                  <c:v>35.275877999993099</c:v>
                </c:pt>
                <c:pt idx="10805">
                  <c:v>35.2762920001623</c:v>
                </c:pt>
                <c:pt idx="10806">
                  <c:v>35.293209999963402</c:v>
                </c:pt>
                <c:pt idx="10807">
                  <c:v>35.293930000079804</c:v>
                </c:pt>
                <c:pt idx="10808">
                  <c:v>35.295100999974196</c:v>
                </c:pt>
                <c:pt idx="10809">
                  <c:v>35.296378000111801</c:v>
                </c:pt>
                <c:pt idx="10810">
                  <c:v>35.311144999923201</c:v>
                </c:pt>
                <c:pt idx="10811">
                  <c:v>35.311850000198298</c:v>
                </c:pt>
                <c:pt idx="10812">
                  <c:v>35.313381999912906</c:v>
                </c:pt>
                <c:pt idx="10813">
                  <c:v>35.314319999997601</c:v>
                </c:pt>
                <c:pt idx="10814">
                  <c:v>35.3283999997984</c:v>
                </c:pt>
                <c:pt idx="10815">
                  <c:v>35.329131999787897</c:v>
                </c:pt>
                <c:pt idx="10816">
                  <c:v>35.330347000126402</c:v>
                </c:pt>
                <c:pt idx="10817">
                  <c:v>35.331248000147703</c:v>
                </c:pt>
                <c:pt idx="10818">
                  <c:v>35.339207000106398</c:v>
                </c:pt>
                <c:pt idx="10819">
                  <c:v>35.355484999854497</c:v>
                </c:pt>
                <c:pt idx="10820">
                  <c:v>35.356088999833396</c:v>
                </c:pt>
                <c:pt idx="10821">
                  <c:v>35.356967000097903</c:v>
                </c:pt>
                <c:pt idx="10822">
                  <c:v>35.357890999875906</c:v>
                </c:pt>
                <c:pt idx="10823">
                  <c:v>35.365533000003701</c:v>
                </c:pt>
                <c:pt idx="10824">
                  <c:v>35.368170999845404</c:v>
                </c:pt>
                <c:pt idx="10825">
                  <c:v>35.368726999877197</c:v>
                </c:pt>
                <c:pt idx="10826">
                  <c:v>35.369710999930206</c:v>
                </c:pt>
                <c:pt idx="10827">
                  <c:v>35.370407999835095</c:v>
                </c:pt>
                <c:pt idx="10828">
                  <c:v>35.380810999868103</c:v>
                </c:pt>
                <c:pt idx="10829">
                  <c:v>35.385709999900399</c:v>
                </c:pt>
                <c:pt idx="10830">
                  <c:v>35.386281000228301</c:v>
                </c:pt>
                <c:pt idx="10831">
                  <c:v>35.3873280000698</c:v>
                </c:pt>
                <c:pt idx="10832">
                  <c:v>35.387435999837102</c:v>
                </c:pt>
                <c:pt idx="10833">
                  <c:v>35.387951999837199</c:v>
                </c:pt>
                <c:pt idx="10834">
                  <c:v>35.3881780001756</c:v>
                </c:pt>
                <c:pt idx="10835">
                  <c:v>35.388878000048798</c:v>
                </c:pt>
                <c:pt idx="10836">
                  <c:v>35.3893340002287</c:v>
                </c:pt>
                <c:pt idx="10837">
                  <c:v>35.389628999837399</c:v>
                </c:pt>
                <c:pt idx="10838">
                  <c:v>35.389734000091202</c:v>
                </c:pt>
                <c:pt idx="10839">
                  <c:v>35.390331000144201</c:v>
                </c:pt>
                <c:pt idx="10840">
                  <c:v>35.390790999826997</c:v>
                </c:pt>
                <c:pt idx="10841">
                  <c:v>35.3985850001663</c:v>
                </c:pt>
                <c:pt idx="10842">
                  <c:v>35.407407000093301</c:v>
                </c:pt>
                <c:pt idx="10843">
                  <c:v>35.408136000114595</c:v>
                </c:pt>
                <c:pt idx="10844">
                  <c:v>35.409657999935</c:v>
                </c:pt>
                <c:pt idx="10845">
                  <c:v>35.410725000019703</c:v>
                </c:pt>
                <c:pt idx="10846">
                  <c:v>35.410730999956201</c:v>
                </c:pt>
                <c:pt idx="10847">
                  <c:v>35.411452000062098</c:v>
                </c:pt>
                <c:pt idx="10848">
                  <c:v>35.4128049998507</c:v>
                </c:pt>
                <c:pt idx="10849">
                  <c:v>35.413723000147002</c:v>
                </c:pt>
                <c:pt idx="10850">
                  <c:v>35.4286370002228</c:v>
                </c:pt>
                <c:pt idx="10851">
                  <c:v>35.429526999905605</c:v>
                </c:pt>
                <c:pt idx="10852">
                  <c:v>35.452000000077504</c:v>
                </c:pt>
                <c:pt idx="10853">
                  <c:v>35.452252000141002</c:v>
                </c:pt>
                <c:pt idx="10854">
                  <c:v>35.452837999855504</c:v>
                </c:pt>
                <c:pt idx="10855">
                  <c:v>35.453259999940201</c:v>
                </c:pt>
                <c:pt idx="10856">
                  <c:v>35.454411000046093</c:v>
                </c:pt>
                <c:pt idx="10857">
                  <c:v>35.459704999993804</c:v>
                </c:pt>
                <c:pt idx="10858">
                  <c:v>35.460942000099706</c:v>
                </c:pt>
                <c:pt idx="10859">
                  <c:v>35.462544999972998</c:v>
                </c:pt>
                <c:pt idx="10860">
                  <c:v>35.463222000089402</c:v>
                </c:pt>
                <c:pt idx="10861">
                  <c:v>35.464443999899203</c:v>
                </c:pt>
                <c:pt idx="10862">
                  <c:v>35.464618999867497</c:v>
                </c:pt>
                <c:pt idx="10863">
                  <c:v>35.465220999867498</c:v>
                </c:pt>
                <c:pt idx="10864">
                  <c:v>35.465365000163693</c:v>
                </c:pt>
                <c:pt idx="10865">
                  <c:v>35.466300999814798</c:v>
                </c:pt>
                <c:pt idx="10866">
                  <c:v>35.466699000153305</c:v>
                </c:pt>
                <c:pt idx="10867">
                  <c:v>35.467075999804301</c:v>
                </c:pt>
                <c:pt idx="10868">
                  <c:v>35.478280999996002</c:v>
                </c:pt>
                <c:pt idx="10869">
                  <c:v>35.478802999932604</c:v>
                </c:pt>
                <c:pt idx="10870">
                  <c:v>35.4790040000807</c:v>
                </c:pt>
                <c:pt idx="10871">
                  <c:v>35.4793350002182</c:v>
                </c:pt>
                <c:pt idx="10872">
                  <c:v>35.479525000027905</c:v>
                </c:pt>
                <c:pt idx="10873">
                  <c:v>35.479952000059704</c:v>
                </c:pt>
                <c:pt idx="10874">
                  <c:v>35.480443999858799</c:v>
                </c:pt>
                <c:pt idx="10875">
                  <c:v>35.480606999953999</c:v>
                </c:pt>
                <c:pt idx="10876">
                  <c:v>35.500766000040997</c:v>
                </c:pt>
                <c:pt idx="10877">
                  <c:v>35.503515000073001</c:v>
                </c:pt>
                <c:pt idx="10878">
                  <c:v>35.504272999787602</c:v>
                </c:pt>
                <c:pt idx="10879">
                  <c:v>35.505663000094501</c:v>
                </c:pt>
                <c:pt idx="10880">
                  <c:v>35.506763999819597</c:v>
                </c:pt>
                <c:pt idx="10881">
                  <c:v>35.507881999819801</c:v>
                </c:pt>
                <c:pt idx="10882">
                  <c:v>35.508607999872702</c:v>
                </c:pt>
                <c:pt idx="10883">
                  <c:v>35.509984999862297</c:v>
                </c:pt>
                <c:pt idx="10884">
                  <c:v>35.510914000042199</c:v>
                </c:pt>
                <c:pt idx="10885">
                  <c:v>35.521826000149304</c:v>
                </c:pt>
                <c:pt idx="10886">
                  <c:v>35.524079999959199</c:v>
                </c:pt>
                <c:pt idx="10887">
                  <c:v>35.5299920001925</c:v>
                </c:pt>
                <c:pt idx="10888">
                  <c:v>35.530357999959904</c:v>
                </c:pt>
                <c:pt idx="10889">
                  <c:v>35.533682999812299</c:v>
                </c:pt>
                <c:pt idx="10890">
                  <c:v>35.534230999928695</c:v>
                </c:pt>
                <c:pt idx="10891">
                  <c:v>35.535137999886501</c:v>
                </c:pt>
                <c:pt idx="10892">
                  <c:v>35.535861999960602</c:v>
                </c:pt>
                <c:pt idx="10893">
                  <c:v>35.5374880000454</c:v>
                </c:pt>
                <c:pt idx="10894">
                  <c:v>35.538175000056</c:v>
                </c:pt>
                <c:pt idx="10895">
                  <c:v>35.539514999982202</c:v>
                </c:pt>
                <c:pt idx="10896">
                  <c:v>35.540420999950499</c:v>
                </c:pt>
                <c:pt idx="10897">
                  <c:v>35.548395000205304</c:v>
                </c:pt>
                <c:pt idx="10898">
                  <c:v>35.548920000110201</c:v>
                </c:pt>
                <c:pt idx="10899">
                  <c:v>35.549882999930503</c:v>
                </c:pt>
                <c:pt idx="10900">
                  <c:v>35.550503000194993</c:v>
                </c:pt>
                <c:pt idx="10901">
                  <c:v>35.558992000005603</c:v>
                </c:pt>
                <c:pt idx="10902">
                  <c:v>35.582302999955495</c:v>
                </c:pt>
                <c:pt idx="10903">
                  <c:v>35.589158000220699</c:v>
                </c:pt>
                <c:pt idx="10904">
                  <c:v>35.594193000178997</c:v>
                </c:pt>
                <c:pt idx="10905">
                  <c:v>35.602017000201101</c:v>
                </c:pt>
                <c:pt idx="10906">
                  <c:v>35.6125680000332</c:v>
                </c:pt>
                <c:pt idx="10907">
                  <c:v>35.613116000149603</c:v>
                </c:pt>
                <c:pt idx="10908">
                  <c:v>35.614086999885295</c:v>
                </c:pt>
                <c:pt idx="10909">
                  <c:v>35.614836000149801</c:v>
                </c:pt>
                <c:pt idx="10910">
                  <c:v>35.6225800001084</c:v>
                </c:pt>
                <c:pt idx="10911">
                  <c:v>35.645537000164005</c:v>
                </c:pt>
                <c:pt idx="10912">
                  <c:v>35.646147000079495</c:v>
                </c:pt>
                <c:pt idx="10913">
                  <c:v>35.647491999952706</c:v>
                </c:pt>
                <c:pt idx="10914">
                  <c:v>35.648397999921102</c:v>
                </c:pt>
                <c:pt idx="10915">
                  <c:v>35.677139000199496</c:v>
                </c:pt>
                <c:pt idx="10916">
                  <c:v>35.677749000115</c:v>
                </c:pt>
                <c:pt idx="10917">
                  <c:v>35.678836999977605</c:v>
                </c:pt>
                <c:pt idx="10918">
                  <c:v>35.6796689998191</c:v>
                </c:pt>
                <c:pt idx="10919">
                  <c:v>35.680174999924901</c:v>
                </c:pt>
                <c:pt idx="10920">
                  <c:v>35.685511999872602</c:v>
                </c:pt>
                <c:pt idx="10921">
                  <c:v>35.686065999925596</c:v>
                </c:pt>
                <c:pt idx="10922">
                  <c:v>35.686121999788099</c:v>
                </c:pt>
                <c:pt idx="10923">
                  <c:v>35.686832000010298</c:v>
                </c:pt>
                <c:pt idx="10924">
                  <c:v>35.6869980000738</c:v>
                </c:pt>
                <c:pt idx="10925">
                  <c:v>35.687645000052697</c:v>
                </c:pt>
                <c:pt idx="10926">
                  <c:v>35.687947000042101</c:v>
                </c:pt>
                <c:pt idx="10927">
                  <c:v>35.688779999872999</c:v>
                </c:pt>
                <c:pt idx="10928">
                  <c:v>35.708608999811901</c:v>
                </c:pt>
                <c:pt idx="10929">
                  <c:v>35.709290999875499</c:v>
                </c:pt>
                <c:pt idx="10930">
                  <c:v>35.710554000161203</c:v>
                </c:pt>
                <c:pt idx="10931">
                  <c:v>35.711422000076695</c:v>
                </c:pt>
                <c:pt idx="10932">
                  <c:v>35.713500999918296</c:v>
                </c:pt>
                <c:pt idx="10933">
                  <c:v>35.713505999865397</c:v>
                </c:pt>
                <c:pt idx="10934">
                  <c:v>35.714179000024103</c:v>
                </c:pt>
                <c:pt idx="10935">
                  <c:v>35.7154869998339</c:v>
                </c:pt>
                <c:pt idx="10936">
                  <c:v>35.716271000182999</c:v>
                </c:pt>
                <c:pt idx="10937">
                  <c:v>35.7374320001326</c:v>
                </c:pt>
                <c:pt idx="10938">
                  <c:v>35.746922999805896</c:v>
                </c:pt>
                <c:pt idx="10939">
                  <c:v>35.7526130001133</c:v>
                </c:pt>
                <c:pt idx="10940">
                  <c:v>35.762837000220301</c:v>
                </c:pt>
                <c:pt idx="10941">
                  <c:v>35.763344999850197</c:v>
                </c:pt>
                <c:pt idx="10942">
                  <c:v>35.764107999966598</c:v>
                </c:pt>
                <c:pt idx="10943">
                  <c:v>35.764687000209896</c:v>
                </c:pt>
                <c:pt idx="10944">
                  <c:v>35.771932999978105</c:v>
                </c:pt>
                <c:pt idx="10945">
                  <c:v>35.772496999925302</c:v>
                </c:pt>
                <c:pt idx="10946">
                  <c:v>35.773478999999497</c:v>
                </c:pt>
                <c:pt idx="10947">
                  <c:v>35.774183999819797</c:v>
                </c:pt>
                <c:pt idx="10948">
                  <c:v>35.779785000158803</c:v>
                </c:pt>
                <c:pt idx="10949">
                  <c:v>35.780886999873402</c:v>
                </c:pt>
                <c:pt idx="10950">
                  <c:v>35.796654000023402</c:v>
                </c:pt>
                <c:pt idx="10951">
                  <c:v>35.797434999949402</c:v>
                </c:pt>
                <c:pt idx="10952">
                  <c:v>35.7987779998438</c:v>
                </c:pt>
                <c:pt idx="10953">
                  <c:v>35.7997659998545</c:v>
                </c:pt>
                <c:pt idx="10954">
                  <c:v>35.806042999865895</c:v>
                </c:pt>
                <c:pt idx="10955">
                  <c:v>35.806707000119701</c:v>
                </c:pt>
                <c:pt idx="10956">
                  <c:v>35.808033000193902</c:v>
                </c:pt>
                <c:pt idx="10957">
                  <c:v>35.808893000193997</c:v>
                </c:pt>
                <c:pt idx="10958">
                  <c:v>35.826482000174998</c:v>
                </c:pt>
                <c:pt idx="10959">
                  <c:v>35.839338000187098</c:v>
                </c:pt>
                <c:pt idx="10960">
                  <c:v>35.839643000144804</c:v>
                </c:pt>
                <c:pt idx="10961">
                  <c:v>35.8399169999756</c:v>
                </c:pt>
                <c:pt idx="10962">
                  <c:v>35.841019000145003</c:v>
                </c:pt>
                <c:pt idx="10963">
                  <c:v>35.841768999944101</c:v>
                </c:pt>
                <c:pt idx="10964">
                  <c:v>35.853305999808001</c:v>
                </c:pt>
                <c:pt idx="10965">
                  <c:v>35.854000000199399</c:v>
                </c:pt>
                <c:pt idx="10966">
                  <c:v>35.8551829999669</c:v>
                </c:pt>
                <c:pt idx="10967">
                  <c:v>35.856155000146799</c:v>
                </c:pt>
                <c:pt idx="10968">
                  <c:v>35.857182000199799</c:v>
                </c:pt>
                <c:pt idx="10969">
                  <c:v>35.858618000020201</c:v>
                </c:pt>
                <c:pt idx="10970">
                  <c:v>35.859318999882802</c:v>
                </c:pt>
                <c:pt idx="10971">
                  <c:v>35.860718000094401</c:v>
                </c:pt>
                <c:pt idx="10972">
                  <c:v>35.861617000136896</c:v>
                </c:pt>
                <c:pt idx="10973">
                  <c:v>35.867651999978897</c:v>
                </c:pt>
                <c:pt idx="10974">
                  <c:v>35.868146000211702</c:v>
                </c:pt>
                <c:pt idx="10975">
                  <c:v>35.868841000137699</c:v>
                </c:pt>
                <c:pt idx="10976">
                  <c:v>35.870053000053304</c:v>
                </c:pt>
                <c:pt idx="10977">
                  <c:v>35.871018999841901</c:v>
                </c:pt>
                <c:pt idx="10978">
                  <c:v>35.882988000139399</c:v>
                </c:pt>
                <c:pt idx="10979">
                  <c:v>35.883576999822196</c:v>
                </c:pt>
                <c:pt idx="10980">
                  <c:v>35.884798000097298</c:v>
                </c:pt>
                <c:pt idx="10981">
                  <c:v>35.885622000023403</c:v>
                </c:pt>
                <c:pt idx="10982">
                  <c:v>35.887018999801505</c:v>
                </c:pt>
                <c:pt idx="10983">
                  <c:v>35.887759000161097</c:v>
                </c:pt>
                <c:pt idx="10984">
                  <c:v>35.888967000119003</c:v>
                </c:pt>
                <c:pt idx="10985">
                  <c:v>35.8897930000239</c:v>
                </c:pt>
                <c:pt idx="10986">
                  <c:v>35.9025090001523</c:v>
                </c:pt>
                <c:pt idx="10987">
                  <c:v>35.923260999879801</c:v>
                </c:pt>
                <c:pt idx="10988">
                  <c:v>35.931933000028899</c:v>
                </c:pt>
                <c:pt idx="10989">
                  <c:v>35.947047999798002</c:v>
                </c:pt>
                <c:pt idx="10990">
                  <c:v>35.963548999916298</c:v>
                </c:pt>
                <c:pt idx="10991">
                  <c:v>35.9761939998861</c:v>
                </c:pt>
                <c:pt idx="10992">
                  <c:v>36.002800999995003</c:v>
                </c:pt>
                <c:pt idx="10993">
                  <c:v>36.0034300001643</c:v>
                </c:pt>
                <c:pt idx="10994">
                  <c:v>36.004395999952898</c:v>
                </c:pt>
                <c:pt idx="10995">
                  <c:v>36.005197000122195</c:v>
                </c:pt>
                <c:pt idx="10996">
                  <c:v>36.006360000101203</c:v>
                </c:pt>
                <c:pt idx="10997">
                  <c:v>36.006918000111902</c:v>
                </c:pt>
                <c:pt idx="10998">
                  <c:v>36.0079120000591</c:v>
                </c:pt>
                <c:pt idx="10999">
                  <c:v>36.008578999826497</c:v>
                </c:pt>
                <c:pt idx="11000">
                  <c:v>36.016435999954403</c:v>
                </c:pt>
                <c:pt idx="11001">
                  <c:v>36.017035999975597</c:v>
                </c:pt>
                <c:pt idx="11002">
                  <c:v>36.017984999943998</c:v>
                </c:pt>
                <c:pt idx="11003">
                  <c:v>36.019053000018097</c:v>
                </c:pt>
                <c:pt idx="11004">
                  <c:v>36.062237999885795</c:v>
                </c:pt>
                <c:pt idx="11005">
                  <c:v>36.062947000118498</c:v>
                </c:pt>
                <c:pt idx="11006">
                  <c:v>36.063544000171497</c:v>
                </c:pt>
                <c:pt idx="11007">
                  <c:v>36.064139999780295</c:v>
                </c:pt>
                <c:pt idx="11008">
                  <c:v>36.064624000118705</c:v>
                </c:pt>
                <c:pt idx="11009">
                  <c:v>36.064831000203398</c:v>
                </c:pt>
                <c:pt idx="11010">
                  <c:v>36.065457999939099</c:v>
                </c:pt>
                <c:pt idx="11011">
                  <c:v>36.066133000076597</c:v>
                </c:pt>
                <c:pt idx="11012">
                  <c:v>36.067048999939203</c:v>
                </c:pt>
                <c:pt idx="11013">
                  <c:v>36.076698000215394</c:v>
                </c:pt>
                <c:pt idx="11014">
                  <c:v>36.077464999834703</c:v>
                </c:pt>
                <c:pt idx="11015">
                  <c:v>36.078738000014702</c:v>
                </c:pt>
                <c:pt idx="11016">
                  <c:v>36.080097000194598</c:v>
                </c:pt>
                <c:pt idx="11017">
                  <c:v>36.084944999856802</c:v>
                </c:pt>
                <c:pt idx="11018">
                  <c:v>36.085698000078899</c:v>
                </c:pt>
                <c:pt idx="11019">
                  <c:v>36.085985000226998</c:v>
                </c:pt>
                <c:pt idx="11020">
                  <c:v>36.0870969998359</c:v>
                </c:pt>
                <c:pt idx="11021">
                  <c:v>36.088049000227301</c:v>
                </c:pt>
                <c:pt idx="11022">
                  <c:v>36.094135999974199</c:v>
                </c:pt>
                <c:pt idx="11023">
                  <c:v>36.094830999900296</c:v>
                </c:pt>
                <c:pt idx="11024">
                  <c:v>36.095493000175296</c:v>
                </c:pt>
                <c:pt idx="11025">
                  <c:v>36.096197999995596</c:v>
                </c:pt>
                <c:pt idx="11026">
                  <c:v>36.097601000165</c:v>
                </c:pt>
                <c:pt idx="11027">
                  <c:v>36.112797999976394</c:v>
                </c:pt>
                <c:pt idx="11028">
                  <c:v>36.113490999923599</c:v>
                </c:pt>
                <c:pt idx="11029">
                  <c:v>36.114757000177597</c:v>
                </c:pt>
                <c:pt idx="11030">
                  <c:v>36.115762000008502</c:v>
                </c:pt>
                <c:pt idx="11031">
                  <c:v>36.118456000167498</c:v>
                </c:pt>
                <c:pt idx="11032">
                  <c:v>36.118918999818497</c:v>
                </c:pt>
                <c:pt idx="11033">
                  <c:v>36.119724999934895</c:v>
                </c:pt>
                <c:pt idx="11034">
                  <c:v>36.1202690000936</c:v>
                </c:pt>
                <c:pt idx="11035">
                  <c:v>36.130987999967999</c:v>
                </c:pt>
                <c:pt idx="11036">
                  <c:v>36.131807999936399</c:v>
                </c:pt>
                <c:pt idx="11037">
                  <c:v>36.133090000021099</c:v>
                </c:pt>
                <c:pt idx="11038">
                  <c:v>36.134493000190496</c:v>
                </c:pt>
                <c:pt idx="11039">
                  <c:v>36.137083000085099</c:v>
                </c:pt>
                <c:pt idx="11040">
                  <c:v>36.137721000159196</c:v>
                </c:pt>
                <c:pt idx="11041">
                  <c:v>36.139015000116999</c:v>
                </c:pt>
                <c:pt idx="11042">
                  <c:v>36.139073999947804</c:v>
                </c:pt>
                <c:pt idx="11043">
                  <c:v>36.139394000201705</c:v>
                </c:pt>
                <c:pt idx="11044">
                  <c:v>36.139417999947895</c:v>
                </c:pt>
                <c:pt idx="11045">
                  <c:v>36.139851999905602</c:v>
                </c:pt>
                <c:pt idx="11046">
                  <c:v>36.1401219997787</c:v>
                </c:pt>
                <c:pt idx="11047">
                  <c:v>36.140607000106606</c:v>
                </c:pt>
                <c:pt idx="11048">
                  <c:v>36.141219999990405</c:v>
                </c:pt>
                <c:pt idx="11049">
                  <c:v>36.149681000097104</c:v>
                </c:pt>
                <c:pt idx="11050">
                  <c:v>36.150036999970304</c:v>
                </c:pt>
                <c:pt idx="11051">
                  <c:v>36.15044199978</c:v>
                </c:pt>
                <c:pt idx="11052">
                  <c:v>36.150753000129001</c:v>
                </c:pt>
                <c:pt idx="11053">
                  <c:v>36.1512139998012</c:v>
                </c:pt>
                <c:pt idx="11054">
                  <c:v>36.1658880001414</c:v>
                </c:pt>
                <c:pt idx="11055">
                  <c:v>36.166349999802996</c:v>
                </c:pt>
                <c:pt idx="11056">
                  <c:v>36.167106999982899</c:v>
                </c:pt>
                <c:pt idx="11057">
                  <c:v>36.167602000205001</c:v>
                </c:pt>
                <c:pt idx="11058">
                  <c:v>36.177857999973604</c:v>
                </c:pt>
                <c:pt idx="11059">
                  <c:v>36.178445000132299</c:v>
                </c:pt>
                <c:pt idx="11060">
                  <c:v>36.179334999815097</c:v>
                </c:pt>
                <c:pt idx="11061">
                  <c:v>36.180043000058504</c:v>
                </c:pt>
                <c:pt idx="11062">
                  <c:v>36.185966000175497</c:v>
                </c:pt>
                <c:pt idx="11063">
                  <c:v>36.193101000208102</c:v>
                </c:pt>
                <c:pt idx="11064">
                  <c:v>36.193614999774503</c:v>
                </c:pt>
                <c:pt idx="11065">
                  <c:v>36.194566000176494</c:v>
                </c:pt>
                <c:pt idx="11066">
                  <c:v>36.195224000039097</c:v>
                </c:pt>
                <c:pt idx="11067">
                  <c:v>36.202420999870796</c:v>
                </c:pt>
                <c:pt idx="11068">
                  <c:v>36.205953999797202</c:v>
                </c:pt>
                <c:pt idx="11069">
                  <c:v>36.219349000020799</c:v>
                </c:pt>
                <c:pt idx="11070">
                  <c:v>36.2283780000325</c:v>
                </c:pt>
                <c:pt idx="11071">
                  <c:v>36.228806000053694</c:v>
                </c:pt>
                <c:pt idx="11072">
                  <c:v>36.229484000159502</c:v>
                </c:pt>
                <c:pt idx="11073">
                  <c:v>36.229952000212499</c:v>
                </c:pt>
                <c:pt idx="11074">
                  <c:v>36.233484000149396</c:v>
                </c:pt>
                <c:pt idx="11075">
                  <c:v>36.233953000191804</c:v>
                </c:pt>
                <c:pt idx="11076">
                  <c:v>36.234413999863996</c:v>
                </c:pt>
                <c:pt idx="11077">
                  <c:v>36.234693000096698</c:v>
                </c:pt>
                <c:pt idx="11078">
                  <c:v>36.235805000160298</c:v>
                </c:pt>
                <c:pt idx="11079">
                  <c:v>36.240780999832999</c:v>
                </c:pt>
                <c:pt idx="11080">
                  <c:v>36.248583000087798</c:v>
                </c:pt>
                <c:pt idx="11081">
                  <c:v>36.268794000079602</c:v>
                </c:pt>
                <c:pt idx="11082">
                  <c:v>36.282794999806299</c:v>
                </c:pt>
                <c:pt idx="11083">
                  <c:v>36.291354999775606</c:v>
                </c:pt>
                <c:pt idx="11084">
                  <c:v>36.2919939998391</c:v>
                </c:pt>
                <c:pt idx="11085">
                  <c:v>36.293002000093104</c:v>
                </c:pt>
                <c:pt idx="11086">
                  <c:v>36.2937750001037</c:v>
                </c:pt>
                <c:pt idx="11087">
                  <c:v>36.297386000114699</c:v>
                </c:pt>
                <c:pt idx="11088">
                  <c:v>36.297450999882102</c:v>
                </c:pt>
                <c:pt idx="11089">
                  <c:v>36.302840000189398</c:v>
                </c:pt>
                <c:pt idx="11090">
                  <c:v>36.303437999776996</c:v>
                </c:pt>
                <c:pt idx="11091">
                  <c:v>36.304582999946398</c:v>
                </c:pt>
                <c:pt idx="11092">
                  <c:v>36.305480000009901</c:v>
                </c:pt>
                <c:pt idx="11093">
                  <c:v>36.331492000044797</c:v>
                </c:pt>
                <c:pt idx="11094">
                  <c:v>36.345275999792598</c:v>
                </c:pt>
                <c:pt idx="11095">
                  <c:v>36.350633999972999</c:v>
                </c:pt>
                <c:pt idx="11096">
                  <c:v>36.355394000111104</c:v>
                </c:pt>
                <c:pt idx="11097">
                  <c:v>36.356055999931399</c:v>
                </c:pt>
                <c:pt idx="11098">
                  <c:v>36.357262999899795</c:v>
                </c:pt>
                <c:pt idx="11099">
                  <c:v>36.3580709999951</c:v>
                </c:pt>
                <c:pt idx="11100">
                  <c:v>36.361150000175201</c:v>
                </c:pt>
                <c:pt idx="11101">
                  <c:v>36.367042000165299</c:v>
                </c:pt>
                <c:pt idx="11102">
                  <c:v>36.367770000197098</c:v>
                </c:pt>
                <c:pt idx="11103">
                  <c:v>36.369027000091499</c:v>
                </c:pt>
                <c:pt idx="11104">
                  <c:v>36.369935000038801</c:v>
                </c:pt>
                <c:pt idx="11105">
                  <c:v>36.376963999828099</c:v>
                </c:pt>
                <c:pt idx="11106">
                  <c:v>36.377366000124297</c:v>
                </c:pt>
                <c:pt idx="11107">
                  <c:v>36.3776399999551</c:v>
                </c:pt>
                <c:pt idx="11108">
                  <c:v>36.3778400001137</c:v>
                </c:pt>
                <c:pt idx="11109">
                  <c:v>36.378711999986905</c:v>
                </c:pt>
                <c:pt idx="11110">
                  <c:v>36.378747000071598</c:v>
                </c:pt>
                <c:pt idx="11111">
                  <c:v>36.378971999965799</c:v>
                </c:pt>
                <c:pt idx="11112">
                  <c:v>36.3792799998918</c:v>
                </c:pt>
                <c:pt idx="11113">
                  <c:v>36.379396000029303</c:v>
                </c:pt>
                <c:pt idx="11114">
                  <c:v>36.379895000209196</c:v>
                </c:pt>
                <c:pt idx="11115">
                  <c:v>36.380281000219803</c:v>
                </c:pt>
                <c:pt idx="11116">
                  <c:v>36.380958999870899</c:v>
                </c:pt>
                <c:pt idx="11117">
                  <c:v>36.419217000002305</c:v>
                </c:pt>
                <c:pt idx="11118">
                  <c:v>36.419686000044706</c:v>
                </c:pt>
                <c:pt idx="11119">
                  <c:v>36.420446000192797</c:v>
                </c:pt>
                <c:pt idx="11120">
                  <c:v>36.421031999907399</c:v>
                </c:pt>
                <c:pt idx="11121">
                  <c:v>36.422262000087301</c:v>
                </c:pt>
                <c:pt idx="11122">
                  <c:v>36.422911000045097</c:v>
                </c:pt>
                <c:pt idx="11123">
                  <c:v>36.4241359998231</c:v>
                </c:pt>
                <c:pt idx="11124">
                  <c:v>36.424918000193401</c:v>
                </c:pt>
                <c:pt idx="11125">
                  <c:v>36.428230000183206</c:v>
                </c:pt>
                <c:pt idx="11126">
                  <c:v>36.428616000193799</c:v>
                </c:pt>
                <c:pt idx="11127">
                  <c:v>36.429303000204506</c:v>
                </c:pt>
                <c:pt idx="11128">
                  <c:v>36.429820000193999</c:v>
                </c:pt>
                <c:pt idx="11129">
                  <c:v>36.4299670000036</c:v>
                </c:pt>
                <c:pt idx="11130">
                  <c:v>36.431809000077905</c:v>
                </c:pt>
                <c:pt idx="11131">
                  <c:v>36.432580000109702</c:v>
                </c:pt>
                <c:pt idx="11132">
                  <c:v>36.433297999792501</c:v>
                </c:pt>
                <c:pt idx="11133">
                  <c:v>36.434534999898396</c:v>
                </c:pt>
                <c:pt idx="11134">
                  <c:v>36.434550000194498</c:v>
                </c:pt>
                <c:pt idx="11135">
                  <c:v>36.435479999909106</c:v>
                </c:pt>
                <c:pt idx="11136">
                  <c:v>36.437504999867002</c:v>
                </c:pt>
                <c:pt idx="11137">
                  <c:v>36.458376000155098</c:v>
                </c:pt>
                <c:pt idx="11138">
                  <c:v>36.458805000165704</c:v>
                </c:pt>
                <c:pt idx="11139">
                  <c:v>36.459481999827403</c:v>
                </c:pt>
                <c:pt idx="11140">
                  <c:v>36.460375999922604</c:v>
                </c:pt>
                <c:pt idx="11141">
                  <c:v>36.4773199999035</c:v>
                </c:pt>
                <c:pt idx="11142">
                  <c:v>36.480093000136499</c:v>
                </c:pt>
                <c:pt idx="11143">
                  <c:v>36.480760999893299</c:v>
                </c:pt>
                <c:pt idx="11144">
                  <c:v>36.4820869999675</c:v>
                </c:pt>
                <c:pt idx="11145">
                  <c:v>36.482972000158</c:v>
                </c:pt>
                <c:pt idx="11146">
                  <c:v>36.484910000126504</c:v>
                </c:pt>
                <c:pt idx="11147">
                  <c:v>36.488488000031701</c:v>
                </c:pt>
                <c:pt idx="11148">
                  <c:v>36.498553000001202</c:v>
                </c:pt>
                <c:pt idx="11149">
                  <c:v>36.508317999960099</c:v>
                </c:pt>
                <c:pt idx="11150">
                  <c:v>36.511178000182504</c:v>
                </c:pt>
                <c:pt idx="11151">
                  <c:v>36.5117050000662</c:v>
                </c:pt>
                <c:pt idx="11152">
                  <c:v>36.512793999918294</c:v>
                </c:pt>
                <c:pt idx="11153">
                  <c:v>36.513522999939596</c:v>
                </c:pt>
                <c:pt idx="11154">
                  <c:v>36.530282000057902</c:v>
                </c:pt>
                <c:pt idx="11155">
                  <c:v>36.530900999878199</c:v>
                </c:pt>
                <c:pt idx="11156">
                  <c:v>36.532125000121496</c:v>
                </c:pt>
                <c:pt idx="11157">
                  <c:v>36.532903000079294</c:v>
                </c:pt>
                <c:pt idx="11158">
                  <c:v>36.539312000058999</c:v>
                </c:pt>
                <c:pt idx="11159">
                  <c:v>36.540006999985003</c:v>
                </c:pt>
                <c:pt idx="11160">
                  <c:v>36.541226999815905</c:v>
                </c:pt>
                <c:pt idx="11161">
                  <c:v>36.542124999868896</c:v>
                </c:pt>
                <c:pt idx="11162">
                  <c:v>36.5483780001341</c:v>
                </c:pt>
                <c:pt idx="11163">
                  <c:v>36.548462000155205</c:v>
                </c:pt>
                <c:pt idx="11164">
                  <c:v>36.552320999817297</c:v>
                </c:pt>
                <c:pt idx="11165">
                  <c:v>36.552928000219204</c:v>
                </c:pt>
                <c:pt idx="11166">
                  <c:v>36.553950999859801</c:v>
                </c:pt>
                <c:pt idx="11167">
                  <c:v>36.554682999849298</c:v>
                </c:pt>
                <c:pt idx="11168">
                  <c:v>36.558086999775604</c:v>
                </c:pt>
                <c:pt idx="11169">
                  <c:v>36.558678999881501</c:v>
                </c:pt>
                <c:pt idx="11170">
                  <c:v>36.559885999849904</c:v>
                </c:pt>
                <c:pt idx="11171">
                  <c:v>36.560674000156702</c:v>
                </c:pt>
                <c:pt idx="11172">
                  <c:v>36.572777999936001</c:v>
                </c:pt>
                <c:pt idx="11173">
                  <c:v>36.573290999967796</c:v>
                </c:pt>
                <c:pt idx="11174">
                  <c:v>36.573962000147702</c:v>
                </c:pt>
                <c:pt idx="11175">
                  <c:v>36.575240999809402</c:v>
                </c:pt>
                <c:pt idx="11176">
                  <c:v>36.576125000010499</c:v>
                </c:pt>
                <c:pt idx="11177">
                  <c:v>36.581873000159199</c:v>
                </c:pt>
                <c:pt idx="11178">
                  <c:v>36.587308999969494</c:v>
                </c:pt>
                <c:pt idx="11179">
                  <c:v>36.587842999779205</c:v>
                </c:pt>
                <c:pt idx="11180">
                  <c:v>36.588835000202295</c:v>
                </c:pt>
                <c:pt idx="11181">
                  <c:v>36.589513999842801</c:v>
                </c:pt>
                <c:pt idx="11182">
                  <c:v>36.598975999822805</c:v>
                </c:pt>
                <c:pt idx="11183">
                  <c:v>36.599558000034399</c:v>
                </c:pt>
                <c:pt idx="11184">
                  <c:v>36.600464000002802</c:v>
                </c:pt>
                <c:pt idx="11185">
                  <c:v>36.601558999791401</c:v>
                </c:pt>
                <c:pt idx="11186">
                  <c:v>36.605094000151404</c:v>
                </c:pt>
                <c:pt idx="11187">
                  <c:v>36.605503999908201</c:v>
                </c:pt>
                <c:pt idx="11188">
                  <c:v>36.606084000140896</c:v>
                </c:pt>
                <c:pt idx="11189">
                  <c:v>36.606236999887102</c:v>
                </c:pt>
                <c:pt idx="11190">
                  <c:v>36.607133999950698</c:v>
                </c:pt>
                <c:pt idx="11191">
                  <c:v>36.610910000035801</c:v>
                </c:pt>
                <c:pt idx="11192">
                  <c:v>36.611455000183902</c:v>
                </c:pt>
                <c:pt idx="11193">
                  <c:v>36.612416000025398</c:v>
                </c:pt>
                <c:pt idx="11194">
                  <c:v>36.613197999940795</c:v>
                </c:pt>
                <c:pt idx="11195">
                  <c:v>36.625695000111499</c:v>
                </c:pt>
                <c:pt idx="11196">
                  <c:v>36.626565000005904</c:v>
                </c:pt>
                <c:pt idx="11197">
                  <c:v>36.637964999954406</c:v>
                </c:pt>
                <c:pt idx="11198">
                  <c:v>36.6386320001765</c:v>
                </c:pt>
                <c:pt idx="11199">
                  <c:v>36.640057000113302</c:v>
                </c:pt>
                <c:pt idx="11200">
                  <c:v>36.640982999870097</c:v>
                </c:pt>
                <c:pt idx="11201">
                  <c:v>36.641187999975898</c:v>
                </c:pt>
                <c:pt idx="11202">
                  <c:v>36.648581000008498</c:v>
                </c:pt>
                <c:pt idx="11203">
                  <c:v>36.649302000114403</c:v>
                </c:pt>
                <c:pt idx="11204">
                  <c:v>36.650537999776105</c:v>
                </c:pt>
                <c:pt idx="11205">
                  <c:v>36.651737999818494</c:v>
                </c:pt>
                <c:pt idx="11206">
                  <c:v>36.668110999926199</c:v>
                </c:pt>
                <c:pt idx="11207">
                  <c:v>36.668639999788802</c:v>
                </c:pt>
                <c:pt idx="11208">
                  <c:v>36.669714999788901</c:v>
                </c:pt>
                <c:pt idx="11209">
                  <c:v>36.670548000074604</c:v>
                </c:pt>
                <c:pt idx="11210">
                  <c:v>36.6740710001067</c:v>
                </c:pt>
                <c:pt idx="11211">
                  <c:v>36.687163999886202</c:v>
                </c:pt>
                <c:pt idx="11212">
                  <c:v>36.691380999854999</c:v>
                </c:pt>
                <c:pt idx="11213">
                  <c:v>36.699815999782004</c:v>
                </c:pt>
                <c:pt idx="11214">
                  <c:v>36.700392000056993</c:v>
                </c:pt>
                <c:pt idx="11215">
                  <c:v>36.701485999856196</c:v>
                </c:pt>
                <c:pt idx="11216">
                  <c:v>36.702276000141801</c:v>
                </c:pt>
                <c:pt idx="11217">
                  <c:v>36.711416999878502</c:v>
                </c:pt>
                <c:pt idx="11218">
                  <c:v>36.711932999878599</c:v>
                </c:pt>
                <c:pt idx="11219">
                  <c:v>36.7128550001325</c:v>
                </c:pt>
                <c:pt idx="11220">
                  <c:v>36.713452000185498</c:v>
                </c:pt>
                <c:pt idx="11221">
                  <c:v>36.713994999899995</c:v>
                </c:pt>
                <c:pt idx="11222">
                  <c:v>36.714414000016397</c:v>
                </c:pt>
                <c:pt idx="11223">
                  <c:v>36.715157999879004</c:v>
                </c:pt>
                <c:pt idx="11224">
                  <c:v>36.715719999847302</c:v>
                </c:pt>
                <c:pt idx="11225">
                  <c:v>36.7187589999957</c:v>
                </c:pt>
                <c:pt idx="11226">
                  <c:v>36.7193130000487</c:v>
                </c:pt>
                <c:pt idx="11227">
                  <c:v>36.720214000069902</c:v>
                </c:pt>
                <c:pt idx="11228">
                  <c:v>36.720808000154598</c:v>
                </c:pt>
                <c:pt idx="11229">
                  <c:v>36.731265000071197</c:v>
                </c:pt>
                <c:pt idx="11230">
                  <c:v>36.731942000187701</c:v>
                </c:pt>
                <c:pt idx="11231">
                  <c:v>36.733181999807094</c:v>
                </c:pt>
                <c:pt idx="11232">
                  <c:v>36.734004000209097</c:v>
                </c:pt>
                <c:pt idx="11233">
                  <c:v>36.738041999797098</c:v>
                </c:pt>
                <c:pt idx="11234">
                  <c:v>36.746194999977796</c:v>
                </c:pt>
                <c:pt idx="11235">
                  <c:v>36.746743000094199</c:v>
                </c:pt>
                <c:pt idx="11236">
                  <c:v>36.747709999872299</c:v>
                </c:pt>
                <c:pt idx="11237">
                  <c:v>36.748421000083901</c:v>
                </c:pt>
                <c:pt idx="11238">
                  <c:v>36.767414000223596</c:v>
                </c:pt>
                <c:pt idx="11239">
                  <c:v>36.786124000173004</c:v>
                </c:pt>
                <c:pt idx="11240">
                  <c:v>36.786594000204694</c:v>
                </c:pt>
                <c:pt idx="11241">
                  <c:v>36.786683000172999</c:v>
                </c:pt>
                <c:pt idx="11242">
                  <c:v>36.787508000088501</c:v>
                </c:pt>
                <c:pt idx="11243">
                  <c:v>36.788156000056901</c:v>
                </c:pt>
                <c:pt idx="11244">
                  <c:v>36.795978000100099</c:v>
                </c:pt>
                <c:pt idx="11245">
                  <c:v>36.797078999825295</c:v>
                </c:pt>
                <c:pt idx="11246">
                  <c:v>36.798799999814896</c:v>
                </c:pt>
                <c:pt idx="11247">
                  <c:v>36.816955000176598</c:v>
                </c:pt>
                <c:pt idx="11248">
                  <c:v>36.826006999945093</c:v>
                </c:pt>
                <c:pt idx="11249">
                  <c:v>36.826707999807603</c:v>
                </c:pt>
                <c:pt idx="11250">
                  <c:v>36.827929000082797</c:v>
                </c:pt>
                <c:pt idx="11251">
                  <c:v>36.828289999902999</c:v>
                </c:pt>
                <c:pt idx="11252">
                  <c:v>36.828867000167499</c:v>
                </c:pt>
                <c:pt idx="11253">
                  <c:v>36.854125999980099</c:v>
                </c:pt>
                <c:pt idx="11254">
                  <c:v>36.864322999917903</c:v>
                </c:pt>
                <c:pt idx="11255">
                  <c:v>36.865924999801706</c:v>
                </c:pt>
                <c:pt idx="11256">
                  <c:v>36.866472999918102</c:v>
                </c:pt>
                <c:pt idx="11257">
                  <c:v>36.867482000161502</c:v>
                </c:pt>
                <c:pt idx="11258">
                  <c:v>36.868220000087597</c:v>
                </c:pt>
                <c:pt idx="11259">
                  <c:v>36.882834000152798</c:v>
                </c:pt>
                <c:pt idx="11260">
                  <c:v>36.883142000078799</c:v>
                </c:pt>
                <c:pt idx="11261">
                  <c:v>36.883644000226901</c:v>
                </c:pt>
                <c:pt idx="11262">
                  <c:v>36.884113999803901</c:v>
                </c:pt>
                <c:pt idx="11263">
                  <c:v>36.896359999900497</c:v>
                </c:pt>
                <c:pt idx="11264">
                  <c:v>36.896393000006306</c:v>
                </c:pt>
                <c:pt idx="11265">
                  <c:v>36.896955999964106</c:v>
                </c:pt>
                <c:pt idx="11266">
                  <c:v>36.898107000069999</c:v>
                </c:pt>
                <c:pt idx="11267">
                  <c:v>36.898826000196998</c:v>
                </c:pt>
                <c:pt idx="11268">
                  <c:v>36.903316000007102</c:v>
                </c:pt>
                <c:pt idx="11269">
                  <c:v>36.903782000081193</c:v>
                </c:pt>
                <c:pt idx="11270">
                  <c:v>36.904778999996701</c:v>
                </c:pt>
                <c:pt idx="11271">
                  <c:v>36.905448000197701</c:v>
                </c:pt>
                <c:pt idx="11272">
                  <c:v>36.9054960001449</c:v>
                </c:pt>
                <c:pt idx="11273">
                  <c:v>36.906170999827701</c:v>
                </c:pt>
                <c:pt idx="11274">
                  <c:v>36.907344000155703</c:v>
                </c:pt>
                <c:pt idx="11275">
                  <c:v>36.908191999827899</c:v>
                </c:pt>
                <c:pt idx="11276">
                  <c:v>36.911858000166802</c:v>
                </c:pt>
                <c:pt idx="11277">
                  <c:v>36.916545000167304</c:v>
                </c:pt>
                <c:pt idx="11278">
                  <c:v>36.943241999779204</c:v>
                </c:pt>
                <c:pt idx="11279">
                  <c:v>36.943784999948498</c:v>
                </c:pt>
                <c:pt idx="11280">
                  <c:v>36.944748000223598</c:v>
                </c:pt>
                <c:pt idx="11281">
                  <c:v>36.945430999821795</c:v>
                </c:pt>
                <c:pt idx="11282">
                  <c:v>36.952459000076395</c:v>
                </c:pt>
                <c:pt idx="11283">
                  <c:v>36.9531219998862</c:v>
                </c:pt>
                <c:pt idx="11284">
                  <c:v>36.954334999791101</c:v>
                </c:pt>
                <c:pt idx="11285">
                  <c:v>36.955150999801802</c:v>
                </c:pt>
                <c:pt idx="11286">
                  <c:v>36.9598580000456</c:v>
                </c:pt>
                <c:pt idx="11287">
                  <c:v>36.964107000130696</c:v>
                </c:pt>
                <c:pt idx="11288">
                  <c:v>36.964759000056802</c:v>
                </c:pt>
                <c:pt idx="11289">
                  <c:v>36.966028999813702</c:v>
                </c:pt>
                <c:pt idx="11290">
                  <c:v>36.966954000035898</c:v>
                </c:pt>
                <c:pt idx="11291">
                  <c:v>36.975843000163799</c:v>
                </c:pt>
                <c:pt idx="11292">
                  <c:v>36.989824000101997</c:v>
                </c:pt>
                <c:pt idx="11293">
                  <c:v>36.998691999997305</c:v>
                </c:pt>
                <c:pt idx="11294">
                  <c:v>36.999241000103197</c:v>
                </c:pt>
                <c:pt idx="11295">
                  <c:v>37.000368000008102</c:v>
                </c:pt>
                <c:pt idx="11296">
                  <c:v>37.001140000029402</c:v>
                </c:pt>
                <c:pt idx="11297">
                  <c:v>37.010475999977601</c:v>
                </c:pt>
                <c:pt idx="11298">
                  <c:v>37.010771000041096</c:v>
                </c:pt>
                <c:pt idx="11299">
                  <c:v>37.011298999914196</c:v>
                </c:pt>
                <c:pt idx="11300">
                  <c:v>37.011467999945999</c:v>
                </c:pt>
                <c:pt idx="11301">
                  <c:v>37.011807999988299</c:v>
                </c:pt>
                <c:pt idx="11302">
                  <c:v>37.018314999840996</c:v>
                </c:pt>
                <c:pt idx="11303">
                  <c:v>37.022500000148199</c:v>
                </c:pt>
                <c:pt idx="11304">
                  <c:v>37.038669000139599</c:v>
                </c:pt>
                <c:pt idx="11305">
                  <c:v>37.0393060002243</c:v>
                </c:pt>
                <c:pt idx="11306">
                  <c:v>37.0395330000974</c:v>
                </c:pt>
                <c:pt idx="11307">
                  <c:v>37.0401619998119</c:v>
                </c:pt>
                <c:pt idx="11308">
                  <c:v>37.040431000150399</c:v>
                </c:pt>
                <c:pt idx="11309">
                  <c:v>37.041235999822604</c:v>
                </c:pt>
                <c:pt idx="11310">
                  <c:v>37.0413499999813</c:v>
                </c:pt>
                <c:pt idx="11311">
                  <c:v>37.042126999949595</c:v>
                </c:pt>
                <c:pt idx="11312">
                  <c:v>37.046923000161698</c:v>
                </c:pt>
                <c:pt idx="11313">
                  <c:v>37.047403000087797</c:v>
                </c:pt>
                <c:pt idx="11314">
                  <c:v>37.048054000024401</c:v>
                </c:pt>
                <c:pt idx="11315">
                  <c:v>37.048334999781197</c:v>
                </c:pt>
                <c:pt idx="11316">
                  <c:v>37.048370999855194</c:v>
                </c:pt>
                <c:pt idx="11317">
                  <c:v>37.048948000119701</c:v>
                </c:pt>
                <c:pt idx="11318">
                  <c:v>37.048999000035103</c:v>
                </c:pt>
                <c:pt idx="11319">
                  <c:v>37.049450999802502</c:v>
                </c:pt>
                <c:pt idx="11320">
                  <c:v>37.056509000194602</c:v>
                </c:pt>
                <c:pt idx="11321">
                  <c:v>37.069286000132699</c:v>
                </c:pt>
                <c:pt idx="11322">
                  <c:v>37.071518000175203</c:v>
                </c:pt>
                <c:pt idx="11323">
                  <c:v>37.075389000165096</c:v>
                </c:pt>
                <c:pt idx="11324">
                  <c:v>37.075919000017102</c:v>
                </c:pt>
                <c:pt idx="11325">
                  <c:v>37.076784999953802</c:v>
                </c:pt>
                <c:pt idx="11326">
                  <c:v>37.077444999795198</c:v>
                </c:pt>
                <c:pt idx="11327">
                  <c:v>37.079515000186802</c:v>
                </c:pt>
                <c:pt idx="11328">
                  <c:v>37.079952000112804</c:v>
                </c:pt>
                <c:pt idx="11329">
                  <c:v>37.080609999975401</c:v>
                </c:pt>
                <c:pt idx="11330">
                  <c:v>37.081123000007196</c:v>
                </c:pt>
                <c:pt idx="11331">
                  <c:v>37.092980000124903</c:v>
                </c:pt>
                <c:pt idx="11332">
                  <c:v>37.093422999987496</c:v>
                </c:pt>
                <c:pt idx="11333">
                  <c:v>37.094178000188499</c:v>
                </c:pt>
                <c:pt idx="11334">
                  <c:v>37.094643999807801</c:v>
                </c:pt>
                <c:pt idx="11335">
                  <c:v>37.097236000136</c:v>
                </c:pt>
                <c:pt idx="11336">
                  <c:v>37.097580000136006</c:v>
                </c:pt>
                <c:pt idx="11337">
                  <c:v>37.097681999966802</c:v>
                </c:pt>
                <c:pt idx="11338">
                  <c:v>37.098221000178398</c:v>
                </c:pt>
                <c:pt idx="11339">
                  <c:v>37.098546999914099</c:v>
                </c:pt>
                <c:pt idx="11340">
                  <c:v>37.0991770000728</c:v>
                </c:pt>
                <c:pt idx="11341">
                  <c:v>37.099558000136298</c:v>
                </c:pt>
                <c:pt idx="11342">
                  <c:v>37.100564999945995</c:v>
                </c:pt>
                <c:pt idx="11343">
                  <c:v>37.103519000083899</c:v>
                </c:pt>
                <c:pt idx="11344">
                  <c:v>37.104049999925302</c:v>
                </c:pt>
                <c:pt idx="11345">
                  <c:v>37.104165000073401</c:v>
                </c:pt>
                <c:pt idx="11346">
                  <c:v>37.104961999830202</c:v>
                </c:pt>
                <c:pt idx="11347">
                  <c:v>37.105600999893703</c:v>
                </c:pt>
                <c:pt idx="11348">
                  <c:v>37.107412999830501</c:v>
                </c:pt>
                <c:pt idx="11349">
                  <c:v>37.125862999801001</c:v>
                </c:pt>
                <c:pt idx="11350">
                  <c:v>37.134076999791397</c:v>
                </c:pt>
                <c:pt idx="11351">
                  <c:v>37.134802999844297</c:v>
                </c:pt>
                <c:pt idx="11352">
                  <c:v>37.136064000151201</c:v>
                </c:pt>
                <c:pt idx="11353">
                  <c:v>37.1369230001619</c:v>
                </c:pt>
                <c:pt idx="11354">
                  <c:v>37.143830999866594</c:v>
                </c:pt>
                <c:pt idx="11355">
                  <c:v>37.144562999856099</c:v>
                </c:pt>
                <c:pt idx="11356">
                  <c:v>37.145866000173498</c:v>
                </c:pt>
                <c:pt idx="11357">
                  <c:v>37.147440999888197</c:v>
                </c:pt>
                <c:pt idx="11358">
                  <c:v>37.147839000226604</c:v>
                </c:pt>
                <c:pt idx="11359">
                  <c:v>37.147963999814195</c:v>
                </c:pt>
                <c:pt idx="11360">
                  <c:v>37.152270000206002</c:v>
                </c:pt>
                <c:pt idx="11361">
                  <c:v>37.168876000123397</c:v>
                </c:pt>
                <c:pt idx="11362">
                  <c:v>37.169190999975399</c:v>
                </c:pt>
                <c:pt idx="11363">
                  <c:v>37.169693000123502</c:v>
                </c:pt>
                <c:pt idx="11364">
                  <c:v>37.170103999869696</c:v>
                </c:pt>
                <c:pt idx="11365">
                  <c:v>37.170447999869694</c:v>
                </c:pt>
                <c:pt idx="11366">
                  <c:v>37.171097999816901</c:v>
                </c:pt>
                <c:pt idx="11367">
                  <c:v>37.173081000219099</c:v>
                </c:pt>
                <c:pt idx="11368">
                  <c:v>37.193636000210901</c:v>
                </c:pt>
                <c:pt idx="11369">
                  <c:v>37.194082000041796</c:v>
                </c:pt>
                <c:pt idx="11370">
                  <c:v>37.195021000115901</c:v>
                </c:pt>
                <c:pt idx="11371">
                  <c:v>37.195609999798698</c:v>
                </c:pt>
                <c:pt idx="11372">
                  <c:v>37.198444999830798</c:v>
                </c:pt>
                <c:pt idx="11373">
                  <c:v>37.198799000179797</c:v>
                </c:pt>
                <c:pt idx="11374">
                  <c:v>37.199139000222196</c:v>
                </c:pt>
                <c:pt idx="11375">
                  <c:v>37.199551999947197</c:v>
                </c:pt>
                <c:pt idx="11376">
                  <c:v>37.199705000148199</c:v>
                </c:pt>
                <c:pt idx="11377">
                  <c:v>37.200676999873302</c:v>
                </c:pt>
                <c:pt idx="11378">
                  <c:v>37.200980999841697</c:v>
                </c:pt>
                <c:pt idx="11379">
                  <c:v>37.201586999799403</c:v>
                </c:pt>
                <c:pt idx="11380">
                  <c:v>37.201998000000401</c:v>
                </c:pt>
                <c:pt idx="11381">
                  <c:v>37.202979000085101</c:v>
                </c:pt>
                <c:pt idx="11382">
                  <c:v>37.213170000086301</c:v>
                </c:pt>
                <c:pt idx="11383">
                  <c:v>37.213730000075799</c:v>
                </c:pt>
                <c:pt idx="11384">
                  <c:v>37.2148649998962</c:v>
                </c:pt>
                <c:pt idx="11385">
                  <c:v>37.215670000023202</c:v>
                </c:pt>
                <c:pt idx="11386">
                  <c:v>37.2214200001508</c:v>
                </c:pt>
                <c:pt idx="11387">
                  <c:v>37.229638000098902</c:v>
                </c:pt>
                <c:pt idx="11388">
                  <c:v>37.230241000088398</c:v>
                </c:pt>
                <c:pt idx="11389">
                  <c:v>37.231249999877001</c:v>
                </c:pt>
                <c:pt idx="11390">
                  <c:v>37.232126000162602</c:v>
                </c:pt>
                <c:pt idx="11391">
                  <c:v>37.244451999867998</c:v>
                </c:pt>
                <c:pt idx="11392">
                  <c:v>37.245067000185301</c:v>
                </c:pt>
                <c:pt idx="11393">
                  <c:v>37.2453029999633</c:v>
                </c:pt>
                <c:pt idx="11394">
                  <c:v>37.245711000196003</c:v>
                </c:pt>
                <c:pt idx="11395">
                  <c:v>37.246214999868201</c:v>
                </c:pt>
                <c:pt idx="11396">
                  <c:v>37.2465199998259</c:v>
                </c:pt>
                <c:pt idx="11397">
                  <c:v>37.246960000175001</c:v>
                </c:pt>
                <c:pt idx="11398">
                  <c:v>37.247070999910598</c:v>
                </c:pt>
                <c:pt idx="11399">
                  <c:v>37.249169999995502</c:v>
                </c:pt>
                <c:pt idx="11400">
                  <c:v>37.266197000008098</c:v>
                </c:pt>
                <c:pt idx="11401">
                  <c:v>37.282376999883098</c:v>
                </c:pt>
                <c:pt idx="11402">
                  <c:v>37.286702000074001</c:v>
                </c:pt>
                <c:pt idx="11403">
                  <c:v>37.2871859999577</c:v>
                </c:pt>
                <c:pt idx="11404">
                  <c:v>37.288055999851998</c:v>
                </c:pt>
                <c:pt idx="11405">
                  <c:v>37.288700999852097</c:v>
                </c:pt>
                <c:pt idx="11406">
                  <c:v>37.298524000107101</c:v>
                </c:pt>
                <c:pt idx="11407">
                  <c:v>37.310164999780604</c:v>
                </c:pt>
                <c:pt idx="11408">
                  <c:v>37.310777000129697</c:v>
                </c:pt>
                <c:pt idx="11409">
                  <c:v>37.312033000034695</c:v>
                </c:pt>
                <c:pt idx="11410">
                  <c:v>37.312912999823304</c:v>
                </c:pt>
                <c:pt idx="11411">
                  <c:v>37.320271000226001</c:v>
                </c:pt>
                <c:pt idx="11412">
                  <c:v>37.320317000194301</c:v>
                </c:pt>
                <c:pt idx="11413">
                  <c:v>37.320848000035703</c:v>
                </c:pt>
                <c:pt idx="11414">
                  <c:v>37.321906000215598</c:v>
                </c:pt>
                <c:pt idx="11415">
                  <c:v>37.322527000014794</c:v>
                </c:pt>
                <c:pt idx="11416">
                  <c:v>37.3226460001205</c:v>
                </c:pt>
                <c:pt idx="11417">
                  <c:v>37.331449999783203</c:v>
                </c:pt>
                <c:pt idx="11418">
                  <c:v>37.3425429997951</c:v>
                </c:pt>
                <c:pt idx="11419">
                  <c:v>37.343190000228702</c:v>
                </c:pt>
                <c:pt idx="11420">
                  <c:v>37.344229000154797</c:v>
                </c:pt>
                <c:pt idx="11421">
                  <c:v>37.344443000165406</c:v>
                </c:pt>
                <c:pt idx="11422">
                  <c:v>37.3449829999117</c:v>
                </c:pt>
                <c:pt idx="11423">
                  <c:v>37.345072999869402</c:v>
                </c:pt>
                <c:pt idx="11424">
                  <c:v>37.346235999848403</c:v>
                </c:pt>
                <c:pt idx="11425">
                  <c:v>37.347197000144604</c:v>
                </c:pt>
                <c:pt idx="11426">
                  <c:v>37.350754999806597</c:v>
                </c:pt>
                <c:pt idx="11427">
                  <c:v>37.362131999998304</c:v>
                </c:pt>
                <c:pt idx="11428">
                  <c:v>37.362769000082999</c:v>
                </c:pt>
                <c:pt idx="11429">
                  <c:v>37.363768999966801</c:v>
                </c:pt>
                <c:pt idx="11430">
                  <c:v>37.364920000072701</c:v>
                </c:pt>
                <c:pt idx="11431">
                  <c:v>37.365448999935296</c:v>
                </c:pt>
                <c:pt idx="11432">
                  <c:v>37.389917999917003</c:v>
                </c:pt>
                <c:pt idx="11433">
                  <c:v>37.390565999885403</c:v>
                </c:pt>
                <c:pt idx="11434">
                  <c:v>37.391113000012396</c:v>
                </c:pt>
                <c:pt idx="11435">
                  <c:v>37.391945999843301</c:v>
                </c:pt>
                <c:pt idx="11436">
                  <c:v>37.392617000023094</c:v>
                </c:pt>
                <c:pt idx="11437">
                  <c:v>37.4071679998451</c:v>
                </c:pt>
                <c:pt idx="11438">
                  <c:v>37.407729999813398</c:v>
                </c:pt>
                <c:pt idx="11439">
                  <c:v>37.408723000225997</c:v>
                </c:pt>
                <c:pt idx="11440">
                  <c:v>37.409331000162602</c:v>
                </c:pt>
                <c:pt idx="11441">
                  <c:v>37.409458000183797</c:v>
                </c:pt>
                <c:pt idx="11442">
                  <c:v>37.416617999951896</c:v>
                </c:pt>
                <c:pt idx="11443">
                  <c:v>37.417212000036599</c:v>
                </c:pt>
                <c:pt idx="11444">
                  <c:v>37.418172999878102</c:v>
                </c:pt>
                <c:pt idx="11445">
                  <c:v>37.418964000153196</c:v>
                </c:pt>
                <c:pt idx="11446">
                  <c:v>37.419802999920599</c:v>
                </c:pt>
                <c:pt idx="11447">
                  <c:v>37.425295000048195</c:v>
                </c:pt>
                <c:pt idx="11448">
                  <c:v>37.425943000016503</c:v>
                </c:pt>
                <c:pt idx="11449">
                  <c:v>37.427184000080103</c:v>
                </c:pt>
                <c:pt idx="11450">
                  <c:v>37.428108999847595</c:v>
                </c:pt>
                <c:pt idx="11451">
                  <c:v>37.438574000134295</c:v>
                </c:pt>
                <c:pt idx="11452">
                  <c:v>37.448602000040395</c:v>
                </c:pt>
                <c:pt idx="11453">
                  <c:v>37.449139999807798</c:v>
                </c:pt>
                <c:pt idx="11454">
                  <c:v>37.450069999977096</c:v>
                </c:pt>
                <c:pt idx="11455">
                  <c:v>37.450731999797398</c:v>
                </c:pt>
                <c:pt idx="11456">
                  <c:v>37.458644999787701</c:v>
                </c:pt>
                <c:pt idx="11457">
                  <c:v>37.466969999968498</c:v>
                </c:pt>
                <c:pt idx="11458">
                  <c:v>37.480497000160497</c:v>
                </c:pt>
                <c:pt idx="11459">
                  <c:v>37.483476000033903</c:v>
                </c:pt>
                <c:pt idx="11460">
                  <c:v>37.484118000065699</c:v>
                </c:pt>
                <c:pt idx="11461">
                  <c:v>37.4854709998544</c:v>
                </c:pt>
                <c:pt idx="11462">
                  <c:v>37.486325999907393</c:v>
                </c:pt>
                <c:pt idx="11463">
                  <c:v>37.492661000214802</c:v>
                </c:pt>
                <c:pt idx="11464">
                  <c:v>37.499956999908996</c:v>
                </c:pt>
                <c:pt idx="11465">
                  <c:v>37.500794000152297</c:v>
                </c:pt>
                <c:pt idx="11466">
                  <c:v>37.501489000078401</c:v>
                </c:pt>
                <c:pt idx="11467">
                  <c:v>37.502716999824706</c:v>
                </c:pt>
                <c:pt idx="11468">
                  <c:v>37.503603999993999</c:v>
                </c:pt>
                <c:pt idx="11469">
                  <c:v>37.503987000036403</c:v>
                </c:pt>
                <c:pt idx="11470">
                  <c:v>37.504577000163401</c:v>
                </c:pt>
                <c:pt idx="11471">
                  <c:v>37.505664000036596</c:v>
                </c:pt>
                <c:pt idx="11472">
                  <c:v>37.506524000036698</c:v>
                </c:pt>
                <c:pt idx="11473">
                  <c:v>37.507893000110904</c:v>
                </c:pt>
                <c:pt idx="11474">
                  <c:v>37.508542000068701</c:v>
                </c:pt>
                <c:pt idx="11475">
                  <c:v>37.509873000090003</c:v>
                </c:pt>
                <c:pt idx="11476">
                  <c:v>37.510778000068903</c:v>
                </c:pt>
                <c:pt idx="11477">
                  <c:v>37.518441999964104</c:v>
                </c:pt>
                <c:pt idx="11478">
                  <c:v>37.523288000102106</c:v>
                </c:pt>
                <c:pt idx="11479">
                  <c:v>37.523922000218505</c:v>
                </c:pt>
                <c:pt idx="11480">
                  <c:v>37.524866999774503</c:v>
                </c:pt>
                <c:pt idx="11481">
                  <c:v>37.525622999964902</c:v>
                </c:pt>
                <c:pt idx="11482">
                  <c:v>37.536144000114206</c:v>
                </c:pt>
                <c:pt idx="11483">
                  <c:v>37.540313000135896</c:v>
                </c:pt>
                <c:pt idx="11484">
                  <c:v>37.540572000125294</c:v>
                </c:pt>
                <c:pt idx="11485">
                  <c:v>37.541102999966803</c:v>
                </c:pt>
                <c:pt idx="11486">
                  <c:v>37.541492999935095</c:v>
                </c:pt>
                <c:pt idx="11487">
                  <c:v>37.542823999956397</c:v>
                </c:pt>
                <c:pt idx="11488">
                  <c:v>37.543488000210303</c:v>
                </c:pt>
                <c:pt idx="11489">
                  <c:v>37.544622000041201</c:v>
                </c:pt>
                <c:pt idx="11490">
                  <c:v>37.545386000147097</c:v>
                </c:pt>
                <c:pt idx="11491">
                  <c:v>37.562059999800098</c:v>
                </c:pt>
                <c:pt idx="11492">
                  <c:v>37.562625000191396</c:v>
                </c:pt>
                <c:pt idx="11493">
                  <c:v>37.563611000223304</c:v>
                </c:pt>
                <c:pt idx="11494">
                  <c:v>37.564266000117598</c:v>
                </c:pt>
                <c:pt idx="11495">
                  <c:v>37.5715599998329</c:v>
                </c:pt>
                <c:pt idx="11496">
                  <c:v>37.580089000130101</c:v>
                </c:pt>
                <c:pt idx="11497">
                  <c:v>37.587538000025198</c:v>
                </c:pt>
                <c:pt idx="11498">
                  <c:v>37.588145999961803</c:v>
                </c:pt>
                <c:pt idx="11499">
                  <c:v>37.589314999877296</c:v>
                </c:pt>
                <c:pt idx="11500">
                  <c:v>37.589671000205193</c:v>
                </c:pt>
                <c:pt idx="11501">
                  <c:v>37.590125999940902</c:v>
                </c:pt>
                <c:pt idx="11502">
                  <c:v>37.590171999909202</c:v>
                </c:pt>
                <c:pt idx="11503">
                  <c:v>37.590278000152402</c:v>
                </c:pt>
                <c:pt idx="11504">
                  <c:v>37.5915059998988</c:v>
                </c:pt>
                <c:pt idx="11505">
                  <c:v>37.592004000089197</c:v>
                </c:pt>
                <c:pt idx="11506">
                  <c:v>37.592467000194993</c:v>
                </c:pt>
                <c:pt idx="11507">
                  <c:v>37.6078839999536</c:v>
                </c:pt>
                <c:pt idx="11508">
                  <c:v>37.612193999848301</c:v>
                </c:pt>
                <c:pt idx="11509">
                  <c:v>37.619234999965499</c:v>
                </c:pt>
                <c:pt idx="11510">
                  <c:v>37.635544999830003</c:v>
                </c:pt>
                <c:pt idx="11511">
                  <c:v>37.636259999999297</c:v>
                </c:pt>
                <c:pt idx="11512">
                  <c:v>37.637738999819703</c:v>
                </c:pt>
                <c:pt idx="11513">
                  <c:v>37.638712999978402</c:v>
                </c:pt>
                <c:pt idx="11514">
                  <c:v>37.642719999894297</c:v>
                </c:pt>
                <c:pt idx="11515">
                  <c:v>37.643398000000097</c:v>
                </c:pt>
                <c:pt idx="11516">
                  <c:v>37.644566999915696</c:v>
                </c:pt>
                <c:pt idx="11517">
                  <c:v>37.645454000085003</c:v>
                </c:pt>
                <c:pt idx="11518">
                  <c:v>37.658795999959601</c:v>
                </c:pt>
                <c:pt idx="11519">
                  <c:v>37.683867999930904</c:v>
                </c:pt>
                <c:pt idx="11520">
                  <c:v>37.6948510001966</c:v>
                </c:pt>
                <c:pt idx="11521">
                  <c:v>37.709560000166604</c:v>
                </c:pt>
                <c:pt idx="11522">
                  <c:v>37.709601000187803</c:v>
                </c:pt>
                <c:pt idx="11523">
                  <c:v>37.710082000103199</c:v>
                </c:pt>
                <c:pt idx="11524">
                  <c:v>37.710912999955298</c:v>
                </c:pt>
                <c:pt idx="11525">
                  <c:v>37.711493000188</c:v>
                </c:pt>
                <c:pt idx="11526">
                  <c:v>37.742355999853295</c:v>
                </c:pt>
                <c:pt idx="11527">
                  <c:v>37.743032999969699</c:v>
                </c:pt>
                <c:pt idx="11528">
                  <c:v>37.7442829999381</c:v>
                </c:pt>
                <c:pt idx="11529">
                  <c:v>37.745213000107398</c:v>
                </c:pt>
                <c:pt idx="11530">
                  <c:v>37.7501319999282</c:v>
                </c:pt>
                <c:pt idx="11531">
                  <c:v>37.7508279998437</c:v>
                </c:pt>
                <c:pt idx="11532">
                  <c:v>37.752291999822695</c:v>
                </c:pt>
                <c:pt idx="11533">
                  <c:v>37.753287000214101</c:v>
                </c:pt>
                <c:pt idx="11534">
                  <c:v>37.759731999812999</c:v>
                </c:pt>
                <c:pt idx="11535">
                  <c:v>37.761545000193998</c:v>
                </c:pt>
                <c:pt idx="11536">
                  <c:v>37.761558000056496</c:v>
                </c:pt>
                <c:pt idx="11537">
                  <c:v>37.762111000120001</c:v>
                </c:pt>
                <c:pt idx="11538">
                  <c:v>37.7621220000037</c:v>
                </c:pt>
                <c:pt idx="11539">
                  <c:v>37.763339999855802</c:v>
                </c:pt>
                <c:pt idx="11540">
                  <c:v>37.763341999834594</c:v>
                </c:pt>
                <c:pt idx="11541">
                  <c:v>37.764138000056803</c:v>
                </c:pt>
                <c:pt idx="11542">
                  <c:v>37.764141000025099</c:v>
                </c:pt>
                <c:pt idx="11543">
                  <c:v>37.769516000025696</c:v>
                </c:pt>
                <c:pt idx="11544">
                  <c:v>37.770203000036403</c:v>
                </c:pt>
                <c:pt idx="11545">
                  <c:v>37.7714450000894</c:v>
                </c:pt>
                <c:pt idx="11546">
                  <c:v>37.772384000163505</c:v>
                </c:pt>
                <c:pt idx="11547">
                  <c:v>37.7786220001326</c:v>
                </c:pt>
                <c:pt idx="11548">
                  <c:v>37.779368999963403</c:v>
                </c:pt>
                <c:pt idx="11549">
                  <c:v>37.780601000122196</c:v>
                </c:pt>
                <c:pt idx="11550">
                  <c:v>37.780702999953</c:v>
                </c:pt>
                <c:pt idx="11551">
                  <c:v>37.7812410001752</c:v>
                </c:pt>
                <c:pt idx="11552">
                  <c:v>37.7816730001541</c:v>
                </c:pt>
                <c:pt idx="11553">
                  <c:v>37.7822949999426</c:v>
                </c:pt>
                <c:pt idx="11554">
                  <c:v>37.783317000048505</c:v>
                </c:pt>
                <c:pt idx="11555">
                  <c:v>37.797984999997396</c:v>
                </c:pt>
                <c:pt idx="11556">
                  <c:v>37.798532000124297</c:v>
                </c:pt>
                <c:pt idx="11557">
                  <c:v>37.799334999817802</c:v>
                </c:pt>
                <c:pt idx="11558">
                  <c:v>37.800340000103397</c:v>
                </c:pt>
                <c:pt idx="11559">
                  <c:v>37.803135000103694</c:v>
                </c:pt>
                <c:pt idx="11560">
                  <c:v>37.813971000104999</c:v>
                </c:pt>
                <c:pt idx="11561">
                  <c:v>37.814445000094501</c:v>
                </c:pt>
                <c:pt idx="11562">
                  <c:v>37.815283999862004</c:v>
                </c:pt>
                <c:pt idx="11563">
                  <c:v>37.815776000115797</c:v>
                </c:pt>
                <c:pt idx="11564">
                  <c:v>37.825398000222698</c:v>
                </c:pt>
                <c:pt idx="11565">
                  <c:v>37.830935999863804</c:v>
                </c:pt>
                <c:pt idx="11566">
                  <c:v>37.831444999937901</c:v>
                </c:pt>
                <c:pt idx="11567">
                  <c:v>37.831516000096599</c:v>
                </c:pt>
                <c:pt idx="11568">
                  <c:v>37.832348999927405</c:v>
                </c:pt>
                <c:pt idx="11569">
                  <c:v>37.833048999800603</c:v>
                </c:pt>
                <c:pt idx="11570">
                  <c:v>37.846776000151202</c:v>
                </c:pt>
                <c:pt idx="11571">
                  <c:v>37.847301000056106</c:v>
                </c:pt>
                <c:pt idx="11572">
                  <c:v>37.847394999971499</c:v>
                </c:pt>
                <c:pt idx="11573">
                  <c:v>37.848776999908296</c:v>
                </c:pt>
                <c:pt idx="11574">
                  <c:v>37.849789000119905</c:v>
                </c:pt>
                <c:pt idx="11575">
                  <c:v>37.850321999940199</c:v>
                </c:pt>
                <c:pt idx="11576">
                  <c:v>37.856921000184201</c:v>
                </c:pt>
                <c:pt idx="11577">
                  <c:v>37.859362999824896</c:v>
                </c:pt>
                <c:pt idx="11578">
                  <c:v>37.860003999867295</c:v>
                </c:pt>
                <c:pt idx="11579">
                  <c:v>37.860458000068299</c:v>
                </c:pt>
                <c:pt idx="11580">
                  <c:v>37.861289999909701</c:v>
                </c:pt>
                <c:pt idx="11581">
                  <c:v>37.862238999878102</c:v>
                </c:pt>
                <c:pt idx="11582">
                  <c:v>37.879280000197404</c:v>
                </c:pt>
                <c:pt idx="11583">
                  <c:v>37.881405000007298</c:v>
                </c:pt>
                <c:pt idx="11584">
                  <c:v>37.882621999870004</c:v>
                </c:pt>
                <c:pt idx="11585">
                  <c:v>37.883334000070995</c:v>
                </c:pt>
                <c:pt idx="11586">
                  <c:v>37.884727999880795</c:v>
                </c:pt>
                <c:pt idx="11587">
                  <c:v>37.885688000187599</c:v>
                </c:pt>
                <c:pt idx="11588">
                  <c:v>37.887327000134903</c:v>
                </c:pt>
                <c:pt idx="11589">
                  <c:v>37.908531000084601</c:v>
                </c:pt>
                <c:pt idx="11590">
                  <c:v>37.909032999777899</c:v>
                </c:pt>
                <c:pt idx="11591">
                  <c:v>37.910024000211699</c:v>
                </c:pt>
                <c:pt idx="11592">
                  <c:v>37.910774000010804</c:v>
                </c:pt>
                <c:pt idx="11593">
                  <c:v>37.927236000086801</c:v>
                </c:pt>
                <c:pt idx="11594">
                  <c:v>37.962417000017005</c:v>
                </c:pt>
                <c:pt idx="11595">
                  <c:v>37.963404000038196</c:v>
                </c:pt>
                <c:pt idx="11596">
                  <c:v>37.964121000186395</c:v>
                </c:pt>
                <c:pt idx="11597">
                  <c:v>37.965482999879896</c:v>
                </c:pt>
                <c:pt idx="11598">
                  <c:v>37.966417999996295</c:v>
                </c:pt>
                <c:pt idx="11599">
                  <c:v>37.975146000007896</c:v>
                </c:pt>
                <c:pt idx="11600">
                  <c:v>38.010355000096702</c:v>
                </c:pt>
                <c:pt idx="11601">
                  <c:v>38.026679999802496</c:v>
                </c:pt>
                <c:pt idx="11602">
                  <c:v>38.027506000162198</c:v>
                </c:pt>
                <c:pt idx="11603">
                  <c:v>38.028799000130604</c:v>
                </c:pt>
                <c:pt idx="11604">
                  <c:v>38.029733999792299</c:v>
                </c:pt>
                <c:pt idx="11605">
                  <c:v>38.040933000047495</c:v>
                </c:pt>
                <c:pt idx="11606">
                  <c:v>38.045901999794296</c:v>
                </c:pt>
                <c:pt idx="11607">
                  <c:v>38.046538999878898</c:v>
                </c:pt>
                <c:pt idx="11608">
                  <c:v>38.047700999868496</c:v>
                </c:pt>
                <c:pt idx="11609">
                  <c:v>38.048822999826299</c:v>
                </c:pt>
                <c:pt idx="11610">
                  <c:v>38.051584000186196</c:v>
                </c:pt>
                <c:pt idx="11611">
                  <c:v>38.052136999794996</c:v>
                </c:pt>
                <c:pt idx="11612">
                  <c:v>38.0531259997951</c:v>
                </c:pt>
                <c:pt idx="11613">
                  <c:v>38.053677999869194</c:v>
                </c:pt>
                <c:pt idx="11614">
                  <c:v>38.074139999935099</c:v>
                </c:pt>
                <c:pt idx="11615">
                  <c:v>38.074795999818804</c:v>
                </c:pt>
                <c:pt idx="11616">
                  <c:v>38.075925000157397</c:v>
                </c:pt>
                <c:pt idx="11617">
                  <c:v>38.076723999893098</c:v>
                </c:pt>
                <c:pt idx="11618">
                  <c:v>38.081891999809102</c:v>
                </c:pt>
                <c:pt idx="11619">
                  <c:v>38.082485999893798</c:v>
                </c:pt>
                <c:pt idx="11620">
                  <c:v>38.083599999936197</c:v>
                </c:pt>
                <c:pt idx="11621">
                  <c:v>38.084359000094899</c:v>
                </c:pt>
                <c:pt idx="11622">
                  <c:v>38.092370999947804</c:v>
                </c:pt>
                <c:pt idx="11623">
                  <c:v>38.0930500000431</c:v>
                </c:pt>
                <c:pt idx="11624">
                  <c:v>38.093421000212402</c:v>
                </c:pt>
                <c:pt idx="11625">
                  <c:v>38.093736000064297</c:v>
                </c:pt>
                <c:pt idx="11626">
                  <c:v>38.094071000159602</c:v>
                </c:pt>
                <c:pt idx="11627">
                  <c:v>38.0949320001491</c:v>
                </c:pt>
                <c:pt idx="11628">
                  <c:v>38.095183000223102</c:v>
                </c:pt>
                <c:pt idx="11629">
                  <c:v>38.095734999842499</c:v>
                </c:pt>
                <c:pt idx="11630">
                  <c:v>38.096060000043494</c:v>
                </c:pt>
                <c:pt idx="11631">
                  <c:v>38.096610000138703</c:v>
                </c:pt>
                <c:pt idx="11632">
                  <c:v>38.097194999863802</c:v>
                </c:pt>
                <c:pt idx="11633">
                  <c:v>38.098191999779296</c:v>
                </c:pt>
                <c:pt idx="11634">
                  <c:v>38.098886000170701</c:v>
                </c:pt>
                <c:pt idx="11635">
                  <c:v>38.099655000223706</c:v>
                </c:pt>
                <c:pt idx="11636">
                  <c:v>38.112266000098302</c:v>
                </c:pt>
                <c:pt idx="11637">
                  <c:v>38.112888999876297</c:v>
                </c:pt>
                <c:pt idx="11638">
                  <c:v>38.114244000098495</c:v>
                </c:pt>
                <c:pt idx="11639">
                  <c:v>38.115195000045702</c:v>
                </c:pt>
                <c:pt idx="11640">
                  <c:v>38.122858999940902</c:v>
                </c:pt>
                <c:pt idx="11641">
                  <c:v>38.123497000015</c:v>
                </c:pt>
                <c:pt idx="11642">
                  <c:v>38.124607000099701</c:v>
                </c:pt>
                <c:pt idx="11643">
                  <c:v>38.124657000025699</c:v>
                </c:pt>
                <c:pt idx="11644">
                  <c:v>38.1255779998355</c:v>
                </c:pt>
                <c:pt idx="11645">
                  <c:v>38.127530000110703</c:v>
                </c:pt>
                <c:pt idx="11646">
                  <c:v>38.128246999804105</c:v>
                </c:pt>
                <c:pt idx="11647">
                  <c:v>38.129077000121399</c:v>
                </c:pt>
                <c:pt idx="11648">
                  <c:v>38.129951999962906</c:v>
                </c:pt>
                <c:pt idx="11649">
                  <c:v>38.138951999826496</c:v>
                </c:pt>
                <c:pt idx="11650">
                  <c:v>38.159988000188598</c:v>
                </c:pt>
                <c:pt idx="11651">
                  <c:v>38.168190999840498</c:v>
                </c:pt>
                <c:pt idx="11652">
                  <c:v>38.168583999777098</c:v>
                </c:pt>
                <c:pt idx="11653">
                  <c:v>38.168818000031003</c:v>
                </c:pt>
                <c:pt idx="11654">
                  <c:v>38.169337999988699</c:v>
                </c:pt>
                <c:pt idx="11655">
                  <c:v>38.169685999946495</c:v>
                </c:pt>
                <c:pt idx="11656">
                  <c:v>38.169766000009901</c:v>
                </c:pt>
                <c:pt idx="11657">
                  <c:v>38.171352000063003</c:v>
                </c:pt>
                <c:pt idx="11658">
                  <c:v>38.172008999936203</c:v>
                </c:pt>
                <c:pt idx="11659">
                  <c:v>38.173253999957502</c:v>
                </c:pt>
                <c:pt idx="11660">
                  <c:v>38.174152999999905</c:v>
                </c:pt>
                <c:pt idx="11661">
                  <c:v>38.1821510000008</c:v>
                </c:pt>
                <c:pt idx="11662">
                  <c:v>38.1874830000015</c:v>
                </c:pt>
                <c:pt idx="11663">
                  <c:v>38.193890999991702</c:v>
                </c:pt>
                <c:pt idx="11664">
                  <c:v>38.198560000182596</c:v>
                </c:pt>
                <c:pt idx="11665">
                  <c:v>38.216406000174096</c:v>
                </c:pt>
                <c:pt idx="11666">
                  <c:v>38.231904999975001</c:v>
                </c:pt>
                <c:pt idx="11667">
                  <c:v>38.232506999975101</c:v>
                </c:pt>
                <c:pt idx="11668">
                  <c:v>38.2336210000175</c:v>
                </c:pt>
                <c:pt idx="11669">
                  <c:v>38.234315999943597</c:v>
                </c:pt>
                <c:pt idx="11670">
                  <c:v>38.234468000155097</c:v>
                </c:pt>
                <c:pt idx="11671">
                  <c:v>38.234496999848403</c:v>
                </c:pt>
                <c:pt idx="11672">
                  <c:v>38.2348729999648</c:v>
                </c:pt>
                <c:pt idx="11673">
                  <c:v>38.234928999827304</c:v>
                </c:pt>
                <c:pt idx="11674">
                  <c:v>38.235846000134103</c:v>
                </c:pt>
                <c:pt idx="11675">
                  <c:v>38.235850000091801</c:v>
                </c:pt>
                <c:pt idx="11676">
                  <c:v>38.236490000144805</c:v>
                </c:pt>
                <c:pt idx="11677">
                  <c:v>38.236622000113101</c:v>
                </c:pt>
                <c:pt idx="11678">
                  <c:v>38.236640999912098</c:v>
                </c:pt>
                <c:pt idx="11679">
                  <c:v>38.2634289999259</c:v>
                </c:pt>
                <c:pt idx="11680">
                  <c:v>38.263879000169204</c:v>
                </c:pt>
                <c:pt idx="11681">
                  <c:v>38.264301999788501</c:v>
                </c:pt>
                <c:pt idx="11682">
                  <c:v>38.2646329999261</c:v>
                </c:pt>
                <c:pt idx="11683">
                  <c:v>38.264866000190494</c:v>
                </c:pt>
                <c:pt idx="11684">
                  <c:v>38.2651710001482</c:v>
                </c:pt>
                <c:pt idx="11685">
                  <c:v>38.265948000116602</c:v>
                </c:pt>
                <c:pt idx="11686">
                  <c:v>38.266473000021506</c:v>
                </c:pt>
                <c:pt idx="11687">
                  <c:v>38.2666410000638</c:v>
                </c:pt>
                <c:pt idx="11688">
                  <c:v>38.266882999778304</c:v>
                </c:pt>
                <c:pt idx="11689">
                  <c:v>38.2671209999898</c:v>
                </c:pt>
                <c:pt idx="11690">
                  <c:v>38.2676200001697</c:v>
                </c:pt>
                <c:pt idx="11691">
                  <c:v>38.267840000116806</c:v>
                </c:pt>
                <c:pt idx="11692">
                  <c:v>38.268123999841897</c:v>
                </c:pt>
                <c:pt idx="11693">
                  <c:v>38.268977999905402</c:v>
                </c:pt>
                <c:pt idx="11694">
                  <c:v>38.270282000212298</c:v>
                </c:pt>
                <c:pt idx="11695">
                  <c:v>38.271829000223001</c:v>
                </c:pt>
                <c:pt idx="11696">
                  <c:v>38.272146000053894</c:v>
                </c:pt>
                <c:pt idx="11697">
                  <c:v>38.272694000170297</c:v>
                </c:pt>
                <c:pt idx="11698">
                  <c:v>38.273056999969398</c:v>
                </c:pt>
                <c:pt idx="11699">
                  <c:v>38.297346000035702</c:v>
                </c:pt>
                <c:pt idx="11700">
                  <c:v>38.311545999931603</c:v>
                </c:pt>
                <c:pt idx="11701">
                  <c:v>38.312206000227803</c:v>
                </c:pt>
                <c:pt idx="11702">
                  <c:v>38.312369999857701</c:v>
                </c:pt>
                <c:pt idx="11703">
                  <c:v>38.312750999921199</c:v>
                </c:pt>
                <c:pt idx="11704">
                  <c:v>38.313424000079898</c:v>
                </c:pt>
                <c:pt idx="11705">
                  <c:v>38.313475999984803</c:v>
                </c:pt>
                <c:pt idx="11706">
                  <c:v>38.314328000069501</c:v>
                </c:pt>
                <c:pt idx="11707">
                  <c:v>38.3146809999743</c:v>
                </c:pt>
                <c:pt idx="11708">
                  <c:v>38.315522000175399</c:v>
                </c:pt>
                <c:pt idx="11709">
                  <c:v>38.319236000006605</c:v>
                </c:pt>
                <c:pt idx="11710">
                  <c:v>38.325299000007298</c:v>
                </c:pt>
                <c:pt idx="11711">
                  <c:v>38.331124999785899</c:v>
                </c:pt>
                <c:pt idx="11712">
                  <c:v>38.331647000177298</c:v>
                </c:pt>
                <c:pt idx="11713">
                  <c:v>38.3323020000716</c:v>
                </c:pt>
                <c:pt idx="11714">
                  <c:v>38.332551000166802</c:v>
                </c:pt>
                <c:pt idx="11715">
                  <c:v>38.333230999796797</c:v>
                </c:pt>
                <c:pt idx="11716">
                  <c:v>38.340889000210097</c:v>
                </c:pt>
                <c:pt idx="11717">
                  <c:v>38.350637999883396</c:v>
                </c:pt>
                <c:pt idx="11718">
                  <c:v>38.376683000023995</c:v>
                </c:pt>
                <c:pt idx="11719">
                  <c:v>38.380188999781197</c:v>
                </c:pt>
                <c:pt idx="11720">
                  <c:v>38.380903999950498</c:v>
                </c:pt>
                <c:pt idx="11721">
                  <c:v>38.381286999992803</c:v>
                </c:pt>
                <c:pt idx="11722">
                  <c:v>38.382260000162198</c:v>
                </c:pt>
                <c:pt idx="11723">
                  <c:v>38.383186999908503</c:v>
                </c:pt>
                <c:pt idx="11724">
                  <c:v>38.389408000057301</c:v>
                </c:pt>
                <c:pt idx="11725">
                  <c:v>38.390215000163103</c:v>
                </c:pt>
                <c:pt idx="11726">
                  <c:v>38.391649999994101</c:v>
                </c:pt>
                <c:pt idx="11727">
                  <c:v>38.393117999930801</c:v>
                </c:pt>
                <c:pt idx="11728">
                  <c:v>38.407670000196894</c:v>
                </c:pt>
                <c:pt idx="11729">
                  <c:v>38.407977000133499</c:v>
                </c:pt>
                <c:pt idx="11730">
                  <c:v>38.4084000002076</c:v>
                </c:pt>
                <c:pt idx="11731">
                  <c:v>38.409025999953798</c:v>
                </c:pt>
                <c:pt idx="11732">
                  <c:v>38.4100380001655</c:v>
                </c:pt>
                <c:pt idx="11733">
                  <c:v>38.412939999943703</c:v>
                </c:pt>
                <c:pt idx="11734">
                  <c:v>38.413579999996699</c:v>
                </c:pt>
                <c:pt idx="11735">
                  <c:v>38.414745999943896</c:v>
                </c:pt>
                <c:pt idx="11736">
                  <c:v>38.415517999965196</c:v>
                </c:pt>
                <c:pt idx="11737">
                  <c:v>38.429309000093696</c:v>
                </c:pt>
                <c:pt idx="11738">
                  <c:v>38.434933000189602</c:v>
                </c:pt>
                <c:pt idx="11739">
                  <c:v>38.435455000126197</c:v>
                </c:pt>
                <c:pt idx="11740">
                  <c:v>38.4364339997773</c:v>
                </c:pt>
                <c:pt idx="11741">
                  <c:v>38.437083000189801</c:v>
                </c:pt>
                <c:pt idx="11742">
                  <c:v>38.452467999832102</c:v>
                </c:pt>
                <c:pt idx="11743">
                  <c:v>38.452868000149401</c:v>
                </c:pt>
                <c:pt idx="11744">
                  <c:v>38.453122000191797</c:v>
                </c:pt>
                <c:pt idx="11745">
                  <c:v>38.453441999990901</c:v>
                </c:pt>
                <c:pt idx="11746">
                  <c:v>38.454388999980395</c:v>
                </c:pt>
                <c:pt idx="11747">
                  <c:v>38.454652999917002</c:v>
                </c:pt>
                <c:pt idx="11748">
                  <c:v>38.455298999906503</c:v>
                </c:pt>
                <c:pt idx="11749">
                  <c:v>38.455477999832503</c:v>
                </c:pt>
                <c:pt idx="11750">
                  <c:v>38.458172999980803</c:v>
                </c:pt>
                <c:pt idx="11751">
                  <c:v>38.470672000130399</c:v>
                </c:pt>
                <c:pt idx="11752">
                  <c:v>38.471102000130401</c:v>
                </c:pt>
                <c:pt idx="11753">
                  <c:v>38.471860999834405</c:v>
                </c:pt>
                <c:pt idx="11754">
                  <c:v>38.472387000183502</c:v>
                </c:pt>
                <c:pt idx="11755">
                  <c:v>38.478190000205302</c:v>
                </c:pt>
                <c:pt idx="11756">
                  <c:v>38.478895000025602</c:v>
                </c:pt>
                <c:pt idx="11757">
                  <c:v>38.4794870001314</c:v>
                </c:pt>
                <c:pt idx="11758">
                  <c:v>38.480627999888299</c:v>
                </c:pt>
                <c:pt idx="11759">
                  <c:v>38.481389000025899</c:v>
                </c:pt>
                <c:pt idx="11760">
                  <c:v>38.482110000131797</c:v>
                </c:pt>
                <c:pt idx="11761">
                  <c:v>38.482774999920302</c:v>
                </c:pt>
                <c:pt idx="11762">
                  <c:v>38.484016999973299</c:v>
                </c:pt>
                <c:pt idx="11763">
                  <c:v>38.484860000153198</c:v>
                </c:pt>
                <c:pt idx="11764">
                  <c:v>38.487261000227505</c:v>
                </c:pt>
                <c:pt idx="11765">
                  <c:v>38.490970000111702</c:v>
                </c:pt>
                <c:pt idx="11766">
                  <c:v>38.4916419998262</c:v>
                </c:pt>
                <c:pt idx="11767">
                  <c:v>38.491736000196397</c:v>
                </c:pt>
                <c:pt idx="11768">
                  <c:v>38.492369999857999</c:v>
                </c:pt>
                <c:pt idx="11769">
                  <c:v>38.493032000133098</c:v>
                </c:pt>
                <c:pt idx="11770">
                  <c:v>38.493732000006197</c:v>
                </c:pt>
                <c:pt idx="11771">
                  <c:v>38.493886000196596</c:v>
                </c:pt>
                <c:pt idx="11772">
                  <c:v>38.494569999784204</c:v>
                </c:pt>
                <c:pt idx="11773">
                  <c:v>38.506649999817398</c:v>
                </c:pt>
                <c:pt idx="11774">
                  <c:v>38.507419999859799</c:v>
                </c:pt>
                <c:pt idx="11775">
                  <c:v>38.507674999891599</c:v>
                </c:pt>
                <c:pt idx="11776">
                  <c:v>38.5081529998387</c:v>
                </c:pt>
                <c:pt idx="11777">
                  <c:v>38.508568999986799</c:v>
                </c:pt>
                <c:pt idx="11778">
                  <c:v>38.519216000167901</c:v>
                </c:pt>
                <c:pt idx="11779">
                  <c:v>38.533882000137901</c:v>
                </c:pt>
                <c:pt idx="11780">
                  <c:v>38.5381589999269</c:v>
                </c:pt>
                <c:pt idx="11781">
                  <c:v>38.543080000181305</c:v>
                </c:pt>
                <c:pt idx="11782">
                  <c:v>38.547929999822301</c:v>
                </c:pt>
                <c:pt idx="11783">
                  <c:v>38.558712999929398</c:v>
                </c:pt>
                <c:pt idx="11784">
                  <c:v>38.570009000068204</c:v>
                </c:pt>
                <c:pt idx="11785">
                  <c:v>38.570296000216295</c:v>
                </c:pt>
                <c:pt idx="11786">
                  <c:v>38.570826000068301</c:v>
                </c:pt>
                <c:pt idx="11787">
                  <c:v>38.571737999973202</c:v>
                </c:pt>
                <c:pt idx="11788">
                  <c:v>38.573360000100301</c:v>
                </c:pt>
                <c:pt idx="11789">
                  <c:v>38.579637000111603</c:v>
                </c:pt>
                <c:pt idx="11790">
                  <c:v>38.586237999879799</c:v>
                </c:pt>
                <c:pt idx="11791">
                  <c:v>38.586938000207702</c:v>
                </c:pt>
                <c:pt idx="11792">
                  <c:v>38.588264999816595</c:v>
                </c:pt>
                <c:pt idx="11793">
                  <c:v>38.589180000144495</c:v>
                </c:pt>
                <c:pt idx="11794">
                  <c:v>38.599527999849606</c:v>
                </c:pt>
                <c:pt idx="11795">
                  <c:v>38.600075999966002</c:v>
                </c:pt>
                <c:pt idx="11796">
                  <c:v>38.600131999828506</c:v>
                </c:pt>
                <c:pt idx="11797">
                  <c:v>38.600702000166997</c:v>
                </c:pt>
                <c:pt idx="11798">
                  <c:v>38.601334999839295</c:v>
                </c:pt>
                <c:pt idx="11799">
                  <c:v>38.6018240001249</c:v>
                </c:pt>
                <c:pt idx="11800">
                  <c:v>38.602205000188405</c:v>
                </c:pt>
                <c:pt idx="11801">
                  <c:v>38.602684000124995</c:v>
                </c:pt>
                <c:pt idx="11802">
                  <c:v>38.6257529999056</c:v>
                </c:pt>
                <c:pt idx="11803">
                  <c:v>38.640172000214001</c:v>
                </c:pt>
                <c:pt idx="11804">
                  <c:v>38.6408330000449</c:v>
                </c:pt>
                <c:pt idx="11805">
                  <c:v>38.642101999812404</c:v>
                </c:pt>
                <c:pt idx="11806">
                  <c:v>38.642901000002801</c:v>
                </c:pt>
                <c:pt idx="11807">
                  <c:v>38.644277000003001</c:v>
                </c:pt>
                <c:pt idx="11808">
                  <c:v>38.6591800001951</c:v>
                </c:pt>
                <c:pt idx="11809">
                  <c:v>38.659633999941398</c:v>
                </c:pt>
                <c:pt idx="11810">
                  <c:v>38.660391000121301</c:v>
                </c:pt>
                <c:pt idx="11811">
                  <c:v>38.6617109998042</c:v>
                </c:pt>
                <c:pt idx="11812">
                  <c:v>38.662619000206099</c:v>
                </c:pt>
                <c:pt idx="11813">
                  <c:v>38.666601999921099</c:v>
                </c:pt>
                <c:pt idx="11814">
                  <c:v>38.687934999870706</c:v>
                </c:pt>
                <c:pt idx="11815">
                  <c:v>38.688326999817903</c:v>
                </c:pt>
                <c:pt idx="11816">
                  <c:v>38.689053999860299</c:v>
                </c:pt>
                <c:pt idx="11817">
                  <c:v>38.689534999775702</c:v>
                </c:pt>
                <c:pt idx="11818">
                  <c:v>38.694760999987899</c:v>
                </c:pt>
                <c:pt idx="11819">
                  <c:v>38.7054299999363</c:v>
                </c:pt>
                <c:pt idx="11820">
                  <c:v>38.706064000052699</c:v>
                </c:pt>
                <c:pt idx="11821">
                  <c:v>38.707244999841301</c:v>
                </c:pt>
                <c:pt idx="11822">
                  <c:v>38.708089000010602</c:v>
                </c:pt>
                <c:pt idx="11823">
                  <c:v>38.708274999862596</c:v>
                </c:pt>
                <c:pt idx="11824">
                  <c:v>38.709667000148293</c:v>
                </c:pt>
                <c:pt idx="11825">
                  <c:v>38.710133000222399</c:v>
                </c:pt>
                <c:pt idx="11826">
                  <c:v>38.710807999905199</c:v>
                </c:pt>
                <c:pt idx="11827">
                  <c:v>38.711272000000399</c:v>
                </c:pt>
                <c:pt idx="11828">
                  <c:v>38.723146999927799</c:v>
                </c:pt>
                <c:pt idx="11829">
                  <c:v>38.723799999843301</c:v>
                </c:pt>
                <c:pt idx="11830">
                  <c:v>38.725019000139497</c:v>
                </c:pt>
                <c:pt idx="11831">
                  <c:v>38.725998999780103</c:v>
                </c:pt>
                <c:pt idx="11832">
                  <c:v>38.726036999832999</c:v>
                </c:pt>
                <c:pt idx="11833">
                  <c:v>38.748709000174095</c:v>
                </c:pt>
                <c:pt idx="11834">
                  <c:v>38.749237000047202</c:v>
                </c:pt>
                <c:pt idx="11835">
                  <c:v>38.750356000036795</c:v>
                </c:pt>
                <c:pt idx="11836">
                  <c:v>38.750454999899297</c:v>
                </c:pt>
                <c:pt idx="11837">
                  <c:v>38.751061999846506</c:v>
                </c:pt>
                <c:pt idx="11838">
                  <c:v>38.751097999920596</c:v>
                </c:pt>
                <c:pt idx="11839">
                  <c:v>38.752236000163897</c:v>
                </c:pt>
                <c:pt idx="11840">
                  <c:v>38.753076999910199</c:v>
                </c:pt>
                <c:pt idx="11841">
                  <c:v>38.756585000100998</c:v>
                </c:pt>
                <c:pt idx="11842">
                  <c:v>38.757984999847395</c:v>
                </c:pt>
                <c:pt idx="11843">
                  <c:v>38.765467999837696</c:v>
                </c:pt>
                <c:pt idx="11844">
                  <c:v>38.787425000009499</c:v>
                </c:pt>
                <c:pt idx="11845">
                  <c:v>38.7875080000412</c:v>
                </c:pt>
                <c:pt idx="11846">
                  <c:v>38.787850000062399</c:v>
                </c:pt>
                <c:pt idx="11847">
                  <c:v>38.787868999861502</c:v>
                </c:pt>
                <c:pt idx="11848">
                  <c:v>38.788463999935594</c:v>
                </c:pt>
                <c:pt idx="11849">
                  <c:v>38.7886749999779</c:v>
                </c:pt>
                <c:pt idx="11850">
                  <c:v>38.788974999988497</c:v>
                </c:pt>
                <c:pt idx="11851">
                  <c:v>38.7892489998193</c:v>
                </c:pt>
                <c:pt idx="11852">
                  <c:v>38.7907449999147</c:v>
                </c:pt>
                <c:pt idx="11853">
                  <c:v>38.791306999883005</c:v>
                </c:pt>
                <c:pt idx="11854">
                  <c:v>38.7922999998409</c:v>
                </c:pt>
                <c:pt idx="11855">
                  <c:v>38.7929690000419</c:v>
                </c:pt>
                <c:pt idx="11856">
                  <c:v>38.802369000222804</c:v>
                </c:pt>
                <c:pt idx="11857">
                  <c:v>38.802950999979601</c:v>
                </c:pt>
                <c:pt idx="11858">
                  <c:v>38.804037999852795</c:v>
                </c:pt>
                <c:pt idx="11859">
                  <c:v>38.804772999810602</c:v>
                </c:pt>
                <c:pt idx="11860">
                  <c:v>38.813540999853998</c:v>
                </c:pt>
                <c:pt idx="11861">
                  <c:v>38.816637999843799</c:v>
                </c:pt>
                <c:pt idx="11862">
                  <c:v>38.817357999960201</c:v>
                </c:pt>
                <c:pt idx="11863">
                  <c:v>38.817532999928495</c:v>
                </c:pt>
                <c:pt idx="11864">
                  <c:v>38.817956999991999</c:v>
                </c:pt>
                <c:pt idx="11865">
                  <c:v>38.818955999886299</c:v>
                </c:pt>
                <c:pt idx="11866">
                  <c:v>38.818974000150703</c:v>
                </c:pt>
                <c:pt idx="11867">
                  <c:v>38.819806999981594</c:v>
                </c:pt>
                <c:pt idx="11868">
                  <c:v>38.819975000023902</c:v>
                </c:pt>
                <c:pt idx="11869">
                  <c:v>38.822306999918496</c:v>
                </c:pt>
                <c:pt idx="11870">
                  <c:v>38.824788000056202</c:v>
                </c:pt>
                <c:pt idx="11871">
                  <c:v>38.825443999939999</c:v>
                </c:pt>
                <c:pt idx="11872">
                  <c:v>38.826827999855503</c:v>
                </c:pt>
                <c:pt idx="11873">
                  <c:v>38.827793000109502</c:v>
                </c:pt>
                <c:pt idx="11874">
                  <c:v>38.846852000005995</c:v>
                </c:pt>
                <c:pt idx="11875">
                  <c:v>38.8613250001981</c:v>
                </c:pt>
                <c:pt idx="11876">
                  <c:v>38.881512999978398</c:v>
                </c:pt>
                <c:pt idx="11877">
                  <c:v>38.884177999989298</c:v>
                </c:pt>
                <c:pt idx="11878">
                  <c:v>38.886314000137595</c:v>
                </c:pt>
                <c:pt idx="11879">
                  <c:v>38.8952839998637</c:v>
                </c:pt>
                <c:pt idx="11880">
                  <c:v>38.911395000013698</c:v>
                </c:pt>
                <c:pt idx="11881">
                  <c:v>38.9130859998658</c:v>
                </c:pt>
                <c:pt idx="11882">
                  <c:v>38.913672000035099</c:v>
                </c:pt>
                <c:pt idx="11883">
                  <c:v>38.914938999823697</c:v>
                </c:pt>
                <c:pt idx="11884">
                  <c:v>38.915775000077701</c:v>
                </c:pt>
                <c:pt idx="11885">
                  <c:v>38.9158429998133</c:v>
                </c:pt>
                <c:pt idx="11886">
                  <c:v>38.916642999993201</c:v>
                </c:pt>
                <c:pt idx="11887">
                  <c:v>38.917574000151902</c:v>
                </c:pt>
                <c:pt idx="11888">
                  <c:v>38.9182829999299</c:v>
                </c:pt>
                <c:pt idx="11889">
                  <c:v>38.924457000120995</c:v>
                </c:pt>
                <c:pt idx="11890">
                  <c:v>38.924965000205702</c:v>
                </c:pt>
                <c:pt idx="11891">
                  <c:v>38.925716999983699</c:v>
                </c:pt>
                <c:pt idx="11892">
                  <c:v>38.926391000131801</c:v>
                </c:pt>
                <c:pt idx="11893">
                  <c:v>38.9434869998694</c:v>
                </c:pt>
                <c:pt idx="11894">
                  <c:v>38.9471700000285</c:v>
                </c:pt>
                <c:pt idx="11895">
                  <c:v>38.947824999922794</c:v>
                </c:pt>
                <c:pt idx="11896">
                  <c:v>38.948969000102807</c:v>
                </c:pt>
                <c:pt idx="11897">
                  <c:v>38.950431000102903</c:v>
                </c:pt>
                <c:pt idx="11898">
                  <c:v>38.976672999979201</c:v>
                </c:pt>
                <c:pt idx="11899">
                  <c:v>38.9892580001287</c:v>
                </c:pt>
                <c:pt idx="11900">
                  <c:v>38.990707999801003</c:v>
                </c:pt>
                <c:pt idx="11901">
                  <c:v>39.001161000214701</c:v>
                </c:pt>
                <c:pt idx="11902">
                  <c:v>39.001819000077298</c:v>
                </c:pt>
                <c:pt idx="11903">
                  <c:v>39.003215999855399</c:v>
                </c:pt>
                <c:pt idx="11904">
                  <c:v>39.004162999844901</c:v>
                </c:pt>
                <c:pt idx="11905">
                  <c:v>39.006538000194197</c:v>
                </c:pt>
                <c:pt idx="11906">
                  <c:v>39.007066000067397</c:v>
                </c:pt>
                <c:pt idx="11907">
                  <c:v>39.008050000120399</c:v>
                </c:pt>
                <c:pt idx="11908">
                  <c:v>39.008702000046405</c:v>
                </c:pt>
                <c:pt idx="11909">
                  <c:v>39.0128770000046</c:v>
                </c:pt>
                <c:pt idx="11910">
                  <c:v>39.0134509998461</c:v>
                </c:pt>
                <c:pt idx="11911">
                  <c:v>39.014570999825004</c:v>
                </c:pt>
                <c:pt idx="11912">
                  <c:v>39.015378999920301</c:v>
                </c:pt>
                <c:pt idx="11913">
                  <c:v>39.0278139998372</c:v>
                </c:pt>
                <c:pt idx="11914">
                  <c:v>39.028405999943004</c:v>
                </c:pt>
                <c:pt idx="11915">
                  <c:v>39.029374000165198</c:v>
                </c:pt>
                <c:pt idx="11916">
                  <c:v>39.030120000006697</c:v>
                </c:pt>
                <c:pt idx="11917">
                  <c:v>39.037450999785499</c:v>
                </c:pt>
                <c:pt idx="11918">
                  <c:v>39.061785999820096</c:v>
                </c:pt>
                <c:pt idx="11919">
                  <c:v>39.062340999862499</c:v>
                </c:pt>
                <c:pt idx="11920">
                  <c:v>39.0634420000424</c:v>
                </c:pt>
                <c:pt idx="11921">
                  <c:v>39.064153999788594</c:v>
                </c:pt>
                <c:pt idx="11922">
                  <c:v>39.067058999989897</c:v>
                </c:pt>
                <c:pt idx="11923">
                  <c:v>39.0735000000859</c:v>
                </c:pt>
                <c:pt idx="11924">
                  <c:v>39.074165999863901</c:v>
                </c:pt>
                <c:pt idx="11925">
                  <c:v>39.075357999990899</c:v>
                </c:pt>
                <c:pt idx="11926">
                  <c:v>39.075495999895701</c:v>
                </c:pt>
                <c:pt idx="11927">
                  <c:v>39.075882999895803</c:v>
                </c:pt>
                <c:pt idx="11928">
                  <c:v>39.076168000064996</c:v>
                </c:pt>
                <c:pt idx="11929">
                  <c:v>39.076656999895903</c:v>
                </c:pt>
                <c:pt idx="11930">
                  <c:v>39.077157000065199</c:v>
                </c:pt>
                <c:pt idx="11931">
                  <c:v>39.079808000224098</c:v>
                </c:pt>
                <c:pt idx="11932">
                  <c:v>39.080513000044398</c:v>
                </c:pt>
                <c:pt idx="11933">
                  <c:v>39.111664999836599</c:v>
                </c:pt>
                <c:pt idx="11934">
                  <c:v>39.113600999826296</c:v>
                </c:pt>
                <c:pt idx="11935">
                  <c:v>39.114280999910896</c:v>
                </c:pt>
                <c:pt idx="11936">
                  <c:v>39.115594000122599</c:v>
                </c:pt>
                <c:pt idx="11937">
                  <c:v>39.116494000154397</c:v>
                </c:pt>
                <c:pt idx="11938">
                  <c:v>39.123887000187096</c:v>
                </c:pt>
                <c:pt idx="11939">
                  <c:v>39.124409000123705</c:v>
                </c:pt>
                <c:pt idx="11940">
                  <c:v>39.124587000060203</c:v>
                </c:pt>
                <c:pt idx="11941">
                  <c:v>39.125831000092099</c:v>
                </c:pt>
                <c:pt idx="11942">
                  <c:v>39.1267479999442</c:v>
                </c:pt>
                <c:pt idx="11943">
                  <c:v>39.129378999859902</c:v>
                </c:pt>
                <c:pt idx="11944">
                  <c:v>39.130015999944497</c:v>
                </c:pt>
                <c:pt idx="11945">
                  <c:v>39.130345000103198</c:v>
                </c:pt>
                <c:pt idx="11946">
                  <c:v>39.130929999828304</c:v>
                </c:pt>
                <c:pt idx="11947">
                  <c:v>39.131344999987</c:v>
                </c:pt>
                <c:pt idx="11948">
                  <c:v>39.140176999808297</c:v>
                </c:pt>
                <c:pt idx="11949">
                  <c:v>39.1670300000441</c:v>
                </c:pt>
                <c:pt idx="11950">
                  <c:v>39.176744000087595</c:v>
                </c:pt>
                <c:pt idx="11951">
                  <c:v>39.177398999981904</c:v>
                </c:pt>
                <c:pt idx="11952">
                  <c:v>39.1786219997811</c:v>
                </c:pt>
                <c:pt idx="11953">
                  <c:v>39.179509999939903</c:v>
                </c:pt>
                <c:pt idx="11954">
                  <c:v>39.188710999951496</c:v>
                </c:pt>
                <c:pt idx="11955">
                  <c:v>39.189409999835298</c:v>
                </c:pt>
                <c:pt idx="11956">
                  <c:v>39.190681000036406</c:v>
                </c:pt>
                <c:pt idx="11957">
                  <c:v>39.191555999877806</c:v>
                </c:pt>
                <c:pt idx="11958">
                  <c:v>39.192180000100002</c:v>
                </c:pt>
                <c:pt idx="11959">
                  <c:v>39.194460000089698</c:v>
                </c:pt>
                <c:pt idx="11960">
                  <c:v>39.197805000185305</c:v>
                </c:pt>
                <c:pt idx="11961">
                  <c:v>39.198361000217105</c:v>
                </c:pt>
                <c:pt idx="11962">
                  <c:v>39.199385999836494</c:v>
                </c:pt>
                <c:pt idx="11963">
                  <c:v>39.200128000174999</c:v>
                </c:pt>
                <c:pt idx="11964">
                  <c:v>39.223469999797004</c:v>
                </c:pt>
                <c:pt idx="11965">
                  <c:v>39.224070999807701</c:v>
                </c:pt>
                <c:pt idx="11966">
                  <c:v>39.225118000103897</c:v>
                </c:pt>
                <c:pt idx="11967">
                  <c:v>39.225858000008799</c:v>
                </c:pt>
                <c:pt idx="11968">
                  <c:v>39.230999000210396</c:v>
                </c:pt>
                <c:pt idx="11969">
                  <c:v>39.231646000189293</c:v>
                </c:pt>
                <c:pt idx="11970">
                  <c:v>39.232885999808701</c:v>
                </c:pt>
                <c:pt idx="11971">
                  <c:v>39.233713000157806</c:v>
                </c:pt>
                <c:pt idx="11972">
                  <c:v>39.234360000136803</c:v>
                </c:pt>
                <c:pt idx="11973">
                  <c:v>39.234855999893597</c:v>
                </c:pt>
                <c:pt idx="11974">
                  <c:v>39.235805999851401</c:v>
                </c:pt>
                <c:pt idx="11975">
                  <c:v>39.236420000179301</c:v>
                </c:pt>
                <c:pt idx="11976">
                  <c:v>39.240459000211501</c:v>
                </c:pt>
                <c:pt idx="11977">
                  <c:v>39.241034000042404</c:v>
                </c:pt>
                <c:pt idx="11978">
                  <c:v>39.242040999852101</c:v>
                </c:pt>
                <c:pt idx="11979">
                  <c:v>39.242695000211796</c:v>
                </c:pt>
                <c:pt idx="11980">
                  <c:v>39.242737000222398</c:v>
                </c:pt>
                <c:pt idx="11981">
                  <c:v>39.243315000021504</c:v>
                </c:pt>
                <c:pt idx="11982">
                  <c:v>39.244845000211996</c:v>
                </c:pt>
                <c:pt idx="11983">
                  <c:v>39.245027000106298</c:v>
                </c:pt>
                <c:pt idx="11984">
                  <c:v>39.2458289998103</c:v>
                </c:pt>
                <c:pt idx="11985">
                  <c:v>39.254086999790104</c:v>
                </c:pt>
                <c:pt idx="11986">
                  <c:v>39.262381999833394</c:v>
                </c:pt>
                <c:pt idx="11987">
                  <c:v>39.280549000068206</c:v>
                </c:pt>
                <c:pt idx="11988">
                  <c:v>39.280867999877898</c:v>
                </c:pt>
                <c:pt idx="11989">
                  <c:v>39.281289999962596</c:v>
                </c:pt>
                <c:pt idx="11990">
                  <c:v>39.281544000004899</c:v>
                </c:pt>
                <c:pt idx="11991">
                  <c:v>39.282620999983898</c:v>
                </c:pt>
                <c:pt idx="11992">
                  <c:v>39.282716999878105</c:v>
                </c:pt>
                <c:pt idx="11993">
                  <c:v>39.283621999857097</c:v>
                </c:pt>
                <c:pt idx="11994">
                  <c:v>39.283767000142596</c:v>
                </c:pt>
                <c:pt idx="11995">
                  <c:v>39.287978000174903</c:v>
                </c:pt>
                <c:pt idx="11996">
                  <c:v>39.2885279998154</c:v>
                </c:pt>
                <c:pt idx="11997">
                  <c:v>39.289705000101094</c:v>
                </c:pt>
                <c:pt idx="11998">
                  <c:v>39.290571000037701</c:v>
                </c:pt>
                <c:pt idx="11999">
                  <c:v>39.293354000164904</c:v>
                </c:pt>
                <c:pt idx="12000">
                  <c:v>39.294030999826603</c:v>
                </c:pt>
                <c:pt idx="12001">
                  <c:v>39.295112000217998</c:v>
                </c:pt>
                <c:pt idx="12002">
                  <c:v>39.296418000049002</c:v>
                </c:pt>
                <c:pt idx="12003">
                  <c:v>39.2975889999434</c:v>
                </c:pt>
                <c:pt idx="12004">
                  <c:v>39.297714999975099</c:v>
                </c:pt>
                <c:pt idx="12005">
                  <c:v>39.298115999827104</c:v>
                </c:pt>
                <c:pt idx="12006">
                  <c:v>39.298966999922399</c:v>
                </c:pt>
                <c:pt idx="12007">
                  <c:v>39.299556000059901</c:v>
                </c:pt>
                <c:pt idx="12008">
                  <c:v>39.300257999911899</c:v>
                </c:pt>
                <c:pt idx="12009">
                  <c:v>39.319698999861394</c:v>
                </c:pt>
                <c:pt idx="12010">
                  <c:v>39.3203439998615</c:v>
                </c:pt>
                <c:pt idx="12011">
                  <c:v>39.321549999840499</c:v>
                </c:pt>
                <c:pt idx="12012">
                  <c:v>39.322274999903996</c:v>
                </c:pt>
                <c:pt idx="12013">
                  <c:v>39.322995000020398</c:v>
                </c:pt>
                <c:pt idx="12014">
                  <c:v>39.323314999819502</c:v>
                </c:pt>
                <c:pt idx="12015">
                  <c:v>39.323844000136802</c:v>
                </c:pt>
                <c:pt idx="12016">
                  <c:v>39.324660000147496</c:v>
                </c:pt>
                <c:pt idx="12017">
                  <c:v>39.328061000105599</c:v>
                </c:pt>
                <c:pt idx="12018">
                  <c:v>39.334130000042897</c:v>
                </c:pt>
                <c:pt idx="12019">
                  <c:v>39.334704999873701</c:v>
                </c:pt>
                <c:pt idx="12020">
                  <c:v>39.3356770000536</c:v>
                </c:pt>
                <c:pt idx="12021">
                  <c:v>39.336426999852797</c:v>
                </c:pt>
                <c:pt idx="12022">
                  <c:v>39.342683000086204</c:v>
                </c:pt>
                <c:pt idx="12023">
                  <c:v>39.343014000223704</c:v>
                </c:pt>
                <c:pt idx="12024">
                  <c:v>39.344120999885405</c:v>
                </c:pt>
                <c:pt idx="12025">
                  <c:v>39.344282000001805</c:v>
                </c:pt>
                <c:pt idx="12026">
                  <c:v>39.345112999853797</c:v>
                </c:pt>
                <c:pt idx="12027">
                  <c:v>39.345208000213397</c:v>
                </c:pt>
                <c:pt idx="12028">
                  <c:v>39.345318999949001</c:v>
                </c:pt>
                <c:pt idx="12029">
                  <c:v>39.346016999843407</c:v>
                </c:pt>
                <c:pt idx="12030">
                  <c:v>39.346086000023199</c:v>
                </c:pt>
                <c:pt idx="12031">
                  <c:v>39.346151999779906</c:v>
                </c:pt>
                <c:pt idx="12032">
                  <c:v>39.346890000160698</c:v>
                </c:pt>
                <c:pt idx="12033">
                  <c:v>39.3472330001714</c:v>
                </c:pt>
                <c:pt idx="12034">
                  <c:v>39.3479680001291</c:v>
                </c:pt>
                <c:pt idx="12035">
                  <c:v>39.350531999843902</c:v>
                </c:pt>
                <c:pt idx="12036">
                  <c:v>39.350577999812202</c:v>
                </c:pt>
                <c:pt idx="12037">
                  <c:v>39.350893000118894</c:v>
                </c:pt>
                <c:pt idx="12038">
                  <c:v>39.3515079999815</c:v>
                </c:pt>
                <c:pt idx="12039">
                  <c:v>39.351960000203604</c:v>
                </c:pt>
                <c:pt idx="12040">
                  <c:v>39.359246999992997</c:v>
                </c:pt>
                <c:pt idx="12041">
                  <c:v>39.363014000173202</c:v>
                </c:pt>
                <c:pt idx="12042">
                  <c:v>39.375663000100701</c:v>
                </c:pt>
                <c:pt idx="12043">
                  <c:v>39.384888999848002</c:v>
                </c:pt>
                <c:pt idx="12044">
                  <c:v>39.385602000038404</c:v>
                </c:pt>
                <c:pt idx="12045">
                  <c:v>39.386825999827103</c:v>
                </c:pt>
                <c:pt idx="12046">
                  <c:v>39.387717999943504</c:v>
                </c:pt>
                <c:pt idx="12047">
                  <c:v>39.389530999869699</c:v>
                </c:pt>
                <c:pt idx="12048">
                  <c:v>39.390011999785202</c:v>
                </c:pt>
                <c:pt idx="12049">
                  <c:v>39.390919000197698</c:v>
                </c:pt>
                <c:pt idx="12050">
                  <c:v>39.391603999774802</c:v>
                </c:pt>
                <c:pt idx="12051">
                  <c:v>39.403559000220405</c:v>
                </c:pt>
                <c:pt idx="12052">
                  <c:v>39.411756999925203</c:v>
                </c:pt>
                <c:pt idx="12053">
                  <c:v>39.416106999851706</c:v>
                </c:pt>
                <c:pt idx="12054">
                  <c:v>39.424020999831498</c:v>
                </c:pt>
                <c:pt idx="12055">
                  <c:v>39.436766000108001</c:v>
                </c:pt>
                <c:pt idx="12056">
                  <c:v>39.437386999907098</c:v>
                </c:pt>
                <c:pt idx="12057">
                  <c:v>39.4384539999919</c:v>
                </c:pt>
                <c:pt idx="12058">
                  <c:v>39.439229999970799</c:v>
                </c:pt>
                <c:pt idx="12059">
                  <c:v>39.439927999865098</c:v>
                </c:pt>
                <c:pt idx="12060">
                  <c:v>39.447235999887198</c:v>
                </c:pt>
                <c:pt idx="12061">
                  <c:v>39.474251000228797</c:v>
                </c:pt>
                <c:pt idx="12062">
                  <c:v>39.482169000166294</c:v>
                </c:pt>
                <c:pt idx="12063">
                  <c:v>39.482870000028903</c:v>
                </c:pt>
                <c:pt idx="12064">
                  <c:v>39.484122999965599</c:v>
                </c:pt>
                <c:pt idx="12065">
                  <c:v>39.484930000071401</c:v>
                </c:pt>
                <c:pt idx="12066">
                  <c:v>39.485468999828299</c:v>
                </c:pt>
                <c:pt idx="12067">
                  <c:v>39.489237999987296</c:v>
                </c:pt>
                <c:pt idx="12068">
                  <c:v>39.495048999924599</c:v>
                </c:pt>
                <c:pt idx="12069">
                  <c:v>39.502478000031203</c:v>
                </c:pt>
                <c:pt idx="12070">
                  <c:v>39.503023000179297</c:v>
                </c:pt>
                <c:pt idx="12071">
                  <c:v>39.5031819998621</c:v>
                </c:pt>
                <c:pt idx="12072">
                  <c:v>39.503956999851596</c:v>
                </c:pt>
                <c:pt idx="12073">
                  <c:v>39.504415000010297</c:v>
                </c:pt>
                <c:pt idx="12074">
                  <c:v>39.504617000147796</c:v>
                </c:pt>
                <c:pt idx="12075">
                  <c:v>39.505181000095</c:v>
                </c:pt>
                <c:pt idx="12076">
                  <c:v>39.505900000221999</c:v>
                </c:pt>
                <c:pt idx="12077">
                  <c:v>39.506738999989395</c:v>
                </c:pt>
                <c:pt idx="12078">
                  <c:v>39.517030999831995</c:v>
                </c:pt>
                <c:pt idx="12079">
                  <c:v>39.517321999937799</c:v>
                </c:pt>
                <c:pt idx="12080">
                  <c:v>39.517827000054204</c:v>
                </c:pt>
                <c:pt idx="12081">
                  <c:v>39.518210000096502</c:v>
                </c:pt>
                <c:pt idx="12082">
                  <c:v>39.519553999980396</c:v>
                </c:pt>
                <c:pt idx="12083">
                  <c:v>39.520181000170794</c:v>
                </c:pt>
                <c:pt idx="12084">
                  <c:v>39.521316999980598</c:v>
                </c:pt>
                <c:pt idx="12085">
                  <c:v>39.522242000202795</c:v>
                </c:pt>
                <c:pt idx="12086">
                  <c:v>39.5319200001722</c:v>
                </c:pt>
                <c:pt idx="12087">
                  <c:v>39.5362409999506</c:v>
                </c:pt>
                <c:pt idx="12088">
                  <c:v>39.561476000017102</c:v>
                </c:pt>
                <c:pt idx="12089">
                  <c:v>39.568429000155398</c:v>
                </c:pt>
                <c:pt idx="12090">
                  <c:v>39.574910999817803</c:v>
                </c:pt>
                <c:pt idx="12091">
                  <c:v>39.575383999817802</c:v>
                </c:pt>
                <c:pt idx="12092">
                  <c:v>39.576370999839099</c:v>
                </c:pt>
                <c:pt idx="12093">
                  <c:v>39.577021999775702</c:v>
                </c:pt>
                <c:pt idx="12094">
                  <c:v>39.583142000083093</c:v>
                </c:pt>
                <c:pt idx="12095">
                  <c:v>39.583651000157197</c:v>
                </c:pt>
                <c:pt idx="12096">
                  <c:v>39.584587999797797</c:v>
                </c:pt>
                <c:pt idx="12097">
                  <c:v>39.585254000030503</c:v>
                </c:pt>
                <c:pt idx="12098">
                  <c:v>39.591039999777401</c:v>
                </c:pt>
                <c:pt idx="12099">
                  <c:v>39.598244999979201</c:v>
                </c:pt>
                <c:pt idx="12100">
                  <c:v>39.5988700001908</c:v>
                </c:pt>
                <c:pt idx="12101">
                  <c:v>39.599986000211999</c:v>
                </c:pt>
                <c:pt idx="12102">
                  <c:v>39.6007509998526</c:v>
                </c:pt>
                <c:pt idx="12103">
                  <c:v>39.6065169998109</c:v>
                </c:pt>
                <c:pt idx="12104">
                  <c:v>39.607057000011899</c:v>
                </c:pt>
                <c:pt idx="12105">
                  <c:v>39.607963999969698</c:v>
                </c:pt>
                <c:pt idx="12106">
                  <c:v>39.6086470000227</c:v>
                </c:pt>
                <c:pt idx="12107">
                  <c:v>39.6217860002252</c:v>
                </c:pt>
                <c:pt idx="12108">
                  <c:v>39.639149999857096</c:v>
                </c:pt>
                <c:pt idx="12109">
                  <c:v>39.645545999974196</c:v>
                </c:pt>
                <c:pt idx="12110">
                  <c:v>39.6461770001224</c:v>
                </c:pt>
                <c:pt idx="12111">
                  <c:v>39.647461000185999</c:v>
                </c:pt>
                <c:pt idx="12112">
                  <c:v>39.6483800000169</c:v>
                </c:pt>
                <c:pt idx="12113">
                  <c:v>39.652352999837596</c:v>
                </c:pt>
                <c:pt idx="12114">
                  <c:v>39.652970000133699</c:v>
                </c:pt>
                <c:pt idx="12115">
                  <c:v>39.654187999985801</c:v>
                </c:pt>
                <c:pt idx="12116">
                  <c:v>39.654998000059997</c:v>
                </c:pt>
                <c:pt idx="12117">
                  <c:v>39.657641999838205</c:v>
                </c:pt>
                <c:pt idx="12118">
                  <c:v>39.6730829997977</c:v>
                </c:pt>
                <c:pt idx="12119">
                  <c:v>39.679988999978299</c:v>
                </c:pt>
                <c:pt idx="12120">
                  <c:v>39.680718999989004</c:v>
                </c:pt>
                <c:pt idx="12121">
                  <c:v>39.681835000010295</c:v>
                </c:pt>
                <c:pt idx="12122">
                  <c:v>39.683175999925801</c:v>
                </c:pt>
                <c:pt idx="12123">
                  <c:v>39.703322000150301</c:v>
                </c:pt>
                <c:pt idx="12124">
                  <c:v>39.703552999981099</c:v>
                </c:pt>
                <c:pt idx="12125">
                  <c:v>39.704162999896603</c:v>
                </c:pt>
                <c:pt idx="12126">
                  <c:v>39.704204999907205</c:v>
                </c:pt>
                <c:pt idx="12127">
                  <c:v>39.704409000023496</c:v>
                </c:pt>
                <c:pt idx="12128">
                  <c:v>39.705115999822695</c:v>
                </c:pt>
                <c:pt idx="12129">
                  <c:v>39.705191999928495</c:v>
                </c:pt>
                <c:pt idx="12130">
                  <c:v>39.705663999939098</c:v>
                </c:pt>
                <c:pt idx="12131">
                  <c:v>39.705719999801602</c:v>
                </c:pt>
                <c:pt idx="12132">
                  <c:v>39.705964999939098</c:v>
                </c:pt>
                <c:pt idx="12133">
                  <c:v>39.706419000140102</c:v>
                </c:pt>
                <c:pt idx="12134">
                  <c:v>39.7065629999815</c:v>
                </c:pt>
                <c:pt idx="12135">
                  <c:v>39.707295999960401</c:v>
                </c:pt>
                <c:pt idx="12136">
                  <c:v>39.713296000172697</c:v>
                </c:pt>
                <c:pt idx="12137">
                  <c:v>39.717717999792498</c:v>
                </c:pt>
                <c:pt idx="12138">
                  <c:v>39.725571999952002</c:v>
                </c:pt>
                <c:pt idx="12139">
                  <c:v>39.725918999920395</c:v>
                </c:pt>
                <c:pt idx="12140">
                  <c:v>39.726524999878102</c:v>
                </c:pt>
                <c:pt idx="12141">
                  <c:v>39.726952999899297</c:v>
                </c:pt>
                <c:pt idx="12142">
                  <c:v>39.742851000028104</c:v>
                </c:pt>
                <c:pt idx="12143">
                  <c:v>39.743262000229095</c:v>
                </c:pt>
                <c:pt idx="12144">
                  <c:v>39.7440080000706</c:v>
                </c:pt>
                <c:pt idx="12145">
                  <c:v>39.744290999806204</c:v>
                </c:pt>
                <c:pt idx="12146">
                  <c:v>39.744594999774499</c:v>
                </c:pt>
                <c:pt idx="12147">
                  <c:v>39.744809999774503</c:v>
                </c:pt>
                <c:pt idx="12148">
                  <c:v>39.745949999996803</c:v>
                </c:pt>
                <c:pt idx="12149">
                  <c:v>39.746672000091998</c:v>
                </c:pt>
                <c:pt idx="12150">
                  <c:v>39.759710999987803</c:v>
                </c:pt>
                <c:pt idx="12151">
                  <c:v>39.760612000009097</c:v>
                </c:pt>
                <c:pt idx="12152">
                  <c:v>39.761097999871701</c:v>
                </c:pt>
                <c:pt idx="12153">
                  <c:v>39.761902000009201</c:v>
                </c:pt>
                <c:pt idx="12154">
                  <c:v>39.762464999967001</c:v>
                </c:pt>
                <c:pt idx="12155">
                  <c:v>39.766927000073302</c:v>
                </c:pt>
                <c:pt idx="12156">
                  <c:v>39.767573000062804</c:v>
                </c:pt>
                <c:pt idx="12157">
                  <c:v>39.768805000221604</c:v>
                </c:pt>
                <c:pt idx="12158">
                  <c:v>39.769631000126502</c:v>
                </c:pt>
                <c:pt idx="12159">
                  <c:v>39.771283999925799</c:v>
                </c:pt>
                <c:pt idx="12160">
                  <c:v>39.776980000169701</c:v>
                </c:pt>
                <c:pt idx="12161">
                  <c:v>39.797879000161601</c:v>
                </c:pt>
                <c:pt idx="12162">
                  <c:v>39.798223000161606</c:v>
                </c:pt>
                <c:pt idx="12163">
                  <c:v>39.798691000214596</c:v>
                </c:pt>
                <c:pt idx="12164">
                  <c:v>39.799077000225203</c:v>
                </c:pt>
                <c:pt idx="12165">
                  <c:v>39.804229999845106</c:v>
                </c:pt>
                <c:pt idx="12166">
                  <c:v>39.806408999993401</c:v>
                </c:pt>
                <c:pt idx="12167">
                  <c:v>39.815083000121305</c:v>
                </c:pt>
                <c:pt idx="12168">
                  <c:v>39.825188000122502</c:v>
                </c:pt>
                <c:pt idx="12169">
                  <c:v>39.827640000112197</c:v>
                </c:pt>
                <c:pt idx="12170">
                  <c:v>39.827951999995996</c:v>
                </c:pt>
                <c:pt idx="12171">
                  <c:v>39.828444999784502</c:v>
                </c:pt>
                <c:pt idx="12172">
                  <c:v>39.828932000091299</c:v>
                </c:pt>
                <c:pt idx="12173">
                  <c:v>39.831184999911706</c:v>
                </c:pt>
                <c:pt idx="12174">
                  <c:v>39.831759000207903</c:v>
                </c:pt>
                <c:pt idx="12175">
                  <c:v>39.832681000007099</c:v>
                </c:pt>
                <c:pt idx="12176">
                  <c:v>39.833361000091799</c:v>
                </c:pt>
                <c:pt idx="12177">
                  <c:v>39.8541620002106</c:v>
                </c:pt>
                <c:pt idx="12178">
                  <c:v>39.855570999861797</c:v>
                </c:pt>
                <c:pt idx="12179">
                  <c:v>39.856209999925298</c:v>
                </c:pt>
                <c:pt idx="12180">
                  <c:v>39.857368999946601</c:v>
                </c:pt>
                <c:pt idx="12181">
                  <c:v>39.858194999851506</c:v>
                </c:pt>
                <c:pt idx="12182">
                  <c:v>39.859316999809302</c:v>
                </c:pt>
                <c:pt idx="12183">
                  <c:v>39.859891000105499</c:v>
                </c:pt>
                <c:pt idx="12184">
                  <c:v>39.860888000021006</c:v>
                </c:pt>
                <c:pt idx="12185">
                  <c:v>39.8616010002115</c:v>
                </c:pt>
                <c:pt idx="12186">
                  <c:v>39.869594999799993</c:v>
                </c:pt>
                <c:pt idx="12187">
                  <c:v>39.881014000002303</c:v>
                </c:pt>
                <c:pt idx="12188">
                  <c:v>39.8937360000672</c:v>
                </c:pt>
                <c:pt idx="12189">
                  <c:v>39.913576999879197</c:v>
                </c:pt>
                <c:pt idx="12190">
                  <c:v>39.916938999795001</c:v>
                </c:pt>
                <c:pt idx="12191">
                  <c:v>39.917744999911505</c:v>
                </c:pt>
                <c:pt idx="12192">
                  <c:v>39.919135000218304</c:v>
                </c:pt>
                <c:pt idx="12193">
                  <c:v>39.920204999816598</c:v>
                </c:pt>
                <c:pt idx="12194">
                  <c:v>39.9249179999969</c:v>
                </c:pt>
                <c:pt idx="12195">
                  <c:v>39.926656999796194</c:v>
                </c:pt>
                <c:pt idx="12196">
                  <c:v>39.936017999934798</c:v>
                </c:pt>
                <c:pt idx="12197">
                  <c:v>39.9363609999454</c:v>
                </c:pt>
                <c:pt idx="12198">
                  <c:v>39.936896000199305</c:v>
                </c:pt>
                <c:pt idx="12199">
                  <c:v>39.937668000220498</c:v>
                </c:pt>
                <c:pt idx="12200">
                  <c:v>39.951725999799201</c:v>
                </c:pt>
                <c:pt idx="12201">
                  <c:v>39.9524360000214</c:v>
                </c:pt>
                <c:pt idx="12202">
                  <c:v>39.953683000021499</c:v>
                </c:pt>
                <c:pt idx="12203">
                  <c:v>39.954505999958201</c:v>
                </c:pt>
                <c:pt idx="12204">
                  <c:v>39.956844999778596</c:v>
                </c:pt>
                <c:pt idx="12205">
                  <c:v>39.957652999873901</c:v>
                </c:pt>
                <c:pt idx="12206">
                  <c:v>39.962238000043698</c:v>
                </c:pt>
                <c:pt idx="12207">
                  <c:v>39.962645999821603</c:v>
                </c:pt>
                <c:pt idx="12208">
                  <c:v>39.966237000044195</c:v>
                </c:pt>
                <c:pt idx="12209">
                  <c:v>39.966559999811501</c:v>
                </c:pt>
                <c:pt idx="12210">
                  <c:v>39.967904000150099</c:v>
                </c:pt>
                <c:pt idx="12211">
                  <c:v>39.968074000171299</c:v>
                </c:pt>
                <c:pt idx="12212">
                  <c:v>39.968181999938601</c:v>
                </c:pt>
                <c:pt idx="12213">
                  <c:v>39.970071999959998</c:v>
                </c:pt>
                <c:pt idx="12214">
                  <c:v>39.971240999875498</c:v>
                </c:pt>
                <c:pt idx="12215">
                  <c:v>39.971917999992002</c:v>
                </c:pt>
                <c:pt idx="12216">
                  <c:v>39.992102999803997</c:v>
                </c:pt>
                <c:pt idx="12217">
                  <c:v>39.992541000174199</c:v>
                </c:pt>
                <c:pt idx="12218">
                  <c:v>39.993133999814695</c:v>
                </c:pt>
                <c:pt idx="12219">
                  <c:v>39.994308000132101</c:v>
                </c:pt>
                <c:pt idx="12220">
                  <c:v>39.9952060001851</c:v>
                </c:pt>
                <c:pt idx="12221">
                  <c:v>39.998401000047998</c:v>
                </c:pt>
                <c:pt idx="12222">
                  <c:v>39.998871000079802</c:v>
                </c:pt>
                <c:pt idx="12223">
                  <c:v>39.9997149997943</c:v>
                </c:pt>
                <c:pt idx="12224">
                  <c:v>40.000400999815596</c:v>
                </c:pt>
                <c:pt idx="12225">
                  <c:v>40.011070000218695</c:v>
                </c:pt>
                <c:pt idx="12226">
                  <c:v>40.011654999943801</c:v>
                </c:pt>
                <c:pt idx="12227">
                  <c:v>40.012767999996804</c:v>
                </c:pt>
                <c:pt idx="12228">
                  <c:v>40.013534000081499</c:v>
                </c:pt>
                <c:pt idx="12229">
                  <c:v>40.0268960001994</c:v>
                </c:pt>
                <c:pt idx="12230">
                  <c:v>40.027586000178395</c:v>
                </c:pt>
                <c:pt idx="12231">
                  <c:v>40.028826999787199</c:v>
                </c:pt>
                <c:pt idx="12232">
                  <c:v>40.029726999819097</c:v>
                </c:pt>
                <c:pt idx="12233">
                  <c:v>40.034922999893702</c:v>
                </c:pt>
                <c:pt idx="12234">
                  <c:v>40.047220999895202</c:v>
                </c:pt>
                <c:pt idx="12235">
                  <c:v>40.0478410001596</c:v>
                </c:pt>
                <c:pt idx="12236">
                  <c:v>40.048841000043403</c:v>
                </c:pt>
                <c:pt idx="12237">
                  <c:v>40.049116999853098</c:v>
                </c:pt>
                <c:pt idx="12238">
                  <c:v>40.0498829999378</c:v>
                </c:pt>
                <c:pt idx="12239">
                  <c:v>40.071153000099002</c:v>
                </c:pt>
                <c:pt idx="12240">
                  <c:v>40.071743000225901</c:v>
                </c:pt>
                <c:pt idx="12241">
                  <c:v>40.072652000162599</c:v>
                </c:pt>
                <c:pt idx="12242">
                  <c:v>40.073886999834905</c:v>
                </c:pt>
                <c:pt idx="12243">
                  <c:v>40.076165999835197</c:v>
                </c:pt>
                <c:pt idx="12244">
                  <c:v>40.076949000194801</c:v>
                </c:pt>
                <c:pt idx="12245">
                  <c:v>40.078208000068095</c:v>
                </c:pt>
                <c:pt idx="12246">
                  <c:v>40.079064000110499</c:v>
                </c:pt>
                <c:pt idx="12247">
                  <c:v>40.079824999793296</c:v>
                </c:pt>
                <c:pt idx="12248">
                  <c:v>40.083057000174406</c:v>
                </c:pt>
                <c:pt idx="12249">
                  <c:v>40.085819000069002</c:v>
                </c:pt>
                <c:pt idx="12250">
                  <c:v>40.094496000165201</c:v>
                </c:pt>
                <c:pt idx="12251">
                  <c:v>40.094839000175796</c:v>
                </c:pt>
                <c:pt idx="12252">
                  <c:v>40.095519999795201</c:v>
                </c:pt>
                <c:pt idx="12253">
                  <c:v>40.0959469998269</c:v>
                </c:pt>
                <c:pt idx="12254">
                  <c:v>40.124305000063003</c:v>
                </c:pt>
                <c:pt idx="12255">
                  <c:v>40.124895000189994</c:v>
                </c:pt>
                <c:pt idx="12256">
                  <c:v>40.125050999904403</c:v>
                </c:pt>
                <c:pt idx="12257">
                  <c:v>40.125799000179498</c:v>
                </c:pt>
                <c:pt idx="12258">
                  <c:v>40.126503999999798</c:v>
                </c:pt>
                <c:pt idx="12259">
                  <c:v>40.1326289997996</c:v>
                </c:pt>
                <c:pt idx="12260">
                  <c:v>40.141973000118</c:v>
                </c:pt>
                <c:pt idx="12261">
                  <c:v>40.143438000086398</c:v>
                </c:pt>
                <c:pt idx="12262">
                  <c:v>40.144119000160501</c:v>
                </c:pt>
                <c:pt idx="12263">
                  <c:v>40.145450000181803</c:v>
                </c:pt>
                <c:pt idx="12264">
                  <c:v>40.146310000181899</c:v>
                </c:pt>
                <c:pt idx="12265">
                  <c:v>40.1464090000445</c:v>
                </c:pt>
                <c:pt idx="12266">
                  <c:v>40.146885000012801</c:v>
                </c:pt>
                <c:pt idx="12267">
                  <c:v>40.1479709998966</c:v>
                </c:pt>
                <c:pt idx="12268">
                  <c:v>40.148736999981296</c:v>
                </c:pt>
                <c:pt idx="12269">
                  <c:v>40.154135000193399</c:v>
                </c:pt>
                <c:pt idx="12270">
                  <c:v>40.172730999984196</c:v>
                </c:pt>
                <c:pt idx="12271">
                  <c:v>40.173444000174598</c:v>
                </c:pt>
                <c:pt idx="12272">
                  <c:v>40.174835000016103</c:v>
                </c:pt>
                <c:pt idx="12273">
                  <c:v>40.175739999995095</c:v>
                </c:pt>
                <c:pt idx="12274">
                  <c:v>40.181434999794803</c:v>
                </c:pt>
                <c:pt idx="12275">
                  <c:v>40.182858000207403</c:v>
                </c:pt>
                <c:pt idx="12276">
                  <c:v>40.188686999954299</c:v>
                </c:pt>
                <c:pt idx="12277">
                  <c:v>40.1892959998804</c:v>
                </c:pt>
                <c:pt idx="12278">
                  <c:v>40.189329999975598</c:v>
                </c:pt>
                <c:pt idx="12279">
                  <c:v>40.190651000102605</c:v>
                </c:pt>
                <c:pt idx="12280">
                  <c:v>40.1914899998701</c:v>
                </c:pt>
                <c:pt idx="12281">
                  <c:v>40.195849000156095</c:v>
                </c:pt>
                <c:pt idx="12282">
                  <c:v>40.196316000219596</c:v>
                </c:pt>
                <c:pt idx="12283">
                  <c:v>40.197243999955298</c:v>
                </c:pt>
                <c:pt idx="12284">
                  <c:v>40.197892999913094</c:v>
                </c:pt>
                <c:pt idx="12285">
                  <c:v>40.2039790001254</c:v>
                </c:pt>
                <c:pt idx="12286">
                  <c:v>40.210308000041501</c:v>
                </c:pt>
                <c:pt idx="12287">
                  <c:v>40.210953000041599</c:v>
                </c:pt>
                <c:pt idx="12288">
                  <c:v>40.2121729998725</c:v>
                </c:pt>
                <c:pt idx="12289">
                  <c:v>40.213033999861999</c:v>
                </c:pt>
                <c:pt idx="12290">
                  <c:v>40.215048999925706</c:v>
                </c:pt>
                <c:pt idx="12291">
                  <c:v>40.233347000139403</c:v>
                </c:pt>
                <c:pt idx="12292">
                  <c:v>40.233871000054904</c:v>
                </c:pt>
                <c:pt idx="12293">
                  <c:v>40.235033000044396</c:v>
                </c:pt>
                <c:pt idx="12294">
                  <c:v>40.235197000129105</c:v>
                </c:pt>
                <c:pt idx="12295">
                  <c:v>40.236642999843703</c:v>
                </c:pt>
                <c:pt idx="12296">
                  <c:v>40.236793000076396</c:v>
                </c:pt>
                <c:pt idx="12297">
                  <c:v>40.2392410001084</c:v>
                </c:pt>
                <c:pt idx="12298">
                  <c:v>40.239427999949797</c:v>
                </c:pt>
                <c:pt idx="12299">
                  <c:v>40.2411149998442</c:v>
                </c:pt>
                <c:pt idx="12300">
                  <c:v>40.241263000098101</c:v>
                </c:pt>
                <c:pt idx="12301">
                  <c:v>40.242586000204</c:v>
                </c:pt>
                <c:pt idx="12302">
                  <c:v>40.242775000024203</c:v>
                </c:pt>
                <c:pt idx="12303">
                  <c:v>40.243195000130001</c:v>
                </c:pt>
                <c:pt idx="12304">
                  <c:v>40.243355999791596</c:v>
                </c:pt>
                <c:pt idx="12305">
                  <c:v>40.244517999781202</c:v>
                </c:pt>
                <c:pt idx="12306">
                  <c:v>40.244618000087904</c:v>
                </c:pt>
                <c:pt idx="12307">
                  <c:v>40.244710000024497</c:v>
                </c:pt>
                <c:pt idx="12308">
                  <c:v>40.244774999791801</c:v>
                </c:pt>
                <c:pt idx="12309">
                  <c:v>40.244842999982204</c:v>
                </c:pt>
                <c:pt idx="12310">
                  <c:v>40.2449110001725</c:v>
                </c:pt>
                <c:pt idx="12311">
                  <c:v>40.244975999939903</c:v>
                </c:pt>
                <c:pt idx="12312">
                  <c:v>40.245741000035196</c:v>
                </c:pt>
                <c:pt idx="12313">
                  <c:v>40.246509000098698</c:v>
                </c:pt>
                <c:pt idx="12314">
                  <c:v>40.246816000035302</c:v>
                </c:pt>
                <c:pt idx="12315">
                  <c:v>40.247177999845</c:v>
                </c:pt>
                <c:pt idx="12316">
                  <c:v>40.247187000204505</c:v>
                </c:pt>
                <c:pt idx="12317">
                  <c:v>40.247287000056495</c:v>
                </c:pt>
                <c:pt idx="12318">
                  <c:v>40.247504000035399</c:v>
                </c:pt>
                <c:pt idx="12319">
                  <c:v>40.247812999950796</c:v>
                </c:pt>
                <c:pt idx="12320">
                  <c:v>40.247842000098899</c:v>
                </c:pt>
                <c:pt idx="12321">
                  <c:v>40.248135000183503</c:v>
                </c:pt>
                <c:pt idx="12322">
                  <c:v>40.249023999876904</c:v>
                </c:pt>
                <c:pt idx="12323">
                  <c:v>40.2491029999509</c:v>
                </c:pt>
                <c:pt idx="12324">
                  <c:v>40.249862000109701</c:v>
                </c:pt>
                <c:pt idx="12325">
                  <c:v>40.261336000185104</c:v>
                </c:pt>
                <c:pt idx="12326">
                  <c:v>40.262439999878502</c:v>
                </c:pt>
                <c:pt idx="12327">
                  <c:v>40.262989999973797</c:v>
                </c:pt>
                <c:pt idx="12328">
                  <c:v>40.263915000195901</c:v>
                </c:pt>
                <c:pt idx="12329">
                  <c:v>40.264547999868199</c:v>
                </c:pt>
                <c:pt idx="12330">
                  <c:v>40.265003000058599</c:v>
                </c:pt>
                <c:pt idx="12331">
                  <c:v>40.275124999879999</c:v>
                </c:pt>
                <c:pt idx="12332">
                  <c:v>40.2757550000387</c:v>
                </c:pt>
                <c:pt idx="12333">
                  <c:v>40.276457999880201</c:v>
                </c:pt>
                <c:pt idx="12334">
                  <c:v>40.276839999933102</c:v>
                </c:pt>
                <c:pt idx="12335">
                  <c:v>40.277067999795598</c:v>
                </c:pt>
                <c:pt idx="12336">
                  <c:v>40.277642000091795</c:v>
                </c:pt>
                <c:pt idx="12337">
                  <c:v>40.277978000176496</c:v>
                </c:pt>
                <c:pt idx="12338">
                  <c:v>40.278934000070805</c:v>
                </c:pt>
                <c:pt idx="12339">
                  <c:v>40.2817260001029</c:v>
                </c:pt>
                <c:pt idx="12340">
                  <c:v>40.292132000104097</c:v>
                </c:pt>
                <c:pt idx="12341">
                  <c:v>40.292559000135896</c:v>
                </c:pt>
                <c:pt idx="12342">
                  <c:v>40.292675999808104</c:v>
                </c:pt>
                <c:pt idx="12343">
                  <c:v>40.2934130001995</c:v>
                </c:pt>
                <c:pt idx="12344">
                  <c:v>40.293827999903407</c:v>
                </c:pt>
                <c:pt idx="12345">
                  <c:v>40.294068000093802</c:v>
                </c:pt>
                <c:pt idx="12346">
                  <c:v>40.309570999852397</c:v>
                </c:pt>
                <c:pt idx="12347">
                  <c:v>40.310792000127499</c:v>
                </c:pt>
                <c:pt idx="12348">
                  <c:v>40.319992000149696</c:v>
                </c:pt>
                <c:pt idx="12349">
                  <c:v>40.320803000213303</c:v>
                </c:pt>
                <c:pt idx="12350">
                  <c:v>40.322573000139499</c:v>
                </c:pt>
                <c:pt idx="12351">
                  <c:v>40.322919000118397</c:v>
                </c:pt>
                <c:pt idx="12352">
                  <c:v>40.323629999875202</c:v>
                </c:pt>
                <c:pt idx="12353">
                  <c:v>40.324243000213698</c:v>
                </c:pt>
                <c:pt idx="12354">
                  <c:v>40.331537999918496</c:v>
                </c:pt>
                <c:pt idx="12355">
                  <c:v>40.343334000226605</c:v>
                </c:pt>
                <c:pt idx="12356">
                  <c:v>40.348101999825296</c:v>
                </c:pt>
                <c:pt idx="12357">
                  <c:v>40.348773999994499</c:v>
                </c:pt>
                <c:pt idx="12358">
                  <c:v>40.349983999931204</c:v>
                </c:pt>
                <c:pt idx="12359">
                  <c:v>40.350884999952505</c:v>
                </c:pt>
                <c:pt idx="12360">
                  <c:v>40.351095999994797</c:v>
                </c:pt>
                <c:pt idx="12361">
                  <c:v>40.3526519999104</c:v>
                </c:pt>
                <c:pt idx="12362">
                  <c:v>40.353025000058501</c:v>
                </c:pt>
                <c:pt idx="12363">
                  <c:v>40.353844000037498</c:v>
                </c:pt>
                <c:pt idx="12364">
                  <c:v>40.354425999794294</c:v>
                </c:pt>
                <c:pt idx="12365">
                  <c:v>40.358121999815907</c:v>
                </c:pt>
                <c:pt idx="12366">
                  <c:v>40.362559000186501</c:v>
                </c:pt>
                <c:pt idx="12367">
                  <c:v>40.363232999879898</c:v>
                </c:pt>
                <c:pt idx="12368">
                  <c:v>40.3644789998907</c:v>
                </c:pt>
                <c:pt idx="12369">
                  <c:v>40.365438000207995</c:v>
                </c:pt>
                <c:pt idx="12370">
                  <c:v>40.374511000209104</c:v>
                </c:pt>
                <c:pt idx="12371">
                  <c:v>40.375219999987102</c:v>
                </c:pt>
                <c:pt idx="12372">
                  <c:v>40.376576000198796</c:v>
                </c:pt>
                <c:pt idx="12373">
                  <c:v>40.377529000124902</c:v>
                </c:pt>
                <c:pt idx="12374">
                  <c:v>40.3864260001682</c:v>
                </c:pt>
                <c:pt idx="12375">
                  <c:v>40.387190999808801</c:v>
                </c:pt>
                <c:pt idx="12376">
                  <c:v>40.3888149999147</c:v>
                </c:pt>
                <c:pt idx="12377">
                  <c:v>40.389726999819601</c:v>
                </c:pt>
                <c:pt idx="12378">
                  <c:v>40.390387000115794</c:v>
                </c:pt>
                <c:pt idx="12379">
                  <c:v>40.399077000074605</c:v>
                </c:pt>
                <c:pt idx="12380">
                  <c:v>40.4044970000541</c:v>
                </c:pt>
                <c:pt idx="12381">
                  <c:v>40.422068000225401</c:v>
                </c:pt>
                <c:pt idx="12382">
                  <c:v>40.422160000161902</c:v>
                </c:pt>
                <c:pt idx="12383">
                  <c:v>40.422705999844702</c:v>
                </c:pt>
                <c:pt idx="12384">
                  <c:v>40.424026999971801</c:v>
                </c:pt>
                <c:pt idx="12385">
                  <c:v>40.424906000225704</c:v>
                </c:pt>
                <c:pt idx="12386">
                  <c:v>40.430281000226294</c:v>
                </c:pt>
                <c:pt idx="12387">
                  <c:v>40.435272000195198</c:v>
                </c:pt>
                <c:pt idx="12388">
                  <c:v>40.4399909998574</c:v>
                </c:pt>
                <c:pt idx="12389">
                  <c:v>40.445375000217602</c:v>
                </c:pt>
                <c:pt idx="12390">
                  <c:v>40.452665999964601</c:v>
                </c:pt>
                <c:pt idx="12391">
                  <c:v>40.453294000144496</c:v>
                </c:pt>
                <c:pt idx="12392">
                  <c:v>40.454624000176402</c:v>
                </c:pt>
                <c:pt idx="12393">
                  <c:v>40.4555599998275</c:v>
                </c:pt>
                <c:pt idx="12394">
                  <c:v>40.4690760001358</c:v>
                </c:pt>
                <c:pt idx="12395">
                  <c:v>40.4746489998615</c:v>
                </c:pt>
                <c:pt idx="12396">
                  <c:v>40.5016620002243</c:v>
                </c:pt>
                <c:pt idx="12397">
                  <c:v>40.502287999970505</c:v>
                </c:pt>
                <c:pt idx="12398">
                  <c:v>40.503630999864896</c:v>
                </c:pt>
                <c:pt idx="12399">
                  <c:v>40.504141999917906</c:v>
                </c:pt>
                <c:pt idx="12400">
                  <c:v>40.504543000224601</c:v>
                </c:pt>
                <c:pt idx="12401">
                  <c:v>40.504674000203501</c:v>
                </c:pt>
                <c:pt idx="12402">
                  <c:v>40.505005999875699</c:v>
                </c:pt>
                <c:pt idx="12403">
                  <c:v>40.505596000002697</c:v>
                </c:pt>
                <c:pt idx="12404">
                  <c:v>40.505637000023796</c:v>
                </c:pt>
                <c:pt idx="12405">
                  <c:v>40.506345999801802</c:v>
                </c:pt>
                <c:pt idx="12406">
                  <c:v>40.506710000045096</c:v>
                </c:pt>
                <c:pt idx="12407">
                  <c:v>40.507629999865401</c:v>
                </c:pt>
                <c:pt idx="12408">
                  <c:v>40.514230000098898</c:v>
                </c:pt>
                <c:pt idx="12409">
                  <c:v>40.514663000067195</c:v>
                </c:pt>
                <c:pt idx="12410">
                  <c:v>40.515578999929801</c:v>
                </c:pt>
                <c:pt idx="12411">
                  <c:v>40.516300000035599</c:v>
                </c:pt>
                <c:pt idx="12412">
                  <c:v>40.520162000120699</c:v>
                </c:pt>
                <c:pt idx="12413">
                  <c:v>40.520867999930395</c:v>
                </c:pt>
                <c:pt idx="12414">
                  <c:v>40.522071999930596</c:v>
                </c:pt>
                <c:pt idx="12415">
                  <c:v>40.522133000194998</c:v>
                </c:pt>
                <c:pt idx="12416">
                  <c:v>40.5224289997931</c:v>
                </c:pt>
                <c:pt idx="12417">
                  <c:v>40.523104999920101</c:v>
                </c:pt>
                <c:pt idx="12418">
                  <c:v>40.523380000195104</c:v>
                </c:pt>
                <c:pt idx="12419">
                  <c:v>40.523556000152794</c:v>
                </c:pt>
                <c:pt idx="12420">
                  <c:v>40.523823000057696</c:v>
                </c:pt>
                <c:pt idx="12421">
                  <c:v>40.539302000070101</c:v>
                </c:pt>
                <c:pt idx="12422">
                  <c:v>40.539754999826897</c:v>
                </c:pt>
                <c:pt idx="12423">
                  <c:v>40.540606999911596</c:v>
                </c:pt>
                <c:pt idx="12424">
                  <c:v>40.541118999954001</c:v>
                </c:pt>
                <c:pt idx="12425">
                  <c:v>40.571980000095202</c:v>
                </c:pt>
                <c:pt idx="12426">
                  <c:v>40.582604000064698</c:v>
                </c:pt>
                <c:pt idx="12427">
                  <c:v>40.586445999906502</c:v>
                </c:pt>
                <c:pt idx="12428">
                  <c:v>40.586915999938299</c:v>
                </c:pt>
                <c:pt idx="12429">
                  <c:v>40.5871369998749</c:v>
                </c:pt>
                <c:pt idx="12430">
                  <c:v>40.588484000181694</c:v>
                </c:pt>
                <c:pt idx="12431">
                  <c:v>40.589119999822202</c:v>
                </c:pt>
                <c:pt idx="12432">
                  <c:v>40.589397000076097</c:v>
                </c:pt>
                <c:pt idx="12433">
                  <c:v>40.591276000213803</c:v>
                </c:pt>
                <c:pt idx="12434">
                  <c:v>40.595299999949901</c:v>
                </c:pt>
                <c:pt idx="12435">
                  <c:v>40.595821999886496</c:v>
                </c:pt>
                <c:pt idx="12436">
                  <c:v>40.5966690000241</c:v>
                </c:pt>
                <c:pt idx="12437">
                  <c:v>40.597306000108802</c:v>
                </c:pt>
                <c:pt idx="12438">
                  <c:v>40.607836000162898</c:v>
                </c:pt>
                <c:pt idx="12439">
                  <c:v>40.608483000141803</c:v>
                </c:pt>
                <c:pt idx="12440">
                  <c:v>40.609642000163099</c:v>
                </c:pt>
                <c:pt idx="12441">
                  <c:v>40.610555000057502</c:v>
                </c:pt>
                <c:pt idx="12442">
                  <c:v>40.615909999814896</c:v>
                </c:pt>
                <c:pt idx="12443">
                  <c:v>40.616382999814896</c:v>
                </c:pt>
                <c:pt idx="12444">
                  <c:v>40.617194999867898</c:v>
                </c:pt>
                <c:pt idx="12445">
                  <c:v>40.617979000216998</c:v>
                </c:pt>
                <c:pt idx="12446">
                  <c:v>40.629964999880002</c:v>
                </c:pt>
                <c:pt idx="12447">
                  <c:v>40.630119000070401</c:v>
                </c:pt>
                <c:pt idx="12448">
                  <c:v>40.638367000155903</c:v>
                </c:pt>
                <c:pt idx="12449">
                  <c:v>40.638991999912797</c:v>
                </c:pt>
                <c:pt idx="12450">
                  <c:v>40.640145999986999</c:v>
                </c:pt>
                <c:pt idx="12451">
                  <c:v>40.6409799998073</c:v>
                </c:pt>
                <c:pt idx="12452">
                  <c:v>40.644873000019203</c:v>
                </c:pt>
                <c:pt idx="12453">
                  <c:v>40.645552000114499</c:v>
                </c:pt>
                <c:pt idx="12454">
                  <c:v>40.646871999797398</c:v>
                </c:pt>
                <c:pt idx="12455">
                  <c:v>40.6478629997764</c:v>
                </c:pt>
                <c:pt idx="12456">
                  <c:v>40.650647999882494</c:v>
                </c:pt>
                <c:pt idx="12457">
                  <c:v>40.651304000220904</c:v>
                </c:pt>
                <c:pt idx="12458">
                  <c:v>40.652523000062502</c:v>
                </c:pt>
                <c:pt idx="12459">
                  <c:v>40.653437999935704</c:v>
                </c:pt>
                <c:pt idx="12460">
                  <c:v>40.657799000200598</c:v>
                </c:pt>
                <c:pt idx="12461">
                  <c:v>40.664549000211899</c:v>
                </c:pt>
                <c:pt idx="12462">
                  <c:v>40.690411000014095</c:v>
                </c:pt>
                <c:pt idx="12463">
                  <c:v>40.698236000025602</c:v>
                </c:pt>
                <c:pt idx="12464">
                  <c:v>40.700045999983494</c:v>
                </c:pt>
                <c:pt idx="12465">
                  <c:v>40.710544999910695</c:v>
                </c:pt>
                <c:pt idx="12466">
                  <c:v>40.711236999868497</c:v>
                </c:pt>
                <c:pt idx="12467">
                  <c:v>40.712466000059003</c:v>
                </c:pt>
                <c:pt idx="12468">
                  <c:v>40.7133749999957</c:v>
                </c:pt>
                <c:pt idx="12469">
                  <c:v>40.715255000122802</c:v>
                </c:pt>
                <c:pt idx="12470">
                  <c:v>40.715762000218</c:v>
                </c:pt>
                <c:pt idx="12471">
                  <c:v>40.716537000207602</c:v>
                </c:pt>
                <c:pt idx="12472">
                  <c:v>40.717367000070197</c:v>
                </c:pt>
                <c:pt idx="12473">
                  <c:v>40.721010000197502</c:v>
                </c:pt>
                <c:pt idx="12474">
                  <c:v>40.726675999849199</c:v>
                </c:pt>
                <c:pt idx="12475">
                  <c:v>40.726696000092403</c:v>
                </c:pt>
                <c:pt idx="12476">
                  <c:v>40.727048999997301</c:v>
                </c:pt>
                <c:pt idx="12477">
                  <c:v>40.727235999838705</c:v>
                </c:pt>
                <c:pt idx="12478">
                  <c:v>40.727726000113705</c:v>
                </c:pt>
                <c:pt idx="12479">
                  <c:v>40.728105000198404</c:v>
                </c:pt>
                <c:pt idx="12480">
                  <c:v>40.728260999912798</c:v>
                </c:pt>
                <c:pt idx="12481">
                  <c:v>40.728757000124403</c:v>
                </c:pt>
                <c:pt idx="12482">
                  <c:v>40.730748999976598</c:v>
                </c:pt>
                <c:pt idx="12483">
                  <c:v>40.775888000098305</c:v>
                </c:pt>
                <c:pt idx="12484">
                  <c:v>40.787418000036205</c:v>
                </c:pt>
                <c:pt idx="12485">
                  <c:v>40.788026999962298</c:v>
                </c:pt>
                <c:pt idx="12486">
                  <c:v>40.789227000004701</c:v>
                </c:pt>
                <c:pt idx="12487">
                  <c:v>40.789288999803794</c:v>
                </c:pt>
                <c:pt idx="12488">
                  <c:v>40.7900770001106</c:v>
                </c:pt>
                <c:pt idx="12489">
                  <c:v>40.8006419997946</c:v>
                </c:pt>
                <c:pt idx="12490">
                  <c:v>40.801382000154199</c:v>
                </c:pt>
                <c:pt idx="12491">
                  <c:v>40.802629000154397</c:v>
                </c:pt>
                <c:pt idx="12492">
                  <c:v>40.803675999995903</c:v>
                </c:pt>
                <c:pt idx="12493">
                  <c:v>40.807690999827102</c:v>
                </c:pt>
                <c:pt idx="12494">
                  <c:v>40.813629999775003</c:v>
                </c:pt>
                <c:pt idx="12495">
                  <c:v>40.814164000039398</c:v>
                </c:pt>
                <c:pt idx="12496">
                  <c:v>40.815137000208701</c:v>
                </c:pt>
                <c:pt idx="12497">
                  <c:v>40.815358000145302</c:v>
                </c:pt>
                <c:pt idx="12498">
                  <c:v>40.815764999933805</c:v>
                </c:pt>
                <c:pt idx="12499">
                  <c:v>40.815808999923306</c:v>
                </c:pt>
                <c:pt idx="12500">
                  <c:v>40.816520000134901</c:v>
                </c:pt>
                <c:pt idx="12501">
                  <c:v>40.816989000177195</c:v>
                </c:pt>
                <c:pt idx="12502">
                  <c:v>40.8204410000507</c:v>
                </c:pt>
                <c:pt idx="12503">
                  <c:v>40.826708000167805</c:v>
                </c:pt>
                <c:pt idx="12504">
                  <c:v>40.827281000019802</c:v>
                </c:pt>
                <c:pt idx="12505">
                  <c:v>40.828408999914203</c:v>
                </c:pt>
                <c:pt idx="12506">
                  <c:v>40.829186999872</c:v>
                </c:pt>
                <c:pt idx="12507">
                  <c:v>40.840425000169397</c:v>
                </c:pt>
                <c:pt idx="12508">
                  <c:v>40.844322999873803</c:v>
                </c:pt>
                <c:pt idx="12509">
                  <c:v>40.844760999789202</c:v>
                </c:pt>
                <c:pt idx="12510">
                  <c:v>40.845479999916201</c:v>
                </c:pt>
                <c:pt idx="12511">
                  <c:v>40.845967000223006</c:v>
                </c:pt>
                <c:pt idx="12512">
                  <c:v>40.850759000022599</c:v>
                </c:pt>
                <c:pt idx="12513">
                  <c:v>40.851406000001496</c:v>
                </c:pt>
                <c:pt idx="12514">
                  <c:v>40.852621999874799</c:v>
                </c:pt>
                <c:pt idx="12515">
                  <c:v>40.853551000054701</c:v>
                </c:pt>
                <c:pt idx="12516">
                  <c:v>40.864951000003195</c:v>
                </c:pt>
                <c:pt idx="12517">
                  <c:v>40.865298999960899</c:v>
                </c:pt>
                <c:pt idx="12518">
                  <c:v>40.866008000193602</c:v>
                </c:pt>
                <c:pt idx="12519">
                  <c:v>40.867305000119799</c:v>
                </c:pt>
                <c:pt idx="12520">
                  <c:v>40.868224999940097</c:v>
                </c:pt>
                <c:pt idx="12521">
                  <c:v>40.886894999857702</c:v>
                </c:pt>
                <c:pt idx="12522">
                  <c:v>40.887585999826101</c:v>
                </c:pt>
                <c:pt idx="12523">
                  <c:v>40.888986000027202</c:v>
                </c:pt>
                <c:pt idx="12524">
                  <c:v>40.889481999784003</c:v>
                </c:pt>
                <c:pt idx="12525">
                  <c:v>40.889929000058999</c:v>
                </c:pt>
                <c:pt idx="12526">
                  <c:v>40.904483999838703</c:v>
                </c:pt>
                <c:pt idx="12527">
                  <c:v>40.911154999775995</c:v>
                </c:pt>
                <c:pt idx="12528">
                  <c:v>40.912597999977095</c:v>
                </c:pt>
                <c:pt idx="12529">
                  <c:v>40.913082999850303</c:v>
                </c:pt>
                <c:pt idx="12530">
                  <c:v>40.913882000040701</c:v>
                </c:pt>
                <c:pt idx="12531">
                  <c:v>40.9148529997764</c:v>
                </c:pt>
                <c:pt idx="12532">
                  <c:v>40.921614000126198</c:v>
                </c:pt>
                <c:pt idx="12533">
                  <c:v>40.935244000138404</c:v>
                </c:pt>
                <c:pt idx="12534">
                  <c:v>40.945180000107896</c:v>
                </c:pt>
                <c:pt idx="12535">
                  <c:v>40.945824000118499</c:v>
                </c:pt>
                <c:pt idx="12536">
                  <c:v>40.947005999896604</c:v>
                </c:pt>
                <c:pt idx="12537">
                  <c:v>40.947850000065898</c:v>
                </c:pt>
                <c:pt idx="12538">
                  <c:v>40.952361000108695</c:v>
                </c:pt>
                <c:pt idx="12539">
                  <c:v>40.953281999918495</c:v>
                </c:pt>
                <c:pt idx="12540">
                  <c:v>40.965222000068003</c:v>
                </c:pt>
                <c:pt idx="12541">
                  <c:v>40.965987000163196</c:v>
                </c:pt>
                <c:pt idx="12542">
                  <c:v>40.9673849999308</c:v>
                </c:pt>
                <c:pt idx="12543">
                  <c:v>40.968330999930906</c:v>
                </c:pt>
                <c:pt idx="12544">
                  <c:v>40.969070999835793</c:v>
                </c:pt>
                <c:pt idx="12545">
                  <c:v>40.969622999909902</c:v>
                </c:pt>
                <c:pt idx="12546">
                  <c:v>40.970542000195501</c:v>
                </c:pt>
                <c:pt idx="12547">
                  <c:v>40.970755000216698</c:v>
                </c:pt>
                <c:pt idx="12548">
                  <c:v>40.971207999973501</c:v>
                </c:pt>
                <c:pt idx="12549">
                  <c:v>40.971251999962902</c:v>
                </c:pt>
                <c:pt idx="12550">
                  <c:v>40.971943999920704</c:v>
                </c:pt>
                <c:pt idx="12551">
                  <c:v>40.972475000216903</c:v>
                </c:pt>
                <c:pt idx="12552">
                  <c:v>40.981518000080506</c:v>
                </c:pt>
                <c:pt idx="12553">
                  <c:v>40.9820220002075</c:v>
                </c:pt>
                <c:pt idx="12554">
                  <c:v>40.982847000123002</c:v>
                </c:pt>
                <c:pt idx="12555">
                  <c:v>40.983533000144199</c:v>
                </c:pt>
                <c:pt idx="12556">
                  <c:v>40.985888999784905</c:v>
                </c:pt>
                <c:pt idx="12557">
                  <c:v>40.9949139998389</c:v>
                </c:pt>
                <c:pt idx="12558">
                  <c:v>40.995552999902401</c:v>
                </c:pt>
                <c:pt idx="12559">
                  <c:v>40.9966600000188</c:v>
                </c:pt>
                <c:pt idx="12560">
                  <c:v>40.997435000008394</c:v>
                </c:pt>
                <c:pt idx="12561">
                  <c:v>41.015267000148</c:v>
                </c:pt>
                <c:pt idx="12562">
                  <c:v>41.015899999820199</c:v>
                </c:pt>
                <c:pt idx="12563">
                  <c:v>41.017224999904997</c:v>
                </c:pt>
                <c:pt idx="12564">
                  <c:v>41.018157000053101</c:v>
                </c:pt>
                <c:pt idx="12565">
                  <c:v>41.0247609997895</c:v>
                </c:pt>
                <c:pt idx="12566">
                  <c:v>41.039785000066303</c:v>
                </c:pt>
                <c:pt idx="12567">
                  <c:v>41.045166999992901</c:v>
                </c:pt>
                <c:pt idx="12568">
                  <c:v>41.050262000226198</c:v>
                </c:pt>
                <c:pt idx="12569">
                  <c:v>41.050950000226294</c:v>
                </c:pt>
                <c:pt idx="12570">
                  <c:v>41.0522060001312</c:v>
                </c:pt>
                <c:pt idx="12571">
                  <c:v>41.053147000184204</c:v>
                </c:pt>
                <c:pt idx="12572">
                  <c:v>41.0532969999621</c:v>
                </c:pt>
                <c:pt idx="12573">
                  <c:v>41.053809999993895</c:v>
                </c:pt>
                <c:pt idx="12574">
                  <c:v>41.054932999941201</c:v>
                </c:pt>
                <c:pt idx="12575">
                  <c:v>41.055739000057599</c:v>
                </c:pt>
                <c:pt idx="12576">
                  <c:v>41.064694999931795</c:v>
                </c:pt>
                <c:pt idx="12577">
                  <c:v>41.069565999805398</c:v>
                </c:pt>
                <c:pt idx="12578">
                  <c:v>41.069979999974699</c:v>
                </c:pt>
                <c:pt idx="12579">
                  <c:v>41.070751999995899</c:v>
                </c:pt>
                <c:pt idx="12580">
                  <c:v>41.0712759999114</c:v>
                </c:pt>
                <c:pt idx="12581">
                  <c:v>41.0929660001784</c:v>
                </c:pt>
                <c:pt idx="12582">
                  <c:v>41.095046000009404</c:v>
                </c:pt>
                <c:pt idx="12583">
                  <c:v>41.0956310001893</c:v>
                </c:pt>
                <c:pt idx="12584">
                  <c:v>41.096877000200003</c:v>
                </c:pt>
                <c:pt idx="12585">
                  <c:v>41.097725999861701</c:v>
                </c:pt>
                <c:pt idx="12586">
                  <c:v>41.104089999862403</c:v>
                </c:pt>
                <c:pt idx="12587">
                  <c:v>41.104687999904797</c:v>
                </c:pt>
                <c:pt idx="12588">
                  <c:v>41.105863000211599</c:v>
                </c:pt>
                <c:pt idx="12589">
                  <c:v>41.106783000032003</c:v>
                </c:pt>
                <c:pt idx="12590">
                  <c:v>41.116621000128298</c:v>
                </c:pt>
                <c:pt idx="12591">
                  <c:v>41.117409999969802</c:v>
                </c:pt>
                <c:pt idx="12592">
                  <c:v>41.125227000065898</c:v>
                </c:pt>
                <c:pt idx="12593">
                  <c:v>41.1280190000979</c:v>
                </c:pt>
                <c:pt idx="12594">
                  <c:v>41.128501999992196</c:v>
                </c:pt>
                <c:pt idx="12595">
                  <c:v>41.129238999928901</c:v>
                </c:pt>
                <c:pt idx="12596">
                  <c:v>41.1298079998232</c:v>
                </c:pt>
                <c:pt idx="12597">
                  <c:v>41.1409299999832</c:v>
                </c:pt>
                <c:pt idx="12598">
                  <c:v>41.141194999909203</c:v>
                </c:pt>
                <c:pt idx="12599">
                  <c:v>41.141756999877501</c:v>
                </c:pt>
                <c:pt idx="12600">
                  <c:v>41.142226999909298</c:v>
                </c:pt>
                <c:pt idx="12601">
                  <c:v>41.145511000195199</c:v>
                </c:pt>
                <c:pt idx="12602">
                  <c:v>41.1735359998601</c:v>
                </c:pt>
                <c:pt idx="12603">
                  <c:v>41.17638300022</c:v>
                </c:pt>
                <c:pt idx="12604">
                  <c:v>41.176880999955699</c:v>
                </c:pt>
                <c:pt idx="12605">
                  <c:v>41.177780999987498</c:v>
                </c:pt>
                <c:pt idx="12606">
                  <c:v>41.178364000188594</c:v>
                </c:pt>
                <c:pt idx="12607">
                  <c:v>41.180127000188797</c:v>
                </c:pt>
                <c:pt idx="12608">
                  <c:v>41.184183000041202</c:v>
                </c:pt>
                <c:pt idx="12609">
                  <c:v>41.1920319997989</c:v>
                </c:pt>
                <c:pt idx="12610">
                  <c:v>41.192690000116201</c:v>
                </c:pt>
                <c:pt idx="12611">
                  <c:v>41.193970000222102</c:v>
                </c:pt>
                <c:pt idx="12612">
                  <c:v>41.194795000137596</c:v>
                </c:pt>
                <c:pt idx="12613">
                  <c:v>41.201814000032698</c:v>
                </c:pt>
                <c:pt idx="12614">
                  <c:v>41.202086999874098</c:v>
                </c:pt>
                <c:pt idx="12615">
                  <c:v>41.2026089998107</c:v>
                </c:pt>
                <c:pt idx="12616">
                  <c:v>41.202991999853097</c:v>
                </c:pt>
                <c:pt idx="12617">
                  <c:v>41.210940999917497</c:v>
                </c:pt>
                <c:pt idx="12618">
                  <c:v>41.211539999949302</c:v>
                </c:pt>
                <c:pt idx="12619">
                  <c:v>41.2127129998225</c:v>
                </c:pt>
                <c:pt idx="12620">
                  <c:v>41.213549000076398</c:v>
                </c:pt>
                <c:pt idx="12621">
                  <c:v>41.217035000045101</c:v>
                </c:pt>
                <c:pt idx="12622">
                  <c:v>41.229840000141799</c:v>
                </c:pt>
                <c:pt idx="12623">
                  <c:v>41.230851999898704</c:v>
                </c:pt>
                <c:pt idx="12624">
                  <c:v>41.231544999845902</c:v>
                </c:pt>
                <c:pt idx="12625">
                  <c:v>41.232718000173897</c:v>
                </c:pt>
                <c:pt idx="12626">
                  <c:v>41.233539000131699</c:v>
                </c:pt>
                <c:pt idx="12627">
                  <c:v>41.243541999847302</c:v>
                </c:pt>
                <c:pt idx="12628">
                  <c:v>41.252848000112799</c:v>
                </c:pt>
                <c:pt idx="12629">
                  <c:v>41.254139000102398</c:v>
                </c:pt>
                <c:pt idx="12630">
                  <c:v>41.254196999943801</c:v>
                </c:pt>
                <c:pt idx="12631">
                  <c:v>41.254797999954405</c:v>
                </c:pt>
                <c:pt idx="12632">
                  <c:v>41.254800999922701</c:v>
                </c:pt>
                <c:pt idx="12633">
                  <c:v>41.2560089998805</c:v>
                </c:pt>
                <c:pt idx="12634">
                  <c:v>41.2560159998065</c:v>
                </c:pt>
                <c:pt idx="12635">
                  <c:v>41.256832999806598</c:v>
                </c:pt>
                <c:pt idx="12636">
                  <c:v>41.257108000081601</c:v>
                </c:pt>
                <c:pt idx="12637">
                  <c:v>41.263333000188098</c:v>
                </c:pt>
                <c:pt idx="12638">
                  <c:v>41.276846000073405</c:v>
                </c:pt>
                <c:pt idx="12639">
                  <c:v>41.303524999875599</c:v>
                </c:pt>
                <c:pt idx="12640">
                  <c:v>41.3131949999296</c:v>
                </c:pt>
                <c:pt idx="12641">
                  <c:v>41.313697000077802</c:v>
                </c:pt>
                <c:pt idx="12642">
                  <c:v>41.314374000194199</c:v>
                </c:pt>
                <c:pt idx="12643">
                  <c:v>41.315282000141394</c:v>
                </c:pt>
                <c:pt idx="12644">
                  <c:v>41.324157999952099</c:v>
                </c:pt>
                <c:pt idx="12645">
                  <c:v>41.324434000216499</c:v>
                </c:pt>
                <c:pt idx="12646">
                  <c:v>41.329488999963296</c:v>
                </c:pt>
                <c:pt idx="12647">
                  <c:v>41.330116000153701</c:v>
                </c:pt>
                <c:pt idx="12648">
                  <c:v>41.331217999868301</c:v>
                </c:pt>
                <c:pt idx="12649">
                  <c:v>41.331970000101094</c:v>
                </c:pt>
                <c:pt idx="12650">
                  <c:v>41.350106000209003</c:v>
                </c:pt>
                <c:pt idx="12651">
                  <c:v>41.350784999849495</c:v>
                </c:pt>
                <c:pt idx="12652">
                  <c:v>41.351223000219704</c:v>
                </c:pt>
                <c:pt idx="12653">
                  <c:v>41.351949999807402</c:v>
                </c:pt>
                <c:pt idx="12654">
                  <c:v>41.351965000103505</c:v>
                </c:pt>
                <c:pt idx="12655">
                  <c:v>41.3528160001988</c:v>
                </c:pt>
                <c:pt idx="12656">
                  <c:v>41.353288000209396</c:v>
                </c:pt>
                <c:pt idx="12657">
                  <c:v>41.3534379999873</c:v>
                </c:pt>
                <c:pt idx="12658">
                  <c:v>41.354019000209504</c:v>
                </c:pt>
                <c:pt idx="12659">
                  <c:v>41.354734999913404</c:v>
                </c:pt>
                <c:pt idx="12660">
                  <c:v>41.355019000093307</c:v>
                </c:pt>
                <c:pt idx="12661">
                  <c:v>41.355781000220297</c:v>
                </c:pt>
                <c:pt idx="12662">
                  <c:v>41.3588530000197</c:v>
                </c:pt>
                <c:pt idx="12663">
                  <c:v>41.359487000136099</c:v>
                </c:pt>
                <c:pt idx="12664">
                  <c:v>41.360836999956504</c:v>
                </c:pt>
                <c:pt idx="12665">
                  <c:v>41.361676000178704</c:v>
                </c:pt>
                <c:pt idx="12666">
                  <c:v>41.363384999840399</c:v>
                </c:pt>
                <c:pt idx="12667">
                  <c:v>41.363726999861598</c:v>
                </c:pt>
                <c:pt idx="12668">
                  <c:v>41.3643709998723</c:v>
                </c:pt>
                <c:pt idx="12669">
                  <c:v>41.364842999882896</c:v>
                </c:pt>
                <c:pt idx="12670">
                  <c:v>41.374503000042701</c:v>
                </c:pt>
                <c:pt idx="12671">
                  <c:v>41.375066000000501</c:v>
                </c:pt>
                <c:pt idx="12672">
                  <c:v>41.375196999979302</c:v>
                </c:pt>
                <c:pt idx="12673">
                  <c:v>41.375504999905303</c:v>
                </c:pt>
                <c:pt idx="12674">
                  <c:v>41.376378000222701</c:v>
                </c:pt>
                <c:pt idx="12675">
                  <c:v>41.376615999979506</c:v>
                </c:pt>
                <c:pt idx="12676">
                  <c:v>41.377019999799806</c:v>
                </c:pt>
                <c:pt idx="12677">
                  <c:v>41.377604999979603</c:v>
                </c:pt>
                <c:pt idx="12678">
                  <c:v>41.382991999853402</c:v>
                </c:pt>
                <c:pt idx="12679">
                  <c:v>41.404287000204896</c:v>
                </c:pt>
                <c:pt idx="12680">
                  <c:v>41.404712999792501</c:v>
                </c:pt>
                <c:pt idx="12681">
                  <c:v>41.405324000152106</c:v>
                </c:pt>
                <c:pt idx="12682">
                  <c:v>41.406360000109999</c:v>
                </c:pt>
                <c:pt idx="12683">
                  <c:v>41.407151999919698</c:v>
                </c:pt>
                <c:pt idx="12684">
                  <c:v>41.413878000184901</c:v>
                </c:pt>
                <c:pt idx="12685">
                  <c:v>41.414619000079199</c:v>
                </c:pt>
                <c:pt idx="12686">
                  <c:v>41.416001000015896</c:v>
                </c:pt>
                <c:pt idx="12687">
                  <c:v>41.416971000216996</c:v>
                </c:pt>
                <c:pt idx="12688">
                  <c:v>41.420533999826105</c:v>
                </c:pt>
                <c:pt idx="12689">
                  <c:v>41.421388999879099</c:v>
                </c:pt>
                <c:pt idx="12690">
                  <c:v>41.425654999784399</c:v>
                </c:pt>
                <c:pt idx="12691">
                  <c:v>41.442850999828799</c:v>
                </c:pt>
                <c:pt idx="12692">
                  <c:v>41.443467000135506</c:v>
                </c:pt>
                <c:pt idx="12693">
                  <c:v>41.446135000114701</c:v>
                </c:pt>
                <c:pt idx="12694">
                  <c:v>41.452704000221203</c:v>
                </c:pt>
                <c:pt idx="12695">
                  <c:v>41.453233000083799</c:v>
                </c:pt>
                <c:pt idx="12696">
                  <c:v>41.454136000083899</c:v>
                </c:pt>
                <c:pt idx="12697">
                  <c:v>41.454857000189804</c:v>
                </c:pt>
                <c:pt idx="12698">
                  <c:v>41.455736999978399</c:v>
                </c:pt>
                <c:pt idx="12699">
                  <c:v>41.456435999862094</c:v>
                </c:pt>
                <c:pt idx="12700">
                  <c:v>41.4564399998198</c:v>
                </c:pt>
                <c:pt idx="12701">
                  <c:v>41.457681999872804</c:v>
                </c:pt>
                <c:pt idx="12702">
                  <c:v>41.458566000073901</c:v>
                </c:pt>
                <c:pt idx="12703">
                  <c:v>41.465449000042994</c:v>
                </c:pt>
                <c:pt idx="12704">
                  <c:v>41.465909000180496</c:v>
                </c:pt>
                <c:pt idx="12705">
                  <c:v>41.466793999916206</c:v>
                </c:pt>
                <c:pt idx="12706">
                  <c:v>41.467270999874003</c:v>
                </c:pt>
                <c:pt idx="12707">
                  <c:v>41.497430000163099</c:v>
                </c:pt>
                <c:pt idx="12708">
                  <c:v>41.4978250000785</c:v>
                </c:pt>
                <c:pt idx="12709">
                  <c:v>41.498518000025697</c:v>
                </c:pt>
                <c:pt idx="12710">
                  <c:v>41.499118000046998</c:v>
                </c:pt>
                <c:pt idx="12711">
                  <c:v>41.505439000047701</c:v>
                </c:pt>
                <c:pt idx="12712">
                  <c:v>41.5103410000483</c:v>
                </c:pt>
                <c:pt idx="12713">
                  <c:v>41.510348999963703</c:v>
                </c:pt>
                <c:pt idx="12714">
                  <c:v>41.511075000016696</c:v>
                </c:pt>
                <c:pt idx="12715">
                  <c:v>41.512388000228299</c:v>
                </c:pt>
                <c:pt idx="12716">
                  <c:v>41.513310000027502</c:v>
                </c:pt>
                <c:pt idx="12717">
                  <c:v>41.5200870002081</c:v>
                </c:pt>
                <c:pt idx="12718">
                  <c:v>41.527090999807101</c:v>
                </c:pt>
                <c:pt idx="12719">
                  <c:v>41.528800999913003</c:v>
                </c:pt>
                <c:pt idx="12720">
                  <c:v>41.529470000114003</c:v>
                </c:pt>
                <c:pt idx="12721">
                  <c:v>41.530698999849797</c:v>
                </c:pt>
                <c:pt idx="12722">
                  <c:v>41.531628000029698</c:v>
                </c:pt>
                <c:pt idx="12723">
                  <c:v>41.5463979998094</c:v>
                </c:pt>
                <c:pt idx="12724">
                  <c:v>41.546954999830604</c:v>
                </c:pt>
                <c:pt idx="12725">
                  <c:v>41.547853999872999</c:v>
                </c:pt>
                <c:pt idx="12726">
                  <c:v>41.548521000095207</c:v>
                </c:pt>
                <c:pt idx="12727">
                  <c:v>41.549248000137595</c:v>
                </c:pt>
                <c:pt idx="12728">
                  <c:v>41.549839999788595</c:v>
                </c:pt>
                <c:pt idx="12729">
                  <c:v>41.551107000031998</c:v>
                </c:pt>
                <c:pt idx="12730">
                  <c:v>41.551844999958099</c:v>
                </c:pt>
                <c:pt idx="12731">
                  <c:v>41.5659440000126</c:v>
                </c:pt>
                <c:pt idx="12732">
                  <c:v>41.567330999896498</c:v>
                </c:pt>
                <c:pt idx="12733">
                  <c:v>41.576670999802403</c:v>
                </c:pt>
                <c:pt idx="12734">
                  <c:v>41.577155000140898</c:v>
                </c:pt>
                <c:pt idx="12735">
                  <c:v>41.5777620000881</c:v>
                </c:pt>
                <c:pt idx="12736">
                  <c:v>41.579067999918998</c:v>
                </c:pt>
                <c:pt idx="12737">
                  <c:v>41.579930999887402</c:v>
                </c:pt>
                <c:pt idx="12738">
                  <c:v>41.592910999952402</c:v>
                </c:pt>
                <c:pt idx="12739">
                  <c:v>41.593430999910197</c:v>
                </c:pt>
                <c:pt idx="12740">
                  <c:v>41.593435999857299</c:v>
                </c:pt>
                <c:pt idx="12741">
                  <c:v>41.593885000111101</c:v>
                </c:pt>
                <c:pt idx="12742">
                  <c:v>41.594368999994899</c:v>
                </c:pt>
                <c:pt idx="12743">
                  <c:v>41.594743000132397</c:v>
                </c:pt>
                <c:pt idx="12744">
                  <c:v>41.595288999815203</c:v>
                </c:pt>
                <c:pt idx="12745">
                  <c:v>41.595445999973798</c:v>
                </c:pt>
                <c:pt idx="12746">
                  <c:v>41.598987999805104</c:v>
                </c:pt>
                <c:pt idx="12747">
                  <c:v>41.599581999889701</c:v>
                </c:pt>
                <c:pt idx="12748">
                  <c:v>41.613347999827901</c:v>
                </c:pt>
                <c:pt idx="12749">
                  <c:v>41.6138700002193</c:v>
                </c:pt>
                <c:pt idx="12750">
                  <c:v>41.6146530001242</c:v>
                </c:pt>
                <c:pt idx="12751">
                  <c:v>41.615440999976201</c:v>
                </c:pt>
                <c:pt idx="12752">
                  <c:v>41.616892000092697</c:v>
                </c:pt>
                <c:pt idx="12753">
                  <c:v>41.644964000170098</c:v>
                </c:pt>
                <c:pt idx="12754">
                  <c:v>41.6472570000223</c:v>
                </c:pt>
                <c:pt idx="12755">
                  <c:v>41.6478980000647</c:v>
                </c:pt>
                <c:pt idx="12756">
                  <c:v>41.649108000001398</c:v>
                </c:pt>
                <c:pt idx="12757">
                  <c:v>41.649894999863996</c:v>
                </c:pt>
                <c:pt idx="12758">
                  <c:v>41.653928999949095</c:v>
                </c:pt>
                <c:pt idx="12759">
                  <c:v>41.666439999971701</c:v>
                </c:pt>
                <c:pt idx="12760">
                  <c:v>41.667144999792001</c:v>
                </c:pt>
                <c:pt idx="12761">
                  <c:v>41.667542000141097</c:v>
                </c:pt>
                <c:pt idx="12762">
                  <c:v>41.667953999876701</c:v>
                </c:pt>
                <c:pt idx="12763">
                  <c:v>41.668555999876794</c:v>
                </c:pt>
                <c:pt idx="12764">
                  <c:v>41.668667000067195</c:v>
                </c:pt>
                <c:pt idx="12765">
                  <c:v>41.669243999876905</c:v>
                </c:pt>
                <c:pt idx="12766">
                  <c:v>41.669357000046098</c:v>
                </c:pt>
                <c:pt idx="12767">
                  <c:v>41.669560000173</c:v>
                </c:pt>
                <c:pt idx="12768">
                  <c:v>41.6698330000144</c:v>
                </c:pt>
                <c:pt idx="12769">
                  <c:v>41.670606000025103</c:v>
                </c:pt>
                <c:pt idx="12770">
                  <c:v>41.671208000025196</c:v>
                </c:pt>
                <c:pt idx="12771">
                  <c:v>41.685192999921099</c:v>
                </c:pt>
                <c:pt idx="12772">
                  <c:v>41.685887999847097</c:v>
                </c:pt>
                <c:pt idx="12773">
                  <c:v>41.687155000090499</c:v>
                </c:pt>
                <c:pt idx="12774">
                  <c:v>41.688076999889702</c:v>
                </c:pt>
                <c:pt idx="12775">
                  <c:v>41.694178999932696</c:v>
                </c:pt>
                <c:pt idx="12776">
                  <c:v>41.697022999869603</c:v>
                </c:pt>
                <c:pt idx="12777">
                  <c:v>41.7066670001986</c:v>
                </c:pt>
                <c:pt idx="12778">
                  <c:v>41.707318000135196</c:v>
                </c:pt>
                <c:pt idx="12779">
                  <c:v>41.708676999860401</c:v>
                </c:pt>
                <c:pt idx="12780">
                  <c:v>41.7096330002095</c:v>
                </c:pt>
                <c:pt idx="12781">
                  <c:v>41.717315999903796</c:v>
                </c:pt>
                <c:pt idx="12782">
                  <c:v>41.729518000010998</c:v>
                </c:pt>
                <c:pt idx="12783">
                  <c:v>41.730102000201398</c:v>
                </c:pt>
                <c:pt idx="12784">
                  <c:v>41.731226000138093</c:v>
                </c:pt>
                <c:pt idx="12785">
                  <c:v>41.732110999873804</c:v>
                </c:pt>
                <c:pt idx="12786">
                  <c:v>41.734216999884595</c:v>
                </c:pt>
                <c:pt idx="12787">
                  <c:v>41.737290000128205</c:v>
                </c:pt>
                <c:pt idx="12788">
                  <c:v>41.737904999990796</c:v>
                </c:pt>
                <c:pt idx="12789">
                  <c:v>41.739075999885202</c:v>
                </c:pt>
                <c:pt idx="12790">
                  <c:v>41.739856999811302</c:v>
                </c:pt>
                <c:pt idx="12791">
                  <c:v>41.741220999938299</c:v>
                </c:pt>
                <c:pt idx="12792">
                  <c:v>41.754030999982199</c:v>
                </c:pt>
                <c:pt idx="12793">
                  <c:v>41.754714000035101</c:v>
                </c:pt>
                <c:pt idx="12794">
                  <c:v>41.755922999982403</c:v>
                </c:pt>
                <c:pt idx="12795">
                  <c:v>41.756849000193995</c:v>
                </c:pt>
                <c:pt idx="12796">
                  <c:v>41.759317000014498</c:v>
                </c:pt>
                <c:pt idx="12797">
                  <c:v>41.760237999824298</c:v>
                </c:pt>
                <c:pt idx="12798">
                  <c:v>41.7607630001839</c:v>
                </c:pt>
                <c:pt idx="12799">
                  <c:v>41.761665000194604</c:v>
                </c:pt>
                <c:pt idx="12800">
                  <c:v>41.762422999909106</c:v>
                </c:pt>
                <c:pt idx="12801">
                  <c:v>41.763355000057302</c:v>
                </c:pt>
                <c:pt idx="12802">
                  <c:v>41.763924999940997</c:v>
                </c:pt>
                <c:pt idx="12803">
                  <c:v>41.764964999856602</c:v>
                </c:pt>
                <c:pt idx="12804">
                  <c:v>41.765662000216203</c:v>
                </c:pt>
                <c:pt idx="12805">
                  <c:v>41.7713950000688</c:v>
                </c:pt>
                <c:pt idx="12806">
                  <c:v>41.7892410000604</c:v>
                </c:pt>
                <c:pt idx="12807">
                  <c:v>41.790864000176896</c:v>
                </c:pt>
                <c:pt idx="12808">
                  <c:v>41.791583999838601</c:v>
                </c:pt>
                <c:pt idx="12809">
                  <c:v>41.792824999902201</c:v>
                </c:pt>
                <c:pt idx="12810">
                  <c:v>41.7929260001983</c:v>
                </c:pt>
                <c:pt idx="12811">
                  <c:v>41.793145000156002</c:v>
                </c:pt>
                <c:pt idx="12812">
                  <c:v>41.793695999785996</c:v>
                </c:pt>
                <c:pt idx="12813">
                  <c:v>41.793849999976302</c:v>
                </c:pt>
                <c:pt idx="12814">
                  <c:v>41.7941109999446</c:v>
                </c:pt>
                <c:pt idx="12815">
                  <c:v>41.8070959999568</c:v>
                </c:pt>
                <c:pt idx="12816">
                  <c:v>41.809740000189699</c:v>
                </c:pt>
                <c:pt idx="12817">
                  <c:v>41.809763999935903</c:v>
                </c:pt>
                <c:pt idx="12818">
                  <c:v>41.8103010001686</c:v>
                </c:pt>
                <c:pt idx="12819">
                  <c:v>41.810333999819704</c:v>
                </c:pt>
                <c:pt idx="12820">
                  <c:v>41.8112150000524</c:v>
                </c:pt>
                <c:pt idx="12821">
                  <c:v>41.811348000010106</c:v>
                </c:pt>
                <c:pt idx="12822">
                  <c:v>41.812127999946803</c:v>
                </c:pt>
                <c:pt idx="12823">
                  <c:v>41.812189000211198</c:v>
                </c:pt>
                <c:pt idx="12824">
                  <c:v>41.821392000201705</c:v>
                </c:pt>
                <c:pt idx="12825">
                  <c:v>41.821800999969099</c:v>
                </c:pt>
                <c:pt idx="12826">
                  <c:v>41.835955999886203</c:v>
                </c:pt>
                <c:pt idx="12827">
                  <c:v>41.836486000192906</c:v>
                </c:pt>
                <c:pt idx="12828">
                  <c:v>41.837333999865194</c:v>
                </c:pt>
                <c:pt idx="12829">
                  <c:v>41.838455999822997</c:v>
                </c:pt>
                <c:pt idx="12830">
                  <c:v>41.841195999950202</c:v>
                </c:pt>
                <c:pt idx="12831">
                  <c:v>41.853110999909404</c:v>
                </c:pt>
                <c:pt idx="12832">
                  <c:v>41.853600000194994</c:v>
                </c:pt>
                <c:pt idx="12833">
                  <c:v>41.854478000004704</c:v>
                </c:pt>
                <c:pt idx="12834">
                  <c:v>41.855227999803901</c:v>
                </c:pt>
                <c:pt idx="12835">
                  <c:v>41.859968000153401</c:v>
                </c:pt>
                <c:pt idx="12836">
                  <c:v>41.860068999994802</c:v>
                </c:pt>
                <c:pt idx="12837">
                  <c:v>41.8633419999423</c:v>
                </c:pt>
                <c:pt idx="12838">
                  <c:v>41.8639899999107</c:v>
                </c:pt>
                <c:pt idx="12839">
                  <c:v>41.865321999921399</c:v>
                </c:pt>
                <c:pt idx="12840">
                  <c:v>41.865818000133004</c:v>
                </c:pt>
                <c:pt idx="12841">
                  <c:v>41.866122000101299</c:v>
                </c:pt>
                <c:pt idx="12842">
                  <c:v>41.866237999783998</c:v>
                </c:pt>
                <c:pt idx="12843">
                  <c:v>41.867064000143699</c:v>
                </c:pt>
                <c:pt idx="12844">
                  <c:v>41.867706000175495</c:v>
                </c:pt>
                <c:pt idx="12845">
                  <c:v>41.888233000008704</c:v>
                </c:pt>
                <c:pt idx="12846">
                  <c:v>41.888854999797303</c:v>
                </c:pt>
                <c:pt idx="12847">
                  <c:v>41.890168000008998</c:v>
                </c:pt>
                <c:pt idx="12848">
                  <c:v>41.8911910001043</c:v>
                </c:pt>
                <c:pt idx="12849">
                  <c:v>41.893030000210203</c:v>
                </c:pt>
                <c:pt idx="12850">
                  <c:v>41.894953999872001</c:v>
                </c:pt>
                <c:pt idx="12851">
                  <c:v>41.895495000062503</c:v>
                </c:pt>
                <c:pt idx="12852">
                  <c:v>41.896456999893395</c:v>
                </c:pt>
                <c:pt idx="12853">
                  <c:v>41.897148999851197</c:v>
                </c:pt>
                <c:pt idx="12854">
                  <c:v>41.9001639997986</c:v>
                </c:pt>
                <c:pt idx="12855">
                  <c:v>41.921850000107902</c:v>
                </c:pt>
                <c:pt idx="12856">
                  <c:v>41.922506999981096</c:v>
                </c:pt>
                <c:pt idx="12857">
                  <c:v>41.922876000171499</c:v>
                </c:pt>
                <c:pt idx="12858">
                  <c:v>41.923580999991799</c:v>
                </c:pt>
                <c:pt idx="12859">
                  <c:v>41.924431000097606</c:v>
                </c:pt>
                <c:pt idx="12860">
                  <c:v>41.928635000203897</c:v>
                </c:pt>
                <c:pt idx="12861">
                  <c:v>41.930420999960901</c:v>
                </c:pt>
                <c:pt idx="12862">
                  <c:v>41.937962999782002</c:v>
                </c:pt>
                <c:pt idx="12863">
                  <c:v>41.938559999834901</c:v>
                </c:pt>
                <c:pt idx="12864">
                  <c:v>41.9395959997928</c:v>
                </c:pt>
                <c:pt idx="12865">
                  <c:v>41.940355999940905</c:v>
                </c:pt>
                <c:pt idx="12866">
                  <c:v>41.947264000100397</c:v>
                </c:pt>
                <c:pt idx="12867">
                  <c:v>41.947954000079299</c:v>
                </c:pt>
                <c:pt idx="12868">
                  <c:v>41.949324000142902</c:v>
                </c:pt>
                <c:pt idx="12869">
                  <c:v>41.950375999931502</c:v>
                </c:pt>
                <c:pt idx="12870">
                  <c:v>41.968374000134602</c:v>
                </c:pt>
                <c:pt idx="12871">
                  <c:v>41.973770999902598</c:v>
                </c:pt>
                <c:pt idx="12872">
                  <c:v>41.974461999870897</c:v>
                </c:pt>
                <c:pt idx="12873">
                  <c:v>41.975538999849903</c:v>
                </c:pt>
                <c:pt idx="12874">
                  <c:v>41.976328000146097</c:v>
                </c:pt>
                <c:pt idx="12875">
                  <c:v>41.977362000125105</c:v>
                </c:pt>
                <c:pt idx="12876">
                  <c:v>41.988142999798498</c:v>
                </c:pt>
                <c:pt idx="12877">
                  <c:v>42.000313999778797</c:v>
                </c:pt>
                <c:pt idx="12878">
                  <c:v>42.009779000181801</c:v>
                </c:pt>
                <c:pt idx="12879">
                  <c:v>42.014110999843901</c:v>
                </c:pt>
                <c:pt idx="12880">
                  <c:v>42.014671999822802</c:v>
                </c:pt>
                <c:pt idx="12881">
                  <c:v>42.015684000034504</c:v>
                </c:pt>
                <c:pt idx="12882">
                  <c:v>42.016442000203803</c:v>
                </c:pt>
                <c:pt idx="12883">
                  <c:v>42.0228640000459</c:v>
                </c:pt>
                <c:pt idx="12884">
                  <c:v>42.023400999823899</c:v>
                </c:pt>
                <c:pt idx="12885">
                  <c:v>42.024391999802901</c:v>
                </c:pt>
                <c:pt idx="12886">
                  <c:v>42.025128000204802</c:v>
                </c:pt>
                <c:pt idx="12887">
                  <c:v>42.031840000163299</c:v>
                </c:pt>
                <c:pt idx="12888">
                  <c:v>42.032235000078799</c:v>
                </c:pt>
                <c:pt idx="12889">
                  <c:v>42.032236000068202</c:v>
                </c:pt>
                <c:pt idx="12890">
                  <c:v>42.032814999856704</c:v>
                </c:pt>
                <c:pt idx="12891">
                  <c:v>42.033499999888505</c:v>
                </c:pt>
                <c:pt idx="12892">
                  <c:v>42.035167999983898</c:v>
                </c:pt>
                <c:pt idx="12893">
                  <c:v>42.065968999850099</c:v>
                </c:pt>
                <c:pt idx="12894">
                  <c:v>42.069910000009202</c:v>
                </c:pt>
                <c:pt idx="12895">
                  <c:v>42.089777000001</c:v>
                </c:pt>
                <c:pt idx="12896">
                  <c:v>42.102595999949699</c:v>
                </c:pt>
                <c:pt idx="12897">
                  <c:v>42.103230000066098</c:v>
                </c:pt>
                <c:pt idx="12898">
                  <c:v>42.104268000002698</c:v>
                </c:pt>
                <c:pt idx="12899">
                  <c:v>42.105062999780699</c:v>
                </c:pt>
                <c:pt idx="12900">
                  <c:v>42.1190870001737</c:v>
                </c:pt>
                <c:pt idx="12901">
                  <c:v>42.1196500001315</c:v>
                </c:pt>
                <c:pt idx="12902">
                  <c:v>42.1207160002268</c:v>
                </c:pt>
                <c:pt idx="12903">
                  <c:v>42.121352999856704</c:v>
                </c:pt>
                <c:pt idx="12904">
                  <c:v>42.121428999962504</c:v>
                </c:pt>
                <c:pt idx="12905">
                  <c:v>42.122087999814504</c:v>
                </c:pt>
                <c:pt idx="12906">
                  <c:v>42.123315000026096</c:v>
                </c:pt>
                <c:pt idx="12907">
                  <c:v>42.123734000142498</c:v>
                </c:pt>
                <c:pt idx="12908">
                  <c:v>42.124099999909902</c:v>
                </c:pt>
                <c:pt idx="12909">
                  <c:v>42.124389000036899</c:v>
                </c:pt>
                <c:pt idx="12910">
                  <c:v>42.125692999888898</c:v>
                </c:pt>
                <c:pt idx="12911">
                  <c:v>42.126587999973701</c:v>
                </c:pt>
                <c:pt idx="12912">
                  <c:v>42.133385999932202</c:v>
                </c:pt>
                <c:pt idx="12913">
                  <c:v>42.137937999996197</c:v>
                </c:pt>
                <c:pt idx="12914">
                  <c:v>42.138642999816497</c:v>
                </c:pt>
                <c:pt idx="12915">
                  <c:v>42.139967999901195</c:v>
                </c:pt>
                <c:pt idx="12916">
                  <c:v>42.141322000133997</c:v>
                </c:pt>
                <c:pt idx="12917">
                  <c:v>42.155962999913697</c:v>
                </c:pt>
                <c:pt idx="12918">
                  <c:v>42.156629000146395</c:v>
                </c:pt>
                <c:pt idx="12919">
                  <c:v>42.157897999913899</c:v>
                </c:pt>
                <c:pt idx="12920">
                  <c:v>42.158797999945797</c:v>
                </c:pt>
                <c:pt idx="12921">
                  <c:v>42.168791000221901</c:v>
                </c:pt>
                <c:pt idx="12922">
                  <c:v>42.169531000126803</c:v>
                </c:pt>
                <c:pt idx="12923">
                  <c:v>42.170671999883695</c:v>
                </c:pt>
                <c:pt idx="12924">
                  <c:v>42.171496999799203</c:v>
                </c:pt>
                <c:pt idx="12925">
                  <c:v>42.176071000085301</c:v>
                </c:pt>
                <c:pt idx="12926">
                  <c:v>42.188778999843599</c:v>
                </c:pt>
                <c:pt idx="12927">
                  <c:v>42.192531000182399</c:v>
                </c:pt>
                <c:pt idx="12928">
                  <c:v>42.199138999876496</c:v>
                </c:pt>
                <c:pt idx="12929">
                  <c:v>42.1996650002256</c:v>
                </c:pt>
                <c:pt idx="12930">
                  <c:v>42.200519999823804</c:v>
                </c:pt>
                <c:pt idx="12931">
                  <c:v>42.201503999876799</c:v>
                </c:pt>
                <c:pt idx="12932">
                  <c:v>42.207307999888101</c:v>
                </c:pt>
                <c:pt idx="12933">
                  <c:v>42.210667999824999</c:v>
                </c:pt>
                <c:pt idx="12934">
                  <c:v>42.210952000004902</c:v>
                </c:pt>
                <c:pt idx="12935">
                  <c:v>42.211500000121305</c:v>
                </c:pt>
                <c:pt idx="12936">
                  <c:v>42.211861999930903</c:v>
                </c:pt>
                <c:pt idx="12937">
                  <c:v>42.213458999867697</c:v>
                </c:pt>
                <c:pt idx="12938">
                  <c:v>42.213990000163896</c:v>
                </c:pt>
                <c:pt idx="12939">
                  <c:v>42.214951999994803</c:v>
                </c:pt>
                <c:pt idx="12940">
                  <c:v>42.215713000132297</c:v>
                </c:pt>
                <c:pt idx="12941">
                  <c:v>42.224574000101697</c:v>
                </c:pt>
                <c:pt idx="12942">
                  <c:v>42.232006000176604</c:v>
                </c:pt>
                <c:pt idx="12943">
                  <c:v>42.232582999986299</c:v>
                </c:pt>
                <c:pt idx="12944">
                  <c:v>42.232704000070896</c:v>
                </c:pt>
                <c:pt idx="12945">
                  <c:v>42.233820000092201</c:v>
                </c:pt>
                <c:pt idx="12946">
                  <c:v>42.234649999954797</c:v>
                </c:pt>
                <c:pt idx="12947">
                  <c:v>42.255965000094804</c:v>
                </c:pt>
                <c:pt idx="12948">
                  <c:v>42.256259000168896</c:v>
                </c:pt>
                <c:pt idx="12949">
                  <c:v>42.256641000221798</c:v>
                </c:pt>
                <c:pt idx="12950">
                  <c:v>42.258021000179703</c:v>
                </c:pt>
                <c:pt idx="12951">
                  <c:v>42.259030999957702</c:v>
                </c:pt>
                <c:pt idx="12952">
                  <c:v>42.268229000001099</c:v>
                </c:pt>
                <c:pt idx="12953">
                  <c:v>42.269536999810896</c:v>
                </c:pt>
                <c:pt idx="12954">
                  <c:v>42.275195999991404</c:v>
                </c:pt>
                <c:pt idx="12955">
                  <c:v>42.307614000037496</c:v>
                </c:pt>
                <c:pt idx="12956">
                  <c:v>42.308367999794399</c:v>
                </c:pt>
                <c:pt idx="12957">
                  <c:v>42.3088470001857</c:v>
                </c:pt>
                <c:pt idx="12958">
                  <c:v>42.309624000154102</c:v>
                </c:pt>
                <c:pt idx="12959">
                  <c:v>42.310111999995499</c:v>
                </c:pt>
                <c:pt idx="12960">
                  <c:v>42.311741000048599</c:v>
                </c:pt>
                <c:pt idx="12961">
                  <c:v>42.333523999786799</c:v>
                </c:pt>
                <c:pt idx="12962">
                  <c:v>42.334071999903202</c:v>
                </c:pt>
                <c:pt idx="12963">
                  <c:v>42.335066999839903</c:v>
                </c:pt>
                <c:pt idx="12964">
                  <c:v>42.335088000072503</c:v>
                </c:pt>
                <c:pt idx="12965">
                  <c:v>42.335486999945701</c:v>
                </c:pt>
                <c:pt idx="12966">
                  <c:v>42.3358960001678</c:v>
                </c:pt>
                <c:pt idx="12967">
                  <c:v>42.336169999998596</c:v>
                </c:pt>
                <c:pt idx="12968">
                  <c:v>42.336701999829501</c:v>
                </c:pt>
                <c:pt idx="12969">
                  <c:v>42.353994000222805</c:v>
                </c:pt>
                <c:pt idx="12970">
                  <c:v>42.358024999884904</c:v>
                </c:pt>
                <c:pt idx="12971">
                  <c:v>42.358793999937902</c:v>
                </c:pt>
                <c:pt idx="12972">
                  <c:v>42.359930000202404</c:v>
                </c:pt>
                <c:pt idx="12973">
                  <c:v>42.360748000191897</c:v>
                </c:pt>
                <c:pt idx="12974">
                  <c:v>42.3614649998853</c:v>
                </c:pt>
                <c:pt idx="12975">
                  <c:v>42.361478000202602</c:v>
                </c:pt>
                <c:pt idx="12976">
                  <c:v>42.3621340000863</c:v>
                </c:pt>
                <c:pt idx="12977">
                  <c:v>42.362177000086298</c:v>
                </c:pt>
                <c:pt idx="12978">
                  <c:v>42.363336000107601</c:v>
                </c:pt>
                <c:pt idx="12979">
                  <c:v>42.363413000202797</c:v>
                </c:pt>
                <c:pt idx="12980">
                  <c:v>42.364151000128899</c:v>
                </c:pt>
                <c:pt idx="12981">
                  <c:v>42.364277000160598</c:v>
                </c:pt>
                <c:pt idx="12982">
                  <c:v>42.366054000012802</c:v>
                </c:pt>
                <c:pt idx="12983">
                  <c:v>42.366756999854196</c:v>
                </c:pt>
                <c:pt idx="12984">
                  <c:v>42.368048999833199</c:v>
                </c:pt>
                <c:pt idx="12985">
                  <c:v>42.369048000182303</c:v>
                </c:pt>
                <c:pt idx="12986">
                  <c:v>42.374813000151299</c:v>
                </c:pt>
                <c:pt idx="12987">
                  <c:v>42.375333000109002</c:v>
                </c:pt>
                <c:pt idx="12988">
                  <c:v>42.376319000140896</c:v>
                </c:pt>
                <c:pt idx="12989">
                  <c:v>42.3769290000564</c:v>
                </c:pt>
                <c:pt idx="12990">
                  <c:v>42.381366999961699</c:v>
                </c:pt>
                <c:pt idx="12991">
                  <c:v>42.382166000152203</c:v>
                </c:pt>
                <c:pt idx="12992">
                  <c:v>42.383536000215798</c:v>
                </c:pt>
                <c:pt idx="12993">
                  <c:v>42.384096000205304</c:v>
                </c:pt>
                <c:pt idx="12994">
                  <c:v>42.3845380000784</c:v>
                </c:pt>
                <c:pt idx="12995">
                  <c:v>42.384863999814101</c:v>
                </c:pt>
                <c:pt idx="12996">
                  <c:v>42.386143999920002</c:v>
                </c:pt>
                <c:pt idx="12997">
                  <c:v>42.387049999888397</c:v>
                </c:pt>
                <c:pt idx="12998">
                  <c:v>42.387160000089303</c:v>
                </c:pt>
                <c:pt idx="12999">
                  <c:v>42.4077249999754</c:v>
                </c:pt>
                <c:pt idx="13000">
                  <c:v>42.407993999859102</c:v>
                </c:pt>
                <c:pt idx="13001">
                  <c:v>42.408439000155298</c:v>
                </c:pt>
                <c:pt idx="13002">
                  <c:v>42.408834000070698</c:v>
                </c:pt>
                <c:pt idx="13003">
                  <c:v>42.412589999912598</c:v>
                </c:pt>
                <c:pt idx="13004">
                  <c:v>42.424619000030305</c:v>
                </c:pt>
                <c:pt idx="13005">
                  <c:v>42.427649999808601</c:v>
                </c:pt>
                <c:pt idx="13006">
                  <c:v>42.4282660001154</c:v>
                </c:pt>
                <c:pt idx="13007">
                  <c:v>42.429298000115502</c:v>
                </c:pt>
                <c:pt idx="13008">
                  <c:v>42.429980000179</c:v>
                </c:pt>
                <c:pt idx="13009">
                  <c:v>42.434809000042101</c:v>
                </c:pt>
                <c:pt idx="13010">
                  <c:v>42.4351209999258</c:v>
                </c:pt>
                <c:pt idx="13011">
                  <c:v>42.435213999851797</c:v>
                </c:pt>
                <c:pt idx="13012">
                  <c:v>42.435666000073901</c:v>
                </c:pt>
                <c:pt idx="13013">
                  <c:v>42.435836000095101</c:v>
                </c:pt>
                <c:pt idx="13014">
                  <c:v>42.436326999904793</c:v>
                </c:pt>
                <c:pt idx="13015">
                  <c:v>42.436407999957702</c:v>
                </c:pt>
                <c:pt idx="13016">
                  <c:v>42.436775000169206</c:v>
                </c:pt>
                <c:pt idx="13017">
                  <c:v>42.437167000116403</c:v>
                </c:pt>
                <c:pt idx="13018">
                  <c:v>42.442156000106401</c:v>
                </c:pt>
                <c:pt idx="13019">
                  <c:v>42.448312000033106</c:v>
                </c:pt>
                <c:pt idx="13020">
                  <c:v>42.453358999864498</c:v>
                </c:pt>
                <c:pt idx="13021">
                  <c:v>42.454650999843501</c:v>
                </c:pt>
                <c:pt idx="13022">
                  <c:v>42.455144000086797</c:v>
                </c:pt>
                <c:pt idx="13023">
                  <c:v>42.456017999938901</c:v>
                </c:pt>
                <c:pt idx="13024">
                  <c:v>42.456649000086998</c:v>
                </c:pt>
                <c:pt idx="13025">
                  <c:v>42.4677920000249</c:v>
                </c:pt>
                <c:pt idx="13026">
                  <c:v>42.474820999814199</c:v>
                </c:pt>
                <c:pt idx="13027">
                  <c:v>42.475533000015197</c:v>
                </c:pt>
                <c:pt idx="13028">
                  <c:v>42.4767770000471</c:v>
                </c:pt>
                <c:pt idx="13029">
                  <c:v>42.477725000026098</c:v>
                </c:pt>
                <c:pt idx="13030">
                  <c:v>42.490069999985202</c:v>
                </c:pt>
                <c:pt idx="13031">
                  <c:v>42.509518999850101</c:v>
                </c:pt>
                <c:pt idx="13032">
                  <c:v>42.5097510001251</c:v>
                </c:pt>
                <c:pt idx="13033">
                  <c:v>42.521369000041801</c:v>
                </c:pt>
                <c:pt idx="13034">
                  <c:v>42.525552999904903</c:v>
                </c:pt>
                <c:pt idx="13035">
                  <c:v>42.527387000063705</c:v>
                </c:pt>
                <c:pt idx="13036">
                  <c:v>42.528074000074405</c:v>
                </c:pt>
                <c:pt idx="13037">
                  <c:v>42.528156000116695</c:v>
                </c:pt>
                <c:pt idx="13038">
                  <c:v>42.5289449999581</c:v>
                </c:pt>
                <c:pt idx="13039">
                  <c:v>42.529363000085098</c:v>
                </c:pt>
                <c:pt idx="13040">
                  <c:v>42.530214000180401</c:v>
                </c:pt>
                <c:pt idx="13041">
                  <c:v>42.530383000212105</c:v>
                </c:pt>
                <c:pt idx="13042">
                  <c:v>42.531916999905604</c:v>
                </c:pt>
                <c:pt idx="13043">
                  <c:v>42.542198999854001</c:v>
                </c:pt>
                <c:pt idx="13044">
                  <c:v>42.556577000141203</c:v>
                </c:pt>
                <c:pt idx="13045">
                  <c:v>42.562801999793002</c:v>
                </c:pt>
                <c:pt idx="13046">
                  <c:v>42.563242000141997</c:v>
                </c:pt>
                <c:pt idx="13047">
                  <c:v>42.564061000121001</c:v>
                </c:pt>
                <c:pt idx="13048">
                  <c:v>42.564670000046995</c:v>
                </c:pt>
                <c:pt idx="13049">
                  <c:v>42.5670770000579</c:v>
                </c:pt>
                <c:pt idx="13050">
                  <c:v>42.567717000110797</c:v>
                </c:pt>
                <c:pt idx="13051">
                  <c:v>42.568899999878305</c:v>
                </c:pt>
                <c:pt idx="13052">
                  <c:v>42.569737000121599</c:v>
                </c:pt>
                <c:pt idx="13053">
                  <c:v>42.582281999784698</c:v>
                </c:pt>
                <c:pt idx="13054">
                  <c:v>42.582930000207796</c:v>
                </c:pt>
                <c:pt idx="13055">
                  <c:v>42.584033999901195</c:v>
                </c:pt>
                <c:pt idx="13056">
                  <c:v>42.584887999964806</c:v>
                </c:pt>
                <c:pt idx="13057">
                  <c:v>42.588539999996996</c:v>
                </c:pt>
                <c:pt idx="13058">
                  <c:v>42.589216000123997</c:v>
                </c:pt>
                <c:pt idx="13059">
                  <c:v>42.590326000208698</c:v>
                </c:pt>
                <c:pt idx="13060">
                  <c:v>42.591051999806901</c:v>
                </c:pt>
                <c:pt idx="13061">
                  <c:v>42.5970530000086</c:v>
                </c:pt>
                <c:pt idx="13062">
                  <c:v>42.597475000093198</c:v>
                </c:pt>
                <c:pt idx="13063">
                  <c:v>42.598196000198996</c:v>
                </c:pt>
                <c:pt idx="13064">
                  <c:v>42.5987210001039</c:v>
                </c:pt>
                <c:pt idx="13065">
                  <c:v>42.6031480001256</c:v>
                </c:pt>
                <c:pt idx="13066">
                  <c:v>42.603782999776698</c:v>
                </c:pt>
                <c:pt idx="13067">
                  <c:v>42.604380999819099</c:v>
                </c:pt>
                <c:pt idx="13068">
                  <c:v>42.604789000051795</c:v>
                </c:pt>
                <c:pt idx="13069">
                  <c:v>42.604958000083499</c:v>
                </c:pt>
                <c:pt idx="13070">
                  <c:v>42.605513000125903</c:v>
                </c:pt>
                <c:pt idx="13071">
                  <c:v>42.605742999967298</c:v>
                </c:pt>
                <c:pt idx="13072">
                  <c:v>42.606087999956799</c:v>
                </c:pt>
                <c:pt idx="13073">
                  <c:v>42.6064329999462</c:v>
                </c:pt>
                <c:pt idx="13074">
                  <c:v>42.611059000137097</c:v>
                </c:pt>
                <c:pt idx="13075">
                  <c:v>42.6116230000843</c:v>
                </c:pt>
                <c:pt idx="13076">
                  <c:v>42.6126289999047</c:v>
                </c:pt>
                <c:pt idx="13077">
                  <c:v>42.6134220001586</c:v>
                </c:pt>
                <c:pt idx="13078">
                  <c:v>42.6196570001593</c:v>
                </c:pt>
                <c:pt idx="13079">
                  <c:v>42.628493999927699</c:v>
                </c:pt>
                <c:pt idx="13080">
                  <c:v>42.628989000149801</c:v>
                </c:pt>
                <c:pt idx="13081">
                  <c:v>42.629905000012499</c:v>
                </c:pt>
                <c:pt idx="13082">
                  <c:v>42.630545000065403</c:v>
                </c:pt>
                <c:pt idx="13083">
                  <c:v>42.631024000002</c:v>
                </c:pt>
                <c:pt idx="13084">
                  <c:v>42.631461999917498</c:v>
                </c:pt>
                <c:pt idx="13085">
                  <c:v>42.6320810001925</c:v>
                </c:pt>
                <c:pt idx="13086">
                  <c:v>42.6322210000762</c:v>
                </c:pt>
                <c:pt idx="13087">
                  <c:v>42.632599000171403</c:v>
                </c:pt>
                <c:pt idx="13088">
                  <c:v>42.632799999864801</c:v>
                </c:pt>
                <c:pt idx="13089">
                  <c:v>42.633425000076301</c:v>
                </c:pt>
                <c:pt idx="13090">
                  <c:v>42.634024000108099</c:v>
                </c:pt>
                <c:pt idx="13091">
                  <c:v>42.637503000150893</c:v>
                </c:pt>
                <c:pt idx="13092">
                  <c:v>42.656111999804104</c:v>
                </c:pt>
                <c:pt idx="13093">
                  <c:v>42.660340000111297</c:v>
                </c:pt>
                <c:pt idx="13094">
                  <c:v>42.660902000079602</c:v>
                </c:pt>
                <c:pt idx="13095">
                  <c:v>42.662086999825902</c:v>
                </c:pt>
                <c:pt idx="13096">
                  <c:v>42.662939999900104</c:v>
                </c:pt>
                <c:pt idx="13097">
                  <c:v>42.665375000069602</c:v>
                </c:pt>
                <c:pt idx="13098">
                  <c:v>42.670467999869196</c:v>
                </c:pt>
                <c:pt idx="13099">
                  <c:v>42.684501000166996</c:v>
                </c:pt>
                <c:pt idx="13100">
                  <c:v>42.689163999966595</c:v>
                </c:pt>
                <c:pt idx="13101">
                  <c:v>42.694518000189404</c:v>
                </c:pt>
                <c:pt idx="13102">
                  <c:v>42.701718999978702</c:v>
                </c:pt>
                <c:pt idx="13103">
                  <c:v>42.704050999873196</c:v>
                </c:pt>
                <c:pt idx="13104">
                  <c:v>42.704694999883898</c:v>
                </c:pt>
                <c:pt idx="13105">
                  <c:v>42.705318000116598</c:v>
                </c:pt>
                <c:pt idx="13106">
                  <c:v>42.705775999820595</c:v>
                </c:pt>
                <c:pt idx="13107">
                  <c:v>42.706048000127304</c:v>
                </c:pt>
                <c:pt idx="13108">
                  <c:v>42.706109999926404</c:v>
                </c:pt>
                <c:pt idx="13109">
                  <c:v>42.706671999894702</c:v>
                </c:pt>
                <c:pt idx="13110">
                  <c:v>42.707058999894798</c:v>
                </c:pt>
                <c:pt idx="13111">
                  <c:v>42.707312999937102</c:v>
                </c:pt>
                <c:pt idx="13112">
                  <c:v>42.716896000001697</c:v>
                </c:pt>
                <c:pt idx="13113">
                  <c:v>42.7305550001619</c:v>
                </c:pt>
                <c:pt idx="13114">
                  <c:v>42.731121000087995</c:v>
                </c:pt>
                <c:pt idx="13115">
                  <c:v>42.732148000141002</c:v>
                </c:pt>
                <c:pt idx="13116">
                  <c:v>42.732961000183401</c:v>
                </c:pt>
                <c:pt idx="13117">
                  <c:v>42.735079000067302</c:v>
                </c:pt>
                <c:pt idx="13118">
                  <c:v>42.735502000141395</c:v>
                </c:pt>
                <c:pt idx="13119">
                  <c:v>42.736169999898202</c:v>
                </c:pt>
                <c:pt idx="13120">
                  <c:v>42.736696999781898</c:v>
                </c:pt>
                <c:pt idx="13121">
                  <c:v>42.7380579999407</c:v>
                </c:pt>
                <c:pt idx="13122">
                  <c:v>42.751125999984602</c:v>
                </c:pt>
                <c:pt idx="13123">
                  <c:v>42.753451999942598</c:v>
                </c:pt>
                <c:pt idx="13124">
                  <c:v>42.754810000133098</c:v>
                </c:pt>
                <c:pt idx="13125">
                  <c:v>42.755217999911096</c:v>
                </c:pt>
                <c:pt idx="13126">
                  <c:v>42.755969000154401</c:v>
                </c:pt>
                <c:pt idx="13127">
                  <c:v>42.756516999816</c:v>
                </c:pt>
                <c:pt idx="13128">
                  <c:v>42.769109999880996</c:v>
                </c:pt>
                <c:pt idx="13129">
                  <c:v>42.7697219997753</c:v>
                </c:pt>
                <c:pt idx="13130">
                  <c:v>42.770863999976399</c:v>
                </c:pt>
                <c:pt idx="13131">
                  <c:v>42.771647999870702</c:v>
                </c:pt>
                <c:pt idx="13132">
                  <c:v>42.778521999935002</c:v>
                </c:pt>
                <c:pt idx="13133">
                  <c:v>42.779215999871596</c:v>
                </c:pt>
                <c:pt idx="13134">
                  <c:v>42.779519999839899</c:v>
                </c:pt>
                <c:pt idx="13135">
                  <c:v>42.780046000188996</c:v>
                </c:pt>
                <c:pt idx="13136">
                  <c:v>42.7804860000833</c:v>
                </c:pt>
                <c:pt idx="13137">
                  <c:v>42.780919000051604</c:v>
                </c:pt>
                <c:pt idx="13138">
                  <c:v>42.781403999924798</c:v>
                </c:pt>
                <c:pt idx="13139">
                  <c:v>42.781581999861302</c:v>
                </c:pt>
                <c:pt idx="13140">
                  <c:v>42.784077999840498</c:v>
                </c:pt>
                <c:pt idx="13141">
                  <c:v>42.799691999789502</c:v>
                </c:pt>
                <c:pt idx="13142">
                  <c:v>42.8002730000116</c:v>
                </c:pt>
                <c:pt idx="13143">
                  <c:v>42.801288000191505</c:v>
                </c:pt>
                <c:pt idx="13144">
                  <c:v>42.802529999789797</c:v>
                </c:pt>
                <c:pt idx="13145">
                  <c:v>42.8331039997829</c:v>
                </c:pt>
                <c:pt idx="13146">
                  <c:v>42.833637000057898</c:v>
                </c:pt>
                <c:pt idx="13147">
                  <c:v>42.834764999952299</c:v>
                </c:pt>
                <c:pt idx="13148">
                  <c:v>42.8355809999629</c:v>
                </c:pt>
                <c:pt idx="13149">
                  <c:v>42.8366080000159</c:v>
                </c:pt>
                <c:pt idx="13150">
                  <c:v>42.860887000188001</c:v>
                </c:pt>
                <c:pt idx="13151">
                  <c:v>42.862681999849798</c:v>
                </c:pt>
                <c:pt idx="13152">
                  <c:v>42.868256000019699</c:v>
                </c:pt>
                <c:pt idx="13153">
                  <c:v>42.869696999787195</c:v>
                </c:pt>
                <c:pt idx="13154">
                  <c:v>42.870216000210299</c:v>
                </c:pt>
                <c:pt idx="13155">
                  <c:v>42.871202999776806</c:v>
                </c:pt>
                <c:pt idx="13156">
                  <c:v>42.871851000199896</c:v>
                </c:pt>
                <c:pt idx="13157">
                  <c:v>42.873109000083701</c:v>
                </c:pt>
                <c:pt idx="13158">
                  <c:v>42.873602999861703</c:v>
                </c:pt>
                <c:pt idx="13159">
                  <c:v>42.874570000094501</c:v>
                </c:pt>
                <c:pt idx="13160">
                  <c:v>42.875225999978198</c:v>
                </c:pt>
                <c:pt idx="13161">
                  <c:v>42.8856290000112</c:v>
                </c:pt>
                <c:pt idx="13162">
                  <c:v>42.887859000074897</c:v>
                </c:pt>
                <c:pt idx="13163">
                  <c:v>42.888035000032595</c:v>
                </c:pt>
                <c:pt idx="13164">
                  <c:v>42.888301999937497</c:v>
                </c:pt>
                <c:pt idx="13165">
                  <c:v>42.888343999948098</c:v>
                </c:pt>
                <c:pt idx="13166">
                  <c:v>42.888832999778899</c:v>
                </c:pt>
                <c:pt idx="13167">
                  <c:v>42.889198000011604</c:v>
                </c:pt>
                <c:pt idx="13168">
                  <c:v>42.889273000128</c:v>
                </c:pt>
                <c:pt idx="13169">
                  <c:v>42.889501999979899</c:v>
                </c:pt>
                <c:pt idx="13170">
                  <c:v>42.889821999779002</c:v>
                </c:pt>
                <c:pt idx="13171">
                  <c:v>42.889966000075198</c:v>
                </c:pt>
                <c:pt idx="13172">
                  <c:v>42.890274999990595</c:v>
                </c:pt>
                <c:pt idx="13173">
                  <c:v>42.890432000149303</c:v>
                </c:pt>
                <c:pt idx="13174">
                  <c:v>42.890957000054101</c:v>
                </c:pt>
                <c:pt idx="13175">
                  <c:v>42.891364999832099</c:v>
                </c:pt>
                <c:pt idx="13176">
                  <c:v>42.891587000212802</c:v>
                </c:pt>
                <c:pt idx="13177">
                  <c:v>42.892412000128296</c:v>
                </c:pt>
                <c:pt idx="13178">
                  <c:v>42.892466000012</c:v>
                </c:pt>
                <c:pt idx="13179">
                  <c:v>42.894083000192005</c:v>
                </c:pt>
                <c:pt idx="13180">
                  <c:v>42.894758999864202</c:v>
                </c:pt>
                <c:pt idx="13181">
                  <c:v>42.896020000171106</c:v>
                </c:pt>
                <c:pt idx="13182">
                  <c:v>42.897023000023097</c:v>
                </c:pt>
                <c:pt idx="13183">
                  <c:v>42.909198999950604</c:v>
                </c:pt>
                <c:pt idx="13184">
                  <c:v>42.9095700001198</c:v>
                </c:pt>
                <c:pt idx="13185">
                  <c:v>42.910284999834403</c:v>
                </c:pt>
                <c:pt idx="13186">
                  <c:v>42.910803999802702</c:v>
                </c:pt>
                <c:pt idx="13187">
                  <c:v>42.919299999994102</c:v>
                </c:pt>
                <c:pt idx="13188">
                  <c:v>42.920909999793295</c:v>
                </c:pt>
                <c:pt idx="13189">
                  <c:v>42.923080000036798</c:v>
                </c:pt>
                <c:pt idx="13190">
                  <c:v>42.923636000068598</c:v>
                </c:pt>
                <c:pt idx="13191">
                  <c:v>42.924556999878398</c:v>
                </c:pt>
                <c:pt idx="13192">
                  <c:v>42.925275000015901</c:v>
                </c:pt>
                <c:pt idx="13193">
                  <c:v>42.9303239998262</c:v>
                </c:pt>
                <c:pt idx="13194">
                  <c:v>42.941549999795804</c:v>
                </c:pt>
                <c:pt idx="13195">
                  <c:v>42.9539339997973</c:v>
                </c:pt>
                <c:pt idx="13196">
                  <c:v>42.970498000158798</c:v>
                </c:pt>
                <c:pt idx="13197">
                  <c:v>42.971113000021397</c:v>
                </c:pt>
                <c:pt idx="13198">
                  <c:v>42.972267000095599</c:v>
                </c:pt>
                <c:pt idx="13199">
                  <c:v>42.972276999989802</c:v>
                </c:pt>
                <c:pt idx="13200">
                  <c:v>42.973052999968701</c:v>
                </c:pt>
                <c:pt idx="13201">
                  <c:v>42.978841000149195</c:v>
                </c:pt>
                <c:pt idx="13202">
                  <c:v>42.983294999885402</c:v>
                </c:pt>
                <c:pt idx="13203">
                  <c:v>42.983884000022904</c:v>
                </c:pt>
                <c:pt idx="13204">
                  <c:v>42.985033000149897</c:v>
                </c:pt>
                <c:pt idx="13205">
                  <c:v>42.985801000213499</c:v>
                </c:pt>
                <c:pt idx="13206">
                  <c:v>42.991652000182505</c:v>
                </c:pt>
                <c:pt idx="13207">
                  <c:v>43.001256000024995</c:v>
                </c:pt>
                <c:pt idx="13208">
                  <c:v>43.007235000004499</c:v>
                </c:pt>
                <c:pt idx="13209">
                  <c:v>43.007548999867097</c:v>
                </c:pt>
                <c:pt idx="13210">
                  <c:v>43.008881999867299</c:v>
                </c:pt>
                <c:pt idx="13211">
                  <c:v>43.009050999899003</c:v>
                </c:pt>
                <c:pt idx="13212">
                  <c:v>43.009383000025899</c:v>
                </c:pt>
                <c:pt idx="13213">
                  <c:v>43.009531999814399</c:v>
                </c:pt>
                <c:pt idx="13214">
                  <c:v>43.010112000047201</c:v>
                </c:pt>
                <c:pt idx="13215">
                  <c:v>43.010183000205799</c:v>
                </c:pt>
                <c:pt idx="13216">
                  <c:v>43.010247999973203</c:v>
                </c:pt>
                <c:pt idx="13217">
                  <c:v>43.0106789999626</c:v>
                </c:pt>
                <c:pt idx="13218">
                  <c:v>43.011015000047294</c:v>
                </c:pt>
                <c:pt idx="13219">
                  <c:v>43.011326999931001</c:v>
                </c:pt>
                <c:pt idx="13220">
                  <c:v>43.017888000122099</c:v>
                </c:pt>
                <c:pt idx="13221">
                  <c:v>43.0185629998049</c:v>
                </c:pt>
                <c:pt idx="13222">
                  <c:v>43.019652000111805</c:v>
                </c:pt>
                <c:pt idx="13223">
                  <c:v>43.020712999805198</c:v>
                </c:pt>
                <c:pt idx="13224">
                  <c:v>43.020861000059</c:v>
                </c:pt>
                <c:pt idx="13225">
                  <c:v>43.030283999996698</c:v>
                </c:pt>
                <c:pt idx="13226">
                  <c:v>43.0619700000534</c:v>
                </c:pt>
                <c:pt idx="13227">
                  <c:v>43.062398000074602</c:v>
                </c:pt>
                <c:pt idx="13228">
                  <c:v>43.0631549997997</c:v>
                </c:pt>
                <c:pt idx="13229">
                  <c:v>43.063677000191007</c:v>
                </c:pt>
                <c:pt idx="13230">
                  <c:v>43.063826999968995</c:v>
                </c:pt>
                <c:pt idx="13231">
                  <c:v>43.065902999842301</c:v>
                </c:pt>
                <c:pt idx="13232">
                  <c:v>43.0664820000856</c:v>
                </c:pt>
                <c:pt idx="13233">
                  <c:v>43.067700999927105</c:v>
                </c:pt>
                <c:pt idx="13234">
                  <c:v>43.068461000075303</c:v>
                </c:pt>
                <c:pt idx="13235">
                  <c:v>43.068851000043601</c:v>
                </c:pt>
                <c:pt idx="13236">
                  <c:v>43.071296000107303</c:v>
                </c:pt>
                <c:pt idx="13237">
                  <c:v>43.0719609998959</c:v>
                </c:pt>
                <c:pt idx="13238">
                  <c:v>43.073163999906598</c:v>
                </c:pt>
                <c:pt idx="13239">
                  <c:v>43.073557999832694</c:v>
                </c:pt>
                <c:pt idx="13240">
                  <c:v>43.074009000065402</c:v>
                </c:pt>
                <c:pt idx="13241">
                  <c:v>43.0764359998647</c:v>
                </c:pt>
                <c:pt idx="13242">
                  <c:v>43.077084999822496</c:v>
                </c:pt>
                <c:pt idx="13243">
                  <c:v>43.078285999854401</c:v>
                </c:pt>
                <c:pt idx="13244">
                  <c:v>43.079243000192903</c:v>
                </c:pt>
                <c:pt idx="13245">
                  <c:v>43.079403999854499</c:v>
                </c:pt>
                <c:pt idx="13246">
                  <c:v>43.095859999993898</c:v>
                </c:pt>
                <c:pt idx="13247">
                  <c:v>43.0965890000152</c:v>
                </c:pt>
                <c:pt idx="13248">
                  <c:v>43.097665999994206</c:v>
                </c:pt>
                <c:pt idx="13249">
                  <c:v>43.098454999835603</c:v>
                </c:pt>
                <c:pt idx="13250">
                  <c:v>43.115159000080801</c:v>
                </c:pt>
                <c:pt idx="13251">
                  <c:v>43.125593999775404</c:v>
                </c:pt>
                <c:pt idx="13252">
                  <c:v>43.126585000209097</c:v>
                </c:pt>
                <c:pt idx="13253">
                  <c:v>43.127284000092899</c:v>
                </c:pt>
                <c:pt idx="13254">
                  <c:v>43.127708000156403</c:v>
                </c:pt>
                <c:pt idx="13255">
                  <c:v>43.1281410001247</c:v>
                </c:pt>
                <c:pt idx="13256">
                  <c:v>43.1285539998498</c:v>
                </c:pt>
                <c:pt idx="13257">
                  <c:v>43.129453999881605</c:v>
                </c:pt>
                <c:pt idx="13258">
                  <c:v>43.131871999776102</c:v>
                </c:pt>
                <c:pt idx="13259">
                  <c:v>43.132268000135802</c:v>
                </c:pt>
                <c:pt idx="13260">
                  <c:v>43.133043000125298</c:v>
                </c:pt>
                <c:pt idx="13261">
                  <c:v>43.133581999882104</c:v>
                </c:pt>
                <c:pt idx="13262">
                  <c:v>43.137897000178704</c:v>
                </c:pt>
                <c:pt idx="13263">
                  <c:v>43.144605000179496</c:v>
                </c:pt>
                <c:pt idx="13264">
                  <c:v>43.150436999894701</c:v>
                </c:pt>
                <c:pt idx="13265">
                  <c:v>43.151092999778399</c:v>
                </c:pt>
                <c:pt idx="13266">
                  <c:v>43.152274000021798</c:v>
                </c:pt>
                <c:pt idx="13267">
                  <c:v>43.153217000053694</c:v>
                </c:pt>
                <c:pt idx="13268">
                  <c:v>43.167864000224597</c:v>
                </c:pt>
                <c:pt idx="13269">
                  <c:v>43.190436999793704</c:v>
                </c:pt>
                <c:pt idx="13270">
                  <c:v>43.193455000164207</c:v>
                </c:pt>
                <c:pt idx="13271">
                  <c:v>43.1940359999316</c:v>
                </c:pt>
                <c:pt idx="13272">
                  <c:v>43.195005000143198</c:v>
                </c:pt>
                <c:pt idx="13273">
                  <c:v>43.195692000153898</c:v>
                </c:pt>
                <c:pt idx="13274">
                  <c:v>43.196989000079995</c:v>
                </c:pt>
                <c:pt idx="13275">
                  <c:v>43.211570000039501</c:v>
                </c:pt>
                <c:pt idx="13276">
                  <c:v>43.212404999849198</c:v>
                </c:pt>
                <c:pt idx="13277">
                  <c:v>43.213723999997399</c:v>
                </c:pt>
                <c:pt idx="13278">
                  <c:v>43.214702000113896</c:v>
                </c:pt>
                <c:pt idx="13279">
                  <c:v>43.220611999913601</c:v>
                </c:pt>
                <c:pt idx="13280">
                  <c:v>43.227391000073098</c:v>
                </c:pt>
                <c:pt idx="13281">
                  <c:v>43.228051999903904</c:v>
                </c:pt>
                <c:pt idx="13282">
                  <c:v>43.2292410000627</c:v>
                </c:pt>
                <c:pt idx="13283">
                  <c:v>43.2301159999042</c:v>
                </c:pt>
                <c:pt idx="13284">
                  <c:v>43.231095999999503</c:v>
                </c:pt>
                <c:pt idx="13285">
                  <c:v>43.231606000063003</c:v>
                </c:pt>
                <c:pt idx="13286">
                  <c:v>43.232333000105406</c:v>
                </c:pt>
                <c:pt idx="13287">
                  <c:v>43.232875999819896</c:v>
                </c:pt>
                <c:pt idx="13288">
                  <c:v>43.235653000010601</c:v>
                </c:pt>
                <c:pt idx="13289">
                  <c:v>43.236213999989502</c:v>
                </c:pt>
                <c:pt idx="13290">
                  <c:v>43.236837000222195</c:v>
                </c:pt>
                <c:pt idx="13291">
                  <c:v>43.2372290001694</c:v>
                </c:pt>
                <c:pt idx="13292">
                  <c:v>43.237308999778101</c:v>
                </c:pt>
                <c:pt idx="13293">
                  <c:v>43.2379250000849</c:v>
                </c:pt>
                <c:pt idx="13294">
                  <c:v>43.238065999958003</c:v>
                </c:pt>
                <c:pt idx="13295">
                  <c:v>43.238752999968703</c:v>
                </c:pt>
                <c:pt idx="13296">
                  <c:v>43.241630000011305</c:v>
                </c:pt>
                <c:pt idx="13297">
                  <c:v>43.267876999834698</c:v>
                </c:pt>
                <c:pt idx="13298">
                  <c:v>43.2683899998664</c:v>
                </c:pt>
                <c:pt idx="13299">
                  <c:v>43.268536000141395</c:v>
                </c:pt>
                <c:pt idx="13300">
                  <c:v>43.269109999982902</c:v>
                </c:pt>
                <c:pt idx="13301">
                  <c:v>43.269904000226198</c:v>
                </c:pt>
                <c:pt idx="13302">
                  <c:v>43.270242999824397</c:v>
                </c:pt>
                <c:pt idx="13303">
                  <c:v>43.270765000215704</c:v>
                </c:pt>
                <c:pt idx="13304">
                  <c:v>43.271164000088902</c:v>
                </c:pt>
                <c:pt idx="13305">
                  <c:v>43.282834999899904</c:v>
                </c:pt>
                <c:pt idx="13306">
                  <c:v>43.284502999995297</c:v>
                </c:pt>
                <c:pt idx="13307">
                  <c:v>43.284819999826105</c:v>
                </c:pt>
                <c:pt idx="13308">
                  <c:v>43.2854370001223</c:v>
                </c:pt>
                <c:pt idx="13309">
                  <c:v>43.285933999868497</c:v>
                </c:pt>
                <c:pt idx="13310">
                  <c:v>43.307423999976798</c:v>
                </c:pt>
                <c:pt idx="13311">
                  <c:v>43.317844999819499</c:v>
                </c:pt>
                <c:pt idx="13312">
                  <c:v>43.318429999999303</c:v>
                </c:pt>
                <c:pt idx="13313">
                  <c:v>43.319533000158103</c:v>
                </c:pt>
                <c:pt idx="13314">
                  <c:v>43.320305000179296</c:v>
                </c:pt>
                <c:pt idx="13315">
                  <c:v>43.320362000031302</c:v>
                </c:pt>
                <c:pt idx="13316">
                  <c:v>43.322789999820003</c:v>
                </c:pt>
                <c:pt idx="13317">
                  <c:v>43.323340999904701</c:v>
                </c:pt>
                <c:pt idx="13318">
                  <c:v>43.324473000211498</c:v>
                </c:pt>
                <c:pt idx="13319">
                  <c:v>43.325304000063596</c:v>
                </c:pt>
                <c:pt idx="13320">
                  <c:v>43.329763000201595</c:v>
                </c:pt>
                <c:pt idx="13321">
                  <c:v>43.330395999873801</c:v>
                </c:pt>
                <c:pt idx="13322">
                  <c:v>43.3311150000008</c:v>
                </c:pt>
                <c:pt idx="13323">
                  <c:v>43.332033999831701</c:v>
                </c:pt>
                <c:pt idx="13324">
                  <c:v>43.337349000012097</c:v>
                </c:pt>
                <c:pt idx="13325">
                  <c:v>43.337842999790105</c:v>
                </c:pt>
                <c:pt idx="13326">
                  <c:v>43.344452999917799</c:v>
                </c:pt>
                <c:pt idx="13327">
                  <c:v>43.345112000224596</c:v>
                </c:pt>
                <c:pt idx="13328">
                  <c:v>43.3463630001824</c:v>
                </c:pt>
                <c:pt idx="13329">
                  <c:v>43.347336999886402</c:v>
                </c:pt>
                <c:pt idx="13330">
                  <c:v>43.350021000151095</c:v>
                </c:pt>
                <c:pt idx="13331">
                  <c:v>43.352817000140895</c:v>
                </c:pt>
                <c:pt idx="13332">
                  <c:v>43.356835999929899</c:v>
                </c:pt>
                <c:pt idx="13333">
                  <c:v>43.3574749999934</c:v>
                </c:pt>
                <c:pt idx="13334">
                  <c:v>43.358869999792596</c:v>
                </c:pt>
                <c:pt idx="13335">
                  <c:v>43.359890999909105</c:v>
                </c:pt>
                <c:pt idx="13336">
                  <c:v>43.365058999825095</c:v>
                </c:pt>
                <c:pt idx="13337">
                  <c:v>43.365741999877997</c:v>
                </c:pt>
                <c:pt idx="13338">
                  <c:v>43.367100000068596</c:v>
                </c:pt>
                <c:pt idx="13339">
                  <c:v>43.368075000216699</c:v>
                </c:pt>
                <c:pt idx="13340">
                  <c:v>43.383626999911897</c:v>
                </c:pt>
                <c:pt idx="13341">
                  <c:v>43.384910999975503</c:v>
                </c:pt>
                <c:pt idx="13342">
                  <c:v>43.400344000019601</c:v>
                </c:pt>
                <c:pt idx="13343">
                  <c:v>43.414218000179901</c:v>
                </c:pt>
                <c:pt idx="13344">
                  <c:v>43.414782000127097</c:v>
                </c:pt>
                <c:pt idx="13345">
                  <c:v>43.415755999831106</c:v>
                </c:pt>
                <c:pt idx="13346">
                  <c:v>43.416473999968701</c:v>
                </c:pt>
                <c:pt idx="13347">
                  <c:v>43.418074999863101</c:v>
                </c:pt>
                <c:pt idx="13348">
                  <c:v>43.420249000064295</c:v>
                </c:pt>
                <c:pt idx="13349">
                  <c:v>43.420858999979799</c:v>
                </c:pt>
                <c:pt idx="13350">
                  <c:v>43.421438000223098</c:v>
                </c:pt>
                <c:pt idx="13351">
                  <c:v>43.422585999906005</c:v>
                </c:pt>
                <c:pt idx="13352">
                  <c:v>43.423378000170402</c:v>
                </c:pt>
                <c:pt idx="13353">
                  <c:v>43.447939000088802</c:v>
                </c:pt>
                <c:pt idx="13354">
                  <c:v>43.4482350001417</c:v>
                </c:pt>
                <c:pt idx="13355">
                  <c:v>43.448772999909103</c:v>
                </c:pt>
                <c:pt idx="13356">
                  <c:v>43.4491579999303</c:v>
                </c:pt>
                <c:pt idx="13357">
                  <c:v>43.458054999973605</c:v>
                </c:pt>
                <c:pt idx="13358">
                  <c:v>43.484771999828801</c:v>
                </c:pt>
                <c:pt idx="13359">
                  <c:v>43.488588999935004</c:v>
                </c:pt>
                <c:pt idx="13360">
                  <c:v>43.514417000096699</c:v>
                </c:pt>
                <c:pt idx="13361">
                  <c:v>43.518100999790398</c:v>
                </c:pt>
                <c:pt idx="13362">
                  <c:v>43.518676000076006</c:v>
                </c:pt>
                <c:pt idx="13363">
                  <c:v>43.519686999843501</c:v>
                </c:pt>
                <c:pt idx="13364">
                  <c:v>43.520415999864696</c:v>
                </c:pt>
                <c:pt idx="13365">
                  <c:v>43.522793000192905</c:v>
                </c:pt>
                <c:pt idx="13366">
                  <c:v>43.523444000129501</c:v>
                </c:pt>
                <c:pt idx="13367">
                  <c:v>43.524624999918103</c:v>
                </c:pt>
                <c:pt idx="13368">
                  <c:v>43.525599000076895</c:v>
                </c:pt>
                <c:pt idx="13369">
                  <c:v>43.531257999802598</c:v>
                </c:pt>
                <c:pt idx="13370">
                  <c:v>43.531994000204506</c:v>
                </c:pt>
                <c:pt idx="13371">
                  <c:v>43.533407999802797</c:v>
                </c:pt>
                <c:pt idx="13372">
                  <c:v>43.534340999940405</c:v>
                </c:pt>
                <c:pt idx="13373">
                  <c:v>43.536225000025198</c:v>
                </c:pt>
                <c:pt idx="13374">
                  <c:v>43.564698999944</c:v>
                </c:pt>
                <c:pt idx="13375">
                  <c:v>43.565343999944098</c:v>
                </c:pt>
                <c:pt idx="13376">
                  <c:v>43.566578000081705</c:v>
                </c:pt>
                <c:pt idx="13377">
                  <c:v>43.567490999976101</c:v>
                </c:pt>
                <c:pt idx="13378">
                  <c:v>43.584989000009905</c:v>
                </c:pt>
                <c:pt idx="13379">
                  <c:v>43.586132000200401</c:v>
                </c:pt>
                <c:pt idx="13380">
                  <c:v>43.588887000169002</c:v>
                </c:pt>
                <c:pt idx="13381">
                  <c:v>43.589492000137298</c:v>
                </c:pt>
                <c:pt idx="13382">
                  <c:v>43.590650000169205</c:v>
                </c:pt>
                <c:pt idx="13383">
                  <c:v>43.591191999894299</c:v>
                </c:pt>
                <c:pt idx="13384">
                  <c:v>43.591350000042404</c:v>
                </c:pt>
                <c:pt idx="13385">
                  <c:v>43.591483999989499</c:v>
                </c:pt>
                <c:pt idx="13386">
                  <c:v>43.591863000074198</c:v>
                </c:pt>
                <c:pt idx="13387">
                  <c:v>43.591871999978999</c:v>
                </c:pt>
                <c:pt idx="13388">
                  <c:v>43.592004999936698</c:v>
                </c:pt>
                <c:pt idx="13389">
                  <c:v>43.592491999788699</c:v>
                </c:pt>
                <c:pt idx="13390">
                  <c:v>43.593092999799403</c:v>
                </c:pt>
                <c:pt idx="13391">
                  <c:v>43.593163999958001</c:v>
                </c:pt>
                <c:pt idx="13392">
                  <c:v>43.593277000127195</c:v>
                </c:pt>
                <c:pt idx="13393">
                  <c:v>43.5936670000955</c:v>
                </c:pt>
                <c:pt idx="13394">
                  <c:v>43.594037999810098</c:v>
                </c:pt>
                <c:pt idx="13395">
                  <c:v>43.594139000106203</c:v>
                </c:pt>
                <c:pt idx="13396">
                  <c:v>43.594501999905305</c:v>
                </c:pt>
                <c:pt idx="13397">
                  <c:v>43.618802999844704</c:v>
                </c:pt>
                <c:pt idx="13398">
                  <c:v>43.619509000109204</c:v>
                </c:pt>
                <c:pt idx="13399">
                  <c:v>43.620757000098806</c:v>
                </c:pt>
                <c:pt idx="13400">
                  <c:v>43.621671999972001</c:v>
                </c:pt>
                <c:pt idx="13401">
                  <c:v>43.624688999898297</c:v>
                </c:pt>
                <c:pt idx="13402">
                  <c:v>43.6248310002156</c:v>
                </c:pt>
                <c:pt idx="13403">
                  <c:v>43.625086999782006</c:v>
                </c:pt>
                <c:pt idx="13404">
                  <c:v>43.625341999813806</c:v>
                </c:pt>
                <c:pt idx="13405">
                  <c:v>43.6258569998244</c:v>
                </c:pt>
                <c:pt idx="13406">
                  <c:v>43.6261579998245</c:v>
                </c:pt>
                <c:pt idx="13407">
                  <c:v>43.626329999824499</c:v>
                </c:pt>
                <c:pt idx="13408">
                  <c:v>43.626995000067801</c:v>
                </c:pt>
                <c:pt idx="13409">
                  <c:v>43.634383000153306</c:v>
                </c:pt>
                <c:pt idx="13410">
                  <c:v>43.6411350001435</c:v>
                </c:pt>
                <c:pt idx="13411">
                  <c:v>43.6563799999021</c:v>
                </c:pt>
                <c:pt idx="13412">
                  <c:v>43.656668000039602</c:v>
                </c:pt>
                <c:pt idx="13413">
                  <c:v>43.657026999880998</c:v>
                </c:pt>
                <c:pt idx="13414">
                  <c:v>43.657564000113702</c:v>
                </c:pt>
                <c:pt idx="13415">
                  <c:v>43.658399999912902</c:v>
                </c:pt>
                <c:pt idx="13416">
                  <c:v>43.659470999955296</c:v>
                </c:pt>
                <c:pt idx="13417">
                  <c:v>43.6600259999977</c:v>
                </c:pt>
                <c:pt idx="13418">
                  <c:v>43.672200999935704</c:v>
                </c:pt>
                <c:pt idx="13419">
                  <c:v>43.6729739999464</c:v>
                </c:pt>
                <c:pt idx="13420">
                  <c:v>43.674216999988801</c:v>
                </c:pt>
                <c:pt idx="13421">
                  <c:v>43.675187000189901</c:v>
                </c:pt>
                <c:pt idx="13422">
                  <c:v>43.685636000191103</c:v>
                </c:pt>
                <c:pt idx="13423">
                  <c:v>43.686210000032503</c:v>
                </c:pt>
                <c:pt idx="13424">
                  <c:v>43.687167999905697</c:v>
                </c:pt>
                <c:pt idx="13425">
                  <c:v>43.688015000043301</c:v>
                </c:pt>
                <c:pt idx="13426">
                  <c:v>43.690787999821602</c:v>
                </c:pt>
                <c:pt idx="13427">
                  <c:v>43.690907999916803</c:v>
                </c:pt>
                <c:pt idx="13428">
                  <c:v>43.6913970002024</c:v>
                </c:pt>
                <c:pt idx="13429">
                  <c:v>43.691446000138903</c:v>
                </c:pt>
                <c:pt idx="13430">
                  <c:v>43.692449999980397</c:v>
                </c:pt>
                <c:pt idx="13431">
                  <c:v>43.692480000117897</c:v>
                </c:pt>
                <c:pt idx="13432">
                  <c:v>43.693142999927602</c:v>
                </c:pt>
                <c:pt idx="13433">
                  <c:v>43.693331000213199</c:v>
                </c:pt>
                <c:pt idx="13434">
                  <c:v>43.702037000002697</c:v>
                </c:pt>
                <c:pt idx="13435">
                  <c:v>43.702595000013297</c:v>
                </c:pt>
                <c:pt idx="13436">
                  <c:v>43.727133000174902</c:v>
                </c:pt>
                <c:pt idx="13437">
                  <c:v>43.732750999879499</c:v>
                </c:pt>
                <c:pt idx="13438">
                  <c:v>43.733436999900697</c:v>
                </c:pt>
                <c:pt idx="13439">
                  <c:v>43.7346540002181</c:v>
                </c:pt>
                <c:pt idx="13440">
                  <c:v>43.735563000154798</c:v>
                </c:pt>
                <c:pt idx="13441">
                  <c:v>43.736305000038499</c:v>
                </c:pt>
                <c:pt idx="13442">
                  <c:v>43.737479999890603</c:v>
                </c:pt>
                <c:pt idx="13443">
                  <c:v>43.752198000220204</c:v>
                </c:pt>
                <c:pt idx="13444">
                  <c:v>43.754626000008997</c:v>
                </c:pt>
                <c:pt idx="13445">
                  <c:v>43.755193999913899</c:v>
                </c:pt>
                <c:pt idx="13446">
                  <c:v>43.756019999818804</c:v>
                </c:pt>
                <c:pt idx="13447">
                  <c:v>43.756614999892896</c:v>
                </c:pt>
                <c:pt idx="13448">
                  <c:v>43.767269999989303</c:v>
                </c:pt>
                <c:pt idx="13449">
                  <c:v>43.768340000042294</c:v>
                </c:pt>
                <c:pt idx="13450">
                  <c:v>43.768886000179904</c:v>
                </c:pt>
                <c:pt idx="13451">
                  <c:v>43.769534000148198</c:v>
                </c:pt>
                <c:pt idx="13452">
                  <c:v>43.770735000180103</c:v>
                </c:pt>
                <c:pt idx="13453">
                  <c:v>43.771619999915799</c:v>
                </c:pt>
                <c:pt idx="13454">
                  <c:v>43.777663000128001</c:v>
                </c:pt>
                <c:pt idx="13455">
                  <c:v>43.778439000106999</c:v>
                </c:pt>
                <c:pt idx="13456">
                  <c:v>43.779671999800399</c:v>
                </c:pt>
                <c:pt idx="13457">
                  <c:v>43.780994999906397</c:v>
                </c:pt>
                <c:pt idx="13458">
                  <c:v>43.797549999908298</c:v>
                </c:pt>
                <c:pt idx="13459">
                  <c:v>43.797884000014093</c:v>
                </c:pt>
                <c:pt idx="13460">
                  <c:v>43.7984029999825</c:v>
                </c:pt>
                <c:pt idx="13461">
                  <c:v>43.7988069998027</c:v>
                </c:pt>
                <c:pt idx="13462">
                  <c:v>43.803014999866704</c:v>
                </c:pt>
                <c:pt idx="13463">
                  <c:v>43.803726000078299</c:v>
                </c:pt>
                <c:pt idx="13464">
                  <c:v>43.806335000226603</c:v>
                </c:pt>
                <c:pt idx="13465">
                  <c:v>43.806579999909403</c:v>
                </c:pt>
                <c:pt idx="13466">
                  <c:v>43.807543000184502</c:v>
                </c:pt>
                <c:pt idx="13467">
                  <c:v>43.807648999972997</c:v>
                </c:pt>
                <c:pt idx="13468">
                  <c:v>43.808837000142297</c:v>
                </c:pt>
                <c:pt idx="13469">
                  <c:v>43.809367999983806</c:v>
                </c:pt>
                <c:pt idx="13470">
                  <c:v>43.816867999794297</c:v>
                </c:pt>
                <c:pt idx="13471">
                  <c:v>43.818665999879101</c:v>
                </c:pt>
                <c:pt idx="13472">
                  <c:v>43.836537000061</c:v>
                </c:pt>
                <c:pt idx="13473">
                  <c:v>43.837213000188001</c:v>
                </c:pt>
                <c:pt idx="13474">
                  <c:v>43.837770000209197</c:v>
                </c:pt>
                <c:pt idx="13475">
                  <c:v>43.838371000219894</c:v>
                </c:pt>
                <c:pt idx="13476">
                  <c:v>43.839158000082499</c:v>
                </c:pt>
                <c:pt idx="13477">
                  <c:v>43.853953000052499</c:v>
                </c:pt>
                <c:pt idx="13478">
                  <c:v>43.854665999788203</c:v>
                </c:pt>
                <c:pt idx="13479">
                  <c:v>43.855916000211401</c:v>
                </c:pt>
                <c:pt idx="13480">
                  <c:v>43.855952999820097</c:v>
                </c:pt>
                <c:pt idx="13481">
                  <c:v>43.856553999830794</c:v>
                </c:pt>
                <c:pt idx="13482">
                  <c:v>43.857275999926003</c:v>
                </c:pt>
                <c:pt idx="13483">
                  <c:v>43.857824000042399</c:v>
                </c:pt>
                <c:pt idx="13484">
                  <c:v>43.8586700001906</c:v>
                </c:pt>
                <c:pt idx="13485">
                  <c:v>43.864575000043196</c:v>
                </c:pt>
                <c:pt idx="13486">
                  <c:v>43.865267999990401</c:v>
                </c:pt>
                <c:pt idx="13487">
                  <c:v>43.8659659998847</c:v>
                </c:pt>
                <c:pt idx="13488">
                  <c:v>43.866448999779095</c:v>
                </c:pt>
                <c:pt idx="13489">
                  <c:v>43.8673399999061</c:v>
                </c:pt>
                <c:pt idx="13490">
                  <c:v>43.871571000181504</c:v>
                </c:pt>
                <c:pt idx="13491">
                  <c:v>43.872706999991294</c:v>
                </c:pt>
                <c:pt idx="13492">
                  <c:v>43.873277999864499</c:v>
                </c:pt>
                <c:pt idx="13493">
                  <c:v>43.874251000033802</c:v>
                </c:pt>
                <c:pt idx="13494">
                  <c:v>43.875071000002201</c:v>
                </c:pt>
                <c:pt idx="13495">
                  <c:v>43.886300999929503</c:v>
                </c:pt>
                <c:pt idx="13496">
                  <c:v>43.886644999929501</c:v>
                </c:pt>
                <c:pt idx="13497">
                  <c:v>43.887176000225701</c:v>
                </c:pt>
                <c:pt idx="13498">
                  <c:v>43.888178000088296</c:v>
                </c:pt>
                <c:pt idx="13499">
                  <c:v>43.889294000109601</c:v>
                </c:pt>
                <c:pt idx="13500">
                  <c:v>43.904495999868196</c:v>
                </c:pt>
                <c:pt idx="13501">
                  <c:v>43.905034000090303</c:v>
                </c:pt>
                <c:pt idx="13502">
                  <c:v>43.9058709998789</c:v>
                </c:pt>
                <c:pt idx="13503">
                  <c:v>43.906874000185695</c:v>
                </c:pt>
                <c:pt idx="13504">
                  <c:v>43.915369999922405</c:v>
                </c:pt>
                <c:pt idx="13505">
                  <c:v>43.9159110001128</c:v>
                </c:pt>
                <c:pt idx="13506">
                  <c:v>43.9168429998062</c:v>
                </c:pt>
                <c:pt idx="13507">
                  <c:v>43.9175299998169</c:v>
                </c:pt>
                <c:pt idx="13508">
                  <c:v>43.932433000008999</c:v>
                </c:pt>
                <c:pt idx="13509">
                  <c:v>43.936002999998799</c:v>
                </c:pt>
                <c:pt idx="13510">
                  <c:v>43.944116000147901</c:v>
                </c:pt>
                <c:pt idx="13511">
                  <c:v>43.944516999999905</c:v>
                </c:pt>
                <c:pt idx="13512">
                  <c:v>43.945272000200895</c:v>
                </c:pt>
                <c:pt idx="13513">
                  <c:v>43.945803000042297</c:v>
                </c:pt>
                <c:pt idx="13514">
                  <c:v>43.956668000191705</c:v>
                </c:pt>
                <c:pt idx="13515">
                  <c:v>43.957221999789901</c:v>
                </c:pt>
                <c:pt idx="13516">
                  <c:v>43.958356000075497</c:v>
                </c:pt>
                <c:pt idx="13517">
                  <c:v>43.959145999906397</c:v>
                </c:pt>
                <c:pt idx="13518">
                  <c:v>43.961274000139305</c:v>
                </c:pt>
                <c:pt idx="13519">
                  <c:v>43.963330000224204</c:v>
                </c:pt>
                <c:pt idx="13520">
                  <c:v>43.966333999833196</c:v>
                </c:pt>
                <c:pt idx="13521">
                  <c:v>43.974072999844701</c:v>
                </c:pt>
                <c:pt idx="13522">
                  <c:v>43.9766069998768</c:v>
                </c:pt>
                <c:pt idx="13523">
                  <c:v>43.995712000196299</c:v>
                </c:pt>
                <c:pt idx="13524">
                  <c:v>44.009992000155705</c:v>
                </c:pt>
                <c:pt idx="13525">
                  <c:v>44.040352000138199</c:v>
                </c:pt>
                <c:pt idx="13526">
                  <c:v>44.051323000076003</c:v>
                </c:pt>
                <c:pt idx="13527">
                  <c:v>44.051925000076103</c:v>
                </c:pt>
                <c:pt idx="13528">
                  <c:v>44.052953000118499</c:v>
                </c:pt>
                <c:pt idx="13529">
                  <c:v>44.0537230001609</c:v>
                </c:pt>
                <c:pt idx="13530">
                  <c:v>44.064319999961299</c:v>
                </c:pt>
                <c:pt idx="13531">
                  <c:v>44.065030000183405</c:v>
                </c:pt>
                <c:pt idx="13532">
                  <c:v>44.066408000162397</c:v>
                </c:pt>
                <c:pt idx="13533">
                  <c:v>44.067335999898205</c:v>
                </c:pt>
                <c:pt idx="13534">
                  <c:v>44.067577000078003</c:v>
                </c:pt>
                <c:pt idx="13535">
                  <c:v>44.0682439998454</c:v>
                </c:pt>
                <c:pt idx="13536">
                  <c:v>44.068493999929998</c:v>
                </c:pt>
                <c:pt idx="13537">
                  <c:v>44.069218000004099</c:v>
                </c:pt>
                <c:pt idx="13538">
                  <c:v>44.069501000194499</c:v>
                </c:pt>
                <c:pt idx="13539">
                  <c:v>44.0703459998985</c:v>
                </c:pt>
                <c:pt idx="13540">
                  <c:v>44.070399999782197</c:v>
                </c:pt>
                <c:pt idx="13541">
                  <c:v>44.071282999993798</c:v>
                </c:pt>
                <c:pt idx="13542">
                  <c:v>44.071497999993802</c:v>
                </c:pt>
                <c:pt idx="13543">
                  <c:v>44.095683999785201</c:v>
                </c:pt>
                <c:pt idx="13544">
                  <c:v>44.096382000134298</c:v>
                </c:pt>
                <c:pt idx="13545">
                  <c:v>44.098282000049899</c:v>
                </c:pt>
                <c:pt idx="13546">
                  <c:v>44.098452000071099</c:v>
                </c:pt>
                <c:pt idx="13547">
                  <c:v>44.098678999944205</c:v>
                </c:pt>
                <c:pt idx="13548">
                  <c:v>44.098990999827897</c:v>
                </c:pt>
                <c:pt idx="13549">
                  <c:v>44.099906000155798</c:v>
                </c:pt>
                <c:pt idx="13550">
                  <c:v>44.100507000166495</c:v>
                </c:pt>
                <c:pt idx="13551">
                  <c:v>44.1007379999973</c:v>
                </c:pt>
                <c:pt idx="13552">
                  <c:v>44.101014999796398</c:v>
                </c:pt>
                <c:pt idx="13553">
                  <c:v>44.1015950000291</c:v>
                </c:pt>
                <c:pt idx="13554">
                  <c:v>44.101785999828195</c:v>
                </c:pt>
                <c:pt idx="13555">
                  <c:v>44.102943999860102</c:v>
                </c:pt>
                <c:pt idx="13556">
                  <c:v>44.103040000209099</c:v>
                </c:pt>
                <c:pt idx="13557">
                  <c:v>44.103123999775498</c:v>
                </c:pt>
                <c:pt idx="13558">
                  <c:v>44.103220000124502</c:v>
                </c:pt>
                <c:pt idx="13559">
                  <c:v>44.104262000018899</c:v>
                </c:pt>
                <c:pt idx="13560">
                  <c:v>44.104872999923806</c:v>
                </c:pt>
                <c:pt idx="13561">
                  <c:v>44.105504000071896</c:v>
                </c:pt>
                <c:pt idx="13562">
                  <c:v>44.1059370000402</c:v>
                </c:pt>
                <c:pt idx="13563">
                  <c:v>44.106842000019199</c:v>
                </c:pt>
                <c:pt idx="13564">
                  <c:v>44.107357000029801</c:v>
                </c:pt>
                <c:pt idx="13565">
                  <c:v>44.108196999786699</c:v>
                </c:pt>
                <c:pt idx="13566">
                  <c:v>44.108856000093496</c:v>
                </c:pt>
                <c:pt idx="13567">
                  <c:v>44.1112939997765</c:v>
                </c:pt>
                <c:pt idx="13568">
                  <c:v>44.111765999787103</c:v>
                </c:pt>
                <c:pt idx="13569">
                  <c:v>44.112607999977605</c:v>
                </c:pt>
                <c:pt idx="13570">
                  <c:v>44.113170999935299</c:v>
                </c:pt>
                <c:pt idx="13571">
                  <c:v>44.134116999885002</c:v>
                </c:pt>
                <c:pt idx="13572">
                  <c:v>44.134461999874397</c:v>
                </c:pt>
                <c:pt idx="13573">
                  <c:v>44.153347999781495</c:v>
                </c:pt>
                <c:pt idx="13574">
                  <c:v>44.153696000193996</c:v>
                </c:pt>
                <c:pt idx="13575">
                  <c:v>44.155705999855805</c:v>
                </c:pt>
                <c:pt idx="13576">
                  <c:v>44.155920999855802</c:v>
                </c:pt>
                <c:pt idx="13577">
                  <c:v>44.156279000162598</c:v>
                </c:pt>
                <c:pt idx="13578">
                  <c:v>44.156357999781896</c:v>
                </c:pt>
                <c:pt idx="13579">
                  <c:v>44.156434999877</c:v>
                </c:pt>
                <c:pt idx="13580">
                  <c:v>44.157077999898299</c:v>
                </c:pt>
                <c:pt idx="13581">
                  <c:v>44.157149000056897</c:v>
                </c:pt>
                <c:pt idx="13582">
                  <c:v>44.157217999782006</c:v>
                </c:pt>
                <c:pt idx="13583">
                  <c:v>44.157630999961803</c:v>
                </c:pt>
                <c:pt idx="13584">
                  <c:v>44.158192999930101</c:v>
                </c:pt>
                <c:pt idx="13585">
                  <c:v>44.158275999961894</c:v>
                </c:pt>
                <c:pt idx="13586">
                  <c:v>44.158477000109997</c:v>
                </c:pt>
                <c:pt idx="13587">
                  <c:v>44.158716999845602</c:v>
                </c:pt>
                <c:pt idx="13588">
                  <c:v>44.159513000067797</c:v>
                </c:pt>
                <c:pt idx="13589">
                  <c:v>44.160018000184202</c:v>
                </c:pt>
                <c:pt idx="13590">
                  <c:v>44.163927000226899</c:v>
                </c:pt>
                <c:pt idx="13591">
                  <c:v>44.1734450000694</c:v>
                </c:pt>
                <c:pt idx="13592">
                  <c:v>44.1771920000064</c:v>
                </c:pt>
                <c:pt idx="13593">
                  <c:v>44.177829000091101</c:v>
                </c:pt>
                <c:pt idx="13594">
                  <c:v>44.179057999826902</c:v>
                </c:pt>
                <c:pt idx="13595">
                  <c:v>44.179537000218197</c:v>
                </c:pt>
                <c:pt idx="13596">
                  <c:v>44.180024000070198</c:v>
                </c:pt>
                <c:pt idx="13597">
                  <c:v>44.180250999943304</c:v>
                </c:pt>
                <c:pt idx="13598">
                  <c:v>44.181681999816597</c:v>
                </c:pt>
                <c:pt idx="13599">
                  <c:v>44.182444999932997</c:v>
                </c:pt>
                <c:pt idx="13600">
                  <c:v>44.1826639998907</c:v>
                </c:pt>
                <c:pt idx="13601">
                  <c:v>44.193505999828602</c:v>
                </c:pt>
                <c:pt idx="13602">
                  <c:v>44.202179999956506</c:v>
                </c:pt>
                <c:pt idx="13603">
                  <c:v>44.211124999946996</c:v>
                </c:pt>
                <c:pt idx="13604">
                  <c:v>44.2116889998942</c:v>
                </c:pt>
                <c:pt idx="13605">
                  <c:v>44.212812999830902</c:v>
                </c:pt>
                <c:pt idx="13606">
                  <c:v>44.213524000042497</c:v>
                </c:pt>
                <c:pt idx="13607">
                  <c:v>44.216781000159195</c:v>
                </c:pt>
                <c:pt idx="13608">
                  <c:v>44.217491999916</c:v>
                </c:pt>
                <c:pt idx="13609">
                  <c:v>44.2189030000008</c:v>
                </c:pt>
                <c:pt idx="13610">
                  <c:v>44.219743000212404</c:v>
                </c:pt>
                <c:pt idx="13611">
                  <c:v>44.223389999842702</c:v>
                </c:pt>
                <c:pt idx="13612">
                  <c:v>44.224062000012005</c:v>
                </c:pt>
                <c:pt idx="13613">
                  <c:v>44.225326999821796</c:v>
                </c:pt>
                <c:pt idx="13614">
                  <c:v>44.226227999843097</c:v>
                </c:pt>
                <c:pt idx="13615">
                  <c:v>44.228610000118302</c:v>
                </c:pt>
                <c:pt idx="13616">
                  <c:v>44.230905999938798</c:v>
                </c:pt>
                <c:pt idx="13617">
                  <c:v>44.240025999897597</c:v>
                </c:pt>
                <c:pt idx="13618">
                  <c:v>44.241189999866002</c:v>
                </c:pt>
                <c:pt idx="13619">
                  <c:v>44.250976000057506</c:v>
                </c:pt>
                <c:pt idx="13620">
                  <c:v>44.259753000005702</c:v>
                </c:pt>
                <c:pt idx="13621">
                  <c:v>44.261171000016397</c:v>
                </c:pt>
                <c:pt idx="13622">
                  <c:v>44.261615999857796</c:v>
                </c:pt>
                <c:pt idx="13623">
                  <c:v>44.2618020001646</c:v>
                </c:pt>
                <c:pt idx="13624">
                  <c:v>44.262854999942604</c:v>
                </c:pt>
                <c:pt idx="13625">
                  <c:v>44.263606000185902</c:v>
                </c:pt>
                <c:pt idx="13626">
                  <c:v>44.2673040001864</c:v>
                </c:pt>
                <c:pt idx="13627">
                  <c:v>44.267880000006699</c:v>
                </c:pt>
                <c:pt idx="13628">
                  <c:v>44.268871999975005</c:v>
                </c:pt>
                <c:pt idx="13629">
                  <c:v>44.269571999848203</c:v>
                </c:pt>
                <c:pt idx="13630">
                  <c:v>44.279876000018703</c:v>
                </c:pt>
                <c:pt idx="13631">
                  <c:v>44.287323999924396</c:v>
                </c:pt>
                <c:pt idx="13632">
                  <c:v>44.307081000170001</c:v>
                </c:pt>
                <c:pt idx="13633">
                  <c:v>44.307566000043103</c:v>
                </c:pt>
                <c:pt idx="13634">
                  <c:v>44.308364999778803</c:v>
                </c:pt>
                <c:pt idx="13635">
                  <c:v>44.308688999990402</c:v>
                </c:pt>
                <c:pt idx="13636">
                  <c:v>44.308899000043304</c:v>
                </c:pt>
                <c:pt idx="13637">
                  <c:v>44.309523999800099</c:v>
                </c:pt>
                <c:pt idx="13638">
                  <c:v>44.322143000044804</c:v>
                </c:pt>
                <c:pt idx="13639">
                  <c:v>44.329431999812996</c:v>
                </c:pt>
                <c:pt idx="13640">
                  <c:v>44.354715999816101</c:v>
                </c:pt>
                <c:pt idx="13641">
                  <c:v>44.355377000101697</c:v>
                </c:pt>
                <c:pt idx="13642">
                  <c:v>44.356603999858606</c:v>
                </c:pt>
                <c:pt idx="13643">
                  <c:v>44.356899999911505</c:v>
                </c:pt>
                <c:pt idx="13644">
                  <c:v>44.357444000070203</c:v>
                </c:pt>
                <c:pt idx="13645">
                  <c:v>44.379249000030505</c:v>
                </c:pt>
                <c:pt idx="13646">
                  <c:v>44.379527999808403</c:v>
                </c:pt>
                <c:pt idx="13647">
                  <c:v>44.380018000083496</c:v>
                </c:pt>
                <c:pt idx="13648">
                  <c:v>44.380062000072897</c:v>
                </c:pt>
                <c:pt idx="13649">
                  <c:v>44.380482000178702</c:v>
                </c:pt>
                <c:pt idx="13650">
                  <c:v>44.4067349999386</c:v>
                </c:pt>
                <c:pt idx="13651">
                  <c:v>44.407446000150202</c:v>
                </c:pt>
                <c:pt idx="13652">
                  <c:v>44.4087410000975</c:v>
                </c:pt>
                <c:pt idx="13653">
                  <c:v>44.409650000034098</c:v>
                </c:pt>
                <c:pt idx="13654">
                  <c:v>44.418804000088102</c:v>
                </c:pt>
                <c:pt idx="13655">
                  <c:v>44.419363000088197</c:v>
                </c:pt>
                <c:pt idx="13656">
                  <c:v>44.420488000014295</c:v>
                </c:pt>
                <c:pt idx="13657">
                  <c:v>44.4213030000355</c:v>
                </c:pt>
                <c:pt idx="13658">
                  <c:v>44.4258259999514</c:v>
                </c:pt>
                <c:pt idx="13659">
                  <c:v>44.426549000036097</c:v>
                </c:pt>
                <c:pt idx="13660">
                  <c:v>44.427799999994001</c:v>
                </c:pt>
                <c:pt idx="13661">
                  <c:v>44.427979999909404</c:v>
                </c:pt>
                <c:pt idx="13662">
                  <c:v>44.428942000194994</c:v>
                </c:pt>
                <c:pt idx="13663">
                  <c:v>44.4453310001335</c:v>
                </c:pt>
                <c:pt idx="13664">
                  <c:v>44.445782999900899</c:v>
                </c:pt>
                <c:pt idx="13665">
                  <c:v>44.446351999795198</c:v>
                </c:pt>
                <c:pt idx="13666">
                  <c:v>44.447235999996295</c:v>
                </c:pt>
                <c:pt idx="13667">
                  <c:v>44.448267000007</c:v>
                </c:pt>
                <c:pt idx="13668">
                  <c:v>44.450240000060099</c:v>
                </c:pt>
                <c:pt idx="13669">
                  <c:v>44.450882000091902</c:v>
                </c:pt>
                <c:pt idx="13670">
                  <c:v>44.452149999870002</c:v>
                </c:pt>
                <c:pt idx="13671">
                  <c:v>44.453020000219098</c:v>
                </c:pt>
                <c:pt idx="13672">
                  <c:v>44.473896999988895</c:v>
                </c:pt>
                <c:pt idx="13673">
                  <c:v>44.474482000168706</c:v>
                </c:pt>
                <c:pt idx="13674">
                  <c:v>44.475640000200599</c:v>
                </c:pt>
                <c:pt idx="13675">
                  <c:v>44.476421000126699</c:v>
                </c:pt>
                <c:pt idx="13676">
                  <c:v>44.481680999979197</c:v>
                </c:pt>
                <c:pt idx="13677">
                  <c:v>44.4993790001717</c:v>
                </c:pt>
                <c:pt idx="13678">
                  <c:v>44.5144380000783</c:v>
                </c:pt>
                <c:pt idx="13679">
                  <c:v>44.517078999888298</c:v>
                </c:pt>
                <c:pt idx="13680">
                  <c:v>44.517845999962397</c:v>
                </c:pt>
                <c:pt idx="13681">
                  <c:v>44.5192389997828</c:v>
                </c:pt>
                <c:pt idx="13682">
                  <c:v>44.520691999878103</c:v>
                </c:pt>
                <c:pt idx="13683">
                  <c:v>44.521177000206002</c:v>
                </c:pt>
                <c:pt idx="13684">
                  <c:v>44.521179000184901</c:v>
                </c:pt>
                <c:pt idx="13685">
                  <c:v>44.5218949998889</c:v>
                </c:pt>
                <c:pt idx="13686">
                  <c:v>44.523231999846693</c:v>
                </c:pt>
                <c:pt idx="13687">
                  <c:v>44.524151000132399</c:v>
                </c:pt>
                <c:pt idx="13688">
                  <c:v>44.539475999954405</c:v>
                </c:pt>
                <c:pt idx="13689">
                  <c:v>44.549014000040096</c:v>
                </c:pt>
                <c:pt idx="13690">
                  <c:v>44.579038999927398</c:v>
                </c:pt>
                <c:pt idx="13691">
                  <c:v>44.586065000203199</c:v>
                </c:pt>
                <c:pt idx="13692">
                  <c:v>44.612837999920799</c:v>
                </c:pt>
                <c:pt idx="13693">
                  <c:v>44.613571999889203</c:v>
                </c:pt>
                <c:pt idx="13694">
                  <c:v>44.614374000047903</c:v>
                </c:pt>
                <c:pt idx="13695">
                  <c:v>44.614845000069096</c:v>
                </c:pt>
                <c:pt idx="13696">
                  <c:v>44.6150490001855</c:v>
                </c:pt>
                <c:pt idx="13697">
                  <c:v>44.6156920002067</c:v>
                </c:pt>
                <c:pt idx="13698">
                  <c:v>44.6163420001539</c:v>
                </c:pt>
                <c:pt idx="13699">
                  <c:v>44.617249000111698</c:v>
                </c:pt>
                <c:pt idx="13700">
                  <c:v>44.626895999954201</c:v>
                </c:pt>
                <c:pt idx="13701">
                  <c:v>44.627250999837898</c:v>
                </c:pt>
                <c:pt idx="13702">
                  <c:v>44.6275280000918</c:v>
                </c:pt>
                <c:pt idx="13703">
                  <c:v>44.627917000070696</c:v>
                </c:pt>
                <c:pt idx="13704">
                  <c:v>44.627923999996696</c:v>
                </c:pt>
                <c:pt idx="13705">
                  <c:v>44.628444999943895</c:v>
                </c:pt>
                <c:pt idx="13706">
                  <c:v>44.628673999795801</c:v>
                </c:pt>
                <c:pt idx="13707">
                  <c:v>44.629238000197795</c:v>
                </c:pt>
                <c:pt idx="13708">
                  <c:v>44.653878000190105</c:v>
                </c:pt>
                <c:pt idx="13709">
                  <c:v>44.654564000211302</c:v>
                </c:pt>
                <c:pt idx="13710">
                  <c:v>44.655910000074002</c:v>
                </c:pt>
                <c:pt idx="13711">
                  <c:v>44.656878999830901</c:v>
                </c:pt>
                <c:pt idx="13712">
                  <c:v>44.6620180000536</c:v>
                </c:pt>
                <c:pt idx="13713">
                  <c:v>44.662332999905601</c:v>
                </c:pt>
                <c:pt idx="13714">
                  <c:v>44.662974999937397</c:v>
                </c:pt>
                <c:pt idx="13715">
                  <c:v>44.663445999958597</c:v>
                </c:pt>
                <c:pt idx="13716">
                  <c:v>44.670297999800802</c:v>
                </c:pt>
                <c:pt idx="13717">
                  <c:v>44.670835000033499</c:v>
                </c:pt>
                <c:pt idx="13718">
                  <c:v>44.671784999991296</c:v>
                </c:pt>
                <c:pt idx="13719">
                  <c:v>44.672307999917301</c:v>
                </c:pt>
                <c:pt idx="13720">
                  <c:v>44.672487999832803</c:v>
                </c:pt>
                <c:pt idx="13721">
                  <c:v>44.683134000024403</c:v>
                </c:pt>
                <c:pt idx="13722">
                  <c:v>44.683887999781199</c:v>
                </c:pt>
                <c:pt idx="13723">
                  <c:v>44.685208999908298</c:v>
                </c:pt>
                <c:pt idx="13724">
                  <c:v>44.6861909999825</c:v>
                </c:pt>
                <c:pt idx="13725">
                  <c:v>44.691804000194601</c:v>
                </c:pt>
                <c:pt idx="13726">
                  <c:v>44.692261999898598</c:v>
                </c:pt>
                <c:pt idx="13727">
                  <c:v>44.693155999993898</c:v>
                </c:pt>
                <c:pt idx="13728">
                  <c:v>44.693789000120802</c:v>
                </c:pt>
                <c:pt idx="13729">
                  <c:v>44.697452000036705</c:v>
                </c:pt>
                <c:pt idx="13730">
                  <c:v>44.699223999941701</c:v>
                </c:pt>
                <c:pt idx="13731">
                  <c:v>44.721427999775095</c:v>
                </c:pt>
                <c:pt idx="13732">
                  <c:v>44.721598999785698</c:v>
                </c:pt>
                <c:pt idx="13733">
                  <c:v>44.722001000081896</c:v>
                </c:pt>
                <c:pt idx="13734">
                  <c:v>44.722719000219499</c:v>
                </c:pt>
                <c:pt idx="13735">
                  <c:v>44.722994000039698</c:v>
                </c:pt>
                <c:pt idx="13736">
                  <c:v>44.723657999838906</c:v>
                </c:pt>
                <c:pt idx="13737">
                  <c:v>44.735981000030698</c:v>
                </c:pt>
                <c:pt idx="13738">
                  <c:v>44.738028000210704</c:v>
                </c:pt>
                <c:pt idx="13739">
                  <c:v>44.7549330001493</c:v>
                </c:pt>
                <c:pt idx="13740">
                  <c:v>44.755483999779202</c:v>
                </c:pt>
                <c:pt idx="13741">
                  <c:v>44.756457999937901</c:v>
                </c:pt>
                <c:pt idx="13742">
                  <c:v>44.757124000170698</c:v>
                </c:pt>
                <c:pt idx="13743">
                  <c:v>44.7595300001921</c:v>
                </c:pt>
                <c:pt idx="13744">
                  <c:v>44.7598209998432</c:v>
                </c:pt>
                <c:pt idx="13745">
                  <c:v>44.760380999832698</c:v>
                </c:pt>
                <c:pt idx="13746">
                  <c:v>44.760789000065401</c:v>
                </c:pt>
                <c:pt idx="13747">
                  <c:v>44.767878000129699</c:v>
                </c:pt>
                <c:pt idx="13748">
                  <c:v>44.786123999983801</c:v>
                </c:pt>
                <c:pt idx="13749">
                  <c:v>44.801321999784697</c:v>
                </c:pt>
                <c:pt idx="13750">
                  <c:v>44.802336999964602</c:v>
                </c:pt>
                <c:pt idx="13751">
                  <c:v>44.810884000071304</c:v>
                </c:pt>
                <c:pt idx="13752">
                  <c:v>44.859444999929103</c:v>
                </c:pt>
                <c:pt idx="13753">
                  <c:v>44.860040000003195</c:v>
                </c:pt>
                <c:pt idx="13754">
                  <c:v>44.861024000056197</c:v>
                </c:pt>
                <c:pt idx="13755">
                  <c:v>44.861656000193697</c:v>
                </c:pt>
                <c:pt idx="13756">
                  <c:v>44.865208999908596</c:v>
                </c:pt>
                <c:pt idx="13757">
                  <c:v>44.865906999802903</c:v>
                </c:pt>
                <c:pt idx="13758">
                  <c:v>44.867184999930004</c:v>
                </c:pt>
                <c:pt idx="13759">
                  <c:v>44.868078000035894</c:v>
                </c:pt>
                <c:pt idx="13760">
                  <c:v>44.9113159997978</c:v>
                </c:pt>
                <c:pt idx="13761">
                  <c:v>44.9120540001786</c:v>
                </c:pt>
                <c:pt idx="13762">
                  <c:v>44.913385000199902</c:v>
                </c:pt>
                <c:pt idx="13763">
                  <c:v>44.914376000178798</c:v>
                </c:pt>
                <c:pt idx="13764">
                  <c:v>44.9225729998943</c:v>
                </c:pt>
                <c:pt idx="13765">
                  <c:v>44.923223999830903</c:v>
                </c:pt>
                <c:pt idx="13766">
                  <c:v>44.924674999947399</c:v>
                </c:pt>
                <c:pt idx="13767">
                  <c:v>44.925704999968701</c:v>
                </c:pt>
                <c:pt idx="13768">
                  <c:v>44.928532000085397</c:v>
                </c:pt>
                <c:pt idx="13769">
                  <c:v>44.929199999842197</c:v>
                </c:pt>
                <c:pt idx="13770">
                  <c:v>44.930501000180804</c:v>
                </c:pt>
                <c:pt idx="13771">
                  <c:v>44.931420000011698</c:v>
                </c:pt>
                <c:pt idx="13772">
                  <c:v>44.931600999916505</c:v>
                </c:pt>
                <c:pt idx="13773">
                  <c:v>44.932901999800301</c:v>
                </c:pt>
                <c:pt idx="13774">
                  <c:v>44.936411999969998</c:v>
                </c:pt>
                <c:pt idx="13775">
                  <c:v>44.937140000001804</c:v>
                </c:pt>
                <c:pt idx="13776">
                  <c:v>44.938500000171103</c:v>
                </c:pt>
                <c:pt idx="13777">
                  <c:v>44.939462000001996</c:v>
                </c:pt>
                <c:pt idx="13778">
                  <c:v>44.976860000133399</c:v>
                </c:pt>
                <c:pt idx="13779">
                  <c:v>44.978714000080799</c:v>
                </c:pt>
                <c:pt idx="13780">
                  <c:v>44.979298999805899</c:v>
                </c:pt>
                <c:pt idx="13781">
                  <c:v>44.980466000197296</c:v>
                </c:pt>
                <c:pt idx="13782">
                  <c:v>44.9808970001868</c:v>
                </c:pt>
                <c:pt idx="13783">
                  <c:v>44.9812659999224</c:v>
                </c:pt>
                <c:pt idx="13784">
                  <c:v>44.9910030001774</c:v>
                </c:pt>
                <c:pt idx="13785">
                  <c:v>45.024621999800694</c:v>
                </c:pt>
                <c:pt idx="13786">
                  <c:v>45.025248000001696</c:v>
                </c:pt>
                <c:pt idx="13787">
                  <c:v>45.025405000160298</c:v>
                </c:pt>
                <c:pt idx="13788">
                  <c:v>45.0258490000123</c:v>
                </c:pt>
                <c:pt idx="13789">
                  <c:v>45.026570000118205</c:v>
                </c:pt>
                <c:pt idx="13790">
                  <c:v>45.0266230000124</c:v>
                </c:pt>
                <c:pt idx="13791">
                  <c:v>45.027509000192296</c:v>
                </c:pt>
                <c:pt idx="13792">
                  <c:v>45.027867000044303</c:v>
                </c:pt>
                <c:pt idx="13793">
                  <c:v>45.028764000107898</c:v>
                </c:pt>
                <c:pt idx="13794">
                  <c:v>45.0337329998546</c:v>
                </c:pt>
                <c:pt idx="13795">
                  <c:v>45.0343080001403</c:v>
                </c:pt>
                <c:pt idx="13796">
                  <c:v>45.035559000098104</c:v>
                </c:pt>
                <c:pt idx="13797">
                  <c:v>45.036322000214504</c:v>
                </c:pt>
                <c:pt idx="13798">
                  <c:v>45.036364000225099</c:v>
                </c:pt>
                <c:pt idx="13799">
                  <c:v>45.036717000129997</c:v>
                </c:pt>
                <c:pt idx="13800">
                  <c:v>45.0375169998551</c:v>
                </c:pt>
                <c:pt idx="13801">
                  <c:v>45.0380850002147</c:v>
                </c:pt>
                <c:pt idx="13802">
                  <c:v>45.048015999782301</c:v>
                </c:pt>
                <c:pt idx="13803">
                  <c:v>45.048590000078498</c:v>
                </c:pt>
                <c:pt idx="13804">
                  <c:v>45.049156000004501</c:v>
                </c:pt>
                <c:pt idx="13805">
                  <c:v>45.050162999814304</c:v>
                </c:pt>
                <c:pt idx="13806">
                  <c:v>45.050868000089302</c:v>
                </c:pt>
                <c:pt idx="13807">
                  <c:v>45.0930349998088</c:v>
                </c:pt>
                <c:pt idx="13808">
                  <c:v>45.094429000073404</c:v>
                </c:pt>
                <c:pt idx="13809">
                  <c:v>45.0993650001692</c:v>
                </c:pt>
                <c:pt idx="13810">
                  <c:v>45.099976000074001</c:v>
                </c:pt>
                <c:pt idx="13811">
                  <c:v>45.101124000211698</c:v>
                </c:pt>
                <c:pt idx="13812">
                  <c:v>45.101859000169497</c:v>
                </c:pt>
                <c:pt idx="13813">
                  <c:v>45.102636000137799</c:v>
                </c:pt>
                <c:pt idx="13814">
                  <c:v>45.108342999810702</c:v>
                </c:pt>
                <c:pt idx="13815">
                  <c:v>45.110879999811004</c:v>
                </c:pt>
                <c:pt idx="13816">
                  <c:v>45.111404000181196</c:v>
                </c:pt>
                <c:pt idx="13817">
                  <c:v>45.112405000054395</c:v>
                </c:pt>
                <c:pt idx="13818">
                  <c:v>45.113112999842897</c:v>
                </c:pt>
                <c:pt idx="13819">
                  <c:v>45.1420200001848</c:v>
                </c:pt>
                <c:pt idx="13820">
                  <c:v>45.1507610000589</c:v>
                </c:pt>
                <c:pt idx="13821">
                  <c:v>45.159022000007099</c:v>
                </c:pt>
                <c:pt idx="13822">
                  <c:v>45.177304999924601</c:v>
                </c:pt>
                <c:pt idx="13823">
                  <c:v>45.177937000062201</c:v>
                </c:pt>
                <c:pt idx="13824">
                  <c:v>45.179314000051797</c:v>
                </c:pt>
                <c:pt idx="13825">
                  <c:v>45.1802269999461</c:v>
                </c:pt>
                <c:pt idx="13826">
                  <c:v>45.189634000053005</c:v>
                </c:pt>
                <c:pt idx="13827">
                  <c:v>45.190238000031904</c:v>
                </c:pt>
                <c:pt idx="13828">
                  <c:v>45.191285999862799</c:v>
                </c:pt>
                <c:pt idx="13829">
                  <c:v>45.192189999852395</c:v>
                </c:pt>
                <c:pt idx="13830">
                  <c:v>45.219088000067103</c:v>
                </c:pt>
                <c:pt idx="13831">
                  <c:v>45.219495999844995</c:v>
                </c:pt>
                <c:pt idx="13832">
                  <c:v>45.220263999908596</c:v>
                </c:pt>
                <c:pt idx="13833">
                  <c:v>45.220796000194198</c:v>
                </c:pt>
                <c:pt idx="13834">
                  <c:v>45.225262999792903</c:v>
                </c:pt>
                <c:pt idx="13835">
                  <c:v>45.225622000088997</c:v>
                </c:pt>
                <c:pt idx="13836">
                  <c:v>45.226411999919897</c:v>
                </c:pt>
                <c:pt idx="13837">
                  <c:v>45.2269229999728</c:v>
                </c:pt>
                <c:pt idx="13838">
                  <c:v>45.248868999806206</c:v>
                </c:pt>
                <c:pt idx="13839">
                  <c:v>45.248892000017797</c:v>
                </c:pt>
                <c:pt idx="13840">
                  <c:v>45.249352000155298</c:v>
                </c:pt>
                <c:pt idx="13841">
                  <c:v>45.2501469999333</c:v>
                </c:pt>
                <c:pt idx="13842">
                  <c:v>45.250691000091997</c:v>
                </c:pt>
                <c:pt idx="13843">
                  <c:v>45.255902999997403</c:v>
                </c:pt>
                <c:pt idx="13844">
                  <c:v>45.256588000029197</c:v>
                </c:pt>
                <c:pt idx="13845">
                  <c:v>45.257675999891902</c:v>
                </c:pt>
                <c:pt idx="13846">
                  <c:v>45.2577099999871</c:v>
                </c:pt>
                <c:pt idx="13847">
                  <c:v>45.258437000029495</c:v>
                </c:pt>
                <c:pt idx="13848">
                  <c:v>45.266212000114997</c:v>
                </c:pt>
                <c:pt idx="13849">
                  <c:v>45.266996999998803</c:v>
                </c:pt>
                <c:pt idx="13850">
                  <c:v>45.267684999998799</c:v>
                </c:pt>
                <c:pt idx="13851">
                  <c:v>45.268036999914301</c:v>
                </c:pt>
                <c:pt idx="13852">
                  <c:v>45.268250999924895</c:v>
                </c:pt>
                <c:pt idx="13853">
                  <c:v>45.268321000094097</c:v>
                </c:pt>
                <c:pt idx="13854">
                  <c:v>45.268783000210504</c:v>
                </c:pt>
                <c:pt idx="13855">
                  <c:v>45.269533999999098</c:v>
                </c:pt>
                <c:pt idx="13856">
                  <c:v>45.269568000094196</c:v>
                </c:pt>
                <c:pt idx="13857">
                  <c:v>45.270159000210597</c:v>
                </c:pt>
                <c:pt idx="13858">
                  <c:v>45.270491999872299</c:v>
                </c:pt>
                <c:pt idx="13859">
                  <c:v>45.271075000073296</c:v>
                </c:pt>
                <c:pt idx="13860">
                  <c:v>45.2757259999998</c:v>
                </c:pt>
                <c:pt idx="13861">
                  <c:v>45.305642000130305</c:v>
                </c:pt>
                <c:pt idx="13862">
                  <c:v>45.315098000173705</c:v>
                </c:pt>
                <c:pt idx="13863">
                  <c:v>45.315543000015104</c:v>
                </c:pt>
                <c:pt idx="13864">
                  <c:v>45.3164310001739</c:v>
                </c:pt>
                <c:pt idx="13865">
                  <c:v>45.317147999867295</c:v>
                </c:pt>
                <c:pt idx="13866">
                  <c:v>45.324053000058399</c:v>
                </c:pt>
                <c:pt idx="13867">
                  <c:v>45.324167000217102</c:v>
                </c:pt>
                <c:pt idx="13868">
                  <c:v>45.324839999921096</c:v>
                </c:pt>
                <c:pt idx="13869">
                  <c:v>45.326059000217306</c:v>
                </c:pt>
                <c:pt idx="13870">
                  <c:v>45.326923000175107</c:v>
                </c:pt>
                <c:pt idx="13871">
                  <c:v>45.333546000165299</c:v>
                </c:pt>
                <c:pt idx="13872">
                  <c:v>45.337922999806302</c:v>
                </c:pt>
                <c:pt idx="13873">
                  <c:v>45.355630999893002</c:v>
                </c:pt>
                <c:pt idx="13874">
                  <c:v>45.356006000019903</c:v>
                </c:pt>
                <c:pt idx="13875">
                  <c:v>45.356837999861398</c:v>
                </c:pt>
                <c:pt idx="13876">
                  <c:v>45.357300999967201</c:v>
                </c:pt>
                <c:pt idx="13877">
                  <c:v>45.358244999988493</c:v>
                </c:pt>
                <c:pt idx="13878">
                  <c:v>45.358944999861706</c:v>
                </c:pt>
                <c:pt idx="13879">
                  <c:v>45.361213999967703</c:v>
                </c:pt>
                <c:pt idx="13880">
                  <c:v>45.361474999936</c:v>
                </c:pt>
                <c:pt idx="13881">
                  <c:v>45.364761000200801</c:v>
                </c:pt>
                <c:pt idx="13882">
                  <c:v>45.365085999946999</c:v>
                </c:pt>
                <c:pt idx="13883">
                  <c:v>45.365610999851896</c:v>
                </c:pt>
                <c:pt idx="13884">
                  <c:v>45.365827999830799</c:v>
                </c:pt>
                <c:pt idx="13885">
                  <c:v>45.366905999799201</c:v>
                </c:pt>
                <c:pt idx="13886">
                  <c:v>45.367011000053004</c:v>
                </c:pt>
                <c:pt idx="13887">
                  <c:v>45.367111999894405</c:v>
                </c:pt>
                <c:pt idx="13888">
                  <c:v>45.367202999841496</c:v>
                </c:pt>
                <c:pt idx="13889">
                  <c:v>45.3681049998522</c:v>
                </c:pt>
                <c:pt idx="13890">
                  <c:v>45.368648000021395</c:v>
                </c:pt>
                <c:pt idx="13891">
                  <c:v>45.369464000032096</c:v>
                </c:pt>
                <c:pt idx="13892">
                  <c:v>45.369856999968697</c:v>
                </c:pt>
                <c:pt idx="13893">
                  <c:v>45.375917000001202</c:v>
                </c:pt>
                <c:pt idx="13894">
                  <c:v>45.384830999864697</c:v>
                </c:pt>
                <c:pt idx="13895">
                  <c:v>45.400406000226198</c:v>
                </c:pt>
                <c:pt idx="13896">
                  <c:v>45.402331999866796</c:v>
                </c:pt>
                <c:pt idx="13897">
                  <c:v>45.4129539998575</c:v>
                </c:pt>
                <c:pt idx="13898">
                  <c:v>45.418335999784098</c:v>
                </c:pt>
                <c:pt idx="13899">
                  <c:v>45.418873000016895</c:v>
                </c:pt>
                <c:pt idx="13900">
                  <c:v>45.419833999858298</c:v>
                </c:pt>
                <c:pt idx="13901">
                  <c:v>45.4205239998373</c:v>
                </c:pt>
                <c:pt idx="13902">
                  <c:v>45.435585000177504</c:v>
                </c:pt>
                <c:pt idx="13903">
                  <c:v>45.441248999850302</c:v>
                </c:pt>
                <c:pt idx="13904">
                  <c:v>45.441836000008998</c:v>
                </c:pt>
                <c:pt idx="13905">
                  <c:v>45.4428449997976</c:v>
                </c:pt>
                <c:pt idx="13906">
                  <c:v>45.443579000220701</c:v>
                </c:pt>
                <c:pt idx="13907">
                  <c:v>45.443942000019803</c:v>
                </c:pt>
                <c:pt idx="13908">
                  <c:v>45.4508309999255</c:v>
                </c:pt>
                <c:pt idx="13909">
                  <c:v>45.451497000158199</c:v>
                </c:pt>
                <c:pt idx="13910">
                  <c:v>45.452673999989194</c:v>
                </c:pt>
                <c:pt idx="13911">
                  <c:v>45.453537999946995</c:v>
                </c:pt>
                <c:pt idx="13912">
                  <c:v>45.4605049999372</c:v>
                </c:pt>
                <c:pt idx="13913">
                  <c:v>45.465361999958901</c:v>
                </c:pt>
                <c:pt idx="13914">
                  <c:v>45.4658720000225</c:v>
                </c:pt>
                <c:pt idx="13915">
                  <c:v>45.466764000138902</c:v>
                </c:pt>
                <c:pt idx="13916">
                  <c:v>45.467336000001495</c:v>
                </c:pt>
                <c:pt idx="13917">
                  <c:v>45.470206000118097</c:v>
                </c:pt>
                <c:pt idx="13918">
                  <c:v>45.485419000215096</c:v>
                </c:pt>
                <c:pt idx="13919">
                  <c:v>45.486114000141207</c:v>
                </c:pt>
                <c:pt idx="13920">
                  <c:v>45.487554999908703</c:v>
                </c:pt>
                <c:pt idx="13921">
                  <c:v>45.488572000067499</c:v>
                </c:pt>
                <c:pt idx="13922">
                  <c:v>45.4915949999303</c:v>
                </c:pt>
                <c:pt idx="13923">
                  <c:v>45.492078999814098</c:v>
                </c:pt>
                <c:pt idx="13924">
                  <c:v>45.492840999941102</c:v>
                </c:pt>
                <c:pt idx="13925">
                  <c:v>45.492962000025699</c:v>
                </c:pt>
                <c:pt idx="13926">
                  <c:v>45.493550000173798</c:v>
                </c:pt>
                <c:pt idx="13927">
                  <c:v>45.503917000132702</c:v>
                </c:pt>
                <c:pt idx="13928">
                  <c:v>45.504545999847302</c:v>
                </c:pt>
                <c:pt idx="13929">
                  <c:v>45.505176999995406</c:v>
                </c:pt>
                <c:pt idx="13930">
                  <c:v>45.506267999826299</c:v>
                </c:pt>
                <c:pt idx="13931">
                  <c:v>45.507728999837099</c:v>
                </c:pt>
                <c:pt idx="13932">
                  <c:v>45.514991999880202</c:v>
                </c:pt>
                <c:pt idx="13933">
                  <c:v>45.535765999829799</c:v>
                </c:pt>
                <c:pt idx="13934">
                  <c:v>45.536040000115399</c:v>
                </c:pt>
                <c:pt idx="13935">
                  <c:v>45.536523000009701</c:v>
                </c:pt>
                <c:pt idx="13936">
                  <c:v>45.536959999935704</c:v>
                </c:pt>
                <c:pt idx="13937">
                  <c:v>45.549977000064203</c:v>
                </c:pt>
                <c:pt idx="13938">
                  <c:v>45.559900000171105</c:v>
                </c:pt>
                <c:pt idx="13939">
                  <c:v>45.568714000182801</c:v>
                </c:pt>
                <c:pt idx="13940">
                  <c:v>45.571330999791797</c:v>
                </c:pt>
                <c:pt idx="13941">
                  <c:v>45.571830999961001</c:v>
                </c:pt>
                <c:pt idx="13942">
                  <c:v>45.572699999866003</c:v>
                </c:pt>
                <c:pt idx="13943">
                  <c:v>45.573233000141002</c:v>
                </c:pt>
                <c:pt idx="13944">
                  <c:v>45.587423000142699</c:v>
                </c:pt>
                <c:pt idx="13945">
                  <c:v>45.588427999973604</c:v>
                </c:pt>
                <c:pt idx="13946">
                  <c:v>45.589881000068999</c:v>
                </c:pt>
                <c:pt idx="13947">
                  <c:v>45.5900580000161</c:v>
                </c:pt>
                <c:pt idx="13948">
                  <c:v>45.590636999804701</c:v>
                </c:pt>
                <c:pt idx="13949">
                  <c:v>45.5911789999845</c:v>
                </c:pt>
                <c:pt idx="13950">
                  <c:v>45.591956999942305</c:v>
                </c:pt>
                <c:pt idx="13951">
                  <c:v>45.593255999847301</c:v>
                </c:pt>
                <c:pt idx="13952">
                  <c:v>45.596285000101403</c:v>
                </c:pt>
                <c:pt idx="13953">
                  <c:v>45.596700999794805</c:v>
                </c:pt>
                <c:pt idx="13954">
                  <c:v>45.597570000154505</c:v>
                </c:pt>
                <c:pt idx="13955">
                  <c:v>45.598058999985298</c:v>
                </c:pt>
                <c:pt idx="13956">
                  <c:v>45.599746999869197</c:v>
                </c:pt>
                <c:pt idx="13957">
                  <c:v>45.601700000133796</c:v>
                </c:pt>
                <c:pt idx="13958">
                  <c:v>45.628009000211001</c:v>
                </c:pt>
                <c:pt idx="13959">
                  <c:v>45.629523000115995</c:v>
                </c:pt>
                <c:pt idx="13960">
                  <c:v>45.630182999957398</c:v>
                </c:pt>
                <c:pt idx="13961">
                  <c:v>45.630315999915098</c:v>
                </c:pt>
                <c:pt idx="13962">
                  <c:v>45.630989000073797</c:v>
                </c:pt>
                <c:pt idx="13963">
                  <c:v>45.631443999809505</c:v>
                </c:pt>
                <c:pt idx="13964">
                  <c:v>45.631950999904795</c:v>
                </c:pt>
                <c:pt idx="13965">
                  <c:v>45.632417999968297</c:v>
                </c:pt>
                <c:pt idx="13966">
                  <c:v>45.632747000126898</c:v>
                </c:pt>
                <c:pt idx="13967">
                  <c:v>45.659596999939801</c:v>
                </c:pt>
                <c:pt idx="13968">
                  <c:v>45.6603319998976</c:v>
                </c:pt>
                <c:pt idx="13969">
                  <c:v>45.660583999961005</c:v>
                </c:pt>
                <c:pt idx="13970">
                  <c:v>45.661658999961197</c:v>
                </c:pt>
                <c:pt idx="13971">
                  <c:v>45.661744999961201</c:v>
                </c:pt>
                <c:pt idx="13972">
                  <c:v>45.662129999982405</c:v>
                </c:pt>
                <c:pt idx="13973">
                  <c:v>45.662456000172803</c:v>
                </c:pt>
                <c:pt idx="13974">
                  <c:v>45.662909999918995</c:v>
                </c:pt>
                <c:pt idx="13975">
                  <c:v>45.663477999823897</c:v>
                </c:pt>
                <c:pt idx="13976">
                  <c:v>45.6770730002062</c:v>
                </c:pt>
                <c:pt idx="13977">
                  <c:v>45.6986290000713</c:v>
                </c:pt>
                <c:pt idx="13978">
                  <c:v>45.699065999997401</c:v>
                </c:pt>
                <c:pt idx="13979">
                  <c:v>45.699842999965696</c:v>
                </c:pt>
                <c:pt idx="13980">
                  <c:v>45.700387000124401</c:v>
                </c:pt>
                <c:pt idx="13981">
                  <c:v>45.700703999955294</c:v>
                </c:pt>
                <c:pt idx="13982">
                  <c:v>45.706026000061598</c:v>
                </c:pt>
                <c:pt idx="13983">
                  <c:v>45.7064239999454</c:v>
                </c:pt>
                <c:pt idx="13984">
                  <c:v>45.707153999955999</c:v>
                </c:pt>
                <c:pt idx="13985">
                  <c:v>45.707689000209896</c:v>
                </c:pt>
                <c:pt idx="13986">
                  <c:v>45.710054000210206</c:v>
                </c:pt>
                <c:pt idx="13987">
                  <c:v>45.710092999797702</c:v>
                </c:pt>
                <c:pt idx="13988">
                  <c:v>45.710724999935302</c:v>
                </c:pt>
                <c:pt idx="13989">
                  <c:v>45.712050000020099</c:v>
                </c:pt>
                <c:pt idx="13990">
                  <c:v>45.7130360000519</c:v>
                </c:pt>
                <c:pt idx="13991">
                  <c:v>45.713469000020197</c:v>
                </c:pt>
                <c:pt idx="13992">
                  <c:v>45.724127000084898</c:v>
                </c:pt>
                <c:pt idx="13993">
                  <c:v>45.732242000212807</c:v>
                </c:pt>
                <c:pt idx="13994">
                  <c:v>45.734645999800698</c:v>
                </c:pt>
                <c:pt idx="13995">
                  <c:v>45.735219000107399</c:v>
                </c:pt>
                <c:pt idx="13996">
                  <c:v>45.7362140000441</c:v>
                </c:pt>
                <c:pt idx="13997">
                  <c:v>45.736933000171099</c:v>
                </c:pt>
                <c:pt idx="13998">
                  <c:v>45.73736500015</c:v>
                </c:pt>
                <c:pt idx="13999">
                  <c:v>45.737919000202901</c:v>
                </c:pt>
                <c:pt idx="14000">
                  <c:v>45.738856999832898</c:v>
                </c:pt>
                <c:pt idx="14001">
                  <c:v>45.7394919999387</c:v>
                </c:pt>
                <c:pt idx="14002">
                  <c:v>45.757417000004295</c:v>
                </c:pt>
                <c:pt idx="14003">
                  <c:v>45.757870000215902</c:v>
                </c:pt>
                <c:pt idx="14004">
                  <c:v>45.7587050000256</c:v>
                </c:pt>
                <c:pt idx="14005">
                  <c:v>45.759246000216002</c:v>
                </c:pt>
                <c:pt idx="14006">
                  <c:v>45.768905999921095</c:v>
                </c:pt>
                <c:pt idx="14007">
                  <c:v>45.7690429998365</c:v>
                </c:pt>
                <c:pt idx="14008">
                  <c:v>45.7692889999634</c:v>
                </c:pt>
                <c:pt idx="14009">
                  <c:v>45.769681999900001</c:v>
                </c:pt>
                <c:pt idx="14010">
                  <c:v>45.771534999857906</c:v>
                </c:pt>
                <c:pt idx="14011">
                  <c:v>45.771767000132904</c:v>
                </c:pt>
                <c:pt idx="14012">
                  <c:v>45.772457000111899</c:v>
                </c:pt>
                <c:pt idx="14013">
                  <c:v>45.772667000164802</c:v>
                </c:pt>
                <c:pt idx="14014">
                  <c:v>45.773890999953394</c:v>
                </c:pt>
                <c:pt idx="14015">
                  <c:v>45.774002000143803</c:v>
                </c:pt>
                <c:pt idx="14016">
                  <c:v>45.774113999868803</c:v>
                </c:pt>
                <c:pt idx="14017">
                  <c:v>45.775321999826701</c:v>
                </c:pt>
                <c:pt idx="14018">
                  <c:v>45.775786999911304</c:v>
                </c:pt>
                <c:pt idx="14019">
                  <c:v>45.776199000101698</c:v>
                </c:pt>
                <c:pt idx="14020">
                  <c:v>45.790453999870799</c:v>
                </c:pt>
                <c:pt idx="14021">
                  <c:v>45.794094000029801</c:v>
                </c:pt>
                <c:pt idx="14022">
                  <c:v>45.794803999797203</c:v>
                </c:pt>
                <c:pt idx="14023">
                  <c:v>45.796214999881997</c:v>
                </c:pt>
                <c:pt idx="14024">
                  <c:v>45.797208999829301</c:v>
                </c:pt>
                <c:pt idx="14025">
                  <c:v>45.799396999882397</c:v>
                </c:pt>
                <c:pt idx="14026">
                  <c:v>45.800059000157404</c:v>
                </c:pt>
                <c:pt idx="14027">
                  <c:v>45.801223000125901</c:v>
                </c:pt>
                <c:pt idx="14028">
                  <c:v>45.802314999946198</c:v>
                </c:pt>
                <c:pt idx="14029">
                  <c:v>45.802428000115405</c:v>
                </c:pt>
                <c:pt idx="14030">
                  <c:v>45.812391999788801</c:v>
                </c:pt>
                <c:pt idx="14031">
                  <c:v>45.812754000053197</c:v>
                </c:pt>
                <c:pt idx="14032">
                  <c:v>45.813464999810002</c:v>
                </c:pt>
                <c:pt idx="14033">
                  <c:v>45.813993000137998</c:v>
                </c:pt>
                <c:pt idx="14034">
                  <c:v>45.817126000201796</c:v>
                </c:pt>
                <c:pt idx="14035">
                  <c:v>45.824470999832506</c:v>
                </c:pt>
                <c:pt idx="14036">
                  <c:v>45.826980000128906</c:v>
                </c:pt>
                <c:pt idx="14037">
                  <c:v>45.839327000066902</c:v>
                </c:pt>
                <c:pt idx="14038">
                  <c:v>45.8399150002151</c:v>
                </c:pt>
                <c:pt idx="14039">
                  <c:v>45.841098999971997</c:v>
                </c:pt>
                <c:pt idx="14040">
                  <c:v>45.841962999929798</c:v>
                </c:pt>
                <c:pt idx="14041">
                  <c:v>45.849316999920099</c:v>
                </c:pt>
                <c:pt idx="14042">
                  <c:v>45.8498799998778</c:v>
                </c:pt>
                <c:pt idx="14043">
                  <c:v>45.850723000057698</c:v>
                </c:pt>
                <c:pt idx="14044">
                  <c:v>45.851287000004902</c:v>
                </c:pt>
                <c:pt idx="14045">
                  <c:v>45.851315000163503</c:v>
                </c:pt>
                <c:pt idx="14046">
                  <c:v>45.852878000005106</c:v>
                </c:pt>
                <c:pt idx="14047">
                  <c:v>45.870625000134105</c:v>
                </c:pt>
                <c:pt idx="14048">
                  <c:v>45.874077000007603</c:v>
                </c:pt>
                <c:pt idx="14049">
                  <c:v>45.874361000187399</c:v>
                </c:pt>
                <c:pt idx="14050">
                  <c:v>45.874895999986599</c:v>
                </c:pt>
                <c:pt idx="14051">
                  <c:v>45.875335999880903</c:v>
                </c:pt>
                <c:pt idx="14052">
                  <c:v>45.875337999859696</c:v>
                </c:pt>
                <c:pt idx="14053">
                  <c:v>45.876048000081894</c:v>
                </c:pt>
                <c:pt idx="14054">
                  <c:v>45.877393999944594</c:v>
                </c:pt>
                <c:pt idx="14055">
                  <c:v>45.878364000145602</c:v>
                </c:pt>
                <c:pt idx="14056">
                  <c:v>45.891524000125997</c:v>
                </c:pt>
                <c:pt idx="14057">
                  <c:v>45.8984860001692</c:v>
                </c:pt>
                <c:pt idx="14058">
                  <c:v>45.899479000127002</c:v>
                </c:pt>
                <c:pt idx="14059">
                  <c:v>45.904541999789203</c:v>
                </c:pt>
                <c:pt idx="14060">
                  <c:v>45.9050220001699</c:v>
                </c:pt>
                <c:pt idx="14061">
                  <c:v>45.905880000191196</c:v>
                </c:pt>
                <c:pt idx="14062">
                  <c:v>45.906457999990302</c:v>
                </c:pt>
                <c:pt idx="14063">
                  <c:v>45.923968999886696</c:v>
                </c:pt>
                <c:pt idx="14064">
                  <c:v>45.924643000034798</c:v>
                </c:pt>
                <c:pt idx="14065">
                  <c:v>45.924684000055997</c:v>
                </c:pt>
                <c:pt idx="14066">
                  <c:v>45.925417000034898</c:v>
                </c:pt>
                <c:pt idx="14067">
                  <c:v>45.926072999918603</c:v>
                </c:pt>
                <c:pt idx="14068">
                  <c:v>45.926672999939903</c:v>
                </c:pt>
                <c:pt idx="14069">
                  <c:v>45.927070999823599</c:v>
                </c:pt>
                <c:pt idx="14070">
                  <c:v>45.927549000225497</c:v>
                </c:pt>
                <c:pt idx="14071">
                  <c:v>45.930883999972096</c:v>
                </c:pt>
                <c:pt idx="14072">
                  <c:v>45.931181000014405</c:v>
                </c:pt>
                <c:pt idx="14073">
                  <c:v>45.931618999929896</c:v>
                </c:pt>
                <c:pt idx="14074">
                  <c:v>45.933155000056999</c:v>
                </c:pt>
                <c:pt idx="14075">
                  <c:v>45.934495999972498</c:v>
                </c:pt>
                <c:pt idx="14076">
                  <c:v>45.948742999826202</c:v>
                </c:pt>
                <c:pt idx="14077">
                  <c:v>45.9642979999443</c:v>
                </c:pt>
                <c:pt idx="14078">
                  <c:v>45.9649760000502</c:v>
                </c:pt>
                <c:pt idx="14079">
                  <c:v>45.966231999955198</c:v>
                </c:pt>
                <c:pt idx="14080">
                  <c:v>45.967105999807202</c:v>
                </c:pt>
                <c:pt idx="14081">
                  <c:v>45.974871999987897</c:v>
                </c:pt>
                <c:pt idx="14082">
                  <c:v>45.976738999797796</c:v>
                </c:pt>
                <c:pt idx="14083">
                  <c:v>45.979442999851003</c:v>
                </c:pt>
                <c:pt idx="14084">
                  <c:v>45.992329999989998</c:v>
                </c:pt>
                <c:pt idx="14085">
                  <c:v>46.007163000012895</c:v>
                </c:pt>
                <c:pt idx="14086">
                  <c:v>46.007778999864897</c:v>
                </c:pt>
                <c:pt idx="14087">
                  <c:v>46.009020999917901</c:v>
                </c:pt>
                <c:pt idx="14088">
                  <c:v>46.0098160001507</c:v>
                </c:pt>
                <c:pt idx="14089">
                  <c:v>46.032103000015901</c:v>
                </c:pt>
                <c:pt idx="14090">
                  <c:v>46.032695000121699</c:v>
                </c:pt>
                <c:pt idx="14091">
                  <c:v>46.0336050000478</c:v>
                </c:pt>
                <c:pt idx="14092">
                  <c:v>46.034267999857498</c:v>
                </c:pt>
                <c:pt idx="14093">
                  <c:v>46.035939999910603</c:v>
                </c:pt>
                <c:pt idx="14094">
                  <c:v>46.039329999985</c:v>
                </c:pt>
                <c:pt idx="14095">
                  <c:v>46.0401109999111</c:v>
                </c:pt>
                <c:pt idx="14096">
                  <c:v>46.041429000069904</c:v>
                </c:pt>
                <c:pt idx="14097">
                  <c:v>46.042367000154599</c:v>
                </c:pt>
                <c:pt idx="14098">
                  <c:v>46.044306000112499</c:v>
                </c:pt>
                <c:pt idx="14099">
                  <c:v>46.047451000049399</c:v>
                </c:pt>
                <c:pt idx="14100">
                  <c:v>46.048145999975503</c:v>
                </c:pt>
                <c:pt idx="14101">
                  <c:v>46.049315999880406</c:v>
                </c:pt>
                <c:pt idx="14102">
                  <c:v>46.050237000144897</c:v>
                </c:pt>
                <c:pt idx="14103">
                  <c:v>46.053867999944394</c:v>
                </c:pt>
                <c:pt idx="14104">
                  <c:v>46.054269999785902</c:v>
                </c:pt>
                <c:pt idx="14105">
                  <c:v>46.054988999912801</c:v>
                </c:pt>
                <c:pt idx="14106">
                  <c:v>46.055425999838903</c:v>
                </c:pt>
                <c:pt idx="14107">
                  <c:v>46.068699999977902</c:v>
                </c:pt>
                <c:pt idx="14108">
                  <c:v>46.069236000221203</c:v>
                </c:pt>
                <c:pt idx="14109">
                  <c:v>46.0702199998195</c:v>
                </c:pt>
                <c:pt idx="14110">
                  <c:v>46.070868999777304</c:v>
                </c:pt>
                <c:pt idx="14111">
                  <c:v>46.070946999861903</c:v>
                </c:pt>
                <c:pt idx="14112">
                  <c:v>46.071541999936002</c:v>
                </c:pt>
                <c:pt idx="14113">
                  <c:v>46.072830999946696</c:v>
                </c:pt>
                <c:pt idx="14114">
                  <c:v>46.0735930000737</c:v>
                </c:pt>
                <c:pt idx="14115">
                  <c:v>46.074091999798796</c:v>
                </c:pt>
                <c:pt idx="14116">
                  <c:v>46.074651999788301</c:v>
                </c:pt>
                <c:pt idx="14117">
                  <c:v>46.075733000179703</c:v>
                </c:pt>
                <c:pt idx="14118">
                  <c:v>46.076499999799104</c:v>
                </c:pt>
                <c:pt idx="14119">
                  <c:v>46.080496999820703</c:v>
                </c:pt>
                <c:pt idx="14120">
                  <c:v>46.080905000053399</c:v>
                </c:pt>
                <c:pt idx="14121">
                  <c:v>46.082614000169997</c:v>
                </c:pt>
                <c:pt idx="14122">
                  <c:v>46.082887000011397</c:v>
                </c:pt>
                <c:pt idx="14123">
                  <c:v>46.083483000074899</c:v>
                </c:pt>
                <c:pt idx="14124">
                  <c:v>46.083585999895107</c:v>
                </c:pt>
                <c:pt idx="14125">
                  <c:v>46.0843649998423</c:v>
                </c:pt>
                <c:pt idx="14126">
                  <c:v>46.084791999874099</c:v>
                </c:pt>
                <c:pt idx="14127">
                  <c:v>46.085142999800098</c:v>
                </c:pt>
                <c:pt idx="14128">
                  <c:v>46.088131000033101</c:v>
                </c:pt>
                <c:pt idx="14129">
                  <c:v>46.088808000149506</c:v>
                </c:pt>
                <c:pt idx="14130">
                  <c:v>46.089298999959198</c:v>
                </c:pt>
                <c:pt idx="14131">
                  <c:v>46.089808000033294</c:v>
                </c:pt>
                <c:pt idx="14132">
                  <c:v>46.089920000213098</c:v>
                </c:pt>
                <c:pt idx="14133">
                  <c:v>46.090671000001699</c:v>
                </c:pt>
                <c:pt idx="14134">
                  <c:v>46.090702000128594</c:v>
                </c:pt>
                <c:pt idx="14135">
                  <c:v>46.091199999864301</c:v>
                </c:pt>
                <c:pt idx="14136">
                  <c:v>46.1134749998564</c:v>
                </c:pt>
                <c:pt idx="14137">
                  <c:v>46.117647999835697</c:v>
                </c:pt>
                <c:pt idx="14138">
                  <c:v>46.120902999973602</c:v>
                </c:pt>
                <c:pt idx="14139">
                  <c:v>46.122267000100599</c:v>
                </c:pt>
                <c:pt idx="14140">
                  <c:v>46.122582999941997</c:v>
                </c:pt>
                <c:pt idx="14141">
                  <c:v>46.122743000069001</c:v>
                </c:pt>
                <c:pt idx="14142">
                  <c:v>46.123626999815301</c:v>
                </c:pt>
                <c:pt idx="14143">
                  <c:v>46.1241829998471</c:v>
                </c:pt>
                <c:pt idx="14144">
                  <c:v>46.128775999932202</c:v>
                </c:pt>
                <c:pt idx="14145">
                  <c:v>46.1444070001562</c:v>
                </c:pt>
                <c:pt idx="14146">
                  <c:v>46.145193000029302</c:v>
                </c:pt>
                <c:pt idx="14147">
                  <c:v>46.158854000168503</c:v>
                </c:pt>
                <c:pt idx="14148">
                  <c:v>46.1615539998092</c:v>
                </c:pt>
                <c:pt idx="14149">
                  <c:v>46.162275999904502</c:v>
                </c:pt>
                <c:pt idx="14150">
                  <c:v>46.163296000031501</c:v>
                </c:pt>
                <c:pt idx="14151">
                  <c:v>46.164477999809598</c:v>
                </c:pt>
                <c:pt idx="14152">
                  <c:v>46.178060999864101</c:v>
                </c:pt>
                <c:pt idx="14153">
                  <c:v>46.189009000045097</c:v>
                </c:pt>
                <c:pt idx="14154">
                  <c:v>46.190670000214503</c:v>
                </c:pt>
                <c:pt idx="14155">
                  <c:v>46.191367000119499</c:v>
                </c:pt>
                <c:pt idx="14156">
                  <c:v>46.192686999802298</c:v>
                </c:pt>
                <c:pt idx="14157">
                  <c:v>46.1936440001409</c:v>
                </c:pt>
                <c:pt idx="14158">
                  <c:v>46.194834999823698</c:v>
                </c:pt>
                <c:pt idx="14159">
                  <c:v>46.195590000024801</c:v>
                </c:pt>
                <c:pt idx="14160">
                  <c:v>46.195598999929601</c:v>
                </c:pt>
                <c:pt idx="14161">
                  <c:v>46.196812999824004</c:v>
                </c:pt>
                <c:pt idx="14162">
                  <c:v>46.1975700000039</c:v>
                </c:pt>
                <c:pt idx="14163">
                  <c:v>46.203956000226697</c:v>
                </c:pt>
                <c:pt idx="14164">
                  <c:v>46.209680000174501</c:v>
                </c:pt>
                <c:pt idx="14165">
                  <c:v>46.210398999846802</c:v>
                </c:pt>
                <c:pt idx="14166">
                  <c:v>46.211705000132397</c:v>
                </c:pt>
                <c:pt idx="14167">
                  <c:v>46.212700000069098</c:v>
                </c:pt>
                <c:pt idx="14168">
                  <c:v>46.218001999932298</c:v>
                </c:pt>
                <c:pt idx="14169">
                  <c:v>46.218558999953501</c:v>
                </c:pt>
                <c:pt idx="14170">
                  <c:v>46.219443000154506</c:v>
                </c:pt>
                <c:pt idx="14171">
                  <c:v>46.220548999826796</c:v>
                </c:pt>
                <c:pt idx="14172">
                  <c:v>46.2299790001452</c:v>
                </c:pt>
                <c:pt idx="14173">
                  <c:v>46.235847999923806</c:v>
                </c:pt>
                <c:pt idx="14174">
                  <c:v>46.236220000082497</c:v>
                </c:pt>
                <c:pt idx="14175">
                  <c:v>46.236861000124904</c:v>
                </c:pt>
                <c:pt idx="14176">
                  <c:v>46.2374359999557</c:v>
                </c:pt>
                <c:pt idx="14177">
                  <c:v>46.249193000221496</c:v>
                </c:pt>
                <c:pt idx="14178">
                  <c:v>46.266270000160098</c:v>
                </c:pt>
                <c:pt idx="14179">
                  <c:v>46.266883000043805</c:v>
                </c:pt>
                <c:pt idx="14180">
                  <c:v>46.2681290000546</c:v>
                </c:pt>
                <c:pt idx="14181">
                  <c:v>46.268935000170998</c:v>
                </c:pt>
                <c:pt idx="14182">
                  <c:v>46.269567999843204</c:v>
                </c:pt>
                <c:pt idx="14183">
                  <c:v>46.287210000173204</c:v>
                </c:pt>
                <c:pt idx="14184">
                  <c:v>46.287432000099194</c:v>
                </c:pt>
                <c:pt idx="14185">
                  <c:v>46.287758999824206</c:v>
                </c:pt>
                <c:pt idx="14186">
                  <c:v>46.288719000131003</c:v>
                </c:pt>
                <c:pt idx="14187">
                  <c:v>46.289288000025401</c:v>
                </c:pt>
                <c:pt idx="14188">
                  <c:v>46.289964000152295</c:v>
                </c:pt>
                <c:pt idx="14189">
                  <c:v>46.293037999930597</c:v>
                </c:pt>
                <c:pt idx="14190">
                  <c:v>46.293663000142203</c:v>
                </c:pt>
                <c:pt idx="14191">
                  <c:v>46.294611000121201</c:v>
                </c:pt>
                <c:pt idx="14192">
                  <c:v>46.295764000205899</c:v>
                </c:pt>
                <c:pt idx="14193">
                  <c:v>46.302506999836602</c:v>
                </c:pt>
                <c:pt idx="14194">
                  <c:v>46.326561000114403</c:v>
                </c:pt>
                <c:pt idx="14195">
                  <c:v>46.327216000008704</c:v>
                </c:pt>
                <c:pt idx="14196">
                  <c:v>46.328423999966596</c:v>
                </c:pt>
                <c:pt idx="14197">
                  <c:v>46.329369999966701</c:v>
                </c:pt>
                <c:pt idx="14198">
                  <c:v>46.337204999872398</c:v>
                </c:pt>
                <c:pt idx="14199">
                  <c:v>46.352816999842602</c:v>
                </c:pt>
                <c:pt idx="14200">
                  <c:v>46.372934999908402</c:v>
                </c:pt>
                <c:pt idx="14201">
                  <c:v>46.373348000088299</c:v>
                </c:pt>
                <c:pt idx="14202">
                  <c:v>46.373657000003703</c:v>
                </c:pt>
                <c:pt idx="14203">
                  <c:v>46.373943000162399</c:v>
                </c:pt>
                <c:pt idx="14204">
                  <c:v>46.374928000204804</c:v>
                </c:pt>
                <c:pt idx="14205">
                  <c:v>46.375030000035601</c:v>
                </c:pt>
                <c:pt idx="14206">
                  <c:v>46.375960000204898</c:v>
                </c:pt>
                <c:pt idx="14207">
                  <c:v>46.3763689999723</c:v>
                </c:pt>
                <c:pt idx="14208">
                  <c:v>46.390464000069095</c:v>
                </c:pt>
                <c:pt idx="14209">
                  <c:v>46.391048999794201</c:v>
                </c:pt>
                <c:pt idx="14210">
                  <c:v>46.392233999995298</c:v>
                </c:pt>
                <c:pt idx="14211">
                  <c:v>46.393096999963703</c:v>
                </c:pt>
                <c:pt idx="14212">
                  <c:v>46.3964690002285</c:v>
                </c:pt>
                <c:pt idx="14213">
                  <c:v>46.397968999826794</c:v>
                </c:pt>
                <c:pt idx="14214">
                  <c:v>46.420086000125501</c:v>
                </c:pt>
                <c:pt idx="14215">
                  <c:v>46.420761999797797</c:v>
                </c:pt>
                <c:pt idx="14216">
                  <c:v>46.421935000125806</c:v>
                </c:pt>
                <c:pt idx="14217">
                  <c:v>46.422793000147003</c:v>
                </c:pt>
                <c:pt idx="14218">
                  <c:v>46.429092999915099</c:v>
                </c:pt>
                <c:pt idx="14219">
                  <c:v>46.429584000179602</c:v>
                </c:pt>
                <c:pt idx="14220">
                  <c:v>46.430338999925802</c:v>
                </c:pt>
                <c:pt idx="14221">
                  <c:v>46.431327999925998</c:v>
                </c:pt>
                <c:pt idx="14222">
                  <c:v>46.439934999852902</c:v>
                </c:pt>
                <c:pt idx="14223">
                  <c:v>46.447206999800898</c:v>
                </c:pt>
                <c:pt idx="14224">
                  <c:v>46.4556759998231</c:v>
                </c:pt>
                <c:pt idx="14225">
                  <c:v>46.478707000005606</c:v>
                </c:pt>
                <c:pt idx="14226">
                  <c:v>46.479109999836496</c:v>
                </c:pt>
                <c:pt idx="14227">
                  <c:v>46.479753999847098</c:v>
                </c:pt>
                <c:pt idx="14228">
                  <c:v>46.479954999995201</c:v>
                </c:pt>
                <c:pt idx="14229">
                  <c:v>46.480192000217301</c:v>
                </c:pt>
                <c:pt idx="14230">
                  <c:v>46.480654999868399</c:v>
                </c:pt>
                <c:pt idx="14231">
                  <c:v>46.4820000001964</c:v>
                </c:pt>
                <c:pt idx="14232">
                  <c:v>46.482971999921503</c:v>
                </c:pt>
                <c:pt idx="14233">
                  <c:v>46.484538000186099</c:v>
                </c:pt>
                <c:pt idx="14234">
                  <c:v>46.485030999974697</c:v>
                </c:pt>
                <c:pt idx="14235">
                  <c:v>46.485943999868994</c:v>
                </c:pt>
                <c:pt idx="14236">
                  <c:v>46.486733000165202</c:v>
                </c:pt>
                <c:pt idx="14237">
                  <c:v>46.489182000186695</c:v>
                </c:pt>
                <c:pt idx="14238">
                  <c:v>46.489754000049203</c:v>
                </c:pt>
                <c:pt idx="14239">
                  <c:v>46.4906649999647</c:v>
                </c:pt>
                <c:pt idx="14240">
                  <c:v>46.491664999848503</c:v>
                </c:pt>
                <c:pt idx="14241">
                  <c:v>46.491754999806204</c:v>
                </c:pt>
                <c:pt idx="14242">
                  <c:v>46.499949999997604</c:v>
                </c:pt>
                <c:pt idx="14243">
                  <c:v>46.507067000220502</c:v>
                </c:pt>
                <c:pt idx="14244">
                  <c:v>46.507781999935098</c:v>
                </c:pt>
                <c:pt idx="14245">
                  <c:v>46.509150000019801</c:v>
                </c:pt>
                <c:pt idx="14246">
                  <c:v>46.510180000041096</c:v>
                </c:pt>
                <c:pt idx="14247">
                  <c:v>46.5410900001188</c:v>
                </c:pt>
                <c:pt idx="14248">
                  <c:v>46.543658999780696</c:v>
                </c:pt>
                <c:pt idx="14249">
                  <c:v>46.5442350000557</c:v>
                </c:pt>
                <c:pt idx="14250">
                  <c:v>46.545224000055796</c:v>
                </c:pt>
                <c:pt idx="14251">
                  <c:v>46.545945000161701</c:v>
                </c:pt>
                <c:pt idx="14252">
                  <c:v>46.549664999929504</c:v>
                </c:pt>
                <c:pt idx="14253">
                  <c:v>46.552543999950998</c:v>
                </c:pt>
                <c:pt idx="14254">
                  <c:v>46.558873999856502</c:v>
                </c:pt>
                <c:pt idx="14255">
                  <c:v>46.559124999930596</c:v>
                </c:pt>
                <c:pt idx="14256">
                  <c:v>46.5595860000576</c:v>
                </c:pt>
                <c:pt idx="14257">
                  <c:v>46.560853999835601</c:v>
                </c:pt>
                <c:pt idx="14258">
                  <c:v>46.561881999877997</c:v>
                </c:pt>
                <c:pt idx="14259">
                  <c:v>46.564114999909997</c:v>
                </c:pt>
                <c:pt idx="14260">
                  <c:v>46.564683999804402</c:v>
                </c:pt>
                <c:pt idx="14261">
                  <c:v>46.565768000164098</c:v>
                </c:pt>
                <c:pt idx="14262">
                  <c:v>46.566447999794001</c:v>
                </c:pt>
                <c:pt idx="14263">
                  <c:v>46.580125000218601</c:v>
                </c:pt>
                <c:pt idx="14264">
                  <c:v>46.597106999797596</c:v>
                </c:pt>
                <c:pt idx="14265">
                  <c:v>46.617193000201901</c:v>
                </c:pt>
                <c:pt idx="14266">
                  <c:v>46.617889000117401</c:v>
                </c:pt>
                <c:pt idx="14267">
                  <c:v>46.619102000022394</c:v>
                </c:pt>
                <c:pt idx="14268">
                  <c:v>46.620417000212903</c:v>
                </c:pt>
                <c:pt idx="14269">
                  <c:v>46.623342000202605</c:v>
                </c:pt>
                <c:pt idx="14270">
                  <c:v>46.631852999780605</c:v>
                </c:pt>
                <c:pt idx="14271">
                  <c:v>46.652757000174404</c:v>
                </c:pt>
                <c:pt idx="14272">
                  <c:v>46.653367000089901</c:v>
                </c:pt>
                <c:pt idx="14273">
                  <c:v>46.6533959997832</c:v>
                </c:pt>
                <c:pt idx="14274">
                  <c:v>46.654035999836196</c:v>
                </c:pt>
                <c:pt idx="14275">
                  <c:v>46.654505999867901</c:v>
                </c:pt>
                <c:pt idx="14276">
                  <c:v>46.655215000100704</c:v>
                </c:pt>
                <c:pt idx="14277">
                  <c:v>46.655396000005496</c:v>
                </c:pt>
                <c:pt idx="14278">
                  <c:v>46.6559970000162</c:v>
                </c:pt>
                <c:pt idx="14279">
                  <c:v>46.667125000112698</c:v>
                </c:pt>
                <c:pt idx="14280">
                  <c:v>46.667602000070403</c:v>
                </c:pt>
                <c:pt idx="14281">
                  <c:v>46.668366000176306</c:v>
                </c:pt>
                <c:pt idx="14282">
                  <c:v>46.668866999880201</c:v>
                </c:pt>
                <c:pt idx="14283">
                  <c:v>46.681269000146095</c:v>
                </c:pt>
                <c:pt idx="14284">
                  <c:v>46.714913999949204</c:v>
                </c:pt>
                <c:pt idx="14285">
                  <c:v>46.722720000161601</c:v>
                </c:pt>
                <c:pt idx="14286">
                  <c:v>46.723479999854995</c:v>
                </c:pt>
                <c:pt idx="14287">
                  <c:v>46.726580999802501</c:v>
                </c:pt>
                <c:pt idx="14288">
                  <c:v>46.727180999823695</c:v>
                </c:pt>
                <c:pt idx="14289">
                  <c:v>46.728337999866099</c:v>
                </c:pt>
                <c:pt idx="14290">
                  <c:v>46.729124000194105</c:v>
                </c:pt>
                <c:pt idx="14291">
                  <c:v>46.733250000215705</c:v>
                </c:pt>
                <c:pt idx="14292">
                  <c:v>46.7338270000254</c:v>
                </c:pt>
                <c:pt idx="14293">
                  <c:v>46.735014000205396</c:v>
                </c:pt>
                <c:pt idx="14294">
                  <c:v>46.735781999814201</c:v>
                </c:pt>
                <c:pt idx="14295">
                  <c:v>46.751006999784295</c:v>
                </c:pt>
                <c:pt idx="14296">
                  <c:v>46.751284000038105</c:v>
                </c:pt>
                <c:pt idx="14297">
                  <c:v>46.751733999826605</c:v>
                </c:pt>
                <c:pt idx="14298">
                  <c:v>46.751783000217898</c:v>
                </c:pt>
                <c:pt idx="14299">
                  <c:v>46.7521989999113</c:v>
                </c:pt>
                <c:pt idx="14300">
                  <c:v>46.752287999879599</c:v>
                </c:pt>
                <c:pt idx="14301">
                  <c:v>46.753231999900805</c:v>
                </c:pt>
                <c:pt idx="14302">
                  <c:v>46.7538279999644</c:v>
                </c:pt>
                <c:pt idx="14303">
                  <c:v>46.768698000050698</c:v>
                </c:pt>
                <c:pt idx="14304">
                  <c:v>46.769395999945097</c:v>
                </c:pt>
                <c:pt idx="14305">
                  <c:v>46.770591000040397</c:v>
                </c:pt>
                <c:pt idx="14306">
                  <c:v>46.771554999850196</c:v>
                </c:pt>
                <c:pt idx="14307">
                  <c:v>46.776279999903593</c:v>
                </c:pt>
                <c:pt idx="14308">
                  <c:v>46.776836999924804</c:v>
                </c:pt>
                <c:pt idx="14309">
                  <c:v>46.777815000041301</c:v>
                </c:pt>
                <c:pt idx="14310">
                  <c:v>46.778516999893299</c:v>
                </c:pt>
                <c:pt idx="14311">
                  <c:v>46.783228000094802</c:v>
                </c:pt>
                <c:pt idx="14312">
                  <c:v>46.783889999915104</c:v>
                </c:pt>
                <c:pt idx="14313">
                  <c:v>46.785151000221902</c:v>
                </c:pt>
                <c:pt idx="14314">
                  <c:v>46.786079999947098</c:v>
                </c:pt>
                <c:pt idx="14315">
                  <c:v>46.799431000181301</c:v>
                </c:pt>
                <c:pt idx="14316">
                  <c:v>46.806505999938899</c:v>
                </c:pt>
                <c:pt idx="14317">
                  <c:v>46.816596000098698</c:v>
                </c:pt>
                <c:pt idx="14318">
                  <c:v>46.817312999792101</c:v>
                </c:pt>
                <c:pt idx="14319">
                  <c:v>46.8187579999721</c:v>
                </c:pt>
                <c:pt idx="14320">
                  <c:v>46.8197639997924</c:v>
                </c:pt>
                <c:pt idx="14321">
                  <c:v>46.824379000099704</c:v>
                </c:pt>
                <c:pt idx="14322">
                  <c:v>46.824756000205504</c:v>
                </c:pt>
                <c:pt idx="14323">
                  <c:v>46.825450000142098</c:v>
                </c:pt>
                <c:pt idx="14324">
                  <c:v>46.825973000068096</c:v>
                </c:pt>
                <c:pt idx="14325">
                  <c:v>46.826234000036401</c:v>
                </c:pt>
                <c:pt idx="14326">
                  <c:v>46.840697999868993</c:v>
                </c:pt>
                <c:pt idx="14327">
                  <c:v>46.841459000006495</c:v>
                </c:pt>
                <c:pt idx="14328">
                  <c:v>46.8425839999326</c:v>
                </c:pt>
                <c:pt idx="14329">
                  <c:v>46.843475000059598</c:v>
                </c:pt>
                <c:pt idx="14330">
                  <c:v>46.844484999837697</c:v>
                </c:pt>
                <c:pt idx="14331">
                  <c:v>46.856743999796798</c:v>
                </c:pt>
                <c:pt idx="14332">
                  <c:v>46.857828000156502</c:v>
                </c:pt>
                <c:pt idx="14333">
                  <c:v>46.865343999797901</c:v>
                </c:pt>
                <c:pt idx="14334">
                  <c:v>46.865859999797905</c:v>
                </c:pt>
                <c:pt idx="14335">
                  <c:v>46.866904000125899</c:v>
                </c:pt>
                <c:pt idx="14336">
                  <c:v>46.867613999893301</c:v>
                </c:pt>
                <c:pt idx="14337">
                  <c:v>46.870127000147406</c:v>
                </c:pt>
                <c:pt idx="14338">
                  <c:v>46.870852000211002</c:v>
                </c:pt>
                <c:pt idx="14339">
                  <c:v>46.872208999957302</c:v>
                </c:pt>
                <c:pt idx="14340">
                  <c:v>46.873213999788206</c:v>
                </c:pt>
                <c:pt idx="14341">
                  <c:v>46.8781539998417</c:v>
                </c:pt>
                <c:pt idx="14342">
                  <c:v>46.878402999936903</c:v>
                </c:pt>
                <c:pt idx="14343">
                  <c:v>46.878966999884099</c:v>
                </c:pt>
                <c:pt idx="14344">
                  <c:v>46.879331000127401</c:v>
                </c:pt>
                <c:pt idx="14345">
                  <c:v>46.891376000075901</c:v>
                </c:pt>
                <c:pt idx="14346">
                  <c:v>46.892834000118398</c:v>
                </c:pt>
                <c:pt idx="14347">
                  <c:v>46.8932519997906</c:v>
                </c:pt>
                <c:pt idx="14348">
                  <c:v>46.893915000055095</c:v>
                </c:pt>
                <c:pt idx="14349">
                  <c:v>46.895248000055204</c:v>
                </c:pt>
                <c:pt idx="14350">
                  <c:v>46.896209999886104</c:v>
                </c:pt>
                <c:pt idx="14351">
                  <c:v>46.9066740001835</c:v>
                </c:pt>
                <c:pt idx="14352">
                  <c:v>46.9098280000253</c:v>
                </c:pt>
                <c:pt idx="14353">
                  <c:v>46.910225999908995</c:v>
                </c:pt>
                <c:pt idx="14354">
                  <c:v>46.910865999961899</c:v>
                </c:pt>
                <c:pt idx="14355">
                  <c:v>46.911455000099501</c:v>
                </c:pt>
                <c:pt idx="14356">
                  <c:v>46.915860999888501</c:v>
                </c:pt>
                <c:pt idx="14357">
                  <c:v>46.916435000184698</c:v>
                </c:pt>
                <c:pt idx="14358">
                  <c:v>46.917557000142502</c:v>
                </c:pt>
                <c:pt idx="14359">
                  <c:v>46.918377000110901</c:v>
                </c:pt>
                <c:pt idx="14360">
                  <c:v>46.932755999932802</c:v>
                </c:pt>
                <c:pt idx="14361">
                  <c:v>46.933438999985796</c:v>
                </c:pt>
                <c:pt idx="14362">
                  <c:v>46.934790999785001</c:v>
                </c:pt>
                <c:pt idx="14363">
                  <c:v>46.935183000186896</c:v>
                </c:pt>
                <c:pt idx="14364">
                  <c:v>46.935721999943702</c:v>
                </c:pt>
                <c:pt idx="14365">
                  <c:v>46.9400890001452</c:v>
                </c:pt>
                <c:pt idx="14366">
                  <c:v>46.944550999796704</c:v>
                </c:pt>
                <c:pt idx="14367">
                  <c:v>46.950019000178102</c:v>
                </c:pt>
                <c:pt idx="14368">
                  <c:v>46.968358999947597</c:v>
                </c:pt>
                <c:pt idx="14369">
                  <c:v>46.969050999905399</c:v>
                </c:pt>
                <c:pt idx="14370">
                  <c:v>46.970211999905494</c:v>
                </c:pt>
                <c:pt idx="14371">
                  <c:v>46.9709119997787</c:v>
                </c:pt>
                <c:pt idx="14372">
                  <c:v>46.971206999842195</c:v>
                </c:pt>
                <c:pt idx="14373">
                  <c:v>46.971357000074903</c:v>
                </c:pt>
                <c:pt idx="14374">
                  <c:v>46.971782000127803</c:v>
                </c:pt>
                <c:pt idx="14375">
                  <c:v>46.972263000043306</c:v>
                </c:pt>
                <c:pt idx="14376">
                  <c:v>46.974677999969501</c:v>
                </c:pt>
                <c:pt idx="14377">
                  <c:v>46.977960999811302</c:v>
                </c:pt>
                <c:pt idx="14378">
                  <c:v>46.978269000192</c:v>
                </c:pt>
                <c:pt idx="14379">
                  <c:v>46.978987999864302</c:v>
                </c:pt>
                <c:pt idx="14380">
                  <c:v>46.979535999980705</c:v>
                </c:pt>
                <c:pt idx="14381">
                  <c:v>46.980825999980802</c:v>
                </c:pt>
                <c:pt idx="14382">
                  <c:v>46.985245000087097</c:v>
                </c:pt>
                <c:pt idx="14383">
                  <c:v>47.001383999940998</c:v>
                </c:pt>
                <c:pt idx="14384">
                  <c:v>47.001922000163098</c:v>
                </c:pt>
                <c:pt idx="14385">
                  <c:v>47.003031999793095</c:v>
                </c:pt>
                <c:pt idx="14386">
                  <c:v>47.0038180001211</c:v>
                </c:pt>
                <c:pt idx="14387">
                  <c:v>47.010668999973795</c:v>
                </c:pt>
                <c:pt idx="14388">
                  <c:v>47.0125659999212</c:v>
                </c:pt>
                <c:pt idx="14389">
                  <c:v>47.012860999984696</c:v>
                </c:pt>
                <c:pt idx="14390">
                  <c:v>47.013534000143402</c:v>
                </c:pt>
                <c:pt idx="14391">
                  <c:v>47.013983999931902</c:v>
                </c:pt>
                <c:pt idx="14392">
                  <c:v>47.021156000027901</c:v>
                </c:pt>
                <c:pt idx="14393">
                  <c:v>47.0218629998271</c:v>
                </c:pt>
                <c:pt idx="14394">
                  <c:v>47.023073000218503</c:v>
                </c:pt>
                <c:pt idx="14395">
                  <c:v>47.024180999869699</c:v>
                </c:pt>
                <c:pt idx="14396">
                  <c:v>47.027570999944096</c:v>
                </c:pt>
                <c:pt idx="14397">
                  <c:v>47.027969999817202</c:v>
                </c:pt>
                <c:pt idx="14398">
                  <c:v>47.028204000071099</c:v>
                </c:pt>
                <c:pt idx="14399">
                  <c:v>47.028387999944201</c:v>
                </c:pt>
                <c:pt idx="14400">
                  <c:v>47.028672000123997</c:v>
                </c:pt>
                <c:pt idx="14401">
                  <c:v>47.029464999923199</c:v>
                </c:pt>
                <c:pt idx="14402">
                  <c:v>47.029873000155902</c:v>
                </c:pt>
                <c:pt idx="14403">
                  <c:v>47.0300369997858</c:v>
                </c:pt>
                <c:pt idx="14404">
                  <c:v>47.030338999775203</c:v>
                </c:pt>
                <c:pt idx="14405">
                  <c:v>47.031073000198298</c:v>
                </c:pt>
                <c:pt idx="14406">
                  <c:v>47.031221999986798</c:v>
                </c:pt>
                <c:pt idx="14407">
                  <c:v>47.033152000039898</c:v>
                </c:pt>
                <c:pt idx="14408">
                  <c:v>47.033327999997695</c:v>
                </c:pt>
                <c:pt idx="14409">
                  <c:v>47.033685999849602</c:v>
                </c:pt>
                <c:pt idx="14410">
                  <c:v>47.033840000040001</c:v>
                </c:pt>
                <c:pt idx="14411">
                  <c:v>47.034625999913203</c:v>
                </c:pt>
                <c:pt idx="14412">
                  <c:v>47.034712999902595</c:v>
                </c:pt>
                <c:pt idx="14413">
                  <c:v>47.034807999807498</c:v>
                </c:pt>
                <c:pt idx="14414">
                  <c:v>47.034888999860399</c:v>
                </c:pt>
                <c:pt idx="14415">
                  <c:v>47.034967999934395</c:v>
                </c:pt>
                <c:pt idx="14416">
                  <c:v>47.035463000156597</c:v>
                </c:pt>
                <c:pt idx="14417">
                  <c:v>47.035853000124902</c:v>
                </c:pt>
                <c:pt idx="14418">
                  <c:v>47.036141999797096</c:v>
                </c:pt>
                <c:pt idx="14419">
                  <c:v>47.036423999998</c:v>
                </c:pt>
                <c:pt idx="14420">
                  <c:v>47.036714000114401</c:v>
                </c:pt>
                <c:pt idx="14421">
                  <c:v>47.040341999945603</c:v>
                </c:pt>
                <c:pt idx="14422">
                  <c:v>47.053724999841499</c:v>
                </c:pt>
                <c:pt idx="14423">
                  <c:v>47.054197999841499</c:v>
                </c:pt>
                <c:pt idx="14424">
                  <c:v>47.054914999989705</c:v>
                </c:pt>
                <c:pt idx="14425">
                  <c:v>47.055898000053197</c:v>
                </c:pt>
                <c:pt idx="14426">
                  <c:v>47.070882999832897</c:v>
                </c:pt>
                <c:pt idx="14427">
                  <c:v>47.077704999992399</c:v>
                </c:pt>
                <c:pt idx="14428">
                  <c:v>47.078179999971297</c:v>
                </c:pt>
                <c:pt idx="14429">
                  <c:v>47.078928999780999</c:v>
                </c:pt>
                <c:pt idx="14430">
                  <c:v>47.079467999992602</c:v>
                </c:pt>
                <c:pt idx="14431">
                  <c:v>47.084623000046093</c:v>
                </c:pt>
                <c:pt idx="14432">
                  <c:v>47.091487000216098</c:v>
                </c:pt>
                <c:pt idx="14433">
                  <c:v>47.092010000142096</c:v>
                </c:pt>
                <c:pt idx="14434">
                  <c:v>47.1001070000056</c:v>
                </c:pt>
                <c:pt idx="14435">
                  <c:v>47.107563999816094</c:v>
                </c:pt>
                <c:pt idx="14436">
                  <c:v>47.109725000154803</c:v>
                </c:pt>
                <c:pt idx="14437">
                  <c:v>47.110072000123097</c:v>
                </c:pt>
                <c:pt idx="14438">
                  <c:v>47.110418000102001</c:v>
                </c:pt>
                <c:pt idx="14439">
                  <c:v>47.111736999795497</c:v>
                </c:pt>
                <c:pt idx="14440">
                  <c:v>47.112646000186899</c:v>
                </c:pt>
                <c:pt idx="14441">
                  <c:v>47.122885000135199</c:v>
                </c:pt>
                <c:pt idx="14442">
                  <c:v>47.123656000167102</c:v>
                </c:pt>
                <c:pt idx="14443">
                  <c:v>47.124353000072006</c:v>
                </c:pt>
                <c:pt idx="14444">
                  <c:v>47.1255749998817</c:v>
                </c:pt>
                <c:pt idx="14445">
                  <c:v>47.126470999955899</c:v>
                </c:pt>
                <c:pt idx="14446">
                  <c:v>47.1269310000934</c:v>
                </c:pt>
                <c:pt idx="14447">
                  <c:v>47.127196000019403</c:v>
                </c:pt>
                <c:pt idx="14448">
                  <c:v>47.130230000220699</c:v>
                </c:pt>
                <c:pt idx="14449">
                  <c:v>47.130455000114999</c:v>
                </c:pt>
                <c:pt idx="14450">
                  <c:v>47.131143000115095</c:v>
                </c:pt>
                <c:pt idx="14451">
                  <c:v>47.131352000178595</c:v>
                </c:pt>
                <c:pt idx="14452">
                  <c:v>47.132358999988305</c:v>
                </c:pt>
                <c:pt idx="14453">
                  <c:v>47.132975999829796</c:v>
                </c:pt>
                <c:pt idx="14454">
                  <c:v>47.132977999808602</c:v>
                </c:pt>
                <c:pt idx="14455">
                  <c:v>47.133273999861501</c:v>
                </c:pt>
                <c:pt idx="14456">
                  <c:v>47.134436999840496</c:v>
                </c:pt>
                <c:pt idx="14457">
                  <c:v>47.1345579999251</c:v>
                </c:pt>
                <c:pt idx="14458">
                  <c:v>47.134664000168399</c:v>
                </c:pt>
                <c:pt idx="14459">
                  <c:v>47.134754000126101</c:v>
                </c:pt>
                <c:pt idx="14460">
                  <c:v>47.135735000210801</c:v>
                </c:pt>
                <c:pt idx="14461">
                  <c:v>47.136267000041698</c:v>
                </c:pt>
                <c:pt idx="14462">
                  <c:v>47.136673999830201</c:v>
                </c:pt>
                <c:pt idx="14463">
                  <c:v>47.137471000041799</c:v>
                </c:pt>
                <c:pt idx="14464">
                  <c:v>47.138028000063002</c:v>
                </c:pt>
                <c:pt idx="14465">
                  <c:v>47.140264000063297</c:v>
                </c:pt>
                <c:pt idx="14466">
                  <c:v>47.140878999925896</c:v>
                </c:pt>
                <c:pt idx="14467">
                  <c:v>47.141245000147997</c:v>
                </c:pt>
                <c:pt idx="14468">
                  <c:v>47.141639000074001</c:v>
                </c:pt>
                <c:pt idx="14469">
                  <c:v>47.1420660001058</c:v>
                </c:pt>
                <c:pt idx="14470">
                  <c:v>47.142522999820301</c:v>
                </c:pt>
                <c:pt idx="14471">
                  <c:v>47.142918000190498</c:v>
                </c:pt>
                <c:pt idx="14472">
                  <c:v>47.143033999873197</c:v>
                </c:pt>
                <c:pt idx="14473">
                  <c:v>47.152822000043599</c:v>
                </c:pt>
                <c:pt idx="14474">
                  <c:v>47.186778000195694</c:v>
                </c:pt>
                <c:pt idx="14475">
                  <c:v>47.193443000196503</c:v>
                </c:pt>
                <c:pt idx="14476">
                  <c:v>47.193980999963905</c:v>
                </c:pt>
                <c:pt idx="14477">
                  <c:v>47.195016999921705</c:v>
                </c:pt>
                <c:pt idx="14478">
                  <c:v>47.195748999911302</c:v>
                </c:pt>
                <c:pt idx="14479">
                  <c:v>47.202269000081195</c:v>
                </c:pt>
                <c:pt idx="14480">
                  <c:v>47.210219000135105</c:v>
                </c:pt>
                <c:pt idx="14481">
                  <c:v>47.211155999775606</c:v>
                </c:pt>
                <c:pt idx="14482">
                  <c:v>47.212411000145899</c:v>
                </c:pt>
                <c:pt idx="14483">
                  <c:v>47.212939000019105</c:v>
                </c:pt>
                <c:pt idx="14484">
                  <c:v>47.213828000167197</c:v>
                </c:pt>
                <c:pt idx="14485">
                  <c:v>47.214511000220199</c:v>
                </c:pt>
                <c:pt idx="14486">
                  <c:v>47.215092999977003</c:v>
                </c:pt>
                <c:pt idx="14487">
                  <c:v>47.232053999778103</c:v>
                </c:pt>
                <c:pt idx="14488">
                  <c:v>47.247935000086706</c:v>
                </c:pt>
                <c:pt idx="14489">
                  <c:v>47.248653000224202</c:v>
                </c:pt>
                <c:pt idx="14490">
                  <c:v>47.2499870002138</c:v>
                </c:pt>
                <c:pt idx="14491">
                  <c:v>47.250874999917798</c:v>
                </c:pt>
                <c:pt idx="14492">
                  <c:v>47.259132999897702</c:v>
                </c:pt>
                <c:pt idx="14493">
                  <c:v>47.260151000045802</c:v>
                </c:pt>
                <c:pt idx="14494">
                  <c:v>47.262293000130697</c:v>
                </c:pt>
                <c:pt idx="14495">
                  <c:v>47.262871999919199</c:v>
                </c:pt>
                <c:pt idx="14496">
                  <c:v>47.269027999845996</c:v>
                </c:pt>
                <c:pt idx="14497">
                  <c:v>47.269469000184401</c:v>
                </c:pt>
                <c:pt idx="14498">
                  <c:v>47.270229999867297</c:v>
                </c:pt>
                <c:pt idx="14499">
                  <c:v>47.270775000015398</c:v>
                </c:pt>
                <c:pt idx="14500">
                  <c:v>47.278069000185496</c:v>
                </c:pt>
                <c:pt idx="14501">
                  <c:v>47.278516999995098</c:v>
                </c:pt>
                <c:pt idx="14502">
                  <c:v>47.279292999974103</c:v>
                </c:pt>
                <c:pt idx="14503">
                  <c:v>47.279811999942396</c:v>
                </c:pt>
                <c:pt idx="14504">
                  <c:v>47.292323999954498</c:v>
                </c:pt>
                <c:pt idx="14505">
                  <c:v>47.292739000113194</c:v>
                </c:pt>
                <c:pt idx="14506">
                  <c:v>47.293414999785398</c:v>
                </c:pt>
                <c:pt idx="14507">
                  <c:v>47.293931999774905</c:v>
                </c:pt>
                <c:pt idx="14508">
                  <c:v>47.323234000032201</c:v>
                </c:pt>
                <c:pt idx="14509">
                  <c:v>47.323620000042801</c:v>
                </c:pt>
                <c:pt idx="14510">
                  <c:v>47.324299000138097</c:v>
                </c:pt>
                <c:pt idx="14511">
                  <c:v>47.325536999778706</c:v>
                </c:pt>
                <c:pt idx="14512">
                  <c:v>47.326430999873899</c:v>
                </c:pt>
                <c:pt idx="14513">
                  <c:v>47.326502000032598</c:v>
                </c:pt>
                <c:pt idx="14514">
                  <c:v>47.350427999845103</c:v>
                </c:pt>
                <c:pt idx="14515">
                  <c:v>47.350894999908597</c:v>
                </c:pt>
                <c:pt idx="14516">
                  <c:v>47.351685000194202</c:v>
                </c:pt>
                <c:pt idx="14517">
                  <c:v>47.352264999972199</c:v>
                </c:pt>
                <c:pt idx="14518">
                  <c:v>47.353466000004097</c:v>
                </c:pt>
                <c:pt idx="14519">
                  <c:v>47.3818069999651</c:v>
                </c:pt>
                <c:pt idx="14520">
                  <c:v>47.382312000081505</c:v>
                </c:pt>
                <c:pt idx="14521">
                  <c:v>47.383136999996999</c:v>
                </c:pt>
                <c:pt idx="14522">
                  <c:v>47.3841140001241</c:v>
                </c:pt>
                <c:pt idx="14523">
                  <c:v>47.3855079999339</c:v>
                </c:pt>
                <c:pt idx="14524">
                  <c:v>47.393708000072301</c:v>
                </c:pt>
                <c:pt idx="14525">
                  <c:v>47.414542999831603</c:v>
                </c:pt>
                <c:pt idx="14526">
                  <c:v>47.447864999867299</c:v>
                </c:pt>
                <c:pt idx="14527">
                  <c:v>47.4615120001544</c:v>
                </c:pt>
                <c:pt idx="14528">
                  <c:v>47.462348999943003</c:v>
                </c:pt>
                <c:pt idx="14529">
                  <c:v>47.463737999805694</c:v>
                </c:pt>
                <c:pt idx="14530">
                  <c:v>47.464713999943299</c:v>
                </c:pt>
                <c:pt idx="14531">
                  <c:v>47.469685000123704</c:v>
                </c:pt>
                <c:pt idx="14532">
                  <c:v>47.470381000039197</c:v>
                </c:pt>
                <c:pt idx="14533">
                  <c:v>47.471745000166202</c:v>
                </c:pt>
                <c:pt idx="14534">
                  <c:v>47.472647000176899</c:v>
                </c:pt>
                <c:pt idx="14535">
                  <c:v>47.474598999997397</c:v>
                </c:pt>
                <c:pt idx="14536">
                  <c:v>47.475329000008003</c:v>
                </c:pt>
                <c:pt idx="14537">
                  <c:v>47.476735000145702</c:v>
                </c:pt>
                <c:pt idx="14538">
                  <c:v>47.477725000135202</c:v>
                </c:pt>
                <c:pt idx="14539">
                  <c:v>47.497046999978899</c:v>
                </c:pt>
                <c:pt idx="14540">
                  <c:v>47.497676000148196</c:v>
                </c:pt>
                <c:pt idx="14541">
                  <c:v>47.498895999979098</c:v>
                </c:pt>
                <c:pt idx="14542">
                  <c:v>47.499453000000301</c:v>
                </c:pt>
                <c:pt idx="14543">
                  <c:v>47.499807999883998</c:v>
                </c:pt>
                <c:pt idx="14544">
                  <c:v>47.499883000000402</c:v>
                </c:pt>
                <c:pt idx="14545">
                  <c:v>47.500787999979302</c:v>
                </c:pt>
                <c:pt idx="14546">
                  <c:v>47.5012930000957</c:v>
                </c:pt>
                <c:pt idx="14547">
                  <c:v>47.501528999873699</c:v>
                </c:pt>
                <c:pt idx="14548">
                  <c:v>47.502192000138095</c:v>
                </c:pt>
                <c:pt idx="14549">
                  <c:v>47.503290999884399</c:v>
                </c:pt>
                <c:pt idx="14550">
                  <c:v>47.5040609999268</c:v>
                </c:pt>
                <c:pt idx="14551">
                  <c:v>47.507423999832099</c:v>
                </c:pt>
                <c:pt idx="14552">
                  <c:v>47.508063999885003</c:v>
                </c:pt>
                <c:pt idx="14553">
                  <c:v>47.509031000117801</c:v>
                </c:pt>
                <c:pt idx="14554">
                  <c:v>47.509453000202406</c:v>
                </c:pt>
                <c:pt idx="14555">
                  <c:v>47.509864999938102</c:v>
                </c:pt>
                <c:pt idx="14556">
                  <c:v>47.5100230000862</c:v>
                </c:pt>
                <c:pt idx="14557">
                  <c:v>47.5108430000545</c:v>
                </c:pt>
                <c:pt idx="14558">
                  <c:v>47.511854999811405</c:v>
                </c:pt>
                <c:pt idx="14559">
                  <c:v>47.538573000110702</c:v>
                </c:pt>
                <c:pt idx="14560">
                  <c:v>47.539114999835796</c:v>
                </c:pt>
                <c:pt idx="14561">
                  <c:v>47.540139999909997</c:v>
                </c:pt>
                <c:pt idx="14562">
                  <c:v>47.540833999846598</c:v>
                </c:pt>
                <c:pt idx="14563">
                  <c:v>47.543417999804603</c:v>
                </c:pt>
                <c:pt idx="14564">
                  <c:v>47.553894999964498</c:v>
                </c:pt>
                <c:pt idx="14565">
                  <c:v>47.564972000145602</c:v>
                </c:pt>
                <c:pt idx="14566">
                  <c:v>47.5719460000618</c:v>
                </c:pt>
                <c:pt idx="14567">
                  <c:v>47.574335999797704</c:v>
                </c:pt>
                <c:pt idx="14568">
                  <c:v>47.582584999872701</c:v>
                </c:pt>
                <c:pt idx="14569">
                  <c:v>47.5891900000533</c:v>
                </c:pt>
                <c:pt idx="14570">
                  <c:v>47.590795999894901</c:v>
                </c:pt>
                <c:pt idx="14571">
                  <c:v>47.591286000169902</c:v>
                </c:pt>
                <c:pt idx="14572">
                  <c:v>47.592103000169999</c:v>
                </c:pt>
                <c:pt idx="14573">
                  <c:v>47.592691999852796</c:v>
                </c:pt>
                <c:pt idx="14574">
                  <c:v>47.600045999843097</c:v>
                </c:pt>
                <c:pt idx="14575">
                  <c:v>47.600663000139306</c:v>
                </c:pt>
                <c:pt idx="14576">
                  <c:v>47.6018370000019</c:v>
                </c:pt>
                <c:pt idx="14577">
                  <c:v>47.602712999832804</c:v>
                </c:pt>
                <c:pt idx="14578">
                  <c:v>47.603431999959795</c:v>
                </c:pt>
                <c:pt idx="14579">
                  <c:v>47.603706999780101</c:v>
                </c:pt>
                <c:pt idx="14580">
                  <c:v>47.604347999822494</c:v>
                </c:pt>
                <c:pt idx="14581">
                  <c:v>47.605649000161002</c:v>
                </c:pt>
                <c:pt idx="14582">
                  <c:v>47.606528999949596</c:v>
                </c:pt>
                <c:pt idx="14583">
                  <c:v>47.612128999844501</c:v>
                </c:pt>
                <c:pt idx="14584">
                  <c:v>47.612804999971502</c:v>
                </c:pt>
                <c:pt idx="14585">
                  <c:v>47.613258000183095</c:v>
                </c:pt>
                <c:pt idx="14586">
                  <c:v>47.614209000130302</c:v>
                </c:pt>
                <c:pt idx="14587">
                  <c:v>47.615171999950604</c:v>
                </c:pt>
                <c:pt idx="14588">
                  <c:v>47.6326419998258</c:v>
                </c:pt>
                <c:pt idx="14589">
                  <c:v>47.633457999836494</c:v>
                </c:pt>
                <c:pt idx="14590">
                  <c:v>47.634810000090503</c:v>
                </c:pt>
                <c:pt idx="14591">
                  <c:v>47.636189000058899</c:v>
                </c:pt>
                <c:pt idx="14592">
                  <c:v>47.639006999815997</c:v>
                </c:pt>
                <c:pt idx="14593">
                  <c:v>47.6396879998901</c:v>
                </c:pt>
                <c:pt idx="14594">
                  <c:v>47.639851999974695</c:v>
                </c:pt>
                <c:pt idx="14595">
                  <c:v>47.640130000217994</c:v>
                </c:pt>
                <c:pt idx="14596">
                  <c:v>47.640869000133499</c:v>
                </c:pt>
                <c:pt idx="14597">
                  <c:v>47.640877000048896</c:v>
                </c:pt>
                <c:pt idx="14598">
                  <c:v>47.641619999922099</c:v>
                </c:pt>
                <c:pt idx="14599">
                  <c:v>47.641621999900899</c:v>
                </c:pt>
                <c:pt idx="14600">
                  <c:v>47.666145000221107</c:v>
                </c:pt>
                <c:pt idx="14601">
                  <c:v>47.6672640002107</c:v>
                </c:pt>
                <c:pt idx="14602">
                  <c:v>47.6677159999781</c:v>
                </c:pt>
                <c:pt idx="14603">
                  <c:v>47.668417999830098</c:v>
                </c:pt>
                <c:pt idx="14604">
                  <c:v>47.668987000179094</c:v>
                </c:pt>
                <c:pt idx="14605">
                  <c:v>47.6748259998203</c:v>
                </c:pt>
                <c:pt idx="14606">
                  <c:v>47.676377999778097</c:v>
                </c:pt>
                <c:pt idx="14607">
                  <c:v>47.676798999873398</c:v>
                </c:pt>
                <c:pt idx="14608">
                  <c:v>47.677528999884004</c:v>
                </c:pt>
                <c:pt idx="14609">
                  <c:v>47.678034999989897</c:v>
                </c:pt>
                <c:pt idx="14610">
                  <c:v>47.683580000011695</c:v>
                </c:pt>
                <c:pt idx="14611">
                  <c:v>47.6840000001175</c:v>
                </c:pt>
                <c:pt idx="14612">
                  <c:v>47.6848090002022</c:v>
                </c:pt>
                <c:pt idx="14613">
                  <c:v>47.684901000138701</c:v>
                </c:pt>
                <c:pt idx="14614">
                  <c:v>47.685351999916705</c:v>
                </c:pt>
                <c:pt idx="14615">
                  <c:v>47.691476000181801</c:v>
                </c:pt>
                <c:pt idx="14616">
                  <c:v>47.699164999812602</c:v>
                </c:pt>
                <c:pt idx="14617">
                  <c:v>47.701604999929195</c:v>
                </c:pt>
                <c:pt idx="14618">
                  <c:v>47.702215999834095</c:v>
                </c:pt>
                <c:pt idx="14619">
                  <c:v>47.703412999908295</c:v>
                </c:pt>
                <c:pt idx="14620">
                  <c:v>47.704217000045901</c:v>
                </c:pt>
                <c:pt idx="14621">
                  <c:v>47.709473999930097</c:v>
                </c:pt>
                <c:pt idx="14622">
                  <c:v>47.717890000058098</c:v>
                </c:pt>
                <c:pt idx="14623">
                  <c:v>47.718059000089802</c:v>
                </c:pt>
                <c:pt idx="14624">
                  <c:v>47.718608000195601</c:v>
                </c:pt>
                <c:pt idx="14625">
                  <c:v>47.718762999920706</c:v>
                </c:pt>
                <c:pt idx="14626">
                  <c:v>47.719923999920802</c:v>
                </c:pt>
                <c:pt idx="14627">
                  <c:v>47.719950000100596</c:v>
                </c:pt>
                <c:pt idx="14628">
                  <c:v>47.720824999942103</c:v>
                </c:pt>
                <c:pt idx="14629">
                  <c:v>47.720853000100703</c:v>
                </c:pt>
                <c:pt idx="14630">
                  <c:v>47.731179000038495</c:v>
                </c:pt>
                <c:pt idx="14631">
                  <c:v>47.749126999860799</c:v>
                </c:pt>
                <c:pt idx="14632">
                  <c:v>47.757279000052201</c:v>
                </c:pt>
                <c:pt idx="14633">
                  <c:v>47.7575629997772</c:v>
                </c:pt>
                <c:pt idx="14634">
                  <c:v>47.757700000147402</c:v>
                </c:pt>
                <c:pt idx="14635">
                  <c:v>47.758464999787897</c:v>
                </c:pt>
                <c:pt idx="14636">
                  <c:v>47.7590589998726</c:v>
                </c:pt>
                <c:pt idx="14637">
                  <c:v>47.762364999925893</c:v>
                </c:pt>
                <c:pt idx="14638">
                  <c:v>47.770458999821095</c:v>
                </c:pt>
                <c:pt idx="14639">
                  <c:v>47.770740000032596</c:v>
                </c:pt>
                <c:pt idx="14640">
                  <c:v>47.771241000191303</c:v>
                </c:pt>
                <c:pt idx="14641">
                  <c:v>47.771599000043302</c:v>
                </c:pt>
                <c:pt idx="14642">
                  <c:v>47.790980000172503</c:v>
                </c:pt>
                <c:pt idx="14643">
                  <c:v>47.807251999984103</c:v>
                </c:pt>
                <c:pt idx="14644">
                  <c:v>47.823060000155202</c:v>
                </c:pt>
                <c:pt idx="14645">
                  <c:v>47.823662000155302</c:v>
                </c:pt>
                <c:pt idx="14646">
                  <c:v>47.824266000134202</c:v>
                </c:pt>
                <c:pt idx="14647">
                  <c:v>47.824744000081395</c:v>
                </c:pt>
                <c:pt idx="14648">
                  <c:v>47.825043000102497</c:v>
                </c:pt>
                <c:pt idx="14649">
                  <c:v>47.825494999869896</c:v>
                </c:pt>
                <c:pt idx="14650">
                  <c:v>47.8339350001988</c:v>
                </c:pt>
                <c:pt idx="14651">
                  <c:v>47.841310999956399</c:v>
                </c:pt>
                <c:pt idx="14652">
                  <c:v>47.841991000041098</c:v>
                </c:pt>
                <c:pt idx="14653">
                  <c:v>47.843282000030698</c:v>
                </c:pt>
                <c:pt idx="14654">
                  <c:v>47.844202999840398</c:v>
                </c:pt>
                <c:pt idx="14655">
                  <c:v>47.847213999830203</c:v>
                </c:pt>
                <c:pt idx="14656">
                  <c:v>47.847263000221496</c:v>
                </c:pt>
                <c:pt idx="14657">
                  <c:v>47.8477860001476</c:v>
                </c:pt>
                <c:pt idx="14658">
                  <c:v>47.8477880001264</c:v>
                </c:pt>
                <c:pt idx="14659">
                  <c:v>47.848842999883303</c:v>
                </c:pt>
                <c:pt idx="14660">
                  <c:v>47.848849999809303</c:v>
                </c:pt>
                <c:pt idx="14661">
                  <c:v>47.849579999819895</c:v>
                </c:pt>
                <c:pt idx="14662">
                  <c:v>47.849581999798794</c:v>
                </c:pt>
                <c:pt idx="14663">
                  <c:v>47.852548999799104</c:v>
                </c:pt>
                <c:pt idx="14664">
                  <c:v>47.853009999926101</c:v>
                </c:pt>
                <c:pt idx="14665">
                  <c:v>47.853417000169394</c:v>
                </c:pt>
                <c:pt idx="14666">
                  <c:v>47.853902000042496</c:v>
                </c:pt>
                <c:pt idx="14667">
                  <c:v>47.854050999830996</c:v>
                </c:pt>
                <c:pt idx="14668">
                  <c:v>47.854550000010903</c:v>
                </c:pt>
                <c:pt idx="14669">
                  <c:v>47.855286999947502</c:v>
                </c:pt>
                <c:pt idx="14670">
                  <c:v>47.856122000211997</c:v>
                </c:pt>
                <c:pt idx="14671">
                  <c:v>47.857162000127502</c:v>
                </c:pt>
                <c:pt idx="14672">
                  <c:v>47.857859000032406</c:v>
                </c:pt>
                <c:pt idx="14673">
                  <c:v>47.8591709997999</c:v>
                </c:pt>
                <c:pt idx="14674">
                  <c:v>47.8600030000961</c:v>
                </c:pt>
                <c:pt idx="14675">
                  <c:v>47.884340000109596</c:v>
                </c:pt>
                <c:pt idx="14676">
                  <c:v>47.884988000078003</c:v>
                </c:pt>
                <c:pt idx="14677">
                  <c:v>47.886362000099304</c:v>
                </c:pt>
                <c:pt idx="14678">
                  <c:v>47.887273000014794</c:v>
                </c:pt>
                <c:pt idx="14679">
                  <c:v>47.895596000216699</c:v>
                </c:pt>
                <c:pt idx="14680">
                  <c:v>47.897467999973699</c:v>
                </c:pt>
                <c:pt idx="14681">
                  <c:v>47.901060000185602</c:v>
                </c:pt>
                <c:pt idx="14682">
                  <c:v>47.919574999923498</c:v>
                </c:pt>
                <c:pt idx="14683">
                  <c:v>47.934486000031001</c:v>
                </c:pt>
                <c:pt idx="14684">
                  <c:v>47.935028000210799</c:v>
                </c:pt>
                <c:pt idx="14685">
                  <c:v>47.9359669998302</c:v>
                </c:pt>
                <c:pt idx="14686">
                  <c:v>47.9366750000735</c:v>
                </c:pt>
                <c:pt idx="14687">
                  <c:v>47.943861000021499</c:v>
                </c:pt>
                <c:pt idx="14688">
                  <c:v>47.946268000032404</c:v>
                </c:pt>
                <c:pt idx="14689">
                  <c:v>47.946945000148801</c:v>
                </c:pt>
                <c:pt idx="14690">
                  <c:v>47.950011000011699</c:v>
                </c:pt>
                <c:pt idx="14691">
                  <c:v>47.9536460002236</c:v>
                </c:pt>
                <c:pt idx="14692">
                  <c:v>47.954111999843001</c:v>
                </c:pt>
                <c:pt idx="14693">
                  <c:v>47.954972999832506</c:v>
                </c:pt>
                <c:pt idx="14694">
                  <c:v>47.955574999832599</c:v>
                </c:pt>
                <c:pt idx="14695">
                  <c:v>47.963536000224799</c:v>
                </c:pt>
                <c:pt idx="14696">
                  <c:v>47.964250999939395</c:v>
                </c:pt>
                <c:pt idx="14697">
                  <c:v>47.965449000002899</c:v>
                </c:pt>
                <c:pt idx="14698">
                  <c:v>47.966278999865601</c:v>
                </c:pt>
                <c:pt idx="14699">
                  <c:v>47.995201000048802</c:v>
                </c:pt>
                <c:pt idx="14700">
                  <c:v>47.995762000027703</c:v>
                </c:pt>
                <c:pt idx="14701">
                  <c:v>47.9969389998586</c:v>
                </c:pt>
                <c:pt idx="14702">
                  <c:v>47.997603000112498</c:v>
                </c:pt>
                <c:pt idx="14703">
                  <c:v>48.001049000049498</c:v>
                </c:pt>
                <c:pt idx="14704">
                  <c:v>48.0030869998699</c:v>
                </c:pt>
                <c:pt idx="14705">
                  <c:v>48.011935999966198</c:v>
                </c:pt>
                <c:pt idx="14706">
                  <c:v>48.012643000220095</c:v>
                </c:pt>
                <c:pt idx="14707">
                  <c:v>48.0141930001991</c:v>
                </c:pt>
                <c:pt idx="14708">
                  <c:v>48.015243000008901</c:v>
                </c:pt>
                <c:pt idx="14709">
                  <c:v>48.030082999957799</c:v>
                </c:pt>
                <c:pt idx="14710">
                  <c:v>48.031778000222403</c:v>
                </c:pt>
                <c:pt idx="14711">
                  <c:v>48.032122000222401</c:v>
                </c:pt>
                <c:pt idx="14712">
                  <c:v>48.032649000106105</c:v>
                </c:pt>
                <c:pt idx="14713">
                  <c:v>48.033081000085005</c:v>
                </c:pt>
                <c:pt idx="14714">
                  <c:v>48.048505000224395</c:v>
                </c:pt>
                <c:pt idx="14715">
                  <c:v>48.049127000012895</c:v>
                </c:pt>
                <c:pt idx="14716">
                  <c:v>48.050320000129403</c:v>
                </c:pt>
                <c:pt idx="14717">
                  <c:v>48.050503000013101</c:v>
                </c:pt>
                <c:pt idx="14718">
                  <c:v>48.051141000087199</c:v>
                </c:pt>
                <c:pt idx="14719">
                  <c:v>48.051622000002602</c:v>
                </c:pt>
                <c:pt idx="14720">
                  <c:v>48.051978999865199</c:v>
                </c:pt>
                <c:pt idx="14721">
                  <c:v>48.0529010001191</c:v>
                </c:pt>
                <c:pt idx="14722">
                  <c:v>48.053514999992302</c:v>
                </c:pt>
                <c:pt idx="14723">
                  <c:v>48.057356999834099</c:v>
                </c:pt>
                <c:pt idx="14724">
                  <c:v>48.058031999971703</c:v>
                </c:pt>
                <c:pt idx="14725">
                  <c:v>48.059177000141005</c:v>
                </c:pt>
                <c:pt idx="14726">
                  <c:v>48.059975999876698</c:v>
                </c:pt>
                <c:pt idx="14727">
                  <c:v>48.083687000143904</c:v>
                </c:pt>
                <c:pt idx="14728">
                  <c:v>48.084383000059404</c:v>
                </c:pt>
                <c:pt idx="14729">
                  <c:v>48.085685999922099</c:v>
                </c:pt>
                <c:pt idx="14730">
                  <c:v>48.086547999900993</c:v>
                </c:pt>
                <c:pt idx="14731">
                  <c:v>48.096593000082002</c:v>
                </c:pt>
                <c:pt idx="14732">
                  <c:v>48.097175999828302</c:v>
                </c:pt>
                <c:pt idx="14733">
                  <c:v>48.097541000061</c:v>
                </c:pt>
                <c:pt idx="14734">
                  <c:v>48.098237999965896</c:v>
                </c:pt>
                <c:pt idx="14735">
                  <c:v>48.098990000198604</c:v>
                </c:pt>
                <c:pt idx="14736">
                  <c:v>48.0990760001986</c:v>
                </c:pt>
                <c:pt idx="14737">
                  <c:v>48.104986999987801</c:v>
                </c:pt>
                <c:pt idx="14738">
                  <c:v>48.1054970000514</c:v>
                </c:pt>
                <c:pt idx="14739">
                  <c:v>48.106292999818805</c:v>
                </c:pt>
                <c:pt idx="14740">
                  <c:v>48.106398000072602</c:v>
                </c:pt>
                <c:pt idx="14741">
                  <c:v>48.106928999913997</c:v>
                </c:pt>
                <c:pt idx="14742">
                  <c:v>48.107059999892897</c:v>
                </c:pt>
                <c:pt idx="14743">
                  <c:v>48.108225999840201</c:v>
                </c:pt>
                <c:pt idx="14744">
                  <c:v>48.109148000094102</c:v>
                </c:pt>
                <c:pt idx="14745">
                  <c:v>48.127963999831898</c:v>
                </c:pt>
                <c:pt idx="14746">
                  <c:v>48.154695999983197</c:v>
                </c:pt>
                <c:pt idx="14747">
                  <c:v>48.163746000227505</c:v>
                </c:pt>
                <c:pt idx="14748">
                  <c:v>48.170610999932201</c:v>
                </c:pt>
                <c:pt idx="14749">
                  <c:v>48.171876000196704</c:v>
                </c:pt>
                <c:pt idx="14750">
                  <c:v>48.176267000144399</c:v>
                </c:pt>
                <c:pt idx="14751">
                  <c:v>48.194823999892805</c:v>
                </c:pt>
                <c:pt idx="14752">
                  <c:v>48.195492000104394</c:v>
                </c:pt>
                <c:pt idx="14753">
                  <c:v>48.196531000030504</c:v>
                </c:pt>
                <c:pt idx="14754">
                  <c:v>48.197364999850805</c:v>
                </c:pt>
                <c:pt idx="14755">
                  <c:v>48.212426000191002</c:v>
                </c:pt>
                <c:pt idx="14756">
                  <c:v>48.212813000191005</c:v>
                </c:pt>
                <c:pt idx="14757">
                  <c:v>48.213507000127706</c:v>
                </c:pt>
                <c:pt idx="14758">
                  <c:v>48.213983000096</c:v>
                </c:pt>
                <c:pt idx="14759">
                  <c:v>48.218608999832199</c:v>
                </c:pt>
                <c:pt idx="14760">
                  <c:v>48.219363000043799</c:v>
                </c:pt>
                <c:pt idx="14761">
                  <c:v>48.219937999874602</c:v>
                </c:pt>
                <c:pt idx="14762">
                  <c:v>48.220526000022801</c:v>
                </c:pt>
                <c:pt idx="14763">
                  <c:v>48.220617999959295</c:v>
                </c:pt>
                <c:pt idx="14764">
                  <c:v>48.221173000001698</c:v>
                </c:pt>
                <c:pt idx="14765">
                  <c:v>48.2213670002238</c:v>
                </c:pt>
                <c:pt idx="14766">
                  <c:v>48.221865999948896</c:v>
                </c:pt>
                <c:pt idx="14767">
                  <c:v>48.2221020001816</c:v>
                </c:pt>
                <c:pt idx="14768">
                  <c:v>48.223159999906699</c:v>
                </c:pt>
                <c:pt idx="14769">
                  <c:v>48.223276000044194</c:v>
                </c:pt>
                <c:pt idx="14770">
                  <c:v>48.224170000139495</c:v>
                </c:pt>
                <c:pt idx="14771">
                  <c:v>48.224811000181901</c:v>
                </c:pt>
                <c:pt idx="14772">
                  <c:v>48.242111000035898</c:v>
                </c:pt>
                <c:pt idx="14773">
                  <c:v>48.242692999792702</c:v>
                </c:pt>
                <c:pt idx="14774">
                  <c:v>48.2428240002263</c:v>
                </c:pt>
                <c:pt idx="14775">
                  <c:v>48.243162999824499</c:v>
                </c:pt>
                <c:pt idx="14776">
                  <c:v>48.244184999930397</c:v>
                </c:pt>
                <c:pt idx="14777">
                  <c:v>48.244263000014996</c:v>
                </c:pt>
                <c:pt idx="14778">
                  <c:v>48.244943000099703</c:v>
                </c:pt>
                <c:pt idx="14779">
                  <c:v>48.245185999803603</c:v>
                </c:pt>
                <c:pt idx="14780">
                  <c:v>48.252888000206404</c:v>
                </c:pt>
                <c:pt idx="14781">
                  <c:v>48.253544000090102</c:v>
                </c:pt>
                <c:pt idx="14782">
                  <c:v>48.2548479999422</c:v>
                </c:pt>
                <c:pt idx="14783">
                  <c:v>48.255824000079805</c:v>
                </c:pt>
                <c:pt idx="14784">
                  <c:v>48.261061000175602</c:v>
                </c:pt>
                <c:pt idx="14785">
                  <c:v>48.273151000103098</c:v>
                </c:pt>
                <c:pt idx="14786">
                  <c:v>48.279431000082596</c:v>
                </c:pt>
                <c:pt idx="14787">
                  <c:v>48.293408000063202</c:v>
                </c:pt>
                <c:pt idx="14788">
                  <c:v>48.294089000137298</c:v>
                </c:pt>
                <c:pt idx="14789">
                  <c:v>48.295473000052802</c:v>
                </c:pt>
                <c:pt idx="14790">
                  <c:v>48.2954949998202</c:v>
                </c:pt>
                <c:pt idx="14791">
                  <c:v>48.2964100001481</c:v>
                </c:pt>
                <c:pt idx="14792">
                  <c:v>48.299430000042697</c:v>
                </c:pt>
                <c:pt idx="14793">
                  <c:v>48.299888000201399</c:v>
                </c:pt>
                <c:pt idx="14794">
                  <c:v>48.300678000032299</c:v>
                </c:pt>
                <c:pt idx="14795">
                  <c:v>48.301216999789098</c:v>
                </c:pt>
                <c:pt idx="14796">
                  <c:v>48.303311999916303</c:v>
                </c:pt>
                <c:pt idx="14797">
                  <c:v>48.304082999948101</c:v>
                </c:pt>
                <c:pt idx="14798">
                  <c:v>48.305302999779002</c:v>
                </c:pt>
                <c:pt idx="14799">
                  <c:v>48.306149999916599</c:v>
                </c:pt>
                <c:pt idx="14800">
                  <c:v>48.321464999844402</c:v>
                </c:pt>
                <c:pt idx="14801">
                  <c:v>48.328873000173097</c:v>
                </c:pt>
                <c:pt idx="14802">
                  <c:v>48.3296639999935</c:v>
                </c:pt>
                <c:pt idx="14803">
                  <c:v>48.330867000004204</c:v>
                </c:pt>
                <c:pt idx="14804">
                  <c:v>48.331767000036002</c:v>
                </c:pt>
                <c:pt idx="14805">
                  <c:v>48.335987999962498</c:v>
                </c:pt>
                <c:pt idx="14806">
                  <c:v>48.336356000163505</c:v>
                </c:pt>
                <c:pt idx="14807">
                  <c:v>48.336975999973198</c:v>
                </c:pt>
                <c:pt idx="14808">
                  <c:v>48.337418999835698</c:v>
                </c:pt>
                <c:pt idx="14809">
                  <c:v>48.342537999815207</c:v>
                </c:pt>
                <c:pt idx="14810">
                  <c:v>48.349716999837199</c:v>
                </c:pt>
                <c:pt idx="14811">
                  <c:v>48.350750999816199</c:v>
                </c:pt>
                <c:pt idx="14812">
                  <c:v>48.3512959999643</c:v>
                </c:pt>
                <c:pt idx="14813">
                  <c:v>48.352241999964399</c:v>
                </c:pt>
                <c:pt idx="14814">
                  <c:v>48.352815999805898</c:v>
                </c:pt>
                <c:pt idx="14815">
                  <c:v>48.362423000071402</c:v>
                </c:pt>
                <c:pt idx="14816">
                  <c:v>48.370762000104101</c:v>
                </c:pt>
                <c:pt idx="14817">
                  <c:v>48.372406999987994</c:v>
                </c:pt>
                <c:pt idx="14818">
                  <c:v>48.385715000222199</c:v>
                </c:pt>
                <c:pt idx="14819">
                  <c:v>48.391627000000796</c:v>
                </c:pt>
                <c:pt idx="14820">
                  <c:v>48.392109999895105</c:v>
                </c:pt>
                <c:pt idx="14821">
                  <c:v>48.393027000201904</c:v>
                </c:pt>
                <c:pt idx="14822">
                  <c:v>48.393409999789498</c:v>
                </c:pt>
                <c:pt idx="14823">
                  <c:v>48.393774000032799</c:v>
                </c:pt>
                <c:pt idx="14824">
                  <c:v>48.395771999821498</c:v>
                </c:pt>
                <c:pt idx="14825">
                  <c:v>48.398704000191998</c:v>
                </c:pt>
                <c:pt idx="14826">
                  <c:v>48.409361999802002</c:v>
                </c:pt>
                <c:pt idx="14827">
                  <c:v>48.410027000045297</c:v>
                </c:pt>
                <c:pt idx="14828">
                  <c:v>48.411266000130105</c:v>
                </c:pt>
                <c:pt idx="14829">
                  <c:v>48.412163000193601</c:v>
                </c:pt>
                <c:pt idx="14830">
                  <c:v>48.424927999803899</c:v>
                </c:pt>
                <c:pt idx="14831">
                  <c:v>48.425374000089498</c:v>
                </c:pt>
                <c:pt idx="14832">
                  <c:v>48.426061000100098</c:v>
                </c:pt>
                <c:pt idx="14833">
                  <c:v>48.426582000047297</c:v>
                </c:pt>
                <c:pt idx="14834">
                  <c:v>48.435202999826203</c:v>
                </c:pt>
                <c:pt idx="14835">
                  <c:v>48.435863000122396</c:v>
                </c:pt>
                <c:pt idx="14836">
                  <c:v>48.4371319998899</c:v>
                </c:pt>
                <c:pt idx="14837">
                  <c:v>48.4372259998053</c:v>
                </c:pt>
                <c:pt idx="14838">
                  <c:v>48.437750000175498</c:v>
                </c:pt>
                <c:pt idx="14839">
                  <c:v>48.437981999995799</c:v>
                </c:pt>
                <c:pt idx="14840">
                  <c:v>48.438793000059299</c:v>
                </c:pt>
                <c:pt idx="14841">
                  <c:v>48.440203000154696</c:v>
                </c:pt>
                <c:pt idx="14842">
                  <c:v>48.442711999996298</c:v>
                </c:pt>
                <c:pt idx="14843">
                  <c:v>48.443354000028101</c:v>
                </c:pt>
                <c:pt idx="14844">
                  <c:v>48.444569999901397</c:v>
                </c:pt>
                <c:pt idx="14845">
                  <c:v>48.445407000144698</c:v>
                </c:pt>
                <c:pt idx="14846">
                  <c:v>48.4591409999666</c:v>
                </c:pt>
                <c:pt idx="14847">
                  <c:v>48.459786999956101</c:v>
                </c:pt>
                <c:pt idx="14848">
                  <c:v>48.461065000083096</c:v>
                </c:pt>
                <c:pt idx="14849">
                  <c:v>48.461958000189</c:v>
                </c:pt>
                <c:pt idx="14850">
                  <c:v>48.461961000157295</c:v>
                </c:pt>
                <c:pt idx="14851">
                  <c:v>48.463093000009302</c:v>
                </c:pt>
                <c:pt idx="14852">
                  <c:v>48.4750939999685</c:v>
                </c:pt>
                <c:pt idx="14853">
                  <c:v>48.475723000137798</c:v>
                </c:pt>
                <c:pt idx="14854">
                  <c:v>48.476976000074501</c:v>
                </c:pt>
                <c:pt idx="14855">
                  <c:v>48.477846999958203</c:v>
                </c:pt>
                <c:pt idx="14856">
                  <c:v>48.485843999969802</c:v>
                </c:pt>
                <c:pt idx="14857">
                  <c:v>48.486156999842898</c:v>
                </c:pt>
                <c:pt idx="14858">
                  <c:v>48.4867459999804</c:v>
                </c:pt>
                <c:pt idx="14859">
                  <c:v>48.487244000170904</c:v>
                </c:pt>
                <c:pt idx="14860">
                  <c:v>48.489999000139498</c:v>
                </c:pt>
                <c:pt idx="14861">
                  <c:v>48.491653999917595</c:v>
                </c:pt>
                <c:pt idx="14862">
                  <c:v>48.4922370001186</c:v>
                </c:pt>
                <c:pt idx="14863">
                  <c:v>48.493303000213899</c:v>
                </c:pt>
                <c:pt idx="14864">
                  <c:v>48.494081000171697</c:v>
                </c:pt>
                <c:pt idx="14865">
                  <c:v>48.497721999865398</c:v>
                </c:pt>
                <c:pt idx="14866">
                  <c:v>48.498257000119295</c:v>
                </c:pt>
                <c:pt idx="14867">
                  <c:v>48.4986579999713</c:v>
                </c:pt>
                <c:pt idx="14868">
                  <c:v>48.501867000140898</c:v>
                </c:pt>
                <c:pt idx="14869">
                  <c:v>48.502183999971706</c:v>
                </c:pt>
                <c:pt idx="14870">
                  <c:v>48.502787999950606</c:v>
                </c:pt>
                <c:pt idx="14871">
                  <c:v>48.502879999887199</c:v>
                </c:pt>
                <c:pt idx="14872">
                  <c:v>48.5033680001834</c:v>
                </c:pt>
                <c:pt idx="14873">
                  <c:v>48.504475999834497</c:v>
                </c:pt>
                <c:pt idx="14874">
                  <c:v>48.509041000215795</c:v>
                </c:pt>
                <c:pt idx="14875">
                  <c:v>48.527304999879505</c:v>
                </c:pt>
                <c:pt idx="14876">
                  <c:v>48.529232999953798</c:v>
                </c:pt>
                <c:pt idx="14877">
                  <c:v>48.529757999858703</c:v>
                </c:pt>
                <c:pt idx="14878">
                  <c:v>48.530554000080798</c:v>
                </c:pt>
                <c:pt idx="14879">
                  <c:v>48.531134999848199</c:v>
                </c:pt>
                <c:pt idx="14880">
                  <c:v>48.531780999837693</c:v>
                </c:pt>
                <c:pt idx="14881">
                  <c:v>48.539422999965602</c:v>
                </c:pt>
                <c:pt idx="14882">
                  <c:v>48.549529999945605</c:v>
                </c:pt>
                <c:pt idx="14883">
                  <c:v>48.550109000188904</c:v>
                </c:pt>
                <c:pt idx="14884">
                  <c:v>48.551042999861203</c:v>
                </c:pt>
                <c:pt idx="14885">
                  <c:v>48.5517570000411</c:v>
                </c:pt>
                <c:pt idx="14886">
                  <c:v>48.561587000221998</c:v>
                </c:pt>
                <c:pt idx="14887">
                  <c:v>48.562893000053002</c:v>
                </c:pt>
                <c:pt idx="14888">
                  <c:v>48.571125999842401</c:v>
                </c:pt>
                <c:pt idx="14889">
                  <c:v>48.571798000011697</c:v>
                </c:pt>
                <c:pt idx="14890">
                  <c:v>48.572865000096499</c:v>
                </c:pt>
                <c:pt idx="14891">
                  <c:v>48.573664999821602</c:v>
                </c:pt>
                <c:pt idx="14892">
                  <c:v>48.579954000160797</c:v>
                </c:pt>
                <c:pt idx="14893">
                  <c:v>48.580715999833004</c:v>
                </c:pt>
                <c:pt idx="14894">
                  <c:v>48.581276999811905</c:v>
                </c:pt>
                <c:pt idx="14895">
                  <c:v>48.582316000192797</c:v>
                </c:pt>
                <c:pt idx="14896">
                  <c:v>48.582980999981302</c:v>
                </c:pt>
                <c:pt idx="14897">
                  <c:v>48.597537000205193</c:v>
                </c:pt>
                <c:pt idx="14898">
                  <c:v>48.601013999814299</c:v>
                </c:pt>
                <c:pt idx="14899">
                  <c:v>48.6017200000787</c:v>
                </c:pt>
                <c:pt idx="14900">
                  <c:v>48.603055000057694</c:v>
                </c:pt>
                <c:pt idx="14901">
                  <c:v>48.604026999782896</c:v>
                </c:pt>
                <c:pt idx="14902">
                  <c:v>48.607781000100594</c:v>
                </c:pt>
                <c:pt idx="14903">
                  <c:v>48.608390000026702</c:v>
                </c:pt>
                <c:pt idx="14904">
                  <c:v>48.609679000037403</c:v>
                </c:pt>
                <c:pt idx="14905">
                  <c:v>48.610527000164396</c:v>
                </c:pt>
                <c:pt idx="14906">
                  <c:v>48.613900999953302</c:v>
                </c:pt>
                <c:pt idx="14907">
                  <c:v>48.620313999890605</c:v>
                </c:pt>
                <c:pt idx="14908">
                  <c:v>48.620796999784901</c:v>
                </c:pt>
                <c:pt idx="14909">
                  <c:v>48.621733999880199</c:v>
                </c:pt>
                <c:pt idx="14910">
                  <c:v>48.6226650000389</c:v>
                </c:pt>
                <c:pt idx="14911">
                  <c:v>48.626369999965306</c:v>
                </c:pt>
                <c:pt idx="14912">
                  <c:v>48.629149000134902</c:v>
                </c:pt>
                <c:pt idx="14913">
                  <c:v>48.629769999934005</c:v>
                </c:pt>
                <c:pt idx="14914">
                  <c:v>48.6310659998707</c:v>
                </c:pt>
                <c:pt idx="14915">
                  <c:v>48.631847999786196</c:v>
                </c:pt>
                <c:pt idx="14916">
                  <c:v>48.636064000220301</c:v>
                </c:pt>
                <c:pt idx="14917">
                  <c:v>48.636735999934899</c:v>
                </c:pt>
                <c:pt idx="14918">
                  <c:v>48.638071999903296</c:v>
                </c:pt>
                <c:pt idx="14919">
                  <c:v>48.638926999956304</c:v>
                </c:pt>
                <c:pt idx="14920">
                  <c:v>48.639604000072701</c:v>
                </c:pt>
                <c:pt idx="14921">
                  <c:v>48.639958999956399</c:v>
                </c:pt>
                <c:pt idx="14922">
                  <c:v>48.6406139998507</c:v>
                </c:pt>
                <c:pt idx="14923">
                  <c:v>48.641076999956503</c:v>
                </c:pt>
                <c:pt idx="14924">
                  <c:v>48.645373999988799</c:v>
                </c:pt>
                <c:pt idx="14925">
                  <c:v>48.6483680001583</c:v>
                </c:pt>
                <c:pt idx="14926">
                  <c:v>48.6487879998094</c:v>
                </c:pt>
                <c:pt idx="14927">
                  <c:v>48.649459999978696</c:v>
                </c:pt>
                <c:pt idx="14928">
                  <c:v>48.6499389999153</c:v>
                </c:pt>
                <c:pt idx="14929">
                  <c:v>48.655374000190896</c:v>
                </c:pt>
                <c:pt idx="14930">
                  <c:v>48.655888000212101</c:v>
                </c:pt>
                <c:pt idx="14931">
                  <c:v>48.656883000148802</c:v>
                </c:pt>
                <c:pt idx="14932">
                  <c:v>48.657603999799903</c:v>
                </c:pt>
                <c:pt idx="14933">
                  <c:v>48.675660999833703</c:v>
                </c:pt>
                <c:pt idx="14934">
                  <c:v>48.680154000066899</c:v>
                </c:pt>
                <c:pt idx="14935">
                  <c:v>48.683986000014499</c:v>
                </c:pt>
                <c:pt idx="14936">
                  <c:v>48.689282999930498</c:v>
                </c:pt>
                <c:pt idx="14937">
                  <c:v>48.702353999942694</c:v>
                </c:pt>
                <c:pt idx="14938">
                  <c:v>48.702677000164798</c:v>
                </c:pt>
                <c:pt idx="14939">
                  <c:v>48.703250000016801</c:v>
                </c:pt>
                <c:pt idx="14940">
                  <c:v>48.703717000080303</c:v>
                </c:pt>
                <c:pt idx="14941">
                  <c:v>48.707665000165406</c:v>
                </c:pt>
                <c:pt idx="14942">
                  <c:v>48.712205999890998</c:v>
                </c:pt>
                <c:pt idx="14943">
                  <c:v>48.712723999869901</c:v>
                </c:pt>
                <c:pt idx="14944">
                  <c:v>48.713461999795896</c:v>
                </c:pt>
                <c:pt idx="14945">
                  <c:v>48.7139599999864</c:v>
                </c:pt>
                <c:pt idx="14946">
                  <c:v>48.716299999796298</c:v>
                </c:pt>
                <c:pt idx="14947">
                  <c:v>48.728701000072704</c:v>
                </c:pt>
                <c:pt idx="14948">
                  <c:v>48.744709999937101</c:v>
                </c:pt>
                <c:pt idx="14949">
                  <c:v>48.7453229998209</c:v>
                </c:pt>
                <c:pt idx="14950">
                  <c:v>48.746250000021895</c:v>
                </c:pt>
                <c:pt idx="14951">
                  <c:v>48.746366000159398</c:v>
                </c:pt>
                <c:pt idx="14952">
                  <c:v>48.747324000032599</c:v>
                </c:pt>
                <c:pt idx="14953">
                  <c:v>48.750139999810898</c:v>
                </c:pt>
                <c:pt idx="14954">
                  <c:v>48.750382999969496</c:v>
                </c:pt>
                <c:pt idx="14955">
                  <c:v>48.750513999948396</c:v>
                </c:pt>
                <c:pt idx="14956">
                  <c:v>48.750930000096503</c:v>
                </c:pt>
                <c:pt idx="14957">
                  <c:v>48.751353000170603</c:v>
                </c:pt>
                <c:pt idx="14958">
                  <c:v>48.787345000164301</c:v>
                </c:pt>
                <c:pt idx="14959">
                  <c:v>48.795591999805694</c:v>
                </c:pt>
                <c:pt idx="14960">
                  <c:v>48.814969999966706</c:v>
                </c:pt>
                <c:pt idx="14961">
                  <c:v>48.835488999884504</c:v>
                </c:pt>
                <c:pt idx="14962">
                  <c:v>48.883459000080599</c:v>
                </c:pt>
                <c:pt idx="14963">
                  <c:v>48.884129999805694</c:v>
                </c:pt>
                <c:pt idx="14964">
                  <c:v>48.8853769998058</c:v>
                </c:pt>
                <c:pt idx="14965">
                  <c:v>48.886343000049202</c:v>
                </c:pt>
                <c:pt idx="14966">
                  <c:v>48.896892999891804</c:v>
                </c:pt>
                <c:pt idx="14967">
                  <c:v>48.897511000177396</c:v>
                </c:pt>
                <c:pt idx="14968">
                  <c:v>48.898492999796801</c:v>
                </c:pt>
                <c:pt idx="14969">
                  <c:v>48.899696999797001</c:v>
                </c:pt>
                <c:pt idx="14970">
                  <c:v>48.904990000209999</c:v>
                </c:pt>
                <c:pt idx="14971">
                  <c:v>48.905685000136103</c:v>
                </c:pt>
                <c:pt idx="14972">
                  <c:v>48.906857000019897</c:v>
                </c:pt>
                <c:pt idx="14973">
                  <c:v>48.907625000083499</c:v>
                </c:pt>
                <c:pt idx="14974">
                  <c:v>48.9096770002106</c:v>
                </c:pt>
                <c:pt idx="14975">
                  <c:v>48.910295000041501</c:v>
                </c:pt>
                <c:pt idx="14976">
                  <c:v>48.911719999978203</c:v>
                </c:pt>
                <c:pt idx="14977">
                  <c:v>48.912664999988898</c:v>
                </c:pt>
                <c:pt idx="14978">
                  <c:v>48.931470999832506</c:v>
                </c:pt>
                <c:pt idx="14979">
                  <c:v>48.9321840000229</c:v>
                </c:pt>
                <c:pt idx="14980">
                  <c:v>48.932555000192202</c:v>
                </c:pt>
                <c:pt idx="14981">
                  <c:v>48.933267999927899</c:v>
                </c:pt>
                <c:pt idx="14982">
                  <c:v>48.933532999853902</c:v>
                </c:pt>
                <c:pt idx="14983">
                  <c:v>48.934354999801101</c:v>
                </c:pt>
                <c:pt idx="14984">
                  <c:v>48.934461000044301</c:v>
                </c:pt>
                <c:pt idx="14985">
                  <c:v>48.935201999938698</c:v>
                </c:pt>
                <c:pt idx="14986">
                  <c:v>48.948191999897894</c:v>
                </c:pt>
                <c:pt idx="14987">
                  <c:v>48.948933999781701</c:v>
                </c:pt>
                <c:pt idx="14988">
                  <c:v>48.950243000035599</c:v>
                </c:pt>
                <c:pt idx="14989">
                  <c:v>48.951787000078099</c:v>
                </c:pt>
                <c:pt idx="14990">
                  <c:v>48.962262999793801</c:v>
                </c:pt>
                <c:pt idx="14991">
                  <c:v>48.962713000037098</c:v>
                </c:pt>
                <c:pt idx="14992">
                  <c:v>48.963031999846798</c:v>
                </c:pt>
                <c:pt idx="14993">
                  <c:v>48.963516000185301</c:v>
                </c:pt>
                <c:pt idx="14994">
                  <c:v>48.964123000132503</c:v>
                </c:pt>
                <c:pt idx="14995">
                  <c:v>48.964264999995002</c:v>
                </c:pt>
                <c:pt idx="14996">
                  <c:v>48.970737000217902</c:v>
                </c:pt>
                <c:pt idx="14997">
                  <c:v>48.982504999912599</c:v>
                </c:pt>
                <c:pt idx="14998">
                  <c:v>48.986286999934194</c:v>
                </c:pt>
                <c:pt idx="14999">
                  <c:v>48.986697000145703</c:v>
                </c:pt>
                <c:pt idx="15000">
                  <c:v>48.987498999849699</c:v>
                </c:pt>
                <c:pt idx="15001">
                  <c:v>48.988012999870897</c:v>
                </c:pt>
                <c:pt idx="15002">
                  <c:v>48.996053999871904</c:v>
                </c:pt>
                <c:pt idx="15003">
                  <c:v>48.9965349997874</c:v>
                </c:pt>
                <c:pt idx="15004">
                  <c:v>48.997359000168196</c:v>
                </c:pt>
                <c:pt idx="15005">
                  <c:v>48.997933000009596</c:v>
                </c:pt>
                <c:pt idx="15006">
                  <c:v>49.012529999799803</c:v>
                </c:pt>
                <c:pt idx="15007">
                  <c:v>49.017770999853298</c:v>
                </c:pt>
                <c:pt idx="15008">
                  <c:v>49.018402000001501</c:v>
                </c:pt>
                <c:pt idx="15009">
                  <c:v>49.018579999938005</c:v>
                </c:pt>
                <c:pt idx="15010">
                  <c:v>49.019817000043901</c:v>
                </c:pt>
                <c:pt idx="15011">
                  <c:v>49.0207309999277</c:v>
                </c:pt>
                <c:pt idx="15012">
                  <c:v>49.0461310000682</c:v>
                </c:pt>
                <c:pt idx="15013">
                  <c:v>49.062116000186506</c:v>
                </c:pt>
                <c:pt idx="15014">
                  <c:v>49.062701999900995</c:v>
                </c:pt>
                <c:pt idx="15015">
                  <c:v>49.063812999975198</c:v>
                </c:pt>
                <c:pt idx="15016">
                  <c:v>49.064640999858902</c:v>
                </c:pt>
                <c:pt idx="15017">
                  <c:v>49.067477999869801</c:v>
                </c:pt>
                <c:pt idx="15018">
                  <c:v>49.067860999912199</c:v>
                </c:pt>
                <c:pt idx="15019">
                  <c:v>49.068317000092001</c:v>
                </c:pt>
                <c:pt idx="15020">
                  <c:v>49.0686009998171</c:v>
                </c:pt>
                <c:pt idx="15021">
                  <c:v>49.069167000197901</c:v>
                </c:pt>
                <c:pt idx="15022">
                  <c:v>49.069509000219099</c:v>
                </c:pt>
                <c:pt idx="15023">
                  <c:v>49.070204000145097</c:v>
                </c:pt>
                <c:pt idx="15024">
                  <c:v>49.071635000018404</c:v>
                </c:pt>
                <c:pt idx="15025">
                  <c:v>49.0725390000079</c:v>
                </c:pt>
                <c:pt idx="15026">
                  <c:v>49.094329000126798</c:v>
                </c:pt>
                <c:pt idx="15027">
                  <c:v>49.105013999906006</c:v>
                </c:pt>
                <c:pt idx="15028">
                  <c:v>49.114957999790903</c:v>
                </c:pt>
                <c:pt idx="15029">
                  <c:v>49.115523000182193</c:v>
                </c:pt>
                <c:pt idx="15030">
                  <c:v>49.116449999928498</c:v>
                </c:pt>
                <c:pt idx="15031">
                  <c:v>49.1170780001084</c:v>
                </c:pt>
                <c:pt idx="15032">
                  <c:v>49.123939999844794</c:v>
                </c:pt>
                <c:pt idx="15033">
                  <c:v>49.131860000215902</c:v>
                </c:pt>
                <c:pt idx="15034">
                  <c:v>49.132401999940996</c:v>
                </c:pt>
                <c:pt idx="15035">
                  <c:v>49.1333320001103</c:v>
                </c:pt>
                <c:pt idx="15036">
                  <c:v>49.134013000184495</c:v>
                </c:pt>
                <c:pt idx="15037">
                  <c:v>49.139410999941902</c:v>
                </c:pt>
                <c:pt idx="15038">
                  <c:v>49.1398680001111</c:v>
                </c:pt>
                <c:pt idx="15039">
                  <c:v>49.140567999984299</c:v>
                </c:pt>
                <c:pt idx="15040">
                  <c:v>49.141162000069002</c:v>
                </c:pt>
                <c:pt idx="15041">
                  <c:v>49.142445000143198</c:v>
                </c:pt>
                <c:pt idx="15042">
                  <c:v>49.153621000186803</c:v>
                </c:pt>
                <c:pt idx="15043">
                  <c:v>49.154217999784997</c:v>
                </c:pt>
                <c:pt idx="15044">
                  <c:v>49.154273000112802</c:v>
                </c:pt>
                <c:pt idx="15045">
                  <c:v>49.154389999784996</c:v>
                </c:pt>
                <c:pt idx="15046">
                  <c:v>49.155786000028399</c:v>
                </c:pt>
                <c:pt idx="15047">
                  <c:v>49.156719000165999</c:v>
                </c:pt>
                <c:pt idx="15048">
                  <c:v>49.161433999870397</c:v>
                </c:pt>
                <c:pt idx="15049">
                  <c:v>49.161685999933901</c:v>
                </c:pt>
                <c:pt idx="15050">
                  <c:v>49.162123999849399</c:v>
                </c:pt>
                <c:pt idx="15051">
                  <c:v>49.162411999986901</c:v>
                </c:pt>
                <c:pt idx="15052">
                  <c:v>49.163487999976397</c:v>
                </c:pt>
                <c:pt idx="15053">
                  <c:v>49.163708999912998</c:v>
                </c:pt>
                <c:pt idx="15054">
                  <c:v>49.164466000092901</c:v>
                </c:pt>
                <c:pt idx="15055">
                  <c:v>49.164678000124603</c:v>
                </c:pt>
                <c:pt idx="15056">
                  <c:v>49.183916999936606</c:v>
                </c:pt>
                <c:pt idx="15057">
                  <c:v>49.192336000032796</c:v>
                </c:pt>
                <c:pt idx="15058">
                  <c:v>49.192759000106797</c:v>
                </c:pt>
                <c:pt idx="15059">
                  <c:v>49.195809000138901</c:v>
                </c:pt>
                <c:pt idx="15060">
                  <c:v>49.196135999863998</c:v>
                </c:pt>
                <c:pt idx="15061">
                  <c:v>49.196817999927497</c:v>
                </c:pt>
                <c:pt idx="15062">
                  <c:v>49.1969889999381</c:v>
                </c:pt>
                <c:pt idx="15063">
                  <c:v>49.198965999948896</c:v>
                </c:pt>
                <c:pt idx="15064">
                  <c:v>49.199234999832697</c:v>
                </c:pt>
                <c:pt idx="15065">
                  <c:v>49.200080999980798</c:v>
                </c:pt>
                <c:pt idx="15066">
                  <c:v>49.200160000054801</c:v>
                </c:pt>
                <c:pt idx="15067">
                  <c:v>49.200226999801004</c:v>
                </c:pt>
                <c:pt idx="15068">
                  <c:v>49.200296999970305</c:v>
                </c:pt>
                <c:pt idx="15069">
                  <c:v>49.2005780001818</c:v>
                </c:pt>
                <c:pt idx="15070">
                  <c:v>49.200845000086701</c:v>
                </c:pt>
                <c:pt idx="15071">
                  <c:v>49.201862999780104</c:v>
                </c:pt>
                <c:pt idx="15072">
                  <c:v>49.202089000118498</c:v>
                </c:pt>
                <c:pt idx="15073">
                  <c:v>49.202224000055097</c:v>
                </c:pt>
                <c:pt idx="15074">
                  <c:v>49.202376999801302</c:v>
                </c:pt>
                <c:pt idx="15075">
                  <c:v>49.202828000033996</c:v>
                </c:pt>
                <c:pt idx="15076">
                  <c:v>49.221324999962206</c:v>
                </c:pt>
                <c:pt idx="15077">
                  <c:v>49.221847999888197</c:v>
                </c:pt>
                <c:pt idx="15078">
                  <c:v>49.222939000173895</c:v>
                </c:pt>
                <c:pt idx="15079">
                  <c:v>49.223631000131697</c:v>
                </c:pt>
                <c:pt idx="15080">
                  <c:v>49.230167000132397</c:v>
                </c:pt>
                <c:pt idx="15081">
                  <c:v>49.230668999825795</c:v>
                </c:pt>
                <c:pt idx="15082">
                  <c:v>49.231745999804801</c:v>
                </c:pt>
                <c:pt idx="15083">
                  <c:v>49.232526000196202</c:v>
                </c:pt>
                <c:pt idx="15084">
                  <c:v>49.233269000069399</c:v>
                </c:pt>
                <c:pt idx="15085">
                  <c:v>49.234034000164598</c:v>
                </c:pt>
                <c:pt idx="15086">
                  <c:v>49.248006000197996</c:v>
                </c:pt>
                <c:pt idx="15087">
                  <c:v>49.264697000125999</c:v>
                </c:pt>
                <c:pt idx="15088">
                  <c:v>49.265189999914497</c:v>
                </c:pt>
                <c:pt idx="15089">
                  <c:v>49.266037000052101</c:v>
                </c:pt>
                <c:pt idx="15090">
                  <c:v>49.266717000136801</c:v>
                </c:pt>
                <c:pt idx="15091">
                  <c:v>49.278757000138199</c:v>
                </c:pt>
                <c:pt idx="15092">
                  <c:v>49.279154000032499</c:v>
                </c:pt>
                <c:pt idx="15093">
                  <c:v>49.279875000138404</c:v>
                </c:pt>
                <c:pt idx="15094">
                  <c:v>49.280390000148998</c:v>
                </c:pt>
                <c:pt idx="15095">
                  <c:v>49.289926999790602</c:v>
                </c:pt>
                <c:pt idx="15096">
                  <c:v>49.2905629998858</c:v>
                </c:pt>
                <c:pt idx="15097">
                  <c:v>49.291825000182101</c:v>
                </c:pt>
                <c:pt idx="15098">
                  <c:v>49.292271000012896</c:v>
                </c:pt>
                <c:pt idx="15099">
                  <c:v>49.292801999854397</c:v>
                </c:pt>
                <c:pt idx="15100">
                  <c:v>49.292934999812097</c:v>
                </c:pt>
                <c:pt idx="15101">
                  <c:v>49.293848000161198</c:v>
                </c:pt>
                <c:pt idx="15102">
                  <c:v>49.294028000076601</c:v>
                </c:pt>
                <c:pt idx="15103">
                  <c:v>49.294380999981499</c:v>
                </c:pt>
                <c:pt idx="15104">
                  <c:v>49.2952169997806</c:v>
                </c:pt>
                <c:pt idx="15105">
                  <c:v>49.298130999886702</c:v>
                </c:pt>
                <c:pt idx="15106">
                  <c:v>49.298856999939701</c:v>
                </c:pt>
                <c:pt idx="15107">
                  <c:v>49.299993000204196</c:v>
                </c:pt>
                <c:pt idx="15108">
                  <c:v>49.300731000130305</c:v>
                </c:pt>
                <c:pt idx="15109">
                  <c:v>49.322815999857902</c:v>
                </c:pt>
                <c:pt idx="15110">
                  <c:v>49.323338999783999</c:v>
                </c:pt>
                <c:pt idx="15111">
                  <c:v>49.324174000048501</c:v>
                </c:pt>
                <c:pt idx="15112">
                  <c:v>49.325142999805301</c:v>
                </c:pt>
                <c:pt idx="15113">
                  <c:v>49.325832999784296</c:v>
                </c:pt>
                <c:pt idx="15114">
                  <c:v>49.327012000048803</c:v>
                </c:pt>
                <c:pt idx="15115">
                  <c:v>49.327788000027795</c:v>
                </c:pt>
                <c:pt idx="15116">
                  <c:v>49.3283199998586</c:v>
                </c:pt>
                <c:pt idx="15117">
                  <c:v>49.328878999858702</c:v>
                </c:pt>
                <c:pt idx="15118">
                  <c:v>49.330000999816498</c:v>
                </c:pt>
                <c:pt idx="15119">
                  <c:v>49.336292000134499</c:v>
                </c:pt>
                <c:pt idx="15120">
                  <c:v>49.336675000176896</c:v>
                </c:pt>
                <c:pt idx="15121">
                  <c:v>49.337085999923104</c:v>
                </c:pt>
                <c:pt idx="15122">
                  <c:v>49.3378800001664</c:v>
                </c:pt>
                <c:pt idx="15123">
                  <c:v>49.338391000219396</c:v>
                </c:pt>
                <c:pt idx="15124">
                  <c:v>49.339749999944594</c:v>
                </c:pt>
                <c:pt idx="15125">
                  <c:v>49.345306999839501</c:v>
                </c:pt>
                <c:pt idx="15126">
                  <c:v>49.346065999998196</c:v>
                </c:pt>
                <c:pt idx="15127">
                  <c:v>49.347324999871404</c:v>
                </c:pt>
                <c:pt idx="15128">
                  <c:v>49.347523000051297</c:v>
                </c:pt>
                <c:pt idx="15129">
                  <c:v>49.348284000188798</c:v>
                </c:pt>
                <c:pt idx="15130">
                  <c:v>49.3624410000848</c:v>
                </c:pt>
                <c:pt idx="15131">
                  <c:v>49.3630149999262</c:v>
                </c:pt>
                <c:pt idx="15132">
                  <c:v>49.364044999947502</c:v>
                </c:pt>
                <c:pt idx="15133">
                  <c:v>49.3648619999476</c:v>
                </c:pt>
                <c:pt idx="15134">
                  <c:v>49.366493999968903</c:v>
                </c:pt>
                <c:pt idx="15135">
                  <c:v>49.379574999875302</c:v>
                </c:pt>
                <c:pt idx="15136">
                  <c:v>49.392346999866206</c:v>
                </c:pt>
                <c:pt idx="15137">
                  <c:v>49.392843000077796</c:v>
                </c:pt>
                <c:pt idx="15138">
                  <c:v>49.393808999866401</c:v>
                </c:pt>
                <c:pt idx="15139">
                  <c:v>49.394408999887602</c:v>
                </c:pt>
                <c:pt idx="15140">
                  <c:v>49.406986000121805</c:v>
                </c:pt>
                <c:pt idx="15141">
                  <c:v>49.412229000154099</c:v>
                </c:pt>
                <c:pt idx="15142">
                  <c:v>49.412802000006202</c:v>
                </c:pt>
                <c:pt idx="15143">
                  <c:v>49.413109999932203</c:v>
                </c:pt>
                <c:pt idx="15144">
                  <c:v>49.413814000217805</c:v>
                </c:pt>
                <c:pt idx="15145">
                  <c:v>49.414558000080397</c:v>
                </c:pt>
                <c:pt idx="15146">
                  <c:v>49.417162999816298</c:v>
                </c:pt>
                <c:pt idx="15147">
                  <c:v>49.432570000135399</c:v>
                </c:pt>
                <c:pt idx="15148">
                  <c:v>49.453718000222494</c:v>
                </c:pt>
                <c:pt idx="15149">
                  <c:v>49.465557000075897</c:v>
                </c:pt>
                <c:pt idx="15150">
                  <c:v>49.4761619997916</c:v>
                </c:pt>
                <c:pt idx="15151">
                  <c:v>49.483764999877103</c:v>
                </c:pt>
                <c:pt idx="15152">
                  <c:v>49.495144000047702</c:v>
                </c:pt>
                <c:pt idx="15153">
                  <c:v>49.495846999889096</c:v>
                </c:pt>
                <c:pt idx="15154">
                  <c:v>49.496339000142996</c:v>
                </c:pt>
                <c:pt idx="15155">
                  <c:v>49.497009999868105</c:v>
                </c:pt>
                <c:pt idx="15156">
                  <c:v>49.497013999825796</c:v>
                </c:pt>
                <c:pt idx="15157">
                  <c:v>49.498219999804803</c:v>
                </c:pt>
                <c:pt idx="15158">
                  <c:v>49.4983319999846</c:v>
                </c:pt>
                <c:pt idx="15159">
                  <c:v>49.499087000185604</c:v>
                </c:pt>
                <c:pt idx="15160">
                  <c:v>49.513885000123906</c:v>
                </c:pt>
                <c:pt idx="15161">
                  <c:v>49.514538000039401</c:v>
                </c:pt>
                <c:pt idx="15162">
                  <c:v>49.515943000187598</c:v>
                </c:pt>
                <c:pt idx="15163">
                  <c:v>49.516851000134899</c:v>
                </c:pt>
                <c:pt idx="15164">
                  <c:v>49.563364999812606</c:v>
                </c:pt>
                <c:pt idx="15165">
                  <c:v>49.564006999844402</c:v>
                </c:pt>
                <c:pt idx="15166">
                  <c:v>49.5650890002252</c:v>
                </c:pt>
                <c:pt idx="15167">
                  <c:v>49.565347000225302</c:v>
                </c:pt>
                <c:pt idx="15168">
                  <c:v>49.566311000035</c:v>
                </c:pt>
                <c:pt idx="15169">
                  <c:v>49.566317999961001</c:v>
                </c:pt>
                <c:pt idx="15170">
                  <c:v>49.572373000046298</c:v>
                </c:pt>
                <c:pt idx="15171">
                  <c:v>49.5730080001521</c:v>
                </c:pt>
                <c:pt idx="15172">
                  <c:v>49.574249000215701</c:v>
                </c:pt>
                <c:pt idx="15173">
                  <c:v>49.575102999824502</c:v>
                </c:pt>
                <c:pt idx="15174">
                  <c:v>49.585283999931498</c:v>
                </c:pt>
                <c:pt idx="15175">
                  <c:v>49.585847999878695</c:v>
                </c:pt>
                <c:pt idx="15176">
                  <c:v>49.586732000079699</c:v>
                </c:pt>
                <c:pt idx="15177">
                  <c:v>49.587428999984695</c:v>
                </c:pt>
                <c:pt idx="15178">
                  <c:v>49.590156999784</c:v>
                </c:pt>
                <c:pt idx="15179">
                  <c:v>49.596608000229004</c:v>
                </c:pt>
                <c:pt idx="15180">
                  <c:v>49.596699000176102</c:v>
                </c:pt>
                <c:pt idx="15181">
                  <c:v>49.597163999806</c:v>
                </c:pt>
                <c:pt idx="15182">
                  <c:v>49.5971919999647</c:v>
                </c:pt>
                <c:pt idx="15183">
                  <c:v>49.597356000049302</c:v>
                </c:pt>
                <c:pt idx="15184">
                  <c:v>49.597851999806096</c:v>
                </c:pt>
                <c:pt idx="15185">
                  <c:v>49.598323999816699</c:v>
                </c:pt>
                <c:pt idx="15186">
                  <c:v>49.598728000091796</c:v>
                </c:pt>
                <c:pt idx="15187">
                  <c:v>49.5991309999226</c:v>
                </c:pt>
                <c:pt idx="15188">
                  <c:v>49.599148000197594</c:v>
                </c:pt>
                <c:pt idx="15189">
                  <c:v>49.599638000017798</c:v>
                </c:pt>
                <c:pt idx="15190">
                  <c:v>49.6057149998705</c:v>
                </c:pt>
                <c:pt idx="15191">
                  <c:v>49.616902999787193</c:v>
                </c:pt>
                <c:pt idx="15192">
                  <c:v>49.617366999882499</c:v>
                </c:pt>
                <c:pt idx="15193">
                  <c:v>49.618155000189198</c:v>
                </c:pt>
                <c:pt idx="15194">
                  <c:v>49.619033999988396</c:v>
                </c:pt>
                <c:pt idx="15195">
                  <c:v>49.621200999808899</c:v>
                </c:pt>
                <c:pt idx="15196">
                  <c:v>49.621796999872402</c:v>
                </c:pt>
                <c:pt idx="15197">
                  <c:v>49.623188000168703</c:v>
                </c:pt>
                <c:pt idx="15198">
                  <c:v>49.624114999914994</c:v>
                </c:pt>
                <c:pt idx="15199">
                  <c:v>49.624923999999702</c:v>
                </c:pt>
                <c:pt idx="15200">
                  <c:v>49.625574999936298</c:v>
                </c:pt>
                <c:pt idx="15201">
                  <c:v>49.626415000147901</c:v>
                </c:pt>
                <c:pt idx="15202">
                  <c:v>49.626784999872996</c:v>
                </c:pt>
                <c:pt idx="15203">
                  <c:v>49.626987000010494</c:v>
                </c:pt>
                <c:pt idx="15204">
                  <c:v>49.627595999936602</c:v>
                </c:pt>
                <c:pt idx="15205">
                  <c:v>49.627797000084598</c:v>
                </c:pt>
                <c:pt idx="15206">
                  <c:v>49.628004000169298</c:v>
                </c:pt>
                <c:pt idx="15207">
                  <c:v>49.628656000095297</c:v>
                </c:pt>
                <c:pt idx="15208">
                  <c:v>49.638289000085898</c:v>
                </c:pt>
                <c:pt idx="15209">
                  <c:v>49.653031000161697</c:v>
                </c:pt>
                <c:pt idx="15210">
                  <c:v>49.668586999814501</c:v>
                </c:pt>
                <c:pt idx="15211">
                  <c:v>49.670630000036901</c:v>
                </c:pt>
                <c:pt idx="15212">
                  <c:v>49.671193999984098</c:v>
                </c:pt>
                <c:pt idx="15213">
                  <c:v>49.672468000153401</c:v>
                </c:pt>
                <c:pt idx="15214">
                  <c:v>49.673172999973701</c:v>
                </c:pt>
                <c:pt idx="15215">
                  <c:v>49.686790000123395</c:v>
                </c:pt>
                <c:pt idx="15216">
                  <c:v>49.692785999923203</c:v>
                </c:pt>
                <c:pt idx="15217">
                  <c:v>49.694779000219505</c:v>
                </c:pt>
                <c:pt idx="15218">
                  <c:v>49.694781000198404</c:v>
                </c:pt>
                <c:pt idx="15219">
                  <c:v>49.695243999849403</c:v>
                </c:pt>
                <c:pt idx="15220">
                  <c:v>49.695837999934099</c:v>
                </c:pt>
                <c:pt idx="15221">
                  <c:v>49.696743999902502</c:v>
                </c:pt>
                <c:pt idx="15222">
                  <c:v>49.700569999913498</c:v>
                </c:pt>
                <c:pt idx="15223">
                  <c:v>49.701311999797298</c:v>
                </c:pt>
                <c:pt idx="15224">
                  <c:v>49.701832000209798</c:v>
                </c:pt>
                <c:pt idx="15225">
                  <c:v>49.702841999987804</c:v>
                </c:pt>
                <c:pt idx="15226">
                  <c:v>49.703821000093697</c:v>
                </c:pt>
                <c:pt idx="15227">
                  <c:v>49.710455999957006</c:v>
                </c:pt>
                <c:pt idx="15228">
                  <c:v>49.710937999861905</c:v>
                </c:pt>
                <c:pt idx="15229">
                  <c:v>49.711930999819707</c:v>
                </c:pt>
                <c:pt idx="15230">
                  <c:v>49.712568999893797</c:v>
                </c:pt>
                <c:pt idx="15231">
                  <c:v>49.715480000031597</c:v>
                </c:pt>
                <c:pt idx="15232">
                  <c:v>49.721909999789197</c:v>
                </c:pt>
                <c:pt idx="15233">
                  <c:v>49.741373999950106</c:v>
                </c:pt>
                <c:pt idx="15234">
                  <c:v>49.741979999907905</c:v>
                </c:pt>
                <c:pt idx="15235">
                  <c:v>49.743140999908</c:v>
                </c:pt>
                <c:pt idx="15236">
                  <c:v>49.743977000161898</c:v>
                </c:pt>
                <c:pt idx="15237">
                  <c:v>49.744100000225401</c:v>
                </c:pt>
                <c:pt idx="15238">
                  <c:v>49.744797000130305</c:v>
                </c:pt>
                <c:pt idx="15239">
                  <c:v>49.745813999834297</c:v>
                </c:pt>
                <c:pt idx="15240">
                  <c:v>49.7461159998238</c:v>
                </c:pt>
                <c:pt idx="15241">
                  <c:v>49.747065999781604</c:v>
                </c:pt>
                <c:pt idx="15242">
                  <c:v>49.753113999940901</c:v>
                </c:pt>
                <c:pt idx="15243">
                  <c:v>49.753677999888097</c:v>
                </c:pt>
                <c:pt idx="15244">
                  <c:v>49.754719999782502</c:v>
                </c:pt>
                <c:pt idx="15245">
                  <c:v>49.755850000110499</c:v>
                </c:pt>
                <c:pt idx="15246">
                  <c:v>49.765064999974101</c:v>
                </c:pt>
                <c:pt idx="15247">
                  <c:v>49.767545000122396</c:v>
                </c:pt>
                <c:pt idx="15248">
                  <c:v>49.776618000123499</c:v>
                </c:pt>
                <c:pt idx="15249">
                  <c:v>49.776916000155303</c:v>
                </c:pt>
                <c:pt idx="15250">
                  <c:v>49.777093000102404</c:v>
                </c:pt>
                <c:pt idx="15251">
                  <c:v>49.777330999859196</c:v>
                </c:pt>
                <c:pt idx="15252">
                  <c:v>49.777874000028497</c:v>
                </c:pt>
                <c:pt idx="15253">
                  <c:v>49.778082000102501</c:v>
                </c:pt>
                <c:pt idx="15254">
                  <c:v>49.778401999901597</c:v>
                </c:pt>
                <c:pt idx="15255">
                  <c:v>49.778560000049701</c:v>
                </c:pt>
                <c:pt idx="15256">
                  <c:v>49.7830089998387</c:v>
                </c:pt>
                <c:pt idx="15257">
                  <c:v>49.783620000198404</c:v>
                </c:pt>
                <c:pt idx="15258">
                  <c:v>49.784910000198501</c:v>
                </c:pt>
                <c:pt idx="15259">
                  <c:v>49.785714999870798</c:v>
                </c:pt>
                <c:pt idx="15260">
                  <c:v>49.788670999987495</c:v>
                </c:pt>
                <c:pt idx="15261">
                  <c:v>49.789143999987495</c:v>
                </c:pt>
                <c:pt idx="15262">
                  <c:v>49.790021999797297</c:v>
                </c:pt>
                <c:pt idx="15263">
                  <c:v>49.790142999881901</c:v>
                </c:pt>
                <c:pt idx="15264">
                  <c:v>49.790673000188598</c:v>
                </c:pt>
                <c:pt idx="15265">
                  <c:v>49.792890999924502</c:v>
                </c:pt>
                <c:pt idx="15266">
                  <c:v>49.793488999966897</c:v>
                </c:pt>
                <c:pt idx="15267">
                  <c:v>49.7945470001468</c:v>
                </c:pt>
                <c:pt idx="15268">
                  <c:v>49.795309999808495</c:v>
                </c:pt>
                <c:pt idx="15269">
                  <c:v>49.816348000149397</c:v>
                </c:pt>
                <c:pt idx="15270">
                  <c:v>49.826852000023699</c:v>
                </c:pt>
                <c:pt idx="15271">
                  <c:v>49.8403910000888</c:v>
                </c:pt>
                <c:pt idx="15272">
                  <c:v>49.840806999782195</c:v>
                </c:pt>
                <c:pt idx="15273">
                  <c:v>49.841464000110101</c:v>
                </c:pt>
                <c:pt idx="15274">
                  <c:v>49.841969000226499</c:v>
                </c:pt>
                <c:pt idx="15275">
                  <c:v>49.847430000227099</c:v>
                </c:pt>
                <c:pt idx="15276">
                  <c:v>49.850000999867902</c:v>
                </c:pt>
                <c:pt idx="15277">
                  <c:v>49.8505999998997</c:v>
                </c:pt>
                <c:pt idx="15278">
                  <c:v>49.8565799998687</c:v>
                </c:pt>
                <c:pt idx="15279">
                  <c:v>49.860852000165302</c:v>
                </c:pt>
                <c:pt idx="15280">
                  <c:v>49.861604999932702</c:v>
                </c:pt>
                <c:pt idx="15281">
                  <c:v>49.862966000091504</c:v>
                </c:pt>
                <c:pt idx="15282">
                  <c:v>49.863788000038696</c:v>
                </c:pt>
                <c:pt idx="15283">
                  <c:v>49.863932999869505</c:v>
                </c:pt>
                <c:pt idx="15284">
                  <c:v>49.8720639998282</c:v>
                </c:pt>
                <c:pt idx="15285">
                  <c:v>49.872705999860003</c:v>
                </c:pt>
                <c:pt idx="15286">
                  <c:v>49.8739210001986</c:v>
                </c:pt>
                <c:pt idx="15287">
                  <c:v>49.874876000103505</c:v>
                </c:pt>
                <c:pt idx="15288">
                  <c:v>49.883654000041098</c:v>
                </c:pt>
                <c:pt idx="15289">
                  <c:v>49.884058999850801</c:v>
                </c:pt>
                <c:pt idx="15290">
                  <c:v>49.884652999935497</c:v>
                </c:pt>
                <c:pt idx="15291">
                  <c:v>49.884805000146997</c:v>
                </c:pt>
                <c:pt idx="15292">
                  <c:v>49.8854490001576</c:v>
                </c:pt>
                <c:pt idx="15293">
                  <c:v>49.885529000221105</c:v>
                </c:pt>
                <c:pt idx="15294">
                  <c:v>49.886027999946201</c:v>
                </c:pt>
                <c:pt idx="15295">
                  <c:v>49.886421999872198</c:v>
                </c:pt>
                <c:pt idx="15296">
                  <c:v>49.886453999988497</c:v>
                </c:pt>
                <c:pt idx="15297">
                  <c:v>49.887018999925203</c:v>
                </c:pt>
                <c:pt idx="15298">
                  <c:v>49.8879319998195</c:v>
                </c:pt>
                <c:pt idx="15299">
                  <c:v>49.888561999978201</c:v>
                </c:pt>
                <c:pt idx="15300">
                  <c:v>49.891061999915102</c:v>
                </c:pt>
                <c:pt idx="15301">
                  <c:v>49.891489999936297</c:v>
                </c:pt>
                <c:pt idx="15302">
                  <c:v>49.892395999904601</c:v>
                </c:pt>
                <c:pt idx="15303">
                  <c:v>49.892810000073901</c:v>
                </c:pt>
                <c:pt idx="15304">
                  <c:v>49.898275000032299</c:v>
                </c:pt>
                <c:pt idx="15305">
                  <c:v>49.908233000223802</c:v>
                </c:pt>
                <c:pt idx="15306">
                  <c:v>49.932557999909399</c:v>
                </c:pt>
                <c:pt idx="15307">
                  <c:v>49.932583000099804</c:v>
                </c:pt>
                <c:pt idx="15308">
                  <c:v>49.933555999814402</c:v>
                </c:pt>
                <c:pt idx="15309">
                  <c:v>49.934080000184601</c:v>
                </c:pt>
                <c:pt idx="15310">
                  <c:v>49.934961999952002</c:v>
                </c:pt>
                <c:pt idx="15311">
                  <c:v>49.935619999814598</c:v>
                </c:pt>
                <c:pt idx="15312">
                  <c:v>49.939309999899699</c:v>
                </c:pt>
                <c:pt idx="15313">
                  <c:v>49.939873999846895</c:v>
                </c:pt>
                <c:pt idx="15314">
                  <c:v>49.9410890001854</c:v>
                </c:pt>
                <c:pt idx="15315">
                  <c:v>49.941845999910505</c:v>
                </c:pt>
                <c:pt idx="15316">
                  <c:v>49.950176000038397</c:v>
                </c:pt>
                <c:pt idx="15317">
                  <c:v>49.950463000186502</c:v>
                </c:pt>
                <c:pt idx="15318">
                  <c:v>49.952210999890603</c:v>
                </c:pt>
                <c:pt idx="15319">
                  <c:v>49.955844000123705</c:v>
                </c:pt>
                <c:pt idx="15320">
                  <c:v>49.9564759998065</c:v>
                </c:pt>
                <c:pt idx="15321">
                  <c:v>49.957565000113298</c:v>
                </c:pt>
                <c:pt idx="15322">
                  <c:v>49.9584359999971</c:v>
                </c:pt>
                <c:pt idx="15323">
                  <c:v>49.963599999955399</c:v>
                </c:pt>
                <c:pt idx="15324">
                  <c:v>49.966416000188403</c:v>
                </c:pt>
                <c:pt idx="15325">
                  <c:v>49.967061000188501</c:v>
                </c:pt>
                <c:pt idx="15326">
                  <c:v>49.968300999807902</c:v>
                </c:pt>
                <c:pt idx="15327">
                  <c:v>49.969084000167598</c:v>
                </c:pt>
                <c:pt idx="15328">
                  <c:v>49.974129000020099</c:v>
                </c:pt>
                <c:pt idx="15329">
                  <c:v>49.9748440001894</c:v>
                </c:pt>
                <c:pt idx="15330">
                  <c:v>49.974861999999099</c:v>
                </c:pt>
                <c:pt idx="15331">
                  <c:v>49.975342999914496</c:v>
                </c:pt>
                <c:pt idx="15332">
                  <c:v>49.976068999967502</c:v>
                </c:pt>
                <c:pt idx="15333">
                  <c:v>49.976089000210699</c:v>
                </c:pt>
                <c:pt idx="15334">
                  <c:v>49.976700000115606</c:v>
                </c:pt>
                <c:pt idx="15335">
                  <c:v>49.9769889997878</c:v>
                </c:pt>
                <c:pt idx="15336">
                  <c:v>49.985475000084897</c:v>
                </c:pt>
                <c:pt idx="15337">
                  <c:v>49.994552000043697</c:v>
                </c:pt>
                <c:pt idx="15338">
                  <c:v>49.995158999990906</c:v>
                </c:pt>
                <c:pt idx="15339">
                  <c:v>49.996156999895902</c:v>
                </c:pt>
                <c:pt idx="15340">
                  <c:v>49.996244999874705</c:v>
                </c:pt>
                <c:pt idx="15341">
                  <c:v>49.9965770000017</c:v>
                </c:pt>
                <c:pt idx="15342">
                  <c:v>49.997176000033498</c:v>
                </c:pt>
                <c:pt idx="15343">
                  <c:v>49.997213000096899</c:v>
                </c:pt>
                <c:pt idx="15344">
                  <c:v>49.997666999843204</c:v>
                </c:pt>
                <c:pt idx="15345">
                  <c:v>49.998035000044098</c:v>
                </c:pt>
                <c:pt idx="15346">
                  <c:v>50.005286000214198</c:v>
                </c:pt>
                <c:pt idx="15347">
                  <c:v>50.005788999897</c:v>
                </c:pt>
                <c:pt idx="15348">
                  <c:v>50.006521999875901</c:v>
                </c:pt>
                <c:pt idx="15349">
                  <c:v>50.007045999791401</c:v>
                </c:pt>
                <c:pt idx="15350">
                  <c:v>50.009275999855099</c:v>
                </c:pt>
                <c:pt idx="15351">
                  <c:v>50.034806999974499</c:v>
                </c:pt>
                <c:pt idx="15352">
                  <c:v>50.043131000165801</c:v>
                </c:pt>
                <c:pt idx="15353">
                  <c:v>50.043740000091901</c:v>
                </c:pt>
                <c:pt idx="15354">
                  <c:v>50.044504000197698</c:v>
                </c:pt>
                <c:pt idx="15355">
                  <c:v>50.044625999817001</c:v>
                </c:pt>
                <c:pt idx="15356">
                  <c:v>50.045299999965195</c:v>
                </c:pt>
                <c:pt idx="15357">
                  <c:v>50.060203000157294</c:v>
                </c:pt>
                <c:pt idx="15358">
                  <c:v>50.078135000148897</c:v>
                </c:pt>
                <c:pt idx="15359">
                  <c:v>50.078793000011501</c:v>
                </c:pt>
                <c:pt idx="15360">
                  <c:v>50.079945000106797</c:v>
                </c:pt>
                <c:pt idx="15361">
                  <c:v>50.080715000149198</c:v>
                </c:pt>
                <c:pt idx="15362">
                  <c:v>50.089151000065606</c:v>
                </c:pt>
                <c:pt idx="15363">
                  <c:v>50.109852999867094</c:v>
                </c:pt>
                <c:pt idx="15364">
                  <c:v>50.110251000205601</c:v>
                </c:pt>
                <c:pt idx="15365">
                  <c:v>50.110604000110399</c:v>
                </c:pt>
                <c:pt idx="15366">
                  <c:v>50.110754999877805</c:v>
                </c:pt>
                <c:pt idx="15367">
                  <c:v>50.111696999920198</c:v>
                </c:pt>
                <c:pt idx="15368">
                  <c:v>50.1120220001212</c:v>
                </c:pt>
                <c:pt idx="15369">
                  <c:v>50.112306999835702</c:v>
                </c:pt>
                <c:pt idx="15370">
                  <c:v>50.112964000163601</c:v>
                </c:pt>
                <c:pt idx="15371">
                  <c:v>50.121178000154003</c:v>
                </c:pt>
                <c:pt idx="15372">
                  <c:v>50.121640999805003</c:v>
                </c:pt>
                <c:pt idx="15373">
                  <c:v>50.121676999879099</c:v>
                </c:pt>
                <c:pt idx="15374">
                  <c:v>50.122687000111902</c:v>
                </c:pt>
                <c:pt idx="15375">
                  <c:v>50.123420000090803</c:v>
                </c:pt>
                <c:pt idx="15376">
                  <c:v>50.123981000069698</c:v>
                </c:pt>
                <c:pt idx="15377">
                  <c:v>50.124791000143802</c:v>
                </c:pt>
                <c:pt idx="15378">
                  <c:v>50.126019999879595</c:v>
                </c:pt>
                <c:pt idx="15379">
                  <c:v>50.147938999998502</c:v>
                </c:pt>
                <c:pt idx="15380">
                  <c:v>50.148581000030305</c:v>
                </c:pt>
                <c:pt idx="15381">
                  <c:v>50.149699000030502</c:v>
                </c:pt>
                <c:pt idx="15382">
                  <c:v>50.150441999903698</c:v>
                </c:pt>
                <c:pt idx="15383">
                  <c:v>50.161488999947302</c:v>
                </c:pt>
                <c:pt idx="15384">
                  <c:v>50.161667999873302</c:v>
                </c:pt>
                <c:pt idx="15385">
                  <c:v>50.162120000095399</c:v>
                </c:pt>
                <c:pt idx="15386">
                  <c:v>50.1628229999369</c:v>
                </c:pt>
                <c:pt idx="15387">
                  <c:v>50.163244000032094</c:v>
                </c:pt>
                <c:pt idx="15388">
                  <c:v>50.1708570000118</c:v>
                </c:pt>
                <c:pt idx="15389">
                  <c:v>50.171331000001295</c:v>
                </c:pt>
                <c:pt idx="15390">
                  <c:v>50.172058000043698</c:v>
                </c:pt>
                <c:pt idx="15391">
                  <c:v>50.172668999948598</c:v>
                </c:pt>
                <c:pt idx="15392">
                  <c:v>50.188494999929304</c:v>
                </c:pt>
                <c:pt idx="15393">
                  <c:v>50.190089999887199</c:v>
                </c:pt>
                <c:pt idx="15394">
                  <c:v>50.191324000024899</c:v>
                </c:pt>
                <c:pt idx="15395">
                  <c:v>50.191929999982605</c:v>
                </c:pt>
                <c:pt idx="15396">
                  <c:v>50.192911000067397</c:v>
                </c:pt>
                <c:pt idx="15397">
                  <c:v>50.193691000004002</c:v>
                </c:pt>
                <c:pt idx="15398">
                  <c:v>50.202684999931002</c:v>
                </c:pt>
                <c:pt idx="15399">
                  <c:v>50.2033389998359</c:v>
                </c:pt>
                <c:pt idx="15400">
                  <c:v>50.204608000058194</c:v>
                </c:pt>
                <c:pt idx="15401">
                  <c:v>50.205505000121697</c:v>
                </c:pt>
                <c:pt idx="15402">
                  <c:v>50.218815999869506</c:v>
                </c:pt>
                <c:pt idx="15403">
                  <c:v>50.219445000038803</c:v>
                </c:pt>
                <c:pt idx="15404">
                  <c:v>50.220705999890903</c:v>
                </c:pt>
                <c:pt idx="15405">
                  <c:v>50.221572999816999</c:v>
                </c:pt>
                <c:pt idx="15406">
                  <c:v>50.234733999786805</c:v>
                </c:pt>
                <c:pt idx="15407">
                  <c:v>50.2353970000513</c:v>
                </c:pt>
                <c:pt idx="15408">
                  <c:v>50.2367640001466</c:v>
                </c:pt>
                <c:pt idx="15409">
                  <c:v>50.237689999903502</c:v>
                </c:pt>
                <c:pt idx="15410">
                  <c:v>50.238506999903599</c:v>
                </c:pt>
                <c:pt idx="15411">
                  <c:v>50.240701999882695</c:v>
                </c:pt>
                <c:pt idx="15412">
                  <c:v>50.2429779999147</c:v>
                </c:pt>
                <c:pt idx="15413">
                  <c:v>50.243075999787798</c:v>
                </c:pt>
                <c:pt idx="15414">
                  <c:v>50.243329999830095</c:v>
                </c:pt>
                <c:pt idx="15415">
                  <c:v>50.243757999851304</c:v>
                </c:pt>
                <c:pt idx="15416">
                  <c:v>50.244048999957101</c:v>
                </c:pt>
                <c:pt idx="15417">
                  <c:v>50.244579999798496</c:v>
                </c:pt>
                <c:pt idx="15418">
                  <c:v>50.2449010000418</c:v>
                </c:pt>
                <c:pt idx="15419">
                  <c:v>50.2457669999785</c:v>
                </c:pt>
                <c:pt idx="15420">
                  <c:v>50.250448000042496</c:v>
                </c:pt>
                <c:pt idx="15421">
                  <c:v>50.260239000181102</c:v>
                </c:pt>
                <c:pt idx="15422">
                  <c:v>50.260784999863901</c:v>
                </c:pt>
                <c:pt idx="15423">
                  <c:v>50.261710000086097</c:v>
                </c:pt>
                <c:pt idx="15424">
                  <c:v>50.261823999789996</c:v>
                </c:pt>
                <c:pt idx="15425">
                  <c:v>50.262474000192</c:v>
                </c:pt>
                <c:pt idx="15426">
                  <c:v>50.278617999992996</c:v>
                </c:pt>
                <c:pt idx="15427">
                  <c:v>50.284133999866704</c:v>
                </c:pt>
                <c:pt idx="15428">
                  <c:v>50.284892000036002</c:v>
                </c:pt>
                <c:pt idx="15429">
                  <c:v>50.286090000099598</c:v>
                </c:pt>
                <c:pt idx="15430">
                  <c:v>50.287379000110299</c:v>
                </c:pt>
                <c:pt idx="15431">
                  <c:v>50.291552000089695</c:v>
                </c:pt>
                <c:pt idx="15432">
                  <c:v>50.2918110000791</c:v>
                </c:pt>
                <c:pt idx="15433">
                  <c:v>50.292553999952304</c:v>
                </c:pt>
                <c:pt idx="15434">
                  <c:v>50.293848999899602</c:v>
                </c:pt>
                <c:pt idx="15435">
                  <c:v>50.295404999815204</c:v>
                </c:pt>
                <c:pt idx="15436">
                  <c:v>50.308465999933098</c:v>
                </c:pt>
                <c:pt idx="15437">
                  <c:v>50.3214880000086</c:v>
                </c:pt>
                <c:pt idx="15438">
                  <c:v>50.322024999786599</c:v>
                </c:pt>
                <c:pt idx="15439">
                  <c:v>50.322857000082799</c:v>
                </c:pt>
                <c:pt idx="15440">
                  <c:v>50.323755000135804</c:v>
                </c:pt>
                <c:pt idx="15441">
                  <c:v>50.324570000157102</c:v>
                </c:pt>
                <c:pt idx="15442">
                  <c:v>50.328482000168101</c:v>
                </c:pt>
                <c:pt idx="15443">
                  <c:v>50.329133000104704</c:v>
                </c:pt>
                <c:pt idx="15444">
                  <c:v>50.330112000210598</c:v>
                </c:pt>
                <c:pt idx="15445">
                  <c:v>50.3303770001366</c:v>
                </c:pt>
                <c:pt idx="15446">
                  <c:v>50.330772000052001</c:v>
                </c:pt>
                <c:pt idx="15447">
                  <c:v>50.331632000052196</c:v>
                </c:pt>
                <c:pt idx="15448">
                  <c:v>50.332066000009902</c:v>
                </c:pt>
                <c:pt idx="15449">
                  <c:v>50.332995000189804</c:v>
                </c:pt>
                <c:pt idx="15450">
                  <c:v>50.336634999894095</c:v>
                </c:pt>
                <c:pt idx="15451">
                  <c:v>50.337173000116302</c:v>
                </c:pt>
                <c:pt idx="15452">
                  <c:v>50.338056999862594</c:v>
                </c:pt>
                <c:pt idx="15453">
                  <c:v>50.338736999947194</c:v>
                </c:pt>
                <c:pt idx="15454">
                  <c:v>50.367167999865998</c:v>
                </c:pt>
                <c:pt idx="15455">
                  <c:v>50.367817999813198</c:v>
                </c:pt>
                <c:pt idx="15456">
                  <c:v>50.368944000183504</c:v>
                </c:pt>
                <c:pt idx="15457">
                  <c:v>50.369810000120104</c:v>
                </c:pt>
                <c:pt idx="15458">
                  <c:v>50.369880999824005</c:v>
                </c:pt>
                <c:pt idx="15459">
                  <c:v>50.374389999888002</c:v>
                </c:pt>
                <c:pt idx="15460">
                  <c:v>50.389683000048507</c:v>
                </c:pt>
                <c:pt idx="15461">
                  <c:v>50.390356000207198</c:v>
                </c:pt>
                <c:pt idx="15462">
                  <c:v>50.391536000006397</c:v>
                </c:pt>
                <c:pt idx="15463">
                  <c:v>50.392377000207404</c:v>
                </c:pt>
                <c:pt idx="15464">
                  <c:v>50.394488000165403</c:v>
                </c:pt>
                <c:pt idx="15465">
                  <c:v>50.394881000101996</c:v>
                </c:pt>
                <c:pt idx="15466">
                  <c:v>50.395682999805999</c:v>
                </c:pt>
                <c:pt idx="15467">
                  <c:v>50.396225999975194</c:v>
                </c:pt>
                <c:pt idx="15468">
                  <c:v>50.401261999923001</c:v>
                </c:pt>
                <c:pt idx="15469">
                  <c:v>50.403332999849198</c:v>
                </c:pt>
                <c:pt idx="15470">
                  <c:v>50.417799000115295</c:v>
                </c:pt>
                <c:pt idx="15471">
                  <c:v>50.438651000149505</c:v>
                </c:pt>
                <c:pt idx="15472">
                  <c:v>50.438929999927495</c:v>
                </c:pt>
                <c:pt idx="15473">
                  <c:v>50.439379000181304</c:v>
                </c:pt>
                <c:pt idx="15474">
                  <c:v>50.439835999895806</c:v>
                </c:pt>
                <c:pt idx="15475">
                  <c:v>50.449853999907596</c:v>
                </c:pt>
                <c:pt idx="15476">
                  <c:v>50.466443999994205</c:v>
                </c:pt>
                <c:pt idx="15477">
                  <c:v>50.479889000143807</c:v>
                </c:pt>
                <c:pt idx="15478">
                  <c:v>50.483000999975005</c:v>
                </c:pt>
                <c:pt idx="15479">
                  <c:v>50.483693999922203</c:v>
                </c:pt>
                <c:pt idx="15480">
                  <c:v>50.484960000176201</c:v>
                </c:pt>
                <c:pt idx="15481">
                  <c:v>50.4858760000388</c:v>
                </c:pt>
                <c:pt idx="15482">
                  <c:v>50.491150000198104</c:v>
                </c:pt>
                <c:pt idx="15483">
                  <c:v>50.4918490000818</c:v>
                </c:pt>
                <c:pt idx="15484">
                  <c:v>50.4932140001983</c:v>
                </c:pt>
                <c:pt idx="15485">
                  <c:v>50.494535999860005</c:v>
                </c:pt>
                <c:pt idx="15486">
                  <c:v>50.501721999807998</c:v>
                </c:pt>
                <c:pt idx="15487">
                  <c:v>50.502348000009</c:v>
                </c:pt>
                <c:pt idx="15488">
                  <c:v>50.502496999797501</c:v>
                </c:pt>
                <c:pt idx="15489">
                  <c:v>50.503467999987997</c:v>
                </c:pt>
                <c:pt idx="15490">
                  <c:v>50.504284999988101</c:v>
                </c:pt>
                <c:pt idx="15491">
                  <c:v>50.509428000168505</c:v>
                </c:pt>
                <c:pt idx="15492">
                  <c:v>50.510109999777299</c:v>
                </c:pt>
                <c:pt idx="15493">
                  <c:v>50.511321000158198</c:v>
                </c:pt>
                <c:pt idx="15494">
                  <c:v>50.511943999936094</c:v>
                </c:pt>
                <c:pt idx="15495">
                  <c:v>50.512205999893894</c:v>
                </c:pt>
                <c:pt idx="15496">
                  <c:v>50.526819999959095</c:v>
                </c:pt>
                <c:pt idx="15497">
                  <c:v>50.527432999842802</c:v>
                </c:pt>
                <c:pt idx="15498">
                  <c:v>50.528645000213103</c:v>
                </c:pt>
                <c:pt idx="15499">
                  <c:v>50.529540999832506</c:v>
                </c:pt>
                <c:pt idx="15500">
                  <c:v>50.559206999878299</c:v>
                </c:pt>
                <c:pt idx="15501">
                  <c:v>50.5690559998583</c:v>
                </c:pt>
                <c:pt idx="15502">
                  <c:v>50.572328999805897</c:v>
                </c:pt>
                <c:pt idx="15503">
                  <c:v>50.572984000154896</c:v>
                </c:pt>
                <c:pt idx="15504">
                  <c:v>50.573804000123303</c:v>
                </c:pt>
                <c:pt idx="15505">
                  <c:v>50.574114000028203</c:v>
                </c:pt>
                <c:pt idx="15506">
                  <c:v>50.574858999880199</c:v>
                </c:pt>
                <c:pt idx="15507">
                  <c:v>50.607619999937</c:v>
                </c:pt>
                <c:pt idx="15508">
                  <c:v>50.607757999841802</c:v>
                </c:pt>
                <c:pt idx="15509">
                  <c:v>50.608361999820701</c:v>
                </c:pt>
                <c:pt idx="15510">
                  <c:v>50.609328000064096</c:v>
                </c:pt>
                <c:pt idx="15511">
                  <c:v>50.6104639998739</c:v>
                </c:pt>
                <c:pt idx="15512">
                  <c:v>50.637084999834698</c:v>
                </c:pt>
                <c:pt idx="15513">
                  <c:v>50.6513109999104</c:v>
                </c:pt>
                <c:pt idx="15514">
                  <c:v>50.667061999774802</c:v>
                </c:pt>
                <c:pt idx="15515">
                  <c:v>50.681790999988102</c:v>
                </c:pt>
                <c:pt idx="15516">
                  <c:v>50.694083000053006</c:v>
                </c:pt>
                <c:pt idx="15517">
                  <c:v>50.694608999947299</c:v>
                </c:pt>
                <c:pt idx="15518">
                  <c:v>50.695636000000299</c:v>
                </c:pt>
                <c:pt idx="15519">
                  <c:v>50.696368999979299</c:v>
                </c:pt>
                <c:pt idx="15520">
                  <c:v>50.697504999788997</c:v>
                </c:pt>
                <c:pt idx="15521">
                  <c:v>50.698063999789099</c:v>
                </c:pt>
                <c:pt idx="15522">
                  <c:v>50.699002999863296</c:v>
                </c:pt>
                <c:pt idx="15523">
                  <c:v>50.700015000074899</c:v>
                </c:pt>
                <c:pt idx="15524">
                  <c:v>50.701732000106794</c:v>
                </c:pt>
                <c:pt idx="15525">
                  <c:v>50.702399999863701</c:v>
                </c:pt>
                <c:pt idx="15526">
                  <c:v>50.703758000054201</c:v>
                </c:pt>
                <c:pt idx="15527">
                  <c:v>50.704652000149501</c:v>
                </c:pt>
                <c:pt idx="15528">
                  <c:v>50.715717000002698</c:v>
                </c:pt>
                <c:pt idx="15529">
                  <c:v>50.741242000185494</c:v>
                </c:pt>
                <c:pt idx="15530">
                  <c:v>50.742159000037603</c:v>
                </c:pt>
                <c:pt idx="15531">
                  <c:v>50.7435129998157</c:v>
                </c:pt>
                <c:pt idx="15532">
                  <c:v>50.744837999900398</c:v>
                </c:pt>
                <c:pt idx="15533">
                  <c:v>50.7606149999446</c:v>
                </c:pt>
                <c:pt idx="15534">
                  <c:v>50.760960999923498</c:v>
                </c:pt>
                <c:pt idx="15535">
                  <c:v>50.761634000082203</c:v>
                </c:pt>
                <c:pt idx="15536">
                  <c:v>50.762146000124602</c:v>
                </c:pt>
                <c:pt idx="15537">
                  <c:v>50.766635999934799</c:v>
                </c:pt>
                <c:pt idx="15538">
                  <c:v>50.767231000008906</c:v>
                </c:pt>
                <c:pt idx="15539">
                  <c:v>50.767276999977099</c:v>
                </c:pt>
                <c:pt idx="15540">
                  <c:v>50.767451999945401</c:v>
                </c:pt>
                <c:pt idx="15541">
                  <c:v>50.768323999818598</c:v>
                </c:pt>
                <c:pt idx="15542">
                  <c:v>50.769089999903301</c:v>
                </c:pt>
                <c:pt idx="15543">
                  <c:v>50.783467000201099</c:v>
                </c:pt>
                <c:pt idx="15544">
                  <c:v>50.7912039997791</c:v>
                </c:pt>
                <c:pt idx="15545">
                  <c:v>50.791699999990598</c:v>
                </c:pt>
                <c:pt idx="15546">
                  <c:v>50.792693999937896</c:v>
                </c:pt>
                <c:pt idx="15547">
                  <c:v>50.793389999853297</c:v>
                </c:pt>
                <c:pt idx="15548">
                  <c:v>50.799662999907</c:v>
                </c:pt>
                <c:pt idx="15549">
                  <c:v>50.800049999907003</c:v>
                </c:pt>
                <c:pt idx="15550">
                  <c:v>50.800602999970501</c:v>
                </c:pt>
                <c:pt idx="15551">
                  <c:v>50.801072000012894</c:v>
                </c:pt>
                <c:pt idx="15552">
                  <c:v>50.805673000013407</c:v>
                </c:pt>
                <c:pt idx="15553">
                  <c:v>50.805967000087499</c:v>
                </c:pt>
                <c:pt idx="15554">
                  <c:v>50.806732000182798</c:v>
                </c:pt>
                <c:pt idx="15555">
                  <c:v>50.808132999918499</c:v>
                </c:pt>
                <c:pt idx="15556">
                  <c:v>50.809680999918697</c:v>
                </c:pt>
                <c:pt idx="15557">
                  <c:v>50.814058000014398</c:v>
                </c:pt>
                <c:pt idx="15558">
                  <c:v>50.814681999781897</c:v>
                </c:pt>
                <c:pt idx="15559">
                  <c:v>50.815812000109801</c:v>
                </c:pt>
                <c:pt idx="15560">
                  <c:v>50.816550000035896</c:v>
                </c:pt>
                <c:pt idx="15561">
                  <c:v>50.824880000163802</c:v>
                </c:pt>
                <c:pt idx="15562">
                  <c:v>50.8252029999312</c:v>
                </c:pt>
                <c:pt idx="15563">
                  <c:v>50.825755999994705</c:v>
                </c:pt>
                <c:pt idx="15564">
                  <c:v>50.826188999963001</c:v>
                </c:pt>
                <c:pt idx="15565">
                  <c:v>50.829758999952901</c:v>
                </c:pt>
                <c:pt idx="15566">
                  <c:v>50.830729000153902</c:v>
                </c:pt>
                <c:pt idx="15567">
                  <c:v>50.843186999827495</c:v>
                </c:pt>
                <c:pt idx="15568">
                  <c:v>50.843725000049702</c:v>
                </c:pt>
                <c:pt idx="15569">
                  <c:v>50.844767999933502</c:v>
                </c:pt>
                <c:pt idx="15570">
                  <c:v>50.845488000049897</c:v>
                </c:pt>
                <c:pt idx="15571">
                  <c:v>50.846087000081702</c:v>
                </c:pt>
                <c:pt idx="15572">
                  <c:v>50.846745999933695</c:v>
                </c:pt>
                <c:pt idx="15573">
                  <c:v>50.8480889998281</c:v>
                </c:pt>
                <c:pt idx="15574">
                  <c:v>50.849120999828301</c:v>
                </c:pt>
                <c:pt idx="15575">
                  <c:v>50.853103000008502</c:v>
                </c:pt>
                <c:pt idx="15576">
                  <c:v>50.853553999786506</c:v>
                </c:pt>
                <c:pt idx="15577">
                  <c:v>50.853864000146096</c:v>
                </c:pt>
                <c:pt idx="15578">
                  <c:v>50.854287000220204</c:v>
                </c:pt>
                <c:pt idx="15579">
                  <c:v>50.855210999998199</c:v>
                </c:pt>
                <c:pt idx="15580">
                  <c:v>50.855550000051103</c:v>
                </c:pt>
                <c:pt idx="15581">
                  <c:v>50.856199000008907</c:v>
                </c:pt>
                <c:pt idx="15582">
                  <c:v>50.856486000156998</c:v>
                </c:pt>
                <c:pt idx="15583">
                  <c:v>50.864779000221404</c:v>
                </c:pt>
                <c:pt idx="15584">
                  <c:v>50.866700999904403</c:v>
                </c:pt>
                <c:pt idx="15585">
                  <c:v>50.873597000190699</c:v>
                </c:pt>
                <c:pt idx="15586">
                  <c:v>50.891505999970803</c:v>
                </c:pt>
                <c:pt idx="15587">
                  <c:v>50.892167999791099</c:v>
                </c:pt>
                <c:pt idx="15588">
                  <c:v>50.893395999992201</c:v>
                </c:pt>
                <c:pt idx="15589">
                  <c:v>50.894247000087404</c:v>
                </c:pt>
                <c:pt idx="15590">
                  <c:v>50.898092999886998</c:v>
                </c:pt>
                <c:pt idx="15591">
                  <c:v>50.900662000003599</c:v>
                </c:pt>
                <c:pt idx="15592">
                  <c:v>50.9119719999944</c:v>
                </c:pt>
                <c:pt idx="15593">
                  <c:v>50.912669999888706</c:v>
                </c:pt>
                <c:pt idx="15594">
                  <c:v>50.914085999920601</c:v>
                </c:pt>
                <c:pt idx="15595">
                  <c:v>50.914721000026397</c:v>
                </c:pt>
                <c:pt idx="15596">
                  <c:v>50.9150019997832</c:v>
                </c:pt>
                <c:pt idx="15597">
                  <c:v>50.916324999889099</c:v>
                </c:pt>
                <c:pt idx="15598">
                  <c:v>50.927674999911602</c:v>
                </c:pt>
                <c:pt idx="15599">
                  <c:v>50.928090000070306</c:v>
                </c:pt>
                <c:pt idx="15600">
                  <c:v>50.928853000186699</c:v>
                </c:pt>
                <c:pt idx="15601">
                  <c:v>50.929919999816704</c:v>
                </c:pt>
                <c:pt idx="15602">
                  <c:v>50.930178999806202</c:v>
                </c:pt>
                <c:pt idx="15603">
                  <c:v>50.938562999817805</c:v>
                </c:pt>
                <c:pt idx="15604">
                  <c:v>50.938977999976395</c:v>
                </c:pt>
                <c:pt idx="15605">
                  <c:v>50.939654000103403</c:v>
                </c:pt>
                <c:pt idx="15606">
                  <c:v>50.940132000050596</c:v>
                </c:pt>
                <c:pt idx="15607">
                  <c:v>50.946588999977301</c:v>
                </c:pt>
                <c:pt idx="15608">
                  <c:v>50.978780000150394</c:v>
                </c:pt>
                <c:pt idx="15609">
                  <c:v>50.979182999981205</c:v>
                </c:pt>
                <c:pt idx="15610">
                  <c:v>50.979887999801498</c:v>
                </c:pt>
                <c:pt idx="15611">
                  <c:v>50.980438999886196</c:v>
                </c:pt>
                <c:pt idx="15612">
                  <c:v>50.990710999940298</c:v>
                </c:pt>
                <c:pt idx="15613">
                  <c:v>50.993181000194397</c:v>
                </c:pt>
                <c:pt idx="15614">
                  <c:v>51.005167999846805</c:v>
                </c:pt>
                <c:pt idx="15615">
                  <c:v>51.026877999902304</c:v>
                </c:pt>
                <c:pt idx="15616">
                  <c:v>51.029005000145801</c:v>
                </c:pt>
                <c:pt idx="15617">
                  <c:v>51.029638999807503</c:v>
                </c:pt>
                <c:pt idx="15618">
                  <c:v>51.030813000124901</c:v>
                </c:pt>
                <c:pt idx="15619">
                  <c:v>51.031701999818303</c:v>
                </c:pt>
                <c:pt idx="15620">
                  <c:v>51.032244999987498</c:v>
                </c:pt>
                <c:pt idx="15621">
                  <c:v>51.032944999860696</c:v>
                </c:pt>
                <c:pt idx="15622">
                  <c:v>51.034036000146394</c:v>
                </c:pt>
                <c:pt idx="15623">
                  <c:v>51.034383000114701</c:v>
                </c:pt>
                <c:pt idx="15624">
                  <c:v>51.035437999871597</c:v>
                </c:pt>
                <c:pt idx="15625">
                  <c:v>51.037567000093901</c:v>
                </c:pt>
                <c:pt idx="15626">
                  <c:v>51.038157000220899</c:v>
                </c:pt>
                <c:pt idx="15627">
                  <c:v>51.039181999840295</c:v>
                </c:pt>
                <c:pt idx="15628">
                  <c:v>51.039353999840294</c:v>
                </c:pt>
                <c:pt idx="15629">
                  <c:v>51.039820999903796</c:v>
                </c:pt>
                <c:pt idx="15630">
                  <c:v>51.040025000020201</c:v>
                </c:pt>
                <c:pt idx="15631">
                  <c:v>51.041236999935698</c:v>
                </c:pt>
                <c:pt idx="15632">
                  <c:v>51.042134999988697</c:v>
                </c:pt>
                <c:pt idx="15633">
                  <c:v>51.046989000042203</c:v>
                </c:pt>
                <c:pt idx="15634">
                  <c:v>51.047431999904795</c:v>
                </c:pt>
                <c:pt idx="15635">
                  <c:v>51.047658999777902</c:v>
                </c:pt>
                <c:pt idx="15636">
                  <c:v>51.048043999799106</c:v>
                </c:pt>
                <c:pt idx="15637">
                  <c:v>51.049024999883798</c:v>
                </c:pt>
                <c:pt idx="15638">
                  <c:v>51.049202999820395</c:v>
                </c:pt>
                <c:pt idx="15639">
                  <c:v>51.049942000190597</c:v>
                </c:pt>
                <c:pt idx="15640">
                  <c:v>51.0502639999685</c:v>
                </c:pt>
                <c:pt idx="15641">
                  <c:v>51.088327999877897</c:v>
                </c:pt>
                <c:pt idx="15642">
                  <c:v>51.089023999793405</c:v>
                </c:pt>
                <c:pt idx="15643">
                  <c:v>51.090277000184798</c:v>
                </c:pt>
                <c:pt idx="15644">
                  <c:v>51.090337999994503</c:v>
                </c:pt>
                <c:pt idx="15645">
                  <c:v>51.091235000058006</c:v>
                </c:pt>
                <c:pt idx="15646">
                  <c:v>51.105152000218304</c:v>
                </c:pt>
                <c:pt idx="15647">
                  <c:v>51.105663999805898</c:v>
                </c:pt>
                <c:pt idx="15648">
                  <c:v>51.106544000049297</c:v>
                </c:pt>
                <c:pt idx="15649">
                  <c:v>51.107224000133996</c:v>
                </c:pt>
                <c:pt idx="15650">
                  <c:v>51.112697000007699</c:v>
                </c:pt>
                <c:pt idx="15651">
                  <c:v>51.117863999934301</c:v>
                </c:pt>
                <c:pt idx="15652">
                  <c:v>51.122551999924305</c:v>
                </c:pt>
                <c:pt idx="15653">
                  <c:v>51.125717000104395</c:v>
                </c:pt>
                <c:pt idx="15654">
                  <c:v>51.126423999903594</c:v>
                </c:pt>
                <c:pt idx="15655">
                  <c:v>51.127723999798</c:v>
                </c:pt>
                <c:pt idx="15656">
                  <c:v>51.128732000051897</c:v>
                </c:pt>
                <c:pt idx="15657">
                  <c:v>51.146531000085801</c:v>
                </c:pt>
                <c:pt idx="15658">
                  <c:v>51.147652000054201</c:v>
                </c:pt>
                <c:pt idx="15659">
                  <c:v>51.148229999853299</c:v>
                </c:pt>
                <c:pt idx="15660">
                  <c:v>51.1493610001707</c:v>
                </c:pt>
                <c:pt idx="15661">
                  <c:v>51.149371000064995</c:v>
                </c:pt>
                <c:pt idx="15662">
                  <c:v>51.149876000181301</c:v>
                </c:pt>
                <c:pt idx="15663">
                  <c:v>51.150234000033294</c:v>
                </c:pt>
                <c:pt idx="15664">
                  <c:v>51.150754999980499</c:v>
                </c:pt>
                <c:pt idx="15665">
                  <c:v>51.151370999832501</c:v>
                </c:pt>
                <c:pt idx="15666">
                  <c:v>51.155937000203203</c:v>
                </c:pt>
                <c:pt idx="15667">
                  <c:v>51.156570999864897</c:v>
                </c:pt>
                <c:pt idx="15668">
                  <c:v>51.157946999865004</c:v>
                </c:pt>
                <c:pt idx="15669">
                  <c:v>51.158822000161301</c:v>
                </c:pt>
                <c:pt idx="15670">
                  <c:v>51.1595009998018</c:v>
                </c:pt>
                <c:pt idx="15671">
                  <c:v>51.165769999897705</c:v>
                </c:pt>
                <c:pt idx="15672">
                  <c:v>51.165882000077502</c:v>
                </c:pt>
                <c:pt idx="15673">
                  <c:v>51.166294999802595</c:v>
                </c:pt>
                <c:pt idx="15674">
                  <c:v>51.167014999918997</c:v>
                </c:pt>
                <c:pt idx="15675">
                  <c:v>51.167553000141098</c:v>
                </c:pt>
                <c:pt idx="15676">
                  <c:v>51.167851000172895</c:v>
                </c:pt>
                <c:pt idx="15677">
                  <c:v>51.211416000114596</c:v>
                </c:pt>
                <c:pt idx="15678">
                  <c:v>51.211777999924301</c:v>
                </c:pt>
                <c:pt idx="15679">
                  <c:v>51.212415000009003</c:v>
                </c:pt>
                <c:pt idx="15680">
                  <c:v>51.212494000083097</c:v>
                </c:pt>
                <c:pt idx="15681">
                  <c:v>51.213042000199493</c:v>
                </c:pt>
                <c:pt idx="15682">
                  <c:v>51.2142870002207</c:v>
                </c:pt>
                <c:pt idx="15683">
                  <c:v>51.214821000030398</c:v>
                </c:pt>
                <c:pt idx="15684">
                  <c:v>51.214849000189105</c:v>
                </c:pt>
                <c:pt idx="15685">
                  <c:v>51.2157940001998</c:v>
                </c:pt>
                <c:pt idx="15686">
                  <c:v>51.215807000062298</c:v>
                </c:pt>
                <c:pt idx="15687">
                  <c:v>51.216001999819099</c:v>
                </c:pt>
                <c:pt idx="15688">
                  <c:v>51.216573000147001</c:v>
                </c:pt>
                <c:pt idx="15689">
                  <c:v>51.219899999978196</c:v>
                </c:pt>
                <c:pt idx="15690">
                  <c:v>51.243024000086706</c:v>
                </c:pt>
                <c:pt idx="15691">
                  <c:v>51.2434719998964</c:v>
                </c:pt>
                <c:pt idx="15692">
                  <c:v>51.243588000033903</c:v>
                </c:pt>
                <c:pt idx="15693">
                  <c:v>51.244021999991602</c:v>
                </c:pt>
                <c:pt idx="15694">
                  <c:v>51.244304000192599</c:v>
                </c:pt>
                <c:pt idx="15695">
                  <c:v>51.244917000076299</c:v>
                </c:pt>
                <c:pt idx="15696">
                  <c:v>51.244982999833098</c:v>
                </c:pt>
                <c:pt idx="15697">
                  <c:v>51.245522000044701</c:v>
                </c:pt>
                <c:pt idx="15698">
                  <c:v>51.267702000131898</c:v>
                </c:pt>
                <c:pt idx="15699">
                  <c:v>51.282249999985595</c:v>
                </c:pt>
                <c:pt idx="15700">
                  <c:v>51.2828310002078</c:v>
                </c:pt>
                <c:pt idx="15701">
                  <c:v>51.284154999848298</c:v>
                </c:pt>
                <c:pt idx="15702">
                  <c:v>51.285026000186896</c:v>
                </c:pt>
                <c:pt idx="15703">
                  <c:v>51.301058999797498</c:v>
                </c:pt>
                <c:pt idx="15704">
                  <c:v>51.309306999883098</c:v>
                </c:pt>
                <c:pt idx="15705">
                  <c:v>51.309805000073503</c:v>
                </c:pt>
                <c:pt idx="15706">
                  <c:v>51.310787000147606</c:v>
                </c:pt>
                <c:pt idx="15707">
                  <c:v>51.311543999872804</c:v>
                </c:pt>
                <c:pt idx="15708">
                  <c:v>51.329349999832601</c:v>
                </c:pt>
                <c:pt idx="15709">
                  <c:v>51.3328369997907</c:v>
                </c:pt>
                <c:pt idx="15710">
                  <c:v>51.333470999907099</c:v>
                </c:pt>
                <c:pt idx="15711">
                  <c:v>51.3347599999178</c:v>
                </c:pt>
                <c:pt idx="15712">
                  <c:v>51.335694000044896</c:v>
                </c:pt>
                <c:pt idx="15713">
                  <c:v>51.348014999803105</c:v>
                </c:pt>
                <c:pt idx="15714">
                  <c:v>51.357077999909897</c:v>
                </c:pt>
                <c:pt idx="15715">
                  <c:v>51.382673999796602</c:v>
                </c:pt>
                <c:pt idx="15716">
                  <c:v>51.383096999870702</c:v>
                </c:pt>
                <c:pt idx="15717">
                  <c:v>51.383843000166898</c:v>
                </c:pt>
                <c:pt idx="15718">
                  <c:v>51.384383999902596</c:v>
                </c:pt>
                <c:pt idx="15719">
                  <c:v>51.3967769998089</c:v>
                </c:pt>
                <c:pt idx="15720">
                  <c:v>51.397341000210801</c:v>
                </c:pt>
                <c:pt idx="15721">
                  <c:v>51.398357999914801</c:v>
                </c:pt>
                <c:pt idx="15722">
                  <c:v>51.399067000147603</c:v>
                </c:pt>
                <c:pt idx="15723">
                  <c:v>51.400356000158304</c:v>
                </c:pt>
                <c:pt idx="15724">
                  <c:v>51.400746000126603</c:v>
                </c:pt>
                <c:pt idx="15725">
                  <c:v>51.402250000137407</c:v>
                </c:pt>
                <c:pt idx="15726">
                  <c:v>51.402906000021098</c:v>
                </c:pt>
                <c:pt idx="15727">
                  <c:v>51.404177000222198</c:v>
                </c:pt>
                <c:pt idx="15728">
                  <c:v>51.405022999915602</c:v>
                </c:pt>
                <c:pt idx="15729">
                  <c:v>51.423381999939004</c:v>
                </c:pt>
                <c:pt idx="15730">
                  <c:v>51.4239109998015</c:v>
                </c:pt>
                <c:pt idx="15731">
                  <c:v>51.424956000118897</c:v>
                </c:pt>
                <c:pt idx="15732">
                  <c:v>51.425731000108399</c:v>
                </c:pt>
                <c:pt idx="15733">
                  <c:v>51.448719999825698</c:v>
                </c:pt>
                <c:pt idx="15734">
                  <c:v>51.455741000154305</c:v>
                </c:pt>
                <c:pt idx="15735">
                  <c:v>51.456465000228398</c:v>
                </c:pt>
                <c:pt idx="15736">
                  <c:v>51.457773000038202</c:v>
                </c:pt>
                <c:pt idx="15737">
                  <c:v>51.458731999900898</c:v>
                </c:pt>
                <c:pt idx="15738">
                  <c:v>51.464796999880406</c:v>
                </c:pt>
                <c:pt idx="15739">
                  <c:v>51.470860999870595</c:v>
                </c:pt>
                <c:pt idx="15740">
                  <c:v>51.471554999807204</c:v>
                </c:pt>
                <c:pt idx="15741">
                  <c:v>51.472542999817904</c:v>
                </c:pt>
                <c:pt idx="15742">
                  <c:v>51.472712999839096</c:v>
                </c:pt>
                <c:pt idx="15743">
                  <c:v>51.473670000177599</c:v>
                </c:pt>
                <c:pt idx="15744">
                  <c:v>51.474184000198797</c:v>
                </c:pt>
                <c:pt idx="15745">
                  <c:v>51.476738000019296</c:v>
                </c:pt>
                <c:pt idx="15746">
                  <c:v>51.4774329999454</c:v>
                </c:pt>
                <c:pt idx="15747">
                  <c:v>51.4787130000513</c:v>
                </c:pt>
                <c:pt idx="15748">
                  <c:v>51.479577000009094</c:v>
                </c:pt>
                <c:pt idx="15749">
                  <c:v>51.479616000051401</c:v>
                </c:pt>
                <c:pt idx="15750">
                  <c:v>51.480248000189</c:v>
                </c:pt>
                <c:pt idx="15751">
                  <c:v>51.480265999998601</c:v>
                </c:pt>
                <c:pt idx="15752">
                  <c:v>51.4805210000304</c:v>
                </c:pt>
                <c:pt idx="15753">
                  <c:v>51.481010999850696</c:v>
                </c:pt>
                <c:pt idx="15754">
                  <c:v>51.481455000157403</c:v>
                </c:pt>
                <c:pt idx="15755">
                  <c:v>51.481581000189102</c:v>
                </c:pt>
                <c:pt idx="15756">
                  <c:v>51.482659000157497</c:v>
                </c:pt>
                <c:pt idx="15757">
                  <c:v>51.483410999935501</c:v>
                </c:pt>
                <c:pt idx="15758">
                  <c:v>51.483908000136502</c:v>
                </c:pt>
                <c:pt idx="15759">
                  <c:v>51.484877999882805</c:v>
                </c:pt>
                <c:pt idx="15760">
                  <c:v>51.4856139998301</c:v>
                </c:pt>
                <c:pt idx="15761">
                  <c:v>51.496161000159098</c:v>
                </c:pt>
                <c:pt idx="15762">
                  <c:v>51.496639000106299</c:v>
                </c:pt>
                <c:pt idx="15763">
                  <c:v>51.497346999894901</c:v>
                </c:pt>
                <c:pt idx="15764">
                  <c:v>51.497914999799804</c:v>
                </c:pt>
                <c:pt idx="15765">
                  <c:v>51.527141999940795</c:v>
                </c:pt>
                <c:pt idx="15766">
                  <c:v>51.527818000067704</c:v>
                </c:pt>
                <c:pt idx="15767">
                  <c:v>51.5289579998352</c:v>
                </c:pt>
                <c:pt idx="15768">
                  <c:v>51.529845999993896</c:v>
                </c:pt>
                <c:pt idx="15769">
                  <c:v>51.5340540000579</c:v>
                </c:pt>
                <c:pt idx="15770">
                  <c:v>51.545379999879501</c:v>
                </c:pt>
                <c:pt idx="15771">
                  <c:v>51.545832000101605</c:v>
                </c:pt>
                <c:pt idx="15772">
                  <c:v>51.54673800007</c:v>
                </c:pt>
                <c:pt idx="15773">
                  <c:v>51.5473330001441</c:v>
                </c:pt>
                <c:pt idx="15774">
                  <c:v>51.5481689999433</c:v>
                </c:pt>
                <c:pt idx="15775">
                  <c:v>51.548681999975003</c:v>
                </c:pt>
                <c:pt idx="15776">
                  <c:v>51.549241999964501</c:v>
                </c:pt>
                <c:pt idx="15777">
                  <c:v>51.550225000028107</c:v>
                </c:pt>
                <c:pt idx="15778">
                  <c:v>51.550828000017596</c:v>
                </c:pt>
                <c:pt idx="15779">
                  <c:v>51.551006999943596</c:v>
                </c:pt>
                <c:pt idx="15780">
                  <c:v>51.551047999964702</c:v>
                </c:pt>
                <c:pt idx="15781">
                  <c:v>51.564226000209601</c:v>
                </c:pt>
                <c:pt idx="15782">
                  <c:v>51.565066999955803</c:v>
                </c:pt>
                <c:pt idx="15783">
                  <c:v>51.567230999807997</c:v>
                </c:pt>
                <c:pt idx="15784">
                  <c:v>51.567459000125297</c:v>
                </c:pt>
                <c:pt idx="15785">
                  <c:v>51.567960999818695</c:v>
                </c:pt>
                <c:pt idx="15786">
                  <c:v>51.568312000199498</c:v>
                </c:pt>
                <c:pt idx="15787">
                  <c:v>51.5945799998007</c:v>
                </c:pt>
                <c:pt idx="15788">
                  <c:v>51.5972749999491</c:v>
                </c:pt>
                <c:pt idx="15789">
                  <c:v>51.599075000012803</c:v>
                </c:pt>
                <c:pt idx="15790">
                  <c:v>51.599200000055099</c:v>
                </c:pt>
                <c:pt idx="15791">
                  <c:v>51.599847000033996</c:v>
                </c:pt>
                <c:pt idx="15792">
                  <c:v>51.601046000087003</c:v>
                </c:pt>
                <c:pt idx="15793">
                  <c:v>51.601851000214005</c:v>
                </c:pt>
                <c:pt idx="15794">
                  <c:v>51.605225000002896</c:v>
                </c:pt>
                <c:pt idx="15795">
                  <c:v>51.605828999981796</c:v>
                </c:pt>
                <c:pt idx="15796">
                  <c:v>51.607075999982001</c:v>
                </c:pt>
                <c:pt idx="15797">
                  <c:v>51.607988999876298</c:v>
                </c:pt>
                <c:pt idx="15798">
                  <c:v>51.6178429998035</c:v>
                </c:pt>
                <c:pt idx="15799">
                  <c:v>51.621943000100096</c:v>
                </c:pt>
                <c:pt idx="15800">
                  <c:v>51.622519999909805</c:v>
                </c:pt>
                <c:pt idx="15801">
                  <c:v>51.623548999941697</c:v>
                </c:pt>
                <c:pt idx="15802">
                  <c:v>51.624256000195601</c:v>
                </c:pt>
                <c:pt idx="15803">
                  <c:v>51.6280440001537</c:v>
                </c:pt>
                <c:pt idx="15804">
                  <c:v>51.628462999815298</c:v>
                </c:pt>
                <c:pt idx="15805">
                  <c:v>51.629190999847097</c:v>
                </c:pt>
                <c:pt idx="15806">
                  <c:v>51.6296259997943</c:v>
                </c:pt>
                <c:pt idx="15807">
                  <c:v>51.629716000206798</c:v>
                </c:pt>
                <c:pt idx="15808">
                  <c:v>51.630258999921303</c:v>
                </c:pt>
                <c:pt idx="15809">
                  <c:v>51.631563000228198</c:v>
                </c:pt>
                <c:pt idx="15810">
                  <c:v>51.632466000228298</c:v>
                </c:pt>
                <c:pt idx="15811">
                  <c:v>51.635307000196896</c:v>
                </c:pt>
                <c:pt idx="15812">
                  <c:v>51.646369000081897</c:v>
                </c:pt>
                <c:pt idx="15813">
                  <c:v>51.6467190000184</c:v>
                </c:pt>
                <c:pt idx="15814">
                  <c:v>51.6473970001243</c:v>
                </c:pt>
                <c:pt idx="15815">
                  <c:v>51.647806999881105</c:v>
                </c:pt>
                <c:pt idx="15816">
                  <c:v>51.669361000222104</c:v>
                </c:pt>
                <c:pt idx="15817">
                  <c:v>51.669992999904899</c:v>
                </c:pt>
                <c:pt idx="15818">
                  <c:v>51.671193999936797</c:v>
                </c:pt>
                <c:pt idx="15819">
                  <c:v>51.672012999915694</c:v>
                </c:pt>
                <c:pt idx="15820">
                  <c:v>51.672117000180101</c:v>
                </c:pt>
                <c:pt idx="15821">
                  <c:v>51.6752270000324</c:v>
                </c:pt>
                <c:pt idx="15822">
                  <c:v>51.680176999980098</c:v>
                </c:pt>
                <c:pt idx="15823">
                  <c:v>51.692633000129703</c:v>
                </c:pt>
                <c:pt idx="15824">
                  <c:v>51.696913999876401</c:v>
                </c:pt>
                <c:pt idx="15825">
                  <c:v>51.697402000172502</c:v>
                </c:pt>
                <c:pt idx="15826">
                  <c:v>51.698113999918803</c:v>
                </c:pt>
                <c:pt idx="15827">
                  <c:v>51.698672999918898</c:v>
                </c:pt>
                <c:pt idx="15828">
                  <c:v>51.702279999972205</c:v>
                </c:pt>
                <c:pt idx="15829">
                  <c:v>51.703197999813696</c:v>
                </c:pt>
                <c:pt idx="15830">
                  <c:v>51.703979000194501</c:v>
                </c:pt>
                <c:pt idx="15831">
                  <c:v>51.704281000183904</c:v>
                </c:pt>
                <c:pt idx="15832">
                  <c:v>51.704980000067707</c:v>
                </c:pt>
                <c:pt idx="15833">
                  <c:v>51.705276000120605</c:v>
                </c:pt>
                <c:pt idx="15834">
                  <c:v>51.706190999993801</c:v>
                </c:pt>
                <c:pt idx="15835">
                  <c:v>51.706300000205303</c:v>
                </c:pt>
                <c:pt idx="15836">
                  <c:v>51.7063080001207</c:v>
                </c:pt>
                <c:pt idx="15837">
                  <c:v>51.706616000046701</c:v>
                </c:pt>
                <c:pt idx="15838">
                  <c:v>51.7072839998036</c:v>
                </c:pt>
                <c:pt idx="15839">
                  <c:v>51.707431000067999</c:v>
                </c:pt>
                <c:pt idx="15840">
                  <c:v>51.708136999877702</c:v>
                </c:pt>
                <c:pt idx="15841">
                  <c:v>51.717496000037499</c:v>
                </c:pt>
                <c:pt idx="15842">
                  <c:v>51.717787000143197</c:v>
                </c:pt>
                <c:pt idx="15843">
                  <c:v>51.718256000185605</c:v>
                </c:pt>
                <c:pt idx="15844">
                  <c:v>51.718673999857799</c:v>
                </c:pt>
                <c:pt idx="15845">
                  <c:v>51.742390000072099</c:v>
                </c:pt>
                <c:pt idx="15846">
                  <c:v>51.749346000178704</c:v>
                </c:pt>
                <c:pt idx="15847">
                  <c:v>51.754727000115899</c:v>
                </c:pt>
                <c:pt idx="15848">
                  <c:v>51.755378000052495</c:v>
                </c:pt>
                <c:pt idx="15849">
                  <c:v>51.756656000179603</c:v>
                </c:pt>
                <c:pt idx="15850">
                  <c:v>51.757582999925894</c:v>
                </c:pt>
                <c:pt idx="15851">
                  <c:v>51.772982999864304</c:v>
                </c:pt>
                <c:pt idx="15852">
                  <c:v>51.782835999802003</c:v>
                </c:pt>
                <c:pt idx="15853">
                  <c:v>51.783323000108695</c:v>
                </c:pt>
                <c:pt idx="15854">
                  <c:v>51.784168999802205</c:v>
                </c:pt>
                <c:pt idx="15855">
                  <c:v>51.784758999929103</c:v>
                </c:pt>
                <c:pt idx="15856">
                  <c:v>51.788125999792101</c:v>
                </c:pt>
                <c:pt idx="15857">
                  <c:v>51.800434000142502</c:v>
                </c:pt>
                <c:pt idx="15858">
                  <c:v>51.8168270000387</c:v>
                </c:pt>
                <c:pt idx="15859">
                  <c:v>51.817331000165701</c:v>
                </c:pt>
                <c:pt idx="15860">
                  <c:v>51.818091999848498</c:v>
                </c:pt>
                <c:pt idx="15861">
                  <c:v>51.818639999964901</c:v>
                </c:pt>
                <c:pt idx="15862">
                  <c:v>51.819780000187102</c:v>
                </c:pt>
                <c:pt idx="15863">
                  <c:v>51.819894999880404</c:v>
                </c:pt>
                <c:pt idx="15864">
                  <c:v>51.820571000007398</c:v>
                </c:pt>
                <c:pt idx="15865">
                  <c:v>51.8218840002191</c:v>
                </c:pt>
                <c:pt idx="15866">
                  <c:v>51.823346000219303</c:v>
                </c:pt>
                <c:pt idx="15867">
                  <c:v>51.838159999988399</c:v>
                </c:pt>
                <c:pt idx="15868">
                  <c:v>51.838753000083599</c:v>
                </c:pt>
                <c:pt idx="15869">
                  <c:v>51.839196999935595</c:v>
                </c:pt>
                <c:pt idx="15870">
                  <c:v>51.840106999861703</c:v>
                </c:pt>
                <c:pt idx="15871">
                  <c:v>51.840772000104998</c:v>
                </c:pt>
                <c:pt idx="15872">
                  <c:v>51.851903000169798</c:v>
                </c:pt>
                <c:pt idx="15873">
                  <c:v>51.864492999811702</c:v>
                </c:pt>
                <c:pt idx="15874">
                  <c:v>51.865226999780106</c:v>
                </c:pt>
                <c:pt idx="15875">
                  <c:v>51.866331999917698</c:v>
                </c:pt>
                <c:pt idx="15876">
                  <c:v>51.867064999896598</c:v>
                </c:pt>
                <c:pt idx="15877">
                  <c:v>51.868203000139999</c:v>
                </c:pt>
                <c:pt idx="15878">
                  <c:v>51.870710000002802</c:v>
                </c:pt>
                <c:pt idx="15879">
                  <c:v>51.871401999960604</c:v>
                </c:pt>
                <c:pt idx="15880">
                  <c:v>51.871530999960598</c:v>
                </c:pt>
                <c:pt idx="15881">
                  <c:v>51.872251000077</c:v>
                </c:pt>
                <c:pt idx="15882">
                  <c:v>51.8726000000242</c:v>
                </c:pt>
                <c:pt idx="15883">
                  <c:v>51.873434999833897</c:v>
                </c:pt>
                <c:pt idx="15884">
                  <c:v>51.873650999823397</c:v>
                </c:pt>
                <c:pt idx="15885">
                  <c:v>51.874614000098497</c:v>
                </c:pt>
                <c:pt idx="15886">
                  <c:v>51.897662000101199</c:v>
                </c:pt>
                <c:pt idx="15887">
                  <c:v>51.900497000133299</c:v>
                </c:pt>
                <c:pt idx="15888">
                  <c:v>51.900605999890097</c:v>
                </c:pt>
                <c:pt idx="15889">
                  <c:v>51.901058000112201</c:v>
                </c:pt>
                <c:pt idx="15890">
                  <c:v>51.901201999953599</c:v>
                </c:pt>
                <c:pt idx="15891">
                  <c:v>51.901930999974802</c:v>
                </c:pt>
                <c:pt idx="15892">
                  <c:v>51.902234999943097</c:v>
                </c:pt>
                <c:pt idx="15893">
                  <c:v>51.902636999784498</c:v>
                </c:pt>
                <c:pt idx="15894">
                  <c:v>51.902994000101899</c:v>
                </c:pt>
                <c:pt idx="15895">
                  <c:v>51.926769000146997</c:v>
                </c:pt>
                <c:pt idx="15896">
                  <c:v>51.929912000105098</c:v>
                </c:pt>
                <c:pt idx="15897">
                  <c:v>51.932314000168802</c:v>
                </c:pt>
                <c:pt idx="15898">
                  <c:v>51.932807999946803</c:v>
                </c:pt>
                <c:pt idx="15899">
                  <c:v>51.933775000179502</c:v>
                </c:pt>
                <c:pt idx="15900">
                  <c:v>51.934155999788302</c:v>
                </c:pt>
                <c:pt idx="15901">
                  <c:v>51.934318999883502</c:v>
                </c:pt>
                <c:pt idx="15902">
                  <c:v>51.934692000031596</c:v>
                </c:pt>
                <c:pt idx="15903">
                  <c:v>51.935562999915398</c:v>
                </c:pt>
                <c:pt idx="15904">
                  <c:v>51.936181000201003</c:v>
                </c:pt>
                <c:pt idx="15905">
                  <c:v>51.939111000137906</c:v>
                </c:pt>
                <c:pt idx="15906">
                  <c:v>51.962344000003199</c:v>
                </c:pt>
                <c:pt idx="15907">
                  <c:v>51.962918999834002</c:v>
                </c:pt>
                <c:pt idx="15908">
                  <c:v>51.963042999886902</c:v>
                </c:pt>
                <c:pt idx="15909">
                  <c:v>51.964409999982294</c:v>
                </c:pt>
                <c:pt idx="15910">
                  <c:v>51.965323999866001</c:v>
                </c:pt>
                <c:pt idx="15911">
                  <c:v>51.968672999919306</c:v>
                </c:pt>
                <c:pt idx="15912">
                  <c:v>51.980577999984199</c:v>
                </c:pt>
                <c:pt idx="15913">
                  <c:v>51.981312999941998</c:v>
                </c:pt>
                <c:pt idx="15914">
                  <c:v>51.982531999783504</c:v>
                </c:pt>
                <c:pt idx="15915">
                  <c:v>51.983321000079698</c:v>
                </c:pt>
                <c:pt idx="15916">
                  <c:v>51.987338999879199</c:v>
                </c:pt>
                <c:pt idx="15917">
                  <c:v>51.988799999889999</c:v>
                </c:pt>
                <c:pt idx="15918">
                  <c:v>51.990253999974804</c:v>
                </c:pt>
                <c:pt idx="15919">
                  <c:v>51.992501999848095</c:v>
                </c:pt>
                <c:pt idx="15920">
                  <c:v>51.993007999953903</c:v>
                </c:pt>
                <c:pt idx="15921">
                  <c:v>51.993949999996403</c:v>
                </c:pt>
                <c:pt idx="15922">
                  <c:v>51.994558999922404</c:v>
                </c:pt>
                <c:pt idx="15923">
                  <c:v>51.995519000229201</c:v>
                </c:pt>
                <c:pt idx="15924">
                  <c:v>51.995936999901396</c:v>
                </c:pt>
                <c:pt idx="15925">
                  <c:v>51.997077000123596</c:v>
                </c:pt>
                <c:pt idx="15926">
                  <c:v>51.997601000039097</c:v>
                </c:pt>
                <c:pt idx="15927">
                  <c:v>52.0086500000616</c:v>
                </c:pt>
                <c:pt idx="15928">
                  <c:v>52.009329000156796</c:v>
                </c:pt>
                <c:pt idx="15929">
                  <c:v>52.010552999945496</c:v>
                </c:pt>
                <c:pt idx="15930">
                  <c:v>52.011438000135897</c:v>
                </c:pt>
                <c:pt idx="15931">
                  <c:v>52.017503000115497</c:v>
                </c:pt>
                <c:pt idx="15932">
                  <c:v>52.018065000083794</c:v>
                </c:pt>
                <c:pt idx="15933">
                  <c:v>52.019119999840697</c:v>
                </c:pt>
                <c:pt idx="15934">
                  <c:v>52.019516000200298</c:v>
                </c:pt>
                <c:pt idx="15935">
                  <c:v>52.019789000041698</c:v>
                </c:pt>
                <c:pt idx="15936">
                  <c:v>52.0202630000312</c:v>
                </c:pt>
                <c:pt idx="15937">
                  <c:v>52.020387000084099</c:v>
                </c:pt>
                <c:pt idx="15938">
                  <c:v>52.020870999967798</c:v>
                </c:pt>
                <c:pt idx="15939">
                  <c:v>52.022713000042103</c:v>
                </c:pt>
                <c:pt idx="15940">
                  <c:v>52.023579999968199</c:v>
                </c:pt>
                <c:pt idx="15941">
                  <c:v>52.023775000179704</c:v>
                </c:pt>
                <c:pt idx="15942">
                  <c:v>52.024135000010496</c:v>
                </c:pt>
                <c:pt idx="15943">
                  <c:v>52.024250000158602</c:v>
                </c:pt>
                <c:pt idx="15944">
                  <c:v>52.024798999809697</c:v>
                </c:pt>
                <c:pt idx="15945">
                  <c:v>52.0252619999155</c:v>
                </c:pt>
                <c:pt idx="15946">
                  <c:v>52.025577000222199</c:v>
                </c:pt>
                <c:pt idx="15947">
                  <c:v>52.026531000137702</c:v>
                </c:pt>
                <c:pt idx="15948">
                  <c:v>52.030211999863198</c:v>
                </c:pt>
                <c:pt idx="15949">
                  <c:v>52.030961000127704</c:v>
                </c:pt>
                <c:pt idx="15950">
                  <c:v>52.031079999778704</c:v>
                </c:pt>
                <c:pt idx="15951">
                  <c:v>52.032304000022101</c:v>
                </c:pt>
                <c:pt idx="15952">
                  <c:v>52.0332109999799</c:v>
                </c:pt>
                <c:pt idx="15953">
                  <c:v>52.042567000171402</c:v>
                </c:pt>
                <c:pt idx="15954">
                  <c:v>52.042960000107897</c:v>
                </c:pt>
                <c:pt idx="15955">
                  <c:v>52.043701999991697</c:v>
                </c:pt>
                <c:pt idx="15956">
                  <c:v>52.044228999875394</c:v>
                </c:pt>
                <c:pt idx="15957">
                  <c:v>52.052431999982204</c:v>
                </c:pt>
                <c:pt idx="15958">
                  <c:v>52.0579720000569</c:v>
                </c:pt>
                <c:pt idx="15959">
                  <c:v>52.0614659999409</c:v>
                </c:pt>
                <c:pt idx="15960">
                  <c:v>52.062030999877599</c:v>
                </c:pt>
                <c:pt idx="15961">
                  <c:v>52.062930999909398</c:v>
                </c:pt>
                <c:pt idx="15962">
                  <c:v>52.0640280001316</c:v>
                </c:pt>
                <c:pt idx="15963">
                  <c:v>52.0682760002273</c:v>
                </c:pt>
                <c:pt idx="15964">
                  <c:v>52.077955000186101</c:v>
                </c:pt>
                <c:pt idx="15965">
                  <c:v>52.078530000017004</c:v>
                </c:pt>
                <c:pt idx="15966">
                  <c:v>52.079580999816201</c:v>
                </c:pt>
                <c:pt idx="15967">
                  <c:v>52.080429999932605</c:v>
                </c:pt>
                <c:pt idx="15968">
                  <c:v>52.094673999817999</c:v>
                </c:pt>
                <c:pt idx="15969">
                  <c:v>52.097160999892303</c:v>
                </c:pt>
                <c:pt idx="15970">
                  <c:v>52.102822000051603</c:v>
                </c:pt>
                <c:pt idx="15971">
                  <c:v>52.122702999895402</c:v>
                </c:pt>
                <c:pt idx="15972">
                  <c:v>52.123173999916595</c:v>
                </c:pt>
                <c:pt idx="15973">
                  <c:v>52.124153000022396</c:v>
                </c:pt>
                <c:pt idx="15974">
                  <c:v>52.1248000000014</c:v>
                </c:pt>
                <c:pt idx="15975">
                  <c:v>52.139853999960899</c:v>
                </c:pt>
                <c:pt idx="15976">
                  <c:v>52.140390000204199</c:v>
                </c:pt>
                <c:pt idx="15977">
                  <c:v>52.141364999897597</c:v>
                </c:pt>
                <c:pt idx="15978">
                  <c:v>52.1420619998025</c:v>
                </c:pt>
                <c:pt idx="15979">
                  <c:v>52.146319999792397</c:v>
                </c:pt>
                <c:pt idx="15980">
                  <c:v>52.147278000120401</c:v>
                </c:pt>
                <c:pt idx="15981">
                  <c:v>52.149924999866904</c:v>
                </c:pt>
                <c:pt idx="15982">
                  <c:v>52.156462999846504</c:v>
                </c:pt>
                <c:pt idx="15983">
                  <c:v>52.167639999879597</c:v>
                </c:pt>
                <c:pt idx="15984">
                  <c:v>52.168356000038301</c:v>
                </c:pt>
                <c:pt idx="15985">
                  <c:v>52.168641000207501</c:v>
                </c:pt>
                <c:pt idx="15986">
                  <c:v>52.169614999911502</c:v>
                </c:pt>
                <c:pt idx="15987">
                  <c:v>52.170518999901098</c:v>
                </c:pt>
                <c:pt idx="15988">
                  <c:v>52.176362999944097</c:v>
                </c:pt>
                <c:pt idx="15989">
                  <c:v>52.1768439998595</c:v>
                </c:pt>
                <c:pt idx="15990">
                  <c:v>52.177690999997104</c:v>
                </c:pt>
                <c:pt idx="15991">
                  <c:v>52.178388999891403</c:v>
                </c:pt>
                <c:pt idx="15992">
                  <c:v>52.191365999988101</c:v>
                </c:pt>
                <c:pt idx="15993">
                  <c:v>52.192016999924803</c:v>
                </c:pt>
                <c:pt idx="15994">
                  <c:v>52.1934379999038</c:v>
                </c:pt>
                <c:pt idx="15995">
                  <c:v>52.194314000189401</c:v>
                </c:pt>
                <c:pt idx="15996">
                  <c:v>52.196392000041598</c:v>
                </c:pt>
                <c:pt idx="15997">
                  <c:v>52.198122999925502</c:v>
                </c:pt>
                <c:pt idx="15998">
                  <c:v>52.208061999863197</c:v>
                </c:pt>
                <c:pt idx="15999">
                  <c:v>52.208787999916204</c:v>
                </c:pt>
                <c:pt idx="16000">
                  <c:v>52.210250999905803</c:v>
                </c:pt>
                <c:pt idx="16001">
                  <c:v>52.211189999979901</c:v>
                </c:pt>
                <c:pt idx="16002">
                  <c:v>52.211840999916596</c:v>
                </c:pt>
                <c:pt idx="16003">
                  <c:v>52.212351999969499</c:v>
                </c:pt>
                <c:pt idx="16004">
                  <c:v>52.212739999958998</c:v>
                </c:pt>
                <c:pt idx="16005">
                  <c:v>52.213006999863801</c:v>
                </c:pt>
                <c:pt idx="16006">
                  <c:v>52.213797000149398</c:v>
                </c:pt>
                <c:pt idx="16007">
                  <c:v>52.213886000117697</c:v>
                </c:pt>
                <c:pt idx="16008">
                  <c:v>52.214005000223501</c:v>
                </c:pt>
                <c:pt idx="16009">
                  <c:v>52.214945999821794</c:v>
                </c:pt>
                <c:pt idx="16010">
                  <c:v>52.216285000213198</c:v>
                </c:pt>
                <c:pt idx="16011">
                  <c:v>52.225276000171995</c:v>
                </c:pt>
                <c:pt idx="16012">
                  <c:v>52.225898999949997</c:v>
                </c:pt>
                <c:pt idx="16013">
                  <c:v>52.227108999886696</c:v>
                </c:pt>
                <c:pt idx="16014">
                  <c:v>52.227906000098301</c:v>
                </c:pt>
                <c:pt idx="16015">
                  <c:v>52.236443999845498</c:v>
                </c:pt>
                <c:pt idx="16016">
                  <c:v>52.249842000037404</c:v>
                </c:pt>
                <c:pt idx="16017">
                  <c:v>52.250505999836598</c:v>
                </c:pt>
                <c:pt idx="16018">
                  <c:v>52.251756999794402</c:v>
                </c:pt>
                <c:pt idx="16019">
                  <c:v>52.252558999953095</c:v>
                </c:pt>
                <c:pt idx="16020">
                  <c:v>52.257933999953799</c:v>
                </c:pt>
                <c:pt idx="16021">
                  <c:v>52.269445000092603</c:v>
                </c:pt>
                <c:pt idx="16022">
                  <c:v>52.269855999838903</c:v>
                </c:pt>
                <c:pt idx="16023">
                  <c:v>52.270581999891803</c:v>
                </c:pt>
                <c:pt idx="16024">
                  <c:v>52.2710999998707</c:v>
                </c:pt>
                <c:pt idx="16025">
                  <c:v>52.278170000136001</c:v>
                </c:pt>
                <c:pt idx="16026">
                  <c:v>52.278650000061994</c:v>
                </c:pt>
                <c:pt idx="16027">
                  <c:v>52.279425000051496</c:v>
                </c:pt>
                <c:pt idx="16028">
                  <c:v>52.280336999956397</c:v>
                </c:pt>
                <c:pt idx="16029">
                  <c:v>52.284002999840496</c:v>
                </c:pt>
                <c:pt idx="16030">
                  <c:v>52.284364000115602</c:v>
                </c:pt>
                <c:pt idx="16031">
                  <c:v>52.285062999999298</c:v>
                </c:pt>
                <c:pt idx="16032">
                  <c:v>52.285501999904199</c:v>
                </c:pt>
                <c:pt idx="16033">
                  <c:v>52.300350000223197</c:v>
                </c:pt>
                <c:pt idx="16034">
                  <c:v>52.308416999949202</c:v>
                </c:pt>
                <c:pt idx="16035">
                  <c:v>52.315646999886603</c:v>
                </c:pt>
                <c:pt idx="16036">
                  <c:v>52.328955000120899</c:v>
                </c:pt>
                <c:pt idx="16037">
                  <c:v>52.334616999814898</c:v>
                </c:pt>
                <c:pt idx="16038">
                  <c:v>52.336722999825703</c:v>
                </c:pt>
                <c:pt idx="16039">
                  <c:v>52.337431000069003</c:v>
                </c:pt>
                <c:pt idx="16040">
                  <c:v>52.338676000090302</c:v>
                </c:pt>
                <c:pt idx="16041">
                  <c:v>52.338751000206599</c:v>
                </c:pt>
                <c:pt idx="16042">
                  <c:v>52.339071999995198</c:v>
                </c:pt>
                <c:pt idx="16043">
                  <c:v>52.3396789999424</c:v>
                </c:pt>
                <c:pt idx="16044">
                  <c:v>52.340006000122195</c:v>
                </c:pt>
                <c:pt idx="16045">
                  <c:v>52.3401890000059</c:v>
                </c:pt>
                <c:pt idx="16046">
                  <c:v>52.3441820000698</c:v>
                </c:pt>
                <c:pt idx="16047">
                  <c:v>52.344853999784299</c:v>
                </c:pt>
                <c:pt idx="16048">
                  <c:v>52.346106000186396</c:v>
                </c:pt>
                <c:pt idx="16049">
                  <c:v>52.346640999985503</c:v>
                </c:pt>
                <c:pt idx="16050">
                  <c:v>52.346936000049006</c:v>
                </c:pt>
                <c:pt idx="16051">
                  <c:v>52.351251999880297</c:v>
                </c:pt>
                <c:pt idx="16052">
                  <c:v>52.357559000029099</c:v>
                </c:pt>
                <c:pt idx="16053">
                  <c:v>52.357907999976298</c:v>
                </c:pt>
                <c:pt idx="16054">
                  <c:v>52.358597999955201</c:v>
                </c:pt>
                <c:pt idx="16055">
                  <c:v>52.359069999965804</c:v>
                </c:pt>
                <c:pt idx="16056">
                  <c:v>52.376835999893899</c:v>
                </c:pt>
                <c:pt idx="16057">
                  <c:v>52.377515999978598</c:v>
                </c:pt>
                <c:pt idx="16058">
                  <c:v>52.389597000001203</c:v>
                </c:pt>
                <c:pt idx="16059">
                  <c:v>52.390244999969497</c:v>
                </c:pt>
                <c:pt idx="16060">
                  <c:v>52.390552999895498</c:v>
                </c:pt>
                <c:pt idx="16061">
                  <c:v>52.391267000075402</c:v>
                </c:pt>
                <c:pt idx="16062">
                  <c:v>52.391527000054303</c:v>
                </c:pt>
                <c:pt idx="16063">
                  <c:v>52.392401999895803</c:v>
                </c:pt>
                <c:pt idx="16064">
                  <c:v>52.3927479998747</c:v>
                </c:pt>
                <c:pt idx="16065">
                  <c:v>52.393726999980501</c:v>
                </c:pt>
                <c:pt idx="16066">
                  <c:v>52.405468999950202</c:v>
                </c:pt>
                <c:pt idx="16067">
                  <c:v>52.408713000204401</c:v>
                </c:pt>
                <c:pt idx="16068">
                  <c:v>52.409240000088104</c:v>
                </c:pt>
                <c:pt idx="16069">
                  <c:v>52.410224000141099</c:v>
                </c:pt>
                <c:pt idx="16070">
                  <c:v>52.410916000098901</c:v>
                </c:pt>
                <c:pt idx="16071">
                  <c:v>52.416451000226495</c:v>
                </c:pt>
                <c:pt idx="16072">
                  <c:v>52.425894999942102</c:v>
                </c:pt>
                <c:pt idx="16073">
                  <c:v>52.426331999868104</c:v>
                </c:pt>
                <c:pt idx="16074">
                  <c:v>52.427009999973897</c:v>
                </c:pt>
                <c:pt idx="16075">
                  <c:v>52.427567999984596</c:v>
                </c:pt>
                <c:pt idx="16076">
                  <c:v>52.428390999921206</c:v>
                </c:pt>
                <c:pt idx="16077">
                  <c:v>52.428625000174996</c:v>
                </c:pt>
                <c:pt idx="16078">
                  <c:v>52.441098000144805</c:v>
                </c:pt>
                <c:pt idx="16079">
                  <c:v>52.446074999807003</c:v>
                </c:pt>
                <c:pt idx="16080">
                  <c:v>52.446802999838802</c:v>
                </c:pt>
                <c:pt idx="16081">
                  <c:v>52.448145000198501</c:v>
                </c:pt>
                <c:pt idx="16082">
                  <c:v>52.449021000029397</c:v>
                </c:pt>
                <c:pt idx="16083">
                  <c:v>52.4673390000316</c:v>
                </c:pt>
                <c:pt idx="16084">
                  <c:v>52.467996999894204</c:v>
                </c:pt>
                <c:pt idx="16085">
                  <c:v>52.469191999989505</c:v>
                </c:pt>
                <c:pt idx="16086">
                  <c:v>52.470088000063598</c:v>
                </c:pt>
                <c:pt idx="16087">
                  <c:v>52.473323999947695</c:v>
                </c:pt>
                <c:pt idx="16088">
                  <c:v>52.483907999885503</c:v>
                </c:pt>
                <c:pt idx="16089">
                  <c:v>52.484925000044299</c:v>
                </c:pt>
                <c:pt idx="16090">
                  <c:v>52.485521000107802</c:v>
                </c:pt>
                <c:pt idx="16091">
                  <c:v>52.486629000213696</c:v>
                </c:pt>
                <c:pt idx="16092">
                  <c:v>52.487515999928199</c:v>
                </c:pt>
                <c:pt idx="16093">
                  <c:v>52.501343000130802</c:v>
                </c:pt>
                <c:pt idx="16094">
                  <c:v>52.501879999908795</c:v>
                </c:pt>
                <c:pt idx="16095">
                  <c:v>52.502392999940596</c:v>
                </c:pt>
                <c:pt idx="16096">
                  <c:v>52.503438999792699</c:v>
                </c:pt>
                <c:pt idx="16097">
                  <c:v>52.504115999909104</c:v>
                </c:pt>
                <c:pt idx="16098">
                  <c:v>52.514450000216996</c:v>
                </c:pt>
                <c:pt idx="16099">
                  <c:v>52.514694999899795</c:v>
                </c:pt>
                <c:pt idx="16100">
                  <c:v>52.515012000185301</c:v>
                </c:pt>
                <c:pt idx="16101">
                  <c:v>52.516028999889301</c:v>
                </c:pt>
                <c:pt idx="16102">
                  <c:v>52.516710999952899</c:v>
                </c:pt>
                <c:pt idx="16103">
                  <c:v>52.524970999911602</c:v>
                </c:pt>
                <c:pt idx="16104">
                  <c:v>52.525703999890496</c:v>
                </c:pt>
                <c:pt idx="16105">
                  <c:v>52.526815999954096</c:v>
                </c:pt>
                <c:pt idx="16106">
                  <c:v>52.527607000229096</c:v>
                </c:pt>
                <c:pt idx="16107">
                  <c:v>52.536113999849398</c:v>
                </c:pt>
                <c:pt idx="16108">
                  <c:v>52.5560189998941</c:v>
                </c:pt>
                <c:pt idx="16109">
                  <c:v>52.565234000212499</c:v>
                </c:pt>
                <c:pt idx="16110">
                  <c:v>52.573135999864398</c:v>
                </c:pt>
                <c:pt idx="16111">
                  <c:v>52.577906999886103</c:v>
                </c:pt>
                <c:pt idx="16112">
                  <c:v>52.578380999875598</c:v>
                </c:pt>
                <c:pt idx="16113">
                  <c:v>52.579098000023798</c:v>
                </c:pt>
                <c:pt idx="16114">
                  <c:v>52.579682000214198</c:v>
                </c:pt>
                <c:pt idx="16115">
                  <c:v>52.579885999875799</c:v>
                </c:pt>
                <c:pt idx="16116">
                  <c:v>52.580520999981594</c:v>
                </c:pt>
                <c:pt idx="16117">
                  <c:v>52.581716000076895</c:v>
                </c:pt>
                <c:pt idx="16118">
                  <c:v>52.5825009999607</c:v>
                </c:pt>
                <c:pt idx="16119">
                  <c:v>52.582554999844405</c:v>
                </c:pt>
                <c:pt idx="16120">
                  <c:v>52.583054000024198</c:v>
                </c:pt>
                <c:pt idx="16121">
                  <c:v>52.584150999791696</c:v>
                </c:pt>
                <c:pt idx="16122">
                  <c:v>52.584957999897597</c:v>
                </c:pt>
                <c:pt idx="16123">
                  <c:v>52.587729000151704</c:v>
                </c:pt>
                <c:pt idx="16124">
                  <c:v>52.588017999823897</c:v>
                </c:pt>
                <c:pt idx="16125">
                  <c:v>52.588536999792204</c:v>
                </c:pt>
                <c:pt idx="16126">
                  <c:v>52.588967999781701</c:v>
                </c:pt>
                <c:pt idx="16127">
                  <c:v>52.594481000141897</c:v>
                </c:pt>
                <c:pt idx="16128">
                  <c:v>52.621011000155704</c:v>
                </c:pt>
                <c:pt idx="16129">
                  <c:v>52.621377999912504</c:v>
                </c:pt>
                <c:pt idx="16130">
                  <c:v>52.622057999997196</c:v>
                </c:pt>
                <c:pt idx="16131">
                  <c:v>52.622585999870303</c:v>
                </c:pt>
                <c:pt idx="16132">
                  <c:v>52.656903999832103</c:v>
                </c:pt>
                <c:pt idx="16133">
                  <c:v>52.659163000043897</c:v>
                </c:pt>
                <c:pt idx="16134">
                  <c:v>52.659776999917</c:v>
                </c:pt>
                <c:pt idx="16135">
                  <c:v>52.6609630001075</c:v>
                </c:pt>
                <c:pt idx="16136">
                  <c:v>52.661419999822101</c:v>
                </c:pt>
                <c:pt idx="16137">
                  <c:v>52.661904000160497</c:v>
                </c:pt>
                <c:pt idx="16138">
                  <c:v>52.662135999980798</c:v>
                </c:pt>
                <c:pt idx="16139">
                  <c:v>52.663525999832899</c:v>
                </c:pt>
                <c:pt idx="16140">
                  <c:v>52.664436000213698</c:v>
                </c:pt>
                <c:pt idx="16141">
                  <c:v>52.685870000004797</c:v>
                </c:pt>
                <c:pt idx="16142">
                  <c:v>52.687527000216498</c:v>
                </c:pt>
                <c:pt idx="16143">
                  <c:v>52.702300999953799</c:v>
                </c:pt>
                <c:pt idx="16144">
                  <c:v>52.707078999901505</c:v>
                </c:pt>
                <c:pt idx="16145">
                  <c:v>52.707793000081395</c:v>
                </c:pt>
                <c:pt idx="16146">
                  <c:v>52.709119000155596</c:v>
                </c:pt>
                <c:pt idx="16147">
                  <c:v>52.710542000113399</c:v>
                </c:pt>
                <c:pt idx="16148">
                  <c:v>52.716755999881499</c:v>
                </c:pt>
                <c:pt idx="16149">
                  <c:v>52.717459000177698</c:v>
                </c:pt>
                <c:pt idx="16150">
                  <c:v>52.717760000177798</c:v>
                </c:pt>
                <c:pt idx="16151">
                  <c:v>52.718742999786599</c:v>
                </c:pt>
                <c:pt idx="16152">
                  <c:v>52.719581000019296</c:v>
                </c:pt>
                <c:pt idx="16153">
                  <c:v>52.720695000061802</c:v>
                </c:pt>
                <c:pt idx="16154">
                  <c:v>52.721264999945497</c:v>
                </c:pt>
                <c:pt idx="16155">
                  <c:v>52.721374000156999</c:v>
                </c:pt>
                <c:pt idx="16156">
                  <c:v>52.721971000210004</c:v>
                </c:pt>
                <c:pt idx="16157">
                  <c:v>52.722530000210099</c:v>
                </c:pt>
                <c:pt idx="16158">
                  <c:v>52.723210999829398</c:v>
                </c:pt>
                <c:pt idx="16159">
                  <c:v>52.723280000009204</c:v>
                </c:pt>
                <c:pt idx="16160">
                  <c:v>52.724289999787196</c:v>
                </c:pt>
                <c:pt idx="16161">
                  <c:v>52.733204000105594</c:v>
                </c:pt>
                <c:pt idx="16162">
                  <c:v>52.746979999938006</c:v>
                </c:pt>
                <c:pt idx="16163">
                  <c:v>52.747473000181301</c:v>
                </c:pt>
                <c:pt idx="16164">
                  <c:v>52.748370999779503</c:v>
                </c:pt>
                <c:pt idx="16165">
                  <c:v>52.749018000213198</c:v>
                </c:pt>
                <c:pt idx="16166">
                  <c:v>52.771651000057304</c:v>
                </c:pt>
                <c:pt idx="16167">
                  <c:v>52.7794119998361</c:v>
                </c:pt>
                <c:pt idx="16168">
                  <c:v>52.781424999921001</c:v>
                </c:pt>
                <c:pt idx="16169">
                  <c:v>52.7821720002066</c:v>
                </c:pt>
                <c:pt idx="16170">
                  <c:v>52.782809999825901</c:v>
                </c:pt>
                <c:pt idx="16171">
                  <c:v>52.783481999995203</c:v>
                </c:pt>
                <c:pt idx="16172">
                  <c:v>52.784419000090502</c:v>
                </c:pt>
                <c:pt idx="16173">
                  <c:v>52.792703999784798</c:v>
                </c:pt>
                <c:pt idx="16174">
                  <c:v>52.807484999902897</c:v>
                </c:pt>
                <c:pt idx="16175">
                  <c:v>52.808017000188499</c:v>
                </c:pt>
                <c:pt idx="16176">
                  <c:v>52.809038999839593</c:v>
                </c:pt>
                <c:pt idx="16177">
                  <c:v>52.809752000030102</c:v>
                </c:pt>
                <c:pt idx="16178">
                  <c:v>52.818381000179201</c:v>
                </c:pt>
                <c:pt idx="16179">
                  <c:v>52.821455999946899</c:v>
                </c:pt>
                <c:pt idx="16180">
                  <c:v>52.822167000158501</c:v>
                </c:pt>
                <c:pt idx="16181">
                  <c:v>52.822899000147999</c:v>
                </c:pt>
                <c:pt idx="16182">
                  <c:v>52.823417000126895</c:v>
                </c:pt>
                <c:pt idx="16183">
                  <c:v>52.824368000074102</c:v>
                </c:pt>
                <c:pt idx="16184">
                  <c:v>52.827947999958205</c:v>
                </c:pt>
                <c:pt idx="16185">
                  <c:v>52.828383999894797</c:v>
                </c:pt>
                <c:pt idx="16186">
                  <c:v>52.828402000159194</c:v>
                </c:pt>
                <c:pt idx="16187">
                  <c:v>52.828566999778502</c:v>
                </c:pt>
                <c:pt idx="16188">
                  <c:v>52.8290840002227</c:v>
                </c:pt>
                <c:pt idx="16189">
                  <c:v>52.829693000148801</c:v>
                </c:pt>
                <c:pt idx="16190">
                  <c:v>52.830283999810398</c:v>
                </c:pt>
                <c:pt idx="16191">
                  <c:v>52.8310230001807</c:v>
                </c:pt>
                <c:pt idx="16192">
                  <c:v>52.831252000032599</c:v>
                </c:pt>
                <c:pt idx="16193">
                  <c:v>52.862344000004597</c:v>
                </c:pt>
                <c:pt idx="16194">
                  <c:v>52.8629700002056</c:v>
                </c:pt>
                <c:pt idx="16195">
                  <c:v>52.864280999983698</c:v>
                </c:pt>
                <c:pt idx="16196">
                  <c:v>52.865144999941499</c:v>
                </c:pt>
                <c:pt idx="16197">
                  <c:v>52.872696000122197</c:v>
                </c:pt>
                <c:pt idx="16198">
                  <c:v>52.873059999910694</c:v>
                </c:pt>
                <c:pt idx="16199">
                  <c:v>52.873824000016597</c:v>
                </c:pt>
                <c:pt idx="16200">
                  <c:v>52.874324000185801</c:v>
                </c:pt>
                <c:pt idx="16201">
                  <c:v>52.880653000102001</c:v>
                </c:pt>
                <c:pt idx="16202">
                  <c:v>52.881317999890499</c:v>
                </c:pt>
                <c:pt idx="16203">
                  <c:v>52.891628999986999</c:v>
                </c:pt>
                <c:pt idx="16204">
                  <c:v>52.892293999775497</c:v>
                </c:pt>
                <c:pt idx="16205">
                  <c:v>52.893546000177501</c:v>
                </c:pt>
                <c:pt idx="16206">
                  <c:v>52.894545000071901</c:v>
                </c:pt>
                <c:pt idx="16207">
                  <c:v>52.899417999924395</c:v>
                </c:pt>
                <c:pt idx="16208">
                  <c:v>52.902620000168099</c:v>
                </c:pt>
                <c:pt idx="16209">
                  <c:v>52.902924000136395</c:v>
                </c:pt>
                <c:pt idx="16210">
                  <c:v>52.903498999967205</c:v>
                </c:pt>
                <c:pt idx="16211">
                  <c:v>52.903936999882696</c:v>
                </c:pt>
                <c:pt idx="16212">
                  <c:v>52.905273999840496</c:v>
                </c:pt>
                <c:pt idx="16213">
                  <c:v>52.905987000031004</c:v>
                </c:pt>
                <c:pt idx="16214">
                  <c:v>52.9071269997984</c:v>
                </c:pt>
                <c:pt idx="16215">
                  <c:v>52.908347000084099</c:v>
                </c:pt>
                <c:pt idx="16216">
                  <c:v>52.929109000160594</c:v>
                </c:pt>
                <c:pt idx="16217">
                  <c:v>52.930600999843499</c:v>
                </c:pt>
                <c:pt idx="16218">
                  <c:v>52.937871999802098</c:v>
                </c:pt>
                <c:pt idx="16219">
                  <c:v>52.945738999824201</c:v>
                </c:pt>
                <c:pt idx="16220">
                  <c:v>52.946400000109797</c:v>
                </c:pt>
                <c:pt idx="16221">
                  <c:v>52.947770000173399</c:v>
                </c:pt>
                <c:pt idx="16222">
                  <c:v>52.948652999930303</c:v>
                </c:pt>
                <c:pt idx="16223">
                  <c:v>52.956056999846602</c:v>
                </c:pt>
                <c:pt idx="16224">
                  <c:v>52.956611999888899</c:v>
                </c:pt>
                <c:pt idx="16225">
                  <c:v>52.9575979999208</c:v>
                </c:pt>
                <c:pt idx="16226">
                  <c:v>52.958337999825702</c:v>
                </c:pt>
                <c:pt idx="16227">
                  <c:v>52.9650479998053</c:v>
                </c:pt>
                <c:pt idx="16228">
                  <c:v>52.965890999985206</c:v>
                </c:pt>
                <c:pt idx="16229">
                  <c:v>52.965987999868901</c:v>
                </c:pt>
                <c:pt idx="16230">
                  <c:v>52.967194999837304</c:v>
                </c:pt>
                <c:pt idx="16231">
                  <c:v>52.967285999784501</c:v>
                </c:pt>
                <c:pt idx="16232">
                  <c:v>52.968297999996103</c:v>
                </c:pt>
                <c:pt idx="16233">
                  <c:v>52.974788000028603</c:v>
                </c:pt>
                <c:pt idx="16234">
                  <c:v>53.0159720001392</c:v>
                </c:pt>
                <c:pt idx="16235">
                  <c:v>53.026954999950199</c:v>
                </c:pt>
                <c:pt idx="16236">
                  <c:v>53.027475999897398</c:v>
                </c:pt>
                <c:pt idx="16237">
                  <c:v>53.027558999929099</c:v>
                </c:pt>
                <c:pt idx="16238">
                  <c:v>53.028284999982105</c:v>
                </c:pt>
                <c:pt idx="16239">
                  <c:v>53.028551999886901</c:v>
                </c:pt>
                <c:pt idx="16240">
                  <c:v>53.029264000087998</c:v>
                </c:pt>
                <c:pt idx="16241">
                  <c:v>53.029556000183206</c:v>
                </c:pt>
                <c:pt idx="16242">
                  <c:v>53.030473000035194</c:v>
                </c:pt>
                <c:pt idx="16243">
                  <c:v>53.032687999802796</c:v>
                </c:pt>
                <c:pt idx="16244">
                  <c:v>53.036796000014796</c:v>
                </c:pt>
                <c:pt idx="16245">
                  <c:v>53.037276999930299</c:v>
                </c:pt>
                <c:pt idx="16246">
                  <c:v>53.038267999909294</c:v>
                </c:pt>
                <c:pt idx="16247">
                  <c:v>53.0393660001209</c:v>
                </c:pt>
                <c:pt idx="16248">
                  <c:v>53.0453569999735</c:v>
                </c:pt>
                <c:pt idx="16249">
                  <c:v>53.049262000058597</c:v>
                </c:pt>
                <c:pt idx="16250">
                  <c:v>53.049975999783705</c:v>
                </c:pt>
                <c:pt idx="16251">
                  <c:v>53.051250999942496</c:v>
                </c:pt>
                <c:pt idx="16252">
                  <c:v>53.0521460000272</c:v>
                </c:pt>
                <c:pt idx="16253">
                  <c:v>53.078212999935204</c:v>
                </c:pt>
                <c:pt idx="16254">
                  <c:v>53.092276999905103</c:v>
                </c:pt>
                <c:pt idx="16255">
                  <c:v>53.112282999791198</c:v>
                </c:pt>
                <c:pt idx="16256">
                  <c:v>53.113889000087497</c:v>
                </c:pt>
                <c:pt idx="16257">
                  <c:v>53.113917999780796</c:v>
                </c:pt>
                <c:pt idx="16258">
                  <c:v>53.1142179997914</c:v>
                </c:pt>
                <c:pt idx="16259">
                  <c:v>53.114585000002897</c:v>
                </c:pt>
                <c:pt idx="16260">
                  <c:v>53.114736000225093</c:v>
                </c:pt>
                <c:pt idx="16261">
                  <c:v>53.115163999791505</c:v>
                </c:pt>
                <c:pt idx="16262">
                  <c:v>53.115743000034804</c:v>
                </c:pt>
                <c:pt idx="16263">
                  <c:v>53.115802999854999</c:v>
                </c:pt>
                <c:pt idx="16264">
                  <c:v>53.1164119997811</c:v>
                </c:pt>
                <c:pt idx="16265">
                  <c:v>53.116699999918602</c:v>
                </c:pt>
                <c:pt idx="16266">
                  <c:v>53.117735999876402</c:v>
                </c:pt>
                <c:pt idx="16267">
                  <c:v>53.118649000225503</c:v>
                </c:pt>
                <c:pt idx="16268">
                  <c:v>53.1210280000777</c:v>
                </c:pt>
                <c:pt idx="16269">
                  <c:v>53.121675000056698</c:v>
                </c:pt>
                <c:pt idx="16270">
                  <c:v>53.122828000141396</c:v>
                </c:pt>
                <c:pt idx="16271">
                  <c:v>53.123717999824201</c:v>
                </c:pt>
                <c:pt idx="16272">
                  <c:v>53.147934000207798</c:v>
                </c:pt>
                <c:pt idx="16273">
                  <c:v>53.152770999986295</c:v>
                </c:pt>
                <c:pt idx="16274">
                  <c:v>53.153401000145003</c:v>
                </c:pt>
                <c:pt idx="16275">
                  <c:v>53.154637999796194</c:v>
                </c:pt>
                <c:pt idx="16276">
                  <c:v>53.155435999997195</c:v>
                </c:pt>
                <c:pt idx="16277">
                  <c:v>53.164790000209898</c:v>
                </c:pt>
                <c:pt idx="16278">
                  <c:v>53.174537999893801</c:v>
                </c:pt>
                <c:pt idx="16279">
                  <c:v>53.175133999957303</c:v>
                </c:pt>
                <c:pt idx="16280">
                  <c:v>53.176260999862201</c:v>
                </c:pt>
                <c:pt idx="16281">
                  <c:v>53.177070999936404</c:v>
                </c:pt>
                <c:pt idx="16282">
                  <c:v>53.182995000042801</c:v>
                </c:pt>
                <c:pt idx="16283">
                  <c:v>53.183549000095802</c:v>
                </c:pt>
                <c:pt idx="16284">
                  <c:v>53.184519999831501</c:v>
                </c:pt>
                <c:pt idx="16285">
                  <c:v>53.185212999778706</c:v>
                </c:pt>
                <c:pt idx="16286">
                  <c:v>53.187947999958801</c:v>
                </c:pt>
                <c:pt idx="16287">
                  <c:v>53.1885270002021</c:v>
                </c:pt>
                <c:pt idx="16288">
                  <c:v>53.189110999937803</c:v>
                </c:pt>
                <c:pt idx="16289">
                  <c:v>53.189469999779199</c:v>
                </c:pt>
                <c:pt idx="16290">
                  <c:v>53.19016500016</c:v>
                </c:pt>
                <c:pt idx="16291">
                  <c:v>53.190965999874599</c:v>
                </c:pt>
                <c:pt idx="16292">
                  <c:v>53.202078000140304</c:v>
                </c:pt>
                <c:pt idx="16293">
                  <c:v>53.202841999791396</c:v>
                </c:pt>
                <c:pt idx="16294">
                  <c:v>53.203988999939597</c:v>
                </c:pt>
                <c:pt idx="16295">
                  <c:v>53.204226000161697</c:v>
                </c:pt>
                <c:pt idx="16296">
                  <c:v>53.205194999918604</c:v>
                </c:pt>
                <c:pt idx="16297">
                  <c:v>53.217227999994002</c:v>
                </c:pt>
                <c:pt idx="16298">
                  <c:v>53.217681000205602</c:v>
                </c:pt>
                <c:pt idx="16299">
                  <c:v>53.218382000068203</c:v>
                </c:pt>
                <c:pt idx="16300">
                  <c:v>53.218920999825002</c:v>
                </c:pt>
                <c:pt idx="16301">
                  <c:v>53.226145999815301</c:v>
                </c:pt>
                <c:pt idx="16302">
                  <c:v>53.236765999827099</c:v>
                </c:pt>
                <c:pt idx="16303">
                  <c:v>53.237496999827201</c:v>
                </c:pt>
                <c:pt idx="16304">
                  <c:v>53.2388000001446</c:v>
                </c:pt>
                <c:pt idx="16305">
                  <c:v>53.239320000102403</c:v>
                </c:pt>
                <c:pt idx="16306">
                  <c:v>53.239440000197597</c:v>
                </c:pt>
                <c:pt idx="16307">
                  <c:v>53.239788000155301</c:v>
                </c:pt>
                <c:pt idx="16308">
                  <c:v>53.245445999891601</c:v>
                </c:pt>
                <c:pt idx="16309">
                  <c:v>53.252256000178001</c:v>
                </c:pt>
                <c:pt idx="16310">
                  <c:v>53.253018999839597</c:v>
                </c:pt>
                <c:pt idx="16311">
                  <c:v>53.254379000009003</c:v>
                </c:pt>
                <c:pt idx="16312">
                  <c:v>53.255049000199499</c:v>
                </c:pt>
                <c:pt idx="16313">
                  <c:v>53.255288999935097</c:v>
                </c:pt>
                <c:pt idx="16314">
                  <c:v>53.255540999998601</c:v>
                </c:pt>
                <c:pt idx="16315">
                  <c:v>53.256256000167902</c:v>
                </c:pt>
                <c:pt idx="16316">
                  <c:v>53.2567700001891</c:v>
                </c:pt>
                <c:pt idx="16317">
                  <c:v>53.273317999810303</c:v>
                </c:pt>
                <c:pt idx="16318">
                  <c:v>53.273749999789203</c:v>
                </c:pt>
                <c:pt idx="16319">
                  <c:v>53.2744639999691</c:v>
                </c:pt>
                <c:pt idx="16320">
                  <c:v>53.275153999948003</c:v>
                </c:pt>
                <c:pt idx="16321">
                  <c:v>53.289848000076695</c:v>
                </c:pt>
                <c:pt idx="16322">
                  <c:v>53.2957680002255</c:v>
                </c:pt>
                <c:pt idx="16323">
                  <c:v>53.307175000099896</c:v>
                </c:pt>
                <c:pt idx="16324">
                  <c:v>53.307677999782697</c:v>
                </c:pt>
                <c:pt idx="16325">
                  <c:v>53.308694999941501</c:v>
                </c:pt>
                <c:pt idx="16326">
                  <c:v>53.309425999941496</c:v>
                </c:pt>
                <c:pt idx="16327">
                  <c:v>53.3162530000481</c:v>
                </c:pt>
                <c:pt idx="16328">
                  <c:v>53.326299000218505</c:v>
                </c:pt>
                <c:pt idx="16329">
                  <c:v>53.346242999850801</c:v>
                </c:pt>
                <c:pt idx="16330">
                  <c:v>53.346537999914197</c:v>
                </c:pt>
                <c:pt idx="16331">
                  <c:v>53.347000000030597</c:v>
                </c:pt>
                <c:pt idx="16332">
                  <c:v>53.347338000094098</c:v>
                </c:pt>
                <c:pt idx="16333">
                  <c:v>53.3485840001048</c:v>
                </c:pt>
                <c:pt idx="16334">
                  <c:v>53.349417999925201</c:v>
                </c:pt>
                <c:pt idx="16335">
                  <c:v>53.3587559998522</c:v>
                </c:pt>
                <c:pt idx="16336">
                  <c:v>53.359397999884102</c:v>
                </c:pt>
                <c:pt idx="16337">
                  <c:v>53.360634999990005</c:v>
                </c:pt>
                <c:pt idx="16338">
                  <c:v>53.361526000116996</c:v>
                </c:pt>
                <c:pt idx="16339">
                  <c:v>53.381171000182803</c:v>
                </c:pt>
                <c:pt idx="16340">
                  <c:v>53.381825000087701</c:v>
                </c:pt>
                <c:pt idx="16341">
                  <c:v>53.383103000214703</c:v>
                </c:pt>
                <c:pt idx="16342">
                  <c:v>53.3840050002254</c:v>
                </c:pt>
                <c:pt idx="16343">
                  <c:v>53.384246999939904</c:v>
                </c:pt>
                <c:pt idx="16344">
                  <c:v>53.3986410000579</c:v>
                </c:pt>
                <c:pt idx="16345">
                  <c:v>53.399227000227199</c:v>
                </c:pt>
                <c:pt idx="16346">
                  <c:v>53.400357000100399</c:v>
                </c:pt>
                <c:pt idx="16347">
                  <c:v>53.401208000195695</c:v>
                </c:pt>
                <c:pt idx="16348">
                  <c:v>53.406077000090505</c:v>
                </c:pt>
                <c:pt idx="16349">
                  <c:v>53.406703999826199</c:v>
                </c:pt>
                <c:pt idx="16350">
                  <c:v>53.407655000228196</c:v>
                </c:pt>
                <c:pt idx="16351">
                  <c:v>53.408363000016799</c:v>
                </c:pt>
                <c:pt idx="16352">
                  <c:v>53.409423000175501</c:v>
                </c:pt>
                <c:pt idx="16353">
                  <c:v>53.410927000186305</c:v>
                </c:pt>
                <c:pt idx="16354">
                  <c:v>53.411657000197003</c:v>
                </c:pt>
                <c:pt idx="16355">
                  <c:v>53.412905000186505</c:v>
                </c:pt>
                <c:pt idx="16356">
                  <c:v>53.414281000186698</c:v>
                </c:pt>
                <c:pt idx="16357">
                  <c:v>53.424272000029305</c:v>
                </c:pt>
                <c:pt idx="16358">
                  <c:v>53.427468999871003</c:v>
                </c:pt>
                <c:pt idx="16359">
                  <c:v>53.427954000198902</c:v>
                </c:pt>
                <c:pt idx="16360">
                  <c:v>53.428410999913403</c:v>
                </c:pt>
                <c:pt idx="16361">
                  <c:v>53.428692000124997</c:v>
                </c:pt>
                <c:pt idx="16362">
                  <c:v>53.428736000114405</c:v>
                </c:pt>
                <c:pt idx="16363">
                  <c:v>53.429145999871203</c:v>
                </c:pt>
                <c:pt idx="16364">
                  <c:v>53.429162000156701</c:v>
                </c:pt>
                <c:pt idx="16365">
                  <c:v>53.429353999945299</c:v>
                </c:pt>
                <c:pt idx="16366">
                  <c:v>53.430250000019399</c:v>
                </c:pt>
                <c:pt idx="16367">
                  <c:v>53.430332000061696</c:v>
                </c:pt>
                <c:pt idx="16368">
                  <c:v>53.430699999807899</c:v>
                </c:pt>
                <c:pt idx="16369">
                  <c:v>53.431010000167497</c:v>
                </c:pt>
                <c:pt idx="16370">
                  <c:v>53.4390910002002</c:v>
                </c:pt>
                <c:pt idx="16371">
                  <c:v>53.439789000094599</c:v>
                </c:pt>
                <c:pt idx="16372">
                  <c:v>53.441043000020699</c:v>
                </c:pt>
                <c:pt idx="16373">
                  <c:v>53.441892000137095</c:v>
                </c:pt>
                <c:pt idx="16374">
                  <c:v>53.456365999863898</c:v>
                </c:pt>
                <c:pt idx="16375">
                  <c:v>53.457854000043803</c:v>
                </c:pt>
                <c:pt idx="16376">
                  <c:v>53.458426999895806</c:v>
                </c:pt>
                <c:pt idx="16377">
                  <c:v>53.4585310001602</c:v>
                </c:pt>
                <c:pt idx="16378">
                  <c:v>53.459143000054596</c:v>
                </c:pt>
                <c:pt idx="16379">
                  <c:v>53.459740000107494</c:v>
                </c:pt>
                <c:pt idx="16380">
                  <c:v>53.460277999874897</c:v>
                </c:pt>
                <c:pt idx="16381">
                  <c:v>53.460593000181603</c:v>
                </c:pt>
                <c:pt idx="16382">
                  <c:v>53.461093999885598</c:v>
                </c:pt>
                <c:pt idx="16383">
                  <c:v>53.4653099998649</c:v>
                </c:pt>
                <c:pt idx="16384">
                  <c:v>53.466013000161098</c:v>
                </c:pt>
                <c:pt idx="16385">
                  <c:v>53.467350000118998</c:v>
                </c:pt>
                <c:pt idx="16386">
                  <c:v>53.468216000055605</c:v>
                </c:pt>
                <c:pt idx="16387">
                  <c:v>53.471312000055995</c:v>
                </c:pt>
                <c:pt idx="16388">
                  <c:v>53.471752999939703</c:v>
                </c:pt>
                <c:pt idx="16389">
                  <c:v>53.472471000077299</c:v>
                </c:pt>
                <c:pt idx="16390">
                  <c:v>53.473057999781304</c:v>
                </c:pt>
                <c:pt idx="16391">
                  <c:v>53.477661000215399</c:v>
                </c:pt>
                <c:pt idx="16392">
                  <c:v>53.487606000089698</c:v>
                </c:pt>
                <c:pt idx="16393">
                  <c:v>53.4907559999737</c:v>
                </c:pt>
                <c:pt idx="16394">
                  <c:v>53.493098000217202</c:v>
                </c:pt>
                <c:pt idx="16395">
                  <c:v>53.503554000144497</c:v>
                </c:pt>
                <c:pt idx="16396">
                  <c:v>53.503766000176199</c:v>
                </c:pt>
                <c:pt idx="16397">
                  <c:v>53.5040919999119</c:v>
                </c:pt>
                <c:pt idx="16398">
                  <c:v>53.504463000081103</c:v>
                </c:pt>
                <c:pt idx="16399">
                  <c:v>53.504972000155206</c:v>
                </c:pt>
                <c:pt idx="16400">
                  <c:v>53.505546999986095</c:v>
                </c:pt>
                <c:pt idx="16401">
                  <c:v>53.5057600000072</c:v>
                </c:pt>
                <c:pt idx="16402">
                  <c:v>53.506696000113102</c:v>
                </c:pt>
                <c:pt idx="16403">
                  <c:v>53.507328999785294</c:v>
                </c:pt>
                <c:pt idx="16404">
                  <c:v>53.519005999987698</c:v>
                </c:pt>
                <c:pt idx="16405">
                  <c:v>53.519654999945402</c:v>
                </c:pt>
                <c:pt idx="16406">
                  <c:v>53.520917999776401</c:v>
                </c:pt>
                <c:pt idx="16407">
                  <c:v>53.521868000188903</c:v>
                </c:pt>
                <c:pt idx="16408">
                  <c:v>53.523549000146801</c:v>
                </c:pt>
                <c:pt idx="16409">
                  <c:v>53.525944999819302</c:v>
                </c:pt>
                <c:pt idx="16410">
                  <c:v>53.5360389999368</c:v>
                </c:pt>
                <c:pt idx="16411">
                  <c:v>53.537456999947601</c:v>
                </c:pt>
                <c:pt idx="16412">
                  <c:v>53.556335999928699</c:v>
                </c:pt>
                <c:pt idx="16413">
                  <c:v>53.556471999854601</c:v>
                </c:pt>
                <c:pt idx="16414">
                  <c:v>53.5569059998124</c:v>
                </c:pt>
                <c:pt idx="16415">
                  <c:v>53.558015999897101</c:v>
                </c:pt>
                <c:pt idx="16416">
                  <c:v>53.558938000151095</c:v>
                </c:pt>
                <c:pt idx="16417">
                  <c:v>53.569203999813901</c:v>
                </c:pt>
                <c:pt idx="16418">
                  <c:v>53.576780000184904</c:v>
                </c:pt>
                <c:pt idx="16419">
                  <c:v>53.577090000089804</c:v>
                </c:pt>
                <c:pt idx="16420">
                  <c:v>53.577654000037001</c:v>
                </c:pt>
                <c:pt idx="16421">
                  <c:v>53.577834999941807</c:v>
                </c:pt>
                <c:pt idx="16422">
                  <c:v>53.578412000206299</c:v>
                </c:pt>
                <c:pt idx="16423">
                  <c:v>53.5784939997938</c:v>
                </c:pt>
                <c:pt idx="16424">
                  <c:v>53.578800000195699</c:v>
                </c:pt>
                <c:pt idx="16425">
                  <c:v>53.579360000185197</c:v>
                </c:pt>
                <c:pt idx="16426">
                  <c:v>53.582227999868302</c:v>
                </c:pt>
                <c:pt idx="16427">
                  <c:v>53.597232999891197</c:v>
                </c:pt>
                <c:pt idx="16428">
                  <c:v>53.597875999912503</c:v>
                </c:pt>
                <c:pt idx="16429">
                  <c:v>53.599278000092404</c:v>
                </c:pt>
                <c:pt idx="16430">
                  <c:v>53.604557000198795</c:v>
                </c:pt>
                <c:pt idx="16431">
                  <c:v>53.6056750001989</c:v>
                </c:pt>
                <c:pt idx="16432">
                  <c:v>53.616390000115601</c:v>
                </c:pt>
                <c:pt idx="16433">
                  <c:v>53.616934999808997</c:v>
                </c:pt>
                <c:pt idx="16434">
                  <c:v>53.617882999787895</c:v>
                </c:pt>
                <c:pt idx="16435">
                  <c:v>53.618500000084104</c:v>
                </c:pt>
                <c:pt idx="16436">
                  <c:v>53.627181000138002</c:v>
                </c:pt>
                <c:pt idx="16437">
                  <c:v>53.629185999852702</c:v>
                </c:pt>
                <c:pt idx="16438">
                  <c:v>53.632252000170404</c:v>
                </c:pt>
                <c:pt idx="16439">
                  <c:v>53.6326269998426</c:v>
                </c:pt>
                <c:pt idx="16440">
                  <c:v>53.6332769997898</c:v>
                </c:pt>
                <c:pt idx="16441">
                  <c:v>53.634453000086005</c:v>
                </c:pt>
                <c:pt idx="16442">
                  <c:v>53.635250999832301</c:v>
                </c:pt>
                <c:pt idx="16443">
                  <c:v>53.644934000203605</c:v>
                </c:pt>
                <c:pt idx="16444">
                  <c:v>53.6619740000787</c:v>
                </c:pt>
                <c:pt idx="16445">
                  <c:v>53.662353000163399</c:v>
                </c:pt>
                <c:pt idx="16446">
                  <c:v>53.662790000089402</c:v>
                </c:pt>
                <c:pt idx="16447">
                  <c:v>53.663573999983697</c:v>
                </c:pt>
                <c:pt idx="16448">
                  <c:v>53.664975000174302</c:v>
                </c:pt>
                <c:pt idx="16449">
                  <c:v>53.6736509998263</c:v>
                </c:pt>
                <c:pt idx="16450">
                  <c:v>53.674283999953303</c:v>
                </c:pt>
                <c:pt idx="16451">
                  <c:v>53.675447999921701</c:v>
                </c:pt>
                <c:pt idx="16452">
                  <c:v>53.676319999794899</c:v>
                </c:pt>
                <c:pt idx="16453">
                  <c:v>53.6808380002185</c:v>
                </c:pt>
                <c:pt idx="16454">
                  <c:v>53.695939000135695</c:v>
                </c:pt>
                <c:pt idx="16455">
                  <c:v>53.696542000125106</c:v>
                </c:pt>
                <c:pt idx="16456">
                  <c:v>53.697458999977201</c:v>
                </c:pt>
                <c:pt idx="16457">
                  <c:v>53.698527000051399</c:v>
                </c:pt>
                <c:pt idx="16458">
                  <c:v>53.708446000200603</c:v>
                </c:pt>
                <c:pt idx="16459">
                  <c:v>53.726013999948897</c:v>
                </c:pt>
                <c:pt idx="16460">
                  <c:v>53.726531999927793</c:v>
                </c:pt>
                <c:pt idx="16461">
                  <c:v>53.727594000065402</c:v>
                </c:pt>
                <c:pt idx="16462">
                  <c:v>53.728356000192399</c:v>
                </c:pt>
                <c:pt idx="16463">
                  <c:v>53.730911999991797</c:v>
                </c:pt>
                <c:pt idx="16464">
                  <c:v>53.7342100001296</c:v>
                </c:pt>
                <c:pt idx="16465">
                  <c:v>53.7348689999817</c:v>
                </c:pt>
                <c:pt idx="16466">
                  <c:v>53.7362270001722</c:v>
                </c:pt>
                <c:pt idx="16467">
                  <c:v>53.737136000108798</c:v>
                </c:pt>
                <c:pt idx="16468">
                  <c:v>53.770178999911799</c:v>
                </c:pt>
                <c:pt idx="16469">
                  <c:v>53.771502000017705</c:v>
                </c:pt>
                <c:pt idx="16470">
                  <c:v>53.779368000050404</c:v>
                </c:pt>
                <c:pt idx="16471">
                  <c:v>53.787319000093696</c:v>
                </c:pt>
                <c:pt idx="16472">
                  <c:v>53.7880140000197</c:v>
                </c:pt>
                <c:pt idx="16473">
                  <c:v>53.789286000210204</c:v>
                </c:pt>
                <c:pt idx="16474">
                  <c:v>53.790245000072893</c:v>
                </c:pt>
                <c:pt idx="16475">
                  <c:v>53.790593000030597</c:v>
                </c:pt>
                <c:pt idx="16476">
                  <c:v>53.791048000220997</c:v>
                </c:pt>
                <c:pt idx="16477">
                  <c:v>53.791855999861504</c:v>
                </c:pt>
                <c:pt idx="16478">
                  <c:v>53.792457999861597</c:v>
                </c:pt>
                <c:pt idx="16479">
                  <c:v>53.797031000158306</c:v>
                </c:pt>
                <c:pt idx="16480">
                  <c:v>53.797731000031398</c:v>
                </c:pt>
                <c:pt idx="16481">
                  <c:v>53.799004000211404</c:v>
                </c:pt>
                <c:pt idx="16482">
                  <c:v>53.7999829998625</c:v>
                </c:pt>
                <c:pt idx="16483">
                  <c:v>53.804142999979305</c:v>
                </c:pt>
                <c:pt idx="16484">
                  <c:v>53.829307999876605</c:v>
                </c:pt>
                <c:pt idx="16485">
                  <c:v>53.829681000024699</c:v>
                </c:pt>
                <c:pt idx="16486">
                  <c:v>53.830044999813197</c:v>
                </c:pt>
                <c:pt idx="16487">
                  <c:v>53.830325000035302</c:v>
                </c:pt>
                <c:pt idx="16488">
                  <c:v>53.831087000162306</c:v>
                </c:pt>
                <c:pt idx="16489">
                  <c:v>53.831463999813401</c:v>
                </c:pt>
                <c:pt idx="16490">
                  <c:v>53.831565000109499</c:v>
                </c:pt>
                <c:pt idx="16491">
                  <c:v>53.831583999908595</c:v>
                </c:pt>
                <c:pt idx="16492">
                  <c:v>53.831599000204697</c:v>
                </c:pt>
                <c:pt idx="16493">
                  <c:v>53.831735000130699</c:v>
                </c:pt>
                <c:pt idx="16494">
                  <c:v>53.832379000141302</c:v>
                </c:pt>
                <c:pt idx="16495">
                  <c:v>53.832476000024997</c:v>
                </c:pt>
                <c:pt idx="16496">
                  <c:v>53.832545000204803</c:v>
                </c:pt>
                <c:pt idx="16497">
                  <c:v>53.8326559999404</c:v>
                </c:pt>
                <c:pt idx="16498">
                  <c:v>53.832914999929898</c:v>
                </c:pt>
                <c:pt idx="16499">
                  <c:v>53.833176999887598</c:v>
                </c:pt>
                <c:pt idx="16500">
                  <c:v>53.836143999888002</c:v>
                </c:pt>
                <c:pt idx="16501">
                  <c:v>53.845830000227501</c:v>
                </c:pt>
                <c:pt idx="16502">
                  <c:v>53.846479000185305</c:v>
                </c:pt>
                <c:pt idx="16503">
                  <c:v>53.847745999973995</c:v>
                </c:pt>
                <c:pt idx="16504">
                  <c:v>53.848661999836601</c:v>
                </c:pt>
                <c:pt idx="16505">
                  <c:v>53.860694999911999</c:v>
                </c:pt>
                <c:pt idx="16506">
                  <c:v>53.861193000102496</c:v>
                </c:pt>
                <c:pt idx="16507">
                  <c:v>53.861958000197703</c:v>
                </c:pt>
                <c:pt idx="16508">
                  <c:v>53.862650000155504</c:v>
                </c:pt>
                <c:pt idx="16509">
                  <c:v>53.863600000113301</c:v>
                </c:pt>
                <c:pt idx="16510">
                  <c:v>53.865351999775093</c:v>
                </c:pt>
                <c:pt idx="16511">
                  <c:v>53.865469999891495</c:v>
                </c:pt>
                <c:pt idx="16512">
                  <c:v>53.866076999838597</c:v>
                </c:pt>
                <c:pt idx="16513">
                  <c:v>53.867518000060898</c:v>
                </c:pt>
                <c:pt idx="16514">
                  <c:v>53.868421000060998</c:v>
                </c:pt>
                <c:pt idx="16515">
                  <c:v>53.873168999871204</c:v>
                </c:pt>
                <c:pt idx="16516">
                  <c:v>53.873631999977</c:v>
                </c:pt>
                <c:pt idx="16517">
                  <c:v>53.8744909999877</c:v>
                </c:pt>
                <c:pt idx="16518">
                  <c:v>53.875135999987805</c:v>
                </c:pt>
                <c:pt idx="16519">
                  <c:v>53.884170999935996</c:v>
                </c:pt>
                <c:pt idx="16520">
                  <c:v>53.893231000074501</c:v>
                </c:pt>
                <c:pt idx="16521">
                  <c:v>53.893528000116902</c:v>
                </c:pt>
                <c:pt idx="16522">
                  <c:v>53.893931999937102</c:v>
                </c:pt>
                <c:pt idx="16523">
                  <c:v>53.894017999937198</c:v>
                </c:pt>
                <c:pt idx="16524">
                  <c:v>53.894990000117097</c:v>
                </c:pt>
                <c:pt idx="16525">
                  <c:v>53.896243000053801</c:v>
                </c:pt>
                <c:pt idx="16526">
                  <c:v>53.9084900001398</c:v>
                </c:pt>
                <c:pt idx="16527">
                  <c:v>53.908784000213899</c:v>
                </c:pt>
                <c:pt idx="16528">
                  <c:v>53.909339999790902</c:v>
                </c:pt>
                <c:pt idx="16529">
                  <c:v>53.909802999896698</c:v>
                </c:pt>
                <c:pt idx="16530">
                  <c:v>53.912175999812405</c:v>
                </c:pt>
                <c:pt idx="16531">
                  <c:v>53.915274999781104</c:v>
                </c:pt>
                <c:pt idx="16532">
                  <c:v>53.916132999802301</c:v>
                </c:pt>
                <c:pt idx="16533">
                  <c:v>53.916512999876403</c:v>
                </c:pt>
                <c:pt idx="16534">
                  <c:v>53.917179000109101</c:v>
                </c:pt>
                <c:pt idx="16535">
                  <c:v>53.917789000024605</c:v>
                </c:pt>
                <c:pt idx="16536">
                  <c:v>53.918565999993</c:v>
                </c:pt>
                <c:pt idx="16537">
                  <c:v>53.919051999855505</c:v>
                </c:pt>
                <c:pt idx="16538">
                  <c:v>53.919971000141203</c:v>
                </c:pt>
                <c:pt idx="16539">
                  <c:v>53.920639999887399</c:v>
                </c:pt>
                <c:pt idx="16540">
                  <c:v>53.926661999867001</c:v>
                </c:pt>
                <c:pt idx="16541">
                  <c:v>53.927258999920006</c:v>
                </c:pt>
                <c:pt idx="16542">
                  <c:v>53.928474999793202</c:v>
                </c:pt>
                <c:pt idx="16543">
                  <c:v>53.929191999941295</c:v>
                </c:pt>
                <c:pt idx="16544">
                  <c:v>53.937181000037498</c:v>
                </c:pt>
                <c:pt idx="16545">
                  <c:v>53.940094000154197</c:v>
                </c:pt>
                <c:pt idx="16546">
                  <c:v>53.9404229998581</c:v>
                </c:pt>
                <c:pt idx="16547">
                  <c:v>53.940425999826402</c:v>
                </c:pt>
                <c:pt idx="16548">
                  <c:v>53.940982999847598</c:v>
                </c:pt>
                <c:pt idx="16549">
                  <c:v>53.941453999868806</c:v>
                </c:pt>
                <c:pt idx="16550">
                  <c:v>53.9482869999119</c:v>
                </c:pt>
                <c:pt idx="16551">
                  <c:v>53.949007000028296</c:v>
                </c:pt>
                <c:pt idx="16552">
                  <c:v>53.950091999922698</c:v>
                </c:pt>
                <c:pt idx="16553">
                  <c:v>53.951042999869898</c:v>
                </c:pt>
                <c:pt idx="16554">
                  <c:v>53.963147000104001</c:v>
                </c:pt>
                <c:pt idx="16555">
                  <c:v>53.965085000072499</c:v>
                </c:pt>
                <c:pt idx="16556">
                  <c:v>53.965590000188904</c:v>
                </c:pt>
                <c:pt idx="16557">
                  <c:v>53.965631000210102</c:v>
                </c:pt>
                <c:pt idx="16558">
                  <c:v>53.966368000146701</c:v>
                </c:pt>
                <c:pt idx="16559">
                  <c:v>53.966497000146703</c:v>
                </c:pt>
                <c:pt idx="16560">
                  <c:v>53.967129999819001</c:v>
                </c:pt>
                <c:pt idx="16561">
                  <c:v>53.9677000001574</c:v>
                </c:pt>
                <c:pt idx="16562">
                  <c:v>53.968692000125806</c:v>
                </c:pt>
                <c:pt idx="16563">
                  <c:v>53.977113000200895</c:v>
                </c:pt>
                <c:pt idx="16564">
                  <c:v>53.977663999830796</c:v>
                </c:pt>
                <c:pt idx="16565">
                  <c:v>53.978706000179905</c:v>
                </c:pt>
                <c:pt idx="16566">
                  <c:v>53.979450000042497</c:v>
                </c:pt>
                <c:pt idx="16567">
                  <c:v>53.984671999842199</c:v>
                </c:pt>
                <c:pt idx="16568">
                  <c:v>53.985281000223004</c:v>
                </c:pt>
                <c:pt idx="16569">
                  <c:v>53.988414999821501</c:v>
                </c:pt>
                <c:pt idx="16570">
                  <c:v>53.988840999863804</c:v>
                </c:pt>
                <c:pt idx="16571">
                  <c:v>53.988944000138794</c:v>
                </c:pt>
                <c:pt idx="16572">
                  <c:v>53.989578999789899</c:v>
                </c:pt>
                <c:pt idx="16573">
                  <c:v>53.990131999853403</c:v>
                </c:pt>
                <c:pt idx="16574">
                  <c:v>53.991788000075701</c:v>
                </c:pt>
                <c:pt idx="16575">
                  <c:v>54.014379999898594</c:v>
                </c:pt>
                <c:pt idx="16576">
                  <c:v>54.032755000207501</c:v>
                </c:pt>
                <c:pt idx="16577">
                  <c:v>54.0358829998695</c:v>
                </c:pt>
                <c:pt idx="16578">
                  <c:v>54.061694000210906</c:v>
                </c:pt>
                <c:pt idx="16579">
                  <c:v>54.0621969998937</c:v>
                </c:pt>
                <c:pt idx="16580">
                  <c:v>54.063063999819803</c:v>
                </c:pt>
                <c:pt idx="16581">
                  <c:v>54.063593000137097</c:v>
                </c:pt>
                <c:pt idx="16582">
                  <c:v>54.084088999843502</c:v>
                </c:pt>
                <c:pt idx="16583">
                  <c:v>54.0900940000028</c:v>
                </c:pt>
                <c:pt idx="16584">
                  <c:v>54.090830999939499</c:v>
                </c:pt>
                <c:pt idx="16585">
                  <c:v>54.091926000182802</c:v>
                </c:pt>
                <c:pt idx="16586">
                  <c:v>54.092714000034896</c:v>
                </c:pt>
                <c:pt idx="16587">
                  <c:v>54.0966389999084</c:v>
                </c:pt>
                <c:pt idx="16588">
                  <c:v>54.1080070001953</c:v>
                </c:pt>
                <c:pt idx="16589">
                  <c:v>54.116203999910695</c:v>
                </c:pt>
                <c:pt idx="16590">
                  <c:v>54.120098000112101</c:v>
                </c:pt>
                <c:pt idx="16591">
                  <c:v>54.120761999911302</c:v>
                </c:pt>
                <c:pt idx="16592">
                  <c:v>54.122119000112399</c:v>
                </c:pt>
                <c:pt idx="16593">
                  <c:v>54.123084999900996</c:v>
                </c:pt>
                <c:pt idx="16594">
                  <c:v>54.143914000178398</c:v>
                </c:pt>
                <c:pt idx="16595">
                  <c:v>54.145133000019996</c:v>
                </c:pt>
                <c:pt idx="16596">
                  <c:v>54.145765000157496</c:v>
                </c:pt>
                <c:pt idx="16597">
                  <c:v>54.145995999988301</c:v>
                </c:pt>
                <c:pt idx="16598">
                  <c:v>54.146937000041298</c:v>
                </c:pt>
                <c:pt idx="16599">
                  <c:v>54.147665000073097</c:v>
                </c:pt>
                <c:pt idx="16600">
                  <c:v>54.163633999905805</c:v>
                </c:pt>
                <c:pt idx="16601">
                  <c:v>54.164230999958797</c:v>
                </c:pt>
                <c:pt idx="16602">
                  <c:v>54.165460000149302</c:v>
                </c:pt>
                <c:pt idx="16603">
                  <c:v>54.1663979997792</c:v>
                </c:pt>
                <c:pt idx="16604">
                  <c:v>54.1779909999604</c:v>
                </c:pt>
                <c:pt idx="16605">
                  <c:v>54.178658000182601</c:v>
                </c:pt>
                <c:pt idx="16606">
                  <c:v>54.180094000003002</c:v>
                </c:pt>
                <c:pt idx="16607">
                  <c:v>54.180964999886697</c:v>
                </c:pt>
                <c:pt idx="16608">
                  <c:v>54.184843999792001</c:v>
                </c:pt>
                <c:pt idx="16609">
                  <c:v>54.195109999909604</c:v>
                </c:pt>
                <c:pt idx="16610">
                  <c:v>54.204770000069402</c:v>
                </c:pt>
                <c:pt idx="16611">
                  <c:v>54.205391999857902</c:v>
                </c:pt>
                <c:pt idx="16612">
                  <c:v>54.206579000037799</c:v>
                </c:pt>
                <c:pt idx="16613">
                  <c:v>54.207440000027404</c:v>
                </c:pt>
                <c:pt idx="16614">
                  <c:v>54.209227000228502</c:v>
                </c:pt>
                <c:pt idx="16615">
                  <c:v>54.209741999784406</c:v>
                </c:pt>
                <c:pt idx="16616">
                  <c:v>54.210748000059503</c:v>
                </c:pt>
                <c:pt idx="16617">
                  <c:v>54.211479000059597</c:v>
                </c:pt>
                <c:pt idx="16618">
                  <c:v>54.212172000006802</c:v>
                </c:pt>
                <c:pt idx="16619">
                  <c:v>54.212655999890501</c:v>
                </c:pt>
                <c:pt idx="16620">
                  <c:v>54.213493000133795</c:v>
                </c:pt>
                <c:pt idx="16621">
                  <c:v>54.214187000070496</c:v>
                </c:pt>
                <c:pt idx="16622">
                  <c:v>54.222097000092603</c:v>
                </c:pt>
                <c:pt idx="16623">
                  <c:v>54.222769999796505</c:v>
                </c:pt>
                <c:pt idx="16624">
                  <c:v>54.223881999860097</c:v>
                </c:pt>
                <c:pt idx="16625">
                  <c:v>54.224691999934194</c:v>
                </c:pt>
                <c:pt idx="16626">
                  <c:v>54.225819999828602</c:v>
                </c:pt>
                <c:pt idx="16627">
                  <c:v>54.226345000188296</c:v>
                </c:pt>
                <c:pt idx="16628">
                  <c:v>54.227014999923995</c:v>
                </c:pt>
                <c:pt idx="16629">
                  <c:v>54.2275500001778</c:v>
                </c:pt>
                <c:pt idx="16630">
                  <c:v>54.2279629999029</c:v>
                </c:pt>
                <c:pt idx="16631">
                  <c:v>54.228872999829001</c:v>
                </c:pt>
                <c:pt idx="16632">
                  <c:v>54.256399000223603</c:v>
                </c:pt>
                <c:pt idx="16633">
                  <c:v>54.256956999779497</c:v>
                </c:pt>
                <c:pt idx="16634">
                  <c:v>54.257959000096797</c:v>
                </c:pt>
                <c:pt idx="16635">
                  <c:v>54.258798999853703</c:v>
                </c:pt>
                <c:pt idx="16636">
                  <c:v>54.273161999844795</c:v>
                </c:pt>
                <c:pt idx="16637">
                  <c:v>54.278389000046403</c:v>
                </c:pt>
                <c:pt idx="16638">
                  <c:v>54.279078000035895</c:v>
                </c:pt>
                <c:pt idx="16639">
                  <c:v>54.280414000004299</c:v>
                </c:pt>
                <c:pt idx="16640">
                  <c:v>54.281318999983306</c:v>
                </c:pt>
                <c:pt idx="16641">
                  <c:v>54.286745999888801</c:v>
                </c:pt>
                <c:pt idx="16642">
                  <c:v>54.288517999793797</c:v>
                </c:pt>
                <c:pt idx="16643">
                  <c:v>54.295768999963904</c:v>
                </c:pt>
                <c:pt idx="16644">
                  <c:v>54.318868999871405</c:v>
                </c:pt>
                <c:pt idx="16645">
                  <c:v>54.325437999978</c:v>
                </c:pt>
                <c:pt idx="16646">
                  <c:v>54.344598000170606</c:v>
                </c:pt>
                <c:pt idx="16647">
                  <c:v>54.346062000149601</c:v>
                </c:pt>
                <c:pt idx="16648">
                  <c:v>54.346617000192005</c:v>
                </c:pt>
                <c:pt idx="16649">
                  <c:v>54.347700000107494</c:v>
                </c:pt>
                <c:pt idx="16650">
                  <c:v>54.3484650002028</c:v>
                </c:pt>
                <c:pt idx="16651">
                  <c:v>54.372221999983495</c:v>
                </c:pt>
                <c:pt idx="16652">
                  <c:v>54.372593000152797</c:v>
                </c:pt>
                <c:pt idx="16653">
                  <c:v>54.373312999814502</c:v>
                </c:pt>
                <c:pt idx="16654">
                  <c:v>54.3738480000683</c:v>
                </c:pt>
                <c:pt idx="16655">
                  <c:v>54.395038000165997</c:v>
                </c:pt>
                <c:pt idx="16656">
                  <c:v>54.395733000092093</c:v>
                </c:pt>
                <c:pt idx="16657">
                  <c:v>54.3969300001663</c:v>
                </c:pt>
                <c:pt idx="16658">
                  <c:v>54.397779999817402</c:v>
                </c:pt>
                <c:pt idx="16659">
                  <c:v>54.401758000039898</c:v>
                </c:pt>
                <c:pt idx="16660">
                  <c:v>54.402288999881399</c:v>
                </c:pt>
                <c:pt idx="16661">
                  <c:v>54.403268999976703</c:v>
                </c:pt>
                <c:pt idx="16662">
                  <c:v>54.403934000219998</c:v>
                </c:pt>
                <c:pt idx="16663">
                  <c:v>54.405598999892305</c:v>
                </c:pt>
                <c:pt idx="16664">
                  <c:v>54.406256000220296</c:v>
                </c:pt>
                <c:pt idx="16665">
                  <c:v>54.4074879999243</c:v>
                </c:pt>
                <c:pt idx="16666">
                  <c:v>54.408410000178201</c:v>
                </c:pt>
                <c:pt idx="16667">
                  <c:v>54.414703000020303</c:v>
                </c:pt>
                <c:pt idx="16668">
                  <c:v>54.420393999862405</c:v>
                </c:pt>
                <c:pt idx="16669">
                  <c:v>54.421089999777898</c:v>
                </c:pt>
                <c:pt idx="16670">
                  <c:v>54.422513000190499</c:v>
                </c:pt>
                <c:pt idx="16671">
                  <c:v>54.423444999883898</c:v>
                </c:pt>
                <c:pt idx="16672">
                  <c:v>54.437842999959599</c:v>
                </c:pt>
                <c:pt idx="16673">
                  <c:v>54.458643000088998</c:v>
                </c:pt>
                <c:pt idx="16674">
                  <c:v>54.465525000068702</c:v>
                </c:pt>
                <c:pt idx="16675">
                  <c:v>54.467443999783399</c:v>
                </c:pt>
                <c:pt idx="16676">
                  <c:v>54.472037999858003</c:v>
                </c:pt>
                <c:pt idx="16677">
                  <c:v>54.472614000132999</c:v>
                </c:pt>
                <c:pt idx="16678">
                  <c:v>54.473632999815798</c:v>
                </c:pt>
                <c:pt idx="16679">
                  <c:v>54.4745140000486</c:v>
                </c:pt>
                <c:pt idx="16680">
                  <c:v>54.513022999799404</c:v>
                </c:pt>
                <c:pt idx="16681">
                  <c:v>54.521276999821502</c:v>
                </c:pt>
                <c:pt idx="16682">
                  <c:v>54.521887000191704</c:v>
                </c:pt>
                <c:pt idx="16683">
                  <c:v>54.523032999895804</c:v>
                </c:pt>
                <c:pt idx="16684">
                  <c:v>54.523981999864098</c:v>
                </c:pt>
                <c:pt idx="16685">
                  <c:v>54.524460999800695</c:v>
                </c:pt>
                <c:pt idx="16686">
                  <c:v>54.524520000086298</c:v>
                </c:pt>
                <c:pt idx="16687">
                  <c:v>54.525506000118099</c:v>
                </c:pt>
                <c:pt idx="16688">
                  <c:v>54.526187000192202</c:v>
                </c:pt>
                <c:pt idx="16689">
                  <c:v>54.527646000224095</c:v>
                </c:pt>
                <c:pt idx="16690">
                  <c:v>54.528423000192504</c:v>
                </c:pt>
                <c:pt idx="16691">
                  <c:v>54.529716000160903</c:v>
                </c:pt>
                <c:pt idx="16692">
                  <c:v>54.5305420000659</c:v>
                </c:pt>
                <c:pt idx="16693">
                  <c:v>54.550721999930801</c:v>
                </c:pt>
                <c:pt idx="16694">
                  <c:v>54.551178000110596</c:v>
                </c:pt>
                <c:pt idx="16695">
                  <c:v>54.5520430000578</c:v>
                </c:pt>
                <c:pt idx="16696">
                  <c:v>54.552697999952194</c:v>
                </c:pt>
                <c:pt idx="16697">
                  <c:v>54.560840999783906</c:v>
                </c:pt>
                <c:pt idx="16698">
                  <c:v>54.561598999953205</c:v>
                </c:pt>
                <c:pt idx="16699">
                  <c:v>54.562937999889904</c:v>
                </c:pt>
                <c:pt idx="16700">
                  <c:v>54.563338000207295</c:v>
                </c:pt>
                <c:pt idx="16701">
                  <c:v>54.564234999816094</c:v>
                </c:pt>
                <c:pt idx="16702">
                  <c:v>54.576148999785801</c:v>
                </c:pt>
                <c:pt idx="16703">
                  <c:v>54.5981229997778</c:v>
                </c:pt>
                <c:pt idx="16704">
                  <c:v>54.598432000148001</c:v>
                </c:pt>
                <c:pt idx="16705">
                  <c:v>54.598910000095202</c:v>
                </c:pt>
                <c:pt idx="16706">
                  <c:v>54.599364999830797</c:v>
                </c:pt>
                <c:pt idx="16707">
                  <c:v>54.601073999947396</c:v>
                </c:pt>
                <c:pt idx="16708">
                  <c:v>54.601653000190694</c:v>
                </c:pt>
                <c:pt idx="16709">
                  <c:v>54.602157999852302</c:v>
                </c:pt>
                <c:pt idx="16710">
                  <c:v>54.603107999810099</c:v>
                </c:pt>
                <c:pt idx="16711">
                  <c:v>54.603813000085196</c:v>
                </c:pt>
                <c:pt idx="16712">
                  <c:v>54.618976999790902</c:v>
                </c:pt>
                <c:pt idx="16713">
                  <c:v>54.633873000056994</c:v>
                </c:pt>
                <c:pt idx="16714">
                  <c:v>54.648937999900198</c:v>
                </c:pt>
                <c:pt idx="16715">
                  <c:v>54.660086999774599</c:v>
                </c:pt>
                <c:pt idx="16716">
                  <c:v>54.660795000017899</c:v>
                </c:pt>
                <c:pt idx="16717">
                  <c:v>54.662109000219004</c:v>
                </c:pt>
                <c:pt idx="16718">
                  <c:v>54.663085999891301</c:v>
                </c:pt>
                <c:pt idx="16719">
                  <c:v>54.670066000198794</c:v>
                </c:pt>
                <c:pt idx="16720">
                  <c:v>54.683107000073498</c:v>
                </c:pt>
                <c:pt idx="16721">
                  <c:v>54.6837689998938</c:v>
                </c:pt>
                <c:pt idx="16722">
                  <c:v>54.685140999936202</c:v>
                </c:pt>
                <c:pt idx="16723">
                  <c:v>54.686047999894001</c:v>
                </c:pt>
                <c:pt idx="16724">
                  <c:v>54.689224999947299</c:v>
                </c:pt>
                <c:pt idx="16725">
                  <c:v>54.714653999781099</c:v>
                </c:pt>
                <c:pt idx="16726">
                  <c:v>54.715179000140694</c:v>
                </c:pt>
                <c:pt idx="16727">
                  <c:v>54.715400000077302</c:v>
                </c:pt>
                <c:pt idx="16728">
                  <c:v>54.716313999961102</c:v>
                </c:pt>
                <c:pt idx="16729">
                  <c:v>54.717018999781402</c:v>
                </c:pt>
                <c:pt idx="16730">
                  <c:v>54.751452999880698</c:v>
                </c:pt>
                <c:pt idx="16731">
                  <c:v>54.753201000039503</c:v>
                </c:pt>
                <c:pt idx="16732">
                  <c:v>54.753926000103</c:v>
                </c:pt>
                <c:pt idx="16733">
                  <c:v>54.7541440000713</c:v>
                </c:pt>
                <c:pt idx="16734">
                  <c:v>54.754599999796397</c:v>
                </c:pt>
                <c:pt idx="16735">
                  <c:v>54.755399999976298</c:v>
                </c:pt>
                <c:pt idx="16736">
                  <c:v>54.755600000134997</c:v>
                </c:pt>
                <c:pt idx="16737">
                  <c:v>54.756286000156202</c:v>
                </c:pt>
                <c:pt idx="16738">
                  <c:v>54.756304999955297</c:v>
                </c:pt>
                <c:pt idx="16739">
                  <c:v>54.756417000135102</c:v>
                </c:pt>
                <c:pt idx="16740">
                  <c:v>54.757084999891902</c:v>
                </c:pt>
                <c:pt idx="16741">
                  <c:v>54.758374999892098</c:v>
                </c:pt>
                <c:pt idx="16742">
                  <c:v>54.759298000135402</c:v>
                </c:pt>
                <c:pt idx="16743">
                  <c:v>54.769169999872197</c:v>
                </c:pt>
                <c:pt idx="16744">
                  <c:v>54.769837000094398</c:v>
                </c:pt>
                <c:pt idx="16745">
                  <c:v>54.771143999914699</c:v>
                </c:pt>
                <c:pt idx="16746">
                  <c:v>54.7720360000312</c:v>
                </c:pt>
                <c:pt idx="16747">
                  <c:v>54.773272000147699</c:v>
                </c:pt>
                <c:pt idx="16748">
                  <c:v>54.773648999798702</c:v>
                </c:pt>
                <c:pt idx="16749">
                  <c:v>54.774318999989099</c:v>
                </c:pt>
                <c:pt idx="16750">
                  <c:v>54.774844999883399</c:v>
                </c:pt>
                <c:pt idx="16751">
                  <c:v>54.7783170000002</c:v>
                </c:pt>
                <c:pt idx="16752">
                  <c:v>54.778829000042606</c:v>
                </c:pt>
                <c:pt idx="16753">
                  <c:v>54.779736999989801</c:v>
                </c:pt>
                <c:pt idx="16754">
                  <c:v>54.780404000212002</c:v>
                </c:pt>
                <c:pt idx="16755">
                  <c:v>54.783848000170096</c:v>
                </c:pt>
                <c:pt idx="16756">
                  <c:v>54.789306000202401</c:v>
                </c:pt>
                <c:pt idx="16757">
                  <c:v>54.790013000001601</c:v>
                </c:pt>
                <c:pt idx="16758">
                  <c:v>54.791475999991199</c:v>
                </c:pt>
                <c:pt idx="16759">
                  <c:v>54.792384999927798</c:v>
                </c:pt>
                <c:pt idx="16760">
                  <c:v>54.792400000223999</c:v>
                </c:pt>
                <c:pt idx="16761">
                  <c:v>54.793022000012499</c:v>
                </c:pt>
                <c:pt idx="16762">
                  <c:v>54.7943090000444</c:v>
                </c:pt>
                <c:pt idx="16763">
                  <c:v>54.795147999811796</c:v>
                </c:pt>
                <c:pt idx="16764">
                  <c:v>54.803925000214804</c:v>
                </c:pt>
                <c:pt idx="16765">
                  <c:v>54.814963999888199</c:v>
                </c:pt>
                <c:pt idx="16766">
                  <c:v>54.815442999824796</c:v>
                </c:pt>
                <c:pt idx="16767">
                  <c:v>54.816262999793203</c:v>
                </c:pt>
                <c:pt idx="16768">
                  <c:v>54.816886000025896</c:v>
                </c:pt>
                <c:pt idx="16769">
                  <c:v>54.832513999826901</c:v>
                </c:pt>
                <c:pt idx="16770">
                  <c:v>54.832970000006696</c:v>
                </c:pt>
                <c:pt idx="16771">
                  <c:v>54.833360999964498</c:v>
                </c:pt>
                <c:pt idx="16772">
                  <c:v>54.8341469998376</c:v>
                </c:pt>
                <c:pt idx="16773">
                  <c:v>54.8347009998906</c:v>
                </c:pt>
                <c:pt idx="16774">
                  <c:v>54.840588999923</c:v>
                </c:pt>
                <c:pt idx="16775">
                  <c:v>54.842149999785697</c:v>
                </c:pt>
                <c:pt idx="16776">
                  <c:v>54.843534000155998</c:v>
                </c:pt>
                <c:pt idx="16777">
                  <c:v>54.859536000094501</c:v>
                </c:pt>
                <c:pt idx="16778">
                  <c:v>54.8601400000734</c:v>
                </c:pt>
                <c:pt idx="16779">
                  <c:v>54.8610239998197</c:v>
                </c:pt>
                <c:pt idx="16780">
                  <c:v>54.862092999883302</c:v>
                </c:pt>
                <c:pt idx="16781">
                  <c:v>54.862676000084306</c:v>
                </c:pt>
                <c:pt idx="16782">
                  <c:v>54.8647069999788</c:v>
                </c:pt>
                <c:pt idx="16783">
                  <c:v>54.866110000148105</c:v>
                </c:pt>
                <c:pt idx="16784">
                  <c:v>54.867154000021401</c:v>
                </c:pt>
                <c:pt idx="16785">
                  <c:v>54.867677999936795</c:v>
                </c:pt>
                <c:pt idx="16786">
                  <c:v>54.868717999852301</c:v>
                </c:pt>
                <c:pt idx="16787">
                  <c:v>54.869591000169699</c:v>
                </c:pt>
                <c:pt idx="16788">
                  <c:v>54.887560000224703</c:v>
                </c:pt>
                <c:pt idx="16789">
                  <c:v>54.888240999844093</c:v>
                </c:pt>
                <c:pt idx="16790">
                  <c:v>54.889635000108598</c:v>
                </c:pt>
                <c:pt idx="16791">
                  <c:v>54.890224999780898</c:v>
                </c:pt>
                <c:pt idx="16792">
                  <c:v>54.890614000214505</c:v>
                </c:pt>
                <c:pt idx="16793">
                  <c:v>54.890788000193403</c:v>
                </c:pt>
                <c:pt idx="16794">
                  <c:v>54.891460999897298</c:v>
                </c:pt>
                <c:pt idx="16795">
                  <c:v>54.891783000129998</c:v>
                </c:pt>
                <c:pt idx="16796">
                  <c:v>54.892153999844496</c:v>
                </c:pt>
                <c:pt idx="16797">
                  <c:v>54.8925670000244</c:v>
                </c:pt>
                <c:pt idx="16798">
                  <c:v>54.893467000056198</c:v>
                </c:pt>
                <c:pt idx="16799">
                  <c:v>54.894476999834296</c:v>
                </c:pt>
                <c:pt idx="16800">
                  <c:v>54.910070999994701</c:v>
                </c:pt>
                <c:pt idx="16801">
                  <c:v>54.911808999804599</c:v>
                </c:pt>
                <c:pt idx="16802">
                  <c:v>54.921589000059598</c:v>
                </c:pt>
                <c:pt idx="16803">
                  <c:v>54.922266000175995</c:v>
                </c:pt>
                <c:pt idx="16804">
                  <c:v>54.922984999848204</c:v>
                </c:pt>
                <c:pt idx="16805">
                  <c:v>54.923442000017502</c:v>
                </c:pt>
                <c:pt idx="16806">
                  <c:v>54.923505999795402</c:v>
                </c:pt>
                <c:pt idx="16807">
                  <c:v>54.924262999975298</c:v>
                </c:pt>
                <c:pt idx="16808">
                  <c:v>54.9243260002185</c:v>
                </c:pt>
                <c:pt idx="16809">
                  <c:v>54.924814000059996</c:v>
                </c:pt>
                <c:pt idx="16810">
                  <c:v>54.940044999966602</c:v>
                </c:pt>
                <c:pt idx="16811">
                  <c:v>54.940503000125297</c:v>
                </c:pt>
                <c:pt idx="16812">
                  <c:v>54.941347999829297</c:v>
                </c:pt>
                <c:pt idx="16813">
                  <c:v>54.941897999924507</c:v>
                </c:pt>
                <c:pt idx="16814">
                  <c:v>54.941930000040799</c:v>
                </c:pt>
                <c:pt idx="16815">
                  <c:v>54.944422000062303</c:v>
                </c:pt>
                <c:pt idx="16816">
                  <c:v>54.945054000199804</c:v>
                </c:pt>
                <c:pt idx="16817">
                  <c:v>54.945503999988397</c:v>
                </c:pt>
                <c:pt idx="16818">
                  <c:v>54.946113999903901</c:v>
                </c:pt>
                <c:pt idx="16819">
                  <c:v>54.946873000062602</c:v>
                </c:pt>
                <c:pt idx="16820">
                  <c:v>54.963263999979901</c:v>
                </c:pt>
                <c:pt idx="16821">
                  <c:v>54.975585000192901</c:v>
                </c:pt>
                <c:pt idx="16822">
                  <c:v>54.976173999875705</c:v>
                </c:pt>
                <c:pt idx="16823">
                  <c:v>54.977392000182505</c:v>
                </c:pt>
                <c:pt idx="16824">
                  <c:v>54.978206000214399</c:v>
                </c:pt>
                <c:pt idx="16825">
                  <c:v>54.984239000077601</c:v>
                </c:pt>
                <c:pt idx="16826">
                  <c:v>54.984686999887302</c:v>
                </c:pt>
                <c:pt idx="16827">
                  <c:v>54.985400000077703</c:v>
                </c:pt>
                <c:pt idx="16828">
                  <c:v>54.985937999845099</c:v>
                </c:pt>
                <c:pt idx="16829">
                  <c:v>54.988530000173299</c:v>
                </c:pt>
                <c:pt idx="16830">
                  <c:v>54.988946999856097</c:v>
                </c:pt>
                <c:pt idx="16831">
                  <c:v>54.988994999803204</c:v>
                </c:pt>
                <c:pt idx="16832">
                  <c:v>54.990018999887901</c:v>
                </c:pt>
                <c:pt idx="16833">
                  <c:v>54.990696000004299</c:v>
                </c:pt>
                <c:pt idx="16834">
                  <c:v>54.990732000078403</c:v>
                </c:pt>
                <c:pt idx="16835">
                  <c:v>54.993933999867295</c:v>
                </c:pt>
                <c:pt idx="16836">
                  <c:v>54.996945999846503</c:v>
                </c:pt>
                <c:pt idx="16837">
                  <c:v>54.997523000110903</c:v>
                </c:pt>
                <c:pt idx="16838">
                  <c:v>55.014083000059998</c:v>
                </c:pt>
                <c:pt idx="16839">
                  <c:v>55.027786000209694</c:v>
                </c:pt>
                <c:pt idx="16840">
                  <c:v>55.028587999913697</c:v>
                </c:pt>
                <c:pt idx="16841">
                  <c:v>55.029017999913698</c:v>
                </c:pt>
                <c:pt idx="16842">
                  <c:v>55.029702999945499</c:v>
                </c:pt>
                <c:pt idx="16843">
                  <c:v>55.030218999945603</c:v>
                </c:pt>
                <c:pt idx="16844">
                  <c:v>55.052726000212701</c:v>
                </c:pt>
                <c:pt idx="16845">
                  <c:v>55.063099000108195</c:v>
                </c:pt>
                <c:pt idx="16846">
                  <c:v>55.063828000129405</c:v>
                </c:pt>
                <c:pt idx="16847">
                  <c:v>55.0650740001401</c:v>
                </c:pt>
                <c:pt idx="16848">
                  <c:v>55.066408000129698</c:v>
                </c:pt>
                <c:pt idx="16849">
                  <c:v>55.067481000150998</c:v>
                </c:pt>
                <c:pt idx="16850">
                  <c:v>55.088972999783394</c:v>
                </c:pt>
                <c:pt idx="16851">
                  <c:v>55.089578000206501</c:v>
                </c:pt>
                <c:pt idx="16852">
                  <c:v>55.090873000153799</c:v>
                </c:pt>
                <c:pt idx="16853">
                  <c:v>55.090974999984603</c:v>
                </c:pt>
                <c:pt idx="16854">
                  <c:v>55.091169000206705</c:v>
                </c:pt>
                <c:pt idx="16855">
                  <c:v>55.091671999889499</c:v>
                </c:pt>
                <c:pt idx="16856">
                  <c:v>55.091819000153897</c:v>
                </c:pt>
                <c:pt idx="16857">
                  <c:v>55.092117000185603</c:v>
                </c:pt>
                <c:pt idx="16858">
                  <c:v>55.107272999975898</c:v>
                </c:pt>
                <c:pt idx="16859">
                  <c:v>55.107677999785601</c:v>
                </c:pt>
                <c:pt idx="16860">
                  <c:v>55.1084160001664</c:v>
                </c:pt>
                <c:pt idx="16861">
                  <c:v>55.109062000155902</c:v>
                </c:pt>
                <c:pt idx="16862">
                  <c:v>55.111084000145603</c:v>
                </c:pt>
                <c:pt idx="16863">
                  <c:v>55.111426000166801</c:v>
                </c:pt>
                <c:pt idx="16864">
                  <c:v>55.112051999913</c:v>
                </c:pt>
                <c:pt idx="16865">
                  <c:v>55.112465000092904</c:v>
                </c:pt>
                <c:pt idx="16866">
                  <c:v>55.117262999829101</c:v>
                </c:pt>
                <c:pt idx="16867">
                  <c:v>55.1320989998203</c:v>
                </c:pt>
                <c:pt idx="16868">
                  <c:v>55.134520000137798</c:v>
                </c:pt>
                <c:pt idx="16869">
                  <c:v>55.135101999894594</c:v>
                </c:pt>
                <c:pt idx="16870">
                  <c:v>55.136238000159196</c:v>
                </c:pt>
                <c:pt idx="16871">
                  <c:v>55.137000999820799</c:v>
                </c:pt>
                <c:pt idx="16872">
                  <c:v>55.145540000012197</c:v>
                </c:pt>
                <c:pt idx="16873">
                  <c:v>55.154324999875797</c:v>
                </c:pt>
                <c:pt idx="16874">
                  <c:v>55.162975999792202</c:v>
                </c:pt>
                <c:pt idx="16875">
                  <c:v>55.164741000226002</c:v>
                </c:pt>
                <c:pt idx="16876">
                  <c:v>55.165219000173202</c:v>
                </c:pt>
                <c:pt idx="16877">
                  <c:v>55.165980999845402</c:v>
                </c:pt>
                <c:pt idx="16878">
                  <c:v>55.165990000204999</c:v>
                </c:pt>
                <c:pt idx="16879">
                  <c:v>55.166522000035897</c:v>
                </c:pt>
                <c:pt idx="16880">
                  <c:v>55.166698999982998</c:v>
                </c:pt>
                <c:pt idx="16881">
                  <c:v>55.167963999792796</c:v>
                </c:pt>
                <c:pt idx="16882">
                  <c:v>55.168831000173597</c:v>
                </c:pt>
                <c:pt idx="16883">
                  <c:v>55.170735000046903</c:v>
                </c:pt>
                <c:pt idx="16884">
                  <c:v>55.186107999816095</c:v>
                </c:pt>
                <c:pt idx="16885">
                  <c:v>55.193896000218899</c:v>
                </c:pt>
                <c:pt idx="16886">
                  <c:v>55.194418000155501</c:v>
                </c:pt>
                <c:pt idx="16887">
                  <c:v>55.195150000145006</c:v>
                </c:pt>
                <c:pt idx="16888">
                  <c:v>55.195931000071099</c:v>
                </c:pt>
                <c:pt idx="16889">
                  <c:v>55.228377999810597</c:v>
                </c:pt>
                <c:pt idx="16890">
                  <c:v>55.2303320000646</c:v>
                </c:pt>
                <c:pt idx="16891">
                  <c:v>55.230492000191504</c:v>
                </c:pt>
                <c:pt idx="16892">
                  <c:v>55.230515999937701</c:v>
                </c:pt>
                <c:pt idx="16893">
                  <c:v>55.230841000138703</c:v>
                </c:pt>
                <c:pt idx="16894">
                  <c:v>55.231007000202204</c:v>
                </c:pt>
                <c:pt idx="16895">
                  <c:v>55.2312139998321</c:v>
                </c:pt>
                <c:pt idx="16896">
                  <c:v>55.231545999958996</c:v>
                </c:pt>
                <c:pt idx="16897">
                  <c:v>55.232147999959096</c:v>
                </c:pt>
                <c:pt idx="16898">
                  <c:v>55.232290999810999</c:v>
                </c:pt>
                <c:pt idx="16899">
                  <c:v>55.2324479999697</c:v>
                </c:pt>
                <c:pt idx="16900">
                  <c:v>55.233167000096699</c:v>
                </c:pt>
                <c:pt idx="16901">
                  <c:v>55.233229999885204</c:v>
                </c:pt>
                <c:pt idx="16902">
                  <c:v>55.2334839999275</c:v>
                </c:pt>
                <c:pt idx="16903">
                  <c:v>55.2413320001505</c:v>
                </c:pt>
                <c:pt idx="16904">
                  <c:v>55.241966999801598</c:v>
                </c:pt>
                <c:pt idx="16905">
                  <c:v>55.242991999875798</c:v>
                </c:pt>
                <c:pt idx="16906">
                  <c:v>55.243800999960499</c:v>
                </c:pt>
                <c:pt idx="16907">
                  <c:v>55.247013000098306</c:v>
                </c:pt>
                <c:pt idx="16908">
                  <c:v>55.247684999812904</c:v>
                </c:pt>
                <c:pt idx="16909">
                  <c:v>55.248881999886997</c:v>
                </c:pt>
                <c:pt idx="16910">
                  <c:v>55.249808000098696</c:v>
                </c:pt>
                <c:pt idx="16911">
                  <c:v>55.257789999814101</c:v>
                </c:pt>
                <c:pt idx="16912">
                  <c:v>55.258428999877601</c:v>
                </c:pt>
                <c:pt idx="16913">
                  <c:v>55.259567000120995</c:v>
                </c:pt>
                <c:pt idx="16914">
                  <c:v>55.260372999782696</c:v>
                </c:pt>
                <c:pt idx="16915">
                  <c:v>55.270539000048302</c:v>
                </c:pt>
                <c:pt idx="16916">
                  <c:v>55.271814000207002</c:v>
                </c:pt>
                <c:pt idx="16917">
                  <c:v>55.272532999879303</c:v>
                </c:pt>
                <c:pt idx="16918">
                  <c:v>55.273995999868902</c:v>
                </c:pt>
                <c:pt idx="16919">
                  <c:v>55.275200999858498</c:v>
                </c:pt>
                <c:pt idx="16920">
                  <c:v>55.2878349999446</c:v>
                </c:pt>
                <c:pt idx="16921">
                  <c:v>55.293634000008701</c:v>
                </c:pt>
                <c:pt idx="16922">
                  <c:v>55.2940419997867</c:v>
                </c:pt>
                <c:pt idx="16923">
                  <c:v>55.294704000061699</c:v>
                </c:pt>
                <c:pt idx="16924">
                  <c:v>55.295182999998303</c:v>
                </c:pt>
                <c:pt idx="16925">
                  <c:v>55.309200000010605</c:v>
                </c:pt>
                <c:pt idx="16926">
                  <c:v>55.309943999873198</c:v>
                </c:pt>
                <c:pt idx="16927">
                  <c:v>55.311340000116601</c:v>
                </c:pt>
                <c:pt idx="16928">
                  <c:v>55.312270999820598</c:v>
                </c:pt>
                <c:pt idx="16929">
                  <c:v>55.314043000180298</c:v>
                </c:pt>
                <c:pt idx="16930">
                  <c:v>55.321812999863994</c:v>
                </c:pt>
                <c:pt idx="16931">
                  <c:v>55.322855000213103</c:v>
                </c:pt>
                <c:pt idx="16932">
                  <c:v>55.323524999948802</c:v>
                </c:pt>
                <c:pt idx="16933">
                  <c:v>55.324629000096998</c:v>
                </c:pt>
                <c:pt idx="16934">
                  <c:v>55.325463999906695</c:v>
                </c:pt>
                <c:pt idx="16935">
                  <c:v>55.327957999906999</c:v>
                </c:pt>
                <c:pt idx="16936">
                  <c:v>55.3352480001194</c:v>
                </c:pt>
                <c:pt idx="16937">
                  <c:v>55.344265999792597</c:v>
                </c:pt>
                <c:pt idx="16938">
                  <c:v>55.344909999803299</c:v>
                </c:pt>
                <c:pt idx="16939">
                  <c:v>55.346092000036101</c:v>
                </c:pt>
                <c:pt idx="16940">
                  <c:v>55.347001999962202</c:v>
                </c:pt>
                <c:pt idx="16941">
                  <c:v>55.348591999972996</c:v>
                </c:pt>
                <c:pt idx="16942">
                  <c:v>55.361082000217699</c:v>
                </c:pt>
                <c:pt idx="16943">
                  <c:v>55.361376999826405</c:v>
                </c:pt>
                <c:pt idx="16944">
                  <c:v>55.361721999815906</c:v>
                </c:pt>
                <c:pt idx="16945">
                  <c:v>55.361976999847599</c:v>
                </c:pt>
                <c:pt idx="16946">
                  <c:v>55.362453999805396</c:v>
                </c:pt>
                <c:pt idx="16947">
                  <c:v>55.370390999996701</c:v>
                </c:pt>
                <c:pt idx="16948">
                  <c:v>55.370898000091906</c:v>
                </c:pt>
                <c:pt idx="16949">
                  <c:v>55.371640999965102</c:v>
                </c:pt>
                <c:pt idx="16950">
                  <c:v>55.372246999922901</c:v>
                </c:pt>
                <c:pt idx="16951">
                  <c:v>55.379142000219801</c:v>
                </c:pt>
                <c:pt idx="16952">
                  <c:v>55.382898000061601</c:v>
                </c:pt>
                <c:pt idx="16953">
                  <c:v>55.384126999797395</c:v>
                </c:pt>
                <c:pt idx="16954">
                  <c:v>55.384608000167603</c:v>
                </c:pt>
                <c:pt idx="16955">
                  <c:v>55.385562000083098</c:v>
                </c:pt>
                <c:pt idx="16956">
                  <c:v>55.386182999882202</c:v>
                </c:pt>
                <c:pt idx="16957">
                  <c:v>55.389014999945999</c:v>
                </c:pt>
                <c:pt idx="16958">
                  <c:v>55.389486999956695</c:v>
                </c:pt>
                <c:pt idx="16959">
                  <c:v>55.3903889999673</c:v>
                </c:pt>
                <c:pt idx="16960">
                  <c:v>55.391145000157806</c:v>
                </c:pt>
                <c:pt idx="16961">
                  <c:v>55.393003000062798</c:v>
                </c:pt>
                <c:pt idx="16962">
                  <c:v>55.396376999851704</c:v>
                </c:pt>
                <c:pt idx="16963">
                  <c:v>55.3967350001585</c:v>
                </c:pt>
                <c:pt idx="16964">
                  <c:v>55.397455999809601</c:v>
                </c:pt>
                <c:pt idx="16965">
                  <c:v>55.397869999978802</c:v>
                </c:pt>
                <c:pt idx="16966">
                  <c:v>55.410815999948596</c:v>
                </c:pt>
                <c:pt idx="16967">
                  <c:v>55.412177000107398</c:v>
                </c:pt>
                <c:pt idx="16968">
                  <c:v>55.412957000044102</c:v>
                </c:pt>
                <c:pt idx="16969">
                  <c:v>55.413550000139303</c:v>
                </c:pt>
                <c:pt idx="16970">
                  <c:v>55.414607999864494</c:v>
                </c:pt>
                <c:pt idx="16971">
                  <c:v>55.415546999938599</c:v>
                </c:pt>
                <c:pt idx="16972">
                  <c:v>55.416266000065605</c:v>
                </c:pt>
                <c:pt idx="16973">
                  <c:v>55.433715000162898</c:v>
                </c:pt>
                <c:pt idx="16974">
                  <c:v>55.434399000205303</c:v>
                </c:pt>
                <c:pt idx="16975">
                  <c:v>55.435675999888097</c:v>
                </c:pt>
                <c:pt idx="16976">
                  <c:v>55.436573999941103</c:v>
                </c:pt>
                <c:pt idx="16977">
                  <c:v>55.4551290001654</c:v>
                </c:pt>
                <c:pt idx="16978">
                  <c:v>55.458198999986003</c:v>
                </c:pt>
                <c:pt idx="16979">
                  <c:v>55.460139999922795</c:v>
                </c:pt>
                <c:pt idx="16980">
                  <c:v>55.460698999922798</c:v>
                </c:pt>
                <c:pt idx="16981">
                  <c:v>55.461697999817197</c:v>
                </c:pt>
                <c:pt idx="16982">
                  <c:v>55.462375999922997</c:v>
                </c:pt>
                <c:pt idx="16983">
                  <c:v>55.477085999882497</c:v>
                </c:pt>
                <c:pt idx="16984">
                  <c:v>55.4774199999883</c:v>
                </c:pt>
                <c:pt idx="16985">
                  <c:v>55.477964000146997</c:v>
                </c:pt>
                <c:pt idx="16986">
                  <c:v>55.478372999914399</c:v>
                </c:pt>
                <c:pt idx="16987">
                  <c:v>55.478890999893302</c:v>
                </c:pt>
                <c:pt idx="16988">
                  <c:v>55.4793129999779</c:v>
                </c:pt>
                <c:pt idx="16989">
                  <c:v>55.479970999840496</c:v>
                </c:pt>
                <c:pt idx="16990">
                  <c:v>55.4804799999146</c:v>
                </c:pt>
                <c:pt idx="16991">
                  <c:v>55.488094999873198</c:v>
                </c:pt>
                <c:pt idx="16992">
                  <c:v>55.499010999938001</c:v>
                </c:pt>
                <c:pt idx="16993">
                  <c:v>55.516615000215097</c:v>
                </c:pt>
                <c:pt idx="16994">
                  <c:v>55.517497999971894</c:v>
                </c:pt>
                <c:pt idx="16995">
                  <c:v>55.518774000120104</c:v>
                </c:pt>
                <c:pt idx="16996">
                  <c:v>55.519109000215394</c:v>
                </c:pt>
                <c:pt idx="16997">
                  <c:v>55.519769000056804</c:v>
                </c:pt>
                <c:pt idx="16998">
                  <c:v>55.519802000162599</c:v>
                </c:pt>
                <c:pt idx="16999">
                  <c:v>55.519882000225998</c:v>
                </c:pt>
                <c:pt idx="17000">
                  <c:v>55.520979999982899</c:v>
                </c:pt>
                <c:pt idx="17001">
                  <c:v>55.521724999834902</c:v>
                </c:pt>
                <c:pt idx="17002">
                  <c:v>55.526252000163304</c:v>
                </c:pt>
                <c:pt idx="17003">
                  <c:v>55.540573000143901</c:v>
                </c:pt>
                <c:pt idx="17004">
                  <c:v>55.549330999838205</c:v>
                </c:pt>
                <c:pt idx="17005">
                  <c:v>55.5515860000923</c:v>
                </c:pt>
                <c:pt idx="17006">
                  <c:v>55.552248999902005</c:v>
                </c:pt>
                <c:pt idx="17007">
                  <c:v>55.553444999986795</c:v>
                </c:pt>
                <c:pt idx="17008">
                  <c:v>55.554178999955106</c:v>
                </c:pt>
                <c:pt idx="17009">
                  <c:v>55.570756000179202</c:v>
                </c:pt>
                <c:pt idx="17010">
                  <c:v>55.571409000094697</c:v>
                </c:pt>
                <c:pt idx="17011">
                  <c:v>55.572598999788099</c:v>
                </c:pt>
                <c:pt idx="17012">
                  <c:v>55.573542999809398</c:v>
                </c:pt>
                <c:pt idx="17013">
                  <c:v>55.5762779999895</c:v>
                </c:pt>
                <c:pt idx="17014">
                  <c:v>55.576906000169394</c:v>
                </c:pt>
                <c:pt idx="17015">
                  <c:v>55.578145999788795</c:v>
                </c:pt>
                <c:pt idx="17016">
                  <c:v>55.578535000222402</c:v>
                </c:pt>
                <c:pt idx="17017">
                  <c:v>55.578821999915803</c:v>
                </c:pt>
                <c:pt idx="17018">
                  <c:v>55.579056000169601</c:v>
                </c:pt>
                <c:pt idx="17019">
                  <c:v>55.579321000095597</c:v>
                </c:pt>
                <c:pt idx="17020">
                  <c:v>55.579717999989896</c:v>
                </c:pt>
                <c:pt idx="17021">
                  <c:v>55.5799630001274</c:v>
                </c:pt>
                <c:pt idx="17022">
                  <c:v>55.580637999810193</c:v>
                </c:pt>
                <c:pt idx="17023">
                  <c:v>55.581984000127704</c:v>
                </c:pt>
                <c:pt idx="17024">
                  <c:v>55.582839000180599</c:v>
                </c:pt>
                <c:pt idx="17025">
                  <c:v>55.583490000117301</c:v>
                </c:pt>
                <c:pt idx="17026">
                  <c:v>55.584134000127897</c:v>
                </c:pt>
                <c:pt idx="17027">
                  <c:v>55.584156999884705</c:v>
                </c:pt>
                <c:pt idx="17028">
                  <c:v>55.585405999863696</c:v>
                </c:pt>
                <c:pt idx="17029">
                  <c:v>55.586257999948394</c:v>
                </c:pt>
                <c:pt idx="17030">
                  <c:v>55.5871100000331</c:v>
                </c:pt>
                <c:pt idx="17031">
                  <c:v>55.603193000024397</c:v>
                </c:pt>
                <c:pt idx="17032">
                  <c:v>55.611968999983198</c:v>
                </c:pt>
                <c:pt idx="17033">
                  <c:v>55.612478000057301</c:v>
                </c:pt>
                <c:pt idx="17034">
                  <c:v>55.6128500002159</c:v>
                </c:pt>
                <c:pt idx="17035">
                  <c:v>55.613324000205395</c:v>
                </c:pt>
                <c:pt idx="17036">
                  <c:v>55.613392999930504</c:v>
                </c:pt>
                <c:pt idx="17037">
                  <c:v>55.614145000163198</c:v>
                </c:pt>
                <c:pt idx="17038">
                  <c:v>55.6143660000998</c:v>
                </c:pt>
                <c:pt idx="17039">
                  <c:v>55.615102000046996</c:v>
                </c:pt>
                <c:pt idx="17040">
                  <c:v>55.628190999868799</c:v>
                </c:pt>
                <c:pt idx="17041">
                  <c:v>55.628677000186102</c:v>
                </c:pt>
                <c:pt idx="17042">
                  <c:v>55.629552000027594</c:v>
                </c:pt>
                <c:pt idx="17043">
                  <c:v>55.630262999784399</c:v>
                </c:pt>
                <c:pt idx="17044">
                  <c:v>55.634766999901302</c:v>
                </c:pt>
                <c:pt idx="17045">
                  <c:v>55.653545000040999</c:v>
                </c:pt>
                <c:pt idx="17046">
                  <c:v>55.663773000105699</c:v>
                </c:pt>
                <c:pt idx="17047">
                  <c:v>55.672831999800103</c:v>
                </c:pt>
                <c:pt idx="17048">
                  <c:v>55.685559999801598</c:v>
                </c:pt>
                <c:pt idx="17049">
                  <c:v>55.686185000013204</c:v>
                </c:pt>
                <c:pt idx="17050">
                  <c:v>55.697017000056803</c:v>
                </c:pt>
                <c:pt idx="17051">
                  <c:v>55.707022000206003</c:v>
                </c:pt>
                <c:pt idx="17052">
                  <c:v>55.707751000227198</c:v>
                </c:pt>
                <c:pt idx="17053">
                  <c:v>55.708686999878402</c:v>
                </c:pt>
                <c:pt idx="17054">
                  <c:v>55.709043000206201</c:v>
                </c:pt>
                <c:pt idx="17055">
                  <c:v>55.709175000174497</c:v>
                </c:pt>
                <c:pt idx="17056">
                  <c:v>55.710121000174595</c:v>
                </c:pt>
                <c:pt idx="17057">
                  <c:v>55.710341000121801</c:v>
                </c:pt>
                <c:pt idx="17058">
                  <c:v>55.710774000090098</c:v>
                </c:pt>
                <c:pt idx="17059">
                  <c:v>55.731761000060899</c:v>
                </c:pt>
                <c:pt idx="17060">
                  <c:v>55.732832000103301</c:v>
                </c:pt>
                <c:pt idx="17061">
                  <c:v>55.7335670000611</c:v>
                </c:pt>
                <c:pt idx="17062">
                  <c:v>55.734670000219893</c:v>
                </c:pt>
                <c:pt idx="17063">
                  <c:v>55.7359419999556</c:v>
                </c:pt>
                <c:pt idx="17064">
                  <c:v>55.736562000220097</c:v>
                </c:pt>
                <c:pt idx="17065">
                  <c:v>55.737308000061603</c:v>
                </c:pt>
                <c:pt idx="17066">
                  <c:v>55.738674000167499</c:v>
                </c:pt>
                <c:pt idx="17067">
                  <c:v>55.739443000220405</c:v>
                </c:pt>
                <c:pt idx="17068">
                  <c:v>55.740040999808102</c:v>
                </c:pt>
                <c:pt idx="17069">
                  <c:v>55.7400940001571</c:v>
                </c:pt>
                <c:pt idx="17070">
                  <c:v>55.741337000199493</c:v>
                </c:pt>
                <c:pt idx="17071">
                  <c:v>55.742279999776599</c:v>
                </c:pt>
                <c:pt idx="17072">
                  <c:v>55.760355000074902</c:v>
                </c:pt>
                <c:pt idx="17073">
                  <c:v>55.760951000138405</c:v>
                </c:pt>
                <c:pt idx="17074">
                  <c:v>55.762020000202</c:v>
                </c:pt>
                <c:pt idx="17075">
                  <c:v>55.762881000191506</c:v>
                </c:pt>
                <c:pt idx="17076">
                  <c:v>55.771173999801206</c:v>
                </c:pt>
                <c:pt idx="17077">
                  <c:v>55.771885000012801</c:v>
                </c:pt>
                <c:pt idx="17078">
                  <c:v>55.774524999833304</c:v>
                </c:pt>
                <c:pt idx="17079">
                  <c:v>55.7747699999708</c:v>
                </c:pt>
                <c:pt idx="17080">
                  <c:v>55.775613000150706</c:v>
                </c:pt>
                <c:pt idx="17081">
                  <c:v>55.775842000002697</c:v>
                </c:pt>
                <c:pt idx="17082">
                  <c:v>55.776289999812398</c:v>
                </c:pt>
                <c:pt idx="17083">
                  <c:v>55.778078000002999</c:v>
                </c:pt>
                <c:pt idx="17084">
                  <c:v>55.778758000087599</c:v>
                </c:pt>
                <c:pt idx="17085">
                  <c:v>55.7795190002252</c:v>
                </c:pt>
                <c:pt idx="17086">
                  <c:v>55.7798660001935</c:v>
                </c:pt>
                <c:pt idx="17087">
                  <c:v>55.779883000013797</c:v>
                </c:pt>
                <c:pt idx="17088">
                  <c:v>55.779884999992603</c:v>
                </c:pt>
                <c:pt idx="17089">
                  <c:v>55.780639000204197</c:v>
                </c:pt>
                <c:pt idx="17090">
                  <c:v>55.780846999823503</c:v>
                </c:pt>
                <c:pt idx="17091">
                  <c:v>55.781122000098499</c:v>
                </c:pt>
                <c:pt idx="17092">
                  <c:v>55.781235999802405</c:v>
                </c:pt>
                <c:pt idx="17093">
                  <c:v>55.781320999812998</c:v>
                </c:pt>
                <c:pt idx="17094">
                  <c:v>55.781411000225404</c:v>
                </c:pt>
                <c:pt idx="17095">
                  <c:v>55.781995999950496</c:v>
                </c:pt>
                <c:pt idx="17096">
                  <c:v>55.782309999813101</c:v>
                </c:pt>
                <c:pt idx="17097">
                  <c:v>55.7828430000881</c:v>
                </c:pt>
                <c:pt idx="17098">
                  <c:v>55.783031999908403</c:v>
                </c:pt>
                <c:pt idx="17099">
                  <c:v>55.783232000067002</c:v>
                </c:pt>
                <c:pt idx="17100">
                  <c:v>55.784286999823898</c:v>
                </c:pt>
                <c:pt idx="17101">
                  <c:v>55.784842999855698</c:v>
                </c:pt>
                <c:pt idx="17102">
                  <c:v>55.785199000183596</c:v>
                </c:pt>
                <c:pt idx="17103">
                  <c:v>55.7852229999298</c:v>
                </c:pt>
                <c:pt idx="17104">
                  <c:v>55.785829999876995</c:v>
                </c:pt>
                <c:pt idx="17105">
                  <c:v>55.786219999845301</c:v>
                </c:pt>
                <c:pt idx="17106">
                  <c:v>55.786277000151998</c:v>
                </c:pt>
                <c:pt idx="17107">
                  <c:v>55.786664000152001</c:v>
                </c:pt>
                <c:pt idx="17108">
                  <c:v>55.787409000004097</c:v>
                </c:pt>
                <c:pt idx="17109">
                  <c:v>55.787938999856102</c:v>
                </c:pt>
                <c:pt idx="17110">
                  <c:v>55.792763000226806</c:v>
                </c:pt>
                <c:pt idx="17111">
                  <c:v>55.793138999888399</c:v>
                </c:pt>
                <c:pt idx="17112">
                  <c:v>55.793886000174098</c:v>
                </c:pt>
                <c:pt idx="17113">
                  <c:v>55.794364000121199</c:v>
                </c:pt>
                <c:pt idx="17114">
                  <c:v>55.807353000091098</c:v>
                </c:pt>
                <c:pt idx="17115">
                  <c:v>55.8186590001241</c:v>
                </c:pt>
                <c:pt idx="17116">
                  <c:v>55.827721999776202</c:v>
                </c:pt>
                <c:pt idx="17117">
                  <c:v>55.833156000062395</c:v>
                </c:pt>
                <c:pt idx="17118">
                  <c:v>55.835698999999202</c:v>
                </c:pt>
                <c:pt idx="17119">
                  <c:v>55.846839999958299</c:v>
                </c:pt>
                <c:pt idx="17120">
                  <c:v>55.848926000180604</c:v>
                </c:pt>
                <c:pt idx="17121">
                  <c:v>55.850235999969307</c:v>
                </c:pt>
                <c:pt idx="17122">
                  <c:v>55.850602000191401</c:v>
                </c:pt>
                <c:pt idx="17123">
                  <c:v>55.850797999937605</c:v>
                </c:pt>
                <c:pt idx="17124">
                  <c:v>55.851988000085804</c:v>
                </c:pt>
                <c:pt idx="17125">
                  <c:v>55.852896000032999</c:v>
                </c:pt>
                <c:pt idx="17126">
                  <c:v>55.853960000149506</c:v>
                </c:pt>
                <c:pt idx="17127">
                  <c:v>55.854356000054395</c:v>
                </c:pt>
                <c:pt idx="17128">
                  <c:v>55.855114000223601</c:v>
                </c:pt>
                <c:pt idx="17129">
                  <c:v>55.855662999874703</c:v>
                </c:pt>
                <c:pt idx="17130">
                  <c:v>55.865831000119201</c:v>
                </c:pt>
                <c:pt idx="17131">
                  <c:v>55.866547999812603</c:v>
                </c:pt>
                <c:pt idx="17132">
                  <c:v>55.866679999780899</c:v>
                </c:pt>
                <c:pt idx="17133">
                  <c:v>55.867805000161702</c:v>
                </c:pt>
                <c:pt idx="17134">
                  <c:v>55.868230000214602</c:v>
                </c:pt>
                <c:pt idx="17135">
                  <c:v>55.868799000108901</c:v>
                </c:pt>
                <c:pt idx="17136">
                  <c:v>55.871619999834301</c:v>
                </c:pt>
                <c:pt idx="17137">
                  <c:v>55.871912999918997</c:v>
                </c:pt>
                <c:pt idx="17138">
                  <c:v>55.871953999940096</c:v>
                </c:pt>
                <c:pt idx="17139">
                  <c:v>55.872436999834406</c:v>
                </c:pt>
                <c:pt idx="17140">
                  <c:v>55.872663000172899</c:v>
                </c:pt>
                <c:pt idx="17141">
                  <c:v>55.872878000172896</c:v>
                </c:pt>
                <c:pt idx="17142">
                  <c:v>55.873911000162401</c:v>
                </c:pt>
                <c:pt idx="17143">
                  <c:v>55.874806999781804</c:v>
                </c:pt>
                <c:pt idx="17144">
                  <c:v>55.879942000046796</c:v>
                </c:pt>
                <c:pt idx="17145">
                  <c:v>55.902038000112896</c:v>
                </c:pt>
                <c:pt idx="17146">
                  <c:v>55.911460000061197</c:v>
                </c:pt>
                <c:pt idx="17147">
                  <c:v>55.912085999807402</c:v>
                </c:pt>
                <c:pt idx="17148">
                  <c:v>55.913313000019102</c:v>
                </c:pt>
                <c:pt idx="17149">
                  <c:v>55.914237999786501</c:v>
                </c:pt>
                <c:pt idx="17150">
                  <c:v>55.915708000156798</c:v>
                </c:pt>
                <c:pt idx="17151">
                  <c:v>55.921039000168001</c:v>
                </c:pt>
                <c:pt idx="17152">
                  <c:v>55.921471000146902</c:v>
                </c:pt>
                <c:pt idx="17153">
                  <c:v>55.922181999903799</c:v>
                </c:pt>
                <c:pt idx="17154">
                  <c:v>55.922418000136503</c:v>
                </c:pt>
                <c:pt idx="17155">
                  <c:v>55.922761000147098</c:v>
                </c:pt>
                <c:pt idx="17156">
                  <c:v>55.923127999903905</c:v>
                </c:pt>
                <c:pt idx="17157">
                  <c:v>55.923213999903901</c:v>
                </c:pt>
                <c:pt idx="17158">
                  <c:v>55.923857999914603</c:v>
                </c:pt>
                <c:pt idx="17159">
                  <c:v>55.924193000009801</c:v>
                </c:pt>
                <c:pt idx="17160">
                  <c:v>55.924266000147298</c:v>
                </c:pt>
                <c:pt idx="17161">
                  <c:v>55.935350999789001</c:v>
                </c:pt>
                <c:pt idx="17162">
                  <c:v>55.941485999937804</c:v>
                </c:pt>
                <c:pt idx="17163">
                  <c:v>55.941887999779205</c:v>
                </c:pt>
                <c:pt idx="17164">
                  <c:v>55.942564999895602</c:v>
                </c:pt>
                <c:pt idx="17165">
                  <c:v>55.943070000012</c:v>
                </c:pt>
                <c:pt idx="17166">
                  <c:v>55.943422999916905</c:v>
                </c:pt>
                <c:pt idx="17167">
                  <c:v>55.943664000096703</c:v>
                </c:pt>
                <c:pt idx="17168">
                  <c:v>55.944733000160298</c:v>
                </c:pt>
                <c:pt idx="17169">
                  <c:v>55.945448999864304</c:v>
                </c:pt>
                <c:pt idx="17170">
                  <c:v>55.946571999811503</c:v>
                </c:pt>
                <c:pt idx="17171">
                  <c:v>55.947169999853898</c:v>
                </c:pt>
                <c:pt idx="17172">
                  <c:v>55.9482389999175</c:v>
                </c:pt>
                <c:pt idx="17173">
                  <c:v>55.949176000012798</c:v>
                </c:pt>
                <c:pt idx="17174">
                  <c:v>55.954846000076898</c:v>
                </c:pt>
                <c:pt idx="17175">
                  <c:v>55.964869000035797</c:v>
                </c:pt>
                <c:pt idx="17176">
                  <c:v>55.965515000025299</c:v>
                </c:pt>
                <c:pt idx="17177">
                  <c:v>55.966803000046603</c:v>
                </c:pt>
                <c:pt idx="17178">
                  <c:v>55.967631999919803</c:v>
                </c:pt>
                <c:pt idx="17179">
                  <c:v>55.9719070001847</c:v>
                </c:pt>
                <c:pt idx="17180">
                  <c:v>55.9724989998358</c:v>
                </c:pt>
                <c:pt idx="17181">
                  <c:v>55.973696999899403</c:v>
                </c:pt>
                <c:pt idx="17182">
                  <c:v>55.974492000132102</c:v>
                </c:pt>
                <c:pt idx="17183">
                  <c:v>55.976242999804498</c:v>
                </c:pt>
                <c:pt idx="17184">
                  <c:v>55.9765500001958</c:v>
                </c:pt>
                <c:pt idx="17185">
                  <c:v>55.9770869999738</c:v>
                </c:pt>
                <c:pt idx="17186">
                  <c:v>55.977461000111298</c:v>
                </c:pt>
                <c:pt idx="17187">
                  <c:v>55.985475999932497</c:v>
                </c:pt>
                <c:pt idx="17188">
                  <c:v>55.986114999995998</c:v>
                </c:pt>
                <c:pt idx="17189">
                  <c:v>55.987249999816406</c:v>
                </c:pt>
                <c:pt idx="17190">
                  <c:v>55.9875220001231</c:v>
                </c:pt>
                <c:pt idx="17191">
                  <c:v>55.9884819999751</c:v>
                </c:pt>
                <c:pt idx="17192">
                  <c:v>56.0000010000294</c:v>
                </c:pt>
                <c:pt idx="17193">
                  <c:v>56.024251000053397</c:v>
                </c:pt>
                <c:pt idx="17194">
                  <c:v>56.025377999958401</c:v>
                </c:pt>
                <c:pt idx="17195">
                  <c:v>56.033625000054599</c:v>
                </c:pt>
                <c:pt idx="17196">
                  <c:v>56.040767000013098</c:v>
                </c:pt>
                <c:pt idx="17197">
                  <c:v>56.041270000150597</c:v>
                </c:pt>
                <c:pt idx="17198">
                  <c:v>56.0419100002036</c:v>
                </c:pt>
                <c:pt idx="17199">
                  <c:v>56.042105999949797</c:v>
                </c:pt>
                <c:pt idx="17200">
                  <c:v>56.043127000066306</c:v>
                </c:pt>
                <c:pt idx="17201">
                  <c:v>56.048760000066899</c:v>
                </c:pt>
                <c:pt idx="17202">
                  <c:v>56.049511999844903</c:v>
                </c:pt>
                <c:pt idx="17203">
                  <c:v>56.051186999866296</c:v>
                </c:pt>
                <c:pt idx="17204">
                  <c:v>56.0517610001625</c:v>
                </c:pt>
                <c:pt idx="17205">
                  <c:v>56.052840000120298</c:v>
                </c:pt>
                <c:pt idx="17206">
                  <c:v>56.053582000004099</c:v>
                </c:pt>
                <c:pt idx="17207">
                  <c:v>56.055620999813897</c:v>
                </c:pt>
                <c:pt idx="17208">
                  <c:v>56.056149000141801</c:v>
                </c:pt>
                <c:pt idx="17209">
                  <c:v>56.056996999814103</c:v>
                </c:pt>
                <c:pt idx="17210">
                  <c:v>56.057595999845901</c:v>
                </c:pt>
                <c:pt idx="17211">
                  <c:v>56.080874000144803</c:v>
                </c:pt>
                <c:pt idx="17212">
                  <c:v>56.081236999943897</c:v>
                </c:pt>
                <c:pt idx="17213">
                  <c:v>56.081383000218899</c:v>
                </c:pt>
                <c:pt idx="17214">
                  <c:v>56.0818789999757</c:v>
                </c:pt>
                <c:pt idx="17215">
                  <c:v>56.082323999817106</c:v>
                </c:pt>
                <c:pt idx="17216">
                  <c:v>56.094380000104103</c:v>
                </c:pt>
                <c:pt idx="17217">
                  <c:v>56.095800000093696</c:v>
                </c:pt>
                <c:pt idx="17218">
                  <c:v>56.096364000040907</c:v>
                </c:pt>
                <c:pt idx="17219">
                  <c:v>56.097506999776598</c:v>
                </c:pt>
                <c:pt idx="17220">
                  <c:v>56.098291000125698</c:v>
                </c:pt>
                <c:pt idx="17221">
                  <c:v>56.098323999776696</c:v>
                </c:pt>
                <c:pt idx="17222">
                  <c:v>56.124636999811599</c:v>
                </c:pt>
                <c:pt idx="17223">
                  <c:v>56.126504000076196</c:v>
                </c:pt>
                <c:pt idx="17224">
                  <c:v>56.127098000160906</c:v>
                </c:pt>
                <c:pt idx="17225">
                  <c:v>56.128096000065803</c:v>
                </c:pt>
                <c:pt idx="17226">
                  <c:v>56.128741000065901</c:v>
                </c:pt>
                <c:pt idx="17227">
                  <c:v>56.129766000139995</c:v>
                </c:pt>
                <c:pt idx="17228">
                  <c:v>56.129847000192903</c:v>
                </c:pt>
                <c:pt idx="17229">
                  <c:v>56.1398459999509</c:v>
                </c:pt>
                <c:pt idx="17230">
                  <c:v>56.174168999859802</c:v>
                </c:pt>
                <c:pt idx="17231">
                  <c:v>56.178589999944904</c:v>
                </c:pt>
                <c:pt idx="17232">
                  <c:v>56.264076999923404</c:v>
                </c:pt>
                <c:pt idx="17233">
                  <c:v>56.264723999902301</c:v>
                </c:pt>
                <c:pt idx="17234">
                  <c:v>56.2658399999236</c:v>
                </c:pt>
                <c:pt idx="17235">
                  <c:v>56.2666949999766</c:v>
                </c:pt>
                <c:pt idx="17236">
                  <c:v>56.269187999987402</c:v>
                </c:pt>
                <c:pt idx="17237">
                  <c:v>56.269735000114402</c:v>
                </c:pt>
                <c:pt idx="17238">
                  <c:v>56.270764000146301</c:v>
                </c:pt>
                <c:pt idx="17239">
                  <c:v>56.271446000209799</c:v>
                </c:pt>
                <c:pt idx="17240">
                  <c:v>56.292470999778701</c:v>
                </c:pt>
                <c:pt idx="17241">
                  <c:v>56.293042000106603</c:v>
                </c:pt>
                <c:pt idx="17242">
                  <c:v>56.293977000223002</c:v>
                </c:pt>
                <c:pt idx="17243">
                  <c:v>56.294910999895293</c:v>
                </c:pt>
                <c:pt idx="17244">
                  <c:v>56.315470999834297</c:v>
                </c:pt>
                <c:pt idx="17245">
                  <c:v>56.316189999961303</c:v>
                </c:pt>
                <c:pt idx="17246">
                  <c:v>56.317492999824005</c:v>
                </c:pt>
                <c:pt idx="17247">
                  <c:v>56.317991000014402</c:v>
                </c:pt>
                <c:pt idx="17248">
                  <c:v>56.319064000035702</c:v>
                </c:pt>
                <c:pt idx="17249">
                  <c:v>56.326603999877896</c:v>
                </c:pt>
                <c:pt idx="17250">
                  <c:v>56.3272809999944</c:v>
                </c:pt>
                <c:pt idx="17251">
                  <c:v>56.328545999804099</c:v>
                </c:pt>
                <c:pt idx="17252">
                  <c:v>56.3285540001743</c:v>
                </c:pt>
                <c:pt idx="17253">
                  <c:v>56.329527999878302</c:v>
                </c:pt>
                <c:pt idx="17254">
                  <c:v>56.345817999954299</c:v>
                </c:pt>
                <c:pt idx="17255">
                  <c:v>56.346380999912</c:v>
                </c:pt>
                <c:pt idx="17256">
                  <c:v>56.347367999933304</c:v>
                </c:pt>
                <c:pt idx="17257">
                  <c:v>56.3480579999122</c:v>
                </c:pt>
                <c:pt idx="17258">
                  <c:v>56.356372000209305</c:v>
                </c:pt>
                <c:pt idx="17259">
                  <c:v>56.3570519998393</c:v>
                </c:pt>
                <c:pt idx="17260">
                  <c:v>56.358347999776001</c:v>
                </c:pt>
                <c:pt idx="17261">
                  <c:v>56.359176000114502</c:v>
                </c:pt>
                <c:pt idx="17262">
                  <c:v>56.363956000041</c:v>
                </c:pt>
                <c:pt idx="17263">
                  <c:v>56.364561999998799</c:v>
                </c:pt>
                <c:pt idx="17264">
                  <c:v>56.365894000009497</c:v>
                </c:pt>
                <c:pt idx="17265">
                  <c:v>56.366790000083697</c:v>
                </c:pt>
                <c:pt idx="17266">
                  <c:v>56.377134999820498</c:v>
                </c:pt>
                <c:pt idx="17267">
                  <c:v>56.3990760001615</c:v>
                </c:pt>
                <c:pt idx="17268">
                  <c:v>56.399464000150999</c:v>
                </c:pt>
                <c:pt idx="17269">
                  <c:v>56.4002699998127</c:v>
                </c:pt>
                <c:pt idx="17270">
                  <c:v>56.400853000013704</c:v>
                </c:pt>
                <c:pt idx="17271">
                  <c:v>56.404045999897704</c:v>
                </c:pt>
                <c:pt idx="17272">
                  <c:v>56.404175999887201</c:v>
                </c:pt>
                <c:pt idx="17273">
                  <c:v>56.404717000077596</c:v>
                </c:pt>
                <c:pt idx="17274">
                  <c:v>56.406139000046096</c:v>
                </c:pt>
                <c:pt idx="17275">
                  <c:v>56.407096999919304</c:v>
                </c:pt>
                <c:pt idx="17276">
                  <c:v>56.409656000141595</c:v>
                </c:pt>
                <c:pt idx="17277">
                  <c:v>56.410239999877298</c:v>
                </c:pt>
                <c:pt idx="17278">
                  <c:v>56.410645000141798</c:v>
                </c:pt>
                <c:pt idx="17279">
                  <c:v>56.411361999835201</c:v>
                </c:pt>
                <c:pt idx="17280">
                  <c:v>56.411899000067898</c:v>
                </c:pt>
                <c:pt idx="17281">
                  <c:v>56.412718000046794</c:v>
                </c:pt>
                <c:pt idx="17282">
                  <c:v>56.413316000089196</c:v>
                </c:pt>
                <c:pt idx="17283">
                  <c:v>56.414518000110498</c:v>
                </c:pt>
                <c:pt idx="17284">
                  <c:v>56.415693999952005</c:v>
                </c:pt>
                <c:pt idx="17285">
                  <c:v>56.415919999835701</c:v>
                </c:pt>
                <c:pt idx="17286">
                  <c:v>56.416805000026201</c:v>
                </c:pt>
                <c:pt idx="17287">
                  <c:v>56.425886999932104</c:v>
                </c:pt>
                <c:pt idx="17288">
                  <c:v>56.426200999794602</c:v>
                </c:pt>
                <c:pt idx="17289">
                  <c:v>56.426285999805195</c:v>
                </c:pt>
                <c:pt idx="17290">
                  <c:v>56.426624999858106</c:v>
                </c:pt>
                <c:pt idx="17291">
                  <c:v>56.426765000196596</c:v>
                </c:pt>
                <c:pt idx="17292">
                  <c:v>56.427188999805303</c:v>
                </c:pt>
                <c:pt idx="17293">
                  <c:v>56.427252000048597</c:v>
                </c:pt>
                <c:pt idx="17294">
                  <c:v>56.427665000228394</c:v>
                </c:pt>
                <c:pt idx="17295">
                  <c:v>56.433994000144494</c:v>
                </c:pt>
                <c:pt idx="17296">
                  <c:v>56.434632000218699</c:v>
                </c:pt>
                <c:pt idx="17297">
                  <c:v>56.435929000144803</c:v>
                </c:pt>
                <c:pt idx="17298">
                  <c:v>56.436730999848798</c:v>
                </c:pt>
                <c:pt idx="17299">
                  <c:v>56.439843000134701</c:v>
                </c:pt>
                <c:pt idx="17300">
                  <c:v>56.441410999923306</c:v>
                </c:pt>
                <c:pt idx="17301">
                  <c:v>56.442037000124401</c:v>
                </c:pt>
                <c:pt idx="17302">
                  <c:v>56.443269999817801</c:v>
                </c:pt>
                <c:pt idx="17303">
                  <c:v>56.444179000209196</c:v>
                </c:pt>
                <c:pt idx="17304">
                  <c:v>56.447818999913501</c:v>
                </c:pt>
                <c:pt idx="17305">
                  <c:v>56.448179000199104</c:v>
                </c:pt>
                <c:pt idx="17306">
                  <c:v>56.4491209997868</c:v>
                </c:pt>
                <c:pt idx="17307">
                  <c:v>56.449605000125295</c:v>
                </c:pt>
                <c:pt idx="17308">
                  <c:v>56.456986999819399</c:v>
                </c:pt>
                <c:pt idx="17309">
                  <c:v>56.468829000095802</c:v>
                </c:pt>
                <c:pt idx="17310">
                  <c:v>56.478693999906596</c:v>
                </c:pt>
                <c:pt idx="17311">
                  <c:v>56.482968000182098</c:v>
                </c:pt>
                <c:pt idx="17312">
                  <c:v>56.4853619998757</c:v>
                </c:pt>
                <c:pt idx="17313">
                  <c:v>56.485821000023797</c:v>
                </c:pt>
                <c:pt idx="17314">
                  <c:v>56.486693999886398</c:v>
                </c:pt>
                <c:pt idx="17315">
                  <c:v>56.487268000182596</c:v>
                </c:pt>
                <c:pt idx="17316">
                  <c:v>56.489359999886801</c:v>
                </c:pt>
                <c:pt idx="17317">
                  <c:v>56.490140999812795</c:v>
                </c:pt>
                <c:pt idx="17318">
                  <c:v>56.491555999855301</c:v>
                </c:pt>
                <c:pt idx="17319">
                  <c:v>56.492542999876605</c:v>
                </c:pt>
                <c:pt idx="17320">
                  <c:v>56.492986000193902</c:v>
                </c:pt>
                <c:pt idx="17321">
                  <c:v>56.502167999951695</c:v>
                </c:pt>
                <c:pt idx="17322">
                  <c:v>56.502449000163303</c:v>
                </c:pt>
                <c:pt idx="17323">
                  <c:v>56.527219000145102</c:v>
                </c:pt>
                <c:pt idx="17324">
                  <c:v>56.535199999871097</c:v>
                </c:pt>
                <c:pt idx="17325">
                  <c:v>56.537627000125198</c:v>
                </c:pt>
                <c:pt idx="17326">
                  <c:v>56.538268000167498</c:v>
                </c:pt>
                <c:pt idx="17327">
                  <c:v>56.539482000061902</c:v>
                </c:pt>
                <c:pt idx="17328">
                  <c:v>56.540337000114903</c:v>
                </c:pt>
                <c:pt idx="17329">
                  <c:v>56.553136999809695</c:v>
                </c:pt>
                <c:pt idx="17330">
                  <c:v>56.5610720000222</c:v>
                </c:pt>
                <c:pt idx="17331">
                  <c:v>56.5614779998213</c:v>
                </c:pt>
                <c:pt idx="17332">
                  <c:v>56.562117999874303</c:v>
                </c:pt>
                <c:pt idx="17333">
                  <c:v>56.562209999810797</c:v>
                </c:pt>
                <c:pt idx="17334">
                  <c:v>56.562626999948399</c:v>
                </c:pt>
                <c:pt idx="17335">
                  <c:v>56.588337999983196</c:v>
                </c:pt>
                <c:pt idx="17336">
                  <c:v>56.589034999888099</c:v>
                </c:pt>
                <c:pt idx="17337">
                  <c:v>56.590255000173705</c:v>
                </c:pt>
                <c:pt idx="17338">
                  <c:v>56.590307000078603</c:v>
                </c:pt>
                <c:pt idx="17339">
                  <c:v>56.5909649999412</c:v>
                </c:pt>
                <c:pt idx="17340">
                  <c:v>56.591205000131502</c:v>
                </c:pt>
                <c:pt idx="17341">
                  <c:v>56.5923780000048</c:v>
                </c:pt>
                <c:pt idx="17342">
                  <c:v>56.593347000216404</c:v>
                </c:pt>
                <c:pt idx="17343">
                  <c:v>56.595809000100395</c:v>
                </c:pt>
                <c:pt idx="17344">
                  <c:v>56.607816999985502</c:v>
                </c:pt>
                <c:pt idx="17345">
                  <c:v>56.608342999879802</c:v>
                </c:pt>
                <c:pt idx="17346">
                  <c:v>56.609395000123101</c:v>
                </c:pt>
                <c:pt idx="17347">
                  <c:v>56.6101300000809</c:v>
                </c:pt>
                <c:pt idx="17348">
                  <c:v>56.616716000007699</c:v>
                </c:pt>
                <c:pt idx="17349">
                  <c:v>56.617092000124096</c:v>
                </c:pt>
                <c:pt idx="17350">
                  <c:v>56.617799999912599</c:v>
                </c:pt>
                <c:pt idx="17351">
                  <c:v>56.618317999891495</c:v>
                </c:pt>
                <c:pt idx="17352">
                  <c:v>56.621051000092798</c:v>
                </c:pt>
                <c:pt idx="17353">
                  <c:v>56.6216970000823</c:v>
                </c:pt>
                <c:pt idx="17354">
                  <c:v>56.622950000018996</c:v>
                </c:pt>
                <c:pt idx="17355">
                  <c:v>56.623757000124797</c:v>
                </c:pt>
                <c:pt idx="17356">
                  <c:v>56.626674000199202</c:v>
                </c:pt>
                <c:pt idx="17357">
                  <c:v>56.630860000041096</c:v>
                </c:pt>
                <c:pt idx="17358">
                  <c:v>56.631535000178701</c:v>
                </c:pt>
                <c:pt idx="17359">
                  <c:v>56.631899999956602</c:v>
                </c:pt>
                <c:pt idx="17360">
                  <c:v>56.632588999946101</c:v>
                </c:pt>
                <c:pt idx="17361">
                  <c:v>56.632710000030698</c:v>
                </c:pt>
                <c:pt idx="17362">
                  <c:v>56.633612000041403</c:v>
                </c:pt>
                <c:pt idx="17363">
                  <c:v>56.633909000083797</c:v>
                </c:pt>
                <c:pt idx="17364">
                  <c:v>56.6349089999675</c:v>
                </c:pt>
                <c:pt idx="17365">
                  <c:v>56.650846000138699</c:v>
                </c:pt>
                <c:pt idx="17366">
                  <c:v>56.6513509998003</c:v>
                </c:pt>
                <c:pt idx="17367">
                  <c:v>56.652115999895599</c:v>
                </c:pt>
                <c:pt idx="17368">
                  <c:v>56.652180000128205</c:v>
                </c:pt>
                <c:pt idx="17369">
                  <c:v>56.652651000149397</c:v>
                </c:pt>
                <c:pt idx="17370">
                  <c:v>56.654708000223707</c:v>
                </c:pt>
                <c:pt idx="17371">
                  <c:v>56.6553829999065</c:v>
                </c:pt>
                <c:pt idx="17372">
                  <c:v>56.656500999906697</c:v>
                </c:pt>
                <c:pt idx="17373">
                  <c:v>56.657341000118301</c:v>
                </c:pt>
                <c:pt idx="17374">
                  <c:v>56.6585400001713</c:v>
                </c:pt>
                <c:pt idx="17375">
                  <c:v>56.659242000023298</c:v>
                </c:pt>
                <c:pt idx="17376">
                  <c:v>56.660400000055205</c:v>
                </c:pt>
                <c:pt idx="17377">
                  <c:v>56.661276999875504</c:v>
                </c:pt>
                <c:pt idx="17378">
                  <c:v>56.6678069999397</c:v>
                </c:pt>
                <c:pt idx="17379">
                  <c:v>56.683716999941602</c:v>
                </c:pt>
                <c:pt idx="17380">
                  <c:v>56.697415000144197</c:v>
                </c:pt>
                <c:pt idx="17381">
                  <c:v>56.7092450000927</c:v>
                </c:pt>
                <c:pt idx="17382">
                  <c:v>56.7140369998924</c:v>
                </c:pt>
                <c:pt idx="17383">
                  <c:v>56.718903999808298</c:v>
                </c:pt>
                <c:pt idx="17384">
                  <c:v>56.720313999903702</c:v>
                </c:pt>
                <c:pt idx="17385">
                  <c:v>56.720985000083601</c:v>
                </c:pt>
                <c:pt idx="17386">
                  <c:v>56.721648999882696</c:v>
                </c:pt>
                <c:pt idx="17387">
                  <c:v>56.7227970000203</c:v>
                </c:pt>
                <c:pt idx="17388">
                  <c:v>56.723630999840601</c:v>
                </c:pt>
                <c:pt idx="17389">
                  <c:v>56.756753000172402</c:v>
                </c:pt>
                <c:pt idx="17390">
                  <c:v>56.762219000120197</c:v>
                </c:pt>
                <c:pt idx="17391">
                  <c:v>56.770501999835602</c:v>
                </c:pt>
                <c:pt idx="17392">
                  <c:v>56.771151999782802</c:v>
                </c:pt>
                <c:pt idx="17393">
                  <c:v>56.7724200000157</c:v>
                </c:pt>
                <c:pt idx="17394">
                  <c:v>56.773301999783101</c:v>
                </c:pt>
                <c:pt idx="17395">
                  <c:v>56.774687000142798</c:v>
                </c:pt>
                <c:pt idx="17396">
                  <c:v>56.7753790001006</c:v>
                </c:pt>
                <c:pt idx="17397">
                  <c:v>56.776719000026702</c:v>
                </c:pt>
                <c:pt idx="17398">
                  <c:v>56.777662000058598</c:v>
                </c:pt>
                <c:pt idx="17399">
                  <c:v>56.780079999953095</c:v>
                </c:pt>
                <c:pt idx="17400">
                  <c:v>56.7807249999532</c:v>
                </c:pt>
                <c:pt idx="17401">
                  <c:v>56.781875000069704</c:v>
                </c:pt>
                <c:pt idx="17402">
                  <c:v>56.782769000164905</c:v>
                </c:pt>
                <c:pt idx="17403">
                  <c:v>56.783911999900695</c:v>
                </c:pt>
                <c:pt idx="17404">
                  <c:v>56.783964999794904</c:v>
                </c:pt>
                <c:pt idx="17405">
                  <c:v>56.784337999943006</c:v>
                </c:pt>
                <c:pt idx="17406">
                  <c:v>56.784430999868995</c:v>
                </c:pt>
                <c:pt idx="17407">
                  <c:v>56.785132000186401</c:v>
                </c:pt>
                <c:pt idx="17408">
                  <c:v>56.7852580002181</c:v>
                </c:pt>
                <c:pt idx="17409">
                  <c:v>56.785707000017204</c:v>
                </c:pt>
                <c:pt idx="17410">
                  <c:v>56.786224999996101</c:v>
                </c:pt>
                <c:pt idx="17411">
                  <c:v>56.790232999901399</c:v>
                </c:pt>
                <c:pt idx="17412">
                  <c:v>56.831231000160095</c:v>
                </c:pt>
                <c:pt idx="17413">
                  <c:v>56.831666000107305</c:v>
                </c:pt>
                <c:pt idx="17414">
                  <c:v>56.8323739998959</c:v>
                </c:pt>
                <c:pt idx="17415">
                  <c:v>56.833106999874801</c:v>
                </c:pt>
                <c:pt idx="17416">
                  <c:v>56.834637000065399</c:v>
                </c:pt>
                <c:pt idx="17417">
                  <c:v>56.851675999951105</c:v>
                </c:pt>
                <c:pt idx="17418">
                  <c:v>56.852475000141503</c:v>
                </c:pt>
                <c:pt idx="17419">
                  <c:v>56.853945000057102</c:v>
                </c:pt>
                <c:pt idx="17420">
                  <c:v>56.854501000088902</c:v>
                </c:pt>
                <c:pt idx="17421">
                  <c:v>56.8554669998775</c:v>
                </c:pt>
                <c:pt idx="17422">
                  <c:v>56.856652000078604</c:v>
                </c:pt>
                <c:pt idx="17423">
                  <c:v>56.861353999920503</c:v>
                </c:pt>
                <c:pt idx="17424">
                  <c:v>56.861978000142699</c:v>
                </c:pt>
                <c:pt idx="17425">
                  <c:v>56.863353000153403</c:v>
                </c:pt>
                <c:pt idx="17426">
                  <c:v>56.8642429998362</c:v>
                </c:pt>
                <c:pt idx="17427">
                  <c:v>56.874960000186505</c:v>
                </c:pt>
                <c:pt idx="17428">
                  <c:v>56.875537999985596</c:v>
                </c:pt>
                <c:pt idx="17429">
                  <c:v>56.876455999827101</c:v>
                </c:pt>
                <c:pt idx="17430">
                  <c:v>56.877274999806097</c:v>
                </c:pt>
                <c:pt idx="17431">
                  <c:v>56.882240000049897</c:v>
                </c:pt>
                <c:pt idx="17432">
                  <c:v>56.8993540000519</c:v>
                </c:pt>
                <c:pt idx="17433">
                  <c:v>56.902590999925394</c:v>
                </c:pt>
                <c:pt idx="17434">
                  <c:v>56.904389999999594</c:v>
                </c:pt>
                <c:pt idx="17435">
                  <c:v>56.905080999968</c:v>
                </c:pt>
                <c:pt idx="17436">
                  <c:v>56.906429999798995</c:v>
                </c:pt>
                <c:pt idx="17437">
                  <c:v>56.9074270001692</c:v>
                </c:pt>
                <c:pt idx="17438">
                  <c:v>56.943640000099499</c:v>
                </c:pt>
                <c:pt idx="17439">
                  <c:v>56.953817999783396</c:v>
                </c:pt>
                <c:pt idx="17440">
                  <c:v>56.9759230002091</c:v>
                </c:pt>
                <c:pt idx="17441">
                  <c:v>56.980650999776103</c:v>
                </c:pt>
                <c:pt idx="17442">
                  <c:v>56.981305000135698</c:v>
                </c:pt>
                <c:pt idx="17443">
                  <c:v>56.982162000167499</c:v>
                </c:pt>
                <c:pt idx="17444">
                  <c:v>56.982382000114704</c:v>
                </c:pt>
                <c:pt idx="17445">
                  <c:v>56.982812000114698</c:v>
                </c:pt>
                <c:pt idx="17446">
                  <c:v>56.983195000157103</c:v>
                </c:pt>
                <c:pt idx="17447">
                  <c:v>56.984030999956303</c:v>
                </c:pt>
                <c:pt idx="17448">
                  <c:v>56.984431999808294</c:v>
                </c:pt>
                <c:pt idx="17449">
                  <c:v>56.9848129998717</c:v>
                </c:pt>
                <c:pt idx="17450">
                  <c:v>57.013955000002099</c:v>
                </c:pt>
                <c:pt idx="17451">
                  <c:v>57.014512000023295</c:v>
                </c:pt>
                <c:pt idx="17452">
                  <c:v>57.015541000055201</c:v>
                </c:pt>
                <c:pt idx="17453">
                  <c:v>57.016279999970699</c:v>
                </c:pt>
                <c:pt idx="17454">
                  <c:v>57.019632999981596</c:v>
                </c:pt>
                <c:pt idx="17455">
                  <c:v>57.020332999854801</c:v>
                </c:pt>
                <c:pt idx="17456">
                  <c:v>57.021714999791506</c:v>
                </c:pt>
                <c:pt idx="17457">
                  <c:v>57.022573999802205</c:v>
                </c:pt>
                <c:pt idx="17458">
                  <c:v>57.029854000120295</c:v>
                </c:pt>
                <c:pt idx="17459">
                  <c:v>57.030573999782007</c:v>
                </c:pt>
                <c:pt idx="17460">
                  <c:v>57.031084999835002</c:v>
                </c:pt>
                <c:pt idx="17461">
                  <c:v>57.031849999930202</c:v>
                </c:pt>
                <c:pt idx="17462">
                  <c:v>57.032762999824598</c:v>
                </c:pt>
                <c:pt idx="17463">
                  <c:v>57.048679000217803</c:v>
                </c:pt>
                <c:pt idx="17464">
                  <c:v>57.056700999964903</c:v>
                </c:pt>
                <c:pt idx="17465">
                  <c:v>57.057313999848702</c:v>
                </c:pt>
                <c:pt idx="17466">
                  <c:v>57.058445000166103</c:v>
                </c:pt>
                <c:pt idx="17467">
                  <c:v>57.0591949999652</c:v>
                </c:pt>
                <c:pt idx="17468">
                  <c:v>57.063092000134901</c:v>
                </c:pt>
                <c:pt idx="17469">
                  <c:v>57.063708999976299</c:v>
                </c:pt>
                <c:pt idx="17470">
                  <c:v>57.064851000177399</c:v>
                </c:pt>
                <c:pt idx="17471">
                  <c:v>57.065799000156403</c:v>
                </c:pt>
                <c:pt idx="17472">
                  <c:v>57.0670219999556</c:v>
                </c:pt>
                <c:pt idx="17473">
                  <c:v>57.081609999841</c:v>
                </c:pt>
                <c:pt idx="17474">
                  <c:v>57.084146999841302</c:v>
                </c:pt>
                <c:pt idx="17475">
                  <c:v>57.0847190001586</c:v>
                </c:pt>
                <c:pt idx="17476">
                  <c:v>57.086049000190499</c:v>
                </c:pt>
                <c:pt idx="17477">
                  <c:v>57.086831000106002</c:v>
                </c:pt>
                <c:pt idx="17478">
                  <c:v>57.088115000169594</c:v>
                </c:pt>
                <c:pt idx="17479">
                  <c:v>57.088588000169601</c:v>
                </c:pt>
                <c:pt idx="17480">
                  <c:v>57.089393999831294</c:v>
                </c:pt>
                <c:pt idx="17481">
                  <c:v>57.089924000138097</c:v>
                </c:pt>
                <c:pt idx="17482">
                  <c:v>57.091890999799901</c:v>
                </c:pt>
                <c:pt idx="17483">
                  <c:v>57.092253000064296</c:v>
                </c:pt>
                <c:pt idx="17484">
                  <c:v>57.092988000022096</c:v>
                </c:pt>
                <c:pt idx="17485">
                  <c:v>57.093489000180803</c:v>
                </c:pt>
                <c:pt idx="17486">
                  <c:v>57.094183000117397</c:v>
                </c:pt>
                <c:pt idx="17487">
                  <c:v>57.094674999916599</c:v>
                </c:pt>
                <c:pt idx="17488">
                  <c:v>57.095563000075302</c:v>
                </c:pt>
                <c:pt idx="17489">
                  <c:v>57.096280000223395</c:v>
                </c:pt>
                <c:pt idx="17490">
                  <c:v>57.107726000140197</c:v>
                </c:pt>
                <c:pt idx="17491">
                  <c:v>57.112380000035003</c:v>
                </c:pt>
                <c:pt idx="17492">
                  <c:v>57.112942000003301</c:v>
                </c:pt>
                <c:pt idx="17493">
                  <c:v>57.114010000077499</c:v>
                </c:pt>
                <c:pt idx="17494">
                  <c:v>57.1149040001728</c:v>
                </c:pt>
                <c:pt idx="17495">
                  <c:v>57.115537999834402</c:v>
                </c:pt>
                <c:pt idx="17496">
                  <c:v>57.122236999930394</c:v>
                </c:pt>
                <c:pt idx="17497">
                  <c:v>57.122893999803601</c:v>
                </c:pt>
                <c:pt idx="17498">
                  <c:v>57.124111000120998</c:v>
                </c:pt>
                <c:pt idx="17499">
                  <c:v>57.125400000131698</c:v>
                </c:pt>
                <c:pt idx="17500">
                  <c:v>57.142557000133799</c:v>
                </c:pt>
                <c:pt idx="17501">
                  <c:v>57.1462809998593</c:v>
                </c:pt>
                <c:pt idx="17502">
                  <c:v>57.146839999859303</c:v>
                </c:pt>
                <c:pt idx="17503">
                  <c:v>57.147666000219004</c:v>
                </c:pt>
                <c:pt idx="17504">
                  <c:v>57.148168999901799</c:v>
                </c:pt>
                <c:pt idx="17505">
                  <c:v>57.1488820000922</c:v>
                </c:pt>
                <c:pt idx="17506">
                  <c:v>57.149819000187499</c:v>
                </c:pt>
                <c:pt idx="17507">
                  <c:v>57.150965999881002</c:v>
                </c:pt>
                <c:pt idx="17508">
                  <c:v>57.153095000103299</c:v>
                </c:pt>
                <c:pt idx="17509">
                  <c:v>57.1537040000293</c:v>
                </c:pt>
                <c:pt idx="17510">
                  <c:v>57.154961999913198</c:v>
                </c:pt>
                <c:pt idx="17511">
                  <c:v>57.155874999807502</c:v>
                </c:pt>
                <c:pt idx="17512">
                  <c:v>57.161760999861102</c:v>
                </c:pt>
                <c:pt idx="17513">
                  <c:v>57.161813000220704</c:v>
                </c:pt>
                <c:pt idx="17514">
                  <c:v>57.162324999808298</c:v>
                </c:pt>
                <c:pt idx="17515">
                  <c:v>57.163300999945903</c:v>
                </c:pt>
                <c:pt idx="17516">
                  <c:v>57.1640049997768</c:v>
                </c:pt>
                <c:pt idx="17517">
                  <c:v>57.171686999936298</c:v>
                </c:pt>
                <c:pt idx="17518">
                  <c:v>57.172486000126803</c:v>
                </c:pt>
                <c:pt idx="17519">
                  <c:v>57.175953999831101</c:v>
                </c:pt>
                <c:pt idx="17520">
                  <c:v>57.176282999989702</c:v>
                </c:pt>
                <c:pt idx="17521">
                  <c:v>57.1795310002016</c:v>
                </c:pt>
                <c:pt idx="17522">
                  <c:v>57.179777999863198</c:v>
                </c:pt>
                <c:pt idx="17523">
                  <c:v>57.180296999831604</c:v>
                </c:pt>
                <c:pt idx="17524">
                  <c:v>57.180548999895102</c:v>
                </c:pt>
                <c:pt idx="17525">
                  <c:v>57.181623999895201</c:v>
                </c:pt>
                <c:pt idx="17526">
                  <c:v>57.1817410000221</c:v>
                </c:pt>
                <c:pt idx="17527">
                  <c:v>57.181830999979802</c:v>
                </c:pt>
                <c:pt idx="17528">
                  <c:v>57.181915999990402</c:v>
                </c:pt>
                <c:pt idx="17529">
                  <c:v>57.1833330000117</c:v>
                </c:pt>
                <c:pt idx="17530">
                  <c:v>57.184174000212806</c:v>
                </c:pt>
                <c:pt idx="17531">
                  <c:v>57.184626999969602</c:v>
                </c:pt>
                <c:pt idx="17532">
                  <c:v>57.185019999906196</c:v>
                </c:pt>
                <c:pt idx="17533">
                  <c:v>57.194131999949597</c:v>
                </c:pt>
                <c:pt idx="17534">
                  <c:v>57.194708000224601</c:v>
                </c:pt>
                <c:pt idx="17535">
                  <c:v>57.195912000224702</c:v>
                </c:pt>
                <c:pt idx="17536">
                  <c:v>57.196338999801803</c:v>
                </c:pt>
                <c:pt idx="17537">
                  <c:v>57.196747000034506</c:v>
                </c:pt>
                <c:pt idx="17538">
                  <c:v>57.2034120000353</c:v>
                </c:pt>
                <c:pt idx="17539">
                  <c:v>57.204130000172803</c:v>
                </c:pt>
                <c:pt idx="17540">
                  <c:v>57.205474000056697</c:v>
                </c:pt>
                <c:pt idx="17541">
                  <c:v>57.207100000141502</c:v>
                </c:pt>
                <c:pt idx="17542">
                  <c:v>57.212042000173803</c:v>
                </c:pt>
                <c:pt idx="17543">
                  <c:v>57.215790000100206</c:v>
                </c:pt>
                <c:pt idx="17544">
                  <c:v>57.225255000048399</c:v>
                </c:pt>
                <c:pt idx="17545">
                  <c:v>57.225845000175404</c:v>
                </c:pt>
                <c:pt idx="17546">
                  <c:v>57.226865999837102</c:v>
                </c:pt>
                <c:pt idx="17547">
                  <c:v>57.227603000228498</c:v>
                </c:pt>
                <c:pt idx="17548">
                  <c:v>57.237721000092201</c:v>
                </c:pt>
                <c:pt idx="17549">
                  <c:v>57.238157000028799</c:v>
                </c:pt>
                <c:pt idx="17550">
                  <c:v>57.238725999923105</c:v>
                </c:pt>
                <c:pt idx="17551">
                  <c:v>57.239556999775203</c:v>
                </c:pt>
                <c:pt idx="17552">
                  <c:v>57.251445000019807</c:v>
                </c:pt>
                <c:pt idx="17553">
                  <c:v>57.255242999872202</c:v>
                </c:pt>
                <c:pt idx="17554">
                  <c:v>57.255477000126099</c:v>
                </c:pt>
                <c:pt idx="17555">
                  <c:v>57.261562999883601</c:v>
                </c:pt>
                <c:pt idx="17556">
                  <c:v>57.262029999947103</c:v>
                </c:pt>
                <c:pt idx="17557">
                  <c:v>57.262788000116402</c:v>
                </c:pt>
                <c:pt idx="17558">
                  <c:v>57.2637800000848</c:v>
                </c:pt>
                <c:pt idx="17559">
                  <c:v>57.265057000222399</c:v>
                </c:pt>
                <c:pt idx="17560">
                  <c:v>57.265677000032099</c:v>
                </c:pt>
                <c:pt idx="17561">
                  <c:v>57.266599999820698</c:v>
                </c:pt>
                <c:pt idx="17562">
                  <c:v>57.267701000000606</c:v>
                </c:pt>
                <c:pt idx="17563">
                  <c:v>57.268821999968999</c:v>
                </c:pt>
                <c:pt idx="17564">
                  <c:v>57.269230000201702</c:v>
                </c:pt>
                <c:pt idx="17565">
                  <c:v>57.269726999948006</c:v>
                </c:pt>
                <c:pt idx="17566">
                  <c:v>57.270774999778894</c:v>
                </c:pt>
                <c:pt idx="17567">
                  <c:v>57.271523000054003</c:v>
                </c:pt>
                <c:pt idx="17568">
                  <c:v>57.271745999969397</c:v>
                </c:pt>
                <c:pt idx="17569">
                  <c:v>57.272368000212701</c:v>
                </c:pt>
                <c:pt idx="17570">
                  <c:v>57.273642999916703</c:v>
                </c:pt>
                <c:pt idx="17571">
                  <c:v>57.274491000043696</c:v>
                </c:pt>
                <c:pt idx="17572">
                  <c:v>57.278224000128802</c:v>
                </c:pt>
                <c:pt idx="17573">
                  <c:v>57.2788109998327</c:v>
                </c:pt>
                <c:pt idx="17574">
                  <c:v>57.279864000065501</c:v>
                </c:pt>
                <c:pt idx="17575">
                  <c:v>57.280669000192503</c:v>
                </c:pt>
                <c:pt idx="17576">
                  <c:v>57.289508999929197</c:v>
                </c:pt>
                <c:pt idx="17577">
                  <c:v>57.2898690002148</c:v>
                </c:pt>
                <c:pt idx="17578">
                  <c:v>57.290589999865894</c:v>
                </c:pt>
                <c:pt idx="17579">
                  <c:v>57.291082000119701</c:v>
                </c:pt>
                <c:pt idx="17580">
                  <c:v>57.300811999994004</c:v>
                </c:pt>
                <c:pt idx="17581">
                  <c:v>57.301204999930597</c:v>
                </c:pt>
                <c:pt idx="17582">
                  <c:v>57.301944999835499</c:v>
                </c:pt>
                <c:pt idx="17583">
                  <c:v>57.302528000036503</c:v>
                </c:pt>
                <c:pt idx="17584">
                  <c:v>57.312429999910805</c:v>
                </c:pt>
                <c:pt idx="17585">
                  <c:v>57.313399000122395</c:v>
                </c:pt>
                <c:pt idx="17586">
                  <c:v>57.322267000017703</c:v>
                </c:pt>
                <c:pt idx="17587">
                  <c:v>57.322996000038899</c:v>
                </c:pt>
                <c:pt idx="17588">
                  <c:v>57.324305999827601</c:v>
                </c:pt>
                <c:pt idx="17589">
                  <c:v>57.326077000197905</c:v>
                </c:pt>
                <c:pt idx="17590">
                  <c:v>57.327270999849105</c:v>
                </c:pt>
                <c:pt idx="17591">
                  <c:v>57.327789999817398</c:v>
                </c:pt>
                <c:pt idx="17592">
                  <c:v>57.328703000166499</c:v>
                </c:pt>
                <c:pt idx="17593">
                  <c:v>57.329286999902202</c:v>
                </c:pt>
                <c:pt idx="17594">
                  <c:v>57.332847999987202</c:v>
                </c:pt>
                <c:pt idx="17595">
                  <c:v>57.333465999818102</c:v>
                </c:pt>
                <c:pt idx="17596">
                  <c:v>57.3347149997971</c:v>
                </c:pt>
                <c:pt idx="17597">
                  <c:v>57.335556999987602</c:v>
                </c:pt>
                <c:pt idx="17598">
                  <c:v>57.3428550001153</c:v>
                </c:pt>
                <c:pt idx="17599">
                  <c:v>57.346594000136896</c:v>
                </c:pt>
                <c:pt idx="17600">
                  <c:v>57.347008999840902</c:v>
                </c:pt>
                <c:pt idx="17601">
                  <c:v>57.3474789998726</c:v>
                </c:pt>
                <c:pt idx="17602">
                  <c:v>57.347618000221701</c:v>
                </c:pt>
                <c:pt idx="17603">
                  <c:v>57.348238000031394</c:v>
                </c:pt>
                <c:pt idx="17604">
                  <c:v>57.348327999989102</c:v>
                </c:pt>
                <c:pt idx="17605">
                  <c:v>57.348793000073698</c:v>
                </c:pt>
                <c:pt idx="17606">
                  <c:v>57.349113999862297</c:v>
                </c:pt>
                <c:pt idx="17607">
                  <c:v>57.358541000212398</c:v>
                </c:pt>
                <c:pt idx="17608">
                  <c:v>57.366113000170998</c:v>
                </c:pt>
                <c:pt idx="17609">
                  <c:v>57.366344999991199</c:v>
                </c:pt>
                <c:pt idx="17610">
                  <c:v>57.367068000075896</c:v>
                </c:pt>
                <c:pt idx="17611">
                  <c:v>57.368107999991402</c:v>
                </c:pt>
                <c:pt idx="17612">
                  <c:v>57.368401000076098</c:v>
                </c:pt>
                <c:pt idx="17613">
                  <c:v>57.369318999917596</c:v>
                </c:pt>
                <c:pt idx="17614">
                  <c:v>57.373513000129606</c:v>
                </c:pt>
                <c:pt idx="17615">
                  <c:v>57.383874000151906</c:v>
                </c:pt>
                <c:pt idx="17616">
                  <c:v>57.397007999952599</c:v>
                </c:pt>
                <c:pt idx="17617">
                  <c:v>57.3973089999526</c:v>
                </c:pt>
                <c:pt idx="17618">
                  <c:v>57.3978719999104</c:v>
                </c:pt>
                <c:pt idx="17619">
                  <c:v>57.398291000026802</c:v>
                </c:pt>
                <c:pt idx="17620">
                  <c:v>57.402334000016694</c:v>
                </c:pt>
                <c:pt idx="17621">
                  <c:v>57.407485000112494</c:v>
                </c:pt>
                <c:pt idx="17622">
                  <c:v>57.413062999785296</c:v>
                </c:pt>
                <c:pt idx="17623">
                  <c:v>57.414855999922999</c:v>
                </c:pt>
                <c:pt idx="17624">
                  <c:v>57.417130999965494</c:v>
                </c:pt>
                <c:pt idx="17625">
                  <c:v>57.419626999944704</c:v>
                </c:pt>
                <c:pt idx="17626">
                  <c:v>57.420120000188</c:v>
                </c:pt>
                <c:pt idx="17627">
                  <c:v>57.439640000211497</c:v>
                </c:pt>
                <c:pt idx="17628">
                  <c:v>57.439836999947104</c:v>
                </c:pt>
                <c:pt idx="17629">
                  <c:v>57.440194999799104</c:v>
                </c:pt>
                <c:pt idx="17630">
                  <c:v>57.441220999862701</c:v>
                </c:pt>
                <c:pt idx="17631">
                  <c:v>57.441938000010801</c:v>
                </c:pt>
                <c:pt idx="17632">
                  <c:v>57.4524499998005</c:v>
                </c:pt>
                <c:pt idx="17633">
                  <c:v>57.453009999789998</c:v>
                </c:pt>
                <c:pt idx="17634">
                  <c:v>57.454026999948802</c:v>
                </c:pt>
                <c:pt idx="17635">
                  <c:v>57.454764999874897</c:v>
                </c:pt>
                <c:pt idx="17636">
                  <c:v>57.459686000129295</c:v>
                </c:pt>
                <c:pt idx="17637">
                  <c:v>57.460263999928401</c:v>
                </c:pt>
                <c:pt idx="17638">
                  <c:v>57.460376000108198</c:v>
                </c:pt>
                <c:pt idx="17639">
                  <c:v>57.461672000044899</c:v>
                </c:pt>
                <c:pt idx="17640">
                  <c:v>57.462613000097903</c:v>
                </c:pt>
                <c:pt idx="17641">
                  <c:v>57.467531999918698</c:v>
                </c:pt>
                <c:pt idx="17642">
                  <c:v>57.467924999855299</c:v>
                </c:pt>
                <c:pt idx="17643">
                  <c:v>57.468671000151502</c:v>
                </c:pt>
                <c:pt idx="17644">
                  <c:v>57.469161999961194</c:v>
                </c:pt>
                <c:pt idx="17645">
                  <c:v>57.469176999802499</c:v>
                </c:pt>
                <c:pt idx="17646">
                  <c:v>57.475899000109997</c:v>
                </c:pt>
                <c:pt idx="17647">
                  <c:v>57.476246000078298</c:v>
                </c:pt>
                <c:pt idx="17648">
                  <c:v>57.476885000141898</c:v>
                </c:pt>
                <c:pt idx="17649">
                  <c:v>57.477338999888097</c:v>
                </c:pt>
                <c:pt idx="17650">
                  <c:v>57.490779000090598</c:v>
                </c:pt>
                <c:pt idx="17651">
                  <c:v>57.493069999964</c:v>
                </c:pt>
                <c:pt idx="17652">
                  <c:v>57.493640999837197</c:v>
                </c:pt>
                <c:pt idx="17653">
                  <c:v>57.494587999826699</c:v>
                </c:pt>
                <c:pt idx="17654">
                  <c:v>57.495404999826796</c:v>
                </c:pt>
                <c:pt idx="17655">
                  <c:v>57.495683000070102</c:v>
                </c:pt>
                <c:pt idx="17656">
                  <c:v>57.4959119999221</c:v>
                </c:pt>
                <c:pt idx="17657">
                  <c:v>57.4968930000068</c:v>
                </c:pt>
                <c:pt idx="17658">
                  <c:v>57.497652000165502</c:v>
                </c:pt>
                <c:pt idx="17659">
                  <c:v>57.4996519999331</c:v>
                </c:pt>
                <c:pt idx="17660">
                  <c:v>57.500296999933198</c:v>
                </c:pt>
                <c:pt idx="17661">
                  <c:v>57.501493000017895</c:v>
                </c:pt>
                <c:pt idx="17662">
                  <c:v>57.5023840001449</c:v>
                </c:pt>
                <c:pt idx="17663">
                  <c:v>57.507860999976394</c:v>
                </c:pt>
                <c:pt idx="17664">
                  <c:v>57.513782000114503</c:v>
                </c:pt>
                <c:pt idx="17665">
                  <c:v>57.513907000156905</c:v>
                </c:pt>
                <c:pt idx="17666">
                  <c:v>57.5142859997868</c:v>
                </c:pt>
                <c:pt idx="17667">
                  <c:v>57.515169999987805</c:v>
                </c:pt>
                <c:pt idx="17668">
                  <c:v>57.515839000188798</c:v>
                </c:pt>
                <c:pt idx="17669">
                  <c:v>57.524522000221602</c:v>
                </c:pt>
                <c:pt idx="17670">
                  <c:v>57.5385490001281</c:v>
                </c:pt>
                <c:pt idx="17671">
                  <c:v>57.539200000064703</c:v>
                </c:pt>
                <c:pt idx="17672">
                  <c:v>57.5403480002023</c:v>
                </c:pt>
                <c:pt idx="17673">
                  <c:v>57.54120399979</c:v>
                </c:pt>
                <c:pt idx="17674">
                  <c:v>57.5479469998754</c:v>
                </c:pt>
                <c:pt idx="17675">
                  <c:v>57.548364000012896</c:v>
                </c:pt>
                <c:pt idx="17676">
                  <c:v>57.5498220000554</c:v>
                </c:pt>
                <c:pt idx="17677">
                  <c:v>57.5499830001717</c:v>
                </c:pt>
                <c:pt idx="17678">
                  <c:v>57.550523999907398</c:v>
                </c:pt>
                <c:pt idx="17679">
                  <c:v>57.5507090002247</c:v>
                </c:pt>
                <c:pt idx="17680">
                  <c:v>57.5515169998652</c:v>
                </c:pt>
                <c:pt idx="17681">
                  <c:v>57.551598999907498</c:v>
                </c:pt>
                <c:pt idx="17682">
                  <c:v>57.551676999992196</c:v>
                </c:pt>
                <c:pt idx="17683">
                  <c:v>57.552250999833596</c:v>
                </c:pt>
                <c:pt idx="17684">
                  <c:v>57.5525509998442</c:v>
                </c:pt>
                <c:pt idx="17685">
                  <c:v>57.553007000023996</c:v>
                </c:pt>
                <c:pt idx="17686">
                  <c:v>57.5538719999713</c:v>
                </c:pt>
                <c:pt idx="17687">
                  <c:v>57.561348000035601</c:v>
                </c:pt>
                <c:pt idx="17688">
                  <c:v>57.561942000120297</c:v>
                </c:pt>
                <c:pt idx="17689">
                  <c:v>57.562415000120296</c:v>
                </c:pt>
                <c:pt idx="17690">
                  <c:v>57.563124999887805</c:v>
                </c:pt>
                <c:pt idx="17691">
                  <c:v>57.564063999961895</c:v>
                </c:pt>
                <c:pt idx="17692">
                  <c:v>57.564356000057103</c:v>
                </c:pt>
                <c:pt idx="17693">
                  <c:v>57.588681000197496</c:v>
                </c:pt>
                <c:pt idx="17694">
                  <c:v>57.589054999880297</c:v>
                </c:pt>
                <c:pt idx="17695">
                  <c:v>57.589708999785202</c:v>
                </c:pt>
                <c:pt idx="17696">
                  <c:v>57.590244000038993</c:v>
                </c:pt>
                <c:pt idx="17697">
                  <c:v>57.591190000039198</c:v>
                </c:pt>
                <c:pt idx="17698">
                  <c:v>57.593091999933598</c:v>
                </c:pt>
                <c:pt idx="17699">
                  <c:v>57.597498000177396</c:v>
                </c:pt>
                <c:pt idx="17700">
                  <c:v>57.613467000010104</c:v>
                </c:pt>
                <c:pt idx="17701">
                  <c:v>57.614069000010197</c:v>
                </c:pt>
                <c:pt idx="17702">
                  <c:v>57.615280999925702</c:v>
                </c:pt>
                <c:pt idx="17703">
                  <c:v>57.615987000190195</c:v>
                </c:pt>
                <c:pt idx="17704">
                  <c:v>57.616522999978699</c:v>
                </c:pt>
                <c:pt idx="17705">
                  <c:v>57.623455999873805</c:v>
                </c:pt>
                <c:pt idx="17706">
                  <c:v>57.624081000085397</c:v>
                </c:pt>
                <c:pt idx="17707">
                  <c:v>57.624624999789297</c:v>
                </c:pt>
                <c:pt idx="17708">
                  <c:v>57.625367000127802</c:v>
                </c:pt>
                <c:pt idx="17709">
                  <c:v>57.6261999999587</c:v>
                </c:pt>
                <c:pt idx="17710">
                  <c:v>57.629230000202298</c:v>
                </c:pt>
                <c:pt idx="17711">
                  <c:v>57.645135999791798</c:v>
                </c:pt>
                <c:pt idx="17712">
                  <c:v>57.666955000058799</c:v>
                </c:pt>
                <c:pt idx="17713">
                  <c:v>57.673004000207499</c:v>
                </c:pt>
                <c:pt idx="17714">
                  <c:v>57.673425999837399</c:v>
                </c:pt>
                <c:pt idx="17715">
                  <c:v>57.674141000006699</c:v>
                </c:pt>
                <c:pt idx="17716">
                  <c:v>57.674650000080803</c:v>
                </c:pt>
                <c:pt idx="17717">
                  <c:v>57.678003000091799</c:v>
                </c:pt>
                <c:pt idx="17718">
                  <c:v>57.684212999902201</c:v>
                </c:pt>
                <c:pt idx="17719">
                  <c:v>57.684826999775296</c:v>
                </c:pt>
                <c:pt idx="17720">
                  <c:v>57.686085000113899</c:v>
                </c:pt>
                <c:pt idx="17721">
                  <c:v>57.686094000018699</c:v>
                </c:pt>
                <c:pt idx="17722">
                  <c:v>57.687080000050599</c:v>
                </c:pt>
                <c:pt idx="17723">
                  <c:v>57.687505000103506</c:v>
                </c:pt>
                <c:pt idx="17724">
                  <c:v>57.693751999977295</c:v>
                </c:pt>
                <c:pt idx="17725">
                  <c:v>57.693888999892799</c:v>
                </c:pt>
                <c:pt idx="17726">
                  <c:v>57.694522000019703</c:v>
                </c:pt>
                <c:pt idx="17727">
                  <c:v>57.695837000210297</c:v>
                </c:pt>
                <c:pt idx="17728">
                  <c:v>57.696361000125698</c:v>
                </c:pt>
                <c:pt idx="17729">
                  <c:v>57.696794000093995</c:v>
                </c:pt>
                <c:pt idx="17730">
                  <c:v>57.696950999797906</c:v>
                </c:pt>
                <c:pt idx="17731">
                  <c:v>57.6979470001788</c:v>
                </c:pt>
                <c:pt idx="17732">
                  <c:v>57.698618999893299</c:v>
                </c:pt>
                <c:pt idx="17733">
                  <c:v>57.698694000009702</c:v>
                </c:pt>
                <c:pt idx="17734">
                  <c:v>57.699190000221201</c:v>
                </c:pt>
                <c:pt idx="17735">
                  <c:v>57.700475999808901</c:v>
                </c:pt>
                <c:pt idx="17736">
                  <c:v>57.7012250000734</c:v>
                </c:pt>
                <c:pt idx="17737">
                  <c:v>57.711841000127599</c:v>
                </c:pt>
                <c:pt idx="17738">
                  <c:v>57.712567000180499</c:v>
                </c:pt>
                <c:pt idx="17739">
                  <c:v>57.713717999831701</c:v>
                </c:pt>
                <c:pt idx="17740">
                  <c:v>57.715038999958701</c:v>
                </c:pt>
                <c:pt idx="17741">
                  <c:v>57.744865000131504</c:v>
                </c:pt>
                <c:pt idx="17742">
                  <c:v>57.746143999793205</c:v>
                </c:pt>
                <c:pt idx="17743">
                  <c:v>57.746628000131693</c:v>
                </c:pt>
                <c:pt idx="17744">
                  <c:v>57.747444000142401</c:v>
                </c:pt>
                <c:pt idx="17745">
                  <c:v>57.747979999930905</c:v>
                </c:pt>
                <c:pt idx="17746">
                  <c:v>57.750065000163801</c:v>
                </c:pt>
                <c:pt idx="17747">
                  <c:v>57.759712999995799</c:v>
                </c:pt>
                <c:pt idx="17748">
                  <c:v>57.764674999816599</c:v>
                </c:pt>
                <c:pt idx="17749">
                  <c:v>57.7653790001022</c:v>
                </c:pt>
                <c:pt idx="17750">
                  <c:v>57.766598999933102</c:v>
                </c:pt>
                <c:pt idx="17751">
                  <c:v>57.767959000102501</c:v>
                </c:pt>
                <c:pt idx="17752">
                  <c:v>57.768631999806502</c:v>
                </c:pt>
                <c:pt idx="17753">
                  <c:v>57.7692130000286</c:v>
                </c:pt>
                <c:pt idx="17754">
                  <c:v>57.769694999933506</c:v>
                </c:pt>
                <c:pt idx="17755">
                  <c:v>57.770161000007597</c:v>
                </c:pt>
                <c:pt idx="17756">
                  <c:v>57.771212999796198</c:v>
                </c:pt>
                <c:pt idx="17757">
                  <c:v>57.773146999806997</c:v>
                </c:pt>
                <c:pt idx="17758">
                  <c:v>57.773835999796503</c:v>
                </c:pt>
                <c:pt idx="17759">
                  <c:v>57.775106000008201</c:v>
                </c:pt>
                <c:pt idx="17760">
                  <c:v>57.775267000124501</c:v>
                </c:pt>
                <c:pt idx="17761">
                  <c:v>57.775887999923697</c:v>
                </c:pt>
                <c:pt idx="17762">
                  <c:v>57.776005000050596</c:v>
                </c:pt>
                <c:pt idx="17763">
                  <c:v>57.776868000019</c:v>
                </c:pt>
                <c:pt idx="17764">
                  <c:v>57.777949999945093</c:v>
                </c:pt>
                <c:pt idx="17765">
                  <c:v>57.7897150001263</c:v>
                </c:pt>
                <c:pt idx="17766">
                  <c:v>57.790276000105202</c:v>
                </c:pt>
                <c:pt idx="17767">
                  <c:v>57.791389000158198</c:v>
                </c:pt>
                <c:pt idx="17768">
                  <c:v>57.792172000063097</c:v>
                </c:pt>
                <c:pt idx="17769">
                  <c:v>57.793143999788299</c:v>
                </c:pt>
                <c:pt idx="17770">
                  <c:v>57.793513999968098</c:v>
                </c:pt>
                <c:pt idx="17771">
                  <c:v>57.794196000031597</c:v>
                </c:pt>
                <c:pt idx="17772">
                  <c:v>57.794751000074001</c:v>
                </c:pt>
                <c:pt idx="17773">
                  <c:v>57.799912000063998</c:v>
                </c:pt>
                <c:pt idx="17774">
                  <c:v>57.803634999800103</c:v>
                </c:pt>
                <c:pt idx="17775">
                  <c:v>57.814120999864805</c:v>
                </c:pt>
                <c:pt idx="17776">
                  <c:v>57.814771999801394</c:v>
                </c:pt>
                <c:pt idx="17777">
                  <c:v>57.816081000055405</c:v>
                </c:pt>
                <c:pt idx="17778">
                  <c:v>57.817054000224701</c:v>
                </c:pt>
                <c:pt idx="17779">
                  <c:v>57.831767000152404</c:v>
                </c:pt>
                <c:pt idx="17780">
                  <c:v>57.841007000206403</c:v>
                </c:pt>
                <c:pt idx="17781">
                  <c:v>57.852469999943395</c:v>
                </c:pt>
                <c:pt idx="17782">
                  <c:v>57.854184999996498</c:v>
                </c:pt>
                <c:pt idx="17783">
                  <c:v>57.874359999914304</c:v>
                </c:pt>
                <c:pt idx="17784">
                  <c:v>57.875013999819195</c:v>
                </c:pt>
                <c:pt idx="17785">
                  <c:v>57.876359000147204</c:v>
                </c:pt>
                <c:pt idx="17786">
                  <c:v>57.877240999914605</c:v>
                </c:pt>
                <c:pt idx="17787">
                  <c:v>57.878699999946498</c:v>
                </c:pt>
                <c:pt idx="17788">
                  <c:v>57.880642999862097</c:v>
                </c:pt>
                <c:pt idx="17789">
                  <c:v>57.8811270002006</c:v>
                </c:pt>
                <c:pt idx="17790">
                  <c:v>57.882014999904605</c:v>
                </c:pt>
                <c:pt idx="17791">
                  <c:v>57.882735000021</c:v>
                </c:pt>
                <c:pt idx="17792">
                  <c:v>57.890308999958499</c:v>
                </c:pt>
                <c:pt idx="17793">
                  <c:v>57.922983000025802</c:v>
                </c:pt>
                <c:pt idx="17794">
                  <c:v>57.935150000048402</c:v>
                </c:pt>
                <c:pt idx="17795">
                  <c:v>57.936090000111996</c:v>
                </c:pt>
                <c:pt idx="17796">
                  <c:v>57.947196999975802</c:v>
                </c:pt>
                <c:pt idx="17797">
                  <c:v>57.986235000043898</c:v>
                </c:pt>
                <c:pt idx="17798">
                  <c:v>57.986793000054597</c:v>
                </c:pt>
                <c:pt idx="17799">
                  <c:v>57.9876599999806</c:v>
                </c:pt>
                <c:pt idx="17800">
                  <c:v>57.988322999790398</c:v>
                </c:pt>
                <c:pt idx="17801">
                  <c:v>57.994081999822804</c:v>
                </c:pt>
                <c:pt idx="17802">
                  <c:v>57.994675999907393</c:v>
                </c:pt>
                <c:pt idx="17803">
                  <c:v>57.995907000076798</c:v>
                </c:pt>
                <c:pt idx="17804">
                  <c:v>57.996763000119202</c:v>
                </c:pt>
                <c:pt idx="17805">
                  <c:v>58.015202000206003</c:v>
                </c:pt>
                <c:pt idx="17806">
                  <c:v>58.015890000206099</c:v>
                </c:pt>
                <c:pt idx="17807">
                  <c:v>58.017080999889004</c:v>
                </c:pt>
                <c:pt idx="17808">
                  <c:v>58.0179120001957</c:v>
                </c:pt>
                <c:pt idx="17809">
                  <c:v>58.039470000039699</c:v>
                </c:pt>
                <c:pt idx="17810">
                  <c:v>58.040167999934006</c:v>
                </c:pt>
                <c:pt idx="17811">
                  <c:v>58.041434000187998</c:v>
                </c:pt>
                <c:pt idx="17812">
                  <c:v>58.042344000114099</c:v>
                </c:pt>
                <c:pt idx="17813">
                  <c:v>58.055693999904101</c:v>
                </c:pt>
                <c:pt idx="17814">
                  <c:v>58.061205999820203</c:v>
                </c:pt>
                <c:pt idx="17815">
                  <c:v>58.061663999978897</c:v>
                </c:pt>
                <c:pt idx="17816">
                  <c:v>58.062475000042404</c:v>
                </c:pt>
                <c:pt idx="17817">
                  <c:v>58.063054999820395</c:v>
                </c:pt>
                <c:pt idx="17818">
                  <c:v>58.065385000190801</c:v>
                </c:pt>
                <c:pt idx="17819">
                  <c:v>58.066250000138098</c:v>
                </c:pt>
                <c:pt idx="17820">
                  <c:v>58.066987000074697</c:v>
                </c:pt>
                <c:pt idx="17821">
                  <c:v>58.068241000000796</c:v>
                </c:pt>
                <c:pt idx="17822">
                  <c:v>58.069183000043196</c:v>
                </c:pt>
                <c:pt idx="17823">
                  <c:v>58.070753999800196</c:v>
                </c:pt>
                <c:pt idx="17824">
                  <c:v>58.0712719997791</c:v>
                </c:pt>
                <c:pt idx="17825">
                  <c:v>58.072274000096499</c:v>
                </c:pt>
                <c:pt idx="17826">
                  <c:v>58.072927000011902</c:v>
                </c:pt>
                <c:pt idx="17827">
                  <c:v>58.073758999853403</c:v>
                </c:pt>
                <c:pt idx="17828">
                  <c:v>58.074330000181305</c:v>
                </c:pt>
                <c:pt idx="17829">
                  <c:v>58.074445999864103</c:v>
                </c:pt>
                <c:pt idx="17830">
                  <c:v>58.075144000213101</c:v>
                </c:pt>
                <c:pt idx="17831">
                  <c:v>58.075282000118001</c:v>
                </c:pt>
                <c:pt idx="17832">
                  <c:v>58.075996999832505</c:v>
                </c:pt>
                <c:pt idx="17833">
                  <c:v>58.0763379998643</c:v>
                </c:pt>
                <c:pt idx="17834">
                  <c:v>58.0771770000865</c:v>
                </c:pt>
                <c:pt idx="17835">
                  <c:v>58.084968000002803</c:v>
                </c:pt>
                <c:pt idx="17836">
                  <c:v>58.118361000197098</c:v>
                </c:pt>
                <c:pt idx="17837">
                  <c:v>58.133149999775902</c:v>
                </c:pt>
                <c:pt idx="17838">
                  <c:v>58.137812000040796</c:v>
                </c:pt>
                <c:pt idx="17839">
                  <c:v>58.138459000019701</c:v>
                </c:pt>
                <c:pt idx="17840">
                  <c:v>58.139555999787198</c:v>
                </c:pt>
                <c:pt idx="17841">
                  <c:v>58.140896000168098</c:v>
                </c:pt>
                <c:pt idx="17842">
                  <c:v>58.150241000021197</c:v>
                </c:pt>
                <c:pt idx="17843">
                  <c:v>58.150370000021198</c:v>
                </c:pt>
                <c:pt idx="17844">
                  <c:v>58.1549399998948</c:v>
                </c:pt>
                <c:pt idx="17845">
                  <c:v>58.155578999958301</c:v>
                </c:pt>
                <c:pt idx="17846">
                  <c:v>58.156896000127702</c:v>
                </c:pt>
                <c:pt idx="17847">
                  <c:v>58.157732999916298</c:v>
                </c:pt>
                <c:pt idx="17848">
                  <c:v>58.160292000138703</c:v>
                </c:pt>
                <c:pt idx="17849">
                  <c:v>58.166689999779905</c:v>
                </c:pt>
                <c:pt idx="17850">
                  <c:v>58.168971000213695</c:v>
                </c:pt>
                <c:pt idx="17851">
                  <c:v>58.169588000055199</c:v>
                </c:pt>
                <c:pt idx="17852">
                  <c:v>58.170439000150502</c:v>
                </c:pt>
                <c:pt idx="17853">
                  <c:v>58.170915000118796</c:v>
                </c:pt>
                <c:pt idx="17854">
                  <c:v>58.171121000214001</c:v>
                </c:pt>
                <c:pt idx="17855">
                  <c:v>58.171808000224701</c:v>
                </c:pt>
                <c:pt idx="17856">
                  <c:v>58.173589000034504</c:v>
                </c:pt>
                <c:pt idx="17857">
                  <c:v>58.173820999854698</c:v>
                </c:pt>
                <c:pt idx="17858">
                  <c:v>58.174587999928896</c:v>
                </c:pt>
                <c:pt idx="17859">
                  <c:v>58.174809999854901</c:v>
                </c:pt>
                <c:pt idx="17860">
                  <c:v>58.175990000108804</c:v>
                </c:pt>
                <c:pt idx="17861">
                  <c:v>58.176090999950198</c:v>
                </c:pt>
                <c:pt idx="17862">
                  <c:v>58.1762000001617</c:v>
                </c:pt>
                <c:pt idx="17863">
                  <c:v>58.177100000193605</c:v>
                </c:pt>
                <c:pt idx="17864">
                  <c:v>58.177662000161902</c:v>
                </c:pt>
                <c:pt idx="17865">
                  <c:v>58.178098000098494</c:v>
                </c:pt>
                <c:pt idx="17866">
                  <c:v>58.182103000035504</c:v>
                </c:pt>
                <c:pt idx="17867">
                  <c:v>58.182848999876995</c:v>
                </c:pt>
                <c:pt idx="17868">
                  <c:v>58.183368999834698</c:v>
                </c:pt>
                <c:pt idx="17869">
                  <c:v>58.184033000088604</c:v>
                </c:pt>
                <c:pt idx="17870">
                  <c:v>58.184274999803101</c:v>
                </c:pt>
                <c:pt idx="17871">
                  <c:v>58.185140000205102</c:v>
                </c:pt>
                <c:pt idx="17872">
                  <c:v>58.185174999834999</c:v>
                </c:pt>
                <c:pt idx="17873">
                  <c:v>58.18596600011</c:v>
                </c:pt>
                <c:pt idx="17874">
                  <c:v>58.186606000162996</c:v>
                </c:pt>
                <c:pt idx="17875">
                  <c:v>58.187322999856399</c:v>
                </c:pt>
                <c:pt idx="17876">
                  <c:v>58.1886489999305</c:v>
                </c:pt>
                <c:pt idx="17877">
                  <c:v>58.189614000184498</c:v>
                </c:pt>
                <c:pt idx="17878">
                  <c:v>58.192176999909805</c:v>
                </c:pt>
                <c:pt idx="17879">
                  <c:v>58.192740999857001</c:v>
                </c:pt>
                <c:pt idx="17880">
                  <c:v>58.193878000110999</c:v>
                </c:pt>
                <c:pt idx="17881">
                  <c:v>58.194654000089898</c:v>
                </c:pt>
                <c:pt idx="17882">
                  <c:v>58.199143999900102</c:v>
                </c:pt>
                <c:pt idx="17883">
                  <c:v>58.1994700000905</c:v>
                </c:pt>
                <c:pt idx="17884">
                  <c:v>58.200126999963594</c:v>
                </c:pt>
                <c:pt idx="17885">
                  <c:v>58.200580000175201</c:v>
                </c:pt>
                <c:pt idx="17886">
                  <c:v>58.205765999900898</c:v>
                </c:pt>
                <c:pt idx="17887">
                  <c:v>58.213554999838301</c:v>
                </c:pt>
                <c:pt idx="17888">
                  <c:v>58.2142080002086</c:v>
                </c:pt>
                <c:pt idx="17889">
                  <c:v>58.2154499998068</c:v>
                </c:pt>
                <c:pt idx="17890">
                  <c:v>58.216279000134804</c:v>
                </c:pt>
                <c:pt idx="17891">
                  <c:v>58.232118999967497</c:v>
                </c:pt>
                <c:pt idx="17892">
                  <c:v>58.236806999957395</c:v>
                </c:pt>
                <c:pt idx="17893">
                  <c:v>58.237315000042102</c:v>
                </c:pt>
                <c:pt idx="17894">
                  <c:v>58.2381939998413</c:v>
                </c:pt>
                <c:pt idx="17895">
                  <c:v>58.238827999957707</c:v>
                </c:pt>
                <c:pt idx="17896">
                  <c:v>58.2401380002011</c:v>
                </c:pt>
                <c:pt idx="17897">
                  <c:v>58.240867000222302</c:v>
                </c:pt>
                <c:pt idx="17898">
                  <c:v>58.242131000042697</c:v>
                </c:pt>
                <c:pt idx="17899">
                  <c:v>58.242946000063903</c:v>
                </c:pt>
                <c:pt idx="17900">
                  <c:v>58.245938999789296</c:v>
                </c:pt>
                <c:pt idx="17901">
                  <c:v>58.248588999958798</c:v>
                </c:pt>
                <c:pt idx="17902">
                  <c:v>58.254784999917298</c:v>
                </c:pt>
                <c:pt idx="17903">
                  <c:v>58.257303000118505</c:v>
                </c:pt>
                <c:pt idx="17904">
                  <c:v>58.262664999801899</c:v>
                </c:pt>
                <c:pt idx="17905">
                  <c:v>58.263166999950002</c:v>
                </c:pt>
                <c:pt idx="17906">
                  <c:v>58.263227000225001</c:v>
                </c:pt>
                <c:pt idx="17907">
                  <c:v>58.264008000151001</c:v>
                </c:pt>
                <c:pt idx="17908">
                  <c:v>58.2645839999713</c:v>
                </c:pt>
                <c:pt idx="17909">
                  <c:v>58.269139000003598</c:v>
                </c:pt>
                <c:pt idx="17910">
                  <c:v>58.269607000056496</c:v>
                </c:pt>
                <c:pt idx="17911">
                  <c:v>58.2705090000672</c:v>
                </c:pt>
                <c:pt idx="17912">
                  <c:v>58.271145000162498</c:v>
                </c:pt>
                <c:pt idx="17913">
                  <c:v>58.274104999782104</c:v>
                </c:pt>
                <c:pt idx="17914">
                  <c:v>58.284963000005497</c:v>
                </c:pt>
                <c:pt idx="17915">
                  <c:v>58.294552000006604</c:v>
                </c:pt>
                <c:pt idx="17916">
                  <c:v>58.301683000081503</c:v>
                </c:pt>
                <c:pt idx="17917">
                  <c:v>58.313155000178</c:v>
                </c:pt>
                <c:pt idx="17918">
                  <c:v>58.3137079997868</c:v>
                </c:pt>
                <c:pt idx="17919">
                  <c:v>58.314740999776397</c:v>
                </c:pt>
                <c:pt idx="17920">
                  <c:v>58.315455999945698</c:v>
                </c:pt>
                <c:pt idx="17921">
                  <c:v>58.3156009997765</c:v>
                </c:pt>
                <c:pt idx="17922">
                  <c:v>58.316015999935097</c:v>
                </c:pt>
                <c:pt idx="17923">
                  <c:v>58.316973999808297</c:v>
                </c:pt>
                <c:pt idx="17924">
                  <c:v>58.317672000157401</c:v>
                </c:pt>
                <c:pt idx="17925">
                  <c:v>58.321093999893399</c:v>
                </c:pt>
                <c:pt idx="17926">
                  <c:v>58.329262999904998</c:v>
                </c:pt>
                <c:pt idx="17927">
                  <c:v>58.329811000021401</c:v>
                </c:pt>
                <c:pt idx="17928">
                  <c:v>58.330741000190699</c:v>
                </c:pt>
                <c:pt idx="17929">
                  <c:v>58.331408999947598</c:v>
                </c:pt>
                <c:pt idx="17930">
                  <c:v>58.333647999916096</c:v>
                </c:pt>
                <c:pt idx="17931">
                  <c:v>58.339496999906196</c:v>
                </c:pt>
                <c:pt idx="17932">
                  <c:v>58.344095999927902</c:v>
                </c:pt>
                <c:pt idx="17933">
                  <c:v>58.369186000163602</c:v>
                </c:pt>
                <c:pt idx="17934">
                  <c:v>58.372792000227399</c:v>
                </c:pt>
                <c:pt idx="17935">
                  <c:v>58.373370000026597</c:v>
                </c:pt>
                <c:pt idx="17936">
                  <c:v>58.3745949998046</c:v>
                </c:pt>
                <c:pt idx="17937">
                  <c:v>58.375364999847001</c:v>
                </c:pt>
                <c:pt idx="17938">
                  <c:v>58.378523000101204</c:v>
                </c:pt>
                <c:pt idx="17939">
                  <c:v>58.379162000164797</c:v>
                </c:pt>
                <c:pt idx="17940">
                  <c:v>58.380298999963998</c:v>
                </c:pt>
                <c:pt idx="17941">
                  <c:v>58.380948999911197</c:v>
                </c:pt>
                <c:pt idx="17942">
                  <c:v>58.381195000038105</c:v>
                </c:pt>
                <c:pt idx="17943">
                  <c:v>58.381351000207296</c:v>
                </c:pt>
                <c:pt idx="17944">
                  <c:v>58.3828839999114</c:v>
                </c:pt>
                <c:pt idx="17945">
                  <c:v>58.383053999932599</c:v>
                </c:pt>
                <c:pt idx="17946">
                  <c:v>58.384742999805894</c:v>
                </c:pt>
                <c:pt idx="17947">
                  <c:v>58.384946999922199</c:v>
                </c:pt>
                <c:pt idx="17948">
                  <c:v>58.386506999795493</c:v>
                </c:pt>
                <c:pt idx="17949">
                  <c:v>58.386693000102198</c:v>
                </c:pt>
                <c:pt idx="17950">
                  <c:v>58.387427000070602</c:v>
                </c:pt>
                <c:pt idx="17951">
                  <c:v>58.3875090001129</c:v>
                </c:pt>
                <c:pt idx="17952">
                  <c:v>58.387588000186895</c:v>
                </c:pt>
                <c:pt idx="17953">
                  <c:v>58.387667999795603</c:v>
                </c:pt>
                <c:pt idx="17954">
                  <c:v>58.388133999869694</c:v>
                </c:pt>
                <c:pt idx="17955">
                  <c:v>58.388493000165901</c:v>
                </c:pt>
                <c:pt idx="17956">
                  <c:v>58.389058000102494</c:v>
                </c:pt>
                <c:pt idx="17957">
                  <c:v>58.3894850001343</c:v>
                </c:pt>
                <c:pt idx="17958">
                  <c:v>58.406572999956502</c:v>
                </c:pt>
                <c:pt idx="17959">
                  <c:v>58.412536000105298</c:v>
                </c:pt>
                <c:pt idx="17960">
                  <c:v>58.413189000020701</c:v>
                </c:pt>
                <c:pt idx="17961">
                  <c:v>58.414361999893998</c:v>
                </c:pt>
                <c:pt idx="17962">
                  <c:v>58.415345999946993</c:v>
                </c:pt>
                <c:pt idx="17963">
                  <c:v>58.417095000095202</c:v>
                </c:pt>
                <c:pt idx="17964">
                  <c:v>58.425805999831901</c:v>
                </c:pt>
                <c:pt idx="17965">
                  <c:v>58.426479999980003</c:v>
                </c:pt>
                <c:pt idx="17966">
                  <c:v>58.427805000064801</c:v>
                </c:pt>
                <c:pt idx="17967">
                  <c:v>58.428741000170703</c:v>
                </c:pt>
                <c:pt idx="17968">
                  <c:v>58.435929000097495</c:v>
                </c:pt>
                <c:pt idx="17969">
                  <c:v>58.436607000203296</c:v>
                </c:pt>
                <c:pt idx="17970">
                  <c:v>58.4378849998756</c:v>
                </c:pt>
                <c:pt idx="17971">
                  <c:v>58.438835999822899</c:v>
                </c:pt>
                <c:pt idx="17972">
                  <c:v>58.439401000214197</c:v>
                </c:pt>
                <c:pt idx="17973">
                  <c:v>58.464760999868304</c:v>
                </c:pt>
                <c:pt idx="17974">
                  <c:v>58.469693999995798</c:v>
                </c:pt>
                <c:pt idx="17975">
                  <c:v>58.470269999815997</c:v>
                </c:pt>
                <c:pt idx="17976">
                  <c:v>58.471104000091096</c:v>
                </c:pt>
                <c:pt idx="17977">
                  <c:v>58.471685999847899</c:v>
                </c:pt>
                <c:pt idx="17978">
                  <c:v>58.473422000133702</c:v>
                </c:pt>
                <c:pt idx="17979">
                  <c:v>58.4903869998925</c:v>
                </c:pt>
                <c:pt idx="17980">
                  <c:v>58.490996999807905</c:v>
                </c:pt>
                <c:pt idx="17981">
                  <c:v>58.492194999871501</c:v>
                </c:pt>
                <c:pt idx="17982">
                  <c:v>58.493117000125494</c:v>
                </c:pt>
                <c:pt idx="17983">
                  <c:v>58.500504000221497</c:v>
                </c:pt>
                <c:pt idx="17984">
                  <c:v>58.504546000222</c:v>
                </c:pt>
                <c:pt idx="17985">
                  <c:v>58.512097999937303</c:v>
                </c:pt>
                <c:pt idx="17986">
                  <c:v>58.515201999853097</c:v>
                </c:pt>
                <c:pt idx="17987">
                  <c:v>58.527496999886296</c:v>
                </c:pt>
                <c:pt idx="17988">
                  <c:v>58.542603000205396</c:v>
                </c:pt>
                <c:pt idx="17989">
                  <c:v>58.554383000227901</c:v>
                </c:pt>
                <c:pt idx="17990">
                  <c:v>58.572575000198398</c:v>
                </c:pt>
                <c:pt idx="17991">
                  <c:v>58.57635700022</c:v>
                </c:pt>
                <c:pt idx="17992">
                  <c:v>58.581633999892802</c:v>
                </c:pt>
                <c:pt idx="17993">
                  <c:v>58.582111999839903</c:v>
                </c:pt>
                <c:pt idx="17994">
                  <c:v>58.582953000041002</c:v>
                </c:pt>
                <c:pt idx="17995">
                  <c:v>58.583529999850697</c:v>
                </c:pt>
                <c:pt idx="17996">
                  <c:v>58.600408000074793</c:v>
                </c:pt>
                <c:pt idx="17997">
                  <c:v>58.601036999789301</c:v>
                </c:pt>
                <c:pt idx="17998">
                  <c:v>58.602296000117299</c:v>
                </c:pt>
                <c:pt idx="17999">
                  <c:v>58.603155000127998</c:v>
                </c:pt>
                <c:pt idx="18000">
                  <c:v>58.6537250001129</c:v>
                </c:pt>
                <c:pt idx="18001">
                  <c:v>58.672057999956401</c:v>
                </c:pt>
                <c:pt idx="18002">
                  <c:v>58.695163999800506</c:v>
                </c:pt>
                <c:pt idx="18003">
                  <c:v>58.695715999874601</c:v>
                </c:pt>
                <c:pt idx="18004">
                  <c:v>58.696684000096795</c:v>
                </c:pt>
                <c:pt idx="18005">
                  <c:v>58.6977630000546</c:v>
                </c:pt>
                <c:pt idx="18006">
                  <c:v>58.714558999781701</c:v>
                </c:pt>
                <c:pt idx="18007">
                  <c:v>58.715237999876905</c:v>
                </c:pt>
                <c:pt idx="18008">
                  <c:v>58.716655999887699</c:v>
                </c:pt>
                <c:pt idx="18009">
                  <c:v>58.717560999866599</c:v>
                </c:pt>
                <c:pt idx="18010">
                  <c:v>58.767335000084103</c:v>
                </c:pt>
                <c:pt idx="18011">
                  <c:v>58.767703999819702</c:v>
                </c:pt>
                <c:pt idx="18012">
                  <c:v>58.768301999862096</c:v>
                </c:pt>
                <c:pt idx="18013">
                  <c:v>58.769475000190099</c:v>
                </c:pt>
                <c:pt idx="18014">
                  <c:v>58.770338000158503</c:v>
                </c:pt>
                <c:pt idx="18015">
                  <c:v>58.772260999830898</c:v>
                </c:pt>
                <c:pt idx="18016">
                  <c:v>58.772789000158802</c:v>
                </c:pt>
                <c:pt idx="18017">
                  <c:v>58.773873000063702</c:v>
                </c:pt>
                <c:pt idx="18018">
                  <c:v>58.774592000190701</c:v>
                </c:pt>
                <c:pt idx="18019">
                  <c:v>58.781460999853095</c:v>
                </c:pt>
                <c:pt idx="18020">
                  <c:v>58.797367999886696</c:v>
                </c:pt>
                <c:pt idx="18021">
                  <c:v>58.7981280000349</c:v>
                </c:pt>
                <c:pt idx="18022">
                  <c:v>58.799340999939801</c:v>
                </c:pt>
                <c:pt idx="18023">
                  <c:v>58.8001539999822</c:v>
                </c:pt>
                <c:pt idx="18024">
                  <c:v>58.812798999952001</c:v>
                </c:pt>
                <c:pt idx="18025">
                  <c:v>58.813228999952102</c:v>
                </c:pt>
                <c:pt idx="18026">
                  <c:v>58.813992000068502</c:v>
                </c:pt>
                <c:pt idx="18027">
                  <c:v>58.814634000100298</c:v>
                </c:pt>
                <c:pt idx="18028">
                  <c:v>58.817224999984305</c:v>
                </c:pt>
                <c:pt idx="18029">
                  <c:v>58.839803999944699</c:v>
                </c:pt>
                <c:pt idx="18030">
                  <c:v>58.861162000084697</c:v>
                </c:pt>
                <c:pt idx="18031">
                  <c:v>58.8615279998521</c:v>
                </c:pt>
                <c:pt idx="18032">
                  <c:v>58.8622629998099</c:v>
                </c:pt>
                <c:pt idx="18033">
                  <c:v>58.863776000180202</c:v>
                </c:pt>
                <c:pt idx="18034">
                  <c:v>58.8647790000322</c:v>
                </c:pt>
                <c:pt idx="18035">
                  <c:v>58.867507999821093</c:v>
                </c:pt>
                <c:pt idx="18036">
                  <c:v>58.873773999948703</c:v>
                </c:pt>
                <c:pt idx="18037">
                  <c:v>58.874249999916998</c:v>
                </c:pt>
                <c:pt idx="18038">
                  <c:v>58.875112999885403</c:v>
                </c:pt>
                <c:pt idx="18039">
                  <c:v>58.875678999811498</c:v>
                </c:pt>
                <c:pt idx="18040">
                  <c:v>58.877358999779901</c:v>
                </c:pt>
                <c:pt idx="18041">
                  <c:v>58.878000999811704</c:v>
                </c:pt>
                <c:pt idx="18042">
                  <c:v>58.879240999885901</c:v>
                </c:pt>
                <c:pt idx="18043">
                  <c:v>58.8799619999917</c:v>
                </c:pt>
                <c:pt idx="18044">
                  <c:v>58.898901999782503</c:v>
                </c:pt>
                <c:pt idx="18045">
                  <c:v>58.899610000025802</c:v>
                </c:pt>
                <c:pt idx="18046">
                  <c:v>58.9008890001423</c:v>
                </c:pt>
                <c:pt idx="18047">
                  <c:v>58.9017850002164</c:v>
                </c:pt>
                <c:pt idx="18048">
                  <c:v>58.9147209998373</c:v>
                </c:pt>
                <c:pt idx="18049">
                  <c:v>58.9199679998273</c:v>
                </c:pt>
                <c:pt idx="18050">
                  <c:v>58.9205520000177</c:v>
                </c:pt>
                <c:pt idx="18051">
                  <c:v>58.921583000028399</c:v>
                </c:pt>
                <c:pt idx="18052">
                  <c:v>58.922327999880501</c:v>
                </c:pt>
                <c:pt idx="18053">
                  <c:v>58.924259999912401</c:v>
                </c:pt>
                <c:pt idx="18054">
                  <c:v>58.935904000009003</c:v>
                </c:pt>
                <c:pt idx="18055">
                  <c:v>58.936611999797599</c:v>
                </c:pt>
                <c:pt idx="18056">
                  <c:v>58.9377780001996</c:v>
                </c:pt>
                <c:pt idx="18057">
                  <c:v>58.937941999829398</c:v>
                </c:pt>
                <c:pt idx="18058">
                  <c:v>58.9385769999353</c:v>
                </c:pt>
                <c:pt idx="18059">
                  <c:v>58.943043999988696</c:v>
                </c:pt>
                <c:pt idx="18060">
                  <c:v>58.943572999851298</c:v>
                </c:pt>
                <c:pt idx="18061">
                  <c:v>58.944534000147499</c:v>
                </c:pt>
                <c:pt idx="18062">
                  <c:v>58.945234000020697</c:v>
                </c:pt>
                <c:pt idx="18063">
                  <c:v>58.955308999884394</c:v>
                </c:pt>
                <c:pt idx="18064">
                  <c:v>58.955754000180605</c:v>
                </c:pt>
                <c:pt idx="18065">
                  <c:v>58.956551999926795</c:v>
                </c:pt>
                <c:pt idx="18066">
                  <c:v>58.957067999926899</c:v>
                </c:pt>
                <c:pt idx="18067">
                  <c:v>58.959527999831998</c:v>
                </c:pt>
                <c:pt idx="18068">
                  <c:v>58.959915999821497</c:v>
                </c:pt>
                <c:pt idx="18069">
                  <c:v>58.960259999821496</c:v>
                </c:pt>
                <c:pt idx="18070">
                  <c:v>58.960566000223395</c:v>
                </c:pt>
                <c:pt idx="18071">
                  <c:v>58.9613779998217</c:v>
                </c:pt>
                <c:pt idx="18072">
                  <c:v>58.991228000195399</c:v>
                </c:pt>
                <c:pt idx="18073">
                  <c:v>58.995314000185303</c:v>
                </c:pt>
                <c:pt idx="18074">
                  <c:v>59.006050999869302</c:v>
                </c:pt>
                <c:pt idx="18075">
                  <c:v>59.006727999985699</c:v>
                </c:pt>
                <c:pt idx="18076">
                  <c:v>59.007586000006896</c:v>
                </c:pt>
                <c:pt idx="18077">
                  <c:v>59.008086000176199</c:v>
                </c:pt>
                <c:pt idx="18078">
                  <c:v>59.009057999901401</c:v>
                </c:pt>
                <c:pt idx="18079">
                  <c:v>59.012293999785399</c:v>
                </c:pt>
                <c:pt idx="18080">
                  <c:v>59.013047999996999</c:v>
                </c:pt>
                <c:pt idx="18081">
                  <c:v>59.014469999965499</c:v>
                </c:pt>
                <c:pt idx="18082">
                  <c:v>59.015470999838705</c:v>
                </c:pt>
                <c:pt idx="18083">
                  <c:v>59.021600000050903</c:v>
                </c:pt>
                <c:pt idx="18084">
                  <c:v>59.050993999789995</c:v>
                </c:pt>
                <c:pt idx="18085">
                  <c:v>59.061782999833596</c:v>
                </c:pt>
                <c:pt idx="18086">
                  <c:v>59.070944999802997</c:v>
                </c:pt>
                <c:pt idx="18087">
                  <c:v>59.071675999803105</c:v>
                </c:pt>
                <c:pt idx="18088">
                  <c:v>59.073043999887801</c:v>
                </c:pt>
                <c:pt idx="18089">
                  <c:v>59.074429999782197</c:v>
                </c:pt>
                <c:pt idx="18090">
                  <c:v>59.076167000057396</c:v>
                </c:pt>
                <c:pt idx="18091">
                  <c:v>59.076880999782503</c:v>
                </c:pt>
                <c:pt idx="18092">
                  <c:v>59.078178000163398</c:v>
                </c:pt>
                <c:pt idx="18093">
                  <c:v>59.078268000121099</c:v>
                </c:pt>
                <c:pt idx="18094">
                  <c:v>59.079193999877994</c:v>
                </c:pt>
                <c:pt idx="18095">
                  <c:v>59.079449999899204</c:v>
                </c:pt>
                <c:pt idx="18096">
                  <c:v>59.079779000057897</c:v>
                </c:pt>
                <c:pt idx="18097">
                  <c:v>59.0804759999628</c:v>
                </c:pt>
                <c:pt idx="18098">
                  <c:v>59.080940000058</c:v>
                </c:pt>
                <c:pt idx="18099">
                  <c:v>59.092985999995996</c:v>
                </c:pt>
                <c:pt idx="18100">
                  <c:v>59.093483000197004</c:v>
                </c:pt>
                <c:pt idx="18101">
                  <c:v>59.094345000175899</c:v>
                </c:pt>
                <c:pt idx="18102">
                  <c:v>59.095009999964496</c:v>
                </c:pt>
                <c:pt idx="18103">
                  <c:v>59.129995000148398</c:v>
                </c:pt>
                <c:pt idx="18104">
                  <c:v>59.130721000201397</c:v>
                </c:pt>
                <c:pt idx="18105">
                  <c:v>59.131045999947602</c:v>
                </c:pt>
                <c:pt idx="18106">
                  <c:v>59.131402999810199</c:v>
                </c:pt>
                <c:pt idx="18107">
                  <c:v>59.132015000159299</c:v>
                </c:pt>
                <c:pt idx="18108">
                  <c:v>59.132159000000605</c:v>
                </c:pt>
                <c:pt idx="18109">
                  <c:v>59.133149999979601</c:v>
                </c:pt>
                <c:pt idx="18110">
                  <c:v>59.133684999778701</c:v>
                </c:pt>
                <c:pt idx="18111">
                  <c:v>59.133997000117198</c:v>
                </c:pt>
                <c:pt idx="18112">
                  <c:v>59.140422999917</c:v>
                </c:pt>
                <c:pt idx="18113">
                  <c:v>59.141076999821898</c:v>
                </c:pt>
                <c:pt idx="18114">
                  <c:v>59.142404999874898</c:v>
                </c:pt>
                <c:pt idx="18115">
                  <c:v>59.143247000065401</c:v>
                </c:pt>
                <c:pt idx="18116">
                  <c:v>59.150172000045096</c:v>
                </c:pt>
                <c:pt idx="18117">
                  <c:v>59.150820000013404</c:v>
                </c:pt>
                <c:pt idx="18118">
                  <c:v>59.151500000098103</c:v>
                </c:pt>
                <c:pt idx="18119">
                  <c:v>59.152056000129903</c:v>
                </c:pt>
                <c:pt idx="18120">
                  <c:v>59.152230000108801</c:v>
                </c:pt>
                <c:pt idx="18121">
                  <c:v>59.152849999918502</c:v>
                </c:pt>
                <c:pt idx="18122">
                  <c:v>59.153344000151201</c:v>
                </c:pt>
                <c:pt idx="18123">
                  <c:v>59.153552000225297</c:v>
                </c:pt>
                <c:pt idx="18124">
                  <c:v>59.155104000183201</c:v>
                </c:pt>
                <c:pt idx="18125">
                  <c:v>59.155412000109202</c:v>
                </c:pt>
                <c:pt idx="18126">
                  <c:v>59.156049000193796</c:v>
                </c:pt>
                <c:pt idx="18127">
                  <c:v>59.156487000109301</c:v>
                </c:pt>
                <c:pt idx="18128">
                  <c:v>59.176672999910799</c:v>
                </c:pt>
                <c:pt idx="18129">
                  <c:v>59.177504000217496</c:v>
                </c:pt>
                <c:pt idx="18130">
                  <c:v>59.178113000143604</c:v>
                </c:pt>
                <c:pt idx="18131">
                  <c:v>59.178126000006102</c:v>
                </c:pt>
                <c:pt idx="18132">
                  <c:v>59.179421999942804</c:v>
                </c:pt>
                <c:pt idx="18133">
                  <c:v>59.180222000122704</c:v>
                </c:pt>
                <c:pt idx="18134">
                  <c:v>59.192055000039502</c:v>
                </c:pt>
                <c:pt idx="18135">
                  <c:v>59.192497999902102</c:v>
                </c:pt>
                <c:pt idx="18136">
                  <c:v>59.1932279999127</c:v>
                </c:pt>
                <c:pt idx="18137">
                  <c:v>59.193758000219503</c:v>
                </c:pt>
                <c:pt idx="18138">
                  <c:v>59.206713000094098</c:v>
                </c:pt>
                <c:pt idx="18139">
                  <c:v>59.207280999999</c:v>
                </c:pt>
                <c:pt idx="18140">
                  <c:v>59.208212000157801</c:v>
                </c:pt>
                <c:pt idx="18141">
                  <c:v>59.208976999798296</c:v>
                </c:pt>
                <c:pt idx="18142">
                  <c:v>59.223459999884597</c:v>
                </c:pt>
                <c:pt idx="18143">
                  <c:v>59.224130000075</c:v>
                </c:pt>
                <c:pt idx="18144">
                  <c:v>59.225389999937697</c:v>
                </c:pt>
                <c:pt idx="18145">
                  <c:v>59.225640000022395</c:v>
                </c:pt>
                <c:pt idx="18146">
                  <c:v>59.226369000043604</c:v>
                </c:pt>
                <c:pt idx="18147">
                  <c:v>59.234570000171495</c:v>
                </c:pt>
                <c:pt idx="18148">
                  <c:v>59.242657000140696</c:v>
                </c:pt>
                <c:pt idx="18149">
                  <c:v>59.251668999877403</c:v>
                </c:pt>
                <c:pt idx="18150">
                  <c:v>59.2547279998143</c:v>
                </c:pt>
                <c:pt idx="18151">
                  <c:v>59.255284999835496</c:v>
                </c:pt>
                <c:pt idx="18152">
                  <c:v>59.256386000015404</c:v>
                </c:pt>
                <c:pt idx="18153">
                  <c:v>59.256987000026101</c:v>
                </c:pt>
                <c:pt idx="18154">
                  <c:v>59.257376999994399</c:v>
                </c:pt>
                <c:pt idx="18155">
                  <c:v>59.257493000131895</c:v>
                </c:pt>
                <c:pt idx="18156">
                  <c:v>59.258119999867603</c:v>
                </c:pt>
                <c:pt idx="18157">
                  <c:v>59.258671999941697</c:v>
                </c:pt>
                <c:pt idx="18158">
                  <c:v>59.2604349999419</c:v>
                </c:pt>
                <c:pt idx="18159">
                  <c:v>59.274016000017504</c:v>
                </c:pt>
                <c:pt idx="18160">
                  <c:v>59.275233999869599</c:v>
                </c:pt>
                <c:pt idx="18161">
                  <c:v>59.278979999817203</c:v>
                </c:pt>
                <c:pt idx="18162">
                  <c:v>59.2793840000922</c:v>
                </c:pt>
                <c:pt idx="18163">
                  <c:v>59.280293000028898</c:v>
                </c:pt>
                <c:pt idx="18164">
                  <c:v>59.280897000007798</c:v>
                </c:pt>
                <c:pt idx="18165">
                  <c:v>59.280981000028902</c:v>
                </c:pt>
                <c:pt idx="18166">
                  <c:v>59.295495999776897</c:v>
                </c:pt>
                <c:pt idx="18167">
                  <c:v>59.301470999798703</c:v>
                </c:pt>
                <c:pt idx="18168">
                  <c:v>59.302047000073799</c:v>
                </c:pt>
                <c:pt idx="18169">
                  <c:v>59.302195999862299</c:v>
                </c:pt>
                <c:pt idx="18170">
                  <c:v>59.302501999809401</c:v>
                </c:pt>
                <c:pt idx="18171">
                  <c:v>59.303034000095003</c:v>
                </c:pt>
                <c:pt idx="18172">
                  <c:v>59.3030350000844</c:v>
                </c:pt>
                <c:pt idx="18173">
                  <c:v>59.303418000126804</c:v>
                </c:pt>
                <c:pt idx="18174">
                  <c:v>59.304262999830797</c:v>
                </c:pt>
                <c:pt idx="18175">
                  <c:v>59.307586000159006</c:v>
                </c:pt>
                <c:pt idx="18176">
                  <c:v>59.312450000106701</c:v>
                </c:pt>
                <c:pt idx="18177">
                  <c:v>59.313155999916397</c:v>
                </c:pt>
                <c:pt idx="18178">
                  <c:v>59.314439999980003</c:v>
                </c:pt>
                <c:pt idx="18179">
                  <c:v>59.315678000075401</c:v>
                </c:pt>
                <c:pt idx="18180">
                  <c:v>59.327011999812299</c:v>
                </c:pt>
                <c:pt idx="18181">
                  <c:v>59.329576999971302</c:v>
                </c:pt>
                <c:pt idx="18182">
                  <c:v>59.330169000077099</c:v>
                </c:pt>
                <c:pt idx="18183">
                  <c:v>59.331818999908094</c:v>
                </c:pt>
                <c:pt idx="18184">
                  <c:v>59.3368340000779</c:v>
                </c:pt>
                <c:pt idx="18185">
                  <c:v>59.337520000099097</c:v>
                </c:pt>
                <c:pt idx="18186">
                  <c:v>59.338850000131004</c:v>
                </c:pt>
                <c:pt idx="18187">
                  <c:v>59.339860999898498</c:v>
                </c:pt>
                <c:pt idx="18188">
                  <c:v>59.357653000006302</c:v>
                </c:pt>
                <c:pt idx="18189">
                  <c:v>59.358030000112102</c:v>
                </c:pt>
                <c:pt idx="18190">
                  <c:v>59.358710000196801</c:v>
                </c:pt>
                <c:pt idx="18191">
                  <c:v>59.359211999890199</c:v>
                </c:pt>
                <c:pt idx="18192">
                  <c:v>59.364398000070601</c:v>
                </c:pt>
                <c:pt idx="18193">
                  <c:v>59.379440000156997</c:v>
                </c:pt>
                <c:pt idx="18194">
                  <c:v>59.385941000073203</c:v>
                </c:pt>
                <c:pt idx="18195">
                  <c:v>59.386560999882896</c:v>
                </c:pt>
                <c:pt idx="18196">
                  <c:v>59.387959000105099</c:v>
                </c:pt>
                <c:pt idx="18197">
                  <c:v>59.3888120001793</c:v>
                </c:pt>
                <c:pt idx="18198">
                  <c:v>59.3949799999791</c:v>
                </c:pt>
                <c:pt idx="18199">
                  <c:v>59.422104000077503</c:v>
                </c:pt>
                <c:pt idx="18200">
                  <c:v>59.433875000195201</c:v>
                </c:pt>
                <c:pt idx="18201">
                  <c:v>59.4344420001107</c:v>
                </c:pt>
                <c:pt idx="18202">
                  <c:v>59.435442999983898</c:v>
                </c:pt>
                <c:pt idx="18203">
                  <c:v>59.436518999973401</c:v>
                </c:pt>
                <c:pt idx="18204">
                  <c:v>59.444587000143599</c:v>
                </c:pt>
                <c:pt idx="18205">
                  <c:v>59.445251999932196</c:v>
                </c:pt>
                <c:pt idx="18206">
                  <c:v>59.446529000069795</c:v>
                </c:pt>
                <c:pt idx="18207">
                  <c:v>59.447427000122801</c:v>
                </c:pt>
                <c:pt idx="18208">
                  <c:v>59.453011000186898</c:v>
                </c:pt>
                <c:pt idx="18209">
                  <c:v>59.454147999986098</c:v>
                </c:pt>
                <c:pt idx="18210">
                  <c:v>59.468621000178203</c:v>
                </c:pt>
                <c:pt idx="18211">
                  <c:v>59.4688169999244</c:v>
                </c:pt>
                <c:pt idx="18212">
                  <c:v>59.469208999871597</c:v>
                </c:pt>
                <c:pt idx="18213">
                  <c:v>59.469328999966798</c:v>
                </c:pt>
                <c:pt idx="18214">
                  <c:v>59.470080000210096</c:v>
                </c:pt>
                <c:pt idx="18215">
                  <c:v>59.470205999787098</c:v>
                </c:pt>
                <c:pt idx="18216">
                  <c:v>59.470915000019801</c:v>
                </c:pt>
                <c:pt idx="18217">
                  <c:v>59.471084000051604</c:v>
                </c:pt>
                <c:pt idx="18218">
                  <c:v>59.478061999925501</c:v>
                </c:pt>
                <c:pt idx="18219">
                  <c:v>59.478765000221699</c:v>
                </c:pt>
                <c:pt idx="18220">
                  <c:v>59.480040999915197</c:v>
                </c:pt>
                <c:pt idx="18221">
                  <c:v>59.480969000105596</c:v>
                </c:pt>
                <c:pt idx="18222">
                  <c:v>59.482271999968297</c:v>
                </c:pt>
                <c:pt idx="18223">
                  <c:v>59.4827459999578</c:v>
                </c:pt>
                <c:pt idx="18224">
                  <c:v>59.483649999947303</c:v>
                </c:pt>
                <c:pt idx="18225">
                  <c:v>59.484316000180101</c:v>
                </c:pt>
                <c:pt idx="18226">
                  <c:v>59.513120999781599</c:v>
                </c:pt>
                <c:pt idx="18227">
                  <c:v>59.515568999813695</c:v>
                </c:pt>
                <c:pt idx="18228">
                  <c:v>59.537989000091301</c:v>
                </c:pt>
                <c:pt idx="18229">
                  <c:v>59.538714000154798</c:v>
                </c:pt>
                <c:pt idx="18230">
                  <c:v>59.540074999858902</c:v>
                </c:pt>
                <c:pt idx="18231">
                  <c:v>59.540670999922405</c:v>
                </c:pt>
                <c:pt idx="18232">
                  <c:v>59.541029000229095</c:v>
                </c:pt>
                <c:pt idx="18233">
                  <c:v>59.541335000176304</c:v>
                </c:pt>
                <c:pt idx="18234">
                  <c:v>59.541566000007101</c:v>
                </c:pt>
                <c:pt idx="18235">
                  <c:v>59.542832999795699</c:v>
                </c:pt>
                <c:pt idx="18236">
                  <c:v>59.543806999954498</c:v>
                </c:pt>
                <c:pt idx="18237">
                  <c:v>59.544362999986298</c:v>
                </c:pt>
                <c:pt idx="18238">
                  <c:v>59.545669999806705</c:v>
                </c:pt>
                <c:pt idx="18239">
                  <c:v>59.563202999925096</c:v>
                </c:pt>
                <c:pt idx="18240">
                  <c:v>59.563591999903998</c:v>
                </c:pt>
                <c:pt idx="18241">
                  <c:v>59.564325999872295</c:v>
                </c:pt>
                <c:pt idx="18242">
                  <c:v>59.564794999914696</c:v>
                </c:pt>
                <c:pt idx="18243">
                  <c:v>59.5694560001902</c:v>
                </c:pt>
                <c:pt idx="18244">
                  <c:v>59.570004999841302</c:v>
                </c:pt>
                <c:pt idx="18245">
                  <c:v>59.571072999915401</c:v>
                </c:pt>
                <c:pt idx="18246">
                  <c:v>59.572141999978996</c:v>
                </c:pt>
                <c:pt idx="18247">
                  <c:v>59.573954999905197</c:v>
                </c:pt>
                <c:pt idx="18248">
                  <c:v>59.574628000063903</c:v>
                </c:pt>
                <c:pt idx="18249">
                  <c:v>59.576005000053506</c:v>
                </c:pt>
                <c:pt idx="18250">
                  <c:v>59.576899000148806</c:v>
                </c:pt>
                <c:pt idx="18251">
                  <c:v>59.583237999959202</c:v>
                </c:pt>
                <c:pt idx="18252">
                  <c:v>59.583839999959295</c:v>
                </c:pt>
                <c:pt idx="18253">
                  <c:v>59.584885999811299</c:v>
                </c:pt>
                <c:pt idx="18254">
                  <c:v>59.585731999959499</c:v>
                </c:pt>
                <c:pt idx="18255">
                  <c:v>59.587243999885594</c:v>
                </c:pt>
                <c:pt idx="18256">
                  <c:v>59.587933999864603</c:v>
                </c:pt>
                <c:pt idx="18257">
                  <c:v>59.589238000171399</c:v>
                </c:pt>
                <c:pt idx="18258">
                  <c:v>59.590182000192705</c:v>
                </c:pt>
                <c:pt idx="18259">
                  <c:v>59.5929440000873</c:v>
                </c:pt>
                <c:pt idx="18260">
                  <c:v>59.615834999931295</c:v>
                </c:pt>
                <c:pt idx="18261">
                  <c:v>59.618709000005701</c:v>
                </c:pt>
                <c:pt idx="18262">
                  <c:v>59.624297000027497</c:v>
                </c:pt>
                <c:pt idx="18263">
                  <c:v>59.6249390000593</c:v>
                </c:pt>
                <c:pt idx="18264">
                  <c:v>59.626194999964298</c:v>
                </c:pt>
                <c:pt idx="18265">
                  <c:v>59.627112999805803</c:v>
                </c:pt>
                <c:pt idx="18266">
                  <c:v>59.639912999955399</c:v>
                </c:pt>
                <c:pt idx="18267">
                  <c:v>59.646729000178297</c:v>
                </c:pt>
                <c:pt idx="18268">
                  <c:v>59.648805000051603</c:v>
                </c:pt>
                <c:pt idx="18269">
                  <c:v>59.650814000178798</c:v>
                </c:pt>
                <c:pt idx="18270">
                  <c:v>59.651457000200004</c:v>
                </c:pt>
                <c:pt idx="18271">
                  <c:v>59.652845000073199</c:v>
                </c:pt>
                <c:pt idx="18272">
                  <c:v>59.653692000210796</c:v>
                </c:pt>
                <c:pt idx="18273">
                  <c:v>59.654248999777302</c:v>
                </c:pt>
                <c:pt idx="18274">
                  <c:v>59.683167000002804</c:v>
                </c:pt>
                <c:pt idx="18275">
                  <c:v>59.685250999791599</c:v>
                </c:pt>
                <c:pt idx="18276">
                  <c:v>59.685757999886803</c:v>
                </c:pt>
                <c:pt idx="18277">
                  <c:v>59.6866619998763</c:v>
                </c:pt>
                <c:pt idx="18278">
                  <c:v>59.687410000151402</c:v>
                </c:pt>
                <c:pt idx="18279">
                  <c:v>59.693360999972299</c:v>
                </c:pt>
                <c:pt idx="18280">
                  <c:v>59.6938300000147</c:v>
                </c:pt>
                <c:pt idx="18281">
                  <c:v>59.694378000131103</c:v>
                </c:pt>
                <c:pt idx="18282">
                  <c:v>59.695410000131197</c:v>
                </c:pt>
                <c:pt idx="18283">
                  <c:v>59.696143000110098</c:v>
                </c:pt>
                <c:pt idx="18284">
                  <c:v>59.697142999993901</c:v>
                </c:pt>
                <c:pt idx="18285">
                  <c:v>59.699154000099895</c:v>
                </c:pt>
                <c:pt idx="18286">
                  <c:v>59.699710000131695</c:v>
                </c:pt>
                <c:pt idx="18287">
                  <c:v>59.700668999994299</c:v>
                </c:pt>
                <c:pt idx="18288">
                  <c:v>59.701373999814599</c:v>
                </c:pt>
                <c:pt idx="18289">
                  <c:v>59.719342999869696</c:v>
                </c:pt>
                <c:pt idx="18290">
                  <c:v>59.719975999996599</c:v>
                </c:pt>
                <c:pt idx="18291">
                  <c:v>59.721268999965105</c:v>
                </c:pt>
                <c:pt idx="18292">
                  <c:v>59.722165000039197</c:v>
                </c:pt>
                <c:pt idx="18293">
                  <c:v>59.730099999796899</c:v>
                </c:pt>
                <c:pt idx="18294">
                  <c:v>59.730445999775796</c:v>
                </c:pt>
                <c:pt idx="18295">
                  <c:v>59.731109000040298</c:v>
                </c:pt>
                <c:pt idx="18296">
                  <c:v>59.731611000188401</c:v>
                </c:pt>
                <c:pt idx="18297">
                  <c:v>59.733892000167494</c:v>
                </c:pt>
                <c:pt idx="18298">
                  <c:v>59.734305999881997</c:v>
                </c:pt>
                <c:pt idx="18299">
                  <c:v>59.734966000178204</c:v>
                </c:pt>
                <c:pt idx="18300">
                  <c:v>59.7354470000937</c:v>
                </c:pt>
                <c:pt idx="18301">
                  <c:v>59.744328999840903</c:v>
                </c:pt>
                <c:pt idx="18302">
                  <c:v>59.745206000115999</c:v>
                </c:pt>
                <c:pt idx="18303">
                  <c:v>59.746625000116104</c:v>
                </c:pt>
                <c:pt idx="18304">
                  <c:v>59.748012000000003</c:v>
                </c:pt>
                <c:pt idx="18305">
                  <c:v>59.752160999778397</c:v>
                </c:pt>
                <c:pt idx="18306">
                  <c:v>59.755776000201799</c:v>
                </c:pt>
                <c:pt idx="18307">
                  <c:v>59.756318999916395</c:v>
                </c:pt>
                <c:pt idx="18308">
                  <c:v>59.756398999979801</c:v>
                </c:pt>
                <c:pt idx="18309">
                  <c:v>59.757340000032798</c:v>
                </c:pt>
                <c:pt idx="18310">
                  <c:v>59.758333999980003</c:v>
                </c:pt>
                <c:pt idx="18311">
                  <c:v>59.758743000202202</c:v>
                </c:pt>
                <c:pt idx="18312">
                  <c:v>59.761360999800601</c:v>
                </c:pt>
                <c:pt idx="18313">
                  <c:v>59.7618179999699</c:v>
                </c:pt>
                <c:pt idx="18314">
                  <c:v>59.762744000181506</c:v>
                </c:pt>
                <c:pt idx="18315">
                  <c:v>59.763428000223897</c:v>
                </c:pt>
                <c:pt idx="18316">
                  <c:v>59.765176999917401</c:v>
                </c:pt>
                <c:pt idx="18317">
                  <c:v>59.765771000002104</c:v>
                </c:pt>
                <c:pt idx="18318">
                  <c:v>59.767067999928202</c:v>
                </c:pt>
                <c:pt idx="18319">
                  <c:v>59.7679590000552</c:v>
                </c:pt>
                <c:pt idx="18320">
                  <c:v>59.772770000108693</c:v>
                </c:pt>
                <c:pt idx="18321">
                  <c:v>59.773338000013595</c:v>
                </c:pt>
                <c:pt idx="18322">
                  <c:v>59.774404000108895</c:v>
                </c:pt>
                <c:pt idx="18323">
                  <c:v>59.775160999834</c:v>
                </c:pt>
                <c:pt idx="18324">
                  <c:v>59.7979650001434</c:v>
                </c:pt>
                <c:pt idx="18325">
                  <c:v>59.800831999837101</c:v>
                </c:pt>
                <c:pt idx="18326">
                  <c:v>59.806811999806001</c:v>
                </c:pt>
                <c:pt idx="18327">
                  <c:v>59.811777000049894</c:v>
                </c:pt>
                <c:pt idx="18328">
                  <c:v>59.818952000114201</c:v>
                </c:pt>
                <c:pt idx="18329">
                  <c:v>59.821499999998196</c:v>
                </c:pt>
                <c:pt idx="18330">
                  <c:v>59.827590000168101</c:v>
                </c:pt>
                <c:pt idx="18331">
                  <c:v>59.835875999851801</c:v>
                </c:pt>
                <c:pt idx="18332">
                  <c:v>59.836336999978805</c:v>
                </c:pt>
                <c:pt idx="18333">
                  <c:v>59.837046000211501</c:v>
                </c:pt>
                <c:pt idx="18334">
                  <c:v>59.837929999957801</c:v>
                </c:pt>
                <c:pt idx="18335">
                  <c:v>59.838625999873301</c:v>
                </c:pt>
                <c:pt idx="18336">
                  <c:v>59.839185999862799</c:v>
                </c:pt>
                <c:pt idx="18337">
                  <c:v>59.8401860002013</c:v>
                </c:pt>
                <c:pt idx="18338">
                  <c:v>59.840927000095597</c:v>
                </c:pt>
                <c:pt idx="18339">
                  <c:v>59.847965999779206</c:v>
                </c:pt>
                <c:pt idx="18340">
                  <c:v>59.848612000223504</c:v>
                </c:pt>
                <c:pt idx="18341">
                  <c:v>59.8499040002025</c:v>
                </c:pt>
                <c:pt idx="18342">
                  <c:v>59.8502140001073</c:v>
                </c:pt>
                <c:pt idx="18343">
                  <c:v>59.850771000128503</c:v>
                </c:pt>
                <c:pt idx="18344">
                  <c:v>59.850817000096797</c:v>
                </c:pt>
                <c:pt idx="18345">
                  <c:v>59.851724000054595</c:v>
                </c:pt>
                <c:pt idx="18346">
                  <c:v>59.8524450001605</c:v>
                </c:pt>
                <c:pt idx="18347">
                  <c:v>59.858909000013199</c:v>
                </c:pt>
                <c:pt idx="18348">
                  <c:v>59.859166000023798</c:v>
                </c:pt>
                <c:pt idx="18349">
                  <c:v>59.859499000140197</c:v>
                </c:pt>
                <c:pt idx="18350">
                  <c:v>59.8598790002142</c:v>
                </c:pt>
                <c:pt idx="18351">
                  <c:v>59.860645999833601</c:v>
                </c:pt>
                <c:pt idx="18352">
                  <c:v>59.861278999960604</c:v>
                </c:pt>
                <c:pt idx="18353">
                  <c:v>59.861494999949997</c:v>
                </c:pt>
                <c:pt idx="18354">
                  <c:v>59.862251000140503</c:v>
                </c:pt>
                <c:pt idx="18355">
                  <c:v>59.868875000120106</c:v>
                </c:pt>
                <c:pt idx="18356">
                  <c:v>59.890874999837195</c:v>
                </c:pt>
                <c:pt idx="18357">
                  <c:v>59.903357000166501</c:v>
                </c:pt>
                <c:pt idx="18358">
                  <c:v>59.9040090000926</c:v>
                </c:pt>
                <c:pt idx="18359">
                  <c:v>59.905151999828298</c:v>
                </c:pt>
                <c:pt idx="18360">
                  <c:v>59.905957999944796</c:v>
                </c:pt>
                <c:pt idx="18361">
                  <c:v>59.910478999881796</c:v>
                </c:pt>
                <c:pt idx="18362">
                  <c:v>59.911077999913601</c:v>
                </c:pt>
                <c:pt idx="18363">
                  <c:v>59.912173000156997</c:v>
                </c:pt>
                <c:pt idx="18364">
                  <c:v>59.913082000093695</c:v>
                </c:pt>
                <c:pt idx="18365">
                  <c:v>59.913643000072597</c:v>
                </c:pt>
                <c:pt idx="18366">
                  <c:v>59.914031000061996</c:v>
                </c:pt>
                <c:pt idx="18367">
                  <c:v>59.914781999850604</c:v>
                </c:pt>
                <c:pt idx="18368">
                  <c:v>59.916303000136395</c:v>
                </c:pt>
                <c:pt idx="18369">
                  <c:v>59.917066999787394</c:v>
                </c:pt>
                <c:pt idx="18370">
                  <c:v>59.9172209999778</c:v>
                </c:pt>
                <c:pt idx="18371">
                  <c:v>59.917574999872102</c:v>
                </c:pt>
                <c:pt idx="18372">
                  <c:v>59.917985000083696</c:v>
                </c:pt>
                <c:pt idx="18373">
                  <c:v>59.918178999851001</c:v>
                </c:pt>
                <c:pt idx="18374">
                  <c:v>59.918875000221298</c:v>
                </c:pt>
                <c:pt idx="18375">
                  <c:v>59.9442789998647</c:v>
                </c:pt>
                <c:pt idx="18376">
                  <c:v>59.949681000034602</c:v>
                </c:pt>
                <c:pt idx="18377">
                  <c:v>59.950044999823099</c:v>
                </c:pt>
                <c:pt idx="18378">
                  <c:v>59.950777999802</c:v>
                </c:pt>
                <c:pt idx="18379">
                  <c:v>59.951272000034798</c:v>
                </c:pt>
                <c:pt idx="18380">
                  <c:v>59.955342000193902</c:v>
                </c:pt>
                <c:pt idx="18381">
                  <c:v>59.955927999908404</c:v>
                </c:pt>
                <c:pt idx="18382">
                  <c:v>59.957006999866202</c:v>
                </c:pt>
                <c:pt idx="18383">
                  <c:v>59.957912999834598</c:v>
                </c:pt>
                <c:pt idx="18384">
                  <c:v>59.966111999983696</c:v>
                </c:pt>
                <c:pt idx="18385">
                  <c:v>59.966388999782694</c:v>
                </c:pt>
                <c:pt idx="18386">
                  <c:v>59.966910000184697</c:v>
                </c:pt>
                <c:pt idx="18387">
                  <c:v>59.966977999920303</c:v>
                </c:pt>
                <c:pt idx="18388">
                  <c:v>59.967367999888602</c:v>
                </c:pt>
                <c:pt idx="18389">
                  <c:v>59.968139999909901</c:v>
                </c:pt>
                <c:pt idx="18390">
                  <c:v>59.968221999952199</c:v>
                </c:pt>
                <c:pt idx="18391">
                  <c:v>59.969020000153201</c:v>
                </c:pt>
                <c:pt idx="18392">
                  <c:v>59.969082999941698</c:v>
                </c:pt>
                <c:pt idx="18393">
                  <c:v>59.973647999868199</c:v>
                </c:pt>
                <c:pt idx="18394">
                  <c:v>59.974497999974105</c:v>
                </c:pt>
                <c:pt idx="18395">
                  <c:v>59.980392999932498</c:v>
                </c:pt>
                <c:pt idx="18396">
                  <c:v>59.986051000123503</c:v>
                </c:pt>
                <c:pt idx="18397">
                  <c:v>59.9865849999332</c:v>
                </c:pt>
                <c:pt idx="18398">
                  <c:v>59.987530999933306</c:v>
                </c:pt>
                <c:pt idx="18399">
                  <c:v>59.988202000113198</c:v>
                </c:pt>
                <c:pt idx="18400">
                  <c:v>60.021701000096002</c:v>
                </c:pt>
                <c:pt idx="18401">
                  <c:v>60.032871000203102</c:v>
                </c:pt>
                <c:pt idx="18402">
                  <c:v>60.034087000076397</c:v>
                </c:pt>
                <c:pt idx="18403">
                  <c:v>60.037140000076697</c:v>
                </c:pt>
                <c:pt idx="18404">
                  <c:v>60.052693000216095</c:v>
                </c:pt>
                <c:pt idx="18405">
                  <c:v>60.061938000217197</c:v>
                </c:pt>
                <c:pt idx="18406">
                  <c:v>60.062533999825902</c:v>
                </c:pt>
                <c:pt idx="18407">
                  <c:v>60.063568999794299</c:v>
                </c:pt>
                <c:pt idx="18408">
                  <c:v>60.064333999889598</c:v>
                </c:pt>
                <c:pt idx="18409">
                  <c:v>60.083855999891902</c:v>
                </c:pt>
                <c:pt idx="18410">
                  <c:v>60.085962999892196</c:v>
                </c:pt>
                <c:pt idx="18411">
                  <c:v>60.091887999988103</c:v>
                </c:pt>
                <c:pt idx="18412">
                  <c:v>60.092517000157294</c:v>
                </c:pt>
                <c:pt idx="18413">
                  <c:v>60.093660999882495</c:v>
                </c:pt>
                <c:pt idx="18414">
                  <c:v>60.094435999871997</c:v>
                </c:pt>
                <c:pt idx="18415">
                  <c:v>60.100873000010296</c:v>
                </c:pt>
                <c:pt idx="18416">
                  <c:v>60.101471000052697</c:v>
                </c:pt>
                <c:pt idx="18417">
                  <c:v>60.102604999883603</c:v>
                </c:pt>
                <c:pt idx="18418">
                  <c:v>60.1034129999789</c:v>
                </c:pt>
                <c:pt idx="18419">
                  <c:v>60.107534000053398</c:v>
                </c:pt>
                <c:pt idx="18420">
                  <c:v>60.108126000159196</c:v>
                </c:pt>
                <c:pt idx="18421">
                  <c:v>60.109431000000697</c:v>
                </c:pt>
                <c:pt idx="18422">
                  <c:v>60.110346999863296</c:v>
                </c:pt>
                <c:pt idx="18423">
                  <c:v>60.121256000002099</c:v>
                </c:pt>
                <c:pt idx="18424">
                  <c:v>60.121909999907004</c:v>
                </c:pt>
                <c:pt idx="18425">
                  <c:v>60.123206999833194</c:v>
                </c:pt>
                <c:pt idx="18426">
                  <c:v>60.124113999791</c:v>
                </c:pt>
                <c:pt idx="18427">
                  <c:v>60.132670999792005</c:v>
                </c:pt>
                <c:pt idx="18428">
                  <c:v>60.136673000215502</c:v>
                </c:pt>
                <c:pt idx="18429">
                  <c:v>60.137222999856</c:v>
                </c:pt>
                <c:pt idx="18430">
                  <c:v>60.138061000088697</c:v>
                </c:pt>
                <c:pt idx="18431">
                  <c:v>60.138706000088803</c:v>
                </c:pt>
                <c:pt idx="18432">
                  <c:v>60.151313999995097</c:v>
                </c:pt>
                <c:pt idx="18433">
                  <c:v>60.151686000153802</c:v>
                </c:pt>
                <c:pt idx="18434">
                  <c:v>60.152408999783802</c:v>
                </c:pt>
                <c:pt idx="18435">
                  <c:v>60.152955999910695</c:v>
                </c:pt>
                <c:pt idx="18436">
                  <c:v>60.163125000144603</c:v>
                </c:pt>
                <c:pt idx="18437">
                  <c:v>60.1792279999244</c:v>
                </c:pt>
                <c:pt idx="18438">
                  <c:v>60.179710999818695</c:v>
                </c:pt>
                <c:pt idx="18439">
                  <c:v>60.180518999914</c:v>
                </c:pt>
                <c:pt idx="18440">
                  <c:v>60.181105000083299</c:v>
                </c:pt>
                <c:pt idx="18441">
                  <c:v>60.184038999977901</c:v>
                </c:pt>
                <c:pt idx="18442">
                  <c:v>60.184767999999096</c:v>
                </c:pt>
                <c:pt idx="18443">
                  <c:v>60.185639999872294</c:v>
                </c:pt>
                <c:pt idx="18444">
                  <c:v>60.1861129998724</c:v>
                </c:pt>
                <c:pt idx="18445">
                  <c:v>60.186357000020493</c:v>
                </c:pt>
                <c:pt idx="18446">
                  <c:v>60.186984000210906</c:v>
                </c:pt>
                <c:pt idx="18447">
                  <c:v>60.187408999809101</c:v>
                </c:pt>
                <c:pt idx="18448">
                  <c:v>60.188693999862096</c:v>
                </c:pt>
                <c:pt idx="18449">
                  <c:v>60.192464000010602</c:v>
                </c:pt>
                <c:pt idx="18450">
                  <c:v>60.206624999864196</c:v>
                </c:pt>
                <c:pt idx="18451">
                  <c:v>60.210869000002198</c:v>
                </c:pt>
                <c:pt idx="18452">
                  <c:v>60.225878999972302</c:v>
                </c:pt>
                <c:pt idx="18453">
                  <c:v>60.2264409999406</c:v>
                </c:pt>
                <c:pt idx="18454">
                  <c:v>60.227453000152295</c:v>
                </c:pt>
                <c:pt idx="18455">
                  <c:v>60.227554999983099</c:v>
                </c:pt>
                <c:pt idx="18456">
                  <c:v>60.228386999824501</c:v>
                </c:pt>
                <c:pt idx="18457">
                  <c:v>60.239008999815205</c:v>
                </c:pt>
                <c:pt idx="18458">
                  <c:v>60.243938999974397</c:v>
                </c:pt>
                <c:pt idx="18459">
                  <c:v>60.247679999974899</c:v>
                </c:pt>
                <c:pt idx="18460">
                  <c:v>60.263442000177697</c:v>
                </c:pt>
                <c:pt idx="18461">
                  <c:v>60.264142000050903</c:v>
                </c:pt>
                <c:pt idx="18462">
                  <c:v>60.265566999987605</c:v>
                </c:pt>
                <c:pt idx="18463">
                  <c:v>60.266500000125198</c:v>
                </c:pt>
                <c:pt idx="18464">
                  <c:v>60.270457000115094</c:v>
                </c:pt>
                <c:pt idx="18465">
                  <c:v>60.271129999819003</c:v>
                </c:pt>
                <c:pt idx="18466">
                  <c:v>60.272220000115297</c:v>
                </c:pt>
                <c:pt idx="18467">
                  <c:v>60.273034000147099</c:v>
                </c:pt>
                <c:pt idx="18468">
                  <c:v>60.2739370001472</c:v>
                </c:pt>
                <c:pt idx="18469">
                  <c:v>60.274529999787703</c:v>
                </c:pt>
                <c:pt idx="18470">
                  <c:v>60.275598999851304</c:v>
                </c:pt>
                <c:pt idx="18471">
                  <c:v>60.276824000084105</c:v>
                </c:pt>
                <c:pt idx="18472">
                  <c:v>60.277696999946698</c:v>
                </c:pt>
                <c:pt idx="18473">
                  <c:v>60.294045999853502</c:v>
                </c:pt>
                <c:pt idx="18474">
                  <c:v>60.304516000087403</c:v>
                </c:pt>
                <c:pt idx="18475">
                  <c:v>60.305024000172104</c:v>
                </c:pt>
                <c:pt idx="18476">
                  <c:v>60.305890000108697</c:v>
                </c:pt>
                <c:pt idx="18477">
                  <c:v>60.306570000193403</c:v>
                </c:pt>
                <c:pt idx="18478">
                  <c:v>60.308027999781103</c:v>
                </c:pt>
                <c:pt idx="18479">
                  <c:v>60.308325999812901</c:v>
                </c:pt>
                <c:pt idx="18480">
                  <c:v>60.308703999908097</c:v>
                </c:pt>
                <c:pt idx="18481">
                  <c:v>60.308719000204199</c:v>
                </c:pt>
                <c:pt idx="18482">
                  <c:v>60.309480999876499</c:v>
                </c:pt>
                <c:pt idx="18483">
                  <c:v>60.310019000098599</c:v>
                </c:pt>
                <c:pt idx="18484">
                  <c:v>60.310237000066898</c:v>
                </c:pt>
                <c:pt idx="18485">
                  <c:v>60.311173000172801</c:v>
                </c:pt>
                <c:pt idx="18486">
                  <c:v>60.314208999898206</c:v>
                </c:pt>
                <c:pt idx="18487">
                  <c:v>60.328761000164299</c:v>
                </c:pt>
                <c:pt idx="18488">
                  <c:v>60.345738999785603</c:v>
                </c:pt>
                <c:pt idx="18489">
                  <c:v>60.3532049999557</c:v>
                </c:pt>
                <c:pt idx="18490">
                  <c:v>60.353880000093305</c:v>
                </c:pt>
                <c:pt idx="18491">
                  <c:v>60.355015999903095</c:v>
                </c:pt>
                <c:pt idx="18492">
                  <c:v>60.355855000125295</c:v>
                </c:pt>
                <c:pt idx="18493">
                  <c:v>60.363713999777197</c:v>
                </c:pt>
                <c:pt idx="18494">
                  <c:v>60.364374000073404</c:v>
                </c:pt>
                <c:pt idx="18495">
                  <c:v>60.365696000189899</c:v>
                </c:pt>
                <c:pt idx="18496">
                  <c:v>60.366597000211094</c:v>
                </c:pt>
                <c:pt idx="18497">
                  <c:v>60.371868999936794</c:v>
                </c:pt>
                <c:pt idx="18498">
                  <c:v>60.378364999905898</c:v>
                </c:pt>
                <c:pt idx="18499">
                  <c:v>60.378778000085696</c:v>
                </c:pt>
                <c:pt idx="18500">
                  <c:v>60.379485999874298</c:v>
                </c:pt>
                <c:pt idx="18501">
                  <c:v>60.3799830000752</c:v>
                </c:pt>
                <c:pt idx="18502">
                  <c:v>60.3863950000231</c:v>
                </c:pt>
                <c:pt idx="18503">
                  <c:v>60.3925239997806</c:v>
                </c:pt>
                <c:pt idx="18504">
                  <c:v>60.393105000002798</c:v>
                </c:pt>
                <c:pt idx="18505">
                  <c:v>60.394074000214395</c:v>
                </c:pt>
                <c:pt idx="18506">
                  <c:v>60.394768000151004</c:v>
                </c:pt>
                <c:pt idx="18507">
                  <c:v>60.396164999929098</c:v>
                </c:pt>
                <c:pt idx="18508">
                  <c:v>60.396737999781102</c:v>
                </c:pt>
                <c:pt idx="18509">
                  <c:v>60.397815000214898</c:v>
                </c:pt>
                <c:pt idx="18510">
                  <c:v>60.399346999929506</c:v>
                </c:pt>
                <c:pt idx="18511">
                  <c:v>60.411226999804001</c:v>
                </c:pt>
                <c:pt idx="18512">
                  <c:v>60.411667000153102</c:v>
                </c:pt>
                <c:pt idx="18513">
                  <c:v>60.412391000227196</c:v>
                </c:pt>
                <c:pt idx="18514">
                  <c:v>60.412948999783097</c:v>
                </c:pt>
                <c:pt idx="18515">
                  <c:v>60.419204000027001</c:v>
                </c:pt>
                <c:pt idx="18516">
                  <c:v>60.423475999868899</c:v>
                </c:pt>
                <c:pt idx="18517">
                  <c:v>60.432846999901798</c:v>
                </c:pt>
                <c:pt idx="18518">
                  <c:v>60.449202000199804</c:v>
                </c:pt>
                <c:pt idx="18519">
                  <c:v>60.449469000104706</c:v>
                </c:pt>
                <c:pt idx="18520">
                  <c:v>60.449557000083502</c:v>
                </c:pt>
                <c:pt idx="18521">
                  <c:v>60.450042999946099</c:v>
                </c:pt>
                <c:pt idx="18522">
                  <c:v>60.450075000062398</c:v>
                </c:pt>
                <c:pt idx="18523">
                  <c:v>60.450454000147097</c:v>
                </c:pt>
                <c:pt idx="18524">
                  <c:v>60.451401000136599</c:v>
                </c:pt>
                <c:pt idx="18525">
                  <c:v>60.452491999967599</c:v>
                </c:pt>
                <c:pt idx="18526">
                  <c:v>60.455197000010202</c:v>
                </c:pt>
                <c:pt idx="18527">
                  <c:v>60.462597999958206</c:v>
                </c:pt>
                <c:pt idx="18528">
                  <c:v>60.463316000095801</c:v>
                </c:pt>
                <c:pt idx="18529">
                  <c:v>60.464503999810397</c:v>
                </c:pt>
                <c:pt idx="18530">
                  <c:v>60.4658610000115</c:v>
                </c:pt>
                <c:pt idx="18531">
                  <c:v>60.474909999811594</c:v>
                </c:pt>
                <c:pt idx="18532">
                  <c:v>60.4795939998439</c:v>
                </c:pt>
                <c:pt idx="18533">
                  <c:v>60.480267999991995</c:v>
                </c:pt>
                <c:pt idx="18534">
                  <c:v>60.481791999791305</c:v>
                </c:pt>
                <c:pt idx="18535">
                  <c:v>60.482724999928898</c:v>
                </c:pt>
                <c:pt idx="18536">
                  <c:v>60.488263000024702</c:v>
                </c:pt>
                <c:pt idx="18537">
                  <c:v>60.509871999784004</c:v>
                </c:pt>
                <c:pt idx="18538">
                  <c:v>60.510374999921595</c:v>
                </c:pt>
                <c:pt idx="18539">
                  <c:v>60.511402999963998</c:v>
                </c:pt>
                <c:pt idx="18540">
                  <c:v>60.512102999837197</c:v>
                </c:pt>
                <c:pt idx="18541">
                  <c:v>60.515702999964496</c:v>
                </c:pt>
                <c:pt idx="18542">
                  <c:v>60.535782999977499</c:v>
                </c:pt>
                <c:pt idx="18543">
                  <c:v>60.566362999907099</c:v>
                </c:pt>
                <c:pt idx="18544">
                  <c:v>60.571654999876003</c:v>
                </c:pt>
                <c:pt idx="18545">
                  <c:v>60.572302999844297</c:v>
                </c:pt>
                <c:pt idx="18546">
                  <c:v>60.573601000214602</c:v>
                </c:pt>
                <c:pt idx="18547">
                  <c:v>60.574524000003194</c:v>
                </c:pt>
                <c:pt idx="18548">
                  <c:v>60.583129999940795</c:v>
                </c:pt>
                <c:pt idx="18549">
                  <c:v>60.583549000057197</c:v>
                </c:pt>
                <c:pt idx="18550">
                  <c:v>60.584116999962099</c:v>
                </c:pt>
                <c:pt idx="18551">
                  <c:v>60.585323999930502</c:v>
                </c:pt>
                <c:pt idx="18552">
                  <c:v>60.586559000057598</c:v>
                </c:pt>
                <c:pt idx="18553">
                  <c:v>60.591724999994703</c:v>
                </c:pt>
                <c:pt idx="18554">
                  <c:v>60.592014000121701</c:v>
                </c:pt>
                <c:pt idx="18555">
                  <c:v>60.592518999783302</c:v>
                </c:pt>
                <c:pt idx="18556">
                  <c:v>60.592950000227503</c:v>
                </c:pt>
                <c:pt idx="18557">
                  <c:v>60.596861999783798</c:v>
                </c:pt>
                <c:pt idx="18558">
                  <c:v>60.597570000027098</c:v>
                </c:pt>
                <c:pt idx="18559">
                  <c:v>60.598678000132999</c:v>
                </c:pt>
                <c:pt idx="18560">
                  <c:v>60.599593999995705</c:v>
                </c:pt>
                <c:pt idx="18561">
                  <c:v>60.601801999837299</c:v>
                </c:pt>
                <c:pt idx="18562">
                  <c:v>60.602491999816202</c:v>
                </c:pt>
                <c:pt idx="18563">
                  <c:v>60.603906999858701</c:v>
                </c:pt>
                <c:pt idx="18564">
                  <c:v>60.604938999858796</c:v>
                </c:pt>
                <c:pt idx="18565">
                  <c:v>60.607333000007195</c:v>
                </c:pt>
                <c:pt idx="18566">
                  <c:v>60.607695999806303</c:v>
                </c:pt>
                <c:pt idx="18567">
                  <c:v>60.608478000176497</c:v>
                </c:pt>
                <c:pt idx="18568">
                  <c:v>60.609010000007402</c:v>
                </c:pt>
                <c:pt idx="18569">
                  <c:v>60.614105999775298</c:v>
                </c:pt>
                <c:pt idx="18570">
                  <c:v>60.614442999849402</c:v>
                </c:pt>
                <c:pt idx="18571">
                  <c:v>60.6150029998389</c:v>
                </c:pt>
                <c:pt idx="18572">
                  <c:v>60.615443000187902</c:v>
                </c:pt>
                <c:pt idx="18573">
                  <c:v>60.628688000178904</c:v>
                </c:pt>
                <c:pt idx="18574">
                  <c:v>60.629218000030896</c:v>
                </c:pt>
                <c:pt idx="18575">
                  <c:v>60.630420000052197</c:v>
                </c:pt>
                <c:pt idx="18576">
                  <c:v>60.630577000210906</c:v>
                </c:pt>
                <c:pt idx="18577">
                  <c:v>60.631321000073498</c:v>
                </c:pt>
                <c:pt idx="18578">
                  <c:v>60.631734999788002</c:v>
                </c:pt>
                <c:pt idx="18579">
                  <c:v>60.634587000095003</c:v>
                </c:pt>
                <c:pt idx="18580">
                  <c:v>60.6351579999682</c:v>
                </c:pt>
                <c:pt idx="18581">
                  <c:v>60.636286999852004</c:v>
                </c:pt>
                <c:pt idx="18582">
                  <c:v>60.637089000010697</c:v>
                </c:pt>
                <c:pt idx="18583">
                  <c:v>60.646793000159896</c:v>
                </c:pt>
                <c:pt idx="18584">
                  <c:v>60.647409000011898</c:v>
                </c:pt>
                <c:pt idx="18585">
                  <c:v>60.647948000223501</c:v>
                </c:pt>
                <c:pt idx="18586">
                  <c:v>60.648915000001494</c:v>
                </c:pt>
                <c:pt idx="18587">
                  <c:v>60.649583000213099</c:v>
                </c:pt>
                <c:pt idx="18588">
                  <c:v>60.659322999981597</c:v>
                </c:pt>
                <c:pt idx="18589">
                  <c:v>60.662960000172397</c:v>
                </c:pt>
                <c:pt idx="18590">
                  <c:v>60.6719819998033</c:v>
                </c:pt>
                <c:pt idx="18591">
                  <c:v>60.672361999877403</c:v>
                </c:pt>
                <c:pt idx="18592">
                  <c:v>60.673180999856399</c:v>
                </c:pt>
                <c:pt idx="18593">
                  <c:v>60.673767000025599</c:v>
                </c:pt>
                <c:pt idx="18594">
                  <c:v>60.679232999973401</c:v>
                </c:pt>
                <c:pt idx="18595">
                  <c:v>60.696030000144603</c:v>
                </c:pt>
                <c:pt idx="18596">
                  <c:v>60.707085000103604</c:v>
                </c:pt>
                <c:pt idx="18597">
                  <c:v>60.707755999828798</c:v>
                </c:pt>
                <c:pt idx="18598">
                  <c:v>60.711454999818599</c:v>
                </c:pt>
                <c:pt idx="18599">
                  <c:v>60.712191000220599</c:v>
                </c:pt>
                <c:pt idx="18600">
                  <c:v>60.713276000115002</c:v>
                </c:pt>
                <c:pt idx="18601">
                  <c:v>60.713502999988101</c:v>
                </c:pt>
                <c:pt idx="18602">
                  <c:v>60.7145710000622</c:v>
                </c:pt>
                <c:pt idx="18603">
                  <c:v>60.714701000051697</c:v>
                </c:pt>
                <c:pt idx="18604">
                  <c:v>60.715558000083497</c:v>
                </c:pt>
                <c:pt idx="18605">
                  <c:v>60.716188999776897</c:v>
                </c:pt>
                <c:pt idx="18606">
                  <c:v>60.729944999820802</c:v>
                </c:pt>
                <c:pt idx="18607">
                  <c:v>60.730470000180496</c:v>
                </c:pt>
                <c:pt idx="18608">
                  <c:v>60.731365999799806</c:v>
                </c:pt>
                <c:pt idx="18609">
                  <c:v>60.732073000053695</c:v>
                </c:pt>
                <c:pt idx="18610">
                  <c:v>60.754789999918998</c:v>
                </c:pt>
                <c:pt idx="18611">
                  <c:v>60.7549470000776</c:v>
                </c:pt>
                <c:pt idx="18612">
                  <c:v>60.7554940002046</c:v>
                </c:pt>
                <c:pt idx="18613">
                  <c:v>60.755819999940201</c:v>
                </c:pt>
                <c:pt idx="18614">
                  <c:v>60.756594999929803</c:v>
                </c:pt>
                <c:pt idx="18615">
                  <c:v>60.757296999781801</c:v>
                </c:pt>
                <c:pt idx="18616">
                  <c:v>60.7641659998989</c:v>
                </c:pt>
                <c:pt idx="18617">
                  <c:v>60.782954999922296</c:v>
                </c:pt>
                <c:pt idx="18618">
                  <c:v>60.783583000102198</c:v>
                </c:pt>
                <c:pt idx="18619">
                  <c:v>60.784899999816801</c:v>
                </c:pt>
                <c:pt idx="18620">
                  <c:v>60.785812000176499</c:v>
                </c:pt>
                <c:pt idx="18621">
                  <c:v>60.786258999996697</c:v>
                </c:pt>
                <c:pt idx="18622">
                  <c:v>60.787907999838303</c:v>
                </c:pt>
                <c:pt idx="18623">
                  <c:v>60.798321000220298</c:v>
                </c:pt>
                <c:pt idx="18624">
                  <c:v>60.7990309999877</c:v>
                </c:pt>
                <c:pt idx="18625">
                  <c:v>60.800275000019603</c:v>
                </c:pt>
                <c:pt idx="18626">
                  <c:v>60.8010939999985</c:v>
                </c:pt>
                <c:pt idx="18627">
                  <c:v>60.819387999799801</c:v>
                </c:pt>
                <c:pt idx="18628">
                  <c:v>60.833059999822495</c:v>
                </c:pt>
                <c:pt idx="18629">
                  <c:v>60.852140999941106</c:v>
                </c:pt>
                <c:pt idx="18630">
                  <c:v>60.858643999836197</c:v>
                </c:pt>
                <c:pt idx="18631">
                  <c:v>60.859321999941997</c:v>
                </c:pt>
                <c:pt idx="18632">
                  <c:v>60.8606159998998</c:v>
                </c:pt>
                <c:pt idx="18633">
                  <c:v>60.861594000016304</c:v>
                </c:pt>
                <c:pt idx="18634">
                  <c:v>60.866199999963996</c:v>
                </c:pt>
                <c:pt idx="18635">
                  <c:v>60.866623000037997</c:v>
                </c:pt>
                <c:pt idx="18636">
                  <c:v>60.867322999911195</c:v>
                </c:pt>
                <c:pt idx="18637">
                  <c:v>60.867835999943004</c:v>
                </c:pt>
                <c:pt idx="18638">
                  <c:v>60.880968000219504</c:v>
                </c:pt>
                <c:pt idx="18639">
                  <c:v>60.8813640001244</c:v>
                </c:pt>
                <c:pt idx="18640">
                  <c:v>60.881366000103199</c:v>
                </c:pt>
                <c:pt idx="18641">
                  <c:v>60.881666000113896</c:v>
                </c:pt>
                <c:pt idx="18642">
                  <c:v>60.881918000177301</c:v>
                </c:pt>
                <c:pt idx="18643">
                  <c:v>60.882852999839002</c:v>
                </c:pt>
                <c:pt idx="18644">
                  <c:v>60.882959000082302</c:v>
                </c:pt>
                <c:pt idx="18645">
                  <c:v>60.883570999976598</c:v>
                </c:pt>
                <c:pt idx="18646">
                  <c:v>60.883723000188098</c:v>
                </c:pt>
                <c:pt idx="18647">
                  <c:v>60.891153999818897</c:v>
                </c:pt>
                <c:pt idx="18648">
                  <c:v>60.910986000180806</c:v>
                </c:pt>
                <c:pt idx="18649">
                  <c:v>60.9165780001603</c:v>
                </c:pt>
                <c:pt idx="18650">
                  <c:v>60.917011000128596</c:v>
                </c:pt>
                <c:pt idx="18651">
                  <c:v>60.917800999959496</c:v>
                </c:pt>
                <c:pt idx="18652">
                  <c:v>60.918306000075901</c:v>
                </c:pt>
                <c:pt idx="18653">
                  <c:v>60.918448999927904</c:v>
                </c:pt>
                <c:pt idx="18654">
                  <c:v>60.9191069997905</c:v>
                </c:pt>
                <c:pt idx="18655">
                  <c:v>60.919988000023295</c:v>
                </c:pt>
                <c:pt idx="18656">
                  <c:v>60.920286000055</c:v>
                </c:pt>
                <c:pt idx="18657">
                  <c:v>60.920350999822404</c:v>
                </c:pt>
                <c:pt idx="18658">
                  <c:v>60.9203640001396</c:v>
                </c:pt>
                <c:pt idx="18659">
                  <c:v>60.920863999854106</c:v>
                </c:pt>
                <c:pt idx="18660">
                  <c:v>60.9210669999811</c:v>
                </c:pt>
                <c:pt idx="18661">
                  <c:v>60.921342999790696</c:v>
                </c:pt>
                <c:pt idx="18662">
                  <c:v>60.9218869999494</c:v>
                </c:pt>
                <c:pt idx="18663">
                  <c:v>60.921976999907201</c:v>
                </c:pt>
                <c:pt idx="18664">
                  <c:v>60.922646000108195</c:v>
                </c:pt>
                <c:pt idx="18665">
                  <c:v>60.9255419999499</c:v>
                </c:pt>
                <c:pt idx="18666">
                  <c:v>60.928569000225203</c:v>
                </c:pt>
                <c:pt idx="18667">
                  <c:v>60.948815999836306</c:v>
                </c:pt>
                <c:pt idx="18668">
                  <c:v>60.949212000195899</c:v>
                </c:pt>
                <c:pt idx="18669">
                  <c:v>60.9499450001749</c:v>
                </c:pt>
                <c:pt idx="18670">
                  <c:v>60.950463000153803</c:v>
                </c:pt>
                <c:pt idx="18671">
                  <c:v>60.959038999953904</c:v>
                </c:pt>
                <c:pt idx="18672">
                  <c:v>60.971375000008202</c:v>
                </c:pt>
                <c:pt idx="18673">
                  <c:v>60.971865999817901</c:v>
                </c:pt>
                <c:pt idx="18674">
                  <c:v>60.972652000145899</c:v>
                </c:pt>
                <c:pt idx="18675">
                  <c:v>60.973207000188204</c:v>
                </c:pt>
                <c:pt idx="18676">
                  <c:v>60.973614999966195</c:v>
                </c:pt>
                <c:pt idx="18677">
                  <c:v>60.974038000040302</c:v>
                </c:pt>
                <c:pt idx="18678">
                  <c:v>60.974670000177802</c:v>
                </c:pt>
                <c:pt idx="18679">
                  <c:v>60.975971000061598</c:v>
                </c:pt>
                <c:pt idx="18680">
                  <c:v>60.976898999797399</c:v>
                </c:pt>
                <c:pt idx="18681">
                  <c:v>60.988189999989103</c:v>
                </c:pt>
                <c:pt idx="18682">
                  <c:v>60.9930410000743</c:v>
                </c:pt>
                <c:pt idx="18683">
                  <c:v>61.005724000096905</c:v>
                </c:pt>
                <c:pt idx="18684">
                  <c:v>61.006423999970103</c:v>
                </c:pt>
                <c:pt idx="18685">
                  <c:v>61.007810999853902</c:v>
                </c:pt>
                <c:pt idx="18686">
                  <c:v>61.008560000118401</c:v>
                </c:pt>
                <c:pt idx="18687">
                  <c:v>61.008792999928104</c:v>
                </c:pt>
                <c:pt idx="18688">
                  <c:v>61.011949000203401</c:v>
                </c:pt>
                <c:pt idx="18689">
                  <c:v>61.012370999833301</c:v>
                </c:pt>
                <c:pt idx="18690">
                  <c:v>61.013155000182401</c:v>
                </c:pt>
                <c:pt idx="18691">
                  <c:v>61.013621999791198</c:v>
                </c:pt>
                <c:pt idx="18692">
                  <c:v>61.019265000140798</c:v>
                </c:pt>
                <c:pt idx="18693">
                  <c:v>61.021847000119998</c:v>
                </c:pt>
                <c:pt idx="18694">
                  <c:v>61.035311000068702</c:v>
                </c:pt>
                <c:pt idx="18695">
                  <c:v>61.036007999973606</c:v>
                </c:pt>
                <c:pt idx="18696">
                  <c:v>61.037244000090098</c:v>
                </c:pt>
                <c:pt idx="18697">
                  <c:v>61.038151000047897</c:v>
                </c:pt>
                <c:pt idx="18698">
                  <c:v>61.045551000006498</c:v>
                </c:pt>
                <c:pt idx="18699">
                  <c:v>61.073729999861797</c:v>
                </c:pt>
                <c:pt idx="18700">
                  <c:v>61.075537999840805</c:v>
                </c:pt>
                <c:pt idx="18701">
                  <c:v>61.094545999821996</c:v>
                </c:pt>
                <c:pt idx="18702">
                  <c:v>61.0945839998748</c:v>
                </c:pt>
                <c:pt idx="18703">
                  <c:v>61.094844999843097</c:v>
                </c:pt>
                <c:pt idx="18704">
                  <c:v>61.095027000192204</c:v>
                </c:pt>
                <c:pt idx="18705">
                  <c:v>61.095233999822</c:v>
                </c:pt>
                <c:pt idx="18706">
                  <c:v>61.095563999970103</c:v>
                </c:pt>
                <c:pt idx="18707">
                  <c:v>61.095921999822103</c:v>
                </c:pt>
                <c:pt idx="18708">
                  <c:v>61.096511999949101</c:v>
                </c:pt>
                <c:pt idx="18709">
                  <c:v>61.104290999992301</c:v>
                </c:pt>
                <c:pt idx="18710">
                  <c:v>61.105474000214599</c:v>
                </c:pt>
                <c:pt idx="18711">
                  <c:v>61.106159999780999</c:v>
                </c:pt>
                <c:pt idx="18712">
                  <c:v>61.107174999960897</c:v>
                </c:pt>
                <c:pt idx="18713">
                  <c:v>61.107930000162</c:v>
                </c:pt>
                <c:pt idx="18714">
                  <c:v>61.118819000057506</c:v>
                </c:pt>
                <c:pt idx="18715">
                  <c:v>61.119502000110501</c:v>
                </c:pt>
                <c:pt idx="18716">
                  <c:v>61.120661000131804</c:v>
                </c:pt>
                <c:pt idx="18717">
                  <c:v>61.121533000005002</c:v>
                </c:pt>
                <c:pt idx="18718">
                  <c:v>61.129532999984804</c:v>
                </c:pt>
                <c:pt idx="18719">
                  <c:v>61.130167000101203</c:v>
                </c:pt>
                <c:pt idx="18720">
                  <c:v>61.131299999942698</c:v>
                </c:pt>
                <c:pt idx="18721">
                  <c:v>61.1321229998793</c:v>
                </c:pt>
                <c:pt idx="18722">
                  <c:v>61.153693000051106</c:v>
                </c:pt>
                <c:pt idx="18723">
                  <c:v>61.154409000209803</c:v>
                </c:pt>
                <c:pt idx="18724">
                  <c:v>61.155718000009003</c:v>
                </c:pt>
                <c:pt idx="18725">
                  <c:v>61.155879000125402</c:v>
                </c:pt>
                <c:pt idx="18726">
                  <c:v>61.1562799999774</c:v>
                </c:pt>
                <c:pt idx="18727">
                  <c:v>61.156818000199493</c:v>
                </c:pt>
                <c:pt idx="18728">
                  <c:v>61.157317999914</c:v>
                </c:pt>
                <c:pt idx="18729">
                  <c:v>61.158088999945903</c:v>
                </c:pt>
                <c:pt idx="18730">
                  <c:v>61.160838999967297</c:v>
                </c:pt>
                <c:pt idx="18731">
                  <c:v>61.161399999946198</c:v>
                </c:pt>
                <c:pt idx="18732">
                  <c:v>61.179494000043604</c:v>
                </c:pt>
                <c:pt idx="18733">
                  <c:v>61.181310999927497</c:v>
                </c:pt>
                <c:pt idx="18734">
                  <c:v>61.181576999842896</c:v>
                </c:pt>
                <c:pt idx="18735">
                  <c:v>61.182081999959294</c:v>
                </c:pt>
                <c:pt idx="18736">
                  <c:v>61.182438999821905</c:v>
                </c:pt>
                <c:pt idx="18737">
                  <c:v>61.185347999980799</c:v>
                </c:pt>
                <c:pt idx="18738">
                  <c:v>61.1907040001824</c:v>
                </c:pt>
                <c:pt idx="18739">
                  <c:v>61.191065000002695</c:v>
                </c:pt>
                <c:pt idx="18740">
                  <c:v>61.191347000203599</c:v>
                </c:pt>
                <c:pt idx="18741">
                  <c:v>61.192302000108597</c:v>
                </c:pt>
                <c:pt idx="18742">
                  <c:v>61.1931160001404</c:v>
                </c:pt>
                <c:pt idx="18743">
                  <c:v>61.194051999791505</c:v>
                </c:pt>
                <c:pt idx="18744">
                  <c:v>61.194690999854998</c:v>
                </c:pt>
                <c:pt idx="18745">
                  <c:v>61.195841999960898</c:v>
                </c:pt>
                <c:pt idx="18746">
                  <c:v>61.196953000035101</c:v>
                </c:pt>
                <c:pt idx="18747">
                  <c:v>61.210433999803996</c:v>
                </c:pt>
                <c:pt idx="18748">
                  <c:v>61.216381000122006</c:v>
                </c:pt>
                <c:pt idx="18749">
                  <c:v>61.217034000037501</c:v>
                </c:pt>
                <c:pt idx="18750">
                  <c:v>61.218270000154007</c:v>
                </c:pt>
                <c:pt idx="18751">
                  <c:v>61.219071999857903</c:v>
                </c:pt>
                <c:pt idx="18752">
                  <c:v>61.224715000207603</c:v>
                </c:pt>
                <c:pt idx="18753">
                  <c:v>61.225441999795201</c:v>
                </c:pt>
                <c:pt idx="18754">
                  <c:v>61.2270480000916</c:v>
                </c:pt>
                <c:pt idx="18755">
                  <c:v>61.228058999858995</c:v>
                </c:pt>
                <c:pt idx="18756">
                  <c:v>61.233916000219303</c:v>
                </c:pt>
                <c:pt idx="18757">
                  <c:v>61.2344410001242</c:v>
                </c:pt>
                <c:pt idx="18758">
                  <c:v>61.235460999796395</c:v>
                </c:pt>
                <c:pt idx="18759">
                  <c:v>61.236160000134902</c:v>
                </c:pt>
                <c:pt idx="18760">
                  <c:v>61.236735999955201</c:v>
                </c:pt>
                <c:pt idx="18761">
                  <c:v>61.237378999976499</c:v>
                </c:pt>
                <c:pt idx="18762">
                  <c:v>61.2386399998285</c:v>
                </c:pt>
                <c:pt idx="18763">
                  <c:v>61.239475000092995</c:v>
                </c:pt>
                <c:pt idx="18764">
                  <c:v>61.239826000019001</c:v>
                </c:pt>
                <c:pt idx="18765">
                  <c:v>61.240087999976801</c:v>
                </c:pt>
                <c:pt idx="18766">
                  <c:v>61.240510000061398</c:v>
                </c:pt>
                <c:pt idx="18767">
                  <c:v>61.241726999924104</c:v>
                </c:pt>
                <c:pt idx="18768">
                  <c:v>61.2426520001463</c:v>
                </c:pt>
                <c:pt idx="18769">
                  <c:v>61.261234000085004</c:v>
                </c:pt>
                <c:pt idx="18770">
                  <c:v>61.273066000012399</c:v>
                </c:pt>
                <c:pt idx="18771">
                  <c:v>61.273553999853902</c:v>
                </c:pt>
                <c:pt idx="18772">
                  <c:v>61.274288999811596</c:v>
                </c:pt>
                <c:pt idx="18773">
                  <c:v>61.274878999938601</c:v>
                </c:pt>
                <c:pt idx="18774">
                  <c:v>61.278047000087099</c:v>
                </c:pt>
                <c:pt idx="18775">
                  <c:v>61.287482999887196</c:v>
                </c:pt>
                <c:pt idx="18776">
                  <c:v>61.292316000162799</c:v>
                </c:pt>
                <c:pt idx="18777">
                  <c:v>61.292688999856097</c:v>
                </c:pt>
                <c:pt idx="18778">
                  <c:v>61.293458999898498</c:v>
                </c:pt>
                <c:pt idx="18779">
                  <c:v>61.293998000110101</c:v>
                </c:pt>
                <c:pt idx="18780">
                  <c:v>61.2967769998249</c:v>
                </c:pt>
                <c:pt idx="18781">
                  <c:v>61.2973520001105</c:v>
                </c:pt>
                <c:pt idx="18782">
                  <c:v>61.298488999909701</c:v>
                </c:pt>
                <c:pt idx="18783">
                  <c:v>61.2991689999944</c:v>
                </c:pt>
                <c:pt idx="18784">
                  <c:v>61.311211999964101</c:v>
                </c:pt>
                <c:pt idx="18785">
                  <c:v>61.312019000069995</c:v>
                </c:pt>
                <c:pt idx="18786">
                  <c:v>61.312667000038303</c:v>
                </c:pt>
                <c:pt idx="18787">
                  <c:v>61.318974000187097</c:v>
                </c:pt>
                <c:pt idx="18788">
                  <c:v>61.3265189999765</c:v>
                </c:pt>
                <c:pt idx="18789">
                  <c:v>61.338377000083703</c:v>
                </c:pt>
                <c:pt idx="18790">
                  <c:v>61.339077999946305</c:v>
                </c:pt>
                <c:pt idx="18791">
                  <c:v>61.340416999883004</c:v>
                </c:pt>
                <c:pt idx="18792">
                  <c:v>61.341428000105203</c:v>
                </c:pt>
                <c:pt idx="18793">
                  <c:v>61.341973999788003</c:v>
                </c:pt>
                <c:pt idx="18794">
                  <c:v>61.349003000032098</c:v>
                </c:pt>
                <c:pt idx="18795">
                  <c:v>61.349530999905198</c:v>
                </c:pt>
                <c:pt idx="18796">
                  <c:v>61.350523999863</c:v>
                </c:pt>
                <c:pt idx="18797">
                  <c:v>61.3513439998314</c:v>
                </c:pt>
                <c:pt idx="18798">
                  <c:v>61.357377000149398</c:v>
                </c:pt>
                <c:pt idx="18799">
                  <c:v>61.3759419998132</c:v>
                </c:pt>
                <c:pt idx="18800">
                  <c:v>61.397751000185899</c:v>
                </c:pt>
                <c:pt idx="18801">
                  <c:v>61.400666999816096</c:v>
                </c:pt>
                <c:pt idx="18802">
                  <c:v>61.401246000059402</c:v>
                </c:pt>
                <c:pt idx="18803">
                  <c:v>61.401275000207498</c:v>
                </c:pt>
                <c:pt idx="18804">
                  <c:v>61.401719000059501</c:v>
                </c:pt>
                <c:pt idx="18805">
                  <c:v>61.402575000101905</c:v>
                </c:pt>
                <c:pt idx="18806">
                  <c:v>61.402678999911501</c:v>
                </c:pt>
                <c:pt idx="18807">
                  <c:v>61.4033040001231</c:v>
                </c:pt>
                <c:pt idx="18808">
                  <c:v>61.4035859998693</c:v>
                </c:pt>
                <c:pt idx="18809">
                  <c:v>61.409810999975804</c:v>
                </c:pt>
                <c:pt idx="18810">
                  <c:v>61.4103839998279</c:v>
                </c:pt>
                <c:pt idx="18811">
                  <c:v>61.410752000028793</c:v>
                </c:pt>
                <c:pt idx="18812">
                  <c:v>61.411436000071198</c:v>
                </c:pt>
                <c:pt idx="18813">
                  <c:v>61.411485000007801</c:v>
                </c:pt>
                <c:pt idx="18814">
                  <c:v>61.4121759999761</c:v>
                </c:pt>
                <c:pt idx="18815">
                  <c:v>61.412694999944499</c:v>
                </c:pt>
                <c:pt idx="18816">
                  <c:v>61.413713000092606</c:v>
                </c:pt>
                <c:pt idx="18817">
                  <c:v>61.4275449997876</c:v>
                </c:pt>
                <c:pt idx="18818">
                  <c:v>61.436259999936702</c:v>
                </c:pt>
                <c:pt idx="18819">
                  <c:v>61.436833999778102</c:v>
                </c:pt>
                <c:pt idx="18820">
                  <c:v>61.437782000211797</c:v>
                </c:pt>
                <c:pt idx="18821">
                  <c:v>61.438507999810099</c:v>
                </c:pt>
                <c:pt idx="18822">
                  <c:v>61.446521000107104</c:v>
                </c:pt>
                <c:pt idx="18823">
                  <c:v>61.447073000181199</c:v>
                </c:pt>
                <c:pt idx="18824">
                  <c:v>61.447972000223601</c:v>
                </c:pt>
                <c:pt idx="18825">
                  <c:v>61.448655999811301</c:v>
                </c:pt>
                <c:pt idx="18826">
                  <c:v>61.465688000225697</c:v>
                </c:pt>
                <c:pt idx="18827">
                  <c:v>61.475373000121103</c:v>
                </c:pt>
                <c:pt idx="18828">
                  <c:v>61.491225999816301</c:v>
                </c:pt>
                <c:pt idx="18829">
                  <c:v>61.507986999913498</c:v>
                </c:pt>
                <c:pt idx="18830">
                  <c:v>61.539699000149895</c:v>
                </c:pt>
                <c:pt idx="18831">
                  <c:v>61.542043999907001</c:v>
                </c:pt>
                <c:pt idx="18832">
                  <c:v>61.542684999949401</c:v>
                </c:pt>
                <c:pt idx="18833">
                  <c:v>61.543893999896603</c:v>
                </c:pt>
                <c:pt idx="18834">
                  <c:v>61.544828000023699</c:v>
                </c:pt>
                <c:pt idx="18835">
                  <c:v>61.547172999780699</c:v>
                </c:pt>
                <c:pt idx="18836">
                  <c:v>61.547841999981699</c:v>
                </c:pt>
                <c:pt idx="18837">
                  <c:v>61.5490549998867</c:v>
                </c:pt>
                <c:pt idx="18838">
                  <c:v>61.549888000172302</c:v>
                </c:pt>
                <c:pt idx="18839">
                  <c:v>61.555193000003705</c:v>
                </c:pt>
                <c:pt idx="18840">
                  <c:v>61.557681000067504</c:v>
                </c:pt>
                <c:pt idx="18841">
                  <c:v>61.558375999993501</c:v>
                </c:pt>
                <c:pt idx="18842">
                  <c:v>61.559622000004296</c:v>
                </c:pt>
                <c:pt idx="18843">
                  <c:v>61.560531999930298</c:v>
                </c:pt>
                <c:pt idx="18844">
                  <c:v>61.581334000038602</c:v>
                </c:pt>
                <c:pt idx="18845">
                  <c:v>61.581688999922299</c:v>
                </c:pt>
                <c:pt idx="18846">
                  <c:v>61.581937000028105</c:v>
                </c:pt>
                <c:pt idx="18847">
                  <c:v>61.5824040000916</c:v>
                </c:pt>
                <c:pt idx="18848">
                  <c:v>61.582430999806</c:v>
                </c:pt>
                <c:pt idx="18849">
                  <c:v>61.582942999848406</c:v>
                </c:pt>
                <c:pt idx="18850">
                  <c:v>61.583339000207999</c:v>
                </c:pt>
                <c:pt idx="18851">
                  <c:v>61.583945000165798</c:v>
                </c:pt>
                <c:pt idx="18852">
                  <c:v>61.585242000091903</c:v>
                </c:pt>
                <c:pt idx="18853">
                  <c:v>61.585632000060201</c:v>
                </c:pt>
                <c:pt idx="18854">
                  <c:v>61.586332999922796</c:v>
                </c:pt>
                <c:pt idx="18855">
                  <c:v>61.586882000028702</c:v>
                </c:pt>
                <c:pt idx="18856">
                  <c:v>61.593387999891995</c:v>
                </c:pt>
                <c:pt idx="18857">
                  <c:v>61.606800999925298</c:v>
                </c:pt>
                <c:pt idx="18858">
                  <c:v>61.607602000094602</c:v>
                </c:pt>
                <c:pt idx="18859">
                  <c:v>61.608947999957302</c:v>
                </c:pt>
                <c:pt idx="18860">
                  <c:v>61.609861999840994</c:v>
                </c:pt>
                <c:pt idx="18861">
                  <c:v>61.613204999957802</c:v>
                </c:pt>
                <c:pt idx="18862">
                  <c:v>61.6139560002011</c:v>
                </c:pt>
                <c:pt idx="18863">
                  <c:v>61.615491999873399</c:v>
                </c:pt>
                <c:pt idx="18864">
                  <c:v>61.615531999905201</c:v>
                </c:pt>
                <c:pt idx="18865">
                  <c:v>61.616526999841803</c:v>
                </c:pt>
                <c:pt idx="18866">
                  <c:v>61.6314140002032</c:v>
                </c:pt>
                <c:pt idx="18867">
                  <c:v>61.647887000162804</c:v>
                </c:pt>
                <c:pt idx="18868">
                  <c:v>61.648535000131197</c:v>
                </c:pt>
                <c:pt idx="18869">
                  <c:v>61.648729999888005</c:v>
                </c:pt>
                <c:pt idx="18870">
                  <c:v>61.649798999951599</c:v>
                </c:pt>
                <c:pt idx="18871">
                  <c:v>61.650645000099701</c:v>
                </c:pt>
                <c:pt idx="18872">
                  <c:v>61.650667999856502</c:v>
                </c:pt>
                <c:pt idx="18873">
                  <c:v>61.651489999803701</c:v>
                </c:pt>
                <c:pt idx="18874">
                  <c:v>61.652187000163302</c:v>
                </c:pt>
                <c:pt idx="18875">
                  <c:v>61.6535580002164</c:v>
                </c:pt>
                <c:pt idx="18876">
                  <c:v>61.654494999856894</c:v>
                </c:pt>
                <c:pt idx="18877">
                  <c:v>61.658787999931498</c:v>
                </c:pt>
                <c:pt idx="18878">
                  <c:v>61.681222000060998</c:v>
                </c:pt>
                <c:pt idx="18879">
                  <c:v>61.682033000124605</c:v>
                </c:pt>
                <c:pt idx="18880">
                  <c:v>61.694492999777104</c:v>
                </c:pt>
                <c:pt idx="18881">
                  <c:v>61.694998999882898</c:v>
                </c:pt>
                <c:pt idx="18882">
                  <c:v>61.696116999883003</c:v>
                </c:pt>
                <c:pt idx="18883">
                  <c:v>61.696851999840803</c:v>
                </c:pt>
                <c:pt idx="18884">
                  <c:v>61.716531999991204</c:v>
                </c:pt>
                <c:pt idx="18885">
                  <c:v>61.717343000054797</c:v>
                </c:pt>
                <c:pt idx="18886">
                  <c:v>61.718516999917405</c:v>
                </c:pt>
                <c:pt idx="18887">
                  <c:v>61.719703000107899</c:v>
                </c:pt>
                <c:pt idx="18888">
                  <c:v>61.7234090000238</c:v>
                </c:pt>
                <c:pt idx="18889">
                  <c:v>61.736239999845495</c:v>
                </c:pt>
                <c:pt idx="18890">
                  <c:v>61.736585999824399</c:v>
                </c:pt>
                <c:pt idx="18891">
                  <c:v>61.736936000215699</c:v>
                </c:pt>
                <c:pt idx="18892">
                  <c:v>61.737077000088902</c:v>
                </c:pt>
                <c:pt idx="18893">
                  <c:v>61.738179999792905</c:v>
                </c:pt>
                <c:pt idx="18894">
                  <c:v>61.738222999792903</c:v>
                </c:pt>
                <c:pt idx="18895">
                  <c:v>61.7389389999516</c:v>
                </c:pt>
                <c:pt idx="18896">
                  <c:v>61.739679999845897</c:v>
                </c:pt>
                <c:pt idx="18897">
                  <c:v>61.743208999814598</c:v>
                </c:pt>
                <c:pt idx="18898">
                  <c:v>61.743782000121399</c:v>
                </c:pt>
                <c:pt idx="18899">
                  <c:v>61.744880999867704</c:v>
                </c:pt>
                <c:pt idx="18900">
                  <c:v>61.745357999825501</c:v>
                </c:pt>
                <c:pt idx="18901">
                  <c:v>61.757203000070099</c:v>
                </c:pt>
                <c:pt idx="18902">
                  <c:v>61.769634000029306</c:v>
                </c:pt>
                <c:pt idx="18903">
                  <c:v>61.783243999798202</c:v>
                </c:pt>
                <c:pt idx="18904">
                  <c:v>61.783998000009795</c:v>
                </c:pt>
                <c:pt idx="18905">
                  <c:v>61.7854150000312</c:v>
                </c:pt>
                <c:pt idx="18906">
                  <c:v>61.786351000137003</c:v>
                </c:pt>
                <c:pt idx="18907">
                  <c:v>61.789575000147998</c:v>
                </c:pt>
                <c:pt idx="18908">
                  <c:v>61.794399000063997</c:v>
                </c:pt>
                <c:pt idx="18909">
                  <c:v>61.816161000024294</c:v>
                </c:pt>
                <c:pt idx="18910">
                  <c:v>61.816582000119503</c:v>
                </c:pt>
                <c:pt idx="18911">
                  <c:v>61.8166270000983</c:v>
                </c:pt>
                <c:pt idx="18912">
                  <c:v>61.816864999855099</c:v>
                </c:pt>
                <c:pt idx="18913">
                  <c:v>61.817439000151296</c:v>
                </c:pt>
                <c:pt idx="18914">
                  <c:v>61.817445000087901</c:v>
                </c:pt>
                <c:pt idx="18915">
                  <c:v>61.817530000098401</c:v>
                </c:pt>
                <c:pt idx="18916">
                  <c:v>61.817950000204199</c:v>
                </c:pt>
                <c:pt idx="18917">
                  <c:v>61.8180490000668</c:v>
                </c:pt>
                <c:pt idx="18918">
                  <c:v>61.826927999845701</c:v>
                </c:pt>
                <c:pt idx="18919">
                  <c:v>61.827362999792904</c:v>
                </c:pt>
                <c:pt idx="18920">
                  <c:v>61.828079999941103</c:v>
                </c:pt>
                <c:pt idx="18921">
                  <c:v>61.828601999877698</c:v>
                </c:pt>
                <c:pt idx="18922">
                  <c:v>61.8591580000611</c:v>
                </c:pt>
                <c:pt idx="18923">
                  <c:v>61.859250999987104</c:v>
                </c:pt>
                <c:pt idx="18924">
                  <c:v>61.859902999913096</c:v>
                </c:pt>
                <c:pt idx="18925">
                  <c:v>61.861123000198795</c:v>
                </c:pt>
                <c:pt idx="18926">
                  <c:v>61.862083000050902</c:v>
                </c:pt>
                <c:pt idx="18927">
                  <c:v>61.863876000188597</c:v>
                </c:pt>
                <c:pt idx="18928">
                  <c:v>61.864512999818494</c:v>
                </c:pt>
                <c:pt idx="18929">
                  <c:v>61.865585999839794</c:v>
                </c:pt>
                <c:pt idx="18930">
                  <c:v>61.866358999850398</c:v>
                </c:pt>
                <c:pt idx="18931">
                  <c:v>61.873040000136797</c:v>
                </c:pt>
                <c:pt idx="18932">
                  <c:v>61.876317000042</c:v>
                </c:pt>
                <c:pt idx="18933">
                  <c:v>61.877072999777695</c:v>
                </c:pt>
                <c:pt idx="18934">
                  <c:v>61.879884000063598</c:v>
                </c:pt>
                <c:pt idx="18935">
                  <c:v>61.880131000179901</c:v>
                </c:pt>
                <c:pt idx="18936">
                  <c:v>61.880901000222302</c:v>
                </c:pt>
                <c:pt idx="18937">
                  <c:v>61.881122000158896</c:v>
                </c:pt>
                <c:pt idx="18938">
                  <c:v>61.8830429998524</c:v>
                </c:pt>
                <c:pt idx="18939">
                  <c:v>61.883330000000498</c:v>
                </c:pt>
                <c:pt idx="18940">
                  <c:v>61.884539999937196</c:v>
                </c:pt>
                <c:pt idx="18941">
                  <c:v>61.884658000053598</c:v>
                </c:pt>
                <c:pt idx="18942">
                  <c:v>61.884773000201598</c:v>
                </c:pt>
                <c:pt idx="18943">
                  <c:v>61.884882999947799</c:v>
                </c:pt>
                <c:pt idx="18944">
                  <c:v>61.885206000170001</c:v>
                </c:pt>
                <c:pt idx="18945">
                  <c:v>61.885645000074796</c:v>
                </c:pt>
                <c:pt idx="18946">
                  <c:v>61.8863220001912</c:v>
                </c:pt>
                <c:pt idx="18947">
                  <c:v>61.886636000053798</c:v>
                </c:pt>
                <c:pt idx="18948">
                  <c:v>61.8868000001384</c:v>
                </c:pt>
                <c:pt idx="18949">
                  <c:v>61.8871970000327</c:v>
                </c:pt>
                <c:pt idx="18950">
                  <c:v>61.887575000127896</c:v>
                </c:pt>
                <c:pt idx="18951">
                  <c:v>61.888189000001105</c:v>
                </c:pt>
                <c:pt idx="18952">
                  <c:v>61.895503999949099</c:v>
                </c:pt>
                <c:pt idx="18953">
                  <c:v>61.902953999833599</c:v>
                </c:pt>
                <c:pt idx="18954">
                  <c:v>61.9182939999518</c:v>
                </c:pt>
                <c:pt idx="18955">
                  <c:v>61.920396000004899</c:v>
                </c:pt>
                <c:pt idx="18956">
                  <c:v>61.920920999909804</c:v>
                </c:pt>
                <c:pt idx="18957">
                  <c:v>61.9219310001426</c:v>
                </c:pt>
                <c:pt idx="18958">
                  <c:v>61.922637999941699</c:v>
                </c:pt>
                <c:pt idx="18959">
                  <c:v>61.935743000049101</c:v>
                </c:pt>
                <c:pt idx="18960">
                  <c:v>61.947592999786103</c:v>
                </c:pt>
                <c:pt idx="18961">
                  <c:v>61.953494000135805</c:v>
                </c:pt>
                <c:pt idx="18962">
                  <c:v>61.956636000104396</c:v>
                </c:pt>
                <c:pt idx="18963">
                  <c:v>61.969769999905104</c:v>
                </c:pt>
                <c:pt idx="18964">
                  <c:v>61.9704330001695</c:v>
                </c:pt>
                <c:pt idx="18965">
                  <c:v>61.970761999873496</c:v>
                </c:pt>
                <c:pt idx="18966">
                  <c:v>61.971486999936999</c:v>
                </c:pt>
                <c:pt idx="18967">
                  <c:v>61.971825999989896</c:v>
                </c:pt>
                <c:pt idx="18968">
                  <c:v>61.972790999789098</c:v>
                </c:pt>
                <c:pt idx="18969">
                  <c:v>61.9728609999583</c:v>
                </c:pt>
                <c:pt idx="18970">
                  <c:v>61.973821999799803</c:v>
                </c:pt>
                <c:pt idx="18971">
                  <c:v>61.980296000001495</c:v>
                </c:pt>
                <c:pt idx="18972">
                  <c:v>61.981207999906395</c:v>
                </c:pt>
                <c:pt idx="18973">
                  <c:v>61.987387000044599</c:v>
                </c:pt>
                <c:pt idx="18974">
                  <c:v>61.988022000150501</c:v>
                </c:pt>
                <c:pt idx="18975">
                  <c:v>61.989172999801596</c:v>
                </c:pt>
                <c:pt idx="18976">
                  <c:v>61.990023999896898</c:v>
                </c:pt>
                <c:pt idx="18977">
                  <c:v>61.990051000066103</c:v>
                </c:pt>
                <c:pt idx="18978">
                  <c:v>61.995573999865798</c:v>
                </c:pt>
                <c:pt idx="18979">
                  <c:v>61.995989000024494</c:v>
                </c:pt>
                <c:pt idx="18980">
                  <c:v>61.996741999791901</c:v>
                </c:pt>
                <c:pt idx="18981">
                  <c:v>61.997254999823696</c:v>
                </c:pt>
                <c:pt idx="18982">
                  <c:v>62.003325000205194</c:v>
                </c:pt>
                <c:pt idx="18983">
                  <c:v>62.020248999942801</c:v>
                </c:pt>
                <c:pt idx="18984">
                  <c:v>62.020735999794802</c:v>
                </c:pt>
                <c:pt idx="18985">
                  <c:v>62.0214659998055</c:v>
                </c:pt>
                <c:pt idx="18986">
                  <c:v>62.0220519999747</c:v>
                </c:pt>
                <c:pt idx="18987">
                  <c:v>62.0314409998172</c:v>
                </c:pt>
                <c:pt idx="18988">
                  <c:v>62.032081999859599</c:v>
                </c:pt>
                <c:pt idx="18989">
                  <c:v>62.033086000155798</c:v>
                </c:pt>
                <c:pt idx="18990">
                  <c:v>62.033477000113599</c:v>
                </c:pt>
                <c:pt idx="18991">
                  <c:v>62.034577999838802</c:v>
                </c:pt>
                <c:pt idx="18992">
                  <c:v>62.040679999881796</c:v>
                </c:pt>
                <c:pt idx="18993">
                  <c:v>62.045825000040999</c:v>
                </c:pt>
                <c:pt idx="18994">
                  <c:v>62.051636999967698</c:v>
                </c:pt>
                <c:pt idx="18995">
                  <c:v>62.052023999967702</c:v>
                </c:pt>
                <c:pt idx="18996">
                  <c:v>62.0527910000419</c:v>
                </c:pt>
                <c:pt idx="18997">
                  <c:v>62.053265000031303</c:v>
                </c:pt>
                <c:pt idx="18998">
                  <c:v>62.068510999779299</c:v>
                </c:pt>
                <c:pt idx="18999">
                  <c:v>62.0770260002245</c:v>
                </c:pt>
                <c:pt idx="19000">
                  <c:v>62.077766000129401</c:v>
                </c:pt>
                <c:pt idx="19001">
                  <c:v>62.079141000140197</c:v>
                </c:pt>
                <c:pt idx="19002">
                  <c:v>62.080091000097994</c:v>
                </c:pt>
                <c:pt idx="19003">
                  <c:v>62.083064000034895</c:v>
                </c:pt>
                <c:pt idx="19004">
                  <c:v>62.0847750001303</c:v>
                </c:pt>
                <c:pt idx="19005">
                  <c:v>62.084787000003395</c:v>
                </c:pt>
                <c:pt idx="19006">
                  <c:v>62.085465000109203</c:v>
                </c:pt>
                <c:pt idx="19007">
                  <c:v>62.086803000056499</c:v>
                </c:pt>
                <c:pt idx="19008">
                  <c:v>62.087628999961396</c:v>
                </c:pt>
                <c:pt idx="19009">
                  <c:v>62.0877219998874</c:v>
                </c:pt>
                <c:pt idx="19010">
                  <c:v>62.087859999792201</c:v>
                </c:pt>
                <c:pt idx="19011">
                  <c:v>62.088359999961504</c:v>
                </c:pt>
                <c:pt idx="19012">
                  <c:v>62.088702999972099</c:v>
                </c:pt>
                <c:pt idx="19013">
                  <c:v>62.099966000005203</c:v>
                </c:pt>
                <c:pt idx="19014">
                  <c:v>62.100854000163899</c:v>
                </c:pt>
                <c:pt idx="19015">
                  <c:v>62.101355999857297</c:v>
                </c:pt>
                <c:pt idx="19016">
                  <c:v>62.102262999815096</c:v>
                </c:pt>
                <c:pt idx="19017">
                  <c:v>62.1028760001536</c:v>
                </c:pt>
                <c:pt idx="19018">
                  <c:v>62.105411000174996</c:v>
                </c:pt>
                <c:pt idx="19019">
                  <c:v>62.106083999879004</c:v>
                </c:pt>
                <c:pt idx="19020">
                  <c:v>62.107354000090702</c:v>
                </c:pt>
                <c:pt idx="19021">
                  <c:v>62.108387000080199</c:v>
                </c:pt>
                <c:pt idx="19022">
                  <c:v>62.110490000122802</c:v>
                </c:pt>
                <c:pt idx="19023">
                  <c:v>62.110967000080507</c:v>
                </c:pt>
                <c:pt idx="19024">
                  <c:v>62.111851999816203</c:v>
                </c:pt>
                <c:pt idx="19025">
                  <c:v>62.112506000175898</c:v>
                </c:pt>
                <c:pt idx="19026">
                  <c:v>62.116434000017705</c:v>
                </c:pt>
                <c:pt idx="19027">
                  <c:v>62.117117000070699</c:v>
                </c:pt>
                <c:pt idx="19028">
                  <c:v>62.118357000144897</c:v>
                </c:pt>
                <c:pt idx="19029">
                  <c:v>62.119700000039302</c:v>
                </c:pt>
                <c:pt idx="19030">
                  <c:v>62.133255999924501</c:v>
                </c:pt>
                <c:pt idx="19031">
                  <c:v>62.133945999903503</c:v>
                </c:pt>
                <c:pt idx="19032">
                  <c:v>62.135392000072898</c:v>
                </c:pt>
                <c:pt idx="19033">
                  <c:v>62.136435999946102</c:v>
                </c:pt>
                <c:pt idx="19034">
                  <c:v>62.139736000062804</c:v>
                </c:pt>
                <c:pt idx="19035">
                  <c:v>62.141639999936096</c:v>
                </c:pt>
                <c:pt idx="19036">
                  <c:v>62.142168999798699</c:v>
                </c:pt>
                <c:pt idx="19037">
                  <c:v>62.1430609999151</c:v>
                </c:pt>
                <c:pt idx="19038">
                  <c:v>62.143659999946898</c:v>
                </c:pt>
                <c:pt idx="19039">
                  <c:v>62.1523559998422</c:v>
                </c:pt>
                <c:pt idx="19040">
                  <c:v>62.152764000074903</c:v>
                </c:pt>
                <c:pt idx="19041">
                  <c:v>62.153368000053803</c:v>
                </c:pt>
                <c:pt idx="19042">
                  <c:v>62.154070999895296</c:v>
                </c:pt>
                <c:pt idx="19043">
                  <c:v>62.156376000075397</c:v>
                </c:pt>
                <c:pt idx="19044">
                  <c:v>62.163825999959904</c:v>
                </c:pt>
                <c:pt idx="19045">
                  <c:v>62.164335000033994</c:v>
                </c:pt>
                <c:pt idx="19046">
                  <c:v>62.165198999991794</c:v>
                </c:pt>
                <c:pt idx="19047">
                  <c:v>62.1657289998438</c:v>
                </c:pt>
                <c:pt idx="19048">
                  <c:v>62.167562000013206</c:v>
                </c:pt>
                <c:pt idx="19049">
                  <c:v>62.167989000045004</c:v>
                </c:pt>
                <c:pt idx="19050">
                  <c:v>62.168791000203697</c:v>
                </c:pt>
                <c:pt idx="19051">
                  <c:v>62.169399000140402</c:v>
                </c:pt>
                <c:pt idx="19052">
                  <c:v>62.185169999793203</c:v>
                </c:pt>
                <c:pt idx="19053">
                  <c:v>62.185983999825098</c:v>
                </c:pt>
                <c:pt idx="19054">
                  <c:v>62.186629999814599</c:v>
                </c:pt>
                <c:pt idx="19055">
                  <c:v>62.187638000068503</c:v>
                </c:pt>
                <c:pt idx="19056">
                  <c:v>62.188393999804198</c:v>
                </c:pt>
                <c:pt idx="19057">
                  <c:v>62.193621999995202</c:v>
                </c:pt>
                <c:pt idx="19058">
                  <c:v>62.193668999952898</c:v>
                </c:pt>
                <c:pt idx="19059">
                  <c:v>62.196990999836899</c:v>
                </c:pt>
                <c:pt idx="19060">
                  <c:v>62.197275000016802</c:v>
                </c:pt>
                <c:pt idx="19061">
                  <c:v>62.197867000122599</c:v>
                </c:pt>
                <c:pt idx="19062">
                  <c:v>62.198330000228395</c:v>
                </c:pt>
                <c:pt idx="19063">
                  <c:v>62.2187449998818</c:v>
                </c:pt>
                <c:pt idx="19064">
                  <c:v>62.2213229999033</c:v>
                </c:pt>
                <c:pt idx="19065">
                  <c:v>62.228316000073299</c:v>
                </c:pt>
                <c:pt idx="19066">
                  <c:v>62.2302460001264</c:v>
                </c:pt>
                <c:pt idx="19067">
                  <c:v>62.232927999957596</c:v>
                </c:pt>
                <c:pt idx="19068">
                  <c:v>62.2332670000105</c:v>
                </c:pt>
                <c:pt idx="19069">
                  <c:v>62.246939000033294</c:v>
                </c:pt>
                <c:pt idx="19070">
                  <c:v>62.247419999948704</c:v>
                </c:pt>
                <c:pt idx="19071">
                  <c:v>62.2483840002132</c:v>
                </c:pt>
                <c:pt idx="19072">
                  <c:v>62.249057999906597</c:v>
                </c:pt>
                <c:pt idx="19073">
                  <c:v>62.249575999885501</c:v>
                </c:pt>
                <c:pt idx="19074">
                  <c:v>62.259229000119298</c:v>
                </c:pt>
                <c:pt idx="19075">
                  <c:v>62.280211000142998</c:v>
                </c:pt>
                <c:pt idx="19076">
                  <c:v>62.280849000217103</c:v>
                </c:pt>
                <c:pt idx="19077">
                  <c:v>62.281324000196001</c:v>
                </c:pt>
                <c:pt idx="19078">
                  <c:v>62.282187000164399</c:v>
                </c:pt>
                <c:pt idx="19079">
                  <c:v>62.283140000090398</c:v>
                </c:pt>
                <c:pt idx="19080">
                  <c:v>62.297161000060399</c:v>
                </c:pt>
                <c:pt idx="19081">
                  <c:v>62.297639000007599</c:v>
                </c:pt>
                <c:pt idx="19082">
                  <c:v>62.297899999975897</c:v>
                </c:pt>
                <c:pt idx="19083">
                  <c:v>62.298253999870205</c:v>
                </c:pt>
                <c:pt idx="19084">
                  <c:v>62.2984110000288</c:v>
                </c:pt>
                <c:pt idx="19085">
                  <c:v>62.298793000081702</c:v>
                </c:pt>
                <c:pt idx="19086">
                  <c:v>62.298877000102898</c:v>
                </c:pt>
                <c:pt idx="19087">
                  <c:v>62.299148999954902</c:v>
                </c:pt>
                <c:pt idx="19088">
                  <c:v>62.3155879998194</c:v>
                </c:pt>
                <c:pt idx="19089">
                  <c:v>62.316416000157901</c:v>
                </c:pt>
                <c:pt idx="19090">
                  <c:v>62.317850999988799</c:v>
                </c:pt>
                <c:pt idx="19091">
                  <c:v>62.318448000041798</c:v>
                </c:pt>
                <c:pt idx="19092">
                  <c:v>62.319159999788099</c:v>
                </c:pt>
                <c:pt idx="19093">
                  <c:v>62.319198999830405</c:v>
                </c:pt>
                <c:pt idx="19094">
                  <c:v>62.319356999978403</c:v>
                </c:pt>
                <c:pt idx="19095">
                  <c:v>62.320008999904502</c:v>
                </c:pt>
                <c:pt idx="19096">
                  <c:v>62.320452000221799</c:v>
                </c:pt>
                <c:pt idx="19097">
                  <c:v>62.321038999925797</c:v>
                </c:pt>
                <c:pt idx="19098">
                  <c:v>62.321540000084497</c:v>
                </c:pt>
                <c:pt idx="19099">
                  <c:v>62.321826999777798</c:v>
                </c:pt>
                <c:pt idx="19100">
                  <c:v>62.321851999968203</c:v>
                </c:pt>
                <c:pt idx="19101">
                  <c:v>62.322487000073998</c:v>
                </c:pt>
                <c:pt idx="19102">
                  <c:v>62.322575000052801</c:v>
                </c:pt>
                <c:pt idx="19103">
                  <c:v>62.323535999894297</c:v>
                </c:pt>
                <c:pt idx="19104">
                  <c:v>62.324371000158798</c:v>
                </c:pt>
                <c:pt idx="19105">
                  <c:v>62.3356669998429</c:v>
                </c:pt>
                <c:pt idx="19106">
                  <c:v>62.336056999811206</c:v>
                </c:pt>
                <c:pt idx="19107">
                  <c:v>62.336805000086301</c:v>
                </c:pt>
                <c:pt idx="19108">
                  <c:v>62.337331999969997</c:v>
                </c:pt>
                <c:pt idx="19109">
                  <c:v>62.351420000140898</c:v>
                </c:pt>
                <c:pt idx="19110">
                  <c:v>62.351832999865998</c:v>
                </c:pt>
                <c:pt idx="19111">
                  <c:v>62.352605999876602</c:v>
                </c:pt>
                <c:pt idx="19112">
                  <c:v>62.353235000045906</c:v>
                </c:pt>
                <c:pt idx="19113">
                  <c:v>62.3565179998877</c:v>
                </c:pt>
                <c:pt idx="19114">
                  <c:v>62.372269000206799</c:v>
                </c:pt>
                <c:pt idx="19115">
                  <c:v>62.374456999805197</c:v>
                </c:pt>
                <c:pt idx="19116">
                  <c:v>62.3908960001244</c:v>
                </c:pt>
                <c:pt idx="19117">
                  <c:v>62.395379999998099</c:v>
                </c:pt>
                <c:pt idx="19118">
                  <c:v>62.395671000103896</c:v>
                </c:pt>
                <c:pt idx="19119">
                  <c:v>62.395736999860603</c:v>
                </c:pt>
                <c:pt idx="19120">
                  <c:v>62.396249999892397</c:v>
                </c:pt>
                <c:pt idx="19121">
                  <c:v>62.396448000072205</c:v>
                </c:pt>
                <c:pt idx="19122">
                  <c:v>62.396728999829001</c:v>
                </c:pt>
                <c:pt idx="19123">
                  <c:v>62.397775000135802</c:v>
                </c:pt>
                <c:pt idx="19124">
                  <c:v>62.398772000051295</c:v>
                </c:pt>
                <c:pt idx="19125">
                  <c:v>62.3996330000409</c:v>
                </c:pt>
                <c:pt idx="19126">
                  <c:v>62.404509999851101</c:v>
                </c:pt>
                <c:pt idx="19127">
                  <c:v>62.405003000094396</c:v>
                </c:pt>
                <c:pt idx="19128">
                  <c:v>62.405459999808897</c:v>
                </c:pt>
                <c:pt idx="19129">
                  <c:v>62.405778000083899</c:v>
                </c:pt>
                <c:pt idx="19130">
                  <c:v>62.406309999914804</c:v>
                </c:pt>
                <c:pt idx="19131">
                  <c:v>62.417938000180499</c:v>
                </c:pt>
                <c:pt idx="19132">
                  <c:v>62.418631000127704</c:v>
                </c:pt>
                <c:pt idx="19133">
                  <c:v>62.419576000138399</c:v>
                </c:pt>
                <c:pt idx="19134">
                  <c:v>62.419773999863494</c:v>
                </c:pt>
                <c:pt idx="19135">
                  <c:v>62.420263000149099</c:v>
                </c:pt>
                <c:pt idx="19136">
                  <c:v>62.420701000064497</c:v>
                </c:pt>
                <c:pt idx="19137">
                  <c:v>62.421519000054097</c:v>
                </c:pt>
                <c:pt idx="19138">
                  <c:v>62.422505000085899</c:v>
                </c:pt>
                <c:pt idx="19139">
                  <c:v>62.424232000012097</c:v>
                </c:pt>
                <c:pt idx="19140">
                  <c:v>62.425234999864102</c:v>
                </c:pt>
                <c:pt idx="19141">
                  <c:v>62.444721999781898</c:v>
                </c:pt>
                <c:pt idx="19142">
                  <c:v>62.445304999982902</c:v>
                </c:pt>
                <c:pt idx="19143">
                  <c:v>62.445774000025196</c:v>
                </c:pt>
                <c:pt idx="19144">
                  <c:v>62.446224999803199</c:v>
                </c:pt>
                <c:pt idx="19145">
                  <c:v>62.446508999982996</c:v>
                </c:pt>
                <c:pt idx="19146">
                  <c:v>62.446989999898499</c:v>
                </c:pt>
                <c:pt idx="19147">
                  <c:v>62.447462999898498</c:v>
                </c:pt>
                <c:pt idx="19148">
                  <c:v>62.4474960000043</c:v>
                </c:pt>
                <c:pt idx="19149">
                  <c:v>62.4484380000467</c:v>
                </c:pt>
                <c:pt idx="19150">
                  <c:v>62.450779999835497</c:v>
                </c:pt>
                <c:pt idx="19151">
                  <c:v>62.454762000015698</c:v>
                </c:pt>
                <c:pt idx="19152">
                  <c:v>62.4553140000898</c:v>
                </c:pt>
                <c:pt idx="19153">
                  <c:v>62.456363999899601</c:v>
                </c:pt>
                <c:pt idx="19154">
                  <c:v>62.457195000206404</c:v>
                </c:pt>
                <c:pt idx="19155">
                  <c:v>62.468023999826897</c:v>
                </c:pt>
                <c:pt idx="19156">
                  <c:v>62.468562000049097</c:v>
                </c:pt>
                <c:pt idx="19157">
                  <c:v>62.469599999985796</c:v>
                </c:pt>
                <c:pt idx="19158">
                  <c:v>62.470310000207903</c:v>
                </c:pt>
                <c:pt idx="19159">
                  <c:v>62.470709000081101</c:v>
                </c:pt>
                <c:pt idx="19160">
                  <c:v>62.471384000218599</c:v>
                </c:pt>
                <c:pt idx="19161">
                  <c:v>62.472615999922702</c:v>
                </c:pt>
                <c:pt idx="19162">
                  <c:v>62.473478999891</c:v>
                </c:pt>
                <c:pt idx="19163">
                  <c:v>62.474303999806502</c:v>
                </c:pt>
                <c:pt idx="19164">
                  <c:v>62.480320999839002</c:v>
                </c:pt>
                <c:pt idx="19165">
                  <c:v>62.480860000050598</c:v>
                </c:pt>
                <c:pt idx="19166">
                  <c:v>62.481995999860303</c:v>
                </c:pt>
                <c:pt idx="19167">
                  <c:v>62.482929999987299</c:v>
                </c:pt>
                <c:pt idx="19168">
                  <c:v>62.483364999934501</c:v>
                </c:pt>
                <c:pt idx="19169">
                  <c:v>62.484211000082702</c:v>
                </c:pt>
                <c:pt idx="19170">
                  <c:v>62.484831999881798</c:v>
                </c:pt>
                <c:pt idx="19171">
                  <c:v>62.485988999924302</c:v>
                </c:pt>
                <c:pt idx="19172">
                  <c:v>62.486883000019496</c:v>
                </c:pt>
                <c:pt idx="19173">
                  <c:v>62.494816999787801</c:v>
                </c:pt>
                <c:pt idx="19174">
                  <c:v>62.496344000010104</c:v>
                </c:pt>
                <c:pt idx="19175">
                  <c:v>62.512307999895697</c:v>
                </c:pt>
                <c:pt idx="19176">
                  <c:v>62.512813000012102</c:v>
                </c:pt>
                <c:pt idx="19177">
                  <c:v>62.513517999832402</c:v>
                </c:pt>
                <c:pt idx="19178">
                  <c:v>62.514431000181503</c:v>
                </c:pt>
                <c:pt idx="19179">
                  <c:v>62.514759999885399</c:v>
                </c:pt>
                <c:pt idx="19180">
                  <c:v>62.515209000139201</c:v>
                </c:pt>
                <c:pt idx="19181">
                  <c:v>62.515908000023003</c:v>
                </c:pt>
                <c:pt idx="19182">
                  <c:v>62.516906999917403</c:v>
                </c:pt>
                <c:pt idx="19183">
                  <c:v>62.518684000224297</c:v>
                </c:pt>
                <c:pt idx="19184">
                  <c:v>62.518965999970504</c:v>
                </c:pt>
                <c:pt idx="19185">
                  <c:v>62.519502000213805</c:v>
                </c:pt>
                <c:pt idx="19186">
                  <c:v>62.519906000034098</c:v>
                </c:pt>
                <c:pt idx="19187">
                  <c:v>62.524967000172104</c:v>
                </c:pt>
                <c:pt idx="19188">
                  <c:v>62.525472999823201</c:v>
                </c:pt>
                <c:pt idx="19189">
                  <c:v>62.548539000090301</c:v>
                </c:pt>
                <c:pt idx="19190">
                  <c:v>62.5543880000805</c:v>
                </c:pt>
                <c:pt idx="19191">
                  <c:v>62.561108999943798</c:v>
                </c:pt>
                <c:pt idx="19192">
                  <c:v>62.570356999913201</c:v>
                </c:pt>
                <c:pt idx="19193">
                  <c:v>62.5710409999555</c:v>
                </c:pt>
                <c:pt idx="19194">
                  <c:v>62.572357000135504</c:v>
                </c:pt>
                <c:pt idx="19195">
                  <c:v>62.572925000040399</c:v>
                </c:pt>
                <c:pt idx="19196">
                  <c:v>62.573247999807698</c:v>
                </c:pt>
                <c:pt idx="19197">
                  <c:v>62.573286999849998</c:v>
                </c:pt>
                <c:pt idx="19198">
                  <c:v>62.573866000093403</c:v>
                </c:pt>
                <c:pt idx="19199">
                  <c:v>62.5743079999665</c:v>
                </c:pt>
                <c:pt idx="19200">
                  <c:v>62.5755599999138</c:v>
                </c:pt>
                <c:pt idx="19201">
                  <c:v>62.576529000125397</c:v>
                </c:pt>
                <c:pt idx="19202">
                  <c:v>62.5770759997976</c:v>
                </c:pt>
                <c:pt idx="19203">
                  <c:v>62.577975999829498</c:v>
                </c:pt>
                <c:pt idx="19204">
                  <c:v>62.578681000104503</c:v>
                </c:pt>
                <c:pt idx="19205">
                  <c:v>62.581197999861601</c:v>
                </c:pt>
                <c:pt idx="19206">
                  <c:v>62.582350999946307</c:v>
                </c:pt>
                <c:pt idx="19207">
                  <c:v>62.582638000094398</c:v>
                </c:pt>
                <c:pt idx="19208">
                  <c:v>62.583161000020397</c:v>
                </c:pt>
                <c:pt idx="19209">
                  <c:v>62.583552999967594</c:v>
                </c:pt>
                <c:pt idx="19210">
                  <c:v>62.602328000138996</c:v>
                </c:pt>
                <c:pt idx="19211">
                  <c:v>62.606614999822305</c:v>
                </c:pt>
                <c:pt idx="19212">
                  <c:v>62.607255999864698</c:v>
                </c:pt>
                <c:pt idx="19213">
                  <c:v>62.608226000065699</c:v>
                </c:pt>
                <c:pt idx="19214">
                  <c:v>62.608374999854199</c:v>
                </c:pt>
                <c:pt idx="19215">
                  <c:v>62.608650000129202</c:v>
                </c:pt>
                <c:pt idx="19216">
                  <c:v>62.609193999833195</c:v>
                </c:pt>
                <c:pt idx="19217">
                  <c:v>62.609425000118705</c:v>
                </c:pt>
                <c:pt idx="19218">
                  <c:v>62.609939000139995</c:v>
                </c:pt>
                <c:pt idx="19219">
                  <c:v>62.612521000119095</c:v>
                </c:pt>
                <c:pt idx="19220">
                  <c:v>62.623391000215598</c:v>
                </c:pt>
                <c:pt idx="19221">
                  <c:v>62.624072999824399</c:v>
                </c:pt>
                <c:pt idx="19222">
                  <c:v>62.625256000046605</c:v>
                </c:pt>
                <c:pt idx="19223">
                  <c:v>62.626554999951601</c:v>
                </c:pt>
                <c:pt idx="19224">
                  <c:v>62.633344999994705</c:v>
                </c:pt>
                <c:pt idx="19225">
                  <c:v>62.643948000186299</c:v>
                </c:pt>
                <c:pt idx="19226">
                  <c:v>62.657605999902394</c:v>
                </c:pt>
                <c:pt idx="19227">
                  <c:v>62.662660000114499</c:v>
                </c:pt>
                <c:pt idx="19228">
                  <c:v>62.677209999946996</c:v>
                </c:pt>
                <c:pt idx="19229">
                  <c:v>62.678498999957803</c:v>
                </c:pt>
                <c:pt idx="19230">
                  <c:v>62.679131000095303</c:v>
                </c:pt>
                <c:pt idx="19231">
                  <c:v>62.680387999989705</c:v>
                </c:pt>
                <c:pt idx="19232">
                  <c:v>62.681082999915802</c:v>
                </c:pt>
                <c:pt idx="19233">
                  <c:v>62.681188000169598</c:v>
                </c:pt>
                <c:pt idx="19234">
                  <c:v>62.6812959999369</c:v>
                </c:pt>
                <c:pt idx="19235">
                  <c:v>62.681541000074496</c:v>
                </c:pt>
                <c:pt idx="19236">
                  <c:v>62.682467999820801</c:v>
                </c:pt>
                <c:pt idx="19237">
                  <c:v>62.683137000021802</c:v>
                </c:pt>
                <c:pt idx="19238">
                  <c:v>62.707780999971803</c:v>
                </c:pt>
                <c:pt idx="19239">
                  <c:v>62.7085129999613</c:v>
                </c:pt>
                <c:pt idx="19240">
                  <c:v>62.713183000141704</c:v>
                </c:pt>
                <c:pt idx="19241">
                  <c:v>62.7135509998879</c:v>
                </c:pt>
                <c:pt idx="19242">
                  <c:v>62.713643999813897</c:v>
                </c:pt>
                <c:pt idx="19243">
                  <c:v>62.713961000099502</c:v>
                </c:pt>
                <c:pt idx="19244">
                  <c:v>62.7143779997823</c:v>
                </c:pt>
                <c:pt idx="19245">
                  <c:v>62.714597000194701</c:v>
                </c:pt>
                <c:pt idx="19246">
                  <c:v>62.714953000067894</c:v>
                </c:pt>
                <c:pt idx="19247">
                  <c:v>62.715578999814099</c:v>
                </c:pt>
                <c:pt idx="19248">
                  <c:v>62.7156900000045</c:v>
                </c:pt>
                <c:pt idx="19249">
                  <c:v>62.715806000142003</c:v>
                </c:pt>
                <c:pt idx="19250">
                  <c:v>62.715843000205396</c:v>
                </c:pt>
                <c:pt idx="19251">
                  <c:v>62.716843000089199</c:v>
                </c:pt>
                <c:pt idx="19252">
                  <c:v>62.717707000047</c:v>
                </c:pt>
                <c:pt idx="19253">
                  <c:v>62.718165000205701</c:v>
                </c:pt>
                <c:pt idx="19254">
                  <c:v>62.729292999847502</c:v>
                </c:pt>
                <c:pt idx="19255">
                  <c:v>62.738673999774598</c:v>
                </c:pt>
                <c:pt idx="19256">
                  <c:v>62.753405999956101</c:v>
                </c:pt>
                <c:pt idx="19257">
                  <c:v>62.7723839997997</c:v>
                </c:pt>
                <c:pt idx="19258">
                  <c:v>62.773003000074794</c:v>
                </c:pt>
                <c:pt idx="19259">
                  <c:v>62.774247000106698</c:v>
                </c:pt>
                <c:pt idx="19260">
                  <c:v>62.775129999863495</c:v>
                </c:pt>
                <c:pt idx="19261">
                  <c:v>62.7768320000541</c:v>
                </c:pt>
                <c:pt idx="19262">
                  <c:v>62.777564000043604</c:v>
                </c:pt>
                <c:pt idx="19263">
                  <c:v>62.7789109998957</c:v>
                </c:pt>
                <c:pt idx="19264">
                  <c:v>62.779880000107305</c:v>
                </c:pt>
                <c:pt idx="19265">
                  <c:v>62.780185000065103</c:v>
                </c:pt>
                <c:pt idx="19266">
                  <c:v>62.781090000044003</c:v>
                </c:pt>
                <c:pt idx="19267">
                  <c:v>62.781941000139305</c:v>
                </c:pt>
                <c:pt idx="19268">
                  <c:v>62.7831609999702</c:v>
                </c:pt>
                <c:pt idx="19269">
                  <c:v>62.784587999885801</c:v>
                </c:pt>
                <c:pt idx="19270">
                  <c:v>62.792641000214601</c:v>
                </c:pt>
                <c:pt idx="19271">
                  <c:v>62.808472000142501</c:v>
                </c:pt>
                <c:pt idx="19272">
                  <c:v>62.809374000153099</c:v>
                </c:pt>
                <c:pt idx="19273">
                  <c:v>62.8106419999312</c:v>
                </c:pt>
                <c:pt idx="19274">
                  <c:v>62.812021999889097</c:v>
                </c:pt>
                <c:pt idx="19275">
                  <c:v>62.835704999997603</c:v>
                </c:pt>
                <c:pt idx="19276">
                  <c:v>62.836191999849603</c:v>
                </c:pt>
                <c:pt idx="19277">
                  <c:v>62.837026000124702</c:v>
                </c:pt>
                <c:pt idx="19278">
                  <c:v>62.837614999807499</c:v>
                </c:pt>
                <c:pt idx="19279">
                  <c:v>62.843675999829394</c:v>
                </c:pt>
                <c:pt idx="19280">
                  <c:v>62.851831999978401</c:v>
                </c:pt>
                <c:pt idx="19281">
                  <c:v>62.852262999967905</c:v>
                </c:pt>
                <c:pt idx="19282">
                  <c:v>62.853071000063203</c:v>
                </c:pt>
                <c:pt idx="19283">
                  <c:v>62.853675000042102</c:v>
                </c:pt>
                <c:pt idx="19284">
                  <c:v>62.853800000084398</c:v>
                </c:pt>
                <c:pt idx="19285">
                  <c:v>62.8606880000006</c:v>
                </c:pt>
                <c:pt idx="19286">
                  <c:v>62.861173999863198</c:v>
                </c:pt>
                <c:pt idx="19287">
                  <c:v>62.862200999916205</c:v>
                </c:pt>
                <c:pt idx="19288">
                  <c:v>62.862838999990302</c:v>
                </c:pt>
                <c:pt idx="19289">
                  <c:v>62.884532000225498</c:v>
                </c:pt>
                <c:pt idx="19290">
                  <c:v>62.885241000003504</c:v>
                </c:pt>
                <c:pt idx="19291">
                  <c:v>62.886589999834499</c:v>
                </c:pt>
                <c:pt idx="19292">
                  <c:v>62.887904000035597</c:v>
                </c:pt>
                <c:pt idx="19293">
                  <c:v>62.888175999887601</c:v>
                </c:pt>
                <c:pt idx="19294">
                  <c:v>62.889487000120404</c:v>
                </c:pt>
                <c:pt idx="19295">
                  <c:v>62.897225000142498</c:v>
                </c:pt>
                <c:pt idx="19296">
                  <c:v>62.897871000132</c:v>
                </c:pt>
                <c:pt idx="19297">
                  <c:v>62.898601000142598</c:v>
                </c:pt>
                <c:pt idx="19298">
                  <c:v>62.899052999909998</c:v>
                </c:pt>
                <c:pt idx="19299">
                  <c:v>62.900002999867795</c:v>
                </c:pt>
                <c:pt idx="19300">
                  <c:v>62.901548999889201</c:v>
                </c:pt>
                <c:pt idx="19301">
                  <c:v>62.903730000016303</c:v>
                </c:pt>
                <c:pt idx="19302">
                  <c:v>62.906490999921502</c:v>
                </c:pt>
                <c:pt idx="19303">
                  <c:v>62.906551000196394</c:v>
                </c:pt>
                <c:pt idx="19304">
                  <c:v>62.907140999868702</c:v>
                </c:pt>
                <c:pt idx="19305">
                  <c:v>62.908255999900497</c:v>
                </c:pt>
                <c:pt idx="19306">
                  <c:v>62.908478999815998</c:v>
                </c:pt>
                <c:pt idx="19307">
                  <c:v>62.909378999847803</c:v>
                </c:pt>
                <c:pt idx="19308">
                  <c:v>62.943505000021098</c:v>
                </c:pt>
                <c:pt idx="19309">
                  <c:v>62.966456000140099</c:v>
                </c:pt>
                <c:pt idx="19310">
                  <c:v>62.967955000203801</c:v>
                </c:pt>
                <c:pt idx="19311">
                  <c:v>62.978595000004098</c:v>
                </c:pt>
                <c:pt idx="19312">
                  <c:v>62.979375999930099</c:v>
                </c:pt>
                <c:pt idx="19313">
                  <c:v>62.9807549998986</c:v>
                </c:pt>
                <c:pt idx="19314">
                  <c:v>62.982215999909293</c:v>
                </c:pt>
                <c:pt idx="19315">
                  <c:v>62.9878469999312</c:v>
                </c:pt>
                <c:pt idx="19316">
                  <c:v>62.9883110000264</c:v>
                </c:pt>
                <c:pt idx="19317">
                  <c:v>62.988315999973501</c:v>
                </c:pt>
                <c:pt idx="19318">
                  <c:v>62.989075000132203</c:v>
                </c:pt>
                <c:pt idx="19319">
                  <c:v>62.989209000079398</c:v>
                </c:pt>
                <c:pt idx="19320">
                  <c:v>62.989865999952599</c:v>
                </c:pt>
                <c:pt idx="19321">
                  <c:v>62.990483999783393</c:v>
                </c:pt>
                <c:pt idx="19322">
                  <c:v>62.991338999836401</c:v>
                </c:pt>
                <c:pt idx="19323">
                  <c:v>62.991985999815299</c:v>
                </c:pt>
                <c:pt idx="19324">
                  <c:v>62.991990000227801</c:v>
                </c:pt>
                <c:pt idx="19325">
                  <c:v>62.9932179999741</c:v>
                </c:pt>
                <c:pt idx="19326">
                  <c:v>62.994093999805003</c:v>
                </c:pt>
                <c:pt idx="19327">
                  <c:v>62.996819000090895</c:v>
                </c:pt>
                <c:pt idx="19328">
                  <c:v>63.008052999975895</c:v>
                </c:pt>
                <c:pt idx="19329">
                  <c:v>63.008701999933599</c:v>
                </c:pt>
                <c:pt idx="19330">
                  <c:v>63.0097640000713</c:v>
                </c:pt>
                <c:pt idx="19331">
                  <c:v>63.0105290001665</c:v>
                </c:pt>
                <c:pt idx="19332">
                  <c:v>63.0260379998617</c:v>
                </c:pt>
                <c:pt idx="19333">
                  <c:v>63.026588999946398</c:v>
                </c:pt>
                <c:pt idx="19334">
                  <c:v>63.027261000115601</c:v>
                </c:pt>
                <c:pt idx="19335">
                  <c:v>63.027575999967596</c:v>
                </c:pt>
                <c:pt idx="19336">
                  <c:v>63.027939000221501</c:v>
                </c:pt>
                <c:pt idx="19337">
                  <c:v>63.028366999787899</c:v>
                </c:pt>
                <c:pt idx="19338">
                  <c:v>63.029276000179301</c:v>
                </c:pt>
                <c:pt idx="19339">
                  <c:v>63.030134000200597</c:v>
                </c:pt>
                <c:pt idx="19340">
                  <c:v>63.037643999905399</c:v>
                </c:pt>
                <c:pt idx="19341">
                  <c:v>63.038275000053503</c:v>
                </c:pt>
                <c:pt idx="19342">
                  <c:v>63.039448999916203</c:v>
                </c:pt>
                <c:pt idx="19343">
                  <c:v>63.040317999821099</c:v>
                </c:pt>
                <c:pt idx="19344">
                  <c:v>63.0425079998531</c:v>
                </c:pt>
                <c:pt idx="19345">
                  <c:v>63.042927999958906</c:v>
                </c:pt>
                <c:pt idx="19346">
                  <c:v>63.043647000085898</c:v>
                </c:pt>
                <c:pt idx="19347">
                  <c:v>63.0441479997898</c:v>
                </c:pt>
                <c:pt idx="19348">
                  <c:v>63.044185999842703</c:v>
                </c:pt>
                <c:pt idx="19349">
                  <c:v>63.044726000043696</c:v>
                </c:pt>
                <c:pt idx="19350">
                  <c:v>63.045746000170702</c:v>
                </c:pt>
                <c:pt idx="19351">
                  <c:v>63.046474000202501</c:v>
                </c:pt>
                <c:pt idx="19352">
                  <c:v>63.052036000044602</c:v>
                </c:pt>
                <c:pt idx="19353">
                  <c:v>63.0605999999716</c:v>
                </c:pt>
                <c:pt idx="19354">
                  <c:v>63.066859000173203</c:v>
                </c:pt>
                <c:pt idx="19355">
                  <c:v>63.069599999835098</c:v>
                </c:pt>
                <c:pt idx="19356">
                  <c:v>63.077529000110999</c:v>
                </c:pt>
                <c:pt idx="19357">
                  <c:v>63.078022999889001</c:v>
                </c:pt>
                <c:pt idx="19358">
                  <c:v>63.0788729999949</c:v>
                </c:pt>
                <c:pt idx="19359">
                  <c:v>63.079523999931496</c:v>
                </c:pt>
                <c:pt idx="19360">
                  <c:v>63.092657000197498</c:v>
                </c:pt>
                <c:pt idx="19361">
                  <c:v>63.102592000177502</c:v>
                </c:pt>
                <c:pt idx="19362">
                  <c:v>63.103150000188094</c:v>
                </c:pt>
                <c:pt idx="19363">
                  <c:v>63.104063000082498</c:v>
                </c:pt>
                <c:pt idx="19364">
                  <c:v>63.104738000220095</c:v>
                </c:pt>
                <c:pt idx="19365">
                  <c:v>63.108502999966703</c:v>
                </c:pt>
                <c:pt idx="19366">
                  <c:v>63.112500999977698</c:v>
                </c:pt>
                <c:pt idx="19367">
                  <c:v>63.113070999861499</c:v>
                </c:pt>
                <c:pt idx="19368">
                  <c:v>63.114137999946202</c:v>
                </c:pt>
                <c:pt idx="19369">
                  <c:v>63.114880999819398</c:v>
                </c:pt>
                <c:pt idx="19370">
                  <c:v>63.117043000147497</c:v>
                </c:pt>
                <c:pt idx="19371">
                  <c:v>63.122349999957798</c:v>
                </c:pt>
                <c:pt idx="19372">
                  <c:v>63.132854999821497</c:v>
                </c:pt>
                <c:pt idx="19373">
                  <c:v>63.151520999781496</c:v>
                </c:pt>
                <c:pt idx="19374">
                  <c:v>63.151750000088199</c:v>
                </c:pt>
                <c:pt idx="19375">
                  <c:v>63.152265000098801</c:v>
                </c:pt>
                <c:pt idx="19376">
                  <c:v>63.153309999961401</c:v>
                </c:pt>
                <c:pt idx="19377">
                  <c:v>63.154037000003797</c:v>
                </c:pt>
                <c:pt idx="19378">
                  <c:v>63.163115999941496</c:v>
                </c:pt>
                <c:pt idx="19379">
                  <c:v>63.195899000220301</c:v>
                </c:pt>
                <c:pt idx="19380">
                  <c:v>63.209999999798995</c:v>
                </c:pt>
                <c:pt idx="19381">
                  <c:v>63.210670999978902</c:v>
                </c:pt>
                <c:pt idx="19382">
                  <c:v>63.211945000148198</c:v>
                </c:pt>
                <c:pt idx="19383">
                  <c:v>63.212790999841602</c:v>
                </c:pt>
                <c:pt idx="19384">
                  <c:v>63.2194439999693</c:v>
                </c:pt>
                <c:pt idx="19385">
                  <c:v>63.244407000183799</c:v>
                </c:pt>
                <c:pt idx="19386">
                  <c:v>63.248841000131506</c:v>
                </c:pt>
                <c:pt idx="19387">
                  <c:v>63.249486000131505</c:v>
                </c:pt>
                <c:pt idx="19388">
                  <c:v>63.250820000121102</c:v>
                </c:pt>
                <c:pt idx="19389">
                  <c:v>63.251666999803994</c:v>
                </c:pt>
                <c:pt idx="19390">
                  <c:v>63.279298999986999</c:v>
                </c:pt>
                <c:pt idx="19391">
                  <c:v>63.294810000115795</c:v>
                </c:pt>
                <c:pt idx="19392">
                  <c:v>63.295374000062999</c:v>
                </c:pt>
                <c:pt idx="19393">
                  <c:v>63.296375999925601</c:v>
                </c:pt>
                <c:pt idx="19394">
                  <c:v>63.297118999798798</c:v>
                </c:pt>
                <c:pt idx="19395">
                  <c:v>63.316506999853999</c:v>
                </c:pt>
                <c:pt idx="19396">
                  <c:v>63.3197259999178</c:v>
                </c:pt>
                <c:pt idx="19397">
                  <c:v>63.3202059998438</c:v>
                </c:pt>
                <c:pt idx="19398">
                  <c:v>63.321136000013205</c:v>
                </c:pt>
                <c:pt idx="19399">
                  <c:v>63.321319999886299</c:v>
                </c:pt>
                <c:pt idx="19400">
                  <c:v>63.321769000140101</c:v>
                </c:pt>
                <c:pt idx="19401">
                  <c:v>63.322117000097897</c:v>
                </c:pt>
                <c:pt idx="19402">
                  <c:v>63.323339999897101</c:v>
                </c:pt>
                <c:pt idx="19403">
                  <c:v>63.324230000034696</c:v>
                </c:pt>
                <c:pt idx="19404">
                  <c:v>63.3394189999307</c:v>
                </c:pt>
                <c:pt idx="19405">
                  <c:v>63.339990999793301</c:v>
                </c:pt>
                <c:pt idx="19406">
                  <c:v>63.341003000005003</c:v>
                </c:pt>
                <c:pt idx="19407">
                  <c:v>63.342100000227198</c:v>
                </c:pt>
                <c:pt idx="19408">
                  <c:v>63.345263999963201</c:v>
                </c:pt>
                <c:pt idx="19409">
                  <c:v>63.345397999910304</c:v>
                </c:pt>
                <c:pt idx="19410">
                  <c:v>63.345961999857501</c:v>
                </c:pt>
                <c:pt idx="19411">
                  <c:v>63.346049999836303</c:v>
                </c:pt>
                <c:pt idx="19412">
                  <c:v>63.346050999825799</c:v>
                </c:pt>
                <c:pt idx="19413">
                  <c:v>63.346551999984506</c:v>
                </c:pt>
                <c:pt idx="19414">
                  <c:v>63.347267000153799</c:v>
                </c:pt>
                <c:pt idx="19415">
                  <c:v>63.347287999931702</c:v>
                </c:pt>
                <c:pt idx="19416">
                  <c:v>63.347475000227803</c:v>
                </c:pt>
                <c:pt idx="19417">
                  <c:v>63.348099999984697</c:v>
                </c:pt>
                <c:pt idx="19418">
                  <c:v>63.348154999857798</c:v>
                </c:pt>
                <c:pt idx="19419">
                  <c:v>63.348237999889498</c:v>
                </c:pt>
                <c:pt idx="19420">
                  <c:v>63.351877000059098</c:v>
                </c:pt>
                <c:pt idx="19421">
                  <c:v>63.352460999794801</c:v>
                </c:pt>
                <c:pt idx="19422">
                  <c:v>63.353616999847802</c:v>
                </c:pt>
                <c:pt idx="19423">
                  <c:v>63.354513999911397</c:v>
                </c:pt>
                <c:pt idx="19424">
                  <c:v>63.372096999955801</c:v>
                </c:pt>
                <c:pt idx="19425">
                  <c:v>63.372529999924097</c:v>
                </c:pt>
                <c:pt idx="19426">
                  <c:v>63.373236000188598</c:v>
                </c:pt>
                <c:pt idx="19427">
                  <c:v>63.373724000030002</c:v>
                </c:pt>
                <c:pt idx="19428">
                  <c:v>63.373733999924198</c:v>
                </c:pt>
                <c:pt idx="19429">
                  <c:v>63.378550999914196</c:v>
                </c:pt>
                <c:pt idx="19430">
                  <c:v>63.379264000104705</c:v>
                </c:pt>
                <c:pt idx="19431">
                  <c:v>63.3805560000837</c:v>
                </c:pt>
                <c:pt idx="19432">
                  <c:v>63.381407000179003</c:v>
                </c:pt>
                <c:pt idx="19433">
                  <c:v>63.384831999883303</c:v>
                </c:pt>
                <c:pt idx="19434">
                  <c:v>63.385361000200596</c:v>
                </c:pt>
                <c:pt idx="19435">
                  <c:v>63.386173999788298</c:v>
                </c:pt>
                <c:pt idx="19436">
                  <c:v>63.386717999946995</c:v>
                </c:pt>
                <c:pt idx="19437">
                  <c:v>63.395565000064302</c:v>
                </c:pt>
                <c:pt idx="19438">
                  <c:v>63.395829000000901</c:v>
                </c:pt>
                <c:pt idx="19439">
                  <c:v>63.396398999884596</c:v>
                </c:pt>
                <c:pt idx="19440">
                  <c:v>63.396840000223101</c:v>
                </c:pt>
                <c:pt idx="19441">
                  <c:v>63.398748000054098</c:v>
                </c:pt>
                <c:pt idx="19442">
                  <c:v>63.403281999853704</c:v>
                </c:pt>
                <c:pt idx="19443">
                  <c:v>63.403674999790304</c:v>
                </c:pt>
                <c:pt idx="19444">
                  <c:v>63.4041980001711</c:v>
                </c:pt>
                <c:pt idx="19445">
                  <c:v>63.405344999864603</c:v>
                </c:pt>
                <c:pt idx="19446">
                  <c:v>63.405507999959795</c:v>
                </c:pt>
                <c:pt idx="19447">
                  <c:v>63.406207999832901</c:v>
                </c:pt>
                <c:pt idx="19448">
                  <c:v>63.406364000002199</c:v>
                </c:pt>
                <c:pt idx="19449">
                  <c:v>63.408065000203294</c:v>
                </c:pt>
                <c:pt idx="19450">
                  <c:v>63.408325000182195</c:v>
                </c:pt>
                <c:pt idx="19451">
                  <c:v>63.408581000203398</c:v>
                </c:pt>
                <c:pt idx="19452">
                  <c:v>63.409015000161098</c:v>
                </c:pt>
                <c:pt idx="19453">
                  <c:v>63.409098000192799</c:v>
                </c:pt>
                <c:pt idx="19454">
                  <c:v>63.409181000224599</c:v>
                </c:pt>
                <c:pt idx="19455">
                  <c:v>63.409262999812199</c:v>
                </c:pt>
                <c:pt idx="19456">
                  <c:v>63.409830000182396</c:v>
                </c:pt>
                <c:pt idx="19457">
                  <c:v>63.410179000129496</c:v>
                </c:pt>
                <c:pt idx="19458">
                  <c:v>63.410462999854602</c:v>
                </c:pt>
                <c:pt idx="19459">
                  <c:v>63.411281999833498</c:v>
                </c:pt>
                <c:pt idx="19460">
                  <c:v>63.415017999886899</c:v>
                </c:pt>
                <c:pt idx="19461">
                  <c:v>63.424231000226399</c:v>
                </c:pt>
                <c:pt idx="19462">
                  <c:v>63.424506000046605</c:v>
                </c:pt>
                <c:pt idx="19463">
                  <c:v>63.425059000110096</c:v>
                </c:pt>
                <c:pt idx="19464">
                  <c:v>63.425476999782397</c:v>
                </c:pt>
                <c:pt idx="19465">
                  <c:v>63.429470999835701</c:v>
                </c:pt>
                <c:pt idx="19466">
                  <c:v>63.436783999804902</c:v>
                </c:pt>
                <c:pt idx="19467">
                  <c:v>63.438681000206998</c:v>
                </c:pt>
                <c:pt idx="19468">
                  <c:v>63.439123000080102</c:v>
                </c:pt>
                <c:pt idx="19469">
                  <c:v>63.439837999794605</c:v>
                </c:pt>
                <c:pt idx="19470">
                  <c:v>63.4401239999533</c:v>
                </c:pt>
                <c:pt idx="19471">
                  <c:v>63.440440999784094</c:v>
                </c:pt>
                <c:pt idx="19472">
                  <c:v>63.440762000027405</c:v>
                </c:pt>
                <c:pt idx="19473">
                  <c:v>63.441831000091</c:v>
                </c:pt>
                <c:pt idx="19474">
                  <c:v>63.442143999964102</c:v>
                </c:pt>
                <c:pt idx="19475">
                  <c:v>63.443044999985396</c:v>
                </c:pt>
                <c:pt idx="19476">
                  <c:v>63.451394999901801</c:v>
                </c:pt>
                <c:pt idx="19477">
                  <c:v>63.462146999881902</c:v>
                </c:pt>
                <c:pt idx="19478">
                  <c:v>63.462791999882</c:v>
                </c:pt>
                <c:pt idx="19479">
                  <c:v>63.464075999945607</c:v>
                </c:pt>
                <c:pt idx="19480">
                  <c:v>63.4650550000515</c:v>
                </c:pt>
                <c:pt idx="19481">
                  <c:v>63.469491999967403</c:v>
                </c:pt>
                <c:pt idx="19482">
                  <c:v>63.4699920001366</c:v>
                </c:pt>
                <c:pt idx="19483">
                  <c:v>63.470913999935796</c:v>
                </c:pt>
                <c:pt idx="19484">
                  <c:v>63.4716300000945</c:v>
                </c:pt>
                <c:pt idx="19485">
                  <c:v>63.472929999988899</c:v>
                </c:pt>
                <c:pt idx="19486">
                  <c:v>63.473315999999599</c:v>
                </c:pt>
                <c:pt idx="19487">
                  <c:v>63.473617999989003</c:v>
                </c:pt>
                <c:pt idx="19488">
                  <c:v>63.474743999904604</c:v>
                </c:pt>
                <c:pt idx="19489">
                  <c:v>63.475066000137296</c:v>
                </c:pt>
                <c:pt idx="19490">
                  <c:v>63.475116000063203</c:v>
                </c:pt>
                <c:pt idx="19491">
                  <c:v>63.475995999851797</c:v>
                </c:pt>
                <c:pt idx="19492">
                  <c:v>63.4764960000211</c:v>
                </c:pt>
                <c:pt idx="19493">
                  <c:v>63.477188999968298</c:v>
                </c:pt>
                <c:pt idx="19494">
                  <c:v>63.478526999915601</c:v>
                </c:pt>
                <c:pt idx="19495">
                  <c:v>63.479967000148399</c:v>
                </c:pt>
                <c:pt idx="19496">
                  <c:v>63.486009999905896</c:v>
                </c:pt>
                <c:pt idx="19497">
                  <c:v>63.489308000043799</c:v>
                </c:pt>
                <c:pt idx="19498">
                  <c:v>63.497409999854398</c:v>
                </c:pt>
                <c:pt idx="19499">
                  <c:v>63.511268000183904</c:v>
                </c:pt>
                <c:pt idx="19500">
                  <c:v>63.523778000217099</c:v>
                </c:pt>
                <c:pt idx="19501">
                  <c:v>63.539621000018002</c:v>
                </c:pt>
                <c:pt idx="19502">
                  <c:v>63.540148999891201</c:v>
                </c:pt>
                <c:pt idx="19503">
                  <c:v>63.541098999848998</c:v>
                </c:pt>
                <c:pt idx="19504">
                  <c:v>63.541184999849001</c:v>
                </c:pt>
                <c:pt idx="19505">
                  <c:v>63.542089999828001</c:v>
                </c:pt>
                <c:pt idx="19506">
                  <c:v>63.542236000102996</c:v>
                </c:pt>
                <c:pt idx="19507">
                  <c:v>63.546521999796802</c:v>
                </c:pt>
                <c:pt idx="19508">
                  <c:v>63.549131999934602</c:v>
                </c:pt>
                <c:pt idx="19509">
                  <c:v>63.563655000052599</c:v>
                </c:pt>
                <c:pt idx="19510">
                  <c:v>63.5646589998941</c:v>
                </c:pt>
                <c:pt idx="19511">
                  <c:v>63.5649579999153</c:v>
                </c:pt>
                <c:pt idx="19512">
                  <c:v>63.565179999841305</c:v>
                </c:pt>
                <c:pt idx="19513">
                  <c:v>63.565423999989399</c:v>
                </c:pt>
                <c:pt idx="19514">
                  <c:v>63.566075999915398</c:v>
                </c:pt>
                <c:pt idx="19515">
                  <c:v>63.566366000031799</c:v>
                </c:pt>
                <c:pt idx="19516">
                  <c:v>63.566486000127</c:v>
                </c:pt>
                <c:pt idx="19517">
                  <c:v>63.566692000222197</c:v>
                </c:pt>
                <c:pt idx="19518">
                  <c:v>63.566961000105906</c:v>
                </c:pt>
                <c:pt idx="19519">
                  <c:v>63.567104999947304</c:v>
                </c:pt>
                <c:pt idx="19520">
                  <c:v>63.568175999989705</c:v>
                </c:pt>
                <c:pt idx="19521">
                  <c:v>63.568949000000401</c:v>
                </c:pt>
                <c:pt idx="19522">
                  <c:v>63.5737359998529</c:v>
                </c:pt>
                <c:pt idx="19523">
                  <c:v>63.574374999916394</c:v>
                </c:pt>
                <c:pt idx="19524">
                  <c:v>63.575570000011695</c:v>
                </c:pt>
                <c:pt idx="19525">
                  <c:v>63.576374000149301</c:v>
                </c:pt>
                <c:pt idx="19526">
                  <c:v>63.576832999842701</c:v>
                </c:pt>
                <c:pt idx="19527">
                  <c:v>63.577374000033103</c:v>
                </c:pt>
                <c:pt idx="19528">
                  <c:v>63.578359000075494</c:v>
                </c:pt>
                <c:pt idx="19529">
                  <c:v>63.579095000022704</c:v>
                </c:pt>
                <c:pt idx="19530">
                  <c:v>63.584998999885997</c:v>
                </c:pt>
                <c:pt idx="19531">
                  <c:v>63.585714000055297</c:v>
                </c:pt>
                <c:pt idx="19532">
                  <c:v>63.586960000066</c:v>
                </c:pt>
                <c:pt idx="19533">
                  <c:v>63.587772000119003</c:v>
                </c:pt>
                <c:pt idx="19534">
                  <c:v>63.590210999791395</c:v>
                </c:pt>
                <c:pt idx="19535">
                  <c:v>63.603239999792997</c:v>
                </c:pt>
                <c:pt idx="19536">
                  <c:v>63.6036500000045</c:v>
                </c:pt>
                <c:pt idx="19537">
                  <c:v>63.604241000120901</c:v>
                </c:pt>
                <c:pt idx="19538">
                  <c:v>63.605072999962395</c:v>
                </c:pt>
                <c:pt idx="19539">
                  <c:v>63.621750000038404</c:v>
                </c:pt>
                <c:pt idx="19540">
                  <c:v>63.622264000059594</c:v>
                </c:pt>
                <c:pt idx="19541">
                  <c:v>63.623217999975097</c:v>
                </c:pt>
                <c:pt idx="19542">
                  <c:v>63.6239519999435</c:v>
                </c:pt>
                <c:pt idx="19543">
                  <c:v>63.626316999943803</c:v>
                </c:pt>
                <c:pt idx="19544">
                  <c:v>63.626764000218799</c:v>
                </c:pt>
                <c:pt idx="19545">
                  <c:v>63.633771999775405</c:v>
                </c:pt>
                <c:pt idx="19546">
                  <c:v>63.6388920001991</c:v>
                </c:pt>
                <c:pt idx="19547">
                  <c:v>63.639914999839597</c:v>
                </c:pt>
                <c:pt idx="19548">
                  <c:v>63.646332000189403</c:v>
                </c:pt>
                <c:pt idx="19549">
                  <c:v>63.667212999916906</c:v>
                </c:pt>
                <c:pt idx="19550">
                  <c:v>63.667845000054498</c:v>
                </c:pt>
                <c:pt idx="19551">
                  <c:v>63.669121000202701</c:v>
                </c:pt>
                <c:pt idx="19552">
                  <c:v>63.670026000181601</c:v>
                </c:pt>
                <c:pt idx="19553">
                  <c:v>63.674155000171496</c:v>
                </c:pt>
                <c:pt idx="19554">
                  <c:v>63.6755249997804</c:v>
                </c:pt>
                <c:pt idx="19555">
                  <c:v>63.687157999993303</c:v>
                </c:pt>
                <c:pt idx="19556">
                  <c:v>63.714442000218696</c:v>
                </c:pt>
                <c:pt idx="19557">
                  <c:v>63.714880000134102</c:v>
                </c:pt>
                <c:pt idx="19558">
                  <c:v>63.715642999795804</c:v>
                </c:pt>
                <c:pt idx="19559">
                  <c:v>63.716139999996805</c:v>
                </c:pt>
                <c:pt idx="19560">
                  <c:v>63.731634999839997</c:v>
                </c:pt>
                <c:pt idx="19561">
                  <c:v>63.732325999808296</c:v>
                </c:pt>
                <c:pt idx="19562">
                  <c:v>63.733642999977704</c:v>
                </c:pt>
                <c:pt idx="19563">
                  <c:v>63.734515999840298</c:v>
                </c:pt>
                <c:pt idx="19564">
                  <c:v>63.736907000020402</c:v>
                </c:pt>
                <c:pt idx="19565">
                  <c:v>63.7420819998624</c:v>
                </c:pt>
                <c:pt idx="19566">
                  <c:v>63.742656000158604</c:v>
                </c:pt>
                <c:pt idx="19567">
                  <c:v>63.743823000095205</c:v>
                </c:pt>
                <c:pt idx="19568">
                  <c:v>63.744623999809804</c:v>
                </c:pt>
                <c:pt idx="19569">
                  <c:v>63.770219000161795</c:v>
                </c:pt>
                <c:pt idx="19570">
                  <c:v>63.770904000193603</c:v>
                </c:pt>
                <c:pt idx="19571">
                  <c:v>63.7720700001409</c:v>
                </c:pt>
                <c:pt idx="19572">
                  <c:v>63.772935000088104</c:v>
                </c:pt>
                <c:pt idx="19573">
                  <c:v>63.777717999982997</c:v>
                </c:pt>
                <c:pt idx="19574">
                  <c:v>63.7879099999736</c:v>
                </c:pt>
                <c:pt idx="19575">
                  <c:v>63.788554999973698</c:v>
                </c:pt>
                <c:pt idx="19576">
                  <c:v>63.789033999910302</c:v>
                </c:pt>
                <c:pt idx="19577">
                  <c:v>63.789618000100702</c:v>
                </c:pt>
                <c:pt idx="19578">
                  <c:v>63.789914000153601</c:v>
                </c:pt>
                <c:pt idx="19579">
                  <c:v>63.790621999942196</c:v>
                </c:pt>
                <c:pt idx="19580">
                  <c:v>63.790864000111398</c:v>
                </c:pt>
                <c:pt idx="19581">
                  <c:v>63.791305999984601</c:v>
                </c:pt>
                <c:pt idx="19582">
                  <c:v>63.7915540000904</c:v>
                </c:pt>
                <c:pt idx="19583">
                  <c:v>63.822683000125807</c:v>
                </c:pt>
                <c:pt idx="19584">
                  <c:v>63.828812999872696</c:v>
                </c:pt>
                <c:pt idx="19585">
                  <c:v>63.829480000094897</c:v>
                </c:pt>
                <c:pt idx="19586">
                  <c:v>63.830726000105599</c:v>
                </c:pt>
                <c:pt idx="19587">
                  <c:v>63.831555999968202</c:v>
                </c:pt>
                <c:pt idx="19588">
                  <c:v>63.832789000116399</c:v>
                </c:pt>
                <c:pt idx="19589">
                  <c:v>63.833390000127096</c:v>
                </c:pt>
                <c:pt idx="19590">
                  <c:v>63.834639000106101</c:v>
                </c:pt>
                <c:pt idx="19591">
                  <c:v>63.835476999884101</c:v>
                </c:pt>
                <c:pt idx="19592">
                  <c:v>63.857764000204</c:v>
                </c:pt>
                <c:pt idx="19593">
                  <c:v>63.861793999876603</c:v>
                </c:pt>
                <c:pt idx="19594">
                  <c:v>63.862223999876697</c:v>
                </c:pt>
                <c:pt idx="19595">
                  <c:v>63.863046999813307</c:v>
                </c:pt>
                <c:pt idx="19596">
                  <c:v>63.863508999929699</c:v>
                </c:pt>
                <c:pt idx="19597">
                  <c:v>63.8658799998665</c:v>
                </c:pt>
                <c:pt idx="19598">
                  <c:v>63.867812999887896</c:v>
                </c:pt>
                <c:pt idx="19599">
                  <c:v>63.868495999940905</c:v>
                </c:pt>
                <c:pt idx="19600">
                  <c:v>63.869814000099701</c:v>
                </c:pt>
                <c:pt idx="19601">
                  <c:v>63.870756000142094</c:v>
                </c:pt>
                <c:pt idx="19602">
                  <c:v>63.884449999932201</c:v>
                </c:pt>
                <c:pt idx="19603">
                  <c:v>63.885088999995702</c:v>
                </c:pt>
                <c:pt idx="19604">
                  <c:v>63.886243000069904</c:v>
                </c:pt>
                <c:pt idx="19605">
                  <c:v>63.886309999816099</c:v>
                </c:pt>
                <c:pt idx="19606">
                  <c:v>63.886695999826699</c:v>
                </c:pt>
                <c:pt idx="19607">
                  <c:v>63.8872109998374</c:v>
                </c:pt>
                <c:pt idx="19608">
                  <c:v>63.887512999826797</c:v>
                </c:pt>
                <c:pt idx="19609">
                  <c:v>63.888117999795199</c:v>
                </c:pt>
                <c:pt idx="19610">
                  <c:v>63.8981470001454</c:v>
                </c:pt>
                <c:pt idx="19611">
                  <c:v>63.900082000145602</c:v>
                </c:pt>
                <c:pt idx="19612">
                  <c:v>63.9026980002199</c:v>
                </c:pt>
                <c:pt idx="19613">
                  <c:v>63.905762000104005</c:v>
                </c:pt>
                <c:pt idx="19614">
                  <c:v>63.906069000040503</c:v>
                </c:pt>
                <c:pt idx="19615">
                  <c:v>63.906714000040601</c:v>
                </c:pt>
                <c:pt idx="19616">
                  <c:v>63.907176000157001</c:v>
                </c:pt>
                <c:pt idx="19617">
                  <c:v>63.913421000051997</c:v>
                </c:pt>
                <c:pt idx="19618">
                  <c:v>63.913986999978</c:v>
                </c:pt>
                <c:pt idx="19619">
                  <c:v>63.914973999999297</c:v>
                </c:pt>
                <c:pt idx="19620">
                  <c:v>63.9157099999465</c:v>
                </c:pt>
                <c:pt idx="19621">
                  <c:v>63.919928999894097</c:v>
                </c:pt>
                <c:pt idx="19622">
                  <c:v>63.924345000032098</c:v>
                </c:pt>
                <c:pt idx="19623">
                  <c:v>63.924955999936998</c:v>
                </c:pt>
                <c:pt idx="19624">
                  <c:v>63.927156999852699</c:v>
                </c:pt>
                <c:pt idx="19625">
                  <c:v>63.9273229999162</c:v>
                </c:pt>
                <c:pt idx="19626">
                  <c:v>63.9281320000009</c:v>
                </c:pt>
                <c:pt idx="19627">
                  <c:v>63.928314999884599</c:v>
                </c:pt>
                <c:pt idx="19628">
                  <c:v>63.928895000117301</c:v>
                </c:pt>
                <c:pt idx="19629">
                  <c:v>63.9290650001385</c:v>
                </c:pt>
                <c:pt idx="19630">
                  <c:v>63.931234999927199</c:v>
                </c:pt>
                <c:pt idx="19631">
                  <c:v>63.931500999842598</c:v>
                </c:pt>
                <c:pt idx="19632">
                  <c:v>63.932171000033101</c:v>
                </c:pt>
                <c:pt idx="19633">
                  <c:v>63.932331000159998</c:v>
                </c:pt>
                <c:pt idx="19634">
                  <c:v>63.932885000212899</c:v>
                </c:pt>
                <c:pt idx="19635">
                  <c:v>63.933034000001498</c:v>
                </c:pt>
                <c:pt idx="19636">
                  <c:v>63.935458999821996</c:v>
                </c:pt>
                <c:pt idx="19637">
                  <c:v>63.935684000171001</c:v>
                </c:pt>
                <c:pt idx="19638">
                  <c:v>63.9362990000336</c:v>
                </c:pt>
                <c:pt idx="19639">
                  <c:v>63.936481999917298</c:v>
                </c:pt>
                <c:pt idx="19640">
                  <c:v>63.937902999896302</c:v>
                </c:pt>
                <c:pt idx="19641">
                  <c:v>63.938078999854</c:v>
                </c:pt>
                <c:pt idx="19642">
                  <c:v>63.939279999885905</c:v>
                </c:pt>
                <c:pt idx="19643">
                  <c:v>63.939442999981097</c:v>
                </c:pt>
                <c:pt idx="19644">
                  <c:v>63.939802999811903</c:v>
                </c:pt>
                <c:pt idx="19645">
                  <c:v>63.939950000076301</c:v>
                </c:pt>
                <c:pt idx="19646">
                  <c:v>63.9412999998967</c:v>
                </c:pt>
                <c:pt idx="19647">
                  <c:v>63.941401000192798</c:v>
                </c:pt>
                <c:pt idx="19648">
                  <c:v>63.941491000150499</c:v>
                </c:pt>
                <c:pt idx="19649">
                  <c:v>63.941560999865004</c:v>
                </c:pt>
                <c:pt idx="19650">
                  <c:v>63.9416290000554</c:v>
                </c:pt>
                <c:pt idx="19651">
                  <c:v>63.941693999822697</c:v>
                </c:pt>
                <c:pt idx="19652">
                  <c:v>63.941763000002503</c:v>
                </c:pt>
                <c:pt idx="19653">
                  <c:v>63.941833000171698</c:v>
                </c:pt>
                <c:pt idx="19654">
                  <c:v>63.941897999939101</c:v>
                </c:pt>
                <c:pt idx="19655">
                  <c:v>63.941967000118893</c:v>
                </c:pt>
                <c:pt idx="19656">
                  <c:v>63.942035999843903</c:v>
                </c:pt>
                <c:pt idx="19657">
                  <c:v>63.942104000034305</c:v>
                </c:pt>
                <c:pt idx="19658">
                  <c:v>63.942872000097793</c:v>
                </c:pt>
                <c:pt idx="19659">
                  <c:v>63.943287999791195</c:v>
                </c:pt>
                <c:pt idx="19660">
                  <c:v>63.943873999960402</c:v>
                </c:pt>
                <c:pt idx="19661">
                  <c:v>63.944204000108506</c:v>
                </c:pt>
                <c:pt idx="19662">
                  <c:v>63.944908999928799</c:v>
                </c:pt>
                <c:pt idx="19663">
                  <c:v>63.945221999802001</c:v>
                </c:pt>
                <c:pt idx="19664">
                  <c:v>63.945509999939503</c:v>
                </c:pt>
                <c:pt idx="19665">
                  <c:v>63.945983999929005</c:v>
                </c:pt>
                <c:pt idx="19666">
                  <c:v>63.946324999960702</c:v>
                </c:pt>
                <c:pt idx="19667">
                  <c:v>63.946635999854998</c:v>
                </c:pt>
                <c:pt idx="19668">
                  <c:v>63.946955000119402</c:v>
                </c:pt>
                <c:pt idx="19669">
                  <c:v>63.947247000214702</c:v>
                </c:pt>
                <c:pt idx="19670">
                  <c:v>63.952807000077797</c:v>
                </c:pt>
                <c:pt idx="19671">
                  <c:v>63.956621000215797</c:v>
                </c:pt>
                <c:pt idx="19672">
                  <c:v>63.965761999952505</c:v>
                </c:pt>
                <c:pt idx="19673">
                  <c:v>63.965832000121701</c:v>
                </c:pt>
                <c:pt idx="19674">
                  <c:v>63.966561000142903</c:v>
                </c:pt>
                <c:pt idx="19675">
                  <c:v>63.9668399999209</c:v>
                </c:pt>
                <c:pt idx="19676">
                  <c:v>63.967439999942101</c:v>
                </c:pt>
                <c:pt idx="19677">
                  <c:v>63.9678759998787</c:v>
                </c:pt>
                <c:pt idx="19678">
                  <c:v>63.968776999900001</c:v>
                </c:pt>
                <c:pt idx="19679">
                  <c:v>63.969233000079804</c:v>
                </c:pt>
                <c:pt idx="19680">
                  <c:v>63.9696590001221</c:v>
                </c:pt>
                <c:pt idx="19681">
                  <c:v>63.978813000176103</c:v>
                </c:pt>
                <c:pt idx="19682">
                  <c:v>63.979129000017501</c:v>
                </c:pt>
                <c:pt idx="19683">
                  <c:v>63.979692999964698</c:v>
                </c:pt>
                <c:pt idx="19684">
                  <c:v>63.980111000091703</c:v>
                </c:pt>
                <c:pt idx="19685">
                  <c:v>63.981265000165799</c:v>
                </c:pt>
                <c:pt idx="19686">
                  <c:v>63.985246999891302</c:v>
                </c:pt>
                <c:pt idx="19687">
                  <c:v>63.985618000060605</c:v>
                </c:pt>
                <c:pt idx="19688">
                  <c:v>63.986428000134701</c:v>
                </c:pt>
                <c:pt idx="19689">
                  <c:v>63.986906000081895</c:v>
                </c:pt>
                <c:pt idx="19690">
                  <c:v>63.988144000177201</c:v>
                </c:pt>
                <c:pt idx="19691">
                  <c:v>63.988448000145503</c:v>
                </c:pt>
                <c:pt idx="19692">
                  <c:v>63.988997999785994</c:v>
                </c:pt>
                <c:pt idx="19693">
                  <c:v>63.989413999934101</c:v>
                </c:pt>
                <c:pt idx="19694">
                  <c:v>63.997732000188904</c:v>
                </c:pt>
                <c:pt idx="19695">
                  <c:v>64.006230999893802</c:v>
                </c:pt>
                <c:pt idx="19696">
                  <c:v>64.006800999777596</c:v>
                </c:pt>
                <c:pt idx="19697">
                  <c:v>64.007991999915191</c:v>
                </c:pt>
                <c:pt idx="19698">
                  <c:v>64.008929999999907</c:v>
                </c:pt>
                <c:pt idx="19699">
                  <c:v>64.017015999979691</c:v>
                </c:pt>
                <c:pt idx="19700">
                  <c:v>64.023975000054591</c:v>
                </c:pt>
                <c:pt idx="19701">
                  <c:v>64.024473999779701</c:v>
                </c:pt>
                <c:pt idx="19702">
                  <c:v>64.025467000192208</c:v>
                </c:pt>
                <c:pt idx="19703">
                  <c:v>64.026080000076007</c:v>
                </c:pt>
                <c:pt idx="19704">
                  <c:v>64.028493000023403</c:v>
                </c:pt>
                <c:pt idx="19705">
                  <c:v>64.030057999843805</c:v>
                </c:pt>
                <c:pt idx="19706">
                  <c:v>64.032468999812409</c:v>
                </c:pt>
                <c:pt idx="19707">
                  <c:v>64.042227999834708</c:v>
                </c:pt>
                <c:pt idx="19708">
                  <c:v>64.058556999952998</c:v>
                </c:pt>
                <c:pt idx="19709">
                  <c:v>64.0616589998899</c:v>
                </c:pt>
                <c:pt idx="19710">
                  <c:v>64.071366000007401</c:v>
                </c:pt>
                <c:pt idx="19711">
                  <c:v>64.071405000049708</c:v>
                </c:pt>
                <c:pt idx="19712">
                  <c:v>64.071758999943896</c:v>
                </c:pt>
                <c:pt idx="19713">
                  <c:v>64.072562000092091</c:v>
                </c:pt>
                <c:pt idx="19714">
                  <c:v>64.073000999996992</c:v>
                </c:pt>
                <c:pt idx="19715">
                  <c:v>64.073025000197902</c:v>
                </c:pt>
                <c:pt idx="19716">
                  <c:v>64.079051000135195</c:v>
                </c:pt>
                <c:pt idx="19717">
                  <c:v>64.079706000029503</c:v>
                </c:pt>
                <c:pt idx="19718">
                  <c:v>64.080275999913198</c:v>
                </c:pt>
                <c:pt idx="19719">
                  <c:v>64.081048999923894</c:v>
                </c:pt>
                <c:pt idx="19720">
                  <c:v>64.081932000135509</c:v>
                </c:pt>
                <c:pt idx="19721">
                  <c:v>64.082948999839502</c:v>
                </c:pt>
                <c:pt idx="19722">
                  <c:v>64.087734000167899</c:v>
                </c:pt>
                <c:pt idx="19723">
                  <c:v>64.094686999851504</c:v>
                </c:pt>
                <c:pt idx="19724">
                  <c:v>64.102395000190796</c:v>
                </c:pt>
                <c:pt idx="19725">
                  <c:v>64.110370999969703</c:v>
                </c:pt>
                <c:pt idx="19726">
                  <c:v>64.114781000171206</c:v>
                </c:pt>
                <c:pt idx="19727">
                  <c:v>64.115443999980897</c:v>
                </c:pt>
                <c:pt idx="19728">
                  <c:v>64.116827999896401</c:v>
                </c:pt>
                <c:pt idx="19729">
                  <c:v>64.11782900022439</c:v>
                </c:pt>
                <c:pt idx="19730">
                  <c:v>64.120923999780601</c:v>
                </c:pt>
                <c:pt idx="19731">
                  <c:v>64.122539999971096</c:v>
                </c:pt>
                <c:pt idx="19732">
                  <c:v>64.123291000214508</c:v>
                </c:pt>
                <c:pt idx="19733">
                  <c:v>64.124566999907898</c:v>
                </c:pt>
                <c:pt idx="19734">
                  <c:v>64.125864999823506</c:v>
                </c:pt>
                <c:pt idx="19735">
                  <c:v>64.12624099993991</c:v>
                </c:pt>
                <c:pt idx="19736">
                  <c:v>64.126755999950504</c:v>
                </c:pt>
                <c:pt idx="19737">
                  <c:v>64.127764000204394</c:v>
                </c:pt>
                <c:pt idx="19738">
                  <c:v>64.128545000130501</c:v>
                </c:pt>
                <c:pt idx="19739">
                  <c:v>64.133982999919596</c:v>
                </c:pt>
                <c:pt idx="19740">
                  <c:v>64.137231000131507</c:v>
                </c:pt>
                <c:pt idx="19741">
                  <c:v>64.143036000132199</c:v>
                </c:pt>
                <c:pt idx="19742">
                  <c:v>64.143572999910205</c:v>
                </c:pt>
                <c:pt idx="19743">
                  <c:v>64.144548000058393</c:v>
                </c:pt>
                <c:pt idx="19744">
                  <c:v>64.144615999793999</c:v>
                </c:pt>
                <c:pt idx="19745">
                  <c:v>64.145260999794104</c:v>
                </c:pt>
                <c:pt idx="19746">
                  <c:v>64.147744999900098</c:v>
                </c:pt>
                <c:pt idx="19747">
                  <c:v>64.147856000090499</c:v>
                </c:pt>
                <c:pt idx="19748">
                  <c:v>64.148466999995406</c:v>
                </c:pt>
                <c:pt idx="19749">
                  <c:v>64.149686999826301</c:v>
                </c:pt>
                <c:pt idx="19750">
                  <c:v>64.150472000164797</c:v>
                </c:pt>
                <c:pt idx="19751">
                  <c:v>64.181217000168502</c:v>
                </c:pt>
                <c:pt idx="19752">
                  <c:v>64.181862000168593</c:v>
                </c:pt>
                <c:pt idx="19753">
                  <c:v>64.182969999819704</c:v>
                </c:pt>
                <c:pt idx="19754">
                  <c:v>64.183819999925603</c:v>
                </c:pt>
                <c:pt idx="19755">
                  <c:v>64.193013000021807</c:v>
                </c:pt>
                <c:pt idx="19756">
                  <c:v>64.195613999800102</c:v>
                </c:pt>
                <c:pt idx="19757">
                  <c:v>64.19616399989529</c:v>
                </c:pt>
                <c:pt idx="19758">
                  <c:v>64.218085999982492</c:v>
                </c:pt>
                <c:pt idx="19759">
                  <c:v>64.218651999908602</c:v>
                </c:pt>
                <c:pt idx="19760">
                  <c:v>64.219555999898105</c:v>
                </c:pt>
                <c:pt idx="19761">
                  <c:v>64.220223000120299</c:v>
                </c:pt>
                <c:pt idx="19762">
                  <c:v>64.224425999782397</c:v>
                </c:pt>
                <c:pt idx="19763">
                  <c:v>64.2249210000045</c:v>
                </c:pt>
                <c:pt idx="19764">
                  <c:v>64.225839999835401</c:v>
                </c:pt>
                <c:pt idx="19765">
                  <c:v>64.226566999877804</c:v>
                </c:pt>
                <c:pt idx="19766">
                  <c:v>64.231608000227396</c:v>
                </c:pt>
                <c:pt idx="19767">
                  <c:v>64.232017999984194</c:v>
                </c:pt>
                <c:pt idx="19768">
                  <c:v>64.232744000037201</c:v>
                </c:pt>
                <c:pt idx="19769">
                  <c:v>64.233324999804594</c:v>
                </c:pt>
                <c:pt idx="19770">
                  <c:v>64.239295999868702</c:v>
                </c:pt>
                <c:pt idx="19771">
                  <c:v>64.241606999985294</c:v>
                </c:pt>
                <c:pt idx="19772">
                  <c:v>64.243162999900903</c:v>
                </c:pt>
                <c:pt idx="19773">
                  <c:v>64.25336299980691</c:v>
                </c:pt>
                <c:pt idx="19774">
                  <c:v>64.254095999785903</c:v>
                </c:pt>
                <c:pt idx="19775">
                  <c:v>64.255362000039895</c:v>
                </c:pt>
                <c:pt idx="19776">
                  <c:v>64.256360999934202</c:v>
                </c:pt>
                <c:pt idx="19777">
                  <c:v>64.276190999862493</c:v>
                </c:pt>
                <c:pt idx="19778">
                  <c:v>64.2816519998632</c:v>
                </c:pt>
                <c:pt idx="19779">
                  <c:v>64.282319000085394</c:v>
                </c:pt>
                <c:pt idx="19780">
                  <c:v>64.283590999821101</c:v>
                </c:pt>
                <c:pt idx="19781">
                  <c:v>64.283597000212396</c:v>
                </c:pt>
                <c:pt idx="19782">
                  <c:v>64.284176000000997</c:v>
                </c:pt>
                <c:pt idx="19783">
                  <c:v>64.284772000064493</c:v>
                </c:pt>
                <c:pt idx="19784">
                  <c:v>64.285348999874202</c:v>
                </c:pt>
                <c:pt idx="19785">
                  <c:v>64.286129999800309</c:v>
                </c:pt>
                <c:pt idx="19786">
                  <c:v>64.291737000075898</c:v>
                </c:pt>
                <c:pt idx="19787">
                  <c:v>64.295333999780198</c:v>
                </c:pt>
                <c:pt idx="19788">
                  <c:v>64.296085000023496</c:v>
                </c:pt>
                <c:pt idx="19789">
                  <c:v>64.297432999865094</c:v>
                </c:pt>
                <c:pt idx="19790">
                  <c:v>64.298411999970895</c:v>
                </c:pt>
                <c:pt idx="19791">
                  <c:v>64.299613999992204</c:v>
                </c:pt>
                <c:pt idx="19792">
                  <c:v>64.303541999834096</c:v>
                </c:pt>
                <c:pt idx="19793">
                  <c:v>64.322942000217097</c:v>
                </c:pt>
                <c:pt idx="19794">
                  <c:v>64.323566999973906</c:v>
                </c:pt>
                <c:pt idx="19795">
                  <c:v>64.324792000206799</c:v>
                </c:pt>
                <c:pt idx="19796">
                  <c:v>64.325505999931906</c:v>
                </c:pt>
                <c:pt idx="19797">
                  <c:v>64.331851000133597</c:v>
                </c:pt>
                <c:pt idx="19798">
                  <c:v>64.335627000218594</c:v>
                </c:pt>
                <c:pt idx="19799">
                  <c:v>64.349369999945296</c:v>
                </c:pt>
                <c:pt idx="19800">
                  <c:v>64.350308000029997</c:v>
                </c:pt>
                <c:pt idx="19801">
                  <c:v>64.364253999883601</c:v>
                </c:pt>
                <c:pt idx="19802">
                  <c:v>64.364891999957706</c:v>
                </c:pt>
                <c:pt idx="19803">
                  <c:v>64.3658140002116</c:v>
                </c:pt>
                <c:pt idx="19804">
                  <c:v>64.366999999947396</c:v>
                </c:pt>
                <c:pt idx="19805">
                  <c:v>64.370730000064199</c:v>
                </c:pt>
                <c:pt idx="19806">
                  <c:v>64.371310999831607</c:v>
                </c:pt>
                <c:pt idx="19807">
                  <c:v>64.3722139998317</c:v>
                </c:pt>
                <c:pt idx="19808">
                  <c:v>64.373281999905799</c:v>
                </c:pt>
                <c:pt idx="19809">
                  <c:v>64.380410000012404</c:v>
                </c:pt>
                <c:pt idx="19810">
                  <c:v>64.3812379998962</c:v>
                </c:pt>
                <c:pt idx="19811">
                  <c:v>64.382378000118393</c:v>
                </c:pt>
                <c:pt idx="19812">
                  <c:v>64.383679000002303</c:v>
                </c:pt>
                <c:pt idx="19813">
                  <c:v>64.3883779998759</c:v>
                </c:pt>
                <c:pt idx="19814">
                  <c:v>64.423926000017602</c:v>
                </c:pt>
                <c:pt idx="19815">
                  <c:v>64.433623999775506</c:v>
                </c:pt>
                <c:pt idx="19816">
                  <c:v>64.438331000019303</c:v>
                </c:pt>
                <c:pt idx="19817">
                  <c:v>64.464780999969605</c:v>
                </c:pt>
                <c:pt idx="19818">
                  <c:v>64.465461000054304</c:v>
                </c:pt>
                <c:pt idx="19819">
                  <c:v>64.466753000033293</c:v>
                </c:pt>
                <c:pt idx="19820">
                  <c:v>64.467655000044005</c:v>
                </c:pt>
                <c:pt idx="19821">
                  <c:v>64.472055999885896</c:v>
                </c:pt>
                <c:pt idx="19822">
                  <c:v>64.472743999885992</c:v>
                </c:pt>
                <c:pt idx="19823">
                  <c:v>64.474046000214003</c:v>
                </c:pt>
                <c:pt idx="19824">
                  <c:v>64.475019999918004</c:v>
                </c:pt>
                <c:pt idx="19825">
                  <c:v>64.505795000059095</c:v>
                </c:pt>
                <c:pt idx="19826">
                  <c:v>64.506327999879403</c:v>
                </c:pt>
                <c:pt idx="19827">
                  <c:v>64.506612000059206</c:v>
                </c:pt>
                <c:pt idx="19828">
                  <c:v>64.507089000017004</c:v>
                </c:pt>
                <c:pt idx="19829">
                  <c:v>64.507146999858293</c:v>
                </c:pt>
                <c:pt idx="19830">
                  <c:v>64.507735999995901</c:v>
                </c:pt>
                <c:pt idx="19831">
                  <c:v>64.507850000154505</c:v>
                </c:pt>
                <c:pt idx="19832">
                  <c:v>64.508459000080606</c:v>
                </c:pt>
                <c:pt idx="19833">
                  <c:v>64.510050000080795</c:v>
                </c:pt>
                <c:pt idx="19834">
                  <c:v>64.510595000228903</c:v>
                </c:pt>
                <c:pt idx="19835">
                  <c:v>64.511627000228998</c:v>
                </c:pt>
                <c:pt idx="19836">
                  <c:v>64.512337999985903</c:v>
                </c:pt>
                <c:pt idx="19837">
                  <c:v>64.521230000082099</c:v>
                </c:pt>
                <c:pt idx="19838">
                  <c:v>64.521874000092794</c:v>
                </c:pt>
                <c:pt idx="19839">
                  <c:v>64.523166000071697</c:v>
                </c:pt>
                <c:pt idx="19840">
                  <c:v>64.524113000061305</c:v>
                </c:pt>
                <c:pt idx="19841">
                  <c:v>64.524978999997899</c:v>
                </c:pt>
                <c:pt idx="19842">
                  <c:v>64.535156000147197</c:v>
                </c:pt>
                <c:pt idx="19843">
                  <c:v>64.53571400015781</c:v>
                </c:pt>
                <c:pt idx="19844">
                  <c:v>64.536762999978194</c:v>
                </c:pt>
                <c:pt idx="19845">
                  <c:v>64.537525000105205</c:v>
                </c:pt>
                <c:pt idx="19846">
                  <c:v>64.551329000096302</c:v>
                </c:pt>
                <c:pt idx="19847">
                  <c:v>64.551981000022295</c:v>
                </c:pt>
                <c:pt idx="19848">
                  <c:v>64.553311000054208</c:v>
                </c:pt>
                <c:pt idx="19849">
                  <c:v>64.554194999800501</c:v>
                </c:pt>
                <c:pt idx="19850">
                  <c:v>64.566331000150896</c:v>
                </c:pt>
                <c:pt idx="19851">
                  <c:v>64.566896000087496</c:v>
                </c:pt>
                <c:pt idx="19852">
                  <c:v>64.568097000119408</c:v>
                </c:pt>
                <c:pt idx="19853">
                  <c:v>64.568708000024301</c:v>
                </c:pt>
                <c:pt idx="19854">
                  <c:v>64.5688519998657</c:v>
                </c:pt>
                <c:pt idx="19855">
                  <c:v>64.570849000119708</c:v>
                </c:pt>
                <c:pt idx="19856">
                  <c:v>64.571931000045794</c:v>
                </c:pt>
                <c:pt idx="19857">
                  <c:v>64.572611000130493</c:v>
                </c:pt>
                <c:pt idx="19858">
                  <c:v>64.573879999897997</c:v>
                </c:pt>
                <c:pt idx="19859">
                  <c:v>64.575401000183703</c:v>
                </c:pt>
                <c:pt idx="19860">
                  <c:v>64.582273999803803</c:v>
                </c:pt>
                <c:pt idx="19861">
                  <c:v>64.583570000195309</c:v>
                </c:pt>
                <c:pt idx="19862">
                  <c:v>64.588494999952601</c:v>
                </c:pt>
                <c:pt idx="19863">
                  <c:v>64.589059999889201</c:v>
                </c:pt>
                <c:pt idx="19864">
                  <c:v>64.589906000037402</c:v>
                </c:pt>
                <c:pt idx="19865">
                  <c:v>64.590566999868301</c:v>
                </c:pt>
                <c:pt idx="19866">
                  <c:v>64.592343000185693</c:v>
                </c:pt>
                <c:pt idx="19867">
                  <c:v>64.592872000048303</c:v>
                </c:pt>
                <c:pt idx="19868">
                  <c:v>64.593693000006098</c:v>
                </c:pt>
                <c:pt idx="19869">
                  <c:v>64.594335000037901</c:v>
                </c:pt>
                <c:pt idx="19870">
                  <c:v>64.594781999858199</c:v>
                </c:pt>
                <c:pt idx="19871">
                  <c:v>64.595501999974601</c:v>
                </c:pt>
                <c:pt idx="19872">
                  <c:v>64.596786000038193</c:v>
                </c:pt>
                <c:pt idx="19873">
                  <c:v>64.597729000070103</c:v>
                </c:pt>
                <c:pt idx="19874">
                  <c:v>64.6048110002084</c:v>
                </c:pt>
                <c:pt idx="19875">
                  <c:v>64.610045999870593</c:v>
                </c:pt>
                <c:pt idx="19876">
                  <c:v>64.610433999860106</c:v>
                </c:pt>
                <c:pt idx="19877">
                  <c:v>64.611136000166809</c:v>
                </c:pt>
                <c:pt idx="19878">
                  <c:v>64.611709000018791</c:v>
                </c:pt>
                <c:pt idx="19879">
                  <c:v>64.616094000029904</c:v>
                </c:pt>
                <c:pt idx="19880">
                  <c:v>64.632060999883805</c:v>
                </c:pt>
                <c:pt idx="19881">
                  <c:v>64.632585999788702</c:v>
                </c:pt>
                <c:pt idx="19882">
                  <c:v>64.633405000222396</c:v>
                </c:pt>
                <c:pt idx="19883">
                  <c:v>64.6340540001801</c:v>
                </c:pt>
                <c:pt idx="19884">
                  <c:v>64.635532000011096</c:v>
                </c:pt>
                <c:pt idx="19885">
                  <c:v>64.642172999810995</c:v>
                </c:pt>
                <c:pt idx="19886">
                  <c:v>64.652963999833403</c:v>
                </c:pt>
                <c:pt idx="19887">
                  <c:v>64.653400000224707</c:v>
                </c:pt>
                <c:pt idx="19888">
                  <c:v>64.654108000013295</c:v>
                </c:pt>
                <c:pt idx="19889">
                  <c:v>64.654599999812405</c:v>
                </c:pt>
                <c:pt idx="19890">
                  <c:v>64.664775999972292</c:v>
                </c:pt>
                <c:pt idx="19891">
                  <c:v>64.665091999813697</c:v>
                </c:pt>
                <c:pt idx="19892">
                  <c:v>64.665585000056993</c:v>
                </c:pt>
                <c:pt idx="19893">
                  <c:v>64.666437000141698</c:v>
                </c:pt>
                <c:pt idx="19894">
                  <c:v>64.666584999940795</c:v>
                </c:pt>
                <c:pt idx="19895">
                  <c:v>64.667126000131191</c:v>
                </c:pt>
                <c:pt idx="19896">
                  <c:v>64.667383000141797</c:v>
                </c:pt>
                <c:pt idx="19897">
                  <c:v>64.667891000226504</c:v>
                </c:pt>
                <c:pt idx="19898">
                  <c:v>64.668819999951594</c:v>
                </c:pt>
                <c:pt idx="19899">
                  <c:v>64.669469999898794</c:v>
                </c:pt>
                <c:pt idx="19900">
                  <c:v>64.681987999847394</c:v>
                </c:pt>
                <c:pt idx="19901">
                  <c:v>64.704138999786593</c:v>
                </c:pt>
                <c:pt idx="19902">
                  <c:v>64.711457000157608</c:v>
                </c:pt>
                <c:pt idx="19903">
                  <c:v>64.717496999946803</c:v>
                </c:pt>
                <c:pt idx="19904">
                  <c:v>64.717839999957505</c:v>
                </c:pt>
                <c:pt idx="19905">
                  <c:v>64.744744000108696</c:v>
                </c:pt>
                <c:pt idx="19906">
                  <c:v>64.745407999907897</c:v>
                </c:pt>
                <c:pt idx="19907">
                  <c:v>64.746819999982108</c:v>
                </c:pt>
                <c:pt idx="19908">
                  <c:v>64.747754000109097</c:v>
                </c:pt>
                <c:pt idx="19909">
                  <c:v>64.753328999813604</c:v>
                </c:pt>
                <c:pt idx="19910">
                  <c:v>64.763382999899406</c:v>
                </c:pt>
                <c:pt idx="19911">
                  <c:v>64.763932000005298</c:v>
                </c:pt>
                <c:pt idx="19912">
                  <c:v>64.765108999836201</c:v>
                </c:pt>
                <c:pt idx="19913">
                  <c:v>64.766299999973796</c:v>
                </c:pt>
                <c:pt idx="19914">
                  <c:v>64.775150000059497</c:v>
                </c:pt>
                <c:pt idx="19915">
                  <c:v>64.782448000187202</c:v>
                </c:pt>
                <c:pt idx="19916">
                  <c:v>64.783154999986408</c:v>
                </c:pt>
                <c:pt idx="19917">
                  <c:v>64.784318999954792</c:v>
                </c:pt>
                <c:pt idx="19918">
                  <c:v>64.785232999838598</c:v>
                </c:pt>
                <c:pt idx="19919">
                  <c:v>64.788227000008092</c:v>
                </c:pt>
                <c:pt idx="19920">
                  <c:v>64.78877300014571</c:v>
                </c:pt>
                <c:pt idx="19921">
                  <c:v>64.789656999892003</c:v>
                </c:pt>
                <c:pt idx="19922">
                  <c:v>64.790281000114092</c:v>
                </c:pt>
                <c:pt idx="19923">
                  <c:v>64.801177999925102</c:v>
                </c:pt>
                <c:pt idx="19924">
                  <c:v>64.801787999840599</c:v>
                </c:pt>
                <c:pt idx="19925">
                  <c:v>64.802999000221405</c:v>
                </c:pt>
                <c:pt idx="19926">
                  <c:v>64.803866000147494</c:v>
                </c:pt>
                <c:pt idx="19927">
                  <c:v>64.820291000159997</c:v>
                </c:pt>
                <c:pt idx="19928">
                  <c:v>64.825413000107801</c:v>
                </c:pt>
                <c:pt idx="19929">
                  <c:v>64.825876000213597</c:v>
                </c:pt>
                <c:pt idx="19930">
                  <c:v>64.826617000107902</c:v>
                </c:pt>
                <c:pt idx="19931">
                  <c:v>64.827184000023408</c:v>
                </c:pt>
                <c:pt idx="19932">
                  <c:v>64.828843000213894</c:v>
                </c:pt>
                <c:pt idx="19933">
                  <c:v>64.829462000034198</c:v>
                </c:pt>
                <c:pt idx="19934">
                  <c:v>64.8305099998651</c:v>
                </c:pt>
                <c:pt idx="19935">
                  <c:v>64.830589999928605</c:v>
                </c:pt>
                <c:pt idx="19936">
                  <c:v>64.831049000076703</c:v>
                </c:pt>
                <c:pt idx="19937">
                  <c:v>64.831108999896898</c:v>
                </c:pt>
                <c:pt idx="19938">
                  <c:v>64.831387000140197</c:v>
                </c:pt>
                <c:pt idx="19939">
                  <c:v>64.831848999801807</c:v>
                </c:pt>
                <c:pt idx="19940">
                  <c:v>64.832833999844297</c:v>
                </c:pt>
                <c:pt idx="19941">
                  <c:v>64.8341559999607</c:v>
                </c:pt>
                <c:pt idx="19942">
                  <c:v>64.834799999971395</c:v>
                </c:pt>
                <c:pt idx="19943">
                  <c:v>64.835951000077301</c:v>
                </c:pt>
                <c:pt idx="19944">
                  <c:v>64.836696999918701</c:v>
                </c:pt>
                <c:pt idx="19945">
                  <c:v>64.855869999973905</c:v>
                </c:pt>
                <c:pt idx="19946">
                  <c:v>64.869971000007297</c:v>
                </c:pt>
                <c:pt idx="19947">
                  <c:v>64.888276000147002</c:v>
                </c:pt>
                <c:pt idx="19948">
                  <c:v>64.888927000083598</c:v>
                </c:pt>
                <c:pt idx="19949">
                  <c:v>64.890329999798197</c:v>
                </c:pt>
                <c:pt idx="19950">
                  <c:v>64.891269999861805</c:v>
                </c:pt>
                <c:pt idx="19951">
                  <c:v>64.891919999808991</c:v>
                </c:pt>
                <c:pt idx="19952">
                  <c:v>64.894752999862206</c:v>
                </c:pt>
                <c:pt idx="19953">
                  <c:v>64.8952800002007</c:v>
                </c:pt>
                <c:pt idx="19954">
                  <c:v>64.896260999830702</c:v>
                </c:pt>
                <c:pt idx="19955">
                  <c:v>64.896608999788398</c:v>
                </c:pt>
                <c:pt idx="19956">
                  <c:v>64.896942999894208</c:v>
                </c:pt>
                <c:pt idx="19957">
                  <c:v>64.896943999883604</c:v>
                </c:pt>
                <c:pt idx="19958">
                  <c:v>64.897633999862506</c:v>
                </c:pt>
                <c:pt idx="19959">
                  <c:v>64.898087000074099</c:v>
                </c:pt>
                <c:pt idx="19960">
                  <c:v>64.903976000095994</c:v>
                </c:pt>
                <c:pt idx="19961">
                  <c:v>64.908300999832107</c:v>
                </c:pt>
                <c:pt idx="19962">
                  <c:v>64.9121629999172</c:v>
                </c:pt>
                <c:pt idx="19963">
                  <c:v>64.915576000203103</c:v>
                </c:pt>
                <c:pt idx="19964">
                  <c:v>64.916196000012803</c:v>
                </c:pt>
                <c:pt idx="19965">
                  <c:v>64.917264000087002</c:v>
                </c:pt>
                <c:pt idx="19966">
                  <c:v>64.918481999939104</c:v>
                </c:pt>
                <c:pt idx="19967">
                  <c:v>64.921500999844199</c:v>
                </c:pt>
                <c:pt idx="19968">
                  <c:v>64.922123000087595</c:v>
                </c:pt>
                <c:pt idx="19969">
                  <c:v>64.923120000003095</c:v>
                </c:pt>
                <c:pt idx="19970">
                  <c:v>64.924282999981997</c:v>
                </c:pt>
                <c:pt idx="19971">
                  <c:v>64.9387690000367</c:v>
                </c:pt>
                <c:pt idx="19972">
                  <c:v>64.959332999933309</c:v>
                </c:pt>
                <c:pt idx="19973">
                  <c:v>64.973903000009102</c:v>
                </c:pt>
                <c:pt idx="19974">
                  <c:v>64.984240999820003</c:v>
                </c:pt>
                <c:pt idx="19975">
                  <c:v>64.984732000084406</c:v>
                </c:pt>
                <c:pt idx="19976">
                  <c:v>64.985586000148004</c:v>
                </c:pt>
                <c:pt idx="19977">
                  <c:v>64.986259999841394</c:v>
                </c:pt>
                <c:pt idx="19978">
                  <c:v>64.994879000096205</c:v>
                </c:pt>
                <c:pt idx="19979">
                  <c:v>65.003931999854103</c:v>
                </c:pt>
                <c:pt idx="19980">
                  <c:v>65.0105149998125</c:v>
                </c:pt>
                <c:pt idx="19981">
                  <c:v>65.011230999971303</c:v>
                </c:pt>
                <c:pt idx="19982">
                  <c:v>65.012369000214605</c:v>
                </c:pt>
                <c:pt idx="19983">
                  <c:v>65.013768999961002</c:v>
                </c:pt>
                <c:pt idx="19984">
                  <c:v>65.034581999952891</c:v>
                </c:pt>
                <c:pt idx="19985">
                  <c:v>65.0348610001856</c:v>
                </c:pt>
                <c:pt idx="19986">
                  <c:v>65.035271999931794</c:v>
                </c:pt>
                <c:pt idx="19987">
                  <c:v>65.036734999921393</c:v>
                </c:pt>
                <c:pt idx="19988">
                  <c:v>65.036893000069497</c:v>
                </c:pt>
                <c:pt idx="19989">
                  <c:v>65.037533000122394</c:v>
                </c:pt>
                <c:pt idx="19990">
                  <c:v>65.037762999963803</c:v>
                </c:pt>
                <c:pt idx="19991">
                  <c:v>65.03873300016491</c:v>
                </c:pt>
                <c:pt idx="19992">
                  <c:v>65.039631000217895</c:v>
                </c:pt>
                <c:pt idx="19993">
                  <c:v>65.061136000167608</c:v>
                </c:pt>
                <c:pt idx="19994">
                  <c:v>65.079997999873697</c:v>
                </c:pt>
                <c:pt idx="19995">
                  <c:v>65.080592999947797</c:v>
                </c:pt>
                <c:pt idx="19996">
                  <c:v>65.081529000053692</c:v>
                </c:pt>
                <c:pt idx="19997">
                  <c:v>65.081631999873892</c:v>
                </c:pt>
                <c:pt idx="19998">
                  <c:v>65.081824000117194</c:v>
                </c:pt>
                <c:pt idx="19999">
                  <c:v>65.082337000148897</c:v>
                </c:pt>
                <c:pt idx="20000">
                  <c:v>65.0823719997788</c:v>
                </c:pt>
                <c:pt idx="20001">
                  <c:v>65.082828999948106</c:v>
                </c:pt>
                <c:pt idx="20002">
                  <c:v>65.099067000119206</c:v>
                </c:pt>
                <c:pt idx="20003">
                  <c:v>65.100078999876104</c:v>
                </c:pt>
                <c:pt idx="20004">
                  <c:v>65.100808999886695</c:v>
                </c:pt>
                <c:pt idx="20005">
                  <c:v>65.102081000077305</c:v>
                </c:pt>
                <c:pt idx="20006">
                  <c:v>65.103394999823607</c:v>
                </c:pt>
                <c:pt idx="20007">
                  <c:v>65.106530999855693</c:v>
                </c:pt>
                <c:pt idx="20008">
                  <c:v>65.1105150000148</c:v>
                </c:pt>
                <c:pt idx="20009">
                  <c:v>65.132266000091406</c:v>
                </c:pt>
                <c:pt idx="20010">
                  <c:v>65.150796000125396</c:v>
                </c:pt>
                <c:pt idx="20011">
                  <c:v>65.152659999967</c:v>
                </c:pt>
                <c:pt idx="20012">
                  <c:v>65.153304999967006</c:v>
                </c:pt>
                <c:pt idx="20013">
                  <c:v>65.1543919998403</c:v>
                </c:pt>
                <c:pt idx="20014">
                  <c:v>65.155155999946103</c:v>
                </c:pt>
                <c:pt idx="20015">
                  <c:v>65.163850999852002</c:v>
                </c:pt>
                <c:pt idx="20016">
                  <c:v>65.164418000222199</c:v>
                </c:pt>
                <c:pt idx="20017">
                  <c:v>65.165615999831005</c:v>
                </c:pt>
                <c:pt idx="20018">
                  <c:v>65.166379999936908</c:v>
                </c:pt>
                <c:pt idx="20019">
                  <c:v>65.169624000191106</c:v>
                </c:pt>
                <c:pt idx="20020">
                  <c:v>65.173742999832001</c:v>
                </c:pt>
                <c:pt idx="20021">
                  <c:v>65.173802000117504</c:v>
                </c:pt>
                <c:pt idx="20022">
                  <c:v>65.174370000022392</c:v>
                </c:pt>
                <c:pt idx="20023">
                  <c:v>65.174478999779197</c:v>
                </c:pt>
                <c:pt idx="20024">
                  <c:v>65.175269000064802</c:v>
                </c:pt>
                <c:pt idx="20025">
                  <c:v>65.175674999863901</c:v>
                </c:pt>
                <c:pt idx="20026">
                  <c:v>65.176563000022696</c:v>
                </c:pt>
                <c:pt idx="20027">
                  <c:v>65.176633000191899</c:v>
                </c:pt>
                <c:pt idx="20028">
                  <c:v>65.216321000207202</c:v>
                </c:pt>
                <c:pt idx="20029">
                  <c:v>65.216971000154402</c:v>
                </c:pt>
                <c:pt idx="20030">
                  <c:v>65.218434000144001</c:v>
                </c:pt>
                <c:pt idx="20031">
                  <c:v>65.219397999953799</c:v>
                </c:pt>
                <c:pt idx="20032">
                  <c:v>65.221493000080898</c:v>
                </c:pt>
                <c:pt idx="20033">
                  <c:v>65.222106999954093</c:v>
                </c:pt>
                <c:pt idx="20034">
                  <c:v>65.241693000189102</c:v>
                </c:pt>
                <c:pt idx="20035">
                  <c:v>65.249556999788098</c:v>
                </c:pt>
                <c:pt idx="20036">
                  <c:v>65.250077000200605</c:v>
                </c:pt>
                <c:pt idx="20037">
                  <c:v>65.251231999809505</c:v>
                </c:pt>
                <c:pt idx="20038">
                  <c:v>65.251944999999907</c:v>
                </c:pt>
                <c:pt idx="20039">
                  <c:v>65.2573880001909</c:v>
                </c:pt>
                <c:pt idx="20040">
                  <c:v>65.257696000116994</c:v>
                </c:pt>
                <c:pt idx="20041">
                  <c:v>65.258326999810308</c:v>
                </c:pt>
                <c:pt idx="20042">
                  <c:v>65.2587620002123</c:v>
                </c:pt>
                <c:pt idx="20043">
                  <c:v>65.269183000054909</c:v>
                </c:pt>
                <c:pt idx="20044">
                  <c:v>65.276473999801894</c:v>
                </c:pt>
                <c:pt idx="20045">
                  <c:v>65.277111999875999</c:v>
                </c:pt>
                <c:pt idx="20046">
                  <c:v>65.2784079998127</c:v>
                </c:pt>
                <c:pt idx="20047">
                  <c:v>65.2793320000455</c:v>
                </c:pt>
                <c:pt idx="20048">
                  <c:v>65.288794000025504</c:v>
                </c:pt>
                <c:pt idx="20049">
                  <c:v>65.289347000088995</c:v>
                </c:pt>
                <c:pt idx="20050">
                  <c:v>65.290372000163103</c:v>
                </c:pt>
                <c:pt idx="20051">
                  <c:v>65.290560999983398</c:v>
                </c:pt>
                <c:pt idx="20052">
                  <c:v>65.291102000173794</c:v>
                </c:pt>
                <c:pt idx="20053">
                  <c:v>65.297388000089896</c:v>
                </c:pt>
                <c:pt idx="20054">
                  <c:v>65.306970000165094</c:v>
                </c:pt>
                <c:pt idx="20055">
                  <c:v>65.312993000134099</c:v>
                </c:pt>
                <c:pt idx="20056">
                  <c:v>65.313664999848598</c:v>
                </c:pt>
                <c:pt idx="20057">
                  <c:v>65.314822999880505</c:v>
                </c:pt>
                <c:pt idx="20058">
                  <c:v>65.315747000113305</c:v>
                </c:pt>
                <c:pt idx="20059">
                  <c:v>65.326222999829</c:v>
                </c:pt>
                <c:pt idx="20060">
                  <c:v>65.326897999966604</c:v>
                </c:pt>
                <c:pt idx="20061">
                  <c:v>65.328262000093602</c:v>
                </c:pt>
                <c:pt idx="20062">
                  <c:v>65.329104999818796</c:v>
                </c:pt>
                <c:pt idx="20063">
                  <c:v>65.341316999820208</c:v>
                </c:pt>
                <c:pt idx="20064">
                  <c:v>65.360722000150403</c:v>
                </c:pt>
                <c:pt idx="20065">
                  <c:v>65.361243000097602</c:v>
                </c:pt>
                <c:pt idx="20066">
                  <c:v>65.362139000171695</c:v>
                </c:pt>
                <c:pt idx="20067">
                  <c:v>65.362741000171809</c:v>
                </c:pt>
                <c:pt idx="20068">
                  <c:v>65.384907999941703</c:v>
                </c:pt>
                <c:pt idx="20069">
                  <c:v>65.388855000037395</c:v>
                </c:pt>
                <c:pt idx="20070">
                  <c:v>65.4081020002195</c:v>
                </c:pt>
                <c:pt idx="20071">
                  <c:v>65.408578000187802</c:v>
                </c:pt>
                <c:pt idx="20072">
                  <c:v>65.409122999881205</c:v>
                </c:pt>
                <c:pt idx="20073">
                  <c:v>65.409958000145707</c:v>
                </c:pt>
                <c:pt idx="20074">
                  <c:v>65.410621999944794</c:v>
                </c:pt>
                <c:pt idx="20075">
                  <c:v>65.412665000167095</c:v>
                </c:pt>
                <c:pt idx="20076">
                  <c:v>65.413231000093205</c:v>
                </c:pt>
                <c:pt idx="20077">
                  <c:v>65.4142630000933</c:v>
                </c:pt>
                <c:pt idx="20078">
                  <c:v>65.41508899999819</c:v>
                </c:pt>
                <c:pt idx="20079">
                  <c:v>65.418907000093796</c:v>
                </c:pt>
                <c:pt idx="20080">
                  <c:v>65.419660999850691</c:v>
                </c:pt>
                <c:pt idx="20081">
                  <c:v>65.421053000136396</c:v>
                </c:pt>
                <c:pt idx="20082">
                  <c:v>65.42249099993559</c:v>
                </c:pt>
                <c:pt idx="20083">
                  <c:v>65.430895000190503</c:v>
                </c:pt>
                <c:pt idx="20084">
                  <c:v>65.431214999989592</c:v>
                </c:pt>
                <c:pt idx="20085">
                  <c:v>65.431745999830994</c:v>
                </c:pt>
                <c:pt idx="20086">
                  <c:v>65.432139000222307</c:v>
                </c:pt>
                <c:pt idx="20087">
                  <c:v>65.433671999926403</c:v>
                </c:pt>
                <c:pt idx="20088">
                  <c:v>65.453314000023894</c:v>
                </c:pt>
                <c:pt idx="20089">
                  <c:v>65.454045000023996</c:v>
                </c:pt>
                <c:pt idx="20090">
                  <c:v>65.455337000002999</c:v>
                </c:pt>
                <c:pt idx="20091">
                  <c:v>65.456327999981994</c:v>
                </c:pt>
                <c:pt idx="20092">
                  <c:v>65.474279000227398</c:v>
                </c:pt>
                <c:pt idx="20093">
                  <c:v>65.474927000195692</c:v>
                </c:pt>
                <c:pt idx="20094">
                  <c:v>65.4763239999738</c:v>
                </c:pt>
                <c:pt idx="20095">
                  <c:v>65.477285999804693</c:v>
                </c:pt>
                <c:pt idx="20096">
                  <c:v>65.481611999985006</c:v>
                </c:pt>
                <c:pt idx="20097">
                  <c:v>65.482306999911003</c:v>
                </c:pt>
                <c:pt idx="20098">
                  <c:v>65.483660000154401</c:v>
                </c:pt>
                <c:pt idx="20099">
                  <c:v>65.483792000122705</c:v>
                </c:pt>
                <c:pt idx="20100">
                  <c:v>65.484548999847902</c:v>
                </c:pt>
                <c:pt idx="20101">
                  <c:v>65.484587999890195</c:v>
                </c:pt>
                <c:pt idx="20102">
                  <c:v>65.485082000122901</c:v>
                </c:pt>
                <c:pt idx="20103">
                  <c:v>65.485991000059499</c:v>
                </c:pt>
                <c:pt idx="20104">
                  <c:v>65.486605999922091</c:v>
                </c:pt>
                <c:pt idx="20105">
                  <c:v>65.488655000080996</c:v>
                </c:pt>
                <c:pt idx="20106">
                  <c:v>65.519862000201101</c:v>
                </c:pt>
                <c:pt idx="20107">
                  <c:v>65.520182999989601</c:v>
                </c:pt>
                <c:pt idx="20108">
                  <c:v>65.520458999799303</c:v>
                </c:pt>
                <c:pt idx="20109">
                  <c:v>65.520786999968493</c:v>
                </c:pt>
                <c:pt idx="20110">
                  <c:v>65.521406999778208</c:v>
                </c:pt>
                <c:pt idx="20111">
                  <c:v>65.521674000137793</c:v>
                </c:pt>
                <c:pt idx="20112">
                  <c:v>65.522610999778394</c:v>
                </c:pt>
                <c:pt idx="20113">
                  <c:v>65.522665000116803</c:v>
                </c:pt>
                <c:pt idx="20114">
                  <c:v>65.523498999937104</c:v>
                </c:pt>
                <c:pt idx="20115">
                  <c:v>65.53020299998019</c:v>
                </c:pt>
                <c:pt idx="20116">
                  <c:v>65.536302000055002</c:v>
                </c:pt>
                <c:pt idx="20117">
                  <c:v>65.543474000151008</c:v>
                </c:pt>
                <c:pt idx="20118">
                  <c:v>65.544079000119297</c:v>
                </c:pt>
                <c:pt idx="20119">
                  <c:v>65.545266999833899</c:v>
                </c:pt>
                <c:pt idx="20120">
                  <c:v>65.546184000140698</c:v>
                </c:pt>
                <c:pt idx="20121">
                  <c:v>65.547160999813002</c:v>
                </c:pt>
                <c:pt idx="20122">
                  <c:v>65.5756850001125</c:v>
                </c:pt>
                <c:pt idx="20123">
                  <c:v>65.577922000102205</c:v>
                </c:pt>
                <c:pt idx="20124">
                  <c:v>65.583374000198006</c:v>
                </c:pt>
                <c:pt idx="20125">
                  <c:v>65.583908999997192</c:v>
                </c:pt>
                <c:pt idx="20126">
                  <c:v>65.584524999849194</c:v>
                </c:pt>
                <c:pt idx="20127">
                  <c:v>65.584927000145399</c:v>
                </c:pt>
                <c:pt idx="20128">
                  <c:v>65.585665000071401</c:v>
                </c:pt>
                <c:pt idx="20129">
                  <c:v>65.610326999831102</c:v>
                </c:pt>
                <c:pt idx="20130">
                  <c:v>65.613591999863203</c:v>
                </c:pt>
                <c:pt idx="20131">
                  <c:v>65.614187999926799</c:v>
                </c:pt>
                <c:pt idx="20132">
                  <c:v>65.614276999894997</c:v>
                </c:pt>
                <c:pt idx="20133">
                  <c:v>65.615294000053794</c:v>
                </c:pt>
                <c:pt idx="20134">
                  <c:v>65.616385999874097</c:v>
                </c:pt>
                <c:pt idx="20135">
                  <c:v>65.619123000033099</c:v>
                </c:pt>
                <c:pt idx="20136">
                  <c:v>65.619443999821598</c:v>
                </c:pt>
                <c:pt idx="20137">
                  <c:v>65.620000999842802</c:v>
                </c:pt>
                <c:pt idx="20138">
                  <c:v>65.620497000054399</c:v>
                </c:pt>
                <c:pt idx="20139">
                  <c:v>65.6235370001923</c:v>
                </c:pt>
                <c:pt idx="20140">
                  <c:v>65.624141000171193</c:v>
                </c:pt>
                <c:pt idx="20141">
                  <c:v>65.625528000054999</c:v>
                </c:pt>
                <c:pt idx="20142">
                  <c:v>65.626403999885895</c:v>
                </c:pt>
                <c:pt idx="20143">
                  <c:v>65.655153000079693</c:v>
                </c:pt>
                <c:pt idx="20144">
                  <c:v>65.655892999984601</c:v>
                </c:pt>
                <c:pt idx="20145">
                  <c:v>65.657274999921299</c:v>
                </c:pt>
                <c:pt idx="20146">
                  <c:v>65.658281000196396</c:v>
                </c:pt>
                <c:pt idx="20147">
                  <c:v>65.658833999805196</c:v>
                </c:pt>
                <c:pt idx="20148">
                  <c:v>65.665098999943396</c:v>
                </c:pt>
                <c:pt idx="20149">
                  <c:v>65.665616999922293</c:v>
                </c:pt>
                <c:pt idx="20150">
                  <c:v>65.666513999985909</c:v>
                </c:pt>
                <c:pt idx="20151">
                  <c:v>65.667184000176306</c:v>
                </c:pt>
                <c:pt idx="20152">
                  <c:v>65.670127999965104</c:v>
                </c:pt>
                <c:pt idx="20153">
                  <c:v>65.674574999775302</c:v>
                </c:pt>
                <c:pt idx="20154">
                  <c:v>65.675209999881105</c:v>
                </c:pt>
                <c:pt idx="20155">
                  <c:v>65.676409999923607</c:v>
                </c:pt>
                <c:pt idx="20156">
                  <c:v>65.677335000145803</c:v>
                </c:pt>
                <c:pt idx="20157">
                  <c:v>65.686630000072896</c:v>
                </c:pt>
                <c:pt idx="20158">
                  <c:v>65.696059999936494</c:v>
                </c:pt>
                <c:pt idx="20159">
                  <c:v>65.696647000095197</c:v>
                </c:pt>
                <c:pt idx="20160">
                  <c:v>65.697769000053</c:v>
                </c:pt>
                <c:pt idx="20161">
                  <c:v>65.697990999978998</c:v>
                </c:pt>
                <c:pt idx="20162">
                  <c:v>65.698512999915593</c:v>
                </c:pt>
                <c:pt idx="20163">
                  <c:v>65.698516999873306</c:v>
                </c:pt>
                <c:pt idx="20164">
                  <c:v>65.6985710002118</c:v>
                </c:pt>
                <c:pt idx="20165">
                  <c:v>65.699265000148401</c:v>
                </c:pt>
                <c:pt idx="20166">
                  <c:v>65.699430000222407</c:v>
                </c:pt>
                <c:pt idx="20167">
                  <c:v>65.700487999947597</c:v>
                </c:pt>
                <c:pt idx="20168">
                  <c:v>65.700698999989896</c:v>
                </c:pt>
                <c:pt idx="20169">
                  <c:v>65.702194000095901</c:v>
                </c:pt>
                <c:pt idx="20170">
                  <c:v>65.708755999821705</c:v>
                </c:pt>
                <c:pt idx="20171">
                  <c:v>65.7181880001189</c:v>
                </c:pt>
                <c:pt idx="20172">
                  <c:v>65.718448000097794</c:v>
                </c:pt>
                <c:pt idx="20173">
                  <c:v>65.7188750001296</c:v>
                </c:pt>
                <c:pt idx="20174">
                  <c:v>65.719027999875806</c:v>
                </c:pt>
                <c:pt idx="20175">
                  <c:v>65.719779000119104</c:v>
                </c:pt>
                <c:pt idx="20176">
                  <c:v>65.720134999992197</c:v>
                </c:pt>
                <c:pt idx="20177">
                  <c:v>65.720161000171998</c:v>
                </c:pt>
                <c:pt idx="20178">
                  <c:v>65.720165000129697</c:v>
                </c:pt>
                <c:pt idx="20179">
                  <c:v>65.720725000119202</c:v>
                </c:pt>
                <c:pt idx="20180">
                  <c:v>65.720971999780801</c:v>
                </c:pt>
                <c:pt idx="20181">
                  <c:v>65.721067000140394</c:v>
                </c:pt>
                <c:pt idx="20182">
                  <c:v>65.721786999802092</c:v>
                </c:pt>
                <c:pt idx="20183">
                  <c:v>65.722892999929101</c:v>
                </c:pt>
                <c:pt idx="20184">
                  <c:v>65.738440000131902</c:v>
                </c:pt>
                <c:pt idx="20185">
                  <c:v>65.750263000154504</c:v>
                </c:pt>
                <c:pt idx="20186">
                  <c:v>65.760343999954699</c:v>
                </c:pt>
                <c:pt idx="20187">
                  <c:v>65.763602000060899</c:v>
                </c:pt>
                <c:pt idx="20188">
                  <c:v>65.764299999955199</c:v>
                </c:pt>
                <c:pt idx="20189">
                  <c:v>65.765724999891901</c:v>
                </c:pt>
                <c:pt idx="20190">
                  <c:v>65.766751999944901</c:v>
                </c:pt>
                <c:pt idx="20191">
                  <c:v>65.786822000063594</c:v>
                </c:pt>
                <c:pt idx="20192">
                  <c:v>65.787270999862798</c:v>
                </c:pt>
                <c:pt idx="20193">
                  <c:v>65.788149000127305</c:v>
                </c:pt>
                <c:pt idx="20194">
                  <c:v>65.7882939999581</c:v>
                </c:pt>
                <c:pt idx="20195">
                  <c:v>65.788456000063803</c:v>
                </c:pt>
                <c:pt idx="20196">
                  <c:v>65.788792000148504</c:v>
                </c:pt>
                <c:pt idx="20197">
                  <c:v>65.788828000222495</c:v>
                </c:pt>
                <c:pt idx="20198">
                  <c:v>65.789572000085101</c:v>
                </c:pt>
                <c:pt idx="20199">
                  <c:v>65.790614999968895</c:v>
                </c:pt>
                <c:pt idx="20200">
                  <c:v>65.790635000212205</c:v>
                </c:pt>
                <c:pt idx="20201">
                  <c:v>65.792189000148895</c:v>
                </c:pt>
                <c:pt idx="20202">
                  <c:v>65.792824999789403</c:v>
                </c:pt>
                <c:pt idx="20203">
                  <c:v>65.794108999852995</c:v>
                </c:pt>
                <c:pt idx="20204">
                  <c:v>65.795081000032908</c:v>
                </c:pt>
                <c:pt idx="20205">
                  <c:v>65.811306999876194</c:v>
                </c:pt>
                <c:pt idx="20206">
                  <c:v>65.816748000088396</c:v>
                </c:pt>
                <c:pt idx="20207">
                  <c:v>65.817240999876901</c:v>
                </c:pt>
                <c:pt idx="20208">
                  <c:v>65.818102999855896</c:v>
                </c:pt>
                <c:pt idx="20209">
                  <c:v>65.818786999898208</c:v>
                </c:pt>
                <c:pt idx="20210">
                  <c:v>65.819042999919404</c:v>
                </c:pt>
                <c:pt idx="20211">
                  <c:v>65.819639999972409</c:v>
                </c:pt>
                <c:pt idx="20212">
                  <c:v>65.820584999983097</c:v>
                </c:pt>
                <c:pt idx="20213">
                  <c:v>65.820879000057104</c:v>
                </c:pt>
                <c:pt idx="20214">
                  <c:v>65.821331999813893</c:v>
                </c:pt>
                <c:pt idx="20215">
                  <c:v>65.821699000025504</c:v>
                </c:pt>
                <c:pt idx="20216">
                  <c:v>65.824898999835497</c:v>
                </c:pt>
                <c:pt idx="20217">
                  <c:v>65.825143999972994</c:v>
                </c:pt>
                <c:pt idx="20218">
                  <c:v>65.8268229999521</c:v>
                </c:pt>
                <c:pt idx="20219">
                  <c:v>65.827050999814603</c:v>
                </c:pt>
                <c:pt idx="20220">
                  <c:v>65.828081999825301</c:v>
                </c:pt>
                <c:pt idx="20221">
                  <c:v>65.828323999994595</c:v>
                </c:pt>
                <c:pt idx="20222">
                  <c:v>65.829530999962998</c:v>
                </c:pt>
                <c:pt idx="20223">
                  <c:v>65.829637000206205</c:v>
                </c:pt>
                <c:pt idx="20224">
                  <c:v>65.8297410000159</c:v>
                </c:pt>
                <c:pt idx="20225">
                  <c:v>65.829833999941897</c:v>
                </c:pt>
                <c:pt idx="20226">
                  <c:v>65.831286000047797</c:v>
                </c:pt>
                <c:pt idx="20227">
                  <c:v>65.831960000195892</c:v>
                </c:pt>
                <c:pt idx="20228">
                  <c:v>65.832381999825799</c:v>
                </c:pt>
                <c:pt idx="20229">
                  <c:v>65.8329620000586</c:v>
                </c:pt>
                <c:pt idx="20230">
                  <c:v>65.835758000048301</c:v>
                </c:pt>
                <c:pt idx="20231">
                  <c:v>65.836553999815806</c:v>
                </c:pt>
                <c:pt idx="20232">
                  <c:v>65.836581999974399</c:v>
                </c:pt>
                <c:pt idx="20233">
                  <c:v>65.837172000101404</c:v>
                </c:pt>
                <c:pt idx="20234">
                  <c:v>65.837180000016801</c:v>
                </c:pt>
                <c:pt idx="20235">
                  <c:v>65.838364000228395</c:v>
                </c:pt>
                <c:pt idx="20236">
                  <c:v>65.838371000154396</c:v>
                </c:pt>
                <c:pt idx="20237">
                  <c:v>65.839166999921801</c:v>
                </c:pt>
                <c:pt idx="20238">
                  <c:v>65.839468999911304</c:v>
                </c:pt>
                <c:pt idx="20239">
                  <c:v>65.841187999922099</c:v>
                </c:pt>
                <c:pt idx="20240">
                  <c:v>65.841727000133602</c:v>
                </c:pt>
                <c:pt idx="20241">
                  <c:v>65.842650999911697</c:v>
                </c:pt>
                <c:pt idx="20242">
                  <c:v>65.843253999901194</c:v>
                </c:pt>
                <c:pt idx="20243">
                  <c:v>65.844175000165706</c:v>
                </c:pt>
                <c:pt idx="20244">
                  <c:v>65.8530519999658</c:v>
                </c:pt>
                <c:pt idx="20245">
                  <c:v>65.859393000209806</c:v>
                </c:pt>
                <c:pt idx="20246">
                  <c:v>65.890707000107696</c:v>
                </c:pt>
                <c:pt idx="20247">
                  <c:v>65.892087000065601</c:v>
                </c:pt>
                <c:pt idx="20248">
                  <c:v>65.897676000076899</c:v>
                </c:pt>
                <c:pt idx="20249">
                  <c:v>65.904382000098806</c:v>
                </c:pt>
                <c:pt idx="20250">
                  <c:v>65.904893000151702</c:v>
                </c:pt>
                <c:pt idx="20251">
                  <c:v>65.905773999929806</c:v>
                </c:pt>
                <c:pt idx="20252">
                  <c:v>65.906412999993307</c:v>
                </c:pt>
                <c:pt idx="20253">
                  <c:v>65.907536999930002</c:v>
                </c:pt>
                <c:pt idx="20254">
                  <c:v>65.908105999824301</c:v>
                </c:pt>
                <c:pt idx="20255">
                  <c:v>65.909086999908993</c:v>
                </c:pt>
                <c:pt idx="20256">
                  <c:v>65.910177000205195</c:v>
                </c:pt>
                <c:pt idx="20257">
                  <c:v>65.911375999803496</c:v>
                </c:pt>
                <c:pt idx="20258">
                  <c:v>65.916616999856998</c:v>
                </c:pt>
                <c:pt idx="20259">
                  <c:v>65.917148000153205</c:v>
                </c:pt>
                <c:pt idx="20260">
                  <c:v>65.918201999920697</c:v>
                </c:pt>
                <c:pt idx="20261">
                  <c:v>65.918826000142801</c:v>
                </c:pt>
                <c:pt idx="20262">
                  <c:v>65.921775999868203</c:v>
                </c:pt>
                <c:pt idx="20263">
                  <c:v>65.928225999868999</c:v>
                </c:pt>
                <c:pt idx="20264">
                  <c:v>65.955707999819396</c:v>
                </c:pt>
                <c:pt idx="20265">
                  <c:v>65.956372000073301</c:v>
                </c:pt>
                <c:pt idx="20266">
                  <c:v>65.957592999893592</c:v>
                </c:pt>
                <c:pt idx="20267">
                  <c:v>65.958394000062896</c:v>
                </c:pt>
                <c:pt idx="20268">
                  <c:v>65.958958999999595</c:v>
                </c:pt>
                <c:pt idx="20269">
                  <c:v>65.984425999886298</c:v>
                </c:pt>
                <c:pt idx="20270">
                  <c:v>65.984435999780501</c:v>
                </c:pt>
                <c:pt idx="20271">
                  <c:v>65.985021999949794</c:v>
                </c:pt>
                <c:pt idx="20272">
                  <c:v>65.986338000129706</c:v>
                </c:pt>
                <c:pt idx="20273">
                  <c:v>65.987208000024097</c:v>
                </c:pt>
                <c:pt idx="20274">
                  <c:v>65.990939000130297</c:v>
                </c:pt>
                <c:pt idx="20275">
                  <c:v>65.991589000077497</c:v>
                </c:pt>
                <c:pt idx="20276">
                  <c:v>65.992592999918998</c:v>
                </c:pt>
                <c:pt idx="20277">
                  <c:v>65.993381000225696</c:v>
                </c:pt>
                <c:pt idx="20278">
                  <c:v>65.997093000078095</c:v>
                </c:pt>
                <c:pt idx="20279">
                  <c:v>66.001684000184397</c:v>
                </c:pt>
                <c:pt idx="20280">
                  <c:v>66.002278999803792</c:v>
                </c:pt>
                <c:pt idx="20281">
                  <c:v>66.003472999909704</c:v>
                </c:pt>
                <c:pt idx="20282">
                  <c:v>66.004253999835697</c:v>
                </c:pt>
                <c:pt idx="20283">
                  <c:v>66.008922000037202</c:v>
                </c:pt>
                <c:pt idx="20284">
                  <c:v>66.015004999826402</c:v>
                </c:pt>
                <c:pt idx="20285">
                  <c:v>66.022086999964799</c:v>
                </c:pt>
                <c:pt idx="20286">
                  <c:v>66.026394999880708</c:v>
                </c:pt>
                <c:pt idx="20287">
                  <c:v>66.027098000176906</c:v>
                </c:pt>
                <c:pt idx="20288">
                  <c:v>66.028275999997192</c:v>
                </c:pt>
                <c:pt idx="20289">
                  <c:v>66.029650000018506</c:v>
                </c:pt>
                <c:pt idx="20290">
                  <c:v>66.0389589997976</c:v>
                </c:pt>
                <c:pt idx="20291">
                  <c:v>66.043297999840405</c:v>
                </c:pt>
                <c:pt idx="20292">
                  <c:v>66.043683999850998</c:v>
                </c:pt>
                <c:pt idx="20293">
                  <c:v>66.0441790000732</c:v>
                </c:pt>
                <c:pt idx="20294">
                  <c:v>66.044339000200097</c:v>
                </c:pt>
                <c:pt idx="20295">
                  <c:v>66.044958000020401</c:v>
                </c:pt>
                <c:pt idx="20296">
                  <c:v>66.045041000052109</c:v>
                </c:pt>
                <c:pt idx="20297">
                  <c:v>66.045487999872407</c:v>
                </c:pt>
                <c:pt idx="20298">
                  <c:v>66.045847000168507</c:v>
                </c:pt>
                <c:pt idx="20299">
                  <c:v>66.052547999788601</c:v>
                </c:pt>
                <c:pt idx="20300">
                  <c:v>66.053253000063705</c:v>
                </c:pt>
                <c:pt idx="20301">
                  <c:v>66.054651999820592</c:v>
                </c:pt>
                <c:pt idx="20302">
                  <c:v>66.055656000116798</c:v>
                </c:pt>
                <c:pt idx="20303">
                  <c:v>66.064108999853403</c:v>
                </c:pt>
                <c:pt idx="20304">
                  <c:v>66.066765999948899</c:v>
                </c:pt>
                <c:pt idx="20305">
                  <c:v>66.0691739999492</c:v>
                </c:pt>
                <c:pt idx="20306">
                  <c:v>66.086466999877302</c:v>
                </c:pt>
                <c:pt idx="20307">
                  <c:v>66.086970000014801</c:v>
                </c:pt>
                <c:pt idx="20308">
                  <c:v>66.087956000046603</c:v>
                </c:pt>
                <c:pt idx="20309">
                  <c:v>66.088700999898705</c:v>
                </c:pt>
                <c:pt idx="20310">
                  <c:v>66.091269000025903</c:v>
                </c:pt>
                <c:pt idx="20311">
                  <c:v>66.091766000226897</c:v>
                </c:pt>
                <c:pt idx="20312">
                  <c:v>66.092697999920304</c:v>
                </c:pt>
                <c:pt idx="20313">
                  <c:v>66.093301999899197</c:v>
                </c:pt>
                <c:pt idx="20314">
                  <c:v>66.093539000121297</c:v>
                </c:pt>
                <c:pt idx="20315">
                  <c:v>66.1053580001862</c:v>
                </c:pt>
                <c:pt idx="20316">
                  <c:v>66.116931000124097</c:v>
                </c:pt>
                <c:pt idx="20317">
                  <c:v>66.119016999891699</c:v>
                </c:pt>
                <c:pt idx="20318">
                  <c:v>66.122544999870996</c:v>
                </c:pt>
                <c:pt idx="20319">
                  <c:v>66.1231690000931</c:v>
                </c:pt>
                <c:pt idx="20320">
                  <c:v>66.124255999966394</c:v>
                </c:pt>
                <c:pt idx="20321">
                  <c:v>66.125119999924195</c:v>
                </c:pt>
                <c:pt idx="20322">
                  <c:v>66.126019999956</c:v>
                </c:pt>
                <c:pt idx="20323">
                  <c:v>66.137666000031402</c:v>
                </c:pt>
                <c:pt idx="20324">
                  <c:v>66.138274999957503</c:v>
                </c:pt>
                <c:pt idx="20325">
                  <c:v>66.1394019998624</c:v>
                </c:pt>
                <c:pt idx="20326">
                  <c:v>66.140282000105799</c:v>
                </c:pt>
                <c:pt idx="20327">
                  <c:v>66.150445999937801</c:v>
                </c:pt>
                <c:pt idx="20328">
                  <c:v>66.151118000107004</c:v>
                </c:pt>
                <c:pt idx="20329">
                  <c:v>66.151132999948402</c:v>
                </c:pt>
                <c:pt idx="20330">
                  <c:v>66.151820999948498</c:v>
                </c:pt>
                <c:pt idx="20331">
                  <c:v>66.152387999864004</c:v>
                </c:pt>
                <c:pt idx="20332">
                  <c:v>66.153086000212994</c:v>
                </c:pt>
                <c:pt idx="20333">
                  <c:v>66.153744000075605</c:v>
                </c:pt>
                <c:pt idx="20334">
                  <c:v>66.154051000012203</c:v>
                </c:pt>
                <c:pt idx="20335">
                  <c:v>66.156092999790403</c:v>
                </c:pt>
                <c:pt idx="20336">
                  <c:v>66.156607999800997</c:v>
                </c:pt>
                <c:pt idx="20337">
                  <c:v>66.156993999811604</c:v>
                </c:pt>
                <c:pt idx="20338">
                  <c:v>66.1575789999915</c:v>
                </c:pt>
                <c:pt idx="20339">
                  <c:v>66.157719999864597</c:v>
                </c:pt>
                <c:pt idx="20340">
                  <c:v>66.15830800001271</c:v>
                </c:pt>
                <c:pt idx="20341">
                  <c:v>66.167027000119504</c:v>
                </c:pt>
                <c:pt idx="20342">
                  <c:v>66.184172999783101</c:v>
                </c:pt>
                <c:pt idx="20343">
                  <c:v>66.206758000134798</c:v>
                </c:pt>
                <c:pt idx="20344">
                  <c:v>66.207834000124407</c:v>
                </c:pt>
                <c:pt idx="20345">
                  <c:v>66.208318999997502</c:v>
                </c:pt>
                <c:pt idx="20346">
                  <c:v>66.208520000145597</c:v>
                </c:pt>
                <c:pt idx="20347">
                  <c:v>66.209160000198608</c:v>
                </c:pt>
                <c:pt idx="20348">
                  <c:v>66.209717000219797</c:v>
                </c:pt>
                <c:pt idx="20349">
                  <c:v>66.222592000031</c:v>
                </c:pt>
                <c:pt idx="20350">
                  <c:v>66.232891999788905</c:v>
                </c:pt>
                <c:pt idx="20351">
                  <c:v>66.233235999789002</c:v>
                </c:pt>
                <c:pt idx="20352">
                  <c:v>66.23386399996879</c:v>
                </c:pt>
                <c:pt idx="20353">
                  <c:v>66.235066999979594</c:v>
                </c:pt>
                <c:pt idx="20354">
                  <c:v>66.236312000000908</c:v>
                </c:pt>
                <c:pt idx="20355">
                  <c:v>66.249288000108194</c:v>
                </c:pt>
                <c:pt idx="20356">
                  <c:v>66.249805000097609</c:v>
                </c:pt>
                <c:pt idx="20357">
                  <c:v>66.250778999801597</c:v>
                </c:pt>
                <c:pt idx="20358">
                  <c:v>66.2514649998229</c:v>
                </c:pt>
                <c:pt idx="20359">
                  <c:v>66.254627000034802</c:v>
                </c:pt>
                <c:pt idx="20360">
                  <c:v>66.255017999992504</c:v>
                </c:pt>
                <c:pt idx="20361">
                  <c:v>66.255751999960893</c:v>
                </c:pt>
                <c:pt idx="20362">
                  <c:v>66.256286000225302</c:v>
                </c:pt>
                <c:pt idx="20363">
                  <c:v>66.258748000109307</c:v>
                </c:pt>
                <c:pt idx="20364">
                  <c:v>66.259333999823795</c:v>
                </c:pt>
                <c:pt idx="20365">
                  <c:v>66.260564999993193</c:v>
                </c:pt>
                <c:pt idx="20366">
                  <c:v>66.261459000088493</c:v>
                </c:pt>
                <c:pt idx="20367">
                  <c:v>66.268003000004597</c:v>
                </c:pt>
                <c:pt idx="20368">
                  <c:v>66.2972860000081</c:v>
                </c:pt>
                <c:pt idx="20369">
                  <c:v>66.2979909998284</c:v>
                </c:pt>
                <c:pt idx="20370">
                  <c:v>66.299227999934303</c:v>
                </c:pt>
                <c:pt idx="20371">
                  <c:v>66.300432999923899</c:v>
                </c:pt>
                <c:pt idx="20372">
                  <c:v>66.3054120000197</c:v>
                </c:pt>
                <c:pt idx="20373">
                  <c:v>66.314503999819806</c:v>
                </c:pt>
                <c:pt idx="20374">
                  <c:v>66.317876000084595</c:v>
                </c:pt>
                <c:pt idx="20375">
                  <c:v>66.319176999968406</c:v>
                </c:pt>
                <c:pt idx="20376">
                  <c:v>66.321500999947602</c:v>
                </c:pt>
                <c:pt idx="20377">
                  <c:v>66.322106999905301</c:v>
                </c:pt>
                <c:pt idx="20378">
                  <c:v>66.323351999926601</c:v>
                </c:pt>
                <c:pt idx="20379">
                  <c:v>66.324212999916099</c:v>
                </c:pt>
                <c:pt idx="20380">
                  <c:v>66.332198000054603</c:v>
                </c:pt>
                <c:pt idx="20381">
                  <c:v>66.332799000065194</c:v>
                </c:pt>
                <c:pt idx="20382">
                  <c:v>66.333897999811597</c:v>
                </c:pt>
                <c:pt idx="20383">
                  <c:v>66.334619999906806</c:v>
                </c:pt>
                <c:pt idx="20384">
                  <c:v>66.3494589998663</c:v>
                </c:pt>
                <c:pt idx="20385">
                  <c:v>66.350139999940396</c:v>
                </c:pt>
                <c:pt idx="20386">
                  <c:v>66.350865999993403</c:v>
                </c:pt>
                <c:pt idx="20387">
                  <c:v>66.351379000025105</c:v>
                </c:pt>
                <c:pt idx="20388">
                  <c:v>66.351561999908796</c:v>
                </c:pt>
                <c:pt idx="20389">
                  <c:v>66.352350000215594</c:v>
                </c:pt>
                <c:pt idx="20390">
                  <c:v>66.352510999877197</c:v>
                </c:pt>
                <c:pt idx="20391">
                  <c:v>66.353619999972494</c:v>
                </c:pt>
                <c:pt idx="20392">
                  <c:v>66.355714000110297</c:v>
                </c:pt>
                <c:pt idx="20393">
                  <c:v>66.356093000194903</c:v>
                </c:pt>
                <c:pt idx="20394">
                  <c:v>66.356778000226697</c:v>
                </c:pt>
                <c:pt idx="20395">
                  <c:v>66.3575889998355</c:v>
                </c:pt>
                <c:pt idx="20396">
                  <c:v>66.364995000185402</c:v>
                </c:pt>
                <c:pt idx="20397">
                  <c:v>66.371460000027497</c:v>
                </c:pt>
                <c:pt idx="20398">
                  <c:v>66.383068000050102</c:v>
                </c:pt>
                <c:pt idx="20399">
                  <c:v>66.390694999881802</c:v>
                </c:pt>
                <c:pt idx="20400">
                  <c:v>66.391442000167402</c:v>
                </c:pt>
                <c:pt idx="20401">
                  <c:v>66.392776000156999</c:v>
                </c:pt>
                <c:pt idx="20402">
                  <c:v>66.392792999977203</c:v>
                </c:pt>
                <c:pt idx="20403">
                  <c:v>66.3934630001676</c:v>
                </c:pt>
                <c:pt idx="20404">
                  <c:v>66.393525999956097</c:v>
                </c:pt>
                <c:pt idx="20405">
                  <c:v>66.394011999818701</c:v>
                </c:pt>
                <c:pt idx="20406">
                  <c:v>66.394130999924499</c:v>
                </c:pt>
                <c:pt idx="20407">
                  <c:v>66.394738999861104</c:v>
                </c:pt>
                <c:pt idx="20408">
                  <c:v>66.394905999914002</c:v>
                </c:pt>
                <c:pt idx="20409">
                  <c:v>66.395573000136196</c:v>
                </c:pt>
                <c:pt idx="20410">
                  <c:v>66.395671000009301</c:v>
                </c:pt>
                <c:pt idx="20411">
                  <c:v>66.405982000105695</c:v>
                </c:pt>
                <c:pt idx="20412">
                  <c:v>66.406390999873096</c:v>
                </c:pt>
                <c:pt idx="20413">
                  <c:v>66.407105000052894</c:v>
                </c:pt>
                <c:pt idx="20414">
                  <c:v>66.407661000084701</c:v>
                </c:pt>
                <c:pt idx="20415">
                  <c:v>66.412937000222797</c:v>
                </c:pt>
                <c:pt idx="20416">
                  <c:v>66.413370000191193</c:v>
                </c:pt>
                <c:pt idx="20417">
                  <c:v>66.416882999874304</c:v>
                </c:pt>
                <c:pt idx="20418">
                  <c:v>66.417255000032995</c:v>
                </c:pt>
                <c:pt idx="20419">
                  <c:v>66.417777999959</c:v>
                </c:pt>
                <c:pt idx="20420">
                  <c:v>66.417859000011902</c:v>
                </c:pt>
                <c:pt idx="20421">
                  <c:v>66.418829000212995</c:v>
                </c:pt>
                <c:pt idx="20422">
                  <c:v>66.419726999811203</c:v>
                </c:pt>
                <c:pt idx="20423">
                  <c:v>66.427417999875601</c:v>
                </c:pt>
                <c:pt idx="20424">
                  <c:v>66.430868000225004</c:v>
                </c:pt>
                <c:pt idx="20425">
                  <c:v>66.431485000066402</c:v>
                </c:pt>
                <c:pt idx="20426">
                  <c:v>66.432695000003093</c:v>
                </c:pt>
                <c:pt idx="20427">
                  <c:v>66.432760000225201</c:v>
                </c:pt>
                <c:pt idx="20428">
                  <c:v>66.433659999802302</c:v>
                </c:pt>
                <c:pt idx="20429">
                  <c:v>66.434817999834095</c:v>
                </c:pt>
                <c:pt idx="20430">
                  <c:v>66.435343000193797</c:v>
                </c:pt>
                <c:pt idx="20431">
                  <c:v>66.436291000172702</c:v>
                </c:pt>
                <c:pt idx="20432">
                  <c:v>66.437029000098804</c:v>
                </c:pt>
                <c:pt idx="20433">
                  <c:v>66.438824000215305</c:v>
                </c:pt>
                <c:pt idx="20434">
                  <c:v>66.439586999876994</c:v>
                </c:pt>
                <c:pt idx="20435">
                  <c:v>66.44093900013101</c:v>
                </c:pt>
                <c:pt idx="20436">
                  <c:v>66.441949999898497</c:v>
                </c:pt>
                <c:pt idx="20437">
                  <c:v>66.461943999911398</c:v>
                </c:pt>
                <c:pt idx="20438">
                  <c:v>66.462629999932602</c:v>
                </c:pt>
                <c:pt idx="20439">
                  <c:v>66.463076000218194</c:v>
                </c:pt>
                <c:pt idx="20440">
                  <c:v>66.463146999922103</c:v>
                </c:pt>
                <c:pt idx="20441">
                  <c:v>66.464050999911706</c:v>
                </c:pt>
                <c:pt idx="20442">
                  <c:v>66.464841000197296</c:v>
                </c:pt>
                <c:pt idx="20443">
                  <c:v>66.4700359998278</c:v>
                </c:pt>
                <c:pt idx="20444">
                  <c:v>66.4724670000396</c:v>
                </c:pt>
                <c:pt idx="20445">
                  <c:v>66.472992999933894</c:v>
                </c:pt>
                <c:pt idx="20446">
                  <c:v>66.473663000124304</c:v>
                </c:pt>
                <c:pt idx="20447">
                  <c:v>66.474664999986999</c:v>
                </c:pt>
                <c:pt idx="20448">
                  <c:v>66.482981999797602</c:v>
                </c:pt>
                <c:pt idx="20449">
                  <c:v>66.498504999799394</c:v>
                </c:pt>
                <c:pt idx="20450">
                  <c:v>66.5020679998633</c:v>
                </c:pt>
                <c:pt idx="20451">
                  <c:v>66.5066629999273</c:v>
                </c:pt>
                <c:pt idx="20452">
                  <c:v>66.507102999821598</c:v>
                </c:pt>
                <c:pt idx="20453">
                  <c:v>66.507846000149499</c:v>
                </c:pt>
                <c:pt idx="20454">
                  <c:v>66.508366000107301</c:v>
                </c:pt>
                <c:pt idx="20455">
                  <c:v>66.521200999886702</c:v>
                </c:pt>
                <c:pt idx="20456">
                  <c:v>66.521749000003098</c:v>
                </c:pt>
                <c:pt idx="20457">
                  <c:v>66.522740999971504</c:v>
                </c:pt>
                <c:pt idx="20458">
                  <c:v>66.523349999897604</c:v>
                </c:pt>
                <c:pt idx="20459">
                  <c:v>66.546970000217698</c:v>
                </c:pt>
                <c:pt idx="20460">
                  <c:v>66.549235999900702</c:v>
                </c:pt>
                <c:pt idx="20461">
                  <c:v>66.557733000081399</c:v>
                </c:pt>
                <c:pt idx="20462">
                  <c:v>66.56079699996549</c:v>
                </c:pt>
                <c:pt idx="20463">
                  <c:v>66.561103999902102</c:v>
                </c:pt>
                <c:pt idx="20464">
                  <c:v>66.564912000103504</c:v>
                </c:pt>
                <c:pt idx="20465">
                  <c:v>66.5655930001776</c:v>
                </c:pt>
                <c:pt idx="20466">
                  <c:v>66.566486999818096</c:v>
                </c:pt>
                <c:pt idx="20467">
                  <c:v>66.566813999997905</c:v>
                </c:pt>
                <c:pt idx="20468">
                  <c:v>66.567746000146101</c:v>
                </c:pt>
                <c:pt idx="20469">
                  <c:v>66.583592999904795</c:v>
                </c:pt>
                <c:pt idx="20470">
                  <c:v>66.583952000200895</c:v>
                </c:pt>
                <c:pt idx="20471">
                  <c:v>66.584562000116406</c:v>
                </c:pt>
                <c:pt idx="20472">
                  <c:v>66.585002000010704</c:v>
                </c:pt>
                <c:pt idx="20473">
                  <c:v>66.595788000086003</c:v>
                </c:pt>
                <c:pt idx="20474">
                  <c:v>66.596515000128406</c:v>
                </c:pt>
                <c:pt idx="20475">
                  <c:v>66.597410000213102</c:v>
                </c:pt>
                <c:pt idx="20476">
                  <c:v>66.597946000001599</c:v>
                </c:pt>
                <c:pt idx="20477">
                  <c:v>66.599037999822002</c:v>
                </c:pt>
                <c:pt idx="20478">
                  <c:v>66.607046000171906</c:v>
                </c:pt>
                <c:pt idx="20479">
                  <c:v>66.638940999837303</c:v>
                </c:pt>
                <c:pt idx="20480">
                  <c:v>66.639575999943105</c:v>
                </c:pt>
                <c:pt idx="20481">
                  <c:v>66.640775999985593</c:v>
                </c:pt>
                <c:pt idx="20482">
                  <c:v>66.6416789999857</c:v>
                </c:pt>
                <c:pt idx="20483">
                  <c:v>66.646815999774802</c:v>
                </c:pt>
                <c:pt idx="20484">
                  <c:v>66.654632999870898</c:v>
                </c:pt>
                <c:pt idx="20485">
                  <c:v>66.654985999775803</c:v>
                </c:pt>
                <c:pt idx="20486">
                  <c:v>66.655664999871007</c:v>
                </c:pt>
                <c:pt idx="20487">
                  <c:v>66.656146999775899</c:v>
                </c:pt>
                <c:pt idx="20488">
                  <c:v>66.661707000093799</c:v>
                </c:pt>
                <c:pt idx="20489">
                  <c:v>66.662542999893006</c:v>
                </c:pt>
                <c:pt idx="20490">
                  <c:v>66.663120000157491</c:v>
                </c:pt>
                <c:pt idx="20491">
                  <c:v>66.663561000041199</c:v>
                </c:pt>
                <c:pt idx="20492">
                  <c:v>66.664066000157604</c:v>
                </c:pt>
                <c:pt idx="20493">
                  <c:v>66.665090999776993</c:v>
                </c:pt>
                <c:pt idx="20494">
                  <c:v>66.675447999841694</c:v>
                </c:pt>
                <c:pt idx="20495">
                  <c:v>66.6760819999581</c:v>
                </c:pt>
                <c:pt idx="20496">
                  <c:v>66.677348000211992</c:v>
                </c:pt>
                <c:pt idx="20497">
                  <c:v>66.678177000085199</c:v>
                </c:pt>
                <c:pt idx="20498">
                  <c:v>66.689186000076006</c:v>
                </c:pt>
                <c:pt idx="20499">
                  <c:v>66.702813000119903</c:v>
                </c:pt>
                <c:pt idx="20500">
                  <c:v>66.705588999866407</c:v>
                </c:pt>
                <c:pt idx="20501">
                  <c:v>66.706280999824202</c:v>
                </c:pt>
                <c:pt idx="20502">
                  <c:v>66.707578000205103</c:v>
                </c:pt>
                <c:pt idx="20503">
                  <c:v>66.708897999887895</c:v>
                </c:pt>
                <c:pt idx="20504">
                  <c:v>66.729685000154802</c:v>
                </c:pt>
                <c:pt idx="20505">
                  <c:v>66.7301620001126</c:v>
                </c:pt>
                <c:pt idx="20506">
                  <c:v>66.731032999996302</c:v>
                </c:pt>
                <c:pt idx="20507">
                  <c:v>66.731681999954091</c:v>
                </c:pt>
                <c:pt idx="20508">
                  <c:v>66.732104000038802</c:v>
                </c:pt>
                <c:pt idx="20509">
                  <c:v>66.732677999880195</c:v>
                </c:pt>
                <c:pt idx="20510">
                  <c:v>66.733629999816898</c:v>
                </c:pt>
                <c:pt idx="20511">
                  <c:v>66.734846000144898</c:v>
                </c:pt>
                <c:pt idx="20512">
                  <c:v>66.7408029999023</c:v>
                </c:pt>
                <c:pt idx="20513">
                  <c:v>66.744244999881602</c:v>
                </c:pt>
                <c:pt idx="20514">
                  <c:v>66.7476700000406</c:v>
                </c:pt>
                <c:pt idx="20515">
                  <c:v>66.748214000199297</c:v>
                </c:pt>
                <c:pt idx="20516">
                  <c:v>66.7492140000831</c:v>
                </c:pt>
                <c:pt idx="20517">
                  <c:v>66.749934000199502</c:v>
                </c:pt>
                <c:pt idx="20518">
                  <c:v>66.753159000199901</c:v>
                </c:pt>
                <c:pt idx="20519">
                  <c:v>66.753676000189401</c:v>
                </c:pt>
                <c:pt idx="20520">
                  <c:v>66.754699999819394</c:v>
                </c:pt>
                <c:pt idx="20521">
                  <c:v>66.755387999819504</c:v>
                </c:pt>
                <c:pt idx="20522">
                  <c:v>66.758509999999603</c:v>
                </c:pt>
                <c:pt idx="20523">
                  <c:v>66.758969000147701</c:v>
                </c:pt>
                <c:pt idx="20524">
                  <c:v>66.759767999883394</c:v>
                </c:pt>
                <c:pt idx="20525">
                  <c:v>66.760367999904702</c:v>
                </c:pt>
                <c:pt idx="20526">
                  <c:v>66.766926000127498</c:v>
                </c:pt>
                <c:pt idx="20527">
                  <c:v>66.767542999968995</c:v>
                </c:pt>
                <c:pt idx="20528">
                  <c:v>66.768670999863303</c:v>
                </c:pt>
                <c:pt idx="20529">
                  <c:v>66.769518999990296</c:v>
                </c:pt>
                <c:pt idx="20530">
                  <c:v>66.770950999853</c:v>
                </c:pt>
                <c:pt idx="20531">
                  <c:v>66.771551999863703</c:v>
                </c:pt>
                <c:pt idx="20532">
                  <c:v>66.772795999895607</c:v>
                </c:pt>
                <c:pt idx="20533">
                  <c:v>66.773724000086006</c:v>
                </c:pt>
                <c:pt idx="20534">
                  <c:v>66.786239000066402</c:v>
                </c:pt>
                <c:pt idx="20535">
                  <c:v>66.786919000151101</c:v>
                </c:pt>
                <c:pt idx="20536">
                  <c:v>66.788234999876295</c:v>
                </c:pt>
                <c:pt idx="20537">
                  <c:v>66.789090999918699</c:v>
                </c:pt>
                <c:pt idx="20538">
                  <c:v>66.790679999939996</c:v>
                </c:pt>
                <c:pt idx="20539">
                  <c:v>66.795791999993497</c:v>
                </c:pt>
                <c:pt idx="20540">
                  <c:v>66.796052999961802</c:v>
                </c:pt>
                <c:pt idx="20541">
                  <c:v>66.796506000173395</c:v>
                </c:pt>
                <c:pt idx="20542">
                  <c:v>66.797782999856196</c:v>
                </c:pt>
                <c:pt idx="20543">
                  <c:v>66.797960999792792</c:v>
                </c:pt>
                <c:pt idx="20544">
                  <c:v>66.798704000120694</c:v>
                </c:pt>
                <c:pt idx="20545">
                  <c:v>66.804805000174298</c:v>
                </c:pt>
                <c:pt idx="20546">
                  <c:v>66.816881999784499</c:v>
                </c:pt>
                <c:pt idx="20547">
                  <c:v>66.822039999806208</c:v>
                </c:pt>
                <c:pt idx="20548">
                  <c:v>66.822676999890902</c:v>
                </c:pt>
                <c:pt idx="20549">
                  <c:v>66.824222999912294</c:v>
                </c:pt>
                <c:pt idx="20550">
                  <c:v>66.825181999774898</c:v>
                </c:pt>
                <c:pt idx="20551">
                  <c:v>66.832913999860395</c:v>
                </c:pt>
                <c:pt idx="20552">
                  <c:v>66.840290000072798</c:v>
                </c:pt>
                <c:pt idx="20553">
                  <c:v>66.850809999777894</c:v>
                </c:pt>
                <c:pt idx="20554">
                  <c:v>66.851336000127006</c:v>
                </c:pt>
                <c:pt idx="20555">
                  <c:v>66.852228999778106</c:v>
                </c:pt>
                <c:pt idx="20556">
                  <c:v>66.852891000053191</c:v>
                </c:pt>
                <c:pt idx="20557">
                  <c:v>66.853990999788905</c:v>
                </c:pt>
                <c:pt idx="20558">
                  <c:v>66.854580999915896</c:v>
                </c:pt>
                <c:pt idx="20559">
                  <c:v>66.855513000063993</c:v>
                </c:pt>
                <c:pt idx="20560">
                  <c:v>66.856638999979594</c:v>
                </c:pt>
                <c:pt idx="20561">
                  <c:v>66.8622670000331</c:v>
                </c:pt>
                <c:pt idx="20562">
                  <c:v>66.862573999969698</c:v>
                </c:pt>
                <c:pt idx="20563">
                  <c:v>66.863140999885204</c:v>
                </c:pt>
                <c:pt idx="20564">
                  <c:v>66.863542000191899</c:v>
                </c:pt>
                <c:pt idx="20565">
                  <c:v>66.8660350002028</c:v>
                </c:pt>
                <c:pt idx="20566">
                  <c:v>66.867783999896304</c:v>
                </c:pt>
                <c:pt idx="20567">
                  <c:v>66.883380000035601</c:v>
                </c:pt>
                <c:pt idx="20568">
                  <c:v>66.885176000141598</c:v>
                </c:pt>
                <c:pt idx="20569">
                  <c:v>66.885876000014804</c:v>
                </c:pt>
                <c:pt idx="20570">
                  <c:v>66.887143999792798</c:v>
                </c:pt>
                <c:pt idx="20571">
                  <c:v>66.887993999898697</c:v>
                </c:pt>
                <c:pt idx="20572">
                  <c:v>66.888432999803598</c:v>
                </c:pt>
                <c:pt idx="20573">
                  <c:v>66.894370000227298</c:v>
                </c:pt>
                <c:pt idx="20574">
                  <c:v>66.894993999994696</c:v>
                </c:pt>
                <c:pt idx="20575">
                  <c:v>66.896228000132396</c:v>
                </c:pt>
                <c:pt idx="20576">
                  <c:v>66.897087000143003</c:v>
                </c:pt>
                <c:pt idx="20577">
                  <c:v>66.897182000047906</c:v>
                </c:pt>
                <c:pt idx="20578">
                  <c:v>66.897772000174797</c:v>
                </c:pt>
                <c:pt idx="20579">
                  <c:v>66.898926999783697</c:v>
                </c:pt>
                <c:pt idx="20580">
                  <c:v>66.899722000016396</c:v>
                </c:pt>
                <c:pt idx="20581">
                  <c:v>66.903962000196699</c:v>
                </c:pt>
                <c:pt idx="20582">
                  <c:v>66.904268000143901</c:v>
                </c:pt>
                <c:pt idx="20583">
                  <c:v>66.9048919999113</c:v>
                </c:pt>
                <c:pt idx="20584">
                  <c:v>66.905674999816199</c:v>
                </c:pt>
                <c:pt idx="20585">
                  <c:v>66.909738000049401</c:v>
                </c:pt>
                <c:pt idx="20586">
                  <c:v>66.926612999850406</c:v>
                </c:pt>
                <c:pt idx="20587">
                  <c:v>66.927987999861202</c:v>
                </c:pt>
                <c:pt idx="20588">
                  <c:v>66.928370999903507</c:v>
                </c:pt>
                <c:pt idx="20589">
                  <c:v>66.929052999967098</c:v>
                </c:pt>
                <c:pt idx="20590">
                  <c:v>66.929524999977701</c:v>
                </c:pt>
                <c:pt idx="20591">
                  <c:v>66.936374999840993</c:v>
                </c:pt>
                <c:pt idx="20592">
                  <c:v>66.936850999809309</c:v>
                </c:pt>
                <c:pt idx="20593">
                  <c:v>66.937574999883509</c:v>
                </c:pt>
                <c:pt idx="20594">
                  <c:v>66.9381100001373</c:v>
                </c:pt>
                <c:pt idx="20595">
                  <c:v>66.940350000095307</c:v>
                </c:pt>
                <c:pt idx="20596">
                  <c:v>66.942763000042703</c:v>
                </c:pt>
                <c:pt idx="20597">
                  <c:v>66.944161999799604</c:v>
                </c:pt>
                <c:pt idx="20598">
                  <c:v>66.944747999968897</c:v>
                </c:pt>
                <c:pt idx="20599">
                  <c:v>66.945863999990209</c:v>
                </c:pt>
                <c:pt idx="20600">
                  <c:v>66.946622000159508</c:v>
                </c:pt>
                <c:pt idx="20601">
                  <c:v>66.948955000043497</c:v>
                </c:pt>
                <c:pt idx="20602">
                  <c:v>66.970614000183502</c:v>
                </c:pt>
                <c:pt idx="20603">
                  <c:v>66.970956000204694</c:v>
                </c:pt>
                <c:pt idx="20604">
                  <c:v>66.971453999940408</c:v>
                </c:pt>
                <c:pt idx="20605">
                  <c:v>66.971509999802905</c:v>
                </c:pt>
                <c:pt idx="20606">
                  <c:v>66.971553999792306</c:v>
                </c:pt>
                <c:pt idx="20607">
                  <c:v>66.971897999792404</c:v>
                </c:pt>
                <c:pt idx="20608">
                  <c:v>66.987928999878903</c:v>
                </c:pt>
                <c:pt idx="20609">
                  <c:v>66.998413999954195</c:v>
                </c:pt>
                <c:pt idx="20610">
                  <c:v>67.001584000081394</c:v>
                </c:pt>
                <c:pt idx="20611">
                  <c:v>67.002230000070995</c:v>
                </c:pt>
                <c:pt idx="20612">
                  <c:v>67.003064999880706</c:v>
                </c:pt>
                <c:pt idx="20613">
                  <c:v>67.003311999996995</c:v>
                </c:pt>
                <c:pt idx="20614">
                  <c:v>67.003468000166293</c:v>
                </c:pt>
                <c:pt idx="20615">
                  <c:v>67.004122000071192</c:v>
                </c:pt>
                <c:pt idx="20616">
                  <c:v>67.005783999775304</c:v>
                </c:pt>
                <c:pt idx="20617">
                  <c:v>67.006025999944498</c:v>
                </c:pt>
                <c:pt idx="20618">
                  <c:v>67.007662999912995</c:v>
                </c:pt>
                <c:pt idx="20619">
                  <c:v>67.007874999944704</c:v>
                </c:pt>
                <c:pt idx="20620">
                  <c:v>67.009596999923801</c:v>
                </c:pt>
                <c:pt idx="20621">
                  <c:v>67.009832000166995</c:v>
                </c:pt>
                <c:pt idx="20622">
                  <c:v>67.010187000050706</c:v>
                </c:pt>
                <c:pt idx="20623">
                  <c:v>67.010352000124797</c:v>
                </c:pt>
                <c:pt idx="20624">
                  <c:v>67.011264000029698</c:v>
                </c:pt>
                <c:pt idx="20625">
                  <c:v>67.011345000082599</c:v>
                </c:pt>
                <c:pt idx="20626">
                  <c:v>67.011414999797097</c:v>
                </c:pt>
                <c:pt idx="20627">
                  <c:v>67.011486999945092</c:v>
                </c:pt>
                <c:pt idx="20628">
                  <c:v>67.011580999860598</c:v>
                </c:pt>
                <c:pt idx="20629">
                  <c:v>67.0124640000722</c:v>
                </c:pt>
                <c:pt idx="20630">
                  <c:v>67.013006999786697</c:v>
                </c:pt>
                <c:pt idx="20631">
                  <c:v>67.013446000146303</c:v>
                </c:pt>
                <c:pt idx="20632">
                  <c:v>67.013973000030006</c:v>
                </c:pt>
                <c:pt idx="20633">
                  <c:v>67.014264000135796</c:v>
                </c:pt>
                <c:pt idx="20634">
                  <c:v>67.0174719998613</c:v>
                </c:pt>
                <c:pt idx="20635">
                  <c:v>67.037176000212597</c:v>
                </c:pt>
                <c:pt idx="20636">
                  <c:v>67.046421000213698</c:v>
                </c:pt>
                <c:pt idx="20637">
                  <c:v>67.047070000171502</c:v>
                </c:pt>
                <c:pt idx="20638">
                  <c:v>67.048324000097608</c:v>
                </c:pt>
                <c:pt idx="20639">
                  <c:v>67.049238999970797</c:v>
                </c:pt>
                <c:pt idx="20640">
                  <c:v>67.050172000108404</c:v>
                </c:pt>
                <c:pt idx="20641">
                  <c:v>67.050936000214193</c:v>
                </c:pt>
                <c:pt idx="20642">
                  <c:v>67.052102000161497</c:v>
                </c:pt>
                <c:pt idx="20643">
                  <c:v>67.053011000098195</c:v>
                </c:pt>
                <c:pt idx="20644">
                  <c:v>67.069270000047197</c:v>
                </c:pt>
                <c:pt idx="20645">
                  <c:v>67.083902999911501</c:v>
                </c:pt>
                <c:pt idx="20646">
                  <c:v>67.084546999922097</c:v>
                </c:pt>
                <c:pt idx="20647">
                  <c:v>67.085791999943396</c:v>
                </c:pt>
                <c:pt idx="20648">
                  <c:v>67.086451999784899</c:v>
                </c:pt>
                <c:pt idx="20649">
                  <c:v>67.086751999795496</c:v>
                </c:pt>
                <c:pt idx="20650">
                  <c:v>67.105517000072709</c:v>
                </c:pt>
                <c:pt idx="20651">
                  <c:v>67.106175999924702</c:v>
                </c:pt>
                <c:pt idx="20652">
                  <c:v>67.107331999977703</c:v>
                </c:pt>
                <c:pt idx="20653">
                  <c:v>67.108057000041299</c:v>
                </c:pt>
                <c:pt idx="20654">
                  <c:v>67.109300000083707</c:v>
                </c:pt>
                <c:pt idx="20655">
                  <c:v>67.109835999872303</c:v>
                </c:pt>
                <c:pt idx="20656">
                  <c:v>67.110870999840714</c:v>
                </c:pt>
                <c:pt idx="20657">
                  <c:v>67.111568000200307</c:v>
                </c:pt>
                <c:pt idx="20658">
                  <c:v>67.114622000190096</c:v>
                </c:pt>
                <c:pt idx="20659">
                  <c:v>67.115111000020903</c:v>
                </c:pt>
                <c:pt idx="20660">
                  <c:v>67.115937999915303</c:v>
                </c:pt>
                <c:pt idx="20661">
                  <c:v>67.116561000147996</c:v>
                </c:pt>
                <c:pt idx="20662">
                  <c:v>67.117176999999998</c:v>
                </c:pt>
                <c:pt idx="20663">
                  <c:v>67.117694999978895</c:v>
                </c:pt>
                <c:pt idx="20664">
                  <c:v>67.118673000095399</c:v>
                </c:pt>
                <c:pt idx="20665">
                  <c:v>67.119378999905095</c:v>
                </c:pt>
                <c:pt idx="20666">
                  <c:v>67.134721000002102</c:v>
                </c:pt>
                <c:pt idx="20667">
                  <c:v>67.135348000192593</c:v>
                </c:pt>
                <c:pt idx="20668">
                  <c:v>67.135907000192603</c:v>
                </c:pt>
                <c:pt idx="20669">
                  <c:v>67.136244999801391</c:v>
                </c:pt>
                <c:pt idx="20670">
                  <c:v>67.1363649998966</c:v>
                </c:pt>
                <c:pt idx="20671">
                  <c:v>67.136871999991811</c:v>
                </c:pt>
                <c:pt idx="20672">
                  <c:v>67.137101999833192</c:v>
                </c:pt>
                <c:pt idx="20673">
                  <c:v>67.137188999822598</c:v>
                </c:pt>
                <c:pt idx="20674">
                  <c:v>67.137334000108197</c:v>
                </c:pt>
                <c:pt idx="20675">
                  <c:v>67.145486999834191</c:v>
                </c:pt>
                <c:pt idx="20676">
                  <c:v>67.146866999792095</c:v>
                </c:pt>
                <c:pt idx="20677">
                  <c:v>67.163737000100809</c:v>
                </c:pt>
                <c:pt idx="20678">
                  <c:v>67.165430999921199</c:v>
                </c:pt>
                <c:pt idx="20679">
                  <c:v>67.175175000102101</c:v>
                </c:pt>
                <c:pt idx="20680">
                  <c:v>67.181839000113499</c:v>
                </c:pt>
                <c:pt idx="20681">
                  <c:v>67.184615999849399</c:v>
                </c:pt>
                <c:pt idx="20682">
                  <c:v>67.188268999870999</c:v>
                </c:pt>
                <c:pt idx="20683">
                  <c:v>67.1928830001888</c:v>
                </c:pt>
                <c:pt idx="20684">
                  <c:v>67.193452000083198</c:v>
                </c:pt>
                <c:pt idx="20685">
                  <c:v>67.194362000009193</c:v>
                </c:pt>
                <c:pt idx="20686">
                  <c:v>67.195085000093911</c:v>
                </c:pt>
                <c:pt idx="20687">
                  <c:v>67.201789000136998</c:v>
                </c:pt>
                <c:pt idx="20688">
                  <c:v>67.202332999841005</c:v>
                </c:pt>
                <c:pt idx="20689">
                  <c:v>67.2031949998199</c:v>
                </c:pt>
                <c:pt idx="20690">
                  <c:v>67.203830999915198</c:v>
                </c:pt>
                <c:pt idx="20691">
                  <c:v>67.211837999821</c:v>
                </c:pt>
                <c:pt idx="20692">
                  <c:v>67.212556999947992</c:v>
                </c:pt>
                <c:pt idx="20693">
                  <c:v>67.213770999842296</c:v>
                </c:pt>
                <c:pt idx="20694">
                  <c:v>67.2155510001175</c:v>
                </c:pt>
                <c:pt idx="20695">
                  <c:v>67.218360999959202</c:v>
                </c:pt>
                <c:pt idx="20696">
                  <c:v>67.224258999885905</c:v>
                </c:pt>
                <c:pt idx="20697">
                  <c:v>67.228280000108498</c:v>
                </c:pt>
                <c:pt idx="20698">
                  <c:v>67.228804000023899</c:v>
                </c:pt>
                <c:pt idx="20699">
                  <c:v>67.229842999950009</c:v>
                </c:pt>
                <c:pt idx="20700">
                  <c:v>67.230601000119293</c:v>
                </c:pt>
                <c:pt idx="20701">
                  <c:v>67.234772000119804</c:v>
                </c:pt>
                <c:pt idx="20702">
                  <c:v>67.2451710001951</c:v>
                </c:pt>
                <c:pt idx="20703">
                  <c:v>67.261226000027804</c:v>
                </c:pt>
                <c:pt idx="20704">
                  <c:v>67.261982000218197</c:v>
                </c:pt>
                <c:pt idx="20705">
                  <c:v>67.263359000207799</c:v>
                </c:pt>
                <c:pt idx="20706">
                  <c:v>67.264293999869494</c:v>
                </c:pt>
                <c:pt idx="20707">
                  <c:v>67.271608999817502</c:v>
                </c:pt>
                <c:pt idx="20708">
                  <c:v>67.284207999818989</c:v>
                </c:pt>
                <c:pt idx="20709">
                  <c:v>67.291765999925701</c:v>
                </c:pt>
                <c:pt idx="20710">
                  <c:v>67.292204999830503</c:v>
                </c:pt>
                <c:pt idx="20711">
                  <c:v>67.293036000137306</c:v>
                </c:pt>
                <c:pt idx="20712">
                  <c:v>67.293565999989298</c:v>
                </c:pt>
                <c:pt idx="20713">
                  <c:v>67.303070999969307</c:v>
                </c:pt>
                <c:pt idx="20714">
                  <c:v>67.305799000223402</c:v>
                </c:pt>
                <c:pt idx="20715">
                  <c:v>67.306496000128305</c:v>
                </c:pt>
                <c:pt idx="20716">
                  <c:v>67.307713999980407</c:v>
                </c:pt>
                <c:pt idx="20717">
                  <c:v>67.308630999832502</c:v>
                </c:pt>
                <c:pt idx="20718">
                  <c:v>67.315794000023686</c:v>
                </c:pt>
                <c:pt idx="20719">
                  <c:v>67.316414999822797</c:v>
                </c:pt>
                <c:pt idx="20720">
                  <c:v>67.317520999949906</c:v>
                </c:pt>
                <c:pt idx="20721">
                  <c:v>67.318346999854796</c:v>
                </c:pt>
                <c:pt idx="20722">
                  <c:v>67.321240000182996</c:v>
                </c:pt>
                <c:pt idx="20723">
                  <c:v>67.327059000035604</c:v>
                </c:pt>
                <c:pt idx="20724">
                  <c:v>67.327780000141502</c:v>
                </c:pt>
                <c:pt idx="20725">
                  <c:v>67.3292360002051</c:v>
                </c:pt>
                <c:pt idx="20726">
                  <c:v>67.330307999782207</c:v>
                </c:pt>
                <c:pt idx="20727">
                  <c:v>67.330311000205199</c:v>
                </c:pt>
                <c:pt idx="20728">
                  <c:v>67.330393999782203</c:v>
                </c:pt>
                <c:pt idx="20729">
                  <c:v>67.330747000141798</c:v>
                </c:pt>
                <c:pt idx="20730">
                  <c:v>67.330789000152393</c:v>
                </c:pt>
                <c:pt idx="20731">
                  <c:v>67.331094000110099</c:v>
                </c:pt>
                <c:pt idx="20732">
                  <c:v>67.331418999856396</c:v>
                </c:pt>
                <c:pt idx="20733">
                  <c:v>67.331627999919803</c:v>
                </c:pt>
                <c:pt idx="20734">
                  <c:v>67.332293000163205</c:v>
                </c:pt>
                <c:pt idx="20735">
                  <c:v>67.332402999909291</c:v>
                </c:pt>
                <c:pt idx="20736">
                  <c:v>67.332695000004605</c:v>
                </c:pt>
                <c:pt idx="20737">
                  <c:v>67.333510000025797</c:v>
                </c:pt>
                <c:pt idx="20738">
                  <c:v>67.333655999846002</c:v>
                </c:pt>
                <c:pt idx="20739">
                  <c:v>67.335222000110591</c:v>
                </c:pt>
                <c:pt idx="20740">
                  <c:v>67.350256999816295</c:v>
                </c:pt>
                <c:pt idx="20741">
                  <c:v>67.350844999964394</c:v>
                </c:pt>
                <c:pt idx="20742">
                  <c:v>67.351945000154899</c:v>
                </c:pt>
                <c:pt idx="20743">
                  <c:v>67.351998000049207</c:v>
                </c:pt>
                <c:pt idx="20744">
                  <c:v>67.3527610001656</c:v>
                </c:pt>
                <c:pt idx="20745">
                  <c:v>67.374181000104699</c:v>
                </c:pt>
                <c:pt idx="20746">
                  <c:v>67.374714999914389</c:v>
                </c:pt>
                <c:pt idx="20747">
                  <c:v>67.375684000126</c:v>
                </c:pt>
                <c:pt idx="20748">
                  <c:v>67.376312999840493</c:v>
                </c:pt>
                <c:pt idx="20749">
                  <c:v>67.381184000169</c:v>
                </c:pt>
                <c:pt idx="20750">
                  <c:v>67.382897999777896</c:v>
                </c:pt>
                <c:pt idx="20751">
                  <c:v>67.400550000002099</c:v>
                </c:pt>
                <c:pt idx="20752">
                  <c:v>67.400572000224201</c:v>
                </c:pt>
                <c:pt idx="20753">
                  <c:v>67.401082999822393</c:v>
                </c:pt>
                <c:pt idx="20754">
                  <c:v>67.4018939998859</c:v>
                </c:pt>
                <c:pt idx="20755">
                  <c:v>67.4026000001504</c:v>
                </c:pt>
                <c:pt idx="20756">
                  <c:v>67.410168000151302</c:v>
                </c:pt>
                <c:pt idx="20757">
                  <c:v>67.410661999929289</c:v>
                </c:pt>
                <c:pt idx="20758">
                  <c:v>67.411561999961094</c:v>
                </c:pt>
                <c:pt idx="20759">
                  <c:v>67.412306999813097</c:v>
                </c:pt>
                <c:pt idx="20760">
                  <c:v>67.416933999993404</c:v>
                </c:pt>
                <c:pt idx="20761">
                  <c:v>67.417540999940599</c:v>
                </c:pt>
                <c:pt idx="20762">
                  <c:v>67.418504000215691</c:v>
                </c:pt>
                <c:pt idx="20763">
                  <c:v>67.419579000215805</c:v>
                </c:pt>
                <c:pt idx="20764">
                  <c:v>67.419754000184099</c:v>
                </c:pt>
                <c:pt idx="20765">
                  <c:v>67.429665999952704</c:v>
                </c:pt>
                <c:pt idx="20766">
                  <c:v>67.431479999868301</c:v>
                </c:pt>
                <c:pt idx="20767">
                  <c:v>67.433187999995397</c:v>
                </c:pt>
                <c:pt idx="20768">
                  <c:v>67.447973000071201</c:v>
                </c:pt>
                <c:pt idx="20769">
                  <c:v>67.44849999995489</c:v>
                </c:pt>
                <c:pt idx="20770">
                  <c:v>67.449415999817504</c:v>
                </c:pt>
                <c:pt idx="20771">
                  <c:v>67.450143999849388</c:v>
                </c:pt>
                <c:pt idx="20772">
                  <c:v>67.460718999882289</c:v>
                </c:pt>
                <c:pt idx="20773">
                  <c:v>67.466945999967692</c:v>
                </c:pt>
                <c:pt idx="20774">
                  <c:v>67.479841000022105</c:v>
                </c:pt>
                <c:pt idx="20775">
                  <c:v>67.485823999959393</c:v>
                </c:pt>
                <c:pt idx="20776">
                  <c:v>67.493834999822795</c:v>
                </c:pt>
                <c:pt idx="20777">
                  <c:v>67.494296999939209</c:v>
                </c:pt>
                <c:pt idx="20778">
                  <c:v>67.495205999875907</c:v>
                </c:pt>
                <c:pt idx="20779">
                  <c:v>67.495963000055696</c:v>
                </c:pt>
                <c:pt idx="20780">
                  <c:v>67.513468000015493</c:v>
                </c:pt>
                <c:pt idx="20781">
                  <c:v>67.521486999794391</c:v>
                </c:pt>
                <c:pt idx="20782">
                  <c:v>67.521874999783904</c:v>
                </c:pt>
                <c:pt idx="20783">
                  <c:v>67.522531000122399</c:v>
                </c:pt>
                <c:pt idx="20784">
                  <c:v>67.523044000154087</c:v>
                </c:pt>
                <c:pt idx="20785">
                  <c:v>67.528074000165304</c:v>
                </c:pt>
                <c:pt idx="20786">
                  <c:v>67.528579999816401</c:v>
                </c:pt>
                <c:pt idx="20787">
                  <c:v>67.529594000006895</c:v>
                </c:pt>
                <c:pt idx="20788">
                  <c:v>67.530295999858907</c:v>
                </c:pt>
                <c:pt idx="20789">
                  <c:v>67.545083999902999</c:v>
                </c:pt>
                <c:pt idx="20790">
                  <c:v>67.545744000199193</c:v>
                </c:pt>
                <c:pt idx="20791">
                  <c:v>67.546982999829197</c:v>
                </c:pt>
                <c:pt idx="20792">
                  <c:v>67.547871999977303</c:v>
                </c:pt>
                <c:pt idx="20793">
                  <c:v>67.558662999999697</c:v>
                </c:pt>
                <c:pt idx="20794">
                  <c:v>67.559273999904605</c:v>
                </c:pt>
                <c:pt idx="20795">
                  <c:v>67.560223999862501</c:v>
                </c:pt>
                <c:pt idx="20796">
                  <c:v>67.560469999989408</c:v>
                </c:pt>
                <c:pt idx="20797">
                  <c:v>67.561278000084698</c:v>
                </c:pt>
                <c:pt idx="20798">
                  <c:v>67.564830999799597</c:v>
                </c:pt>
                <c:pt idx="20799">
                  <c:v>67.565532000116903</c:v>
                </c:pt>
                <c:pt idx="20800">
                  <c:v>67.566629999873797</c:v>
                </c:pt>
                <c:pt idx="20801">
                  <c:v>67.567867999969096</c:v>
                </c:pt>
                <c:pt idx="20802">
                  <c:v>67.575632000171012</c:v>
                </c:pt>
                <c:pt idx="20803">
                  <c:v>67.576438999822102</c:v>
                </c:pt>
                <c:pt idx="20804">
                  <c:v>67.577183000139399</c:v>
                </c:pt>
                <c:pt idx="20805">
                  <c:v>67.578388000128996</c:v>
                </c:pt>
                <c:pt idx="20806">
                  <c:v>67.579268999907001</c:v>
                </c:pt>
                <c:pt idx="20807">
                  <c:v>67.582004000087096</c:v>
                </c:pt>
                <c:pt idx="20808">
                  <c:v>67.582852000214103</c:v>
                </c:pt>
                <c:pt idx="20809">
                  <c:v>67.584103000172007</c:v>
                </c:pt>
                <c:pt idx="20810">
                  <c:v>67.5852969998231</c:v>
                </c:pt>
                <c:pt idx="20811">
                  <c:v>67.589837000014001</c:v>
                </c:pt>
                <c:pt idx="20812">
                  <c:v>67.602922999867502</c:v>
                </c:pt>
                <c:pt idx="20813">
                  <c:v>67.603282000163702</c:v>
                </c:pt>
                <c:pt idx="20814">
                  <c:v>67.603906999920497</c:v>
                </c:pt>
                <c:pt idx="20815">
                  <c:v>67.604343999846606</c:v>
                </c:pt>
                <c:pt idx="20816">
                  <c:v>67.613229000016787</c:v>
                </c:pt>
                <c:pt idx="20817">
                  <c:v>67.6282260001244</c:v>
                </c:pt>
                <c:pt idx="20818">
                  <c:v>67.634581000220294</c:v>
                </c:pt>
                <c:pt idx="20819">
                  <c:v>67.635119999977093</c:v>
                </c:pt>
                <c:pt idx="20820">
                  <c:v>67.636092000156992</c:v>
                </c:pt>
                <c:pt idx="20821">
                  <c:v>67.636712999956202</c:v>
                </c:pt>
                <c:pt idx="20822">
                  <c:v>67.63951599987189</c:v>
                </c:pt>
                <c:pt idx="20823">
                  <c:v>67.647090999798806</c:v>
                </c:pt>
                <c:pt idx="20824">
                  <c:v>67.655557999842102</c:v>
                </c:pt>
                <c:pt idx="20825">
                  <c:v>67.656852999789407</c:v>
                </c:pt>
                <c:pt idx="20826">
                  <c:v>67.65745700022299</c:v>
                </c:pt>
                <c:pt idx="20827">
                  <c:v>67.658491000202005</c:v>
                </c:pt>
                <c:pt idx="20828">
                  <c:v>67.659335999906006</c:v>
                </c:pt>
                <c:pt idx="20829">
                  <c:v>67.671903999780596</c:v>
                </c:pt>
                <c:pt idx="20830">
                  <c:v>67.672348000087311</c:v>
                </c:pt>
                <c:pt idx="20831">
                  <c:v>67.673035000098011</c:v>
                </c:pt>
                <c:pt idx="20832">
                  <c:v>67.673554000066289</c:v>
                </c:pt>
                <c:pt idx="20833">
                  <c:v>67.688918999920105</c:v>
                </c:pt>
                <c:pt idx="20834">
                  <c:v>67.695524000100704</c:v>
                </c:pt>
                <c:pt idx="20835">
                  <c:v>67.696220000016098</c:v>
                </c:pt>
                <c:pt idx="20836">
                  <c:v>67.697645999942296</c:v>
                </c:pt>
                <c:pt idx="20837">
                  <c:v>67.698653000206804</c:v>
                </c:pt>
                <c:pt idx="20838">
                  <c:v>67.701686999953296</c:v>
                </c:pt>
                <c:pt idx="20839">
                  <c:v>67.701750000196611</c:v>
                </c:pt>
                <c:pt idx="20840">
                  <c:v>67.70210100012261</c:v>
                </c:pt>
                <c:pt idx="20841">
                  <c:v>67.70247800022841</c:v>
                </c:pt>
                <c:pt idx="20842">
                  <c:v>67.702986999847695</c:v>
                </c:pt>
                <c:pt idx="20843">
                  <c:v>67.703202999837202</c:v>
                </c:pt>
                <c:pt idx="20844">
                  <c:v>67.703550999794899</c:v>
                </c:pt>
                <c:pt idx="20845">
                  <c:v>67.704504000175803</c:v>
                </c:pt>
                <c:pt idx="20846">
                  <c:v>67.705293000017193</c:v>
                </c:pt>
                <c:pt idx="20847">
                  <c:v>67.705509999996096</c:v>
                </c:pt>
                <c:pt idx="20848">
                  <c:v>67.705822999869198</c:v>
                </c:pt>
                <c:pt idx="20849">
                  <c:v>67.706885999996302</c:v>
                </c:pt>
                <c:pt idx="20850">
                  <c:v>67.706993000228891</c:v>
                </c:pt>
                <c:pt idx="20851">
                  <c:v>67.707538999911691</c:v>
                </c:pt>
                <c:pt idx="20852">
                  <c:v>67.707585999869409</c:v>
                </c:pt>
                <c:pt idx="20853">
                  <c:v>67.708742999911905</c:v>
                </c:pt>
                <c:pt idx="20854">
                  <c:v>67.709643999933093</c:v>
                </c:pt>
                <c:pt idx="20855">
                  <c:v>67.718355000124504</c:v>
                </c:pt>
                <c:pt idx="20856">
                  <c:v>67.724453000209891</c:v>
                </c:pt>
                <c:pt idx="20857">
                  <c:v>67.747102999874102</c:v>
                </c:pt>
                <c:pt idx="20858">
                  <c:v>67.747781999969391</c:v>
                </c:pt>
                <c:pt idx="20859">
                  <c:v>67.748949999895501</c:v>
                </c:pt>
                <c:pt idx="20860">
                  <c:v>67.749818999800397</c:v>
                </c:pt>
                <c:pt idx="20861">
                  <c:v>67.758541999864903</c:v>
                </c:pt>
                <c:pt idx="20862">
                  <c:v>67.770052000014388</c:v>
                </c:pt>
                <c:pt idx="20863">
                  <c:v>67.775122000057294</c:v>
                </c:pt>
                <c:pt idx="20864">
                  <c:v>67.786028000227788</c:v>
                </c:pt>
                <c:pt idx="20865">
                  <c:v>67.786223999973998</c:v>
                </c:pt>
                <c:pt idx="20866">
                  <c:v>67.786702999910588</c:v>
                </c:pt>
                <c:pt idx="20867">
                  <c:v>67.787392999889491</c:v>
                </c:pt>
                <c:pt idx="20868">
                  <c:v>67.7878970000165</c:v>
                </c:pt>
                <c:pt idx="20869">
                  <c:v>67.8023239997855</c:v>
                </c:pt>
                <c:pt idx="20870">
                  <c:v>67.803226999785608</c:v>
                </c:pt>
                <c:pt idx="20871">
                  <c:v>67.804156999954998</c:v>
                </c:pt>
                <c:pt idx="20872">
                  <c:v>67.804867000177097</c:v>
                </c:pt>
                <c:pt idx="20873">
                  <c:v>67.806007999933996</c:v>
                </c:pt>
                <c:pt idx="20874">
                  <c:v>67.818449999776902</c:v>
                </c:pt>
                <c:pt idx="20875">
                  <c:v>67.819115000020204</c:v>
                </c:pt>
                <c:pt idx="20876">
                  <c:v>67.820409999967495</c:v>
                </c:pt>
                <c:pt idx="20877">
                  <c:v>67.821301000094508</c:v>
                </c:pt>
                <c:pt idx="20878">
                  <c:v>67.831746000137997</c:v>
                </c:pt>
                <c:pt idx="20879">
                  <c:v>67.832322999947692</c:v>
                </c:pt>
                <c:pt idx="20880">
                  <c:v>67.833219000021899</c:v>
                </c:pt>
                <c:pt idx="20881">
                  <c:v>67.834408000180701</c:v>
                </c:pt>
                <c:pt idx="20882">
                  <c:v>67.836266000085701</c:v>
                </c:pt>
                <c:pt idx="20883">
                  <c:v>67.836343000180904</c:v>
                </c:pt>
                <c:pt idx="20884">
                  <c:v>67.847585999970704</c:v>
                </c:pt>
                <c:pt idx="20885">
                  <c:v>67.847964000065886</c:v>
                </c:pt>
                <c:pt idx="20886">
                  <c:v>67.848744999991993</c:v>
                </c:pt>
                <c:pt idx="20887">
                  <c:v>67.849202000161299</c:v>
                </c:pt>
                <c:pt idx="20888">
                  <c:v>67.869268999856999</c:v>
                </c:pt>
                <c:pt idx="20889">
                  <c:v>67.885109000144411</c:v>
                </c:pt>
                <c:pt idx="20890">
                  <c:v>67.897193000135303</c:v>
                </c:pt>
                <c:pt idx="20891">
                  <c:v>67.899260000103808</c:v>
                </c:pt>
                <c:pt idx="20892">
                  <c:v>67.931157000202802</c:v>
                </c:pt>
                <c:pt idx="20893">
                  <c:v>67.93163500014991</c:v>
                </c:pt>
                <c:pt idx="20894">
                  <c:v>67.932555999959703</c:v>
                </c:pt>
                <c:pt idx="20895">
                  <c:v>67.932608999853898</c:v>
                </c:pt>
                <c:pt idx="20896">
                  <c:v>67.933199999970299</c:v>
                </c:pt>
                <c:pt idx="20897">
                  <c:v>67.933200999959794</c:v>
                </c:pt>
                <c:pt idx="20898">
                  <c:v>67.934320999938691</c:v>
                </c:pt>
                <c:pt idx="20899">
                  <c:v>67.935029000182112</c:v>
                </c:pt>
                <c:pt idx="20900">
                  <c:v>67.965665999963591</c:v>
                </c:pt>
                <c:pt idx="20901">
                  <c:v>67.966250000154091</c:v>
                </c:pt>
                <c:pt idx="20902">
                  <c:v>67.967349999889805</c:v>
                </c:pt>
                <c:pt idx="20903">
                  <c:v>67.968085999837001</c:v>
                </c:pt>
                <c:pt idx="20904">
                  <c:v>67.983554999955203</c:v>
                </c:pt>
                <c:pt idx="20905">
                  <c:v>67.984421999881292</c:v>
                </c:pt>
                <c:pt idx="20906">
                  <c:v>67.985121000219806</c:v>
                </c:pt>
                <c:pt idx="20907">
                  <c:v>67.986396999913197</c:v>
                </c:pt>
                <c:pt idx="20908">
                  <c:v>67.987352999807598</c:v>
                </c:pt>
                <c:pt idx="20909">
                  <c:v>67.988631999924095</c:v>
                </c:pt>
                <c:pt idx="20910">
                  <c:v>67.989329999818395</c:v>
                </c:pt>
                <c:pt idx="20911">
                  <c:v>67.990457000178097</c:v>
                </c:pt>
                <c:pt idx="20912">
                  <c:v>67.9913049998503</c:v>
                </c:pt>
                <c:pt idx="20913">
                  <c:v>67.99557300018931</c:v>
                </c:pt>
                <c:pt idx="20914">
                  <c:v>67.996178000157599</c:v>
                </c:pt>
                <c:pt idx="20915">
                  <c:v>67.997382000157799</c:v>
                </c:pt>
                <c:pt idx="20916">
                  <c:v>67.998261999946394</c:v>
                </c:pt>
                <c:pt idx="20917">
                  <c:v>68.003030999989193</c:v>
                </c:pt>
                <c:pt idx="20918">
                  <c:v>68.00663700005309</c:v>
                </c:pt>
                <c:pt idx="20919">
                  <c:v>68.007200000010897</c:v>
                </c:pt>
                <c:pt idx="20920">
                  <c:v>68.007987999862891</c:v>
                </c:pt>
                <c:pt idx="20921">
                  <c:v>68.008657000063891</c:v>
                </c:pt>
                <c:pt idx="20922">
                  <c:v>68.015354000181091</c:v>
                </c:pt>
                <c:pt idx="20923">
                  <c:v>68.017175000022689</c:v>
                </c:pt>
                <c:pt idx="20924">
                  <c:v>68.017735000012095</c:v>
                </c:pt>
                <c:pt idx="20925">
                  <c:v>68.018762000065109</c:v>
                </c:pt>
                <c:pt idx="20926">
                  <c:v>68.019420999917187</c:v>
                </c:pt>
                <c:pt idx="20927">
                  <c:v>68.019898999864296</c:v>
                </c:pt>
                <c:pt idx="20928">
                  <c:v>68.020457999864405</c:v>
                </c:pt>
                <c:pt idx="20929">
                  <c:v>68.022489000213596</c:v>
                </c:pt>
                <c:pt idx="20930">
                  <c:v>68.022746000224203</c:v>
                </c:pt>
                <c:pt idx="20931">
                  <c:v>68.023248999906997</c:v>
                </c:pt>
                <c:pt idx="20932">
                  <c:v>68.023320000065695</c:v>
                </c:pt>
                <c:pt idx="20933">
                  <c:v>68.024284999864904</c:v>
                </c:pt>
                <c:pt idx="20934">
                  <c:v>68.024934999812103</c:v>
                </c:pt>
                <c:pt idx="20935">
                  <c:v>68.042132999835303</c:v>
                </c:pt>
                <c:pt idx="20936">
                  <c:v>68.042640999919911</c:v>
                </c:pt>
                <c:pt idx="20937">
                  <c:v>68.043409999972894</c:v>
                </c:pt>
                <c:pt idx="20938">
                  <c:v>68.044078000184513</c:v>
                </c:pt>
                <c:pt idx="20939">
                  <c:v>68.04944099985731</c:v>
                </c:pt>
                <c:pt idx="20940">
                  <c:v>68.050183000195801</c:v>
                </c:pt>
                <c:pt idx="20941">
                  <c:v>68.050766999931497</c:v>
                </c:pt>
                <c:pt idx="20942">
                  <c:v>68.056622999847605</c:v>
                </c:pt>
                <c:pt idx="20943">
                  <c:v>68.0571160000909</c:v>
                </c:pt>
                <c:pt idx="20944">
                  <c:v>68.0588780001016</c:v>
                </c:pt>
                <c:pt idx="20945">
                  <c:v>68.059099000038202</c:v>
                </c:pt>
                <c:pt idx="20946">
                  <c:v>68.061106000186498</c:v>
                </c:pt>
                <c:pt idx="20947">
                  <c:v>68.061455000133691</c:v>
                </c:pt>
                <c:pt idx="20948">
                  <c:v>68.063023999911806</c:v>
                </c:pt>
                <c:pt idx="20949">
                  <c:v>68.06333299982721</c:v>
                </c:pt>
                <c:pt idx="20950">
                  <c:v>68.067074999817109</c:v>
                </c:pt>
                <c:pt idx="20951">
                  <c:v>68.067408999922904</c:v>
                </c:pt>
                <c:pt idx="20952">
                  <c:v>68.068597000092197</c:v>
                </c:pt>
                <c:pt idx="20953">
                  <c:v>68.0688990000817</c:v>
                </c:pt>
                <c:pt idx="20954">
                  <c:v>68.069553999975994</c:v>
                </c:pt>
                <c:pt idx="20955">
                  <c:v>68.070398000145303</c:v>
                </c:pt>
                <c:pt idx="20956">
                  <c:v>68.070440000155898</c:v>
                </c:pt>
                <c:pt idx="20957">
                  <c:v>68.071043000145409</c:v>
                </c:pt>
                <c:pt idx="20958">
                  <c:v>68.071045000124201</c:v>
                </c:pt>
                <c:pt idx="20959">
                  <c:v>68.0722779998177</c:v>
                </c:pt>
                <c:pt idx="20960">
                  <c:v>68.072280999786003</c:v>
                </c:pt>
                <c:pt idx="20961">
                  <c:v>68.072582999775392</c:v>
                </c:pt>
                <c:pt idx="20962">
                  <c:v>68.073026000092696</c:v>
                </c:pt>
                <c:pt idx="20963">
                  <c:v>68.073167999955302</c:v>
                </c:pt>
                <c:pt idx="20964">
                  <c:v>68.073169999934109</c:v>
                </c:pt>
                <c:pt idx="20965">
                  <c:v>68.073667000135089</c:v>
                </c:pt>
                <c:pt idx="20966">
                  <c:v>68.073864999860191</c:v>
                </c:pt>
                <c:pt idx="20967">
                  <c:v>68.075469000177691</c:v>
                </c:pt>
                <c:pt idx="20968">
                  <c:v>68.075574999966094</c:v>
                </c:pt>
                <c:pt idx="20969">
                  <c:v>68.075671999849803</c:v>
                </c:pt>
                <c:pt idx="20970">
                  <c:v>68.075761999807511</c:v>
                </c:pt>
                <c:pt idx="20971">
                  <c:v>68.075847999807593</c:v>
                </c:pt>
                <c:pt idx="20972">
                  <c:v>68.075932999818107</c:v>
                </c:pt>
                <c:pt idx="20973">
                  <c:v>68.076024000220002</c:v>
                </c:pt>
                <c:pt idx="20974">
                  <c:v>68.076108999775897</c:v>
                </c:pt>
                <c:pt idx="20975">
                  <c:v>68.077060000177795</c:v>
                </c:pt>
                <c:pt idx="20976">
                  <c:v>68.0787979999877</c:v>
                </c:pt>
                <c:pt idx="20977">
                  <c:v>68.079240999850299</c:v>
                </c:pt>
                <c:pt idx="20978">
                  <c:v>68.080147999808105</c:v>
                </c:pt>
                <c:pt idx="20979">
                  <c:v>68.080793999797592</c:v>
                </c:pt>
                <c:pt idx="20980">
                  <c:v>68.081844000062091</c:v>
                </c:pt>
                <c:pt idx="20981">
                  <c:v>68.081993999840009</c:v>
                </c:pt>
                <c:pt idx="20982">
                  <c:v>68.082524000146805</c:v>
                </c:pt>
                <c:pt idx="20983">
                  <c:v>68.083135000051598</c:v>
                </c:pt>
                <c:pt idx="20984">
                  <c:v>68.083657999977689</c:v>
                </c:pt>
                <c:pt idx="20985">
                  <c:v>68.083814000146901</c:v>
                </c:pt>
                <c:pt idx="20986">
                  <c:v>68.0844379999143</c:v>
                </c:pt>
                <c:pt idx="20987">
                  <c:v>68.097876000138001</c:v>
                </c:pt>
                <c:pt idx="20988">
                  <c:v>68.101129999831713</c:v>
                </c:pt>
                <c:pt idx="20989">
                  <c:v>68.101772999852898</c:v>
                </c:pt>
                <c:pt idx="20990">
                  <c:v>68.1027480000011</c:v>
                </c:pt>
                <c:pt idx="20991">
                  <c:v>68.103549000170389</c:v>
                </c:pt>
                <c:pt idx="20992">
                  <c:v>68.135532999804099</c:v>
                </c:pt>
                <c:pt idx="20993">
                  <c:v>68.139125000016008</c:v>
                </c:pt>
                <c:pt idx="20994">
                  <c:v>68.139565999899702</c:v>
                </c:pt>
                <c:pt idx="20995">
                  <c:v>68.140321000100812</c:v>
                </c:pt>
                <c:pt idx="20996">
                  <c:v>68.141262000153802</c:v>
                </c:pt>
                <c:pt idx="20997">
                  <c:v>68.158609999954891</c:v>
                </c:pt>
                <c:pt idx="20998">
                  <c:v>68.159117000050102</c:v>
                </c:pt>
                <c:pt idx="20999">
                  <c:v>68.160138000166597</c:v>
                </c:pt>
                <c:pt idx="21000">
                  <c:v>68.160752000039693</c:v>
                </c:pt>
                <c:pt idx="21001">
                  <c:v>68.185421000180199</c:v>
                </c:pt>
                <c:pt idx="21002">
                  <c:v>68.185623999852297</c:v>
                </c:pt>
                <c:pt idx="21003">
                  <c:v>68.186161000085107</c:v>
                </c:pt>
                <c:pt idx="21004">
                  <c:v>68.186353999863002</c:v>
                </c:pt>
                <c:pt idx="21005">
                  <c:v>68.186667000190894</c:v>
                </c:pt>
                <c:pt idx="21006">
                  <c:v>68.187309000222697</c:v>
                </c:pt>
                <c:pt idx="21007">
                  <c:v>68.187763999958392</c:v>
                </c:pt>
                <c:pt idx="21008">
                  <c:v>68.188724999799803</c:v>
                </c:pt>
                <c:pt idx="21009">
                  <c:v>68.18891000011709</c:v>
                </c:pt>
                <c:pt idx="21010">
                  <c:v>68.203245999939099</c:v>
                </c:pt>
                <c:pt idx="21011">
                  <c:v>68.203737000203503</c:v>
                </c:pt>
                <c:pt idx="21012">
                  <c:v>68.204541999875801</c:v>
                </c:pt>
                <c:pt idx="21013">
                  <c:v>68.205577999833594</c:v>
                </c:pt>
                <c:pt idx="21014">
                  <c:v>68.213021999781589</c:v>
                </c:pt>
                <c:pt idx="21015">
                  <c:v>68.213740999908595</c:v>
                </c:pt>
                <c:pt idx="21016">
                  <c:v>68.215177000183701</c:v>
                </c:pt>
                <c:pt idx="21017">
                  <c:v>68.216038000173199</c:v>
                </c:pt>
                <c:pt idx="21018">
                  <c:v>68.218584000078394</c:v>
                </c:pt>
                <c:pt idx="21019">
                  <c:v>68.226570000206209</c:v>
                </c:pt>
                <c:pt idx="21020">
                  <c:v>68.226967000100487</c:v>
                </c:pt>
                <c:pt idx="21021">
                  <c:v>68.227830000068906</c:v>
                </c:pt>
                <c:pt idx="21022">
                  <c:v>68.228444999931497</c:v>
                </c:pt>
                <c:pt idx="21023">
                  <c:v>68.229184999836406</c:v>
                </c:pt>
                <c:pt idx="21024">
                  <c:v>68.245548000049794</c:v>
                </c:pt>
                <c:pt idx="21025">
                  <c:v>68.2531150000613</c:v>
                </c:pt>
                <c:pt idx="21026">
                  <c:v>68.2544340002095</c:v>
                </c:pt>
                <c:pt idx="21027">
                  <c:v>68.254982999860601</c:v>
                </c:pt>
                <c:pt idx="21028">
                  <c:v>68.255780000072193</c:v>
                </c:pt>
                <c:pt idx="21029">
                  <c:v>68.256345000008807</c:v>
                </c:pt>
                <c:pt idx="21030">
                  <c:v>68.269139000221898</c:v>
                </c:pt>
                <c:pt idx="21031">
                  <c:v>68.269643999883499</c:v>
                </c:pt>
                <c:pt idx="21032">
                  <c:v>68.278806999842303</c:v>
                </c:pt>
                <c:pt idx="21033">
                  <c:v>68.283396999959194</c:v>
                </c:pt>
                <c:pt idx="21034">
                  <c:v>68.284028000107298</c:v>
                </c:pt>
                <c:pt idx="21035">
                  <c:v>68.285256999843099</c:v>
                </c:pt>
                <c:pt idx="21036">
                  <c:v>68.286114999864296</c:v>
                </c:pt>
                <c:pt idx="21037">
                  <c:v>68.287835999853996</c:v>
                </c:pt>
                <c:pt idx="21038">
                  <c:v>68.318841999825892</c:v>
                </c:pt>
                <c:pt idx="21039">
                  <c:v>68.319380000048099</c:v>
                </c:pt>
                <c:pt idx="21040">
                  <c:v>68.320367000069311</c:v>
                </c:pt>
                <c:pt idx="21041">
                  <c:v>68.3210090001011</c:v>
                </c:pt>
                <c:pt idx="21042">
                  <c:v>68.324552999911205</c:v>
                </c:pt>
                <c:pt idx="21043">
                  <c:v>68.337341000187692</c:v>
                </c:pt>
                <c:pt idx="21044">
                  <c:v>68.340237000029404</c:v>
                </c:pt>
                <c:pt idx="21045">
                  <c:v>68.351498000083595</c:v>
                </c:pt>
                <c:pt idx="21046">
                  <c:v>68.360783000116498</c:v>
                </c:pt>
                <c:pt idx="21047">
                  <c:v>68.363436999788888</c:v>
                </c:pt>
                <c:pt idx="21048">
                  <c:v>68.363490000137901</c:v>
                </c:pt>
                <c:pt idx="21049">
                  <c:v>68.363924000095693</c:v>
                </c:pt>
                <c:pt idx="21050">
                  <c:v>68.363925000085104</c:v>
                </c:pt>
                <c:pt idx="21051">
                  <c:v>68.364866000138107</c:v>
                </c:pt>
                <c:pt idx="21052">
                  <c:v>68.364869000106395</c:v>
                </c:pt>
                <c:pt idx="21053">
                  <c:v>68.36555600011701</c:v>
                </c:pt>
                <c:pt idx="21054">
                  <c:v>68.365560000074694</c:v>
                </c:pt>
                <c:pt idx="21055">
                  <c:v>68.369391000032905</c:v>
                </c:pt>
                <c:pt idx="21056">
                  <c:v>68.373222999980499</c:v>
                </c:pt>
                <c:pt idx="21057">
                  <c:v>68.374739999853702</c:v>
                </c:pt>
                <c:pt idx="21058">
                  <c:v>68.38273999983349</c:v>
                </c:pt>
                <c:pt idx="21059">
                  <c:v>68.384335999780888</c:v>
                </c:pt>
                <c:pt idx="21060">
                  <c:v>68.390815999919099</c:v>
                </c:pt>
                <c:pt idx="21061">
                  <c:v>68.391124999834489</c:v>
                </c:pt>
                <c:pt idx="21062">
                  <c:v>68.391687999792296</c:v>
                </c:pt>
                <c:pt idx="21063">
                  <c:v>68.392145999951012</c:v>
                </c:pt>
                <c:pt idx="21064">
                  <c:v>68.412513000112</c:v>
                </c:pt>
                <c:pt idx="21065">
                  <c:v>68.413042999964006</c:v>
                </c:pt>
                <c:pt idx="21066">
                  <c:v>68.413391999911198</c:v>
                </c:pt>
                <c:pt idx="21067">
                  <c:v>68.413931000122801</c:v>
                </c:pt>
                <c:pt idx="21068">
                  <c:v>68.414562999805597</c:v>
                </c:pt>
                <c:pt idx="21069">
                  <c:v>68.414928000038302</c:v>
                </c:pt>
                <c:pt idx="21070">
                  <c:v>68.415761999858603</c:v>
                </c:pt>
                <c:pt idx="21071">
                  <c:v>68.417061000218297</c:v>
                </c:pt>
                <c:pt idx="21072">
                  <c:v>68.417955999848303</c:v>
                </c:pt>
                <c:pt idx="21073">
                  <c:v>68.429740999817994</c:v>
                </c:pt>
                <c:pt idx="21074">
                  <c:v>68.432728000061601</c:v>
                </c:pt>
                <c:pt idx="21075">
                  <c:v>68.433287000061597</c:v>
                </c:pt>
                <c:pt idx="21076">
                  <c:v>68.434318000072295</c:v>
                </c:pt>
                <c:pt idx="21077">
                  <c:v>68.435122000209901</c:v>
                </c:pt>
                <c:pt idx="21078">
                  <c:v>68.440724000083705</c:v>
                </c:pt>
                <c:pt idx="21079">
                  <c:v>68.444827999883202</c:v>
                </c:pt>
                <c:pt idx="21080">
                  <c:v>68.455012999947911</c:v>
                </c:pt>
                <c:pt idx="21081">
                  <c:v>68.455616999926804</c:v>
                </c:pt>
                <c:pt idx="21082">
                  <c:v>68.456797000180799</c:v>
                </c:pt>
                <c:pt idx="21083">
                  <c:v>68.457711000064592</c:v>
                </c:pt>
                <c:pt idx="21084">
                  <c:v>68.470404999970896</c:v>
                </c:pt>
                <c:pt idx="21085">
                  <c:v>68.509781000102507</c:v>
                </c:pt>
                <c:pt idx="21086">
                  <c:v>68.512343999827806</c:v>
                </c:pt>
                <c:pt idx="21087">
                  <c:v>68.512832000123993</c:v>
                </c:pt>
                <c:pt idx="21088">
                  <c:v>68.513810999775103</c:v>
                </c:pt>
                <c:pt idx="21089">
                  <c:v>68.514524999955</c:v>
                </c:pt>
                <c:pt idx="21090">
                  <c:v>68.517242999860088</c:v>
                </c:pt>
                <c:pt idx="21091">
                  <c:v>68.517648000124609</c:v>
                </c:pt>
                <c:pt idx="21092">
                  <c:v>68.518333000156403</c:v>
                </c:pt>
                <c:pt idx="21093">
                  <c:v>68.518826999934305</c:v>
                </c:pt>
                <c:pt idx="21094">
                  <c:v>68.518897000103593</c:v>
                </c:pt>
                <c:pt idx="21095">
                  <c:v>68.559685999844007</c:v>
                </c:pt>
                <c:pt idx="21096">
                  <c:v>68.566594999992901</c:v>
                </c:pt>
                <c:pt idx="21097">
                  <c:v>68.568400000003692</c:v>
                </c:pt>
                <c:pt idx="21098">
                  <c:v>68.578212999909695</c:v>
                </c:pt>
                <c:pt idx="21099">
                  <c:v>68.601364000187402</c:v>
                </c:pt>
                <c:pt idx="21100">
                  <c:v>68.602078999901991</c:v>
                </c:pt>
                <c:pt idx="21101">
                  <c:v>68.6033850001877</c:v>
                </c:pt>
                <c:pt idx="21102">
                  <c:v>68.604295000113694</c:v>
                </c:pt>
                <c:pt idx="21103">
                  <c:v>68.614714999966907</c:v>
                </c:pt>
                <c:pt idx="21104">
                  <c:v>68.627479000042499</c:v>
                </c:pt>
                <c:pt idx="21105">
                  <c:v>68.627907000063701</c:v>
                </c:pt>
                <c:pt idx="21106">
                  <c:v>68.6286720001589</c:v>
                </c:pt>
                <c:pt idx="21107">
                  <c:v>68.629193000106099</c:v>
                </c:pt>
                <c:pt idx="21108">
                  <c:v>68.647383000097705</c:v>
                </c:pt>
                <c:pt idx="21109">
                  <c:v>68.64778899989679</c:v>
                </c:pt>
                <c:pt idx="21110">
                  <c:v>68.648461000066106</c:v>
                </c:pt>
                <c:pt idx="21111">
                  <c:v>68.648953999854697</c:v>
                </c:pt>
                <c:pt idx="21112">
                  <c:v>68.658368999876899</c:v>
                </c:pt>
                <c:pt idx="21113">
                  <c:v>68.659030000162602</c:v>
                </c:pt>
                <c:pt idx="21114">
                  <c:v>68.660404000183888</c:v>
                </c:pt>
                <c:pt idx="21115">
                  <c:v>68.660735999856101</c:v>
                </c:pt>
                <c:pt idx="21116">
                  <c:v>68.661376999898494</c:v>
                </c:pt>
                <c:pt idx="21117">
                  <c:v>68.691204000060608</c:v>
                </c:pt>
                <c:pt idx="21118">
                  <c:v>68.696438000188195</c:v>
                </c:pt>
                <c:pt idx="21119">
                  <c:v>68.697216000146</c:v>
                </c:pt>
                <c:pt idx="21120">
                  <c:v>68.697782000071996</c:v>
                </c:pt>
                <c:pt idx="21121">
                  <c:v>68.698404999849998</c:v>
                </c:pt>
                <c:pt idx="21122">
                  <c:v>68.698608999966297</c:v>
                </c:pt>
                <c:pt idx="21123">
                  <c:v>68.698922999828909</c:v>
                </c:pt>
                <c:pt idx="21124">
                  <c:v>68.699425999966394</c:v>
                </c:pt>
                <c:pt idx="21125">
                  <c:v>68.699567999829</c:v>
                </c:pt>
                <c:pt idx="21126">
                  <c:v>68.69960399990299</c:v>
                </c:pt>
                <c:pt idx="21127">
                  <c:v>68.700375999924191</c:v>
                </c:pt>
                <c:pt idx="21128">
                  <c:v>68.700430999797305</c:v>
                </c:pt>
                <c:pt idx="21129">
                  <c:v>68.701158999829204</c:v>
                </c:pt>
                <c:pt idx="21130">
                  <c:v>68.708652000168499</c:v>
                </c:pt>
                <c:pt idx="21131">
                  <c:v>68.7093460001051</c:v>
                </c:pt>
                <c:pt idx="21132">
                  <c:v>68.70965000007341</c:v>
                </c:pt>
                <c:pt idx="21133">
                  <c:v>68.710602000010098</c:v>
                </c:pt>
                <c:pt idx="21134">
                  <c:v>68.710745999851497</c:v>
                </c:pt>
                <c:pt idx="21135">
                  <c:v>68.711660000190008</c:v>
                </c:pt>
                <c:pt idx="21136">
                  <c:v>68.713259000105609</c:v>
                </c:pt>
                <c:pt idx="21137">
                  <c:v>68.713576999925806</c:v>
                </c:pt>
                <c:pt idx="21138">
                  <c:v>68.7141220000739</c:v>
                </c:pt>
                <c:pt idx="21139">
                  <c:v>68.714567999904801</c:v>
                </c:pt>
                <c:pt idx="21140">
                  <c:v>68.726135999895604</c:v>
                </c:pt>
                <c:pt idx="21141">
                  <c:v>68.726825999874507</c:v>
                </c:pt>
                <c:pt idx="21142">
                  <c:v>68.727969000065002</c:v>
                </c:pt>
                <c:pt idx="21143">
                  <c:v>68.728974999885395</c:v>
                </c:pt>
                <c:pt idx="21144">
                  <c:v>68.741543000214691</c:v>
                </c:pt>
                <c:pt idx="21145">
                  <c:v>68.742077000024395</c:v>
                </c:pt>
                <c:pt idx="21146">
                  <c:v>68.743068999992801</c:v>
                </c:pt>
                <c:pt idx="21147">
                  <c:v>68.743793000066901</c:v>
                </c:pt>
                <c:pt idx="21148">
                  <c:v>68.749860000025308</c:v>
                </c:pt>
                <c:pt idx="21149">
                  <c:v>68.750419000025403</c:v>
                </c:pt>
                <c:pt idx="21150">
                  <c:v>68.751100000099498</c:v>
                </c:pt>
                <c:pt idx="21151">
                  <c:v>68.751392000194699</c:v>
                </c:pt>
                <c:pt idx="21152">
                  <c:v>68.752115999814094</c:v>
                </c:pt>
                <c:pt idx="21153">
                  <c:v>68.757877999814795</c:v>
                </c:pt>
                <c:pt idx="21154">
                  <c:v>68.757937000100299</c:v>
                </c:pt>
                <c:pt idx="21155">
                  <c:v>68.773120000059805</c:v>
                </c:pt>
                <c:pt idx="21156">
                  <c:v>68.773449000218491</c:v>
                </c:pt>
                <c:pt idx="21157">
                  <c:v>68.7739999998484</c:v>
                </c:pt>
                <c:pt idx="21158">
                  <c:v>68.774473999837909</c:v>
                </c:pt>
                <c:pt idx="21159">
                  <c:v>68.775181000091806</c:v>
                </c:pt>
                <c:pt idx="21160">
                  <c:v>68.787776000135594</c:v>
                </c:pt>
                <c:pt idx="21161">
                  <c:v>68.794766999871996</c:v>
                </c:pt>
                <c:pt idx="21162">
                  <c:v>68.797199000073306</c:v>
                </c:pt>
                <c:pt idx="21163">
                  <c:v>68.797843000083887</c:v>
                </c:pt>
                <c:pt idx="21164">
                  <c:v>68.799122000200413</c:v>
                </c:pt>
                <c:pt idx="21165">
                  <c:v>68.800128000020692</c:v>
                </c:pt>
                <c:pt idx="21166">
                  <c:v>68.806354000116713</c:v>
                </c:pt>
                <c:pt idx="21167">
                  <c:v>68.81923199989609</c:v>
                </c:pt>
                <c:pt idx="21168">
                  <c:v>68.820827999843402</c:v>
                </c:pt>
                <c:pt idx="21169">
                  <c:v>68.825132999791094</c:v>
                </c:pt>
                <c:pt idx="21170">
                  <c:v>68.825756000023802</c:v>
                </c:pt>
                <c:pt idx="21171">
                  <c:v>68.826012000044997</c:v>
                </c:pt>
                <c:pt idx="21172">
                  <c:v>68.826363999960392</c:v>
                </c:pt>
                <c:pt idx="21173">
                  <c:v>68.8269090001085</c:v>
                </c:pt>
                <c:pt idx="21174">
                  <c:v>68.827094999960494</c:v>
                </c:pt>
                <c:pt idx="21175">
                  <c:v>68.827354999939402</c:v>
                </c:pt>
                <c:pt idx="21176">
                  <c:v>68.8279360001615</c:v>
                </c:pt>
                <c:pt idx="21177">
                  <c:v>68.83662600012029</c:v>
                </c:pt>
                <c:pt idx="21178">
                  <c:v>68.848830000206306</c:v>
                </c:pt>
                <c:pt idx="21179">
                  <c:v>68.858730000101701</c:v>
                </c:pt>
                <c:pt idx="21180">
                  <c:v>68.858994000038294</c:v>
                </c:pt>
                <c:pt idx="21181">
                  <c:v>68.8595239998903</c:v>
                </c:pt>
                <c:pt idx="21182">
                  <c:v>68.8599929999327</c:v>
                </c:pt>
                <c:pt idx="21183">
                  <c:v>68.866667999827698</c:v>
                </c:pt>
                <c:pt idx="21184">
                  <c:v>68.867331000092193</c:v>
                </c:pt>
                <c:pt idx="21185">
                  <c:v>68.868443000155807</c:v>
                </c:pt>
                <c:pt idx="21186">
                  <c:v>68.869255000208796</c:v>
                </c:pt>
                <c:pt idx="21187">
                  <c:v>68.8741590001882</c:v>
                </c:pt>
                <c:pt idx="21188">
                  <c:v>68.874248000156513</c:v>
                </c:pt>
                <c:pt idx="21189">
                  <c:v>68.874892000167108</c:v>
                </c:pt>
                <c:pt idx="21190">
                  <c:v>68.876233000082706</c:v>
                </c:pt>
                <c:pt idx="21191">
                  <c:v>68.877186000008805</c:v>
                </c:pt>
                <c:pt idx="21192">
                  <c:v>68.9127360001293</c:v>
                </c:pt>
                <c:pt idx="21193">
                  <c:v>68.913424000129396</c:v>
                </c:pt>
                <c:pt idx="21194">
                  <c:v>68.914724000023796</c:v>
                </c:pt>
                <c:pt idx="21195">
                  <c:v>68.915623000066205</c:v>
                </c:pt>
                <c:pt idx="21196">
                  <c:v>68.9215299998977</c:v>
                </c:pt>
                <c:pt idx="21197">
                  <c:v>68.921843000225607</c:v>
                </c:pt>
                <c:pt idx="21198">
                  <c:v>68.928947000131288</c:v>
                </c:pt>
                <c:pt idx="21199">
                  <c:v>68.944436000037896</c:v>
                </c:pt>
                <c:pt idx="21200">
                  <c:v>68.945082000027398</c:v>
                </c:pt>
                <c:pt idx="21201">
                  <c:v>68.946240000059305</c:v>
                </c:pt>
                <c:pt idx="21202">
                  <c:v>68.946974000027694</c:v>
                </c:pt>
                <c:pt idx="21203">
                  <c:v>68.955458999880591</c:v>
                </c:pt>
                <c:pt idx="21204">
                  <c:v>68.957654999849098</c:v>
                </c:pt>
                <c:pt idx="21205">
                  <c:v>68.958157999986696</c:v>
                </c:pt>
                <c:pt idx="21206">
                  <c:v>68.959039000219491</c:v>
                </c:pt>
                <c:pt idx="21207">
                  <c:v>68.959657000050299</c:v>
                </c:pt>
                <c:pt idx="21208">
                  <c:v>68.962730999828608</c:v>
                </c:pt>
                <c:pt idx="21209">
                  <c:v>68.994329999895797</c:v>
                </c:pt>
                <c:pt idx="21210">
                  <c:v>69.010881999929509</c:v>
                </c:pt>
                <c:pt idx="21211">
                  <c:v>69.021598999825002</c:v>
                </c:pt>
                <c:pt idx="21212">
                  <c:v>69.052928000019108</c:v>
                </c:pt>
                <c:pt idx="21213">
                  <c:v>69.053573000019199</c:v>
                </c:pt>
                <c:pt idx="21214">
                  <c:v>69.05494800002991</c:v>
                </c:pt>
                <c:pt idx="21215">
                  <c:v>69.055868999839689</c:v>
                </c:pt>
                <c:pt idx="21216">
                  <c:v>69.056496000030094</c:v>
                </c:pt>
                <c:pt idx="21217">
                  <c:v>69.057174000136001</c:v>
                </c:pt>
                <c:pt idx="21218">
                  <c:v>69.058386000051499</c:v>
                </c:pt>
                <c:pt idx="21219">
                  <c:v>69.059296999966989</c:v>
                </c:pt>
                <c:pt idx="21220">
                  <c:v>69.062929000210701</c:v>
                </c:pt>
                <c:pt idx="21221">
                  <c:v>69.063494000147301</c:v>
                </c:pt>
                <c:pt idx="21222">
                  <c:v>69.064592999893605</c:v>
                </c:pt>
                <c:pt idx="21223">
                  <c:v>69.065379000221512</c:v>
                </c:pt>
                <c:pt idx="21224">
                  <c:v>69.075168999916002</c:v>
                </c:pt>
                <c:pt idx="21225">
                  <c:v>69.075843000064197</c:v>
                </c:pt>
                <c:pt idx="21226">
                  <c:v>69.076987999778709</c:v>
                </c:pt>
                <c:pt idx="21227">
                  <c:v>69.077148999895101</c:v>
                </c:pt>
                <c:pt idx="21228">
                  <c:v>69.077617999937502</c:v>
                </c:pt>
                <c:pt idx="21229">
                  <c:v>69.077999999990411</c:v>
                </c:pt>
                <c:pt idx="21230">
                  <c:v>69.078663999789512</c:v>
                </c:pt>
                <c:pt idx="21231">
                  <c:v>69.079498000064604</c:v>
                </c:pt>
                <c:pt idx="21232">
                  <c:v>69.1027869997924</c:v>
                </c:pt>
                <c:pt idx="21233">
                  <c:v>69.122271000196605</c:v>
                </c:pt>
                <c:pt idx="21234">
                  <c:v>69.122768999932305</c:v>
                </c:pt>
                <c:pt idx="21235">
                  <c:v>69.123718999890102</c:v>
                </c:pt>
                <c:pt idx="21236">
                  <c:v>69.124321999879598</c:v>
                </c:pt>
                <c:pt idx="21237">
                  <c:v>69.126644999869299</c:v>
                </c:pt>
                <c:pt idx="21238">
                  <c:v>69.127429000218299</c:v>
                </c:pt>
                <c:pt idx="21239">
                  <c:v>69.143047000125009</c:v>
                </c:pt>
                <c:pt idx="21240">
                  <c:v>69.143750999955898</c:v>
                </c:pt>
                <c:pt idx="21241">
                  <c:v>69.145118000051298</c:v>
                </c:pt>
                <c:pt idx="21242">
                  <c:v>69.146206999903313</c:v>
                </c:pt>
                <c:pt idx="21243">
                  <c:v>69.14868100011509</c:v>
                </c:pt>
                <c:pt idx="21244">
                  <c:v>69.153966000158107</c:v>
                </c:pt>
                <c:pt idx="21245">
                  <c:v>69.154385999809108</c:v>
                </c:pt>
                <c:pt idx="21246">
                  <c:v>69.15531300001021</c:v>
                </c:pt>
                <c:pt idx="21247">
                  <c:v>69.155945000147696</c:v>
                </c:pt>
                <c:pt idx="21248">
                  <c:v>69.162032999884104</c:v>
                </c:pt>
                <c:pt idx="21249">
                  <c:v>69.162762999894696</c:v>
                </c:pt>
                <c:pt idx="21250">
                  <c:v>69.164106999778596</c:v>
                </c:pt>
                <c:pt idx="21251">
                  <c:v>69.165435999821014</c:v>
                </c:pt>
                <c:pt idx="21252">
                  <c:v>69.169122999937798</c:v>
                </c:pt>
                <c:pt idx="21253">
                  <c:v>69.181695000224792</c:v>
                </c:pt>
                <c:pt idx="21254">
                  <c:v>69.189861999802801</c:v>
                </c:pt>
                <c:pt idx="21255">
                  <c:v>69.189892999929697</c:v>
                </c:pt>
                <c:pt idx="21256">
                  <c:v>69.190427000194106</c:v>
                </c:pt>
                <c:pt idx="21257">
                  <c:v>69.1904870000144</c:v>
                </c:pt>
                <c:pt idx="21258">
                  <c:v>69.191402999876999</c:v>
                </c:pt>
                <c:pt idx="21259">
                  <c:v>69.191485999908707</c:v>
                </c:pt>
                <c:pt idx="21260">
                  <c:v>69.19211000013091</c:v>
                </c:pt>
                <c:pt idx="21261">
                  <c:v>69.192240000120293</c:v>
                </c:pt>
                <c:pt idx="21262">
                  <c:v>69.195769000089001</c:v>
                </c:pt>
                <c:pt idx="21263">
                  <c:v>69.196371000089087</c:v>
                </c:pt>
                <c:pt idx="21264">
                  <c:v>69.19730500021609</c:v>
                </c:pt>
                <c:pt idx="21265">
                  <c:v>69.198366999898994</c:v>
                </c:pt>
                <c:pt idx="21266">
                  <c:v>69.222830999933606</c:v>
                </c:pt>
                <c:pt idx="21267">
                  <c:v>69.224565999775194</c:v>
                </c:pt>
                <c:pt idx="21268">
                  <c:v>69.239670000115396</c:v>
                </c:pt>
                <c:pt idx="21269">
                  <c:v>69.2605680001179</c:v>
                </c:pt>
                <c:pt idx="21270">
                  <c:v>69.2610480000439</c:v>
                </c:pt>
                <c:pt idx="21271">
                  <c:v>69.261983000160399</c:v>
                </c:pt>
                <c:pt idx="21272">
                  <c:v>69.262784999864294</c:v>
                </c:pt>
                <c:pt idx="21273">
                  <c:v>69.262846000128704</c:v>
                </c:pt>
                <c:pt idx="21274">
                  <c:v>69.263555999896198</c:v>
                </c:pt>
                <c:pt idx="21275">
                  <c:v>69.264219000160608</c:v>
                </c:pt>
                <c:pt idx="21276">
                  <c:v>69.265516000086691</c:v>
                </c:pt>
                <c:pt idx="21277">
                  <c:v>69.266434999917593</c:v>
                </c:pt>
                <c:pt idx="21278">
                  <c:v>69.269269999949699</c:v>
                </c:pt>
                <c:pt idx="21279">
                  <c:v>69.269900000108407</c:v>
                </c:pt>
                <c:pt idx="21280">
                  <c:v>69.270985999992206</c:v>
                </c:pt>
                <c:pt idx="21281">
                  <c:v>69.271854999897087</c:v>
                </c:pt>
                <c:pt idx="21282">
                  <c:v>69.287298999824998</c:v>
                </c:pt>
                <c:pt idx="21283">
                  <c:v>69.289856000068497</c:v>
                </c:pt>
                <c:pt idx="21284">
                  <c:v>69.290527999782995</c:v>
                </c:pt>
                <c:pt idx="21285">
                  <c:v>69.290913999793688</c:v>
                </c:pt>
                <c:pt idx="21286">
                  <c:v>69.291522000184997</c:v>
                </c:pt>
                <c:pt idx="21287">
                  <c:v>69.2918529998678</c:v>
                </c:pt>
                <c:pt idx="21288">
                  <c:v>69.292627999857302</c:v>
                </c:pt>
                <c:pt idx="21289">
                  <c:v>69.292870000026596</c:v>
                </c:pt>
                <c:pt idx="21290">
                  <c:v>69.293551000100706</c:v>
                </c:pt>
                <c:pt idx="21291">
                  <c:v>69.299683999815898</c:v>
                </c:pt>
                <c:pt idx="21292">
                  <c:v>69.300003000080309</c:v>
                </c:pt>
                <c:pt idx="21293">
                  <c:v>69.300682000175499</c:v>
                </c:pt>
                <c:pt idx="21294">
                  <c:v>69.301153000196692</c:v>
                </c:pt>
                <c:pt idx="21295">
                  <c:v>69.326914000157501</c:v>
                </c:pt>
                <c:pt idx="21296">
                  <c:v>69.331033999787891</c:v>
                </c:pt>
                <c:pt idx="21297">
                  <c:v>69.336029000169205</c:v>
                </c:pt>
                <c:pt idx="21298">
                  <c:v>69.35509200002339</c:v>
                </c:pt>
                <c:pt idx="21299">
                  <c:v>69.355610999991697</c:v>
                </c:pt>
                <c:pt idx="21300">
                  <c:v>69.355816000097505</c:v>
                </c:pt>
                <c:pt idx="21301">
                  <c:v>69.356627000161097</c:v>
                </c:pt>
                <c:pt idx="21302">
                  <c:v>69.357373000002497</c:v>
                </c:pt>
                <c:pt idx="21303">
                  <c:v>69.360138999854797</c:v>
                </c:pt>
                <c:pt idx="21304">
                  <c:v>69.3691920000674</c:v>
                </c:pt>
                <c:pt idx="21305">
                  <c:v>69.370174000141503</c:v>
                </c:pt>
                <c:pt idx="21306">
                  <c:v>69.379261999983996</c:v>
                </c:pt>
                <c:pt idx="21307">
                  <c:v>69.379973000195591</c:v>
                </c:pt>
                <c:pt idx="21308">
                  <c:v>69.381410999994799</c:v>
                </c:pt>
                <c:pt idx="21309">
                  <c:v>69.382452999889196</c:v>
                </c:pt>
                <c:pt idx="21310">
                  <c:v>69.394208000176107</c:v>
                </c:pt>
                <c:pt idx="21311">
                  <c:v>69.394755999837798</c:v>
                </c:pt>
                <c:pt idx="21312">
                  <c:v>69.39562700017629</c:v>
                </c:pt>
                <c:pt idx="21313">
                  <c:v>69.396351999785097</c:v>
                </c:pt>
                <c:pt idx="21314">
                  <c:v>69.418571999904003</c:v>
                </c:pt>
                <c:pt idx="21315">
                  <c:v>69.439080999927597</c:v>
                </c:pt>
                <c:pt idx="21316">
                  <c:v>69.439344999864204</c:v>
                </c:pt>
                <c:pt idx="21317">
                  <c:v>69.4398259997797</c:v>
                </c:pt>
                <c:pt idx="21318">
                  <c:v>69.440210999800911</c:v>
                </c:pt>
                <c:pt idx="21319">
                  <c:v>69.444474000192699</c:v>
                </c:pt>
                <c:pt idx="21320">
                  <c:v>69.447263999791105</c:v>
                </c:pt>
                <c:pt idx="21321">
                  <c:v>69.447973000023907</c:v>
                </c:pt>
                <c:pt idx="21322">
                  <c:v>69.448816000203806</c:v>
                </c:pt>
                <c:pt idx="21323">
                  <c:v>69.449289000203805</c:v>
                </c:pt>
                <c:pt idx="21324">
                  <c:v>69.450209000024088</c:v>
                </c:pt>
                <c:pt idx="21325">
                  <c:v>69.461233999845703</c:v>
                </c:pt>
                <c:pt idx="21326">
                  <c:v>69.461952999972695</c:v>
                </c:pt>
                <c:pt idx="21327">
                  <c:v>69.462607999867004</c:v>
                </c:pt>
                <c:pt idx="21328">
                  <c:v>69.463301999803605</c:v>
                </c:pt>
                <c:pt idx="21329">
                  <c:v>69.464710999909499</c:v>
                </c:pt>
                <c:pt idx="21330">
                  <c:v>69.465640000089408</c:v>
                </c:pt>
                <c:pt idx="21331">
                  <c:v>69.465925999793399</c:v>
                </c:pt>
                <c:pt idx="21332">
                  <c:v>69.466307999846293</c:v>
                </c:pt>
                <c:pt idx="21333">
                  <c:v>69.466765000015499</c:v>
                </c:pt>
                <c:pt idx="21334">
                  <c:v>69.467423999867606</c:v>
                </c:pt>
                <c:pt idx="21335">
                  <c:v>69.468787000005207</c:v>
                </c:pt>
                <c:pt idx="21336">
                  <c:v>69.469474000015893</c:v>
                </c:pt>
                <c:pt idx="21337">
                  <c:v>69.469705999836108</c:v>
                </c:pt>
                <c:pt idx="21338">
                  <c:v>69.469707999815</c:v>
                </c:pt>
                <c:pt idx="21339">
                  <c:v>69.470379999984289</c:v>
                </c:pt>
                <c:pt idx="21340">
                  <c:v>69.470584000100601</c:v>
                </c:pt>
                <c:pt idx="21341">
                  <c:v>69.4718220001959</c:v>
                </c:pt>
                <c:pt idx="21342">
                  <c:v>69.471945999794102</c:v>
                </c:pt>
                <c:pt idx="21343">
                  <c:v>69.472056999984403</c:v>
                </c:pt>
                <c:pt idx="21344">
                  <c:v>69.472158999815193</c:v>
                </c:pt>
                <c:pt idx="21345">
                  <c:v>69.473187999847099</c:v>
                </c:pt>
                <c:pt idx="21346">
                  <c:v>69.474252999952995</c:v>
                </c:pt>
                <c:pt idx="21347">
                  <c:v>69.474671000079894</c:v>
                </c:pt>
                <c:pt idx="21348">
                  <c:v>69.474825999805006</c:v>
                </c:pt>
                <c:pt idx="21349">
                  <c:v>69.475073999910805</c:v>
                </c:pt>
                <c:pt idx="21350">
                  <c:v>69.475442000111798</c:v>
                </c:pt>
                <c:pt idx="21351">
                  <c:v>69.475692000196403</c:v>
                </c:pt>
                <c:pt idx="21352">
                  <c:v>69.476681000196507</c:v>
                </c:pt>
                <c:pt idx="21353">
                  <c:v>69.486036999933205</c:v>
                </c:pt>
                <c:pt idx="21354">
                  <c:v>69.486556999890993</c:v>
                </c:pt>
                <c:pt idx="21355">
                  <c:v>69.487609000134398</c:v>
                </c:pt>
                <c:pt idx="21356">
                  <c:v>69.488287999774897</c:v>
                </c:pt>
                <c:pt idx="21357">
                  <c:v>69.488407999870105</c:v>
                </c:pt>
                <c:pt idx="21358">
                  <c:v>69.489746999806812</c:v>
                </c:pt>
                <c:pt idx="21359">
                  <c:v>69.490142000177002</c:v>
                </c:pt>
                <c:pt idx="21360">
                  <c:v>69.490910999775195</c:v>
                </c:pt>
                <c:pt idx="21361">
                  <c:v>69.491471000219406</c:v>
                </c:pt>
                <c:pt idx="21362">
                  <c:v>69.515065999894389</c:v>
                </c:pt>
                <c:pt idx="21363">
                  <c:v>69.515779000084805</c:v>
                </c:pt>
                <c:pt idx="21364">
                  <c:v>69.516894000116707</c:v>
                </c:pt>
                <c:pt idx="21365">
                  <c:v>69.517754000116796</c:v>
                </c:pt>
                <c:pt idx="21366">
                  <c:v>69.526920000043901</c:v>
                </c:pt>
                <c:pt idx="21367">
                  <c:v>69.528030000128595</c:v>
                </c:pt>
                <c:pt idx="21368">
                  <c:v>69.531984000150203</c:v>
                </c:pt>
                <c:pt idx="21369">
                  <c:v>69.532309999885896</c:v>
                </c:pt>
                <c:pt idx="21370">
                  <c:v>69.532995999907101</c:v>
                </c:pt>
                <c:pt idx="21371">
                  <c:v>69.533449000118708</c:v>
                </c:pt>
                <c:pt idx="21372">
                  <c:v>69.534515000214</c:v>
                </c:pt>
                <c:pt idx="21373">
                  <c:v>69.541394000225395</c:v>
                </c:pt>
                <c:pt idx="21374">
                  <c:v>69.541992999802389</c:v>
                </c:pt>
                <c:pt idx="21375">
                  <c:v>69.542875000024608</c:v>
                </c:pt>
                <c:pt idx="21376">
                  <c:v>69.543124000119803</c:v>
                </c:pt>
                <c:pt idx="21377">
                  <c:v>69.544789999781599</c:v>
                </c:pt>
                <c:pt idx="21378">
                  <c:v>69.550842999888104</c:v>
                </c:pt>
                <c:pt idx="21379">
                  <c:v>69.553460999941308</c:v>
                </c:pt>
                <c:pt idx="21380">
                  <c:v>69.560738999825801</c:v>
                </c:pt>
                <c:pt idx="21381">
                  <c:v>69.571164000080898</c:v>
                </c:pt>
                <c:pt idx="21382">
                  <c:v>69.5716879999963</c:v>
                </c:pt>
                <c:pt idx="21383">
                  <c:v>69.572741000229101</c:v>
                </c:pt>
                <c:pt idx="21384">
                  <c:v>69.573473000218598</c:v>
                </c:pt>
                <c:pt idx="21385">
                  <c:v>69.583234000219804</c:v>
                </c:pt>
                <c:pt idx="21386">
                  <c:v>69.583849000082409</c:v>
                </c:pt>
                <c:pt idx="21387">
                  <c:v>69.584352000219894</c:v>
                </c:pt>
                <c:pt idx="21388">
                  <c:v>69.585107999955596</c:v>
                </c:pt>
                <c:pt idx="21389">
                  <c:v>69.586037000135491</c:v>
                </c:pt>
                <c:pt idx="21390">
                  <c:v>69.593460999840303</c:v>
                </c:pt>
                <c:pt idx="21391">
                  <c:v>69.594461000178796</c:v>
                </c:pt>
                <c:pt idx="21392">
                  <c:v>69.599012999788101</c:v>
                </c:pt>
                <c:pt idx="21393">
                  <c:v>69.612030999905897</c:v>
                </c:pt>
                <c:pt idx="21394">
                  <c:v>69.630780999887008</c:v>
                </c:pt>
                <c:pt idx="21395">
                  <c:v>69.63146199996109</c:v>
                </c:pt>
                <c:pt idx="21396">
                  <c:v>69.632625999929502</c:v>
                </c:pt>
                <c:pt idx="21397">
                  <c:v>69.633898000120098</c:v>
                </c:pt>
                <c:pt idx="21398">
                  <c:v>69.6426139998038</c:v>
                </c:pt>
                <c:pt idx="21399">
                  <c:v>69.643385999825099</c:v>
                </c:pt>
                <c:pt idx="21400">
                  <c:v>69.643814999835698</c:v>
                </c:pt>
                <c:pt idx="21401">
                  <c:v>69.644640000205911</c:v>
                </c:pt>
                <c:pt idx="21402">
                  <c:v>69.645865999973395</c:v>
                </c:pt>
                <c:pt idx="21403">
                  <c:v>69.646491000184994</c:v>
                </c:pt>
                <c:pt idx="21404">
                  <c:v>69.666801000039399</c:v>
                </c:pt>
                <c:pt idx="21405">
                  <c:v>69.667491000018302</c:v>
                </c:pt>
                <c:pt idx="21406">
                  <c:v>69.668913999976198</c:v>
                </c:pt>
                <c:pt idx="21407">
                  <c:v>69.66950000014549</c:v>
                </c:pt>
                <c:pt idx="21408">
                  <c:v>69.669927000177211</c:v>
                </c:pt>
                <c:pt idx="21409">
                  <c:v>69.670116999986902</c:v>
                </c:pt>
                <c:pt idx="21410">
                  <c:v>69.671246999860088</c:v>
                </c:pt>
                <c:pt idx="21411">
                  <c:v>69.672033000188094</c:v>
                </c:pt>
                <c:pt idx="21412">
                  <c:v>69.673178999892102</c:v>
                </c:pt>
                <c:pt idx="21413">
                  <c:v>69.683345000157701</c:v>
                </c:pt>
                <c:pt idx="21414">
                  <c:v>69.683904000157696</c:v>
                </c:pt>
                <c:pt idx="21415">
                  <c:v>69.684808000147299</c:v>
                </c:pt>
                <c:pt idx="21416">
                  <c:v>69.685505000052203</c:v>
                </c:pt>
                <c:pt idx="21417">
                  <c:v>69.687695000084204</c:v>
                </c:pt>
                <c:pt idx="21418">
                  <c:v>69.688371000211191</c:v>
                </c:pt>
                <c:pt idx="21419">
                  <c:v>69.689463000031495</c:v>
                </c:pt>
                <c:pt idx="21420">
                  <c:v>69.690474999788407</c:v>
                </c:pt>
                <c:pt idx="21421">
                  <c:v>69.690798000010503</c:v>
                </c:pt>
                <c:pt idx="21422">
                  <c:v>69.690809999883612</c:v>
                </c:pt>
                <c:pt idx="21423">
                  <c:v>69.691603000137491</c:v>
                </c:pt>
                <c:pt idx="21424">
                  <c:v>69.692145999852002</c:v>
                </c:pt>
                <c:pt idx="21425">
                  <c:v>69.698869000148903</c:v>
                </c:pt>
                <c:pt idx="21426">
                  <c:v>69.699647000106708</c:v>
                </c:pt>
                <c:pt idx="21427">
                  <c:v>69.701091999831903</c:v>
                </c:pt>
                <c:pt idx="21428">
                  <c:v>69.702126999800299</c:v>
                </c:pt>
                <c:pt idx="21429">
                  <c:v>69.718794999971493</c:v>
                </c:pt>
                <c:pt idx="21430">
                  <c:v>69.719242999781201</c:v>
                </c:pt>
                <c:pt idx="21431">
                  <c:v>69.720043999950505</c:v>
                </c:pt>
                <c:pt idx="21432">
                  <c:v>69.720714000141001</c:v>
                </c:pt>
                <c:pt idx="21433">
                  <c:v>69.722351000109398</c:v>
                </c:pt>
                <c:pt idx="21434">
                  <c:v>69.728452000163088</c:v>
                </c:pt>
                <c:pt idx="21435">
                  <c:v>69.72906800001509</c:v>
                </c:pt>
                <c:pt idx="21436">
                  <c:v>69.730244999845993</c:v>
                </c:pt>
                <c:pt idx="21437">
                  <c:v>69.73045299991999</c:v>
                </c:pt>
                <c:pt idx="21438">
                  <c:v>69.731050999962406</c:v>
                </c:pt>
                <c:pt idx="21439">
                  <c:v>69.735777000005299</c:v>
                </c:pt>
                <c:pt idx="21440">
                  <c:v>69.736207000005308</c:v>
                </c:pt>
                <c:pt idx="21441">
                  <c:v>69.736951999857396</c:v>
                </c:pt>
                <c:pt idx="21442">
                  <c:v>69.737481000174697</c:v>
                </c:pt>
                <c:pt idx="21443">
                  <c:v>69.743407999794712</c:v>
                </c:pt>
                <c:pt idx="21444">
                  <c:v>69.751030000134008</c:v>
                </c:pt>
                <c:pt idx="21445">
                  <c:v>69.755455000176809</c:v>
                </c:pt>
                <c:pt idx="21446">
                  <c:v>69.759443999828292</c:v>
                </c:pt>
                <c:pt idx="21447">
                  <c:v>69.7688250002102</c:v>
                </c:pt>
                <c:pt idx="21448">
                  <c:v>69.769372999871806</c:v>
                </c:pt>
                <c:pt idx="21449">
                  <c:v>69.770369999787306</c:v>
                </c:pt>
                <c:pt idx="21450">
                  <c:v>69.771112000125797</c:v>
                </c:pt>
                <c:pt idx="21451">
                  <c:v>69.771166999998897</c:v>
                </c:pt>
                <c:pt idx="21452">
                  <c:v>69.7906539999166</c:v>
                </c:pt>
                <c:pt idx="21453">
                  <c:v>69.791342999906192</c:v>
                </c:pt>
                <c:pt idx="21454">
                  <c:v>69.791792000159987</c:v>
                </c:pt>
                <c:pt idx="21455">
                  <c:v>69.7924050000438</c:v>
                </c:pt>
                <c:pt idx="21456">
                  <c:v>69.7925380000015</c:v>
                </c:pt>
                <c:pt idx="21457">
                  <c:v>69.792869000138992</c:v>
                </c:pt>
                <c:pt idx="21458">
                  <c:v>69.793785999991002</c:v>
                </c:pt>
                <c:pt idx="21459">
                  <c:v>69.794152000213202</c:v>
                </c:pt>
                <c:pt idx="21460">
                  <c:v>69.794753000223807</c:v>
                </c:pt>
                <c:pt idx="21461">
                  <c:v>69.795345999864296</c:v>
                </c:pt>
                <c:pt idx="21462">
                  <c:v>69.815364000078205</c:v>
                </c:pt>
                <c:pt idx="21463">
                  <c:v>69.817564000004495</c:v>
                </c:pt>
                <c:pt idx="21464">
                  <c:v>69.819255999845993</c:v>
                </c:pt>
                <c:pt idx="21465">
                  <c:v>69.8197940000682</c:v>
                </c:pt>
                <c:pt idx="21466">
                  <c:v>69.820694000100005</c:v>
                </c:pt>
                <c:pt idx="21467">
                  <c:v>69.821762000174189</c:v>
                </c:pt>
                <c:pt idx="21468">
                  <c:v>69.839023999975296</c:v>
                </c:pt>
                <c:pt idx="21469">
                  <c:v>69.842487000187205</c:v>
                </c:pt>
                <c:pt idx="21470">
                  <c:v>69.84277799983829</c:v>
                </c:pt>
                <c:pt idx="21471">
                  <c:v>69.843292999848899</c:v>
                </c:pt>
                <c:pt idx="21472">
                  <c:v>69.843762999880695</c:v>
                </c:pt>
                <c:pt idx="21473">
                  <c:v>69.8599329998614</c:v>
                </c:pt>
                <c:pt idx="21474">
                  <c:v>69.860136999977797</c:v>
                </c:pt>
                <c:pt idx="21475">
                  <c:v>69.86063800013649</c:v>
                </c:pt>
                <c:pt idx="21476">
                  <c:v>69.860858000083596</c:v>
                </c:pt>
                <c:pt idx="21477">
                  <c:v>69.861807000052011</c:v>
                </c:pt>
                <c:pt idx="21478">
                  <c:v>69.861980000041498</c:v>
                </c:pt>
                <c:pt idx="21479">
                  <c:v>69.862283000020398</c:v>
                </c:pt>
                <c:pt idx="21480">
                  <c:v>69.862599999851199</c:v>
                </c:pt>
                <c:pt idx="21481">
                  <c:v>69.862700000157886</c:v>
                </c:pt>
                <c:pt idx="21482">
                  <c:v>69.863321999946407</c:v>
                </c:pt>
                <c:pt idx="21483">
                  <c:v>69.863989000168601</c:v>
                </c:pt>
                <c:pt idx="21484">
                  <c:v>69.865326000126501</c:v>
                </c:pt>
                <c:pt idx="21485">
                  <c:v>69.868434999989404</c:v>
                </c:pt>
                <c:pt idx="21486">
                  <c:v>69.892477999928801</c:v>
                </c:pt>
                <c:pt idx="21487">
                  <c:v>69.893111000055697</c:v>
                </c:pt>
                <c:pt idx="21488">
                  <c:v>69.893969000076993</c:v>
                </c:pt>
                <c:pt idx="21489">
                  <c:v>69.894283999929002</c:v>
                </c:pt>
                <c:pt idx="21490">
                  <c:v>69.894437000129898</c:v>
                </c:pt>
                <c:pt idx="21491">
                  <c:v>69.895165000161796</c:v>
                </c:pt>
                <c:pt idx="21492">
                  <c:v>69.895216000077198</c:v>
                </c:pt>
                <c:pt idx="21493">
                  <c:v>69.895785999960893</c:v>
                </c:pt>
                <c:pt idx="21494">
                  <c:v>69.898646000183305</c:v>
                </c:pt>
                <c:pt idx="21495">
                  <c:v>69.909757999994298</c:v>
                </c:pt>
                <c:pt idx="21496">
                  <c:v>69.920370000090699</c:v>
                </c:pt>
                <c:pt idx="21497">
                  <c:v>69.920635000016702</c:v>
                </c:pt>
                <c:pt idx="21498">
                  <c:v>69.921195999995689</c:v>
                </c:pt>
                <c:pt idx="21499">
                  <c:v>69.921647000228404</c:v>
                </c:pt>
                <c:pt idx="21500">
                  <c:v>69.927034000102097</c:v>
                </c:pt>
                <c:pt idx="21501">
                  <c:v>69.927172000006905</c:v>
                </c:pt>
                <c:pt idx="21502">
                  <c:v>69.927703999837803</c:v>
                </c:pt>
                <c:pt idx="21503">
                  <c:v>69.927706999806105</c:v>
                </c:pt>
                <c:pt idx="21504">
                  <c:v>69.928878000155194</c:v>
                </c:pt>
                <c:pt idx="21505">
                  <c:v>69.928884000091699</c:v>
                </c:pt>
                <c:pt idx="21506">
                  <c:v>69.929819000208198</c:v>
                </c:pt>
                <c:pt idx="21507">
                  <c:v>69.929840999975497</c:v>
                </c:pt>
                <c:pt idx="21508">
                  <c:v>69.932076999975806</c:v>
                </c:pt>
                <c:pt idx="21509">
                  <c:v>69.937917000061091</c:v>
                </c:pt>
                <c:pt idx="21510">
                  <c:v>69.945742000072599</c:v>
                </c:pt>
                <c:pt idx="21511">
                  <c:v>69.952237000052193</c:v>
                </c:pt>
                <c:pt idx="21512">
                  <c:v>69.952903999819611</c:v>
                </c:pt>
                <c:pt idx="21513">
                  <c:v>69.954114000211106</c:v>
                </c:pt>
                <c:pt idx="21514">
                  <c:v>69.954336000137104</c:v>
                </c:pt>
                <c:pt idx="21515">
                  <c:v>69.955443999788201</c:v>
                </c:pt>
                <c:pt idx="21516">
                  <c:v>69.978804000129401</c:v>
                </c:pt>
                <c:pt idx="21517">
                  <c:v>69.979308999791101</c:v>
                </c:pt>
                <c:pt idx="21518">
                  <c:v>69.979700000203593</c:v>
                </c:pt>
                <c:pt idx="21519">
                  <c:v>69.980285999918109</c:v>
                </c:pt>
                <c:pt idx="21520">
                  <c:v>69.980914000097897</c:v>
                </c:pt>
                <c:pt idx="21521">
                  <c:v>69.984257000214697</c:v>
                </c:pt>
                <c:pt idx="21522">
                  <c:v>69.985998999982186</c:v>
                </c:pt>
                <c:pt idx="21523">
                  <c:v>69.991738000226093</c:v>
                </c:pt>
                <c:pt idx="21524">
                  <c:v>69.992400000046402</c:v>
                </c:pt>
                <c:pt idx="21525">
                  <c:v>69.993675000205201</c:v>
                </c:pt>
                <c:pt idx="21526">
                  <c:v>69.994593000046706</c:v>
                </c:pt>
                <c:pt idx="21527">
                  <c:v>69.998631000089503</c:v>
                </c:pt>
                <c:pt idx="21528">
                  <c:v>70.000562000131993</c:v>
                </c:pt>
                <c:pt idx="21529">
                  <c:v>70.000910000089789</c:v>
                </c:pt>
                <c:pt idx="21530">
                  <c:v>70.001099999899395</c:v>
                </c:pt>
                <c:pt idx="21531">
                  <c:v>70.002122000005301</c:v>
                </c:pt>
                <c:pt idx="21532">
                  <c:v>70.002737999857302</c:v>
                </c:pt>
                <c:pt idx="21533">
                  <c:v>70.010969000122699</c:v>
                </c:pt>
                <c:pt idx="21534">
                  <c:v>70.01155799980549</c:v>
                </c:pt>
                <c:pt idx="21535">
                  <c:v>70.011668000006395</c:v>
                </c:pt>
                <c:pt idx="21536">
                  <c:v>70.012103999943008</c:v>
                </c:pt>
                <c:pt idx="21537">
                  <c:v>70.012623999900796</c:v>
                </c:pt>
                <c:pt idx="21538">
                  <c:v>70.012765000228598</c:v>
                </c:pt>
                <c:pt idx="21539">
                  <c:v>70.013273999847996</c:v>
                </c:pt>
                <c:pt idx="21540">
                  <c:v>70.01414800015479</c:v>
                </c:pt>
                <c:pt idx="21541">
                  <c:v>70.0150170000597</c:v>
                </c:pt>
                <c:pt idx="21542">
                  <c:v>70.038377999935591</c:v>
                </c:pt>
                <c:pt idx="21543">
                  <c:v>70.040599000094502</c:v>
                </c:pt>
                <c:pt idx="21544">
                  <c:v>70.041130999925301</c:v>
                </c:pt>
                <c:pt idx="21545">
                  <c:v>70.042003999788008</c:v>
                </c:pt>
                <c:pt idx="21546">
                  <c:v>70.042627000020701</c:v>
                </c:pt>
                <c:pt idx="21547">
                  <c:v>70.044571999915192</c:v>
                </c:pt>
                <c:pt idx="21548">
                  <c:v>70.044906000021001</c:v>
                </c:pt>
                <c:pt idx="21549">
                  <c:v>70.045583000137398</c:v>
                </c:pt>
                <c:pt idx="21550">
                  <c:v>70.046051000190303</c:v>
                </c:pt>
                <c:pt idx="21551">
                  <c:v>70.060989000012299</c:v>
                </c:pt>
                <c:pt idx="21552">
                  <c:v>70.061284000075801</c:v>
                </c:pt>
                <c:pt idx="21553">
                  <c:v>70.061790000181603</c:v>
                </c:pt>
                <c:pt idx="21554">
                  <c:v>70.062185000097003</c:v>
                </c:pt>
                <c:pt idx="21555">
                  <c:v>70.069853999939298</c:v>
                </c:pt>
                <c:pt idx="21556">
                  <c:v>70.071040000129798</c:v>
                </c:pt>
                <c:pt idx="21557">
                  <c:v>70.0836460000573</c:v>
                </c:pt>
                <c:pt idx="21558">
                  <c:v>70.084090999898706</c:v>
                </c:pt>
                <c:pt idx="21559">
                  <c:v>70.084772999962297</c:v>
                </c:pt>
                <c:pt idx="21560">
                  <c:v>70.085293999909396</c:v>
                </c:pt>
                <c:pt idx="21561">
                  <c:v>70.085508999909507</c:v>
                </c:pt>
                <c:pt idx="21562">
                  <c:v>70.087157000216393</c:v>
                </c:pt>
                <c:pt idx="21563">
                  <c:v>70.087382000110594</c:v>
                </c:pt>
                <c:pt idx="21564">
                  <c:v>70.089526000174303</c:v>
                </c:pt>
                <c:pt idx="21565">
                  <c:v>70.089742000163795</c:v>
                </c:pt>
                <c:pt idx="21566">
                  <c:v>70.09036199997351</c:v>
                </c:pt>
                <c:pt idx="21567">
                  <c:v>70.090430000163892</c:v>
                </c:pt>
                <c:pt idx="21568">
                  <c:v>70.090511000216793</c:v>
                </c:pt>
                <c:pt idx="21569">
                  <c:v>70.090577999962889</c:v>
                </c:pt>
                <c:pt idx="21570">
                  <c:v>70.091368999783199</c:v>
                </c:pt>
                <c:pt idx="21571">
                  <c:v>70.091983000111213</c:v>
                </c:pt>
                <c:pt idx="21572">
                  <c:v>70.09212899993139</c:v>
                </c:pt>
                <c:pt idx="21573">
                  <c:v>70.092435999868002</c:v>
                </c:pt>
                <c:pt idx="21574">
                  <c:v>70.092651999857395</c:v>
                </c:pt>
                <c:pt idx="21575">
                  <c:v>70.092658999783396</c:v>
                </c:pt>
                <c:pt idx="21576">
                  <c:v>70.092976000069001</c:v>
                </c:pt>
                <c:pt idx="21577">
                  <c:v>70.093094000185289</c:v>
                </c:pt>
                <c:pt idx="21578">
                  <c:v>70.093267000174805</c:v>
                </c:pt>
                <c:pt idx="21579">
                  <c:v>70.093448000079604</c:v>
                </c:pt>
                <c:pt idx="21580">
                  <c:v>70.094481000069194</c:v>
                </c:pt>
                <c:pt idx="21581">
                  <c:v>70.095320999826001</c:v>
                </c:pt>
                <c:pt idx="21582">
                  <c:v>70.102281999879708</c:v>
                </c:pt>
                <c:pt idx="21583">
                  <c:v>70.110730000123993</c:v>
                </c:pt>
                <c:pt idx="21584">
                  <c:v>70.119943000008703</c:v>
                </c:pt>
                <c:pt idx="21585">
                  <c:v>70.139537000159095</c:v>
                </c:pt>
                <c:pt idx="21586">
                  <c:v>70.145208000212705</c:v>
                </c:pt>
                <c:pt idx="21587">
                  <c:v>70.145759999832009</c:v>
                </c:pt>
                <c:pt idx="21588">
                  <c:v>70.146733000001404</c:v>
                </c:pt>
                <c:pt idx="21589">
                  <c:v>70.146862000001406</c:v>
                </c:pt>
                <c:pt idx="21590">
                  <c:v>70.147047999853299</c:v>
                </c:pt>
                <c:pt idx="21591">
                  <c:v>70.14774199979</c:v>
                </c:pt>
                <c:pt idx="21592">
                  <c:v>70.147764000012103</c:v>
                </c:pt>
                <c:pt idx="21593">
                  <c:v>70.148093000170689</c:v>
                </c:pt>
                <c:pt idx="21594">
                  <c:v>70.148283999969792</c:v>
                </c:pt>
                <c:pt idx="21595">
                  <c:v>70.148671999959305</c:v>
                </c:pt>
                <c:pt idx="21596">
                  <c:v>70.149925999885397</c:v>
                </c:pt>
                <c:pt idx="21597">
                  <c:v>70.150793999800911</c:v>
                </c:pt>
                <c:pt idx="21598">
                  <c:v>70.179429999825501</c:v>
                </c:pt>
                <c:pt idx="21599">
                  <c:v>70.188589999816003</c:v>
                </c:pt>
                <c:pt idx="21600">
                  <c:v>70.189311999911297</c:v>
                </c:pt>
                <c:pt idx="21601">
                  <c:v>70.190120000006502</c:v>
                </c:pt>
                <c:pt idx="21602">
                  <c:v>70.190648999869097</c:v>
                </c:pt>
                <c:pt idx="21603">
                  <c:v>70.191562000218198</c:v>
                </c:pt>
                <c:pt idx="21604">
                  <c:v>70.219548999830195</c:v>
                </c:pt>
                <c:pt idx="21605">
                  <c:v>70.222629999989294</c:v>
                </c:pt>
                <c:pt idx="21606">
                  <c:v>70.224228999904796</c:v>
                </c:pt>
                <c:pt idx="21607">
                  <c:v>70.229590000053491</c:v>
                </c:pt>
                <c:pt idx="21608">
                  <c:v>70.230296999852698</c:v>
                </c:pt>
                <c:pt idx="21609">
                  <c:v>70.231609000074897</c:v>
                </c:pt>
                <c:pt idx="21610">
                  <c:v>70.232489999852902</c:v>
                </c:pt>
                <c:pt idx="21611">
                  <c:v>70.243975999801393</c:v>
                </c:pt>
                <c:pt idx="21612">
                  <c:v>70.2558610000778</c:v>
                </c:pt>
                <c:pt idx="21613">
                  <c:v>70.256575999792403</c:v>
                </c:pt>
                <c:pt idx="21614">
                  <c:v>70.257649999803093</c:v>
                </c:pt>
                <c:pt idx="21615">
                  <c:v>70.258434000152093</c:v>
                </c:pt>
                <c:pt idx="21616">
                  <c:v>70.259894000173489</c:v>
                </c:pt>
                <c:pt idx="21617">
                  <c:v>70.260374000099489</c:v>
                </c:pt>
                <c:pt idx="21618">
                  <c:v>70.261303999814089</c:v>
                </c:pt>
                <c:pt idx="21619">
                  <c:v>70.261986999867005</c:v>
                </c:pt>
                <c:pt idx="21620">
                  <c:v>70.268837000185101</c:v>
                </c:pt>
                <c:pt idx="21621">
                  <c:v>70.274186999995393</c:v>
                </c:pt>
                <c:pt idx="21622">
                  <c:v>70.292977000008193</c:v>
                </c:pt>
                <c:pt idx="21623">
                  <c:v>70.293422999839095</c:v>
                </c:pt>
                <c:pt idx="21624">
                  <c:v>70.294191999891993</c:v>
                </c:pt>
                <c:pt idx="21625">
                  <c:v>70.2946629999132</c:v>
                </c:pt>
                <c:pt idx="21626">
                  <c:v>70.297350000146196</c:v>
                </c:pt>
                <c:pt idx="21627">
                  <c:v>70.297827000103993</c:v>
                </c:pt>
                <c:pt idx="21628">
                  <c:v>70.298796999850296</c:v>
                </c:pt>
                <c:pt idx="21629">
                  <c:v>70.300153000061897</c:v>
                </c:pt>
                <c:pt idx="21630">
                  <c:v>70.301674999882295</c:v>
                </c:pt>
                <c:pt idx="21631">
                  <c:v>70.309555000221692</c:v>
                </c:pt>
                <c:pt idx="21632">
                  <c:v>70.314769000106011</c:v>
                </c:pt>
                <c:pt idx="21633">
                  <c:v>70.328722999874998</c:v>
                </c:pt>
                <c:pt idx="21634">
                  <c:v>70.329664999917398</c:v>
                </c:pt>
                <c:pt idx="21635">
                  <c:v>70.330334000118398</c:v>
                </c:pt>
                <c:pt idx="21636">
                  <c:v>70.331617000192594</c:v>
                </c:pt>
                <c:pt idx="21637">
                  <c:v>70.332499999949505</c:v>
                </c:pt>
                <c:pt idx="21638">
                  <c:v>70.332538999991797</c:v>
                </c:pt>
                <c:pt idx="21639">
                  <c:v>70.375707000039199</c:v>
                </c:pt>
                <c:pt idx="21640">
                  <c:v>70.3763709998384</c:v>
                </c:pt>
                <c:pt idx="21641">
                  <c:v>70.377260999975988</c:v>
                </c:pt>
                <c:pt idx="21642">
                  <c:v>70.377601000018302</c:v>
                </c:pt>
                <c:pt idx="21643">
                  <c:v>70.377750999796191</c:v>
                </c:pt>
                <c:pt idx="21644">
                  <c:v>70.378512999923203</c:v>
                </c:pt>
                <c:pt idx="21645">
                  <c:v>70.3785290002088</c:v>
                </c:pt>
                <c:pt idx="21646">
                  <c:v>70.379079999838694</c:v>
                </c:pt>
                <c:pt idx="21647">
                  <c:v>70.38038800010321</c:v>
                </c:pt>
                <c:pt idx="21648">
                  <c:v>70.385623000220193</c:v>
                </c:pt>
                <c:pt idx="21649">
                  <c:v>70.386045999839496</c:v>
                </c:pt>
                <c:pt idx="21650">
                  <c:v>70.386769999913597</c:v>
                </c:pt>
                <c:pt idx="21651">
                  <c:v>70.387279999977096</c:v>
                </c:pt>
                <c:pt idx="21652">
                  <c:v>70.3890479999245</c:v>
                </c:pt>
                <c:pt idx="21653">
                  <c:v>70.389495000199503</c:v>
                </c:pt>
                <c:pt idx="21654">
                  <c:v>70.390379999935192</c:v>
                </c:pt>
                <c:pt idx="21655">
                  <c:v>70.391002000178503</c:v>
                </c:pt>
                <c:pt idx="21656">
                  <c:v>70.397063000200404</c:v>
                </c:pt>
                <c:pt idx="21657">
                  <c:v>70.408658999895096</c:v>
                </c:pt>
                <c:pt idx="21658">
                  <c:v>70.409218999884601</c:v>
                </c:pt>
                <c:pt idx="21659">
                  <c:v>70.410198999979897</c:v>
                </c:pt>
                <c:pt idx="21660">
                  <c:v>70.410967000043414</c:v>
                </c:pt>
                <c:pt idx="21661">
                  <c:v>70.412541000223399</c:v>
                </c:pt>
                <c:pt idx="21662">
                  <c:v>70.4268529998444</c:v>
                </c:pt>
                <c:pt idx="21663">
                  <c:v>70.426856999802098</c:v>
                </c:pt>
                <c:pt idx="21664">
                  <c:v>70.427513000140607</c:v>
                </c:pt>
                <c:pt idx="21665">
                  <c:v>70.428898000045592</c:v>
                </c:pt>
                <c:pt idx="21666">
                  <c:v>70.429928000066795</c:v>
                </c:pt>
                <c:pt idx="21667">
                  <c:v>70.436901999982993</c:v>
                </c:pt>
                <c:pt idx="21668">
                  <c:v>70.437600999866802</c:v>
                </c:pt>
                <c:pt idx="21669">
                  <c:v>70.438335999824602</c:v>
                </c:pt>
                <c:pt idx="21670">
                  <c:v>70.439691000046807</c:v>
                </c:pt>
                <c:pt idx="21671">
                  <c:v>70.440961999793203</c:v>
                </c:pt>
                <c:pt idx="21672">
                  <c:v>70.448477999889192</c:v>
                </c:pt>
                <c:pt idx="21673">
                  <c:v>70.449696000196099</c:v>
                </c:pt>
                <c:pt idx="21674">
                  <c:v>70.475018999786698</c:v>
                </c:pt>
                <c:pt idx="21675">
                  <c:v>70.475654999881897</c:v>
                </c:pt>
                <c:pt idx="21676">
                  <c:v>70.476904999850305</c:v>
                </c:pt>
                <c:pt idx="21677">
                  <c:v>70.477769999797601</c:v>
                </c:pt>
                <c:pt idx="21678">
                  <c:v>70.477780000146595</c:v>
                </c:pt>
                <c:pt idx="21679">
                  <c:v>70.478457999797598</c:v>
                </c:pt>
                <c:pt idx="21680">
                  <c:v>70.479662999787195</c:v>
                </c:pt>
                <c:pt idx="21681">
                  <c:v>70.480668000072896</c:v>
                </c:pt>
                <c:pt idx="21682">
                  <c:v>70.48373499992519</c:v>
                </c:pt>
                <c:pt idx="21683">
                  <c:v>70.492829000158906</c:v>
                </c:pt>
                <c:pt idx="21684">
                  <c:v>70.509917999970597</c:v>
                </c:pt>
                <c:pt idx="21685">
                  <c:v>70.510415000171605</c:v>
                </c:pt>
                <c:pt idx="21686">
                  <c:v>70.511396999791003</c:v>
                </c:pt>
                <c:pt idx="21687">
                  <c:v>70.512195999981486</c:v>
                </c:pt>
                <c:pt idx="21688">
                  <c:v>70.518073000130201</c:v>
                </c:pt>
                <c:pt idx="21689">
                  <c:v>70.532831000036808</c:v>
                </c:pt>
                <c:pt idx="21690">
                  <c:v>70.533436000005096</c:v>
                </c:pt>
                <c:pt idx="21691">
                  <c:v>70.533804000206104</c:v>
                </c:pt>
                <c:pt idx="21692">
                  <c:v>70.534349999888903</c:v>
                </c:pt>
                <c:pt idx="21693">
                  <c:v>70.534554000005301</c:v>
                </c:pt>
                <c:pt idx="21694">
                  <c:v>70.535413000015893</c:v>
                </c:pt>
                <c:pt idx="21695">
                  <c:v>70.535432999804414</c:v>
                </c:pt>
                <c:pt idx="21696">
                  <c:v>70.536173000164112</c:v>
                </c:pt>
                <c:pt idx="21697">
                  <c:v>70.544754999900704</c:v>
                </c:pt>
                <c:pt idx="21698">
                  <c:v>70.545099999890198</c:v>
                </c:pt>
                <c:pt idx="21699">
                  <c:v>70.545754999784506</c:v>
                </c:pt>
                <c:pt idx="21700">
                  <c:v>70.546800000101896</c:v>
                </c:pt>
                <c:pt idx="21701">
                  <c:v>70.548017999953998</c:v>
                </c:pt>
                <c:pt idx="21702">
                  <c:v>70.553884000219114</c:v>
                </c:pt>
                <c:pt idx="21703">
                  <c:v>70.554534000166299</c:v>
                </c:pt>
                <c:pt idx="21704">
                  <c:v>70.555715999944297</c:v>
                </c:pt>
                <c:pt idx="21705">
                  <c:v>70.556206000219305</c:v>
                </c:pt>
                <c:pt idx="21706">
                  <c:v>70.55649199992331</c:v>
                </c:pt>
                <c:pt idx="21707">
                  <c:v>70.556883999870408</c:v>
                </c:pt>
                <c:pt idx="21708">
                  <c:v>70.55826599980719</c:v>
                </c:pt>
                <c:pt idx="21709">
                  <c:v>70.559260000209093</c:v>
                </c:pt>
                <c:pt idx="21710">
                  <c:v>70.593336000001699</c:v>
                </c:pt>
                <c:pt idx="21711">
                  <c:v>70.604333000119297</c:v>
                </c:pt>
                <c:pt idx="21712">
                  <c:v>70.606249999855208</c:v>
                </c:pt>
                <c:pt idx="21713">
                  <c:v>70.617435999792988</c:v>
                </c:pt>
                <c:pt idx="21714">
                  <c:v>70.638992000112907</c:v>
                </c:pt>
                <c:pt idx="21715">
                  <c:v>70.639562999985998</c:v>
                </c:pt>
                <c:pt idx="21716">
                  <c:v>70.640541000102502</c:v>
                </c:pt>
                <c:pt idx="21717">
                  <c:v>70.640571999774693</c:v>
                </c:pt>
                <c:pt idx="21718">
                  <c:v>70.641265000176588</c:v>
                </c:pt>
                <c:pt idx="21719">
                  <c:v>70.6672470000739</c:v>
                </c:pt>
                <c:pt idx="21720">
                  <c:v>70.667786999820208</c:v>
                </c:pt>
                <c:pt idx="21721">
                  <c:v>70.668717999978895</c:v>
                </c:pt>
                <c:pt idx="21722">
                  <c:v>70.66942900019049</c:v>
                </c:pt>
                <c:pt idx="21723">
                  <c:v>70.670686000084913</c:v>
                </c:pt>
                <c:pt idx="21724">
                  <c:v>70.690372000171905</c:v>
                </c:pt>
                <c:pt idx="21725">
                  <c:v>70.691030000034502</c:v>
                </c:pt>
                <c:pt idx="21726">
                  <c:v>70.692351000161494</c:v>
                </c:pt>
                <c:pt idx="21727">
                  <c:v>70.693214000129899</c:v>
                </c:pt>
                <c:pt idx="21728">
                  <c:v>70.694608999929102</c:v>
                </c:pt>
                <c:pt idx="21729">
                  <c:v>70.695286000045598</c:v>
                </c:pt>
                <c:pt idx="21730">
                  <c:v>70.696555999802499</c:v>
                </c:pt>
                <c:pt idx="21731">
                  <c:v>70.697449999897799</c:v>
                </c:pt>
                <c:pt idx="21732">
                  <c:v>70.703028000025299</c:v>
                </c:pt>
                <c:pt idx="21733">
                  <c:v>70.720984000217797</c:v>
                </c:pt>
                <c:pt idx="21734">
                  <c:v>70.721601000059309</c:v>
                </c:pt>
                <c:pt idx="21735">
                  <c:v>70.722183999805495</c:v>
                </c:pt>
                <c:pt idx="21736">
                  <c:v>70.723291999911396</c:v>
                </c:pt>
                <c:pt idx="21737">
                  <c:v>70.724018999953813</c:v>
                </c:pt>
                <c:pt idx="21738">
                  <c:v>70.737059999828404</c:v>
                </c:pt>
                <c:pt idx="21739">
                  <c:v>70.737593000103502</c:v>
                </c:pt>
                <c:pt idx="21740">
                  <c:v>70.73861800017761</c:v>
                </c:pt>
                <c:pt idx="21741">
                  <c:v>70.739308000156598</c:v>
                </c:pt>
                <c:pt idx="21742">
                  <c:v>70.742783999776194</c:v>
                </c:pt>
                <c:pt idx="21743">
                  <c:v>70.744335000199499</c:v>
                </c:pt>
                <c:pt idx="21744">
                  <c:v>70.744988000114901</c:v>
                </c:pt>
                <c:pt idx="21745">
                  <c:v>70.746266999776708</c:v>
                </c:pt>
                <c:pt idx="21746">
                  <c:v>70.747226000094003</c:v>
                </c:pt>
                <c:pt idx="21747">
                  <c:v>70.7645130000855</c:v>
                </c:pt>
                <c:pt idx="21748">
                  <c:v>70.765115000085601</c:v>
                </c:pt>
                <c:pt idx="21749">
                  <c:v>70.766356000149202</c:v>
                </c:pt>
                <c:pt idx="21750">
                  <c:v>70.767193999927187</c:v>
                </c:pt>
                <c:pt idx="21751">
                  <c:v>70.767821000117607</c:v>
                </c:pt>
                <c:pt idx="21752">
                  <c:v>70.771763999800797</c:v>
                </c:pt>
                <c:pt idx="21753">
                  <c:v>70.778771999812307</c:v>
                </c:pt>
                <c:pt idx="21754">
                  <c:v>70.790801999919395</c:v>
                </c:pt>
                <c:pt idx="21755">
                  <c:v>70.791574999930106</c:v>
                </c:pt>
                <c:pt idx="21756">
                  <c:v>70.792982000057208</c:v>
                </c:pt>
                <c:pt idx="21757">
                  <c:v>70.793913000215909</c:v>
                </c:pt>
                <c:pt idx="21758">
                  <c:v>70.798990000184801</c:v>
                </c:pt>
                <c:pt idx="21759">
                  <c:v>70.799597000131996</c:v>
                </c:pt>
                <c:pt idx="21760">
                  <c:v>70.80064000001579</c:v>
                </c:pt>
                <c:pt idx="21761">
                  <c:v>70.80144900010049</c:v>
                </c:pt>
                <c:pt idx="21762">
                  <c:v>70.808157000101303</c:v>
                </c:pt>
                <c:pt idx="21763">
                  <c:v>70.815921999837798</c:v>
                </c:pt>
                <c:pt idx="21764">
                  <c:v>70.816460000060005</c:v>
                </c:pt>
                <c:pt idx="21765">
                  <c:v>70.817339999848599</c:v>
                </c:pt>
                <c:pt idx="21766">
                  <c:v>70.817941999848699</c:v>
                </c:pt>
                <c:pt idx="21767">
                  <c:v>70.830731000114611</c:v>
                </c:pt>
                <c:pt idx="21768">
                  <c:v>70.832743000210002</c:v>
                </c:pt>
                <c:pt idx="21769">
                  <c:v>70.84631599991549</c:v>
                </c:pt>
                <c:pt idx="21770">
                  <c:v>70.863119000023204</c:v>
                </c:pt>
                <c:pt idx="21771">
                  <c:v>70.863849000033895</c:v>
                </c:pt>
                <c:pt idx="21772">
                  <c:v>70.865322999907193</c:v>
                </c:pt>
                <c:pt idx="21773">
                  <c:v>70.866616999865002</c:v>
                </c:pt>
                <c:pt idx="21774">
                  <c:v>70.866727000065993</c:v>
                </c:pt>
                <c:pt idx="21775">
                  <c:v>70.884438000120994</c:v>
                </c:pt>
                <c:pt idx="21776">
                  <c:v>70.896658000037803</c:v>
                </c:pt>
                <c:pt idx="21777">
                  <c:v>70.897276999858093</c:v>
                </c:pt>
                <c:pt idx="21778">
                  <c:v>70.898704000228406</c:v>
                </c:pt>
                <c:pt idx="21779">
                  <c:v>70.899584000017001</c:v>
                </c:pt>
                <c:pt idx="21780">
                  <c:v>70.9160400001564</c:v>
                </c:pt>
                <c:pt idx="21781">
                  <c:v>70.916473000124796</c:v>
                </c:pt>
                <c:pt idx="21782">
                  <c:v>70.917290000124908</c:v>
                </c:pt>
                <c:pt idx="21783">
                  <c:v>70.917872999871108</c:v>
                </c:pt>
                <c:pt idx="21784">
                  <c:v>70.920370999829103</c:v>
                </c:pt>
                <c:pt idx="21785">
                  <c:v>70.944921999853193</c:v>
                </c:pt>
                <c:pt idx="21786">
                  <c:v>70.945633000064802</c:v>
                </c:pt>
                <c:pt idx="21787">
                  <c:v>70.946271000138893</c:v>
                </c:pt>
                <c:pt idx="21788">
                  <c:v>70.946957000160097</c:v>
                </c:pt>
                <c:pt idx="21789">
                  <c:v>70.947914000043895</c:v>
                </c:pt>
                <c:pt idx="21790">
                  <c:v>70.951672999853997</c:v>
                </c:pt>
                <c:pt idx="21791">
                  <c:v>70.9522420002031</c:v>
                </c:pt>
                <c:pt idx="21792">
                  <c:v>70.953377000023394</c:v>
                </c:pt>
                <c:pt idx="21793">
                  <c:v>70.954152000012911</c:v>
                </c:pt>
                <c:pt idx="21794">
                  <c:v>70.954279000034091</c:v>
                </c:pt>
                <c:pt idx="21795">
                  <c:v>70.954785000139907</c:v>
                </c:pt>
                <c:pt idx="21796">
                  <c:v>70.955884999875693</c:v>
                </c:pt>
                <c:pt idx="21797">
                  <c:v>70.956681000097802</c:v>
                </c:pt>
                <c:pt idx="21798">
                  <c:v>70.965305999834499</c:v>
                </c:pt>
                <c:pt idx="21799">
                  <c:v>70.965776999855692</c:v>
                </c:pt>
                <c:pt idx="21800">
                  <c:v>70.966520000183593</c:v>
                </c:pt>
                <c:pt idx="21801">
                  <c:v>70.967103999919289</c:v>
                </c:pt>
                <c:pt idx="21802">
                  <c:v>70.978896999804405</c:v>
                </c:pt>
                <c:pt idx="21803">
                  <c:v>70.979574999910199</c:v>
                </c:pt>
                <c:pt idx="21804">
                  <c:v>70.980850000069012</c:v>
                </c:pt>
                <c:pt idx="21805">
                  <c:v>70.981444000153701</c:v>
                </c:pt>
                <c:pt idx="21806">
                  <c:v>70.982309000100898</c:v>
                </c:pt>
                <c:pt idx="21807">
                  <c:v>70.986758999879299</c:v>
                </c:pt>
                <c:pt idx="21808">
                  <c:v>70.98745399980541</c:v>
                </c:pt>
                <c:pt idx="21809">
                  <c:v>70.988106000186207</c:v>
                </c:pt>
                <c:pt idx="21810">
                  <c:v>70.988718000080496</c:v>
                </c:pt>
                <c:pt idx="21811">
                  <c:v>70.988774999932502</c:v>
                </c:pt>
                <c:pt idx="21812">
                  <c:v>70.989667000048911</c:v>
                </c:pt>
                <c:pt idx="21813">
                  <c:v>70.990033999805704</c:v>
                </c:pt>
                <c:pt idx="21814">
                  <c:v>70.990954000080791</c:v>
                </c:pt>
                <c:pt idx="21815">
                  <c:v>70.999342000050092</c:v>
                </c:pt>
                <c:pt idx="21816">
                  <c:v>71.00507699988151</c:v>
                </c:pt>
                <c:pt idx="21817">
                  <c:v>71.005601999786407</c:v>
                </c:pt>
                <c:pt idx="21818">
                  <c:v>71.006371999828801</c:v>
                </c:pt>
                <c:pt idx="21819">
                  <c:v>71.0064979998605</c:v>
                </c:pt>
                <c:pt idx="21820">
                  <c:v>71.006664999913397</c:v>
                </c:pt>
                <c:pt idx="21821">
                  <c:v>71.007079000082697</c:v>
                </c:pt>
                <c:pt idx="21822">
                  <c:v>71.007274999828908</c:v>
                </c:pt>
                <c:pt idx="21823">
                  <c:v>71.007688999998194</c:v>
                </c:pt>
                <c:pt idx="21824">
                  <c:v>71.022223999989308</c:v>
                </c:pt>
                <c:pt idx="21825">
                  <c:v>71.028979999937292</c:v>
                </c:pt>
                <c:pt idx="21826">
                  <c:v>71.041628999864699</c:v>
                </c:pt>
                <c:pt idx="21827">
                  <c:v>71.0487840001405</c:v>
                </c:pt>
                <c:pt idx="21828">
                  <c:v>71.049432000108894</c:v>
                </c:pt>
                <c:pt idx="21829">
                  <c:v>71.050528999876391</c:v>
                </c:pt>
                <c:pt idx="21830">
                  <c:v>71.051346999865899</c:v>
                </c:pt>
                <c:pt idx="21831">
                  <c:v>71.058030000131097</c:v>
                </c:pt>
                <c:pt idx="21832">
                  <c:v>71.059701000194693</c:v>
                </c:pt>
                <c:pt idx="21833">
                  <c:v>71.0602449998987</c:v>
                </c:pt>
                <c:pt idx="21834">
                  <c:v>71.061228999951709</c:v>
                </c:pt>
                <c:pt idx="21835">
                  <c:v>71.061880999877701</c:v>
                </c:pt>
                <c:pt idx="21836">
                  <c:v>71.0646520001319</c:v>
                </c:pt>
                <c:pt idx="21837">
                  <c:v>71.071423999910593</c:v>
                </c:pt>
                <c:pt idx="21838">
                  <c:v>71.072078999804901</c:v>
                </c:pt>
                <c:pt idx="21839">
                  <c:v>71.073221000006001</c:v>
                </c:pt>
                <c:pt idx="21840">
                  <c:v>71.074163000048401</c:v>
                </c:pt>
                <c:pt idx="21841">
                  <c:v>71.077212000090995</c:v>
                </c:pt>
                <c:pt idx="21842">
                  <c:v>71.088259000134713</c:v>
                </c:pt>
                <c:pt idx="21843">
                  <c:v>71.097268999892506</c:v>
                </c:pt>
                <c:pt idx="21844">
                  <c:v>71.099573000083097</c:v>
                </c:pt>
                <c:pt idx="21845">
                  <c:v>71.100207000199504</c:v>
                </c:pt>
                <c:pt idx="21846">
                  <c:v>71.1014600001362</c:v>
                </c:pt>
                <c:pt idx="21847">
                  <c:v>71.102387999871993</c:v>
                </c:pt>
                <c:pt idx="21848">
                  <c:v>71.114212999873402</c:v>
                </c:pt>
                <c:pt idx="21849">
                  <c:v>71.114873000169609</c:v>
                </c:pt>
                <c:pt idx="21850">
                  <c:v>71.116279999841893</c:v>
                </c:pt>
                <c:pt idx="21851">
                  <c:v>71.117244000106396</c:v>
                </c:pt>
                <c:pt idx="21852">
                  <c:v>71.120192999842402</c:v>
                </c:pt>
                <c:pt idx="21853">
                  <c:v>71.128332000171199</c:v>
                </c:pt>
                <c:pt idx="21854">
                  <c:v>71.142805999897902</c:v>
                </c:pt>
                <c:pt idx="21855">
                  <c:v>71.143457999824008</c:v>
                </c:pt>
                <c:pt idx="21856">
                  <c:v>71.1446390000674</c:v>
                </c:pt>
                <c:pt idx="21857">
                  <c:v>71.1460540001098</c:v>
                </c:pt>
                <c:pt idx="21858">
                  <c:v>71.147053999993602</c:v>
                </c:pt>
                <c:pt idx="21859">
                  <c:v>71.147549000215804</c:v>
                </c:pt>
                <c:pt idx="21860">
                  <c:v>71.148323000215896</c:v>
                </c:pt>
                <c:pt idx="21861">
                  <c:v>71.148856000036105</c:v>
                </c:pt>
                <c:pt idx="21862">
                  <c:v>71.156267999867794</c:v>
                </c:pt>
                <c:pt idx="21863">
                  <c:v>71.165226000175593</c:v>
                </c:pt>
                <c:pt idx="21864">
                  <c:v>71.165701000154499</c:v>
                </c:pt>
                <c:pt idx="21865">
                  <c:v>71.166557000196903</c:v>
                </c:pt>
                <c:pt idx="21866">
                  <c:v>71.1671300000489</c:v>
                </c:pt>
                <c:pt idx="21867">
                  <c:v>71.167503000196987</c:v>
                </c:pt>
                <c:pt idx="21868">
                  <c:v>71.172731999922689</c:v>
                </c:pt>
                <c:pt idx="21869">
                  <c:v>71.173442000144789</c:v>
                </c:pt>
                <c:pt idx="21870">
                  <c:v>71.174802999848907</c:v>
                </c:pt>
                <c:pt idx="21871">
                  <c:v>71.175825999944195</c:v>
                </c:pt>
                <c:pt idx="21872">
                  <c:v>71.186844999829106</c:v>
                </c:pt>
                <c:pt idx="21873">
                  <c:v>71.215536000181601</c:v>
                </c:pt>
                <c:pt idx="21874">
                  <c:v>71.215706000202701</c:v>
                </c:pt>
                <c:pt idx="21875">
                  <c:v>71.21636800002301</c:v>
                </c:pt>
                <c:pt idx="21876">
                  <c:v>71.217664999949093</c:v>
                </c:pt>
                <c:pt idx="21877">
                  <c:v>71.217989000160699</c:v>
                </c:pt>
                <c:pt idx="21878">
                  <c:v>71.218489999864588</c:v>
                </c:pt>
                <c:pt idx="21879">
                  <c:v>71.233416999803012</c:v>
                </c:pt>
                <c:pt idx="21880">
                  <c:v>71.259405000091604</c:v>
                </c:pt>
                <c:pt idx="21881">
                  <c:v>71.285187999819698</c:v>
                </c:pt>
                <c:pt idx="21882">
                  <c:v>71.28587899978811</c:v>
                </c:pt>
                <c:pt idx="21883">
                  <c:v>71.2872079998305</c:v>
                </c:pt>
                <c:pt idx="21884">
                  <c:v>71.288171000105606</c:v>
                </c:pt>
                <c:pt idx="21885">
                  <c:v>71.303083000202591</c:v>
                </c:pt>
                <c:pt idx="21886">
                  <c:v>71.303599000202595</c:v>
                </c:pt>
                <c:pt idx="21887">
                  <c:v>71.304553000118105</c:v>
                </c:pt>
                <c:pt idx="21888">
                  <c:v>71.305194000160498</c:v>
                </c:pt>
                <c:pt idx="21889">
                  <c:v>71.305491000202892</c:v>
                </c:pt>
                <c:pt idx="21890">
                  <c:v>71.306167999864499</c:v>
                </c:pt>
                <c:pt idx="21891">
                  <c:v>71.307257000171305</c:v>
                </c:pt>
                <c:pt idx="21892">
                  <c:v>71.308410999790695</c:v>
                </c:pt>
                <c:pt idx="21893">
                  <c:v>71.308606999991696</c:v>
                </c:pt>
                <c:pt idx="21894">
                  <c:v>71.33417900013221</c:v>
                </c:pt>
                <c:pt idx="21895">
                  <c:v>71.3432709999324</c:v>
                </c:pt>
                <c:pt idx="21896">
                  <c:v>71.343835999869</c:v>
                </c:pt>
                <c:pt idx="21897">
                  <c:v>71.344854000017193</c:v>
                </c:pt>
                <c:pt idx="21898">
                  <c:v>71.345501999985501</c:v>
                </c:pt>
                <c:pt idx="21899">
                  <c:v>71.353488000113401</c:v>
                </c:pt>
                <c:pt idx="21900">
                  <c:v>71.35414300000771</c:v>
                </c:pt>
                <c:pt idx="21901">
                  <c:v>71.355508000124203</c:v>
                </c:pt>
                <c:pt idx="21902">
                  <c:v>71.356445000219495</c:v>
                </c:pt>
                <c:pt idx="21903">
                  <c:v>71.358439000050495</c:v>
                </c:pt>
                <c:pt idx="21904">
                  <c:v>71.361820000220106</c:v>
                </c:pt>
                <c:pt idx="21905">
                  <c:v>71.3624680001885</c:v>
                </c:pt>
                <c:pt idx="21906">
                  <c:v>71.363580999786791</c:v>
                </c:pt>
                <c:pt idx="21907">
                  <c:v>71.364029000051204</c:v>
                </c:pt>
                <c:pt idx="21908">
                  <c:v>71.364449000156995</c:v>
                </c:pt>
                <c:pt idx="21909">
                  <c:v>71.364558999903196</c:v>
                </c:pt>
                <c:pt idx="21910">
                  <c:v>71.365466999850412</c:v>
                </c:pt>
                <c:pt idx="21911">
                  <c:v>71.365583999977389</c:v>
                </c:pt>
                <c:pt idx="21912">
                  <c:v>71.366082000167808</c:v>
                </c:pt>
                <c:pt idx="21913">
                  <c:v>71.388426999874298</c:v>
                </c:pt>
                <c:pt idx="21914">
                  <c:v>71.389106999959012</c:v>
                </c:pt>
                <c:pt idx="21915">
                  <c:v>71.390303000043701</c:v>
                </c:pt>
                <c:pt idx="21916">
                  <c:v>71.391437999864095</c:v>
                </c:pt>
                <c:pt idx="21917">
                  <c:v>71.391609999864102</c:v>
                </c:pt>
                <c:pt idx="21918">
                  <c:v>71.417911000025896</c:v>
                </c:pt>
                <c:pt idx="21919">
                  <c:v>71.418977000121203</c:v>
                </c:pt>
                <c:pt idx="21920">
                  <c:v>71.419633000004907</c:v>
                </c:pt>
                <c:pt idx="21921">
                  <c:v>71.421004000057991</c:v>
                </c:pt>
                <c:pt idx="21922">
                  <c:v>71.421949000068693</c:v>
                </c:pt>
                <c:pt idx="21923">
                  <c:v>71.430014999805195</c:v>
                </c:pt>
                <c:pt idx="21924">
                  <c:v>71.4425279998067</c:v>
                </c:pt>
                <c:pt idx="21925">
                  <c:v>71.444797999902207</c:v>
                </c:pt>
                <c:pt idx="21926">
                  <c:v>71.445348999986791</c:v>
                </c:pt>
                <c:pt idx="21927">
                  <c:v>71.446393999849505</c:v>
                </c:pt>
                <c:pt idx="21928">
                  <c:v>71.447252999860197</c:v>
                </c:pt>
                <c:pt idx="21929">
                  <c:v>71.458849000009593</c:v>
                </c:pt>
                <c:pt idx="21930">
                  <c:v>71.459334999872198</c:v>
                </c:pt>
                <c:pt idx="21931">
                  <c:v>71.460088000094402</c:v>
                </c:pt>
                <c:pt idx="21932">
                  <c:v>71.461061999798403</c:v>
                </c:pt>
                <c:pt idx="21933">
                  <c:v>71.471659000053407</c:v>
                </c:pt>
                <c:pt idx="21934">
                  <c:v>71.472365999852599</c:v>
                </c:pt>
                <c:pt idx="21935">
                  <c:v>71.473761000106606</c:v>
                </c:pt>
                <c:pt idx="21936">
                  <c:v>71.474703000148992</c:v>
                </c:pt>
                <c:pt idx="21937">
                  <c:v>71.479448999980306</c:v>
                </c:pt>
                <c:pt idx="21938">
                  <c:v>71.479950000138999</c:v>
                </c:pt>
                <c:pt idx="21939">
                  <c:v>71.480663999864106</c:v>
                </c:pt>
                <c:pt idx="21940">
                  <c:v>71.481619000223802</c:v>
                </c:pt>
                <c:pt idx="21941">
                  <c:v>71.485577000203108</c:v>
                </c:pt>
                <c:pt idx="21942">
                  <c:v>71.495122000214906</c:v>
                </c:pt>
                <c:pt idx="21943">
                  <c:v>71.495628999855398</c:v>
                </c:pt>
                <c:pt idx="21944">
                  <c:v>71.496482999918896</c:v>
                </c:pt>
                <c:pt idx="21945">
                  <c:v>71.497084999918997</c:v>
                </c:pt>
                <c:pt idx="21946">
                  <c:v>71.516129999963596</c:v>
                </c:pt>
                <c:pt idx="21947">
                  <c:v>71.516811000037706</c:v>
                </c:pt>
                <c:pt idx="21948">
                  <c:v>71.518114999889804</c:v>
                </c:pt>
                <c:pt idx="21949">
                  <c:v>71.518558000207094</c:v>
                </c:pt>
                <c:pt idx="21950">
                  <c:v>71.519063999858091</c:v>
                </c:pt>
                <c:pt idx="21951">
                  <c:v>71.519177000027398</c:v>
                </c:pt>
                <c:pt idx="21952">
                  <c:v>71.520279000196695</c:v>
                </c:pt>
                <c:pt idx="21953">
                  <c:v>71.521003999805501</c:v>
                </c:pt>
                <c:pt idx="21954">
                  <c:v>71.532041999944298</c:v>
                </c:pt>
                <c:pt idx="21955">
                  <c:v>71.533604999785894</c:v>
                </c:pt>
                <c:pt idx="21956">
                  <c:v>71.53922099996629</c:v>
                </c:pt>
                <c:pt idx="21957">
                  <c:v>71.544508999977495</c:v>
                </c:pt>
                <c:pt idx="21958">
                  <c:v>71.545118999892992</c:v>
                </c:pt>
                <c:pt idx="21959">
                  <c:v>71.546485999988306</c:v>
                </c:pt>
                <c:pt idx="21960">
                  <c:v>71.547410000221106</c:v>
                </c:pt>
                <c:pt idx="21961">
                  <c:v>71.560388999841905</c:v>
                </c:pt>
                <c:pt idx="21962">
                  <c:v>71.573174000150104</c:v>
                </c:pt>
                <c:pt idx="21963">
                  <c:v>71.580362000076988</c:v>
                </c:pt>
                <c:pt idx="21964">
                  <c:v>71.584873000119799</c:v>
                </c:pt>
                <c:pt idx="21965">
                  <c:v>71.585525000045891</c:v>
                </c:pt>
                <c:pt idx="21966">
                  <c:v>71.586917999866202</c:v>
                </c:pt>
                <c:pt idx="21967">
                  <c:v>71.587888000067295</c:v>
                </c:pt>
                <c:pt idx="21968">
                  <c:v>71.592089000205291</c:v>
                </c:pt>
                <c:pt idx="21969">
                  <c:v>71.592725999835196</c:v>
                </c:pt>
                <c:pt idx="21970">
                  <c:v>71.593858000141992</c:v>
                </c:pt>
                <c:pt idx="21971">
                  <c:v>71.594741999888299</c:v>
                </c:pt>
                <c:pt idx="21972">
                  <c:v>71.608283999921696</c:v>
                </c:pt>
                <c:pt idx="21973">
                  <c:v>71.608758999900601</c:v>
                </c:pt>
                <c:pt idx="21974">
                  <c:v>71.609180999985199</c:v>
                </c:pt>
                <c:pt idx="21975">
                  <c:v>71.609600000101594</c:v>
                </c:pt>
                <c:pt idx="21976">
                  <c:v>71.610228999816101</c:v>
                </c:pt>
                <c:pt idx="21977">
                  <c:v>71.610869999858494</c:v>
                </c:pt>
                <c:pt idx="21978">
                  <c:v>71.611322000080605</c:v>
                </c:pt>
                <c:pt idx="21979">
                  <c:v>71.612138000091306</c:v>
                </c:pt>
                <c:pt idx="21980">
                  <c:v>71.612713999911605</c:v>
                </c:pt>
                <c:pt idx="21981">
                  <c:v>71.614461000081008</c:v>
                </c:pt>
                <c:pt idx="21982">
                  <c:v>71.615860999827404</c:v>
                </c:pt>
                <c:pt idx="21983">
                  <c:v>71.6165240000918</c:v>
                </c:pt>
                <c:pt idx="21984">
                  <c:v>71.617602000060202</c:v>
                </c:pt>
                <c:pt idx="21985">
                  <c:v>71.618551000028589</c:v>
                </c:pt>
                <c:pt idx="21986">
                  <c:v>71.642867999798895</c:v>
                </c:pt>
                <c:pt idx="21987">
                  <c:v>71.643358000073889</c:v>
                </c:pt>
                <c:pt idx="21988">
                  <c:v>71.644313999968205</c:v>
                </c:pt>
                <c:pt idx="21989">
                  <c:v>71.645078000074108</c:v>
                </c:pt>
                <c:pt idx="21990">
                  <c:v>71.648355999968686</c:v>
                </c:pt>
                <c:pt idx="21991">
                  <c:v>71.648422000180204</c:v>
                </c:pt>
                <c:pt idx="21992">
                  <c:v>71.648766000180302</c:v>
                </c:pt>
                <c:pt idx="21993">
                  <c:v>71.649088999947693</c:v>
                </c:pt>
                <c:pt idx="21994">
                  <c:v>71.6495709998525</c:v>
                </c:pt>
                <c:pt idx="21995">
                  <c:v>71.65009900018039</c:v>
                </c:pt>
                <c:pt idx="21996">
                  <c:v>71.650373000011299</c:v>
                </c:pt>
                <c:pt idx="21997">
                  <c:v>71.651116999873906</c:v>
                </c:pt>
                <c:pt idx="21998">
                  <c:v>71.656333000191793</c:v>
                </c:pt>
                <c:pt idx="21999">
                  <c:v>71.659061999980594</c:v>
                </c:pt>
                <c:pt idx="22000">
                  <c:v>71.662545999970405</c:v>
                </c:pt>
                <c:pt idx="22001">
                  <c:v>71.671372999844593</c:v>
                </c:pt>
                <c:pt idx="22002">
                  <c:v>71.677260999877006</c:v>
                </c:pt>
                <c:pt idx="22003">
                  <c:v>71.681319000163001</c:v>
                </c:pt>
                <c:pt idx="22004">
                  <c:v>71.6818169998987</c:v>
                </c:pt>
                <c:pt idx="22005">
                  <c:v>71.682829000110303</c:v>
                </c:pt>
                <c:pt idx="22006">
                  <c:v>71.683477000078696</c:v>
                </c:pt>
                <c:pt idx="22007">
                  <c:v>71.691616999942198</c:v>
                </c:pt>
                <c:pt idx="22008">
                  <c:v>71.69206300022779</c:v>
                </c:pt>
                <c:pt idx="22009">
                  <c:v>71.69289600005861</c:v>
                </c:pt>
                <c:pt idx="22010">
                  <c:v>71.693350999794305</c:v>
                </c:pt>
                <c:pt idx="22011">
                  <c:v>71.693417999995205</c:v>
                </c:pt>
                <c:pt idx="22012">
                  <c:v>71.693866999794395</c:v>
                </c:pt>
                <c:pt idx="22013">
                  <c:v>71.694651000143494</c:v>
                </c:pt>
                <c:pt idx="22014">
                  <c:v>71.695236999858011</c:v>
                </c:pt>
                <c:pt idx="22015">
                  <c:v>71.699115000228602</c:v>
                </c:pt>
                <c:pt idx="22016">
                  <c:v>71.699753999837398</c:v>
                </c:pt>
                <c:pt idx="22017">
                  <c:v>71.701076999943297</c:v>
                </c:pt>
                <c:pt idx="22018">
                  <c:v>71.701886000027997</c:v>
                </c:pt>
                <c:pt idx="22019">
                  <c:v>71.7019260000597</c:v>
                </c:pt>
                <c:pt idx="22020">
                  <c:v>71.703474000059899</c:v>
                </c:pt>
                <c:pt idx="22021">
                  <c:v>71.703740999964694</c:v>
                </c:pt>
                <c:pt idx="22022">
                  <c:v>71.712099999786005</c:v>
                </c:pt>
                <c:pt idx="22023">
                  <c:v>71.713761999944808</c:v>
                </c:pt>
                <c:pt idx="22024">
                  <c:v>71.714287999839101</c:v>
                </c:pt>
                <c:pt idx="22025">
                  <c:v>71.715172000040099</c:v>
                </c:pt>
                <c:pt idx="22026">
                  <c:v>71.7157330000191</c:v>
                </c:pt>
                <c:pt idx="22027">
                  <c:v>71.732712000084504</c:v>
                </c:pt>
                <c:pt idx="22028">
                  <c:v>71.733338999820205</c:v>
                </c:pt>
                <c:pt idx="22029">
                  <c:v>71.734587999799203</c:v>
                </c:pt>
                <c:pt idx="22030">
                  <c:v>71.735379000074303</c:v>
                </c:pt>
                <c:pt idx="22031">
                  <c:v>71.7425940001703</c:v>
                </c:pt>
                <c:pt idx="22032">
                  <c:v>71.750263000012609</c:v>
                </c:pt>
                <c:pt idx="22033">
                  <c:v>71.752180000203211</c:v>
                </c:pt>
                <c:pt idx="22034">
                  <c:v>71.758712999780897</c:v>
                </c:pt>
                <c:pt idx="22035">
                  <c:v>71.787563999805499</c:v>
                </c:pt>
                <c:pt idx="22036">
                  <c:v>71.799316000124207</c:v>
                </c:pt>
                <c:pt idx="22037">
                  <c:v>71.799954000198298</c:v>
                </c:pt>
                <c:pt idx="22038">
                  <c:v>71.801176000008113</c:v>
                </c:pt>
                <c:pt idx="22039">
                  <c:v>71.802006999860097</c:v>
                </c:pt>
                <c:pt idx="22040">
                  <c:v>71.808012000019502</c:v>
                </c:pt>
                <c:pt idx="22041">
                  <c:v>71.808655000040702</c:v>
                </c:pt>
                <c:pt idx="22042">
                  <c:v>71.809694999956207</c:v>
                </c:pt>
                <c:pt idx="22043">
                  <c:v>71.809847000167693</c:v>
                </c:pt>
                <c:pt idx="22044">
                  <c:v>71.810034999998592</c:v>
                </c:pt>
                <c:pt idx="22045">
                  <c:v>71.810551999988093</c:v>
                </c:pt>
                <c:pt idx="22046">
                  <c:v>71.810782999818912</c:v>
                </c:pt>
                <c:pt idx="22047">
                  <c:v>71.811238999998707</c:v>
                </c:pt>
                <c:pt idx="22048">
                  <c:v>71.825730000000405</c:v>
                </c:pt>
                <c:pt idx="22049">
                  <c:v>71.826279000106197</c:v>
                </c:pt>
                <c:pt idx="22050">
                  <c:v>71.827282999947698</c:v>
                </c:pt>
                <c:pt idx="22051">
                  <c:v>71.827996000138199</c:v>
                </c:pt>
                <c:pt idx="22052">
                  <c:v>71.828285999799803</c:v>
                </c:pt>
                <c:pt idx="22053">
                  <c:v>71.82862199988439</c:v>
                </c:pt>
                <c:pt idx="22054">
                  <c:v>71.829304999937406</c:v>
                </c:pt>
                <c:pt idx="22055">
                  <c:v>71.829761000117202</c:v>
                </c:pt>
                <c:pt idx="22056">
                  <c:v>71.835781000118004</c:v>
                </c:pt>
                <c:pt idx="22057">
                  <c:v>71.854766999877</c:v>
                </c:pt>
                <c:pt idx="22058">
                  <c:v>71.855375999803002</c:v>
                </c:pt>
                <c:pt idx="22059">
                  <c:v>71.8565110000781</c:v>
                </c:pt>
                <c:pt idx="22060">
                  <c:v>71.857309999813793</c:v>
                </c:pt>
                <c:pt idx="22061">
                  <c:v>71.858424999845695</c:v>
                </c:pt>
                <c:pt idx="22062">
                  <c:v>71.8750460000592</c:v>
                </c:pt>
                <c:pt idx="22063">
                  <c:v>71.876798000175697</c:v>
                </c:pt>
                <c:pt idx="22064">
                  <c:v>71.879293000165404</c:v>
                </c:pt>
                <c:pt idx="22065">
                  <c:v>71.880268999848312</c:v>
                </c:pt>
                <c:pt idx="22066">
                  <c:v>71.880901999975293</c:v>
                </c:pt>
                <c:pt idx="22067">
                  <c:v>71.88222400009181</c:v>
                </c:pt>
                <c:pt idx="22068">
                  <c:v>71.883176000028399</c:v>
                </c:pt>
                <c:pt idx="22069">
                  <c:v>71.8869880001875</c:v>
                </c:pt>
                <c:pt idx="22070">
                  <c:v>71.887692000018404</c:v>
                </c:pt>
                <c:pt idx="22071">
                  <c:v>71.889055000156006</c:v>
                </c:pt>
                <c:pt idx="22072">
                  <c:v>71.889998000187902</c:v>
                </c:pt>
                <c:pt idx="22073">
                  <c:v>71.890459999849497</c:v>
                </c:pt>
                <c:pt idx="22074">
                  <c:v>71.906003000094586</c:v>
                </c:pt>
                <c:pt idx="22075">
                  <c:v>71.906627999851409</c:v>
                </c:pt>
                <c:pt idx="22076">
                  <c:v>71.907645999999602</c:v>
                </c:pt>
                <c:pt idx="22077">
                  <c:v>71.908503000031402</c:v>
                </c:pt>
                <c:pt idx="22078">
                  <c:v>71.910219000073994</c:v>
                </c:pt>
                <c:pt idx="22079">
                  <c:v>71.910993000074001</c:v>
                </c:pt>
                <c:pt idx="22080">
                  <c:v>71.912334999979009</c:v>
                </c:pt>
                <c:pt idx="22081">
                  <c:v>71.913375999883996</c:v>
                </c:pt>
                <c:pt idx="22082">
                  <c:v>71.919805000106791</c:v>
                </c:pt>
                <c:pt idx="22083">
                  <c:v>71.920462999969388</c:v>
                </c:pt>
                <c:pt idx="22084">
                  <c:v>71.921560000191604</c:v>
                </c:pt>
                <c:pt idx="22085">
                  <c:v>71.922234999874405</c:v>
                </c:pt>
                <c:pt idx="22086">
                  <c:v>71.92243500003309</c:v>
                </c:pt>
                <c:pt idx="22087">
                  <c:v>71.9352760002038</c:v>
                </c:pt>
                <c:pt idx="22088">
                  <c:v>71.935935000055892</c:v>
                </c:pt>
                <c:pt idx="22089">
                  <c:v>71.937268000055994</c:v>
                </c:pt>
                <c:pt idx="22090">
                  <c:v>71.938220999982107</c:v>
                </c:pt>
                <c:pt idx="22091">
                  <c:v>71.946283000215701</c:v>
                </c:pt>
                <c:pt idx="22092">
                  <c:v>71.946931000184108</c:v>
                </c:pt>
                <c:pt idx="22093">
                  <c:v>71.948155999962111</c:v>
                </c:pt>
                <c:pt idx="22094">
                  <c:v>71.948980999877605</c:v>
                </c:pt>
                <c:pt idx="22095">
                  <c:v>71.958357999846996</c:v>
                </c:pt>
                <c:pt idx="22096">
                  <c:v>71.9591110000692</c:v>
                </c:pt>
                <c:pt idx="22097">
                  <c:v>71.960314000079904</c:v>
                </c:pt>
                <c:pt idx="22098">
                  <c:v>71.961219000058904</c:v>
                </c:pt>
                <c:pt idx="22099">
                  <c:v>71.963507999953407</c:v>
                </c:pt>
                <c:pt idx="22100">
                  <c:v>71.973943000102693</c:v>
                </c:pt>
                <c:pt idx="22101">
                  <c:v>71.978595000018601</c:v>
                </c:pt>
                <c:pt idx="22102">
                  <c:v>71.992406999925109</c:v>
                </c:pt>
                <c:pt idx="22103">
                  <c:v>71.996957000010298</c:v>
                </c:pt>
                <c:pt idx="22104">
                  <c:v>72.009241000159804</c:v>
                </c:pt>
                <c:pt idx="22105">
                  <c:v>72.0096549998743</c:v>
                </c:pt>
                <c:pt idx="22106">
                  <c:v>72.009927000181008</c:v>
                </c:pt>
                <c:pt idx="22107">
                  <c:v>72.011242999906202</c:v>
                </c:pt>
                <c:pt idx="22108">
                  <c:v>72.012110999821687</c:v>
                </c:pt>
                <c:pt idx="22109">
                  <c:v>72.015135000128694</c:v>
                </c:pt>
                <c:pt idx="22110">
                  <c:v>72.0180289999916</c:v>
                </c:pt>
                <c:pt idx="22111">
                  <c:v>72.018434999790699</c:v>
                </c:pt>
                <c:pt idx="22112">
                  <c:v>72.019103000002289</c:v>
                </c:pt>
                <c:pt idx="22113">
                  <c:v>72.019917000034098</c:v>
                </c:pt>
                <c:pt idx="22114">
                  <c:v>72.025342999950198</c:v>
                </c:pt>
                <c:pt idx="22115">
                  <c:v>72.050708000006097</c:v>
                </c:pt>
                <c:pt idx="22116">
                  <c:v>72.051113999805196</c:v>
                </c:pt>
                <c:pt idx="22117">
                  <c:v>72.051918999932198</c:v>
                </c:pt>
                <c:pt idx="22118">
                  <c:v>72.052502000133202</c:v>
                </c:pt>
                <c:pt idx="22119">
                  <c:v>72.053882000091107</c:v>
                </c:pt>
                <c:pt idx="22120">
                  <c:v>72.054399000080593</c:v>
                </c:pt>
                <c:pt idx="22121">
                  <c:v>72.055237999847989</c:v>
                </c:pt>
                <c:pt idx="22122">
                  <c:v>72.055825999996102</c:v>
                </c:pt>
                <c:pt idx="22123">
                  <c:v>72.055965999879803</c:v>
                </c:pt>
                <c:pt idx="22124">
                  <c:v>72.056542000154792</c:v>
                </c:pt>
                <c:pt idx="22125">
                  <c:v>72.057723999932904</c:v>
                </c:pt>
                <c:pt idx="22126">
                  <c:v>72.058507999827199</c:v>
                </c:pt>
                <c:pt idx="22127">
                  <c:v>72.073655000167406</c:v>
                </c:pt>
                <c:pt idx="22128">
                  <c:v>72.077564000210202</c:v>
                </c:pt>
                <c:pt idx="22129">
                  <c:v>72.077974999956396</c:v>
                </c:pt>
                <c:pt idx="22130">
                  <c:v>72.078711999893102</c:v>
                </c:pt>
                <c:pt idx="22131">
                  <c:v>72.078892999797901</c:v>
                </c:pt>
                <c:pt idx="22132">
                  <c:v>72.079856000073008</c:v>
                </c:pt>
                <c:pt idx="22133">
                  <c:v>72.080061000178802</c:v>
                </c:pt>
                <c:pt idx="22134">
                  <c:v>72.083026000200306</c:v>
                </c:pt>
                <c:pt idx="22135">
                  <c:v>72.083318999830198</c:v>
                </c:pt>
                <c:pt idx="22136">
                  <c:v>72.083349999957093</c:v>
                </c:pt>
                <c:pt idx="22137">
                  <c:v>72.083912999914901</c:v>
                </c:pt>
                <c:pt idx="22138">
                  <c:v>72.083987000041802</c:v>
                </c:pt>
                <c:pt idx="22139">
                  <c:v>72.084053999787997</c:v>
                </c:pt>
                <c:pt idx="22140">
                  <c:v>72.084148000158095</c:v>
                </c:pt>
                <c:pt idx="22141">
                  <c:v>72.084902999904401</c:v>
                </c:pt>
                <c:pt idx="22142">
                  <c:v>72.085373999925594</c:v>
                </c:pt>
                <c:pt idx="22143">
                  <c:v>72.0858380000208</c:v>
                </c:pt>
                <c:pt idx="22144">
                  <c:v>72.086394000052607</c:v>
                </c:pt>
                <c:pt idx="22145">
                  <c:v>72.102085000096793</c:v>
                </c:pt>
                <c:pt idx="22146">
                  <c:v>72.102753999843102</c:v>
                </c:pt>
                <c:pt idx="22147">
                  <c:v>72.102861000075691</c:v>
                </c:pt>
                <c:pt idx="22148">
                  <c:v>72.103847000107606</c:v>
                </c:pt>
                <c:pt idx="22149">
                  <c:v>72.104683999896196</c:v>
                </c:pt>
                <c:pt idx="22150">
                  <c:v>72.105136000118307</c:v>
                </c:pt>
                <c:pt idx="22151">
                  <c:v>72.111235000193105</c:v>
                </c:pt>
                <c:pt idx="22152">
                  <c:v>72.111881000182592</c:v>
                </c:pt>
                <c:pt idx="22153">
                  <c:v>72.113099000034708</c:v>
                </c:pt>
                <c:pt idx="22154">
                  <c:v>72.113960000024193</c:v>
                </c:pt>
                <c:pt idx="22155">
                  <c:v>72.118849000162299</c:v>
                </c:pt>
                <c:pt idx="22156">
                  <c:v>72.141235999879399</c:v>
                </c:pt>
                <c:pt idx="22157">
                  <c:v>72.141588999784204</c:v>
                </c:pt>
                <c:pt idx="22158">
                  <c:v>72.142268999868904</c:v>
                </c:pt>
                <c:pt idx="22159">
                  <c:v>72.142766000069898</c:v>
                </c:pt>
                <c:pt idx="22160">
                  <c:v>72.151322000081493</c:v>
                </c:pt>
                <c:pt idx="22161">
                  <c:v>72.151471999859496</c:v>
                </c:pt>
                <c:pt idx="22162">
                  <c:v>72.151794000092195</c:v>
                </c:pt>
                <c:pt idx="22163">
                  <c:v>72.152004000145098</c:v>
                </c:pt>
                <c:pt idx="22164">
                  <c:v>72.152749999986497</c:v>
                </c:pt>
                <c:pt idx="22165">
                  <c:v>72.152994000134598</c:v>
                </c:pt>
                <c:pt idx="22166">
                  <c:v>72.1533850000923</c:v>
                </c:pt>
                <c:pt idx="22167">
                  <c:v>72.153751999849092</c:v>
                </c:pt>
                <c:pt idx="22168">
                  <c:v>72.160683000220104</c:v>
                </c:pt>
                <c:pt idx="22169">
                  <c:v>72.161239999786602</c:v>
                </c:pt>
                <c:pt idx="22170">
                  <c:v>72.162135999860709</c:v>
                </c:pt>
                <c:pt idx="22171">
                  <c:v>72.162227999797295</c:v>
                </c:pt>
                <c:pt idx="22172">
                  <c:v>72.162981000019499</c:v>
                </c:pt>
                <c:pt idx="22173">
                  <c:v>72.172141999999397</c:v>
                </c:pt>
                <c:pt idx="22174">
                  <c:v>72.172401999978305</c:v>
                </c:pt>
                <c:pt idx="22175">
                  <c:v>72.173044000010108</c:v>
                </c:pt>
                <c:pt idx="22176">
                  <c:v>72.174201000052491</c:v>
                </c:pt>
                <c:pt idx="22177">
                  <c:v>72.175162999883398</c:v>
                </c:pt>
                <c:pt idx="22178">
                  <c:v>72.199025999907406</c:v>
                </c:pt>
                <c:pt idx="22179">
                  <c:v>72.199744000045001</c:v>
                </c:pt>
                <c:pt idx="22180">
                  <c:v>72.200939000140295</c:v>
                </c:pt>
                <c:pt idx="22181">
                  <c:v>72.201818999928904</c:v>
                </c:pt>
                <c:pt idx="22182">
                  <c:v>72.209031000056697</c:v>
                </c:pt>
                <c:pt idx="22183">
                  <c:v>72.209131999898005</c:v>
                </c:pt>
                <c:pt idx="22184">
                  <c:v>72.216890000163403</c:v>
                </c:pt>
                <c:pt idx="22185">
                  <c:v>72.217542000089409</c:v>
                </c:pt>
                <c:pt idx="22186">
                  <c:v>72.218820000216496</c:v>
                </c:pt>
                <c:pt idx="22187">
                  <c:v>72.220288000153204</c:v>
                </c:pt>
                <c:pt idx="22188">
                  <c:v>72.22226400017459</c:v>
                </c:pt>
                <c:pt idx="22189">
                  <c:v>72.222892999889112</c:v>
                </c:pt>
                <c:pt idx="22190">
                  <c:v>72.223196999857393</c:v>
                </c:pt>
                <c:pt idx="22191">
                  <c:v>72.22330900003719</c:v>
                </c:pt>
                <c:pt idx="22192">
                  <c:v>72.223647000100698</c:v>
                </c:pt>
                <c:pt idx="22193">
                  <c:v>72.224223999910393</c:v>
                </c:pt>
                <c:pt idx="22194">
                  <c:v>72.224431999984503</c:v>
                </c:pt>
                <c:pt idx="22195">
                  <c:v>72.224989000005706</c:v>
                </c:pt>
                <c:pt idx="22196">
                  <c:v>72.22520599998461</c:v>
                </c:pt>
                <c:pt idx="22197">
                  <c:v>72.239600000102598</c:v>
                </c:pt>
                <c:pt idx="22198">
                  <c:v>72.256805000051799</c:v>
                </c:pt>
                <c:pt idx="22199">
                  <c:v>72.259148999819402</c:v>
                </c:pt>
                <c:pt idx="22200">
                  <c:v>72.259886000210813</c:v>
                </c:pt>
                <c:pt idx="22201">
                  <c:v>72.261183000136896</c:v>
                </c:pt>
                <c:pt idx="22202">
                  <c:v>72.262247999788002</c:v>
                </c:pt>
                <c:pt idx="22203">
                  <c:v>72.269981999852405</c:v>
                </c:pt>
                <c:pt idx="22204">
                  <c:v>72.271686000021802</c:v>
                </c:pt>
                <c:pt idx="22205">
                  <c:v>72.273769999810611</c:v>
                </c:pt>
                <c:pt idx="22206">
                  <c:v>72.286535999864995</c:v>
                </c:pt>
                <c:pt idx="22207">
                  <c:v>72.300118999919505</c:v>
                </c:pt>
                <c:pt idx="22208">
                  <c:v>72.313754999868195</c:v>
                </c:pt>
                <c:pt idx="22209">
                  <c:v>72.314438999910593</c:v>
                </c:pt>
                <c:pt idx="22210">
                  <c:v>72.314878999804904</c:v>
                </c:pt>
                <c:pt idx="22211">
                  <c:v>72.315836000143392</c:v>
                </c:pt>
                <c:pt idx="22212">
                  <c:v>72.316820000196401</c:v>
                </c:pt>
                <c:pt idx="22213">
                  <c:v>72.321216000091198</c:v>
                </c:pt>
                <c:pt idx="22214">
                  <c:v>72.321780000038402</c:v>
                </c:pt>
                <c:pt idx="22215">
                  <c:v>72.322636000080792</c:v>
                </c:pt>
                <c:pt idx="22216">
                  <c:v>72.323337999932789</c:v>
                </c:pt>
                <c:pt idx="22217">
                  <c:v>72.323937999953998</c:v>
                </c:pt>
                <c:pt idx="22218">
                  <c:v>72.324022999964598</c:v>
                </c:pt>
                <c:pt idx="22219">
                  <c:v>72.324576000028102</c:v>
                </c:pt>
                <c:pt idx="22220">
                  <c:v>72.324699000091599</c:v>
                </c:pt>
                <c:pt idx="22221">
                  <c:v>72.325492999880197</c:v>
                </c:pt>
                <c:pt idx="22222">
                  <c:v>72.325785999964808</c:v>
                </c:pt>
                <c:pt idx="22223">
                  <c:v>72.325980000186902</c:v>
                </c:pt>
                <c:pt idx="22224">
                  <c:v>72.326014999816806</c:v>
                </c:pt>
                <c:pt idx="22225">
                  <c:v>72.326668000186999</c:v>
                </c:pt>
                <c:pt idx="22226">
                  <c:v>72.326870999859196</c:v>
                </c:pt>
                <c:pt idx="22227">
                  <c:v>72.326948999943795</c:v>
                </c:pt>
                <c:pt idx="22228">
                  <c:v>72.327448000123695</c:v>
                </c:pt>
                <c:pt idx="22229">
                  <c:v>72.328451999965097</c:v>
                </c:pt>
                <c:pt idx="22230">
                  <c:v>72.329006000018111</c:v>
                </c:pt>
                <c:pt idx="22231">
                  <c:v>72.329007000007493</c:v>
                </c:pt>
                <c:pt idx="22232">
                  <c:v>72.329978000198011</c:v>
                </c:pt>
                <c:pt idx="22233">
                  <c:v>72.329995000018201</c:v>
                </c:pt>
                <c:pt idx="22234">
                  <c:v>72.330720000081698</c:v>
                </c:pt>
                <c:pt idx="22235">
                  <c:v>72.330726000018302</c:v>
                </c:pt>
                <c:pt idx="22236">
                  <c:v>72.33204800013479</c:v>
                </c:pt>
                <c:pt idx="22237">
                  <c:v>72.33304000010321</c:v>
                </c:pt>
                <c:pt idx="22238">
                  <c:v>72.335406000092888</c:v>
                </c:pt>
                <c:pt idx="22239">
                  <c:v>72.348958000020502</c:v>
                </c:pt>
                <c:pt idx="22240">
                  <c:v>72.384476000024705</c:v>
                </c:pt>
                <c:pt idx="22241">
                  <c:v>72.386038999866201</c:v>
                </c:pt>
                <c:pt idx="22242">
                  <c:v>72.386514999834603</c:v>
                </c:pt>
                <c:pt idx="22243">
                  <c:v>72.387282999898105</c:v>
                </c:pt>
                <c:pt idx="22244">
                  <c:v>72.387921999961605</c:v>
                </c:pt>
                <c:pt idx="22245">
                  <c:v>72.390107000046513</c:v>
                </c:pt>
                <c:pt idx="22246">
                  <c:v>72.393297999951699</c:v>
                </c:pt>
                <c:pt idx="22247">
                  <c:v>72.394403000089298</c:v>
                </c:pt>
                <c:pt idx="22248">
                  <c:v>72.394581000025894</c:v>
                </c:pt>
                <c:pt idx="22249">
                  <c:v>72.40043999991029</c:v>
                </c:pt>
                <c:pt idx="22250">
                  <c:v>72.410227000091197</c:v>
                </c:pt>
                <c:pt idx="22251">
                  <c:v>72.410923000006704</c:v>
                </c:pt>
                <c:pt idx="22252">
                  <c:v>72.412167000038593</c:v>
                </c:pt>
                <c:pt idx="22253">
                  <c:v>72.413037999922309</c:v>
                </c:pt>
                <c:pt idx="22254">
                  <c:v>72.438980999777399</c:v>
                </c:pt>
                <c:pt idx="22255">
                  <c:v>72.4395470001582</c:v>
                </c:pt>
                <c:pt idx="22256">
                  <c:v>72.440500000084199</c:v>
                </c:pt>
                <c:pt idx="22257">
                  <c:v>72.44116299989399</c:v>
                </c:pt>
                <c:pt idx="22258">
                  <c:v>72.445170999799302</c:v>
                </c:pt>
                <c:pt idx="22259">
                  <c:v>72.446925999884101</c:v>
                </c:pt>
                <c:pt idx="22260">
                  <c:v>72.455212000022499</c:v>
                </c:pt>
                <c:pt idx="22261">
                  <c:v>72.455653999895702</c:v>
                </c:pt>
                <c:pt idx="22262">
                  <c:v>72.456425999916902</c:v>
                </c:pt>
                <c:pt idx="22263">
                  <c:v>72.456981999948695</c:v>
                </c:pt>
                <c:pt idx="22264">
                  <c:v>72.472105000088007</c:v>
                </c:pt>
                <c:pt idx="22265">
                  <c:v>72.472552999897701</c:v>
                </c:pt>
                <c:pt idx="22266">
                  <c:v>72.473194999929504</c:v>
                </c:pt>
                <c:pt idx="22267">
                  <c:v>72.4736510001093</c:v>
                </c:pt>
                <c:pt idx="22268">
                  <c:v>72.478531999877305</c:v>
                </c:pt>
                <c:pt idx="22269">
                  <c:v>72.488008000163902</c:v>
                </c:pt>
                <c:pt idx="22270">
                  <c:v>72.488707000047697</c:v>
                </c:pt>
                <c:pt idx="22271">
                  <c:v>72.489804999804605</c:v>
                </c:pt>
                <c:pt idx="22272">
                  <c:v>72.489822000079499</c:v>
                </c:pt>
                <c:pt idx="22273">
                  <c:v>72.490259000005608</c:v>
                </c:pt>
                <c:pt idx="22274">
                  <c:v>72.490645000016201</c:v>
                </c:pt>
                <c:pt idx="22275">
                  <c:v>72.490973000185406</c:v>
                </c:pt>
                <c:pt idx="22276">
                  <c:v>72.491541000090308</c:v>
                </c:pt>
                <c:pt idx="22277">
                  <c:v>72.492080999836588</c:v>
                </c:pt>
                <c:pt idx="22278">
                  <c:v>72.492699000122201</c:v>
                </c:pt>
                <c:pt idx="22279">
                  <c:v>72.4938029998156</c:v>
                </c:pt>
                <c:pt idx="22280">
                  <c:v>72.494531999836909</c:v>
                </c:pt>
                <c:pt idx="22281">
                  <c:v>72.50279700019739</c:v>
                </c:pt>
                <c:pt idx="22282">
                  <c:v>72.503497000070595</c:v>
                </c:pt>
                <c:pt idx="22283">
                  <c:v>72.504566000134204</c:v>
                </c:pt>
                <c:pt idx="22284">
                  <c:v>72.505844999795897</c:v>
                </c:pt>
                <c:pt idx="22285">
                  <c:v>72.508858000219305</c:v>
                </c:pt>
                <c:pt idx="22286">
                  <c:v>72.517468000114604</c:v>
                </c:pt>
                <c:pt idx="22287">
                  <c:v>72.517982000135788</c:v>
                </c:pt>
                <c:pt idx="22288">
                  <c:v>72.518904999924402</c:v>
                </c:pt>
                <c:pt idx="22289">
                  <c:v>72.519539000040794</c:v>
                </c:pt>
                <c:pt idx="22290">
                  <c:v>72.528814000179395</c:v>
                </c:pt>
                <c:pt idx="22291">
                  <c:v>72.531251999862405</c:v>
                </c:pt>
                <c:pt idx="22292">
                  <c:v>72.555277999981598</c:v>
                </c:pt>
                <c:pt idx="22293">
                  <c:v>72.562725999887306</c:v>
                </c:pt>
                <c:pt idx="22294">
                  <c:v>72.564504000183604</c:v>
                </c:pt>
                <c:pt idx="22295">
                  <c:v>72.565194000162492</c:v>
                </c:pt>
                <c:pt idx="22296">
                  <c:v>72.566501999972303</c:v>
                </c:pt>
                <c:pt idx="22297">
                  <c:v>72.567489999982996</c:v>
                </c:pt>
                <c:pt idx="22298">
                  <c:v>72.579998000037406</c:v>
                </c:pt>
                <c:pt idx="22299">
                  <c:v>72.580002999984501</c:v>
                </c:pt>
                <c:pt idx="22300">
                  <c:v>72.580418000143197</c:v>
                </c:pt>
                <c:pt idx="22301">
                  <c:v>72.58117499986831</c:v>
                </c:pt>
                <c:pt idx="22302">
                  <c:v>72.582058000079897</c:v>
                </c:pt>
                <c:pt idx="22303">
                  <c:v>72.593768999922688</c:v>
                </c:pt>
                <c:pt idx="22304">
                  <c:v>72.59759499993379</c:v>
                </c:pt>
                <c:pt idx="22305">
                  <c:v>72.602854999786302</c:v>
                </c:pt>
                <c:pt idx="22306">
                  <c:v>72.603552000145996</c:v>
                </c:pt>
                <c:pt idx="22307">
                  <c:v>72.60492400018839</c:v>
                </c:pt>
                <c:pt idx="22308">
                  <c:v>72.605887000008806</c:v>
                </c:pt>
                <c:pt idx="22309">
                  <c:v>72.633679999853399</c:v>
                </c:pt>
                <c:pt idx="22310">
                  <c:v>72.634293000191903</c:v>
                </c:pt>
                <c:pt idx="22311">
                  <c:v>72.635578999779597</c:v>
                </c:pt>
                <c:pt idx="22312">
                  <c:v>72.636383999906599</c:v>
                </c:pt>
                <c:pt idx="22313">
                  <c:v>72.6435940000556</c:v>
                </c:pt>
                <c:pt idx="22314">
                  <c:v>72.644275000129696</c:v>
                </c:pt>
                <c:pt idx="22315">
                  <c:v>72.645277999981701</c:v>
                </c:pt>
                <c:pt idx="22316">
                  <c:v>72.6460609998866</c:v>
                </c:pt>
                <c:pt idx="22317">
                  <c:v>72.648797000056206</c:v>
                </c:pt>
                <c:pt idx="22318">
                  <c:v>72.649158999865904</c:v>
                </c:pt>
                <c:pt idx="22319">
                  <c:v>72.649174000162006</c:v>
                </c:pt>
                <c:pt idx="22320">
                  <c:v>72.649960000035193</c:v>
                </c:pt>
                <c:pt idx="22321">
                  <c:v>72.650384000098711</c:v>
                </c:pt>
                <c:pt idx="22322">
                  <c:v>72.655116000078095</c:v>
                </c:pt>
                <c:pt idx="22323">
                  <c:v>72.665431000132202</c:v>
                </c:pt>
                <c:pt idx="22324">
                  <c:v>72.665529000005307</c:v>
                </c:pt>
                <c:pt idx="22325">
                  <c:v>72.666068000216896</c:v>
                </c:pt>
                <c:pt idx="22326">
                  <c:v>72.666090999973591</c:v>
                </c:pt>
                <c:pt idx="22327">
                  <c:v>72.667249999994908</c:v>
                </c:pt>
                <c:pt idx="22328">
                  <c:v>72.667253999952592</c:v>
                </c:pt>
                <c:pt idx="22329">
                  <c:v>72.667976000047901</c:v>
                </c:pt>
                <c:pt idx="22330">
                  <c:v>72.667984999952708</c:v>
                </c:pt>
                <c:pt idx="22331">
                  <c:v>72.678465000080905</c:v>
                </c:pt>
                <c:pt idx="22332">
                  <c:v>72.678988999996307</c:v>
                </c:pt>
                <c:pt idx="22333">
                  <c:v>72.679743000207907</c:v>
                </c:pt>
                <c:pt idx="22334">
                  <c:v>72.679910999795496</c:v>
                </c:pt>
                <c:pt idx="22335">
                  <c:v>72.68028599992239</c:v>
                </c:pt>
                <c:pt idx="22336">
                  <c:v>72.680417999890693</c:v>
                </c:pt>
                <c:pt idx="22337">
                  <c:v>72.680538999975397</c:v>
                </c:pt>
                <c:pt idx="22338">
                  <c:v>72.6807490000283</c:v>
                </c:pt>
                <c:pt idx="22339">
                  <c:v>72.680910000144607</c:v>
                </c:pt>
                <c:pt idx="22340">
                  <c:v>72.681456999816803</c:v>
                </c:pt>
                <c:pt idx="22341">
                  <c:v>72.681564000049505</c:v>
                </c:pt>
                <c:pt idx="22342">
                  <c:v>72.682165000060195</c:v>
                </c:pt>
                <c:pt idx="22343">
                  <c:v>72.682236000218793</c:v>
                </c:pt>
                <c:pt idx="22344">
                  <c:v>72.696423999786902</c:v>
                </c:pt>
                <c:pt idx="22345">
                  <c:v>72.697084000083109</c:v>
                </c:pt>
                <c:pt idx="22346">
                  <c:v>72.6980569997977</c:v>
                </c:pt>
                <c:pt idx="22347">
                  <c:v>72.698092999871704</c:v>
                </c:pt>
                <c:pt idx="22348">
                  <c:v>72.698573999787101</c:v>
                </c:pt>
                <c:pt idx="22349">
                  <c:v>72.698877000220804</c:v>
                </c:pt>
                <c:pt idx="22350">
                  <c:v>72.699396000189097</c:v>
                </c:pt>
                <c:pt idx="22351">
                  <c:v>72.700009000072896</c:v>
                </c:pt>
                <c:pt idx="22352">
                  <c:v>72.700352000083512</c:v>
                </c:pt>
                <c:pt idx="22353">
                  <c:v>72.701031000178688</c:v>
                </c:pt>
                <c:pt idx="22354">
                  <c:v>72.702442999798194</c:v>
                </c:pt>
                <c:pt idx="22355">
                  <c:v>72.703446000104989</c:v>
                </c:pt>
                <c:pt idx="22356">
                  <c:v>72.708658000010402</c:v>
                </c:pt>
                <c:pt idx="22357">
                  <c:v>72.709190999830696</c:v>
                </c:pt>
                <c:pt idx="22358">
                  <c:v>72.71016799995769</c:v>
                </c:pt>
                <c:pt idx="22359">
                  <c:v>72.710792000179907</c:v>
                </c:pt>
                <c:pt idx="22360">
                  <c:v>72.71165200018001</c:v>
                </c:pt>
                <c:pt idx="22361">
                  <c:v>72.712634999788804</c:v>
                </c:pt>
                <c:pt idx="22362">
                  <c:v>72.733475999939401</c:v>
                </c:pt>
                <c:pt idx="22363">
                  <c:v>72.733811000034606</c:v>
                </c:pt>
                <c:pt idx="22364">
                  <c:v>72.734403000140404</c:v>
                </c:pt>
                <c:pt idx="22365">
                  <c:v>72.734859999854905</c:v>
                </c:pt>
                <c:pt idx="22366">
                  <c:v>72.738807999939993</c:v>
                </c:pt>
                <c:pt idx="22367">
                  <c:v>72.7394969999295</c:v>
                </c:pt>
                <c:pt idx="22368">
                  <c:v>72.740014999908396</c:v>
                </c:pt>
                <c:pt idx="22369">
                  <c:v>72.740943000098895</c:v>
                </c:pt>
                <c:pt idx="22370">
                  <c:v>72.741602999940312</c:v>
                </c:pt>
                <c:pt idx="22371">
                  <c:v>72.749775999909588</c:v>
                </c:pt>
                <c:pt idx="22372">
                  <c:v>72.7537110001321</c:v>
                </c:pt>
                <c:pt idx="22373">
                  <c:v>72.759542999847298</c:v>
                </c:pt>
                <c:pt idx="22374">
                  <c:v>72.762923000027499</c:v>
                </c:pt>
                <c:pt idx="22375">
                  <c:v>72.763577999921793</c:v>
                </c:pt>
                <c:pt idx="22376">
                  <c:v>72.764774999996007</c:v>
                </c:pt>
                <c:pt idx="22377">
                  <c:v>72.764879999794999</c:v>
                </c:pt>
                <c:pt idx="22378">
                  <c:v>72.765798000091294</c:v>
                </c:pt>
                <c:pt idx="22379">
                  <c:v>72.767065999869303</c:v>
                </c:pt>
                <c:pt idx="22380">
                  <c:v>72.768066000207895</c:v>
                </c:pt>
                <c:pt idx="22381">
                  <c:v>72.787840999808395</c:v>
                </c:pt>
                <c:pt idx="22382">
                  <c:v>72.792588000083896</c:v>
                </c:pt>
                <c:pt idx="22383">
                  <c:v>72.802624999894689</c:v>
                </c:pt>
                <c:pt idx="22384">
                  <c:v>72.8094450000753</c:v>
                </c:pt>
                <c:pt idx="22385">
                  <c:v>72.80984599992729</c:v>
                </c:pt>
                <c:pt idx="22386">
                  <c:v>72.812292999969898</c:v>
                </c:pt>
                <c:pt idx="22387">
                  <c:v>72.812906999843108</c:v>
                </c:pt>
                <c:pt idx="22388">
                  <c:v>72.813943999790297</c:v>
                </c:pt>
                <c:pt idx="22389">
                  <c:v>72.814673999801002</c:v>
                </c:pt>
                <c:pt idx="22390">
                  <c:v>72.839650999867388</c:v>
                </c:pt>
                <c:pt idx="22391">
                  <c:v>72.847993999857792</c:v>
                </c:pt>
                <c:pt idx="22392">
                  <c:v>72.848451000027111</c:v>
                </c:pt>
                <c:pt idx="22393">
                  <c:v>72.849206000228108</c:v>
                </c:pt>
                <c:pt idx="22394">
                  <c:v>72.849725000196401</c:v>
                </c:pt>
                <c:pt idx="22395">
                  <c:v>72.861300000113204</c:v>
                </c:pt>
                <c:pt idx="22396">
                  <c:v>72.861606000060391</c:v>
                </c:pt>
                <c:pt idx="22397">
                  <c:v>72.862237000208495</c:v>
                </c:pt>
                <c:pt idx="22398">
                  <c:v>72.863539000081801</c:v>
                </c:pt>
                <c:pt idx="22399">
                  <c:v>72.864405000018408</c:v>
                </c:pt>
                <c:pt idx="22400">
                  <c:v>72.866293000060907</c:v>
                </c:pt>
                <c:pt idx="22401">
                  <c:v>72.867016000145597</c:v>
                </c:pt>
                <c:pt idx="22402">
                  <c:v>72.868147999997703</c:v>
                </c:pt>
                <c:pt idx="22403">
                  <c:v>72.868984999786306</c:v>
                </c:pt>
                <c:pt idx="22404">
                  <c:v>72.8828749997774</c:v>
                </c:pt>
                <c:pt idx="22405">
                  <c:v>72.8834410001582</c:v>
                </c:pt>
                <c:pt idx="22406">
                  <c:v>72.88424299986211</c:v>
                </c:pt>
                <c:pt idx="22407">
                  <c:v>72.885148999830506</c:v>
                </c:pt>
                <c:pt idx="22408">
                  <c:v>72.910652999780694</c:v>
                </c:pt>
                <c:pt idx="22409">
                  <c:v>72.911320999992299</c:v>
                </c:pt>
                <c:pt idx="22410">
                  <c:v>72.912560000076994</c:v>
                </c:pt>
                <c:pt idx="22411">
                  <c:v>72.913135999897307</c:v>
                </c:pt>
                <c:pt idx="22412">
                  <c:v>72.913385999981898</c:v>
                </c:pt>
                <c:pt idx="22413">
                  <c:v>72.913602999960801</c:v>
                </c:pt>
                <c:pt idx="22414">
                  <c:v>72.914358000161798</c:v>
                </c:pt>
                <c:pt idx="22415">
                  <c:v>72.914836000109005</c:v>
                </c:pt>
                <c:pt idx="22416">
                  <c:v>72.917068000151602</c:v>
                </c:pt>
                <c:pt idx="22417">
                  <c:v>72.9228929999408</c:v>
                </c:pt>
                <c:pt idx="22418">
                  <c:v>72.925289000067991</c:v>
                </c:pt>
                <c:pt idx="22419">
                  <c:v>72.960793000220292</c:v>
                </c:pt>
                <c:pt idx="22420">
                  <c:v>72.96636299997769</c:v>
                </c:pt>
                <c:pt idx="22421">
                  <c:v>72.967045000041196</c:v>
                </c:pt>
                <c:pt idx="22422">
                  <c:v>72.967219000020108</c:v>
                </c:pt>
                <c:pt idx="22423">
                  <c:v>72.9675419997875</c:v>
                </c:pt>
                <c:pt idx="22424">
                  <c:v>72.968316999777002</c:v>
                </c:pt>
                <c:pt idx="22425">
                  <c:v>72.968319000210599</c:v>
                </c:pt>
                <c:pt idx="22426">
                  <c:v>72.969198999999193</c:v>
                </c:pt>
                <c:pt idx="22427">
                  <c:v>72.969205999925109</c:v>
                </c:pt>
                <c:pt idx="22428">
                  <c:v>72.974521000105497</c:v>
                </c:pt>
                <c:pt idx="22429">
                  <c:v>73.001541999928989</c:v>
                </c:pt>
                <c:pt idx="22430">
                  <c:v>73.001993000161704</c:v>
                </c:pt>
                <c:pt idx="22431">
                  <c:v>73.002763000204098</c:v>
                </c:pt>
                <c:pt idx="22432">
                  <c:v>73.0033119998552</c:v>
                </c:pt>
                <c:pt idx="22433">
                  <c:v>73.005196999929396</c:v>
                </c:pt>
                <c:pt idx="22434">
                  <c:v>73.014318999867101</c:v>
                </c:pt>
                <c:pt idx="22435">
                  <c:v>73.018856000089698</c:v>
                </c:pt>
                <c:pt idx="22436">
                  <c:v>73.019519999888786</c:v>
                </c:pt>
                <c:pt idx="22437">
                  <c:v>73.020733999783204</c:v>
                </c:pt>
                <c:pt idx="22438">
                  <c:v>73.021613000037107</c:v>
                </c:pt>
                <c:pt idx="22439">
                  <c:v>73.036327999943708</c:v>
                </c:pt>
                <c:pt idx="22440">
                  <c:v>73.041211000145196</c:v>
                </c:pt>
                <c:pt idx="22441">
                  <c:v>73.041689000092404</c:v>
                </c:pt>
                <c:pt idx="22442">
                  <c:v>73.04247399997621</c:v>
                </c:pt>
                <c:pt idx="22443">
                  <c:v>73.042773999986792</c:v>
                </c:pt>
                <c:pt idx="22444">
                  <c:v>73.043021000103096</c:v>
                </c:pt>
                <c:pt idx="22445">
                  <c:v>73.043460000007997</c:v>
                </c:pt>
                <c:pt idx="22446">
                  <c:v>73.044767999817807</c:v>
                </c:pt>
                <c:pt idx="22447">
                  <c:v>73.045664999881396</c:v>
                </c:pt>
                <c:pt idx="22448">
                  <c:v>73.050856000008892</c:v>
                </c:pt>
                <c:pt idx="22449">
                  <c:v>73.056318999988406</c:v>
                </c:pt>
                <c:pt idx="22450">
                  <c:v>73.056841999914397</c:v>
                </c:pt>
                <c:pt idx="22451">
                  <c:v>73.057933000200094</c:v>
                </c:pt>
                <c:pt idx="22452">
                  <c:v>73.0586879999464</c:v>
                </c:pt>
                <c:pt idx="22453">
                  <c:v>73.065573999883696</c:v>
                </c:pt>
                <c:pt idx="22454">
                  <c:v>73.079151999991097</c:v>
                </c:pt>
                <c:pt idx="22455">
                  <c:v>73.079760999917198</c:v>
                </c:pt>
                <c:pt idx="22456">
                  <c:v>73.080700999980706</c:v>
                </c:pt>
                <c:pt idx="22457">
                  <c:v>73.081383000044298</c:v>
                </c:pt>
                <c:pt idx="22458">
                  <c:v>73.085711000203403</c:v>
                </c:pt>
                <c:pt idx="22459">
                  <c:v>73.086355000214098</c:v>
                </c:pt>
                <c:pt idx="22460">
                  <c:v>73.087685999780589</c:v>
                </c:pt>
                <c:pt idx="22461">
                  <c:v>73.088689000087399</c:v>
                </c:pt>
                <c:pt idx="22462">
                  <c:v>73.094572000172704</c:v>
                </c:pt>
                <c:pt idx="22463">
                  <c:v>73.095151999950701</c:v>
                </c:pt>
                <c:pt idx="22464">
                  <c:v>73.096178000014305</c:v>
                </c:pt>
                <c:pt idx="22465">
                  <c:v>73.0969920000461</c:v>
                </c:pt>
                <c:pt idx="22466">
                  <c:v>73.097583000162501</c:v>
                </c:pt>
                <c:pt idx="22467">
                  <c:v>73.098215999834707</c:v>
                </c:pt>
                <c:pt idx="22468">
                  <c:v>73.099403000014689</c:v>
                </c:pt>
                <c:pt idx="22469">
                  <c:v>73.100245000205106</c:v>
                </c:pt>
                <c:pt idx="22470">
                  <c:v>73.100340000109995</c:v>
                </c:pt>
                <c:pt idx="22471">
                  <c:v>73.10074699989849</c:v>
                </c:pt>
                <c:pt idx="22472">
                  <c:v>73.101686999962112</c:v>
                </c:pt>
                <c:pt idx="22473">
                  <c:v>73.102212999856391</c:v>
                </c:pt>
                <c:pt idx="22474">
                  <c:v>73.106762999941495</c:v>
                </c:pt>
                <c:pt idx="22475">
                  <c:v>73.11006300005829</c:v>
                </c:pt>
                <c:pt idx="22476">
                  <c:v>73.110075999920795</c:v>
                </c:pt>
                <c:pt idx="22477">
                  <c:v>73.110813999846798</c:v>
                </c:pt>
                <c:pt idx="22478">
                  <c:v>73.112139999920998</c:v>
                </c:pt>
                <c:pt idx="22479">
                  <c:v>73.113070000090303</c:v>
                </c:pt>
                <c:pt idx="22480">
                  <c:v>73.128724000071088</c:v>
                </c:pt>
                <c:pt idx="22481">
                  <c:v>73.129382999923095</c:v>
                </c:pt>
                <c:pt idx="22482">
                  <c:v>73.130273000060598</c:v>
                </c:pt>
                <c:pt idx="22483">
                  <c:v>73.130749000028999</c:v>
                </c:pt>
                <c:pt idx="22484">
                  <c:v>73.131628999817593</c:v>
                </c:pt>
                <c:pt idx="22485">
                  <c:v>73.141184000178313</c:v>
                </c:pt>
                <c:pt idx="22486">
                  <c:v>73.141575000136001</c:v>
                </c:pt>
                <c:pt idx="22487">
                  <c:v>73.1423030001678</c:v>
                </c:pt>
                <c:pt idx="22488">
                  <c:v>73.1428009999035</c:v>
                </c:pt>
                <c:pt idx="22489">
                  <c:v>73.151086000052601</c:v>
                </c:pt>
                <c:pt idx="22490">
                  <c:v>73.151352999957396</c:v>
                </c:pt>
                <c:pt idx="22491">
                  <c:v>73.151673000211304</c:v>
                </c:pt>
                <c:pt idx="22492">
                  <c:v>73.152621000190194</c:v>
                </c:pt>
                <c:pt idx="22493">
                  <c:v>73.153341999841302</c:v>
                </c:pt>
                <c:pt idx="22494">
                  <c:v>73.154256000179799</c:v>
                </c:pt>
                <c:pt idx="22495">
                  <c:v>73.156504000053204</c:v>
                </c:pt>
                <c:pt idx="22496">
                  <c:v>73.190909999993806</c:v>
                </c:pt>
                <c:pt idx="22497">
                  <c:v>73.201317999973895</c:v>
                </c:pt>
                <c:pt idx="22498">
                  <c:v>73.202514000058699</c:v>
                </c:pt>
                <c:pt idx="22499">
                  <c:v>73.202834999847198</c:v>
                </c:pt>
                <c:pt idx="22500">
                  <c:v>73.203045999889497</c:v>
                </c:pt>
                <c:pt idx="22501">
                  <c:v>73.203961000217504</c:v>
                </c:pt>
                <c:pt idx="22502">
                  <c:v>73.204549999900294</c:v>
                </c:pt>
                <c:pt idx="22503">
                  <c:v>73.208051000165099</c:v>
                </c:pt>
                <c:pt idx="22504">
                  <c:v>73.235412000030905</c:v>
                </c:pt>
                <c:pt idx="22505">
                  <c:v>73.239499999999595</c:v>
                </c:pt>
                <c:pt idx="22506">
                  <c:v>73.249559000032605</c:v>
                </c:pt>
                <c:pt idx="22507">
                  <c:v>73.250181999810508</c:v>
                </c:pt>
                <c:pt idx="22508">
                  <c:v>73.250929000096207</c:v>
                </c:pt>
                <c:pt idx="22509">
                  <c:v>73.251262000212591</c:v>
                </c:pt>
                <c:pt idx="22510">
                  <c:v>73.251468999842402</c:v>
                </c:pt>
                <c:pt idx="22511">
                  <c:v>73.251940999853105</c:v>
                </c:pt>
                <c:pt idx="22512">
                  <c:v>73.252347000106894</c:v>
                </c:pt>
                <c:pt idx="22513">
                  <c:v>73.252425000191494</c:v>
                </c:pt>
                <c:pt idx="22514">
                  <c:v>73.260374999790599</c:v>
                </c:pt>
                <c:pt idx="22515">
                  <c:v>73.260983000182009</c:v>
                </c:pt>
                <c:pt idx="22516">
                  <c:v>73.26202400008691</c:v>
                </c:pt>
                <c:pt idx="22517">
                  <c:v>73.262868999790911</c:v>
                </c:pt>
                <c:pt idx="22518">
                  <c:v>73.271148000003393</c:v>
                </c:pt>
                <c:pt idx="22519">
                  <c:v>73.298948000228805</c:v>
                </c:pt>
                <c:pt idx="22520">
                  <c:v>73.317372000019503</c:v>
                </c:pt>
                <c:pt idx="22521">
                  <c:v>73.324896000030989</c:v>
                </c:pt>
                <c:pt idx="22522">
                  <c:v>73.325593999925303</c:v>
                </c:pt>
                <c:pt idx="22523">
                  <c:v>73.326697000084096</c:v>
                </c:pt>
                <c:pt idx="22524">
                  <c:v>73.327528999925491</c:v>
                </c:pt>
                <c:pt idx="22525">
                  <c:v>73.329659000137298</c:v>
                </c:pt>
                <c:pt idx="22526">
                  <c:v>73.341626999990709</c:v>
                </c:pt>
                <c:pt idx="22527">
                  <c:v>73.341955000159899</c:v>
                </c:pt>
                <c:pt idx="22528">
                  <c:v>73.342623999906195</c:v>
                </c:pt>
                <c:pt idx="22529">
                  <c:v>73.343035000107193</c:v>
                </c:pt>
                <c:pt idx="22530">
                  <c:v>73.347811000075993</c:v>
                </c:pt>
                <c:pt idx="22531">
                  <c:v>73.348468999938603</c:v>
                </c:pt>
                <c:pt idx="22532">
                  <c:v>73.349711999980997</c:v>
                </c:pt>
                <c:pt idx="22533">
                  <c:v>73.350532999938807</c:v>
                </c:pt>
                <c:pt idx="22534">
                  <c:v>73.356502000024193</c:v>
                </c:pt>
                <c:pt idx="22535">
                  <c:v>73.357044000203999</c:v>
                </c:pt>
                <c:pt idx="22536">
                  <c:v>73.357996000140702</c:v>
                </c:pt>
                <c:pt idx="22537">
                  <c:v>73.358716999791795</c:v>
                </c:pt>
                <c:pt idx="22538">
                  <c:v>73.359613999855299</c:v>
                </c:pt>
                <c:pt idx="22539">
                  <c:v>73.3602240002255</c:v>
                </c:pt>
                <c:pt idx="22540">
                  <c:v>73.361436000141097</c:v>
                </c:pt>
                <c:pt idx="22541">
                  <c:v>73.361727999781507</c:v>
                </c:pt>
                <c:pt idx="22542">
                  <c:v>73.362235999866201</c:v>
                </c:pt>
                <c:pt idx="22543">
                  <c:v>73.362262000046002</c:v>
                </c:pt>
                <c:pt idx="22544">
                  <c:v>73.3630200002153</c:v>
                </c:pt>
                <c:pt idx="22545">
                  <c:v>73.363963999781802</c:v>
                </c:pt>
                <c:pt idx="22546">
                  <c:v>73.375334000047587</c:v>
                </c:pt>
                <c:pt idx="22547">
                  <c:v>73.375698999825502</c:v>
                </c:pt>
                <c:pt idx="22548">
                  <c:v>73.37632899998421</c:v>
                </c:pt>
                <c:pt idx="22549">
                  <c:v>73.376784000174595</c:v>
                </c:pt>
                <c:pt idx="22550">
                  <c:v>73.384014000112003</c:v>
                </c:pt>
                <c:pt idx="22551">
                  <c:v>73.3846170001015</c:v>
                </c:pt>
                <c:pt idx="22552">
                  <c:v>73.385701999995902</c:v>
                </c:pt>
                <c:pt idx="22553">
                  <c:v>73.386486999879708</c:v>
                </c:pt>
                <c:pt idx="22554">
                  <c:v>73.386886000207596</c:v>
                </c:pt>
                <c:pt idx="22555">
                  <c:v>73.387436999837504</c:v>
                </c:pt>
                <c:pt idx="22556">
                  <c:v>73.388430999784688</c:v>
                </c:pt>
                <c:pt idx="22557">
                  <c:v>73.389041000154904</c:v>
                </c:pt>
                <c:pt idx="22558">
                  <c:v>73.397199999817502</c:v>
                </c:pt>
                <c:pt idx="22559">
                  <c:v>73.398000999986792</c:v>
                </c:pt>
                <c:pt idx="22560">
                  <c:v>73.399537000113909</c:v>
                </c:pt>
                <c:pt idx="22561">
                  <c:v>73.399732999860092</c:v>
                </c:pt>
                <c:pt idx="22562">
                  <c:v>73.403333999976795</c:v>
                </c:pt>
                <c:pt idx="22563">
                  <c:v>73.403696999776002</c:v>
                </c:pt>
                <c:pt idx="22564">
                  <c:v>73.404870000103912</c:v>
                </c:pt>
                <c:pt idx="22565">
                  <c:v>73.405150999860709</c:v>
                </c:pt>
                <c:pt idx="22566">
                  <c:v>73.405939000167507</c:v>
                </c:pt>
                <c:pt idx="22567">
                  <c:v>73.406166000040599</c:v>
                </c:pt>
                <c:pt idx="22568">
                  <c:v>73.406242000146406</c:v>
                </c:pt>
                <c:pt idx="22569">
                  <c:v>73.409730000093901</c:v>
                </c:pt>
                <c:pt idx="22570">
                  <c:v>73.410107000199702</c:v>
                </c:pt>
                <c:pt idx="22571">
                  <c:v>73.411047999798001</c:v>
                </c:pt>
                <c:pt idx="22572">
                  <c:v>73.411281000062402</c:v>
                </c:pt>
                <c:pt idx="22573">
                  <c:v>73.417345000052492</c:v>
                </c:pt>
                <c:pt idx="22574">
                  <c:v>73.417595000137197</c:v>
                </c:pt>
                <c:pt idx="22575">
                  <c:v>73.418056999798807</c:v>
                </c:pt>
                <c:pt idx="22576">
                  <c:v>73.418908999883499</c:v>
                </c:pt>
                <c:pt idx="22577">
                  <c:v>73.419141000158504</c:v>
                </c:pt>
                <c:pt idx="22578">
                  <c:v>73.420928999894301</c:v>
                </c:pt>
                <c:pt idx="22579">
                  <c:v>73.421039000095291</c:v>
                </c:pt>
                <c:pt idx="22580">
                  <c:v>73.421134000000109</c:v>
                </c:pt>
                <c:pt idx="22581">
                  <c:v>73.421220000000105</c:v>
                </c:pt>
                <c:pt idx="22582">
                  <c:v>73.421304000021294</c:v>
                </c:pt>
                <c:pt idx="22583">
                  <c:v>73.421391000010701</c:v>
                </c:pt>
                <c:pt idx="22584">
                  <c:v>73.421478000000192</c:v>
                </c:pt>
                <c:pt idx="22585">
                  <c:v>73.421478999989603</c:v>
                </c:pt>
                <c:pt idx="22586">
                  <c:v>73.421567999957901</c:v>
                </c:pt>
                <c:pt idx="22587">
                  <c:v>73.421653999957911</c:v>
                </c:pt>
                <c:pt idx="22588">
                  <c:v>73.423458999968688</c:v>
                </c:pt>
                <c:pt idx="22589">
                  <c:v>73.4240950000639</c:v>
                </c:pt>
                <c:pt idx="22590">
                  <c:v>73.425033000148588</c:v>
                </c:pt>
                <c:pt idx="22591">
                  <c:v>73.425652999958402</c:v>
                </c:pt>
                <c:pt idx="22592">
                  <c:v>73.426101000222801</c:v>
                </c:pt>
                <c:pt idx="22593">
                  <c:v>73.4267799998633</c:v>
                </c:pt>
                <c:pt idx="22594">
                  <c:v>73.427206999895091</c:v>
                </c:pt>
                <c:pt idx="22595">
                  <c:v>73.428404999958687</c:v>
                </c:pt>
                <c:pt idx="22596">
                  <c:v>73.428864000106799</c:v>
                </c:pt>
                <c:pt idx="22597">
                  <c:v>73.429766000117496</c:v>
                </c:pt>
                <c:pt idx="22598">
                  <c:v>73.430397999800292</c:v>
                </c:pt>
                <c:pt idx="22599">
                  <c:v>73.431593999884996</c:v>
                </c:pt>
                <c:pt idx="22600">
                  <c:v>73.432437000064894</c:v>
                </c:pt>
                <c:pt idx="22601">
                  <c:v>73.436984000181795</c:v>
                </c:pt>
                <c:pt idx="22602">
                  <c:v>73.437690999980902</c:v>
                </c:pt>
                <c:pt idx="22603">
                  <c:v>73.464418000185105</c:v>
                </c:pt>
                <c:pt idx="22604">
                  <c:v>73.469080999984698</c:v>
                </c:pt>
                <c:pt idx="22605">
                  <c:v>73.472723000122613</c:v>
                </c:pt>
                <c:pt idx="22606">
                  <c:v>73.473378000016893</c:v>
                </c:pt>
                <c:pt idx="22607">
                  <c:v>73.474633999921906</c:v>
                </c:pt>
                <c:pt idx="22608">
                  <c:v>73.475527000027697</c:v>
                </c:pt>
                <c:pt idx="22609">
                  <c:v>73.480122000091697</c:v>
                </c:pt>
                <c:pt idx="22610">
                  <c:v>73.480791999827403</c:v>
                </c:pt>
                <c:pt idx="22611">
                  <c:v>73.481787000218901</c:v>
                </c:pt>
                <c:pt idx="22612">
                  <c:v>73.482505999891103</c:v>
                </c:pt>
                <c:pt idx="22613">
                  <c:v>73.483655000018189</c:v>
                </c:pt>
                <c:pt idx="22614">
                  <c:v>73.488420000103289</c:v>
                </c:pt>
                <c:pt idx="22615">
                  <c:v>73.489004999828396</c:v>
                </c:pt>
                <c:pt idx="22616">
                  <c:v>73.489957000219803</c:v>
                </c:pt>
                <c:pt idx="22617">
                  <c:v>73.49006699996599</c:v>
                </c:pt>
                <c:pt idx="22618">
                  <c:v>73.490653000135296</c:v>
                </c:pt>
                <c:pt idx="22619">
                  <c:v>73.490661000050693</c:v>
                </c:pt>
                <c:pt idx="22620">
                  <c:v>73.491817000103694</c:v>
                </c:pt>
                <c:pt idx="22621">
                  <c:v>73.492635000093202</c:v>
                </c:pt>
                <c:pt idx="22622">
                  <c:v>73.501514999861598</c:v>
                </c:pt>
                <c:pt idx="22623">
                  <c:v>73.505108000063004</c:v>
                </c:pt>
                <c:pt idx="22624">
                  <c:v>73.505517999819801</c:v>
                </c:pt>
                <c:pt idx="22625">
                  <c:v>73.505761999967902</c:v>
                </c:pt>
                <c:pt idx="22626">
                  <c:v>73.506889999862295</c:v>
                </c:pt>
                <c:pt idx="22627">
                  <c:v>73.507686000084504</c:v>
                </c:pt>
                <c:pt idx="22628">
                  <c:v>73.512596999989896</c:v>
                </c:pt>
                <c:pt idx="22629">
                  <c:v>73.514556000191007</c:v>
                </c:pt>
                <c:pt idx="22630">
                  <c:v>73.5220520000439</c:v>
                </c:pt>
                <c:pt idx="22631">
                  <c:v>73.5223510000651</c:v>
                </c:pt>
                <c:pt idx="22632">
                  <c:v>73.5228789999382</c:v>
                </c:pt>
                <c:pt idx="22633">
                  <c:v>73.523383000065195</c:v>
                </c:pt>
                <c:pt idx="22634">
                  <c:v>73.524081999948905</c:v>
                </c:pt>
                <c:pt idx="22635">
                  <c:v>73.540340999898007</c:v>
                </c:pt>
                <c:pt idx="22636">
                  <c:v>73.540727999897996</c:v>
                </c:pt>
                <c:pt idx="22637">
                  <c:v>73.541619000025094</c:v>
                </c:pt>
                <c:pt idx="22638">
                  <c:v>73.542151999845302</c:v>
                </c:pt>
                <c:pt idx="22639">
                  <c:v>73.555043999931499</c:v>
                </c:pt>
                <c:pt idx="22640">
                  <c:v>73.555607999878703</c:v>
                </c:pt>
                <c:pt idx="22641">
                  <c:v>73.556652000206611</c:v>
                </c:pt>
                <c:pt idx="22642">
                  <c:v>73.557364999942308</c:v>
                </c:pt>
                <c:pt idx="22643">
                  <c:v>73.559101000228111</c:v>
                </c:pt>
                <c:pt idx="22644">
                  <c:v>73.562275999847699</c:v>
                </c:pt>
                <c:pt idx="22645">
                  <c:v>73.566654999922307</c:v>
                </c:pt>
                <c:pt idx="22646">
                  <c:v>73.567129999901212</c:v>
                </c:pt>
                <c:pt idx="22647">
                  <c:v>73.567925000133897</c:v>
                </c:pt>
                <c:pt idx="22648">
                  <c:v>73.569101999964886</c:v>
                </c:pt>
                <c:pt idx="22649">
                  <c:v>73.573908000071199</c:v>
                </c:pt>
                <c:pt idx="22650">
                  <c:v>73.577734000082188</c:v>
                </c:pt>
                <c:pt idx="22651">
                  <c:v>73.5780589998285</c:v>
                </c:pt>
                <c:pt idx="22652">
                  <c:v>73.592869000094595</c:v>
                </c:pt>
                <c:pt idx="22653">
                  <c:v>73.596464999809498</c:v>
                </c:pt>
                <c:pt idx="22654">
                  <c:v>73.605855000096199</c:v>
                </c:pt>
                <c:pt idx="22655">
                  <c:v>73.606582000138502</c:v>
                </c:pt>
                <c:pt idx="22656">
                  <c:v>73.606843000106792</c:v>
                </c:pt>
                <c:pt idx="22657">
                  <c:v>73.607374999937704</c:v>
                </c:pt>
                <c:pt idx="22658">
                  <c:v>73.608326999874393</c:v>
                </c:pt>
                <c:pt idx="22659">
                  <c:v>73.608873000011911</c:v>
                </c:pt>
                <c:pt idx="22660">
                  <c:v>73.610430999906299</c:v>
                </c:pt>
                <c:pt idx="22661">
                  <c:v>73.625391999939794</c:v>
                </c:pt>
                <c:pt idx="22662">
                  <c:v>73.632421000183896</c:v>
                </c:pt>
                <c:pt idx="22663">
                  <c:v>73.672891000114689</c:v>
                </c:pt>
                <c:pt idx="22664">
                  <c:v>73.674627999935112</c:v>
                </c:pt>
                <c:pt idx="22665">
                  <c:v>73.675343000104391</c:v>
                </c:pt>
                <c:pt idx="22666">
                  <c:v>73.676719000104612</c:v>
                </c:pt>
                <c:pt idx="22667">
                  <c:v>73.677723999935495</c:v>
                </c:pt>
                <c:pt idx="22668">
                  <c:v>73.68532000009499</c:v>
                </c:pt>
                <c:pt idx="22669">
                  <c:v>73.692306999873807</c:v>
                </c:pt>
                <c:pt idx="22670">
                  <c:v>73.693041999831607</c:v>
                </c:pt>
                <c:pt idx="22671">
                  <c:v>73.694300000170102</c:v>
                </c:pt>
                <c:pt idx="22672">
                  <c:v>73.695266999948203</c:v>
                </c:pt>
                <c:pt idx="22673">
                  <c:v>73.70051399993821</c:v>
                </c:pt>
                <c:pt idx="22674">
                  <c:v>73.701041999811395</c:v>
                </c:pt>
                <c:pt idx="22675">
                  <c:v>73.702007000065294</c:v>
                </c:pt>
                <c:pt idx="22676">
                  <c:v>73.7027260001923</c:v>
                </c:pt>
                <c:pt idx="22677">
                  <c:v>73.704416000055005</c:v>
                </c:pt>
                <c:pt idx="22678">
                  <c:v>73.704814999928203</c:v>
                </c:pt>
                <c:pt idx="22679">
                  <c:v>73.705503999917696</c:v>
                </c:pt>
                <c:pt idx="22680">
                  <c:v>73.706142999981196</c:v>
                </c:pt>
                <c:pt idx="22681">
                  <c:v>73.716044999855498</c:v>
                </c:pt>
                <c:pt idx="22682">
                  <c:v>73.721192999983003</c:v>
                </c:pt>
                <c:pt idx="22683">
                  <c:v>73.72146199986669</c:v>
                </c:pt>
                <c:pt idx="22684">
                  <c:v>73.721883999951302</c:v>
                </c:pt>
                <c:pt idx="22685">
                  <c:v>73.722653999993696</c:v>
                </c:pt>
                <c:pt idx="22686">
                  <c:v>73.723153000173596</c:v>
                </c:pt>
                <c:pt idx="22687">
                  <c:v>73.728142000163601</c:v>
                </c:pt>
                <c:pt idx="22688">
                  <c:v>73.728728999867599</c:v>
                </c:pt>
                <c:pt idx="22689">
                  <c:v>73.729921999984001</c:v>
                </c:pt>
                <c:pt idx="22690">
                  <c:v>73.730754999814891</c:v>
                </c:pt>
                <c:pt idx="22691">
                  <c:v>73.750233999817198</c:v>
                </c:pt>
                <c:pt idx="22692">
                  <c:v>73.754082000050403</c:v>
                </c:pt>
                <c:pt idx="22693">
                  <c:v>73.761325999839698</c:v>
                </c:pt>
                <c:pt idx="22694">
                  <c:v>73.761752999871504</c:v>
                </c:pt>
                <c:pt idx="22695">
                  <c:v>73.762438999892694</c:v>
                </c:pt>
                <c:pt idx="22696">
                  <c:v>73.762560999966794</c:v>
                </c:pt>
                <c:pt idx="22697">
                  <c:v>73.763188000157214</c:v>
                </c:pt>
                <c:pt idx="22698">
                  <c:v>73.7700129998302</c:v>
                </c:pt>
                <c:pt idx="22699">
                  <c:v>73.770685999988899</c:v>
                </c:pt>
                <c:pt idx="22700">
                  <c:v>73.772041000211104</c:v>
                </c:pt>
                <c:pt idx="22701">
                  <c:v>73.773069999788191</c:v>
                </c:pt>
                <c:pt idx="22702">
                  <c:v>73.776560000169397</c:v>
                </c:pt>
                <c:pt idx="22703">
                  <c:v>73.776872000053089</c:v>
                </c:pt>
                <c:pt idx="22704">
                  <c:v>73.777423000137702</c:v>
                </c:pt>
                <c:pt idx="22705">
                  <c:v>73.777915999926293</c:v>
                </c:pt>
                <c:pt idx="22706">
                  <c:v>73.781012999916101</c:v>
                </c:pt>
                <c:pt idx="22707">
                  <c:v>73.781427000085287</c:v>
                </c:pt>
                <c:pt idx="22708">
                  <c:v>73.782079000011393</c:v>
                </c:pt>
                <c:pt idx="22709">
                  <c:v>73.782645999926899</c:v>
                </c:pt>
                <c:pt idx="22710">
                  <c:v>73.788973999853596</c:v>
                </c:pt>
                <c:pt idx="22711">
                  <c:v>73.799453999981708</c:v>
                </c:pt>
                <c:pt idx="22712">
                  <c:v>73.803355000109107</c:v>
                </c:pt>
                <c:pt idx="22713">
                  <c:v>73.822496000047906</c:v>
                </c:pt>
                <c:pt idx="22714">
                  <c:v>73.849702000188699</c:v>
                </c:pt>
                <c:pt idx="22715">
                  <c:v>73.851083000135901</c:v>
                </c:pt>
                <c:pt idx="22716">
                  <c:v>73.853426999903604</c:v>
                </c:pt>
                <c:pt idx="22717">
                  <c:v>73.853431999850699</c:v>
                </c:pt>
                <c:pt idx="22718">
                  <c:v>73.853973000041094</c:v>
                </c:pt>
                <c:pt idx="22719">
                  <c:v>73.854972999924897</c:v>
                </c:pt>
                <c:pt idx="22720">
                  <c:v>73.855678000199902</c:v>
                </c:pt>
                <c:pt idx="22721">
                  <c:v>73.864408000190409</c:v>
                </c:pt>
                <c:pt idx="22722">
                  <c:v>73.865090999788592</c:v>
                </c:pt>
                <c:pt idx="22723">
                  <c:v>73.866327999894494</c:v>
                </c:pt>
                <c:pt idx="22724">
                  <c:v>73.867111999788889</c:v>
                </c:pt>
                <c:pt idx="22725">
                  <c:v>73.871158000201802</c:v>
                </c:pt>
                <c:pt idx="22726">
                  <c:v>73.871411999789402</c:v>
                </c:pt>
                <c:pt idx="22727">
                  <c:v>73.871897000117301</c:v>
                </c:pt>
                <c:pt idx="22728">
                  <c:v>73.872304999895206</c:v>
                </c:pt>
                <c:pt idx="22729">
                  <c:v>73.891772000024503</c:v>
                </c:pt>
                <c:pt idx="22730">
                  <c:v>73.8922310001726</c:v>
                </c:pt>
                <c:pt idx="22731">
                  <c:v>73.893004000183197</c:v>
                </c:pt>
                <c:pt idx="22732">
                  <c:v>73.89361500008809</c:v>
                </c:pt>
                <c:pt idx="22733">
                  <c:v>73.90056199983519</c:v>
                </c:pt>
                <c:pt idx="22734">
                  <c:v>73.922240000228996</c:v>
                </c:pt>
                <c:pt idx="22735">
                  <c:v>73.940820000188907</c:v>
                </c:pt>
                <c:pt idx="22736">
                  <c:v>73.948562000168693</c:v>
                </c:pt>
                <c:pt idx="22737">
                  <c:v>73.949183999957299</c:v>
                </c:pt>
                <c:pt idx="22738">
                  <c:v>73.950396999862193</c:v>
                </c:pt>
                <c:pt idx="22739">
                  <c:v>73.9512999998623</c:v>
                </c:pt>
                <c:pt idx="22740">
                  <c:v>73.951356000179601</c:v>
                </c:pt>
                <c:pt idx="22741">
                  <c:v>73.951831000158506</c:v>
                </c:pt>
                <c:pt idx="22742">
                  <c:v>73.951954000222003</c:v>
                </c:pt>
                <c:pt idx="22743">
                  <c:v>73.952627999915407</c:v>
                </c:pt>
                <c:pt idx="22744">
                  <c:v>73.953219000031794</c:v>
                </c:pt>
                <c:pt idx="22745">
                  <c:v>73.957385000085097</c:v>
                </c:pt>
                <c:pt idx="22746">
                  <c:v>73.957584999789105</c:v>
                </c:pt>
                <c:pt idx="22747">
                  <c:v>73.957990000053499</c:v>
                </c:pt>
                <c:pt idx="22748">
                  <c:v>73.958237000169902</c:v>
                </c:pt>
                <c:pt idx="22749">
                  <c:v>73.959366000053706</c:v>
                </c:pt>
                <c:pt idx="22750">
                  <c:v>73.959637999905596</c:v>
                </c:pt>
                <c:pt idx="22751">
                  <c:v>73.960307000106596</c:v>
                </c:pt>
                <c:pt idx="22752">
                  <c:v>73.960611000074991</c:v>
                </c:pt>
                <c:pt idx="22753">
                  <c:v>73.967169999832493</c:v>
                </c:pt>
                <c:pt idx="22754">
                  <c:v>73.967673999959501</c:v>
                </c:pt>
                <c:pt idx="22755">
                  <c:v>73.968526000044193</c:v>
                </c:pt>
                <c:pt idx="22756">
                  <c:v>73.969261999991403</c:v>
                </c:pt>
                <c:pt idx="22757">
                  <c:v>73.983792000035407</c:v>
                </c:pt>
                <c:pt idx="22758">
                  <c:v>73.984261000077794</c:v>
                </c:pt>
                <c:pt idx="22759">
                  <c:v>73.984940000172998</c:v>
                </c:pt>
                <c:pt idx="22760">
                  <c:v>73.985503000130805</c:v>
                </c:pt>
                <c:pt idx="22761">
                  <c:v>74.0015830001539</c:v>
                </c:pt>
                <c:pt idx="22762">
                  <c:v>74.002289999953007</c:v>
                </c:pt>
                <c:pt idx="22763">
                  <c:v>74.00360600013299</c:v>
                </c:pt>
                <c:pt idx="22764">
                  <c:v>74.004624999815803</c:v>
                </c:pt>
                <c:pt idx="22765">
                  <c:v>74.019729000156005</c:v>
                </c:pt>
                <c:pt idx="22766">
                  <c:v>74.027736000061793</c:v>
                </c:pt>
                <c:pt idx="22767">
                  <c:v>74.029026000062004</c:v>
                </c:pt>
                <c:pt idx="22768">
                  <c:v>74.029443000199493</c:v>
                </c:pt>
                <c:pt idx="22769">
                  <c:v>74.030129000220697</c:v>
                </c:pt>
                <c:pt idx="22770">
                  <c:v>74.030609000146697</c:v>
                </c:pt>
                <c:pt idx="22771">
                  <c:v>74.05814899993851</c:v>
                </c:pt>
                <c:pt idx="22772">
                  <c:v>74.05961299991759</c:v>
                </c:pt>
                <c:pt idx="22773">
                  <c:v>74.066980000225101</c:v>
                </c:pt>
                <c:pt idx="22774">
                  <c:v>74.076134999813789</c:v>
                </c:pt>
                <c:pt idx="22775">
                  <c:v>74.079545000131404</c:v>
                </c:pt>
                <c:pt idx="22776">
                  <c:v>74.079949999941093</c:v>
                </c:pt>
                <c:pt idx="22777">
                  <c:v>74.080565999793095</c:v>
                </c:pt>
                <c:pt idx="22778">
                  <c:v>74.080725999920105</c:v>
                </c:pt>
                <c:pt idx="22779">
                  <c:v>74.082141999952</c:v>
                </c:pt>
                <c:pt idx="22780">
                  <c:v>74.082340000131808</c:v>
                </c:pt>
                <c:pt idx="22781">
                  <c:v>74.083919999793494</c:v>
                </c:pt>
                <c:pt idx="22782">
                  <c:v>74.084145000142598</c:v>
                </c:pt>
                <c:pt idx="22783">
                  <c:v>74.086007999994692</c:v>
                </c:pt>
                <c:pt idx="22784">
                  <c:v>74.086234999867798</c:v>
                </c:pt>
                <c:pt idx="22785">
                  <c:v>74.086699999952501</c:v>
                </c:pt>
                <c:pt idx="22786">
                  <c:v>74.086856000121699</c:v>
                </c:pt>
                <c:pt idx="22787">
                  <c:v>74.08770199981511</c:v>
                </c:pt>
                <c:pt idx="22788">
                  <c:v>74.087772999973808</c:v>
                </c:pt>
                <c:pt idx="22789">
                  <c:v>74.087852000047803</c:v>
                </c:pt>
                <c:pt idx="22790">
                  <c:v>74.087918999794013</c:v>
                </c:pt>
                <c:pt idx="22791">
                  <c:v>74.087996999878598</c:v>
                </c:pt>
                <c:pt idx="22792">
                  <c:v>74.088072999984405</c:v>
                </c:pt>
                <c:pt idx="22793">
                  <c:v>74.088715000016194</c:v>
                </c:pt>
                <c:pt idx="22794">
                  <c:v>74.089045000164305</c:v>
                </c:pt>
                <c:pt idx="22795">
                  <c:v>74.089533000005702</c:v>
                </c:pt>
                <c:pt idx="22796">
                  <c:v>74.0901389999635</c:v>
                </c:pt>
                <c:pt idx="22797">
                  <c:v>74.090636000164494</c:v>
                </c:pt>
                <c:pt idx="22798">
                  <c:v>74.090918999900097</c:v>
                </c:pt>
                <c:pt idx="22799">
                  <c:v>74.095421000038101</c:v>
                </c:pt>
                <c:pt idx="22800">
                  <c:v>74.096038999869009</c:v>
                </c:pt>
                <c:pt idx="22801">
                  <c:v>74.097352000080704</c:v>
                </c:pt>
                <c:pt idx="22802">
                  <c:v>74.098309999953898</c:v>
                </c:pt>
                <c:pt idx="22803">
                  <c:v>74.106507000124097</c:v>
                </c:pt>
                <c:pt idx="22804">
                  <c:v>74.123370000052091</c:v>
                </c:pt>
                <c:pt idx="22805">
                  <c:v>74.1240799998195</c:v>
                </c:pt>
                <c:pt idx="22806">
                  <c:v>74.125384000126303</c:v>
                </c:pt>
                <c:pt idx="22807">
                  <c:v>74.126236000210994</c:v>
                </c:pt>
                <c:pt idx="22808">
                  <c:v>74.133166000137805</c:v>
                </c:pt>
                <c:pt idx="22809">
                  <c:v>74.133880999852408</c:v>
                </c:pt>
                <c:pt idx="22810">
                  <c:v>74.135132999799595</c:v>
                </c:pt>
                <c:pt idx="22811">
                  <c:v>74.136080999778599</c:v>
                </c:pt>
                <c:pt idx="22812">
                  <c:v>74.138642999969306</c:v>
                </c:pt>
                <c:pt idx="22813">
                  <c:v>74.154766999981803</c:v>
                </c:pt>
                <c:pt idx="22814">
                  <c:v>74.155504999907805</c:v>
                </c:pt>
                <c:pt idx="22815">
                  <c:v>74.156756999855105</c:v>
                </c:pt>
                <c:pt idx="22816">
                  <c:v>74.158162000003287</c:v>
                </c:pt>
                <c:pt idx="22817">
                  <c:v>74.163365999993403</c:v>
                </c:pt>
                <c:pt idx="22818">
                  <c:v>74.170457000036492</c:v>
                </c:pt>
                <c:pt idx="22819">
                  <c:v>74.170457000036492</c:v>
                </c:pt>
                <c:pt idx="22820">
                  <c:v>74.170950999814494</c:v>
                </c:pt>
                <c:pt idx="22821">
                  <c:v>74.171862000184703</c:v>
                </c:pt>
                <c:pt idx="22822">
                  <c:v>74.172970999825296</c:v>
                </c:pt>
                <c:pt idx="22823">
                  <c:v>74.193572999774901</c:v>
                </c:pt>
                <c:pt idx="22824">
                  <c:v>74.195866000081807</c:v>
                </c:pt>
                <c:pt idx="22825">
                  <c:v>74.198212999817699</c:v>
                </c:pt>
                <c:pt idx="22826">
                  <c:v>74.198814999817799</c:v>
                </c:pt>
                <c:pt idx="22827">
                  <c:v>74.200125000061206</c:v>
                </c:pt>
                <c:pt idx="22828">
                  <c:v>74.201015000198794</c:v>
                </c:pt>
                <c:pt idx="22829">
                  <c:v>74.212154000178998</c:v>
                </c:pt>
                <c:pt idx="22830">
                  <c:v>74.212748999798293</c:v>
                </c:pt>
                <c:pt idx="22831">
                  <c:v>74.213795000105094</c:v>
                </c:pt>
                <c:pt idx="22832">
                  <c:v>74.213800000052203</c:v>
                </c:pt>
                <c:pt idx="22833">
                  <c:v>74.214189000031098</c:v>
                </c:pt>
                <c:pt idx="22834">
                  <c:v>74.214607000158097</c:v>
                </c:pt>
                <c:pt idx="22835">
                  <c:v>74.214856999787997</c:v>
                </c:pt>
                <c:pt idx="22836">
                  <c:v>74.215303000073604</c:v>
                </c:pt>
                <c:pt idx="22837">
                  <c:v>74.217495000084398</c:v>
                </c:pt>
                <c:pt idx="22838">
                  <c:v>74.217784000211296</c:v>
                </c:pt>
                <c:pt idx="22839">
                  <c:v>74.218526000095096</c:v>
                </c:pt>
                <c:pt idx="22840">
                  <c:v>74.21898800021151</c:v>
                </c:pt>
                <c:pt idx="22841">
                  <c:v>74.223553000137997</c:v>
                </c:pt>
                <c:pt idx="22842">
                  <c:v>74.226243999873901</c:v>
                </c:pt>
                <c:pt idx="22843">
                  <c:v>74.243223999928802</c:v>
                </c:pt>
                <c:pt idx="22844">
                  <c:v>74.257946000216094</c:v>
                </c:pt>
                <c:pt idx="22845">
                  <c:v>74.258631999782608</c:v>
                </c:pt>
                <c:pt idx="22846">
                  <c:v>74.259784999867392</c:v>
                </c:pt>
                <c:pt idx="22847">
                  <c:v>74.260329000026104</c:v>
                </c:pt>
                <c:pt idx="22848">
                  <c:v>74.261315000057905</c:v>
                </c:pt>
                <c:pt idx="22849">
                  <c:v>74.2620549999628</c:v>
                </c:pt>
                <c:pt idx="22850">
                  <c:v>74.262492999878305</c:v>
                </c:pt>
                <c:pt idx="22851">
                  <c:v>74.283974000081699</c:v>
                </c:pt>
                <c:pt idx="22852">
                  <c:v>74.284230000102909</c:v>
                </c:pt>
                <c:pt idx="22853">
                  <c:v>74.284660000103003</c:v>
                </c:pt>
                <c:pt idx="22854">
                  <c:v>74.285054000028993</c:v>
                </c:pt>
                <c:pt idx="22855">
                  <c:v>74.305907000052599</c:v>
                </c:pt>
                <c:pt idx="22856">
                  <c:v>74.306627000169101</c:v>
                </c:pt>
                <c:pt idx="22857">
                  <c:v>74.309653999989592</c:v>
                </c:pt>
                <c:pt idx="22858">
                  <c:v>74.3101250000108</c:v>
                </c:pt>
                <c:pt idx="22859">
                  <c:v>74.310963999778295</c:v>
                </c:pt>
                <c:pt idx="22860">
                  <c:v>74.311666000085097</c:v>
                </c:pt>
                <c:pt idx="22861">
                  <c:v>74.31720000022321</c:v>
                </c:pt>
                <c:pt idx="22862">
                  <c:v>74.3178809998426</c:v>
                </c:pt>
                <c:pt idx="22863">
                  <c:v>74.319158999969602</c:v>
                </c:pt>
                <c:pt idx="22864">
                  <c:v>74.3205600001601</c:v>
                </c:pt>
                <c:pt idx="22865">
                  <c:v>74.321513000086199</c:v>
                </c:pt>
                <c:pt idx="22866">
                  <c:v>74.322201000086295</c:v>
                </c:pt>
                <c:pt idx="22867">
                  <c:v>74.323545999959606</c:v>
                </c:pt>
                <c:pt idx="22868">
                  <c:v>74.324545999843295</c:v>
                </c:pt>
                <c:pt idx="22869">
                  <c:v>74.33512799980231</c:v>
                </c:pt>
                <c:pt idx="22870">
                  <c:v>74.355343000206602</c:v>
                </c:pt>
                <c:pt idx="22871">
                  <c:v>74.356296000132701</c:v>
                </c:pt>
                <c:pt idx="22872">
                  <c:v>74.364959999911605</c:v>
                </c:pt>
                <c:pt idx="22873">
                  <c:v>74.366345999806001</c:v>
                </c:pt>
                <c:pt idx="22874">
                  <c:v>74.366793000081003</c:v>
                </c:pt>
                <c:pt idx="22875">
                  <c:v>74.3675250000706</c:v>
                </c:pt>
                <c:pt idx="22876">
                  <c:v>74.368075000165803</c:v>
                </c:pt>
                <c:pt idx="22877">
                  <c:v>74.386802999924797</c:v>
                </c:pt>
                <c:pt idx="22878">
                  <c:v>74.388439999893293</c:v>
                </c:pt>
                <c:pt idx="22879">
                  <c:v>74.390516000221396</c:v>
                </c:pt>
                <c:pt idx="22880">
                  <c:v>74.3946110001161</c:v>
                </c:pt>
                <c:pt idx="22881">
                  <c:v>74.395268999978711</c:v>
                </c:pt>
                <c:pt idx="22882">
                  <c:v>74.396587000137487</c:v>
                </c:pt>
                <c:pt idx="22883">
                  <c:v>74.397477999809695</c:v>
                </c:pt>
                <c:pt idx="22884">
                  <c:v>74.400567999873587</c:v>
                </c:pt>
                <c:pt idx="22885">
                  <c:v>74.400981000053406</c:v>
                </c:pt>
                <c:pt idx="22886">
                  <c:v>74.401632999979412</c:v>
                </c:pt>
                <c:pt idx="22887">
                  <c:v>74.402102000021799</c:v>
                </c:pt>
                <c:pt idx="22888">
                  <c:v>74.404048999895096</c:v>
                </c:pt>
                <c:pt idx="22889">
                  <c:v>74.404615999810602</c:v>
                </c:pt>
                <c:pt idx="22890">
                  <c:v>74.405804999969391</c:v>
                </c:pt>
                <c:pt idx="22891">
                  <c:v>74.406591999832003</c:v>
                </c:pt>
                <c:pt idx="22892">
                  <c:v>74.417941999854506</c:v>
                </c:pt>
                <c:pt idx="22893">
                  <c:v>74.436104000142208</c:v>
                </c:pt>
                <c:pt idx="22894">
                  <c:v>74.447775999942607</c:v>
                </c:pt>
                <c:pt idx="22895">
                  <c:v>74.448230000143596</c:v>
                </c:pt>
                <c:pt idx="22896">
                  <c:v>74.449142000048596</c:v>
                </c:pt>
                <c:pt idx="22897">
                  <c:v>74.449873000048598</c:v>
                </c:pt>
                <c:pt idx="22898">
                  <c:v>74.4639999998071</c:v>
                </c:pt>
                <c:pt idx="22899">
                  <c:v>74.46443600019839</c:v>
                </c:pt>
                <c:pt idx="22900">
                  <c:v>74.464629999965808</c:v>
                </c:pt>
                <c:pt idx="22901">
                  <c:v>74.464901999817798</c:v>
                </c:pt>
                <c:pt idx="22902">
                  <c:v>74.465581999902497</c:v>
                </c:pt>
                <c:pt idx="22903">
                  <c:v>74.465861000135192</c:v>
                </c:pt>
                <c:pt idx="22904">
                  <c:v>74.466102999849596</c:v>
                </c:pt>
                <c:pt idx="22905">
                  <c:v>74.466750999818004</c:v>
                </c:pt>
                <c:pt idx="22906">
                  <c:v>74.469354000029796</c:v>
                </c:pt>
                <c:pt idx="22907">
                  <c:v>74.475382999935306</c:v>
                </c:pt>
                <c:pt idx="22908">
                  <c:v>74.484008000126707</c:v>
                </c:pt>
                <c:pt idx="22909">
                  <c:v>74.484474000200791</c:v>
                </c:pt>
                <c:pt idx="22910">
                  <c:v>74.485285999799004</c:v>
                </c:pt>
                <c:pt idx="22911">
                  <c:v>74.485854000158696</c:v>
                </c:pt>
                <c:pt idx="22912">
                  <c:v>74.487384999883901</c:v>
                </c:pt>
                <c:pt idx="22913">
                  <c:v>74.488079999809997</c:v>
                </c:pt>
                <c:pt idx="22914">
                  <c:v>74.488301000201304</c:v>
                </c:pt>
                <c:pt idx="22915">
                  <c:v>74.488340999778302</c:v>
                </c:pt>
                <c:pt idx="22916">
                  <c:v>74.488997000116797</c:v>
                </c:pt>
                <c:pt idx="22917">
                  <c:v>74.489005000032094</c:v>
                </c:pt>
                <c:pt idx="22918">
                  <c:v>74.489529999936991</c:v>
                </c:pt>
                <c:pt idx="22919">
                  <c:v>74.490341999990008</c:v>
                </c:pt>
                <c:pt idx="22920">
                  <c:v>74.490342999979404</c:v>
                </c:pt>
                <c:pt idx="22921">
                  <c:v>74.490556000000595</c:v>
                </c:pt>
                <c:pt idx="22922">
                  <c:v>74.49120199999011</c:v>
                </c:pt>
                <c:pt idx="22923">
                  <c:v>74.491203999969002</c:v>
                </c:pt>
                <c:pt idx="22924">
                  <c:v>74.504802999854292</c:v>
                </c:pt>
                <c:pt idx="22925">
                  <c:v>74.505387000044706</c:v>
                </c:pt>
                <c:pt idx="22926">
                  <c:v>74.506423999991895</c:v>
                </c:pt>
                <c:pt idx="22927">
                  <c:v>74.507164999886299</c:v>
                </c:pt>
                <c:pt idx="22928">
                  <c:v>74.507477000224696</c:v>
                </c:pt>
                <c:pt idx="22929">
                  <c:v>74.514778999855395</c:v>
                </c:pt>
                <c:pt idx="22930">
                  <c:v>74.5151689998238</c:v>
                </c:pt>
                <c:pt idx="22931">
                  <c:v>74.515928999971891</c:v>
                </c:pt>
                <c:pt idx="22932">
                  <c:v>74.516452999887406</c:v>
                </c:pt>
                <c:pt idx="22933">
                  <c:v>74.521100999845601</c:v>
                </c:pt>
                <c:pt idx="22934">
                  <c:v>74.541712000154789</c:v>
                </c:pt>
                <c:pt idx="22935">
                  <c:v>74.544085000070396</c:v>
                </c:pt>
                <c:pt idx="22936">
                  <c:v>74.549698999817295</c:v>
                </c:pt>
                <c:pt idx="22937">
                  <c:v>74.550204999923096</c:v>
                </c:pt>
                <c:pt idx="22938">
                  <c:v>74.551236999923205</c:v>
                </c:pt>
                <c:pt idx="22939">
                  <c:v>74.551918999986796</c:v>
                </c:pt>
                <c:pt idx="22940">
                  <c:v>74.560291000125204</c:v>
                </c:pt>
                <c:pt idx="22941">
                  <c:v>74.565259999871998</c:v>
                </c:pt>
                <c:pt idx="22942">
                  <c:v>74.586217000160104</c:v>
                </c:pt>
                <c:pt idx="22943">
                  <c:v>74.590609000097089</c:v>
                </c:pt>
                <c:pt idx="22944">
                  <c:v>74.606480000056692</c:v>
                </c:pt>
                <c:pt idx="22945">
                  <c:v>74.614896000184601</c:v>
                </c:pt>
                <c:pt idx="22946">
                  <c:v>74.620821999815192</c:v>
                </c:pt>
                <c:pt idx="22947">
                  <c:v>74.621518000185404</c:v>
                </c:pt>
                <c:pt idx="22948">
                  <c:v>74.622815000111501</c:v>
                </c:pt>
                <c:pt idx="22949">
                  <c:v>74.6237489997838</c:v>
                </c:pt>
                <c:pt idx="22950">
                  <c:v>74.6378849999018</c:v>
                </c:pt>
                <c:pt idx="22951">
                  <c:v>74.638151999806709</c:v>
                </c:pt>
                <c:pt idx="22952">
                  <c:v>74.638676000176901</c:v>
                </c:pt>
                <c:pt idx="22953">
                  <c:v>74.639123999986609</c:v>
                </c:pt>
                <c:pt idx="22954">
                  <c:v>74.640424999870405</c:v>
                </c:pt>
                <c:pt idx="22955">
                  <c:v>74.675081999885094</c:v>
                </c:pt>
                <c:pt idx="22956">
                  <c:v>74.675766999916902</c:v>
                </c:pt>
                <c:pt idx="22957">
                  <c:v>74.6770830000969</c:v>
                </c:pt>
                <c:pt idx="22958">
                  <c:v>74.678049999874901</c:v>
                </c:pt>
                <c:pt idx="22959">
                  <c:v>74.687721999907808</c:v>
                </c:pt>
                <c:pt idx="22960">
                  <c:v>74.688326999876097</c:v>
                </c:pt>
                <c:pt idx="22961">
                  <c:v>74.689256000056005</c:v>
                </c:pt>
                <c:pt idx="22962">
                  <c:v>74.689264999960798</c:v>
                </c:pt>
                <c:pt idx="22963">
                  <c:v>74.69025199998211</c:v>
                </c:pt>
                <c:pt idx="22964">
                  <c:v>74.700561000099697</c:v>
                </c:pt>
                <c:pt idx="22965">
                  <c:v>74.703476000195209</c:v>
                </c:pt>
                <c:pt idx="22966">
                  <c:v>74.704082000152894</c:v>
                </c:pt>
                <c:pt idx="22967">
                  <c:v>74.705217999962699</c:v>
                </c:pt>
                <c:pt idx="22968">
                  <c:v>74.706045999846509</c:v>
                </c:pt>
                <c:pt idx="22969">
                  <c:v>74.731784000050496</c:v>
                </c:pt>
                <c:pt idx="22970">
                  <c:v>74.732209000103396</c:v>
                </c:pt>
                <c:pt idx="22971">
                  <c:v>74.732929000219812</c:v>
                </c:pt>
                <c:pt idx="22972">
                  <c:v>74.733427999944894</c:v>
                </c:pt>
                <c:pt idx="22973">
                  <c:v>74.734513999828692</c:v>
                </c:pt>
                <c:pt idx="22974">
                  <c:v>74.735245999818289</c:v>
                </c:pt>
                <c:pt idx="22975">
                  <c:v>74.736524999934701</c:v>
                </c:pt>
                <c:pt idx="22976">
                  <c:v>74.737514999924301</c:v>
                </c:pt>
                <c:pt idx="22977">
                  <c:v>74.743921999925007</c:v>
                </c:pt>
                <c:pt idx="22978">
                  <c:v>74.745921000157892</c:v>
                </c:pt>
                <c:pt idx="22979">
                  <c:v>74.750079999830604</c:v>
                </c:pt>
                <c:pt idx="22980">
                  <c:v>74.750761999894095</c:v>
                </c:pt>
                <c:pt idx="22981">
                  <c:v>74.751951000052898</c:v>
                </c:pt>
                <c:pt idx="22982">
                  <c:v>74.752893000095298</c:v>
                </c:pt>
                <c:pt idx="22983">
                  <c:v>74.783376000141288</c:v>
                </c:pt>
                <c:pt idx="22984">
                  <c:v>74.795602999984098</c:v>
                </c:pt>
                <c:pt idx="22985">
                  <c:v>74.804438000228402</c:v>
                </c:pt>
                <c:pt idx="22986">
                  <c:v>74.805991000175695</c:v>
                </c:pt>
                <c:pt idx="22987">
                  <c:v>74.806952000017191</c:v>
                </c:pt>
                <c:pt idx="22988">
                  <c:v>74.807454000165293</c:v>
                </c:pt>
                <c:pt idx="22989">
                  <c:v>74.808262999795204</c:v>
                </c:pt>
                <c:pt idx="22990">
                  <c:v>74.808849999953893</c:v>
                </c:pt>
                <c:pt idx="22991">
                  <c:v>74.817885999891601</c:v>
                </c:pt>
                <c:pt idx="22992">
                  <c:v>74.818598000092592</c:v>
                </c:pt>
                <c:pt idx="22993">
                  <c:v>74.820025000008101</c:v>
                </c:pt>
                <c:pt idx="22994">
                  <c:v>74.821436000092888</c:v>
                </c:pt>
                <c:pt idx="22995">
                  <c:v>74.839289000010396</c:v>
                </c:pt>
                <c:pt idx="22996">
                  <c:v>74.839948999851899</c:v>
                </c:pt>
                <c:pt idx="22997">
                  <c:v>74.841272999947208</c:v>
                </c:pt>
                <c:pt idx="22998">
                  <c:v>74.84227099985219</c:v>
                </c:pt>
                <c:pt idx="22999">
                  <c:v>74.842652999905098</c:v>
                </c:pt>
                <c:pt idx="23000">
                  <c:v>74.843350999799398</c:v>
                </c:pt>
                <c:pt idx="23001">
                  <c:v>74.844610000127403</c:v>
                </c:pt>
                <c:pt idx="23002">
                  <c:v>74.845550000190997</c:v>
                </c:pt>
                <c:pt idx="23003">
                  <c:v>74.859324000044495</c:v>
                </c:pt>
                <c:pt idx="23004">
                  <c:v>74.859799000023401</c:v>
                </c:pt>
                <c:pt idx="23005">
                  <c:v>74.8598469999706</c:v>
                </c:pt>
                <c:pt idx="23006">
                  <c:v>74.860575000002399</c:v>
                </c:pt>
                <c:pt idx="23007">
                  <c:v>74.860603000161007</c:v>
                </c:pt>
                <c:pt idx="23008">
                  <c:v>74.861185999907306</c:v>
                </c:pt>
                <c:pt idx="23009">
                  <c:v>74.861801000224602</c:v>
                </c:pt>
                <c:pt idx="23010">
                  <c:v>74.862718000076697</c:v>
                </c:pt>
                <c:pt idx="23011">
                  <c:v>74.863247999928703</c:v>
                </c:pt>
                <c:pt idx="23012">
                  <c:v>74.883928999952303</c:v>
                </c:pt>
                <c:pt idx="23013">
                  <c:v>74.884598000153304</c:v>
                </c:pt>
                <c:pt idx="23014">
                  <c:v>74.8849639999207</c:v>
                </c:pt>
                <c:pt idx="23015">
                  <c:v>74.885276999793803</c:v>
                </c:pt>
                <c:pt idx="23016">
                  <c:v>74.885791999804496</c:v>
                </c:pt>
                <c:pt idx="23017">
                  <c:v>74.885791999804496</c:v>
                </c:pt>
                <c:pt idx="23018">
                  <c:v>74.886540000079492</c:v>
                </c:pt>
                <c:pt idx="23019">
                  <c:v>74.886727999910292</c:v>
                </c:pt>
                <c:pt idx="23020">
                  <c:v>74.9053159997856</c:v>
                </c:pt>
                <c:pt idx="23021">
                  <c:v>74.915238999892608</c:v>
                </c:pt>
                <c:pt idx="23022">
                  <c:v>74.915371999850308</c:v>
                </c:pt>
                <c:pt idx="23023">
                  <c:v>74.915850999786898</c:v>
                </c:pt>
                <c:pt idx="23024">
                  <c:v>74.916565999956205</c:v>
                </c:pt>
                <c:pt idx="23025">
                  <c:v>74.917124999956201</c:v>
                </c:pt>
                <c:pt idx="23026">
                  <c:v>74.924834999819694</c:v>
                </c:pt>
                <c:pt idx="23027">
                  <c:v>74.925438999798601</c:v>
                </c:pt>
                <c:pt idx="23028">
                  <c:v>74.926568000137195</c:v>
                </c:pt>
                <c:pt idx="23029">
                  <c:v>74.926623999999705</c:v>
                </c:pt>
                <c:pt idx="23030">
                  <c:v>74.927306000063197</c:v>
                </c:pt>
                <c:pt idx="23031">
                  <c:v>74.9384669998107</c:v>
                </c:pt>
                <c:pt idx="23032">
                  <c:v>74.938997000117496</c:v>
                </c:pt>
                <c:pt idx="23033">
                  <c:v>74.940006999895502</c:v>
                </c:pt>
                <c:pt idx="23034">
                  <c:v>74.940780999895608</c:v>
                </c:pt>
                <c:pt idx="23035">
                  <c:v>74.940942000012001</c:v>
                </c:pt>
                <c:pt idx="23036">
                  <c:v>74.944069000139208</c:v>
                </c:pt>
                <c:pt idx="23037">
                  <c:v>74.944627000149907</c:v>
                </c:pt>
                <c:pt idx="23038">
                  <c:v>74.945585000023101</c:v>
                </c:pt>
                <c:pt idx="23039">
                  <c:v>74.946357000044301</c:v>
                </c:pt>
                <c:pt idx="23040">
                  <c:v>74.947402999896411</c:v>
                </c:pt>
                <c:pt idx="23041">
                  <c:v>74.94813099992821</c:v>
                </c:pt>
                <c:pt idx="23042">
                  <c:v>74.949649999780291</c:v>
                </c:pt>
                <c:pt idx="23043">
                  <c:v>74.95064000022461</c:v>
                </c:pt>
                <c:pt idx="23044">
                  <c:v>74.95455199978089</c:v>
                </c:pt>
                <c:pt idx="23045">
                  <c:v>74.955203000172304</c:v>
                </c:pt>
                <c:pt idx="23046">
                  <c:v>74.955438999950204</c:v>
                </c:pt>
                <c:pt idx="23047">
                  <c:v>74.955444999886794</c:v>
                </c:pt>
                <c:pt idx="23048">
                  <c:v>74.956493000172401</c:v>
                </c:pt>
                <c:pt idx="23049">
                  <c:v>74.957431999791794</c:v>
                </c:pt>
                <c:pt idx="23050">
                  <c:v>74.973206999857197</c:v>
                </c:pt>
                <c:pt idx="23051">
                  <c:v>74.980398000207003</c:v>
                </c:pt>
                <c:pt idx="23052">
                  <c:v>74.988033999943497</c:v>
                </c:pt>
                <c:pt idx="23053">
                  <c:v>74.996099000145406</c:v>
                </c:pt>
                <c:pt idx="23054">
                  <c:v>74.996708000071493</c:v>
                </c:pt>
                <c:pt idx="23055">
                  <c:v>74.997902000177405</c:v>
                </c:pt>
                <c:pt idx="23056">
                  <c:v>74.998556000082303</c:v>
                </c:pt>
                <c:pt idx="23057">
                  <c:v>74.998611999944799</c:v>
                </c:pt>
                <c:pt idx="23058">
                  <c:v>75.022766000074597</c:v>
                </c:pt>
                <c:pt idx="23059">
                  <c:v>75.023258999863103</c:v>
                </c:pt>
                <c:pt idx="23060">
                  <c:v>75.024187000053601</c:v>
                </c:pt>
                <c:pt idx="23061">
                  <c:v>75.024827000106598</c:v>
                </c:pt>
                <c:pt idx="23062">
                  <c:v>75.035709000076096</c:v>
                </c:pt>
                <c:pt idx="23063">
                  <c:v>75.036287999864697</c:v>
                </c:pt>
                <c:pt idx="23064">
                  <c:v>75.036326999907004</c:v>
                </c:pt>
                <c:pt idx="23065">
                  <c:v>75.037587000224391</c:v>
                </c:pt>
                <c:pt idx="23066">
                  <c:v>75.038491000213909</c:v>
                </c:pt>
                <c:pt idx="23067">
                  <c:v>75.048554000204589</c:v>
                </c:pt>
                <c:pt idx="23068">
                  <c:v>75.0555979998353</c:v>
                </c:pt>
                <c:pt idx="23069">
                  <c:v>75.062419000005306</c:v>
                </c:pt>
                <c:pt idx="23070">
                  <c:v>75.062806999994692</c:v>
                </c:pt>
                <c:pt idx="23071">
                  <c:v>75.062890000026499</c:v>
                </c:pt>
                <c:pt idx="23072">
                  <c:v>75.063261000195695</c:v>
                </c:pt>
                <c:pt idx="23073">
                  <c:v>75.0635770000371</c:v>
                </c:pt>
                <c:pt idx="23074">
                  <c:v>75.064064999878596</c:v>
                </c:pt>
                <c:pt idx="23075">
                  <c:v>75.064438000026698</c:v>
                </c:pt>
                <c:pt idx="23076">
                  <c:v>75.06465999995271</c:v>
                </c:pt>
                <c:pt idx="23077">
                  <c:v>75.071553999805403</c:v>
                </c:pt>
                <c:pt idx="23078">
                  <c:v>75.083528000050094</c:v>
                </c:pt>
                <c:pt idx="23079">
                  <c:v>75.096481999935293</c:v>
                </c:pt>
                <c:pt idx="23080">
                  <c:v>75.097163999998799</c:v>
                </c:pt>
                <c:pt idx="23081">
                  <c:v>75.098451000030693</c:v>
                </c:pt>
                <c:pt idx="23082">
                  <c:v>75.098673999946101</c:v>
                </c:pt>
                <c:pt idx="23083">
                  <c:v>75.099821000094295</c:v>
                </c:pt>
                <c:pt idx="23084">
                  <c:v>75.100030000157801</c:v>
                </c:pt>
                <c:pt idx="23085">
                  <c:v>75.100960999861812</c:v>
                </c:pt>
                <c:pt idx="23086">
                  <c:v>75.101174999872399</c:v>
                </c:pt>
                <c:pt idx="23087">
                  <c:v>75.104872999872896</c:v>
                </c:pt>
                <c:pt idx="23088">
                  <c:v>75.105218999851786</c:v>
                </c:pt>
                <c:pt idx="23089">
                  <c:v>75.107444999957806</c:v>
                </c:pt>
                <c:pt idx="23090">
                  <c:v>75.107737000053007</c:v>
                </c:pt>
                <c:pt idx="23091">
                  <c:v>75.108593000095397</c:v>
                </c:pt>
                <c:pt idx="23092">
                  <c:v>75.109057000190603</c:v>
                </c:pt>
                <c:pt idx="23093">
                  <c:v>75.109180999788805</c:v>
                </c:pt>
                <c:pt idx="23094">
                  <c:v>75.109294999947394</c:v>
                </c:pt>
                <c:pt idx="23095">
                  <c:v>75.109385999894499</c:v>
                </c:pt>
                <c:pt idx="23096">
                  <c:v>75.109467999936896</c:v>
                </c:pt>
                <c:pt idx="23097">
                  <c:v>75.109558999884001</c:v>
                </c:pt>
                <c:pt idx="23098">
                  <c:v>75.109649999831092</c:v>
                </c:pt>
                <c:pt idx="23099">
                  <c:v>75.109697999778192</c:v>
                </c:pt>
                <c:pt idx="23100">
                  <c:v>75.110581999979303</c:v>
                </c:pt>
                <c:pt idx="23101">
                  <c:v>75.11086300019079</c:v>
                </c:pt>
                <c:pt idx="23102">
                  <c:v>75.111085000116802</c:v>
                </c:pt>
                <c:pt idx="23103">
                  <c:v>75.111482000011108</c:v>
                </c:pt>
                <c:pt idx="23104">
                  <c:v>75.111781000032309</c:v>
                </c:pt>
                <c:pt idx="23105">
                  <c:v>75.111890999778495</c:v>
                </c:pt>
                <c:pt idx="23106">
                  <c:v>75.1120009999795</c:v>
                </c:pt>
                <c:pt idx="23107">
                  <c:v>75.112520999937203</c:v>
                </c:pt>
                <c:pt idx="23108">
                  <c:v>75.112994999926698</c:v>
                </c:pt>
                <c:pt idx="23109">
                  <c:v>75.113359000170007</c:v>
                </c:pt>
                <c:pt idx="23110">
                  <c:v>75.113577000138292</c:v>
                </c:pt>
                <c:pt idx="23111">
                  <c:v>75.114012000085395</c:v>
                </c:pt>
                <c:pt idx="23112">
                  <c:v>75.11609099992711</c:v>
                </c:pt>
                <c:pt idx="23113">
                  <c:v>75.116682000043497</c:v>
                </c:pt>
                <c:pt idx="23114">
                  <c:v>75.117162999958907</c:v>
                </c:pt>
                <c:pt idx="23115">
                  <c:v>75.117970000064801</c:v>
                </c:pt>
                <c:pt idx="23116">
                  <c:v>75.118798999937994</c:v>
                </c:pt>
                <c:pt idx="23117">
                  <c:v>75.1196770002025</c:v>
                </c:pt>
                <c:pt idx="23118">
                  <c:v>75.130032999823001</c:v>
                </c:pt>
                <c:pt idx="23119">
                  <c:v>75.130417999844198</c:v>
                </c:pt>
                <c:pt idx="23120">
                  <c:v>75.131121000140396</c:v>
                </c:pt>
                <c:pt idx="23121">
                  <c:v>75.131660999886606</c:v>
                </c:pt>
                <c:pt idx="23122">
                  <c:v>75.13322300019351</c:v>
                </c:pt>
                <c:pt idx="23123">
                  <c:v>75.133654000183</c:v>
                </c:pt>
                <c:pt idx="23124">
                  <c:v>75.134428000183107</c:v>
                </c:pt>
                <c:pt idx="23125">
                  <c:v>75.135039000088</c:v>
                </c:pt>
                <c:pt idx="23126">
                  <c:v>75.166399999943593</c:v>
                </c:pt>
                <c:pt idx="23127">
                  <c:v>75.166579999859096</c:v>
                </c:pt>
                <c:pt idx="23128">
                  <c:v>75.167183999837988</c:v>
                </c:pt>
                <c:pt idx="23129">
                  <c:v>75.16841400001789</c:v>
                </c:pt>
                <c:pt idx="23130">
                  <c:v>75.1691320001555</c:v>
                </c:pt>
                <c:pt idx="23131">
                  <c:v>75.179921000199101</c:v>
                </c:pt>
                <c:pt idx="23132">
                  <c:v>75.180364000061601</c:v>
                </c:pt>
                <c:pt idx="23133">
                  <c:v>75.181040000188602</c:v>
                </c:pt>
                <c:pt idx="23134">
                  <c:v>75.181559000156994</c:v>
                </c:pt>
                <c:pt idx="23135">
                  <c:v>75.18865200017899</c:v>
                </c:pt>
                <c:pt idx="23136">
                  <c:v>75.190111000210891</c:v>
                </c:pt>
                <c:pt idx="23137">
                  <c:v>75.1918179998938</c:v>
                </c:pt>
                <c:pt idx="23138">
                  <c:v>75.192163999872704</c:v>
                </c:pt>
                <c:pt idx="23139">
                  <c:v>75.198254000042596</c:v>
                </c:pt>
                <c:pt idx="23140">
                  <c:v>75.211116999980703</c:v>
                </c:pt>
                <c:pt idx="23141">
                  <c:v>75.211665000097099</c:v>
                </c:pt>
                <c:pt idx="23142">
                  <c:v>75.212744000054897</c:v>
                </c:pt>
                <c:pt idx="23143">
                  <c:v>75.213524999981004</c:v>
                </c:pt>
                <c:pt idx="23144">
                  <c:v>75.213760000224198</c:v>
                </c:pt>
                <c:pt idx="23145">
                  <c:v>75.214466000034008</c:v>
                </c:pt>
                <c:pt idx="23146">
                  <c:v>75.215746000139902</c:v>
                </c:pt>
                <c:pt idx="23147">
                  <c:v>75.216678999822705</c:v>
                </c:pt>
                <c:pt idx="23148">
                  <c:v>75.218774999939299</c:v>
                </c:pt>
                <c:pt idx="23149">
                  <c:v>75.224561000140909</c:v>
                </c:pt>
                <c:pt idx="23150">
                  <c:v>75.225213000067001</c:v>
                </c:pt>
                <c:pt idx="23151">
                  <c:v>75.226661000215202</c:v>
                </c:pt>
                <c:pt idx="23152">
                  <c:v>75.227604999781704</c:v>
                </c:pt>
                <c:pt idx="23153">
                  <c:v>75.229484999908891</c:v>
                </c:pt>
                <c:pt idx="23154">
                  <c:v>75.230233000183901</c:v>
                </c:pt>
                <c:pt idx="23155">
                  <c:v>75.231454000004305</c:v>
                </c:pt>
                <c:pt idx="23156">
                  <c:v>75.23240199998321</c:v>
                </c:pt>
                <c:pt idx="23157">
                  <c:v>75.2407149998362</c:v>
                </c:pt>
                <c:pt idx="23158">
                  <c:v>75.250846000017191</c:v>
                </c:pt>
                <c:pt idx="23159">
                  <c:v>75.251198999922011</c:v>
                </c:pt>
                <c:pt idx="23160">
                  <c:v>75.252110999826897</c:v>
                </c:pt>
                <c:pt idx="23161">
                  <c:v>75.252600000112508</c:v>
                </c:pt>
                <c:pt idx="23162">
                  <c:v>75.253555000017499</c:v>
                </c:pt>
                <c:pt idx="23163">
                  <c:v>75.254176999806006</c:v>
                </c:pt>
                <c:pt idx="23164">
                  <c:v>75.267580999934495</c:v>
                </c:pt>
                <c:pt idx="23165">
                  <c:v>75.268255000082704</c:v>
                </c:pt>
                <c:pt idx="23166">
                  <c:v>75.269557999945292</c:v>
                </c:pt>
                <c:pt idx="23167">
                  <c:v>75.270526000167592</c:v>
                </c:pt>
                <c:pt idx="23168">
                  <c:v>75.275619999956589</c:v>
                </c:pt>
                <c:pt idx="23169">
                  <c:v>75.276038000083602</c:v>
                </c:pt>
                <c:pt idx="23170">
                  <c:v>75.276696999935595</c:v>
                </c:pt>
                <c:pt idx="23171">
                  <c:v>75.277245000052005</c:v>
                </c:pt>
                <c:pt idx="23172">
                  <c:v>75.2792919997773</c:v>
                </c:pt>
                <c:pt idx="23173">
                  <c:v>75.281908999841093</c:v>
                </c:pt>
                <c:pt idx="23174">
                  <c:v>75.285378999979002</c:v>
                </c:pt>
                <c:pt idx="23175">
                  <c:v>75.293114000032801</c:v>
                </c:pt>
                <c:pt idx="23176">
                  <c:v>75.310068999897297</c:v>
                </c:pt>
                <c:pt idx="23177">
                  <c:v>75.314453999908409</c:v>
                </c:pt>
                <c:pt idx="23178">
                  <c:v>75.315106999823897</c:v>
                </c:pt>
                <c:pt idx="23179">
                  <c:v>75.316058000225794</c:v>
                </c:pt>
                <c:pt idx="23180">
                  <c:v>75.316320000183595</c:v>
                </c:pt>
                <c:pt idx="23181">
                  <c:v>75.317203999929902</c:v>
                </c:pt>
                <c:pt idx="23182">
                  <c:v>75.331141999868095</c:v>
                </c:pt>
                <c:pt idx="23183">
                  <c:v>75.331491999804712</c:v>
                </c:pt>
                <c:pt idx="23184">
                  <c:v>75.331622999783505</c:v>
                </c:pt>
                <c:pt idx="23185">
                  <c:v>75.331649999952788</c:v>
                </c:pt>
                <c:pt idx="23186">
                  <c:v>75.332649999836505</c:v>
                </c:pt>
                <c:pt idx="23187">
                  <c:v>75.333314000090411</c:v>
                </c:pt>
                <c:pt idx="23188">
                  <c:v>75.338527999974701</c:v>
                </c:pt>
                <c:pt idx="23189">
                  <c:v>75.338786999964213</c:v>
                </c:pt>
                <c:pt idx="23190">
                  <c:v>75.339276999784389</c:v>
                </c:pt>
                <c:pt idx="23191">
                  <c:v>75.339548000101701</c:v>
                </c:pt>
                <c:pt idx="23192">
                  <c:v>75.3396330001123</c:v>
                </c:pt>
                <c:pt idx="23193">
                  <c:v>75.359169999955995</c:v>
                </c:pt>
                <c:pt idx="23194">
                  <c:v>75.382483999874211</c:v>
                </c:pt>
                <c:pt idx="23195">
                  <c:v>75.383829000202198</c:v>
                </c:pt>
                <c:pt idx="23196">
                  <c:v>75.389198999800996</c:v>
                </c:pt>
                <c:pt idx="23197">
                  <c:v>75.389780000023094</c:v>
                </c:pt>
                <c:pt idx="23198">
                  <c:v>75.390814999991505</c:v>
                </c:pt>
                <c:pt idx="23199">
                  <c:v>75.390832999801205</c:v>
                </c:pt>
                <c:pt idx="23200">
                  <c:v>75.391423999917592</c:v>
                </c:pt>
                <c:pt idx="23201">
                  <c:v>75.391425999896413</c:v>
                </c:pt>
                <c:pt idx="23202">
                  <c:v>75.3925519998119</c:v>
                </c:pt>
                <c:pt idx="23203">
                  <c:v>75.393341000108194</c:v>
                </c:pt>
                <c:pt idx="23204">
                  <c:v>75.394509000034304</c:v>
                </c:pt>
                <c:pt idx="23205">
                  <c:v>75.395219999791095</c:v>
                </c:pt>
                <c:pt idx="23206">
                  <c:v>75.396485000055591</c:v>
                </c:pt>
                <c:pt idx="23207">
                  <c:v>75.397386000076906</c:v>
                </c:pt>
                <c:pt idx="23208">
                  <c:v>75.398624000172191</c:v>
                </c:pt>
                <c:pt idx="23209">
                  <c:v>75.399239000034797</c:v>
                </c:pt>
                <c:pt idx="23210">
                  <c:v>75.4003789998023</c:v>
                </c:pt>
                <c:pt idx="23211">
                  <c:v>75.401100999897594</c:v>
                </c:pt>
                <c:pt idx="23212">
                  <c:v>75.404943000194109</c:v>
                </c:pt>
                <c:pt idx="23213">
                  <c:v>75.446907999776101</c:v>
                </c:pt>
                <c:pt idx="23214">
                  <c:v>75.449554999977394</c:v>
                </c:pt>
                <c:pt idx="23215">
                  <c:v>75.476564999917102</c:v>
                </c:pt>
                <c:pt idx="23216">
                  <c:v>75.477210999906603</c:v>
                </c:pt>
                <c:pt idx="23217">
                  <c:v>75.4776630001288</c:v>
                </c:pt>
                <c:pt idx="23218">
                  <c:v>75.478322999970203</c:v>
                </c:pt>
                <c:pt idx="23219">
                  <c:v>75.478558000213511</c:v>
                </c:pt>
                <c:pt idx="23220">
                  <c:v>75.479335000181791</c:v>
                </c:pt>
                <c:pt idx="23221">
                  <c:v>75.479348000044411</c:v>
                </c:pt>
                <c:pt idx="23222">
                  <c:v>75.480054999843489</c:v>
                </c:pt>
                <c:pt idx="23223">
                  <c:v>75.494137000077899</c:v>
                </c:pt>
                <c:pt idx="23224">
                  <c:v>75.504731999899292</c:v>
                </c:pt>
                <c:pt idx="23225">
                  <c:v>75.5051070000263</c:v>
                </c:pt>
                <c:pt idx="23226">
                  <c:v>75.505876000079297</c:v>
                </c:pt>
                <c:pt idx="23227">
                  <c:v>75.506354000026406</c:v>
                </c:pt>
                <c:pt idx="23228">
                  <c:v>75.509527000121992</c:v>
                </c:pt>
                <c:pt idx="23229">
                  <c:v>75.510208000196101</c:v>
                </c:pt>
                <c:pt idx="23230">
                  <c:v>75.511017999815493</c:v>
                </c:pt>
                <c:pt idx="23231">
                  <c:v>75.511326000196206</c:v>
                </c:pt>
                <c:pt idx="23232">
                  <c:v>75.511686000027112</c:v>
                </c:pt>
                <c:pt idx="23233">
                  <c:v>75.512119999984805</c:v>
                </c:pt>
                <c:pt idx="23234">
                  <c:v>75.512786000217602</c:v>
                </c:pt>
                <c:pt idx="23235">
                  <c:v>75.513714999942707</c:v>
                </c:pt>
                <c:pt idx="23236">
                  <c:v>75.515421000090996</c:v>
                </c:pt>
                <c:pt idx="23237">
                  <c:v>75.5160590001651</c:v>
                </c:pt>
                <c:pt idx="23238">
                  <c:v>75.516957000218099</c:v>
                </c:pt>
                <c:pt idx="23239">
                  <c:v>75.517810999826892</c:v>
                </c:pt>
                <c:pt idx="23240">
                  <c:v>75.526556000113402</c:v>
                </c:pt>
                <c:pt idx="23241">
                  <c:v>75.542987000062496</c:v>
                </c:pt>
                <c:pt idx="23242">
                  <c:v>75.544197999988597</c:v>
                </c:pt>
                <c:pt idx="23243">
                  <c:v>75.555536000138005</c:v>
                </c:pt>
                <c:pt idx="23244">
                  <c:v>75.578256999960999</c:v>
                </c:pt>
                <c:pt idx="23245">
                  <c:v>75.582499000120109</c:v>
                </c:pt>
                <c:pt idx="23246">
                  <c:v>75.583018000088387</c:v>
                </c:pt>
                <c:pt idx="23247">
                  <c:v>75.583912000183702</c:v>
                </c:pt>
                <c:pt idx="23248">
                  <c:v>75.584695000088601</c:v>
                </c:pt>
                <c:pt idx="23249">
                  <c:v>75.5905460000576</c:v>
                </c:pt>
                <c:pt idx="23250">
                  <c:v>75.595309000163894</c:v>
                </c:pt>
                <c:pt idx="23251">
                  <c:v>75.596003000100595</c:v>
                </c:pt>
                <c:pt idx="23252">
                  <c:v>75.597324000227601</c:v>
                </c:pt>
                <c:pt idx="23253">
                  <c:v>75.598069000079704</c:v>
                </c:pt>
                <c:pt idx="23254">
                  <c:v>75.6155109997962</c:v>
                </c:pt>
                <c:pt idx="23255">
                  <c:v>75.652136999906304</c:v>
                </c:pt>
                <c:pt idx="23256">
                  <c:v>75.660576999780403</c:v>
                </c:pt>
                <c:pt idx="23257">
                  <c:v>75.681275000079012</c:v>
                </c:pt>
                <c:pt idx="23258">
                  <c:v>75.681942999835798</c:v>
                </c:pt>
                <c:pt idx="23259">
                  <c:v>75.68316800006869</c:v>
                </c:pt>
                <c:pt idx="23260">
                  <c:v>75.684130999889007</c:v>
                </c:pt>
                <c:pt idx="23261">
                  <c:v>75.688036999963501</c:v>
                </c:pt>
                <c:pt idx="23262">
                  <c:v>75.688544000058698</c:v>
                </c:pt>
                <c:pt idx="23263">
                  <c:v>75.689504999900208</c:v>
                </c:pt>
                <c:pt idx="23264">
                  <c:v>75.690183000006002</c:v>
                </c:pt>
                <c:pt idx="23265">
                  <c:v>75.698055999964694</c:v>
                </c:pt>
                <c:pt idx="23266">
                  <c:v>75.698753999859008</c:v>
                </c:pt>
                <c:pt idx="23267">
                  <c:v>75.700041999880298</c:v>
                </c:pt>
                <c:pt idx="23268">
                  <c:v>75.700939999933297</c:v>
                </c:pt>
                <c:pt idx="23269">
                  <c:v>75.717834999977597</c:v>
                </c:pt>
                <c:pt idx="23270">
                  <c:v>75.718490999861302</c:v>
                </c:pt>
                <c:pt idx="23271">
                  <c:v>75.719225999819102</c:v>
                </c:pt>
                <c:pt idx="23272">
                  <c:v>75.719656999808592</c:v>
                </c:pt>
                <c:pt idx="23273">
                  <c:v>75.719656999808592</c:v>
                </c:pt>
                <c:pt idx="23274">
                  <c:v>75.719878000199898</c:v>
                </c:pt>
                <c:pt idx="23275">
                  <c:v>75.720346999787495</c:v>
                </c:pt>
                <c:pt idx="23276">
                  <c:v>75.720542999988496</c:v>
                </c:pt>
                <c:pt idx="23277">
                  <c:v>75.720914000157705</c:v>
                </c:pt>
                <c:pt idx="23278">
                  <c:v>75.721703999988605</c:v>
                </c:pt>
                <c:pt idx="23279">
                  <c:v>75.721946000157899</c:v>
                </c:pt>
                <c:pt idx="23280">
                  <c:v>75.722596000105099</c:v>
                </c:pt>
                <c:pt idx="23281">
                  <c:v>75.7359109998105</c:v>
                </c:pt>
                <c:pt idx="23282">
                  <c:v>75.764904000152399</c:v>
                </c:pt>
                <c:pt idx="23283">
                  <c:v>75.770539000131905</c:v>
                </c:pt>
                <c:pt idx="23284">
                  <c:v>75.771039999835892</c:v>
                </c:pt>
                <c:pt idx="23285">
                  <c:v>75.772062999931208</c:v>
                </c:pt>
                <c:pt idx="23286">
                  <c:v>75.772945000153399</c:v>
                </c:pt>
                <c:pt idx="23287">
                  <c:v>75.773795999793904</c:v>
                </c:pt>
                <c:pt idx="23288">
                  <c:v>75.779980999868712</c:v>
                </c:pt>
                <c:pt idx="23289">
                  <c:v>75.780622999900501</c:v>
                </c:pt>
                <c:pt idx="23290">
                  <c:v>75.781772000027487</c:v>
                </c:pt>
                <c:pt idx="23291">
                  <c:v>75.782555999921897</c:v>
                </c:pt>
                <c:pt idx="23292">
                  <c:v>75.793481999880896</c:v>
                </c:pt>
                <c:pt idx="23293">
                  <c:v>75.806384999850707</c:v>
                </c:pt>
                <c:pt idx="23294">
                  <c:v>75.809522999861599</c:v>
                </c:pt>
                <c:pt idx="23295">
                  <c:v>75.810139000168391</c:v>
                </c:pt>
                <c:pt idx="23296">
                  <c:v>75.811354000052205</c:v>
                </c:pt>
                <c:pt idx="23297">
                  <c:v>75.812126000073405</c:v>
                </c:pt>
                <c:pt idx="23298">
                  <c:v>75.812851000137002</c:v>
                </c:pt>
                <c:pt idx="23299">
                  <c:v>75.813504000052504</c:v>
                </c:pt>
                <c:pt idx="23300">
                  <c:v>75.814686999819898</c:v>
                </c:pt>
                <c:pt idx="23301">
                  <c:v>75.815620999946901</c:v>
                </c:pt>
                <c:pt idx="23302">
                  <c:v>75.823065999884392</c:v>
                </c:pt>
                <c:pt idx="23303">
                  <c:v>75.825607999831789</c:v>
                </c:pt>
                <c:pt idx="23304">
                  <c:v>75.826156999937595</c:v>
                </c:pt>
                <c:pt idx="23305">
                  <c:v>75.827194999874294</c:v>
                </c:pt>
                <c:pt idx="23306">
                  <c:v>75.827832999948399</c:v>
                </c:pt>
                <c:pt idx="23307">
                  <c:v>75.842775000182812</c:v>
                </c:pt>
                <c:pt idx="23308">
                  <c:v>75.849996000215398</c:v>
                </c:pt>
                <c:pt idx="23309">
                  <c:v>75.877380999827395</c:v>
                </c:pt>
                <c:pt idx="23310">
                  <c:v>75.879457000155497</c:v>
                </c:pt>
                <c:pt idx="23311">
                  <c:v>75.88871699999801</c:v>
                </c:pt>
                <c:pt idx="23312">
                  <c:v>75.903126999946807</c:v>
                </c:pt>
                <c:pt idx="23313">
                  <c:v>75.903663000190093</c:v>
                </c:pt>
                <c:pt idx="23314">
                  <c:v>75.904663000073896</c:v>
                </c:pt>
                <c:pt idx="23315">
                  <c:v>75.905412999872993</c:v>
                </c:pt>
                <c:pt idx="23316">
                  <c:v>75.908970000000409</c:v>
                </c:pt>
                <c:pt idx="23317">
                  <c:v>75.909624999894689</c:v>
                </c:pt>
                <c:pt idx="23318">
                  <c:v>75.910723000106302</c:v>
                </c:pt>
                <c:pt idx="23319">
                  <c:v>75.911512999937202</c:v>
                </c:pt>
                <c:pt idx="23320">
                  <c:v>75.948480000079101</c:v>
                </c:pt>
                <c:pt idx="23321">
                  <c:v>75.949098999899405</c:v>
                </c:pt>
                <c:pt idx="23322">
                  <c:v>75.950209999973595</c:v>
                </c:pt>
                <c:pt idx="23323">
                  <c:v>75.950941999963106</c:v>
                </c:pt>
                <c:pt idx="23324">
                  <c:v>75.960732000112301</c:v>
                </c:pt>
                <c:pt idx="23325">
                  <c:v>75.961360999826809</c:v>
                </c:pt>
                <c:pt idx="23326">
                  <c:v>75.962460000027889</c:v>
                </c:pt>
                <c:pt idx="23327">
                  <c:v>75.962559999879801</c:v>
                </c:pt>
                <c:pt idx="23328">
                  <c:v>75.962819999858709</c:v>
                </c:pt>
                <c:pt idx="23329">
                  <c:v>75.963356000101996</c:v>
                </c:pt>
                <c:pt idx="23330">
                  <c:v>75.963550999858796</c:v>
                </c:pt>
                <c:pt idx="23331">
                  <c:v>75.964087000102097</c:v>
                </c:pt>
                <c:pt idx="23332">
                  <c:v>75.971936999849206</c:v>
                </c:pt>
                <c:pt idx="23333">
                  <c:v>75.972575999912792</c:v>
                </c:pt>
                <c:pt idx="23334">
                  <c:v>75.973850000082109</c:v>
                </c:pt>
                <c:pt idx="23335">
                  <c:v>75.97465900016681</c:v>
                </c:pt>
                <c:pt idx="23336">
                  <c:v>75.976582999828608</c:v>
                </c:pt>
                <c:pt idx="23337">
                  <c:v>75.977062000220002</c:v>
                </c:pt>
                <c:pt idx="23338">
                  <c:v>75.977982000040299</c:v>
                </c:pt>
                <c:pt idx="23339">
                  <c:v>75.978648999807703</c:v>
                </c:pt>
                <c:pt idx="23340">
                  <c:v>75.981480999871508</c:v>
                </c:pt>
                <c:pt idx="23341">
                  <c:v>75.991039000200502</c:v>
                </c:pt>
                <c:pt idx="23342">
                  <c:v>75.991668999904505</c:v>
                </c:pt>
                <c:pt idx="23343">
                  <c:v>75.992983000105497</c:v>
                </c:pt>
                <c:pt idx="23344">
                  <c:v>75.993834000200792</c:v>
                </c:pt>
                <c:pt idx="23345">
                  <c:v>75.997091999852202</c:v>
                </c:pt>
                <c:pt idx="23346">
                  <c:v>76.004430000011695</c:v>
                </c:pt>
                <c:pt idx="23347">
                  <c:v>76.0050079998109</c:v>
                </c:pt>
                <c:pt idx="23348">
                  <c:v>76.005973000064799</c:v>
                </c:pt>
                <c:pt idx="23349">
                  <c:v>76.006648000202404</c:v>
                </c:pt>
                <c:pt idx="23350">
                  <c:v>76.008859000012293</c:v>
                </c:pt>
                <c:pt idx="23351">
                  <c:v>76.014874000065888</c:v>
                </c:pt>
                <c:pt idx="23352">
                  <c:v>76.015548000213997</c:v>
                </c:pt>
                <c:pt idx="23353">
                  <c:v>76.015596000161096</c:v>
                </c:pt>
                <c:pt idx="23354">
                  <c:v>76.016910999896893</c:v>
                </c:pt>
                <c:pt idx="23355">
                  <c:v>76.017829000193103</c:v>
                </c:pt>
                <c:pt idx="23356">
                  <c:v>76.0229299999082</c:v>
                </c:pt>
                <c:pt idx="23357">
                  <c:v>76.023245000214899</c:v>
                </c:pt>
                <c:pt idx="23358">
                  <c:v>76.023873999929393</c:v>
                </c:pt>
                <c:pt idx="23359">
                  <c:v>76.024290000077599</c:v>
                </c:pt>
                <c:pt idx="23360">
                  <c:v>76.028804000088712</c:v>
                </c:pt>
                <c:pt idx="23361">
                  <c:v>76.029393000226193</c:v>
                </c:pt>
                <c:pt idx="23362">
                  <c:v>76.0300769998139</c:v>
                </c:pt>
                <c:pt idx="23363">
                  <c:v>76.031355999930312</c:v>
                </c:pt>
                <c:pt idx="23364">
                  <c:v>76.032304999898699</c:v>
                </c:pt>
                <c:pt idx="23365">
                  <c:v>76.032399999803602</c:v>
                </c:pt>
                <c:pt idx="23366">
                  <c:v>76.03344900007869</c:v>
                </c:pt>
                <c:pt idx="23367">
                  <c:v>76.033844999983501</c:v>
                </c:pt>
                <c:pt idx="23368">
                  <c:v>76.034619999973003</c:v>
                </c:pt>
                <c:pt idx="23369">
                  <c:v>76.035237999803897</c:v>
                </c:pt>
                <c:pt idx="23370">
                  <c:v>76.039255000068792</c:v>
                </c:pt>
                <c:pt idx="23371">
                  <c:v>76.041564000206506</c:v>
                </c:pt>
                <c:pt idx="23372">
                  <c:v>76.042254000185395</c:v>
                </c:pt>
                <c:pt idx="23373">
                  <c:v>76.043643000048107</c:v>
                </c:pt>
                <c:pt idx="23374">
                  <c:v>76.044591000027111</c:v>
                </c:pt>
                <c:pt idx="23375">
                  <c:v>76.045778000207008</c:v>
                </c:pt>
                <c:pt idx="23376">
                  <c:v>76.046356000006199</c:v>
                </c:pt>
                <c:pt idx="23377">
                  <c:v>76.047406999805304</c:v>
                </c:pt>
                <c:pt idx="23378">
                  <c:v>76.048163999985206</c:v>
                </c:pt>
                <c:pt idx="23379">
                  <c:v>76.052360000176108</c:v>
                </c:pt>
                <c:pt idx="23380">
                  <c:v>76.087132999873504</c:v>
                </c:pt>
                <c:pt idx="23381">
                  <c:v>76.0876509998524</c:v>
                </c:pt>
                <c:pt idx="23382">
                  <c:v>76.088618000085205</c:v>
                </c:pt>
                <c:pt idx="23383">
                  <c:v>76.089224000043004</c:v>
                </c:pt>
                <c:pt idx="23384">
                  <c:v>76.091202000043197</c:v>
                </c:pt>
                <c:pt idx="23385">
                  <c:v>76.091902999905798</c:v>
                </c:pt>
                <c:pt idx="23386">
                  <c:v>76.093176000085805</c:v>
                </c:pt>
                <c:pt idx="23387">
                  <c:v>76.094484999884997</c:v>
                </c:pt>
                <c:pt idx="23388">
                  <c:v>76.0959469998852</c:v>
                </c:pt>
                <c:pt idx="23389">
                  <c:v>76.097321999895897</c:v>
                </c:pt>
                <c:pt idx="23390">
                  <c:v>76.098306999938288</c:v>
                </c:pt>
                <c:pt idx="23391">
                  <c:v>76.100119999864503</c:v>
                </c:pt>
                <c:pt idx="23392">
                  <c:v>76.102190999790693</c:v>
                </c:pt>
                <c:pt idx="23393">
                  <c:v>76.102760000139796</c:v>
                </c:pt>
                <c:pt idx="23394">
                  <c:v>76.103578000129303</c:v>
                </c:pt>
                <c:pt idx="23395">
                  <c:v>76.104067999949606</c:v>
                </c:pt>
                <c:pt idx="23396">
                  <c:v>76.116972999898195</c:v>
                </c:pt>
                <c:pt idx="23397">
                  <c:v>76.121907000015199</c:v>
                </c:pt>
                <c:pt idx="23398">
                  <c:v>76.122221999867094</c:v>
                </c:pt>
                <c:pt idx="23399">
                  <c:v>76.122755000142206</c:v>
                </c:pt>
                <c:pt idx="23400">
                  <c:v>76.123218999782694</c:v>
                </c:pt>
                <c:pt idx="23401">
                  <c:v>76.127733999783203</c:v>
                </c:pt>
                <c:pt idx="23402">
                  <c:v>76.149096999870295</c:v>
                </c:pt>
                <c:pt idx="23403">
                  <c:v>76.167683000221501</c:v>
                </c:pt>
                <c:pt idx="23404">
                  <c:v>76.174952000201301</c:v>
                </c:pt>
                <c:pt idx="23405">
                  <c:v>76.184279999779292</c:v>
                </c:pt>
                <c:pt idx="23406">
                  <c:v>76.187447999927798</c:v>
                </c:pt>
                <c:pt idx="23407">
                  <c:v>76.18795999997009</c:v>
                </c:pt>
                <c:pt idx="23408">
                  <c:v>76.188925000224103</c:v>
                </c:pt>
                <c:pt idx="23409">
                  <c:v>76.189563999832899</c:v>
                </c:pt>
                <c:pt idx="23410">
                  <c:v>76.207698999951305</c:v>
                </c:pt>
                <c:pt idx="23411">
                  <c:v>76.239729000007998</c:v>
                </c:pt>
                <c:pt idx="23412">
                  <c:v>76.245612000093303</c:v>
                </c:pt>
                <c:pt idx="23413">
                  <c:v>76.246386000093395</c:v>
                </c:pt>
                <c:pt idx="23414">
                  <c:v>76.247932000114801</c:v>
                </c:pt>
                <c:pt idx="23415">
                  <c:v>76.248162999945592</c:v>
                </c:pt>
                <c:pt idx="23416">
                  <c:v>76.249660000030403</c:v>
                </c:pt>
                <c:pt idx="23417">
                  <c:v>76.249974999882397</c:v>
                </c:pt>
                <c:pt idx="23418">
                  <c:v>76.255965000200305</c:v>
                </c:pt>
                <c:pt idx="23419">
                  <c:v>76.256405000094588</c:v>
                </c:pt>
                <c:pt idx="23420">
                  <c:v>76.25813499998911</c:v>
                </c:pt>
                <c:pt idx="23421">
                  <c:v>76.258361999862188</c:v>
                </c:pt>
                <c:pt idx="23422">
                  <c:v>76.258914999925707</c:v>
                </c:pt>
                <c:pt idx="23423">
                  <c:v>76.2591239999892</c:v>
                </c:pt>
                <c:pt idx="23424">
                  <c:v>76.260466999883604</c:v>
                </c:pt>
                <c:pt idx="23425">
                  <c:v>76.260579000063402</c:v>
                </c:pt>
                <c:pt idx="23426">
                  <c:v>76.260702000126898</c:v>
                </c:pt>
                <c:pt idx="23427">
                  <c:v>76.260797000031701</c:v>
                </c:pt>
                <c:pt idx="23428">
                  <c:v>76.260883000031697</c:v>
                </c:pt>
                <c:pt idx="23429">
                  <c:v>76.260968000042311</c:v>
                </c:pt>
                <c:pt idx="23430">
                  <c:v>76.262024999778006</c:v>
                </c:pt>
                <c:pt idx="23431">
                  <c:v>76.2623450000319</c:v>
                </c:pt>
                <c:pt idx="23432">
                  <c:v>76.262594000127109</c:v>
                </c:pt>
                <c:pt idx="23433">
                  <c:v>76.262966999820392</c:v>
                </c:pt>
                <c:pt idx="23434">
                  <c:v>76.263592000031991</c:v>
                </c:pt>
                <c:pt idx="23435">
                  <c:v>76.264211999841791</c:v>
                </c:pt>
                <c:pt idx="23436">
                  <c:v>76.264855999852401</c:v>
                </c:pt>
                <c:pt idx="23437">
                  <c:v>76.265042000159099</c:v>
                </c:pt>
                <c:pt idx="23438">
                  <c:v>76.265313000021692</c:v>
                </c:pt>
                <c:pt idx="23439">
                  <c:v>76.265717999831395</c:v>
                </c:pt>
                <c:pt idx="23440">
                  <c:v>76.306269999804499</c:v>
                </c:pt>
                <c:pt idx="23441">
                  <c:v>76.306851000026597</c:v>
                </c:pt>
                <c:pt idx="23442">
                  <c:v>76.308029999836407</c:v>
                </c:pt>
                <c:pt idx="23443">
                  <c:v>76.308910000079706</c:v>
                </c:pt>
                <c:pt idx="23444">
                  <c:v>76.311811999858008</c:v>
                </c:pt>
                <c:pt idx="23445">
                  <c:v>76.312169000175302</c:v>
                </c:pt>
                <c:pt idx="23446">
                  <c:v>76.3129490001119</c:v>
                </c:pt>
                <c:pt idx="23447">
                  <c:v>76.313633000154297</c:v>
                </c:pt>
                <c:pt idx="23448">
                  <c:v>76.319011000123197</c:v>
                </c:pt>
                <c:pt idx="23449">
                  <c:v>76.319394000165602</c:v>
                </c:pt>
                <c:pt idx="23450">
                  <c:v>76.320138000028194</c:v>
                </c:pt>
                <c:pt idx="23451">
                  <c:v>76.320636000218599</c:v>
                </c:pt>
                <c:pt idx="23452">
                  <c:v>76.32224300004961</c:v>
                </c:pt>
                <c:pt idx="23453">
                  <c:v>76.322702000197694</c:v>
                </c:pt>
                <c:pt idx="23454">
                  <c:v>76.323537000007491</c:v>
                </c:pt>
                <c:pt idx="23455">
                  <c:v>76.324186999954591</c:v>
                </c:pt>
                <c:pt idx="23456">
                  <c:v>76.331228000071789</c:v>
                </c:pt>
                <c:pt idx="23457">
                  <c:v>76.332900000124909</c:v>
                </c:pt>
                <c:pt idx="23458">
                  <c:v>76.348836999841296</c:v>
                </c:pt>
                <c:pt idx="23459">
                  <c:v>76.349570999809586</c:v>
                </c:pt>
                <c:pt idx="23460">
                  <c:v>76.350236000052902</c:v>
                </c:pt>
                <c:pt idx="23461">
                  <c:v>76.350909000211601</c:v>
                </c:pt>
                <c:pt idx="23462">
                  <c:v>76.350910000201111</c:v>
                </c:pt>
                <c:pt idx="23463">
                  <c:v>76.351845999852202</c:v>
                </c:pt>
                <c:pt idx="23464">
                  <c:v>76.352129000042609</c:v>
                </c:pt>
                <c:pt idx="23465">
                  <c:v>76.353126999947506</c:v>
                </c:pt>
                <c:pt idx="23466">
                  <c:v>76.358712999990487</c:v>
                </c:pt>
                <c:pt idx="23467">
                  <c:v>76.359354000032909</c:v>
                </c:pt>
                <c:pt idx="23468">
                  <c:v>76.36069199998019</c:v>
                </c:pt>
                <c:pt idx="23469">
                  <c:v>76.361633000033095</c:v>
                </c:pt>
                <c:pt idx="23470">
                  <c:v>76.362804999916889</c:v>
                </c:pt>
                <c:pt idx="23471">
                  <c:v>76.366894999864599</c:v>
                </c:pt>
                <c:pt idx="23472">
                  <c:v>76.367600000139589</c:v>
                </c:pt>
                <c:pt idx="23473">
                  <c:v>76.368882000224403</c:v>
                </c:pt>
                <c:pt idx="23474">
                  <c:v>76.3692179998543</c:v>
                </c:pt>
                <c:pt idx="23475">
                  <c:v>76.369737999812003</c:v>
                </c:pt>
                <c:pt idx="23476">
                  <c:v>76.371177000055397</c:v>
                </c:pt>
                <c:pt idx="23477">
                  <c:v>76.392812999984002</c:v>
                </c:pt>
                <c:pt idx="23478">
                  <c:v>76.400520999868604</c:v>
                </c:pt>
                <c:pt idx="23479">
                  <c:v>76.401705000080199</c:v>
                </c:pt>
                <c:pt idx="23480">
                  <c:v>76.402107999911095</c:v>
                </c:pt>
                <c:pt idx="23481">
                  <c:v>76.402962999964004</c:v>
                </c:pt>
                <c:pt idx="23482">
                  <c:v>76.403531999858387</c:v>
                </c:pt>
                <c:pt idx="23483">
                  <c:v>76.406947000123097</c:v>
                </c:pt>
                <c:pt idx="23484">
                  <c:v>76.408039999932896</c:v>
                </c:pt>
                <c:pt idx="23485">
                  <c:v>76.415719000124199</c:v>
                </c:pt>
                <c:pt idx="23486">
                  <c:v>76.418459999786094</c:v>
                </c:pt>
                <c:pt idx="23487">
                  <c:v>76.4189719998285</c:v>
                </c:pt>
                <c:pt idx="23488">
                  <c:v>76.419914999860296</c:v>
                </c:pt>
                <c:pt idx="23489">
                  <c:v>76.4199810000718</c:v>
                </c:pt>
                <c:pt idx="23490">
                  <c:v>76.420074999987193</c:v>
                </c:pt>
                <c:pt idx="23491">
                  <c:v>76.420304999828602</c:v>
                </c:pt>
                <c:pt idx="23492">
                  <c:v>76.420480999786307</c:v>
                </c:pt>
                <c:pt idx="23493">
                  <c:v>76.420710000093109</c:v>
                </c:pt>
                <c:pt idx="23494">
                  <c:v>76.420796000093105</c:v>
                </c:pt>
                <c:pt idx="23495">
                  <c:v>76.421117999871001</c:v>
                </c:pt>
                <c:pt idx="23496">
                  <c:v>76.4213289999133</c:v>
                </c:pt>
                <c:pt idx="23497">
                  <c:v>76.422307000029804</c:v>
                </c:pt>
                <c:pt idx="23498">
                  <c:v>76.424977999977202</c:v>
                </c:pt>
                <c:pt idx="23499">
                  <c:v>76.442875999873593</c:v>
                </c:pt>
                <c:pt idx="23500">
                  <c:v>76.44346300003231</c:v>
                </c:pt>
                <c:pt idx="23501">
                  <c:v>76.444416999947805</c:v>
                </c:pt>
                <c:pt idx="23502">
                  <c:v>76.445431000138299</c:v>
                </c:pt>
                <c:pt idx="23503">
                  <c:v>76.445855000201803</c:v>
                </c:pt>
                <c:pt idx="23504">
                  <c:v>76.473078000162701</c:v>
                </c:pt>
                <c:pt idx="23505">
                  <c:v>76.481443999909899</c:v>
                </c:pt>
                <c:pt idx="23506">
                  <c:v>76.482093999857099</c:v>
                </c:pt>
                <c:pt idx="23507">
                  <c:v>76.483488000121696</c:v>
                </c:pt>
                <c:pt idx="23508">
                  <c:v>76.484417999836296</c:v>
                </c:pt>
                <c:pt idx="23509">
                  <c:v>76.491164999879402</c:v>
                </c:pt>
                <c:pt idx="23510">
                  <c:v>76.493945000038295</c:v>
                </c:pt>
                <c:pt idx="23511">
                  <c:v>76.497024000218502</c:v>
                </c:pt>
                <c:pt idx="23512">
                  <c:v>76.514793000114793</c:v>
                </c:pt>
                <c:pt idx="23513">
                  <c:v>76.515537999966909</c:v>
                </c:pt>
                <c:pt idx="23514">
                  <c:v>76.516665999861189</c:v>
                </c:pt>
                <c:pt idx="23515">
                  <c:v>76.518014000157507</c:v>
                </c:pt>
                <c:pt idx="23516">
                  <c:v>76.522559999830207</c:v>
                </c:pt>
                <c:pt idx="23517">
                  <c:v>76.524365999830394</c:v>
                </c:pt>
                <c:pt idx="23518">
                  <c:v>76.528724000127113</c:v>
                </c:pt>
                <c:pt idx="23519">
                  <c:v>76.540709999790096</c:v>
                </c:pt>
                <c:pt idx="23520">
                  <c:v>76.566257000194994</c:v>
                </c:pt>
                <c:pt idx="23521">
                  <c:v>76.566752999951788</c:v>
                </c:pt>
                <c:pt idx="23522">
                  <c:v>76.567427000099997</c:v>
                </c:pt>
                <c:pt idx="23523">
                  <c:v>76.567907000025997</c:v>
                </c:pt>
                <c:pt idx="23524">
                  <c:v>76.576047999878895</c:v>
                </c:pt>
                <c:pt idx="23525">
                  <c:v>76.588589000038994</c:v>
                </c:pt>
                <c:pt idx="23526">
                  <c:v>76.589192000028504</c:v>
                </c:pt>
                <c:pt idx="23527">
                  <c:v>76.590269999996906</c:v>
                </c:pt>
                <c:pt idx="23528">
                  <c:v>76.591079000081592</c:v>
                </c:pt>
                <c:pt idx="23529">
                  <c:v>76.603163000072499</c:v>
                </c:pt>
                <c:pt idx="23530">
                  <c:v>76.603634000093692</c:v>
                </c:pt>
                <c:pt idx="23531">
                  <c:v>76.604457000030294</c:v>
                </c:pt>
                <c:pt idx="23532">
                  <c:v>76.605094000115002</c:v>
                </c:pt>
                <c:pt idx="23533">
                  <c:v>76.608587000009706</c:v>
                </c:pt>
                <c:pt idx="23534">
                  <c:v>76.609236999956906</c:v>
                </c:pt>
                <c:pt idx="23535">
                  <c:v>76.610434000030992</c:v>
                </c:pt>
                <c:pt idx="23536">
                  <c:v>76.611283000147509</c:v>
                </c:pt>
                <c:pt idx="23537">
                  <c:v>76.612344999830299</c:v>
                </c:pt>
                <c:pt idx="23538">
                  <c:v>76.612888999988996</c:v>
                </c:pt>
                <c:pt idx="23539">
                  <c:v>76.61379899991509</c:v>
                </c:pt>
                <c:pt idx="23540">
                  <c:v>76.61497800017969</c:v>
                </c:pt>
                <c:pt idx="23541">
                  <c:v>76.62311000012771</c:v>
                </c:pt>
                <c:pt idx="23542">
                  <c:v>76.623549000032597</c:v>
                </c:pt>
                <c:pt idx="23543">
                  <c:v>76.624241999979787</c:v>
                </c:pt>
                <c:pt idx="23544">
                  <c:v>76.624288999937505</c:v>
                </c:pt>
                <c:pt idx="23545">
                  <c:v>76.624825000180792</c:v>
                </c:pt>
                <c:pt idx="23546">
                  <c:v>76.6439300000456</c:v>
                </c:pt>
                <c:pt idx="23547">
                  <c:v>76.650786999834892</c:v>
                </c:pt>
                <c:pt idx="23548">
                  <c:v>76.651503999983106</c:v>
                </c:pt>
                <c:pt idx="23549">
                  <c:v>76.652715999898604</c:v>
                </c:pt>
                <c:pt idx="23550">
                  <c:v>76.653516000078497</c:v>
                </c:pt>
                <c:pt idx="23551">
                  <c:v>76.65403700002571</c:v>
                </c:pt>
                <c:pt idx="23552">
                  <c:v>76.6548930000681</c:v>
                </c:pt>
                <c:pt idx="23553">
                  <c:v>76.656172000184597</c:v>
                </c:pt>
                <c:pt idx="23554">
                  <c:v>76.657416000216401</c:v>
                </c:pt>
                <c:pt idx="23555">
                  <c:v>76.660559000174487</c:v>
                </c:pt>
                <c:pt idx="23556">
                  <c:v>76.667909000207089</c:v>
                </c:pt>
                <c:pt idx="23557">
                  <c:v>76.676742000017811</c:v>
                </c:pt>
                <c:pt idx="23558">
                  <c:v>76.689145999807806</c:v>
                </c:pt>
                <c:pt idx="23559">
                  <c:v>76.692341000125396</c:v>
                </c:pt>
                <c:pt idx="23560">
                  <c:v>76.7054120001375</c:v>
                </c:pt>
                <c:pt idx="23561">
                  <c:v>76.705858999957798</c:v>
                </c:pt>
                <c:pt idx="23562">
                  <c:v>76.706528000158798</c:v>
                </c:pt>
                <c:pt idx="23563">
                  <c:v>76.707012000042596</c:v>
                </c:pt>
                <c:pt idx="23564">
                  <c:v>76.709034000032204</c:v>
                </c:pt>
                <c:pt idx="23565">
                  <c:v>76.709757000116895</c:v>
                </c:pt>
                <c:pt idx="23566">
                  <c:v>76.711267000064197</c:v>
                </c:pt>
                <c:pt idx="23567">
                  <c:v>76.711695000085399</c:v>
                </c:pt>
                <c:pt idx="23568">
                  <c:v>76.712318999852812</c:v>
                </c:pt>
                <c:pt idx="23569">
                  <c:v>76.712339000096094</c:v>
                </c:pt>
                <c:pt idx="23570">
                  <c:v>76.712778999990405</c:v>
                </c:pt>
                <c:pt idx="23571">
                  <c:v>76.713418000053892</c:v>
                </c:pt>
                <c:pt idx="23572">
                  <c:v>76.713534000191402</c:v>
                </c:pt>
                <c:pt idx="23573">
                  <c:v>76.7143759999271</c:v>
                </c:pt>
                <c:pt idx="23574">
                  <c:v>76.714474999789601</c:v>
                </c:pt>
                <c:pt idx="23575">
                  <c:v>76.715000000149288</c:v>
                </c:pt>
                <c:pt idx="23576">
                  <c:v>76.715255000181003</c:v>
                </c:pt>
                <c:pt idx="23577">
                  <c:v>76.715320999937802</c:v>
                </c:pt>
                <c:pt idx="23578">
                  <c:v>76.715833999969604</c:v>
                </c:pt>
                <c:pt idx="23579">
                  <c:v>76.716203000159993</c:v>
                </c:pt>
                <c:pt idx="23580">
                  <c:v>76.726022999991898</c:v>
                </c:pt>
                <c:pt idx="23581">
                  <c:v>76.734177000162092</c:v>
                </c:pt>
                <c:pt idx="23582">
                  <c:v>76.734725999813193</c:v>
                </c:pt>
                <c:pt idx="23583">
                  <c:v>76.735757999813302</c:v>
                </c:pt>
                <c:pt idx="23584">
                  <c:v>76.736394999897996</c:v>
                </c:pt>
                <c:pt idx="23585">
                  <c:v>76.776118999987304</c:v>
                </c:pt>
                <c:pt idx="23586">
                  <c:v>76.776573000188307</c:v>
                </c:pt>
                <c:pt idx="23587">
                  <c:v>76.782925999850704</c:v>
                </c:pt>
                <c:pt idx="23588">
                  <c:v>76.78719900013671</c:v>
                </c:pt>
                <c:pt idx="23589">
                  <c:v>76.801948000138509</c:v>
                </c:pt>
                <c:pt idx="23590">
                  <c:v>76.805204999800395</c:v>
                </c:pt>
                <c:pt idx="23591">
                  <c:v>76.805725000212888</c:v>
                </c:pt>
                <c:pt idx="23592">
                  <c:v>76.806743999895801</c:v>
                </c:pt>
                <c:pt idx="23593">
                  <c:v>76.807622000160308</c:v>
                </c:pt>
                <c:pt idx="23594">
                  <c:v>76.80831200013921</c:v>
                </c:pt>
                <c:pt idx="23595">
                  <c:v>76.809838999906788</c:v>
                </c:pt>
                <c:pt idx="23596">
                  <c:v>76.835757000026192</c:v>
                </c:pt>
                <c:pt idx="23597">
                  <c:v>76.836499999899303</c:v>
                </c:pt>
                <c:pt idx="23598">
                  <c:v>76.837775000058102</c:v>
                </c:pt>
                <c:pt idx="23599">
                  <c:v>76.83878799980441</c:v>
                </c:pt>
                <c:pt idx="23600">
                  <c:v>76.854342999922608</c:v>
                </c:pt>
                <c:pt idx="23601">
                  <c:v>76.86163800008211</c:v>
                </c:pt>
                <c:pt idx="23602">
                  <c:v>76.862291999987008</c:v>
                </c:pt>
                <c:pt idx="23603">
                  <c:v>76.863401000082305</c:v>
                </c:pt>
                <c:pt idx="23604">
                  <c:v>76.864268000008408</c:v>
                </c:pt>
                <c:pt idx="23605">
                  <c:v>76.871259000199601</c:v>
                </c:pt>
                <c:pt idx="23606">
                  <c:v>76.871950000167999</c:v>
                </c:pt>
                <c:pt idx="23607">
                  <c:v>76.873202000115199</c:v>
                </c:pt>
                <c:pt idx="23608">
                  <c:v>76.87463199999911</c:v>
                </c:pt>
                <c:pt idx="23609">
                  <c:v>76.876411999819496</c:v>
                </c:pt>
                <c:pt idx="23610">
                  <c:v>76.877003999925307</c:v>
                </c:pt>
                <c:pt idx="23611">
                  <c:v>76.877106000210901</c:v>
                </c:pt>
                <c:pt idx="23612">
                  <c:v>76.877575999787894</c:v>
                </c:pt>
                <c:pt idx="23613">
                  <c:v>76.878284000031201</c:v>
                </c:pt>
                <c:pt idx="23614">
                  <c:v>76.878287999988899</c:v>
                </c:pt>
                <c:pt idx="23615">
                  <c:v>76.878834000126503</c:v>
                </c:pt>
                <c:pt idx="23616">
                  <c:v>76.879092000126491</c:v>
                </c:pt>
                <c:pt idx="23617">
                  <c:v>76.893451000159899</c:v>
                </c:pt>
                <c:pt idx="23618">
                  <c:v>76.9120179998026</c:v>
                </c:pt>
                <c:pt idx="23619">
                  <c:v>76.912728000024799</c:v>
                </c:pt>
                <c:pt idx="23620">
                  <c:v>76.913699000215203</c:v>
                </c:pt>
                <c:pt idx="23621">
                  <c:v>76.914062000014312</c:v>
                </c:pt>
                <c:pt idx="23622">
                  <c:v>76.914218000183595</c:v>
                </c:pt>
                <c:pt idx="23623">
                  <c:v>76.914790000046196</c:v>
                </c:pt>
                <c:pt idx="23624">
                  <c:v>76.915241999813503</c:v>
                </c:pt>
                <c:pt idx="23625">
                  <c:v>76.915258000099087</c:v>
                </c:pt>
                <c:pt idx="23626">
                  <c:v>76.926321999962894</c:v>
                </c:pt>
                <c:pt idx="23627">
                  <c:v>76.927129000068803</c:v>
                </c:pt>
                <c:pt idx="23628">
                  <c:v>76.9276239998362</c:v>
                </c:pt>
                <c:pt idx="23629">
                  <c:v>76.928675000090109</c:v>
                </c:pt>
                <c:pt idx="23630">
                  <c:v>76.929364000079602</c:v>
                </c:pt>
                <c:pt idx="23631">
                  <c:v>76.945203999912309</c:v>
                </c:pt>
                <c:pt idx="23632">
                  <c:v>76.958561000083108</c:v>
                </c:pt>
                <c:pt idx="23633">
                  <c:v>76.973156999883912</c:v>
                </c:pt>
                <c:pt idx="23634">
                  <c:v>76.992004000203394</c:v>
                </c:pt>
                <c:pt idx="23635">
                  <c:v>76.992762999907399</c:v>
                </c:pt>
                <c:pt idx="23636">
                  <c:v>76.9941069997912</c:v>
                </c:pt>
                <c:pt idx="23637">
                  <c:v>76.994193999780592</c:v>
                </c:pt>
                <c:pt idx="23638">
                  <c:v>76.994596000076797</c:v>
                </c:pt>
                <c:pt idx="23639">
                  <c:v>76.995195000108595</c:v>
                </c:pt>
                <c:pt idx="23640">
                  <c:v>77.005954000014697</c:v>
                </c:pt>
                <c:pt idx="23641">
                  <c:v>77.006464000078196</c:v>
                </c:pt>
                <c:pt idx="23642">
                  <c:v>77.007400000184106</c:v>
                </c:pt>
                <c:pt idx="23643">
                  <c:v>77.008069999919798</c:v>
                </c:pt>
                <c:pt idx="23644">
                  <c:v>77.008170000226499</c:v>
                </c:pt>
                <c:pt idx="23645">
                  <c:v>77.036907000092398</c:v>
                </c:pt>
                <c:pt idx="23646">
                  <c:v>77.037477999965589</c:v>
                </c:pt>
                <c:pt idx="23647">
                  <c:v>77.038474999881103</c:v>
                </c:pt>
                <c:pt idx="23648">
                  <c:v>77.039299999796597</c:v>
                </c:pt>
                <c:pt idx="23649">
                  <c:v>77.052324999840494</c:v>
                </c:pt>
                <c:pt idx="23650">
                  <c:v>77.053100999819392</c:v>
                </c:pt>
                <c:pt idx="23651">
                  <c:v>77.054533000136786</c:v>
                </c:pt>
                <c:pt idx="23652">
                  <c:v>77.055463999840796</c:v>
                </c:pt>
                <c:pt idx="23653">
                  <c:v>77.057160000094797</c:v>
                </c:pt>
                <c:pt idx="23654">
                  <c:v>77.060558000084697</c:v>
                </c:pt>
                <c:pt idx="23655">
                  <c:v>77.067770000212406</c:v>
                </c:pt>
                <c:pt idx="23656">
                  <c:v>77.068387000053903</c:v>
                </c:pt>
                <c:pt idx="23657">
                  <c:v>77.069633000064599</c:v>
                </c:pt>
                <c:pt idx="23658">
                  <c:v>77.070575000106999</c:v>
                </c:pt>
                <c:pt idx="23659">
                  <c:v>77.08133300002369</c:v>
                </c:pt>
                <c:pt idx="23660">
                  <c:v>77.081978000023796</c:v>
                </c:pt>
                <c:pt idx="23661">
                  <c:v>77.083169000161391</c:v>
                </c:pt>
                <c:pt idx="23662">
                  <c:v>77.08413499995001</c:v>
                </c:pt>
                <c:pt idx="23663">
                  <c:v>77.090970999961399</c:v>
                </c:pt>
                <c:pt idx="23664">
                  <c:v>77.091486999961489</c:v>
                </c:pt>
                <c:pt idx="23665">
                  <c:v>77.092169000025009</c:v>
                </c:pt>
                <c:pt idx="23666">
                  <c:v>77.09234599997211</c:v>
                </c:pt>
                <c:pt idx="23667">
                  <c:v>77.092593000088499</c:v>
                </c:pt>
                <c:pt idx="23668">
                  <c:v>77.093108000099093</c:v>
                </c:pt>
                <c:pt idx="23669">
                  <c:v>77.093333999982804</c:v>
                </c:pt>
                <c:pt idx="23670">
                  <c:v>77.09388800003579</c:v>
                </c:pt>
                <c:pt idx="23671">
                  <c:v>77.095058999930103</c:v>
                </c:pt>
                <c:pt idx="23672">
                  <c:v>77.095662999909109</c:v>
                </c:pt>
                <c:pt idx="23673">
                  <c:v>77.096952999909206</c:v>
                </c:pt>
                <c:pt idx="23674">
                  <c:v>77.097749000131401</c:v>
                </c:pt>
                <c:pt idx="23675">
                  <c:v>77.1063590000267</c:v>
                </c:pt>
                <c:pt idx="23676">
                  <c:v>77.1091729998261</c:v>
                </c:pt>
                <c:pt idx="23677">
                  <c:v>77.10985899984729</c:v>
                </c:pt>
                <c:pt idx="23678">
                  <c:v>77.110606000132904</c:v>
                </c:pt>
                <c:pt idx="23679">
                  <c:v>77.111078000143607</c:v>
                </c:pt>
                <c:pt idx="23680">
                  <c:v>77.111259000048392</c:v>
                </c:pt>
                <c:pt idx="23681">
                  <c:v>77.11187799986871</c:v>
                </c:pt>
                <c:pt idx="23682">
                  <c:v>77.112292000037996</c:v>
                </c:pt>
                <c:pt idx="23683">
                  <c:v>77.112485999805301</c:v>
                </c:pt>
                <c:pt idx="23684">
                  <c:v>77.121455999986196</c:v>
                </c:pt>
                <c:pt idx="23685">
                  <c:v>77.140490000147111</c:v>
                </c:pt>
                <c:pt idx="23686">
                  <c:v>77.141194999967396</c:v>
                </c:pt>
                <c:pt idx="23687">
                  <c:v>77.142445999925201</c:v>
                </c:pt>
                <c:pt idx="23688">
                  <c:v>77.142810000168495</c:v>
                </c:pt>
                <c:pt idx="23689">
                  <c:v>77.143292000073401</c:v>
                </c:pt>
                <c:pt idx="23690">
                  <c:v>77.144083999883094</c:v>
                </c:pt>
                <c:pt idx="23691">
                  <c:v>77.1505580000848</c:v>
                </c:pt>
                <c:pt idx="23692">
                  <c:v>77.160263000223395</c:v>
                </c:pt>
                <c:pt idx="23693">
                  <c:v>77.162549000149696</c:v>
                </c:pt>
                <c:pt idx="23694">
                  <c:v>77.163218999885402</c:v>
                </c:pt>
                <c:pt idx="23695">
                  <c:v>77.164500999970087</c:v>
                </c:pt>
                <c:pt idx="23696">
                  <c:v>77.165423000224095</c:v>
                </c:pt>
                <c:pt idx="23697">
                  <c:v>77.169129000139904</c:v>
                </c:pt>
                <c:pt idx="23698">
                  <c:v>77.170287000171797</c:v>
                </c:pt>
                <c:pt idx="23699">
                  <c:v>77.189841999825106</c:v>
                </c:pt>
                <c:pt idx="23700">
                  <c:v>77.190157000131805</c:v>
                </c:pt>
                <c:pt idx="23701">
                  <c:v>77.190731999962708</c:v>
                </c:pt>
                <c:pt idx="23702">
                  <c:v>77.191150000089607</c:v>
                </c:pt>
                <c:pt idx="23703">
                  <c:v>77.19574800012191</c:v>
                </c:pt>
                <c:pt idx="23704">
                  <c:v>77.197262000026896</c:v>
                </c:pt>
                <c:pt idx="23705">
                  <c:v>77.197744999921198</c:v>
                </c:pt>
                <c:pt idx="23706">
                  <c:v>77.198759000111693</c:v>
                </c:pt>
                <c:pt idx="23707">
                  <c:v>77.199427999858003</c:v>
                </c:pt>
                <c:pt idx="23708">
                  <c:v>77.2022810001544</c:v>
                </c:pt>
                <c:pt idx="23709">
                  <c:v>77.207001999795409</c:v>
                </c:pt>
                <c:pt idx="23710">
                  <c:v>77.207542999985804</c:v>
                </c:pt>
                <c:pt idx="23711">
                  <c:v>77.208408999922497</c:v>
                </c:pt>
                <c:pt idx="23712">
                  <c:v>77.209117000165804</c:v>
                </c:pt>
                <c:pt idx="23713">
                  <c:v>77.21295800001819</c:v>
                </c:pt>
                <c:pt idx="23714">
                  <c:v>77.227459999903601</c:v>
                </c:pt>
                <c:pt idx="23715">
                  <c:v>77.228098999967102</c:v>
                </c:pt>
                <c:pt idx="23716">
                  <c:v>77.229372000147109</c:v>
                </c:pt>
                <c:pt idx="23717">
                  <c:v>77.23022399977701</c:v>
                </c:pt>
                <c:pt idx="23718">
                  <c:v>77.251000000160204</c:v>
                </c:pt>
                <c:pt idx="23719">
                  <c:v>77.251614000033399</c:v>
                </c:pt>
                <c:pt idx="23720">
                  <c:v>77.252677000160389</c:v>
                </c:pt>
                <c:pt idx="23721">
                  <c:v>77.253451000160496</c:v>
                </c:pt>
                <c:pt idx="23722">
                  <c:v>77.265450000140802</c:v>
                </c:pt>
                <c:pt idx="23723">
                  <c:v>77.266078999855296</c:v>
                </c:pt>
                <c:pt idx="23724">
                  <c:v>77.266437000162099</c:v>
                </c:pt>
                <c:pt idx="23725">
                  <c:v>77.267093000045804</c:v>
                </c:pt>
                <c:pt idx="23726">
                  <c:v>77.267498999844889</c:v>
                </c:pt>
                <c:pt idx="23727">
                  <c:v>77.268573999845103</c:v>
                </c:pt>
                <c:pt idx="23728">
                  <c:v>77.268603999982602</c:v>
                </c:pt>
                <c:pt idx="23729">
                  <c:v>77.269248999982594</c:v>
                </c:pt>
                <c:pt idx="23730">
                  <c:v>77.269269000225904</c:v>
                </c:pt>
                <c:pt idx="23731">
                  <c:v>77.270290999877005</c:v>
                </c:pt>
                <c:pt idx="23732">
                  <c:v>77.270575000056809</c:v>
                </c:pt>
                <c:pt idx="23733">
                  <c:v>77.271101999940498</c:v>
                </c:pt>
                <c:pt idx="23734">
                  <c:v>77.271488999940601</c:v>
                </c:pt>
                <c:pt idx="23735">
                  <c:v>77.291604000038205</c:v>
                </c:pt>
                <c:pt idx="23736">
                  <c:v>77.292302999921901</c:v>
                </c:pt>
                <c:pt idx="23737">
                  <c:v>77.293481000196991</c:v>
                </c:pt>
                <c:pt idx="23738">
                  <c:v>77.294343000175999</c:v>
                </c:pt>
                <c:pt idx="23739">
                  <c:v>77.296226999805995</c:v>
                </c:pt>
                <c:pt idx="23740">
                  <c:v>77.297932999954298</c:v>
                </c:pt>
                <c:pt idx="23741">
                  <c:v>77.30444400021949</c:v>
                </c:pt>
                <c:pt idx="23742">
                  <c:v>77.312548000008903</c:v>
                </c:pt>
                <c:pt idx="23743">
                  <c:v>77.313170999786905</c:v>
                </c:pt>
                <c:pt idx="23744">
                  <c:v>77.314351000040901</c:v>
                </c:pt>
                <c:pt idx="23745">
                  <c:v>77.315089999956399</c:v>
                </c:pt>
                <c:pt idx="23746">
                  <c:v>77.318100999946097</c:v>
                </c:pt>
                <c:pt idx="23747">
                  <c:v>77.3184220001894</c:v>
                </c:pt>
                <c:pt idx="23748">
                  <c:v>77.31895100005201</c:v>
                </c:pt>
                <c:pt idx="23749">
                  <c:v>77.318993000062605</c:v>
                </c:pt>
                <c:pt idx="23750">
                  <c:v>77.319459000136703</c:v>
                </c:pt>
                <c:pt idx="23751">
                  <c:v>77.31961899980881</c:v>
                </c:pt>
                <c:pt idx="23752">
                  <c:v>77.320817999861902</c:v>
                </c:pt>
                <c:pt idx="23753">
                  <c:v>77.321670999936003</c:v>
                </c:pt>
                <c:pt idx="23754">
                  <c:v>77.325966999978789</c:v>
                </c:pt>
                <c:pt idx="23755">
                  <c:v>77.326248000190304</c:v>
                </c:pt>
                <c:pt idx="23756">
                  <c:v>77.326836999873095</c:v>
                </c:pt>
                <c:pt idx="23757">
                  <c:v>77.327259999947202</c:v>
                </c:pt>
                <c:pt idx="23758">
                  <c:v>77.3281689998839</c:v>
                </c:pt>
                <c:pt idx="23759">
                  <c:v>77.333429000191202</c:v>
                </c:pt>
                <c:pt idx="23760">
                  <c:v>77.340216999800703</c:v>
                </c:pt>
                <c:pt idx="23761">
                  <c:v>77.346645000034087</c:v>
                </c:pt>
                <c:pt idx="23762">
                  <c:v>77.347340999949608</c:v>
                </c:pt>
                <c:pt idx="23763">
                  <c:v>77.348739000171904</c:v>
                </c:pt>
                <c:pt idx="23764">
                  <c:v>77.350156000193195</c:v>
                </c:pt>
                <c:pt idx="23765">
                  <c:v>77.356935999887298</c:v>
                </c:pt>
                <c:pt idx="23766">
                  <c:v>77.370611999867791</c:v>
                </c:pt>
                <c:pt idx="23767">
                  <c:v>77.371167999899598</c:v>
                </c:pt>
                <c:pt idx="23768">
                  <c:v>77.372033999836205</c:v>
                </c:pt>
                <c:pt idx="23769">
                  <c:v>77.373050000005605</c:v>
                </c:pt>
                <c:pt idx="23770">
                  <c:v>77.377018999868596</c:v>
                </c:pt>
                <c:pt idx="23771">
                  <c:v>77.377531999900299</c:v>
                </c:pt>
                <c:pt idx="23772">
                  <c:v>77.378438999858091</c:v>
                </c:pt>
                <c:pt idx="23773">
                  <c:v>77.379070000006308</c:v>
                </c:pt>
                <c:pt idx="23774">
                  <c:v>77.38972400011329</c:v>
                </c:pt>
                <c:pt idx="23775">
                  <c:v>77.395041999807191</c:v>
                </c:pt>
                <c:pt idx="23776">
                  <c:v>77.421118000074699</c:v>
                </c:pt>
                <c:pt idx="23777">
                  <c:v>77.4320099999386</c:v>
                </c:pt>
                <c:pt idx="23778">
                  <c:v>77.432692999991502</c:v>
                </c:pt>
                <c:pt idx="23779">
                  <c:v>77.433810999991593</c:v>
                </c:pt>
                <c:pt idx="23780">
                  <c:v>77.434587999960002</c:v>
                </c:pt>
                <c:pt idx="23781">
                  <c:v>77.439050000066288</c:v>
                </c:pt>
                <c:pt idx="23782">
                  <c:v>77.450871000109998</c:v>
                </c:pt>
                <c:pt idx="23783">
                  <c:v>77.467991000048599</c:v>
                </c:pt>
                <c:pt idx="23784">
                  <c:v>77.479084000060496</c:v>
                </c:pt>
                <c:pt idx="23785">
                  <c:v>77.479765000134606</c:v>
                </c:pt>
                <c:pt idx="23786">
                  <c:v>77.480936000029004</c:v>
                </c:pt>
                <c:pt idx="23787">
                  <c:v>77.481940999859901</c:v>
                </c:pt>
                <c:pt idx="23788">
                  <c:v>77.485620000061303</c:v>
                </c:pt>
                <c:pt idx="23789">
                  <c:v>77.495707999787498</c:v>
                </c:pt>
                <c:pt idx="23790">
                  <c:v>77.496349999819287</c:v>
                </c:pt>
                <c:pt idx="23791">
                  <c:v>77.497616000073293</c:v>
                </c:pt>
                <c:pt idx="23792">
                  <c:v>77.498494999872406</c:v>
                </c:pt>
                <c:pt idx="23793">
                  <c:v>77.499847000126408</c:v>
                </c:pt>
                <c:pt idx="23794">
                  <c:v>77.501107999978501</c:v>
                </c:pt>
                <c:pt idx="23795">
                  <c:v>77.529574999971302</c:v>
                </c:pt>
                <c:pt idx="23796">
                  <c:v>77.530079000098297</c:v>
                </c:pt>
                <c:pt idx="23797">
                  <c:v>77.531071000066703</c:v>
                </c:pt>
                <c:pt idx="23798">
                  <c:v>77.531753000130209</c:v>
                </c:pt>
                <c:pt idx="23799">
                  <c:v>77.546590000110811</c:v>
                </c:pt>
                <c:pt idx="23800">
                  <c:v>77.553724000154006</c:v>
                </c:pt>
                <c:pt idx="23801">
                  <c:v>77.56973100003961</c:v>
                </c:pt>
                <c:pt idx="23802">
                  <c:v>77.570189000198312</c:v>
                </c:pt>
                <c:pt idx="23803">
                  <c:v>77.570889000071404</c:v>
                </c:pt>
                <c:pt idx="23804">
                  <c:v>77.571406000060904</c:v>
                </c:pt>
                <c:pt idx="23805">
                  <c:v>77.588892000221591</c:v>
                </c:pt>
                <c:pt idx="23806">
                  <c:v>77.589545000137107</c:v>
                </c:pt>
                <c:pt idx="23807">
                  <c:v>77.590878000137295</c:v>
                </c:pt>
                <c:pt idx="23808">
                  <c:v>77.591774000211402</c:v>
                </c:pt>
                <c:pt idx="23809">
                  <c:v>77.592655999978803</c:v>
                </c:pt>
                <c:pt idx="23810">
                  <c:v>77.634966999994504</c:v>
                </c:pt>
                <c:pt idx="23811">
                  <c:v>77.6573439998173</c:v>
                </c:pt>
                <c:pt idx="23812">
                  <c:v>77.657748000092397</c:v>
                </c:pt>
                <c:pt idx="23813">
                  <c:v>77.658306000102996</c:v>
                </c:pt>
                <c:pt idx="23814">
                  <c:v>77.658759999849195</c:v>
                </c:pt>
                <c:pt idx="23815">
                  <c:v>77.65974599988111</c:v>
                </c:pt>
                <c:pt idx="23816">
                  <c:v>77.660088999891698</c:v>
                </c:pt>
                <c:pt idx="23817">
                  <c:v>77.660531000219592</c:v>
                </c:pt>
                <c:pt idx="23818">
                  <c:v>77.660739999828294</c:v>
                </c:pt>
                <c:pt idx="23819">
                  <c:v>77.66183000012461</c:v>
                </c:pt>
                <c:pt idx="23820">
                  <c:v>77.661973999965994</c:v>
                </c:pt>
                <c:pt idx="23821">
                  <c:v>77.662894999775688</c:v>
                </c:pt>
                <c:pt idx="23822">
                  <c:v>77.663166000093</c:v>
                </c:pt>
                <c:pt idx="23823">
                  <c:v>77.677239999957209</c:v>
                </c:pt>
                <c:pt idx="23824">
                  <c:v>77.678063999883292</c:v>
                </c:pt>
                <c:pt idx="23825">
                  <c:v>77.679518999957509</c:v>
                </c:pt>
                <c:pt idx="23826">
                  <c:v>77.680629000042202</c:v>
                </c:pt>
                <c:pt idx="23827">
                  <c:v>77.684391999809989</c:v>
                </c:pt>
                <c:pt idx="23828">
                  <c:v>77.704664000066202</c:v>
                </c:pt>
                <c:pt idx="23829">
                  <c:v>77.721818000100001</c:v>
                </c:pt>
                <c:pt idx="23830">
                  <c:v>77.745399999912394</c:v>
                </c:pt>
                <c:pt idx="23831">
                  <c:v>77.746083999954806</c:v>
                </c:pt>
                <c:pt idx="23832">
                  <c:v>77.747423999880994</c:v>
                </c:pt>
                <c:pt idx="23833">
                  <c:v>77.748260000134906</c:v>
                </c:pt>
                <c:pt idx="23834">
                  <c:v>77.748391000113699</c:v>
                </c:pt>
                <c:pt idx="23835">
                  <c:v>77.765448999798508</c:v>
                </c:pt>
                <c:pt idx="23836">
                  <c:v>77.766633999999598</c:v>
                </c:pt>
                <c:pt idx="23837">
                  <c:v>77.767294999830398</c:v>
                </c:pt>
                <c:pt idx="23838">
                  <c:v>77.768779000052703</c:v>
                </c:pt>
                <c:pt idx="23839">
                  <c:v>77.769780999915298</c:v>
                </c:pt>
                <c:pt idx="23840">
                  <c:v>77.773138999873396</c:v>
                </c:pt>
                <c:pt idx="23841">
                  <c:v>77.773780999905199</c:v>
                </c:pt>
                <c:pt idx="23842">
                  <c:v>77.775171000212097</c:v>
                </c:pt>
                <c:pt idx="23843">
                  <c:v>77.7761039998949</c:v>
                </c:pt>
                <c:pt idx="23844">
                  <c:v>77.808388999983407</c:v>
                </c:pt>
                <c:pt idx="23845">
                  <c:v>77.809031000015196</c:v>
                </c:pt>
                <c:pt idx="23846">
                  <c:v>77.810191000025895</c:v>
                </c:pt>
                <c:pt idx="23847">
                  <c:v>77.811019999899102</c:v>
                </c:pt>
                <c:pt idx="23848">
                  <c:v>77.815137000015895</c:v>
                </c:pt>
                <c:pt idx="23849">
                  <c:v>77.819096999974107</c:v>
                </c:pt>
                <c:pt idx="23850">
                  <c:v>77.837255999838803</c:v>
                </c:pt>
                <c:pt idx="23851">
                  <c:v>77.8518440001789</c:v>
                </c:pt>
                <c:pt idx="23852">
                  <c:v>77.852557999904093</c:v>
                </c:pt>
                <c:pt idx="23853">
                  <c:v>77.853895999851304</c:v>
                </c:pt>
                <c:pt idx="23854">
                  <c:v>77.8549130000101</c:v>
                </c:pt>
                <c:pt idx="23855">
                  <c:v>77.856362000147698</c:v>
                </c:pt>
                <c:pt idx="23856">
                  <c:v>77.857110999957499</c:v>
                </c:pt>
                <c:pt idx="23857">
                  <c:v>77.8585960001692</c:v>
                </c:pt>
                <c:pt idx="23858">
                  <c:v>77.8589840001586</c:v>
                </c:pt>
                <c:pt idx="23859">
                  <c:v>77.859668000200998</c:v>
                </c:pt>
                <c:pt idx="23860">
                  <c:v>77.866667999842306</c:v>
                </c:pt>
                <c:pt idx="23861">
                  <c:v>77.8671759999269</c:v>
                </c:pt>
                <c:pt idx="23862">
                  <c:v>77.86820899991649</c:v>
                </c:pt>
                <c:pt idx="23863">
                  <c:v>77.868921000117496</c:v>
                </c:pt>
                <c:pt idx="23864">
                  <c:v>77.876280000054891</c:v>
                </c:pt>
                <c:pt idx="23865">
                  <c:v>77.876853999896412</c:v>
                </c:pt>
                <c:pt idx="23866">
                  <c:v>77.877881999938808</c:v>
                </c:pt>
                <c:pt idx="23867">
                  <c:v>77.878606000012908</c:v>
                </c:pt>
                <c:pt idx="23868">
                  <c:v>77.880621000076601</c:v>
                </c:pt>
                <c:pt idx="23869">
                  <c:v>77.881320999949793</c:v>
                </c:pt>
                <c:pt idx="23870">
                  <c:v>77.882502000193199</c:v>
                </c:pt>
                <c:pt idx="23871">
                  <c:v>77.883380999992298</c:v>
                </c:pt>
                <c:pt idx="23872">
                  <c:v>77.887730999918801</c:v>
                </c:pt>
                <c:pt idx="23873">
                  <c:v>77.888145000088102</c:v>
                </c:pt>
                <c:pt idx="23874">
                  <c:v>77.888255999823699</c:v>
                </c:pt>
                <c:pt idx="23875">
                  <c:v>77.888330999939996</c:v>
                </c:pt>
                <c:pt idx="23876">
                  <c:v>77.888466999865997</c:v>
                </c:pt>
                <c:pt idx="23877">
                  <c:v>77.888807999897793</c:v>
                </c:pt>
                <c:pt idx="23878">
                  <c:v>77.889088000119898</c:v>
                </c:pt>
                <c:pt idx="23879">
                  <c:v>77.889097000024705</c:v>
                </c:pt>
                <c:pt idx="23880">
                  <c:v>77.889582999887296</c:v>
                </c:pt>
                <c:pt idx="23881">
                  <c:v>77.889583999876692</c:v>
                </c:pt>
                <c:pt idx="23882">
                  <c:v>77.890146999834499</c:v>
                </c:pt>
                <c:pt idx="23883">
                  <c:v>77.890586000194105</c:v>
                </c:pt>
                <c:pt idx="23884">
                  <c:v>77.932424000209707</c:v>
                </c:pt>
                <c:pt idx="23885">
                  <c:v>77.943945999777497</c:v>
                </c:pt>
                <c:pt idx="23886">
                  <c:v>77.945430999989114</c:v>
                </c:pt>
                <c:pt idx="23887">
                  <c:v>77.956666999852999</c:v>
                </c:pt>
                <c:pt idx="23888">
                  <c:v>77.959966999969708</c:v>
                </c:pt>
                <c:pt idx="23889">
                  <c:v>77.960078000160095</c:v>
                </c:pt>
                <c:pt idx="23890">
                  <c:v>77.960724000149597</c:v>
                </c:pt>
                <c:pt idx="23891">
                  <c:v>77.961987999970006</c:v>
                </c:pt>
                <c:pt idx="23892">
                  <c:v>77.962867000223909</c:v>
                </c:pt>
                <c:pt idx="23893">
                  <c:v>77.963568000086497</c:v>
                </c:pt>
                <c:pt idx="23894">
                  <c:v>77.964223999970201</c:v>
                </c:pt>
                <c:pt idx="23895">
                  <c:v>77.965521999885794</c:v>
                </c:pt>
                <c:pt idx="23896">
                  <c:v>77.966399000160791</c:v>
                </c:pt>
                <c:pt idx="23897">
                  <c:v>77.96689099996</c:v>
                </c:pt>
                <c:pt idx="23898">
                  <c:v>77.977108000141001</c:v>
                </c:pt>
                <c:pt idx="23899">
                  <c:v>77.977686999929503</c:v>
                </c:pt>
                <c:pt idx="23900">
                  <c:v>77.978677999908513</c:v>
                </c:pt>
                <c:pt idx="23901">
                  <c:v>77.979418999802803</c:v>
                </c:pt>
                <c:pt idx="23902">
                  <c:v>77.985618000184303</c:v>
                </c:pt>
                <c:pt idx="23903">
                  <c:v>77.986355000120895</c:v>
                </c:pt>
                <c:pt idx="23904">
                  <c:v>77.9877350000788</c:v>
                </c:pt>
                <c:pt idx="23905">
                  <c:v>77.989602999878088</c:v>
                </c:pt>
                <c:pt idx="23906">
                  <c:v>77.992280000216795</c:v>
                </c:pt>
                <c:pt idx="23907">
                  <c:v>78.003769000133602</c:v>
                </c:pt>
                <c:pt idx="23908">
                  <c:v>78.004210000017295</c:v>
                </c:pt>
                <c:pt idx="23909">
                  <c:v>78.004962999784695</c:v>
                </c:pt>
                <c:pt idx="23910">
                  <c:v>78.00546699991169</c:v>
                </c:pt>
                <c:pt idx="23911">
                  <c:v>78.015427000082099</c:v>
                </c:pt>
                <c:pt idx="23912">
                  <c:v>78.027653999924894</c:v>
                </c:pt>
                <c:pt idx="23913">
                  <c:v>78.028097999776904</c:v>
                </c:pt>
                <c:pt idx="23914">
                  <c:v>78.028659000210595</c:v>
                </c:pt>
                <c:pt idx="23915">
                  <c:v>78.028923000147188</c:v>
                </c:pt>
                <c:pt idx="23916">
                  <c:v>78.0292109998299</c:v>
                </c:pt>
                <c:pt idx="23917">
                  <c:v>78.029528000115505</c:v>
                </c:pt>
                <c:pt idx="23918">
                  <c:v>78.030075999777097</c:v>
                </c:pt>
                <c:pt idx="23919">
                  <c:v>78.030683000179096</c:v>
                </c:pt>
                <c:pt idx="23920">
                  <c:v>78.032998999788106</c:v>
                </c:pt>
                <c:pt idx="23921">
                  <c:v>78.041476000180396</c:v>
                </c:pt>
                <c:pt idx="23922">
                  <c:v>78.049649000149586</c:v>
                </c:pt>
                <c:pt idx="23923">
                  <c:v>78.050600000096793</c:v>
                </c:pt>
                <c:pt idx="23924">
                  <c:v>78.089517000080306</c:v>
                </c:pt>
                <c:pt idx="23925">
                  <c:v>78.093343000091409</c:v>
                </c:pt>
                <c:pt idx="23926">
                  <c:v>78.098001999933302</c:v>
                </c:pt>
                <c:pt idx="23927">
                  <c:v>78.098727999986195</c:v>
                </c:pt>
                <c:pt idx="23928">
                  <c:v>78.100095000081595</c:v>
                </c:pt>
                <c:pt idx="23929">
                  <c:v>78.101082000102906</c:v>
                </c:pt>
                <c:pt idx="23930">
                  <c:v>78.101339000113498</c:v>
                </c:pt>
                <c:pt idx="23931">
                  <c:v>78.109129000040397</c:v>
                </c:pt>
                <c:pt idx="23932">
                  <c:v>78.109747999860701</c:v>
                </c:pt>
                <c:pt idx="23933">
                  <c:v>78.110844000093394</c:v>
                </c:pt>
                <c:pt idx="23934">
                  <c:v>78.111718999934894</c:v>
                </c:pt>
                <c:pt idx="23935">
                  <c:v>78.135621000001208</c:v>
                </c:pt>
                <c:pt idx="23936">
                  <c:v>78.136228999937799</c:v>
                </c:pt>
                <c:pt idx="23937">
                  <c:v>78.137379000054295</c:v>
                </c:pt>
                <c:pt idx="23938">
                  <c:v>78.138285000022691</c:v>
                </c:pt>
                <c:pt idx="23939">
                  <c:v>78.140035000160395</c:v>
                </c:pt>
                <c:pt idx="23940">
                  <c:v>78.140555000118113</c:v>
                </c:pt>
                <c:pt idx="23941">
                  <c:v>78.141470999980811</c:v>
                </c:pt>
                <c:pt idx="23942">
                  <c:v>78.1429220000973</c:v>
                </c:pt>
                <c:pt idx="23943">
                  <c:v>78.146457999991895</c:v>
                </c:pt>
                <c:pt idx="23944">
                  <c:v>78.1468410000343</c:v>
                </c:pt>
                <c:pt idx="23945">
                  <c:v>78.147502999854595</c:v>
                </c:pt>
                <c:pt idx="23946">
                  <c:v>78.148015999886397</c:v>
                </c:pt>
                <c:pt idx="23947">
                  <c:v>78.15876999984529</c:v>
                </c:pt>
                <c:pt idx="23948">
                  <c:v>78.159424000204993</c:v>
                </c:pt>
                <c:pt idx="23949">
                  <c:v>78.1608180000148</c:v>
                </c:pt>
                <c:pt idx="23950">
                  <c:v>78.161703000205293</c:v>
                </c:pt>
                <c:pt idx="23951">
                  <c:v>78.166738000163605</c:v>
                </c:pt>
                <c:pt idx="23952">
                  <c:v>78.17415099998469</c:v>
                </c:pt>
                <c:pt idx="23953">
                  <c:v>78.174561000196206</c:v>
                </c:pt>
                <c:pt idx="23954">
                  <c:v>78.175241999815597</c:v>
                </c:pt>
                <c:pt idx="23955">
                  <c:v>78.175462000217493</c:v>
                </c:pt>
                <c:pt idx="23956">
                  <c:v>78.175769000154091</c:v>
                </c:pt>
                <c:pt idx="23957">
                  <c:v>78.178547999868897</c:v>
                </c:pt>
                <c:pt idx="23958">
                  <c:v>78.179199999794903</c:v>
                </c:pt>
                <c:pt idx="23959">
                  <c:v>78.180336000059398</c:v>
                </c:pt>
                <c:pt idx="23960">
                  <c:v>78.181655000207599</c:v>
                </c:pt>
                <c:pt idx="23961">
                  <c:v>78.2064459999674</c:v>
                </c:pt>
                <c:pt idx="23962">
                  <c:v>78.207146999829988</c:v>
                </c:pt>
                <c:pt idx="23963">
                  <c:v>78.208472999904103</c:v>
                </c:pt>
                <c:pt idx="23964">
                  <c:v>78.209422999861999</c:v>
                </c:pt>
                <c:pt idx="23965">
                  <c:v>78.213217000211401</c:v>
                </c:pt>
                <c:pt idx="23966">
                  <c:v>78.228115000001694</c:v>
                </c:pt>
                <c:pt idx="23967">
                  <c:v>78.228628000033495</c:v>
                </c:pt>
                <c:pt idx="23968">
                  <c:v>78.2296060001499</c:v>
                </c:pt>
                <c:pt idx="23969">
                  <c:v>78.230355999949097</c:v>
                </c:pt>
                <c:pt idx="23970">
                  <c:v>78.240034999907891</c:v>
                </c:pt>
                <c:pt idx="23971">
                  <c:v>78.240359000119398</c:v>
                </c:pt>
                <c:pt idx="23972">
                  <c:v>78.251212999930402</c:v>
                </c:pt>
                <c:pt idx="23973">
                  <c:v>78.255824999814607</c:v>
                </c:pt>
                <c:pt idx="23974">
                  <c:v>78.264850999858012</c:v>
                </c:pt>
                <c:pt idx="23975">
                  <c:v>78.265557000122499</c:v>
                </c:pt>
                <c:pt idx="23976">
                  <c:v>78.266979000090899</c:v>
                </c:pt>
                <c:pt idx="23977">
                  <c:v>78.267960000175592</c:v>
                </c:pt>
                <c:pt idx="23978">
                  <c:v>78.269129000091198</c:v>
                </c:pt>
                <c:pt idx="23979">
                  <c:v>78.269632000228697</c:v>
                </c:pt>
                <c:pt idx="23980">
                  <c:v>78.270556000006707</c:v>
                </c:pt>
                <c:pt idx="23981">
                  <c:v>78.271302999837602</c:v>
                </c:pt>
                <c:pt idx="23982">
                  <c:v>78.271414000028003</c:v>
                </c:pt>
                <c:pt idx="23983">
                  <c:v>78.2720540000809</c:v>
                </c:pt>
                <c:pt idx="23984">
                  <c:v>78.273184999943595</c:v>
                </c:pt>
                <c:pt idx="23985">
                  <c:v>78.2739259998379</c:v>
                </c:pt>
                <c:pt idx="23986">
                  <c:v>78.284403999987205</c:v>
                </c:pt>
                <c:pt idx="23987">
                  <c:v>78.284960000018998</c:v>
                </c:pt>
                <c:pt idx="23988">
                  <c:v>78.286014999775901</c:v>
                </c:pt>
                <c:pt idx="23989">
                  <c:v>78.2863670001461</c:v>
                </c:pt>
                <c:pt idx="23990">
                  <c:v>78.286798000135605</c:v>
                </c:pt>
                <c:pt idx="23991">
                  <c:v>78.301231999830605</c:v>
                </c:pt>
                <c:pt idx="23992">
                  <c:v>78.304541999841604</c:v>
                </c:pt>
                <c:pt idx="23993">
                  <c:v>78.304928999841607</c:v>
                </c:pt>
                <c:pt idx="23994">
                  <c:v>78.305732999979199</c:v>
                </c:pt>
                <c:pt idx="23995">
                  <c:v>78.306302999862893</c:v>
                </c:pt>
                <c:pt idx="23996">
                  <c:v>78.316476000054493</c:v>
                </c:pt>
                <c:pt idx="23997">
                  <c:v>78.323781000108198</c:v>
                </c:pt>
                <c:pt idx="23998">
                  <c:v>78.324404999875696</c:v>
                </c:pt>
                <c:pt idx="23999">
                  <c:v>78.325613999822906</c:v>
                </c:pt>
                <c:pt idx="24000">
                  <c:v>78.326448000098011</c:v>
                </c:pt>
                <c:pt idx="24001">
                  <c:v>78.338857999824498</c:v>
                </c:pt>
                <c:pt idx="24002">
                  <c:v>78.339613000025494</c:v>
                </c:pt>
                <c:pt idx="24003">
                  <c:v>78.348198000185207</c:v>
                </c:pt>
                <c:pt idx="24004">
                  <c:v>78.356150000217895</c:v>
                </c:pt>
                <c:pt idx="24005">
                  <c:v>78.356820999942997</c:v>
                </c:pt>
                <c:pt idx="24006">
                  <c:v>78.357948999837291</c:v>
                </c:pt>
                <c:pt idx="24007">
                  <c:v>78.358766999826898</c:v>
                </c:pt>
                <c:pt idx="24008">
                  <c:v>78.360268999858803</c:v>
                </c:pt>
                <c:pt idx="24009">
                  <c:v>78.360882000197307</c:v>
                </c:pt>
                <c:pt idx="24010">
                  <c:v>78.362158999880194</c:v>
                </c:pt>
                <c:pt idx="24011">
                  <c:v>78.362996000123502</c:v>
                </c:pt>
                <c:pt idx="24012">
                  <c:v>78.364802000123689</c:v>
                </c:pt>
                <c:pt idx="24013">
                  <c:v>78.365386999848795</c:v>
                </c:pt>
                <c:pt idx="24014">
                  <c:v>78.366570000071007</c:v>
                </c:pt>
                <c:pt idx="24015">
                  <c:v>78.367434000028808</c:v>
                </c:pt>
                <c:pt idx="24016">
                  <c:v>78.376407000177991</c:v>
                </c:pt>
                <c:pt idx="24017">
                  <c:v>78.380918000220802</c:v>
                </c:pt>
                <c:pt idx="24018">
                  <c:v>78.3813459997873</c:v>
                </c:pt>
                <c:pt idx="24019">
                  <c:v>78.382030999819094</c:v>
                </c:pt>
                <c:pt idx="24020">
                  <c:v>78.382615000009508</c:v>
                </c:pt>
                <c:pt idx="24021">
                  <c:v>78.3966789999794</c:v>
                </c:pt>
                <c:pt idx="24022">
                  <c:v>78.396848000011204</c:v>
                </c:pt>
                <c:pt idx="24023">
                  <c:v>78.432423999856795</c:v>
                </c:pt>
                <c:pt idx="24024">
                  <c:v>78.437826000026604</c:v>
                </c:pt>
                <c:pt idx="24025">
                  <c:v>78.438480999920998</c:v>
                </c:pt>
                <c:pt idx="24026">
                  <c:v>78.439654999783599</c:v>
                </c:pt>
                <c:pt idx="24027">
                  <c:v>78.440368999963511</c:v>
                </c:pt>
                <c:pt idx="24028">
                  <c:v>78.440521000174996</c:v>
                </c:pt>
                <c:pt idx="24029">
                  <c:v>78.448646000197101</c:v>
                </c:pt>
                <c:pt idx="24030">
                  <c:v>78.465117000177997</c:v>
                </c:pt>
                <c:pt idx="24031">
                  <c:v>78.468274999977396</c:v>
                </c:pt>
                <c:pt idx="24032">
                  <c:v>78.468788000009198</c:v>
                </c:pt>
                <c:pt idx="24033">
                  <c:v>78.469748999850708</c:v>
                </c:pt>
                <c:pt idx="24034">
                  <c:v>78.470429999924789</c:v>
                </c:pt>
                <c:pt idx="24035">
                  <c:v>78.478033000010299</c:v>
                </c:pt>
                <c:pt idx="24036">
                  <c:v>78.478641999936301</c:v>
                </c:pt>
                <c:pt idx="24037">
                  <c:v>78.479820000211404</c:v>
                </c:pt>
                <c:pt idx="24038">
                  <c:v>78.480768000190409</c:v>
                </c:pt>
                <c:pt idx="24039">
                  <c:v>78.515808999782095</c:v>
                </c:pt>
                <c:pt idx="24040">
                  <c:v>78.523639000195502</c:v>
                </c:pt>
                <c:pt idx="24041">
                  <c:v>78.544226999838401</c:v>
                </c:pt>
                <c:pt idx="24042">
                  <c:v>78.550908000124693</c:v>
                </c:pt>
                <c:pt idx="24043">
                  <c:v>78.551474000050803</c:v>
                </c:pt>
                <c:pt idx="24044">
                  <c:v>78.553820999786595</c:v>
                </c:pt>
                <c:pt idx="24045">
                  <c:v>78.554062999955889</c:v>
                </c:pt>
                <c:pt idx="24046">
                  <c:v>78.554651000104002</c:v>
                </c:pt>
                <c:pt idx="24047">
                  <c:v>78.554878999966604</c:v>
                </c:pt>
                <c:pt idx="24048">
                  <c:v>78.556088999903196</c:v>
                </c:pt>
                <c:pt idx="24049">
                  <c:v>78.556203000061899</c:v>
                </c:pt>
                <c:pt idx="24050">
                  <c:v>78.5563129998081</c:v>
                </c:pt>
                <c:pt idx="24051">
                  <c:v>78.557002999787002</c:v>
                </c:pt>
                <c:pt idx="24052">
                  <c:v>78.557490000093807</c:v>
                </c:pt>
                <c:pt idx="24053">
                  <c:v>78.557961000115</c:v>
                </c:pt>
                <c:pt idx="24054">
                  <c:v>78.564408000147509</c:v>
                </c:pt>
                <c:pt idx="24055">
                  <c:v>78.5648760002004</c:v>
                </c:pt>
                <c:pt idx="24056">
                  <c:v>78.56587900005249</c:v>
                </c:pt>
                <c:pt idx="24057">
                  <c:v>78.566694000073696</c:v>
                </c:pt>
                <c:pt idx="24058">
                  <c:v>78.587642000002205</c:v>
                </c:pt>
                <c:pt idx="24059">
                  <c:v>78.588345999833109</c:v>
                </c:pt>
                <c:pt idx="24060">
                  <c:v>78.589103000012898</c:v>
                </c:pt>
                <c:pt idx="24061">
                  <c:v>78.589712999928395</c:v>
                </c:pt>
                <c:pt idx="24062">
                  <c:v>78.589793999981296</c:v>
                </c:pt>
                <c:pt idx="24063">
                  <c:v>78.591051999865101</c:v>
                </c:pt>
                <c:pt idx="24064">
                  <c:v>78.591122000034304</c:v>
                </c:pt>
                <c:pt idx="24065">
                  <c:v>78.592012000171906</c:v>
                </c:pt>
                <c:pt idx="24066">
                  <c:v>78.610341000057801</c:v>
                </c:pt>
                <c:pt idx="24067">
                  <c:v>78.610980000121302</c:v>
                </c:pt>
                <c:pt idx="24068">
                  <c:v>78.61217500021661</c:v>
                </c:pt>
                <c:pt idx="24069">
                  <c:v>78.612992000216693</c:v>
                </c:pt>
                <c:pt idx="24070">
                  <c:v>78.615733999868098</c:v>
                </c:pt>
                <c:pt idx="24071">
                  <c:v>78.616252999836405</c:v>
                </c:pt>
                <c:pt idx="24072">
                  <c:v>78.617102999942205</c:v>
                </c:pt>
                <c:pt idx="24073">
                  <c:v>78.617693000069195</c:v>
                </c:pt>
                <c:pt idx="24074">
                  <c:v>78.625058999932605</c:v>
                </c:pt>
                <c:pt idx="24075">
                  <c:v>78.625709999869201</c:v>
                </c:pt>
                <c:pt idx="24076">
                  <c:v>78.626758000154894</c:v>
                </c:pt>
                <c:pt idx="24077">
                  <c:v>78.627130999848305</c:v>
                </c:pt>
                <c:pt idx="24078">
                  <c:v>78.628044000197391</c:v>
                </c:pt>
                <c:pt idx="24079">
                  <c:v>78.630632000113096</c:v>
                </c:pt>
                <c:pt idx="24080">
                  <c:v>78.631259999838207</c:v>
                </c:pt>
                <c:pt idx="24081">
                  <c:v>78.632577000007501</c:v>
                </c:pt>
                <c:pt idx="24082">
                  <c:v>78.6334819999865</c:v>
                </c:pt>
                <c:pt idx="24083">
                  <c:v>78.634496000176995</c:v>
                </c:pt>
                <c:pt idx="24084">
                  <c:v>78.636467999785907</c:v>
                </c:pt>
                <c:pt idx="24085">
                  <c:v>78.636982999796601</c:v>
                </c:pt>
                <c:pt idx="24086">
                  <c:v>78.637874999913009</c:v>
                </c:pt>
                <c:pt idx="24087">
                  <c:v>78.638496000166896</c:v>
                </c:pt>
                <c:pt idx="24088">
                  <c:v>78.641866999987499</c:v>
                </c:pt>
                <c:pt idx="24089">
                  <c:v>78.642504000072194</c:v>
                </c:pt>
                <c:pt idx="24090">
                  <c:v>78.643706000093502</c:v>
                </c:pt>
                <c:pt idx="24091">
                  <c:v>78.644476000135896</c:v>
                </c:pt>
                <c:pt idx="24092">
                  <c:v>78.650187000221194</c:v>
                </c:pt>
                <c:pt idx="24093">
                  <c:v>78.664857000148913</c:v>
                </c:pt>
                <c:pt idx="24094">
                  <c:v>78.668416999789699</c:v>
                </c:pt>
                <c:pt idx="24095">
                  <c:v>78.668476000075302</c:v>
                </c:pt>
                <c:pt idx="24096">
                  <c:v>78.668944000128192</c:v>
                </c:pt>
                <c:pt idx="24097">
                  <c:v>78.670060000149505</c:v>
                </c:pt>
                <c:pt idx="24098">
                  <c:v>78.670801000043795</c:v>
                </c:pt>
                <c:pt idx="24099">
                  <c:v>78.678359000150508</c:v>
                </c:pt>
                <c:pt idx="24100">
                  <c:v>78.679099000055402</c:v>
                </c:pt>
                <c:pt idx="24101">
                  <c:v>78.679122999801606</c:v>
                </c:pt>
                <c:pt idx="24102">
                  <c:v>78.680394999992103</c:v>
                </c:pt>
                <c:pt idx="24103">
                  <c:v>78.681787999812499</c:v>
                </c:pt>
                <c:pt idx="24104">
                  <c:v>78.682370000024093</c:v>
                </c:pt>
                <c:pt idx="24105">
                  <c:v>78.700100999867502</c:v>
                </c:pt>
                <c:pt idx="24106">
                  <c:v>78.7004640001214</c:v>
                </c:pt>
                <c:pt idx="24107">
                  <c:v>78.705339999942197</c:v>
                </c:pt>
                <c:pt idx="24108">
                  <c:v>78.713229000186402</c:v>
                </c:pt>
                <c:pt idx="24109">
                  <c:v>78.735508000136107</c:v>
                </c:pt>
                <c:pt idx="24110">
                  <c:v>78.735901000072701</c:v>
                </c:pt>
                <c:pt idx="24111">
                  <c:v>78.736493000178612</c:v>
                </c:pt>
                <c:pt idx="24112">
                  <c:v>78.737180000189198</c:v>
                </c:pt>
                <c:pt idx="24113">
                  <c:v>78.745940999851797</c:v>
                </c:pt>
                <c:pt idx="24114">
                  <c:v>78.747977000148211</c:v>
                </c:pt>
                <c:pt idx="24115">
                  <c:v>78.756944999895495</c:v>
                </c:pt>
                <c:pt idx="24116">
                  <c:v>78.75770400005419</c:v>
                </c:pt>
                <c:pt idx="24117">
                  <c:v>78.759009999885095</c:v>
                </c:pt>
                <c:pt idx="24118">
                  <c:v>78.760346999842994</c:v>
                </c:pt>
                <c:pt idx="24119">
                  <c:v>78.768799000044893</c:v>
                </c:pt>
                <c:pt idx="24120">
                  <c:v>78.7692879998758</c:v>
                </c:pt>
                <c:pt idx="24121">
                  <c:v>78.77019199986529</c:v>
                </c:pt>
                <c:pt idx="24122">
                  <c:v>78.770837999854805</c:v>
                </c:pt>
                <c:pt idx="24123">
                  <c:v>78.779479999866396</c:v>
                </c:pt>
                <c:pt idx="24124">
                  <c:v>78.788788000110799</c:v>
                </c:pt>
                <c:pt idx="24125">
                  <c:v>78.789167000195405</c:v>
                </c:pt>
                <c:pt idx="24126">
                  <c:v>78.789720999793602</c:v>
                </c:pt>
                <c:pt idx="24127">
                  <c:v>78.790200000184996</c:v>
                </c:pt>
                <c:pt idx="24128">
                  <c:v>78.791411000111097</c:v>
                </c:pt>
                <c:pt idx="24129">
                  <c:v>78.791997999814996</c:v>
                </c:pt>
                <c:pt idx="24130">
                  <c:v>78.793068999857496</c:v>
                </c:pt>
                <c:pt idx="24131">
                  <c:v>78.793794999910403</c:v>
                </c:pt>
                <c:pt idx="24132">
                  <c:v>78.804217000197198</c:v>
                </c:pt>
                <c:pt idx="24133">
                  <c:v>78.804922000017498</c:v>
                </c:pt>
                <c:pt idx="24134">
                  <c:v>78.806392999922494</c:v>
                </c:pt>
                <c:pt idx="24135">
                  <c:v>78.807289999986097</c:v>
                </c:pt>
                <c:pt idx="24136">
                  <c:v>78.807414000038904</c:v>
                </c:pt>
                <c:pt idx="24137">
                  <c:v>78.819328999998092</c:v>
                </c:pt>
                <c:pt idx="24138">
                  <c:v>78.819973000008702</c:v>
                </c:pt>
                <c:pt idx="24139">
                  <c:v>78.821117000188607</c:v>
                </c:pt>
                <c:pt idx="24140">
                  <c:v>78.821938000146403</c:v>
                </c:pt>
                <c:pt idx="24141">
                  <c:v>78.822414000114804</c:v>
                </c:pt>
                <c:pt idx="24142">
                  <c:v>78.822978000061894</c:v>
                </c:pt>
                <c:pt idx="24143">
                  <c:v>78.823934999945706</c:v>
                </c:pt>
                <c:pt idx="24144">
                  <c:v>78.824537999935188</c:v>
                </c:pt>
                <c:pt idx="24145">
                  <c:v>78.828493999935702</c:v>
                </c:pt>
                <c:pt idx="24146">
                  <c:v>78.829116000178999</c:v>
                </c:pt>
                <c:pt idx="24147">
                  <c:v>78.830233000189708</c:v>
                </c:pt>
                <c:pt idx="24148">
                  <c:v>78.830998999819698</c:v>
                </c:pt>
                <c:pt idx="24149">
                  <c:v>78.855447000023503</c:v>
                </c:pt>
                <c:pt idx="24150">
                  <c:v>78.856868000002507</c:v>
                </c:pt>
                <c:pt idx="24151">
                  <c:v>78.857724000044897</c:v>
                </c:pt>
                <c:pt idx="24152">
                  <c:v>78.859030999865297</c:v>
                </c:pt>
                <c:pt idx="24153">
                  <c:v>78.860449999865509</c:v>
                </c:pt>
                <c:pt idx="24154">
                  <c:v>78.860752999844408</c:v>
                </c:pt>
                <c:pt idx="24155">
                  <c:v>78.861151000182801</c:v>
                </c:pt>
                <c:pt idx="24156">
                  <c:v>78.861942000003097</c:v>
                </c:pt>
                <c:pt idx="24157">
                  <c:v>78.862463999939692</c:v>
                </c:pt>
                <c:pt idx="24158">
                  <c:v>78.862501999992588</c:v>
                </c:pt>
                <c:pt idx="24159">
                  <c:v>78.863586999887005</c:v>
                </c:pt>
                <c:pt idx="24160">
                  <c:v>78.864112999781298</c:v>
                </c:pt>
                <c:pt idx="24161">
                  <c:v>78.864813000109194</c:v>
                </c:pt>
                <c:pt idx="24162">
                  <c:v>78.866237000056501</c:v>
                </c:pt>
                <c:pt idx="24163">
                  <c:v>78.867140000056594</c:v>
                </c:pt>
                <c:pt idx="24164">
                  <c:v>78.870148000078103</c:v>
                </c:pt>
                <c:pt idx="24165">
                  <c:v>78.873823999856498</c:v>
                </c:pt>
                <c:pt idx="24166">
                  <c:v>78.874502999951801</c:v>
                </c:pt>
                <c:pt idx="24167">
                  <c:v>78.875251000226797</c:v>
                </c:pt>
                <c:pt idx="24168">
                  <c:v>78.876634000152904</c:v>
                </c:pt>
                <c:pt idx="24169">
                  <c:v>78.878240999983902</c:v>
                </c:pt>
                <c:pt idx="24170">
                  <c:v>78.881484999783396</c:v>
                </c:pt>
                <c:pt idx="24171">
                  <c:v>78.887298000154203</c:v>
                </c:pt>
                <c:pt idx="24172">
                  <c:v>78.911442999924404</c:v>
                </c:pt>
                <c:pt idx="24173">
                  <c:v>78.916767999999109</c:v>
                </c:pt>
                <c:pt idx="24174">
                  <c:v>78.917450000062601</c:v>
                </c:pt>
                <c:pt idx="24175">
                  <c:v>78.918643000179102</c:v>
                </c:pt>
                <c:pt idx="24176">
                  <c:v>78.91995899990431</c:v>
                </c:pt>
                <c:pt idx="24177">
                  <c:v>78.934741000011797</c:v>
                </c:pt>
                <c:pt idx="24178">
                  <c:v>78.954708999844996</c:v>
                </c:pt>
                <c:pt idx="24179">
                  <c:v>78.9550600002257</c:v>
                </c:pt>
                <c:pt idx="24180">
                  <c:v>78.957770000215504</c:v>
                </c:pt>
                <c:pt idx="24181">
                  <c:v>78.9580139999088</c:v>
                </c:pt>
                <c:pt idx="24182">
                  <c:v>78.958411999792503</c:v>
                </c:pt>
                <c:pt idx="24183">
                  <c:v>78.958701999908897</c:v>
                </c:pt>
                <c:pt idx="24184">
                  <c:v>78.959326000131099</c:v>
                </c:pt>
                <c:pt idx="24185">
                  <c:v>78.959393999866691</c:v>
                </c:pt>
                <c:pt idx="24186">
                  <c:v>78.959465000025304</c:v>
                </c:pt>
                <c:pt idx="24187">
                  <c:v>78.960059000110007</c:v>
                </c:pt>
                <c:pt idx="24188">
                  <c:v>78.960583000025494</c:v>
                </c:pt>
                <c:pt idx="24189">
                  <c:v>78.960951000226387</c:v>
                </c:pt>
                <c:pt idx="24190">
                  <c:v>78.966857000068501</c:v>
                </c:pt>
                <c:pt idx="24191">
                  <c:v>78.967758000089788</c:v>
                </c:pt>
                <c:pt idx="24192">
                  <c:v>78.973920999942493</c:v>
                </c:pt>
                <c:pt idx="24193">
                  <c:v>78.974473000016502</c:v>
                </c:pt>
                <c:pt idx="24194">
                  <c:v>78.975474999879197</c:v>
                </c:pt>
                <c:pt idx="24195">
                  <c:v>78.976401000090789</c:v>
                </c:pt>
                <c:pt idx="24196">
                  <c:v>78.981892000228896</c:v>
                </c:pt>
                <c:pt idx="24197">
                  <c:v>78.982349999932893</c:v>
                </c:pt>
                <c:pt idx="24198">
                  <c:v>78.982824999911799</c:v>
                </c:pt>
                <c:pt idx="24199">
                  <c:v>78.98312999986949</c:v>
                </c:pt>
                <c:pt idx="24200">
                  <c:v>78.983624000102211</c:v>
                </c:pt>
                <c:pt idx="24201">
                  <c:v>78.988666999975905</c:v>
                </c:pt>
                <c:pt idx="24202">
                  <c:v>78.989035000176912</c:v>
                </c:pt>
                <c:pt idx="24203">
                  <c:v>78.9897429999655</c:v>
                </c:pt>
                <c:pt idx="24204">
                  <c:v>78.990312999849195</c:v>
                </c:pt>
                <c:pt idx="24205">
                  <c:v>78.996977999850003</c:v>
                </c:pt>
                <c:pt idx="24206">
                  <c:v>78.997939000146189</c:v>
                </c:pt>
                <c:pt idx="24207">
                  <c:v>78.998514999966503</c:v>
                </c:pt>
                <c:pt idx="24208">
                  <c:v>78.999560999818598</c:v>
                </c:pt>
                <c:pt idx="24209">
                  <c:v>79.000430000178312</c:v>
                </c:pt>
                <c:pt idx="24210">
                  <c:v>79.014773999915604</c:v>
                </c:pt>
                <c:pt idx="24211">
                  <c:v>79.0154370001801</c:v>
                </c:pt>
                <c:pt idx="24212">
                  <c:v>79.016663999936995</c:v>
                </c:pt>
                <c:pt idx="24213">
                  <c:v>79.0174419998948</c:v>
                </c:pt>
                <c:pt idx="24214">
                  <c:v>79.029083000023093</c:v>
                </c:pt>
                <c:pt idx="24215">
                  <c:v>79.029709000224102</c:v>
                </c:pt>
                <c:pt idx="24216">
                  <c:v>79.03082299981169</c:v>
                </c:pt>
                <c:pt idx="24217">
                  <c:v>79.032010999981111</c:v>
                </c:pt>
                <c:pt idx="24218">
                  <c:v>79.042261999802506</c:v>
                </c:pt>
                <c:pt idx="24219">
                  <c:v>79.055628999867608</c:v>
                </c:pt>
                <c:pt idx="24220">
                  <c:v>79.058342999814997</c:v>
                </c:pt>
                <c:pt idx="24221">
                  <c:v>79.062456999963601</c:v>
                </c:pt>
                <c:pt idx="24222">
                  <c:v>79.063038000185699</c:v>
                </c:pt>
                <c:pt idx="24223">
                  <c:v>79.064304999974397</c:v>
                </c:pt>
                <c:pt idx="24224">
                  <c:v>79.065141000228294</c:v>
                </c:pt>
                <c:pt idx="24225">
                  <c:v>79.0658410001015</c:v>
                </c:pt>
                <c:pt idx="24226">
                  <c:v>79.066356000112108</c:v>
                </c:pt>
                <c:pt idx="24227">
                  <c:v>79.066705000059301</c:v>
                </c:pt>
                <c:pt idx="24228">
                  <c:v>79.067111999847796</c:v>
                </c:pt>
                <c:pt idx="24229">
                  <c:v>79.067259000112202</c:v>
                </c:pt>
                <c:pt idx="24230">
                  <c:v>79.067807000228598</c:v>
                </c:pt>
                <c:pt idx="24231">
                  <c:v>79.067831999964213</c:v>
                </c:pt>
                <c:pt idx="24232">
                  <c:v>79.068318999816199</c:v>
                </c:pt>
                <c:pt idx="24233">
                  <c:v>79.074260000197597</c:v>
                </c:pt>
                <c:pt idx="24234">
                  <c:v>79.075324999848803</c:v>
                </c:pt>
                <c:pt idx="24235">
                  <c:v>79.083486999934294</c:v>
                </c:pt>
                <c:pt idx="24236">
                  <c:v>79.085039999881701</c:v>
                </c:pt>
                <c:pt idx="24237">
                  <c:v>79.119949999949313</c:v>
                </c:pt>
                <c:pt idx="24238">
                  <c:v>79.128442000182901</c:v>
                </c:pt>
                <c:pt idx="24239">
                  <c:v>79.129573000045596</c:v>
                </c:pt>
                <c:pt idx="24240">
                  <c:v>79.130249000172597</c:v>
                </c:pt>
                <c:pt idx="24241">
                  <c:v>79.131554000014091</c:v>
                </c:pt>
                <c:pt idx="24242">
                  <c:v>79.132247999950707</c:v>
                </c:pt>
                <c:pt idx="24243">
                  <c:v>79.132542000024799</c:v>
                </c:pt>
                <c:pt idx="24244">
                  <c:v>79.132964000109496</c:v>
                </c:pt>
                <c:pt idx="24245">
                  <c:v>79.134051999972101</c:v>
                </c:pt>
                <c:pt idx="24246">
                  <c:v>79.134539999813498</c:v>
                </c:pt>
                <c:pt idx="24247">
                  <c:v>79.135285000120291</c:v>
                </c:pt>
                <c:pt idx="24248">
                  <c:v>79.143219999877999</c:v>
                </c:pt>
                <c:pt idx="24249">
                  <c:v>79.143769999973301</c:v>
                </c:pt>
                <c:pt idx="24250">
                  <c:v>79.143932000079005</c:v>
                </c:pt>
                <c:pt idx="24251">
                  <c:v>79.145421999783096</c:v>
                </c:pt>
                <c:pt idx="24252">
                  <c:v>79.146456000216801</c:v>
                </c:pt>
                <c:pt idx="24253">
                  <c:v>79.155641999932399</c:v>
                </c:pt>
                <c:pt idx="24254">
                  <c:v>79.156231000069894</c:v>
                </c:pt>
                <c:pt idx="24255">
                  <c:v>79.157172000122898</c:v>
                </c:pt>
                <c:pt idx="24256">
                  <c:v>79.157904000112396</c:v>
                </c:pt>
                <c:pt idx="24257">
                  <c:v>79.161754999859099</c:v>
                </c:pt>
                <c:pt idx="24258">
                  <c:v>79.162162000102398</c:v>
                </c:pt>
                <c:pt idx="24259">
                  <c:v>79.162813000038994</c:v>
                </c:pt>
                <c:pt idx="24260">
                  <c:v>79.163279000113093</c:v>
                </c:pt>
                <c:pt idx="24261">
                  <c:v>79.168407999986798</c:v>
                </c:pt>
                <c:pt idx="24262">
                  <c:v>79.197032000138194</c:v>
                </c:pt>
                <c:pt idx="24263">
                  <c:v>79.205687000012404</c:v>
                </c:pt>
                <c:pt idx="24264">
                  <c:v>79.206134999822098</c:v>
                </c:pt>
                <c:pt idx="24265">
                  <c:v>79.206885000075999</c:v>
                </c:pt>
                <c:pt idx="24266">
                  <c:v>79.207387000224102</c:v>
                </c:pt>
                <c:pt idx="24267">
                  <c:v>79.208638000181892</c:v>
                </c:pt>
                <c:pt idx="24268">
                  <c:v>79.209161000107997</c:v>
                </c:pt>
                <c:pt idx="24269">
                  <c:v>79.210092999801404</c:v>
                </c:pt>
                <c:pt idx="24270">
                  <c:v>79.210644999875498</c:v>
                </c:pt>
                <c:pt idx="24271">
                  <c:v>79.211533000034194</c:v>
                </c:pt>
                <c:pt idx="24272">
                  <c:v>79.218120999939799</c:v>
                </c:pt>
                <c:pt idx="24273">
                  <c:v>79.218784000204295</c:v>
                </c:pt>
                <c:pt idx="24274">
                  <c:v>79.220044000066991</c:v>
                </c:pt>
                <c:pt idx="24275">
                  <c:v>79.220057999918893</c:v>
                </c:pt>
                <c:pt idx="24276">
                  <c:v>79.221028000119901</c:v>
                </c:pt>
                <c:pt idx="24277">
                  <c:v>79.225228999803207</c:v>
                </c:pt>
                <c:pt idx="24278">
                  <c:v>79.225779999887791</c:v>
                </c:pt>
                <c:pt idx="24279">
                  <c:v>79.226815999845698</c:v>
                </c:pt>
                <c:pt idx="24280">
                  <c:v>79.227599000205288</c:v>
                </c:pt>
                <c:pt idx="24281">
                  <c:v>79.233809000015711</c:v>
                </c:pt>
                <c:pt idx="24282">
                  <c:v>79.234458999962897</c:v>
                </c:pt>
                <c:pt idx="24283">
                  <c:v>79.235289999814995</c:v>
                </c:pt>
                <c:pt idx="24284">
                  <c:v>79.235659000005398</c:v>
                </c:pt>
                <c:pt idx="24285">
                  <c:v>79.235931999846798</c:v>
                </c:pt>
                <c:pt idx="24286">
                  <c:v>79.236369000227498</c:v>
                </c:pt>
                <c:pt idx="24287">
                  <c:v>79.237205000026705</c:v>
                </c:pt>
                <c:pt idx="24288">
                  <c:v>79.238039999836403</c:v>
                </c:pt>
                <c:pt idx="24289">
                  <c:v>79.243872000006306</c:v>
                </c:pt>
                <c:pt idx="24290">
                  <c:v>79.26743300004091</c:v>
                </c:pt>
                <c:pt idx="24291">
                  <c:v>79.273765999914701</c:v>
                </c:pt>
                <c:pt idx="24292">
                  <c:v>79.287776000001003</c:v>
                </c:pt>
                <c:pt idx="24293">
                  <c:v>79.288993999853105</c:v>
                </c:pt>
                <c:pt idx="24294">
                  <c:v>79.290008000043599</c:v>
                </c:pt>
                <c:pt idx="24295">
                  <c:v>79.300029000023599</c:v>
                </c:pt>
                <c:pt idx="24296">
                  <c:v>79.308018000119702</c:v>
                </c:pt>
                <c:pt idx="24297">
                  <c:v>79.308678999950601</c:v>
                </c:pt>
                <c:pt idx="24298">
                  <c:v>79.309932999876693</c:v>
                </c:pt>
                <c:pt idx="24299">
                  <c:v>79.310852000162399</c:v>
                </c:pt>
                <c:pt idx="24300">
                  <c:v>79.317079999782393</c:v>
                </c:pt>
                <c:pt idx="24301">
                  <c:v>79.328737000196199</c:v>
                </c:pt>
                <c:pt idx="24302">
                  <c:v>79.32931000004821</c:v>
                </c:pt>
                <c:pt idx="24303">
                  <c:v>79.330361999836796</c:v>
                </c:pt>
                <c:pt idx="24304">
                  <c:v>79.331052999805195</c:v>
                </c:pt>
                <c:pt idx="24305">
                  <c:v>79.335410000112404</c:v>
                </c:pt>
                <c:pt idx="24306">
                  <c:v>79.336065000006712</c:v>
                </c:pt>
                <c:pt idx="24307">
                  <c:v>79.337293000207794</c:v>
                </c:pt>
                <c:pt idx="24308">
                  <c:v>79.338167000059897</c:v>
                </c:pt>
                <c:pt idx="24309">
                  <c:v>79.350404999786406</c:v>
                </c:pt>
                <c:pt idx="24310">
                  <c:v>79.351095000219999</c:v>
                </c:pt>
                <c:pt idx="24311">
                  <c:v>79.352401000051003</c:v>
                </c:pt>
                <c:pt idx="24312">
                  <c:v>79.353258000082803</c:v>
                </c:pt>
                <c:pt idx="24313">
                  <c:v>79.373305999979493</c:v>
                </c:pt>
                <c:pt idx="24314">
                  <c:v>79.39720900003519</c:v>
                </c:pt>
                <c:pt idx="24315">
                  <c:v>79.400494999845208</c:v>
                </c:pt>
                <c:pt idx="24316">
                  <c:v>79.415456999868098</c:v>
                </c:pt>
                <c:pt idx="24317">
                  <c:v>79.416088000016302</c:v>
                </c:pt>
                <c:pt idx="24318">
                  <c:v>79.416699999910591</c:v>
                </c:pt>
                <c:pt idx="24319">
                  <c:v>79.417373000069304</c:v>
                </c:pt>
                <c:pt idx="24320">
                  <c:v>79.417375000048096</c:v>
                </c:pt>
                <c:pt idx="24321">
                  <c:v>79.418221000196297</c:v>
                </c:pt>
                <c:pt idx="24322">
                  <c:v>79.418583000006009</c:v>
                </c:pt>
                <c:pt idx="24323">
                  <c:v>79.419458999836905</c:v>
                </c:pt>
                <c:pt idx="24324">
                  <c:v>79.424683000070203</c:v>
                </c:pt>
                <c:pt idx="24325">
                  <c:v>79.428622999785091</c:v>
                </c:pt>
                <c:pt idx="24326">
                  <c:v>79.429237000112991</c:v>
                </c:pt>
                <c:pt idx="24327">
                  <c:v>79.430162999869893</c:v>
                </c:pt>
                <c:pt idx="24328">
                  <c:v>79.430844999933413</c:v>
                </c:pt>
                <c:pt idx="24329">
                  <c:v>79.434084999775195</c:v>
                </c:pt>
                <c:pt idx="24330">
                  <c:v>79.434758999923304</c:v>
                </c:pt>
                <c:pt idx="24331">
                  <c:v>79.435833999923389</c:v>
                </c:pt>
                <c:pt idx="24332">
                  <c:v>79.436927000187993</c:v>
                </c:pt>
                <c:pt idx="24333">
                  <c:v>79.4397019999451</c:v>
                </c:pt>
                <c:pt idx="24334">
                  <c:v>79.440291000082595</c:v>
                </c:pt>
                <c:pt idx="24335">
                  <c:v>79.4416640001145</c:v>
                </c:pt>
                <c:pt idx="24336">
                  <c:v>79.442564000146305</c:v>
                </c:pt>
                <c:pt idx="24337">
                  <c:v>79.452307999872502</c:v>
                </c:pt>
                <c:pt idx="24338">
                  <c:v>79.452820999904304</c:v>
                </c:pt>
                <c:pt idx="24339">
                  <c:v>79.453804999957299</c:v>
                </c:pt>
                <c:pt idx="24340">
                  <c:v>79.454484000052602</c:v>
                </c:pt>
                <c:pt idx="24341">
                  <c:v>79.458941000211695</c:v>
                </c:pt>
                <c:pt idx="24342">
                  <c:v>79.459401999883994</c:v>
                </c:pt>
                <c:pt idx="24343">
                  <c:v>79.460194000148405</c:v>
                </c:pt>
                <c:pt idx="24344">
                  <c:v>79.46081799991579</c:v>
                </c:pt>
                <c:pt idx="24345">
                  <c:v>79.468475999874499</c:v>
                </c:pt>
                <c:pt idx="24346">
                  <c:v>79.468984999948503</c:v>
                </c:pt>
                <c:pt idx="24347">
                  <c:v>79.470042000139003</c:v>
                </c:pt>
                <c:pt idx="24348">
                  <c:v>79.470872999991101</c:v>
                </c:pt>
                <c:pt idx="24349">
                  <c:v>79.481634999865392</c:v>
                </c:pt>
                <c:pt idx="24350">
                  <c:v>79.484073000003207</c:v>
                </c:pt>
                <c:pt idx="24351">
                  <c:v>79.484709000098491</c:v>
                </c:pt>
                <c:pt idx="24352">
                  <c:v>79.485904000193798</c:v>
                </c:pt>
                <c:pt idx="24353">
                  <c:v>79.4861730000775</c:v>
                </c:pt>
                <c:pt idx="24354">
                  <c:v>79.486858000109294</c:v>
                </c:pt>
                <c:pt idx="24355">
                  <c:v>79.492875000141794</c:v>
                </c:pt>
                <c:pt idx="24356">
                  <c:v>79.494709999835294</c:v>
                </c:pt>
                <c:pt idx="24357">
                  <c:v>79.495149000194914</c:v>
                </c:pt>
                <c:pt idx="24358">
                  <c:v>79.495832999782507</c:v>
                </c:pt>
                <c:pt idx="24359">
                  <c:v>79.496413000015309</c:v>
                </c:pt>
                <c:pt idx="24360">
                  <c:v>79.515460000038701</c:v>
                </c:pt>
                <c:pt idx="24361">
                  <c:v>79.515739999806101</c:v>
                </c:pt>
                <c:pt idx="24362">
                  <c:v>79.516247999890695</c:v>
                </c:pt>
                <c:pt idx="24363">
                  <c:v>79.516723999859096</c:v>
                </c:pt>
                <c:pt idx="24364">
                  <c:v>79.523004999828103</c:v>
                </c:pt>
                <c:pt idx="24365">
                  <c:v>79.524534000029206</c:v>
                </c:pt>
                <c:pt idx="24366">
                  <c:v>79.53914900008381</c:v>
                </c:pt>
                <c:pt idx="24367">
                  <c:v>79.550871999799696</c:v>
                </c:pt>
                <c:pt idx="24368">
                  <c:v>79.551505999916102</c:v>
                </c:pt>
                <c:pt idx="24369">
                  <c:v>79.551530000116998</c:v>
                </c:pt>
                <c:pt idx="24370">
                  <c:v>79.552914000032601</c:v>
                </c:pt>
                <c:pt idx="24371">
                  <c:v>79.55378099995869</c:v>
                </c:pt>
                <c:pt idx="24372">
                  <c:v>79.564187999949311</c:v>
                </c:pt>
                <c:pt idx="24373">
                  <c:v>79.565024000203209</c:v>
                </c:pt>
                <c:pt idx="24374">
                  <c:v>79.566435999822701</c:v>
                </c:pt>
                <c:pt idx="24375">
                  <c:v>79.567836000023803</c:v>
                </c:pt>
                <c:pt idx="24376">
                  <c:v>79.571223000129891</c:v>
                </c:pt>
                <c:pt idx="24377">
                  <c:v>79.583573000036196</c:v>
                </c:pt>
                <c:pt idx="24378">
                  <c:v>79.590038999867801</c:v>
                </c:pt>
                <c:pt idx="24379">
                  <c:v>79.6008550000806</c:v>
                </c:pt>
                <c:pt idx="24380">
                  <c:v>79.601033000017196</c:v>
                </c:pt>
                <c:pt idx="24381">
                  <c:v>79.601364000154703</c:v>
                </c:pt>
                <c:pt idx="24382">
                  <c:v>79.602261000218192</c:v>
                </c:pt>
                <c:pt idx="24383">
                  <c:v>79.602936999890503</c:v>
                </c:pt>
                <c:pt idx="24384">
                  <c:v>79.606288999911996</c:v>
                </c:pt>
                <c:pt idx="24385">
                  <c:v>79.60654899989089</c:v>
                </c:pt>
                <c:pt idx="24386">
                  <c:v>79.606928999964992</c:v>
                </c:pt>
                <c:pt idx="24387">
                  <c:v>79.606981999859201</c:v>
                </c:pt>
                <c:pt idx="24388">
                  <c:v>79.607573999965098</c:v>
                </c:pt>
                <c:pt idx="24389">
                  <c:v>79.607859000134297</c:v>
                </c:pt>
                <c:pt idx="24390">
                  <c:v>79.607859000134297</c:v>
                </c:pt>
                <c:pt idx="24391">
                  <c:v>79.608111000197795</c:v>
                </c:pt>
                <c:pt idx="24392">
                  <c:v>79.608473000007493</c:v>
                </c:pt>
                <c:pt idx="24393">
                  <c:v>79.608619999817108</c:v>
                </c:pt>
                <c:pt idx="24394">
                  <c:v>79.609099000208502</c:v>
                </c:pt>
                <c:pt idx="24395">
                  <c:v>79.609879000145099</c:v>
                </c:pt>
                <c:pt idx="24396">
                  <c:v>79.630939999787998</c:v>
                </c:pt>
                <c:pt idx="24397">
                  <c:v>79.638755999894698</c:v>
                </c:pt>
                <c:pt idx="24398">
                  <c:v>79.639387000042902</c:v>
                </c:pt>
                <c:pt idx="24399">
                  <c:v>79.640523999842102</c:v>
                </c:pt>
                <c:pt idx="24400">
                  <c:v>79.641281000021991</c:v>
                </c:pt>
                <c:pt idx="24401">
                  <c:v>79.641806999916298</c:v>
                </c:pt>
                <c:pt idx="24402">
                  <c:v>79.653201999917599</c:v>
                </c:pt>
                <c:pt idx="24403">
                  <c:v>79.653891999896501</c:v>
                </c:pt>
                <c:pt idx="24404">
                  <c:v>79.654747999938991</c:v>
                </c:pt>
                <c:pt idx="24405">
                  <c:v>79.655252000065886</c:v>
                </c:pt>
                <c:pt idx="24406">
                  <c:v>79.656209999939094</c:v>
                </c:pt>
                <c:pt idx="24407">
                  <c:v>79.679423000015902</c:v>
                </c:pt>
                <c:pt idx="24408">
                  <c:v>79.681024999899805</c:v>
                </c:pt>
                <c:pt idx="24409">
                  <c:v>79.681558000174803</c:v>
                </c:pt>
                <c:pt idx="24410">
                  <c:v>79.682489999868196</c:v>
                </c:pt>
                <c:pt idx="24411">
                  <c:v>79.683148000185597</c:v>
                </c:pt>
                <c:pt idx="24412">
                  <c:v>79.687998999816003</c:v>
                </c:pt>
                <c:pt idx="24413">
                  <c:v>79.688530000112209</c:v>
                </c:pt>
                <c:pt idx="24414">
                  <c:v>79.690274999847986</c:v>
                </c:pt>
                <c:pt idx="24415">
                  <c:v>79.690527999900908</c:v>
                </c:pt>
                <c:pt idx="24416">
                  <c:v>79.690801000197098</c:v>
                </c:pt>
                <c:pt idx="24417">
                  <c:v>79.690821999975</c:v>
                </c:pt>
                <c:pt idx="24418">
                  <c:v>79.691799000101994</c:v>
                </c:pt>
                <c:pt idx="24419">
                  <c:v>79.691889000059689</c:v>
                </c:pt>
                <c:pt idx="24420">
                  <c:v>79.692624000017489</c:v>
                </c:pt>
                <c:pt idx="24421">
                  <c:v>79.693244999816599</c:v>
                </c:pt>
                <c:pt idx="24422">
                  <c:v>79.693437000059902</c:v>
                </c:pt>
                <c:pt idx="24423">
                  <c:v>79.694524999922493</c:v>
                </c:pt>
                <c:pt idx="24424">
                  <c:v>79.69458900015519</c:v>
                </c:pt>
                <c:pt idx="24425">
                  <c:v>79.694683000070597</c:v>
                </c:pt>
                <c:pt idx="24426">
                  <c:v>79.695226999774604</c:v>
                </c:pt>
                <c:pt idx="24427">
                  <c:v>79.695266999806293</c:v>
                </c:pt>
                <c:pt idx="24428">
                  <c:v>79.695409000123604</c:v>
                </c:pt>
                <c:pt idx="24429">
                  <c:v>79.696392000187103</c:v>
                </c:pt>
                <c:pt idx="24430">
                  <c:v>79.696483000134307</c:v>
                </c:pt>
                <c:pt idx="24431">
                  <c:v>79.696564000187209</c:v>
                </c:pt>
                <c:pt idx="24432">
                  <c:v>79.696632999912197</c:v>
                </c:pt>
                <c:pt idx="24433">
                  <c:v>79.6966429998065</c:v>
                </c:pt>
                <c:pt idx="24434">
                  <c:v>79.696695000166002</c:v>
                </c:pt>
                <c:pt idx="24435">
                  <c:v>79.69759099978539</c:v>
                </c:pt>
                <c:pt idx="24436">
                  <c:v>79.697751999901797</c:v>
                </c:pt>
                <c:pt idx="24437">
                  <c:v>79.6985269998913</c:v>
                </c:pt>
                <c:pt idx="24438">
                  <c:v>79.6990439998808</c:v>
                </c:pt>
                <c:pt idx="24439">
                  <c:v>79.69936000017691</c:v>
                </c:pt>
                <c:pt idx="24440">
                  <c:v>79.699695999806806</c:v>
                </c:pt>
                <c:pt idx="24441">
                  <c:v>79.710347999934996</c:v>
                </c:pt>
                <c:pt idx="24442">
                  <c:v>79.7108460001254</c:v>
                </c:pt>
                <c:pt idx="24443">
                  <c:v>79.711764999956301</c:v>
                </c:pt>
                <c:pt idx="24444">
                  <c:v>79.711970000062095</c:v>
                </c:pt>
                <c:pt idx="24445">
                  <c:v>79.712395000115009</c:v>
                </c:pt>
                <c:pt idx="24446">
                  <c:v>79.713484999956506</c:v>
                </c:pt>
                <c:pt idx="24447">
                  <c:v>79.714105000220997</c:v>
                </c:pt>
                <c:pt idx="24448">
                  <c:v>79.715166999903801</c:v>
                </c:pt>
                <c:pt idx="24449">
                  <c:v>79.715861999829897</c:v>
                </c:pt>
                <c:pt idx="24450">
                  <c:v>79.716545999872295</c:v>
                </c:pt>
                <c:pt idx="24451">
                  <c:v>79.716925999946397</c:v>
                </c:pt>
                <c:pt idx="24452">
                  <c:v>79.717467000136793</c:v>
                </c:pt>
                <c:pt idx="24453">
                  <c:v>79.717917999914789</c:v>
                </c:pt>
                <c:pt idx="24454">
                  <c:v>79.72857999993721</c:v>
                </c:pt>
                <c:pt idx="24455">
                  <c:v>79.729182999926707</c:v>
                </c:pt>
                <c:pt idx="24456">
                  <c:v>79.730441999799908</c:v>
                </c:pt>
                <c:pt idx="24457">
                  <c:v>79.731361000085499</c:v>
                </c:pt>
                <c:pt idx="24458">
                  <c:v>79.739745000097102</c:v>
                </c:pt>
                <c:pt idx="24459">
                  <c:v>79.760774000078499</c:v>
                </c:pt>
                <c:pt idx="24460">
                  <c:v>79.761711000173804</c:v>
                </c:pt>
                <c:pt idx="24461">
                  <c:v>79.7626540002056</c:v>
                </c:pt>
                <c:pt idx="24462">
                  <c:v>79.763215000184502</c:v>
                </c:pt>
                <c:pt idx="24463">
                  <c:v>79.764422000152905</c:v>
                </c:pt>
                <c:pt idx="24464">
                  <c:v>79.765178999878088</c:v>
                </c:pt>
                <c:pt idx="24465">
                  <c:v>79.768849000174598</c:v>
                </c:pt>
                <c:pt idx="24466">
                  <c:v>79.779970999879808</c:v>
                </c:pt>
                <c:pt idx="24467">
                  <c:v>79.780408999795299</c:v>
                </c:pt>
                <c:pt idx="24468">
                  <c:v>79.781212999932904</c:v>
                </c:pt>
                <c:pt idx="24469">
                  <c:v>79.781841000112692</c:v>
                </c:pt>
                <c:pt idx="24470">
                  <c:v>79.788124000060606</c:v>
                </c:pt>
                <c:pt idx="24471">
                  <c:v>79.791010999997496</c:v>
                </c:pt>
                <c:pt idx="24472">
                  <c:v>79.8070040000311</c:v>
                </c:pt>
                <c:pt idx="24473">
                  <c:v>79.811660999894201</c:v>
                </c:pt>
                <c:pt idx="24474">
                  <c:v>79.81198200013749</c:v>
                </c:pt>
                <c:pt idx="24475">
                  <c:v>79.812486999799106</c:v>
                </c:pt>
                <c:pt idx="24476">
                  <c:v>79.812889000095296</c:v>
                </c:pt>
                <c:pt idx="24477">
                  <c:v>79.821231000096304</c:v>
                </c:pt>
                <c:pt idx="24478">
                  <c:v>79.82157100013859</c:v>
                </c:pt>
                <c:pt idx="24479">
                  <c:v>79.822104999948294</c:v>
                </c:pt>
                <c:pt idx="24480">
                  <c:v>79.822932999832091</c:v>
                </c:pt>
                <c:pt idx="24481">
                  <c:v>79.826050000065109</c:v>
                </c:pt>
                <c:pt idx="24482">
                  <c:v>79.826622999917106</c:v>
                </c:pt>
                <c:pt idx="24483">
                  <c:v>79.826635999779597</c:v>
                </c:pt>
                <c:pt idx="24484">
                  <c:v>79.827585000202802</c:v>
                </c:pt>
                <c:pt idx="24485">
                  <c:v>79.828322000139394</c:v>
                </c:pt>
                <c:pt idx="24486">
                  <c:v>79.832562999854403</c:v>
                </c:pt>
                <c:pt idx="24487">
                  <c:v>79.836353999780798</c:v>
                </c:pt>
                <c:pt idx="24488">
                  <c:v>79.839021000225301</c:v>
                </c:pt>
                <c:pt idx="24489">
                  <c:v>79.854129000068497</c:v>
                </c:pt>
                <c:pt idx="24490">
                  <c:v>79.854866999994499</c:v>
                </c:pt>
                <c:pt idx="24491">
                  <c:v>79.855341999973405</c:v>
                </c:pt>
                <c:pt idx="24492">
                  <c:v>79.856129999825399</c:v>
                </c:pt>
                <c:pt idx="24493">
                  <c:v>79.857130000164005</c:v>
                </c:pt>
                <c:pt idx="24494">
                  <c:v>79.863890000069603</c:v>
                </c:pt>
                <c:pt idx="24495">
                  <c:v>79.864509999879303</c:v>
                </c:pt>
                <c:pt idx="24496">
                  <c:v>79.865754999900588</c:v>
                </c:pt>
                <c:pt idx="24497">
                  <c:v>79.866766000122794</c:v>
                </c:pt>
                <c:pt idx="24498">
                  <c:v>79.869662999954002</c:v>
                </c:pt>
                <c:pt idx="24499">
                  <c:v>79.877347000092399</c:v>
                </c:pt>
                <c:pt idx="24500">
                  <c:v>79.880663000039902</c:v>
                </c:pt>
                <c:pt idx="24501">
                  <c:v>79.88127399994481</c:v>
                </c:pt>
                <c:pt idx="24502">
                  <c:v>79.893698999967398</c:v>
                </c:pt>
                <c:pt idx="24503">
                  <c:v>79.909366999800099</c:v>
                </c:pt>
                <c:pt idx="24504">
                  <c:v>79.909879999831901</c:v>
                </c:pt>
                <c:pt idx="24505">
                  <c:v>79.910716000085799</c:v>
                </c:pt>
                <c:pt idx="24506">
                  <c:v>79.912000000149405</c:v>
                </c:pt>
                <c:pt idx="24507">
                  <c:v>79.939097000078604</c:v>
                </c:pt>
                <c:pt idx="24508">
                  <c:v>79.939703000036303</c:v>
                </c:pt>
                <c:pt idx="24509">
                  <c:v>79.940831999920107</c:v>
                </c:pt>
                <c:pt idx="24510">
                  <c:v>79.941686999973101</c:v>
                </c:pt>
                <c:pt idx="24511">
                  <c:v>79.941751000205798</c:v>
                </c:pt>
                <c:pt idx="24512">
                  <c:v>79.945463000058197</c:v>
                </c:pt>
                <c:pt idx="24513">
                  <c:v>79.953601999932204</c:v>
                </c:pt>
                <c:pt idx="24514">
                  <c:v>79.965030000039405</c:v>
                </c:pt>
                <c:pt idx="24515">
                  <c:v>79.965728999923101</c:v>
                </c:pt>
                <c:pt idx="24516">
                  <c:v>79.966924000018409</c:v>
                </c:pt>
                <c:pt idx="24517">
                  <c:v>79.967812000177204</c:v>
                </c:pt>
                <c:pt idx="24518">
                  <c:v>79.970571000103504</c:v>
                </c:pt>
                <c:pt idx="24519">
                  <c:v>79.971243999807399</c:v>
                </c:pt>
                <c:pt idx="24520">
                  <c:v>79.972572999849902</c:v>
                </c:pt>
                <c:pt idx="24521">
                  <c:v>79.9734090001038</c:v>
                </c:pt>
                <c:pt idx="24522">
                  <c:v>79.985026000031198</c:v>
                </c:pt>
                <c:pt idx="24523">
                  <c:v>79.985625000062996</c:v>
                </c:pt>
                <c:pt idx="24524">
                  <c:v>79.986676999851596</c:v>
                </c:pt>
                <c:pt idx="24525">
                  <c:v>79.987346000052597</c:v>
                </c:pt>
                <c:pt idx="24526">
                  <c:v>79.991440999947301</c:v>
                </c:pt>
                <c:pt idx="24527">
                  <c:v>79.994775000159208</c:v>
                </c:pt>
                <c:pt idx="24528">
                  <c:v>79.995329000212209</c:v>
                </c:pt>
                <c:pt idx="24529">
                  <c:v>79.996372000095988</c:v>
                </c:pt>
                <c:pt idx="24530">
                  <c:v>79.997147000085505</c:v>
                </c:pt>
                <c:pt idx="24531">
                  <c:v>79.997830000138407</c:v>
                </c:pt>
                <c:pt idx="24532">
                  <c:v>79.9982339999587</c:v>
                </c:pt>
                <c:pt idx="24533">
                  <c:v>79.998289999821196</c:v>
                </c:pt>
                <c:pt idx="24534">
                  <c:v>79.998732000149104</c:v>
                </c:pt>
                <c:pt idx="24535">
                  <c:v>79.998986000191493</c:v>
                </c:pt>
                <c:pt idx="24536">
                  <c:v>79.999482999937698</c:v>
                </c:pt>
                <c:pt idx="24537">
                  <c:v>79.999549000149202</c:v>
                </c:pt>
                <c:pt idx="24538">
                  <c:v>80.000261999884899</c:v>
                </c:pt>
                <c:pt idx="24539">
                  <c:v>80.004599999938293</c:v>
                </c:pt>
                <c:pt idx="24540">
                  <c:v>80.03906000021739</c:v>
                </c:pt>
                <c:pt idx="24541">
                  <c:v>80.039664000196296</c:v>
                </c:pt>
                <c:pt idx="24542">
                  <c:v>80.040792000090704</c:v>
                </c:pt>
                <c:pt idx="24543">
                  <c:v>80.041556000196508</c:v>
                </c:pt>
                <c:pt idx="24544">
                  <c:v>80.0491479999436</c:v>
                </c:pt>
                <c:pt idx="24545">
                  <c:v>80.049811000208095</c:v>
                </c:pt>
                <c:pt idx="24546">
                  <c:v>80.050237999785097</c:v>
                </c:pt>
                <c:pt idx="24547">
                  <c:v>80.050939000102503</c:v>
                </c:pt>
                <c:pt idx="24548">
                  <c:v>80.051728999933403</c:v>
                </c:pt>
                <c:pt idx="24549">
                  <c:v>80.052756999975799</c:v>
                </c:pt>
                <c:pt idx="24550">
                  <c:v>80.053744999986506</c:v>
                </c:pt>
                <c:pt idx="24551">
                  <c:v>80.068331999882503</c:v>
                </c:pt>
                <c:pt idx="24552">
                  <c:v>80.068857999776796</c:v>
                </c:pt>
                <c:pt idx="24553">
                  <c:v>80.0698180000836</c:v>
                </c:pt>
                <c:pt idx="24554">
                  <c:v>80.070450000221101</c:v>
                </c:pt>
                <c:pt idx="24555">
                  <c:v>80.073097999957099</c:v>
                </c:pt>
                <c:pt idx="24556">
                  <c:v>80.073704999904194</c:v>
                </c:pt>
                <c:pt idx="24557">
                  <c:v>80.074161000084104</c:v>
                </c:pt>
                <c:pt idx="24558">
                  <c:v>80.075080999904401</c:v>
                </c:pt>
                <c:pt idx="24559">
                  <c:v>80.076050000116012</c:v>
                </c:pt>
                <c:pt idx="24560">
                  <c:v>80.082525999841906</c:v>
                </c:pt>
                <c:pt idx="24561">
                  <c:v>80.083087999810203</c:v>
                </c:pt>
                <c:pt idx="24562">
                  <c:v>80.083993999778599</c:v>
                </c:pt>
                <c:pt idx="24563">
                  <c:v>80.084619999979594</c:v>
                </c:pt>
                <c:pt idx="24564">
                  <c:v>80.098330000055199</c:v>
                </c:pt>
                <c:pt idx="24565">
                  <c:v>80.104389000098308</c:v>
                </c:pt>
                <c:pt idx="24566">
                  <c:v>80.113686999993604</c:v>
                </c:pt>
                <c:pt idx="24567">
                  <c:v>80.138633999922604</c:v>
                </c:pt>
                <c:pt idx="24568">
                  <c:v>80.139112999859194</c:v>
                </c:pt>
                <c:pt idx="24569">
                  <c:v>80.139780000081302</c:v>
                </c:pt>
                <c:pt idx="24570">
                  <c:v>80.1403489999756</c:v>
                </c:pt>
                <c:pt idx="24571">
                  <c:v>80.154399000093591</c:v>
                </c:pt>
                <c:pt idx="24572">
                  <c:v>80.154929999935106</c:v>
                </c:pt>
                <c:pt idx="24573">
                  <c:v>80.155667999861109</c:v>
                </c:pt>
                <c:pt idx="24574">
                  <c:v>80.157028000030508</c:v>
                </c:pt>
                <c:pt idx="24575">
                  <c:v>80.158033999850801</c:v>
                </c:pt>
                <c:pt idx="24576">
                  <c:v>80.158284999924902</c:v>
                </c:pt>
                <c:pt idx="24577">
                  <c:v>80.171492999852489</c:v>
                </c:pt>
                <c:pt idx="24578">
                  <c:v>80.193177000182899</c:v>
                </c:pt>
                <c:pt idx="24579">
                  <c:v>80.208148000110597</c:v>
                </c:pt>
                <c:pt idx="24580">
                  <c:v>80.208832000153009</c:v>
                </c:pt>
                <c:pt idx="24581">
                  <c:v>80.210039000121398</c:v>
                </c:pt>
                <c:pt idx="24582">
                  <c:v>80.210679000174409</c:v>
                </c:pt>
                <c:pt idx="24583">
                  <c:v>80.210957999952299</c:v>
                </c:pt>
                <c:pt idx="24584">
                  <c:v>80.210988000089799</c:v>
                </c:pt>
                <c:pt idx="24585">
                  <c:v>80.211199000132098</c:v>
                </c:pt>
                <c:pt idx="24586">
                  <c:v>80.212139000195691</c:v>
                </c:pt>
                <c:pt idx="24587">
                  <c:v>80.212691999804491</c:v>
                </c:pt>
                <c:pt idx="24588">
                  <c:v>80.224641999848203</c:v>
                </c:pt>
                <c:pt idx="24589">
                  <c:v>80.225163999784797</c:v>
                </c:pt>
                <c:pt idx="24590">
                  <c:v>80.225892999806007</c:v>
                </c:pt>
                <c:pt idx="24591">
                  <c:v>80.2271000002292</c:v>
                </c:pt>
                <c:pt idx="24592">
                  <c:v>80.2283520001765</c:v>
                </c:pt>
                <c:pt idx="24593">
                  <c:v>80.233589999806995</c:v>
                </c:pt>
                <c:pt idx="24594">
                  <c:v>80.234200000177211</c:v>
                </c:pt>
                <c:pt idx="24595">
                  <c:v>80.23546799995529</c:v>
                </c:pt>
                <c:pt idx="24596">
                  <c:v>80.236346000219697</c:v>
                </c:pt>
                <c:pt idx="24597">
                  <c:v>80.249296000147297</c:v>
                </c:pt>
                <c:pt idx="24598">
                  <c:v>80.2766840001822</c:v>
                </c:pt>
                <c:pt idx="24599">
                  <c:v>80.277280999780402</c:v>
                </c:pt>
                <c:pt idx="24600">
                  <c:v>80.278432999875804</c:v>
                </c:pt>
                <c:pt idx="24601">
                  <c:v>80.278468999949794</c:v>
                </c:pt>
                <c:pt idx="24602">
                  <c:v>80.279293999865288</c:v>
                </c:pt>
                <c:pt idx="24603">
                  <c:v>80.301108000185096</c:v>
                </c:pt>
                <c:pt idx="24604">
                  <c:v>80.303662999995097</c:v>
                </c:pt>
                <c:pt idx="24605">
                  <c:v>80.318290999912207</c:v>
                </c:pt>
                <c:pt idx="24606">
                  <c:v>80.331618999935003</c:v>
                </c:pt>
                <c:pt idx="24607">
                  <c:v>80.332308999913906</c:v>
                </c:pt>
                <c:pt idx="24608">
                  <c:v>80.33354700000919</c:v>
                </c:pt>
                <c:pt idx="24609">
                  <c:v>80.334917000072892</c:v>
                </c:pt>
                <c:pt idx="24610">
                  <c:v>80.335980000199896</c:v>
                </c:pt>
                <c:pt idx="24611">
                  <c:v>80.336577999787494</c:v>
                </c:pt>
                <c:pt idx="24612">
                  <c:v>80.337805999988603</c:v>
                </c:pt>
                <c:pt idx="24613">
                  <c:v>80.338665999988706</c:v>
                </c:pt>
                <c:pt idx="24614">
                  <c:v>80.345000999841403</c:v>
                </c:pt>
                <c:pt idx="24615">
                  <c:v>80.376280000109489</c:v>
                </c:pt>
                <c:pt idx="24616">
                  <c:v>80.376817999876906</c:v>
                </c:pt>
                <c:pt idx="24617">
                  <c:v>80.377847999898194</c:v>
                </c:pt>
                <c:pt idx="24618">
                  <c:v>80.378694000046295</c:v>
                </c:pt>
                <c:pt idx="24619">
                  <c:v>80.396477999784096</c:v>
                </c:pt>
                <c:pt idx="24620">
                  <c:v>80.396930000006193</c:v>
                </c:pt>
                <c:pt idx="24621">
                  <c:v>80.397633999837097</c:v>
                </c:pt>
                <c:pt idx="24622">
                  <c:v>80.398184999921796</c:v>
                </c:pt>
                <c:pt idx="24623">
                  <c:v>80.404889999954293</c:v>
                </c:pt>
                <c:pt idx="24624">
                  <c:v>80.411606999859899</c:v>
                </c:pt>
                <c:pt idx="24625">
                  <c:v>80.416237999997904</c:v>
                </c:pt>
                <c:pt idx="24626">
                  <c:v>80.416869000146107</c:v>
                </c:pt>
                <c:pt idx="24627">
                  <c:v>80.418305999955891</c:v>
                </c:pt>
                <c:pt idx="24628">
                  <c:v>80.419980999977199</c:v>
                </c:pt>
                <c:pt idx="24629">
                  <c:v>80.444354000064706</c:v>
                </c:pt>
                <c:pt idx="24630">
                  <c:v>80.452568000055109</c:v>
                </c:pt>
                <c:pt idx="24631">
                  <c:v>80.4532679999283</c:v>
                </c:pt>
                <c:pt idx="24632">
                  <c:v>80.454558999917893</c:v>
                </c:pt>
                <c:pt idx="24633">
                  <c:v>80.455477000214103</c:v>
                </c:pt>
                <c:pt idx="24634">
                  <c:v>80.468361999919509</c:v>
                </c:pt>
                <c:pt idx="24635">
                  <c:v>80.469055999856209</c:v>
                </c:pt>
                <c:pt idx="24636">
                  <c:v>80.470249999962107</c:v>
                </c:pt>
                <c:pt idx="24637">
                  <c:v>80.471130000205392</c:v>
                </c:pt>
                <c:pt idx="24638">
                  <c:v>80.473140999856696</c:v>
                </c:pt>
                <c:pt idx="24639">
                  <c:v>80.504902000029588</c:v>
                </c:pt>
                <c:pt idx="24640">
                  <c:v>80.5241279999791</c:v>
                </c:pt>
                <c:pt idx="24641">
                  <c:v>80.524385999979089</c:v>
                </c:pt>
                <c:pt idx="24642">
                  <c:v>80.531656999937695</c:v>
                </c:pt>
                <c:pt idx="24643">
                  <c:v>80.532336000032899</c:v>
                </c:pt>
                <c:pt idx="24644">
                  <c:v>80.532421000043499</c:v>
                </c:pt>
                <c:pt idx="24645">
                  <c:v>80.533090999779191</c:v>
                </c:pt>
                <c:pt idx="24646">
                  <c:v>80.5336499997793</c:v>
                </c:pt>
                <c:pt idx="24647">
                  <c:v>80.534322999937999</c:v>
                </c:pt>
                <c:pt idx="24648">
                  <c:v>80.534607000117788</c:v>
                </c:pt>
                <c:pt idx="24649">
                  <c:v>80.535170000075595</c:v>
                </c:pt>
                <c:pt idx="24650">
                  <c:v>80.5379349999384</c:v>
                </c:pt>
                <c:pt idx="24651">
                  <c:v>80.53854899981161</c:v>
                </c:pt>
                <c:pt idx="24652">
                  <c:v>80.539731000044412</c:v>
                </c:pt>
                <c:pt idx="24653">
                  <c:v>80.540539000139589</c:v>
                </c:pt>
                <c:pt idx="24654">
                  <c:v>80.542238999896597</c:v>
                </c:pt>
                <c:pt idx="24655">
                  <c:v>80.542870000044786</c:v>
                </c:pt>
                <c:pt idx="24656">
                  <c:v>80.543951999970787</c:v>
                </c:pt>
                <c:pt idx="24657">
                  <c:v>80.544108000140099</c:v>
                </c:pt>
                <c:pt idx="24658">
                  <c:v>80.544270999780508</c:v>
                </c:pt>
                <c:pt idx="24659">
                  <c:v>80.544817999907494</c:v>
                </c:pt>
                <c:pt idx="24660">
                  <c:v>80.544949999875797</c:v>
                </c:pt>
                <c:pt idx="24661">
                  <c:v>80.5453120001402</c:v>
                </c:pt>
                <c:pt idx="24662">
                  <c:v>80.547448999823203</c:v>
                </c:pt>
                <c:pt idx="24663">
                  <c:v>80.547764000129888</c:v>
                </c:pt>
                <c:pt idx="24664">
                  <c:v>80.548422999981995</c:v>
                </c:pt>
                <c:pt idx="24665">
                  <c:v>80.54889899995031</c:v>
                </c:pt>
                <c:pt idx="24666">
                  <c:v>80.563242000152897</c:v>
                </c:pt>
                <c:pt idx="24667">
                  <c:v>80.563972000163602</c:v>
                </c:pt>
                <c:pt idx="24668">
                  <c:v>80.565222000131996</c:v>
                </c:pt>
                <c:pt idx="24669">
                  <c:v>80.566239999825399</c:v>
                </c:pt>
                <c:pt idx="24670">
                  <c:v>80.568473999846901</c:v>
                </c:pt>
                <c:pt idx="24671">
                  <c:v>80.569012000069009</c:v>
                </c:pt>
                <c:pt idx="24672">
                  <c:v>80.571069000143311</c:v>
                </c:pt>
                <c:pt idx="24673">
                  <c:v>80.571264999889493</c:v>
                </c:pt>
                <c:pt idx="24674">
                  <c:v>80.5733400002282</c:v>
                </c:pt>
                <c:pt idx="24675">
                  <c:v>80.573594999805195</c:v>
                </c:pt>
                <c:pt idx="24676">
                  <c:v>80.574052999963897</c:v>
                </c:pt>
                <c:pt idx="24677">
                  <c:v>80.574193999836993</c:v>
                </c:pt>
                <c:pt idx="24678">
                  <c:v>80.574958999932193</c:v>
                </c:pt>
                <c:pt idx="24679">
                  <c:v>80.575061000217801</c:v>
                </c:pt>
                <c:pt idx="24680">
                  <c:v>80.575131999921695</c:v>
                </c:pt>
                <c:pt idx="24681">
                  <c:v>80.575197000143802</c:v>
                </c:pt>
                <c:pt idx="24682">
                  <c:v>80.575842000143894</c:v>
                </c:pt>
                <c:pt idx="24683">
                  <c:v>80.576503999964103</c:v>
                </c:pt>
                <c:pt idx="24684">
                  <c:v>80.577088000154603</c:v>
                </c:pt>
                <c:pt idx="24685">
                  <c:v>80.577394000101705</c:v>
                </c:pt>
                <c:pt idx="24686">
                  <c:v>80.582864999996602</c:v>
                </c:pt>
                <c:pt idx="24687">
                  <c:v>80.595864999850093</c:v>
                </c:pt>
                <c:pt idx="24688">
                  <c:v>80.596371999945404</c:v>
                </c:pt>
                <c:pt idx="24689">
                  <c:v>80.597091000072297</c:v>
                </c:pt>
                <c:pt idx="24690">
                  <c:v>80.597622999903209</c:v>
                </c:pt>
                <c:pt idx="24691">
                  <c:v>80.601277999903701</c:v>
                </c:pt>
                <c:pt idx="24692">
                  <c:v>80.606056999840803</c:v>
                </c:pt>
                <c:pt idx="24693">
                  <c:v>80.6067889998303</c:v>
                </c:pt>
                <c:pt idx="24694">
                  <c:v>80.608131000189999</c:v>
                </c:pt>
                <c:pt idx="24695">
                  <c:v>80.609189999904601</c:v>
                </c:pt>
                <c:pt idx="24696">
                  <c:v>80.615278000095699</c:v>
                </c:pt>
                <c:pt idx="24697">
                  <c:v>80.615993999799599</c:v>
                </c:pt>
                <c:pt idx="24698">
                  <c:v>80.616518000169805</c:v>
                </c:pt>
                <c:pt idx="24699">
                  <c:v>80.617348000032493</c:v>
                </c:pt>
                <c:pt idx="24700">
                  <c:v>80.617640000127707</c:v>
                </c:pt>
                <c:pt idx="24701">
                  <c:v>80.618641000000892</c:v>
                </c:pt>
                <c:pt idx="24702">
                  <c:v>80.622433999906193</c:v>
                </c:pt>
                <c:pt idx="24703">
                  <c:v>80.623684999863997</c:v>
                </c:pt>
                <c:pt idx="24704">
                  <c:v>80.670018000091602</c:v>
                </c:pt>
                <c:pt idx="24705">
                  <c:v>80.672136999964991</c:v>
                </c:pt>
                <c:pt idx="24706">
                  <c:v>80.704118000085103</c:v>
                </c:pt>
                <c:pt idx="24707">
                  <c:v>80.70451999992649</c:v>
                </c:pt>
                <c:pt idx="24708">
                  <c:v>80.705082999884311</c:v>
                </c:pt>
                <c:pt idx="24709">
                  <c:v>80.706091000138187</c:v>
                </c:pt>
                <c:pt idx="24710">
                  <c:v>80.707227999937402</c:v>
                </c:pt>
                <c:pt idx="24711">
                  <c:v>80.716968000160691</c:v>
                </c:pt>
                <c:pt idx="24712">
                  <c:v>80.718366999917592</c:v>
                </c:pt>
                <c:pt idx="24713">
                  <c:v>80.719917999886093</c:v>
                </c:pt>
                <c:pt idx="24714">
                  <c:v>80.719977000171596</c:v>
                </c:pt>
                <c:pt idx="24715">
                  <c:v>80.72050999999189</c:v>
                </c:pt>
                <c:pt idx="24716">
                  <c:v>80.7206630001928</c:v>
                </c:pt>
                <c:pt idx="24717">
                  <c:v>80.721800999981497</c:v>
                </c:pt>
                <c:pt idx="24718">
                  <c:v>80.721832000108407</c:v>
                </c:pt>
                <c:pt idx="24719">
                  <c:v>80.722632999822906</c:v>
                </c:pt>
                <c:pt idx="24720">
                  <c:v>80.722700000023906</c:v>
                </c:pt>
                <c:pt idx="24721">
                  <c:v>80.722890999822894</c:v>
                </c:pt>
                <c:pt idx="24722">
                  <c:v>80.737383999803498</c:v>
                </c:pt>
                <c:pt idx="24723">
                  <c:v>80.737957000110299</c:v>
                </c:pt>
                <c:pt idx="24724">
                  <c:v>80.738940000173898</c:v>
                </c:pt>
                <c:pt idx="24725">
                  <c:v>80.7396959999096</c:v>
                </c:pt>
                <c:pt idx="24726">
                  <c:v>80.742586999804089</c:v>
                </c:pt>
                <c:pt idx="24727">
                  <c:v>80.743236000216697</c:v>
                </c:pt>
                <c:pt idx="24728">
                  <c:v>80.744460000005304</c:v>
                </c:pt>
                <c:pt idx="24729">
                  <c:v>80.745283999931388</c:v>
                </c:pt>
                <c:pt idx="24730">
                  <c:v>80.756654000197102</c:v>
                </c:pt>
                <c:pt idx="24731">
                  <c:v>80.764409000039393</c:v>
                </c:pt>
                <c:pt idx="24732">
                  <c:v>80.764928999997196</c:v>
                </c:pt>
                <c:pt idx="24733">
                  <c:v>80.765412999880894</c:v>
                </c:pt>
                <c:pt idx="24734">
                  <c:v>80.765999000050201</c:v>
                </c:pt>
                <c:pt idx="24735">
                  <c:v>80.766794999817591</c:v>
                </c:pt>
                <c:pt idx="24736">
                  <c:v>80.773633999797298</c:v>
                </c:pt>
                <c:pt idx="24737">
                  <c:v>80.774121000103989</c:v>
                </c:pt>
                <c:pt idx="24738">
                  <c:v>80.776437000167704</c:v>
                </c:pt>
                <c:pt idx="24739">
                  <c:v>80.776621000040905</c:v>
                </c:pt>
                <c:pt idx="24740">
                  <c:v>80.778356999871889</c:v>
                </c:pt>
                <c:pt idx="24741">
                  <c:v>80.778494999776711</c:v>
                </c:pt>
                <c:pt idx="24742">
                  <c:v>80.778597000062192</c:v>
                </c:pt>
                <c:pt idx="24743">
                  <c:v>80.779096999776797</c:v>
                </c:pt>
                <c:pt idx="24744">
                  <c:v>80.779103000168107</c:v>
                </c:pt>
                <c:pt idx="24745">
                  <c:v>80.779273000189207</c:v>
                </c:pt>
                <c:pt idx="24746">
                  <c:v>80.779924000125902</c:v>
                </c:pt>
                <c:pt idx="24747">
                  <c:v>80.779996999808588</c:v>
                </c:pt>
                <c:pt idx="24748">
                  <c:v>80.780067999967201</c:v>
                </c:pt>
                <c:pt idx="24749">
                  <c:v>80.780136000157597</c:v>
                </c:pt>
                <c:pt idx="24750">
                  <c:v>80.780294999840393</c:v>
                </c:pt>
                <c:pt idx="24751">
                  <c:v>80.781122000189498</c:v>
                </c:pt>
                <c:pt idx="24752">
                  <c:v>80.781264000052005</c:v>
                </c:pt>
                <c:pt idx="24753">
                  <c:v>80.78166499990401</c:v>
                </c:pt>
                <c:pt idx="24754">
                  <c:v>80.782264999925189</c:v>
                </c:pt>
                <c:pt idx="24755">
                  <c:v>80.7826250002108</c:v>
                </c:pt>
                <c:pt idx="24756">
                  <c:v>80.786181999883397</c:v>
                </c:pt>
                <c:pt idx="24757">
                  <c:v>80.787270000200792</c:v>
                </c:pt>
                <c:pt idx="24758">
                  <c:v>80.787969000084502</c:v>
                </c:pt>
                <c:pt idx="24759">
                  <c:v>80.789228999947198</c:v>
                </c:pt>
                <c:pt idx="24760">
                  <c:v>80.790100999820396</c:v>
                </c:pt>
                <c:pt idx="24761">
                  <c:v>80.793713999810208</c:v>
                </c:pt>
                <c:pt idx="24762">
                  <c:v>80.794228999820902</c:v>
                </c:pt>
                <c:pt idx="24763">
                  <c:v>80.795235000096</c:v>
                </c:pt>
                <c:pt idx="24764">
                  <c:v>80.795974000011398</c:v>
                </c:pt>
                <c:pt idx="24765">
                  <c:v>80.810612999812207</c:v>
                </c:pt>
                <c:pt idx="24766">
                  <c:v>80.830865999814705</c:v>
                </c:pt>
                <c:pt idx="24767">
                  <c:v>80.833166000047598</c:v>
                </c:pt>
                <c:pt idx="24768">
                  <c:v>80.833532999804405</c:v>
                </c:pt>
                <c:pt idx="24769">
                  <c:v>80.833598000026498</c:v>
                </c:pt>
                <c:pt idx="24770">
                  <c:v>80.834446000153491</c:v>
                </c:pt>
                <c:pt idx="24771">
                  <c:v>80.835045000185289</c:v>
                </c:pt>
                <c:pt idx="24772">
                  <c:v>80.835247999857501</c:v>
                </c:pt>
                <c:pt idx="24773">
                  <c:v>80.835770999783506</c:v>
                </c:pt>
                <c:pt idx="24774">
                  <c:v>80.836697999984608</c:v>
                </c:pt>
                <c:pt idx="24775">
                  <c:v>80.83732600016441</c:v>
                </c:pt>
                <c:pt idx="24776">
                  <c:v>80.840280999836907</c:v>
                </c:pt>
                <c:pt idx="24777">
                  <c:v>80.844812000123</c:v>
                </c:pt>
                <c:pt idx="24778">
                  <c:v>80.845390999911601</c:v>
                </c:pt>
                <c:pt idx="24779">
                  <c:v>80.846576000112691</c:v>
                </c:pt>
                <c:pt idx="24780">
                  <c:v>80.847406999964704</c:v>
                </c:pt>
                <c:pt idx="24781">
                  <c:v>80.849921000208198</c:v>
                </c:pt>
                <c:pt idx="24782">
                  <c:v>80.850580000060205</c:v>
                </c:pt>
                <c:pt idx="24783">
                  <c:v>80.851846999848902</c:v>
                </c:pt>
                <c:pt idx="24784">
                  <c:v>80.852770000092193</c:v>
                </c:pt>
                <c:pt idx="24785">
                  <c:v>80.857494000156294</c:v>
                </c:pt>
                <c:pt idx="24786">
                  <c:v>80.876141999851797</c:v>
                </c:pt>
                <c:pt idx="24787">
                  <c:v>80.876303999957599</c:v>
                </c:pt>
                <c:pt idx="24788">
                  <c:v>80.89842500021399</c:v>
                </c:pt>
                <c:pt idx="24789">
                  <c:v>80.898989000161194</c:v>
                </c:pt>
                <c:pt idx="24790">
                  <c:v>80.89971299978059</c:v>
                </c:pt>
                <c:pt idx="24791">
                  <c:v>80.90056299988639</c:v>
                </c:pt>
                <c:pt idx="24792">
                  <c:v>80.903198000214601</c:v>
                </c:pt>
                <c:pt idx="24793">
                  <c:v>80.9037369999714</c:v>
                </c:pt>
                <c:pt idx="24794">
                  <c:v>80.9046720000878</c:v>
                </c:pt>
                <c:pt idx="24795">
                  <c:v>80.904852999992698</c:v>
                </c:pt>
                <c:pt idx="24796">
                  <c:v>80.905681999865905</c:v>
                </c:pt>
                <c:pt idx="24797">
                  <c:v>80.917520000184595</c:v>
                </c:pt>
                <c:pt idx="24798">
                  <c:v>80.921939999825511</c:v>
                </c:pt>
                <c:pt idx="24799">
                  <c:v>80.9225640000477</c:v>
                </c:pt>
                <c:pt idx="24800">
                  <c:v>80.923813000026698</c:v>
                </c:pt>
                <c:pt idx="24801">
                  <c:v>80.924663000132497</c:v>
                </c:pt>
                <c:pt idx="24802">
                  <c:v>80.937563000134091</c:v>
                </c:pt>
                <c:pt idx="24803">
                  <c:v>80.946575999860201</c:v>
                </c:pt>
                <c:pt idx="24804">
                  <c:v>80.947302999902604</c:v>
                </c:pt>
                <c:pt idx="24805">
                  <c:v>80.948636999892102</c:v>
                </c:pt>
                <c:pt idx="24806">
                  <c:v>80.949530999987388</c:v>
                </c:pt>
                <c:pt idx="24807">
                  <c:v>80.951394999828992</c:v>
                </c:pt>
                <c:pt idx="24808">
                  <c:v>80.960343999777194</c:v>
                </c:pt>
                <c:pt idx="24809">
                  <c:v>80.970689999958196</c:v>
                </c:pt>
                <c:pt idx="24810">
                  <c:v>80.978517999937992</c:v>
                </c:pt>
                <c:pt idx="24811">
                  <c:v>80.993691000003295</c:v>
                </c:pt>
                <c:pt idx="24812">
                  <c:v>81.0003749998031</c:v>
                </c:pt>
                <c:pt idx="24813">
                  <c:v>81.001606999961894</c:v>
                </c:pt>
                <c:pt idx="24814">
                  <c:v>81.01020699996289</c:v>
                </c:pt>
                <c:pt idx="24815">
                  <c:v>81.010411000079301</c:v>
                </c:pt>
                <c:pt idx="24816">
                  <c:v>81.010661000163893</c:v>
                </c:pt>
                <c:pt idx="24817">
                  <c:v>81.011177000163997</c:v>
                </c:pt>
                <c:pt idx="24818">
                  <c:v>81.011567000132302</c:v>
                </c:pt>
                <c:pt idx="24819">
                  <c:v>81.034228000135002</c:v>
                </c:pt>
                <c:pt idx="24820">
                  <c:v>81.036036000114095</c:v>
                </c:pt>
                <c:pt idx="24821">
                  <c:v>81.057188000158902</c:v>
                </c:pt>
                <c:pt idx="24822">
                  <c:v>81.057818999852302</c:v>
                </c:pt>
                <c:pt idx="24823">
                  <c:v>81.059008000010991</c:v>
                </c:pt>
                <c:pt idx="24824">
                  <c:v>81.059880999873698</c:v>
                </c:pt>
                <c:pt idx="24825">
                  <c:v>81.061540000064198</c:v>
                </c:pt>
                <c:pt idx="24826">
                  <c:v>81.0621750001701</c:v>
                </c:pt>
                <c:pt idx="24827">
                  <c:v>81.062706000011502</c:v>
                </c:pt>
                <c:pt idx="24828">
                  <c:v>81.063262000043309</c:v>
                </c:pt>
                <c:pt idx="24829">
                  <c:v>81.063567999990397</c:v>
                </c:pt>
                <c:pt idx="24830">
                  <c:v>81.06422199989531</c:v>
                </c:pt>
                <c:pt idx="24831">
                  <c:v>81.064477999916491</c:v>
                </c:pt>
                <c:pt idx="24832">
                  <c:v>81.064956999853109</c:v>
                </c:pt>
                <c:pt idx="24833">
                  <c:v>81.066095000096496</c:v>
                </c:pt>
                <c:pt idx="24834">
                  <c:v>81.084093999834295</c:v>
                </c:pt>
                <c:pt idx="24835">
                  <c:v>81.084343999918886</c:v>
                </c:pt>
                <c:pt idx="24836">
                  <c:v>81.084777999876607</c:v>
                </c:pt>
                <c:pt idx="24837">
                  <c:v>81.085133000215095</c:v>
                </c:pt>
                <c:pt idx="24838">
                  <c:v>81.089767999856093</c:v>
                </c:pt>
                <c:pt idx="24839">
                  <c:v>81.090279999898399</c:v>
                </c:pt>
                <c:pt idx="24840">
                  <c:v>81.090588999813903</c:v>
                </c:pt>
                <c:pt idx="24841">
                  <c:v>81.091214000025502</c:v>
                </c:pt>
                <c:pt idx="24842">
                  <c:v>81.0912590000043</c:v>
                </c:pt>
                <c:pt idx="24843">
                  <c:v>81.091988000025594</c:v>
                </c:pt>
                <c:pt idx="24844">
                  <c:v>81.092425999941</c:v>
                </c:pt>
                <c:pt idx="24845">
                  <c:v>81.093370999951702</c:v>
                </c:pt>
                <c:pt idx="24846">
                  <c:v>81.09724499990989</c:v>
                </c:pt>
                <c:pt idx="24847">
                  <c:v>81.097995000163792</c:v>
                </c:pt>
                <c:pt idx="24848">
                  <c:v>81.099352999899509</c:v>
                </c:pt>
                <c:pt idx="24849">
                  <c:v>81.100881000111201</c:v>
                </c:pt>
                <c:pt idx="24850">
                  <c:v>81.106520000048405</c:v>
                </c:pt>
                <c:pt idx="24851">
                  <c:v>81.107196000175406</c:v>
                </c:pt>
                <c:pt idx="24852">
                  <c:v>81.108513999879492</c:v>
                </c:pt>
                <c:pt idx="24853">
                  <c:v>81.109396000101697</c:v>
                </c:pt>
                <c:pt idx="24854">
                  <c:v>81.114678000176298</c:v>
                </c:pt>
                <c:pt idx="24855">
                  <c:v>81.115169999975393</c:v>
                </c:pt>
                <c:pt idx="24856">
                  <c:v>81.116085999838106</c:v>
                </c:pt>
                <c:pt idx="24857">
                  <c:v>81.116764999933309</c:v>
                </c:pt>
                <c:pt idx="24858">
                  <c:v>81.12368100000819</c:v>
                </c:pt>
                <c:pt idx="24859">
                  <c:v>81.132711999998705</c:v>
                </c:pt>
                <c:pt idx="24860">
                  <c:v>81.149614999958402</c:v>
                </c:pt>
                <c:pt idx="24861">
                  <c:v>81.150139999863299</c:v>
                </c:pt>
                <c:pt idx="24862">
                  <c:v>81.150906999937405</c:v>
                </c:pt>
                <c:pt idx="24863">
                  <c:v>81.151817999852895</c:v>
                </c:pt>
                <c:pt idx="24864">
                  <c:v>81.159610000213405</c:v>
                </c:pt>
                <c:pt idx="24865">
                  <c:v>81.160308000107705</c:v>
                </c:pt>
                <c:pt idx="24866">
                  <c:v>81.161515000076093</c:v>
                </c:pt>
                <c:pt idx="24867">
                  <c:v>81.162382000002211</c:v>
                </c:pt>
                <c:pt idx="24868">
                  <c:v>81.169889000193507</c:v>
                </c:pt>
                <c:pt idx="24869">
                  <c:v>81.171595999876388</c:v>
                </c:pt>
                <c:pt idx="24870">
                  <c:v>81.176787000003898</c:v>
                </c:pt>
                <c:pt idx="24871">
                  <c:v>81.177902000035786</c:v>
                </c:pt>
                <c:pt idx="24872">
                  <c:v>81.183037999835506</c:v>
                </c:pt>
                <c:pt idx="24873">
                  <c:v>81.183720999888408</c:v>
                </c:pt>
                <c:pt idx="24874">
                  <c:v>81.184959999973188</c:v>
                </c:pt>
                <c:pt idx="24875">
                  <c:v>81.185448999804009</c:v>
                </c:pt>
                <c:pt idx="24876">
                  <c:v>81.185849000121294</c:v>
                </c:pt>
                <c:pt idx="24877">
                  <c:v>81.186631000036812</c:v>
                </c:pt>
                <c:pt idx="24878">
                  <c:v>81.187350000163789</c:v>
                </c:pt>
                <c:pt idx="24879">
                  <c:v>81.188473000111102</c:v>
                </c:pt>
                <c:pt idx="24880">
                  <c:v>81.189757000174694</c:v>
                </c:pt>
                <c:pt idx="24881">
                  <c:v>81.213090999881302</c:v>
                </c:pt>
                <c:pt idx="24882">
                  <c:v>81.213938000018899</c:v>
                </c:pt>
                <c:pt idx="24883">
                  <c:v>81.214426999849792</c:v>
                </c:pt>
                <c:pt idx="24884">
                  <c:v>81.214472999818099</c:v>
                </c:pt>
                <c:pt idx="24885">
                  <c:v>81.215066999902689</c:v>
                </c:pt>
                <c:pt idx="24886">
                  <c:v>81.2153490001037</c:v>
                </c:pt>
                <c:pt idx="24887">
                  <c:v>81.216074000167211</c:v>
                </c:pt>
                <c:pt idx="24888">
                  <c:v>81.216159000177797</c:v>
                </c:pt>
                <c:pt idx="24889">
                  <c:v>81.216831999881805</c:v>
                </c:pt>
                <c:pt idx="24890">
                  <c:v>81.219139000040698</c:v>
                </c:pt>
                <c:pt idx="24891">
                  <c:v>81.224111000210499</c:v>
                </c:pt>
                <c:pt idx="24892">
                  <c:v>81.224115000168197</c:v>
                </c:pt>
                <c:pt idx="24893">
                  <c:v>81.23903800014881</c:v>
                </c:pt>
                <c:pt idx="24894">
                  <c:v>81.245269000191897</c:v>
                </c:pt>
                <c:pt idx="24895">
                  <c:v>81.24576499994869</c:v>
                </c:pt>
                <c:pt idx="24896">
                  <c:v>81.246631999874793</c:v>
                </c:pt>
                <c:pt idx="24897">
                  <c:v>81.247272999917101</c:v>
                </c:pt>
                <c:pt idx="24898">
                  <c:v>81.251903000065695</c:v>
                </c:pt>
                <c:pt idx="24899">
                  <c:v>81.252434999896607</c:v>
                </c:pt>
                <c:pt idx="24900">
                  <c:v>81.253503999960202</c:v>
                </c:pt>
                <c:pt idx="24901">
                  <c:v>81.254307000108298</c:v>
                </c:pt>
                <c:pt idx="24902">
                  <c:v>81.256360000224902</c:v>
                </c:pt>
                <c:pt idx="24903">
                  <c:v>81.257041999833703</c:v>
                </c:pt>
                <c:pt idx="24904">
                  <c:v>81.2582960002146</c:v>
                </c:pt>
                <c:pt idx="24905">
                  <c:v>81.259257000055996</c:v>
                </c:pt>
                <c:pt idx="24906">
                  <c:v>81.2676179998561</c:v>
                </c:pt>
                <c:pt idx="24907">
                  <c:v>81.277649000185107</c:v>
                </c:pt>
                <c:pt idx="24908">
                  <c:v>81.278056999963098</c:v>
                </c:pt>
                <c:pt idx="24909">
                  <c:v>81.2787579998257</c:v>
                </c:pt>
                <c:pt idx="24910">
                  <c:v>81.279225999878605</c:v>
                </c:pt>
                <c:pt idx="24911">
                  <c:v>81.283705999794606</c:v>
                </c:pt>
                <c:pt idx="24912">
                  <c:v>81.291658999816704</c:v>
                </c:pt>
                <c:pt idx="24913">
                  <c:v>81.303094999839203</c:v>
                </c:pt>
                <c:pt idx="24914">
                  <c:v>81.304873000135501</c:v>
                </c:pt>
                <c:pt idx="24915">
                  <c:v>81.308052000167592</c:v>
                </c:pt>
                <c:pt idx="24916">
                  <c:v>81.308671999977307</c:v>
                </c:pt>
                <c:pt idx="24917">
                  <c:v>81.310002999998602</c:v>
                </c:pt>
                <c:pt idx="24918">
                  <c:v>81.3108940001257</c:v>
                </c:pt>
                <c:pt idx="24919">
                  <c:v>81.333680000170688</c:v>
                </c:pt>
                <c:pt idx="24920">
                  <c:v>81.361955999909696</c:v>
                </c:pt>
                <c:pt idx="24921">
                  <c:v>81.362469999930909</c:v>
                </c:pt>
                <c:pt idx="24922">
                  <c:v>81.363307000174188</c:v>
                </c:pt>
                <c:pt idx="24923">
                  <c:v>81.363889999920502</c:v>
                </c:pt>
                <c:pt idx="24924">
                  <c:v>81.374748000143796</c:v>
                </c:pt>
                <c:pt idx="24925">
                  <c:v>81.376816000101812</c:v>
                </c:pt>
                <c:pt idx="24926">
                  <c:v>81.386719999954892</c:v>
                </c:pt>
                <c:pt idx="24927">
                  <c:v>81.387239999912694</c:v>
                </c:pt>
                <c:pt idx="24928">
                  <c:v>81.388089000029098</c:v>
                </c:pt>
                <c:pt idx="24929">
                  <c:v>81.388686000082004</c:v>
                </c:pt>
                <c:pt idx="24930">
                  <c:v>81.391226000050608</c:v>
                </c:pt>
                <c:pt idx="24931">
                  <c:v>81.391930999870894</c:v>
                </c:pt>
                <c:pt idx="24932">
                  <c:v>81.393278000177801</c:v>
                </c:pt>
                <c:pt idx="24933">
                  <c:v>81.394347999776002</c:v>
                </c:pt>
                <c:pt idx="24934">
                  <c:v>81.394495000040394</c:v>
                </c:pt>
                <c:pt idx="24935">
                  <c:v>81.394933999945295</c:v>
                </c:pt>
                <c:pt idx="24936">
                  <c:v>81.3959080001041</c:v>
                </c:pt>
                <c:pt idx="24937">
                  <c:v>81.396658999892608</c:v>
                </c:pt>
                <c:pt idx="24938">
                  <c:v>81.411385000137599</c:v>
                </c:pt>
                <c:pt idx="24939">
                  <c:v>81.412065000222299</c:v>
                </c:pt>
                <c:pt idx="24940">
                  <c:v>81.413250999958095</c:v>
                </c:pt>
                <c:pt idx="24941">
                  <c:v>81.414227000095693</c:v>
                </c:pt>
                <c:pt idx="24942">
                  <c:v>81.415169000138107</c:v>
                </c:pt>
                <c:pt idx="24943">
                  <c:v>81.433373999970996</c:v>
                </c:pt>
                <c:pt idx="24944">
                  <c:v>81.434049000108601</c:v>
                </c:pt>
                <c:pt idx="24945">
                  <c:v>81.435432000034709</c:v>
                </c:pt>
                <c:pt idx="24946">
                  <c:v>81.436358999780992</c:v>
                </c:pt>
                <c:pt idx="24947">
                  <c:v>81.452919000184892</c:v>
                </c:pt>
                <c:pt idx="24948">
                  <c:v>81.454972999836102</c:v>
                </c:pt>
                <c:pt idx="24949">
                  <c:v>81.457003000195911</c:v>
                </c:pt>
                <c:pt idx="24950">
                  <c:v>81.457362000037293</c:v>
                </c:pt>
                <c:pt idx="24951">
                  <c:v>81.458150999878796</c:v>
                </c:pt>
                <c:pt idx="24952">
                  <c:v>81.4585749999423</c:v>
                </c:pt>
                <c:pt idx="24953">
                  <c:v>81.474682000134607</c:v>
                </c:pt>
                <c:pt idx="24954">
                  <c:v>81.475255999976</c:v>
                </c:pt>
                <c:pt idx="24955">
                  <c:v>81.476269000177098</c:v>
                </c:pt>
                <c:pt idx="24956">
                  <c:v>81.47691000021949</c:v>
                </c:pt>
                <c:pt idx="24957">
                  <c:v>81.490396999924997</c:v>
                </c:pt>
                <c:pt idx="24958">
                  <c:v>81.499300999894302</c:v>
                </c:pt>
                <c:pt idx="24959">
                  <c:v>81.501175000084913</c:v>
                </c:pt>
                <c:pt idx="24960">
                  <c:v>81.5142840001499</c:v>
                </c:pt>
                <c:pt idx="24961">
                  <c:v>81.531739000183705</c:v>
                </c:pt>
                <c:pt idx="24962">
                  <c:v>81.532376999803091</c:v>
                </c:pt>
                <c:pt idx="24963">
                  <c:v>81.533691999993607</c:v>
                </c:pt>
                <c:pt idx="24964">
                  <c:v>81.534668000131205</c:v>
                </c:pt>
                <c:pt idx="24965">
                  <c:v>81.546076999984507</c:v>
                </c:pt>
                <c:pt idx="24966">
                  <c:v>81.579226000030701</c:v>
                </c:pt>
                <c:pt idx="24967">
                  <c:v>81.579936999787606</c:v>
                </c:pt>
                <c:pt idx="24968">
                  <c:v>81.580942000073193</c:v>
                </c:pt>
                <c:pt idx="24969">
                  <c:v>81.581447000189598</c:v>
                </c:pt>
                <c:pt idx="24970">
                  <c:v>81.581606999861805</c:v>
                </c:pt>
                <c:pt idx="24971">
                  <c:v>81.582517999777309</c:v>
                </c:pt>
                <c:pt idx="24972">
                  <c:v>81.582673999946508</c:v>
                </c:pt>
                <c:pt idx="24973">
                  <c:v>81.583864000094692</c:v>
                </c:pt>
                <c:pt idx="24974">
                  <c:v>81.599039000138802</c:v>
                </c:pt>
                <c:pt idx="24975">
                  <c:v>81.609854999896896</c:v>
                </c:pt>
                <c:pt idx="24976">
                  <c:v>81.610546999854705</c:v>
                </c:pt>
                <c:pt idx="24977">
                  <c:v>81.611863000034603</c:v>
                </c:pt>
                <c:pt idx="24978">
                  <c:v>81.612789999780887</c:v>
                </c:pt>
                <c:pt idx="24979">
                  <c:v>81.616673000098601</c:v>
                </c:pt>
                <c:pt idx="24980">
                  <c:v>81.617056000140991</c:v>
                </c:pt>
                <c:pt idx="24981">
                  <c:v>81.617782000193898</c:v>
                </c:pt>
                <c:pt idx="24982">
                  <c:v>81.618306000109399</c:v>
                </c:pt>
                <c:pt idx="24983">
                  <c:v>81.619588000194099</c:v>
                </c:pt>
                <c:pt idx="24984">
                  <c:v>81.620262999876999</c:v>
                </c:pt>
                <c:pt idx="24985">
                  <c:v>81.621694000204997</c:v>
                </c:pt>
                <c:pt idx="24986">
                  <c:v>81.622790999972409</c:v>
                </c:pt>
                <c:pt idx="24987">
                  <c:v>81.629475000227089</c:v>
                </c:pt>
                <c:pt idx="24988">
                  <c:v>81.629906000216494</c:v>
                </c:pt>
                <c:pt idx="24989">
                  <c:v>81.630640000184897</c:v>
                </c:pt>
                <c:pt idx="24990">
                  <c:v>81.630966999910001</c:v>
                </c:pt>
                <c:pt idx="24991">
                  <c:v>81.6312150000158</c:v>
                </c:pt>
                <c:pt idx="24992">
                  <c:v>81.631511000068699</c:v>
                </c:pt>
                <c:pt idx="24993">
                  <c:v>81.632440999783199</c:v>
                </c:pt>
                <c:pt idx="24994">
                  <c:v>81.633213999793895</c:v>
                </c:pt>
                <c:pt idx="24995">
                  <c:v>81.637279000005904</c:v>
                </c:pt>
                <c:pt idx="24996">
                  <c:v>81.637907000185805</c:v>
                </c:pt>
                <c:pt idx="24997">
                  <c:v>81.638632999783994</c:v>
                </c:pt>
                <c:pt idx="24998">
                  <c:v>81.638954000027297</c:v>
                </c:pt>
                <c:pt idx="24999">
                  <c:v>81.640026000059095</c:v>
                </c:pt>
                <c:pt idx="25000">
                  <c:v>81.645787000070399</c:v>
                </c:pt>
                <c:pt idx="25001">
                  <c:v>81.6464260001339</c:v>
                </c:pt>
                <c:pt idx="25002">
                  <c:v>81.647682000038913</c:v>
                </c:pt>
                <c:pt idx="25003">
                  <c:v>81.648613000197599</c:v>
                </c:pt>
                <c:pt idx="25004">
                  <c:v>81.679603999873507</c:v>
                </c:pt>
                <c:pt idx="25005">
                  <c:v>81.6800870002225</c:v>
                </c:pt>
                <c:pt idx="25006">
                  <c:v>81.680902999778411</c:v>
                </c:pt>
                <c:pt idx="25007">
                  <c:v>81.68151500012749</c:v>
                </c:pt>
                <c:pt idx="25008">
                  <c:v>81.687797000085993</c:v>
                </c:pt>
                <c:pt idx="25009">
                  <c:v>81.689401999938099</c:v>
                </c:pt>
                <c:pt idx="25010">
                  <c:v>81.700829000055805</c:v>
                </c:pt>
                <c:pt idx="25011">
                  <c:v>81.722308999815112</c:v>
                </c:pt>
                <c:pt idx="25012">
                  <c:v>81.722989999889194</c:v>
                </c:pt>
                <c:pt idx="25013">
                  <c:v>81.724236999889399</c:v>
                </c:pt>
                <c:pt idx="25014">
                  <c:v>81.725306999942404</c:v>
                </c:pt>
                <c:pt idx="25015">
                  <c:v>81.732837999879806</c:v>
                </c:pt>
                <c:pt idx="25016">
                  <c:v>81.744126000103208</c:v>
                </c:pt>
                <c:pt idx="25017">
                  <c:v>81.744911999976395</c:v>
                </c:pt>
                <c:pt idx="25018">
                  <c:v>81.745385999965904</c:v>
                </c:pt>
                <c:pt idx="25019">
                  <c:v>81.745485999817888</c:v>
                </c:pt>
                <c:pt idx="25020">
                  <c:v>81.746382999881405</c:v>
                </c:pt>
                <c:pt idx="25021">
                  <c:v>81.74702799988151</c:v>
                </c:pt>
                <c:pt idx="25022">
                  <c:v>81.748951000008603</c:v>
                </c:pt>
                <c:pt idx="25023">
                  <c:v>81.754361000093908</c:v>
                </c:pt>
                <c:pt idx="25024">
                  <c:v>81.777355000212992</c:v>
                </c:pt>
                <c:pt idx="25025">
                  <c:v>81.777891000001503</c:v>
                </c:pt>
                <c:pt idx="25026">
                  <c:v>81.778900999779495</c:v>
                </c:pt>
                <c:pt idx="25027">
                  <c:v>81.779598000139202</c:v>
                </c:pt>
                <c:pt idx="25028">
                  <c:v>81.781444000171092</c:v>
                </c:pt>
                <c:pt idx="25029">
                  <c:v>81.782173000192401</c:v>
                </c:pt>
                <c:pt idx="25030">
                  <c:v>81.783404999896405</c:v>
                </c:pt>
                <c:pt idx="25031">
                  <c:v>81.784353999864805</c:v>
                </c:pt>
                <c:pt idx="25032">
                  <c:v>81.797435000225903</c:v>
                </c:pt>
                <c:pt idx="25033">
                  <c:v>81.803797999782503</c:v>
                </c:pt>
                <c:pt idx="25034">
                  <c:v>81.8044870002268</c:v>
                </c:pt>
                <c:pt idx="25035">
                  <c:v>81.805834000078903</c:v>
                </c:pt>
                <c:pt idx="25036">
                  <c:v>81.806833999962592</c:v>
                </c:pt>
                <c:pt idx="25037">
                  <c:v>81.809378999878305</c:v>
                </c:pt>
                <c:pt idx="25038">
                  <c:v>81.827111000165999</c:v>
                </c:pt>
                <c:pt idx="25039">
                  <c:v>81.827457000144904</c:v>
                </c:pt>
                <c:pt idx="25040">
                  <c:v>81.828143000166108</c:v>
                </c:pt>
                <c:pt idx="25041">
                  <c:v>81.828615000176796</c:v>
                </c:pt>
                <c:pt idx="25042">
                  <c:v>81.828629000028698</c:v>
                </c:pt>
                <c:pt idx="25043">
                  <c:v>81.832556999870491</c:v>
                </c:pt>
                <c:pt idx="25044">
                  <c:v>81.833213000209</c:v>
                </c:pt>
                <c:pt idx="25045">
                  <c:v>81.834651999997703</c:v>
                </c:pt>
                <c:pt idx="25046">
                  <c:v>81.835623000188207</c:v>
                </c:pt>
                <c:pt idx="25047">
                  <c:v>81.836240000029591</c:v>
                </c:pt>
                <c:pt idx="25048">
                  <c:v>81.836663000103698</c:v>
                </c:pt>
                <c:pt idx="25049">
                  <c:v>81.83738099978649</c:v>
                </c:pt>
                <c:pt idx="25050">
                  <c:v>81.837900000209601</c:v>
                </c:pt>
                <c:pt idx="25051">
                  <c:v>81.845200999850903</c:v>
                </c:pt>
                <c:pt idx="25052">
                  <c:v>81.850005999967792</c:v>
                </c:pt>
                <c:pt idx="25053">
                  <c:v>81.850715000200495</c:v>
                </c:pt>
                <c:pt idx="25054">
                  <c:v>81.852015000094909</c:v>
                </c:pt>
                <c:pt idx="25055">
                  <c:v>81.85295800012679</c:v>
                </c:pt>
                <c:pt idx="25056">
                  <c:v>81.85559000003191</c:v>
                </c:pt>
                <c:pt idx="25057">
                  <c:v>81.856108000010806</c:v>
                </c:pt>
                <c:pt idx="25058">
                  <c:v>81.857148999915793</c:v>
                </c:pt>
                <c:pt idx="25059">
                  <c:v>81.857852000212006</c:v>
                </c:pt>
                <c:pt idx="25060">
                  <c:v>81.858318999820696</c:v>
                </c:pt>
                <c:pt idx="25061">
                  <c:v>81.862121000085608</c:v>
                </c:pt>
                <c:pt idx="25062">
                  <c:v>81.877588000224904</c:v>
                </c:pt>
                <c:pt idx="25063">
                  <c:v>81.878116000098089</c:v>
                </c:pt>
                <c:pt idx="25064">
                  <c:v>81.878179999876011</c:v>
                </c:pt>
                <c:pt idx="25065">
                  <c:v>81.878491000224997</c:v>
                </c:pt>
                <c:pt idx="25066">
                  <c:v>81.878938000045295</c:v>
                </c:pt>
                <c:pt idx="25067">
                  <c:v>81.879045999812604</c:v>
                </c:pt>
                <c:pt idx="25068">
                  <c:v>81.879476999802094</c:v>
                </c:pt>
                <c:pt idx="25069">
                  <c:v>81.879762999960789</c:v>
                </c:pt>
                <c:pt idx="25070">
                  <c:v>81.885231999876794</c:v>
                </c:pt>
                <c:pt idx="25071">
                  <c:v>81.911281999964501</c:v>
                </c:pt>
                <c:pt idx="25072">
                  <c:v>81.912692000059906</c:v>
                </c:pt>
                <c:pt idx="25073">
                  <c:v>81.913244000134</c:v>
                </c:pt>
                <c:pt idx="25074">
                  <c:v>81.914231000155198</c:v>
                </c:pt>
                <c:pt idx="25075">
                  <c:v>81.915027999912098</c:v>
                </c:pt>
                <c:pt idx="25076">
                  <c:v>81.9182149998596</c:v>
                </c:pt>
                <c:pt idx="25077">
                  <c:v>81.918349999796192</c:v>
                </c:pt>
                <c:pt idx="25078">
                  <c:v>81.918709000092292</c:v>
                </c:pt>
                <c:pt idx="25079">
                  <c:v>81.918813999891398</c:v>
                </c:pt>
                <c:pt idx="25080">
                  <c:v>81.919583999933792</c:v>
                </c:pt>
                <c:pt idx="25081">
                  <c:v>81.920174000060797</c:v>
                </c:pt>
                <c:pt idx="25082">
                  <c:v>81.925443999807598</c:v>
                </c:pt>
                <c:pt idx="25083">
                  <c:v>81.926240000029694</c:v>
                </c:pt>
                <c:pt idx="25084">
                  <c:v>81.927494999945296</c:v>
                </c:pt>
                <c:pt idx="25085">
                  <c:v>81.928505000178092</c:v>
                </c:pt>
                <c:pt idx="25086">
                  <c:v>81.929332000072407</c:v>
                </c:pt>
                <c:pt idx="25087">
                  <c:v>81.936931000200204</c:v>
                </c:pt>
                <c:pt idx="25088">
                  <c:v>81.937407000168605</c:v>
                </c:pt>
                <c:pt idx="25089">
                  <c:v>81.938157999957099</c:v>
                </c:pt>
                <c:pt idx="25090">
                  <c:v>81.939338000211109</c:v>
                </c:pt>
                <c:pt idx="25091">
                  <c:v>81.9477250001909</c:v>
                </c:pt>
                <c:pt idx="25092">
                  <c:v>81.948262999958303</c:v>
                </c:pt>
                <c:pt idx="25093">
                  <c:v>81.949119999990188</c:v>
                </c:pt>
                <c:pt idx="25094">
                  <c:v>81.949747000180608</c:v>
                </c:pt>
                <c:pt idx="25095">
                  <c:v>81.960923000224199</c:v>
                </c:pt>
                <c:pt idx="25096">
                  <c:v>81.961599999885905</c:v>
                </c:pt>
                <c:pt idx="25097">
                  <c:v>81.962944000224496</c:v>
                </c:pt>
                <c:pt idx="25098">
                  <c:v>81.963843999801611</c:v>
                </c:pt>
                <c:pt idx="25099">
                  <c:v>81.971630000225502</c:v>
                </c:pt>
                <c:pt idx="25100">
                  <c:v>81.97913799995149</c:v>
                </c:pt>
                <c:pt idx="25101">
                  <c:v>81.980411000131397</c:v>
                </c:pt>
                <c:pt idx="25102">
                  <c:v>81.988546000047705</c:v>
                </c:pt>
                <c:pt idx="25103">
                  <c:v>81.990339000185401</c:v>
                </c:pt>
                <c:pt idx="25104">
                  <c:v>81.991019999804791</c:v>
                </c:pt>
                <c:pt idx="25105">
                  <c:v>81.992454000101105</c:v>
                </c:pt>
                <c:pt idx="25106">
                  <c:v>81.993507999868598</c:v>
                </c:pt>
                <c:pt idx="25107">
                  <c:v>82.001359000059793</c:v>
                </c:pt>
                <c:pt idx="25108">
                  <c:v>82.001776000197395</c:v>
                </c:pt>
                <c:pt idx="25109">
                  <c:v>82.002572999954197</c:v>
                </c:pt>
                <c:pt idx="25110">
                  <c:v>82.003144999816811</c:v>
                </c:pt>
                <c:pt idx="25111">
                  <c:v>82.008467999912611</c:v>
                </c:pt>
                <c:pt idx="25112">
                  <c:v>82.008950999806899</c:v>
                </c:pt>
                <c:pt idx="25113">
                  <c:v>82.009845999891695</c:v>
                </c:pt>
                <c:pt idx="25114">
                  <c:v>82.010431000071492</c:v>
                </c:pt>
                <c:pt idx="25115">
                  <c:v>82.016794000082811</c:v>
                </c:pt>
                <c:pt idx="25116">
                  <c:v>82.018810000136</c:v>
                </c:pt>
                <c:pt idx="25117">
                  <c:v>82.050109000192592</c:v>
                </c:pt>
                <c:pt idx="25118">
                  <c:v>82.065535999845395</c:v>
                </c:pt>
                <c:pt idx="25119">
                  <c:v>82.073034000131798</c:v>
                </c:pt>
                <c:pt idx="25120">
                  <c:v>82.073674000184809</c:v>
                </c:pt>
                <c:pt idx="25121">
                  <c:v>82.074987999931096</c:v>
                </c:pt>
                <c:pt idx="25122">
                  <c:v>82.074997999825399</c:v>
                </c:pt>
                <c:pt idx="25123">
                  <c:v>82.075850999899501</c:v>
                </c:pt>
                <c:pt idx="25124">
                  <c:v>82.082143000206898</c:v>
                </c:pt>
                <c:pt idx="25125">
                  <c:v>82.084413999837096</c:v>
                </c:pt>
                <c:pt idx="25126">
                  <c:v>82.087304000196994</c:v>
                </c:pt>
                <c:pt idx="25127">
                  <c:v>82.087935999879804</c:v>
                </c:pt>
                <c:pt idx="25128">
                  <c:v>82.089084000017408</c:v>
                </c:pt>
                <c:pt idx="25129">
                  <c:v>82.090372000038698</c:v>
                </c:pt>
                <c:pt idx="25130">
                  <c:v>82.090884000081104</c:v>
                </c:pt>
                <c:pt idx="25131">
                  <c:v>82.0915049998802</c:v>
                </c:pt>
                <c:pt idx="25132">
                  <c:v>82.092292000197602</c:v>
                </c:pt>
                <c:pt idx="25133">
                  <c:v>82.093284000165994</c:v>
                </c:pt>
                <c:pt idx="25134">
                  <c:v>82.111469000210491</c:v>
                </c:pt>
                <c:pt idx="25135">
                  <c:v>82.112128000062498</c:v>
                </c:pt>
                <c:pt idx="25136">
                  <c:v>82.113541000126091</c:v>
                </c:pt>
                <c:pt idx="25137">
                  <c:v>82.114549999914701</c:v>
                </c:pt>
                <c:pt idx="25138">
                  <c:v>82.119213000169097</c:v>
                </c:pt>
                <c:pt idx="25139">
                  <c:v>82.152499000130703</c:v>
                </c:pt>
                <c:pt idx="25140">
                  <c:v>82.152622000194214</c:v>
                </c:pt>
                <c:pt idx="25141">
                  <c:v>82.153234000088503</c:v>
                </c:pt>
                <c:pt idx="25142">
                  <c:v>82.154519000141505</c:v>
                </c:pt>
                <c:pt idx="25143">
                  <c:v>82.155936000162896</c:v>
                </c:pt>
                <c:pt idx="25144">
                  <c:v>82.156971000131293</c:v>
                </c:pt>
                <c:pt idx="25145">
                  <c:v>82.157738000205399</c:v>
                </c:pt>
                <c:pt idx="25146">
                  <c:v>82.158505999814196</c:v>
                </c:pt>
                <c:pt idx="25147">
                  <c:v>82.159024999782503</c:v>
                </c:pt>
                <c:pt idx="25148">
                  <c:v>82.159092999972898</c:v>
                </c:pt>
                <c:pt idx="25149">
                  <c:v>82.159576999856611</c:v>
                </c:pt>
                <c:pt idx="25150">
                  <c:v>82.159939000121</c:v>
                </c:pt>
                <c:pt idx="25151">
                  <c:v>82.160087999909592</c:v>
                </c:pt>
                <c:pt idx="25152">
                  <c:v>82.160855999973109</c:v>
                </c:pt>
                <c:pt idx="25153">
                  <c:v>82.162027999856903</c:v>
                </c:pt>
                <c:pt idx="25154">
                  <c:v>82.182914999975694</c:v>
                </c:pt>
                <c:pt idx="25155">
                  <c:v>82.18337800008149</c:v>
                </c:pt>
                <c:pt idx="25156">
                  <c:v>82.184311000219111</c:v>
                </c:pt>
                <c:pt idx="25157">
                  <c:v>82.184976000007708</c:v>
                </c:pt>
                <c:pt idx="25158">
                  <c:v>82.216501999937407</c:v>
                </c:pt>
                <c:pt idx="25159">
                  <c:v>82.216957000127806</c:v>
                </c:pt>
                <c:pt idx="25160">
                  <c:v>82.217658999979903</c:v>
                </c:pt>
                <c:pt idx="25161">
                  <c:v>82.218228999863598</c:v>
                </c:pt>
                <c:pt idx="25162">
                  <c:v>82.224745000075913</c:v>
                </c:pt>
                <c:pt idx="25163">
                  <c:v>82.22533700018171</c:v>
                </c:pt>
                <c:pt idx="25164">
                  <c:v>82.225369999832708</c:v>
                </c:pt>
                <c:pt idx="25165">
                  <c:v>82.225958999970302</c:v>
                </c:pt>
                <c:pt idx="25166">
                  <c:v>82.225961999938505</c:v>
                </c:pt>
                <c:pt idx="25167">
                  <c:v>82.227010000224197</c:v>
                </c:pt>
                <c:pt idx="25168">
                  <c:v>82.227014000181896</c:v>
                </c:pt>
                <c:pt idx="25169">
                  <c:v>82.227859999875307</c:v>
                </c:pt>
                <c:pt idx="25170">
                  <c:v>82.227881000107999</c:v>
                </c:pt>
                <c:pt idx="25171">
                  <c:v>82.228019000012793</c:v>
                </c:pt>
                <c:pt idx="25172">
                  <c:v>82.229648000065893</c:v>
                </c:pt>
                <c:pt idx="25173">
                  <c:v>82.2395750001305</c:v>
                </c:pt>
                <c:pt idx="25174">
                  <c:v>82.2403400002258</c:v>
                </c:pt>
                <c:pt idx="25175">
                  <c:v>82.241702999908696</c:v>
                </c:pt>
                <c:pt idx="25176">
                  <c:v>82.243230000130993</c:v>
                </c:pt>
                <c:pt idx="25177">
                  <c:v>82.275562000177104</c:v>
                </c:pt>
                <c:pt idx="25178">
                  <c:v>82.278633999976506</c:v>
                </c:pt>
                <c:pt idx="25179">
                  <c:v>82.291720999819503</c:v>
                </c:pt>
                <c:pt idx="25180">
                  <c:v>82.295863000126701</c:v>
                </c:pt>
                <c:pt idx="25181">
                  <c:v>82.297211999957611</c:v>
                </c:pt>
                <c:pt idx="25182">
                  <c:v>82.297489000211399</c:v>
                </c:pt>
                <c:pt idx="25183">
                  <c:v>82.297820999883697</c:v>
                </c:pt>
                <c:pt idx="25184">
                  <c:v>82.297870999809589</c:v>
                </c:pt>
                <c:pt idx="25185">
                  <c:v>82.298353000169314</c:v>
                </c:pt>
                <c:pt idx="25186">
                  <c:v>82.299170000169397</c:v>
                </c:pt>
                <c:pt idx="25187">
                  <c:v>82.299209000211704</c:v>
                </c:pt>
                <c:pt idx="25188">
                  <c:v>82.300129000031987</c:v>
                </c:pt>
                <c:pt idx="25189">
                  <c:v>82.308832999842707</c:v>
                </c:pt>
                <c:pt idx="25190">
                  <c:v>82.309315000202304</c:v>
                </c:pt>
                <c:pt idx="25191">
                  <c:v>82.309865999832198</c:v>
                </c:pt>
                <c:pt idx="25192">
                  <c:v>82.309992999853407</c:v>
                </c:pt>
                <c:pt idx="25193">
                  <c:v>82.310547999895803</c:v>
                </c:pt>
                <c:pt idx="25194">
                  <c:v>82.319968999854595</c:v>
                </c:pt>
                <c:pt idx="25195">
                  <c:v>82.320648999939294</c:v>
                </c:pt>
                <c:pt idx="25196">
                  <c:v>82.321917000172093</c:v>
                </c:pt>
                <c:pt idx="25197">
                  <c:v>82.32292200000299</c:v>
                </c:pt>
                <c:pt idx="25198">
                  <c:v>82.331034000162603</c:v>
                </c:pt>
                <c:pt idx="25199">
                  <c:v>82.331721000173189</c:v>
                </c:pt>
                <c:pt idx="25200">
                  <c:v>82.333105000088793</c:v>
                </c:pt>
                <c:pt idx="25201">
                  <c:v>82.334151999930313</c:v>
                </c:pt>
                <c:pt idx="25202">
                  <c:v>82.351920999826589</c:v>
                </c:pt>
                <c:pt idx="25203">
                  <c:v>82.352298999921899</c:v>
                </c:pt>
                <c:pt idx="25204">
                  <c:v>82.352965000154597</c:v>
                </c:pt>
                <c:pt idx="25205">
                  <c:v>82.353514999795095</c:v>
                </c:pt>
                <c:pt idx="25206">
                  <c:v>82.365916000071607</c:v>
                </c:pt>
                <c:pt idx="25207">
                  <c:v>82.375811000019894</c:v>
                </c:pt>
                <c:pt idx="25208">
                  <c:v>82.376581000062203</c:v>
                </c:pt>
                <c:pt idx="25209">
                  <c:v>82.377633999840299</c:v>
                </c:pt>
                <c:pt idx="25210">
                  <c:v>82.377876000009508</c:v>
                </c:pt>
                <c:pt idx="25211">
                  <c:v>82.378730000073105</c:v>
                </c:pt>
                <c:pt idx="25212">
                  <c:v>82.395003999863505</c:v>
                </c:pt>
                <c:pt idx="25213">
                  <c:v>82.395418000032791</c:v>
                </c:pt>
                <c:pt idx="25214">
                  <c:v>82.396157999937699</c:v>
                </c:pt>
                <c:pt idx="25215">
                  <c:v>82.396684999821389</c:v>
                </c:pt>
                <c:pt idx="25216">
                  <c:v>82.397775000117605</c:v>
                </c:pt>
                <c:pt idx="25217">
                  <c:v>82.398326000202303</c:v>
                </c:pt>
                <c:pt idx="25218">
                  <c:v>82.399523999811208</c:v>
                </c:pt>
                <c:pt idx="25219">
                  <c:v>82.400345000223695</c:v>
                </c:pt>
                <c:pt idx="25220">
                  <c:v>82.404002000202993</c:v>
                </c:pt>
                <c:pt idx="25221">
                  <c:v>82.419108000067297</c:v>
                </c:pt>
                <c:pt idx="25222">
                  <c:v>82.420602000183806</c:v>
                </c:pt>
                <c:pt idx="25223">
                  <c:v>82.434162000026802</c:v>
                </c:pt>
                <c:pt idx="25224">
                  <c:v>82.434671000100892</c:v>
                </c:pt>
                <c:pt idx="25225">
                  <c:v>82.435684999836596</c:v>
                </c:pt>
                <c:pt idx="25226">
                  <c:v>82.436414999847287</c:v>
                </c:pt>
                <c:pt idx="25227">
                  <c:v>82.447417999901504</c:v>
                </c:pt>
                <c:pt idx="25228">
                  <c:v>82.452210000155901</c:v>
                </c:pt>
                <c:pt idx="25229">
                  <c:v>82.453368000187695</c:v>
                </c:pt>
                <c:pt idx="25230">
                  <c:v>82.454074999986901</c:v>
                </c:pt>
                <c:pt idx="25231">
                  <c:v>82.454322000103204</c:v>
                </c:pt>
                <c:pt idx="25232">
                  <c:v>82.455414999913003</c:v>
                </c:pt>
                <c:pt idx="25233">
                  <c:v>82.456397999976602</c:v>
                </c:pt>
                <c:pt idx="25234">
                  <c:v>82.45928199994519</c:v>
                </c:pt>
                <c:pt idx="25235">
                  <c:v>82.460041000103899</c:v>
                </c:pt>
                <c:pt idx="25236">
                  <c:v>82.46123900016751</c:v>
                </c:pt>
                <c:pt idx="25237">
                  <c:v>82.462165999913793</c:v>
                </c:pt>
                <c:pt idx="25238">
                  <c:v>82.463326999913903</c:v>
                </c:pt>
                <c:pt idx="25239">
                  <c:v>82.478163999894605</c:v>
                </c:pt>
                <c:pt idx="25240">
                  <c:v>82.478676999926293</c:v>
                </c:pt>
                <c:pt idx="25241">
                  <c:v>82.478842999989794</c:v>
                </c:pt>
                <c:pt idx="25242">
                  <c:v>82.479462999799509</c:v>
                </c:pt>
                <c:pt idx="25243">
                  <c:v>82.479481000063899</c:v>
                </c:pt>
                <c:pt idx="25244">
                  <c:v>82.480337000106303</c:v>
                </c:pt>
                <c:pt idx="25245">
                  <c:v>82.480488999863098</c:v>
                </c:pt>
                <c:pt idx="25246">
                  <c:v>82.481375000043002</c:v>
                </c:pt>
                <c:pt idx="25247">
                  <c:v>82.513335999919903</c:v>
                </c:pt>
                <c:pt idx="25248">
                  <c:v>82.5139939997825</c:v>
                </c:pt>
                <c:pt idx="25249">
                  <c:v>82.514003000142097</c:v>
                </c:pt>
                <c:pt idx="25250">
                  <c:v>82.515373000205699</c:v>
                </c:pt>
                <c:pt idx="25251">
                  <c:v>82.516258999930798</c:v>
                </c:pt>
                <c:pt idx="25252">
                  <c:v>82.537290999880497</c:v>
                </c:pt>
                <c:pt idx="25253">
                  <c:v>82.537553999827594</c:v>
                </c:pt>
                <c:pt idx="25254">
                  <c:v>82.538042000123795</c:v>
                </c:pt>
                <c:pt idx="25255">
                  <c:v>82.538476000081488</c:v>
                </c:pt>
                <c:pt idx="25256">
                  <c:v>82.546441999966106</c:v>
                </c:pt>
                <c:pt idx="25257">
                  <c:v>82.546727000135405</c:v>
                </c:pt>
                <c:pt idx="25258">
                  <c:v>82.552034999935103</c:v>
                </c:pt>
                <c:pt idx="25259">
                  <c:v>82.552714000030392</c:v>
                </c:pt>
                <c:pt idx="25260">
                  <c:v>82.553255000220801</c:v>
                </c:pt>
                <c:pt idx="25261">
                  <c:v>82.554227999935293</c:v>
                </c:pt>
                <c:pt idx="25262">
                  <c:v>82.554922999861404</c:v>
                </c:pt>
                <c:pt idx="25263">
                  <c:v>82.566899000084902</c:v>
                </c:pt>
                <c:pt idx="25264">
                  <c:v>82.567544000084993</c:v>
                </c:pt>
                <c:pt idx="25265">
                  <c:v>82.568697000169692</c:v>
                </c:pt>
                <c:pt idx="25266">
                  <c:v>82.5695399998949</c:v>
                </c:pt>
                <c:pt idx="25267">
                  <c:v>82.576439000149506</c:v>
                </c:pt>
                <c:pt idx="25268">
                  <c:v>82.581654000023207</c:v>
                </c:pt>
                <c:pt idx="25269">
                  <c:v>82.582180999906996</c:v>
                </c:pt>
                <c:pt idx="25270">
                  <c:v>82.583099000203205</c:v>
                </c:pt>
                <c:pt idx="25271">
                  <c:v>82.584195999970603</c:v>
                </c:pt>
                <c:pt idx="25272">
                  <c:v>82.586260999960302</c:v>
                </c:pt>
                <c:pt idx="25273">
                  <c:v>82.586721000097896</c:v>
                </c:pt>
                <c:pt idx="25274">
                  <c:v>82.586755000192994</c:v>
                </c:pt>
                <c:pt idx="25275">
                  <c:v>82.587448000140199</c:v>
                </c:pt>
                <c:pt idx="25276">
                  <c:v>82.587510999928696</c:v>
                </c:pt>
                <c:pt idx="25277">
                  <c:v>82.588024999949909</c:v>
                </c:pt>
                <c:pt idx="25278">
                  <c:v>82.588131000193187</c:v>
                </c:pt>
                <c:pt idx="25279">
                  <c:v>82.588136000140295</c:v>
                </c:pt>
                <c:pt idx="25280">
                  <c:v>82.5887070000135</c:v>
                </c:pt>
                <c:pt idx="25281">
                  <c:v>82.589489999918399</c:v>
                </c:pt>
                <c:pt idx="25282">
                  <c:v>82.5900439999713</c:v>
                </c:pt>
                <c:pt idx="25283">
                  <c:v>82.590399999844507</c:v>
                </c:pt>
                <c:pt idx="25284">
                  <c:v>82.591599999886895</c:v>
                </c:pt>
                <c:pt idx="25285">
                  <c:v>82.591614000193601</c:v>
                </c:pt>
                <c:pt idx="25286">
                  <c:v>82.595059000141106</c:v>
                </c:pt>
                <c:pt idx="25287">
                  <c:v>82.595735999802798</c:v>
                </c:pt>
                <c:pt idx="25288">
                  <c:v>82.596947000183704</c:v>
                </c:pt>
                <c:pt idx="25289">
                  <c:v>82.598412000152095</c:v>
                </c:pt>
                <c:pt idx="25290">
                  <c:v>82.635210999796897</c:v>
                </c:pt>
                <c:pt idx="25291">
                  <c:v>82.635777000177697</c:v>
                </c:pt>
                <c:pt idx="25292">
                  <c:v>82.636100999934499</c:v>
                </c:pt>
                <c:pt idx="25293">
                  <c:v>82.636875999924086</c:v>
                </c:pt>
                <c:pt idx="25294">
                  <c:v>82.637642999998192</c:v>
                </c:pt>
                <c:pt idx="25295">
                  <c:v>82.637962999797296</c:v>
                </c:pt>
                <c:pt idx="25296">
                  <c:v>82.638900999881997</c:v>
                </c:pt>
                <c:pt idx="25297">
                  <c:v>82.657400999778403</c:v>
                </c:pt>
                <c:pt idx="25298">
                  <c:v>82.657902999926591</c:v>
                </c:pt>
                <c:pt idx="25299">
                  <c:v>82.658603999789193</c:v>
                </c:pt>
                <c:pt idx="25300">
                  <c:v>82.659303000127593</c:v>
                </c:pt>
                <c:pt idx="25301">
                  <c:v>82.661201000064409</c:v>
                </c:pt>
                <c:pt idx="25302">
                  <c:v>82.661968000138501</c:v>
                </c:pt>
                <c:pt idx="25303">
                  <c:v>82.670789000076098</c:v>
                </c:pt>
                <c:pt idx="25304">
                  <c:v>82.671226999991589</c:v>
                </c:pt>
                <c:pt idx="25305">
                  <c:v>82.671900000150288</c:v>
                </c:pt>
                <c:pt idx="25306">
                  <c:v>82.672422000086897</c:v>
                </c:pt>
                <c:pt idx="25307">
                  <c:v>82.68507799994039</c:v>
                </c:pt>
                <c:pt idx="25308">
                  <c:v>82.685770999887595</c:v>
                </c:pt>
                <c:pt idx="25309">
                  <c:v>82.687152999824306</c:v>
                </c:pt>
                <c:pt idx="25310">
                  <c:v>82.688058999792702</c:v>
                </c:pt>
                <c:pt idx="25311">
                  <c:v>82.694532000004898</c:v>
                </c:pt>
                <c:pt idx="25312">
                  <c:v>82.695228999909887</c:v>
                </c:pt>
                <c:pt idx="25313">
                  <c:v>82.695895000142599</c:v>
                </c:pt>
                <c:pt idx="25314">
                  <c:v>82.696546000079195</c:v>
                </c:pt>
                <c:pt idx="25315">
                  <c:v>82.697400000142792</c:v>
                </c:pt>
                <c:pt idx="25316">
                  <c:v>82.703863000006095</c:v>
                </c:pt>
                <c:pt idx="25317">
                  <c:v>82.703997999942601</c:v>
                </c:pt>
                <c:pt idx="25318">
                  <c:v>82.704275000196503</c:v>
                </c:pt>
                <c:pt idx="25319">
                  <c:v>82.704897999974406</c:v>
                </c:pt>
                <c:pt idx="25320">
                  <c:v>82.705728999826505</c:v>
                </c:pt>
                <c:pt idx="25321">
                  <c:v>82.710140000017404</c:v>
                </c:pt>
                <c:pt idx="25322">
                  <c:v>82.7159810000921</c:v>
                </c:pt>
                <c:pt idx="25323">
                  <c:v>82.716706000155597</c:v>
                </c:pt>
                <c:pt idx="25324">
                  <c:v>82.718006000049996</c:v>
                </c:pt>
                <c:pt idx="25325">
                  <c:v>82.718956999997303</c:v>
                </c:pt>
                <c:pt idx="25326">
                  <c:v>82.7265560001251</c:v>
                </c:pt>
                <c:pt idx="25327">
                  <c:v>82.726702999934702</c:v>
                </c:pt>
                <c:pt idx="25328">
                  <c:v>82.727052999871304</c:v>
                </c:pt>
                <c:pt idx="25329">
                  <c:v>82.727322000209796</c:v>
                </c:pt>
                <c:pt idx="25330">
                  <c:v>82.727918999807997</c:v>
                </c:pt>
                <c:pt idx="25331">
                  <c:v>82.728442000188792</c:v>
                </c:pt>
                <c:pt idx="25332">
                  <c:v>82.728501000019591</c:v>
                </c:pt>
                <c:pt idx="25333">
                  <c:v>82.729333999850496</c:v>
                </c:pt>
                <c:pt idx="25334">
                  <c:v>82.729455999924497</c:v>
                </c:pt>
                <c:pt idx="25335">
                  <c:v>82.732111000041101</c:v>
                </c:pt>
                <c:pt idx="25336">
                  <c:v>82.732556999872003</c:v>
                </c:pt>
                <c:pt idx="25337">
                  <c:v>82.732607999787405</c:v>
                </c:pt>
                <c:pt idx="25338">
                  <c:v>82.733031999850894</c:v>
                </c:pt>
                <c:pt idx="25339">
                  <c:v>82.733558000199892</c:v>
                </c:pt>
                <c:pt idx="25340">
                  <c:v>82.733841999925005</c:v>
                </c:pt>
                <c:pt idx="25341">
                  <c:v>82.734192999851004</c:v>
                </c:pt>
                <c:pt idx="25342">
                  <c:v>82.734454999808804</c:v>
                </c:pt>
                <c:pt idx="25343">
                  <c:v>82.748662000085403</c:v>
                </c:pt>
                <c:pt idx="25344">
                  <c:v>82.754755000223611</c:v>
                </c:pt>
                <c:pt idx="25345">
                  <c:v>82.755369000096792</c:v>
                </c:pt>
                <c:pt idx="25346">
                  <c:v>82.756599999811399</c:v>
                </c:pt>
                <c:pt idx="25347">
                  <c:v>82.757487999970095</c:v>
                </c:pt>
                <c:pt idx="25348">
                  <c:v>82.757753999885608</c:v>
                </c:pt>
                <c:pt idx="25349">
                  <c:v>82.758343000023103</c:v>
                </c:pt>
                <c:pt idx="25350">
                  <c:v>82.759319000160687</c:v>
                </c:pt>
                <c:pt idx="25351">
                  <c:v>82.7602170002137</c:v>
                </c:pt>
                <c:pt idx="25352">
                  <c:v>82.765776000087499</c:v>
                </c:pt>
                <c:pt idx="25353">
                  <c:v>82.775059000141397</c:v>
                </c:pt>
                <c:pt idx="25354">
                  <c:v>82.776491999993496</c:v>
                </c:pt>
                <c:pt idx="25355">
                  <c:v>82.778472999962105</c:v>
                </c:pt>
                <c:pt idx="25356">
                  <c:v>82.778962999782294</c:v>
                </c:pt>
                <c:pt idx="25357">
                  <c:v>82.779752000078503</c:v>
                </c:pt>
                <c:pt idx="25358">
                  <c:v>82.780326999909406</c:v>
                </c:pt>
                <c:pt idx="25359">
                  <c:v>82.796927999879699</c:v>
                </c:pt>
                <c:pt idx="25360">
                  <c:v>82.80440999988059</c:v>
                </c:pt>
                <c:pt idx="25361">
                  <c:v>82.820792999882499</c:v>
                </c:pt>
                <c:pt idx="25362">
                  <c:v>82.825721000062899</c:v>
                </c:pt>
                <c:pt idx="25363">
                  <c:v>82.833752000169611</c:v>
                </c:pt>
                <c:pt idx="25364">
                  <c:v>82.838608000201901</c:v>
                </c:pt>
                <c:pt idx="25365">
                  <c:v>82.849653999801291</c:v>
                </c:pt>
                <c:pt idx="25366">
                  <c:v>82.858019000013797</c:v>
                </c:pt>
                <c:pt idx="25367">
                  <c:v>82.8586060001725</c:v>
                </c:pt>
                <c:pt idx="25368">
                  <c:v>82.859548000215</c:v>
                </c:pt>
                <c:pt idx="25369">
                  <c:v>82.859815000119809</c:v>
                </c:pt>
                <c:pt idx="25370">
                  <c:v>82.860219999929498</c:v>
                </c:pt>
                <c:pt idx="25371">
                  <c:v>82.860632000119892</c:v>
                </c:pt>
                <c:pt idx="25372">
                  <c:v>82.860686999992993</c:v>
                </c:pt>
                <c:pt idx="25373">
                  <c:v>82.861208999929602</c:v>
                </c:pt>
                <c:pt idx="25374">
                  <c:v>82.861405000130588</c:v>
                </c:pt>
                <c:pt idx="25375">
                  <c:v>82.862141000077798</c:v>
                </c:pt>
                <c:pt idx="25376">
                  <c:v>82.862219000162398</c:v>
                </c:pt>
                <c:pt idx="25377">
                  <c:v>82.862858000225899</c:v>
                </c:pt>
                <c:pt idx="25378">
                  <c:v>82.863893000194295</c:v>
                </c:pt>
                <c:pt idx="25379">
                  <c:v>82.864567999877096</c:v>
                </c:pt>
                <c:pt idx="25380">
                  <c:v>82.865640999898403</c:v>
                </c:pt>
                <c:pt idx="25381">
                  <c:v>82.866441000078311</c:v>
                </c:pt>
                <c:pt idx="25382">
                  <c:v>82.869751000089309</c:v>
                </c:pt>
                <c:pt idx="25383">
                  <c:v>82.873870000184894</c:v>
                </c:pt>
                <c:pt idx="25384">
                  <c:v>82.874346000153309</c:v>
                </c:pt>
                <c:pt idx="25385">
                  <c:v>82.875127000079303</c:v>
                </c:pt>
                <c:pt idx="25386">
                  <c:v>82.875753999815004</c:v>
                </c:pt>
                <c:pt idx="25387">
                  <c:v>82.901116999892096</c:v>
                </c:pt>
                <c:pt idx="25388">
                  <c:v>82.901506999860402</c:v>
                </c:pt>
                <c:pt idx="25389">
                  <c:v>82.90213700001911</c:v>
                </c:pt>
                <c:pt idx="25390">
                  <c:v>82.902322999871103</c:v>
                </c:pt>
                <c:pt idx="25391">
                  <c:v>82.90284099985</c:v>
                </c:pt>
                <c:pt idx="25392">
                  <c:v>82.902912000008598</c:v>
                </c:pt>
                <c:pt idx="25393">
                  <c:v>82.903532999807695</c:v>
                </c:pt>
                <c:pt idx="25394">
                  <c:v>82.903874999828901</c:v>
                </c:pt>
                <c:pt idx="25395">
                  <c:v>82.918362999862396</c:v>
                </c:pt>
                <c:pt idx="25396">
                  <c:v>82.918868999968197</c:v>
                </c:pt>
                <c:pt idx="25397">
                  <c:v>82.919551000031689</c:v>
                </c:pt>
                <c:pt idx="25398">
                  <c:v>82.920086999820313</c:v>
                </c:pt>
                <c:pt idx="25399">
                  <c:v>82.925314000021899</c:v>
                </c:pt>
                <c:pt idx="25400">
                  <c:v>82.932979999895906</c:v>
                </c:pt>
                <c:pt idx="25401">
                  <c:v>82.945896000182898</c:v>
                </c:pt>
                <c:pt idx="25402">
                  <c:v>82.946215999982002</c:v>
                </c:pt>
                <c:pt idx="25403">
                  <c:v>82.94674899980231</c:v>
                </c:pt>
                <c:pt idx="25404">
                  <c:v>82.947200000034996</c:v>
                </c:pt>
                <c:pt idx="25405">
                  <c:v>82.947359000172497</c:v>
                </c:pt>
                <c:pt idx="25406">
                  <c:v>82.948488000056301</c:v>
                </c:pt>
                <c:pt idx="25407">
                  <c:v>82.949158999781503</c:v>
                </c:pt>
                <c:pt idx="25408">
                  <c:v>82.950327000162304</c:v>
                </c:pt>
                <c:pt idx="25409">
                  <c:v>82.951615000183594</c:v>
                </c:pt>
                <c:pt idx="25410">
                  <c:v>82.9625679998571</c:v>
                </c:pt>
                <c:pt idx="25411">
                  <c:v>82.967867000206695</c:v>
                </c:pt>
                <c:pt idx="25412">
                  <c:v>82.968406999953004</c:v>
                </c:pt>
                <c:pt idx="25413">
                  <c:v>82.969362999847291</c:v>
                </c:pt>
                <c:pt idx="25414">
                  <c:v>82.969599000080009</c:v>
                </c:pt>
                <c:pt idx="25415">
                  <c:v>82.970081999974298</c:v>
                </c:pt>
                <c:pt idx="25416">
                  <c:v>82.970259999910908</c:v>
                </c:pt>
                <c:pt idx="25417">
                  <c:v>82.970276000196392</c:v>
                </c:pt>
                <c:pt idx="25418">
                  <c:v>82.970768999984998</c:v>
                </c:pt>
                <c:pt idx="25419">
                  <c:v>82.97162799999569</c:v>
                </c:pt>
                <c:pt idx="25420">
                  <c:v>82.971729999826408</c:v>
                </c:pt>
                <c:pt idx="25421">
                  <c:v>82.972369999879405</c:v>
                </c:pt>
                <c:pt idx="25422">
                  <c:v>82.972676999816002</c:v>
                </c:pt>
                <c:pt idx="25423">
                  <c:v>82.972815000175601</c:v>
                </c:pt>
                <c:pt idx="25424">
                  <c:v>82.978355999784895</c:v>
                </c:pt>
                <c:pt idx="25425">
                  <c:v>82.978924000144602</c:v>
                </c:pt>
                <c:pt idx="25426">
                  <c:v>82.980066999880293</c:v>
                </c:pt>
                <c:pt idx="25427">
                  <c:v>82.980870000028503</c:v>
                </c:pt>
                <c:pt idx="25428">
                  <c:v>82.992843999818405</c:v>
                </c:pt>
                <c:pt idx="25429">
                  <c:v>82.9984420001892</c:v>
                </c:pt>
                <c:pt idx="25430">
                  <c:v>82.999112999914303</c:v>
                </c:pt>
                <c:pt idx="25431">
                  <c:v>83.000480999999112</c:v>
                </c:pt>
                <c:pt idx="25432">
                  <c:v>83.001404999777094</c:v>
                </c:pt>
                <c:pt idx="25433">
                  <c:v>83.013429999937202</c:v>
                </c:pt>
                <c:pt idx="25434">
                  <c:v>83.019967999916801</c:v>
                </c:pt>
                <c:pt idx="25435">
                  <c:v>83.020491999832302</c:v>
                </c:pt>
                <c:pt idx="25436">
                  <c:v>83.021387999906409</c:v>
                </c:pt>
                <c:pt idx="25437">
                  <c:v>83.022092000192004</c:v>
                </c:pt>
                <c:pt idx="25438">
                  <c:v>83.02273199979021</c:v>
                </c:pt>
                <c:pt idx="25439">
                  <c:v>83.025152000118297</c:v>
                </c:pt>
                <c:pt idx="25440">
                  <c:v>83.029051999801496</c:v>
                </c:pt>
                <c:pt idx="25441">
                  <c:v>83.031262000076794</c:v>
                </c:pt>
                <c:pt idx="25442">
                  <c:v>83.0319140000028</c:v>
                </c:pt>
                <c:pt idx="25443">
                  <c:v>83.033195000098203</c:v>
                </c:pt>
                <c:pt idx="25444">
                  <c:v>83.033990999865608</c:v>
                </c:pt>
                <c:pt idx="25445">
                  <c:v>83.034744000087798</c:v>
                </c:pt>
                <c:pt idx="25446">
                  <c:v>83.0353119999927</c:v>
                </c:pt>
                <c:pt idx="25447">
                  <c:v>83.036347999950493</c:v>
                </c:pt>
                <c:pt idx="25448">
                  <c:v>83.0371410002044</c:v>
                </c:pt>
                <c:pt idx="25449">
                  <c:v>83.052670000142797</c:v>
                </c:pt>
                <c:pt idx="25450">
                  <c:v>83.053152000047703</c:v>
                </c:pt>
                <c:pt idx="25451">
                  <c:v>83.054041000195795</c:v>
                </c:pt>
                <c:pt idx="25452">
                  <c:v>83.054601000185301</c:v>
                </c:pt>
                <c:pt idx="25453">
                  <c:v>83.059629000217598</c:v>
                </c:pt>
                <c:pt idx="25454">
                  <c:v>83.060305999879304</c:v>
                </c:pt>
                <c:pt idx="25455">
                  <c:v>83.061705000090996</c:v>
                </c:pt>
                <c:pt idx="25456">
                  <c:v>83.062607000101707</c:v>
                </c:pt>
                <c:pt idx="25457">
                  <c:v>83.069366000017894</c:v>
                </c:pt>
                <c:pt idx="25458">
                  <c:v>83.071224999912303</c:v>
                </c:pt>
                <c:pt idx="25459">
                  <c:v>83.073411999975988</c:v>
                </c:pt>
                <c:pt idx="25460">
                  <c:v>83.075629000177301</c:v>
                </c:pt>
                <c:pt idx="25461">
                  <c:v>83.096844000010591</c:v>
                </c:pt>
                <c:pt idx="25462">
                  <c:v>83.105475000138512</c:v>
                </c:pt>
                <c:pt idx="25463">
                  <c:v>83.118124000066004</c:v>
                </c:pt>
                <c:pt idx="25464">
                  <c:v>83.121134000066291</c:v>
                </c:pt>
                <c:pt idx="25465">
                  <c:v>83.121454999854905</c:v>
                </c:pt>
                <c:pt idx="25466">
                  <c:v>83.122705999812709</c:v>
                </c:pt>
                <c:pt idx="25467">
                  <c:v>83.122889000151105</c:v>
                </c:pt>
                <c:pt idx="25468">
                  <c:v>83.123581000108899</c:v>
                </c:pt>
                <c:pt idx="25469">
                  <c:v>83.123765999971496</c:v>
                </c:pt>
                <c:pt idx="25470">
                  <c:v>83.124427999791806</c:v>
                </c:pt>
                <c:pt idx="25471">
                  <c:v>83.124500999929296</c:v>
                </c:pt>
                <c:pt idx="25472">
                  <c:v>83.124568000130211</c:v>
                </c:pt>
                <c:pt idx="25473">
                  <c:v>83.124949000193695</c:v>
                </c:pt>
                <c:pt idx="25474">
                  <c:v>83.1257270001515</c:v>
                </c:pt>
                <c:pt idx="25475">
                  <c:v>83.126168000035193</c:v>
                </c:pt>
                <c:pt idx="25476">
                  <c:v>83.127282000077599</c:v>
                </c:pt>
                <c:pt idx="25477">
                  <c:v>83.127939999940196</c:v>
                </c:pt>
                <c:pt idx="25478">
                  <c:v>83.129041000120196</c:v>
                </c:pt>
                <c:pt idx="25479">
                  <c:v>83.129674999781798</c:v>
                </c:pt>
                <c:pt idx="25480">
                  <c:v>83.129950000056809</c:v>
                </c:pt>
                <c:pt idx="25481">
                  <c:v>83.130076000088494</c:v>
                </c:pt>
                <c:pt idx="25482">
                  <c:v>83.130636000077999</c:v>
                </c:pt>
                <c:pt idx="25483">
                  <c:v>83.130871999855998</c:v>
                </c:pt>
                <c:pt idx="25484">
                  <c:v>83.131109000078098</c:v>
                </c:pt>
                <c:pt idx="25485">
                  <c:v>83.137541999803901</c:v>
                </c:pt>
                <c:pt idx="25486">
                  <c:v>83.16155800002889</c:v>
                </c:pt>
                <c:pt idx="25487">
                  <c:v>83.161934000145195</c:v>
                </c:pt>
                <c:pt idx="25488">
                  <c:v>83.162676000028995</c:v>
                </c:pt>
                <c:pt idx="25489">
                  <c:v>83.16318000015589</c:v>
                </c:pt>
                <c:pt idx="25490">
                  <c:v>83.165554000061093</c:v>
                </c:pt>
                <c:pt idx="25491">
                  <c:v>83.174318000146698</c:v>
                </c:pt>
                <c:pt idx="25492">
                  <c:v>83.17501999999871</c:v>
                </c:pt>
                <c:pt idx="25493">
                  <c:v>83.176089000062305</c:v>
                </c:pt>
                <c:pt idx="25494">
                  <c:v>83.177326000168208</c:v>
                </c:pt>
                <c:pt idx="25495">
                  <c:v>83.179790000030991</c:v>
                </c:pt>
                <c:pt idx="25496">
                  <c:v>83.180245000221404</c:v>
                </c:pt>
                <c:pt idx="25497">
                  <c:v>83.181029000115799</c:v>
                </c:pt>
                <c:pt idx="25498">
                  <c:v>83.181588000115795</c:v>
                </c:pt>
                <c:pt idx="25499">
                  <c:v>83.197751000170598</c:v>
                </c:pt>
                <c:pt idx="25500">
                  <c:v>83.1980269999803</c:v>
                </c:pt>
                <c:pt idx="25501">
                  <c:v>83.206558999791</c:v>
                </c:pt>
                <c:pt idx="25502">
                  <c:v>83.207117999790995</c:v>
                </c:pt>
                <c:pt idx="25503">
                  <c:v>83.207864000087199</c:v>
                </c:pt>
                <c:pt idx="25504">
                  <c:v>83.208406999801795</c:v>
                </c:pt>
                <c:pt idx="25505">
                  <c:v>83.224513999993988</c:v>
                </c:pt>
                <c:pt idx="25506">
                  <c:v>83.225188000142197</c:v>
                </c:pt>
                <c:pt idx="25507">
                  <c:v>83.226439000100001</c:v>
                </c:pt>
                <c:pt idx="25508">
                  <c:v>83.227338000142396</c:v>
                </c:pt>
                <c:pt idx="25509">
                  <c:v>83.238311000059099</c:v>
                </c:pt>
                <c:pt idx="25510">
                  <c:v>83.239006999974592</c:v>
                </c:pt>
                <c:pt idx="25511">
                  <c:v>83.240268999816109</c:v>
                </c:pt>
                <c:pt idx="25512">
                  <c:v>83.241669000017197</c:v>
                </c:pt>
                <c:pt idx="25513">
                  <c:v>83.242201999837505</c:v>
                </c:pt>
                <c:pt idx="25514">
                  <c:v>83.248503000049794</c:v>
                </c:pt>
                <c:pt idx="25515">
                  <c:v>83.256416000040105</c:v>
                </c:pt>
                <c:pt idx="25516">
                  <c:v>83.256728999913307</c:v>
                </c:pt>
                <c:pt idx="25517">
                  <c:v>83.257005000177699</c:v>
                </c:pt>
                <c:pt idx="25518">
                  <c:v>83.257983999828795</c:v>
                </c:pt>
                <c:pt idx="25519">
                  <c:v>83.258684000156705</c:v>
                </c:pt>
                <c:pt idx="25520">
                  <c:v>83.258905000093293</c:v>
                </c:pt>
                <c:pt idx="25521">
                  <c:v>83.2595460001357</c:v>
                </c:pt>
                <c:pt idx="25522">
                  <c:v>83.260797000093589</c:v>
                </c:pt>
                <c:pt idx="25523">
                  <c:v>83.261663000030211</c:v>
                </c:pt>
                <c:pt idx="25524">
                  <c:v>83.269112999914796</c:v>
                </c:pt>
                <c:pt idx="25525">
                  <c:v>83.26978000013689</c:v>
                </c:pt>
                <c:pt idx="25526">
                  <c:v>83.270968999840903</c:v>
                </c:pt>
                <c:pt idx="25527">
                  <c:v>83.271852000052604</c:v>
                </c:pt>
                <c:pt idx="25528">
                  <c:v>83.273664999978791</c:v>
                </c:pt>
                <c:pt idx="25529">
                  <c:v>83.27431899988369</c:v>
                </c:pt>
                <c:pt idx="25530">
                  <c:v>83.275482999852102</c:v>
                </c:pt>
                <c:pt idx="25531">
                  <c:v>83.276251999905</c:v>
                </c:pt>
                <c:pt idx="25532">
                  <c:v>83.278589000201407</c:v>
                </c:pt>
                <c:pt idx="25533">
                  <c:v>83.278924999831304</c:v>
                </c:pt>
                <c:pt idx="25534">
                  <c:v>83.279451000180387</c:v>
                </c:pt>
                <c:pt idx="25535">
                  <c:v>83.280172999820905</c:v>
                </c:pt>
                <c:pt idx="25536">
                  <c:v>83.284182000170389</c:v>
                </c:pt>
                <c:pt idx="25537">
                  <c:v>83.290022999790295</c:v>
                </c:pt>
                <c:pt idx="25538">
                  <c:v>83.29665200017179</c:v>
                </c:pt>
                <c:pt idx="25539">
                  <c:v>83.300875000077198</c:v>
                </c:pt>
                <c:pt idx="25540">
                  <c:v>83.301142999971489</c:v>
                </c:pt>
                <c:pt idx="25541">
                  <c:v>83.301568000024389</c:v>
                </c:pt>
                <c:pt idx="25542">
                  <c:v>83.301619999929201</c:v>
                </c:pt>
                <c:pt idx="25543">
                  <c:v>83.301962999939803</c:v>
                </c:pt>
                <c:pt idx="25544">
                  <c:v>83.301972999834106</c:v>
                </c:pt>
                <c:pt idx="25545">
                  <c:v>83.3027730000139</c:v>
                </c:pt>
                <c:pt idx="25546">
                  <c:v>83.3032900000034</c:v>
                </c:pt>
                <c:pt idx="25547">
                  <c:v>83.316968999952195</c:v>
                </c:pt>
                <c:pt idx="25548">
                  <c:v>83.33995300017699</c:v>
                </c:pt>
                <c:pt idx="25549">
                  <c:v>83.3438609997756</c:v>
                </c:pt>
                <c:pt idx="25550">
                  <c:v>83.34453499992371</c:v>
                </c:pt>
                <c:pt idx="25551">
                  <c:v>83.345590000135402</c:v>
                </c:pt>
                <c:pt idx="25552">
                  <c:v>83.345870999892199</c:v>
                </c:pt>
                <c:pt idx="25553">
                  <c:v>83.3468939999875</c:v>
                </c:pt>
                <c:pt idx="25554">
                  <c:v>83.361415000126698</c:v>
                </c:pt>
                <c:pt idx="25555">
                  <c:v>83.3648819998416</c:v>
                </c:pt>
                <c:pt idx="25556">
                  <c:v>83.3654469997782</c:v>
                </c:pt>
                <c:pt idx="25557">
                  <c:v>83.366453000053298</c:v>
                </c:pt>
                <c:pt idx="25558">
                  <c:v>83.366997000211995</c:v>
                </c:pt>
                <c:pt idx="25559">
                  <c:v>83.367146000000503</c:v>
                </c:pt>
                <c:pt idx="25560">
                  <c:v>83.367513000212</c:v>
                </c:pt>
                <c:pt idx="25561">
                  <c:v>83.368714999778604</c:v>
                </c:pt>
                <c:pt idx="25562">
                  <c:v>83.386651000182596</c:v>
                </c:pt>
                <c:pt idx="25563">
                  <c:v>83.391338000183111</c:v>
                </c:pt>
                <c:pt idx="25564">
                  <c:v>83.392597000056398</c:v>
                </c:pt>
                <c:pt idx="25565">
                  <c:v>83.393168999918998</c:v>
                </c:pt>
                <c:pt idx="25566">
                  <c:v>83.394258000225804</c:v>
                </c:pt>
                <c:pt idx="25567">
                  <c:v>83.395013999961492</c:v>
                </c:pt>
                <c:pt idx="25568">
                  <c:v>83.395044000099006</c:v>
                </c:pt>
                <c:pt idx="25569">
                  <c:v>83.395432000088391</c:v>
                </c:pt>
                <c:pt idx="25570">
                  <c:v>83.396069000173114</c:v>
                </c:pt>
                <c:pt idx="25571">
                  <c:v>83.396207000077993</c:v>
                </c:pt>
                <c:pt idx="25572">
                  <c:v>83.396714000173191</c:v>
                </c:pt>
                <c:pt idx="25573">
                  <c:v>83.396716000152011</c:v>
                </c:pt>
                <c:pt idx="25574">
                  <c:v>83.397713000067498</c:v>
                </c:pt>
                <c:pt idx="25575">
                  <c:v>83.398467999813789</c:v>
                </c:pt>
                <c:pt idx="25576">
                  <c:v>83.406795999962895</c:v>
                </c:pt>
                <c:pt idx="25577">
                  <c:v>83.407431000068698</c:v>
                </c:pt>
                <c:pt idx="25578">
                  <c:v>83.407910999994698</c:v>
                </c:pt>
                <c:pt idx="25579">
                  <c:v>83.4086859999843</c:v>
                </c:pt>
                <c:pt idx="25580">
                  <c:v>83.40951199988919</c:v>
                </c:pt>
                <c:pt idx="25581">
                  <c:v>83.413522000228113</c:v>
                </c:pt>
                <c:pt idx="25582">
                  <c:v>83.415590000186</c:v>
                </c:pt>
                <c:pt idx="25583">
                  <c:v>83.416166999995696</c:v>
                </c:pt>
                <c:pt idx="25584">
                  <c:v>83.417032999932388</c:v>
                </c:pt>
                <c:pt idx="25585">
                  <c:v>83.41819099996421</c:v>
                </c:pt>
                <c:pt idx="25586">
                  <c:v>83.437594999850205</c:v>
                </c:pt>
                <c:pt idx="25587">
                  <c:v>83.450428000105603</c:v>
                </c:pt>
                <c:pt idx="25588">
                  <c:v>83.451133999915299</c:v>
                </c:pt>
                <c:pt idx="25589">
                  <c:v>83.452378999936599</c:v>
                </c:pt>
                <c:pt idx="25590">
                  <c:v>83.453169000222204</c:v>
                </c:pt>
                <c:pt idx="25591">
                  <c:v>83.463436999863887</c:v>
                </c:pt>
                <c:pt idx="25592">
                  <c:v>83.465344000160201</c:v>
                </c:pt>
                <c:pt idx="25593">
                  <c:v>83.465892999811302</c:v>
                </c:pt>
                <c:pt idx="25594">
                  <c:v>83.465998000065099</c:v>
                </c:pt>
                <c:pt idx="25595">
                  <c:v>83.466910999959495</c:v>
                </c:pt>
                <c:pt idx="25596">
                  <c:v>83.467065000149802</c:v>
                </c:pt>
                <c:pt idx="25597">
                  <c:v>83.467397999811496</c:v>
                </c:pt>
                <c:pt idx="25598">
                  <c:v>83.468059000097099</c:v>
                </c:pt>
                <c:pt idx="25599">
                  <c:v>83.468281000023097</c:v>
                </c:pt>
                <c:pt idx="25600">
                  <c:v>83.468999000160693</c:v>
                </c:pt>
                <c:pt idx="25601">
                  <c:v>83.470033000139594</c:v>
                </c:pt>
                <c:pt idx="25602">
                  <c:v>83.470531999864704</c:v>
                </c:pt>
                <c:pt idx="25603">
                  <c:v>83.471349999854212</c:v>
                </c:pt>
                <c:pt idx="25604">
                  <c:v>83.471936000023504</c:v>
                </c:pt>
                <c:pt idx="25605">
                  <c:v>83.485105999898195</c:v>
                </c:pt>
                <c:pt idx="25606">
                  <c:v>83.487463999972505</c:v>
                </c:pt>
                <c:pt idx="25607">
                  <c:v>83.487775999856197</c:v>
                </c:pt>
                <c:pt idx="25608">
                  <c:v>83.488284999930301</c:v>
                </c:pt>
                <c:pt idx="25609">
                  <c:v>83.48869100018419</c:v>
                </c:pt>
                <c:pt idx="25610">
                  <c:v>83.498904999942098</c:v>
                </c:pt>
                <c:pt idx="25611">
                  <c:v>83.505247000175501</c:v>
                </c:pt>
                <c:pt idx="25612">
                  <c:v>83.508089000133609</c:v>
                </c:pt>
                <c:pt idx="25613">
                  <c:v>83.508475000144202</c:v>
                </c:pt>
                <c:pt idx="25614">
                  <c:v>83.509133999996195</c:v>
                </c:pt>
                <c:pt idx="25615">
                  <c:v>83.509573999890506</c:v>
                </c:pt>
                <c:pt idx="25616">
                  <c:v>83.509669999784791</c:v>
                </c:pt>
                <c:pt idx="25617">
                  <c:v>83.510111000123203</c:v>
                </c:pt>
                <c:pt idx="25618">
                  <c:v>83.51108499982729</c:v>
                </c:pt>
                <c:pt idx="25619">
                  <c:v>83.511719999933092</c:v>
                </c:pt>
                <c:pt idx="25620">
                  <c:v>83.514486999774803</c:v>
                </c:pt>
                <c:pt idx="25621">
                  <c:v>83.515085999806601</c:v>
                </c:pt>
                <c:pt idx="25622">
                  <c:v>83.5162210000817</c:v>
                </c:pt>
                <c:pt idx="25623">
                  <c:v>83.517035000113509</c:v>
                </c:pt>
                <c:pt idx="25624">
                  <c:v>83.51752899989151</c:v>
                </c:pt>
                <c:pt idx="25625">
                  <c:v>83.517952999955</c:v>
                </c:pt>
                <c:pt idx="25626">
                  <c:v>83.518678000018511</c:v>
                </c:pt>
                <c:pt idx="25627">
                  <c:v>83.519597999838794</c:v>
                </c:pt>
                <c:pt idx="25628">
                  <c:v>83.520632999807191</c:v>
                </c:pt>
                <c:pt idx="25629">
                  <c:v>83.521332000145705</c:v>
                </c:pt>
                <c:pt idx="25630">
                  <c:v>83.522312999775693</c:v>
                </c:pt>
                <c:pt idx="25631">
                  <c:v>83.522656999775791</c:v>
                </c:pt>
                <c:pt idx="25632">
                  <c:v>83.52358699994511</c:v>
                </c:pt>
                <c:pt idx="25633">
                  <c:v>83.52920200013611</c:v>
                </c:pt>
                <c:pt idx="25634">
                  <c:v>83.535796999967701</c:v>
                </c:pt>
                <c:pt idx="25635">
                  <c:v>83.536230999925408</c:v>
                </c:pt>
                <c:pt idx="25636">
                  <c:v>83.5363480000523</c:v>
                </c:pt>
                <c:pt idx="25637">
                  <c:v>83.536567000010109</c:v>
                </c:pt>
                <c:pt idx="25638">
                  <c:v>83.537186999819795</c:v>
                </c:pt>
                <c:pt idx="25639">
                  <c:v>83.537280000200496</c:v>
                </c:pt>
                <c:pt idx="25640">
                  <c:v>83.538060000137193</c:v>
                </c:pt>
                <c:pt idx="25641">
                  <c:v>83.538471999872797</c:v>
                </c:pt>
                <c:pt idx="25642">
                  <c:v>83.539333999851792</c:v>
                </c:pt>
                <c:pt idx="25643">
                  <c:v>83.5636289998547</c:v>
                </c:pt>
                <c:pt idx="25644">
                  <c:v>83.564888000182606</c:v>
                </c:pt>
                <c:pt idx="25645">
                  <c:v>83.570968999992999</c:v>
                </c:pt>
                <c:pt idx="25646">
                  <c:v>83.578693000163099</c:v>
                </c:pt>
                <c:pt idx="25647">
                  <c:v>83.597264000218203</c:v>
                </c:pt>
                <c:pt idx="25648">
                  <c:v>83.610752999902601</c:v>
                </c:pt>
                <c:pt idx="25649">
                  <c:v>83.613483000135602</c:v>
                </c:pt>
                <c:pt idx="25650">
                  <c:v>83.643024000139107</c:v>
                </c:pt>
                <c:pt idx="25651">
                  <c:v>83.643619000213207</c:v>
                </c:pt>
                <c:pt idx="25652">
                  <c:v>83.644398000160393</c:v>
                </c:pt>
                <c:pt idx="25653">
                  <c:v>83.644834000097006</c:v>
                </c:pt>
                <c:pt idx="25654">
                  <c:v>83.645058000001796</c:v>
                </c:pt>
                <c:pt idx="25655">
                  <c:v>83.645752999927893</c:v>
                </c:pt>
                <c:pt idx="25656">
                  <c:v>83.672243999899294</c:v>
                </c:pt>
                <c:pt idx="25657">
                  <c:v>83.67265200013199</c:v>
                </c:pt>
                <c:pt idx="25658">
                  <c:v>83.672800999920497</c:v>
                </c:pt>
                <c:pt idx="25659">
                  <c:v>83.673222000015798</c:v>
                </c:pt>
                <c:pt idx="25660">
                  <c:v>83.673982000163903</c:v>
                </c:pt>
                <c:pt idx="25661">
                  <c:v>83.674224999867803</c:v>
                </c:pt>
                <c:pt idx="25662">
                  <c:v>83.674758000142901</c:v>
                </c:pt>
                <c:pt idx="25663">
                  <c:v>83.674962999793905</c:v>
                </c:pt>
                <c:pt idx="25664">
                  <c:v>83.702969000114507</c:v>
                </c:pt>
                <c:pt idx="25665">
                  <c:v>83.703389000220298</c:v>
                </c:pt>
                <c:pt idx="25666">
                  <c:v>83.704141999987712</c:v>
                </c:pt>
                <c:pt idx="25667">
                  <c:v>83.704656999998406</c:v>
                </c:pt>
                <c:pt idx="25668">
                  <c:v>83.707013000093809</c:v>
                </c:pt>
                <c:pt idx="25669">
                  <c:v>83.707744000093911</c:v>
                </c:pt>
                <c:pt idx="25670">
                  <c:v>83.709132999956594</c:v>
                </c:pt>
                <c:pt idx="25671">
                  <c:v>83.710051999787495</c:v>
                </c:pt>
                <c:pt idx="25672">
                  <c:v>83.710059000168201</c:v>
                </c:pt>
                <c:pt idx="25673">
                  <c:v>83.710701000200004</c:v>
                </c:pt>
                <c:pt idx="25674">
                  <c:v>83.711742000104991</c:v>
                </c:pt>
                <c:pt idx="25675">
                  <c:v>83.71251800008389</c:v>
                </c:pt>
                <c:pt idx="25676">
                  <c:v>83.714355000211</c:v>
                </c:pt>
                <c:pt idx="25677">
                  <c:v>83.721214999968609</c:v>
                </c:pt>
                <c:pt idx="25678">
                  <c:v>83.721593000063805</c:v>
                </c:pt>
                <c:pt idx="25679">
                  <c:v>83.722204999958095</c:v>
                </c:pt>
                <c:pt idx="25680">
                  <c:v>83.722683999894798</c:v>
                </c:pt>
                <c:pt idx="25681">
                  <c:v>83.727902000191492</c:v>
                </c:pt>
                <c:pt idx="25682">
                  <c:v>83.728425000117497</c:v>
                </c:pt>
                <c:pt idx="25683">
                  <c:v>83.729417000085903</c:v>
                </c:pt>
                <c:pt idx="25684">
                  <c:v>83.730121999906203</c:v>
                </c:pt>
                <c:pt idx="25685">
                  <c:v>83.7366280002243</c:v>
                </c:pt>
                <c:pt idx="25686">
                  <c:v>83.737985999960003</c:v>
                </c:pt>
                <c:pt idx="25687">
                  <c:v>83.766309000111505</c:v>
                </c:pt>
                <c:pt idx="25688">
                  <c:v>83.785628999976311</c:v>
                </c:pt>
                <c:pt idx="25689">
                  <c:v>83.794915999988007</c:v>
                </c:pt>
                <c:pt idx="25690">
                  <c:v>83.795592000114908</c:v>
                </c:pt>
                <c:pt idx="25691">
                  <c:v>83.796627000083291</c:v>
                </c:pt>
                <c:pt idx="25692">
                  <c:v>83.796905999861295</c:v>
                </c:pt>
                <c:pt idx="25693">
                  <c:v>83.797162999871901</c:v>
                </c:pt>
                <c:pt idx="25694">
                  <c:v>83.797709000009405</c:v>
                </c:pt>
                <c:pt idx="25695">
                  <c:v>83.797850999871997</c:v>
                </c:pt>
                <c:pt idx="25696">
                  <c:v>83.798568000020097</c:v>
                </c:pt>
                <c:pt idx="25697">
                  <c:v>83.799283000189391</c:v>
                </c:pt>
                <c:pt idx="25698">
                  <c:v>83.828412000002501</c:v>
                </c:pt>
                <c:pt idx="25699">
                  <c:v>83.862373000101812</c:v>
                </c:pt>
                <c:pt idx="25700">
                  <c:v>83.863553999890399</c:v>
                </c:pt>
                <c:pt idx="25701">
                  <c:v>83.87704599999779</c:v>
                </c:pt>
                <c:pt idx="25702">
                  <c:v>83.886050999808504</c:v>
                </c:pt>
                <c:pt idx="25703">
                  <c:v>83.886713000083503</c:v>
                </c:pt>
                <c:pt idx="25704">
                  <c:v>83.888177000062498</c:v>
                </c:pt>
                <c:pt idx="25705">
                  <c:v>83.889082000041498</c:v>
                </c:pt>
                <c:pt idx="25706">
                  <c:v>83.905052999852998</c:v>
                </c:pt>
                <c:pt idx="25707">
                  <c:v>83.905681000032899</c:v>
                </c:pt>
                <c:pt idx="25708">
                  <c:v>83.906309000212701</c:v>
                </c:pt>
                <c:pt idx="25709">
                  <c:v>83.906977999959011</c:v>
                </c:pt>
                <c:pt idx="25710">
                  <c:v>83.906983999895601</c:v>
                </c:pt>
                <c:pt idx="25711">
                  <c:v>83.907744000043706</c:v>
                </c:pt>
                <c:pt idx="25712">
                  <c:v>83.908264999990891</c:v>
                </c:pt>
                <c:pt idx="25713">
                  <c:v>83.909133999895801</c:v>
                </c:pt>
                <c:pt idx="25714">
                  <c:v>83.929665000141497</c:v>
                </c:pt>
                <c:pt idx="25715">
                  <c:v>83.930309000152093</c:v>
                </c:pt>
                <c:pt idx="25716">
                  <c:v>83.931469000162906</c:v>
                </c:pt>
                <c:pt idx="25717">
                  <c:v>83.932390999961996</c:v>
                </c:pt>
                <c:pt idx="25718">
                  <c:v>83.940948999952496</c:v>
                </c:pt>
                <c:pt idx="25719">
                  <c:v>83.94162700005829</c:v>
                </c:pt>
                <c:pt idx="25720">
                  <c:v>83.942894999836398</c:v>
                </c:pt>
                <c:pt idx="25721">
                  <c:v>83.9438879997942</c:v>
                </c:pt>
                <c:pt idx="25722">
                  <c:v>83.954675999848391</c:v>
                </c:pt>
                <c:pt idx="25723">
                  <c:v>83.955375000186905</c:v>
                </c:pt>
                <c:pt idx="25724">
                  <c:v>83.9566210001976</c:v>
                </c:pt>
                <c:pt idx="25725">
                  <c:v>83.957608000218897</c:v>
                </c:pt>
                <c:pt idx="25726">
                  <c:v>83.965077999891903</c:v>
                </c:pt>
                <c:pt idx="25727">
                  <c:v>83.971561999987898</c:v>
                </c:pt>
                <c:pt idx="25728">
                  <c:v>83.972309999808203</c:v>
                </c:pt>
                <c:pt idx="25729">
                  <c:v>83.97351399980829</c:v>
                </c:pt>
                <c:pt idx="25730">
                  <c:v>83.974786999988197</c:v>
                </c:pt>
                <c:pt idx="25731">
                  <c:v>83.984761000010593</c:v>
                </c:pt>
                <c:pt idx="25732">
                  <c:v>83.991791999778698</c:v>
                </c:pt>
                <c:pt idx="25733">
                  <c:v>83.992419999958599</c:v>
                </c:pt>
                <c:pt idx="25734">
                  <c:v>83.993515000201995</c:v>
                </c:pt>
                <c:pt idx="25735">
                  <c:v>83.994298000106895</c:v>
                </c:pt>
                <c:pt idx="25736">
                  <c:v>84.001193999938508</c:v>
                </c:pt>
                <c:pt idx="25737">
                  <c:v>84.001618000001997</c:v>
                </c:pt>
                <c:pt idx="25738">
                  <c:v>84.002442999917506</c:v>
                </c:pt>
                <c:pt idx="25739">
                  <c:v>84.003008999843487</c:v>
                </c:pt>
                <c:pt idx="25740">
                  <c:v>84.012173999781211</c:v>
                </c:pt>
                <c:pt idx="25741">
                  <c:v>84.026176999941498</c:v>
                </c:pt>
                <c:pt idx="25742">
                  <c:v>84.026728000026196</c:v>
                </c:pt>
                <c:pt idx="25743">
                  <c:v>84.0273769999839</c:v>
                </c:pt>
                <c:pt idx="25744">
                  <c:v>84.027812999920499</c:v>
                </c:pt>
                <c:pt idx="25745">
                  <c:v>84.028435000163796</c:v>
                </c:pt>
                <c:pt idx="25746">
                  <c:v>84.028687000227308</c:v>
                </c:pt>
                <c:pt idx="25747">
                  <c:v>84.029633000227406</c:v>
                </c:pt>
                <c:pt idx="25748">
                  <c:v>84.029646000089997</c:v>
                </c:pt>
                <c:pt idx="25749">
                  <c:v>84.030497000185207</c:v>
                </c:pt>
                <c:pt idx="25750">
                  <c:v>84.03431599981549</c:v>
                </c:pt>
                <c:pt idx="25751">
                  <c:v>84.034370000153999</c:v>
                </c:pt>
                <c:pt idx="25752">
                  <c:v>84.034896000048292</c:v>
                </c:pt>
                <c:pt idx="25753">
                  <c:v>84.035942999889812</c:v>
                </c:pt>
                <c:pt idx="25754">
                  <c:v>84.036639999794701</c:v>
                </c:pt>
                <c:pt idx="25755">
                  <c:v>84.037803000228408</c:v>
                </c:pt>
                <c:pt idx="25756">
                  <c:v>84.056633999807602</c:v>
                </c:pt>
                <c:pt idx="25757">
                  <c:v>84.05728800016729</c:v>
                </c:pt>
                <c:pt idx="25758">
                  <c:v>84.058489000199089</c:v>
                </c:pt>
                <c:pt idx="25759">
                  <c:v>84.059311000146408</c:v>
                </c:pt>
                <c:pt idx="25760">
                  <c:v>84.063085999787191</c:v>
                </c:pt>
                <c:pt idx="25761">
                  <c:v>84.065477999956698</c:v>
                </c:pt>
                <c:pt idx="25762">
                  <c:v>84.079346000180493</c:v>
                </c:pt>
                <c:pt idx="25763">
                  <c:v>84.079884999937292</c:v>
                </c:pt>
                <c:pt idx="25764">
                  <c:v>84.080880999863396</c:v>
                </c:pt>
                <c:pt idx="25765">
                  <c:v>84.080923999863401</c:v>
                </c:pt>
                <c:pt idx="25766">
                  <c:v>84.081508000053788</c:v>
                </c:pt>
                <c:pt idx="25767">
                  <c:v>84.109774999888003</c:v>
                </c:pt>
                <c:pt idx="25768">
                  <c:v>84.121379999942192</c:v>
                </c:pt>
                <c:pt idx="25769">
                  <c:v>84.121900999889405</c:v>
                </c:pt>
                <c:pt idx="25770">
                  <c:v>84.122919000037598</c:v>
                </c:pt>
                <c:pt idx="25771">
                  <c:v>84.123605000058802</c:v>
                </c:pt>
                <c:pt idx="25772">
                  <c:v>84.127066999826596</c:v>
                </c:pt>
                <c:pt idx="25773">
                  <c:v>84.140271999785895</c:v>
                </c:pt>
                <c:pt idx="25774">
                  <c:v>84.140965000187805</c:v>
                </c:pt>
                <c:pt idx="25775">
                  <c:v>84.142081000209089</c:v>
                </c:pt>
                <c:pt idx="25776">
                  <c:v>84.1429269999025</c:v>
                </c:pt>
                <c:pt idx="25777">
                  <c:v>84.146674999828903</c:v>
                </c:pt>
                <c:pt idx="25778">
                  <c:v>84.155067000210593</c:v>
                </c:pt>
                <c:pt idx="25779">
                  <c:v>84.155611999904011</c:v>
                </c:pt>
                <c:pt idx="25780">
                  <c:v>84.156657000221401</c:v>
                </c:pt>
                <c:pt idx="25781">
                  <c:v>84.157355000115686</c:v>
                </c:pt>
                <c:pt idx="25782">
                  <c:v>84.15751399979851</c:v>
                </c:pt>
                <c:pt idx="25783">
                  <c:v>84.170924999853</c:v>
                </c:pt>
                <c:pt idx="25784">
                  <c:v>84.171558999969392</c:v>
                </c:pt>
                <c:pt idx="25785">
                  <c:v>84.172812999895498</c:v>
                </c:pt>
                <c:pt idx="25786">
                  <c:v>84.17373200018109</c:v>
                </c:pt>
                <c:pt idx="25787">
                  <c:v>84.185746000002808</c:v>
                </c:pt>
                <c:pt idx="25788">
                  <c:v>84.186202000182604</c:v>
                </c:pt>
                <c:pt idx="25789">
                  <c:v>84.187058000224994</c:v>
                </c:pt>
                <c:pt idx="25790">
                  <c:v>84.187778999876102</c:v>
                </c:pt>
                <c:pt idx="25791">
                  <c:v>84.198485999877391</c:v>
                </c:pt>
                <c:pt idx="25792">
                  <c:v>84.199119999993798</c:v>
                </c:pt>
                <c:pt idx="25793">
                  <c:v>84.200380999845905</c:v>
                </c:pt>
                <c:pt idx="25794">
                  <c:v>84.201116999793101</c:v>
                </c:pt>
                <c:pt idx="25795">
                  <c:v>84.206355999867796</c:v>
                </c:pt>
                <c:pt idx="25796">
                  <c:v>84.207081999920689</c:v>
                </c:pt>
                <c:pt idx="25797">
                  <c:v>84.214631000122608</c:v>
                </c:pt>
                <c:pt idx="25798">
                  <c:v>84.226459000092291</c:v>
                </c:pt>
                <c:pt idx="25799">
                  <c:v>84.258584000053787</c:v>
                </c:pt>
                <c:pt idx="25800">
                  <c:v>84.259294999810606</c:v>
                </c:pt>
                <c:pt idx="25801">
                  <c:v>84.259939999810697</c:v>
                </c:pt>
                <c:pt idx="25802">
                  <c:v>84.260609000011698</c:v>
                </c:pt>
                <c:pt idx="25803">
                  <c:v>84.261588000117598</c:v>
                </c:pt>
                <c:pt idx="25804">
                  <c:v>84.2628730001706</c:v>
                </c:pt>
                <c:pt idx="25805">
                  <c:v>84.267434000139403</c:v>
                </c:pt>
                <c:pt idx="25806">
                  <c:v>84.267512000223988</c:v>
                </c:pt>
                <c:pt idx="25807">
                  <c:v>84.268103999875095</c:v>
                </c:pt>
                <c:pt idx="25808">
                  <c:v>84.269244000097387</c:v>
                </c:pt>
                <c:pt idx="25809">
                  <c:v>84.269998999843594</c:v>
                </c:pt>
                <c:pt idx="25810">
                  <c:v>84.274612000171999</c:v>
                </c:pt>
                <c:pt idx="25811">
                  <c:v>84.275252000224995</c:v>
                </c:pt>
                <c:pt idx="25812">
                  <c:v>84.276586000214508</c:v>
                </c:pt>
                <c:pt idx="25813">
                  <c:v>84.277455000119502</c:v>
                </c:pt>
                <c:pt idx="25814">
                  <c:v>84.3114409999543</c:v>
                </c:pt>
                <c:pt idx="25815">
                  <c:v>84.3147169998701</c:v>
                </c:pt>
                <c:pt idx="25816">
                  <c:v>84.324039999955801</c:v>
                </c:pt>
                <c:pt idx="25817">
                  <c:v>84.324673000082811</c:v>
                </c:pt>
                <c:pt idx="25818">
                  <c:v>84.325991999776306</c:v>
                </c:pt>
                <c:pt idx="25819">
                  <c:v>84.326919999966691</c:v>
                </c:pt>
                <c:pt idx="25820">
                  <c:v>84.331052999914391</c:v>
                </c:pt>
                <c:pt idx="25821">
                  <c:v>84.331701999872109</c:v>
                </c:pt>
                <c:pt idx="25822">
                  <c:v>84.332852999978002</c:v>
                </c:pt>
                <c:pt idx="25823">
                  <c:v>84.333701000104995</c:v>
                </c:pt>
                <c:pt idx="25824">
                  <c:v>84.3392810002114</c:v>
                </c:pt>
                <c:pt idx="25825">
                  <c:v>84.339787999851893</c:v>
                </c:pt>
                <c:pt idx="25826">
                  <c:v>84.340030000021201</c:v>
                </c:pt>
                <c:pt idx="25827">
                  <c:v>84.340090999830792</c:v>
                </c:pt>
                <c:pt idx="25828">
                  <c:v>84.3403809999472</c:v>
                </c:pt>
                <c:pt idx="25829">
                  <c:v>84.340716000042391</c:v>
                </c:pt>
                <c:pt idx="25830">
                  <c:v>84.340773999883794</c:v>
                </c:pt>
                <c:pt idx="25831">
                  <c:v>84.340988999883805</c:v>
                </c:pt>
                <c:pt idx="25832">
                  <c:v>84.341368999957908</c:v>
                </c:pt>
                <c:pt idx="25833">
                  <c:v>84.341430000222289</c:v>
                </c:pt>
                <c:pt idx="25834">
                  <c:v>84.341454999957904</c:v>
                </c:pt>
                <c:pt idx="25835">
                  <c:v>84.341813999799299</c:v>
                </c:pt>
                <c:pt idx="25836">
                  <c:v>84.34184999987329</c:v>
                </c:pt>
                <c:pt idx="25837">
                  <c:v>84.342038000158908</c:v>
                </c:pt>
                <c:pt idx="25838">
                  <c:v>84.342256000127193</c:v>
                </c:pt>
                <c:pt idx="25839">
                  <c:v>84.342261000074302</c:v>
                </c:pt>
                <c:pt idx="25840">
                  <c:v>84.342996000032102</c:v>
                </c:pt>
                <c:pt idx="25841">
                  <c:v>84.343154000180206</c:v>
                </c:pt>
                <c:pt idx="25842">
                  <c:v>84.343161000106093</c:v>
                </c:pt>
                <c:pt idx="25843">
                  <c:v>84.343866999915903</c:v>
                </c:pt>
                <c:pt idx="25844">
                  <c:v>84.343868999894696</c:v>
                </c:pt>
                <c:pt idx="25845">
                  <c:v>84.349369999927106</c:v>
                </c:pt>
                <c:pt idx="25846">
                  <c:v>84.349861000191595</c:v>
                </c:pt>
                <c:pt idx="25847">
                  <c:v>84.350836999874403</c:v>
                </c:pt>
                <c:pt idx="25848">
                  <c:v>84.351547000096602</c:v>
                </c:pt>
                <c:pt idx="25849">
                  <c:v>84.371983999972102</c:v>
                </c:pt>
                <c:pt idx="25850">
                  <c:v>84.372605000226002</c:v>
                </c:pt>
                <c:pt idx="25851">
                  <c:v>84.373660999972302</c:v>
                </c:pt>
                <c:pt idx="25852">
                  <c:v>84.375027000078205</c:v>
                </c:pt>
                <c:pt idx="25853">
                  <c:v>84.375065000131102</c:v>
                </c:pt>
                <c:pt idx="25854">
                  <c:v>84.378398999888304</c:v>
                </c:pt>
                <c:pt idx="25855">
                  <c:v>84.379205999994099</c:v>
                </c:pt>
                <c:pt idx="25856">
                  <c:v>84.380786000110589</c:v>
                </c:pt>
                <c:pt idx="25857">
                  <c:v>84.382462000121393</c:v>
                </c:pt>
                <c:pt idx="25858">
                  <c:v>84.398685999985901</c:v>
                </c:pt>
                <c:pt idx="25859">
                  <c:v>84.398904999943596</c:v>
                </c:pt>
                <c:pt idx="25860">
                  <c:v>84.399147000112805</c:v>
                </c:pt>
                <c:pt idx="25861">
                  <c:v>84.3999610001446</c:v>
                </c:pt>
                <c:pt idx="25862">
                  <c:v>84.400530000038998</c:v>
                </c:pt>
                <c:pt idx="25863">
                  <c:v>84.401160000197692</c:v>
                </c:pt>
                <c:pt idx="25864">
                  <c:v>84.401313999933308</c:v>
                </c:pt>
                <c:pt idx="25865">
                  <c:v>84.402081000007399</c:v>
                </c:pt>
                <c:pt idx="25866">
                  <c:v>84.403536000081601</c:v>
                </c:pt>
                <c:pt idx="25867">
                  <c:v>84.404915000050096</c:v>
                </c:pt>
                <c:pt idx="25868">
                  <c:v>84.413015999871192</c:v>
                </c:pt>
                <c:pt idx="25869">
                  <c:v>84.428467000179793</c:v>
                </c:pt>
                <c:pt idx="25870">
                  <c:v>84.4289739998203</c:v>
                </c:pt>
                <c:pt idx="25871">
                  <c:v>84.429911999905002</c:v>
                </c:pt>
                <c:pt idx="25872">
                  <c:v>84.430556999905093</c:v>
                </c:pt>
                <c:pt idx="25873">
                  <c:v>84.4341940000958</c:v>
                </c:pt>
                <c:pt idx="25874">
                  <c:v>84.434631000021909</c:v>
                </c:pt>
                <c:pt idx="25875">
                  <c:v>84.435350000148901</c:v>
                </c:pt>
                <c:pt idx="25876">
                  <c:v>84.435441000095992</c:v>
                </c:pt>
                <c:pt idx="25877">
                  <c:v>84.435869000117194</c:v>
                </c:pt>
                <c:pt idx="25878">
                  <c:v>84.4360289997894</c:v>
                </c:pt>
                <c:pt idx="25879">
                  <c:v>84.436861000085614</c:v>
                </c:pt>
                <c:pt idx="25880">
                  <c:v>84.437609999895301</c:v>
                </c:pt>
                <c:pt idx="25881">
                  <c:v>84.437612999863589</c:v>
                </c:pt>
                <c:pt idx="25882">
                  <c:v>84.438243000022311</c:v>
                </c:pt>
                <c:pt idx="25883">
                  <c:v>84.439542999916696</c:v>
                </c:pt>
                <c:pt idx="25884">
                  <c:v>84.440499999800508</c:v>
                </c:pt>
                <c:pt idx="25885">
                  <c:v>84.445469000001992</c:v>
                </c:pt>
                <c:pt idx="25886">
                  <c:v>84.452027000224902</c:v>
                </c:pt>
                <c:pt idx="25887">
                  <c:v>84.453696999844396</c:v>
                </c:pt>
                <c:pt idx="25888">
                  <c:v>84.469206999983697</c:v>
                </c:pt>
                <c:pt idx="25889">
                  <c:v>84.485330000006797</c:v>
                </c:pt>
                <c:pt idx="25890">
                  <c:v>84.493571000166398</c:v>
                </c:pt>
                <c:pt idx="25891">
                  <c:v>84.502522000093407</c:v>
                </c:pt>
                <c:pt idx="25892">
                  <c:v>84.503449999829101</c:v>
                </c:pt>
                <c:pt idx="25893">
                  <c:v>84.509895999872199</c:v>
                </c:pt>
                <c:pt idx="25894">
                  <c:v>84.513227000115791</c:v>
                </c:pt>
                <c:pt idx="25895">
                  <c:v>84.5137559999784</c:v>
                </c:pt>
                <c:pt idx="25896">
                  <c:v>84.514821000084297</c:v>
                </c:pt>
                <c:pt idx="25897">
                  <c:v>84.5155179999892</c:v>
                </c:pt>
                <c:pt idx="25898">
                  <c:v>84.520381999936887</c:v>
                </c:pt>
                <c:pt idx="25899">
                  <c:v>84.520773999884099</c:v>
                </c:pt>
                <c:pt idx="25900">
                  <c:v>84.521535000021601</c:v>
                </c:pt>
                <c:pt idx="25901">
                  <c:v>84.522049000042898</c:v>
                </c:pt>
                <c:pt idx="25902">
                  <c:v>84.523539000201708</c:v>
                </c:pt>
                <c:pt idx="25903">
                  <c:v>84.529727999779396</c:v>
                </c:pt>
                <c:pt idx="25904">
                  <c:v>84.530174000065003</c:v>
                </c:pt>
                <c:pt idx="25905">
                  <c:v>84.530967999853601</c:v>
                </c:pt>
                <c:pt idx="25906">
                  <c:v>84.531533999779597</c:v>
                </c:pt>
                <c:pt idx="25907">
                  <c:v>84.53524000015021</c:v>
                </c:pt>
                <c:pt idx="25908">
                  <c:v>84.551221999845396</c:v>
                </c:pt>
                <c:pt idx="25909">
                  <c:v>84.551648999877202</c:v>
                </c:pt>
                <c:pt idx="25910">
                  <c:v>84.552404000078198</c:v>
                </c:pt>
                <c:pt idx="25911">
                  <c:v>84.552925000025411</c:v>
                </c:pt>
                <c:pt idx="25912">
                  <c:v>84.553375999803393</c:v>
                </c:pt>
                <c:pt idx="25913">
                  <c:v>84.554035000110105</c:v>
                </c:pt>
                <c:pt idx="25914">
                  <c:v>84.557586999835593</c:v>
                </c:pt>
                <c:pt idx="25915">
                  <c:v>84.557842999856803</c:v>
                </c:pt>
                <c:pt idx="25916">
                  <c:v>84.558423000089491</c:v>
                </c:pt>
                <c:pt idx="25917">
                  <c:v>84.558641000057804</c:v>
                </c:pt>
                <c:pt idx="25918">
                  <c:v>84.559654999793494</c:v>
                </c:pt>
                <c:pt idx="25919">
                  <c:v>84.559793000153093</c:v>
                </c:pt>
                <c:pt idx="25920">
                  <c:v>84.5599119998041</c:v>
                </c:pt>
                <c:pt idx="25921">
                  <c:v>84.560714999952296</c:v>
                </c:pt>
                <c:pt idx="25922">
                  <c:v>84.561206000216686</c:v>
                </c:pt>
                <c:pt idx="25923">
                  <c:v>84.561350000058098</c:v>
                </c:pt>
                <c:pt idx="25924">
                  <c:v>84.561623999888894</c:v>
                </c:pt>
                <c:pt idx="25925">
                  <c:v>84.562027000174496</c:v>
                </c:pt>
                <c:pt idx="25926">
                  <c:v>84.563364000132395</c:v>
                </c:pt>
                <c:pt idx="25927">
                  <c:v>84.564093000153605</c:v>
                </c:pt>
                <c:pt idx="25928">
                  <c:v>84.564344000227706</c:v>
                </c:pt>
                <c:pt idx="25929">
                  <c:v>84.564719999889306</c:v>
                </c:pt>
                <c:pt idx="25930">
                  <c:v>84.565924999878902</c:v>
                </c:pt>
                <c:pt idx="25931">
                  <c:v>84.566791999804906</c:v>
                </c:pt>
                <c:pt idx="25932">
                  <c:v>84.575316000154999</c:v>
                </c:pt>
                <c:pt idx="25933">
                  <c:v>84.57954000004969</c:v>
                </c:pt>
                <c:pt idx="25934">
                  <c:v>84.584328999881109</c:v>
                </c:pt>
                <c:pt idx="25935">
                  <c:v>84.589116000188312</c:v>
                </c:pt>
                <c:pt idx="25936">
                  <c:v>84.592203999818594</c:v>
                </c:pt>
                <c:pt idx="25937">
                  <c:v>84.592623999924299</c:v>
                </c:pt>
                <c:pt idx="25938">
                  <c:v>84.593367999787006</c:v>
                </c:pt>
                <c:pt idx="25939">
                  <c:v>84.594273000220696</c:v>
                </c:pt>
                <c:pt idx="25940">
                  <c:v>84.602466999967803</c:v>
                </c:pt>
                <c:pt idx="25941">
                  <c:v>84.603025999967898</c:v>
                </c:pt>
                <c:pt idx="25942">
                  <c:v>84.603773999788189</c:v>
                </c:pt>
                <c:pt idx="25943">
                  <c:v>84.604455999851709</c:v>
                </c:pt>
                <c:pt idx="25944">
                  <c:v>84.607359000074197</c:v>
                </c:pt>
                <c:pt idx="25945">
                  <c:v>84.609652999915795</c:v>
                </c:pt>
                <c:pt idx="25946">
                  <c:v>84.614616000180803</c:v>
                </c:pt>
                <c:pt idx="25947">
                  <c:v>84.615303000191489</c:v>
                </c:pt>
                <c:pt idx="25948">
                  <c:v>84.616565000033006</c:v>
                </c:pt>
                <c:pt idx="25949">
                  <c:v>84.6177299999908</c:v>
                </c:pt>
                <c:pt idx="25950">
                  <c:v>84.619835000012202</c:v>
                </c:pt>
                <c:pt idx="25951">
                  <c:v>84.620144999917102</c:v>
                </c:pt>
                <c:pt idx="25952">
                  <c:v>84.620784999969999</c:v>
                </c:pt>
                <c:pt idx="25953">
                  <c:v>84.621341999991188</c:v>
                </c:pt>
                <c:pt idx="25954">
                  <c:v>84.6269240000765</c:v>
                </c:pt>
                <c:pt idx="25955">
                  <c:v>84.627535999970789</c:v>
                </c:pt>
                <c:pt idx="25956">
                  <c:v>84.62859600012959</c:v>
                </c:pt>
                <c:pt idx="25957">
                  <c:v>84.629344999939292</c:v>
                </c:pt>
                <c:pt idx="25958">
                  <c:v>84.633725000003295</c:v>
                </c:pt>
                <c:pt idx="25959">
                  <c:v>84.63679899978159</c:v>
                </c:pt>
                <c:pt idx="25960">
                  <c:v>84.672401999796406</c:v>
                </c:pt>
                <c:pt idx="25961">
                  <c:v>84.673514999849388</c:v>
                </c:pt>
                <c:pt idx="25962">
                  <c:v>84.681737000209893</c:v>
                </c:pt>
                <c:pt idx="25963">
                  <c:v>84.689295999851296</c:v>
                </c:pt>
                <c:pt idx="25964">
                  <c:v>84.698420000222498</c:v>
                </c:pt>
                <c:pt idx="25965">
                  <c:v>84.698952000053296</c:v>
                </c:pt>
                <c:pt idx="25966">
                  <c:v>84.699920999810203</c:v>
                </c:pt>
                <c:pt idx="25967">
                  <c:v>84.700322000116998</c:v>
                </c:pt>
                <c:pt idx="25968">
                  <c:v>84.700559999873803</c:v>
                </c:pt>
                <c:pt idx="25969">
                  <c:v>84.700837000127592</c:v>
                </c:pt>
                <c:pt idx="25970">
                  <c:v>84.701829000095998</c:v>
                </c:pt>
                <c:pt idx="25971">
                  <c:v>84.702598000148996</c:v>
                </c:pt>
                <c:pt idx="25972">
                  <c:v>84.705741000107011</c:v>
                </c:pt>
                <c:pt idx="25973">
                  <c:v>84.706246000223402</c:v>
                </c:pt>
                <c:pt idx="25974">
                  <c:v>84.707107000213</c:v>
                </c:pt>
                <c:pt idx="25975">
                  <c:v>84.707143999821696</c:v>
                </c:pt>
                <c:pt idx="25976">
                  <c:v>84.7077270000227</c:v>
                </c:pt>
                <c:pt idx="25977">
                  <c:v>84.7077749999698</c:v>
                </c:pt>
                <c:pt idx="25978">
                  <c:v>84.708932000012197</c:v>
                </c:pt>
                <c:pt idx="25979">
                  <c:v>84.709815000223898</c:v>
                </c:pt>
                <c:pt idx="25980">
                  <c:v>84.710203000213298</c:v>
                </c:pt>
                <c:pt idx="25981">
                  <c:v>84.710790999906706</c:v>
                </c:pt>
                <c:pt idx="25982">
                  <c:v>84.711959999822199</c:v>
                </c:pt>
                <c:pt idx="25983">
                  <c:v>84.712779999790598</c:v>
                </c:pt>
                <c:pt idx="25984">
                  <c:v>84.725237999919003</c:v>
                </c:pt>
                <c:pt idx="25985">
                  <c:v>84.725907000120003</c:v>
                </c:pt>
                <c:pt idx="25986">
                  <c:v>84.727116000067298</c:v>
                </c:pt>
                <c:pt idx="25987">
                  <c:v>84.727977000056796</c:v>
                </c:pt>
                <c:pt idx="25988">
                  <c:v>84.729486000014688</c:v>
                </c:pt>
                <c:pt idx="25989">
                  <c:v>84.738387000015791</c:v>
                </c:pt>
                <c:pt idx="25990">
                  <c:v>84.754861999954301</c:v>
                </c:pt>
                <c:pt idx="25991">
                  <c:v>84.758973000134503</c:v>
                </c:pt>
                <c:pt idx="25992">
                  <c:v>84.7595350001029</c:v>
                </c:pt>
                <c:pt idx="25993">
                  <c:v>84.760405999986688</c:v>
                </c:pt>
                <c:pt idx="25994">
                  <c:v>84.761029000219409</c:v>
                </c:pt>
                <c:pt idx="25995">
                  <c:v>84.764448999976494</c:v>
                </c:pt>
                <c:pt idx="25996">
                  <c:v>84.765121000145797</c:v>
                </c:pt>
                <c:pt idx="25997">
                  <c:v>84.766407000188309</c:v>
                </c:pt>
                <c:pt idx="25998">
                  <c:v>84.766480999860491</c:v>
                </c:pt>
                <c:pt idx="25999">
                  <c:v>84.766768000008597</c:v>
                </c:pt>
                <c:pt idx="26000">
                  <c:v>84.767526000177796</c:v>
                </c:pt>
                <c:pt idx="26001">
                  <c:v>84.767906999786604</c:v>
                </c:pt>
                <c:pt idx="26002">
                  <c:v>84.768058000008708</c:v>
                </c:pt>
                <c:pt idx="26003">
                  <c:v>84.769030000188607</c:v>
                </c:pt>
                <c:pt idx="26004">
                  <c:v>84.769176000008812</c:v>
                </c:pt>
                <c:pt idx="26005">
                  <c:v>84.770149000178208</c:v>
                </c:pt>
                <c:pt idx="26006">
                  <c:v>84.770310999829206</c:v>
                </c:pt>
                <c:pt idx="26007">
                  <c:v>84.7706119998292</c:v>
                </c:pt>
                <c:pt idx="26008">
                  <c:v>84.770757000114799</c:v>
                </c:pt>
                <c:pt idx="26009">
                  <c:v>84.770841000135903</c:v>
                </c:pt>
                <c:pt idx="26010">
                  <c:v>84.771473999808208</c:v>
                </c:pt>
                <c:pt idx="26011">
                  <c:v>84.771476999776496</c:v>
                </c:pt>
                <c:pt idx="26012">
                  <c:v>84.771574000114896</c:v>
                </c:pt>
                <c:pt idx="26013">
                  <c:v>84.771658000136</c:v>
                </c:pt>
                <c:pt idx="26014">
                  <c:v>84.771723999892799</c:v>
                </c:pt>
                <c:pt idx="26015">
                  <c:v>84.771793000072591</c:v>
                </c:pt>
                <c:pt idx="26016">
                  <c:v>84.7722230000727</c:v>
                </c:pt>
                <c:pt idx="26017">
                  <c:v>84.772549999797704</c:v>
                </c:pt>
                <c:pt idx="26018">
                  <c:v>84.772609000083293</c:v>
                </c:pt>
                <c:pt idx="26019">
                  <c:v>84.772849999808301</c:v>
                </c:pt>
                <c:pt idx="26020">
                  <c:v>84.773141999903601</c:v>
                </c:pt>
                <c:pt idx="26021">
                  <c:v>84.773425000093994</c:v>
                </c:pt>
                <c:pt idx="26022">
                  <c:v>84.773757000220897</c:v>
                </c:pt>
                <c:pt idx="26023">
                  <c:v>84.774733999893201</c:v>
                </c:pt>
                <c:pt idx="26024">
                  <c:v>84.784992000095286</c:v>
                </c:pt>
                <c:pt idx="26025">
                  <c:v>84.789765000095898</c:v>
                </c:pt>
                <c:pt idx="26026">
                  <c:v>84.790259999863295</c:v>
                </c:pt>
                <c:pt idx="26027">
                  <c:v>84.791150999990293</c:v>
                </c:pt>
                <c:pt idx="26028">
                  <c:v>84.791722999852894</c:v>
                </c:pt>
                <c:pt idx="26029">
                  <c:v>84.809326000140501</c:v>
                </c:pt>
                <c:pt idx="26030">
                  <c:v>84.821220999856394</c:v>
                </c:pt>
                <c:pt idx="26031">
                  <c:v>84.826805999909993</c:v>
                </c:pt>
                <c:pt idx="26032">
                  <c:v>84.827453999878301</c:v>
                </c:pt>
                <c:pt idx="26033">
                  <c:v>84.828680000100491</c:v>
                </c:pt>
                <c:pt idx="26034">
                  <c:v>84.829540000100593</c:v>
                </c:pt>
                <c:pt idx="26035">
                  <c:v>84.832642000037595</c:v>
                </c:pt>
                <c:pt idx="26036">
                  <c:v>84.842495999964697</c:v>
                </c:pt>
                <c:pt idx="26037">
                  <c:v>84.843132000059896</c:v>
                </c:pt>
                <c:pt idx="26038">
                  <c:v>84.8514079998494</c:v>
                </c:pt>
                <c:pt idx="26039">
                  <c:v>84.852901999965908</c:v>
                </c:pt>
                <c:pt idx="26040">
                  <c:v>84.862830000019997</c:v>
                </c:pt>
                <c:pt idx="26041">
                  <c:v>84.869478000200601</c:v>
                </c:pt>
                <c:pt idx="26042">
                  <c:v>84.870165000211188</c:v>
                </c:pt>
                <c:pt idx="26043">
                  <c:v>84.871594000105688</c:v>
                </c:pt>
                <c:pt idx="26044">
                  <c:v>84.872561999873099</c:v>
                </c:pt>
                <c:pt idx="26045">
                  <c:v>84.882467000170394</c:v>
                </c:pt>
                <c:pt idx="26046">
                  <c:v>84.896287999981695</c:v>
                </c:pt>
                <c:pt idx="26047">
                  <c:v>84.899874999791692</c:v>
                </c:pt>
                <c:pt idx="26048">
                  <c:v>84.899924000183006</c:v>
                </c:pt>
                <c:pt idx="26049">
                  <c:v>84.904393000215308</c:v>
                </c:pt>
                <c:pt idx="26050">
                  <c:v>84.904848999940398</c:v>
                </c:pt>
                <c:pt idx="26051">
                  <c:v>84.905476000130804</c:v>
                </c:pt>
                <c:pt idx="26052">
                  <c:v>84.906199000215494</c:v>
                </c:pt>
                <c:pt idx="26053">
                  <c:v>84.906882999803202</c:v>
                </c:pt>
                <c:pt idx="26054">
                  <c:v>84.9225050001223</c:v>
                </c:pt>
                <c:pt idx="26055">
                  <c:v>84.923095999783897</c:v>
                </c:pt>
                <c:pt idx="26056">
                  <c:v>84.924149000016698</c:v>
                </c:pt>
                <c:pt idx="26057">
                  <c:v>84.924948000207195</c:v>
                </c:pt>
                <c:pt idx="26058">
                  <c:v>84.931801000038803</c:v>
                </c:pt>
                <c:pt idx="26059">
                  <c:v>84.932490000028295</c:v>
                </c:pt>
                <c:pt idx="26060">
                  <c:v>84.933794999869789</c:v>
                </c:pt>
                <c:pt idx="26061">
                  <c:v>84.934585000155494</c:v>
                </c:pt>
                <c:pt idx="26062">
                  <c:v>84.939082999880995</c:v>
                </c:pt>
                <c:pt idx="26063">
                  <c:v>84.939782000219495</c:v>
                </c:pt>
                <c:pt idx="26064">
                  <c:v>84.940223000103302</c:v>
                </c:pt>
                <c:pt idx="26065">
                  <c:v>84.9407850000716</c:v>
                </c:pt>
                <c:pt idx="26066">
                  <c:v>84.941086000071607</c:v>
                </c:pt>
                <c:pt idx="26067">
                  <c:v>84.941772000092897</c:v>
                </c:pt>
                <c:pt idx="26068">
                  <c:v>84.942009999849603</c:v>
                </c:pt>
                <c:pt idx="26069">
                  <c:v>84.942487999796796</c:v>
                </c:pt>
                <c:pt idx="26070">
                  <c:v>84.947124999871406</c:v>
                </c:pt>
                <c:pt idx="26071">
                  <c:v>84.958866999841092</c:v>
                </c:pt>
                <c:pt idx="26072">
                  <c:v>84.967295999831492</c:v>
                </c:pt>
                <c:pt idx="26073">
                  <c:v>84.967907000191204</c:v>
                </c:pt>
                <c:pt idx="26074">
                  <c:v>84.967985999810395</c:v>
                </c:pt>
                <c:pt idx="26075">
                  <c:v>84.968650000064301</c:v>
                </c:pt>
                <c:pt idx="26076">
                  <c:v>84.968973999821102</c:v>
                </c:pt>
                <c:pt idx="26077">
                  <c:v>84.969889000149095</c:v>
                </c:pt>
                <c:pt idx="26078">
                  <c:v>84.969959999853003</c:v>
                </c:pt>
                <c:pt idx="26079">
                  <c:v>84.970997999789589</c:v>
                </c:pt>
                <c:pt idx="26080">
                  <c:v>84.971009000128106</c:v>
                </c:pt>
                <c:pt idx="26081">
                  <c:v>84.992623999823891</c:v>
                </c:pt>
                <c:pt idx="26082">
                  <c:v>84.997155000109998</c:v>
                </c:pt>
                <c:pt idx="26083">
                  <c:v>84.999652000078598</c:v>
                </c:pt>
                <c:pt idx="26084">
                  <c:v>85.004290000142603</c:v>
                </c:pt>
                <c:pt idx="26085">
                  <c:v>85.004890000163797</c:v>
                </c:pt>
                <c:pt idx="26086">
                  <c:v>85.005986999931309</c:v>
                </c:pt>
                <c:pt idx="26087">
                  <c:v>85.006772999804497</c:v>
                </c:pt>
                <c:pt idx="26088">
                  <c:v>85.019537999869499</c:v>
                </c:pt>
                <c:pt idx="26089">
                  <c:v>85.023456999806498</c:v>
                </c:pt>
                <c:pt idx="26090">
                  <c:v>85.026490000018299</c:v>
                </c:pt>
                <c:pt idx="26091">
                  <c:v>85.026582999944296</c:v>
                </c:pt>
                <c:pt idx="26092">
                  <c:v>85.027024999817499</c:v>
                </c:pt>
                <c:pt idx="26093">
                  <c:v>85.027226999955005</c:v>
                </c:pt>
                <c:pt idx="26094">
                  <c:v>85.027980000177095</c:v>
                </c:pt>
                <c:pt idx="26095">
                  <c:v>85.0283509998917</c:v>
                </c:pt>
                <c:pt idx="26096">
                  <c:v>85.028592000071498</c:v>
                </c:pt>
                <c:pt idx="26097">
                  <c:v>85.029150000082112</c:v>
                </c:pt>
                <c:pt idx="26098">
                  <c:v>85.034383000220188</c:v>
                </c:pt>
                <c:pt idx="26099">
                  <c:v>85.034979999818404</c:v>
                </c:pt>
                <c:pt idx="26100">
                  <c:v>85.036125999977202</c:v>
                </c:pt>
                <c:pt idx="26101">
                  <c:v>85.036993999892701</c:v>
                </c:pt>
                <c:pt idx="26102">
                  <c:v>85.043183999914604</c:v>
                </c:pt>
                <c:pt idx="26103">
                  <c:v>85.043741999925203</c:v>
                </c:pt>
                <c:pt idx="26104">
                  <c:v>85.044720000041693</c:v>
                </c:pt>
                <c:pt idx="26105">
                  <c:v>85.04486999981961</c:v>
                </c:pt>
                <c:pt idx="26106">
                  <c:v>85.04536200007351</c:v>
                </c:pt>
                <c:pt idx="26107">
                  <c:v>85.045599999830301</c:v>
                </c:pt>
                <c:pt idx="26108">
                  <c:v>85.046738000073603</c:v>
                </c:pt>
                <c:pt idx="26109">
                  <c:v>85.047704999851703</c:v>
                </c:pt>
                <c:pt idx="26110">
                  <c:v>85.049064000031606</c:v>
                </c:pt>
                <c:pt idx="26111">
                  <c:v>85.049447000073997</c:v>
                </c:pt>
                <c:pt idx="26112">
                  <c:v>85.050511000190411</c:v>
                </c:pt>
                <c:pt idx="26113">
                  <c:v>85.050733000116395</c:v>
                </c:pt>
                <c:pt idx="26114">
                  <c:v>85.051532999841498</c:v>
                </c:pt>
                <c:pt idx="26115">
                  <c:v>85.051773000031901</c:v>
                </c:pt>
                <c:pt idx="26116">
                  <c:v>85.051950999968497</c:v>
                </c:pt>
                <c:pt idx="26117">
                  <c:v>85.051963999831003</c:v>
                </c:pt>
                <c:pt idx="26118">
                  <c:v>85.052710000127192</c:v>
                </c:pt>
                <c:pt idx="26119">
                  <c:v>85.052846000053194</c:v>
                </c:pt>
                <c:pt idx="26120">
                  <c:v>85.053002000222406</c:v>
                </c:pt>
                <c:pt idx="26121">
                  <c:v>85.053209999841698</c:v>
                </c:pt>
                <c:pt idx="26122">
                  <c:v>85.053884999979303</c:v>
                </c:pt>
                <c:pt idx="26123">
                  <c:v>85.054079000201398</c:v>
                </c:pt>
                <c:pt idx="26124">
                  <c:v>85.054771000159207</c:v>
                </c:pt>
                <c:pt idx="26125">
                  <c:v>85.054839999884209</c:v>
                </c:pt>
                <c:pt idx="26126">
                  <c:v>85.055032000127497</c:v>
                </c:pt>
                <c:pt idx="26127">
                  <c:v>85.055093999926598</c:v>
                </c:pt>
                <c:pt idx="26128">
                  <c:v>85.055173000000593</c:v>
                </c:pt>
                <c:pt idx="26129">
                  <c:v>85.055662999820896</c:v>
                </c:pt>
                <c:pt idx="26130">
                  <c:v>85.056137999799802</c:v>
                </c:pt>
                <c:pt idx="26131">
                  <c:v>85.056458000053595</c:v>
                </c:pt>
                <c:pt idx="26132">
                  <c:v>85.056754000106494</c:v>
                </c:pt>
                <c:pt idx="26133">
                  <c:v>85.0571510000008</c:v>
                </c:pt>
                <c:pt idx="26134">
                  <c:v>85.071592000076606</c:v>
                </c:pt>
                <c:pt idx="26135">
                  <c:v>85.073299000214291</c:v>
                </c:pt>
                <c:pt idx="26136">
                  <c:v>85.088143000120894</c:v>
                </c:pt>
                <c:pt idx="26137">
                  <c:v>85.088628999983399</c:v>
                </c:pt>
                <c:pt idx="26138">
                  <c:v>85.089484000036407</c:v>
                </c:pt>
                <c:pt idx="26139">
                  <c:v>85.090046000004804</c:v>
                </c:pt>
                <c:pt idx="26140">
                  <c:v>85.102443999858195</c:v>
                </c:pt>
                <c:pt idx="26141">
                  <c:v>85.107389999848195</c:v>
                </c:pt>
                <c:pt idx="26142">
                  <c:v>85.112759999901698</c:v>
                </c:pt>
                <c:pt idx="26143">
                  <c:v>85.122076000061497</c:v>
                </c:pt>
                <c:pt idx="26144">
                  <c:v>85.122544000114402</c:v>
                </c:pt>
                <c:pt idx="26145">
                  <c:v>85.122675000093295</c:v>
                </c:pt>
                <c:pt idx="26146">
                  <c:v>85.123916000156896</c:v>
                </c:pt>
                <c:pt idx="26147">
                  <c:v>85.124633999839688</c:v>
                </c:pt>
                <c:pt idx="26148">
                  <c:v>85.140125000179907</c:v>
                </c:pt>
                <c:pt idx="26149">
                  <c:v>85.140673999831009</c:v>
                </c:pt>
                <c:pt idx="26150">
                  <c:v>85.141690999989791</c:v>
                </c:pt>
                <c:pt idx="26151">
                  <c:v>85.142427999926397</c:v>
                </c:pt>
                <c:pt idx="26152">
                  <c:v>85.149872999863803</c:v>
                </c:pt>
                <c:pt idx="26153">
                  <c:v>85.149933000138802</c:v>
                </c:pt>
                <c:pt idx="26154">
                  <c:v>85.150170999895607</c:v>
                </c:pt>
                <c:pt idx="26155">
                  <c:v>85.150516999874498</c:v>
                </c:pt>
                <c:pt idx="26156">
                  <c:v>85.1511340001707</c:v>
                </c:pt>
                <c:pt idx="26157">
                  <c:v>85.151542999938101</c:v>
                </c:pt>
                <c:pt idx="26158">
                  <c:v>85.152282999842996</c:v>
                </c:pt>
                <c:pt idx="26159">
                  <c:v>85.152806000223691</c:v>
                </c:pt>
                <c:pt idx="26160">
                  <c:v>85.153768000054697</c:v>
                </c:pt>
                <c:pt idx="26161">
                  <c:v>85.153783999885391</c:v>
                </c:pt>
                <c:pt idx="26162">
                  <c:v>85.154227000202809</c:v>
                </c:pt>
                <c:pt idx="26163">
                  <c:v>85.154448000139297</c:v>
                </c:pt>
                <c:pt idx="26164">
                  <c:v>85.154782999779812</c:v>
                </c:pt>
                <c:pt idx="26165">
                  <c:v>85.155967999980902</c:v>
                </c:pt>
                <c:pt idx="26166">
                  <c:v>85.156790999917504</c:v>
                </c:pt>
                <c:pt idx="26167">
                  <c:v>85.156893000203098</c:v>
                </c:pt>
                <c:pt idx="26168">
                  <c:v>85.158872000192702</c:v>
                </c:pt>
                <c:pt idx="26169">
                  <c:v>85.159469999780399</c:v>
                </c:pt>
                <c:pt idx="26170">
                  <c:v>85.160702999928588</c:v>
                </c:pt>
                <c:pt idx="26171">
                  <c:v>85.160834999896892</c:v>
                </c:pt>
                <c:pt idx="26172">
                  <c:v>85.161305999918099</c:v>
                </c:pt>
                <c:pt idx="26173">
                  <c:v>85.161649999918097</c:v>
                </c:pt>
                <c:pt idx="26174">
                  <c:v>85.164741999960796</c:v>
                </c:pt>
                <c:pt idx="26175">
                  <c:v>85.165108000182897</c:v>
                </c:pt>
                <c:pt idx="26176">
                  <c:v>85.165912999855209</c:v>
                </c:pt>
                <c:pt idx="26177">
                  <c:v>85.166428999855199</c:v>
                </c:pt>
                <c:pt idx="26178">
                  <c:v>85.166615000161897</c:v>
                </c:pt>
                <c:pt idx="26179">
                  <c:v>85.167424999781289</c:v>
                </c:pt>
                <c:pt idx="26180">
                  <c:v>85.167517000172595</c:v>
                </c:pt>
                <c:pt idx="26181">
                  <c:v>85.167596999781296</c:v>
                </c:pt>
                <c:pt idx="26182">
                  <c:v>85.168341000098707</c:v>
                </c:pt>
                <c:pt idx="26183">
                  <c:v>85.169430999940204</c:v>
                </c:pt>
                <c:pt idx="26184">
                  <c:v>85.169853000024801</c:v>
                </c:pt>
                <c:pt idx="26185">
                  <c:v>85.180644000047295</c:v>
                </c:pt>
                <c:pt idx="26186">
                  <c:v>85.185745000217096</c:v>
                </c:pt>
                <c:pt idx="26187">
                  <c:v>85.186171999794098</c:v>
                </c:pt>
                <c:pt idx="26188">
                  <c:v>85.187060999942304</c:v>
                </c:pt>
                <c:pt idx="26189">
                  <c:v>85.1877189998049</c:v>
                </c:pt>
                <c:pt idx="26190">
                  <c:v>85.199742999975498</c:v>
                </c:pt>
                <c:pt idx="26191">
                  <c:v>85.200827999869901</c:v>
                </c:pt>
                <c:pt idx="26192">
                  <c:v>85.210497999923902</c:v>
                </c:pt>
                <c:pt idx="26193">
                  <c:v>85.230000000137807</c:v>
                </c:pt>
                <c:pt idx="26194">
                  <c:v>85.235899000053891</c:v>
                </c:pt>
                <c:pt idx="26195">
                  <c:v>85.241992000192113</c:v>
                </c:pt>
                <c:pt idx="26196">
                  <c:v>85.252493000098099</c:v>
                </c:pt>
                <c:pt idx="26197">
                  <c:v>85.253050000119401</c:v>
                </c:pt>
                <c:pt idx="26198">
                  <c:v>85.254052999971407</c:v>
                </c:pt>
                <c:pt idx="26199">
                  <c:v>85.254692000034893</c:v>
                </c:pt>
                <c:pt idx="26200">
                  <c:v>85.267300999930697</c:v>
                </c:pt>
                <c:pt idx="26201">
                  <c:v>85.274702999868097</c:v>
                </c:pt>
                <c:pt idx="26202">
                  <c:v>85.279718000037889</c:v>
                </c:pt>
                <c:pt idx="26203">
                  <c:v>85.281566000048699</c:v>
                </c:pt>
                <c:pt idx="26204">
                  <c:v>85.289793999891103</c:v>
                </c:pt>
                <c:pt idx="26205">
                  <c:v>85.290487999827704</c:v>
                </c:pt>
                <c:pt idx="26206">
                  <c:v>85.2917779998279</c:v>
                </c:pt>
                <c:pt idx="26207">
                  <c:v>85.292727999785711</c:v>
                </c:pt>
                <c:pt idx="26208">
                  <c:v>85.311973999978306</c:v>
                </c:pt>
                <c:pt idx="26209">
                  <c:v>85.316575999968308</c:v>
                </c:pt>
                <c:pt idx="26210">
                  <c:v>85.322142000222797</c:v>
                </c:pt>
                <c:pt idx="26211">
                  <c:v>85.322608999831502</c:v>
                </c:pt>
                <c:pt idx="26212">
                  <c:v>85.323565000180608</c:v>
                </c:pt>
                <c:pt idx="26213">
                  <c:v>85.324184000000898</c:v>
                </c:pt>
                <c:pt idx="26214">
                  <c:v>85.345852000045809</c:v>
                </c:pt>
                <c:pt idx="26215">
                  <c:v>85.346432999813203</c:v>
                </c:pt>
                <c:pt idx="26216">
                  <c:v>85.3476940001201</c:v>
                </c:pt>
                <c:pt idx="26217">
                  <c:v>85.348577999866393</c:v>
                </c:pt>
                <c:pt idx="26218">
                  <c:v>85.354486000141989</c:v>
                </c:pt>
                <c:pt idx="26219">
                  <c:v>85.359522000089711</c:v>
                </c:pt>
                <c:pt idx="26220">
                  <c:v>85.359639000216688</c:v>
                </c:pt>
                <c:pt idx="26221">
                  <c:v>85.360263999973512</c:v>
                </c:pt>
                <c:pt idx="26222">
                  <c:v>85.360428000058093</c:v>
                </c:pt>
                <c:pt idx="26223">
                  <c:v>85.361233000185109</c:v>
                </c:pt>
                <c:pt idx="26224">
                  <c:v>85.361664000174599</c:v>
                </c:pt>
                <c:pt idx="26225">
                  <c:v>85.361712000121699</c:v>
                </c:pt>
                <c:pt idx="26226">
                  <c:v>85.363007000069004</c:v>
                </c:pt>
                <c:pt idx="26227">
                  <c:v>85.3633179999633</c:v>
                </c:pt>
                <c:pt idx="26228">
                  <c:v>85.366057000101108</c:v>
                </c:pt>
                <c:pt idx="26229">
                  <c:v>85.366668999995397</c:v>
                </c:pt>
                <c:pt idx="26230">
                  <c:v>85.367941000185908</c:v>
                </c:pt>
                <c:pt idx="26231">
                  <c:v>85.368853000090894</c:v>
                </c:pt>
                <c:pt idx="26232">
                  <c:v>85.383865000039805</c:v>
                </c:pt>
                <c:pt idx="26233">
                  <c:v>85.38444099986009</c:v>
                </c:pt>
                <c:pt idx="26234">
                  <c:v>85.385471999870703</c:v>
                </c:pt>
                <c:pt idx="26235">
                  <c:v>85.386095000103509</c:v>
                </c:pt>
                <c:pt idx="26236">
                  <c:v>85.386301000198713</c:v>
                </c:pt>
                <c:pt idx="26237">
                  <c:v>85.395238999808498</c:v>
                </c:pt>
                <c:pt idx="26238">
                  <c:v>85.405847999936597</c:v>
                </c:pt>
                <c:pt idx="26239">
                  <c:v>85.406595000222296</c:v>
                </c:pt>
                <c:pt idx="26240">
                  <c:v>85.4089210001802</c:v>
                </c:pt>
                <c:pt idx="26241">
                  <c:v>85.409276000063898</c:v>
                </c:pt>
                <c:pt idx="26242">
                  <c:v>85.4098630002226</c:v>
                </c:pt>
                <c:pt idx="26243">
                  <c:v>85.410078000222697</c:v>
                </c:pt>
                <c:pt idx="26244">
                  <c:v>85.411075000138197</c:v>
                </c:pt>
                <c:pt idx="26245">
                  <c:v>85.411201000169896</c:v>
                </c:pt>
                <c:pt idx="26246">
                  <c:v>85.411312999895003</c:v>
                </c:pt>
                <c:pt idx="26247">
                  <c:v>85.412251999969101</c:v>
                </c:pt>
                <c:pt idx="26248">
                  <c:v>85.413336999863503</c:v>
                </c:pt>
                <c:pt idx="26249">
                  <c:v>85.413763999895309</c:v>
                </c:pt>
                <c:pt idx="26250">
                  <c:v>85.438228999919289</c:v>
                </c:pt>
                <c:pt idx="26251">
                  <c:v>85.438350999993403</c:v>
                </c:pt>
                <c:pt idx="26252">
                  <c:v>85.438976000204988</c:v>
                </c:pt>
                <c:pt idx="26253">
                  <c:v>85.440268000184005</c:v>
                </c:pt>
                <c:pt idx="26254">
                  <c:v>85.441282999909106</c:v>
                </c:pt>
                <c:pt idx="26255">
                  <c:v>85.467580000113202</c:v>
                </c:pt>
                <c:pt idx="26256">
                  <c:v>85.476406999987304</c:v>
                </c:pt>
                <c:pt idx="26257">
                  <c:v>85.489172000052307</c:v>
                </c:pt>
                <c:pt idx="26258">
                  <c:v>85.490514999946697</c:v>
                </c:pt>
                <c:pt idx="26259">
                  <c:v>85.515100000065999</c:v>
                </c:pt>
                <c:pt idx="26260">
                  <c:v>85.516771000129594</c:v>
                </c:pt>
                <c:pt idx="26261">
                  <c:v>85.517426000023903</c:v>
                </c:pt>
                <c:pt idx="26262">
                  <c:v>85.518711000076991</c:v>
                </c:pt>
                <c:pt idx="26263">
                  <c:v>85.519553999802099</c:v>
                </c:pt>
                <c:pt idx="26264">
                  <c:v>85.537271999783101</c:v>
                </c:pt>
                <c:pt idx="26265">
                  <c:v>85.538952000206308</c:v>
                </c:pt>
                <c:pt idx="26266">
                  <c:v>85.539570000037187</c:v>
                </c:pt>
                <c:pt idx="26267">
                  <c:v>85.539877999963196</c:v>
                </c:pt>
                <c:pt idx="26268">
                  <c:v>85.540571999899811</c:v>
                </c:pt>
                <c:pt idx="26269">
                  <c:v>85.541258999910497</c:v>
                </c:pt>
                <c:pt idx="26270">
                  <c:v>85.575812000115505</c:v>
                </c:pt>
                <c:pt idx="26271">
                  <c:v>85.576465000030993</c:v>
                </c:pt>
                <c:pt idx="26272">
                  <c:v>85.577804999957095</c:v>
                </c:pt>
                <c:pt idx="26273">
                  <c:v>85.578679999798595</c:v>
                </c:pt>
                <c:pt idx="26274">
                  <c:v>85.580516999925706</c:v>
                </c:pt>
                <c:pt idx="26275">
                  <c:v>85.581217999788294</c:v>
                </c:pt>
                <c:pt idx="26276">
                  <c:v>85.582529000021097</c:v>
                </c:pt>
                <c:pt idx="26277">
                  <c:v>85.583432000021205</c:v>
                </c:pt>
                <c:pt idx="26278">
                  <c:v>85.589081999842108</c:v>
                </c:pt>
                <c:pt idx="26279">
                  <c:v>85.609440000098402</c:v>
                </c:pt>
                <c:pt idx="26280">
                  <c:v>85.614116000215205</c:v>
                </c:pt>
                <c:pt idx="26281">
                  <c:v>85.614724000151909</c:v>
                </c:pt>
                <c:pt idx="26282">
                  <c:v>85.6160369999088</c:v>
                </c:pt>
                <c:pt idx="26283">
                  <c:v>85.616903999834889</c:v>
                </c:pt>
                <c:pt idx="26284">
                  <c:v>85.621264000110301</c:v>
                </c:pt>
                <c:pt idx="26285">
                  <c:v>85.621744000036401</c:v>
                </c:pt>
                <c:pt idx="26286">
                  <c:v>85.622738999972995</c:v>
                </c:pt>
                <c:pt idx="26287">
                  <c:v>85.623408000173995</c:v>
                </c:pt>
                <c:pt idx="26288">
                  <c:v>85.627278000174499</c:v>
                </c:pt>
                <c:pt idx="26289">
                  <c:v>85.627592000037097</c:v>
                </c:pt>
                <c:pt idx="26290">
                  <c:v>85.627860999920799</c:v>
                </c:pt>
                <c:pt idx="26291">
                  <c:v>85.628091000216898</c:v>
                </c:pt>
                <c:pt idx="26292">
                  <c:v>85.628957000153605</c:v>
                </c:pt>
                <c:pt idx="26293">
                  <c:v>85.629099000016097</c:v>
                </c:pt>
                <c:pt idx="26294">
                  <c:v>85.629733000132504</c:v>
                </c:pt>
                <c:pt idx="26295">
                  <c:v>85.630005999973889</c:v>
                </c:pt>
                <c:pt idx="26296">
                  <c:v>85.642488999837909</c:v>
                </c:pt>
                <c:pt idx="26297">
                  <c:v>85.642880999785092</c:v>
                </c:pt>
                <c:pt idx="26298">
                  <c:v>85.643294999954293</c:v>
                </c:pt>
                <c:pt idx="26299">
                  <c:v>85.643544000049502</c:v>
                </c:pt>
                <c:pt idx="26300">
                  <c:v>85.644049000165893</c:v>
                </c:pt>
                <c:pt idx="26301">
                  <c:v>85.659122999913905</c:v>
                </c:pt>
                <c:pt idx="26302">
                  <c:v>85.660452999945804</c:v>
                </c:pt>
                <c:pt idx="26303">
                  <c:v>85.661201000220899</c:v>
                </c:pt>
                <c:pt idx="26304">
                  <c:v>85.662615999808594</c:v>
                </c:pt>
                <c:pt idx="26305">
                  <c:v>85.663623000073102</c:v>
                </c:pt>
                <c:pt idx="26306">
                  <c:v>85.666092999872404</c:v>
                </c:pt>
                <c:pt idx="26307">
                  <c:v>85.666754000158107</c:v>
                </c:pt>
                <c:pt idx="26308">
                  <c:v>85.6681670002217</c:v>
                </c:pt>
                <c:pt idx="26309">
                  <c:v>85.669120000147799</c:v>
                </c:pt>
                <c:pt idx="26310">
                  <c:v>85.675601999810098</c:v>
                </c:pt>
                <c:pt idx="26311">
                  <c:v>85.684691000096791</c:v>
                </c:pt>
                <c:pt idx="26312">
                  <c:v>85.690610999790806</c:v>
                </c:pt>
                <c:pt idx="26313">
                  <c:v>85.691058000065809</c:v>
                </c:pt>
                <c:pt idx="26314">
                  <c:v>85.691775000213909</c:v>
                </c:pt>
                <c:pt idx="26315">
                  <c:v>85.691986999790913</c:v>
                </c:pt>
                <c:pt idx="26316">
                  <c:v>85.692309000023599</c:v>
                </c:pt>
                <c:pt idx="26317">
                  <c:v>85.7149660000686</c:v>
                </c:pt>
                <c:pt idx="26318">
                  <c:v>85.723389000122509</c:v>
                </c:pt>
                <c:pt idx="26319">
                  <c:v>85.724067000228303</c:v>
                </c:pt>
                <c:pt idx="26320">
                  <c:v>85.725320000164999</c:v>
                </c:pt>
                <c:pt idx="26321">
                  <c:v>85.726369999974807</c:v>
                </c:pt>
                <c:pt idx="26322">
                  <c:v>85.729991999869497</c:v>
                </c:pt>
                <c:pt idx="26323">
                  <c:v>85.730561000218501</c:v>
                </c:pt>
                <c:pt idx="26324">
                  <c:v>85.731735000081201</c:v>
                </c:pt>
                <c:pt idx="26325">
                  <c:v>85.732540000208203</c:v>
                </c:pt>
                <c:pt idx="26326">
                  <c:v>85.738592999859904</c:v>
                </c:pt>
                <c:pt idx="26327">
                  <c:v>85.738979999860007</c:v>
                </c:pt>
                <c:pt idx="26328">
                  <c:v>85.738983999817705</c:v>
                </c:pt>
                <c:pt idx="26329">
                  <c:v>85.739525999997497</c:v>
                </c:pt>
                <c:pt idx="26330">
                  <c:v>85.7400159998178</c:v>
                </c:pt>
                <c:pt idx="26331">
                  <c:v>85.742405000019005</c:v>
                </c:pt>
                <c:pt idx="26332">
                  <c:v>85.743044000082591</c:v>
                </c:pt>
                <c:pt idx="26333">
                  <c:v>85.744375000103901</c:v>
                </c:pt>
                <c:pt idx="26334">
                  <c:v>85.745265999776095</c:v>
                </c:pt>
                <c:pt idx="26335">
                  <c:v>85.753222000221186</c:v>
                </c:pt>
                <c:pt idx="26336">
                  <c:v>85.762651000095502</c:v>
                </c:pt>
                <c:pt idx="26337">
                  <c:v>85.795075000078199</c:v>
                </c:pt>
                <c:pt idx="26338">
                  <c:v>85.799721000057588</c:v>
                </c:pt>
                <c:pt idx="26339">
                  <c:v>85.800420999930793</c:v>
                </c:pt>
                <c:pt idx="26340">
                  <c:v>85.801865000121296</c:v>
                </c:pt>
                <c:pt idx="26341">
                  <c:v>85.8029269998041</c:v>
                </c:pt>
                <c:pt idx="26342">
                  <c:v>85.809378999783803</c:v>
                </c:pt>
                <c:pt idx="26343">
                  <c:v>85.810147999836701</c:v>
                </c:pt>
                <c:pt idx="26344">
                  <c:v>85.8115930000167</c:v>
                </c:pt>
                <c:pt idx="26345">
                  <c:v>85.811640999963799</c:v>
                </c:pt>
                <c:pt idx="26346">
                  <c:v>85.812549999900511</c:v>
                </c:pt>
                <c:pt idx="26347">
                  <c:v>85.813704999964102</c:v>
                </c:pt>
                <c:pt idx="26348">
                  <c:v>85.816886999964396</c:v>
                </c:pt>
                <c:pt idx="26349">
                  <c:v>85.817320999922202</c:v>
                </c:pt>
                <c:pt idx="26350">
                  <c:v>85.8180049999646</c:v>
                </c:pt>
                <c:pt idx="26351">
                  <c:v>85.8184779999646</c:v>
                </c:pt>
                <c:pt idx="26352">
                  <c:v>85.818574999848309</c:v>
                </c:pt>
                <c:pt idx="26353">
                  <c:v>85.847682999883503</c:v>
                </c:pt>
                <c:pt idx="26354">
                  <c:v>85.851924000053202</c:v>
                </c:pt>
                <c:pt idx="26355">
                  <c:v>85.852561000137896</c:v>
                </c:pt>
                <c:pt idx="26356">
                  <c:v>85.8538709999265</c:v>
                </c:pt>
                <c:pt idx="26357">
                  <c:v>85.854791000201601</c:v>
                </c:pt>
                <c:pt idx="26358">
                  <c:v>85.867613000118496</c:v>
                </c:pt>
                <c:pt idx="26359">
                  <c:v>85.875147000024299</c:v>
                </c:pt>
                <c:pt idx="26360">
                  <c:v>85.875770999791698</c:v>
                </c:pt>
                <c:pt idx="26361">
                  <c:v>85.877004999929298</c:v>
                </c:pt>
                <c:pt idx="26362">
                  <c:v>85.877891000109202</c:v>
                </c:pt>
                <c:pt idx="26363">
                  <c:v>85.878728999887201</c:v>
                </c:pt>
                <c:pt idx="26364">
                  <c:v>85.888569999951798</c:v>
                </c:pt>
                <c:pt idx="26365">
                  <c:v>85.888853000142205</c:v>
                </c:pt>
                <c:pt idx="26366">
                  <c:v>85.889370000131692</c:v>
                </c:pt>
                <c:pt idx="26367">
                  <c:v>85.890113999994298</c:v>
                </c:pt>
                <c:pt idx="26368">
                  <c:v>85.9109060002083</c:v>
                </c:pt>
                <c:pt idx="26369">
                  <c:v>85.92868799996721</c:v>
                </c:pt>
                <c:pt idx="26370">
                  <c:v>85.944808000021993</c:v>
                </c:pt>
                <c:pt idx="26371">
                  <c:v>85.973257000205095</c:v>
                </c:pt>
                <c:pt idx="26372">
                  <c:v>85.973554999782209</c:v>
                </c:pt>
                <c:pt idx="26373">
                  <c:v>85.973932999877391</c:v>
                </c:pt>
                <c:pt idx="26374">
                  <c:v>85.974251000152393</c:v>
                </c:pt>
                <c:pt idx="26375">
                  <c:v>85.975418000089093</c:v>
                </c:pt>
                <c:pt idx="26376">
                  <c:v>85.9755299998141</c:v>
                </c:pt>
                <c:pt idx="26377">
                  <c:v>85.976348999793103</c:v>
                </c:pt>
                <c:pt idx="26378">
                  <c:v>85.976521999782506</c:v>
                </c:pt>
                <c:pt idx="26379">
                  <c:v>85.977047000142093</c:v>
                </c:pt>
                <c:pt idx="26380">
                  <c:v>86.02499200014789</c:v>
                </c:pt>
                <c:pt idx="26381">
                  <c:v>86.030032000053296</c:v>
                </c:pt>
                <c:pt idx="26382">
                  <c:v>86.030460000074513</c:v>
                </c:pt>
                <c:pt idx="26383">
                  <c:v>86.031334999915998</c:v>
                </c:pt>
                <c:pt idx="26384">
                  <c:v>86.031929000000602</c:v>
                </c:pt>
                <c:pt idx="26385">
                  <c:v>86.043453000002003</c:v>
                </c:pt>
                <c:pt idx="26386">
                  <c:v>86.065813000004695</c:v>
                </c:pt>
                <c:pt idx="26387">
                  <c:v>86.066472999846098</c:v>
                </c:pt>
                <c:pt idx="26388">
                  <c:v>86.067675999856803</c:v>
                </c:pt>
                <c:pt idx="26389">
                  <c:v>86.068563000026103</c:v>
                </c:pt>
                <c:pt idx="26390">
                  <c:v>86.069367000163709</c:v>
                </c:pt>
                <c:pt idx="26391">
                  <c:v>86.069855999994601</c:v>
                </c:pt>
                <c:pt idx="26392">
                  <c:v>86.070906999793792</c:v>
                </c:pt>
                <c:pt idx="26393">
                  <c:v>86.071679999804402</c:v>
                </c:pt>
                <c:pt idx="26394">
                  <c:v>86.096669000198702</c:v>
                </c:pt>
                <c:pt idx="26395">
                  <c:v>86.106508999819198</c:v>
                </c:pt>
                <c:pt idx="26396">
                  <c:v>86.107181999977897</c:v>
                </c:pt>
                <c:pt idx="26397">
                  <c:v>86.108569999851099</c:v>
                </c:pt>
                <c:pt idx="26398">
                  <c:v>86.109474999830098</c:v>
                </c:pt>
                <c:pt idx="26399">
                  <c:v>86.112222999872699</c:v>
                </c:pt>
                <c:pt idx="26400">
                  <c:v>86.112757000137194</c:v>
                </c:pt>
                <c:pt idx="26401">
                  <c:v>86.113740000200707</c:v>
                </c:pt>
                <c:pt idx="26402">
                  <c:v>86.114470000211398</c:v>
                </c:pt>
                <c:pt idx="26403">
                  <c:v>86.132176999853897</c:v>
                </c:pt>
                <c:pt idx="26404">
                  <c:v>86.13439400005511</c:v>
                </c:pt>
                <c:pt idx="26405">
                  <c:v>86.134961999960012</c:v>
                </c:pt>
                <c:pt idx="26406">
                  <c:v>86.135980000108191</c:v>
                </c:pt>
                <c:pt idx="26407">
                  <c:v>86.136680999970793</c:v>
                </c:pt>
                <c:pt idx="26408">
                  <c:v>86.144651999802505</c:v>
                </c:pt>
                <c:pt idx="26409">
                  <c:v>86.145401000066997</c:v>
                </c:pt>
                <c:pt idx="26410">
                  <c:v>86.146685000130589</c:v>
                </c:pt>
                <c:pt idx="26411">
                  <c:v>86.146812000151797</c:v>
                </c:pt>
                <c:pt idx="26412">
                  <c:v>86.147511000035593</c:v>
                </c:pt>
                <c:pt idx="26413">
                  <c:v>86.147655999866402</c:v>
                </c:pt>
                <c:pt idx="26414">
                  <c:v>86.148864999813597</c:v>
                </c:pt>
                <c:pt idx="26415">
                  <c:v>86.1497989999406</c:v>
                </c:pt>
                <c:pt idx="26416">
                  <c:v>86.150954999993701</c:v>
                </c:pt>
                <c:pt idx="26417">
                  <c:v>86.182719000134895</c:v>
                </c:pt>
                <c:pt idx="26418">
                  <c:v>86.183415000050402</c:v>
                </c:pt>
                <c:pt idx="26419">
                  <c:v>86.184864000188099</c:v>
                </c:pt>
                <c:pt idx="26420">
                  <c:v>86.185189999923708</c:v>
                </c:pt>
                <c:pt idx="26421">
                  <c:v>86.18582999997669</c:v>
                </c:pt>
                <c:pt idx="26422">
                  <c:v>86.192163999839906</c:v>
                </c:pt>
                <c:pt idx="26423">
                  <c:v>86.192805999871695</c:v>
                </c:pt>
                <c:pt idx="26424">
                  <c:v>86.194087999956508</c:v>
                </c:pt>
                <c:pt idx="26425">
                  <c:v>86.194943000009502</c:v>
                </c:pt>
                <c:pt idx="26426">
                  <c:v>86.195059000146998</c:v>
                </c:pt>
                <c:pt idx="26427">
                  <c:v>86.195597999903796</c:v>
                </c:pt>
                <c:pt idx="26428">
                  <c:v>86.196662000020297</c:v>
                </c:pt>
                <c:pt idx="26429">
                  <c:v>86.197461000210708</c:v>
                </c:pt>
                <c:pt idx="26430">
                  <c:v>86.1987930002214</c:v>
                </c:pt>
                <c:pt idx="26431">
                  <c:v>86.216687000160093</c:v>
                </c:pt>
                <c:pt idx="26432">
                  <c:v>86.217164000117904</c:v>
                </c:pt>
                <c:pt idx="26433">
                  <c:v>86.21798400008629</c:v>
                </c:pt>
                <c:pt idx="26434">
                  <c:v>86.218559999906489</c:v>
                </c:pt>
                <c:pt idx="26435">
                  <c:v>86.247156999888787</c:v>
                </c:pt>
                <c:pt idx="26436">
                  <c:v>86.247870000079203</c:v>
                </c:pt>
                <c:pt idx="26437">
                  <c:v>86.249187999783302</c:v>
                </c:pt>
                <c:pt idx="26438">
                  <c:v>86.262543999964592</c:v>
                </c:pt>
                <c:pt idx="26439">
                  <c:v>86.263164000229111</c:v>
                </c:pt>
                <c:pt idx="26440">
                  <c:v>86.263712999880198</c:v>
                </c:pt>
                <c:pt idx="26441">
                  <c:v>86.264371000197499</c:v>
                </c:pt>
                <c:pt idx="26442">
                  <c:v>86.265239000112999</c:v>
                </c:pt>
                <c:pt idx="26443">
                  <c:v>86.267287999817199</c:v>
                </c:pt>
                <c:pt idx="26444">
                  <c:v>86.267758999838392</c:v>
                </c:pt>
                <c:pt idx="26445">
                  <c:v>86.268628000198007</c:v>
                </c:pt>
                <c:pt idx="26446">
                  <c:v>86.269080999954895</c:v>
                </c:pt>
                <c:pt idx="26447">
                  <c:v>86.2692269997751</c:v>
                </c:pt>
                <c:pt idx="26448">
                  <c:v>86.282785000093995</c:v>
                </c:pt>
                <c:pt idx="26449">
                  <c:v>86.283370999808511</c:v>
                </c:pt>
                <c:pt idx="26450">
                  <c:v>86.284629000147106</c:v>
                </c:pt>
                <c:pt idx="26451">
                  <c:v>86.285518999829904</c:v>
                </c:pt>
                <c:pt idx="26452">
                  <c:v>86.29352400021159</c:v>
                </c:pt>
                <c:pt idx="26453">
                  <c:v>86.318263000066509</c:v>
                </c:pt>
                <c:pt idx="26454">
                  <c:v>86.327256999993509</c:v>
                </c:pt>
                <c:pt idx="26455">
                  <c:v>86.327709000215691</c:v>
                </c:pt>
                <c:pt idx="26456">
                  <c:v>86.3284189999831</c:v>
                </c:pt>
                <c:pt idx="26457">
                  <c:v>86.329018000014898</c:v>
                </c:pt>
                <c:pt idx="26458">
                  <c:v>86.331240000163191</c:v>
                </c:pt>
                <c:pt idx="26459">
                  <c:v>86.345610000080299</c:v>
                </c:pt>
                <c:pt idx="26460">
                  <c:v>86.348603999795088</c:v>
                </c:pt>
                <c:pt idx="26461">
                  <c:v>86.349282999890406</c:v>
                </c:pt>
                <c:pt idx="26462">
                  <c:v>86.350512000080897</c:v>
                </c:pt>
                <c:pt idx="26463">
                  <c:v>86.351326000112692</c:v>
                </c:pt>
                <c:pt idx="26464">
                  <c:v>86.352127999816702</c:v>
                </c:pt>
                <c:pt idx="26465">
                  <c:v>86.352751000049395</c:v>
                </c:pt>
                <c:pt idx="26466">
                  <c:v>86.353939000218787</c:v>
                </c:pt>
                <c:pt idx="26467">
                  <c:v>86.354744999880495</c:v>
                </c:pt>
                <c:pt idx="26468">
                  <c:v>86.366446999818393</c:v>
                </c:pt>
                <c:pt idx="26469">
                  <c:v>86.367121999955998</c:v>
                </c:pt>
                <c:pt idx="26470">
                  <c:v>86.368417999892699</c:v>
                </c:pt>
                <c:pt idx="26471">
                  <c:v>86.369343000114796</c:v>
                </c:pt>
                <c:pt idx="26472">
                  <c:v>86.381924999841402</c:v>
                </c:pt>
                <c:pt idx="26473">
                  <c:v>86.39533999985359</c:v>
                </c:pt>
                <c:pt idx="26474">
                  <c:v>86.4003239998965</c:v>
                </c:pt>
                <c:pt idx="26475">
                  <c:v>86.4088379998975</c:v>
                </c:pt>
                <c:pt idx="26476">
                  <c:v>86.409562999960997</c:v>
                </c:pt>
                <c:pt idx="26477">
                  <c:v>86.410708000130398</c:v>
                </c:pt>
                <c:pt idx="26478">
                  <c:v>86.411861000215097</c:v>
                </c:pt>
                <c:pt idx="26479">
                  <c:v>86.414895999951099</c:v>
                </c:pt>
                <c:pt idx="26480">
                  <c:v>86.424244000227091</c:v>
                </c:pt>
                <c:pt idx="26481">
                  <c:v>86.424807000184899</c:v>
                </c:pt>
                <c:pt idx="26482">
                  <c:v>86.425821999910099</c:v>
                </c:pt>
                <c:pt idx="26483">
                  <c:v>86.426615000164006</c:v>
                </c:pt>
                <c:pt idx="26484">
                  <c:v>86.426731999836107</c:v>
                </c:pt>
                <c:pt idx="26485">
                  <c:v>86.427390000153494</c:v>
                </c:pt>
                <c:pt idx="26486">
                  <c:v>86.428689000058498</c:v>
                </c:pt>
                <c:pt idx="26487">
                  <c:v>86.429564999889408</c:v>
                </c:pt>
                <c:pt idx="26488">
                  <c:v>86.4432160001342</c:v>
                </c:pt>
                <c:pt idx="26489">
                  <c:v>86.476123000011199</c:v>
                </c:pt>
                <c:pt idx="26490">
                  <c:v>86.479056999905794</c:v>
                </c:pt>
                <c:pt idx="26491">
                  <c:v>86.485112999980601</c:v>
                </c:pt>
                <c:pt idx="26492">
                  <c:v>86.485754000023007</c:v>
                </c:pt>
                <c:pt idx="26493">
                  <c:v>86.486881999917301</c:v>
                </c:pt>
                <c:pt idx="26494">
                  <c:v>86.487048999970199</c:v>
                </c:pt>
                <c:pt idx="26495">
                  <c:v>86.488059000202995</c:v>
                </c:pt>
                <c:pt idx="26496">
                  <c:v>86.540089000209193</c:v>
                </c:pt>
                <c:pt idx="26497">
                  <c:v>86.540625999987199</c:v>
                </c:pt>
                <c:pt idx="26498">
                  <c:v>86.541041000145896</c:v>
                </c:pt>
                <c:pt idx="26499">
                  <c:v>86.541514000145895</c:v>
                </c:pt>
                <c:pt idx="26500">
                  <c:v>86.542173999987398</c:v>
                </c:pt>
                <c:pt idx="26501">
                  <c:v>86.568605000138589</c:v>
                </c:pt>
                <c:pt idx="26502">
                  <c:v>86.569045000032901</c:v>
                </c:pt>
                <c:pt idx="26503">
                  <c:v>86.569941000107008</c:v>
                </c:pt>
                <c:pt idx="26504">
                  <c:v>86.570640999980199</c:v>
                </c:pt>
                <c:pt idx="26505">
                  <c:v>86.570706000202293</c:v>
                </c:pt>
                <c:pt idx="26506">
                  <c:v>86.571437000202408</c:v>
                </c:pt>
                <c:pt idx="26507">
                  <c:v>86.572589999832402</c:v>
                </c:pt>
                <c:pt idx="26508">
                  <c:v>86.573337000118002</c:v>
                </c:pt>
                <c:pt idx="26509">
                  <c:v>86.574203000054595</c:v>
                </c:pt>
                <c:pt idx="26510">
                  <c:v>86.574654999822002</c:v>
                </c:pt>
                <c:pt idx="26511">
                  <c:v>86.575422999885603</c:v>
                </c:pt>
                <c:pt idx="26512">
                  <c:v>86.575981999885698</c:v>
                </c:pt>
                <c:pt idx="26513">
                  <c:v>86.589740999897899</c:v>
                </c:pt>
                <c:pt idx="26514">
                  <c:v>86.597539000194914</c:v>
                </c:pt>
                <c:pt idx="26515">
                  <c:v>86.598168999898903</c:v>
                </c:pt>
                <c:pt idx="26516">
                  <c:v>86.599312000089412</c:v>
                </c:pt>
                <c:pt idx="26517">
                  <c:v>86.600114999782804</c:v>
                </c:pt>
                <c:pt idx="26518">
                  <c:v>86.603088000174409</c:v>
                </c:pt>
                <c:pt idx="26519">
                  <c:v>86.603829000068799</c:v>
                </c:pt>
                <c:pt idx="26520">
                  <c:v>86.605127999973703</c:v>
                </c:pt>
                <c:pt idx="26521">
                  <c:v>86.60608399986809</c:v>
                </c:pt>
                <c:pt idx="26522">
                  <c:v>86.611356000048502</c:v>
                </c:pt>
                <c:pt idx="26523">
                  <c:v>86.612005000006306</c:v>
                </c:pt>
                <c:pt idx="26524">
                  <c:v>86.613238000154496</c:v>
                </c:pt>
                <c:pt idx="26525">
                  <c:v>86.614029999964202</c:v>
                </c:pt>
                <c:pt idx="26526">
                  <c:v>86.620000000038999</c:v>
                </c:pt>
                <c:pt idx="26527">
                  <c:v>86.620379000123606</c:v>
                </c:pt>
                <c:pt idx="26528">
                  <c:v>86.621025000113093</c:v>
                </c:pt>
                <c:pt idx="26529">
                  <c:v>86.621466999986197</c:v>
                </c:pt>
                <c:pt idx="26530">
                  <c:v>86.621819999891102</c:v>
                </c:pt>
                <c:pt idx="26531">
                  <c:v>86.622467999859495</c:v>
                </c:pt>
                <c:pt idx="26532">
                  <c:v>86.623625999891303</c:v>
                </c:pt>
                <c:pt idx="26533">
                  <c:v>86.624287000176992</c:v>
                </c:pt>
                <c:pt idx="26534">
                  <c:v>86.624543000198102</c:v>
                </c:pt>
                <c:pt idx="26535">
                  <c:v>86.626585999965698</c:v>
                </c:pt>
                <c:pt idx="26536">
                  <c:v>86.631208000198896</c:v>
                </c:pt>
                <c:pt idx="26537">
                  <c:v>86.632706999807809</c:v>
                </c:pt>
                <c:pt idx="26538">
                  <c:v>86.633228000209698</c:v>
                </c:pt>
                <c:pt idx="26539">
                  <c:v>86.634271000093506</c:v>
                </c:pt>
                <c:pt idx="26540">
                  <c:v>86.634985999808109</c:v>
                </c:pt>
                <c:pt idx="26541">
                  <c:v>86.652819999926493</c:v>
                </c:pt>
                <c:pt idx="26542">
                  <c:v>86.653339999884309</c:v>
                </c:pt>
                <c:pt idx="26543">
                  <c:v>86.654247999831497</c:v>
                </c:pt>
                <c:pt idx="26544">
                  <c:v>86.654911000095993</c:v>
                </c:pt>
                <c:pt idx="26545">
                  <c:v>86.67135199993929</c:v>
                </c:pt>
                <c:pt idx="26546">
                  <c:v>86.67239699980199</c:v>
                </c:pt>
                <c:pt idx="26547">
                  <c:v>86.672894000002998</c:v>
                </c:pt>
                <c:pt idx="26548">
                  <c:v>86.673754999992511</c:v>
                </c:pt>
                <c:pt idx="26549">
                  <c:v>86.675116000151306</c:v>
                </c:pt>
                <c:pt idx="26550">
                  <c:v>86.676618000183197</c:v>
                </c:pt>
                <c:pt idx="26551">
                  <c:v>86.677674999918892</c:v>
                </c:pt>
                <c:pt idx="26552">
                  <c:v>86.678375999781508</c:v>
                </c:pt>
                <c:pt idx="26553">
                  <c:v>86.679776999972006</c:v>
                </c:pt>
                <c:pt idx="26554">
                  <c:v>86.6800670000884</c:v>
                </c:pt>
                <c:pt idx="26555">
                  <c:v>86.680792000151897</c:v>
                </c:pt>
                <c:pt idx="26556">
                  <c:v>86.681291999866502</c:v>
                </c:pt>
                <c:pt idx="26557">
                  <c:v>86.681749000035708</c:v>
                </c:pt>
                <c:pt idx="26558">
                  <c:v>86.682500999813712</c:v>
                </c:pt>
                <c:pt idx="26559">
                  <c:v>86.683049999919589</c:v>
                </c:pt>
                <c:pt idx="26560">
                  <c:v>86.697639999783803</c:v>
                </c:pt>
                <c:pt idx="26561">
                  <c:v>86.699528999815811</c:v>
                </c:pt>
                <c:pt idx="26562">
                  <c:v>86.711144000219008</c:v>
                </c:pt>
                <c:pt idx="26563">
                  <c:v>86.711752000155599</c:v>
                </c:pt>
                <c:pt idx="26564">
                  <c:v>86.712731999796191</c:v>
                </c:pt>
                <c:pt idx="26565">
                  <c:v>86.713886999859795</c:v>
                </c:pt>
                <c:pt idx="26566">
                  <c:v>86.728760999903898</c:v>
                </c:pt>
                <c:pt idx="26567">
                  <c:v>86.730628000168508</c:v>
                </c:pt>
                <c:pt idx="26568">
                  <c:v>86.731060000147409</c:v>
                </c:pt>
                <c:pt idx="26569">
                  <c:v>86.7319479998514</c:v>
                </c:pt>
                <c:pt idx="26570">
                  <c:v>86.732545999893702</c:v>
                </c:pt>
                <c:pt idx="26571">
                  <c:v>86.745048000011593</c:v>
                </c:pt>
                <c:pt idx="26572">
                  <c:v>86.750139999821798</c:v>
                </c:pt>
                <c:pt idx="26573">
                  <c:v>86.750790000223702</c:v>
                </c:pt>
                <c:pt idx="26574">
                  <c:v>86.752046000128701</c:v>
                </c:pt>
                <c:pt idx="26575">
                  <c:v>86.753065999800995</c:v>
                </c:pt>
                <c:pt idx="26576">
                  <c:v>86.753554000097196</c:v>
                </c:pt>
                <c:pt idx="26577">
                  <c:v>86.776582999846099</c:v>
                </c:pt>
                <c:pt idx="26578">
                  <c:v>86.776696000015306</c:v>
                </c:pt>
                <c:pt idx="26579">
                  <c:v>86.781777999931307</c:v>
                </c:pt>
                <c:pt idx="26580">
                  <c:v>86.782341999878497</c:v>
                </c:pt>
                <c:pt idx="26581">
                  <c:v>86.783021999963196</c:v>
                </c:pt>
                <c:pt idx="26582">
                  <c:v>86.783081999783391</c:v>
                </c:pt>
                <c:pt idx="26583">
                  <c:v>86.783779000143099</c:v>
                </c:pt>
                <c:pt idx="26584">
                  <c:v>86.784338000143094</c:v>
                </c:pt>
                <c:pt idx="26585">
                  <c:v>86.785170999974</c:v>
                </c:pt>
                <c:pt idx="26586">
                  <c:v>86.785305999910591</c:v>
                </c:pt>
                <c:pt idx="26587">
                  <c:v>86.786143000153899</c:v>
                </c:pt>
                <c:pt idx="26588">
                  <c:v>86.820697999883095</c:v>
                </c:pt>
                <c:pt idx="26589">
                  <c:v>86.820850000094595</c:v>
                </c:pt>
                <c:pt idx="26590">
                  <c:v>86.861328999930208</c:v>
                </c:pt>
                <c:pt idx="26591">
                  <c:v>86.874872999942411</c:v>
                </c:pt>
                <c:pt idx="26592">
                  <c:v>86.875439999857903</c:v>
                </c:pt>
                <c:pt idx="26593">
                  <c:v>86.876655000196394</c:v>
                </c:pt>
                <c:pt idx="26594">
                  <c:v>86.877482000090794</c:v>
                </c:pt>
                <c:pt idx="26595">
                  <c:v>86.893459999828295</c:v>
                </c:pt>
                <c:pt idx="26596">
                  <c:v>86.894478999965912</c:v>
                </c:pt>
                <c:pt idx="26597">
                  <c:v>86.895108000135195</c:v>
                </c:pt>
                <c:pt idx="26598">
                  <c:v>86.896189000071899</c:v>
                </c:pt>
                <c:pt idx="26599">
                  <c:v>86.896606000209403</c:v>
                </c:pt>
                <c:pt idx="26600">
                  <c:v>86.897044000124794</c:v>
                </c:pt>
                <c:pt idx="26601">
                  <c:v>86.897113999839306</c:v>
                </c:pt>
                <c:pt idx="26602">
                  <c:v>86.897854000199004</c:v>
                </c:pt>
                <c:pt idx="26603">
                  <c:v>86.898452999776012</c:v>
                </c:pt>
                <c:pt idx="26604">
                  <c:v>86.929398999927798</c:v>
                </c:pt>
                <c:pt idx="26605">
                  <c:v>86.937137999939296</c:v>
                </c:pt>
                <c:pt idx="26606">
                  <c:v>86.937668999780698</c:v>
                </c:pt>
                <c:pt idx="26607">
                  <c:v>86.938537000150902</c:v>
                </c:pt>
                <c:pt idx="26608">
                  <c:v>86.939237000024093</c:v>
                </c:pt>
                <c:pt idx="26609">
                  <c:v>86.942716000066795</c:v>
                </c:pt>
                <c:pt idx="26610">
                  <c:v>86.943480000172698</c:v>
                </c:pt>
                <c:pt idx="26611">
                  <c:v>86.944815000151692</c:v>
                </c:pt>
                <c:pt idx="26612">
                  <c:v>86.946156000067205</c:v>
                </c:pt>
                <c:pt idx="26613">
                  <c:v>86.954829000205692</c:v>
                </c:pt>
                <c:pt idx="26614">
                  <c:v>86.9553319998885</c:v>
                </c:pt>
                <c:pt idx="26615">
                  <c:v>86.956260000079013</c:v>
                </c:pt>
                <c:pt idx="26616">
                  <c:v>86.957039000026199</c:v>
                </c:pt>
                <c:pt idx="26617">
                  <c:v>86.963715999900103</c:v>
                </c:pt>
                <c:pt idx="26618">
                  <c:v>86.96499600000601</c:v>
                </c:pt>
                <c:pt idx="26619">
                  <c:v>86.995127000136492</c:v>
                </c:pt>
                <c:pt idx="26620">
                  <c:v>86.995553000178901</c:v>
                </c:pt>
                <c:pt idx="26621">
                  <c:v>86.996239000200092</c:v>
                </c:pt>
                <c:pt idx="26622">
                  <c:v>86.997050999798304</c:v>
                </c:pt>
                <c:pt idx="26623">
                  <c:v>86.998837999999495</c:v>
                </c:pt>
                <c:pt idx="26624">
                  <c:v>86.999544999798601</c:v>
                </c:pt>
                <c:pt idx="26625">
                  <c:v>87.000748999798802</c:v>
                </c:pt>
                <c:pt idx="26626">
                  <c:v>87.001943999894095</c:v>
                </c:pt>
                <c:pt idx="26627">
                  <c:v>87.005636999947399</c:v>
                </c:pt>
                <c:pt idx="26628">
                  <c:v>87.007227999947588</c:v>
                </c:pt>
                <c:pt idx="26629">
                  <c:v>87.007706999884206</c:v>
                </c:pt>
                <c:pt idx="26630">
                  <c:v>87.008709000201591</c:v>
                </c:pt>
                <c:pt idx="26631">
                  <c:v>87.009545000000799</c:v>
                </c:pt>
                <c:pt idx="26632">
                  <c:v>87.017801999991192</c:v>
                </c:pt>
                <c:pt idx="26633">
                  <c:v>87.05829700011229</c:v>
                </c:pt>
                <c:pt idx="26634">
                  <c:v>87.059042999953803</c:v>
                </c:pt>
                <c:pt idx="26635">
                  <c:v>87.060378999922207</c:v>
                </c:pt>
                <c:pt idx="26636">
                  <c:v>87.061653000091596</c:v>
                </c:pt>
                <c:pt idx="26637">
                  <c:v>87.068054000155811</c:v>
                </c:pt>
                <c:pt idx="26638">
                  <c:v>87.070969999786001</c:v>
                </c:pt>
                <c:pt idx="26639">
                  <c:v>87.071008999828294</c:v>
                </c:pt>
                <c:pt idx="26640">
                  <c:v>87.108677999822206</c:v>
                </c:pt>
                <c:pt idx="26641">
                  <c:v>87.109320999843405</c:v>
                </c:pt>
                <c:pt idx="26642">
                  <c:v>87.11083500020321</c:v>
                </c:pt>
                <c:pt idx="26643">
                  <c:v>87.111676999938908</c:v>
                </c:pt>
                <c:pt idx="26644">
                  <c:v>87.111707000076393</c:v>
                </c:pt>
                <c:pt idx="26645">
                  <c:v>87.112015000002401</c:v>
                </c:pt>
                <c:pt idx="26646">
                  <c:v>87.115610000182599</c:v>
                </c:pt>
                <c:pt idx="26647">
                  <c:v>87.116279999918291</c:v>
                </c:pt>
                <c:pt idx="26648">
                  <c:v>87.117547000161707</c:v>
                </c:pt>
                <c:pt idx="26649">
                  <c:v>87.118397999802198</c:v>
                </c:pt>
                <c:pt idx="26650">
                  <c:v>87.128837999898593</c:v>
                </c:pt>
                <c:pt idx="26651">
                  <c:v>87.129454000205399</c:v>
                </c:pt>
                <c:pt idx="26652">
                  <c:v>87.130370000067998</c:v>
                </c:pt>
                <c:pt idx="26653">
                  <c:v>87.131479000163296</c:v>
                </c:pt>
                <c:pt idx="26654">
                  <c:v>87.146929000027697</c:v>
                </c:pt>
                <c:pt idx="26655">
                  <c:v>87.147541999911397</c:v>
                </c:pt>
                <c:pt idx="26656">
                  <c:v>87.148635000176</c:v>
                </c:pt>
                <c:pt idx="26657">
                  <c:v>87.14952199989051</c:v>
                </c:pt>
                <c:pt idx="26658">
                  <c:v>87.166189000072293</c:v>
                </c:pt>
                <c:pt idx="26659">
                  <c:v>87.174482000136706</c:v>
                </c:pt>
                <c:pt idx="26660">
                  <c:v>87.175020999893604</c:v>
                </c:pt>
                <c:pt idx="26661">
                  <c:v>87.176117000126297</c:v>
                </c:pt>
                <c:pt idx="26662">
                  <c:v>87.176847000137002</c:v>
                </c:pt>
                <c:pt idx="26663">
                  <c:v>87.17799299984101</c:v>
                </c:pt>
                <c:pt idx="26664">
                  <c:v>87.178689000211293</c:v>
                </c:pt>
                <c:pt idx="26665">
                  <c:v>87.178897999819995</c:v>
                </c:pt>
                <c:pt idx="26666">
                  <c:v>87.179844999809504</c:v>
                </c:pt>
                <c:pt idx="26667">
                  <c:v>87.180641000031699</c:v>
                </c:pt>
                <c:pt idx="26668">
                  <c:v>87.190106999969387</c:v>
                </c:pt>
                <c:pt idx="26669">
                  <c:v>87.190406999979999</c:v>
                </c:pt>
                <c:pt idx="26670">
                  <c:v>87.190982999800298</c:v>
                </c:pt>
                <c:pt idx="26671">
                  <c:v>87.191187999906091</c:v>
                </c:pt>
                <c:pt idx="26672">
                  <c:v>87.191679000170495</c:v>
                </c:pt>
                <c:pt idx="26673">
                  <c:v>87.1917509998638</c:v>
                </c:pt>
                <c:pt idx="26674">
                  <c:v>87.1921650000331</c:v>
                </c:pt>
                <c:pt idx="26675">
                  <c:v>87.192497000159989</c:v>
                </c:pt>
                <c:pt idx="26676">
                  <c:v>87.198731000171392</c:v>
                </c:pt>
                <c:pt idx="26677">
                  <c:v>87.199211000097392</c:v>
                </c:pt>
                <c:pt idx="26678">
                  <c:v>87.199672000224311</c:v>
                </c:pt>
                <c:pt idx="26679">
                  <c:v>87.200370000118696</c:v>
                </c:pt>
                <c:pt idx="26680">
                  <c:v>87.200960999780293</c:v>
                </c:pt>
                <c:pt idx="26681">
                  <c:v>87.204627000119189</c:v>
                </c:pt>
                <c:pt idx="26682">
                  <c:v>87.205309000182709</c:v>
                </c:pt>
                <c:pt idx="26683">
                  <c:v>87.206661999971402</c:v>
                </c:pt>
                <c:pt idx="26684">
                  <c:v>87.206785000034799</c:v>
                </c:pt>
                <c:pt idx="26685">
                  <c:v>87.207316999865697</c:v>
                </c:pt>
                <c:pt idx="26686">
                  <c:v>87.207663999833997</c:v>
                </c:pt>
                <c:pt idx="26687">
                  <c:v>87.208282000119596</c:v>
                </c:pt>
                <c:pt idx="26688">
                  <c:v>87.209043999791902</c:v>
                </c:pt>
                <c:pt idx="26689">
                  <c:v>87.228888000026899</c:v>
                </c:pt>
                <c:pt idx="26690">
                  <c:v>87.2386609999011</c:v>
                </c:pt>
                <c:pt idx="26691">
                  <c:v>87.239311999837795</c:v>
                </c:pt>
                <c:pt idx="26692">
                  <c:v>87.240499000017707</c:v>
                </c:pt>
                <c:pt idx="26693">
                  <c:v>87.241341000208195</c:v>
                </c:pt>
                <c:pt idx="26694">
                  <c:v>87.248815999828295</c:v>
                </c:pt>
                <c:pt idx="26695">
                  <c:v>87.250594000124693</c:v>
                </c:pt>
                <c:pt idx="26696">
                  <c:v>87.270113000158702</c:v>
                </c:pt>
                <c:pt idx="26697">
                  <c:v>87.273431000085097</c:v>
                </c:pt>
                <c:pt idx="26698">
                  <c:v>87.274141999841902</c:v>
                </c:pt>
                <c:pt idx="26699">
                  <c:v>87.2754649999478</c:v>
                </c:pt>
                <c:pt idx="26700">
                  <c:v>87.276386000212298</c:v>
                </c:pt>
                <c:pt idx="26701">
                  <c:v>87.279851999937804</c:v>
                </c:pt>
                <c:pt idx="26702">
                  <c:v>87.288048000118494</c:v>
                </c:pt>
                <c:pt idx="26703">
                  <c:v>87.289145999875402</c:v>
                </c:pt>
                <c:pt idx="26704">
                  <c:v>87.289729000076392</c:v>
                </c:pt>
                <c:pt idx="26705">
                  <c:v>87.290697999833299</c:v>
                </c:pt>
                <c:pt idx="26706">
                  <c:v>87.291790000108406</c:v>
                </c:pt>
                <c:pt idx="26707">
                  <c:v>87.308774000120991</c:v>
                </c:pt>
                <c:pt idx="26708">
                  <c:v>87.318457000037597</c:v>
                </c:pt>
                <c:pt idx="26709">
                  <c:v>87.321345999953294</c:v>
                </c:pt>
                <c:pt idx="26710">
                  <c:v>87.334971000018399</c:v>
                </c:pt>
                <c:pt idx="26711">
                  <c:v>87.335491999965598</c:v>
                </c:pt>
                <c:pt idx="26712">
                  <c:v>87.336395999955101</c:v>
                </c:pt>
                <c:pt idx="26713">
                  <c:v>87.336845000208896</c:v>
                </c:pt>
                <c:pt idx="26714">
                  <c:v>87.337050999849396</c:v>
                </c:pt>
                <c:pt idx="26715">
                  <c:v>87.337497000135002</c:v>
                </c:pt>
                <c:pt idx="26716">
                  <c:v>87.338924000050611</c:v>
                </c:pt>
                <c:pt idx="26717">
                  <c:v>87.339836999944893</c:v>
                </c:pt>
                <c:pt idx="26718">
                  <c:v>87.351192999904001</c:v>
                </c:pt>
                <c:pt idx="26719">
                  <c:v>87.351546999798302</c:v>
                </c:pt>
                <c:pt idx="26720">
                  <c:v>87.351875999956903</c:v>
                </c:pt>
                <c:pt idx="26721">
                  <c:v>87.353149000136895</c:v>
                </c:pt>
                <c:pt idx="26722">
                  <c:v>87.354105000031197</c:v>
                </c:pt>
                <c:pt idx="26723">
                  <c:v>87.361932000021611</c:v>
                </c:pt>
                <c:pt idx="26724">
                  <c:v>87.362575000042796</c:v>
                </c:pt>
                <c:pt idx="26725">
                  <c:v>87.363825000011204</c:v>
                </c:pt>
                <c:pt idx="26726">
                  <c:v>87.364841000180604</c:v>
                </c:pt>
                <c:pt idx="26727">
                  <c:v>87.381952000214298</c:v>
                </c:pt>
                <c:pt idx="26728">
                  <c:v>87.389927999993205</c:v>
                </c:pt>
                <c:pt idx="26729">
                  <c:v>87.390468000194204</c:v>
                </c:pt>
                <c:pt idx="26730">
                  <c:v>87.390599000172998</c:v>
                </c:pt>
                <c:pt idx="26731">
                  <c:v>87.391472000035705</c:v>
                </c:pt>
                <c:pt idx="26732">
                  <c:v>87.39211000010981</c:v>
                </c:pt>
                <c:pt idx="26733">
                  <c:v>87.409876000037897</c:v>
                </c:pt>
                <c:pt idx="26734">
                  <c:v>87.410206000185994</c:v>
                </c:pt>
                <c:pt idx="26735">
                  <c:v>87.411293000059203</c:v>
                </c:pt>
                <c:pt idx="26736">
                  <c:v>87.411443999826602</c:v>
                </c:pt>
                <c:pt idx="26737">
                  <c:v>87.411888000133303</c:v>
                </c:pt>
                <c:pt idx="26738">
                  <c:v>87.412058000154502</c:v>
                </c:pt>
                <c:pt idx="26739">
                  <c:v>87.412527000196803</c:v>
                </c:pt>
                <c:pt idx="26740">
                  <c:v>87.412595999921905</c:v>
                </c:pt>
                <c:pt idx="26741">
                  <c:v>87.412664000112201</c:v>
                </c:pt>
                <c:pt idx="26742">
                  <c:v>87.413351000122901</c:v>
                </c:pt>
                <c:pt idx="26743">
                  <c:v>87.413669999932608</c:v>
                </c:pt>
                <c:pt idx="26744">
                  <c:v>87.41398099982689</c:v>
                </c:pt>
                <c:pt idx="26745">
                  <c:v>87.423362000208712</c:v>
                </c:pt>
                <c:pt idx="26746">
                  <c:v>87.423980000039506</c:v>
                </c:pt>
                <c:pt idx="26747">
                  <c:v>87.425148999955098</c:v>
                </c:pt>
                <c:pt idx="26748">
                  <c:v>87.426052999944602</c:v>
                </c:pt>
                <c:pt idx="26749">
                  <c:v>87.429125000198795</c:v>
                </c:pt>
                <c:pt idx="26750">
                  <c:v>87.434408999797597</c:v>
                </c:pt>
                <c:pt idx="26751">
                  <c:v>87.440502999925201</c:v>
                </c:pt>
                <c:pt idx="26752">
                  <c:v>87.454243000138291</c:v>
                </c:pt>
                <c:pt idx="26753">
                  <c:v>87.454864999926897</c:v>
                </c:pt>
                <c:pt idx="26754">
                  <c:v>87.456193999969386</c:v>
                </c:pt>
                <c:pt idx="26755">
                  <c:v>87.457070999789707</c:v>
                </c:pt>
                <c:pt idx="26756">
                  <c:v>87.465295000129103</c:v>
                </c:pt>
                <c:pt idx="26757">
                  <c:v>87.465835999864694</c:v>
                </c:pt>
                <c:pt idx="26758">
                  <c:v>87.466855999991807</c:v>
                </c:pt>
                <c:pt idx="26759">
                  <c:v>87.467512999864994</c:v>
                </c:pt>
                <c:pt idx="26760">
                  <c:v>87.477567999940206</c:v>
                </c:pt>
                <c:pt idx="26761">
                  <c:v>87.481362999824299</c:v>
                </c:pt>
                <c:pt idx="26762">
                  <c:v>87.489682000068498</c:v>
                </c:pt>
                <c:pt idx="26763">
                  <c:v>87.490331000026302</c:v>
                </c:pt>
                <c:pt idx="26764">
                  <c:v>87.491603000216799</c:v>
                </c:pt>
                <c:pt idx="26765">
                  <c:v>87.492402999941902</c:v>
                </c:pt>
                <c:pt idx="26766">
                  <c:v>87.506897999901398</c:v>
                </c:pt>
                <c:pt idx="26767">
                  <c:v>87.507422999806295</c:v>
                </c:pt>
                <c:pt idx="26768">
                  <c:v>87.508348000028406</c:v>
                </c:pt>
                <c:pt idx="26769">
                  <c:v>87.5086149999333</c:v>
                </c:pt>
                <c:pt idx="26770">
                  <c:v>87.509049999880489</c:v>
                </c:pt>
                <c:pt idx="26771">
                  <c:v>87.5091429998065</c:v>
                </c:pt>
                <c:pt idx="26772">
                  <c:v>87.509182999838202</c:v>
                </c:pt>
                <c:pt idx="26773">
                  <c:v>87.509908999891096</c:v>
                </c:pt>
                <c:pt idx="26774">
                  <c:v>87.511103999986503</c:v>
                </c:pt>
                <c:pt idx="26775">
                  <c:v>87.512116000198091</c:v>
                </c:pt>
                <c:pt idx="26776">
                  <c:v>87.516793999839095</c:v>
                </c:pt>
                <c:pt idx="26777">
                  <c:v>87.517512999966101</c:v>
                </c:pt>
                <c:pt idx="26778">
                  <c:v>87.518665000061389</c:v>
                </c:pt>
                <c:pt idx="26779">
                  <c:v>87.519874999998095</c:v>
                </c:pt>
                <c:pt idx="26780">
                  <c:v>87.523676999808202</c:v>
                </c:pt>
                <c:pt idx="26781">
                  <c:v>87.524180999935197</c:v>
                </c:pt>
                <c:pt idx="26782">
                  <c:v>87.525148000167903</c:v>
                </c:pt>
                <c:pt idx="26783">
                  <c:v>87.525900999935402</c:v>
                </c:pt>
                <c:pt idx="26784">
                  <c:v>87.528168000062493</c:v>
                </c:pt>
                <c:pt idx="26785">
                  <c:v>87.528774000020292</c:v>
                </c:pt>
                <c:pt idx="26786">
                  <c:v>87.52895499992519</c:v>
                </c:pt>
                <c:pt idx="26787">
                  <c:v>87.529959000221396</c:v>
                </c:pt>
                <c:pt idx="26788">
                  <c:v>87.530814999808996</c:v>
                </c:pt>
                <c:pt idx="26789">
                  <c:v>87.5451199999588</c:v>
                </c:pt>
                <c:pt idx="26790">
                  <c:v>87.552316999790406</c:v>
                </c:pt>
                <c:pt idx="26791">
                  <c:v>87.5526439999703</c:v>
                </c:pt>
                <c:pt idx="26792">
                  <c:v>87.553187000139587</c:v>
                </c:pt>
                <c:pt idx="26793">
                  <c:v>87.553924000076208</c:v>
                </c:pt>
                <c:pt idx="26794">
                  <c:v>87.5570250000237</c:v>
                </c:pt>
                <c:pt idx="26795">
                  <c:v>87.5859349998791</c:v>
                </c:pt>
                <c:pt idx="26796">
                  <c:v>87.596568000208194</c:v>
                </c:pt>
                <c:pt idx="26797">
                  <c:v>87.604713000018805</c:v>
                </c:pt>
                <c:pt idx="26798">
                  <c:v>87.605987000188094</c:v>
                </c:pt>
                <c:pt idx="26799">
                  <c:v>87.606726000103592</c:v>
                </c:pt>
                <c:pt idx="26800">
                  <c:v>87.607973000103797</c:v>
                </c:pt>
                <c:pt idx="26801">
                  <c:v>87.608943999839497</c:v>
                </c:pt>
                <c:pt idx="26802">
                  <c:v>87.618828999893495</c:v>
                </c:pt>
                <c:pt idx="26803">
                  <c:v>87.624333999883603</c:v>
                </c:pt>
                <c:pt idx="26804">
                  <c:v>87.624580000010596</c:v>
                </c:pt>
                <c:pt idx="26805">
                  <c:v>87.6252590001058</c:v>
                </c:pt>
                <c:pt idx="26806">
                  <c:v>87.626301000000197</c:v>
                </c:pt>
                <c:pt idx="26807">
                  <c:v>87.626501000158797</c:v>
                </c:pt>
                <c:pt idx="26808">
                  <c:v>87.62740400015899</c:v>
                </c:pt>
                <c:pt idx="26809">
                  <c:v>87.632906000180796</c:v>
                </c:pt>
                <c:pt idx="26810">
                  <c:v>87.633382000149098</c:v>
                </c:pt>
                <c:pt idx="26811">
                  <c:v>87.634301999969395</c:v>
                </c:pt>
                <c:pt idx="26812">
                  <c:v>87.635016000149292</c:v>
                </c:pt>
                <c:pt idx="26813">
                  <c:v>87.648238999918192</c:v>
                </c:pt>
                <c:pt idx="26814">
                  <c:v>87.648567000087496</c:v>
                </c:pt>
                <c:pt idx="26815">
                  <c:v>87.649132000024096</c:v>
                </c:pt>
                <c:pt idx="26816">
                  <c:v>87.649568999950091</c:v>
                </c:pt>
                <c:pt idx="26817">
                  <c:v>87.654876000215097</c:v>
                </c:pt>
                <c:pt idx="26818">
                  <c:v>87.656772000173007</c:v>
                </c:pt>
                <c:pt idx="26819">
                  <c:v>87.657414000204795</c:v>
                </c:pt>
                <c:pt idx="26820">
                  <c:v>87.658798000120399</c:v>
                </c:pt>
                <c:pt idx="26821">
                  <c:v>87.659652000183996</c:v>
                </c:pt>
                <c:pt idx="26822">
                  <c:v>87.678569000217905</c:v>
                </c:pt>
                <c:pt idx="26823">
                  <c:v>87.679263000154606</c:v>
                </c:pt>
                <c:pt idx="26824">
                  <c:v>87.680626999826899</c:v>
                </c:pt>
                <c:pt idx="26825">
                  <c:v>87.681110000175892</c:v>
                </c:pt>
                <c:pt idx="26826">
                  <c:v>87.6816800000597</c:v>
                </c:pt>
                <c:pt idx="26827">
                  <c:v>87.683190999996398</c:v>
                </c:pt>
                <c:pt idx="26828">
                  <c:v>87.683746000038809</c:v>
                </c:pt>
                <c:pt idx="26829">
                  <c:v>87.684644000091708</c:v>
                </c:pt>
                <c:pt idx="26830">
                  <c:v>87.685600999975506</c:v>
                </c:pt>
                <c:pt idx="26831">
                  <c:v>87.690718999965597</c:v>
                </c:pt>
                <c:pt idx="26832">
                  <c:v>87.691090000134793</c:v>
                </c:pt>
                <c:pt idx="26833">
                  <c:v>87.69180999979649</c:v>
                </c:pt>
                <c:pt idx="26834">
                  <c:v>87.692345000050395</c:v>
                </c:pt>
                <c:pt idx="26835">
                  <c:v>87.69260700000811</c:v>
                </c:pt>
                <c:pt idx="26836">
                  <c:v>87.70081600005139</c:v>
                </c:pt>
                <c:pt idx="26837">
                  <c:v>87.701464000019698</c:v>
                </c:pt>
                <c:pt idx="26838">
                  <c:v>87.702676999924705</c:v>
                </c:pt>
                <c:pt idx="26839">
                  <c:v>87.7039530000729</c:v>
                </c:pt>
                <c:pt idx="26840">
                  <c:v>87.720043999979595</c:v>
                </c:pt>
                <c:pt idx="26841">
                  <c:v>87.720697999884507</c:v>
                </c:pt>
                <c:pt idx="26842">
                  <c:v>87.721787000191298</c:v>
                </c:pt>
                <c:pt idx="26843">
                  <c:v>87.722626999948204</c:v>
                </c:pt>
                <c:pt idx="26844">
                  <c:v>87.722804999884801</c:v>
                </c:pt>
                <c:pt idx="26845">
                  <c:v>87.723024999831907</c:v>
                </c:pt>
                <c:pt idx="26846">
                  <c:v>87.723143999937705</c:v>
                </c:pt>
                <c:pt idx="26847">
                  <c:v>87.723806000212704</c:v>
                </c:pt>
                <c:pt idx="26848">
                  <c:v>87.724514999990703</c:v>
                </c:pt>
                <c:pt idx="26849">
                  <c:v>87.727653000001695</c:v>
                </c:pt>
                <c:pt idx="26850">
                  <c:v>87.728324000181601</c:v>
                </c:pt>
                <c:pt idx="26851">
                  <c:v>87.729511999896204</c:v>
                </c:pt>
                <c:pt idx="26852">
                  <c:v>87.73038800018179</c:v>
                </c:pt>
                <c:pt idx="26853">
                  <c:v>87.730728000224104</c:v>
                </c:pt>
                <c:pt idx="26854">
                  <c:v>87.734670999907294</c:v>
                </c:pt>
                <c:pt idx="26855">
                  <c:v>87.735193999833399</c:v>
                </c:pt>
                <c:pt idx="26856">
                  <c:v>87.735961999896901</c:v>
                </c:pt>
                <c:pt idx="26857">
                  <c:v>87.736239000150803</c:v>
                </c:pt>
                <c:pt idx="26858">
                  <c:v>87.736937000045103</c:v>
                </c:pt>
                <c:pt idx="26859">
                  <c:v>87.753948000226899</c:v>
                </c:pt>
                <c:pt idx="26860">
                  <c:v>87.754657999994294</c:v>
                </c:pt>
                <c:pt idx="26861">
                  <c:v>87.754743000004908</c:v>
                </c:pt>
                <c:pt idx="26862">
                  <c:v>87.755881999783</c:v>
                </c:pt>
                <c:pt idx="26863">
                  <c:v>87.756817999888796</c:v>
                </c:pt>
                <c:pt idx="26864">
                  <c:v>87.763163000090501</c:v>
                </c:pt>
                <c:pt idx="26865">
                  <c:v>87.765682999815894</c:v>
                </c:pt>
                <c:pt idx="26866">
                  <c:v>87.775704999785304</c:v>
                </c:pt>
                <c:pt idx="26867">
                  <c:v>87.775986999986301</c:v>
                </c:pt>
                <c:pt idx="26868">
                  <c:v>87.776521999785388</c:v>
                </c:pt>
                <c:pt idx="26869">
                  <c:v>87.776904999827806</c:v>
                </c:pt>
                <c:pt idx="26870">
                  <c:v>87.779122000028991</c:v>
                </c:pt>
                <c:pt idx="26871">
                  <c:v>87.782935000177503</c:v>
                </c:pt>
                <c:pt idx="26872">
                  <c:v>87.783401999786193</c:v>
                </c:pt>
                <c:pt idx="26873">
                  <c:v>87.784213999839196</c:v>
                </c:pt>
                <c:pt idx="26874">
                  <c:v>87.784743000156595</c:v>
                </c:pt>
                <c:pt idx="26875">
                  <c:v>87.798188999840903</c:v>
                </c:pt>
                <c:pt idx="26876">
                  <c:v>87.798853000094795</c:v>
                </c:pt>
                <c:pt idx="26877">
                  <c:v>87.800186000094911</c:v>
                </c:pt>
                <c:pt idx="26878">
                  <c:v>87.801030999798897</c:v>
                </c:pt>
                <c:pt idx="26879">
                  <c:v>87.80581900009561</c:v>
                </c:pt>
                <c:pt idx="26880">
                  <c:v>87.806289000127407</c:v>
                </c:pt>
                <c:pt idx="26881">
                  <c:v>87.807231000169793</c:v>
                </c:pt>
                <c:pt idx="26882">
                  <c:v>87.807865999820905</c:v>
                </c:pt>
                <c:pt idx="26883">
                  <c:v>87.8080779998526</c:v>
                </c:pt>
                <c:pt idx="26884">
                  <c:v>87.812054000096396</c:v>
                </c:pt>
                <c:pt idx="26885">
                  <c:v>87.828148999960789</c:v>
                </c:pt>
                <c:pt idx="26886">
                  <c:v>87.84358100001549</c:v>
                </c:pt>
                <c:pt idx="26887">
                  <c:v>87.847237999994803</c:v>
                </c:pt>
                <c:pt idx="26888">
                  <c:v>87.847685999804497</c:v>
                </c:pt>
                <c:pt idx="26889">
                  <c:v>87.859406999996196</c:v>
                </c:pt>
                <c:pt idx="26890">
                  <c:v>87.882575000094207</c:v>
                </c:pt>
                <c:pt idx="26891">
                  <c:v>87.891438000042399</c:v>
                </c:pt>
                <c:pt idx="26892">
                  <c:v>87.903223000011991</c:v>
                </c:pt>
                <c:pt idx="26893">
                  <c:v>87.903762000223608</c:v>
                </c:pt>
                <c:pt idx="26894">
                  <c:v>87.904702999821794</c:v>
                </c:pt>
                <c:pt idx="26895">
                  <c:v>87.905333999969997</c:v>
                </c:pt>
                <c:pt idx="26896">
                  <c:v>87.907128000097103</c:v>
                </c:pt>
                <c:pt idx="26897">
                  <c:v>87.907543999790505</c:v>
                </c:pt>
                <c:pt idx="26898">
                  <c:v>87.908308999885691</c:v>
                </c:pt>
                <c:pt idx="26899">
                  <c:v>87.908838000203104</c:v>
                </c:pt>
                <c:pt idx="26900">
                  <c:v>87.918340000214798</c:v>
                </c:pt>
                <c:pt idx="26901">
                  <c:v>87.919041000077399</c:v>
                </c:pt>
                <c:pt idx="26902">
                  <c:v>87.920257999939992</c:v>
                </c:pt>
                <c:pt idx="26903">
                  <c:v>87.921367000035303</c:v>
                </c:pt>
                <c:pt idx="26904">
                  <c:v>87.925812999856106</c:v>
                </c:pt>
                <c:pt idx="26905">
                  <c:v>87.926613000035999</c:v>
                </c:pt>
                <c:pt idx="26906">
                  <c:v>87.927916999888112</c:v>
                </c:pt>
                <c:pt idx="26907">
                  <c:v>87.929368999993997</c:v>
                </c:pt>
                <c:pt idx="26908">
                  <c:v>87.933471999804098</c:v>
                </c:pt>
                <c:pt idx="26909">
                  <c:v>87.934071999825292</c:v>
                </c:pt>
                <c:pt idx="26910">
                  <c:v>87.935289000142802</c:v>
                </c:pt>
                <c:pt idx="26911">
                  <c:v>87.936049999825599</c:v>
                </c:pt>
                <c:pt idx="26912">
                  <c:v>87.955936000071205</c:v>
                </c:pt>
                <c:pt idx="26913">
                  <c:v>87.976535000052493</c:v>
                </c:pt>
                <c:pt idx="26914">
                  <c:v>87.977272999978595</c:v>
                </c:pt>
                <c:pt idx="26915">
                  <c:v>87.977879999925705</c:v>
                </c:pt>
                <c:pt idx="26916">
                  <c:v>87.978388000010398</c:v>
                </c:pt>
                <c:pt idx="26917">
                  <c:v>87.978411000221897</c:v>
                </c:pt>
                <c:pt idx="26918">
                  <c:v>87.978647999989306</c:v>
                </c:pt>
                <c:pt idx="26919">
                  <c:v>87.979292999989411</c:v>
                </c:pt>
                <c:pt idx="26920">
                  <c:v>87.979756000095207</c:v>
                </c:pt>
                <c:pt idx="26921">
                  <c:v>87.97987900015859</c:v>
                </c:pt>
                <c:pt idx="26922">
                  <c:v>87.97987900015859</c:v>
                </c:pt>
                <c:pt idx="26923">
                  <c:v>87.980880000031902</c:v>
                </c:pt>
                <c:pt idx="26924">
                  <c:v>87.981486999979097</c:v>
                </c:pt>
                <c:pt idx="26925">
                  <c:v>87.984036999841905</c:v>
                </c:pt>
                <c:pt idx="26926">
                  <c:v>87.985390000085289</c:v>
                </c:pt>
                <c:pt idx="26927">
                  <c:v>88.003011000182596</c:v>
                </c:pt>
                <c:pt idx="26928">
                  <c:v>88.0183969998142</c:v>
                </c:pt>
                <c:pt idx="26929">
                  <c:v>88.026567999804598</c:v>
                </c:pt>
                <c:pt idx="26930">
                  <c:v>88.033162000101512</c:v>
                </c:pt>
                <c:pt idx="26931">
                  <c:v>88.033770000038203</c:v>
                </c:pt>
                <c:pt idx="26932">
                  <c:v>88.034736999816189</c:v>
                </c:pt>
                <c:pt idx="26933">
                  <c:v>88.036163000197092</c:v>
                </c:pt>
                <c:pt idx="26934">
                  <c:v>88.042020000102596</c:v>
                </c:pt>
                <c:pt idx="26935">
                  <c:v>88.065910999830493</c:v>
                </c:pt>
                <c:pt idx="26936">
                  <c:v>88.066455999978601</c:v>
                </c:pt>
                <c:pt idx="26937">
                  <c:v>88.066489000084403</c:v>
                </c:pt>
                <c:pt idx="26938">
                  <c:v>88.067677999788401</c:v>
                </c:pt>
                <c:pt idx="26939">
                  <c:v>88.068684000063499</c:v>
                </c:pt>
                <c:pt idx="26940">
                  <c:v>88.077364000128</c:v>
                </c:pt>
                <c:pt idx="26941">
                  <c:v>88.077799000075103</c:v>
                </c:pt>
                <c:pt idx="26942">
                  <c:v>88.078634999874296</c:v>
                </c:pt>
                <c:pt idx="26943">
                  <c:v>88.079264000043594</c:v>
                </c:pt>
                <c:pt idx="26944">
                  <c:v>88.079481000022497</c:v>
                </c:pt>
                <c:pt idx="26945">
                  <c:v>88.080110000191709</c:v>
                </c:pt>
                <c:pt idx="26946">
                  <c:v>88.081408000107302</c:v>
                </c:pt>
                <c:pt idx="26947">
                  <c:v>88.082370999927591</c:v>
                </c:pt>
                <c:pt idx="26948">
                  <c:v>88.101139000173106</c:v>
                </c:pt>
                <c:pt idx="26949">
                  <c:v>88.105223000184196</c:v>
                </c:pt>
                <c:pt idx="26950">
                  <c:v>88.105882000036189</c:v>
                </c:pt>
                <c:pt idx="26951">
                  <c:v>88.107144999867103</c:v>
                </c:pt>
                <c:pt idx="26952">
                  <c:v>88.108040999941196</c:v>
                </c:pt>
                <c:pt idx="26953">
                  <c:v>88.120395999794709</c:v>
                </c:pt>
                <c:pt idx="26954">
                  <c:v>88.120819999858199</c:v>
                </c:pt>
                <c:pt idx="26955">
                  <c:v>88.121505999879403</c:v>
                </c:pt>
                <c:pt idx="26956">
                  <c:v>88.121965000027487</c:v>
                </c:pt>
                <c:pt idx="26957">
                  <c:v>88.144858999839897</c:v>
                </c:pt>
                <c:pt idx="26958">
                  <c:v>88.146631000199704</c:v>
                </c:pt>
                <c:pt idx="26959">
                  <c:v>88.151431999904091</c:v>
                </c:pt>
                <c:pt idx="26960">
                  <c:v>88.170460000128486</c:v>
                </c:pt>
                <c:pt idx="26961">
                  <c:v>88.193597000099501</c:v>
                </c:pt>
                <c:pt idx="26962">
                  <c:v>88.195035999888191</c:v>
                </c:pt>
                <c:pt idx="26963">
                  <c:v>88.19571599997289</c:v>
                </c:pt>
                <c:pt idx="26964">
                  <c:v>88.197105999824998</c:v>
                </c:pt>
                <c:pt idx="26965">
                  <c:v>88.198033000026001</c:v>
                </c:pt>
                <c:pt idx="26966">
                  <c:v>88.202025000100491</c:v>
                </c:pt>
                <c:pt idx="26967">
                  <c:v>88.202585000089996</c:v>
                </c:pt>
                <c:pt idx="26968">
                  <c:v>88.203544999942096</c:v>
                </c:pt>
                <c:pt idx="26969">
                  <c:v>88.204577999931601</c:v>
                </c:pt>
                <c:pt idx="26970">
                  <c:v>88.205362999815407</c:v>
                </c:pt>
                <c:pt idx="26971">
                  <c:v>88.206015000196203</c:v>
                </c:pt>
                <c:pt idx="26972">
                  <c:v>88.207210999826188</c:v>
                </c:pt>
                <c:pt idx="26973">
                  <c:v>88.208055999984907</c:v>
                </c:pt>
                <c:pt idx="26974">
                  <c:v>88.240158000189609</c:v>
                </c:pt>
                <c:pt idx="26975">
                  <c:v>88.24087499988299</c:v>
                </c:pt>
                <c:pt idx="26976">
                  <c:v>88.242127999819701</c:v>
                </c:pt>
                <c:pt idx="26977">
                  <c:v>88.242988999809299</c:v>
                </c:pt>
                <c:pt idx="26978">
                  <c:v>88.246810999862603</c:v>
                </c:pt>
                <c:pt idx="26979">
                  <c:v>88.247182000031898</c:v>
                </c:pt>
                <c:pt idx="26980">
                  <c:v>88.247438000053009</c:v>
                </c:pt>
                <c:pt idx="26981">
                  <c:v>88.247842999862698</c:v>
                </c:pt>
                <c:pt idx="26982">
                  <c:v>88.248718000158902</c:v>
                </c:pt>
                <c:pt idx="26983">
                  <c:v>88.249135999831196</c:v>
                </c:pt>
                <c:pt idx="26984">
                  <c:v>88.249635000010997</c:v>
                </c:pt>
                <c:pt idx="26985">
                  <c:v>88.249998999799502</c:v>
                </c:pt>
                <c:pt idx="26986">
                  <c:v>88.253587000053798</c:v>
                </c:pt>
                <c:pt idx="26987">
                  <c:v>88.253975000043198</c:v>
                </c:pt>
                <c:pt idx="26988">
                  <c:v>88.254414999937509</c:v>
                </c:pt>
                <c:pt idx="26989">
                  <c:v>88.255116999789593</c:v>
                </c:pt>
                <c:pt idx="26990">
                  <c:v>88.2556070000646</c:v>
                </c:pt>
                <c:pt idx="26991">
                  <c:v>88.267324999833306</c:v>
                </c:pt>
                <c:pt idx="26992">
                  <c:v>88.281018000088793</c:v>
                </c:pt>
                <c:pt idx="26993">
                  <c:v>88.29502900016449</c:v>
                </c:pt>
                <c:pt idx="26994">
                  <c:v>88.296364000143498</c:v>
                </c:pt>
                <c:pt idx="26995">
                  <c:v>88.300443000207395</c:v>
                </c:pt>
                <c:pt idx="26996">
                  <c:v>88.3118510000713</c:v>
                </c:pt>
                <c:pt idx="26997">
                  <c:v>88.3166160001565</c:v>
                </c:pt>
                <c:pt idx="26998">
                  <c:v>88.317123999786403</c:v>
                </c:pt>
                <c:pt idx="26999">
                  <c:v>88.318181999966299</c:v>
                </c:pt>
                <c:pt idx="27000">
                  <c:v>88.318891000199002</c:v>
                </c:pt>
                <c:pt idx="27001">
                  <c:v>88.324178000220812</c:v>
                </c:pt>
                <c:pt idx="27002">
                  <c:v>88.324680999903606</c:v>
                </c:pt>
                <c:pt idx="27003">
                  <c:v>88.325478000115197</c:v>
                </c:pt>
                <c:pt idx="27004">
                  <c:v>88.326187999882592</c:v>
                </c:pt>
                <c:pt idx="27005">
                  <c:v>88.37363100019499</c:v>
                </c:pt>
                <c:pt idx="27006">
                  <c:v>88.381500000195899</c:v>
                </c:pt>
                <c:pt idx="27007">
                  <c:v>88.382122999973888</c:v>
                </c:pt>
                <c:pt idx="27008">
                  <c:v>88.383613000132698</c:v>
                </c:pt>
                <c:pt idx="27009">
                  <c:v>88.384615999984803</c:v>
                </c:pt>
                <c:pt idx="27010">
                  <c:v>88.390356000218091</c:v>
                </c:pt>
                <c:pt idx="27011">
                  <c:v>88.391003000196989</c:v>
                </c:pt>
                <c:pt idx="27012">
                  <c:v>88.391037999826892</c:v>
                </c:pt>
                <c:pt idx="27013">
                  <c:v>88.391494000006702</c:v>
                </c:pt>
                <c:pt idx="27014">
                  <c:v>88.392396000017399</c:v>
                </c:pt>
                <c:pt idx="27015">
                  <c:v>88.392447999922197</c:v>
                </c:pt>
                <c:pt idx="27016">
                  <c:v>88.393118000112693</c:v>
                </c:pt>
                <c:pt idx="27017">
                  <c:v>88.393279000229001</c:v>
                </c:pt>
                <c:pt idx="27018">
                  <c:v>88.393792999795494</c:v>
                </c:pt>
                <c:pt idx="27019">
                  <c:v>88.394484000218597</c:v>
                </c:pt>
                <c:pt idx="27020">
                  <c:v>88.395733000197609</c:v>
                </c:pt>
                <c:pt idx="27021">
                  <c:v>88.396661999922799</c:v>
                </c:pt>
                <c:pt idx="27022">
                  <c:v>88.406776999818206</c:v>
                </c:pt>
                <c:pt idx="27023">
                  <c:v>88.409700999818597</c:v>
                </c:pt>
                <c:pt idx="27024">
                  <c:v>88.410353000199308</c:v>
                </c:pt>
                <c:pt idx="27025">
                  <c:v>88.411433000146602</c:v>
                </c:pt>
                <c:pt idx="27026">
                  <c:v>88.412247000178397</c:v>
                </c:pt>
                <c:pt idx="27027">
                  <c:v>88.428398999894796</c:v>
                </c:pt>
                <c:pt idx="27028">
                  <c:v>88.428878999820796</c:v>
                </c:pt>
                <c:pt idx="27029">
                  <c:v>88.429676000032401</c:v>
                </c:pt>
                <c:pt idx="27030">
                  <c:v>88.430255999810399</c:v>
                </c:pt>
                <c:pt idx="27031">
                  <c:v>88.437290000001596</c:v>
                </c:pt>
                <c:pt idx="27032">
                  <c:v>88.437770999917106</c:v>
                </c:pt>
                <c:pt idx="27033">
                  <c:v>88.439444999948989</c:v>
                </c:pt>
                <c:pt idx="27034">
                  <c:v>88.439668999853893</c:v>
                </c:pt>
                <c:pt idx="27035">
                  <c:v>88.440467000054895</c:v>
                </c:pt>
                <c:pt idx="27036">
                  <c:v>88.440655999875105</c:v>
                </c:pt>
                <c:pt idx="27037">
                  <c:v>88.443027999801402</c:v>
                </c:pt>
                <c:pt idx="27038">
                  <c:v>88.4432689999812</c:v>
                </c:pt>
                <c:pt idx="27039">
                  <c:v>88.444113000150509</c:v>
                </c:pt>
                <c:pt idx="27040">
                  <c:v>88.444193000214</c:v>
                </c:pt>
                <c:pt idx="27041">
                  <c:v>88.444271999833191</c:v>
                </c:pt>
                <c:pt idx="27042">
                  <c:v>88.444353999875602</c:v>
                </c:pt>
                <c:pt idx="27043">
                  <c:v>88.444460000118809</c:v>
                </c:pt>
                <c:pt idx="27044">
                  <c:v>88.444886000161205</c:v>
                </c:pt>
                <c:pt idx="27045">
                  <c:v>88.445212999886195</c:v>
                </c:pt>
                <c:pt idx="27046">
                  <c:v>88.445624000087207</c:v>
                </c:pt>
                <c:pt idx="27047">
                  <c:v>88.4461320001719</c:v>
                </c:pt>
                <c:pt idx="27048">
                  <c:v>88.446156999907487</c:v>
                </c:pt>
                <c:pt idx="27049">
                  <c:v>88.446616000055599</c:v>
                </c:pt>
                <c:pt idx="27050">
                  <c:v>88.447316999918186</c:v>
                </c:pt>
                <c:pt idx="27051">
                  <c:v>88.451666999844704</c:v>
                </c:pt>
                <c:pt idx="27052">
                  <c:v>88.457051000204899</c:v>
                </c:pt>
                <c:pt idx="27053">
                  <c:v>88.461581000046806</c:v>
                </c:pt>
                <c:pt idx="27054">
                  <c:v>88.473853999857909</c:v>
                </c:pt>
                <c:pt idx="27055">
                  <c:v>88.474527000016593</c:v>
                </c:pt>
                <c:pt idx="27056">
                  <c:v>88.474821000090699</c:v>
                </c:pt>
                <c:pt idx="27057">
                  <c:v>88.476000999889891</c:v>
                </c:pt>
                <c:pt idx="27058">
                  <c:v>88.476979999995791</c:v>
                </c:pt>
                <c:pt idx="27059">
                  <c:v>88.481017000049093</c:v>
                </c:pt>
                <c:pt idx="27060">
                  <c:v>88.481496999975207</c:v>
                </c:pt>
                <c:pt idx="27061">
                  <c:v>88.482370999827211</c:v>
                </c:pt>
                <c:pt idx="27062">
                  <c:v>88.483009999890697</c:v>
                </c:pt>
                <c:pt idx="27063">
                  <c:v>88.486432000081493</c:v>
                </c:pt>
                <c:pt idx="27064">
                  <c:v>88.4869950000393</c:v>
                </c:pt>
                <c:pt idx="27065">
                  <c:v>88.487976000123993</c:v>
                </c:pt>
                <c:pt idx="27066">
                  <c:v>88.488870000219293</c:v>
                </c:pt>
                <c:pt idx="27067">
                  <c:v>88.493272000050609</c:v>
                </c:pt>
                <c:pt idx="27068">
                  <c:v>88.504930999988503</c:v>
                </c:pt>
                <c:pt idx="27069">
                  <c:v>88.505022999925103</c:v>
                </c:pt>
                <c:pt idx="27070">
                  <c:v>88.510605000010401</c:v>
                </c:pt>
                <c:pt idx="27071">
                  <c:v>88.511134999862406</c:v>
                </c:pt>
                <c:pt idx="27072">
                  <c:v>88.512088999777902</c:v>
                </c:pt>
                <c:pt idx="27073">
                  <c:v>88.512728999830799</c:v>
                </c:pt>
                <c:pt idx="27074">
                  <c:v>88.532696000129292</c:v>
                </c:pt>
                <c:pt idx="27075">
                  <c:v>88.5376649998761</c:v>
                </c:pt>
                <c:pt idx="27076">
                  <c:v>88.538058999802104</c:v>
                </c:pt>
                <c:pt idx="27077">
                  <c:v>88.53874799979161</c:v>
                </c:pt>
                <c:pt idx="27078">
                  <c:v>88.539266000225311</c:v>
                </c:pt>
                <c:pt idx="27079">
                  <c:v>88.546118000067509</c:v>
                </c:pt>
                <c:pt idx="27080">
                  <c:v>88.546754000162707</c:v>
                </c:pt>
                <c:pt idx="27081">
                  <c:v>88.548112999887906</c:v>
                </c:pt>
                <c:pt idx="27082">
                  <c:v>88.548609000099489</c:v>
                </c:pt>
                <c:pt idx="27083">
                  <c:v>88.548977999835188</c:v>
                </c:pt>
                <c:pt idx="27084">
                  <c:v>88.569271999858714</c:v>
                </c:pt>
                <c:pt idx="27085">
                  <c:v>88.581074000103399</c:v>
                </c:pt>
                <c:pt idx="27086">
                  <c:v>88.59264000011531</c:v>
                </c:pt>
                <c:pt idx="27087">
                  <c:v>88.593355999819295</c:v>
                </c:pt>
                <c:pt idx="27088">
                  <c:v>88.594624000052093</c:v>
                </c:pt>
                <c:pt idx="27089">
                  <c:v>88.595161999819496</c:v>
                </c:pt>
                <c:pt idx="27090">
                  <c:v>88.595568000073399</c:v>
                </c:pt>
                <c:pt idx="27091">
                  <c:v>88.607833999958501</c:v>
                </c:pt>
                <c:pt idx="27092">
                  <c:v>88.619010999991502</c:v>
                </c:pt>
                <c:pt idx="27093">
                  <c:v>88.619107999875197</c:v>
                </c:pt>
                <c:pt idx="27094">
                  <c:v>88.619808000203108</c:v>
                </c:pt>
                <c:pt idx="27095">
                  <c:v>88.620993999938904</c:v>
                </c:pt>
                <c:pt idx="27096">
                  <c:v>88.621846000023609</c:v>
                </c:pt>
                <c:pt idx="27097">
                  <c:v>88.62682400013</c:v>
                </c:pt>
                <c:pt idx="27098">
                  <c:v>88.627536999865697</c:v>
                </c:pt>
                <c:pt idx="27099">
                  <c:v>88.628820999929289</c:v>
                </c:pt>
                <c:pt idx="27100">
                  <c:v>88.629755000056292</c:v>
                </c:pt>
                <c:pt idx="27101">
                  <c:v>88.6299409999082</c:v>
                </c:pt>
                <c:pt idx="27102">
                  <c:v>88.630346000172707</c:v>
                </c:pt>
                <c:pt idx="27103">
                  <c:v>88.631064999844895</c:v>
                </c:pt>
                <c:pt idx="27104">
                  <c:v>88.631554000130507</c:v>
                </c:pt>
                <c:pt idx="27105">
                  <c:v>88.636936000057105</c:v>
                </c:pt>
                <c:pt idx="27106">
                  <c:v>88.637482000194694</c:v>
                </c:pt>
                <c:pt idx="27107">
                  <c:v>88.638500999877493</c:v>
                </c:pt>
                <c:pt idx="27108">
                  <c:v>88.639199000226597</c:v>
                </c:pt>
                <c:pt idx="27109">
                  <c:v>88.653466999858196</c:v>
                </c:pt>
                <c:pt idx="27110">
                  <c:v>88.653875000090892</c:v>
                </c:pt>
                <c:pt idx="27111">
                  <c:v>88.654688000133305</c:v>
                </c:pt>
                <c:pt idx="27112">
                  <c:v>88.655147999816108</c:v>
                </c:pt>
                <c:pt idx="27113">
                  <c:v>88.657888999932709</c:v>
                </c:pt>
                <c:pt idx="27114">
                  <c:v>88.658595000197195</c:v>
                </c:pt>
                <c:pt idx="27115">
                  <c:v>88.667419000103095</c:v>
                </c:pt>
                <c:pt idx="27116">
                  <c:v>88.671469000018888</c:v>
                </c:pt>
                <c:pt idx="27117">
                  <c:v>88.69917299989531</c:v>
                </c:pt>
                <c:pt idx="27118">
                  <c:v>88.701191999916702</c:v>
                </c:pt>
                <c:pt idx="27119">
                  <c:v>88.701704999948504</c:v>
                </c:pt>
                <c:pt idx="27120">
                  <c:v>88.702680000096692</c:v>
                </c:pt>
                <c:pt idx="27121">
                  <c:v>88.703284000075598</c:v>
                </c:pt>
                <c:pt idx="27122">
                  <c:v>88.70566299992781</c:v>
                </c:pt>
                <c:pt idx="27123">
                  <c:v>88.706272999843293</c:v>
                </c:pt>
                <c:pt idx="27124">
                  <c:v>88.707415000044406</c:v>
                </c:pt>
                <c:pt idx="27125">
                  <c:v>88.708204999875306</c:v>
                </c:pt>
                <c:pt idx="27126">
                  <c:v>88.709334000213801</c:v>
                </c:pt>
                <c:pt idx="27127">
                  <c:v>88.709361999917704</c:v>
                </c:pt>
                <c:pt idx="27128">
                  <c:v>88.730413000121104</c:v>
                </c:pt>
                <c:pt idx="27129">
                  <c:v>88.731075999930908</c:v>
                </c:pt>
                <c:pt idx="27130">
                  <c:v>88.732327999878095</c:v>
                </c:pt>
                <c:pt idx="27131">
                  <c:v>88.733268999931099</c:v>
                </c:pt>
                <c:pt idx="27132">
                  <c:v>88.741326000217597</c:v>
                </c:pt>
                <c:pt idx="27133">
                  <c:v>88.741990000016798</c:v>
                </c:pt>
                <c:pt idx="27134">
                  <c:v>88.743407000038104</c:v>
                </c:pt>
                <c:pt idx="27135">
                  <c:v>88.744475000112288</c:v>
                </c:pt>
                <c:pt idx="27136">
                  <c:v>88.745101999847904</c:v>
                </c:pt>
                <c:pt idx="27137">
                  <c:v>88.746283000091296</c:v>
                </c:pt>
                <c:pt idx="27138">
                  <c:v>88.747507999869413</c:v>
                </c:pt>
                <c:pt idx="27139">
                  <c:v>88.748266000038697</c:v>
                </c:pt>
                <c:pt idx="27140">
                  <c:v>88.750474999869709</c:v>
                </c:pt>
                <c:pt idx="27141">
                  <c:v>88.750804000028396</c:v>
                </c:pt>
                <c:pt idx="27142">
                  <c:v>88.751582999975611</c:v>
                </c:pt>
                <c:pt idx="27143">
                  <c:v>88.752074999774692</c:v>
                </c:pt>
                <c:pt idx="27144">
                  <c:v>88.754729999891396</c:v>
                </c:pt>
                <c:pt idx="27145">
                  <c:v>88.775400000031311</c:v>
                </c:pt>
                <c:pt idx="27146">
                  <c:v>88.786903999789502</c:v>
                </c:pt>
                <c:pt idx="27147">
                  <c:v>88.791653000043794</c:v>
                </c:pt>
                <c:pt idx="27148">
                  <c:v>88.792069000191901</c:v>
                </c:pt>
                <c:pt idx="27149">
                  <c:v>88.792812000065098</c:v>
                </c:pt>
                <c:pt idx="27150">
                  <c:v>88.7932949999594</c:v>
                </c:pt>
                <c:pt idx="27151">
                  <c:v>88.802886999928802</c:v>
                </c:pt>
                <c:pt idx="27152">
                  <c:v>88.803474000087505</c:v>
                </c:pt>
                <c:pt idx="27153">
                  <c:v>88.803519000066402</c:v>
                </c:pt>
                <c:pt idx="27154">
                  <c:v>88.804385000003094</c:v>
                </c:pt>
                <c:pt idx="27155">
                  <c:v>88.804740999876202</c:v>
                </c:pt>
                <c:pt idx="27156">
                  <c:v>88.805187000161794</c:v>
                </c:pt>
                <c:pt idx="27157">
                  <c:v>88.805460000003208</c:v>
                </c:pt>
                <c:pt idx="27158">
                  <c:v>88.805779999802311</c:v>
                </c:pt>
                <c:pt idx="27159">
                  <c:v>88.806813999781298</c:v>
                </c:pt>
                <c:pt idx="27160">
                  <c:v>88.807549000193802</c:v>
                </c:pt>
                <c:pt idx="27161">
                  <c:v>88.823843000227498</c:v>
                </c:pt>
                <c:pt idx="27162">
                  <c:v>88.8277459998789</c:v>
                </c:pt>
                <c:pt idx="27163">
                  <c:v>88.828521999857898</c:v>
                </c:pt>
                <c:pt idx="27164">
                  <c:v>88.829965000058991</c:v>
                </c:pt>
                <c:pt idx="27165">
                  <c:v>88.830993000101401</c:v>
                </c:pt>
                <c:pt idx="27166">
                  <c:v>88.832519999868893</c:v>
                </c:pt>
                <c:pt idx="27167">
                  <c:v>88.833156999953601</c:v>
                </c:pt>
                <c:pt idx="27168">
                  <c:v>88.834274999953706</c:v>
                </c:pt>
                <c:pt idx="27169">
                  <c:v>88.834584999858606</c:v>
                </c:pt>
                <c:pt idx="27170">
                  <c:v>88.835140999890399</c:v>
                </c:pt>
                <c:pt idx="27171">
                  <c:v>88.835947000006797</c:v>
                </c:pt>
                <c:pt idx="27172">
                  <c:v>88.846052999997411</c:v>
                </c:pt>
                <c:pt idx="27173">
                  <c:v>88.846728000135002</c:v>
                </c:pt>
                <c:pt idx="27174">
                  <c:v>88.848179999786197</c:v>
                </c:pt>
                <c:pt idx="27175">
                  <c:v>88.849043000209306</c:v>
                </c:pt>
                <c:pt idx="27176">
                  <c:v>88.849105999997789</c:v>
                </c:pt>
                <c:pt idx="27177">
                  <c:v>88.84946599982861</c:v>
                </c:pt>
                <c:pt idx="27178">
                  <c:v>88.850167000146001</c:v>
                </c:pt>
                <c:pt idx="27179">
                  <c:v>88.850604000071996</c:v>
                </c:pt>
                <c:pt idx="27180">
                  <c:v>88.854801999787</c:v>
                </c:pt>
                <c:pt idx="27181">
                  <c:v>88.855312999839896</c:v>
                </c:pt>
                <c:pt idx="27182">
                  <c:v>88.856225000199601</c:v>
                </c:pt>
                <c:pt idx="27183">
                  <c:v>88.856912000210201</c:v>
                </c:pt>
                <c:pt idx="27184">
                  <c:v>88.85693999991409</c:v>
                </c:pt>
                <c:pt idx="27185">
                  <c:v>88.872914000148697</c:v>
                </c:pt>
                <c:pt idx="27186">
                  <c:v>88.882279999779698</c:v>
                </c:pt>
                <c:pt idx="27187">
                  <c:v>88.884544999927996</c:v>
                </c:pt>
                <c:pt idx="27188">
                  <c:v>88.885295000181898</c:v>
                </c:pt>
                <c:pt idx="27189">
                  <c:v>88.886533999811903</c:v>
                </c:pt>
                <c:pt idx="27190">
                  <c:v>88.887876000171602</c:v>
                </c:pt>
                <c:pt idx="27191">
                  <c:v>88.895990999844798</c:v>
                </c:pt>
                <c:pt idx="27192">
                  <c:v>88.909005000004896</c:v>
                </c:pt>
                <c:pt idx="27193">
                  <c:v>88.914811999984508</c:v>
                </c:pt>
                <c:pt idx="27194">
                  <c:v>88.915764999910593</c:v>
                </c:pt>
                <c:pt idx="27195">
                  <c:v>88.916145999974106</c:v>
                </c:pt>
                <c:pt idx="27196">
                  <c:v>88.921825999932395</c:v>
                </c:pt>
                <c:pt idx="27197">
                  <c:v>88.92234999984791</c:v>
                </c:pt>
                <c:pt idx="27198">
                  <c:v>88.922529000228593</c:v>
                </c:pt>
                <c:pt idx="27199">
                  <c:v>88.923460999922099</c:v>
                </c:pt>
                <c:pt idx="27200">
                  <c:v>88.924087000123095</c:v>
                </c:pt>
                <c:pt idx="27201">
                  <c:v>88.925188999837701</c:v>
                </c:pt>
                <c:pt idx="27202">
                  <c:v>88.92528500018669</c:v>
                </c:pt>
                <c:pt idx="27203">
                  <c:v>88.925444999858797</c:v>
                </c:pt>
                <c:pt idx="27204">
                  <c:v>88.926066000112698</c:v>
                </c:pt>
                <c:pt idx="27205">
                  <c:v>88.926102000186802</c:v>
                </c:pt>
                <c:pt idx="27206">
                  <c:v>88.926235000144501</c:v>
                </c:pt>
                <c:pt idx="27207">
                  <c:v>88.928430000123612</c:v>
                </c:pt>
                <c:pt idx="27208">
                  <c:v>88.928658999975497</c:v>
                </c:pt>
                <c:pt idx="27209">
                  <c:v>88.929243000165997</c:v>
                </c:pt>
                <c:pt idx="27210">
                  <c:v>88.929397999890995</c:v>
                </c:pt>
                <c:pt idx="27211">
                  <c:v>88.93013399983829</c:v>
                </c:pt>
                <c:pt idx="27212">
                  <c:v>88.930204999996903</c:v>
                </c:pt>
                <c:pt idx="27213">
                  <c:v>88.930286000049804</c:v>
                </c:pt>
                <c:pt idx="27214">
                  <c:v>88.930354999774792</c:v>
                </c:pt>
                <c:pt idx="27215">
                  <c:v>88.930429999891203</c:v>
                </c:pt>
                <c:pt idx="27216">
                  <c:v>88.930506999986392</c:v>
                </c:pt>
                <c:pt idx="27217">
                  <c:v>88.931115999912393</c:v>
                </c:pt>
                <c:pt idx="27218">
                  <c:v>88.932271999965394</c:v>
                </c:pt>
                <c:pt idx="27219">
                  <c:v>88.932898000166404</c:v>
                </c:pt>
                <c:pt idx="27220">
                  <c:v>88.933176999944408</c:v>
                </c:pt>
                <c:pt idx="27221">
                  <c:v>88.933682000060799</c:v>
                </c:pt>
                <c:pt idx="27222">
                  <c:v>88.933965999785798</c:v>
                </c:pt>
                <c:pt idx="27223">
                  <c:v>88.9393839997865</c:v>
                </c:pt>
                <c:pt idx="27224">
                  <c:v>88.949186999798187</c:v>
                </c:pt>
                <c:pt idx="27225">
                  <c:v>88.949887000126097</c:v>
                </c:pt>
                <c:pt idx="27226">
                  <c:v>88.951039000221499</c:v>
                </c:pt>
                <c:pt idx="27227">
                  <c:v>88.951830000041795</c:v>
                </c:pt>
                <c:pt idx="27228">
                  <c:v>88.955991000148003</c:v>
                </c:pt>
                <c:pt idx="27229">
                  <c:v>88.9736290000655</c:v>
                </c:pt>
                <c:pt idx="27230">
                  <c:v>88.974030999906901</c:v>
                </c:pt>
                <c:pt idx="27231">
                  <c:v>88.974736000182006</c:v>
                </c:pt>
                <c:pt idx="27232">
                  <c:v>88.975318999928206</c:v>
                </c:pt>
                <c:pt idx="27233">
                  <c:v>88.975789999949399</c:v>
                </c:pt>
                <c:pt idx="27234">
                  <c:v>88.994888999877702</c:v>
                </c:pt>
                <c:pt idx="27235">
                  <c:v>88.995547000195003</c:v>
                </c:pt>
                <c:pt idx="27236">
                  <c:v>88.996577000216305</c:v>
                </c:pt>
                <c:pt idx="27237">
                  <c:v>88.9972499999203</c:v>
                </c:pt>
                <c:pt idx="27238">
                  <c:v>89.006878999953102</c:v>
                </c:pt>
                <c:pt idx="27239">
                  <c:v>89.007159000175292</c:v>
                </c:pt>
                <c:pt idx="27240">
                  <c:v>89.0074600001753</c:v>
                </c:pt>
                <c:pt idx="27241">
                  <c:v>89.008609999836992</c:v>
                </c:pt>
                <c:pt idx="27242">
                  <c:v>89.009393000196695</c:v>
                </c:pt>
                <c:pt idx="27243">
                  <c:v>89.024128999881199</c:v>
                </c:pt>
                <c:pt idx="27244">
                  <c:v>89.024461000008102</c:v>
                </c:pt>
                <c:pt idx="27245">
                  <c:v>89.025078999838996</c:v>
                </c:pt>
                <c:pt idx="27246">
                  <c:v>89.025563000177499</c:v>
                </c:pt>
                <c:pt idx="27247">
                  <c:v>89.050774000043006</c:v>
                </c:pt>
                <c:pt idx="27248">
                  <c:v>89.051515999926707</c:v>
                </c:pt>
                <c:pt idx="27249">
                  <c:v>89.052867000191299</c:v>
                </c:pt>
                <c:pt idx="27250">
                  <c:v>89.053787000011596</c:v>
                </c:pt>
                <c:pt idx="27251">
                  <c:v>89.070901000013691</c:v>
                </c:pt>
                <c:pt idx="27252">
                  <c:v>89.076542999919099</c:v>
                </c:pt>
                <c:pt idx="27253">
                  <c:v>89.076999000099008</c:v>
                </c:pt>
                <c:pt idx="27254">
                  <c:v>89.0777909999087</c:v>
                </c:pt>
                <c:pt idx="27255">
                  <c:v>89.078364000215501</c:v>
                </c:pt>
                <c:pt idx="27256">
                  <c:v>89.078873999824197</c:v>
                </c:pt>
                <c:pt idx="27257">
                  <c:v>89.079595999919505</c:v>
                </c:pt>
                <c:pt idx="27258">
                  <c:v>89.080866000131209</c:v>
                </c:pt>
                <c:pt idx="27259">
                  <c:v>89.081626999814006</c:v>
                </c:pt>
                <c:pt idx="27260">
                  <c:v>89.0817839999726</c:v>
                </c:pt>
                <c:pt idx="27261">
                  <c:v>89.089626999793794</c:v>
                </c:pt>
                <c:pt idx="27262">
                  <c:v>89.090301999931398</c:v>
                </c:pt>
                <c:pt idx="27263">
                  <c:v>89.091627000016089</c:v>
                </c:pt>
                <c:pt idx="27264">
                  <c:v>89.0932090001115</c:v>
                </c:pt>
                <c:pt idx="27265">
                  <c:v>89.10100699995381</c:v>
                </c:pt>
                <c:pt idx="27266">
                  <c:v>89.101222999943204</c:v>
                </c:pt>
                <c:pt idx="27267">
                  <c:v>89.114088999849599</c:v>
                </c:pt>
                <c:pt idx="27268">
                  <c:v>89.133682000010594</c:v>
                </c:pt>
                <c:pt idx="27269">
                  <c:v>89.137025000127295</c:v>
                </c:pt>
                <c:pt idx="27270">
                  <c:v>89.146304000223608</c:v>
                </c:pt>
                <c:pt idx="27271">
                  <c:v>89.1483959999277</c:v>
                </c:pt>
                <c:pt idx="27272">
                  <c:v>89.151622999906891</c:v>
                </c:pt>
                <c:pt idx="27273">
                  <c:v>89.162055000088003</c:v>
                </c:pt>
                <c:pt idx="27274">
                  <c:v>89.162628999929396</c:v>
                </c:pt>
                <c:pt idx="27275">
                  <c:v>89.163534999897792</c:v>
                </c:pt>
                <c:pt idx="27276">
                  <c:v>89.164266999887303</c:v>
                </c:pt>
                <c:pt idx="27277">
                  <c:v>89.194525000038993</c:v>
                </c:pt>
                <c:pt idx="27278">
                  <c:v>89.1973339998912</c:v>
                </c:pt>
                <c:pt idx="27279">
                  <c:v>89.215152000178904</c:v>
                </c:pt>
                <c:pt idx="27280">
                  <c:v>89.226861000042803</c:v>
                </c:pt>
                <c:pt idx="27281">
                  <c:v>89.227458000095794</c:v>
                </c:pt>
                <c:pt idx="27282">
                  <c:v>89.228537000053606</c:v>
                </c:pt>
                <c:pt idx="27283">
                  <c:v>89.229461999821012</c:v>
                </c:pt>
                <c:pt idx="27284">
                  <c:v>89.229619999969088</c:v>
                </c:pt>
                <c:pt idx="27285">
                  <c:v>89.234516000033096</c:v>
                </c:pt>
                <c:pt idx="27286">
                  <c:v>89.234973000202402</c:v>
                </c:pt>
                <c:pt idx="27287">
                  <c:v>89.236051000170804</c:v>
                </c:pt>
                <c:pt idx="27288">
                  <c:v>89.236714999969905</c:v>
                </c:pt>
                <c:pt idx="27289">
                  <c:v>89.2429440000341</c:v>
                </c:pt>
                <c:pt idx="27290">
                  <c:v>89.258950999919691</c:v>
                </c:pt>
                <c:pt idx="27291">
                  <c:v>89.259619000131295</c:v>
                </c:pt>
                <c:pt idx="27292">
                  <c:v>89.26098099982481</c:v>
                </c:pt>
                <c:pt idx="27293">
                  <c:v>89.261820000046995</c:v>
                </c:pt>
                <c:pt idx="27294">
                  <c:v>89.286139999785505</c:v>
                </c:pt>
                <c:pt idx="27295">
                  <c:v>89.292202999786198</c:v>
                </c:pt>
                <c:pt idx="27296">
                  <c:v>89.297688999977197</c:v>
                </c:pt>
                <c:pt idx="27297">
                  <c:v>89.29833699994559</c:v>
                </c:pt>
                <c:pt idx="27298">
                  <c:v>89.299407999988006</c:v>
                </c:pt>
                <c:pt idx="27299">
                  <c:v>89.300198999808302</c:v>
                </c:pt>
                <c:pt idx="27300">
                  <c:v>89.308852000158296</c:v>
                </c:pt>
                <c:pt idx="27301">
                  <c:v>89.309495000179496</c:v>
                </c:pt>
                <c:pt idx="27302">
                  <c:v>89.310894999925893</c:v>
                </c:pt>
                <c:pt idx="27303">
                  <c:v>89.311794999957698</c:v>
                </c:pt>
                <c:pt idx="27304">
                  <c:v>89.325235000160305</c:v>
                </c:pt>
                <c:pt idx="27305">
                  <c:v>89.333453000108406</c:v>
                </c:pt>
                <c:pt idx="27306">
                  <c:v>89.33402200000269</c:v>
                </c:pt>
                <c:pt idx="27307">
                  <c:v>89.335028999812494</c:v>
                </c:pt>
                <c:pt idx="27308">
                  <c:v>89.335785999992297</c:v>
                </c:pt>
                <c:pt idx="27309">
                  <c:v>89.337849000003104</c:v>
                </c:pt>
                <c:pt idx="27310">
                  <c:v>89.338363000024387</c:v>
                </c:pt>
                <c:pt idx="27311">
                  <c:v>89.340222999908292</c:v>
                </c:pt>
                <c:pt idx="27312">
                  <c:v>89.340446999813096</c:v>
                </c:pt>
                <c:pt idx="27313">
                  <c:v>89.342249999844995</c:v>
                </c:pt>
                <c:pt idx="27314">
                  <c:v>89.342411999950798</c:v>
                </c:pt>
                <c:pt idx="27315">
                  <c:v>89.345042999866507</c:v>
                </c:pt>
                <c:pt idx="27316">
                  <c:v>89.345256999877094</c:v>
                </c:pt>
                <c:pt idx="27317">
                  <c:v>89.345615000183898</c:v>
                </c:pt>
                <c:pt idx="27318">
                  <c:v>89.345772999877198</c:v>
                </c:pt>
                <c:pt idx="27319">
                  <c:v>89.346617000046507</c:v>
                </c:pt>
                <c:pt idx="27320">
                  <c:v>89.346709999972504</c:v>
                </c:pt>
                <c:pt idx="27321">
                  <c:v>89.346797999951306</c:v>
                </c:pt>
                <c:pt idx="27322">
                  <c:v>89.346877000025401</c:v>
                </c:pt>
                <c:pt idx="27323">
                  <c:v>89.34695500011</c:v>
                </c:pt>
                <c:pt idx="27324">
                  <c:v>89.347958999951501</c:v>
                </c:pt>
                <c:pt idx="27325">
                  <c:v>89.348569999856394</c:v>
                </c:pt>
                <c:pt idx="27326">
                  <c:v>89.348880000216013</c:v>
                </c:pt>
                <c:pt idx="27327">
                  <c:v>89.348923000216004</c:v>
                </c:pt>
                <c:pt idx="27328">
                  <c:v>89.349491000120892</c:v>
                </c:pt>
                <c:pt idx="27329">
                  <c:v>89.349521999792998</c:v>
                </c:pt>
                <c:pt idx="27330">
                  <c:v>89.349531000152609</c:v>
                </c:pt>
                <c:pt idx="27331">
                  <c:v>89.349840000067999</c:v>
                </c:pt>
                <c:pt idx="27332">
                  <c:v>89.350008000110293</c:v>
                </c:pt>
                <c:pt idx="27333">
                  <c:v>89.350804999867208</c:v>
                </c:pt>
                <c:pt idx="27334">
                  <c:v>89.351089000046997</c:v>
                </c:pt>
                <c:pt idx="27335">
                  <c:v>89.351678000184592</c:v>
                </c:pt>
                <c:pt idx="27336">
                  <c:v>89.351838999846208</c:v>
                </c:pt>
                <c:pt idx="27337">
                  <c:v>89.352335000057693</c:v>
                </c:pt>
                <c:pt idx="27338">
                  <c:v>89.353024000047299</c:v>
                </c:pt>
                <c:pt idx="27339">
                  <c:v>89.354158999867607</c:v>
                </c:pt>
                <c:pt idx="27340">
                  <c:v>89.355049999994606</c:v>
                </c:pt>
                <c:pt idx="27341">
                  <c:v>89.355451999835992</c:v>
                </c:pt>
                <c:pt idx="27342">
                  <c:v>89.356081000005304</c:v>
                </c:pt>
                <c:pt idx="27343">
                  <c:v>89.3572859999949</c:v>
                </c:pt>
                <c:pt idx="27344">
                  <c:v>89.358116999846899</c:v>
                </c:pt>
                <c:pt idx="27345">
                  <c:v>89.360267999836594</c:v>
                </c:pt>
                <c:pt idx="27346">
                  <c:v>89.366897000218088</c:v>
                </c:pt>
                <c:pt idx="27347">
                  <c:v>89.389754999956395</c:v>
                </c:pt>
                <c:pt idx="27348">
                  <c:v>89.390222000020003</c:v>
                </c:pt>
                <c:pt idx="27349">
                  <c:v>89.391109000189303</c:v>
                </c:pt>
                <c:pt idx="27350">
                  <c:v>89.391819999946108</c:v>
                </c:pt>
                <c:pt idx="27351">
                  <c:v>89.404354000180305</c:v>
                </c:pt>
                <c:pt idx="27352">
                  <c:v>89.404915000159207</c:v>
                </c:pt>
                <c:pt idx="27353">
                  <c:v>89.405951000117</c:v>
                </c:pt>
                <c:pt idx="27354">
                  <c:v>89.406621999842102</c:v>
                </c:pt>
                <c:pt idx="27355">
                  <c:v>89.407852000022103</c:v>
                </c:pt>
                <c:pt idx="27356">
                  <c:v>89.410893000149301</c:v>
                </c:pt>
                <c:pt idx="27357">
                  <c:v>89.411370000107098</c:v>
                </c:pt>
                <c:pt idx="27358">
                  <c:v>89.41154200010709</c:v>
                </c:pt>
                <c:pt idx="27359">
                  <c:v>89.411741999810999</c:v>
                </c:pt>
                <c:pt idx="27360">
                  <c:v>89.412713000001503</c:v>
                </c:pt>
                <c:pt idx="27361">
                  <c:v>89.412714999980295</c:v>
                </c:pt>
                <c:pt idx="27362">
                  <c:v>89.413511000202504</c:v>
                </c:pt>
                <c:pt idx="27363">
                  <c:v>89.413514000170792</c:v>
                </c:pt>
                <c:pt idx="27364">
                  <c:v>89.429128000119803</c:v>
                </c:pt>
                <c:pt idx="27365">
                  <c:v>89.429410999855392</c:v>
                </c:pt>
                <c:pt idx="27366">
                  <c:v>89.430006999918888</c:v>
                </c:pt>
                <c:pt idx="27367">
                  <c:v>89.430511000045897</c:v>
                </c:pt>
                <c:pt idx="27368">
                  <c:v>89.431498000067208</c:v>
                </c:pt>
                <c:pt idx="27369">
                  <c:v>89.436873000067806</c:v>
                </c:pt>
                <c:pt idx="27370">
                  <c:v>89.437388000078499</c:v>
                </c:pt>
                <c:pt idx="27371">
                  <c:v>89.438436999898812</c:v>
                </c:pt>
                <c:pt idx="27372">
                  <c:v>89.439244000004692</c:v>
                </c:pt>
                <c:pt idx="27373">
                  <c:v>89.439492000110405</c:v>
                </c:pt>
                <c:pt idx="27374">
                  <c:v>89.457329000197205</c:v>
                </c:pt>
                <c:pt idx="27375">
                  <c:v>89.460932999827406</c:v>
                </c:pt>
                <c:pt idx="27376">
                  <c:v>89.470143000198703</c:v>
                </c:pt>
                <c:pt idx="27377">
                  <c:v>89.473772000019295</c:v>
                </c:pt>
                <c:pt idx="27378">
                  <c:v>89.473826999892395</c:v>
                </c:pt>
                <c:pt idx="27379">
                  <c:v>89.474448000146296</c:v>
                </c:pt>
                <c:pt idx="27380">
                  <c:v>89.475721999860895</c:v>
                </c:pt>
                <c:pt idx="27381">
                  <c:v>89.476616999945591</c:v>
                </c:pt>
                <c:pt idx="27382">
                  <c:v>89.478386999871802</c:v>
                </c:pt>
                <c:pt idx="27383">
                  <c:v>89.481089999935591</c:v>
                </c:pt>
                <c:pt idx="27384">
                  <c:v>89.489285000126898</c:v>
                </c:pt>
                <c:pt idx="27385">
                  <c:v>89.494706000095903</c:v>
                </c:pt>
                <c:pt idx="27386">
                  <c:v>89.495393000106503</c:v>
                </c:pt>
                <c:pt idx="27387">
                  <c:v>89.496730000064403</c:v>
                </c:pt>
                <c:pt idx="27388">
                  <c:v>89.497665000180803</c:v>
                </c:pt>
                <c:pt idx="27389">
                  <c:v>89.500510000107099</c:v>
                </c:pt>
                <c:pt idx="27390">
                  <c:v>89.500827999927395</c:v>
                </c:pt>
                <c:pt idx="27391">
                  <c:v>89.501387999916901</c:v>
                </c:pt>
                <c:pt idx="27392">
                  <c:v>89.501782999832301</c:v>
                </c:pt>
                <c:pt idx="27393">
                  <c:v>89.502607000213104</c:v>
                </c:pt>
                <c:pt idx="27394">
                  <c:v>89.508449999812001</c:v>
                </c:pt>
                <c:pt idx="27395">
                  <c:v>89.511743000002696</c:v>
                </c:pt>
                <c:pt idx="27396">
                  <c:v>89.517587000045708</c:v>
                </c:pt>
                <c:pt idx="27397">
                  <c:v>89.518347000193899</c:v>
                </c:pt>
                <c:pt idx="27398">
                  <c:v>89.519615999961303</c:v>
                </c:pt>
                <c:pt idx="27399">
                  <c:v>89.520583000194108</c:v>
                </c:pt>
                <c:pt idx="27400">
                  <c:v>89.535471000090112</c:v>
                </c:pt>
                <c:pt idx="27401">
                  <c:v>89.535616999910403</c:v>
                </c:pt>
                <c:pt idx="27402">
                  <c:v>89.536105000206504</c:v>
                </c:pt>
                <c:pt idx="27403">
                  <c:v>89.5369619997836</c:v>
                </c:pt>
                <c:pt idx="27404">
                  <c:v>89.537701000153902</c:v>
                </c:pt>
                <c:pt idx="27405">
                  <c:v>89.54201799997459</c:v>
                </c:pt>
                <c:pt idx="27406">
                  <c:v>89.547569999922388</c:v>
                </c:pt>
                <c:pt idx="27407">
                  <c:v>89.552636000007595</c:v>
                </c:pt>
                <c:pt idx="27408">
                  <c:v>89.560898999934494</c:v>
                </c:pt>
                <c:pt idx="27409">
                  <c:v>89.561471999786491</c:v>
                </c:pt>
                <c:pt idx="27410">
                  <c:v>89.56252899997699</c:v>
                </c:pt>
                <c:pt idx="27411">
                  <c:v>89.563319999797301</c:v>
                </c:pt>
                <c:pt idx="27412">
                  <c:v>89.572382999904207</c:v>
                </c:pt>
                <c:pt idx="27413">
                  <c:v>89.576593999936406</c:v>
                </c:pt>
                <c:pt idx="27414">
                  <c:v>89.577118999841304</c:v>
                </c:pt>
                <c:pt idx="27415">
                  <c:v>89.578122000148099</c:v>
                </c:pt>
                <c:pt idx="27416">
                  <c:v>89.578825999979003</c:v>
                </c:pt>
                <c:pt idx="27417">
                  <c:v>89.582975000212102</c:v>
                </c:pt>
                <c:pt idx="27418">
                  <c:v>89.586577999853006</c:v>
                </c:pt>
                <c:pt idx="27419">
                  <c:v>89.587209000001096</c:v>
                </c:pt>
                <c:pt idx="27420">
                  <c:v>89.588436000212809</c:v>
                </c:pt>
                <c:pt idx="27421">
                  <c:v>89.589183000043704</c:v>
                </c:pt>
                <c:pt idx="27422">
                  <c:v>89.603526999780996</c:v>
                </c:pt>
                <c:pt idx="27423">
                  <c:v>89.618950999920287</c:v>
                </c:pt>
                <c:pt idx="27424">
                  <c:v>89.621790999899503</c:v>
                </c:pt>
                <c:pt idx="27425">
                  <c:v>89.622639000026496</c:v>
                </c:pt>
                <c:pt idx="27426">
                  <c:v>89.624187000026708</c:v>
                </c:pt>
                <c:pt idx="27427">
                  <c:v>89.625906000037503</c:v>
                </c:pt>
                <c:pt idx="27428">
                  <c:v>89.626428999963508</c:v>
                </c:pt>
                <c:pt idx="27429">
                  <c:v>89.627077999921312</c:v>
                </c:pt>
                <c:pt idx="27430">
                  <c:v>89.628320999963705</c:v>
                </c:pt>
                <c:pt idx="27431">
                  <c:v>89.629219000016704</c:v>
                </c:pt>
                <c:pt idx="27432">
                  <c:v>89.638978000039003</c:v>
                </c:pt>
                <c:pt idx="27433">
                  <c:v>89.646988999902504</c:v>
                </c:pt>
                <c:pt idx="27434">
                  <c:v>89.647626999976609</c:v>
                </c:pt>
                <c:pt idx="27435">
                  <c:v>89.648913000018993</c:v>
                </c:pt>
                <c:pt idx="27436">
                  <c:v>89.649714000188396</c:v>
                </c:pt>
                <c:pt idx="27437">
                  <c:v>89.649893000114403</c:v>
                </c:pt>
                <c:pt idx="27438">
                  <c:v>89.650255999913497</c:v>
                </c:pt>
                <c:pt idx="27439">
                  <c:v>89.651157999924095</c:v>
                </c:pt>
                <c:pt idx="27440">
                  <c:v>89.65168199983961</c:v>
                </c:pt>
                <c:pt idx="27441">
                  <c:v>89.655895999840098</c:v>
                </c:pt>
                <c:pt idx="27442">
                  <c:v>89.656236999871894</c:v>
                </c:pt>
                <c:pt idx="27443">
                  <c:v>89.656886999819093</c:v>
                </c:pt>
                <c:pt idx="27444">
                  <c:v>89.657380000062403</c:v>
                </c:pt>
                <c:pt idx="27445">
                  <c:v>89.6667769998202</c:v>
                </c:pt>
                <c:pt idx="27446">
                  <c:v>89.671824000106398</c:v>
                </c:pt>
                <c:pt idx="27447">
                  <c:v>89.672467000127597</c:v>
                </c:pt>
                <c:pt idx="27448">
                  <c:v>89.673761000085506</c:v>
                </c:pt>
                <c:pt idx="27449">
                  <c:v>89.674583000032698</c:v>
                </c:pt>
                <c:pt idx="27450">
                  <c:v>89.6833440001501</c:v>
                </c:pt>
                <c:pt idx="27451">
                  <c:v>89.683846999832895</c:v>
                </c:pt>
                <c:pt idx="27452">
                  <c:v>89.684809000118491</c:v>
                </c:pt>
                <c:pt idx="27453">
                  <c:v>89.68546999994939</c:v>
                </c:pt>
                <c:pt idx="27454">
                  <c:v>89.686420999896598</c:v>
                </c:pt>
                <c:pt idx="27455">
                  <c:v>89.6894749998864</c:v>
                </c:pt>
                <c:pt idx="27456">
                  <c:v>89.689676000034495</c:v>
                </c:pt>
                <c:pt idx="27457">
                  <c:v>89.689975000055696</c:v>
                </c:pt>
                <c:pt idx="27458">
                  <c:v>89.690493000034607</c:v>
                </c:pt>
                <c:pt idx="27459">
                  <c:v>89.690921000055809</c:v>
                </c:pt>
                <c:pt idx="27460">
                  <c:v>89.702334999856205</c:v>
                </c:pt>
                <c:pt idx="27461">
                  <c:v>89.704733999951699</c:v>
                </c:pt>
                <c:pt idx="27462">
                  <c:v>89.70525199993061</c:v>
                </c:pt>
                <c:pt idx="27463">
                  <c:v>89.706123999803793</c:v>
                </c:pt>
                <c:pt idx="27464">
                  <c:v>89.706801999909601</c:v>
                </c:pt>
                <c:pt idx="27465">
                  <c:v>89.719733000038104</c:v>
                </c:pt>
                <c:pt idx="27466">
                  <c:v>89.726757999869704</c:v>
                </c:pt>
                <c:pt idx="27467">
                  <c:v>89.735791999828507</c:v>
                </c:pt>
                <c:pt idx="27468">
                  <c:v>89.752754000073708</c:v>
                </c:pt>
                <c:pt idx="27469">
                  <c:v>89.761910000106496</c:v>
                </c:pt>
                <c:pt idx="27470">
                  <c:v>89.764073999958697</c:v>
                </c:pt>
                <c:pt idx="27471">
                  <c:v>89.764597999874198</c:v>
                </c:pt>
                <c:pt idx="27472">
                  <c:v>89.765795999937808</c:v>
                </c:pt>
                <c:pt idx="27473">
                  <c:v>89.766536999832098</c:v>
                </c:pt>
                <c:pt idx="27474">
                  <c:v>89.768198000001505</c:v>
                </c:pt>
                <c:pt idx="27475">
                  <c:v>89.768854999874691</c:v>
                </c:pt>
                <c:pt idx="27476">
                  <c:v>89.769446999980488</c:v>
                </c:pt>
                <c:pt idx="27477">
                  <c:v>89.770107999811401</c:v>
                </c:pt>
                <c:pt idx="27478">
                  <c:v>89.770127000065187</c:v>
                </c:pt>
                <c:pt idx="27479">
                  <c:v>89.770707999832595</c:v>
                </c:pt>
                <c:pt idx="27480">
                  <c:v>89.7710730000653</c:v>
                </c:pt>
                <c:pt idx="27481">
                  <c:v>89.771298999948996</c:v>
                </c:pt>
                <c:pt idx="27482">
                  <c:v>89.772493000054894</c:v>
                </c:pt>
                <c:pt idx="27483">
                  <c:v>89.773298000181896</c:v>
                </c:pt>
                <c:pt idx="27484">
                  <c:v>89.773950000108002</c:v>
                </c:pt>
                <c:pt idx="27485">
                  <c:v>89.774794999812002</c:v>
                </c:pt>
                <c:pt idx="27486">
                  <c:v>89.775126999938905</c:v>
                </c:pt>
                <c:pt idx="27487">
                  <c:v>89.775225999801393</c:v>
                </c:pt>
                <c:pt idx="27488">
                  <c:v>89.775673000076395</c:v>
                </c:pt>
                <c:pt idx="27489">
                  <c:v>89.7762439999496</c:v>
                </c:pt>
                <c:pt idx="27490">
                  <c:v>89.776497000002507</c:v>
                </c:pt>
                <c:pt idx="27491">
                  <c:v>89.784272000088095</c:v>
                </c:pt>
                <c:pt idx="27492">
                  <c:v>89.792261000184197</c:v>
                </c:pt>
                <c:pt idx="27493">
                  <c:v>89.792661000046706</c:v>
                </c:pt>
                <c:pt idx="27494">
                  <c:v>89.793329999792988</c:v>
                </c:pt>
                <c:pt idx="27495">
                  <c:v>89.793765000194909</c:v>
                </c:pt>
                <c:pt idx="27496">
                  <c:v>89.842016000147808</c:v>
                </c:pt>
                <c:pt idx="27497">
                  <c:v>89.843295999798997</c:v>
                </c:pt>
                <c:pt idx="27498">
                  <c:v>89.850616000148804</c:v>
                </c:pt>
                <c:pt idx="27499">
                  <c:v>89.851311000074887</c:v>
                </c:pt>
                <c:pt idx="27500">
                  <c:v>89.852552000138502</c:v>
                </c:pt>
                <c:pt idx="27501">
                  <c:v>89.853908999884794</c:v>
                </c:pt>
                <c:pt idx="27502">
                  <c:v>89.878786000099296</c:v>
                </c:pt>
                <c:pt idx="27503">
                  <c:v>89.890007000121798</c:v>
                </c:pt>
                <c:pt idx="27504">
                  <c:v>89.891812000132603</c:v>
                </c:pt>
                <c:pt idx="27505">
                  <c:v>89.9056270000073</c:v>
                </c:pt>
                <c:pt idx="27506">
                  <c:v>89.906045000134299</c:v>
                </c:pt>
                <c:pt idx="27507">
                  <c:v>89.906834999965213</c:v>
                </c:pt>
                <c:pt idx="27508">
                  <c:v>89.907350999965203</c:v>
                </c:pt>
                <c:pt idx="27509">
                  <c:v>89.923098999861296</c:v>
                </c:pt>
                <c:pt idx="27510">
                  <c:v>89.926060999914597</c:v>
                </c:pt>
                <c:pt idx="27511">
                  <c:v>89.926695000030989</c:v>
                </c:pt>
                <c:pt idx="27512">
                  <c:v>89.927953999904204</c:v>
                </c:pt>
                <c:pt idx="27513">
                  <c:v>89.928785000210993</c:v>
                </c:pt>
                <c:pt idx="27514">
                  <c:v>89.928858999883204</c:v>
                </c:pt>
                <c:pt idx="27515">
                  <c:v>89.940698000191304</c:v>
                </c:pt>
                <c:pt idx="27516">
                  <c:v>89.941207999800099</c:v>
                </c:pt>
                <c:pt idx="27517">
                  <c:v>89.942052999958804</c:v>
                </c:pt>
                <c:pt idx="27518">
                  <c:v>89.942663999863697</c:v>
                </c:pt>
                <c:pt idx="27519">
                  <c:v>89.944794000075404</c:v>
                </c:pt>
                <c:pt idx="27520">
                  <c:v>89.945478000117788</c:v>
                </c:pt>
                <c:pt idx="27521">
                  <c:v>89.946831999895906</c:v>
                </c:pt>
                <c:pt idx="27522">
                  <c:v>89.947782999843099</c:v>
                </c:pt>
                <c:pt idx="27523">
                  <c:v>89.9745480001001</c:v>
                </c:pt>
                <c:pt idx="27524">
                  <c:v>89.9861130001227</c:v>
                </c:pt>
                <c:pt idx="27525">
                  <c:v>90.008495999882101</c:v>
                </c:pt>
                <c:pt idx="27526">
                  <c:v>90.012367999861411</c:v>
                </c:pt>
                <c:pt idx="27527">
                  <c:v>90.027035999810295</c:v>
                </c:pt>
                <c:pt idx="27528">
                  <c:v>90.027825000106503</c:v>
                </c:pt>
                <c:pt idx="27529">
                  <c:v>90.029234000212398</c:v>
                </c:pt>
                <c:pt idx="27530">
                  <c:v>90.030206999927003</c:v>
                </c:pt>
                <c:pt idx="27531">
                  <c:v>90.055875999951198</c:v>
                </c:pt>
                <c:pt idx="27532">
                  <c:v>90.0565960000676</c:v>
                </c:pt>
                <c:pt idx="27533">
                  <c:v>90.057795000120592</c:v>
                </c:pt>
                <c:pt idx="27534">
                  <c:v>90.05875899993039</c:v>
                </c:pt>
                <c:pt idx="27535">
                  <c:v>90.061818999856698</c:v>
                </c:pt>
                <c:pt idx="27536">
                  <c:v>90.062496999962605</c:v>
                </c:pt>
                <c:pt idx="27537">
                  <c:v>90.063830999952089</c:v>
                </c:pt>
                <c:pt idx="27538">
                  <c:v>90.064794000227195</c:v>
                </c:pt>
                <c:pt idx="27539">
                  <c:v>90.082822000112998</c:v>
                </c:pt>
                <c:pt idx="27540">
                  <c:v>90.083178999975601</c:v>
                </c:pt>
                <c:pt idx="27541">
                  <c:v>90.083806000165993</c:v>
                </c:pt>
                <c:pt idx="27542">
                  <c:v>90.085022000039288</c:v>
                </c:pt>
                <c:pt idx="27543">
                  <c:v>90.085989999806699</c:v>
                </c:pt>
                <c:pt idx="27544">
                  <c:v>90.091792999828613</c:v>
                </c:pt>
                <c:pt idx="27545">
                  <c:v>90.092497000114207</c:v>
                </c:pt>
                <c:pt idx="27546">
                  <c:v>90.093109999997893</c:v>
                </c:pt>
                <c:pt idx="27547">
                  <c:v>90.093636999881696</c:v>
                </c:pt>
                <c:pt idx="27548">
                  <c:v>90.093840000008598</c:v>
                </c:pt>
                <c:pt idx="27549">
                  <c:v>90.094613000019294</c:v>
                </c:pt>
                <c:pt idx="27550">
                  <c:v>90.094656000019299</c:v>
                </c:pt>
                <c:pt idx="27551">
                  <c:v>90.094846999818401</c:v>
                </c:pt>
                <c:pt idx="27552">
                  <c:v>90.095204000135709</c:v>
                </c:pt>
                <c:pt idx="27553">
                  <c:v>90.095353999913598</c:v>
                </c:pt>
                <c:pt idx="27554">
                  <c:v>90.096210999945399</c:v>
                </c:pt>
                <c:pt idx="27555">
                  <c:v>90.096870999786901</c:v>
                </c:pt>
                <c:pt idx="27556">
                  <c:v>90.124084999843006</c:v>
                </c:pt>
                <c:pt idx="27557">
                  <c:v>90.124912000192111</c:v>
                </c:pt>
                <c:pt idx="27558">
                  <c:v>90.12550599982201</c:v>
                </c:pt>
                <c:pt idx="27559">
                  <c:v>90.126680000139402</c:v>
                </c:pt>
                <c:pt idx="27560">
                  <c:v>90.127396999832797</c:v>
                </c:pt>
                <c:pt idx="27561">
                  <c:v>90.127897000002108</c:v>
                </c:pt>
                <c:pt idx="27562">
                  <c:v>90.128577000086793</c:v>
                </c:pt>
                <c:pt idx="27563">
                  <c:v>90.129872000033998</c:v>
                </c:pt>
                <c:pt idx="27564">
                  <c:v>90.130748999854404</c:v>
                </c:pt>
                <c:pt idx="27565">
                  <c:v>90.134659999876007</c:v>
                </c:pt>
                <c:pt idx="27566">
                  <c:v>90.151614000205797</c:v>
                </c:pt>
                <c:pt idx="27567">
                  <c:v>90.152339999804099</c:v>
                </c:pt>
                <c:pt idx="27568">
                  <c:v>90.153663999899408</c:v>
                </c:pt>
                <c:pt idx="27569">
                  <c:v>90.1546079999207</c:v>
                </c:pt>
                <c:pt idx="27570">
                  <c:v>90.159565999783794</c:v>
                </c:pt>
                <c:pt idx="27571">
                  <c:v>90.171544999975509</c:v>
                </c:pt>
                <c:pt idx="27572">
                  <c:v>90.198104000137306</c:v>
                </c:pt>
                <c:pt idx="27573">
                  <c:v>90.198678999968195</c:v>
                </c:pt>
                <c:pt idx="27574">
                  <c:v>90.199660000052901</c:v>
                </c:pt>
                <c:pt idx="27575">
                  <c:v>90.20038200014821</c:v>
                </c:pt>
                <c:pt idx="27576">
                  <c:v>90.207269000075001</c:v>
                </c:pt>
                <c:pt idx="27577">
                  <c:v>90.208074000202004</c:v>
                </c:pt>
                <c:pt idx="27578">
                  <c:v>90.213521999885401</c:v>
                </c:pt>
                <c:pt idx="27579">
                  <c:v>90.2142429999912</c:v>
                </c:pt>
                <c:pt idx="27580">
                  <c:v>90.215532999991396</c:v>
                </c:pt>
                <c:pt idx="27581">
                  <c:v>90.216488999885698</c:v>
                </c:pt>
                <c:pt idx="27582">
                  <c:v>90.219408999928405</c:v>
                </c:pt>
                <c:pt idx="27583">
                  <c:v>90.237869999782504</c:v>
                </c:pt>
                <c:pt idx="27584">
                  <c:v>90.238375999888305</c:v>
                </c:pt>
                <c:pt idx="27585">
                  <c:v>90.239303000089407</c:v>
                </c:pt>
                <c:pt idx="27586">
                  <c:v>90.240064000226894</c:v>
                </c:pt>
                <c:pt idx="27587">
                  <c:v>90.244692999931388</c:v>
                </c:pt>
                <c:pt idx="27588">
                  <c:v>90.245384999889197</c:v>
                </c:pt>
                <c:pt idx="27589">
                  <c:v>90.246731000206609</c:v>
                </c:pt>
                <c:pt idx="27590">
                  <c:v>90.247626999825997</c:v>
                </c:pt>
                <c:pt idx="27591">
                  <c:v>90.254613000070094</c:v>
                </c:pt>
                <c:pt idx="27592">
                  <c:v>90.262569000060395</c:v>
                </c:pt>
                <c:pt idx="27593">
                  <c:v>90.262953000092196</c:v>
                </c:pt>
                <c:pt idx="27594">
                  <c:v>90.263674000198009</c:v>
                </c:pt>
                <c:pt idx="27595">
                  <c:v>90.264154000124094</c:v>
                </c:pt>
                <c:pt idx="27596">
                  <c:v>90.2659110001877</c:v>
                </c:pt>
                <c:pt idx="27597">
                  <c:v>90.2688470000612</c:v>
                </c:pt>
                <c:pt idx="27598">
                  <c:v>90.288615000190404</c:v>
                </c:pt>
                <c:pt idx="27599">
                  <c:v>90.313759999844407</c:v>
                </c:pt>
                <c:pt idx="27600">
                  <c:v>90.314742999908006</c:v>
                </c:pt>
                <c:pt idx="27601">
                  <c:v>90.315414000087898</c:v>
                </c:pt>
                <c:pt idx="27602">
                  <c:v>90.316592999897594</c:v>
                </c:pt>
                <c:pt idx="27603">
                  <c:v>90.3174340000987</c:v>
                </c:pt>
                <c:pt idx="27604">
                  <c:v>90.327681999951892</c:v>
                </c:pt>
                <c:pt idx="27605">
                  <c:v>90.336249999836511</c:v>
                </c:pt>
                <c:pt idx="27606">
                  <c:v>90.340730000207202</c:v>
                </c:pt>
                <c:pt idx="27607">
                  <c:v>90.341227999942902</c:v>
                </c:pt>
                <c:pt idx="27608">
                  <c:v>90.342190000228499</c:v>
                </c:pt>
                <c:pt idx="27609">
                  <c:v>90.342897000027705</c:v>
                </c:pt>
                <c:pt idx="27610">
                  <c:v>90.349611999954504</c:v>
                </c:pt>
                <c:pt idx="27611">
                  <c:v>90.350271999795893</c:v>
                </c:pt>
                <c:pt idx="27612">
                  <c:v>90.351707000081603</c:v>
                </c:pt>
                <c:pt idx="27613">
                  <c:v>90.352649000123989</c:v>
                </c:pt>
                <c:pt idx="27614">
                  <c:v>90.375196999957495</c:v>
                </c:pt>
                <c:pt idx="27615">
                  <c:v>90.3758650001691</c:v>
                </c:pt>
                <c:pt idx="27616">
                  <c:v>90.377100999830802</c:v>
                </c:pt>
                <c:pt idx="27617">
                  <c:v>90.378003999830895</c:v>
                </c:pt>
                <c:pt idx="27618">
                  <c:v>90.378018000137601</c:v>
                </c:pt>
                <c:pt idx="27619">
                  <c:v>90.378625000084796</c:v>
                </c:pt>
                <c:pt idx="27620">
                  <c:v>90.379240999936798</c:v>
                </c:pt>
                <c:pt idx="27621">
                  <c:v>90.379854999809993</c:v>
                </c:pt>
                <c:pt idx="27622">
                  <c:v>90.3807330000745</c:v>
                </c:pt>
                <c:pt idx="27623">
                  <c:v>90.384452999842296</c:v>
                </c:pt>
                <c:pt idx="27624">
                  <c:v>90.384971999810602</c:v>
                </c:pt>
                <c:pt idx="27625">
                  <c:v>90.385868999874205</c:v>
                </c:pt>
                <c:pt idx="27626">
                  <c:v>90.386551999927107</c:v>
                </c:pt>
                <c:pt idx="27627">
                  <c:v>90.397502000087101</c:v>
                </c:pt>
                <c:pt idx="27628">
                  <c:v>90.415394000046888</c:v>
                </c:pt>
                <c:pt idx="27629">
                  <c:v>90.435340000112703</c:v>
                </c:pt>
                <c:pt idx="27630">
                  <c:v>90.435822000017595</c:v>
                </c:pt>
                <c:pt idx="27631">
                  <c:v>90.436747999774497</c:v>
                </c:pt>
                <c:pt idx="27632">
                  <c:v>90.437975999975606</c:v>
                </c:pt>
                <c:pt idx="27633">
                  <c:v>90.444064000166591</c:v>
                </c:pt>
                <c:pt idx="27634">
                  <c:v>90.444624000156111</c:v>
                </c:pt>
                <c:pt idx="27635">
                  <c:v>90.445622000061093</c:v>
                </c:pt>
                <c:pt idx="27636">
                  <c:v>90.446379999775601</c:v>
                </c:pt>
                <c:pt idx="27637">
                  <c:v>90.452175999871514</c:v>
                </c:pt>
                <c:pt idx="27638">
                  <c:v>90.452525999808103</c:v>
                </c:pt>
                <c:pt idx="27639">
                  <c:v>90.453218000220602</c:v>
                </c:pt>
                <c:pt idx="27640">
                  <c:v>90.453729999808203</c:v>
                </c:pt>
                <c:pt idx="27641">
                  <c:v>90.457423999851002</c:v>
                </c:pt>
                <c:pt idx="27642">
                  <c:v>90.458732000115504</c:v>
                </c:pt>
                <c:pt idx="27643">
                  <c:v>90.484662000108003</c:v>
                </c:pt>
                <c:pt idx="27644">
                  <c:v>90.485341000203292</c:v>
                </c:pt>
                <c:pt idx="27645">
                  <c:v>90.486568999949611</c:v>
                </c:pt>
                <c:pt idx="27646">
                  <c:v>90.487546000076691</c:v>
                </c:pt>
                <c:pt idx="27647">
                  <c:v>90.488984999865295</c:v>
                </c:pt>
                <c:pt idx="27648">
                  <c:v>90.503915000226598</c:v>
                </c:pt>
                <c:pt idx="27649">
                  <c:v>90.50461500009979</c:v>
                </c:pt>
                <c:pt idx="27650">
                  <c:v>90.505875999951897</c:v>
                </c:pt>
                <c:pt idx="27651">
                  <c:v>90.506852000089495</c:v>
                </c:pt>
                <c:pt idx="27652">
                  <c:v>90.508791000047395</c:v>
                </c:pt>
                <c:pt idx="27653">
                  <c:v>90.521610999985498</c:v>
                </c:pt>
                <c:pt idx="27654">
                  <c:v>90.533194999807108</c:v>
                </c:pt>
                <c:pt idx="27655">
                  <c:v>90.5461110000942</c:v>
                </c:pt>
                <c:pt idx="27656">
                  <c:v>90.546513999924997</c:v>
                </c:pt>
                <c:pt idx="27657">
                  <c:v>90.547366999999198</c:v>
                </c:pt>
                <c:pt idx="27658">
                  <c:v>90.547882999999189</c:v>
                </c:pt>
                <c:pt idx="27659">
                  <c:v>90.552134000063191</c:v>
                </c:pt>
                <c:pt idx="27660">
                  <c:v>90.562557999874102</c:v>
                </c:pt>
                <c:pt idx="27661">
                  <c:v>90.56310999994821</c:v>
                </c:pt>
                <c:pt idx="27662">
                  <c:v>90.564016999906002</c:v>
                </c:pt>
                <c:pt idx="27663">
                  <c:v>90.564692000043493</c:v>
                </c:pt>
                <c:pt idx="27664">
                  <c:v>90.570681999906796</c:v>
                </c:pt>
                <c:pt idx="27665">
                  <c:v>90.572719000192592</c:v>
                </c:pt>
                <c:pt idx="27666">
                  <c:v>90.572756999790698</c:v>
                </c:pt>
                <c:pt idx="27667">
                  <c:v>90.573353999843604</c:v>
                </c:pt>
                <c:pt idx="27668">
                  <c:v>90.573357999801289</c:v>
                </c:pt>
                <c:pt idx="27669">
                  <c:v>90.574620000097596</c:v>
                </c:pt>
                <c:pt idx="27670">
                  <c:v>90.574622000076403</c:v>
                </c:pt>
                <c:pt idx="27671">
                  <c:v>90.575564000118902</c:v>
                </c:pt>
                <c:pt idx="27672">
                  <c:v>90.575728000203512</c:v>
                </c:pt>
                <c:pt idx="27673">
                  <c:v>90.585281000130593</c:v>
                </c:pt>
                <c:pt idx="27674">
                  <c:v>90.585931000077792</c:v>
                </c:pt>
                <c:pt idx="27675">
                  <c:v>90.587067999877007</c:v>
                </c:pt>
                <c:pt idx="27676">
                  <c:v>90.587882999898198</c:v>
                </c:pt>
                <c:pt idx="27677">
                  <c:v>90.608116000112204</c:v>
                </c:pt>
                <c:pt idx="27678">
                  <c:v>90.608500000143906</c:v>
                </c:pt>
                <c:pt idx="27679">
                  <c:v>90.609226000196898</c:v>
                </c:pt>
                <c:pt idx="27680">
                  <c:v>90.609818999837401</c:v>
                </c:pt>
                <c:pt idx="27681">
                  <c:v>90.6135430000176</c:v>
                </c:pt>
                <c:pt idx="27682">
                  <c:v>90.626185000019106</c:v>
                </c:pt>
                <c:pt idx="27683">
                  <c:v>90.634032999787408</c:v>
                </c:pt>
                <c:pt idx="27684">
                  <c:v>90.634705999946107</c:v>
                </c:pt>
                <c:pt idx="27685">
                  <c:v>90.635875999851095</c:v>
                </c:pt>
                <c:pt idx="27686">
                  <c:v>90.636833000189597</c:v>
                </c:pt>
                <c:pt idx="27687">
                  <c:v>90.639417000147603</c:v>
                </c:pt>
                <c:pt idx="27688">
                  <c:v>90.6402149998939</c:v>
                </c:pt>
                <c:pt idx="27689">
                  <c:v>90.640885000084296</c:v>
                </c:pt>
                <c:pt idx="27690">
                  <c:v>90.642119000221996</c:v>
                </c:pt>
                <c:pt idx="27691">
                  <c:v>90.642982000190301</c:v>
                </c:pt>
                <c:pt idx="27692">
                  <c:v>90.648435999810289</c:v>
                </c:pt>
                <c:pt idx="27693">
                  <c:v>90.649105000011289</c:v>
                </c:pt>
                <c:pt idx="27694">
                  <c:v>90.650259000085498</c:v>
                </c:pt>
                <c:pt idx="27695">
                  <c:v>90.65108799995869</c:v>
                </c:pt>
                <c:pt idx="27696">
                  <c:v>90.656746000149695</c:v>
                </c:pt>
                <c:pt idx="27697">
                  <c:v>90.656753000075696</c:v>
                </c:pt>
                <c:pt idx="27698">
                  <c:v>90.657099000054487</c:v>
                </c:pt>
                <c:pt idx="27699">
                  <c:v>90.657456999906501</c:v>
                </c:pt>
                <c:pt idx="27700">
                  <c:v>90.657758999896004</c:v>
                </c:pt>
                <c:pt idx="27701">
                  <c:v>90.658232999885499</c:v>
                </c:pt>
                <c:pt idx="27702">
                  <c:v>90.658866000012395</c:v>
                </c:pt>
                <c:pt idx="27703">
                  <c:v>90.659914999832793</c:v>
                </c:pt>
                <c:pt idx="27704">
                  <c:v>90.663249000044701</c:v>
                </c:pt>
                <c:pt idx="27705">
                  <c:v>90.679187000205204</c:v>
                </c:pt>
                <c:pt idx="27706">
                  <c:v>90.685776000100304</c:v>
                </c:pt>
                <c:pt idx="27707">
                  <c:v>90.685979000227192</c:v>
                </c:pt>
                <c:pt idx="27708">
                  <c:v>90.686409000227201</c:v>
                </c:pt>
                <c:pt idx="27709">
                  <c:v>90.686634000121501</c:v>
                </c:pt>
                <c:pt idx="27710">
                  <c:v>90.687718000026493</c:v>
                </c:pt>
                <c:pt idx="27711">
                  <c:v>90.687770999920701</c:v>
                </c:pt>
                <c:pt idx="27712">
                  <c:v>90.688544999920794</c:v>
                </c:pt>
                <c:pt idx="27713">
                  <c:v>90.688653000142907</c:v>
                </c:pt>
                <c:pt idx="27714">
                  <c:v>90.688841999963188</c:v>
                </c:pt>
                <c:pt idx="27715">
                  <c:v>90.689280999868004</c:v>
                </c:pt>
                <c:pt idx="27716">
                  <c:v>90.690019999783502</c:v>
                </c:pt>
                <c:pt idx="27717">
                  <c:v>90.690551000079708</c:v>
                </c:pt>
                <c:pt idx="27718">
                  <c:v>90.694089999942605</c:v>
                </c:pt>
                <c:pt idx="27719">
                  <c:v>90.694509000059</c:v>
                </c:pt>
                <c:pt idx="27720">
                  <c:v>90.697311999974701</c:v>
                </c:pt>
                <c:pt idx="27721">
                  <c:v>90.697494999858392</c:v>
                </c:pt>
                <c:pt idx="27722">
                  <c:v>90.698818999953801</c:v>
                </c:pt>
                <c:pt idx="27723">
                  <c:v>90.699038999900907</c:v>
                </c:pt>
                <c:pt idx="27724">
                  <c:v>90.699524000228806</c:v>
                </c:pt>
                <c:pt idx="27725">
                  <c:v>90.699691999816409</c:v>
                </c:pt>
                <c:pt idx="27726">
                  <c:v>90.701251000154997</c:v>
                </c:pt>
                <c:pt idx="27727">
                  <c:v>90.701416000229003</c:v>
                </c:pt>
                <c:pt idx="27728">
                  <c:v>90.703289999964895</c:v>
                </c:pt>
                <c:pt idx="27729">
                  <c:v>90.703464999933203</c:v>
                </c:pt>
                <c:pt idx="27730">
                  <c:v>90.703877000123612</c:v>
                </c:pt>
                <c:pt idx="27731">
                  <c:v>90.704029999869789</c:v>
                </c:pt>
                <c:pt idx="27732">
                  <c:v>90.705180999975695</c:v>
                </c:pt>
                <c:pt idx="27733">
                  <c:v>90.705263000018007</c:v>
                </c:pt>
                <c:pt idx="27734">
                  <c:v>90.705345000060305</c:v>
                </c:pt>
                <c:pt idx="27735">
                  <c:v>90.705414999774803</c:v>
                </c:pt>
                <c:pt idx="27736">
                  <c:v>90.705485999933401</c:v>
                </c:pt>
                <c:pt idx="27737">
                  <c:v>90.705551000155495</c:v>
                </c:pt>
                <c:pt idx="27738">
                  <c:v>90.705620999870007</c:v>
                </c:pt>
                <c:pt idx="27739">
                  <c:v>90.70619500016619</c:v>
                </c:pt>
                <c:pt idx="27740">
                  <c:v>90.7066569998278</c:v>
                </c:pt>
                <c:pt idx="27741">
                  <c:v>90.707263999775009</c:v>
                </c:pt>
                <c:pt idx="27742">
                  <c:v>90.707416999975905</c:v>
                </c:pt>
                <c:pt idx="27743">
                  <c:v>90.707573000145203</c:v>
                </c:pt>
                <c:pt idx="27744">
                  <c:v>90.7077810002192</c:v>
                </c:pt>
                <c:pt idx="27745">
                  <c:v>90.707910000219201</c:v>
                </c:pt>
                <c:pt idx="27746">
                  <c:v>90.708220000124101</c:v>
                </c:pt>
                <c:pt idx="27747">
                  <c:v>90.708453999923194</c:v>
                </c:pt>
                <c:pt idx="27748">
                  <c:v>90.708536999954887</c:v>
                </c:pt>
                <c:pt idx="27749">
                  <c:v>90.708924999944401</c:v>
                </c:pt>
                <c:pt idx="27750">
                  <c:v>90.711111000018704</c:v>
                </c:pt>
                <c:pt idx="27751">
                  <c:v>90.725434999967504</c:v>
                </c:pt>
                <c:pt idx="27752">
                  <c:v>90.729340000052602</c:v>
                </c:pt>
                <c:pt idx="27753">
                  <c:v>90.729903999999806</c:v>
                </c:pt>
                <c:pt idx="27754">
                  <c:v>90.730586000063298</c:v>
                </c:pt>
                <c:pt idx="27755">
                  <c:v>90.731959000095202</c:v>
                </c:pt>
                <c:pt idx="27756">
                  <c:v>90.732903000116494</c:v>
                </c:pt>
                <c:pt idx="27757">
                  <c:v>90.739353000117191</c:v>
                </c:pt>
                <c:pt idx="27758">
                  <c:v>90.739733000191308</c:v>
                </c:pt>
                <c:pt idx="27759">
                  <c:v>90.741225999863602</c:v>
                </c:pt>
                <c:pt idx="27760">
                  <c:v>90.741772999990602</c:v>
                </c:pt>
                <c:pt idx="27761">
                  <c:v>90.741950999927198</c:v>
                </c:pt>
                <c:pt idx="27762">
                  <c:v>90.7425310001599</c:v>
                </c:pt>
                <c:pt idx="27763">
                  <c:v>90.74268999984271</c:v>
                </c:pt>
                <c:pt idx="27764">
                  <c:v>90.744643000107303</c:v>
                </c:pt>
                <c:pt idx="27765">
                  <c:v>90.744791999895796</c:v>
                </c:pt>
                <c:pt idx="27766">
                  <c:v>90.7466379999277</c:v>
                </c:pt>
                <c:pt idx="27767">
                  <c:v>90.746852999927697</c:v>
                </c:pt>
                <c:pt idx="27768">
                  <c:v>90.748080000139396</c:v>
                </c:pt>
                <c:pt idx="27769">
                  <c:v>90.748230999906795</c:v>
                </c:pt>
                <c:pt idx="27770">
                  <c:v>90.749775999938691</c:v>
                </c:pt>
                <c:pt idx="27771">
                  <c:v>90.749977000086801</c:v>
                </c:pt>
                <c:pt idx="27772">
                  <c:v>90.750284000023299</c:v>
                </c:pt>
                <c:pt idx="27773">
                  <c:v>90.750425999885906</c:v>
                </c:pt>
                <c:pt idx="27774">
                  <c:v>90.7514099999389</c:v>
                </c:pt>
                <c:pt idx="27775">
                  <c:v>90.751507999812006</c:v>
                </c:pt>
                <c:pt idx="27776">
                  <c:v>90.751604000161009</c:v>
                </c:pt>
                <c:pt idx="27777">
                  <c:v>90.751668999928299</c:v>
                </c:pt>
                <c:pt idx="27778">
                  <c:v>90.751759999875503</c:v>
                </c:pt>
                <c:pt idx="27779">
                  <c:v>90.751825000097597</c:v>
                </c:pt>
                <c:pt idx="27780">
                  <c:v>90.751891999843707</c:v>
                </c:pt>
                <c:pt idx="27781">
                  <c:v>90.751961000023499</c:v>
                </c:pt>
                <c:pt idx="27782">
                  <c:v>90.752423000139913</c:v>
                </c:pt>
                <c:pt idx="27783">
                  <c:v>90.752839999822712</c:v>
                </c:pt>
                <c:pt idx="27784">
                  <c:v>90.753138999843898</c:v>
                </c:pt>
                <c:pt idx="27785">
                  <c:v>90.753422000034305</c:v>
                </c:pt>
                <c:pt idx="27786">
                  <c:v>90.754080999886298</c:v>
                </c:pt>
                <c:pt idx="27787">
                  <c:v>90.754089999791105</c:v>
                </c:pt>
                <c:pt idx="27788">
                  <c:v>90.754363000087309</c:v>
                </c:pt>
                <c:pt idx="27789">
                  <c:v>90.754870000182493</c:v>
                </c:pt>
                <c:pt idx="27790">
                  <c:v>90.755147999971001</c:v>
                </c:pt>
                <c:pt idx="27791">
                  <c:v>90.757770999971399</c:v>
                </c:pt>
                <c:pt idx="27792">
                  <c:v>90.758283000013691</c:v>
                </c:pt>
                <c:pt idx="27793">
                  <c:v>90.759235999939804</c:v>
                </c:pt>
                <c:pt idx="27794">
                  <c:v>90.759282999897493</c:v>
                </c:pt>
                <c:pt idx="27795">
                  <c:v>90.759898000214804</c:v>
                </c:pt>
                <c:pt idx="27796">
                  <c:v>90.766917000109899</c:v>
                </c:pt>
                <c:pt idx="27797">
                  <c:v>90.769022000131301</c:v>
                </c:pt>
                <c:pt idx="27798">
                  <c:v>90.774444000089701</c:v>
                </c:pt>
                <c:pt idx="27799">
                  <c:v>90.776769000058209</c:v>
                </c:pt>
                <c:pt idx="27800">
                  <c:v>90.782168999794493</c:v>
                </c:pt>
                <c:pt idx="27801">
                  <c:v>90.783052999995505</c:v>
                </c:pt>
                <c:pt idx="27802">
                  <c:v>90.783716999794706</c:v>
                </c:pt>
                <c:pt idx="27803">
                  <c:v>90.785027000038099</c:v>
                </c:pt>
                <c:pt idx="27804">
                  <c:v>90.785862999837207</c:v>
                </c:pt>
                <c:pt idx="27805">
                  <c:v>90.7871730000806</c:v>
                </c:pt>
                <c:pt idx="27806">
                  <c:v>90.787863000059502</c:v>
                </c:pt>
                <c:pt idx="27807">
                  <c:v>90.789126999879898</c:v>
                </c:pt>
                <c:pt idx="27808">
                  <c:v>90.790479000133899</c:v>
                </c:pt>
                <c:pt idx="27809">
                  <c:v>90.794709999954591</c:v>
                </c:pt>
                <c:pt idx="27810">
                  <c:v>90.795188999891209</c:v>
                </c:pt>
                <c:pt idx="27811">
                  <c:v>90.795989000071089</c:v>
                </c:pt>
                <c:pt idx="27812">
                  <c:v>90.7967389998702</c:v>
                </c:pt>
                <c:pt idx="27813">
                  <c:v>90.797667000060713</c:v>
                </c:pt>
                <c:pt idx="27814">
                  <c:v>90.80749399981859</c:v>
                </c:pt>
                <c:pt idx="27815">
                  <c:v>90.809359000104394</c:v>
                </c:pt>
                <c:pt idx="27816">
                  <c:v>90.816302999883106</c:v>
                </c:pt>
                <c:pt idx="27817">
                  <c:v>90.817199999946695</c:v>
                </c:pt>
                <c:pt idx="27818">
                  <c:v>90.824370000063894</c:v>
                </c:pt>
                <c:pt idx="27819">
                  <c:v>90.844408000066295</c:v>
                </c:pt>
                <c:pt idx="27820">
                  <c:v>90.846497999791609</c:v>
                </c:pt>
                <c:pt idx="27821">
                  <c:v>90.852338999866305</c:v>
                </c:pt>
                <c:pt idx="27822">
                  <c:v>90.856758999961997</c:v>
                </c:pt>
                <c:pt idx="27823">
                  <c:v>90.857399000014908</c:v>
                </c:pt>
                <c:pt idx="27824">
                  <c:v>90.858542000205404</c:v>
                </c:pt>
                <c:pt idx="27825">
                  <c:v>90.859414000078687</c:v>
                </c:pt>
                <c:pt idx="27826">
                  <c:v>90.85942399997289</c:v>
                </c:pt>
                <c:pt idx="27827">
                  <c:v>90.860975999930801</c:v>
                </c:pt>
                <c:pt idx="27828">
                  <c:v>90.8616560000155</c:v>
                </c:pt>
                <c:pt idx="27829">
                  <c:v>90.862933000153092</c:v>
                </c:pt>
                <c:pt idx="27830">
                  <c:v>90.863688999888794</c:v>
                </c:pt>
                <c:pt idx="27831">
                  <c:v>90.863860999888786</c:v>
                </c:pt>
                <c:pt idx="27832">
                  <c:v>90.874232999794899</c:v>
                </c:pt>
                <c:pt idx="27833">
                  <c:v>90.875144000165108</c:v>
                </c:pt>
                <c:pt idx="27834">
                  <c:v>90.875838000101695</c:v>
                </c:pt>
                <c:pt idx="27835">
                  <c:v>90.877074000218201</c:v>
                </c:pt>
                <c:pt idx="27836">
                  <c:v>90.877945000102002</c:v>
                </c:pt>
                <c:pt idx="27837">
                  <c:v>90.883711000060401</c:v>
                </c:pt>
                <c:pt idx="27838">
                  <c:v>90.884310000092199</c:v>
                </c:pt>
                <c:pt idx="27839">
                  <c:v>90.884440000081597</c:v>
                </c:pt>
                <c:pt idx="27840">
                  <c:v>90.885565999997198</c:v>
                </c:pt>
                <c:pt idx="27841">
                  <c:v>90.88637200011361</c:v>
                </c:pt>
                <c:pt idx="27842">
                  <c:v>90.891097000166994</c:v>
                </c:pt>
                <c:pt idx="27843">
                  <c:v>90.908223000042199</c:v>
                </c:pt>
                <c:pt idx="27844">
                  <c:v>90.912785000000397</c:v>
                </c:pt>
                <c:pt idx="27845">
                  <c:v>90.913500000169691</c:v>
                </c:pt>
                <c:pt idx="27846">
                  <c:v>90.914600999894901</c:v>
                </c:pt>
                <c:pt idx="27847">
                  <c:v>90.914798000085199</c:v>
                </c:pt>
                <c:pt idx="27848">
                  <c:v>90.914800000064105</c:v>
                </c:pt>
                <c:pt idx="27849">
                  <c:v>90.915114999916113</c:v>
                </c:pt>
                <c:pt idx="27850">
                  <c:v>90.915406000021903</c:v>
                </c:pt>
                <c:pt idx="27851">
                  <c:v>90.915765999852695</c:v>
                </c:pt>
                <c:pt idx="27852">
                  <c:v>90.915998000127701</c:v>
                </c:pt>
                <c:pt idx="27853">
                  <c:v>90.916226999979699</c:v>
                </c:pt>
                <c:pt idx="27854">
                  <c:v>90.916297000148901</c:v>
                </c:pt>
                <c:pt idx="27855">
                  <c:v>90.916882999863404</c:v>
                </c:pt>
                <c:pt idx="27856">
                  <c:v>90.9187870001915</c:v>
                </c:pt>
                <c:pt idx="27857">
                  <c:v>90.922542000043904</c:v>
                </c:pt>
                <c:pt idx="27858">
                  <c:v>90.946875000099595</c:v>
                </c:pt>
                <c:pt idx="27859">
                  <c:v>90.956233999804596</c:v>
                </c:pt>
                <c:pt idx="27860">
                  <c:v>90.956686000026806</c:v>
                </c:pt>
                <c:pt idx="27861">
                  <c:v>90.957411000090303</c:v>
                </c:pt>
                <c:pt idx="27862">
                  <c:v>90.957889000037511</c:v>
                </c:pt>
                <c:pt idx="27863">
                  <c:v>90.958887999931903</c:v>
                </c:pt>
                <c:pt idx="27864">
                  <c:v>90.959591000228102</c:v>
                </c:pt>
                <c:pt idx="27865">
                  <c:v>90.975589000208799</c:v>
                </c:pt>
                <c:pt idx="27866">
                  <c:v>90.976167999997401</c:v>
                </c:pt>
                <c:pt idx="27867">
                  <c:v>90.977206999923496</c:v>
                </c:pt>
                <c:pt idx="27868">
                  <c:v>90.9779479998178</c:v>
                </c:pt>
                <c:pt idx="27869">
                  <c:v>90.982859000177996</c:v>
                </c:pt>
                <c:pt idx="27870">
                  <c:v>90.9874710000622</c:v>
                </c:pt>
                <c:pt idx="27871">
                  <c:v>90.989077999893198</c:v>
                </c:pt>
                <c:pt idx="27872">
                  <c:v>90.990781000073099</c:v>
                </c:pt>
                <c:pt idx="27873">
                  <c:v>90.994535999925489</c:v>
                </c:pt>
                <c:pt idx="27874">
                  <c:v>91.000103000169403</c:v>
                </c:pt>
                <c:pt idx="27875">
                  <c:v>91.000569999778193</c:v>
                </c:pt>
                <c:pt idx="27876">
                  <c:v>91.001692000190801</c:v>
                </c:pt>
                <c:pt idx="27877">
                  <c:v>91.00188999991579</c:v>
                </c:pt>
                <c:pt idx="27878">
                  <c:v>91.002601000127399</c:v>
                </c:pt>
                <c:pt idx="27879">
                  <c:v>91.002789999947694</c:v>
                </c:pt>
                <c:pt idx="27880">
                  <c:v>91.0050090001277</c:v>
                </c:pt>
                <c:pt idx="27881">
                  <c:v>91.005205999863293</c:v>
                </c:pt>
                <c:pt idx="27882">
                  <c:v>91.006275999916411</c:v>
                </c:pt>
                <c:pt idx="27883">
                  <c:v>91.006508000191303</c:v>
                </c:pt>
                <c:pt idx="27884">
                  <c:v>91.007272999831898</c:v>
                </c:pt>
                <c:pt idx="27885">
                  <c:v>91.007338000054006</c:v>
                </c:pt>
                <c:pt idx="27886">
                  <c:v>91.007408000223208</c:v>
                </c:pt>
                <c:pt idx="27887">
                  <c:v>91.007473999979894</c:v>
                </c:pt>
                <c:pt idx="27888">
                  <c:v>91.007553000054003</c:v>
                </c:pt>
                <c:pt idx="27889">
                  <c:v>91.00839399980029</c:v>
                </c:pt>
                <c:pt idx="27890">
                  <c:v>91.008920000149288</c:v>
                </c:pt>
                <c:pt idx="27891">
                  <c:v>91.009357000075397</c:v>
                </c:pt>
                <c:pt idx="27892">
                  <c:v>91.0098099998322</c:v>
                </c:pt>
                <c:pt idx="27893">
                  <c:v>91.010289000223509</c:v>
                </c:pt>
                <c:pt idx="27894">
                  <c:v>91.033346000131104</c:v>
                </c:pt>
                <c:pt idx="27895">
                  <c:v>91.03924100008949</c:v>
                </c:pt>
                <c:pt idx="27896">
                  <c:v>91.040167999835802</c:v>
                </c:pt>
                <c:pt idx="27897">
                  <c:v>91.054837000228801</c:v>
                </c:pt>
                <c:pt idx="27898">
                  <c:v>91.055478999805899</c:v>
                </c:pt>
                <c:pt idx="27899">
                  <c:v>91.056707999996391</c:v>
                </c:pt>
                <c:pt idx="27900">
                  <c:v>91.05749099990129</c:v>
                </c:pt>
                <c:pt idx="27901">
                  <c:v>91.060281999943896</c:v>
                </c:pt>
                <c:pt idx="27902">
                  <c:v>91.060580999965097</c:v>
                </c:pt>
                <c:pt idx="27903">
                  <c:v>91.061093000007489</c:v>
                </c:pt>
                <c:pt idx="27904">
                  <c:v>91.061546000218996</c:v>
                </c:pt>
                <c:pt idx="27905">
                  <c:v>91.092749999916109</c:v>
                </c:pt>
                <c:pt idx="27906">
                  <c:v>91.115632999844806</c:v>
                </c:pt>
                <c:pt idx="27907">
                  <c:v>91.116373000204405</c:v>
                </c:pt>
                <c:pt idx="27908">
                  <c:v>91.117707000194002</c:v>
                </c:pt>
                <c:pt idx="27909">
                  <c:v>91.118791000099009</c:v>
                </c:pt>
                <c:pt idx="27910">
                  <c:v>91.119908000109703</c:v>
                </c:pt>
                <c:pt idx="27911">
                  <c:v>91.126825000173994</c:v>
                </c:pt>
                <c:pt idx="27912">
                  <c:v>91.145573000176199</c:v>
                </c:pt>
                <c:pt idx="27913">
                  <c:v>91.175331000158593</c:v>
                </c:pt>
                <c:pt idx="27914">
                  <c:v>91.180853999958302</c:v>
                </c:pt>
                <c:pt idx="27915">
                  <c:v>91.186268999990702</c:v>
                </c:pt>
                <c:pt idx="27916">
                  <c:v>91.186923999884996</c:v>
                </c:pt>
                <c:pt idx="27917">
                  <c:v>91.188084999885092</c:v>
                </c:pt>
                <c:pt idx="27918">
                  <c:v>91.1889220001285</c:v>
                </c:pt>
                <c:pt idx="27919">
                  <c:v>91.195664000224497</c:v>
                </c:pt>
                <c:pt idx="27920">
                  <c:v>91.210972000226306</c:v>
                </c:pt>
                <c:pt idx="27921">
                  <c:v>91.21165699980331</c:v>
                </c:pt>
                <c:pt idx="27922">
                  <c:v>91.212887999972708</c:v>
                </c:pt>
                <c:pt idx="27923">
                  <c:v>91.213825000067999</c:v>
                </c:pt>
                <c:pt idx="27924">
                  <c:v>91.22407699987879</c:v>
                </c:pt>
                <c:pt idx="27925">
                  <c:v>91.246717000103587</c:v>
                </c:pt>
                <c:pt idx="27926">
                  <c:v>91.256264000094205</c:v>
                </c:pt>
                <c:pt idx="27927">
                  <c:v>91.256525000062496</c:v>
                </c:pt>
                <c:pt idx="27928">
                  <c:v>91.256936999798199</c:v>
                </c:pt>
                <c:pt idx="27929">
                  <c:v>91.257274999861593</c:v>
                </c:pt>
                <c:pt idx="27930">
                  <c:v>91.258257999925192</c:v>
                </c:pt>
                <c:pt idx="27931">
                  <c:v>91.258601999925304</c:v>
                </c:pt>
                <c:pt idx="27932">
                  <c:v>91.259140000147397</c:v>
                </c:pt>
                <c:pt idx="27933">
                  <c:v>91.259549999904195</c:v>
                </c:pt>
                <c:pt idx="27934">
                  <c:v>91.262772999925801</c:v>
                </c:pt>
                <c:pt idx="27935">
                  <c:v>91.263302999777792</c:v>
                </c:pt>
                <c:pt idx="27936">
                  <c:v>91.263451000031608</c:v>
                </c:pt>
                <c:pt idx="27937">
                  <c:v>91.263881000031688</c:v>
                </c:pt>
                <c:pt idx="27938">
                  <c:v>91.264560000126892</c:v>
                </c:pt>
                <c:pt idx="27939">
                  <c:v>91.264932999820303</c:v>
                </c:pt>
                <c:pt idx="27940">
                  <c:v>91.265420000127008</c:v>
                </c:pt>
                <c:pt idx="27941">
                  <c:v>91.265644000031898</c:v>
                </c:pt>
                <c:pt idx="27942">
                  <c:v>91.265893000127107</c:v>
                </c:pt>
                <c:pt idx="27943">
                  <c:v>91.266479999831006</c:v>
                </c:pt>
                <c:pt idx="27944">
                  <c:v>91.267346000222403</c:v>
                </c:pt>
                <c:pt idx="27945">
                  <c:v>91.267582999989799</c:v>
                </c:pt>
                <c:pt idx="27946">
                  <c:v>91.268024999862888</c:v>
                </c:pt>
                <c:pt idx="27947">
                  <c:v>91.268326999852405</c:v>
                </c:pt>
                <c:pt idx="27948">
                  <c:v>91.269306999947702</c:v>
                </c:pt>
                <c:pt idx="27949">
                  <c:v>91.2702460000218</c:v>
                </c:pt>
                <c:pt idx="27950">
                  <c:v>91.290043999833813</c:v>
                </c:pt>
                <c:pt idx="27951">
                  <c:v>91.307333999793599</c:v>
                </c:pt>
                <c:pt idx="27952">
                  <c:v>91.318905000207394</c:v>
                </c:pt>
                <c:pt idx="27953">
                  <c:v>91.320429999996094</c:v>
                </c:pt>
                <c:pt idx="27954">
                  <c:v>91.321140000218193</c:v>
                </c:pt>
                <c:pt idx="27955">
                  <c:v>91.322450000006896</c:v>
                </c:pt>
                <c:pt idx="27956">
                  <c:v>91.323304000070493</c:v>
                </c:pt>
                <c:pt idx="27957">
                  <c:v>91.324378000081197</c:v>
                </c:pt>
                <c:pt idx="27958">
                  <c:v>91.324884000186998</c:v>
                </c:pt>
                <c:pt idx="27959">
                  <c:v>91.325756000060196</c:v>
                </c:pt>
                <c:pt idx="27960">
                  <c:v>91.326250999827593</c:v>
                </c:pt>
                <c:pt idx="27961">
                  <c:v>91.326305000166002</c:v>
                </c:pt>
                <c:pt idx="27962">
                  <c:v>91.332612999849502</c:v>
                </c:pt>
                <c:pt idx="27963">
                  <c:v>91.333121999923605</c:v>
                </c:pt>
                <c:pt idx="27964">
                  <c:v>91.3341539999237</c:v>
                </c:pt>
                <c:pt idx="27965">
                  <c:v>91.334783000092997</c:v>
                </c:pt>
                <c:pt idx="27966">
                  <c:v>91.334875000029498</c:v>
                </c:pt>
                <c:pt idx="27967">
                  <c:v>91.335371999775802</c:v>
                </c:pt>
                <c:pt idx="27968">
                  <c:v>91.335584999796893</c:v>
                </c:pt>
                <c:pt idx="27969">
                  <c:v>91.336259999934498</c:v>
                </c:pt>
                <c:pt idx="27970">
                  <c:v>91.336362000220106</c:v>
                </c:pt>
                <c:pt idx="27971">
                  <c:v>91.33718800012501</c:v>
                </c:pt>
                <c:pt idx="27972">
                  <c:v>91.33761300017791</c:v>
                </c:pt>
                <c:pt idx="27973">
                  <c:v>91.338566000103995</c:v>
                </c:pt>
                <c:pt idx="27974">
                  <c:v>91.341899999861198</c:v>
                </c:pt>
                <c:pt idx="27975">
                  <c:v>91.342392000115012</c:v>
                </c:pt>
                <c:pt idx="27976">
                  <c:v>91.343212000083398</c:v>
                </c:pt>
                <c:pt idx="27977">
                  <c:v>91.343755999787305</c:v>
                </c:pt>
                <c:pt idx="27978">
                  <c:v>91.345862999787599</c:v>
                </c:pt>
                <c:pt idx="27979">
                  <c:v>91.346385000178998</c:v>
                </c:pt>
                <c:pt idx="27980">
                  <c:v>91.347406999830099</c:v>
                </c:pt>
                <c:pt idx="27981">
                  <c:v>91.348219999872512</c:v>
                </c:pt>
                <c:pt idx="27982">
                  <c:v>91.349582000020703</c:v>
                </c:pt>
                <c:pt idx="27983">
                  <c:v>91.350559000147697</c:v>
                </c:pt>
                <c:pt idx="27984">
                  <c:v>91.351061999830506</c:v>
                </c:pt>
                <c:pt idx="27985">
                  <c:v>91.352030000052707</c:v>
                </c:pt>
                <c:pt idx="27986">
                  <c:v>91.3527560001057</c:v>
                </c:pt>
                <c:pt idx="27987">
                  <c:v>91.375197000161194</c:v>
                </c:pt>
                <c:pt idx="27988">
                  <c:v>91.381863000151498</c:v>
                </c:pt>
                <c:pt idx="27989">
                  <c:v>91.384418999950796</c:v>
                </c:pt>
                <c:pt idx="27990">
                  <c:v>91.3953330000367</c:v>
                </c:pt>
                <c:pt idx="27991">
                  <c:v>91.403168999931907</c:v>
                </c:pt>
                <c:pt idx="27992">
                  <c:v>91.408654000133495</c:v>
                </c:pt>
                <c:pt idx="27993">
                  <c:v>91.4134609997745</c:v>
                </c:pt>
                <c:pt idx="27994">
                  <c:v>91.424394000114205</c:v>
                </c:pt>
                <c:pt idx="27995">
                  <c:v>91.4323550000517</c:v>
                </c:pt>
                <c:pt idx="27996">
                  <c:v>91.432942000210403</c:v>
                </c:pt>
                <c:pt idx="27997">
                  <c:v>91.433068999776793</c:v>
                </c:pt>
                <c:pt idx="27998">
                  <c:v>91.433864999999003</c:v>
                </c:pt>
                <c:pt idx="27999">
                  <c:v>91.434505000051999</c:v>
                </c:pt>
                <c:pt idx="28000">
                  <c:v>91.440441000031498</c:v>
                </c:pt>
                <c:pt idx="28001">
                  <c:v>91.44107500014789</c:v>
                </c:pt>
                <c:pt idx="28002">
                  <c:v>91.442279000148105</c:v>
                </c:pt>
                <c:pt idx="28003">
                  <c:v>91.443099000116504</c:v>
                </c:pt>
                <c:pt idx="28004">
                  <c:v>91.445256000042704</c:v>
                </c:pt>
                <c:pt idx="28005">
                  <c:v>91.445868999926404</c:v>
                </c:pt>
                <c:pt idx="28006">
                  <c:v>91.4471589999266</c:v>
                </c:pt>
                <c:pt idx="28007">
                  <c:v>91.4480639999055</c:v>
                </c:pt>
                <c:pt idx="28008">
                  <c:v>91.455884999959309</c:v>
                </c:pt>
                <c:pt idx="28009">
                  <c:v>91.496458000165106</c:v>
                </c:pt>
                <c:pt idx="28010">
                  <c:v>91.500104999795411</c:v>
                </c:pt>
                <c:pt idx="28011">
                  <c:v>91.506548999859604</c:v>
                </c:pt>
                <c:pt idx="28012">
                  <c:v>91.507185999944298</c:v>
                </c:pt>
                <c:pt idx="28013">
                  <c:v>91.508366000198194</c:v>
                </c:pt>
                <c:pt idx="28014">
                  <c:v>91.509330999997403</c:v>
                </c:pt>
                <c:pt idx="28015">
                  <c:v>91.509757000039798</c:v>
                </c:pt>
                <c:pt idx="28016">
                  <c:v>91.5206680001574</c:v>
                </c:pt>
                <c:pt idx="28017">
                  <c:v>91.521193000062297</c:v>
                </c:pt>
                <c:pt idx="28018">
                  <c:v>91.5221149998615</c:v>
                </c:pt>
                <c:pt idx="28019">
                  <c:v>91.522761999840398</c:v>
                </c:pt>
                <c:pt idx="28020">
                  <c:v>91.525753000041689</c:v>
                </c:pt>
                <c:pt idx="28021">
                  <c:v>91.526323999914894</c:v>
                </c:pt>
                <c:pt idx="28022">
                  <c:v>91.527456000221704</c:v>
                </c:pt>
                <c:pt idx="28023">
                  <c:v>91.528347999883394</c:v>
                </c:pt>
                <c:pt idx="28024">
                  <c:v>91.532455000105898</c:v>
                </c:pt>
                <c:pt idx="28025">
                  <c:v>91.533142000116598</c:v>
                </c:pt>
                <c:pt idx="28026">
                  <c:v>91.534514000159106</c:v>
                </c:pt>
                <c:pt idx="28027">
                  <c:v>91.53549099983131</c:v>
                </c:pt>
                <c:pt idx="28028">
                  <c:v>91.536568999799698</c:v>
                </c:pt>
                <c:pt idx="28029">
                  <c:v>91.537027999947796</c:v>
                </c:pt>
                <c:pt idx="28030">
                  <c:v>91.537784000138302</c:v>
                </c:pt>
                <c:pt idx="28031">
                  <c:v>91.538477000085507</c:v>
                </c:pt>
                <c:pt idx="28032">
                  <c:v>91.558603000066796</c:v>
                </c:pt>
                <c:pt idx="28033">
                  <c:v>91.558609999992697</c:v>
                </c:pt>
                <c:pt idx="28034">
                  <c:v>91.559191000214909</c:v>
                </c:pt>
                <c:pt idx="28035">
                  <c:v>91.559198000140796</c:v>
                </c:pt>
                <c:pt idx="28036">
                  <c:v>91.56041300002471</c:v>
                </c:pt>
                <c:pt idx="28037">
                  <c:v>91.560414000014092</c:v>
                </c:pt>
                <c:pt idx="28038">
                  <c:v>91.561191999971896</c:v>
                </c:pt>
                <c:pt idx="28039">
                  <c:v>91.561193999950703</c:v>
                </c:pt>
                <c:pt idx="28040">
                  <c:v>91.576889999942011</c:v>
                </c:pt>
                <c:pt idx="28041">
                  <c:v>91.586404999816295</c:v>
                </c:pt>
                <c:pt idx="28042">
                  <c:v>91.597067999828099</c:v>
                </c:pt>
                <c:pt idx="28043">
                  <c:v>91.608092000114908</c:v>
                </c:pt>
                <c:pt idx="28044">
                  <c:v>91.6086769998401</c:v>
                </c:pt>
                <c:pt idx="28045">
                  <c:v>91.609920999871889</c:v>
                </c:pt>
                <c:pt idx="28046">
                  <c:v>91.610289000072896</c:v>
                </c:pt>
                <c:pt idx="28047">
                  <c:v>91.610759000104693</c:v>
                </c:pt>
                <c:pt idx="28048">
                  <c:v>91.611944999840389</c:v>
                </c:pt>
                <c:pt idx="28049">
                  <c:v>91.62683700014891</c:v>
                </c:pt>
                <c:pt idx="28050">
                  <c:v>91.636096999991409</c:v>
                </c:pt>
                <c:pt idx="28051">
                  <c:v>91.636520000065502</c:v>
                </c:pt>
                <c:pt idx="28052">
                  <c:v>91.6371369999069</c:v>
                </c:pt>
                <c:pt idx="28053">
                  <c:v>91.637705999801199</c:v>
                </c:pt>
                <c:pt idx="28054">
                  <c:v>91.640262000055301</c:v>
                </c:pt>
                <c:pt idx="28055">
                  <c:v>91.640805000224603</c:v>
                </c:pt>
                <c:pt idx="28056">
                  <c:v>91.641848000108411</c:v>
                </c:pt>
                <c:pt idx="28057">
                  <c:v>91.642495000087308</c:v>
                </c:pt>
                <c:pt idx="28058">
                  <c:v>91.649911999866092</c:v>
                </c:pt>
                <c:pt idx="28059">
                  <c:v>91.650157000003603</c:v>
                </c:pt>
                <c:pt idx="28060">
                  <c:v>91.650715000014301</c:v>
                </c:pt>
                <c:pt idx="28061">
                  <c:v>91.651136000109489</c:v>
                </c:pt>
                <c:pt idx="28062">
                  <c:v>91.656877999866907</c:v>
                </c:pt>
                <c:pt idx="28063">
                  <c:v>91.657546000078497</c:v>
                </c:pt>
                <c:pt idx="28064">
                  <c:v>91.658641999856613</c:v>
                </c:pt>
                <c:pt idx="28065">
                  <c:v>91.658834000099787</c:v>
                </c:pt>
                <c:pt idx="28066">
                  <c:v>91.659759999856689</c:v>
                </c:pt>
                <c:pt idx="28067">
                  <c:v>91.685943999891592</c:v>
                </c:pt>
                <c:pt idx="28068">
                  <c:v>91.693712000051093</c:v>
                </c:pt>
                <c:pt idx="28069">
                  <c:v>91.700277000200003</c:v>
                </c:pt>
                <c:pt idx="28070">
                  <c:v>91.700768000009703</c:v>
                </c:pt>
                <c:pt idx="28071">
                  <c:v>91.7016150001472</c:v>
                </c:pt>
                <c:pt idx="28072">
                  <c:v>91.702267000073306</c:v>
                </c:pt>
                <c:pt idx="28073">
                  <c:v>91.7085249998308</c:v>
                </c:pt>
                <c:pt idx="28074">
                  <c:v>91.709212999830896</c:v>
                </c:pt>
                <c:pt idx="28075">
                  <c:v>91.710536999926191</c:v>
                </c:pt>
                <c:pt idx="28076">
                  <c:v>91.71131999983109</c:v>
                </c:pt>
                <c:pt idx="28077">
                  <c:v>91.711577999831206</c:v>
                </c:pt>
                <c:pt idx="28078">
                  <c:v>91.7211949999909</c:v>
                </c:pt>
                <c:pt idx="28079">
                  <c:v>91.727635000097493</c:v>
                </c:pt>
                <c:pt idx="28080">
                  <c:v>91.733619000024092</c:v>
                </c:pt>
                <c:pt idx="28081">
                  <c:v>91.734202000225196</c:v>
                </c:pt>
                <c:pt idx="28082">
                  <c:v>91.735347999929203</c:v>
                </c:pt>
                <c:pt idx="28083">
                  <c:v>91.736156000024494</c:v>
                </c:pt>
                <c:pt idx="28084">
                  <c:v>91.762767000091102</c:v>
                </c:pt>
                <c:pt idx="28085">
                  <c:v>91.775431999849388</c:v>
                </c:pt>
                <c:pt idx="28086">
                  <c:v>91.786710000178502</c:v>
                </c:pt>
                <c:pt idx="28087">
                  <c:v>91.787278000083404</c:v>
                </c:pt>
                <c:pt idx="28088">
                  <c:v>91.787298999861306</c:v>
                </c:pt>
                <c:pt idx="28089">
                  <c:v>91.787896999903694</c:v>
                </c:pt>
                <c:pt idx="28090">
                  <c:v>91.788403000009509</c:v>
                </c:pt>
                <c:pt idx="28091">
                  <c:v>91.789173000051903</c:v>
                </c:pt>
                <c:pt idx="28092">
                  <c:v>91.7892289999144</c:v>
                </c:pt>
                <c:pt idx="28093">
                  <c:v>91.790086999935696</c:v>
                </c:pt>
                <c:pt idx="28094">
                  <c:v>91.795148000073809</c:v>
                </c:pt>
                <c:pt idx="28095">
                  <c:v>91.795586999978596</c:v>
                </c:pt>
                <c:pt idx="28096">
                  <c:v>91.796266000073899</c:v>
                </c:pt>
                <c:pt idx="28097">
                  <c:v>91.796807999799</c:v>
                </c:pt>
                <c:pt idx="28098">
                  <c:v>91.80163200016969</c:v>
                </c:pt>
                <c:pt idx="28099">
                  <c:v>91.802339999958306</c:v>
                </c:pt>
                <c:pt idx="28100">
                  <c:v>91.802805000043008</c:v>
                </c:pt>
                <c:pt idx="28101">
                  <c:v>91.803507999884403</c:v>
                </c:pt>
                <c:pt idx="28102">
                  <c:v>91.804329999831609</c:v>
                </c:pt>
                <c:pt idx="28103">
                  <c:v>91.810440999779487</c:v>
                </c:pt>
                <c:pt idx="28104">
                  <c:v>91.811093000160312</c:v>
                </c:pt>
                <c:pt idx="28105">
                  <c:v>91.812552000192198</c:v>
                </c:pt>
                <c:pt idx="28106">
                  <c:v>91.813513000033709</c:v>
                </c:pt>
                <c:pt idx="28107">
                  <c:v>91.813756000192299</c:v>
                </c:pt>
                <c:pt idx="28108">
                  <c:v>91.814468999927996</c:v>
                </c:pt>
                <c:pt idx="28109">
                  <c:v>91.815537000002209</c:v>
                </c:pt>
                <c:pt idx="28110">
                  <c:v>91.815829000097395</c:v>
                </c:pt>
                <c:pt idx="28111">
                  <c:v>91.81590199978011</c:v>
                </c:pt>
                <c:pt idx="28112">
                  <c:v>91.816423000182112</c:v>
                </c:pt>
                <c:pt idx="28113">
                  <c:v>91.816511000160901</c:v>
                </c:pt>
                <c:pt idx="28114">
                  <c:v>91.816755999843707</c:v>
                </c:pt>
                <c:pt idx="28115">
                  <c:v>91.816952000044594</c:v>
                </c:pt>
                <c:pt idx="28116">
                  <c:v>91.817482999886096</c:v>
                </c:pt>
                <c:pt idx="28117">
                  <c:v>91.817537000224505</c:v>
                </c:pt>
                <c:pt idx="28118">
                  <c:v>91.818111000065898</c:v>
                </c:pt>
                <c:pt idx="28119">
                  <c:v>91.846560999783804</c:v>
                </c:pt>
                <c:pt idx="28120">
                  <c:v>91.860598000039289</c:v>
                </c:pt>
                <c:pt idx="28121">
                  <c:v>91.861136999796102</c:v>
                </c:pt>
                <c:pt idx="28122">
                  <c:v>91.861794000123993</c:v>
                </c:pt>
                <c:pt idx="28123">
                  <c:v>91.863120000198194</c:v>
                </c:pt>
                <c:pt idx="28124">
                  <c:v>91.864075000103099</c:v>
                </c:pt>
                <c:pt idx="28125">
                  <c:v>91.868859999976806</c:v>
                </c:pt>
                <c:pt idx="28126">
                  <c:v>91.878070999882695</c:v>
                </c:pt>
                <c:pt idx="28127">
                  <c:v>91.885541999999901</c:v>
                </c:pt>
                <c:pt idx="28128">
                  <c:v>91.886218000126902</c:v>
                </c:pt>
                <c:pt idx="28129">
                  <c:v>91.88758900018</c:v>
                </c:pt>
                <c:pt idx="28130">
                  <c:v>91.888506000031995</c:v>
                </c:pt>
                <c:pt idx="28131">
                  <c:v>91.891105999820795</c:v>
                </c:pt>
                <c:pt idx="28132">
                  <c:v>91.891645000032398</c:v>
                </c:pt>
                <c:pt idx="28133">
                  <c:v>91.892551999990189</c:v>
                </c:pt>
                <c:pt idx="28134">
                  <c:v>91.893289999916306</c:v>
                </c:pt>
                <c:pt idx="28135">
                  <c:v>91.898000000128306</c:v>
                </c:pt>
                <c:pt idx="28136">
                  <c:v>91.898733000107299</c:v>
                </c:pt>
                <c:pt idx="28137">
                  <c:v>91.899938000096796</c:v>
                </c:pt>
                <c:pt idx="28138">
                  <c:v>91.900832000192111</c:v>
                </c:pt>
                <c:pt idx="28139">
                  <c:v>91.908470999896892</c:v>
                </c:pt>
                <c:pt idx="28140">
                  <c:v>91.914571999950496</c:v>
                </c:pt>
                <c:pt idx="28141">
                  <c:v>91.915168000014091</c:v>
                </c:pt>
                <c:pt idx="28142">
                  <c:v>91.916264999781504</c:v>
                </c:pt>
                <c:pt idx="28143">
                  <c:v>91.916543000024802</c:v>
                </c:pt>
                <c:pt idx="28144">
                  <c:v>91.916961000151687</c:v>
                </c:pt>
                <c:pt idx="28145">
                  <c:v>91.931637000016011</c:v>
                </c:pt>
                <c:pt idx="28146">
                  <c:v>91.944124999827096</c:v>
                </c:pt>
                <c:pt idx="28147">
                  <c:v>91.944304000207907</c:v>
                </c:pt>
                <c:pt idx="28148">
                  <c:v>91.944613000123312</c:v>
                </c:pt>
                <c:pt idx="28149">
                  <c:v>91.944697000144501</c:v>
                </c:pt>
                <c:pt idx="28150">
                  <c:v>91.945401999964801</c:v>
                </c:pt>
                <c:pt idx="28151">
                  <c:v>91.945520000081103</c:v>
                </c:pt>
                <c:pt idx="28152">
                  <c:v>91.945846999806193</c:v>
                </c:pt>
                <c:pt idx="28153">
                  <c:v>91.946275999816805</c:v>
                </c:pt>
                <c:pt idx="28154">
                  <c:v>91.947523999806407</c:v>
                </c:pt>
                <c:pt idx="28155">
                  <c:v>91.955952999796793</c:v>
                </c:pt>
                <c:pt idx="28156">
                  <c:v>91.964753999945898</c:v>
                </c:pt>
                <c:pt idx="28157">
                  <c:v>91.979454000011103</c:v>
                </c:pt>
                <c:pt idx="28158">
                  <c:v>91.979987999820793</c:v>
                </c:pt>
                <c:pt idx="28159">
                  <c:v>91.980978999799802</c:v>
                </c:pt>
                <c:pt idx="28160">
                  <c:v>91.981623999799908</c:v>
                </c:pt>
                <c:pt idx="28161">
                  <c:v>91.992200999811701</c:v>
                </c:pt>
                <c:pt idx="28162">
                  <c:v>91.992855000171389</c:v>
                </c:pt>
                <c:pt idx="28163">
                  <c:v>91.994066000097504</c:v>
                </c:pt>
                <c:pt idx="28164">
                  <c:v>91.994996999801501</c:v>
                </c:pt>
                <c:pt idx="28165">
                  <c:v>91.996320999896795</c:v>
                </c:pt>
                <c:pt idx="28166">
                  <c:v>92.001795000214699</c:v>
                </c:pt>
                <c:pt idx="28167">
                  <c:v>92.005354999855598</c:v>
                </c:pt>
                <c:pt idx="28168">
                  <c:v>92.016677000174198</c:v>
                </c:pt>
                <c:pt idx="28169">
                  <c:v>92.039716999806799</c:v>
                </c:pt>
                <c:pt idx="28170">
                  <c:v>92.040431999976093</c:v>
                </c:pt>
                <c:pt idx="28171">
                  <c:v>92.041622000124306</c:v>
                </c:pt>
                <c:pt idx="28172">
                  <c:v>92.04256100019839</c:v>
                </c:pt>
                <c:pt idx="28173">
                  <c:v>92.057609000221404</c:v>
                </c:pt>
                <c:pt idx="28174">
                  <c:v>92.059078000147508</c:v>
                </c:pt>
                <c:pt idx="28175">
                  <c:v>92.065483000169394</c:v>
                </c:pt>
                <c:pt idx="28176">
                  <c:v>92.0659100002012</c:v>
                </c:pt>
                <c:pt idx="28177">
                  <c:v>92.066707999947496</c:v>
                </c:pt>
                <c:pt idx="28178">
                  <c:v>92.067237999799502</c:v>
                </c:pt>
                <c:pt idx="28179">
                  <c:v>92.078019999917103</c:v>
                </c:pt>
                <c:pt idx="28180">
                  <c:v>92.078461999790292</c:v>
                </c:pt>
                <c:pt idx="28181">
                  <c:v>92.078754999874903</c:v>
                </c:pt>
                <c:pt idx="28182">
                  <c:v>92.079221999938397</c:v>
                </c:pt>
                <c:pt idx="28183">
                  <c:v>92.079399999874994</c:v>
                </c:pt>
                <c:pt idx="28184">
                  <c:v>92.079822999949101</c:v>
                </c:pt>
                <c:pt idx="28185">
                  <c:v>92.080674000044297</c:v>
                </c:pt>
                <c:pt idx="28186">
                  <c:v>92.081638999843491</c:v>
                </c:pt>
                <c:pt idx="28187">
                  <c:v>92.090205000204108</c:v>
                </c:pt>
                <c:pt idx="28188">
                  <c:v>92.119913999795202</c:v>
                </c:pt>
                <c:pt idx="28189">
                  <c:v>92.129793999902105</c:v>
                </c:pt>
                <c:pt idx="28190">
                  <c:v>92.159586999969093</c:v>
                </c:pt>
                <c:pt idx="28191">
                  <c:v>92.160238999895199</c:v>
                </c:pt>
                <c:pt idx="28192">
                  <c:v>92.16147899996939</c:v>
                </c:pt>
                <c:pt idx="28193">
                  <c:v>92.162475999884904</c:v>
                </c:pt>
                <c:pt idx="28194">
                  <c:v>92.167320000044114</c:v>
                </c:pt>
                <c:pt idx="28195">
                  <c:v>92.172694000055301</c:v>
                </c:pt>
                <c:pt idx="28196">
                  <c:v>92.173220999938991</c:v>
                </c:pt>
                <c:pt idx="28197">
                  <c:v>92.174230000182405</c:v>
                </c:pt>
                <c:pt idx="28198">
                  <c:v>92.174845000044996</c:v>
                </c:pt>
                <c:pt idx="28199">
                  <c:v>92.202079999879004</c:v>
                </c:pt>
                <c:pt idx="28200">
                  <c:v>92.202502999953111</c:v>
                </c:pt>
                <c:pt idx="28201">
                  <c:v>92.203295000217608</c:v>
                </c:pt>
                <c:pt idx="28202">
                  <c:v>92.203795999921496</c:v>
                </c:pt>
                <c:pt idx="28203">
                  <c:v>92.209006999837499</c:v>
                </c:pt>
                <c:pt idx="28204">
                  <c:v>92.215131000102701</c:v>
                </c:pt>
                <c:pt idx="28205">
                  <c:v>92.225741000220296</c:v>
                </c:pt>
                <c:pt idx="28206">
                  <c:v>92.226374999881898</c:v>
                </c:pt>
                <c:pt idx="28207">
                  <c:v>92.2276599999349</c:v>
                </c:pt>
                <c:pt idx="28208">
                  <c:v>92.228560999956201</c:v>
                </c:pt>
                <c:pt idx="28209">
                  <c:v>92.235325999808992</c:v>
                </c:pt>
                <c:pt idx="28210">
                  <c:v>92.236011999830197</c:v>
                </c:pt>
                <c:pt idx="28211">
                  <c:v>92.237327000020699</c:v>
                </c:pt>
                <c:pt idx="28212">
                  <c:v>92.23819699991509</c:v>
                </c:pt>
                <c:pt idx="28213">
                  <c:v>92.239494999830598</c:v>
                </c:pt>
                <c:pt idx="28214">
                  <c:v>92.240477999894196</c:v>
                </c:pt>
                <c:pt idx="28215">
                  <c:v>92.241179000211503</c:v>
                </c:pt>
                <c:pt idx="28216">
                  <c:v>92.242448999968389</c:v>
                </c:pt>
                <c:pt idx="28217">
                  <c:v>92.243849000169504</c:v>
                </c:pt>
                <c:pt idx="28218">
                  <c:v>92.248483999810503</c:v>
                </c:pt>
                <c:pt idx="28219">
                  <c:v>92.249127999821198</c:v>
                </c:pt>
                <c:pt idx="28220">
                  <c:v>92.250332999810695</c:v>
                </c:pt>
                <c:pt idx="28221">
                  <c:v>92.251144999863698</c:v>
                </c:pt>
                <c:pt idx="28222">
                  <c:v>92.251641000075296</c:v>
                </c:pt>
                <c:pt idx="28223">
                  <c:v>92.252018000181096</c:v>
                </c:pt>
                <c:pt idx="28224">
                  <c:v>92.252745000223499</c:v>
                </c:pt>
                <c:pt idx="28225">
                  <c:v>92.253345999779398</c:v>
                </c:pt>
                <c:pt idx="28226">
                  <c:v>92.254169000170791</c:v>
                </c:pt>
                <c:pt idx="28227">
                  <c:v>92.278927999814087</c:v>
                </c:pt>
                <c:pt idx="28228">
                  <c:v>92.312451999987388</c:v>
                </c:pt>
                <c:pt idx="28229">
                  <c:v>92.324695000115696</c:v>
                </c:pt>
                <c:pt idx="28230">
                  <c:v>92.325303000052301</c:v>
                </c:pt>
                <c:pt idx="28231">
                  <c:v>92.326347999915001</c:v>
                </c:pt>
                <c:pt idx="28232">
                  <c:v>92.327165999904494</c:v>
                </c:pt>
                <c:pt idx="28233">
                  <c:v>92.328185000042097</c:v>
                </c:pt>
                <c:pt idx="28234">
                  <c:v>92.328885999904713</c:v>
                </c:pt>
                <c:pt idx="28235">
                  <c:v>92.330082999978899</c:v>
                </c:pt>
                <c:pt idx="28236">
                  <c:v>92.330992999904907</c:v>
                </c:pt>
                <c:pt idx="28237">
                  <c:v>92.353129999992206</c:v>
                </c:pt>
                <c:pt idx="28238">
                  <c:v>92.3595099998237</c:v>
                </c:pt>
                <c:pt idx="28239">
                  <c:v>92.360869000003689</c:v>
                </c:pt>
                <c:pt idx="28240">
                  <c:v>92.361503000120109</c:v>
                </c:pt>
                <c:pt idx="28241">
                  <c:v>92.362837000109707</c:v>
                </c:pt>
                <c:pt idx="28242">
                  <c:v>92.363664999993404</c:v>
                </c:pt>
                <c:pt idx="28243">
                  <c:v>92.367393000131401</c:v>
                </c:pt>
                <c:pt idx="28244">
                  <c:v>92.368019999867101</c:v>
                </c:pt>
                <c:pt idx="28245">
                  <c:v>92.36939699985669</c:v>
                </c:pt>
                <c:pt idx="28246">
                  <c:v>92.370354000195206</c:v>
                </c:pt>
                <c:pt idx="28247">
                  <c:v>92.381483999815813</c:v>
                </c:pt>
                <c:pt idx="28248">
                  <c:v>92.381801000101404</c:v>
                </c:pt>
                <c:pt idx="28249">
                  <c:v>92.382345999794708</c:v>
                </c:pt>
                <c:pt idx="28250">
                  <c:v>92.38279100009089</c:v>
                </c:pt>
                <c:pt idx="28251">
                  <c:v>92.386648000228803</c:v>
                </c:pt>
                <c:pt idx="28252">
                  <c:v>92.387113999848196</c:v>
                </c:pt>
                <c:pt idx="28253">
                  <c:v>92.387924999911689</c:v>
                </c:pt>
                <c:pt idx="28254">
                  <c:v>92.388502000176203</c:v>
                </c:pt>
                <c:pt idx="28255">
                  <c:v>92.401338999934495</c:v>
                </c:pt>
                <c:pt idx="28256">
                  <c:v>92.401940999934595</c:v>
                </c:pt>
                <c:pt idx="28257">
                  <c:v>92.402491000029798</c:v>
                </c:pt>
                <c:pt idx="28258">
                  <c:v>92.403511000156811</c:v>
                </c:pt>
                <c:pt idx="28259">
                  <c:v>92.404186999829093</c:v>
                </c:pt>
                <c:pt idx="28260">
                  <c:v>92.406879999998594</c:v>
                </c:pt>
                <c:pt idx="28261">
                  <c:v>92.424021000169802</c:v>
                </c:pt>
                <c:pt idx="28262">
                  <c:v>92.424755000138191</c:v>
                </c:pt>
                <c:pt idx="28263">
                  <c:v>92.426156999863395</c:v>
                </c:pt>
                <c:pt idx="28264">
                  <c:v>92.427112000223104</c:v>
                </c:pt>
                <c:pt idx="28265">
                  <c:v>92.430803999832193</c:v>
                </c:pt>
                <c:pt idx="28266">
                  <c:v>92.432707000170907</c:v>
                </c:pt>
                <c:pt idx="28267">
                  <c:v>92.456636999941097</c:v>
                </c:pt>
                <c:pt idx="28268">
                  <c:v>92.457344000194993</c:v>
                </c:pt>
                <c:pt idx="28269">
                  <c:v>92.464276000100597</c:v>
                </c:pt>
                <c:pt idx="28270">
                  <c:v>92.474251000112403</c:v>
                </c:pt>
                <c:pt idx="28271">
                  <c:v>92.484082999817403</c:v>
                </c:pt>
                <c:pt idx="28272">
                  <c:v>92.484617000081897</c:v>
                </c:pt>
                <c:pt idx="28273">
                  <c:v>92.484658000102996</c:v>
                </c:pt>
                <c:pt idx="28274">
                  <c:v>92.485247999775311</c:v>
                </c:pt>
                <c:pt idx="28275">
                  <c:v>92.485533999933892</c:v>
                </c:pt>
                <c:pt idx="28276">
                  <c:v>92.4862299998494</c:v>
                </c:pt>
                <c:pt idx="28277">
                  <c:v>92.4862669999129</c:v>
                </c:pt>
                <c:pt idx="28278">
                  <c:v>92.487001999870699</c:v>
                </c:pt>
                <c:pt idx="28279">
                  <c:v>92.493545999786789</c:v>
                </c:pt>
                <c:pt idx="28280">
                  <c:v>92.494202000125298</c:v>
                </c:pt>
                <c:pt idx="28281">
                  <c:v>92.495254999903395</c:v>
                </c:pt>
                <c:pt idx="28282">
                  <c:v>92.496050000136108</c:v>
                </c:pt>
                <c:pt idx="28283">
                  <c:v>92.506421000052796</c:v>
                </c:pt>
                <c:pt idx="28284">
                  <c:v>92.5212719998853</c:v>
                </c:pt>
                <c:pt idx="28285">
                  <c:v>92.521827999917107</c:v>
                </c:pt>
                <c:pt idx="28286">
                  <c:v>92.522877000192196</c:v>
                </c:pt>
                <c:pt idx="28287">
                  <c:v>92.523540999991297</c:v>
                </c:pt>
                <c:pt idx="28288">
                  <c:v>92.537517999971897</c:v>
                </c:pt>
                <c:pt idx="28289">
                  <c:v>92.540063999877006</c:v>
                </c:pt>
                <c:pt idx="28290">
                  <c:v>92.5407969998559</c:v>
                </c:pt>
                <c:pt idx="28291">
                  <c:v>92.542032999972406</c:v>
                </c:pt>
                <c:pt idx="28292">
                  <c:v>92.5434350001523</c:v>
                </c:pt>
                <c:pt idx="28293">
                  <c:v>92.555438000090305</c:v>
                </c:pt>
                <c:pt idx="28294">
                  <c:v>92.556582999804903</c:v>
                </c:pt>
                <c:pt idx="28295">
                  <c:v>92.556898000111602</c:v>
                </c:pt>
                <c:pt idx="28296">
                  <c:v>92.557477999889599</c:v>
                </c:pt>
                <c:pt idx="28297">
                  <c:v>92.558682999879196</c:v>
                </c:pt>
                <c:pt idx="28298">
                  <c:v>92.559542999879298</c:v>
                </c:pt>
                <c:pt idx="28299">
                  <c:v>92.583300000114804</c:v>
                </c:pt>
                <c:pt idx="28300">
                  <c:v>92.583928999829311</c:v>
                </c:pt>
                <c:pt idx="28301">
                  <c:v>92.585349999808301</c:v>
                </c:pt>
                <c:pt idx="28302">
                  <c:v>92.586415999903693</c:v>
                </c:pt>
                <c:pt idx="28303">
                  <c:v>92.586583999946001</c:v>
                </c:pt>
                <c:pt idx="28304">
                  <c:v>92.587341000125789</c:v>
                </c:pt>
                <c:pt idx="28305">
                  <c:v>92.588644999977902</c:v>
                </c:pt>
                <c:pt idx="28306">
                  <c:v>92.589631999999199</c:v>
                </c:pt>
                <c:pt idx="28307">
                  <c:v>92.594353000094998</c:v>
                </c:pt>
                <c:pt idx="28308">
                  <c:v>92.611188999853695</c:v>
                </c:pt>
                <c:pt idx="28309">
                  <c:v>92.614174000118496</c:v>
                </c:pt>
                <c:pt idx="28310">
                  <c:v>92.614805999801291</c:v>
                </c:pt>
                <c:pt idx="28311">
                  <c:v>92.615898000076399</c:v>
                </c:pt>
                <c:pt idx="28312">
                  <c:v>92.615991999991806</c:v>
                </c:pt>
                <c:pt idx="28313">
                  <c:v>92.616002999875391</c:v>
                </c:pt>
                <c:pt idx="28314">
                  <c:v>92.616281000118704</c:v>
                </c:pt>
                <c:pt idx="28315">
                  <c:v>92.616453000118696</c:v>
                </c:pt>
                <c:pt idx="28316">
                  <c:v>92.616801000076507</c:v>
                </c:pt>
                <c:pt idx="28317">
                  <c:v>92.616876000192804</c:v>
                </c:pt>
                <c:pt idx="28318">
                  <c:v>92.6172969998333</c:v>
                </c:pt>
                <c:pt idx="28319">
                  <c:v>92.617662000065991</c:v>
                </c:pt>
                <c:pt idx="28320">
                  <c:v>92.618494999896896</c:v>
                </c:pt>
                <c:pt idx="28321">
                  <c:v>92.625236999992907</c:v>
                </c:pt>
                <c:pt idx="28322">
                  <c:v>92.625954000140993</c:v>
                </c:pt>
                <c:pt idx="28323">
                  <c:v>92.627137999897897</c:v>
                </c:pt>
                <c:pt idx="28324">
                  <c:v>92.628018000141296</c:v>
                </c:pt>
                <c:pt idx="28325">
                  <c:v>92.63598500001531</c:v>
                </c:pt>
                <c:pt idx="28326">
                  <c:v>92.636882000078899</c:v>
                </c:pt>
                <c:pt idx="28327">
                  <c:v>92.637196999930794</c:v>
                </c:pt>
                <c:pt idx="28328">
                  <c:v>92.637742000079001</c:v>
                </c:pt>
                <c:pt idx="28329">
                  <c:v>92.638256000100199</c:v>
                </c:pt>
                <c:pt idx="28330">
                  <c:v>92.663188000187802</c:v>
                </c:pt>
                <c:pt idx="28331">
                  <c:v>92.663713000092599</c:v>
                </c:pt>
                <c:pt idx="28332">
                  <c:v>92.664608000177395</c:v>
                </c:pt>
                <c:pt idx="28333">
                  <c:v>92.665233999923601</c:v>
                </c:pt>
                <c:pt idx="28334">
                  <c:v>92.667330000040209</c:v>
                </c:pt>
                <c:pt idx="28335">
                  <c:v>92.683672000020991</c:v>
                </c:pt>
                <c:pt idx="28336">
                  <c:v>92.693698999937595</c:v>
                </c:pt>
                <c:pt idx="28337">
                  <c:v>92.704875999970596</c:v>
                </c:pt>
                <c:pt idx="28338">
                  <c:v>92.705545000171597</c:v>
                </c:pt>
                <c:pt idx="28339">
                  <c:v>92.706907999854593</c:v>
                </c:pt>
                <c:pt idx="28340">
                  <c:v>92.7069099998334</c:v>
                </c:pt>
                <c:pt idx="28341">
                  <c:v>92.707808999875795</c:v>
                </c:pt>
                <c:pt idx="28342">
                  <c:v>92.713487999844801</c:v>
                </c:pt>
                <c:pt idx="28343">
                  <c:v>92.7150839997921</c:v>
                </c:pt>
                <c:pt idx="28344">
                  <c:v>92.727606000153088</c:v>
                </c:pt>
                <c:pt idx="28345">
                  <c:v>92.728104999878198</c:v>
                </c:pt>
                <c:pt idx="28346">
                  <c:v>92.729054999835995</c:v>
                </c:pt>
                <c:pt idx="28347">
                  <c:v>92.729710000185108</c:v>
                </c:pt>
                <c:pt idx="28348">
                  <c:v>92.741350999858597</c:v>
                </c:pt>
                <c:pt idx="28349">
                  <c:v>92.754669999976599</c:v>
                </c:pt>
                <c:pt idx="28350">
                  <c:v>92.755273999955506</c:v>
                </c:pt>
                <c:pt idx="28351">
                  <c:v>92.756253000061392</c:v>
                </c:pt>
                <c:pt idx="28352">
                  <c:v>92.757343999892299</c:v>
                </c:pt>
                <c:pt idx="28353">
                  <c:v>92.760964999797494</c:v>
                </c:pt>
                <c:pt idx="28354">
                  <c:v>92.772979000073889</c:v>
                </c:pt>
                <c:pt idx="28355">
                  <c:v>92.773680999926</c:v>
                </c:pt>
                <c:pt idx="28356">
                  <c:v>92.774913000084695</c:v>
                </c:pt>
                <c:pt idx="28357">
                  <c:v>92.775813000116599</c:v>
                </c:pt>
                <c:pt idx="28358">
                  <c:v>92.7804739999373</c:v>
                </c:pt>
                <c:pt idx="28359">
                  <c:v>92.786277999948609</c:v>
                </c:pt>
                <c:pt idx="28360">
                  <c:v>92.786874000012105</c:v>
                </c:pt>
                <c:pt idx="28361">
                  <c:v>92.787959999895904</c:v>
                </c:pt>
                <c:pt idx="28362">
                  <c:v>92.788780999853699</c:v>
                </c:pt>
                <c:pt idx="28363">
                  <c:v>92.799812000066595</c:v>
                </c:pt>
                <c:pt idx="28364">
                  <c:v>92.800300999897402</c:v>
                </c:pt>
                <c:pt idx="28365">
                  <c:v>92.801065999992701</c:v>
                </c:pt>
                <c:pt idx="28366">
                  <c:v>92.8017199998976</c:v>
                </c:pt>
                <c:pt idx="28367">
                  <c:v>92.802271999971708</c:v>
                </c:pt>
                <c:pt idx="28368">
                  <c:v>92.802351000045704</c:v>
                </c:pt>
                <c:pt idx="28369">
                  <c:v>92.803716000162197</c:v>
                </c:pt>
                <c:pt idx="28370">
                  <c:v>92.804626000088305</c:v>
                </c:pt>
                <c:pt idx="28371">
                  <c:v>92.820882000069091</c:v>
                </c:pt>
                <c:pt idx="28372">
                  <c:v>92.823433999910691</c:v>
                </c:pt>
                <c:pt idx="28373">
                  <c:v>92.829045000144092</c:v>
                </c:pt>
                <c:pt idx="28374">
                  <c:v>92.830888000207707</c:v>
                </c:pt>
                <c:pt idx="28375">
                  <c:v>92.83153500018669</c:v>
                </c:pt>
                <c:pt idx="28376">
                  <c:v>92.832672999975287</c:v>
                </c:pt>
                <c:pt idx="28377">
                  <c:v>92.8335530002186</c:v>
                </c:pt>
                <c:pt idx="28378">
                  <c:v>92.850559999988008</c:v>
                </c:pt>
                <c:pt idx="28379">
                  <c:v>92.867777999799699</c:v>
                </c:pt>
                <c:pt idx="28380">
                  <c:v>92.886024000108492</c:v>
                </c:pt>
                <c:pt idx="28381">
                  <c:v>92.886712000108602</c:v>
                </c:pt>
                <c:pt idx="28382">
                  <c:v>92.887574000087611</c:v>
                </c:pt>
                <c:pt idx="28383">
                  <c:v>92.888062999918404</c:v>
                </c:pt>
                <c:pt idx="28384">
                  <c:v>92.8881009999713</c:v>
                </c:pt>
                <c:pt idx="28385">
                  <c:v>92.888801999833902</c:v>
                </c:pt>
                <c:pt idx="28386">
                  <c:v>92.888964999929101</c:v>
                </c:pt>
                <c:pt idx="28387">
                  <c:v>92.889342000034901</c:v>
                </c:pt>
                <c:pt idx="28388">
                  <c:v>92.897060999803202</c:v>
                </c:pt>
                <c:pt idx="28389">
                  <c:v>92.9024729998673</c:v>
                </c:pt>
                <c:pt idx="28390">
                  <c:v>92.903198999920207</c:v>
                </c:pt>
                <c:pt idx="28391">
                  <c:v>92.904602000089596</c:v>
                </c:pt>
                <c:pt idx="28392">
                  <c:v>92.906104000121502</c:v>
                </c:pt>
                <c:pt idx="28393">
                  <c:v>92.908864000037198</c:v>
                </c:pt>
                <c:pt idx="28394">
                  <c:v>92.909258999952698</c:v>
                </c:pt>
                <c:pt idx="28395">
                  <c:v>92.909616999804712</c:v>
                </c:pt>
                <c:pt idx="28396">
                  <c:v>92.910026000026804</c:v>
                </c:pt>
                <c:pt idx="28397">
                  <c:v>92.910224000206611</c:v>
                </c:pt>
                <c:pt idx="28398">
                  <c:v>92.910503999973997</c:v>
                </c:pt>
                <c:pt idx="28399">
                  <c:v>92.911494999952893</c:v>
                </c:pt>
                <c:pt idx="28400">
                  <c:v>92.912392000016496</c:v>
                </c:pt>
                <c:pt idx="28401">
                  <c:v>92.924464000134307</c:v>
                </c:pt>
                <c:pt idx="28402">
                  <c:v>92.924926999785299</c:v>
                </c:pt>
                <c:pt idx="28403">
                  <c:v>92.925870999806591</c:v>
                </c:pt>
                <c:pt idx="28404">
                  <c:v>92.92618600011329</c:v>
                </c:pt>
                <c:pt idx="28405">
                  <c:v>92.926552999870111</c:v>
                </c:pt>
                <c:pt idx="28406">
                  <c:v>92.926843999975901</c:v>
                </c:pt>
                <c:pt idx="28407">
                  <c:v>92.928017999838602</c:v>
                </c:pt>
                <c:pt idx="28408">
                  <c:v>92.928814000060797</c:v>
                </c:pt>
                <c:pt idx="28409">
                  <c:v>92.930499999965804</c:v>
                </c:pt>
                <c:pt idx="28410">
                  <c:v>92.950848999862501</c:v>
                </c:pt>
                <c:pt idx="28411">
                  <c:v>92.9578420000325</c:v>
                </c:pt>
                <c:pt idx="28412">
                  <c:v>92.963461000181198</c:v>
                </c:pt>
                <c:pt idx="28413">
                  <c:v>92.964972000117996</c:v>
                </c:pt>
                <c:pt idx="28414">
                  <c:v>92.965463999917105</c:v>
                </c:pt>
                <c:pt idx="28415">
                  <c:v>92.966343000171008</c:v>
                </c:pt>
                <c:pt idx="28416">
                  <c:v>92.966875000001806</c:v>
                </c:pt>
                <c:pt idx="28417">
                  <c:v>92.977838000024306</c:v>
                </c:pt>
                <c:pt idx="28418">
                  <c:v>92.978326999855199</c:v>
                </c:pt>
                <c:pt idx="28419">
                  <c:v>92.979234999802401</c:v>
                </c:pt>
                <c:pt idx="28420">
                  <c:v>92.979862999982188</c:v>
                </c:pt>
                <c:pt idx="28421">
                  <c:v>92.980426999929392</c:v>
                </c:pt>
                <c:pt idx="28422">
                  <c:v>92.989227000089087</c:v>
                </c:pt>
                <c:pt idx="28423">
                  <c:v>93.00915199992231</c:v>
                </c:pt>
                <c:pt idx="28424">
                  <c:v>93.009669999901206</c:v>
                </c:pt>
                <c:pt idx="28425">
                  <c:v>93.0097599998589</c:v>
                </c:pt>
                <c:pt idx="28426">
                  <c:v>93.0106840000917</c:v>
                </c:pt>
                <c:pt idx="28427">
                  <c:v>93.011426999964897</c:v>
                </c:pt>
                <c:pt idx="28428">
                  <c:v>93.030535999787304</c:v>
                </c:pt>
                <c:pt idx="28429">
                  <c:v>93.03108499989321</c:v>
                </c:pt>
                <c:pt idx="28430">
                  <c:v>93.031266999787405</c:v>
                </c:pt>
                <c:pt idx="28431">
                  <c:v>93.0318259997875</c:v>
                </c:pt>
                <c:pt idx="28432">
                  <c:v>93.032053000115397</c:v>
                </c:pt>
                <c:pt idx="28433">
                  <c:v>93.032751000009696</c:v>
                </c:pt>
                <c:pt idx="28434">
                  <c:v>93.0329859997982</c:v>
                </c:pt>
                <c:pt idx="28435">
                  <c:v>93.033760999787702</c:v>
                </c:pt>
                <c:pt idx="28436">
                  <c:v>93.035532000158099</c:v>
                </c:pt>
                <c:pt idx="28437">
                  <c:v>93.036273000052404</c:v>
                </c:pt>
                <c:pt idx="28438">
                  <c:v>93.037570999968011</c:v>
                </c:pt>
                <c:pt idx="28439">
                  <c:v>93.039136999777796</c:v>
                </c:pt>
                <c:pt idx="28440">
                  <c:v>93.040883999947212</c:v>
                </c:pt>
                <c:pt idx="28441">
                  <c:v>93.041731000084809</c:v>
                </c:pt>
                <c:pt idx="28442">
                  <c:v>93.042401999809911</c:v>
                </c:pt>
                <c:pt idx="28443">
                  <c:v>93.043704000137893</c:v>
                </c:pt>
                <c:pt idx="28444">
                  <c:v>93.04453400000051</c:v>
                </c:pt>
                <c:pt idx="28445">
                  <c:v>93.050174999916592</c:v>
                </c:pt>
                <c:pt idx="28446">
                  <c:v>93.056137000075907</c:v>
                </c:pt>
                <c:pt idx="28447">
                  <c:v>93.0568879998645</c:v>
                </c:pt>
                <c:pt idx="28448">
                  <c:v>93.058202000065592</c:v>
                </c:pt>
                <c:pt idx="28449">
                  <c:v>93.059667000034096</c:v>
                </c:pt>
                <c:pt idx="28450">
                  <c:v>93.075432000205097</c:v>
                </c:pt>
                <c:pt idx="28451">
                  <c:v>93.076118000226387</c:v>
                </c:pt>
                <c:pt idx="28452">
                  <c:v>93.077543000163089</c:v>
                </c:pt>
                <c:pt idx="28453">
                  <c:v>93.078504999993996</c:v>
                </c:pt>
                <c:pt idx="28454">
                  <c:v>93.086850999952702</c:v>
                </c:pt>
                <c:pt idx="28455">
                  <c:v>93.087325999931608</c:v>
                </c:pt>
                <c:pt idx="28456">
                  <c:v>93.087515000206608</c:v>
                </c:pt>
                <c:pt idx="28457">
                  <c:v>93.088009999973991</c:v>
                </c:pt>
                <c:pt idx="28458">
                  <c:v>93.089154000153897</c:v>
                </c:pt>
                <c:pt idx="28459">
                  <c:v>93.089340000005905</c:v>
                </c:pt>
                <c:pt idx="28460">
                  <c:v>93.091593999815814</c:v>
                </c:pt>
                <c:pt idx="28461">
                  <c:v>93.091850999826406</c:v>
                </c:pt>
                <c:pt idx="28462">
                  <c:v>93.092465000154306</c:v>
                </c:pt>
                <c:pt idx="28463">
                  <c:v>93.0925359998582</c:v>
                </c:pt>
                <c:pt idx="28464">
                  <c:v>93.092602000069689</c:v>
                </c:pt>
                <c:pt idx="28465">
                  <c:v>93.09365599983721</c:v>
                </c:pt>
                <c:pt idx="28466">
                  <c:v>93.093996999868907</c:v>
                </c:pt>
                <c:pt idx="28467">
                  <c:v>93.094481000207395</c:v>
                </c:pt>
                <c:pt idx="28468">
                  <c:v>93.097508000028</c:v>
                </c:pt>
                <c:pt idx="28469">
                  <c:v>93.108690999997606</c:v>
                </c:pt>
                <c:pt idx="28470">
                  <c:v>93.110633999913205</c:v>
                </c:pt>
                <c:pt idx="28471">
                  <c:v>93.114316000082894</c:v>
                </c:pt>
                <c:pt idx="28472">
                  <c:v>93.114854999839693</c:v>
                </c:pt>
                <c:pt idx="28473">
                  <c:v>93.1154589998186</c:v>
                </c:pt>
                <c:pt idx="28474">
                  <c:v>93.115763999776391</c:v>
                </c:pt>
                <c:pt idx="28475">
                  <c:v>93.116447999818703</c:v>
                </c:pt>
                <c:pt idx="28476">
                  <c:v>93.121834000157804</c:v>
                </c:pt>
                <c:pt idx="28477">
                  <c:v>93.122326999946296</c:v>
                </c:pt>
                <c:pt idx="28478">
                  <c:v>93.123212000136789</c:v>
                </c:pt>
                <c:pt idx="28479">
                  <c:v>93.123786999967692</c:v>
                </c:pt>
                <c:pt idx="28480">
                  <c:v>93.135507000170008</c:v>
                </c:pt>
                <c:pt idx="28481">
                  <c:v>93.136124000011392</c:v>
                </c:pt>
                <c:pt idx="28482">
                  <c:v>93.136937000053791</c:v>
                </c:pt>
                <c:pt idx="28483">
                  <c:v>93.137321000085606</c:v>
                </c:pt>
                <c:pt idx="28484">
                  <c:v>93.137497000043297</c:v>
                </c:pt>
                <c:pt idx="28485">
                  <c:v>93.138191999969393</c:v>
                </c:pt>
                <c:pt idx="28486">
                  <c:v>93.1383339998319</c:v>
                </c:pt>
                <c:pt idx="28487">
                  <c:v>93.138576000001109</c:v>
                </c:pt>
                <c:pt idx="28488">
                  <c:v>93.139390000033004</c:v>
                </c:pt>
                <c:pt idx="28489">
                  <c:v>93.144097999811393</c:v>
                </c:pt>
                <c:pt idx="28490">
                  <c:v>93.144607999874992</c:v>
                </c:pt>
                <c:pt idx="28491">
                  <c:v>93.145508999896194</c:v>
                </c:pt>
                <c:pt idx="28492">
                  <c:v>93.146253000213591</c:v>
                </c:pt>
                <c:pt idx="28493">
                  <c:v>93.149653000182298</c:v>
                </c:pt>
                <c:pt idx="28494">
                  <c:v>93.150176000108303</c:v>
                </c:pt>
                <c:pt idx="28495">
                  <c:v>93.151131000013208</c:v>
                </c:pt>
                <c:pt idx="28496">
                  <c:v>93.151768000097903</c:v>
                </c:pt>
                <c:pt idx="28497">
                  <c:v>93.169904000205804</c:v>
                </c:pt>
                <c:pt idx="28498">
                  <c:v>93.180871000186002</c:v>
                </c:pt>
                <c:pt idx="28499">
                  <c:v>93.195626000124307</c:v>
                </c:pt>
                <c:pt idx="28500">
                  <c:v>93.196293999881107</c:v>
                </c:pt>
                <c:pt idx="28501">
                  <c:v>93.197529999997599</c:v>
                </c:pt>
                <c:pt idx="28502">
                  <c:v>93.198370000209195</c:v>
                </c:pt>
                <c:pt idx="28503">
                  <c:v>93.198499000209196</c:v>
                </c:pt>
                <c:pt idx="28504">
                  <c:v>93.210650999935694</c:v>
                </c:pt>
                <c:pt idx="28505">
                  <c:v>93.211321000126091</c:v>
                </c:pt>
                <c:pt idx="28506">
                  <c:v>93.212479000157998</c:v>
                </c:pt>
                <c:pt idx="28507">
                  <c:v>93.213344000105195</c:v>
                </c:pt>
                <c:pt idx="28508">
                  <c:v>93.217610000010595</c:v>
                </c:pt>
                <c:pt idx="28509">
                  <c:v>93.230884000149587</c:v>
                </c:pt>
                <c:pt idx="28510">
                  <c:v>93.233519000023009</c:v>
                </c:pt>
                <c:pt idx="28511">
                  <c:v>93.233888000213398</c:v>
                </c:pt>
                <c:pt idx="28512">
                  <c:v>93.234595000012604</c:v>
                </c:pt>
                <c:pt idx="28513">
                  <c:v>93.2350950001819</c:v>
                </c:pt>
                <c:pt idx="28514">
                  <c:v>93.2352939998963</c:v>
                </c:pt>
                <c:pt idx="28515">
                  <c:v>93.235974999970495</c:v>
                </c:pt>
                <c:pt idx="28516">
                  <c:v>93.236694000097387</c:v>
                </c:pt>
                <c:pt idx="28517">
                  <c:v>93.237334000150398</c:v>
                </c:pt>
                <c:pt idx="28518">
                  <c:v>93.238270999790913</c:v>
                </c:pt>
                <c:pt idx="28519">
                  <c:v>93.256058999941089</c:v>
                </c:pt>
                <c:pt idx="28520">
                  <c:v>93.262855999910201</c:v>
                </c:pt>
                <c:pt idx="28521">
                  <c:v>93.263174000185202</c:v>
                </c:pt>
                <c:pt idx="28522">
                  <c:v>93.263385000227501</c:v>
                </c:pt>
                <c:pt idx="28523">
                  <c:v>93.26433700016419</c:v>
                </c:pt>
                <c:pt idx="28524">
                  <c:v>93.265036000047914</c:v>
                </c:pt>
                <c:pt idx="28525">
                  <c:v>93.268865000027191</c:v>
                </c:pt>
                <c:pt idx="28526">
                  <c:v>93.269192000207099</c:v>
                </c:pt>
                <c:pt idx="28527">
                  <c:v>93.269441999836999</c:v>
                </c:pt>
                <c:pt idx="28528">
                  <c:v>93.269544000122508</c:v>
                </c:pt>
                <c:pt idx="28529">
                  <c:v>93.270254999879398</c:v>
                </c:pt>
                <c:pt idx="28530">
                  <c:v>93.270680999921694</c:v>
                </c:pt>
                <c:pt idx="28531">
                  <c:v>93.270732999826507</c:v>
                </c:pt>
                <c:pt idx="28532">
                  <c:v>93.271467999784306</c:v>
                </c:pt>
                <c:pt idx="28533">
                  <c:v>93.274502999974999</c:v>
                </c:pt>
                <c:pt idx="28534">
                  <c:v>93.275761999848299</c:v>
                </c:pt>
                <c:pt idx="28535">
                  <c:v>93.283814000187689</c:v>
                </c:pt>
                <c:pt idx="28536">
                  <c:v>93.295201999808299</c:v>
                </c:pt>
                <c:pt idx="28537">
                  <c:v>93.306461999873108</c:v>
                </c:pt>
                <c:pt idx="28538">
                  <c:v>93.308423000053097</c:v>
                </c:pt>
                <c:pt idx="28539">
                  <c:v>93.308905999947399</c:v>
                </c:pt>
                <c:pt idx="28540">
                  <c:v>93.309802000021506</c:v>
                </c:pt>
                <c:pt idx="28541">
                  <c:v>93.310464999831311</c:v>
                </c:pt>
                <c:pt idx="28542">
                  <c:v>93.320495000170908</c:v>
                </c:pt>
                <c:pt idx="28543">
                  <c:v>93.325352000192595</c:v>
                </c:pt>
                <c:pt idx="28544">
                  <c:v>93.325536000065696</c:v>
                </c:pt>
                <c:pt idx="28545">
                  <c:v>93.325580000055197</c:v>
                </c:pt>
                <c:pt idx="28546">
                  <c:v>93.326284999875497</c:v>
                </c:pt>
                <c:pt idx="28547">
                  <c:v>93.327529999896797</c:v>
                </c:pt>
                <c:pt idx="28548">
                  <c:v>93.328450000171799</c:v>
                </c:pt>
                <c:pt idx="28549">
                  <c:v>93.350873999952412</c:v>
                </c:pt>
                <c:pt idx="28550">
                  <c:v>93.351289000111109</c:v>
                </c:pt>
                <c:pt idx="28551">
                  <c:v>93.352054000206394</c:v>
                </c:pt>
                <c:pt idx="28552">
                  <c:v>93.352609999783397</c:v>
                </c:pt>
                <c:pt idx="28553">
                  <c:v>93.363549000059692</c:v>
                </c:pt>
                <c:pt idx="28554">
                  <c:v>93.364113999996306</c:v>
                </c:pt>
                <c:pt idx="28555">
                  <c:v>93.365103999985806</c:v>
                </c:pt>
                <c:pt idx="28556">
                  <c:v>93.365764999816705</c:v>
                </c:pt>
                <c:pt idx="28557">
                  <c:v>93.368016000113101</c:v>
                </c:pt>
                <c:pt idx="28558">
                  <c:v>93.368780000218905</c:v>
                </c:pt>
                <c:pt idx="28559">
                  <c:v>93.371292000028888</c:v>
                </c:pt>
                <c:pt idx="28560">
                  <c:v>93.371631000081805</c:v>
                </c:pt>
                <c:pt idx="28561">
                  <c:v>93.373372999849309</c:v>
                </c:pt>
                <c:pt idx="28562">
                  <c:v>93.373627999881109</c:v>
                </c:pt>
                <c:pt idx="28563">
                  <c:v>93.373703999986901</c:v>
                </c:pt>
                <c:pt idx="28564">
                  <c:v>93.375376000039907</c:v>
                </c:pt>
                <c:pt idx="28565">
                  <c:v>93.375632000061088</c:v>
                </c:pt>
                <c:pt idx="28566">
                  <c:v>93.377812000198901</c:v>
                </c:pt>
                <c:pt idx="28567">
                  <c:v>93.378080000093107</c:v>
                </c:pt>
                <c:pt idx="28568">
                  <c:v>93.379226999786596</c:v>
                </c:pt>
                <c:pt idx="28569">
                  <c:v>93.379345999892394</c:v>
                </c:pt>
                <c:pt idx="28570">
                  <c:v>93.379454000114393</c:v>
                </c:pt>
                <c:pt idx="28571">
                  <c:v>93.379541000103899</c:v>
                </c:pt>
                <c:pt idx="28572">
                  <c:v>93.3796220001568</c:v>
                </c:pt>
                <c:pt idx="28573">
                  <c:v>93.381448999934904</c:v>
                </c:pt>
                <c:pt idx="28574">
                  <c:v>93.382482999913904</c:v>
                </c:pt>
                <c:pt idx="28575">
                  <c:v>93.382923999797598</c:v>
                </c:pt>
                <c:pt idx="28576">
                  <c:v>93.383359000199491</c:v>
                </c:pt>
                <c:pt idx="28577">
                  <c:v>93.383887000072704</c:v>
                </c:pt>
                <c:pt idx="28578">
                  <c:v>93.384682999840095</c:v>
                </c:pt>
                <c:pt idx="28579">
                  <c:v>93.391758000052491</c:v>
                </c:pt>
                <c:pt idx="28580">
                  <c:v>93.392290999872699</c:v>
                </c:pt>
                <c:pt idx="28581">
                  <c:v>93.393342000126708</c:v>
                </c:pt>
                <c:pt idx="28582">
                  <c:v>93.394173999968103</c:v>
                </c:pt>
                <c:pt idx="28583">
                  <c:v>93.399278000106207</c:v>
                </c:pt>
                <c:pt idx="28584">
                  <c:v>93.407559999832301</c:v>
                </c:pt>
                <c:pt idx="28585">
                  <c:v>93.408068999906305</c:v>
                </c:pt>
                <c:pt idx="28586">
                  <c:v>93.409165000139097</c:v>
                </c:pt>
                <c:pt idx="28587">
                  <c:v>93.409912999959388</c:v>
                </c:pt>
                <c:pt idx="28588">
                  <c:v>93.421653999939693</c:v>
                </c:pt>
                <c:pt idx="28589">
                  <c:v>93.426685999929703</c:v>
                </c:pt>
                <c:pt idx="28590">
                  <c:v>93.42740100009901</c:v>
                </c:pt>
                <c:pt idx="28591">
                  <c:v>93.428751999908812</c:v>
                </c:pt>
                <c:pt idx="28592">
                  <c:v>93.429747999834902</c:v>
                </c:pt>
                <c:pt idx="28593">
                  <c:v>93.441843000164198</c:v>
                </c:pt>
                <c:pt idx="28594">
                  <c:v>93.454778999785006</c:v>
                </c:pt>
                <c:pt idx="28595">
                  <c:v>93.455480000102398</c:v>
                </c:pt>
                <c:pt idx="28596">
                  <c:v>93.456868999964996</c:v>
                </c:pt>
                <c:pt idx="28597">
                  <c:v>93.4577550001449</c:v>
                </c:pt>
                <c:pt idx="28598">
                  <c:v>93.459478000113393</c:v>
                </c:pt>
                <c:pt idx="28599">
                  <c:v>93.464819000018892</c:v>
                </c:pt>
                <c:pt idx="28600">
                  <c:v>93.47232299978711</c:v>
                </c:pt>
                <c:pt idx="28601">
                  <c:v>93.472940000083298</c:v>
                </c:pt>
                <c:pt idx="28602">
                  <c:v>93.473790000189098</c:v>
                </c:pt>
                <c:pt idx="28603">
                  <c:v>93.474081999829608</c:v>
                </c:pt>
                <c:pt idx="28604">
                  <c:v>93.474645999776797</c:v>
                </c:pt>
                <c:pt idx="28605">
                  <c:v>93.474778000199791</c:v>
                </c:pt>
                <c:pt idx="28606">
                  <c:v>93.475613000009602</c:v>
                </c:pt>
                <c:pt idx="28607">
                  <c:v>93.475656000009593</c:v>
                </c:pt>
                <c:pt idx="28608">
                  <c:v>93.47635099993559</c:v>
                </c:pt>
                <c:pt idx="28609">
                  <c:v>93.485408000105906</c:v>
                </c:pt>
                <c:pt idx="28610">
                  <c:v>93.485467999926101</c:v>
                </c:pt>
                <c:pt idx="28611">
                  <c:v>93.486086000211799</c:v>
                </c:pt>
                <c:pt idx="28612">
                  <c:v>93.486135000148295</c:v>
                </c:pt>
                <c:pt idx="28613">
                  <c:v>93.487167000148403</c:v>
                </c:pt>
                <c:pt idx="28614">
                  <c:v>93.487415999788894</c:v>
                </c:pt>
                <c:pt idx="28615">
                  <c:v>93.488020000222591</c:v>
                </c:pt>
                <c:pt idx="28616">
                  <c:v>93.4883049999371</c:v>
                </c:pt>
                <c:pt idx="28617">
                  <c:v>93.4909419997893</c:v>
                </c:pt>
                <c:pt idx="28618">
                  <c:v>93.496055999821692</c:v>
                </c:pt>
                <c:pt idx="28619">
                  <c:v>93.496682000022687</c:v>
                </c:pt>
                <c:pt idx="28620">
                  <c:v>93.497937999927601</c:v>
                </c:pt>
                <c:pt idx="28621">
                  <c:v>93.498882999938289</c:v>
                </c:pt>
                <c:pt idx="28622">
                  <c:v>93.499602000065295</c:v>
                </c:pt>
                <c:pt idx="28623">
                  <c:v>93.499922999853808</c:v>
                </c:pt>
                <c:pt idx="28624">
                  <c:v>93.506694000097895</c:v>
                </c:pt>
                <c:pt idx="28625">
                  <c:v>93.5069440001825</c:v>
                </c:pt>
                <c:pt idx="28626">
                  <c:v>93.5076310001932</c:v>
                </c:pt>
                <c:pt idx="28627">
                  <c:v>93.5088940000241</c:v>
                </c:pt>
                <c:pt idx="28628">
                  <c:v>93.509747000098201</c:v>
                </c:pt>
                <c:pt idx="28629">
                  <c:v>93.522560000110303</c:v>
                </c:pt>
                <c:pt idx="28630">
                  <c:v>93.540032999953809</c:v>
                </c:pt>
                <c:pt idx="28631">
                  <c:v>93.542478000017496</c:v>
                </c:pt>
                <c:pt idx="28632">
                  <c:v>93.543169999975291</c:v>
                </c:pt>
                <c:pt idx="28633">
                  <c:v>93.544358000144712</c:v>
                </c:pt>
                <c:pt idx="28634">
                  <c:v>93.544824000218796</c:v>
                </c:pt>
                <c:pt idx="28635">
                  <c:v>93.545279999943787</c:v>
                </c:pt>
                <c:pt idx="28636">
                  <c:v>93.548086999817301</c:v>
                </c:pt>
                <c:pt idx="28637">
                  <c:v>93.550277999838698</c:v>
                </c:pt>
                <c:pt idx="28638">
                  <c:v>93.581647000064507</c:v>
                </c:pt>
                <c:pt idx="28639">
                  <c:v>93.592579999949507</c:v>
                </c:pt>
                <c:pt idx="28640">
                  <c:v>93.6202040002172</c:v>
                </c:pt>
                <c:pt idx="28641">
                  <c:v>93.620905000079802</c:v>
                </c:pt>
                <c:pt idx="28642">
                  <c:v>93.622303999836703</c:v>
                </c:pt>
                <c:pt idx="28643">
                  <c:v>93.6232059998474</c:v>
                </c:pt>
                <c:pt idx="28644">
                  <c:v>93.625764000080309</c:v>
                </c:pt>
                <c:pt idx="28645">
                  <c:v>93.629952999890506</c:v>
                </c:pt>
                <c:pt idx="28646">
                  <c:v>93.649496000125495</c:v>
                </c:pt>
                <c:pt idx="28647">
                  <c:v>93.650007000178391</c:v>
                </c:pt>
                <c:pt idx="28648">
                  <c:v>93.6509789999036</c:v>
                </c:pt>
                <c:pt idx="28649">
                  <c:v>93.651714999850796</c:v>
                </c:pt>
                <c:pt idx="28650">
                  <c:v>93.652461000146999</c:v>
                </c:pt>
                <c:pt idx="28651">
                  <c:v>93.653008999808591</c:v>
                </c:pt>
                <c:pt idx="28652">
                  <c:v>93.654034999872195</c:v>
                </c:pt>
                <c:pt idx="28653">
                  <c:v>93.654700000115497</c:v>
                </c:pt>
                <c:pt idx="28654">
                  <c:v>93.657052999787894</c:v>
                </c:pt>
                <c:pt idx="28655">
                  <c:v>93.6575539999466</c:v>
                </c:pt>
                <c:pt idx="28656">
                  <c:v>93.658503999904497</c:v>
                </c:pt>
                <c:pt idx="28657">
                  <c:v>93.659227999978597</c:v>
                </c:pt>
                <c:pt idx="28658">
                  <c:v>93.660447999809506</c:v>
                </c:pt>
                <c:pt idx="28659">
                  <c:v>93.661156000052799</c:v>
                </c:pt>
                <c:pt idx="28660">
                  <c:v>93.662408999989495</c:v>
                </c:pt>
                <c:pt idx="28661">
                  <c:v>93.663624999862805</c:v>
                </c:pt>
                <c:pt idx="28662">
                  <c:v>93.671220000032903</c:v>
                </c:pt>
                <c:pt idx="28663">
                  <c:v>93.672703999800405</c:v>
                </c:pt>
                <c:pt idx="28664">
                  <c:v>93.6732270001812</c:v>
                </c:pt>
                <c:pt idx="28665">
                  <c:v>93.674248999832301</c:v>
                </c:pt>
                <c:pt idx="28666">
                  <c:v>93.674888999885198</c:v>
                </c:pt>
                <c:pt idx="28667">
                  <c:v>93.675358999916995</c:v>
                </c:pt>
                <c:pt idx="28668">
                  <c:v>93.676019000213202</c:v>
                </c:pt>
                <c:pt idx="28669">
                  <c:v>93.677211999874999</c:v>
                </c:pt>
                <c:pt idx="28670">
                  <c:v>93.678123999779899</c:v>
                </c:pt>
                <c:pt idx="28671">
                  <c:v>93.698434000089009</c:v>
                </c:pt>
                <c:pt idx="28672">
                  <c:v>93.699124000067911</c:v>
                </c:pt>
                <c:pt idx="28673">
                  <c:v>93.700327000078687</c:v>
                </c:pt>
                <c:pt idx="28674">
                  <c:v>93.701696000152793</c:v>
                </c:pt>
                <c:pt idx="28675">
                  <c:v>93.70877899982581</c:v>
                </c:pt>
                <c:pt idx="28676">
                  <c:v>93.709365999984499</c:v>
                </c:pt>
                <c:pt idx="28677">
                  <c:v>93.710388000090404</c:v>
                </c:pt>
                <c:pt idx="28678">
                  <c:v>93.711615999836695</c:v>
                </c:pt>
                <c:pt idx="28679">
                  <c:v>93.7250050001239</c:v>
                </c:pt>
                <c:pt idx="28680">
                  <c:v>93.7303460000293</c:v>
                </c:pt>
                <c:pt idx="28681">
                  <c:v>93.731089999891992</c:v>
                </c:pt>
                <c:pt idx="28682">
                  <c:v>93.732357000135309</c:v>
                </c:pt>
                <c:pt idx="28683">
                  <c:v>93.732866000209413</c:v>
                </c:pt>
                <c:pt idx="28684">
                  <c:v>93.733216000146001</c:v>
                </c:pt>
                <c:pt idx="28685">
                  <c:v>93.733570000040288</c:v>
                </c:pt>
                <c:pt idx="28686">
                  <c:v>93.756192999990105</c:v>
                </c:pt>
                <c:pt idx="28687">
                  <c:v>93.756640999799799</c:v>
                </c:pt>
                <c:pt idx="28688">
                  <c:v>93.756740000117091</c:v>
                </c:pt>
                <c:pt idx="28689">
                  <c:v>93.757063999873907</c:v>
                </c:pt>
                <c:pt idx="28690">
                  <c:v>93.757502999778808</c:v>
                </c:pt>
                <c:pt idx="28691">
                  <c:v>93.75783299992689</c:v>
                </c:pt>
                <c:pt idx="28692">
                  <c:v>93.758437999895193</c:v>
                </c:pt>
                <c:pt idx="28693">
                  <c:v>93.758864999926999</c:v>
                </c:pt>
                <c:pt idx="28694">
                  <c:v>93.762265999885102</c:v>
                </c:pt>
                <c:pt idx="28695">
                  <c:v>93.762906999927509</c:v>
                </c:pt>
                <c:pt idx="28696">
                  <c:v>93.763741000202501</c:v>
                </c:pt>
                <c:pt idx="28697">
                  <c:v>93.764261000160303</c:v>
                </c:pt>
                <c:pt idx="28698">
                  <c:v>93.764356000065106</c:v>
                </c:pt>
                <c:pt idx="28699">
                  <c:v>93.765182999959492</c:v>
                </c:pt>
                <c:pt idx="28700">
                  <c:v>93.765281999822008</c:v>
                </c:pt>
                <c:pt idx="28701">
                  <c:v>93.765547000202702</c:v>
                </c:pt>
                <c:pt idx="28702">
                  <c:v>93.765866000012394</c:v>
                </c:pt>
                <c:pt idx="28703">
                  <c:v>93.768269000065601</c:v>
                </c:pt>
                <c:pt idx="28704">
                  <c:v>93.780985000193994</c:v>
                </c:pt>
                <c:pt idx="28705">
                  <c:v>93.803307000143789</c:v>
                </c:pt>
                <c:pt idx="28706">
                  <c:v>93.815440000071192</c:v>
                </c:pt>
                <c:pt idx="28707">
                  <c:v>93.817233000208901</c:v>
                </c:pt>
                <c:pt idx="28708">
                  <c:v>93.817351999859895</c:v>
                </c:pt>
                <c:pt idx="28709">
                  <c:v>93.81779200020901</c:v>
                </c:pt>
                <c:pt idx="28710">
                  <c:v>93.818555999860095</c:v>
                </c:pt>
                <c:pt idx="28711">
                  <c:v>93.819103999976505</c:v>
                </c:pt>
                <c:pt idx="28712">
                  <c:v>93.834538000009999</c:v>
                </c:pt>
                <c:pt idx="28713">
                  <c:v>93.843097999979307</c:v>
                </c:pt>
                <c:pt idx="28714">
                  <c:v>93.8437159998102</c:v>
                </c:pt>
                <c:pt idx="28715">
                  <c:v>93.844779999926601</c:v>
                </c:pt>
                <c:pt idx="28716">
                  <c:v>93.8461949999691</c:v>
                </c:pt>
                <c:pt idx="28717">
                  <c:v>93.847560000085608</c:v>
                </c:pt>
                <c:pt idx="28718">
                  <c:v>93.853344999843102</c:v>
                </c:pt>
                <c:pt idx="28719">
                  <c:v>93.854005000139296</c:v>
                </c:pt>
                <c:pt idx="28720">
                  <c:v>93.855414999779896</c:v>
                </c:pt>
                <c:pt idx="28721">
                  <c:v>93.856300999959714</c:v>
                </c:pt>
                <c:pt idx="28722">
                  <c:v>93.859937000161096</c:v>
                </c:pt>
                <c:pt idx="28723">
                  <c:v>93.8603489998968</c:v>
                </c:pt>
                <c:pt idx="28724">
                  <c:v>93.861041999844005</c:v>
                </c:pt>
                <c:pt idx="28725">
                  <c:v>93.861511999875802</c:v>
                </c:pt>
                <c:pt idx="28726">
                  <c:v>93.864723000024199</c:v>
                </c:pt>
                <c:pt idx="28727">
                  <c:v>93.871546000173112</c:v>
                </c:pt>
                <c:pt idx="28728">
                  <c:v>93.872221999845294</c:v>
                </c:pt>
                <c:pt idx="28729">
                  <c:v>93.8734209998983</c:v>
                </c:pt>
                <c:pt idx="28730">
                  <c:v>93.87464800011</c:v>
                </c:pt>
                <c:pt idx="28731">
                  <c:v>93.882513000153196</c:v>
                </c:pt>
                <c:pt idx="28732">
                  <c:v>93.892085999868797</c:v>
                </c:pt>
                <c:pt idx="28733">
                  <c:v>93.90989499979689</c:v>
                </c:pt>
                <c:pt idx="28734">
                  <c:v>93.923172999893694</c:v>
                </c:pt>
                <c:pt idx="28735">
                  <c:v>93.923241000084005</c:v>
                </c:pt>
                <c:pt idx="28736">
                  <c:v>93.923890000041794</c:v>
                </c:pt>
                <c:pt idx="28737">
                  <c:v>93.925083000158295</c:v>
                </c:pt>
                <c:pt idx="28738">
                  <c:v>93.925817000126699</c:v>
                </c:pt>
                <c:pt idx="28739">
                  <c:v>93.931577000148508</c:v>
                </c:pt>
                <c:pt idx="28740">
                  <c:v>93.932076999863</c:v>
                </c:pt>
                <c:pt idx="28741">
                  <c:v>93.933043000106395</c:v>
                </c:pt>
                <c:pt idx="28742">
                  <c:v>93.933667999863204</c:v>
                </c:pt>
                <c:pt idx="28743">
                  <c:v>93.935856999905795</c:v>
                </c:pt>
                <c:pt idx="28744">
                  <c:v>93.943129999843194</c:v>
                </c:pt>
                <c:pt idx="28745">
                  <c:v>93.959029999950801</c:v>
                </c:pt>
                <c:pt idx="28746">
                  <c:v>93.959643999823996</c:v>
                </c:pt>
                <c:pt idx="28747">
                  <c:v>93.960841999887606</c:v>
                </c:pt>
                <c:pt idx="28748">
                  <c:v>93.961640000088607</c:v>
                </c:pt>
                <c:pt idx="28749">
                  <c:v>93.978317000164594</c:v>
                </c:pt>
                <c:pt idx="28750">
                  <c:v>93.978745000185796</c:v>
                </c:pt>
                <c:pt idx="28751">
                  <c:v>93.97946799981581</c:v>
                </c:pt>
                <c:pt idx="28752">
                  <c:v>93.979937999847607</c:v>
                </c:pt>
                <c:pt idx="28753">
                  <c:v>93.986876000144491</c:v>
                </c:pt>
                <c:pt idx="28754">
                  <c:v>93.987514000218596</c:v>
                </c:pt>
                <c:pt idx="28755">
                  <c:v>93.988707999869789</c:v>
                </c:pt>
                <c:pt idx="28756">
                  <c:v>93.98950600007079</c:v>
                </c:pt>
                <c:pt idx="28757">
                  <c:v>93.999721999807591</c:v>
                </c:pt>
                <c:pt idx="28758">
                  <c:v>93.999789000008604</c:v>
                </c:pt>
                <c:pt idx="28759">
                  <c:v>94.000230999881694</c:v>
                </c:pt>
                <c:pt idx="28760">
                  <c:v>94.001233000199093</c:v>
                </c:pt>
                <c:pt idx="28761">
                  <c:v>94.001923000177996</c:v>
                </c:pt>
                <c:pt idx="28762">
                  <c:v>94.009234000168291</c:v>
                </c:pt>
                <c:pt idx="28763">
                  <c:v>94.009401000221189</c:v>
                </c:pt>
                <c:pt idx="28764">
                  <c:v>94.009839000136708</c:v>
                </c:pt>
                <c:pt idx="28765">
                  <c:v>94.010971999978196</c:v>
                </c:pt>
                <c:pt idx="28766">
                  <c:v>94.01179199994651</c:v>
                </c:pt>
                <c:pt idx="28767">
                  <c:v>94.019833999936893</c:v>
                </c:pt>
                <c:pt idx="28768">
                  <c:v>94.020525999894687</c:v>
                </c:pt>
                <c:pt idx="28769">
                  <c:v>94.021932000032393</c:v>
                </c:pt>
                <c:pt idx="28770">
                  <c:v>94.022849999873799</c:v>
                </c:pt>
                <c:pt idx="28771">
                  <c:v>94.042016999992398</c:v>
                </c:pt>
                <c:pt idx="28772">
                  <c:v>94.042365999939605</c:v>
                </c:pt>
                <c:pt idx="28773">
                  <c:v>94.042582999918508</c:v>
                </c:pt>
                <c:pt idx="28774">
                  <c:v>94.043673000214696</c:v>
                </c:pt>
                <c:pt idx="28775">
                  <c:v>94.044704000225394</c:v>
                </c:pt>
                <c:pt idx="28776">
                  <c:v>94.048533000204699</c:v>
                </c:pt>
                <c:pt idx="28777">
                  <c:v>94.050033999792504</c:v>
                </c:pt>
                <c:pt idx="28778">
                  <c:v>94.051389000014694</c:v>
                </c:pt>
                <c:pt idx="28779">
                  <c:v>94.0558269999201</c:v>
                </c:pt>
                <c:pt idx="28780">
                  <c:v>94.056486000226798</c:v>
                </c:pt>
                <c:pt idx="28781">
                  <c:v>94.057729999803897</c:v>
                </c:pt>
                <c:pt idx="28782">
                  <c:v>94.058568000036701</c:v>
                </c:pt>
                <c:pt idx="28783">
                  <c:v>94.0659630000482</c:v>
                </c:pt>
                <c:pt idx="28784">
                  <c:v>94.066214000122201</c:v>
                </c:pt>
                <c:pt idx="28785">
                  <c:v>94.066710999868491</c:v>
                </c:pt>
                <c:pt idx="28786">
                  <c:v>94.067083000027196</c:v>
                </c:pt>
                <c:pt idx="28787">
                  <c:v>94.071131999953593</c:v>
                </c:pt>
                <c:pt idx="28788">
                  <c:v>94.071796000207499</c:v>
                </c:pt>
                <c:pt idx="28789">
                  <c:v>94.072104000133493</c:v>
                </c:pt>
                <c:pt idx="28790">
                  <c:v>94.072382999911497</c:v>
                </c:pt>
                <c:pt idx="28791">
                  <c:v>94.072964000133609</c:v>
                </c:pt>
                <c:pt idx="28792">
                  <c:v>94.073060000027894</c:v>
                </c:pt>
                <c:pt idx="28793">
                  <c:v>94.073393000144193</c:v>
                </c:pt>
                <c:pt idx="28794">
                  <c:v>94.073839999964505</c:v>
                </c:pt>
                <c:pt idx="28795">
                  <c:v>94.074420000197208</c:v>
                </c:pt>
                <c:pt idx="28796">
                  <c:v>94.102327000200603</c:v>
                </c:pt>
                <c:pt idx="28797">
                  <c:v>94.102471000041902</c:v>
                </c:pt>
                <c:pt idx="28798">
                  <c:v>94.102813000063108</c:v>
                </c:pt>
                <c:pt idx="28799">
                  <c:v>94.103619000179606</c:v>
                </c:pt>
                <c:pt idx="28800">
                  <c:v>94.104335999873001</c:v>
                </c:pt>
                <c:pt idx="28801">
                  <c:v>94.118358999821794</c:v>
                </c:pt>
                <c:pt idx="28802">
                  <c:v>94.132357000034901</c:v>
                </c:pt>
                <c:pt idx="28803">
                  <c:v>94.134619000214997</c:v>
                </c:pt>
                <c:pt idx="28804">
                  <c:v>94.144174000120898</c:v>
                </c:pt>
                <c:pt idx="28805">
                  <c:v>94.144786000015301</c:v>
                </c:pt>
                <c:pt idx="28806">
                  <c:v>94.145000000025902</c:v>
                </c:pt>
                <c:pt idx="28807">
                  <c:v>94.145917999867308</c:v>
                </c:pt>
                <c:pt idx="28808">
                  <c:v>94.146920000184693</c:v>
                </c:pt>
                <c:pt idx="28809">
                  <c:v>94.1470140001001</c:v>
                </c:pt>
                <c:pt idx="28810">
                  <c:v>94.147503999920403</c:v>
                </c:pt>
                <c:pt idx="28811">
                  <c:v>94.1487459999734</c:v>
                </c:pt>
                <c:pt idx="28812">
                  <c:v>94.149525999910097</c:v>
                </c:pt>
                <c:pt idx="28813">
                  <c:v>94.164424000155108</c:v>
                </c:pt>
                <c:pt idx="28814">
                  <c:v>94.16577299998599</c:v>
                </c:pt>
                <c:pt idx="28815">
                  <c:v>94.185509999988412</c:v>
                </c:pt>
                <c:pt idx="28816">
                  <c:v>94.185803000072994</c:v>
                </c:pt>
                <c:pt idx="28817">
                  <c:v>94.18629699985101</c:v>
                </c:pt>
                <c:pt idx="28818">
                  <c:v>94.186718999935593</c:v>
                </c:pt>
                <c:pt idx="28819">
                  <c:v>94.193835000169202</c:v>
                </c:pt>
                <c:pt idx="28820">
                  <c:v>94.194368999978906</c:v>
                </c:pt>
                <c:pt idx="28821">
                  <c:v>94.195384000158796</c:v>
                </c:pt>
                <c:pt idx="28822">
                  <c:v>94.196059999831007</c:v>
                </c:pt>
                <c:pt idx="28823">
                  <c:v>94.211659999928003</c:v>
                </c:pt>
                <c:pt idx="28824">
                  <c:v>94.221467999886897</c:v>
                </c:pt>
                <c:pt idx="28825">
                  <c:v>94.229321000057098</c:v>
                </c:pt>
                <c:pt idx="28826">
                  <c:v>94.229731999803306</c:v>
                </c:pt>
                <c:pt idx="28827">
                  <c:v>94.230487000004302</c:v>
                </c:pt>
                <c:pt idx="28828">
                  <c:v>94.231034000131288</c:v>
                </c:pt>
                <c:pt idx="28829">
                  <c:v>94.246372999805303</c:v>
                </c:pt>
                <c:pt idx="28830">
                  <c:v>94.247015999826502</c:v>
                </c:pt>
                <c:pt idx="28831">
                  <c:v>94.248198000059304</c:v>
                </c:pt>
                <c:pt idx="28832">
                  <c:v>94.249515000228698</c:v>
                </c:pt>
                <c:pt idx="28833">
                  <c:v>94.260559999838691</c:v>
                </c:pt>
                <c:pt idx="28834">
                  <c:v>94.269125000209897</c:v>
                </c:pt>
                <c:pt idx="28835">
                  <c:v>94.2812279999998</c:v>
                </c:pt>
                <c:pt idx="28836">
                  <c:v>94.281857000169097</c:v>
                </c:pt>
                <c:pt idx="28837">
                  <c:v>94.283087999883691</c:v>
                </c:pt>
                <c:pt idx="28838">
                  <c:v>94.284107000021294</c:v>
                </c:pt>
                <c:pt idx="28839">
                  <c:v>94.285528000000298</c:v>
                </c:pt>
                <c:pt idx="28840">
                  <c:v>94.286127000032096</c:v>
                </c:pt>
                <c:pt idx="28841">
                  <c:v>94.287314000211992</c:v>
                </c:pt>
                <c:pt idx="28842">
                  <c:v>94.287721999989998</c:v>
                </c:pt>
                <c:pt idx="28843">
                  <c:v>94.288142000095803</c:v>
                </c:pt>
                <c:pt idx="28844">
                  <c:v>94.296765999843004</c:v>
                </c:pt>
                <c:pt idx="28845">
                  <c:v>94.297455999821906</c:v>
                </c:pt>
                <c:pt idx="28846">
                  <c:v>94.298779999917301</c:v>
                </c:pt>
                <c:pt idx="28847">
                  <c:v>94.299722999949097</c:v>
                </c:pt>
                <c:pt idx="28848">
                  <c:v>94.309660999897403</c:v>
                </c:pt>
                <c:pt idx="28849">
                  <c:v>94.309961999897496</c:v>
                </c:pt>
                <c:pt idx="28850">
                  <c:v>94.3104709999715</c:v>
                </c:pt>
                <c:pt idx="28851">
                  <c:v>94.310890000087909</c:v>
                </c:pt>
                <c:pt idx="28852">
                  <c:v>94.326774999899399</c:v>
                </c:pt>
                <c:pt idx="28853">
                  <c:v>94.328512000174598</c:v>
                </c:pt>
                <c:pt idx="28854">
                  <c:v>94.329849000132498</c:v>
                </c:pt>
                <c:pt idx="28855">
                  <c:v>94.330815999910499</c:v>
                </c:pt>
                <c:pt idx="28856">
                  <c:v>94.331720999889498</c:v>
                </c:pt>
                <c:pt idx="28857">
                  <c:v>94.332454999857802</c:v>
                </c:pt>
                <c:pt idx="28858">
                  <c:v>94.333829999868598</c:v>
                </c:pt>
                <c:pt idx="28859">
                  <c:v>94.335381999826396</c:v>
                </c:pt>
                <c:pt idx="28860">
                  <c:v>94.337658999847903</c:v>
                </c:pt>
                <c:pt idx="28861">
                  <c:v>94.345317999795896</c:v>
                </c:pt>
                <c:pt idx="28862">
                  <c:v>94.354274000124803</c:v>
                </c:pt>
                <c:pt idx="28863">
                  <c:v>94.355050000103802</c:v>
                </c:pt>
                <c:pt idx="28864">
                  <c:v>94.356300000072196</c:v>
                </c:pt>
                <c:pt idx="28865">
                  <c:v>94.35748499981851</c:v>
                </c:pt>
                <c:pt idx="28866">
                  <c:v>94.359020999945599</c:v>
                </c:pt>
                <c:pt idx="28867">
                  <c:v>94.359482000072603</c:v>
                </c:pt>
                <c:pt idx="28868">
                  <c:v>94.360166000114901</c:v>
                </c:pt>
                <c:pt idx="28869">
                  <c:v>94.360407999829391</c:v>
                </c:pt>
                <c:pt idx="28870">
                  <c:v>94.361057999776605</c:v>
                </c:pt>
                <c:pt idx="28871">
                  <c:v>94.370416999936396</c:v>
                </c:pt>
                <c:pt idx="28872">
                  <c:v>94.370925000020989</c:v>
                </c:pt>
                <c:pt idx="28873">
                  <c:v>94.37187599996831</c:v>
                </c:pt>
                <c:pt idx="28874">
                  <c:v>94.372506000127004</c:v>
                </c:pt>
                <c:pt idx="28875">
                  <c:v>94.374271000106091</c:v>
                </c:pt>
                <c:pt idx="28876">
                  <c:v>94.388851000076102</c:v>
                </c:pt>
                <c:pt idx="28877">
                  <c:v>94.389442000192489</c:v>
                </c:pt>
                <c:pt idx="28878">
                  <c:v>94.390261000171392</c:v>
                </c:pt>
                <c:pt idx="28879">
                  <c:v>94.391172000086897</c:v>
                </c:pt>
                <c:pt idx="28880">
                  <c:v>94.405579000067505</c:v>
                </c:pt>
                <c:pt idx="28881">
                  <c:v>94.416121999984099</c:v>
                </c:pt>
                <c:pt idx="28882">
                  <c:v>94.416516999899599</c:v>
                </c:pt>
                <c:pt idx="28883">
                  <c:v>94.417194000016011</c:v>
                </c:pt>
                <c:pt idx="28884">
                  <c:v>94.417402000090007</c:v>
                </c:pt>
                <c:pt idx="28885">
                  <c:v>94.417676999910299</c:v>
                </c:pt>
                <c:pt idx="28886">
                  <c:v>94.4345980001344</c:v>
                </c:pt>
                <c:pt idx="28887">
                  <c:v>94.435276999774899</c:v>
                </c:pt>
                <c:pt idx="28888">
                  <c:v>94.436677999965397</c:v>
                </c:pt>
                <c:pt idx="28889">
                  <c:v>94.437705000018397</c:v>
                </c:pt>
                <c:pt idx="28890">
                  <c:v>94.442537999839203</c:v>
                </c:pt>
                <c:pt idx="28891">
                  <c:v>94.445587999871293</c:v>
                </c:pt>
                <c:pt idx="28892">
                  <c:v>94.446253000114609</c:v>
                </c:pt>
                <c:pt idx="28893">
                  <c:v>94.447519999903307</c:v>
                </c:pt>
                <c:pt idx="28894">
                  <c:v>94.448485000157206</c:v>
                </c:pt>
                <c:pt idx="28895">
                  <c:v>94.449707999956402</c:v>
                </c:pt>
                <c:pt idx="28896">
                  <c:v>94.457036000221706</c:v>
                </c:pt>
                <c:pt idx="28897">
                  <c:v>94.467004999842104</c:v>
                </c:pt>
                <c:pt idx="28898">
                  <c:v>94.467378999979701</c:v>
                </c:pt>
                <c:pt idx="28899">
                  <c:v>94.468028999926901</c:v>
                </c:pt>
                <c:pt idx="28900">
                  <c:v>94.468504999895202</c:v>
                </c:pt>
                <c:pt idx="28901">
                  <c:v>94.477803999779994</c:v>
                </c:pt>
                <c:pt idx="28902">
                  <c:v>94.483965000108498</c:v>
                </c:pt>
                <c:pt idx="28903">
                  <c:v>94.490061000214993</c:v>
                </c:pt>
                <c:pt idx="28904">
                  <c:v>94.503365000036808</c:v>
                </c:pt>
                <c:pt idx="28905">
                  <c:v>94.503803999941709</c:v>
                </c:pt>
                <c:pt idx="28906">
                  <c:v>94.503883000015705</c:v>
                </c:pt>
                <c:pt idx="28907">
                  <c:v>94.504965999931301</c:v>
                </c:pt>
                <c:pt idx="28908">
                  <c:v>94.505667999783313</c:v>
                </c:pt>
                <c:pt idx="28909">
                  <c:v>94.509593000111593</c:v>
                </c:pt>
                <c:pt idx="28910">
                  <c:v>94.538943999850702</c:v>
                </c:pt>
                <c:pt idx="28911">
                  <c:v>94.539255000199702</c:v>
                </c:pt>
                <c:pt idx="28912">
                  <c:v>94.539771000199792</c:v>
                </c:pt>
                <c:pt idx="28913">
                  <c:v>94.5398419999037</c:v>
                </c:pt>
                <c:pt idx="28914">
                  <c:v>94.540308999967209</c:v>
                </c:pt>
                <c:pt idx="28915">
                  <c:v>94.546548999915089</c:v>
                </c:pt>
                <c:pt idx="28916">
                  <c:v>94.5472069997777</c:v>
                </c:pt>
                <c:pt idx="28917">
                  <c:v>94.548463000137403</c:v>
                </c:pt>
                <c:pt idx="28918">
                  <c:v>94.549317000200901</c:v>
                </c:pt>
                <c:pt idx="28919">
                  <c:v>94.550476000222204</c:v>
                </c:pt>
                <c:pt idx="28920">
                  <c:v>94.550825000169397</c:v>
                </c:pt>
                <c:pt idx="28921">
                  <c:v>94.551490999947404</c:v>
                </c:pt>
                <c:pt idx="28922">
                  <c:v>94.552015999852301</c:v>
                </c:pt>
                <c:pt idx="28923">
                  <c:v>94.555193999894897</c:v>
                </c:pt>
                <c:pt idx="28924">
                  <c:v>94.555863000095997</c:v>
                </c:pt>
                <c:pt idx="28925">
                  <c:v>94.557063000138399</c:v>
                </c:pt>
                <c:pt idx="28926">
                  <c:v>94.557954999800103</c:v>
                </c:pt>
                <c:pt idx="28927">
                  <c:v>94.570667999960193</c:v>
                </c:pt>
                <c:pt idx="28928">
                  <c:v>94.601771999805308</c:v>
                </c:pt>
                <c:pt idx="28929">
                  <c:v>94.608978999985993</c:v>
                </c:pt>
                <c:pt idx="28930">
                  <c:v>94.617353000103293</c:v>
                </c:pt>
                <c:pt idx="28931">
                  <c:v>94.625890999850498</c:v>
                </c:pt>
                <c:pt idx="28932">
                  <c:v>94.625903000178312</c:v>
                </c:pt>
                <c:pt idx="28933">
                  <c:v>94.625924999945696</c:v>
                </c:pt>
                <c:pt idx="28934">
                  <c:v>94.626585999776495</c:v>
                </c:pt>
                <c:pt idx="28935">
                  <c:v>94.626604000040899</c:v>
                </c:pt>
                <c:pt idx="28936">
                  <c:v>94.627933000083402</c:v>
                </c:pt>
                <c:pt idx="28937">
                  <c:v>94.627954999850701</c:v>
                </c:pt>
                <c:pt idx="28938">
                  <c:v>94.628785000168094</c:v>
                </c:pt>
                <c:pt idx="28939">
                  <c:v>94.628850999924893</c:v>
                </c:pt>
                <c:pt idx="28940">
                  <c:v>94.637038000200789</c:v>
                </c:pt>
                <c:pt idx="28941">
                  <c:v>94.637837999925893</c:v>
                </c:pt>
                <c:pt idx="28942">
                  <c:v>94.639245000053009</c:v>
                </c:pt>
                <c:pt idx="28943">
                  <c:v>94.640293999873393</c:v>
                </c:pt>
                <c:pt idx="28944">
                  <c:v>94.651292999969797</c:v>
                </c:pt>
                <c:pt idx="28945">
                  <c:v>94.651843000065099</c:v>
                </c:pt>
                <c:pt idx="28946">
                  <c:v>94.652657000096909</c:v>
                </c:pt>
                <c:pt idx="28947">
                  <c:v>94.653210000160399</c:v>
                </c:pt>
                <c:pt idx="28948">
                  <c:v>94.701217999954594</c:v>
                </c:pt>
                <c:pt idx="28949">
                  <c:v>94.703421999838611</c:v>
                </c:pt>
                <c:pt idx="28950">
                  <c:v>94.704003000060709</c:v>
                </c:pt>
                <c:pt idx="28951">
                  <c:v>94.705043999965696</c:v>
                </c:pt>
                <c:pt idx="28952">
                  <c:v>94.7057670000504</c:v>
                </c:pt>
                <c:pt idx="28953">
                  <c:v>94.707909000135203</c:v>
                </c:pt>
                <c:pt idx="28954">
                  <c:v>94.720298000083801</c:v>
                </c:pt>
                <c:pt idx="28955">
                  <c:v>94.720774000052089</c:v>
                </c:pt>
                <c:pt idx="28956">
                  <c:v>94.720845000210801</c:v>
                </c:pt>
                <c:pt idx="28957">
                  <c:v>94.7220039997773</c:v>
                </c:pt>
                <c:pt idx="28958">
                  <c:v>94.722166999872499</c:v>
                </c:pt>
                <c:pt idx="28959">
                  <c:v>94.724324999788195</c:v>
                </c:pt>
                <c:pt idx="28960">
                  <c:v>94.724500000211194</c:v>
                </c:pt>
                <c:pt idx="28961">
                  <c:v>94.725222999841193</c:v>
                </c:pt>
                <c:pt idx="28962">
                  <c:v>94.725407000169</c:v>
                </c:pt>
                <c:pt idx="28963">
                  <c:v>94.726822000211513</c:v>
                </c:pt>
                <c:pt idx="28964">
                  <c:v>94.72697499995769</c:v>
                </c:pt>
                <c:pt idx="28965">
                  <c:v>94.728515000042492</c:v>
                </c:pt>
                <c:pt idx="28966">
                  <c:v>94.728671000211705</c:v>
                </c:pt>
                <c:pt idx="28967">
                  <c:v>94.729320000169494</c:v>
                </c:pt>
                <c:pt idx="28968">
                  <c:v>94.729496000127199</c:v>
                </c:pt>
                <c:pt idx="28969">
                  <c:v>94.730747000085103</c:v>
                </c:pt>
                <c:pt idx="28970">
                  <c:v>94.730892999905308</c:v>
                </c:pt>
                <c:pt idx="28971">
                  <c:v>94.731821000095806</c:v>
                </c:pt>
                <c:pt idx="28972">
                  <c:v>94.732013999873701</c:v>
                </c:pt>
                <c:pt idx="28973">
                  <c:v>94.733610999810395</c:v>
                </c:pt>
                <c:pt idx="28974">
                  <c:v>94.73376999994791</c:v>
                </c:pt>
                <c:pt idx="28975">
                  <c:v>94.7344380001595</c:v>
                </c:pt>
                <c:pt idx="28976">
                  <c:v>94.734587999937503</c:v>
                </c:pt>
                <c:pt idx="28977">
                  <c:v>94.736057999853003</c:v>
                </c:pt>
                <c:pt idx="28978">
                  <c:v>94.736158000159691</c:v>
                </c:pt>
                <c:pt idx="28979">
                  <c:v>94.736259000001098</c:v>
                </c:pt>
                <c:pt idx="28980">
                  <c:v>94.736340000054</c:v>
                </c:pt>
                <c:pt idx="28981">
                  <c:v>94.736403999831893</c:v>
                </c:pt>
                <c:pt idx="28982">
                  <c:v>94.736472000022303</c:v>
                </c:pt>
                <c:pt idx="28983">
                  <c:v>94.736540000212699</c:v>
                </c:pt>
                <c:pt idx="28984">
                  <c:v>94.736605999969399</c:v>
                </c:pt>
                <c:pt idx="28985">
                  <c:v>94.736673000170398</c:v>
                </c:pt>
                <c:pt idx="28986">
                  <c:v>94.736741999895401</c:v>
                </c:pt>
                <c:pt idx="28987">
                  <c:v>94.736806000128112</c:v>
                </c:pt>
                <c:pt idx="28988">
                  <c:v>94.737491000159906</c:v>
                </c:pt>
                <c:pt idx="28989">
                  <c:v>94.7381940000013</c:v>
                </c:pt>
                <c:pt idx="28990">
                  <c:v>94.738507999863899</c:v>
                </c:pt>
                <c:pt idx="28991">
                  <c:v>94.738886999948505</c:v>
                </c:pt>
                <c:pt idx="28992">
                  <c:v>94.739173000107201</c:v>
                </c:pt>
                <c:pt idx="28993">
                  <c:v>94.739467000181307</c:v>
                </c:pt>
                <c:pt idx="28994">
                  <c:v>94.739687000128399</c:v>
                </c:pt>
                <c:pt idx="28995">
                  <c:v>94.739788999959202</c:v>
                </c:pt>
                <c:pt idx="28996">
                  <c:v>94.740069000181308</c:v>
                </c:pt>
                <c:pt idx="28997">
                  <c:v>94.740356999864105</c:v>
                </c:pt>
                <c:pt idx="28998">
                  <c:v>94.740392999938095</c:v>
                </c:pt>
                <c:pt idx="28999">
                  <c:v>94.7406909999699</c:v>
                </c:pt>
                <c:pt idx="29000">
                  <c:v>94.740778999948802</c:v>
                </c:pt>
                <c:pt idx="29001">
                  <c:v>94.740988000012294</c:v>
                </c:pt>
                <c:pt idx="29002">
                  <c:v>94.741057000192001</c:v>
                </c:pt>
                <c:pt idx="29003">
                  <c:v>94.741585000065186</c:v>
                </c:pt>
                <c:pt idx="29004">
                  <c:v>94.741728999906599</c:v>
                </c:pt>
                <c:pt idx="29005">
                  <c:v>94.742015000065294</c:v>
                </c:pt>
                <c:pt idx="29006">
                  <c:v>94.742586999927809</c:v>
                </c:pt>
                <c:pt idx="29007">
                  <c:v>94.744776999959797</c:v>
                </c:pt>
                <c:pt idx="29008">
                  <c:v>94.745481999780097</c:v>
                </c:pt>
                <c:pt idx="29009">
                  <c:v>94.746824000139796</c:v>
                </c:pt>
                <c:pt idx="29010">
                  <c:v>94.747757999812094</c:v>
                </c:pt>
                <c:pt idx="29011">
                  <c:v>94.752414000140504</c:v>
                </c:pt>
                <c:pt idx="29012">
                  <c:v>94.753008000225208</c:v>
                </c:pt>
                <c:pt idx="29013">
                  <c:v>94.754276000003287</c:v>
                </c:pt>
                <c:pt idx="29014">
                  <c:v>94.754764999834109</c:v>
                </c:pt>
                <c:pt idx="29015">
                  <c:v>94.755171000088012</c:v>
                </c:pt>
                <c:pt idx="29016">
                  <c:v>94.779580999784201</c:v>
                </c:pt>
                <c:pt idx="29017">
                  <c:v>94.792971000060703</c:v>
                </c:pt>
                <c:pt idx="29018">
                  <c:v>94.797233000008404</c:v>
                </c:pt>
                <c:pt idx="29019">
                  <c:v>94.79783500000849</c:v>
                </c:pt>
                <c:pt idx="29020">
                  <c:v>94.799240000156701</c:v>
                </c:pt>
                <c:pt idx="29021">
                  <c:v>94.800191000103908</c:v>
                </c:pt>
                <c:pt idx="29022">
                  <c:v>94.801759999881995</c:v>
                </c:pt>
                <c:pt idx="29023">
                  <c:v>94.802019999860903</c:v>
                </c:pt>
                <c:pt idx="29024">
                  <c:v>94.802355999945505</c:v>
                </c:pt>
                <c:pt idx="29025">
                  <c:v>94.803022000178302</c:v>
                </c:pt>
                <c:pt idx="29026">
                  <c:v>94.803488999787007</c:v>
                </c:pt>
                <c:pt idx="29027">
                  <c:v>94.804698000189092</c:v>
                </c:pt>
                <c:pt idx="29028">
                  <c:v>94.806782999967197</c:v>
                </c:pt>
                <c:pt idx="29029">
                  <c:v>94.807215999935494</c:v>
                </c:pt>
                <c:pt idx="29030">
                  <c:v>94.807397999829803</c:v>
                </c:pt>
                <c:pt idx="29031">
                  <c:v>94.808494000062595</c:v>
                </c:pt>
                <c:pt idx="29032">
                  <c:v>94.809629999872399</c:v>
                </c:pt>
                <c:pt idx="29033">
                  <c:v>94.811839000158201</c:v>
                </c:pt>
                <c:pt idx="29034">
                  <c:v>94.814089000010398</c:v>
                </c:pt>
                <c:pt idx="29035">
                  <c:v>94.814361999851798</c:v>
                </c:pt>
                <c:pt idx="29036">
                  <c:v>94.814937000137405</c:v>
                </c:pt>
                <c:pt idx="29037">
                  <c:v>94.815347999883613</c:v>
                </c:pt>
                <c:pt idx="29038">
                  <c:v>94.817216000137705</c:v>
                </c:pt>
                <c:pt idx="29039">
                  <c:v>94.818693999968602</c:v>
                </c:pt>
                <c:pt idx="29040">
                  <c:v>94.819425999958099</c:v>
                </c:pt>
                <c:pt idx="29041">
                  <c:v>94.820748000074602</c:v>
                </c:pt>
                <c:pt idx="29042">
                  <c:v>94.821662999947804</c:v>
                </c:pt>
                <c:pt idx="29043">
                  <c:v>94.823658000222991</c:v>
                </c:pt>
                <c:pt idx="29044">
                  <c:v>94.826827999895599</c:v>
                </c:pt>
                <c:pt idx="29045">
                  <c:v>94.8283060001813</c:v>
                </c:pt>
                <c:pt idx="29046">
                  <c:v>94.828940999832412</c:v>
                </c:pt>
                <c:pt idx="29047">
                  <c:v>94.830273999832499</c:v>
                </c:pt>
                <c:pt idx="29048">
                  <c:v>94.831277000139295</c:v>
                </c:pt>
                <c:pt idx="29049">
                  <c:v>94.834765000086904</c:v>
                </c:pt>
                <c:pt idx="29050">
                  <c:v>94.844611000098595</c:v>
                </c:pt>
                <c:pt idx="29051">
                  <c:v>94.847990999824106</c:v>
                </c:pt>
                <c:pt idx="29052">
                  <c:v>94.848843999898193</c:v>
                </c:pt>
                <c:pt idx="29053">
                  <c:v>94.849388000056891</c:v>
                </c:pt>
                <c:pt idx="29054">
                  <c:v>94.850438999856095</c:v>
                </c:pt>
                <c:pt idx="29055">
                  <c:v>94.851117999951299</c:v>
                </c:pt>
                <c:pt idx="29056">
                  <c:v>94.852674999856291</c:v>
                </c:pt>
                <c:pt idx="29057">
                  <c:v>94.854378000036306</c:v>
                </c:pt>
                <c:pt idx="29058">
                  <c:v>94.864791999952999</c:v>
                </c:pt>
                <c:pt idx="29059">
                  <c:v>94.865285000196295</c:v>
                </c:pt>
                <c:pt idx="29060">
                  <c:v>94.865359999857901</c:v>
                </c:pt>
                <c:pt idx="29061">
                  <c:v>94.866404000185796</c:v>
                </c:pt>
                <c:pt idx="29062">
                  <c:v>94.867103000069605</c:v>
                </c:pt>
                <c:pt idx="29063">
                  <c:v>94.876986000144797</c:v>
                </c:pt>
                <c:pt idx="29064">
                  <c:v>94.885913999860307</c:v>
                </c:pt>
                <c:pt idx="29065">
                  <c:v>94.900564999989001</c:v>
                </c:pt>
                <c:pt idx="29066">
                  <c:v>94.901124999978492</c:v>
                </c:pt>
                <c:pt idx="29067">
                  <c:v>94.902125999851705</c:v>
                </c:pt>
                <c:pt idx="29068">
                  <c:v>94.902747000105506</c:v>
                </c:pt>
                <c:pt idx="29069">
                  <c:v>94.912506000127891</c:v>
                </c:pt>
                <c:pt idx="29070">
                  <c:v>94.913101000202005</c:v>
                </c:pt>
                <c:pt idx="29071">
                  <c:v>94.914045000223211</c:v>
                </c:pt>
                <c:pt idx="29072">
                  <c:v>94.914821000202195</c:v>
                </c:pt>
                <c:pt idx="29073">
                  <c:v>94.915841999863886</c:v>
                </c:pt>
                <c:pt idx="29074">
                  <c:v>94.915963999937901</c:v>
                </c:pt>
                <c:pt idx="29075">
                  <c:v>94.927275999907494</c:v>
                </c:pt>
                <c:pt idx="29076">
                  <c:v>94.93367100003519</c:v>
                </c:pt>
                <c:pt idx="29077">
                  <c:v>94.955002999995401</c:v>
                </c:pt>
                <c:pt idx="29078">
                  <c:v>94.961280999996205</c:v>
                </c:pt>
                <c:pt idx="29079">
                  <c:v>94.96190600020779</c:v>
                </c:pt>
                <c:pt idx="29080">
                  <c:v>94.963215000006997</c:v>
                </c:pt>
                <c:pt idx="29081">
                  <c:v>94.963258000007002</c:v>
                </c:pt>
                <c:pt idx="29082">
                  <c:v>94.96404599985901</c:v>
                </c:pt>
                <c:pt idx="29083">
                  <c:v>94.96661499997569</c:v>
                </c:pt>
                <c:pt idx="29084">
                  <c:v>94.966931999806491</c:v>
                </c:pt>
                <c:pt idx="29085">
                  <c:v>94.967557000018104</c:v>
                </c:pt>
                <c:pt idx="29086">
                  <c:v>94.968039999912392</c:v>
                </c:pt>
                <c:pt idx="29087">
                  <c:v>94.970701999954997</c:v>
                </c:pt>
                <c:pt idx="29088">
                  <c:v>94.981548999840001</c:v>
                </c:pt>
                <c:pt idx="29089">
                  <c:v>94.985506999819293</c:v>
                </c:pt>
                <c:pt idx="29090">
                  <c:v>95.007605999853695</c:v>
                </c:pt>
                <c:pt idx="29091">
                  <c:v>95.0082330000441</c:v>
                </c:pt>
                <c:pt idx="29092">
                  <c:v>95.009381000181705</c:v>
                </c:pt>
                <c:pt idx="29093">
                  <c:v>95.010094999906798</c:v>
                </c:pt>
                <c:pt idx="29094">
                  <c:v>95.010333000118408</c:v>
                </c:pt>
                <c:pt idx="29095">
                  <c:v>95.024775000183496</c:v>
                </c:pt>
                <c:pt idx="29096">
                  <c:v>95.025092000014396</c:v>
                </c:pt>
                <c:pt idx="29097">
                  <c:v>95.025709999845205</c:v>
                </c:pt>
                <c:pt idx="29098">
                  <c:v>95.026125999993297</c:v>
                </c:pt>
                <c:pt idx="29099">
                  <c:v>95.036732000153194</c:v>
                </c:pt>
                <c:pt idx="29100">
                  <c:v>95.046475999879405</c:v>
                </c:pt>
                <c:pt idx="29101">
                  <c:v>95.046934000038107</c:v>
                </c:pt>
                <c:pt idx="29102">
                  <c:v>95.047682999847794</c:v>
                </c:pt>
                <c:pt idx="29103">
                  <c:v>95.048195999879596</c:v>
                </c:pt>
                <c:pt idx="29104">
                  <c:v>95.075629999882906</c:v>
                </c:pt>
                <c:pt idx="29105">
                  <c:v>95.077220999883096</c:v>
                </c:pt>
                <c:pt idx="29106">
                  <c:v>95.077926000158101</c:v>
                </c:pt>
                <c:pt idx="29107">
                  <c:v>95.07940200001029</c:v>
                </c:pt>
                <c:pt idx="29108">
                  <c:v>95.080414000221893</c:v>
                </c:pt>
                <c:pt idx="29109">
                  <c:v>95.098359000076002</c:v>
                </c:pt>
                <c:pt idx="29110">
                  <c:v>95.098765999864497</c:v>
                </c:pt>
                <c:pt idx="29111">
                  <c:v>95.100222999917591</c:v>
                </c:pt>
                <c:pt idx="29112">
                  <c:v>95.100454000203101</c:v>
                </c:pt>
                <c:pt idx="29113">
                  <c:v>95.103355999981403</c:v>
                </c:pt>
                <c:pt idx="29114">
                  <c:v>95.103580999875689</c:v>
                </c:pt>
                <c:pt idx="29115">
                  <c:v>95.105022000097904</c:v>
                </c:pt>
                <c:pt idx="29116">
                  <c:v>95.105272000182595</c:v>
                </c:pt>
                <c:pt idx="29117">
                  <c:v>95.105913000224902</c:v>
                </c:pt>
                <c:pt idx="29118">
                  <c:v>95.105983999928796</c:v>
                </c:pt>
                <c:pt idx="29119">
                  <c:v>95.106054000097998</c:v>
                </c:pt>
                <c:pt idx="29120">
                  <c:v>95.106114999907703</c:v>
                </c:pt>
                <c:pt idx="29121">
                  <c:v>95.106687000224994</c:v>
                </c:pt>
                <c:pt idx="29122">
                  <c:v>95.107410999844404</c:v>
                </c:pt>
                <c:pt idx="29123">
                  <c:v>95.107942000140611</c:v>
                </c:pt>
                <c:pt idx="29124">
                  <c:v>95.1085239998974</c:v>
                </c:pt>
                <c:pt idx="29125">
                  <c:v>95.112123000035297</c:v>
                </c:pt>
                <c:pt idx="29126">
                  <c:v>95.1127349999296</c:v>
                </c:pt>
                <c:pt idx="29127">
                  <c:v>95.112966000215209</c:v>
                </c:pt>
                <c:pt idx="29128">
                  <c:v>95.113592999950896</c:v>
                </c:pt>
                <c:pt idx="29129">
                  <c:v>95.113859999855691</c:v>
                </c:pt>
                <c:pt idx="29130">
                  <c:v>95.114645000194201</c:v>
                </c:pt>
                <c:pt idx="29131">
                  <c:v>95.114657000067297</c:v>
                </c:pt>
                <c:pt idx="29132">
                  <c:v>95.115330000226095</c:v>
                </c:pt>
                <c:pt idx="29133">
                  <c:v>95.115405999877098</c:v>
                </c:pt>
                <c:pt idx="29134">
                  <c:v>95.115570999951089</c:v>
                </c:pt>
                <c:pt idx="29135">
                  <c:v>95.119160000194796</c:v>
                </c:pt>
                <c:pt idx="29136">
                  <c:v>95.119847000205397</c:v>
                </c:pt>
                <c:pt idx="29137">
                  <c:v>95.121198000015198</c:v>
                </c:pt>
                <c:pt idx="29138">
                  <c:v>95.122102000004801</c:v>
                </c:pt>
                <c:pt idx="29139">
                  <c:v>95.125992999783094</c:v>
                </c:pt>
                <c:pt idx="29140">
                  <c:v>95.130137000069197</c:v>
                </c:pt>
                <c:pt idx="29141">
                  <c:v>95.130854000217298</c:v>
                </c:pt>
                <c:pt idx="29142">
                  <c:v>95.132247000037694</c:v>
                </c:pt>
                <c:pt idx="29143">
                  <c:v>95.133198999974397</c:v>
                </c:pt>
                <c:pt idx="29144">
                  <c:v>95.182217000001401</c:v>
                </c:pt>
                <c:pt idx="29145">
                  <c:v>95.193235999886298</c:v>
                </c:pt>
                <c:pt idx="29146">
                  <c:v>95.194628000172088</c:v>
                </c:pt>
                <c:pt idx="29147">
                  <c:v>95.197586999802198</c:v>
                </c:pt>
                <c:pt idx="29148">
                  <c:v>95.1990240000668</c:v>
                </c:pt>
                <c:pt idx="29149">
                  <c:v>95.199560999844806</c:v>
                </c:pt>
                <c:pt idx="29150">
                  <c:v>95.200580999971805</c:v>
                </c:pt>
                <c:pt idx="29151">
                  <c:v>95.201260000067094</c:v>
                </c:pt>
                <c:pt idx="29152">
                  <c:v>95.22143599997429</c:v>
                </c:pt>
                <c:pt idx="29153">
                  <c:v>95.221978000154195</c:v>
                </c:pt>
                <c:pt idx="29154">
                  <c:v>95.222903999910997</c:v>
                </c:pt>
                <c:pt idx="29155">
                  <c:v>95.223599999826504</c:v>
                </c:pt>
                <c:pt idx="29156">
                  <c:v>95.225114000186295</c:v>
                </c:pt>
                <c:pt idx="29157">
                  <c:v>95.225691999985401</c:v>
                </c:pt>
                <c:pt idx="29158">
                  <c:v>95.226556999932598</c:v>
                </c:pt>
                <c:pt idx="29159">
                  <c:v>95.227343999795195</c:v>
                </c:pt>
                <c:pt idx="29160">
                  <c:v>95.2322120001554</c:v>
                </c:pt>
                <c:pt idx="29161">
                  <c:v>95.232982000197794</c:v>
                </c:pt>
                <c:pt idx="29162">
                  <c:v>95.233583000208398</c:v>
                </c:pt>
                <c:pt idx="29163">
                  <c:v>95.234874000198005</c:v>
                </c:pt>
                <c:pt idx="29164">
                  <c:v>95.235796999986604</c:v>
                </c:pt>
                <c:pt idx="29165">
                  <c:v>95.241406999775791</c:v>
                </c:pt>
                <c:pt idx="29166">
                  <c:v>95.241942000029596</c:v>
                </c:pt>
                <c:pt idx="29167">
                  <c:v>95.242898999913393</c:v>
                </c:pt>
                <c:pt idx="29168">
                  <c:v>95.243527000093295</c:v>
                </c:pt>
                <c:pt idx="29169">
                  <c:v>95.252125000115399</c:v>
                </c:pt>
                <c:pt idx="29170">
                  <c:v>95.252524999978007</c:v>
                </c:pt>
                <c:pt idx="29171">
                  <c:v>95.253236000189602</c:v>
                </c:pt>
                <c:pt idx="29172">
                  <c:v>95.253692999904089</c:v>
                </c:pt>
                <c:pt idx="29173">
                  <c:v>95.255606000137007</c:v>
                </c:pt>
                <c:pt idx="29174">
                  <c:v>95.256311999946703</c:v>
                </c:pt>
                <c:pt idx="29175">
                  <c:v>95.257592000052597</c:v>
                </c:pt>
                <c:pt idx="29176">
                  <c:v>95.258522000222001</c:v>
                </c:pt>
                <c:pt idx="29177">
                  <c:v>95.277088999864588</c:v>
                </c:pt>
                <c:pt idx="29178">
                  <c:v>95.27777199991759</c:v>
                </c:pt>
                <c:pt idx="29179">
                  <c:v>95.277893000002209</c:v>
                </c:pt>
                <c:pt idx="29180">
                  <c:v>95.279070999822494</c:v>
                </c:pt>
                <c:pt idx="29181">
                  <c:v>95.279968999875507</c:v>
                </c:pt>
                <c:pt idx="29182">
                  <c:v>95.282023999970903</c:v>
                </c:pt>
                <c:pt idx="29183">
                  <c:v>95.282618000055592</c:v>
                </c:pt>
                <c:pt idx="29184">
                  <c:v>95.283604000087493</c:v>
                </c:pt>
                <c:pt idx="29185">
                  <c:v>95.284373000140405</c:v>
                </c:pt>
                <c:pt idx="29186">
                  <c:v>95.289441000204505</c:v>
                </c:pt>
                <c:pt idx="29187">
                  <c:v>95.297416999983398</c:v>
                </c:pt>
                <c:pt idx="29188">
                  <c:v>95.308066000143299</c:v>
                </c:pt>
                <c:pt idx="29189">
                  <c:v>95.3209750000496</c:v>
                </c:pt>
                <c:pt idx="29190">
                  <c:v>95.3224270001555</c:v>
                </c:pt>
                <c:pt idx="29191">
                  <c:v>95.322476000092109</c:v>
                </c:pt>
                <c:pt idx="29192">
                  <c:v>95.322966999901794</c:v>
                </c:pt>
                <c:pt idx="29193">
                  <c:v>95.322992000092199</c:v>
                </c:pt>
                <c:pt idx="29194">
                  <c:v>95.324086999880805</c:v>
                </c:pt>
                <c:pt idx="29195">
                  <c:v>95.324087999870201</c:v>
                </c:pt>
                <c:pt idx="29196">
                  <c:v>95.324872000219301</c:v>
                </c:pt>
                <c:pt idx="29197">
                  <c:v>95.324874000198093</c:v>
                </c:pt>
                <c:pt idx="29198">
                  <c:v>95.333085000220294</c:v>
                </c:pt>
                <c:pt idx="29199">
                  <c:v>95.346502000211302</c:v>
                </c:pt>
                <c:pt idx="29200">
                  <c:v>95.350799999778189</c:v>
                </c:pt>
                <c:pt idx="29201">
                  <c:v>95.353332999820793</c:v>
                </c:pt>
                <c:pt idx="29202">
                  <c:v>95.3668689999176</c:v>
                </c:pt>
                <c:pt idx="29203">
                  <c:v>95.367566999811899</c:v>
                </c:pt>
                <c:pt idx="29204">
                  <c:v>95.377421000193806</c:v>
                </c:pt>
                <c:pt idx="29205">
                  <c:v>95.377768000162092</c:v>
                </c:pt>
                <c:pt idx="29206">
                  <c:v>95.378383000024712</c:v>
                </c:pt>
                <c:pt idx="29207">
                  <c:v>95.378804000119999</c:v>
                </c:pt>
                <c:pt idx="29208">
                  <c:v>95.393832999889099</c:v>
                </c:pt>
                <c:pt idx="29209">
                  <c:v>95.394407000185296</c:v>
                </c:pt>
                <c:pt idx="29210">
                  <c:v>95.395389999794091</c:v>
                </c:pt>
                <c:pt idx="29211">
                  <c:v>95.396074999825899</c:v>
                </c:pt>
                <c:pt idx="29212">
                  <c:v>95.398772999942594</c:v>
                </c:pt>
                <c:pt idx="29213">
                  <c:v>95.4017889998795</c:v>
                </c:pt>
                <c:pt idx="29214">
                  <c:v>95.402338999974702</c:v>
                </c:pt>
                <c:pt idx="29215">
                  <c:v>95.402414000090999</c:v>
                </c:pt>
                <c:pt idx="29216">
                  <c:v>95.403826000165196</c:v>
                </c:pt>
                <c:pt idx="29217">
                  <c:v>95.40474899995381</c:v>
                </c:pt>
                <c:pt idx="29218">
                  <c:v>95.420752999871098</c:v>
                </c:pt>
                <c:pt idx="29219">
                  <c:v>95.421324000199093</c:v>
                </c:pt>
                <c:pt idx="29220">
                  <c:v>95.422546999998303</c:v>
                </c:pt>
                <c:pt idx="29221">
                  <c:v>95.423351000135796</c:v>
                </c:pt>
                <c:pt idx="29222">
                  <c:v>95.429408000199999</c:v>
                </c:pt>
                <c:pt idx="29223">
                  <c:v>95.430121999925106</c:v>
                </c:pt>
                <c:pt idx="29224">
                  <c:v>95.430163999935701</c:v>
                </c:pt>
                <c:pt idx="29225">
                  <c:v>95.431459999872402</c:v>
                </c:pt>
                <c:pt idx="29226">
                  <c:v>95.432486999925402</c:v>
                </c:pt>
                <c:pt idx="29227">
                  <c:v>95.434813999872802</c:v>
                </c:pt>
                <c:pt idx="29228">
                  <c:v>95.435188999999809</c:v>
                </c:pt>
                <c:pt idx="29229">
                  <c:v>95.435838999946995</c:v>
                </c:pt>
                <c:pt idx="29230">
                  <c:v>95.4362520001268</c:v>
                </c:pt>
                <c:pt idx="29231">
                  <c:v>95.441299999947589</c:v>
                </c:pt>
                <c:pt idx="29232">
                  <c:v>95.441991999905412</c:v>
                </c:pt>
                <c:pt idx="29233">
                  <c:v>95.442886000000698</c:v>
                </c:pt>
                <c:pt idx="29234">
                  <c:v>95.443285999863292</c:v>
                </c:pt>
                <c:pt idx="29235">
                  <c:v>95.443594999778696</c:v>
                </c:pt>
                <c:pt idx="29236">
                  <c:v>95.443936999799902</c:v>
                </c:pt>
                <c:pt idx="29237">
                  <c:v>95.444252000106601</c:v>
                </c:pt>
                <c:pt idx="29238">
                  <c:v>95.444581999799993</c:v>
                </c:pt>
                <c:pt idx="29239">
                  <c:v>95.445067000127892</c:v>
                </c:pt>
                <c:pt idx="29240">
                  <c:v>95.447368999884901</c:v>
                </c:pt>
                <c:pt idx="29241">
                  <c:v>95.448029000181094</c:v>
                </c:pt>
                <c:pt idx="29242">
                  <c:v>95.449463000022604</c:v>
                </c:pt>
                <c:pt idx="29243">
                  <c:v>95.450375999917</c:v>
                </c:pt>
                <c:pt idx="29244">
                  <c:v>95.464392999929203</c:v>
                </c:pt>
                <c:pt idx="29245">
                  <c:v>95.465043999865799</c:v>
                </c:pt>
                <c:pt idx="29246">
                  <c:v>95.466324999961202</c:v>
                </c:pt>
                <c:pt idx="29247">
                  <c:v>95.467201999781508</c:v>
                </c:pt>
                <c:pt idx="29248">
                  <c:v>95.467666999866196</c:v>
                </c:pt>
                <c:pt idx="29249">
                  <c:v>95.467879999887302</c:v>
                </c:pt>
                <c:pt idx="29250">
                  <c:v>95.468386999982599</c:v>
                </c:pt>
                <c:pt idx="29251">
                  <c:v>95.469289999982706</c:v>
                </c:pt>
                <c:pt idx="29252">
                  <c:v>95.4699750000145</c:v>
                </c:pt>
                <c:pt idx="29253">
                  <c:v>95.470311000099088</c:v>
                </c:pt>
                <c:pt idx="29254">
                  <c:v>95.4966590002186</c:v>
                </c:pt>
                <c:pt idx="29255">
                  <c:v>95.497197999975398</c:v>
                </c:pt>
                <c:pt idx="29256">
                  <c:v>95.498024999869799</c:v>
                </c:pt>
                <c:pt idx="29257">
                  <c:v>95.49873700007079</c:v>
                </c:pt>
                <c:pt idx="29258">
                  <c:v>95.517646000189387</c:v>
                </c:pt>
                <c:pt idx="29259">
                  <c:v>95.5223780001688</c:v>
                </c:pt>
                <c:pt idx="29260">
                  <c:v>95.525849999830797</c:v>
                </c:pt>
                <c:pt idx="29261">
                  <c:v>95.529326999894693</c:v>
                </c:pt>
                <c:pt idx="29262">
                  <c:v>95.530033000159094</c:v>
                </c:pt>
                <c:pt idx="29263">
                  <c:v>95.5313049998949</c:v>
                </c:pt>
                <c:pt idx="29264">
                  <c:v>95.532156999979605</c:v>
                </c:pt>
                <c:pt idx="29265">
                  <c:v>95.533455999884609</c:v>
                </c:pt>
                <c:pt idx="29266">
                  <c:v>95.54625500004471</c:v>
                </c:pt>
                <c:pt idx="29267">
                  <c:v>95.546769000065893</c:v>
                </c:pt>
                <c:pt idx="29268">
                  <c:v>95.546932000161092</c:v>
                </c:pt>
                <c:pt idx="29269">
                  <c:v>95.5476529998122</c:v>
                </c:pt>
                <c:pt idx="29270">
                  <c:v>95.548280999992102</c:v>
                </c:pt>
                <c:pt idx="29271">
                  <c:v>95.572819000153601</c:v>
                </c:pt>
                <c:pt idx="29272">
                  <c:v>95.573212000090194</c:v>
                </c:pt>
                <c:pt idx="29273">
                  <c:v>95.5734019998999</c:v>
                </c:pt>
                <c:pt idx="29274">
                  <c:v>95.573492999846991</c:v>
                </c:pt>
                <c:pt idx="29275">
                  <c:v>95.574429999942296</c:v>
                </c:pt>
                <c:pt idx="29276">
                  <c:v>95.574432999910599</c:v>
                </c:pt>
                <c:pt idx="29277">
                  <c:v>95.575172999815493</c:v>
                </c:pt>
                <c:pt idx="29278">
                  <c:v>95.575174999794399</c:v>
                </c:pt>
                <c:pt idx="29279">
                  <c:v>95.578528999794798</c:v>
                </c:pt>
                <c:pt idx="29280">
                  <c:v>95.601022000209895</c:v>
                </c:pt>
                <c:pt idx="29281">
                  <c:v>95.601578999776393</c:v>
                </c:pt>
                <c:pt idx="29282">
                  <c:v>95.602565999797591</c:v>
                </c:pt>
                <c:pt idx="29283">
                  <c:v>95.603267000115011</c:v>
                </c:pt>
                <c:pt idx="29284">
                  <c:v>95.604181999988199</c:v>
                </c:pt>
                <c:pt idx="29285">
                  <c:v>95.608446999904089</c:v>
                </c:pt>
                <c:pt idx="29286">
                  <c:v>95.626113999969604</c:v>
                </c:pt>
                <c:pt idx="29287">
                  <c:v>95.634607000192702</c:v>
                </c:pt>
                <c:pt idx="29288">
                  <c:v>95.635180000044699</c:v>
                </c:pt>
                <c:pt idx="29289">
                  <c:v>95.636040000044787</c:v>
                </c:pt>
                <c:pt idx="29290">
                  <c:v>95.636290000129506</c:v>
                </c:pt>
                <c:pt idx="29291">
                  <c:v>95.636585000192994</c:v>
                </c:pt>
                <c:pt idx="29292">
                  <c:v>95.6371629999921</c:v>
                </c:pt>
                <c:pt idx="29293">
                  <c:v>95.637500000066211</c:v>
                </c:pt>
                <c:pt idx="29294">
                  <c:v>95.637636999981595</c:v>
                </c:pt>
                <c:pt idx="29295">
                  <c:v>95.638200999928799</c:v>
                </c:pt>
                <c:pt idx="29296">
                  <c:v>95.639913000013607</c:v>
                </c:pt>
                <c:pt idx="29297">
                  <c:v>95.646458999908603</c:v>
                </c:pt>
                <c:pt idx="29298">
                  <c:v>95.646802999908601</c:v>
                </c:pt>
                <c:pt idx="29299">
                  <c:v>95.64739699999329</c:v>
                </c:pt>
                <c:pt idx="29300">
                  <c:v>95.647904000088602</c:v>
                </c:pt>
                <c:pt idx="29301">
                  <c:v>95.656727000005006</c:v>
                </c:pt>
                <c:pt idx="29302">
                  <c:v>95.671676000165405</c:v>
                </c:pt>
                <c:pt idx="29303">
                  <c:v>95.679371000187501</c:v>
                </c:pt>
                <c:pt idx="29304">
                  <c:v>95.68064599989151</c:v>
                </c:pt>
                <c:pt idx="29305">
                  <c:v>95.681382999828202</c:v>
                </c:pt>
                <c:pt idx="29306">
                  <c:v>95.6826619999446</c:v>
                </c:pt>
                <c:pt idx="29307">
                  <c:v>95.684052999786203</c:v>
                </c:pt>
                <c:pt idx="29308">
                  <c:v>95.688712000082802</c:v>
                </c:pt>
                <c:pt idx="29309">
                  <c:v>95.689326999945408</c:v>
                </c:pt>
                <c:pt idx="29310">
                  <c:v>95.690594000188796</c:v>
                </c:pt>
                <c:pt idx="29311">
                  <c:v>95.691569999871703</c:v>
                </c:pt>
                <c:pt idx="29312">
                  <c:v>95.701212000221801</c:v>
                </c:pt>
                <c:pt idx="29313">
                  <c:v>95.701485000063201</c:v>
                </c:pt>
                <c:pt idx="29314">
                  <c:v>95.702029000221899</c:v>
                </c:pt>
                <c:pt idx="29315">
                  <c:v>95.702503000211408</c:v>
                </c:pt>
                <c:pt idx="29316">
                  <c:v>95.703665000200999</c:v>
                </c:pt>
                <c:pt idx="29317">
                  <c:v>95.705800999894507</c:v>
                </c:pt>
                <c:pt idx="29318">
                  <c:v>95.706520000021499</c:v>
                </c:pt>
                <c:pt idx="29319">
                  <c:v>95.706603000053192</c:v>
                </c:pt>
                <c:pt idx="29320">
                  <c:v>95.707292000042798</c:v>
                </c:pt>
                <c:pt idx="29321">
                  <c:v>95.707800000127406</c:v>
                </c:pt>
                <c:pt idx="29322">
                  <c:v>95.708444000138101</c:v>
                </c:pt>
                <c:pt idx="29323">
                  <c:v>95.709192999947803</c:v>
                </c:pt>
                <c:pt idx="29324">
                  <c:v>95.709248999810299</c:v>
                </c:pt>
                <c:pt idx="29325">
                  <c:v>95.713993000117597</c:v>
                </c:pt>
                <c:pt idx="29326">
                  <c:v>95.728330999918398</c:v>
                </c:pt>
                <c:pt idx="29327">
                  <c:v>95.741787999941096</c:v>
                </c:pt>
                <c:pt idx="29328">
                  <c:v>95.750929000132601</c:v>
                </c:pt>
                <c:pt idx="29329">
                  <c:v>95.774831000198901</c:v>
                </c:pt>
                <c:pt idx="29330">
                  <c:v>95.786753000084005</c:v>
                </c:pt>
                <c:pt idx="29331">
                  <c:v>95.78746899978789</c:v>
                </c:pt>
                <c:pt idx="29332">
                  <c:v>95.787760999883105</c:v>
                </c:pt>
                <c:pt idx="29333">
                  <c:v>95.788694000020698</c:v>
                </c:pt>
                <c:pt idx="29334">
                  <c:v>95.789526999851603</c:v>
                </c:pt>
                <c:pt idx="29335">
                  <c:v>95.811934999801394</c:v>
                </c:pt>
                <c:pt idx="29336">
                  <c:v>95.812498000213907</c:v>
                </c:pt>
                <c:pt idx="29337">
                  <c:v>95.813496000118903</c:v>
                </c:pt>
                <c:pt idx="29338">
                  <c:v>95.814225000140098</c:v>
                </c:pt>
                <c:pt idx="29339">
                  <c:v>95.814939999854587</c:v>
                </c:pt>
                <c:pt idx="29340">
                  <c:v>95.815661999949896</c:v>
                </c:pt>
                <c:pt idx="29341">
                  <c:v>95.816798000214405</c:v>
                </c:pt>
                <c:pt idx="29342">
                  <c:v>95.818077999865608</c:v>
                </c:pt>
                <c:pt idx="29343">
                  <c:v>95.820419000119699</c:v>
                </c:pt>
                <c:pt idx="29344">
                  <c:v>95.833355000195297</c:v>
                </c:pt>
                <c:pt idx="29345">
                  <c:v>95.83396100015301</c:v>
                </c:pt>
                <c:pt idx="29346">
                  <c:v>95.8351640001638</c:v>
                </c:pt>
                <c:pt idx="29347">
                  <c:v>95.835975000227307</c:v>
                </c:pt>
                <c:pt idx="29348">
                  <c:v>95.846276999964104</c:v>
                </c:pt>
                <c:pt idx="29349">
                  <c:v>95.846957000048803</c:v>
                </c:pt>
                <c:pt idx="29350">
                  <c:v>95.848148000186399</c:v>
                </c:pt>
                <c:pt idx="29351">
                  <c:v>95.848232000207602</c:v>
                </c:pt>
                <c:pt idx="29352">
                  <c:v>95.848719000059603</c:v>
                </c:pt>
                <c:pt idx="29353">
                  <c:v>95.849306000218306</c:v>
                </c:pt>
                <c:pt idx="29354">
                  <c:v>95.849940999869403</c:v>
                </c:pt>
                <c:pt idx="29355">
                  <c:v>95.850859000165599</c:v>
                </c:pt>
                <c:pt idx="29356">
                  <c:v>95.857967000028992</c:v>
                </c:pt>
                <c:pt idx="29357">
                  <c:v>95.8815079998203</c:v>
                </c:pt>
                <c:pt idx="29358">
                  <c:v>95.882163000169314</c:v>
                </c:pt>
                <c:pt idx="29359">
                  <c:v>95.883383999989704</c:v>
                </c:pt>
                <c:pt idx="29360">
                  <c:v>95.884308000222504</c:v>
                </c:pt>
                <c:pt idx="29361">
                  <c:v>95.884719999958094</c:v>
                </c:pt>
                <c:pt idx="29362">
                  <c:v>95.886520000021804</c:v>
                </c:pt>
                <c:pt idx="29363">
                  <c:v>95.887758000117088</c:v>
                </c:pt>
                <c:pt idx="29364">
                  <c:v>95.889885999895299</c:v>
                </c:pt>
                <c:pt idx="29365">
                  <c:v>95.890547000180902</c:v>
                </c:pt>
                <c:pt idx="29366">
                  <c:v>95.891836000191603</c:v>
                </c:pt>
                <c:pt idx="29367">
                  <c:v>95.893317999980297</c:v>
                </c:pt>
                <c:pt idx="29368">
                  <c:v>95.918302999962108</c:v>
                </c:pt>
                <c:pt idx="29369">
                  <c:v>95.9189000000151</c:v>
                </c:pt>
                <c:pt idx="29370">
                  <c:v>95.919673000025796</c:v>
                </c:pt>
                <c:pt idx="29371">
                  <c:v>95.919969000078694</c:v>
                </c:pt>
                <c:pt idx="29372">
                  <c:v>95.920779000152791</c:v>
                </c:pt>
                <c:pt idx="29373">
                  <c:v>95.921227999951896</c:v>
                </c:pt>
                <c:pt idx="29374">
                  <c:v>95.92174999988849</c:v>
                </c:pt>
                <c:pt idx="29375">
                  <c:v>95.922738999888594</c:v>
                </c:pt>
                <c:pt idx="29376">
                  <c:v>95.923385999867605</c:v>
                </c:pt>
                <c:pt idx="29377">
                  <c:v>95.935016000112199</c:v>
                </c:pt>
                <c:pt idx="29378">
                  <c:v>95.951879000040208</c:v>
                </c:pt>
                <c:pt idx="29379">
                  <c:v>95.961222999903796</c:v>
                </c:pt>
                <c:pt idx="29380">
                  <c:v>95.961782999893288</c:v>
                </c:pt>
                <c:pt idx="29381">
                  <c:v>95.962933999999194</c:v>
                </c:pt>
                <c:pt idx="29382">
                  <c:v>95.963716999904094</c:v>
                </c:pt>
                <c:pt idx="29383">
                  <c:v>95.971491999989595</c:v>
                </c:pt>
                <c:pt idx="29384">
                  <c:v>95.971836999979089</c:v>
                </c:pt>
                <c:pt idx="29385">
                  <c:v>95.972230999905094</c:v>
                </c:pt>
                <c:pt idx="29386">
                  <c:v>95.972944000095495</c:v>
                </c:pt>
                <c:pt idx="29387">
                  <c:v>95.973535000211996</c:v>
                </c:pt>
                <c:pt idx="29388">
                  <c:v>95.976221999990202</c:v>
                </c:pt>
                <c:pt idx="29389">
                  <c:v>95.9797939999589</c:v>
                </c:pt>
                <c:pt idx="29390">
                  <c:v>95.980326999779194</c:v>
                </c:pt>
                <c:pt idx="29391">
                  <c:v>95.981314999789888</c:v>
                </c:pt>
                <c:pt idx="29392">
                  <c:v>95.981940000001401</c:v>
                </c:pt>
                <c:pt idx="29393">
                  <c:v>95.985814999949</c:v>
                </c:pt>
                <c:pt idx="29394">
                  <c:v>95.998745000088093</c:v>
                </c:pt>
                <c:pt idx="29395">
                  <c:v>95.999358999961203</c:v>
                </c:pt>
                <c:pt idx="29396">
                  <c:v>96.000681000077691</c:v>
                </c:pt>
                <c:pt idx="29397">
                  <c:v>96.0015979999298</c:v>
                </c:pt>
                <c:pt idx="29398">
                  <c:v>96.0117589997935</c:v>
                </c:pt>
                <c:pt idx="29399">
                  <c:v>96.018842999910703</c:v>
                </c:pt>
                <c:pt idx="29400">
                  <c:v>96.019511000122293</c:v>
                </c:pt>
                <c:pt idx="29401">
                  <c:v>96.020767000027192</c:v>
                </c:pt>
                <c:pt idx="29402">
                  <c:v>96.021718999963895</c:v>
                </c:pt>
                <c:pt idx="29403">
                  <c:v>96.022366999932203</c:v>
                </c:pt>
                <c:pt idx="29404">
                  <c:v>96.02296499997459</c:v>
                </c:pt>
                <c:pt idx="29405">
                  <c:v>96.024426999974807</c:v>
                </c:pt>
                <c:pt idx="29406">
                  <c:v>96.024665000186289</c:v>
                </c:pt>
                <c:pt idx="29407">
                  <c:v>96.025814999847995</c:v>
                </c:pt>
                <c:pt idx="29408">
                  <c:v>96.026085000175897</c:v>
                </c:pt>
                <c:pt idx="29409">
                  <c:v>96.028168999964592</c:v>
                </c:pt>
                <c:pt idx="29410">
                  <c:v>96.028197000123313</c:v>
                </c:pt>
                <c:pt idx="29411">
                  <c:v>96.028420000038693</c:v>
                </c:pt>
                <c:pt idx="29412">
                  <c:v>96.028844000102211</c:v>
                </c:pt>
                <c:pt idx="29413">
                  <c:v>96.029909000208093</c:v>
                </c:pt>
                <c:pt idx="29414">
                  <c:v>96.031381000102499</c:v>
                </c:pt>
                <c:pt idx="29415">
                  <c:v>96.032346999891104</c:v>
                </c:pt>
                <c:pt idx="29416">
                  <c:v>96.032801000092107</c:v>
                </c:pt>
                <c:pt idx="29417">
                  <c:v>96.034190999944201</c:v>
                </c:pt>
                <c:pt idx="29418">
                  <c:v>96.034300000155696</c:v>
                </c:pt>
                <c:pt idx="29419">
                  <c:v>96.034402999975995</c:v>
                </c:pt>
                <c:pt idx="29420">
                  <c:v>96.034509000219202</c:v>
                </c:pt>
                <c:pt idx="29421">
                  <c:v>96.034608000081704</c:v>
                </c:pt>
                <c:pt idx="29422">
                  <c:v>96.035510000092401</c:v>
                </c:pt>
                <c:pt idx="29423">
                  <c:v>96.036094999817507</c:v>
                </c:pt>
                <c:pt idx="29424">
                  <c:v>96.036904999891703</c:v>
                </c:pt>
                <c:pt idx="29425">
                  <c:v>96.037262000208997</c:v>
                </c:pt>
                <c:pt idx="29426">
                  <c:v>96.037361000071499</c:v>
                </c:pt>
                <c:pt idx="29427">
                  <c:v>96.037682999849494</c:v>
                </c:pt>
                <c:pt idx="29428">
                  <c:v>96.038322999902391</c:v>
                </c:pt>
                <c:pt idx="29429">
                  <c:v>96.038407999913005</c:v>
                </c:pt>
                <c:pt idx="29430">
                  <c:v>96.038968999891907</c:v>
                </c:pt>
                <c:pt idx="29431">
                  <c:v>96.040678999997894</c:v>
                </c:pt>
                <c:pt idx="29432">
                  <c:v>96.060455000042495</c:v>
                </c:pt>
                <c:pt idx="29433">
                  <c:v>96.063269999831391</c:v>
                </c:pt>
                <c:pt idx="29434">
                  <c:v>96.063716000116898</c:v>
                </c:pt>
                <c:pt idx="29435">
                  <c:v>96.064467999894902</c:v>
                </c:pt>
                <c:pt idx="29436">
                  <c:v>96.065401000032494</c:v>
                </c:pt>
                <c:pt idx="29437">
                  <c:v>96.066943000096202</c:v>
                </c:pt>
                <c:pt idx="29438">
                  <c:v>96.103745000163997</c:v>
                </c:pt>
                <c:pt idx="29439">
                  <c:v>96.104957000079494</c:v>
                </c:pt>
                <c:pt idx="29440">
                  <c:v>96.105340000121913</c:v>
                </c:pt>
                <c:pt idx="29441">
                  <c:v>96.105972999794091</c:v>
                </c:pt>
                <c:pt idx="29442">
                  <c:v>96.1065139999845</c:v>
                </c:pt>
                <c:pt idx="29443">
                  <c:v>96.109236999836796</c:v>
                </c:pt>
                <c:pt idx="29444">
                  <c:v>96.109482999963802</c:v>
                </c:pt>
                <c:pt idx="29445">
                  <c:v>96.109943000101296</c:v>
                </c:pt>
                <c:pt idx="29446">
                  <c:v>96.110696999858092</c:v>
                </c:pt>
                <c:pt idx="29447">
                  <c:v>96.11124100001679</c:v>
                </c:pt>
                <c:pt idx="29448">
                  <c:v>96.112226000059309</c:v>
                </c:pt>
                <c:pt idx="29449">
                  <c:v>96.117922999837901</c:v>
                </c:pt>
                <c:pt idx="29450">
                  <c:v>96.118592000038902</c:v>
                </c:pt>
                <c:pt idx="29451">
                  <c:v>96.1199150001448</c:v>
                </c:pt>
                <c:pt idx="29452">
                  <c:v>96.120087000144792</c:v>
                </c:pt>
                <c:pt idx="29453">
                  <c:v>96.120818000144894</c:v>
                </c:pt>
                <c:pt idx="29454">
                  <c:v>96.148785999957909</c:v>
                </c:pt>
                <c:pt idx="29455">
                  <c:v>96.15472499990571</c:v>
                </c:pt>
                <c:pt idx="29456">
                  <c:v>96.155340000222992</c:v>
                </c:pt>
                <c:pt idx="29457">
                  <c:v>96.162244999959498</c:v>
                </c:pt>
                <c:pt idx="29458">
                  <c:v>96.182059000056995</c:v>
                </c:pt>
                <c:pt idx="29459">
                  <c:v>96.183707999898601</c:v>
                </c:pt>
                <c:pt idx="29460">
                  <c:v>96.184257000004393</c:v>
                </c:pt>
                <c:pt idx="29461">
                  <c:v>96.18538999984591</c:v>
                </c:pt>
                <c:pt idx="29462">
                  <c:v>96.186242999919997</c:v>
                </c:pt>
                <c:pt idx="29463">
                  <c:v>96.197586000016599</c:v>
                </c:pt>
                <c:pt idx="29464">
                  <c:v>96.198195999932011</c:v>
                </c:pt>
                <c:pt idx="29465">
                  <c:v>96.199578999858204</c:v>
                </c:pt>
                <c:pt idx="29466">
                  <c:v>96.200496000165003</c:v>
                </c:pt>
                <c:pt idx="29467">
                  <c:v>96.203733000038397</c:v>
                </c:pt>
                <c:pt idx="29468">
                  <c:v>96.204809000027993</c:v>
                </c:pt>
                <c:pt idx="29469">
                  <c:v>96.2178240001776</c:v>
                </c:pt>
                <c:pt idx="29470">
                  <c:v>96.2186070000825</c:v>
                </c:pt>
                <c:pt idx="29471">
                  <c:v>96.219894000114394</c:v>
                </c:pt>
                <c:pt idx="29472">
                  <c:v>96.221129999776096</c:v>
                </c:pt>
                <c:pt idx="29473">
                  <c:v>96.2306219998936</c:v>
                </c:pt>
                <c:pt idx="29474">
                  <c:v>96.239998999863005</c:v>
                </c:pt>
                <c:pt idx="29475">
                  <c:v>96.2407100000746</c:v>
                </c:pt>
                <c:pt idx="29476">
                  <c:v>96.241936999831495</c:v>
                </c:pt>
                <c:pt idx="29477">
                  <c:v>96.242842999799905</c:v>
                </c:pt>
                <c:pt idx="29478">
                  <c:v>96.249044000160197</c:v>
                </c:pt>
                <c:pt idx="29479">
                  <c:v>96.249575999990995</c:v>
                </c:pt>
                <c:pt idx="29480">
                  <c:v>96.250547000181498</c:v>
                </c:pt>
                <c:pt idx="29481">
                  <c:v>96.251168999970091</c:v>
                </c:pt>
                <c:pt idx="29482">
                  <c:v>96.2730289998035</c:v>
                </c:pt>
                <c:pt idx="29483">
                  <c:v>96.273488999941009</c:v>
                </c:pt>
                <c:pt idx="29484">
                  <c:v>96.274234999782394</c:v>
                </c:pt>
                <c:pt idx="29485">
                  <c:v>96.274719000120896</c:v>
                </c:pt>
                <c:pt idx="29486">
                  <c:v>96.279058000163801</c:v>
                </c:pt>
                <c:pt idx="29487">
                  <c:v>96.280362000015799</c:v>
                </c:pt>
                <c:pt idx="29488">
                  <c:v>96.293803000207802</c:v>
                </c:pt>
                <c:pt idx="29489">
                  <c:v>96.294361000218402</c:v>
                </c:pt>
                <c:pt idx="29490">
                  <c:v>96.295012000155111</c:v>
                </c:pt>
                <c:pt idx="29491">
                  <c:v>96.295278000070496</c:v>
                </c:pt>
                <c:pt idx="29492">
                  <c:v>96.295690999795596</c:v>
                </c:pt>
                <c:pt idx="29493">
                  <c:v>96.296306000112907</c:v>
                </c:pt>
                <c:pt idx="29494">
                  <c:v>96.297006999975508</c:v>
                </c:pt>
                <c:pt idx="29495">
                  <c:v>96.297940000113101</c:v>
                </c:pt>
                <c:pt idx="29496">
                  <c:v>96.30752800012479</c:v>
                </c:pt>
                <c:pt idx="29497">
                  <c:v>96.308657000008594</c:v>
                </c:pt>
                <c:pt idx="29498">
                  <c:v>96.309134999955802</c:v>
                </c:pt>
                <c:pt idx="29499">
                  <c:v>96.310038999945291</c:v>
                </c:pt>
                <c:pt idx="29500">
                  <c:v>96.310710000125198</c:v>
                </c:pt>
                <c:pt idx="29501">
                  <c:v>96.328242999788898</c:v>
                </c:pt>
                <c:pt idx="29502">
                  <c:v>96.332324999821097</c:v>
                </c:pt>
                <c:pt idx="29503">
                  <c:v>96.333031000085612</c:v>
                </c:pt>
                <c:pt idx="29504">
                  <c:v>96.334220999779006</c:v>
                </c:pt>
                <c:pt idx="29505">
                  <c:v>96.335090000138706</c:v>
                </c:pt>
                <c:pt idx="29506">
                  <c:v>96.339684000213296</c:v>
                </c:pt>
                <c:pt idx="29507">
                  <c:v>96.347047000108404</c:v>
                </c:pt>
                <c:pt idx="29508">
                  <c:v>96.3477459999921</c:v>
                </c:pt>
                <c:pt idx="29509">
                  <c:v>96.347747999971006</c:v>
                </c:pt>
                <c:pt idx="29510">
                  <c:v>96.348157000193098</c:v>
                </c:pt>
                <c:pt idx="29511">
                  <c:v>96.348279999801804</c:v>
                </c:pt>
                <c:pt idx="29512">
                  <c:v>96.348875999865399</c:v>
                </c:pt>
                <c:pt idx="29513">
                  <c:v>96.348953999950012</c:v>
                </c:pt>
                <c:pt idx="29514">
                  <c:v>96.349143000224998</c:v>
                </c:pt>
                <c:pt idx="29515">
                  <c:v>96.349800000098099</c:v>
                </c:pt>
                <c:pt idx="29516">
                  <c:v>96.34984300009809</c:v>
                </c:pt>
                <c:pt idx="29517">
                  <c:v>96.350188000087599</c:v>
                </c:pt>
                <c:pt idx="29518">
                  <c:v>96.351639000204102</c:v>
                </c:pt>
                <c:pt idx="29519">
                  <c:v>96.357107000130696</c:v>
                </c:pt>
                <c:pt idx="29520">
                  <c:v>96.361186000194692</c:v>
                </c:pt>
                <c:pt idx="29521">
                  <c:v>96.374812999783899</c:v>
                </c:pt>
                <c:pt idx="29522">
                  <c:v>96.378989000186209</c:v>
                </c:pt>
                <c:pt idx="29523">
                  <c:v>96.379461000196898</c:v>
                </c:pt>
                <c:pt idx="29524">
                  <c:v>96.38029000007009</c:v>
                </c:pt>
                <c:pt idx="29525">
                  <c:v>96.380842000144099</c:v>
                </c:pt>
                <c:pt idx="29526">
                  <c:v>96.383165000133801</c:v>
                </c:pt>
                <c:pt idx="29527">
                  <c:v>96.383556000091602</c:v>
                </c:pt>
                <c:pt idx="29528">
                  <c:v>96.384381999996492</c:v>
                </c:pt>
                <c:pt idx="29529">
                  <c:v>96.384966000186907</c:v>
                </c:pt>
                <c:pt idx="29530">
                  <c:v>96.386664999954505</c:v>
                </c:pt>
                <c:pt idx="29531">
                  <c:v>96.3948809999237</c:v>
                </c:pt>
                <c:pt idx="29532">
                  <c:v>96.398847999807899</c:v>
                </c:pt>
                <c:pt idx="29533">
                  <c:v>96.399542000199204</c:v>
                </c:pt>
                <c:pt idx="29534">
                  <c:v>96.40079400014649</c:v>
                </c:pt>
                <c:pt idx="29535">
                  <c:v>96.401650000188909</c:v>
                </c:pt>
                <c:pt idx="29536">
                  <c:v>96.417072999884098</c:v>
                </c:pt>
                <c:pt idx="29537">
                  <c:v>96.417484000085096</c:v>
                </c:pt>
                <c:pt idx="29538">
                  <c:v>96.418142999937103</c:v>
                </c:pt>
                <c:pt idx="29539">
                  <c:v>96.418683000138103</c:v>
                </c:pt>
                <c:pt idx="29540">
                  <c:v>96.420761999979703</c:v>
                </c:pt>
                <c:pt idx="29541">
                  <c:v>96.428414000001695</c:v>
                </c:pt>
                <c:pt idx="29542">
                  <c:v>96.442076000130299</c:v>
                </c:pt>
                <c:pt idx="29543">
                  <c:v>96.442796999781393</c:v>
                </c:pt>
                <c:pt idx="29544">
                  <c:v>96.444066000003602</c:v>
                </c:pt>
                <c:pt idx="29545">
                  <c:v>96.444945999792196</c:v>
                </c:pt>
                <c:pt idx="29546">
                  <c:v>96.450137999909202</c:v>
                </c:pt>
                <c:pt idx="29547">
                  <c:v>96.451218999845807</c:v>
                </c:pt>
                <c:pt idx="29548">
                  <c:v>96.472688000176205</c:v>
                </c:pt>
                <c:pt idx="29549">
                  <c:v>96.477363999838403</c:v>
                </c:pt>
                <c:pt idx="29550">
                  <c:v>96.48280600004</c:v>
                </c:pt>
                <c:pt idx="29551">
                  <c:v>96.483407000050605</c:v>
                </c:pt>
                <c:pt idx="29552">
                  <c:v>96.484412999870898</c:v>
                </c:pt>
                <c:pt idx="29553">
                  <c:v>96.485189999839307</c:v>
                </c:pt>
                <c:pt idx="29554">
                  <c:v>96.490209999956207</c:v>
                </c:pt>
                <c:pt idx="29555">
                  <c:v>96.490807000009198</c:v>
                </c:pt>
                <c:pt idx="29556">
                  <c:v>96.491917000093906</c:v>
                </c:pt>
                <c:pt idx="29557">
                  <c:v>96.492939000199797</c:v>
                </c:pt>
                <c:pt idx="29558">
                  <c:v>96.49916399985149</c:v>
                </c:pt>
                <c:pt idx="29559">
                  <c:v>96.500849000221891</c:v>
                </c:pt>
                <c:pt idx="29560">
                  <c:v>96.501379000073896</c:v>
                </c:pt>
                <c:pt idx="29561">
                  <c:v>96.5021980000528</c:v>
                </c:pt>
                <c:pt idx="29562">
                  <c:v>96.502788000179791</c:v>
                </c:pt>
                <c:pt idx="29563">
                  <c:v>96.525587000087398</c:v>
                </c:pt>
                <c:pt idx="29564">
                  <c:v>96.526897999865398</c:v>
                </c:pt>
                <c:pt idx="29565">
                  <c:v>96.52758199990781</c:v>
                </c:pt>
                <c:pt idx="29566">
                  <c:v>96.5288890001829</c:v>
                </c:pt>
                <c:pt idx="29567">
                  <c:v>96.5298790001725</c:v>
                </c:pt>
                <c:pt idx="29568">
                  <c:v>96.540855000057405</c:v>
                </c:pt>
                <c:pt idx="29569">
                  <c:v>96.541405000152707</c:v>
                </c:pt>
                <c:pt idx="29570">
                  <c:v>96.541635999983498</c:v>
                </c:pt>
                <c:pt idx="29571">
                  <c:v>96.542623999994206</c:v>
                </c:pt>
                <c:pt idx="29572">
                  <c:v>96.543497999846295</c:v>
                </c:pt>
                <c:pt idx="29573">
                  <c:v>96.551810000164494</c:v>
                </c:pt>
                <c:pt idx="29574">
                  <c:v>96.553099000175195</c:v>
                </c:pt>
                <c:pt idx="29575">
                  <c:v>96.553588000006101</c:v>
                </c:pt>
                <c:pt idx="29576">
                  <c:v>96.554470000228307</c:v>
                </c:pt>
                <c:pt idx="29577">
                  <c:v>96.555121000164903</c:v>
                </c:pt>
                <c:pt idx="29578">
                  <c:v>96.577758999956103</c:v>
                </c:pt>
                <c:pt idx="29579">
                  <c:v>96.587950999946699</c:v>
                </c:pt>
                <c:pt idx="29580">
                  <c:v>96.588536000126595</c:v>
                </c:pt>
                <c:pt idx="29581">
                  <c:v>96.589446000052703</c:v>
                </c:pt>
                <c:pt idx="29582">
                  <c:v>96.590429000116202</c:v>
                </c:pt>
                <c:pt idx="29583">
                  <c:v>96.595391999926491</c:v>
                </c:pt>
                <c:pt idx="29584">
                  <c:v>96.595997999884204</c:v>
                </c:pt>
                <c:pt idx="29585">
                  <c:v>96.597157999894904</c:v>
                </c:pt>
                <c:pt idx="29586">
                  <c:v>96.597995000138297</c:v>
                </c:pt>
                <c:pt idx="29587">
                  <c:v>96.6011040000012</c:v>
                </c:pt>
                <c:pt idx="29588">
                  <c:v>96.601647000170388</c:v>
                </c:pt>
                <c:pt idx="29589">
                  <c:v>96.602794999853302</c:v>
                </c:pt>
                <c:pt idx="29590">
                  <c:v>96.603538000181203</c:v>
                </c:pt>
                <c:pt idx="29591">
                  <c:v>96.608242000001994</c:v>
                </c:pt>
                <c:pt idx="29592">
                  <c:v>96.6112099999918</c:v>
                </c:pt>
                <c:pt idx="29593">
                  <c:v>96.613561000140095</c:v>
                </c:pt>
                <c:pt idx="29594">
                  <c:v>96.6140840000662</c:v>
                </c:pt>
                <c:pt idx="29595">
                  <c:v>96.615071000087397</c:v>
                </c:pt>
                <c:pt idx="29596">
                  <c:v>96.6158159999395</c:v>
                </c:pt>
                <c:pt idx="29597">
                  <c:v>96.623998999803007</c:v>
                </c:pt>
                <c:pt idx="29598">
                  <c:v>96.6243849998136</c:v>
                </c:pt>
                <c:pt idx="29599">
                  <c:v>96.625058999961709</c:v>
                </c:pt>
                <c:pt idx="29600">
                  <c:v>96.6254599998137</c:v>
                </c:pt>
                <c:pt idx="29601">
                  <c:v>96.638166000047903</c:v>
                </c:pt>
                <c:pt idx="29602">
                  <c:v>96.640138000111591</c:v>
                </c:pt>
                <c:pt idx="29603">
                  <c:v>96.640734000175101</c:v>
                </c:pt>
                <c:pt idx="29604">
                  <c:v>96.641579999868497</c:v>
                </c:pt>
                <c:pt idx="29605">
                  <c:v>96.642330000122399</c:v>
                </c:pt>
                <c:pt idx="29606">
                  <c:v>96.657911999955104</c:v>
                </c:pt>
                <c:pt idx="29607">
                  <c:v>96.658586000103199</c:v>
                </c:pt>
                <c:pt idx="29608">
                  <c:v>96.659949999775506</c:v>
                </c:pt>
                <c:pt idx="29609">
                  <c:v>96.660916000018901</c:v>
                </c:pt>
                <c:pt idx="29610">
                  <c:v>96.664522000082698</c:v>
                </c:pt>
                <c:pt idx="29611">
                  <c:v>96.668052000040902</c:v>
                </c:pt>
                <c:pt idx="29612">
                  <c:v>96.668731000136106</c:v>
                </c:pt>
                <c:pt idx="29613">
                  <c:v>96.669879999808401</c:v>
                </c:pt>
                <c:pt idx="29614">
                  <c:v>96.670762000030606</c:v>
                </c:pt>
                <c:pt idx="29615">
                  <c:v>96.672326999851009</c:v>
                </c:pt>
                <c:pt idx="29616">
                  <c:v>96.67514700004169</c:v>
                </c:pt>
                <c:pt idx="29617">
                  <c:v>96.676784000010201</c:v>
                </c:pt>
                <c:pt idx="29618">
                  <c:v>96.687588999884611</c:v>
                </c:pt>
                <c:pt idx="29619">
                  <c:v>96.688199999789504</c:v>
                </c:pt>
                <c:pt idx="29620">
                  <c:v>96.689409000191489</c:v>
                </c:pt>
                <c:pt idx="29621">
                  <c:v>96.690241000032898</c:v>
                </c:pt>
                <c:pt idx="29622">
                  <c:v>96.695498999906704</c:v>
                </c:pt>
                <c:pt idx="29623">
                  <c:v>96.703731000161497</c:v>
                </c:pt>
                <c:pt idx="29624">
                  <c:v>96.704161000161506</c:v>
                </c:pt>
                <c:pt idx="29625">
                  <c:v>96.704946000045297</c:v>
                </c:pt>
                <c:pt idx="29626">
                  <c:v>96.705472999929</c:v>
                </c:pt>
                <c:pt idx="29627">
                  <c:v>96.717512999930392</c:v>
                </c:pt>
                <c:pt idx="29628">
                  <c:v>96.7181800001526</c:v>
                </c:pt>
                <c:pt idx="29629">
                  <c:v>96.719164000205609</c:v>
                </c:pt>
                <c:pt idx="29630">
                  <c:v>96.719962999941302</c:v>
                </c:pt>
                <c:pt idx="29631">
                  <c:v>96.722669999962804</c:v>
                </c:pt>
                <c:pt idx="29632">
                  <c:v>96.728170000005704</c:v>
                </c:pt>
                <c:pt idx="29633">
                  <c:v>96.761174000221189</c:v>
                </c:pt>
                <c:pt idx="29634">
                  <c:v>96.764545000041792</c:v>
                </c:pt>
                <c:pt idx="29635">
                  <c:v>96.76502199999949</c:v>
                </c:pt>
                <c:pt idx="29636">
                  <c:v>96.765225000126492</c:v>
                </c:pt>
                <c:pt idx="29637">
                  <c:v>96.765697000137109</c:v>
                </c:pt>
                <c:pt idx="29638">
                  <c:v>96.7665479997776</c:v>
                </c:pt>
                <c:pt idx="29639">
                  <c:v>96.767066000211301</c:v>
                </c:pt>
                <c:pt idx="29640">
                  <c:v>96.76741600014789</c:v>
                </c:pt>
                <c:pt idx="29641">
                  <c:v>96.76809099983069</c:v>
                </c:pt>
                <c:pt idx="29642">
                  <c:v>96.769615000084698</c:v>
                </c:pt>
                <c:pt idx="29643">
                  <c:v>96.771505000106103</c:v>
                </c:pt>
                <c:pt idx="29644">
                  <c:v>96.78524099990679</c:v>
                </c:pt>
                <c:pt idx="29645">
                  <c:v>96.79111100012959</c:v>
                </c:pt>
                <c:pt idx="29646">
                  <c:v>96.791554999981599</c:v>
                </c:pt>
                <c:pt idx="29647">
                  <c:v>96.792354000171997</c:v>
                </c:pt>
                <c:pt idx="29648">
                  <c:v>96.792986999844189</c:v>
                </c:pt>
                <c:pt idx="29649">
                  <c:v>96.796278000056105</c:v>
                </c:pt>
                <c:pt idx="29650">
                  <c:v>96.79668399985529</c:v>
                </c:pt>
                <c:pt idx="29651">
                  <c:v>96.797499999865906</c:v>
                </c:pt>
                <c:pt idx="29652">
                  <c:v>96.798104999834294</c:v>
                </c:pt>
                <c:pt idx="29653">
                  <c:v>96.806810000089101</c:v>
                </c:pt>
                <c:pt idx="29654">
                  <c:v>96.8074900001738</c:v>
                </c:pt>
                <c:pt idx="29655">
                  <c:v>96.808810999846102</c:v>
                </c:pt>
                <c:pt idx="29656">
                  <c:v>96.809716999814498</c:v>
                </c:pt>
                <c:pt idx="29657">
                  <c:v>96.810075000121202</c:v>
                </c:pt>
                <c:pt idx="29658">
                  <c:v>96.810612999888605</c:v>
                </c:pt>
                <c:pt idx="29659">
                  <c:v>96.811467999941598</c:v>
                </c:pt>
                <c:pt idx="29660">
                  <c:v>96.8121209998571</c:v>
                </c:pt>
                <c:pt idx="29661">
                  <c:v>96.817345000090398</c:v>
                </c:pt>
                <c:pt idx="29662">
                  <c:v>96.8179239998789</c:v>
                </c:pt>
                <c:pt idx="29663">
                  <c:v>96.818870999868494</c:v>
                </c:pt>
                <c:pt idx="29664">
                  <c:v>96.819844000037804</c:v>
                </c:pt>
                <c:pt idx="29665">
                  <c:v>96.82042199983691</c:v>
                </c:pt>
                <c:pt idx="29666">
                  <c:v>96.824669999932595</c:v>
                </c:pt>
                <c:pt idx="29667">
                  <c:v>96.826940000028102</c:v>
                </c:pt>
                <c:pt idx="29668">
                  <c:v>96.827578000102207</c:v>
                </c:pt>
                <c:pt idx="29669">
                  <c:v>96.828744000049397</c:v>
                </c:pt>
                <c:pt idx="29670">
                  <c:v>96.829460000208201</c:v>
                </c:pt>
                <c:pt idx="29671">
                  <c:v>96.864023999842104</c:v>
                </c:pt>
                <c:pt idx="29672">
                  <c:v>96.873880000202888</c:v>
                </c:pt>
                <c:pt idx="29673">
                  <c:v>96.875785000065591</c:v>
                </c:pt>
                <c:pt idx="29674">
                  <c:v>96.878086999822699</c:v>
                </c:pt>
                <c:pt idx="29675">
                  <c:v>96.906073999889486</c:v>
                </c:pt>
                <c:pt idx="29676">
                  <c:v>96.912664000228602</c:v>
                </c:pt>
                <c:pt idx="29677">
                  <c:v>96.953156999916189</c:v>
                </c:pt>
                <c:pt idx="29678">
                  <c:v>96.953574000053706</c:v>
                </c:pt>
                <c:pt idx="29679">
                  <c:v>96.954286999789403</c:v>
                </c:pt>
                <c:pt idx="29680">
                  <c:v>96.954832999926992</c:v>
                </c:pt>
                <c:pt idx="29681">
                  <c:v>96.966967999833201</c:v>
                </c:pt>
                <c:pt idx="29682">
                  <c:v>96.9675380001717</c:v>
                </c:pt>
                <c:pt idx="29683">
                  <c:v>96.968522000224695</c:v>
                </c:pt>
                <c:pt idx="29684">
                  <c:v>96.969275999981591</c:v>
                </c:pt>
                <c:pt idx="29685">
                  <c:v>96.977589999823891</c:v>
                </c:pt>
                <c:pt idx="29686">
                  <c:v>96.978255000067293</c:v>
                </c:pt>
                <c:pt idx="29687">
                  <c:v>96.979531000215502</c:v>
                </c:pt>
                <c:pt idx="29688">
                  <c:v>96.980538000025192</c:v>
                </c:pt>
                <c:pt idx="29689">
                  <c:v>96.986311999899002</c:v>
                </c:pt>
                <c:pt idx="29690">
                  <c:v>96.986896000089402</c:v>
                </c:pt>
                <c:pt idx="29691">
                  <c:v>96.988157999930991</c:v>
                </c:pt>
                <c:pt idx="29692">
                  <c:v>96.989041000142606</c:v>
                </c:pt>
                <c:pt idx="29693">
                  <c:v>96.999730999868902</c:v>
                </c:pt>
                <c:pt idx="29694">
                  <c:v>97.000179000133301</c:v>
                </c:pt>
                <c:pt idx="29695">
                  <c:v>97.00082300014401</c:v>
                </c:pt>
                <c:pt idx="29696">
                  <c:v>97.0014119998268</c:v>
                </c:pt>
                <c:pt idx="29697">
                  <c:v>97.0218610000301</c:v>
                </c:pt>
                <c:pt idx="29698">
                  <c:v>97.023790000093797</c:v>
                </c:pt>
                <c:pt idx="29699">
                  <c:v>97.02443100013619</c:v>
                </c:pt>
                <c:pt idx="29700">
                  <c:v>97.025790999850798</c:v>
                </c:pt>
                <c:pt idx="29701">
                  <c:v>97.026774999903793</c:v>
                </c:pt>
                <c:pt idx="29702">
                  <c:v>97.035408000010591</c:v>
                </c:pt>
                <c:pt idx="29703">
                  <c:v>97.035881000010704</c:v>
                </c:pt>
                <c:pt idx="29704">
                  <c:v>97.0359779998943</c:v>
                </c:pt>
                <c:pt idx="29705">
                  <c:v>97.036784000010798</c:v>
                </c:pt>
                <c:pt idx="29706">
                  <c:v>97.03748599986281</c:v>
                </c:pt>
                <c:pt idx="29707">
                  <c:v>97.037762000127202</c:v>
                </c:pt>
                <c:pt idx="29708">
                  <c:v>97.045867999895492</c:v>
                </c:pt>
                <c:pt idx="29709">
                  <c:v>97.068294000109702</c:v>
                </c:pt>
                <c:pt idx="29710">
                  <c:v>97.077797000110806</c:v>
                </c:pt>
                <c:pt idx="29711">
                  <c:v>97.08069299995249</c:v>
                </c:pt>
                <c:pt idx="29712">
                  <c:v>97.081370000069001</c:v>
                </c:pt>
                <c:pt idx="29713">
                  <c:v>97.082706000037405</c:v>
                </c:pt>
                <c:pt idx="29714">
                  <c:v>97.083604000090403</c:v>
                </c:pt>
                <c:pt idx="29715">
                  <c:v>97.102323999934001</c:v>
                </c:pt>
                <c:pt idx="29716">
                  <c:v>97.114449999935403</c:v>
                </c:pt>
                <c:pt idx="29717">
                  <c:v>97.114965999935492</c:v>
                </c:pt>
                <c:pt idx="29718">
                  <c:v>97.115933000168297</c:v>
                </c:pt>
                <c:pt idx="29719">
                  <c:v>97.116660000210601</c:v>
                </c:pt>
                <c:pt idx="29720">
                  <c:v>97.125044000222204</c:v>
                </c:pt>
                <c:pt idx="29721">
                  <c:v>97.125754999979094</c:v>
                </c:pt>
                <c:pt idx="29722">
                  <c:v>97.127010999883993</c:v>
                </c:pt>
                <c:pt idx="29723">
                  <c:v>97.127909999926487</c:v>
                </c:pt>
                <c:pt idx="29724">
                  <c:v>97.1289039998737</c:v>
                </c:pt>
                <c:pt idx="29725">
                  <c:v>97.129577000032398</c:v>
                </c:pt>
                <c:pt idx="29726">
                  <c:v>97.130893000212296</c:v>
                </c:pt>
                <c:pt idx="29727">
                  <c:v>97.131689999969197</c:v>
                </c:pt>
                <c:pt idx="29728">
                  <c:v>97.145660000023696</c:v>
                </c:pt>
                <c:pt idx="29729">
                  <c:v>97.147349999886501</c:v>
                </c:pt>
                <c:pt idx="29730">
                  <c:v>97.147873999801902</c:v>
                </c:pt>
                <c:pt idx="29731">
                  <c:v>97.148666000066399</c:v>
                </c:pt>
                <c:pt idx="29732">
                  <c:v>97.149287999854991</c:v>
                </c:pt>
                <c:pt idx="29733">
                  <c:v>97.163542000089308</c:v>
                </c:pt>
                <c:pt idx="29734">
                  <c:v>97.166670000205997</c:v>
                </c:pt>
                <c:pt idx="29735">
                  <c:v>97.167399000227306</c:v>
                </c:pt>
                <c:pt idx="29736">
                  <c:v>97.168722999867896</c:v>
                </c:pt>
                <c:pt idx="29737">
                  <c:v>97.1696830001747</c:v>
                </c:pt>
                <c:pt idx="29738">
                  <c:v>97.173709999879009</c:v>
                </c:pt>
                <c:pt idx="29739">
                  <c:v>97.174102999815602</c:v>
                </c:pt>
                <c:pt idx="29740">
                  <c:v>97.174874999836902</c:v>
                </c:pt>
                <c:pt idx="29741">
                  <c:v>97.175328000048395</c:v>
                </c:pt>
                <c:pt idx="29742">
                  <c:v>97.1795149998797</c:v>
                </c:pt>
                <c:pt idx="29743">
                  <c:v>97.180204999858603</c:v>
                </c:pt>
                <c:pt idx="29744">
                  <c:v>97.1815389998482</c:v>
                </c:pt>
                <c:pt idx="29745">
                  <c:v>97.182460000112698</c:v>
                </c:pt>
                <c:pt idx="29746">
                  <c:v>97.199639999871508</c:v>
                </c:pt>
                <c:pt idx="29747">
                  <c:v>97.215768999831198</c:v>
                </c:pt>
                <c:pt idx="29748">
                  <c:v>97.220312999979797</c:v>
                </c:pt>
                <c:pt idx="29749">
                  <c:v>97.220990000096208</c:v>
                </c:pt>
                <c:pt idx="29750">
                  <c:v>97.222290999980004</c:v>
                </c:pt>
                <c:pt idx="29751">
                  <c:v>97.223304000181088</c:v>
                </c:pt>
                <c:pt idx="29752">
                  <c:v>97.232558000086996</c:v>
                </c:pt>
                <c:pt idx="29753">
                  <c:v>97.24541600007791</c:v>
                </c:pt>
                <c:pt idx="29754">
                  <c:v>97.245891000056801</c:v>
                </c:pt>
                <c:pt idx="29755">
                  <c:v>97.246658000130992</c:v>
                </c:pt>
                <c:pt idx="29756">
                  <c:v>97.247211000194511</c:v>
                </c:pt>
                <c:pt idx="29757">
                  <c:v>97.249637999993794</c:v>
                </c:pt>
                <c:pt idx="29758">
                  <c:v>97.260258999995102</c:v>
                </c:pt>
                <c:pt idx="29759">
                  <c:v>97.269251999932706</c:v>
                </c:pt>
                <c:pt idx="29760">
                  <c:v>97.269897999922208</c:v>
                </c:pt>
                <c:pt idx="29761">
                  <c:v>97.270971999932897</c:v>
                </c:pt>
                <c:pt idx="29762">
                  <c:v>97.271731000091592</c:v>
                </c:pt>
                <c:pt idx="29763">
                  <c:v>97.273206999943795</c:v>
                </c:pt>
                <c:pt idx="29764">
                  <c:v>97.287462000167508</c:v>
                </c:pt>
                <c:pt idx="29765">
                  <c:v>97.288117000061902</c:v>
                </c:pt>
                <c:pt idx="29766">
                  <c:v>97.289482000178396</c:v>
                </c:pt>
                <c:pt idx="29767">
                  <c:v>97.291114000199698</c:v>
                </c:pt>
                <c:pt idx="29768">
                  <c:v>97.292601999924898</c:v>
                </c:pt>
                <c:pt idx="29769">
                  <c:v>97.295696999935899</c:v>
                </c:pt>
                <c:pt idx="29770">
                  <c:v>97.296163999999408</c:v>
                </c:pt>
                <c:pt idx="29771">
                  <c:v>97.297059000084104</c:v>
                </c:pt>
                <c:pt idx="29772">
                  <c:v>97.297666000031313</c:v>
                </c:pt>
                <c:pt idx="29773">
                  <c:v>97.302683000179897</c:v>
                </c:pt>
                <c:pt idx="29774">
                  <c:v>97.303213000031903</c:v>
                </c:pt>
                <c:pt idx="29775">
                  <c:v>97.304221999820498</c:v>
                </c:pt>
                <c:pt idx="29776">
                  <c:v>97.304950999841793</c:v>
                </c:pt>
                <c:pt idx="29777">
                  <c:v>97.310560000096302</c:v>
                </c:pt>
                <c:pt idx="29778">
                  <c:v>97.320671000034011</c:v>
                </c:pt>
                <c:pt idx="29779">
                  <c:v>97.321176000150402</c:v>
                </c:pt>
                <c:pt idx="29780">
                  <c:v>97.321879999981306</c:v>
                </c:pt>
                <c:pt idx="29781">
                  <c:v>97.322494999843897</c:v>
                </c:pt>
                <c:pt idx="29782">
                  <c:v>97.337145999972506</c:v>
                </c:pt>
                <c:pt idx="29783">
                  <c:v>97.337874999993801</c:v>
                </c:pt>
                <c:pt idx="29784">
                  <c:v>97.339288000057394</c:v>
                </c:pt>
                <c:pt idx="29785">
                  <c:v>97.340246999919998</c:v>
                </c:pt>
                <c:pt idx="29786">
                  <c:v>97.352084999783898</c:v>
                </c:pt>
                <c:pt idx="29787">
                  <c:v>97.3551689999112</c:v>
                </c:pt>
                <c:pt idx="29788">
                  <c:v>97.355911999784396</c:v>
                </c:pt>
                <c:pt idx="29789">
                  <c:v>97.357181999996101</c:v>
                </c:pt>
                <c:pt idx="29790">
                  <c:v>97.358180999890408</c:v>
                </c:pt>
                <c:pt idx="29791">
                  <c:v>97.364245999870008</c:v>
                </c:pt>
                <c:pt idx="29792">
                  <c:v>97.373233999860489</c:v>
                </c:pt>
                <c:pt idx="29793">
                  <c:v>97.373656999934596</c:v>
                </c:pt>
                <c:pt idx="29794">
                  <c:v>97.374437999860604</c:v>
                </c:pt>
                <c:pt idx="29795">
                  <c:v>97.374987999955891</c:v>
                </c:pt>
                <c:pt idx="29796">
                  <c:v>97.377506000157098</c:v>
                </c:pt>
                <c:pt idx="29797">
                  <c:v>97.387933999925707</c:v>
                </c:pt>
                <c:pt idx="29798">
                  <c:v>97.388364999915197</c:v>
                </c:pt>
                <c:pt idx="29799">
                  <c:v>97.388994000084395</c:v>
                </c:pt>
                <c:pt idx="29800">
                  <c:v>97.389170000042199</c:v>
                </c:pt>
                <c:pt idx="29801">
                  <c:v>97.389685000052793</c:v>
                </c:pt>
                <c:pt idx="29802">
                  <c:v>97.389739999925894</c:v>
                </c:pt>
                <c:pt idx="29803">
                  <c:v>97.391015000084693</c:v>
                </c:pt>
                <c:pt idx="29804">
                  <c:v>97.391958000116503</c:v>
                </c:pt>
                <c:pt idx="29805">
                  <c:v>97.394704000180297</c:v>
                </c:pt>
                <c:pt idx="29806">
                  <c:v>97.426469999845693</c:v>
                </c:pt>
                <c:pt idx="29807">
                  <c:v>97.427127000173599</c:v>
                </c:pt>
                <c:pt idx="29808">
                  <c:v>97.428844000205501</c:v>
                </c:pt>
                <c:pt idx="29809">
                  <c:v>97.429840000131605</c:v>
                </c:pt>
                <c:pt idx="29810">
                  <c:v>97.432131999994397</c:v>
                </c:pt>
                <c:pt idx="29811">
                  <c:v>97.433812999952295</c:v>
                </c:pt>
                <c:pt idx="29812">
                  <c:v>97.437285000069096</c:v>
                </c:pt>
                <c:pt idx="29813">
                  <c:v>97.437787000217199</c:v>
                </c:pt>
                <c:pt idx="29814">
                  <c:v>97.438746000079789</c:v>
                </c:pt>
                <c:pt idx="29815">
                  <c:v>97.439377000227893</c:v>
                </c:pt>
                <c:pt idx="29816">
                  <c:v>97.458698000082194</c:v>
                </c:pt>
                <c:pt idx="29817">
                  <c:v>97.4593679998179</c:v>
                </c:pt>
                <c:pt idx="29818">
                  <c:v>97.459545000219805</c:v>
                </c:pt>
                <c:pt idx="29819">
                  <c:v>97.460301999944889</c:v>
                </c:pt>
                <c:pt idx="29820">
                  <c:v>97.460586000124692</c:v>
                </c:pt>
                <c:pt idx="29821">
                  <c:v>97.461492000093102</c:v>
                </c:pt>
                <c:pt idx="29822">
                  <c:v>97.461530000145999</c:v>
                </c:pt>
                <c:pt idx="29823">
                  <c:v>97.462449999966296</c:v>
                </c:pt>
                <c:pt idx="29824">
                  <c:v>97.465155999998302</c:v>
                </c:pt>
                <c:pt idx="29825">
                  <c:v>97.466736000114906</c:v>
                </c:pt>
                <c:pt idx="29826">
                  <c:v>97.4734119999993</c:v>
                </c:pt>
                <c:pt idx="29827">
                  <c:v>97.487220999937506</c:v>
                </c:pt>
                <c:pt idx="29828">
                  <c:v>97.502014999918103</c:v>
                </c:pt>
                <c:pt idx="29829">
                  <c:v>97.502720000193193</c:v>
                </c:pt>
                <c:pt idx="29830">
                  <c:v>97.504103000119301</c:v>
                </c:pt>
                <c:pt idx="29831">
                  <c:v>97.505034999812707</c:v>
                </c:pt>
                <c:pt idx="29832">
                  <c:v>97.509758999876794</c:v>
                </c:pt>
                <c:pt idx="29833">
                  <c:v>97.510097999929698</c:v>
                </c:pt>
                <c:pt idx="29834">
                  <c:v>97.510604000035499</c:v>
                </c:pt>
                <c:pt idx="29835">
                  <c:v>97.5109880000673</c:v>
                </c:pt>
                <c:pt idx="29836">
                  <c:v>97.513675999834902</c:v>
                </c:pt>
                <c:pt idx="29837">
                  <c:v>97.523206999994699</c:v>
                </c:pt>
                <c:pt idx="29838">
                  <c:v>97.527617000196102</c:v>
                </c:pt>
                <c:pt idx="29839">
                  <c:v>97.556669999903505</c:v>
                </c:pt>
                <c:pt idx="29840">
                  <c:v>97.574346999863295</c:v>
                </c:pt>
                <c:pt idx="29841">
                  <c:v>97.574850999990304</c:v>
                </c:pt>
                <c:pt idx="29842">
                  <c:v>97.575819000212505</c:v>
                </c:pt>
                <c:pt idx="29843">
                  <c:v>97.576484999990498</c:v>
                </c:pt>
                <c:pt idx="29844">
                  <c:v>97.6100449997829</c:v>
                </c:pt>
                <c:pt idx="29845">
                  <c:v>97.61706500012221</c:v>
                </c:pt>
                <c:pt idx="29846">
                  <c:v>97.617679999984801</c:v>
                </c:pt>
                <c:pt idx="29847">
                  <c:v>97.619025999847509</c:v>
                </c:pt>
                <c:pt idx="29848">
                  <c:v>97.619934999784093</c:v>
                </c:pt>
                <c:pt idx="29849">
                  <c:v>97.635088000060904</c:v>
                </c:pt>
                <c:pt idx="29850">
                  <c:v>97.635749999881199</c:v>
                </c:pt>
                <c:pt idx="29851">
                  <c:v>97.637004999796702</c:v>
                </c:pt>
                <c:pt idx="29852">
                  <c:v>97.637842000040095</c:v>
                </c:pt>
                <c:pt idx="29853">
                  <c:v>97.644723000030297</c:v>
                </c:pt>
                <c:pt idx="29854">
                  <c:v>97.656134999851901</c:v>
                </c:pt>
                <c:pt idx="29855">
                  <c:v>97.683842000151301</c:v>
                </c:pt>
                <c:pt idx="29856">
                  <c:v>97.684458000003289</c:v>
                </c:pt>
                <c:pt idx="29857">
                  <c:v>97.685606000140908</c:v>
                </c:pt>
                <c:pt idx="29858">
                  <c:v>97.686381000130396</c:v>
                </c:pt>
                <c:pt idx="29859">
                  <c:v>97.690410999803092</c:v>
                </c:pt>
                <c:pt idx="29860">
                  <c:v>97.712142000091191</c:v>
                </c:pt>
                <c:pt idx="29861">
                  <c:v>97.712688000228809</c:v>
                </c:pt>
                <c:pt idx="29862">
                  <c:v>97.713772000133687</c:v>
                </c:pt>
                <c:pt idx="29863">
                  <c:v>97.714251000070306</c:v>
                </c:pt>
                <c:pt idx="29864">
                  <c:v>97.714444999837696</c:v>
                </c:pt>
                <c:pt idx="29865">
                  <c:v>97.714941000049294</c:v>
                </c:pt>
                <c:pt idx="29866">
                  <c:v>97.716397000112906</c:v>
                </c:pt>
                <c:pt idx="29867">
                  <c:v>97.71734300011299</c:v>
                </c:pt>
                <c:pt idx="29868">
                  <c:v>97.723638999923395</c:v>
                </c:pt>
                <c:pt idx="29869">
                  <c:v>97.726170999976603</c:v>
                </c:pt>
                <c:pt idx="29870">
                  <c:v>97.726670000156403</c:v>
                </c:pt>
                <c:pt idx="29871">
                  <c:v>97.727713000040197</c:v>
                </c:pt>
                <c:pt idx="29872">
                  <c:v>97.728492999976794</c:v>
                </c:pt>
                <c:pt idx="29873">
                  <c:v>97.730385999966501</c:v>
                </c:pt>
                <c:pt idx="29874">
                  <c:v>97.731443000157</c:v>
                </c:pt>
                <c:pt idx="29875">
                  <c:v>97.7320259999032</c:v>
                </c:pt>
                <c:pt idx="29876">
                  <c:v>97.732588999861008</c:v>
                </c:pt>
                <c:pt idx="29877">
                  <c:v>97.733093999977399</c:v>
                </c:pt>
                <c:pt idx="29878">
                  <c:v>97.733252000125503</c:v>
                </c:pt>
                <c:pt idx="29879">
                  <c:v>97.733837999840006</c:v>
                </c:pt>
                <c:pt idx="29880">
                  <c:v>97.734665000189096</c:v>
                </c:pt>
                <c:pt idx="29881">
                  <c:v>97.735516999818998</c:v>
                </c:pt>
                <c:pt idx="29882">
                  <c:v>97.7616760001183</c:v>
                </c:pt>
                <c:pt idx="29883">
                  <c:v>97.762159000012602</c:v>
                </c:pt>
                <c:pt idx="29884">
                  <c:v>97.762984999917506</c:v>
                </c:pt>
                <c:pt idx="29885">
                  <c:v>97.763577000023304</c:v>
                </c:pt>
                <c:pt idx="29886">
                  <c:v>97.780171000067611</c:v>
                </c:pt>
                <c:pt idx="29887">
                  <c:v>97.7863500002058</c:v>
                </c:pt>
                <c:pt idx="29888">
                  <c:v>97.787011000036699</c:v>
                </c:pt>
                <c:pt idx="29889">
                  <c:v>97.788271999888792</c:v>
                </c:pt>
                <c:pt idx="29890">
                  <c:v>97.789237000142691</c:v>
                </c:pt>
                <c:pt idx="29891">
                  <c:v>97.793640999952899</c:v>
                </c:pt>
                <c:pt idx="29892">
                  <c:v>97.794131000227893</c:v>
                </c:pt>
                <c:pt idx="29893">
                  <c:v>97.794922000048203</c:v>
                </c:pt>
                <c:pt idx="29894">
                  <c:v>97.795572999984799</c:v>
                </c:pt>
                <c:pt idx="29895">
                  <c:v>97.79810200006969</c:v>
                </c:pt>
                <c:pt idx="29896">
                  <c:v>97.801333999996089</c:v>
                </c:pt>
                <c:pt idx="29897">
                  <c:v>97.802001000218297</c:v>
                </c:pt>
                <c:pt idx="29898">
                  <c:v>97.803320999901104</c:v>
                </c:pt>
                <c:pt idx="29899">
                  <c:v>97.803376000229008</c:v>
                </c:pt>
                <c:pt idx="29900">
                  <c:v>97.804329000155107</c:v>
                </c:pt>
                <c:pt idx="29901">
                  <c:v>97.804632000134006</c:v>
                </c:pt>
                <c:pt idx="29902">
                  <c:v>97.804828999869599</c:v>
                </c:pt>
                <c:pt idx="29903">
                  <c:v>97.80531600017629</c:v>
                </c:pt>
                <c:pt idx="29904">
                  <c:v>97.806636999848692</c:v>
                </c:pt>
                <c:pt idx="29905">
                  <c:v>97.807520000060308</c:v>
                </c:pt>
                <c:pt idx="29906">
                  <c:v>97.8097709999019</c:v>
                </c:pt>
                <c:pt idx="29907">
                  <c:v>97.810322999975995</c:v>
                </c:pt>
                <c:pt idx="29908">
                  <c:v>97.811342000113612</c:v>
                </c:pt>
                <c:pt idx="29909">
                  <c:v>97.812056999828201</c:v>
                </c:pt>
                <c:pt idx="29910">
                  <c:v>97.819747999892499</c:v>
                </c:pt>
                <c:pt idx="29911">
                  <c:v>97.820214999955994</c:v>
                </c:pt>
                <c:pt idx="29912">
                  <c:v>97.821234000093597</c:v>
                </c:pt>
                <c:pt idx="29913">
                  <c:v>97.822024999913907</c:v>
                </c:pt>
                <c:pt idx="29914">
                  <c:v>97.837976999926397</c:v>
                </c:pt>
                <c:pt idx="29915">
                  <c:v>97.845957000117707</c:v>
                </c:pt>
                <c:pt idx="29916">
                  <c:v>97.848103000160307</c:v>
                </c:pt>
                <c:pt idx="29917">
                  <c:v>97.848640999927696</c:v>
                </c:pt>
                <c:pt idx="29918">
                  <c:v>97.849576000044109</c:v>
                </c:pt>
                <c:pt idx="29919">
                  <c:v>97.850255000139398</c:v>
                </c:pt>
                <c:pt idx="29920">
                  <c:v>97.852426999906996</c:v>
                </c:pt>
                <c:pt idx="29921">
                  <c:v>97.866954999972194</c:v>
                </c:pt>
                <c:pt idx="29922">
                  <c:v>97.86746600002509</c:v>
                </c:pt>
                <c:pt idx="29923">
                  <c:v>97.868529000152193</c:v>
                </c:pt>
                <c:pt idx="29924">
                  <c:v>97.869365999940698</c:v>
                </c:pt>
                <c:pt idx="29925">
                  <c:v>97.871524999845803</c:v>
                </c:pt>
                <c:pt idx="29926">
                  <c:v>97.881600000164298</c:v>
                </c:pt>
                <c:pt idx="29927">
                  <c:v>97.881936999783605</c:v>
                </c:pt>
                <c:pt idx="29928">
                  <c:v>97.882564999963506</c:v>
                </c:pt>
                <c:pt idx="29929">
                  <c:v>97.883061000175005</c:v>
                </c:pt>
                <c:pt idx="29930">
                  <c:v>97.8922439999223</c:v>
                </c:pt>
                <c:pt idx="29931">
                  <c:v>97.892717999911795</c:v>
                </c:pt>
                <c:pt idx="29932">
                  <c:v>97.893413999827303</c:v>
                </c:pt>
                <c:pt idx="29933">
                  <c:v>97.893419000229102</c:v>
                </c:pt>
                <c:pt idx="29934">
                  <c:v>97.893971999837902</c:v>
                </c:pt>
                <c:pt idx="29935">
                  <c:v>97.902047999923496</c:v>
                </c:pt>
                <c:pt idx="29936">
                  <c:v>97.9025569999976</c:v>
                </c:pt>
                <c:pt idx="29937">
                  <c:v>97.903410000071702</c:v>
                </c:pt>
                <c:pt idx="29938">
                  <c:v>97.904235999976606</c:v>
                </c:pt>
                <c:pt idx="29939">
                  <c:v>97.913292000157512</c:v>
                </c:pt>
                <c:pt idx="29940">
                  <c:v>97.91980899990439</c:v>
                </c:pt>
                <c:pt idx="29941">
                  <c:v>97.924241999862701</c:v>
                </c:pt>
                <c:pt idx="29942">
                  <c:v>97.925602000031986</c:v>
                </c:pt>
                <c:pt idx="29943">
                  <c:v>97.932325999863593</c:v>
                </c:pt>
                <c:pt idx="29944">
                  <c:v>97.932824000053998</c:v>
                </c:pt>
                <c:pt idx="29945">
                  <c:v>97.933478999948392</c:v>
                </c:pt>
                <c:pt idx="29946">
                  <c:v>97.933700999874404</c:v>
                </c:pt>
                <c:pt idx="29947">
                  <c:v>97.933767000085908</c:v>
                </c:pt>
                <c:pt idx="29948">
                  <c:v>97.934092999821502</c:v>
                </c:pt>
                <c:pt idx="29949">
                  <c:v>97.934337999959098</c:v>
                </c:pt>
                <c:pt idx="29950">
                  <c:v>97.934461000022495</c:v>
                </c:pt>
                <c:pt idx="29951">
                  <c:v>97.934860999885103</c:v>
                </c:pt>
                <c:pt idx="29952">
                  <c:v>97.935443000096697</c:v>
                </c:pt>
                <c:pt idx="29953">
                  <c:v>97.935982999842892</c:v>
                </c:pt>
                <c:pt idx="29954">
                  <c:v>97.936454999853595</c:v>
                </c:pt>
                <c:pt idx="29955">
                  <c:v>97.936717999800692</c:v>
                </c:pt>
                <c:pt idx="29956">
                  <c:v>97.943991000192895</c:v>
                </c:pt>
                <c:pt idx="29957">
                  <c:v>97.946404000140291</c:v>
                </c:pt>
                <c:pt idx="29958">
                  <c:v>97.946728999886503</c:v>
                </c:pt>
                <c:pt idx="29959">
                  <c:v>97.947277999992295</c:v>
                </c:pt>
                <c:pt idx="29960">
                  <c:v>97.947763999854914</c:v>
                </c:pt>
                <c:pt idx="29961">
                  <c:v>97.951341000225497</c:v>
                </c:pt>
                <c:pt idx="29962">
                  <c:v>97.951878000003404</c:v>
                </c:pt>
                <c:pt idx="29963">
                  <c:v>97.952280999834301</c:v>
                </c:pt>
                <c:pt idx="29964">
                  <c:v>97.952798999813197</c:v>
                </c:pt>
                <c:pt idx="29965">
                  <c:v>97.953395999866103</c:v>
                </c:pt>
                <c:pt idx="29966">
                  <c:v>97.961275000216091</c:v>
                </c:pt>
                <c:pt idx="29967">
                  <c:v>97.961896000015201</c:v>
                </c:pt>
                <c:pt idx="29968">
                  <c:v>97.963048000110504</c:v>
                </c:pt>
                <c:pt idx="29969">
                  <c:v>97.963912000068305</c:v>
                </c:pt>
                <c:pt idx="29970">
                  <c:v>97.974156999953195</c:v>
                </c:pt>
                <c:pt idx="29971">
                  <c:v>97.984491999795793</c:v>
                </c:pt>
                <c:pt idx="29972">
                  <c:v>97.985018000144905</c:v>
                </c:pt>
                <c:pt idx="29973">
                  <c:v>97.985983999933495</c:v>
                </c:pt>
                <c:pt idx="29974">
                  <c:v>97.986738000145095</c:v>
                </c:pt>
                <c:pt idx="29975">
                  <c:v>97.997951999786892</c:v>
                </c:pt>
                <c:pt idx="29976">
                  <c:v>98.007171000062897</c:v>
                </c:pt>
                <c:pt idx="29977">
                  <c:v>98.014527000032103</c:v>
                </c:pt>
                <c:pt idx="29978">
                  <c:v>98.019231999842305</c:v>
                </c:pt>
                <c:pt idx="29979">
                  <c:v>98.035505000097999</c:v>
                </c:pt>
                <c:pt idx="29980">
                  <c:v>98.042060999887298</c:v>
                </c:pt>
                <c:pt idx="29981">
                  <c:v>98.042720000193995</c:v>
                </c:pt>
                <c:pt idx="29982">
                  <c:v>98.044089999802907</c:v>
                </c:pt>
                <c:pt idx="29983">
                  <c:v>98.045030999855911</c:v>
                </c:pt>
                <c:pt idx="29984">
                  <c:v>98.047902999951404</c:v>
                </c:pt>
                <c:pt idx="29985">
                  <c:v>98.048603999814006</c:v>
                </c:pt>
                <c:pt idx="29986">
                  <c:v>98.04997699984591</c:v>
                </c:pt>
                <c:pt idx="29987">
                  <c:v>98.0509249998249</c:v>
                </c:pt>
                <c:pt idx="29988">
                  <c:v>98.067529000218201</c:v>
                </c:pt>
                <c:pt idx="29989">
                  <c:v>98.067615000218197</c:v>
                </c:pt>
                <c:pt idx="29990">
                  <c:v>98.068061000048999</c:v>
                </c:pt>
                <c:pt idx="29991">
                  <c:v>98.068797999985691</c:v>
                </c:pt>
                <c:pt idx="29992">
                  <c:v>98.069308000049205</c:v>
                </c:pt>
                <c:pt idx="29993">
                  <c:v>98.083837000103799</c:v>
                </c:pt>
                <c:pt idx="29994">
                  <c:v>98.094015999777099</c:v>
                </c:pt>
                <c:pt idx="29995">
                  <c:v>98.094663000210801</c:v>
                </c:pt>
                <c:pt idx="29996">
                  <c:v>98.095064000062791</c:v>
                </c:pt>
                <c:pt idx="29997">
                  <c:v>98.095931999978305</c:v>
                </c:pt>
                <c:pt idx="29998">
                  <c:v>98.096805999830394</c:v>
                </c:pt>
                <c:pt idx="29999">
                  <c:v>98.105645000032311</c:v>
                </c:pt>
                <c:pt idx="30000">
                  <c:v>98.105959999884305</c:v>
                </c:pt>
                <c:pt idx="30001">
                  <c:v>98.106489000201591</c:v>
                </c:pt>
                <c:pt idx="30002">
                  <c:v>98.106928000106493</c:v>
                </c:pt>
                <c:pt idx="30003">
                  <c:v>98.112702999969713</c:v>
                </c:pt>
                <c:pt idx="30004">
                  <c:v>98.113339000064997</c:v>
                </c:pt>
                <c:pt idx="30005">
                  <c:v>98.114471999906499</c:v>
                </c:pt>
                <c:pt idx="30006">
                  <c:v>98.115320000033492</c:v>
                </c:pt>
                <c:pt idx="30007">
                  <c:v>98.120798999843799</c:v>
                </c:pt>
                <c:pt idx="30008">
                  <c:v>98.125438999886597</c:v>
                </c:pt>
                <c:pt idx="30009">
                  <c:v>98.126066000077103</c:v>
                </c:pt>
                <c:pt idx="30010">
                  <c:v>98.127370999918597</c:v>
                </c:pt>
                <c:pt idx="30011">
                  <c:v>98.128173000077311</c:v>
                </c:pt>
                <c:pt idx="30012">
                  <c:v>98.156956999900999</c:v>
                </c:pt>
                <c:pt idx="30013">
                  <c:v>98.157306999837601</c:v>
                </c:pt>
                <c:pt idx="30014">
                  <c:v>98.1580829998165</c:v>
                </c:pt>
                <c:pt idx="30015">
                  <c:v>98.158510999837702</c:v>
                </c:pt>
                <c:pt idx="30016">
                  <c:v>98.162973999933413</c:v>
                </c:pt>
                <c:pt idx="30017">
                  <c:v>98.168072000134998</c:v>
                </c:pt>
                <c:pt idx="30018">
                  <c:v>98.176812000019694</c:v>
                </c:pt>
                <c:pt idx="30019">
                  <c:v>98.179336000157406</c:v>
                </c:pt>
                <c:pt idx="30020">
                  <c:v>98.195389000011289</c:v>
                </c:pt>
                <c:pt idx="30021">
                  <c:v>98.196058000212304</c:v>
                </c:pt>
                <c:pt idx="30022">
                  <c:v>98.1972260001384</c:v>
                </c:pt>
                <c:pt idx="30023">
                  <c:v>98.197970999990488</c:v>
                </c:pt>
                <c:pt idx="30024">
                  <c:v>98.204498000086403</c:v>
                </c:pt>
                <c:pt idx="30025">
                  <c:v>98.205120999864405</c:v>
                </c:pt>
                <c:pt idx="30026">
                  <c:v>98.206268000012599</c:v>
                </c:pt>
                <c:pt idx="30027">
                  <c:v>98.207090999949202</c:v>
                </c:pt>
                <c:pt idx="30028">
                  <c:v>98.214037000161596</c:v>
                </c:pt>
                <c:pt idx="30029">
                  <c:v>98.214719000225102</c:v>
                </c:pt>
                <c:pt idx="30030">
                  <c:v>98.216072000013796</c:v>
                </c:pt>
                <c:pt idx="30031">
                  <c:v>98.216441000204199</c:v>
                </c:pt>
                <c:pt idx="30032">
                  <c:v>98.216929000045596</c:v>
                </c:pt>
                <c:pt idx="30033">
                  <c:v>98.223247000078103</c:v>
                </c:pt>
                <c:pt idx="30034">
                  <c:v>98.227307999877596</c:v>
                </c:pt>
                <c:pt idx="30035">
                  <c:v>98.2278609999411</c:v>
                </c:pt>
                <c:pt idx="30036">
                  <c:v>98.228862999803795</c:v>
                </c:pt>
                <c:pt idx="30037">
                  <c:v>98.229503999846202</c:v>
                </c:pt>
                <c:pt idx="30038">
                  <c:v>98.241002000122506</c:v>
                </c:pt>
                <c:pt idx="30039">
                  <c:v>98.2415349999428</c:v>
                </c:pt>
                <c:pt idx="30040">
                  <c:v>98.242227999890005</c:v>
                </c:pt>
                <c:pt idx="30041">
                  <c:v>98.242593000122696</c:v>
                </c:pt>
                <c:pt idx="30042">
                  <c:v>98.243290000027599</c:v>
                </c:pt>
                <c:pt idx="30043">
                  <c:v>98.264094000114696</c:v>
                </c:pt>
                <c:pt idx="30044">
                  <c:v>98.266944999977497</c:v>
                </c:pt>
                <c:pt idx="30045">
                  <c:v>98.267650999787193</c:v>
                </c:pt>
                <c:pt idx="30046">
                  <c:v>98.269039000115299</c:v>
                </c:pt>
                <c:pt idx="30047">
                  <c:v>98.270101999787499</c:v>
                </c:pt>
                <c:pt idx="30048">
                  <c:v>98.294081999938498</c:v>
                </c:pt>
                <c:pt idx="30049">
                  <c:v>98.29777300001291</c:v>
                </c:pt>
                <c:pt idx="30050">
                  <c:v>98.308487999929611</c:v>
                </c:pt>
                <c:pt idx="30051">
                  <c:v>98.322370000005307</c:v>
                </c:pt>
                <c:pt idx="30052">
                  <c:v>98.322938999899591</c:v>
                </c:pt>
                <c:pt idx="30053">
                  <c:v>98.32380199986801</c:v>
                </c:pt>
                <c:pt idx="30054">
                  <c:v>98.324468000100708</c:v>
                </c:pt>
                <c:pt idx="30055">
                  <c:v>98.327832999984807</c:v>
                </c:pt>
                <c:pt idx="30056">
                  <c:v>98.328562000006002</c:v>
                </c:pt>
                <c:pt idx="30057">
                  <c:v>98.329811999974396</c:v>
                </c:pt>
                <c:pt idx="30058">
                  <c:v>98.330822000207206</c:v>
                </c:pt>
                <c:pt idx="30059">
                  <c:v>98.333562999869088</c:v>
                </c:pt>
                <c:pt idx="30060">
                  <c:v>98.390026999823007</c:v>
                </c:pt>
                <c:pt idx="30061">
                  <c:v>98.390784999992292</c:v>
                </c:pt>
                <c:pt idx="30062">
                  <c:v>98.392108000098204</c:v>
                </c:pt>
                <c:pt idx="30063">
                  <c:v>98.393061000024304</c:v>
                </c:pt>
                <c:pt idx="30064">
                  <c:v>98.395520999929403</c:v>
                </c:pt>
                <c:pt idx="30065">
                  <c:v>98.411659999783197</c:v>
                </c:pt>
                <c:pt idx="30066">
                  <c:v>98.412207999899593</c:v>
                </c:pt>
                <c:pt idx="30067">
                  <c:v>98.413225000058404</c:v>
                </c:pt>
                <c:pt idx="30068">
                  <c:v>98.4139309998681</c:v>
                </c:pt>
                <c:pt idx="30069">
                  <c:v>98.4236790000068</c:v>
                </c:pt>
                <c:pt idx="30070">
                  <c:v>98.4241289997953</c:v>
                </c:pt>
                <c:pt idx="30071">
                  <c:v>98.424957000133801</c:v>
                </c:pt>
                <c:pt idx="30072">
                  <c:v>98.425581999890696</c:v>
                </c:pt>
                <c:pt idx="30073">
                  <c:v>98.427000999890808</c:v>
                </c:pt>
                <c:pt idx="30074">
                  <c:v>98.431878000155805</c:v>
                </c:pt>
                <c:pt idx="30075">
                  <c:v>98.432495999986699</c:v>
                </c:pt>
                <c:pt idx="30076">
                  <c:v>98.433698000008008</c:v>
                </c:pt>
                <c:pt idx="30077">
                  <c:v>98.434359999828288</c:v>
                </c:pt>
                <c:pt idx="30078">
                  <c:v>98.452216000168804</c:v>
                </c:pt>
                <c:pt idx="30079">
                  <c:v>98.452864000137197</c:v>
                </c:pt>
                <c:pt idx="30080">
                  <c:v>98.454055999809498</c:v>
                </c:pt>
                <c:pt idx="30081">
                  <c:v>98.454959999799001</c:v>
                </c:pt>
                <c:pt idx="30082">
                  <c:v>98.462697999821103</c:v>
                </c:pt>
                <c:pt idx="30083">
                  <c:v>98.463330999947999</c:v>
                </c:pt>
                <c:pt idx="30084">
                  <c:v>98.463675999937507</c:v>
                </c:pt>
                <c:pt idx="30085">
                  <c:v>98.464631999831894</c:v>
                </c:pt>
                <c:pt idx="30086">
                  <c:v>98.465462000149202</c:v>
                </c:pt>
                <c:pt idx="30087">
                  <c:v>98.489415000130904</c:v>
                </c:pt>
                <c:pt idx="30088">
                  <c:v>98.491410999940797</c:v>
                </c:pt>
                <c:pt idx="30089">
                  <c:v>98.4920830001101</c:v>
                </c:pt>
                <c:pt idx="30090">
                  <c:v>98.493468000015099</c:v>
                </c:pt>
                <c:pt idx="30091">
                  <c:v>98.494423999909401</c:v>
                </c:pt>
                <c:pt idx="30092">
                  <c:v>98.495108999941195</c:v>
                </c:pt>
                <c:pt idx="30093">
                  <c:v>98.497527999825195</c:v>
                </c:pt>
                <c:pt idx="30094">
                  <c:v>98.516935000134197</c:v>
                </c:pt>
                <c:pt idx="30095">
                  <c:v>98.517249999986205</c:v>
                </c:pt>
                <c:pt idx="30096">
                  <c:v>98.517745000208308</c:v>
                </c:pt>
                <c:pt idx="30097">
                  <c:v>98.518236000018007</c:v>
                </c:pt>
                <c:pt idx="30098">
                  <c:v>98.519872999986504</c:v>
                </c:pt>
                <c:pt idx="30099">
                  <c:v>98.520546000145202</c:v>
                </c:pt>
                <c:pt idx="30100">
                  <c:v>98.521783999785796</c:v>
                </c:pt>
                <c:pt idx="30101">
                  <c:v>98.522256999785895</c:v>
                </c:pt>
                <c:pt idx="30102">
                  <c:v>98.522672999934002</c:v>
                </c:pt>
                <c:pt idx="30103">
                  <c:v>98.530564000157</c:v>
                </c:pt>
                <c:pt idx="30104">
                  <c:v>98.5354320000624</c:v>
                </c:pt>
                <c:pt idx="30105">
                  <c:v>98.536086999956694</c:v>
                </c:pt>
                <c:pt idx="30106">
                  <c:v>98.537171999851097</c:v>
                </c:pt>
                <c:pt idx="30107">
                  <c:v>98.537920000126093</c:v>
                </c:pt>
                <c:pt idx="30108">
                  <c:v>98.541498000031396</c:v>
                </c:pt>
                <c:pt idx="30109">
                  <c:v>98.541996000221801</c:v>
                </c:pt>
                <c:pt idx="30110">
                  <c:v>98.543126000095</c:v>
                </c:pt>
                <c:pt idx="30111">
                  <c:v>98.543994999999995</c:v>
                </c:pt>
                <c:pt idx="30112">
                  <c:v>98.557980999885302</c:v>
                </c:pt>
                <c:pt idx="30113">
                  <c:v>98.558373999821896</c:v>
                </c:pt>
                <c:pt idx="30114">
                  <c:v>98.559045000001703</c:v>
                </c:pt>
                <c:pt idx="30115">
                  <c:v>98.559054999896006</c:v>
                </c:pt>
                <c:pt idx="30116">
                  <c:v>98.559482999917194</c:v>
                </c:pt>
                <c:pt idx="30117">
                  <c:v>98.569231000055808</c:v>
                </c:pt>
                <c:pt idx="30118">
                  <c:v>98.569791000045299</c:v>
                </c:pt>
                <c:pt idx="30119">
                  <c:v>98.570783000013691</c:v>
                </c:pt>
                <c:pt idx="30120">
                  <c:v>98.570846999791613</c:v>
                </c:pt>
                <c:pt idx="30121">
                  <c:v>98.570920999918599</c:v>
                </c:pt>
                <c:pt idx="30122">
                  <c:v>98.5712500000772</c:v>
                </c:pt>
                <c:pt idx="30123">
                  <c:v>98.571386999992598</c:v>
                </c:pt>
                <c:pt idx="30124">
                  <c:v>98.571487999834005</c:v>
                </c:pt>
                <c:pt idx="30125">
                  <c:v>98.572164999950388</c:v>
                </c:pt>
                <c:pt idx="30126">
                  <c:v>98.572196000077312</c:v>
                </c:pt>
                <c:pt idx="30127">
                  <c:v>98.572789000172605</c:v>
                </c:pt>
                <c:pt idx="30128">
                  <c:v>98.573053000109198</c:v>
                </c:pt>
                <c:pt idx="30129">
                  <c:v>98.575477999929703</c:v>
                </c:pt>
                <c:pt idx="30130">
                  <c:v>98.590531999889194</c:v>
                </c:pt>
                <c:pt idx="30131">
                  <c:v>98.59116000006901</c:v>
                </c:pt>
                <c:pt idx="30132">
                  <c:v>98.592293999899994</c:v>
                </c:pt>
                <c:pt idx="30133">
                  <c:v>98.592345999804792</c:v>
                </c:pt>
                <c:pt idx="30134">
                  <c:v>98.593187999995209</c:v>
                </c:pt>
                <c:pt idx="30135">
                  <c:v>98.59801299990059</c:v>
                </c:pt>
                <c:pt idx="30136">
                  <c:v>98.598735999985294</c:v>
                </c:pt>
                <c:pt idx="30137">
                  <c:v>98.599236000154605</c:v>
                </c:pt>
                <c:pt idx="30138">
                  <c:v>98.600080999858605</c:v>
                </c:pt>
                <c:pt idx="30139">
                  <c:v>98.601075999795199</c:v>
                </c:pt>
                <c:pt idx="30140">
                  <c:v>98.616461999881693</c:v>
                </c:pt>
                <c:pt idx="30141">
                  <c:v>98.617067999839392</c:v>
                </c:pt>
                <c:pt idx="30142">
                  <c:v>98.618294000061709</c:v>
                </c:pt>
                <c:pt idx="30143">
                  <c:v>98.619080999924307</c:v>
                </c:pt>
                <c:pt idx="30144">
                  <c:v>98.624246999861498</c:v>
                </c:pt>
                <c:pt idx="30145">
                  <c:v>98.640846999842296</c:v>
                </c:pt>
                <c:pt idx="30146">
                  <c:v>98.646372000075587</c:v>
                </c:pt>
                <c:pt idx="30147">
                  <c:v>98.650339999949196</c:v>
                </c:pt>
                <c:pt idx="30148">
                  <c:v>98.650953999822306</c:v>
                </c:pt>
                <c:pt idx="30149">
                  <c:v>98.652158999811903</c:v>
                </c:pt>
                <c:pt idx="30150">
                  <c:v>98.653094999917812</c:v>
                </c:pt>
                <c:pt idx="30151">
                  <c:v>98.655829000108497</c:v>
                </c:pt>
                <c:pt idx="30152">
                  <c:v>98.669465000057201</c:v>
                </c:pt>
                <c:pt idx="30153">
                  <c:v>98.681994999878896</c:v>
                </c:pt>
                <c:pt idx="30154">
                  <c:v>98.682622000069301</c:v>
                </c:pt>
                <c:pt idx="30155">
                  <c:v>98.683890999836805</c:v>
                </c:pt>
                <c:pt idx="30156">
                  <c:v>98.684275999858002</c:v>
                </c:pt>
                <c:pt idx="30157">
                  <c:v>98.684729000069609</c:v>
                </c:pt>
                <c:pt idx="30158">
                  <c:v>98.684836999837003</c:v>
                </c:pt>
                <c:pt idx="30159">
                  <c:v>98.685810000006299</c:v>
                </c:pt>
                <c:pt idx="30160">
                  <c:v>98.686552999879495</c:v>
                </c:pt>
                <c:pt idx="30161">
                  <c:v>98.686595999879501</c:v>
                </c:pt>
                <c:pt idx="30162">
                  <c:v>98.693480999827401</c:v>
                </c:pt>
                <c:pt idx="30163">
                  <c:v>98.723486999915593</c:v>
                </c:pt>
                <c:pt idx="30164">
                  <c:v>98.724026000127196</c:v>
                </c:pt>
                <c:pt idx="30165">
                  <c:v>98.725027999989791</c:v>
                </c:pt>
                <c:pt idx="30166">
                  <c:v>98.725884000032195</c:v>
                </c:pt>
                <c:pt idx="30167">
                  <c:v>98.728403000222798</c:v>
                </c:pt>
                <c:pt idx="30168">
                  <c:v>98.729061000085395</c:v>
                </c:pt>
                <c:pt idx="30169">
                  <c:v>98.730264000096199</c:v>
                </c:pt>
                <c:pt idx="30170">
                  <c:v>98.730759999853007</c:v>
                </c:pt>
                <c:pt idx="30171">
                  <c:v>98.731126000075108</c:v>
                </c:pt>
                <c:pt idx="30172">
                  <c:v>98.733656000149395</c:v>
                </c:pt>
                <c:pt idx="30173">
                  <c:v>98.735356999895799</c:v>
                </c:pt>
                <c:pt idx="30174">
                  <c:v>98.73608099997</c:v>
                </c:pt>
                <c:pt idx="30175">
                  <c:v>98.73683600017101</c:v>
                </c:pt>
                <c:pt idx="30176">
                  <c:v>98.737359000097001</c:v>
                </c:pt>
                <c:pt idx="30177">
                  <c:v>98.738267000044203</c:v>
                </c:pt>
                <c:pt idx="30178">
                  <c:v>98.739038000076107</c:v>
                </c:pt>
                <c:pt idx="30179">
                  <c:v>98.742371999833196</c:v>
                </c:pt>
                <c:pt idx="30180">
                  <c:v>98.742712999864992</c:v>
                </c:pt>
                <c:pt idx="30181">
                  <c:v>98.742993000087097</c:v>
                </c:pt>
                <c:pt idx="30182">
                  <c:v>98.743175999970788</c:v>
                </c:pt>
                <c:pt idx="30183">
                  <c:v>98.743880999791102</c:v>
                </c:pt>
                <c:pt idx="30184">
                  <c:v>98.744464999981489</c:v>
                </c:pt>
                <c:pt idx="30185">
                  <c:v>98.746782000034699</c:v>
                </c:pt>
                <c:pt idx="30186">
                  <c:v>98.747194000225093</c:v>
                </c:pt>
                <c:pt idx="30187">
                  <c:v>98.750551000193809</c:v>
                </c:pt>
                <c:pt idx="30188">
                  <c:v>98.750956999992908</c:v>
                </c:pt>
                <c:pt idx="30189">
                  <c:v>98.751779999929497</c:v>
                </c:pt>
                <c:pt idx="30190">
                  <c:v>98.751786999855497</c:v>
                </c:pt>
                <c:pt idx="30191">
                  <c:v>98.7521369997921</c:v>
                </c:pt>
                <c:pt idx="30192">
                  <c:v>98.752303999844997</c:v>
                </c:pt>
                <c:pt idx="30193">
                  <c:v>98.753011000098894</c:v>
                </c:pt>
                <c:pt idx="30194">
                  <c:v>98.75323699998259</c:v>
                </c:pt>
                <c:pt idx="30195">
                  <c:v>98.754426000141393</c:v>
                </c:pt>
                <c:pt idx="30196">
                  <c:v>98.754525999993291</c:v>
                </c:pt>
                <c:pt idx="30197">
                  <c:v>98.754622999877</c:v>
                </c:pt>
                <c:pt idx="30198">
                  <c:v>98.754724000173113</c:v>
                </c:pt>
                <c:pt idx="30199">
                  <c:v>98.756451000099304</c:v>
                </c:pt>
                <c:pt idx="30200">
                  <c:v>98.757565000141696</c:v>
                </c:pt>
                <c:pt idx="30201">
                  <c:v>98.758422000173596</c:v>
                </c:pt>
                <c:pt idx="30202">
                  <c:v>98.758915999951498</c:v>
                </c:pt>
                <c:pt idx="30203">
                  <c:v>98.771877000217501</c:v>
                </c:pt>
                <c:pt idx="30204">
                  <c:v>98.776331999942997</c:v>
                </c:pt>
                <c:pt idx="30205">
                  <c:v>98.776766999890199</c:v>
                </c:pt>
                <c:pt idx="30206">
                  <c:v>98.777511000207596</c:v>
                </c:pt>
                <c:pt idx="30207">
                  <c:v>98.778151999795199</c:v>
                </c:pt>
                <c:pt idx="30208">
                  <c:v>98.806290000084104</c:v>
                </c:pt>
                <c:pt idx="30209">
                  <c:v>98.817784999937402</c:v>
                </c:pt>
                <c:pt idx="30210">
                  <c:v>98.821257000054104</c:v>
                </c:pt>
                <c:pt idx="30211">
                  <c:v>98.8220479998744</c:v>
                </c:pt>
                <c:pt idx="30212">
                  <c:v>98.823374999938096</c:v>
                </c:pt>
                <c:pt idx="30213">
                  <c:v>98.824389000128491</c:v>
                </c:pt>
                <c:pt idx="30214">
                  <c:v>98.828930999843493</c:v>
                </c:pt>
                <c:pt idx="30215">
                  <c:v>98.851702000047212</c:v>
                </c:pt>
                <c:pt idx="30216">
                  <c:v>98.858656000174889</c:v>
                </c:pt>
                <c:pt idx="30217">
                  <c:v>98.859159999847094</c:v>
                </c:pt>
                <c:pt idx="30218">
                  <c:v>98.860141999921311</c:v>
                </c:pt>
                <c:pt idx="30219">
                  <c:v>98.860857000090604</c:v>
                </c:pt>
                <c:pt idx="30220">
                  <c:v>98.870752000038905</c:v>
                </c:pt>
                <c:pt idx="30221">
                  <c:v>98.871470000176402</c:v>
                </c:pt>
                <c:pt idx="30222">
                  <c:v>98.872785999901595</c:v>
                </c:pt>
                <c:pt idx="30223">
                  <c:v>98.873702000218998</c:v>
                </c:pt>
                <c:pt idx="30224">
                  <c:v>98.883276999913505</c:v>
                </c:pt>
                <c:pt idx="30225">
                  <c:v>98.885515999882003</c:v>
                </c:pt>
                <c:pt idx="30226">
                  <c:v>98.893622000105097</c:v>
                </c:pt>
                <c:pt idx="30227">
                  <c:v>98.89434800015799</c:v>
                </c:pt>
                <c:pt idx="30228">
                  <c:v>98.895616999925494</c:v>
                </c:pt>
                <c:pt idx="30229">
                  <c:v>98.896456000147694</c:v>
                </c:pt>
                <c:pt idx="30230">
                  <c:v>98.9003949998732</c:v>
                </c:pt>
                <c:pt idx="30231">
                  <c:v>98.923735999960599</c:v>
                </c:pt>
                <c:pt idx="30232">
                  <c:v>98.930559000109497</c:v>
                </c:pt>
                <c:pt idx="30233">
                  <c:v>98.931168000035498</c:v>
                </c:pt>
                <c:pt idx="30234">
                  <c:v>98.932438999781809</c:v>
                </c:pt>
                <c:pt idx="30235">
                  <c:v>98.933401000067505</c:v>
                </c:pt>
                <c:pt idx="30236">
                  <c:v>98.933799999940604</c:v>
                </c:pt>
                <c:pt idx="30237">
                  <c:v>98.935343999983104</c:v>
                </c:pt>
                <c:pt idx="30238">
                  <c:v>98.943193000195592</c:v>
                </c:pt>
                <c:pt idx="30239">
                  <c:v>98.944401000153391</c:v>
                </c:pt>
                <c:pt idx="30240">
                  <c:v>98.944921000111208</c:v>
                </c:pt>
                <c:pt idx="30241">
                  <c:v>98.944957000185212</c:v>
                </c:pt>
                <c:pt idx="30242">
                  <c:v>98.945442000058392</c:v>
                </c:pt>
                <c:pt idx="30243">
                  <c:v>98.946029000217095</c:v>
                </c:pt>
                <c:pt idx="30244">
                  <c:v>98.946284999783501</c:v>
                </c:pt>
                <c:pt idx="30245">
                  <c:v>98.946697999963305</c:v>
                </c:pt>
                <c:pt idx="30246">
                  <c:v>98.947328000121999</c:v>
                </c:pt>
                <c:pt idx="30247">
                  <c:v>98.9582309998695</c:v>
                </c:pt>
                <c:pt idx="30248">
                  <c:v>98.9676389999658</c:v>
                </c:pt>
                <c:pt idx="30249">
                  <c:v>98.967902999902392</c:v>
                </c:pt>
                <c:pt idx="30250">
                  <c:v>98.968490000061095</c:v>
                </c:pt>
                <c:pt idx="30251">
                  <c:v>98.968925999997708</c:v>
                </c:pt>
                <c:pt idx="30252">
                  <c:v>98.973088000093398</c:v>
                </c:pt>
                <c:pt idx="30253">
                  <c:v>98.980554999798187</c:v>
                </c:pt>
                <c:pt idx="30254">
                  <c:v>98.980856999787605</c:v>
                </c:pt>
                <c:pt idx="30255">
                  <c:v>98.981388000083811</c:v>
                </c:pt>
                <c:pt idx="30256">
                  <c:v>98.981852000178989</c:v>
                </c:pt>
                <c:pt idx="30257">
                  <c:v>98.984338999798595</c:v>
                </c:pt>
                <c:pt idx="30258">
                  <c:v>98.984912000105396</c:v>
                </c:pt>
                <c:pt idx="30259">
                  <c:v>98.985928999809403</c:v>
                </c:pt>
                <c:pt idx="30260">
                  <c:v>98.987108000073889</c:v>
                </c:pt>
                <c:pt idx="30261">
                  <c:v>98.997173000043404</c:v>
                </c:pt>
                <c:pt idx="30262">
                  <c:v>98.997833999874203</c:v>
                </c:pt>
                <c:pt idx="30263">
                  <c:v>98.999163999906088</c:v>
                </c:pt>
                <c:pt idx="30264">
                  <c:v>99.000013000022506</c:v>
                </c:pt>
                <c:pt idx="30265">
                  <c:v>99.006282000118489</c:v>
                </c:pt>
                <c:pt idx="30266">
                  <c:v>99.006593000012799</c:v>
                </c:pt>
                <c:pt idx="30267">
                  <c:v>99.012179000055696</c:v>
                </c:pt>
                <c:pt idx="30268">
                  <c:v>99.012731000129804</c:v>
                </c:pt>
                <c:pt idx="30269">
                  <c:v>99.013856000055895</c:v>
                </c:pt>
                <c:pt idx="30270">
                  <c:v>99.014660000193501</c:v>
                </c:pt>
                <c:pt idx="30271">
                  <c:v>99.018687999887305</c:v>
                </c:pt>
                <c:pt idx="30272">
                  <c:v>99.029523999888596</c:v>
                </c:pt>
                <c:pt idx="30273">
                  <c:v>99.030178999782905</c:v>
                </c:pt>
                <c:pt idx="30274">
                  <c:v>99.031143000047408</c:v>
                </c:pt>
                <c:pt idx="30275">
                  <c:v>99.032223999984097</c:v>
                </c:pt>
                <c:pt idx="30276">
                  <c:v>99.051005000092104</c:v>
                </c:pt>
                <c:pt idx="30277">
                  <c:v>99.054265000177097</c:v>
                </c:pt>
                <c:pt idx="30278">
                  <c:v>99.054909000187692</c:v>
                </c:pt>
                <c:pt idx="30279">
                  <c:v>99.055051000050199</c:v>
                </c:pt>
                <c:pt idx="30280">
                  <c:v>99.056057999860002</c:v>
                </c:pt>
                <c:pt idx="30281">
                  <c:v>99.056933000156192</c:v>
                </c:pt>
                <c:pt idx="30282">
                  <c:v>99.059610000040209</c:v>
                </c:pt>
                <c:pt idx="30283">
                  <c:v>99.064214000009002</c:v>
                </c:pt>
                <c:pt idx="30284">
                  <c:v>99.069240000062493</c:v>
                </c:pt>
                <c:pt idx="30285">
                  <c:v>99.069914000210701</c:v>
                </c:pt>
                <c:pt idx="30286">
                  <c:v>99.071161000210807</c:v>
                </c:pt>
                <c:pt idx="30287">
                  <c:v>99.072028000136896</c:v>
                </c:pt>
                <c:pt idx="30288">
                  <c:v>99.072161000094596</c:v>
                </c:pt>
                <c:pt idx="30289">
                  <c:v>99.072862999946594</c:v>
                </c:pt>
                <c:pt idx="30290">
                  <c:v>99.074289999862188</c:v>
                </c:pt>
                <c:pt idx="30291">
                  <c:v>99.0752960001373</c:v>
                </c:pt>
                <c:pt idx="30292">
                  <c:v>99.082930999884397</c:v>
                </c:pt>
                <c:pt idx="30293">
                  <c:v>99.084417000085509</c:v>
                </c:pt>
                <c:pt idx="30294">
                  <c:v>99.084964000212395</c:v>
                </c:pt>
                <c:pt idx="30295">
                  <c:v>99.085982999895307</c:v>
                </c:pt>
                <c:pt idx="30296">
                  <c:v>99.08668500020211</c:v>
                </c:pt>
                <c:pt idx="30297">
                  <c:v>99.104524999802308</c:v>
                </c:pt>
                <c:pt idx="30298">
                  <c:v>99.1117779999513</c:v>
                </c:pt>
                <c:pt idx="30299">
                  <c:v>99.124418999963297</c:v>
                </c:pt>
                <c:pt idx="30300">
                  <c:v>99.12506699993169</c:v>
                </c:pt>
                <c:pt idx="30301">
                  <c:v>99.126298000101002</c:v>
                </c:pt>
                <c:pt idx="30302">
                  <c:v>99.127164000037695</c:v>
                </c:pt>
                <c:pt idx="30303">
                  <c:v>99.138133999986096</c:v>
                </c:pt>
                <c:pt idx="30304">
                  <c:v>99.138624999795795</c:v>
                </c:pt>
                <c:pt idx="30305">
                  <c:v>99.139527999795902</c:v>
                </c:pt>
                <c:pt idx="30306">
                  <c:v>99.140238000018101</c:v>
                </c:pt>
                <c:pt idx="30307">
                  <c:v>99.14552500003991</c:v>
                </c:pt>
                <c:pt idx="30308">
                  <c:v>99.1469390000929</c:v>
                </c:pt>
                <c:pt idx="30309">
                  <c:v>99.158862999956909</c:v>
                </c:pt>
                <c:pt idx="30310">
                  <c:v>99.15928200007319</c:v>
                </c:pt>
                <c:pt idx="30311">
                  <c:v>99.160073999882997</c:v>
                </c:pt>
                <c:pt idx="30312">
                  <c:v>99.160585999925303</c:v>
                </c:pt>
                <c:pt idx="30313">
                  <c:v>99.163730999862295</c:v>
                </c:pt>
                <c:pt idx="30314">
                  <c:v>99.164219000158397</c:v>
                </c:pt>
                <c:pt idx="30315">
                  <c:v>99.165197999809592</c:v>
                </c:pt>
                <c:pt idx="30316">
                  <c:v>99.165897000148107</c:v>
                </c:pt>
                <c:pt idx="30317">
                  <c:v>99.177862000033201</c:v>
                </c:pt>
                <c:pt idx="30318">
                  <c:v>99.203741000110298</c:v>
                </c:pt>
                <c:pt idx="30319">
                  <c:v>99.211527000079499</c:v>
                </c:pt>
                <c:pt idx="30320">
                  <c:v>99.221215999932596</c:v>
                </c:pt>
                <c:pt idx="30321">
                  <c:v>99.231669999880893</c:v>
                </c:pt>
                <c:pt idx="30322">
                  <c:v>99.23239699992331</c:v>
                </c:pt>
                <c:pt idx="30323">
                  <c:v>99.233682999965808</c:v>
                </c:pt>
                <c:pt idx="30324">
                  <c:v>99.234633999913001</c:v>
                </c:pt>
                <c:pt idx="30325">
                  <c:v>99.2513450000842</c:v>
                </c:pt>
                <c:pt idx="30326">
                  <c:v>99.252011999851604</c:v>
                </c:pt>
                <c:pt idx="30327">
                  <c:v>99.252164000063189</c:v>
                </c:pt>
                <c:pt idx="30328">
                  <c:v>99.2533019998518</c:v>
                </c:pt>
                <c:pt idx="30329">
                  <c:v>99.254050000126796</c:v>
                </c:pt>
                <c:pt idx="30330">
                  <c:v>99.257301999841701</c:v>
                </c:pt>
                <c:pt idx="30331">
                  <c:v>99.257847999979191</c:v>
                </c:pt>
                <c:pt idx="30332">
                  <c:v>99.258817000190902</c:v>
                </c:pt>
                <c:pt idx="30333">
                  <c:v>99.259547000201493</c:v>
                </c:pt>
                <c:pt idx="30334">
                  <c:v>99.274742000034095</c:v>
                </c:pt>
                <c:pt idx="30335">
                  <c:v>99.275432000013097</c:v>
                </c:pt>
                <c:pt idx="30336">
                  <c:v>99.276738999833398</c:v>
                </c:pt>
                <c:pt idx="30337">
                  <c:v>99.277715999960492</c:v>
                </c:pt>
                <c:pt idx="30338">
                  <c:v>99.279010999907698</c:v>
                </c:pt>
                <c:pt idx="30339">
                  <c:v>99.279432000002998</c:v>
                </c:pt>
                <c:pt idx="30340">
                  <c:v>99.280179999823304</c:v>
                </c:pt>
                <c:pt idx="30341">
                  <c:v>99.280644999907892</c:v>
                </c:pt>
                <c:pt idx="30342">
                  <c:v>99.301620000005599</c:v>
                </c:pt>
                <c:pt idx="30343">
                  <c:v>99.311562999901</c:v>
                </c:pt>
                <c:pt idx="30344">
                  <c:v>99.322397999912909</c:v>
                </c:pt>
                <c:pt idx="30345">
                  <c:v>99.323074000039909</c:v>
                </c:pt>
                <c:pt idx="30346">
                  <c:v>99.324257999796799</c:v>
                </c:pt>
                <c:pt idx="30347">
                  <c:v>99.325144999966099</c:v>
                </c:pt>
                <c:pt idx="30348">
                  <c:v>99.327438999807697</c:v>
                </c:pt>
                <c:pt idx="30349">
                  <c:v>99.329854000188689</c:v>
                </c:pt>
                <c:pt idx="30350">
                  <c:v>99.336409999978002</c:v>
                </c:pt>
                <c:pt idx="30351">
                  <c:v>99.3368499998723</c:v>
                </c:pt>
                <c:pt idx="30352">
                  <c:v>99.337526999988711</c:v>
                </c:pt>
                <c:pt idx="30353">
                  <c:v>99.337822000052199</c:v>
                </c:pt>
                <c:pt idx="30354">
                  <c:v>99.3380660002003</c:v>
                </c:pt>
                <c:pt idx="30355">
                  <c:v>99.338472999988795</c:v>
                </c:pt>
                <c:pt idx="30356">
                  <c:v>99.339908999809211</c:v>
                </c:pt>
                <c:pt idx="30357">
                  <c:v>99.340837999989105</c:v>
                </c:pt>
                <c:pt idx="30358">
                  <c:v>99.341676000221895</c:v>
                </c:pt>
                <c:pt idx="30359">
                  <c:v>99.358390999896002</c:v>
                </c:pt>
                <c:pt idx="30360">
                  <c:v>99.3590269999913</c:v>
                </c:pt>
                <c:pt idx="30361">
                  <c:v>99.360341000192406</c:v>
                </c:pt>
                <c:pt idx="30362">
                  <c:v>99.361222999959793</c:v>
                </c:pt>
                <c:pt idx="30363">
                  <c:v>99.377805000130991</c:v>
                </c:pt>
                <c:pt idx="30364">
                  <c:v>99.378357000205099</c:v>
                </c:pt>
                <c:pt idx="30365">
                  <c:v>99.379329999919705</c:v>
                </c:pt>
                <c:pt idx="30366">
                  <c:v>99.380029999792797</c:v>
                </c:pt>
                <c:pt idx="30367">
                  <c:v>99.386924000100407</c:v>
                </c:pt>
                <c:pt idx="30368">
                  <c:v>99.394445000143605</c:v>
                </c:pt>
                <c:pt idx="30369">
                  <c:v>99.39476599993209</c:v>
                </c:pt>
                <c:pt idx="30370">
                  <c:v>99.395088000164804</c:v>
                </c:pt>
                <c:pt idx="30371">
                  <c:v>99.396490999879404</c:v>
                </c:pt>
                <c:pt idx="30372">
                  <c:v>99.397600999964098</c:v>
                </c:pt>
                <c:pt idx="30373">
                  <c:v>99.401223999848199</c:v>
                </c:pt>
                <c:pt idx="30374">
                  <c:v>99.401675000080999</c:v>
                </c:pt>
                <c:pt idx="30375">
                  <c:v>99.402392000229099</c:v>
                </c:pt>
                <c:pt idx="30376">
                  <c:v>99.402974999975399</c:v>
                </c:pt>
                <c:pt idx="30377">
                  <c:v>99.405170999943891</c:v>
                </c:pt>
                <c:pt idx="30378">
                  <c:v>99.405744999785298</c:v>
                </c:pt>
                <c:pt idx="30379">
                  <c:v>99.406820999774908</c:v>
                </c:pt>
                <c:pt idx="30380">
                  <c:v>99.407606000113404</c:v>
                </c:pt>
                <c:pt idx="30381">
                  <c:v>99.407689000145098</c:v>
                </c:pt>
                <c:pt idx="30382">
                  <c:v>99.412816000039996</c:v>
                </c:pt>
                <c:pt idx="30383">
                  <c:v>99.413277000167</c:v>
                </c:pt>
                <c:pt idx="30384">
                  <c:v>99.414144000093003</c:v>
                </c:pt>
                <c:pt idx="30385">
                  <c:v>99.414775999775799</c:v>
                </c:pt>
                <c:pt idx="30386">
                  <c:v>99.441571000170299</c:v>
                </c:pt>
                <c:pt idx="30387">
                  <c:v>99.442140000064597</c:v>
                </c:pt>
                <c:pt idx="30388">
                  <c:v>99.443417000202302</c:v>
                </c:pt>
                <c:pt idx="30389">
                  <c:v>99.443974000223506</c:v>
                </c:pt>
                <c:pt idx="30390">
                  <c:v>99.44416600001199</c:v>
                </c:pt>
                <c:pt idx="30391">
                  <c:v>99.4455039999593</c:v>
                </c:pt>
                <c:pt idx="30392">
                  <c:v>99.470363999898808</c:v>
                </c:pt>
                <c:pt idx="30393">
                  <c:v>99.475067000184893</c:v>
                </c:pt>
                <c:pt idx="30394">
                  <c:v>99.4755560000157</c:v>
                </c:pt>
                <c:pt idx="30395">
                  <c:v>99.476310000227301</c:v>
                </c:pt>
                <c:pt idx="30396">
                  <c:v>99.476877000142792</c:v>
                </c:pt>
                <c:pt idx="30397">
                  <c:v>99.4903969999541</c:v>
                </c:pt>
                <c:pt idx="30398">
                  <c:v>99.493445999996709</c:v>
                </c:pt>
                <c:pt idx="30399">
                  <c:v>99.508702000093692</c:v>
                </c:pt>
                <c:pt idx="30400">
                  <c:v>99.509385000146708</c:v>
                </c:pt>
                <c:pt idx="30401">
                  <c:v>99.510871999882511</c:v>
                </c:pt>
                <c:pt idx="30402">
                  <c:v>99.511827999776798</c:v>
                </c:pt>
                <c:pt idx="30403">
                  <c:v>99.512019000030691</c:v>
                </c:pt>
                <c:pt idx="30404">
                  <c:v>99.535627000022899</c:v>
                </c:pt>
                <c:pt idx="30405">
                  <c:v>99.535945999832606</c:v>
                </c:pt>
                <c:pt idx="30406">
                  <c:v>99.536440000065298</c:v>
                </c:pt>
                <c:pt idx="30407">
                  <c:v>99.536882999927897</c:v>
                </c:pt>
                <c:pt idx="30408">
                  <c:v>99.540345000150396</c:v>
                </c:pt>
                <c:pt idx="30409">
                  <c:v>99.5484139998552</c:v>
                </c:pt>
                <c:pt idx="30410">
                  <c:v>99.548591999791796</c:v>
                </c:pt>
                <c:pt idx="30411">
                  <c:v>99.549240000214908</c:v>
                </c:pt>
                <c:pt idx="30412">
                  <c:v>99.550477999855502</c:v>
                </c:pt>
                <c:pt idx="30413">
                  <c:v>99.551425999834407</c:v>
                </c:pt>
                <c:pt idx="30414">
                  <c:v>99.5748499999535</c:v>
                </c:pt>
                <c:pt idx="30415">
                  <c:v>99.575277999974702</c:v>
                </c:pt>
                <c:pt idx="30416">
                  <c:v>99.575776000165192</c:v>
                </c:pt>
                <c:pt idx="30417">
                  <c:v>99.576057999911399</c:v>
                </c:pt>
                <c:pt idx="30418">
                  <c:v>99.576633000196992</c:v>
                </c:pt>
                <c:pt idx="30419">
                  <c:v>99.605365000115796</c:v>
                </c:pt>
                <c:pt idx="30420">
                  <c:v>99.613993999810106</c:v>
                </c:pt>
                <c:pt idx="30421">
                  <c:v>99.618621999979894</c:v>
                </c:pt>
                <c:pt idx="30422">
                  <c:v>99.619195999821301</c:v>
                </c:pt>
                <c:pt idx="30423">
                  <c:v>99.620434999906095</c:v>
                </c:pt>
                <c:pt idx="30424">
                  <c:v>99.621216999821598</c:v>
                </c:pt>
                <c:pt idx="30425">
                  <c:v>99.623148999853512</c:v>
                </c:pt>
                <c:pt idx="30426">
                  <c:v>99.623712999800702</c:v>
                </c:pt>
                <c:pt idx="30427">
                  <c:v>99.624725000012404</c:v>
                </c:pt>
                <c:pt idx="30428">
                  <c:v>99.625462999938392</c:v>
                </c:pt>
                <c:pt idx="30429">
                  <c:v>99.626011000054802</c:v>
                </c:pt>
                <c:pt idx="30430">
                  <c:v>99.640937999993099</c:v>
                </c:pt>
                <c:pt idx="30431">
                  <c:v>99.641433000215301</c:v>
                </c:pt>
                <c:pt idx="30432">
                  <c:v>99.642273999961603</c:v>
                </c:pt>
                <c:pt idx="30433">
                  <c:v>99.642931999824199</c:v>
                </c:pt>
                <c:pt idx="30434">
                  <c:v>99.644170999908894</c:v>
                </c:pt>
                <c:pt idx="30435">
                  <c:v>99.644727999930097</c:v>
                </c:pt>
                <c:pt idx="30436">
                  <c:v>99.645724999845697</c:v>
                </c:pt>
                <c:pt idx="30437">
                  <c:v>99.646453999866907</c:v>
                </c:pt>
                <c:pt idx="30438">
                  <c:v>99.670558000070713</c:v>
                </c:pt>
                <c:pt idx="30439">
                  <c:v>99.671208000017899</c:v>
                </c:pt>
                <c:pt idx="30440">
                  <c:v>99.672414999986302</c:v>
                </c:pt>
                <c:pt idx="30441">
                  <c:v>99.673640000219109</c:v>
                </c:pt>
                <c:pt idx="30442">
                  <c:v>99.673876999986504</c:v>
                </c:pt>
                <c:pt idx="30443">
                  <c:v>99.674257000060607</c:v>
                </c:pt>
                <c:pt idx="30444">
                  <c:v>99.675099999785701</c:v>
                </c:pt>
                <c:pt idx="30445">
                  <c:v>99.675684999965597</c:v>
                </c:pt>
                <c:pt idx="30446">
                  <c:v>99.682625999776008</c:v>
                </c:pt>
                <c:pt idx="30447">
                  <c:v>99.683277000167394</c:v>
                </c:pt>
                <c:pt idx="30448">
                  <c:v>99.684582000008902</c:v>
                </c:pt>
                <c:pt idx="30449">
                  <c:v>99.685457999839798</c:v>
                </c:pt>
                <c:pt idx="30450">
                  <c:v>99.689039000168094</c:v>
                </c:pt>
                <c:pt idx="30451">
                  <c:v>99.689830999977801</c:v>
                </c:pt>
                <c:pt idx="30452">
                  <c:v>99.691202000030898</c:v>
                </c:pt>
                <c:pt idx="30453">
                  <c:v>99.691704000178987</c:v>
                </c:pt>
                <c:pt idx="30454">
                  <c:v>99.692199999935809</c:v>
                </c:pt>
                <c:pt idx="30455">
                  <c:v>99.694199000168695</c:v>
                </c:pt>
                <c:pt idx="30456">
                  <c:v>99.696273000063201</c:v>
                </c:pt>
                <c:pt idx="30457">
                  <c:v>99.7016810001696</c:v>
                </c:pt>
                <c:pt idx="30458">
                  <c:v>99.702072000127302</c:v>
                </c:pt>
                <c:pt idx="30459">
                  <c:v>99.702783999873589</c:v>
                </c:pt>
                <c:pt idx="30460">
                  <c:v>99.703267000222695</c:v>
                </c:pt>
                <c:pt idx="30461">
                  <c:v>99.726374000056211</c:v>
                </c:pt>
                <c:pt idx="30462">
                  <c:v>99.743060000037005</c:v>
                </c:pt>
                <c:pt idx="30463">
                  <c:v>99.746441000206687</c:v>
                </c:pt>
                <c:pt idx="30464">
                  <c:v>99.756141999932794</c:v>
                </c:pt>
                <c:pt idx="30465">
                  <c:v>99.760422000144899</c:v>
                </c:pt>
                <c:pt idx="30466">
                  <c:v>99.762601999827808</c:v>
                </c:pt>
                <c:pt idx="30467">
                  <c:v>99.763802999859706</c:v>
                </c:pt>
                <c:pt idx="30468">
                  <c:v>99.764467000113612</c:v>
                </c:pt>
                <c:pt idx="30469">
                  <c:v>99.765871999807104</c:v>
                </c:pt>
                <c:pt idx="30470">
                  <c:v>99.766793000071601</c:v>
                </c:pt>
                <c:pt idx="30471">
                  <c:v>99.770131999775899</c:v>
                </c:pt>
                <c:pt idx="30472">
                  <c:v>99.7708820000298</c:v>
                </c:pt>
                <c:pt idx="30473">
                  <c:v>99.772160000156802</c:v>
                </c:pt>
                <c:pt idx="30474">
                  <c:v>99.773113000082901</c:v>
                </c:pt>
                <c:pt idx="30475">
                  <c:v>99.8176329999296</c:v>
                </c:pt>
                <c:pt idx="30476">
                  <c:v>99.818288999813305</c:v>
                </c:pt>
                <c:pt idx="30477">
                  <c:v>99.819622999802903</c:v>
                </c:pt>
                <c:pt idx="30478">
                  <c:v>99.820507999993396</c:v>
                </c:pt>
                <c:pt idx="30479">
                  <c:v>99.82665799998351</c:v>
                </c:pt>
                <c:pt idx="30480">
                  <c:v>99.827256000025898</c:v>
                </c:pt>
                <c:pt idx="30481">
                  <c:v>99.8283409999203</c:v>
                </c:pt>
                <c:pt idx="30482">
                  <c:v>99.829182000121293</c:v>
                </c:pt>
                <c:pt idx="30483">
                  <c:v>99.838485999953193</c:v>
                </c:pt>
                <c:pt idx="30484">
                  <c:v>99.839074000101292</c:v>
                </c:pt>
                <c:pt idx="30485">
                  <c:v>99.840236000090897</c:v>
                </c:pt>
                <c:pt idx="30486">
                  <c:v>99.840969000069791</c:v>
                </c:pt>
                <c:pt idx="30487">
                  <c:v>99.843028000122999</c:v>
                </c:pt>
                <c:pt idx="30488">
                  <c:v>99.863293999987903</c:v>
                </c:pt>
                <c:pt idx="30489">
                  <c:v>99.863893000019701</c:v>
                </c:pt>
                <c:pt idx="30490">
                  <c:v>99.865063999914099</c:v>
                </c:pt>
                <c:pt idx="30491">
                  <c:v>99.865982000210295</c:v>
                </c:pt>
                <c:pt idx="30492">
                  <c:v>99.8669249997874</c:v>
                </c:pt>
                <c:pt idx="30493">
                  <c:v>99.867438999808599</c:v>
                </c:pt>
                <c:pt idx="30494">
                  <c:v>99.867756000094204</c:v>
                </c:pt>
                <c:pt idx="30495">
                  <c:v>99.868154999967302</c:v>
                </c:pt>
                <c:pt idx="30496">
                  <c:v>99.868465999861598</c:v>
                </c:pt>
                <c:pt idx="30497">
                  <c:v>99.868816999787597</c:v>
                </c:pt>
                <c:pt idx="30498">
                  <c:v>99.869189999935699</c:v>
                </c:pt>
                <c:pt idx="30499">
                  <c:v>99.8693860001367</c:v>
                </c:pt>
                <c:pt idx="30500">
                  <c:v>99.881487999937207</c:v>
                </c:pt>
                <c:pt idx="30501">
                  <c:v>99.890983000022899</c:v>
                </c:pt>
                <c:pt idx="30502">
                  <c:v>99.893539999811694</c:v>
                </c:pt>
                <c:pt idx="30503">
                  <c:v>99.894261999907002</c:v>
                </c:pt>
                <c:pt idx="30504">
                  <c:v>99.895046999790694</c:v>
                </c:pt>
                <c:pt idx="30505">
                  <c:v>99.895455000023503</c:v>
                </c:pt>
                <c:pt idx="30506">
                  <c:v>99.895655000182103</c:v>
                </c:pt>
                <c:pt idx="30507">
                  <c:v>99.896187000013001</c:v>
                </c:pt>
                <c:pt idx="30508">
                  <c:v>99.896542999886094</c:v>
                </c:pt>
                <c:pt idx="30509">
                  <c:v>99.896734000139901</c:v>
                </c:pt>
                <c:pt idx="30510">
                  <c:v>99.903507999897499</c:v>
                </c:pt>
                <c:pt idx="30511">
                  <c:v>99.905737999961204</c:v>
                </c:pt>
                <c:pt idx="30512">
                  <c:v>99.906278000162203</c:v>
                </c:pt>
                <c:pt idx="30513">
                  <c:v>99.907253999845096</c:v>
                </c:pt>
                <c:pt idx="30514">
                  <c:v>99.907965000056706</c:v>
                </c:pt>
                <c:pt idx="30515">
                  <c:v>99.910605999866604</c:v>
                </c:pt>
                <c:pt idx="30516">
                  <c:v>99.911038999835</c:v>
                </c:pt>
                <c:pt idx="30517">
                  <c:v>99.911860999782206</c:v>
                </c:pt>
                <c:pt idx="30518">
                  <c:v>99.912551000215899</c:v>
                </c:pt>
                <c:pt idx="30519">
                  <c:v>99.919101000068608</c:v>
                </c:pt>
                <c:pt idx="30520">
                  <c:v>99.919980999857202</c:v>
                </c:pt>
                <c:pt idx="30521">
                  <c:v>99.920681000185098</c:v>
                </c:pt>
                <c:pt idx="30522">
                  <c:v>99.921869999889111</c:v>
                </c:pt>
                <c:pt idx="30523">
                  <c:v>99.922789000174802</c:v>
                </c:pt>
                <c:pt idx="30524">
                  <c:v>99.940218000028807</c:v>
                </c:pt>
                <c:pt idx="30525">
                  <c:v>99.940522999986499</c:v>
                </c:pt>
                <c:pt idx="30526">
                  <c:v>99.940740999954798</c:v>
                </c:pt>
                <c:pt idx="30527">
                  <c:v>99.941064000176993</c:v>
                </c:pt>
                <c:pt idx="30528">
                  <c:v>99.941509000018399</c:v>
                </c:pt>
                <c:pt idx="30529">
                  <c:v>99.952123000093692</c:v>
                </c:pt>
                <c:pt idx="30530">
                  <c:v>99.952732000019694</c:v>
                </c:pt>
                <c:pt idx="30531">
                  <c:v>99.953880000157298</c:v>
                </c:pt>
                <c:pt idx="30532">
                  <c:v>99.953953999829494</c:v>
                </c:pt>
                <c:pt idx="30533">
                  <c:v>99.954741000146896</c:v>
                </c:pt>
                <c:pt idx="30534">
                  <c:v>99.959303000105095</c:v>
                </c:pt>
                <c:pt idx="30535">
                  <c:v>99.959821000083991</c:v>
                </c:pt>
                <c:pt idx="30536">
                  <c:v>99.960851000105308</c:v>
                </c:pt>
                <c:pt idx="30537">
                  <c:v>99.961490000168794</c:v>
                </c:pt>
                <c:pt idx="30538">
                  <c:v>99.961992999851603</c:v>
                </c:pt>
                <c:pt idx="30539">
                  <c:v>99.963949000084511</c:v>
                </c:pt>
                <c:pt idx="30540">
                  <c:v>99.968129999979197</c:v>
                </c:pt>
                <c:pt idx="30541">
                  <c:v>99.98932999997119</c:v>
                </c:pt>
                <c:pt idx="30542">
                  <c:v>100.000305999856</c:v>
                </c:pt>
                <c:pt idx="30543">
                  <c:v>100.015433999942</c:v>
                </c:pt>
                <c:pt idx="30544">
                  <c:v>100.018451999858</c:v>
                </c:pt>
                <c:pt idx="30545">
                  <c:v>100.019107000207</c:v>
                </c:pt>
                <c:pt idx="30546">
                  <c:v>100.02021699983699</c:v>
                </c:pt>
                <c:pt idx="30547">
                  <c:v>100.021040000228</c:v>
                </c:pt>
                <c:pt idx="30548">
                  <c:v>100.02184899985801</c:v>
                </c:pt>
                <c:pt idx="30549">
                  <c:v>100.02229400015401</c:v>
                </c:pt>
                <c:pt idx="30550">
                  <c:v>100.022910999996</c:v>
                </c:pt>
                <c:pt idx="30551">
                  <c:v>100.023809000049</c:v>
                </c:pt>
                <c:pt idx="30552">
                  <c:v>100.03765600003999</c:v>
                </c:pt>
                <c:pt idx="30553">
                  <c:v>100.038459000188</c:v>
                </c:pt>
                <c:pt idx="30554">
                  <c:v>100.040170999818</c:v>
                </c:pt>
                <c:pt idx="30555">
                  <c:v>100.04039400018799</c:v>
                </c:pt>
                <c:pt idx="30556">
                  <c:v>100.043055999776</c:v>
                </c:pt>
                <c:pt idx="30557">
                  <c:v>100.043313999776</c:v>
                </c:pt>
                <c:pt idx="30558">
                  <c:v>100.043972000094</c:v>
                </c:pt>
                <c:pt idx="30559">
                  <c:v>100.044190000062</c:v>
                </c:pt>
                <c:pt idx="30560">
                  <c:v>100.04679199982999</c:v>
                </c:pt>
                <c:pt idx="30561">
                  <c:v>100.04706300014701</c:v>
                </c:pt>
                <c:pt idx="30562">
                  <c:v>100.04776000005201</c:v>
                </c:pt>
                <c:pt idx="30563">
                  <c:v>100.04795599979801</c:v>
                </c:pt>
                <c:pt idx="30564">
                  <c:v>100.049042000136</c:v>
                </c:pt>
                <c:pt idx="30565">
                  <c:v>100.049287999809</c:v>
                </c:pt>
                <c:pt idx="30566">
                  <c:v>100.04967299982999</c:v>
                </c:pt>
                <c:pt idx="30567">
                  <c:v>100.04971599983</c:v>
                </c:pt>
                <c:pt idx="30568">
                  <c:v>100.050054999883</c:v>
                </c:pt>
                <c:pt idx="30569">
                  <c:v>100.05101200022099</c:v>
                </c:pt>
                <c:pt idx="30570">
                  <c:v>100.05182699978801</c:v>
                </c:pt>
                <c:pt idx="30571">
                  <c:v>100.05235600010499</c:v>
                </c:pt>
                <c:pt idx="30572">
                  <c:v>100.052677999883</c:v>
                </c:pt>
                <c:pt idx="30573">
                  <c:v>100.05598299994699</c:v>
                </c:pt>
                <c:pt idx="30574">
                  <c:v>100.056283999947</c:v>
                </c:pt>
                <c:pt idx="30575">
                  <c:v>100.056937999852</c:v>
                </c:pt>
                <c:pt idx="30576">
                  <c:v>100.057100999947</c:v>
                </c:pt>
                <c:pt idx="30577">
                  <c:v>100.058374000127</c:v>
                </c:pt>
                <c:pt idx="30578">
                  <c:v>100.058478999926</c:v>
                </c:pt>
                <c:pt idx="30579">
                  <c:v>100.05855999997901</c:v>
                </c:pt>
                <c:pt idx="30580">
                  <c:v>100.05862400021199</c:v>
                </c:pt>
                <c:pt idx="30581">
                  <c:v>100.058691999947</c:v>
                </c:pt>
                <c:pt idx="30582">
                  <c:v>100.05876000013799</c:v>
                </c:pt>
                <c:pt idx="30583">
                  <c:v>100.05882699988399</c:v>
                </c:pt>
                <c:pt idx="30584">
                  <c:v>100.05891799983101</c:v>
                </c:pt>
                <c:pt idx="30585">
                  <c:v>100.05898200006401</c:v>
                </c:pt>
                <c:pt idx="30586">
                  <c:v>100.059049999799</c:v>
                </c:pt>
                <c:pt idx="30587">
                  <c:v>100.059682999926</c:v>
                </c:pt>
                <c:pt idx="30588">
                  <c:v>100.06028299994699</c:v>
                </c:pt>
                <c:pt idx="30589">
                  <c:v>100.06103700015899</c:v>
                </c:pt>
                <c:pt idx="30590">
                  <c:v>100.061360999916</c:v>
                </c:pt>
                <c:pt idx="30591">
                  <c:v>100.061696000011</c:v>
                </c:pt>
                <c:pt idx="30592">
                  <c:v>100.062008999884</c:v>
                </c:pt>
                <c:pt idx="30593">
                  <c:v>100.06234299999001</c:v>
                </c:pt>
                <c:pt idx="30594">
                  <c:v>100.062731999969</c:v>
                </c:pt>
                <c:pt idx="30595">
                  <c:v>100.06332200009599</c:v>
                </c:pt>
                <c:pt idx="30596">
                  <c:v>100.063995999789</c:v>
                </c:pt>
                <c:pt idx="30597">
                  <c:v>100.06430800012799</c:v>
                </c:pt>
                <c:pt idx="30598">
                  <c:v>100.07363200020301</c:v>
                </c:pt>
                <c:pt idx="30599">
                  <c:v>100.07411500009701</c:v>
                </c:pt>
                <c:pt idx="30600">
                  <c:v>100.07502400003401</c:v>
                </c:pt>
                <c:pt idx="30601">
                  <c:v>100.07568099990701</c:v>
                </c:pt>
                <c:pt idx="30602">
                  <c:v>100.08186999993899</c:v>
                </c:pt>
                <c:pt idx="30603">
                  <c:v>100.082543000098</c:v>
                </c:pt>
                <c:pt idx="30604">
                  <c:v>100.083972999982</c:v>
                </c:pt>
                <c:pt idx="30605">
                  <c:v>100.085016999855</c:v>
                </c:pt>
                <c:pt idx="30606">
                  <c:v>100.095354000131</c:v>
                </c:pt>
                <c:pt idx="30607">
                  <c:v>100.100206000206</c:v>
                </c:pt>
                <c:pt idx="30608">
                  <c:v>100.101943000026</c:v>
                </c:pt>
                <c:pt idx="30609">
                  <c:v>100.10238299992099</c:v>
                </c:pt>
                <c:pt idx="30610">
                  <c:v>100.103293999836</c:v>
                </c:pt>
                <c:pt idx="30611">
                  <c:v>100.103821000175</c:v>
                </c:pt>
                <c:pt idx="30612">
                  <c:v>100.111955000102</c:v>
                </c:pt>
                <c:pt idx="30613">
                  <c:v>100.12392799990199</c:v>
                </c:pt>
                <c:pt idx="30614">
                  <c:v>100.13380600002999</c:v>
                </c:pt>
                <c:pt idx="30615">
                  <c:v>100.140868999915</c:v>
                </c:pt>
                <c:pt idx="30616">
                  <c:v>100.14146299999901</c:v>
                </c:pt>
                <c:pt idx="30617">
                  <c:v>100.142618000063</c:v>
                </c:pt>
                <c:pt idx="30618">
                  <c:v>100.143451999883</c:v>
                </c:pt>
                <c:pt idx="30619">
                  <c:v>100.14668900021199</c:v>
                </c:pt>
                <c:pt idx="30620">
                  <c:v>100.15184299982101</c:v>
                </c:pt>
                <c:pt idx="30621">
                  <c:v>100.15895000015</c:v>
                </c:pt>
                <c:pt idx="30622">
                  <c:v>100.164679000045</c:v>
                </c:pt>
                <c:pt idx="30623">
                  <c:v>100.179344000025</c:v>
                </c:pt>
                <c:pt idx="30624">
                  <c:v>100.179709999792</c:v>
                </c:pt>
                <c:pt idx="30625">
                  <c:v>100.18015800005699</c:v>
                </c:pt>
                <c:pt idx="30626">
                  <c:v>100.18031299978199</c:v>
                </c:pt>
                <c:pt idx="30627">
                  <c:v>100.180952999835</c:v>
                </c:pt>
                <c:pt idx="30628">
                  <c:v>100.18102300000399</c:v>
                </c:pt>
                <c:pt idx="30629">
                  <c:v>100.18165000019499</c:v>
                </c:pt>
                <c:pt idx="30630">
                  <c:v>100.18199100022601</c:v>
                </c:pt>
                <c:pt idx="30631">
                  <c:v>100.18671699981401</c:v>
                </c:pt>
                <c:pt idx="30632">
                  <c:v>100.19315199997399</c:v>
                </c:pt>
                <c:pt idx="30633">
                  <c:v>100.19402399984699</c:v>
                </c:pt>
                <c:pt idx="30634">
                  <c:v>100.201122999806</c:v>
                </c:pt>
                <c:pt idx="30635">
                  <c:v>100.20694200011299</c:v>
                </c:pt>
                <c:pt idx="30636">
                  <c:v>100.22281700002999</c:v>
                </c:pt>
                <c:pt idx="30637">
                  <c:v>100.223306999851</c:v>
                </c:pt>
                <c:pt idx="30638">
                  <c:v>100.22429599985101</c:v>
                </c:pt>
                <c:pt idx="30639">
                  <c:v>100.225039000179</c:v>
                </c:pt>
                <c:pt idx="30640">
                  <c:v>100.23255199985201</c:v>
                </c:pt>
                <c:pt idx="30641">
                  <c:v>100.234176999947</c:v>
                </c:pt>
                <c:pt idx="30642">
                  <c:v>100.23707099981</c:v>
                </c:pt>
                <c:pt idx="30643">
                  <c:v>100.237754999852</c:v>
                </c:pt>
                <c:pt idx="30644">
                  <c:v>100.23899199995799</c:v>
                </c:pt>
                <c:pt idx="30645">
                  <c:v>100.23998099995799</c:v>
                </c:pt>
                <c:pt idx="30646">
                  <c:v>100.241040000128</c:v>
                </c:pt>
                <c:pt idx="30647">
                  <c:v>100.247969000065</c:v>
                </c:pt>
                <c:pt idx="30648">
                  <c:v>100.248241999906</c:v>
                </c:pt>
                <c:pt idx="30649">
                  <c:v>100.24874900000199</c:v>
                </c:pt>
                <c:pt idx="30650">
                  <c:v>100.249125000118</c:v>
                </c:pt>
                <c:pt idx="30651">
                  <c:v>100.26178399993999</c:v>
                </c:pt>
                <c:pt idx="30652">
                  <c:v>100.26245700009801</c:v>
                </c:pt>
                <c:pt idx="30653">
                  <c:v>100.26375000006699</c:v>
                </c:pt>
                <c:pt idx="30654">
                  <c:v>100.26465000009901</c:v>
                </c:pt>
                <c:pt idx="30655">
                  <c:v>100.26957099989801</c:v>
                </c:pt>
                <c:pt idx="30656">
                  <c:v>100.27029499997199</c:v>
                </c:pt>
                <c:pt idx="30657">
                  <c:v>100.27159399987701</c:v>
                </c:pt>
                <c:pt idx="30658">
                  <c:v>100.27281600014199</c:v>
                </c:pt>
                <c:pt idx="30659">
                  <c:v>100.274670000089</c:v>
                </c:pt>
                <c:pt idx="30660">
                  <c:v>100.28177200001601</c:v>
                </c:pt>
                <c:pt idx="30661">
                  <c:v>100.288012999953</c:v>
                </c:pt>
                <c:pt idx="30662">
                  <c:v>100.296039000113</c:v>
                </c:pt>
                <c:pt idx="30663">
                  <c:v>100.29673899998599</c:v>
                </c:pt>
                <c:pt idx="30664">
                  <c:v>100.29823800004999</c:v>
                </c:pt>
                <c:pt idx="30665">
                  <c:v>100.299284999891</c:v>
                </c:pt>
                <c:pt idx="30666">
                  <c:v>100.301631000093</c:v>
                </c:pt>
                <c:pt idx="30667">
                  <c:v>100.30231000018799</c:v>
                </c:pt>
                <c:pt idx="30668">
                  <c:v>100.303615000029</c:v>
                </c:pt>
                <c:pt idx="30669">
                  <c:v>100.30459900008201</c:v>
                </c:pt>
                <c:pt idx="30670">
                  <c:v>100.31006600002</c:v>
                </c:pt>
                <c:pt idx="30671">
                  <c:v>100.323522000053</c:v>
                </c:pt>
                <c:pt idx="30672">
                  <c:v>100.32418999980999</c:v>
                </c:pt>
                <c:pt idx="30673">
                  <c:v>100.325332000011</c:v>
                </c:pt>
                <c:pt idx="30674">
                  <c:v>100.326187000064</c:v>
                </c:pt>
                <c:pt idx="30675">
                  <c:v>100.331747999916</c:v>
                </c:pt>
                <c:pt idx="30676">
                  <c:v>100.335891000213</c:v>
                </c:pt>
                <c:pt idx="30677">
                  <c:v>100.34034599993899</c:v>
                </c:pt>
                <c:pt idx="30678">
                  <c:v>100.34694800015099</c:v>
                </c:pt>
                <c:pt idx="30679">
                  <c:v>100.36478299980401</c:v>
                </c:pt>
                <c:pt idx="30680">
                  <c:v>100.365050000164</c:v>
                </c:pt>
                <c:pt idx="30681">
                  <c:v>100.36547299978299</c:v>
                </c:pt>
                <c:pt idx="30682">
                  <c:v>100.36582500015301</c:v>
                </c:pt>
                <c:pt idx="30683">
                  <c:v>100.366545999804</c:v>
                </c:pt>
                <c:pt idx="30684">
                  <c:v>100.367241000185</c:v>
                </c:pt>
                <c:pt idx="30685">
                  <c:v>100.368443000206</c:v>
                </c:pt>
                <c:pt idx="30686">
                  <c:v>100.36978800008001</c:v>
                </c:pt>
                <c:pt idx="30687">
                  <c:v>100.372696999784</c:v>
                </c:pt>
                <c:pt idx="30688">
                  <c:v>100.38841200002899</c:v>
                </c:pt>
                <c:pt idx="30689">
                  <c:v>100.39685299989199</c:v>
                </c:pt>
                <c:pt idx="30690">
                  <c:v>100.397530999998</c:v>
                </c:pt>
                <c:pt idx="30691">
                  <c:v>100.39753299997699</c:v>
                </c:pt>
                <c:pt idx="30692">
                  <c:v>100.398744999893</c:v>
                </c:pt>
                <c:pt idx="30693">
                  <c:v>100.399629000094</c:v>
                </c:pt>
                <c:pt idx="30694">
                  <c:v>100.4194369998</c:v>
                </c:pt>
                <c:pt idx="30695">
                  <c:v>100.419829000202</c:v>
                </c:pt>
                <c:pt idx="30696">
                  <c:v>100.420526000107</c:v>
                </c:pt>
                <c:pt idx="30697">
                  <c:v>100.420931999906</c:v>
                </c:pt>
                <c:pt idx="30698">
                  <c:v>100.421062999885</c:v>
                </c:pt>
                <c:pt idx="30699">
                  <c:v>100.423017000139</c:v>
                </c:pt>
                <c:pt idx="30700">
                  <c:v>100.42382399979</c:v>
                </c:pt>
                <c:pt idx="30701">
                  <c:v>100.42522699995901</c:v>
                </c:pt>
                <c:pt idx="30702">
                  <c:v>100.426637000055</c:v>
                </c:pt>
                <c:pt idx="30703">
                  <c:v>100.43748199996101</c:v>
                </c:pt>
                <c:pt idx="30704">
                  <c:v>100.47529499979601</c:v>
                </c:pt>
                <c:pt idx="30705">
                  <c:v>100.487456999871</c:v>
                </c:pt>
                <c:pt idx="30706">
                  <c:v>100.487908000104</c:v>
                </c:pt>
                <c:pt idx="30707">
                  <c:v>100.488155000221</c:v>
                </c:pt>
                <c:pt idx="30708">
                  <c:v>100.489346999893</c:v>
                </c:pt>
                <c:pt idx="30709">
                  <c:v>100.48968999990299</c:v>
                </c:pt>
                <c:pt idx="30710">
                  <c:v>100.490232000083</c:v>
                </c:pt>
                <c:pt idx="30711">
                  <c:v>100.490829000136</c:v>
                </c:pt>
                <c:pt idx="30712">
                  <c:v>100.491283999872</c:v>
                </c:pt>
                <c:pt idx="30713">
                  <c:v>100.492050999946</c:v>
                </c:pt>
                <c:pt idx="30714">
                  <c:v>100.494982999862</c:v>
                </c:pt>
                <c:pt idx="30715">
                  <c:v>100.49555900013701</c:v>
                </c:pt>
                <c:pt idx="30716">
                  <c:v>100.49667500015799</c:v>
                </c:pt>
                <c:pt idx="30717">
                  <c:v>100.497496000116</c:v>
                </c:pt>
                <c:pt idx="30718">
                  <c:v>100.498016000074</c:v>
                </c:pt>
                <c:pt idx="30719">
                  <c:v>100.498697000148</c:v>
                </c:pt>
                <c:pt idx="30720">
                  <c:v>100.500072000158</c:v>
                </c:pt>
                <c:pt idx="30721">
                  <c:v>100.500933000148</c:v>
                </c:pt>
                <c:pt idx="30722">
                  <c:v>100.501603999873</c:v>
                </c:pt>
                <c:pt idx="30723">
                  <c:v>100.50214100010601</c:v>
                </c:pt>
                <c:pt idx="30724">
                  <c:v>100.50312300018001</c:v>
                </c:pt>
                <c:pt idx="30725">
                  <c:v>100.50384499982101</c:v>
                </c:pt>
                <c:pt idx="30726">
                  <c:v>100.521678999939</c:v>
                </c:pt>
                <c:pt idx="30727">
                  <c:v>100.522161999833</c:v>
                </c:pt>
                <c:pt idx="30728">
                  <c:v>100.522508999802</c:v>
                </c:pt>
                <c:pt idx="30729">
                  <c:v>100.522878999981</c:v>
                </c:pt>
                <c:pt idx="30730">
                  <c:v>100.523092999992</c:v>
                </c:pt>
                <c:pt idx="30731">
                  <c:v>100.52343999996</c:v>
                </c:pt>
                <c:pt idx="30732">
                  <c:v>100.524211999982</c:v>
                </c:pt>
                <c:pt idx="30733">
                  <c:v>100.52431900021399</c:v>
                </c:pt>
                <c:pt idx="30734">
                  <c:v>100.524740999844</c:v>
                </c:pt>
                <c:pt idx="30735">
                  <c:v>100.52493300008699</c:v>
                </c:pt>
                <c:pt idx="30736">
                  <c:v>100.52500900019299</c:v>
                </c:pt>
                <c:pt idx="30737">
                  <c:v>100.52554699996101</c:v>
                </c:pt>
                <c:pt idx="30738">
                  <c:v>100.526141000045</c:v>
                </c:pt>
                <c:pt idx="30739">
                  <c:v>100.54621500012199</c:v>
                </c:pt>
                <c:pt idx="30740">
                  <c:v>100.565292999817</c:v>
                </c:pt>
                <c:pt idx="30741">
                  <c:v>100.570486999913</c:v>
                </c:pt>
                <c:pt idx="30742">
                  <c:v>100.57079499983899</c:v>
                </c:pt>
                <c:pt idx="30743">
                  <c:v>100.571316999776</c:v>
                </c:pt>
                <c:pt idx="30744">
                  <c:v>100.57210300010399</c:v>
                </c:pt>
                <c:pt idx="30745">
                  <c:v>100.57236600005101</c:v>
                </c:pt>
                <c:pt idx="30746">
                  <c:v>100.57426399998801</c:v>
                </c:pt>
                <c:pt idx="30747">
                  <c:v>100.58920900019001</c:v>
                </c:pt>
                <c:pt idx="30748">
                  <c:v>100.607484000192</c:v>
                </c:pt>
                <c:pt idx="30749">
                  <c:v>100.608257000203</c:v>
                </c:pt>
                <c:pt idx="30750">
                  <c:v>100.609634000193</c:v>
                </c:pt>
                <c:pt idx="30751">
                  <c:v>100.610948999928</c:v>
                </c:pt>
                <c:pt idx="30752">
                  <c:v>100.611258999833</c:v>
                </c:pt>
                <c:pt idx="30753">
                  <c:v>100.629873999878</c:v>
                </c:pt>
                <c:pt idx="30754">
                  <c:v>100.630077999994</c:v>
                </c:pt>
                <c:pt idx="30755">
                  <c:v>100.63055599994101</c:v>
                </c:pt>
                <c:pt idx="30756">
                  <c:v>100.63055799992</c:v>
                </c:pt>
                <c:pt idx="30757">
                  <c:v>100.631765999878</c:v>
                </c:pt>
                <c:pt idx="30758">
                  <c:v>100.63176799985699</c:v>
                </c:pt>
                <c:pt idx="30759">
                  <c:v>100.63267599980401</c:v>
                </c:pt>
                <c:pt idx="30760">
                  <c:v>100.632679000227</c:v>
                </c:pt>
                <c:pt idx="30761">
                  <c:v>100.64976400008101</c:v>
                </c:pt>
                <c:pt idx="30762">
                  <c:v>100.650422999933</c:v>
                </c:pt>
                <c:pt idx="30763">
                  <c:v>100.65161400007101</c:v>
                </c:pt>
                <c:pt idx="30764">
                  <c:v>100.65245599980601</c:v>
                </c:pt>
                <c:pt idx="30765">
                  <c:v>100.65281800007101</c:v>
                </c:pt>
                <c:pt idx="30766">
                  <c:v>100.65584899984901</c:v>
                </c:pt>
                <c:pt idx="30767">
                  <c:v>100.65658099983899</c:v>
                </c:pt>
                <c:pt idx="30768">
                  <c:v>100.657759000114</c:v>
                </c:pt>
                <c:pt idx="30769">
                  <c:v>100.658680999913</c:v>
                </c:pt>
                <c:pt idx="30770">
                  <c:v>100.665557999946</c:v>
                </c:pt>
                <c:pt idx="30771">
                  <c:v>100.676121000105</c:v>
                </c:pt>
                <c:pt idx="30772">
                  <c:v>100.67645400022199</c:v>
                </c:pt>
                <c:pt idx="30773">
                  <c:v>100.67712899990501</c:v>
                </c:pt>
                <c:pt idx="30774">
                  <c:v>100.677600999915</c:v>
                </c:pt>
                <c:pt idx="30775">
                  <c:v>100.67909200006301</c:v>
                </c:pt>
                <c:pt idx="30776">
                  <c:v>100.68591500021199</c:v>
                </c:pt>
                <c:pt idx="30777">
                  <c:v>100.70987800008801</c:v>
                </c:pt>
                <c:pt idx="30778">
                  <c:v>100.717975999941</c:v>
                </c:pt>
                <c:pt idx="30779">
                  <c:v>100.73092199991099</c:v>
                </c:pt>
                <c:pt idx="30780">
                  <c:v>100.734340000144</c:v>
                </c:pt>
                <c:pt idx="30781">
                  <c:v>100.741939999807</c:v>
                </c:pt>
                <c:pt idx="30782">
                  <c:v>100.75144599977601</c:v>
                </c:pt>
                <c:pt idx="30783">
                  <c:v>100.75210900003999</c:v>
                </c:pt>
                <c:pt idx="30784">
                  <c:v>100.75342500022001</c:v>
                </c:pt>
                <c:pt idx="30785">
                  <c:v>100.754396999946</c:v>
                </c:pt>
                <c:pt idx="30786">
                  <c:v>100.787472999854</c:v>
                </c:pt>
                <c:pt idx="30787">
                  <c:v>100.788119999833</c:v>
                </c:pt>
                <c:pt idx="30788">
                  <c:v>100.78948099999199</c:v>
                </c:pt>
                <c:pt idx="30789">
                  <c:v>100.79045600014</c:v>
                </c:pt>
                <c:pt idx="30790">
                  <c:v>100.80458499987701</c:v>
                </c:pt>
                <c:pt idx="30791">
                  <c:v>100.80466599992999</c:v>
                </c:pt>
                <c:pt idx="30792">
                  <c:v>100.805249000131</c:v>
                </c:pt>
                <c:pt idx="30793">
                  <c:v>100.80657600019499</c:v>
                </c:pt>
                <c:pt idx="30794">
                  <c:v>100.80747299980401</c:v>
                </c:pt>
                <c:pt idx="30795">
                  <c:v>100.822564999816</c:v>
                </c:pt>
                <c:pt idx="30796">
                  <c:v>100.823062000017</c:v>
                </c:pt>
                <c:pt idx="30797">
                  <c:v>100.823814999785</c:v>
                </c:pt>
                <c:pt idx="30798">
                  <c:v>100.82439699999601</c:v>
                </c:pt>
                <c:pt idx="30799">
                  <c:v>100.824474000091</c:v>
                </c:pt>
                <c:pt idx="30800">
                  <c:v>100.824756999827</c:v>
                </c:pt>
                <c:pt idx="30801">
                  <c:v>100.82547599995399</c:v>
                </c:pt>
                <c:pt idx="30802">
                  <c:v>100.825897000049</c:v>
                </c:pt>
                <c:pt idx="30803">
                  <c:v>100.82622700019699</c:v>
                </c:pt>
                <c:pt idx="30804">
                  <c:v>100.826953999785</c:v>
                </c:pt>
                <c:pt idx="30805">
                  <c:v>100.828355999965</c:v>
                </c:pt>
                <c:pt idx="30806">
                  <c:v>100.829328000145</c:v>
                </c:pt>
                <c:pt idx="30807">
                  <c:v>100.85599100011601</c:v>
                </c:pt>
                <c:pt idx="30808">
                  <c:v>100.85654400018001</c:v>
                </c:pt>
                <c:pt idx="30809">
                  <c:v>100.857537000138</c:v>
                </c:pt>
                <c:pt idx="30810">
                  <c:v>100.858210999831</c:v>
                </c:pt>
                <c:pt idx="30811">
                  <c:v>100.85953899988399</c:v>
                </c:pt>
                <c:pt idx="30812">
                  <c:v>100.86716400019201</c:v>
                </c:pt>
                <c:pt idx="30813">
                  <c:v>100.867928999832</c:v>
                </c:pt>
                <c:pt idx="30814">
                  <c:v>100.869266999779</c:v>
                </c:pt>
                <c:pt idx="30815">
                  <c:v>100.87055299982201</c:v>
                </c:pt>
                <c:pt idx="30816">
                  <c:v>100.870955000118</c:v>
                </c:pt>
                <c:pt idx="30817">
                  <c:v>100.874936999844</c:v>
                </c:pt>
                <c:pt idx="30818">
                  <c:v>100.875579999865</c:v>
                </c:pt>
                <c:pt idx="30819">
                  <c:v>100.87685500002401</c:v>
                </c:pt>
                <c:pt idx="30820">
                  <c:v>100.87778099978</c:v>
                </c:pt>
                <c:pt idx="30821">
                  <c:v>100.87957899986499</c:v>
                </c:pt>
                <c:pt idx="30822">
                  <c:v>100.890858000184</c:v>
                </c:pt>
                <c:pt idx="30823">
                  <c:v>100.91271800001701</c:v>
                </c:pt>
                <c:pt idx="30824">
                  <c:v>100.93495499995599</c:v>
                </c:pt>
                <c:pt idx="30825">
                  <c:v>100.943476999873</c:v>
                </c:pt>
                <c:pt idx="30826">
                  <c:v>100.955048999821</c:v>
                </c:pt>
                <c:pt idx="30827">
                  <c:v>100.95573099988499</c:v>
                </c:pt>
                <c:pt idx="30828">
                  <c:v>100.957040000139</c:v>
                </c:pt>
                <c:pt idx="30829">
                  <c:v>100.957956000002</c:v>
                </c:pt>
                <c:pt idx="30830">
                  <c:v>100.968787000056</c:v>
                </c:pt>
                <c:pt idx="30831">
                  <c:v>100.96909200001299</c:v>
                </c:pt>
                <c:pt idx="30832">
                  <c:v>100.969561000056</c:v>
                </c:pt>
                <c:pt idx="30833">
                  <c:v>100.96960200007699</c:v>
                </c:pt>
                <c:pt idx="30834">
                  <c:v>100.96970799986499</c:v>
                </c:pt>
                <c:pt idx="30835">
                  <c:v>100.97018099986599</c:v>
                </c:pt>
                <c:pt idx="30836">
                  <c:v>100.97032500016201</c:v>
                </c:pt>
                <c:pt idx="30837">
                  <c:v>100.97038699996101</c:v>
                </c:pt>
                <c:pt idx="30838">
                  <c:v>100.970827999844</c:v>
                </c:pt>
                <c:pt idx="30839">
                  <c:v>100.97113199981301</c:v>
                </c:pt>
                <c:pt idx="30840">
                  <c:v>100.971657000172</c:v>
                </c:pt>
                <c:pt idx="30841">
                  <c:v>100.97260800012</c:v>
                </c:pt>
                <c:pt idx="30842">
                  <c:v>100.98305500014199</c:v>
                </c:pt>
                <c:pt idx="30843">
                  <c:v>100.983286999962</c:v>
                </c:pt>
                <c:pt idx="30844">
                  <c:v>100.983862999783</c:v>
                </c:pt>
                <c:pt idx="30845">
                  <c:v>100.984984000206</c:v>
                </c:pt>
                <c:pt idx="30846">
                  <c:v>100.985695999952</c:v>
                </c:pt>
                <c:pt idx="30847">
                  <c:v>101.00290999980601</c:v>
                </c:pt>
                <c:pt idx="30848">
                  <c:v>101.00332799993301</c:v>
                </c:pt>
                <c:pt idx="30849">
                  <c:v>101.003459999901</c:v>
                </c:pt>
                <c:pt idx="30850">
                  <c:v>101.00399800012299</c:v>
                </c:pt>
                <c:pt idx="30851">
                  <c:v>101.00446400019699</c:v>
                </c:pt>
                <c:pt idx="30852">
                  <c:v>101.00520200012299</c:v>
                </c:pt>
                <c:pt idx="30853">
                  <c:v>101.005272999827</c:v>
                </c:pt>
                <c:pt idx="30854">
                  <c:v>101.005513000018</c:v>
                </c:pt>
                <c:pt idx="30855">
                  <c:v>101.00612799988001</c:v>
                </c:pt>
                <c:pt idx="30856">
                  <c:v>101.006135999796</c:v>
                </c:pt>
                <c:pt idx="30857">
                  <c:v>101.00738299979601</c:v>
                </c:pt>
                <c:pt idx="30858">
                  <c:v>101.008318999902</c:v>
                </c:pt>
                <c:pt idx="30859">
                  <c:v>101.00868400013401</c:v>
                </c:pt>
                <c:pt idx="30860">
                  <c:v>101.00915800012399</c:v>
                </c:pt>
                <c:pt idx="30861">
                  <c:v>101.00992900015601</c:v>
                </c:pt>
                <c:pt idx="30862">
                  <c:v>101.010516999849</c:v>
                </c:pt>
                <c:pt idx="30863">
                  <c:v>101.011883999944</c:v>
                </c:pt>
                <c:pt idx="30864">
                  <c:v>101.012375000209</c:v>
                </c:pt>
                <c:pt idx="30865">
                  <c:v>101.013282000167</c:v>
                </c:pt>
                <c:pt idx="30866">
                  <c:v>101.014033999945</c:v>
                </c:pt>
                <c:pt idx="30867">
                  <c:v>101.015237999945</c:v>
                </c:pt>
                <c:pt idx="30868">
                  <c:v>101.016676000199</c:v>
                </c:pt>
                <c:pt idx="30869">
                  <c:v>101.01734099998701</c:v>
                </c:pt>
                <c:pt idx="30870">
                  <c:v>101.01798499999801</c:v>
                </c:pt>
                <c:pt idx="30871">
                  <c:v>101.018459999977</c:v>
                </c:pt>
                <c:pt idx="30872">
                  <c:v>101.01857000017799</c:v>
                </c:pt>
                <c:pt idx="30873">
                  <c:v>101.019370999893</c:v>
                </c:pt>
                <c:pt idx="30874">
                  <c:v>101.019431000167</c:v>
                </c:pt>
                <c:pt idx="30875">
                  <c:v>101.01991999999801</c:v>
                </c:pt>
                <c:pt idx="30876">
                  <c:v>101.023051000083</c:v>
                </c:pt>
                <c:pt idx="30877">
                  <c:v>101.023604000147</c:v>
                </c:pt>
                <c:pt idx="30878">
                  <c:v>101.02480700015799</c:v>
                </c:pt>
                <c:pt idx="30879">
                  <c:v>101.02566500017899</c:v>
                </c:pt>
                <c:pt idx="30880">
                  <c:v>101.03162199993599</c:v>
                </c:pt>
                <c:pt idx="30881">
                  <c:v>101.043525000022</c:v>
                </c:pt>
                <c:pt idx="30882">
                  <c:v>101.051042000108</c:v>
                </c:pt>
                <c:pt idx="30883">
                  <c:v>101.05171599980099</c:v>
                </c:pt>
                <c:pt idx="30884">
                  <c:v>101.05273899989601</c:v>
                </c:pt>
                <c:pt idx="30885">
                  <c:v>101.05387700013999</c:v>
                </c:pt>
                <c:pt idx="30886">
                  <c:v>101.079687000037</c:v>
                </c:pt>
                <c:pt idx="30887">
                  <c:v>101.081934999911</c:v>
                </c:pt>
                <c:pt idx="30888">
                  <c:v>101.083933000154</c:v>
                </c:pt>
                <c:pt idx="30889">
                  <c:v>101.09084799978501</c:v>
                </c:pt>
                <c:pt idx="30890">
                  <c:v>101.115600999946</c:v>
                </c:pt>
                <c:pt idx="30891">
                  <c:v>101.125103999947</c:v>
                </c:pt>
                <c:pt idx="30892">
                  <c:v>101.127087999884</c:v>
                </c:pt>
                <c:pt idx="30893">
                  <c:v>101.13023199983201</c:v>
                </c:pt>
                <c:pt idx="30894">
                  <c:v>101.147670000045</c:v>
                </c:pt>
                <c:pt idx="30895">
                  <c:v>101.14829499980199</c:v>
                </c:pt>
                <c:pt idx="30896">
                  <c:v>101.149509000151</c:v>
                </c:pt>
                <c:pt idx="30897">
                  <c:v>101.15013699987601</c:v>
                </c:pt>
                <c:pt idx="30898">
                  <c:v>101.150475999929</c:v>
                </c:pt>
                <c:pt idx="30899">
                  <c:v>101.150841000162</c:v>
                </c:pt>
                <c:pt idx="30900">
                  <c:v>101.15215799987701</c:v>
                </c:pt>
                <c:pt idx="30901">
                  <c:v>101.15293799981301</c:v>
                </c:pt>
                <c:pt idx="30902">
                  <c:v>101.16073800008901</c:v>
                </c:pt>
                <c:pt idx="30903">
                  <c:v>101.163050000195</c:v>
                </c:pt>
                <c:pt idx="30904">
                  <c:v>101.177280000229</c:v>
                </c:pt>
                <c:pt idx="30905">
                  <c:v>101.17781700000701</c:v>
                </c:pt>
                <c:pt idx="30906">
                  <c:v>101.17886099988</c:v>
                </c:pt>
                <c:pt idx="30907">
                  <c:v>101.179544999922</c:v>
                </c:pt>
                <c:pt idx="30908">
                  <c:v>101.184147999902</c:v>
                </c:pt>
                <c:pt idx="30909">
                  <c:v>101.184524000018</c:v>
                </c:pt>
                <c:pt idx="30910">
                  <c:v>101.18516900001801</c:v>
                </c:pt>
                <c:pt idx="30911">
                  <c:v>101.185590000113</c:v>
                </c:pt>
                <c:pt idx="30912">
                  <c:v>101.18746499983899</c:v>
                </c:pt>
                <c:pt idx="30913">
                  <c:v>101.187887999913</c:v>
                </c:pt>
                <c:pt idx="30914">
                  <c:v>101.187943999775</c:v>
                </c:pt>
                <c:pt idx="30915">
                  <c:v>101.188457999796</c:v>
                </c:pt>
                <c:pt idx="30916">
                  <c:v>101.188673999786</c:v>
                </c:pt>
                <c:pt idx="30917">
                  <c:v>101.189213999987</c:v>
                </c:pt>
                <c:pt idx="30918">
                  <c:v>101.18949800016699</c:v>
                </c:pt>
                <c:pt idx="30919">
                  <c:v>101.19033999990199</c:v>
                </c:pt>
                <c:pt idx="30920">
                  <c:v>101.19300999986001</c:v>
                </c:pt>
                <c:pt idx="30921">
                  <c:v>101.197726000009</c:v>
                </c:pt>
                <c:pt idx="30922">
                  <c:v>101.20106400017899</c:v>
                </c:pt>
                <c:pt idx="30923">
                  <c:v>101.201411000147</c:v>
                </c:pt>
                <c:pt idx="30924">
                  <c:v>101.202097000168</c:v>
                </c:pt>
                <c:pt idx="30925">
                  <c:v>101.202569000179</c:v>
                </c:pt>
                <c:pt idx="30926">
                  <c:v>101.218011000128</c:v>
                </c:pt>
                <c:pt idx="30927">
                  <c:v>101.221700000223</c:v>
                </c:pt>
                <c:pt idx="30928">
                  <c:v>101.22222200015999</c:v>
                </c:pt>
                <c:pt idx="30929">
                  <c:v>101.22316600018101</c:v>
                </c:pt>
                <c:pt idx="30930">
                  <c:v>101.224434999949</c:v>
                </c:pt>
                <c:pt idx="30931">
                  <c:v>101.231690000076</c:v>
                </c:pt>
                <c:pt idx="30932">
                  <c:v>101.23229300006599</c:v>
                </c:pt>
                <c:pt idx="30933">
                  <c:v>101.233342999876</c:v>
                </c:pt>
                <c:pt idx="30934">
                  <c:v>101.234125999781</c:v>
                </c:pt>
                <c:pt idx="30935">
                  <c:v>101.237142000172</c:v>
                </c:pt>
                <c:pt idx="30936">
                  <c:v>101.241214999845</c:v>
                </c:pt>
                <c:pt idx="30937">
                  <c:v>101.256662000196</c:v>
                </c:pt>
                <c:pt idx="30938">
                  <c:v>101.26099999979401</c:v>
                </c:pt>
                <c:pt idx="30939">
                  <c:v>101.27835299999701</c:v>
                </c:pt>
                <c:pt idx="30940">
                  <c:v>101.27911100016699</c:v>
                </c:pt>
                <c:pt idx="30941">
                  <c:v>101.280527000199</c:v>
                </c:pt>
                <c:pt idx="30942">
                  <c:v>101.281578999987</c:v>
                </c:pt>
                <c:pt idx="30943">
                  <c:v>101.292043999819</c:v>
                </c:pt>
                <c:pt idx="30944">
                  <c:v>101.29299600021101</c:v>
                </c:pt>
                <c:pt idx="30945">
                  <c:v>101.299073000063</c:v>
                </c:pt>
                <c:pt idx="30946">
                  <c:v>101.30288500022199</c:v>
                </c:pt>
                <c:pt idx="30947">
                  <c:v>101.303307999842</c:v>
                </c:pt>
                <c:pt idx="30948">
                  <c:v>101.304219000212</c:v>
                </c:pt>
                <c:pt idx="30949">
                  <c:v>101.304383999831</c:v>
                </c:pt>
                <c:pt idx="30950">
                  <c:v>101.305054000022</c:v>
                </c:pt>
                <c:pt idx="30951">
                  <c:v>101.30522999997901</c:v>
                </c:pt>
                <c:pt idx="30952">
                  <c:v>101.305961999969</c:v>
                </c:pt>
                <c:pt idx="30953">
                  <c:v>101.30647899995799</c:v>
                </c:pt>
                <c:pt idx="30954">
                  <c:v>101.306812000075</c:v>
                </c:pt>
                <c:pt idx="30955">
                  <c:v>101.307049999832</c:v>
                </c:pt>
                <c:pt idx="30956">
                  <c:v>101.307507000001</c:v>
                </c:pt>
                <c:pt idx="30957">
                  <c:v>101.30767500004301</c:v>
                </c:pt>
                <c:pt idx="30958">
                  <c:v>101.307747000191</c:v>
                </c:pt>
                <c:pt idx="30959">
                  <c:v>101.30781799989501</c:v>
                </c:pt>
                <c:pt idx="30960">
                  <c:v>101.307880000149</c:v>
                </c:pt>
                <c:pt idx="30961">
                  <c:v>101.30826900012801</c:v>
                </c:pt>
                <c:pt idx="30962">
                  <c:v>101.30868499982101</c:v>
                </c:pt>
                <c:pt idx="30963">
                  <c:v>101.30899300020199</c:v>
                </c:pt>
                <c:pt idx="30964">
                  <c:v>101.30934500011701</c:v>
                </c:pt>
                <c:pt idx="30965">
                  <c:v>101.30984499983201</c:v>
                </c:pt>
                <c:pt idx="30966">
                  <c:v>101.32588699980199</c:v>
                </c:pt>
                <c:pt idx="30967">
                  <c:v>101.326584000162</c:v>
                </c:pt>
                <c:pt idx="30968">
                  <c:v>101.327868000225</c:v>
                </c:pt>
                <c:pt idx="30969">
                  <c:v>101.32869400013</c:v>
                </c:pt>
                <c:pt idx="30970">
                  <c:v>101.359699000113</c:v>
                </c:pt>
                <c:pt idx="30971">
                  <c:v>101.379047000136</c:v>
                </c:pt>
                <c:pt idx="30972">
                  <c:v>101.37956100015799</c:v>
                </c:pt>
                <c:pt idx="30973">
                  <c:v>101.37984799985101</c:v>
                </c:pt>
                <c:pt idx="30974">
                  <c:v>101.38032199984001</c:v>
                </c:pt>
                <c:pt idx="30975">
                  <c:v>101.381128999946</c:v>
                </c:pt>
                <c:pt idx="30976">
                  <c:v>101.381588000094</c:v>
                </c:pt>
                <c:pt idx="30977">
                  <c:v>101.38245600001</c:v>
                </c:pt>
                <c:pt idx="30978">
                  <c:v>101.38264399984101</c:v>
                </c:pt>
                <c:pt idx="30979">
                  <c:v>101.38306299995699</c:v>
                </c:pt>
                <c:pt idx="30980">
                  <c:v>101.38362699990401</c:v>
                </c:pt>
                <c:pt idx="30981">
                  <c:v>101.384557000073</c:v>
                </c:pt>
                <c:pt idx="30982">
                  <c:v>101.38456200002099</c:v>
                </c:pt>
                <c:pt idx="30983">
                  <c:v>101.38489000019</c:v>
                </c:pt>
                <c:pt idx="30984">
                  <c:v>101.38491699990401</c:v>
                </c:pt>
                <c:pt idx="30985">
                  <c:v>101.38518199983</c:v>
                </c:pt>
                <c:pt idx="30986">
                  <c:v>101.385343999936</c:v>
                </c:pt>
                <c:pt idx="30987">
                  <c:v>101.385576000211</c:v>
                </c:pt>
                <c:pt idx="30988">
                  <c:v>101.38611699994699</c:v>
                </c:pt>
                <c:pt idx="30989">
                  <c:v>101.386690999788</c:v>
                </c:pt>
                <c:pt idx="30990">
                  <c:v>101.386709000053</c:v>
                </c:pt>
                <c:pt idx="30991">
                  <c:v>101.387532999979</c:v>
                </c:pt>
                <c:pt idx="30992">
                  <c:v>101.38826799993601</c:v>
                </c:pt>
                <c:pt idx="30993">
                  <c:v>101.405318000161</c:v>
                </c:pt>
                <c:pt idx="30994">
                  <c:v>101.405973000055</c:v>
                </c:pt>
                <c:pt idx="30995">
                  <c:v>101.40730100010801</c:v>
                </c:pt>
                <c:pt idx="30996">
                  <c:v>101.40828400017101</c:v>
                </c:pt>
                <c:pt idx="30997">
                  <c:v>101.42212800019399</c:v>
                </c:pt>
                <c:pt idx="30998">
                  <c:v>101.42285299980301</c:v>
                </c:pt>
                <c:pt idx="30999">
                  <c:v>101.424161000068</c:v>
                </c:pt>
                <c:pt idx="31000">
                  <c:v>101.424983000015</c:v>
                </c:pt>
                <c:pt idx="31001">
                  <c:v>101.429568000185</c:v>
                </c:pt>
                <c:pt idx="31002">
                  <c:v>101.43379500004799</c:v>
                </c:pt>
                <c:pt idx="31003">
                  <c:v>101.454884999839</c:v>
                </c:pt>
                <c:pt idx="31004">
                  <c:v>101.45583900020901</c:v>
                </c:pt>
                <c:pt idx="31005">
                  <c:v>101.461780000136</c:v>
                </c:pt>
                <c:pt idx="31006">
                  <c:v>101.463092999892</c:v>
                </c:pt>
                <c:pt idx="31007">
                  <c:v>101.463360999787</c:v>
                </c:pt>
                <c:pt idx="31008">
                  <c:v>101.463774999956</c:v>
                </c:pt>
                <c:pt idx="31009">
                  <c:v>101.46398000006201</c:v>
                </c:pt>
                <c:pt idx="31010">
                  <c:v>101.46519999989299</c:v>
                </c:pt>
                <c:pt idx="31011">
                  <c:v>101.465217000168</c:v>
                </c:pt>
                <c:pt idx="31012">
                  <c:v>101.46609100002</c:v>
                </c:pt>
                <c:pt idx="31013">
                  <c:v>101.466183999946</c:v>
                </c:pt>
                <c:pt idx="31014">
                  <c:v>101.47309300009499</c:v>
                </c:pt>
                <c:pt idx="31015">
                  <c:v>101.482126000064</c:v>
                </c:pt>
                <c:pt idx="31016">
                  <c:v>101.49045099979</c:v>
                </c:pt>
                <c:pt idx="31017">
                  <c:v>101.491156000065</c:v>
                </c:pt>
                <c:pt idx="31018">
                  <c:v>101.491979999991</c:v>
                </c:pt>
                <c:pt idx="31019">
                  <c:v>101.49235200014999</c:v>
                </c:pt>
                <c:pt idx="31020">
                  <c:v>101.493883999864</c:v>
                </c:pt>
                <c:pt idx="31021">
                  <c:v>101.5224570001</c:v>
                </c:pt>
                <c:pt idx="31022">
                  <c:v>101.53204300013299</c:v>
                </c:pt>
                <c:pt idx="31023">
                  <c:v>101.535290999891</c:v>
                </c:pt>
                <c:pt idx="31024">
                  <c:v>101.55312400001999</c:v>
                </c:pt>
                <c:pt idx="31025">
                  <c:v>101.553660999798</c:v>
                </c:pt>
                <c:pt idx="31026">
                  <c:v>101.55466100013601</c:v>
                </c:pt>
                <c:pt idx="31027">
                  <c:v>101.555363999978</c:v>
                </c:pt>
                <c:pt idx="31028">
                  <c:v>101.560664999851</c:v>
                </c:pt>
                <c:pt idx="31029">
                  <c:v>101.56636300007401</c:v>
                </c:pt>
                <c:pt idx="31030">
                  <c:v>101.56685999982</c:v>
                </c:pt>
                <c:pt idx="31031">
                  <c:v>101.567950000116</c:v>
                </c:pt>
                <c:pt idx="31032">
                  <c:v>101.568604000021</c:v>
                </c:pt>
                <c:pt idx="31033">
                  <c:v>101.58044999980099</c:v>
                </c:pt>
                <c:pt idx="31034">
                  <c:v>101.58445200022399</c:v>
                </c:pt>
                <c:pt idx="31035">
                  <c:v>101.615145999858</c:v>
                </c:pt>
                <c:pt idx="31036">
                  <c:v>101.61567800014301</c:v>
                </c:pt>
                <c:pt idx="31037">
                  <c:v>101.616649999868</c:v>
                </c:pt>
                <c:pt idx="31038">
                  <c:v>101.61730700019599</c:v>
                </c:pt>
                <c:pt idx="31039">
                  <c:v>101.62000099990099</c:v>
                </c:pt>
                <c:pt idx="31040">
                  <c:v>101.63485900011399</c:v>
                </c:pt>
                <c:pt idx="31041">
                  <c:v>101.67098300007599</c:v>
                </c:pt>
                <c:pt idx="31042">
                  <c:v>101.671582000108</c:v>
                </c:pt>
                <c:pt idx="31043">
                  <c:v>101.672879000034</c:v>
                </c:pt>
                <c:pt idx="31044">
                  <c:v>101.67368300017101</c:v>
                </c:pt>
                <c:pt idx="31045">
                  <c:v>101.68107800018301</c:v>
                </c:pt>
                <c:pt idx="31046">
                  <c:v>101.685575999908</c:v>
                </c:pt>
                <c:pt idx="31047">
                  <c:v>101.686250000057</c:v>
                </c:pt>
                <c:pt idx="31048">
                  <c:v>101.68767400000399</c:v>
                </c:pt>
                <c:pt idx="31049">
                  <c:v>101.688706999993</c:v>
                </c:pt>
                <c:pt idx="31050">
                  <c:v>101.704357000016</c:v>
                </c:pt>
                <c:pt idx="31051">
                  <c:v>101.705020999816</c:v>
                </c:pt>
                <c:pt idx="31052">
                  <c:v>101.70635099984699</c:v>
                </c:pt>
                <c:pt idx="31053">
                  <c:v>101.70663100007</c:v>
                </c:pt>
                <c:pt idx="31054">
                  <c:v>101.70711199998499</c:v>
                </c:pt>
                <c:pt idx="31055">
                  <c:v>101.70716199991099</c:v>
                </c:pt>
                <c:pt idx="31056">
                  <c:v>101.70785699983699</c:v>
                </c:pt>
                <c:pt idx="31057">
                  <c:v>101.70843100013299</c:v>
                </c:pt>
                <c:pt idx="31058">
                  <c:v>101.71573600018699</c:v>
                </c:pt>
                <c:pt idx="31059">
                  <c:v>101.716333999775</c:v>
                </c:pt>
                <c:pt idx="31060">
                  <c:v>101.71779900019801</c:v>
                </c:pt>
                <c:pt idx="31061">
                  <c:v>101.718684999923</c:v>
                </c:pt>
                <c:pt idx="31062">
                  <c:v>101.73699999995699</c:v>
                </c:pt>
                <c:pt idx="31063">
                  <c:v>101.737832999788</c:v>
                </c:pt>
                <c:pt idx="31064">
                  <c:v>101.73865600017899</c:v>
                </c:pt>
                <c:pt idx="31065">
                  <c:v>101.739137000095</c:v>
                </c:pt>
                <c:pt idx="31066">
                  <c:v>101.74008800004201</c:v>
                </c:pt>
                <c:pt idx="31067">
                  <c:v>101.752056999885</c:v>
                </c:pt>
                <c:pt idx="31068">
                  <c:v>101.77148899992899</c:v>
                </c:pt>
                <c:pt idx="31069">
                  <c:v>101.772011999855</c:v>
                </c:pt>
                <c:pt idx="31070">
                  <c:v>101.77297400014099</c:v>
                </c:pt>
                <c:pt idx="31071">
                  <c:v>101.773632000004</c:v>
                </c:pt>
                <c:pt idx="31072">
                  <c:v>101.775867000014</c:v>
                </c:pt>
                <c:pt idx="31073">
                  <c:v>101.776982000046</c:v>
                </c:pt>
                <c:pt idx="31074">
                  <c:v>101.783996999984</c:v>
                </c:pt>
                <c:pt idx="31075">
                  <c:v>101.792667000154</c:v>
                </c:pt>
                <c:pt idx="31076">
                  <c:v>101.801844999954</c:v>
                </c:pt>
                <c:pt idx="31077">
                  <c:v>101.80236499991199</c:v>
                </c:pt>
                <c:pt idx="31078">
                  <c:v>101.80329700006001</c:v>
                </c:pt>
                <c:pt idx="31079">
                  <c:v>101.80400199988</c:v>
                </c:pt>
                <c:pt idx="31080">
                  <c:v>101.80793100016599</c:v>
                </c:pt>
                <c:pt idx="31081">
                  <c:v>101.80826099986001</c:v>
                </c:pt>
                <c:pt idx="31082">
                  <c:v>101.808878000156</c:v>
                </c:pt>
                <c:pt idx="31083">
                  <c:v>101.809967000008</c:v>
                </c:pt>
                <c:pt idx="31084">
                  <c:v>101.850603000002</c:v>
                </c:pt>
                <c:pt idx="31085">
                  <c:v>101.853387000119</c:v>
                </c:pt>
                <c:pt idx="31086">
                  <c:v>101.854131999971</c:v>
                </c:pt>
                <c:pt idx="31087">
                  <c:v>101.85557600016101</c:v>
                </c:pt>
                <c:pt idx="31088">
                  <c:v>101.85690099979099</c:v>
                </c:pt>
                <c:pt idx="31089">
                  <c:v>101.86401100008801</c:v>
                </c:pt>
                <c:pt idx="31090">
                  <c:v>101.86468800020499</c:v>
                </c:pt>
                <c:pt idx="31091">
                  <c:v>101.86608999993</c:v>
                </c:pt>
                <c:pt idx="31092">
                  <c:v>101.867045999824</c:v>
                </c:pt>
                <c:pt idx="31093">
                  <c:v>101.86756099983499</c:v>
                </c:pt>
                <c:pt idx="31094">
                  <c:v>101.868246999856</c:v>
                </c:pt>
                <c:pt idx="31095">
                  <c:v>101.868645000195</c:v>
                </c:pt>
                <c:pt idx="31096">
                  <c:v>101.86908000014199</c:v>
                </c:pt>
                <c:pt idx="31097">
                  <c:v>101.869583999814</c:v>
                </c:pt>
                <c:pt idx="31098">
                  <c:v>101.86976800014199</c:v>
                </c:pt>
                <c:pt idx="31099">
                  <c:v>101.8705890001</c:v>
                </c:pt>
                <c:pt idx="31100">
                  <c:v>101.87101200017401</c:v>
                </c:pt>
                <c:pt idx="31101">
                  <c:v>101.871833000132</c:v>
                </c:pt>
                <c:pt idx="31102">
                  <c:v>101.89955899977501</c:v>
                </c:pt>
                <c:pt idx="31103">
                  <c:v>101.932121000118</c:v>
                </c:pt>
                <c:pt idx="31104">
                  <c:v>101.93234100006499</c:v>
                </c:pt>
                <c:pt idx="31105">
                  <c:v>101.946418999887</c:v>
                </c:pt>
                <c:pt idx="31106">
                  <c:v>101.94693499988701</c:v>
                </c:pt>
                <c:pt idx="31107">
                  <c:v>101.947970999844</c:v>
                </c:pt>
                <c:pt idx="31108">
                  <c:v>101.94867200016201</c:v>
                </c:pt>
                <c:pt idx="31109">
                  <c:v>101.95587999987701</c:v>
                </c:pt>
                <c:pt idx="31110">
                  <c:v>101.956455000163</c:v>
                </c:pt>
                <c:pt idx="31111">
                  <c:v>101.95751699984599</c:v>
                </c:pt>
                <c:pt idx="31112">
                  <c:v>101.95824799984599</c:v>
                </c:pt>
                <c:pt idx="31113">
                  <c:v>101.960873999814</c:v>
                </c:pt>
                <c:pt idx="31114">
                  <c:v>101.96414900019499</c:v>
                </c:pt>
                <c:pt idx="31115">
                  <c:v>101.964869999847</c:v>
                </c:pt>
                <c:pt idx="31116">
                  <c:v>101.9660930001</c:v>
                </c:pt>
                <c:pt idx="31117">
                  <c:v>101.96735599993099</c:v>
                </c:pt>
                <c:pt idx="31118">
                  <c:v>101.96881999991</c:v>
                </c:pt>
                <c:pt idx="31119">
                  <c:v>101.969504999942</c:v>
                </c:pt>
                <c:pt idx="31120">
                  <c:v>101.970900000196</c:v>
                </c:pt>
                <c:pt idx="31121">
                  <c:v>101.971899000091</c:v>
                </c:pt>
                <c:pt idx="31122">
                  <c:v>101.974430000154</c:v>
                </c:pt>
                <c:pt idx="31123">
                  <c:v>101.988491000156</c:v>
                </c:pt>
                <c:pt idx="31124">
                  <c:v>101.989159999902</c:v>
                </c:pt>
                <c:pt idx="31125">
                  <c:v>101.99041899977601</c:v>
                </c:pt>
                <c:pt idx="31126">
                  <c:v>101.99128000022</c:v>
                </c:pt>
                <c:pt idx="31127">
                  <c:v>102.01413499999001</c:v>
                </c:pt>
                <c:pt idx="31128">
                  <c:v>102.014546000191</c:v>
                </c:pt>
                <c:pt idx="31129">
                  <c:v>102.01535699979999</c:v>
                </c:pt>
                <c:pt idx="31130">
                  <c:v>102.015460000075</c:v>
                </c:pt>
                <c:pt idx="31131">
                  <c:v>102.015896000011</c:v>
                </c:pt>
                <c:pt idx="31132">
                  <c:v>102.03232699996001</c:v>
                </c:pt>
                <c:pt idx="31133">
                  <c:v>102.033167000172</c:v>
                </c:pt>
                <c:pt idx="31134">
                  <c:v>102.043972000046</c:v>
                </c:pt>
                <c:pt idx="31135">
                  <c:v>102.044705000025</c:v>
                </c:pt>
                <c:pt idx="31136">
                  <c:v>102.045997999994</c:v>
                </c:pt>
                <c:pt idx="31137">
                  <c:v>102.04736600007799</c:v>
                </c:pt>
                <c:pt idx="31138">
                  <c:v>102.05684099992099</c:v>
                </c:pt>
                <c:pt idx="31139">
                  <c:v>102.059674999964</c:v>
                </c:pt>
                <c:pt idx="31140">
                  <c:v>102.060473000165</c:v>
                </c:pt>
                <c:pt idx="31141">
                  <c:v>102.062009999826</c:v>
                </c:pt>
                <c:pt idx="31142">
                  <c:v>102.062257999932</c:v>
                </c:pt>
                <c:pt idx="31143">
                  <c:v>102.062392999869</c:v>
                </c:pt>
                <c:pt idx="31144">
                  <c:v>102.063009000175</c:v>
                </c:pt>
                <c:pt idx="31145">
                  <c:v>102.063162999911</c:v>
                </c:pt>
                <c:pt idx="31146">
                  <c:v>102.06318800010099</c:v>
                </c:pt>
                <c:pt idx="31147">
                  <c:v>102.064529000017</c:v>
                </c:pt>
                <c:pt idx="31148">
                  <c:v>102.065344000038</c:v>
                </c:pt>
                <c:pt idx="31149">
                  <c:v>102.065425000091</c:v>
                </c:pt>
                <c:pt idx="31150">
                  <c:v>102.066654999816</c:v>
                </c:pt>
                <c:pt idx="31151">
                  <c:v>102.066944999933</c:v>
                </c:pt>
                <c:pt idx="31152">
                  <c:v>102.06962399979601</c:v>
                </c:pt>
                <c:pt idx="31153">
                  <c:v>102.06969099999601</c:v>
                </c:pt>
                <c:pt idx="31154">
                  <c:v>102.069980000123</c:v>
                </c:pt>
                <c:pt idx="31155">
                  <c:v>102.07014300021901</c:v>
                </c:pt>
                <c:pt idx="31156">
                  <c:v>102.07092300015501</c:v>
                </c:pt>
                <c:pt idx="31157">
                  <c:v>102.071094000166</c:v>
                </c:pt>
                <c:pt idx="31158">
                  <c:v>102.071289999912</c:v>
                </c:pt>
                <c:pt idx="31159">
                  <c:v>102.07140600004999</c:v>
                </c:pt>
                <c:pt idx="31160">
                  <c:v>102.071494000028</c:v>
                </c:pt>
                <c:pt idx="31161">
                  <c:v>102.071588999933</c:v>
                </c:pt>
                <c:pt idx="31162">
                  <c:v>102.07167899989099</c:v>
                </c:pt>
                <c:pt idx="31163">
                  <c:v>102.07181799978501</c:v>
                </c:pt>
                <c:pt idx="31164">
                  <c:v>102.071818999775</c:v>
                </c:pt>
                <c:pt idx="31165">
                  <c:v>102.07304599998599</c:v>
                </c:pt>
                <c:pt idx="31166">
                  <c:v>102.073312999891</c:v>
                </c:pt>
                <c:pt idx="31167">
                  <c:v>102.07355500006001</c:v>
                </c:pt>
                <c:pt idx="31168">
                  <c:v>102.07395599991199</c:v>
                </c:pt>
                <c:pt idx="31169">
                  <c:v>102.07428600006001</c:v>
                </c:pt>
                <c:pt idx="31170">
                  <c:v>102.07474500020901</c:v>
                </c:pt>
                <c:pt idx="31171">
                  <c:v>102.07590800018799</c:v>
                </c:pt>
                <c:pt idx="31172">
                  <c:v>102.076677999775</c:v>
                </c:pt>
                <c:pt idx="31173">
                  <c:v>102.077316999839</c:v>
                </c:pt>
                <c:pt idx="31174">
                  <c:v>102.078533000167</c:v>
                </c:pt>
                <c:pt idx="31175">
                  <c:v>102.07938399980701</c:v>
                </c:pt>
                <c:pt idx="31176">
                  <c:v>102.081625000209</c:v>
                </c:pt>
                <c:pt idx="31177">
                  <c:v>102.087026999925</c:v>
                </c:pt>
                <c:pt idx="31178">
                  <c:v>102.087825000126</c:v>
                </c:pt>
                <c:pt idx="31179">
                  <c:v>102.08905599984</c:v>
                </c:pt>
                <c:pt idx="31180">
                  <c:v>102.090516999851</c:v>
                </c:pt>
                <c:pt idx="31181">
                  <c:v>102.094752000084</c:v>
                </c:pt>
                <c:pt idx="31182">
                  <c:v>102.095384000222</c:v>
                </c:pt>
                <c:pt idx="31183">
                  <c:v>102.09600899997801</c:v>
                </c:pt>
                <c:pt idx="31184">
                  <c:v>102.096427000105</c:v>
                </c:pt>
                <c:pt idx="31185">
                  <c:v>102.09812899984101</c:v>
                </c:pt>
                <c:pt idx="31186">
                  <c:v>102.09859199994699</c:v>
                </c:pt>
                <c:pt idx="31187">
                  <c:v>102.099442000053</c:v>
                </c:pt>
                <c:pt idx="31188">
                  <c:v>102.10008200010601</c:v>
                </c:pt>
                <c:pt idx="31189">
                  <c:v>102.111089000118</c:v>
                </c:pt>
                <c:pt idx="31190">
                  <c:v>102.111557000171</c:v>
                </c:pt>
                <c:pt idx="31191">
                  <c:v>102.11246900007599</c:v>
                </c:pt>
                <c:pt idx="31192">
                  <c:v>102.11312399997</c:v>
                </c:pt>
                <c:pt idx="31193">
                  <c:v>102.114845999949</c:v>
                </c:pt>
                <c:pt idx="31194">
                  <c:v>102.134278999983</c:v>
                </c:pt>
                <c:pt idx="31195">
                  <c:v>102.135354999973</c:v>
                </c:pt>
                <c:pt idx="31196">
                  <c:v>102.143894000164</c:v>
                </c:pt>
                <c:pt idx="31197">
                  <c:v>102.144271999804</c:v>
                </c:pt>
                <c:pt idx="31198">
                  <c:v>102.14500199981501</c:v>
                </c:pt>
                <c:pt idx="31199">
                  <c:v>102.14554100002699</c:v>
                </c:pt>
                <c:pt idx="31200">
                  <c:v>102.14642299979401</c:v>
                </c:pt>
                <c:pt idx="31201">
                  <c:v>102.14918100018599</c:v>
                </c:pt>
                <c:pt idx="31202">
                  <c:v>102.149820999784</c:v>
                </c:pt>
                <c:pt idx="31203">
                  <c:v>102.151110999784</c:v>
                </c:pt>
                <c:pt idx="31204">
                  <c:v>102.15198800005899</c:v>
                </c:pt>
                <c:pt idx="31205">
                  <c:v>102.16196500004999</c:v>
                </c:pt>
                <c:pt idx="31206">
                  <c:v>102.176381999925</c:v>
                </c:pt>
                <c:pt idx="31207">
                  <c:v>102.17796799997801</c:v>
                </c:pt>
                <c:pt idx="31208">
                  <c:v>102.18582600009499</c:v>
                </c:pt>
                <c:pt idx="31209">
                  <c:v>102.19426699995799</c:v>
                </c:pt>
                <c:pt idx="31210">
                  <c:v>102.19654599995901</c:v>
                </c:pt>
                <c:pt idx="31211">
                  <c:v>102.197151999916</c:v>
                </c:pt>
                <c:pt idx="31212">
                  <c:v>102.19830300002199</c:v>
                </c:pt>
                <c:pt idx="31213">
                  <c:v>102.19918099983201</c:v>
                </c:pt>
                <c:pt idx="31214">
                  <c:v>102.203859999917</c:v>
                </c:pt>
                <c:pt idx="31215">
                  <c:v>102.207702000214</c:v>
                </c:pt>
                <c:pt idx="31216">
                  <c:v>102.20986300009801</c:v>
                </c:pt>
                <c:pt idx="31217">
                  <c:v>102.210439999907</c:v>
                </c:pt>
                <c:pt idx="31218">
                  <c:v>102.211262999844</c:v>
                </c:pt>
                <c:pt idx="31219">
                  <c:v>102.21225900022499</c:v>
                </c:pt>
                <c:pt idx="31220">
                  <c:v>102.215333000003</c:v>
                </c:pt>
                <c:pt idx="31221">
                  <c:v>102.21822999983399</c:v>
                </c:pt>
                <c:pt idx="31222">
                  <c:v>102.226359999804</c:v>
                </c:pt>
                <c:pt idx="31223">
                  <c:v>102.234142999805</c:v>
                </c:pt>
                <c:pt idx="31224">
                  <c:v>102.249204000145</c:v>
                </c:pt>
                <c:pt idx="31225">
                  <c:v>102.26224100006201</c:v>
                </c:pt>
                <c:pt idx="31226">
                  <c:v>102.26280100005101</c:v>
                </c:pt>
                <c:pt idx="31227">
                  <c:v>102.26346499985</c:v>
                </c:pt>
                <c:pt idx="31228">
                  <c:v>102.263760999903</c:v>
                </c:pt>
                <c:pt idx="31229">
                  <c:v>102.264358999946</c:v>
                </c:pt>
                <c:pt idx="31230">
                  <c:v>102.27119799992501</c:v>
                </c:pt>
                <c:pt idx="31231">
                  <c:v>102.271440000095</c:v>
                </c:pt>
                <c:pt idx="31232">
                  <c:v>102.27194400022199</c:v>
                </c:pt>
                <c:pt idx="31233">
                  <c:v>102.272337000158</c:v>
                </c:pt>
                <c:pt idx="31234">
                  <c:v>102.276879999863</c:v>
                </c:pt>
                <c:pt idx="31235">
                  <c:v>102.299002000108</c:v>
                </c:pt>
                <c:pt idx="31236">
                  <c:v>102.29952800000299</c:v>
                </c:pt>
                <c:pt idx="31237">
                  <c:v>102.300374000151</c:v>
                </c:pt>
                <c:pt idx="31238">
                  <c:v>102.300802000172</c:v>
                </c:pt>
                <c:pt idx="31239">
                  <c:v>102.300971000204</c:v>
                </c:pt>
                <c:pt idx="31240">
                  <c:v>102.301033999992</c:v>
                </c:pt>
                <c:pt idx="31241">
                  <c:v>102.301302999876</c:v>
                </c:pt>
                <c:pt idx="31242">
                  <c:v>102.30144600018301</c:v>
                </c:pt>
                <c:pt idx="31243">
                  <c:v>102.30215899991799</c:v>
                </c:pt>
                <c:pt idx="31244">
                  <c:v>102.302261000204</c:v>
                </c:pt>
                <c:pt idx="31245">
                  <c:v>102.30232699996101</c:v>
                </c:pt>
                <c:pt idx="31246">
                  <c:v>102.30239700013</c:v>
                </c:pt>
                <c:pt idx="31247">
                  <c:v>102.30303500020399</c:v>
                </c:pt>
                <c:pt idx="31248">
                  <c:v>102.303050000045</c:v>
                </c:pt>
                <c:pt idx="31249">
                  <c:v>102.30334000016201</c:v>
                </c:pt>
                <c:pt idx="31250">
                  <c:v>102.30367299982301</c:v>
                </c:pt>
                <c:pt idx="31251">
                  <c:v>102.30379799986599</c:v>
                </c:pt>
                <c:pt idx="31252">
                  <c:v>102.30396799988701</c:v>
                </c:pt>
                <c:pt idx="31253">
                  <c:v>102.305207999961</c:v>
                </c:pt>
                <c:pt idx="31254">
                  <c:v>102.30634299978099</c:v>
                </c:pt>
                <c:pt idx="31255">
                  <c:v>102.306615000088</c:v>
                </c:pt>
                <c:pt idx="31256">
                  <c:v>102.307126000141</c:v>
                </c:pt>
                <c:pt idx="31257">
                  <c:v>102.30816400007799</c:v>
                </c:pt>
                <c:pt idx="31258">
                  <c:v>102.30882299993</c:v>
                </c:pt>
                <c:pt idx="31259">
                  <c:v>102.31131899990901</c:v>
                </c:pt>
                <c:pt idx="31260">
                  <c:v>102.34491499977501</c:v>
                </c:pt>
                <c:pt idx="31261">
                  <c:v>102.345554999828</c:v>
                </c:pt>
                <c:pt idx="31262">
                  <c:v>102.346757999839</c:v>
                </c:pt>
                <c:pt idx="31263">
                  <c:v>102.347532999829</c:v>
                </c:pt>
                <c:pt idx="31264">
                  <c:v>102.348929000072</c:v>
                </c:pt>
                <c:pt idx="31265">
                  <c:v>102.349321000019</c:v>
                </c:pt>
                <c:pt idx="31266">
                  <c:v>102.349395000146</c:v>
                </c:pt>
                <c:pt idx="31267">
                  <c:v>102.350114999808</c:v>
                </c:pt>
                <c:pt idx="31268">
                  <c:v>102.350649000072</c:v>
                </c:pt>
                <c:pt idx="31269">
                  <c:v>102.366397999958</c:v>
                </c:pt>
                <c:pt idx="31270">
                  <c:v>102.367006999884</c:v>
                </c:pt>
                <c:pt idx="31271">
                  <c:v>102.367203000085</c:v>
                </c:pt>
                <c:pt idx="31272">
                  <c:v>102.368338999895</c:v>
                </c:pt>
                <c:pt idx="31273">
                  <c:v>102.36922900003199</c:v>
                </c:pt>
                <c:pt idx="31274">
                  <c:v>102.38393800000199</c:v>
                </c:pt>
                <c:pt idx="31275">
                  <c:v>102.405140999962</c:v>
                </c:pt>
                <c:pt idx="31276">
                  <c:v>102.40564100013199</c:v>
                </c:pt>
                <c:pt idx="31277">
                  <c:v>102.40578899993099</c:v>
                </c:pt>
                <c:pt idx="31278">
                  <c:v>102.407105000111</c:v>
                </c:pt>
                <c:pt idx="31279">
                  <c:v>102.40799900020599</c:v>
                </c:pt>
                <c:pt idx="31280">
                  <c:v>102.411733999815</c:v>
                </c:pt>
                <c:pt idx="31281">
                  <c:v>102.41401099983699</c:v>
                </c:pt>
                <c:pt idx="31282">
                  <c:v>102.41660400015401</c:v>
                </c:pt>
                <c:pt idx="31283">
                  <c:v>102.41720800013299</c:v>
                </c:pt>
                <c:pt idx="31284">
                  <c:v>102.418343999943</c:v>
                </c:pt>
                <c:pt idx="31285">
                  <c:v>102.41921099986901</c:v>
                </c:pt>
                <c:pt idx="31286">
                  <c:v>102.420536999943</c:v>
                </c:pt>
                <c:pt idx="31287">
                  <c:v>102.421281999795</c:v>
                </c:pt>
                <c:pt idx="31288">
                  <c:v>102.42251399995401</c:v>
                </c:pt>
                <c:pt idx="31289">
                  <c:v>102.423863999774</c:v>
                </c:pt>
                <c:pt idx="31290">
                  <c:v>102.42743299977501</c:v>
                </c:pt>
                <c:pt idx="31291">
                  <c:v>102.43417599986</c:v>
                </c:pt>
                <c:pt idx="31292">
                  <c:v>102.43469199986001</c:v>
                </c:pt>
                <c:pt idx="31293">
                  <c:v>102.435308000167</c:v>
                </c:pt>
                <c:pt idx="31294">
                  <c:v>102.43563299991301</c:v>
                </c:pt>
                <c:pt idx="31295">
                  <c:v>102.436125000167</c:v>
                </c:pt>
                <c:pt idx="31296">
                  <c:v>102.43630700006101</c:v>
                </c:pt>
                <c:pt idx="31297">
                  <c:v>102.43741000022</c:v>
                </c:pt>
                <c:pt idx="31298">
                  <c:v>102.43837300003999</c:v>
                </c:pt>
                <c:pt idx="31299">
                  <c:v>102.440488999945</c:v>
                </c:pt>
                <c:pt idx="31300">
                  <c:v>102.440981000199</c:v>
                </c:pt>
                <c:pt idx="31301">
                  <c:v>102.44190599996699</c:v>
                </c:pt>
                <c:pt idx="31302">
                  <c:v>102.44254600002</c:v>
                </c:pt>
                <c:pt idx="31303">
                  <c:v>102.445638000062</c:v>
                </c:pt>
                <c:pt idx="31304">
                  <c:v>102.453200000127</c:v>
                </c:pt>
                <c:pt idx="31305">
                  <c:v>102.478779000193</c:v>
                </c:pt>
                <c:pt idx="31306">
                  <c:v>102.484942000046</c:v>
                </c:pt>
                <c:pt idx="31307">
                  <c:v>102.485595999951</c:v>
                </c:pt>
                <c:pt idx="31308">
                  <c:v>102.489419999983</c:v>
                </c:pt>
                <c:pt idx="31309">
                  <c:v>102.48949400011</c:v>
                </c:pt>
                <c:pt idx="31310">
                  <c:v>102.48988300008901</c:v>
                </c:pt>
                <c:pt idx="31311">
                  <c:v>102.490164999835</c:v>
                </c:pt>
                <c:pt idx="31312">
                  <c:v>102.49066300002501</c:v>
                </c:pt>
                <c:pt idx="31313">
                  <c:v>102.491222000026</c:v>
                </c:pt>
                <c:pt idx="31314">
                  <c:v>102.491281999846</c:v>
                </c:pt>
                <c:pt idx="31315">
                  <c:v>102.49215900012099</c:v>
                </c:pt>
                <c:pt idx="31316">
                  <c:v>102.50830599989</c:v>
                </c:pt>
                <c:pt idx="31317">
                  <c:v>102.508835000207</c:v>
                </c:pt>
                <c:pt idx="31318">
                  <c:v>102.509784000176</c:v>
                </c:pt>
                <c:pt idx="31319">
                  <c:v>102.511087000038</c:v>
                </c:pt>
                <c:pt idx="31320">
                  <c:v>102.51136499982699</c:v>
                </c:pt>
                <c:pt idx="31321">
                  <c:v>102.528368000093</c:v>
                </c:pt>
                <c:pt idx="31322">
                  <c:v>102.531308999914</c:v>
                </c:pt>
                <c:pt idx="31323">
                  <c:v>102.54108700019</c:v>
                </c:pt>
                <c:pt idx="31324">
                  <c:v>102.541591999852</c:v>
                </c:pt>
                <c:pt idx="31325">
                  <c:v>102.54247000011601</c:v>
                </c:pt>
                <c:pt idx="31326">
                  <c:v>102.54315800011601</c:v>
                </c:pt>
                <c:pt idx="31327">
                  <c:v>102.54610299989501</c:v>
                </c:pt>
                <c:pt idx="31328">
                  <c:v>102.546840999821</c:v>
                </c:pt>
                <c:pt idx="31329">
                  <c:v>102.548177999779</c:v>
                </c:pt>
                <c:pt idx="31330">
                  <c:v>102.549123999779</c:v>
                </c:pt>
                <c:pt idx="31331">
                  <c:v>102.55244700010701</c:v>
                </c:pt>
                <c:pt idx="31332">
                  <c:v>102.552964000096</c:v>
                </c:pt>
                <c:pt idx="31333">
                  <c:v>102.553884999906</c:v>
                </c:pt>
                <c:pt idx="31334">
                  <c:v>102.55447999998</c:v>
                </c:pt>
                <c:pt idx="31335">
                  <c:v>102.563229000224</c:v>
                </c:pt>
                <c:pt idx="31336">
                  <c:v>102.579188000163</c:v>
                </c:pt>
                <c:pt idx="31337">
                  <c:v>102.58038800020499</c:v>
                </c:pt>
                <c:pt idx="31338">
                  <c:v>102.58119399986701</c:v>
                </c:pt>
                <c:pt idx="31339">
                  <c:v>102.58488499994201</c:v>
                </c:pt>
                <c:pt idx="31340">
                  <c:v>102.585507000185</c:v>
                </c:pt>
                <c:pt idx="31341">
                  <c:v>102.586730999973</c:v>
                </c:pt>
                <c:pt idx="31342">
                  <c:v>102.58762500006901</c:v>
                </c:pt>
                <c:pt idx="31343">
                  <c:v>102.594581000175</c:v>
                </c:pt>
                <c:pt idx="31344">
                  <c:v>102.59522100022801</c:v>
                </c:pt>
                <c:pt idx="31345">
                  <c:v>102.596491999975</c:v>
                </c:pt>
                <c:pt idx="31346">
                  <c:v>102.597312999932</c:v>
                </c:pt>
                <c:pt idx="31347">
                  <c:v>102.620167000168</c:v>
                </c:pt>
                <c:pt idx="31348">
                  <c:v>102.62086800003</c:v>
                </c:pt>
                <c:pt idx="31349">
                  <c:v>102.620942000157</c:v>
                </c:pt>
                <c:pt idx="31350">
                  <c:v>102.622110000083</c:v>
                </c:pt>
                <c:pt idx="31351">
                  <c:v>102.62343000022099</c:v>
                </c:pt>
                <c:pt idx="31352">
                  <c:v>102.63634600005301</c:v>
                </c:pt>
                <c:pt idx="31353">
                  <c:v>102.642551999906</c:v>
                </c:pt>
                <c:pt idx="31354">
                  <c:v>102.642968000054</c:v>
                </c:pt>
                <c:pt idx="31355">
                  <c:v>102.64370200002301</c:v>
                </c:pt>
                <c:pt idx="31356">
                  <c:v>102.644201000202</c:v>
                </c:pt>
                <c:pt idx="31357">
                  <c:v>102.65390499989701</c:v>
                </c:pt>
                <c:pt idx="31358">
                  <c:v>102.655991000119</c:v>
                </c:pt>
                <c:pt idx="31359">
                  <c:v>102.66468700001401</c:v>
                </c:pt>
                <c:pt idx="31360">
                  <c:v>102.66526599980301</c:v>
                </c:pt>
                <c:pt idx="31361">
                  <c:v>102.666134000173</c:v>
                </c:pt>
                <c:pt idx="31362">
                  <c:v>102.666230000068</c:v>
                </c:pt>
                <c:pt idx="31363">
                  <c:v>102.66672999978199</c:v>
                </c:pt>
                <c:pt idx="31364">
                  <c:v>102.66693299990899</c:v>
                </c:pt>
                <c:pt idx="31365">
                  <c:v>102.667689000099</c:v>
                </c:pt>
                <c:pt idx="31366">
                  <c:v>102.66843399995101</c:v>
                </c:pt>
                <c:pt idx="31367">
                  <c:v>102.680443999815</c:v>
                </c:pt>
                <c:pt idx="31368">
                  <c:v>102.681119999942</c:v>
                </c:pt>
                <c:pt idx="31369">
                  <c:v>102.68235600005899</c:v>
                </c:pt>
                <c:pt idx="31370">
                  <c:v>102.68320500017499</c:v>
                </c:pt>
                <c:pt idx="31371">
                  <c:v>102.698472000156</c:v>
                </c:pt>
                <c:pt idx="31372">
                  <c:v>102.699185999881</c:v>
                </c:pt>
                <c:pt idx="31373">
                  <c:v>102.70609400004099</c:v>
                </c:pt>
                <c:pt idx="31374">
                  <c:v>102.71878200000999</c:v>
                </c:pt>
                <c:pt idx="31375">
                  <c:v>102.71947699993601</c:v>
                </c:pt>
                <c:pt idx="31376">
                  <c:v>102.720891999979</c:v>
                </c:pt>
                <c:pt idx="31377">
                  <c:v>102.721671999916</c:v>
                </c:pt>
                <c:pt idx="31378">
                  <c:v>102.72186700012701</c:v>
                </c:pt>
                <c:pt idx="31379">
                  <c:v>102.72211199981</c:v>
                </c:pt>
                <c:pt idx="31380">
                  <c:v>102.722852000169</c:v>
                </c:pt>
                <c:pt idx="31381">
                  <c:v>102.723379000053</c:v>
                </c:pt>
                <c:pt idx="31382">
                  <c:v>102.72928599988499</c:v>
                </c:pt>
                <c:pt idx="31383">
                  <c:v>102.729616000033</c:v>
                </c:pt>
                <c:pt idx="31384">
                  <c:v>102.73015900020199</c:v>
                </c:pt>
                <c:pt idx="31385">
                  <c:v>102.730570999938</c:v>
                </c:pt>
                <c:pt idx="31386">
                  <c:v>102.738177999981</c:v>
                </c:pt>
                <c:pt idx="31387">
                  <c:v>102.73883499985399</c:v>
                </c:pt>
                <c:pt idx="31388">
                  <c:v>102.739712000129</c:v>
                </c:pt>
                <c:pt idx="31389">
                  <c:v>102.74018000018201</c:v>
                </c:pt>
                <c:pt idx="31390">
                  <c:v>102.741028999844</c:v>
                </c:pt>
                <c:pt idx="31391">
                  <c:v>102.74875200002401</c:v>
                </c:pt>
                <c:pt idx="31392">
                  <c:v>102.77554599997499</c:v>
                </c:pt>
                <c:pt idx="31393">
                  <c:v>102.776296000229</c:v>
                </c:pt>
                <c:pt idx="31394">
                  <c:v>102.77765199998599</c:v>
                </c:pt>
                <c:pt idx="31395">
                  <c:v>102.77769599997499</c:v>
                </c:pt>
                <c:pt idx="31396">
                  <c:v>102.77795499996499</c:v>
                </c:pt>
                <c:pt idx="31397">
                  <c:v>102.778295999996</c:v>
                </c:pt>
                <c:pt idx="31398">
                  <c:v>102.77839299988</c:v>
                </c:pt>
                <c:pt idx="31399">
                  <c:v>102.77854700007001</c:v>
                </c:pt>
                <c:pt idx="31400">
                  <c:v>102.77917800021801</c:v>
                </c:pt>
                <c:pt idx="31401">
                  <c:v>102.779578000081</c:v>
                </c:pt>
                <c:pt idx="31402">
                  <c:v>102.780076999806</c:v>
                </c:pt>
                <c:pt idx="31403">
                  <c:v>102.780425000219</c:v>
                </c:pt>
                <c:pt idx="31404">
                  <c:v>102.78054299988</c:v>
                </c:pt>
                <c:pt idx="31405">
                  <c:v>102.78199200001801</c:v>
                </c:pt>
                <c:pt idx="31406">
                  <c:v>102.79360499998801</c:v>
                </c:pt>
                <c:pt idx="31407">
                  <c:v>102.79550099994501</c:v>
                </c:pt>
                <c:pt idx="31408">
                  <c:v>102.795900999808</c:v>
                </c:pt>
                <c:pt idx="31409">
                  <c:v>102.796575999946</c:v>
                </c:pt>
                <c:pt idx="31410">
                  <c:v>102.797083000041</c:v>
                </c:pt>
                <c:pt idx="31411">
                  <c:v>102.80517099999901</c:v>
                </c:pt>
                <c:pt idx="31412">
                  <c:v>102.807259000201</c:v>
                </c:pt>
                <c:pt idx="31413">
                  <c:v>102.80795500011601</c:v>
                </c:pt>
                <c:pt idx="31414">
                  <c:v>102.81009800019001</c:v>
                </c:pt>
                <c:pt idx="31415">
                  <c:v>102.81031200020101</c:v>
                </c:pt>
                <c:pt idx="31416">
                  <c:v>102.81165000014799</c:v>
                </c:pt>
                <c:pt idx="31417">
                  <c:v>102.811821000159</c:v>
                </c:pt>
                <c:pt idx="31418">
                  <c:v>102.81249699983101</c:v>
                </c:pt>
                <c:pt idx="31419">
                  <c:v>102.81276600017</c:v>
                </c:pt>
                <c:pt idx="31420">
                  <c:v>102.81403799990501</c:v>
                </c:pt>
                <c:pt idx="31421">
                  <c:v>102.814166999905</c:v>
                </c:pt>
                <c:pt idx="31422">
                  <c:v>102.814287000001</c:v>
                </c:pt>
                <c:pt idx="31423">
                  <c:v>102.814380999916</c:v>
                </c:pt>
                <c:pt idx="31424">
                  <c:v>102.81543100018001</c:v>
                </c:pt>
                <c:pt idx="31425">
                  <c:v>102.816070999779</c:v>
                </c:pt>
                <c:pt idx="31426">
                  <c:v>102.81649199987399</c:v>
                </c:pt>
                <c:pt idx="31427">
                  <c:v>102.81696799984201</c:v>
                </c:pt>
                <c:pt idx="31428">
                  <c:v>102.829730999928</c:v>
                </c:pt>
                <c:pt idx="31429">
                  <c:v>102.836810000098</c:v>
                </c:pt>
                <c:pt idx="31430">
                  <c:v>102.836819999993</c:v>
                </c:pt>
                <c:pt idx="31431">
                  <c:v>102.837428999919</c:v>
                </c:pt>
                <c:pt idx="31432">
                  <c:v>102.83842099988701</c:v>
                </c:pt>
                <c:pt idx="31433">
                  <c:v>102.83923199995101</c:v>
                </c:pt>
                <c:pt idx="31434">
                  <c:v>102.851092000037</c:v>
                </c:pt>
                <c:pt idx="31435">
                  <c:v>102.86474199983699</c:v>
                </c:pt>
                <c:pt idx="31436">
                  <c:v>102.86516699988999</c:v>
                </c:pt>
                <c:pt idx="31437">
                  <c:v>102.865899999869</c:v>
                </c:pt>
                <c:pt idx="31438">
                  <c:v>102.866423999785</c:v>
                </c:pt>
                <c:pt idx="31439">
                  <c:v>102.881008000167</c:v>
                </c:pt>
                <c:pt idx="31440">
                  <c:v>102.886856000168</c:v>
                </c:pt>
                <c:pt idx="31441">
                  <c:v>102.88848600021001</c:v>
                </c:pt>
                <c:pt idx="31442">
                  <c:v>102.88905500010499</c:v>
                </c:pt>
                <c:pt idx="31443">
                  <c:v>102.89035699997801</c:v>
                </c:pt>
                <c:pt idx="31444">
                  <c:v>102.89106900017899</c:v>
                </c:pt>
                <c:pt idx="31445">
                  <c:v>102.89337199992501</c:v>
                </c:pt>
                <c:pt idx="31446">
                  <c:v>102.894049000042</c:v>
                </c:pt>
                <c:pt idx="31447">
                  <c:v>102.895285000158</c:v>
                </c:pt>
                <c:pt idx="31448">
                  <c:v>102.89624899996801</c:v>
                </c:pt>
                <c:pt idx="31449">
                  <c:v>102.90114100007401</c:v>
                </c:pt>
                <c:pt idx="31450">
                  <c:v>102.90137899983101</c:v>
                </c:pt>
                <c:pt idx="31451">
                  <c:v>102.90864199987399</c:v>
                </c:pt>
                <c:pt idx="31452">
                  <c:v>102.90930400014899</c:v>
                </c:pt>
                <c:pt idx="31453">
                  <c:v>102.91068000014999</c:v>
                </c:pt>
                <c:pt idx="31454">
                  <c:v>102.911596000012</c:v>
                </c:pt>
                <c:pt idx="31455">
                  <c:v>102.911662000224</c:v>
                </c:pt>
                <c:pt idx="31456">
                  <c:v>102.91632999997</c:v>
                </c:pt>
                <c:pt idx="31457">
                  <c:v>102.916806999928</c:v>
                </c:pt>
                <c:pt idx="31458">
                  <c:v>102.917747999981</c:v>
                </c:pt>
                <c:pt idx="31459">
                  <c:v>102.918404999854</c:v>
                </c:pt>
                <c:pt idx="31460">
                  <c:v>102.918483999928</c:v>
                </c:pt>
                <c:pt idx="31461">
                  <c:v>102.92396400018301</c:v>
                </c:pt>
                <c:pt idx="31462">
                  <c:v>102.92435900009801</c:v>
                </c:pt>
                <c:pt idx="31463">
                  <c:v>102.924779000204</c:v>
                </c:pt>
                <c:pt idx="31464">
                  <c:v>102.92504100016201</c:v>
                </c:pt>
                <c:pt idx="31465">
                  <c:v>102.92533399979199</c:v>
                </c:pt>
                <c:pt idx="31466">
                  <c:v>102.92559400022499</c:v>
                </c:pt>
                <c:pt idx="31467">
                  <c:v>102.92649199982401</c:v>
                </c:pt>
                <c:pt idx="31468">
                  <c:v>102.92723000020399</c:v>
                </c:pt>
                <c:pt idx="31469">
                  <c:v>102.931360000184</c:v>
                </c:pt>
                <c:pt idx="31470">
                  <c:v>102.94615000020701</c:v>
                </c:pt>
                <c:pt idx="31471">
                  <c:v>102.946859999974</c:v>
                </c:pt>
                <c:pt idx="31472">
                  <c:v>102.948162999837</c:v>
                </c:pt>
                <c:pt idx="31473">
                  <c:v>102.949052999974</c:v>
                </c:pt>
                <c:pt idx="31474">
                  <c:v>102.949657999943</c:v>
                </c:pt>
                <c:pt idx="31475">
                  <c:v>102.949760000228</c:v>
                </c:pt>
                <c:pt idx="31476">
                  <c:v>102.971501999945</c:v>
                </c:pt>
                <c:pt idx="31477">
                  <c:v>102.972255000167</c:v>
                </c:pt>
                <c:pt idx="31478">
                  <c:v>102.97350400014601</c:v>
                </c:pt>
                <c:pt idx="31479">
                  <c:v>102.97489100003</c:v>
                </c:pt>
                <c:pt idx="31480">
                  <c:v>102.97637099984</c:v>
                </c:pt>
                <c:pt idx="31481">
                  <c:v>102.98083099996801</c:v>
                </c:pt>
                <c:pt idx="31482">
                  <c:v>102.998445000139</c:v>
                </c:pt>
                <c:pt idx="31483">
                  <c:v>103.006979999918</c:v>
                </c:pt>
                <c:pt idx="31484">
                  <c:v>103.013270999781</c:v>
                </c:pt>
                <c:pt idx="31485">
                  <c:v>103.013877000194</c:v>
                </c:pt>
                <c:pt idx="31486">
                  <c:v>103.014874000109</c:v>
                </c:pt>
                <c:pt idx="31487">
                  <c:v>103.015520000099</c:v>
                </c:pt>
                <c:pt idx="31488">
                  <c:v>103.025375000015</c:v>
                </c:pt>
                <c:pt idx="31489">
                  <c:v>103.027120000206</c:v>
                </c:pt>
                <c:pt idx="31490">
                  <c:v>103.06761099991401</c:v>
                </c:pt>
                <c:pt idx="31491">
                  <c:v>103.06831199977701</c:v>
                </c:pt>
                <c:pt idx="31492">
                  <c:v>103.06837500002</c:v>
                </c:pt>
                <c:pt idx="31493">
                  <c:v>103.06949300002</c:v>
                </c:pt>
                <c:pt idx="31494">
                  <c:v>103.07038900009499</c:v>
                </c:pt>
                <c:pt idx="31495">
                  <c:v>103.08242400014899</c:v>
                </c:pt>
                <c:pt idx="31496">
                  <c:v>103.083085999969</c:v>
                </c:pt>
                <c:pt idx="31497">
                  <c:v>103.084274000138</c:v>
                </c:pt>
                <c:pt idx="31498">
                  <c:v>103.08513200015999</c:v>
                </c:pt>
                <c:pt idx="31499">
                  <c:v>103.08920899979</c:v>
                </c:pt>
                <c:pt idx="31500">
                  <c:v>103.09919200017201</c:v>
                </c:pt>
                <c:pt idx="31501">
                  <c:v>103.099835000193</c:v>
                </c:pt>
                <c:pt idx="31502">
                  <c:v>103.101140000035</c:v>
                </c:pt>
                <c:pt idx="31503">
                  <c:v>103.10202199980199</c:v>
                </c:pt>
                <c:pt idx="31504">
                  <c:v>103.11489300011</c:v>
                </c:pt>
                <c:pt idx="31505">
                  <c:v>103.11522600022701</c:v>
                </c:pt>
                <c:pt idx="31506">
                  <c:v>103.11598399994101</c:v>
                </c:pt>
                <c:pt idx="31507">
                  <c:v>103.116543999931</c:v>
                </c:pt>
                <c:pt idx="31508">
                  <c:v>103.12606500019599</c:v>
                </c:pt>
                <c:pt idx="31509">
                  <c:v>103.126586000144</c:v>
                </c:pt>
                <c:pt idx="31510">
                  <c:v>103.127577000122</c:v>
                </c:pt>
                <c:pt idx="31511">
                  <c:v>103.12828099995301</c:v>
                </c:pt>
                <c:pt idx="31512">
                  <c:v>103.13591300018699</c:v>
                </c:pt>
                <c:pt idx="31513">
                  <c:v>103.15110700003</c:v>
                </c:pt>
                <c:pt idx="31514">
                  <c:v>103.156236999893</c:v>
                </c:pt>
                <c:pt idx="31515">
                  <c:v>103.156891999788</c:v>
                </c:pt>
                <c:pt idx="31516">
                  <c:v>103.15799299996699</c:v>
                </c:pt>
                <c:pt idx="31517">
                  <c:v>103.158841000094</c:v>
                </c:pt>
                <c:pt idx="31518">
                  <c:v>103.16330600016899</c:v>
                </c:pt>
                <c:pt idx="31519">
                  <c:v>103.169420000085</c:v>
                </c:pt>
                <c:pt idx="31520">
                  <c:v>103.17016599992699</c:v>
                </c:pt>
                <c:pt idx="31521">
                  <c:v>103.171446000033</c:v>
                </c:pt>
                <c:pt idx="31522">
                  <c:v>103.17227599989501</c:v>
                </c:pt>
                <c:pt idx="31523">
                  <c:v>103.17514899998</c:v>
                </c:pt>
                <c:pt idx="31524">
                  <c:v>103.18158700010801</c:v>
                </c:pt>
                <c:pt idx="31525">
                  <c:v>103.18178299985399</c:v>
                </c:pt>
                <c:pt idx="31526">
                  <c:v>103.18240000015</c:v>
                </c:pt>
                <c:pt idx="31527">
                  <c:v>103.18357999994899</c:v>
                </c:pt>
                <c:pt idx="31528">
                  <c:v>103.18440899982301</c:v>
                </c:pt>
                <c:pt idx="31529">
                  <c:v>103.18663399993899</c:v>
                </c:pt>
                <c:pt idx="31530">
                  <c:v>103.187157999855</c:v>
                </c:pt>
                <c:pt idx="31531">
                  <c:v>103.18800000004501</c:v>
                </c:pt>
                <c:pt idx="31532">
                  <c:v>103.18859400013</c:v>
                </c:pt>
                <c:pt idx="31533">
                  <c:v>103.191075999802</c:v>
                </c:pt>
                <c:pt idx="31534">
                  <c:v>103.191716999845</c:v>
                </c:pt>
                <c:pt idx="31535">
                  <c:v>103.19311000012</c:v>
                </c:pt>
                <c:pt idx="31536">
                  <c:v>103.194097000141</c:v>
                </c:pt>
                <c:pt idx="31537">
                  <c:v>103.22198799985901</c:v>
                </c:pt>
                <c:pt idx="31538">
                  <c:v>103.223711999817</c:v>
                </c:pt>
                <c:pt idx="31539">
                  <c:v>103.22437900003899</c:v>
                </c:pt>
                <c:pt idx="31540">
                  <c:v>103.225688999827</c:v>
                </c:pt>
                <c:pt idx="31541">
                  <c:v>103.226560000166</c:v>
                </c:pt>
                <c:pt idx="31542">
                  <c:v>103.22724900015601</c:v>
                </c:pt>
                <c:pt idx="31543">
                  <c:v>103.227693000008</c:v>
                </c:pt>
                <c:pt idx="31544">
                  <c:v>103.22852399986</c:v>
                </c:pt>
                <c:pt idx="31545">
                  <c:v>103.228990999923</c:v>
                </c:pt>
                <c:pt idx="31546">
                  <c:v>103.229762999944</c:v>
                </c:pt>
                <c:pt idx="31547">
                  <c:v>103.230402000008</c:v>
                </c:pt>
                <c:pt idx="31548">
                  <c:v>103.231612999934</c:v>
                </c:pt>
                <c:pt idx="31549">
                  <c:v>103.232518999902</c:v>
                </c:pt>
                <c:pt idx="31550">
                  <c:v>103.23856200011501</c:v>
                </c:pt>
                <c:pt idx="31551">
                  <c:v>103.240401000221</c:v>
                </c:pt>
                <c:pt idx="31552">
                  <c:v>103.259399999842</c:v>
                </c:pt>
                <c:pt idx="31553">
                  <c:v>103.26009500022299</c:v>
                </c:pt>
                <c:pt idx="31554">
                  <c:v>103.261229000054</c:v>
                </c:pt>
                <c:pt idx="31555">
                  <c:v>103.262471000107</c:v>
                </c:pt>
                <c:pt idx="31556">
                  <c:v>103.26383600022299</c:v>
                </c:pt>
                <c:pt idx="31557">
                  <c:v>103.26453800007499</c:v>
                </c:pt>
                <c:pt idx="31558">
                  <c:v>103.265659000044</c:v>
                </c:pt>
                <c:pt idx="31559">
                  <c:v>103.26646900011801</c:v>
                </c:pt>
                <c:pt idx="31560">
                  <c:v>103.26782999982201</c:v>
                </c:pt>
                <c:pt idx="31561">
                  <c:v>103.268474999822</c:v>
                </c:pt>
                <c:pt idx="31562">
                  <c:v>103.269055000055</c:v>
                </c:pt>
                <c:pt idx="31563">
                  <c:v>103.26943600011801</c:v>
                </c:pt>
                <c:pt idx="31564">
                  <c:v>103.27022899991699</c:v>
                </c:pt>
                <c:pt idx="31565">
                  <c:v>103.274741999939</c:v>
                </c:pt>
                <c:pt idx="31566">
                  <c:v>103.283399999781</c:v>
                </c:pt>
                <c:pt idx="31567">
                  <c:v>103.290175999973</c:v>
                </c:pt>
                <c:pt idx="31568">
                  <c:v>103.29046300012099</c:v>
                </c:pt>
                <c:pt idx="31569">
                  <c:v>103.290987000036</c:v>
                </c:pt>
                <c:pt idx="31570">
                  <c:v>103.29141700003601</c:v>
                </c:pt>
                <c:pt idx="31571">
                  <c:v>103.303851999953</c:v>
                </c:pt>
                <c:pt idx="31572">
                  <c:v>103.30498599978399</c:v>
                </c:pt>
                <c:pt idx="31573">
                  <c:v>103.313268999954</c:v>
                </c:pt>
                <c:pt idx="31574">
                  <c:v>103.313810000145</c:v>
                </c:pt>
                <c:pt idx="31575">
                  <c:v>103.31471600011299</c:v>
                </c:pt>
                <c:pt idx="31576">
                  <c:v>103.31541799996499</c:v>
                </c:pt>
                <c:pt idx="31577">
                  <c:v>103.31998999981799</c:v>
                </c:pt>
                <c:pt idx="31578">
                  <c:v>103.32066199998701</c:v>
                </c:pt>
                <c:pt idx="31579">
                  <c:v>103.321980000146</c:v>
                </c:pt>
                <c:pt idx="31580">
                  <c:v>103.32285000003999</c:v>
                </c:pt>
                <c:pt idx="31581">
                  <c:v>103.324529000019</c:v>
                </c:pt>
                <c:pt idx="31582">
                  <c:v>103.325872999903</c:v>
                </c:pt>
                <c:pt idx="31583">
                  <c:v>103.333566999936</c:v>
                </c:pt>
                <c:pt idx="31584">
                  <c:v>103.334117000031</c:v>
                </c:pt>
                <c:pt idx="31585">
                  <c:v>103.33413599983</c:v>
                </c:pt>
                <c:pt idx="31586">
                  <c:v>103.33452299982999</c:v>
                </c:pt>
                <c:pt idx="31587">
                  <c:v>103.33508299981899</c:v>
                </c:pt>
                <c:pt idx="31588">
                  <c:v>103.33521199981899</c:v>
                </c:pt>
                <c:pt idx="31589">
                  <c:v>103.335675999915</c:v>
                </c:pt>
                <c:pt idx="31590">
                  <c:v>103.33583600004201</c:v>
                </c:pt>
                <c:pt idx="31591">
                  <c:v>103.35376200009701</c:v>
                </c:pt>
                <c:pt idx="31592">
                  <c:v>103.35556200015999</c:v>
                </c:pt>
                <c:pt idx="31593">
                  <c:v>103.36181000002301</c:v>
                </c:pt>
                <c:pt idx="31594">
                  <c:v>103.362163999918</c:v>
                </c:pt>
                <c:pt idx="31595">
                  <c:v>103.36276999987601</c:v>
                </c:pt>
                <c:pt idx="31596">
                  <c:v>103.363850999812</c:v>
                </c:pt>
                <c:pt idx="31597">
                  <c:v>103.367428000183</c:v>
                </c:pt>
                <c:pt idx="31598">
                  <c:v>103.367956000056</c:v>
                </c:pt>
                <c:pt idx="31599">
                  <c:v>103.36899899993999</c:v>
                </c:pt>
                <c:pt idx="31600">
                  <c:v>103.369683999972</c:v>
                </c:pt>
                <c:pt idx="31601">
                  <c:v>103.386498999952</c:v>
                </c:pt>
                <c:pt idx="31602">
                  <c:v>103.39774700014401</c:v>
                </c:pt>
                <c:pt idx="31603">
                  <c:v>103.39828699989</c:v>
                </c:pt>
                <c:pt idx="31604">
                  <c:v>103.39912500012299</c:v>
                </c:pt>
                <c:pt idx="31605">
                  <c:v>103.39974499993301</c:v>
                </c:pt>
                <c:pt idx="31606">
                  <c:v>103.40122500019699</c:v>
                </c:pt>
                <c:pt idx="31607">
                  <c:v>103.412294999998</c:v>
                </c:pt>
                <c:pt idx="31608">
                  <c:v>103.41295399985</c:v>
                </c:pt>
                <c:pt idx="31609">
                  <c:v>103.41411999979699</c:v>
                </c:pt>
                <c:pt idx="31610">
                  <c:v>103.414909000093</c:v>
                </c:pt>
                <c:pt idx="31611">
                  <c:v>103.417061000072</c:v>
                </c:pt>
                <c:pt idx="31612">
                  <c:v>103.419911999935</c:v>
                </c:pt>
                <c:pt idx="31613">
                  <c:v>103.42059100003</c:v>
                </c:pt>
                <c:pt idx="31614">
                  <c:v>103.421820000221</c:v>
                </c:pt>
                <c:pt idx="31615">
                  <c:v>103.42266699990401</c:v>
                </c:pt>
                <c:pt idx="31616">
                  <c:v>103.42447099992501</c:v>
                </c:pt>
                <c:pt idx="31617">
                  <c:v>103.424815999915</c:v>
                </c:pt>
                <c:pt idx="31618">
                  <c:v>103.42547600021101</c:v>
                </c:pt>
                <c:pt idx="31619">
                  <c:v>103.426346000105</c:v>
                </c:pt>
                <c:pt idx="31620">
                  <c:v>103.43829300018101</c:v>
                </c:pt>
                <c:pt idx="31621">
                  <c:v>103.43895699998001</c:v>
                </c:pt>
                <c:pt idx="31622">
                  <c:v>103.440386999864</c:v>
                </c:pt>
                <c:pt idx="31623">
                  <c:v>103.44139200014899</c:v>
                </c:pt>
                <c:pt idx="31624">
                  <c:v>103.446298000108</c:v>
                </c:pt>
                <c:pt idx="31625">
                  <c:v>103.448844000013</c:v>
                </c:pt>
                <c:pt idx="31626">
                  <c:v>103.45012100014999</c:v>
                </c:pt>
                <c:pt idx="31627">
                  <c:v>103.461606000109</c:v>
                </c:pt>
                <c:pt idx="31628">
                  <c:v>103.473672999825</c:v>
                </c:pt>
                <c:pt idx="31629">
                  <c:v>103.47410699978299</c:v>
                </c:pt>
                <c:pt idx="31630">
                  <c:v>103.474964999804</c:v>
                </c:pt>
                <c:pt idx="31631">
                  <c:v>103.475484000227</c:v>
                </c:pt>
                <c:pt idx="31632">
                  <c:v>103.476641999805</c:v>
                </c:pt>
                <c:pt idx="31633">
                  <c:v>103.476935999879</c:v>
                </c:pt>
                <c:pt idx="31634">
                  <c:v>103.477471000132</c:v>
                </c:pt>
                <c:pt idx="31635">
                  <c:v>103.47783999986801</c:v>
                </c:pt>
                <c:pt idx="31636">
                  <c:v>103.48030500017499</c:v>
                </c:pt>
                <c:pt idx="31637">
                  <c:v>103.491210999891</c:v>
                </c:pt>
                <c:pt idx="31638">
                  <c:v>103.491830000166</c:v>
                </c:pt>
                <c:pt idx="31639">
                  <c:v>103.492923999965</c:v>
                </c:pt>
                <c:pt idx="31640">
                  <c:v>103.493624999828</c:v>
                </c:pt>
                <c:pt idx="31641">
                  <c:v>103.497331000198</c:v>
                </c:pt>
                <c:pt idx="31642">
                  <c:v>103.504728000189</c:v>
                </c:pt>
                <c:pt idx="31643">
                  <c:v>103.50524600016699</c:v>
                </c:pt>
                <c:pt idx="31644">
                  <c:v>103.508924999914</c:v>
                </c:pt>
                <c:pt idx="31645">
                  <c:v>103.50947899996699</c:v>
                </c:pt>
                <c:pt idx="31646">
                  <c:v>103.510342999925</c:v>
                </c:pt>
                <c:pt idx="31647">
                  <c:v>103.51100600018901</c:v>
                </c:pt>
                <c:pt idx="31648">
                  <c:v>103.52350399989501</c:v>
                </c:pt>
                <c:pt idx="31649">
                  <c:v>103.524173000096</c:v>
                </c:pt>
                <c:pt idx="31650">
                  <c:v>103.52538699999</c:v>
                </c:pt>
                <c:pt idx="31651">
                  <c:v>103.52629299995799</c:v>
                </c:pt>
                <c:pt idx="31652">
                  <c:v>103.542667000056</c:v>
                </c:pt>
                <c:pt idx="31653">
                  <c:v>103.554007000184</c:v>
                </c:pt>
                <c:pt idx="31654">
                  <c:v>103.55517500011</c:v>
                </c:pt>
                <c:pt idx="31655">
                  <c:v>103.568489999815</c:v>
                </c:pt>
                <c:pt idx="31656">
                  <c:v>103.56899399994201</c:v>
                </c:pt>
                <c:pt idx="31657">
                  <c:v>103.56989499996399</c:v>
                </c:pt>
                <c:pt idx="31658">
                  <c:v>103.570580999985</c:v>
                </c:pt>
                <c:pt idx="31659">
                  <c:v>103.57503000022901</c:v>
                </c:pt>
                <c:pt idx="31660">
                  <c:v>103.57529600014401</c:v>
                </c:pt>
                <c:pt idx="31661">
                  <c:v>103.57582699998599</c:v>
                </c:pt>
                <c:pt idx="31662">
                  <c:v>103.576279000208</c:v>
                </c:pt>
                <c:pt idx="31663">
                  <c:v>103.58231300006001</c:v>
                </c:pt>
                <c:pt idx="31664">
                  <c:v>103.582625999933</c:v>
                </c:pt>
                <c:pt idx="31665">
                  <c:v>103.58323399987</c:v>
                </c:pt>
                <c:pt idx="31666">
                  <c:v>103.584360999775</c:v>
                </c:pt>
                <c:pt idx="31667">
                  <c:v>103.58523900003999</c:v>
                </c:pt>
                <c:pt idx="31668">
                  <c:v>103.60101100013701</c:v>
                </c:pt>
                <c:pt idx="31669">
                  <c:v>103.60158699995699</c:v>
                </c:pt>
                <c:pt idx="31670">
                  <c:v>103.60250699977701</c:v>
                </c:pt>
                <c:pt idx="31671">
                  <c:v>103.60319900019</c:v>
                </c:pt>
                <c:pt idx="31672">
                  <c:v>103.626652999992</c:v>
                </c:pt>
                <c:pt idx="31673">
                  <c:v>103.627308999875</c:v>
                </c:pt>
                <c:pt idx="31674">
                  <c:v>103.62886499979099</c:v>
                </c:pt>
                <c:pt idx="31675">
                  <c:v>103.62982500009801</c:v>
                </c:pt>
                <c:pt idx="31676">
                  <c:v>103.629952000119</c:v>
                </c:pt>
                <c:pt idx="31677">
                  <c:v>103.63598799995</c:v>
                </c:pt>
                <c:pt idx="31678">
                  <c:v>103.63642499987601</c:v>
                </c:pt>
                <c:pt idx="31679">
                  <c:v>103.636795000056</c:v>
                </c:pt>
                <c:pt idx="31680">
                  <c:v>103.637228000025</c:v>
                </c:pt>
                <c:pt idx="31681">
                  <c:v>103.63782000012999</c:v>
                </c:pt>
                <c:pt idx="31682">
                  <c:v>103.65856199996399</c:v>
                </c:pt>
                <c:pt idx="31683">
                  <c:v>103.659134999816</c:v>
                </c:pt>
                <c:pt idx="31684">
                  <c:v>103.66018500008001</c:v>
                </c:pt>
                <c:pt idx="31685">
                  <c:v>103.660993000175</c:v>
                </c:pt>
                <c:pt idx="31686">
                  <c:v>103.66106299989001</c:v>
                </c:pt>
                <c:pt idx="31687">
                  <c:v>103.663154000059</c:v>
                </c:pt>
                <c:pt idx="31688">
                  <c:v>103.66359599993301</c:v>
                </c:pt>
                <c:pt idx="31689">
                  <c:v>103.664557000229</c:v>
                </c:pt>
                <c:pt idx="31690">
                  <c:v>103.66525300014401</c:v>
                </c:pt>
                <c:pt idx="31691">
                  <c:v>103.677283999786</c:v>
                </c:pt>
                <c:pt idx="31692">
                  <c:v>103.693779999957</c:v>
                </c:pt>
                <c:pt idx="31693">
                  <c:v>103.699947000222</c:v>
                </c:pt>
                <c:pt idx="31694">
                  <c:v>103.70057499994799</c:v>
                </c:pt>
                <c:pt idx="31695">
                  <c:v>103.701149999778</c:v>
                </c:pt>
                <c:pt idx="31696">
                  <c:v>103.70181200005301</c:v>
                </c:pt>
                <c:pt idx="31697">
                  <c:v>103.70250000005301</c:v>
                </c:pt>
                <c:pt idx="31698">
                  <c:v>103.70274700017001</c:v>
                </c:pt>
                <c:pt idx="31699">
                  <c:v>103.72702099994</c:v>
                </c:pt>
                <c:pt idx="31700">
                  <c:v>103.74332099991</c:v>
                </c:pt>
                <c:pt idx="31701">
                  <c:v>103.76405999977501</c:v>
                </c:pt>
                <c:pt idx="31702">
                  <c:v>103.764544000114</c:v>
                </c:pt>
                <c:pt idx="31703">
                  <c:v>103.76555899983899</c:v>
                </c:pt>
                <c:pt idx="31704">
                  <c:v>103.766335999807</c:v>
                </c:pt>
                <c:pt idx="31705">
                  <c:v>103.76757799986001</c:v>
                </c:pt>
                <c:pt idx="31706">
                  <c:v>103.768850000051</c:v>
                </c:pt>
                <c:pt idx="31707">
                  <c:v>103.76958200003999</c:v>
                </c:pt>
                <c:pt idx="31708">
                  <c:v>103.77089900021001</c:v>
                </c:pt>
                <c:pt idx="31709">
                  <c:v>103.771807000157</c:v>
                </c:pt>
                <c:pt idx="31710">
                  <c:v>103.785140000127</c:v>
                </c:pt>
                <c:pt idx="31711">
                  <c:v>103.785679999873</c:v>
                </c:pt>
                <c:pt idx="31712">
                  <c:v>103.786685000159</c:v>
                </c:pt>
                <c:pt idx="31713">
                  <c:v>103.78743499995799</c:v>
                </c:pt>
                <c:pt idx="31714">
                  <c:v>103.78745700018001</c:v>
                </c:pt>
                <c:pt idx="31715">
                  <c:v>103.788159000032</c:v>
                </c:pt>
                <c:pt idx="31716">
                  <c:v>103.789513999799</c:v>
                </c:pt>
                <c:pt idx="31717">
                  <c:v>103.790393000053</c:v>
                </c:pt>
                <c:pt idx="31718">
                  <c:v>103.79914399982201</c:v>
                </c:pt>
                <c:pt idx="31719">
                  <c:v>103.799440999864</c:v>
                </c:pt>
                <c:pt idx="31720">
                  <c:v>103.800055000192</c:v>
                </c:pt>
                <c:pt idx="31721">
                  <c:v>103.80053800008599</c:v>
                </c:pt>
                <c:pt idx="31722">
                  <c:v>103.81362499992899</c:v>
                </c:pt>
                <c:pt idx="31723">
                  <c:v>103.814263000003</c:v>
                </c:pt>
                <c:pt idx="31724">
                  <c:v>103.81552899980301</c:v>
                </c:pt>
                <c:pt idx="31725">
                  <c:v>103.816509999887</c:v>
                </c:pt>
                <c:pt idx="31726">
                  <c:v>103.81835399993999</c:v>
                </c:pt>
                <c:pt idx="31727">
                  <c:v>103.818914999919</c:v>
                </c:pt>
                <c:pt idx="31728">
                  <c:v>103.819727999962</c:v>
                </c:pt>
                <c:pt idx="31729">
                  <c:v>103.820655000163</c:v>
                </c:pt>
                <c:pt idx="31730">
                  <c:v>103.823324000131</c:v>
                </c:pt>
                <c:pt idx="31731">
                  <c:v>103.823452000142</c:v>
                </c:pt>
                <c:pt idx="31732">
                  <c:v>103.82389699998299</c:v>
                </c:pt>
                <c:pt idx="31733">
                  <c:v>103.824082999835</c:v>
                </c:pt>
                <c:pt idx="31734">
                  <c:v>103.824928999983</c:v>
                </c:pt>
                <c:pt idx="31735">
                  <c:v>103.82552999999399</c:v>
                </c:pt>
                <c:pt idx="31736">
                  <c:v>103.825673999836</c:v>
                </c:pt>
                <c:pt idx="31737">
                  <c:v>103.826554000079</c:v>
                </c:pt>
                <c:pt idx="31738">
                  <c:v>103.835783999784</c:v>
                </c:pt>
                <c:pt idx="31739">
                  <c:v>103.837940000175</c:v>
                </c:pt>
                <c:pt idx="31740">
                  <c:v>103.84888299995499</c:v>
                </c:pt>
                <c:pt idx="31741">
                  <c:v>103.855260999807</c:v>
                </c:pt>
                <c:pt idx="31742">
                  <c:v>103.857719000188</c:v>
                </c:pt>
                <c:pt idx="31743">
                  <c:v>103.85820400006101</c:v>
                </c:pt>
                <c:pt idx="31744">
                  <c:v>103.85899799985</c:v>
                </c:pt>
                <c:pt idx="31745">
                  <c:v>103.85958300003</c:v>
                </c:pt>
                <c:pt idx="31746">
                  <c:v>103.86181900003</c:v>
                </c:pt>
                <c:pt idx="31747">
                  <c:v>103.86225199999801</c:v>
                </c:pt>
                <c:pt idx="31748">
                  <c:v>103.86292500015701</c:v>
                </c:pt>
                <c:pt idx="31749">
                  <c:v>103.863505999925</c:v>
                </c:pt>
                <c:pt idx="31750">
                  <c:v>103.880059999937</c:v>
                </c:pt>
                <c:pt idx="31751">
                  <c:v>103.88069600003199</c:v>
                </c:pt>
                <c:pt idx="31752">
                  <c:v>103.880981000202</c:v>
                </c:pt>
                <c:pt idx="31753">
                  <c:v>103.882029000033</c:v>
                </c:pt>
                <c:pt idx="31754">
                  <c:v>103.8829969998</c:v>
                </c:pt>
                <c:pt idx="31755">
                  <c:v>103.88870299993799</c:v>
                </c:pt>
                <c:pt idx="31756">
                  <c:v>103.891258000203</c:v>
                </c:pt>
                <c:pt idx="31757">
                  <c:v>103.89289700015</c:v>
                </c:pt>
                <c:pt idx="31758">
                  <c:v>103.89353399978</c:v>
                </c:pt>
                <c:pt idx="31759">
                  <c:v>103.894938999928</c:v>
                </c:pt>
                <c:pt idx="31760">
                  <c:v>103.89590600016101</c:v>
                </c:pt>
                <c:pt idx="31761">
                  <c:v>103.903696000088</c:v>
                </c:pt>
                <c:pt idx="31762">
                  <c:v>103.915303000121</c:v>
                </c:pt>
                <c:pt idx="31763">
                  <c:v>103.92386500006901</c:v>
                </c:pt>
                <c:pt idx="31764">
                  <c:v>103.92765300002701</c:v>
                </c:pt>
                <c:pt idx="31765">
                  <c:v>103.95454699982999</c:v>
                </c:pt>
                <c:pt idx="31766">
                  <c:v>103.955124000094</c:v>
                </c:pt>
                <c:pt idx="31767">
                  <c:v>103.95617899985101</c:v>
                </c:pt>
                <c:pt idx="31768">
                  <c:v>103.956940999978</c:v>
                </c:pt>
                <c:pt idx="31769">
                  <c:v>103.95932099981999</c:v>
                </c:pt>
                <c:pt idx="31770">
                  <c:v>103.96910999997901</c:v>
                </c:pt>
                <c:pt idx="31771">
                  <c:v>103.98353500022399</c:v>
                </c:pt>
                <c:pt idx="31772">
                  <c:v>103.98424200002401</c:v>
                </c:pt>
                <c:pt idx="31773">
                  <c:v>103.98552600008699</c:v>
                </c:pt>
                <c:pt idx="31774">
                  <c:v>103.986452999834</c:v>
                </c:pt>
                <c:pt idx="31775">
                  <c:v>103.98879400008801</c:v>
                </c:pt>
                <c:pt idx="31776">
                  <c:v>103.989265000109</c:v>
                </c:pt>
                <c:pt idx="31777">
                  <c:v>103.990149999845</c:v>
                </c:pt>
                <c:pt idx="31778">
                  <c:v>103.99087199994</c:v>
                </c:pt>
                <c:pt idx="31779">
                  <c:v>104.00690100004699</c:v>
                </c:pt>
                <c:pt idx="31780">
                  <c:v>104.009256000153</c:v>
                </c:pt>
                <c:pt idx="31781">
                  <c:v>104.00995800000601</c:v>
                </c:pt>
                <c:pt idx="31782">
                  <c:v>104.011205000006</c:v>
                </c:pt>
                <c:pt idx="31783">
                  <c:v>104.01220099993201</c:v>
                </c:pt>
                <c:pt idx="31784">
                  <c:v>104.03308900003999</c:v>
                </c:pt>
                <c:pt idx="31785">
                  <c:v>104.050414000084</c:v>
                </c:pt>
                <c:pt idx="31786">
                  <c:v>104.05335699988399</c:v>
                </c:pt>
                <c:pt idx="31787">
                  <c:v>104.054058000201</c:v>
                </c:pt>
                <c:pt idx="31788">
                  <c:v>104.05538900022199</c:v>
                </c:pt>
                <c:pt idx="31789">
                  <c:v>104.05681200018</c:v>
                </c:pt>
                <c:pt idx="31790">
                  <c:v>104.05971699992701</c:v>
                </c:pt>
                <c:pt idx="31791">
                  <c:v>104.080273999898</c:v>
                </c:pt>
                <c:pt idx="31792">
                  <c:v>104.08092999978099</c:v>
                </c:pt>
                <c:pt idx="31793">
                  <c:v>104.08219300006699</c:v>
                </c:pt>
                <c:pt idx="31794">
                  <c:v>104.08302399991899</c:v>
                </c:pt>
                <c:pt idx="31795">
                  <c:v>104.107440000007</c:v>
                </c:pt>
                <c:pt idx="31796">
                  <c:v>104.107975999795</c:v>
                </c:pt>
                <c:pt idx="31797">
                  <c:v>104.10879499977399</c:v>
                </c:pt>
                <c:pt idx="31798">
                  <c:v>104.109662000155</c:v>
                </c:pt>
                <c:pt idx="31799">
                  <c:v>104.123941000125</c:v>
                </c:pt>
                <c:pt idx="31800">
                  <c:v>104.12461099986101</c:v>
                </c:pt>
                <c:pt idx="31801">
                  <c:v>104.12577799979699</c:v>
                </c:pt>
                <c:pt idx="31802">
                  <c:v>104.127094999967</c:v>
                </c:pt>
                <c:pt idx="31803">
                  <c:v>104.12728199980801</c:v>
                </c:pt>
                <c:pt idx="31804">
                  <c:v>104.12940200012501</c:v>
                </c:pt>
                <c:pt idx="31805">
                  <c:v>104.14049900009499</c:v>
                </c:pt>
                <c:pt idx="31806">
                  <c:v>104.141037999852</c:v>
                </c:pt>
                <c:pt idx="31807">
                  <c:v>104.14195400016899</c:v>
                </c:pt>
                <c:pt idx="31808">
                  <c:v>104.14263299980999</c:v>
                </c:pt>
                <c:pt idx="31809">
                  <c:v>104.147097999884</c:v>
                </c:pt>
                <c:pt idx="31810">
                  <c:v>104.147732000001</c:v>
                </c:pt>
                <c:pt idx="31811">
                  <c:v>104.14900600017</c:v>
                </c:pt>
                <c:pt idx="31812">
                  <c:v>104.14991400011701</c:v>
                </c:pt>
                <c:pt idx="31813">
                  <c:v>104.15191899983201</c:v>
                </c:pt>
                <c:pt idx="31814">
                  <c:v>104.152467999938</c:v>
                </c:pt>
                <c:pt idx="31815">
                  <c:v>104.153161999875</c:v>
                </c:pt>
                <c:pt idx="31816">
                  <c:v>104.153520000181</c:v>
                </c:pt>
                <c:pt idx="31817">
                  <c:v>104.153911000139</c:v>
                </c:pt>
                <c:pt idx="31818">
                  <c:v>104.15423799986399</c:v>
                </c:pt>
                <c:pt idx="31819">
                  <c:v>104.155307999917</c:v>
                </c:pt>
                <c:pt idx="31820">
                  <c:v>104.15629199997001</c:v>
                </c:pt>
                <c:pt idx="31821">
                  <c:v>104.19087999980501</c:v>
                </c:pt>
                <c:pt idx="31822">
                  <c:v>104.197469000155</c:v>
                </c:pt>
                <c:pt idx="31823">
                  <c:v>104.207856999892</c:v>
                </c:pt>
                <c:pt idx="31824">
                  <c:v>104.20842099983899</c:v>
                </c:pt>
                <c:pt idx="31825">
                  <c:v>104.20936799982799</c:v>
                </c:pt>
                <c:pt idx="31826">
                  <c:v>104.21048599982799</c:v>
                </c:pt>
                <c:pt idx="31827">
                  <c:v>104.218198000125</c:v>
                </c:pt>
                <c:pt idx="31828">
                  <c:v>104.220106999946</c:v>
                </c:pt>
                <c:pt idx="31829">
                  <c:v>104.22028799985101</c:v>
                </c:pt>
                <c:pt idx="31830">
                  <c:v>104.220671999883</c:v>
                </c:pt>
                <c:pt idx="31831">
                  <c:v>104.221313999914</c:v>
                </c:pt>
                <c:pt idx="31832">
                  <c:v>104.221834999862</c:v>
                </c:pt>
                <c:pt idx="31833">
                  <c:v>104.22219200017899</c:v>
                </c:pt>
                <c:pt idx="31834">
                  <c:v>104.22264599992501</c:v>
                </c:pt>
                <c:pt idx="31835">
                  <c:v>104.223601999819</c:v>
                </c:pt>
                <c:pt idx="31836">
                  <c:v>104.2243400002</c:v>
                </c:pt>
                <c:pt idx="31837">
                  <c:v>104.22576000019001</c:v>
                </c:pt>
                <c:pt idx="31838">
                  <c:v>104.229095999926</c:v>
                </c:pt>
                <c:pt idx="31839">
                  <c:v>104.229777999989</c:v>
                </c:pt>
                <c:pt idx="31840">
                  <c:v>104.23085000002099</c:v>
                </c:pt>
                <c:pt idx="31841">
                  <c:v>104.23214000002099</c:v>
                </c:pt>
                <c:pt idx="31842">
                  <c:v>104.239402000075</c:v>
                </c:pt>
                <c:pt idx="31843">
                  <c:v>104.239835000043</c:v>
                </c:pt>
                <c:pt idx="31844">
                  <c:v>104.240481000033</c:v>
                </c:pt>
                <c:pt idx="31845">
                  <c:v>104.24050499977901</c:v>
                </c:pt>
                <c:pt idx="31846">
                  <c:v>104.2407179998</c:v>
                </c:pt>
                <c:pt idx="31847">
                  <c:v>104.24077600009599</c:v>
                </c:pt>
                <c:pt idx="31848">
                  <c:v>104.241048999938</c:v>
                </c:pt>
                <c:pt idx="31849">
                  <c:v>104.241450999779</c:v>
                </c:pt>
                <c:pt idx="31850">
                  <c:v>104.241455000192</c:v>
                </c:pt>
                <c:pt idx="31851">
                  <c:v>104.241634000118</c:v>
                </c:pt>
                <c:pt idx="31852">
                  <c:v>104.24206100014999</c:v>
                </c:pt>
                <c:pt idx="31853">
                  <c:v>104.242505000001</c:v>
                </c:pt>
                <c:pt idx="31854">
                  <c:v>104.242671000065</c:v>
                </c:pt>
                <c:pt idx="31855">
                  <c:v>104.242690999853</c:v>
                </c:pt>
                <c:pt idx="31856">
                  <c:v>104.242697999779</c:v>
                </c:pt>
                <c:pt idx="31857">
                  <c:v>104.24368599979</c:v>
                </c:pt>
                <c:pt idx="31858">
                  <c:v>104.243699000107</c:v>
                </c:pt>
                <c:pt idx="31859">
                  <c:v>104.258128999845</c:v>
                </c:pt>
                <c:pt idx="31860">
                  <c:v>104.25845999998199</c:v>
                </c:pt>
                <c:pt idx="31861">
                  <c:v>104.25909600007799</c:v>
                </c:pt>
                <c:pt idx="31862">
                  <c:v>104.25959299982401</c:v>
                </c:pt>
                <c:pt idx="31863">
                  <c:v>104.26110500020499</c:v>
                </c:pt>
                <c:pt idx="31864">
                  <c:v>104.26140299978199</c:v>
                </c:pt>
                <c:pt idx="31865">
                  <c:v>104.261951999887</c:v>
                </c:pt>
                <c:pt idx="31866">
                  <c:v>104.26237799993</c:v>
                </c:pt>
                <c:pt idx="31867">
                  <c:v>104.26251099988801</c:v>
                </c:pt>
                <c:pt idx="31868">
                  <c:v>104.263189999983</c:v>
                </c:pt>
                <c:pt idx="31869">
                  <c:v>104.26447100007799</c:v>
                </c:pt>
                <c:pt idx="31870">
                  <c:v>104.265381000004</c:v>
                </c:pt>
                <c:pt idx="31871">
                  <c:v>104.280672000186</c:v>
                </c:pt>
                <c:pt idx="31872">
                  <c:v>104.296049999902</c:v>
                </c:pt>
                <c:pt idx="31873">
                  <c:v>104.296693999913</c:v>
                </c:pt>
                <c:pt idx="31874">
                  <c:v>104.29800900010299</c:v>
                </c:pt>
                <c:pt idx="31875">
                  <c:v>104.298279999966</c:v>
                </c:pt>
                <c:pt idx="31876">
                  <c:v>104.298922999987</c:v>
                </c:pt>
                <c:pt idx="31877">
                  <c:v>104.307865999999</c:v>
                </c:pt>
                <c:pt idx="31878">
                  <c:v>104.309383999861</c:v>
                </c:pt>
                <c:pt idx="31879">
                  <c:v>104.33144699982201</c:v>
                </c:pt>
                <c:pt idx="31880">
                  <c:v>104.332960000192</c:v>
                </c:pt>
                <c:pt idx="31881">
                  <c:v>104.336241000055</c:v>
                </c:pt>
                <c:pt idx="31882">
                  <c:v>104.337104000023</c:v>
                </c:pt>
                <c:pt idx="31883">
                  <c:v>104.337774000214</c:v>
                </c:pt>
                <c:pt idx="31884">
                  <c:v>104.338913999981</c:v>
                </c:pt>
                <c:pt idx="31885">
                  <c:v>104.340112000045</c:v>
                </c:pt>
                <c:pt idx="31886">
                  <c:v>104.343967000204</c:v>
                </c:pt>
                <c:pt idx="31887">
                  <c:v>104.359343999931</c:v>
                </c:pt>
                <c:pt idx="31888">
                  <c:v>104.365962999963</c:v>
                </c:pt>
                <c:pt idx="31889">
                  <c:v>104.36670499984699</c:v>
                </c:pt>
                <c:pt idx="31890">
                  <c:v>104.36806000006901</c:v>
                </c:pt>
                <c:pt idx="31891">
                  <c:v>104.36876099993201</c:v>
                </c:pt>
                <c:pt idx="31892">
                  <c:v>104.369060999943</c:v>
                </c:pt>
                <c:pt idx="31893">
                  <c:v>104.36932899983699</c:v>
                </c:pt>
                <c:pt idx="31894">
                  <c:v>104.369697000038</c:v>
                </c:pt>
                <c:pt idx="31895">
                  <c:v>104.37100999979501</c:v>
                </c:pt>
                <c:pt idx="31896">
                  <c:v>104.371939999964</c:v>
                </c:pt>
                <c:pt idx="31897">
                  <c:v>104.37481200006</c:v>
                </c:pt>
                <c:pt idx="31898">
                  <c:v>104.37543199986901</c:v>
                </c:pt>
                <c:pt idx="31899">
                  <c:v>104.376674999912</c:v>
                </c:pt>
                <c:pt idx="31900">
                  <c:v>104.37757199997499</c:v>
                </c:pt>
                <c:pt idx="31901">
                  <c:v>104.378899000039</c:v>
                </c:pt>
                <c:pt idx="31902">
                  <c:v>104.37925899987</c:v>
                </c:pt>
                <c:pt idx="31903">
                  <c:v>104.379590000007</c:v>
                </c:pt>
                <c:pt idx="31904">
                  <c:v>104.380276000028</c:v>
                </c:pt>
                <c:pt idx="31905">
                  <c:v>104.38044800002899</c:v>
                </c:pt>
                <c:pt idx="31906">
                  <c:v>104.380974999912</c:v>
                </c:pt>
                <c:pt idx="31907">
                  <c:v>104.381061999902</c:v>
                </c:pt>
                <c:pt idx="31908">
                  <c:v>104.381502999785</c:v>
                </c:pt>
                <c:pt idx="31909">
                  <c:v>104.38188099988101</c:v>
                </c:pt>
                <c:pt idx="31910">
                  <c:v>104.40533600012701</c:v>
                </c:pt>
                <c:pt idx="31911">
                  <c:v>104.41193599990501</c:v>
                </c:pt>
                <c:pt idx="31912">
                  <c:v>104.412499999853</c:v>
                </c:pt>
                <c:pt idx="31913">
                  <c:v>104.41352899988399</c:v>
                </c:pt>
                <c:pt idx="31914">
                  <c:v>104.414340999937</c:v>
                </c:pt>
                <c:pt idx="31915">
                  <c:v>104.424551000192</c:v>
                </c:pt>
                <c:pt idx="31916">
                  <c:v>104.424932999791</c:v>
                </c:pt>
                <c:pt idx="31917">
                  <c:v>104.425643000013</c:v>
                </c:pt>
                <c:pt idx="31918">
                  <c:v>104.42618800016101</c:v>
                </c:pt>
                <c:pt idx="31919">
                  <c:v>104.427897999812</c:v>
                </c:pt>
                <c:pt idx="31920">
                  <c:v>104.42836599986499</c:v>
                </c:pt>
                <c:pt idx="31921">
                  <c:v>104.429319999781</c:v>
                </c:pt>
                <c:pt idx="31922">
                  <c:v>104.430023000077</c:v>
                </c:pt>
                <c:pt idx="31923">
                  <c:v>104.43027200017201</c:v>
                </c:pt>
                <c:pt idx="31924">
                  <c:v>104.438341999866</c:v>
                </c:pt>
                <c:pt idx="31925">
                  <c:v>104.458300999795</c:v>
                </c:pt>
                <c:pt idx="31926">
                  <c:v>104.45889499987901</c:v>
                </c:pt>
                <c:pt idx="31927">
                  <c:v>104.45941499983699</c:v>
                </c:pt>
                <c:pt idx="31928">
                  <c:v>104.459869000038</c:v>
                </c:pt>
                <c:pt idx="31929">
                  <c:v>104.460015999848</c:v>
                </c:pt>
                <c:pt idx="31930">
                  <c:v>104.46077899996399</c:v>
                </c:pt>
                <c:pt idx="31931">
                  <c:v>104.46082599992201</c:v>
                </c:pt>
                <c:pt idx="31932">
                  <c:v>104.461566999816</c:v>
                </c:pt>
                <c:pt idx="31933">
                  <c:v>104.47271400016599</c:v>
                </c:pt>
                <c:pt idx="31934">
                  <c:v>104.473202999997</c:v>
                </c:pt>
                <c:pt idx="31935">
                  <c:v>104.473359000166</c:v>
                </c:pt>
                <c:pt idx="31936">
                  <c:v>104.474480000135</c:v>
                </c:pt>
                <c:pt idx="31937">
                  <c:v>104.47479300000801</c:v>
                </c:pt>
                <c:pt idx="31938">
                  <c:v>104.47536899982799</c:v>
                </c:pt>
                <c:pt idx="31939">
                  <c:v>104.47759199996599</c:v>
                </c:pt>
                <c:pt idx="31940">
                  <c:v>104.48040800019901</c:v>
                </c:pt>
                <c:pt idx="31941">
                  <c:v>104.481621000104</c:v>
                </c:pt>
                <c:pt idx="31942">
                  <c:v>104.484173999935</c:v>
                </c:pt>
                <c:pt idx="31943">
                  <c:v>104.48475900011501</c:v>
                </c:pt>
                <c:pt idx="31944">
                  <c:v>104.485845999988</c:v>
                </c:pt>
                <c:pt idx="31945">
                  <c:v>104.48660800011501</c:v>
                </c:pt>
                <c:pt idx="31946">
                  <c:v>104.496280000148</c:v>
                </c:pt>
                <c:pt idx="31947">
                  <c:v>104.49686199990501</c:v>
                </c:pt>
                <c:pt idx="31948">
                  <c:v>104.49799600019101</c:v>
                </c:pt>
                <c:pt idx="31949">
                  <c:v>104.49886900005301</c:v>
                </c:pt>
                <c:pt idx="31950">
                  <c:v>104.502936999779</c:v>
                </c:pt>
                <c:pt idx="31951">
                  <c:v>104.503150999789</c:v>
                </c:pt>
                <c:pt idx="31952">
                  <c:v>104.503642000054</c:v>
                </c:pt>
                <c:pt idx="31953">
                  <c:v>104.50403999993699</c:v>
                </c:pt>
                <c:pt idx="31954">
                  <c:v>104.50868299994899</c:v>
                </c:pt>
                <c:pt idx="31955">
                  <c:v>104.517879000013</c:v>
                </c:pt>
                <c:pt idx="31956">
                  <c:v>104.52488999999299</c:v>
                </c:pt>
                <c:pt idx="31957">
                  <c:v>104.52558099996101</c:v>
                </c:pt>
                <c:pt idx="31958">
                  <c:v>104.53035799991899</c:v>
                </c:pt>
                <c:pt idx="31959">
                  <c:v>104.53065599995101</c:v>
                </c:pt>
                <c:pt idx="31960">
                  <c:v>104.53245899998299</c:v>
                </c:pt>
                <c:pt idx="31961">
                  <c:v>104.53270300013099</c:v>
                </c:pt>
                <c:pt idx="31962">
                  <c:v>104.53303599979299</c:v>
                </c:pt>
                <c:pt idx="31963">
                  <c:v>104.533076999814</c:v>
                </c:pt>
                <c:pt idx="31964">
                  <c:v>104.53318999998299</c:v>
                </c:pt>
                <c:pt idx="31965">
                  <c:v>104.53377800013099</c:v>
                </c:pt>
                <c:pt idx="31966">
                  <c:v>104.533847999846</c:v>
                </c:pt>
                <c:pt idx="31967">
                  <c:v>104.533927999909</c:v>
                </c:pt>
                <c:pt idx="31968">
                  <c:v>104.534271999909</c:v>
                </c:pt>
                <c:pt idx="31969">
                  <c:v>104.53480500018399</c:v>
                </c:pt>
                <c:pt idx="31970">
                  <c:v>104.535105000195</c:v>
                </c:pt>
                <c:pt idx="31971">
                  <c:v>104.55794600011299</c:v>
                </c:pt>
                <c:pt idx="31972">
                  <c:v>104.56201099987</c:v>
                </c:pt>
                <c:pt idx="31973">
                  <c:v>104.562617999818</c:v>
                </c:pt>
                <c:pt idx="31974">
                  <c:v>104.56372599992301</c:v>
                </c:pt>
                <c:pt idx="31975">
                  <c:v>104.564495999966</c:v>
                </c:pt>
                <c:pt idx="31976">
                  <c:v>104.56922599996599</c:v>
                </c:pt>
                <c:pt idx="31977">
                  <c:v>104.569544999776</c:v>
                </c:pt>
                <c:pt idx="31978">
                  <c:v>104.57502799999901</c:v>
                </c:pt>
                <c:pt idx="31979">
                  <c:v>104.57565700016799</c:v>
                </c:pt>
                <c:pt idx="31980">
                  <c:v>104.576662999988</c:v>
                </c:pt>
                <c:pt idx="31981">
                  <c:v>104.57775699978801</c:v>
                </c:pt>
                <c:pt idx="31982">
                  <c:v>104.60784099996</c:v>
                </c:pt>
                <c:pt idx="31983">
                  <c:v>104.61565200011999</c:v>
                </c:pt>
                <c:pt idx="31984">
                  <c:v>104.62853199987801</c:v>
                </c:pt>
                <c:pt idx="31985">
                  <c:v>104.63981300017599</c:v>
                </c:pt>
                <c:pt idx="31986">
                  <c:v>104.640489999837</c:v>
                </c:pt>
                <c:pt idx="31987">
                  <c:v>104.641652999816</c:v>
                </c:pt>
                <c:pt idx="31988">
                  <c:v>104.64261900006001</c:v>
                </c:pt>
                <c:pt idx="31989">
                  <c:v>104.64983100018799</c:v>
                </c:pt>
                <c:pt idx="31990">
                  <c:v>104.65040999997599</c:v>
                </c:pt>
                <c:pt idx="31991">
                  <c:v>104.651482999997</c:v>
                </c:pt>
                <c:pt idx="31992">
                  <c:v>104.652187999818</c:v>
                </c:pt>
                <c:pt idx="31993">
                  <c:v>104.657081999903</c:v>
                </c:pt>
                <c:pt idx="31994">
                  <c:v>104.671068999778</c:v>
                </c:pt>
                <c:pt idx="31995">
                  <c:v>104.671640000105</c:v>
                </c:pt>
                <c:pt idx="31996">
                  <c:v>104.67275700011601</c:v>
                </c:pt>
                <c:pt idx="31997">
                  <c:v>104.673508999894</c:v>
                </c:pt>
                <c:pt idx="31998">
                  <c:v>104.675066999789</c:v>
                </c:pt>
                <c:pt idx="31999">
                  <c:v>104.675732000032</c:v>
                </c:pt>
                <c:pt idx="32000">
                  <c:v>104.67698499996901</c:v>
                </c:pt>
                <c:pt idx="32001">
                  <c:v>104.67785899982101</c:v>
                </c:pt>
                <c:pt idx="32002">
                  <c:v>104.679705999842</c:v>
                </c:pt>
                <c:pt idx="32003">
                  <c:v>104.680399999779</c:v>
                </c:pt>
                <c:pt idx="32004">
                  <c:v>104.681711000012</c:v>
                </c:pt>
                <c:pt idx="32005">
                  <c:v>104.6825909998</c:v>
                </c:pt>
                <c:pt idx="32006">
                  <c:v>104.687200000171</c:v>
                </c:pt>
                <c:pt idx="32007">
                  <c:v>104.687898000065</c:v>
                </c:pt>
                <c:pt idx="32008">
                  <c:v>104.688949999854</c:v>
                </c:pt>
                <c:pt idx="32009">
                  <c:v>104.68987400008699</c:v>
                </c:pt>
                <c:pt idx="32010">
                  <c:v>104.696511999918</c:v>
                </c:pt>
                <c:pt idx="32011">
                  <c:v>104.697048000161</c:v>
                </c:pt>
                <c:pt idx="32012">
                  <c:v>104.698034000193</c:v>
                </c:pt>
                <c:pt idx="32013">
                  <c:v>104.698726000151</c:v>
                </c:pt>
                <c:pt idx="32014">
                  <c:v>104.69920400009801</c:v>
                </c:pt>
                <c:pt idx="32015">
                  <c:v>104.70046299997101</c:v>
                </c:pt>
                <c:pt idx="32016">
                  <c:v>104.71257800008901</c:v>
                </c:pt>
                <c:pt idx="32017">
                  <c:v>104.72379600014301</c:v>
                </c:pt>
                <c:pt idx="32018">
                  <c:v>104.74159900013501</c:v>
                </c:pt>
                <c:pt idx="32019">
                  <c:v>104.75654899982999</c:v>
                </c:pt>
                <c:pt idx="32020">
                  <c:v>104.757255000095</c:v>
                </c:pt>
                <c:pt idx="32021">
                  <c:v>104.758487999788</c:v>
                </c:pt>
                <c:pt idx="32022">
                  <c:v>104.759813999862</c:v>
                </c:pt>
                <c:pt idx="32023">
                  <c:v>104.760019999957</c:v>
                </c:pt>
                <c:pt idx="32024">
                  <c:v>104.760518000148</c:v>
                </c:pt>
                <c:pt idx="32025">
                  <c:v>104.761835999852</c:v>
                </c:pt>
                <c:pt idx="32026">
                  <c:v>104.762722000032</c:v>
                </c:pt>
                <c:pt idx="32027">
                  <c:v>104.76302699998901</c:v>
                </c:pt>
                <c:pt idx="32028">
                  <c:v>104.76430800008499</c:v>
                </c:pt>
                <c:pt idx="32029">
                  <c:v>104.77225500017001</c:v>
                </c:pt>
                <c:pt idx="32030">
                  <c:v>104.77274799995901</c:v>
                </c:pt>
                <c:pt idx="32031">
                  <c:v>104.77378299992699</c:v>
                </c:pt>
                <c:pt idx="32032">
                  <c:v>104.77446899994899</c:v>
                </c:pt>
                <c:pt idx="32033">
                  <c:v>104.786087999855</c:v>
                </c:pt>
                <c:pt idx="32034">
                  <c:v>104.792447999898</c:v>
                </c:pt>
                <c:pt idx="32035">
                  <c:v>104.79287499992999</c:v>
                </c:pt>
                <c:pt idx="32036">
                  <c:v>104.793821999919</c:v>
                </c:pt>
                <c:pt idx="32037">
                  <c:v>104.794516999845</c:v>
                </c:pt>
                <c:pt idx="32038">
                  <c:v>104.81163199983699</c:v>
                </c:pt>
                <c:pt idx="32039">
                  <c:v>104.81772399998499</c:v>
                </c:pt>
                <c:pt idx="32040">
                  <c:v>104.818459999933</c:v>
                </c:pt>
                <c:pt idx="32041">
                  <c:v>104.822191000039</c:v>
                </c:pt>
                <c:pt idx="32042">
                  <c:v>104.82378000006001</c:v>
                </c:pt>
                <c:pt idx="32043">
                  <c:v>104.82434599998599</c:v>
                </c:pt>
                <c:pt idx="32044">
                  <c:v>104.82463800008101</c:v>
                </c:pt>
                <c:pt idx="32045">
                  <c:v>104.82514800014501</c:v>
                </c:pt>
                <c:pt idx="32046">
                  <c:v>104.82524899998599</c:v>
                </c:pt>
                <c:pt idx="32047">
                  <c:v>104.825460000029</c:v>
                </c:pt>
                <c:pt idx="32048">
                  <c:v>104.826018000039</c:v>
                </c:pt>
                <c:pt idx="32049">
                  <c:v>104.82668699978601</c:v>
                </c:pt>
                <c:pt idx="32050">
                  <c:v>104.826841999965</c:v>
                </c:pt>
                <c:pt idx="32051">
                  <c:v>104.827024999849</c:v>
                </c:pt>
                <c:pt idx="32052">
                  <c:v>104.82835699986001</c:v>
                </c:pt>
                <c:pt idx="32053">
                  <c:v>104.82878299990199</c:v>
                </c:pt>
                <c:pt idx="32054">
                  <c:v>104.829042999881</c:v>
                </c:pt>
                <c:pt idx="32055">
                  <c:v>104.830477000177</c:v>
                </c:pt>
                <c:pt idx="32056">
                  <c:v>104.830585999934</c:v>
                </c:pt>
                <c:pt idx="32057">
                  <c:v>104.830690000198</c:v>
                </c:pt>
                <c:pt idx="32058">
                  <c:v>104.830780000156</c:v>
                </c:pt>
                <c:pt idx="32059">
                  <c:v>104.83088000000801</c:v>
                </c:pt>
                <c:pt idx="32060">
                  <c:v>104.831986000135</c:v>
                </c:pt>
                <c:pt idx="32061">
                  <c:v>104.83366200014601</c:v>
                </c:pt>
                <c:pt idx="32062">
                  <c:v>104.83407399988199</c:v>
                </c:pt>
                <c:pt idx="32063">
                  <c:v>104.83423000005101</c:v>
                </c:pt>
                <c:pt idx="32064">
                  <c:v>104.834682999808</c:v>
                </c:pt>
                <c:pt idx="32065">
                  <c:v>104.83480799985</c:v>
                </c:pt>
                <c:pt idx="32066">
                  <c:v>104.83516200019901</c:v>
                </c:pt>
                <c:pt idx="32067">
                  <c:v>104.83579299989199</c:v>
                </c:pt>
                <c:pt idx="32068">
                  <c:v>104.83656099995599</c:v>
                </c:pt>
                <c:pt idx="32069">
                  <c:v>104.83854499989299</c:v>
                </c:pt>
                <c:pt idx="32070">
                  <c:v>104.83882900007301</c:v>
                </c:pt>
                <c:pt idx="32071">
                  <c:v>104.839457999787</c:v>
                </c:pt>
                <c:pt idx="32072">
                  <c:v>104.839923999861</c:v>
                </c:pt>
                <c:pt idx="32073">
                  <c:v>104.84289199985101</c:v>
                </c:pt>
                <c:pt idx="32074">
                  <c:v>104.871220999939</c:v>
                </c:pt>
                <c:pt idx="32075">
                  <c:v>104.871733999971</c:v>
                </c:pt>
                <c:pt idx="32076">
                  <c:v>104.872598999918</c:v>
                </c:pt>
                <c:pt idx="32077">
                  <c:v>104.87328299996001</c:v>
                </c:pt>
                <c:pt idx="32078">
                  <c:v>104.880741000215</c:v>
                </c:pt>
                <c:pt idx="32079">
                  <c:v>104.90547500012299</c:v>
                </c:pt>
                <c:pt idx="32080">
                  <c:v>104.90616600009101</c:v>
                </c:pt>
                <c:pt idx="32081">
                  <c:v>104.90722099984799</c:v>
                </c:pt>
                <c:pt idx="32082">
                  <c:v>104.908028999943</c:v>
                </c:pt>
                <c:pt idx="32083">
                  <c:v>104.91180999997499</c:v>
                </c:pt>
                <c:pt idx="32084">
                  <c:v>104.926239000178</c:v>
                </c:pt>
                <c:pt idx="32085">
                  <c:v>104.946265999842</c:v>
                </c:pt>
                <c:pt idx="32086">
                  <c:v>104.96233799995001</c:v>
                </c:pt>
                <c:pt idx="32087">
                  <c:v>104.96884800022499</c:v>
                </c:pt>
                <c:pt idx="32088">
                  <c:v>104.973528999835</c:v>
                </c:pt>
                <c:pt idx="32089">
                  <c:v>104.976742999951</c:v>
                </c:pt>
                <c:pt idx="32090">
                  <c:v>105.01563600018901</c:v>
                </c:pt>
                <c:pt idx="32091">
                  <c:v>105.018749000009</c:v>
                </c:pt>
                <c:pt idx="32092">
                  <c:v>105.019460000221</c:v>
                </c:pt>
                <c:pt idx="32093">
                  <c:v>105.020472999967</c:v>
                </c:pt>
                <c:pt idx="32094">
                  <c:v>105.020805000094</c:v>
                </c:pt>
                <c:pt idx="32095">
                  <c:v>105.020965000221</c:v>
                </c:pt>
                <c:pt idx="32096">
                  <c:v>105.021747000137</c:v>
                </c:pt>
                <c:pt idx="32097">
                  <c:v>105.02185599989299</c:v>
                </c:pt>
                <c:pt idx="32098">
                  <c:v>105.022562000158</c:v>
                </c:pt>
                <c:pt idx="32099">
                  <c:v>105.04796799978</c:v>
                </c:pt>
                <c:pt idx="32100">
                  <c:v>105.049229000087</c:v>
                </c:pt>
                <c:pt idx="32101">
                  <c:v>105.04992899996</c:v>
                </c:pt>
                <c:pt idx="32102">
                  <c:v>105.051187999833</c:v>
                </c:pt>
                <c:pt idx="32103">
                  <c:v>105.052177999823</c:v>
                </c:pt>
                <c:pt idx="32104">
                  <c:v>105.059109000194</c:v>
                </c:pt>
                <c:pt idx="32105">
                  <c:v>105.059766000067</c:v>
                </c:pt>
                <c:pt idx="32106">
                  <c:v>105.060906999824</c:v>
                </c:pt>
                <c:pt idx="32107">
                  <c:v>105.06172099985599</c:v>
                </c:pt>
                <c:pt idx="32108">
                  <c:v>105.06430599980301</c:v>
                </c:pt>
                <c:pt idx="32109">
                  <c:v>105.06468199992</c:v>
                </c:pt>
                <c:pt idx="32110">
                  <c:v>105.065535999983</c:v>
                </c:pt>
                <c:pt idx="32111">
                  <c:v>105.066208000152</c:v>
                </c:pt>
                <c:pt idx="32112">
                  <c:v>105.07039100002601</c:v>
                </c:pt>
                <c:pt idx="32113">
                  <c:v>105.07113599987801</c:v>
                </c:pt>
                <c:pt idx="32114">
                  <c:v>105.07257300014301</c:v>
                </c:pt>
                <c:pt idx="32115">
                  <c:v>105.073539999921</c:v>
                </c:pt>
                <c:pt idx="32116">
                  <c:v>105.08217000005899</c:v>
                </c:pt>
                <c:pt idx="32117">
                  <c:v>105.082633000165</c:v>
                </c:pt>
                <c:pt idx="32118">
                  <c:v>105.08341000013299</c:v>
                </c:pt>
                <c:pt idx="32119">
                  <c:v>105.084008000176</c:v>
                </c:pt>
                <c:pt idx="32120">
                  <c:v>105.089958000007</c:v>
                </c:pt>
                <c:pt idx="32121">
                  <c:v>105.090624999775</c:v>
                </c:pt>
                <c:pt idx="32122">
                  <c:v>105.09165699977501</c:v>
                </c:pt>
                <c:pt idx="32123">
                  <c:v>105.09209900010299</c:v>
                </c:pt>
                <c:pt idx="32124">
                  <c:v>105.09238799977501</c:v>
                </c:pt>
                <c:pt idx="32125">
                  <c:v>105.10955500012601</c:v>
                </c:pt>
                <c:pt idx="32126">
                  <c:v>105.11812499998901</c:v>
                </c:pt>
                <c:pt idx="32127">
                  <c:v>105.11970400011701</c:v>
                </c:pt>
                <c:pt idx="32128">
                  <c:v>105.12023999990501</c:v>
                </c:pt>
                <c:pt idx="32129">
                  <c:v>105.121227999916</c:v>
                </c:pt>
                <c:pt idx="32130">
                  <c:v>105.12194700004301</c:v>
                </c:pt>
                <c:pt idx="32131">
                  <c:v>105.124456999874</c:v>
                </c:pt>
                <c:pt idx="32132">
                  <c:v>105.134534000171</c:v>
                </c:pt>
                <c:pt idx="32133">
                  <c:v>105.13551699977999</c:v>
                </c:pt>
                <c:pt idx="32134">
                  <c:v>105.136159999801</c:v>
                </c:pt>
                <c:pt idx="32135">
                  <c:v>105.137587000172</c:v>
                </c:pt>
                <c:pt idx="32136">
                  <c:v>105.13866500013999</c:v>
                </c:pt>
                <c:pt idx="32137">
                  <c:v>105.139495000003</c:v>
                </c:pt>
                <c:pt idx="32138">
                  <c:v>105.14672099998199</c:v>
                </c:pt>
                <c:pt idx="32139">
                  <c:v>105.14736699997201</c:v>
                </c:pt>
                <c:pt idx="32140">
                  <c:v>105.14853099993999</c:v>
                </c:pt>
                <c:pt idx="32141">
                  <c:v>105.14924500012</c:v>
                </c:pt>
                <c:pt idx="32142">
                  <c:v>105.149900000014</c:v>
                </c:pt>
                <c:pt idx="32143">
                  <c:v>105.150573000173</c:v>
                </c:pt>
                <c:pt idx="32144">
                  <c:v>105.15199600013099</c:v>
                </c:pt>
                <c:pt idx="32145">
                  <c:v>105.152993000046</c:v>
                </c:pt>
                <c:pt idx="32146">
                  <c:v>105.155287999878</c:v>
                </c:pt>
                <c:pt idx="32147">
                  <c:v>105.15597099993099</c:v>
                </c:pt>
                <c:pt idx="32148">
                  <c:v>105.15735399985699</c:v>
                </c:pt>
                <c:pt idx="32149">
                  <c:v>105.158475999814</c:v>
                </c:pt>
                <c:pt idx="32150">
                  <c:v>105.158832000142</c:v>
                </c:pt>
                <c:pt idx="32151">
                  <c:v>105.170884000017</c:v>
                </c:pt>
                <c:pt idx="32152">
                  <c:v>105.171048000102</c:v>
                </c:pt>
                <c:pt idx="32153">
                  <c:v>105.171597000207</c:v>
                </c:pt>
                <c:pt idx="32154">
                  <c:v>105.17293700013299</c:v>
                </c:pt>
                <c:pt idx="32155">
                  <c:v>105.17396200020801</c:v>
                </c:pt>
                <c:pt idx="32156">
                  <c:v>105.190296999808</c:v>
                </c:pt>
                <c:pt idx="32157">
                  <c:v>105.19061700006201</c:v>
                </c:pt>
                <c:pt idx="32158">
                  <c:v>105.19110399991401</c:v>
                </c:pt>
                <c:pt idx="32159">
                  <c:v>105.191482000009</c:v>
                </c:pt>
                <c:pt idx="32160">
                  <c:v>105.202854999788</c:v>
                </c:pt>
                <c:pt idx="32161">
                  <c:v>105.206064999947</c:v>
                </c:pt>
                <c:pt idx="32162">
                  <c:v>105.224502000055</c:v>
                </c:pt>
                <c:pt idx="32163">
                  <c:v>105.235699999866</c:v>
                </c:pt>
                <c:pt idx="32164">
                  <c:v>105.246537999846</c:v>
                </c:pt>
                <c:pt idx="32165">
                  <c:v>105.246942000121</c:v>
                </c:pt>
                <c:pt idx="32166">
                  <c:v>105.24713099994101</c:v>
                </c:pt>
                <c:pt idx="32167">
                  <c:v>105.24816599991</c:v>
                </c:pt>
                <c:pt idx="32168">
                  <c:v>105.24930600013199</c:v>
                </c:pt>
                <c:pt idx="32169">
                  <c:v>105.255243000101</c:v>
                </c:pt>
                <c:pt idx="32170">
                  <c:v>105.27405199991301</c:v>
                </c:pt>
                <c:pt idx="32171">
                  <c:v>105.27461099991301</c:v>
                </c:pt>
                <c:pt idx="32172">
                  <c:v>105.27470499982799</c:v>
                </c:pt>
                <c:pt idx="32173">
                  <c:v>105.27545700006101</c:v>
                </c:pt>
                <c:pt idx="32174">
                  <c:v>105.275591999998</c:v>
                </c:pt>
                <c:pt idx="32175">
                  <c:v>105.27639900010399</c:v>
                </c:pt>
                <c:pt idx="32176">
                  <c:v>105.276673999924</c:v>
                </c:pt>
                <c:pt idx="32177">
                  <c:v>105.277517000104</c:v>
                </c:pt>
                <c:pt idx="32178">
                  <c:v>105.281266000019</c:v>
                </c:pt>
                <c:pt idx="32179">
                  <c:v>105.281654000009</c:v>
                </c:pt>
                <c:pt idx="32180">
                  <c:v>105.282514000009</c:v>
                </c:pt>
                <c:pt idx="32181">
                  <c:v>105.28294699997699</c:v>
                </c:pt>
                <c:pt idx="32182">
                  <c:v>105.29503799989399</c:v>
                </c:pt>
                <c:pt idx="32183">
                  <c:v>105.29521099988399</c:v>
                </c:pt>
                <c:pt idx="32184">
                  <c:v>105.295773999841</c:v>
                </c:pt>
                <c:pt idx="32185">
                  <c:v>105.29663599982</c:v>
                </c:pt>
                <c:pt idx="32186">
                  <c:v>105.29709200000001</c:v>
                </c:pt>
                <c:pt idx="32187">
                  <c:v>105.297252000127</c:v>
                </c:pt>
                <c:pt idx="32188">
                  <c:v>105.29792899978899</c:v>
                </c:pt>
                <c:pt idx="32189">
                  <c:v>105.298311999831</c:v>
                </c:pt>
                <c:pt idx="32190">
                  <c:v>105.29911999992601</c:v>
                </c:pt>
                <c:pt idx="32191">
                  <c:v>105.31564099983301</c:v>
                </c:pt>
                <c:pt idx="32192">
                  <c:v>105.31612600016101</c:v>
                </c:pt>
                <c:pt idx="32193">
                  <c:v>105.31712700003401</c:v>
                </c:pt>
                <c:pt idx="32194">
                  <c:v>105.317837999791</c:v>
                </c:pt>
                <c:pt idx="32195">
                  <c:v>105.319410999982</c:v>
                </c:pt>
                <c:pt idx="32196">
                  <c:v>105.33842699987801</c:v>
                </c:pt>
                <c:pt idx="32197">
                  <c:v>105.353004999869</c:v>
                </c:pt>
                <c:pt idx="32198">
                  <c:v>105.370371999924</c:v>
                </c:pt>
                <c:pt idx="32199">
                  <c:v>105.376464000073</c:v>
                </c:pt>
                <c:pt idx="32200">
                  <c:v>105.38517399982</c:v>
                </c:pt>
                <c:pt idx="32201">
                  <c:v>105.39321499982101</c:v>
                </c:pt>
                <c:pt idx="32202">
                  <c:v>105.414621999898</c:v>
                </c:pt>
                <c:pt idx="32203">
                  <c:v>105.415252000057</c:v>
                </c:pt>
                <c:pt idx="32204">
                  <c:v>105.41645000011999</c:v>
                </c:pt>
                <c:pt idx="32205">
                  <c:v>105.417330999898</c:v>
                </c:pt>
                <c:pt idx="32206">
                  <c:v>105.424894999941</c:v>
                </c:pt>
                <c:pt idx="32207">
                  <c:v>105.425565000132</c:v>
                </c:pt>
                <c:pt idx="32208">
                  <c:v>105.426904000069</c:v>
                </c:pt>
                <c:pt idx="32209">
                  <c:v>105.42822200022701</c:v>
                </c:pt>
                <c:pt idx="32210">
                  <c:v>105.433024999911</c:v>
                </c:pt>
                <c:pt idx="32211">
                  <c:v>105.43370000004799</c:v>
                </c:pt>
                <c:pt idx="32212">
                  <c:v>105.434996999974</c:v>
                </c:pt>
                <c:pt idx="32213">
                  <c:v>105.435959999795</c:v>
                </c:pt>
                <c:pt idx="32214">
                  <c:v>105.456335999861</c:v>
                </c:pt>
                <c:pt idx="32215">
                  <c:v>105.456794000019</c:v>
                </c:pt>
                <c:pt idx="32216">
                  <c:v>105.45754799977601</c:v>
                </c:pt>
                <c:pt idx="32217">
                  <c:v>105.458116000136</c:v>
                </c:pt>
                <c:pt idx="32218">
                  <c:v>105.464676999872</c:v>
                </c:pt>
                <c:pt idx="32219">
                  <c:v>105.465407999872</c:v>
                </c:pt>
                <c:pt idx="32220">
                  <c:v>105.466743999841</c:v>
                </c:pt>
                <c:pt idx="32221">
                  <c:v>105.467573000169</c:v>
                </c:pt>
                <c:pt idx="32222">
                  <c:v>105.47834499993699</c:v>
                </c:pt>
                <c:pt idx="32223">
                  <c:v>105.47900199981</c:v>
                </c:pt>
                <c:pt idx="32224">
                  <c:v>105.48031899998</c:v>
                </c:pt>
                <c:pt idx="32225">
                  <c:v>105.48125900004301</c:v>
                </c:pt>
                <c:pt idx="32226">
                  <c:v>105.48376699989601</c:v>
                </c:pt>
                <c:pt idx="32227">
                  <c:v>105.485881999811</c:v>
                </c:pt>
                <c:pt idx="32228">
                  <c:v>105.486258999917</c:v>
                </c:pt>
                <c:pt idx="32229">
                  <c:v>105.486826999822</c:v>
                </c:pt>
                <c:pt idx="32230">
                  <c:v>105.48777499980099</c:v>
                </c:pt>
                <c:pt idx="32231">
                  <c:v>105.488443000012</c:v>
                </c:pt>
                <c:pt idx="32232">
                  <c:v>105.49049400014999</c:v>
                </c:pt>
                <c:pt idx="32233">
                  <c:v>105.49089200003401</c:v>
                </c:pt>
                <c:pt idx="32234">
                  <c:v>105.49164099984399</c:v>
                </c:pt>
                <c:pt idx="32235">
                  <c:v>105.49216199979099</c:v>
                </c:pt>
                <c:pt idx="32236">
                  <c:v>105.492775000129</c:v>
                </c:pt>
                <c:pt idx="32237">
                  <c:v>105.493441999897</c:v>
                </c:pt>
                <c:pt idx="32238">
                  <c:v>105.494684999939</c:v>
                </c:pt>
                <c:pt idx="32239">
                  <c:v>105.49558100001299</c:v>
                </c:pt>
                <c:pt idx="32240">
                  <c:v>105.501017999813</c:v>
                </c:pt>
                <c:pt idx="32241">
                  <c:v>105.51269699999399</c:v>
                </c:pt>
                <c:pt idx="32242">
                  <c:v>105.513159000111</c:v>
                </c:pt>
                <c:pt idx="32243">
                  <c:v>105.514043999846</c:v>
                </c:pt>
                <c:pt idx="32244">
                  <c:v>105.514713000047</c:v>
                </c:pt>
                <c:pt idx="32245">
                  <c:v>105.521024000154</c:v>
                </c:pt>
                <c:pt idx="32246">
                  <c:v>105.521728999974</c:v>
                </c:pt>
                <c:pt idx="32247">
                  <c:v>105.523159999847</c:v>
                </c:pt>
                <c:pt idx="32248">
                  <c:v>105.52413599998499</c:v>
                </c:pt>
                <c:pt idx="32249">
                  <c:v>105.53022700014401</c:v>
                </c:pt>
                <c:pt idx="32250">
                  <c:v>105.552747999809</c:v>
                </c:pt>
                <c:pt idx="32251">
                  <c:v>105.56318999988399</c:v>
                </c:pt>
                <c:pt idx="32252">
                  <c:v>105.563846000222</c:v>
                </c:pt>
                <c:pt idx="32253">
                  <c:v>105.565167999884</c:v>
                </c:pt>
                <c:pt idx="32254">
                  <c:v>105.56610000003199</c:v>
                </c:pt>
                <c:pt idx="32255">
                  <c:v>105.56683899994799</c:v>
                </c:pt>
                <c:pt idx="32256">
                  <c:v>105.567561000043</c:v>
                </c:pt>
                <c:pt idx="32257">
                  <c:v>105.56878699981</c:v>
                </c:pt>
                <c:pt idx="32258">
                  <c:v>105.57732400002301</c:v>
                </c:pt>
                <c:pt idx="32259">
                  <c:v>105.577933999938</c:v>
                </c:pt>
                <c:pt idx="32260">
                  <c:v>105.579163000129</c:v>
                </c:pt>
                <c:pt idx="32261">
                  <c:v>105.58005599978</c:v>
                </c:pt>
                <c:pt idx="32262">
                  <c:v>105.588341999919</c:v>
                </c:pt>
                <c:pt idx="32263">
                  <c:v>105.608826000207</c:v>
                </c:pt>
                <c:pt idx="32264">
                  <c:v>105.61311299989001</c:v>
                </c:pt>
                <c:pt idx="32265">
                  <c:v>105.613621999964</c:v>
                </c:pt>
                <c:pt idx="32266">
                  <c:v>105.614354999943</c:v>
                </c:pt>
                <c:pt idx="32267">
                  <c:v>105.61491299995301</c:v>
                </c:pt>
                <c:pt idx="32268">
                  <c:v>105.628654000156</c:v>
                </c:pt>
                <c:pt idx="32269">
                  <c:v>105.62893399992301</c:v>
                </c:pt>
                <c:pt idx="32270">
                  <c:v>105.62951100018799</c:v>
                </c:pt>
                <c:pt idx="32271">
                  <c:v>105.63085000012501</c:v>
                </c:pt>
                <c:pt idx="32272">
                  <c:v>105.63170100022</c:v>
                </c:pt>
                <c:pt idx="32273">
                  <c:v>105.63859700005101</c:v>
                </c:pt>
                <c:pt idx="32274">
                  <c:v>105.660152999917</c:v>
                </c:pt>
                <c:pt idx="32275">
                  <c:v>105.66067699983201</c:v>
                </c:pt>
                <c:pt idx="32276">
                  <c:v>105.661629000223</c:v>
                </c:pt>
                <c:pt idx="32277">
                  <c:v>105.66252099988499</c:v>
                </c:pt>
                <c:pt idx="32278">
                  <c:v>105.670300999918</c:v>
                </c:pt>
                <c:pt idx="32279">
                  <c:v>105.68172000012</c:v>
                </c:pt>
                <c:pt idx="32280">
                  <c:v>105.696607000027</c:v>
                </c:pt>
                <c:pt idx="32281">
                  <c:v>105.709486999785</c:v>
                </c:pt>
                <c:pt idx="32282">
                  <c:v>105.71005900010199</c:v>
                </c:pt>
                <c:pt idx="32283">
                  <c:v>105.710972999986</c:v>
                </c:pt>
                <c:pt idx="32284">
                  <c:v>105.711601000166</c:v>
                </c:pt>
                <c:pt idx="32285">
                  <c:v>105.723165000199</c:v>
                </c:pt>
                <c:pt idx="32286">
                  <c:v>105.72684099997699</c:v>
                </c:pt>
                <c:pt idx="32287">
                  <c:v>105.72751800009399</c:v>
                </c:pt>
                <c:pt idx="32288">
                  <c:v>105.728773000009</c:v>
                </c:pt>
                <c:pt idx="32289">
                  <c:v>105.729666000115</c:v>
                </c:pt>
                <c:pt idx="32290">
                  <c:v>105.73157199996699</c:v>
                </c:pt>
                <c:pt idx="32291">
                  <c:v>105.73214899977701</c:v>
                </c:pt>
                <c:pt idx="32292">
                  <c:v>105.733291999968</c:v>
                </c:pt>
                <c:pt idx="32293">
                  <c:v>105.734126999777</c:v>
                </c:pt>
                <c:pt idx="32294">
                  <c:v>105.73907700018</c:v>
                </c:pt>
                <c:pt idx="32295">
                  <c:v>105.73970399991501</c:v>
                </c:pt>
                <c:pt idx="32296">
                  <c:v>105.74093100012701</c:v>
                </c:pt>
                <c:pt idx="32297">
                  <c:v>105.74177599983101</c:v>
                </c:pt>
                <c:pt idx="32298">
                  <c:v>105.772693999824</c:v>
                </c:pt>
                <c:pt idx="32299">
                  <c:v>105.78180199991</c:v>
                </c:pt>
                <c:pt idx="32300">
                  <c:v>105.782288000227</c:v>
                </c:pt>
                <c:pt idx="32301">
                  <c:v>105.78321499997399</c:v>
                </c:pt>
                <c:pt idx="32302">
                  <c:v>105.78381400000501</c:v>
                </c:pt>
                <c:pt idx="32303">
                  <c:v>105.79129100005899</c:v>
                </c:pt>
                <c:pt idx="32304">
                  <c:v>105.79196600019699</c:v>
                </c:pt>
                <c:pt idx="32305">
                  <c:v>105.793220000123</c:v>
                </c:pt>
                <c:pt idx="32306">
                  <c:v>105.79420900012299</c:v>
                </c:pt>
                <c:pt idx="32307">
                  <c:v>105.805578999934</c:v>
                </c:pt>
                <c:pt idx="32308">
                  <c:v>105.808143000103</c:v>
                </c:pt>
                <c:pt idx="32309">
                  <c:v>105.808473999786</c:v>
                </c:pt>
                <c:pt idx="32310">
                  <c:v>105.80921700011399</c:v>
                </c:pt>
                <c:pt idx="32311">
                  <c:v>105.809674999818</c:v>
                </c:pt>
                <c:pt idx="32312">
                  <c:v>105.820590999883</c:v>
                </c:pt>
                <c:pt idx="32313">
                  <c:v>105.821123000168</c:v>
                </c:pt>
                <c:pt idx="32314">
                  <c:v>105.822150000221</c:v>
                </c:pt>
                <c:pt idx="32315">
                  <c:v>105.82292700019001</c:v>
                </c:pt>
                <c:pt idx="32316">
                  <c:v>105.838077000043</c:v>
                </c:pt>
                <c:pt idx="32317">
                  <c:v>105.83881299999101</c:v>
                </c:pt>
                <c:pt idx="32318">
                  <c:v>105.83994199987499</c:v>
                </c:pt>
                <c:pt idx="32319">
                  <c:v>105.841266999959</c:v>
                </c:pt>
                <c:pt idx="32320">
                  <c:v>105.842372000097</c:v>
                </c:pt>
                <c:pt idx="32321">
                  <c:v>105.84319400004401</c:v>
                </c:pt>
                <c:pt idx="32322">
                  <c:v>105.84384200001199</c:v>
                </c:pt>
                <c:pt idx="32323">
                  <c:v>105.845129000044</c:v>
                </c:pt>
                <c:pt idx="32324">
                  <c:v>105.845985000087</c:v>
                </c:pt>
                <c:pt idx="32325">
                  <c:v>105.85271399986499</c:v>
                </c:pt>
                <c:pt idx="32326">
                  <c:v>105.856163000225</c:v>
                </c:pt>
                <c:pt idx="32327">
                  <c:v>105.865713000184</c:v>
                </c:pt>
                <c:pt idx="32328">
                  <c:v>105.86610600012099</c:v>
                </c:pt>
                <c:pt idx="32329">
                  <c:v>105.86687000022701</c:v>
                </c:pt>
                <c:pt idx="32330">
                  <c:v>105.867411999952</c:v>
                </c:pt>
                <c:pt idx="32331">
                  <c:v>105.874459999995</c:v>
                </c:pt>
                <c:pt idx="32332">
                  <c:v>105.878320000101</c:v>
                </c:pt>
                <c:pt idx="32333">
                  <c:v>105.878963000122</c:v>
                </c:pt>
                <c:pt idx="32334">
                  <c:v>105.87935600005899</c:v>
                </c:pt>
                <c:pt idx="32335">
                  <c:v>105.879694000122</c:v>
                </c:pt>
                <c:pt idx="32336">
                  <c:v>105.88038600008001</c:v>
                </c:pt>
                <c:pt idx="32337">
                  <c:v>105.880412999795</c:v>
                </c:pt>
                <c:pt idx="32338">
                  <c:v>105.88099500000601</c:v>
                </c:pt>
                <c:pt idx="32339">
                  <c:v>105.881311999837</c:v>
                </c:pt>
                <c:pt idx="32340">
                  <c:v>105.89288900018799</c:v>
                </c:pt>
                <c:pt idx="32341">
                  <c:v>105.89644599986001</c:v>
                </c:pt>
                <c:pt idx="32342">
                  <c:v>105.896538999786</c:v>
                </c:pt>
                <c:pt idx="32343">
                  <c:v>105.89715100013501</c:v>
                </c:pt>
                <c:pt idx="32344">
                  <c:v>105.898289999913</c:v>
                </c:pt>
                <c:pt idx="32345">
                  <c:v>105.89833699987101</c:v>
                </c:pt>
                <c:pt idx="32346">
                  <c:v>105.898908000199</c:v>
                </c:pt>
                <c:pt idx="32347">
                  <c:v>105.899306000083</c:v>
                </c:pt>
                <c:pt idx="32348">
                  <c:v>105.90026999989199</c:v>
                </c:pt>
                <c:pt idx="32349">
                  <c:v>105.900525999913</c:v>
                </c:pt>
                <c:pt idx="32350">
                  <c:v>105.901297999935</c:v>
                </c:pt>
                <c:pt idx="32351">
                  <c:v>105.91092499998901</c:v>
                </c:pt>
                <c:pt idx="32352">
                  <c:v>105.938274999971</c:v>
                </c:pt>
                <c:pt idx="32353">
                  <c:v>105.938899000193</c:v>
                </c:pt>
                <c:pt idx="32354">
                  <c:v>105.94019100017201</c:v>
                </c:pt>
                <c:pt idx="32355">
                  <c:v>105.94106999997101</c:v>
                </c:pt>
                <c:pt idx="32356">
                  <c:v>105.945425999834</c:v>
                </c:pt>
                <c:pt idx="32357">
                  <c:v>105.947845000173</c:v>
                </c:pt>
                <c:pt idx="32358">
                  <c:v>105.952478999824</c:v>
                </c:pt>
                <c:pt idx="32359">
                  <c:v>105.956126999899</c:v>
                </c:pt>
                <c:pt idx="32360">
                  <c:v>105.956655000227</c:v>
                </c:pt>
                <c:pt idx="32361">
                  <c:v>105.956785000216</c:v>
                </c:pt>
                <c:pt idx="32362">
                  <c:v>105.9576130001</c:v>
                </c:pt>
                <c:pt idx="32363">
                  <c:v>105.958306000047</c:v>
                </c:pt>
                <c:pt idx="32364">
                  <c:v>105.97661100018699</c:v>
                </c:pt>
                <c:pt idx="32365">
                  <c:v>105.980753000039</c:v>
                </c:pt>
                <c:pt idx="32366">
                  <c:v>105.981296000209</c:v>
                </c:pt>
                <c:pt idx="32367">
                  <c:v>105.98218299992301</c:v>
                </c:pt>
                <c:pt idx="32368">
                  <c:v>105.98287799984901</c:v>
                </c:pt>
                <c:pt idx="32369">
                  <c:v>105.99076900007201</c:v>
                </c:pt>
                <c:pt idx="32370">
                  <c:v>105.994039000052</c:v>
                </c:pt>
                <c:pt idx="32371">
                  <c:v>105.99465999985101</c:v>
                </c:pt>
                <c:pt idx="32372">
                  <c:v>105.99579500012601</c:v>
                </c:pt>
                <c:pt idx="32373">
                  <c:v>105.99666600000999</c:v>
                </c:pt>
                <c:pt idx="32374">
                  <c:v>106.00683700022199</c:v>
                </c:pt>
                <c:pt idx="32375">
                  <c:v>106.00749000013801</c:v>
                </c:pt>
                <c:pt idx="32376">
                  <c:v>106.00862799992601</c:v>
                </c:pt>
                <c:pt idx="32377">
                  <c:v>106.00936599985201</c:v>
                </c:pt>
                <c:pt idx="32378">
                  <c:v>106.030849000035</c:v>
                </c:pt>
                <c:pt idx="32379">
                  <c:v>106.035901999803</c:v>
                </c:pt>
                <c:pt idx="32380">
                  <c:v>106.036565000067</c:v>
                </c:pt>
                <c:pt idx="32381">
                  <c:v>106.037727000057</c:v>
                </c:pt>
                <c:pt idx="32382">
                  <c:v>106.038588000046</c:v>
                </c:pt>
                <c:pt idx="32383">
                  <c:v>106.045470000026</c:v>
                </c:pt>
                <c:pt idx="32384">
                  <c:v>106.045881000227</c:v>
                </c:pt>
                <c:pt idx="32385">
                  <c:v>106.04842700013199</c:v>
                </c:pt>
                <c:pt idx="32386">
                  <c:v>106.048706999899</c:v>
                </c:pt>
                <c:pt idx="32387">
                  <c:v>106.04921000003699</c:v>
                </c:pt>
                <c:pt idx="32388">
                  <c:v>106.049369000174</c:v>
                </c:pt>
                <c:pt idx="32389">
                  <c:v>106.05049200012199</c:v>
                </c:pt>
                <c:pt idx="32390">
                  <c:v>106.050706000132</c:v>
                </c:pt>
                <c:pt idx="32391">
                  <c:v>106.055255000228</c:v>
                </c:pt>
                <c:pt idx="32392">
                  <c:v>106.057410000175</c:v>
                </c:pt>
                <c:pt idx="32393">
                  <c:v>106.057882000186</c:v>
                </c:pt>
                <c:pt idx="32394">
                  <c:v>106.05931600002801</c:v>
                </c:pt>
                <c:pt idx="32395">
                  <c:v>106.05948300008001</c:v>
                </c:pt>
                <c:pt idx="32396">
                  <c:v>106.05974500003799</c:v>
                </c:pt>
                <c:pt idx="32397">
                  <c:v>106.05984499989</c:v>
                </c:pt>
                <c:pt idx="32398">
                  <c:v>106.06000100005899</c:v>
                </c:pt>
                <c:pt idx="32399">
                  <c:v>106.060357999922</c:v>
                </c:pt>
                <c:pt idx="32400">
                  <c:v>106.06090100009101</c:v>
                </c:pt>
                <c:pt idx="32401">
                  <c:v>106.060970999806</c:v>
                </c:pt>
                <c:pt idx="32402">
                  <c:v>106.061038999996</c:v>
                </c:pt>
                <c:pt idx="32403">
                  <c:v>106.061100999795</c:v>
                </c:pt>
                <c:pt idx="32404">
                  <c:v>106.061165000028</c:v>
                </c:pt>
                <c:pt idx="32405">
                  <c:v>106.061229999795</c:v>
                </c:pt>
                <c:pt idx="32406">
                  <c:v>106.06129100006001</c:v>
                </c:pt>
                <c:pt idx="32407">
                  <c:v>106.061444999795</c:v>
                </c:pt>
                <c:pt idx="32408">
                  <c:v>106.06199399990099</c:v>
                </c:pt>
                <c:pt idx="32409">
                  <c:v>106.062240000028</c:v>
                </c:pt>
                <c:pt idx="32410">
                  <c:v>106.062734999795</c:v>
                </c:pt>
                <c:pt idx="32411">
                  <c:v>106.06302699989099</c:v>
                </c:pt>
                <c:pt idx="32412">
                  <c:v>106.06344000007</c:v>
                </c:pt>
                <c:pt idx="32413">
                  <c:v>106.064496999806</c:v>
                </c:pt>
                <c:pt idx="32414">
                  <c:v>106.064775000049</c:v>
                </c:pt>
                <c:pt idx="32415">
                  <c:v>106.065061000208</c:v>
                </c:pt>
                <c:pt idx="32416">
                  <c:v>106.06876500014501</c:v>
                </c:pt>
                <c:pt idx="32417">
                  <c:v>106.069583000135</c:v>
                </c:pt>
                <c:pt idx="32418">
                  <c:v>106.070791000092</c:v>
                </c:pt>
                <c:pt idx="32419">
                  <c:v>106.07187799996599</c:v>
                </c:pt>
                <c:pt idx="32420">
                  <c:v>106.07988799984001</c:v>
                </c:pt>
                <c:pt idx="32421">
                  <c:v>106.087120000211</c:v>
                </c:pt>
                <c:pt idx="32422">
                  <c:v>106.088770000042</c:v>
                </c:pt>
                <c:pt idx="32423">
                  <c:v>106.089411000084</c:v>
                </c:pt>
                <c:pt idx="32424">
                  <c:v>106.090707000021</c:v>
                </c:pt>
                <c:pt idx="32425">
                  <c:v>106.091574999936</c:v>
                </c:pt>
                <c:pt idx="32426">
                  <c:v>106.100631000117</c:v>
                </c:pt>
                <c:pt idx="32427">
                  <c:v>106.101060000128</c:v>
                </c:pt>
                <c:pt idx="32428">
                  <c:v>106.101920000128</c:v>
                </c:pt>
                <c:pt idx="32429">
                  <c:v>106.10248200009599</c:v>
                </c:pt>
                <c:pt idx="32430">
                  <c:v>106.114884999897</c:v>
                </c:pt>
                <c:pt idx="32431">
                  <c:v>106.121006000194</c:v>
                </c:pt>
                <c:pt idx="32432">
                  <c:v>106.121621000056</c:v>
                </c:pt>
                <c:pt idx="32433">
                  <c:v>106.12291100005599</c:v>
                </c:pt>
                <c:pt idx="32434">
                  <c:v>106.123792999824</c:v>
                </c:pt>
                <c:pt idx="32435">
                  <c:v>106.138422000185</c:v>
                </c:pt>
                <c:pt idx="32436">
                  <c:v>106.140141000196</c:v>
                </c:pt>
                <c:pt idx="32437">
                  <c:v>106.15081800006001</c:v>
                </c:pt>
                <c:pt idx="32438">
                  <c:v>106.153100000028</c:v>
                </c:pt>
                <c:pt idx="32439">
                  <c:v>106.153639999774</c:v>
                </c:pt>
                <c:pt idx="32440">
                  <c:v>106.15397399987999</c:v>
                </c:pt>
                <c:pt idx="32441">
                  <c:v>106.154523999975</c:v>
                </c:pt>
                <c:pt idx="32442">
                  <c:v>106.15464700003899</c:v>
                </c:pt>
                <c:pt idx="32443">
                  <c:v>106.15536500017599</c:v>
                </c:pt>
                <c:pt idx="32444">
                  <c:v>106.15544399979601</c:v>
                </c:pt>
                <c:pt idx="32445">
                  <c:v>106.15645300003899</c:v>
                </c:pt>
                <c:pt idx="32446">
                  <c:v>106.159889000082</c:v>
                </c:pt>
                <c:pt idx="32447">
                  <c:v>106.160605999775</c:v>
                </c:pt>
                <c:pt idx="32448">
                  <c:v>106.16202700020901</c:v>
                </c:pt>
                <c:pt idx="32449">
                  <c:v>106.16295199997599</c:v>
                </c:pt>
                <c:pt idx="32450">
                  <c:v>106.167421999998</c:v>
                </c:pt>
                <c:pt idx="32451">
                  <c:v>106.16808900022001</c:v>
                </c:pt>
                <c:pt idx="32452">
                  <c:v>106.169360999956</c:v>
                </c:pt>
                <c:pt idx="32453">
                  <c:v>106.17024000021</c:v>
                </c:pt>
                <c:pt idx="32454">
                  <c:v>106.17989299998901</c:v>
                </c:pt>
                <c:pt idx="32455">
                  <c:v>106.180425999809</c:v>
                </c:pt>
                <c:pt idx="32456">
                  <c:v>106.18144799991501</c:v>
                </c:pt>
                <c:pt idx="32457">
                  <c:v>106.182286000148</c:v>
                </c:pt>
                <c:pt idx="32458">
                  <c:v>106.20162199984399</c:v>
                </c:pt>
                <c:pt idx="32459">
                  <c:v>106.202878000203</c:v>
                </c:pt>
                <c:pt idx="32460">
                  <c:v>106.20699499986499</c:v>
                </c:pt>
                <c:pt idx="32461">
                  <c:v>106.22181600001501</c:v>
                </c:pt>
                <c:pt idx="32462">
                  <c:v>106.23383399979501</c:v>
                </c:pt>
                <c:pt idx="32463">
                  <c:v>106.245564999881</c:v>
                </c:pt>
                <c:pt idx="32464">
                  <c:v>106.249292000029</c:v>
                </c:pt>
                <c:pt idx="32465">
                  <c:v>106.26913199985201</c:v>
                </c:pt>
                <c:pt idx="32466">
                  <c:v>106.269927000084</c:v>
                </c:pt>
                <c:pt idx="32467">
                  <c:v>106.271132000074</c:v>
                </c:pt>
                <c:pt idx="32468">
                  <c:v>106.27248699984101</c:v>
                </c:pt>
                <c:pt idx="32469">
                  <c:v>106.273139000222</c:v>
                </c:pt>
                <c:pt idx="32470">
                  <c:v>106.273592999968</c:v>
                </c:pt>
                <c:pt idx="32471">
                  <c:v>106.27424799986299</c:v>
                </c:pt>
                <c:pt idx="32472">
                  <c:v>106.27451399977801</c:v>
                </c:pt>
                <c:pt idx="32473">
                  <c:v>106.27520600019101</c:v>
                </c:pt>
                <c:pt idx="32474">
                  <c:v>106.288623000182</c:v>
                </c:pt>
                <c:pt idx="32475">
                  <c:v>106.29433399981201</c:v>
                </c:pt>
                <c:pt idx="32476">
                  <c:v>106.295070000214</c:v>
                </c:pt>
                <c:pt idx="32477">
                  <c:v>106.296477999876</c:v>
                </c:pt>
                <c:pt idx="32478">
                  <c:v>106.29807599980199</c:v>
                </c:pt>
                <c:pt idx="32479">
                  <c:v>106.298539999897</c:v>
                </c:pt>
                <c:pt idx="32480">
                  <c:v>106.298955000056</c:v>
                </c:pt>
                <c:pt idx="32481">
                  <c:v>106.30079800012</c:v>
                </c:pt>
                <c:pt idx="32482">
                  <c:v>106.33936600015601</c:v>
                </c:pt>
                <c:pt idx="32483">
                  <c:v>106.33998399998701</c:v>
                </c:pt>
                <c:pt idx="32484">
                  <c:v>106.34134500014601</c:v>
                </c:pt>
                <c:pt idx="32485">
                  <c:v>106.34220600013501</c:v>
                </c:pt>
                <c:pt idx="32486">
                  <c:v>106.34924299984</c:v>
                </c:pt>
                <c:pt idx="32487">
                  <c:v>106.37277800014999</c:v>
                </c:pt>
                <c:pt idx="32488">
                  <c:v>106.37409199989601</c:v>
                </c:pt>
                <c:pt idx="32489">
                  <c:v>106.39312700004599</c:v>
                </c:pt>
                <c:pt idx="32490">
                  <c:v>106.404166000174</c:v>
                </c:pt>
                <c:pt idx="32491">
                  <c:v>106.43484000001899</c:v>
                </c:pt>
                <c:pt idx="32492">
                  <c:v>106.43546800019901</c:v>
                </c:pt>
                <c:pt idx="32493">
                  <c:v>106.43663600012501</c:v>
                </c:pt>
                <c:pt idx="32494">
                  <c:v>106.43746300002</c:v>
                </c:pt>
                <c:pt idx="32495">
                  <c:v>106.439473000136</c:v>
                </c:pt>
                <c:pt idx="32496">
                  <c:v>106.45879699995901</c:v>
                </c:pt>
                <c:pt idx="32497">
                  <c:v>106.459236999853</c:v>
                </c:pt>
                <c:pt idx="32498">
                  <c:v>106.460090999917</c:v>
                </c:pt>
                <c:pt idx="32499">
                  <c:v>106.460697999864</c:v>
                </c:pt>
                <c:pt idx="32500">
                  <c:v>106.468512999981</c:v>
                </c:pt>
                <c:pt idx="32501">
                  <c:v>106.469165999897</c:v>
                </c:pt>
                <c:pt idx="32502">
                  <c:v>106.470395000087</c:v>
                </c:pt>
                <c:pt idx="32503">
                  <c:v>106.47126999992899</c:v>
                </c:pt>
                <c:pt idx="32504">
                  <c:v>106.49350999983599</c:v>
                </c:pt>
                <c:pt idx="32505">
                  <c:v>106.493518000206</c:v>
                </c:pt>
                <c:pt idx="32506">
                  <c:v>106.49387500006901</c:v>
                </c:pt>
                <c:pt idx="32507">
                  <c:v>106.494499999826</c:v>
                </c:pt>
                <c:pt idx="32508">
                  <c:v>106.495000999984</c:v>
                </c:pt>
                <c:pt idx="32509">
                  <c:v>106.536804999905</c:v>
                </c:pt>
                <c:pt idx="32510">
                  <c:v>106.542730000001</c:v>
                </c:pt>
                <c:pt idx="32511">
                  <c:v>106.54382299980999</c:v>
                </c:pt>
                <c:pt idx="32512">
                  <c:v>106.544190000022</c:v>
                </c:pt>
                <c:pt idx="32513">
                  <c:v>106.54434199977901</c:v>
                </c:pt>
                <c:pt idx="32514">
                  <c:v>106.545143999937</c:v>
                </c:pt>
                <c:pt idx="32515">
                  <c:v>106.54574299996901</c:v>
                </c:pt>
                <c:pt idx="32516">
                  <c:v>106.54773799979</c:v>
                </c:pt>
                <c:pt idx="32517">
                  <c:v>106.548441000086</c:v>
                </c:pt>
                <c:pt idx="32518">
                  <c:v>106.549766000171</c:v>
                </c:pt>
                <c:pt idx="32519">
                  <c:v>106.550738999885</c:v>
                </c:pt>
                <c:pt idx="32520">
                  <c:v>106.55136900004401</c:v>
                </c:pt>
                <c:pt idx="32521">
                  <c:v>106.55190099987499</c:v>
                </c:pt>
                <c:pt idx="32522">
                  <c:v>106.552933999864</c:v>
                </c:pt>
                <c:pt idx="32523">
                  <c:v>106.553712999811</c:v>
                </c:pt>
                <c:pt idx="32524">
                  <c:v>106.57016300001401</c:v>
                </c:pt>
                <c:pt idx="32525">
                  <c:v>106.57067600004601</c:v>
                </c:pt>
                <c:pt idx="32526">
                  <c:v>106.57147800020499</c:v>
                </c:pt>
                <c:pt idx="32527">
                  <c:v>106.57214899992999</c:v>
                </c:pt>
                <c:pt idx="32528">
                  <c:v>106.572908000089</c:v>
                </c:pt>
                <c:pt idx="32529">
                  <c:v>106.57329000014199</c:v>
                </c:pt>
                <c:pt idx="32530">
                  <c:v>106.57408799988801</c:v>
                </c:pt>
                <c:pt idx="32531">
                  <c:v>106.574575000195</c:v>
                </c:pt>
                <c:pt idx="32532">
                  <c:v>106.574613999782</c:v>
                </c:pt>
                <c:pt idx="32533">
                  <c:v>106.57514900003601</c:v>
                </c:pt>
                <c:pt idx="32534">
                  <c:v>106.57619099993099</c:v>
                </c:pt>
                <c:pt idx="32535">
                  <c:v>106.57694100018399</c:v>
                </c:pt>
                <c:pt idx="32536">
                  <c:v>106.58437900019599</c:v>
                </c:pt>
                <c:pt idx="32537">
                  <c:v>106.584757999826</c:v>
                </c:pt>
                <c:pt idx="32538">
                  <c:v>106.585406999784</c:v>
                </c:pt>
                <c:pt idx="32539">
                  <c:v>106.585953999911</c:v>
                </c:pt>
                <c:pt idx="32540">
                  <c:v>106.600206000166</c:v>
                </c:pt>
                <c:pt idx="32541">
                  <c:v>106.60712700018799</c:v>
                </c:pt>
                <c:pt idx="32542">
                  <c:v>106.622682999841</c:v>
                </c:pt>
                <c:pt idx="32543">
                  <c:v>106.623024999862</c:v>
                </c:pt>
                <c:pt idx="32544">
                  <c:v>106.623584999852</c:v>
                </c:pt>
                <c:pt idx="32545">
                  <c:v>106.62402400021099</c:v>
                </c:pt>
                <c:pt idx="32546">
                  <c:v>106.630172000222</c:v>
                </c:pt>
                <c:pt idx="32547">
                  <c:v>106.63081299980999</c:v>
                </c:pt>
                <c:pt idx="32548">
                  <c:v>106.63203200010601</c:v>
                </c:pt>
                <c:pt idx="32549">
                  <c:v>106.633039999906</c:v>
                </c:pt>
                <c:pt idx="32550">
                  <c:v>106.633109000085</c:v>
                </c:pt>
                <c:pt idx="32551">
                  <c:v>106.63828899987399</c:v>
                </c:pt>
                <c:pt idx="32552">
                  <c:v>106.646561000161</c:v>
                </c:pt>
                <c:pt idx="32553">
                  <c:v>106.651001000045</c:v>
                </c:pt>
                <c:pt idx="32554">
                  <c:v>106.651506000162</c:v>
                </c:pt>
                <c:pt idx="32555">
                  <c:v>106.652493000183</c:v>
                </c:pt>
                <c:pt idx="32556">
                  <c:v>106.653174999792</c:v>
                </c:pt>
                <c:pt idx="32557">
                  <c:v>106.661027999962</c:v>
                </c:pt>
                <c:pt idx="32558">
                  <c:v>106.66554699992</c:v>
                </c:pt>
                <c:pt idx="32559">
                  <c:v>106.67753100005899</c:v>
                </c:pt>
                <c:pt idx="32560">
                  <c:v>106.678270999964</c:v>
                </c:pt>
                <c:pt idx="32561">
                  <c:v>106.679672000154</c:v>
                </c:pt>
                <c:pt idx="32562">
                  <c:v>106.680604999837</c:v>
                </c:pt>
                <c:pt idx="32563">
                  <c:v>106.697414999871</c:v>
                </c:pt>
                <c:pt idx="32564">
                  <c:v>106.70918400001</c:v>
                </c:pt>
                <c:pt idx="32565">
                  <c:v>106.713595000201</c:v>
                </c:pt>
                <c:pt idx="32566">
                  <c:v>106.71413</c:v>
                </c:pt>
                <c:pt idx="32567">
                  <c:v>106.71500599983101</c:v>
                </c:pt>
                <c:pt idx="32568">
                  <c:v>106.71564999984101</c:v>
                </c:pt>
                <c:pt idx="32569">
                  <c:v>106.716132000201</c:v>
                </c:pt>
                <c:pt idx="32570">
                  <c:v>106.71677600021199</c:v>
                </c:pt>
                <c:pt idx="32571">
                  <c:v>106.717876999937</c:v>
                </c:pt>
                <c:pt idx="32572">
                  <c:v>106.71874799982101</c:v>
                </c:pt>
                <c:pt idx="32573">
                  <c:v>106.71943699981</c:v>
                </c:pt>
                <c:pt idx="32574">
                  <c:v>106.72750999992699</c:v>
                </c:pt>
                <c:pt idx="32575">
                  <c:v>106.74142100015099</c:v>
                </c:pt>
                <c:pt idx="32576">
                  <c:v>106.74169399999299</c:v>
                </c:pt>
                <c:pt idx="32577">
                  <c:v>106.742227999802</c:v>
                </c:pt>
                <c:pt idx="32578">
                  <c:v>106.742664000194</c:v>
                </c:pt>
                <c:pt idx="32579">
                  <c:v>106.76816700015401</c:v>
                </c:pt>
                <c:pt idx="32580">
                  <c:v>106.78031399993401</c:v>
                </c:pt>
                <c:pt idx="32581">
                  <c:v>106.795620999946</c:v>
                </c:pt>
                <c:pt idx="32582">
                  <c:v>106.796320999819</c:v>
                </c:pt>
                <c:pt idx="32583">
                  <c:v>106.797466999978</c:v>
                </c:pt>
                <c:pt idx="32584">
                  <c:v>106.79839600015799</c:v>
                </c:pt>
                <c:pt idx="32585">
                  <c:v>106.79878700011601</c:v>
                </c:pt>
                <c:pt idx="32586">
                  <c:v>106.79948500000999</c:v>
                </c:pt>
                <c:pt idx="32587">
                  <c:v>106.80067300017899</c:v>
                </c:pt>
                <c:pt idx="32588">
                  <c:v>106.801538000127</c:v>
                </c:pt>
                <c:pt idx="32589">
                  <c:v>106.805427999915</c:v>
                </c:pt>
                <c:pt idx="32590">
                  <c:v>106.80609000019101</c:v>
                </c:pt>
                <c:pt idx="32591">
                  <c:v>106.806256999789</c:v>
                </c:pt>
                <c:pt idx="32592">
                  <c:v>106.806724999842</c:v>
                </c:pt>
                <c:pt idx="32593">
                  <c:v>106.807299000138</c:v>
                </c:pt>
                <c:pt idx="32594">
                  <c:v>106.807416999799</c:v>
                </c:pt>
                <c:pt idx="32595">
                  <c:v>106.80798400017001</c:v>
                </c:pt>
                <c:pt idx="32596">
                  <c:v>106.808160000127</c:v>
                </c:pt>
                <c:pt idx="32597">
                  <c:v>106.80936900007499</c:v>
                </c:pt>
                <c:pt idx="32598">
                  <c:v>106.81390799982101</c:v>
                </c:pt>
                <c:pt idx="32599">
                  <c:v>106.81456400015999</c:v>
                </c:pt>
                <c:pt idx="32600">
                  <c:v>106.81602500017101</c:v>
                </c:pt>
                <c:pt idx="32601">
                  <c:v>106.817025000054</c:v>
                </c:pt>
                <c:pt idx="32602">
                  <c:v>106.840032000036</c:v>
                </c:pt>
                <c:pt idx="32603">
                  <c:v>106.84020200005699</c:v>
                </c:pt>
                <c:pt idx="32604">
                  <c:v>106.840717000068</c:v>
                </c:pt>
                <c:pt idx="32605">
                  <c:v>106.840840000131</c:v>
                </c:pt>
                <c:pt idx="32606">
                  <c:v>106.84194599980401</c:v>
                </c:pt>
                <c:pt idx="32607">
                  <c:v>106.84219599988801</c:v>
                </c:pt>
                <c:pt idx="32608">
                  <c:v>106.84288699985699</c:v>
                </c:pt>
                <c:pt idx="32609">
                  <c:v>106.843084000047</c:v>
                </c:pt>
                <c:pt idx="32610">
                  <c:v>106.843090999973</c:v>
                </c:pt>
                <c:pt idx="32611">
                  <c:v>106.843801000195</c:v>
                </c:pt>
                <c:pt idx="32612">
                  <c:v>106.845054000132</c:v>
                </c:pt>
                <c:pt idx="32613">
                  <c:v>106.846342000153</c:v>
                </c:pt>
                <c:pt idx="32614">
                  <c:v>106.86131100010199</c:v>
                </c:pt>
                <c:pt idx="32615">
                  <c:v>106.861843999922</c:v>
                </c:pt>
                <c:pt idx="32616">
                  <c:v>106.862755999827</c:v>
                </c:pt>
                <c:pt idx="32617">
                  <c:v>106.86339699987001</c:v>
                </c:pt>
                <c:pt idx="32618">
                  <c:v>106.86344499981701</c:v>
                </c:pt>
                <c:pt idx="32619">
                  <c:v>106.86809600019801</c:v>
                </c:pt>
                <c:pt idx="32620">
                  <c:v>106.875942999977</c:v>
                </c:pt>
                <c:pt idx="32621">
                  <c:v>106.891263999841</c:v>
                </c:pt>
                <c:pt idx="32622">
                  <c:v>106.90645500017101</c:v>
                </c:pt>
                <c:pt idx="32623">
                  <c:v>106.90956400003401</c:v>
                </c:pt>
                <c:pt idx="32624">
                  <c:v>106.910412000161</c:v>
                </c:pt>
                <c:pt idx="32625">
                  <c:v>106.92797799992999</c:v>
                </c:pt>
                <c:pt idx="32626">
                  <c:v>106.92862799987701</c:v>
                </c:pt>
                <c:pt idx="32627">
                  <c:v>106.929871999909</c:v>
                </c:pt>
                <c:pt idx="32628">
                  <c:v>106.930806000036</c:v>
                </c:pt>
                <c:pt idx="32629">
                  <c:v>106.941629000175</c:v>
                </c:pt>
                <c:pt idx="32630">
                  <c:v>106.960211000114</c:v>
                </c:pt>
                <c:pt idx="32631">
                  <c:v>106.96091199997599</c:v>
                </c:pt>
                <c:pt idx="32632">
                  <c:v>106.961640000008</c:v>
                </c:pt>
                <c:pt idx="32633">
                  <c:v>106.962113000008</c:v>
                </c:pt>
                <c:pt idx="32634">
                  <c:v>106.96337899980701</c:v>
                </c:pt>
                <c:pt idx="32635">
                  <c:v>106.980917999862</c:v>
                </c:pt>
                <c:pt idx="32636">
                  <c:v>106.988449999789</c:v>
                </c:pt>
                <c:pt idx="32637">
                  <c:v>106.98912399993699</c:v>
                </c:pt>
                <c:pt idx="32638">
                  <c:v>106.989949999842</c:v>
                </c:pt>
                <c:pt idx="32639">
                  <c:v>106.990227000096</c:v>
                </c:pt>
                <c:pt idx="32640">
                  <c:v>106.990301000223</c:v>
                </c:pt>
                <c:pt idx="32641">
                  <c:v>106.990809999842</c:v>
                </c:pt>
                <c:pt idx="32642">
                  <c:v>106.99109400002199</c:v>
                </c:pt>
                <c:pt idx="32643">
                  <c:v>106.991304000075</c:v>
                </c:pt>
                <c:pt idx="32644">
                  <c:v>107.00827099981301</c:v>
                </c:pt>
                <c:pt idx="32645">
                  <c:v>107.008861999929</c:v>
                </c:pt>
                <c:pt idx="32646">
                  <c:v>107.00910200012</c:v>
                </c:pt>
                <c:pt idx="32647">
                  <c:v>107.009829000162</c:v>
                </c:pt>
                <c:pt idx="32648">
                  <c:v>107.01005100008801</c:v>
                </c:pt>
                <c:pt idx="32649">
                  <c:v>107.01081700017301</c:v>
                </c:pt>
                <c:pt idx="32650">
                  <c:v>107.011282999792</c:v>
                </c:pt>
                <c:pt idx="32651">
                  <c:v>107.012249000035</c:v>
                </c:pt>
                <c:pt idx="32652">
                  <c:v>107.029689000228</c:v>
                </c:pt>
                <c:pt idx="32653">
                  <c:v>107.048715000019</c:v>
                </c:pt>
                <c:pt idx="32654">
                  <c:v>107.04941599988101</c:v>
                </c:pt>
                <c:pt idx="32655">
                  <c:v>107.05062399983899</c:v>
                </c:pt>
                <c:pt idx="32656">
                  <c:v>107.05149600016699</c:v>
                </c:pt>
                <c:pt idx="32657">
                  <c:v>107.05752000012501</c:v>
                </c:pt>
                <c:pt idx="32658">
                  <c:v>107.058998999946</c:v>
                </c:pt>
                <c:pt idx="32659">
                  <c:v>107.059556999956</c:v>
                </c:pt>
                <c:pt idx="32660">
                  <c:v>107.05970199978701</c:v>
                </c:pt>
                <c:pt idx="32661">
                  <c:v>107.060197999999</c:v>
                </c:pt>
                <c:pt idx="32662">
                  <c:v>107.06056400022099</c:v>
                </c:pt>
                <c:pt idx="32663">
                  <c:v>107.06117600011501</c:v>
                </c:pt>
                <c:pt idx="32664">
                  <c:v>107.061325999893</c:v>
                </c:pt>
                <c:pt idx="32665">
                  <c:v>107.06186800007301</c:v>
                </c:pt>
                <c:pt idx="32666">
                  <c:v>107.06495400017899</c:v>
                </c:pt>
                <c:pt idx="32667">
                  <c:v>107.06812699982</c:v>
                </c:pt>
                <c:pt idx="32668">
                  <c:v>107.07562600009599</c:v>
                </c:pt>
                <c:pt idx="32669">
                  <c:v>107.07627700003199</c:v>
                </c:pt>
                <c:pt idx="32670">
                  <c:v>107.077537999884</c:v>
                </c:pt>
                <c:pt idx="32671">
                  <c:v>107.07844699982101</c:v>
                </c:pt>
                <c:pt idx="32672">
                  <c:v>107.091474999833</c:v>
                </c:pt>
                <c:pt idx="32673">
                  <c:v>107.09202199996001</c:v>
                </c:pt>
                <c:pt idx="32674">
                  <c:v>107.092901000214</c:v>
                </c:pt>
                <c:pt idx="32675">
                  <c:v>107.09357099995</c:v>
                </c:pt>
                <c:pt idx="32676">
                  <c:v>107.10194400007799</c:v>
                </c:pt>
                <c:pt idx="32677">
                  <c:v>107.109759000195</c:v>
                </c:pt>
                <c:pt idx="32678">
                  <c:v>107.126032999985</c:v>
                </c:pt>
                <c:pt idx="32679">
                  <c:v>107.13831600014601</c:v>
                </c:pt>
                <c:pt idx="32680">
                  <c:v>107.139002000167</c:v>
                </c:pt>
                <c:pt idx="32681">
                  <c:v>107.140349000019</c:v>
                </c:pt>
                <c:pt idx="32682">
                  <c:v>107.14127600022</c:v>
                </c:pt>
                <c:pt idx="32683">
                  <c:v>107.14609500018901</c:v>
                </c:pt>
                <c:pt idx="32684">
                  <c:v>107.15101300002</c:v>
                </c:pt>
                <c:pt idx="32685">
                  <c:v>107.15166399995699</c:v>
                </c:pt>
                <c:pt idx="32686">
                  <c:v>107.152972000221</c:v>
                </c:pt>
                <c:pt idx="32687">
                  <c:v>107.15392900010499</c:v>
                </c:pt>
                <c:pt idx="32688">
                  <c:v>107.158119999894</c:v>
                </c:pt>
                <c:pt idx="32689">
                  <c:v>107.15868699981</c:v>
                </c:pt>
                <c:pt idx="32690">
                  <c:v>107.15880499992601</c:v>
                </c:pt>
                <c:pt idx="32691">
                  <c:v>107.159711999884</c:v>
                </c:pt>
                <c:pt idx="32692">
                  <c:v>107.16043000002099</c:v>
                </c:pt>
                <c:pt idx="32693">
                  <c:v>107.16240600004301</c:v>
                </c:pt>
                <c:pt idx="32694">
                  <c:v>107.162717999926</c:v>
                </c:pt>
                <c:pt idx="32695">
                  <c:v>107.16338200018001</c:v>
                </c:pt>
                <c:pt idx="32696">
                  <c:v>107.16462900018</c:v>
                </c:pt>
                <c:pt idx="32697">
                  <c:v>107.16559000002199</c:v>
                </c:pt>
                <c:pt idx="32698">
                  <c:v>107.173966000118</c:v>
                </c:pt>
                <c:pt idx="32699">
                  <c:v>107.17463999981099</c:v>
                </c:pt>
                <c:pt idx="32700">
                  <c:v>107.17612999997</c:v>
                </c:pt>
                <c:pt idx="32701">
                  <c:v>107.17701500016101</c:v>
                </c:pt>
                <c:pt idx="32702">
                  <c:v>107.188271999802</c:v>
                </c:pt>
                <c:pt idx="32703">
                  <c:v>107.18893100010901</c:v>
                </c:pt>
                <c:pt idx="32704">
                  <c:v>107.19014500000399</c:v>
                </c:pt>
                <c:pt idx="32705">
                  <c:v>107.190995000109</c:v>
                </c:pt>
                <c:pt idx="32706">
                  <c:v>107.19402199993</c:v>
                </c:pt>
                <c:pt idx="32707">
                  <c:v>107.21300000022801</c:v>
                </c:pt>
                <c:pt idx="32708">
                  <c:v>107.21363799984799</c:v>
                </c:pt>
                <c:pt idx="32709">
                  <c:v>107.21496699989</c:v>
                </c:pt>
                <c:pt idx="32710">
                  <c:v>107.215877999806</c:v>
                </c:pt>
                <c:pt idx="32711">
                  <c:v>107.221655000103</c:v>
                </c:pt>
                <c:pt idx="32712">
                  <c:v>107.22831700013501</c:v>
                </c:pt>
                <c:pt idx="32713">
                  <c:v>107.233656000062</c:v>
                </c:pt>
                <c:pt idx="32714">
                  <c:v>107.23431499991401</c:v>
                </c:pt>
                <c:pt idx="32715">
                  <c:v>107.23447000009399</c:v>
                </c:pt>
                <c:pt idx="32716">
                  <c:v>107.235639000009</c:v>
                </c:pt>
                <c:pt idx="32717">
                  <c:v>107.23659999985101</c:v>
                </c:pt>
                <c:pt idx="32718">
                  <c:v>107.23704100018901</c:v>
                </c:pt>
                <c:pt idx="32719">
                  <c:v>107.243443999777</c:v>
                </c:pt>
                <c:pt idx="32720">
                  <c:v>107.26505499997</c:v>
                </c:pt>
                <c:pt idx="32721">
                  <c:v>107.26554199982201</c:v>
                </c:pt>
                <c:pt idx="32722">
                  <c:v>107.266494000214</c:v>
                </c:pt>
                <c:pt idx="32723">
                  <c:v>107.26721099990701</c:v>
                </c:pt>
                <c:pt idx="32724">
                  <c:v>107.274028000119</c:v>
                </c:pt>
                <c:pt idx="32725">
                  <c:v>107.30220599998499</c:v>
                </c:pt>
                <c:pt idx="32726">
                  <c:v>107.310469999902</c:v>
                </c:pt>
                <c:pt idx="32727">
                  <c:v>107.31084200006001</c:v>
                </c:pt>
                <c:pt idx="32728">
                  <c:v>107.31155900020801</c:v>
                </c:pt>
                <c:pt idx="32729">
                  <c:v>107.31221200012399</c:v>
                </c:pt>
                <c:pt idx="32730">
                  <c:v>107.32557099981899</c:v>
                </c:pt>
                <c:pt idx="32731">
                  <c:v>107.33718099981999</c:v>
                </c:pt>
                <c:pt idx="32732">
                  <c:v>107.337871999789</c:v>
                </c:pt>
                <c:pt idx="32733">
                  <c:v>107.33907199983101</c:v>
                </c:pt>
                <c:pt idx="32734">
                  <c:v>107.339946000138</c:v>
                </c:pt>
                <c:pt idx="32735">
                  <c:v>107.342905000223</c:v>
                </c:pt>
                <c:pt idx="32736">
                  <c:v>107.343488999958</c:v>
                </c:pt>
                <c:pt idx="32737">
                  <c:v>107.344738999927</c:v>
                </c:pt>
                <c:pt idx="32738">
                  <c:v>107.34554999999</c:v>
                </c:pt>
                <c:pt idx="32739">
                  <c:v>107.359995000024</c:v>
                </c:pt>
                <c:pt idx="32740">
                  <c:v>107.369020000078</c:v>
                </c:pt>
                <c:pt idx="32741">
                  <c:v>107.36965300020499</c:v>
                </c:pt>
                <c:pt idx="32742">
                  <c:v>107.37077700014099</c:v>
                </c:pt>
                <c:pt idx="32743">
                  <c:v>107.37162900022601</c:v>
                </c:pt>
                <c:pt idx="32744">
                  <c:v>107.38218200003701</c:v>
                </c:pt>
                <c:pt idx="32745">
                  <c:v>107.38274200002699</c:v>
                </c:pt>
                <c:pt idx="32746">
                  <c:v>107.383751999805</c:v>
                </c:pt>
                <c:pt idx="32747">
                  <c:v>107.38444600019599</c:v>
                </c:pt>
                <c:pt idx="32748">
                  <c:v>107.38604300013299</c:v>
                </c:pt>
                <c:pt idx="32749">
                  <c:v>107.38663700021701</c:v>
                </c:pt>
                <c:pt idx="32750">
                  <c:v>107.387704999837</c:v>
                </c:pt>
                <c:pt idx="32751">
                  <c:v>107.388529000218</c:v>
                </c:pt>
                <c:pt idx="32752">
                  <c:v>107.39589300010199</c:v>
                </c:pt>
                <c:pt idx="32753">
                  <c:v>107.39840499991199</c:v>
                </c:pt>
                <c:pt idx="32754">
                  <c:v>107.399015999817</c:v>
                </c:pt>
                <c:pt idx="32755">
                  <c:v>107.39902500017699</c:v>
                </c:pt>
                <c:pt idx="32756">
                  <c:v>107.39977799994401</c:v>
                </c:pt>
                <c:pt idx="32757">
                  <c:v>107.400333999976</c:v>
                </c:pt>
                <c:pt idx="32758">
                  <c:v>107.401059000039</c:v>
                </c:pt>
                <c:pt idx="32759">
                  <c:v>107.401242999912</c:v>
                </c:pt>
                <c:pt idx="32760">
                  <c:v>107.402356999955</c:v>
                </c:pt>
                <c:pt idx="32761">
                  <c:v>107.40373699991301</c:v>
                </c:pt>
                <c:pt idx="32762">
                  <c:v>107.43107500002199</c:v>
                </c:pt>
                <c:pt idx="32763">
                  <c:v>107.431836000159</c:v>
                </c:pt>
                <c:pt idx="32764">
                  <c:v>107.43320499977901</c:v>
                </c:pt>
                <c:pt idx="32765">
                  <c:v>107.434809000096</c:v>
                </c:pt>
                <c:pt idx="32766">
                  <c:v>107.437836999906</c:v>
                </c:pt>
                <c:pt idx="32767">
                  <c:v>107.439160000012</c:v>
                </c:pt>
                <c:pt idx="32768">
                  <c:v>107.439597999928</c:v>
                </c:pt>
                <c:pt idx="32769">
                  <c:v>107.44078700008599</c:v>
                </c:pt>
                <c:pt idx="32770">
                  <c:v>107.44097399992799</c:v>
                </c:pt>
                <c:pt idx="32771">
                  <c:v>107.44140999986399</c:v>
                </c:pt>
                <c:pt idx="32772">
                  <c:v>107.44221899994899</c:v>
                </c:pt>
                <c:pt idx="32773">
                  <c:v>107.442917999833</c:v>
                </c:pt>
                <c:pt idx="32774">
                  <c:v>107.444186000066</c:v>
                </c:pt>
                <c:pt idx="32775">
                  <c:v>107.44457900000199</c:v>
                </c:pt>
                <c:pt idx="32776">
                  <c:v>107.44491000014</c:v>
                </c:pt>
                <c:pt idx="32777">
                  <c:v>107.445151999854</c:v>
                </c:pt>
                <c:pt idx="32778">
                  <c:v>107.446859999981</c:v>
                </c:pt>
                <c:pt idx="32779">
                  <c:v>107.44710200015099</c:v>
                </c:pt>
                <c:pt idx="32780">
                  <c:v>107.447405000129</c:v>
                </c:pt>
                <c:pt idx="32781">
                  <c:v>107.447564999802</c:v>
                </c:pt>
                <c:pt idx="32782">
                  <c:v>107.448501999897</c:v>
                </c:pt>
                <c:pt idx="32783">
                  <c:v>107.44859699980199</c:v>
                </c:pt>
                <c:pt idx="32784">
                  <c:v>107.44867899984401</c:v>
                </c:pt>
                <c:pt idx="32785">
                  <c:v>107.44874500005599</c:v>
                </c:pt>
                <c:pt idx="32786">
                  <c:v>107.448817000204</c:v>
                </c:pt>
                <c:pt idx="32787">
                  <c:v>107.44946800014</c:v>
                </c:pt>
                <c:pt idx="32788">
                  <c:v>107.450165000045</c:v>
                </c:pt>
                <c:pt idx="32789">
                  <c:v>107.450938000056</c:v>
                </c:pt>
                <c:pt idx="32790">
                  <c:v>107.451682999908</c:v>
                </c:pt>
                <c:pt idx="32791">
                  <c:v>107.452002000172</c:v>
                </c:pt>
                <c:pt idx="32792">
                  <c:v>107.45545600002501</c:v>
                </c:pt>
                <c:pt idx="32793">
                  <c:v>107.47130700019599</c:v>
                </c:pt>
                <c:pt idx="32794">
                  <c:v>107.47211799980501</c:v>
                </c:pt>
                <c:pt idx="32795">
                  <c:v>107.472675999815</c:v>
                </c:pt>
                <c:pt idx="32796">
                  <c:v>107.47327499984699</c:v>
                </c:pt>
                <c:pt idx="32797">
                  <c:v>107.47369199998499</c:v>
                </c:pt>
                <c:pt idx="32798">
                  <c:v>107.4737429999</c:v>
                </c:pt>
                <c:pt idx="32799">
                  <c:v>107.474469999942</c:v>
                </c:pt>
                <c:pt idx="32800">
                  <c:v>107.474472999911</c:v>
                </c:pt>
                <c:pt idx="32801">
                  <c:v>107.475022000016</c:v>
                </c:pt>
                <c:pt idx="32802">
                  <c:v>107.483956000123</c:v>
                </c:pt>
                <c:pt idx="32803">
                  <c:v>107.484416999795</c:v>
                </c:pt>
                <c:pt idx="32804">
                  <c:v>107.485204000113</c:v>
                </c:pt>
                <c:pt idx="32805">
                  <c:v>107.48576200012299</c:v>
                </c:pt>
                <c:pt idx="32806">
                  <c:v>107.48962700017699</c:v>
                </c:pt>
                <c:pt idx="32807">
                  <c:v>107.49956800009299</c:v>
                </c:pt>
                <c:pt idx="32808">
                  <c:v>107.500136999988</c:v>
                </c:pt>
                <c:pt idx="32809">
                  <c:v>107.501246000083</c:v>
                </c:pt>
                <c:pt idx="32810">
                  <c:v>107.50212199991401</c:v>
                </c:pt>
                <c:pt idx="32811">
                  <c:v>107.502203999956</c:v>
                </c:pt>
                <c:pt idx="32812">
                  <c:v>107.50275700002</c:v>
                </c:pt>
                <c:pt idx="32813">
                  <c:v>107.545267000205</c:v>
                </c:pt>
                <c:pt idx="32814">
                  <c:v>107.549731999824</c:v>
                </c:pt>
                <c:pt idx="32815">
                  <c:v>107.54975100007799</c:v>
                </c:pt>
                <c:pt idx="32816">
                  <c:v>107.550490999983</c:v>
                </c:pt>
                <c:pt idx="32817">
                  <c:v>107.551739999962</c:v>
                </c:pt>
                <c:pt idx="32818">
                  <c:v>107.55265599982501</c:v>
                </c:pt>
                <c:pt idx="32819">
                  <c:v>107.558052000058</c:v>
                </c:pt>
                <c:pt idx="32820">
                  <c:v>107.558735000111</c:v>
                </c:pt>
                <c:pt idx="32821">
                  <c:v>107.559932000185</c:v>
                </c:pt>
                <c:pt idx="32822">
                  <c:v>107.56070500019599</c:v>
                </c:pt>
                <c:pt idx="32823">
                  <c:v>107.561715999963</c:v>
                </c:pt>
                <c:pt idx="32824">
                  <c:v>107.56204900008001</c:v>
                </c:pt>
                <c:pt idx="32825">
                  <c:v>107.5626679999</c:v>
                </c:pt>
                <c:pt idx="32826">
                  <c:v>107.56312400008001</c:v>
                </c:pt>
                <c:pt idx="32827">
                  <c:v>107.58644899988199</c:v>
                </c:pt>
                <c:pt idx="32828">
                  <c:v>107.591684999988</c:v>
                </c:pt>
                <c:pt idx="32829">
                  <c:v>107.59218900011501</c:v>
                </c:pt>
                <c:pt idx="32830">
                  <c:v>107.59294799981899</c:v>
                </c:pt>
                <c:pt idx="32831">
                  <c:v>107.59359900021001</c:v>
                </c:pt>
                <c:pt idx="32832">
                  <c:v>107.59647099985101</c:v>
                </c:pt>
                <c:pt idx="32833">
                  <c:v>107.60185800018</c:v>
                </c:pt>
                <c:pt idx="32834">
                  <c:v>107.602391</c:v>
                </c:pt>
                <c:pt idx="32835">
                  <c:v>107.60258399977801</c:v>
                </c:pt>
                <c:pt idx="32836">
                  <c:v>107.60383500019</c:v>
                </c:pt>
                <c:pt idx="32837">
                  <c:v>107.605252000212</c:v>
                </c:pt>
                <c:pt idx="32838">
                  <c:v>107.606806000148</c:v>
                </c:pt>
                <c:pt idx="32839">
                  <c:v>107.607350999842</c:v>
                </c:pt>
                <c:pt idx="32840">
                  <c:v>107.608405000064</c:v>
                </c:pt>
                <c:pt idx="32841">
                  <c:v>107.609001000128</c:v>
                </c:pt>
                <c:pt idx="32842">
                  <c:v>107.614285000181</c:v>
                </c:pt>
                <c:pt idx="32843">
                  <c:v>107.61480200017101</c:v>
                </c:pt>
                <c:pt idx="32844">
                  <c:v>107.61570800013899</c:v>
                </c:pt>
                <c:pt idx="32845">
                  <c:v>107.61628199998</c:v>
                </c:pt>
                <c:pt idx="32846">
                  <c:v>107.620864000182</c:v>
                </c:pt>
                <c:pt idx="32847">
                  <c:v>107.62150099981201</c:v>
                </c:pt>
                <c:pt idx="32848">
                  <c:v>107.62277799994899</c:v>
                </c:pt>
                <c:pt idx="32849">
                  <c:v>107.62370400016101</c:v>
                </c:pt>
                <c:pt idx="32850">
                  <c:v>107.625333000214</c:v>
                </c:pt>
                <c:pt idx="32851">
                  <c:v>107.634208000035</c:v>
                </c:pt>
                <c:pt idx="32852">
                  <c:v>107.63595800017301</c:v>
                </c:pt>
                <c:pt idx="32853">
                  <c:v>107.64359499989899</c:v>
                </c:pt>
                <c:pt idx="32854">
                  <c:v>107.64401999995201</c:v>
                </c:pt>
                <c:pt idx="32855">
                  <c:v>107.64471799984599</c:v>
                </c:pt>
                <c:pt idx="32856">
                  <c:v>107.644899000206</c:v>
                </c:pt>
                <c:pt idx="32857">
                  <c:v>107.645589000185</c:v>
                </c:pt>
                <c:pt idx="32858">
                  <c:v>107.66649900006</c:v>
                </c:pt>
                <c:pt idx="32859">
                  <c:v>107.674681999924</c:v>
                </c:pt>
                <c:pt idx="32860">
                  <c:v>107.67935100011501</c:v>
                </c:pt>
                <c:pt idx="32861">
                  <c:v>107.682815999851</c:v>
                </c:pt>
                <c:pt idx="32862">
                  <c:v>107.68343600011501</c:v>
                </c:pt>
                <c:pt idx="32863">
                  <c:v>107.684704999883</c:v>
                </c:pt>
                <c:pt idx="32864">
                  <c:v>107.68551000001</c:v>
                </c:pt>
                <c:pt idx="32865">
                  <c:v>107.69313899981999</c:v>
                </c:pt>
                <c:pt idx="32866">
                  <c:v>107.695539999895</c:v>
                </c:pt>
                <c:pt idx="32867">
                  <c:v>107.69572800018001</c:v>
                </c:pt>
                <c:pt idx="32868">
                  <c:v>107.700078000107</c:v>
                </c:pt>
                <c:pt idx="32869">
                  <c:v>107.70034699999</c:v>
                </c:pt>
                <c:pt idx="32870">
                  <c:v>107.70087699984201</c:v>
                </c:pt>
                <c:pt idx="32871">
                  <c:v>107.701335000001</c:v>
                </c:pt>
                <c:pt idx="32872">
                  <c:v>107.72596700007799</c:v>
                </c:pt>
                <c:pt idx="32873">
                  <c:v>107.726682999782</c:v>
                </c:pt>
                <c:pt idx="32874">
                  <c:v>107.74292699989</c:v>
                </c:pt>
                <c:pt idx="32875">
                  <c:v>107.743900000059</c:v>
                </c:pt>
                <c:pt idx="32876">
                  <c:v>107.751439999901</c:v>
                </c:pt>
                <c:pt idx="32877">
                  <c:v>107.75211300006001</c:v>
                </c:pt>
                <c:pt idx="32878">
                  <c:v>107.75342999977501</c:v>
                </c:pt>
                <c:pt idx="32879">
                  <c:v>107.75442600015501</c:v>
                </c:pt>
                <c:pt idx="32880">
                  <c:v>107.79044599985301</c:v>
                </c:pt>
                <c:pt idx="32881">
                  <c:v>107.796078999854</c:v>
                </c:pt>
                <c:pt idx="32882">
                  <c:v>107.796680999854</c:v>
                </c:pt>
                <c:pt idx="32883">
                  <c:v>107.797752999886</c:v>
                </c:pt>
                <c:pt idx="32884">
                  <c:v>107.798651999928</c:v>
                </c:pt>
                <c:pt idx="32885">
                  <c:v>107.803430999865</c:v>
                </c:pt>
                <c:pt idx="32886">
                  <c:v>107.803477999823</c:v>
                </c:pt>
                <c:pt idx="32887">
                  <c:v>107.804071999908</c:v>
                </c:pt>
                <c:pt idx="32888">
                  <c:v>107.805219000056</c:v>
                </c:pt>
                <c:pt idx="32889">
                  <c:v>107.80610399979099</c:v>
                </c:pt>
                <c:pt idx="32890">
                  <c:v>107.80860800014099</c:v>
                </c:pt>
                <c:pt idx="32891">
                  <c:v>107.808623999972</c:v>
                </c:pt>
                <c:pt idx="32892">
                  <c:v>107.809209000151</c:v>
                </c:pt>
                <c:pt idx="32893">
                  <c:v>107.80921200012</c:v>
                </c:pt>
                <c:pt idx="32894">
                  <c:v>107.81042500002501</c:v>
                </c:pt>
                <c:pt idx="32895">
                  <c:v>107.81042700000299</c:v>
                </c:pt>
                <c:pt idx="32896">
                  <c:v>107.81135300021499</c:v>
                </c:pt>
                <c:pt idx="32897">
                  <c:v>107.81135900015201</c:v>
                </c:pt>
                <c:pt idx="32898">
                  <c:v>107.81316500015201</c:v>
                </c:pt>
                <c:pt idx="32899">
                  <c:v>107.813838999845</c:v>
                </c:pt>
                <c:pt idx="32900">
                  <c:v>107.814982000036</c:v>
                </c:pt>
                <c:pt idx="32901">
                  <c:v>107.816172000184</c:v>
                </c:pt>
                <c:pt idx="32902">
                  <c:v>107.82052700005799</c:v>
                </c:pt>
                <c:pt idx="32903">
                  <c:v>107.821001000047</c:v>
                </c:pt>
                <c:pt idx="32904">
                  <c:v>107.821865000005</c:v>
                </c:pt>
                <c:pt idx="32905">
                  <c:v>107.82244900019499</c:v>
                </c:pt>
                <c:pt idx="32906">
                  <c:v>107.85884999995599</c:v>
                </c:pt>
                <c:pt idx="32907">
                  <c:v>107.85928499990401</c:v>
                </c:pt>
                <c:pt idx="32908">
                  <c:v>107.86004500005201</c:v>
                </c:pt>
                <c:pt idx="32909">
                  <c:v>107.860877999883</c:v>
                </c:pt>
                <c:pt idx="32910">
                  <c:v>107.86144199982999</c:v>
                </c:pt>
                <c:pt idx="32911">
                  <c:v>107.86195799983</c:v>
                </c:pt>
                <c:pt idx="32912">
                  <c:v>107.86277499982999</c:v>
                </c:pt>
                <c:pt idx="32913">
                  <c:v>107.864081000116</c:v>
                </c:pt>
                <c:pt idx="32914">
                  <c:v>107.874147000075</c:v>
                </c:pt>
                <c:pt idx="32915">
                  <c:v>107.87502399989501</c:v>
                </c:pt>
                <c:pt idx="32916">
                  <c:v>107.882933999917</c:v>
                </c:pt>
                <c:pt idx="32917">
                  <c:v>107.885764000002</c:v>
                </c:pt>
                <c:pt idx="32918">
                  <c:v>107.887699000002</c:v>
                </c:pt>
                <c:pt idx="32919">
                  <c:v>107.901202999983</c:v>
                </c:pt>
                <c:pt idx="32920">
                  <c:v>107.90170300015201</c:v>
                </c:pt>
                <c:pt idx="32921">
                  <c:v>107.902580999962</c:v>
                </c:pt>
                <c:pt idx="32922">
                  <c:v>107.902628999909</c:v>
                </c:pt>
                <c:pt idx="32923">
                  <c:v>107.90265200012</c:v>
                </c:pt>
                <c:pt idx="32924">
                  <c:v>107.90325400012</c:v>
                </c:pt>
                <c:pt idx="32925">
                  <c:v>107.90325600009901</c:v>
                </c:pt>
                <c:pt idx="32926">
                  <c:v>107.90325600009901</c:v>
                </c:pt>
                <c:pt idx="32927">
                  <c:v>107.90445200018399</c:v>
                </c:pt>
                <c:pt idx="32928">
                  <c:v>107.90445500015201</c:v>
                </c:pt>
                <c:pt idx="32929">
                  <c:v>107.90479600018399</c:v>
                </c:pt>
                <c:pt idx="32930">
                  <c:v>107.905281000057</c:v>
                </c:pt>
                <c:pt idx="32931">
                  <c:v>107.90528200004699</c:v>
                </c:pt>
                <c:pt idx="32932">
                  <c:v>107.910396000079</c:v>
                </c:pt>
                <c:pt idx="32933">
                  <c:v>107.910693000121</c:v>
                </c:pt>
                <c:pt idx="32934">
                  <c:v>107.91123399985699</c:v>
                </c:pt>
                <c:pt idx="32935">
                  <c:v>107.91170299989901</c:v>
                </c:pt>
                <c:pt idx="32936">
                  <c:v>107.931459000155</c:v>
                </c:pt>
                <c:pt idx="32937">
                  <c:v>107.93220499999701</c:v>
                </c:pt>
                <c:pt idx="32938">
                  <c:v>107.93356600015601</c:v>
                </c:pt>
                <c:pt idx="32939">
                  <c:v>107.934562000082</c:v>
                </c:pt>
                <c:pt idx="32940">
                  <c:v>107.940547999987</c:v>
                </c:pt>
                <c:pt idx="32941">
                  <c:v>107.954161000179</c:v>
                </c:pt>
                <c:pt idx="32942">
                  <c:v>107.96192899988399</c:v>
                </c:pt>
                <c:pt idx="32943">
                  <c:v>107.962533999852</c:v>
                </c:pt>
                <c:pt idx="32944">
                  <c:v>107.963600999937</c:v>
                </c:pt>
                <c:pt idx="32945">
                  <c:v>107.964322000043</c:v>
                </c:pt>
                <c:pt idx="32946">
                  <c:v>107.970877999832</c:v>
                </c:pt>
                <c:pt idx="32947">
                  <c:v>107.97106200015999</c:v>
                </c:pt>
                <c:pt idx="32948">
                  <c:v>107.98526600001401</c:v>
                </c:pt>
                <c:pt idx="32949">
                  <c:v>107.98670800022499</c:v>
                </c:pt>
                <c:pt idx="32950">
                  <c:v>108.013500000197</c:v>
                </c:pt>
                <c:pt idx="32951">
                  <c:v>108.01354500017599</c:v>
                </c:pt>
                <c:pt idx="32952">
                  <c:v>108.013980000123</c:v>
                </c:pt>
                <c:pt idx="32953">
                  <c:v>108.014202000049</c:v>
                </c:pt>
                <c:pt idx="32954">
                  <c:v>108.014866999837</c:v>
                </c:pt>
                <c:pt idx="32955">
                  <c:v>108.015360000081</c:v>
                </c:pt>
                <c:pt idx="32956">
                  <c:v>108.01553300007001</c:v>
                </c:pt>
                <c:pt idx="32957">
                  <c:v>108.016184999996</c:v>
                </c:pt>
                <c:pt idx="32958">
                  <c:v>108.025538000219</c:v>
                </c:pt>
                <c:pt idx="32959">
                  <c:v>108.02625499991301</c:v>
                </c:pt>
                <c:pt idx="32960">
                  <c:v>108.027443000082</c:v>
                </c:pt>
                <c:pt idx="32961">
                  <c:v>108.02872700014601</c:v>
                </c:pt>
                <c:pt idx="32962">
                  <c:v>108.032657999956</c:v>
                </c:pt>
                <c:pt idx="32963">
                  <c:v>108.03437699996699</c:v>
                </c:pt>
                <c:pt idx="32964">
                  <c:v>108.042719999957</c:v>
                </c:pt>
                <c:pt idx="32965">
                  <c:v>108.043361</c:v>
                </c:pt>
                <c:pt idx="32966">
                  <c:v>108.04472100016899</c:v>
                </c:pt>
                <c:pt idx="32967">
                  <c:v>108.04559200005301</c:v>
                </c:pt>
                <c:pt idx="32968">
                  <c:v>108.045691999905</c:v>
                </c:pt>
                <c:pt idx="32969">
                  <c:v>108.04615999995799</c:v>
                </c:pt>
                <c:pt idx="32970">
                  <c:v>108.047018999968</c:v>
                </c:pt>
                <c:pt idx="32971">
                  <c:v>108.04800400001099</c:v>
                </c:pt>
                <c:pt idx="32972">
                  <c:v>108.059572000001</c:v>
                </c:pt>
                <c:pt idx="32973">
                  <c:v>108.06002800018101</c:v>
                </c:pt>
                <c:pt idx="32974">
                  <c:v>108.06079199983201</c:v>
                </c:pt>
                <c:pt idx="32975">
                  <c:v>108.061342999917</c:v>
                </c:pt>
                <c:pt idx="32976">
                  <c:v>108.06728699981201</c:v>
                </c:pt>
                <c:pt idx="32977">
                  <c:v>108.067965999907</c:v>
                </c:pt>
                <c:pt idx="32978">
                  <c:v>108.06936400012999</c:v>
                </c:pt>
                <c:pt idx="32979">
                  <c:v>108.070272000077</c:v>
                </c:pt>
                <c:pt idx="32980">
                  <c:v>108.076977000109</c:v>
                </c:pt>
                <c:pt idx="32981">
                  <c:v>108.09413700008001</c:v>
                </c:pt>
                <c:pt idx="32982">
                  <c:v>108.09484099990999</c:v>
                </c:pt>
                <c:pt idx="32983">
                  <c:v>108.0962609999</c:v>
                </c:pt>
                <c:pt idx="32984">
                  <c:v>108.097168999847</c:v>
                </c:pt>
                <c:pt idx="32985">
                  <c:v>108.10812599993301</c:v>
                </c:pt>
                <c:pt idx="32986">
                  <c:v>108.108798000102</c:v>
                </c:pt>
                <c:pt idx="32987">
                  <c:v>108.109837000029</c:v>
                </c:pt>
                <c:pt idx="32988">
                  <c:v>108.110058999955</c:v>
                </c:pt>
                <c:pt idx="32989">
                  <c:v>108.110505999775</c:v>
                </c:pt>
                <c:pt idx="32990">
                  <c:v>108.11109599990199</c:v>
                </c:pt>
                <c:pt idx="32991">
                  <c:v>108.111447999817</c:v>
                </c:pt>
                <c:pt idx="32992">
                  <c:v>108.112121999965</c:v>
                </c:pt>
                <c:pt idx="32993">
                  <c:v>108.11892999981799</c:v>
                </c:pt>
                <c:pt idx="32994">
                  <c:v>108.11927399981799</c:v>
                </c:pt>
                <c:pt idx="32995">
                  <c:v>108.119871999861</c:v>
                </c:pt>
                <c:pt idx="32996">
                  <c:v>108.119877999797</c:v>
                </c:pt>
                <c:pt idx="32997">
                  <c:v>108.12065800018799</c:v>
                </c:pt>
                <c:pt idx="32998">
                  <c:v>108.13012500011601</c:v>
                </c:pt>
                <c:pt idx="32999">
                  <c:v>108.13114700022101</c:v>
                </c:pt>
                <c:pt idx="33000">
                  <c:v>108.131676000084</c:v>
                </c:pt>
                <c:pt idx="33001">
                  <c:v>108.132703000137</c:v>
                </c:pt>
                <c:pt idx="33002">
                  <c:v>108.13335700004201</c:v>
                </c:pt>
                <c:pt idx="33003">
                  <c:v>108.14286499999</c:v>
                </c:pt>
                <c:pt idx="33004">
                  <c:v>108.143232000202</c:v>
                </c:pt>
                <c:pt idx="33005">
                  <c:v>108.143744999779</c:v>
                </c:pt>
                <c:pt idx="33006">
                  <c:v>108.14418700010701</c:v>
                </c:pt>
                <c:pt idx="33007">
                  <c:v>108.144548999916</c:v>
                </c:pt>
                <c:pt idx="33008">
                  <c:v>108.14501899994799</c:v>
                </c:pt>
                <c:pt idx="33009">
                  <c:v>108.145782000065</c:v>
                </c:pt>
                <c:pt idx="33010">
                  <c:v>108.14628300022299</c:v>
                </c:pt>
                <c:pt idx="33011">
                  <c:v>108.15161299979</c:v>
                </c:pt>
                <c:pt idx="33012">
                  <c:v>108.155888000055</c:v>
                </c:pt>
                <c:pt idx="33013">
                  <c:v>108.168602000205</c:v>
                </c:pt>
                <c:pt idx="33014">
                  <c:v>108.17237099990899</c:v>
                </c:pt>
                <c:pt idx="33015">
                  <c:v>108.172937999825</c:v>
                </c:pt>
                <c:pt idx="33016">
                  <c:v>108.17339799996201</c:v>
                </c:pt>
                <c:pt idx="33017">
                  <c:v>108.173820000047</c:v>
                </c:pt>
                <c:pt idx="33018">
                  <c:v>108.174511000015</c:v>
                </c:pt>
                <c:pt idx="33019">
                  <c:v>108.18764199984699</c:v>
                </c:pt>
                <c:pt idx="33020">
                  <c:v>108.188267000059</c:v>
                </c:pt>
                <c:pt idx="33021">
                  <c:v>108.189516000038</c:v>
                </c:pt>
                <c:pt idx="33022">
                  <c:v>108.189807000144</c:v>
                </c:pt>
                <c:pt idx="33023">
                  <c:v>108.19042499997499</c:v>
                </c:pt>
                <c:pt idx="33024">
                  <c:v>108.19462200015501</c:v>
                </c:pt>
                <c:pt idx="33025">
                  <c:v>108.194941999954</c:v>
                </c:pt>
                <c:pt idx="33026">
                  <c:v>108.195488000092</c:v>
                </c:pt>
                <c:pt idx="33027">
                  <c:v>108.19594099984799</c:v>
                </c:pt>
                <c:pt idx="33028">
                  <c:v>108.199057000092</c:v>
                </c:pt>
                <c:pt idx="33029">
                  <c:v>108.200537999891</c:v>
                </c:pt>
                <c:pt idx="33030">
                  <c:v>108.20102099978601</c:v>
                </c:pt>
                <c:pt idx="33031">
                  <c:v>108.20164699998701</c:v>
                </c:pt>
                <c:pt idx="33032">
                  <c:v>108.20180700011399</c:v>
                </c:pt>
                <c:pt idx="33033">
                  <c:v>108.20241900000801</c:v>
                </c:pt>
                <c:pt idx="33034">
                  <c:v>108.202576000167</c:v>
                </c:pt>
                <c:pt idx="33035">
                  <c:v>108.205354999881</c:v>
                </c:pt>
                <c:pt idx="33036">
                  <c:v>108.20559800004</c:v>
                </c:pt>
                <c:pt idx="33037">
                  <c:v>108.206767999945</c:v>
                </c:pt>
                <c:pt idx="33038">
                  <c:v>108.20701400007201</c:v>
                </c:pt>
                <c:pt idx="33039">
                  <c:v>108.20773500017799</c:v>
                </c:pt>
                <c:pt idx="33040">
                  <c:v>108.20780399990299</c:v>
                </c:pt>
                <c:pt idx="33041">
                  <c:v>108.20787100010399</c:v>
                </c:pt>
                <c:pt idx="33042">
                  <c:v>108.20793299990299</c:v>
                </c:pt>
                <c:pt idx="33043">
                  <c:v>108.20799700013501</c:v>
                </c:pt>
                <c:pt idx="33044">
                  <c:v>108.20898700012501</c:v>
                </c:pt>
                <c:pt idx="33045">
                  <c:v>108.20938300003</c:v>
                </c:pt>
                <c:pt idx="33046">
                  <c:v>108.209673000146</c:v>
                </c:pt>
                <c:pt idx="33047">
                  <c:v>108.21022600021</c:v>
                </c:pt>
                <c:pt idx="33048">
                  <c:v>108.21077099990299</c:v>
                </c:pt>
                <c:pt idx="33049">
                  <c:v>108.21798699998901</c:v>
                </c:pt>
                <c:pt idx="33050">
                  <c:v>108.23082700017001</c:v>
                </c:pt>
                <c:pt idx="33051">
                  <c:v>108.23701800018101</c:v>
                </c:pt>
                <c:pt idx="33052">
                  <c:v>108.246561000214</c:v>
                </c:pt>
                <c:pt idx="33053">
                  <c:v>108.24723899986499</c:v>
                </c:pt>
                <c:pt idx="33054">
                  <c:v>108.248688999992</c:v>
                </c:pt>
                <c:pt idx="33055">
                  <c:v>108.24969399982301</c:v>
                </c:pt>
                <c:pt idx="33056">
                  <c:v>108.257488000162</c:v>
                </c:pt>
                <c:pt idx="33057">
                  <c:v>108.277644999816</c:v>
                </c:pt>
                <c:pt idx="33058">
                  <c:v>108.27820199983699</c:v>
                </c:pt>
                <c:pt idx="33059">
                  <c:v>108.278570000038</c:v>
                </c:pt>
                <c:pt idx="33060">
                  <c:v>108.27917799997499</c:v>
                </c:pt>
                <c:pt idx="33061">
                  <c:v>108.279784999922</c:v>
                </c:pt>
                <c:pt idx="33062">
                  <c:v>108.283756000219</c:v>
                </c:pt>
                <c:pt idx="33063">
                  <c:v>108.28853100019801</c:v>
                </c:pt>
                <c:pt idx="33064">
                  <c:v>108.305286999893</c:v>
                </c:pt>
                <c:pt idx="33065">
                  <c:v>108.305911000115</c:v>
                </c:pt>
                <c:pt idx="33066">
                  <c:v>108.30591300009399</c:v>
                </c:pt>
                <c:pt idx="33067">
                  <c:v>108.30641199981899</c:v>
                </c:pt>
                <c:pt idx="33068">
                  <c:v>108.307136999883</c:v>
                </c:pt>
                <c:pt idx="33069">
                  <c:v>108.307390999925</c:v>
                </c:pt>
                <c:pt idx="33070">
                  <c:v>108.307989999957</c:v>
                </c:pt>
                <c:pt idx="33071">
                  <c:v>108.30805200021101</c:v>
                </c:pt>
                <c:pt idx="33072">
                  <c:v>108.311547000084</c:v>
                </c:pt>
                <c:pt idx="33073">
                  <c:v>108.31217699978801</c:v>
                </c:pt>
                <c:pt idx="33074">
                  <c:v>108.31328499989399</c:v>
                </c:pt>
                <c:pt idx="33075">
                  <c:v>108.313346000159</c:v>
                </c:pt>
                <c:pt idx="33076">
                  <c:v>108.313481000095</c:v>
                </c:pt>
                <c:pt idx="33077">
                  <c:v>108.313990000169</c:v>
                </c:pt>
                <c:pt idx="33078">
                  <c:v>108.314085000074</c:v>
                </c:pt>
                <c:pt idx="33079">
                  <c:v>108.315215999937</c:v>
                </c:pt>
                <c:pt idx="33080">
                  <c:v>108.316233000095</c:v>
                </c:pt>
                <c:pt idx="33081">
                  <c:v>108.33373100012901</c:v>
                </c:pt>
                <c:pt idx="33082">
                  <c:v>108.334216000002</c:v>
                </c:pt>
                <c:pt idx="33083">
                  <c:v>108.334827999897</c:v>
                </c:pt>
                <c:pt idx="33084">
                  <c:v>108.336103000056</c:v>
                </c:pt>
                <c:pt idx="33085">
                  <c:v>108.33690400022499</c:v>
                </c:pt>
                <c:pt idx="33086">
                  <c:v>108.337957999992</c:v>
                </c:pt>
                <c:pt idx="33087">
                  <c:v>108.338371000172</c:v>
                </c:pt>
                <c:pt idx="33088">
                  <c:v>108.338714000183</c:v>
                </c:pt>
                <c:pt idx="33089">
                  <c:v>108.33896800022499</c:v>
                </c:pt>
                <c:pt idx="33090">
                  <c:v>108.339817999876</c:v>
                </c:pt>
                <c:pt idx="33091">
                  <c:v>108.34690000001501</c:v>
                </c:pt>
                <c:pt idx="33092">
                  <c:v>108.35217700014199</c:v>
                </c:pt>
                <c:pt idx="33093">
                  <c:v>108.36656399987901</c:v>
                </c:pt>
                <c:pt idx="33094">
                  <c:v>108.37133999984799</c:v>
                </c:pt>
                <c:pt idx="33095">
                  <c:v>108.37203499977399</c:v>
                </c:pt>
                <c:pt idx="33096">
                  <c:v>108.372377999785</c:v>
                </c:pt>
                <c:pt idx="33097">
                  <c:v>108.373059999848</c:v>
                </c:pt>
                <c:pt idx="33098">
                  <c:v>108.374183999785</c:v>
                </c:pt>
                <c:pt idx="33099">
                  <c:v>108.379791000061</c:v>
                </c:pt>
                <c:pt idx="33100">
                  <c:v>108.380175000093</c:v>
                </c:pt>
                <c:pt idx="33101">
                  <c:v>108.380864000082</c:v>
                </c:pt>
                <c:pt idx="33102">
                  <c:v>108.38134699997599</c:v>
                </c:pt>
                <c:pt idx="33103">
                  <c:v>108.386202000019</c:v>
                </c:pt>
                <c:pt idx="33104">
                  <c:v>108.38667200005101</c:v>
                </c:pt>
                <c:pt idx="33105">
                  <c:v>108.387565000157</c:v>
                </c:pt>
                <c:pt idx="33106">
                  <c:v>108.388189999914</c:v>
                </c:pt>
                <c:pt idx="33107">
                  <c:v>108.396971999809</c:v>
                </c:pt>
                <c:pt idx="33108">
                  <c:v>108.400398999947</c:v>
                </c:pt>
                <c:pt idx="33109">
                  <c:v>108.40074899988299</c:v>
                </c:pt>
                <c:pt idx="33110">
                  <c:v>108.401054999831</c:v>
                </c:pt>
                <c:pt idx="33111">
                  <c:v>108.401209000021</c:v>
                </c:pt>
                <c:pt idx="33112">
                  <c:v>108.401956999841</c:v>
                </c:pt>
                <c:pt idx="33113">
                  <c:v>108.402434999788</c:v>
                </c:pt>
                <c:pt idx="33114">
                  <c:v>108.402555999873</c:v>
                </c:pt>
                <c:pt idx="33115">
                  <c:v>108.40329199982</c:v>
                </c:pt>
                <c:pt idx="33116">
                  <c:v>108.40393799981</c:v>
                </c:pt>
                <c:pt idx="33117">
                  <c:v>108.41052500018101</c:v>
                </c:pt>
                <c:pt idx="33118">
                  <c:v>108.417397999801</c:v>
                </c:pt>
                <c:pt idx="33119">
                  <c:v>108.42938899986599</c:v>
                </c:pt>
                <c:pt idx="33120">
                  <c:v>108.43366700009901</c:v>
                </c:pt>
                <c:pt idx="33121">
                  <c:v>108.443699999952</c:v>
                </c:pt>
                <c:pt idx="33122">
                  <c:v>108.44421299998399</c:v>
                </c:pt>
                <c:pt idx="33123">
                  <c:v>108.445129999836</c:v>
                </c:pt>
                <c:pt idx="33124">
                  <c:v>108.445169999868</c:v>
                </c:pt>
                <c:pt idx="33125">
                  <c:v>108.44585199993099</c:v>
                </c:pt>
                <c:pt idx="33126">
                  <c:v>108.450186000027</c:v>
                </c:pt>
                <c:pt idx="33127">
                  <c:v>108.456269999805</c:v>
                </c:pt>
                <c:pt idx="33128">
                  <c:v>108.464807000018</c:v>
                </c:pt>
                <c:pt idx="33129">
                  <c:v>108.477339999808</c:v>
                </c:pt>
                <c:pt idx="33130">
                  <c:v>108.50447099983201</c:v>
                </c:pt>
                <c:pt idx="33131">
                  <c:v>108.505123000213</c:v>
                </c:pt>
                <c:pt idx="33132">
                  <c:v>108.506243000192</c:v>
                </c:pt>
                <c:pt idx="33133">
                  <c:v>108.50696899979</c:v>
                </c:pt>
                <c:pt idx="33134">
                  <c:v>108.51278400014</c:v>
                </c:pt>
                <c:pt idx="33135">
                  <c:v>108.521465000194</c:v>
                </c:pt>
                <c:pt idx="33136">
                  <c:v>108.552034999775</c:v>
                </c:pt>
                <c:pt idx="33137">
                  <c:v>108.565983000062</c:v>
                </c:pt>
                <c:pt idx="33138">
                  <c:v>108.566596999935</c:v>
                </c:pt>
                <c:pt idx="33139">
                  <c:v>108.567740000125</c:v>
                </c:pt>
                <c:pt idx="33140">
                  <c:v>108.56819899981899</c:v>
                </c:pt>
                <c:pt idx="33141">
                  <c:v>108.568713999829</c:v>
                </c:pt>
                <c:pt idx="33142">
                  <c:v>108.56874199998801</c:v>
                </c:pt>
                <c:pt idx="33143">
                  <c:v>108.56980900007301</c:v>
                </c:pt>
                <c:pt idx="33144">
                  <c:v>108.57062600007301</c:v>
                </c:pt>
                <c:pt idx="33145">
                  <c:v>108.602135000182</c:v>
                </c:pt>
                <c:pt idx="33146">
                  <c:v>108.602615000108</c:v>
                </c:pt>
                <c:pt idx="33147">
                  <c:v>108.603381000193</c:v>
                </c:pt>
                <c:pt idx="33148">
                  <c:v>108.603894000225</c:v>
                </c:pt>
                <c:pt idx="33149">
                  <c:v>108.62069399991</c:v>
                </c:pt>
                <c:pt idx="33150">
                  <c:v>108.63340100013299</c:v>
                </c:pt>
                <c:pt idx="33151">
                  <c:v>108.63394899979501</c:v>
                </c:pt>
                <c:pt idx="33152">
                  <c:v>108.63489900020701</c:v>
                </c:pt>
                <c:pt idx="33153">
                  <c:v>108.635527999922</c:v>
                </c:pt>
                <c:pt idx="33154">
                  <c:v>108.64877899985001</c:v>
                </c:pt>
                <c:pt idx="33155">
                  <c:v>108.65142100010399</c:v>
                </c:pt>
                <c:pt idx="33156">
                  <c:v>108.652111000083</c:v>
                </c:pt>
                <c:pt idx="33157">
                  <c:v>108.653335999861</c:v>
                </c:pt>
                <c:pt idx="33158">
                  <c:v>108.65435100004099</c:v>
                </c:pt>
                <c:pt idx="33159">
                  <c:v>108.656897999935</c:v>
                </c:pt>
                <c:pt idx="33160">
                  <c:v>108.657640999808</c:v>
                </c:pt>
                <c:pt idx="33161">
                  <c:v>108.65840499991401</c:v>
                </c:pt>
                <c:pt idx="33162">
                  <c:v>108.65888899979799</c:v>
                </c:pt>
                <c:pt idx="33163">
                  <c:v>108.659039000031</c:v>
                </c:pt>
                <c:pt idx="33164">
                  <c:v>108.660274000158</c:v>
                </c:pt>
                <c:pt idx="33165">
                  <c:v>108.66040800010499</c:v>
                </c:pt>
                <c:pt idx="33166">
                  <c:v>108.66135400010499</c:v>
                </c:pt>
                <c:pt idx="33167">
                  <c:v>108.678878999853</c:v>
                </c:pt>
                <c:pt idx="33168">
                  <c:v>108.67942699997</c:v>
                </c:pt>
                <c:pt idx="33169">
                  <c:v>108.68032799999099</c:v>
                </c:pt>
                <c:pt idx="33170">
                  <c:v>108.681105999949</c:v>
                </c:pt>
                <c:pt idx="33171">
                  <c:v>108.69741199985499</c:v>
                </c:pt>
                <c:pt idx="33172">
                  <c:v>108.708908000153</c:v>
                </c:pt>
                <c:pt idx="33173">
                  <c:v>108.709049000026</c:v>
                </c:pt>
                <c:pt idx="33174">
                  <c:v>108.709406999878</c:v>
                </c:pt>
                <c:pt idx="33175">
                  <c:v>108.71034999990999</c:v>
                </c:pt>
                <c:pt idx="33176">
                  <c:v>108.711023000068</c:v>
                </c:pt>
                <c:pt idx="33177">
                  <c:v>108.713551000164</c:v>
                </c:pt>
                <c:pt idx="33178">
                  <c:v>108.722185999795</c:v>
                </c:pt>
                <c:pt idx="33179">
                  <c:v>108.72286399990099</c:v>
                </c:pt>
                <c:pt idx="33180">
                  <c:v>108.724946000165</c:v>
                </c:pt>
                <c:pt idx="33181">
                  <c:v>108.725217000028</c:v>
                </c:pt>
                <c:pt idx="33182">
                  <c:v>108.725814000081</c:v>
                </c:pt>
                <c:pt idx="33183">
                  <c:v>108.726361000208</c:v>
                </c:pt>
                <c:pt idx="33184">
                  <c:v>108.72652899979501</c:v>
                </c:pt>
                <c:pt idx="33185">
                  <c:v>108.726579000176</c:v>
                </c:pt>
                <c:pt idx="33186">
                  <c:v>108.72722400017599</c:v>
                </c:pt>
                <c:pt idx="33187">
                  <c:v>108.72743500021801</c:v>
                </c:pt>
                <c:pt idx="33188">
                  <c:v>108.727705000092</c:v>
                </c:pt>
                <c:pt idx="33189">
                  <c:v>108.72871499987001</c:v>
                </c:pt>
                <c:pt idx="33190">
                  <c:v>108.728814000187</c:v>
                </c:pt>
                <c:pt idx="33191">
                  <c:v>108.72884299988</c:v>
                </c:pt>
                <c:pt idx="33192">
                  <c:v>108.728916000018</c:v>
                </c:pt>
                <c:pt idx="33193">
                  <c:v>108.72900100002801</c:v>
                </c:pt>
                <c:pt idx="33194">
                  <c:v>108.73014900016599</c:v>
                </c:pt>
                <c:pt idx="33195">
                  <c:v>108.730508999997</c:v>
                </c:pt>
                <c:pt idx="33196">
                  <c:v>108.73087700019801</c:v>
                </c:pt>
                <c:pt idx="33197">
                  <c:v>108.731199999965</c:v>
                </c:pt>
                <c:pt idx="33198">
                  <c:v>108.73131200014501</c:v>
                </c:pt>
                <c:pt idx="33199">
                  <c:v>108.73172899982799</c:v>
                </c:pt>
                <c:pt idx="33200">
                  <c:v>108.732329999838</c:v>
                </c:pt>
                <c:pt idx="33201">
                  <c:v>108.733222999944</c:v>
                </c:pt>
                <c:pt idx="33202">
                  <c:v>108.74146600008299</c:v>
                </c:pt>
                <c:pt idx="33203">
                  <c:v>108.74176600009299</c:v>
                </c:pt>
                <c:pt idx="33204">
                  <c:v>108.74230499985001</c:v>
                </c:pt>
                <c:pt idx="33205">
                  <c:v>108.742833000178</c:v>
                </c:pt>
                <c:pt idx="33206">
                  <c:v>108.74928300017899</c:v>
                </c:pt>
                <c:pt idx="33207">
                  <c:v>108.75742600001099</c:v>
                </c:pt>
                <c:pt idx="33208">
                  <c:v>108.76285699987399</c:v>
                </c:pt>
                <c:pt idx="33209">
                  <c:v>108.783829999993</c:v>
                </c:pt>
                <c:pt idx="33210">
                  <c:v>108.78423599979199</c:v>
                </c:pt>
                <c:pt idx="33211">
                  <c:v>108.784905999982</c:v>
                </c:pt>
                <c:pt idx="33212">
                  <c:v>108.785402000194</c:v>
                </c:pt>
                <c:pt idx="33213">
                  <c:v>108.78615100000299</c:v>
                </c:pt>
                <c:pt idx="33214">
                  <c:v>108.78661000015099</c:v>
                </c:pt>
                <c:pt idx="33215">
                  <c:v>108.786857999803</c:v>
                </c:pt>
                <c:pt idx="33216">
                  <c:v>108.78819900017301</c:v>
                </c:pt>
                <c:pt idx="33217">
                  <c:v>108.78919700007799</c:v>
                </c:pt>
                <c:pt idx="33218">
                  <c:v>108.79282399991999</c:v>
                </c:pt>
                <c:pt idx="33219">
                  <c:v>108.79333299999399</c:v>
                </c:pt>
                <c:pt idx="33220">
                  <c:v>108.794279999983</c:v>
                </c:pt>
                <c:pt idx="33221">
                  <c:v>108.794986999782</c:v>
                </c:pt>
                <c:pt idx="33222">
                  <c:v>108.795283999825</c:v>
                </c:pt>
                <c:pt idx="33223">
                  <c:v>108.795954000015</c:v>
                </c:pt>
                <c:pt idx="33224">
                  <c:v>108.797240000058</c:v>
                </c:pt>
                <c:pt idx="33225">
                  <c:v>108.798046000174</c:v>
                </c:pt>
                <c:pt idx="33226">
                  <c:v>108.810372999869</c:v>
                </c:pt>
                <c:pt idx="33227">
                  <c:v>108.81318600013401</c:v>
                </c:pt>
                <c:pt idx="33228">
                  <c:v>108.813845999975</c:v>
                </c:pt>
                <c:pt idx="33229">
                  <c:v>108.81525600007001</c:v>
                </c:pt>
                <c:pt idx="33230">
                  <c:v>108.816180999838</c:v>
                </c:pt>
                <c:pt idx="33231">
                  <c:v>108.819817000039</c:v>
                </c:pt>
                <c:pt idx="33232">
                  <c:v>108.826689000125</c:v>
                </c:pt>
                <c:pt idx="33233">
                  <c:v>108.851197000149</c:v>
                </c:pt>
                <c:pt idx="33234">
                  <c:v>108.854313999927</c:v>
                </c:pt>
                <c:pt idx="33235">
                  <c:v>108.861107999928</c:v>
                </c:pt>
                <c:pt idx="33236">
                  <c:v>108.864321000055</c:v>
                </c:pt>
                <c:pt idx="33237">
                  <c:v>108.87108199995001</c:v>
                </c:pt>
                <c:pt idx="33238">
                  <c:v>108.876984999824</c:v>
                </c:pt>
                <c:pt idx="33239">
                  <c:v>108.87751300015201</c:v>
                </c:pt>
                <c:pt idx="33240">
                  <c:v>108.87838400003601</c:v>
                </c:pt>
                <c:pt idx="33241">
                  <c:v>108.879188000173</c:v>
                </c:pt>
                <c:pt idx="33242">
                  <c:v>108.90233800000701</c:v>
                </c:pt>
                <c:pt idx="33243">
                  <c:v>108.910594999997</c:v>
                </c:pt>
                <c:pt idx="33244">
                  <c:v>108.911196999997</c:v>
                </c:pt>
                <c:pt idx="33245">
                  <c:v>108.912451999913</c:v>
                </c:pt>
                <c:pt idx="33246">
                  <c:v>108.912629999849</c:v>
                </c:pt>
                <c:pt idx="33247">
                  <c:v>108.913364999807</c:v>
                </c:pt>
                <c:pt idx="33248">
                  <c:v>108.943412999906</c:v>
                </c:pt>
                <c:pt idx="33249">
                  <c:v>108.946875000128</c:v>
                </c:pt>
                <c:pt idx="33250">
                  <c:v>108.94757899995901</c:v>
                </c:pt>
                <c:pt idx="33251">
                  <c:v>108.948773000065</c:v>
                </c:pt>
                <c:pt idx="33252">
                  <c:v>108.948806000171</c:v>
                </c:pt>
                <c:pt idx="33253">
                  <c:v>108.949471999949</c:v>
                </c:pt>
                <c:pt idx="33254">
                  <c:v>108.94961299982201</c:v>
                </c:pt>
                <c:pt idx="33255">
                  <c:v>108.950827000171</c:v>
                </c:pt>
                <c:pt idx="33256">
                  <c:v>108.95148700001299</c:v>
                </c:pt>
                <c:pt idx="33257">
                  <c:v>108.95173400012899</c:v>
                </c:pt>
                <c:pt idx="33258">
                  <c:v>108.952100999886</c:v>
                </c:pt>
                <c:pt idx="33259">
                  <c:v>108.95302300013999</c:v>
                </c:pt>
                <c:pt idx="33260">
                  <c:v>108.95324800003401</c:v>
                </c:pt>
                <c:pt idx="33261">
                  <c:v>108.953375000055</c:v>
                </c:pt>
                <c:pt idx="33262">
                  <c:v>108.954164999886</c:v>
                </c:pt>
                <c:pt idx="33263">
                  <c:v>108.954288999939</c:v>
                </c:pt>
                <c:pt idx="33264">
                  <c:v>108.95468699982301</c:v>
                </c:pt>
                <c:pt idx="33265">
                  <c:v>108.96069599993999</c:v>
                </c:pt>
                <c:pt idx="33266">
                  <c:v>108.966149000025</c:v>
                </c:pt>
                <c:pt idx="33267">
                  <c:v>108.966514999792</c:v>
                </c:pt>
                <c:pt idx="33268">
                  <c:v>108.96704500009901</c:v>
                </c:pt>
                <c:pt idx="33269">
                  <c:v>108.967801999824</c:v>
                </c:pt>
                <c:pt idx="33270">
                  <c:v>108.97802599993099</c:v>
                </c:pt>
                <c:pt idx="33271">
                  <c:v>108.978394000132</c:v>
                </c:pt>
                <c:pt idx="33272">
                  <c:v>108.979095999984</c:v>
                </c:pt>
                <c:pt idx="33273">
                  <c:v>108.979543999794</c:v>
                </c:pt>
                <c:pt idx="33274">
                  <c:v>108.986868000101</c:v>
                </c:pt>
                <c:pt idx="33275">
                  <c:v>109.00066500016599</c:v>
                </c:pt>
                <c:pt idx="33276">
                  <c:v>109.00994099984001</c:v>
                </c:pt>
                <c:pt idx="33277">
                  <c:v>109.01993800007399</c:v>
                </c:pt>
                <c:pt idx="33278">
                  <c:v>109.024417999989</c:v>
                </c:pt>
                <c:pt idx="33279">
                  <c:v>109.025008000116</c:v>
                </c:pt>
                <c:pt idx="33280">
                  <c:v>109.025627999926</c:v>
                </c:pt>
                <c:pt idx="33281">
                  <c:v>109.026214000095</c:v>
                </c:pt>
                <c:pt idx="33282">
                  <c:v>109.02627999985201</c:v>
                </c:pt>
                <c:pt idx="33283">
                  <c:v>109.028447000127</c:v>
                </c:pt>
                <c:pt idx="33284">
                  <c:v>109.03294699983201</c:v>
                </c:pt>
                <c:pt idx="33285">
                  <c:v>109.036145000118</c:v>
                </c:pt>
                <c:pt idx="33286">
                  <c:v>109.03674600012801</c:v>
                </c:pt>
                <c:pt idx="33287">
                  <c:v>109.03815600022399</c:v>
                </c:pt>
                <c:pt idx="33288">
                  <c:v>109.03914600021299</c:v>
                </c:pt>
                <c:pt idx="33289">
                  <c:v>109.05117199990801</c:v>
                </c:pt>
                <c:pt idx="33290">
                  <c:v>109.05148199981301</c:v>
                </c:pt>
                <c:pt idx="33291">
                  <c:v>109.052017000067</c:v>
                </c:pt>
                <c:pt idx="33292">
                  <c:v>109.05240600004601</c:v>
                </c:pt>
                <c:pt idx="33293">
                  <c:v>109.05831199988801</c:v>
                </c:pt>
                <c:pt idx="33294">
                  <c:v>109.07473399993201</c:v>
                </c:pt>
                <c:pt idx="33295">
                  <c:v>109.07652700007</c:v>
                </c:pt>
                <c:pt idx="33296">
                  <c:v>109.07713799997499</c:v>
                </c:pt>
                <c:pt idx="33297">
                  <c:v>109.078359999784</c:v>
                </c:pt>
                <c:pt idx="33298">
                  <c:v>109.079324000049</c:v>
                </c:pt>
                <c:pt idx="33299">
                  <c:v>109.08792300006</c:v>
                </c:pt>
                <c:pt idx="33300">
                  <c:v>109.098522999829</c:v>
                </c:pt>
                <c:pt idx="33301">
                  <c:v>109.09925299984</c:v>
                </c:pt>
                <c:pt idx="33302">
                  <c:v>109.100587999819</c:v>
                </c:pt>
                <c:pt idx="33303">
                  <c:v>109.10149900018901</c:v>
                </c:pt>
                <c:pt idx="33304">
                  <c:v>109.121699999832</c:v>
                </c:pt>
                <c:pt idx="33305">
                  <c:v>109.122752000075</c:v>
                </c:pt>
                <c:pt idx="33306">
                  <c:v>109.12328499989501</c:v>
                </c:pt>
                <c:pt idx="33307">
                  <c:v>109.12468800006499</c:v>
                </c:pt>
                <c:pt idx="33308">
                  <c:v>109.12536500018101</c:v>
                </c:pt>
                <c:pt idx="33309">
                  <c:v>109.132889000193</c:v>
                </c:pt>
                <c:pt idx="33310">
                  <c:v>109.133380999992</c:v>
                </c:pt>
                <c:pt idx="33311">
                  <c:v>109.13426300021399</c:v>
                </c:pt>
                <c:pt idx="33312">
                  <c:v>109.13489299991799</c:v>
                </c:pt>
                <c:pt idx="33313">
                  <c:v>109.15174000001501</c:v>
                </c:pt>
                <c:pt idx="33314">
                  <c:v>109.16639800007</c:v>
                </c:pt>
                <c:pt idx="33315">
                  <c:v>109.167008999975</c:v>
                </c:pt>
                <c:pt idx="33316">
                  <c:v>109.168093999869</c:v>
                </c:pt>
                <c:pt idx="33317">
                  <c:v>109.16896800017599</c:v>
                </c:pt>
                <c:pt idx="33318">
                  <c:v>109.171226999933</c:v>
                </c:pt>
                <c:pt idx="33319">
                  <c:v>109.171858000081</c:v>
                </c:pt>
                <c:pt idx="33320">
                  <c:v>109.172804000081</c:v>
                </c:pt>
                <c:pt idx="33321">
                  <c:v>109.173131999796</c:v>
                </c:pt>
                <c:pt idx="33322">
                  <c:v>109.173438000198</c:v>
                </c:pt>
                <c:pt idx="33323">
                  <c:v>109.17388799998599</c:v>
                </c:pt>
                <c:pt idx="33324">
                  <c:v>109.17465300008101</c:v>
                </c:pt>
                <c:pt idx="33325">
                  <c:v>109.175492999838</c:v>
                </c:pt>
                <c:pt idx="33326">
                  <c:v>109.18215599986</c:v>
                </c:pt>
                <c:pt idx="33327">
                  <c:v>109.18669000011501</c:v>
                </c:pt>
                <c:pt idx="33328">
                  <c:v>109.186795999903</c:v>
                </c:pt>
                <c:pt idx="33329">
                  <c:v>109.18739599992401</c:v>
                </c:pt>
                <c:pt idx="33330">
                  <c:v>109.188535000157</c:v>
                </c:pt>
                <c:pt idx="33331">
                  <c:v>109.18929399986101</c:v>
                </c:pt>
                <c:pt idx="33332">
                  <c:v>109.194472000126</c:v>
                </c:pt>
                <c:pt idx="33333">
                  <c:v>109.19516000012601</c:v>
                </c:pt>
                <c:pt idx="33334">
                  <c:v>109.19646999991501</c:v>
                </c:pt>
                <c:pt idx="33335">
                  <c:v>109.19709600011601</c:v>
                </c:pt>
                <c:pt idx="33336">
                  <c:v>109.197345000211</c:v>
                </c:pt>
                <c:pt idx="33337">
                  <c:v>109.199188999809</c:v>
                </c:pt>
                <c:pt idx="33338">
                  <c:v>109.19989100011601</c:v>
                </c:pt>
                <c:pt idx="33339">
                  <c:v>109.20116199986199</c:v>
                </c:pt>
                <c:pt idx="33340">
                  <c:v>109.201932999894</c:v>
                </c:pt>
                <c:pt idx="33341">
                  <c:v>109.214823999991</c:v>
                </c:pt>
                <c:pt idx="33342">
                  <c:v>109.215262999896</c:v>
                </c:pt>
                <c:pt idx="33343">
                  <c:v>109.215959999801</c:v>
                </c:pt>
                <c:pt idx="33344">
                  <c:v>109.21646499991699</c:v>
                </c:pt>
                <c:pt idx="33345">
                  <c:v>109.22441100001299</c:v>
                </c:pt>
                <c:pt idx="33346">
                  <c:v>109.23208499980301</c:v>
                </c:pt>
                <c:pt idx="33347">
                  <c:v>109.23309899999299</c:v>
                </c:pt>
                <c:pt idx="33348">
                  <c:v>109.243590999994</c:v>
                </c:pt>
                <c:pt idx="33349">
                  <c:v>109.24769599978299</c:v>
                </c:pt>
                <c:pt idx="33350">
                  <c:v>109.248066999953</c:v>
                </c:pt>
                <c:pt idx="33351">
                  <c:v>109.248624999963</c:v>
                </c:pt>
                <c:pt idx="33352">
                  <c:v>109.249045000069</c:v>
                </c:pt>
                <c:pt idx="33353">
                  <c:v>109.26336600005</c:v>
                </c:pt>
                <c:pt idx="33354">
                  <c:v>109.27646199979701</c:v>
                </c:pt>
                <c:pt idx="33355">
                  <c:v>109.285762000126</c:v>
                </c:pt>
                <c:pt idx="33356">
                  <c:v>109.286339999925</c:v>
                </c:pt>
                <c:pt idx="33357">
                  <c:v>109.287378999852</c:v>
                </c:pt>
                <c:pt idx="33358">
                  <c:v>109.28809200004201</c:v>
                </c:pt>
                <c:pt idx="33359">
                  <c:v>109.306794000076</c:v>
                </c:pt>
                <c:pt idx="33360">
                  <c:v>109.30732699989601</c:v>
                </c:pt>
                <c:pt idx="33361">
                  <c:v>109.30736699992799</c:v>
                </c:pt>
                <c:pt idx="33362">
                  <c:v>109.30844499989601</c:v>
                </c:pt>
                <c:pt idx="33363">
                  <c:v>109.309171999939</c:v>
                </c:pt>
                <c:pt idx="33364">
                  <c:v>109.31542400021499</c:v>
                </c:pt>
                <c:pt idx="33365">
                  <c:v>109.319452999898</c:v>
                </c:pt>
                <c:pt idx="33366">
                  <c:v>109.32001099990801</c:v>
                </c:pt>
                <c:pt idx="33367">
                  <c:v>109.32108399993</c:v>
                </c:pt>
                <c:pt idx="33368">
                  <c:v>109.32181999987701</c:v>
                </c:pt>
                <c:pt idx="33369">
                  <c:v>109.325041999909</c:v>
                </c:pt>
                <c:pt idx="33370">
                  <c:v>109.32572699994101</c:v>
                </c:pt>
                <c:pt idx="33371">
                  <c:v>109.32699100021601</c:v>
                </c:pt>
                <c:pt idx="33372">
                  <c:v>109.327986000153</c:v>
                </c:pt>
                <c:pt idx="33373">
                  <c:v>109.330508999846</c:v>
                </c:pt>
                <c:pt idx="33374">
                  <c:v>109.330893999867</c:v>
                </c:pt>
                <c:pt idx="33375">
                  <c:v>109.33163500021601</c:v>
                </c:pt>
                <c:pt idx="33376">
                  <c:v>109.332131999963</c:v>
                </c:pt>
                <c:pt idx="33377">
                  <c:v>109.332685000026</c:v>
                </c:pt>
                <c:pt idx="33378">
                  <c:v>109.33329399995201</c:v>
                </c:pt>
                <c:pt idx="33379">
                  <c:v>109.33428699990999</c:v>
                </c:pt>
                <c:pt idx="33380">
                  <c:v>109.33507800018499</c:v>
                </c:pt>
                <c:pt idx="33381">
                  <c:v>109.35469500009199</c:v>
                </c:pt>
                <c:pt idx="33382">
                  <c:v>109.355028000209</c:v>
                </c:pt>
                <c:pt idx="33383">
                  <c:v>109.366969999882</c:v>
                </c:pt>
                <c:pt idx="33384">
                  <c:v>109.37657900012701</c:v>
                </c:pt>
                <c:pt idx="33385">
                  <c:v>109.377238999968</c:v>
                </c:pt>
                <c:pt idx="33386">
                  <c:v>109.37875899980999</c:v>
                </c:pt>
                <c:pt idx="33387">
                  <c:v>109.379163000085</c:v>
                </c:pt>
                <c:pt idx="33388">
                  <c:v>109.379467000053</c:v>
                </c:pt>
                <c:pt idx="33389">
                  <c:v>109.379754000201</c:v>
                </c:pt>
                <c:pt idx="33390">
                  <c:v>109.380208999937</c:v>
                </c:pt>
                <c:pt idx="33391">
                  <c:v>109.38071300006401</c:v>
                </c:pt>
                <c:pt idx="33392">
                  <c:v>109.39576700002301</c:v>
                </c:pt>
                <c:pt idx="33393">
                  <c:v>109.39627500010801</c:v>
                </c:pt>
                <c:pt idx="33394">
                  <c:v>109.399637000024</c:v>
                </c:pt>
                <c:pt idx="33395">
                  <c:v>109.40020099997101</c:v>
                </c:pt>
                <c:pt idx="33396">
                  <c:v>109.401005000108</c:v>
                </c:pt>
                <c:pt idx="33397">
                  <c:v>109.40163900022499</c:v>
                </c:pt>
                <c:pt idx="33398">
                  <c:v>109.410456000205</c:v>
                </c:pt>
                <c:pt idx="33399">
                  <c:v>109.41115300011</c:v>
                </c:pt>
                <c:pt idx="33400">
                  <c:v>109.41212199986599</c:v>
                </c:pt>
                <c:pt idx="33401">
                  <c:v>109.41256700016301</c:v>
                </c:pt>
                <c:pt idx="33402">
                  <c:v>109.41277700021601</c:v>
                </c:pt>
                <c:pt idx="33403">
                  <c:v>109.413570000015</c:v>
                </c:pt>
                <c:pt idx="33404">
                  <c:v>109.41412300007799</c:v>
                </c:pt>
                <c:pt idx="33405">
                  <c:v>109.41500899980301</c:v>
                </c:pt>
                <c:pt idx="33406">
                  <c:v>109.420482000132</c:v>
                </c:pt>
                <c:pt idx="33407">
                  <c:v>109.42114099998399</c:v>
                </c:pt>
                <c:pt idx="33408">
                  <c:v>109.42248199989901</c:v>
                </c:pt>
                <c:pt idx="33409">
                  <c:v>109.423458000037</c:v>
                </c:pt>
                <c:pt idx="33410">
                  <c:v>109.43277600017599</c:v>
                </c:pt>
                <c:pt idx="33411">
                  <c:v>109.44575199982799</c:v>
                </c:pt>
                <c:pt idx="33412">
                  <c:v>109.445765000145</c:v>
                </c:pt>
                <c:pt idx="33413">
                  <c:v>109.461419000126</c:v>
                </c:pt>
                <c:pt idx="33414">
                  <c:v>109.477151000191</c:v>
                </c:pt>
                <c:pt idx="33415">
                  <c:v>109.49150599981201</c:v>
                </c:pt>
                <c:pt idx="33416">
                  <c:v>109.497710000141</c:v>
                </c:pt>
                <c:pt idx="33417">
                  <c:v>109.49835300016201</c:v>
                </c:pt>
                <c:pt idx="33418">
                  <c:v>109.499003000109</c:v>
                </c:pt>
                <c:pt idx="33419">
                  <c:v>109.49950499980301</c:v>
                </c:pt>
                <c:pt idx="33420">
                  <c:v>109.499622999919</c:v>
                </c:pt>
                <c:pt idx="33421">
                  <c:v>109.500279999792</c:v>
                </c:pt>
                <c:pt idx="33422">
                  <c:v>109.50085500007799</c:v>
                </c:pt>
                <c:pt idx="33423">
                  <c:v>109.501682999962</c:v>
                </c:pt>
                <c:pt idx="33424">
                  <c:v>109.510642999794</c:v>
                </c:pt>
                <c:pt idx="33425">
                  <c:v>109.528960999796</c:v>
                </c:pt>
                <c:pt idx="33426">
                  <c:v>109.52956600021901</c:v>
                </c:pt>
                <c:pt idx="33427">
                  <c:v>109.530831000029</c:v>
                </c:pt>
                <c:pt idx="33428">
                  <c:v>109.531761000198</c:v>
                </c:pt>
                <c:pt idx="33429">
                  <c:v>109.55484399983101</c:v>
                </c:pt>
                <c:pt idx="33430">
                  <c:v>109.555563999947</c:v>
                </c:pt>
                <c:pt idx="33431">
                  <c:v>109.556240000074</c:v>
                </c:pt>
                <c:pt idx="33432">
                  <c:v>109.55674800015899</c:v>
                </c:pt>
                <c:pt idx="33433">
                  <c:v>109.556842000074</c:v>
                </c:pt>
                <c:pt idx="33434">
                  <c:v>109.557482000127</c:v>
                </c:pt>
                <c:pt idx="33435">
                  <c:v>109.55774100011601</c:v>
                </c:pt>
                <c:pt idx="33436">
                  <c:v>109.55841499981</c:v>
                </c:pt>
                <c:pt idx="33437">
                  <c:v>109.56201499993699</c:v>
                </c:pt>
                <c:pt idx="33438">
                  <c:v>109.562717999779</c:v>
                </c:pt>
                <c:pt idx="33439">
                  <c:v>109.56286400005401</c:v>
                </c:pt>
                <c:pt idx="33440">
                  <c:v>109.563416000128</c:v>
                </c:pt>
                <c:pt idx="33441">
                  <c:v>109.56391199988499</c:v>
                </c:pt>
                <c:pt idx="33442">
                  <c:v>109.564398000202</c:v>
                </c:pt>
                <c:pt idx="33443">
                  <c:v>109.56481299990601</c:v>
                </c:pt>
                <c:pt idx="33444">
                  <c:v>109.565105000001</c:v>
                </c:pt>
                <c:pt idx="33445">
                  <c:v>109.565842999927</c:v>
                </c:pt>
                <c:pt idx="33446">
                  <c:v>109.567819999938</c:v>
                </c:pt>
                <c:pt idx="33447">
                  <c:v>109.576285999992</c:v>
                </c:pt>
                <c:pt idx="33448">
                  <c:v>109.57693499995001</c:v>
                </c:pt>
                <c:pt idx="33449">
                  <c:v>109.578060999865</c:v>
                </c:pt>
                <c:pt idx="33450">
                  <c:v>109.578880999833</c:v>
                </c:pt>
                <c:pt idx="33451">
                  <c:v>109.59361100003601</c:v>
                </c:pt>
                <c:pt idx="33452">
                  <c:v>109.594261999973</c:v>
                </c:pt>
                <c:pt idx="33453">
                  <c:v>109.595477999846</c:v>
                </c:pt>
                <c:pt idx="33454">
                  <c:v>109.596340999814</c:v>
                </c:pt>
                <c:pt idx="33455">
                  <c:v>109.59685399984599</c:v>
                </c:pt>
                <c:pt idx="33456">
                  <c:v>109.628059999977</c:v>
                </c:pt>
                <c:pt idx="33457">
                  <c:v>109.628778000114</c:v>
                </c:pt>
                <c:pt idx="33458">
                  <c:v>109.64433199978801</c:v>
                </c:pt>
                <c:pt idx="33459">
                  <c:v>109.66016500015</c:v>
                </c:pt>
                <c:pt idx="33460">
                  <c:v>109.663598000224</c:v>
                </c:pt>
                <c:pt idx="33461">
                  <c:v>109.66431899987499</c:v>
                </c:pt>
                <c:pt idx="33462">
                  <c:v>109.665718000087</c:v>
                </c:pt>
                <c:pt idx="33463">
                  <c:v>109.666738000214</c:v>
                </c:pt>
                <c:pt idx="33464">
                  <c:v>109.674333999919</c:v>
                </c:pt>
                <c:pt idx="33465">
                  <c:v>109.67887400011</c:v>
                </c:pt>
                <c:pt idx="33466">
                  <c:v>109.67951400016301</c:v>
                </c:pt>
                <c:pt idx="33467">
                  <c:v>109.68066699979299</c:v>
                </c:pt>
                <c:pt idx="33468">
                  <c:v>109.681582000121</c:v>
                </c:pt>
                <c:pt idx="33469">
                  <c:v>109.685208999962</c:v>
                </c:pt>
                <c:pt idx="33470">
                  <c:v>109.70153000016501</c:v>
                </c:pt>
                <c:pt idx="33471">
                  <c:v>109.702070999901</c:v>
                </c:pt>
                <c:pt idx="33472">
                  <c:v>109.70263599983799</c:v>
                </c:pt>
                <c:pt idx="33473">
                  <c:v>109.70306599983799</c:v>
                </c:pt>
                <c:pt idx="33474">
                  <c:v>109.70314999985901</c:v>
                </c:pt>
                <c:pt idx="33475">
                  <c:v>109.703713999806</c:v>
                </c:pt>
                <c:pt idx="33476">
                  <c:v>109.704173999944</c:v>
                </c:pt>
                <c:pt idx="33477">
                  <c:v>109.70493700006001</c:v>
                </c:pt>
                <c:pt idx="33478">
                  <c:v>109.70652800006</c:v>
                </c:pt>
                <c:pt idx="33479">
                  <c:v>109.707107999838</c:v>
                </c:pt>
                <c:pt idx="33480">
                  <c:v>109.708185999807</c:v>
                </c:pt>
                <c:pt idx="33481">
                  <c:v>109.708989999944</c:v>
                </c:pt>
                <c:pt idx="33482">
                  <c:v>109.726563000094</c:v>
                </c:pt>
                <c:pt idx="33483">
                  <c:v>109.727186999862</c:v>
                </c:pt>
                <c:pt idx="33484">
                  <c:v>109.728297999936</c:v>
                </c:pt>
                <c:pt idx="33485">
                  <c:v>109.729066999989</c:v>
                </c:pt>
                <c:pt idx="33486">
                  <c:v>109.72922700011601</c:v>
                </c:pt>
                <c:pt idx="33487">
                  <c:v>109.73880600022299</c:v>
                </c:pt>
                <c:pt idx="33488">
                  <c:v>109.74212700011701</c:v>
                </c:pt>
                <c:pt idx="33489">
                  <c:v>109.742771000128</c:v>
                </c:pt>
                <c:pt idx="33490">
                  <c:v>109.744028000022</c:v>
                </c:pt>
                <c:pt idx="33491">
                  <c:v>109.744912000223</c:v>
                </c:pt>
                <c:pt idx="33492">
                  <c:v>109.750893000182</c:v>
                </c:pt>
                <c:pt idx="33493">
                  <c:v>109.752798000045</c:v>
                </c:pt>
                <c:pt idx="33494">
                  <c:v>109.75343700010801</c:v>
                </c:pt>
                <c:pt idx="33495">
                  <c:v>109.754841999802</c:v>
                </c:pt>
                <c:pt idx="33496">
                  <c:v>109.755766000034</c:v>
                </c:pt>
                <c:pt idx="33497">
                  <c:v>109.76962099994101</c:v>
                </c:pt>
                <c:pt idx="33498">
                  <c:v>109.77053799979299</c:v>
                </c:pt>
                <c:pt idx="33499">
                  <c:v>109.77616699983599</c:v>
                </c:pt>
                <c:pt idx="33500">
                  <c:v>109.786918999816</c:v>
                </c:pt>
                <c:pt idx="33501">
                  <c:v>109.787522999795</c:v>
                </c:pt>
                <c:pt idx="33502">
                  <c:v>109.78893699984799</c:v>
                </c:pt>
                <c:pt idx="33503">
                  <c:v>109.789909000028</c:v>
                </c:pt>
                <c:pt idx="33504">
                  <c:v>109.79381900006001</c:v>
                </c:pt>
                <c:pt idx="33505">
                  <c:v>109.79452399988</c:v>
                </c:pt>
                <c:pt idx="33506">
                  <c:v>109.794553000028</c:v>
                </c:pt>
                <c:pt idx="33507">
                  <c:v>109.795821999796</c:v>
                </c:pt>
                <c:pt idx="33508">
                  <c:v>109.796027999891</c:v>
                </c:pt>
                <c:pt idx="33509">
                  <c:v>109.796484000071</c:v>
                </c:pt>
                <c:pt idx="33510">
                  <c:v>109.796806999838</c:v>
                </c:pt>
                <c:pt idx="33511">
                  <c:v>109.79734500006001</c:v>
                </c:pt>
                <c:pt idx="33512">
                  <c:v>109.797985000113</c:v>
                </c:pt>
                <c:pt idx="33513">
                  <c:v>109.79981799982799</c:v>
                </c:pt>
                <c:pt idx="33514">
                  <c:v>109.80037199988099</c:v>
                </c:pt>
                <c:pt idx="33515">
                  <c:v>109.801308999976</c:v>
                </c:pt>
                <c:pt idx="33516">
                  <c:v>109.802094999849</c:v>
                </c:pt>
                <c:pt idx="33517">
                  <c:v>109.809752999808</c:v>
                </c:pt>
                <c:pt idx="33518">
                  <c:v>109.810404000199</c:v>
                </c:pt>
                <c:pt idx="33519">
                  <c:v>109.811656000147</c:v>
                </c:pt>
                <c:pt idx="33520">
                  <c:v>109.81256900004099</c:v>
                </c:pt>
                <c:pt idx="33521">
                  <c:v>109.819935999894</c:v>
                </c:pt>
                <c:pt idx="33522">
                  <c:v>109.82065100006301</c:v>
                </c:pt>
                <c:pt idx="33523">
                  <c:v>109.82156000000001</c:v>
                </c:pt>
                <c:pt idx="33524">
                  <c:v>109.821916999862</c:v>
                </c:pt>
                <c:pt idx="33525">
                  <c:v>109.82203699995799</c:v>
                </c:pt>
                <c:pt idx="33526">
                  <c:v>109.822758000063</c:v>
                </c:pt>
                <c:pt idx="33527">
                  <c:v>109.823159999905</c:v>
                </c:pt>
                <c:pt idx="33528">
                  <c:v>109.82329699981999</c:v>
                </c:pt>
                <c:pt idx="33529">
                  <c:v>109.83165600009599</c:v>
                </c:pt>
                <c:pt idx="33530">
                  <c:v>109.833998999874</c:v>
                </c:pt>
                <c:pt idx="33531">
                  <c:v>109.834510999917</c:v>
                </c:pt>
                <c:pt idx="33532">
                  <c:v>109.83540300003301</c:v>
                </c:pt>
                <c:pt idx="33533">
                  <c:v>109.836231999906</c:v>
                </c:pt>
                <c:pt idx="33534">
                  <c:v>109.844289000193</c:v>
                </c:pt>
                <c:pt idx="33535">
                  <c:v>109.85470200012</c:v>
                </c:pt>
                <c:pt idx="33536">
                  <c:v>109.85534300016201</c:v>
                </c:pt>
                <c:pt idx="33537">
                  <c:v>109.856600000057</c:v>
                </c:pt>
                <c:pt idx="33538">
                  <c:v>109.857522999845</c:v>
                </c:pt>
                <c:pt idx="33539">
                  <c:v>109.863846999815</c:v>
                </c:pt>
                <c:pt idx="33540">
                  <c:v>109.87170599992099</c:v>
                </c:pt>
                <c:pt idx="33541">
                  <c:v>109.87330699981599</c:v>
                </c:pt>
                <c:pt idx="33542">
                  <c:v>109.88047699993301</c:v>
                </c:pt>
                <c:pt idx="33543">
                  <c:v>109.88115300006001</c:v>
                </c:pt>
                <c:pt idx="33544">
                  <c:v>109.882458999891</c:v>
                </c:pt>
                <c:pt idx="33545">
                  <c:v>109.883407999859</c:v>
                </c:pt>
                <c:pt idx="33546">
                  <c:v>109.911561999979</c:v>
                </c:pt>
                <c:pt idx="33547">
                  <c:v>109.91337099994699</c:v>
                </c:pt>
                <c:pt idx="33548">
                  <c:v>109.91389899981999</c:v>
                </c:pt>
                <c:pt idx="33549">
                  <c:v>109.91482899999001</c:v>
                </c:pt>
                <c:pt idx="33550">
                  <c:v>109.915555000043</c:v>
                </c:pt>
                <c:pt idx="33551">
                  <c:v>109.91815299985301</c:v>
                </c:pt>
                <c:pt idx="33552">
                  <c:v>109.922056999948</c:v>
                </c:pt>
                <c:pt idx="33553">
                  <c:v>109.933196999918</c:v>
                </c:pt>
                <c:pt idx="33554">
                  <c:v>109.939995999866</c:v>
                </c:pt>
                <c:pt idx="33555">
                  <c:v>109.940002999792</c:v>
                </c:pt>
                <c:pt idx="33556">
                  <c:v>109.940679999908</c:v>
                </c:pt>
                <c:pt idx="33557">
                  <c:v>109.941222000088</c:v>
                </c:pt>
                <c:pt idx="33558">
                  <c:v>109.94183799993999</c:v>
                </c:pt>
                <c:pt idx="33559">
                  <c:v>109.941910000088</c:v>
                </c:pt>
                <c:pt idx="33560">
                  <c:v>109.942607999983</c:v>
                </c:pt>
                <c:pt idx="33561">
                  <c:v>109.94309299985599</c:v>
                </c:pt>
                <c:pt idx="33562">
                  <c:v>109.94390799987701</c:v>
                </c:pt>
                <c:pt idx="33563">
                  <c:v>109.96262700018599</c:v>
                </c:pt>
                <c:pt idx="33564">
                  <c:v>109.963159000017</c:v>
                </c:pt>
                <c:pt idx="33565">
                  <c:v>109.964064999985</c:v>
                </c:pt>
                <c:pt idx="33566">
                  <c:v>109.96526700000601</c:v>
                </c:pt>
                <c:pt idx="33567">
                  <c:v>109.96700799978399</c:v>
                </c:pt>
                <c:pt idx="33568">
                  <c:v>109.967518999837</c:v>
                </c:pt>
                <c:pt idx="33569">
                  <c:v>109.968550999838</c:v>
                </c:pt>
                <c:pt idx="33570">
                  <c:v>109.969670999817</c:v>
                </c:pt>
                <c:pt idx="33571">
                  <c:v>109.97213100017599</c:v>
                </c:pt>
                <c:pt idx="33572">
                  <c:v>109.99219699988299</c:v>
                </c:pt>
                <c:pt idx="33573">
                  <c:v>109.99932300000999</c:v>
                </c:pt>
                <c:pt idx="33574">
                  <c:v>109.999991000222</c:v>
                </c:pt>
                <c:pt idx="33575">
                  <c:v>110.00126499993699</c:v>
                </c:pt>
                <c:pt idx="33576">
                  <c:v>110.00221399990501</c:v>
                </c:pt>
                <c:pt idx="33577">
                  <c:v>110.006654999779</c:v>
                </c:pt>
                <c:pt idx="33578">
                  <c:v>110.01901400004401</c:v>
                </c:pt>
                <c:pt idx="33579">
                  <c:v>110.01971199993899</c:v>
                </c:pt>
                <c:pt idx="33580">
                  <c:v>110.02091499995001</c:v>
                </c:pt>
                <c:pt idx="33581">
                  <c:v>110.02187599979099</c:v>
                </c:pt>
                <c:pt idx="33582">
                  <c:v>110.023080999781</c:v>
                </c:pt>
                <c:pt idx="33583">
                  <c:v>110.05495800009101</c:v>
                </c:pt>
                <c:pt idx="33584">
                  <c:v>110.055616999943</c:v>
                </c:pt>
                <c:pt idx="33585">
                  <c:v>110.056819999954</c:v>
                </c:pt>
                <c:pt idx="33586">
                  <c:v>110.05772399994301</c:v>
                </c:pt>
                <c:pt idx="33587">
                  <c:v>110.063668999828</c:v>
                </c:pt>
                <c:pt idx="33588">
                  <c:v>110.06924499997599</c:v>
                </c:pt>
                <c:pt idx="33589">
                  <c:v>110.07905399992501</c:v>
                </c:pt>
                <c:pt idx="33590">
                  <c:v>110.089692000201</c:v>
                </c:pt>
                <c:pt idx="33591">
                  <c:v>110.10543200018201</c:v>
                </c:pt>
                <c:pt idx="33592">
                  <c:v>110.14211600013299</c:v>
                </c:pt>
                <c:pt idx="33593">
                  <c:v>110.142526999879</c:v>
                </c:pt>
                <c:pt idx="33594">
                  <c:v>110.143258999869</c:v>
                </c:pt>
                <c:pt idx="33595">
                  <c:v>110.143762999996</c:v>
                </c:pt>
                <c:pt idx="33596">
                  <c:v>110.158456000135</c:v>
                </c:pt>
                <c:pt idx="33597">
                  <c:v>110.15922099977601</c:v>
                </c:pt>
                <c:pt idx="33598">
                  <c:v>110.162069000125</c:v>
                </c:pt>
                <c:pt idx="33599">
                  <c:v>110.16233300006201</c:v>
                </c:pt>
                <c:pt idx="33600">
                  <c:v>110.163635999924</c:v>
                </c:pt>
                <c:pt idx="33601">
                  <c:v>110.163992999787</c:v>
                </c:pt>
                <c:pt idx="33602">
                  <c:v>110.164893999808</c:v>
                </c:pt>
                <c:pt idx="33603">
                  <c:v>110.16574999985001</c:v>
                </c:pt>
                <c:pt idx="33604">
                  <c:v>110.16672200002999</c:v>
                </c:pt>
                <c:pt idx="33605">
                  <c:v>110.16711299998801</c:v>
                </c:pt>
                <c:pt idx="33606">
                  <c:v>110.16924100022099</c:v>
                </c:pt>
                <c:pt idx="33607">
                  <c:v>110.16947300004099</c:v>
                </c:pt>
                <c:pt idx="33608">
                  <c:v>110.16951700003099</c:v>
                </c:pt>
                <c:pt idx="33609">
                  <c:v>110.170226999798</c:v>
                </c:pt>
                <c:pt idx="33610">
                  <c:v>110.17050800001</c:v>
                </c:pt>
                <c:pt idx="33611">
                  <c:v>110.17073999982999</c:v>
                </c:pt>
                <c:pt idx="33612">
                  <c:v>110.17154499995699</c:v>
                </c:pt>
                <c:pt idx="33613">
                  <c:v>110.171792000073</c:v>
                </c:pt>
                <c:pt idx="33614">
                  <c:v>110.17188300002</c:v>
                </c:pt>
                <c:pt idx="33615">
                  <c:v>110.171957000147</c:v>
                </c:pt>
                <c:pt idx="33616">
                  <c:v>110.172043000147</c:v>
                </c:pt>
                <c:pt idx="33617">
                  <c:v>110.172110999883</c:v>
                </c:pt>
                <c:pt idx="33618">
                  <c:v>110.17245699986201</c:v>
                </c:pt>
                <c:pt idx="33619">
                  <c:v>110.17308800001</c:v>
                </c:pt>
                <c:pt idx="33620">
                  <c:v>110.173525999925</c:v>
                </c:pt>
                <c:pt idx="33621">
                  <c:v>110.174098999777</c:v>
                </c:pt>
                <c:pt idx="33622">
                  <c:v>110.174488000211</c:v>
                </c:pt>
                <c:pt idx="33623">
                  <c:v>110.17512099988299</c:v>
                </c:pt>
                <c:pt idx="33624">
                  <c:v>110.17697799979899</c:v>
                </c:pt>
                <c:pt idx="33625">
                  <c:v>110.17763000018</c:v>
                </c:pt>
                <c:pt idx="33626">
                  <c:v>110.17893799999</c:v>
                </c:pt>
                <c:pt idx="33627">
                  <c:v>110.180006000064</c:v>
                </c:pt>
                <c:pt idx="33628">
                  <c:v>110.180293000212</c:v>
                </c:pt>
                <c:pt idx="33629">
                  <c:v>110.180605000095</c:v>
                </c:pt>
                <c:pt idx="33630">
                  <c:v>110.181223999916</c:v>
                </c:pt>
                <c:pt idx="33631">
                  <c:v>110.181666999778</c:v>
                </c:pt>
                <c:pt idx="33632">
                  <c:v>110.184628999832</c:v>
                </c:pt>
                <c:pt idx="33633">
                  <c:v>110.18536199981099</c:v>
                </c:pt>
                <c:pt idx="33634">
                  <c:v>110.18672399995901</c:v>
                </c:pt>
                <c:pt idx="33635">
                  <c:v>110.187709999991</c:v>
                </c:pt>
                <c:pt idx="33636">
                  <c:v>110.201119000066</c:v>
                </c:pt>
                <c:pt idx="33637">
                  <c:v>110.20146700002401</c:v>
                </c:pt>
                <c:pt idx="33638">
                  <c:v>110.203997000098</c:v>
                </c:pt>
                <c:pt idx="33639">
                  <c:v>110.204245000204</c:v>
                </c:pt>
                <c:pt idx="33640">
                  <c:v>110.205398999823</c:v>
                </c:pt>
                <c:pt idx="33641">
                  <c:v>110.20563100009801</c:v>
                </c:pt>
                <c:pt idx="33642">
                  <c:v>110.20660199983401</c:v>
                </c:pt>
                <c:pt idx="33643">
                  <c:v>110.20677899978099</c:v>
                </c:pt>
                <c:pt idx="33644">
                  <c:v>110.208664999845</c:v>
                </c:pt>
                <c:pt idx="33645">
                  <c:v>110.20889700012</c:v>
                </c:pt>
                <c:pt idx="33646">
                  <c:v>110.20952699982401</c:v>
                </c:pt>
                <c:pt idx="33647">
                  <c:v>110.209598999972</c:v>
                </c:pt>
                <c:pt idx="33648">
                  <c:v>110.209663000205</c:v>
                </c:pt>
                <c:pt idx="33649">
                  <c:v>110.209728999961</c:v>
                </c:pt>
                <c:pt idx="33650">
                  <c:v>110.209794000184</c:v>
                </c:pt>
                <c:pt idx="33651">
                  <c:v>110.210344999813</c:v>
                </c:pt>
                <c:pt idx="33652">
                  <c:v>110.21103299981401</c:v>
                </c:pt>
                <c:pt idx="33653">
                  <c:v>110.21162799988801</c:v>
                </c:pt>
                <c:pt idx="33654">
                  <c:v>110.211932999845</c:v>
                </c:pt>
                <c:pt idx="33655">
                  <c:v>110.212507000142</c:v>
                </c:pt>
                <c:pt idx="33656">
                  <c:v>110.21583799992999</c:v>
                </c:pt>
                <c:pt idx="33657">
                  <c:v>110.21644199990899</c:v>
                </c:pt>
                <c:pt idx="33658">
                  <c:v>110.21770300021601</c:v>
                </c:pt>
                <c:pt idx="33659">
                  <c:v>110.218589999931</c:v>
                </c:pt>
                <c:pt idx="33660">
                  <c:v>110.221914999783</c:v>
                </c:pt>
                <c:pt idx="33661">
                  <c:v>110.22877200002701</c:v>
                </c:pt>
                <c:pt idx="33662">
                  <c:v>110.235815000123</c:v>
                </c:pt>
                <c:pt idx="33663">
                  <c:v>110.23648099990099</c:v>
                </c:pt>
                <c:pt idx="33664">
                  <c:v>110.237693999806</c:v>
                </c:pt>
                <c:pt idx="33665">
                  <c:v>110.23850099991199</c:v>
                </c:pt>
                <c:pt idx="33666">
                  <c:v>110.25111900016699</c:v>
                </c:pt>
                <c:pt idx="33667">
                  <c:v>110.251809000146</c:v>
                </c:pt>
                <c:pt idx="33668">
                  <c:v>110.25311999992401</c:v>
                </c:pt>
                <c:pt idx="33669">
                  <c:v>110.25398799984001</c:v>
                </c:pt>
                <c:pt idx="33670">
                  <c:v>110.259499000221</c:v>
                </c:pt>
                <c:pt idx="33671">
                  <c:v>110.266126000169</c:v>
                </c:pt>
                <c:pt idx="33672">
                  <c:v>110.266567000053</c:v>
                </c:pt>
                <c:pt idx="33673">
                  <c:v>110.26741500018001</c:v>
                </c:pt>
                <c:pt idx="33674">
                  <c:v>110.26846100003199</c:v>
                </c:pt>
                <c:pt idx="33675">
                  <c:v>110.28207299978</c:v>
                </c:pt>
                <c:pt idx="33676">
                  <c:v>110.29519500016201</c:v>
                </c:pt>
                <c:pt idx="33677">
                  <c:v>110.29667299999299</c:v>
                </c:pt>
                <c:pt idx="33678">
                  <c:v>110.299735999888</c:v>
                </c:pt>
                <c:pt idx="33679">
                  <c:v>110.30033399992999</c:v>
                </c:pt>
                <c:pt idx="33680">
                  <c:v>110.300799000015</c:v>
                </c:pt>
                <c:pt idx="33681">
                  <c:v>110.30145199992999</c:v>
                </c:pt>
                <c:pt idx="33682">
                  <c:v>110.301918999994</c:v>
                </c:pt>
                <c:pt idx="33683">
                  <c:v>110.307725999973</c:v>
                </c:pt>
                <c:pt idx="33684">
                  <c:v>110.30838199985699</c:v>
                </c:pt>
                <c:pt idx="33685">
                  <c:v>110.30978100006901</c:v>
                </c:pt>
                <c:pt idx="33686">
                  <c:v>110.310747999847</c:v>
                </c:pt>
                <c:pt idx="33687">
                  <c:v>110.312251999857</c:v>
                </c:pt>
                <c:pt idx="33688">
                  <c:v>110.32190700007</c:v>
                </c:pt>
                <c:pt idx="33689">
                  <c:v>110.32241800012299</c:v>
                </c:pt>
                <c:pt idx="33690">
                  <c:v>110.322643000017</c:v>
                </c:pt>
                <c:pt idx="33691">
                  <c:v>110.323373000028</c:v>
                </c:pt>
                <c:pt idx="33692">
                  <c:v>110.323536000123</c:v>
                </c:pt>
                <c:pt idx="33693">
                  <c:v>110.32428599992201</c:v>
                </c:pt>
                <c:pt idx="33694">
                  <c:v>110.32473400018699</c:v>
                </c:pt>
                <c:pt idx="33695">
                  <c:v>110.326179999901</c:v>
                </c:pt>
                <c:pt idx="33696">
                  <c:v>110.339978999945</c:v>
                </c:pt>
                <c:pt idx="33697">
                  <c:v>110.34715400000999</c:v>
                </c:pt>
                <c:pt idx="33698">
                  <c:v>110.351286999957</c:v>
                </c:pt>
                <c:pt idx="33699">
                  <c:v>110.37077999981099</c:v>
                </c:pt>
                <c:pt idx="33700">
                  <c:v>110.37132699993799</c:v>
                </c:pt>
                <c:pt idx="33701">
                  <c:v>110.371956000108</c:v>
                </c:pt>
                <c:pt idx="33702">
                  <c:v>110.373042999981</c:v>
                </c:pt>
                <c:pt idx="33703">
                  <c:v>110.373232999791</c:v>
                </c:pt>
                <c:pt idx="33704">
                  <c:v>110.37410700009701</c:v>
                </c:pt>
                <c:pt idx="33705">
                  <c:v>110.38918599979199</c:v>
                </c:pt>
                <c:pt idx="33706">
                  <c:v>110.38989400003599</c:v>
                </c:pt>
                <c:pt idx="33707">
                  <c:v>110.3981010001</c:v>
                </c:pt>
                <c:pt idx="33708">
                  <c:v>110.39838799979401</c:v>
                </c:pt>
                <c:pt idx="33709">
                  <c:v>110.39905100005799</c:v>
                </c:pt>
                <c:pt idx="33710">
                  <c:v>110.400377000132</c:v>
                </c:pt>
                <c:pt idx="33711">
                  <c:v>110.401237000132</c:v>
                </c:pt>
                <c:pt idx="33712">
                  <c:v>110.402159999921</c:v>
                </c:pt>
                <c:pt idx="33713">
                  <c:v>110.402797000006</c:v>
                </c:pt>
                <c:pt idx="33714">
                  <c:v>110.403774000133</c:v>
                </c:pt>
                <c:pt idx="33715">
                  <c:v>110.403852000217</c:v>
                </c:pt>
                <c:pt idx="33716">
                  <c:v>110.40435999984699</c:v>
                </c:pt>
                <c:pt idx="33717">
                  <c:v>110.404588000164</c:v>
                </c:pt>
                <c:pt idx="33718">
                  <c:v>110.405547000027</c:v>
                </c:pt>
                <c:pt idx="33719">
                  <c:v>110.406399000112</c:v>
                </c:pt>
                <c:pt idx="33720">
                  <c:v>110.411087000102</c:v>
                </c:pt>
                <c:pt idx="33721">
                  <c:v>110.411658999964</c:v>
                </c:pt>
                <c:pt idx="33722">
                  <c:v>110.41267800010201</c:v>
                </c:pt>
                <c:pt idx="33723">
                  <c:v>110.41375900003899</c:v>
                </c:pt>
                <c:pt idx="33724">
                  <c:v>110.420111000166</c:v>
                </c:pt>
                <c:pt idx="33725">
                  <c:v>110.42592400008201</c:v>
                </c:pt>
                <c:pt idx="33726">
                  <c:v>110.42624099991301</c:v>
                </c:pt>
                <c:pt idx="33727">
                  <c:v>110.42689399982899</c:v>
                </c:pt>
                <c:pt idx="33728">
                  <c:v>110.427350000009</c:v>
                </c:pt>
                <c:pt idx="33729">
                  <c:v>110.42971200004099</c:v>
                </c:pt>
                <c:pt idx="33730">
                  <c:v>110.43035800003</c:v>
                </c:pt>
                <c:pt idx="33731">
                  <c:v>110.43172600011501</c:v>
                </c:pt>
                <c:pt idx="33732">
                  <c:v>110.43271200014701</c:v>
                </c:pt>
                <c:pt idx="33733">
                  <c:v>110.43961499990401</c:v>
                </c:pt>
                <c:pt idx="33734">
                  <c:v>110.45351099983201</c:v>
                </c:pt>
                <c:pt idx="33735">
                  <c:v>110.45488799982101</c:v>
                </c:pt>
                <c:pt idx="33736">
                  <c:v>110.45692500010701</c:v>
                </c:pt>
                <c:pt idx="33737">
                  <c:v>110.460880000118</c:v>
                </c:pt>
                <c:pt idx="33738">
                  <c:v>110.471389999929</c:v>
                </c:pt>
                <c:pt idx="33739">
                  <c:v>110.472003999802</c:v>
                </c:pt>
                <c:pt idx="33740">
                  <c:v>110.47263299997201</c:v>
                </c:pt>
                <c:pt idx="33741">
                  <c:v>110.47316900021499</c:v>
                </c:pt>
                <c:pt idx="33742">
                  <c:v>110.473914000067</c:v>
                </c:pt>
                <c:pt idx="33743">
                  <c:v>110.478493999835</c:v>
                </c:pt>
                <c:pt idx="33744">
                  <c:v>110.48168700017401</c:v>
                </c:pt>
                <c:pt idx="33745">
                  <c:v>110.482367999793</c:v>
                </c:pt>
                <c:pt idx="33746">
                  <c:v>110.48351399995201</c:v>
                </c:pt>
                <c:pt idx="33747">
                  <c:v>110.48436100008901</c:v>
                </c:pt>
                <c:pt idx="33748">
                  <c:v>110.48495600016301</c:v>
                </c:pt>
                <c:pt idx="33749">
                  <c:v>110.491808000006</c:v>
                </c:pt>
                <c:pt idx="33750">
                  <c:v>110.49295600014301</c:v>
                </c:pt>
                <c:pt idx="33751">
                  <c:v>110.49331699996399</c:v>
                </c:pt>
                <c:pt idx="33752">
                  <c:v>110.493847999805</c:v>
                </c:pt>
                <c:pt idx="33753">
                  <c:v>110.494255000048</c:v>
                </c:pt>
                <c:pt idx="33754">
                  <c:v>110.50098899977399</c:v>
                </c:pt>
                <c:pt idx="33755">
                  <c:v>110.50156999999601</c:v>
                </c:pt>
                <c:pt idx="33756">
                  <c:v>110.502759000155</c:v>
                </c:pt>
                <c:pt idx="33757">
                  <c:v>110.50349500010199</c:v>
                </c:pt>
                <c:pt idx="33758">
                  <c:v>110.504916000081</c:v>
                </c:pt>
                <c:pt idx="33759">
                  <c:v>110.53428800005301</c:v>
                </c:pt>
                <c:pt idx="33760">
                  <c:v>110.534750000169</c:v>
                </c:pt>
                <c:pt idx="33761">
                  <c:v>110.53562899996901</c:v>
                </c:pt>
                <c:pt idx="33762">
                  <c:v>110.536363999926</c:v>
                </c:pt>
                <c:pt idx="33763">
                  <c:v>110.54550400012801</c:v>
                </c:pt>
                <c:pt idx="33764">
                  <c:v>110.54609800021299</c:v>
                </c:pt>
                <c:pt idx="33765">
                  <c:v>110.547242999928</c:v>
                </c:pt>
                <c:pt idx="33766">
                  <c:v>110.548135000044</c:v>
                </c:pt>
                <c:pt idx="33767">
                  <c:v>110.54888299986399</c:v>
                </c:pt>
                <c:pt idx="33768">
                  <c:v>110.549317999812</c:v>
                </c:pt>
                <c:pt idx="33769">
                  <c:v>110.577895000005</c:v>
                </c:pt>
                <c:pt idx="33770">
                  <c:v>110.57983199998399</c:v>
                </c:pt>
                <c:pt idx="33771">
                  <c:v>110.585721000006</c:v>
                </c:pt>
                <c:pt idx="33772">
                  <c:v>110.586400000102</c:v>
                </c:pt>
                <c:pt idx="33773">
                  <c:v>110.587711999869</c:v>
                </c:pt>
                <c:pt idx="33774">
                  <c:v>110.588669000208</c:v>
                </c:pt>
                <c:pt idx="33775">
                  <c:v>110.592163000092</c:v>
                </c:pt>
                <c:pt idx="33776">
                  <c:v>110.602497999934</c:v>
                </c:pt>
                <c:pt idx="33777">
                  <c:v>110.611410999808</c:v>
                </c:pt>
                <c:pt idx="33778">
                  <c:v>110.6276659998</c:v>
                </c:pt>
                <c:pt idx="33779">
                  <c:v>110.639842000182</c:v>
                </c:pt>
                <c:pt idx="33780">
                  <c:v>110.64608200012999</c:v>
                </c:pt>
                <c:pt idx="33781">
                  <c:v>110.64665899993899</c:v>
                </c:pt>
                <c:pt idx="33782">
                  <c:v>110.647830999823</c:v>
                </c:pt>
                <c:pt idx="33783">
                  <c:v>110.648632999982</c:v>
                </c:pt>
                <c:pt idx="33784">
                  <c:v>110.655174999919</c:v>
                </c:pt>
                <c:pt idx="33785">
                  <c:v>110.66859899983599</c:v>
                </c:pt>
                <c:pt idx="33786">
                  <c:v>110.66924899978399</c:v>
                </c:pt>
                <c:pt idx="33787">
                  <c:v>110.67055400008</c:v>
                </c:pt>
                <c:pt idx="33788">
                  <c:v>110.671464999995</c:v>
                </c:pt>
                <c:pt idx="33789">
                  <c:v>110.673243999826</c:v>
                </c:pt>
                <c:pt idx="33790">
                  <c:v>110.67745199989</c:v>
                </c:pt>
                <c:pt idx="33791">
                  <c:v>110.677923999901</c:v>
                </c:pt>
                <c:pt idx="33792">
                  <c:v>110.678864999954</c:v>
                </c:pt>
                <c:pt idx="33793">
                  <c:v>110.67951799986901</c:v>
                </c:pt>
                <c:pt idx="33794">
                  <c:v>110.697576999882</c:v>
                </c:pt>
                <c:pt idx="33795">
                  <c:v>110.69811200013601</c:v>
                </c:pt>
                <c:pt idx="33796">
                  <c:v>110.69927900007301</c:v>
                </c:pt>
                <c:pt idx="33797">
                  <c:v>110.70004000021</c:v>
                </c:pt>
                <c:pt idx="33798">
                  <c:v>110.70971800018</c:v>
                </c:pt>
                <c:pt idx="33799">
                  <c:v>110.71806900008499</c:v>
                </c:pt>
                <c:pt idx="33800">
                  <c:v>110.72434100014999</c:v>
                </c:pt>
                <c:pt idx="33801">
                  <c:v>110.72822999994899</c:v>
                </c:pt>
                <c:pt idx="33802">
                  <c:v>110.728907000066</c:v>
                </c:pt>
                <c:pt idx="33803">
                  <c:v>110.73022600021399</c:v>
                </c:pt>
                <c:pt idx="33804">
                  <c:v>110.731122999823</c:v>
                </c:pt>
                <c:pt idx="33805">
                  <c:v>110.76736799986901</c:v>
                </c:pt>
                <c:pt idx="33806">
                  <c:v>110.77297500014501</c:v>
                </c:pt>
                <c:pt idx="33807">
                  <c:v>110.773620000145</c:v>
                </c:pt>
                <c:pt idx="33808">
                  <c:v>110.77479000004999</c:v>
                </c:pt>
                <c:pt idx="33809">
                  <c:v>110.77569300005</c:v>
                </c:pt>
                <c:pt idx="33810">
                  <c:v>110.77578499998701</c:v>
                </c:pt>
                <c:pt idx="33811">
                  <c:v>110.79461600002099</c:v>
                </c:pt>
                <c:pt idx="33812">
                  <c:v>110.795090999999</c:v>
                </c:pt>
                <c:pt idx="33813">
                  <c:v>110.796029000084</c:v>
                </c:pt>
                <c:pt idx="33814">
                  <c:v>110.79672300002099</c:v>
                </c:pt>
                <c:pt idx="33815">
                  <c:v>110.825156999908</c:v>
                </c:pt>
                <c:pt idx="33816">
                  <c:v>110.849733000122</c:v>
                </c:pt>
                <c:pt idx="33817">
                  <c:v>110.850389000006</c:v>
                </c:pt>
                <c:pt idx="33818">
                  <c:v>110.85156699982601</c:v>
                </c:pt>
                <c:pt idx="33819">
                  <c:v>110.85237399993201</c:v>
                </c:pt>
                <c:pt idx="33820">
                  <c:v>110.858431999986</c:v>
                </c:pt>
                <c:pt idx="33821">
                  <c:v>110.873793999871</c:v>
                </c:pt>
                <c:pt idx="33822">
                  <c:v>110.87441300014601</c:v>
                </c:pt>
                <c:pt idx="33823">
                  <c:v>110.87568199991401</c:v>
                </c:pt>
                <c:pt idx="33824">
                  <c:v>110.87661300007301</c:v>
                </c:pt>
                <c:pt idx="33825">
                  <c:v>110.887426999852</c:v>
                </c:pt>
                <c:pt idx="33826">
                  <c:v>110.88811699983101</c:v>
                </c:pt>
                <c:pt idx="33827">
                  <c:v>110.88950800012701</c:v>
                </c:pt>
                <c:pt idx="33828">
                  <c:v>110.890518999894</c:v>
                </c:pt>
                <c:pt idx="33829">
                  <c:v>110.897899000065</c:v>
                </c:pt>
                <c:pt idx="33830">
                  <c:v>110.90376399988499</c:v>
                </c:pt>
                <c:pt idx="33831">
                  <c:v>110.904453999864</c:v>
                </c:pt>
                <c:pt idx="33832">
                  <c:v>110.905865999939</c:v>
                </c:pt>
                <c:pt idx="33833">
                  <c:v>110.90679900007599</c:v>
                </c:pt>
                <c:pt idx="33834">
                  <c:v>110.91371700012999</c:v>
                </c:pt>
                <c:pt idx="33835">
                  <c:v>110.91440100017201</c:v>
                </c:pt>
                <c:pt idx="33836">
                  <c:v>110.915700000077</c:v>
                </c:pt>
                <c:pt idx="33837">
                  <c:v>110.916714999802</c:v>
                </c:pt>
                <c:pt idx="33838">
                  <c:v>110.91803399995101</c:v>
                </c:pt>
                <c:pt idx="33839">
                  <c:v>110.91875500005699</c:v>
                </c:pt>
                <c:pt idx="33840">
                  <c:v>110.920072000226</c:v>
                </c:pt>
                <c:pt idx="33841">
                  <c:v>110.92087399993</c:v>
                </c:pt>
                <c:pt idx="33842">
                  <c:v>110.937978000038</c:v>
                </c:pt>
                <c:pt idx="33843">
                  <c:v>110.948460000145</c:v>
                </c:pt>
                <c:pt idx="33844">
                  <c:v>110.948995999933</c:v>
                </c:pt>
                <c:pt idx="33845">
                  <c:v>110.94998799990199</c:v>
                </c:pt>
                <c:pt idx="33846">
                  <c:v>110.95068699978501</c:v>
                </c:pt>
                <c:pt idx="33847">
                  <c:v>110.95087200010299</c:v>
                </c:pt>
                <c:pt idx="33848">
                  <c:v>110.951297000156</c:v>
                </c:pt>
                <c:pt idx="33849">
                  <c:v>110.95155500015601</c:v>
                </c:pt>
                <c:pt idx="33850">
                  <c:v>110.952935000113</c:v>
                </c:pt>
                <c:pt idx="33851">
                  <c:v>110.95390399987001</c:v>
                </c:pt>
                <c:pt idx="33852">
                  <c:v>110.960394999892</c:v>
                </c:pt>
                <c:pt idx="33853">
                  <c:v>110.960784999861</c:v>
                </c:pt>
                <c:pt idx="33854">
                  <c:v>110.96157800011399</c:v>
                </c:pt>
                <c:pt idx="33855">
                  <c:v>110.96169599977601</c:v>
                </c:pt>
                <c:pt idx="33856">
                  <c:v>110.962021999966</c:v>
                </c:pt>
                <c:pt idx="33857">
                  <c:v>110.966737000126</c:v>
                </c:pt>
                <c:pt idx="33858">
                  <c:v>110.978141000032</c:v>
                </c:pt>
                <c:pt idx="33859">
                  <c:v>110.97865900001099</c:v>
                </c:pt>
                <c:pt idx="33860">
                  <c:v>110.979548000159</c:v>
                </c:pt>
                <c:pt idx="33861">
                  <c:v>110.980222999842</c:v>
                </c:pt>
                <c:pt idx="33862">
                  <c:v>110.981851999895</c:v>
                </c:pt>
                <c:pt idx="33863">
                  <c:v>110.982456999863</c:v>
                </c:pt>
                <c:pt idx="33864">
                  <c:v>110.983491999832</c:v>
                </c:pt>
                <c:pt idx="33865">
                  <c:v>110.98369499995799</c:v>
                </c:pt>
                <c:pt idx="33866">
                  <c:v>110.984603999895</c:v>
                </c:pt>
                <c:pt idx="33867">
                  <c:v>111.01618000020599</c:v>
                </c:pt>
                <c:pt idx="33868">
                  <c:v>111.02541999980501</c:v>
                </c:pt>
                <c:pt idx="33869">
                  <c:v>111.025511000207</c:v>
                </c:pt>
                <c:pt idx="33870">
                  <c:v>111.026090999985</c:v>
                </c:pt>
                <c:pt idx="33871">
                  <c:v>111.02620400015401</c:v>
                </c:pt>
                <c:pt idx="33872">
                  <c:v>111.027269999794</c:v>
                </c:pt>
                <c:pt idx="33873">
                  <c:v>111.02822200018599</c:v>
                </c:pt>
                <c:pt idx="33874">
                  <c:v>111.041072999796</c:v>
                </c:pt>
                <c:pt idx="33875">
                  <c:v>111.04181600012399</c:v>
                </c:pt>
                <c:pt idx="33876">
                  <c:v>111.043227000209</c:v>
                </c:pt>
                <c:pt idx="33877">
                  <c:v>111.044252999818</c:v>
                </c:pt>
                <c:pt idx="33878">
                  <c:v>111.04665699986001</c:v>
                </c:pt>
                <c:pt idx="33879">
                  <c:v>111.06662500014799</c:v>
                </c:pt>
                <c:pt idx="33880">
                  <c:v>111.067311000169</c:v>
                </c:pt>
                <c:pt idx="33881">
                  <c:v>111.06839400008499</c:v>
                </c:pt>
                <c:pt idx="33882">
                  <c:v>111.06920400015899</c:v>
                </c:pt>
                <c:pt idx="33883">
                  <c:v>111.081479999938</c:v>
                </c:pt>
                <c:pt idx="33884">
                  <c:v>111.08695499979099</c:v>
                </c:pt>
                <c:pt idx="33885">
                  <c:v>111.09222499999299</c:v>
                </c:pt>
                <c:pt idx="33886">
                  <c:v>111.09544300006699</c:v>
                </c:pt>
                <c:pt idx="33887">
                  <c:v>111.096016999908</c:v>
                </c:pt>
                <c:pt idx="33888">
                  <c:v>111.09706500019399</c:v>
                </c:pt>
                <c:pt idx="33889">
                  <c:v>111.097165000046</c:v>
                </c:pt>
                <c:pt idx="33890">
                  <c:v>111.097530999813</c:v>
                </c:pt>
                <c:pt idx="33891">
                  <c:v>111.097719000099</c:v>
                </c:pt>
                <c:pt idx="33892">
                  <c:v>111.09825299990899</c:v>
                </c:pt>
                <c:pt idx="33893">
                  <c:v>111.098825000226</c:v>
                </c:pt>
                <c:pt idx="33894">
                  <c:v>111.11522700002701</c:v>
                </c:pt>
                <c:pt idx="33895">
                  <c:v>111.115906000122</c:v>
                </c:pt>
                <c:pt idx="33896">
                  <c:v>111.116360999858</c:v>
                </c:pt>
                <c:pt idx="33897">
                  <c:v>111.117014000228</c:v>
                </c:pt>
                <c:pt idx="33898">
                  <c:v>111.1170449999</c:v>
                </c:pt>
                <c:pt idx="33899">
                  <c:v>111.11793200007</c:v>
                </c:pt>
                <c:pt idx="33900">
                  <c:v>111.11821399981601</c:v>
                </c:pt>
                <c:pt idx="33901">
                  <c:v>111.11902399989</c:v>
                </c:pt>
                <c:pt idx="33902">
                  <c:v>111.12166500015501</c:v>
                </c:pt>
                <c:pt idx="33903">
                  <c:v>111.122367000007</c:v>
                </c:pt>
                <c:pt idx="33904">
                  <c:v>111.12371199988</c:v>
                </c:pt>
                <c:pt idx="33905">
                  <c:v>111.124647999986</c:v>
                </c:pt>
                <c:pt idx="33906">
                  <c:v>111.12630800016601</c:v>
                </c:pt>
                <c:pt idx="33907">
                  <c:v>111.126955000145</c:v>
                </c:pt>
                <c:pt idx="33908">
                  <c:v>111.128103999817</c:v>
                </c:pt>
                <c:pt idx="33909">
                  <c:v>111.12887299987</c:v>
                </c:pt>
                <c:pt idx="33910">
                  <c:v>111.136299999998</c:v>
                </c:pt>
                <c:pt idx="33911">
                  <c:v>111.13687299985</c:v>
                </c:pt>
                <c:pt idx="33912">
                  <c:v>111.13782700022</c:v>
                </c:pt>
                <c:pt idx="33913">
                  <c:v>111.13843000021001</c:v>
                </c:pt>
                <c:pt idx="33914">
                  <c:v>111.138501999903</c:v>
                </c:pt>
                <c:pt idx="33915">
                  <c:v>111.141702000168</c:v>
                </c:pt>
                <c:pt idx="33916">
                  <c:v>111.14214899998801</c:v>
                </c:pt>
                <c:pt idx="33917">
                  <c:v>111.14292499996699</c:v>
                </c:pt>
                <c:pt idx="33918">
                  <c:v>111.143442999946</c:v>
                </c:pt>
                <c:pt idx="33919">
                  <c:v>111.145649999798</c:v>
                </c:pt>
                <c:pt idx="33920">
                  <c:v>111.14627400002</c:v>
                </c:pt>
                <c:pt idx="33921">
                  <c:v>111.14637699984</c:v>
                </c:pt>
                <c:pt idx="33922">
                  <c:v>111.14704700003099</c:v>
                </c:pt>
                <c:pt idx="33923">
                  <c:v>111.14733900012601</c:v>
                </c:pt>
                <c:pt idx="33924">
                  <c:v>111.14812200003099</c:v>
                </c:pt>
                <c:pt idx="33925">
                  <c:v>111.148489999777</c:v>
                </c:pt>
                <c:pt idx="33926">
                  <c:v>111.14940500010499</c:v>
                </c:pt>
                <c:pt idx="33927">
                  <c:v>111.14991100021101</c:v>
                </c:pt>
                <c:pt idx="33928">
                  <c:v>111.15791100019101</c:v>
                </c:pt>
                <c:pt idx="33929">
                  <c:v>111.193168000227</c:v>
                </c:pt>
                <c:pt idx="33930">
                  <c:v>111.206451999805</c:v>
                </c:pt>
                <c:pt idx="33931">
                  <c:v>111.207086999911</c:v>
                </c:pt>
                <c:pt idx="33932">
                  <c:v>111.222981000082</c:v>
                </c:pt>
                <c:pt idx="33933">
                  <c:v>111.227236000104</c:v>
                </c:pt>
                <c:pt idx="33934">
                  <c:v>111.22792900005101</c:v>
                </c:pt>
                <c:pt idx="33935">
                  <c:v>111.22906899981899</c:v>
                </c:pt>
                <c:pt idx="33936">
                  <c:v>111.22986000009399</c:v>
                </c:pt>
                <c:pt idx="33937">
                  <c:v>111.23534099988299</c:v>
                </c:pt>
                <c:pt idx="33938">
                  <c:v>111.263624000002</c:v>
                </c:pt>
                <c:pt idx="33939">
                  <c:v>111.26430400008699</c:v>
                </c:pt>
                <c:pt idx="33940">
                  <c:v>111.265466000077</c:v>
                </c:pt>
                <c:pt idx="33941">
                  <c:v>111.26621299990801</c:v>
                </c:pt>
                <c:pt idx="33942">
                  <c:v>111.270671000056</c:v>
                </c:pt>
                <c:pt idx="33943">
                  <c:v>111.270873000194</c:v>
                </c:pt>
                <c:pt idx="33944">
                  <c:v>111.271361000035</c:v>
                </c:pt>
                <c:pt idx="33945">
                  <c:v>111.27279599986599</c:v>
                </c:pt>
                <c:pt idx="33946">
                  <c:v>111.27378599985599</c:v>
                </c:pt>
                <c:pt idx="33947">
                  <c:v>111.27703900001501</c:v>
                </c:pt>
                <c:pt idx="33948">
                  <c:v>111.27761999978199</c:v>
                </c:pt>
                <c:pt idx="33949">
                  <c:v>111.278606999803</c:v>
                </c:pt>
                <c:pt idx="33950">
                  <c:v>111.279280999951</c:v>
                </c:pt>
                <c:pt idx="33951">
                  <c:v>111.280855000131</c:v>
                </c:pt>
                <c:pt idx="33952">
                  <c:v>111.28500799986701</c:v>
                </c:pt>
                <c:pt idx="33953">
                  <c:v>111.29419700000601</c:v>
                </c:pt>
                <c:pt idx="33954">
                  <c:v>111.294786000144</c:v>
                </c:pt>
                <c:pt idx="33955">
                  <c:v>111.29561600000601</c:v>
                </c:pt>
                <c:pt idx="33956">
                  <c:v>111.297209999975</c:v>
                </c:pt>
                <c:pt idx="33957">
                  <c:v>111.31270299983899</c:v>
                </c:pt>
                <c:pt idx="33958">
                  <c:v>111.313202000019</c:v>
                </c:pt>
                <c:pt idx="33959">
                  <c:v>111.31404199977601</c:v>
                </c:pt>
                <c:pt idx="33960">
                  <c:v>111.315128000114</c:v>
                </c:pt>
                <c:pt idx="33961">
                  <c:v>111.318753999967</c:v>
                </c:pt>
                <c:pt idx="33962">
                  <c:v>111.31917700004099</c:v>
                </c:pt>
                <c:pt idx="33963">
                  <c:v>111.319319999893</c:v>
                </c:pt>
                <c:pt idx="33964">
                  <c:v>111.32046100010399</c:v>
                </c:pt>
                <c:pt idx="33965">
                  <c:v>111.321220999798</c:v>
                </c:pt>
                <c:pt idx="33966">
                  <c:v>111.32573399981899</c:v>
                </c:pt>
                <c:pt idx="33967">
                  <c:v>111.32667899982999</c:v>
                </c:pt>
                <c:pt idx="33968">
                  <c:v>111.32730100007301</c:v>
                </c:pt>
                <c:pt idx="33969">
                  <c:v>111.32856199992599</c:v>
                </c:pt>
                <c:pt idx="33970">
                  <c:v>111.32945000008399</c:v>
                </c:pt>
                <c:pt idx="33971">
                  <c:v>111.33650000010601</c:v>
                </c:pt>
                <c:pt idx="33972">
                  <c:v>111.337135000212</c:v>
                </c:pt>
                <c:pt idx="33973">
                  <c:v>111.338268000054</c:v>
                </c:pt>
                <c:pt idx="33974">
                  <c:v>111.33908400006401</c:v>
                </c:pt>
                <c:pt idx="33975">
                  <c:v>111.34146499989501</c:v>
                </c:pt>
                <c:pt idx="33976">
                  <c:v>111.356332000013</c:v>
                </c:pt>
                <c:pt idx="33977">
                  <c:v>111.365150999972</c:v>
                </c:pt>
                <c:pt idx="33978">
                  <c:v>111.40498299982899</c:v>
                </c:pt>
                <c:pt idx="33979">
                  <c:v>111.40504500008299</c:v>
                </c:pt>
                <c:pt idx="33980">
                  <c:v>111.41645099996801</c:v>
                </c:pt>
                <c:pt idx="33981">
                  <c:v>111.43911899989601</c:v>
                </c:pt>
                <c:pt idx="33982">
                  <c:v>111.43973900016101</c:v>
                </c:pt>
                <c:pt idx="33983">
                  <c:v>111.440566000055</c:v>
                </c:pt>
                <c:pt idx="33984">
                  <c:v>111.441572999865</c:v>
                </c:pt>
                <c:pt idx="33985">
                  <c:v>111.46517099996301</c:v>
                </c:pt>
                <c:pt idx="33986">
                  <c:v>111.47696299985901</c:v>
                </c:pt>
                <c:pt idx="33987">
                  <c:v>111.477395999827</c:v>
                </c:pt>
                <c:pt idx="33988">
                  <c:v>111.477626000123</c:v>
                </c:pt>
                <c:pt idx="33989">
                  <c:v>111.477900999943</c:v>
                </c:pt>
                <c:pt idx="33990">
                  <c:v>111.47885199989099</c:v>
                </c:pt>
                <c:pt idx="33991">
                  <c:v>111.47888000004899</c:v>
                </c:pt>
                <c:pt idx="33992">
                  <c:v>111.479486000007</c:v>
                </c:pt>
                <c:pt idx="33993">
                  <c:v>111.47980899977399</c:v>
                </c:pt>
                <c:pt idx="33994">
                  <c:v>111.48460000003899</c:v>
                </c:pt>
                <c:pt idx="33995">
                  <c:v>111.485210999944</c:v>
                </c:pt>
                <c:pt idx="33996">
                  <c:v>111.486433000209</c:v>
                </c:pt>
                <c:pt idx="33997">
                  <c:v>111.487277999913</c:v>
                </c:pt>
                <c:pt idx="33998">
                  <c:v>111.49998100017899</c:v>
                </c:pt>
                <c:pt idx="33999">
                  <c:v>111.500660999809</c:v>
                </c:pt>
                <c:pt idx="34000">
                  <c:v>111.50173299984</c:v>
                </c:pt>
                <c:pt idx="34001">
                  <c:v>111.50250699984001</c:v>
                </c:pt>
                <c:pt idx="34002">
                  <c:v>111.505123999904</c:v>
                </c:pt>
                <c:pt idx="34003">
                  <c:v>111.51347699978901</c:v>
                </c:pt>
                <c:pt idx="34004">
                  <c:v>111.513874000138</c:v>
                </c:pt>
                <c:pt idx="34005">
                  <c:v>111.51455800018</c:v>
                </c:pt>
                <c:pt idx="34006">
                  <c:v>111.515076000159</c:v>
                </c:pt>
                <c:pt idx="34007">
                  <c:v>111.52088600010701</c:v>
                </c:pt>
                <c:pt idx="34008">
                  <c:v>111.52147800021299</c:v>
                </c:pt>
                <c:pt idx="34009">
                  <c:v>111.522737000086</c:v>
                </c:pt>
                <c:pt idx="34010">
                  <c:v>111.522821000107</c:v>
                </c:pt>
                <c:pt idx="34011">
                  <c:v>111.52336099985399</c:v>
                </c:pt>
                <c:pt idx="34012">
                  <c:v>111.52351700002301</c:v>
                </c:pt>
                <c:pt idx="34013">
                  <c:v>111.524458000076</c:v>
                </c:pt>
                <c:pt idx="34014">
                  <c:v>111.52530199979</c:v>
                </c:pt>
                <c:pt idx="34015">
                  <c:v>111.526189999949</c:v>
                </c:pt>
                <c:pt idx="34016">
                  <c:v>111.52702700019201</c:v>
                </c:pt>
                <c:pt idx="34017">
                  <c:v>111.527545000171</c:v>
                </c:pt>
                <c:pt idx="34018">
                  <c:v>111.528369000097</c:v>
                </c:pt>
                <c:pt idx="34019">
                  <c:v>111.52894999986499</c:v>
                </c:pt>
                <c:pt idx="34020">
                  <c:v>111.541150999983</c:v>
                </c:pt>
                <c:pt idx="34021">
                  <c:v>111.549150999962</c:v>
                </c:pt>
                <c:pt idx="34022">
                  <c:v>111.57051300006</c:v>
                </c:pt>
                <c:pt idx="34023">
                  <c:v>111.57952399980699</c:v>
                </c:pt>
                <c:pt idx="34024">
                  <c:v>111.586018999787</c:v>
                </c:pt>
                <c:pt idx="34025">
                  <c:v>111.586762000115</c:v>
                </c:pt>
                <c:pt idx="34026">
                  <c:v>111.58807499987199</c:v>
                </c:pt>
                <c:pt idx="34027">
                  <c:v>111.589378000189</c:v>
                </c:pt>
                <c:pt idx="34028">
                  <c:v>111.59061599982999</c:v>
                </c:pt>
                <c:pt idx="34029">
                  <c:v>111.59702099985201</c:v>
                </c:pt>
                <c:pt idx="34030">
                  <c:v>111.604253000223</c:v>
                </c:pt>
                <c:pt idx="34031">
                  <c:v>111.60493699980999</c:v>
                </c:pt>
                <c:pt idx="34032">
                  <c:v>111.606247000054</c:v>
                </c:pt>
                <c:pt idx="34033">
                  <c:v>111.60788799998001</c:v>
                </c:pt>
                <c:pt idx="34034">
                  <c:v>111.620229999971</c:v>
                </c:pt>
                <c:pt idx="34035">
                  <c:v>111.62088299988601</c:v>
                </c:pt>
                <c:pt idx="34036">
                  <c:v>111.622090999844</c:v>
                </c:pt>
                <c:pt idx="34037">
                  <c:v>111.62299499983401</c:v>
                </c:pt>
                <c:pt idx="34038">
                  <c:v>111.63961700003701</c:v>
                </c:pt>
                <c:pt idx="34039">
                  <c:v>111.64530899986801</c:v>
                </c:pt>
                <c:pt idx="34040">
                  <c:v>111.645758000122</c:v>
                </c:pt>
                <c:pt idx="34041">
                  <c:v>111.64597100014301</c:v>
                </c:pt>
                <c:pt idx="34042">
                  <c:v>111.646684999868</c:v>
                </c:pt>
                <c:pt idx="34043">
                  <c:v>111.647195999921</c:v>
                </c:pt>
                <c:pt idx="34044">
                  <c:v>111.64807200020701</c:v>
                </c:pt>
                <c:pt idx="34045">
                  <c:v>111.648160000186</c:v>
                </c:pt>
                <c:pt idx="34046">
                  <c:v>111.649081999985</c:v>
                </c:pt>
                <c:pt idx="34047">
                  <c:v>111.650521000228</c:v>
                </c:pt>
                <c:pt idx="34048">
                  <c:v>111.65097499997499</c:v>
                </c:pt>
                <c:pt idx="34049">
                  <c:v>111.651851999795</c:v>
                </c:pt>
                <c:pt idx="34050">
                  <c:v>111.65238900002799</c:v>
                </c:pt>
                <c:pt idx="34051">
                  <c:v>111.65708799990099</c:v>
                </c:pt>
                <c:pt idx="34052">
                  <c:v>111.657552999986</c:v>
                </c:pt>
                <c:pt idx="34053">
                  <c:v>111.658372999954</c:v>
                </c:pt>
                <c:pt idx="34054">
                  <c:v>111.65898599983799</c:v>
                </c:pt>
                <c:pt idx="34055">
                  <c:v>111.664691999976</c:v>
                </c:pt>
                <c:pt idx="34056">
                  <c:v>111.693936999927</c:v>
                </c:pt>
                <c:pt idx="34057">
                  <c:v>111.69844899995901</c:v>
                </c:pt>
                <c:pt idx="34058">
                  <c:v>111.712724999961</c:v>
                </c:pt>
                <c:pt idx="34059">
                  <c:v>111.72054300004601</c:v>
                </c:pt>
                <c:pt idx="34060">
                  <c:v>111.721156999919</c:v>
                </c:pt>
                <c:pt idx="34061">
                  <c:v>111.722348000057</c:v>
                </c:pt>
                <c:pt idx="34062">
                  <c:v>111.72256300005699</c:v>
                </c:pt>
                <c:pt idx="34063">
                  <c:v>111.72543300017401</c:v>
                </c:pt>
                <c:pt idx="34064">
                  <c:v>111.725600000227</c:v>
                </c:pt>
                <c:pt idx="34065">
                  <c:v>111.725851999835</c:v>
                </c:pt>
                <c:pt idx="34066">
                  <c:v>111.72691299998399</c:v>
                </c:pt>
                <c:pt idx="34067">
                  <c:v>111.72704399996201</c:v>
                </c:pt>
                <c:pt idx="34068">
                  <c:v>111.72713599989901</c:v>
                </c:pt>
                <c:pt idx="34069">
                  <c:v>111.72790899991</c:v>
                </c:pt>
                <c:pt idx="34070">
                  <c:v>111.728453000068</c:v>
                </c:pt>
                <c:pt idx="34071">
                  <c:v>111.72898299991999</c:v>
                </c:pt>
                <c:pt idx="34072">
                  <c:v>111.733728000217</c:v>
                </c:pt>
                <c:pt idx="34073">
                  <c:v>111.73419099986801</c:v>
                </c:pt>
                <c:pt idx="34074">
                  <c:v>111.73492999978399</c:v>
                </c:pt>
                <c:pt idx="34075">
                  <c:v>111.73586099994201</c:v>
                </c:pt>
                <c:pt idx="34076">
                  <c:v>111.737963999985</c:v>
                </c:pt>
                <c:pt idx="34077">
                  <c:v>111.73866999979501</c:v>
                </c:pt>
                <c:pt idx="34078">
                  <c:v>111.73992800013299</c:v>
                </c:pt>
                <c:pt idx="34079">
                  <c:v>111.74152000012299</c:v>
                </c:pt>
                <c:pt idx="34080">
                  <c:v>111.744115999954</c:v>
                </c:pt>
                <c:pt idx="34081">
                  <c:v>111.74760199992301</c:v>
                </c:pt>
                <c:pt idx="34082">
                  <c:v>111.748338999859</c:v>
                </c:pt>
                <c:pt idx="34083">
                  <c:v>111.749626999881</c:v>
                </c:pt>
                <c:pt idx="34084">
                  <c:v>111.751019000166</c:v>
                </c:pt>
                <c:pt idx="34085">
                  <c:v>111.765709999872</c:v>
                </c:pt>
                <c:pt idx="34086">
                  <c:v>111.766393999914</c:v>
                </c:pt>
                <c:pt idx="34087">
                  <c:v>111.767637999946</c:v>
                </c:pt>
                <c:pt idx="34088">
                  <c:v>111.76846099988299</c:v>
                </c:pt>
                <c:pt idx="34089">
                  <c:v>111.76965000004201</c:v>
                </c:pt>
                <c:pt idx="34090">
                  <c:v>111.770005999915</c:v>
                </c:pt>
                <c:pt idx="34091">
                  <c:v>111.77071400015799</c:v>
                </c:pt>
                <c:pt idx="34092">
                  <c:v>111.77203599981999</c:v>
                </c:pt>
                <c:pt idx="34093">
                  <c:v>111.77285599978801</c:v>
                </c:pt>
                <c:pt idx="34094">
                  <c:v>111.78592799979</c:v>
                </c:pt>
                <c:pt idx="34095">
                  <c:v>111.80493099982401</c:v>
                </c:pt>
                <c:pt idx="34096">
                  <c:v>111.813343999983</c:v>
                </c:pt>
                <c:pt idx="34097">
                  <c:v>111.817323000195</c:v>
                </c:pt>
                <c:pt idx="34098">
                  <c:v>111.81975499994201</c:v>
                </c:pt>
                <c:pt idx="34099">
                  <c:v>111.81990400018499</c:v>
                </c:pt>
                <c:pt idx="34100">
                  <c:v>111.820219000037</c:v>
                </c:pt>
                <c:pt idx="34101">
                  <c:v>111.82120500006901</c:v>
                </c:pt>
                <c:pt idx="34102">
                  <c:v>111.82180500009001</c:v>
                </c:pt>
                <c:pt idx="34103">
                  <c:v>111.832794999827</c:v>
                </c:pt>
                <c:pt idx="34104">
                  <c:v>111.83535000009201</c:v>
                </c:pt>
                <c:pt idx="34105">
                  <c:v>111.835661999975</c:v>
                </c:pt>
                <c:pt idx="34106">
                  <c:v>111.83619599978501</c:v>
                </c:pt>
                <c:pt idx="34107">
                  <c:v>111.836640000092</c:v>
                </c:pt>
                <c:pt idx="34108">
                  <c:v>111.837287000071</c:v>
                </c:pt>
                <c:pt idx="34109">
                  <c:v>111.846481000156</c:v>
                </c:pt>
                <c:pt idx="34110">
                  <c:v>111.84711099986001</c:v>
                </c:pt>
                <c:pt idx="34111">
                  <c:v>111.847761999797</c:v>
                </c:pt>
                <c:pt idx="34112">
                  <c:v>111.84842700003999</c:v>
                </c:pt>
                <c:pt idx="34113">
                  <c:v>111.84847999993499</c:v>
                </c:pt>
                <c:pt idx="34114">
                  <c:v>111.849363000146</c:v>
                </c:pt>
                <c:pt idx="34115">
                  <c:v>111.849823999818</c:v>
                </c:pt>
                <c:pt idx="34116">
                  <c:v>111.850842999956</c:v>
                </c:pt>
                <c:pt idx="34117">
                  <c:v>111.851355999988</c:v>
                </c:pt>
                <c:pt idx="34118">
                  <c:v>111.852011999872</c:v>
                </c:pt>
                <c:pt idx="34119">
                  <c:v>111.85334199990299</c:v>
                </c:pt>
                <c:pt idx="34120">
                  <c:v>111.854282999956</c:v>
                </c:pt>
                <c:pt idx="34121">
                  <c:v>111.862664</c:v>
                </c:pt>
                <c:pt idx="34122">
                  <c:v>111.86306699983101</c:v>
                </c:pt>
                <c:pt idx="34123">
                  <c:v>111.863815000106</c:v>
                </c:pt>
                <c:pt idx="34124">
                  <c:v>111.864275999778</c:v>
                </c:pt>
                <c:pt idx="34125">
                  <c:v>111.88582200020299</c:v>
                </c:pt>
                <c:pt idx="34126">
                  <c:v>111.88924799989701</c:v>
                </c:pt>
                <c:pt idx="34127">
                  <c:v>111.889749000056</c:v>
                </c:pt>
                <c:pt idx="34128">
                  <c:v>111.890716999823</c:v>
                </c:pt>
                <c:pt idx="34129">
                  <c:v>111.89130599996101</c:v>
                </c:pt>
                <c:pt idx="34130">
                  <c:v>111.894028999813</c:v>
                </c:pt>
                <c:pt idx="34131">
                  <c:v>111.901831000068</c:v>
                </c:pt>
                <c:pt idx="34132">
                  <c:v>111.90977300020599</c:v>
                </c:pt>
                <c:pt idx="34133">
                  <c:v>111.91915400013299</c:v>
                </c:pt>
                <c:pt idx="34134">
                  <c:v>111.925438000071</c:v>
                </c:pt>
                <c:pt idx="34135">
                  <c:v>111.926020999817</c:v>
                </c:pt>
                <c:pt idx="34136">
                  <c:v>111.926860000039</c:v>
                </c:pt>
                <c:pt idx="34137">
                  <c:v>111.92718199981699</c:v>
                </c:pt>
                <c:pt idx="34138">
                  <c:v>111.927897999976</c:v>
                </c:pt>
                <c:pt idx="34139">
                  <c:v>111.93504999982899</c:v>
                </c:pt>
                <c:pt idx="34140">
                  <c:v>111.93571800004</c:v>
                </c:pt>
                <c:pt idx="34141">
                  <c:v>111.93587600018799</c:v>
                </c:pt>
                <c:pt idx="34142">
                  <c:v>111.93657900002999</c:v>
                </c:pt>
                <c:pt idx="34143">
                  <c:v>111.937103999935</c:v>
                </c:pt>
                <c:pt idx="34144">
                  <c:v>111.93780900021</c:v>
                </c:pt>
                <c:pt idx="34145">
                  <c:v>111.938088999977</c:v>
                </c:pt>
                <c:pt idx="34146">
                  <c:v>111.93876300012501</c:v>
                </c:pt>
                <c:pt idx="34147">
                  <c:v>111.939040999914</c:v>
                </c:pt>
                <c:pt idx="34148">
                  <c:v>111.94237500012601</c:v>
                </c:pt>
                <c:pt idx="34149">
                  <c:v>111.94565400000999</c:v>
                </c:pt>
                <c:pt idx="34150">
                  <c:v>111.94636399977701</c:v>
                </c:pt>
                <c:pt idx="34151">
                  <c:v>111.94773799979799</c:v>
                </c:pt>
                <c:pt idx="34152">
                  <c:v>111.948629999915</c:v>
                </c:pt>
                <c:pt idx="34153">
                  <c:v>111.94916100021101</c:v>
                </c:pt>
                <c:pt idx="34154">
                  <c:v>111.94976300021101</c:v>
                </c:pt>
                <c:pt idx="34155">
                  <c:v>111.950839000201</c:v>
                </c:pt>
                <c:pt idx="34156">
                  <c:v>111.951747000148</c:v>
                </c:pt>
                <c:pt idx="34157">
                  <c:v>111.95276699982</c:v>
                </c:pt>
                <c:pt idx="34158">
                  <c:v>111.95330800001099</c:v>
                </c:pt>
                <c:pt idx="34159">
                  <c:v>111.954218999926</c:v>
                </c:pt>
                <c:pt idx="34160">
                  <c:v>111.954984000021</c:v>
                </c:pt>
                <c:pt idx="34161">
                  <c:v>111.96451700016</c:v>
                </c:pt>
                <c:pt idx="34162">
                  <c:v>111.965226999927</c:v>
                </c:pt>
                <c:pt idx="34163">
                  <c:v>111.966514999949</c:v>
                </c:pt>
                <c:pt idx="34164">
                  <c:v>111.96747800022399</c:v>
                </c:pt>
                <c:pt idx="34165">
                  <c:v>111.97587100014</c:v>
                </c:pt>
                <c:pt idx="34166">
                  <c:v>111.976293000225</c:v>
                </c:pt>
                <c:pt idx="34167">
                  <c:v>111.976555000183</c:v>
                </c:pt>
                <c:pt idx="34168">
                  <c:v>111.97693800022499</c:v>
                </c:pt>
                <c:pt idx="34169">
                  <c:v>111.97744299988601</c:v>
                </c:pt>
                <c:pt idx="34170">
                  <c:v>112.00006399985699</c:v>
                </c:pt>
                <c:pt idx="34171">
                  <c:v>112.00455300013299</c:v>
                </c:pt>
                <c:pt idx="34172">
                  <c:v>112.01143600010199</c:v>
                </c:pt>
                <c:pt idx="34173">
                  <c:v>112.03979999981999</c:v>
                </c:pt>
                <c:pt idx="34174">
                  <c:v>112.05749100008599</c:v>
                </c:pt>
                <c:pt idx="34175">
                  <c:v>112.088485000185</c:v>
                </c:pt>
                <c:pt idx="34176">
                  <c:v>112.10537299984901</c:v>
                </c:pt>
                <c:pt idx="34177">
                  <c:v>112.10969000012399</c:v>
                </c:pt>
                <c:pt idx="34178">
                  <c:v>112.11027399986</c:v>
                </c:pt>
                <c:pt idx="34179">
                  <c:v>112.11134699988099</c:v>
                </c:pt>
                <c:pt idx="34180">
                  <c:v>112.112084999807</c:v>
                </c:pt>
                <c:pt idx="34181">
                  <c:v>112.11236899998701</c:v>
                </c:pt>
                <c:pt idx="34182">
                  <c:v>112.112980999881</c:v>
                </c:pt>
                <c:pt idx="34183">
                  <c:v>112.11392199993401</c:v>
                </c:pt>
                <c:pt idx="34184">
                  <c:v>112.114571999882</c:v>
                </c:pt>
                <c:pt idx="34185">
                  <c:v>112.129843999809</c:v>
                </c:pt>
                <c:pt idx="34186">
                  <c:v>112.13048099989399</c:v>
                </c:pt>
                <c:pt idx="34187">
                  <c:v>112.13183300014799</c:v>
                </c:pt>
                <c:pt idx="34188">
                  <c:v>112.132802999894</c:v>
                </c:pt>
                <c:pt idx="34189">
                  <c:v>112.145482999949</c:v>
                </c:pt>
                <c:pt idx="34190">
                  <c:v>112.14608599993799</c:v>
                </c:pt>
                <c:pt idx="34191">
                  <c:v>112.147314000139</c:v>
                </c:pt>
                <c:pt idx="34192">
                  <c:v>112.14828999982201</c:v>
                </c:pt>
                <c:pt idx="34193">
                  <c:v>112.14872299979099</c:v>
                </c:pt>
                <c:pt idx="34194">
                  <c:v>112.149529999896</c:v>
                </c:pt>
                <c:pt idx="34195">
                  <c:v>112.15075300014999</c:v>
                </c:pt>
                <c:pt idx="34196">
                  <c:v>112.15199199977999</c:v>
                </c:pt>
                <c:pt idx="34197">
                  <c:v>112.162737999824</c:v>
                </c:pt>
                <c:pt idx="34198">
                  <c:v>112.162921000162</c:v>
                </c:pt>
                <c:pt idx="34199">
                  <c:v>112.16358599995101</c:v>
                </c:pt>
                <c:pt idx="34200">
                  <c:v>112.164809000205</c:v>
                </c:pt>
                <c:pt idx="34201">
                  <c:v>112.165701999856</c:v>
                </c:pt>
                <c:pt idx="34202">
                  <c:v>112.184103999879</c:v>
                </c:pt>
                <c:pt idx="34203">
                  <c:v>112.18437200022801</c:v>
                </c:pt>
                <c:pt idx="34204">
                  <c:v>112.19289600012399</c:v>
                </c:pt>
                <c:pt idx="34205">
                  <c:v>112.19342100002899</c:v>
                </c:pt>
                <c:pt idx="34206">
                  <c:v>112.194422999891</c:v>
                </c:pt>
                <c:pt idx="34207">
                  <c:v>112.19513300011299</c:v>
                </c:pt>
                <c:pt idx="34208">
                  <c:v>112.198729999818</c:v>
                </c:pt>
                <c:pt idx="34209">
                  <c:v>112.199443000008</c:v>
                </c:pt>
                <c:pt idx="34210">
                  <c:v>112.20076800009299</c:v>
                </c:pt>
                <c:pt idx="34211">
                  <c:v>112.20163899997699</c:v>
                </c:pt>
                <c:pt idx="34212">
                  <c:v>112.20592500012501</c:v>
                </c:pt>
                <c:pt idx="34213">
                  <c:v>112.20649300002999</c:v>
                </c:pt>
                <c:pt idx="34214">
                  <c:v>112.20868999998801</c:v>
                </c:pt>
                <c:pt idx="34215">
                  <c:v>112.20893900008301</c:v>
                </c:pt>
                <c:pt idx="34216">
                  <c:v>112.209437999808</c:v>
                </c:pt>
                <c:pt idx="34217">
                  <c:v>112.20961299977701</c:v>
                </c:pt>
                <c:pt idx="34218">
                  <c:v>112.210318000052</c:v>
                </c:pt>
                <c:pt idx="34219">
                  <c:v>112.21039100018901</c:v>
                </c:pt>
                <c:pt idx="34220">
                  <c:v>112.210461999893</c:v>
                </c:pt>
                <c:pt idx="34221">
                  <c:v>112.211394000041</c:v>
                </c:pt>
                <c:pt idx="34222">
                  <c:v>112.211906000084</c:v>
                </c:pt>
                <c:pt idx="34223">
                  <c:v>112.212244000147</c:v>
                </c:pt>
                <c:pt idx="34224">
                  <c:v>112.220448999778</c:v>
                </c:pt>
                <c:pt idx="34225">
                  <c:v>112.239072000193</c:v>
                </c:pt>
                <c:pt idx="34226">
                  <c:v>112.23960400002301</c:v>
                </c:pt>
                <c:pt idx="34227">
                  <c:v>112.240584000119</c:v>
                </c:pt>
                <c:pt idx="34228">
                  <c:v>112.241254999844</c:v>
                </c:pt>
                <c:pt idx="34229">
                  <c:v>112.248844000077</c:v>
                </c:pt>
                <c:pt idx="34230">
                  <c:v>112.24946499987701</c:v>
                </c:pt>
                <c:pt idx="34231">
                  <c:v>112.25039999999299</c:v>
                </c:pt>
                <c:pt idx="34232">
                  <c:v>112.251273999845</c:v>
                </c:pt>
                <c:pt idx="34233">
                  <c:v>112.251578999803</c:v>
                </c:pt>
                <c:pt idx="34234">
                  <c:v>112.253065000004</c:v>
                </c:pt>
                <c:pt idx="34235">
                  <c:v>112.26268200016401</c:v>
                </c:pt>
                <c:pt idx="34236">
                  <c:v>112.263396999878</c:v>
                </c:pt>
                <c:pt idx="34237">
                  <c:v>112.26466200014301</c:v>
                </c:pt>
                <c:pt idx="34238">
                  <c:v>112.26577700017499</c:v>
                </c:pt>
                <c:pt idx="34239">
                  <c:v>112.28179799991199</c:v>
                </c:pt>
                <c:pt idx="34240">
                  <c:v>112.28238100011299</c:v>
                </c:pt>
                <c:pt idx="34241">
                  <c:v>112.283447000208</c:v>
                </c:pt>
                <c:pt idx="34242">
                  <c:v>112.28429399989099</c:v>
                </c:pt>
                <c:pt idx="34243">
                  <c:v>112.28988699986</c:v>
                </c:pt>
                <c:pt idx="34244">
                  <c:v>112.290562999987</c:v>
                </c:pt>
                <c:pt idx="34245">
                  <c:v>112.29180500004</c:v>
                </c:pt>
                <c:pt idx="34246">
                  <c:v>112.292720999903</c:v>
                </c:pt>
                <c:pt idx="34247">
                  <c:v>112.292900999818</c:v>
                </c:pt>
                <c:pt idx="34248">
                  <c:v>112.298709999777</c:v>
                </c:pt>
                <c:pt idx="34249">
                  <c:v>112.29904899982999</c:v>
                </c:pt>
                <c:pt idx="34250">
                  <c:v>112.299623000126</c:v>
                </c:pt>
                <c:pt idx="34251">
                  <c:v>112.29973299987199</c:v>
                </c:pt>
                <c:pt idx="34252">
                  <c:v>112.300234000031</c:v>
                </c:pt>
                <c:pt idx="34253">
                  <c:v>112.312271000064</c:v>
                </c:pt>
                <c:pt idx="34254">
                  <c:v>112.332401999992</c:v>
                </c:pt>
                <c:pt idx="34255">
                  <c:v>112.35704099999499</c:v>
                </c:pt>
                <c:pt idx="34256">
                  <c:v>112.366903999827</c:v>
                </c:pt>
                <c:pt idx="34257">
                  <c:v>112.36745299993301</c:v>
                </c:pt>
                <c:pt idx="34258">
                  <c:v>112.36833300017599</c:v>
                </c:pt>
                <c:pt idx="34259">
                  <c:v>112.36924900003899</c:v>
                </c:pt>
                <c:pt idx="34260">
                  <c:v>112.370393000219</c:v>
                </c:pt>
                <c:pt idx="34261">
                  <c:v>112.371062999955</c:v>
                </c:pt>
                <c:pt idx="34262">
                  <c:v>112.372488999881</c:v>
                </c:pt>
                <c:pt idx="34263">
                  <c:v>112.373550000029</c:v>
                </c:pt>
                <c:pt idx="34264">
                  <c:v>112.381747000199</c:v>
                </c:pt>
                <c:pt idx="34265">
                  <c:v>112.383840999882</c:v>
                </c:pt>
                <c:pt idx="34266">
                  <c:v>112.384364999797</c:v>
                </c:pt>
                <c:pt idx="34267">
                  <c:v>112.385347999861</c:v>
                </c:pt>
                <c:pt idx="34268">
                  <c:v>112.38601400009399</c:v>
                </c:pt>
                <c:pt idx="34269">
                  <c:v>112.38979800009399</c:v>
                </c:pt>
                <c:pt idx="34270">
                  <c:v>112.3918520002</c:v>
                </c:pt>
                <c:pt idx="34271">
                  <c:v>112.398367999958</c:v>
                </c:pt>
                <c:pt idx="34272">
                  <c:v>112.398735000169</c:v>
                </c:pt>
                <c:pt idx="34273">
                  <c:v>112.399466000169</c:v>
                </c:pt>
                <c:pt idx="34274">
                  <c:v>112.40064499997901</c:v>
                </c:pt>
                <c:pt idx="34275">
                  <c:v>112.424667000141</c:v>
                </c:pt>
                <c:pt idx="34276">
                  <c:v>112.425197999982</c:v>
                </c:pt>
                <c:pt idx="34277">
                  <c:v>112.43354599992</c:v>
                </c:pt>
                <c:pt idx="34278">
                  <c:v>112.44318899980401</c:v>
                </c:pt>
                <c:pt idx="34279">
                  <c:v>112.44831100020701</c:v>
                </c:pt>
                <c:pt idx="34280">
                  <c:v>112.448864999805</c:v>
                </c:pt>
                <c:pt idx="34281">
                  <c:v>112.449886999911</c:v>
                </c:pt>
                <c:pt idx="34282">
                  <c:v>112.450584999805</c:v>
                </c:pt>
                <c:pt idx="34283">
                  <c:v>112.451089999922</c:v>
                </c:pt>
                <c:pt idx="34284">
                  <c:v>112.45180100013299</c:v>
                </c:pt>
                <c:pt idx="34285">
                  <c:v>112.451841000165</c:v>
                </c:pt>
                <c:pt idx="34286">
                  <c:v>112.452464999933</c:v>
                </c:pt>
                <c:pt idx="34287">
                  <c:v>112.45312500022901</c:v>
                </c:pt>
                <c:pt idx="34288">
                  <c:v>112.453713999912</c:v>
                </c:pt>
                <c:pt idx="34289">
                  <c:v>112.45427699986901</c:v>
                </c:pt>
                <c:pt idx="34290">
                  <c:v>112.454581999827</c:v>
                </c:pt>
                <c:pt idx="34291">
                  <c:v>112.454583999806</c:v>
                </c:pt>
                <c:pt idx="34292">
                  <c:v>112.454637000155</c:v>
                </c:pt>
                <c:pt idx="34293">
                  <c:v>112.455186999795</c:v>
                </c:pt>
                <c:pt idx="34294">
                  <c:v>112.455622000197</c:v>
                </c:pt>
                <c:pt idx="34295">
                  <c:v>112.460652000208</c:v>
                </c:pt>
                <c:pt idx="34296">
                  <c:v>112.461326999891</c:v>
                </c:pt>
                <c:pt idx="34297">
                  <c:v>112.46262499980701</c:v>
                </c:pt>
                <c:pt idx="34298">
                  <c:v>112.46361199982799</c:v>
                </c:pt>
                <c:pt idx="34299">
                  <c:v>112.469911000061</c:v>
                </c:pt>
                <c:pt idx="34300">
                  <c:v>112.476069999956</c:v>
                </c:pt>
                <c:pt idx="34301">
                  <c:v>112.482431999978</c:v>
                </c:pt>
                <c:pt idx="34302">
                  <c:v>112.482860999989</c:v>
                </c:pt>
                <c:pt idx="34303">
                  <c:v>112.48369699978799</c:v>
                </c:pt>
                <c:pt idx="34304">
                  <c:v>112.484242999926</c:v>
                </c:pt>
                <c:pt idx="34305">
                  <c:v>112.490647999948</c:v>
                </c:pt>
                <c:pt idx="34306">
                  <c:v>112.491042999863</c:v>
                </c:pt>
                <c:pt idx="34307">
                  <c:v>112.491799000054</c:v>
                </c:pt>
                <c:pt idx="34308">
                  <c:v>112.492289999863</c:v>
                </c:pt>
                <c:pt idx="34309">
                  <c:v>112.49230800012801</c:v>
                </c:pt>
                <c:pt idx="34310">
                  <c:v>112.49658899987399</c:v>
                </c:pt>
                <c:pt idx="34311">
                  <c:v>112.49767199979</c:v>
                </c:pt>
                <c:pt idx="34312">
                  <c:v>112.49830999986399</c:v>
                </c:pt>
                <c:pt idx="34313">
                  <c:v>112.49940400011801</c:v>
                </c:pt>
                <c:pt idx="34314">
                  <c:v>112.500232000002</c:v>
                </c:pt>
                <c:pt idx="34315">
                  <c:v>112.503065000055</c:v>
                </c:pt>
                <c:pt idx="34316">
                  <c:v>112.503780000224</c:v>
                </c:pt>
                <c:pt idx="34317">
                  <c:v>112.50512900005501</c:v>
                </c:pt>
                <c:pt idx="34318">
                  <c:v>112.506173999918</c:v>
                </c:pt>
                <c:pt idx="34319">
                  <c:v>112.506247000055</c:v>
                </c:pt>
                <c:pt idx="34320">
                  <c:v>112.51217600010901</c:v>
                </c:pt>
                <c:pt idx="34321">
                  <c:v>112.523017000057</c:v>
                </c:pt>
                <c:pt idx="34322">
                  <c:v>112.52354599991999</c:v>
                </c:pt>
                <c:pt idx="34323">
                  <c:v>112.52448000004699</c:v>
                </c:pt>
                <c:pt idx="34324">
                  <c:v>112.52519700019499</c:v>
                </c:pt>
                <c:pt idx="34325">
                  <c:v>112.54274600014401</c:v>
                </c:pt>
                <c:pt idx="34326">
                  <c:v>112.56988700006301</c:v>
                </c:pt>
                <c:pt idx="34327">
                  <c:v>112.57066699999901</c:v>
                </c:pt>
                <c:pt idx="34328">
                  <c:v>112.57422600010601</c:v>
                </c:pt>
                <c:pt idx="34329">
                  <c:v>112.57482200016899</c:v>
                </c:pt>
                <c:pt idx="34330">
                  <c:v>112.575442999968</c:v>
                </c:pt>
                <c:pt idx="34331">
                  <c:v>112.57600999988399</c:v>
                </c:pt>
                <c:pt idx="34332">
                  <c:v>112.576762000117</c:v>
                </c:pt>
                <c:pt idx="34333">
                  <c:v>112.588708000203</c:v>
                </c:pt>
                <c:pt idx="34334">
                  <c:v>112.590987000203</c:v>
                </c:pt>
                <c:pt idx="34335">
                  <c:v>112.591480999981</c:v>
                </c:pt>
                <c:pt idx="34336">
                  <c:v>112.592203000076</c:v>
                </c:pt>
                <c:pt idx="34337">
                  <c:v>112.59271200015</c:v>
                </c:pt>
                <c:pt idx="34338">
                  <c:v>112.59893099986499</c:v>
                </c:pt>
                <c:pt idx="34339">
                  <c:v>112.599642000077</c:v>
                </c:pt>
                <c:pt idx="34340">
                  <c:v>112.600854999982</c:v>
                </c:pt>
                <c:pt idx="34341">
                  <c:v>112.601775999792</c:v>
                </c:pt>
                <c:pt idx="34342">
                  <c:v>112.60440100022601</c:v>
                </c:pt>
                <c:pt idx="34343">
                  <c:v>112.604923000162</c:v>
                </c:pt>
                <c:pt idx="34344">
                  <c:v>112.60569300020499</c:v>
                </c:pt>
                <c:pt idx="34345">
                  <c:v>112.606340000183</c:v>
                </c:pt>
                <c:pt idx="34346">
                  <c:v>112.62055299994201</c:v>
                </c:pt>
                <c:pt idx="34347">
                  <c:v>112.637775000166</c:v>
                </c:pt>
                <c:pt idx="34348">
                  <c:v>112.63842300013401</c:v>
                </c:pt>
                <c:pt idx="34349">
                  <c:v>112.662755000201</c:v>
                </c:pt>
                <c:pt idx="34350">
                  <c:v>112.67094999993699</c:v>
                </c:pt>
                <c:pt idx="34351">
                  <c:v>112.673572999938</c:v>
                </c:pt>
                <c:pt idx="34352">
                  <c:v>112.67409299989501</c:v>
                </c:pt>
                <c:pt idx="34353">
                  <c:v>112.67500199983201</c:v>
                </c:pt>
                <c:pt idx="34354">
                  <c:v>112.675540000054</c:v>
                </c:pt>
                <c:pt idx="34355">
                  <c:v>112.68552899991801</c:v>
                </c:pt>
                <c:pt idx="34356">
                  <c:v>112.68579899979099</c:v>
                </c:pt>
                <c:pt idx="34357">
                  <c:v>112.686330000087</c:v>
                </c:pt>
                <c:pt idx="34358">
                  <c:v>112.686395999844</c:v>
                </c:pt>
                <c:pt idx="34359">
                  <c:v>112.686681000013</c:v>
                </c:pt>
                <c:pt idx="34360">
                  <c:v>112.693908999972</c:v>
                </c:pt>
                <c:pt idx="34361">
                  <c:v>112.694561999887</c:v>
                </c:pt>
                <c:pt idx="34362">
                  <c:v>112.69587300012</c:v>
                </c:pt>
                <c:pt idx="34363">
                  <c:v>112.69685400020499</c:v>
                </c:pt>
                <c:pt idx="34364">
                  <c:v>112.725797000166</c:v>
                </c:pt>
                <c:pt idx="34365">
                  <c:v>112.73025599984901</c:v>
                </c:pt>
                <c:pt idx="34366">
                  <c:v>112.74120400003</c:v>
                </c:pt>
                <c:pt idx="34367">
                  <c:v>112.741838000147</c:v>
                </c:pt>
                <c:pt idx="34368">
                  <c:v>112.743101999967</c:v>
                </c:pt>
                <c:pt idx="34369">
                  <c:v>112.744013999872</c:v>
                </c:pt>
                <c:pt idx="34370">
                  <c:v>112.766110999928</c:v>
                </c:pt>
                <c:pt idx="34371">
                  <c:v>112.766293999811</c:v>
                </c:pt>
                <c:pt idx="34372">
                  <c:v>112.76694600019201</c:v>
                </c:pt>
                <c:pt idx="34373">
                  <c:v>112.767056999928</c:v>
                </c:pt>
                <c:pt idx="34374">
                  <c:v>112.76756300003301</c:v>
                </c:pt>
                <c:pt idx="34375">
                  <c:v>112.768434999907</c:v>
                </c:pt>
                <c:pt idx="34376">
                  <c:v>112.768800000139</c:v>
                </c:pt>
                <c:pt idx="34377">
                  <c:v>112.769604999812</c:v>
                </c:pt>
                <c:pt idx="34378">
                  <c:v>112.769949999801</c:v>
                </c:pt>
                <c:pt idx="34379">
                  <c:v>112.77506799979099</c:v>
                </c:pt>
                <c:pt idx="34380">
                  <c:v>112.775761000193</c:v>
                </c:pt>
                <c:pt idx="34381">
                  <c:v>112.77702600000299</c:v>
                </c:pt>
                <c:pt idx="34382">
                  <c:v>112.778031999823</c:v>
                </c:pt>
                <c:pt idx="34383">
                  <c:v>112.787599000057</c:v>
                </c:pt>
                <c:pt idx="34384">
                  <c:v>112.78831700019499</c:v>
                </c:pt>
                <c:pt idx="34385">
                  <c:v>112.789694000184</c:v>
                </c:pt>
                <c:pt idx="34386">
                  <c:v>112.79054899978199</c:v>
                </c:pt>
                <c:pt idx="34387">
                  <c:v>112.81268199991199</c:v>
                </c:pt>
                <c:pt idx="34388">
                  <c:v>112.82165000011399</c:v>
                </c:pt>
                <c:pt idx="34389">
                  <c:v>112.82941699982899</c:v>
                </c:pt>
                <c:pt idx="34390">
                  <c:v>112.84208300003199</c:v>
                </c:pt>
                <c:pt idx="34391">
                  <c:v>112.842608999926</c:v>
                </c:pt>
                <c:pt idx="34392">
                  <c:v>112.843461000011</c:v>
                </c:pt>
                <c:pt idx="34393">
                  <c:v>112.84409800009499</c:v>
                </c:pt>
                <c:pt idx="34394">
                  <c:v>112.844622000011</c:v>
                </c:pt>
                <c:pt idx="34395">
                  <c:v>112.850588000128</c:v>
                </c:pt>
                <c:pt idx="34396">
                  <c:v>112.851247999969</c:v>
                </c:pt>
                <c:pt idx="34397">
                  <c:v>112.85260700014899</c:v>
                </c:pt>
                <c:pt idx="34398">
                  <c:v>112.85352899994899</c:v>
                </c:pt>
                <c:pt idx="34399">
                  <c:v>112.86517500002401</c:v>
                </c:pt>
                <c:pt idx="34400">
                  <c:v>112.865935000172</c:v>
                </c:pt>
                <c:pt idx="34401">
                  <c:v>112.86705700013</c:v>
                </c:pt>
                <c:pt idx="34402">
                  <c:v>112.86853699993999</c:v>
                </c:pt>
                <c:pt idx="34403">
                  <c:v>112.87603700020499</c:v>
                </c:pt>
                <c:pt idx="34404">
                  <c:v>112.890135999805</c:v>
                </c:pt>
                <c:pt idx="34405">
                  <c:v>112.890893999974</c:v>
                </c:pt>
                <c:pt idx="34406">
                  <c:v>112.89218199999499</c:v>
                </c:pt>
                <c:pt idx="34407">
                  <c:v>112.893170999996</c:v>
                </c:pt>
                <c:pt idx="34408">
                  <c:v>112.911175000135</c:v>
                </c:pt>
                <c:pt idx="34409">
                  <c:v>112.93011899988399</c:v>
                </c:pt>
                <c:pt idx="34410">
                  <c:v>112.930830000095</c:v>
                </c:pt>
                <c:pt idx="34411">
                  <c:v>112.931663999916</c:v>
                </c:pt>
                <c:pt idx="34412">
                  <c:v>112.932129</c:v>
                </c:pt>
                <c:pt idx="34413">
                  <c:v>112.93313599980999</c:v>
                </c:pt>
                <c:pt idx="34414">
                  <c:v>112.933382999926</c:v>
                </c:pt>
                <c:pt idx="34415">
                  <c:v>112.93823000005401</c:v>
                </c:pt>
                <c:pt idx="34416">
                  <c:v>112.93866300002199</c:v>
                </c:pt>
                <c:pt idx="34417">
                  <c:v>112.93941599979</c:v>
                </c:pt>
                <c:pt idx="34418">
                  <c:v>112.940013999832</c:v>
                </c:pt>
                <c:pt idx="34419">
                  <c:v>112.95795400019399</c:v>
                </c:pt>
                <c:pt idx="34420">
                  <c:v>112.958617999993</c:v>
                </c:pt>
                <c:pt idx="34421">
                  <c:v>112.960008999834</c:v>
                </c:pt>
                <c:pt idx="34422">
                  <c:v>112.96095599982401</c:v>
                </c:pt>
                <c:pt idx="34423">
                  <c:v>112.96360500000399</c:v>
                </c:pt>
                <c:pt idx="34424">
                  <c:v>112.964182999803</c:v>
                </c:pt>
                <c:pt idx="34425">
                  <c:v>112.96544100014199</c:v>
                </c:pt>
                <c:pt idx="34426">
                  <c:v>112.966182000036</c:v>
                </c:pt>
                <c:pt idx="34427">
                  <c:v>112.975507000101</c:v>
                </c:pt>
                <c:pt idx="34428">
                  <c:v>112.98024200004799</c:v>
                </c:pt>
                <c:pt idx="34429">
                  <c:v>112.980714000059</c:v>
                </c:pt>
                <c:pt idx="34430">
                  <c:v>112.981425999805</c:v>
                </c:pt>
                <c:pt idx="34431">
                  <c:v>112.981994000165</c:v>
                </c:pt>
                <c:pt idx="34432">
                  <c:v>112.99858399979701</c:v>
                </c:pt>
                <c:pt idx="34433">
                  <c:v>112.999204000061</c:v>
                </c:pt>
                <c:pt idx="34434">
                  <c:v>113.00040900005101</c:v>
                </c:pt>
                <c:pt idx="34435">
                  <c:v>113.000945999829</c:v>
                </c:pt>
                <c:pt idx="34436">
                  <c:v>113.00132899987101</c:v>
                </c:pt>
                <c:pt idx="34437">
                  <c:v>113.01069999990401</c:v>
                </c:pt>
                <c:pt idx="34438">
                  <c:v>113.023406000138</c:v>
                </c:pt>
                <c:pt idx="34439">
                  <c:v>113.023745000191</c:v>
                </c:pt>
                <c:pt idx="34440">
                  <c:v>113.02427600003199</c:v>
                </c:pt>
                <c:pt idx="34441">
                  <c:v>113.02474700005401</c:v>
                </c:pt>
                <c:pt idx="34442">
                  <c:v>113.04186400002401</c:v>
                </c:pt>
                <c:pt idx="34443">
                  <c:v>113.04242899996001</c:v>
                </c:pt>
                <c:pt idx="34444">
                  <c:v>113.043370000013</c:v>
                </c:pt>
                <c:pt idx="34445">
                  <c:v>113.04400700009801</c:v>
                </c:pt>
                <c:pt idx="34446">
                  <c:v>113.053710999793</c:v>
                </c:pt>
                <c:pt idx="34447">
                  <c:v>113.057414000195</c:v>
                </c:pt>
                <c:pt idx="34448">
                  <c:v>113.066797000101</c:v>
                </c:pt>
                <c:pt idx="34449">
                  <c:v>113.06746399986801</c:v>
                </c:pt>
                <c:pt idx="34450">
                  <c:v>113.06861799994201</c:v>
                </c:pt>
                <c:pt idx="34451">
                  <c:v>113.069485999858</c:v>
                </c:pt>
                <c:pt idx="34452">
                  <c:v>113.085939000029</c:v>
                </c:pt>
                <c:pt idx="34453">
                  <c:v>113.086578000093</c:v>
                </c:pt>
                <c:pt idx="34454">
                  <c:v>113.08783599997599</c:v>
                </c:pt>
                <c:pt idx="34455">
                  <c:v>113.088723000146</c:v>
                </c:pt>
                <c:pt idx="34456">
                  <c:v>113.097585000105</c:v>
                </c:pt>
                <c:pt idx="34457">
                  <c:v>113.104905</c:v>
                </c:pt>
                <c:pt idx="34458">
                  <c:v>113.111128000127</c:v>
                </c:pt>
                <c:pt idx="34459">
                  <c:v>113.11157199997901</c:v>
                </c:pt>
                <c:pt idx="34460">
                  <c:v>113.1123629998</c:v>
                </c:pt>
                <c:pt idx="34461">
                  <c:v>113.11290200001099</c:v>
                </c:pt>
                <c:pt idx="34462">
                  <c:v>113.13843600009901</c:v>
                </c:pt>
                <c:pt idx="34463">
                  <c:v>113.14090999985599</c:v>
                </c:pt>
                <c:pt idx="34464">
                  <c:v>113.141363000067</c:v>
                </c:pt>
                <c:pt idx="34465">
                  <c:v>113.14568799980401</c:v>
                </c:pt>
                <c:pt idx="34466">
                  <c:v>113.16617500006001</c:v>
                </c:pt>
                <c:pt idx="34467">
                  <c:v>113.16683999984799</c:v>
                </c:pt>
                <c:pt idx="34468">
                  <c:v>113.168099000176</c:v>
                </c:pt>
                <c:pt idx="34469">
                  <c:v>113.16899599978501</c:v>
                </c:pt>
                <c:pt idx="34470">
                  <c:v>113.17826000004</c:v>
                </c:pt>
                <c:pt idx="34471">
                  <c:v>113.178357999913</c:v>
                </c:pt>
                <c:pt idx="34472">
                  <c:v>113.179070000114</c:v>
                </c:pt>
                <c:pt idx="34473">
                  <c:v>113.180386999829</c:v>
                </c:pt>
                <c:pt idx="34474">
                  <c:v>113.181719999829</c:v>
                </c:pt>
                <c:pt idx="34475">
                  <c:v>113.18483600007301</c:v>
                </c:pt>
                <c:pt idx="34476">
                  <c:v>113.18546800021001</c:v>
                </c:pt>
                <c:pt idx="34477">
                  <c:v>113.18670899981899</c:v>
                </c:pt>
                <c:pt idx="34478">
                  <c:v>113.187627000115</c:v>
                </c:pt>
                <c:pt idx="34479">
                  <c:v>113.223458999982</c:v>
                </c:pt>
                <c:pt idx="34480">
                  <c:v>113.224030999845</c:v>
                </c:pt>
                <c:pt idx="34481">
                  <c:v>113.225102999876</c:v>
                </c:pt>
                <c:pt idx="34482">
                  <c:v>113.226181999834</c:v>
                </c:pt>
                <c:pt idx="34483">
                  <c:v>113.235798000005</c:v>
                </c:pt>
                <c:pt idx="34484">
                  <c:v>113.246204000006</c:v>
                </c:pt>
                <c:pt idx="34485">
                  <c:v>113.252385000123</c:v>
                </c:pt>
                <c:pt idx="34486">
                  <c:v>113.25651300012299</c:v>
                </c:pt>
                <c:pt idx="34487">
                  <c:v>113.257129999965</c:v>
                </c:pt>
                <c:pt idx="34488">
                  <c:v>113.258284000039</c:v>
                </c:pt>
                <c:pt idx="34489">
                  <c:v>113.259133000156</c:v>
                </c:pt>
                <c:pt idx="34490">
                  <c:v>113.27348900022101</c:v>
                </c:pt>
                <c:pt idx="34491">
                  <c:v>113.27423900002</c:v>
                </c:pt>
                <c:pt idx="34492">
                  <c:v>113.275696000073</c:v>
                </c:pt>
                <c:pt idx="34493">
                  <c:v>113.277339999967</c:v>
                </c:pt>
                <c:pt idx="34494">
                  <c:v>113.27958199990401</c:v>
                </c:pt>
                <c:pt idx="34495">
                  <c:v>113.28111900002099</c:v>
                </c:pt>
                <c:pt idx="34496">
                  <c:v>113.281852999989</c:v>
                </c:pt>
                <c:pt idx="34497">
                  <c:v>113.28305999995699</c:v>
                </c:pt>
                <c:pt idx="34498">
                  <c:v>113.284331000159</c:v>
                </c:pt>
                <c:pt idx="34499">
                  <c:v>113.289883000106</c:v>
                </c:pt>
                <c:pt idx="34500">
                  <c:v>113.290394000159</c:v>
                </c:pt>
                <c:pt idx="34501">
                  <c:v>113.29161499998</c:v>
                </c:pt>
                <c:pt idx="34502">
                  <c:v>113.292427000033</c:v>
                </c:pt>
                <c:pt idx="34503">
                  <c:v>113.30259499982201</c:v>
                </c:pt>
                <c:pt idx="34504">
                  <c:v>113.303137999992</c:v>
                </c:pt>
                <c:pt idx="34505">
                  <c:v>113.304099999822</c:v>
                </c:pt>
                <c:pt idx="34506">
                  <c:v>113.30475500017201</c:v>
                </c:pt>
                <c:pt idx="34507">
                  <c:v>113.33126499994201</c:v>
                </c:pt>
                <c:pt idx="34508">
                  <c:v>113.36328700008301</c:v>
                </c:pt>
                <c:pt idx="34509">
                  <c:v>113.37299800015799</c:v>
                </c:pt>
                <c:pt idx="34510">
                  <c:v>113.373670999862</c:v>
                </c:pt>
                <c:pt idx="34511">
                  <c:v>113.37496899977801</c:v>
                </c:pt>
                <c:pt idx="34512">
                  <c:v>113.37586799981999</c:v>
                </c:pt>
                <c:pt idx="34513">
                  <c:v>113.38008099983101</c:v>
                </c:pt>
                <c:pt idx="34514">
                  <c:v>113.382619999811</c:v>
                </c:pt>
                <c:pt idx="34515">
                  <c:v>113.40206000022499</c:v>
                </c:pt>
                <c:pt idx="34516">
                  <c:v>113.40268599997201</c:v>
                </c:pt>
                <c:pt idx="34517">
                  <c:v>113.40395800016201</c:v>
                </c:pt>
                <c:pt idx="34518">
                  <c:v>113.404874000025</c:v>
                </c:pt>
                <c:pt idx="34519">
                  <c:v>113.406046999898</c:v>
                </c:pt>
                <c:pt idx="34520">
                  <c:v>113.40655699996201</c:v>
                </c:pt>
                <c:pt idx="34521">
                  <c:v>113.40667200011001</c:v>
                </c:pt>
                <c:pt idx="34522">
                  <c:v>113.407257999824</c:v>
                </c:pt>
                <c:pt idx="34523">
                  <c:v>113.40794899979299</c:v>
                </c:pt>
                <c:pt idx="34524">
                  <c:v>113.40872199980301</c:v>
                </c:pt>
                <c:pt idx="34525">
                  <c:v>113.40897999980301</c:v>
                </c:pt>
                <c:pt idx="34526">
                  <c:v>113.408996000089</c:v>
                </c:pt>
                <c:pt idx="34527">
                  <c:v>113.409662999856</c:v>
                </c:pt>
                <c:pt idx="34528">
                  <c:v>113.410168999962</c:v>
                </c:pt>
                <c:pt idx="34529">
                  <c:v>113.41091199983499</c:v>
                </c:pt>
                <c:pt idx="34530">
                  <c:v>113.41201999994101</c:v>
                </c:pt>
                <c:pt idx="34531">
                  <c:v>113.414141999783</c:v>
                </c:pt>
                <c:pt idx="34532">
                  <c:v>113.414805000047</c:v>
                </c:pt>
                <c:pt idx="34533">
                  <c:v>113.416224000047</c:v>
                </c:pt>
                <c:pt idx="34534">
                  <c:v>113.417183999899</c:v>
                </c:pt>
                <c:pt idx="34535">
                  <c:v>113.421189999826</c:v>
                </c:pt>
                <c:pt idx="34536">
                  <c:v>113.42185300009</c:v>
                </c:pt>
                <c:pt idx="34537">
                  <c:v>113.42300600017499</c:v>
                </c:pt>
                <c:pt idx="34538">
                  <c:v>113.42386400019599</c:v>
                </c:pt>
                <c:pt idx="34539">
                  <c:v>113.42845299986901</c:v>
                </c:pt>
                <c:pt idx="34540">
                  <c:v>113.428593000207</c:v>
                </c:pt>
                <c:pt idx="34541">
                  <c:v>113.428855000165</c:v>
                </c:pt>
                <c:pt idx="34542">
                  <c:v>113.42907900007</c:v>
                </c:pt>
                <c:pt idx="34543">
                  <c:v>113.42912600002801</c:v>
                </c:pt>
                <c:pt idx="34544">
                  <c:v>113.429683000049</c:v>
                </c:pt>
                <c:pt idx="34545">
                  <c:v>113.429936000102</c:v>
                </c:pt>
                <c:pt idx="34546">
                  <c:v>113.430223999785</c:v>
                </c:pt>
                <c:pt idx="34547">
                  <c:v>113.43058200009101</c:v>
                </c:pt>
                <c:pt idx="34548">
                  <c:v>113.443443000051</c:v>
                </c:pt>
                <c:pt idx="34549">
                  <c:v>113.444125000114</c:v>
                </c:pt>
                <c:pt idx="34550">
                  <c:v>113.44412600010399</c:v>
                </c:pt>
                <c:pt idx="34551">
                  <c:v>113.445370000135</c:v>
                </c:pt>
                <c:pt idx="34552">
                  <c:v>113.44633099997699</c:v>
                </c:pt>
                <c:pt idx="34553">
                  <c:v>113.45170899994599</c:v>
                </c:pt>
                <c:pt idx="34554">
                  <c:v>113.460349999968</c:v>
                </c:pt>
                <c:pt idx="34555">
                  <c:v>113.473415000044</c:v>
                </c:pt>
                <c:pt idx="34556">
                  <c:v>113.47915799979</c:v>
                </c:pt>
                <c:pt idx="34557">
                  <c:v>113.47979299989601</c:v>
                </c:pt>
                <c:pt idx="34558">
                  <c:v>113.48092400021399</c:v>
                </c:pt>
                <c:pt idx="34559">
                  <c:v>113.48169599978</c:v>
                </c:pt>
                <c:pt idx="34560">
                  <c:v>113.484429999971</c:v>
                </c:pt>
                <c:pt idx="34561">
                  <c:v>113.49544199992999</c:v>
                </c:pt>
                <c:pt idx="34562">
                  <c:v>113.50311800015301</c:v>
                </c:pt>
                <c:pt idx="34563">
                  <c:v>113.50520299993099</c:v>
                </c:pt>
                <c:pt idx="34564">
                  <c:v>113.505839000026</c:v>
                </c:pt>
                <c:pt idx="34565">
                  <c:v>113.50702400022701</c:v>
                </c:pt>
                <c:pt idx="34566">
                  <c:v>113.507934000153</c:v>
                </c:pt>
                <c:pt idx="34567">
                  <c:v>113.527789999807</c:v>
                </c:pt>
                <c:pt idx="34568">
                  <c:v>113.538841999798</c:v>
                </c:pt>
                <c:pt idx="34569">
                  <c:v>113.53923900014701</c:v>
                </c:pt>
                <c:pt idx="34570">
                  <c:v>113.53991299984001</c:v>
                </c:pt>
                <c:pt idx="34571">
                  <c:v>113.540488000126</c:v>
                </c:pt>
                <c:pt idx="34572">
                  <c:v>113.551364000159</c:v>
                </c:pt>
                <c:pt idx="34573">
                  <c:v>113.573001000077</c:v>
                </c:pt>
                <c:pt idx="34574">
                  <c:v>113.586894000036</c:v>
                </c:pt>
                <c:pt idx="34575">
                  <c:v>113.58751599982401</c:v>
                </c:pt>
                <c:pt idx="34576">
                  <c:v>113.58877200018399</c:v>
                </c:pt>
                <c:pt idx="34577">
                  <c:v>113.58960300003601</c:v>
                </c:pt>
                <c:pt idx="34578">
                  <c:v>113.598650999847</c:v>
                </c:pt>
                <c:pt idx="34579">
                  <c:v>113.63913900004201</c:v>
                </c:pt>
                <c:pt idx="34580">
                  <c:v>113.645784999789</c:v>
                </c:pt>
                <c:pt idx="34581">
                  <c:v>113.647966999906</c:v>
                </c:pt>
                <c:pt idx="34582">
                  <c:v>113.648661999832</c:v>
                </c:pt>
                <c:pt idx="34583">
                  <c:v>113.649930000065</c:v>
                </c:pt>
                <c:pt idx="34584">
                  <c:v>113.65079600000099</c:v>
                </c:pt>
                <c:pt idx="34585">
                  <c:v>113.67353600007799</c:v>
                </c:pt>
                <c:pt idx="34586">
                  <c:v>113.674169000205</c:v>
                </c:pt>
                <c:pt idx="34587">
                  <c:v>113.67536899979299</c:v>
                </c:pt>
                <c:pt idx="34588">
                  <c:v>113.676248000047</c:v>
                </c:pt>
                <c:pt idx="34589">
                  <c:v>113.67640099979299</c:v>
                </c:pt>
                <c:pt idx="34590">
                  <c:v>113.67681799992999</c:v>
                </c:pt>
                <c:pt idx="34591">
                  <c:v>113.67764499982501</c:v>
                </c:pt>
                <c:pt idx="34592">
                  <c:v>113.678164999782</c:v>
                </c:pt>
                <c:pt idx="34593">
                  <c:v>113.69526499993201</c:v>
                </c:pt>
                <c:pt idx="34594">
                  <c:v>113.697279000007</c:v>
                </c:pt>
                <c:pt idx="34595">
                  <c:v>113.69791800007</c:v>
                </c:pt>
                <c:pt idx="34596">
                  <c:v>113.699185999848</c:v>
                </c:pt>
                <c:pt idx="34597">
                  <c:v>113.699981000081</c:v>
                </c:pt>
                <c:pt idx="34598">
                  <c:v>113.704809999944</c:v>
                </c:pt>
                <c:pt idx="34599">
                  <c:v>113.70515599992301</c:v>
                </c:pt>
                <c:pt idx="34600">
                  <c:v>113.705840999955</c:v>
                </c:pt>
                <c:pt idx="34601">
                  <c:v>113.70633099977501</c:v>
                </c:pt>
                <c:pt idx="34602">
                  <c:v>113.708875000156</c:v>
                </c:pt>
                <c:pt idx="34603">
                  <c:v>113.709442000072</c:v>
                </c:pt>
                <c:pt idx="34604">
                  <c:v>113.71043400004</c:v>
                </c:pt>
                <c:pt idx="34605">
                  <c:v>113.711109000178</c:v>
                </c:pt>
                <c:pt idx="34606">
                  <c:v>113.714940000136</c:v>
                </c:pt>
                <c:pt idx="34607">
                  <c:v>113.73121699989399</c:v>
                </c:pt>
                <c:pt idx="34608">
                  <c:v>113.739099000213</c:v>
                </c:pt>
                <c:pt idx="34609">
                  <c:v>113.73935099982101</c:v>
                </c:pt>
                <c:pt idx="34610">
                  <c:v>113.739967000128</c:v>
                </c:pt>
                <c:pt idx="34611">
                  <c:v>113.740423999843</c:v>
                </c:pt>
                <c:pt idx="34612">
                  <c:v>113.74094499979</c:v>
                </c:pt>
                <c:pt idx="34613">
                  <c:v>113.741526000012</c:v>
                </c:pt>
                <c:pt idx="34614">
                  <c:v>113.74269899988499</c:v>
                </c:pt>
                <c:pt idx="34615">
                  <c:v>113.743457000055</c:v>
                </c:pt>
                <c:pt idx="34616">
                  <c:v>113.743692999833</c:v>
                </c:pt>
                <c:pt idx="34617">
                  <c:v>113.74517400008699</c:v>
                </c:pt>
                <c:pt idx="34618">
                  <c:v>113.745859000118</c:v>
                </c:pt>
                <c:pt idx="34619">
                  <c:v>113.747193000108</c:v>
                </c:pt>
                <c:pt idx="34620">
                  <c:v>113.748098000087</c:v>
                </c:pt>
                <c:pt idx="34621">
                  <c:v>113.749091000045</c:v>
                </c:pt>
                <c:pt idx="34622">
                  <c:v>113.749771000129</c:v>
                </c:pt>
                <c:pt idx="34623">
                  <c:v>113.75111600000299</c:v>
                </c:pt>
                <c:pt idx="34624">
                  <c:v>113.751908999802</c:v>
                </c:pt>
                <c:pt idx="34625">
                  <c:v>113.751957000204</c:v>
                </c:pt>
                <c:pt idx="34626">
                  <c:v>113.75635000013</c:v>
                </c:pt>
                <c:pt idx="34627">
                  <c:v>113.75667199990799</c:v>
                </c:pt>
                <c:pt idx="34628">
                  <c:v>113.757480000003</c:v>
                </c:pt>
                <c:pt idx="34629">
                  <c:v>113.757973999781</c:v>
                </c:pt>
                <c:pt idx="34630">
                  <c:v>113.766234000195</c:v>
                </c:pt>
                <c:pt idx="34631">
                  <c:v>113.766782999846</c:v>
                </c:pt>
                <c:pt idx="34632">
                  <c:v>113.76775100006799</c:v>
                </c:pt>
                <c:pt idx="34633">
                  <c:v>113.76847500014199</c:v>
                </c:pt>
                <c:pt idx="34634">
                  <c:v>113.78015299987901</c:v>
                </c:pt>
                <c:pt idx="34635">
                  <c:v>113.781306999953</c:v>
                </c:pt>
                <c:pt idx="34636">
                  <c:v>113.78171900014401</c:v>
                </c:pt>
                <c:pt idx="34637">
                  <c:v>113.78250899997499</c:v>
                </c:pt>
                <c:pt idx="34638">
                  <c:v>113.783028999932</c:v>
                </c:pt>
                <c:pt idx="34639">
                  <c:v>113.795314000071</c:v>
                </c:pt>
                <c:pt idx="34640">
                  <c:v>113.796492999881</c:v>
                </c:pt>
                <c:pt idx="34641">
                  <c:v>113.803999000083</c:v>
                </c:pt>
                <c:pt idx="34642">
                  <c:v>113.81248699990401</c:v>
                </c:pt>
                <c:pt idx="34643">
                  <c:v>113.822340999831</c:v>
                </c:pt>
                <c:pt idx="34644">
                  <c:v>113.822913000149</c:v>
                </c:pt>
                <c:pt idx="34645">
                  <c:v>113.823901000159</c:v>
                </c:pt>
                <c:pt idx="34646">
                  <c:v>113.82470299986299</c:v>
                </c:pt>
                <c:pt idx="34647">
                  <c:v>113.83187199999099</c:v>
                </c:pt>
                <c:pt idx="34648">
                  <c:v>113.83696199982201</c:v>
                </c:pt>
                <c:pt idx="34649">
                  <c:v>113.83743099986499</c:v>
                </c:pt>
                <c:pt idx="34650">
                  <c:v>113.83768899986499</c:v>
                </c:pt>
                <c:pt idx="34651">
                  <c:v>113.83808900018201</c:v>
                </c:pt>
                <c:pt idx="34652">
                  <c:v>113.839003000066</c:v>
                </c:pt>
                <c:pt idx="34653">
                  <c:v>113.839372999791</c:v>
                </c:pt>
                <c:pt idx="34654">
                  <c:v>113.83983799987601</c:v>
                </c:pt>
                <c:pt idx="34655">
                  <c:v>113.84041500014</c:v>
                </c:pt>
                <c:pt idx="34656">
                  <c:v>113.84433200009801</c:v>
                </c:pt>
                <c:pt idx="34657">
                  <c:v>113.84483600022499</c:v>
                </c:pt>
                <c:pt idx="34658">
                  <c:v>113.84554300002401</c:v>
                </c:pt>
                <c:pt idx="34659">
                  <c:v>113.84687999998199</c:v>
                </c:pt>
                <c:pt idx="34660">
                  <c:v>113.84776600016201</c:v>
                </c:pt>
                <c:pt idx="34661">
                  <c:v>113.86284699983599</c:v>
                </c:pt>
                <c:pt idx="34662">
                  <c:v>113.87635399978501</c:v>
                </c:pt>
                <c:pt idx="34663">
                  <c:v>113.88635399998701</c:v>
                </c:pt>
                <c:pt idx="34664">
                  <c:v>113.90707600003199</c:v>
                </c:pt>
                <c:pt idx="34665">
                  <c:v>113.907737999852</c:v>
                </c:pt>
                <c:pt idx="34666">
                  <c:v>113.90893699990501</c:v>
                </c:pt>
                <c:pt idx="34667">
                  <c:v>113.909708999926</c:v>
                </c:pt>
                <c:pt idx="34668">
                  <c:v>113.91064799999999</c:v>
                </c:pt>
                <c:pt idx="34669">
                  <c:v>113.912676999916</c:v>
                </c:pt>
                <c:pt idx="34670">
                  <c:v>113.91963100004401</c:v>
                </c:pt>
                <c:pt idx="34671">
                  <c:v>113.92003399987499</c:v>
                </c:pt>
                <c:pt idx="34672">
                  <c:v>113.92063799985399</c:v>
                </c:pt>
                <c:pt idx="34673">
                  <c:v>113.92146400021299</c:v>
                </c:pt>
                <c:pt idx="34674">
                  <c:v>113.940937999814</c:v>
                </c:pt>
                <c:pt idx="34675">
                  <c:v>113.97535800006101</c:v>
                </c:pt>
                <c:pt idx="34676">
                  <c:v>113.987814000211</c:v>
                </c:pt>
                <c:pt idx="34677">
                  <c:v>114.00637699989601</c:v>
                </c:pt>
                <c:pt idx="34678">
                  <c:v>114.00705699998001</c:v>
                </c:pt>
                <c:pt idx="34679">
                  <c:v>114.008177999949</c:v>
                </c:pt>
                <c:pt idx="34680">
                  <c:v>114.00901099978</c:v>
                </c:pt>
                <c:pt idx="34681">
                  <c:v>114.009538000118</c:v>
                </c:pt>
                <c:pt idx="34682">
                  <c:v>114.01007499989601</c:v>
                </c:pt>
                <c:pt idx="34683">
                  <c:v>114.01100900002301</c:v>
                </c:pt>
                <c:pt idx="34684">
                  <c:v>114.011666999886</c:v>
                </c:pt>
                <c:pt idx="34685">
                  <c:v>114.01268999998101</c:v>
                </c:pt>
                <c:pt idx="34686">
                  <c:v>114.013240000076</c:v>
                </c:pt>
                <c:pt idx="34687">
                  <c:v>114.014404000045</c:v>
                </c:pt>
                <c:pt idx="34688">
                  <c:v>114.01529400018201</c:v>
                </c:pt>
                <c:pt idx="34689">
                  <c:v>114.024906999929</c:v>
                </c:pt>
                <c:pt idx="34690">
                  <c:v>114.025511999898</c:v>
                </c:pt>
                <c:pt idx="34691">
                  <c:v>114.02676299985599</c:v>
                </c:pt>
                <c:pt idx="34692">
                  <c:v>114.027660999909</c:v>
                </c:pt>
                <c:pt idx="34693">
                  <c:v>114.03722700015301</c:v>
                </c:pt>
                <c:pt idx="34694">
                  <c:v>114.037859999825</c:v>
                </c:pt>
                <c:pt idx="34695">
                  <c:v>114.03907700014301</c:v>
                </c:pt>
                <c:pt idx="34696">
                  <c:v>114.03996299986801</c:v>
                </c:pt>
                <c:pt idx="34697">
                  <c:v>114.047010999911</c:v>
                </c:pt>
                <c:pt idx="34698">
                  <c:v>114.04766199984799</c:v>
                </c:pt>
                <c:pt idx="34699">
                  <c:v>114.048407000154</c:v>
                </c:pt>
                <c:pt idx="34700">
                  <c:v>114.04877999984799</c:v>
                </c:pt>
                <c:pt idx="34701">
                  <c:v>114.048891000038</c:v>
                </c:pt>
                <c:pt idx="34702">
                  <c:v>114.04940200009101</c:v>
                </c:pt>
                <c:pt idx="34703">
                  <c:v>114.04986099978399</c:v>
                </c:pt>
                <c:pt idx="34704">
                  <c:v>114.049912000155</c:v>
                </c:pt>
                <c:pt idx="34705">
                  <c:v>114.056078999965</c:v>
                </c:pt>
                <c:pt idx="34706">
                  <c:v>114.05670900012399</c:v>
                </c:pt>
                <c:pt idx="34707">
                  <c:v>114.057922000029</c:v>
                </c:pt>
                <c:pt idx="34708">
                  <c:v>114.058802999807</c:v>
                </c:pt>
                <c:pt idx="34709">
                  <c:v>114.077030999851</c:v>
                </c:pt>
                <c:pt idx="34710">
                  <c:v>114.07753000003099</c:v>
                </c:pt>
                <c:pt idx="34711">
                  <c:v>114.083974000095</c:v>
                </c:pt>
                <c:pt idx="34712">
                  <c:v>114.08747599989501</c:v>
                </c:pt>
                <c:pt idx="34713">
                  <c:v>114.08810100010601</c:v>
                </c:pt>
                <c:pt idx="34714">
                  <c:v>114.089292999778</c:v>
                </c:pt>
                <c:pt idx="34715">
                  <c:v>114.09017300002199</c:v>
                </c:pt>
                <c:pt idx="34716">
                  <c:v>114.097386000139</c:v>
                </c:pt>
                <c:pt idx="34717">
                  <c:v>114.09808400003301</c:v>
                </c:pt>
                <c:pt idx="34718">
                  <c:v>114.099498000086</c:v>
                </c:pt>
                <c:pt idx="34719">
                  <c:v>114.10045499997</c:v>
                </c:pt>
                <c:pt idx="34720">
                  <c:v>114.10564700008699</c:v>
                </c:pt>
                <c:pt idx="34721">
                  <c:v>114.106191999781</c:v>
                </c:pt>
                <c:pt idx="34722">
                  <c:v>114.10722500022499</c:v>
                </c:pt>
                <c:pt idx="34723">
                  <c:v>114.10806899993899</c:v>
                </c:pt>
                <c:pt idx="34724">
                  <c:v>114.110608999908</c:v>
                </c:pt>
                <c:pt idx="34725">
                  <c:v>114.11126299981301</c:v>
                </c:pt>
                <c:pt idx="34726">
                  <c:v>114.112498999929</c:v>
                </c:pt>
                <c:pt idx="34727">
                  <c:v>114.113395999993</c:v>
                </c:pt>
                <c:pt idx="34728">
                  <c:v>114.116654000099</c:v>
                </c:pt>
                <c:pt idx="34729">
                  <c:v>114.116982999803</c:v>
                </c:pt>
                <c:pt idx="34730">
                  <c:v>114.12054699985599</c:v>
                </c:pt>
                <c:pt idx="34731">
                  <c:v>114.122768000015</c:v>
                </c:pt>
                <c:pt idx="34732">
                  <c:v>114.12341599998399</c:v>
                </c:pt>
                <c:pt idx="34733">
                  <c:v>114.12462499993099</c:v>
                </c:pt>
                <c:pt idx="34734">
                  <c:v>114.12547700001501</c:v>
                </c:pt>
                <c:pt idx="34735">
                  <c:v>114.14455100020801</c:v>
                </c:pt>
                <c:pt idx="34736">
                  <c:v>114.144801999827</c:v>
                </c:pt>
                <c:pt idx="34737">
                  <c:v>114.14515099977501</c:v>
                </c:pt>
                <c:pt idx="34738">
                  <c:v>114.14627200019801</c:v>
                </c:pt>
                <c:pt idx="34739">
                  <c:v>114.147014000081</c:v>
                </c:pt>
                <c:pt idx="34740">
                  <c:v>114.14793399990199</c:v>
                </c:pt>
                <c:pt idx="34741">
                  <c:v>114.148659999955</c:v>
                </c:pt>
                <c:pt idx="34742">
                  <c:v>114.150065000103</c:v>
                </c:pt>
                <c:pt idx="34743">
                  <c:v>114.151007000145</c:v>
                </c:pt>
                <c:pt idx="34744">
                  <c:v>114.163997000105</c:v>
                </c:pt>
                <c:pt idx="34745">
                  <c:v>114.16472100017899</c:v>
                </c:pt>
                <c:pt idx="34746">
                  <c:v>114.170592999926</c:v>
                </c:pt>
                <c:pt idx="34747">
                  <c:v>114.171011000053</c:v>
                </c:pt>
                <c:pt idx="34748">
                  <c:v>114.17170100003199</c:v>
                </c:pt>
                <c:pt idx="34749">
                  <c:v>114.17224600018001</c:v>
                </c:pt>
                <c:pt idx="34750">
                  <c:v>114.18682300018101</c:v>
                </c:pt>
                <c:pt idx="34751">
                  <c:v>114.195705999918</c:v>
                </c:pt>
                <c:pt idx="34752">
                  <c:v>114.197109000087</c:v>
                </c:pt>
                <c:pt idx="34753">
                  <c:v>114.220261999889</c:v>
                </c:pt>
                <c:pt idx="34754">
                  <c:v>114.221035999889</c:v>
                </c:pt>
                <c:pt idx="34755">
                  <c:v>114.22156600019599</c:v>
                </c:pt>
                <c:pt idx="34756">
                  <c:v>114.23981300004</c:v>
                </c:pt>
                <c:pt idx="34757">
                  <c:v>114.240453000093</c:v>
                </c:pt>
                <c:pt idx="34758">
                  <c:v>114.241682999818</c:v>
                </c:pt>
                <c:pt idx="34759">
                  <c:v>114.24252699998701</c:v>
                </c:pt>
                <c:pt idx="34760">
                  <c:v>114.244417000008</c:v>
                </c:pt>
                <c:pt idx="34761">
                  <c:v>114.245038999797</c:v>
                </c:pt>
                <c:pt idx="34762">
                  <c:v>114.246239999829</c:v>
                </c:pt>
                <c:pt idx="34763">
                  <c:v>114.24703400007201</c:v>
                </c:pt>
                <c:pt idx="34764">
                  <c:v>114.247517999956</c:v>
                </c:pt>
                <c:pt idx="34765">
                  <c:v>114.248171999861</c:v>
                </c:pt>
                <c:pt idx="34766">
                  <c:v>114.24940100005101</c:v>
                </c:pt>
                <c:pt idx="34767">
                  <c:v>114.25021000013601</c:v>
                </c:pt>
                <c:pt idx="34768">
                  <c:v>114.270371000202</c:v>
                </c:pt>
                <c:pt idx="34769">
                  <c:v>114.288212999781</c:v>
                </c:pt>
                <c:pt idx="34770">
                  <c:v>114.28886100020399</c:v>
                </c:pt>
                <c:pt idx="34771">
                  <c:v>114.290187999813</c:v>
                </c:pt>
                <c:pt idx="34772">
                  <c:v>114.29118400019399</c:v>
                </c:pt>
                <c:pt idx="34773">
                  <c:v>114.29197500001401</c:v>
                </c:pt>
                <c:pt idx="34774">
                  <c:v>114.29258499993</c:v>
                </c:pt>
                <c:pt idx="34775">
                  <c:v>114.293898000141</c:v>
                </c:pt>
                <c:pt idx="34776">
                  <c:v>114.29469999984499</c:v>
                </c:pt>
                <c:pt idx="34777">
                  <c:v>114.29480400011001</c:v>
                </c:pt>
                <c:pt idx="34778">
                  <c:v>114.295547999972</c:v>
                </c:pt>
                <c:pt idx="34779">
                  <c:v>114.298121000047</c:v>
                </c:pt>
                <c:pt idx="34780">
                  <c:v>114.29835299986701</c:v>
                </c:pt>
                <c:pt idx="34781">
                  <c:v>114.300170000205</c:v>
                </c:pt>
                <c:pt idx="34782">
                  <c:v>114.300402000026</c:v>
                </c:pt>
                <c:pt idx="34783">
                  <c:v>114.301003000036</c:v>
                </c:pt>
                <c:pt idx="34784">
                  <c:v>114.30121900002601</c:v>
                </c:pt>
                <c:pt idx="34785">
                  <c:v>114.302526999836</c:v>
                </c:pt>
                <c:pt idx="34786">
                  <c:v>114.30265299986701</c:v>
                </c:pt>
                <c:pt idx="34787">
                  <c:v>114.30277399995201</c:v>
                </c:pt>
                <c:pt idx="34788">
                  <c:v>114.302871999825</c:v>
                </c:pt>
                <c:pt idx="34789">
                  <c:v>114.30377899978299</c:v>
                </c:pt>
                <c:pt idx="34790">
                  <c:v>114.30434200019499</c:v>
                </c:pt>
                <c:pt idx="34791">
                  <c:v>114.304831000026</c:v>
                </c:pt>
                <c:pt idx="34792">
                  <c:v>114.30525300011099</c:v>
                </c:pt>
                <c:pt idx="34793">
                  <c:v>114.309180999953</c:v>
                </c:pt>
                <c:pt idx="34794">
                  <c:v>114.30962699978399</c:v>
                </c:pt>
                <c:pt idx="34795">
                  <c:v>114.31041700006901</c:v>
                </c:pt>
                <c:pt idx="34796">
                  <c:v>114.31096400019599</c:v>
                </c:pt>
                <c:pt idx="34797">
                  <c:v>114.313116000175</c:v>
                </c:pt>
                <c:pt idx="34798">
                  <c:v>114.313633000165</c:v>
                </c:pt>
                <c:pt idx="34799">
                  <c:v>114.31623399994301</c:v>
                </c:pt>
                <c:pt idx="34800">
                  <c:v>114.31687999993301</c:v>
                </c:pt>
                <c:pt idx="34801">
                  <c:v>114.318038999954</c:v>
                </c:pt>
                <c:pt idx="34802">
                  <c:v>114.318844000081</c:v>
                </c:pt>
                <c:pt idx="34803">
                  <c:v>114.321827999901</c:v>
                </c:pt>
                <c:pt idx="34804">
                  <c:v>114.32249900008101</c:v>
                </c:pt>
                <c:pt idx="34805">
                  <c:v>114.323738000166</c:v>
                </c:pt>
                <c:pt idx="34806">
                  <c:v>114.32465899997599</c:v>
                </c:pt>
                <c:pt idx="34807">
                  <c:v>114.32486600006001</c:v>
                </c:pt>
                <c:pt idx="34808">
                  <c:v>114.32530299998599</c:v>
                </c:pt>
                <c:pt idx="34809">
                  <c:v>114.325984000061</c:v>
                </c:pt>
                <c:pt idx="34810">
                  <c:v>114.326502000039</c:v>
                </c:pt>
                <c:pt idx="34811">
                  <c:v>114.331426999797</c:v>
                </c:pt>
                <c:pt idx="34812">
                  <c:v>114.332042000114</c:v>
                </c:pt>
                <c:pt idx="34813">
                  <c:v>114.33322499988199</c:v>
                </c:pt>
                <c:pt idx="34814">
                  <c:v>114.33543800012501</c:v>
                </c:pt>
                <c:pt idx="34815">
                  <c:v>114.34043899998801</c:v>
                </c:pt>
                <c:pt idx="34816">
                  <c:v>114.340957999957</c:v>
                </c:pt>
                <c:pt idx="34817">
                  <c:v>114.341814999988</c:v>
                </c:pt>
                <c:pt idx="34818">
                  <c:v>114.34246399994599</c:v>
                </c:pt>
                <c:pt idx="34819">
                  <c:v>114.35349300018001</c:v>
                </c:pt>
                <c:pt idx="34820">
                  <c:v>114.354104000085</c:v>
                </c:pt>
                <c:pt idx="34821">
                  <c:v>114.355363999948</c:v>
                </c:pt>
                <c:pt idx="34822">
                  <c:v>114.35616100015899</c:v>
                </c:pt>
                <c:pt idx="34823">
                  <c:v>114.358441000149</c:v>
                </c:pt>
                <c:pt idx="34824">
                  <c:v>114.35923599992699</c:v>
                </c:pt>
                <c:pt idx="34825">
                  <c:v>114.36035099995901</c:v>
                </c:pt>
                <c:pt idx="34826">
                  <c:v>114.36081400006501</c:v>
                </c:pt>
                <c:pt idx="34827">
                  <c:v>114.36135599978999</c:v>
                </c:pt>
                <c:pt idx="34828">
                  <c:v>114.362207999874</c:v>
                </c:pt>
                <c:pt idx="34829">
                  <c:v>114.363226000023</c:v>
                </c:pt>
                <c:pt idx="34830">
                  <c:v>114.38299400015201</c:v>
                </c:pt>
                <c:pt idx="34831">
                  <c:v>114.385975000004</c:v>
                </c:pt>
                <c:pt idx="34832">
                  <c:v>114.38893100012099</c:v>
                </c:pt>
                <c:pt idx="34833">
                  <c:v>114.393671000016</c:v>
                </c:pt>
                <c:pt idx="34834">
                  <c:v>114.394167000227</c:v>
                </c:pt>
                <c:pt idx="34835">
                  <c:v>114.395096999942</c:v>
                </c:pt>
                <c:pt idx="34836">
                  <c:v>114.395802000217</c:v>
                </c:pt>
                <c:pt idx="34837">
                  <c:v>114.40253000000601</c:v>
                </c:pt>
                <c:pt idx="34838">
                  <c:v>114.40396399984799</c:v>
                </c:pt>
                <c:pt idx="34839">
                  <c:v>114.410829000007</c:v>
                </c:pt>
                <c:pt idx="34840">
                  <c:v>114.41111900012399</c:v>
                </c:pt>
                <c:pt idx="34841">
                  <c:v>114.411866999944</c:v>
                </c:pt>
                <c:pt idx="34842">
                  <c:v>114.41315000001801</c:v>
                </c:pt>
                <c:pt idx="34843">
                  <c:v>114.413991000219</c:v>
                </c:pt>
                <c:pt idx="34844">
                  <c:v>114.42019100013501</c:v>
                </c:pt>
                <c:pt idx="34845">
                  <c:v>114.431288000105</c:v>
                </c:pt>
                <c:pt idx="34846">
                  <c:v>114.431931000126</c:v>
                </c:pt>
                <c:pt idx="34847">
                  <c:v>114.43201800011501</c:v>
                </c:pt>
                <c:pt idx="34848">
                  <c:v>114.432525000211</c:v>
                </c:pt>
                <c:pt idx="34849">
                  <c:v>114.433134000137</c:v>
                </c:pt>
                <c:pt idx="34850">
                  <c:v>114.43343600012601</c:v>
                </c:pt>
                <c:pt idx="34851">
                  <c:v>114.4341170002</c:v>
                </c:pt>
                <c:pt idx="34852">
                  <c:v>114.434276999872</c:v>
                </c:pt>
                <c:pt idx="34853">
                  <c:v>114.434513000105</c:v>
                </c:pt>
                <c:pt idx="34854">
                  <c:v>114.440863999789</c:v>
                </c:pt>
                <c:pt idx="34855">
                  <c:v>114.444750000075</c:v>
                </c:pt>
                <c:pt idx="34856">
                  <c:v>114.44527399999001</c:v>
                </c:pt>
                <c:pt idx="34857">
                  <c:v>114.44612500008499</c:v>
                </c:pt>
                <c:pt idx="34858">
                  <c:v>114.446743999906</c:v>
                </c:pt>
                <c:pt idx="34859">
                  <c:v>114.45024500017001</c:v>
                </c:pt>
                <c:pt idx="34860">
                  <c:v>114.45132700009701</c:v>
                </c:pt>
                <c:pt idx="34861">
                  <c:v>114.45196300019199</c:v>
                </c:pt>
                <c:pt idx="34862">
                  <c:v>114.453234999928</c:v>
                </c:pt>
                <c:pt idx="34863">
                  <c:v>114.45417200002301</c:v>
                </c:pt>
                <c:pt idx="34864">
                  <c:v>114.460576000055</c:v>
                </c:pt>
                <c:pt idx="34865">
                  <c:v>114.462640000056</c:v>
                </c:pt>
                <c:pt idx="34866">
                  <c:v>114.47125199992999</c:v>
                </c:pt>
                <c:pt idx="34867">
                  <c:v>114.47163899992999</c:v>
                </c:pt>
                <c:pt idx="34868">
                  <c:v>114.47230800013099</c:v>
                </c:pt>
                <c:pt idx="34869">
                  <c:v>114.472723999824</c:v>
                </c:pt>
                <c:pt idx="34870">
                  <c:v>114.48316399992099</c:v>
                </c:pt>
                <c:pt idx="34871">
                  <c:v>114.501587000177</c:v>
                </c:pt>
                <c:pt idx="34872">
                  <c:v>114.51213600003</c:v>
                </c:pt>
                <c:pt idx="34873">
                  <c:v>114.52264899980899</c:v>
                </c:pt>
                <c:pt idx="34874">
                  <c:v>114.52928400012701</c:v>
                </c:pt>
                <c:pt idx="34875">
                  <c:v>114.52985899995799</c:v>
                </c:pt>
                <c:pt idx="34876">
                  <c:v>114.530749000095</c:v>
                </c:pt>
                <c:pt idx="34877">
                  <c:v>114.531038000222</c:v>
                </c:pt>
                <c:pt idx="34878">
                  <c:v>114.531821000127</c:v>
                </c:pt>
                <c:pt idx="34879">
                  <c:v>114.53297500020101</c:v>
                </c:pt>
                <c:pt idx="34880">
                  <c:v>114.54841700015</c:v>
                </c:pt>
                <c:pt idx="34881">
                  <c:v>114.54909499980199</c:v>
                </c:pt>
                <c:pt idx="34882">
                  <c:v>114.55030800016101</c:v>
                </c:pt>
                <c:pt idx="34883">
                  <c:v>114.551566000045</c:v>
                </c:pt>
                <c:pt idx="34884">
                  <c:v>114.55246200011901</c:v>
                </c:pt>
                <c:pt idx="34885">
                  <c:v>114.552741999887</c:v>
                </c:pt>
                <c:pt idx="34886">
                  <c:v>114.55330299986599</c:v>
                </c:pt>
                <c:pt idx="34887">
                  <c:v>114.553726999929</c:v>
                </c:pt>
                <c:pt idx="34888">
                  <c:v>114.563362999888</c:v>
                </c:pt>
                <c:pt idx="34889">
                  <c:v>114.596908999828</c:v>
                </c:pt>
                <c:pt idx="34890">
                  <c:v>114.597598999807</c:v>
                </c:pt>
                <c:pt idx="34891">
                  <c:v>114.59880299980701</c:v>
                </c:pt>
                <c:pt idx="34892">
                  <c:v>114.59898900011399</c:v>
                </c:pt>
                <c:pt idx="34893">
                  <c:v>114.60013099986</c:v>
                </c:pt>
                <c:pt idx="34894">
                  <c:v>114.60994400022101</c:v>
                </c:pt>
                <c:pt idx="34895">
                  <c:v>114.610611999978</c:v>
                </c:pt>
                <c:pt idx="34896">
                  <c:v>114.611954999872</c:v>
                </c:pt>
                <c:pt idx="34897">
                  <c:v>114.61287700012601</c:v>
                </c:pt>
                <c:pt idx="34898">
                  <c:v>114.621819000149</c:v>
                </c:pt>
                <c:pt idx="34899">
                  <c:v>114.62698400009599</c:v>
                </c:pt>
                <c:pt idx="34900">
                  <c:v>114.62752899979</c:v>
                </c:pt>
                <c:pt idx="34901">
                  <c:v>114.628544999959</c:v>
                </c:pt>
                <c:pt idx="34902">
                  <c:v>114.629365999917</c:v>
                </c:pt>
                <c:pt idx="34903">
                  <c:v>114.650584000173</c:v>
                </c:pt>
                <c:pt idx="34904">
                  <c:v>114.65864100000501</c:v>
                </c:pt>
                <c:pt idx="34905">
                  <c:v>114.659091999783</c:v>
                </c:pt>
                <c:pt idx="34906">
                  <c:v>114.65989899988899</c:v>
                </c:pt>
                <c:pt idx="34907">
                  <c:v>114.66079799993099</c:v>
                </c:pt>
                <c:pt idx="34908">
                  <c:v>114.66396500009</c:v>
                </c:pt>
                <c:pt idx="34909">
                  <c:v>114.664660000016</c:v>
                </c:pt>
                <c:pt idx="34910">
                  <c:v>114.665959999911</c:v>
                </c:pt>
                <c:pt idx="34911">
                  <c:v>114.666915999805</c:v>
                </c:pt>
                <c:pt idx="34912">
                  <c:v>114.687936999871</c:v>
                </c:pt>
                <c:pt idx="34913">
                  <c:v>114.690766999956</c:v>
                </c:pt>
                <c:pt idx="34914">
                  <c:v>114.69149599997699</c:v>
                </c:pt>
                <c:pt idx="34915">
                  <c:v>114.692198999819</c:v>
                </c:pt>
                <c:pt idx="34916">
                  <c:v>114.69342800000901</c:v>
                </c:pt>
                <c:pt idx="34917">
                  <c:v>114.69486499981899</c:v>
                </c:pt>
                <c:pt idx="34918">
                  <c:v>114.70041099983</c:v>
                </c:pt>
                <c:pt idx="34919">
                  <c:v>114.713142999789</c:v>
                </c:pt>
                <c:pt idx="34920">
                  <c:v>114.71381399996901</c:v>
                </c:pt>
                <c:pt idx="34921">
                  <c:v>114.71513200012799</c:v>
                </c:pt>
                <c:pt idx="34922">
                  <c:v>114.71609599993799</c:v>
                </c:pt>
                <c:pt idx="34923">
                  <c:v>114.73463099991899</c:v>
                </c:pt>
                <c:pt idx="34924">
                  <c:v>114.73858699991899</c:v>
                </c:pt>
                <c:pt idx="34925">
                  <c:v>114.741864999814</c:v>
                </c:pt>
                <c:pt idx="34926">
                  <c:v>114.74224799985599</c:v>
                </c:pt>
                <c:pt idx="34927">
                  <c:v>114.74296999995201</c:v>
                </c:pt>
                <c:pt idx="34928">
                  <c:v>114.74346400018401</c:v>
                </c:pt>
                <c:pt idx="34929">
                  <c:v>114.74542399991999</c:v>
                </c:pt>
                <c:pt idx="34930">
                  <c:v>114.74614100006799</c:v>
                </c:pt>
                <c:pt idx="34931">
                  <c:v>114.747421000174</c:v>
                </c:pt>
                <c:pt idx="34932">
                  <c:v>114.748284000143</c:v>
                </c:pt>
                <c:pt idx="34933">
                  <c:v>114.76900099978501</c:v>
                </c:pt>
                <c:pt idx="34934">
                  <c:v>114.76944100013401</c:v>
                </c:pt>
                <c:pt idx="34935">
                  <c:v>114.769665000039</c:v>
                </c:pt>
                <c:pt idx="34936">
                  <c:v>114.770063999912</c:v>
                </c:pt>
                <c:pt idx="34937">
                  <c:v>114.770898000188</c:v>
                </c:pt>
                <c:pt idx="34938">
                  <c:v>114.771276999817</c:v>
                </c:pt>
                <c:pt idx="34939">
                  <c:v>114.771515000029</c:v>
                </c:pt>
                <c:pt idx="34940">
                  <c:v>114.771799000209</c:v>
                </c:pt>
                <c:pt idx="34941">
                  <c:v>114.77191499989199</c:v>
                </c:pt>
                <c:pt idx="34942">
                  <c:v>114.77199899991301</c:v>
                </c:pt>
                <c:pt idx="34943">
                  <c:v>114.77265599978601</c:v>
                </c:pt>
                <c:pt idx="34944">
                  <c:v>114.77314000012399</c:v>
                </c:pt>
                <c:pt idx="34945">
                  <c:v>114.779247000114</c:v>
                </c:pt>
                <c:pt idx="34946">
                  <c:v>114.779776999967</c:v>
                </c:pt>
                <c:pt idx="34947">
                  <c:v>114.78073899979699</c:v>
                </c:pt>
                <c:pt idx="34948">
                  <c:v>114.78138499978701</c:v>
                </c:pt>
                <c:pt idx="34949">
                  <c:v>114.78339599989299</c:v>
                </c:pt>
                <c:pt idx="34950">
                  <c:v>114.784078999946</c:v>
                </c:pt>
                <c:pt idx="34951">
                  <c:v>114.785447000031</c:v>
                </c:pt>
                <c:pt idx="34952">
                  <c:v>114.78635399998801</c:v>
                </c:pt>
                <c:pt idx="34953">
                  <c:v>114.78638400012601</c:v>
                </c:pt>
                <c:pt idx="34954">
                  <c:v>114.795242000127</c:v>
                </c:pt>
                <c:pt idx="34955">
                  <c:v>114.79585799997901</c:v>
                </c:pt>
                <c:pt idx="34956">
                  <c:v>114.797012000053</c:v>
                </c:pt>
                <c:pt idx="34957">
                  <c:v>114.797729000201</c:v>
                </c:pt>
                <c:pt idx="34958">
                  <c:v>114.81108199996001</c:v>
                </c:pt>
                <c:pt idx="34959">
                  <c:v>114.816890999918</c:v>
                </c:pt>
                <c:pt idx="34960">
                  <c:v>114.817849999781</c:v>
                </c:pt>
                <c:pt idx="34961">
                  <c:v>114.830599000015</c:v>
                </c:pt>
                <c:pt idx="34962">
                  <c:v>114.83969299979401</c:v>
                </c:pt>
                <c:pt idx="34963">
                  <c:v>114.841211000111</c:v>
                </c:pt>
                <c:pt idx="34964">
                  <c:v>114.87403499995699</c:v>
                </c:pt>
                <c:pt idx="34965">
                  <c:v>114.87474200021001</c:v>
                </c:pt>
                <c:pt idx="34966">
                  <c:v>114.875129000211</c:v>
                </c:pt>
                <c:pt idx="34967">
                  <c:v>114.875710999967</c:v>
                </c:pt>
                <c:pt idx="34968">
                  <c:v>114.87604100011501</c:v>
                </c:pt>
                <c:pt idx="34969">
                  <c:v>114.87693500021101</c:v>
                </c:pt>
                <c:pt idx="34970">
                  <c:v>114.876938000179</c:v>
                </c:pt>
                <c:pt idx="34971">
                  <c:v>114.877223999883</c:v>
                </c:pt>
                <c:pt idx="34972">
                  <c:v>114.87742200006301</c:v>
                </c:pt>
                <c:pt idx="34973">
                  <c:v>114.87761799980899</c:v>
                </c:pt>
                <c:pt idx="34974">
                  <c:v>114.877804000116</c:v>
                </c:pt>
                <c:pt idx="34975">
                  <c:v>114.87833499995699</c:v>
                </c:pt>
                <c:pt idx="34976">
                  <c:v>114.878947999841</c:v>
                </c:pt>
                <c:pt idx="34977">
                  <c:v>114.88976000009599</c:v>
                </c:pt>
                <c:pt idx="34978">
                  <c:v>114.915125000152</c:v>
                </c:pt>
                <c:pt idx="34979">
                  <c:v>114.915797999856</c:v>
                </c:pt>
                <c:pt idx="34980">
                  <c:v>114.91701900013099</c:v>
                </c:pt>
                <c:pt idx="34981">
                  <c:v>114.91793999994101</c:v>
                </c:pt>
                <c:pt idx="34982">
                  <c:v>114.92014099985599</c:v>
                </c:pt>
                <c:pt idx="34983">
                  <c:v>114.922905000184</c:v>
                </c:pt>
                <c:pt idx="34984">
                  <c:v>114.92838300000501</c:v>
                </c:pt>
                <c:pt idx="34985">
                  <c:v>114.96690600006301</c:v>
                </c:pt>
                <c:pt idx="34986">
                  <c:v>114.96700099996801</c:v>
                </c:pt>
                <c:pt idx="34987">
                  <c:v>114.96753099982</c:v>
                </c:pt>
                <c:pt idx="34988">
                  <c:v>114.968772999873</c:v>
                </c:pt>
                <c:pt idx="34989">
                  <c:v>114.969654000105</c:v>
                </c:pt>
                <c:pt idx="34990">
                  <c:v>114.97503700002099</c:v>
                </c:pt>
                <c:pt idx="34991">
                  <c:v>114.975626000159</c:v>
                </c:pt>
                <c:pt idx="34992">
                  <c:v>114.97669900018001</c:v>
                </c:pt>
                <c:pt idx="34993">
                  <c:v>114.97741499988399</c:v>
                </c:pt>
                <c:pt idx="34994">
                  <c:v>114.98167999979999</c:v>
                </c:pt>
                <c:pt idx="34995">
                  <c:v>115.003349999824</c:v>
                </c:pt>
                <c:pt idx="34996">
                  <c:v>115.00393400001401</c:v>
                </c:pt>
                <c:pt idx="34997">
                  <c:v>115.005052000014</c:v>
                </c:pt>
                <c:pt idx="34998">
                  <c:v>115.005812000163</c:v>
                </c:pt>
                <c:pt idx="34999">
                  <c:v>115.018069000143</c:v>
                </c:pt>
                <c:pt idx="35000">
                  <c:v>115.02508600005899</c:v>
                </c:pt>
                <c:pt idx="35001">
                  <c:v>115.04197000022</c:v>
                </c:pt>
                <c:pt idx="35002">
                  <c:v>115.04264999985</c:v>
                </c:pt>
                <c:pt idx="35003">
                  <c:v>115.043954000157</c:v>
                </c:pt>
                <c:pt idx="35004">
                  <c:v>115.044962999945</c:v>
                </c:pt>
                <c:pt idx="35005">
                  <c:v>115.05038699988199</c:v>
                </c:pt>
                <c:pt idx="35006">
                  <c:v>115.05523400001</c:v>
                </c:pt>
                <c:pt idx="35007">
                  <c:v>115.055956000105</c:v>
                </c:pt>
                <c:pt idx="35008">
                  <c:v>115.05735799982999</c:v>
                </c:pt>
                <c:pt idx="35009">
                  <c:v>115.058034999947</c:v>
                </c:pt>
                <c:pt idx="35010">
                  <c:v>115.058398000201</c:v>
                </c:pt>
                <c:pt idx="35011">
                  <c:v>115.058715000031</c:v>
                </c:pt>
                <c:pt idx="35012">
                  <c:v>115.059983999799</c:v>
                </c:pt>
                <c:pt idx="35013">
                  <c:v>115.060848000211</c:v>
                </c:pt>
                <c:pt idx="35014">
                  <c:v>115.07937799979099</c:v>
                </c:pt>
                <c:pt idx="35015">
                  <c:v>115.08006800022399</c:v>
                </c:pt>
                <c:pt idx="35016">
                  <c:v>115.081464000013</c:v>
                </c:pt>
                <c:pt idx="35017">
                  <c:v>115.082477000214</c:v>
                </c:pt>
                <c:pt idx="35018">
                  <c:v>115.08660299978099</c:v>
                </c:pt>
                <c:pt idx="35019">
                  <c:v>115.087058999961</c:v>
                </c:pt>
                <c:pt idx="35020">
                  <c:v>115.087803999813</c:v>
                </c:pt>
                <c:pt idx="35021">
                  <c:v>115.08834500000299</c:v>
                </c:pt>
                <c:pt idx="35022">
                  <c:v>115.101031999984</c:v>
                </c:pt>
                <c:pt idx="35023">
                  <c:v>115.101628000047</c:v>
                </c:pt>
                <c:pt idx="35024">
                  <c:v>115.101886000047</c:v>
                </c:pt>
                <c:pt idx="35025">
                  <c:v>115.102464999836</c:v>
                </c:pt>
                <c:pt idx="35026">
                  <c:v>115.102587999899</c:v>
                </c:pt>
                <c:pt idx="35027">
                  <c:v>115.10351700007901</c:v>
                </c:pt>
                <c:pt idx="35028">
                  <c:v>115.103586999794</c:v>
                </c:pt>
                <c:pt idx="35029">
                  <c:v>115.10433500006901</c:v>
                </c:pt>
                <c:pt idx="35030">
                  <c:v>115.107741999963</c:v>
                </c:pt>
                <c:pt idx="35031">
                  <c:v>115.10791999990001</c:v>
                </c:pt>
                <c:pt idx="35032">
                  <c:v>115.10814399980501</c:v>
                </c:pt>
                <c:pt idx="35033">
                  <c:v>115.108931000122</c:v>
                </c:pt>
                <c:pt idx="35034">
                  <c:v>115.109492000101</c:v>
                </c:pt>
                <c:pt idx="35035">
                  <c:v>115.113714000017</c:v>
                </c:pt>
                <c:pt idx="35036">
                  <c:v>115.11439500009101</c:v>
                </c:pt>
                <c:pt idx="35037">
                  <c:v>115.115028000218</c:v>
                </c:pt>
                <c:pt idx="35038">
                  <c:v>115.116442999806</c:v>
                </c:pt>
                <c:pt idx="35039">
                  <c:v>115.117367000038</c:v>
                </c:pt>
                <c:pt idx="35040">
                  <c:v>115.119873999901</c:v>
                </c:pt>
                <c:pt idx="35041">
                  <c:v>115.120552999997</c:v>
                </c:pt>
                <c:pt idx="35042">
                  <c:v>115.12183500008101</c:v>
                </c:pt>
                <c:pt idx="35043">
                  <c:v>115.122663999954</c:v>
                </c:pt>
                <c:pt idx="35044">
                  <c:v>115.12619899986001</c:v>
                </c:pt>
                <c:pt idx="35045">
                  <c:v>115.126877999955</c:v>
                </c:pt>
                <c:pt idx="35046">
                  <c:v>115.12807200006101</c:v>
                </c:pt>
                <c:pt idx="35047">
                  <c:v>115.12889000004999</c:v>
                </c:pt>
                <c:pt idx="35048">
                  <c:v>115.134564000072</c:v>
                </c:pt>
                <c:pt idx="35049">
                  <c:v>115.13503600008301</c:v>
                </c:pt>
                <c:pt idx="35050">
                  <c:v>115.136005999829</c:v>
                </c:pt>
                <c:pt idx="35051">
                  <c:v>115.13667500003</c:v>
                </c:pt>
                <c:pt idx="35052">
                  <c:v>115.143191999777</c:v>
                </c:pt>
                <c:pt idx="35053">
                  <c:v>115.144725999925</c:v>
                </c:pt>
                <c:pt idx="35054">
                  <c:v>115.155805000085</c:v>
                </c:pt>
                <c:pt idx="35055">
                  <c:v>115.173502999823</c:v>
                </c:pt>
                <c:pt idx="35056">
                  <c:v>115.17601000014099</c:v>
                </c:pt>
                <c:pt idx="35057">
                  <c:v>115.17739100008801</c:v>
                </c:pt>
                <c:pt idx="35058">
                  <c:v>115.17895699989801</c:v>
                </c:pt>
                <c:pt idx="35059">
                  <c:v>115.179561999866</c:v>
                </c:pt>
                <c:pt idx="35060">
                  <c:v>115.180582999983</c:v>
                </c:pt>
                <c:pt idx="35061">
                  <c:v>115.181408999887</c:v>
                </c:pt>
                <c:pt idx="35062">
                  <c:v>115.18768799987801</c:v>
                </c:pt>
                <c:pt idx="35063">
                  <c:v>115.20661699978501</c:v>
                </c:pt>
                <c:pt idx="35064">
                  <c:v>115.214830999775</c:v>
                </c:pt>
                <c:pt idx="35065">
                  <c:v>115.21549400004</c:v>
                </c:pt>
                <c:pt idx="35066">
                  <c:v>115.21681800013501</c:v>
                </c:pt>
                <c:pt idx="35067">
                  <c:v>115.21777300004</c:v>
                </c:pt>
                <c:pt idx="35068">
                  <c:v>115.22155600005101</c:v>
                </c:pt>
                <c:pt idx="35069">
                  <c:v>115.22230599985001</c:v>
                </c:pt>
                <c:pt idx="35070">
                  <c:v>115.22357700005101</c:v>
                </c:pt>
                <c:pt idx="35071">
                  <c:v>115.224398000009</c:v>
                </c:pt>
                <c:pt idx="35072">
                  <c:v>115.224543999829</c:v>
                </c:pt>
                <c:pt idx="35073">
                  <c:v>115.23717399995799</c:v>
                </c:pt>
                <c:pt idx="35074">
                  <c:v>115.26095699991799</c:v>
                </c:pt>
                <c:pt idx="35075">
                  <c:v>115.27216500007799</c:v>
                </c:pt>
                <c:pt idx="35076">
                  <c:v>115.28228599991</c:v>
                </c:pt>
                <c:pt idx="35077">
                  <c:v>115.306120999775</c:v>
                </c:pt>
                <c:pt idx="35078">
                  <c:v>115.306704999966</c:v>
                </c:pt>
                <c:pt idx="35079">
                  <c:v>115.307739999934</c:v>
                </c:pt>
                <c:pt idx="35080">
                  <c:v>115.30847199992401</c:v>
                </c:pt>
                <c:pt idx="35081">
                  <c:v>115.31575800017799</c:v>
                </c:pt>
                <c:pt idx="35082">
                  <c:v>115.316437999808</c:v>
                </c:pt>
                <c:pt idx="35083">
                  <c:v>115.31773800015699</c:v>
                </c:pt>
                <c:pt idx="35084">
                  <c:v>115.31848599997801</c:v>
                </c:pt>
                <c:pt idx="35085">
                  <c:v>115.319079000073</c:v>
                </c:pt>
                <c:pt idx="35086">
                  <c:v>115.31974899980899</c:v>
                </c:pt>
                <c:pt idx="35087">
                  <c:v>115.320908999819</c:v>
                </c:pt>
                <c:pt idx="35088">
                  <c:v>115.321804999894</c:v>
                </c:pt>
                <c:pt idx="35089">
                  <c:v>115.36713699979299</c:v>
                </c:pt>
                <c:pt idx="35090">
                  <c:v>115.37364500009001</c:v>
                </c:pt>
                <c:pt idx="35091">
                  <c:v>115.37574300018599</c:v>
                </c:pt>
                <c:pt idx="35092">
                  <c:v>115.40362000005101</c:v>
                </c:pt>
                <c:pt idx="35093">
                  <c:v>115.4041220002</c:v>
                </c:pt>
                <c:pt idx="35094">
                  <c:v>115.40490900006201</c:v>
                </c:pt>
                <c:pt idx="35095">
                  <c:v>115.405577999808</c:v>
                </c:pt>
                <c:pt idx="35096">
                  <c:v>115.41582400013701</c:v>
                </c:pt>
                <c:pt idx="35097">
                  <c:v>115.416451999863</c:v>
                </c:pt>
                <c:pt idx="35098">
                  <c:v>115.417037000042</c:v>
                </c:pt>
                <c:pt idx="35099">
                  <c:v>115.41768899996801</c:v>
                </c:pt>
                <c:pt idx="35100">
                  <c:v>115.417748999789</c:v>
                </c:pt>
                <c:pt idx="35101">
                  <c:v>115.41868899985201</c:v>
                </c:pt>
                <c:pt idx="35102">
                  <c:v>115.41907199989501</c:v>
                </c:pt>
                <c:pt idx="35103">
                  <c:v>115.419976999874</c:v>
                </c:pt>
                <c:pt idx="35104">
                  <c:v>115.43896500006599</c:v>
                </c:pt>
                <c:pt idx="35105">
                  <c:v>115.439704999971</c:v>
                </c:pt>
                <c:pt idx="35106">
                  <c:v>115.441765000014</c:v>
                </c:pt>
                <c:pt idx="35107">
                  <c:v>115.44205500013</c:v>
                </c:pt>
                <c:pt idx="35108">
                  <c:v>115.443015999971</c:v>
                </c:pt>
                <c:pt idx="35109">
                  <c:v>115.44324499982301</c:v>
                </c:pt>
                <c:pt idx="35110">
                  <c:v>115.44825800001401</c:v>
                </c:pt>
                <c:pt idx="35111">
                  <c:v>115.448617999845</c:v>
                </c:pt>
                <c:pt idx="35112">
                  <c:v>115.44867800012</c:v>
                </c:pt>
                <c:pt idx="35113">
                  <c:v>115.449328000067</c:v>
                </c:pt>
                <c:pt idx="35114">
                  <c:v>115.44954000009901</c:v>
                </c:pt>
                <c:pt idx="35115">
                  <c:v>115.449735999845</c:v>
                </c:pt>
                <c:pt idx="35116">
                  <c:v>115.450609000163</c:v>
                </c:pt>
                <c:pt idx="35117">
                  <c:v>115.450769999824</c:v>
                </c:pt>
                <c:pt idx="35118">
                  <c:v>115.45078900007799</c:v>
                </c:pt>
                <c:pt idx="35119">
                  <c:v>115.451783000025</c:v>
                </c:pt>
                <c:pt idx="35120">
                  <c:v>115.45255700002501</c:v>
                </c:pt>
                <c:pt idx="35121">
                  <c:v>115.452782999909</c:v>
                </c:pt>
                <c:pt idx="35122">
                  <c:v>115.45588399985699</c:v>
                </c:pt>
                <c:pt idx="35123">
                  <c:v>115.456223999899</c:v>
                </c:pt>
                <c:pt idx="35124">
                  <c:v>115.458391000174</c:v>
                </c:pt>
                <c:pt idx="35125">
                  <c:v>115.45861600006901</c:v>
                </c:pt>
                <c:pt idx="35126">
                  <c:v>115.45925500013199</c:v>
                </c:pt>
                <c:pt idx="35127">
                  <c:v>115.459470000132</c:v>
                </c:pt>
                <c:pt idx="35128">
                  <c:v>115.46126199982599</c:v>
                </c:pt>
                <c:pt idx="35129">
                  <c:v>115.46138299991</c:v>
                </c:pt>
                <c:pt idx="35130">
                  <c:v>115.461486000185</c:v>
                </c:pt>
                <c:pt idx="35131">
                  <c:v>115.461570000206</c:v>
                </c:pt>
                <c:pt idx="35132">
                  <c:v>115.461666000101</c:v>
                </c:pt>
                <c:pt idx="35133">
                  <c:v>115.461748000143</c:v>
                </c:pt>
                <c:pt idx="35134">
                  <c:v>115.46183600012199</c:v>
                </c:pt>
                <c:pt idx="35135">
                  <c:v>115.461926000079</c:v>
                </c:pt>
                <c:pt idx="35136">
                  <c:v>115.462021999974</c:v>
                </c:pt>
                <c:pt idx="35137">
                  <c:v>115.462106999984</c:v>
                </c:pt>
                <c:pt idx="35138">
                  <c:v>115.463266999995</c:v>
                </c:pt>
                <c:pt idx="35139">
                  <c:v>115.4642219999</c:v>
                </c:pt>
                <c:pt idx="35140">
                  <c:v>115.46432900013299</c:v>
                </c:pt>
                <c:pt idx="35141">
                  <c:v>115.46467600010099</c:v>
                </c:pt>
                <c:pt idx="35142">
                  <c:v>115.46503099998499</c:v>
                </c:pt>
                <c:pt idx="35143">
                  <c:v>115.46568499989</c:v>
                </c:pt>
                <c:pt idx="35144">
                  <c:v>115.466153999932</c:v>
                </c:pt>
                <c:pt idx="35145">
                  <c:v>115.46639800008001</c:v>
                </c:pt>
                <c:pt idx="35146">
                  <c:v>115.46655499978399</c:v>
                </c:pt>
                <c:pt idx="35147">
                  <c:v>115.46691800003799</c:v>
                </c:pt>
                <c:pt idx="35148">
                  <c:v>115.46727199993201</c:v>
                </c:pt>
                <c:pt idx="35149">
                  <c:v>115.46781800007001</c:v>
                </c:pt>
                <c:pt idx="35150">
                  <c:v>115.46821799993201</c:v>
                </c:pt>
                <c:pt idx="35151">
                  <c:v>115.468638000038</c:v>
                </c:pt>
                <c:pt idx="35152">
                  <c:v>115.47892599992301</c:v>
                </c:pt>
                <c:pt idx="35153">
                  <c:v>115.481530000124</c:v>
                </c:pt>
                <c:pt idx="35154">
                  <c:v>115.506471000117</c:v>
                </c:pt>
                <c:pt idx="35155">
                  <c:v>115.51403500015999</c:v>
                </c:pt>
                <c:pt idx="35156">
                  <c:v>115.514505000192</c:v>
                </c:pt>
                <c:pt idx="35157">
                  <c:v>115.515261999917</c:v>
                </c:pt>
                <c:pt idx="35158">
                  <c:v>115.515806000075</c:v>
                </c:pt>
                <c:pt idx="35159">
                  <c:v>115.525520000119</c:v>
                </c:pt>
                <c:pt idx="35160">
                  <c:v>115.52629000016101</c:v>
                </c:pt>
                <c:pt idx="35161">
                  <c:v>115.526348000003</c:v>
                </c:pt>
                <c:pt idx="35162">
                  <c:v>115.526841999781</c:v>
                </c:pt>
                <c:pt idx="35163">
                  <c:v>115.52759699998199</c:v>
                </c:pt>
                <c:pt idx="35164">
                  <c:v>115.527646999908</c:v>
                </c:pt>
                <c:pt idx="35165">
                  <c:v>115.52823300007699</c:v>
                </c:pt>
                <c:pt idx="35166">
                  <c:v>115.52853000011901</c:v>
                </c:pt>
                <c:pt idx="35167">
                  <c:v>115.528967000045</c:v>
                </c:pt>
                <c:pt idx="35168">
                  <c:v>115.535619000183</c:v>
                </c:pt>
                <c:pt idx="35169">
                  <c:v>115.536610000162</c:v>
                </c:pt>
                <c:pt idx="35170">
                  <c:v>115.537310000036</c:v>
                </c:pt>
                <c:pt idx="35171">
                  <c:v>115.547056000195</c:v>
                </c:pt>
                <c:pt idx="35172">
                  <c:v>115.54765500022701</c:v>
                </c:pt>
                <c:pt idx="35173">
                  <c:v>115.54888799992099</c:v>
                </c:pt>
                <c:pt idx="35174">
                  <c:v>115.54977600007901</c:v>
                </c:pt>
                <c:pt idx="35175">
                  <c:v>115.55306599984699</c:v>
                </c:pt>
                <c:pt idx="35176">
                  <c:v>115.55446300008001</c:v>
                </c:pt>
                <c:pt idx="35177">
                  <c:v>115.55970000017599</c:v>
                </c:pt>
                <c:pt idx="35178">
                  <c:v>115.56017800012299</c:v>
                </c:pt>
                <c:pt idx="35179">
                  <c:v>115.56052800006</c:v>
                </c:pt>
                <c:pt idx="35180">
                  <c:v>115.561090000028</c:v>
                </c:pt>
                <c:pt idx="35181">
                  <c:v>115.561807000176</c:v>
                </c:pt>
                <c:pt idx="35182">
                  <c:v>115.56751999978501</c:v>
                </c:pt>
                <c:pt idx="35183">
                  <c:v>115.58967000019001</c:v>
                </c:pt>
                <c:pt idx="35184">
                  <c:v>115.605881000192</c:v>
                </c:pt>
                <c:pt idx="35185">
                  <c:v>115.61464099986499</c:v>
                </c:pt>
                <c:pt idx="35186">
                  <c:v>115.61518999997101</c:v>
                </c:pt>
                <c:pt idx="35187">
                  <c:v>115.616171000056</c:v>
                </c:pt>
                <c:pt idx="35188">
                  <c:v>115.616754999791</c:v>
                </c:pt>
                <c:pt idx="35189">
                  <c:v>115.61688600022499</c:v>
                </c:pt>
                <c:pt idx="35190">
                  <c:v>115.620730000046</c:v>
                </c:pt>
                <c:pt idx="35191">
                  <c:v>115.62697699991899</c:v>
                </c:pt>
                <c:pt idx="35192">
                  <c:v>115.629005999835</c:v>
                </c:pt>
                <c:pt idx="35193">
                  <c:v>115.647601000091</c:v>
                </c:pt>
                <c:pt idx="35194">
                  <c:v>115.64823600019699</c:v>
                </c:pt>
                <c:pt idx="35195">
                  <c:v>115.649476999806</c:v>
                </c:pt>
                <c:pt idx="35196">
                  <c:v>115.649802000007</c:v>
                </c:pt>
                <c:pt idx="35197">
                  <c:v>115.650318000007</c:v>
                </c:pt>
                <c:pt idx="35198">
                  <c:v>115.652349999891</c:v>
                </c:pt>
                <c:pt idx="35199">
                  <c:v>115.65293300009201</c:v>
                </c:pt>
                <c:pt idx="35200">
                  <c:v>115.65398499988</c:v>
                </c:pt>
                <c:pt idx="35201">
                  <c:v>115.654825000092</c:v>
                </c:pt>
                <c:pt idx="35202">
                  <c:v>115.658783000071</c:v>
                </c:pt>
                <c:pt idx="35203">
                  <c:v>115.66253199998701</c:v>
                </c:pt>
                <c:pt idx="35204">
                  <c:v>115.66715199978701</c:v>
                </c:pt>
                <c:pt idx="35205">
                  <c:v>115.66780900011501</c:v>
                </c:pt>
                <c:pt idx="35206">
                  <c:v>115.66915799994599</c:v>
                </c:pt>
                <c:pt idx="35207">
                  <c:v>115.67005699998801</c:v>
                </c:pt>
                <c:pt idx="35208">
                  <c:v>115.68125299981999</c:v>
                </c:pt>
                <c:pt idx="35209">
                  <c:v>115.68436700008499</c:v>
                </c:pt>
                <c:pt idx="35210">
                  <c:v>115.685055000085</c:v>
                </c:pt>
                <c:pt idx="35211">
                  <c:v>115.68625000018001</c:v>
                </c:pt>
                <c:pt idx="35212">
                  <c:v>115.68720000013801</c:v>
                </c:pt>
                <c:pt idx="35213">
                  <c:v>115.69395100013899</c:v>
                </c:pt>
                <c:pt idx="35214">
                  <c:v>115.69472200017101</c:v>
                </c:pt>
                <c:pt idx="35215">
                  <c:v>115.695405000224</c:v>
                </c:pt>
                <c:pt idx="35216">
                  <c:v>115.69671500001199</c:v>
                </c:pt>
                <c:pt idx="35217">
                  <c:v>115.69766599996001</c:v>
                </c:pt>
                <c:pt idx="35218">
                  <c:v>115.70887700008801</c:v>
                </c:pt>
                <c:pt idx="35219">
                  <c:v>115.709216000141</c:v>
                </c:pt>
                <c:pt idx="35220">
                  <c:v>115.709882999908</c:v>
                </c:pt>
                <c:pt idx="35221">
                  <c:v>115.710399999898</c:v>
                </c:pt>
                <c:pt idx="35222">
                  <c:v>115.71662500000399</c:v>
                </c:pt>
                <c:pt idx="35223">
                  <c:v>115.71732099991999</c:v>
                </c:pt>
                <c:pt idx="35224">
                  <c:v>115.71858200022601</c:v>
                </c:pt>
                <c:pt idx="35225">
                  <c:v>115.719434999846</c:v>
                </c:pt>
                <c:pt idx="35226">
                  <c:v>115.72170199997299</c:v>
                </c:pt>
                <c:pt idx="35227">
                  <c:v>115.72492300001601</c:v>
                </c:pt>
                <c:pt idx="35228">
                  <c:v>115.72549099992099</c:v>
                </c:pt>
                <c:pt idx="35229">
                  <c:v>115.726423000069</c:v>
                </c:pt>
                <c:pt idx="35230">
                  <c:v>115.727143000185</c:v>
                </c:pt>
                <c:pt idx="35231">
                  <c:v>115.733793999879</c:v>
                </c:pt>
                <c:pt idx="35232">
                  <c:v>115.752878999956</c:v>
                </c:pt>
                <c:pt idx="35233">
                  <c:v>115.77439099983101</c:v>
                </c:pt>
                <c:pt idx="35234">
                  <c:v>115.78784099992799</c:v>
                </c:pt>
                <c:pt idx="35235">
                  <c:v>115.80651499980301</c:v>
                </c:pt>
                <c:pt idx="35236">
                  <c:v>115.80719899984599</c:v>
                </c:pt>
                <c:pt idx="35237">
                  <c:v>115.80840199985599</c:v>
                </c:pt>
                <c:pt idx="35238">
                  <c:v>115.809180999804</c:v>
                </c:pt>
                <c:pt idx="35239">
                  <c:v>115.82247100022801</c:v>
                </c:pt>
                <c:pt idx="35240">
                  <c:v>115.833689999817</c:v>
                </c:pt>
                <c:pt idx="35241">
                  <c:v>115.865651000149</c:v>
                </c:pt>
                <c:pt idx="35242">
                  <c:v>115.86637700020199</c:v>
                </c:pt>
                <c:pt idx="35243">
                  <c:v>115.867538000202</c:v>
                </c:pt>
                <c:pt idx="35244">
                  <c:v>115.867577999779</c:v>
                </c:pt>
                <c:pt idx="35245">
                  <c:v>115.86810700009599</c:v>
                </c:pt>
                <c:pt idx="35246">
                  <c:v>115.868319000128</c:v>
                </c:pt>
                <c:pt idx="35247">
                  <c:v>115.868914000202</c:v>
                </c:pt>
                <c:pt idx="35248">
                  <c:v>115.86896000017001</c:v>
                </c:pt>
                <c:pt idx="35249">
                  <c:v>115.869098000075</c:v>
                </c:pt>
                <c:pt idx="35250">
                  <c:v>115.86967499988499</c:v>
                </c:pt>
                <c:pt idx="35251">
                  <c:v>115.87033800014899</c:v>
                </c:pt>
                <c:pt idx="35252">
                  <c:v>115.871284000149</c:v>
                </c:pt>
                <c:pt idx="35253">
                  <c:v>115.87338299978001</c:v>
                </c:pt>
                <c:pt idx="35254">
                  <c:v>115.913368999827</c:v>
                </c:pt>
                <c:pt idx="35255">
                  <c:v>115.91403600004899</c:v>
                </c:pt>
                <c:pt idx="35256">
                  <c:v>115.914830999827</c:v>
                </c:pt>
                <c:pt idx="35257">
                  <c:v>115.915320000112</c:v>
                </c:pt>
                <c:pt idx="35258">
                  <c:v>115.91551599985901</c:v>
                </c:pt>
                <c:pt idx="35259">
                  <c:v>115.91666999993301</c:v>
                </c:pt>
                <c:pt idx="35260">
                  <c:v>115.916752999964</c:v>
                </c:pt>
                <c:pt idx="35261">
                  <c:v>115.917715999785</c:v>
                </c:pt>
                <c:pt idx="35262">
                  <c:v>115.92077500017599</c:v>
                </c:pt>
                <c:pt idx="35263">
                  <c:v>115.921366999828</c:v>
                </c:pt>
                <c:pt idx="35264">
                  <c:v>115.921923999849</c:v>
                </c:pt>
                <c:pt idx="35265">
                  <c:v>115.922812000007</c:v>
                </c:pt>
                <c:pt idx="35266">
                  <c:v>115.92394499984901</c:v>
                </c:pt>
                <c:pt idx="35267">
                  <c:v>115.92487000007101</c:v>
                </c:pt>
                <c:pt idx="35268">
                  <c:v>115.925226999934</c:v>
                </c:pt>
                <c:pt idx="35269">
                  <c:v>115.92581800005</c:v>
                </c:pt>
                <c:pt idx="35270">
                  <c:v>115.92633400004999</c:v>
                </c:pt>
                <c:pt idx="35271">
                  <c:v>115.93615799984001</c:v>
                </c:pt>
                <c:pt idx="35272">
                  <c:v>115.93633199981899</c:v>
                </c:pt>
                <c:pt idx="35273">
                  <c:v>115.969752000182</c:v>
                </c:pt>
                <c:pt idx="35274">
                  <c:v>115.98435399991999</c:v>
                </c:pt>
                <c:pt idx="35275">
                  <c:v>115.986165999856</c:v>
                </c:pt>
                <c:pt idx="35276">
                  <c:v>116.00375899979501</c:v>
                </c:pt>
                <c:pt idx="35277">
                  <c:v>116.00447399996401</c:v>
                </c:pt>
                <c:pt idx="35278">
                  <c:v>116.005799000049</c:v>
                </c:pt>
                <c:pt idx="35279">
                  <c:v>116.00668099981699</c:v>
                </c:pt>
                <c:pt idx="35280">
                  <c:v>116.013764999934</c:v>
                </c:pt>
                <c:pt idx="35281">
                  <c:v>116.014475000156</c:v>
                </c:pt>
                <c:pt idx="35282">
                  <c:v>116.014539999923</c:v>
                </c:pt>
                <c:pt idx="35283">
                  <c:v>116.01523599983899</c:v>
                </c:pt>
                <c:pt idx="35284">
                  <c:v>116.016056999797</c:v>
                </c:pt>
                <c:pt idx="35285">
                  <c:v>116.016374000082</c:v>
                </c:pt>
                <c:pt idx="35286">
                  <c:v>116.016436999871</c:v>
                </c:pt>
                <c:pt idx="35287">
                  <c:v>116.016826999839</c:v>
                </c:pt>
                <c:pt idx="35288">
                  <c:v>116.017097000167</c:v>
                </c:pt>
                <c:pt idx="35289">
                  <c:v>116.01754100001899</c:v>
                </c:pt>
                <c:pt idx="35290">
                  <c:v>116.017781000209</c:v>
                </c:pt>
                <c:pt idx="35291">
                  <c:v>116.01811099990299</c:v>
                </c:pt>
                <c:pt idx="35292">
                  <c:v>116.02750700012601</c:v>
                </c:pt>
                <c:pt idx="35293">
                  <c:v>116.061891999834</c:v>
                </c:pt>
                <c:pt idx="35294">
                  <c:v>116.062375000183</c:v>
                </c:pt>
                <c:pt idx="35295">
                  <c:v>116.06320700002401</c:v>
                </c:pt>
                <c:pt idx="35296">
                  <c:v>116.06430199981301</c:v>
                </c:pt>
                <c:pt idx="35297">
                  <c:v>116.07774899994101</c:v>
                </c:pt>
                <c:pt idx="35298">
                  <c:v>116.07843999991</c:v>
                </c:pt>
                <c:pt idx="35299">
                  <c:v>116.103192000082</c:v>
                </c:pt>
                <c:pt idx="35300">
                  <c:v>116.12110899977701</c:v>
                </c:pt>
                <c:pt idx="35301">
                  <c:v>116.121759000179</c:v>
                </c:pt>
                <c:pt idx="35302">
                  <c:v>116.12306200004201</c:v>
                </c:pt>
                <c:pt idx="35303">
                  <c:v>116.123946999778</c:v>
                </c:pt>
                <c:pt idx="35304">
                  <c:v>116.131909000159</c:v>
                </c:pt>
                <c:pt idx="35305">
                  <c:v>116.132589999779</c:v>
                </c:pt>
                <c:pt idx="35306">
                  <c:v>116.132638000181</c:v>
                </c:pt>
                <c:pt idx="35307">
                  <c:v>116.13377000003301</c:v>
                </c:pt>
                <c:pt idx="35308">
                  <c:v>116.13466100015999</c:v>
                </c:pt>
                <c:pt idx="35309">
                  <c:v>116.15770300022601</c:v>
                </c:pt>
                <c:pt idx="35310">
                  <c:v>116.15836900000399</c:v>
                </c:pt>
                <c:pt idx="35311">
                  <c:v>116.15969500007799</c:v>
                </c:pt>
                <c:pt idx="35312">
                  <c:v>116.16073100003599</c:v>
                </c:pt>
                <c:pt idx="35313">
                  <c:v>116.163776000121</c:v>
                </c:pt>
                <c:pt idx="35314">
                  <c:v>116.164400999878</c:v>
                </c:pt>
                <c:pt idx="35315">
                  <c:v>116.16456799993099</c:v>
                </c:pt>
                <c:pt idx="35316">
                  <c:v>116.165479999835</c:v>
                </c:pt>
                <c:pt idx="35317">
                  <c:v>116.16623100007901</c:v>
                </c:pt>
                <c:pt idx="35318">
                  <c:v>116.169907999847</c:v>
                </c:pt>
                <c:pt idx="35319">
                  <c:v>116.17473300020701</c:v>
                </c:pt>
                <c:pt idx="35320">
                  <c:v>116.17537900019599</c:v>
                </c:pt>
                <c:pt idx="35321">
                  <c:v>116.17624600012199</c:v>
                </c:pt>
                <c:pt idx="35322">
                  <c:v>116.17667400014301</c:v>
                </c:pt>
                <c:pt idx="35323">
                  <c:v>116.176979000101</c:v>
                </c:pt>
                <c:pt idx="35324">
                  <c:v>116.177580000112</c:v>
                </c:pt>
                <c:pt idx="35325">
                  <c:v>116.17830200020701</c:v>
                </c:pt>
                <c:pt idx="35326">
                  <c:v>116.179224000006</c:v>
                </c:pt>
                <c:pt idx="35327">
                  <c:v>116.197214999829</c:v>
                </c:pt>
                <c:pt idx="35328">
                  <c:v>116.208728999936</c:v>
                </c:pt>
                <c:pt idx="35329">
                  <c:v>116.20928499996801</c:v>
                </c:pt>
                <c:pt idx="35330">
                  <c:v>116.210399999999</c:v>
                </c:pt>
                <c:pt idx="35331">
                  <c:v>116.21120600011601</c:v>
                </c:pt>
                <c:pt idx="35332">
                  <c:v>116.222907000064</c:v>
                </c:pt>
                <c:pt idx="35333">
                  <c:v>116.233117999854</c:v>
                </c:pt>
                <c:pt idx="35334">
                  <c:v>116.23379699994899</c:v>
                </c:pt>
                <c:pt idx="35335">
                  <c:v>116.235063000203</c:v>
                </c:pt>
                <c:pt idx="35336">
                  <c:v>116.235907999907</c:v>
                </c:pt>
                <c:pt idx="35337">
                  <c:v>116.23601200017201</c:v>
                </c:pt>
                <c:pt idx="35338">
                  <c:v>116.248224000173</c:v>
                </c:pt>
                <c:pt idx="35339">
                  <c:v>116.25243900016301</c:v>
                </c:pt>
                <c:pt idx="35340">
                  <c:v>116.253129000142</c:v>
                </c:pt>
                <c:pt idx="35341">
                  <c:v>116.254441999899</c:v>
                </c:pt>
                <c:pt idx="35342">
                  <c:v>116.255499000089</c:v>
                </c:pt>
                <c:pt idx="35343">
                  <c:v>116.28187399992301</c:v>
                </c:pt>
                <c:pt idx="35344">
                  <c:v>116.28499400012501</c:v>
                </c:pt>
                <c:pt idx="35345">
                  <c:v>116.28525900005101</c:v>
                </c:pt>
                <c:pt idx="35346">
                  <c:v>116.285865000008</c:v>
                </c:pt>
                <c:pt idx="35347">
                  <c:v>116.285943000093</c:v>
                </c:pt>
                <c:pt idx="35348">
                  <c:v>116.287146000104</c:v>
                </c:pt>
                <c:pt idx="35349">
                  <c:v>116.287796000051</c:v>
                </c:pt>
                <c:pt idx="35350">
                  <c:v>116.28801999995599</c:v>
                </c:pt>
                <c:pt idx="35351">
                  <c:v>116.28818500003</c:v>
                </c:pt>
                <c:pt idx="35352">
                  <c:v>116.289015999882</c:v>
                </c:pt>
                <c:pt idx="35353">
                  <c:v>116.289583999787</c:v>
                </c:pt>
                <c:pt idx="35354">
                  <c:v>116.291527000157</c:v>
                </c:pt>
                <c:pt idx="35355">
                  <c:v>116.29222400006201</c:v>
                </c:pt>
                <c:pt idx="35356">
                  <c:v>116.29352799991401</c:v>
                </c:pt>
                <c:pt idx="35357">
                  <c:v>116.29447299992501</c:v>
                </c:pt>
                <c:pt idx="35358">
                  <c:v>116.30271800004201</c:v>
                </c:pt>
                <c:pt idx="35359">
                  <c:v>116.30342999978799</c:v>
                </c:pt>
                <c:pt idx="35360">
                  <c:v>116.30473000013799</c:v>
                </c:pt>
                <c:pt idx="35361">
                  <c:v>116.30564200004301</c:v>
                </c:pt>
                <c:pt idx="35362">
                  <c:v>116.33147300017201</c:v>
                </c:pt>
                <c:pt idx="35363">
                  <c:v>116.335507999792</c:v>
                </c:pt>
                <c:pt idx="35364">
                  <c:v>116.33618999985599</c:v>
                </c:pt>
                <c:pt idx="35365">
                  <c:v>116.33756299988801</c:v>
                </c:pt>
                <c:pt idx="35366">
                  <c:v>116.338489000099</c:v>
                </c:pt>
                <c:pt idx="35367">
                  <c:v>116.35532699983699</c:v>
                </c:pt>
                <c:pt idx="35368">
                  <c:v>116.355946000112</c:v>
                </c:pt>
                <c:pt idx="35369">
                  <c:v>116.356085000006</c:v>
                </c:pt>
                <c:pt idx="35370">
                  <c:v>116.357313000207</c:v>
                </c:pt>
                <c:pt idx="35371">
                  <c:v>116.35813400016499</c:v>
                </c:pt>
                <c:pt idx="35372">
                  <c:v>116.36582900018699</c:v>
                </c:pt>
                <c:pt idx="35373">
                  <c:v>116.386805999809</c:v>
                </c:pt>
                <c:pt idx="35374">
                  <c:v>116.39281799989399</c:v>
                </c:pt>
                <c:pt idx="35375">
                  <c:v>116.39349000006401</c:v>
                </c:pt>
                <c:pt idx="35376">
                  <c:v>116.39488999980999</c:v>
                </c:pt>
                <c:pt idx="35377">
                  <c:v>116.39581300005301</c:v>
                </c:pt>
                <c:pt idx="35378">
                  <c:v>116.40743299994899</c:v>
                </c:pt>
                <c:pt idx="35379">
                  <c:v>116.41129800000199</c:v>
                </c:pt>
                <c:pt idx="35380">
                  <c:v>116.411898000023</c:v>
                </c:pt>
                <c:pt idx="35381">
                  <c:v>116.413112999907</c:v>
                </c:pt>
                <c:pt idx="35382">
                  <c:v>116.41398099982301</c:v>
                </c:pt>
                <c:pt idx="35383">
                  <c:v>116.41407900015099</c:v>
                </c:pt>
                <c:pt idx="35384">
                  <c:v>116.42250100021499</c:v>
                </c:pt>
                <c:pt idx="35385">
                  <c:v>116.422625999803</c:v>
                </c:pt>
                <c:pt idx="35386">
                  <c:v>116.423118000057</c:v>
                </c:pt>
                <c:pt idx="35387">
                  <c:v>116.423225999824</c:v>
                </c:pt>
                <c:pt idx="35388">
                  <c:v>116.424228000141</c:v>
                </c:pt>
                <c:pt idx="35389">
                  <c:v>116.424397000173</c:v>
                </c:pt>
                <c:pt idx="35390">
                  <c:v>116.42491300017301</c:v>
                </c:pt>
                <c:pt idx="35391">
                  <c:v>116.425231999983</c:v>
                </c:pt>
                <c:pt idx="35392">
                  <c:v>116.45886399992301</c:v>
                </c:pt>
                <c:pt idx="35393">
                  <c:v>116.45945200007101</c:v>
                </c:pt>
                <c:pt idx="35394">
                  <c:v>116.460009000093</c:v>
                </c:pt>
                <c:pt idx="35395">
                  <c:v>116.46049899991301</c:v>
                </c:pt>
                <c:pt idx="35396">
                  <c:v>116.46065100012399</c:v>
                </c:pt>
                <c:pt idx="35397">
                  <c:v>116.461221999998</c:v>
                </c:pt>
                <c:pt idx="35398">
                  <c:v>116.461322999839</c:v>
                </c:pt>
                <c:pt idx="35399">
                  <c:v>116.46159100018799</c:v>
                </c:pt>
                <c:pt idx="35400">
                  <c:v>116.461900000103</c:v>
                </c:pt>
                <c:pt idx="35401">
                  <c:v>116.46366700006101</c:v>
                </c:pt>
                <c:pt idx="35402">
                  <c:v>116.473009999936</c:v>
                </c:pt>
                <c:pt idx="35403">
                  <c:v>116.484139000021</c:v>
                </c:pt>
                <c:pt idx="35404">
                  <c:v>116.484798999863</c:v>
                </c:pt>
                <c:pt idx="35405">
                  <c:v>116.48640400017001</c:v>
                </c:pt>
                <c:pt idx="35406">
                  <c:v>116.487053000128</c:v>
                </c:pt>
                <c:pt idx="35407">
                  <c:v>116.48799100021201</c:v>
                </c:pt>
                <c:pt idx="35408">
                  <c:v>116.507553999781</c:v>
                </c:pt>
                <c:pt idx="35409">
                  <c:v>116.508178000003</c:v>
                </c:pt>
                <c:pt idx="35410">
                  <c:v>116.50943099993999</c:v>
                </c:pt>
                <c:pt idx="35411">
                  <c:v>116.51026199979199</c:v>
                </c:pt>
                <c:pt idx="35412">
                  <c:v>116.52139099987801</c:v>
                </c:pt>
                <c:pt idx="35413">
                  <c:v>116.53077800019599</c:v>
                </c:pt>
                <c:pt idx="35414">
                  <c:v>116.53346399998499</c:v>
                </c:pt>
                <c:pt idx="35415">
                  <c:v>116.536155000176</c:v>
                </c:pt>
                <c:pt idx="35416">
                  <c:v>116.53685800001701</c:v>
                </c:pt>
                <c:pt idx="35417">
                  <c:v>116.53808700020801</c:v>
                </c:pt>
                <c:pt idx="35418">
                  <c:v>116.539076000208</c:v>
                </c:pt>
                <c:pt idx="35419">
                  <c:v>116.539869000007</c:v>
                </c:pt>
                <c:pt idx="35420">
                  <c:v>116.54041800011299</c:v>
                </c:pt>
                <c:pt idx="35421">
                  <c:v>116.54151199991199</c:v>
                </c:pt>
                <c:pt idx="35422">
                  <c:v>116.54239500012399</c:v>
                </c:pt>
                <c:pt idx="35423">
                  <c:v>116.55274900022</c:v>
                </c:pt>
                <c:pt idx="35424">
                  <c:v>116.553468999882</c:v>
                </c:pt>
                <c:pt idx="35425">
                  <c:v>116.55479000000901</c:v>
                </c:pt>
                <c:pt idx="35426">
                  <c:v>116.555755999797</c:v>
                </c:pt>
                <c:pt idx="35427">
                  <c:v>116.560867999851</c:v>
                </c:pt>
                <c:pt idx="35428">
                  <c:v>116.56141100002</c:v>
                </c:pt>
                <c:pt idx="35429">
                  <c:v>116.562338000221</c:v>
                </c:pt>
                <c:pt idx="35430">
                  <c:v>116.56298199977701</c:v>
                </c:pt>
                <c:pt idx="35431">
                  <c:v>116.57160000004201</c:v>
                </c:pt>
                <c:pt idx="35432">
                  <c:v>116.57387200011701</c:v>
                </c:pt>
                <c:pt idx="35433">
                  <c:v>116.579081000054</c:v>
                </c:pt>
                <c:pt idx="35434">
                  <c:v>116.57971300019101</c:v>
                </c:pt>
                <c:pt idx="35435">
                  <c:v>116.580943999906</c:v>
                </c:pt>
                <c:pt idx="35436">
                  <c:v>116.581800999938</c:v>
                </c:pt>
                <c:pt idx="35437">
                  <c:v>116.599337000025</c:v>
                </c:pt>
                <c:pt idx="35438">
                  <c:v>116.59985000005599</c:v>
                </c:pt>
                <c:pt idx="35439">
                  <c:v>116.600838000067</c:v>
                </c:pt>
                <c:pt idx="35440">
                  <c:v>116.60151300020499</c:v>
                </c:pt>
                <c:pt idx="35441">
                  <c:v>116.60657199990899</c:v>
                </c:pt>
                <c:pt idx="35442">
                  <c:v>116.614735999974</c:v>
                </c:pt>
                <c:pt idx="35443">
                  <c:v>116.63086499993301</c:v>
                </c:pt>
                <c:pt idx="35444">
                  <c:v>116.635196000061</c:v>
                </c:pt>
                <c:pt idx="35445">
                  <c:v>116.63583500012399</c:v>
                </c:pt>
                <c:pt idx="35446">
                  <c:v>116.637128000093</c:v>
                </c:pt>
                <c:pt idx="35447">
                  <c:v>116.637996999997</c:v>
                </c:pt>
                <c:pt idx="35448">
                  <c:v>116.643962000125</c:v>
                </c:pt>
                <c:pt idx="35449">
                  <c:v>116.64441799985001</c:v>
                </c:pt>
                <c:pt idx="35450">
                  <c:v>116.644956000072</c:v>
                </c:pt>
                <c:pt idx="35451">
                  <c:v>116.645938000147</c:v>
                </c:pt>
                <c:pt idx="35452">
                  <c:v>116.646746999776</c:v>
                </c:pt>
                <c:pt idx="35453">
                  <c:v>116.648710999925</c:v>
                </c:pt>
                <c:pt idx="35454">
                  <c:v>116.64936999977701</c:v>
                </c:pt>
                <c:pt idx="35455">
                  <c:v>116.650632000073</c:v>
                </c:pt>
                <c:pt idx="35456">
                  <c:v>116.65158300002</c:v>
                </c:pt>
                <c:pt idx="35457">
                  <c:v>116.65323399984101</c:v>
                </c:pt>
                <c:pt idx="35458">
                  <c:v>116.653724000116</c:v>
                </c:pt>
                <c:pt idx="35459">
                  <c:v>116.654513999947</c:v>
                </c:pt>
                <c:pt idx="35460">
                  <c:v>116.65512899980899</c:v>
                </c:pt>
                <c:pt idx="35461">
                  <c:v>116.65954399995799</c:v>
                </c:pt>
                <c:pt idx="35462">
                  <c:v>116.66014899992599</c:v>
                </c:pt>
                <c:pt idx="35463">
                  <c:v>116.661221999947</c:v>
                </c:pt>
                <c:pt idx="35464">
                  <c:v>116.661993999969</c:v>
                </c:pt>
                <c:pt idx="35465">
                  <c:v>116.66354699991601</c:v>
                </c:pt>
                <c:pt idx="35466">
                  <c:v>116.67162899993799</c:v>
                </c:pt>
                <c:pt idx="35467">
                  <c:v>116.67231299998001</c:v>
                </c:pt>
                <c:pt idx="35468">
                  <c:v>116.67355300005499</c:v>
                </c:pt>
                <c:pt idx="35469">
                  <c:v>116.67459399996001</c:v>
                </c:pt>
                <c:pt idx="35470">
                  <c:v>116.676075000214</c:v>
                </c:pt>
                <c:pt idx="35471">
                  <c:v>116.692763000173</c:v>
                </c:pt>
                <c:pt idx="35472">
                  <c:v>116.69654300021601</c:v>
                </c:pt>
                <c:pt idx="35473">
                  <c:v>116.69691899987801</c:v>
                </c:pt>
                <c:pt idx="35474">
                  <c:v>116.69771100014199</c:v>
                </c:pt>
                <c:pt idx="35475">
                  <c:v>116.698182000163</c:v>
                </c:pt>
                <c:pt idx="35476">
                  <c:v>116.719405999901</c:v>
                </c:pt>
                <c:pt idx="35477">
                  <c:v>116.72001399983799</c:v>
                </c:pt>
                <c:pt idx="35478">
                  <c:v>116.72002500017599</c:v>
                </c:pt>
                <c:pt idx="35479">
                  <c:v>116.721077999955</c:v>
                </c:pt>
                <c:pt idx="35480">
                  <c:v>116.721862999838</c:v>
                </c:pt>
                <c:pt idx="35481">
                  <c:v>116.73139399999801</c:v>
                </c:pt>
                <c:pt idx="35482">
                  <c:v>116.738320999957</c:v>
                </c:pt>
                <c:pt idx="35483">
                  <c:v>116.74234200017899</c:v>
                </c:pt>
                <c:pt idx="35484">
                  <c:v>116.74291500003099</c:v>
                </c:pt>
                <c:pt idx="35485">
                  <c:v>116.74374899985101</c:v>
                </c:pt>
                <c:pt idx="35486">
                  <c:v>116.74459200003099</c:v>
                </c:pt>
                <c:pt idx="35487">
                  <c:v>116.744939</c:v>
                </c:pt>
                <c:pt idx="35488">
                  <c:v>116.74527300010499</c:v>
                </c:pt>
                <c:pt idx="35489">
                  <c:v>116.74646900019</c:v>
                </c:pt>
                <c:pt idx="35490">
                  <c:v>116.747359999862</c:v>
                </c:pt>
                <c:pt idx="35491">
                  <c:v>116.75096199996901</c:v>
                </c:pt>
                <c:pt idx="35492">
                  <c:v>116.75438200018101</c:v>
                </c:pt>
                <c:pt idx="35493">
                  <c:v>116.755005999948</c:v>
                </c:pt>
                <c:pt idx="35494">
                  <c:v>116.756279000128</c:v>
                </c:pt>
                <c:pt idx="35495">
                  <c:v>116.75718700007499</c:v>
                </c:pt>
                <c:pt idx="35496">
                  <c:v>116.76645999978</c:v>
                </c:pt>
                <c:pt idx="35497">
                  <c:v>116.77111300013999</c:v>
                </c:pt>
                <c:pt idx="35498">
                  <c:v>116.77174099986499</c:v>
                </c:pt>
                <c:pt idx="35499">
                  <c:v>116.772988999855</c:v>
                </c:pt>
                <c:pt idx="35500">
                  <c:v>116.773903000193</c:v>
                </c:pt>
                <c:pt idx="35501">
                  <c:v>116.798863999974</c:v>
                </c:pt>
                <c:pt idx="35502">
                  <c:v>116.80476299989</c:v>
                </c:pt>
                <c:pt idx="35503">
                  <c:v>116.805456999827</c:v>
                </c:pt>
                <c:pt idx="35504">
                  <c:v>116.806272999838</c:v>
                </c:pt>
                <c:pt idx="35505">
                  <c:v>116.80628400017599</c:v>
                </c:pt>
                <c:pt idx="35506">
                  <c:v>116.80665599988001</c:v>
                </c:pt>
                <c:pt idx="35507">
                  <c:v>116.806855000049</c:v>
                </c:pt>
                <c:pt idx="35508">
                  <c:v>116.807570000219</c:v>
                </c:pt>
                <c:pt idx="35509">
                  <c:v>116.807579000123</c:v>
                </c:pt>
                <c:pt idx="35510">
                  <c:v>116.80810100006001</c:v>
                </c:pt>
                <c:pt idx="35511">
                  <c:v>116.809038000155</c:v>
                </c:pt>
                <c:pt idx="35512">
                  <c:v>116.82877200018901</c:v>
                </c:pt>
                <c:pt idx="35513">
                  <c:v>116.82939799993601</c:v>
                </c:pt>
                <c:pt idx="35514">
                  <c:v>116.830369000126</c:v>
                </c:pt>
                <c:pt idx="35515">
                  <c:v>116.830557999946</c:v>
                </c:pt>
                <c:pt idx="35516">
                  <c:v>116.83138499984101</c:v>
                </c:pt>
                <c:pt idx="35517">
                  <c:v>116.831402000116</c:v>
                </c:pt>
                <c:pt idx="35518">
                  <c:v>116.831830000137</c:v>
                </c:pt>
                <c:pt idx="35519">
                  <c:v>116.83254799981999</c:v>
                </c:pt>
                <c:pt idx="35520">
                  <c:v>116.83352699992601</c:v>
                </c:pt>
                <c:pt idx="35521">
                  <c:v>116.840911000053</c:v>
                </c:pt>
                <c:pt idx="35522">
                  <c:v>116.84148799986301</c:v>
                </c:pt>
                <c:pt idx="35523">
                  <c:v>116.842802000064</c:v>
                </c:pt>
                <c:pt idx="35524">
                  <c:v>116.843587999937</c:v>
                </c:pt>
                <c:pt idx="35525">
                  <c:v>116.847457999938</c:v>
                </c:pt>
                <c:pt idx="35526">
                  <c:v>116.850243000044</c:v>
                </c:pt>
                <c:pt idx="35527">
                  <c:v>116.85078600021299</c:v>
                </c:pt>
                <c:pt idx="35528">
                  <c:v>116.85164299979</c:v>
                </c:pt>
                <c:pt idx="35529">
                  <c:v>116.852336000192</c:v>
                </c:pt>
                <c:pt idx="35530">
                  <c:v>116.857207000066</c:v>
                </c:pt>
                <c:pt idx="35531">
                  <c:v>116.872132000025</c:v>
                </c:pt>
                <c:pt idx="35532">
                  <c:v>116.872278999835</c:v>
                </c:pt>
                <c:pt idx="35533">
                  <c:v>116.872830999909</c:v>
                </c:pt>
                <c:pt idx="35534">
                  <c:v>116.87384400011</c:v>
                </c:pt>
                <c:pt idx="35535">
                  <c:v>116.874554999867</c:v>
                </c:pt>
                <c:pt idx="35536">
                  <c:v>116.88027399986801</c:v>
                </c:pt>
                <c:pt idx="35537">
                  <c:v>116.89259400009099</c:v>
                </c:pt>
                <c:pt idx="35538">
                  <c:v>116.89830900013401</c:v>
                </c:pt>
                <c:pt idx="35539">
                  <c:v>116.899205000208</c:v>
                </c:pt>
                <c:pt idx="35540">
                  <c:v>116.90841100016699</c:v>
                </c:pt>
                <c:pt idx="35541">
                  <c:v>116.912347999914</c:v>
                </c:pt>
                <c:pt idx="35542">
                  <c:v>116.913015000136</c:v>
                </c:pt>
                <c:pt idx="35543">
                  <c:v>116.914192999956</c:v>
                </c:pt>
                <c:pt idx="35544">
                  <c:v>116.915012999925</c:v>
                </c:pt>
                <c:pt idx="35545">
                  <c:v>116.957422999803</c:v>
                </c:pt>
                <c:pt idx="35546">
                  <c:v>116.957990000173</c:v>
                </c:pt>
                <c:pt idx="35547">
                  <c:v>116.958327999782</c:v>
                </c:pt>
                <c:pt idx="35548">
                  <c:v>116.959092999877</c:v>
                </c:pt>
                <c:pt idx="35549">
                  <c:v>116.95984200014199</c:v>
                </c:pt>
                <c:pt idx="35550">
                  <c:v>116.98160800006001</c:v>
                </c:pt>
                <c:pt idx="35551">
                  <c:v>117.008726000221</c:v>
                </c:pt>
                <c:pt idx="35552">
                  <c:v>117.022547000033</c:v>
                </c:pt>
                <c:pt idx="35553">
                  <c:v>117.023211999821</c:v>
                </c:pt>
                <c:pt idx="35554">
                  <c:v>117.024415999821</c:v>
                </c:pt>
                <c:pt idx="35555">
                  <c:v>117.025268999896</c:v>
                </c:pt>
                <c:pt idx="35556">
                  <c:v>117.050195000047</c:v>
                </c:pt>
                <c:pt idx="35557">
                  <c:v>117.05094599983499</c:v>
                </c:pt>
                <c:pt idx="35558">
                  <c:v>117.052369999782</c:v>
                </c:pt>
                <c:pt idx="35559">
                  <c:v>117.053315999783</c:v>
                </c:pt>
                <c:pt idx="35560">
                  <c:v>117.092291000062</c:v>
                </c:pt>
                <c:pt idx="35561">
                  <c:v>117.09684400011601</c:v>
                </c:pt>
                <c:pt idx="35562">
                  <c:v>117.097497000031</c:v>
                </c:pt>
                <c:pt idx="35563">
                  <c:v>117.09877700013701</c:v>
                </c:pt>
                <c:pt idx="35564">
                  <c:v>117.09963400016899</c:v>
                </c:pt>
                <c:pt idx="35565">
                  <c:v>117.103687000053</c:v>
                </c:pt>
                <c:pt idx="35566">
                  <c:v>117.10429100003199</c:v>
                </c:pt>
                <c:pt idx="35567">
                  <c:v>117.10541999991601</c:v>
                </c:pt>
                <c:pt idx="35568">
                  <c:v>117.10628399987399</c:v>
                </c:pt>
                <c:pt idx="35569">
                  <c:v>117.10993899987399</c:v>
                </c:pt>
                <c:pt idx="35570">
                  <c:v>117.11062599988499</c:v>
                </c:pt>
                <c:pt idx="35571">
                  <c:v>117.111916999874</c:v>
                </c:pt>
                <c:pt idx="35572">
                  <c:v>117.11273099990601</c:v>
                </c:pt>
                <c:pt idx="35573">
                  <c:v>117.11805000004401</c:v>
                </c:pt>
                <c:pt idx="35574">
                  <c:v>117.12017699983301</c:v>
                </c:pt>
                <c:pt idx="35575">
                  <c:v>117.120501000044</c:v>
                </c:pt>
                <c:pt idx="35576">
                  <c:v>117.12118000014</c:v>
                </c:pt>
                <c:pt idx="35577">
                  <c:v>117.12156600015</c:v>
                </c:pt>
                <c:pt idx="35578">
                  <c:v>117.122775000098</c:v>
                </c:pt>
                <c:pt idx="35579">
                  <c:v>117.123426000034</c:v>
                </c:pt>
                <c:pt idx="35580">
                  <c:v>117.12456399982301</c:v>
                </c:pt>
                <c:pt idx="35581">
                  <c:v>117.12540700000299</c:v>
                </c:pt>
                <c:pt idx="35582">
                  <c:v>117.1400610001</c:v>
                </c:pt>
                <c:pt idx="35583">
                  <c:v>117.140694000227</c:v>
                </c:pt>
                <c:pt idx="35584">
                  <c:v>117.14192299996201</c:v>
                </c:pt>
                <c:pt idx="35585">
                  <c:v>117.142784999941</c:v>
                </c:pt>
                <c:pt idx="35586">
                  <c:v>117.15238299984699</c:v>
                </c:pt>
                <c:pt idx="35587">
                  <c:v>117.15661300013299</c:v>
                </c:pt>
                <c:pt idx="35588">
                  <c:v>117.15741299985801</c:v>
                </c:pt>
                <c:pt idx="35589">
                  <c:v>117.158756000208</c:v>
                </c:pt>
                <c:pt idx="35590">
                  <c:v>117.159623000134</c:v>
                </c:pt>
                <c:pt idx="35591">
                  <c:v>117.17546899990299</c:v>
                </c:pt>
                <c:pt idx="35592">
                  <c:v>117.185880999841</c:v>
                </c:pt>
                <c:pt idx="35593">
                  <c:v>117.187007000211</c:v>
                </c:pt>
                <c:pt idx="35594">
                  <c:v>117.18748500015799</c:v>
                </c:pt>
                <c:pt idx="35595">
                  <c:v>117.188292999799</c:v>
                </c:pt>
                <c:pt idx="35596">
                  <c:v>117.188993000127</c:v>
                </c:pt>
                <c:pt idx="35597">
                  <c:v>117.193215000042</c:v>
                </c:pt>
                <c:pt idx="35598">
                  <c:v>117.200113999842</c:v>
                </c:pt>
                <c:pt idx="35599">
                  <c:v>117.2005909998</c:v>
                </c:pt>
                <c:pt idx="35600">
                  <c:v>117.20129500008599</c:v>
                </c:pt>
                <c:pt idx="35601">
                  <c:v>117.201913999906</c:v>
                </c:pt>
                <c:pt idx="35602">
                  <c:v>117.211759999918</c:v>
                </c:pt>
                <c:pt idx="35603">
                  <c:v>117.21229800014</c:v>
                </c:pt>
                <c:pt idx="35604">
                  <c:v>117.21325600001299</c:v>
                </c:pt>
                <c:pt idx="35605">
                  <c:v>117.213941000045</c:v>
                </c:pt>
                <c:pt idx="35606">
                  <c:v>117.21608300013</c:v>
                </c:pt>
                <c:pt idx="35607">
                  <c:v>117.21627999986499</c:v>
                </c:pt>
                <c:pt idx="35608">
                  <c:v>117.216322999865</c:v>
                </c:pt>
                <c:pt idx="35609">
                  <c:v>117.216790999918</c:v>
                </c:pt>
                <c:pt idx="35610">
                  <c:v>117.21691699995</c:v>
                </c:pt>
                <c:pt idx="35611">
                  <c:v>117.217344999971</c:v>
                </c:pt>
                <c:pt idx="35612">
                  <c:v>117.21779099980199</c:v>
                </c:pt>
                <c:pt idx="35613">
                  <c:v>117.218386999866</c:v>
                </c:pt>
                <c:pt idx="35614">
                  <c:v>117.218862999834</c:v>
                </c:pt>
                <c:pt idx="35615">
                  <c:v>117.219512999781</c:v>
                </c:pt>
                <c:pt idx="35616">
                  <c:v>117.220552000162</c:v>
                </c:pt>
                <c:pt idx="35617">
                  <c:v>117.22102800012999</c:v>
                </c:pt>
                <c:pt idx="35618">
                  <c:v>117.221236000204</c:v>
                </c:pt>
                <c:pt idx="35619">
                  <c:v>117.23009800016301</c:v>
                </c:pt>
                <c:pt idx="35620">
                  <c:v>117.23050099999399</c:v>
                </c:pt>
                <c:pt idx="35621">
                  <c:v>117.23081899981401</c:v>
                </c:pt>
                <c:pt idx="35622">
                  <c:v>117.23114699998399</c:v>
                </c:pt>
                <c:pt idx="35623">
                  <c:v>117.231975999857</c:v>
                </c:pt>
                <c:pt idx="35624">
                  <c:v>117.240547000164</c:v>
                </c:pt>
                <c:pt idx="35625">
                  <c:v>117.255691000082</c:v>
                </c:pt>
                <c:pt idx="35626">
                  <c:v>117.26427900021</c:v>
                </c:pt>
                <c:pt idx="35627">
                  <c:v>117.27076899978701</c:v>
                </c:pt>
                <c:pt idx="35628">
                  <c:v>117.27245100018901</c:v>
                </c:pt>
                <c:pt idx="35629">
                  <c:v>117.27305400017899</c:v>
                </c:pt>
                <c:pt idx="35630">
                  <c:v>117.27423100001</c:v>
                </c:pt>
                <c:pt idx="35631">
                  <c:v>117.275019999851</c:v>
                </c:pt>
                <c:pt idx="35632">
                  <c:v>117.28431399978901</c:v>
                </c:pt>
                <c:pt idx="35633">
                  <c:v>117.28543700019101</c:v>
                </c:pt>
                <c:pt idx="35634">
                  <c:v>117.29387000013899</c:v>
                </c:pt>
                <c:pt idx="35635">
                  <c:v>117.323562999899</c:v>
                </c:pt>
                <c:pt idx="35636">
                  <c:v>117.341024999859</c:v>
                </c:pt>
                <c:pt idx="35637">
                  <c:v>117.36220900002</c:v>
                </c:pt>
                <c:pt idx="35638">
                  <c:v>117.36279900014701</c:v>
                </c:pt>
                <c:pt idx="35639">
                  <c:v>117.36299399990401</c:v>
                </c:pt>
                <c:pt idx="35640">
                  <c:v>117.363726999883</c:v>
                </c:pt>
                <c:pt idx="35641">
                  <c:v>117.363794000084</c:v>
                </c:pt>
                <c:pt idx="35642">
                  <c:v>117.36452700006301</c:v>
                </c:pt>
                <c:pt idx="35643">
                  <c:v>117.365046000031</c:v>
                </c:pt>
                <c:pt idx="35644">
                  <c:v>117.36606700014799</c:v>
                </c:pt>
                <c:pt idx="35645">
                  <c:v>117.36742599987299</c:v>
                </c:pt>
                <c:pt idx="35646">
                  <c:v>117.36799099980999</c:v>
                </c:pt>
                <c:pt idx="35647">
                  <c:v>117.36905199995799</c:v>
                </c:pt>
                <c:pt idx="35648">
                  <c:v>117.36978699991501</c:v>
                </c:pt>
                <c:pt idx="35649">
                  <c:v>117.37039899980999</c:v>
                </c:pt>
                <c:pt idx="35650">
                  <c:v>117.37107099997901</c:v>
                </c:pt>
                <c:pt idx="35651">
                  <c:v>117.37249899988399</c:v>
                </c:pt>
                <c:pt idx="35652">
                  <c:v>117.37350600014899</c:v>
                </c:pt>
                <c:pt idx="35653">
                  <c:v>117.376624999906</c:v>
                </c:pt>
                <c:pt idx="35654">
                  <c:v>117.37728500020199</c:v>
                </c:pt>
                <c:pt idx="35655">
                  <c:v>117.378539000128</c:v>
                </c:pt>
                <c:pt idx="35656">
                  <c:v>117.37940900002199</c:v>
                </c:pt>
                <c:pt idx="35657">
                  <c:v>117.402744000173</c:v>
                </c:pt>
                <c:pt idx="35658">
                  <c:v>117.403060000015</c:v>
                </c:pt>
                <c:pt idx="35659">
                  <c:v>117.40481500009901</c:v>
                </c:pt>
                <c:pt idx="35660">
                  <c:v>117.405010999846</c:v>
                </c:pt>
                <c:pt idx="35661">
                  <c:v>117.40565399986701</c:v>
                </c:pt>
                <c:pt idx="35662">
                  <c:v>117.405721000068</c:v>
                </c:pt>
                <c:pt idx="35663">
                  <c:v>117.406162999941</c:v>
                </c:pt>
                <c:pt idx="35664">
                  <c:v>117.40682700019499</c:v>
                </c:pt>
                <c:pt idx="35665">
                  <c:v>117.41956700006901</c:v>
                </c:pt>
                <c:pt idx="35666">
                  <c:v>117.420236999805</c:v>
                </c:pt>
                <c:pt idx="35667">
                  <c:v>117.421428999932</c:v>
                </c:pt>
                <c:pt idx="35668">
                  <c:v>117.422312000144</c:v>
                </c:pt>
                <c:pt idx="35669">
                  <c:v>117.43626899988099</c:v>
                </c:pt>
                <c:pt idx="35670">
                  <c:v>117.43773299986</c:v>
                </c:pt>
                <c:pt idx="35671">
                  <c:v>117.438400000082</c:v>
                </c:pt>
                <c:pt idx="35672">
                  <c:v>117.439407999881</c:v>
                </c:pt>
                <c:pt idx="35673">
                  <c:v>117.43964900006101</c:v>
                </c:pt>
                <c:pt idx="35674">
                  <c:v>117.440538000209</c:v>
                </c:pt>
                <c:pt idx="35675">
                  <c:v>117.44892300021</c:v>
                </c:pt>
                <c:pt idx="35676">
                  <c:v>117.454348000137</c:v>
                </c:pt>
                <c:pt idx="35677">
                  <c:v>117.45503100019</c:v>
                </c:pt>
                <c:pt idx="35678">
                  <c:v>117.45638399997901</c:v>
                </c:pt>
                <c:pt idx="35679">
                  <c:v>117.45725599985199</c:v>
                </c:pt>
                <c:pt idx="35680">
                  <c:v>117.45733199995799</c:v>
                </c:pt>
                <c:pt idx="35681">
                  <c:v>117.46022299985201</c:v>
                </c:pt>
                <c:pt idx="35682">
                  <c:v>117.47578099993899</c:v>
                </c:pt>
                <c:pt idx="35683">
                  <c:v>117.476271000214</c:v>
                </c:pt>
                <c:pt idx="35684">
                  <c:v>117.47702699994899</c:v>
                </c:pt>
                <c:pt idx="35685">
                  <c:v>117.47755599981201</c:v>
                </c:pt>
                <c:pt idx="35686">
                  <c:v>117.48141299995001</c:v>
                </c:pt>
                <c:pt idx="35687">
                  <c:v>117.494024999814</c:v>
                </c:pt>
                <c:pt idx="35688">
                  <c:v>117.50201699987801</c:v>
                </c:pt>
                <c:pt idx="35689">
                  <c:v>117.513440000038</c:v>
                </c:pt>
                <c:pt idx="35690">
                  <c:v>117.51401299989</c:v>
                </c:pt>
                <c:pt idx="35691">
                  <c:v>117.515148000165</c:v>
                </c:pt>
                <c:pt idx="35692">
                  <c:v>117.516004000208</c:v>
                </c:pt>
                <c:pt idx="35693">
                  <c:v>117.531460999998</c:v>
                </c:pt>
                <c:pt idx="35694">
                  <c:v>117.533243999787</c:v>
                </c:pt>
                <c:pt idx="35695">
                  <c:v>117.53392599985</c:v>
                </c:pt>
                <c:pt idx="35696">
                  <c:v>117.535072000009</c:v>
                </c:pt>
                <c:pt idx="35697">
                  <c:v>117.535194000083</c:v>
                </c:pt>
                <c:pt idx="35698">
                  <c:v>117.536673999893</c:v>
                </c:pt>
                <c:pt idx="35699">
                  <c:v>117.54672999995799</c:v>
                </c:pt>
                <c:pt idx="35700">
                  <c:v>117.547393000222</c:v>
                </c:pt>
                <c:pt idx="35701">
                  <c:v>117.54862699990501</c:v>
                </c:pt>
                <c:pt idx="35702">
                  <c:v>117.54960000007399</c:v>
                </c:pt>
                <c:pt idx="35703">
                  <c:v>117.555204999916</c:v>
                </c:pt>
                <c:pt idx="35704">
                  <c:v>117.55553800003301</c:v>
                </c:pt>
                <c:pt idx="35705">
                  <c:v>117.558041999927</c:v>
                </c:pt>
                <c:pt idx="35706">
                  <c:v>117.55826899979999</c:v>
                </c:pt>
                <c:pt idx="35707">
                  <c:v>117.55884900003301</c:v>
                </c:pt>
                <c:pt idx="35708">
                  <c:v>117.55901000015</c:v>
                </c:pt>
                <c:pt idx="35709">
                  <c:v>117.559571000128</c:v>
                </c:pt>
                <c:pt idx="35710">
                  <c:v>117.55964399981099</c:v>
                </c:pt>
                <c:pt idx="35711">
                  <c:v>117.55971499997</c:v>
                </c:pt>
                <c:pt idx="35712">
                  <c:v>117.56029900016</c:v>
                </c:pt>
                <c:pt idx="35713">
                  <c:v>117.56087300000199</c:v>
                </c:pt>
                <c:pt idx="35714">
                  <c:v>117.56123799978</c:v>
                </c:pt>
                <c:pt idx="35715">
                  <c:v>117.565377000119</c:v>
                </c:pt>
                <c:pt idx="35716">
                  <c:v>117.565682000076</c:v>
                </c:pt>
                <c:pt idx="35717">
                  <c:v>117.57653699987701</c:v>
                </c:pt>
                <c:pt idx="35718">
                  <c:v>117.57700499993</c:v>
                </c:pt>
                <c:pt idx="35719">
                  <c:v>117.577814000014</c:v>
                </c:pt>
                <c:pt idx="35720">
                  <c:v>117.577929000162</c:v>
                </c:pt>
                <c:pt idx="35721">
                  <c:v>117.578603999845</c:v>
                </c:pt>
                <c:pt idx="35722">
                  <c:v>117.578659000173</c:v>
                </c:pt>
                <c:pt idx="35723">
                  <c:v>117.58166400022601</c:v>
                </c:pt>
                <c:pt idx="35724">
                  <c:v>117.58193300011</c:v>
                </c:pt>
                <c:pt idx="35725">
                  <c:v>117.582901999867</c:v>
                </c:pt>
                <c:pt idx="35726">
                  <c:v>117.583012000068</c:v>
                </c:pt>
                <c:pt idx="35727">
                  <c:v>117.583929999909</c:v>
                </c:pt>
                <c:pt idx="35728">
                  <c:v>117.58409799995201</c:v>
                </c:pt>
                <c:pt idx="35729">
                  <c:v>117.58450099978199</c:v>
                </c:pt>
                <c:pt idx="35730">
                  <c:v>117.584736000026</c:v>
                </c:pt>
                <c:pt idx="35731">
                  <c:v>117.58604899978299</c:v>
                </c:pt>
                <c:pt idx="35732">
                  <c:v>117.587002000163</c:v>
                </c:pt>
                <c:pt idx="35733">
                  <c:v>117.589808000047</c:v>
                </c:pt>
                <c:pt idx="35734">
                  <c:v>117.590270000164</c:v>
                </c:pt>
                <c:pt idx="35735">
                  <c:v>117.591073999847</c:v>
                </c:pt>
                <c:pt idx="35736">
                  <c:v>117.59159900020599</c:v>
                </c:pt>
                <c:pt idx="35737">
                  <c:v>117.599569000049</c:v>
                </c:pt>
                <c:pt idx="35738">
                  <c:v>117.612388999987</c:v>
                </c:pt>
                <c:pt idx="35739">
                  <c:v>117.62336799984</c:v>
                </c:pt>
                <c:pt idx="35740">
                  <c:v>117.62383399991401</c:v>
                </c:pt>
                <c:pt idx="35741">
                  <c:v>117.62472999998801</c:v>
                </c:pt>
                <c:pt idx="35742">
                  <c:v>117.62533899991401</c:v>
                </c:pt>
                <c:pt idx="35743">
                  <c:v>117.639050999969</c:v>
                </c:pt>
                <c:pt idx="35744">
                  <c:v>117.639802000212</c:v>
                </c:pt>
                <c:pt idx="35745">
                  <c:v>117.641208999884</c:v>
                </c:pt>
                <c:pt idx="35746">
                  <c:v>117.642541999885</c:v>
                </c:pt>
                <c:pt idx="35747">
                  <c:v>117.64569200022299</c:v>
                </c:pt>
                <c:pt idx="35748">
                  <c:v>117.64619699988499</c:v>
                </c:pt>
                <c:pt idx="35749">
                  <c:v>117.646885999874</c:v>
                </c:pt>
                <c:pt idx="35750">
                  <c:v>117.64694700013899</c:v>
                </c:pt>
                <c:pt idx="35751">
                  <c:v>117.648331000054</c:v>
                </c:pt>
                <c:pt idx="35752">
                  <c:v>117.649348000213</c:v>
                </c:pt>
                <c:pt idx="35753">
                  <c:v>117.65367899988601</c:v>
                </c:pt>
                <c:pt idx="35754">
                  <c:v>117.656238000108</c:v>
                </c:pt>
                <c:pt idx="35755">
                  <c:v>117.65689200001299</c:v>
                </c:pt>
                <c:pt idx="35756">
                  <c:v>117.658080000182</c:v>
                </c:pt>
                <c:pt idx="35757">
                  <c:v>117.658824000045</c:v>
                </c:pt>
                <c:pt idx="35758">
                  <c:v>117.65975400021399</c:v>
                </c:pt>
                <c:pt idx="35759">
                  <c:v>117.666916999951</c:v>
                </c:pt>
                <c:pt idx="35760">
                  <c:v>117.66725600000399</c:v>
                </c:pt>
                <c:pt idx="35761">
                  <c:v>117.667939000057</c:v>
                </c:pt>
                <c:pt idx="35762">
                  <c:v>117.66836600008901</c:v>
                </c:pt>
                <c:pt idx="35763">
                  <c:v>117.687084999943</c:v>
                </c:pt>
                <c:pt idx="35764">
                  <c:v>117.69128300011199</c:v>
                </c:pt>
                <c:pt idx="35765">
                  <c:v>117.69680899988001</c:v>
                </c:pt>
                <c:pt idx="35766">
                  <c:v>117.705154999839</c:v>
                </c:pt>
                <c:pt idx="35767">
                  <c:v>117.705769000167</c:v>
                </c:pt>
                <c:pt idx="35768">
                  <c:v>117.707065000104</c:v>
                </c:pt>
                <c:pt idx="35769">
                  <c:v>117.70770200018799</c:v>
                </c:pt>
                <c:pt idx="35770">
                  <c:v>117.707934999998</c:v>
                </c:pt>
                <c:pt idx="35771">
                  <c:v>117.71560899978701</c:v>
                </c:pt>
                <c:pt idx="35772">
                  <c:v>117.724531000021</c:v>
                </c:pt>
                <c:pt idx="35773">
                  <c:v>117.73243800007499</c:v>
                </c:pt>
                <c:pt idx="35774">
                  <c:v>117.73300499999</c:v>
                </c:pt>
                <c:pt idx="35775">
                  <c:v>117.73401399977899</c:v>
                </c:pt>
                <c:pt idx="35776">
                  <c:v>117.73473499988499</c:v>
                </c:pt>
                <c:pt idx="35777">
                  <c:v>117.73603099982201</c:v>
                </c:pt>
                <c:pt idx="35778">
                  <c:v>117.747131000214</c:v>
                </c:pt>
                <c:pt idx="35779">
                  <c:v>117.74777500022499</c:v>
                </c:pt>
                <c:pt idx="35780">
                  <c:v>117.749012999865</c:v>
                </c:pt>
                <c:pt idx="35781">
                  <c:v>117.749784999887</c:v>
                </c:pt>
                <c:pt idx="35782">
                  <c:v>117.75183000008801</c:v>
                </c:pt>
                <c:pt idx="35783">
                  <c:v>117.75251300014099</c:v>
                </c:pt>
                <c:pt idx="35784">
                  <c:v>117.75314399983399</c:v>
                </c:pt>
                <c:pt idx="35785">
                  <c:v>117.75622899995101</c:v>
                </c:pt>
                <c:pt idx="35786">
                  <c:v>117.756611000004</c:v>
                </c:pt>
                <c:pt idx="35787">
                  <c:v>117.75751400000399</c:v>
                </c:pt>
                <c:pt idx="35788">
                  <c:v>117.75762800016301</c:v>
                </c:pt>
                <c:pt idx="35789">
                  <c:v>117.758342999877</c:v>
                </c:pt>
                <c:pt idx="35790">
                  <c:v>117.75929900022601</c:v>
                </c:pt>
                <c:pt idx="35791">
                  <c:v>117.764624999836</c:v>
                </c:pt>
                <c:pt idx="35792">
                  <c:v>117.764928999804</c:v>
                </c:pt>
                <c:pt idx="35793">
                  <c:v>117.765641000005</c:v>
                </c:pt>
                <c:pt idx="35794">
                  <c:v>117.76693899992</c:v>
                </c:pt>
                <c:pt idx="35795">
                  <c:v>117.76787500002601</c:v>
                </c:pt>
                <c:pt idx="35796">
                  <c:v>117.775849999816</c:v>
                </c:pt>
                <c:pt idx="35797">
                  <c:v>117.776168000091</c:v>
                </c:pt>
                <c:pt idx="35798">
                  <c:v>117.776784999932</c:v>
                </c:pt>
                <c:pt idx="35799">
                  <c:v>117.77730099993201</c:v>
                </c:pt>
                <c:pt idx="35800">
                  <c:v>117.78103500000701</c:v>
                </c:pt>
                <c:pt idx="35801">
                  <c:v>117.810994000137</c:v>
                </c:pt>
                <c:pt idx="35802">
                  <c:v>117.811492999862</c:v>
                </c:pt>
                <c:pt idx="35803">
                  <c:v>117.812579000201</c:v>
                </c:pt>
                <c:pt idx="35804">
                  <c:v>117.813220999778</c:v>
                </c:pt>
                <c:pt idx="35805">
                  <c:v>117.81608499995799</c:v>
                </c:pt>
                <c:pt idx="35806">
                  <c:v>117.82132700000099</c:v>
                </c:pt>
                <c:pt idx="35807">
                  <c:v>117.831709999791</c:v>
                </c:pt>
                <c:pt idx="35808">
                  <c:v>117.832368000108</c:v>
                </c:pt>
                <c:pt idx="35809">
                  <c:v>117.83322000019299</c:v>
                </c:pt>
                <c:pt idx="35810">
                  <c:v>117.83351099984399</c:v>
                </c:pt>
                <c:pt idx="35811">
                  <c:v>117.834352000045</c:v>
                </c:pt>
                <c:pt idx="35812">
                  <c:v>117.83599699992899</c:v>
                </c:pt>
                <c:pt idx="35813">
                  <c:v>117.85830100006901</c:v>
                </c:pt>
                <c:pt idx="35814">
                  <c:v>117.882200000167</c:v>
                </c:pt>
                <c:pt idx="35815">
                  <c:v>117.883653999797</c:v>
                </c:pt>
                <c:pt idx="35816">
                  <c:v>117.888916000083</c:v>
                </c:pt>
                <c:pt idx="35817">
                  <c:v>117.88956400005101</c:v>
                </c:pt>
                <c:pt idx="35818">
                  <c:v>117.890949999946</c:v>
                </c:pt>
                <c:pt idx="35819">
                  <c:v>117.89190699983</c:v>
                </c:pt>
                <c:pt idx="35820">
                  <c:v>117.90757500011701</c:v>
                </c:pt>
                <c:pt idx="35821">
                  <c:v>117.90893599982101</c:v>
                </c:pt>
                <c:pt idx="35822">
                  <c:v>117.909485999916</c:v>
                </c:pt>
                <c:pt idx="35823">
                  <c:v>117.91055699995901</c:v>
                </c:pt>
                <c:pt idx="35824">
                  <c:v>117.911193000054</c:v>
                </c:pt>
                <c:pt idx="35825">
                  <c:v>117.937787999835</c:v>
                </c:pt>
                <c:pt idx="35826">
                  <c:v>117.938436999793</c:v>
                </c:pt>
                <c:pt idx="35827">
                  <c:v>117.93964300022701</c:v>
                </c:pt>
                <c:pt idx="35828">
                  <c:v>117.940946000089</c:v>
                </c:pt>
                <c:pt idx="35829">
                  <c:v>117.95401500012299</c:v>
                </c:pt>
                <c:pt idx="35830">
                  <c:v>117.965647999881</c:v>
                </c:pt>
                <c:pt idx="35831">
                  <c:v>117.966365000029</c:v>
                </c:pt>
                <c:pt idx="35832">
                  <c:v>117.96762799986</c:v>
                </c:pt>
                <c:pt idx="35833">
                  <c:v>117.968583000219</c:v>
                </c:pt>
                <c:pt idx="35834">
                  <c:v>117.974468999818</c:v>
                </c:pt>
                <c:pt idx="35835">
                  <c:v>117.97931399996699</c:v>
                </c:pt>
                <c:pt idx="35836">
                  <c:v>117.979978000221</c:v>
                </c:pt>
                <c:pt idx="35837">
                  <c:v>117.981161999978</c:v>
                </c:pt>
                <c:pt idx="35838">
                  <c:v>117.98136700008399</c:v>
                </c:pt>
                <c:pt idx="35839">
                  <c:v>117.982270000084</c:v>
                </c:pt>
                <c:pt idx="35840">
                  <c:v>117.982370999925</c:v>
                </c:pt>
                <c:pt idx="35841">
                  <c:v>117.983399999957</c:v>
                </c:pt>
                <c:pt idx="35842">
                  <c:v>117.98396399990401</c:v>
                </c:pt>
                <c:pt idx="35843">
                  <c:v>117.99223400021199</c:v>
                </c:pt>
                <c:pt idx="35844">
                  <c:v>117.992679000053</c:v>
                </c:pt>
                <c:pt idx="35845">
                  <c:v>117.993723999916</c:v>
                </c:pt>
                <c:pt idx="35846">
                  <c:v>117.99435800003199</c:v>
                </c:pt>
                <c:pt idx="35847">
                  <c:v>118.00003799999099</c:v>
                </c:pt>
                <c:pt idx="35848">
                  <c:v>118.000781999853</c:v>
                </c:pt>
                <c:pt idx="35849">
                  <c:v>118.002230999991</c:v>
                </c:pt>
                <c:pt idx="35850">
                  <c:v>118.00327399987499</c:v>
                </c:pt>
                <c:pt idx="35851">
                  <c:v>118.006309000065</c:v>
                </c:pt>
                <c:pt idx="35852">
                  <c:v>118.03921000000601</c:v>
                </c:pt>
                <c:pt idx="35853">
                  <c:v>118.052706000071</c:v>
                </c:pt>
                <c:pt idx="35854">
                  <c:v>118.052865000208</c:v>
                </c:pt>
                <c:pt idx="35855">
                  <c:v>118.053368999881</c:v>
                </c:pt>
                <c:pt idx="35856">
                  <c:v>118.054728000061</c:v>
                </c:pt>
                <c:pt idx="35857">
                  <c:v>118.055654999807</c:v>
                </c:pt>
                <c:pt idx="35858">
                  <c:v>118.061073999797</c:v>
                </c:pt>
                <c:pt idx="35859">
                  <c:v>118.06254800012501</c:v>
                </c:pt>
                <c:pt idx="35860">
                  <c:v>118.063242000062</c:v>
                </c:pt>
                <c:pt idx="35861">
                  <c:v>118.06455699979701</c:v>
                </c:pt>
                <c:pt idx="35862">
                  <c:v>118.065587999808</c:v>
                </c:pt>
                <c:pt idx="35863">
                  <c:v>118.086156000117</c:v>
                </c:pt>
                <c:pt idx="35864">
                  <c:v>118.121399999836</c:v>
                </c:pt>
                <c:pt idx="35865">
                  <c:v>118.128505000186</c:v>
                </c:pt>
                <c:pt idx="35866">
                  <c:v>118.12910500020701</c:v>
                </c:pt>
                <c:pt idx="35867">
                  <c:v>118.13026199979501</c:v>
                </c:pt>
                <c:pt idx="35868">
                  <c:v>118.130984999879</c:v>
                </c:pt>
                <c:pt idx="35869">
                  <c:v>118.131251999784</c:v>
                </c:pt>
                <c:pt idx="35870">
                  <c:v>118.136719000176</c:v>
                </c:pt>
                <c:pt idx="35871">
                  <c:v>118.14823900022</c:v>
                </c:pt>
                <c:pt idx="35872">
                  <c:v>118.14884300019901</c:v>
                </c:pt>
                <c:pt idx="35873">
                  <c:v>118.150076999882</c:v>
                </c:pt>
                <c:pt idx="35874">
                  <c:v>118.15135200003999</c:v>
                </c:pt>
                <c:pt idx="35875">
                  <c:v>118.15424699989299</c:v>
                </c:pt>
                <c:pt idx="35876">
                  <c:v>118.15457900001999</c:v>
                </c:pt>
                <c:pt idx="35877">
                  <c:v>118.15513800002</c:v>
                </c:pt>
                <c:pt idx="35878">
                  <c:v>118.15558699981899</c:v>
                </c:pt>
                <c:pt idx="35879">
                  <c:v>118.15746799993501</c:v>
                </c:pt>
                <c:pt idx="35880">
                  <c:v>118.158094000136</c:v>
                </c:pt>
                <c:pt idx="35881">
                  <c:v>118.15938600011501</c:v>
                </c:pt>
                <c:pt idx="35882">
                  <c:v>118.16027799977701</c:v>
                </c:pt>
                <c:pt idx="35883">
                  <c:v>118.17250500007499</c:v>
                </c:pt>
                <c:pt idx="35884">
                  <c:v>118.173238000053</c:v>
                </c:pt>
                <c:pt idx="35885">
                  <c:v>118.17450699982101</c:v>
                </c:pt>
                <c:pt idx="35886">
                  <c:v>118.17596899982101</c:v>
                </c:pt>
                <c:pt idx="35887">
                  <c:v>118.185896999875</c:v>
                </c:pt>
                <c:pt idx="35888">
                  <c:v>118.186376999801</c:v>
                </c:pt>
                <c:pt idx="35889">
                  <c:v>118.18717300002301</c:v>
                </c:pt>
                <c:pt idx="35890">
                  <c:v>118.187699999907</c:v>
                </c:pt>
                <c:pt idx="35891">
                  <c:v>118.19759599984499</c:v>
                </c:pt>
                <c:pt idx="35892">
                  <c:v>118.199452000226</c:v>
                </c:pt>
                <c:pt idx="35893">
                  <c:v>118.19986799991899</c:v>
                </c:pt>
                <c:pt idx="35894">
                  <c:v>118.200702000194</c:v>
                </c:pt>
                <c:pt idx="35895">
                  <c:v>118.20124799987701</c:v>
                </c:pt>
                <c:pt idx="35896">
                  <c:v>118.20548700006799</c:v>
                </c:pt>
                <c:pt idx="35897">
                  <c:v>118.206018999899</c:v>
                </c:pt>
                <c:pt idx="35898">
                  <c:v>118.206953000026</c:v>
                </c:pt>
                <c:pt idx="35899">
                  <c:v>118.20771800012099</c:v>
                </c:pt>
                <c:pt idx="35900">
                  <c:v>118.21645999998499</c:v>
                </c:pt>
                <c:pt idx="35901">
                  <c:v>118.217222000112</c:v>
                </c:pt>
                <c:pt idx="35902">
                  <c:v>118.218563000027</c:v>
                </c:pt>
                <c:pt idx="35903">
                  <c:v>118.219530999795</c:v>
                </c:pt>
                <c:pt idx="35904">
                  <c:v>118.22077499982601</c:v>
                </c:pt>
                <c:pt idx="35905">
                  <c:v>118.221463999816</c:v>
                </c:pt>
                <c:pt idx="35906">
                  <c:v>118.222819000038</c:v>
                </c:pt>
                <c:pt idx="35907">
                  <c:v>118.223758000112</c:v>
                </c:pt>
                <c:pt idx="35908">
                  <c:v>118.225442000039</c:v>
                </c:pt>
                <c:pt idx="35909">
                  <c:v>118.22571199991199</c:v>
                </c:pt>
                <c:pt idx="35910">
                  <c:v>118.226114000208</c:v>
                </c:pt>
                <c:pt idx="35911">
                  <c:v>118.22626000002801</c:v>
                </c:pt>
                <c:pt idx="35912">
                  <c:v>118.226376000166</c:v>
                </c:pt>
                <c:pt idx="35913">
                  <c:v>118.22718499979601</c:v>
                </c:pt>
                <c:pt idx="35914">
                  <c:v>118.227224999827</c:v>
                </c:pt>
                <c:pt idx="35915">
                  <c:v>118.228489000102</c:v>
                </c:pt>
                <c:pt idx="35916">
                  <c:v>118.228599999838</c:v>
                </c:pt>
                <c:pt idx="35917">
                  <c:v>118.229866000092</c:v>
                </c:pt>
                <c:pt idx="35918">
                  <c:v>118.233124000198</c:v>
                </c:pt>
                <c:pt idx="35919">
                  <c:v>118.254285000148</c:v>
                </c:pt>
                <c:pt idx="35920">
                  <c:v>118.281437999939</c:v>
                </c:pt>
                <c:pt idx="35921">
                  <c:v>118.283232000067</c:v>
                </c:pt>
                <c:pt idx="35922">
                  <c:v>118.29050799997201</c:v>
                </c:pt>
                <c:pt idx="35923">
                  <c:v>118.295059000047</c:v>
                </c:pt>
                <c:pt idx="35924">
                  <c:v>118.29571599991999</c:v>
                </c:pt>
                <c:pt idx="35925">
                  <c:v>118.297159000121</c:v>
                </c:pt>
                <c:pt idx="35926">
                  <c:v>118.298156000037</c:v>
                </c:pt>
                <c:pt idx="35927">
                  <c:v>118.30548199986801</c:v>
                </c:pt>
                <c:pt idx="35928">
                  <c:v>118.31925300020801</c:v>
                </c:pt>
                <c:pt idx="35929">
                  <c:v>118.31992999987</c:v>
                </c:pt>
                <c:pt idx="35930">
                  <c:v>118.321086999912</c:v>
                </c:pt>
                <c:pt idx="35931">
                  <c:v>118.321290000039</c:v>
                </c:pt>
                <c:pt idx="35932">
                  <c:v>118.32196300019801</c:v>
                </c:pt>
                <c:pt idx="35933">
                  <c:v>118.322044999786</c:v>
                </c:pt>
                <c:pt idx="35934">
                  <c:v>118.323183000029</c:v>
                </c:pt>
                <c:pt idx="35935">
                  <c:v>118.32477899997599</c:v>
                </c:pt>
                <c:pt idx="35936">
                  <c:v>118.32724099986001</c:v>
                </c:pt>
                <c:pt idx="35937">
                  <c:v>118.32786300010399</c:v>
                </c:pt>
                <c:pt idx="35938">
                  <c:v>118.32901600018799</c:v>
                </c:pt>
                <c:pt idx="35939">
                  <c:v>118.32983800013601</c:v>
                </c:pt>
                <c:pt idx="35940">
                  <c:v>118.332355999882</c:v>
                </c:pt>
                <c:pt idx="35941">
                  <c:v>118.332920999819</c:v>
                </c:pt>
                <c:pt idx="35942">
                  <c:v>118.33382799977601</c:v>
                </c:pt>
                <c:pt idx="35943">
                  <c:v>118.33440600003</c:v>
                </c:pt>
                <c:pt idx="35944">
                  <c:v>118.335195999861</c:v>
                </c:pt>
                <c:pt idx="35945">
                  <c:v>118.35148899990601</c:v>
                </c:pt>
                <c:pt idx="35946">
                  <c:v>118.35221399996901</c:v>
                </c:pt>
                <c:pt idx="35947">
                  <c:v>118.353539000054</c:v>
                </c:pt>
                <c:pt idx="35948">
                  <c:v>118.35457699999</c:v>
                </c:pt>
                <c:pt idx="35949">
                  <c:v>118.364638000002</c:v>
                </c:pt>
                <c:pt idx="35950">
                  <c:v>118.36503199992799</c:v>
                </c:pt>
                <c:pt idx="35951">
                  <c:v>118.365658000129</c:v>
                </c:pt>
                <c:pt idx="35952">
                  <c:v>118.366386000161</c:v>
                </c:pt>
                <c:pt idx="35953">
                  <c:v>118.36731799985499</c:v>
                </c:pt>
                <c:pt idx="35954">
                  <c:v>118.373505999898</c:v>
                </c:pt>
                <c:pt idx="35955">
                  <c:v>118.378564000067</c:v>
                </c:pt>
                <c:pt idx="35956">
                  <c:v>118.37905299989801</c:v>
                </c:pt>
                <c:pt idx="35957">
                  <c:v>118.380076999983</c:v>
                </c:pt>
                <c:pt idx="35958">
                  <c:v>118.38064699986701</c:v>
                </c:pt>
                <c:pt idx="35959">
                  <c:v>118.38201799992</c:v>
                </c:pt>
                <c:pt idx="35960">
                  <c:v>118.382554000163</c:v>
                </c:pt>
                <c:pt idx="35961">
                  <c:v>118.38347899992999</c:v>
                </c:pt>
                <c:pt idx="35962">
                  <c:v>118.38411799999399</c:v>
                </c:pt>
                <c:pt idx="35963">
                  <c:v>118.385178000153</c:v>
                </c:pt>
                <c:pt idx="35964">
                  <c:v>118.38547400020599</c:v>
                </c:pt>
                <c:pt idx="35965">
                  <c:v>118.38566200003601</c:v>
                </c:pt>
                <c:pt idx="35966">
                  <c:v>118.386626999836</c:v>
                </c:pt>
                <c:pt idx="35967">
                  <c:v>118.38734899993099</c:v>
                </c:pt>
                <c:pt idx="35968">
                  <c:v>118.39749299997399</c:v>
                </c:pt>
                <c:pt idx="35969">
                  <c:v>118.399712000154</c:v>
                </c:pt>
                <c:pt idx="35970">
                  <c:v>118.40141399989</c:v>
                </c:pt>
                <c:pt idx="35971">
                  <c:v>118.42860200022101</c:v>
                </c:pt>
                <c:pt idx="35972">
                  <c:v>118.430886000169</c:v>
                </c:pt>
                <c:pt idx="35973">
                  <c:v>118.43129199996801</c:v>
                </c:pt>
                <c:pt idx="35974">
                  <c:v>118.43354700022199</c:v>
                </c:pt>
                <c:pt idx="35975">
                  <c:v>118.434130999958</c:v>
                </c:pt>
                <c:pt idx="35976">
                  <c:v>118.43537000004201</c:v>
                </c:pt>
                <c:pt idx="35977">
                  <c:v>118.43621600019101</c:v>
                </c:pt>
                <c:pt idx="35978">
                  <c:v>118.44797699995901</c:v>
                </c:pt>
                <c:pt idx="35979">
                  <c:v>118.46083199998201</c:v>
                </c:pt>
                <c:pt idx="35980">
                  <c:v>118.47223899985599</c:v>
                </c:pt>
                <c:pt idx="35981">
                  <c:v>118.472971999835</c:v>
                </c:pt>
                <c:pt idx="35982">
                  <c:v>118.474243000036</c:v>
                </c:pt>
                <c:pt idx="35983">
                  <c:v>118.47511199994101</c:v>
                </c:pt>
                <c:pt idx="35984">
                  <c:v>118.488160000197</c:v>
                </c:pt>
                <c:pt idx="35985">
                  <c:v>118.48877800002801</c:v>
                </c:pt>
                <c:pt idx="35986">
                  <c:v>118.48991599981601</c:v>
                </c:pt>
                <c:pt idx="35987">
                  <c:v>118.49078100021801</c:v>
                </c:pt>
                <c:pt idx="35988">
                  <c:v>118.49269300000701</c:v>
                </c:pt>
                <c:pt idx="35989">
                  <c:v>118.496841999785</c:v>
                </c:pt>
                <c:pt idx="35990">
                  <c:v>118.497518999902</c:v>
                </c:pt>
                <c:pt idx="35991">
                  <c:v>118.498952000209</c:v>
                </c:pt>
                <c:pt idx="35992">
                  <c:v>118.49996199998701</c:v>
                </c:pt>
                <c:pt idx="35993">
                  <c:v>118.511563000083</c:v>
                </c:pt>
                <c:pt idx="35994">
                  <c:v>118.512268999893</c:v>
                </c:pt>
                <c:pt idx="35995">
                  <c:v>118.513528000221</c:v>
                </c:pt>
                <c:pt idx="35996">
                  <c:v>118.514962000062</c:v>
                </c:pt>
                <c:pt idx="35997">
                  <c:v>118.51719300011601</c:v>
                </c:pt>
                <c:pt idx="35998">
                  <c:v>118.517722999968</c:v>
                </c:pt>
                <c:pt idx="35999">
                  <c:v>118.51869200017899</c:v>
                </c:pt>
                <c:pt idx="36000">
                  <c:v>118.519358999947</c:v>
                </c:pt>
                <c:pt idx="36001">
                  <c:v>118.524026000159</c:v>
                </c:pt>
                <c:pt idx="36002">
                  <c:v>118.524710000201</c:v>
                </c:pt>
                <c:pt idx="36003">
                  <c:v>118.52520599995799</c:v>
                </c:pt>
                <c:pt idx="36004">
                  <c:v>118.526068999926</c:v>
                </c:pt>
                <c:pt idx="36005">
                  <c:v>118.52628799988399</c:v>
                </c:pt>
                <c:pt idx="36006">
                  <c:v>118.52696300002199</c:v>
                </c:pt>
                <c:pt idx="36007">
                  <c:v>118.54294800014</c:v>
                </c:pt>
                <c:pt idx="36008">
                  <c:v>118.543406999833</c:v>
                </c:pt>
                <c:pt idx="36009">
                  <c:v>118.544319000193</c:v>
                </c:pt>
                <c:pt idx="36010">
                  <c:v>118.54491399981201</c:v>
                </c:pt>
                <c:pt idx="36011">
                  <c:v>118.547961999865</c:v>
                </c:pt>
                <c:pt idx="36012">
                  <c:v>118.57481300012199</c:v>
                </c:pt>
                <c:pt idx="36013">
                  <c:v>118.57575000021801</c:v>
                </c:pt>
                <c:pt idx="36014">
                  <c:v>118.576329000006</c:v>
                </c:pt>
                <c:pt idx="36015">
                  <c:v>118.57760100019699</c:v>
                </c:pt>
                <c:pt idx="36016">
                  <c:v>118.578463000176</c:v>
                </c:pt>
                <c:pt idx="36017">
                  <c:v>118.58024599996399</c:v>
                </c:pt>
                <c:pt idx="36018">
                  <c:v>118.581280999933</c:v>
                </c:pt>
                <c:pt idx="36019">
                  <c:v>118.603078999967</c:v>
                </c:pt>
                <c:pt idx="36020">
                  <c:v>118.603598999925</c:v>
                </c:pt>
                <c:pt idx="36021">
                  <c:v>118.60452200016799</c:v>
                </c:pt>
                <c:pt idx="36022">
                  <c:v>118.605195999862</c:v>
                </c:pt>
                <c:pt idx="36023">
                  <c:v>118.60627799978801</c:v>
                </c:pt>
                <c:pt idx="36024">
                  <c:v>118.606785999872</c:v>
                </c:pt>
                <c:pt idx="36025">
                  <c:v>118.60778700020001</c:v>
                </c:pt>
                <c:pt idx="36026">
                  <c:v>118.60847199977701</c:v>
                </c:pt>
                <c:pt idx="36027">
                  <c:v>118.611307999799</c:v>
                </c:pt>
                <c:pt idx="36028">
                  <c:v>118.61269900009499</c:v>
                </c:pt>
                <c:pt idx="36029">
                  <c:v>118.613332000222</c:v>
                </c:pt>
                <c:pt idx="36030">
                  <c:v>118.614543000148</c:v>
                </c:pt>
                <c:pt idx="36031">
                  <c:v>118.61543399982101</c:v>
                </c:pt>
                <c:pt idx="36032">
                  <c:v>118.618625000181</c:v>
                </c:pt>
                <c:pt idx="36033">
                  <c:v>118.63263199984399</c:v>
                </c:pt>
                <c:pt idx="36034">
                  <c:v>118.633310999939</c:v>
                </c:pt>
                <c:pt idx="36035">
                  <c:v>118.634167999971</c:v>
                </c:pt>
                <c:pt idx="36036">
                  <c:v>118.634473999918</c:v>
                </c:pt>
                <c:pt idx="36037">
                  <c:v>118.63454000013</c:v>
                </c:pt>
                <c:pt idx="36038">
                  <c:v>118.63506000008699</c:v>
                </c:pt>
                <c:pt idx="36039">
                  <c:v>118.63570600007699</c:v>
                </c:pt>
                <c:pt idx="36040">
                  <c:v>118.636000000151</c:v>
                </c:pt>
                <c:pt idx="36041">
                  <c:v>118.65257799990999</c:v>
                </c:pt>
                <c:pt idx="36042">
                  <c:v>118.663045000175</c:v>
                </c:pt>
                <c:pt idx="36043">
                  <c:v>118.66368700020701</c:v>
                </c:pt>
                <c:pt idx="36044">
                  <c:v>118.665036000038</c:v>
                </c:pt>
                <c:pt idx="36045">
                  <c:v>118.665805000091</c:v>
                </c:pt>
                <c:pt idx="36046">
                  <c:v>118.665933000102</c:v>
                </c:pt>
                <c:pt idx="36047">
                  <c:v>118.66624999993201</c:v>
                </c:pt>
                <c:pt idx="36048">
                  <c:v>118.66698399990099</c:v>
                </c:pt>
                <c:pt idx="36049">
                  <c:v>118.66800699999601</c:v>
                </c:pt>
                <c:pt idx="36050">
                  <c:v>118.67920299982799</c:v>
                </c:pt>
                <c:pt idx="36051">
                  <c:v>118.68544500021</c:v>
                </c:pt>
                <c:pt idx="36052">
                  <c:v>118.69993099980999</c:v>
                </c:pt>
                <c:pt idx="36053">
                  <c:v>118.700147999788</c:v>
                </c:pt>
                <c:pt idx="36054">
                  <c:v>118.70081799997901</c:v>
                </c:pt>
                <c:pt idx="36055">
                  <c:v>118.70202899990501</c:v>
                </c:pt>
                <c:pt idx="36056">
                  <c:v>118.70281700021199</c:v>
                </c:pt>
                <c:pt idx="36057">
                  <c:v>118.70295100015899</c:v>
                </c:pt>
                <c:pt idx="36058">
                  <c:v>118.72825499995001</c:v>
                </c:pt>
                <c:pt idx="36059">
                  <c:v>118.72950399992899</c:v>
                </c:pt>
                <c:pt idx="36060">
                  <c:v>118.733794000036</c:v>
                </c:pt>
                <c:pt idx="36061">
                  <c:v>118.73450800021601</c:v>
                </c:pt>
                <c:pt idx="36062">
                  <c:v>118.73578599988801</c:v>
                </c:pt>
                <c:pt idx="36063">
                  <c:v>118.73658800004699</c:v>
                </c:pt>
                <c:pt idx="36064">
                  <c:v>118.737210999825</c:v>
                </c:pt>
                <c:pt idx="36065">
                  <c:v>118.749976999879</c:v>
                </c:pt>
                <c:pt idx="36066">
                  <c:v>118.749987000228</c:v>
                </c:pt>
                <c:pt idx="36067">
                  <c:v>118.750440999974</c:v>
                </c:pt>
                <c:pt idx="36068">
                  <c:v>118.750559000091</c:v>
                </c:pt>
                <c:pt idx="36069">
                  <c:v>118.750578999879</c:v>
                </c:pt>
                <c:pt idx="36070">
                  <c:v>118.75182899984699</c:v>
                </c:pt>
                <c:pt idx="36071">
                  <c:v>118.751830999826</c:v>
                </c:pt>
                <c:pt idx="36072">
                  <c:v>118.75221299987901</c:v>
                </c:pt>
                <c:pt idx="36073">
                  <c:v>118.752707000112</c:v>
                </c:pt>
                <c:pt idx="36074">
                  <c:v>118.752714000038</c:v>
                </c:pt>
                <c:pt idx="36075">
                  <c:v>118.752832000154</c:v>
                </c:pt>
                <c:pt idx="36076">
                  <c:v>118.753926999943</c:v>
                </c:pt>
                <c:pt idx="36077">
                  <c:v>118.754789999911</c:v>
                </c:pt>
                <c:pt idx="36078">
                  <c:v>118.76747399992301</c:v>
                </c:pt>
                <c:pt idx="36079">
                  <c:v>118.768121999892</c:v>
                </c:pt>
                <c:pt idx="36080">
                  <c:v>118.76928799983899</c:v>
                </c:pt>
                <c:pt idx="36081">
                  <c:v>118.77023399983899</c:v>
                </c:pt>
                <c:pt idx="36082">
                  <c:v>118.784642999798</c:v>
                </c:pt>
                <c:pt idx="36083">
                  <c:v>118.785162000222</c:v>
                </c:pt>
                <c:pt idx="36084">
                  <c:v>118.78599700003099</c:v>
                </c:pt>
                <c:pt idx="36085">
                  <c:v>118.78661199989399</c:v>
                </c:pt>
                <c:pt idx="36086">
                  <c:v>118.79509900018</c:v>
                </c:pt>
                <c:pt idx="36087">
                  <c:v>118.795766999937</c:v>
                </c:pt>
                <c:pt idx="36088">
                  <c:v>118.797106999863</c:v>
                </c:pt>
                <c:pt idx="36089">
                  <c:v>118.798094999874</c:v>
                </c:pt>
                <c:pt idx="36090">
                  <c:v>118.801814000107</c:v>
                </c:pt>
                <c:pt idx="36091">
                  <c:v>118.818977000046</c:v>
                </c:pt>
                <c:pt idx="36092">
                  <c:v>118.825214000025</c:v>
                </c:pt>
                <c:pt idx="36093">
                  <c:v>118.827685999804</c:v>
                </c:pt>
                <c:pt idx="36094">
                  <c:v>118.828267000026</c:v>
                </c:pt>
                <c:pt idx="36095">
                  <c:v>118.829482999899</c:v>
                </c:pt>
                <c:pt idx="36096">
                  <c:v>118.83020899995201</c:v>
                </c:pt>
                <c:pt idx="36097">
                  <c:v>118.85648199995499</c:v>
                </c:pt>
                <c:pt idx="36098">
                  <c:v>118.863385000167</c:v>
                </c:pt>
                <c:pt idx="36099">
                  <c:v>118.86443499997699</c:v>
                </c:pt>
                <c:pt idx="36100">
                  <c:v>118.86463700011501</c:v>
                </c:pt>
                <c:pt idx="36101">
                  <c:v>118.865296999956</c:v>
                </c:pt>
                <c:pt idx="36102">
                  <c:v>118.86644000014699</c:v>
                </c:pt>
                <c:pt idx="36103">
                  <c:v>118.867300000147</c:v>
                </c:pt>
                <c:pt idx="36104">
                  <c:v>118.89114799987499</c:v>
                </c:pt>
                <c:pt idx="36105">
                  <c:v>118.89180600019201</c:v>
                </c:pt>
                <c:pt idx="36106">
                  <c:v>118.89307599994899</c:v>
                </c:pt>
                <c:pt idx="36107">
                  <c:v>118.893986999864</c:v>
                </c:pt>
                <c:pt idx="36108">
                  <c:v>118.89451099978</c:v>
                </c:pt>
                <c:pt idx="36109">
                  <c:v>118.89554400022399</c:v>
                </c:pt>
                <c:pt idx="36110">
                  <c:v>118.896363000203</c:v>
                </c:pt>
                <c:pt idx="36111">
                  <c:v>118.89697600008699</c:v>
                </c:pt>
                <c:pt idx="36112">
                  <c:v>118.898247999823</c:v>
                </c:pt>
                <c:pt idx="36113">
                  <c:v>118.899084000076</c:v>
                </c:pt>
                <c:pt idx="36114">
                  <c:v>118.90745700020399</c:v>
                </c:pt>
                <c:pt idx="36115">
                  <c:v>118.90814700018301</c:v>
                </c:pt>
                <c:pt idx="36116">
                  <c:v>118.909487000109</c:v>
                </c:pt>
                <c:pt idx="36117">
                  <c:v>118.91041699982401</c:v>
                </c:pt>
                <c:pt idx="36118">
                  <c:v>118.932627000049</c:v>
                </c:pt>
                <c:pt idx="36119">
                  <c:v>118.932715000028</c:v>
                </c:pt>
                <c:pt idx="36120">
                  <c:v>118.933272000049</c:v>
                </c:pt>
                <c:pt idx="36121">
                  <c:v>118.934341000112</c:v>
                </c:pt>
                <c:pt idx="36122">
                  <c:v>118.93512899996399</c:v>
                </c:pt>
                <c:pt idx="36123">
                  <c:v>118.93705300008101</c:v>
                </c:pt>
                <c:pt idx="36124">
                  <c:v>118.937732000176</c:v>
                </c:pt>
                <c:pt idx="36125">
                  <c:v>118.939072000102</c:v>
                </c:pt>
                <c:pt idx="36126">
                  <c:v>118.939913999838</c:v>
                </c:pt>
                <c:pt idx="36127">
                  <c:v>118.942163000156</c:v>
                </c:pt>
                <c:pt idx="36128">
                  <c:v>118.942306999997</c:v>
                </c:pt>
                <c:pt idx="36129">
                  <c:v>118.942583999796</c:v>
                </c:pt>
                <c:pt idx="36130">
                  <c:v>118.94261899988101</c:v>
                </c:pt>
                <c:pt idx="36131">
                  <c:v>118.94330299992301</c:v>
                </c:pt>
                <c:pt idx="36132">
                  <c:v>118.943319000209</c:v>
                </c:pt>
                <c:pt idx="36133">
                  <c:v>118.943812999987</c:v>
                </c:pt>
                <c:pt idx="36134">
                  <c:v>118.94388000018799</c:v>
                </c:pt>
                <c:pt idx="36135">
                  <c:v>118.951182999808</c:v>
                </c:pt>
                <c:pt idx="36136">
                  <c:v>118.95934999984</c:v>
                </c:pt>
                <c:pt idx="36137">
                  <c:v>118.960570000126</c:v>
                </c:pt>
                <c:pt idx="36138">
                  <c:v>118.96267300016899</c:v>
                </c:pt>
                <c:pt idx="36139">
                  <c:v>118.96321599988299</c:v>
                </c:pt>
                <c:pt idx="36140">
                  <c:v>118.964044000222</c:v>
                </c:pt>
                <c:pt idx="36141">
                  <c:v>118.96476399988299</c:v>
                </c:pt>
                <c:pt idx="36142">
                  <c:v>118.97367099982101</c:v>
                </c:pt>
                <c:pt idx="36143">
                  <c:v>118.974321000223</c:v>
                </c:pt>
                <c:pt idx="36144">
                  <c:v>118.975532000149</c:v>
                </c:pt>
                <c:pt idx="36145">
                  <c:v>118.976275000022</c:v>
                </c:pt>
                <c:pt idx="36146">
                  <c:v>118.990930000109</c:v>
                </c:pt>
                <c:pt idx="36147">
                  <c:v>118.99154999991799</c:v>
                </c:pt>
                <c:pt idx="36148">
                  <c:v>118.99275799987601</c:v>
                </c:pt>
                <c:pt idx="36149">
                  <c:v>118.99348299994</c:v>
                </c:pt>
                <c:pt idx="36150">
                  <c:v>118.993591000162</c:v>
                </c:pt>
                <c:pt idx="36151">
                  <c:v>118.994830999781</c:v>
                </c:pt>
                <c:pt idx="36152">
                  <c:v>118.99800999981301</c:v>
                </c:pt>
                <c:pt idx="36153">
                  <c:v>118.99828000014099</c:v>
                </c:pt>
                <c:pt idx="36154">
                  <c:v>118.998888000078</c:v>
                </c:pt>
                <c:pt idx="36155">
                  <c:v>118.99933899985599</c:v>
                </c:pt>
                <c:pt idx="36156">
                  <c:v>119.011435000174</c:v>
                </c:pt>
                <c:pt idx="36157">
                  <c:v>119.01498999986801</c:v>
                </c:pt>
                <c:pt idx="36158">
                  <c:v>119.03058400002899</c:v>
                </c:pt>
                <c:pt idx="36159">
                  <c:v>119.031264000113</c:v>
                </c:pt>
                <c:pt idx="36160">
                  <c:v>119.03129299980699</c:v>
                </c:pt>
                <c:pt idx="36161">
                  <c:v>119.031953000103</c:v>
                </c:pt>
                <c:pt idx="36162">
                  <c:v>119.03249799979601</c:v>
                </c:pt>
                <c:pt idx="36163">
                  <c:v>119.03307600004999</c:v>
                </c:pt>
                <c:pt idx="36164">
                  <c:v>119.033329000103</c:v>
                </c:pt>
                <c:pt idx="36165">
                  <c:v>119.03386899984901</c:v>
                </c:pt>
                <c:pt idx="36166">
                  <c:v>119.03998700017799</c:v>
                </c:pt>
                <c:pt idx="36167">
                  <c:v>119.061696999779</c:v>
                </c:pt>
                <c:pt idx="36168">
                  <c:v>119.064864999927</c:v>
                </c:pt>
                <c:pt idx="36169">
                  <c:v>119.067309000001</c:v>
                </c:pt>
                <c:pt idx="36170">
                  <c:v>119.0676719998</c:v>
                </c:pt>
                <c:pt idx="36171">
                  <c:v>119.06846000010701</c:v>
                </c:pt>
                <c:pt idx="36172">
                  <c:v>119.068642000002</c:v>
                </c:pt>
                <c:pt idx="36173">
                  <c:v>119.069105000107</c:v>
                </c:pt>
                <c:pt idx="36174">
                  <c:v>119.06927000018101</c:v>
                </c:pt>
                <c:pt idx="36175">
                  <c:v>119.06971600001199</c:v>
                </c:pt>
                <c:pt idx="36176">
                  <c:v>119.069881000086</c:v>
                </c:pt>
                <c:pt idx="36177">
                  <c:v>119.07031400005501</c:v>
                </c:pt>
                <c:pt idx="36178">
                  <c:v>119.07047600016</c:v>
                </c:pt>
                <c:pt idx="36179">
                  <c:v>119.071110999811</c:v>
                </c:pt>
                <c:pt idx="36180">
                  <c:v>119.07178499996</c:v>
                </c:pt>
                <c:pt idx="36181">
                  <c:v>119.071937000171</c:v>
                </c:pt>
                <c:pt idx="36182">
                  <c:v>119.072131999928</c:v>
                </c:pt>
                <c:pt idx="36183">
                  <c:v>119.07223199978</c:v>
                </c:pt>
                <c:pt idx="36184">
                  <c:v>119.07317799978</c:v>
                </c:pt>
                <c:pt idx="36185">
                  <c:v>119.07321999979099</c:v>
                </c:pt>
                <c:pt idx="36186">
                  <c:v>119.07345000008699</c:v>
                </c:pt>
                <c:pt idx="36187">
                  <c:v>119.07411499987499</c:v>
                </c:pt>
                <c:pt idx="36188">
                  <c:v>119.07506699981201</c:v>
                </c:pt>
                <c:pt idx="36189">
                  <c:v>119.07525300011901</c:v>
                </c:pt>
                <c:pt idx="36190">
                  <c:v>119.075700999928</c:v>
                </c:pt>
                <c:pt idx="36191">
                  <c:v>119.076132999907</c:v>
                </c:pt>
                <c:pt idx="36192">
                  <c:v>119.076378000045</c:v>
                </c:pt>
                <c:pt idx="36193">
                  <c:v>119.076813999981</c:v>
                </c:pt>
                <c:pt idx="36194">
                  <c:v>119.077619000108</c:v>
                </c:pt>
                <c:pt idx="36195">
                  <c:v>119.077679999918</c:v>
                </c:pt>
                <c:pt idx="36196">
                  <c:v>119.077882000055</c:v>
                </c:pt>
                <c:pt idx="36197">
                  <c:v>119.077932999971</c:v>
                </c:pt>
                <c:pt idx="36198">
                  <c:v>119.078610000087</c:v>
                </c:pt>
                <c:pt idx="36199">
                  <c:v>119.07925300010901</c:v>
                </c:pt>
                <c:pt idx="36200">
                  <c:v>119.08146099995001</c:v>
                </c:pt>
                <c:pt idx="36201">
                  <c:v>119.081793000077</c:v>
                </c:pt>
                <c:pt idx="36202">
                  <c:v>119.08210100000299</c:v>
                </c:pt>
                <c:pt idx="36203">
                  <c:v>119.082259000151</c:v>
                </c:pt>
                <c:pt idx="36204">
                  <c:v>119.08259499978099</c:v>
                </c:pt>
                <c:pt idx="36205">
                  <c:v>119.08288099993999</c:v>
                </c:pt>
                <c:pt idx="36206">
                  <c:v>119.08337700015099</c:v>
                </c:pt>
                <c:pt idx="36207">
                  <c:v>119.08343000004599</c:v>
                </c:pt>
                <c:pt idx="36208">
                  <c:v>119.083448999845</c:v>
                </c:pt>
                <c:pt idx="36209">
                  <c:v>119.083517000035</c:v>
                </c:pt>
                <c:pt idx="36210">
                  <c:v>119.08357799984501</c:v>
                </c:pt>
                <c:pt idx="36211">
                  <c:v>119.083644000056</c:v>
                </c:pt>
                <c:pt idx="36212">
                  <c:v>119.08371099980199</c:v>
                </c:pt>
                <c:pt idx="36213">
                  <c:v>119.083772000067</c:v>
                </c:pt>
                <c:pt idx="36214">
                  <c:v>119.08377700001401</c:v>
                </c:pt>
                <c:pt idx="36215">
                  <c:v>119.08383699983401</c:v>
                </c:pt>
                <c:pt idx="36216">
                  <c:v>119.083898000099</c:v>
                </c:pt>
                <c:pt idx="36217">
                  <c:v>119.08396299986599</c:v>
                </c:pt>
                <c:pt idx="36218">
                  <c:v>119.08402800008801</c:v>
                </c:pt>
                <c:pt idx="36219">
                  <c:v>119.08458800007699</c:v>
                </c:pt>
                <c:pt idx="36220">
                  <c:v>119.084972000109</c:v>
                </c:pt>
                <c:pt idx="36221">
                  <c:v>119.085435000215</c:v>
                </c:pt>
                <c:pt idx="36222">
                  <c:v>119.08574300014099</c:v>
                </c:pt>
                <c:pt idx="36223">
                  <c:v>119.08603399979199</c:v>
                </c:pt>
                <c:pt idx="36224">
                  <c:v>119.086558000162</c:v>
                </c:pt>
                <c:pt idx="36225">
                  <c:v>119.087010999919</c:v>
                </c:pt>
                <c:pt idx="36226">
                  <c:v>119.087433999993</c:v>
                </c:pt>
                <c:pt idx="36227">
                  <c:v>119.087926999782</c:v>
                </c:pt>
                <c:pt idx="36228">
                  <c:v>119.08857300022601</c:v>
                </c:pt>
                <c:pt idx="36229">
                  <c:v>119.088866999845</c:v>
                </c:pt>
                <c:pt idx="36230">
                  <c:v>119.109073999879</c:v>
                </c:pt>
                <c:pt idx="36231">
                  <c:v>119.117064999954</c:v>
                </c:pt>
                <c:pt idx="36232">
                  <c:v>119.117664999976</c:v>
                </c:pt>
                <c:pt idx="36233">
                  <c:v>119.11871900019801</c:v>
                </c:pt>
                <c:pt idx="36234">
                  <c:v>119.11954900006</c:v>
                </c:pt>
                <c:pt idx="36235">
                  <c:v>119.13802800017899</c:v>
                </c:pt>
                <c:pt idx="36236">
                  <c:v>119.13874299989399</c:v>
                </c:pt>
                <c:pt idx="36237">
                  <c:v>119.13936000019001</c:v>
                </c:pt>
                <c:pt idx="36238">
                  <c:v>119.14066400004201</c:v>
                </c:pt>
                <c:pt idx="36239">
                  <c:v>119.141550000222</c:v>
                </c:pt>
                <c:pt idx="36240">
                  <c:v>119.14403599985201</c:v>
                </c:pt>
                <c:pt idx="36241">
                  <c:v>119.144660000074</c:v>
                </c:pt>
                <c:pt idx="36242">
                  <c:v>119.14581000019001</c:v>
                </c:pt>
                <c:pt idx="36243">
                  <c:v>119.14664899995799</c:v>
                </c:pt>
                <c:pt idx="36244">
                  <c:v>119.14800500017</c:v>
                </c:pt>
                <c:pt idx="36245">
                  <c:v>119.15667299990601</c:v>
                </c:pt>
                <c:pt idx="36246">
                  <c:v>119.15746100021299</c:v>
                </c:pt>
                <c:pt idx="36247">
                  <c:v>119.171920000098</c:v>
                </c:pt>
                <c:pt idx="36248">
                  <c:v>119.172848999824</c:v>
                </c:pt>
                <c:pt idx="36249">
                  <c:v>119.172858000183</c:v>
                </c:pt>
                <c:pt idx="36250">
                  <c:v>119.17413199989799</c:v>
                </c:pt>
                <c:pt idx="36251">
                  <c:v>119.17498999991899</c:v>
                </c:pt>
                <c:pt idx="36252">
                  <c:v>119.175490000088</c:v>
                </c:pt>
                <c:pt idx="36253">
                  <c:v>119.176157999845</c:v>
                </c:pt>
                <c:pt idx="36254">
                  <c:v>119.176919999972</c:v>
                </c:pt>
                <c:pt idx="36255">
                  <c:v>119.17743999992999</c:v>
                </c:pt>
                <c:pt idx="36256">
                  <c:v>119.178381999972</c:v>
                </c:pt>
                <c:pt idx="36257">
                  <c:v>119.180838999909</c:v>
                </c:pt>
                <c:pt idx="36258">
                  <c:v>119.199812999795</c:v>
                </c:pt>
                <c:pt idx="36259">
                  <c:v>119.201267999869</c:v>
                </c:pt>
                <c:pt idx="36260">
                  <c:v>119.204665999859</c:v>
                </c:pt>
                <c:pt idx="36261">
                  <c:v>119.207352000103</c:v>
                </c:pt>
                <c:pt idx="36262">
                  <c:v>119.20785800020801</c:v>
                </c:pt>
                <c:pt idx="36263">
                  <c:v>119.208658999923</c:v>
                </c:pt>
                <c:pt idx="36264">
                  <c:v>119.20921299997599</c:v>
                </c:pt>
                <c:pt idx="36265">
                  <c:v>119.21315400013501</c:v>
                </c:pt>
                <c:pt idx="36266">
                  <c:v>119.213608999871</c:v>
                </c:pt>
                <c:pt idx="36267">
                  <c:v>119.21432799999801</c:v>
                </c:pt>
                <c:pt idx="36268">
                  <c:v>119.21482400020901</c:v>
                </c:pt>
                <c:pt idx="36269">
                  <c:v>119.22929899992501</c:v>
                </c:pt>
                <c:pt idx="36270">
                  <c:v>119.22940300019</c:v>
                </c:pt>
                <c:pt idx="36271">
                  <c:v>119.230023999989</c:v>
                </c:pt>
                <c:pt idx="36272">
                  <c:v>119.230070999947</c:v>
                </c:pt>
                <c:pt idx="36273">
                  <c:v>119.231455999852</c:v>
                </c:pt>
                <c:pt idx="36274">
                  <c:v>119.232395999915</c:v>
                </c:pt>
                <c:pt idx="36275">
                  <c:v>119.23260799994699</c:v>
                </c:pt>
                <c:pt idx="36276">
                  <c:v>119.238960000075</c:v>
                </c:pt>
                <c:pt idx="36277">
                  <c:v>119.254820000151</c:v>
                </c:pt>
                <c:pt idx="36278">
                  <c:v>119.255926999812</c:v>
                </c:pt>
                <c:pt idx="36279">
                  <c:v>119.25646899999199</c:v>
                </c:pt>
                <c:pt idx="36280">
                  <c:v>119.257328999992</c:v>
                </c:pt>
                <c:pt idx="36281">
                  <c:v>119.25817200017201</c:v>
                </c:pt>
                <c:pt idx="36282">
                  <c:v>119.25937400019301</c:v>
                </c:pt>
                <c:pt idx="36283">
                  <c:v>119.26018900021499</c:v>
                </c:pt>
                <c:pt idx="36284">
                  <c:v>119.280237000111</c:v>
                </c:pt>
                <c:pt idx="36285">
                  <c:v>119.280871000228</c:v>
                </c:pt>
                <c:pt idx="36286">
                  <c:v>119.282027999815</c:v>
                </c:pt>
                <c:pt idx="36287">
                  <c:v>119.282778000069</c:v>
                </c:pt>
                <c:pt idx="36288">
                  <c:v>119.28888900001701</c:v>
                </c:pt>
                <c:pt idx="36289">
                  <c:v>119.289371999911</c:v>
                </c:pt>
                <c:pt idx="36290">
                  <c:v>119.289817000208</c:v>
                </c:pt>
                <c:pt idx="36291">
                  <c:v>119.29003400018699</c:v>
                </c:pt>
                <c:pt idx="36292">
                  <c:v>119.29043999998599</c:v>
                </c:pt>
                <c:pt idx="36293">
                  <c:v>119.291210000028</c:v>
                </c:pt>
                <c:pt idx="36294">
                  <c:v>119.291742999848</c:v>
                </c:pt>
                <c:pt idx="36295">
                  <c:v>119.29207299999601</c:v>
                </c:pt>
                <c:pt idx="36296">
                  <c:v>119.29260299984799</c:v>
                </c:pt>
                <c:pt idx="36297">
                  <c:v>119.298075000187</c:v>
                </c:pt>
                <c:pt idx="36298">
                  <c:v>119.300492000093</c:v>
                </c:pt>
                <c:pt idx="36299">
                  <c:v>119.30236299986001</c:v>
                </c:pt>
                <c:pt idx="36300">
                  <c:v>119.303203000072</c:v>
                </c:pt>
                <c:pt idx="36301">
                  <c:v>119.33744299994899</c:v>
                </c:pt>
                <c:pt idx="36302">
                  <c:v>119.33916799989601</c:v>
                </c:pt>
                <c:pt idx="36303">
                  <c:v>119.358737999846</c:v>
                </c:pt>
                <c:pt idx="36304">
                  <c:v>119.365470000047</c:v>
                </c:pt>
                <c:pt idx="36305">
                  <c:v>119.37272200020701</c:v>
                </c:pt>
                <c:pt idx="36306">
                  <c:v>119.38127699977399</c:v>
                </c:pt>
                <c:pt idx="36307">
                  <c:v>119.381953999891</c:v>
                </c:pt>
                <c:pt idx="36308">
                  <c:v>119.38323300000701</c:v>
                </c:pt>
                <c:pt idx="36309">
                  <c:v>119.38417400006001</c:v>
                </c:pt>
                <c:pt idx="36310">
                  <c:v>119.413623000127</c:v>
                </c:pt>
                <c:pt idx="36311">
                  <c:v>119.433458000003</c:v>
                </c:pt>
                <c:pt idx="36312">
                  <c:v>119.43411999982301</c:v>
                </c:pt>
                <c:pt idx="36313">
                  <c:v>119.43534800002401</c:v>
                </c:pt>
                <c:pt idx="36314">
                  <c:v>119.43599000005599</c:v>
                </c:pt>
                <c:pt idx="36315">
                  <c:v>119.436101999781</c:v>
                </c:pt>
                <c:pt idx="36316">
                  <c:v>119.443405999845</c:v>
                </c:pt>
                <c:pt idx="36317">
                  <c:v>119.44398100013099</c:v>
                </c:pt>
                <c:pt idx="36318">
                  <c:v>119.444915999793</c:v>
                </c:pt>
                <c:pt idx="36319">
                  <c:v>119.445627000004</c:v>
                </c:pt>
                <c:pt idx="36320">
                  <c:v>119.45666800011099</c:v>
                </c:pt>
                <c:pt idx="36321">
                  <c:v>119.457227000111</c:v>
                </c:pt>
                <c:pt idx="36322">
                  <c:v>119.45815399985801</c:v>
                </c:pt>
                <c:pt idx="36323">
                  <c:v>119.45885800014301</c:v>
                </c:pt>
                <c:pt idx="36324">
                  <c:v>119.49742500019001</c:v>
                </c:pt>
                <c:pt idx="36325">
                  <c:v>119.498052999915</c:v>
                </c:pt>
                <c:pt idx="36326">
                  <c:v>119.498293000106</c:v>
                </c:pt>
                <c:pt idx="36327">
                  <c:v>119.498910999936</c:v>
                </c:pt>
                <c:pt idx="36328">
                  <c:v>119.499004999852</c:v>
                </c:pt>
                <c:pt idx="36329">
                  <c:v>119.499187000201</c:v>
                </c:pt>
                <c:pt idx="36330">
                  <c:v>119.49953200019</c:v>
                </c:pt>
                <c:pt idx="36331">
                  <c:v>119.49966200018001</c:v>
                </c:pt>
                <c:pt idx="36332">
                  <c:v>119.499923000148</c:v>
                </c:pt>
                <c:pt idx="36333">
                  <c:v>119.500766999863</c:v>
                </c:pt>
                <c:pt idx="36334">
                  <c:v>119.500903999778</c:v>
                </c:pt>
                <c:pt idx="36335">
                  <c:v>119.501668999873</c:v>
                </c:pt>
                <c:pt idx="36336">
                  <c:v>119.501727000169</c:v>
                </c:pt>
                <c:pt idx="36337">
                  <c:v>119.509882999864</c:v>
                </c:pt>
                <c:pt idx="36338">
                  <c:v>119.523193000077</c:v>
                </c:pt>
                <c:pt idx="36339">
                  <c:v>119.54350199994201</c:v>
                </c:pt>
                <c:pt idx="36340">
                  <c:v>119.54386099978299</c:v>
                </c:pt>
                <c:pt idx="36341">
                  <c:v>119.544320999921</c:v>
                </c:pt>
                <c:pt idx="36342">
                  <c:v>119.54512800002701</c:v>
                </c:pt>
                <c:pt idx="36343">
                  <c:v>119.55014400018599</c:v>
                </c:pt>
                <c:pt idx="36344">
                  <c:v>119.567440000082</c:v>
                </c:pt>
                <c:pt idx="36345">
                  <c:v>119.577324000147</c:v>
                </c:pt>
                <c:pt idx="36346">
                  <c:v>119.59482200018101</c:v>
                </c:pt>
                <c:pt idx="36347">
                  <c:v>119.595338000181</c:v>
                </c:pt>
                <c:pt idx="36348">
                  <c:v>119.595496999863</c:v>
                </c:pt>
                <c:pt idx="36349">
                  <c:v>119.59600099999</c:v>
                </c:pt>
                <c:pt idx="36350">
                  <c:v>119.59726499981099</c:v>
                </c:pt>
                <c:pt idx="36351">
                  <c:v>119.59785499993799</c:v>
                </c:pt>
                <c:pt idx="36352">
                  <c:v>119.59793400001199</c:v>
                </c:pt>
                <c:pt idx="36353">
                  <c:v>119.59807699986399</c:v>
                </c:pt>
                <c:pt idx="36354">
                  <c:v>119.598224000128</c:v>
                </c:pt>
                <c:pt idx="36355">
                  <c:v>119.598615000086</c:v>
                </c:pt>
                <c:pt idx="36356">
                  <c:v>119.59945099988499</c:v>
                </c:pt>
                <c:pt idx="36357">
                  <c:v>119.59965699998</c:v>
                </c:pt>
                <c:pt idx="36358">
                  <c:v>119.599913999991</c:v>
                </c:pt>
                <c:pt idx="36359">
                  <c:v>119.60084100019201</c:v>
                </c:pt>
                <c:pt idx="36360">
                  <c:v>119.602795999981</c:v>
                </c:pt>
                <c:pt idx="36361">
                  <c:v>119.603174000076</c:v>
                </c:pt>
                <c:pt idx="36362">
                  <c:v>119.60425999996001</c:v>
                </c:pt>
                <c:pt idx="36363">
                  <c:v>119.60439699987499</c:v>
                </c:pt>
                <c:pt idx="36364">
                  <c:v>119.60453800020299</c:v>
                </c:pt>
                <c:pt idx="36365">
                  <c:v>119.60464100002301</c:v>
                </c:pt>
                <c:pt idx="36366">
                  <c:v>119.605485000192</c:v>
                </c:pt>
                <c:pt idx="36367">
                  <c:v>119.60604200021399</c:v>
                </c:pt>
                <c:pt idx="36368">
                  <c:v>119.606453999949</c:v>
                </c:pt>
                <c:pt idx="36369">
                  <c:v>119.607357999939</c:v>
                </c:pt>
                <c:pt idx="36370">
                  <c:v>119.610076999833</c:v>
                </c:pt>
                <c:pt idx="36371">
                  <c:v>119.62022099987701</c:v>
                </c:pt>
                <c:pt idx="36372">
                  <c:v>119.620857999962</c:v>
                </c:pt>
                <c:pt idx="36373">
                  <c:v>119.622153999898</c:v>
                </c:pt>
                <c:pt idx="36374">
                  <c:v>119.623090000004</c:v>
                </c:pt>
                <c:pt idx="36375">
                  <c:v>119.628376000036</c:v>
                </c:pt>
                <c:pt idx="36376">
                  <c:v>119.629069999973</c:v>
                </c:pt>
                <c:pt idx="36377">
                  <c:v>119.630443000005</c:v>
                </c:pt>
                <c:pt idx="36378">
                  <c:v>119.631374000164</c:v>
                </c:pt>
                <c:pt idx="36379">
                  <c:v>119.647726000039</c:v>
                </c:pt>
                <c:pt idx="36380">
                  <c:v>119.670789999872</c:v>
                </c:pt>
                <c:pt idx="36381">
                  <c:v>119.672774999799</c:v>
                </c:pt>
                <c:pt idx="36382">
                  <c:v>119.67671299998901</c:v>
                </c:pt>
                <c:pt idx="36383">
                  <c:v>119.690306999928</c:v>
                </c:pt>
                <c:pt idx="36384">
                  <c:v>119.69091299988499</c:v>
                </c:pt>
                <c:pt idx="36385">
                  <c:v>119.69208399978</c:v>
                </c:pt>
                <c:pt idx="36386">
                  <c:v>119.69296799998101</c:v>
                </c:pt>
                <c:pt idx="36387">
                  <c:v>119.701833999897</c:v>
                </c:pt>
                <c:pt idx="36388">
                  <c:v>119.702365000193</c:v>
                </c:pt>
                <c:pt idx="36389">
                  <c:v>119.703318000119</c:v>
                </c:pt>
                <c:pt idx="36390">
                  <c:v>119.70403900022499</c:v>
                </c:pt>
                <c:pt idx="36391">
                  <c:v>119.70883399999299</c:v>
                </c:pt>
                <c:pt idx="36392">
                  <c:v>119.71485399999399</c:v>
                </c:pt>
                <c:pt idx="36393">
                  <c:v>119.715270000142</c:v>
                </c:pt>
                <c:pt idx="36394">
                  <c:v>119.715307000205</c:v>
                </c:pt>
                <c:pt idx="36395">
                  <c:v>119.71580599993099</c:v>
                </c:pt>
                <c:pt idx="36396">
                  <c:v>119.715882000036</c:v>
                </c:pt>
                <c:pt idx="36397">
                  <c:v>119.715888999962</c:v>
                </c:pt>
                <c:pt idx="36398">
                  <c:v>119.71648899998399</c:v>
                </c:pt>
                <c:pt idx="36399">
                  <c:v>119.717020999814</c:v>
                </c:pt>
                <c:pt idx="36400">
                  <c:v>119.717023999783</c:v>
                </c:pt>
                <c:pt idx="36401">
                  <c:v>119.71773100003701</c:v>
                </c:pt>
                <c:pt idx="36402">
                  <c:v>119.71780100020599</c:v>
                </c:pt>
                <c:pt idx="36403">
                  <c:v>119.717803000185</c:v>
                </c:pt>
                <c:pt idx="36404">
                  <c:v>119.71859300001501</c:v>
                </c:pt>
                <c:pt idx="36405">
                  <c:v>119.72070100000501</c:v>
                </c:pt>
                <c:pt idx="36406">
                  <c:v>119.721314999878</c:v>
                </c:pt>
                <c:pt idx="36407">
                  <c:v>119.721766000111</c:v>
                </c:pt>
                <c:pt idx="36408">
                  <c:v>119.72249300015301</c:v>
                </c:pt>
                <c:pt idx="36409">
                  <c:v>119.722640999953</c:v>
                </c:pt>
                <c:pt idx="36410">
                  <c:v>119.723492000048</c:v>
                </c:pt>
                <c:pt idx="36411">
                  <c:v>119.723909000185</c:v>
                </c:pt>
                <c:pt idx="36412">
                  <c:v>119.72494600013299</c:v>
                </c:pt>
                <c:pt idx="36413">
                  <c:v>119.760001000031</c:v>
                </c:pt>
                <c:pt idx="36414">
                  <c:v>119.76043100003099</c:v>
                </c:pt>
                <c:pt idx="36415">
                  <c:v>119.76134299993601</c:v>
                </c:pt>
                <c:pt idx="36416">
                  <c:v>119.76195999977701</c:v>
                </c:pt>
                <c:pt idx="36417">
                  <c:v>119.76284200000001</c:v>
                </c:pt>
                <c:pt idx="36418">
                  <c:v>119.768116000159</c:v>
                </c:pt>
                <c:pt idx="36419">
                  <c:v>119.77896999997</c:v>
                </c:pt>
                <c:pt idx="36420">
                  <c:v>119.77950299979</c:v>
                </c:pt>
                <c:pt idx="36421">
                  <c:v>119.78043999988499</c:v>
                </c:pt>
                <c:pt idx="36422">
                  <c:v>119.78108899984301</c:v>
                </c:pt>
                <c:pt idx="36423">
                  <c:v>119.78343000009701</c:v>
                </c:pt>
                <c:pt idx="36424">
                  <c:v>119.783913999981</c:v>
                </c:pt>
                <c:pt idx="36425">
                  <c:v>119.78480100015</c:v>
                </c:pt>
                <c:pt idx="36426">
                  <c:v>119.785460999992</c:v>
                </c:pt>
                <c:pt idx="36427">
                  <c:v>119.79002999987601</c:v>
                </c:pt>
                <c:pt idx="36428">
                  <c:v>119.80479200019499</c:v>
                </c:pt>
                <c:pt idx="36429">
                  <c:v>119.805355000153</c:v>
                </c:pt>
                <c:pt idx="36430">
                  <c:v>119.80641999980401</c:v>
                </c:pt>
                <c:pt idx="36431">
                  <c:v>119.807208000111</c:v>
                </c:pt>
                <c:pt idx="36432">
                  <c:v>119.811168000069</c:v>
                </c:pt>
                <c:pt idx="36433">
                  <c:v>119.81156299998399</c:v>
                </c:pt>
                <c:pt idx="36434">
                  <c:v>119.812237000132</c:v>
                </c:pt>
                <c:pt idx="36435">
                  <c:v>119.81342699982599</c:v>
                </c:pt>
                <c:pt idx="36436">
                  <c:v>119.81423999986801</c:v>
                </c:pt>
                <c:pt idx="36437">
                  <c:v>119.81566499980501</c:v>
                </c:pt>
                <c:pt idx="36438">
                  <c:v>119.82382599990099</c:v>
                </c:pt>
                <c:pt idx="36439">
                  <c:v>119.83774600002999</c:v>
                </c:pt>
                <c:pt idx="36440">
                  <c:v>119.842548000178</c:v>
                </c:pt>
                <c:pt idx="36441">
                  <c:v>119.858947000011</c:v>
                </c:pt>
                <c:pt idx="36442">
                  <c:v>119.8667929998</c:v>
                </c:pt>
                <c:pt idx="36443">
                  <c:v>119.86997099984301</c:v>
                </c:pt>
                <c:pt idx="36444">
                  <c:v>119.870589000129</c:v>
                </c:pt>
                <c:pt idx="36445">
                  <c:v>119.87063900005501</c:v>
                </c:pt>
                <c:pt idx="36446">
                  <c:v>119.87193100003401</c:v>
                </c:pt>
                <c:pt idx="36447">
                  <c:v>119.872705000034</c:v>
                </c:pt>
                <c:pt idx="36448">
                  <c:v>119.88038299978099</c:v>
                </c:pt>
                <c:pt idx="36449">
                  <c:v>119.886475999919</c:v>
                </c:pt>
                <c:pt idx="36450">
                  <c:v>119.88927599986701</c:v>
                </c:pt>
                <c:pt idx="36451">
                  <c:v>119.899428999815</c:v>
                </c:pt>
                <c:pt idx="36452">
                  <c:v>119.900039000185</c:v>
                </c:pt>
                <c:pt idx="36453">
                  <c:v>119.90143399998399</c:v>
                </c:pt>
                <c:pt idx="36454">
                  <c:v>119.90230499986801</c:v>
                </c:pt>
                <c:pt idx="36455">
                  <c:v>119.90562600021801</c:v>
                </c:pt>
                <c:pt idx="36456">
                  <c:v>119.90638999986901</c:v>
                </c:pt>
                <c:pt idx="36457">
                  <c:v>119.907609000165</c:v>
                </c:pt>
                <c:pt idx="36458">
                  <c:v>119.908500999827</c:v>
                </c:pt>
                <c:pt idx="36459">
                  <c:v>119.914394999796</c:v>
                </c:pt>
                <c:pt idx="36460">
                  <c:v>119.91492000015501</c:v>
                </c:pt>
                <c:pt idx="36461">
                  <c:v>119.915894999849</c:v>
                </c:pt>
                <c:pt idx="36462">
                  <c:v>119.91670699990199</c:v>
                </c:pt>
                <c:pt idx="36463">
                  <c:v>119.93041400000899</c:v>
                </c:pt>
                <c:pt idx="36464">
                  <c:v>119.931021999946</c:v>
                </c:pt>
                <c:pt idx="36465">
                  <c:v>119.93217899998801</c:v>
                </c:pt>
                <c:pt idx="36466">
                  <c:v>119.932951000009</c:v>
                </c:pt>
                <c:pt idx="36467">
                  <c:v>119.94122499981999</c:v>
                </c:pt>
                <c:pt idx="36468">
                  <c:v>119.96712200016101</c:v>
                </c:pt>
                <c:pt idx="36469">
                  <c:v>119.96769799998199</c:v>
                </c:pt>
                <c:pt idx="36470">
                  <c:v>119.968804000109</c:v>
                </c:pt>
                <c:pt idx="36471">
                  <c:v>119.969602999844</c:v>
                </c:pt>
                <c:pt idx="36472">
                  <c:v>119.97456600010901</c:v>
                </c:pt>
                <c:pt idx="36473">
                  <c:v>119.975145999887</c:v>
                </c:pt>
                <c:pt idx="36474">
                  <c:v>119.976077000046</c:v>
                </c:pt>
                <c:pt idx="36475">
                  <c:v>119.976768000015</c:v>
                </c:pt>
                <c:pt idx="36476">
                  <c:v>119.97824999980301</c:v>
                </c:pt>
                <c:pt idx="36477">
                  <c:v>119.984891000058</c:v>
                </c:pt>
                <c:pt idx="36478">
                  <c:v>119.988063000164</c:v>
                </c:pt>
                <c:pt idx="36479">
                  <c:v>119.98861099982599</c:v>
                </c:pt>
                <c:pt idx="36480">
                  <c:v>119.98873299989999</c:v>
                </c:pt>
                <c:pt idx="36481">
                  <c:v>119.98985699983599</c:v>
                </c:pt>
                <c:pt idx="36482">
                  <c:v>119.990745999984</c:v>
                </c:pt>
                <c:pt idx="36483">
                  <c:v>120.020285000009</c:v>
                </c:pt>
                <c:pt idx="36484">
                  <c:v>120.031523999841</c:v>
                </c:pt>
                <c:pt idx="36485">
                  <c:v>120.03215300001099</c:v>
                </c:pt>
                <c:pt idx="36486">
                  <c:v>120.03297399996801</c:v>
                </c:pt>
                <c:pt idx="36487">
                  <c:v>120.03343100013799</c:v>
                </c:pt>
                <c:pt idx="36488">
                  <c:v>120.034374000169</c:v>
                </c:pt>
                <c:pt idx="36489">
                  <c:v>120.045238999864</c:v>
                </c:pt>
                <c:pt idx="36490">
                  <c:v>120.060105999982</c:v>
                </c:pt>
                <c:pt idx="36491">
                  <c:v>120.06077300020399</c:v>
                </c:pt>
                <c:pt idx="36492">
                  <c:v>120.06202200018301</c:v>
                </c:pt>
                <c:pt idx="36493">
                  <c:v>120.06289200007799</c:v>
                </c:pt>
                <c:pt idx="36494">
                  <c:v>120.065847000205</c:v>
                </c:pt>
                <c:pt idx="36495">
                  <c:v>120.06909100000399</c:v>
                </c:pt>
                <c:pt idx="36496">
                  <c:v>120.06970399988801</c:v>
                </c:pt>
                <c:pt idx="36497">
                  <c:v>120.07078599981401</c:v>
                </c:pt>
                <c:pt idx="36498">
                  <c:v>120.071524000195</c:v>
                </c:pt>
                <c:pt idx="36499">
                  <c:v>120.10257700012501</c:v>
                </c:pt>
                <c:pt idx="36500">
                  <c:v>120.103199999903</c:v>
                </c:pt>
                <c:pt idx="36501">
                  <c:v>120.104362999882</c:v>
                </c:pt>
                <c:pt idx="36502">
                  <c:v>120.105249000062</c:v>
                </c:pt>
                <c:pt idx="36503">
                  <c:v>120.10629399992401</c:v>
                </c:pt>
                <c:pt idx="36504">
                  <c:v>120.10672499991401</c:v>
                </c:pt>
                <c:pt idx="36505">
                  <c:v>120.10749000000899</c:v>
                </c:pt>
                <c:pt idx="36506">
                  <c:v>120.10841700021</c:v>
                </c:pt>
                <c:pt idx="36507">
                  <c:v>120.117632000074</c:v>
                </c:pt>
                <c:pt idx="36508">
                  <c:v>120.12558600008499</c:v>
                </c:pt>
                <c:pt idx="36509">
                  <c:v>120.12632200003199</c:v>
                </c:pt>
                <c:pt idx="36510">
                  <c:v>120.126992000223</c:v>
                </c:pt>
                <c:pt idx="36511">
                  <c:v>120.128223999927</c:v>
                </c:pt>
                <c:pt idx="36512">
                  <c:v>120.129197000096</c:v>
                </c:pt>
                <c:pt idx="36513">
                  <c:v>120.135904000107</c:v>
                </c:pt>
                <c:pt idx="36514">
                  <c:v>120.13643799991701</c:v>
                </c:pt>
                <c:pt idx="36515">
                  <c:v>120.13754500003401</c:v>
                </c:pt>
                <c:pt idx="36516">
                  <c:v>120.138337999833</c:v>
                </c:pt>
                <c:pt idx="36517">
                  <c:v>120.13894299980099</c:v>
                </c:pt>
                <c:pt idx="36518">
                  <c:v>120.15984199979299</c:v>
                </c:pt>
                <c:pt idx="36519">
                  <c:v>120.160426999973</c:v>
                </c:pt>
                <c:pt idx="36520">
                  <c:v>120.16158100004699</c:v>
                </c:pt>
                <c:pt idx="36521">
                  <c:v>120.16246800021601</c:v>
                </c:pt>
                <c:pt idx="36522">
                  <c:v>120.17121400003799</c:v>
                </c:pt>
                <c:pt idx="36523">
                  <c:v>120.17181999999499</c:v>
                </c:pt>
                <c:pt idx="36524">
                  <c:v>120.17187299989</c:v>
                </c:pt>
                <c:pt idx="36525">
                  <c:v>120.17304700020701</c:v>
                </c:pt>
                <c:pt idx="36526">
                  <c:v>120.173905000228</c:v>
                </c:pt>
                <c:pt idx="36527">
                  <c:v>120.17480399981601</c:v>
                </c:pt>
                <c:pt idx="36528">
                  <c:v>120.17521100005899</c:v>
                </c:pt>
                <c:pt idx="36529">
                  <c:v>120.17605800019699</c:v>
                </c:pt>
                <c:pt idx="36530">
                  <c:v>120.176701000218</c:v>
                </c:pt>
                <c:pt idx="36531">
                  <c:v>120.18165600011299</c:v>
                </c:pt>
                <c:pt idx="36532">
                  <c:v>120.18220399977501</c:v>
                </c:pt>
                <c:pt idx="36533">
                  <c:v>120.182295000176</c:v>
                </c:pt>
                <c:pt idx="36534">
                  <c:v>120.18356899989099</c:v>
                </c:pt>
                <c:pt idx="36535">
                  <c:v>120.18448600019801</c:v>
                </c:pt>
                <c:pt idx="36536">
                  <c:v>120.210747999863</c:v>
                </c:pt>
                <c:pt idx="36537">
                  <c:v>120.211419000042</c:v>
                </c:pt>
                <c:pt idx="36538">
                  <c:v>120.21265400017001</c:v>
                </c:pt>
                <c:pt idx="36539">
                  <c:v>120.212759999958</c:v>
                </c:pt>
                <c:pt idx="36540">
                  <c:v>120.213198999863</c:v>
                </c:pt>
                <c:pt idx="36541">
                  <c:v>120.213775000138</c:v>
                </c:pt>
                <c:pt idx="36542">
                  <c:v>120.21416800007499</c:v>
                </c:pt>
                <c:pt idx="36543">
                  <c:v>120.21476800009599</c:v>
                </c:pt>
                <c:pt idx="36544">
                  <c:v>120.21953600014899</c:v>
                </c:pt>
                <c:pt idx="36545">
                  <c:v>120.220059000075</c:v>
                </c:pt>
                <c:pt idx="36546">
                  <c:v>120.22100200010701</c:v>
                </c:pt>
                <c:pt idx="36547">
                  <c:v>120.22166199994899</c:v>
                </c:pt>
                <c:pt idx="36548">
                  <c:v>120.22339699979</c:v>
                </c:pt>
                <c:pt idx="36549">
                  <c:v>120.223888000055</c:v>
                </c:pt>
                <c:pt idx="36550">
                  <c:v>120.224711999981</c:v>
                </c:pt>
                <c:pt idx="36551">
                  <c:v>120.22538600012901</c:v>
                </c:pt>
                <c:pt idx="36552">
                  <c:v>120.229266000023</c:v>
                </c:pt>
                <c:pt idx="36553">
                  <c:v>120.230521999928</c:v>
                </c:pt>
                <c:pt idx="36554">
                  <c:v>120.230835999791</c:v>
                </c:pt>
                <c:pt idx="36555">
                  <c:v>120.23103599995001</c:v>
                </c:pt>
                <c:pt idx="36556">
                  <c:v>120.231789000172</c:v>
                </c:pt>
                <c:pt idx="36557">
                  <c:v>120.232384999781</c:v>
                </c:pt>
                <c:pt idx="36558">
                  <c:v>120.236627999929</c:v>
                </c:pt>
                <c:pt idx="36559">
                  <c:v>120.24182400000399</c:v>
                </c:pt>
                <c:pt idx="36560">
                  <c:v>120.24874799999399</c:v>
                </c:pt>
                <c:pt idx="36561">
                  <c:v>120.24967200022701</c:v>
                </c:pt>
                <c:pt idx="36562">
                  <c:v>120.25022299985699</c:v>
                </c:pt>
                <c:pt idx="36563">
                  <c:v>120.251431999804</c:v>
                </c:pt>
                <c:pt idx="36564">
                  <c:v>120.252142000026</c:v>
                </c:pt>
                <c:pt idx="36565">
                  <c:v>120.263946999784</c:v>
                </c:pt>
                <c:pt idx="36566">
                  <c:v>120.264243999827</c:v>
                </c:pt>
                <c:pt idx="36567">
                  <c:v>120.26484899979501</c:v>
                </c:pt>
                <c:pt idx="36568">
                  <c:v>120.26528200021801</c:v>
                </c:pt>
                <c:pt idx="36569">
                  <c:v>120.28959300005201</c:v>
                </c:pt>
                <c:pt idx="36570">
                  <c:v>120.291157999872</c:v>
                </c:pt>
                <c:pt idx="36571">
                  <c:v>120.299055000032</c:v>
                </c:pt>
                <c:pt idx="36572">
                  <c:v>120.310745000097</c:v>
                </c:pt>
                <c:pt idx="36573">
                  <c:v>120.31175899983201</c:v>
                </c:pt>
                <c:pt idx="36574">
                  <c:v>120.31204400000199</c:v>
                </c:pt>
                <c:pt idx="36575">
                  <c:v>120.312591000129</c:v>
                </c:pt>
                <c:pt idx="36576">
                  <c:v>120.312996999928</c:v>
                </c:pt>
                <c:pt idx="36577">
                  <c:v>120.314935999886</c:v>
                </c:pt>
                <c:pt idx="36578">
                  <c:v>120.321984999918</c:v>
                </c:pt>
                <c:pt idx="36579">
                  <c:v>120.324253000035</c:v>
                </c:pt>
                <c:pt idx="36580">
                  <c:v>120.32491599984399</c:v>
                </c:pt>
                <c:pt idx="36581">
                  <c:v>120.32597899997199</c:v>
                </c:pt>
                <c:pt idx="36582">
                  <c:v>120.327051000003</c:v>
                </c:pt>
                <c:pt idx="36583">
                  <c:v>120.32716000021499</c:v>
                </c:pt>
                <c:pt idx="36584">
                  <c:v>120.32763300021499</c:v>
                </c:pt>
                <c:pt idx="36585">
                  <c:v>120.328771000004</c:v>
                </c:pt>
                <c:pt idx="36586">
                  <c:v>120.33003499982401</c:v>
                </c:pt>
                <c:pt idx="36587">
                  <c:v>120.336709000184</c:v>
                </c:pt>
                <c:pt idx="36588">
                  <c:v>120.337260999804</c:v>
                </c:pt>
                <c:pt idx="36589">
                  <c:v>120.338357000036</c:v>
                </c:pt>
                <c:pt idx="36590">
                  <c:v>120.33907200020599</c:v>
                </c:pt>
                <c:pt idx="36591">
                  <c:v>120.339734000026</c:v>
                </c:pt>
                <c:pt idx="36592">
                  <c:v>120.34731799985801</c:v>
                </c:pt>
                <c:pt idx="36593">
                  <c:v>120.350619999953</c:v>
                </c:pt>
                <c:pt idx="36594">
                  <c:v>120.35098900014401</c:v>
                </c:pt>
                <c:pt idx="36595">
                  <c:v>120.35167000021801</c:v>
                </c:pt>
                <c:pt idx="36596">
                  <c:v>120.352140999784</c:v>
                </c:pt>
                <c:pt idx="36597">
                  <c:v>120.359989999997</c:v>
                </c:pt>
                <c:pt idx="36598">
                  <c:v>120.360622000134</c:v>
                </c:pt>
                <c:pt idx="36599">
                  <c:v>120.36190900016599</c:v>
                </c:pt>
                <c:pt idx="36600">
                  <c:v>120.362776000092</c:v>
                </c:pt>
                <c:pt idx="36601">
                  <c:v>120.37223900006201</c:v>
                </c:pt>
                <c:pt idx="36602">
                  <c:v>120.37329900022</c:v>
                </c:pt>
                <c:pt idx="36603">
                  <c:v>120.373994000146</c:v>
                </c:pt>
                <c:pt idx="36604">
                  <c:v>120.375205000073</c:v>
                </c:pt>
                <c:pt idx="36605">
                  <c:v>120.376065000073</c:v>
                </c:pt>
                <c:pt idx="36606">
                  <c:v>120.389351000085</c:v>
                </c:pt>
                <c:pt idx="36607">
                  <c:v>120.396874000107</c:v>
                </c:pt>
                <c:pt idx="36608">
                  <c:v>120.39756400008599</c:v>
                </c:pt>
                <c:pt idx="36609">
                  <c:v>120.39902500009701</c:v>
                </c:pt>
                <c:pt idx="36610">
                  <c:v>120.399882000128</c:v>
                </c:pt>
                <c:pt idx="36611">
                  <c:v>120.400450000033</c:v>
                </c:pt>
                <c:pt idx="36612">
                  <c:v>120.408931999918</c:v>
                </c:pt>
                <c:pt idx="36613">
                  <c:v>120.409342000129</c:v>
                </c:pt>
                <c:pt idx="36614">
                  <c:v>120.409852000193</c:v>
                </c:pt>
                <c:pt idx="36615">
                  <c:v>120.41026999986499</c:v>
                </c:pt>
                <c:pt idx="36616">
                  <c:v>120.42370000017399</c:v>
                </c:pt>
                <c:pt idx="36617">
                  <c:v>120.436700000027</c:v>
                </c:pt>
                <c:pt idx="36618">
                  <c:v>120.443397000144</c:v>
                </c:pt>
                <c:pt idx="36619">
                  <c:v>120.443911000165</c:v>
                </c:pt>
                <c:pt idx="36620">
                  <c:v>120.444783000039</c:v>
                </c:pt>
                <c:pt idx="36621">
                  <c:v>120.445500000187</c:v>
                </c:pt>
                <c:pt idx="36622">
                  <c:v>120.44830800004999</c:v>
                </c:pt>
                <c:pt idx="36623">
                  <c:v>120.450651999817</c:v>
                </c:pt>
                <c:pt idx="36624">
                  <c:v>120.451178000166</c:v>
                </c:pt>
                <c:pt idx="36625">
                  <c:v>120.45202799981701</c:v>
                </c:pt>
                <c:pt idx="36626">
                  <c:v>120.452691000082</c:v>
                </c:pt>
                <c:pt idx="36627">
                  <c:v>120.45532599995499</c:v>
                </c:pt>
                <c:pt idx="36628">
                  <c:v>120.45567999984901</c:v>
                </c:pt>
                <c:pt idx="36629">
                  <c:v>120.45619499986</c:v>
                </c:pt>
                <c:pt idx="36630">
                  <c:v>120.45659500017699</c:v>
                </c:pt>
                <c:pt idx="36631">
                  <c:v>120.4660960002</c:v>
                </c:pt>
                <c:pt idx="36632">
                  <c:v>120.470824000221</c:v>
                </c:pt>
                <c:pt idx="36633">
                  <c:v>120.47144500002099</c:v>
                </c:pt>
                <c:pt idx="36634">
                  <c:v>120.472625999809</c:v>
                </c:pt>
                <c:pt idx="36635">
                  <c:v>120.473453000158</c:v>
                </c:pt>
                <c:pt idx="36636">
                  <c:v>120.476123000116</c:v>
                </c:pt>
                <c:pt idx="36637">
                  <c:v>120.495448999918</c:v>
                </c:pt>
                <c:pt idx="36638">
                  <c:v>120.502208999823</c:v>
                </c:pt>
                <c:pt idx="36639">
                  <c:v>120.502748000035</c:v>
                </c:pt>
                <c:pt idx="36640">
                  <c:v>120.503588999781</c:v>
                </c:pt>
                <c:pt idx="36641">
                  <c:v>120.504208000056</c:v>
                </c:pt>
                <c:pt idx="36642">
                  <c:v>120.50964599984499</c:v>
                </c:pt>
                <c:pt idx="36643">
                  <c:v>120.50978300021499</c:v>
                </c:pt>
                <c:pt idx="36644">
                  <c:v>120.51000500014099</c:v>
                </c:pt>
                <c:pt idx="36645">
                  <c:v>120.510714999909</c:v>
                </c:pt>
                <c:pt idx="36646">
                  <c:v>120.511187999909</c:v>
                </c:pt>
                <c:pt idx="36647">
                  <c:v>120.518250999793</c:v>
                </c:pt>
                <c:pt idx="36648">
                  <c:v>120.538120000219</c:v>
                </c:pt>
                <c:pt idx="36649">
                  <c:v>120.56618799988399</c:v>
                </c:pt>
                <c:pt idx="36650">
                  <c:v>120.566712999789</c:v>
                </c:pt>
                <c:pt idx="36651">
                  <c:v>120.567428999947</c:v>
                </c:pt>
                <c:pt idx="36652">
                  <c:v>120.568716999969</c:v>
                </c:pt>
                <c:pt idx="36653">
                  <c:v>120.56880999989501</c:v>
                </c:pt>
                <c:pt idx="36654">
                  <c:v>120.569826000064</c:v>
                </c:pt>
                <c:pt idx="36655">
                  <c:v>120.57679999998</c:v>
                </c:pt>
                <c:pt idx="36656">
                  <c:v>120.58314800014999</c:v>
                </c:pt>
                <c:pt idx="36657">
                  <c:v>120.583783999791</c:v>
                </c:pt>
                <c:pt idx="36658">
                  <c:v>120.58506699986499</c:v>
                </c:pt>
                <c:pt idx="36659">
                  <c:v>120.58600399996</c:v>
                </c:pt>
                <c:pt idx="36660">
                  <c:v>120.588489000056</c:v>
                </c:pt>
                <c:pt idx="36661">
                  <c:v>120.58924499979099</c:v>
                </c:pt>
                <c:pt idx="36662">
                  <c:v>120.590558000003</c:v>
                </c:pt>
                <c:pt idx="36663">
                  <c:v>120.592050000141</c:v>
                </c:pt>
                <c:pt idx="36664">
                  <c:v>120.598197000163</c:v>
                </c:pt>
                <c:pt idx="36665">
                  <c:v>120.598826999867</c:v>
                </c:pt>
                <c:pt idx="36666">
                  <c:v>120.598856000015</c:v>
                </c:pt>
                <c:pt idx="36667">
                  <c:v>120.59914500014199</c:v>
                </c:pt>
                <c:pt idx="36668">
                  <c:v>120.60009700007799</c:v>
                </c:pt>
                <c:pt idx="36669">
                  <c:v>120.60009800006799</c:v>
                </c:pt>
                <c:pt idx="36670">
                  <c:v>120.600998000099</c:v>
                </c:pt>
                <c:pt idx="36671">
                  <c:v>120.60100700000399</c:v>
                </c:pt>
                <c:pt idx="36672">
                  <c:v>120.611485000154</c:v>
                </c:pt>
                <c:pt idx="36673">
                  <c:v>120.612166000228</c:v>
                </c:pt>
                <c:pt idx="36674">
                  <c:v>120.61329500011099</c:v>
                </c:pt>
                <c:pt idx="36675">
                  <c:v>120.614156000101</c:v>
                </c:pt>
                <c:pt idx="36676">
                  <c:v>120.61675199993201</c:v>
                </c:pt>
                <c:pt idx="36677">
                  <c:v>120.622871999785</c:v>
                </c:pt>
                <c:pt idx="36678">
                  <c:v>120.62326500017599</c:v>
                </c:pt>
                <c:pt idx="36679">
                  <c:v>120.62413000012299</c:v>
                </c:pt>
                <c:pt idx="36680">
                  <c:v>120.624613000018</c:v>
                </c:pt>
                <c:pt idx="36681">
                  <c:v>120.653302999926</c:v>
                </c:pt>
                <c:pt idx="36682">
                  <c:v>120.65788100017001</c:v>
                </c:pt>
                <c:pt idx="36683">
                  <c:v>120.65809200021199</c:v>
                </c:pt>
                <c:pt idx="36684">
                  <c:v>120.658326000011</c:v>
                </c:pt>
                <c:pt idx="36685">
                  <c:v>120.659097000043</c:v>
                </c:pt>
                <c:pt idx="36686">
                  <c:v>120.65960300014899</c:v>
                </c:pt>
                <c:pt idx="36687">
                  <c:v>120.670115999928</c:v>
                </c:pt>
                <c:pt idx="36688">
                  <c:v>120.674538000002</c:v>
                </c:pt>
                <c:pt idx="36689">
                  <c:v>120.678314000087</c:v>
                </c:pt>
                <c:pt idx="36690">
                  <c:v>120.67879400001401</c:v>
                </c:pt>
                <c:pt idx="36691">
                  <c:v>120.679555000151</c:v>
                </c:pt>
                <c:pt idx="36692">
                  <c:v>120.680079000067</c:v>
                </c:pt>
                <c:pt idx="36693">
                  <c:v>120.69534400006799</c:v>
                </c:pt>
                <c:pt idx="36694">
                  <c:v>120.69596599985699</c:v>
                </c:pt>
                <c:pt idx="36695">
                  <c:v>120.69608499996301</c:v>
                </c:pt>
                <c:pt idx="36696">
                  <c:v>120.696299999963</c:v>
                </c:pt>
                <c:pt idx="36697">
                  <c:v>120.696930000121</c:v>
                </c:pt>
                <c:pt idx="36698">
                  <c:v>120.69740400011099</c:v>
                </c:pt>
                <c:pt idx="36699">
                  <c:v>120.697413000016</c:v>
                </c:pt>
                <c:pt idx="36700">
                  <c:v>120.698772000196</c:v>
                </c:pt>
                <c:pt idx="36701">
                  <c:v>120.705880000059</c:v>
                </c:pt>
                <c:pt idx="36702">
                  <c:v>120.711781999943</c:v>
                </c:pt>
                <c:pt idx="36703">
                  <c:v>120.73975300017899</c:v>
                </c:pt>
                <c:pt idx="36704">
                  <c:v>120.74579999989501</c:v>
                </c:pt>
                <c:pt idx="36705">
                  <c:v>120.746489999874</c:v>
                </c:pt>
                <c:pt idx="36706">
                  <c:v>120.74773399990501</c:v>
                </c:pt>
                <c:pt idx="36707">
                  <c:v>120.748592999916</c:v>
                </c:pt>
                <c:pt idx="36708">
                  <c:v>120.74868899981</c:v>
                </c:pt>
                <c:pt idx="36709">
                  <c:v>120.76447099980199</c:v>
                </c:pt>
                <c:pt idx="36710">
                  <c:v>120.764801999939</c:v>
                </c:pt>
                <c:pt idx="36711">
                  <c:v>120.77644200007799</c:v>
                </c:pt>
                <c:pt idx="36712">
                  <c:v>120.777069999803</c:v>
                </c:pt>
                <c:pt idx="36713">
                  <c:v>120.77827800021601</c:v>
                </c:pt>
                <c:pt idx="36714">
                  <c:v>120.779156000025</c:v>
                </c:pt>
                <c:pt idx="36715">
                  <c:v>120.78271300015301</c:v>
                </c:pt>
                <c:pt idx="36716">
                  <c:v>120.783116999973</c:v>
                </c:pt>
                <c:pt idx="36717">
                  <c:v>120.7840080001</c:v>
                </c:pt>
                <c:pt idx="36718">
                  <c:v>120.78450399985699</c:v>
                </c:pt>
                <c:pt idx="36719">
                  <c:v>120.79858100014401</c:v>
                </c:pt>
                <c:pt idx="36720">
                  <c:v>120.799202999933</c:v>
                </c:pt>
                <c:pt idx="36721">
                  <c:v>120.800387000144</c:v>
                </c:pt>
                <c:pt idx="36722">
                  <c:v>120.801227999891</c:v>
                </c:pt>
                <c:pt idx="36723">
                  <c:v>120.810152000103</c:v>
                </c:pt>
                <c:pt idx="36724">
                  <c:v>120.81085099998701</c:v>
                </c:pt>
                <c:pt idx="36725">
                  <c:v>120.812084000135</c:v>
                </c:pt>
                <c:pt idx="36726">
                  <c:v>120.813049999924</c:v>
                </c:pt>
                <c:pt idx="36727">
                  <c:v>120.823887999904</c:v>
                </c:pt>
                <c:pt idx="36728">
                  <c:v>120.836773000064</c:v>
                </c:pt>
                <c:pt idx="36729">
                  <c:v>120.85177300014</c:v>
                </c:pt>
                <c:pt idx="36730">
                  <c:v>120.852354999897</c:v>
                </c:pt>
                <c:pt idx="36731">
                  <c:v>120.85323400015099</c:v>
                </c:pt>
                <c:pt idx="36732">
                  <c:v>120.854570000119</c:v>
                </c:pt>
                <c:pt idx="36733">
                  <c:v>120.85500600005599</c:v>
                </c:pt>
                <c:pt idx="36734">
                  <c:v>120.862682999813</c:v>
                </c:pt>
                <c:pt idx="36735">
                  <c:v>120.863158999782</c:v>
                </c:pt>
                <c:pt idx="36736">
                  <c:v>120.863923999877</c:v>
                </c:pt>
                <c:pt idx="36737">
                  <c:v>120.86448799982401</c:v>
                </c:pt>
                <c:pt idx="36738">
                  <c:v>120.86833700004699</c:v>
                </c:pt>
                <c:pt idx="36739">
                  <c:v>120.877416999974</c:v>
                </c:pt>
                <c:pt idx="36740">
                  <c:v>120.878147999974</c:v>
                </c:pt>
                <c:pt idx="36741">
                  <c:v>120.879387000059</c:v>
                </c:pt>
                <c:pt idx="36742">
                  <c:v>120.88024500008001</c:v>
                </c:pt>
                <c:pt idx="36743">
                  <c:v>120.8806489999</c:v>
                </c:pt>
                <c:pt idx="36744">
                  <c:v>120.881278000069</c:v>
                </c:pt>
                <c:pt idx="36745">
                  <c:v>120.88253999991099</c:v>
                </c:pt>
                <c:pt idx="36746">
                  <c:v>120.88347899998499</c:v>
                </c:pt>
                <c:pt idx="36747">
                  <c:v>120.888924000155</c:v>
                </c:pt>
                <c:pt idx="36748">
                  <c:v>120.889588999943</c:v>
                </c:pt>
                <c:pt idx="36749">
                  <c:v>120.89088599987001</c:v>
                </c:pt>
                <c:pt idx="36750">
                  <c:v>120.891769000081</c:v>
                </c:pt>
                <c:pt idx="36751">
                  <c:v>120.895594000103</c:v>
                </c:pt>
                <c:pt idx="36752">
                  <c:v>120.896136999817</c:v>
                </c:pt>
                <c:pt idx="36753">
                  <c:v>120.89709600013501</c:v>
                </c:pt>
                <c:pt idx="36754">
                  <c:v>120.89774600008199</c:v>
                </c:pt>
                <c:pt idx="36755">
                  <c:v>120.908581000094</c:v>
                </c:pt>
                <c:pt idx="36756">
                  <c:v>120.908987999882</c:v>
                </c:pt>
                <c:pt idx="36757">
                  <c:v>120.90974800002999</c:v>
                </c:pt>
                <c:pt idx="36758">
                  <c:v>120.910217000073</c:v>
                </c:pt>
                <c:pt idx="36759">
                  <c:v>120.914896000158</c:v>
                </c:pt>
                <c:pt idx="36760">
                  <c:v>120.92440300011701</c:v>
                </c:pt>
                <c:pt idx="36761">
                  <c:v>120.95732899979299</c:v>
                </c:pt>
                <c:pt idx="36762">
                  <c:v>120.958630000131</c:v>
                </c:pt>
                <c:pt idx="36763">
                  <c:v>120.964389000164</c:v>
                </c:pt>
                <c:pt idx="36764">
                  <c:v>120.973562000017</c:v>
                </c:pt>
                <c:pt idx="36765">
                  <c:v>120.983063000039</c:v>
                </c:pt>
                <c:pt idx="36766">
                  <c:v>120.98356300020801</c:v>
                </c:pt>
                <c:pt idx="36767">
                  <c:v>120.98451500014501</c:v>
                </c:pt>
                <c:pt idx="36768">
                  <c:v>120.98552599991301</c:v>
                </c:pt>
                <c:pt idx="36769">
                  <c:v>120.98925300006101</c:v>
                </c:pt>
                <c:pt idx="36770">
                  <c:v>120.989609999924</c:v>
                </c:pt>
                <c:pt idx="36771">
                  <c:v>120.99026199985001</c:v>
                </c:pt>
                <c:pt idx="36772">
                  <c:v>120.99069799978601</c:v>
                </c:pt>
                <c:pt idx="36773">
                  <c:v>120.99216200022001</c:v>
                </c:pt>
                <c:pt idx="36774">
                  <c:v>120.994062000136</c:v>
                </c:pt>
                <c:pt idx="36775">
                  <c:v>120.994706000146</c:v>
                </c:pt>
                <c:pt idx="36776">
                  <c:v>120.99591800006201</c:v>
                </c:pt>
                <c:pt idx="36777">
                  <c:v>120.99681000017799</c:v>
                </c:pt>
                <c:pt idx="36778">
                  <c:v>120.997399999851</c:v>
                </c:pt>
                <c:pt idx="36779">
                  <c:v>120.998118999978</c:v>
                </c:pt>
                <c:pt idx="36780">
                  <c:v>120.99933799981899</c:v>
                </c:pt>
                <c:pt idx="36781">
                  <c:v>121.000260000073</c:v>
                </c:pt>
                <c:pt idx="36782">
                  <c:v>121.00597900007399</c:v>
                </c:pt>
                <c:pt idx="36783">
                  <c:v>121.046415999899</c:v>
                </c:pt>
                <c:pt idx="36784">
                  <c:v>121.046951000153</c:v>
                </c:pt>
                <c:pt idx="36785">
                  <c:v>121.050953000121</c:v>
                </c:pt>
                <c:pt idx="36786">
                  <c:v>121.051539999825</c:v>
                </c:pt>
                <c:pt idx="36787">
                  <c:v>121.05262700015301</c:v>
                </c:pt>
                <c:pt idx="36788">
                  <c:v>121.05337999992099</c:v>
                </c:pt>
                <c:pt idx="36789">
                  <c:v>121.053912000206</c:v>
                </c:pt>
                <c:pt idx="36790">
                  <c:v>121.053915000175</c:v>
                </c:pt>
                <c:pt idx="36791">
                  <c:v>121.05434900013199</c:v>
                </c:pt>
                <c:pt idx="36792">
                  <c:v>121.054553999783</c:v>
                </c:pt>
                <c:pt idx="36793">
                  <c:v>121.055183999942</c:v>
                </c:pt>
                <c:pt idx="36794">
                  <c:v>121.055649000027</c:v>
                </c:pt>
                <c:pt idx="36795">
                  <c:v>121.055753999826</c:v>
                </c:pt>
                <c:pt idx="36796">
                  <c:v>121.056425000006</c:v>
                </c:pt>
                <c:pt idx="36797">
                  <c:v>121.06382599995401</c:v>
                </c:pt>
                <c:pt idx="36798">
                  <c:v>121.07016299978501</c:v>
                </c:pt>
                <c:pt idx="36799">
                  <c:v>121.07082300008101</c:v>
                </c:pt>
                <c:pt idx="36800">
                  <c:v>121.072181999807</c:v>
                </c:pt>
                <c:pt idx="36801">
                  <c:v>121.073224000156</c:v>
                </c:pt>
                <c:pt idx="36802">
                  <c:v>121.077209999839</c:v>
                </c:pt>
                <c:pt idx="36803">
                  <c:v>121.077834000061</c:v>
                </c:pt>
                <c:pt idx="36804">
                  <c:v>121.078427000156</c:v>
                </c:pt>
                <c:pt idx="36805">
                  <c:v>121.078562000093</c:v>
                </c:pt>
                <c:pt idx="36806">
                  <c:v>121.079114000167</c:v>
                </c:pt>
                <c:pt idx="36807">
                  <c:v>121.079129000008</c:v>
                </c:pt>
                <c:pt idx="36808">
                  <c:v>121.079137999913</c:v>
                </c:pt>
                <c:pt idx="36809">
                  <c:v>121.07998700003</c:v>
                </c:pt>
                <c:pt idx="36810">
                  <c:v>121.080266999797</c:v>
                </c:pt>
                <c:pt idx="36811">
                  <c:v>121.08045800005101</c:v>
                </c:pt>
                <c:pt idx="36812">
                  <c:v>121.081068999956</c:v>
                </c:pt>
                <c:pt idx="36813">
                  <c:v>121.08137799987099</c:v>
                </c:pt>
                <c:pt idx="36814">
                  <c:v>121.086799999829</c:v>
                </c:pt>
                <c:pt idx="36815">
                  <c:v>121.08739899986101</c:v>
                </c:pt>
                <c:pt idx="36816">
                  <c:v>121.088620000136</c:v>
                </c:pt>
                <c:pt idx="36817">
                  <c:v>121.089407999988</c:v>
                </c:pt>
                <c:pt idx="36818">
                  <c:v>121.093189000021</c:v>
                </c:pt>
                <c:pt idx="36819">
                  <c:v>121.10025999982</c:v>
                </c:pt>
                <c:pt idx="36820">
                  <c:v>121.10067499997901</c:v>
                </c:pt>
                <c:pt idx="36821">
                  <c:v>121.10130100018</c:v>
                </c:pt>
                <c:pt idx="36822">
                  <c:v>121.10154499987399</c:v>
                </c:pt>
                <c:pt idx="36823">
                  <c:v>121.101777000149</c:v>
                </c:pt>
                <c:pt idx="36824">
                  <c:v>121.10573500012801</c:v>
                </c:pt>
                <c:pt idx="36825">
                  <c:v>121.10645099983201</c:v>
                </c:pt>
                <c:pt idx="36826">
                  <c:v>121.10786199991701</c:v>
                </c:pt>
                <c:pt idx="36827">
                  <c:v>121.10888799998</c:v>
                </c:pt>
                <c:pt idx="36828">
                  <c:v>121.110155000224</c:v>
                </c:pt>
                <c:pt idx="36829">
                  <c:v>121.12846199988701</c:v>
                </c:pt>
                <c:pt idx="36830">
                  <c:v>121.12900800002501</c:v>
                </c:pt>
                <c:pt idx="36831">
                  <c:v>121.129985000152</c:v>
                </c:pt>
                <c:pt idx="36832">
                  <c:v>121.130773999993</c:v>
                </c:pt>
                <c:pt idx="36833">
                  <c:v>121.14043300016401</c:v>
                </c:pt>
                <c:pt idx="36834">
                  <c:v>121.141797999825</c:v>
                </c:pt>
                <c:pt idx="36835">
                  <c:v>121.142602999952</c:v>
                </c:pt>
                <c:pt idx="36836">
                  <c:v>121.163201999934</c:v>
                </c:pt>
                <c:pt idx="36837">
                  <c:v>121.16634899985</c:v>
                </c:pt>
                <c:pt idx="36838">
                  <c:v>121.167100000093</c:v>
                </c:pt>
                <c:pt idx="36839">
                  <c:v>121.168212000156</c:v>
                </c:pt>
                <c:pt idx="36840">
                  <c:v>121.16895200006101</c:v>
                </c:pt>
                <c:pt idx="36841">
                  <c:v>121.17263199979701</c:v>
                </c:pt>
                <c:pt idx="36842">
                  <c:v>121.18486500003199</c:v>
                </c:pt>
                <c:pt idx="36843">
                  <c:v>121.200053999928</c:v>
                </c:pt>
                <c:pt idx="36844">
                  <c:v>121.200765000139</c:v>
                </c:pt>
                <c:pt idx="36845">
                  <c:v>121.202102000097</c:v>
                </c:pt>
                <c:pt idx="36846">
                  <c:v>121.20308500016101</c:v>
                </c:pt>
                <c:pt idx="36847">
                  <c:v>121.207345000129</c:v>
                </c:pt>
                <c:pt idx="36848">
                  <c:v>121.207709999907</c:v>
                </c:pt>
                <c:pt idx="36849">
                  <c:v>121.20790200015099</c:v>
                </c:pt>
                <c:pt idx="36850">
                  <c:v>121.20826399996001</c:v>
                </c:pt>
                <c:pt idx="36851">
                  <c:v>121.20830699996</c:v>
                </c:pt>
                <c:pt idx="36852">
                  <c:v>121.20906400014</c:v>
                </c:pt>
                <c:pt idx="36853">
                  <c:v>121.209133999855</c:v>
                </c:pt>
                <c:pt idx="36854">
                  <c:v>121.209344999897</c:v>
                </c:pt>
                <c:pt idx="36855">
                  <c:v>121.209980000003</c:v>
                </c:pt>
                <c:pt idx="36856">
                  <c:v>121.21015200000299</c:v>
                </c:pt>
                <c:pt idx="36857">
                  <c:v>121.21221500001401</c:v>
                </c:pt>
                <c:pt idx="36858">
                  <c:v>121.21222099995001</c:v>
                </c:pt>
                <c:pt idx="36859">
                  <c:v>121.212467000077</c:v>
                </c:pt>
                <c:pt idx="36860">
                  <c:v>121.214563000194</c:v>
                </c:pt>
                <c:pt idx="36861">
                  <c:v>121.21478100016201</c:v>
                </c:pt>
                <c:pt idx="36862">
                  <c:v>121.21525300017301</c:v>
                </c:pt>
                <c:pt idx="36863">
                  <c:v>121.215432000099</c:v>
                </c:pt>
                <c:pt idx="36864">
                  <c:v>121.21643699993</c:v>
                </c:pt>
                <c:pt idx="36865">
                  <c:v>121.21650800008801</c:v>
                </c:pt>
                <c:pt idx="36866">
                  <c:v>121.216575999824</c:v>
                </c:pt>
                <c:pt idx="36867">
                  <c:v>121.21663900006699</c:v>
                </c:pt>
                <c:pt idx="36868">
                  <c:v>121.21670799979199</c:v>
                </c:pt>
                <c:pt idx="36869">
                  <c:v>121.21677400000399</c:v>
                </c:pt>
                <c:pt idx="36870">
                  <c:v>121.217331000025</c:v>
                </c:pt>
                <c:pt idx="36871">
                  <c:v>121.217908999824</c:v>
                </c:pt>
                <c:pt idx="36872">
                  <c:v>121.218229000078</c:v>
                </c:pt>
                <c:pt idx="36873">
                  <c:v>121.21871299996201</c:v>
                </c:pt>
                <c:pt idx="36874">
                  <c:v>121.21910799987701</c:v>
                </c:pt>
                <c:pt idx="36875">
                  <c:v>121.21953399991899</c:v>
                </c:pt>
                <c:pt idx="36876">
                  <c:v>121.24544900007001</c:v>
                </c:pt>
                <c:pt idx="36877">
                  <c:v>121.24713000002799</c:v>
                </c:pt>
                <c:pt idx="36878">
                  <c:v>121.247881999806</c:v>
                </c:pt>
                <c:pt idx="36879">
                  <c:v>121.249169999828</c:v>
                </c:pt>
                <c:pt idx="36880">
                  <c:v>121.25048000007101</c:v>
                </c:pt>
                <c:pt idx="36881">
                  <c:v>121.257408000019</c:v>
                </c:pt>
                <c:pt idx="36882">
                  <c:v>121.261093000157</c:v>
                </c:pt>
                <c:pt idx="36883">
                  <c:v>121.272650999799</c:v>
                </c:pt>
                <c:pt idx="36884">
                  <c:v>121.273450999979</c:v>
                </c:pt>
                <c:pt idx="36885">
                  <c:v>121.274524999989</c:v>
                </c:pt>
                <c:pt idx="36886">
                  <c:v>121.27469799997901</c:v>
                </c:pt>
                <c:pt idx="36887">
                  <c:v>121.275111000159</c:v>
                </c:pt>
                <c:pt idx="36888">
                  <c:v>121.27615899999</c:v>
                </c:pt>
                <c:pt idx="36889">
                  <c:v>121.27622500020099</c:v>
                </c:pt>
                <c:pt idx="36890">
                  <c:v>121.27698199992601</c:v>
                </c:pt>
                <c:pt idx="36891">
                  <c:v>121.290908999981</c:v>
                </c:pt>
                <c:pt idx="36892">
                  <c:v>121.29651399982301</c:v>
                </c:pt>
                <c:pt idx="36893">
                  <c:v>121.30346799995</c:v>
                </c:pt>
                <c:pt idx="36894">
                  <c:v>121.322320000217</c:v>
                </c:pt>
                <c:pt idx="36895">
                  <c:v>121.32294200000601</c:v>
                </c:pt>
                <c:pt idx="36896">
                  <c:v>121.32418000010099</c:v>
                </c:pt>
                <c:pt idx="36897">
                  <c:v>121.32517800000601</c:v>
                </c:pt>
                <c:pt idx="36898">
                  <c:v>121.333426000092</c:v>
                </c:pt>
                <c:pt idx="36899">
                  <c:v>121.334122000007</c:v>
                </c:pt>
                <c:pt idx="36900">
                  <c:v>121.33542099991199</c:v>
                </c:pt>
                <c:pt idx="36901">
                  <c:v>121.33644699997599</c:v>
                </c:pt>
                <c:pt idx="36902">
                  <c:v>121.344751999913</c:v>
                </c:pt>
                <c:pt idx="36903">
                  <c:v>121.350816999893</c:v>
                </c:pt>
                <c:pt idx="36904">
                  <c:v>121.370685999863</c:v>
                </c:pt>
                <c:pt idx="36905">
                  <c:v>121.371170000202</c:v>
                </c:pt>
                <c:pt idx="36906">
                  <c:v>121.37186100017001</c:v>
                </c:pt>
                <c:pt idx="36907">
                  <c:v>121.372393000001</c:v>
                </c:pt>
                <c:pt idx="36908">
                  <c:v>121.372524999969</c:v>
                </c:pt>
                <c:pt idx="36909">
                  <c:v>121.375321999948</c:v>
                </c:pt>
                <c:pt idx="36910">
                  <c:v>121.375984000223</c:v>
                </c:pt>
                <c:pt idx="36911">
                  <c:v>121.37654700018101</c:v>
                </c:pt>
                <c:pt idx="36912">
                  <c:v>121.37729599999101</c:v>
                </c:pt>
                <c:pt idx="36913">
                  <c:v>121.377914999811</c:v>
                </c:pt>
                <c:pt idx="36914">
                  <c:v>121.397875000184</c:v>
                </c:pt>
                <c:pt idx="36915">
                  <c:v>121.399376000226</c:v>
                </c:pt>
                <c:pt idx="36916">
                  <c:v>121.40004899992999</c:v>
                </c:pt>
                <c:pt idx="36917">
                  <c:v>121.401326000068</c:v>
                </c:pt>
                <c:pt idx="36918">
                  <c:v>121.40230600016301</c:v>
                </c:pt>
                <c:pt idx="36919">
                  <c:v>121.407874999931</c:v>
                </c:pt>
                <c:pt idx="36920">
                  <c:v>121.44040200018901</c:v>
                </c:pt>
                <c:pt idx="36921">
                  <c:v>121.441075999882</c:v>
                </c:pt>
                <c:pt idx="36922">
                  <c:v>121.44230100011501</c:v>
                </c:pt>
                <c:pt idx="36923">
                  <c:v>121.443198000179</c:v>
                </c:pt>
                <c:pt idx="36924">
                  <c:v>121.44582900009399</c:v>
                </c:pt>
                <c:pt idx="36925">
                  <c:v>121.44674799992501</c:v>
                </c:pt>
                <c:pt idx="36926">
                  <c:v>121.452556999884</c:v>
                </c:pt>
                <c:pt idx="36927">
                  <c:v>121.45286099985201</c:v>
                </c:pt>
                <c:pt idx="36928">
                  <c:v>121.453457999905</c:v>
                </c:pt>
                <c:pt idx="36929">
                  <c:v>121.453931999894</c:v>
                </c:pt>
                <c:pt idx="36930">
                  <c:v>121.459954999863</c:v>
                </c:pt>
                <c:pt idx="36931">
                  <c:v>121.476487000109</c:v>
                </c:pt>
                <c:pt idx="36932">
                  <c:v>121.509486999912</c:v>
                </c:pt>
                <c:pt idx="36933">
                  <c:v>121.509583999795</c:v>
                </c:pt>
                <c:pt idx="36934">
                  <c:v>121.51033100008101</c:v>
                </c:pt>
                <c:pt idx="36935">
                  <c:v>121.510852000028</c:v>
                </c:pt>
                <c:pt idx="36936">
                  <c:v>121.51099599986901</c:v>
                </c:pt>
                <c:pt idx="36937">
                  <c:v>121.512388000155</c:v>
                </c:pt>
                <c:pt idx="36938">
                  <c:v>121.513259000039</c:v>
                </c:pt>
                <c:pt idx="36939">
                  <c:v>121.51994899977501</c:v>
                </c:pt>
                <c:pt idx="36940">
                  <c:v>121.52061100005</c:v>
                </c:pt>
                <c:pt idx="36941">
                  <c:v>121.521776999998</c:v>
                </c:pt>
                <c:pt idx="36942">
                  <c:v>121.522612999797</c:v>
                </c:pt>
                <c:pt idx="36943">
                  <c:v>121.52915300021</c:v>
                </c:pt>
                <c:pt idx="36944">
                  <c:v>121.52981999997699</c:v>
                </c:pt>
                <c:pt idx="36945">
                  <c:v>121.53091900017799</c:v>
                </c:pt>
                <c:pt idx="36946">
                  <c:v>121.53163399989299</c:v>
                </c:pt>
                <c:pt idx="36947">
                  <c:v>121.53712400004201</c:v>
                </c:pt>
                <c:pt idx="36948">
                  <c:v>121.553983000012</c:v>
                </c:pt>
                <c:pt idx="36949">
                  <c:v>121.55440500009701</c:v>
                </c:pt>
                <c:pt idx="36950">
                  <c:v>121.55509200010701</c:v>
                </c:pt>
                <c:pt idx="36951">
                  <c:v>121.55517300016</c:v>
                </c:pt>
                <c:pt idx="36952">
                  <c:v>121.55554899982201</c:v>
                </c:pt>
                <c:pt idx="36953">
                  <c:v>121.555863000139</c:v>
                </c:pt>
                <c:pt idx="36954">
                  <c:v>121.55714199980099</c:v>
                </c:pt>
                <c:pt idx="36955">
                  <c:v>121.55804699978</c:v>
                </c:pt>
                <c:pt idx="36956">
                  <c:v>121.56355200022499</c:v>
                </c:pt>
                <c:pt idx="36957">
                  <c:v>121.564202000172</c:v>
                </c:pt>
                <c:pt idx="36958">
                  <c:v>121.565221999844</c:v>
                </c:pt>
                <c:pt idx="36959">
                  <c:v>121.56601500009801</c:v>
                </c:pt>
                <c:pt idx="36960">
                  <c:v>121.568129000024</c:v>
                </c:pt>
                <c:pt idx="36961">
                  <c:v>121.576387999994</c:v>
                </c:pt>
                <c:pt idx="36962">
                  <c:v>121.577193000121</c:v>
                </c:pt>
                <c:pt idx="36963">
                  <c:v>121.578506999867</c:v>
                </c:pt>
                <c:pt idx="36964">
                  <c:v>121.579952000047</c:v>
                </c:pt>
                <c:pt idx="36965">
                  <c:v>121.582126999783</c:v>
                </c:pt>
                <c:pt idx="36966">
                  <c:v>121.582585999931</c:v>
                </c:pt>
                <c:pt idx="36967">
                  <c:v>121.583309000016</c:v>
                </c:pt>
                <c:pt idx="36968">
                  <c:v>121.584261999942</c:v>
                </c:pt>
                <c:pt idx="36969">
                  <c:v>121.58668700021701</c:v>
                </c:pt>
                <c:pt idx="36970">
                  <c:v>121.588041999984</c:v>
                </c:pt>
                <c:pt idx="36971">
                  <c:v>121.588601999974</c:v>
                </c:pt>
                <c:pt idx="36972">
                  <c:v>121.589779999794</c:v>
                </c:pt>
                <c:pt idx="36973">
                  <c:v>121.59055600022801</c:v>
                </c:pt>
                <c:pt idx="36974">
                  <c:v>121.59739500020801</c:v>
                </c:pt>
                <c:pt idx="36975">
                  <c:v>121.59787600012299</c:v>
                </c:pt>
                <c:pt idx="36976">
                  <c:v>121.598723999795</c:v>
                </c:pt>
                <c:pt idx="36977">
                  <c:v>121.59943100004899</c:v>
                </c:pt>
                <c:pt idx="36978">
                  <c:v>121.614753999892</c:v>
                </c:pt>
                <c:pt idx="36979">
                  <c:v>121.616396999797</c:v>
                </c:pt>
                <c:pt idx="36980">
                  <c:v>121.617329999935</c:v>
                </c:pt>
                <c:pt idx="36981">
                  <c:v>121.617968999998</c:v>
                </c:pt>
                <c:pt idx="36982">
                  <c:v>121.61950700010399</c:v>
                </c:pt>
                <c:pt idx="36983">
                  <c:v>121.62052900021</c:v>
                </c:pt>
                <c:pt idx="36984">
                  <c:v>121.633063999979</c:v>
                </c:pt>
                <c:pt idx="36985">
                  <c:v>121.63486100007499</c:v>
                </c:pt>
                <c:pt idx="36986">
                  <c:v>121.63831099996901</c:v>
                </c:pt>
                <c:pt idx="36987">
                  <c:v>121.64775600012899</c:v>
                </c:pt>
                <c:pt idx="36988">
                  <c:v>121.648462999928</c:v>
                </c:pt>
                <c:pt idx="36989">
                  <c:v>121.64973700009701</c:v>
                </c:pt>
                <c:pt idx="36990">
                  <c:v>121.65060799998101</c:v>
                </c:pt>
                <c:pt idx="36991">
                  <c:v>121.65971100012</c:v>
                </c:pt>
                <c:pt idx="36992">
                  <c:v>121.66016199989801</c:v>
                </c:pt>
                <c:pt idx="36993">
                  <c:v>121.66100500007799</c:v>
                </c:pt>
                <c:pt idx="36994">
                  <c:v>121.661139000025</c:v>
                </c:pt>
                <c:pt idx="36995">
                  <c:v>121.661396000035</c:v>
                </c:pt>
                <c:pt idx="36996">
                  <c:v>121.66165600001401</c:v>
                </c:pt>
                <c:pt idx="36997">
                  <c:v>121.661953000057</c:v>
                </c:pt>
                <c:pt idx="36998">
                  <c:v>121.662388000004</c:v>
                </c:pt>
                <c:pt idx="36999">
                  <c:v>121.663103000173</c:v>
                </c:pt>
                <c:pt idx="37000">
                  <c:v>121.68015999986801</c:v>
                </c:pt>
                <c:pt idx="37001">
                  <c:v>121.689529999912</c:v>
                </c:pt>
                <c:pt idx="37002">
                  <c:v>121.69119800000701</c:v>
                </c:pt>
                <c:pt idx="37003">
                  <c:v>121.69167100000701</c:v>
                </c:pt>
                <c:pt idx="37004">
                  <c:v>121.69249399994401</c:v>
                </c:pt>
                <c:pt idx="37005">
                  <c:v>121.693113000219</c:v>
                </c:pt>
                <c:pt idx="37006">
                  <c:v>121.707411999977</c:v>
                </c:pt>
                <c:pt idx="37007">
                  <c:v>121.70807800021001</c:v>
                </c:pt>
                <c:pt idx="37008">
                  <c:v>121.70933300012601</c:v>
                </c:pt>
                <c:pt idx="37009">
                  <c:v>121.71016399997801</c:v>
                </c:pt>
                <c:pt idx="37010">
                  <c:v>121.715830000084</c:v>
                </c:pt>
                <c:pt idx="37011">
                  <c:v>121.71643900001</c:v>
                </c:pt>
                <c:pt idx="37012">
                  <c:v>121.717492999778</c:v>
                </c:pt>
                <c:pt idx="37013">
                  <c:v>121.718236000106</c:v>
                </c:pt>
                <c:pt idx="37014">
                  <c:v>121.71897799998901</c:v>
                </c:pt>
                <c:pt idx="37015">
                  <c:v>121.719629999915</c:v>
                </c:pt>
                <c:pt idx="37016">
                  <c:v>121.72098900009499</c:v>
                </c:pt>
                <c:pt idx="37017">
                  <c:v>121.721898000032</c:v>
                </c:pt>
                <c:pt idx="37018">
                  <c:v>121.728388000065</c:v>
                </c:pt>
                <c:pt idx="37019">
                  <c:v>121.73788300014999</c:v>
                </c:pt>
                <c:pt idx="37020">
                  <c:v>121.74905199981301</c:v>
                </c:pt>
                <c:pt idx="37021">
                  <c:v>121.74941500006699</c:v>
                </c:pt>
                <c:pt idx="37022">
                  <c:v>121.75010000009901</c:v>
                </c:pt>
                <c:pt idx="37023">
                  <c:v>121.750582999993</c:v>
                </c:pt>
                <c:pt idx="37024">
                  <c:v>121.75127499995101</c:v>
                </c:pt>
                <c:pt idx="37025">
                  <c:v>121.757353999782</c:v>
                </c:pt>
                <c:pt idx="37026">
                  <c:v>121.767239999826</c:v>
                </c:pt>
                <c:pt idx="37027">
                  <c:v>121.78278500005</c:v>
                </c:pt>
                <c:pt idx="37028">
                  <c:v>121.790563000104</c:v>
                </c:pt>
                <c:pt idx="37029">
                  <c:v>121.79885700015799</c:v>
                </c:pt>
                <c:pt idx="37030">
                  <c:v>121.799516999999</c:v>
                </c:pt>
                <c:pt idx="37031">
                  <c:v>121.800111000084</c:v>
                </c:pt>
                <c:pt idx="37032">
                  <c:v>121.80079600011501</c:v>
                </c:pt>
                <c:pt idx="37033">
                  <c:v>121.801650000179</c:v>
                </c:pt>
                <c:pt idx="37034">
                  <c:v>121.83228599997101</c:v>
                </c:pt>
                <c:pt idx="37035">
                  <c:v>121.83285399987601</c:v>
                </c:pt>
                <c:pt idx="37036">
                  <c:v>121.843803000047</c:v>
                </c:pt>
                <c:pt idx="37037">
                  <c:v>121.84440800001501</c:v>
                </c:pt>
                <c:pt idx="37038">
                  <c:v>121.84568000020499</c:v>
                </c:pt>
                <c:pt idx="37039">
                  <c:v>121.8466790001</c:v>
                </c:pt>
                <c:pt idx="37040">
                  <c:v>121.863556999869</c:v>
                </c:pt>
                <c:pt idx="37041">
                  <c:v>121.87828900005101</c:v>
                </c:pt>
                <c:pt idx="37042">
                  <c:v>121.87899599985001</c:v>
                </c:pt>
                <c:pt idx="37043">
                  <c:v>121.880072999829</c:v>
                </c:pt>
                <c:pt idx="37044">
                  <c:v>121.88089900018799</c:v>
                </c:pt>
                <c:pt idx="37045">
                  <c:v>121.88737599990401</c:v>
                </c:pt>
                <c:pt idx="37046">
                  <c:v>121.88797199996699</c:v>
                </c:pt>
                <c:pt idx="37047">
                  <c:v>121.88901999979799</c:v>
                </c:pt>
                <c:pt idx="37048">
                  <c:v>121.89015200010499</c:v>
                </c:pt>
                <c:pt idx="37049">
                  <c:v>121.90358499992701</c:v>
                </c:pt>
                <c:pt idx="37050">
                  <c:v>121.90421000013799</c:v>
                </c:pt>
                <c:pt idx="37051">
                  <c:v>121.905525999864</c:v>
                </c:pt>
                <c:pt idx="37052">
                  <c:v>121.90641300003301</c:v>
                </c:pt>
                <c:pt idx="37053">
                  <c:v>121.91436400007599</c:v>
                </c:pt>
                <c:pt idx="37054">
                  <c:v>121.917793000193</c:v>
                </c:pt>
                <c:pt idx="37055">
                  <c:v>121.918396000182</c:v>
                </c:pt>
                <c:pt idx="37056">
                  <c:v>121.91963900022499</c:v>
                </c:pt>
                <c:pt idx="37057">
                  <c:v>121.920536999823</c:v>
                </c:pt>
                <c:pt idx="37058">
                  <c:v>121.92847999995101</c:v>
                </c:pt>
                <c:pt idx="37059">
                  <c:v>121.929188000194</c:v>
                </c:pt>
                <c:pt idx="37060">
                  <c:v>121.929437999824</c:v>
                </c:pt>
                <c:pt idx="37061">
                  <c:v>121.930169999814</c:v>
                </c:pt>
                <c:pt idx="37062">
                  <c:v>121.930489000078</c:v>
                </c:pt>
                <c:pt idx="37063">
                  <c:v>121.931401999972</c:v>
                </c:pt>
                <c:pt idx="37064">
                  <c:v>121.93168400017301</c:v>
                </c:pt>
                <c:pt idx="37065">
                  <c:v>121.932686000036</c:v>
                </c:pt>
                <c:pt idx="37066">
                  <c:v>121.933360000184</c:v>
                </c:pt>
                <c:pt idx="37067">
                  <c:v>121.93401400008901</c:v>
                </c:pt>
                <c:pt idx="37068">
                  <c:v>121.934597999825</c:v>
                </c:pt>
                <c:pt idx="37069">
                  <c:v>121.935482000026</c:v>
                </c:pt>
                <c:pt idx="37070">
                  <c:v>121.93876399987801</c:v>
                </c:pt>
                <c:pt idx="37071">
                  <c:v>121.939437000037</c:v>
                </c:pt>
                <c:pt idx="37072">
                  <c:v>121.93950700020599</c:v>
                </c:pt>
                <c:pt idx="37073">
                  <c:v>121.94055999998399</c:v>
                </c:pt>
                <c:pt idx="37074">
                  <c:v>121.94135800018499</c:v>
                </c:pt>
                <c:pt idx="37075">
                  <c:v>121.945390999826</c:v>
                </c:pt>
                <c:pt idx="37076">
                  <c:v>121.94604800015401</c:v>
                </c:pt>
                <c:pt idx="37077">
                  <c:v>121.946605000175</c:v>
                </c:pt>
                <c:pt idx="37078">
                  <c:v>121.94759500016499</c:v>
                </c:pt>
                <c:pt idx="37079">
                  <c:v>121.94820900003799</c:v>
                </c:pt>
                <c:pt idx="37080">
                  <c:v>121.952768000028</c:v>
                </c:pt>
                <c:pt idx="37081">
                  <c:v>121.957451000071</c:v>
                </c:pt>
                <c:pt idx="37082">
                  <c:v>121.95784200002799</c:v>
                </c:pt>
                <c:pt idx="37083">
                  <c:v>121.958690000155</c:v>
                </c:pt>
                <c:pt idx="37084">
                  <c:v>121.959207000145</c:v>
                </c:pt>
                <c:pt idx="37085">
                  <c:v>121.96234700013501</c:v>
                </c:pt>
                <c:pt idx="37086">
                  <c:v>121.96301899984901</c:v>
                </c:pt>
                <c:pt idx="37087">
                  <c:v>121.964198000114</c:v>
                </c:pt>
                <c:pt idx="37088">
                  <c:v>121.96543600020901</c:v>
                </c:pt>
                <c:pt idx="37089">
                  <c:v>121.965698000167</c:v>
                </c:pt>
                <c:pt idx="37090">
                  <c:v>121.966375999818</c:v>
                </c:pt>
                <c:pt idx="37091">
                  <c:v>121.967599000072</c:v>
                </c:pt>
                <c:pt idx="37092">
                  <c:v>121.96859400000901</c:v>
                </c:pt>
                <c:pt idx="37093">
                  <c:v>121.98015800004201</c:v>
                </c:pt>
                <c:pt idx="37094">
                  <c:v>121.99860200007599</c:v>
                </c:pt>
                <c:pt idx="37095">
                  <c:v>121.99906700016</c:v>
                </c:pt>
                <c:pt idx="37096">
                  <c:v>121.99982499987499</c:v>
                </c:pt>
                <c:pt idx="37097">
                  <c:v>122.000371000012</c:v>
                </c:pt>
                <c:pt idx="37098">
                  <c:v>122.00453100012901</c:v>
                </c:pt>
                <c:pt idx="37099">
                  <c:v>122.012625000024</c:v>
                </c:pt>
                <c:pt idx="37100">
                  <c:v>122.01665000020499</c:v>
                </c:pt>
                <c:pt idx="37101">
                  <c:v>122.02409800011</c:v>
                </c:pt>
                <c:pt idx="37102">
                  <c:v>122.02509799999399</c:v>
                </c:pt>
                <c:pt idx="37103">
                  <c:v>122.025626999857</c:v>
                </c:pt>
                <c:pt idx="37104">
                  <c:v>122.026434999952</c:v>
                </c:pt>
                <c:pt idx="37105">
                  <c:v>122.02705900017401</c:v>
                </c:pt>
                <c:pt idx="37106">
                  <c:v>122.028864000185</c:v>
                </c:pt>
                <c:pt idx="37107">
                  <c:v>122.036681999816</c:v>
                </c:pt>
                <c:pt idx="37108">
                  <c:v>122.067844999946</c:v>
                </c:pt>
                <c:pt idx="37109">
                  <c:v>122.073045999968</c:v>
                </c:pt>
                <c:pt idx="37110">
                  <c:v>122.08331800002199</c:v>
                </c:pt>
                <c:pt idx="37111">
                  <c:v>122.09128799986499</c:v>
                </c:pt>
                <c:pt idx="37112">
                  <c:v>122.091904000171</c:v>
                </c:pt>
                <c:pt idx="37113">
                  <c:v>122.093108000171</c:v>
                </c:pt>
                <c:pt idx="37114">
                  <c:v>122.093972000129</c:v>
                </c:pt>
                <c:pt idx="37115">
                  <c:v>122.10219700000299</c:v>
                </c:pt>
                <c:pt idx="37116">
                  <c:v>122.102795000046</c:v>
                </c:pt>
                <c:pt idx="37117">
                  <c:v>122.10406299982401</c:v>
                </c:pt>
                <c:pt idx="37118">
                  <c:v>122.10487299989801</c:v>
                </c:pt>
                <c:pt idx="37119">
                  <c:v>122.11799699980401</c:v>
                </c:pt>
                <c:pt idx="37120">
                  <c:v>122.11856600015301</c:v>
                </c:pt>
                <c:pt idx="37121">
                  <c:v>122.11975899981501</c:v>
                </c:pt>
                <c:pt idx="37122">
                  <c:v>122.119797999857</c:v>
                </c:pt>
                <c:pt idx="37123">
                  <c:v>122.120648999953</c:v>
                </c:pt>
                <c:pt idx="37124">
                  <c:v>122.14029200003999</c:v>
                </c:pt>
                <c:pt idx="37125">
                  <c:v>122.14877699989299</c:v>
                </c:pt>
                <c:pt idx="37126">
                  <c:v>122.14933499990299</c:v>
                </c:pt>
                <c:pt idx="37127">
                  <c:v>122.149440000157</c:v>
                </c:pt>
                <c:pt idx="37128">
                  <c:v>122.149988999808</c:v>
                </c:pt>
                <c:pt idx="37129">
                  <c:v>122.15035600002</c:v>
                </c:pt>
                <c:pt idx="37130">
                  <c:v>122.150580999914</c:v>
                </c:pt>
                <c:pt idx="37131">
                  <c:v>122.15113999991401</c:v>
                </c:pt>
                <c:pt idx="37132">
                  <c:v>122.151210000083</c:v>
                </c:pt>
                <c:pt idx="37133">
                  <c:v>122.15159200013601</c:v>
                </c:pt>
                <c:pt idx="37134">
                  <c:v>122.151707999819</c:v>
                </c:pt>
                <c:pt idx="37135">
                  <c:v>122.15195599992501</c:v>
                </c:pt>
                <c:pt idx="37136">
                  <c:v>122.15287600020001</c:v>
                </c:pt>
                <c:pt idx="37137">
                  <c:v>122.153410000009</c:v>
                </c:pt>
                <c:pt idx="37138">
                  <c:v>122.17385800022299</c:v>
                </c:pt>
                <c:pt idx="37139">
                  <c:v>122.174286999779</c:v>
                </c:pt>
                <c:pt idx="37140">
                  <c:v>122.17503200008599</c:v>
                </c:pt>
                <c:pt idx="37141">
                  <c:v>122.17559300006499</c:v>
                </c:pt>
                <c:pt idx="37142">
                  <c:v>122.184050000214</c:v>
                </c:pt>
                <c:pt idx="37143">
                  <c:v>122.18459499990701</c:v>
                </c:pt>
                <c:pt idx="37144">
                  <c:v>122.18560900009801</c:v>
                </c:pt>
                <c:pt idx="37145">
                  <c:v>122.18637500018301</c:v>
                </c:pt>
                <c:pt idx="37146">
                  <c:v>122.186442999918</c:v>
                </c:pt>
                <c:pt idx="37147">
                  <c:v>122.187117000066</c:v>
                </c:pt>
                <c:pt idx="37148">
                  <c:v>122.188501999971</c:v>
                </c:pt>
                <c:pt idx="37149">
                  <c:v>122.189568000067</c:v>
                </c:pt>
                <c:pt idx="37150">
                  <c:v>122.18975799987601</c:v>
                </c:pt>
                <c:pt idx="37151">
                  <c:v>122.19621599979199</c:v>
                </c:pt>
                <c:pt idx="37152">
                  <c:v>122.196949000226</c:v>
                </c:pt>
                <c:pt idx="37153">
                  <c:v>122.19813799993</c:v>
                </c:pt>
                <c:pt idx="37154">
                  <c:v>122.19897100021601</c:v>
                </c:pt>
                <c:pt idx="37155">
                  <c:v>122.19982599981401</c:v>
                </c:pt>
                <c:pt idx="37156">
                  <c:v>122.21145600005899</c:v>
                </c:pt>
                <c:pt idx="37157">
                  <c:v>122.211748000154</c:v>
                </c:pt>
                <c:pt idx="37158">
                  <c:v>122.211801000048</c:v>
                </c:pt>
                <c:pt idx="37159">
                  <c:v>122.212109999964</c:v>
                </c:pt>
                <c:pt idx="37160">
                  <c:v>122.21245199998499</c:v>
                </c:pt>
                <c:pt idx="37161">
                  <c:v>122.21264299978399</c:v>
                </c:pt>
                <c:pt idx="37162">
                  <c:v>122.21289799981599</c:v>
                </c:pt>
                <c:pt idx="37163">
                  <c:v>122.21306799983699</c:v>
                </c:pt>
                <c:pt idx="37164">
                  <c:v>122.218890000112</c:v>
                </c:pt>
                <c:pt idx="37165">
                  <c:v>122.219407000102</c:v>
                </c:pt>
                <c:pt idx="37166">
                  <c:v>122.220508999816</c:v>
                </c:pt>
                <c:pt idx="37167">
                  <c:v>122.22112400013401</c:v>
                </c:pt>
                <c:pt idx="37168">
                  <c:v>122.22129700012299</c:v>
                </c:pt>
                <c:pt idx="37169">
                  <c:v>122.238267999819</c:v>
                </c:pt>
                <c:pt idx="37170">
                  <c:v>122.23884800005101</c:v>
                </c:pt>
                <c:pt idx="37171">
                  <c:v>122.239960000115</c:v>
                </c:pt>
                <c:pt idx="37172">
                  <c:v>122.240693000094</c:v>
                </c:pt>
                <c:pt idx="37173">
                  <c:v>122.24070000002</c:v>
                </c:pt>
                <c:pt idx="37174">
                  <c:v>122.265986000002</c:v>
                </c:pt>
                <c:pt idx="37175">
                  <c:v>122.266195000065</c:v>
                </c:pt>
                <c:pt idx="37176">
                  <c:v>122.266860999843</c:v>
                </c:pt>
                <c:pt idx="37177">
                  <c:v>122.268075000192</c:v>
                </c:pt>
                <c:pt idx="37178">
                  <c:v>122.268979000182</c:v>
                </c:pt>
                <c:pt idx="37179">
                  <c:v>122.27085299991801</c:v>
                </c:pt>
                <c:pt idx="37180">
                  <c:v>122.275448999971</c:v>
                </c:pt>
                <c:pt idx="37181">
                  <c:v>122.276081000109</c:v>
                </c:pt>
                <c:pt idx="37182">
                  <c:v>122.277405000204</c:v>
                </c:pt>
                <c:pt idx="37183">
                  <c:v>122.27842799984499</c:v>
                </c:pt>
                <c:pt idx="37184">
                  <c:v>122.280147999845</c:v>
                </c:pt>
                <c:pt idx="37185">
                  <c:v>122.28064200007699</c:v>
                </c:pt>
                <c:pt idx="37186">
                  <c:v>122.28975000016301</c:v>
                </c:pt>
                <c:pt idx="37187">
                  <c:v>122.28975700008901</c:v>
                </c:pt>
                <c:pt idx="37188">
                  <c:v>122.290450000036</c:v>
                </c:pt>
                <c:pt idx="37189">
                  <c:v>122.29170899991</c:v>
                </c:pt>
                <c:pt idx="37190">
                  <c:v>122.292519999973</c:v>
                </c:pt>
                <c:pt idx="37191">
                  <c:v>122.31101099996499</c:v>
                </c:pt>
                <c:pt idx="37192">
                  <c:v>122.31177000012299</c:v>
                </c:pt>
                <c:pt idx="37193">
                  <c:v>122.313033999944</c:v>
                </c:pt>
                <c:pt idx="37194">
                  <c:v>122.31364399985901</c:v>
                </c:pt>
                <c:pt idx="37195">
                  <c:v>122.313961000145</c:v>
                </c:pt>
                <c:pt idx="37196">
                  <c:v>122.31974499991301</c:v>
                </c:pt>
                <c:pt idx="37197">
                  <c:v>122.329116999935</c:v>
                </c:pt>
                <c:pt idx="37198">
                  <c:v>122.33569899990401</c:v>
                </c:pt>
                <c:pt idx="37199">
                  <c:v>122.336271000222</c:v>
                </c:pt>
                <c:pt idx="37200">
                  <c:v>122.33733299990401</c:v>
                </c:pt>
                <c:pt idx="37201">
                  <c:v>122.338103999936</c:v>
                </c:pt>
                <c:pt idx="37202">
                  <c:v>122.34524499990501</c:v>
                </c:pt>
                <c:pt idx="37203">
                  <c:v>122.34598599979999</c:v>
                </c:pt>
                <c:pt idx="37204">
                  <c:v>122.35799800009701</c:v>
                </c:pt>
                <c:pt idx="37205">
                  <c:v>122.35848399996</c:v>
                </c:pt>
                <c:pt idx="37206">
                  <c:v>122.35947599992799</c:v>
                </c:pt>
                <c:pt idx="37207">
                  <c:v>122.360133999791</c:v>
                </c:pt>
                <c:pt idx="37208">
                  <c:v>122.36352299987601</c:v>
                </c:pt>
                <c:pt idx="37209">
                  <c:v>122.36441300001299</c:v>
                </c:pt>
                <c:pt idx="37210">
                  <c:v>122.37588400012099</c:v>
                </c:pt>
                <c:pt idx="37211">
                  <c:v>122.376480000184</c:v>
                </c:pt>
                <c:pt idx="37212">
                  <c:v>122.37758899982499</c:v>
                </c:pt>
                <c:pt idx="37213">
                  <c:v>122.37830399999399</c:v>
                </c:pt>
                <c:pt idx="37214">
                  <c:v>122.379749000174</c:v>
                </c:pt>
                <c:pt idx="37215">
                  <c:v>122.38034499978299</c:v>
                </c:pt>
                <c:pt idx="37216">
                  <c:v>122.38149299992</c:v>
                </c:pt>
                <c:pt idx="37217">
                  <c:v>122.38222599989901</c:v>
                </c:pt>
                <c:pt idx="37218">
                  <c:v>122.39049600020701</c:v>
                </c:pt>
                <c:pt idx="37219">
                  <c:v>122.391151000101</c:v>
                </c:pt>
                <c:pt idx="37220">
                  <c:v>122.392257000228</c:v>
                </c:pt>
                <c:pt idx="37221">
                  <c:v>122.393084000123</c:v>
                </c:pt>
                <c:pt idx="37222">
                  <c:v>122.40292900014501</c:v>
                </c:pt>
                <c:pt idx="37223">
                  <c:v>122.40817800011399</c:v>
                </c:pt>
                <c:pt idx="37224">
                  <c:v>122.42125300008399</c:v>
                </c:pt>
                <c:pt idx="37225">
                  <c:v>122.421919999851</c:v>
                </c:pt>
                <c:pt idx="37226">
                  <c:v>122.423109999999</c:v>
                </c:pt>
                <c:pt idx="37227">
                  <c:v>122.424008000052</c:v>
                </c:pt>
                <c:pt idx="37228">
                  <c:v>122.427058000084</c:v>
                </c:pt>
                <c:pt idx="37229">
                  <c:v>122.440462000213</c:v>
                </c:pt>
                <c:pt idx="37230">
                  <c:v>122.445372000129</c:v>
                </c:pt>
                <c:pt idx="37231">
                  <c:v>122.44601200018201</c:v>
                </c:pt>
                <c:pt idx="37232">
                  <c:v>122.446698000203</c:v>
                </c:pt>
                <c:pt idx="37233">
                  <c:v>122.44693999991701</c:v>
                </c:pt>
                <c:pt idx="37234">
                  <c:v>122.44733099987499</c:v>
                </c:pt>
                <c:pt idx="37235">
                  <c:v>122.44798099982201</c:v>
                </c:pt>
                <c:pt idx="37236">
                  <c:v>122.448463000182</c:v>
                </c:pt>
                <c:pt idx="37237">
                  <c:v>122.448488999907</c:v>
                </c:pt>
                <c:pt idx="37238">
                  <c:v>122.449114000119</c:v>
                </c:pt>
                <c:pt idx="37239">
                  <c:v>122.449298999981</c:v>
                </c:pt>
                <c:pt idx="37240">
                  <c:v>122.450261999802</c:v>
                </c:pt>
                <c:pt idx="37241">
                  <c:v>122.451138000087</c:v>
                </c:pt>
                <c:pt idx="37242">
                  <c:v>122.452961999897</c:v>
                </c:pt>
                <c:pt idx="37243">
                  <c:v>122.46504099994101</c:v>
                </c:pt>
                <c:pt idx="37244">
                  <c:v>122.465468999962</c:v>
                </c:pt>
                <c:pt idx="37245">
                  <c:v>122.466313000131</c:v>
                </c:pt>
                <c:pt idx="37246">
                  <c:v>122.467260000121</c:v>
                </c:pt>
                <c:pt idx="37247">
                  <c:v>122.47159500020599</c:v>
                </c:pt>
                <c:pt idx="37248">
                  <c:v>122.47223099984599</c:v>
                </c:pt>
                <c:pt idx="37249">
                  <c:v>122.4734970001</c:v>
                </c:pt>
                <c:pt idx="37250">
                  <c:v>122.47442799980401</c:v>
                </c:pt>
                <c:pt idx="37251">
                  <c:v>122.481610999784</c:v>
                </c:pt>
                <c:pt idx="37252">
                  <c:v>122.48223599999601</c:v>
                </c:pt>
                <c:pt idx="37253">
                  <c:v>122.48337900018599</c:v>
                </c:pt>
                <c:pt idx="37254">
                  <c:v>122.483428000123</c:v>
                </c:pt>
                <c:pt idx="37255">
                  <c:v>122.484199000155</c:v>
                </c:pt>
                <c:pt idx="37256">
                  <c:v>122.51575199979899</c:v>
                </c:pt>
                <c:pt idx="37257">
                  <c:v>122.516411000106</c:v>
                </c:pt>
                <c:pt idx="37258">
                  <c:v>122.51762400001</c:v>
                </c:pt>
                <c:pt idx="37259">
                  <c:v>122.51766600002099</c:v>
                </c:pt>
                <c:pt idx="37260">
                  <c:v>122.51855700014799</c:v>
                </c:pt>
                <c:pt idx="37261">
                  <c:v>122.51911100020101</c:v>
                </c:pt>
                <c:pt idx="37262">
                  <c:v>122.529794000001</c:v>
                </c:pt>
                <c:pt idx="37263">
                  <c:v>122.53221299988499</c:v>
                </c:pt>
                <c:pt idx="37264">
                  <c:v>122.53287300018201</c:v>
                </c:pt>
                <c:pt idx="37265">
                  <c:v>122.534064999854</c:v>
                </c:pt>
                <c:pt idx="37266">
                  <c:v>122.534924999854</c:v>
                </c:pt>
                <c:pt idx="37267">
                  <c:v>122.53538799996001</c:v>
                </c:pt>
                <c:pt idx="37268">
                  <c:v>122.535624000192</c:v>
                </c:pt>
                <c:pt idx="37269">
                  <c:v>122.53626900019201</c:v>
                </c:pt>
                <c:pt idx="37270">
                  <c:v>122.53729399981201</c:v>
                </c:pt>
                <c:pt idx="37271">
                  <c:v>122.537319000002</c:v>
                </c:pt>
                <c:pt idx="37272">
                  <c:v>122.53788199996001</c:v>
                </c:pt>
                <c:pt idx="37273">
                  <c:v>122.538308999992</c:v>
                </c:pt>
                <c:pt idx="37274">
                  <c:v>122.538960999918</c:v>
                </c:pt>
                <c:pt idx="37275">
                  <c:v>122.539673000119</c:v>
                </c:pt>
                <c:pt idx="37276">
                  <c:v>122.54126200013999</c:v>
                </c:pt>
                <c:pt idx="37277">
                  <c:v>122.541704000013</c:v>
                </c:pt>
                <c:pt idx="37278">
                  <c:v>122.542499999781</c:v>
                </c:pt>
                <c:pt idx="37279">
                  <c:v>122.54306500017201</c:v>
                </c:pt>
                <c:pt idx="37280">
                  <c:v>122.545083000204</c:v>
                </c:pt>
                <c:pt idx="37281">
                  <c:v>122.54589699978099</c:v>
                </c:pt>
                <c:pt idx="37282">
                  <c:v>122.547458000099</c:v>
                </c:pt>
                <c:pt idx="37283">
                  <c:v>122.548645999813</c:v>
                </c:pt>
                <c:pt idx="37284">
                  <c:v>122.56200999991</c:v>
                </c:pt>
                <c:pt idx="37285">
                  <c:v>122.56267500015301</c:v>
                </c:pt>
                <c:pt idx="37286">
                  <c:v>122.563732999878</c:v>
                </c:pt>
                <c:pt idx="37287">
                  <c:v>122.564579000027</c:v>
                </c:pt>
                <c:pt idx="37288">
                  <c:v>122.576474000197</c:v>
                </c:pt>
                <c:pt idx="37289">
                  <c:v>122.585159000209</c:v>
                </c:pt>
                <c:pt idx="37290">
                  <c:v>122.585698999955</c:v>
                </c:pt>
                <c:pt idx="37291">
                  <c:v>122.58606300019801</c:v>
                </c:pt>
                <c:pt idx="37292">
                  <c:v>122.58667300011399</c:v>
                </c:pt>
                <c:pt idx="37293">
                  <c:v>122.587365000072</c:v>
                </c:pt>
                <c:pt idx="37294">
                  <c:v>122.590732999924</c:v>
                </c:pt>
                <c:pt idx="37295">
                  <c:v>122.593360999871</c:v>
                </c:pt>
                <c:pt idx="37296">
                  <c:v>122.59676099984</c:v>
                </c:pt>
                <c:pt idx="37297">
                  <c:v>122.59720400015699</c:v>
                </c:pt>
                <c:pt idx="37298">
                  <c:v>122.598039999957</c:v>
                </c:pt>
                <c:pt idx="37299">
                  <c:v>122.59855799993601</c:v>
                </c:pt>
                <c:pt idx="37300">
                  <c:v>122.607550999873</c:v>
                </c:pt>
                <c:pt idx="37301">
                  <c:v>122.60804800007399</c:v>
                </c:pt>
                <c:pt idx="37302">
                  <c:v>122.609005999947</c:v>
                </c:pt>
                <c:pt idx="37303">
                  <c:v>122.609572999863</c:v>
                </c:pt>
                <c:pt idx="37304">
                  <c:v>122.620884999832</c:v>
                </c:pt>
                <c:pt idx="37305">
                  <c:v>122.62449099989601</c:v>
                </c:pt>
                <c:pt idx="37306">
                  <c:v>122.63663600015201</c:v>
                </c:pt>
                <c:pt idx="37307">
                  <c:v>122.63719700013</c:v>
                </c:pt>
                <c:pt idx="37308">
                  <c:v>122.637466000014</c:v>
                </c:pt>
                <c:pt idx="37309">
                  <c:v>122.63797500008801</c:v>
                </c:pt>
                <c:pt idx="37310">
                  <c:v>122.63862000008801</c:v>
                </c:pt>
                <c:pt idx="37311">
                  <c:v>122.64192600014199</c:v>
                </c:pt>
                <c:pt idx="37312">
                  <c:v>122.64999899980401</c:v>
                </c:pt>
                <c:pt idx="37313">
                  <c:v>122.65639399993201</c:v>
                </c:pt>
                <c:pt idx="37314">
                  <c:v>122.657079999953</c:v>
                </c:pt>
                <c:pt idx="37315">
                  <c:v>122.65848200013299</c:v>
                </c:pt>
                <c:pt idx="37316">
                  <c:v>122.65911599979501</c:v>
                </c:pt>
                <c:pt idx="37317">
                  <c:v>122.660290000112</c:v>
                </c:pt>
                <c:pt idx="37318">
                  <c:v>122.661134999816</c:v>
                </c:pt>
                <c:pt idx="37319">
                  <c:v>122.668751000219</c:v>
                </c:pt>
                <c:pt idx="37320">
                  <c:v>122.697078999863</c:v>
                </c:pt>
                <c:pt idx="37321">
                  <c:v>122.71536199978</c:v>
                </c:pt>
                <c:pt idx="37322">
                  <c:v>122.716112000034</c:v>
                </c:pt>
                <c:pt idx="37323">
                  <c:v>122.71737599985499</c:v>
                </c:pt>
                <c:pt idx="37324">
                  <c:v>122.717843999907</c:v>
                </c:pt>
                <c:pt idx="37325">
                  <c:v>122.71817500004501</c:v>
                </c:pt>
                <c:pt idx="37326">
                  <c:v>122.718351000003</c:v>
                </c:pt>
                <c:pt idx="37327">
                  <c:v>122.71910700019301</c:v>
                </c:pt>
                <c:pt idx="37328">
                  <c:v>122.71964000001299</c:v>
                </c:pt>
                <c:pt idx="37329">
                  <c:v>122.72363400006699</c:v>
                </c:pt>
                <c:pt idx="37330">
                  <c:v>122.77165600016799</c:v>
                </c:pt>
                <c:pt idx="37331">
                  <c:v>122.772305000125</c:v>
                </c:pt>
                <c:pt idx="37332">
                  <c:v>122.77351900002</c:v>
                </c:pt>
                <c:pt idx="37333">
                  <c:v>122.774387999925</c:v>
                </c:pt>
                <c:pt idx="37334">
                  <c:v>122.77793900011601</c:v>
                </c:pt>
                <c:pt idx="37335">
                  <c:v>122.786259999884</c:v>
                </c:pt>
                <c:pt idx="37336">
                  <c:v>122.790986999916</c:v>
                </c:pt>
                <c:pt idx="37337">
                  <c:v>122.79162200002199</c:v>
                </c:pt>
                <c:pt idx="37338">
                  <c:v>122.79279499989501</c:v>
                </c:pt>
                <c:pt idx="37339">
                  <c:v>122.793622999779</c:v>
                </c:pt>
                <c:pt idx="37340">
                  <c:v>122.799629999917</c:v>
                </c:pt>
                <c:pt idx="37341">
                  <c:v>122.800299000118</c:v>
                </c:pt>
                <c:pt idx="37342">
                  <c:v>122.801601999981</c:v>
                </c:pt>
                <c:pt idx="37343">
                  <c:v>122.80252500022399</c:v>
                </c:pt>
                <c:pt idx="37344">
                  <c:v>122.847805000219</c:v>
                </c:pt>
                <c:pt idx="37345">
                  <c:v>122.84929699990199</c:v>
                </c:pt>
                <c:pt idx="37346">
                  <c:v>122.849917000166</c:v>
                </c:pt>
                <c:pt idx="37347">
                  <c:v>122.85107900015601</c:v>
                </c:pt>
                <c:pt idx="37348">
                  <c:v>122.85184599977501</c:v>
                </c:pt>
                <c:pt idx="37349">
                  <c:v>122.855540999808</c:v>
                </c:pt>
                <c:pt idx="37350">
                  <c:v>122.856002999924</c:v>
                </c:pt>
                <c:pt idx="37351">
                  <c:v>122.856860999945</c:v>
                </c:pt>
                <c:pt idx="37352">
                  <c:v>122.85745500003</c:v>
                </c:pt>
                <c:pt idx="37353">
                  <c:v>122.863728000083</c:v>
                </c:pt>
                <c:pt idx="37354">
                  <c:v>122.86434899988299</c:v>
                </c:pt>
                <c:pt idx="37355">
                  <c:v>122.86553200010499</c:v>
                </c:pt>
                <c:pt idx="37356">
                  <c:v>122.866370999872</c:v>
                </c:pt>
                <c:pt idx="37357">
                  <c:v>122.871849000148</c:v>
                </c:pt>
                <c:pt idx="37358">
                  <c:v>122.87254300008399</c:v>
                </c:pt>
                <c:pt idx="37359">
                  <c:v>122.87374300012701</c:v>
                </c:pt>
                <c:pt idx="37360">
                  <c:v>122.874650000085</c:v>
                </c:pt>
                <c:pt idx="37361">
                  <c:v>122.875935000138</c:v>
                </c:pt>
                <c:pt idx="37362">
                  <c:v>122.876578000159</c:v>
                </c:pt>
                <c:pt idx="37363">
                  <c:v>122.87791400012701</c:v>
                </c:pt>
                <c:pt idx="37364">
                  <c:v>122.878746999958</c:v>
                </c:pt>
                <c:pt idx="37365">
                  <c:v>122.88048099980999</c:v>
                </c:pt>
                <c:pt idx="37366">
                  <c:v>122.89559200007699</c:v>
                </c:pt>
                <c:pt idx="37367">
                  <c:v>122.908640999867</c:v>
                </c:pt>
                <c:pt idx="37368">
                  <c:v>122.90934700013099</c:v>
                </c:pt>
                <c:pt idx="37369">
                  <c:v>122.91062299982499</c:v>
                </c:pt>
                <c:pt idx="37370">
                  <c:v>122.91133799999399</c:v>
                </c:pt>
                <c:pt idx="37371">
                  <c:v>122.91150200007901</c:v>
                </c:pt>
                <c:pt idx="37372">
                  <c:v>122.921426000175</c:v>
                </c:pt>
                <c:pt idx="37373">
                  <c:v>122.92236900020701</c:v>
                </c:pt>
                <c:pt idx="37374">
                  <c:v>122.92284400018599</c:v>
                </c:pt>
                <c:pt idx="37375">
                  <c:v>122.923553999953</c:v>
                </c:pt>
                <c:pt idx="37376">
                  <c:v>122.92431700007</c:v>
                </c:pt>
                <c:pt idx="37377">
                  <c:v>122.933256000123</c:v>
                </c:pt>
                <c:pt idx="37378">
                  <c:v>122.940235999976</c:v>
                </c:pt>
                <c:pt idx="37379">
                  <c:v>122.94738799982899</c:v>
                </c:pt>
                <c:pt idx="37380">
                  <c:v>122.94787200016799</c:v>
                </c:pt>
                <c:pt idx="37381">
                  <c:v>122.94875499992401</c:v>
                </c:pt>
                <c:pt idx="37382">
                  <c:v>122.949468000115</c:v>
                </c:pt>
                <c:pt idx="37383">
                  <c:v>122.96043100013701</c:v>
                </c:pt>
                <c:pt idx="37384">
                  <c:v>122.96106099984101</c:v>
                </c:pt>
                <c:pt idx="37385">
                  <c:v>122.962358000222</c:v>
                </c:pt>
                <c:pt idx="37386">
                  <c:v>122.96315200001099</c:v>
                </c:pt>
                <c:pt idx="37387">
                  <c:v>122.96452700002099</c:v>
                </c:pt>
                <c:pt idx="37388">
                  <c:v>122.97070000022299</c:v>
                </c:pt>
                <c:pt idx="37389">
                  <c:v>122.97130800015999</c:v>
                </c:pt>
                <c:pt idx="37390">
                  <c:v>122.972317999938</c:v>
                </c:pt>
                <c:pt idx="37391">
                  <c:v>122.97289900016</c:v>
                </c:pt>
                <c:pt idx="37392">
                  <c:v>122.97291000004401</c:v>
                </c:pt>
                <c:pt idx="37393">
                  <c:v>122.973378000097</c:v>
                </c:pt>
                <c:pt idx="37394">
                  <c:v>122.973507000097</c:v>
                </c:pt>
                <c:pt idx="37395">
                  <c:v>122.974702000192</c:v>
                </c:pt>
                <c:pt idx="37396">
                  <c:v>122.97560400020299</c:v>
                </c:pt>
                <c:pt idx="37397">
                  <c:v>122.990018000109</c:v>
                </c:pt>
                <c:pt idx="37398">
                  <c:v>122.99055199991899</c:v>
                </c:pt>
                <c:pt idx="37399">
                  <c:v>122.99147900011999</c:v>
                </c:pt>
                <c:pt idx="37400">
                  <c:v>122.99218399994</c:v>
                </c:pt>
                <c:pt idx="37401">
                  <c:v>123.000246000174</c:v>
                </c:pt>
                <c:pt idx="37402">
                  <c:v>123.001003999888</c:v>
                </c:pt>
                <c:pt idx="37403">
                  <c:v>123.00184800005799</c:v>
                </c:pt>
                <c:pt idx="37404">
                  <c:v>123.002410000026</c:v>
                </c:pt>
                <c:pt idx="37405">
                  <c:v>123.002567000185</c:v>
                </c:pt>
                <c:pt idx="37406">
                  <c:v>123.00346700021601</c:v>
                </c:pt>
                <c:pt idx="37407">
                  <c:v>123.00380899978299</c:v>
                </c:pt>
                <c:pt idx="37408">
                  <c:v>123.004748999846</c:v>
                </c:pt>
                <c:pt idx="37409">
                  <c:v>123.00940600016401</c:v>
                </c:pt>
                <c:pt idx="37410">
                  <c:v>123.010054000133</c:v>
                </c:pt>
                <c:pt idx="37411">
                  <c:v>123.01128399985801</c:v>
                </c:pt>
                <c:pt idx="37412">
                  <c:v>123.01212400006901</c:v>
                </c:pt>
                <c:pt idx="37413">
                  <c:v>123.01752800021801</c:v>
                </c:pt>
                <c:pt idx="37414">
                  <c:v>123.018605000197</c:v>
                </c:pt>
                <c:pt idx="37415">
                  <c:v>123.025282000071</c:v>
                </c:pt>
                <c:pt idx="37416">
                  <c:v>123.049560999788</c:v>
                </c:pt>
                <c:pt idx="37417">
                  <c:v>123.049989999799</c:v>
                </c:pt>
                <c:pt idx="37418">
                  <c:v>123.050879999937</c:v>
                </c:pt>
                <c:pt idx="37419">
                  <c:v>123.051511000085</c:v>
                </c:pt>
                <c:pt idx="37420">
                  <c:v>123.059896000086</c:v>
                </c:pt>
                <c:pt idx="37421">
                  <c:v>123.06045500008599</c:v>
                </c:pt>
                <c:pt idx="37422">
                  <c:v>123.061468999821</c:v>
                </c:pt>
                <c:pt idx="37423">
                  <c:v>123.062152999864</c:v>
                </c:pt>
                <c:pt idx="37424">
                  <c:v>123.065580000002</c:v>
                </c:pt>
                <c:pt idx="37425">
                  <c:v>123.067386999991</c:v>
                </c:pt>
                <c:pt idx="37426">
                  <c:v>123.07052400001299</c:v>
                </c:pt>
                <c:pt idx="37427">
                  <c:v>123.08047499982401</c:v>
                </c:pt>
                <c:pt idx="37428">
                  <c:v>123.08075900000399</c:v>
                </c:pt>
                <c:pt idx="37429">
                  <c:v>123.08138900016201</c:v>
                </c:pt>
                <c:pt idx="37430">
                  <c:v>123.082509000141</c:v>
                </c:pt>
                <c:pt idx="37431">
                  <c:v>123.083353999845</c:v>
                </c:pt>
                <c:pt idx="37432">
                  <c:v>123.089944000184</c:v>
                </c:pt>
                <c:pt idx="37433">
                  <c:v>123.090618999867</c:v>
                </c:pt>
                <c:pt idx="37434">
                  <c:v>123.091751000174</c:v>
                </c:pt>
                <c:pt idx="37435">
                  <c:v>123.09266500005799</c:v>
                </c:pt>
                <c:pt idx="37436">
                  <c:v>123.119962000146</c:v>
                </c:pt>
                <c:pt idx="37437">
                  <c:v>123.12484899985</c:v>
                </c:pt>
                <c:pt idx="37438">
                  <c:v>123.12636200022</c:v>
                </c:pt>
                <c:pt idx="37439">
                  <c:v>123.152375999779</c:v>
                </c:pt>
                <c:pt idx="37440">
                  <c:v>123.15514900001199</c:v>
                </c:pt>
                <c:pt idx="37441">
                  <c:v>123.16126999985499</c:v>
                </c:pt>
                <c:pt idx="37442">
                  <c:v>123.179632999836</c:v>
                </c:pt>
                <c:pt idx="37443">
                  <c:v>123.180143999888</c:v>
                </c:pt>
                <c:pt idx="37444">
                  <c:v>123.181061000195</c:v>
                </c:pt>
                <c:pt idx="37445">
                  <c:v>123.18184500009001</c:v>
                </c:pt>
                <c:pt idx="37446">
                  <c:v>123.185880000164</c:v>
                </c:pt>
                <c:pt idx="37447">
                  <c:v>123.18624399995301</c:v>
                </c:pt>
                <c:pt idx="37448">
                  <c:v>123.18681299984699</c:v>
                </c:pt>
                <c:pt idx="37449">
                  <c:v>123.187787999995</c:v>
                </c:pt>
                <c:pt idx="37450">
                  <c:v>123.195831999964</c:v>
                </c:pt>
                <c:pt idx="37451">
                  <c:v>123.19656099998599</c:v>
                </c:pt>
                <c:pt idx="37452">
                  <c:v>123.19774500019699</c:v>
                </c:pt>
                <c:pt idx="37453">
                  <c:v>123.199089000081</c:v>
                </c:pt>
                <c:pt idx="37454">
                  <c:v>123.20596200015601</c:v>
                </c:pt>
                <c:pt idx="37455">
                  <c:v>123.20656800011399</c:v>
                </c:pt>
                <c:pt idx="37456">
                  <c:v>123.20768300014601</c:v>
                </c:pt>
                <c:pt idx="37457">
                  <c:v>123.208393999902</c:v>
                </c:pt>
                <c:pt idx="37458">
                  <c:v>123.228256999937</c:v>
                </c:pt>
                <c:pt idx="37459">
                  <c:v>123.229006000201</c:v>
                </c:pt>
                <c:pt idx="37460">
                  <c:v>123.23015999981999</c:v>
                </c:pt>
                <c:pt idx="37461">
                  <c:v>123.23159900006399</c:v>
                </c:pt>
                <c:pt idx="37462">
                  <c:v>123.246265000034</c:v>
                </c:pt>
                <c:pt idx="37463">
                  <c:v>123.25224300002401</c:v>
                </c:pt>
                <c:pt idx="37464">
                  <c:v>123.25285199995001</c:v>
                </c:pt>
                <c:pt idx="37465">
                  <c:v>123.252917000172</c:v>
                </c:pt>
                <c:pt idx="37466">
                  <c:v>123.25327600001401</c:v>
                </c:pt>
                <c:pt idx="37467">
                  <c:v>123.25404200009801</c:v>
                </c:pt>
                <c:pt idx="37468">
                  <c:v>123.254076000193</c:v>
                </c:pt>
                <c:pt idx="37469">
                  <c:v>123.254625999834</c:v>
                </c:pt>
                <c:pt idx="37470">
                  <c:v>123.25529100007699</c:v>
                </c:pt>
                <c:pt idx="37471">
                  <c:v>123.25697100004599</c:v>
                </c:pt>
                <c:pt idx="37472">
                  <c:v>123.257900000226</c:v>
                </c:pt>
                <c:pt idx="37473">
                  <c:v>123.259198000141</c:v>
                </c:pt>
                <c:pt idx="37474">
                  <c:v>123.260110000046</c:v>
                </c:pt>
                <c:pt idx="37475">
                  <c:v>123.265125000216</c:v>
                </c:pt>
                <c:pt idx="37476">
                  <c:v>123.265700000047</c:v>
                </c:pt>
                <c:pt idx="37477">
                  <c:v>123.26637300020499</c:v>
                </c:pt>
                <c:pt idx="37478">
                  <c:v>123.26752399985699</c:v>
                </c:pt>
                <c:pt idx="37479">
                  <c:v>123.26771300013199</c:v>
                </c:pt>
                <c:pt idx="37480">
                  <c:v>123.26805900011</c:v>
                </c:pt>
                <c:pt idx="37481">
                  <c:v>123.26861400015301</c:v>
                </c:pt>
                <c:pt idx="37482">
                  <c:v>123.26900800007901</c:v>
                </c:pt>
                <c:pt idx="37483">
                  <c:v>123.26965600004699</c:v>
                </c:pt>
                <c:pt idx="37484">
                  <c:v>123.282701999869</c:v>
                </c:pt>
                <c:pt idx="37485">
                  <c:v>123.28314100022899</c:v>
                </c:pt>
                <c:pt idx="37486">
                  <c:v>123.283849000017</c:v>
                </c:pt>
                <c:pt idx="37487">
                  <c:v>123.28480799988</c:v>
                </c:pt>
                <c:pt idx="37488">
                  <c:v>123.287708000134</c:v>
                </c:pt>
                <c:pt idx="37489">
                  <c:v>123.296760999892</c:v>
                </c:pt>
                <c:pt idx="37490">
                  <c:v>123.297517000082</c:v>
                </c:pt>
                <c:pt idx="37491">
                  <c:v>123.298681000051</c:v>
                </c:pt>
                <c:pt idx="37492">
                  <c:v>123.29888400017799</c:v>
                </c:pt>
                <c:pt idx="37493">
                  <c:v>123.300284999913</c:v>
                </c:pt>
                <c:pt idx="37494">
                  <c:v>123.314854</c:v>
                </c:pt>
                <c:pt idx="37495">
                  <c:v>123.317017999852</c:v>
                </c:pt>
                <c:pt idx="37496">
                  <c:v>123.31763400015899</c:v>
                </c:pt>
                <c:pt idx="37497">
                  <c:v>123.31873999983101</c:v>
                </c:pt>
                <c:pt idx="37498">
                  <c:v>123.319586999969</c:v>
                </c:pt>
                <c:pt idx="37499">
                  <c:v>123.331966000023</c:v>
                </c:pt>
                <c:pt idx="37500">
                  <c:v>123.33523000006599</c:v>
                </c:pt>
                <c:pt idx="37501">
                  <c:v>123.33526700012899</c:v>
                </c:pt>
                <c:pt idx="37502">
                  <c:v>123.353186999793</c:v>
                </c:pt>
                <c:pt idx="37503">
                  <c:v>123.35379800015201</c:v>
                </c:pt>
                <c:pt idx="37504">
                  <c:v>123.354956000184</c:v>
                </c:pt>
                <c:pt idx="37505">
                  <c:v>123.35581500019499</c:v>
                </c:pt>
                <c:pt idx="37506">
                  <c:v>123.36128800006901</c:v>
                </c:pt>
                <c:pt idx="37507">
                  <c:v>123.36146899997399</c:v>
                </c:pt>
                <c:pt idx="37508">
                  <c:v>123.362191000069</c:v>
                </c:pt>
                <c:pt idx="37509">
                  <c:v>123.363458999847</c:v>
                </c:pt>
                <c:pt idx="37510">
                  <c:v>123.36425300009</c:v>
                </c:pt>
                <c:pt idx="37511">
                  <c:v>123.36506500014301</c:v>
                </c:pt>
                <c:pt idx="37512">
                  <c:v>123.371054000017</c:v>
                </c:pt>
                <c:pt idx="37513">
                  <c:v>123.37160700008</c:v>
                </c:pt>
                <c:pt idx="37514">
                  <c:v>123.372774000017</c:v>
                </c:pt>
                <c:pt idx="37515">
                  <c:v>123.37355299996401</c:v>
                </c:pt>
                <c:pt idx="37516">
                  <c:v>123.383901000124</c:v>
                </c:pt>
                <c:pt idx="37517">
                  <c:v>123.389823999787</c:v>
                </c:pt>
                <c:pt idx="37518">
                  <c:v>123.396425999999</c:v>
                </c:pt>
                <c:pt idx="37519">
                  <c:v>123.396561999925</c:v>
                </c:pt>
                <c:pt idx="37520">
                  <c:v>123.3972240002</c:v>
                </c:pt>
                <c:pt idx="37521">
                  <c:v>123.398533999989</c:v>
                </c:pt>
                <c:pt idx="37522">
                  <c:v>123.39883899994599</c:v>
                </c:pt>
                <c:pt idx="37523">
                  <c:v>123.39924300022101</c:v>
                </c:pt>
                <c:pt idx="37524">
                  <c:v>123.39947800000999</c:v>
                </c:pt>
                <c:pt idx="37525">
                  <c:v>123.399979000168</c:v>
                </c:pt>
                <c:pt idx="37526">
                  <c:v>123.400442999809</c:v>
                </c:pt>
                <c:pt idx="37527">
                  <c:v>123.414954000054</c:v>
                </c:pt>
                <c:pt idx="37528">
                  <c:v>123.415368000223</c:v>
                </c:pt>
                <c:pt idx="37529">
                  <c:v>123.41660099991699</c:v>
                </c:pt>
                <c:pt idx="37530">
                  <c:v>123.416765999991</c:v>
                </c:pt>
                <c:pt idx="37531">
                  <c:v>123.417211999822</c:v>
                </c:pt>
                <c:pt idx="37532">
                  <c:v>123.41736700000099</c:v>
                </c:pt>
                <c:pt idx="37533">
                  <c:v>123.417549999885</c:v>
                </c:pt>
                <c:pt idx="37534">
                  <c:v>123.41812100021299</c:v>
                </c:pt>
                <c:pt idx="37535">
                  <c:v>123.41820900019201</c:v>
                </c:pt>
                <c:pt idx="37536">
                  <c:v>123.418295000192</c:v>
                </c:pt>
                <c:pt idx="37537">
                  <c:v>123.418823000065</c:v>
                </c:pt>
                <c:pt idx="37538">
                  <c:v>123.41897799979</c:v>
                </c:pt>
                <c:pt idx="37539">
                  <c:v>123.419193999779</c:v>
                </c:pt>
                <c:pt idx="37540">
                  <c:v>123.41950600011801</c:v>
                </c:pt>
                <c:pt idx="37541">
                  <c:v>123.41968900000199</c:v>
                </c:pt>
                <c:pt idx="37542">
                  <c:v>123.420916000213</c:v>
                </c:pt>
                <c:pt idx="37543">
                  <c:v>123.422218000087</c:v>
                </c:pt>
                <c:pt idx="37544">
                  <c:v>123.42673700004501</c:v>
                </c:pt>
                <c:pt idx="37545">
                  <c:v>123.427117000119</c:v>
                </c:pt>
                <c:pt idx="37546">
                  <c:v>123.42785700002401</c:v>
                </c:pt>
                <c:pt idx="37547">
                  <c:v>123.42835900017201</c:v>
                </c:pt>
                <c:pt idx="37548">
                  <c:v>123.454135999963</c:v>
                </c:pt>
                <c:pt idx="37549">
                  <c:v>123.461577999933</c:v>
                </c:pt>
                <c:pt idx="37550">
                  <c:v>123.467571000219</c:v>
                </c:pt>
                <c:pt idx="37551">
                  <c:v>123.480798999935</c:v>
                </c:pt>
                <c:pt idx="37552">
                  <c:v>123.48584800020001</c:v>
                </c:pt>
                <c:pt idx="37553">
                  <c:v>123.49027900017899</c:v>
                </c:pt>
                <c:pt idx="37554">
                  <c:v>123.50864600011801</c:v>
                </c:pt>
                <c:pt idx="37555">
                  <c:v>123.52409899995101</c:v>
                </c:pt>
                <c:pt idx="37556">
                  <c:v>123.526468999898</c:v>
                </c:pt>
                <c:pt idx="37557">
                  <c:v>123.527243999888</c:v>
                </c:pt>
                <c:pt idx="37558">
                  <c:v>123.528573999919</c:v>
                </c:pt>
                <c:pt idx="37559">
                  <c:v>123.52947799990901</c:v>
                </c:pt>
                <c:pt idx="37560">
                  <c:v>123.545580000154</c:v>
                </c:pt>
                <c:pt idx="37561">
                  <c:v>123.54608900022801</c:v>
                </c:pt>
                <c:pt idx="37562">
                  <c:v>123.54672299988999</c:v>
                </c:pt>
                <c:pt idx="37563">
                  <c:v>123.547099000006</c:v>
                </c:pt>
                <c:pt idx="37564">
                  <c:v>123.54737299983699</c:v>
                </c:pt>
                <c:pt idx="37565">
                  <c:v>123.54781100020701</c:v>
                </c:pt>
                <c:pt idx="37566">
                  <c:v>123.54856699994301</c:v>
                </c:pt>
                <c:pt idx="37567">
                  <c:v>123.549597999954</c:v>
                </c:pt>
                <c:pt idx="37568">
                  <c:v>123.55709199982799</c:v>
                </c:pt>
                <c:pt idx="37569">
                  <c:v>123.564170999998</c:v>
                </c:pt>
                <c:pt idx="37570">
                  <c:v>123.56483099983899</c:v>
                </c:pt>
                <c:pt idx="37571">
                  <c:v>123.56538899985</c:v>
                </c:pt>
                <c:pt idx="37572">
                  <c:v>123.565725999924</c:v>
                </c:pt>
                <c:pt idx="37573">
                  <c:v>123.566065999966</c:v>
                </c:pt>
                <c:pt idx="37574">
                  <c:v>123.566398000093</c:v>
                </c:pt>
                <c:pt idx="37575">
                  <c:v>123.566911000125</c:v>
                </c:pt>
                <c:pt idx="37576">
                  <c:v>123.56691200011399</c:v>
                </c:pt>
                <c:pt idx="37577">
                  <c:v>123.596801000076</c:v>
                </c:pt>
                <c:pt idx="37578">
                  <c:v>123.60400499983301</c:v>
                </c:pt>
                <c:pt idx="37579">
                  <c:v>123.60478399978</c:v>
                </c:pt>
                <c:pt idx="37580">
                  <c:v>123.606101999939</c:v>
                </c:pt>
                <c:pt idx="37581">
                  <c:v>123.60745600017201</c:v>
                </c:pt>
                <c:pt idx="37582">
                  <c:v>123.60950599986599</c:v>
                </c:pt>
                <c:pt idx="37583">
                  <c:v>123.610009999993</c:v>
                </c:pt>
                <c:pt idx="37584">
                  <c:v>123.61002199986599</c:v>
                </c:pt>
                <c:pt idx="37585">
                  <c:v>123.610522000035</c:v>
                </c:pt>
                <c:pt idx="37586">
                  <c:v>123.611091999919</c:v>
                </c:pt>
                <c:pt idx="37587">
                  <c:v>123.611316999813</c:v>
                </c:pt>
                <c:pt idx="37588">
                  <c:v>123.611420000088</c:v>
                </c:pt>
                <c:pt idx="37589">
                  <c:v>123.61203899990799</c:v>
                </c:pt>
                <c:pt idx="37590">
                  <c:v>123.61291500019399</c:v>
                </c:pt>
                <c:pt idx="37591">
                  <c:v>123.612998000226</c:v>
                </c:pt>
                <c:pt idx="37592">
                  <c:v>123.61321500020399</c:v>
                </c:pt>
                <c:pt idx="37593">
                  <c:v>123.613604000183</c:v>
                </c:pt>
                <c:pt idx="37594">
                  <c:v>123.61469200004601</c:v>
                </c:pt>
                <c:pt idx="37595">
                  <c:v>123.614812000141</c:v>
                </c:pt>
                <c:pt idx="37596">
                  <c:v>123.615119000078</c:v>
                </c:pt>
                <c:pt idx="37597">
                  <c:v>123.61609199979199</c:v>
                </c:pt>
                <c:pt idx="37598">
                  <c:v>123.61617299984499</c:v>
                </c:pt>
                <c:pt idx="37599">
                  <c:v>123.616278000099</c:v>
                </c:pt>
                <c:pt idx="37600">
                  <c:v>123.61637999992999</c:v>
                </c:pt>
                <c:pt idx="37601">
                  <c:v>123.616481000226</c:v>
                </c:pt>
                <c:pt idx="37602">
                  <c:v>123.61723999992999</c:v>
                </c:pt>
                <c:pt idx="37603">
                  <c:v>123.617742000078</c:v>
                </c:pt>
                <c:pt idx="37604">
                  <c:v>123.61814499990899</c:v>
                </c:pt>
                <c:pt idx="37605">
                  <c:v>123.61921899991999</c:v>
                </c:pt>
                <c:pt idx="37606">
                  <c:v>123.620461999962</c:v>
                </c:pt>
                <c:pt idx="37607">
                  <c:v>123.624662000111</c:v>
                </c:pt>
                <c:pt idx="37608">
                  <c:v>123.625353000079</c:v>
                </c:pt>
                <c:pt idx="37609">
                  <c:v>123.62654600019499</c:v>
                </c:pt>
                <c:pt idx="37610">
                  <c:v>123.627384999963</c:v>
                </c:pt>
                <c:pt idx="37611">
                  <c:v>123.64695599990199</c:v>
                </c:pt>
                <c:pt idx="37612">
                  <c:v>123.647591999997</c:v>
                </c:pt>
                <c:pt idx="37613">
                  <c:v>123.64882100018799</c:v>
                </c:pt>
                <c:pt idx="37614">
                  <c:v>123.64909300004</c:v>
                </c:pt>
                <c:pt idx="37615">
                  <c:v>123.649716999807</c:v>
                </c:pt>
                <c:pt idx="37616">
                  <c:v>123.65240500002899</c:v>
                </c:pt>
                <c:pt idx="37617">
                  <c:v>123.656376999861</c:v>
                </c:pt>
                <c:pt idx="37618">
                  <c:v>123.65693199990299</c:v>
                </c:pt>
                <c:pt idx="37619">
                  <c:v>123.65793500021</c:v>
                </c:pt>
                <c:pt idx="37620">
                  <c:v>123.65872600003</c:v>
                </c:pt>
                <c:pt idx="37621">
                  <c:v>123.66156100006201</c:v>
                </c:pt>
                <c:pt idx="37622">
                  <c:v>123.682883000128</c:v>
                </c:pt>
                <c:pt idx="37623">
                  <c:v>123.683313000128</c:v>
                </c:pt>
                <c:pt idx="37624">
                  <c:v>123.68368499983201</c:v>
                </c:pt>
                <c:pt idx="37625">
                  <c:v>123.68400800005401</c:v>
                </c:pt>
                <c:pt idx="37626">
                  <c:v>123.684506999779</c:v>
                </c:pt>
                <c:pt idx="37627">
                  <c:v>123.68922099994899</c:v>
                </c:pt>
                <c:pt idx="37628">
                  <c:v>123.689862999981</c:v>
                </c:pt>
                <c:pt idx="37629">
                  <c:v>123.690356000224</c:v>
                </c:pt>
                <c:pt idx="37630">
                  <c:v>123.69072999990701</c:v>
                </c:pt>
                <c:pt idx="37631">
                  <c:v>123.691175000203</c:v>
                </c:pt>
                <c:pt idx="37632">
                  <c:v>123.691733000214</c:v>
                </c:pt>
                <c:pt idx="37633">
                  <c:v>123.69335699986499</c:v>
                </c:pt>
                <c:pt idx="37634">
                  <c:v>123.694006999812</c:v>
                </c:pt>
                <c:pt idx="37635">
                  <c:v>123.695346000204</c:v>
                </c:pt>
                <c:pt idx="37636">
                  <c:v>123.69622999995001</c:v>
                </c:pt>
                <c:pt idx="37637">
                  <c:v>123.70633999989801</c:v>
                </c:pt>
                <c:pt idx="37638">
                  <c:v>123.719512000207</c:v>
                </c:pt>
                <c:pt idx="37639">
                  <c:v>123.71998900016401</c:v>
                </c:pt>
                <c:pt idx="37640">
                  <c:v>123.720848000175</c:v>
                </c:pt>
                <c:pt idx="37641">
                  <c:v>123.72085300012199</c:v>
                </c:pt>
                <c:pt idx="37642">
                  <c:v>123.72161700022801</c:v>
                </c:pt>
                <c:pt idx="37643">
                  <c:v>123.72844899982699</c:v>
                </c:pt>
                <c:pt idx="37644">
                  <c:v>123.728944000049</c:v>
                </c:pt>
                <c:pt idx="37645">
                  <c:v>123.729467999964</c:v>
                </c:pt>
                <c:pt idx="37646">
                  <c:v>123.730255999817</c:v>
                </c:pt>
                <c:pt idx="37647">
                  <c:v>123.735637000208</c:v>
                </c:pt>
                <c:pt idx="37648">
                  <c:v>123.74651700019901</c:v>
                </c:pt>
                <c:pt idx="37649">
                  <c:v>123.74803700004099</c:v>
                </c:pt>
                <c:pt idx="37650">
                  <c:v>123.75513500001</c:v>
                </c:pt>
                <c:pt idx="37651">
                  <c:v>123.76269400010601</c:v>
                </c:pt>
                <c:pt idx="37652">
                  <c:v>123.76747000007499</c:v>
                </c:pt>
                <c:pt idx="37653">
                  <c:v>123.768061000191</c:v>
                </c:pt>
                <c:pt idx="37654">
                  <c:v>123.768700999789</c:v>
                </c:pt>
                <c:pt idx="37655">
                  <c:v>123.77014399999</c:v>
                </c:pt>
                <c:pt idx="37656">
                  <c:v>123.77110899979</c:v>
                </c:pt>
                <c:pt idx="37657">
                  <c:v>123.789306000162</c:v>
                </c:pt>
                <c:pt idx="37658">
                  <c:v>123.79000600003501</c:v>
                </c:pt>
                <c:pt idx="37659">
                  <c:v>123.791241000162</c:v>
                </c:pt>
                <c:pt idx="37660">
                  <c:v>123.79210700009901</c:v>
                </c:pt>
                <c:pt idx="37661">
                  <c:v>123.79697400001501</c:v>
                </c:pt>
                <c:pt idx="37662">
                  <c:v>123.797228000057</c:v>
                </c:pt>
                <c:pt idx="37663">
                  <c:v>123.82750799997599</c:v>
                </c:pt>
                <c:pt idx="37664">
                  <c:v>123.843067000052</c:v>
                </c:pt>
                <c:pt idx="37665">
                  <c:v>123.843271000168</c:v>
                </c:pt>
                <c:pt idx="37666">
                  <c:v>123.84356900020001</c:v>
                </c:pt>
                <c:pt idx="37667">
                  <c:v>123.84398199992501</c:v>
                </c:pt>
                <c:pt idx="37668">
                  <c:v>123.844423999798</c:v>
                </c:pt>
                <c:pt idx="37669">
                  <c:v>123.84483100004201</c:v>
                </c:pt>
                <c:pt idx="37670">
                  <c:v>123.84506399985101</c:v>
                </c:pt>
                <c:pt idx="37671">
                  <c:v>123.845265999989</c:v>
                </c:pt>
                <c:pt idx="37672">
                  <c:v>123.84618499982</c:v>
                </c:pt>
                <c:pt idx="37673">
                  <c:v>123.849215000063</c:v>
                </c:pt>
                <c:pt idx="37674">
                  <c:v>123.849860000063</c:v>
                </c:pt>
                <c:pt idx="37675">
                  <c:v>123.85105900011601</c:v>
                </c:pt>
                <c:pt idx="37676">
                  <c:v>123.85184599997901</c:v>
                </c:pt>
                <c:pt idx="37677">
                  <c:v>123.86010799991701</c:v>
                </c:pt>
                <c:pt idx="37678">
                  <c:v>123.881025000173</c:v>
                </c:pt>
                <c:pt idx="37679">
                  <c:v>123.881474999961</c:v>
                </c:pt>
                <c:pt idx="37680">
                  <c:v>123.882280000088</c:v>
                </c:pt>
                <c:pt idx="37681">
                  <c:v>123.88284100006699</c:v>
                </c:pt>
                <c:pt idx="37682">
                  <c:v>123.88294699985599</c:v>
                </c:pt>
                <c:pt idx="37683">
                  <c:v>123.883540999941</c:v>
                </c:pt>
                <c:pt idx="37684">
                  <c:v>123.88458499981401</c:v>
                </c:pt>
                <c:pt idx="37685">
                  <c:v>123.88534899992</c:v>
                </c:pt>
                <c:pt idx="37686">
                  <c:v>123.89251700005799</c:v>
                </c:pt>
                <c:pt idx="37687">
                  <c:v>123.91828799991301</c:v>
                </c:pt>
                <c:pt idx="37688">
                  <c:v>123.919670999839</c:v>
                </c:pt>
                <c:pt idx="37689">
                  <c:v>123.92428300017799</c:v>
                </c:pt>
                <c:pt idx="37690">
                  <c:v>123.924987000009</c:v>
                </c:pt>
                <c:pt idx="37691">
                  <c:v>123.926252999808</c:v>
                </c:pt>
                <c:pt idx="37692">
                  <c:v>123.927274999914</c:v>
                </c:pt>
                <c:pt idx="37693">
                  <c:v>123.94080900003199</c:v>
                </c:pt>
                <c:pt idx="37694">
                  <c:v>123.946242999863</c:v>
                </c:pt>
                <c:pt idx="37695">
                  <c:v>123.94676599978899</c:v>
                </c:pt>
                <c:pt idx="37696">
                  <c:v>123.947672000213</c:v>
                </c:pt>
                <c:pt idx="37697">
                  <c:v>123.948369000117</c:v>
                </c:pt>
                <c:pt idx="37698">
                  <c:v>123.95057399999099</c:v>
                </c:pt>
                <c:pt idx="37699">
                  <c:v>123.952898999959</c:v>
                </c:pt>
                <c:pt idx="37700">
                  <c:v>123.963293000088</c:v>
                </c:pt>
                <c:pt idx="37701">
                  <c:v>123.963885000193</c:v>
                </c:pt>
                <c:pt idx="37702">
                  <c:v>123.96490499986599</c:v>
                </c:pt>
                <c:pt idx="37703">
                  <c:v>123.965294999834</c:v>
                </c:pt>
                <c:pt idx="37704">
                  <c:v>123.965626999961</c:v>
                </c:pt>
                <c:pt idx="37705">
                  <c:v>123.965926999972</c:v>
                </c:pt>
                <c:pt idx="37706">
                  <c:v>123.967134999929</c:v>
                </c:pt>
                <c:pt idx="37707">
                  <c:v>123.968011000215</c:v>
                </c:pt>
                <c:pt idx="37708">
                  <c:v>123.98240199991</c:v>
                </c:pt>
                <c:pt idx="37709">
                  <c:v>123.982839999825</c:v>
                </c:pt>
                <c:pt idx="37710">
                  <c:v>123.983595000026</c:v>
                </c:pt>
                <c:pt idx="37711">
                  <c:v>123.984343999836</c:v>
                </c:pt>
                <c:pt idx="37712">
                  <c:v>123.993598000197</c:v>
                </c:pt>
                <c:pt idx="37713">
                  <c:v>123.99422999988001</c:v>
                </c:pt>
                <c:pt idx="37714">
                  <c:v>123.99435899988001</c:v>
                </c:pt>
                <c:pt idx="37715">
                  <c:v>123.994823999964</c:v>
                </c:pt>
                <c:pt idx="37716">
                  <c:v>123.995094999827</c:v>
                </c:pt>
                <c:pt idx="37717">
                  <c:v>123.995427999943</c:v>
                </c:pt>
                <c:pt idx="37718">
                  <c:v>123.99617199980599</c:v>
                </c:pt>
                <c:pt idx="37719">
                  <c:v>123.996241999975</c:v>
                </c:pt>
                <c:pt idx="37720">
                  <c:v>123.996455999986</c:v>
                </c:pt>
                <c:pt idx="37721">
                  <c:v>123.997452999901</c:v>
                </c:pt>
                <c:pt idx="37722">
                  <c:v>124.00265899987001</c:v>
                </c:pt>
                <c:pt idx="37723">
                  <c:v>124.003173999881</c:v>
                </c:pt>
                <c:pt idx="37724">
                  <c:v>124.00414500007101</c:v>
                </c:pt>
                <c:pt idx="37725">
                  <c:v>124.00480399992301</c:v>
                </c:pt>
                <c:pt idx="37726">
                  <c:v>124.008404000051</c:v>
                </c:pt>
                <c:pt idx="37727">
                  <c:v>124.00878800008201</c:v>
                </c:pt>
                <c:pt idx="37728">
                  <c:v>124.009473000114</c:v>
                </c:pt>
                <c:pt idx="37729">
                  <c:v>124.01047000003</c:v>
                </c:pt>
                <c:pt idx="37730">
                  <c:v>124.011668000093</c:v>
                </c:pt>
                <c:pt idx="37731">
                  <c:v>124.03911899991699</c:v>
                </c:pt>
                <c:pt idx="37732">
                  <c:v>124.03958899994899</c:v>
                </c:pt>
                <c:pt idx="37733">
                  <c:v>124.04044799995901</c:v>
                </c:pt>
                <c:pt idx="37734">
                  <c:v>124.041101999864</c:v>
                </c:pt>
                <c:pt idx="37735">
                  <c:v>124.047137000161</c:v>
                </c:pt>
                <c:pt idx="37736">
                  <c:v>124.047691000214</c:v>
                </c:pt>
                <c:pt idx="37737">
                  <c:v>124.04801699995001</c:v>
                </c:pt>
                <c:pt idx="37738">
                  <c:v>124.048611000034</c:v>
                </c:pt>
                <c:pt idx="37739">
                  <c:v>124.04905899984399</c:v>
                </c:pt>
                <c:pt idx="37740">
                  <c:v>124.05164600022499</c:v>
                </c:pt>
                <c:pt idx="37741">
                  <c:v>124.05258699982301</c:v>
                </c:pt>
                <c:pt idx="37742">
                  <c:v>124.053328000172</c:v>
                </c:pt>
                <c:pt idx="37743">
                  <c:v>124.05466900008801</c:v>
                </c:pt>
                <c:pt idx="37744">
                  <c:v>124.055635999866</c:v>
                </c:pt>
                <c:pt idx="37745">
                  <c:v>124.065513999994</c:v>
                </c:pt>
                <c:pt idx="37746">
                  <c:v>124.06950400009001</c:v>
                </c:pt>
                <c:pt idx="37747">
                  <c:v>124.069742999836</c:v>
                </c:pt>
                <c:pt idx="37748">
                  <c:v>124.07042399990999</c:v>
                </c:pt>
                <c:pt idx="37749">
                  <c:v>124.07155800019599</c:v>
                </c:pt>
                <c:pt idx="37750">
                  <c:v>124.07238600007901</c:v>
                </c:pt>
                <c:pt idx="37751">
                  <c:v>124.079125000207</c:v>
                </c:pt>
                <c:pt idx="37752">
                  <c:v>124.086958000134</c:v>
                </c:pt>
                <c:pt idx="37753">
                  <c:v>124.087464999774</c:v>
                </c:pt>
                <c:pt idx="37754">
                  <c:v>124.08844199990199</c:v>
                </c:pt>
                <c:pt idx="37755">
                  <c:v>124.089186000219</c:v>
                </c:pt>
                <c:pt idx="37756">
                  <c:v>124.09356199987</c:v>
                </c:pt>
                <c:pt idx="37757">
                  <c:v>124.093651999828</c:v>
                </c:pt>
                <c:pt idx="37758">
                  <c:v>124.096235999786</c:v>
                </c:pt>
                <c:pt idx="37759">
                  <c:v>124.096939000082</c:v>
                </c:pt>
                <c:pt idx="37760">
                  <c:v>124.09829299986001</c:v>
                </c:pt>
                <c:pt idx="37761">
                  <c:v>124.099207000199</c:v>
                </c:pt>
                <c:pt idx="37762">
                  <c:v>124.132918000213</c:v>
                </c:pt>
                <c:pt idx="37763">
                  <c:v>124.141533000056</c:v>
                </c:pt>
                <c:pt idx="37764">
                  <c:v>124.14280700022499</c:v>
                </c:pt>
                <c:pt idx="37765">
                  <c:v>124.16192000000501</c:v>
                </c:pt>
                <c:pt idx="37766">
                  <c:v>124.17053499984799</c:v>
                </c:pt>
                <c:pt idx="37767">
                  <c:v>124.17262100007001</c:v>
                </c:pt>
                <c:pt idx="37768">
                  <c:v>124.17328199990099</c:v>
                </c:pt>
                <c:pt idx="37769">
                  <c:v>124.174579999817</c:v>
                </c:pt>
                <c:pt idx="37770">
                  <c:v>124.175393999848</c:v>
                </c:pt>
                <c:pt idx="37771">
                  <c:v>124.233255000035</c:v>
                </c:pt>
                <c:pt idx="37772">
                  <c:v>124.23398000009901</c:v>
                </c:pt>
                <c:pt idx="37773">
                  <c:v>124.23511499991899</c:v>
                </c:pt>
                <c:pt idx="37774">
                  <c:v>124.236423000184</c:v>
                </c:pt>
                <c:pt idx="37775">
                  <c:v>124.23875000013099</c:v>
                </c:pt>
                <c:pt idx="37776">
                  <c:v>124.279453999861</c:v>
                </c:pt>
                <c:pt idx="37777">
                  <c:v>124.280220999935</c:v>
                </c:pt>
                <c:pt idx="37778">
                  <c:v>124.282321999999</c:v>
                </c:pt>
                <c:pt idx="37779">
                  <c:v>124.282573000073</c:v>
                </c:pt>
                <c:pt idx="37780">
                  <c:v>124.284250000073</c:v>
                </c:pt>
                <c:pt idx="37781">
                  <c:v>124.284469000031</c:v>
                </c:pt>
                <c:pt idx="37782">
                  <c:v>124.28474599982999</c:v>
                </c:pt>
                <c:pt idx="37783">
                  <c:v>124.28538899985101</c:v>
                </c:pt>
                <c:pt idx="37784">
                  <c:v>124.285989999862</c:v>
                </c:pt>
                <c:pt idx="37785">
                  <c:v>124.28619799993599</c:v>
                </c:pt>
                <c:pt idx="37786">
                  <c:v>124.286601000221</c:v>
                </c:pt>
                <c:pt idx="37787">
                  <c:v>124.28696300003099</c:v>
                </c:pt>
                <c:pt idx="37788">
                  <c:v>124.287192999872</c:v>
                </c:pt>
                <c:pt idx="37789">
                  <c:v>124.287468000147</c:v>
                </c:pt>
                <c:pt idx="37790">
                  <c:v>124.28847699993599</c:v>
                </c:pt>
                <c:pt idx="37791">
                  <c:v>124.288591000095</c:v>
                </c:pt>
                <c:pt idx="37792">
                  <c:v>124.288696999883</c:v>
                </c:pt>
                <c:pt idx="37793">
                  <c:v>124.28879600020001</c:v>
                </c:pt>
                <c:pt idx="37794">
                  <c:v>124.28888300019001</c:v>
                </c:pt>
                <c:pt idx="37795">
                  <c:v>124.290175000169</c:v>
                </c:pt>
                <c:pt idx="37796">
                  <c:v>124.29067899984101</c:v>
                </c:pt>
                <c:pt idx="37797">
                  <c:v>124.291070999788</c:v>
                </c:pt>
                <c:pt idx="37798">
                  <c:v>124.291452999841</c:v>
                </c:pt>
                <c:pt idx="37799">
                  <c:v>124.29193600019001</c:v>
                </c:pt>
                <c:pt idx="37800">
                  <c:v>124.303078000139</c:v>
                </c:pt>
                <c:pt idx="37801">
                  <c:v>124.303691000022</c:v>
                </c:pt>
                <c:pt idx="37802">
                  <c:v>124.30497500008599</c:v>
                </c:pt>
                <c:pt idx="37803">
                  <c:v>124.30566800003301</c:v>
                </c:pt>
                <c:pt idx="37804">
                  <c:v>124.30579400006499</c:v>
                </c:pt>
                <c:pt idx="37805">
                  <c:v>124.33236600008901</c:v>
                </c:pt>
                <c:pt idx="37806">
                  <c:v>124.332995999793</c:v>
                </c:pt>
                <c:pt idx="37807">
                  <c:v>124.334205000195</c:v>
                </c:pt>
                <c:pt idx="37808">
                  <c:v>124.3351170001</c:v>
                </c:pt>
                <c:pt idx="37809">
                  <c:v>124.342477000027</c:v>
                </c:pt>
                <c:pt idx="37810">
                  <c:v>124.343138999847</c:v>
                </c:pt>
                <c:pt idx="37811">
                  <c:v>124.344482000196</c:v>
                </c:pt>
                <c:pt idx="37812">
                  <c:v>124.34541899983699</c:v>
                </c:pt>
                <c:pt idx="37813">
                  <c:v>124.355862999891</c:v>
                </c:pt>
                <c:pt idx="37814">
                  <c:v>124.36725099996599</c:v>
                </c:pt>
                <c:pt idx="37815">
                  <c:v>124.368334999871</c:v>
                </c:pt>
                <c:pt idx="37816">
                  <c:v>124.37342000021</c:v>
                </c:pt>
                <c:pt idx="37817">
                  <c:v>124.37412999997801</c:v>
                </c:pt>
                <c:pt idx="37818">
                  <c:v>124.375470999893</c:v>
                </c:pt>
                <c:pt idx="37819">
                  <c:v>124.37637199991501</c:v>
                </c:pt>
                <c:pt idx="37820">
                  <c:v>124.376613000094</c:v>
                </c:pt>
                <c:pt idx="37821">
                  <c:v>124.38194300011601</c:v>
                </c:pt>
                <c:pt idx="37822">
                  <c:v>124.39271699986399</c:v>
                </c:pt>
                <c:pt idx="37823">
                  <c:v>124.393397999938</c:v>
                </c:pt>
                <c:pt idx="37824">
                  <c:v>124.39476100007499</c:v>
                </c:pt>
                <c:pt idx="37825">
                  <c:v>124.395564000224</c:v>
                </c:pt>
                <c:pt idx="37826">
                  <c:v>124.399453000023</c:v>
                </c:pt>
                <c:pt idx="37827">
                  <c:v>124.409588000162</c:v>
                </c:pt>
                <c:pt idx="37828">
                  <c:v>124.411452999993</c:v>
                </c:pt>
                <c:pt idx="37829">
                  <c:v>124.412045000099</c:v>
                </c:pt>
                <c:pt idx="37830">
                  <c:v>124.413024000205</c:v>
                </c:pt>
                <c:pt idx="37831">
                  <c:v>124.41384200019399</c:v>
                </c:pt>
                <c:pt idx="37832">
                  <c:v>124.41520399988801</c:v>
                </c:pt>
                <c:pt idx="37833">
                  <c:v>124.43007199999499</c:v>
                </c:pt>
                <c:pt idx="37834">
                  <c:v>124.46312100018901</c:v>
                </c:pt>
                <c:pt idx="37835">
                  <c:v>124.4638940002</c:v>
                </c:pt>
                <c:pt idx="37836">
                  <c:v>124.467528999957</c:v>
                </c:pt>
                <c:pt idx="37837">
                  <c:v>124.46819500019001</c:v>
                </c:pt>
                <c:pt idx="37838">
                  <c:v>124.46940000018</c:v>
                </c:pt>
                <c:pt idx="37839">
                  <c:v>124.470349000148</c:v>
                </c:pt>
                <c:pt idx="37840">
                  <c:v>124.470584999926</c:v>
                </c:pt>
                <c:pt idx="37841">
                  <c:v>124.471309999989</c:v>
                </c:pt>
                <c:pt idx="37842">
                  <c:v>124.47264499996801</c:v>
                </c:pt>
                <c:pt idx="37843">
                  <c:v>124.472685</c:v>
                </c:pt>
                <c:pt idx="37844">
                  <c:v>124.47334099988399</c:v>
                </c:pt>
                <c:pt idx="37845">
                  <c:v>124.47366400010601</c:v>
                </c:pt>
                <c:pt idx="37846">
                  <c:v>124.47452500009599</c:v>
                </c:pt>
                <c:pt idx="37847">
                  <c:v>124.47567600020101</c:v>
                </c:pt>
                <c:pt idx="37848">
                  <c:v>124.49214199978</c:v>
                </c:pt>
                <c:pt idx="37849">
                  <c:v>124.495225999908</c:v>
                </c:pt>
                <c:pt idx="37850">
                  <c:v>124.495800000204</c:v>
                </c:pt>
                <c:pt idx="37851">
                  <c:v>124.496922000162</c:v>
                </c:pt>
                <c:pt idx="37852">
                  <c:v>124.49717400022499</c:v>
                </c:pt>
                <c:pt idx="37853">
                  <c:v>124.497593999876</c:v>
                </c:pt>
                <c:pt idx="37854">
                  <c:v>124.49774200013</c:v>
                </c:pt>
                <c:pt idx="37855">
                  <c:v>124.498335000225</c:v>
                </c:pt>
                <c:pt idx="37856">
                  <c:v>124.49887799993999</c:v>
                </c:pt>
                <c:pt idx="37857">
                  <c:v>124.50441200007799</c:v>
                </c:pt>
                <c:pt idx="37858">
                  <c:v>124.50509700011</c:v>
                </c:pt>
                <c:pt idx="37859">
                  <c:v>124.50636099993</c:v>
                </c:pt>
                <c:pt idx="37860">
                  <c:v>124.507288000131</c:v>
                </c:pt>
                <c:pt idx="37861">
                  <c:v>124.536668000018</c:v>
                </c:pt>
                <c:pt idx="37862">
                  <c:v>124.53706399992301</c:v>
                </c:pt>
                <c:pt idx="37863">
                  <c:v>124.53778300005</c:v>
                </c:pt>
                <c:pt idx="37864">
                  <c:v>124.53829200012399</c:v>
                </c:pt>
                <c:pt idx="37865">
                  <c:v>124.54227299986</c:v>
                </c:pt>
                <c:pt idx="37866">
                  <c:v>124.542923999797</c:v>
                </c:pt>
                <c:pt idx="37867">
                  <c:v>124.54346100002999</c:v>
                </c:pt>
                <c:pt idx="37868">
                  <c:v>124.543561999871</c:v>
                </c:pt>
                <c:pt idx="37869">
                  <c:v>124.54414400008299</c:v>
                </c:pt>
                <c:pt idx="37870">
                  <c:v>124.544887999945</c:v>
                </c:pt>
                <c:pt idx="37871">
                  <c:v>124.545262000083</c:v>
                </c:pt>
                <c:pt idx="37872">
                  <c:v>124.545730000136</c:v>
                </c:pt>
                <c:pt idx="37873">
                  <c:v>124.545759999818</c:v>
                </c:pt>
                <c:pt idx="37874">
                  <c:v>124.546357999861</c:v>
                </c:pt>
                <c:pt idx="37875">
                  <c:v>124.546510000072</c:v>
                </c:pt>
                <c:pt idx="37876">
                  <c:v>124.547704000178</c:v>
                </c:pt>
                <c:pt idx="37877">
                  <c:v>124.548649000189</c:v>
                </c:pt>
                <c:pt idx="37878">
                  <c:v>124.55114500016799</c:v>
                </c:pt>
                <c:pt idx="37879">
                  <c:v>124.55146399997801</c:v>
                </c:pt>
                <c:pt idx="37880">
                  <c:v>124.55218300010499</c:v>
                </c:pt>
                <c:pt idx="37881">
                  <c:v>124.552371999925</c:v>
                </c:pt>
                <c:pt idx="37882">
                  <c:v>124.553066999851</c:v>
                </c:pt>
                <c:pt idx="37883">
                  <c:v>124.553170000126</c:v>
                </c:pt>
                <c:pt idx="37884">
                  <c:v>124.553643000126</c:v>
                </c:pt>
                <c:pt idx="37885">
                  <c:v>124.55416600005201</c:v>
                </c:pt>
                <c:pt idx="37886">
                  <c:v>124.55501300019</c:v>
                </c:pt>
                <c:pt idx="37887">
                  <c:v>124.55540000019001</c:v>
                </c:pt>
                <c:pt idx="37888">
                  <c:v>124.55575400008399</c:v>
                </c:pt>
                <c:pt idx="37889">
                  <c:v>124.55576399997801</c:v>
                </c:pt>
                <c:pt idx="37890">
                  <c:v>124.556472000222</c:v>
                </c:pt>
                <c:pt idx="37891">
                  <c:v>124.55692200001</c:v>
                </c:pt>
                <c:pt idx="37892">
                  <c:v>124.55701799990401</c:v>
                </c:pt>
                <c:pt idx="37893">
                  <c:v>124.55841100018</c:v>
                </c:pt>
                <c:pt idx="37894">
                  <c:v>124.572914000054</c:v>
                </c:pt>
                <c:pt idx="37895">
                  <c:v>124.58216799996001</c:v>
                </c:pt>
                <c:pt idx="37896">
                  <c:v>124.583459999939</c:v>
                </c:pt>
                <c:pt idx="37897">
                  <c:v>124.590823999824</c:v>
                </c:pt>
                <c:pt idx="37898">
                  <c:v>124.61970300000701</c:v>
                </c:pt>
                <c:pt idx="37899">
                  <c:v>124.620170000071</c:v>
                </c:pt>
                <c:pt idx="37900">
                  <c:v>124.621040999954</c:v>
                </c:pt>
                <c:pt idx="37901">
                  <c:v>124.62153200021901</c:v>
                </c:pt>
                <c:pt idx="37902">
                  <c:v>124.62221699979601</c:v>
                </c:pt>
                <c:pt idx="37903">
                  <c:v>124.62416900007101</c:v>
                </c:pt>
                <c:pt idx="37904">
                  <c:v>124.627450999923</c:v>
                </c:pt>
                <c:pt idx="37905">
                  <c:v>124.630200999945</c:v>
                </c:pt>
                <c:pt idx="37906">
                  <c:v>124.641970000084</c:v>
                </c:pt>
                <c:pt idx="37907">
                  <c:v>124.659875999896</c:v>
                </c:pt>
                <c:pt idx="37908">
                  <c:v>124.660385999959</c:v>
                </c:pt>
                <c:pt idx="37909">
                  <c:v>124.661332999949</c:v>
                </c:pt>
                <c:pt idx="37910">
                  <c:v>124.661917000139</c:v>
                </c:pt>
                <c:pt idx="37911">
                  <c:v>124.66210899992799</c:v>
                </c:pt>
                <c:pt idx="37912">
                  <c:v>124.662537999938</c:v>
                </c:pt>
                <c:pt idx="37913">
                  <c:v>124.66258999984301</c:v>
                </c:pt>
                <c:pt idx="37914">
                  <c:v>124.66332699978</c:v>
                </c:pt>
                <c:pt idx="37915">
                  <c:v>124.663686000076</c:v>
                </c:pt>
                <c:pt idx="37916">
                  <c:v>124.66372500011801</c:v>
                </c:pt>
                <c:pt idx="37917">
                  <c:v>124.664608999864</c:v>
                </c:pt>
                <c:pt idx="37918">
                  <c:v>124.664628000118</c:v>
                </c:pt>
                <c:pt idx="37919">
                  <c:v>124.66558799997</c:v>
                </c:pt>
                <c:pt idx="37920">
                  <c:v>124.67037699980199</c:v>
                </c:pt>
                <c:pt idx="37921">
                  <c:v>124.67534799998199</c:v>
                </c:pt>
                <c:pt idx="37922">
                  <c:v>124.68599100020499</c:v>
                </c:pt>
                <c:pt idx="37923">
                  <c:v>124.68889899992</c:v>
                </c:pt>
                <c:pt idx="37924">
                  <c:v>124.68932199999399</c:v>
                </c:pt>
                <c:pt idx="37925">
                  <c:v>124.690081000153</c:v>
                </c:pt>
                <c:pt idx="37926">
                  <c:v>124.69057599992</c:v>
                </c:pt>
                <c:pt idx="37927">
                  <c:v>124.712684999849</c:v>
                </c:pt>
                <c:pt idx="37928">
                  <c:v>124.72495100018901</c:v>
                </c:pt>
                <c:pt idx="37929">
                  <c:v>124.726800000189</c:v>
                </c:pt>
                <c:pt idx="37930">
                  <c:v>124.74229300005301</c:v>
                </c:pt>
                <c:pt idx="37931">
                  <c:v>124.743016000138</c:v>
                </c:pt>
                <c:pt idx="37932">
                  <c:v>124.74419199998</c:v>
                </c:pt>
                <c:pt idx="37933">
                  <c:v>124.74553999982101</c:v>
                </c:pt>
                <c:pt idx="37934">
                  <c:v>124.74830400014899</c:v>
                </c:pt>
                <c:pt idx="37935">
                  <c:v>124.758506000034</c:v>
                </c:pt>
                <c:pt idx="37936">
                  <c:v>124.759111999992</c:v>
                </c:pt>
                <c:pt idx="37937">
                  <c:v>124.76031500000299</c:v>
                </c:pt>
                <c:pt idx="37938">
                  <c:v>124.76125000011901</c:v>
                </c:pt>
                <c:pt idx="37939">
                  <c:v>124.77876999992</c:v>
                </c:pt>
                <c:pt idx="37940">
                  <c:v>124.79196200001701</c:v>
                </c:pt>
                <c:pt idx="37941">
                  <c:v>124.792625999816</c:v>
                </c:pt>
                <c:pt idx="37942">
                  <c:v>124.793903999943</c:v>
                </c:pt>
                <c:pt idx="37943">
                  <c:v>124.794745000144</c:v>
                </c:pt>
                <c:pt idx="37944">
                  <c:v>124.81201099990299</c:v>
                </c:pt>
                <c:pt idx="37945">
                  <c:v>124.819027999819</c:v>
                </c:pt>
                <c:pt idx="37946">
                  <c:v>124.819618999936</c:v>
                </c:pt>
                <c:pt idx="37947">
                  <c:v>124.82061799982999</c:v>
                </c:pt>
                <c:pt idx="37948">
                  <c:v>124.821316000179</c:v>
                </c:pt>
                <c:pt idx="37949">
                  <c:v>124.826740000116</c:v>
                </c:pt>
                <c:pt idx="37950">
                  <c:v>124.845813999854</c:v>
                </c:pt>
                <c:pt idx="37951">
                  <c:v>124.86647900004699</c:v>
                </c:pt>
                <c:pt idx="37952">
                  <c:v>124.86845300009</c:v>
                </c:pt>
                <c:pt idx="37953">
                  <c:v>124.869002000195</c:v>
                </c:pt>
                <c:pt idx="37954">
                  <c:v>124.87005899993099</c:v>
                </c:pt>
                <c:pt idx="37955">
                  <c:v>124.870729000122</c:v>
                </c:pt>
                <c:pt idx="37956">
                  <c:v>124.873401000058</c:v>
                </c:pt>
                <c:pt idx="37957">
                  <c:v>124.87396599999499</c:v>
                </c:pt>
                <c:pt idx="37958">
                  <c:v>124.874793999879</c:v>
                </c:pt>
                <c:pt idx="37959">
                  <c:v>124.87584300015401</c:v>
                </c:pt>
                <c:pt idx="37960">
                  <c:v>124.88613999994401</c:v>
                </c:pt>
                <c:pt idx="37961">
                  <c:v>124.88705299983799</c:v>
                </c:pt>
                <c:pt idx="37962">
                  <c:v>124.88833699990199</c:v>
                </c:pt>
                <c:pt idx="37963">
                  <c:v>124.889438000082</c:v>
                </c:pt>
                <c:pt idx="37964">
                  <c:v>124.89685299988101</c:v>
                </c:pt>
                <c:pt idx="37965">
                  <c:v>124.89724399983899</c:v>
                </c:pt>
                <c:pt idx="37966">
                  <c:v>124.89740199998701</c:v>
                </c:pt>
                <c:pt idx="37967">
                  <c:v>124.898030000167</c:v>
                </c:pt>
                <c:pt idx="37968">
                  <c:v>124.898032000146</c:v>
                </c:pt>
                <c:pt idx="37969">
                  <c:v>124.89855800004</c:v>
                </c:pt>
                <c:pt idx="37970">
                  <c:v>124.89931800018799</c:v>
                </c:pt>
                <c:pt idx="37971">
                  <c:v>124.900220000199</c:v>
                </c:pt>
                <c:pt idx="37972">
                  <c:v>124.915861999852</c:v>
                </c:pt>
                <c:pt idx="37973">
                  <c:v>124.936851999791</c:v>
                </c:pt>
                <c:pt idx="37974">
                  <c:v>124.937602000045</c:v>
                </c:pt>
                <c:pt idx="37975">
                  <c:v>124.93901300013</c:v>
                </c:pt>
                <c:pt idx="37976">
                  <c:v>124.93925999979099</c:v>
                </c:pt>
                <c:pt idx="37977">
                  <c:v>124.939925000035</c:v>
                </c:pt>
                <c:pt idx="37978">
                  <c:v>124.939956000162</c:v>
                </c:pt>
                <c:pt idx="37979">
                  <c:v>124.94122299995</c:v>
                </c:pt>
                <c:pt idx="37980">
                  <c:v>124.942100000225</c:v>
                </c:pt>
                <c:pt idx="37981">
                  <c:v>124.942194000141</c:v>
                </c:pt>
                <c:pt idx="37982">
                  <c:v>124.94560999993999</c:v>
                </c:pt>
                <c:pt idx="37983">
                  <c:v>124.96904199997499</c:v>
                </c:pt>
                <c:pt idx="37984">
                  <c:v>124.98749199994499</c:v>
                </c:pt>
                <c:pt idx="37985">
                  <c:v>124.987915000019</c:v>
                </c:pt>
                <c:pt idx="37986">
                  <c:v>124.98876000017799</c:v>
                </c:pt>
                <c:pt idx="37987">
                  <c:v>124.989274000199</c:v>
                </c:pt>
                <c:pt idx="37988">
                  <c:v>125.00434300000001</c:v>
                </c:pt>
                <c:pt idx="37989">
                  <c:v>125.00685900022199</c:v>
                </c:pt>
                <c:pt idx="37990">
                  <c:v>125.01225699998</c:v>
                </c:pt>
                <c:pt idx="37991">
                  <c:v>125.01287499981099</c:v>
                </c:pt>
                <c:pt idx="37992">
                  <c:v>125.014219000149</c:v>
                </c:pt>
                <c:pt idx="37993">
                  <c:v>125.01512700009599</c:v>
                </c:pt>
                <c:pt idx="37994">
                  <c:v>125.01876899977999</c:v>
                </c:pt>
                <c:pt idx="37995">
                  <c:v>125.04370299984599</c:v>
                </c:pt>
                <c:pt idx="37996">
                  <c:v>125.04423100017399</c:v>
                </c:pt>
                <c:pt idx="37997">
                  <c:v>125.044996999804</c:v>
                </c:pt>
                <c:pt idx="37998">
                  <c:v>125.04563199991</c:v>
                </c:pt>
                <c:pt idx="37999">
                  <c:v>125.049492000016</c:v>
                </c:pt>
                <c:pt idx="38000">
                  <c:v>125.050107999868</c:v>
                </c:pt>
                <c:pt idx="38001">
                  <c:v>125.05141200017501</c:v>
                </c:pt>
                <c:pt idx="38002">
                  <c:v>125.05234199988899</c:v>
                </c:pt>
                <c:pt idx="38003">
                  <c:v>125.054609000017</c:v>
                </c:pt>
                <c:pt idx="38004">
                  <c:v>125.06447299983799</c:v>
                </c:pt>
                <c:pt idx="38005">
                  <c:v>125.068442000156</c:v>
                </c:pt>
                <c:pt idx="38006">
                  <c:v>125.06921200019801</c:v>
                </c:pt>
                <c:pt idx="38007">
                  <c:v>125.070478999987</c:v>
                </c:pt>
                <c:pt idx="38008">
                  <c:v>125.071851000029</c:v>
                </c:pt>
                <c:pt idx="38009">
                  <c:v>125.083719000031</c:v>
                </c:pt>
                <c:pt idx="38010">
                  <c:v>125.084328999946</c:v>
                </c:pt>
                <c:pt idx="38011">
                  <c:v>125.085404999936</c:v>
                </c:pt>
                <c:pt idx="38012">
                  <c:v>125.085909000063</c:v>
                </c:pt>
                <c:pt idx="38013">
                  <c:v>125.086266999915</c:v>
                </c:pt>
                <c:pt idx="38014">
                  <c:v>125.086579999788</c:v>
                </c:pt>
                <c:pt idx="38015">
                  <c:v>125.08802399997801</c:v>
                </c:pt>
                <c:pt idx="38016">
                  <c:v>125.08896899998901</c:v>
                </c:pt>
                <c:pt idx="38017">
                  <c:v>125.093039000148</c:v>
                </c:pt>
                <c:pt idx="38018">
                  <c:v>125.093649000064</c:v>
                </c:pt>
                <c:pt idx="38019">
                  <c:v>125.09470099985201</c:v>
                </c:pt>
                <c:pt idx="38020">
                  <c:v>125.09552600022199</c:v>
                </c:pt>
                <c:pt idx="38021">
                  <c:v>125.115338999876</c:v>
                </c:pt>
                <c:pt idx="38022">
                  <c:v>125.121758000204</c:v>
                </c:pt>
                <c:pt idx="38023">
                  <c:v>125.122398999792</c:v>
                </c:pt>
                <c:pt idx="38024">
                  <c:v>125.12292200017301</c:v>
                </c:pt>
                <c:pt idx="38025">
                  <c:v>125.12338299984499</c:v>
                </c:pt>
                <c:pt idx="38026">
                  <c:v>125.123574000099</c:v>
                </c:pt>
                <c:pt idx="38027">
                  <c:v>125.12417500010901</c:v>
                </c:pt>
                <c:pt idx="38028">
                  <c:v>125.12443700006699</c:v>
                </c:pt>
                <c:pt idx="38029">
                  <c:v>125.12469100011</c:v>
                </c:pt>
                <c:pt idx="38030">
                  <c:v>125.13484100009001</c:v>
                </c:pt>
                <c:pt idx="38031">
                  <c:v>125.13515799992</c:v>
                </c:pt>
                <c:pt idx="38032">
                  <c:v>125.135793000026</c:v>
                </c:pt>
                <c:pt idx="38033">
                  <c:v>125.13620600020599</c:v>
                </c:pt>
                <c:pt idx="38034">
                  <c:v>125.13824999996299</c:v>
                </c:pt>
                <c:pt idx="38035">
                  <c:v>125.14025600012199</c:v>
                </c:pt>
                <c:pt idx="38036">
                  <c:v>125.14683200015401</c:v>
                </c:pt>
                <c:pt idx="38037">
                  <c:v>125.16308400017799</c:v>
                </c:pt>
                <c:pt idx="38038">
                  <c:v>125.177872000222</c:v>
                </c:pt>
                <c:pt idx="38039">
                  <c:v>125.18145900003199</c:v>
                </c:pt>
                <c:pt idx="38040">
                  <c:v>125.18222400012701</c:v>
                </c:pt>
                <c:pt idx="38041">
                  <c:v>125.182409999979</c:v>
                </c:pt>
                <c:pt idx="38042">
                  <c:v>125.182960000074</c:v>
                </c:pt>
                <c:pt idx="38043">
                  <c:v>125.183600000127</c:v>
                </c:pt>
                <c:pt idx="38044">
                  <c:v>125.184077000085</c:v>
                </c:pt>
                <c:pt idx="38045">
                  <c:v>125.18419800016899</c:v>
                </c:pt>
                <c:pt idx="38046">
                  <c:v>125.184614999852</c:v>
                </c:pt>
                <c:pt idx="38047">
                  <c:v>125.184646999969</c:v>
                </c:pt>
                <c:pt idx="38048">
                  <c:v>125.18487699981</c:v>
                </c:pt>
                <c:pt idx="38049">
                  <c:v>125.18529199996901</c:v>
                </c:pt>
                <c:pt idx="38050">
                  <c:v>125.18577299988399</c:v>
                </c:pt>
                <c:pt idx="38051">
                  <c:v>125.192997999874</c:v>
                </c:pt>
                <c:pt idx="38052">
                  <c:v>125.1936499998</c:v>
                </c:pt>
                <c:pt idx="38053">
                  <c:v>125.19426900007599</c:v>
                </c:pt>
                <c:pt idx="38054">
                  <c:v>125.194917000044</c:v>
                </c:pt>
                <c:pt idx="38055">
                  <c:v>125.19585000018101</c:v>
                </c:pt>
                <c:pt idx="38056">
                  <c:v>125.20078999978</c:v>
                </c:pt>
                <c:pt idx="38057">
                  <c:v>125.20815000016201</c:v>
                </c:pt>
                <c:pt idx="38058">
                  <c:v>125.216215999898</c:v>
                </c:pt>
                <c:pt idx="38059">
                  <c:v>125.21687400021601</c:v>
                </c:pt>
                <c:pt idx="38060">
                  <c:v>125.218101999962</c:v>
                </c:pt>
                <c:pt idx="38061">
                  <c:v>125.21907700011</c:v>
                </c:pt>
                <c:pt idx="38062">
                  <c:v>125.219923999793</c:v>
                </c:pt>
                <c:pt idx="38063">
                  <c:v>125.220310999793</c:v>
                </c:pt>
                <c:pt idx="38064">
                  <c:v>125.220997999804</c:v>
                </c:pt>
                <c:pt idx="38065">
                  <c:v>125.22147299978299</c:v>
                </c:pt>
                <c:pt idx="38066">
                  <c:v>125.24650200020901</c:v>
                </c:pt>
                <c:pt idx="38067">
                  <c:v>125.25154700006101</c:v>
                </c:pt>
                <c:pt idx="38068">
                  <c:v>125.251787999786</c:v>
                </c:pt>
                <c:pt idx="38069">
                  <c:v>125.26237800011501</c:v>
                </c:pt>
                <c:pt idx="38070">
                  <c:v>125.26310100020001</c:v>
                </c:pt>
                <c:pt idx="38071">
                  <c:v>125.264375999904</c:v>
                </c:pt>
                <c:pt idx="38072">
                  <c:v>125.26531699995699</c:v>
                </c:pt>
                <c:pt idx="38073">
                  <c:v>125.26966899986201</c:v>
                </c:pt>
                <c:pt idx="38074">
                  <c:v>125.270258</c:v>
                </c:pt>
                <c:pt idx="38075">
                  <c:v>125.271217999852</c:v>
                </c:pt>
                <c:pt idx="38076">
                  <c:v>125.271418000011</c:v>
                </c:pt>
                <c:pt idx="38077">
                  <c:v>125.271476999841</c:v>
                </c:pt>
                <c:pt idx="38078">
                  <c:v>125.272001000212</c:v>
                </c:pt>
                <c:pt idx="38079">
                  <c:v>125.27226100019101</c:v>
                </c:pt>
                <c:pt idx="38080">
                  <c:v>125.27233799983101</c:v>
                </c:pt>
                <c:pt idx="38081">
                  <c:v>125.27240500003199</c:v>
                </c:pt>
                <c:pt idx="38082">
                  <c:v>125.27311299982101</c:v>
                </c:pt>
                <c:pt idx="38083">
                  <c:v>125.27398900010601</c:v>
                </c:pt>
                <c:pt idx="38084">
                  <c:v>125.274185999842</c:v>
                </c:pt>
                <c:pt idx="38085">
                  <c:v>125.27495799986301</c:v>
                </c:pt>
                <c:pt idx="38086">
                  <c:v>125.278361999789</c:v>
                </c:pt>
                <c:pt idx="38087">
                  <c:v>125.278815000001</c:v>
                </c:pt>
                <c:pt idx="38088">
                  <c:v>125.27950499998001</c:v>
                </c:pt>
                <c:pt idx="38089">
                  <c:v>125.279968000086</c:v>
                </c:pt>
                <c:pt idx="38090">
                  <c:v>125.28016099986399</c:v>
                </c:pt>
                <c:pt idx="38091">
                  <c:v>125.280747000033</c:v>
                </c:pt>
                <c:pt idx="38092">
                  <c:v>125.281786999948</c:v>
                </c:pt>
                <c:pt idx="38093">
                  <c:v>125.282576999779</c:v>
                </c:pt>
                <c:pt idx="38094">
                  <c:v>125.286312999833</c:v>
                </c:pt>
                <c:pt idx="38095">
                  <c:v>125.29144000018201</c:v>
                </c:pt>
                <c:pt idx="38096">
                  <c:v>125.29170200013999</c:v>
                </c:pt>
                <c:pt idx="38097">
                  <c:v>125.29233699979099</c:v>
                </c:pt>
                <c:pt idx="38098">
                  <c:v>125.292730000182</c:v>
                </c:pt>
                <c:pt idx="38099">
                  <c:v>125.302444000226</c:v>
                </c:pt>
                <c:pt idx="38100">
                  <c:v>125.305265999941</c:v>
                </c:pt>
                <c:pt idx="38101">
                  <c:v>125.305701999877</c:v>
                </c:pt>
                <c:pt idx="38102">
                  <c:v>125.30649500013099</c:v>
                </c:pt>
                <c:pt idx="38103">
                  <c:v>125.30701500008901</c:v>
                </c:pt>
                <c:pt idx="38104">
                  <c:v>125.323783000112</c:v>
                </c:pt>
                <c:pt idx="38105">
                  <c:v>125.32412500013299</c:v>
                </c:pt>
                <c:pt idx="38106">
                  <c:v>125.32427399992201</c:v>
                </c:pt>
                <c:pt idx="38107">
                  <c:v>125.324673999784</c:v>
                </c:pt>
                <c:pt idx="38108">
                  <c:v>125.32478499997499</c:v>
                </c:pt>
                <c:pt idx="38109">
                  <c:v>125.32511500012299</c:v>
                </c:pt>
                <c:pt idx="38110">
                  <c:v>125.327457999901</c:v>
                </c:pt>
                <c:pt idx="38111">
                  <c:v>125.327640999785</c:v>
                </c:pt>
                <c:pt idx="38112">
                  <c:v>125.32848699993301</c:v>
                </c:pt>
                <c:pt idx="38113">
                  <c:v>125.32872000019699</c:v>
                </c:pt>
                <c:pt idx="38114">
                  <c:v>125.32946400006001</c:v>
                </c:pt>
                <c:pt idx="38115">
                  <c:v>125.32956899985901</c:v>
                </c:pt>
                <c:pt idx="38116">
                  <c:v>125.32965399987</c:v>
                </c:pt>
                <c:pt idx="38117">
                  <c:v>125.33052099979601</c:v>
                </c:pt>
                <c:pt idx="38118">
                  <c:v>125.33092100011299</c:v>
                </c:pt>
                <c:pt idx="38119">
                  <c:v>125.33096300012399</c:v>
                </c:pt>
                <c:pt idx="38120">
                  <c:v>125.331607000134</c:v>
                </c:pt>
                <c:pt idx="38121">
                  <c:v>125.33165600007101</c:v>
                </c:pt>
                <c:pt idx="38122">
                  <c:v>125.331924999954</c:v>
                </c:pt>
                <c:pt idx="38123">
                  <c:v>125.333018000219</c:v>
                </c:pt>
                <c:pt idx="38124">
                  <c:v>125.33395499986</c:v>
                </c:pt>
                <c:pt idx="38125">
                  <c:v>125.347042000157</c:v>
                </c:pt>
                <c:pt idx="38126">
                  <c:v>125.352001999999</c:v>
                </c:pt>
                <c:pt idx="38127">
                  <c:v>125.354058000084</c:v>
                </c:pt>
                <c:pt idx="38128">
                  <c:v>125.35460700019</c:v>
                </c:pt>
                <c:pt idx="38129">
                  <c:v>125.35574699995699</c:v>
                </c:pt>
                <c:pt idx="38130">
                  <c:v>125.356507000105</c:v>
                </c:pt>
                <c:pt idx="38131">
                  <c:v>125.362797999969</c:v>
                </c:pt>
                <c:pt idx="38132">
                  <c:v>125.369086999853</c:v>
                </c:pt>
                <c:pt idx="38133">
                  <c:v>125.383818000045</c:v>
                </c:pt>
                <c:pt idx="38134">
                  <c:v>125.38404699989701</c:v>
                </c:pt>
                <c:pt idx="38135">
                  <c:v>125.38447199995001</c:v>
                </c:pt>
                <c:pt idx="38136">
                  <c:v>125.384806000056</c:v>
                </c:pt>
                <c:pt idx="38137">
                  <c:v>125.39847800007901</c:v>
                </c:pt>
                <c:pt idx="38138">
                  <c:v>125.402998000026</c:v>
                </c:pt>
                <c:pt idx="38139">
                  <c:v>125.403447999815</c:v>
                </c:pt>
                <c:pt idx="38140">
                  <c:v>125.40416699994201</c:v>
                </c:pt>
                <c:pt idx="38141">
                  <c:v>125.404865999826</c:v>
                </c:pt>
                <c:pt idx="38142">
                  <c:v>125.407726000048</c:v>
                </c:pt>
                <c:pt idx="38143">
                  <c:v>125.415353999869</c:v>
                </c:pt>
                <c:pt idx="38144">
                  <c:v>125.42894099988099</c:v>
                </c:pt>
                <c:pt idx="38145">
                  <c:v>125.43494700002999</c:v>
                </c:pt>
                <c:pt idx="38146">
                  <c:v>125.43562100017799</c:v>
                </c:pt>
                <c:pt idx="38147">
                  <c:v>125.437024999882</c:v>
                </c:pt>
                <c:pt idx="38148">
                  <c:v>125.437190999946</c:v>
                </c:pt>
                <c:pt idx="38149">
                  <c:v>125.43799500008301</c:v>
                </c:pt>
                <c:pt idx="38150">
                  <c:v>125.45236599999001</c:v>
                </c:pt>
                <c:pt idx="38151">
                  <c:v>125.452987999779</c:v>
                </c:pt>
                <c:pt idx="38152">
                  <c:v>125.454233999789</c:v>
                </c:pt>
                <c:pt idx="38153">
                  <c:v>125.455172999863</c:v>
                </c:pt>
                <c:pt idx="38154">
                  <c:v>125.46283900019201</c:v>
                </c:pt>
                <c:pt idx="38155">
                  <c:v>125.47307600016201</c:v>
                </c:pt>
                <c:pt idx="38156">
                  <c:v>125.47882099988701</c:v>
                </c:pt>
                <c:pt idx="38157">
                  <c:v>125.486973000079</c:v>
                </c:pt>
                <c:pt idx="38158">
                  <c:v>125.493655999889</c:v>
                </c:pt>
                <c:pt idx="38159">
                  <c:v>125.494087999868</c:v>
                </c:pt>
                <c:pt idx="38160">
                  <c:v>125.49491299978399</c:v>
                </c:pt>
                <c:pt idx="38161">
                  <c:v>125.49544300009001</c:v>
                </c:pt>
                <c:pt idx="38162">
                  <c:v>125.49719199978399</c:v>
                </c:pt>
                <c:pt idx="38163">
                  <c:v>125.497978000112</c:v>
                </c:pt>
                <c:pt idx="38164">
                  <c:v>125.49926900010099</c:v>
                </c:pt>
                <c:pt idx="38165">
                  <c:v>125.500652000027</c:v>
                </c:pt>
                <c:pt idx="38166">
                  <c:v>125.501111000176</c:v>
                </c:pt>
                <c:pt idx="38167">
                  <c:v>125.50173999989001</c:v>
                </c:pt>
                <c:pt idx="38168">
                  <c:v>125.50287400017599</c:v>
                </c:pt>
                <c:pt idx="38169">
                  <c:v>125.50365900005899</c:v>
                </c:pt>
                <c:pt idx="38170">
                  <c:v>125.505874999817</c:v>
                </c:pt>
                <c:pt idx="38171">
                  <c:v>125.50643399981701</c:v>
                </c:pt>
                <c:pt idx="38172">
                  <c:v>125.50746099987001</c:v>
                </c:pt>
                <c:pt idx="38173">
                  <c:v>125.50818199997499</c:v>
                </c:pt>
                <c:pt idx="38174">
                  <c:v>125.51123399998599</c:v>
                </c:pt>
                <c:pt idx="38175">
                  <c:v>125.520029000199</c:v>
                </c:pt>
                <c:pt idx="38176">
                  <c:v>125.520377000157</c:v>
                </c:pt>
                <c:pt idx="38177">
                  <c:v>125.521108000157</c:v>
                </c:pt>
                <c:pt idx="38178">
                  <c:v>125.52116699998801</c:v>
                </c:pt>
                <c:pt idx="38179">
                  <c:v>125.521654999829</c:v>
                </c:pt>
                <c:pt idx="38180">
                  <c:v>125.526725999861</c:v>
                </c:pt>
                <c:pt idx="38181">
                  <c:v>125.529947999893</c:v>
                </c:pt>
                <c:pt idx="38182">
                  <c:v>125.53054199997801</c:v>
                </c:pt>
                <c:pt idx="38183">
                  <c:v>125.53165700001</c:v>
                </c:pt>
                <c:pt idx="38184">
                  <c:v>125.53236900021101</c:v>
                </c:pt>
                <c:pt idx="38185">
                  <c:v>125.561165999897</c:v>
                </c:pt>
                <c:pt idx="38186">
                  <c:v>125.57085700018401</c:v>
                </c:pt>
                <c:pt idx="38187">
                  <c:v>125.576264999835</c:v>
                </c:pt>
                <c:pt idx="38188">
                  <c:v>125.57754199997299</c:v>
                </c:pt>
                <c:pt idx="38189">
                  <c:v>125.581832000079</c:v>
                </c:pt>
                <c:pt idx="38190">
                  <c:v>125.589516000218</c:v>
                </c:pt>
                <c:pt idx="38191">
                  <c:v>125.59003400019699</c:v>
                </c:pt>
                <c:pt idx="38192">
                  <c:v>125.590925999858</c:v>
                </c:pt>
                <c:pt idx="38193">
                  <c:v>125.591605999943</c:v>
                </c:pt>
                <c:pt idx="38194">
                  <c:v>125.60947000019901</c:v>
                </c:pt>
                <c:pt idx="38195">
                  <c:v>125.611132999893</c:v>
                </c:pt>
                <c:pt idx="38196">
                  <c:v>125.61154300010399</c:v>
                </c:pt>
                <c:pt idx="38197">
                  <c:v>125.61200600021</c:v>
                </c:pt>
                <c:pt idx="38198">
                  <c:v>125.61222100021</c:v>
                </c:pt>
                <c:pt idx="38199">
                  <c:v>125.61265800013601</c:v>
                </c:pt>
                <c:pt idx="38200">
                  <c:v>125.613005000104</c:v>
                </c:pt>
                <c:pt idx="38201">
                  <c:v>125.61374000006201</c:v>
                </c:pt>
                <c:pt idx="38202">
                  <c:v>125.614519000009</c:v>
                </c:pt>
                <c:pt idx="38203">
                  <c:v>125.61533200005201</c:v>
                </c:pt>
                <c:pt idx="38204">
                  <c:v>125.615981000009</c:v>
                </c:pt>
                <c:pt idx="38205">
                  <c:v>125.617266000062</c:v>
                </c:pt>
                <c:pt idx="38206">
                  <c:v>125.618150999798</c:v>
                </c:pt>
                <c:pt idx="38207">
                  <c:v>125.619974000073</c:v>
                </c:pt>
                <c:pt idx="38208">
                  <c:v>125.64903400016101</c:v>
                </c:pt>
                <c:pt idx="38209">
                  <c:v>125.667777000217</c:v>
                </c:pt>
                <c:pt idx="38210">
                  <c:v>125.66864500013199</c:v>
                </c:pt>
                <c:pt idx="38211">
                  <c:v>125.669972000196</c:v>
                </c:pt>
                <c:pt idx="38212">
                  <c:v>125.671007000164</c:v>
                </c:pt>
                <c:pt idx="38213">
                  <c:v>125.680344000102</c:v>
                </c:pt>
                <c:pt idx="38214">
                  <c:v>125.68477800004899</c:v>
                </c:pt>
                <c:pt idx="38215">
                  <c:v>125.685374000113</c:v>
                </c:pt>
                <c:pt idx="38216">
                  <c:v>125.68651099991199</c:v>
                </c:pt>
                <c:pt idx="38217">
                  <c:v>125.687355000081</c:v>
                </c:pt>
                <c:pt idx="38218">
                  <c:v>125.69190400017699</c:v>
                </c:pt>
                <c:pt idx="38219">
                  <c:v>125.700037000115</c:v>
                </c:pt>
                <c:pt idx="38220">
                  <c:v>125.70072700009399</c:v>
                </c:pt>
                <c:pt idx="38221">
                  <c:v>125.702077999903</c:v>
                </c:pt>
                <c:pt idx="38222">
                  <c:v>125.703069999872</c:v>
                </c:pt>
                <c:pt idx="38223">
                  <c:v>125.704685000073</c:v>
                </c:pt>
                <c:pt idx="38224">
                  <c:v>125.705354999809</c:v>
                </c:pt>
                <c:pt idx="38225">
                  <c:v>125.706693000211</c:v>
                </c:pt>
                <c:pt idx="38226">
                  <c:v>125.707618999967</c:v>
                </c:pt>
                <c:pt idx="38227">
                  <c:v>125.73135100001299</c:v>
                </c:pt>
                <c:pt idx="38228">
                  <c:v>125.743115000204</c:v>
                </c:pt>
                <c:pt idx="38229">
                  <c:v>125.74807600003601</c:v>
                </c:pt>
                <c:pt idx="38230">
                  <c:v>125.74855699995101</c:v>
                </c:pt>
                <c:pt idx="38231">
                  <c:v>125.74938799980301</c:v>
                </c:pt>
                <c:pt idx="38232">
                  <c:v>125.750017999962</c:v>
                </c:pt>
                <c:pt idx="38233">
                  <c:v>125.754367999888</c:v>
                </c:pt>
                <c:pt idx="38234">
                  <c:v>125.755045999994</c:v>
                </c:pt>
                <c:pt idx="38235">
                  <c:v>125.75592599978299</c:v>
                </c:pt>
                <c:pt idx="38236">
                  <c:v>125.756255999931</c:v>
                </c:pt>
                <c:pt idx="38237">
                  <c:v>125.75642399997299</c:v>
                </c:pt>
                <c:pt idx="38238">
                  <c:v>125.757149000037</c:v>
                </c:pt>
                <c:pt idx="38239">
                  <c:v>125.75744800005799</c:v>
                </c:pt>
                <c:pt idx="38240">
                  <c:v>125.75810499993099</c:v>
                </c:pt>
                <c:pt idx="38241">
                  <c:v>125.761346000217</c:v>
                </c:pt>
                <c:pt idx="38242">
                  <c:v>125.76219799984699</c:v>
                </c:pt>
                <c:pt idx="38243">
                  <c:v>125.76349299979401</c:v>
                </c:pt>
                <c:pt idx="38244">
                  <c:v>125.76450300002701</c:v>
                </c:pt>
                <c:pt idx="38245">
                  <c:v>125.77181699998599</c:v>
                </c:pt>
                <c:pt idx="38246">
                  <c:v>125.77797899984901</c:v>
                </c:pt>
                <c:pt idx="38247">
                  <c:v>125.802008999926</c:v>
                </c:pt>
                <c:pt idx="38248">
                  <c:v>125.80260599997901</c:v>
                </c:pt>
                <c:pt idx="38249">
                  <c:v>125.803580000138</c:v>
                </c:pt>
                <c:pt idx="38250">
                  <c:v>125.80441399995799</c:v>
                </c:pt>
                <c:pt idx="38251">
                  <c:v>125.804761999916</c:v>
                </c:pt>
                <c:pt idx="38252">
                  <c:v>125.81004399999</c:v>
                </c:pt>
                <c:pt idx="38253">
                  <c:v>125.81626200017101</c:v>
                </c:pt>
                <c:pt idx="38254">
                  <c:v>125.816713999938</c:v>
                </c:pt>
                <c:pt idx="38255">
                  <c:v>125.81763099979</c:v>
                </c:pt>
                <c:pt idx="38256">
                  <c:v>125.81820100012899</c:v>
                </c:pt>
                <c:pt idx="38257">
                  <c:v>125.82455900019301</c:v>
                </c:pt>
                <c:pt idx="38258">
                  <c:v>125.831983999887</c:v>
                </c:pt>
                <c:pt idx="38259">
                  <c:v>125.856559000112</c:v>
                </c:pt>
                <c:pt idx="38260">
                  <c:v>125.85734000003799</c:v>
                </c:pt>
                <c:pt idx="38261">
                  <c:v>125.85877399988</c:v>
                </c:pt>
                <c:pt idx="38262">
                  <c:v>125.85977700018699</c:v>
                </c:pt>
                <c:pt idx="38263">
                  <c:v>125.86621099990199</c:v>
                </c:pt>
                <c:pt idx="38264">
                  <c:v>125.877093999861</c:v>
                </c:pt>
                <c:pt idx="38265">
                  <c:v>125.908177999917</c:v>
                </c:pt>
                <c:pt idx="38266">
                  <c:v>125.925751000067</c:v>
                </c:pt>
                <c:pt idx="38267">
                  <c:v>125.93477500013199</c:v>
                </c:pt>
                <c:pt idx="38268">
                  <c:v>125.93546300013199</c:v>
                </c:pt>
                <c:pt idx="38269">
                  <c:v>125.936854999963</c:v>
                </c:pt>
                <c:pt idx="38270">
                  <c:v>125.93779600001601</c:v>
                </c:pt>
                <c:pt idx="38271">
                  <c:v>125.93800500008001</c:v>
                </c:pt>
                <c:pt idx="38272">
                  <c:v>125.938583999868</c:v>
                </c:pt>
                <c:pt idx="38273">
                  <c:v>125.939670000207</c:v>
                </c:pt>
                <c:pt idx="38274">
                  <c:v>125.94044500019599</c:v>
                </c:pt>
                <c:pt idx="38275">
                  <c:v>125.952333999975</c:v>
                </c:pt>
                <c:pt idx="38276">
                  <c:v>125.95301300007101</c:v>
                </c:pt>
                <c:pt idx="38277">
                  <c:v>125.95416000021901</c:v>
                </c:pt>
                <c:pt idx="38278">
                  <c:v>125.955015999807</c:v>
                </c:pt>
                <c:pt idx="38279">
                  <c:v>125.958319999881</c:v>
                </c:pt>
                <c:pt idx="38280">
                  <c:v>125.95870299992301</c:v>
                </c:pt>
                <c:pt idx="38281">
                  <c:v>125.95939999982799</c:v>
                </c:pt>
                <c:pt idx="38282">
                  <c:v>125.959880000209</c:v>
                </c:pt>
                <c:pt idx="38283">
                  <c:v>125.968836000083</c:v>
                </c:pt>
                <c:pt idx="38284">
                  <c:v>125.96917400014701</c:v>
                </c:pt>
                <c:pt idx="38285">
                  <c:v>125.96982400009399</c:v>
                </c:pt>
                <c:pt idx="38286">
                  <c:v>125.97028900017899</c:v>
                </c:pt>
                <c:pt idx="38287">
                  <c:v>125.987618000181</c:v>
                </c:pt>
                <c:pt idx="38288">
                  <c:v>125.988300999779</c:v>
                </c:pt>
                <c:pt idx="38289">
                  <c:v>125.98967599978999</c:v>
                </c:pt>
                <c:pt idx="38290">
                  <c:v>125.990700999864</c:v>
                </c:pt>
                <c:pt idx="38291">
                  <c:v>126.00546600015099</c:v>
                </c:pt>
                <c:pt idx="38292">
                  <c:v>126.013399999919</c:v>
                </c:pt>
                <c:pt idx="38293">
                  <c:v>126.01558400001501</c:v>
                </c:pt>
                <c:pt idx="38294">
                  <c:v>126.019770999846</c:v>
                </c:pt>
                <c:pt idx="38295">
                  <c:v>126.02048600001501</c:v>
                </c:pt>
                <c:pt idx="38296">
                  <c:v>126.02176500013199</c:v>
                </c:pt>
                <c:pt idx="38297">
                  <c:v>126.022719000047</c:v>
                </c:pt>
                <c:pt idx="38298">
                  <c:v>126.03230700005899</c:v>
                </c:pt>
                <c:pt idx="38299">
                  <c:v>126.046482000219</c:v>
                </c:pt>
                <c:pt idx="38300">
                  <c:v>126.04689599993401</c:v>
                </c:pt>
                <c:pt idx="38301">
                  <c:v>126.04764700017699</c:v>
                </c:pt>
                <c:pt idx="38302">
                  <c:v>126.048153999818</c:v>
                </c:pt>
                <c:pt idx="38303">
                  <c:v>126.060021999819</c:v>
                </c:pt>
                <c:pt idx="38304">
                  <c:v>126.06467900013701</c:v>
                </c:pt>
                <c:pt idx="38305">
                  <c:v>126.089903999854</c:v>
                </c:pt>
                <c:pt idx="38306">
                  <c:v>126.09057100007699</c:v>
                </c:pt>
                <c:pt idx="38307">
                  <c:v>126.09176500018201</c:v>
                </c:pt>
                <c:pt idx="38308">
                  <c:v>126.09200399992899</c:v>
                </c:pt>
                <c:pt idx="38309">
                  <c:v>126.092977000098</c:v>
                </c:pt>
                <c:pt idx="38310">
                  <c:v>126.097852999919</c:v>
                </c:pt>
                <c:pt idx="38311">
                  <c:v>126.09849399996101</c:v>
                </c:pt>
                <c:pt idx="38312">
                  <c:v>126.099851000162</c:v>
                </c:pt>
                <c:pt idx="38313">
                  <c:v>126.100699999824</c:v>
                </c:pt>
                <c:pt idx="38314">
                  <c:v>126.104515999941</c:v>
                </c:pt>
                <c:pt idx="38315">
                  <c:v>126.10516899985599</c:v>
                </c:pt>
                <c:pt idx="38316">
                  <c:v>126.10633099984599</c:v>
                </c:pt>
                <c:pt idx="38317">
                  <c:v>126.107079000121</c:v>
                </c:pt>
                <c:pt idx="38318">
                  <c:v>126.112321000164</c:v>
                </c:pt>
                <c:pt idx="38319">
                  <c:v>126.13163200012399</c:v>
                </c:pt>
                <c:pt idx="38320">
                  <c:v>126.132194000092</c:v>
                </c:pt>
                <c:pt idx="38321">
                  <c:v>126.13335200012399</c:v>
                </c:pt>
                <c:pt idx="38322">
                  <c:v>126.13408200013501</c:v>
                </c:pt>
                <c:pt idx="38323">
                  <c:v>126.13922799982899</c:v>
                </c:pt>
                <c:pt idx="38324">
                  <c:v>126.139916999818</c:v>
                </c:pt>
                <c:pt idx="38325">
                  <c:v>126.141293999808</c:v>
                </c:pt>
                <c:pt idx="38326">
                  <c:v>126.142295000136</c:v>
                </c:pt>
                <c:pt idx="38327">
                  <c:v>126.158246000159</c:v>
                </c:pt>
                <c:pt idx="38328">
                  <c:v>126.15893100019001</c:v>
                </c:pt>
                <c:pt idx="38329">
                  <c:v>126.15991299980999</c:v>
                </c:pt>
                <c:pt idx="38330">
                  <c:v>126.16103700020101</c:v>
                </c:pt>
                <c:pt idx="38331">
                  <c:v>126.165311000022</c:v>
                </c:pt>
                <c:pt idx="38332">
                  <c:v>126.166005999948</c:v>
                </c:pt>
                <c:pt idx="38333">
                  <c:v>126.17404599996</c:v>
                </c:pt>
                <c:pt idx="38334">
                  <c:v>126.200685000185</c:v>
                </c:pt>
                <c:pt idx="38335">
                  <c:v>126.21397200018599</c:v>
                </c:pt>
                <c:pt idx="38336">
                  <c:v>126.221137999891</c:v>
                </c:pt>
                <c:pt idx="38337">
                  <c:v>126.22173099998599</c:v>
                </c:pt>
                <c:pt idx="38338">
                  <c:v>126.22288400007101</c:v>
                </c:pt>
                <c:pt idx="38339">
                  <c:v>126.22369600012399</c:v>
                </c:pt>
                <c:pt idx="38340">
                  <c:v>126.22888799978601</c:v>
                </c:pt>
                <c:pt idx="38341">
                  <c:v>126.261626000086</c:v>
                </c:pt>
                <c:pt idx="38342">
                  <c:v>126.26196900009701</c:v>
                </c:pt>
                <c:pt idx="38343">
                  <c:v>126.262458999917</c:v>
                </c:pt>
                <c:pt idx="38344">
                  <c:v>126.262935999875</c:v>
                </c:pt>
                <c:pt idx="38345">
                  <c:v>126.26444999978</c:v>
                </c:pt>
                <c:pt idx="38346">
                  <c:v>126.264773999992</c:v>
                </c:pt>
                <c:pt idx="38347">
                  <c:v>126.265509999939</c:v>
                </c:pt>
                <c:pt idx="38348">
                  <c:v>126.265680999949</c:v>
                </c:pt>
                <c:pt idx="38349">
                  <c:v>126.266231000045</c:v>
                </c:pt>
                <c:pt idx="38350">
                  <c:v>126.266408999981</c:v>
                </c:pt>
                <c:pt idx="38351">
                  <c:v>126.26708900006599</c:v>
                </c:pt>
                <c:pt idx="38352">
                  <c:v>126.26727199995001</c:v>
                </c:pt>
                <c:pt idx="38353">
                  <c:v>126.268202000119</c:v>
                </c:pt>
                <c:pt idx="38354">
                  <c:v>126.26835999981201</c:v>
                </c:pt>
                <c:pt idx="38355">
                  <c:v>126.26959399995</c:v>
                </c:pt>
                <c:pt idx="38356">
                  <c:v>126.26980899995</c:v>
                </c:pt>
                <c:pt idx="38357">
                  <c:v>126.271396999982</c:v>
                </c:pt>
                <c:pt idx="38358">
                  <c:v>126.271759999781</c:v>
                </c:pt>
                <c:pt idx="38359">
                  <c:v>126.271925999844</c:v>
                </c:pt>
                <c:pt idx="38360">
                  <c:v>126.27200799988701</c:v>
                </c:pt>
                <c:pt idx="38361">
                  <c:v>126.272657999834</c:v>
                </c:pt>
                <c:pt idx="38362">
                  <c:v>126.272816999971</c:v>
                </c:pt>
                <c:pt idx="38363">
                  <c:v>126.27322500020399</c:v>
                </c:pt>
                <c:pt idx="38364">
                  <c:v>126.274458999887</c:v>
                </c:pt>
                <c:pt idx="38365">
                  <c:v>126.274540999929</c:v>
                </c:pt>
                <c:pt idx="38366">
                  <c:v>126.274655000088</c:v>
                </c:pt>
                <c:pt idx="38367">
                  <c:v>126.276092999887</c:v>
                </c:pt>
                <c:pt idx="38368">
                  <c:v>126.27628300015201</c:v>
                </c:pt>
                <c:pt idx="38369">
                  <c:v>126.276674000109</c:v>
                </c:pt>
                <c:pt idx="38370">
                  <c:v>126.27683299979199</c:v>
                </c:pt>
                <c:pt idx="38371">
                  <c:v>126.27790799979199</c:v>
                </c:pt>
                <c:pt idx="38372">
                  <c:v>126.27798099992999</c:v>
                </c:pt>
                <c:pt idx="38373">
                  <c:v>126.27804900011999</c:v>
                </c:pt>
                <c:pt idx="38374">
                  <c:v>126.278111999909</c:v>
                </c:pt>
                <c:pt idx="38375">
                  <c:v>126.278177000131</c:v>
                </c:pt>
                <c:pt idx="38376">
                  <c:v>126.27823799993999</c:v>
                </c:pt>
                <c:pt idx="38377">
                  <c:v>126.27830300016201</c:v>
                </c:pt>
                <c:pt idx="38378">
                  <c:v>126.278368999919</c:v>
                </c:pt>
                <c:pt idx="38379">
                  <c:v>126.278430000184</c:v>
                </c:pt>
                <c:pt idx="38380">
                  <c:v>126.27849499995101</c:v>
                </c:pt>
                <c:pt idx="38381">
                  <c:v>126.278557000205</c:v>
                </c:pt>
                <c:pt idx="38382">
                  <c:v>126.27902900021499</c:v>
                </c:pt>
                <c:pt idx="38383">
                  <c:v>126.27950100022601</c:v>
                </c:pt>
                <c:pt idx="38384">
                  <c:v>126.279805000194</c:v>
                </c:pt>
                <c:pt idx="38385">
                  <c:v>126.280126999972</c:v>
                </c:pt>
                <c:pt idx="38386">
                  <c:v>126.28042000005699</c:v>
                </c:pt>
                <c:pt idx="38387">
                  <c:v>126.280936000057</c:v>
                </c:pt>
                <c:pt idx="38388">
                  <c:v>126.28122900014199</c:v>
                </c:pt>
                <c:pt idx="38389">
                  <c:v>126.281510999888</c:v>
                </c:pt>
                <c:pt idx="38390">
                  <c:v>126.281903999824</c:v>
                </c:pt>
                <c:pt idx="38391">
                  <c:v>126.282220000121</c:v>
                </c:pt>
                <c:pt idx="38392">
                  <c:v>126.28250299985599</c:v>
                </c:pt>
                <c:pt idx="38393">
                  <c:v>126.28424700005699</c:v>
                </c:pt>
                <c:pt idx="38394">
                  <c:v>126.284662000216</c:v>
                </c:pt>
                <c:pt idx="38395">
                  <c:v>126.284939000015</c:v>
                </c:pt>
                <c:pt idx="38396">
                  <c:v>126.28541300000501</c:v>
                </c:pt>
                <c:pt idx="38397">
                  <c:v>126.286214000174</c:v>
                </c:pt>
                <c:pt idx="38398">
                  <c:v>126.286827000058</c:v>
                </c:pt>
                <c:pt idx="38399">
                  <c:v>126.287177999984</c:v>
                </c:pt>
                <c:pt idx="38400">
                  <c:v>126.28782599995201</c:v>
                </c:pt>
                <c:pt idx="38401">
                  <c:v>126.28861599978299</c:v>
                </c:pt>
                <c:pt idx="38402">
                  <c:v>126.32308199999801</c:v>
                </c:pt>
                <c:pt idx="38403">
                  <c:v>126.32476999988199</c:v>
                </c:pt>
                <c:pt idx="38404">
                  <c:v>126.325541999904</c:v>
                </c:pt>
                <c:pt idx="38405">
                  <c:v>126.32688900021</c:v>
                </c:pt>
                <c:pt idx="38406">
                  <c:v>126.328229000137</c:v>
                </c:pt>
                <c:pt idx="38407">
                  <c:v>126.337935999799</c:v>
                </c:pt>
                <c:pt idx="38408">
                  <c:v>126.342554000075</c:v>
                </c:pt>
                <c:pt idx="38409">
                  <c:v>126.343036999969</c:v>
                </c:pt>
                <c:pt idx="38410">
                  <c:v>126.34367100008599</c:v>
                </c:pt>
                <c:pt idx="38411">
                  <c:v>126.34395399982101</c:v>
                </c:pt>
                <c:pt idx="38412">
                  <c:v>126.34469400018101</c:v>
                </c:pt>
                <c:pt idx="38413">
                  <c:v>126.345057999969</c:v>
                </c:pt>
                <c:pt idx="38414">
                  <c:v>126.34571599983201</c:v>
                </c:pt>
                <c:pt idx="38415">
                  <c:v>126.34706500011801</c:v>
                </c:pt>
                <c:pt idx="38416">
                  <c:v>126.347959000213</c:v>
                </c:pt>
                <c:pt idx="38417">
                  <c:v>126.349453999864</c:v>
                </c:pt>
                <c:pt idx="38418">
                  <c:v>126.35008699999101</c:v>
                </c:pt>
                <c:pt idx="38419">
                  <c:v>126.35137200004401</c:v>
                </c:pt>
                <c:pt idx="38420">
                  <c:v>126.352390000192</c:v>
                </c:pt>
                <c:pt idx="38421">
                  <c:v>126.35360600006599</c:v>
                </c:pt>
                <c:pt idx="38422">
                  <c:v>126.358511000034</c:v>
                </c:pt>
                <c:pt idx="38423">
                  <c:v>126.359252999918</c:v>
                </c:pt>
                <c:pt idx="38424">
                  <c:v>126.360516000204</c:v>
                </c:pt>
                <c:pt idx="38425">
                  <c:v>126.361198999802</c:v>
                </c:pt>
                <c:pt idx="38426">
                  <c:v>126.36155500013</c:v>
                </c:pt>
                <c:pt idx="38427">
                  <c:v>126.361765000183</c:v>
                </c:pt>
                <c:pt idx="38428">
                  <c:v>126.361834999897</c:v>
                </c:pt>
                <c:pt idx="38429">
                  <c:v>126.36303199997199</c:v>
                </c:pt>
                <c:pt idx="38430">
                  <c:v>126.36318800014099</c:v>
                </c:pt>
                <c:pt idx="38431">
                  <c:v>126.363529000173</c:v>
                </c:pt>
                <c:pt idx="38432">
                  <c:v>126.364290999845</c:v>
                </c:pt>
                <c:pt idx="38433">
                  <c:v>126.36457000007699</c:v>
                </c:pt>
                <c:pt idx="38434">
                  <c:v>126.36486700012</c:v>
                </c:pt>
                <c:pt idx="38435">
                  <c:v>126.36759099996101</c:v>
                </c:pt>
                <c:pt idx="38436">
                  <c:v>126.371156999994</c:v>
                </c:pt>
                <c:pt idx="38437">
                  <c:v>126.376827000058</c:v>
                </c:pt>
                <c:pt idx="38438">
                  <c:v>126.39910200004999</c:v>
                </c:pt>
                <c:pt idx="38439">
                  <c:v>126.40034000014501</c:v>
                </c:pt>
                <c:pt idx="38440">
                  <c:v>126.40099400004999</c:v>
                </c:pt>
                <c:pt idx="38441">
                  <c:v>126.402213999881</c:v>
                </c:pt>
                <c:pt idx="38442">
                  <c:v>126.403189000029</c:v>
                </c:pt>
                <c:pt idx="38443">
                  <c:v>126.40523299978601</c:v>
                </c:pt>
                <c:pt idx="38444">
                  <c:v>126.41045700001899</c:v>
                </c:pt>
                <c:pt idx="38445">
                  <c:v>126.413402999787</c:v>
                </c:pt>
                <c:pt idx="38446">
                  <c:v>126.414941999883</c:v>
                </c:pt>
                <c:pt idx="38447">
                  <c:v>126.42756200011701</c:v>
                </c:pt>
                <c:pt idx="38448">
                  <c:v>126.431175000107</c:v>
                </c:pt>
                <c:pt idx="38449">
                  <c:v>126.439664999907</c:v>
                </c:pt>
                <c:pt idx="38450">
                  <c:v>126.44191600020299</c:v>
                </c:pt>
                <c:pt idx="38451">
                  <c:v>126.452064000204</c:v>
                </c:pt>
                <c:pt idx="38452">
                  <c:v>126.45261299985499</c:v>
                </c:pt>
                <c:pt idx="38453">
                  <c:v>126.453596999908</c:v>
                </c:pt>
                <c:pt idx="38454">
                  <c:v>126.45430400016201</c:v>
                </c:pt>
                <c:pt idx="38455">
                  <c:v>126.47084099990001</c:v>
                </c:pt>
                <c:pt idx="38456">
                  <c:v>126.48541599992301</c:v>
                </c:pt>
                <c:pt idx="38457">
                  <c:v>126.486043000113</c:v>
                </c:pt>
                <c:pt idx="38458">
                  <c:v>126.48736499977501</c:v>
                </c:pt>
                <c:pt idx="38459">
                  <c:v>126.48749600020801</c:v>
                </c:pt>
                <c:pt idx="38460">
                  <c:v>126.488332999997</c:v>
                </c:pt>
                <c:pt idx="38461">
                  <c:v>126.49835899992401</c:v>
                </c:pt>
                <c:pt idx="38462">
                  <c:v>126.498877999893</c:v>
                </c:pt>
                <c:pt idx="38463">
                  <c:v>126.499842000157</c:v>
                </c:pt>
                <c:pt idx="38464">
                  <c:v>126.50060699979799</c:v>
                </c:pt>
                <c:pt idx="38465">
                  <c:v>126.504412000031</c:v>
                </c:pt>
                <c:pt idx="38466">
                  <c:v>126.505131000158</c:v>
                </c:pt>
                <c:pt idx="38467">
                  <c:v>126.518726000085</c:v>
                </c:pt>
                <c:pt idx="38468">
                  <c:v>126.519391999863</c:v>
                </c:pt>
                <c:pt idx="38469">
                  <c:v>126.520639999853</c:v>
                </c:pt>
                <c:pt idx="38470">
                  <c:v>126.521449999927</c:v>
                </c:pt>
                <c:pt idx="38471">
                  <c:v>126.532109999971</c:v>
                </c:pt>
                <c:pt idx="38472">
                  <c:v>126.53282500013999</c:v>
                </c:pt>
                <c:pt idx="38473">
                  <c:v>126.534079000066</c:v>
                </c:pt>
                <c:pt idx="38474">
                  <c:v>126.535020000119</c:v>
                </c:pt>
                <c:pt idx="38475">
                  <c:v>126.536294999823</c:v>
                </c:pt>
                <c:pt idx="38476">
                  <c:v>126.537504000225</c:v>
                </c:pt>
                <c:pt idx="38477">
                  <c:v>126.54523299988701</c:v>
                </c:pt>
                <c:pt idx="38478">
                  <c:v>126.545730000088</c:v>
                </c:pt>
                <c:pt idx="38479">
                  <c:v>126.546743999824</c:v>
                </c:pt>
                <c:pt idx="38480">
                  <c:v>126.547484000184</c:v>
                </c:pt>
                <c:pt idx="38481">
                  <c:v>126.55359100017399</c:v>
                </c:pt>
                <c:pt idx="38482">
                  <c:v>126.563599999826</c:v>
                </c:pt>
                <c:pt idx="38483">
                  <c:v>126.563918000101</c:v>
                </c:pt>
                <c:pt idx="38484">
                  <c:v>126.56451600014401</c:v>
                </c:pt>
                <c:pt idx="38485">
                  <c:v>126.5649689999</c:v>
                </c:pt>
                <c:pt idx="38486">
                  <c:v>126.57615199987001</c:v>
                </c:pt>
                <c:pt idx="38487">
                  <c:v>126.58427499991301</c:v>
                </c:pt>
                <c:pt idx="38488">
                  <c:v>126.58428099985001</c:v>
                </c:pt>
                <c:pt idx="38489">
                  <c:v>126.58476099977601</c:v>
                </c:pt>
                <c:pt idx="38490">
                  <c:v>126.585703999808</c:v>
                </c:pt>
                <c:pt idx="38491">
                  <c:v>126.586326000051</c:v>
                </c:pt>
                <c:pt idx="38492">
                  <c:v>126.59054000005101</c:v>
                </c:pt>
                <c:pt idx="38493">
                  <c:v>126.59113400013601</c:v>
                </c:pt>
                <c:pt idx="38494">
                  <c:v>126.59224600020001</c:v>
                </c:pt>
                <c:pt idx="38495">
                  <c:v>126.59303600003099</c:v>
                </c:pt>
                <c:pt idx="38496">
                  <c:v>126.59500600011501</c:v>
                </c:pt>
                <c:pt idx="38497">
                  <c:v>126.5953850002</c:v>
                </c:pt>
                <c:pt idx="38498">
                  <c:v>126.596099999915</c:v>
                </c:pt>
                <c:pt idx="38499">
                  <c:v>126.596218000031</c:v>
                </c:pt>
                <c:pt idx="38500">
                  <c:v>126.596693999999</c:v>
                </c:pt>
                <c:pt idx="38501">
                  <c:v>126.59678899990401</c:v>
                </c:pt>
                <c:pt idx="38502">
                  <c:v>126.597872999809</c:v>
                </c:pt>
                <c:pt idx="38503">
                  <c:v>126.59862500004201</c:v>
                </c:pt>
                <c:pt idx="38504">
                  <c:v>126.602776999789</c:v>
                </c:pt>
                <c:pt idx="38505">
                  <c:v>126.60280099999</c:v>
                </c:pt>
                <c:pt idx="38506">
                  <c:v>126.608677000149</c:v>
                </c:pt>
                <c:pt idx="38507">
                  <c:v>126.6089679998</c:v>
                </c:pt>
                <c:pt idx="38508">
                  <c:v>126.609607999853</c:v>
                </c:pt>
                <c:pt idx="38509">
                  <c:v>126.61009500015999</c:v>
                </c:pt>
                <c:pt idx="38510">
                  <c:v>126.624189999802</c:v>
                </c:pt>
                <c:pt idx="38511">
                  <c:v>126.634207999813</c:v>
                </c:pt>
                <c:pt idx="38512">
                  <c:v>126.63461000011</c:v>
                </c:pt>
                <c:pt idx="38513">
                  <c:v>126.63533600016301</c:v>
                </c:pt>
                <c:pt idx="38514">
                  <c:v>126.63580199978199</c:v>
                </c:pt>
                <c:pt idx="38515">
                  <c:v>126.642842999899</c:v>
                </c:pt>
                <c:pt idx="38516">
                  <c:v>126.646688000164</c:v>
                </c:pt>
                <c:pt idx="38517">
                  <c:v>126.64710299986801</c:v>
                </c:pt>
                <c:pt idx="38518">
                  <c:v>126.655917999869</c:v>
                </c:pt>
                <c:pt idx="38519">
                  <c:v>126.65643199989</c:v>
                </c:pt>
                <c:pt idx="38520">
                  <c:v>126.65725099986901</c:v>
                </c:pt>
                <c:pt idx="38521">
                  <c:v>126.65740400007</c:v>
                </c:pt>
                <c:pt idx="38522">
                  <c:v>126.65807900020801</c:v>
                </c:pt>
                <c:pt idx="38523">
                  <c:v>126.665510999828</c:v>
                </c:pt>
                <c:pt idx="38524">
                  <c:v>126.673228000072</c:v>
                </c:pt>
                <c:pt idx="38525">
                  <c:v>126.67391900004</c:v>
                </c:pt>
                <c:pt idx="38526">
                  <c:v>126.675259999956</c:v>
                </c:pt>
                <c:pt idx="38527">
                  <c:v>126.676255999882</c:v>
                </c:pt>
                <c:pt idx="38528">
                  <c:v>126.67795500010399</c:v>
                </c:pt>
                <c:pt idx="38529">
                  <c:v>126.70397600004401</c:v>
                </c:pt>
                <c:pt idx="38530">
                  <c:v>126.729602000068</c:v>
                </c:pt>
                <c:pt idx="38531">
                  <c:v>126.733333000174</c:v>
                </c:pt>
                <c:pt idx="38532">
                  <c:v>126.73397099979401</c:v>
                </c:pt>
                <c:pt idx="38533">
                  <c:v>126.73502000006901</c:v>
                </c:pt>
                <c:pt idx="38534">
                  <c:v>126.735755000026</c:v>
                </c:pt>
                <c:pt idx="38535">
                  <c:v>126.73842399999499</c:v>
                </c:pt>
                <c:pt idx="38536">
                  <c:v>126.73901200014301</c:v>
                </c:pt>
                <c:pt idx="38537">
                  <c:v>126.740204999805</c:v>
                </c:pt>
                <c:pt idx="38538">
                  <c:v>126.741041000059</c:v>
                </c:pt>
                <c:pt idx="38539">
                  <c:v>126.741318999847</c:v>
                </c:pt>
                <c:pt idx="38540">
                  <c:v>126.75524399992301</c:v>
                </c:pt>
                <c:pt idx="38541">
                  <c:v>126.75589099990199</c:v>
                </c:pt>
                <c:pt idx="38542">
                  <c:v>126.757341000029</c:v>
                </c:pt>
                <c:pt idx="38543">
                  <c:v>126.75827100019801</c:v>
                </c:pt>
                <c:pt idx="38544">
                  <c:v>126.76964999991401</c:v>
                </c:pt>
                <c:pt idx="38545">
                  <c:v>126.770069000031</c:v>
                </c:pt>
                <c:pt idx="38546">
                  <c:v>126.770232000126</c:v>
                </c:pt>
                <c:pt idx="38547">
                  <c:v>126.77075800002</c:v>
                </c:pt>
                <c:pt idx="38548">
                  <c:v>126.77078800015799</c:v>
                </c:pt>
                <c:pt idx="38549">
                  <c:v>126.771312000073</c:v>
                </c:pt>
                <c:pt idx="38550">
                  <c:v>126.77185199981899</c:v>
                </c:pt>
                <c:pt idx="38551">
                  <c:v>126.772670999798</c:v>
                </c:pt>
                <c:pt idx="38552">
                  <c:v>126.789090999864</c:v>
                </c:pt>
                <c:pt idx="38553">
                  <c:v>126.78948499978999</c:v>
                </c:pt>
                <c:pt idx="38554">
                  <c:v>126.79024099998</c:v>
                </c:pt>
                <c:pt idx="38555">
                  <c:v>126.790780000192</c:v>
                </c:pt>
                <c:pt idx="38556">
                  <c:v>126.80203399986499</c:v>
                </c:pt>
                <c:pt idx="38557">
                  <c:v>126.812823999898</c:v>
                </c:pt>
                <c:pt idx="38558">
                  <c:v>126.832384999943</c:v>
                </c:pt>
                <c:pt idx="38559">
                  <c:v>126.84442199997599</c:v>
                </c:pt>
                <c:pt idx="38560">
                  <c:v>126.854094999998</c:v>
                </c:pt>
                <c:pt idx="38561">
                  <c:v>126.86811699995799</c:v>
                </c:pt>
                <c:pt idx="38562">
                  <c:v>126.86879700004201</c:v>
                </c:pt>
                <c:pt idx="38563">
                  <c:v>126.87002599977801</c:v>
                </c:pt>
                <c:pt idx="38564">
                  <c:v>126.870995999979</c:v>
                </c:pt>
                <c:pt idx="38565">
                  <c:v>126.87301799996901</c:v>
                </c:pt>
                <c:pt idx="38566">
                  <c:v>126.884995000182</c:v>
                </c:pt>
                <c:pt idx="38567">
                  <c:v>126.88572099978001</c:v>
                </c:pt>
                <c:pt idx="38568">
                  <c:v>126.886955999907</c:v>
                </c:pt>
                <c:pt idx="38569">
                  <c:v>126.88788000014</c:v>
                </c:pt>
                <c:pt idx="38570">
                  <c:v>126.889442999981</c:v>
                </c:pt>
                <c:pt idx="38571">
                  <c:v>126.890016999823</c:v>
                </c:pt>
                <c:pt idx="38572">
                  <c:v>126.89116000001299</c:v>
                </c:pt>
                <c:pt idx="38573">
                  <c:v>126.891868999791</c:v>
                </c:pt>
                <c:pt idx="38574">
                  <c:v>126.89717500006699</c:v>
                </c:pt>
                <c:pt idx="38575">
                  <c:v>126.89755200017301</c:v>
                </c:pt>
                <c:pt idx="38576">
                  <c:v>126.89834299999299</c:v>
                </c:pt>
                <c:pt idx="38577">
                  <c:v>126.89886699990799</c:v>
                </c:pt>
                <c:pt idx="38578">
                  <c:v>126.93961900004</c:v>
                </c:pt>
                <c:pt idx="38579">
                  <c:v>126.94065699997699</c:v>
                </c:pt>
                <c:pt idx="38580">
                  <c:v>126.94749499996699</c:v>
                </c:pt>
                <c:pt idx="38581">
                  <c:v>126.949594000052</c:v>
                </c:pt>
                <c:pt idx="38582">
                  <c:v>126.95025299990401</c:v>
                </c:pt>
                <c:pt idx="38583">
                  <c:v>126.951669999925</c:v>
                </c:pt>
                <c:pt idx="38584">
                  <c:v>126.952690000052</c:v>
                </c:pt>
                <c:pt idx="38585">
                  <c:v>126.96118699977801</c:v>
                </c:pt>
                <c:pt idx="38586">
                  <c:v>126.96180000011701</c:v>
                </c:pt>
                <c:pt idx="38587">
                  <c:v>126.962922000075</c:v>
                </c:pt>
                <c:pt idx="38588">
                  <c:v>126.963775000149</c:v>
                </c:pt>
                <c:pt idx="38589">
                  <c:v>126.970850999896</c:v>
                </c:pt>
                <c:pt idx="38590">
                  <c:v>126.971194999896</c:v>
                </c:pt>
                <c:pt idx="38591">
                  <c:v>126.97186200011801</c:v>
                </c:pt>
                <c:pt idx="38592">
                  <c:v>126.97232800019201</c:v>
                </c:pt>
                <c:pt idx="38593">
                  <c:v>126.97826800012901</c:v>
                </c:pt>
                <c:pt idx="38594">
                  <c:v>126.990963000025</c:v>
                </c:pt>
                <c:pt idx="38595">
                  <c:v>126.99184399980301</c:v>
                </c:pt>
                <c:pt idx="38596">
                  <c:v>126.992926000184</c:v>
                </c:pt>
                <c:pt idx="38597">
                  <c:v>126.994277999983</c:v>
                </c:pt>
                <c:pt idx="38598">
                  <c:v>127.00088400015301</c:v>
                </c:pt>
                <c:pt idx="38599">
                  <c:v>127.001533000111</c:v>
                </c:pt>
                <c:pt idx="38600">
                  <c:v>127.002831000027</c:v>
                </c:pt>
                <c:pt idx="38601">
                  <c:v>127.003799999783</c:v>
                </c:pt>
                <c:pt idx="38602">
                  <c:v>127.009472999816</c:v>
                </c:pt>
                <c:pt idx="38603">
                  <c:v>127.01010699993201</c:v>
                </c:pt>
                <c:pt idx="38604">
                  <c:v>127.011413000218</c:v>
                </c:pt>
                <c:pt idx="38605">
                  <c:v>127.012376000038</c:v>
                </c:pt>
                <c:pt idx="38606">
                  <c:v>127.01835100006001</c:v>
                </c:pt>
                <c:pt idx="38607">
                  <c:v>127.019712000219</c:v>
                </c:pt>
                <c:pt idx="38608">
                  <c:v>127.02213300008201</c:v>
                </c:pt>
                <c:pt idx="38609">
                  <c:v>127.022880999902</c:v>
                </c:pt>
                <c:pt idx="38610">
                  <c:v>127.024221999818</c:v>
                </c:pt>
                <c:pt idx="38611">
                  <c:v>127.025183000114</c:v>
                </c:pt>
                <c:pt idx="38612">
                  <c:v>127.05141300011701</c:v>
                </c:pt>
                <c:pt idx="38613">
                  <c:v>127.05373000017001</c:v>
                </c:pt>
                <c:pt idx="38614">
                  <c:v>127.07444599982401</c:v>
                </c:pt>
                <c:pt idx="38615">
                  <c:v>127.074564999929</c:v>
                </c:pt>
                <c:pt idx="38616">
                  <c:v>127.075014000183</c:v>
                </c:pt>
                <c:pt idx="38617">
                  <c:v>127.075236000109</c:v>
                </c:pt>
                <c:pt idx="38618">
                  <c:v>127.075748000152</c:v>
                </c:pt>
                <c:pt idx="38619">
                  <c:v>127.076321000004</c:v>
                </c:pt>
                <c:pt idx="38620">
                  <c:v>127.07654299993</c:v>
                </c:pt>
                <c:pt idx="38621">
                  <c:v>127.078039000025</c:v>
                </c:pt>
                <c:pt idx="38622">
                  <c:v>127.081352999994</c:v>
                </c:pt>
                <c:pt idx="38623">
                  <c:v>127.081750999877</c:v>
                </c:pt>
                <c:pt idx="38624">
                  <c:v>127.082651999899</c:v>
                </c:pt>
                <c:pt idx="38625">
                  <c:v>127.083060000131</c:v>
                </c:pt>
                <c:pt idx="38626">
                  <c:v>127.09571999994201</c:v>
                </c:pt>
                <c:pt idx="38627">
                  <c:v>127.09802900008</c:v>
                </c:pt>
                <c:pt idx="38628">
                  <c:v>127.10237900000701</c:v>
                </c:pt>
                <c:pt idx="38629">
                  <c:v>127.11000399986</c:v>
                </c:pt>
                <c:pt idx="38630">
                  <c:v>127.110577000166</c:v>
                </c:pt>
                <c:pt idx="38631">
                  <c:v>127.11167899988099</c:v>
                </c:pt>
                <c:pt idx="38632">
                  <c:v>127.112476000093</c:v>
                </c:pt>
                <c:pt idx="38633">
                  <c:v>127.129436999894</c:v>
                </c:pt>
                <c:pt idx="38634">
                  <c:v>127.137995999873</c:v>
                </c:pt>
                <c:pt idx="38635">
                  <c:v>127.13874700011701</c:v>
                </c:pt>
                <c:pt idx="38636">
                  <c:v>127.13979199997901</c:v>
                </c:pt>
                <c:pt idx="38637">
                  <c:v>127.140121000138</c:v>
                </c:pt>
                <c:pt idx="38638">
                  <c:v>127.14158100015899</c:v>
                </c:pt>
                <c:pt idx="38639">
                  <c:v>127.16198999987601</c:v>
                </c:pt>
                <c:pt idx="38640">
                  <c:v>127.167719000226</c:v>
                </c:pt>
                <c:pt idx="38641">
                  <c:v>127.16814099985599</c:v>
                </c:pt>
                <c:pt idx="38642">
                  <c:v>127.16888800014199</c:v>
                </c:pt>
                <c:pt idx="38643">
                  <c:v>127.16942299994101</c:v>
                </c:pt>
                <c:pt idx="38644">
                  <c:v>127.18430399991099</c:v>
                </c:pt>
                <c:pt idx="38645">
                  <c:v>127.21175300021</c:v>
                </c:pt>
                <c:pt idx="38646">
                  <c:v>127.212425999914</c:v>
                </c:pt>
                <c:pt idx="38647">
                  <c:v>127.21367999984001</c:v>
                </c:pt>
                <c:pt idx="38648">
                  <c:v>127.21425100016799</c:v>
                </c:pt>
                <c:pt idx="38649">
                  <c:v>127.21456799999901</c:v>
                </c:pt>
                <c:pt idx="38650">
                  <c:v>127.21488899978701</c:v>
                </c:pt>
                <c:pt idx="38651">
                  <c:v>127.216172999851</c:v>
                </c:pt>
                <c:pt idx="38652">
                  <c:v>127.21707499986201</c:v>
                </c:pt>
                <c:pt idx="38653">
                  <c:v>127.23327300000099</c:v>
                </c:pt>
                <c:pt idx="38654">
                  <c:v>127.234519000012</c:v>
                </c:pt>
                <c:pt idx="38655">
                  <c:v>127.256996000141</c:v>
                </c:pt>
                <c:pt idx="38656">
                  <c:v>127.25761799992999</c:v>
                </c:pt>
                <c:pt idx="38657">
                  <c:v>127.258867999898</c:v>
                </c:pt>
                <c:pt idx="38658">
                  <c:v>127.259718000004</c:v>
                </c:pt>
                <c:pt idx="38659">
                  <c:v>127.26346599993099</c:v>
                </c:pt>
                <c:pt idx="38660">
                  <c:v>127.276690000144</c:v>
                </c:pt>
                <c:pt idx="38661">
                  <c:v>127.27739899992201</c:v>
                </c:pt>
                <c:pt idx="38662">
                  <c:v>127.278786999795</c:v>
                </c:pt>
                <c:pt idx="38663">
                  <c:v>127.279786000144</c:v>
                </c:pt>
                <c:pt idx="38664">
                  <c:v>127.280027999859</c:v>
                </c:pt>
                <c:pt idx="38665">
                  <c:v>127.28702499998599</c:v>
                </c:pt>
                <c:pt idx="38666">
                  <c:v>127.28766899999701</c:v>
                </c:pt>
                <c:pt idx="38667">
                  <c:v>127.28869600005</c:v>
                </c:pt>
                <c:pt idx="38668">
                  <c:v>127.28957899980701</c:v>
                </c:pt>
                <c:pt idx="38669">
                  <c:v>127.313196000159</c:v>
                </c:pt>
                <c:pt idx="38670">
                  <c:v>127.339048000067</c:v>
                </c:pt>
                <c:pt idx="38671">
                  <c:v>127.34025000008801</c:v>
                </c:pt>
                <c:pt idx="38672">
                  <c:v>127.34101400019399</c:v>
                </c:pt>
                <c:pt idx="38673">
                  <c:v>127.34233599985599</c:v>
                </c:pt>
                <c:pt idx="38674">
                  <c:v>127.343220000057</c:v>
                </c:pt>
                <c:pt idx="38675">
                  <c:v>127.34834999991999</c:v>
                </c:pt>
                <c:pt idx="38676">
                  <c:v>127.363868999964</c:v>
                </c:pt>
                <c:pt idx="38677">
                  <c:v>127.36448799978399</c:v>
                </c:pt>
                <c:pt idx="38678">
                  <c:v>127.365783000186</c:v>
                </c:pt>
                <c:pt idx="38679">
                  <c:v>127.36675899986901</c:v>
                </c:pt>
                <c:pt idx="38680">
                  <c:v>127.37222899977399</c:v>
                </c:pt>
                <c:pt idx="38681">
                  <c:v>127.37295899978501</c:v>
                </c:pt>
                <c:pt idx="38682">
                  <c:v>127.37437799978501</c:v>
                </c:pt>
                <c:pt idx="38683">
                  <c:v>127.37533900008201</c:v>
                </c:pt>
                <c:pt idx="38684">
                  <c:v>127.39871399980899</c:v>
                </c:pt>
                <c:pt idx="38685">
                  <c:v>127.39938899994699</c:v>
                </c:pt>
                <c:pt idx="38686">
                  <c:v>127.400544000011</c:v>
                </c:pt>
                <c:pt idx="38687">
                  <c:v>127.40120699981999</c:v>
                </c:pt>
                <c:pt idx="38688">
                  <c:v>127.401452999947</c:v>
                </c:pt>
                <c:pt idx="38689">
                  <c:v>127.40188899988399</c:v>
                </c:pt>
                <c:pt idx="38690">
                  <c:v>127.40309399987299</c:v>
                </c:pt>
                <c:pt idx="38691">
                  <c:v>127.404021000074</c:v>
                </c:pt>
                <c:pt idx="38692">
                  <c:v>127.40599000017001</c:v>
                </c:pt>
                <c:pt idx="38693">
                  <c:v>127.413960000012</c:v>
                </c:pt>
                <c:pt idx="38694">
                  <c:v>127.41423799980099</c:v>
                </c:pt>
                <c:pt idx="38695">
                  <c:v>127.41462499980099</c:v>
                </c:pt>
                <c:pt idx="38696">
                  <c:v>127.41472900006499</c:v>
                </c:pt>
                <c:pt idx="38697">
                  <c:v>127.415663000192</c:v>
                </c:pt>
                <c:pt idx="38698">
                  <c:v>127.415920000203</c:v>
                </c:pt>
                <c:pt idx="38699">
                  <c:v>127.416393000203</c:v>
                </c:pt>
                <c:pt idx="38700">
                  <c:v>127.41656300022399</c:v>
                </c:pt>
                <c:pt idx="38701">
                  <c:v>127.416737000203</c:v>
                </c:pt>
                <c:pt idx="38702">
                  <c:v>127.430070000173</c:v>
                </c:pt>
                <c:pt idx="38703">
                  <c:v>127.430516999993</c:v>
                </c:pt>
                <c:pt idx="38704">
                  <c:v>127.43122900019399</c:v>
                </c:pt>
                <c:pt idx="38705">
                  <c:v>127.43172099999299</c:v>
                </c:pt>
                <c:pt idx="38706">
                  <c:v>127.449839999826</c:v>
                </c:pt>
                <c:pt idx="38707">
                  <c:v>127.45049300019599</c:v>
                </c:pt>
                <c:pt idx="38708">
                  <c:v>127.45079100022801</c:v>
                </c:pt>
                <c:pt idx="38709">
                  <c:v>127.45160599979401</c:v>
                </c:pt>
                <c:pt idx="38710">
                  <c:v>127.451832000133</c:v>
                </c:pt>
                <c:pt idx="38711">
                  <c:v>127.452712999911</c:v>
                </c:pt>
                <c:pt idx="38712">
                  <c:v>127.45278300008</c:v>
                </c:pt>
                <c:pt idx="38713">
                  <c:v>127.453892000175</c:v>
                </c:pt>
                <c:pt idx="38714">
                  <c:v>127.46263200006001</c:v>
                </c:pt>
                <c:pt idx="38715">
                  <c:v>127.46465400004999</c:v>
                </c:pt>
                <c:pt idx="38716">
                  <c:v>127.481816999988</c:v>
                </c:pt>
                <c:pt idx="38717">
                  <c:v>127.49064499985199</c:v>
                </c:pt>
                <c:pt idx="38718">
                  <c:v>127.491184000064</c:v>
                </c:pt>
                <c:pt idx="38719">
                  <c:v>127.492307000011</c:v>
                </c:pt>
                <c:pt idx="38720">
                  <c:v>127.49300199993699</c:v>
                </c:pt>
                <c:pt idx="38721">
                  <c:v>127.49776999999</c:v>
                </c:pt>
                <c:pt idx="38722">
                  <c:v>127.4983899998</c:v>
                </c:pt>
                <c:pt idx="38723">
                  <c:v>127.49947800011701</c:v>
                </c:pt>
                <c:pt idx="38724">
                  <c:v>127.50074399991701</c:v>
                </c:pt>
                <c:pt idx="38725">
                  <c:v>127.50653600005501</c:v>
                </c:pt>
                <c:pt idx="38726">
                  <c:v>127.50693799989601</c:v>
                </c:pt>
                <c:pt idx="38727">
                  <c:v>127.50767099987499</c:v>
                </c:pt>
                <c:pt idx="38728">
                  <c:v>127.50819900020299</c:v>
                </c:pt>
                <c:pt idx="38729">
                  <c:v>127.508292000129</c:v>
                </c:pt>
                <c:pt idx="38730">
                  <c:v>127.50938699991799</c:v>
                </c:pt>
                <c:pt idx="38731">
                  <c:v>127.510670999981</c:v>
                </c:pt>
                <c:pt idx="38732">
                  <c:v>127.530029999888</c:v>
                </c:pt>
                <c:pt idx="38733">
                  <c:v>127.532197000164</c:v>
                </c:pt>
                <c:pt idx="38734">
                  <c:v>127.532837000217</c:v>
                </c:pt>
                <c:pt idx="38735">
                  <c:v>127.534029999878</c:v>
                </c:pt>
                <c:pt idx="38736">
                  <c:v>127.53499700011101</c:v>
                </c:pt>
                <c:pt idx="38737">
                  <c:v>127.537220999784</c:v>
                </c:pt>
                <c:pt idx="38738">
                  <c:v>127.53776599993201</c:v>
                </c:pt>
                <c:pt idx="38739">
                  <c:v>127.53885199981501</c:v>
                </c:pt>
                <c:pt idx="38740">
                  <c:v>127.53965399997399</c:v>
                </c:pt>
                <c:pt idx="38741">
                  <c:v>127.54374799988</c:v>
                </c:pt>
                <c:pt idx="38742">
                  <c:v>127.544150000176</c:v>
                </c:pt>
                <c:pt idx="38743">
                  <c:v>127.544804000081</c:v>
                </c:pt>
                <c:pt idx="38744">
                  <c:v>127.545239000028</c:v>
                </c:pt>
                <c:pt idx="38745">
                  <c:v>127.559422000103</c:v>
                </c:pt>
                <c:pt idx="38746">
                  <c:v>127.56377100004099</c:v>
                </c:pt>
                <c:pt idx="38747">
                  <c:v>127.565636999861</c:v>
                </c:pt>
                <c:pt idx="38748">
                  <c:v>127.56641699979799</c:v>
                </c:pt>
                <c:pt idx="38749">
                  <c:v>127.567802000157</c:v>
                </c:pt>
                <c:pt idx="38750">
                  <c:v>127.568723999957</c:v>
                </c:pt>
                <c:pt idx="38751">
                  <c:v>127.570112999819</c:v>
                </c:pt>
                <c:pt idx="38752">
                  <c:v>127.60904700007799</c:v>
                </c:pt>
                <c:pt idx="38753">
                  <c:v>127.61361599996201</c:v>
                </c:pt>
                <c:pt idx="38754">
                  <c:v>127.62925900005899</c:v>
                </c:pt>
                <c:pt idx="38755">
                  <c:v>127.629740999964</c:v>
                </c:pt>
                <c:pt idx="38756">
                  <c:v>127.630620000218</c:v>
                </c:pt>
                <c:pt idx="38757">
                  <c:v>127.631291999932</c:v>
                </c:pt>
                <c:pt idx="38758">
                  <c:v>127.636221000102</c:v>
                </c:pt>
                <c:pt idx="38759">
                  <c:v>127.636860000166</c:v>
                </c:pt>
                <c:pt idx="38760">
                  <c:v>127.63689399980601</c:v>
                </c:pt>
                <c:pt idx="38761">
                  <c:v>127.638254999965</c:v>
                </c:pt>
                <c:pt idx="38762">
                  <c:v>127.639248999912</c:v>
                </c:pt>
                <c:pt idx="38763">
                  <c:v>127.654683999935</c:v>
                </c:pt>
                <c:pt idx="38764">
                  <c:v>127.65533999981899</c:v>
                </c:pt>
                <c:pt idx="38765">
                  <c:v>127.656351000041</c:v>
                </c:pt>
                <c:pt idx="38766">
                  <c:v>127.656538999872</c:v>
                </c:pt>
                <c:pt idx="38767">
                  <c:v>127.65676500021</c:v>
                </c:pt>
                <c:pt idx="38768">
                  <c:v>127.657048999935</c:v>
                </c:pt>
                <c:pt idx="38769">
                  <c:v>127.65743399995699</c:v>
                </c:pt>
                <c:pt idx="38770">
                  <c:v>127.65817699982999</c:v>
                </c:pt>
                <c:pt idx="38771">
                  <c:v>127.659041999777</c:v>
                </c:pt>
                <c:pt idx="38772">
                  <c:v>127.66283900009499</c:v>
                </c:pt>
                <c:pt idx="38773">
                  <c:v>127.674402000138</c:v>
                </c:pt>
                <c:pt idx="38774">
                  <c:v>127.67501700000099</c:v>
                </c:pt>
                <c:pt idx="38775">
                  <c:v>127.67622000001199</c:v>
                </c:pt>
                <c:pt idx="38776">
                  <c:v>127.67711400010701</c:v>
                </c:pt>
                <c:pt idx="38777">
                  <c:v>127.69045200002401</c:v>
                </c:pt>
                <c:pt idx="38778">
                  <c:v>127.69088100003501</c:v>
                </c:pt>
                <c:pt idx="38779">
                  <c:v>127.691280999897</c:v>
                </c:pt>
                <c:pt idx="38780">
                  <c:v>127.69198300020399</c:v>
                </c:pt>
                <c:pt idx="38781">
                  <c:v>127.692787999876</c:v>
                </c:pt>
                <c:pt idx="38782">
                  <c:v>127.698710999993</c:v>
                </c:pt>
                <c:pt idx="38783">
                  <c:v>127.71981100013299</c:v>
                </c:pt>
                <c:pt idx="38784">
                  <c:v>127.72542099992201</c:v>
                </c:pt>
                <c:pt idx="38785">
                  <c:v>127.72590900021801</c:v>
                </c:pt>
                <c:pt idx="38786">
                  <c:v>127.72684599985901</c:v>
                </c:pt>
                <c:pt idx="38787">
                  <c:v>127.72757399989099</c:v>
                </c:pt>
                <c:pt idx="38788">
                  <c:v>127.747263999935</c:v>
                </c:pt>
                <c:pt idx="38789">
                  <c:v>127.768702000139</c:v>
                </c:pt>
                <c:pt idx="38790">
                  <c:v>127.769374999843</c:v>
                </c:pt>
                <c:pt idx="38791">
                  <c:v>127.77080600017101</c:v>
                </c:pt>
                <c:pt idx="38792">
                  <c:v>127.771290000055</c:v>
                </c:pt>
                <c:pt idx="38793">
                  <c:v>127.771782999843</c:v>
                </c:pt>
                <c:pt idx="38794">
                  <c:v>127.77185400000199</c:v>
                </c:pt>
                <c:pt idx="38795">
                  <c:v>127.77292900000199</c:v>
                </c:pt>
                <c:pt idx="38796">
                  <c:v>127.774063999822</c:v>
                </c:pt>
                <c:pt idx="38797">
                  <c:v>127.780462999908</c:v>
                </c:pt>
                <c:pt idx="38798">
                  <c:v>127.781127000162</c:v>
                </c:pt>
                <c:pt idx="38799">
                  <c:v>127.782359999855</c:v>
                </c:pt>
                <c:pt idx="38800">
                  <c:v>127.783176999855</c:v>
                </c:pt>
                <c:pt idx="38801">
                  <c:v>127.79068899999399</c:v>
                </c:pt>
                <c:pt idx="38802">
                  <c:v>127.79457099986701</c:v>
                </c:pt>
                <c:pt idx="38803">
                  <c:v>127.818535000187</c:v>
                </c:pt>
                <c:pt idx="38804">
                  <c:v>127.81914500010299</c:v>
                </c:pt>
                <c:pt idx="38805">
                  <c:v>127.820144999986</c:v>
                </c:pt>
                <c:pt idx="38806">
                  <c:v>127.82123099987</c:v>
                </c:pt>
                <c:pt idx="38807">
                  <c:v>127.82570099989199</c:v>
                </c:pt>
                <c:pt idx="38808">
                  <c:v>127.825996999945</c:v>
                </c:pt>
                <c:pt idx="38809">
                  <c:v>127.826611999807</c:v>
                </c:pt>
                <c:pt idx="38810">
                  <c:v>127.82707499991301</c:v>
                </c:pt>
                <c:pt idx="38811">
                  <c:v>127.829456000199</c:v>
                </c:pt>
                <c:pt idx="38812">
                  <c:v>127.83943800013701</c:v>
                </c:pt>
                <c:pt idx="38813">
                  <c:v>127.839623999989</c:v>
                </c:pt>
                <c:pt idx="38814">
                  <c:v>127.839744000084</c:v>
                </c:pt>
                <c:pt idx="38815">
                  <c:v>127.84030200009499</c:v>
                </c:pt>
                <c:pt idx="38816">
                  <c:v>127.841587000148</c:v>
                </c:pt>
                <c:pt idx="38817">
                  <c:v>127.843166999809</c:v>
                </c:pt>
                <c:pt idx="38818">
                  <c:v>127.847627999926</c:v>
                </c:pt>
                <c:pt idx="38819">
                  <c:v>127.85151800017</c:v>
                </c:pt>
                <c:pt idx="38820">
                  <c:v>127.852149999853</c:v>
                </c:pt>
                <c:pt idx="38821">
                  <c:v>127.85331399982101</c:v>
                </c:pt>
                <c:pt idx="38822">
                  <c:v>127.854166999895</c:v>
                </c:pt>
                <c:pt idx="38823">
                  <c:v>127.86224499996001</c:v>
                </c:pt>
                <c:pt idx="38824">
                  <c:v>127.86292300006599</c:v>
                </c:pt>
                <c:pt idx="38825">
                  <c:v>127.864355999918</c:v>
                </c:pt>
                <c:pt idx="38826">
                  <c:v>127.865308999844</c:v>
                </c:pt>
                <c:pt idx="38827">
                  <c:v>127.888985000026</c:v>
                </c:pt>
                <c:pt idx="38828">
                  <c:v>127.889561999836</c:v>
                </c:pt>
                <c:pt idx="38829">
                  <c:v>127.890725999805</c:v>
                </c:pt>
                <c:pt idx="38830">
                  <c:v>127.89150199978299</c:v>
                </c:pt>
                <c:pt idx="38831">
                  <c:v>127.896977000091</c:v>
                </c:pt>
                <c:pt idx="38832">
                  <c:v>127.897541000038</c:v>
                </c:pt>
                <c:pt idx="38833">
                  <c:v>127.91553899978601</c:v>
                </c:pt>
                <c:pt idx="38834">
                  <c:v>127.927370000179</c:v>
                </c:pt>
                <c:pt idx="38835">
                  <c:v>127.95796399996101</c:v>
                </c:pt>
                <c:pt idx="38836">
                  <c:v>127.97627100007901</c:v>
                </c:pt>
                <c:pt idx="38837">
                  <c:v>127.98702700001701</c:v>
                </c:pt>
                <c:pt idx="38838">
                  <c:v>127.987556999869</c:v>
                </c:pt>
                <c:pt idx="38839">
                  <c:v>127.988591999837</c:v>
                </c:pt>
                <c:pt idx="38840">
                  <c:v>127.989369999795</c:v>
                </c:pt>
                <c:pt idx="38841">
                  <c:v>127.991328999996</c:v>
                </c:pt>
                <c:pt idx="38842">
                  <c:v>127.99192500006001</c:v>
                </c:pt>
                <c:pt idx="38843">
                  <c:v>127.99304300006001</c:v>
                </c:pt>
                <c:pt idx="38844">
                  <c:v>127.993778000018</c:v>
                </c:pt>
                <c:pt idx="38845">
                  <c:v>128.009038000072</c:v>
                </c:pt>
                <c:pt idx="38846">
                  <c:v>128.009780999946</c:v>
                </c:pt>
                <c:pt idx="38847">
                  <c:v>128.01112199986099</c:v>
                </c:pt>
                <c:pt idx="38848">
                  <c:v>128.012649000083</c:v>
                </c:pt>
                <c:pt idx="38849">
                  <c:v>128.015818000221</c:v>
                </c:pt>
                <c:pt idx="38850">
                  <c:v>128.01650099981899</c:v>
                </c:pt>
                <c:pt idx="38851">
                  <c:v>128.017605999957</c:v>
                </c:pt>
                <c:pt idx="38852">
                  <c:v>128.01878500022201</c:v>
                </c:pt>
                <c:pt idx="38853">
                  <c:v>128.04122599982202</c:v>
                </c:pt>
                <c:pt idx="38854">
                  <c:v>128.04185799996</c:v>
                </c:pt>
                <c:pt idx="38855">
                  <c:v>128.04320599980198</c:v>
                </c:pt>
                <c:pt idx="38856">
                  <c:v>128.04385600020299</c:v>
                </c:pt>
                <c:pt idx="38857">
                  <c:v>128.04413100002401</c:v>
                </c:pt>
                <c:pt idx="38858">
                  <c:v>128.04463100019299</c:v>
                </c:pt>
                <c:pt idx="38859">
                  <c:v>128.04602000005599</c:v>
                </c:pt>
                <c:pt idx="38860">
                  <c:v>128.047029999834</c:v>
                </c:pt>
                <c:pt idx="38861">
                  <c:v>128.06081000007902</c:v>
                </c:pt>
                <c:pt idx="38862">
                  <c:v>128.090406999945</c:v>
                </c:pt>
                <c:pt idx="38863">
                  <c:v>128.09203899996601</c:v>
                </c:pt>
                <c:pt idx="38864">
                  <c:v>128.092481999829</c:v>
                </c:pt>
                <c:pt idx="38865">
                  <c:v>128.09267900001899</c:v>
                </c:pt>
                <c:pt idx="38866">
                  <c:v>128.09285599996599</c:v>
                </c:pt>
                <c:pt idx="38867">
                  <c:v>128.09317299979699</c:v>
                </c:pt>
                <c:pt idx="38868">
                  <c:v>128.09345699997698</c:v>
                </c:pt>
                <c:pt idx="38869">
                  <c:v>128.09371599996601</c:v>
                </c:pt>
                <c:pt idx="38870">
                  <c:v>128.093867000188</c:v>
                </c:pt>
                <c:pt idx="38871">
                  <c:v>128.09456700006101</c:v>
                </c:pt>
                <c:pt idx="38872">
                  <c:v>128.09467299985002</c:v>
                </c:pt>
                <c:pt idx="38873">
                  <c:v>128.09481500016699</c:v>
                </c:pt>
                <c:pt idx="38874">
                  <c:v>128.09555900002999</c:v>
                </c:pt>
                <c:pt idx="38875">
                  <c:v>128.09571800016701</c:v>
                </c:pt>
                <c:pt idx="38876">
                  <c:v>128.09856800004098</c:v>
                </c:pt>
                <c:pt idx="38877">
                  <c:v>128.10330899992499</c:v>
                </c:pt>
                <c:pt idx="38878">
                  <c:v>128.10390100003099</c:v>
                </c:pt>
                <c:pt idx="38879">
                  <c:v>128.10510000008401</c:v>
                </c:pt>
                <c:pt idx="38880">
                  <c:v>128.10595000019001</c:v>
                </c:pt>
                <c:pt idx="38881">
                  <c:v>128.111079000063</c:v>
                </c:pt>
                <c:pt idx="38882">
                  <c:v>128.11490800004302</c:v>
                </c:pt>
                <c:pt idx="38883">
                  <c:v>128.11561499984199</c:v>
                </c:pt>
                <c:pt idx="38884">
                  <c:v>128.11698499990501</c:v>
                </c:pt>
                <c:pt idx="38885">
                  <c:v>128.117934999863</c:v>
                </c:pt>
                <c:pt idx="38886">
                  <c:v>128.13882899990801</c:v>
                </c:pt>
                <c:pt idx="38887">
                  <c:v>128.142740999919</c:v>
                </c:pt>
                <c:pt idx="38888">
                  <c:v>128.14312299997201</c:v>
                </c:pt>
                <c:pt idx="38889">
                  <c:v>128.14386599984499</c:v>
                </c:pt>
                <c:pt idx="38890">
                  <c:v>128.14433899984499</c:v>
                </c:pt>
                <c:pt idx="38891">
                  <c:v>128.15123800009999</c:v>
                </c:pt>
                <c:pt idx="38892">
                  <c:v>128.15174400020598</c:v>
                </c:pt>
                <c:pt idx="38893">
                  <c:v>128.15186199986701</c:v>
                </c:pt>
                <c:pt idx="38894">
                  <c:v>128.152120999857</c:v>
                </c:pt>
                <c:pt idx="38895">
                  <c:v>128.15279999995201</c:v>
                </c:pt>
                <c:pt idx="38896">
                  <c:v>128.153098999973</c:v>
                </c:pt>
                <c:pt idx="38897">
                  <c:v>128.15327999987801</c:v>
                </c:pt>
                <c:pt idx="38898">
                  <c:v>128.153992000079</c:v>
                </c:pt>
                <c:pt idx="38899">
                  <c:v>128.15556799978299</c:v>
                </c:pt>
                <c:pt idx="38900">
                  <c:v>128.15788799980501</c:v>
                </c:pt>
                <c:pt idx="38901">
                  <c:v>128.16693000013402</c:v>
                </c:pt>
                <c:pt idx="38902">
                  <c:v>128.16745500003799</c:v>
                </c:pt>
                <c:pt idx="38903">
                  <c:v>128.167628000028</c:v>
                </c:pt>
                <c:pt idx="38904">
                  <c:v>128.16833999977399</c:v>
                </c:pt>
                <c:pt idx="38905">
                  <c:v>128.16903600014402</c:v>
                </c:pt>
                <c:pt idx="38906">
                  <c:v>128.16984299979501</c:v>
                </c:pt>
                <c:pt idx="38907">
                  <c:v>128.17300899996499</c:v>
                </c:pt>
                <c:pt idx="38908">
                  <c:v>128.21005900013901</c:v>
                </c:pt>
                <c:pt idx="38909">
                  <c:v>128.21194199977901</c:v>
                </c:pt>
                <c:pt idx="38910">
                  <c:v>128.21261499993798</c:v>
                </c:pt>
                <c:pt idx="38911">
                  <c:v>128.21379500019199</c:v>
                </c:pt>
                <c:pt idx="38912">
                  <c:v>128.21470400012899</c:v>
                </c:pt>
                <c:pt idx="38913">
                  <c:v>128.218351000214</c:v>
                </c:pt>
                <c:pt idx="38914">
                  <c:v>128.22622100020399</c:v>
                </c:pt>
                <c:pt idx="38915">
                  <c:v>128.22689399990799</c:v>
                </c:pt>
                <c:pt idx="38916">
                  <c:v>128.22811300020399</c:v>
                </c:pt>
                <c:pt idx="38917">
                  <c:v>128.22890600000301</c:v>
                </c:pt>
                <c:pt idx="38918">
                  <c:v>128.23634799997299</c:v>
                </c:pt>
                <c:pt idx="38919">
                  <c:v>128.24185699992</c:v>
                </c:pt>
                <c:pt idx="38920">
                  <c:v>128.242389000206</c:v>
                </c:pt>
                <c:pt idx="38921">
                  <c:v>128.243268999995</c:v>
                </c:pt>
                <c:pt idx="38922">
                  <c:v>128.24390900004801</c:v>
                </c:pt>
                <c:pt idx="38923">
                  <c:v>128.258361999996</c:v>
                </c:pt>
                <c:pt idx="38924">
                  <c:v>128.25904500004899</c:v>
                </c:pt>
                <c:pt idx="38925">
                  <c:v>128.260120000049</c:v>
                </c:pt>
                <c:pt idx="38926">
                  <c:v>128.26097800007099</c:v>
                </c:pt>
                <c:pt idx="38927">
                  <c:v>128.26139299977501</c:v>
                </c:pt>
                <c:pt idx="38928">
                  <c:v>128.26197100002901</c:v>
                </c:pt>
                <c:pt idx="38929">
                  <c:v>128.26306699980699</c:v>
                </c:pt>
                <c:pt idx="38930">
                  <c:v>128.263849000177</c:v>
                </c:pt>
                <c:pt idx="38931">
                  <c:v>128.265356000156</c:v>
                </c:pt>
                <c:pt idx="38932">
                  <c:v>128.28065099984002</c:v>
                </c:pt>
                <c:pt idx="38933">
                  <c:v>128.28131700007299</c:v>
                </c:pt>
                <c:pt idx="38934">
                  <c:v>128.28258999979801</c:v>
                </c:pt>
                <c:pt idx="38935">
                  <c:v>128.28354700013699</c:v>
                </c:pt>
                <c:pt idx="38936">
                  <c:v>128.29006899983099</c:v>
                </c:pt>
                <c:pt idx="38937">
                  <c:v>128.298771000117</c:v>
                </c:pt>
                <c:pt idx="38938">
                  <c:v>128.29947599993798</c:v>
                </c:pt>
                <c:pt idx="38939">
                  <c:v>128.30091800014901</c:v>
                </c:pt>
                <c:pt idx="38940">
                  <c:v>128.30183400001201</c:v>
                </c:pt>
                <c:pt idx="38941">
                  <c:v>128.31302399990801</c:v>
                </c:pt>
                <c:pt idx="38942">
                  <c:v>128.31334700012999</c:v>
                </c:pt>
                <c:pt idx="38943">
                  <c:v>128.31413100002402</c:v>
                </c:pt>
                <c:pt idx="38944">
                  <c:v>128.31469100001399</c:v>
                </c:pt>
                <c:pt idx="38945">
                  <c:v>128.31540300021499</c:v>
                </c:pt>
                <c:pt idx="38946">
                  <c:v>128.318169000067</c:v>
                </c:pt>
                <c:pt idx="38947">
                  <c:v>128.32388400011001</c:v>
                </c:pt>
                <c:pt idx="38948">
                  <c:v>128.33315899979399</c:v>
                </c:pt>
                <c:pt idx="38949">
                  <c:v>128.34512800009099</c:v>
                </c:pt>
                <c:pt idx="38950">
                  <c:v>128.34573300005999</c:v>
                </c:pt>
                <c:pt idx="38951">
                  <c:v>128.34700800021801</c:v>
                </c:pt>
                <c:pt idx="38952">
                  <c:v>128.347909999774</c:v>
                </c:pt>
                <c:pt idx="38953">
                  <c:v>128.359627999998</c:v>
                </c:pt>
                <c:pt idx="38954">
                  <c:v>128.360255000188</c:v>
                </c:pt>
                <c:pt idx="38955">
                  <c:v>128.36146500012501</c:v>
                </c:pt>
                <c:pt idx="38956">
                  <c:v>128.36231399978701</c:v>
                </c:pt>
                <c:pt idx="38957">
                  <c:v>128.36691700022101</c:v>
                </c:pt>
                <c:pt idx="38958">
                  <c:v>128.37468199995701</c:v>
                </c:pt>
                <c:pt idx="38959">
                  <c:v>128.37787599983102</c:v>
                </c:pt>
                <c:pt idx="38960">
                  <c:v>128.38511700010702</c:v>
                </c:pt>
                <c:pt idx="38961">
                  <c:v>128.38569499990601</c:v>
                </c:pt>
                <c:pt idx="38962">
                  <c:v>128.38693499998001</c:v>
                </c:pt>
                <c:pt idx="38963">
                  <c:v>128.38777900014901</c:v>
                </c:pt>
                <c:pt idx="38964">
                  <c:v>128.39431000020301</c:v>
                </c:pt>
                <c:pt idx="38965">
                  <c:v>128.39517600014</c:v>
                </c:pt>
                <c:pt idx="38966">
                  <c:v>128.39590400017102</c:v>
                </c:pt>
                <c:pt idx="38967">
                  <c:v>128.39704299994898</c:v>
                </c:pt>
                <c:pt idx="38968">
                  <c:v>128.397346999918</c:v>
                </c:pt>
                <c:pt idx="38969">
                  <c:v>128.39837999990701</c:v>
                </c:pt>
                <c:pt idx="38970">
                  <c:v>128.398631999971</c:v>
                </c:pt>
                <c:pt idx="38971">
                  <c:v>128.40171500010899</c:v>
                </c:pt>
                <c:pt idx="38972">
                  <c:v>128.402083999844</c:v>
                </c:pt>
                <c:pt idx="38973">
                  <c:v>128.40437900013001</c:v>
                </c:pt>
                <c:pt idx="38974">
                  <c:v>128.40464900000299</c:v>
                </c:pt>
                <c:pt idx="38975">
                  <c:v>128.40558000016202</c:v>
                </c:pt>
                <c:pt idx="38976">
                  <c:v>128.40581099999301</c:v>
                </c:pt>
                <c:pt idx="38977">
                  <c:v>128.408902000046</c:v>
                </c:pt>
                <c:pt idx="38978">
                  <c:v>128.40925399996101</c:v>
                </c:pt>
                <c:pt idx="38979">
                  <c:v>128.41152600003599</c:v>
                </c:pt>
                <c:pt idx="38980">
                  <c:v>128.41179799988799</c:v>
                </c:pt>
                <c:pt idx="38981">
                  <c:v>128.414109999994</c:v>
                </c:pt>
                <c:pt idx="38982">
                  <c:v>128.41447700020498</c:v>
                </c:pt>
                <c:pt idx="38983">
                  <c:v>128.41621300003601</c:v>
                </c:pt>
                <c:pt idx="38984">
                  <c:v>128.41632400022701</c:v>
                </c:pt>
                <c:pt idx="38985">
                  <c:v>128.416423000089</c:v>
                </c:pt>
                <c:pt idx="38986">
                  <c:v>128.41653699979298</c:v>
                </c:pt>
                <c:pt idx="38987">
                  <c:v>128.41662600021601</c:v>
                </c:pt>
                <c:pt idx="38988">
                  <c:v>128.41672800004699</c:v>
                </c:pt>
                <c:pt idx="38989">
                  <c:v>128.416827999899</c:v>
                </c:pt>
                <c:pt idx="38990">
                  <c:v>128.41692800020598</c:v>
                </c:pt>
                <c:pt idx="38991">
                  <c:v>128.41702600007901</c:v>
                </c:pt>
                <c:pt idx="38992">
                  <c:v>128.418377999878</c:v>
                </c:pt>
                <c:pt idx="38993">
                  <c:v>128.41926999999399</c:v>
                </c:pt>
                <c:pt idx="38994">
                  <c:v>128.41973700005801</c:v>
                </c:pt>
                <c:pt idx="38995">
                  <c:v>128.42065999984601</c:v>
                </c:pt>
                <c:pt idx="38996">
                  <c:v>128.42121299990998</c:v>
                </c:pt>
                <c:pt idx="38997">
                  <c:v>128.42164099993099</c:v>
                </c:pt>
                <c:pt idx="38998">
                  <c:v>128.422561000206</c:v>
                </c:pt>
                <c:pt idx="38999">
                  <c:v>128.42265200015299</c:v>
                </c:pt>
                <c:pt idx="39000">
                  <c:v>128.42317400009</c:v>
                </c:pt>
                <c:pt idx="39001">
                  <c:v>128.42320800018499</c:v>
                </c:pt>
                <c:pt idx="39002">
                  <c:v>128.423933999783</c:v>
                </c:pt>
                <c:pt idx="39003">
                  <c:v>128.42426399993201</c:v>
                </c:pt>
                <c:pt idx="39004">
                  <c:v>128.42501600016399</c:v>
                </c:pt>
                <c:pt idx="39005">
                  <c:v>128.42820900004799</c:v>
                </c:pt>
                <c:pt idx="39006">
                  <c:v>128.429661000154</c:v>
                </c:pt>
                <c:pt idx="39007">
                  <c:v>128.430266000123</c:v>
                </c:pt>
                <c:pt idx="39008">
                  <c:v>128.43103600016499</c:v>
                </c:pt>
                <c:pt idx="39009">
                  <c:v>128.43156100007002</c:v>
                </c:pt>
                <c:pt idx="39010">
                  <c:v>128.45599199999901</c:v>
                </c:pt>
                <c:pt idx="39011">
                  <c:v>128.47725600022301</c:v>
                </c:pt>
                <c:pt idx="39012">
                  <c:v>128.47783699999101</c:v>
                </c:pt>
                <c:pt idx="39013">
                  <c:v>128.47895300001198</c:v>
                </c:pt>
                <c:pt idx="39014">
                  <c:v>128.47978899981101</c:v>
                </c:pt>
                <c:pt idx="39015">
                  <c:v>128.48243300004401</c:v>
                </c:pt>
                <c:pt idx="39016">
                  <c:v>128.48312799997001</c:v>
                </c:pt>
                <c:pt idx="39017">
                  <c:v>128.484466999907</c:v>
                </c:pt>
                <c:pt idx="39018">
                  <c:v>128.485443000045</c:v>
                </c:pt>
                <c:pt idx="39019">
                  <c:v>128.49521899988702</c:v>
                </c:pt>
                <c:pt idx="39020">
                  <c:v>128.49545500011999</c:v>
                </c:pt>
                <c:pt idx="39021">
                  <c:v>128.49610000012001</c:v>
                </c:pt>
                <c:pt idx="39022">
                  <c:v>128.49718999996099</c:v>
                </c:pt>
                <c:pt idx="39023">
                  <c:v>128.497504999813</c:v>
                </c:pt>
                <c:pt idx="39024">
                  <c:v>128.49794600015201</c:v>
                </c:pt>
                <c:pt idx="39025">
                  <c:v>128.50217000004699</c:v>
                </c:pt>
                <c:pt idx="39026">
                  <c:v>128.5028530001</c:v>
                </c:pt>
                <c:pt idx="39027">
                  <c:v>128.504292999878</c:v>
                </c:pt>
                <c:pt idx="39028">
                  <c:v>128.505231999952</c:v>
                </c:pt>
                <c:pt idx="39029">
                  <c:v>128.528084000208</c:v>
                </c:pt>
                <c:pt idx="39030">
                  <c:v>128.52874400004998</c:v>
                </c:pt>
                <c:pt idx="39031">
                  <c:v>128.53003700001801</c:v>
                </c:pt>
                <c:pt idx="39032">
                  <c:v>128.531028999987</c:v>
                </c:pt>
                <c:pt idx="39033">
                  <c:v>128.54019199994499</c:v>
                </c:pt>
                <c:pt idx="39034">
                  <c:v>128.54517200003099</c:v>
                </c:pt>
                <c:pt idx="39035">
                  <c:v>128.54601500020999</c:v>
                </c:pt>
                <c:pt idx="39036">
                  <c:v>128.54721800022099</c:v>
                </c:pt>
                <c:pt idx="39037">
                  <c:v>128.54809700001999</c:v>
                </c:pt>
                <c:pt idx="39038">
                  <c:v>128.55060099991499</c:v>
                </c:pt>
                <c:pt idx="39039">
                  <c:v>128.55127400007399</c:v>
                </c:pt>
                <c:pt idx="39040">
                  <c:v>128.55250900020101</c:v>
                </c:pt>
                <c:pt idx="39041">
                  <c:v>128.553450999788</c:v>
                </c:pt>
                <c:pt idx="39042">
                  <c:v>128.557601000011</c:v>
                </c:pt>
                <c:pt idx="39043">
                  <c:v>128.55835099980999</c:v>
                </c:pt>
                <c:pt idx="39044">
                  <c:v>128.55993499988401</c:v>
                </c:pt>
                <c:pt idx="39045">
                  <c:v>128.560898000159</c:v>
                </c:pt>
                <c:pt idx="39046">
                  <c:v>128.56392399999001</c:v>
                </c:pt>
                <c:pt idx="39047">
                  <c:v>128.564020999874</c:v>
                </c:pt>
                <c:pt idx="39048">
                  <c:v>128.56412100018102</c:v>
                </c:pt>
                <c:pt idx="39049">
                  <c:v>128.564493999874</c:v>
                </c:pt>
                <c:pt idx="39050">
                  <c:v>128.56469200005401</c:v>
                </c:pt>
                <c:pt idx="39051">
                  <c:v>128.56532100022301</c:v>
                </c:pt>
                <c:pt idx="39052">
                  <c:v>128.56563100012801</c:v>
                </c:pt>
                <c:pt idx="39053">
                  <c:v>128.565823999906</c:v>
                </c:pt>
                <c:pt idx="39054">
                  <c:v>128.566202000001</c:v>
                </c:pt>
                <c:pt idx="39055">
                  <c:v>128.570513999875</c:v>
                </c:pt>
                <c:pt idx="39056">
                  <c:v>128.57140699998101</c:v>
                </c:pt>
                <c:pt idx="39057">
                  <c:v>128.57324100014</c:v>
                </c:pt>
                <c:pt idx="39058">
                  <c:v>128.573647999928</c:v>
                </c:pt>
                <c:pt idx="39059">
                  <c:v>128.57433199997101</c:v>
                </c:pt>
                <c:pt idx="39060">
                  <c:v>128.57486099983299</c:v>
                </c:pt>
                <c:pt idx="39061">
                  <c:v>128.600974000164</c:v>
                </c:pt>
                <c:pt idx="39062">
                  <c:v>128.60386100010101</c:v>
                </c:pt>
                <c:pt idx="39063">
                  <c:v>128.606513999784</c:v>
                </c:pt>
                <c:pt idx="39064">
                  <c:v>128.63529000014699</c:v>
                </c:pt>
                <c:pt idx="39065">
                  <c:v>128.63741099999899</c:v>
                </c:pt>
                <c:pt idx="39066">
                  <c:v>128.64963699985299</c:v>
                </c:pt>
                <c:pt idx="39067">
                  <c:v>128.650756999832</c:v>
                </c:pt>
                <c:pt idx="39068">
                  <c:v>128.651548000107</c:v>
                </c:pt>
                <c:pt idx="39069">
                  <c:v>128.67061199995001</c:v>
                </c:pt>
                <c:pt idx="39070">
                  <c:v>128.68064199983499</c:v>
                </c:pt>
                <c:pt idx="39071">
                  <c:v>128.682893000132</c:v>
                </c:pt>
                <c:pt idx="39072">
                  <c:v>128.70017700015501</c:v>
                </c:pt>
                <c:pt idx="39073">
                  <c:v>128.70086400016501</c:v>
                </c:pt>
                <c:pt idx="39074">
                  <c:v>128.702061999774</c:v>
                </c:pt>
                <c:pt idx="39075">
                  <c:v>128.70297400013402</c:v>
                </c:pt>
                <c:pt idx="39076">
                  <c:v>128.715709000061</c:v>
                </c:pt>
                <c:pt idx="39077">
                  <c:v>128.71631000007201</c:v>
                </c:pt>
                <c:pt idx="39078">
                  <c:v>128.71737500017798</c:v>
                </c:pt>
                <c:pt idx="39079">
                  <c:v>128.71820899999801</c:v>
                </c:pt>
                <c:pt idx="39080">
                  <c:v>128.72647699987201</c:v>
                </c:pt>
                <c:pt idx="39081">
                  <c:v>128.730472999905</c:v>
                </c:pt>
                <c:pt idx="39082">
                  <c:v>128.73647500009599</c:v>
                </c:pt>
                <c:pt idx="39083">
                  <c:v>128.737116000138</c:v>
                </c:pt>
                <c:pt idx="39084">
                  <c:v>128.738269000223</c:v>
                </c:pt>
                <c:pt idx="39085">
                  <c:v>128.73910700000098</c:v>
                </c:pt>
                <c:pt idx="39086">
                  <c:v>128.74017800004302</c:v>
                </c:pt>
                <c:pt idx="39087">
                  <c:v>128.74062599985299</c:v>
                </c:pt>
                <c:pt idx="39088">
                  <c:v>128.7415339998</c:v>
                </c:pt>
                <c:pt idx="39089">
                  <c:v>128.742185000191</c:v>
                </c:pt>
                <c:pt idx="39090">
                  <c:v>128.757765000045</c:v>
                </c:pt>
                <c:pt idx="39091">
                  <c:v>128.76382300009899</c:v>
                </c:pt>
                <c:pt idx="39092">
                  <c:v>128.76686800018399</c:v>
                </c:pt>
                <c:pt idx="39093">
                  <c:v>128.79646100009199</c:v>
                </c:pt>
                <c:pt idx="39094">
                  <c:v>128.79712899984901</c:v>
                </c:pt>
                <c:pt idx="39095">
                  <c:v>128.79836100000801</c:v>
                </c:pt>
                <c:pt idx="39096">
                  <c:v>128.79920500017698</c:v>
                </c:pt>
                <c:pt idx="39097">
                  <c:v>128.80364300008199</c:v>
                </c:pt>
                <c:pt idx="39098">
                  <c:v>128.80578600015698</c:v>
                </c:pt>
                <c:pt idx="39099">
                  <c:v>128.805982999892</c:v>
                </c:pt>
                <c:pt idx="39100">
                  <c:v>128.806541999892</c:v>
                </c:pt>
                <c:pt idx="39101">
                  <c:v>128.80776000019901</c:v>
                </c:pt>
                <c:pt idx="39102">
                  <c:v>128.80849100019901</c:v>
                </c:pt>
                <c:pt idx="39103">
                  <c:v>128.811728000073</c:v>
                </c:pt>
                <c:pt idx="39104">
                  <c:v>128.815141999893</c:v>
                </c:pt>
                <c:pt idx="39105">
                  <c:v>128.81575099981998</c:v>
                </c:pt>
                <c:pt idx="39106">
                  <c:v>128.81702200002098</c:v>
                </c:pt>
                <c:pt idx="39107">
                  <c:v>128.81788699996801</c:v>
                </c:pt>
                <c:pt idx="39108">
                  <c:v>128.84608000013</c:v>
                </c:pt>
                <c:pt idx="39109">
                  <c:v>128.862414000195</c:v>
                </c:pt>
                <c:pt idx="39110">
                  <c:v>128.87086699993202</c:v>
                </c:pt>
                <c:pt idx="39111">
                  <c:v>128.87172599994301</c:v>
                </c:pt>
                <c:pt idx="39112">
                  <c:v>128.87316800015401</c:v>
                </c:pt>
                <c:pt idx="39113">
                  <c:v>128.87473899991099</c:v>
                </c:pt>
                <c:pt idx="39114">
                  <c:v>128.88369499978501</c:v>
                </c:pt>
                <c:pt idx="39115">
                  <c:v>128.88413500013399</c:v>
                </c:pt>
                <c:pt idx="39116">
                  <c:v>128.884383999775</c:v>
                </c:pt>
                <c:pt idx="39117">
                  <c:v>128.885721000187</c:v>
                </c:pt>
                <c:pt idx="39118">
                  <c:v>128.886007999881</c:v>
                </c:pt>
                <c:pt idx="39119">
                  <c:v>128.886703999796</c:v>
                </c:pt>
                <c:pt idx="39120">
                  <c:v>128.88672000008199</c:v>
                </c:pt>
                <c:pt idx="39121">
                  <c:v>128.88815999985999</c:v>
                </c:pt>
                <c:pt idx="39122">
                  <c:v>128.888593999818</c:v>
                </c:pt>
                <c:pt idx="39123">
                  <c:v>128.88907200022001</c:v>
                </c:pt>
                <c:pt idx="39124">
                  <c:v>128.890456000135</c:v>
                </c:pt>
                <c:pt idx="39125">
                  <c:v>128.890993999903</c:v>
                </c:pt>
                <c:pt idx="39126">
                  <c:v>128.89194499985001</c:v>
                </c:pt>
                <c:pt idx="39127">
                  <c:v>128.89270200003</c:v>
                </c:pt>
                <c:pt idx="39128">
                  <c:v>128.91059100002099</c:v>
                </c:pt>
                <c:pt idx="39129">
                  <c:v>128.91127200009498</c:v>
                </c:pt>
                <c:pt idx="39130">
                  <c:v>128.91251400014801</c:v>
                </c:pt>
                <c:pt idx="39131">
                  <c:v>128.91389200012699</c:v>
                </c:pt>
                <c:pt idx="39132">
                  <c:v>128.93242100017201</c:v>
                </c:pt>
                <c:pt idx="39133">
                  <c:v>128.933066000172</c:v>
                </c:pt>
                <c:pt idx="39134">
                  <c:v>128.934374999971</c:v>
                </c:pt>
                <c:pt idx="39135">
                  <c:v>128.935275999992</c:v>
                </c:pt>
                <c:pt idx="39136">
                  <c:v>128.950146000079</c:v>
                </c:pt>
                <c:pt idx="39137">
                  <c:v>128.95032899996201</c:v>
                </c:pt>
                <c:pt idx="39138">
                  <c:v>128.95080799989901</c:v>
                </c:pt>
                <c:pt idx="39139">
                  <c:v>128.95138400017399</c:v>
                </c:pt>
                <c:pt idx="39140">
                  <c:v>128.952120000121</c:v>
                </c:pt>
                <c:pt idx="39141">
                  <c:v>128.95303899995201</c:v>
                </c:pt>
                <c:pt idx="39142">
                  <c:v>128.95748399978399</c:v>
                </c:pt>
                <c:pt idx="39143">
                  <c:v>128.96076000015401</c:v>
                </c:pt>
                <c:pt idx="39144">
                  <c:v>128.961404000165</c:v>
                </c:pt>
                <c:pt idx="39145">
                  <c:v>128.96270800001699</c:v>
                </c:pt>
                <c:pt idx="39146">
                  <c:v>128.96356700002701</c:v>
                </c:pt>
                <c:pt idx="39147">
                  <c:v>128.974230000039</c:v>
                </c:pt>
                <c:pt idx="39148">
                  <c:v>128.98872100004098</c:v>
                </c:pt>
                <c:pt idx="39149">
                  <c:v>128.98936800001999</c:v>
                </c:pt>
                <c:pt idx="39150">
                  <c:v>128.990424000221</c:v>
                </c:pt>
                <c:pt idx="39151">
                  <c:v>128.99153499984001</c:v>
                </c:pt>
                <c:pt idx="39152">
                  <c:v>128.99618099981998</c:v>
                </c:pt>
                <c:pt idx="39153">
                  <c:v>128.99929800005302</c:v>
                </c:pt>
                <c:pt idx="39154">
                  <c:v>129.00931400008599</c:v>
                </c:pt>
                <c:pt idx="39155">
                  <c:v>129.00996999997</c:v>
                </c:pt>
                <c:pt idx="39156">
                  <c:v>129.01130299997001</c:v>
                </c:pt>
                <c:pt idx="39157">
                  <c:v>129.012304999832</c:v>
                </c:pt>
                <c:pt idx="39158">
                  <c:v>129.02179699995</c:v>
                </c:pt>
                <c:pt idx="39159">
                  <c:v>129.022160000204</c:v>
                </c:pt>
                <c:pt idx="39160">
                  <c:v>129.02280400021399</c:v>
                </c:pt>
                <c:pt idx="39161">
                  <c:v>129.023415000119</c:v>
                </c:pt>
                <c:pt idx="39162">
                  <c:v>129.025654000088</c:v>
                </c:pt>
                <c:pt idx="39163">
                  <c:v>129.026568999961</c:v>
                </c:pt>
                <c:pt idx="39164">
                  <c:v>129.02712599998199</c:v>
                </c:pt>
                <c:pt idx="39165">
                  <c:v>129.028056000151</c:v>
                </c:pt>
                <c:pt idx="39166">
                  <c:v>129.029230000014</c:v>
                </c:pt>
                <c:pt idx="39167">
                  <c:v>129.031127999951</c:v>
                </c:pt>
                <c:pt idx="39168">
                  <c:v>129.03169199989802</c:v>
                </c:pt>
                <c:pt idx="39169">
                  <c:v>129.03288799998299</c:v>
                </c:pt>
                <c:pt idx="39170">
                  <c:v>129.03378300006798</c:v>
                </c:pt>
                <c:pt idx="39171">
                  <c:v>129.03688300002599</c:v>
                </c:pt>
                <c:pt idx="39172">
                  <c:v>129.041049000079</c:v>
                </c:pt>
                <c:pt idx="39173">
                  <c:v>129.041498999868</c:v>
                </c:pt>
                <c:pt idx="39174">
                  <c:v>129.04241700016399</c:v>
                </c:pt>
                <c:pt idx="39175">
                  <c:v>129.04307100006901</c:v>
                </c:pt>
                <c:pt idx="39176">
                  <c:v>129.05511000008102</c:v>
                </c:pt>
                <c:pt idx="39177">
                  <c:v>129.05571600003799</c:v>
                </c:pt>
                <c:pt idx="39178">
                  <c:v>129.056880000007</c:v>
                </c:pt>
                <c:pt idx="39179">
                  <c:v>129.057663999901</c:v>
                </c:pt>
                <c:pt idx="39180">
                  <c:v>129.07328399978701</c:v>
                </c:pt>
                <c:pt idx="39181">
                  <c:v>129.078969000147</c:v>
                </c:pt>
                <c:pt idx="39182">
                  <c:v>129.07963399993599</c:v>
                </c:pt>
                <c:pt idx="39183">
                  <c:v>129.08088499989299</c:v>
                </c:pt>
                <c:pt idx="39184">
                  <c:v>129.08227600019001</c:v>
                </c:pt>
                <c:pt idx="39185">
                  <c:v>129.089214000032</c:v>
                </c:pt>
                <c:pt idx="39186">
                  <c:v>129.09727199985301</c:v>
                </c:pt>
                <c:pt idx="39187">
                  <c:v>129.09796199983199</c:v>
                </c:pt>
                <c:pt idx="39188">
                  <c:v>129.099269000107</c:v>
                </c:pt>
                <c:pt idx="39189">
                  <c:v>129.10081100017101</c:v>
                </c:pt>
                <c:pt idx="39190">
                  <c:v>129.10362200000199</c:v>
                </c:pt>
                <c:pt idx="39191">
                  <c:v>129.10838000016102</c:v>
                </c:pt>
                <c:pt idx="39192">
                  <c:v>129.108547000214</c:v>
                </c:pt>
                <c:pt idx="39193">
                  <c:v>129.11833099997199</c:v>
                </c:pt>
                <c:pt idx="39194">
                  <c:v>129.11873800021499</c:v>
                </c:pt>
                <c:pt idx="39195">
                  <c:v>129.11942399978199</c:v>
                </c:pt>
                <c:pt idx="39196">
                  <c:v>129.119945000184</c:v>
                </c:pt>
                <c:pt idx="39197">
                  <c:v>129.13763300002699</c:v>
                </c:pt>
                <c:pt idx="39198">
                  <c:v>129.13881399981599</c:v>
                </c:pt>
                <c:pt idx="39199">
                  <c:v>129.14714799990099</c:v>
                </c:pt>
                <c:pt idx="39200">
                  <c:v>129.147724000176</c:v>
                </c:pt>
                <c:pt idx="39201">
                  <c:v>129.14889300009199</c:v>
                </c:pt>
                <c:pt idx="39202">
                  <c:v>129.149604999838</c:v>
                </c:pt>
                <c:pt idx="39203">
                  <c:v>129.15444899999702</c:v>
                </c:pt>
                <c:pt idx="39204">
                  <c:v>129.15504800002898</c:v>
                </c:pt>
                <c:pt idx="39205">
                  <c:v>129.15574299995501</c:v>
                </c:pt>
                <c:pt idx="39206">
                  <c:v>129.156135999892</c:v>
                </c:pt>
                <c:pt idx="39207">
                  <c:v>129.15692099977602</c:v>
                </c:pt>
                <c:pt idx="39208">
                  <c:v>129.17837099985201</c:v>
                </c:pt>
                <c:pt idx="39209">
                  <c:v>129.178969999884</c:v>
                </c:pt>
                <c:pt idx="39210">
                  <c:v>129.18004699986301</c:v>
                </c:pt>
                <c:pt idx="39211">
                  <c:v>129.18078399979998</c:v>
                </c:pt>
                <c:pt idx="39212">
                  <c:v>129.18128699993699</c:v>
                </c:pt>
                <c:pt idx="39213">
                  <c:v>129.181830000106</c:v>
                </c:pt>
                <c:pt idx="39214">
                  <c:v>129.18284299985299</c:v>
                </c:pt>
                <c:pt idx="39215">
                  <c:v>129.18356899990602</c:v>
                </c:pt>
                <c:pt idx="39216">
                  <c:v>129.186749999917</c:v>
                </c:pt>
                <c:pt idx="39217">
                  <c:v>129.19546500006601</c:v>
                </c:pt>
                <c:pt idx="39218">
                  <c:v>129.19614900010799</c:v>
                </c:pt>
                <c:pt idx="39219">
                  <c:v>129.19753400001301</c:v>
                </c:pt>
                <c:pt idx="39220">
                  <c:v>129.19853399989699</c:v>
                </c:pt>
                <c:pt idx="39221">
                  <c:v>129.20095299978101</c:v>
                </c:pt>
                <c:pt idx="39222">
                  <c:v>129.21532300015301</c:v>
                </c:pt>
                <c:pt idx="39223">
                  <c:v>129.215709000163</c:v>
                </c:pt>
                <c:pt idx="39224">
                  <c:v>129.216455999994</c:v>
                </c:pt>
                <c:pt idx="39225">
                  <c:v>129.21696200010001</c:v>
                </c:pt>
                <c:pt idx="39226">
                  <c:v>129.230129000006</c:v>
                </c:pt>
                <c:pt idx="39227">
                  <c:v>129.234635000102</c:v>
                </c:pt>
                <c:pt idx="39228">
                  <c:v>129.24069700011299</c:v>
                </c:pt>
                <c:pt idx="39229">
                  <c:v>129.24126699999701</c:v>
                </c:pt>
                <c:pt idx="39230">
                  <c:v>129.24241900009201</c:v>
                </c:pt>
                <c:pt idx="39231">
                  <c:v>129.24319700005</c:v>
                </c:pt>
                <c:pt idx="39232">
                  <c:v>129.24389599993401</c:v>
                </c:pt>
                <c:pt idx="39233">
                  <c:v>129.25221300019899</c:v>
                </c:pt>
                <c:pt idx="39234">
                  <c:v>129.264133000106</c:v>
                </c:pt>
                <c:pt idx="39235">
                  <c:v>129.27173099978899</c:v>
                </c:pt>
                <c:pt idx="39236">
                  <c:v>129.27232299989501</c:v>
                </c:pt>
                <c:pt idx="39237">
                  <c:v>129.273316999842</c:v>
                </c:pt>
                <c:pt idx="39238">
                  <c:v>129.27448900018101</c:v>
                </c:pt>
                <c:pt idx="39239">
                  <c:v>129.27722899985301</c:v>
                </c:pt>
                <c:pt idx="39240">
                  <c:v>129.27789400009701</c:v>
                </c:pt>
                <c:pt idx="39241">
                  <c:v>129.27916799981099</c:v>
                </c:pt>
                <c:pt idx="39242">
                  <c:v>129.28008600010702</c:v>
                </c:pt>
                <c:pt idx="39243">
                  <c:v>129.28216899990701</c:v>
                </c:pt>
                <c:pt idx="39244">
                  <c:v>129.28877600006601</c:v>
                </c:pt>
                <c:pt idx="39245">
                  <c:v>129.29012599988701</c:v>
                </c:pt>
                <c:pt idx="39246">
                  <c:v>129.29062000011899</c:v>
                </c:pt>
                <c:pt idx="39247">
                  <c:v>129.29147300019301</c:v>
                </c:pt>
                <c:pt idx="39248">
                  <c:v>129.29217900000299</c:v>
                </c:pt>
                <c:pt idx="39249">
                  <c:v>129.292936000183</c:v>
                </c:pt>
                <c:pt idx="39250">
                  <c:v>129.29360299995</c:v>
                </c:pt>
                <c:pt idx="39251">
                  <c:v>129.29483800007799</c:v>
                </c:pt>
                <c:pt idx="39252">
                  <c:v>129.29571999984501</c:v>
                </c:pt>
                <c:pt idx="39253">
                  <c:v>129.29904100019399</c:v>
                </c:pt>
                <c:pt idx="39254">
                  <c:v>129.299681999782</c:v>
                </c:pt>
                <c:pt idx="39255">
                  <c:v>129.300839999814</c:v>
                </c:pt>
                <c:pt idx="39256">
                  <c:v>129.301653999846</c:v>
                </c:pt>
                <c:pt idx="39257">
                  <c:v>129.32882099994401</c:v>
                </c:pt>
                <c:pt idx="39258">
                  <c:v>129.32914900011301</c:v>
                </c:pt>
                <c:pt idx="39259">
                  <c:v>129.32990799981701</c:v>
                </c:pt>
                <c:pt idx="39260">
                  <c:v>129.33035700007102</c:v>
                </c:pt>
                <c:pt idx="39261">
                  <c:v>129.33078500009199</c:v>
                </c:pt>
                <c:pt idx="39262">
                  <c:v>129.331469000135</c:v>
                </c:pt>
                <c:pt idx="39263">
                  <c:v>129.33283299980701</c:v>
                </c:pt>
                <c:pt idx="39264">
                  <c:v>129.33381599987101</c:v>
                </c:pt>
                <c:pt idx="39265">
                  <c:v>129.338708999966</c:v>
                </c:pt>
                <c:pt idx="39266">
                  <c:v>129.34225099979801</c:v>
                </c:pt>
                <c:pt idx="39267">
                  <c:v>129.342963999988</c:v>
                </c:pt>
                <c:pt idx="39268">
                  <c:v>129.34429400002</c:v>
                </c:pt>
                <c:pt idx="39269">
                  <c:v>129.345688999819</c:v>
                </c:pt>
                <c:pt idx="39270">
                  <c:v>129.345814999851</c:v>
                </c:pt>
                <c:pt idx="39271">
                  <c:v>129.34618899998802</c:v>
                </c:pt>
                <c:pt idx="39272">
                  <c:v>129.34680399985101</c:v>
                </c:pt>
                <c:pt idx="39273">
                  <c:v>129.34732599978801</c:v>
                </c:pt>
                <c:pt idx="39274">
                  <c:v>129.356918000212</c:v>
                </c:pt>
                <c:pt idx="39275">
                  <c:v>129.35744200012701</c:v>
                </c:pt>
                <c:pt idx="39276">
                  <c:v>129.35745899994799</c:v>
                </c:pt>
                <c:pt idx="39277">
                  <c:v>129.35822100007499</c:v>
                </c:pt>
                <c:pt idx="39278">
                  <c:v>129.35881500015898</c:v>
                </c:pt>
                <c:pt idx="39279">
                  <c:v>129.36178400013799</c:v>
                </c:pt>
                <c:pt idx="39280">
                  <c:v>129.36803999991699</c:v>
                </c:pt>
                <c:pt idx="39281">
                  <c:v>129.39419900021602</c:v>
                </c:pt>
                <c:pt idx="39282">
                  <c:v>129.40234799998498</c:v>
                </c:pt>
                <c:pt idx="39283">
                  <c:v>129.402838999794</c:v>
                </c:pt>
                <c:pt idx="39284">
                  <c:v>129.403777999868</c:v>
                </c:pt>
                <c:pt idx="39285">
                  <c:v>129.40438699979401</c:v>
                </c:pt>
                <c:pt idx="39286">
                  <c:v>129.40492699999498</c:v>
                </c:pt>
                <c:pt idx="39287">
                  <c:v>129.40557499996399</c:v>
                </c:pt>
                <c:pt idx="39288">
                  <c:v>129.406807000123</c:v>
                </c:pt>
                <c:pt idx="39289">
                  <c:v>129.40773899981599</c:v>
                </c:pt>
                <c:pt idx="39290">
                  <c:v>129.40804199979502</c:v>
                </c:pt>
                <c:pt idx="39291">
                  <c:v>129.41824000017701</c:v>
                </c:pt>
                <c:pt idx="39292">
                  <c:v>129.418677000103</c:v>
                </c:pt>
                <c:pt idx="39293">
                  <c:v>129.445272999873</c:v>
                </c:pt>
                <c:pt idx="39294">
                  <c:v>129.44568200009499</c:v>
                </c:pt>
                <c:pt idx="39295">
                  <c:v>129.44635599978901</c:v>
                </c:pt>
                <c:pt idx="39296">
                  <c:v>129.44685100001101</c:v>
                </c:pt>
                <c:pt idx="39297">
                  <c:v>129.45476000004399</c:v>
                </c:pt>
                <c:pt idx="39298">
                  <c:v>129.45758500018201</c:v>
                </c:pt>
                <c:pt idx="39299">
                  <c:v>129.458220999822</c:v>
                </c:pt>
                <c:pt idx="39300">
                  <c:v>129.45932499996999</c:v>
                </c:pt>
                <c:pt idx="39301">
                  <c:v>129.46015199986499</c:v>
                </c:pt>
                <c:pt idx="39302">
                  <c:v>129.465884000183</c:v>
                </c:pt>
                <c:pt idx="39303">
                  <c:v>129.48075599979299</c:v>
                </c:pt>
                <c:pt idx="39304">
                  <c:v>129.50460599995401</c:v>
                </c:pt>
                <c:pt idx="39305">
                  <c:v>129.51245800013501</c:v>
                </c:pt>
                <c:pt idx="39306">
                  <c:v>129.513111000051</c:v>
                </c:pt>
                <c:pt idx="39307">
                  <c:v>129.51437199990301</c:v>
                </c:pt>
                <c:pt idx="39308">
                  <c:v>129.51527999985001</c:v>
                </c:pt>
                <c:pt idx="39309">
                  <c:v>129.522847999851</c:v>
                </c:pt>
                <c:pt idx="39310">
                  <c:v>129.52616499978799</c:v>
                </c:pt>
                <c:pt idx="39311">
                  <c:v>129.52684899982998</c:v>
                </c:pt>
                <c:pt idx="39312">
                  <c:v>129.52793400017899</c:v>
                </c:pt>
                <c:pt idx="39313">
                  <c:v>129.52882099989398</c:v>
                </c:pt>
                <c:pt idx="39314">
                  <c:v>129.52946999985201</c:v>
                </c:pt>
                <c:pt idx="39315">
                  <c:v>129.551886000172</c:v>
                </c:pt>
                <c:pt idx="39316">
                  <c:v>129.55247999980199</c:v>
                </c:pt>
                <c:pt idx="39317">
                  <c:v>129.55345099999201</c:v>
                </c:pt>
                <c:pt idx="39318">
                  <c:v>129.55420400021399</c:v>
                </c:pt>
                <c:pt idx="39319">
                  <c:v>129.555270999844</c:v>
                </c:pt>
                <c:pt idx="39320">
                  <c:v>129.55600499981301</c:v>
                </c:pt>
                <c:pt idx="39321">
                  <c:v>129.55728899987599</c:v>
                </c:pt>
                <c:pt idx="39322">
                  <c:v>129.558587999781</c:v>
                </c:pt>
                <c:pt idx="39323">
                  <c:v>129.56338300000399</c:v>
                </c:pt>
                <c:pt idx="39324">
                  <c:v>129.58084100000602</c:v>
                </c:pt>
                <c:pt idx="39325">
                  <c:v>129.59939800020899</c:v>
                </c:pt>
                <c:pt idx="39326">
                  <c:v>129.605300000093</c:v>
                </c:pt>
                <c:pt idx="39327">
                  <c:v>129.606583000168</c:v>
                </c:pt>
                <c:pt idx="39328">
                  <c:v>129.607441000189</c:v>
                </c:pt>
                <c:pt idx="39329">
                  <c:v>129.61615399990401</c:v>
                </c:pt>
                <c:pt idx="39330">
                  <c:v>129.61670000004202</c:v>
                </c:pt>
                <c:pt idx="39331">
                  <c:v>129.61772000016899</c:v>
                </c:pt>
                <c:pt idx="39332">
                  <c:v>129.618529999788</c:v>
                </c:pt>
                <c:pt idx="39333">
                  <c:v>129.620774000159</c:v>
                </c:pt>
                <c:pt idx="39334">
                  <c:v>129.629034000117</c:v>
                </c:pt>
                <c:pt idx="39335">
                  <c:v>129.643012000087</c:v>
                </c:pt>
                <c:pt idx="39336">
                  <c:v>129.64368700022499</c:v>
                </c:pt>
                <c:pt idx="39337">
                  <c:v>129.645004999929</c:v>
                </c:pt>
                <c:pt idx="39338">
                  <c:v>129.64596700021499</c:v>
                </c:pt>
                <c:pt idx="39339">
                  <c:v>129.66589600000501</c:v>
                </c:pt>
                <c:pt idx="39340">
                  <c:v>129.66609800014299</c:v>
                </c:pt>
                <c:pt idx="39341">
                  <c:v>129.666829000143</c:v>
                </c:pt>
                <c:pt idx="39342">
                  <c:v>129.66825100011098</c:v>
                </c:pt>
                <c:pt idx="39343">
                  <c:v>129.669244000069</c:v>
                </c:pt>
                <c:pt idx="39344">
                  <c:v>129.674295999848</c:v>
                </c:pt>
                <c:pt idx="39345">
                  <c:v>129.67463799986899</c:v>
                </c:pt>
                <c:pt idx="39346">
                  <c:v>129.67468399983699</c:v>
                </c:pt>
                <c:pt idx="39347">
                  <c:v>129.67526200009101</c:v>
                </c:pt>
                <c:pt idx="39348">
                  <c:v>129.67576900018599</c:v>
                </c:pt>
                <c:pt idx="39349">
                  <c:v>129.67947000015499</c:v>
                </c:pt>
                <c:pt idx="39350">
                  <c:v>129.68001199988001</c:v>
                </c:pt>
                <c:pt idx="39351">
                  <c:v>129.68128600004999</c:v>
                </c:pt>
                <c:pt idx="39352">
                  <c:v>129.682187000071</c:v>
                </c:pt>
                <c:pt idx="39353">
                  <c:v>129.68413799990199</c:v>
                </c:pt>
                <c:pt idx="39354">
                  <c:v>129.68487299986</c:v>
                </c:pt>
                <c:pt idx="39355">
                  <c:v>129.68625499979601</c:v>
                </c:pt>
                <c:pt idx="39356">
                  <c:v>129.687276999902</c:v>
                </c:pt>
                <c:pt idx="39357">
                  <c:v>129.695041000104</c:v>
                </c:pt>
                <c:pt idx="39358">
                  <c:v>129.71949599977901</c:v>
                </c:pt>
                <c:pt idx="39359">
                  <c:v>129.72004099992699</c:v>
                </c:pt>
                <c:pt idx="39360">
                  <c:v>129.72106000006499</c:v>
                </c:pt>
                <c:pt idx="39361">
                  <c:v>129.721879000044</c:v>
                </c:pt>
                <c:pt idx="39362">
                  <c:v>129.73200399983301</c:v>
                </c:pt>
                <c:pt idx="39363">
                  <c:v>129.736152000077</c:v>
                </c:pt>
                <c:pt idx="39364">
                  <c:v>129.736742000204</c:v>
                </c:pt>
                <c:pt idx="39365">
                  <c:v>129.738006000025</c:v>
                </c:pt>
                <c:pt idx="39366">
                  <c:v>129.73877200010901</c:v>
                </c:pt>
                <c:pt idx="39367">
                  <c:v>129.74037799995099</c:v>
                </c:pt>
                <c:pt idx="39368">
                  <c:v>129.741758999898</c:v>
                </c:pt>
                <c:pt idx="39369">
                  <c:v>129.74237800017301</c:v>
                </c:pt>
                <c:pt idx="39370">
                  <c:v>129.74363600005699</c:v>
                </c:pt>
                <c:pt idx="39371">
                  <c:v>129.744461999962</c:v>
                </c:pt>
                <c:pt idx="39372">
                  <c:v>129.746092999994</c:v>
                </c:pt>
                <c:pt idx="39373">
                  <c:v>129.74683899983501</c:v>
                </c:pt>
                <c:pt idx="39374">
                  <c:v>129.74753400021601</c:v>
                </c:pt>
                <c:pt idx="39375">
                  <c:v>129.74829799986702</c:v>
                </c:pt>
                <c:pt idx="39376">
                  <c:v>129.74929600022699</c:v>
                </c:pt>
                <c:pt idx="39377">
                  <c:v>129.75353699994201</c:v>
                </c:pt>
                <c:pt idx="39378">
                  <c:v>129.755552000005</c:v>
                </c:pt>
                <c:pt idx="39379">
                  <c:v>129.75595399984701</c:v>
                </c:pt>
                <c:pt idx="39380">
                  <c:v>129.75624000000602</c:v>
                </c:pt>
                <c:pt idx="39381">
                  <c:v>129.75666900001602</c:v>
                </c:pt>
                <c:pt idx="39382">
                  <c:v>129.75687800008001</c:v>
                </c:pt>
                <c:pt idx="39383">
                  <c:v>129.757132000122</c:v>
                </c:pt>
                <c:pt idx="39384">
                  <c:v>129.75826399997399</c:v>
                </c:pt>
                <c:pt idx="39385">
                  <c:v>129.759168999953</c:v>
                </c:pt>
                <c:pt idx="39386">
                  <c:v>129.77928300006101</c:v>
                </c:pt>
                <c:pt idx="39387">
                  <c:v>129.78001300007199</c:v>
                </c:pt>
                <c:pt idx="39388">
                  <c:v>129.78014600002999</c:v>
                </c:pt>
                <c:pt idx="39389">
                  <c:v>129.781251000167</c:v>
                </c:pt>
                <c:pt idx="39390">
                  <c:v>129.78212300004</c:v>
                </c:pt>
                <c:pt idx="39391">
                  <c:v>129.80686199989501</c:v>
                </c:pt>
                <c:pt idx="39392">
                  <c:v>129.80688700008599</c:v>
                </c:pt>
                <c:pt idx="39393">
                  <c:v>129.818519999844</c:v>
                </c:pt>
                <c:pt idx="39394">
                  <c:v>129.81891299978</c:v>
                </c:pt>
                <c:pt idx="39395">
                  <c:v>129.81946899981202</c:v>
                </c:pt>
                <c:pt idx="39396">
                  <c:v>129.820132000077</c:v>
                </c:pt>
                <c:pt idx="39397">
                  <c:v>129.828347000056</c:v>
                </c:pt>
                <c:pt idx="39398">
                  <c:v>129.849207999995</c:v>
                </c:pt>
                <c:pt idx="39399">
                  <c:v>129.851381000207</c:v>
                </c:pt>
                <c:pt idx="39400">
                  <c:v>129.85433799985901</c:v>
                </c:pt>
                <c:pt idx="39401">
                  <c:v>129.855095000039</c:v>
                </c:pt>
                <c:pt idx="39402">
                  <c:v>129.85638300006002</c:v>
                </c:pt>
                <c:pt idx="39403">
                  <c:v>129.857311999785</c:v>
                </c:pt>
                <c:pt idx="39404">
                  <c:v>129.883071000222</c:v>
                </c:pt>
                <c:pt idx="39405">
                  <c:v>129.88926400021199</c:v>
                </c:pt>
                <c:pt idx="39406">
                  <c:v>129.88993899989501</c:v>
                </c:pt>
                <c:pt idx="39407">
                  <c:v>129.89119199983099</c:v>
                </c:pt>
                <c:pt idx="39408">
                  <c:v>129.89213299988398</c:v>
                </c:pt>
                <c:pt idx="39409">
                  <c:v>129.90200100011799</c:v>
                </c:pt>
                <c:pt idx="39410">
                  <c:v>129.906992000087</c:v>
                </c:pt>
                <c:pt idx="39411">
                  <c:v>129.907642000034</c:v>
                </c:pt>
                <c:pt idx="39412">
                  <c:v>129.90891500021399</c:v>
                </c:pt>
                <c:pt idx="39413">
                  <c:v>129.90987800003401</c:v>
                </c:pt>
                <c:pt idx="39414">
                  <c:v>129.928875000132</c:v>
                </c:pt>
                <c:pt idx="39415">
                  <c:v>129.92949499994199</c:v>
                </c:pt>
                <c:pt idx="39416">
                  <c:v>129.930578999847</c:v>
                </c:pt>
                <c:pt idx="39417">
                  <c:v>129.93104199995201</c:v>
                </c:pt>
                <c:pt idx="39418">
                  <c:v>129.93167400009</c:v>
                </c:pt>
                <c:pt idx="39419">
                  <c:v>129.93177799989999</c:v>
                </c:pt>
                <c:pt idx="39420">
                  <c:v>129.93288799998399</c:v>
                </c:pt>
                <c:pt idx="39421">
                  <c:v>129.933358000016</c:v>
                </c:pt>
                <c:pt idx="39422">
                  <c:v>129.93366499995301</c:v>
                </c:pt>
                <c:pt idx="39423">
                  <c:v>129.943574000208</c:v>
                </c:pt>
                <c:pt idx="39424">
                  <c:v>129.944011000134</c:v>
                </c:pt>
                <c:pt idx="39425">
                  <c:v>129.94466500003901</c:v>
                </c:pt>
                <c:pt idx="39426">
                  <c:v>129.94555800014402</c:v>
                </c:pt>
                <c:pt idx="39427">
                  <c:v>129.95139399981699</c:v>
                </c:pt>
                <c:pt idx="39428">
                  <c:v>129.963607999798</c:v>
                </c:pt>
                <c:pt idx="39429">
                  <c:v>129.96407699984002</c:v>
                </c:pt>
                <c:pt idx="39430">
                  <c:v>129.9649460002</c:v>
                </c:pt>
                <c:pt idx="39431">
                  <c:v>129.965508000168</c:v>
                </c:pt>
                <c:pt idx="39432">
                  <c:v>129.96731600014701</c:v>
                </c:pt>
                <c:pt idx="39433">
                  <c:v>129.96767000004098</c:v>
                </c:pt>
                <c:pt idx="39434">
                  <c:v>129.96837699984002</c:v>
                </c:pt>
                <c:pt idx="39435">
                  <c:v>129.96885700022099</c:v>
                </c:pt>
                <c:pt idx="39436">
                  <c:v>129.99846499997099</c:v>
                </c:pt>
                <c:pt idx="39437">
                  <c:v>130.00634899981301</c:v>
                </c:pt>
                <c:pt idx="39438">
                  <c:v>130.006861999845</c:v>
                </c:pt>
                <c:pt idx="39439">
                  <c:v>130.007699000088</c:v>
                </c:pt>
                <c:pt idx="39440">
                  <c:v>130.00839000005701</c:v>
                </c:pt>
                <c:pt idx="39441">
                  <c:v>130.01832000009</c:v>
                </c:pt>
                <c:pt idx="39442">
                  <c:v>130.01899399978299</c:v>
                </c:pt>
                <c:pt idx="39443">
                  <c:v>130.02014199992098</c:v>
                </c:pt>
                <c:pt idx="39444">
                  <c:v>130.02025800005799</c:v>
                </c:pt>
                <c:pt idx="39445">
                  <c:v>130.02124300010101</c:v>
                </c:pt>
                <c:pt idx="39446">
                  <c:v>130.02843899994301</c:v>
                </c:pt>
                <c:pt idx="39447">
                  <c:v>130.029555999954</c:v>
                </c:pt>
                <c:pt idx="39448">
                  <c:v>130.034933999922</c:v>
                </c:pt>
                <c:pt idx="39449">
                  <c:v>130.03557899992302</c:v>
                </c:pt>
                <c:pt idx="39450">
                  <c:v>130.03669599993302</c:v>
                </c:pt>
                <c:pt idx="39451">
                  <c:v>130.03750699999699</c:v>
                </c:pt>
                <c:pt idx="39452">
                  <c:v>130.042057000082</c:v>
                </c:pt>
                <c:pt idx="39453">
                  <c:v>130.042469999807</c:v>
                </c:pt>
                <c:pt idx="39454">
                  <c:v>130.04279000006102</c:v>
                </c:pt>
                <c:pt idx="39455">
                  <c:v>130.04330800003999</c:v>
                </c:pt>
                <c:pt idx="39456">
                  <c:v>130.04370599992299</c:v>
                </c:pt>
                <c:pt idx="39457">
                  <c:v>130.05935199998899</c:v>
                </c:pt>
                <c:pt idx="39458">
                  <c:v>130.06166700006301</c:v>
                </c:pt>
                <c:pt idx="39459">
                  <c:v>130.06233199985201</c:v>
                </c:pt>
                <c:pt idx="39460">
                  <c:v>130.063493999841</c:v>
                </c:pt>
                <c:pt idx="39461">
                  <c:v>130.06433999998902</c:v>
                </c:pt>
                <c:pt idx="39462">
                  <c:v>130.06442799996802</c:v>
                </c:pt>
                <c:pt idx="39463">
                  <c:v>130.06505000021201</c:v>
                </c:pt>
                <c:pt idx="39464">
                  <c:v>130.065649999778</c:v>
                </c:pt>
                <c:pt idx="39465">
                  <c:v>130.06601000006401</c:v>
                </c:pt>
                <c:pt idx="39466">
                  <c:v>130.066491999969</c:v>
                </c:pt>
                <c:pt idx="39467">
                  <c:v>130.06682900004301</c:v>
                </c:pt>
                <c:pt idx="39468">
                  <c:v>130.067424000117</c:v>
                </c:pt>
                <c:pt idx="39469">
                  <c:v>130.06793500017</c:v>
                </c:pt>
                <c:pt idx="39470">
                  <c:v>130.07004500013801</c:v>
                </c:pt>
                <c:pt idx="39471">
                  <c:v>130.074921999948</c:v>
                </c:pt>
                <c:pt idx="39472">
                  <c:v>130.07556899992699</c:v>
                </c:pt>
                <c:pt idx="39473">
                  <c:v>130.076953999832</c:v>
                </c:pt>
                <c:pt idx="39474">
                  <c:v>130.07784599994901</c:v>
                </c:pt>
                <c:pt idx="39475">
                  <c:v>130.09689099999301</c:v>
                </c:pt>
                <c:pt idx="39476">
                  <c:v>130.11781100021801</c:v>
                </c:pt>
                <c:pt idx="39477">
                  <c:v>130.125149999912</c:v>
                </c:pt>
                <c:pt idx="39478">
                  <c:v>130.12799799980701</c:v>
                </c:pt>
                <c:pt idx="39479">
                  <c:v>130.128515999786</c:v>
                </c:pt>
                <c:pt idx="39480">
                  <c:v>130.12945499986</c:v>
                </c:pt>
                <c:pt idx="39481">
                  <c:v>130.13016400009201</c:v>
                </c:pt>
                <c:pt idx="39482">
                  <c:v>130.133791999924</c:v>
                </c:pt>
                <c:pt idx="39483">
                  <c:v>130.134464000093</c:v>
                </c:pt>
                <c:pt idx="39484">
                  <c:v>130.13449900017798</c:v>
                </c:pt>
                <c:pt idx="39485">
                  <c:v>130.13472600005102</c:v>
                </c:pt>
                <c:pt idx="39486">
                  <c:v>130.13518400020899</c:v>
                </c:pt>
                <c:pt idx="39487">
                  <c:v>130.13567500001901</c:v>
                </c:pt>
                <c:pt idx="39488">
                  <c:v>130.136527000104</c:v>
                </c:pt>
                <c:pt idx="39489">
                  <c:v>130.136910000146</c:v>
                </c:pt>
                <c:pt idx="39490">
                  <c:v>130.13752899996601</c:v>
                </c:pt>
                <c:pt idx="39491">
                  <c:v>130.14452300012601</c:v>
                </c:pt>
                <c:pt idx="39492">
                  <c:v>130.15212800019</c:v>
                </c:pt>
                <c:pt idx="39493">
                  <c:v>130.152467999778</c:v>
                </c:pt>
                <c:pt idx="39494">
                  <c:v>130.153163000159</c:v>
                </c:pt>
                <c:pt idx="39495">
                  <c:v>130.153575999884</c:v>
                </c:pt>
                <c:pt idx="39496">
                  <c:v>130.15516999985201</c:v>
                </c:pt>
                <c:pt idx="39497">
                  <c:v>130.155687999831</c:v>
                </c:pt>
                <c:pt idx="39498">
                  <c:v>130.156567000085</c:v>
                </c:pt>
                <c:pt idx="39499">
                  <c:v>130.15828500010602</c:v>
                </c:pt>
                <c:pt idx="39500">
                  <c:v>130.16223800013898</c:v>
                </c:pt>
                <c:pt idx="39501">
                  <c:v>130.16599499997</c:v>
                </c:pt>
                <c:pt idx="39502">
                  <c:v>130.166644999917</c:v>
                </c:pt>
                <c:pt idx="39503">
                  <c:v>130.16801000003301</c:v>
                </c:pt>
                <c:pt idx="39504">
                  <c:v>130.16890900007598</c:v>
                </c:pt>
                <c:pt idx="39505">
                  <c:v>130.16907000019199</c:v>
                </c:pt>
                <c:pt idx="39506">
                  <c:v>130.16952799989602</c:v>
                </c:pt>
                <c:pt idx="39507">
                  <c:v>130.170241000087</c:v>
                </c:pt>
                <c:pt idx="39508">
                  <c:v>130.17071700005499</c:v>
                </c:pt>
                <c:pt idx="39509">
                  <c:v>130.19344900021602</c:v>
                </c:pt>
                <c:pt idx="39510">
                  <c:v>130.19845899998398</c:v>
                </c:pt>
                <c:pt idx="39511">
                  <c:v>130.201740999837</c:v>
                </c:pt>
                <c:pt idx="39512">
                  <c:v>130.21119499990101</c:v>
                </c:pt>
                <c:pt idx="39513">
                  <c:v>130.22661400009301</c:v>
                </c:pt>
                <c:pt idx="39514">
                  <c:v>130.24234900012701</c:v>
                </c:pt>
                <c:pt idx="39515">
                  <c:v>130.24297999981999</c:v>
                </c:pt>
                <c:pt idx="39516">
                  <c:v>130.24406600015899</c:v>
                </c:pt>
                <c:pt idx="39517">
                  <c:v>130.244854000011</c:v>
                </c:pt>
                <c:pt idx="39518">
                  <c:v>130.24508099988398</c:v>
                </c:pt>
                <c:pt idx="39519">
                  <c:v>130.245416999969</c:v>
                </c:pt>
                <c:pt idx="39520">
                  <c:v>130.24873399990599</c:v>
                </c:pt>
                <c:pt idx="39521">
                  <c:v>130.249212999842</c:v>
                </c:pt>
                <c:pt idx="39522">
                  <c:v>130.25010999990602</c:v>
                </c:pt>
                <c:pt idx="39523">
                  <c:v>130.25080999977899</c:v>
                </c:pt>
                <c:pt idx="39524">
                  <c:v>130.25964100006601</c:v>
                </c:pt>
                <c:pt idx="39525">
                  <c:v>130.26435600022498</c:v>
                </c:pt>
                <c:pt idx="39526">
                  <c:v>130.26503499986501</c:v>
                </c:pt>
                <c:pt idx="39527">
                  <c:v>130.26635999995</c:v>
                </c:pt>
                <c:pt idx="39528">
                  <c:v>130.267259999982</c:v>
                </c:pt>
                <c:pt idx="39529">
                  <c:v>130.28619899978298</c:v>
                </c:pt>
                <c:pt idx="39530">
                  <c:v>130.286954999974</c:v>
                </c:pt>
                <c:pt idx="39531">
                  <c:v>130.28826900017501</c:v>
                </c:pt>
                <c:pt idx="39532">
                  <c:v>130.289636999805</c:v>
                </c:pt>
                <c:pt idx="39533">
                  <c:v>130.29944600020801</c:v>
                </c:pt>
                <c:pt idx="39534">
                  <c:v>130.300170999817</c:v>
                </c:pt>
                <c:pt idx="39535">
                  <c:v>130.301410999891</c:v>
                </c:pt>
                <c:pt idx="39536">
                  <c:v>130.30238300007102</c:v>
                </c:pt>
                <c:pt idx="39537">
                  <c:v>130.317274999924</c:v>
                </c:pt>
                <c:pt idx="39538">
                  <c:v>130.33981999979</c:v>
                </c:pt>
                <c:pt idx="39539">
                  <c:v>130.34021600014898</c:v>
                </c:pt>
                <c:pt idx="39540">
                  <c:v>130.340987000181</c:v>
                </c:pt>
                <c:pt idx="39541">
                  <c:v>130.34145600022299</c:v>
                </c:pt>
                <c:pt idx="39542">
                  <c:v>130.34384899992799</c:v>
                </c:pt>
                <c:pt idx="39543">
                  <c:v>130.34432399990601</c:v>
                </c:pt>
                <c:pt idx="39544">
                  <c:v>130.34518699987498</c:v>
                </c:pt>
                <c:pt idx="39545">
                  <c:v>130.345699999907</c:v>
                </c:pt>
                <c:pt idx="39546">
                  <c:v>130.349135999949</c:v>
                </c:pt>
                <c:pt idx="39547">
                  <c:v>130.35187500008701</c:v>
                </c:pt>
                <c:pt idx="39548">
                  <c:v>130.36878200000501</c:v>
                </c:pt>
                <c:pt idx="39549">
                  <c:v>130.37445800000501</c:v>
                </c:pt>
                <c:pt idx="39550">
                  <c:v>130.375007000111</c:v>
                </c:pt>
                <c:pt idx="39551">
                  <c:v>130.376106999847</c:v>
                </c:pt>
                <c:pt idx="39552">
                  <c:v>130.376810000143</c:v>
                </c:pt>
                <c:pt idx="39553">
                  <c:v>130.38519700012299</c:v>
                </c:pt>
                <c:pt idx="39554">
                  <c:v>130.385866999858</c:v>
                </c:pt>
                <c:pt idx="39555">
                  <c:v>130.387313000028</c:v>
                </c:pt>
                <c:pt idx="39556">
                  <c:v>130.388184999901</c:v>
                </c:pt>
                <c:pt idx="39557">
                  <c:v>130.399466000199</c:v>
                </c:pt>
                <c:pt idx="39558">
                  <c:v>130.40578800018901</c:v>
                </c:pt>
                <c:pt idx="39559">
                  <c:v>130.42061699979899</c:v>
                </c:pt>
                <c:pt idx="39560">
                  <c:v>130.42131400015899</c:v>
                </c:pt>
                <c:pt idx="39561">
                  <c:v>130.422485000053</c:v>
                </c:pt>
                <c:pt idx="39562">
                  <c:v>130.423417000201</c:v>
                </c:pt>
                <c:pt idx="39563">
                  <c:v>130.42675599990599</c:v>
                </c:pt>
                <c:pt idx="39564">
                  <c:v>130.42737300020201</c:v>
                </c:pt>
                <c:pt idx="39565">
                  <c:v>130.42859799998001</c:v>
                </c:pt>
                <c:pt idx="39566">
                  <c:v>130.42954799993799</c:v>
                </c:pt>
                <c:pt idx="39567">
                  <c:v>130.43273499988499</c:v>
                </c:pt>
                <c:pt idx="39568">
                  <c:v>130.43308199985401</c:v>
                </c:pt>
                <c:pt idx="39569">
                  <c:v>130.43376399991701</c:v>
                </c:pt>
                <c:pt idx="39570">
                  <c:v>130.43426300009702</c:v>
                </c:pt>
                <c:pt idx="39571">
                  <c:v>130.447498000194</c:v>
                </c:pt>
                <c:pt idx="39572">
                  <c:v>130.44803799994</c:v>
                </c:pt>
                <c:pt idx="39573">
                  <c:v>130.44820899995099</c:v>
                </c:pt>
                <c:pt idx="39574">
                  <c:v>130.449336999845</c:v>
                </c:pt>
                <c:pt idx="39575">
                  <c:v>130.450503999782</c:v>
                </c:pt>
                <c:pt idx="39576">
                  <c:v>130.45317600017302</c:v>
                </c:pt>
                <c:pt idx="39577">
                  <c:v>130.456341999888</c:v>
                </c:pt>
                <c:pt idx="39578">
                  <c:v>130.473790999985</c:v>
                </c:pt>
                <c:pt idx="39579">
                  <c:v>130.47441700018601</c:v>
                </c:pt>
                <c:pt idx="39580">
                  <c:v>130.475614999795</c:v>
                </c:pt>
                <c:pt idx="39581">
                  <c:v>130.476540000017</c:v>
                </c:pt>
                <c:pt idx="39582">
                  <c:v>130.487325000103</c:v>
                </c:pt>
                <c:pt idx="39583">
                  <c:v>130.487413000082</c:v>
                </c:pt>
                <c:pt idx="39584">
                  <c:v>130.48797900000801</c:v>
                </c:pt>
                <c:pt idx="39585">
                  <c:v>130.48799699981799</c:v>
                </c:pt>
                <c:pt idx="39586">
                  <c:v>130.48840700002899</c:v>
                </c:pt>
                <c:pt idx="39587">
                  <c:v>130.48894599978601</c:v>
                </c:pt>
                <c:pt idx="39588">
                  <c:v>130.48915299987101</c:v>
                </c:pt>
                <c:pt idx="39589">
                  <c:v>130.489747999945</c:v>
                </c:pt>
                <c:pt idx="39590">
                  <c:v>130.48992799986002</c:v>
                </c:pt>
                <c:pt idx="39591">
                  <c:v>130.50217399995699</c:v>
                </c:pt>
                <c:pt idx="39592">
                  <c:v>130.50627700022198</c:v>
                </c:pt>
                <c:pt idx="39593">
                  <c:v>130.506799000158</c:v>
                </c:pt>
                <c:pt idx="39594">
                  <c:v>130.506862999936</c:v>
                </c:pt>
                <c:pt idx="39595">
                  <c:v>130.507246999968</c:v>
                </c:pt>
                <c:pt idx="39596">
                  <c:v>130.508009000095</c:v>
                </c:pt>
                <c:pt idx="39597">
                  <c:v>130.508055000063</c:v>
                </c:pt>
                <c:pt idx="39598">
                  <c:v>130.50863699982</c:v>
                </c:pt>
                <c:pt idx="39599">
                  <c:v>130.50889699979899</c:v>
                </c:pt>
                <c:pt idx="39600">
                  <c:v>130.515359000128</c:v>
                </c:pt>
                <c:pt idx="39601">
                  <c:v>130.515993999779</c:v>
                </c:pt>
                <c:pt idx="39602">
                  <c:v>130.518419000054</c:v>
                </c:pt>
                <c:pt idx="39603">
                  <c:v>130.51868100001201</c:v>
                </c:pt>
                <c:pt idx="39604">
                  <c:v>130.51969199977901</c:v>
                </c:pt>
                <c:pt idx="39605">
                  <c:v>130.51981099988498</c:v>
                </c:pt>
                <c:pt idx="39606">
                  <c:v>130.52067399985299</c:v>
                </c:pt>
                <c:pt idx="39607">
                  <c:v>130.52121300006499</c:v>
                </c:pt>
                <c:pt idx="39608">
                  <c:v>130.52352400018199</c:v>
                </c:pt>
                <c:pt idx="39609">
                  <c:v>130.53327799980198</c:v>
                </c:pt>
                <c:pt idx="39610">
                  <c:v>130.53371600017201</c:v>
                </c:pt>
                <c:pt idx="39611">
                  <c:v>130.53452399981302</c:v>
                </c:pt>
                <c:pt idx="39612">
                  <c:v>130.53494699988701</c:v>
                </c:pt>
                <c:pt idx="39613">
                  <c:v>130.53506400001402</c:v>
                </c:pt>
                <c:pt idx="39614">
                  <c:v>130.55251300011099</c:v>
                </c:pt>
                <c:pt idx="39615">
                  <c:v>130.55622899992099</c:v>
                </c:pt>
                <c:pt idx="39616">
                  <c:v>130.559461999837</c:v>
                </c:pt>
                <c:pt idx="39617">
                  <c:v>130.55993899979501</c:v>
                </c:pt>
                <c:pt idx="39618">
                  <c:v>130.56069000003799</c:v>
                </c:pt>
                <c:pt idx="39619">
                  <c:v>130.56123900014401</c:v>
                </c:pt>
                <c:pt idx="39620">
                  <c:v>130.57312999990199</c:v>
                </c:pt>
                <c:pt idx="39621">
                  <c:v>130.57344299977501</c:v>
                </c:pt>
                <c:pt idx="39622">
                  <c:v>130.57396000021899</c:v>
                </c:pt>
                <c:pt idx="39623">
                  <c:v>130.57442699982801</c:v>
                </c:pt>
                <c:pt idx="39624">
                  <c:v>130.58213100021001</c:v>
                </c:pt>
                <c:pt idx="39625">
                  <c:v>130.583680000199</c:v>
                </c:pt>
                <c:pt idx="39626">
                  <c:v>130.58990699982999</c:v>
                </c:pt>
                <c:pt idx="39627">
                  <c:v>130.5909470002</c:v>
                </c:pt>
                <c:pt idx="39628">
                  <c:v>130.59115099986201</c:v>
                </c:pt>
                <c:pt idx="39629">
                  <c:v>130.591768000158</c:v>
                </c:pt>
                <c:pt idx="39630">
                  <c:v>130.593005999799</c:v>
                </c:pt>
                <c:pt idx="39631">
                  <c:v>130.593162999957</c:v>
                </c:pt>
                <c:pt idx="39632">
                  <c:v>130.59389299996801</c:v>
                </c:pt>
                <c:pt idx="39633">
                  <c:v>130.601186000149</c:v>
                </c:pt>
                <c:pt idx="39634">
                  <c:v>130.60175999999001</c:v>
                </c:pt>
                <c:pt idx="39635">
                  <c:v>130.60254899983101</c:v>
                </c:pt>
                <c:pt idx="39636">
                  <c:v>130.60278800003201</c:v>
                </c:pt>
                <c:pt idx="39637">
                  <c:v>130.60358499978901</c:v>
                </c:pt>
                <c:pt idx="39638">
                  <c:v>130.60839199988499</c:v>
                </c:pt>
                <c:pt idx="39639">
                  <c:v>130.60893300007498</c:v>
                </c:pt>
                <c:pt idx="39640">
                  <c:v>130.60975899998002</c:v>
                </c:pt>
                <c:pt idx="39641">
                  <c:v>130.610428000181</c:v>
                </c:pt>
                <c:pt idx="39642">
                  <c:v>130.61870699993901</c:v>
                </c:pt>
                <c:pt idx="39643">
                  <c:v>130.61932900018201</c:v>
                </c:pt>
                <c:pt idx="39644">
                  <c:v>130.62057500019299</c:v>
                </c:pt>
                <c:pt idx="39645">
                  <c:v>130.62148400013001</c:v>
                </c:pt>
                <c:pt idx="39646">
                  <c:v>130.62557500006699</c:v>
                </c:pt>
                <c:pt idx="39647">
                  <c:v>130.62640499992901</c:v>
                </c:pt>
                <c:pt idx="39648">
                  <c:v>130.630270999972</c:v>
                </c:pt>
                <c:pt idx="39649">
                  <c:v>130.63087299997201</c:v>
                </c:pt>
                <c:pt idx="39650">
                  <c:v>130.631947999972</c:v>
                </c:pt>
                <c:pt idx="39651">
                  <c:v>130.632532000163</c:v>
                </c:pt>
                <c:pt idx="39652">
                  <c:v>130.63279500011001</c:v>
                </c:pt>
                <c:pt idx="39653">
                  <c:v>130.633232000036</c:v>
                </c:pt>
                <c:pt idx="39654">
                  <c:v>130.634708999878</c:v>
                </c:pt>
                <c:pt idx="39655">
                  <c:v>130.63577999992</c:v>
                </c:pt>
                <c:pt idx="39656">
                  <c:v>130.64940799995301</c:v>
                </c:pt>
                <c:pt idx="39657">
                  <c:v>130.650054999932</c:v>
                </c:pt>
                <c:pt idx="39658">
                  <c:v>130.65145900009099</c:v>
                </c:pt>
                <c:pt idx="39659">
                  <c:v>130.652352000197</c:v>
                </c:pt>
                <c:pt idx="39660">
                  <c:v>130.65770399998598</c:v>
                </c:pt>
                <c:pt idx="39661">
                  <c:v>130.67507100004099</c:v>
                </c:pt>
                <c:pt idx="39662">
                  <c:v>130.68457200006301</c:v>
                </c:pt>
                <c:pt idx="39663">
                  <c:v>130.705865999971</c:v>
                </c:pt>
                <c:pt idx="39664">
                  <c:v>130.71058000014</c:v>
                </c:pt>
                <c:pt idx="39665">
                  <c:v>130.71126400018301</c:v>
                </c:pt>
                <c:pt idx="39666">
                  <c:v>130.71195600014099</c:v>
                </c:pt>
                <c:pt idx="39667">
                  <c:v>130.712336000215</c:v>
                </c:pt>
                <c:pt idx="39668">
                  <c:v>130.71259099979198</c:v>
                </c:pt>
                <c:pt idx="39669">
                  <c:v>130.71311700014098</c:v>
                </c:pt>
                <c:pt idx="39670">
                  <c:v>130.71406900007699</c:v>
                </c:pt>
                <c:pt idx="39671">
                  <c:v>130.71505300012998</c:v>
                </c:pt>
                <c:pt idx="39672">
                  <c:v>130.722147000142</c:v>
                </c:pt>
                <c:pt idx="39673">
                  <c:v>130.72694399988899</c:v>
                </c:pt>
                <c:pt idx="39674">
                  <c:v>130.733132999921</c:v>
                </c:pt>
                <c:pt idx="39675">
                  <c:v>130.73382199991099</c:v>
                </c:pt>
                <c:pt idx="39676">
                  <c:v>130.73506599994201</c:v>
                </c:pt>
                <c:pt idx="39677">
                  <c:v>130.73594400020701</c:v>
                </c:pt>
                <c:pt idx="39678">
                  <c:v>130.737062000207</c:v>
                </c:pt>
                <c:pt idx="39679">
                  <c:v>130.749281000134</c:v>
                </c:pt>
                <c:pt idx="39680">
                  <c:v>130.749959999775</c:v>
                </c:pt>
                <c:pt idx="39681">
                  <c:v>130.751193999913</c:v>
                </c:pt>
                <c:pt idx="39682">
                  <c:v>130.752176999976</c:v>
                </c:pt>
                <c:pt idx="39683">
                  <c:v>130.755367999881</c:v>
                </c:pt>
                <c:pt idx="39684">
                  <c:v>130.75587499997698</c:v>
                </c:pt>
                <c:pt idx="39685">
                  <c:v>130.756846000167</c:v>
                </c:pt>
                <c:pt idx="39686">
                  <c:v>130.75747799985001</c:v>
                </c:pt>
                <c:pt idx="39687">
                  <c:v>130.764263999935</c:v>
                </c:pt>
                <c:pt idx="39688">
                  <c:v>130.764811000062</c:v>
                </c:pt>
                <c:pt idx="39689">
                  <c:v>130.76577899982999</c:v>
                </c:pt>
                <c:pt idx="39690">
                  <c:v>130.76652700010499</c:v>
                </c:pt>
                <c:pt idx="39691">
                  <c:v>130.78141400001098</c:v>
                </c:pt>
                <c:pt idx="39692">
                  <c:v>130.78535100021298</c:v>
                </c:pt>
                <c:pt idx="39693">
                  <c:v>130.78797800017099</c:v>
                </c:pt>
                <c:pt idx="39694">
                  <c:v>130.78859400002301</c:v>
                </c:pt>
                <c:pt idx="39695">
                  <c:v>130.78976599990699</c:v>
                </c:pt>
                <c:pt idx="39696">
                  <c:v>130.79070100002301</c:v>
                </c:pt>
                <c:pt idx="39697">
                  <c:v>130.82725300000601</c:v>
                </c:pt>
                <c:pt idx="39698">
                  <c:v>130.82802899998501</c:v>
                </c:pt>
                <c:pt idx="39699">
                  <c:v>130.85004399999801</c:v>
                </c:pt>
                <c:pt idx="39700">
                  <c:v>130.85061199990298</c:v>
                </c:pt>
                <c:pt idx="39701">
                  <c:v>130.85079299980799</c:v>
                </c:pt>
                <c:pt idx="39702">
                  <c:v>130.85136700010401</c:v>
                </c:pt>
                <c:pt idx="39703">
                  <c:v>130.85176499998801</c:v>
                </c:pt>
                <c:pt idx="39704">
                  <c:v>130.852585999946</c:v>
                </c:pt>
                <c:pt idx="39705">
                  <c:v>130.852653000147</c:v>
                </c:pt>
                <c:pt idx="39706">
                  <c:v>130.853502999798</c:v>
                </c:pt>
                <c:pt idx="39707">
                  <c:v>130.85942899988299</c:v>
                </c:pt>
                <c:pt idx="39708">
                  <c:v>130.86832699991601</c:v>
                </c:pt>
                <c:pt idx="39709">
                  <c:v>130.86898299980001</c:v>
                </c:pt>
                <c:pt idx="39710">
                  <c:v>130.87026599987399</c:v>
                </c:pt>
                <c:pt idx="39711">
                  <c:v>130.87119900001099</c:v>
                </c:pt>
                <c:pt idx="39712">
                  <c:v>130.87500600022301</c:v>
                </c:pt>
                <c:pt idx="39713">
                  <c:v>130.882047999875</c:v>
                </c:pt>
                <c:pt idx="39714">
                  <c:v>130.88256199989701</c:v>
                </c:pt>
                <c:pt idx="39715">
                  <c:v>130.88267200009702</c:v>
                </c:pt>
                <c:pt idx="39716">
                  <c:v>130.883257999812</c:v>
                </c:pt>
                <c:pt idx="39717">
                  <c:v>130.88391600012901</c:v>
                </c:pt>
                <c:pt idx="39718">
                  <c:v>130.884309000066</c:v>
                </c:pt>
                <c:pt idx="39719">
                  <c:v>130.88447400013999</c:v>
                </c:pt>
                <c:pt idx="39720">
                  <c:v>130.884907000108</c:v>
                </c:pt>
                <c:pt idx="39721">
                  <c:v>130.88491200005501</c:v>
                </c:pt>
                <c:pt idx="39722">
                  <c:v>130.88507100019299</c:v>
                </c:pt>
                <c:pt idx="39723">
                  <c:v>130.885406999823</c:v>
                </c:pt>
                <c:pt idx="39724">
                  <c:v>130.88546300013999</c:v>
                </c:pt>
                <c:pt idx="39725">
                  <c:v>130.88594500004501</c:v>
                </c:pt>
                <c:pt idx="39726">
                  <c:v>130.88615100013999</c:v>
                </c:pt>
                <c:pt idx="39727">
                  <c:v>130.88678800022498</c:v>
                </c:pt>
                <c:pt idx="39728">
                  <c:v>130.886791000193</c:v>
                </c:pt>
                <c:pt idx="39729">
                  <c:v>130.89021499990801</c:v>
                </c:pt>
                <c:pt idx="39730">
                  <c:v>130.89085699993998</c:v>
                </c:pt>
                <c:pt idx="39731">
                  <c:v>130.89219499988701</c:v>
                </c:pt>
                <c:pt idx="39732">
                  <c:v>130.89317599997199</c:v>
                </c:pt>
                <c:pt idx="39733">
                  <c:v>130.90480299979299</c:v>
                </c:pt>
                <c:pt idx="39734">
                  <c:v>130.908958999953</c:v>
                </c:pt>
                <c:pt idx="39735">
                  <c:v>130.909499000154</c:v>
                </c:pt>
                <c:pt idx="39736">
                  <c:v>130.91039399978399</c:v>
                </c:pt>
                <c:pt idx="39737">
                  <c:v>130.911108999953</c:v>
                </c:pt>
                <c:pt idx="39738">
                  <c:v>130.92284599997501</c:v>
                </c:pt>
                <c:pt idx="39739">
                  <c:v>130.930014000114</c:v>
                </c:pt>
                <c:pt idx="39740">
                  <c:v>130.93042199989199</c:v>
                </c:pt>
                <c:pt idx="39741">
                  <c:v>130.93116199979701</c:v>
                </c:pt>
                <c:pt idx="39742">
                  <c:v>130.93178100007199</c:v>
                </c:pt>
                <c:pt idx="39743">
                  <c:v>130.93292699977602</c:v>
                </c:pt>
                <c:pt idx="39744">
                  <c:v>130.933507999998</c:v>
                </c:pt>
                <c:pt idx="39745">
                  <c:v>130.934535000051</c:v>
                </c:pt>
                <c:pt idx="39746">
                  <c:v>130.93535899997698</c:v>
                </c:pt>
                <c:pt idx="39747">
                  <c:v>130.93858899992401</c:v>
                </c:pt>
                <c:pt idx="39748">
                  <c:v>130.93897899989298</c:v>
                </c:pt>
                <c:pt idx="39749">
                  <c:v>130.93972400019899</c:v>
                </c:pt>
                <c:pt idx="39750">
                  <c:v>130.940240000199</c:v>
                </c:pt>
                <c:pt idx="39751">
                  <c:v>130.95286099996801</c:v>
                </c:pt>
                <c:pt idx="39752">
                  <c:v>130.95458899988398</c:v>
                </c:pt>
                <c:pt idx="39753">
                  <c:v>130.95560600004299</c:v>
                </c:pt>
                <c:pt idx="39754">
                  <c:v>130.95888599991599</c:v>
                </c:pt>
                <c:pt idx="39755">
                  <c:v>130.959128000085</c:v>
                </c:pt>
                <c:pt idx="39756">
                  <c:v>130.97558500021398</c:v>
                </c:pt>
                <c:pt idx="39757">
                  <c:v>130.99731600004799</c:v>
                </c:pt>
                <c:pt idx="39758">
                  <c:v>130.99780399988902</c:v>
                </c:pt>
                <c:pt idx="39759">
                  <c:v>130.99799100018501</c:v>
                </c:pt>
                <c:pt idx="39760">
                  <c:v>130.99865200001599</c:v>
                </c:pt>
                <c:pt idx="39761">
                  <c:v>130.999261999932</c:v>
                </c:pt>
                <c:pt idx="39762">
                  <c:v>131.00511199991101</c:v>
                </c:pt>
                <c:pt idx="39763">
                  <c:v>131.006198999784</c:v>
                </c:pt>
                <c:pt idx="39764">
                  <c:v>131.006349000017</c:v>
                </c:pt>
                <c:pt idx="39765">
                  <c:v>131.023149000156</c:v>
                </c:pt>
                <c:pt idx="39766">
                  <c:v>131.02788100013601</c:v>
                </c:pt>
                <c:pt idx="39767">
                  <c:v>131.02818300012501</c:v>
                </c:pt>
                <c:pt idx="39768">
                  <c:v>131.02870800003001</c:v>
                </c:pt>
                <c:pt idx="39769">
                  <c:v>131.02910499992501</c:v>
                </c:pt>
                <c:pt idx="39770">
                  <c:v>131.03344000000999</c:v>
                </c:pt>
                <c:pt idx="39771">
                  <c:v>131.033513000147</c:v>
                </c:pt>
                <c:pt idx="39772">
                  <c:v>131.03400899990402</c:v>
                </c:pt>
                <c:pt idx="39773">
                  <c:v>131.03401099988301</c:v>
                </c:pt>
                <c:pt idx="39774">
                  <c:v>131.035076999978</c:v>
                </c:pt>
                <c:pt idx="39775">
                  <c:v>131.03507899995699</c:v>
                </c:pt>
                <c:pt idx="39776">
                  <c:v>131.03591099979801</c:v>
                </c:pt>
                <c:pt idx="39777">
                  <c:v>131.03629099987299</c:v>
                </c:pt>
                <c:pt idx="39778">
                  <c:v>131.037944000127</c:v>
                </c:pt>
                <c:pt idx="39779">
                  <c:v>131.03852599988301</c:v>
                </c:pt>
                <c:pt idx="39780">
                  <c:v>131.03957900011599</c:v>
                </c:pt>
                <c:pt idx="39781">
                  <c:v>131.04031800003199</c:v>
                </c:pt>
                <c:pt idx="39782">
                  <c:v>131.047029000001</c:v>
                </c:pt>
                <c:pt idx="39783">
                  <c:v>131.04742999985299</c:v>
                </c:pt>
                <c:pt idx="39784">
                  <c:v>131.047643999863</c:v>
                </c:pt>
                <c:pt idx="39785">
                  <c:v>131.04901399992701</c:v>
                </c:pt>
                <c:pt idx="39786">
                  <c:v>131.04995100002199</c:v>
                </c:pt>
                <c:pt idx="39787">
                  <c:v>131.06875999983401</c:v>
                </c:pt>
                <c:pt idx="39788">
                  <c:v>131.06941200021498</c:v>
                </c:pt>
                <c:pt idx="39789">
                  <c:v>131.07040800014099</c:v>
                </c:pt>
                <c:pt idx="39790">
                  <c:v>131.07116599985599</c:v>
                </c:pt>
                <c:pt idx="39791">
                  <c:v>131.080928999836</c:v>
                </c:pt>
                <c:pt idx="39792">
                  <c:v>131.08153399980401</c:v>
                </c:pt>
                <c:pt idx="39793">
                  <c:v>131.08277199989899</c:v>
                </c:pt>
                <c:pt idx="39794">
                  <c:v>131.083708999995</c:v>
                </c:pt>
                <c:pt idx="39795">
                  <c:v>131.08886999998501</c:v>
                </c:pt>
                <c:pt idx="39796">
                  <c:v>131.08957800022802</c:v>
                </c:pt>
                <c:pt idx="39797">
                  <c:v>131.090743000186</c:v>
                </c:pt>
                <c:pt idx="39798">
                  <c:v>131.091620000006</c:v>
                </c:pt>
                <c:pt idx="39799">
                  <c:v>131.09518300006999</c:v>
                </c:pt>
                <c:pt idx="39800">
                  <c:v>131.10698499986</c:v>
                </c:pt>
                <c:pt idx="39801">
                  <c:v>131.10758099992302</c:v>
                </c:pt>
                <c:pt idx="39802">
                  <c:v>131.10870199989199</c:v>
                </c:pt>
                <c:pt idx="39803">
                  <c:v>131.10890600000801</c:v>
                </c:pt>
                <c:pt idx="39804">
                  <c:v>131.11061800009298</c:v>
                </c:pt>
                <c:pt idx="39805">
                  <c:v>131.11186700007201</c:v>
                </c:pt>
                <c:pt idx="39806">
                  <c:v>131.11211800014601</c:v>
                </c:pt>
                <c:pt idx="39807">
                  <c:v>131.11343799982899</c:v>
                </c:pt>
                <c:pt idx="39808">
                  <c:v>131.113657999776</c:v>
                </c:pt>
                <c:pt idx="39809">
                  <c:v>131.11447399978701</c:v>
                </c:pt>
                <c:pt idx="39810">
                  <c:v>131.114566000178</c:v>
                </c:pt>
                <c:pt idx="39811">
                  <c:v>131.11465200017798</c:v>
                </c:pt>
                <c:pt idx="39812">
                  <c:v>131.11473400022001</c:v>
                </c:pt>
                <c:pt idx="39813">
                  <c:v>131.11594400015699</c:v>
                </c:pt>
                <c:pt idx="39814">
                  <c:v>131.11650000018901</c:v>
                </c:pt>
                <c:pt idx="39815">
                  <c:v>131.11702900005102</c:v>
                </c:pt>
                <c:pt idx="39816">
                  <c:v>131.117526999787</c:v>
                </c:pt>
                <c:pt idx="39817">
                  <c:v>131.117808999988</c:v>
                </c:pt>
                <c:pt idx="39818">
                  <c:v>131.11826400017799</c:v>
                </c:pt>
                <c:pt idx="39819">
                  <c:v>131.119359999956</c:v>
                </c:pt>
                <c:pt idx="39820">
                  <c:v>131.11953399993502</c:v>
                </c:pt>
                <c:pt idx="39821">
                  <c:v>131.12017000003098</c:v>
                </c:pt>
                <c:pt idx="39822">
                  <c:v>131.120241000189</c:v>
                </c:pt>
                <c:pt idx="39823">
                  <c:v>131.120809000094</c:v>
                </c:pt>
                <c:pt idx="39824">
                  <c:v>131.12130599984002</c:v>
                </c:pt>
                <c:pt idx="39825">
                  <c:v>131.12741299983</c:v>
                </c:pt>
                <c:pt idx="39826">
                  <c:v>131.131558000106</c:v>
                </c:pt>
                <c:pt idx="39827">
                  <c:v>131.132068000169</c:v>
                </c:pt>
                <c:pt idx="39828">
                  <c:v>131.13299299993699</c:v>
                </c:pt>
                <c:pt idx="39829">
                  <c:v>131.133669000064</c:v>
                </c:pt>
                <c:pt idx="39830">
                  <c:v>131.13411199992601</c:v>
                </c:pt>
                <c:pt idx="39831">
                  <c:v>131.13471699989501</c:v>
                </c:pt>
                <c:pt idx="39832">
                  <c:v>131.13878800004301</c:v>
                </c:pt>
                <c:pt idx="39833">
                  <c:v>131.14222800004401</c:v>
                </c:pt>
                <c:pt idx="39834">
                  <c:v>131.16589599985599</c:v>
                </c:pt>
                <c:pt idx="39835">
                  <c:v>131.166277999909</c:v>
                </c:pt>
                <c:pt idx="39836">
                  <c:v>131.16672400019499</c:v>
                </c:pt>
                <c:pt idx="39837">
                  <c:v>131.16743399996201</c:v>
                </c:pt>
                <c:pt idx="39838">
                  <c:v>131.16793100016301</c:v>
                </c:pt>
                <c:pt idx="39839">
                  <c:v>131.195489000219</c:v>
                </c:pt>
                <c:pt idx="39840">
                  <c:v>131.19609100021901</c:v>
                </c:pt>
                <c:pt idx="39841">
                  <c:v>131.19737999977499</c:v>
                </c:pt>
                <c:pt idx="39842">
                  <c:v>131.198234999828</c:v>
                </c:pt>
                <c:pt idx="39843">
                  <c:v>131.205445999967</c:v>
                </c:pt>
                <c:pt idx="39844">
                  <c:v>131.229453999822</c:v>
                </c:pt>
                <c:pt idx="39845">
                  <c:v>131.230018000223</c:v>
                </c:pt>
                <c:pt idx="39846">
                  <c:v>131.23118600014999</c:v>
                </c:pt>
                <c:pt idx="39847">
                  <c:v>131.23186599977899</c:v>
                </c:pt>
                <c:pt idx="39848">
                  <c:v>131.23762399982201</c:v>
                </c:pt>
                <c:pt idx="39849">
                  <c:v>131.23830099993899</c:v>
                </c:pt>
                <c:pt idx="39850">
                  <c:v>131.23945500001298</c:v>
                </c:pt>
                <c:pt idx="39851">
                  <c:v>131.240675999833</c:v>
                </c:pt>
                <c:pt idx="39852">
                  <c:v>131.242344999918</c:v>
                </c:pt>
                <c:pt idx="39853">
                  <c:v>131.24279300018301</c:v>
                </c:pt>
                <c:pt idx="39854">
                  <c:v>131.24357000015098</c:v>
                </c:pt>
                <c:pt idx="39855">
                  <c:v>131.244118999802</c:v>
                </c:pt>
                <c:pt idx="39856">
                  <c:v>131.24526699993999</c:v>
                </c:pt>
                <c:pt idx="39857">
                  <c:v>131.249342000046</c:v>
                </c:pt>
                <c:pt idx="39858">
                  <c:v>131.249960999866</c:v>
                </c:pt>
                <c:pt idx="39859">
                  <c:v>131.25043699983499</c:v>
                </c:pt>
                <c:pt idx="39860">
                  <c:v>131.25119699998299</c:v>
                </c:pt>
                <c:pt idx="39861">
                  <c:v>131.25211799979201</c:v>
                </c:pt>
                <c:pt idx="39862">
                  <c:v>131.254535000152</c:v>
                </c:pt>
                <c:pt idx="39863">
                  <c:v>131.254949999856</c:v>
                </c:pt>
                <c:pt idx="39864">
                  <c:v>131.25572199987801</c:v>
                </c:pt>
                <c:pt idx="39865">
                  <c:v>131.25631000002599</c:v>
                </c:pt>
                <c:pt idx="39866">
                  <c:v>131.26512500002701</c:v>
                </c:pt>
                <c:pt idx="39867">
                  <c:v>131.273715000133</c:v>
                </c:pt>
                <c:pt idx="39868">
                  <c:v>131.27373099996399</c:v>
                </c:pt>
                <c:pt idx="39869">
                  <c:v>131.273985000007</c:v>
                </c:pt>
                <c:pt idx="39870">
                  <c:v>131.274295999901</c:v>
                </c:pt>
                <c:pt idx="39871">
                  <c:v>131.27504600015502</c:v>
                </c:pt>
                <c:pt idx="39872">
                  <c:v>131.27551300021801</c:v>
                </c:pt>
                <c:pt idx="39873">
                  <c:v>131.27711000015501</c:v>
                </c:pt>
                <c:pt idx="39874">
                  <c:v>131.298112999957</c:v>
                </c:pt>
                <c:pt idx="39875">
                  <c:v>131.31092599996902</c:v>
                </c:pt>
                <c:pt idx="39876">
                  <c:v>131.325101000129</c:v>
                </c:pt>
                <c:pt idx="39877">
                  <c:v>131.32774099995001</c:v>
                </c:pt>
                <c:pt idx="39878">
                  <c:v>131.34192600000398</c:v>
                </c:pt>
                <c:pt idx="39879">
                  <c:v>131.34290100015201</c:v>
                </c:pt>
                <c:pt idx="39880">
                  <c:v>131.343517000004</c:v>
                </c:pt>
                <c:pt idx="39881">
                  <c:v>131.344697999793</c:v>
                </c:pt>
                <c:pt idx="39882">
                  <c:v>131.34553500003599</c:v>
                </c:pt>
                <c:pt idx="39883">
                  <c:v>131.34892800007901</c:v>
                </c:pt>
                <c:pt idx="39884">
                  <c:v>131.35802899978398</c:v>
                </c:pt>
                <c:pt idx="39885">
                  <c:v>131.37089900010301</c:v>
                </c:pt>
                <c:pt idx="39886">
                  <c:v>131.37156299990198</c:v>
                </c:pt>
                <c:pt idx="39887">
                  <c:v>131.372780000219</c:v>
                </c:pt>
                <c:pt idx="39888">
                  <c:v>131.373678999807</c:v>
                </c:pt>
                <c:pt idx="39889">
                  <c:v>131.37603799987099</c:v>
                </c:pt>
                <c:pt idx="39890">
                  <c:v>131.382867999946</c:v>
                </c:pt>
                <c:pt idx="39891">
                  <c:v>131.38345800007301</c:v>
                </c:pt>
                <c:pt idx="39892">
                  <c:v>131.38442499985101</c:v>
                </c:pt>
                <c:pt idx="39893">
                  <c:v>131.38517900006201</c:v>
                </c:pt>
                <c:pt idx="39894">
                  <c:v>131.40329399993701</c:v>
                </c:pt>
                <c:pt idx="39895">
                  <c:v>131.40366200013801</c:v>
                </c:pt>
                <c:pt idx="39896">
                  <c:v>131.40427400003301</c:v>
                </c:pt>
                <c:pt idx="39897">
                  <c:v>131.404661000033</c:v>
                </c:pt>
                <c:pt idx="39898">
                  <c:v>131.412775000171</c:v>
                </c:pt>
                <c:pt idx="39899">
                  <c:v>131.42498900015099</c:v>
                </c:pt>
                <c:pt idx="39900">
                  <c:v>131.425797999781</c:v>
                </c:pt>
                <c:pt idx="39901">
                  <c:v>131.42723999999299</c:v>
                </c:pt>
                <c:pt idx="39902">
                  <c:v>131.427481000173</c:v>
                </c:pt>
                <c:pt idx="39903">
                  <c:v>131.428392000088</c:v>
                </c:pt>
                <c:pt idx="39904">
                  <c:v>131.42861500000399</c:v>
                </c:pt>
                <c:pt idx="39905">
                  <c:v>131.431870000142</c:v>
                </c:pt>
                <c:pt idx="39906">
                  <c:v>131.432128000142</c:v>
                </c:pt>
                <c:pt idx="39907">
                  <c:v>131.43316100013101</c:v>
                </c:pt>
                <c:pt idx="39908">
                  <c:v>131.43337500014201</c:v>
                </c:pt>
                <c:pt idx="39909">
                  <c:v>131.43588999991999</c:v>
                </c:pt>
                <c:pt idx="39910">
                  <c:v>131.43609899998398</c:v>
                </c:pt>
                <c:pt idx="39911">
                  <c:v>131.437785999878</c:v>
                </c:pt>
                <c:pt idx="39912">
                  <c:v>131.43810100018499</c:v>
                </c:pt>
                <c:pt idx="39913">
                  <c:v>131.43825599990998</c:v>
                </c:pt>
                <c:pt idx="39914">
                  <c:v>131.441585000175</c:v>
                </c:pt>
                <c:pt idx="39915">
                  <c:v>131.441968000217</c:v>
                </c:pt>
                <c:pt idx="39916">
                  <c:v>131.442601999879</c:v>
                </c:pt>
                <c:pt idx="39917">
                  <c:v>131.442817999868</c:v>
                </c:pt>
                <c:pt idx="39918">
                  <c:v>131.44444799991101</c:v>
                </c:pt>
                <c:pt idx="39919">
                  <c:v>131.44457099997399</c:v>
                </c:pt>
                <c:pt idx="39920">
                  <c:v>131.44467600022801</c:v>
                </c:pt>
                <c:pt idx="39921">
                  <c:v>131.444768000164</c:v>
                </c:pt>
                <c:pt idx="39922">
                  <c:v>131.444857000133</c:v>
                </c:pt>
                <c:pt idx="39923">
                  <c:v>131.444953000027</c:v>
                </c:pt>
                <c:pt idx="39924">
                  <c:v>131.44505199988899</c:v>
                </c:pt>
                <c:pt idx="39925">
                  <c:v>131.445153000186</c:v>
                </c:pt>
                <c:pt idx="39926">
                  <c:v>131.44524500012199</c:v>
                </c:pt>
                <c:pt idx="39927">
                  <c:v>131.44677399986901</c:v>
                </c:pt>
                <c:pt idx="39928">
                  <c:v>131.447310000112</c:v>
                </c:pt>
                <c:pt idx="39929">
                  <c:v>131.44773400017499</c:v>
                </c:pt>
                <c:pt idx="39930">
                  <c:v>131.448175000059</c:v>
                </c:pt>
                <c:pt idx="39931">
                  <c:v>131.44869400002699</c:v>
                </c:pt>
                <c:pt idx="39932">
                  <c:v>131.449126999996</c:v>
                </c:pt>
                <c:pt idx="39933">
                  <c:v>131.44984600012299</c:v>
                </c:pt>
                <c:pt idx="39934">
                  <c:v>131.45046599993199</c:v>
                </c:pt>
                <c:pt idx="39935">
                  <c:v>131.450886000038</c:v>
                </c:pt>
                <c:pt idx="39936">
                  <c:v>131.45215299982701</c:v>
                </c:pt>
                <c:pt idx="39937">
                  <c:v>131.452486999933</c:v>
                </c:pt>
                <c:pt idx="39938">
                  <c:v>131.45278899992201</c:v>
                </c:pt>
                <c:pt idx="39939">
                  <c:v>131.45310600020801</c:v>
                </c:pt>
                <c:pt idx="39940">
                  <c:v>131.45424300000701</c:v>
                </c:pt>
                <c:pt idx="39941">
                  <c:v>131.454372999996</c:v>
                </c:pt>
                <c:pt idx="39942">
                  <c:v>131.45526000016599</c:v>
                </c:pt>
                <c:pt idx="39943">
                  <c:v>131.45530000019698</c:v>
                </c:pt>
                <c:pt idx="39944">
                  <c:v>131.47901299998901</c:v>
                </c:pt>
                <c:pt idx="39945">
                  <c:v>131.479584999851</c:v>
                </c:pt>
                <c:pt idx="39946">
                  <c:v>131.47958899980901</c:v>
                </c:pt>
                <c:pt idx="39947">
                  <c:v>131.48026699991502</c:v>
                </c:pt>
                <c:pt idx="39948">
                  <c:v>131.48054100019999</c:v>
                </c:pt>
                <c:pt idx="39949">
                  <c:v>131.481218999851</c:v>
                </c:pt>
                <c:pt idx="39950">
                  <c:v>131.48141300007399</c:v>
                </c:pt>
                <c:pt idx="39951">
                  <c:v>131.48154000009498</c:v>
                </c:pt>
                <c:pt idx="39952">
                  <c:v>131.48290500021099</c:v>
                </c:pt>
                <c:pt idx="39953">
                  <c:v>131.49125400013801</c:v>
                </c:pt>
                <c:pt idx="39954">
                  <c:v>131.528045999857</c:v>
                </c:pt>
                <c:pt idx="39955">
                  <c:v>131.52866500013201</c:v>
                </c:pt>
                <c:pt idx="39956">
                  <c:v>131.52990300022699</c:v>
                </c:pt>
                <c:pt idx="39957">
                  <c:v>131.530766000196</c:v>
                </c:pt>
                <c:pt idx="39958">
                  <c:v>131.53201700015401</c:v>
                </c:pt>
                <c:pt idx="39959">
                  <c:v>131.53351600021699</c:v>
                </c:pt>
                <c:pt idx="39960">
                  <c:v>131.53976700004898</c:v>
                </c:pt>
                <c:pt idx="39961">
                  <c:v>131.551665000188</c:v>
                </c:pt>
                <c:pt idx="39962">
                  <c:v>131.55240100013501</c:v>
                </c:pt>
                <c:pt idx="39963">
                  <c:v>131.553363999955</c:v>
                </c:pt>
                <c:pt idx="39964">
                  <c:v>131.55374200004999</c:v>
                </c:pt>
                <c:pt idx="39965">
                  <c:v>131.554641000093</c:v>
                </c:pt>
                <c:pt idx="39966">
                  <c:v>131.55539199988101</c:v>
                </c:pt>
                <c:pt idx="39967">
                  <c:v>131.56633300013701</c:v>
                </c:pt>
                <c:pt idx="39968">
                  <c:v>131.56690000005202</c:v>
                </c:pt>
                <c:pt idx="39969">
                  <c:v>131.56786599984102</c:v>
                </c:pt>
                <c:pt idx="39970">
                  <c:v>131.56806699998901</c:v>
                </c:pt>
                <c:pt idx="39971">
                  <c:v>131.56858399997802</c:v>
                </c:pt>
                <c:pt idx="39972">
                  <c:v>131.568655000137</c:v>
                </c:pt>
                <c:pt idx="39973">
                  <c:v>131.56912300019002</c:v>
                </c:pt>
                <c:pt idx="39974">
                  <c:v>131.56992799986199</c:v>
                </c:pt>
                <c:pt idx="39975">
                  <c:v>131.570583000211</c:v>
                </c:pt>
                <c:pt idx="39976">
                  <c:v>131.57542399994699</c:v>
                </c:pt>
                <c:pt idx="39977">
                  <c:v>131.57950999993699</c:v>
                </c:pt>
                <c:pt idx="39978">
                  <c:v>131.58288200020201</c:v>
                </c:pt>
                <c:pt idx="39979">
                  <c:v>131.583523999779</c:v>
                </c:pt>
                <c:pt idx="39980">
                  <c:v>131.58422500009598</c:v>
                </c:pt>
                <c:pt idx="39981">
                  <c:v>131.58475199998</c:v>
                </c:pt>
                <c:pt idx="39982">
                  <c:v>131.58487300006499</c:v>
                </c:pt>
                <c:pt idx="39983">
                  <c:v>131.58554800020201</c:v>
                </c:pt>
                <c:pt idx="39984">
                  <c:v>131.59778899989701</c:v>
                </c:pt>
                <c:pt idx="39985">
                  <c:v>131.59840800017201</c:v>
                </c:pt>
                <c:pt idx="39986">
                  <c:v>131.59851999989701</c:v>
                </c:pt>
                <c:pt idx="39987">
                  <c:v>131.59976899987601</c:v>
                </c:pt>
                <c:pt idx="39988">
                  <c:v>131.60064600015099</c:v>
                </c:pt>
                <c:pt idx="39989">
                  <c:v>131.60280900001402</c:v>
                </c:pt>
                <c:pt idx="39990">
                  <c:v>131.603212999834</c:v>
                </c:pt>
                <c:pt idx="39991">
                  <c:v>131.60409600004601</c:v>
                </c:pt>
                <c:pt idx="39992">
                  <c:v>131.60466499993998</c:v>
                </c:pt>
                <c:pt idx="39993">
                  <c:v>131.606217999888</c:v>
                </c:pt>
                <c:pt idx="39994">
                  <c:v>131.606914999792</c:v>
                </c:pt>
                <c:pt idx="39995">
                  <c:v>131.60810799990901</c:v>
                </c:pt>
                <c:pt idx="39996">
                  <c:v>131.609086000025</c:v>
                </c:pt>
                <c:pt idx="39997">
                  <c:v>131.61172699983499</c:v>
                </c:pt>
                <c:pt idx="39998">
                  <c:v>131.61245199989901</c:v>
                </c:pt>
                <c:pt idx="39999">
                  <c:v>131.61364000006799</c:v>
                </c:pt>
                <c:pt idx="40000">
                  <c:v>131.61364999996201</c:v>
                </c:pt>
                <c:pt idx="40001">
                  <c:v>131.614092999825</c:v>
                </c:pt>
                <c:pt idx="40002">
                  <c:v>131.614396999793</c:v>
                </c:pt>
                <c:pt idx="40003">
                  <c:v>131.61500200021601</c:v>
                </c:pt>
                <c:pt idx="40004">
                  <c:v>131.61571499995199</c:v>
                </c:pt>
                <c:pt idx="40005">
                  <c:v>131.623838999985</c:v>
                </c:pt>
                <c:pt idx="40006">
                  <c:v>131.626365000101</c:v>
                </c:pt>
                <c:pt idx="40007">
                  <c:v>131.63096300013402</c:v>
                </c:pt>
                <c:pt idx="40008">
                  <c:v>131.638434999786</c:v>
                </c:pt>
                <c:pt idx="40009">
                  <c:v>131.63880100000802</c:v>
                </c:pt>
                <c:pt idx="40010">
                  <c:v>131.63945899987002</c:v>
                </c:pt>
                <c:pt idx="40011">
                  <c:v>131.63999000016699</c:v>
                </c:pt>
                <c:pt idx="40012">
                  <c:v>131.64580500006102</c:v>
                </c:pt>
                <c:pt idx="40013">
                  <c:v>131.646186000125</c:v>
                </c:pt>
                <c:pt idx="40014">
                  <c:v>131.646975999956</c:v>
                </c:pt>
                <c:pt idx="40015">
                  <c:v>131.64740899992401</c:v>
                </c:pt>
                <c:pt idx="40016">
                  <c:v>131.65495200018901</c:v>
                </c:pt>
                <c:pt idx="40017">
                  <c:v>131.67689100009702</c:v>
                </c:pt>
                <c:pt idx="40018">
                  <c:v>131.68623399997099</c:v>
                </c:pt>
                <c:pt idx="40019">
                  <c:v>131.70155799980401</c:v>
                </c:pt>
                <c:pt idx="40020">
                  <c:v>131.702195999878</c:v>
                </c:pt>
                <c:pt idx="40021">
                  <c:v>131.703025000206</c:v>
                </c:pt>
                <c:pt idx="40022">
                  <c:v>131.703239000216</c:v>
                </c:pt>
                <c:pt idx="40023">
                  <c:v>131.70337600013198</c:v>
                </c:pt>
                <c:pt idx="40024">
                  <c:v>131.70353199984601</c:v>
                </c:pt>
                <c:pt idx="40025">
                  <c:v>131.70407899997301</c:v>
                </c:pt>
                <c:pt idx="40026">
                  <c:v>131.70423300016401</c:v>
                </c:pt>
                <c:pt idx="40027">
                  <c:v>131.704443000216</c:v>
                </c:pt>
                <c:pt idx="40028">
                  <c:v>131.705639999836</c:v>
                </c:pt>
                <c:pt idx="40029">
                  <c:v>131.70976099991</c:v>
                </c:pt>
                <c:pt idx="40030">
                  <c:v>131.709991000207</c:v>
                </c:pt>
                <c:pt idx="40031">
                  <c:v>131.71053999985801</c:v>
                </c:pt>
                <c:pt idx="40032">
                  <c:v>131.71158300019599</c:v>
                </c:pt>
                <c:pt idx="40033">
                  <c:v>131.712264999805</c:v>
                </c:pt>
                <c:pt idx="40034">
                  <c:v>131.73228400000801</c:v>
                </c:pt>
                <c:pt idx="40035">
                  <c:v>131.73274600012502</c:v>
                </c:pt>
                <c:pt idx="40036">
                  <c:v>131.73376499980799</c:v>
                </c:pt>
                <c:pt idx="40037">
                  <c:v>131.73448999987099</c:v>
                </c:pt>
                <c:pt idx="40038">
                  <c:v>131.737960000009</c:v>
                </c:pt>
                <c:pt idx="40039">
                  <c:v>131.74196799991401</c:v>
                </c:pt>
                <c:pt idx="40040">
                  <c:v>131.742612999914</c:v>
                </c:pt>
                <c:pt idx="40041">
                  <c:v>131.74388800007301</c:v>
                </c:pt>
                <c:pt idx="40042">
                  <c:v>131.744838000031</c:v>
                </c:pt>
                <c:pt idx="40043">
                  <c:v>131.75108899986199</c:v>
                </c:pt>
                <c:pt idx="40044">
                  <c:v>131.75751700009599</c:v>
                </c:pt>
                <c:pt idx="40045">
                  <c:v>131.75948300022299</c:v>
                </c:pt>
                <c:pt idx="40046">
                  <c:v>131.762359999811</c:v>
                </c:pt>
                <c:pt idx="40047">
                  <c:v>131.76294799995901</c:v>
                </c:pt>
                <c:pt idx="40048">
                  <c:v>131.76413400014999</c:v>
                </c:pt>
                <c:pt idx="40049">
                  <c:v>131.76491900003302</c:v>
                </c:pt>
                <c:pt idx="40050">
                  <c:v>131.77992400005598</c:v>
                </c:pt>
                <c:pt idx="40051">
                  <c:v>131.78073800008801</c:v>
                </c:pt>
                <c:pt idx="40052">
                  <c:v>131.800057999953</c:v>
                </c:pt>
                <c:pt idx="40053">
                  <c:v>131.805833999806</c:v>
                </c:pt>
                <c:pt idx="40054">
                  <c:v>131.81164700017601</c:v>
                </c:pt>
                <c:pt idx="40055">
                  <c:v>131.81657999984901</c:v>
                </c:pt>
                <c:pt idx="40056">
                  <c:v>131.82527400021999</c:v>
                </c:pt>
                <c:pt idx="40057">
                  <c:v>131.82591900022001</c:v>
                </c:pt>
                <c:pt idx="40058">
                  <c:v>131.82715999982901</c:v>
                </c:pt>
                <c:pt idx="40059">
                  <c:v>131.8281140002</c:v>
                </c:pt>
                <c:pt idx="40060">
                  <c:v>131.83168600016799</c:v>
                </c:pt>
                <c:pt idx="40061">
                  <c:v>131.832297000073</c:v>
                </c:pt>
                <c:pt idx="40062">
                  <c:v>131.833603999893</c:v>
                </c:pt>
                <c:pt idx="40063">
                  <c:v>131.834505999904</c:v>
                </c:pt>
                <c:pt idx="40064">
                  <c:v>131.83747699986199</c:v>
                </c:pt>
                <c:pt idx="40065">
                  <c:v>131.83807499990502</c:v>
                </c:pt>
                <c:pt idx="40066">
                  <c:v>131.83906599988399</c:v>
                </c:pt>
                <c:pt idx="40067">
                  <c:v>131.839874999968</c:v>
                </c:pt>
                <c:pt idx="40068">
                  <c:v>131.84937100004299</c:v>
                </c:pt>
                <c:pt idx="40069">
                  <c:v>131.90009500021901</c:v>
                </c:pt>
                <c:pt idx="40070">
                  <c:v>131.90068199992299</c:v>
                </c:pt>
                <c:pt idx="40071">
                  <c:v>131.90068199992299</c:v>
                </c:pt>
                <c:pt idx="40072">
                  <c:v>131.901721999838</c:v>
                </c:pt>
                <c:pt idx="40073">
                  <c:v>131.90253799984902</c:v>
                </c:pt>
                <c:pt idx="40074">
                  <c:v>131.906826999966</c:v>
                </c:pt>
                <c:pt idx="40075">
                  <c:v>131.91526699984001</c:v>
                </c:pt>
                <c:pt idx="40076">
                  <c:v>131.915891000062</c:v>
                </c:pt>
                <c:pt idx="40077">
                  <c:v>131.91698599985099</c:v>
                </c:pt>
                <c:pt idx="40078">
                  <c:v>131.91780899978701</c:v>
                </c:pt>
                <c:pt idx="40079">
                  <c:v>131.929145999947</c:v>
                </c:pt>
                <c:pt idx="40080">
                  <c:v>131.92967799977799</c:v>
                </c:pt>
                <c:pt idx="40081">
                  <c:v>131.93059100012701</c:v>
                </c:pt>
                <c:pt idx="40082">
                  <c:v>131.93135900019101</c:v>
                </c:pt>
                <c:pt idx="40083">
                  <c:v>131.931591000011</c:v>
                </c:pt>
                <c:pt idx="40084">
                  <c:v>131.958371000109</c:v>
                </c:pt>
                <c:pt idx="40085">
                  <c:v>131.965875999867</c:v>
                </c:pt>
                <c:pt idx="40086">
                  <c:v>131.96640300020499</c:v>
                </c:pt>
                <c:pt idx="40087">
                  <c:v>131.96745000004699</c:v>
                </c:pt>
                <c:pt idx="40088">
                  <c:v>131.96813200010999</c:v>
                </c:pt>
                <c:pt idx="40089">
                  <c:v>131.98755399980601</c:v>
                </c:pt>
                <c:pt idx="40090">
                  <c:v>131.988021999859</c:v>
                </c:pt>
                <c:pt idx="40091">
                  <c:v>131.98892499985899</c:v>
                </c:pt>
                <c:pt idx="40092">
                  <c:v>131.989544000134</c:v>
                </c:pt>
                <c:pt idx="40093">
                  <c:v>131.99187400004999</c:v>
                </c:pt>
                <c:pt idx="40094">
                  <c:v>131.99250900015599</c:v>
                </c:pt>
                <c:pt idx="40095">
                  <c:v>131.99380500009201</c:v>
                </c:pt>
                <c:pt idx="40096">
                  <c:v>131.994589999976</c:v>
                </c:pt>
                <c:pt idx="40097">
                  <c:v>132.00421200008299</c:v>
                </c:pt>
                <c:pt idx="40098">
                  <c:v>132.00701100004099</c:v>
                </c:pt>
                <c:pt idx="40099">
                  <c:v>132.01157799994598</c:v>
                </c:pt>
                <c:pt idx="40100">
                  <c:v>132.01224200019999</c:v>
                </c:pt>
                <c:pt idx="40101">
                  <c:v>132.01342999991499</c:v>
                </c:pt>
                <c:pt idx="40102">
                  <c:v>132.01432699997801</c:v>
                </c:pt>
                <c:pt idx="40103">
                  <c:v>132.02372300020201</c:v>
                </c:pt>
                <c:pt idx="40104">
                  <c:v>132.02436399978899</c:v>
                </c:pt>
                <c:pt idx="40105">
                  <c:v>132.02557000022298</c:v>
                </c:pt>
                <c:pt idx="40106">
                  <c:v>132.026597999811</c:v>
                </c:pt>
                <c:pt idx="40107">
                  <c:v>132.03426600011801</c:v>
                </c:pt>
                <c:pt idx="40108">
                  <c:v>132.04450300008801</c:v>
                </c:pt>
                <c:pt idx="40109">
                  <c:v>132.044855000003</c:v>
                </c:pt>
                <c:pt idx="40110">
                  <c:v>132.045542000014</c:v>
                </c:pt>
                <c:pt idx="40111">
                  <c:v>132.04606499994</c:v>
                </c:pt>
                <c:pt idx="40112">
                  <c:v>132.05268999990901</c:v>
                </c:pt>
                <c:pt idx="40113">
                  <c:v>132.05358899995102</c:v>
                </c:pt>
                <c:pt idx="40114">
                  <c:v>132.05481700015201</c:v>
                </c:pt>
                <c:pt idx="40115">
                  <c:v>132.05619700010999</c:v>
                </c:pt>
                <c:pt idx="40116">
                  <c:v>132.05690299992</c:v>
                </c:pt>
                <c:pt idx="40117">
                  <c:v>132.05737899988802</c:v>
                </c:pt>
                <c:pt idx="40118">
                  <c:v>132.058239999878</c:v>
                </c:pt>
                <c:pt idx="40119">
                  <c:v>132.059619999836</c:v>
                </c:pt>
                <c:pt idx="40120">
                  <c:v>132.060677000026</c:v>
                </c:pt>
                <c:pt idx="40121">
                  <c:v>132.061653000164</c:v>
                </c:pt>
                <c:pt idx="40122">
                  <c:v>132.07405200000701</c:v>
                </c:pt>
                <c:pt idx="40123">
                  <c:v>132.074787999954</c:v>
                </c:pt>
                <c:pt idx="40124">
                  <c:v>132.07616599993301</c:v>
                </c:pt>
                <c:pt idx="40125">
                  <c:v>132.07718400008099</c:v>
                </c:pt>
                <c:pt idx="40126">
                  <c:v>132.08689100019902</c:v>
                </c:pt>
                <c:pt idx="40127">
                  <c:v>132.087553000019</c:v>
                </c:pt>
                <c:pt idx="40128">
                  <c:v>132.08889999987099</c:v>
                </c:pt>
                <c:pt idx="40129">
                  <c:v>132.08982600008301</c:v>
                </c:pt>
                <c:pt idx="40130">
                  <c:v>132.09212399988201</c:v>
                </c:pt>
                <c:pt idx="40131">
                  <c:v>132.09342199979801</c:v>
                </c:pt>
                <c:pt idx="40132">
                  <c:v>132.11506600009599</c:v>
                </c:pt>
                <c:pt idx="40133">
                  <c:v>132.11558300008599</c:v>
                </c:pt>
                <c:pt idx="40134">
                  <c:v>132.11578399977901</c:v>
                </c:pt>
                <c:pt idx="40135">
                  <c:v>132.11619000003301</c:v>
                </c:pt>
                <c:pt idx="40136">
                  <c:v>132.11720900017002</c:v>
                </c:pt>
                <c:pt idx="40137">
                  <c:v>132.11741599979999</c:v>
                </c:pt>
                <c:pt idx="40138">
                  <c:v>132.11820600008599</c:v>
                </c:pt>
                <c:pt idx="40139">
                  <c:v>132.11822599987499</c:v>
                </c:pt>
                <c:pt idx="40140">
                  <c:v>132.12069700011801</c:v>
                </c:pt>
                <c:pt idx="40141">
                  <c:v>132.12177000013901</c:v>
                </c:pt>
                <c:pt idx="40142">
                  <c:v>132.12239099993801</c:v>
                </c:pt>
                <c:pt idx="40143">
                  <c:v>132.12356900021399</c:v>
                </c:pt>
                <c:pt idx="40144">
                  <c:v>132.124422999822</c:v>
                </c:pt>
                <c:pt idx="40145">
                  <c:v>132.12523399988601</c:v>
                </c:pt>
                <c:pt idx="40146">
                  <c:v>132.12585900009699</c:v>
                </c:pt>
                <c:pt idx="40147">
                  <c:v>132.12691099988601</c:v>
                </c:pt>
                <c:pt idx="40148">
                  <c:v>132.12775400006601</c:v>
                </c:pt>
                <c:pt idx="40149">
                  <c:v>132.13145300005601</c:v>
                </c:pt>
                <c:pt idx="40150">
                  <c:v>132.13376400017199</c:v>
                </c:pt>
                <c:pt idx="40151">
                  <c:v>132.13434099998199</c:v>
                </c:pt>
                <c:pt idx="40152">
                  <c:v>132.135216999813</c:v>
                </c:pt>
                <c:pt idx="40153">
                  <c:v>132.13623199999299</c:v>
                </c:pt>
                <c:pt idx="40154">
                  <c:v>132.13800499988702</c:v>
                </c:pt>
                <c:pt idx="40155">
                  <c:v>132.13843999983499</c:v>
                </c:pt>
                <c:pt idx="40156">
                  <c:v>132.13871600009901</c:v>
                </c:pt>
                <c:pt idx="40157">
                  <c:v>132.13874199982399</c:v>
                </c:pt>
                <c:pt idx="40158">
                  <c:v>132.13940000014099</c:v>
                </c:pt>
                <c:pt idx="40159">
                  <c:v>132.13991000020499</c:v>
                </c:pt>
                <c:pt idx="40160">
                  <c:v>132.14005100007799</c:v>
                </c:pt>
                <c:pt idx="40161">
                  <c:v>132.141021999814</c:v>
                </c:pt>
                <c:pt idx="40162">
                  <c:v>132.15317300000601</c:v>
                </c:pt>
                <c:pt idx="40163">
                  <c:v>132.15466300016399</c:v>
                </c:pt>
                <c:pt idx="40164">
                  <c:v>132.186862999787</c:v>
                </c:pt>
                <c:pt idx="40165">
                  <c:v>132.18959000005199</c:v>
                </c:pt>
                <c:pt idx="40166">
                  <c:v>132.19072399988301</c:v>
                </c:pt>
                <c:pt idx="40167">
                  <c:v>132.19122400005202</c:v>
                </c:pt>
                <c:pt idx="40168">
                  <c:v>132.19200699995699</c:v>
                </c:pt>
                <c:pt idx="40169">
                  <c:v>132.19262499978799</c:v>
                </c:pt>
                <c:pt idx="40170">
                  <c:v>132.19390399990502</c:v>
                </c:pt>
                <c:pt idx="40171">
                  <c:v>132.19517700008501</c:v>
                </c:pt>
                <c:pt idx="40172">
                  <c:v>132.19882300018</c:v>
                </c:pt>
                <c:pt idx="40173">
                  <c:v>132.20513799979</c:v>
                </c:pt>
                <c:pt idx="40174">
                  <c:v>132.20935500021301</c:v>
                </c:pt>
                <c:pt idx="40175">
                  <c:v>132.20974300020299</c:v>
                </c:pt>
                <c:pt idx="40176">
                  <c:v>132.210506999854</c:v>
                </c:pt>
                <c:pt idx="40177">
                  <c:v>132.210688000213</c:v>
                </c:pt>
                <c:pt idx="40178">
                  <c:v>132.21154399980099</c:v>
                </c:pt>
                <c:pt idx="40179">
                  <c:v>132.21173800002302</c:v>
                </c:pt>
                <c:pt idx="40180">
                  <c:v>132.213168999896</c:v>
                </c:pt>
                <c:pt idx="40181">
                  <c:v>132.21336000015</c:v>
                </c:pt>
                <c:pt idx="40182">
                  <c:v>132.21400800011901</c:v>
                </c:pt>
                <c:pt idx="40183">
                  <c:v>132.21457800000201</c:v>
                </c:pt>
                <c:pt idx="40184">
                  <c:v>132.215746999918</c:v>
                </c:pt>
                <c:pt idx="40185">
                  <c:v>132.215885999812</c:v>
                </c:pt>
                <c:pt idx="40186">
                  <c:v>132.216123000034</c:v>
                </c:pt>
                <c:pt idx="40187">
                  <c:v>132.21647599993901</c:v>
                </c:pt>
                <c:pt idx="40188">
                  <c:v>132.216627000161</c:v>
                </c:pt>
                <c:pt idx="40189">
                  <c:v>132.216641000013</c:v>
                </c:pt>
                <c:pt idx="40190">
                  <c:v>132.21739800019299</c:v>
                </c:pt>
                <c:pt idx="40191">
                  <c:v>132.21746399995001</c:v>
                </c:pt>
                <c:pt idx="40192">
                  <c:v>132.21753200013998</c:v>
                </c:pt>
                <c:pt idx="40193">
                  <c:v>132.21759699990699</c:v>
                </c:pt>
                <c:pt idx="40194">
                  <c:v>132.21765800017201</c:v>
                </c:pt>
                <c:pt idx="40195">
                  <c:v>132.21772299993899</c:v>
                </c:pt>
                <c:pt idx="40196">
                  <c:v>132.21843800010899</c:v>
                </c:pt>
                <c:pt idx="40197">
                  <c:v>132.21882300012999</c:v>
                </c:pt>
                <c:pt idx="40198">
                  <c:v>132.21922799993899</c:v>
                </c:pt>
                <c:pt idx="40199">
                  <c:v>132.21963600017202</c:v>
                </c:pt>
                <c:pt idx="40200">
                  <c:v>132.220158000109</c:v>
                </c:pt>
                <c:pt idx="40201">
                  <c:v>132.22016600002399</c:v>
                </c:pt>
                <c:pt idx="40202">
                  <c:v>132.22044199983401</c:v>
                </c:pt>
                <c:pt idx="40203">
                  <c:v>132.22076100009801</c:v>
                </c:pt>
                <c:pt idx="40204">
                  <c:v>132.222013000045</c:v>
                </c:pt>
                <c:pt idx="40205">
                  <c:v>132.223635000173</c:v>
                </c:pt>
                <c:pt idx="40206">
                  <c:v>132.24358600018599</c:v>
                </c:pt>
                <c:pt idx="40207">
                  <c:v>132.24415600006901</c:v>
                </c:pt>
                <c:pt idx="40208">
                  <c:v>132.24533399988999</c:v>
                </c:pt>
                <c:pt idx="40209">
                  <c:v>132.246143999964</c:v>
                </c:pt>
                <c:pt idx="40210">
                  <c:v>132.24774499985801</c:v>
                </c:pt>
                <c:pt idx="40211">
                  <c:v>132.26852700017798</c:v>
                </c:pt>
                <c:pt idx="40212">
                  <c:v>132.26904400016699</c:v>
                </c:pt>
                <c:pt idx="40213">
                  <c:v>132.26974999997699</c:v>
                </c:pt>
                <c:pt idx="40214">
                  <c:v>132.27003300016798</c:v>
                </c:pt>
                <c:pt idx="40215">
                  <c:v>132.27003500014601</c:v>
                </c:pt>
                <c:pt idx="40216">
                  <c:v>132.27046100018902</c:v>
                </c:pt>
                <c:pt idx="40217">
                  <c:v>132.27052100000901</c:v>
                </c:pt>
                <c:pt idx="40218">
                  <c:v>132.27072300014601</c:v>
                </c:pt>
                <c:pt idx="40219">
                  <c:v>132.27091799990299</c:v>
                </c:pt>
                <c:pt idx="40220">
                  <c:v>132.27456200001998</c:v>
                </c:pt>
                <c:pt idx="40221">
                  <c:v>132.28893699988399</c:v>
                </c:pt>
                <c:pt idx="40222">
                  <c:v>132.28959300022299</c:v>
                </c:pt>
                <c:pt idx="40223">
                  <c:v>132.29080700011701</c:v>
                </c:pt>
                <c:pt idx="40224">
                  <c:v>132.291747000181</c:v>
                </c:pt>
                <c:pt idx="40225">
                  <c:v>132.29697599990601</c:v>
                </c:pt>
                <c:pt idx="40226">
                  <c:v>132.30148799993898</c:v>
                </c:pt>
                <c:pt idx="40227">
                  <c:v>132.31664000022602</c:v>
                </c:pt>
                <c:pt idx="40228">
                  <c:v>132.320598000205</c:v>
                </c:pt>
                <c:pt idx="40229">
                  <c:v>132.32127899982501</c:v>
                </c:pt>
                <c:pt idx="40230">
                  <c:v>132.32242300000502</c:v>
                </c:pt>
                <c:pt idx="40231">
                  <c:v>132.323749000079</c:v>
                </c:pt>
                <c:pt idx="40232">
                  <c:v>132.33871900001699</c:v>
                </c:pt>
                <c:pt idx="40233">
                  <c:v>132.33928199997499</c:v>
                </c:pt>
                <c:pt idx="40234">
                  <c:v>132.33962100002799</c:v>
                </c:pt>
                <c:pt idx="40235">
                  <c:v>132.34026300006002</c:v>
                </c:pt>
                <c:pt idx="40236">
                  <c:v>132.34099600003898</c:v>
                </c:pt>
                <c:pt idx="40237">
                  <c:v>132.34208099993302</c:v>
                </c:pt>
                <c:pt idx="40238">
                  <c:v>132.34273099987999</c:v>
                </c:pt>
                <c:pt idx="40239">
                  <c:v>132.34273299985901</c:v>
                </c:pt>
                <c:pt idx="40240">
                  <c:v>132.343904000208</c:v>
                </c:pt>
                <c:pt idx="40241">
                  <c:v>132.34478399999699</c:v>
                </c:pt>
                <c:pt idx="40242">
                  <c:v>132.353616999807</c:v>
                </c:pt>
                <c:pt idx="40243">
                  <c:v>132.35430599979699</c:v>
                </c:pt>
                <c:pt idx="40244">
                  <c:v>132.355560000178</c:v>
                </c:pt>
                <c:pt idx="40245">
                  <c:v>132.35713199992401</c:v>
                </c:pt>
                <c:pt idx="40246">
                  <c:v>132.36750499982</c:v>
                </c:pt>
                <c:pt idx="40247">
                  <c:v>132.36801699986199</c:v>
                </c:pt>
                <c:pt idx="40248">
                  <c:v>132.36893000021101</c:v>
                </c:pt>
                <c:pt idx="40249">
                  <c:v>132.370171999809</c:v>
                </c:pt>
                <c:pt idx="40250">
                  <c:v>132.37125300020099</c:v>
                </c:pt>
                <c:pt idx="40251">
                  <c:v>132.37250400015898</c:v>
                </c:pt>
                <c:pt idx="40252">
                  <c:v>132.37454299996801</c:v>
                </c:pt>
                <c:pt idx="40253">
                  <c:v>132.375080000201</c:v>
                </c:pt>
                <c:pt idx="40254">
                  <c:v>132.37611600015899</c:v>
                </c:pt>
                <c:pt idx="40255">
                  <c:v>132.376903000022</c:v>
                </c:pt>
                <c:pt idx="40256">
                  <c:v>132.38203899982102</c:v>
                </c:pt>
                <c:pt idx="40257">
                  <c:v>132.38405099991701</c:v>
                </c:pt>
                <c:pt idx="40258">
                  <c:v>132.384444999843</c:v>
                </c:pt>
                <c:pt idx="40259">
                  <c:v>132.385219999832</c:v>
                </c:pt>
                <c:pt idx="40260">
                  <c:v>132.38570700013901</c:v>
                </c:pt>
                <c:pt idx="40261">
                  <c:v>132.38643100021301</c:v>
                </c:pt>
                <c:pt idx="40262">
                  <c:v>132.39237600009801</c:v>
                </c:pt>
                <c:pt idx="40263">
                  <c:v>132.40756300001502</c:v>
                </c:pt>
                <c:pt idx="40264">
                  <c:v>132.408159000078</c:v>
                </c:pt>
                <c:pt idx="40265">
                  <c:v>132.40883500020499</c:v>
                </c:pt>
                <c:pt idx="40266">
                  <c:v>132.409383999856</c:v>
                </c:pt>
                <c:pt idx="40267">
                  <c:v>132.4107800001</c:v>
                </c:pt>
                <c:pt idx="40268">
                  <c:v>132.434531999933</c:v>
                </c:pt>
                <c:pt idx="40269">
                  <c:v>132.43688600004998</c:v>
                </c:pt>
                <c:pt idx="40270">
                  <c:v>132.43868800009199</c:v>
                </c:pt>
                <c:pt idx="40271">
                  <c:v>132.43907700007099</c:v>
                </c:pt>
                <c:pt idx="40272">
                  <c:v>132.43978899981801</c:v>
                </c:pt>
                <c:pt idx="40273">
                  <c:v>132.44013299981799</c:v>
                </c:pt>
                <c:pt idx="40274">
                  <c:v>132.440375999976</c:v>
                </c:pt>
                <c:pt idx="40275">
                  <c:v>132.44075000011401</c:v>
                </c:pt>
                <c:pt idx="40276">
                  <c:v>132.44207900015601</c:v>
                </c:pt>
                <c:pt idx="40277">
                  <c:v>132.44296799985</c:v>
                </c:pt>
                <c:pt idx="40278">
                  <c:v>132.445605000157</c:v>
                </c:pt>
                <c:pt idx="40279">
                  <c:v>132.44760399993501</c:v>
                </c:pt>
                <c:pt idx="40280">
                  <c:v>132.44831400015701</c:v>
                </c:pt>
                <c:pt idx="40281">
                  <c:v>132.449415999872</c:v>
                </c:pt>
                <c:pt idx="40282">
                  <c:v>132.450473000062</c:v>
                </c:pt>
                <c:pt idx="40283">
                  <c:v>132.45372499977699</c:v>
                </c:pt>
                <c:pt idx="40284">
                  <c:v>132.45960699987299</c:v>
                </c:pt>
                <c:pt idx="40285">
                  <c:v>132.47652600011801</c:v>
                </c:pt>
                <c:pt idx="40286">
                  <c:v>132.47714399994899</c:v>
                </c:pt>
                <c:pt idx="40287">
                  <c:v>132.47844399984299</c:v>
                </c:pt>
                <c:pt idx="40288">
                  <c:v>132.47938199992799</c:v>
                </c:pt>
                <c:pt idx="40289">
                  <c:v>132.47978099980099</c:v>
                </c:pt>
                <c:pt idx="40290">
                  <c:v>132.480689000203</c:v>
                </c:pt>
                <c:pt idx="40291">
                  <c:v>132.487853999919</c:v>
                </c:pt>
                <c:pt idx="40292">
                  <c:v>132.48996099991899</c:v>
                </c:pt>
                <c:pt idx="40293">
                  <c:v>132.50577200005799</c:v>
                </c:pt>
                <c:pt idx="40294">
                  <c:v>132.50616499999498</c:v>
                </c:pt>
                <c:pt idx="40295">
                  <c:v>132.506848000048</c:v>
                </c:pt>
                <c:pt idx="40296">
                  <c:v>132.50743700018501</c:v>
                </c:pt>
                <c:pt idx="40297">
                  <c:v>132.51495599979501</c:v>
                </c:pt>
                <c:pt idx="40298">
                  <c:v>132.529326000167</c:v>
                </c:pt>
                <c:pt idx="40299">
                  <c:v>132.53204400007201</c:v>
                </c:pt>
                <c:pt idx="40300">
                  <c:v>132.53269400001901</c:v>
                </c:pt>
                <c:pt idx="40301">
                  <c:v>132.534046999808</c:v>
                </c:pt>
                <c:pt idx="40302">
                  <c:v>132.53501999997698</c:v>
                </c:pt>
                <c:pt idx="40303">
                  <c:v>132.550474999789</c:v>
                </c:pt>
                <c:pt idx="40304">
                  <c:v>132.55111399985199</c:v>
                </c:pt>
                <c:pt idx="40305">
                  <c:v>132.55230300001099</c:v>
                </c:pt>
                <c:pt idx="40306">
                  <c:v>132.55318399978901</c:v>
                </c:pt>
                <c:pt idx="40307">
                  <c:v>132.55495400017</c:v>
                </c:pt>
                <c:pt idx="40308">
                  <c:v>132.565850999981</c:v>
                </c:pt>
                <c:pt idx="40309">
                  <c:v>132.56958300007599</c:v>
                </c:pt>
                <c:pt idx="40310">
                  <c:v>132.592548000047</c:v>
                </c:pt>
                <c:pt idx="40311">
                  <c:v>132.59307599991999</c:v>
                </c:pt>
                <c:pt idx="40312">
                  <c:v>132.59407599980401</c:v>
                </c:pt>
                <c:pt idx="40313">
                  <c:v>132.59477500014302</c:v>
                </c:pt>
                <c:pt idx="40314">
                  <c:v>132.59513899993098</c:v>
                </c:pt>
                <c:pt idx="40315">
                  <c:v>132.59577100006902</c:v>
                </c:pt>
                <c:pt idx="40316">
                  <c:v>132.59701400011099</c:v>
                </c:pt>
                <c:pt idx="40317">
                  <c:v>132.597836000059</c:v>
                </c:pt>
                <c:pt idx="40318">
                  <c:v>132.60365499991099</c:v>
                </c:pt>
                <c:pt idx="40319">
                  <c:v>132.61486200008201</c:v>
                </c:pt>
                <c:pt idx="40320">
                  <c:v>132.631029000094</c:v>
                </c:pt>
                <c:pt idx="40321">
                  <c:v>132.63172799997801</c:v>
                </c:pt>
                <c:pt idx="40322">
                  <c:v>132.63312299977702</c:v>
                </c:pt>
                <c:pt idx="40323">
                  <c:v>132.63405399993599</c:v>
                </c:pt>
                <c:pt idx="40324">
                  <c:v>132.646927000223</c:v>
                </c:pt>
                <c:pt idx="40325">
                  <c:v>132.66003399985399</c:v>
                </c:pt>
                <c:pt idx="40326">
                  <c:v>132.67252100013098</c:v>
                </c:pt>
                <c:pt idx="40327">
                  <c:v>132.673086000068</c:v>
                </c:pt>
                <c:pt idx="40328">
                  <c:v>132.67409999980302</c:v>
                </c:pt>
                <c:pt idx="40329">
                  <c:v>132.67477699992</c:v>
                </c:pt>
                <c:pt idx="40330">
                  <c:v>132.682725999984</c:v>
                </c:pt>
                <c:pt idx="40331">
                  <c:v>132.685237999794</c:v>
                </c:pt>
                <c:pt idx="40332">
                  <c:v>132.68589200015401</c:v>
                </c:pt>
                <c:pt idx="40333">
                  <c:v>132.687077999889</c:v>
                </c:pt>
                <c:pt idx="40334">
                  <c:v>132.68800500009002</c:v>
                </c:pt>
                <c:pt idx="40335">
                  <c:v>132.725260999905</c:v>
                </c:pt>
                <c:pt idx="40336">
                  <c:v>132.725840000148</c:v>
                </c:pt>
                <c:pt idx="40337">
                  <c:v>132.726962000106</c:v>
                </c:pt>
                <c:pt idx="40338">
                  <c:v>132.72786900006301</c:v>
                </c:pt>
                <c:pt idx="40339">
                  <c:v>132.735537999906</c:v>
                </c:pt>
                <c:pt idx="40340">
                  <c:v>132.75566999982399</c:v>
                </c:pt>
                <c:pt idx="40341">
                  <c:v>132.75583399990799</c:v>
                </c:pt>
                <c:pt idx="40342">
                  <c:v>132.75616700002502</c:v>
                </c:pt>
                <c:pt idx="40343">
                  <c:v>132.75664599996099</c:v>
                </c:pt>
                <c:pt idx="40344">
                  <c:v>132.75705400019399</c:v>
                </c:pt>
                <c:pt idx="40345">
                  <c:v>132.77910699980501</c:v>
                </c:pt>
                <c:pt idx="40346">
                  <c:v>132.80871699998801</c:v>
                </c:pt>
                <c:pt idx="40347">
                  <c:v>132.80937899980898</c:v>
                </c:pt>
                <c:pt idx="40348">
                  <c:v>132.809517000168</c:v>
                </c:pt>
                <c:pt idx="40349">
                  <c:v>132.81011400022101</c:v>
                </c:pt>
                <c:pt idx="40350">
                  <c:v>132.8101160002</c:v>
                </c:pt>
                <c:pt idx="40351">
                  <c:v>132.81063600015798</c:v>
                </c:pt>
                <c:pt idx="40352">
                  <c:v>132.81073300004201</c:v>
                </c:pt>
                <c:pt idx="40353">
                  <c:v>132.81103700001</c:v>
                </c:pt>
                <c:pt idx="40354">
                  <c:v>132.81140400022099</c:v>
                </c:pt>
                <c:pt idx="40355">
                  <c:v>132.81193800003101</c:v>
                </c:pt>
                <c:pt idx="40356">
                  <c:v>132.81220999988301</c:v>
                </c:pt>
                <c:pt idx="40357">
                  <c:v>132.81280899991501</c:v>
                </c:pt>
                <c:pt idx="40358">
                  <c:v>132.81834799999999</c:v>
                </c:pt>
                <c:pt idx="40359">
                  <c:v>132.821439000053</c:v>
                </c:pt>
                <c:pt idx="40360">
                  <c:v>132.82179899988398</c:v>
                </c:pt>
                <c:pt idx="40361">
                  <c:v>132.82250700012801</c:v>
                </c:pt>
                <c:pt idx="40362">
                  <c:v>132.82298900003198</c:v>
                </c:pt>
                <c:pt idx="40363">
                  <c:v>132.83579900007601</c:v>
                </c:pt>
                <c:pt idx="40364">
                  <c:v>132.83657800002402</c:v>
                </c:pt>
                <c:pt idx="40365">
                  <c:v>132.83773100010799</c:v>
                </c:pt>
                <c:pt idx="40366">
                  <c:v>132.83784399982301</c:v>
                </c:pt>
                <c:pt idx="40367">
                  <c:v>132.83811500013999</c:v>
                </c:pt>
                <c:pt idx="40368">
                  <c:v>132.83889300009801</c:v>
                </c:pt>
                <c:pt idx="40369">
                  <c:v>132.83892400022501</c:v>
                </c:pt>
                <c:pt idx="40370">
                  <c:v>132.83943199985501</c:v>
                </c:pt>
                <c:pt idx="40371">
                  <c:v>132.86289999996299</c:v>
                </c:pt>
                <c:pt idx="40372">
                  <c:v>132.86994999998498</c:v>
                </c:pt>
                <c:pt idx="40373">
                  <c:v>132.87446699996499</c:v>
                </c:pt>
                <c:pt idx="40374">
                  <c:v>132.875116999912</c:v>
                </c:pt>
                <c:pt idx="40375">
                  <c:v>132.876381000187</c:v>
                </c:pt>
                <c:pt idx="40376">
                  <c:v>132.87737400014501</c:v>
                </c:pt>
                <c:pt idx="40377">
                  <c:v>132.880214000124</c:v>
                </c:pt>
                <c:pt idx="40378">
                  <c:v>132.88763599985</c:v>
                </c:pt>
                <c:pt idx="40379">
                  <c:v>132.89329500003001</c:v>
                </c:pt>
                <c:pt idx="40380">
                  <c:v>132.893916999819</c:v>
                </c:pt>
                <c:pt idx="40381">
                  <c:v>132.893925000189</c:v>
                </c:pt>
                <c:pt idx="40382">
                  <c:v>132.89457700011502</c:v>
                </c:pt>
                <c:pt idx="40383">
                  <c:v>132.89522800005201</c:v>
                </c:pt>
                <c:pt idx="40384">
                  <c:v>132.89584599988299</c:v>
                </c:pt>
                <c:pt idx="40385">
                  <c:v>132.89612800008399</c:v>
                </c:pt>
                <c:pt idx="40386">
                  <c:v>132.89668400011502</c:v>
                </c:pt>
                <c:pt idx="40387">
                  <c:v>132.91432300002199</c:v>
                </c:pt>
                <c:pt idx="40388">
                  <c:v>132.91869600016</c:v>
                </c:pt>
                <c:pt idx="40389">
                  <c:v>132.91942700016</c:v>
                </c:pt>
                <c:pt idx="40390">
                  <c:v>132.920816000023</c:v>
                </c:pt>
                <c:pt idx="40391">
                  <c:v>132.921850000002</c:v>
                </c:pt>
                <c:pt idx="40392">
                  <c:v>132.92892099980199</c:v>
                </c:pt>
                <c:pt idx="40393">
                  <c:v>132.92985199996102</c:v>
                </c:pt>
                <c:pt idx="40394">
                  <c:v>132.93031700004499</c:v>
                </c:pt>
                <c:pt idx="40395">
                  <c:v>132.93110299991801</c:v>
                </c:pt>
                <c:pt idx="40396">
                  <c:v>132.93167199981301</c:v>
                </c:pt>
                <c:pt idx="40397">
                  <c:v>132.93840000005699</c:v>
                </c:pt>
                <c:pt idx="40398">
                  <c:v>132.93889399983499</c:v>
                </c:pt>
                <c:pt idx="40399">
                  <c:v>132.93976600016299</c:v>
                </c:pt>
                <c:pt idx="40400">
                  <c:v>132.940421000057</c:v>
                </c:pt>
                <c:pt idx="40401">
                  <c:v>132.94362299984599</c:v>
                </c:pt>
                <c:pt idx="40402">
                  <c:v>132.96127200010199</c:v>
                </c:pt>
                <c:pt idx="40403">
                  <c:v>132.96433699997499</c:v>
                </c:pt>
                <c:pt idx="40404">
                  <c:v>132.96506899996498</c:v>
                </c:pt>
                <c:pt idx="40405">
                  <c:v>132.96638300016599</c:v>
                </c:pt>
                <c:pt idx="40406">
                  <c:v>132.96781799999701</c:v>
                </c:pt>
                <c:pt idx="40407">
                  <c:v>132.97529600004</c:v>
                </c:pt>
                <c:pt idx="40408">
                  <c:v>132.975879999776</c:v>
                </c:pt>
                <c:pt idx="40409">
                  <c:v>132.97606100013502</c:v>
                </c:pt>
                <c:pt idx="40410">
                  <c:v>132.977047000167</c:v>
                </c:pt>
                <c:pt idx="40411">
                  <c:v>132.977822000157</c:v>
                </c:pt>
                <c:pt idx="40412">
                  <c:v>132.97831399995599</c:v>
                </c:pt>
                <c:pt idx="40413">
                  <c:v>133.00899400019199</c:v>
                </c:pt>
                <c:pt idx="40414">
                  <c:v>133.00962899984299</c:v>
                </c:pt>
                <c:pt idx="40415">
                  <c:v>133.010240000203</c:v>
                </c:pt>
                <c:pt idx="40416">
                  <c:v>133.01082399993899</c:v>
                </c:pt>
                <c:pt idx="40417">
                  <c:v>133.01161500021399</c:v>
                </c:pt>
                <c:pt idx="40418">
                  <c:v>133.017632999781</c:v>
                </c:pt>
                <c:pt idx="40419">
                  <c:v>133.01833100012999</c:v>
                </c:pt>
                <c:pt idx="40420">
                  <c:v>133.01969199983401</c:v>
                </c:pt>
                <c:pt idx="40421">
                  <c:v>133.02060900014101</c:v>
                </c:pt>
                <c:pt idx="40422">
                  <c:v>133.02144699991899</c:v>
                </c:pt>
                <c:pt idx="40423">
                  <c:v>133.043150000048</c:v>
                </c:pt>
                <c:pt idx="40424">
                  <c:v>133.051262000208</c:v>
                </c:pt>
                <c:pt idx="40425">
                  <c:v>133.05199099977401</c:v>
                </c:pt>
                <c:pt idx="40426">
                  <c:v>133.05231399999602</c:v>
                </c:pt>
                <c:pt idx="40427">
                  <c:v>133.05340599981699</c:v>
                </c:pt>
                <c:pt idx="40428">
                  <c:v>133.05437000008101</c:v>
                </c:pt>
                <c:pt idx="40429">
                  <c:v>133.05639899999701</c:v>
                </c:pt>
                <c:pt idx="40430">
                  <c:v>133.057828999881</c:v>
                </c:pt>
                <c:pt idx="40431">
                  <c:v>133.05844600017699</c:v>
                </c:pt>
                <c:pt idx="40432">
                  <c:v>133.05950199992301</c:v>
                </c:pt>
                <c:pt idx="40433">
                  <c:v>133.05963499988101</c:v>
                </c:pt>
                <c:pt idx="40434">
                  <c:v>133.060147999913</c:v>
                </c:pt>
                <c:pt idx="40435">
                  <c:v>133.06055900011398</c:v>
                </c:pt>
                <c:pt idx="40436">
                  <c:v>133.06123099982798</c:v>
                </c:pt>
                <c:pt idx="40437">
                  <c:v>133.06196800021999</c:v>
                </c:pt>
                <c:pt idx="40438">
                  <c:v>133.09406600001199</c:v>
                </c:pt>
                <c:pt idx="40439">
                  <c:v>133.09470900003299</c:v>
                </c:pt>
                <c:pt idx="40440">
                  <c:v>133.09552100008599</c:v>
                </c:pt>
                <c:pt idx="40441">
                  <c:v>133.09603500010701</c:v>
                </c:pt>
                <c:pt idx="40442">
                  <c:v>133.09611600015998</c:v>
                </c:pt>
                <c:pt idx="40443">
                  <c:v>133.09659000015</c:v>
                </c:pt>
                <c:pt idx="40444">
                  <c:v>133.09701400021299</c:v>
                </c:pt>
                <c:pt idx="40445">
                  <c:v>133.09717599986399</c:v>
                </c:pt>
                <c:pt idx="40446">
                  <c:v>133.09796600015</c:v>
                </c:pt>
                <c:pt idx="40447">
                  <c:v>133.10701899990801</c:v>
                </c:pt>
                <c:pt idx="40448">
                  <c:v>133.10738100017201</c:v>
                </c:pt>
                <c:pt idx="40449">
                  <c:v>133.107989000109</c:v>
                </c:pt>
                <c:pt idx="40450">
                  <c:v>133.10871100020401</c:v>
                </c:pt>
                <c:pt idx="40451">
                  <c:v>133.116767000046</c:v>
                </c:pt>
                <c:pt idx="40452">
                  <c:v>133.12793100021702</c:v>
                </c:pt>
                <c:pt idx="40453">
                  <c:v>133.14595100018698</c:v>
                </c:pt>
                <c:pt idx="40454">
                  <c:v>133.155260999956</c:v>
                </c:pt>
                <c:pt idx="40455">
                  <c:v>133.155776999956</c:v>
                </c:pt>
                <c:pt idx="40456">
                  <c:v>133.15661500018899</c:v>
                </c:pt>
                <c:pt idx="40457">
                  <c:v>133.15728999987101</c:v>
                </c:pt>
                <c:pt idx="40458">
                  <c:v>133.16408399987199</c:v>
                </c:pt>
                <c:pt idx="40459">
                  <c:v>133.166248000179</c:v>
                </c:pt>
                <c:pt idx="40460">
                  <c:v>133.16704799990401</c:v>
                </c:pt>
                <c:pt idx="40461">
                  <c:v>133.16843599977801</c:v>
                </c:pt>
                <c:pt idx="40462">
                  <c:v>133.16933699979899</c:v>
                </c:pt>
                <c:pt idx="40463">
                  <c:v>133.17356500010601</c:v>
                </c:pt>
                <c:pt idx="40464">
                  <c:v>133.184639999853</c:v>
                </c:pt>
                <c:pt idx="40465">
                  <c:v>133.18531400000199</c:v>
                </c:pt>
                <c:pt idx="40466">
                  <c:v>133.186731000023</c:v>
                </c:pt>
                <c:pt idx="40467">
                  <c:v>133.187729999917</c:v>
                </c:pt>
                <c:pt idx="40468">
                  <c:v>133.19206899996001</c:v>
                </c:pt>
                <c:pt idx="40469">
                  <c:v>133.192695000161</c:v>
                </c:pt>
                <c:pt idx="40470">
                  <c:v>133.193866000056</c:v>
                </c:pt>
                <c:pt idx="40471">
                  <c:v>133.19469899988601</c:v>
                </c:pt>
                <c:pt idx="40472">
                  <c:v>133.203759000025</c:v>
                </c:pt>
                <c:pt idx="40473">
                  <c:v>133.218385999953</c:v>
                </c:pt>
                <c:pt idx="40474">
                  <c:v>133.21913500021699</c:v>
                </c:pt>
                <c:pt idx="40475">
                  <c:v>133.22038700016401</c:v>
                </c:pt>
                <c:pt idx="40476">
                  <c:v>133.22136099986801</c:v>
                </c:pt>
                <c:pt idx="40477">
                  <c:v>133.22171400022799</c:v>
                </c:pt>
                <c:pt idx="40478">
                  <c:v>133.22176500014299</c:v>
                </c:pt>
                <c:pt idx="40479">
                  <c:v>133.22259300002699</c:v>
                </c:pt>
                <c:pt idx="40480">
                  <c:v>133.22325899980501</c:v>
                </c:pt>
                <c:pt idx="40481">
                  <c:v>133.22391000019698</c:v>
                </c:pt>
                <c:pt idx="40482">
                  <c:v>133.22879299994301</c:v>
                </c:pt>
                <c:pt idx="40483">
                  <c:v>133.229210000081</c:v>
                </c:pt>
                <c:pt idx="40484">
                  <c:v>133.23126100021901</c:v>
                </c:pt>
                <c:pt idx="40485">
                  <c:v>133.23144600008101</c:v>
                </c:pt>
                <c:pt idx="40486">
                  <c:v>133.23308200005999</c:v>
                </c:pt>
                <c:pt idx="40487">
                  <c:v>133.233272999859</c:v>
                </c:pt>
                <c:pt idx="40488">
                  <c:v>133.23424200007099</c:v>
                </c:pt>
                <c:pt idx="40489">
                  <c:v>133.23440700014501</c:v>
                </c:pt>
                <c:pt idx="40490">
                  <c:v>133.23532999993401</c:v>
                </c:pt>
                <c:pt idx="40491">
                  <c:v>133.235553999838</c:v>
                </c:pt>
                <c:pt idx="40492">
                  <c:v>133.23626700002899</c:v>
                </c:pt>
                <c:pt idx="40493">
                  <c:v>133.23634200014502</c:v>
                </c:pt>
                <c:pt idx="40494">
                  <c:v>133.23641199986</c:v>
                </c:pt>
                <c:pt idx="40495">
                  <c:v>133.23647600009201</c:v>
                </c:pt>
                <c:pt idx="40496">
                  <c:v>133.236542999839</c:v>
                </c:pt>
                <c:pt idx="40497">
                  <c:v>133.23662199991301</c:v>
                </c:pt>
                <c:pt idx="40498">
                  <c:v>133.23703000014501</c:v>
                </c:pt>
                <c:pt idx="40499">
                  <c:v>133.23727199986001</c:v>
                </c:pt>
                <c:pt idx="40500">
                  <c:v>133.23763500011398</c:v>
                </c:pt>
                <c:pt idx="40501">
                  <c:v>133.23789100013499</c:v>
                </c:pt>
                <c:pt idx="40502">
                  <c:v>133.23810800011398</c:v>
                </c:pt>
                <c:pt idx="40503">
                  <c:v>133.23840600014501</c:v>
                </c:pt>
                <c:pt idx="40504">
                  <c:v>133.23846699995499</c:v>
                </c:pt>
                <c:pt idx="40505">
                  <c:v>133.23888500008201</c:v>
                </c:pt>
                <c:pt idx="40506">
                  <c:v>133.24222399978601</c:v>
                </c:pt>
                <c:pt idx="40507">
                  <c:v>133.277824999822</c:v>
                </c:pt>
                <c:pt idx="40508">
                  <c:v>133.29149699984501</c:v>
                </c:pt>
                <c:pt idx="40509">
                  <c:v>133.29165000004599</c:v>
                </c:pt>
                <c:pt idx="40510">
                  <c:v>133.29216200008801</c:v>
                </c:pt>
                <c:pt idx="40511">
                  <c:v>133.29345000011</c:v>
                </c:pt>
                <c:pt idx="40512">
                  <c:v>133.29441199994102</c:v>
                </c:pt>
                <c:pt idx="40513">
                  <c:v>133.295309999994</c:v>
                </c:pt>
                <c:pt idx="40514">
                  <c:v>133.30148300019499</c:v>
                </c:pt>
                <c:pt idx="40515">
                  <c:v>133.30189499993099</c:v>
                </c:pt>
                <c:pt idx="40516">
                  <c:v>133.3025670001</c:v>
                </c:pt>
                <c:pt idx="40517">
                  <c:v>133.303798999804</c:v>
                </c:pt>
                <c:pt idx="40518">
                  <c:v>133.304664000206</c:v>
                </c:pt>
                <c:pt idx="40519">
                  <c:v>133.320755000113</c:v>
                </c:pt>
                <c:pt idx="40520">
                  <c:v>133.32563299991301</c:v>
                </c:pt>
                <c:pt idx="40521">
                  <c:v>133.33442300017799</c:v>
                </c:pt>
                <c:pt idx="40522">
                  <c:v>133.35632300004301</c:v>
                </c:pt>
                <c:pt idx="40523">
                  <c:v>133.36525100021299</c:v>
                </c:pt>
                <c:pt idx="40524">
                  <c:v>133.36546299979</c:v>
                </c:pt>
                <c:pt idx="40525">
                  <c:v>133.36602199979001</c:v>
                </c:pt>
                <c:pt idx="40526">
                  <c:v>133.367414000076</c:v>
                </c:pt>
                <c:pt idx="40527">
                  <c:v>133.36811099998101</c:v>
                </c:pt>
                <c:pt idx="40528">
                  <c:v>133.36945299988599</c:v>
                </c:pt>
                <c:pt idx="40529">
                  <c:v>133.37035599988602</c:v>
                </c:pt>
                <c:pt idx="40530">
                  <c:v>133.38203500006699</c:v>
                </c:pt>
                <c:pt idx="40531">
                  <c:v>133.382697999877</c:v>
                </c:pt>
                <c:pt idx="40532">
                  <c:v>133.38376599995101</c:v>
                </c:pt>
                <c:pt idx="40533">
                  <c:v>133.38460600016302</c:v>
                </c:pt>
                <c:pt idx="40534">
                  <c:v>133.40203999996399</c:v>
                </c:pt>
                <c:pt idx="40535">
                  <c:v>133.40276000008001</c:v>
                </c:pt>
                <c:pt idx="40536">
                  <c:v>133.404091000102</c:v>
                </c:pt>
                <c:pt idx="40537">
                  <c:v>133.40504899997501</c:v>
                </c:pt>
                <c:pt idx="40538">
                  <c:v>133.416383000167</c:v>
                </c:pt>
                <c:pt idx="40539">
                  <c:v>133.42470299994599</c:v>
                </c:pt>
                <c:pt idx="40540">
                  <c:v>133.43595100013701</c:v>
                </c:pt>
                <c:pt idx="40541">
                  <c:v>133.464985000046</c:v>
                </c:pt>
                <c:pt idx="40542">
                  <c:v>133.465649999834</c:v>
                </c:pt>
                <c:pt idx="40543">
                  <c:v>133.46682100018299</c:v>
                </c:pt>
                <c:pt idx="40544">
                  <c:v>133.467748999919</c:v>
                </c:pt>
                <c:pt idx="40545">
                  <c:v>133.46802600017301</c:v>
                </c:pt>
                <c:pt idx="40546">
                  <c:v>133.46873199998299</c:v>
                </c:pt>
                <c:pt idx="40547">
                  <c:v>133.469019000131</c:v>
                </c:pt>
                <c:pt idx="40548">
                  <c:v>133.469315000184</c:v>
                </c:pt>
                <c:pt idx="40549">
                  <c:v>133.470055000088</c:v>
                </c:pt>
                <c:pt idx="40550">
                  <c:v>133.47007899983501</c:v>
                </c:pt>
                <c:pt idx="40551">
                  <c:v>133.470872000089</c:v>
                </c:pt>
                <c:pt idx="40552">
                  <c:v>133.470880000004</c:v>
                </c:pt>
                <c:pt idx="40553">
                  <c:v>133.47644499981399</c:v>
                </c:pt>
                <c:pt idx="40554">
                  <c:v>133.48088000020599</c:v>
                </c:pt>
                <c:pt idx="40555">
                  <c:v>133.48155199992098</c:v>
                </c:pt>
                <c:pt idx="40556">
                  <c:v>133.48282400011101</c:v>
                </c:pt>
                <c:pt idx="40557">
                  <c:v>133.48374499992099</c:v>
                </c:pt>
                <c:pt idx="40558">
                  <c:v>133.51834100012601</c:v>
                </c:pt>
                <c:pt idx="40559">
                  <c:v>133.522487999925</c:v>
                </c:pt>
                <c:pt idx="40560">
                  <c:v>133.53238899981</c:v>
                </c:pt>
                <c:pt idx="40561">
                  <c:v>133.53239700018</c:v>
                </c:pt>
                <c:pt idx="40562">
                  <c:v>133.532830000149</c:v>
                </c:pt>
                <c:pt idx="40563">
                  <c:v>133.53358199992701</c:v>
                </c:pt>
                <c:pt idx="40564">
                  <c:v>133.534491999853</c:v>
                </c:pt>
                <c:pt idx="40565">
                  <c:v>133.550080000077</c:v>
                </c:pt>
                <c:pt idx="40566">
                  <c:v>133.550745999855</c:v>
                </c:pt>
                <c:pt idx="40567">
                  <c:v>133.551910999813</c:v>
                </c:pt>
                <c:pt idx="40568">
                  <c:v>133.55273900015101</c:v>
                </c:pt>
                <c:pt idx="40569">
                  <c:v>133.57117599980401</c:v>
                </c:pt>
                <c:pt idx="40570">
                  <c:v>133.57928799996401</c:v>
                </c:pt>
                <c:pt idx="40571">
                  <c:v>133.579971000017</c:v>
                </c:pt>
                <c:pt idx="40572">
                  <c:v>133.580458999858</c:v>
                </c:pt>
                <c:pt idx="40573">
                  <c:v>133.58112500009099</c:v>
                </c:pt>
                <c:pt idx="40574">
                  <c:v>133.581305999996</c:v>
                </c:pt>
                <c:pt idx="40575">
                  <c:v>133.582177999869</c:v>
                </c:pt>
                <c:pt idx="40576">
                  <c:v>133.58256599985901</c:v>
                </c:pt>
                <c:pt idx="40577">
                  <c:v>133.58348300016499</c:v>
                </c:pt>
                <c:pt idx="40578">
                  <c:v>133.59076599999702</c:v>
                </c:pt>
                <c:pt idx="40579">
                  <c:v>133.59152700013502</c:v>
                </c:pt>
                <c:pt idx="40580">
                  <c:v>133.59287200000801</c:v>
                </c:pt>
                <c:pt idx="40581">
                  <c:v>133.59392299980701</c:v>
                </c:pt>
                <c:pt idx="40582">
                  <c:v>133.59581799977602</c:v>
                </c:pt>
                <c:pt idx="40583">
                  <c:v>133.59613600005102</c:v>
                </c:pt>
                <c:pt idx="40584">
                  <c:v>133.59674999992401</c:v>
                </c:pt>
                <c:pt idx="40585">
                  <c:v>133.59718699985001</c:v>
                </c:pt>
                <c:pt idx="40586">
                  <c:v>133.60301900002</c:v>
                </c:pt>
                <c:pt idx="40587">
                  <c:v>133.623186000022</c:v>
                </c:pt>
                <c:pt idx="40588">
                  <c:v>133.626704000107</c:v>
                </c:pt>
                <c:pt idx="40589">
                  <c:v>133.62738100022298</c:v>
                </c:pt>
                <c:pt idx="40590">
                  <c:v>133.628757000224</c:v>
                </c:pt>
                <c:pt idx="40591">
                  <c:v>133.62969999980101</c:v>
                </c:pt>
                <c:pt idx="40592">
                  <c:v>133.636248000129</c:v>
                </c:pt>
                <c:pt idx="40593">
                  <c:v>133.64389700018299</c:v>
                </c:pt>
                <c:pt idx="40594">
                  <c:v>133.644447999813</c:v>
                </c:pt>
                <c:pt idx="40595">
                  <c:v>133.64546200000399</c:v>
                </c:pt>
                <c:pt idx="40596">
                  <c:v>133.64629099987701</c:v>
                </c:pt>
                <c:pt idx="40597">
                  <c:v>133.650150999983</c:v>
                </c:pt>
                <c:pt idx="40598">
                  <c:v>133.650888999909</c:v>
                </c:pt>
                <c:pt idx="40599">
                  <c:v>133.652109000195</c:v>
                </c:pt>
                <c:pt idx="40600">
                  <c:v>133.65352099981399</c:v>
                </c:pt>
                <c:pt idx="40601">
                  <c:v>133.654324999952</c:v>
                </c:pt>
                <c:pt idx="40602">
                  <c:v>133.65587899988799</c:v>
                </c:pt>
                <c:pt idx="40603">
                  <c:v>133.67389599989099</c:v>
                </c:pt>
                <c:pt idx="40604">
                  <c:v>133.67450399982701</c:v>
                </c:pt>
                <c:pt idx="40605">
                  <c:v>133.67572400011301</c:v>
                </c:pt>
                <c:pt idx="40606">
                  <c:v>133.676522999849</c:v>
                </c:pt>
                <c:pt idx="40607">
                  <c:v>133.684960000209</c:v>
                </c:pt>
                <c:pt idx="40608">
                  <c:v>133.68565700011399</c:v>
                </c:pt>
                <c:pt idx="40609">
                  <c:v>133.68609999997699</c:v>
                </c:pt>
                <c:pt idx="40610">
                  <c:v>133.68678100005101</c:v>
                </c:pt>
                <c:pt idx="40611">
                  <c:v>133.68772400008299</c:v>
                </c:pt>
                <c:pt idx="40612">
                  <c:v>133.69404900004099</c:v>
                </c:pt>
                <c:pt idx="40613">
                  <c:v>133.694469000147</c:v>
                </c:pt>
                <c:pt idx="40614">
                  <c:v>133.69498700012599</c:v>
                </c:pt>
                <c:pt idx="40615">
                  <c:v>133.69521699996699</c:v>
                </c:pt>
                <c:pt idx="40616">
                  <c:v>133.69566700020999</c:v>
                </c:pt>
                <c:pt idx="40617">
                  <c:v>133.69575900014701</c:v>
                </c:pt>
                <c:pt idx="40618">
                  <c:v>133.69693699996699</c:v>
                </c:pt>
                <c:pt idx="40619">
                  <c:v>133.69794800019</c:v>
                </c:pt>
                <c:pt idx="40620">
                  <c:v>133.69963700006301</c:v>
                </c:pt>
                <c:pt idx="40621">
                  <c:v>133.72053200009699</c:v>
                </c:pt>
                <c:pt idx="40622">
                  <c:v>133.72120399981202</c:v>
                </c:pt>
                <c:pt idx="40623">
                  <c:v>133.722502000182</c:v>
                </c:pt>
                <c:pt idx="40624">
                  <c:v>133.72356999980099</c:v>
                </c:pt>
                <c:pt idx="40625">
                  <c:v>133.72608300005501</c:v>
                </c:pt>
                <c:pt idx="40626">
                  <c:v>133.737552000184</c:v>
                </c:pt>
                <c:pt idx="40627">
                  <c:v>133.75935500016499</c:v>
                </c:pt>
                <c:pt idx="40628">
                  <c:v>133.76585500009199</c:v>
                </c:pt>
                <c:pt idx="40629">
                  <c:v>133.76631600021901</c:v>
                </c:pt>
                <c:pt idx="40630">
                  <c:v>133.767077999891</c:v>
                </c:pt>
                <c:pt idx="40631">
                  <c:v>133.768015999976</c:v>
                </c:pt>
                <c:pt idx="40632">
                  <c:v>133.77395299994501</c:v>
                </c:pt>
                <c:pt idx="40633">
                  <c:v>133.77560600019899</c:v>
                </c:pt>
                <c:pt idx="40634">
                  <c:v>133.77620700020901</c:v>
                </c:pt>
                <c:pt idx="40635">
                  <c:v>133.77742000011401</c:v>
                </c:pt>
                <c:pt idx="40636">
                  <c:v>133.778241000072</c:v>
                </c:pt>
                <c:pt idx="40637">
                  <c:v>133.79113500013699</c:v>
                </c:pt>
                <c:pt idx="40638">
                  <c:v>133.809310999822</c:v>
                </c:pt>
                <c:pt idx="40639">
                  <c:v>133.81946600020399</c:v>
                </c:pt>
                <c:pt idx="40640">
                  <c:v>133.820090999961</c:v>
                </c:pt>
                <c:pt idx="40641">
                  <c:v>133.821370000077</c:v>
                </c:pt>
                <c:pt idx="40642">
                  <c:v>133.82222800009902</c:v>
                </c:pt>
                <c:pt idx="40643">
                  <c:v>133.82681399980299</c:v>
                </c:pt>
                <c:pt idx="40644">
                  <c:v>133.82919600007799</c:v>
                </c:pt>
                <c:pt idx="40645">
                  <c:v>133.829737999803</c:v>
                </c:pt>
                <c:pt idx="40646">
                  <c:v>133.82995499978199</c:v>
                </c:pt>
                <c:pt idx="40647">
                  <c:v>133.831349000047</c:v>
                </c:pt>
                <c:pt idx="40648">
                  <c:v>133.832383000026</c:v>
                </c:pt>
                <c:pt idx="40649">
                  <c:v>133.835848000217</c:v>
                </c:pt>
                <c:pt idx="40650">
                  <c:v>133.83659100009001</c:v>
                </c:pt>
                <c:pt idx="40651">
                  <c:v>133.837937999942</c:v>
                </c:pt>
                <c:pt idx="40652">
                  <c:v>133.839438999984</c:v>
                </c:pt>
                <c:pt idx="40653">
                  <c:v>133.83948899991</c:v>
                </c:pt>
                <c:pt idx="40654">
                  <c:v>133.84020100011099</c:v>
                </c:pt>
                <c:pt idx="40655">
                  <c:v>133.84138199989999</c:v>
                </c:pt>
                <c:pt idx="40656">
                  <c:v>133.84223499997401</c:v>
                </c:pt>
                <c:pt idx="40657">
                  <c:v>133.84656300013299</c:v>
                </c:pt>
                <c:pt idx="40658">
                  <c:v>133.85286999982699</c:v>
                </c:pt>
                <c:pt idx="40659">
                  <c:v>133.85350099997498</c:v>
                </c:pt>
                <c:pt idx="40660">
                  <c:v>133.85473300013402</c:v>
                </c:pt>
                <c:pt idx="40661">
                  <c:v>133.855550000134</c:v>
                </c:pt>
                <c:pt idx="40662">
                  <c:v>133.86101300011399</c:v>
                </c:pt>
                <c:pt idx="40663">
                  <c:v>133.86168199986</c:v>
                </c:pt>
                <c:pt idx="40664">
                  <c:v>133.86297199986001</c:v>
                </c:pt>
                <c:pt idx="40665">
                  <c:v>133.86390699997699</c:v>
                </c:pt>
                <c:pt idx="40666">
                  <c:v>133.86705899984</c:v>
                </c:pt>
                <c:pt idx="40667">
                  <c:v>133.888963000117</c:v>
                </c:pt>
                <c:pt idx="40668">
                  <c:v>133.88935200009598</c:v>
                </c:pt>
                <c:pt idx="40669">
                  <c:v>133.890025999789</c:v>
                </c:pt>
                <c:pt idx="40670">
                  <c:v>133.890469000107</c:v>
                </c:pt>
                <c:pt idx="40671">
                  <c:v>133.894612999938</c:v>
                </c:pt>
                <c:pt idx="40672">
                  <c:v>133.895116000076</c:v>
                </c:pt>
                <c:pt idx="40673">
                  <c:v>133.89601600010701</c:v>
                </c:pt>
                <c:pt idx="40674">
                  <c:v>133.896749000086</c:v>
                </c:pt>
                <c:pt idx="40675">
                  <c:v>133.90385999991801</c:v>
                </c:pt>
                <c:pt idx="40676">
                  <c:v>133.90604100004501</c:v>
                </c:pt>
                <c:pt idx="40677">
                  <c:v>133.906699999897</c:v>
                </c:pt>
                <c:pt idx="40678">
                  <c:v>133.907831000215</c:v>
                </c:pt>
                <c:pt idx="40679">
                  <c:v>133.908733000225</c:v>
                </c:pt>
                <c:pt idx="40680">
                  <c:v>133.916471999782</c:v>
                </c:pt>
                <c:pt idx="40681">
                  <c:v>133.91683200006798</c:v>
                </c:pt>
                <c:pt idx="40682">
                  <c:v>133.917510000173</c:v>
                </c:pt>
                <c:pt idx="40683">
                  <c:v>133.91796799987699</c:v>
                </c:pt>
                <c:pt idx="40684">
                  <c:v>133.93683899994301</c:v>
                </c:pt>
                <c:pt idx="40685">
                  <c:v>133.937564000007</c:v>
                </c:pt>
                <c:pt idx="40686">
                  <c:v>133.93891899977399</c:v>
                </c:pt>
                <c:pt idx="40687">
                  <c:v>133.93923300009101</c:v>
                </c:pt>
                <c:pt idx="40688">
                  <c:v>133.93953900003899</c:v>
                </c:pt>
                <c:pt idx="40689">
                  <c:v>133.94023499995399</c:v>
                </c:pt>
                <c:pt idx="40690">
                  <c:v>133.94029299979499</c:v>
                </c:pt>
                <c:pt idx="40691">
                  <c:v>133.940577999965</c:v>
                </c:pt>
                <c:pt idx="40692">
                  <c:v>133.94087300002801</c:v>
                </c:pt>
                <c:pt idx="40693">
                  <c:v>133.94489900019801</c:v>
                </c:pt>
                <c:pt idx="40694">
                  <c:v>133.94633200005001</c:v>
                </c:pt>
                <c:pt idx="40695">
                  <c:v>133.94692000019802</c:v>
                </c:pt>
                <c:pt idx="40696">
                  <c:v>133.94785199989201</c:v>
                </c:pt>
                <c:pt idx="40697">
                  <c:v>133.947986999828</c:v>
                </c:pt>
                <c:pt idx="40698">
                  <c:v>133.948527000029</c:v>
                </c:pt>
                <c:pt idx="40699">
                  <c:v>133.94864800011399</c:v>
                </c:pt>
                <c:pt idx="40700">
                  <c:v>133.949938000114</c:v>
                </c:pt>
                <c:pt idx="40701">
                  <c:v>133.95091800020901</c:v>
                </c:pt>
                <c:pt idx="40702">
                  <c:v>133.95324600014601</c:v>
                </c:pt>
                <c:pt idx="40703">
                  <c:v>133.95339799990299</c:v>
                </c:pt>
                <c:pt idx="40704">
                  <c:v>133.95569700014599</c:v>
                </c:pt>
                <c:pt idx="40705">
                  <c:v>133.95620499977602</c:v>
                </c:pt>
                <c:pt idx="40706">
                  <c:v>133.95707800009399</c:v>
                </c:pt>
                <c:pt idx="40707">
                  <c:v>133.95770499982899</c:v>
                </c:pt>
                <c:pt idx="40708">
                  <c:v>133.973562999926</c:v>
                </c:pt>
                <c:pt idx="40709">
                  <c:v>133.97386999986301</c:v>
                </c:pt>
                <c:pt idx="40710">
                  <c:v>133.97441500001099</c:v>
                </c:pt>
                <c:pt idx="40711">
                  <c:v>133.97536200000098</c:v>
                </c:pt>
                <c:pt idx="40712">
                  <c:v>133.97549599994798</c:v>
                </c:pt>
                <c:pt idx="40713">
                  <c:v>133.98176700002199</c:v>
                </c:pt>
                <c:pt idx="40714">
                  <c:v>133.98224499996999</c:v>
                </c:pt>
                <c:pt idx="40715">
                  <c:v>133.98311999981098</c:v>
                </c:pt>
                <c:pt idx="40716">
                  <c:v>133.98381600018101</c:v>
                </c:pt>
                <c:pt idx="40717">
                  <c:v>133.98445800021301</c:v>
                </c:pt>
                <c:pt idx="40718">
                  <c:v>133.99557299999199</c:v>
                </c:pt>
                <c:pt idx="40719">
                  <c:v>133.99629700006699</c:v>
                </c:pt>
                <c:pt idx="40720">
                  <c:v>133.997588000056</c:v>
                </c:pt>
                <c:pt idx="40721">
                  <c:v>133.99893199994</c:v>
                </c:pt>
                <c:pt idx="40722">
                  <c:v>134.002707000036</c:v>
                </c:pt>
                <c:pt idx="40723">
                  <c:v>134.00572299997199</c:v>
                </c:pt>
                <c:pt idx="40724">
                  <c:v>134.00602599995099</c:v>
                </c:pt>
                <c:pt idx="40725">
                  <c:v>134.00615099999399</c:v>
                </c:pt>
                <c:pt idx="40726">
                  <c:v>134.006576000047</c:v>
                </c:pt>
                <c:pt idx="40727">
                  <c:v>134.00683300005699</c:v>
                </c:pt>
                <c:pt idx="40728">
                  <c:v>134.00705399999399</c:v>
                </c:pt>
                <c:pt idx="40729">
                  <c:v>134.00796099995199</c:v>
                </c:pt>
                <c:pt idx="40730">
                  <c:v>134.008784999878</c:v>
                </c:pt>
                <c:pt idx="40731">
                  <c:v>134.010959000079</c:v>
                </c:pt>
                <c:pt idx="40732">
                  <c:v>134.01953399988901</c:v>
                </c:pt>
                <c:pt idx="40733">
                  <c:v>134.032583000134</c:v>
                </c:pt>
                <c:pt idx="40734">
                  <c:v>134.041860999786</c:v>
                </c:pt>
                <c:pt idx="40735">
                  <c:v>134.04888200011501</c:v>
                </c:pt>
                <c:pt idx="40736">
                  <c:v>134.06596799995799</c:v>
                </c:pt>
                <c:pt idx="40737">
                  <c:v>134.07209900014999</c:v>
                </c:pt>
                <c:pt idx="40738">
                  <c:v>134.07271400001198</c:v>
                </c:pt>
                <c:pt idx="40739">
                  <c:v>134.07380599983202</c:v>
                </c:pt>
                <c:pt idx="40740">
                  <c:v>134.074104999854</c:v>
                </c:pt>
                <c:pt idx="40741">
                  <c:v>134.07456699997002</c:v>
                </c:pt>
                <c:pt idx="40742">
                  <c:v>134.074683000108</c:v>
                </c:pt>
                <c:pt idx="40743">
                  <c:v>134.07469599997</c:v>
                </c:pt>
                <c:pt idx="40744">
                  <c:v>134.075679000034</c:v>
                </c:pt>
                <c:pt idx="40745">
                  <c:v>134.07638399985399</c:v>
                </c:pt>
                <c:pt idx="40746">
                  <c:v>134.10383100017401</c:v>
                </c:pt>
                <c:pt idx="40747">
                  <c:v>134.10426000018501</c:v>
                </c:pt>
                <c:pt idx="40748">
                  <c:v>134.10505699994201</c:v>
                </c:pt>
                <c:pt idx="40749">
                  <c:v>134.10600799988899</c:v>
                </c:pt>
                <c:pt idx="40750">
                  <c:v>134.10845399994201</c:v>
                </c:pt>
                <c:pt idx="40751">
                  <c:v>134.111634999953</c:v>
                </c:pt>
                <c:pt idx="40752">
                  <c:v>134.11377800002799</c:v>
                </c:pt>
                <c:pt idx="40753">
                  <c:v>134.11432600014402</c:v>
                </c:pt>
                <c:pt idx="40754">
                  <c:v>134.11529399991099</c:v>
                </c:pt>
                <c:pt idx="40755">
                  <c:v>134.115963000112</c:v>
                </c:pt>
                <c:pt idx="40756">
                  <c:v>134.11894499995401</c:v>
                </c:pt>
                <c:pt idx="40757">
                  <c:v>134.11944000017598</c:v>
                </c:pt>
                <c:pt idx="40758">
                  <c:v>134.120461999827</c:v>
                </c:pt>
                <c:pt idx="40759">
                  <c:v>134.12114499987999</c:v>
                </c:pt>
                <c:pt idx="40760">
                  <c:v>134.12278499981699</c:v>
                </c:pt>
                <c:pt idx="40761">
                  <c:v>134.12346499990198</c:v>
                </c:pt>
                <c:pt idx="40762">
                  <c:v>134.12463399981701</c:v>
                </c:pt>
                <c:pt idx="40763">
                  <c:v>134.12550600014501</c:v>
                </c:pt>
                <c:pt idx="40764">
                  <c:v>134.13692299991399</c:v>
                </c:pt>
                <c:pt idx="40765">
                  <c:v>134.13983000009401</c:v>
                </c:pt>
                <c:pt idx="40766">
                  <c:v>134.14307699986199</c:v>
                </c:pt>
                <c:pt idx="40767">
                  <c:v>134.15748299985299</c:v>
                </c:pt>
                <c:pt idx="40768">
                  <c:v>134.15814700010699</c:v>
                </c:pt>
                <c:pt idx="40769">
                  <c:v>134.1589499998</c:v>
                </c:pt>
                <c:pt idx="40770">
                  <c:v>134.15933799979001</c:v>
                </c:pt>
                <c:pt idx="40771">
                  <c:v>134.16019599981098</c:v>
                </c:pt>
                <c:pt idx="40772">
                  <c:v>134.16741699984399</c:v>
                </c:pt>
                <c:pt idx="40773">
                  <c:v>134.167880999939</c:v>
                </c:pt>
                <c:pt idx="40774">
                  <c:v>134.168769000098</c:v>
                </c:pt>
                <c:pt idx="40775">
                  <c:v>134.16951899989701</c:v>
                </c:pt>
                <c:pt idx="40776">
                  <c:v>134.17167699981201</c:v>
                </c:pt>
                <c:pt idx="40777">
                  <c:v>134.185419999994</c:v>
                </c:pt>
                <c:pt idx="40778">
                  <c:v>134.186068999952</c:v>
                </c:pt>
                <c:pt idx="40779">
                  <c:v>134.187267000015</c:v>
                </c:pt>
                <c:pt idx="40780">
                  <c:v>134.18755100019499</c:v>
                </c:pt>
                <c:pt idx="40781">
                  <c:v>134.188123000058</c:v>
                </c:pt>
                <c:pt idx="40782">
                  <c:v>134.19460800014301</c:v>
                </c:pt>
                <c:pt idx="40783">
                  <c:v>134.201916000165</c:v>
                </c:pt>
                <c:pt idx="40784">
                  <c:v>134.20253799995399</c:v>
                </c:pt>
                <c:pt idx="40785">
                  <c:v>134.20368800007</c:v>
                </c:pt>
                <c:pt idx="40786">
                  <c:v>134.20374799989</c:v>
                </c:pt>
                <c:pt idx="40787">
                  <c:v>134.20411500010201</c:v>
                </c:pt>
                <c:pt idx="40788">
                  <c:v>134.20451799993302</c:v>
                </c:pt>
                <c:pt idx="40789">
                  <c:v>134.20483600020802</c:v>
                </c:pt>
                <c:pt idx="40790">
                  <c:v>134.20533299995401</c:v>
                </c:pt>
                <c:pt idx="40791">
                  <c:v>134.22009599980802</c:v>
                </c:pt>
                <c:pt idx="40792">
                  <c:v>134.22210299995601</c:v>
                </c:pt>
                <c:pt idx="40793">
                  <c:v>134.22545999992499</c:v>
                </c:pt>
                <c:pt idx="40794">
                  <c:v>134.22606299991398</c:v>
                </c:pt>
                <c:pt idx="40795">
                  <c:v>134.226707999914</c:v>
                </c:pt>
                <c:pt idx="40796">
                  <c:v>134.22765099994601</c:v>
                </c:pt>
                <c:pt idx="40797">
                  <c:v>134.22865399979801</c:v>
                </c:pt>
                <c:pt idx="40798">
                  <c:v>134.24414500013802</c:v>
                </c:pt>
                <c:pt idx="40799">
                  <c:v>134.24476699992701</c:v>
                </c:pt>
                <c:pt idx="40800">
                  <c:v>134.24606499984199</c:v>
                </c:pt>
                <c:pt idx="40801">
                  <c:v>134.2469719998</c:v>
                </c:pt>
                <c:pt idx="40802">
                  <c:v>134.248853999906</c:v>
                </c:pt>
                <c:pt idx="40803">
                  <c:v>134.24967999981101</c:v>
                </c:pt>
                <c:pt idx="40804">
                  <c:v>134.25080800016002</c:v>
                </c:pt>
                <c:pt idx="40805">
                  <c:v>134.251432999917</c:v>
                </c:pt>
                <c:pt idx="40806">
                  <c:v>134.251735999896</c:v>
                </c:pt>
                <c:pt idx="40807">
                  <c:v>134.252017000108</c:v>
                </c:pt>
                <c:pt idx="40808">
                  <c:v>134.252351000213</c:v>
                </c:pt>
                <c:pt idx="40809">
                  <c:v>134.25274300016099</c:v>
                </c:pt>
                <c:pt idx="40810">
                  <c:v>134.26282799991802</c:v>
                </c:pt>
                <c:pt idx="40811">
                  <c:v>134.26974599997197</c:v>
                </c:pt>
                <c:pt idx="40812">
                  <c:v>134.27017999993001</c:v>
                </c:pt>
                <c:pt idx="40813">
                  <c:v>134.270974000173</c:v>
                </c:pt>
                <c:pt idx="40814">
                  <c:v>134.27160799983503</c:v>
                </c:pt>
                <c:pt idx="40815">
                  <c:v>134.27311799978199</c:v>
                </c:pt>
                <c:pt idx="40816">
                  <c:v>134.27379099994099</c:v>
                </c:pt>
                <c:pt idx="40817">
                  <c:v>134.27513699980398</c:v>
                </c:pt>
                <c:pt idx="40818">
                  <c:v>134.27602100000502</c:v>
                </c:pt>
                <c:pt idx="40819">
                  <c:v>134.281863000069</c:v>
                </c:pt>
                <c:pt idx="40820">
                  <c:v>134.29256000017602</c:v>
                </c:pt>
                <c:pt idx="40821">
                  <c:v>134.29735599993302</c:v>
                </c:pt>
                <c:pt idx="40822">
                  <c:v>134.29742400012401</c:v>
                </c:pt>
                <c:pt idx="40823">
                  <c:v>134.29804399993301</c:v>
                </c:pt>
                <c:pt idx="40824">
                  <c:v>134.29813099992299</c:v>
                </c:pt>
                <c:pt idx="40825">
                  <c:v>134.29938299987001</c:v>
                </c:pt>
                <c:pt idx="40826">
                  <c:v>134.29943600021898</c:v>
                </c:pt>
                <c:pt idx="40827">
                  <c:v>134.30040100001801</c:v>
                </c:pt>
                <c:pt idx="40828">
                  <c:v>134.300856000209</c:v>
                </c:pt>
                <c:pt idx="40829">
                  <c:v>134.31433899995602</c:v>
                </c:pt>
                <c:pt idx="40830">
                  <c:v>134.31460599986102</c:v>
                </c:pt>
                <c:pt idx="40831">
                  <c:v>134.315180000157</c:v>
                </c:pt>
                <c:pt idx="40832">
                  <c:v>134.31562300002</c:v>
                </c:pt>
                <c:pt idx="40833">
                  <c:v>134.31828300008402</c:v>
                </c:pt>
                <c:pt idx="40834">
                  <c:v>134.323706000031</c:v>
                </c:pt>
                <c:pt idx="40835">
                  <c:v>134.323901999778</c:v>
                </c:pt>
                <c:pt idx="40836">
                  <c:v>134.33784000017101</c:v>
                </c:pt>
                <c:pt idx="40837">
                  <c:v>134.33841100004398</c:v>
                </c:pt>
                <c:pt idx="40838">
                  <c:v>134.33951099978</c:v>
                </c:pt>
                <c:pt idx="40839">
                  <c:v>134.34028600022398</c:v>
                </c:pt>
                <c:pt idx="40840">
                  <c:v>134.34033600014999</c:v>
                </c:pt>
                <c:pt idx="40841">
                  <c:v>134.35399099989797</c:v>
                </c:pt>
                <c:pt idx="40842">
                  <c:v>134.35438799979201</c:v>
                </c:pt>
                <c:pt idx="40843">
                  <c:v>134.35448900008799</c:v>
                </c:pt>
                <c:pt idx="40844">
                  <c:v>134.35507399981299</c:v>
                </c:pt>
                <c:pt idx="40845">
                  <c:v>134.355668999887</c:v>
                </c:pt>
                <c:pt idx="40846">
                  <c:v>134.37115099986801</c:v>
                </c:pt>
                <c:pt idx="40847">
                  <c:v>134.37428799988899</c:v>
                </c:pt>
                <c:pt idx="40848">
                  <c:v>134.37457200006898</c:v>
                </c:pt>
                <c:pt idx="40849">
                  <c:v>134.37506499985798</c:v>
                </c:pt>
                <c:pt idx="40850">
                  <c:v>134.37546200020699</c:v>
                </c:pt>
                <c:pt idx="40851">
                  <c:v>134.38569299978499</c:v>
                </c:pt>
                <c:pt idx="40852">
                  <c:v>134.386378999806</c:v>
                </c:pt>
                <c:pt idx="40853">
                  <c:v>134.40770299985098</c:v>
                </c:pt>
                <c:pt idx="40854">
                  <c:v>134.40886199987199</c:v>
                </c:pt>
                <c:pt idx="40855">
                  <c:v>134.415396999884</c:v>
                </c:pt>
                <c:pt idx="40856">
                  <c:v>134.41605600019099</c:v>
                </c:pt>
                <c:pt idx="40857">
                  <c:v>134.417362000021</c:v>
                </c:pt>
                <c:pt idx="40858">
                  <c:v>134.41828199984198</c:v>
                </c:pt>
                <c:pt idx="40859">
                  <c:v>134.43479499983297</c:v>
                </c:pt>
                <c:pt idx="40860">
                  <c:v>134.439584000119</c:v>
                </c:pt>
                <c:pt idx="40861">
                  <c:v>134.440360000098</c:v>
                </c:pt>
                <c:pt idx="40862">
                  <c:v>134.441682000215</c:v>
                </c:pt>
                <c:pt idx="40863">
                  <c:v>134.44177700012003</c:v>
                </c:pt>
                <c:pt idx="40864">
                  <c:v>134.443057000225</c:v>
                </c:pt>
                <c:pt idx="40865">
                  <c:v>134.45228599994098</c:v>
                </c:pt>
                <c:pt idx="40866">
                  <c:v>134.45291200014202</c:v>
                </c:pt>
                <c:pt idx="40867">
                  <c:v>134.45396199995199</c:v>
                </c:pt>
                <c:pt idx="40868">
                  <c:v>134.454698999888</c:v>
                </c:pt>
                <c:pt idx="40869">
                  <c:v>134.47628399990202</c:v>
                </c:pt>
                <c:pt idx="40870">
                  <c:v>134.497973000179</c:v>
                </c:pt>
                <c:pt idx="40871">
                  <c:v>134.4986160002</c:v>
                </c:pt>
                <c:pt idx="40872">
                  <c:v>134.50002099989399</c:v>
                </c:pt>
                <c:pt idx="40873">
                  <c:v>134.50099700003099</c:v>
                </c:pt>
                <c:pt idx="40874">
                  <c:v>134.504828999979</c:v>
                </c:pt>
                <c:pt idx="40875">
                  <c:v>134.50534899993698</c:v>
                </c:pt>
                <c:pt idx="40876">
                  <c:v>134.50580700009502</c:v>
                </c:pt>
                <c:pt idx="40877">
                  <c:v>134.50631900013801</c:v>
                </c:pt>
                <c:pt idx="40878">
                  <c:v>134.50702499994799</c:v>
                </c:pt>
                <c:pt idx="40879">
                  <c:v>134.51004499984199</c:v>
                </c:pt>
                <c:pt idx="40880">
                  <c:v>134.52042300014</c:v>
                </c:pt>
                <c:pt idx="40881">
                  <c:v>134.521163000044</c:v>
                </c:pt>
                <c:pt idx="40882">
                  <c:v>134.52237299998097</c:v>
                </c:pt>
                <c:pt idx="40883">
                  <c:v>134.52316900020301</c:v>
                </c:pt>
                <c:pt idx="40884">
                  <c:v>134.53118200004602</c:v>
                </c:pt>
                <c:pt idx="40885">
                  <c:v>134.53157399999299</c:v>
                </c:pt>
                <c:pt idx="40886">
                  <c:v>134.532198000215</c:v>
                </c:pt>
                <c:pt idx="40887">
                  <c:v>134.532699999908</c:v>
                </c:pt>
                <c:pt idx="40888">
                  <c:v>134.551486999953</c:v>
                </c:pt>
                <c:pt idx="40889">
                  <c:v>134.561415999996</c:v>
                </c:pt>
                <c:pt idx="40890">
                  <c:v>134.56194299987999</c:v>
                </c:pt>
                <c:pt idx="40891">
                  <c:v>134.56296200001799</c:v>
                </c:pt>
                <c:pt idx="40892">
                  <c:v>134.56363600016599</c:v>
                </c:pt>
                <c:pt idx="40893">
                  <c:v>134.56745499979601</c:v>
                </c:pt>
                <c:pt idx="40894">
                  <c:v>134.56776000020901</c:v>
                </c:pt>
                <c:pt idx="40895">
                  <c:v>134.568042999944</c:v>
                </c:pt>
                <c:pt idx="40896">
                  <c:v>134.568477999891</c:v>
                </c:pt>
                <c:pt idx="40897">
                  <c:v>134.568759000103</c:v>
                </c:pt>
                <c:pt idx="40898">
                  <c:v>134.56928899995501</c:v>
                </c:pt>
                <c:pt idx="40899">
                  <c:v>134.56979800002901</c:v>
                </c:pt>
                <c:pt idx="40900">
                  <c:v>134.57015199992298</c:v>
                </c:pt>
                <c:pt idx="40901">
                  <c:v>134.57075799988101</c:v>
                </c:pt>
                <c:pt idx="40902">
                  <c:v>134.57156999993398</c:v>
                </c:pt>
                <c:pt idx="40903">
                  <c:v>134.57215300013502</c:v>
                </c:pt>
                <c:pt idx="40904">
                  <c:v>134.57335100019898</c:v>
                </c:pt>
                <c:pt idx="40905">
                  <c:v>134.57414599997699</c:v>
                </c:pt>
                <c:pt idx="40906">
                  <c:v>134.59257100021202</c:v>
                </c:pt>
                <c:pt idx="40907">
                  <c:v>134.60145699991699</c:v>
                </c:pt>
                <c:pt idx="40908">
                  <c:v>134.60184199993802</c:v>
                </c:pt>
                <c:pt idx="40909">
                  <c:v>134.60261199998001</c:v>
                </c:pt>
                <c:pt idx="40910">
                  <c:v>134.60315700012799</c:v>
                </c:pt>
                <c:pt idx="40911">
                  <c:v>134.612255999854</c:v>
                </c:pt>
                <c:pt idx="40912">
                  <c:v>134.612928000024</c:v>
                </c:pt>
                <c:pt idx="40913">
                  <c:v>134.61412900005499</c:v>
                </c:pt>
                <c:pt idx="40914">
                  <c:v>134.614951000003</c:v>
                </c:pt>
                <c:pt idx="40915">
                  <c:v>134.61694299985501</c:v>
                </c:pt>
                <c:pt idx="40916">
                  <c:v>134.62566799989798</c:v>
                </c:pt>
                <c:pt idx="40917">
                  <c:v>134.62747399989797</c:v>
                </c:pt>
                <c:pt idx="40918">
                  <c:v>134.63266300004699</c:v>
                </c:pt>
                <c:pt idx="40919">
                  <c:v>134.63700300007901</c:v>
                </c:pt>
                <c:pt idx="40920">
                  <c:v>134.666279000157</c:v>
                </c:pt>
                <c:pt idx="40921">
                  <c:v>134.681180999905</c:v>
                </c:pt>
                <c:pt idx="40922">
                  <c:v>134.683467999821</c:v>
                </c:pt>
                <c:pt idx="40923">
                  <c:v>134.68418999991599</c:v>
                </c:pt>
                <c:pt idx="40924">
                  <c:v>134.685250000075</c:v>
                </c:pt>
                <c:pt idx="40925">
                  <c:v>134.686109000085</c:v>
                </c:pt>
                <c:pt idx="40926">
                  <c:v>134.69323099980102</c:v>
                </c:pt>
                <c:pt idx="40927">
                  <c:v>134.69385300004399</c:v>
                </c:pt>
                <c:pt idx="40928">
                  <c:v>134.694914000192</c:v>
                </c:pt>
                <c:pt idx="40929">
                  <c:v>134.69573400016</c:v>
                </c:pt>
                <c:pt idx="40930">
                  <c:v>134.71119899986601</c:v>
                </c:pt>
                <c:pt idx="40931">
                  <c:v>134.71173800007799</c:v>
                </c:pt>
                <c:pt idx="40932">
                  <c:v>134.712752999803</c:v>
                </c:pt>
                <c:pt idx="40933">
                  <c:v>134.71346799997198</c:v>
                </c:pt>
                <c:pt idx="40934">
                  <c:v>134.73955200015502</c:v>
                </c:pt>
                <c:pt idx="40935">
                  <c:v>134.74017699991199</c:v>
                </c:pt>
                <c:pt idx="40936">
                  <c:v>134.740893000071</c:v>
                </c:pt>
                <c:pt idx="40937">
                  <c:v>134.74147499982701</c:v>
                </c:pt>
                <c:pt idx="40938">
                  <c:v>134.74150699994399</c:v>
                </c:pt>
                <c:pt idx="40939">
                  <c:v>134.74235600006</c:v>
                </c:pt>
                <c:pt idx="40940">
                  <c:v>134.742621999976</c:v>
                </c:pt>
                <c:pt idx="40941">
                  <c:v>134.743250000155</c:v>
                </c:pt>
                <c:pt idx="40942">
                  <c:v>134.74338100013398</c:v>
                </c:pt>
                <c:pt idx="40943">
                  <c:v>134.74368100014499</c:v>
                </c:pt>
                <c:pt idx="40944">
                  <c:v>134.74436200021898</c:v>
                </c:pt>
                <c:pt idx="40945">
                  <c:v>134.74482099991198</c:v>
                </c:pt>
                <c:pt idx="40946">
                  <c:v>134.763393999946</c:v>
                </c:pt>
                <c:pt idx="40947">
                  <c:v>134.76437999997802</c:v>
                </c:pt>
                <c:pt idx="40948">
                  <c:v>134.801838999919</c:v>
                </c:pt>
                <c:pt idx="40949">
                  <c:v>134.80247699999299</c:v>
                </c:pt>
                <c:pt idx="40950">
                  <c:v>134.802504000163</c:v>
                </c:pt>
                <c:pt idx="40951">
                  <c:v>134.80311800003599</c:v>
                </c:pt>
                <c:pt idx="40952">
                  <c:v>134.803913999803</c:v>
                </c:pt>
                <c:pt idx="40953">
                  <c:v>134.80438199985599</c:v>
                </c:pt>
                <c:pt idx="40954">
                  <c:v>134.804845999951</c:v>
                </c:pt>
                <c:pt idx="40955">
                  <c:v>134.80533499978199</c:v>
                </c:pt>
                <c:pt idx="40956">
                  <c:v>134.80977100016298</c:v>
                </c:pt>
                <c:pt idx="40957">
                  <c:v>134.810977000142</c:v>
                </c:pt>
                <c:pt idx="40958">
                  <c:v>134.81950000004801</c:v>
                </c:pt>
                <c:pt idx="40959">
                  <c:v>134.82010699999501</c:v>
                </c:pt>
                <c:pt idx="40960">
                  <c:v>134.82133700017499</c:v>
                </c:pt>
                <c:pt idx="40961">
                  <c:v>134.82172000021799</c:v>
                </c:pt>
                <c:pt idx="40962">
                  <c:v>134.82213699990001</c:v>
                </c:pt>
                <c:pt idx="40963">
                  <c:v>134.822433999943</c:v>
                </c:pt>
                <c:pt idx="40964">
                  <c:v>134.823651999795</c:v>
                </c:pt>
                <c:pt idx="40965">
                  <c:v>134.824990000197</c:v>
                </c:pt>
                <c:pt idx="40966">
                  <c:v>134.82696399978499</c:v>
                </c:pt>
                <c:pt idx="40967">
                  <c:v>134.82771200005999</c:v>
                </c:pt>
                <c:pt idx="40968">
                  <c:v>134.82907900015499</c:v>
                </c:pt>
                <c:pt idx="40969">
                  <c:v>134.830082000007</c:v>
                </c:pt>
                <c:pt idx="40970">
                  <c:v>134.85762199979902</c:v>
                </c:pt>
                <c:pt idx="40971">
                  <c:v>134.875484000076</c:v>
                </c:pt>
                <c:pt idx="40972">
                  <c:v>134.88885300012001</c:v>
                </c:pt>
                <c:pt idx="40973">
                  <c:v>134.905942999921</c:v>
                </c:pt>
                <c:pt idx="40974">
                  <c:v>134.90601400007998</c:v>
                </c:pt>
                <c:pt idx="40975">
                  <c:v>134.90644000012202</c:v>
                </c:pt>
                <c:pt idx="40976">
                  <c:v>134.907404999921</c:v>
                </c:pt>
                <c:pt idx="40977">
                  <c:v>134.908092999921</c:v>
                </c:pt>
                <c:pt idx="40978">
                  <c:v>134.912694999911</c:v>
                </c:pt>
                <c:pt idx="40979">
                  <c:v>134.91316399995398</c:v>
                </c:pt>
                <c:pt idx="40980">
                  <c:v>134.91389599994298</c:v>
                </c:pt>
                <c:pt idx="40981">
                  <c:v>134.91526600000699</c:v>
                </c:pt>
                <c:pt idx="40982">
                  <c:v>134.916276999774</c:v>
                </c:pt>
                <c:pt idx="40983">
                  <c:v>134.947731000011</c:v>
                </c:pt>
                <c:pt idx="40984">
                  <c:v>134.948331000032</c:v>
                </c:pt>
                <c:pt idx="40985">
                  <c:v>134.949378999863</c:v>
                </c:pt>
                <c:pt idx="40986">
                  <c:v>134.95014299996902</c:v>
                </c:pt>
                <c:pt idx="40987">
                  <c:v>134.95039800000001</c:v>
                </c:pt>
                <c:pt idx="40988">
                  <c:v>134.951020999778</c:v>
                </c:pt>
                <c:pt idx="40989">
                  <c:v>134.95218800017</c:v>
                </c:pt>
                <c:pt idx="40990">
                  <c:v>134.952305999831</c:v>
                </c:pt>
                <c:pt idx="40991">
                  <c:v>134.95273799981001</c:v>
                </c:pt>
                <c:pt idx="40992">
                  <c:v>134.952894999969</c:v>
                </c:pt>
                <c:pt idx="40993">
                  <c:v>134.95316599983099</c:v>
                </c:pt>
                <c:pt idx="40994">
                  <c:v>134.95328099998</c:v>
                </c:pt>
                <c:pt idx="40995">
                  <c:v>134.95381700022301</c:v>
                </c:pt>
                <c:pt idx="40996">
                  <c:v>134.95392799995898</c:v>
                </c:pt>
                <c:pt idx="40997">
                  <c:v>134.95418299999</c:v>
                </c:pt>
                <c:pt idx="40998">
                  <c:v>134.95420700019099</c:v>
                </c:pt>
                <c:pt idx="40999">
                  <c:v>134.95437600022302</c:v>
                </c:pt>
                <c:pt idx="41000">
                  <c:v>134.95458399984199</c:v>
                </c:pt>
                <c:pt idx="41001">
                  <c:v>134.990550000111</c:v>
                </c:pt>
                <c:pt idx="41002">
                  <c:v>135.00134800005901</c:v>
                </c:pt>
                <c:pt idx="41003">
                  <c:v>135.00268400002801</c:v>
                </c:pt>
                <c:pt idx="41004">
                  <c:v>135.00336200013399</c:v>
                </c:pt>
                <c:pt idx="41005">
                  <c:v>135.00457600002801</c:v>
                </c:pt>
                <c:pt idx="41006">
                  <c:v>135.00548100000699</c:v>
                </c:pt>
                <c:pt idx="41007">
                  <c:v>135.01544800010299</c:v>
                </c:pt>
                <c:pt idx="41008">
                  <c:v>135.03405700021099</c:v>
                </c:pt>
                <c:pt idx="41009">
                  <c:v>135.03471700005298</c:v>
                </c:pt>
                <c:pt idx="41010">
                  <c:v>135.03583100009502</c:v>
                </c:pt>
                <c:pt idx="41011">
                  <c:v>135.036579999905</c:v>
                </c:pt>
                <c:pt idx="41012">
                  <c:v>135.048896000171</c:v>
                </c:pt>
                <c:pt idx="41013">
                  <c:v>135.057737999886</c:v>
                </c:pt>
                <c:pt idx="41014">
                  <c:v>135.058373999982</c:v>
                </c:pt>
                <c:pt idx="41015">
                  <c:v>135.05959699978101</c:v>
                </c:pt>
                <c:pt idx="41016">
                  <c:v>135.060589000204</c:v>
                </c:pt>
                <c:pt idx="41017">
                  <c:v>135.06939599983502</c:v>
                </c:pt>
                <c:pt idx="41018">
                  <c:v>135.08191399978301</c:v>
                </c:pt>
                <c:pt idx="41019">
                  <c:v>135.08231900004802</c:v>
                </c:pt>
                <c:pt idx="41020">
                  <c:v>135.08307399979401</c:v>
                </c:pt>
                <c:pt idx="41021">
                  <c:v>135.08365600000599</c:v>
                </c:pt>
                <c:pt idx="41022">
                  <c:v>135.10279100000798</c:v>
                </c:pt>
                <c:pt idx="41023">
                  <c:v>135.103510000135</c:v>
                </c:pt>
                <c:pt idx="41024">
                  <c:v>135.10467900005</c:v>
                </c:pt>
                <c:pt idx="41025">
                  <c:v>135.105913000188</c:v>
                </c:pt>
                <c:pt idx="41026">
                  <c:v>135.107263999998</c:v>
                </c:pt>
                <c:pt idx="41027">
                  <c:v>135.10770199991302</c:v>
                </c:pt>
                <c:pt idx="41028">
                  <c:v>135.10848599980801</c:v>
                </c:pt>
                <c:pt idx="41029">
                  <c:v>135.10906600004</c:v>
                </c:pt>
                <c:pt idx="41030">
                  <c:v>135.11068700017802</c:v>
                </c:pt>
                <c:pt idx="41031">
                  <c:v>135.11784000002001</c:v>
                </c:pt>
                <c:pt idx="41032">
                  <c:v>135.121935999904</c:v>
                </c:pt>
                <c:pt idx="41033">
                  <c:v>135.12256600006299</c:v>
                </c:pt>
                <c:pt idx="41034">
                  <c:v>135.123937000116</c:v>
                </c:pt>
                <c:pt idx="41035">
                  <c:v>135.124903999894</c:v>
                </c:pt>
                <c:pt idx="41036">
                  <c:v>135.12705699986299</c:v>
                </c:pt>
                <c:pt idx="41037">
                  <c:v>135.133198999938</c:v>
                </c:pt>
                <c:pt idx="41038">
                  <c:v>135.13380199992702</c:v>
                </c:pt>
                <c:pt idx="41039">
                  <c:v>135.135090999938</c:v>
                </c:pt>
                <c:pt idx="41040">
                  <c:v>135.13594500000102</c:v>
                </c:pt>
                <c:pt idx="41041">
                  <c:v>135.13786000021301</c:v>
                </c:pt>
                <c:pt idx="41042">
                  <c:v>135.13828900022401</c:v>
                </c:pt>
                <c:pt idx="41043">
                  <c:v>135.13907100013901</c:v>
                </c:pt>
                <c:pt idx="41044">
                  <c:v>135.13963000013899</c:v>
                </c:pt>
                <c:pt idx="41045">
                  <c:v>135.14163399986501</c:v>
                </c:pt>
                <c:pt idx="41046">
                  <c:v>135.14225400012901</c:v>
                </c:pt>
                <c:pt idx="41047">
                  <c:v>135.143581000193</c:v>
                </c:pt>
                <c:pt idx="41048">
                  <c:v>135.14444700012902</c:v>
                </c:pt>
                <c:pt idx="41049">
                  <c:v>135.14678499996</c:v>
                </c:pt>
                <c:pt idx="41050">
                  <c:v>135.14717299994999</c:v>
                </c:pt>
                <c:pt idx="41051">
                  <c:v>135.147869999855</c:v>
                </c:pt>
                <c:pt idx="41052">
                  <c:v>135.147871999834</c:v>
                </c:pt>
                <c:pt idx="41053">
                  <c:v>135.148425999886</c:v>
                </c:pt>
                <c:pt idx="41054">
                  <c:v>135.15462900022598</c:v>
                </c:pt>
                <c:pt idx="41055">
                  <c:v>135.15513199990801</c:v>
                </c:pt>
                <c:pt idx="41056">
                  <c:v>135.15596700017301</c:v>
                </c:pt>
                <c:pt idx="41057">
                  <c:v>135.15660900020501</c:v>
                </c:pt>
                <c:pt idx="41058">
                  <c:v>135.15928900005702</c:v>
                </c:pt>
                <c:pt idx="41059">
                  <c:v>135.159883000142</c:v>
                </c:pt>
                <c:pt idx="41060">
                  <c:v>135.16116700020501</c:v>
                </c:pt>
                <c:pt idx="41061">
                  <c:v>135.162026000216</c:v>
                </c:pt>
                <c:pt idx="41062">
                  <c:v>135.175646999869</c:v>
                </c:pt>
                <c:pt idx="41063">
                  <c:v>135.17786800002699</c:v>
                </c:pt>
                <c:pt idx="41064">
                  <c:v>135.17838600000599</c:v>
                </c:pt>
                <c:pt idx="41065">
                  <c:v>135.179069000059</c:v>
                </c:pt>
                <c:pt idx="41066">
                  <c:v>135.18040700000699</c:v>
                </c:pt>
                <c:pt idx="41067">
                  <c:v>135.181275999912</c:v>
                </c:pt>
                <c:pt idx="41068">
                  <c:v>135.190127999976</c:v>
                </c:pt>
                <c:pt idx="41069">
                  <c:v>135.19057800021898</c:v>
                </c:pt>
                <c:pt idx="41070">
                  <c:v>135.19155699987002</c:v>
                </c:pt>
                <c:pt idx="41071">
                  <c:v>135.192239999923</c:v>
                </c:pt>
                <c:pt idx="41072">
                  <c:v>135.20031300004101</c:v>
                </c:pt>
                <c:pt idx="41073">
                  <c:v>135.20642899993601</c:v>
                </c:pt>
                <c:pt idx="41074">
                  <c:v>135.21918700007501</c:v>
                </c:pt>
                <c:pt idx="41075">
                  <c:v>135.22632800004399</c:v>
                </c:pt>
                <c:pt idx="41076">
                  <c:v>135.23069599978001</c:v>
                </c:pt>
                <c:pt idx="41077">
                  <c:v>135.23503199985399</c:v>
                </c:pt>
                <c:pt idx="41078">
                  <c:v>135.23780200011899</c:v>
                </c:pt>
                <c:pt idx="41079">
                  <c:v>135.24553200022598</c:v>
                </c:pt>
                <c:pt idx="41080">
                  <c:v>135.24600500022598</c:v>
                </c:pt>
                <c:pt idx="41081">
                  <c:v>135.24685799984499</c:v>
                </c:pt>
                <c:pt idx="41082">
                  <c:v>135.24766399996201</c:v>
                </c:pt>
                <c:pt idx="41083">
                  <c:v>135.25187699997301</c:v>
                </c:pt>
                <c:pt idx="41084">
                  <c:v>135.25792600012201</c:v>
                </c:pt>
                <c:pt idx="41085">
                  <c:v>135.258718999921</c:v>
                </c:pt>
                <c:pt idx="41086">
                  <c:v>135.26254799990002</c:v>
                </c:pt>
                <c:pt idx="41087">
                  <c:v>135.262828000122</c:v>
                </c:pt>
                <c:pt idx="41088">
                  <c:v>135.264147999805</c:v>
                </c:pt>
                <c:pt idx="41089">
                  <c:v>135.26446300011199</c:v>
                </c:pt>
                <c:pt idx="41090">
                  <c:v>135.26586599982602</c:v>
                </c:pt>
                <c:pt idx="41091">
                  <c:v>135.26599899978399</c:v>
                </c:pt>
                <c:pt idx="41092">
                  <c:v>135.26610200005902</c:v>
                </c:pt>
                <c:pt idx="41093">
                  <c:v>135.26755200018599</c:v>
                </c:pt>
                <c:pt idx="41094">
                  <c:v>135.268213000017</c:v>
                </c:pt>
                <c:pt idx="41095">
                  <c:v>135.26887199986899</c:v>
                </c:pt>
                <c:pt idx="41096">
                  <c:v>135.28084000017699</c:v>
                </c:pt>
                <c:pt idx="41097">
                  <c:v>135.28144400015597</c:v>
                </c:pt>
                <c:pt idx="41098">
                  <c:v>135.28258599990201</c:v>
                </c:pt>
                <c:pt idx="41099">
                  <c:v>135.28309699995501</c:v>
                </c:pt>
                <c:pt idx="41100">
                  <c:v>135.28330300005098</c:v>
                </c:pt>
                <c:pt idx="41101">
                  <c:v>135.28867900004101</c:v>
                </c:pt>
                <c:pt idx="41102">
                  <c:v>135.30545699995801</c:v>
                </c:pt>
                <c:pt idx="41103">
                  <c:v>135.30591400012699</c:v>
                </c:pt>
                <c:pt idx="41104">
                  <c:v>135.30853300017</c:v>
                </c:pt>
                <c:pt idx="41105">
                  <c:v>135.30874600019101</c:v>
                </c:pt>
                <c:pt idx="41106">
                  <c:v>135.31010399992701</c:v>
                </c:pt>
                <c:pt idx="41107">
                  <c:v>135.31035699998</c:v>
                </c:pt>
                <c:pt idx="41108">
                  <c:v>135.310970999853</c:v>
                </c:pt>
                <c:pt idx="41109">
                  <c:v>135.31103700006398</c:v>
                </c:pt>
                <c:pt idx="41110">
                  <c:v>135.311103999811</c:v>
                </c:pt>
                <c:pt idx="41111">
                  <c:v>135.31198800001201</c:v>
                </c:pt>
                <c:pt idx="41112">
                  <c:v>135.31256399983201</c:v>
                </c:pt>
                <c:pt idx="41113">
                  <c:v>135.31283500014902</c:v>
                </c:pt>
                <c:pt idx="41114">
                  <c:v>135.31314700003298</c:v>
                </c:pt>
                <c:pt idx="41115">
                  <c:v>135.313288999896</c:v>
                </c:pt>
                <c:pt idx="41116">
                  <c:v>135.31384999987401</c:v>
                </c:pt>
                <c:pt idx="41117">
                  <c:v>135.314027999811</c:v>
                </c:pt>
                <c:pt idx="41118">
                  <c:v>135.314560000097</c:v>
                </c:pt>
                <c:pt idx="41119">
                  <c:v>135.31456600003298</c:v>
                </c:pt>
                <c:pt idx="41120">
                  <c:v>135.315899000033</c:v>
                </c:pt>
                <c:pt idx="41121">
                  <c:v>135.31689799992799</c:v>
                </c:pt>
                <c:pt idx="41122">
                  <c:v>135.331938000035</c:v>
                </c:pt>
                <c:pt idx="41123">
                  <c:v>135.33265700016202</c:v>
                </c:pt>
                <c:pt idx="41124">
                  <c:v>135.332911000205</c:v>
                </c:pt>
                <c:pt idx="41125">
                  <c:v>135.33384699985601</c:v>
                </c:pt>
                <c:pt idx="41126">
                  <c:v>135.33474599989799</c:v>
                </c:pt>
                <c:pt idx="41127">
                  <c:v>135.35054400017501</c:v>
                </c:pt>
                <c:pt idx="41128">
                  <c:v>135.37287200006099</c:v>
                </c:pt>
                <c:pt idx="41129">
                  <c:v>135.37513499977601</c:v>
                </c:pt>
                <c:pt idx="41130">
                  <c:v>135.37577499982899</c:v>
                </c:pt>
                <c:pt idx="41131">
                  <c:v>135.37689799977602</c:v>
                </c:pt>
                <c:pt idx="41132">
                  <c:v>135.37775499980802</c:v>
                </c:pt>
                <c:pt idx="41133">
                  <c:v>135.37951599982898</c:v>
                </c:pt>
                <c:pt idx="41134">
                  <c:v>135.38005200007299</c:v>
                </c:pt>
                <c:pt idx="41135">
                  <c:v>135.38081600017898</c:v>
                </c:pt>
                <c:pt idx="41136">
                  <c:v>135.38144099993499</c:v>
                </c:pt>
                <c:pt idx="41137">
                  <c:v>135.38676899997802</c:v>
                </c:pt>
                <c:pt idx="41138">
                  <c:v>135.388057</c:v>
                </c:pt>
                <c:pt idx="41139">
                  <c:v>135.38879299994701</c:v>
                </c:pt>
                <c:pt idx="41140">
                  <c:v>135.38885800016902</c:v>
                </c:pt>
                <c:pt idx="41141">
                  <c:v>135.38931599987302</c:v>
                </c:pt>
                <c:pt idx="41142">
                  <c:v>135.39007700001002</c:v>
                </c:pt>
                <c:pt idx="41143">
                  <c:v>135.39014600018999</c:v>
                </c:pt>
                <c:pt idx="41144">
                  <c:v>135.39064899987301</c:v>
                </c:pt>
                <c:pt idx="41145">
                  <c:v>135.391138000159</c:v>
                </c:pt>
                <c:pt idx="41146">
                  <c:v>135.39890699985298</c:v>
                </c:pt>
                <c:pt idx="41147">
                  <c:v>135.40458899979001</c:v>
                </c:pt>
                <c:pt idx="41148">
                  <c:v>135.41438799984402</c:v>
                </c:pt>
                <c:pt idx="41149">
                  <c:v>135.41492000013</c:v>
                </c:pt>
                <c:pt idx="41150">
                  <c:v>135.415828000077</c:v>
                </c:pt>
                <c:pt idx="41151">
                  <c:v>135.41589599981299</c:v>
                </c:pt>
                <c:pt idx="41152">
                  <c:v>135.416516000077</c:v>
                </c:pt>
                <c:pt idx="41153">
                  <c:v>135.41662799980199</c:v>
                </c:pt>
                <c:pt idx="41154">
                  <c:v>135.41770700021499</c:v>
                </c:pt>
                <c:pt idx="41155">
                  <c:v>135.418605999802</c:v>
                </c:pt>
                <c:pt idx="41156">
                  <c:v>135.41956700009899</c:v>
                </c:pt>
                <c:pt idx="41157">
                  <c:v>135.42503799999301</c:v>
                </c:pt>
                <c:pt idx="41158">
                  <c:v>135.425653999845</c:v>
                </c:pt>
                <c:pt idx="41159">
                  <c:v>135.42684100002501</c:v>
                </c:pt>
                <c:pt idx="41160">
                  <c:v>135.42761500002598</c:v>
                </c:pt>
                <c:pt idx="41161">
                  <c:v>135.44583200018599</c:v>
                </c:pt>
                <c:pt idx="41162">
                  <c:v>135.44649799996401</c:v>
                </c:pt>
                <c:pt idx="41163">
                  <c:v>135.44771399983799</c:v>
                </c:pt>
                <c:pt idx="41164">
                  <c:v>135.44857699980599</c:v>
                </c:pt>
                <c:pt idx="41165">
                  <c:v>135.45088299997499</c:v>
                </c:pt>
                <c:pt idx="41166">
                  <c:v>135.453480999785</c:v>
                </c:pt>
                <c:pt idx="41167">
                  <c:v>135.462959000051</c:v>
                </c:pt>
                <c:pt idx="41168">
                  <c:v>135.474166000221</c:v>
                </c:pt>
                <c:pt idx="41169">
                  <c:v>135.474763999809</c:v>
                </c:pt>
                <c:pt idx="41170">
                  <c:v>135.475821</c:v>
                </c:pt>
                <c:pt idx="41171">
                  <c:v>135.47665699979902</c:v>
                </c:pt>
                <c:pt idx="41172">
                  <c:v>135.484376000022</c:v>
                </c:pt>
                <c:pt idx="41173">
                  <c:v>135.487867999927</c:v>
                </c:pt>
                <c:pt idx="41174">
                  <c:v>135.50058500004499</c:v>
                </c:pt>
                <c:pt idx="41175">
                  <c:v>135.501196999939</c:v>
                </c:pt>
                <c:pt idx="41176">
                  <c:v>135.501263000151</c:v>
                </c:pt>
                <c:pt idx="41177">
                  <c:v>135.501712999939</c:v>
                </c:pt>
                <c:pt idx="41178">
                  <c:v>135.502494999855</c:v>
                </c:pt>
                <c:pt idx="41179">
                  <c:v>135.50253699986499</c:v>
                </c:pt>
                <c:pt idx="41180">
                  <c:v>135.50304399996</c:v>
                </c:pt>
                <c:pt idx="41181">
                  <c:v>135.50336400021402</c:v>
                </c:pt>
                <c:pt idx="41182">
                  <c:v>135.50992399996099</c:v>
                </c:pt>
                <c:pt idx="41183">
                  <c:v>135.51227300013102</c:v>
                </c:pt>
                <c:pt idx="41184">
                  <c:v>135.53218900005902</c:v>
                </c:pt>
                <c:pt idx="41185">
                  <c:v>135.54458699991301</c:v>
                </c:pt>
                <c:pt idx="41186">
                  <c:v>135.54895100014599</c:v>
                </c:pt>
                <c:pt idx="41187">
                  <c:v>135.55660400015699</c:v>
                </c:pt>
                <c:pt idx="41188">
                  <c:v>135.56073000017901</c:v>
                </c:pt>
                <c:pt idx="41189">
                  <c:v>135.56129600010499</c:v>
                </c:pt>
                <c:pt idx="41190">
                  <c:v>135.562511999978</c:v>
                </c:pt>
                <c:pt idx="41191">
                  <c:v>135.562687999936</c:v>
                </c:pt>
                <c:pt idx="41192">
                  <c:v>135.56326199977698</c:v>
                </c:pt>
                <c:pt idx="41193">
                  <c:v>135.58093099982199</c:v>
                </c:pt>
                <c:pt idx="41194">
                  <c:v>135.58462099990697</c:v>
                </c:pt>
                <c:pt idx="41195">
                  <c:v>135.58620699996001</c:v>
                </c:pt>
                <c:pt idx="41196">
                  <c:v>135.58683500014001</c:v>
                </c:pt>
                <c:pt idx="41197">
                  <c:v>135.58822200002299</c:v>
                </c:pt>
                <c:pt idx="41198">
                  <c:v>135.58917199998098</c:v>
                </c:pt>
                <c:pt idx="41199">
                  <c:v>135.60878699991</c:v>
                </c:pt>
                <c:pt idx="41200">
                  <c:v>135.60916799997301</c:v>
                </c:pt>
                <c:pt idx="41201">
                  <c:v>135.60945500012099</c:v>
                </c:pt>
                <c:pt idx="41202">
                  <c:v>135.609792000195</c:v>
                </c:pt>
                <c:pt idx="41203">
                  <c:v>135.61073900018502</c:v>
                </c:pt>
                <c:pt idx="41204">
                  <c:v>135.611129000153</c:v>
                </c:pt>
                <c:pt idx="41205">
                  <c:v>135.61169200011102</c:v>
                </c:pt>
                <c:pt idx="41206">
                  <c:v>135.611931999847</c:v>
                </c:pt>
                <c:pt idx="41207">
                  <c:v>135.62596600013399</c:v>
                </c:pt>
                <c:pt idx="41208">
                  <c:v>135.626576000049</c:v>
                </c:pt>
                <c:pt idx="41209">
                  <c:v>135.62707399978501</c:v>
                </c:pt>
                <c:pt idx="41210">
                  <c:v>135.627669999848</c:v>
                </c:pt>
                <c:pt idx="41211">
                  <c:v>135.62783599991198</c:v>
                </c:pt>
                <c:pt idx="41212">
                  <c:v>135.628230999827</c:v>
                </c:pt>
                <c:pt idx="41213">
                  <c:v>135.62869199995399</c:v>
                </c:pt>
                <c:pt idx="41214">
                  <c:v>135.62917899980599</c:v>
                </c:pt>
                <c:pt idx="41215">
                  <c:v>135.62943599981702</c:v>
                </c:pt>
                <c:pt idx="41216">
                  <c:v>135.62991400021897</c:v>
                </c:pt>
                <c:pt idx="41217">
                  <c:v>135.63836299999801</c:v>
                </c:pt>
                <c:pt idx="41218">
                  <c:v>135.63866499998701</c:v>
                </c:pt>
                <c:pt idx="41219">
                  <c:v>135.63930300006101</c:v>
                </c:pt>
                <c:pt idx="41220">
                  <c:v>135.639732000072</c:v>
                </c:pt>
                <c:pt idx="41221">
                  <c:v>135.64731099995601</c:v>
                </c:pt>
                <c:pt idx="41222">
                  <c:v>135.65572100014799</c:v>
                </c:pt>
                <c:pt idx="41223">
                  <c:v>135.65612599995802</c:v>
                </c:pt>
                <c:pt idx="41224">
                  <c:v>135.65681099998901</c:v>
                </c:pt>
                <c:pt idx="41225">
                  <c:v>135.65705100018002</c:v>
                </c:pt>
                <c:pt idx="41226">
                  <c:v>135.65735800011598</c:v>
                </c:pt>
                <c:pt idx="41227">
                  <c:v>135.65764199984102</c:v>
                </c:pt>
                <c:pt idx="41228">
                  <c:v>135.65871599985201</c:v>
                </c:pt>
                <c:pt idx="41229">
                  <c:v>135.65955600006399</c:v>
                </c:pt>
                <c:pt idx="41230">
                  <c:v>135.668600999906</c:v>
                </c:pt>
                <c:pt idx="41231">
                  <c:v>135.673727999801</c:v>
                </c:pt>
                <c:pt idx="41232">
                  <c:v>135.674395000023</c:v>
                </c:pt>
                <c:pt idx="41233">
                  <c:v>135.67554200017099</c:v>
                </c:pt>
                <c:pt idx="41234">
                  <c:v>135.67641400004501</c:v>
                </c:pt>
                <c:pt idx="41235">
                  <c:v>135.68055099994999</c:v>
                </c:pt>
                <c:pt idx="41236">
                  <c:v>135.691377000057</c:v>
                </c:pt>
                <c:pt idx="41237">
                  <c:v>135.691667000173</c:v>
                </c:pt>
                <c:pt idx="41238">
                  <c:v>135.692218999793</c:v>
                </c:pt>
                <c:pt idx="41239">
                  <c:v>135.69266000013101</c:v>
                </c:pt>
                <c:pt idx="41240">
                  <c:v>135.694781999973</c:v>
                </c:pt>
                <c:pt idx="41241">
                  <c:v>135.69545300015301</c:v>
                </c:pt>
                <c:pt idx="41242">
                  <c:v>135.69668299987799</c:v>
                </c:pt>
                <c:pt idx="41243">
                  <c:v>135.69749999987798</c:v>
                </c:pt>
                <c:pt idx="41244">
                  <c:v>135.69948599979298</c:v>
                </c:pt>
                <c:pt idx="41245">
                  <c:v>135.69977799988899</c:v>
                </c:pt>
                <c:pt idx="41246">
                  <c:v>135.700417999942</c:v>
                </c:pt>
                <c:pt idx="41247">
                  <c:v>135.701485000026</c:v>
                </c:pt>
                <c:pt idx="41248">
                  <c:v>135.70161500001601</c:v>
                </c:pt>
                <c:pt idx="41249">
                  <c:v>135.702347999995</c:v>
                </c:pt>
                <c:pt idx="41250">
                  <c:v>135.70240699982602</c:v>
                </c:pt>
                <c:pt idx="41251">
                  <c:v>135.70308699991</c:v>
                </c:pt>
                <c:pt idx="41252">
                  <c:v>135.70413900015399</c:v>
                </c:pt>
                <c:pt idx="41253">
                  <c:v>135.70540199998501</c:v>
                </c:pt>
                <c:pt idx="41254">
                  <c:v>135.71048299991102</c:v>
                </c:pt>
                <c:pt idx="41255">
                  <c:v>135.71123800011199</c:v>
                </c:pt>
                <c:pt idx="41256">
                  <c:v>135.712512999816</c:v>
                </c:pt>
                <c:pt idx="41257">
                  <c:v>135.71275200001699</c:v>
                </c:pt>
                <c:pt idx="41258">
                  <c:v>135.71380099983799</c:v>
                </c:pt>
                <c:pt idx="41259">
                  <c:v>135.713917999964</c:v>
                </c:pt>
                <c:pt idx="41260">
                  <c:v>135.71523900009097</c:v>
                </c:pt>
                <c:pt idx="41261">
                  <c:v>135.71586299985901</c:v>
                </c:pt>
                <c:pt idx="41262">
                  <c:v>135.71600900013399</c:v>
                </c:pt>
                <c:pt idx="41263">
                  <c:v>135.716036999838</c:v>
                </c:pt>
                <c:pt idx="41264">
                  <c:v>135.71633999981702</c:v>
                </c:pt>
                <c:pt idx="41265">
                  <c:v>135.71709699999698</c:v>
                </c:pt>
                <c:pt idx="41266">
                  <c:v>135.71764300013399</c:v>
                </c:pt>
                <c:pt idx="41267">
                  <c:v>135.72458399994503</c:v>
                </c:pt>
                <c:pt idx="41268">
                  <c:v>135.72494500022</c:v>
                </c:pt>
                <c:pt idx="41269">
                  <c:v>135.725527999966</c:v>
                </c:pt>
                <c:pt idx="41270">
                  <c:v>135.72596699987099</c:v>
                </c:pt>
                <c:pt idx="41271">
                  <c:v>135.72607800006099</c:v>
                </c:pt>
                <c:pt idx="41272">
                  <c:v>135.726425000029</c:v>
                </c:pt>
                <c:pt idx="41273">
                  <c:v>135.72708199990299</c:v>
                </c:pt>
                <c:pt idx="41274">
                  <c:v>135.72752900017801</c:v>
                </c:pt>
                <c:pt idx="41275">
                  <c:v>135.73385800009399</c:v>
                </c:pt>
                <c:pt idx="41276">
                  <c:v>135.75129499986301</c:v>
                </c:pt>
                <c:pt idx="41277">
                  <c:v>135.76529200008699</c:v>
                </c:pt>
                <c:pt idx="41278">
                  <c:v>135.766139000224</c:v>
                </c:pt>
                <c:pt idx="41279">
                  <c:v>135.76677499986499</c:v>
                </c:pt>
                <c:pt idx="41280">
                  <c:v>135.76809200003402</c:v>
                </c:pt>
                <c:pt idx="41281">
                  <c:v>135.768928999823</c:v>
                </c:pt>
                <c:pt idx="41282">
                  <c:v>135.770747000151</c:v>
                </c:pt>
                <c:pt idx="41283">
                  <c:v>135.77228800022502</c:v>
                </c:pt>
                <c:pt idx="41284">
                  <c:v>135.777226999834</c:v>
                </c:pt>
                <c:pt idx="41285">
                  <c:v>135.77777499995099</c:v>
                </c:pt>
                <c:pt idx="41286">
                  <c:v>135.77859799988801</c:v>
                </c:pt>
                <c:pt idx="41287">
                  <c:v>135.778673999993</c:v>
                </c:pt>
                <c:pt idx="41288">
                  <c:v>135.77970300002499</c:v>
                </c:pt>
                <c:pt idx="41289">
                  <c:v>135.78226900017398</c:v>
                </c:pt>
                <c:pt idx="41290">
                  <c:v>135.78777800012099</c:v>
                </c:pt>
                <c:pt idx="41291">
                  <c:v>135.79021900022701</c:v>
                </c:pt>
                <c:pt idx="41292">
                  <c:v>135.790862999783</c:v>
                </c:pt>
                <c:pt idx="41293">
                  <c:v>135.792003000005</c:v>
                </c:pt>
                <c:pt idx="41294">
                  <c:v>135.79282299997402</c:v>
                </c:pt>
                <c:pt idx="41295">
                  <c:v>135.79404700021698</c:v>
                </c:pt>
                <c:pt idx="41296">
                  <c:v>135.79931599997499</c:v>
                </c:pt>
                <c:pt idx="41297">
                  <c:v>135.81617699992401</c:v>
                </c:pt>
                <c:pt idx="41298">
                  <c:v>135.81979799982901</c:v>
                </c:pt>
                <c:pt idx="41299">
                  <c:v>135.820264999892</c:v>
                </c:pt>
                <c:pt idx="41300">
                  <c:v>135.821158999988</c:v>
                </c:pt>
                <c:pt idx="41301">
                  <c:v>135.82184200004102</c:v>
                </c:pt>
                <c:pt idx="41302">
                  <c:v>135.824519999914</c:v>
                </c:pt>
                <c:pt idx="41303">
                  <c:v>135.825156999999</c:v>
                </c:pt>
                <c:pt idx="41304">
                  <c:v>135.82639300011502</c:v>
                </c:pt>
                <c:pt idx="41305">
                  <c:v>135.82730799998899</c:v>
                </c:pt>
                <c:pt idx="41306">
                  <c:v>135.82752899992499</c:v>
                </c:pt>
                <c:pt idx="41307">
                  <c:v>135.84707900008601</c:v>
                </c:pt>
                <c:pt idx="41308">
                  <c:v>135.85097299983298</c:v>
                </c:pt>
                <c:pt idx="41309">
                  <c:v>135.86474800012999</c:v>
                </c:pt>
                <c:pt idx="41310">
                  <c:v>135.89322699999602</c:v>
                </c:pt>
                <c:pt idx="41311">
                  <c:v>135.90677499996599</c:v>
                </c:pt>
                <c:pt idx="41312">
                  <c:v>135.907283000051</c:v>
                </c:pt>
                <c:pt idx="41313">
                  <c:v>135.908014000051</c:v>
                </c:pt>
                <c:pt idx="41314">
                  <c:v>135.90887999998799</c:v>
                </c:pt>
                <c:pt idx="41315">
                  <c:v>135.91324500021</c:v>
                </c:pt>
                <c:pt idx="41316">
                  <c:v>135.922663000201</c:v>
                </c:pt>
                <c:pt idx="41317">
                  <c:v>135.923312000159</c:v>
                </c:pt>
                <c:pt idx="41318">
                  <c:v>135.924536999937</c:v>
                </c:pt>
                <c:pt idx="41319">
                  <c:v>135.92454699983099</c:v>
                </c:pt>
                <c:pt idx="41320">
                  <c:v>135.92511600018</c:v>
                </c:pt>
                <c:pt idx="41321">
                  <c:v>135.92547400003201</c:v>
                </c:pt>
                <c:pt idx="41322">
                  <c:v>135.926232000201</c:v>
                </c:pt>
                <c:pt idx="41323">
                  <c:v>135.926932000074</c:v>
                </c:pt>
                <c:pt idx="41324">
                  <c:v>135.94381499979099</c:v>
                </c:pt>
                <c:pt idx="41325">
                  <c:v>135.944359999939</c:v>
                </c:pt>
                <c:pt idx="41326">
                  <c:v>135.945317999812</c:v>
                </c:pt>
                <c:pt idx="41327">
                  <c:v>135.94596599978101</c:v>
                </c:pt>
                <c:pt idx="41328">
                  <c:v>135.94961299986602</c:v>
                </c:pt>
                <c:pt idx="41329">
                  <c:v>135.949989999971</c:v>
                </c:pt>
                <c:pt idx="41330">
                  <c:v>135.95068799986601</c:v>
                </c:pt>
                <c:pt idx="41331">
                  <c:v>135.95116799979201</c:v>
                </c:pt>
                <c:pt idx="41332">
                  <c:v>135.97513500008</c:v>
                </c:pt>
                <c:pt idx="41333">
                  <c:v>135.98979700009201</c:v>
                </c:pt>
                <c:pt idx="41334">
                  <c:v>135.99011399992298</c:v>
                </c:pt>
                <c:pt idx="41335">
                  <c:v>135.990373999902</c:v>
                </c:pt>
                <c:pt idx="41336">
                  <c:v>135.99146400019799</c:v>
                </c:pt>
                <c:pt idx="41337">
                  <c:v>135.992250000072</c:v>
                </c:pt>
                <c:pt idx="41338">
                  <c:v>135.99689700004001</c:v>
                </c:pt>
                <c:pt idx="41339">
                  <c:v>136.01478600003202</c:v>
                </c:pt>
                <c:pt idx="41340">
                  <c:v>136.01537000022199</c:v>
                </c:pt>
                <c:pt idx="41341">
                  <c:v>136.01663899998999</c:v>
                </c:pt>
                <c:pt idx="41342">
                  <c:v>136.01749800000101</c:v>
                </c:pt>
                <c:pt idx="41343">
                  <c:v>136.02144100013899</c:v>
                </c:pt>
                <c:pt idx="41344">
                  <c:v>136.02686300009699</c:v>
                </c:pt>
                <c:pt idx="41345">
                  <c:v>136.02751500002302</c:v>
                </c:pt>
                <c:pt idx="41346">
                  <c:v>136.02863000005499</c:v>
                </c:pt>
                <c:pt idx="41347">
                  <c:v>136.029492000034</c:v>
                </c:pt>
                <c:pt idx="41348">
                  <c:v>136.03207899995999</c:v>
                </c:pt>
                <c:pt idx="41349">
                  <c:v>136.032733999854</c:v>
                </c:pt>
                <c:pt idx="41350">
                  <c:v>136.03411800022502</c:v>
                </c:pt>
                <c:pt idx="41351">
                  <c:v>136.03496399991801</c:v>
                </c:pt>
                <c:pt idx="41352">
                  <c:v>136.07093700011302</c:v>
                </c:pt>
                <c:pt idx="41353">
                  <c:v>136.071850000007</c:v>
                </c:pt>
                <c:pt idx="41354">
                  <c:v>136.08634599995602</c:v>
                </c:pt>
                <c:pt idx="41355">
                  <c:v>136.09608800015801</c:v>
                </c:pt>
                <c:pt idx="41356">
                  <c:v>136.10281599994701</c:v>
                </c:pt>
                <c:pt idx="41357">
                  <c:v>136.103270000148</c:v>
                </c:pt>
                <c:pt idx="41358">
                  <c:v>136.10413500009599</c:v>
                </c:pt>
                <c:pt idx="41359">
                  <c:v>136.10465500005299</c:v>
                </c:pt>
                <c:pt idx="41360">
                  <c:v>136.11992200003399</c:v>
                </c:pt>
                <c:pt idx="41361">
                  <c:v>136.155528000017</c:v>
                </c:pt>
                <c:pt idx="41362">
                  <c:v>136.156157000186</c:v>
                </c:pt>
                <c:pt idx="41363">
                  <c:v>136.15741100011201</c:v>
                </c:pt>
                <c:pt idx="41364">
                  <c:v>136.15840300008099</c:v>
                </c:pt>
                <c:pt idx="41365">
                  <c:v>136.16089600009201</c:v>
                </c:pt>
                <c:pt idx="41366">
                  <c:v>136.161076000007</c:v>
                </c:pt>
                <c:pt idx="41367">
                  <c:v>136.16160499987001</c:v>
                </c:pt>
                <c:pt idx="41368">
                  <c:v>136.16173399986999</c:v>
                </c:pt>
                <c:pt idx="41369">
                  <c:v>136.16288399998598</c:v>
                </c:pt>
                <c:pt idx="41370">
                  <c:v>136.16298399983799</c:v>
                </c:pt>
                <c:pt idx="41371">
                  <c:v>136.16383999988099</c:v>
                </c:pt>
                <c:pt idx="41372">
                  <c:v>136.16383999988099</c:v>
                </c:pt>
                <c:pt idx="41373">
                  <c:v>136.16969199983902</c:v>
                </c:pt>
                <c:pt idx="41374">
                  <c:v>136.17230799991302</c:v>
                </c:pt>
                <c:pt idx="41375">
                  <c:v>136.172997999892</c:v>
                </c:pt>
                <c:pt idx="41376">
                  <c:v>136.17434400021</c:v>
                </c:pt>
                <c:pt idx="41377">
                  <c:v>136.17533600017802</c:v>
                </c:pt>
                <c:pt idx="41378">
                  <c:v>136.20118100016001</c:v>
                </c:pt>
                <c:pt idx="41379">
                  <c:v>136.20177099983201</c:v>
                </c:pt>
                <c:pt idx="41380">
                  <c:v>136.20278899998002</c:v>
                </c:pt>
                <c:pt idx="41381">
                  <c:v>136.203774000023</c:v>
                </c:pt>
                <c:pt idx="41382">
                  <c:v>136.212692999833</c:v>
                </c:pt>
                <c:pt idx="41383">
                  <c:v>136.21327700002399</c:v>
                </c:pt>
                <c:pt idx="41384">
                  <c:v>136.21344700004499</c:v>
                </c:pt>
                <c:pt idx="41385">
                  <c:v>136.21436499988698</c:v>
                </c:pt>
                <c:pt idx="41386">
                  <c:v>136.21505299988698</c:v>
                </c:pt>
                <c:pt idx="41387">
                  <c:v>136.21530499994998</c:v>
                </c:pt>
                <c:pt idx="41388">
                  <c:v>136.242912999932</c:v>
                </c:pt>
                <c:pt idx="41389">
                  <c:v>136.246651999954</c:v>
                </c:pt>
                <c:pt idx="41390">
                  <c:v>136.255805000018</c:v>
                </c:pt>
                <c:pt idx="41391">
                  <c:v>136.25644400008198</c:v>
                </c:pt>
                <c:pt idx="41392">
                  <c:v>136.257689000103</c:v>
                </c:pt>
                <c:pt idx="41393">
                  <c:v>136.258589000135</c:v>
                </c:pt>
                <c:pt idx="41394">
                  <c:v>136.26053000007201</c:v>
                </c:pt>
                <c:pt idx="41395">
                  <c:v>136.261241999818</c:v>
                </c:pt>
                <c:pt idx="41396">
                  <c:v>136.262639000051</c:v>
                </c:pt>
                <c:pt idx="41397">
                  <c:v>136.26358800001901</c:v>
                </c:pt>
                <c:pt idx="41398">
                  <c:v>136.26951200012601</c:v>
                </c:pt>
                <c:pt idx="41399">
                  <c:v>136.30580000017198</c:v>
                </c:pt>
                <c:pt idx="41400">
                  <c:v>136.30774400007701</c:v>
                </c:pt>
                <c:pt idx="41401">
                  <c:v>136.30830900001402</c:v>
                </c:pt>
                <c:pt idx="41402">
                  <c:v>136.30944699980301</c:v>
                </c:pt>
                <c:pt idx="41403">
                  <c:v>136.309696999887</c:v>
                </c:pt>
                <c:pt idx="41404">
                  <c:v>136.31022299978198</c:v>
                </c:pt>
                <c:pt idx="41405">
                  <c:v>136.31037799996099</c:v>
                </c:pt>
                <c:pt idx="41406">
                  <c:v>136.31168099982398</c:v>
                </c:pt>
                <c:pt idx="41407">
                  <c:v>136.31262499984499</c:v>
                </c:pt>
                <c:pt idx="41408">
                  <c:v>136.31783399978301</c:v>
                </c:pt>
                <c:pt idx="41409">
                  <c:v>136.327211000207</c:v>
                </c:pt>
                <c:pt idx="41410">
                  <c:v>136.327875000006</c:v>
                </c:pt>
                <c:pt idx="41411">
                  <c:v>136.32911500007998</c:v>
                </c:pt>
                <c:pt idx="41412">
                  <c:v>136.32980000011199</c:v>
                </c:pt>
                <c:pt idx="41413">
                  <c:v>136.330063000059</c:v>
                </c:pt>
                <c:pt idx="41414">
                  <c:v>136.330529000133</c:v>
                </c:pt>
                <c:pt idx="41415">
                  <c:v>136.331746999985</c:v>
                </c:pt>
                <c:pt idx="41416">
                  <c:v>136.33262800021799</c:v>
                </c:pt>
                <c:pt idx="41417">
                  <c:v>136.33857700005998</c:v>
                </c:pt>
                <c:pt idx="41418">
                  <c:v>136.344593000103</c:v>
                </c:pt>
                <c:pt idx="41419">
                  <c:v>136.344977000135</c:v>
                </c:pt>
                <c:pt idx="41420">
                  <c:v>136.34567000008198</c:v>
                </c:pt>
                <c:pt idx="41421">
                  <c:v>136.34614200009301</c:v>
                </c:pt>
                <c:pt idx="41422">
                  <c:v>136.37640200022301</c:v>
                </c:pt>
                <c:pt idx="41423">
                  <c:v>136.37682899979998</c:v>
                </c:pt>
                <c:pt idx="41424">
                  <c:v>136.377107000043</c:v>
                </c:pt>
                <c:pt idx="41425">
                  <c:v>136.378339000202</c:v>
                </c:pt>
                <c:pt idx="41426">
                  <c:v>136.379078000118</c:v>
                </c:pt>
                <c:pt idx="41427">
                  <c:v>136.37933500012801</c:v>
                </c:pt>
                <c:pt idx="41428">
                  <c:v>136.379748999843</c:v>
                </c:pt>
                <c:pt idx="41429">
                  <c:v>136.380827999801</c:v>
                </c:pt>
                <c:pt idx="41430">
                  <c:v>136.38102999993802</c:v>
                </c:pt>
                <c:pt idx="41431">
                  <c:v>136.381951000203</c:v>
                </c:pt>
                <c:pt idx="41432">
                  <c:v>136.38791099992801</c:v>
                </c:pt>
                <c:pt idx="41433">
                  <c:v>136.38846899993899</c:v>
                </c:pt>
                <c:pt idx="41434">
                  <c:v>136.38956500017198</c:v>
                </c:pt>
                <c:pt idx="41435">
                  <c:v>136.39031899992901</c:v>
                </c:pt>
                <c:pt idx="41436">
                  <c:v>136.39736499999299</c:v>
                </c:pt>
                <c:pt idx="41437">
                  <c:v>136.39805000002499</c:v>
                </c:pt>
                <c:pt idx="41438">
                  <c:v>136.399342000004</c:v>
                </c:pt>
                <c:pt idx="41439">
                  <c:v>136.40021799983501</c:v>
                </c:pt>
                <c:pt idx="41440">
                  <c:v>136.40188499994099</c:v>
                </c:pt>
                <c:pt idx="41441">
                  <c:v>136.405059000026</c:v>
                </c:pt>
                <c:pt idx="41442">
                  <c:v>136.42364799988999</c:v>
                </c:pt>
                <c:pt idx="41443">
                  <c:v>136.42429799983799</c:v>
                </c:pt>
                <c:pt idx="41444">
                  <c:v>136.42571299987998</c:v>
                </c:pt>
                <c:pt idx="41445">
                  <c:v>136.42670099989101</c:v>
                </c:pt>
                <c:pt idx="41446">
                  <c:v>136.43683400005099</c:v>
                </c:pt>
                <c:pt idx="41447">
                  <c:v>136.44401200008301</c:v>
                </c:pt>
                <c:pt idx="41448">
                  <c:v>136.45164399986197</c:v>
                </c:pt>
                <c:pt idx="41449">
                  <c:v>136.45269500011599</c:v>
                </c:pt>
                <c:pt idx="41450">
                  <c:v>136.46903100016002</c:v>
                </c:pt>
                <c:pt idx="41451">
                  <c:v>136.472025999864</c:v>
                </c:pt>
                <c:pt idx="41452">
                  <c:v>136.47270999990698</c:v>
                </c:pt>
                <c:pt idx="41453">
                  <c:v>136.47392700022399</c:v>
                </c:pt>
                <c:pt idx="41454">
                  <c:v>136.47480300005498</c:v>
                </c:pt>
                <c:pt idx="41455">
                  <c:v>136.47704799996001</c:v>
                </c:pt>
                <c:pt idx="41456">
                  <c:v>136.480612000013</c:v>
                </c:pt>
                <c:pt idx="41457">
                  <c:v>136.48125600002399</c:v>
                </c:pt>
                <c:pt idx="41458">
                  <c:v>136.482560999866</c:v>
                </c:pt>
                <c:pt idx="41459">
                  <c:v>136.48349300001399</c:v>
                </c:pt>
                <c:pt idx="41460">
                  <c:v>136.48365000017199</c:v>
                </c:pt>
                <c:pt idx="41461">
                  <c:v>136.48435200002399</c:v>
                </c:pt>
                <c:pt idx="41462">
                  <c:v>136.485598000035</c:v>
                </c:pt>
                <c:pt idx="41463">
                  <c:v>136.48717300020502</c:v>
                </c:pt>
                <c:pt idx="41464">
                  <c:v>136.52941000009301</c:v>
                </c:pt>
                <c:pt idx="41465">
                  <c:v>136.53001400007201</c:v>
                </c:pt>
                <c:pt idx="41466">
                  <c:v>136.53091600008301</c:v>
                </c:pt>
                <c:pt idx="41467">
                  <c:v>136.531080000168</c:v>
                </c:pt>
                <c:pt idx="41468">
                  <c:v>136.53201299985</c:v>
                </c:pt>
                <c:pt idx="41469">
                  <c:v>136.54155399990401</c:v>
                </c:pt>
                <c:pt idx="41470">
                  <c:v>136.54221800015802</c:v>
                </c:pt>
                <c:pt idx="41471">
                  <c:v>136.543492999862</c:v>
                </c:pt>
                <c:pt idx="41472">
                  <c:v>136.54442500001002</c:v>
                </c:pt>
                <c:pt idx="41473">
                  <c:v>136.54832900010601</c:v>
                </c:pt>
                <c:pt idx="41474">
                  <c:v>136.55418400003299</c:v>
                </c:pt>
                <c:pt idx="41475">
                  <c:v>136.554868000075</c:v>
                </c:pt>
                <c:pt idx="41476">
                  <c:v>136.55612899992701</c:v>
                </c:pt>
                <c:pt idx="41477">
                  <c:v>136.557548999917</c:v>
                </c:pt>
                <c:pt idx="41478">
                  <c:v>136.58018200021601</c:v>
                </c:pt>
                <c:pt idx="41479">
                  <c:v>136.60195900001699</c:v>
                </c:pt>
                <c:pt idx="41480">
                  <c:v>136.60337000010202</c:v>
                </c:pt>
                <c:pt idx="41481">
                  <c:v>136.61239000020899</c:v>
                </c:pt>
                <c:pt idx="41482">
                  <c:v>136.61296100008198</c:v>
                </c:pt>
                <c:pt idx="41483">
                  <c:v>136.61374499997601</c:v>
                </c:pt>
                <c:pt idx="41484">
                  <c:v>136.614646999987</c:v>
                </c:pt>
                <c:pt idx="41485">
                  <c:v>136.616177000178</c:v>
                </c:pt>
                <c:pt idx="41486">
                  <c:v>136.616789000072</c:v>
                </c:pt>
                <c:pt idx="41487">
                  <c:v>136.617881999882</c:v>
                </c:pt>
                <c:pt idx="41488">
                  <c:v>136.618644000009</c:v>
                </c:pt>
                <c:pt idx="41489">
                  <c:v>136.619078999956</c:v>
                </c:pt>
                <c:pt idx="41490">
                  <c:v>136.61972699992401</c:v>
                </c:pt>
                <c:pt idx="41491">
                  <c:v>136.621009000009</c:v>
                </c:pt>
                <c:pt idx="41492">
                  <c:v>136.621929999819</c:v>
                </c:pt>
                <c:pt idx="41493">
                  <c:v>136.63333900012699</c:v>
                </c:pt>
                <c:pt idx="41494">
                  <c:v>136.63521699981999</c:v>
                </c:pt>
                <c:pt idx="41495">
                  <c:v>136.63597200002101</c:v>
                </c:pt>
                <c:pt idx="41496">
                  <c:v>136.63669800007401</c:v>
                </c:pt>
                <c:pt idx="41497">
                  <c:v>136.63728600022199</c:v>
                </c:pt>
                <c:pt idx="41498">
                  <c:v>136.63738800005299</c:v>
                </c:pt>
                <c:pt idx="41499">
                  <c:v>136.638560999926</c:v>
                </c:pt>
                <c:pt idx="41500">
                  <c:v>136.63884600009598</c:v>
                </c:pt>
                <c:pt idx="41501">
                  <c:v>136.639396000191</c:v>
                </c:pt>
                <c:pt idx="41502">
                  <c:v>136.64455700018098</c:v>
                </c:pt>
                <c:pt idx="41503">
                  <c:v>136.64524100022302</c:v>
                </c:pt>
                <c:pt idx="41504">
                  <c:v>136.646337999991</c:v>
                </c:pt>
                <c:pt idx="41505">
                  <c:v>136.64752000022401</c:v>
                </c:pt>
                <c:pt idx="41506">
                  <c:v>136.65607199982301</c:v>
                </c:pt>
                <c:pt idx="41507">
                  <c:v>136.656526000024</c:v>
                </c:pt>
                <c:pt idx="41508">
                  <c:v>136.657412000204</c:v>
                </c:pt>
                <c:pt idx="41509">
                  <c:v>136.65810900010899</c:v>
                </c:pt>
                <c:pt idx="41510">
                  <c:v>136.66481300015198</c:v>
                </c:pt>
                <c:pt idx="41511">
                  <c:v>136.665449999782</c:v>
                </c:pt>
                <c:pt idx="41512">
                  <c:v>136.66676299999298</c:v>
                </c:pt>
                <c:pt idx="41513">
                  <c:v>136.66764800018399</c:v>
                </c:pt>
                <c:pt idx="41514">
                  <c:v>136.68457799985799</c:v>
                </c:pt>
                <c:pt idx="41515">
                  <c:v>136.68721100020701</c:v>
                </c:pt>
                <c:pt idx="41516">
                  <c:v>136.687620999964</c:v>
                </c:pt>
                <c:pt idx="41517">
                  <c:v>136.68782500007998</c:v>
                </c:pt>
                <c:pt idx="41518">
                  <c:v>136.68810899980599</c:v>
                </c:pt>
                <c:pt idx="41519">
                  <c:v>136.688439999943</c:v>
                </c:pt>
                <c:pt idx="41520">
                  <c:v>136.68909099987999</c:v>
                </c:pt>
                <c:pt idx="41521">
                  <c:v>136.68968399997499</c:v>
                </c:pt>
                <c:pt idx="41522">
                  <c:v>136.68971500010201</c:v>
                </c:pt>
                <c:pt idx="41523">
                  <c:v>136.69061900009098</c:v>
                </c:pt>
                <c:pt idx="41524">
                  <c:v>136.702565000177</c:v>
                </c:pt>
                <c:pt idx="41525">
                  <c:v>136.71051900018901</c:v>
                </c:pt>
                <c:pt idx="41526">
                  <c:v>136.712382000041</c:v>
                </c:pt>
                <c:pt idx="41527">
                  <c:v>136.731508000139</c:v>
                </c:pt>
                <c:pt idx="41528">
                  <c:v>136.732046999895</c:v>
                </c:pt>
                <c:pt idx="41529">
                  <c:v>136.73302000006501</c:v>
                </c:pt>
                <c:pt idx="41530">
                  <c:v>136.733178000213</c:v>
                </c:pt>
                <c:pt idx="41531">
                  <c:v>136.73354999991699</c:v>
                </c:pt>
                <c:pt idx="41532">
                  <c:v>136.73395900013901</c:v>
                </c:pt>
                <c:pt idx="41533">
                  <c:v>136.734472000171</c:v>
                </c:pt>
                <c:pt idx="41534">
                  <c:v>136.735659999885</c:v>
                </c:pt>
                <c:pt idx="41535">
                  <c:v>136.74136300005497</c:v>
                </c:pt>
                <c:pt idx="41536">
                  <c:v>136.74886499984402</c:v>
                </c:pt>
                <c:pt idx="41537">
                  <c:v>136.768290999953</c:v>
                </c:pt>
                <c:pt idx="41538">
                  <c:v>136.77102600013302</c:v>
                </c:pt>
                <c:pt idx="41539">
                  <c:v>136.78361399979599</c:v>
                </c:pt>
                <c:pt idx="41540">
                  <c:v>136.786287000177</c:v>
                </c:pt>
                <c:pt idx="41541">
                  <c:v>136.78705800020902</c:v>
                </c:pt>
                <c:pt idx="41542">
                  <c:v>136.78836000008198</c:v>
                </c:pt>
                <c:pt idx="41543">
                  <c:v>136.789372999828</c:v>
                </c:pt>
                <c:pt idx="41544">
                  <c:v>136.795298999913</c:v>
                </c:pt>
                <c:pt idx="41545">
                  <c:v>136.79581299993501</c:v>
                </c:pt>
                <c:pt idx="41546">
                  <c:v>136.79682400015699</c:v>
                </c:pt>
                <c:pt idx="41547">
                  <c:v>136.797559000115</c:v>
                </c:pt>
                <c:pt idx="41548">
                  <c:v>136.797845999808</c:v>
                </c:pt>
                <c:pt idx="41549">
                  <c:v>136.79849700019898</c:v>
                </c:pt>
                <c:pt idx="41550">
                  <c:v>136.79864899995601</c:v>
                </c:pt>
                <c:pt idx="41551">
                  <c:v>136.799317000168</c:v>
                </c:pt>
                <c:pt idx="41552">
                  <c:v>136.79932800005099</c:v>
                </c:pt>
                <c:pt idx="41553">
                  <c:v>136.79976299999899</c:v>
                </c:pt>
                <c:pt idx="41554">
                  <c:v>136.80058199997799</c:v>
                </c:pt>
                <c:pt idx="41555">
                  <c:v>136.80069700012601</c:v>
                </c:pt>
                <c:pt idx="41556">
                  <c:v>136.80159600016799</c:v>
                </c:pt>
                <c:pt idx="41557">
                  <c:v>136.803297999904</c:v>
                </c:pt>
                <c:pt idx="41558">
                  <c:v>136.80391700017898</c:v>
                </c:pt>
                <c:pt idx="41559">
                  <c:v>136.80514799989302</c:v>
                </c:pt>
                <c:pt idx="41560">
                  <c:v>136.80548100001002</c:v>
                </c:pt>
                <c:pt idx="41561">
                  <c:v>136.80595400001002</c:v>
                </c:pt>
                <c:pt idx="41562">
                  <c:v>136.82246899998</c:v>
                </c:pt>
                <c:pt idx="41563">
                  <c:v>136.823118999927</c:v>
                </c:pt>
                <c:pt idx="41564">
                  <c:v>136.82323700004397</c:v>
                </c:pt>
                <c:pt idx="41565">
                  <c:v>136.823687999822</c:v>
                </c:pt>
                <c:pt idx="41566">
                  <c:v>136.82440999991701</c:v>
                </c:pt>
                <c:pt idx="41567">
                  <c:v>136.82452200009701</c:v>
                </c:pt>
                <c:pt idx="41568">
                  <c:v>136.82489399980102</c:v>
                </c:pt>
                <c:pt idx="41569">
                  <c:v>136.82539799992799</c:v>
                </c:pt>
                <c:pt idx="41570">
                  <c:v>136.840642000152</c:v>
                </c:pt>
                <c:pt idx="41571">
                  <c:v>136.84111100019402</c:v>
                </c:pt>
                <c:pt idx="41572">
                  <c:v>136.841942000046</c:v>
                </c:pt>
                <c:pt idx="41573">
                  <c:v>136.842446000173</c:v>
                </c:pt>
                <c:pt idx="41574">
                  <c:v>136.86351200021801</c:v>
                </c:pt>
                <c:pt idx="41575">
                  <c:v>136.86877100008101</c:v>
                </c:pt>
                <c:pt idx="41576">
                  <c:v>136.86938399996501</c:v>
                </c:pt>
                <c:pt idx="41577">
                  <c:v>136.870481000187</c:v>
                </c:pt>
                <c:pt idx="41578">
                  <c:v>136.87170699995397</c:v>
                </c:pt>
                <c:pt idx="41579">
                  <c:v>136.87397400008101</c:v>
                </c:pt>
                <c:pt idx="41580">
                  <c:v>136.89600799989398</c:v>
                </c:pt>
                <c:pt idx="41581">
                  <c:v>136.90176799991599</c:v>
                </c:pt>
                <c:pt idx="41582">
                  <c:v>136.90203399983099</c:v>
                </c:pt>
                <c:pt idx="41583">
                  <c:v>136.90262699992601</c:v>
                </c:pt>
                <c:pt idx="41584">
                  <c:v>136.90379599984198</c:v>
                </c:pt>
                <c:pt idx="41585">
                  <c:v>136.90458200017</c:v>
                </c:pt>
                <c:pt idx="41586">
                  <c:v>136.919304000002</c:v>
                </c:pt>
                <c:pt idx="41587">
                  <c:v>136.92096000022499</c:v>
                </c:pt>
                <c:pt idx="41588">
                  <c:v>136.92467600003499</c:v>
                </c:pt>
                <c:pt idx="41589">
                  <c:v>136.94630600002699</c:v>
                </c:pt>
                <c:pt idx="41590">
                  <c:v>136.946828999953</c:v>
                </c:pt>
                <c:pt idx="41591">
                  <c:v>136.94782099992099</c:v>
                </c:pt>
                <c:pt idx="41592">
                  <c:v>136.94849500006899</c:v>
                </c:pt>
                <c:pt idx="41593">
                  <c:v>136.94970699998501</c:v>
                </c:pt>
                <c:pt idx="41594">
                  <c:v>136.949815000207</c:v>
                </c:pt>
                <c:pt idx="41595">
                  <c:v>136.95017100007999</c:v>
                </c:pt>
                <c:pt idx="41596">
                  <c:v>136.95089700013301</c:v>
                </c:pt>
                <c:pt idx="41597">
                  <c:v>136.95149400018599</c:v>
                </c:pt>
                <c:pt idx="41598">
                  <c:v>136.95185500000599</c:v>
                </c:pt>
                <c:pt idx="41599">
                  <c:v>136.973880999903</c:v>
                </c:pt>
                <c:pt idx="41600">
                  <c:v>136.97417100001903</c:v>
                </c:pt>
                <c:pt idx="41601">
                  <c:v>136.97475099979698</c:v>
                </c:pt>
                <c:pt idx="41602">
                  <c:v>136.975225999776</c:v>
                </c:pt>
                <c:pt idx="41603">
                  <c:v>136.98178399999898</c:v>
                </c:pt>
                <c:pt idx="41604">
                  <c:v>137.015908000194</c:v>
                </c:pt>
                <c:pt idx="41605">
                  <c:v>137.022927000089</c:v>
                </c:pt>
                <c:pt idx="41606">
                  <c:v>137.02353999997197</c:v>
                </c:pt>
                <c:pt idx="41607">
                  <c:v>137.02471899978201</c:v>
                </c:pt>
                <c:pt idx="41608">
                  <c:v>137.025113000163</c:v>
                </c:pt>
                <c:pt idx="41609">
                  <c:v>137.02558200020502</c:v>
                </c:pt>
                <c:pt idx="41610">
                  <c:v>137.03916099984698</c:v>
                </c:pt>
                <c:pt idx="41611">
                  <c:v>137.039680999805</c:v>
                </c:pt>
                <c:pt idx="41612">
                  <c:v>137.04067700018601</c:v>
                </c:pt>
                <c:pt idx="41613">
                  <c:v>137.04075399982602</c:v>
                </c:pt>
                <c:pt idx="41614">
                  <c:v>137.041552000027</c:v>
                </c:pt>
                <c:pt idx="41615">
                  <c:v>137.045095999837</c:v>
                </c:pt>
                <c:pt idx="41616">
                  <c:v>137.045856999975</c:v>
                </c:pt>
                <c:pt idx="41617">
                  <c:v>137.04709200010203</c:v>
                </c:pt>
                <c:pt idx="41618">
                  <c:v>137.04730700010202</c:v>
                </c:pt>
                <c:pt idx="41619">
                  <c:v>137.050282000018</c:v>
                </c:pt>
                <c:pt idx="41620">
                  <c:v>137.05058699997602</c:v>
                </c:pt>
                <c:pt idx="41621">
                  <c:v>137.05468299985998</c:v>
                </c:pt>
                <c:pt idx="41622">
                  <c:v>137.05506599990201</c:v>
                </c:pt>
                <c:pt idx="41623">
                  <c:v>137.05634999996599</c:v>
                </c:pt>
                <c:pt idx="41624">
                  <c:v>137.05645299978599</c:v>
                </c:pt>
                <c:pt idx="41625">
                  <c:v>137.05656399997602</c:v>
                </c:pt>
                <c:pt idx="41626">
                  <c:v>137.05664700000798</c:v>
                </c:pt>
                <c:pt idx="41627">
                  <c:v>137.05797600005099</c:v>
                </c:pt>
                <c:pt idx="41628">
                  <c:v>137.05847800019899</c:v>
                </c:pt>
                <c:pt idx="41629">
                  <c:v>137.058969999998</c:v>
                </c:pt>
                <c:pt idx="41630">
                  <c:v>137.05991100005099</c:v>
                </c:pt>
                <c:pt idx="41631">
                  <c:v>137.06120699998701</c:v>
                </c:pt>
                <c:pt idx="41632">
                  <c:v>137.06192000017802</c:v>
                </c:pt>
                <c:pt idx="41633">
                  <c:v>137.06309700000901</c:v>
                </c:pt>
                <c:pt idx="41634">
                  <c:v>137.06443999990299</c:v>
                </c:pt>
                <c:pt idx="41635">
                  <c:v>137.07975699981</c:v>
                </c:pt>
                <c:pt idx="41636">
                  <c:v>137.08041500012698</c:v>
                </c:pt>
                <c:pt idx="41637">
                  <c:v>137.08170100017</c:v>
                </c:pt>
                <c:pt idx="41638">
                  <c:v>137.08258399992701</c:v>
                </c:pt>
                <c:pt idx="41639">
                  <c:v>137.08972899985298</c:v>
                </c:pt>
                <c:pt idx="41640">
                  <c:v>137.090425000224</c:v>
                </c:pt>
                <c:pt idx="41641">
                  <c:v>137.09171600021298</c:v>
                </c:pt>
                <c:pt idx="41642">
                  <c:v>137.09274800021299</c:v>
                </c:pt>
                <c:pt idx="41643">
                  <c:v>137.09617099993901</c:v>
                </c:pt>
                <c:pt idx="41644">
                  <c:v>137.10769499994001</c:v>
                </c:pt>
                <c:pt idx="41645">
                  <c:v>137.108390999856</c:v>
                </c:pt>
                <c:pt idx="41646">
                  <c:v>137.109604000215</c:v>
                </c:pt>
                <c:pt idx="41647">
                  <c:v>137.11052300004602</c:v>
                </c:pt>
                <c:pt idx="41648">
                  <c:v>137.11122599988801</c:v>
                </c:pt>
                <c:pt idx="41649">
                  <c:v>137.12568700020699</c:v>
                </c:pt>
                <c:pt idx="41650">
                  <c:v>137.12631099997401</c:v>
                </c:pt>
                <c:pt idx="41651">
                  <c:v>137.12759700001698</c:v>
                </c:pt>
                <c:pt idx="41652">
                  <c:v>137.12839400022798</c:v>
                </c:pt>
                <c:pt idx="41653">
                  <c:v>137.137394000092</c:v>
                </c:pt>
                <c:pt idx="41654">
                  <c:v>137.13860899997499</c:v>
                </c:pt>
                <c:pt idx="41655">
                  <c:v>137.14314600019802</c:v>
                </c:pt>
                <c:pt idx="41656">
                  <c:v>137.15472100011502</c:v>
                </c:pt>
                <c:pt idx="41657">
                  <c:v>137.155137999798</c:v>
                </c:pt>
                <c:pt idx="41658">
                  <c:v>137.15594899986101</c:v>
                </c:pt>
                <c:pt idx="41659">
                  <c:v>137.15683999998799</c:v>
                </c:pt>
                <c:pt idx="41660">
                  <c:v>137.16281300003101</c:v>
                </c:pt>
                <c:pt idx="41661">
                  <c:v>137.16894800018</c:v>
                </c:pt>
                <c:pt idx="41662">
                  <c:v>137.192830000003</c:v>
                </c:pt>
                <c:pt idx="41663">
                  <c:v>137.200136000046</c:v>
                </c:pt>
                <c:pt idx="41664">
                  <c:v>137.200816000131</c:v>
                </c:pt>
                <c:pt idx="41665">
                  <c:v>137.20207699998301</c:v>
                </c:pt>
                <c:pt idx="41666">
                  <c:v>137.202848000015</c:v>
                </c:pt>
                <c:pt idx="41667">
                  <c:v>137.20656900022701</c:v>
                </c:pt>
                <c:pt idx="41668">
                  <c:v>137.22796699994399</c:v>
                </c:pt>
                <c:pt idx="41669">
                  <c:v>137.234893999902</c:v>
                </c:pt>
                <c:pt idx="41670">
                  <c:v>137.249144000179</c:v>
                </c:pt>
                <c:pt idx="41671">
                  <c:v>137.24977899983</c:v>
                </c:pt>
                <c:pt idx="41672">
                  <c:v>137.25098299983</c:v>
                </c:pt>
                <c:pt idx="41673">
                  <c:v>137.25182600001003</c:v>
                </c:pt>
                <c:pt idx="41674">
                  <c:v>137.25285100008401</c:v>
                </c:pt>
                <c:pt idx="41675">
                  <c:v>137.25598300015901</c:v>
                </c:pt>
                <c:pt idx="41676">
                  <c:v>137.25652099992601</c:v>
                </c:pt>
                <c:pt idx="41677">
                  <c:v>137.257128999863</c:v>
                </c:pt>
                <c:pt idx="41678">
                  <c:v>137.25755199993699</c:v>
                </c:pt>
                <c:pt idx="41679">
                  <c:v>137.26443299992701</c:v>
                </c:pt>
                <c:pt idx="41680">
                  <c:v>137.26772600011799</c:v>
                </c:pt>
                <c:pt idx="41681">
                  <c:v>137.26840600020199</c:v>
                </c:pt>
                <c:pt idx="41682">
                  <c:v>137.26964099987501</c:v>
                </c:pt>
                <c:pt idx="41683">
                  <c:v>137.27057899995899</c:v>
                </c:pt>
                <c:pt idx="41684">
                  <c:v>137.284795000141</c:v>
                </c:pt>
                <c:pt idx="41685">
                  <c:v>137.28536999997198</c:v>
                </c:pt>
                <c:pt idx="41686">
                  <c:v>137.28628599983401</c:v>
                </c:pt>
                <c:pt idx="41687">
                  <c:v>137.28755000011</c:v>
                </c:pt>
                <c:pt idx="41688">
                  <c:v>137.30118400007902</c:v>
                </c:pt>
                <c:pt idx="41689">
                  <c:v>137.30388200019601</c:v>
                </c:pt>
                <c:pt idx="41690">
                  <c:v>137.30447299985798</c:v>
                </c:pt>
                <c:pt idx="41691">
                  <c:v>137.30549299998501</c:v>
                </c:pt>
                <c:pt idx="41692">
                  <c:v>137.30632699980501</c:v>
                </c:pt>
                <c:pt idx="41693">
                  <c:v>137.32757400020998</c:v>
                </c:pt>
                <c:pt idx="41694">
                  <c:v>137.329923999914</c:v>
                </c:pt>
                <c:pt idx="41695">
                  <c:v>137.330530999861</c:v>
                </c:pt>
                <c:pt idx="41696">
                  <c:v>137.33179300015701</c:v>
                </c:pt>
                <c:pt idx="41697">
                  <c:v>137.33264599977699</c:v>
                </c:pt>
                <c:pt idx="41698">
                  <c:v>137.35722399996999</c:v>
                </c:pt>
                <c:pt idx="41699">
                  <c:v>137.357404999875</c:v>
                </c:pt>
                <c:pt idx="41700">
                  <c:v>137.35811000014999</c:v>
                </c:pt>
                <c:pt idx="41701">
                  <c:v>137.35822999979001</c:v>
                </c:pt>
                <c:pt idx="41702">
                  <c:v>137.359533000108</c:v>
                </c:pt>
                <c:pt idx="41703">
                  <c:v>137.360575000002</c:v>
                </c:pt>
                <c:pt idx="41704">
                  <c:v>137.37787399986701</c:v>
                </c:pt>
                <c:pt idx="41705">
                  <c:v>137.37859200000401</c:v>
                </c:pt>
                <c:pt idx="41706">
                  <c:v>137.379884999973</c:v>
                </c:pt>
                <c:pt idx="41707">
                  <c:v>137.38066599989901</c:v>
                </c:pt>
                <c:pt idx="41708">
                  <c:v>137.38130199999401</c:v>
                </c:pt>
                <c:pt idx="41709">
                  <c:v>137.39295799996299</c:v>
                </c:pt>
                <c:pt idx="41710">
                  <c:v>137.39652699996401</c:v>
                </c:pt>
                <c:pt idx="41711">
                  <c:v>137.39715300016499</c:v>
                </c:pt>
                <c:pt idx="41712">
                  <c:v>137.39845100008</c:v>
                </c:pt>
                <c:pt idx="41713">
                  <c:v>137.399478000133</c:v>
                </c:pt>
                <c:pt idx="41714">
                  <c:v>137.404100999901</c:v>
                </c:pt>
                <c:pt idx="41715">
                  <c:v>137.40466699982699</c:v>
                </c:pt>
                <c:pt idx="41716">
                  <c:v>137.40570700019802</c:v>
                </c:pt>
                <c:pt idx="41717">
                  <c:v>137.40646399992298</c:v>
                </c:pt>
                <c:pt idx="41718">
                  <c:v>137.407034999796</c:v>
                </c:pt>
                <c:pt idx="41719">
                  <c:v>137.407589999838</c:v>
                </c:pt>
                <c:pt idx="41720">
                  <c:v>137.408513000082</c:v>
                </c:pt>
                <c:pt idx="41721">
                  <c:v>137.40919800011301</c:v>
                </c:pt>
                <c:pt idx="41722">
                  <c:v>137.411761999828</c:v>
                </c:pt>
                <c:pt idx="41723">
                  <c:v>137.41246600011399</c:v>
                </c:pt>
                <c:pt idx="41724">
                  <c:v>137.413732999903</c:v>
                </c:pt>
                <c:pt idx="41725">
                  <c:v>137.41465600014601</c:v>
                </c:pt>
                <c:pt idx="41726">
                  <c:v>137.41669399996599</c:v>
                </c:pt>
                <c:pt idx="41727">
                  <c:v>137.417319000178</c:v>
                </c:pt>
                <c:pt idx="41728">
                  <c:v>137.41859899982899</c:v>
                </c:pt>
                <c:pt idx="41729">
                  <c:v>137.41938000021</c:v>
                </c:pt>
                <c:pt idx="41730">
                  <c:v>137.42282600014701</c:v>
                </c:pt>
                <c:pt idx="41731">
                  <c:v>137.423169000157</c:v>
                </c:pt>
                <c:pt idx="41732">
                  <c:v>137.423485999988</c:v>
                </c:pt>
                <c:pt idx="41733">
                  <c:v>137.42360000014702</c:v>
                </c:pt>
                <c:pt idx="41734">
                  <c:v>137.42439899988301</c:v>
                </c:pt>
                <c:pt idx="41735">
                  <c:v>137.424714000189</c:v>
                </c:pt>
                <c:pt idx="41736">
                  <c:v>137.42489200012599</c:v>
                </c:pt>
                <c:pt idx="41737">
                  <c:v>137.425673000052</c:v>
                </c:pt>
                <c:pt idx="41738">
                  <c:v>137.42992300012699</c:v>
                </c:pt>
                <c:pt idx="41739">
                  <c:v>137.432545000137</c:v>
                </c:pt>
                <c:pt idx="41740">
                  <c:v>137.432956999873</c:v>
                </c:pt>
                <c:pt idx="41741">
                  <c:v>137.433782999778</c:v>
                </c:pt>
                <c:pt idx="41742">
                  <c:v>137.43428399993701</c:v>
                </c:pt>
                <c:pt idx="41743">
                  <c:v>137.455701999897</c:v>
                </c:pt>
                <c:pt idx="41744">
                  <c:v>137.45611100011899</c:v>
                </c:pt>
                <c:pt idx="41745">
                  <c:v>137.45686599986499</c:v>
                </c:pt>
                <c:pt idx="41746">
                  <c:v>137.45741999991802</c:v>
                </c:pt>
                <c:pt idx="41747">
                  <c:v>137.45781699981299</c:v>
                </c:pt>
                <c:pt idx="41748">
                  <c:v>137.47631700016402</c:v>
                </c:pt>
                <c:pt idx="41749">
                  <c:v>137.4773309999</c:v>
                </c:pt>
                <c:pt idx="41750">
                  <c:v>137.47929999999499</c:v>
                </c:pt>
                <c:pt idx="41751">
                  <c:v>137.48197099994201</c:v>
                </c:pt>
                <c:pt idx="41752">
                  <c:v>137.48262399985799</c:v>
                </c:pt>
                <c:pt idx="41753">
                  <c:v>137.48377999991101</c:v>
                </c:pt>
                <c:pt idx="41754">
                  <c:v>137.48458400004802</c:v>
                </c:pt>
                <c:pt idx="41755">
                  <c:v>137.48791099987997</c:v>
                </c:pt>
                <c:pt idx="41756">
                  <c:v>137.48896800007</c:v>
                </c:pt>
                <c:pt idx="41757">
                  <c:v>137.503690999892</c:v>
                </c:pt>
                <c:pt idx="41758">
                  <c:v>137.50606499979699</c:v>
                </c:pt>
                <c:pt idx="41759">
                  <c:v>137.50661899984999</c:v>
                </c:pt>
                <c:pt idx="41760">
                  <c:v>137.50701700018899</c:v>
                </c:pt>
                <c:pt idx="41761">
                  <c:v>137.50780700001903</c:v>
                </c:pt>
                <c:pt idx="41762">
                  <c:v>137.508353000157</c:v>
                </c:pt>
                <c:pt idx="41763">
                  <c:v>137.512151000009</c:v>
                </c:pt>
                <c:pt idx="41764">
                  <c:v>137.51275300000901</c:v>
                </c:pt>
                <c:pt idx="41765">
                  <c:v>137.51367699978798</c:v>
                </c:pt>
                <c:pt idx="41766">
                  <c:v>137.51435099993603</c:v>
                </c:pt>
                <c:pt idx="41767">
                  <c:v>137.522100999831</c:v>
                </c:pt>
                <c:pt idx="41768">
                  <c:v>137.542977000066</c:v>
                </c:pt>
                <c:pt idx="41769">
                  <c:v>137.543730999823</c:v>
                </c:pt>
                <c:pt idx="41770">
                  <c:v>137.544979999802</c:v>
                </c:pt>
                <c:pt idx="41771">
                  <c:v>137.54586499999201</c:v>
                </c:pt>
                <c:pt idx="41772">
                  <c:v>137.55395099997199</c:v>
                </c:pt>
                <c:pt idx="41773">
                  <c:v>137.555484000131</c:v>
                </c:pt>
                <c:pt idx="41774">
                  <c:v>137.55911699990901</c:v>
                </c:pt>
                <c:pt idx="41775">
                  <c:v>137.55957600005701</c:v>
                </c:pt>
                <c:pt idx="41776">
                  <c:v>137.56035599999402</c:v>
                </c:pt>
                <c:pt idx="41777">
                  <c:v>137.56121999995199</c:v>
                </c:pt>
                <c:pt idx="41778">
                  <c:v>137.57744199983702</c:v>
                </c:pt>
                <c:pt idx="41779">
                  <c:v>137.59893199994599</c:v>
                </c:pt>
                <c:pt idx="41780">
                  <c:v>137.59958399987201</c:v>
                </c:pt>
                <c:pt idx="41781">
                  <c:v>137.60057899980802</c:v>
                </c:pt>
                <c:pt idx="41782">
                  <c:v>137.60693099993603</c:v>
                </c:pt>
                <c:pt idx="41783">
                  <c:v>137.60784099986199</c:v>
                </c:pt>
                <c:pt idx="41784">
                  <c:v>137.625967000076</c:v>
                </c:pt>
                <c:pt idx="41785">
                  <c:v>137.64932100002599</c:v>
                </c:pt>
                <c:pt idx="41786">
                  <c:v>137.66472799989</c:v>
                </c:pt>
                <c:pt idx="41787">
                  <c:v>137.70079699997899</c:v>
                </c:pt>
                <c:pt idx="41788">
                  <c:v>137.70146900014799</c:v>
                </c:pt>
                <c:pt idx="41789">
                  <c:v>137.70275300021203</c:v>
                </c:pt>
                <c:pt idx="41790">
                  <c:v>137.70355299993699</c:v>
                </c:pt>
                <c:pt idx="41791">
                  <c:v>137.71509500020301</c:v>
                </c:pt>
                <c:pt idx="41792">
                  <c:v>137.715799000034</c:v>
                </c:pt>
                <c:pt idx="41793">
                  <c:v>137.71714699987501</c:v>
                </c:pt>
                <c:pt idx="41794">
                  <c:v>137.718057999791</c:v>
                </c:pt>
                <c:pt idx="41795">
                  <c:v>137.74562600019601</c:v>
                </c:pt>
                <c:pt idx="41796">
                  <c:v>137.74633599996298</c:v>
                </c:pt>
                <c:pt idx="41797">
                  <c:v>137.74756300017501</c:v>
                </c:pt>
                <c:pt idx="41798">
                  <c:v>137.74911700011199</c:v>
                </c:pt>
                <c:pt idx="41799">
                  <c:v>137.76076000021899</c:v>
                </c:pt>
                <c:pt idx="41800">
                  <c:v>137.761630000113</c:v>
                </c:pt>
                <c:pt idx="41801">
                  <c:v>137.76298399989102</c:v>
                </c:pt>
                <c:pt idx="41802">
                  <c:v>137.764297000103</c:v>
                </c:pt>
                <c:pt idx="41803">
                  <c:v>137.772798999776</c:v>
                </c:pt>
                <c:pt idx="41804">
                  <c:v>137.78093400014703</c:v>
                </c:pt>
                <c:pt idx="41805">
                  <c:v>137.78142199998899</c:v>
                </c:pt>
                <c:pt idx="41806">
                  <c:v>137.782343999788</c:v>
                </c:pt>
                <c:pt idx="41807">
                  <c:v>137.78272299987199</c:v>
                </c:pt>
                <c:pt idx="41808">
                  <c:v>137.78302099990401</c:v>
                </c:pt>
                <c:pt idx="41809">
                  <c:v>137.80666200000201</c:v>
                </c:pt>
                <c:pt idx="41810">
                  <c:v>137.806981999801</c:v>
                </c:pt>
                <c:pt idx="41811">
                  <c:v>137.80761799989699</c:v>
                </c:pt>
                <c:pt idx="41812">
                  <c:v>137.80884000016098</c:v>
                </c:pt>
                <c:pt idx="41813">
                  <c:v>137.80955999982299</c:v>
                </c:pt>
                <c:pt idx="41814">
                  <c:v>137.80971100004501</c:v>
                </c:pt>
                <c:pt idx="41815">
                  <c:v>137.810009000077</c:v>
                </c:pt>
                <c:pt idx="41816">
                  <c:v>137.81090600014002</c:v>
                </c:pt>
                <c:pt idx="41817">
                  <c:v>137.811529999908</c:v>
                </c:pt>
                <c:pt idx="41818">
                  <c:v>137.812759000098</c:v>
                </c:pt>
                <c:pt idx="41819">
                  <c:v>137.81342399988699</c:v>
                </c:pt>
                <c:pt idx="41820">
                  <c:v>137.813502999961</c:v>
                </c:pt>
                <c:pt idx="41821">
                  <c:v>137.81410699994001</c:v>
                </c:pt>
                <c:pt idx="41822">
                  <c:v>137.81454899981298</c:v>
                </c:pt>
                <c:pt idx="41823">
                  <c:v>137.81523599982302</c:v>
                </c:pt>
                <c:pt idx="41824">
                  <c:v>137.815755999781</c:v>
                </c:pt>
                <c:pt idx="41825">
                  <c:v>137.81615300012999</c:v>
                </c:pt>
                <c:pt idx="41826">
                  <c:v>137.82272800017302</c:v>
                </c:pt>
                <c:pt idx="41827">
                  <c:v>137.823063999803</c:v>
                </c:pt>
                <c:pt idx="41828">
                  <c:v>137.82369399996199</c:v>
                </c:pt>
                <c:pt idx="41829">
                  <c:v>137.82410200019498</c:v>
                </c:pt>
                <c:pt idx="41830">
                  <c:v>137.83786500016498</c:v>
                </c:pt>
                <c:pt idx="41831">
                  <c:v>137.84937099990202</c:v>
                </c:pt>
                <c:pt idx="41832">
                  <c:v>137.85002099984899</c:v>
                </c:pt>
                <c:pt idx="41833">
                  <c:v>137.85135399984898</c:v>
                </c:pt>
                <c:pt idx="41834">
                  <c:v>137.852301999828</c:v>
                </c:pt>
                <c:pt idx="41835">
                  <c:v>137.85480300020902</c:v>
                </c:pt>
                <c:pt idx="41836">
                  <c:v>137.86163199984</c:v>
                </c:pt>
                <c:pt idx="41837">
                  <c:v>137.862201000189</c:v>
                </c:pt>
                <c:pt idx="41838">
                  <c:v>137.86330699986101</c:v>
                </c:pt>
                <c:pt idx="41839">
                  <c:v>137.864158999946</c:v>
                </c:pt>
                <c:pt idx="41840">
                  <c:v>137.88397700000101</c:v>
                </c:pt>
                <c:pt idx="41841">
                  <c:v>137.892653000108</c:v>
                </c:pt>
                <c:pt idx="41842">
                  <c:v>137.895357000161</c:v>
                </c:pt>
                <c:pt idx="41843">
                  <c:v>137.89740599986499</c:v>
                </c:pt>
                <c:pt idx="41844">
                  <c:v>137.898044999928</c:v>
                </c:pt>
                <c:pt idx="41845">
                  <c:v>137.899167999876</c:v>
                </c:pt>
                <c:pt idx="41846">
                  <c:v>137.89997000003402</c:v>
                </c:pt>
                <c:pt idx="41847">
                  <c:v>137.903025000014</c:v>
                </c:pt>
                <c:pt idx="41848">
                  <c:v>137.91129399987702</c:v>
                </c:pt>
                <c:pt idx="41849">
                  <c:v>137.91181199985598</c:v>
                </c:pt>
                <c:pt idx="41850">
                  <c:v>137.91269600005703</c:v>
                </c:pt>
                <c:pt idx="41851">
                  <c:v>137.91337300017398</c:v>
                </c:pt>
                <c:pt idx="41852">
                  <c:v>137.94169199991302</c:v>
                </c:pt>
                <c:pt idx="41853">
                  <c:v>137.95133900021</c:v>
                </c:pt>
                <c:pt idx="41854">
                  <c:v>137.95197899980801</c:v>
                </c:pt>
                <c:pt idx="41855">
                  <c:v>137.95247500002</c:v>
                </c:pt>
                <c:pt idx="41856">
                  <c:v>137.95341700006199</c:v>
                </c:pt>
                <c:pt idx="41857">
                  <c:v>137.953924000157</c:v>
                </c:pt>
                <c:pt idx="41858">
                  <c:v>137.963239999862</c:v>
                </c:pt>
                <c:pt idx="41859">
                  <c:v>137.963595000201</c:v>
                </c:pt>
                <c:pt idx="41860">
                  <c:v>137.96415099977801</c:v>
                </c:pt>
                <c:pt idx="41861">
                  <c:v>137.96464100005298</c:v>
                </c:pt>
                <c:pt idx="41862">
                  <c:v>137.97113900000102</c:v>
                </c:pt>
                <c:pt idx="41863">
                  <c:v>137.97903000022399</c:v>
                </c:pt>
                <c:pt idx="41864">
                  <c:v>137.979749999885</c:v>
                </c:pt>
                <c:pt idx="41865">
                  <c:v>137.98114900009702</c:v>
                </c:pt>
                <c:pt idx="41866">
                  <c:v>137.98217200019198</c:v>
                </c:pt>
                <c:pt idx="41867">
                  <c:v>137.998763999803</c:v>
                </c:pt>
                <c:pt idx="41868">
                  <c:v>137.99942800005701</c:v>
                </c:pt>
                <c:pt idx="41869">
                  <c:v>137.999741999919</c:v>
                </c:pt>
                <c:pt idx="41870">
                  <c:v>138.000272000226</c:v>
                </c:pt>
                <c:pt idx="41871">
                  <c:v>138.000641999951</c:v>
                </c:pt>
                <c:pt idx="41872">
                  <c:v>138.00074700020502</c:v>
                </c:pt>
                <c:pt idx="41873">
                  <c:v>138.00109100020501</c:v>
                </c:pt>
                <c:pt idx="41874">
                  <c:v>138.00135500014201</c:v>
                </c:pt>
                <c:pt idx="41875">
                  <c:v>138.00172899982499</c:v>
                </c:pt>
                <c:pt idx="41876">
                  <c:v>138.00291799998303</c:v>
                </c:pt>
                <c:pt idx="41877">
                  <c:v>138.00361299990902</c:v>
                </c:pt>
                <c:pt idx="41878">
                  <c:v>138.00391099994098</c:v>
                </c:pt>
                <c:pt idx="41879">
                  <c:v>138.00414700017399</c:v>
                </c:pt>
                <c:pt idx="41880">
                  <c:v>138.00460999982499</c:v>
                </c:pt>
                <c:pt idx="41881">
                  <c:v>138.00466600014201</c:v>
                </c:pt>
                <c:pt idx="41882">
                  <c:v>138.005465999867</c:v>
                </c:pt>
                <c:pt idx="41883">
                  <c:v>138.00588300000501</c:v>
                </c:pt>
                <c:pt idx="41884">
                  <c:v>138.007239000216</c:v>
                </c:pt>
                <c:pt idx="41885">
                  <c:v>138.01511300016497</c:v>
                </c:pt>
                <c:pt idx="41886">
                  <c:v>138.01720299989</c:v>
                </c:pt>
                <c:pt idx="41887">
                  <c:v>138.03323899992299</c:v>
                </c:pt>
                <c:pt idx="41888">
                  <c:v>138.033878999976</c:v>
                </c:pt>
                <c:pt idx="41889">
                  <c:v>138.03515200015599</c:v>
                </c:pt>
                <c:pt idx="41890">
                  <c:v>138.03603299993398</c:v>
                </c:pt>
                <c:pt idx="41891">
                  <c:v>138.03727000004</c:v>
                </c:pt>
                <c:pt idx="41892">
                  <c:v>138.04570599995699</c:v>
                </c:pt>
                <c:pt idx="41893">
                  <c:v>138.04623799978799</c:v>
                </c:pt>
                <c:pt idx="41894">
                  <c:v>138.04721699989301</c:v>
                </c:pt>
                <c:pt idx="41895">
                  <c:v>138.04797200009401</c:v>
                </c:pt>
                <c:pt idx="41896">
                  <c:v>138.05452299993701</c:v>
                </c:pt>
                <c:pt idx="41897">
                  <c:v>138.05522099983099</c:v>
                </c:pt>
                <c:pt idx="41898">
                  <c:v>138.05642899978901</c:v>
                </c:pt>
                <c:pt idx="41899">
                  <c:v>138.057208000191</c:v>
                </c:pt>
                <c:pt idx="41900">
                  <c:v>138.06477800016998</c:v>
                </c:pt>
                <c:pt idx="41901">
                  <c:v>138.06531599993801</c:v>
                </c:pt>
                <c:pt idx="41902">
                  <c:v>138.06629600003299</c:v>
                </c:pt>
                <c:pt idx="41903">
                  <c:v>138.06698899998</c:v>
                </c:pt>
                <c:pt idx="41904">
                  <c:v>138.069366999843</c:v>
                </c:pt>
                <c:pt idx="41905">
                  <c:v>138.073710999833</c:v>
                </c:pt>
                <c:pt idx="41906">
                  <c:v>138.07478499984401</c:v>
                </c:pt>
                <c:pt idx="41907">
                  <c:v>138.085618999866</c:v>
                </c:pt>
                <c:pt idx="41908">
                  <c:v>138.08602100016199</c:v>
                </c:pt>
                <c:pt idx="41909">
                  <c:v>138.086807000036</c:v>
                </c:pt>
                <c:pt idx="41910">
                  <c:v>138.08736000009901</c:v>
                </c:pt>
                <c:pt idx="41911">
                  <c:v>138.092172000142</c:v>
                </c:pt>
                <c:pt idx="41912">
                  <c:v>138.092518000121</c:v>
                </c:pt>
                <c:pt idx="41913">
                  <c:v>138.09324000021601</c:v>
                </c:pt>
                <c:pt idx="41914">
                  <c:v>138.093648999984</c:v>
                </c:pt>
                <c:pt idx="41915">
                  <c:v>138.101516000006</c:v>
                </c:pt>
                <c:pt idx="41916">
                  <c:v>138.10191799984699</c:v>
                </c:pt>
                <c:pt idx="41917">
                  <c:v>138.10267200005902</c:v>
                </c:pt>
                <c:pt idx="41918">
                  <c:v>138.103231000059</c:v>
                </c:pt>
                <c:pt idx="41919">
                  <c:v>138.106201000027</c:v>
                </c:pt>
                <c:pt idx="41920">
                  <c:v>138.106782999784</c:v>
                </c:pt>
                <c:pt idx="41921">
                  <c:v>138.107979999858</c:v>
                </c:pt>
                <c:pt idx="41922">
                  <c:v>138.10879399989</c:v>
                </c:pt>
                <c:pt idx="41923">
                  <c:v>138.109074000112</c:v>
                </c:pt>
                <c:pt idx="41924">
                  <c:v>138.10918899980598</c:v>
                </c:pt>
                <c:pt idx="41925">
                  <c:v>138.12436799980699</c:v>
                </c:pt>
                <c:pt idx="41926">
                  <c:v>138.13096000012499</c:v>
                </c:pt>
                <c:pt idx="41927">
                  <c:v>138.13174999995601</c:v>
                </c:pt>
                <c:pt idx="41928">
                  <c:v>138.132079000115</c:v>
                </c:pt>
                <c:pt idx="41929">
                  <c:v>138.13260400002</c:v>
                </c:pt>
                <c:pt idx="41930">
                  <c:v>138.13299699995602</c:v>
                </c:pt>
                <c:pt idx="41931">
                  <c:v>138.13311700005201</c:v>
                </c:pt>
                <c:pt idx="41932">
                  <c:v>138.13623799978799</c:v>
                </c:pt>
                <c:pt idx="41933">
                  <c:v>138.13694700002</c:v>
                </c:pt>
                <c:pt idx="41934">
                  <c:v>138.138351000179</c:v>
                </c:pt>
                <c:pt idx="41935">
                  <c:v>138.139375999799</c:v>
                </c:pt>
                <c:pt idx="41936">
                  <c:v>138.15292400022301</c:v>
                </c:pt>
                <c:pt idx="41937">
                  <c:v>138.15356299983199</c:v>
                </c:pt>
                <c:pt idx="41938">
                  <c:v>138.15482700010699</c:v>
                </c:pt>
                <c:pt idx="41939">
                  <c:v>138.15574999989599</c:v>
                </c:pt>
                <c:pt idx="41940">
                  <c:v>138.15584699977899</c:v>
                </c:pt>
                <c:pt idx="41941">
                  <c:v>138.15920300021298</c:v>
                </c:pt>
                <c:pt idx="41942">
                  <c:v>138.17582899991899</c:v>
                </c:pt>
                <c:pt idx="41943">
                  <c:v>138.17608199997198</c:v>
                </c:pt>
                <c:pt idx="41944">
                  <c:v>138.17646500001499</c:v>
                </c:pt>
                <c:pt idx="41945">
                  <c:v>138.17735700013102</c:v>
                </c:pt>
                <c:pt idx="41946">
                  <c:v>138.17775799998302</c:v>
                </c:pt>
                <c:pt idx="41947">
                  <c:v>138.178650000099</c:v>
                </c:pt>
                <c:pt idx="41948">
                  <c:v>138.18184899992002</c:v>
                </c:pt>
                <c:pt idx="41949">
                  <c:v>138.182400999994</c:v>
                </c:pt>
                <c:pt idx="41950">
                  <c:v>138.183620999825</c:v>
                </c:pt>
                <c:pt idx="41951">
                  <c:v>138.18444500020598</c:v>
                </c:pt>
                <c:pt idx="41952">
                  <c:v>138.19786200019701</c:v>
                </c:pt>
                <c:pt idx="41953">
                  <c:v>138.198373999784</c:v>
                </c:pt>
                <c:pt idx="41954">
                  <c:v>138.199083000017</c:v>
                </c:pt>
                <c:pt idx="41955">
                  <c:v>138.19963300011199</c:v>
                </c:pt>
                <c:pt idx="41956">
                  <c:v>138.20155299981701</c:v>
                </c:pt>
                <c:pt idx="41957">
                  <c:v>138.211280000177</c:v>
                </c:pt>
                <c:pt idx="41958">
                  <c:v>138.21170299979698</c:v>
                </c:pt>
                <c:pt idx="41959">
                  <c:v>138.212527000177</c:v>
                </c:pt>
                <c:pt idx="41960">
                  <c:v>138.21311899982899</c:v>
                </c:pt>
                <c:pt idx="41961">
                  <c:v>138.22829899982</c:v>
                </c:pt>
                <c:pt idx="41962">
                  <c:v>138.228838000031</c:v>
                </c:pt>
                <c:pt idx="41963">
                  <c:v>138.229224000042</c:v>
                </c:pt>
                <c:pt idx="41964">
                  <c:v>138.22971799982</c:v>
                </c:pt>
                <c:pt idx="41965">
                  <c:v>138.229790999957</c:v>
                </c:pt>
                <c:pt idx="41966">
                  <c:v>138.22996599992601</c:v>
                </c:pt>
                <c:pt idx="41967">
                  <c:v>138.23044399987302</c:v>
                </c:pt>
                <c:pt idx="41968">
                  <c:v>138.230698999905</c:v>
                </c:pt>
                <c:pt idx="41969">
                  <c:v>138.23078999985199</c:v>
                </c:pt>
                <c:pt idx="41970">
                  <c:v>138.23135199981999</c:v>
                </c:pt>
                <c:pt idx="41971">
                  <c:v>138.23164899986199</c:v>
                </c:pt>
                <c:pt idx="41972">
                  <c:v>138.23173099990498</c:v>
                </c:pt>
                <c:pt idx="41973">
                  <c:v>138.23210999998901</c:v>
                </c:pt>
                <c:pt idx="41974">
                  <c:v>138.23249999995801</c:v>
                </c:pt>
                <c:pt idx="41975">
                  <c:v>138.23799700003201</c:v>
                </c:pt>
                <c:pt idx="41976">
                  <c:v>138.23862199978899</c:v>
                </c:pt>
                <c:pt idx="41977">
                  <c:v>138.23984100008602</c:v>
                </c:pt>
                <c:pt idx="41978">
                  <c:v>138.240659000075</c:v>
                </c:pt>
                <c:pt idx="41979">
                  <c:v>138.24212500003298</c:v>
                </c:pt>
                <c:pt idx="41980">
                  <c:v>138.24268000007501</c:v>
                </c:pt>
                <c:pt idx="41981">
                  <c:v>138.24351899984299</c:v>
                </c:pt>
                <c:pt idx="41982">
                  <c:v>138.244145000044</c:v>
                </c:pt>
                <c:pt idx="41983">
                  <c:v>138.24757400016</c:v>
                </c:pt>
                <c:pt idx="41984">
                  <c:v>138.258803000098</c:v>
                </c:pt>
                <c:pt idx="41985">
                  <c:v>138.262479999866</c:v>
                </c:pt>
                <c:pt idx="41986">
                  <c:v>138.265554000099</c:v>
                </c:pt>
                <c:pt idx="41987">
                  <c:v>138.27661599998399</c:v>
                </c:pt>
                <c:pt idx="41988">
                  <c:v>138.27711000021699</c:v>
                </c:pt>
                <c:pt idx="41989">
                  <c:v>138.277987000037</c:v>
                </c:pt>
                <c:pt idx="41990">
                  <c:v>138.278711000111</c:v>
                </c:pt>
                <c:pt idx="41991">
                  <c:v>138.295274000029</c:v>
                </c:pt>
                <c:pt idx="41992">
                  <c:v>138.30092899979698</c:v>
                </c:pt>
                <c:pt idx="41993">
                  <c:v>138.32535800020099</c:v>
                </c:pt>
                <c:pt idx="41994">
                  <c:v>138.32586999978901</c:v>
                </c:pt>
                <c:pt idx="41995">
                  <c:v>138.32680799987401</c:v>
                </c:pt>
                <c:pt idx="41996">
                  <c:v>138.32736299991598</c:v>
                </c:pt>
                <c:pt idx="41997">
                  <c:v>138.33703999989598</c:v>
                </c:pt>
                <c:pt idx="41998">
                  <c:v>138.34440399978101</c:v>
                </c:pt>
                <c:pt idx="41999">
                  <c:v>138.346261000151</c:v>
                </c:pt>
                <c:pt idx="42000">
                  <c:v>138.35326400021501</c:v>
                </c:pt>
                <c:pt idx="42001">
                  <c:v>138.35393399995101</c:v>
                </c:pt>
                <c:pt idx="42002">
                  <c:v>138.35522499994099</c:v>
                </c:pt>
                <c:pt idx="42003">
                  <c:v>138.35603899997199</c:v>
                </c:pt>
                <c:pt idx="42004">
                  <c:v>138.36010700015299</c:v>
                </c:pt>
                <c:pt idx="42005">
                  <c:v>138.360777999878</c:v>
                </c:pt>
                <c:pt idx="42006">
                  <c:v>138.36206899986701</c:v>
                </c:pt>
                <c:pt idx="42007">
                  <c:v>138.363084000047</c:v>
                </c:pt>
                <c:pt idx="42008">
                  <c:v>138.366097000016</c:v>
                </c:pt>
                <c:pt idx="42009">
                  <c:v>138.36667599980501</c:v>
                </c:pt>
                <c:pt idx="42010">
                  <c:v>138.367743999879</c:v>
                </c:pt>
                <c:pt idx="42011">
                  <c:v>138.36849400013301</c:v>
                </c:pt>
                <c:pt idx="42012">
                  <c:v>138.372102000175</c:v>
                </c:pt>
                <c:pt idx="42013">
                  <c:v>138.37283700013302</c:v>
                </c:pt>
                <c:pt idx="42014">
                  <c:v>138.374171000123</c:v>
                </c:pt>
                <c:pt idx="42015">
                  <c:v>138.37507400012299</c:v>
                </c:pt>
                <c:pt idx="42016">
                  <c:v>138.382797999838</c:v>
                </c:pt>
                <c:pt idx="42017">
                  <c:v>138.38322999981702</c:v>
                </c:pt>
                <c:pt idx="42018">
                  <c:v>138.38391099989101</c:v>
                </c:pt>
                <c:pt idx="42019">
                  <c:v>138.38442799988101</c:v>
                </c:pt>
                <c:pt idx="42020">
                  <c:v>138.38636099990202</c:v>
                </c:pt>
                <c:pt idx="42021">
                  <c:v>138.39122299987099</c:v>
                </c:pt>
                <c:pt idx="42022">
                  <c:v>138.395771999967</c:v>
                </c:pt>
                <c:pt idx="42023">
                  <c:v>138.396180000199</c:v>
                </c:pt>
                <c:pt idx="42024">
                  <c:v>138.39693999989302</c:v>
                </c:pt>
                <c:pt idx="42025">
                  <c:v>138.39742600020998</c:v>
                </c:pt>
                <c:pt idx="42026">
                  <c:v>138.41061599987302</c:v>
                </c:pt>
                <c:pt idx="42027">
                  <c:v>138.41129599995801</c:v>
                </c:pt>
                <c:pt idx="42028">
                  <c:v>138.41259699984198</c:v>
                </c:pt>
                <c:pt idx="42029">
                  <c:v>138.41349699987398</c:v>
                </c:pt>
                <c:pt idx="42030">
                  <c:v>138.41653400004301</c:v>
                </c:pt>
                <c:pt idx="42031">
                  <c:v>138.417003000085</c:v>
                </c:pt>
                <c:pt idx="42032">
                  <c:v>138.41783999987399</c:v>
                </c:pt>
                <c:pt idx="42033">
                  <c:v>138.418532999821</c:v>
                </c:pt>
                <c:pt idx="42034">
                  <c:v>138.42065800008601</c:v>
                </c:pt>
                <c:pt idx="42035">
                  <c:v>138.430625000182</c:v>
                </c:pt>
                <c:pt idx="42036">
                  <c:v>138.43688199995</c:v>
                </c:pt>
                <c:pt idx="42037">
                  <c:v>138.43734400006699</c:v>
                </c:pt>
                <c:pt idx="42038">
                  <c:v>138.43834099998199</c:v>
                </c:pt>
                <c:pt idx="42039">
                  <c:v>138.43856499988698</c:v>
                </c:pt>
                <c:pt idx="42040">
                  <c:v>138.43912599986601</c:v>
                </c:pt>
                <c:pt idx="42041">
                  <c:v>138.43921799980302</c:v>
                </c:pt>
                <c:pt idx="42042">
                  <c:v>138.440205999813</c:v>
                </c:pt>
                <c:pt idx="42043">
                  <c:v>138.44064500017299</c:v>
                </c:pt>
                <c:pt idx="42044">
                  <c:v>138.442945999941</c:v>
                </c:pt>
                <c:pt idx="42045">
                  <c:v>138.44331700011</c:v>
                </c:pt>
                <c:pt idx="42046">
                  <c:v>138.44385099991899</c:v>
                </c:pt>
                <c:pt idx="42047">
                  <c:v>138.44434000020502</c:v>
                </c:pt>
                <c:pt idx="42048">
                  <c:v>138.44643799984601</c:v>
                </c:pt>
                <c:pt idx="42049">
                  <c:v>138.448229999994</c:v>
                </c:pt>
                <c:pt idx="42050">
                  <c:v>138.45815600006898</c:v>
                </c:pt>
                <c:pt idx="42051">
                  <c:v>138.45879100017501</c:v>
                </c:pt>
                <c:pt idx="42052">
                  <c:v>138.46005899995299</c:v>
                </c:pt>
                <c:pt idx="42053">
                  <c:v>138.46098600015398</c:v>
                </c:pt>
                <c:pt idx="42054">
                  <c:v>138.46258200010101</c:v>
                </c:pt>
                <c:pt idx="42055">
                  <c:v>138.46277699985799</c:v>
                </c:pt>
                <c:pt idx="42056">
                  <c:v>138.46292500011199</c:v>
                </c:pt>
                <c:pt idx="42057">
                  <c:v>138.463514999784</c:v>
                </c:pt>
                <c:pt idx="42058">
                  <c:v>138.464156999816</c:v>
                </c:pt>
                <c:pt idx="42059">
                  <c:v>138.46534499998501</c:v>
                </c:pt>
                <c:pt idx="42060">
                  <c:v>138.47639300001902</c:v>
                </c:pt>
                <c:pt idx="42061">
                  <c:v>138.47703800001901</c:v>
                </c:pt>
                <c:pt idx="42062">
                  <c:v>138.47708299999698</c:v>
                </c:pt>
                <c:pt idx="42063">
                  <c:v>138.47738300000799</c:v>
                </c:pt>
                <c:pt idx="42064">
                  <c:v>138.47789999999802</c:v>
                </c:pt>
                <c:pt idx="42065">
                  <c:v>138.47815500002901</c:v>
                </c:pt>
                <c:pt idx="42066">
                  <c:v>138.47816499992399</c:v>
                </c:pt>
                <c:pt idx="42067">
                  <c:v>138.47889099997698</c:v>
                </c:pt>
                <c:pt idx="42068">
                  <c:v>138.47889999988101</c:v>
                </c:pt>
                <c:pt idx="42069">
                  <c:v>138.492139999925</c:v>
                </c:pt>
                <c:pt idx="42070">
                  <c:v>138.49267800014701</c:v>
                </c:pt>
                <c:pt idx="42071">
                  <c:v>138.493639999978</c:v>
                </c:pt>
                <c:pt idx="42072">
                  <c:v>138.49443400022199</c:v>
                </c:pt>
                <c:pt idx="42073">
                  <c:v>138.509477999832</c:v>
                </c:pt>
                <c:pt idx="42074">
                  <c:v>138.52833500004601</c:v>
                </c:pt>
                <c:pt idx="42075">
                  <c:v>138.536961000227</c:v>
                </c:pt>
                <c:pt idx="42076">
                  <c:v>138.56161700005001</c:v>
                </c:pt>
                <c:pt idx="42077">
                  <c:v>138.570720000188</c:v>
                </c:pt>
                <c:pt idx="42078">
                  <c:v>138.571339999998</c:v>
                </c:pt>
                <c:pt idx="42079">
                  <c:v>138.572388999818</c:v>
                </c:pt>
                <c:pt idx="42080">
                  <c:v>138.57311799983998</c:v>
                </c:pt>
                <c:pt idx="42081">
                  <c:v>138.57510600018901</c:v>
                </c:pt>
                <c:pt idx="42082">
                  <c:v>138.575527999819</c:v>
                </c:pt>
                <c:pt idx="42083">
                  <c:v>138.57630099982899</c:v>
                </c:pt>
                <c:pt idx="42084">
                  <c:v>138.57687900008301</c:v>
                </c:pt>
                <c:pt idx="42085">
                  <c:v>138.602441999864</c:v>
                </c:pt>
                <c:pt idx="42086">
                  <c:v>138.60308799985401</c:v>
                </c:pt>
                <c:pt idx="42087">
                  <c:v>138.60437299990699</c:v>
                </c:pt>
                <c:pt idx="42088">
                  <c:v>138.60465300012902</c:v>
                </c:pt>
                <c:pt idx="42089">
                  <c:v>138.605327999812</c:v>
                </c:pt>
                <c:pt idx="42090">
                  <c:v>138.608203999865</c:v>
                </c:pt>
                <c:pt idx="42091">
                  <c:v>138.608807999844</c:v>
                </c:pt>
                <c:pt idx="42092">
                  <c:v>138.60976900014001</c:v>
                </c:pt>
                <c:pt idx="42093">
                  <c:v>138.610124000024</c:v>
                </c:pt>
                <c:pt idx="42094">
                  <c:v>138.61102900000301</c:v>
                </c:pt>
                <c:pt idx="42095">
                  <c:v>138.636949000101</c:v>
                </c:pt>
                <c:pt idx="42096">
                  <c:v>138.64153900021802</c:v>
                </c:pt>
                <c:pt idx="42097">
                  <c:v>138.64850500021899</c:v>
                </c:pt>
                <c:pt idx="42098">
                  <c:v>138.65247500007098</c:v>
                </c:pt>
                <c:pt idx="42099">
                  <c:v>138.66497199978701</c:v>
                </c:pt>
                <c:pt idx="42100">
                  <c:v>138.69431500006601</c:v>
                </c:pt>
                <c:pt idx="42101">
                  <c:v>138.69502899979099</c:v>
                </c:pt>
                <c:pt idx="42102">
                  <c:v>138.69632400019299</c:v>
                </c:pt>
                <c:pt idx="42103">
                  <c:v>138.69728899999203</c:v>
                </c:pt>
                <c:pt idx="42104">
                  <c:v>138.70036700018298</c:v>
                </c:pt>
                <c:pt idx="42105">
                  <c:v>138.70497800007701</c:v>
                </c:pt>
                <c:pt idx="42106">
                  <c:v>138.70566800005599</c:v>
                </c:pt>
                <c:pt idx="42107">
                  <c:v>138.70693299986601</c:v>
                </c:pt>
                <c:pt idx="42108">
                  <c:v>138.707822000014</c:v>
                </c:pt>
                <c:pt idx="42109">
                  <c:v>138.71454999980398</c:v>
                </c:pt>
                <c:pt idx="42110">
                  <c:v>138.71890700011102</c:v>
                </c:pt>
                <c:pt idx="42111">
                  <c:v>138.71931399989899</c:v>
                </c:pt>
                <c:pt idx="42112">
                  <c:v>138.71995899989901</c:v>
                </c:pt>
                <c:pt idx="42113">
                  <c:v>138.72048800021699</c:v>
                </c:pt>
                <c:pt idx="42114">
                  <c:v>138.722189999953</c:v>
                </c:pt>
                <c:pt idx="42115">
                  <c:v>138.72294400016401</c:v>
                </c:pt>
                <c:pt idx="42116">
                  <c:v>138.724297999942</c:v>
                </c:pt>
                <c:pt idx="42117">
                  <c:v>138.72530400021699</c:v>
                </c:pt>
                <c:pt idx="42118">
                  <c:v>138.77362899984197</c:v>
                </c:pt>
                <c:pt idx="42119">
                  <c:v>138.78132999980102</c:v>
                </c:pt>
                <c:pt idx="42120">
                  <c:v>138.793908000025</c:v>
                </c:pt>
                <c:pt idx="42121">
                  <c:v>138.82086200010201</c:v>
                </c:pt>
                <c:pt idx="42122">
                  <c:v>138.82723100005001</c:v>
                </c:pt>
                <c:pt idx="42123">
                  <c:v>138.82790700017699</c:v>
                </c:pt>
                <c:pt idx="42124">
                  <c:v>138.82829500016601</c:v>
                </c:pt>
                <c:pt idx="42125">
                  <c:v>138.82889700016599</c:v>
                </c:pt>
                <c:pt idx="42126">
                  <c:v>138.829109000198</c:v>
                </c:pt>
                <c:pt idx="42127">
                  <c:v>138.82991599984899</c:v>
                </c:pt>
                <c:pt idx="42128">
                  <c:v>138.830075999976</c:v>
                </c:pt>
                <c:pt idx="42129">
                  <c:v>138.83095199980701</c:v>
                </c:pt>
                <c:pt idx="42130">
                  <c:v>138.85121300018</c:v>
                </c:pt>
                <c:pt idx="42131">
                  <c:v>138.851854000222</c:v>
                </c:pt>
                <c:pt idx="42132">
                  <c:v>138.85312899992601</c:v>
                </c:pt>
                <c:pt idx="42133">
                  <c:v>138.854055000138</c:v>
                </c:pt>
                <c:pt idx="42134">
                  <c:v>138.88501700012</c:v>
                </c:pt>
                <c:pt idx="42135">
                  <c:v>138.88777700003601</c:v>
                </c:pt>
                <c:pt idx="42136">
                  <c:v>138.888429999951</c:v>
                </c:pt>
                <c:pt idx="42137">
                  <c:v>138.88989599990902</c:v>
                </c:pt>
                <c:pt idx="42138">
                  <c:v>138.890836999962</c:v>
                </c:pt>
                <c:pt idx="42139">
                  <c:v>138.89475099995198</c:v>
                </c:pt>
                <c:pt idx="42140">
                  <c:v>138.89538300008999</c:v>
                </c:pt>
                <c:pt idx="42141">
                  <c:v>138.89645700009999</c:v>
                </c:pt>
                <c:pt idx="42142">
                  <c:v>138.89732300003701</c:v>
                </c:pt>
                <c:pt idx="42143">
                  <c:v>138.89734399981498</c:v>
                </c:pt>
                <c:pt idx="42144">
                  <c:v>138.91830900001801</c:v>
                </c:pt>
                <c:pt idx="42145">
                  <c:v>138.918895000188</c:v>
                </c:pt>
                <c:pt idx="42146">
                  <c:v>138.91984500014499</c:v>
                </c:pt>
                <c:pt idx="42147">
                  <c:v>138.92058600004</c:v>
                </c:pt>
                <c:pt idx="42148">
                  <c:v>138.922604000072</c:v>
                </c:pt>
                <c:pt idx="42149">
                  <c:v>138.923254000019</c:v>
                </c:pt>
                <c:pt idx="42150">
                  <c:v>138.92449200011399</c:v>
                </c:pt>
                <c:pt idx="42151">
                  <c:v>138.92530500015701</c:v>
                </c:pt>
                <c:pt idx="42152">
                  <c:v>138.93427199991399</c:v>
                </c:pt>
                <c:pt idx="42153">
                  <c:v>138.93919300016901</c:v>
                </c:pt>
                <c:pt idx="42154">
                  <c:v>138.94552500005298</c:v>
                </c:pt>
                <c:pt idx="42155">
                  <c:v>138.94592399992601</c:v>
                </c:pt>
                <c:pt idx="42156">
                  <c:v>138.94665999987399</c:v>
                </c:pt>
                <c:pt idx="42157">
                  <c:v>138.94712899991598</c:v>
                </c:pt>
                <c:pt idx="42158">
                  <c:v>138.96523999983401</c:v>
                </c:pt>
                <c:pt idx="42159">
                  <c:v>138.96802399994999</c:v>
                </c:pt>
                <c:pt idx="42160">
                  <c:v>138.981583999793</c:v>
                </c:pt>
                <c:pt idx="42161">
                  <c:v>138.98230999984602</c:v>
                </c:pt>
                <c:pt idx="42162">
                  <c:v>138.98372499988898</c:v>
                </c:pt>
                <c:pt idx="42163">
                  <c:v>138.984732000153</c:v>
                </c:pt>
                <c:pt idx="42164">
                  <c:v>138.987043999804</c:v>
                </c:pt>
                <c:pt idx="42165">
                  <c:v>138.99424100009099</c:v>
                </c:pt>
                <c:pt idx="42166">
                  <c:v>138.99476200003801</c:v>
                </c:pt>
                <c:pt idx="42167">
                  <c:v>138.99577199981601</c:v>
                </c:pt>
                <c:pt idx="42168">
                  <c:v>138.99654199985798</c:v>
                </c:pt>
                <c:pt idx="42169">
                  <c:v>138.996744999985</c:v>
                </c:pt>
                <c:pt idx="42170">
                  <c:v>138.997285000186</c:v>
                </c:pt>
                <c:pt idx="42171">
                  <c:v>138.99743000001698</c:v>
                </c:pt>
                <c:pt idx="42172">
                  <c:v>138.99795299994298</c:v>
                </c:pt>
                <c:pt idx="42173">
                  <c:v>138.997954999922</c:v>
                </c:pt>
                <c:pt idx="42174">
                  <c:v>138.99875900006001</c:v>
                </c:pt>
                <c:pt idx="42175">
                  <c:v>138.999218000208</c:v>
                </c:pt>
                <c:pt idx="42176">
                  <c:v>138.99969700014401</c:v>
                </c:pt>
                <c:pt idx="42177">
                  <c:v>139.00034400012299</c:v>
                </c:pt>
                <c:pt idx="42178">
                  <c:v>139.00563400011302</c:v>
                </c:pt>
                <c:pt idx="42179">
                  <c:v>139.00596900020901</c:v>
                </c:pt>
                <c:pt idx="42180">
                  <c:v>139.00667500001799</c:v>
                </c:pt>
                <c:pt idx="42181">
                  <c:v>139.00722500011301</c:v>
                </c:pt>
                <c:pt idx="42182">
                  <c:v>139.02260799977699</c:v>
                </c:pt>
                <c:pt idx="42183">
                  <c:v>139.02323799993601</c:v>
                </c:pt>
                <c:pt idx="42184">
                  <c:v>139.02426399999899</c:v>
                </c:pt>
                <c:pt idx="42185">
                  <c:v>139.02507300008401</c:v>
                </c:pt>
                <c:pt idx="42186">
                  <c:v>139.04109299983202</c:v>
                </c:pt>
                <c:pt idx="42187">
                  <c:v>139.04112299996902</c:v>
                </c:pt>
                <c:pt idx="42188">
                  <c:v>139.041615000223</c:v>
                </c:pt>
                <c:pt idx="42189">
                  <c:v>139.04176400001202</c:v>
                </c:pt>
                <c:pt idx="42190">
                  <c:v>139.04245100002302</c:v>
                </c:pt>
                <c:pt idx="42191">
                  <c:v>139.04282400017101</c:v>
                </c:pt>
                <c:pt idx="42192">
                  <c:v>139.04301299999099</c:v>
                </c:pt>
                <c:pt idx="42193">
                  <c:v>139.04414299986402</c:v>
                </c:pt>
                <c:pt idx="42194">
                  <c:v>139.06211199991901</c:v>
                </c:pt>
                <c:pt idx="42195">
                  <c:v>139.07016099983502</c:v>
                </c:pt>
                <c:pt idx="42196">
                  <c:v>139.07074100006801</c:v>
                </c:pt>
                <c:pt idx="42197">
                  <c:v>139.07183199989899</c:v>
                </c:pt>
                <c:pt idx="42198">
                  <c:v>139.07258200015301</c:v>
                </c:pt>
                <c:pt idx="42199">
                  <c:v>139.07290599991001</c:v>
                </c:pt>
                <c:pt idx="42200">
                  <c:v>139.092351999806</c:v>
                </c:pt>
                <c:pt idx="42201">
                  <c:v>139.111350999883</c:v>
                </c:pt>
                <c:pt idx="42202">
                  <c:v>139.115821999894</c:v>
                </c:pt>
                <c:pt idx="42203">
                  <c:v>139.119861999915</c:v>
                </c:pt>
                <c:pt idx="42204">
                  <c:v>139.12201799985201</c:v>
                </c:pt>
                <c:pt idx="42205">
                  <c:v>139.12348299982099</c:v>
                </c:pt>
                <c:pt idx="42206">
                  <c:v>139.13902900003401</c:v>
                </c:pt>
                <c:pt idx="42207">
                  <c:v>139.139787000203</c:v>
                </c:pt>
                <c:pt idx="42208">
                  <c:v>139.141087000098</c:v>
                </c:pt>
                <c:pt idx="42209">
                  <c:v>139.14245800015101</c:v>
                </c:pt>
                <c:pt idx="42210">
                  <c:v>139.147278000109</c:v>
                </c:pt>
                <c:pt idx="42211">
                  <c:v>139.15230800012</c:v>
                </c:pt>
                <c:pt idx="42212">
                  <c:v>139.15297699986601</c:v>
                </c:pt>
                <c:pt idx="42213">
                  <c:v>139.15419000022598</c:v>
                </c:pt>
                <c:pt idx="42214">
                  <c:v>139.15515500002499</c:v>
                </c:pt>
                <c:pt idx="42215">
                  <c:v>139.20858199981001</c:v>
                </c:pt>
                <c:pt idx="42216">
                  <c:v>139.219165000213</c:v>
                </c:pt>
                <c:pt idx="42217">
                  <c:v>139.24789900011001</c:v>
                </c:pt>
                <c:pt idx="42218">
                  <c:v>139.24860799988801</c:v>
                </c:pt>
                <c:pt idx="42219">
                  <c:v>139.24968599985701</c:v>
                </c:pt>
                <c:pt idx="42220">
                  <c:v>139.25054099990999</c:v>
                </c:pt>
                <c:pt idx="42221">
                  <c:v>139.254068999889</c:v>
                </c:pt>
                <c:pt idx="42222">
                  <c:v>139.25475199994202</c:v>
                </c:pt>
                <c:pt idx="42223">
                  <c:v>139.25589900009001</c:v>
                </c:pt>
                <c:pt idx="42224">
                  <c:v>139.25671100014299</c:v>
                </c:pt>
                <c:pt idx="42225">
                  <c:v>139.29028399979799</c:v>
                </c:pt>
                <c:pt idx="42226">
                  <c:v>139.29100299992498</c:v>
                </c:pt>
                <c:pt idx="42227">
                  <c:v>139.292333999947</c:v>
                </c:pt>
                <c:pt idx="42228">
                  <c:v>139.29301000007399</c:v>
                </c:pt>
                <c:pt idx="42229">
                  <c:v>139.29334300018999</c:v>
                </c:pt>
                <c:pt idx="42230">
                  <c:v>139.29358899986198</c:v>
                </c:pt>
                <c:pt idx="42231">
                  <c:v>139.294589000201</c:v>
                </c:pt>
                <c:pt idx="42232">
                  <c:v>139.29532100019</c:v>
                </c:pt>
                <c:pt idx="42233">
                  <c:v>139.29866499984198</c:v>
                </c:pt>
                <c:pt idx="42234">
                  <c:v>139.300832000117</c:v>
                </c:pt>
                <c:pt idx="42235">
                  <c:v>139.329227999951</c:v>
                </c:pt>
                <c:pt idx="42236">
                  <c:v>139.32966599986599</c:v>
                </c:pt>
                <c:pt idx="42237">
                  <c:v>139.32978699995101</c:v>
                </c:pt>
                <c:pt idx="42238">
                  <c:v>139.33032100021501</c:v>
                </c:pt>
                <c:pt idx="42239">
                  <c:v>139.33066600020501</c:v>
                </c:pt>
                <c:pt idx="42240">
                  <c:v>139.33142699988801</c:v>
                </c:pt>
                <c:pt idx="42241">
                  <c:v>139.33171500002501</c:v>
                </c:pt>
                <c:pt idx="42242">
                  <c:v>139.33270300003599</c:v>
                </c:pt>
                <c:pt idx="42243">
                  <c:v>139.34866299996401</c:v>
                </c:pt>
                <c:pt idx="42244">
                  <c:v>139.349026000218</c:v>
                </c:pt>
                <c:pt idx="42245">
                  <c:v>139.34963000019698</c:v>
                </c:pt>
                <c:pt idx="42246">
                  <c:v>139.35028600007999</c:v>
                </c:pt>
                <c:pt idx="42247">
                  <c:v>139.35088900007</c:v>
                </c:pt>
                <c:pt idx="42248">
                  <c:v>139.35108599980501</c:v>
                </c:pt>
                <c:pt idx="42249">
                  <c:v>139.35154899991102</c:v>
                </c:pt>
                <c:pt idx="42250">
                  <c:v>139.35189499988999</c:v>
                </c:pt>
                <c:pt idx="42251">
                  <c:v>139.35208200018599</c:v>
                </c:pt>
                <c:pt idx="42252">
                  <c:v>139.35237499981599</c:v>
                </c:pt>
                <c:pt idx="42253">
                  <c:v>139.35266699991101</c:v>
                </c:pt>
                <c:pt idx="42254">
                  <c:v>139.35284999979498</c:v>
                </c:pt>
                <c:pt idx="42255">
                  <c:v>139.35392299981601</c:v>
                </c:pt>
                <c:pt idx="42256">
                  <c:v>139.35417399989001</c:v>
                </c:pt>
                <c:pt idx="42257">
                  <c:v>139.356020999912</c:v>
                </c:pt>
                <c:pt idx="42258">
                  <c:v>139.356296000187</c:v>
                </c:pt>
                <c:pt idx="42259">
                  <c:v>139.359053000134</c:v>
                </c:pt>
                <c:pt idx="42260">
                  <c:v>139.35930900015501</c:v>
                </c:pt>
                <c:pt idx="42261">
                  <c:v>139.361621999796</c:v>
                </c:pt>
                <c:pt idx="42262">
                  <c:v>139.36168999998699</c:v>
                </c:pt>
                <c:pt idx="42263">
                  <c:v>139.36187099989101</c:v>
                </c:pt>
                <c:pt idx="42264">
                  <c:v>139.36195699989102</c:v>
                </c:pt>
                <c:pt idx="42265">
                  <c:v>139.36248800018799</c:v>
                </c:pt>
                <c:pt idx="42266">
                  <c:v>139.362648999849</c:v>
                </c:pt>
                <c:pt idx="42267">
                  <c:v>139.363966000018</c:v>
                </c:pt>
                <c:pt idx="42268">
                  <c:v>139.36418899993399</c:v>
                </c:pt>
                <c:pt idx="42269">
                  <c:v>139.36525400003998</c:v>
                </c:pt>
                <c:pt idx="42270">
                  <c:v>139.36531899980699</c:v>
                </c:pt>
                <c:pt idx="42271">
                  <c:v>139.36538699999801</c:v>
                </c:pt>
                <c:pt idx="42272">
                  <c:v>139.365447999807</c:v>
                </c:pt>
                <c:pt idx="42273">
                  <c:v>139.365514000019</c:v>
                </c:pt>
                <c:pt idx="42274">
                  <c:v>139.36557899978598</c:v>
                </c:pt>
                <c:pt idx="42275">
                  <c:v>139.36564000005001</c:v>
                </c:pt>
                <c:pt idx="42276">
                  <c:v>139.36570499981801</c:v>
                </c:pt>
                <c:pt idx="42277">
                  <c:v>139.36576600008198</c:v>
                </c:pt>
                <c:pt idx="42278">
                  <c:v>139.36583099985</c:v>
                </c:pt>
                <c:pt idx="42279">
                  <c:v>139.36631900014601</c:v>
                </c:pt>
                <c:pt idx="42280">
                  <c:v>139.36690799982898</c:v>
                </c:pt>
                <c:pt idx="42281">
                  <c:v>139.367266000135</c:v>
                </c:pt>
                <c:pt idx="42282">
                  <c:v>139.36757000010402</c:v>
                </c:pt>
                <c:pt idx="42283">
                  <c:v>139.36811199982898</c:v>
                </c:pt>
                <c:pt idx="42284">
                  <c:v>139.36863800017801</c:v>
                </c:pt>
                <c:pt idx="42285">
                  <c:v>139.36916200009301</c:v>
                </c:pt>
                <c:pt idx="42286">
                  <c:v>139.36968799998701</c:v>
                </c:pt>
                <c:pt idx="42287">
                  <c:v>139.369978000104</c:v>
                </c:pt>
                <c:pt idx="42288">
                  <c:v>139.37052700020999</c:v>
                </c:pt>
                <c:pt idx="42289">
                  <c:v>139.39440600006398</c:v>
                </c:pt>
                <c:pt idx="42290">
                  <c:v>139.39970799992801</c:v>
                </c:pt>
                <c:pt idx="42291">
                  <c:v>139.405326000087</c:v>
                </c:pt>
                <c:pt idx="42292">
                  <c:v>139.405981999971</c:v>
                </c:pt>
                <c:pt idx="42293">
                  <c:v>139.40708600011899</c:v>
                </c:pt>
                <c:pt idx="42294">
                  <c:v>139.40788999980199</c:v>
                </c:pt>
                <c:pt idx="42295">
                  <c:v>139.40994499989699</c:v>
                </c:pt>
                <c:pt idx="42296">
                  <c:v>139.410645000225</c:v>
                </c:pt>
                <c:pt idx="42297">
                  <c:v>139.41193199980199</c:v>
                </c:pt>
                <c:pt idx="42298">
                  <c:v>139.412875999823</c:v>
                </c:pt>
                <c:pt idx="42299">
                  <c:v>139.42444900021601</c:v>
                </c:pt>
                <c:pt idx="42300">
                  <c:v>139.424925000184</c:v>
                </c:pt>
                <c:pt idx="42301">
                  <c:v>139.42541699998401</c:v>
                </c:pt>
                <c:pt idx="42302">
                  <c:v>139.42581099991</c:v>
                </c:pt>
                <c:pt idx="42303">
                  <c:v>139.42642900019499</c:v>
                </c:pt>
                <c:pt idx="42304">
                  <c:v>139.43105199996299</c:v>
                </c:pt>
                <c:pt idx="42305">
                  <c:v>139.43182699995299</c:v>
                </c:pt>
                <c:pt idx="42306">
                  <c:v>139.433116999953</c:v>
                </c:pt>
                <c:pt idx="42307">
                  <c:v>139.43406199996298</c:v>
                </c:pt>
                <c:pt idx="42308">
                  <c:v>139.43899400010099</c:v>
                </c:pt>
                <c:pt idx="42309">
                  <c:v>139.44972199988101</c:v>
                </c:pt>
                <c:pt idx="42310">
                  <c:v>139.450402999955</c:v>
                </c:pt>
                <c:pt idx="42311">
                  <c:v>139.451638000082</c:v>
                </c:pt>
                <c:pt idx="42312">
                  <c:v>139.45262300012402</c:v>
                </c:pt>
                <c:pt idx="42313">
                  <c:v>139.45532900015598</c:v>
                </c:pt>
                <c:pt idx="42314">
                  <c:v>139.455751999776</c:v>
                </c:pt>
                <c:pt idx="42315">
                  <c:v>139.45662300011401</c:v>
                </c:pt>
                <c:pt idx="42316">
                  <c:v>139.457243999913</c:v>
                </c:pt>
                <c:pt idx="42317">
                  <c:v>139.45921999993499</c:v>
                </c:pt>
                <c:pt idx="42318">
                  <c:v>139.46895900016798</c:v>
                </c:pt>
                <c:pt idx="42319">
                  <c:v>139.469700000063</c:v>
                </c:pt>
                <c:pt idx="42320">
                  <c:v>139.47097700020001</c:v>
                </c:pt>
                <c:pt idx="42321">
                  <c:v>139.47198000005298</c:v>
                </c:pt>
                <c:pt idx="42322">
                  <c:v>139.47891599991598</c:v>
                </c:pt>
                <c:pt idx="42323">
                  <c:v>139.47929999994798</c:v>
                </c:pt>
                <c:pt idx="42324">
                  <c:v>139.48011200000101</c:v>
                </c:pt>
                <c:pt idx="42325">
                  <c:v>139.480588999958</c:v>
                </c:pt>
                <c:pt idx="42326">
                  <c:v>139.48566499993802</c:v>
                </c:pt>
                <c:pt idx="42327">
                  <c:v>139.49418699985401</c:v>
                </c:pt>
                <c:pt idx="42328">
                  <c:v>139.52138000013198</c:v>
                </c:pt>
                <c:pt idx="42329">
                  <c:v>139.52530699998502</c:v>
                </c:pt>
                <c:pt idx="42330">
                  <c:v>139.52841899981601</c:v>
                </c:pt>
                <c:pt idx="42331">
                  <c:v>139.528984000207</c:v>
                </c:pt>
                <c:pt idx="42332">
                  <c:v>139.52989000017601</c:v>
                </c:pt>
                <c:pt idx="42333">
                  <c:v>139.53060499988999</c:v>
                </c:pt>
                <c:pt idx="42334">
                  <c:v>139.53310799979499</c:v>
                </c:pt>
                <c:pt idx="42335">
                  <c:v>139.54463500022001</c:v>
                </c:pt>
                <c:pt idx="42336">
                  <c:v>139.54964300000901</c:v>
                </c:pt>
                <c:pt idx="42337">
                  <c:v>139.54983699977601</c:v>
                </c:pt>
                <c:pt idx="42338">
                  <c:v>139.55015300007202</c:v>
                </c:pt>
                <c:pt idx="42339">
                  <c:v>139.550333999977</c:v>
                </c:pt>
                <c:pt idx="42340">
                  <c:v>139.551089000178</c:v>
                </c:pt>
                <c:pt idx="42341">
                  <c:v>139.55138299979799</c:v>
                </c:pt>
                <c:pt idx="42342">
                  <c:v>139.55188099998799</c:v>
                </c:pt>
                <c:pt idx="42343">
                  <c:v>139.552142999946</c:v>
                </c:pt>
                <c:pt idx="42344">
                  <c:v>139.564991000042</c:v>
                </c:pt>
                <c:pt idx="42345">
                  <c:v>139.56563500005299</c:v>
                </c:pt>
                <c:pt idx="42346">
                  <c:v>139.56702699988401</c:v>
                </c:pt>
                <c:pt idx="42347">
                  <c:v>139.568009999948</c:v>
                </c:pt>
                <c:pt idx="42348">
                  <c:v>139.57736200018098</c:v>
                </c:pt>
                <c:pt idx="42349">
                  <c:v>139.581173999886</c:v>
                </c:pt>
                <c:pt idx="42350">
                  <c:v>139.583577999928</c:v>
                </c:pt>
                <c:pt idx="42351">
                  <c:v>139.592271999845</c:v>
                </c:pt>
                <c:pt idx="42352">
                  <c:v>139.592951999929</c:v>
                </c:pt>
                <c:pt idx="42353">
                  <c:v>139.59425399980302</c:v>
                </c:pt>
                <c:pt idx="42354">
                  <c:v>139.59524399979202</c:v>
                </c:pt>
                <c:pt idx="42355">
                  <c:v>139.60234700016298</c:v>
                </c:pt>
                <c:pt idx="42356">
                  <c:v>139.60308400009998</c:v>
                </c:pt>
                <c:pt idx="42357">
                  <c:v>139.60408799994099</c:v>
                </c:pt>
                <c:pt idx="42358">
                  <c:v>139.604532999783</c:v>
                </c:pt>
                <c:pt idx="42359">
                  <c:v>139.60592900002598</c:v>
                </c:pt>
                <c:pt idx="42360">
                  <c:v>139.612758000112</c:v>
                </c:pt>
                <c:pt idx="42361">
                  <c:v>139.613533000101</c:v>
                </c:pt>
                <c:pt idx="42362">
                  <c:v>139.615564999985</c:v>
                </c:pt>
                <c:pt idx="42363">
                  <c:v>139.61623300019698</c:v>
                </c:pt>
                <c:pt idx="42364">
                  <c:v>139.61661900020701</c:v>
                </c:pt>
                <c:pt idx="42365">
                  <c:v>139.61737099998501</c:v>
                </c:pt>
                <c:pt idx="42366">
                  <c:v>139.617898999858</c:v>
                </c:pt>
                <c:pt idx="42367">
                  <c:v>139.618495999911</c:v>
                </c:pt>
                <c:pt idx="42368">
                  <c:v>139.64529199984099</c:v>
                </c:pt>
                <c:pt idx="42369">
                  <c:v>139.653912000085</c:v>
                </c:pt>
                <c:pt idx="42370">
                  <c:v>139.65448999988402</c:v>
                </c:pt>
                <c:pt idx="42371">
                  <c:v>139.664263000213</c:v>
                </c:pt>
                <c:pt idx="42372">
                  <c:v>139.670319999822</c:v>
                </c:pt>
                <c:pt idx="42373">
                  <c:v>139.67403200012902</c:v>
                </c:pt>
                <c:pt idx="42374">
                  <c:v>139.68769599978199</c:v>
                </c:pt>
                <c:pt idx="42375">
                  <c:v>139.68845199997301</c:v>
                </c:pt>
                <c:pt idx="42376">
                  <c:v>139.68957399992999</c:v>
                </c:pt>
                <c:pt idx="42377">
                  <c:v>139.69037100014202</c:v>
                </c:pt>
                <c:pt idx="42378">
                  <c:v>139.70423899991101</c:v>
                </c:pt>
                <c:pt idx="42379">
                  <c:v>139.71083200021801</c:v>
                </c:pt>
                <c:pt idx="42380">
                  <c:v>139.71150799989101</c:v>
                </c:pt>
                <c:pt idx="42381">
                  <c:v>139.712812000198</c:v>
                </c:pt>
                <c:pt idx="42382">
                  <c:v>139.71367500016601</c:v>
                </c:pt>
                <c:pt idx="42383">
                  <c:v>139.71872999991299</c:v>
                </c:pt>
                <c:pt idx="42384">
                  <c:v>139.71913300019801</c:v>
                </c:pt>
                <c:pt idx="42385">
                  <c:v>139.71994599978598</c:v>
                </c:pt>
                <c:pt idx="42386">
                  <c:v>139.72046400022001</c:v>
                </c:pt>
                <c:pt idx="42387">
                  <c:v>139.72170199985999</c:v>
                </c:pt>
                <c:pt idx="42388">
                  <c:v>139.761051999812</c:v>
                </c:pt>
                <c:pt idx="42389">
                  <c:v>139.76115300010801</c:v>
                </c:pt>
                <c:pt idx="42390">
                  <c:v>139.77047300022599</c:v>
                </c:pt>
                <c:pt idx="42391">
                  <c:v>139.77160500007798</c:v>
                </c:pt>
                <c:pt idx="42392">
                  <c:v>139.77228200019402</c:v>
                </c:pt>
                <c:pt idx="42393">
                  <c:v>139.772290000109</c:v>
                </c:pt>
                <c:pt idx="42394">
                  <c:v>139.77336400012001</c:v>
                </c:pt>
                <c:pt idx="42395">
                  <c:v>139.77419899993001</c:v>
                </c:pt>
                <c:pt idx="42396">
                  <c:v>139.78263399985701</c:v>
                </c:pt>
                <c:pt idx="42397">
                  <c:v>139.78321800004699</c:v>
                </c:pt>
                <c:pt idx="42398">
                  <c:v>139.78448099987799</c:v>
                </c:pt>
                <c:pt idx="42399">
                  <c:v>139.785303999815</c:v>
                </c:pt>
                <c:pt idx="42400">
                  <c:v>139.80073499987998</c:v>
                </c:pt>
                <c:pt idx="42401">
                  <c:v>139.80131500011302</c:v>
                </c:pt>
                <c:pt idx="42402">
                  <c:v>139.80246800019802</c:v>
                </c:pt>
                <c:pt idx="42403">
                  <c:v>139.803293000113</c:v>
                </c:pt>
                <c:pt idx="42404">
                  <c:v>139.80733600010299</c:v>
                </c:pt>
                <c:pt idx="42405">
                  <c:v>139.807967999786</c:v>
                </c:pt>
                <c:pt idx="42406">
                  <c:v>139.80914100011398</c:v>
                </c:pt>
                <c:pt idx="42407">
                  <c:v>139.809476000209</c:v>
                </c:pt>
                <c:pt idx="42408">
                  <c:v>139.80985299986</c:v>
                </c:pt>
                <c:pt idx="42409">
                  <c:v>139.81016300022</c:v>
                </c:pt>
                <c:pt idx="42410">
                  <c:v>139.81147499998701</c:v>
                </c:pt>
                <c:pt idx="42411">
                  <c:v>139.81243399985001</c:v>
                </c:pt>
                <c:pt idx="42412">
                  <c:v>139.81596299981902</c:v>
                </c:pt>
                <c:pt idx="42413">
                  <c:v>139.816521999819</c:v>
                </c:pt>
                <c:pt idx="42414">
                  <c:v>139.817675999893</c:v>
                </c:pt>
                <c:pt idx="42415">
                  <c:v>139.81838400013598</c:v>
                </c:pt>
                <c:pt idx="42416">
                  <c:v>139.83104499993701</c:v>
                </c:pt>
                <c:pt idx="42417">
                  <c:v>139.834955999958</c:v>
                </c:pt>
                <c:pt idx="42418">
                  <c:v>139.83568499998</c:v>
                </c:pt>
                <c:pt idx="42419">
                  <c:v>139.83712099979999</c:v>
                </c:pt>
                <c:pt idx="42420">
                  <c:v>139.83812300011701</c:v>
                </c:pt>
                <c:pt idx="42421">
                  <c:v>139.84431000017099</c:v>
                </c:pt>
                <c:pt idx="42422">
                  <c:v>139.85883499981298</c:v>
                </c:pt>
                <c:pt idx="42423">
                  <c:v>139.86720299999402</c:v>
                </c:pt>
                <c:pt idx="42424">
                  <c:v>139.87672499979399</c:v>
                </c:pt>
                <c:pt idx="42425">
                  <c:v>139.88718200016498</c:v>
                </c:pt>
                <c:pt idx="42426">
                  <c:v>139.92712299977899</c:v>
                </c:pt>
                <c:pt idx="42427">
                  <c:v>139.92768800016998</c:v>
                </c:pt>
                <c:pt idx="42428">
                  <c:v>139.928736999991</c:v>
                </c:pt>
                <c:pt idx="42429">
                  <c:v>139.92876300016999</c:v>
                </c:pt>
                <c:pt idx="42430">
                  <c:v>139.92932400014902</c:v>
                </c:pt>
                <c:pt idx="42431">
                  <c:v>139.92949000021301</c:v>
                </c:pt>
                <c:pt idx="42432">
                  <c:v>139.930297999853</c:v>
                </c:pt>
                <c:pt idx="42433">
                  <c:v>139.93135700002301</c:v>
                </c:pt>
                <c:pt idx="42434">
                  <c:v>139.93619099983297</c:v>
                </c:pt>
                <c:pt idx="42435">
                  <c:v>139.96008000003701</c:v>
                </c:pt>
                <c:pt idx="42436">
                  <c:v>139.96072899999402</c:v>
                </c:pt>
                <c:pt idx="42437">
                  <c:v>139.96210200002599</c:v>
                </c:pt>
                <c:pt idx="42438">
                  <c:v>139.96309300000502</c:v>
                </c:pt>
                <c:pt idx="42439">
                  <c:v>139.993407000019</c:v>
                </c:pt>
                <c:pt idx="42440">
                  <c:v>140.00009099981901</c:v>
                </c:pt>
                <c:pt idx="42441">
                  <c:v>140.00075600006301</c:v>
                </c:pt>
                <c:pt idx="42442">
                  <c:v>140.00224600022102</c:v>
                </c:pt>
                <c:pt idx="42443">
                  <c:v>140.00276900014703</c:v>
                </c:pt>
                <c:pt idx="42444">
                  <c:v>140.00322199990401</c:v>
                </c:pt>
                <c:pt idx="42445">
                  <c:v>140.01738500019198</c:v>
                </c:pt>
                <c:pt idx="42446">
                  <c:v>140.01798199979001</c:v>
                </c:pt>
                <c:pt idx="42447">
                  <c:v>140.01920900000101</c:v>
                </c:pt>
                <c:pt idx="42448">
                  <c:v>140.02026700018098</c:v>
                </c:pt>
                <c:pt idx="42449">
                  <c:v>140.02086900018099</c:v>
                </c:pt>
                <c:pt idx="42450">
                  <c:v>140.021383000203</c:v>
                </c:pt>
                <c:pt idx="42451">
                  <c:v>140.022232999854</c:v>
                </c:pt>
                <c:pt idx="42452">
                  <c:v>140.02283399986402</c:v>
                </c:pt>
                <c:pt idx="42453">
                  <c:v>140.02407199996</c:v>
                </c:pt>
                <c:pt idx="42454">
                  <c:v>140.02440700005499</c:v>
                </c:pt>
                <c:pt idx="42455">
                  <c:v>140.02471399999101</c:v>
                </c:pt>
                <c:pt idx="42456">
                  <c:v>140.024722999896</c:v>
                </c:pt>
                <c:pt idx="42457">
                  <c:v>140.02522999999201</c:v>
                </c:pt>
                <c:pt idx="42458">
                  <c:v>140.02563800022401</c:v>
                </c:pt>
                <c:pt idx="42459">
                  <c:v>140.02587200002301</c:v>
                </c:pt>
                <c:pt idx="42460">
                  <c:v>140.02662599978001</c:v>
                </c:pt>
                <c:pt idx="42461">
                  <c:v>140.02933600022502</c:v>
                </c:pt>
                <c:pt idx="42462">
                  <c:v>140.03624499991901</c:v>
                </c:pt>
                <c:pt idx="42463">
                  <c:v>140.03694399980301</c:v>
                </c:pt>
                <c:pt idx="42464">
                  <c:v>140.03822599988698</c:v>
                </c:pt>
                <c:pt idx="42465">
                  <c:v>140.039133999835</c:v>
                </c:pt>
                <c:pt idx="42466">
                  <c:v>140.068944000177</c:v>
                </c:pt>
                <c:pt idx="42467">
                  <c:v>140.06941099978499</c:v>
                </c:pt>
                <c:pt idx="42468">
                  <c:v>140.07020100007099</c:v>
                </c:pt>
                <c:pt idx="42469">
                  <c:v>140.07071300011302</c:v>
                </c:pt>
                <c:pt idx="42470">
                  <c:v>140.07301299989101</c:v>
                </c:pt>
                <c:pt idx="42471">
                  <c:v>140.07583500006101</c:v>
                </c:pt>
                <c:pt idx="42472">
                  <c:v>140.07954599992399</c:v>
                </c:pt>
                <c:pt idx="42473">
                  <c:v>140.080142999977</c:v>
                </c:pt>
                <c:pt idx="42474">
                  <c:v>140.08141000021999</c:v>
                </c:pt>
                <c:pt idx="42475">
                  <c:v>140.082336999967</c:v>
                </c:pt>
                <c:pt idx="42476">
                  <c:v>140.091344000211</c:v>
                </c:pt>
                <c:pt idx="42477">
                  <c:v>140.09287499993602</c:v>
                </c:pt>
                <c:pt idx="42478">
                  <c:v>140.09456699977801</c:v>
                </c:pt>
                <c:pt idx="42479">
                  <c:v>140.09456900021101</c:v>
                </c:pt>
                <c:pt idx="42480">
                  <c:v>140.09523000004199</c:v>
                </c:pt>
                <c:pt idx="42481">
                  <c:v>140.09645499982</c:v>
                </c:pt>
                <c:pt idx="42482">
                  <c:v>140.09660100009501</c:v>
                </c:pt>
                <c:pt idx="42483">
                  <c:v>140.09743199994702</c:v>
                </c:pt>
                <c:pt idx="42484">
                  <c:v>140.10277299985299</c:v>
                </c:pt>
                <c:pt idx="42485">
                  <c:v>140.10315099994799</c:v>
                </c:pt>
                <c:pt idx="42486">
                  <c:v>140.10392599993699</c:v>
                </c:pt>
                <c:pt idx="42487">
                  <c:v>140.10445199983201</c:v>
                </c:pt>
                <c:pt idx="42488">
                  <c:v>140.12654099997198</c:v>
                </c:pt>
                <c:pt idx="42489">
                  <c:v>140.12875900016201</c:v>
                </c:pt>
                <c:pt idx="42490">
                  <c:v>140.129395999792</c:v>
                </c:pt>
                <c:pt idx="42491">
                  <c:v>140.13080199992999</c:v>
                </c:pt>
                <c:pt idx="42492">
                  <c:v>140.13165599999402</c:v>
                </c:pt>
                <c:pt idx="42493">
                  <c:v>140.14114600013198</c:v>
                </c:pt>
                <c:pt idx="42494">
                  <c:v>140.14179300011102</c:v>
                </c:pt>
                <c:pt idx="42495">
                  <c:v>140.14308100013199</c:v>
                </c:pt>
                <c:pt idx="42496">
                  <c:v>140.14396999982603</c:v>
                </c:pt>
                <c:pt idx="42497">
                  <c:v>140.145012000175</c:v>
                </c:pt>
                <c:pt idx="42498">
                  <c:v>140.14995200022798</c:v>
                </c:pt>
                <c:pt idx="42499">
                  <c:v>140.17724899986197</c:v>
                </c:pt>
                <c:pt idx="42500">
                  <c:v>140.17859800014702</c:v>
                </c:pt>
                <c:pt idx="42501">
                  <c:v>140.191047999906</c:v>
                </c:pt>
                <c:pt idx="42502">
                  <c:v>140.23012000006898</c:v>
                </c:pt>
                <c:pt idx="42503">
                  <c:v>140.23087199984698</c:v>
                </c:pt>
                <c:pt idx="42504">
                  <c:v>140.232265000122</c:v>
                </c:pt>
                <c:pt idx="42505">
                  <c:v>140.23314499991102</c:v>
                </c:pt>
                <c:pt idx="42506">
                  <c:v>140.23523800005901</c:v>
                </c:pt>
                <c:pt idx="42507">
                  <c:v>140.23567899994299</c:v>
                </c:pt>
                <c:pt idx="42508">
                  <c:v>140.23645799989001</c:v>
                </c:pt>
                <c:pt idx="42509">
                  <c:v>140.23699700010101</c:v>
                </c:pt>
                <c:pt idx="42510">
                  <c:v>140.24437399984799</c:v>
                </c:pt>
                <c:pt idx="42511">
                  <c:v>140.245031000176</c:v>
                </c:pt>
                <c:pt idx="42512">
                  <c:v>140.246357999785</c:v>
                </c:pt>
                <c:pt idx="42513">
                  <c:v>140.247214999817</c:v>
                </c:pt>
                <c:pt idx="42514">
                  <c:v>140.25447299991302</c:v>
                </c:pt>
                <c:pt idx="42515">
                  <c:v>140.25486699983901</c:v>
                </c:pt>
                <c:pt idx="42516">
                  <c:v>140.255542999966</c:v>
                </c:pt>
                <c:pt idx="42517">
                  <c:v>140.25611199986</c:v>
                </c:pt>
                <c:pt idx="42518">
                  <c:v>140.28270300013901</c:v>
                </c:pt>
                <c:pt idx="42519">
                  <c:v>140.28335800003299</c:v>
                </c:pt>
                <c:pt idx="42520">
                  <c:v>140.28479199987399</c:v>
                </c:pt>
                <c:pt idx="42521">
                  <c:v>140.28565999979</c:v>
                </c:pt>
                <c:pt idx="42522">
                  <c:v>140.288645000055</c:v>
                </c:pt>
                <c:pt idx="42523">
                  <c:v>140.29193699980101</c:v>
                </c:pt>
                <c:pt idx="42524">
                  <c:v>140.29246900008698</c:v>
                </c:pt>
                <c:pt idx="42525">
                  <c:v>140.29254099977999</c:v>
                </c:pt>
                <c:pt idx="42526">
                  <c:v>140.29308999988601</c:v>
                </c:pt>
                <c:pt idx="42527">
                  <c:v>140.29373999983298</c:v>
                </c:pt>
                <c:pt idx="42528">
                  <c:v>140.29423500005498</c:v>
                </c:pt>
                <c:pt idx="42529">
                  <c:v>140.295176000108</c:v>
                </c:pt>
                <c:pt idx="42530">
                  <c:v>140.29524599982301</c:v>
                </c:pt>
                <c:pt idx="42531">
                  <c:v>140.29565200007701</c:v>
                </c:pt>
                <c:pt idx="42532">
                  <c:v>140.29587300001299</c:v>
                </c:pt>
                <c:pt idx="42533">
                  <c:v>140.29590300015101</c:v>
                </c:pt>
                <c:pt idx="42534">
                  <c:v>140.296283000225</c:v>
                </c:pt>
                <c:pt idx="42535">
                  <c:v>140.29710200020401</c:v>
                </c:pt>
                <c:pt idx="42536">
                  <c:v>140.297333000035</c:v>
                </c:pt>
                <c:pt idx="42537">
                  <c:v>140.29765799978102</c:v>
                </c:pt>
                <c:pt idx="42538">
                  <c:v>140.298235000045</c:v>
                </c:pt>
                <c:pt idx="42539">
                  <c:v>140.301904999887</c:v>
                </c:pt>
                <c:pt idx="42540">
                  <c:v>140.30249999996099</c:v>
                </c:pt>
                <c:pt idx="42541">
                  <c:v>140.303455999855</c:v>
                </c:pt>
                <c:pt idx="42542">
                  <c:v>140.30411700014099</c:v>
                </c:pt>
                <c:pt idx="42543">
                  <c:v>140.31802899989901</c:v>
                </c:pt>
                <c:pt idx="42544">
                  <c:v>140.32084900008999</c:v>
                </c:pt>
                <c:pt idx="42545">
                  <c:v>140.33417000018702</c:v>
                </c:pt>
                <c:pt idx="42546">
                  <c:v>140.33453699994399</c:v>
                </c:pt>
                <c:pt idx="42547">
                  <c:v>140.33527599985899</c:v>
                </c:pt>
                <c:pt idx="42548">
                  <c:v>140.33575399980597</c:v>
                </c:pt>
                <c:pt idx="42549">
                  <c:v>140.347854000083</c:v>
                </c:pt>
                <c:pt idx="42550">
                  <c:v>140.368311000202</c:v>
                </c:pt>
                <c:pt idx="42551">
                  <c:v>140.37216099995899</c:v>
                </c:pt>
                <c:pt idx="42552">
                  <c:v>140.372868000213</c:v>
                </c:pt>
                <c:pt idx="42553">
                  <c:v>140.374064999832</c:v>
                </c:pt>
                <c:pt idx="42554">
                  <c:v>140.37441500022302</c:v>
                </c:pt>
                <c:pt idx="42555">
                  <c:v>140.37492499983202</c:v>
                </c:pt>
                <c:pt idx="42556">
                  <c:v>140.38058799996998</c:v>
                </c:pt>
                <c:pt idx="42557">
                  <c:v>140.38610299985501</c:v>
                </c:pt>
                <c:pt idx="42558">
                  <c:v>140.386588000183</c:v>
                </c:pt>
                <c:pt idx="42559">
                  <c:v>140.387703000214</c:v>
                </c:pt>
                <c:pt idx="42560">
                  <c:v>140.38864499980198</c:v>
                </c:pt>
                <c:pt idx="42561">
                  <c:v>140.38991600000301</c:v>
                </c:pt>
                <c:pt idx="42562">
                  <c:v>140.39142899991899</c:v>
                </c:pt>
                <c:pt idx="42563">
                  <c:v>140.39203999982399</c:v>
                </c:pt>
                <c:pt idx="42564">
                  <c:v>140.39312300019401</c:v>
                </c:pt>
                <c:pt idx="42565">
                  <c:v>140.39395800000401</c:v>
                </c:pt>
                <c:pt idx="42566">
                  <c:v>140.416668999932</c:v>
                </c:pt>
                <c:pt idx="42567">
                  <c:v>140.41893300009099</c:v>
                </c:pt>
                <c:pt idx="42568">
                  <c:v>140.43814099977601</c:v>
                </c:pt>
                <c:pt idx="42569">
                  <c:v>140.44126499993502</c:v>
                </c:pt>
                <c:pt idx="42570">
                  <c:v>140.44198000010499</c:v>
                </c:pt>
                <c:pt idx="42571">
                  <c:v>140.44776599985099</c:v>
                </c:pt>
                <c:pt idx="42572">
                  <c:v>140.44818499996799</c:v>
                </c:pt>
                <c:pt idx="42573">
                  <c:v>140.449372000148</c:v>
                </c:pt>
                <c:pt idx="42574">
                  <c:v>140.44961199988299</c:v>
                </c:pt>
                <c:pt idx="42575">
                  <c:v>140.45232399985201</c:v>
                </c:pt>
                <c:pt idx="42576">
                  <c:v>140.45267099981999</c:v>
                </c:pt>
                <c:pt idx="42577">
                  <c:v>140.454758000032</c:v>
                </c:pt>
                <c:pt idx="42578">
                  <c:v>140.45475900002199</c:v>
                </c:pt>
                <c:pt idx="42579">
                  <c:v>140.45499099984198</c:v>
                </c:pt>
                <c:pt idx="42580">
                  <c:v>140.45671800022302</c:v>
                </c:pt>
                <c:pt idx="42581">
                  <c:v>140.45699700000102</c:v>
                </c:pt>
                <c:pt idx="42582">
                  <c:v>140.460621999864</c:v>
                </c:pt>
                <c:pt idx="42583">
                  <c:v>140.46062499983199</c:v>
                </c:pt>
                <c:pt idx="42584">
                  <c:v>140.46099799998001</c:v>
                </c:pt>
                <c:pt idx="42585">
                  <c:v>140.46124100013901</c:v>
                </c:pt>
                <c:pt idx="42586">
                  <c:v>140.46245000008602</c:v>
                </c:pt>
                <c:pt idx="42587">
                  <c:v>140.46249000011798</c:v>
                </c:pt>
                <c:pt idx="42588">
                  <c:v>140.462619000118</c:v>
                </c:pt>
                <c:pt idx="42589">
                  <c:v>140.46274000020199</c:v>
                </c:pt>
                <c:pt idx="42590">
                  <c:v>140.462832000139</c:v>
                </c:pt>
                <c:pt idx="42591">
                  <c:v>140.46291500017099</c:v>
                </c:pt>
                <c:pt idx="42592">
                  <c:v>140.46299399979</c:v>
                </c:pt>
                <c:pt idx="42593">
                  <c:v>140.46308800016001</c:v>
                </c:pt>
                <c:pt idx="42594">
                  <c:v>140.463344000181</c:v>
                </c:pt>
                <c:pt idx="42595">
                  <c:v>140.46417100007599</c:v>
                </c:pt>
                <c:pt idx="42596">
                  <c:v>140.465928000139</c:v>
                </c:pt>
                <c:pt idx="42597">
                  <c:v>140.46653200011798</c:v>
                </c:pt>
                <c:pt idx="42598">
                  <c:v>140.46765100010799</c:v>
                </c:pt>
                <c:pt idx="42599">
                  <c:v>140.46822199998098</c:v>
                </c:pt>
                <c:pt idx="42600">
                  <c:v>140.46900399989599</c:v>
                </c:pt>
                <c:pt idx="42601">
                  <c:v>140.46980300008698</c:v>
                </c:pt>
                <c:pt idx="42602">
                  <c:v>140.475841999887</c:v>
                </c:pt>
                <c:pt idx="42603">
                  <c:v>140.47646600010899</c:v>
                </c:pt>
                <c:pt idx="42604">
                  <c:v>140.477549000024</c:v>
                </c:pt>
                <c:pt idx="42605">
                  <c:v>140.478853999866</c:v>
                </c:pt>
                <c:pt idx="42606">
                  <c:v>140.481360000194</c:v>
                </c:pt>
                <c:pt idx="42607">
                  <c:v>140.487353000025</c:v>
                </c:pt>
                <c:pt idx="42608">
                  <c:v>140.48804699996199</c:v>
                </c:pt>
                <c:pt idx="42609">
                  <c:v>140.489442000216</c:v>
                </c:pt>
                <c:pt idx="42610">
                  <c:v>140.490454999962</c:v>
                </c:pt>
                <c:pt idx="42611">
                  <c:v>140.49504700005801</c:v>
                </c:pt>
                <c:pt idx="42612">
                  <c:v>140.49546600017399</c:v>
                </c:pt>
                <c:pt idx="42613">
                  <c:v>140.49583799987798</c:v>
                </c:pt>
                <c:pt idx="42614">
                  <c:v>140.49621100002599</c:v>
                </c:pt>
                <c:pt idx="42615">
                  <c:v>140.49660999990002</c:v>
                </c:pt>
                <c:pt idx="42616">
                  <c:v>140.517757999987</c:v>
                </c:pt>
                <c:pt idx="42617">
                  <c:v>140.51837899978599</c:v>
                </c:pt>
                <c:pt idx="42618">
                  <c:v>140.519537999807</c:v>
                </c:pt>
                <c:pt idx="42619">
                  <c:v>140.52032000017701</c:v>
                </c:pt>
                <c:pt idx="42620">
                  <c:v>140.526821000094</c:v>
                </c:pt>
                <c:pt idx="42621">
                  <c:v>140.52746300012498</c:v>
                </c:pt>
                <c:pt idx="42622">
                  <c:v>140.52856799980802</c:v>
                </c:pt>
                <c:pt idx="42623">
                  <c:v>140.52931800006198</c:v>
                </c:pt>
                <c:pt idx="42624">
                  <c:v>140.53310100007297</c:v>
                </c:pt>
                <c:pt idx="42625">
                  <c:v>140.548902999853</c:v>
                </c:pt>
                <c:pt idx="42626">
                  <c:v>140.55879999978001</c:v>
                </c:pt>
                <c:pt idx="42627">
                  <c:v>140.55913299989598</c:v>
                </c:pt>
                <c:pt idx="42628">
                  <c:v>140.55979100021401</c:v>
                </c:pt>
                <c:pt idx="42629">
                  <c:v>140.560102000108</c:v>
                </c:pt>
                <c:pt idx="42630">
                  <c:v>140.56032600001299</c:v>
                </c:pt>
                <c:pt idx="42631">
                  <c:v>140.56075200005498</c:v>
                </c:pt>
                <c:pt idx="42632">
                  <c:v>140.561898000214</c:v>
                </c:pt>
                <c:pt idx="42633">
                  <c:v>140.56260300003402</c:v>
                </c:pt>
                <c:pt idx="42634">
                  <c:v>140.56540399997101</c:v>
                </c:pt>
                <c:pt idx="42635">
                  <c:v>140.565702000003</c:v>
                </c:pt>
                <c:pt idx="42636">
                  <c:v>140.565973999855</c:v>
                </c:pt>
                <c:pt idx="42637">
                  <c:v>140.56723700014101</c:v>
                </c:pt>
                <c:pt idx="42638">
                  <c:v>140.56812299986601</c:v>
                </c:pt>
                <c:pt idx="42639">
                  <c:v>140.61155999979698</c:v>
                </c:pt>
                <c:pt idx="42640">
                  <c:v>140.61162300004</c:v>
                </c:pt>
                <c:pt idx="42641">
                  <c:v>140.61232999983901</c:v>
                </c:pt>
                <c:pt idx="42642">
                  <c:v>140.613721000136</c:v>
                </c:pt>
                <c:pt idx="42643">
                  <c:v>140.61467500005099</c:v>
                </c:pt>
                <c:pt idx="42644">
                  <c:v>140.61836100017899</c:v>
                </c:pt>
                <c:pt idx="42645">
                  <c:v>140.621107999777</c:v>
                </c:pt>
                <c:pt idx="42646">
                  <c:v>140.63298400014901</c:v>
                </c:pt>
                <c:pt idx="42647">
                  <c:v>140.633562999937</c:v>
                </c:pt>
                <c:pt idx="42648">
                  <c:v>140.634575000149</c:v>
                </c:pt>
                <c:pt idx="42649">
                  <c:v>140.635284999916</c:v>
                </c:pt>
                <c:pt idx="42650">
                  <c:v>140.63846999988499</c:v>
                </c:pt>
                <c:pt idx="42651">
                  <c:v>140.64421700004399</c:v>
                </c:pt>
                <c:pt idx="42652">
                  <c:v>140.64577099998098</c:v>
                </c:pt>
                <c:pt idx="42653">
                  <c:v>140.648383000097</c:v>
                </c:pt>
                <c:pt idx="42654">
                  <c:v>140.66060999994002</c:v>
                </c:pt>
                <c:pt idx="42655">
                  <c:v>140.67887500004801</c:v>
                </c:pt>
                <c:pt idx="42656">
                  <c:v>140.67952100003799</c:v>
                </c:pt>
                <c:pt idx="42657">
                  <c:v>140.680789999805</c:v>
                </c:pt>
                <c:pt idx="42658">
                  <c:v>140.68167999994299</c:v>
                </c:pt>
                <c:pt idx="42659">
                  <c:v>140.68946799989101</c:v>
                </c:pt>
                <c:pt idx="42660">
                  <c:v>140.69471199991301</c:v>
                </c:pt>
                <c:pt idx="42661">
                  <c:v>140.700079999987</c:v>
                </c:pt>
                <c:pt idx="42662">
                  <c:v>140.70189899985002</c:v>
                </c:pt>
                <c:pt idx="42663">
                  <c:v>140.70256900004</c:v>
                </c:pt>
                <c:pt idx="42664">
                  <c:v>140.703837999808</c:v>
                </c:pt>
                <c:pt idx="42665">
                  <c:v>140.70480999998799</c:v>
                </c:pt>
                <c:pt idx="42666">
                  <c:v>140.71331500008401</c:v>
                </c:pt>
                <c:pt idx="42667">
                  <c:v>140.72923200001202</c:v>
                </c:pt>
                <c:pt idx="42668">
                  <c:v>140.73115900009699</c:v>
                </c:pt>
                <c:pt idx="42669">
                  <c:v>140.73167800006499</c:v>
                </c:pt>
                <c:pt idx="42670">
                  <c:v>140.73268799984299</c:v>
                </c:pt>
                <c:pt idx="42671">
                  <c:v>140.733328999886</c:v>
                </c:pt>
                <c:pt idx="42672">
                  <c:v>140.74178900000302</c:v>
                </c:pt>
                <c:pt idx="42673">
                  <c:v>140.74348499980201</c:v>
                </c:pt>
                <c:pt idx="42674">
                  <c:v>140.743856999961</c:v>
                </c:pt>
                <c:pt idx="42675">
                  <c:v>140.74453400007701</c:v>
                </c:pt>
                <c:pt idx="42676">
                  <c:v>140.74505600001402</c:v>
                </c:pt>
                <c:pt idx="42677">
                  <c:v>140.77179800005902</c:v>
                </c:pt>
                <c:pt idx="42678">
                  <c:v>140.77256600012299</c:v>
                </c:pt>
                <c:pt idx="42679">
                  <c:v>140.78015599989101</c:v>
                </c:pt>
                <c:pt idx="42680">
                  <c:v>140.79540800003002</c:v>
                </c:pt>
                <c:pt idx="42681">
                  <c:v>140.801536999788</c:v>
                </c:pt>
                <c:pt idx="42682">
                  <c:v>140.81557899998998</c:v>
                </c:pt>
                <c:pt idx="42683">
                  <c:v>140.81618000000103</c:v>
                </c:pt>
                <c:pt idx="42684">
                  <c:v>140.81737200012799</c:v>
                </c:pt>
                <c:pt idx="42685">
                  <c:v>140.81818000022301</c:v>
                </c:pt>
                <c:pt idx="42686">
                  <c:v>140.83098799983401</c:v>
                </c:pt>
                <c:pt idx="42687">
                  <c:v>140.83164300018299</c:v>
                </c:pt>
                <c:pt idx="42688">
                  <c:v>140.83288900019301</c:v>
                </c:pt>
                <c:pt idx="42689">
                  <c:v>140.833693999866</c:v>
                </c:pt>
                <c:pt idx="42690">
                  <c:v>140.84125399995099</c:v>
                </c:pt>
                <c:pt idx="42691">
                  <c:v>140.84184700004602</c:v>
                </c:pt>
                <c:pt idx="42692">
                  <c:v>140.84285599983502</c:v>
                </c:pt>
                <c:pt idx="42693">
                  <c:v>140.84352500003601</c:v>
                </c:pt>
                <c:pt idx="42694">
                  <c:v>140.859943000123</c:v>
                </c:pt>
                <c:pt idx="42695">
                  <c:v>140.86065199990099</c:v>
                </c:pt>
                <c:pt idx="42696">
                  <c:v>140.86211099993301</c:v>
                </c:pt>
                <c:pt idx="42697">
                  <c:v>140.86315099984802</c:v>
                </c:pt>
                <c:pt idx="42698">
                  <c:v>140.87502199981799</c:v>
                </c:pt>
                <c:pt idx="42699">
                  <c:v>140.87557599987099</c:v>
                </c:pt>
                <c:pt idx="42700">
                  <c:v>140.87665499982899</c:v>
                </c:pt>
                <c:pt idx="42701">
                  <c:v>140.877413999987</c:v>
                </c:pt>
                <c:pt idx="42702">
                  <c:v>140.88541099999898</c:v>
                </c:pt>
                <c:pt idx="42703">
                  <c:v>140.89076399977699</c:v>
                </c:pt>
                <c:pt idx="42704">
                  <c:v>140.89141800013701</c:v>
                </c:pt>
                <c:pt idx="42705">
                  <c:v>140.892725999947</c:v>
                </c:pt>
                <c:pt idx="42706">
                  <c:v>140.89358000001002</c:v>
                </c:pt>
                <c:pt idx="42707">
                  <c:v>140.92050499994002</c:v>
                </c:pt>
                <c:pt idx="42708">
                  <c:v>140.92356699984501</c:v>
                </c:pt>
                <c:pt idx="42709">
                  <c:v>140.92767600004601</c:v>
                </c:pt>
                <c:pt idx="42710">
                  <c:v>140.92823500004602</c:v>
                </c:pt>
                <c:pt idx="42711">
                  <c:v>140.929383000184</c:v>
                </c:pt>
                <c:pt idx="42712">
                  <c:v>140.93015600019498</c:v>
                </c:pt>
                <c:pt idx="42713">
                  <c:v>140.93538599991001</c:v>
                </c:pt>
                <c:pt idx="42714">
                  <c:v>140.93715999979298</c:v>
                </c:pt>
                <c:pt idx="42715">
                  <c:v>140.93763099981498</c:v>
                </c:pt>
                <c:pt idx="42716">
                  <c:v>140.93828200020599</c:v>
                </c:pt>
                <c:pt idx="42717">
                  <c:v>140.939430999878</c:v>
                </c:pt>
                <c:pt idx="42718">
                  <c:v>140.94022500012201</c:v>
                </c:pt>
                <c:pt idx="42719">
                  <c:v>140.952726999785</c:v>
                </c:pt>
                <c:pt idx="42720">
                  <c:v>140.95300500002801</c:v>
                </c:pt>
                <c:pt idx="42721">
                  <c:v>140.95330899999601</c:v>
                </c:pt>
                <c:pt idx="42722">
                  <c:v>140.95369300002801</c:v>
                </c:pt>
                <c:pt idx="42723">
                  <c:v>140.954207000049</c:v>
                </c:pt>
                <c:pt idx="42724">
                  <c:v>140.95497000016599</c:v>
                </c:pt>
                <c:pt idx="42725">
                  <c:v>140.95502600002803</c:v>
                </c:pt>
                <c:pt idx="42726">
                  <c:v>140.95599399979599</c:v>
                </c:pt>
                <c:pt idx="42727">
                  <c:v>140.96877600013599</c:v>
                </c:pt>
                <c:pt idx="42728">
                  <c:v>140.975754999999</c:v>
                </c:pt>
                <c:pt idx="42729">
                  <c:v>140.98493299979901</c:v>
                </c:pt>
                <c:pt idx="42730">
                  <c:v>140.985676000127</c:v>
                </c:pt>
                <c:pt idx="42731">
                  <c:v>140.98699299984199</c:v>
                </c:pt>
                <c:pt idx="42732">
                  <c:v>140.98822100004301</c:v>
                </c:pt>
                <c:pt idx="42733">
                  <c:v>140.988312999979</c:v>
                </c:pt>
                <c:pt idx="42734">
                  <c:v>140.99089499995898</c:v>
                </c:pt>
                <c:pt idx="42735">
                  <c:v>140.991334999853</c:v>
                </c:pt>
                <c:pt idx="42736">
                  <c:v>140.992095000001</c:v>
                </c:pt>
                <c:pt idx="42737">
                  <c:v>140.99258799978901</c:v>
                </c:pt>
                <c:pt idx="42738">
                  <c:v>141.004948000045</c:v>
                </c:pt>
                <c:pt idx="42739">
                  <c:v>141.01606399981299</c:v>
                </c:pt>
                <c:pt idx="42740">
                  <c:v>141.01662599978201</c:v>
                </c:pt>
                <c:pt idx="42741">
                  <c:v>141.01765799978199</c:v>
                </c:pt>
                <c:pt idx="42742">
                  <c:v>141.01841399997198</c:v>
                </c:pt>
                <c:pt idx="42743">
                  <c:v>141.02087299988801</c:v>
                </c:pt>
                <c:pt idx="42744">
                  <c:v>141.02144199978198</c:v>
                </c:pt>
                <c:pt idx="42745">
                  <c:v>141.022123999846</c:v>
                </c:pt>
                <c:pt idx="42746">
                  <c:v>141.02339900000501</c:v>
                </c:pt>
                <c:pt idx="42747">
                  <c:v>141.02440399983601</c:v>
                </c:pt>
                <c:pt idx="42748">
                  <c:v>141.03333699995301</c:v>
                </c:pt>
                <c:pt idx="42749">
                  <c:v>141.03398799989</c:v>
                </c:pt>
                <c:pt idx="42750">
                  <c:v>141.03533900015398</c:v>
                </c:pt>
                <c:pt idx="42751">
                  <c:v>141.03625000007</c:v>
                </c:pt>
                <c:pt idx="42752">
                  <c:v>141.037772999879</c:v>
                </c:pt>
                <c:pt idx="42753">
                  <c:v>141.03836699996401</c:v>
                </c:pt>
                <c:pt idx="42754">
                  <c:v>141.039618999911</c:v>
                </c:pt>
                <c:pt idx="42755">
                  <c:v>141.04051499998599</c:v>
                </c:pt>
                <c:pt idx="42756">
                  <c:v>141.05302300003999</c:v>
                </c:pt>
                <c:pt idx="42757">
                  <c:v>141.05339300022001</c:v>
                </c:pt>
                <c:pt idx="42758">
                  <c:v>141.053456000008</c:v>
                </c:pt>
                <c:pt idx="42759">
                  <c:v>141.05426200012499</c:v>
                </c:pt>
                <c:pt idx="42760">
                  <c:v>141.05486000016703</c:v>
                </c:pt>
                <c:pt idx="42761">
                  <c:v>141.06267899978701</c:v>
                </c:pt>
                <c:pt idx="42762">
                  <c:v>141.08038699987401</c:v>
                </c:pt>
                <c:pt idx="42763">
                  <c:v>141.09392699992799</c:v>
                </c:pt>
                <c:pt idx="42764">
                  <c:v>141.111572000227</c:v>
                </c:pt>
                <c:pt idx="42765">
                  <c:v>141.11562900006899</c:v>
                </c:pt>
                <c:pt idx="42766">
                  <c:v>141.11647500021698</c:v>
                </c:pt>
                <c:pt idx="42767">
                  <c:v>141.117659999963</c:v>
                </c:pt>
                <c:pt idx="42768">
                  <c:v>141.11856999988899</c:v>
                </c:pt>
                <c:pt idx="42769">
                  <c:v>141.12813300016498</c:v>
                </c:pt>
                <c:pt idx="42770">
                  <c:v>141.14837999977601</c:v>
                </c:pt>
                <c:pt idx="42771">
                  <c:v>141.14884899981902</c:v>
                </c:pt>
                <c:pt idx="42772">
                  <c:v>141.149608999967</c:v>
                </c:pt>
                <c:pt idx="42773">
                  <c:v>141.150111000115</c:v>
                </c:pt>
                <c:pt idx="42774">
                  <c:v>141.15823400015802</c:v>
                </c:pt>
                <c:pt idx="42775">
                  <c:v>141.16495200005298</c:v>
                </c:pt>
                <c:pt idx="42776">
                  <c:v>141.18209199978</c:v>
                </c:pt>
                <c:pt idx="42777">
                  <c:v>141.182706000108</c:v>
                </c:pt>
                <c:pt idx="42778">
                  <c:v>141.18396499998099</c:v>
                </c:pt>
                <c:pt idx="42779">
                  <c:v>141.18477500005599</c:v>
                </c:pt>
                <c:pt idx="42780">
                  <c:v>141.18938399997199</c:v>
                </c:pt>
                <c:pt idx="42781">
                  <c:v>141.18999299989798</c:v>
                </c:pt>
                <c:pt idx="42782">
                  <c:v>141.191148999951</c:v>
                </c:pt>
                <c:pt idx="42783">
                  <c:v>141.191948000141</c:v>
                </c:pt>
                <c:pt idx="42784">
                  <c:v>141.192037000109</c:v>
                </c:pt>
                <c:pt idx="42785">
                  <c:v>141.192625999792</c:v>
                </c:pt>
                <c:pt idx="42786">
                  <c:v>141.19363999998302</c:v>
                </c:pt>
                <c:pt idx="42787">
                  <c:v>141.19437899989799</c:v>
                </c:pt>
                <c:pt idx="42788">
                  <c:v>141.215425000154</c:v>
                </c:pt>
                <c:pt idx="42789">
                  <c:v>141.24420799998902</c:v>
                </c:pt>
                <c:pt idx="42790">
                  <c:v>141.25069400006299</c:v>
                </c:pt>
                <c:pt idx="42791">
                  <c:v>141.25120600010601</c:v>
                </c:pt>
                <c:pt idx="42792">
                  <c:v>141.252005999831</c:v>
                </c:pt>
                <c:pt idx="42793">
                  <c:v>141.25259100001099</c:v>
                </c:pt>
                <c:pt idx="42794">
                  <c:v>141.259518999959</c:v>
                </c:pt>
                <c:pt idx="42795">
                  <c:v>141.28248099996199</c:v>
                </c:pt>
                <c:pt idx="42796">
                  <c:v>141.28283099989798</c:v>
                </c:pt>
                <c:pt idx="42797">
                  <c:v>141.28334699989799</c:v>
                </c:pt>
                <c:pt idx="42798">
                  <c:v>141.28378199984499</c:v>
                </c:pt>
                <c:pt idx="42799">
                  <c:v>141.317537999839</c:v>
                </c:pt>
                <c:pt idx="42800">
                  <c:v>141.31761499993399</c:v>
                </c:pt>
                <c:pt idx="42801">
                  <c:v>141.34373300021201</c:v>
                </c:pt>
                <c:pt idx="42802">
                  <c:v>141.344274999937</c:v>
                </c:pt>
                <c:pt idx="42803">
                  <c:v>141.34490800006398</c:v>
                </c:pt>
                <c:pt idx="42804">
                  <c:v>141.34512999998998</c:v>
                </c:pt>
                <c:pt idx="42805">
                  <c:v>141.34577100003298</c:v>
                </c:pt>
                <c:pt idx="42806">
                  <c:v>141.356694000023</c:v>
                </c:pt>
                <c:pt idx="42807">
                  <c:v>141.35745800012901</c:v>
                </c:pt>
                <c:pt idx="42808">
                  <c:v>141.35888200007599</c:v>
                </c:pt>
                <c:pt idx="42809">
                  <c:v>141.360362999876</c:v>
                </c:pt>
                <c:pt idx="42810">
                  <c:v>141.37873500021601</c:v>
                </c:pt>
                <c:pt idx="42811">
                  <c:v>141.37947200015302</c:v>
                </c:pt>
                <c:pt idx="42812">
                  <c:v>141.380745999867</c:v>
                </c:pt>
                <c:pt idx="42813">
                  <c:v>141.38170200021699</c:v>
                </c:pt>
                <c:pt idx="42814">
                  <c:v>141.394759999911</c:v>
                </c:pt>
                <c:pt idx="42815">
                  <c:v>141.39536199991198</c:v>
                </c:pt>
                <c:pt idx="42816">
                  <c:v>141.395506000208</c:v>
                </c:pt>
                <c:pt idx="42817">
                  <c:v>141.39652499989</c:v>
                </c:pt>
                <c:pt idx="42818">
                  <c:v>141.397413000049</c:v>
                </c:pt>
                <c:pt idx="42819">
                  <c:v>141.41142500011401</c:v>
                </c:pt>
                <c:pt idx="42820">
                  <c:v>141.41654800005099</c:v>
                </c:pt>
                <c:pt idx="42821">
                  <c:v>141.41686499988202</c:v>
                </c:pt>
                <c:pt idx="42822">
                  <c:v>141.41741999992499</c:v>
                </c:pt>
                <c:pt idx="42823">
                  <c:v>141.41789999985099</c:v>
                </c:pt>
                <c:pt idx="42824">
                  <c:v>141.443273999811</c:v>
                </c:pt>
                <c:pt idx="42825">
                  <c:v>141.44395099992801</c:v>
                </c:pt>
                <c:pt idx="42826">
                  <c:v>141.445268000097</c:v>
                </c:pt>
                <c:pt idx="42827">
                  <c:v>141.445489000034</c:v>
                </c:pt>
                <c:pt idx="42828">
                  <c:v>141.44618199998098</c:v>
                </c:pt>
                <c:pt idx="42829">
                  <c:v>141.45901099982399</c:v>
                </c:pt>
                <c:pt idx="42830">
                  <c:v>141.45966800015199</c:v>
                </c:pt>
                <c:pt idx="42831">
                  <c:v>141.460788000131</c:v>
                </c:pt>
                <c:pt idx="42832">
                  <c:v>141.46098999981402</c:v>
                </c:pt>
                <c:pt idx="42833">
                  <c:v>141.461557000184</c:v>
                </c:pt>
                <c:pt idx="42834">
                  <c:v>141.461875999993</c:v>
                </c:pt>
                <c:pt idx="42835">
                  <c:v>141.46221700002499</c:v>
                </c:pt>
                <c:pt idx="42836">
                  <c:v>141.46347199994099</c:v>
                </c:pt>
                <c:pt idx="42837">
                  <c:v>141.464340999846</c:v>
                </c:pt>
                <c:pt idx="42838">
                  <c:v>141.481456999827</c:v>
                </c:pt>
                <c:pt idx="42839">
                  <c:v>141.48690199999601</c:v>
                </c:pt>
                <c:pt idx="42840">
                  <c:v>141.487523999785</c:v>
                </c:pt>
                <c:pt idx="42841">
                  <c:v>141.48883999996502</c:v>
                </c:pt>
                <c:pt idx="42842">
                  <c:v>141.489790999912</c:v>
                </c:pt>
                <c:pt idx="42843">
                  <c:v>141.50635599980802</c:v>
                </c:pt>
                <c:pt idx="42844">
                  <c:v>141.50796200010498</c:v>
                </c:pt>
                <c:pt idx="42845">
                  <c:v>141.508621999946</c:v>
                </c:pt>
                <c:pt idx="42846">
                  <c:v>141.50978499992499</c:v>
                </c:pt>
                <c:pt idx="42847">
                  <c:v>141.51069899980899</c:v>
                </c:pt>
                <c:pt idx="42848">
                  <c:v>141.52766600000101</c:v>
                </c:pt>
                <c:pt idx="42849">
                  <c:v>141.52855100019198</c:v>
                </c:pt>
                <c:pt idx="42850">
                  <c:v>141.538554999897</c:v>
                </c:pt>
                <c:pt idx="42851">
                  <c:v>141.56647800018601</c:v>
                </c:pt>
                <c:pt idx="42852">
                  <c:v>141.56694099983702</c:v>
                </c:pt>
                <c:pt idx="42853">
                  <c:v>141.56785300019601</c:v>
                </c:pt>
                <c:pt idx="42854">
                  <c:v>141.568669000207</c:v>
                </c:pt>
                <c:pt idx="42855">
                  <c:v>141.57598200017603</c:v>
                </c:pt>
                <c:pt idx="42856">
                  <c:v>141.57670699978502</c:v>
                </c:pt>
                <c:pt idx="42857">
                  <c:v>141.57797899997601</c:v>
                </c:pt>
                <c:pt idx="42858">
                  <c:v>141.57812599978502</c:v>
                </c:pt>
                <c:pt idx="42859">
                  <c:v>141.57905100000701</c:v>
                </c:pt>
                <c:pt idx="42860">
                  <c:v>141.586210999776</c:v>
                </c:pt>
                <c:pt idx="42861">
                  <c:v>141.58688099996598</c:v>
                </c:pt>
                <c:pt idx="42862">
                  <c:v>141.58825599997698</c:v>
                </c:pt>
                <c:pt idx="42863">
                  <c:v>141.58916999986101</c:v>
                </c:pt>
                <c:pt idx="42864">
                  <c:v>141.61779599999099</c:v>
                </c:pt>
                <c:pt idx="42865">
                  <c:v>141.61845499984301</c:v>
                </c:pt>
                <c:pt idx="42866">
                  <c:v>141.61972300007599</c:v>
                </c:pt>
                <c:pt idx="42867">
                  <c:v>141.62112099984301</c:v>
                </c:pt>
                <c:pt idx="42868">
                  <c:v>141.62132499996</c:v>
                </c:pt>
                <c:pt idx="42869">
                  <c:v>141.621917000065</c:v>
                </c:pt>
                <c:pt idx="42870">
                  <c:v>141.62307800006602</c:v>
                </c:pt>
                <c:pt idx="42871">
                  <c:v>141.62380600009701</c:v>
                </c:pt>
                <c:pt idx="42872">
                  <c:v>141.62848900014001</c:v>
                </c:pt>
                <c:pt idx="42873">
                  <c:v>141.633157999876</c:v>
                </c:pt>
                <c:pt idx="42874">
                  <c:v>141.63358099995</c:v>
                </c:pt>
                <c:pt idx="42875">
                  <c:v>141.63431999986602</c:v>
                </c:pt>
                <c:pt idx="42876">
                  <c:v>141.634879999855</c:v>
                </c:pt>
                <c:pt idx="42877">
                  <c:v>141.64067899992</c:v>
                </c:pt>
                <c:pt idx="42878">
                  <c:v>141.64309099987798</c:v>
                </c:pt>
                <c:pt idx="42879">
                  <c:v>141.64371700007899</c:v>
                </c:pt>
                <c:pt idx="42880">
                  <c:v>141.64492999998399</c:v>
                </c:pt>
                <c:pt idx="42881">
                  <c:v>141.64584899981401</c:v>
                </c:pt>
                <c:pt idx="42882">
                  <c:v>141.65154000011103</c:v>
                </c:pt>
                <c:pt idx="42883">
                  <c:v>141.672481000114</c:v>
                </c:pt>
                <c:pt idx="42884">
                  <c:v>141.67306099989199</c:v>
                </c:pt>
                <c:pt idx="42885">
                  <c:v>141.674174999934</c:v>
                </c:pt>
                <c:pt idx="42886">
                  <c:v>141.674934000093</c:v>
                </c:pt>
                <c:pt idx="42887">
                  <c:v>141.687235000063</c:v>
                </c:pt>
                <c:pt idx="42888">
                  <c:v>141.68882800004198</c:v>
                </c:pt>
                <c:pt idx="42889">
                  <c:v>141.712367999843</c:v>
                </c:pt>
                <c:pt idx="42890">
                  <c:v>141.714754000076</c:v>
                </c:pt>
                <c:pt idx="42891">
                  <c:v>141.73433299993101</c:v>
                </c:pt>
                <c:pt idx="42892">
                  <c:v>141.734996000195</c:v>
                </c:pt>
                <c:pt idx="42893">
                  <c:v>141.73620400015301</c:v>
                </c:pt>
                <c:pt idx="42894">
                  <c:v>141.73712000001601</c:v>
                </c:pt>
                <c:pt idx="42895">
                  <c:v>141.742373999932</c:v>
                </c:pt>
                <c:pt idx="42896">
                  <c:v>141.748374000144</c:v>
                </c:pt>
                <c:pt idx="42897">
                  <c:v>141.74904899982701</c:v>
                </c:pt>
                <c:pt idx="42898">
                  <c:v>141.75029899979498</c:v>
                </c:pt>
                <c:pt idx="42899">
                  <c:v>141.75104500009098</c:v>
                </c:pt>
                <c:pt idx="42900">
                  <c:v>141.75116800015499</c:v>
                </c:pt>
                <c:pt idx="42901">
                  <c:v>141.75165500000699</c:v>
                </c:pt>
                <c:pt idx="42902">
                  <c:v>141.75301800014401</c:v>
                </c:pt>
                <c:pt idx="42903">
                  <c:v>141.75401100010203</c:v>
                </c:pt>
                <c:pt idx="42904">
                  <c:v>141.76831099985</c:v>
                </c:pt>
                <c:pt idx="42905">
                  <c:v>141.76885999995602</c:v>
                </c:pt>
                <c:pt idx="42906">
                  <c:v>141.76970600010401</c:v>
                </c:pt>
                <c:pt idx="42907">
                  <c:v>141.770793999967</c:v>
                </c:pt>
                <c:pt idx="42908">
                  <c:v>141.78738899999999</c:v>
                </c:pt>
                <c:pt idx="42909">
                  <c:v>141.78814300021202</c:v>
                </c:pt>
                <c:pt idx="42910">
                  <c:v>141.79035999995898</c:v>
                </c:pt>
                <c:pt idx="42911">
                  <c:v>141.7905469998</c:v>
                </c:pt>
                <c:pt idx="42912">
                  <c:v>141.79138700001201</c:v>
                </c:pt>
                <c:pt idx="42913">
                  <c:v>141.79159200011699</c:v>
                </c:pt>
                <c:pt idx="42914">
                  <c:v>141.79329399985298</c:v>
                </c:pt>
                <c:pt idx="42915">
                  <c:v>141.79356300019199</c:v>
                </c:pt>
                <c:pt idx="42916">
                  <c:v>141.79510199983201</c:v>
                </c:pt>
                <c:pt idx="42917">
                  <c:v>141.79539599990599</c:v>
                </c:pt>
                <c:pt idx="42918">
                  <c:v>141.795985000044</c:v>
                </c:pt>
                <c:pt idx="42919">
                  <c:v>141.79620599998</c:v>
                </c:pt>
                <c:pt idx="42920">
                  <c:v>141.79764900018199</c:v>
                </c:pt>
                <c:pt idx="42921">
                  <c:v>141.79776099990698</c:v>
                </c:pt>
                <c:pt idx="42922">
                  <c:v>141.797876000055</c:v>
                </c:pt>
                <c:pt idx="42923">
                  <c:v>141.79799000021299</c:v>
                </c:pt>
                <c:pt idx="42924">
                  <c:v>141.798091000055</c:v>
                </c:pt>
                <c:pt idx="42925">
                  <c:v>141.798192999885</c:v>
                </c:pt>
                <c:pt idx="42926">
                  <c:v>141.79916700004398</c:v>
                </c:pt>
                <c:pt idx="42927">
                  <c:v>141.79970699979</c:v>
                </c:pt>
                <c:pt idx="42928">
                  <c:v>141.80015300007599</c:v>
                </c:pt>
                <c:pt idx="42929">
                  <c:v>141.80053300014998</c:v>
                </c:pt>
                <c:pt idx="42930">
                  <c:v>141.80106499998098</c:v>
                </c:pt>
                <c:pt idx="42931">
                  <c:v>141.80146799981202</c:v>
                </c:pt>
                <c:pt idx="42932">
                  <c:v>141.814564000014</c:v>
                </c:pt>
                <c:pt idx="42933">
                  <c:v>141.81539599985601</c:v>
                </c:pt>
                <c:pt idx="42934">
                  <c:v>141.816064000067</c:v>
                </c:pt>
                <c:pt idx="42935">
                  <c:v>141.817238999919</c:v>
                </c:pt>
                <c:pt idx="42936">
                  <c:v>141.818073000195</c:v>
                </c:pt>
                <c:pt idx="42937">
                  <c:v>141.82143600009999</c:v>
                </c:pt>
                <c:pt idx="42938">
                  <c:v>141.82184899982499</c:v>
                </c:pt>
                <c:pt idx="42939">
                  <c:v>141.822747999867</c:v>
                </c:pt>
                <c:pt idx="42940">
                  <c:v>141.823228999783</c:v>
                </c:pt>
                <c:pt idx="42941">
                  <c:v>141.824226000153</c:v>
                </c:pt>
                <c:pt idx="42942">
                  <c:v>141.846841000187</c:v>
                </c:pt>
                <c:pt idx="42943">
                  <c:v>141.85062700016701</c:v>
                </c:pt>
                <c:pt idx="42944">
                  <c:v>141.851301999849</c:v>
                </c:pt>
                <c:pt idx="42945">
                  <c:v>141.852063999976</c:v>
                </c:pt>
                <c:pt idx="42946">
                  <c:v>141.852571000072</c:v>
                </c:pt>
                <c:pt idx="42947">
                  <c:v>141.85355300014601</c:v>
                </c:pt>
                <c:pt idx="42948">
                  <c:v>141.85625399977602</c:v>
                </c:pt>
                <c:pt idx="42949">
                  <c:v>141.85706899979698</c:v>
                </c:pt>
                <c:pt idx="42950">
                  <c:v>141.857713999797</c:v>
                </c:pt>
                <c:pt idx="42951">
                  <c:v>141.85821399996701</c:v>
                </c:pt>
                <c:pt idx="42952">
                  <c:v>141.85892100022102</c:v>
                </c:pt>
                <c:pt idx="42953">
                  <c:v>141.858990999935</c:v>
                </c:pt>
                <c:pt idx="42954">
                  <c:v>141.859104000104</c:v>
                </c:pt>
                <c:pt idx="42955">
                  <c:v>141.859228000157</c:v>
                </c:pt>
                <c:pt idx="42956">
                  <c:v>141.85989199995601</c:v>
                </c:pt>
                <c:pt idx="42957">
                  <c:v>141.85994699982899</c:v>
                </c:pt>
                <c:pt idx="42958">
                  <c:v>141.86053899993499</c:v>
                </c:pt>
                <c:pt idx="42959">
                  <c:v>141.86059800022102</c:v>
                </c:pt>
                <c:pt idx="42960">
                  <c:v>141.86110699983999</c:v>
                </c:pt>
                <c:pt idx="42961">
                  <c:v>141.86192199986101</c:v>
                </c:pt>
                <c:pt idx="42962">
                  <c:v>141.863416999967</c:v>
                </c:pt>
                <c:pt idx="42963">
                  <c:v>141.871941999852</c:v>
                </c:pt>
                <c:pt idx="42964">
                  <c:v>141.87414400021203</c:v>
                </c:pt>
                <c:pt idx="42965">
                  <c:v>141.87555199987401</c:v>
                </c:pt>
                <c:pt idx="42966">
                  <c:v>141.87617200013801</c:v>
                </c:pt>
                <c:pt idx="42967">
                  <c:v>141.87731799984198</c:v>
                </c:pt>
                <c:pt idx="42968">
                  <c:v>141.87829299998998</c:v>
                </c:pt>
                <c:pt idx="42969">
                  <c:v>141.89329300006602</c:v>
                </c:pt>
                <c:pt idx="42970">
                  <c:v>141.89873099985502</c:v>
                </c:pt>
                <c:pt idx="42971">
                  <c:v>141.89937599985501</c:v>
                </c:pt>
                <c:pt idx="42972">
                  <c:v>141.900695000003</c:v>
                </c:pt>
                <c:pt idx="42973">
                  <c:v>141.90156999984501</c:v>
                </c:pt>
                <c:pt idx="42974">
                  <c:v>141.904521000014</c:v>
                </c:pt>
                <c:pt idx="42975">
                  <c:v>141.90512100003599</c:v>
                </c:pt>
                <c:pt idx="42976">
                  <c:v>141.90575000020502</c:v>
                </c:pt>
                <c:pt idx="42977">
                  <c:v>141.90721900013102</c:v>
                </c:pt>
                <c:pt idx="42978">
                  <c:v>141.908127000078</c:v>
                </c:pt>
                <c:pt idx="42979">
                  <c:v>141.924273999848</c:v>
                </c:pt>
                <c:pt idx="42980">
                  <c:v>141.928559999996</c:v>
                </c:pt>
                <c:pt idx="42981">
                  <c:v>141.928861999986</c:v>
                </c:pt>
                <c:pt idx="42982">
                  <c:v>141.931041000134</c:v>
                </c:pt>
                <c:pt idx="42983">
                  <c:v>141.937089999828</c:v>
                </c:pt>
                <c:pt idx="42984">
                  <c:v>141.93775800003999</c:v>
                </c:pt>
                <c:pt idx="42985">
                  <c:v>141.938827000103</c:v>
                </c:pt>
                <c:pt idx="42986">
                  <c:v>141.94003000011401</c:v>
                </c:pt>
                <c:pt idx="42987">
                  <c:v>141.96233199981998</c:v>
                </c:pt>
                <c:pt idx="42988">
                  <c:v>141.96282500006399</c:v>
                </c:pt>
                <c:pt idx="42989">
                  <c:v>141.96370999979902</c:v>
                </c:pt>
                <c:pt idx="42990">
                  <c:v>141.96438199996899</c:v>
                </c:pt>
                <c:pt idx="42991">
                  <c:v>141.97002699984199</c:v>
                </c:pt>
                <c:pt idx="42992">
                  <c:v>141.97267400004398</c:v>
                </c:pt>
                <c:pt idx="42993">
                  <c:v>141.975499000182</c:v>
                </c:pt>
                <c:pt idx="42994">
                  <c:v>141.97581899998099</c:v>
                </c:pt>
                <c:pt idx="42995">
                  <c:v>141.99968799994099</c:v>
                </c:pt>
                <c:pt idx="42996">
                  <c:v>142.00019700001499</c:v>
                </c:pt>
                <c:pt idx="42997">
                  <c:v>142.00104100018501</c:v>
                </c:pt>
                <c:pt idx="42998">
                  <c:v>142.001760999846</c:v>
                </c:pt>
                <c:pt idx="42999">
                  <c:v>142.004124999857</c:v>
                </c:pt>
                <c:pt idx="43000">
                  <c:v>142.02797300003999</c:v>
                </c:pt>
                <c:pt idx="43001">
                  <c:v>142.055977999916</c:v>
                </c:pt>
                <c:pt idx="43002">
                  <c:v>142.05663900020201</c:v>
                </c:pt>
                <c:pt idx="43003">
                  <c:v>142.05816399999</c:v>
                </c:pt>
                <c:pt idx="43004">
                  <c:v>142.05919699998</c:v>
                </c:pt>
                <c:pt idx="43005">
                  <c:v>142.06403300022399</c:v>
                </c:pt>
                <c:pt idx="43006">
                  <c:v>142.06651599988601</c:v>
                </c:pt>
                <c:pt idx="43007">
                  <c:v>142.06714500005498</c:v>
                </c:pt>
                <c:pt idx="43008">
                  <c:v>142.06841499981201</c:v>
                </c:pt>
                <c:pt idx="43009">
                  <c:v>142.06938100005499</c:v>
                </c:pt>
                <c:pt idx="43010">
                  <c:v>142.10493200016498</c:v>
                </c:pt>
                <c:pt idx="43011">
                  <c:v>142.10531300022899</c:v>
                </c:pt>
                <c:pt idx="43012">
                  <c:v>142.10607299992202</c:v>
                </c:pt>
                <c:pt idx="43013">
                  <c:v>142.10661200013399</c:v>
                </c:pt>
                <c:pt idx="43014">
                  <c:v>142.11631499983901</c:v>
                </c:pt>
                <c:pt idx="43015">
                  <c:v>142.12515700000901</c:v>
                </c:pt>
                <c:pt idx="43016">
                  <c:v>142.12587800011499</c:v>
                </c:pt>
                <c:pt idx="43017">
                  <c:v>142.12726400000901</c:v>
                </c:pt>
                <c:pt idx="43018">
                  <c:v>142.12819100020999</c:v>
                </c:pt>
                <c:pt idx="43019">
                  <c:v>142.13953399985201</c:v>
                </c:pt>
                <c:pt idx="43020">
                  <c:v>142.140133999873</c:v>
                </c:pt>
                <c:pt idx="43021">
                  <c:v>142.141411000011</c:v>
                </c:pt>
                <c:pt idx="43022">
                  <c:v>142.142202999821</c:v>
                </c:pt>
                <c:pt idx="43023">
                  <c:v>142.16622300000301</c:v>
                </c:pt>
                <c:pt idx="43024">
                  <c:v>142.17474499992002</c:v>
                </c:pt>
                <c:pt idx="43025">
                  <c:v>142.17477500005702</c:v>
                </c:pt>
                <c:pt idx="43026">
                  <c:v>142.17518499981401</c:v>
                </c:pt>
                <c:pt idx="43027">
                  <c:v>142.17597400010999</c:v>
                </c:pt>
                <c:pt idx="43028">
                  <c:v>142.17650000000501</c:v>
                </c:pt>
                <c:pt idx="43029">
                  <c:v>142.17838800004699</c:v>
                </c:pt>
                <c:pt idx="43030">
                  <c:v>142.17894300008899</c:v>
                </c:pt>
                <c:pt idx="43031">
                  <c:v>142.17991699979299</c:v>
                </c:pt>
                <c:pt idx="43032">
                  <c:v>142.18067000001599</c:v>
                </c:pt>
                <c:pt idx="43033">
                  <c:v>142.194231999837</c:v>
                </c:pt>
                <c:pt idx="43034">
                  <c:v>142.19604800018701</c:v>
                </c:pt>
                <c:pt idx="43035">
                  <c:v>142.19673500019698</c:v>
                </c:pt>
                <c:pt idx="43036">
                  <c:v>142.19795999997498</c:v>
                </c:pt>
                <c:pt idx="43037">
                  <c:v>142.19891499987997</c:v>
                </c:pt>
                <c:pt idx="43038">
                  <c:v>142.20055199984898</c:v>
                </c:pt>
                <c:pt idx="43039">
                  <c:v>142.20105999993299</c:v>
                </c:pt>
                <c:pt idx="43040">
                  <c:v>142.20193099981702</c:v>
                </c:pt>
                <c:pt idx="43041">
                  <c:v>142.202622999775</c:v>
                </c:pt>
                <c:pt idx="43042">
                  <c:v>142.21218500006199</c:v>
                </c:pt>
                <c:pt idx="43043">
                  <c:v>142.21994299987199</c:v>
                </c:pt>
                <c:pt idx="43044">
                  <c:v>142.22038300022101</c:v>
                </c:pt>
                <c:pt idx="43045">
                  <c:v>142.22111299977698</c:v>
                </c:pt>
                <c:pt idx="43046">
                  <c:v>142.221971999788</c:v>
                </c:pt>
                <c:pt idx="43047">
                  <c:v>142.23468699992702</c:v>
                </c:pt>
                <c:pt idx="43048">
                  <c:v>142.23948100016</c:v>
                </c:pt>
                <c:pt idx="43049">
                  <c:v>142.240158999811</c:v>
                </c:pt>
                <c:pt idx="43050">
                  <c:v>142.24137300016</c:v>
                </c:pt>
                <c:pt idx="43051">
                  <c:v>142.24218299978</c:v>
                </c:pt>
                <c:pt idx="43052">
                  <c:v>142.24955800000302</c:v>
                </c:pt>
                <c:pt idx="43053">
                  <c:v>142.25036300012999</c:v>
                </c:pt>
                <c:pt idx="43054">
                  <c:v>142.251773000225</c:v>
                </c:pt>
                <c:pt idx="43055">
                  <c:v>142.253192000225</c:v>
                </c:pt>
                <c:pt idx="43056">
                  <c:v>142.253950999929</c:v>
                </c:pt>
                <c:pt idx="43057">
                  <c:v>142.25467400001401</c:v>
                </c:pt>
                <c:pt idx="43058">
                  <c:v>142.25608100014099</c:v>
                </c:pt>
                <c:pt idx="43059">
                  <c:v>142.257488999803</c:v>
                </c:pt>
                <c:pt idx="43060">
                  <c:v>142.26155500000399</c:v>
                </c:pt>
                <c:pt idx="43061">
                  <c:v>142.264819000047</c:v>
                </c:pt>
                <c:pt idx="43062">
                  <c:v>142.26828700020599</c:v>
                </c:pt>
                <c:pt idx="43063">
                  <c:v>142.28927500016599</c:v>
                </c:pt>
                <c:pt idx="43064">
                  <c:v>142.28995800021897</c:v>
                </c:pt>
                <c:pt idx="43065">
                  <c:v>142.29111199983799</c:v>
                </c:pt>
                <c:pt idx="43066">
                  <c:v>142.291953000039</c:v>
                </c:pt>
                <c:pt idx="43067">
                  <c:v>142.29939200004</c:v>
                </c:pt>
                <c:pt idx="43068">
                  <c:v>142.31296800016901</c:v>
                </c:pt>
                <c:pt idx="43069">
                  <c:v>142.313588999968</c:v>
                </c:pt>
                <c:pt idx="43070">
                  <c:v>142.31495500007401</c:v>
                </c:pt>
                <c:pt idx="43071">
                  <c:v>142.31584600020099</c:v>
                </c:pt>
                <c:pt idx="43072">
                  <c:v>142.32589099992703</c:v>
                </c:pt>
                <c:pt idx="43073">
                  <c:v>142.34425899985501</c:v>
                </c:pt>
                <c:pt idx="43074">
                  <c:v>142.34462800004601</c:v>
                </c:pt>
                <c:pt idx="43075">
                  <c:v>142.34531500005599</c:v>
                </c:pt>
                <c:pt idx="43076">
                  <c:v>142.34577600018298</c:v>
                </c:pt>
                <c:pt idx="43077">
                  <c:v>142.36548500002701</c:v>
                </c:pt>
                <c:pt idx="43078">
                  <c:v>142.36615299978399</c:v>
                </c:pt>
                <c:pt idx="43079">
                  <c:v>142.36749000019699</c:v>
                </c:pt>
                <c:pt idx="43080">
                  <c:v>142.368449000059</c:v>
                </c:pt>
                <c:pt idx="43081">
                  <c:v>142.376293999859</c:v>
                </c:pt>
                <c:pt idx="43082">
                  <c:v>142.37878699987002</c:v>
                </c:pt>
                <c:pt idx="43083">
                  <c:v>142.37886799992299</c:v>
                </c:pt>
                <c:pt idx="43084">
                  <c:v>142.38208300002898</c:v>
                </c:pt>
                <c:pt idx="43085">
                  <c:v>142.382589000135</c:v>
                </c:pt>
                <c:pt idx="43086">
                  <c:v>142.38355499992298</c:v>
                </c:pt>
                <c:pt idx="43087">
                  <c:v>142.38480899985001</c:v>
                </c:pt>
                <c:pt idx="43088">
                  <c:v>142.39199399980802</c:v>
                </c:pt>
                <c:pt idx="43089">
                  <c:v>142.40644099982001</c:v>
                </c:pt>
                <c:pt idx="43090">
                  <c:v>142.40713800018</c:v>
                </c:pt>
                <c:pt idx="43091">
                  <c:v>142.407882000043</c:v>
                </c:pt>
                <c:pt idx="43092">
                  <c:v>142.40841799983099</c:v>
                </c:pt>
                <c:pt idx="43093">
                  <c:v>142.40934800000102</c:v>
                </c:pt>
                <c:pt idx="43094">
                  <c:v>142.43157200007701</c:v>
                </c:pt>
                <c:pt idx="43095">
                  <c:v>142.44658999996298</c:v>
                </c:pt>
                <c:pt idx="43096">
                  <c:v>142.45552700003799</c:v>
                </c:pt>
                <c:pt idx="43097">
                  <c:v>142.4560559999</c:v>
                </c:pt>
                <c:pt idx="43098">
                  <c:v>142.45616400012202</c:v>
                </c:pt>
                <c:pt idx="43099">
                  <c:v>142.45742499997499</c:v>
                </c:pt>
                <c:pt idx="43100">
                  <c:v>142.458110000006</c:v>
                </c:pt>
                <c:pt idx="43101">
                  <c:v>142.45842199988999</c:v>
                </c:pt>
                <c:pt idx="43102">
                  <c:v>142.45880299995397</c:v>
                </c:pt>
                <c:pt idx="43103">
                  <c:v>142.45999600006999</c:v>
                </c:pt>
                <c:pt idx="43104">
                  <c:v>142.460827999912</c:v>
                </c:pt>
                <c:pt idx="43105">
                  <c:v>142.48409799984</c:v>
                </c:pt>
                <c:pt idx="43106">
                  <c:v>142.48452299989302</c:v>
                </c:pt>
                <c:pt idx="43107">
                  <c:v>142.485212999872</c:v>
                </c:pt>
                <c:pt idx="43108">
                  <c:v>142.485694999777</c:v>
                </c:pt>
                <c:pt idx="43109">
                  <c:v>142.51958500017199</c:v>
                </c:pt>
                <c:pt idx="43110">
                  <c:v>142.52020499998201</c:v>
                </c:pt>
                <c:pt idx="43111">
                  <c:v>142.52146499984499</c:v>
                </c:pt>
                <c:pt idx="43112">
                  <c:v>142.52239000006699</c:v>
                </c:pt>
                <c:pt idx="43113">
                  <c:v>142.52985399980301</c:v>
                </c:pt>
                <c:pt idx="43114">
                  <c:v>142.54707500003801</c:v>
                </c:pt>
                <c:pt idx="43115">
                  <c:v>142.54777299993199</c:v>
                </c:pt>
                <c:pt idx="43116">
                  <c:v>142.54900800005998</c:v>
                </c:pt>
                <c:pt idx="43117">
                  <c:v>142.54946099981601</c:v>
                </c:pt>
                <c:pt idx="43118">
                  <c:v>142.549869000049</c:v>
                </c:pt>
                <c:pt idx="43119">
                  <c:v>142.54992699989</c:v>
                </c:pt>
                <c:pt idx="43120">
                  <c:v>142.550637000113</c:v>
                </c:pt>
                <c:pt idx="43121">
                  <c:v>142.550756000218</c:v>
                </c:pt>
                <c:pt idx="43122">
                  <c:v>142.55077400002801</c:v>
                </c:pt>
                <c:pt idx="43123">
                  <c:v>142.551192000155</c:v>
                </c:pt>
                <c:pt idx="43124">
                  <c:v>142.58508100010602</c:v>
                </c:pt>
                <c:pt idx="43125">
                  <c:v>142.58562599979902</c:v>
                </c:pt>
                <c:pt idx="43126">
                  <c:v>142.58664799990498</c:v>
                </c:pt>
                <c:pt idx="43127">
                  <c:v>142.58733199994799</c:v>
                </c:pt>
                <c:pt idx="43128">
                  <c:v>142.588143000011</c:v>
                </c:pt>
                <c:pt idx="43129">
                  <c:v>142.61688899978199</c:v>
                </c:pt>
                <c:pt idx="43130">
                  <c:v>142.61758900011</c:v>
                </c:pt>
                <c:pt idx="43131">
                  <c:v>142.618813999888</c:v>
                </c:pt>
                <c:pt idx="43132">
                  <c:v>142.61987600002598</c:v>
                </c:pt>
                <c:pt idx="43133">
                  <c:v>142.62541700009001</c:v>
                </c:pt>
                <c:pt idx="43134">
                  <c:v>142.62569599986801</c:v>
                </c:pt>
                <c:pt idx="43135">
                  <c:v>142.62611200001601</c:v>
                </c:pt>
                <c:pt idx="43136">
                  <c:v>142.62738200022702</c:v>
                </c:pt>
                <c:pt idx="43137">
                  <c:v>142.628233999857</c:v>
                </c:pt>
                <c:pt idx="43138">
                  <c:v>142.66657699999899</c:v>
                </c:pt>
                <c:pt idx="43139">
                  <c:v>142.670092000116</c:v>
                </c:pt>
                <c:pt idx="43140">
                  <c:v>142.67056100015898</c:v>
                </c:pt>
                <c:pt idx="43141">
                  <c:v>142.670792999979</c:v>
                </c:pt>
                <c:pt idx="43142">
                  <c:v>142.672072000095</c:v>
                </c:pt>
                <c:pt idx="43143">
                  <c:v>142.67303399992599</c:v>
                </c:pt>
                <c:pt idx="43144">
                  <c:v>142.67414100004299</c:v>
                </c:pt>
                <c:pt idx="43145">
                  <c:v>142.69414699992902</c:v>
                </c:pt>
                <c:pt idx="43146">
                  <c:v>142.694856000161</c:v>
                </c:pt>
                <c:pt idx="43147">
                  <c:v>142.695923999781</c:v>
                </c:pt>
                <c:pt idx="43148">
                  <c:v>142.696532000172</c:v>
                </c:pt>
                <c:pt idx="43149">
                  <c:v>142.697131000204</c:v>
                </c:pt>
                <c:pt idx="43150">
                  <c:v>142.70434699983502</c:v>
                </c:pt>
                <c:pt idx="43151">
                  <c:v>142.70478600019402</c:v>
                </c:pt>
                <c:pt idx="43152">
                  <c:v>142.70550999981401</c:v>
                </c:pt>
                <c:pt idx="43153">
                  <c:v>142.70653799985598</c:v>
                </c:pt>
                <c:pt idx="43154">
                  <c:v>142.741371999818</c:v>
                </c:pt>
                <c:pt idx="43155">
                  <c:v>142.75518900012599</c:v>
                </c:pt>
                <c:pt idx="43156">
                  <c:v>142.75579800005201</c:v>
                </c:pt>
                <c:pt idx="43157">
                  <c:v>142.75708100012699</c:v>
                </c:pt>
                <c:pt idx="43158">
                  <c:v>142.75801399980901</c:v>
                </c:pt>
                <c:pt idx="43159">
                  <c:v>142.760717999863</c:v>
                </c:pt>
                <c:pt idx="43160">
                  <c:v>142.76734099985299</c:v>
                </c:pt>
                <c:pt idx="43161">
                  <c:v>142.78957899978101</c:v>
                </c:pt>
                <c:pt idx="43162">
                  <c:v>142.790158000025</c:v>
                </c:pt>
                <c:pt idx="43163">
                  <c:v>142.79118200010899</c:v>
                </c:pt>
                <c:pt idx="43164">
                  <c:v>142.791937999845</c:v>
                </c:pt>
                <c:pt idx="43165">
                  <c:v>142.79260600005702</c:v>
                </c:pt>
                <c:pt idx="43166">
                  <c:v>142.79324600011</c:v>
                </c:pt>
                <c:pt idx="43167">
                  <c:v>142.79440900008899</c:v>
                </c:pt>
                <c:pt idx="43168">
                  <c:v>142.795264000142</c:v>
                </c:pt>
                <c:pt idx="43169">
                  <c:v>142.79568299980301</c:v>
                </c:pt>
                <c:pt idx="43170">
                  <c:v>142.79630400005701</c:v>
                </c:pt>
                <c:pt idx="43171">
                  <c:v>142.79639799997301</c:v>
                </c:pt>
                <c:pt idx="43172">
                  <c:v>142.79661099999402</c:v>
                </c:pt>
                <c:pt idx="43173">
                  <c:v>142.79666799984602</c:v>
                </c:pt>
                <c:pt idx="43174">
                  <c:v>142.797146999782</c:v>
                </c:pt>
                <c:pt idx="43175">
                  <c:v>142.79738899995198</c:v>
                </c:pt>
                <c:pt idx="43176">
                  <c:v>142.79780400011001</c:v>
                </c:pt>
                <c:pt idx="43177">
                  <c:v>142.79785999997299</c:v>
                </c:pt>
                <c:pt idx="43178">
                  <c:v>142.79806600006802</c:v>
                </c:pt>
                <c:pt idx="43179">
                  <c:v>142.79875400006802</c:v>
                </c:pt>
                <c:pt idx="43180">
                  <c:v>142.79880799995198</c:v>
                </c:pt>
                <c:pt idx="43181">
                  <c:v>142.80291400018501</c:v>
                </c:pt>
                <c:pt idx="43182">
                  <c:v>142.836011999861</c:v>
                </c:pt>
                <c:pt idx="43183">
                  <c:v>142.83635999981902</c:v>
                </c:pt>
                <c:pt idx="43184">
                  <c:v>142.83699199995601</c:v>
                </c:pt>
                <c:pt idx="43185">
                  <c:v>142.83750999993501</c:v>
                </c:pt>
                <c:pt idx="43186">
                  <c:v>142.845424999904</c:v>
                </c:pt>
                <c:pt idx="43187">
                  <c:v>142.85062699991599</c:v>
                </c:pt>
                <c:pt idx="43188">
                  <c:v>142.851253000117</c:v>
                </c:pt>
                <c:pt idx="43189">
                  <c:v>142.85220100009599</c:v>
                </c:pt>
                <c:pt idx="43190">
                  <c:v>142.85239499986301</c:v>
                </c:pt>
                <c:pt idx="43191">
                  <c:v>142.853215999821</c:v>
                </c:pt>
                <c:pt idx="43192">
                  <c:v>142.86213600007599</c:v>
                </c:pt>
                <c:pt idx="43193">
                  <c:v>142.87120200015102</c:v>
                </c:pt>
                <c:pt idx="43194">
                  <c:v>142.87185200009799</c:v>
                </c:pt>
                <c:pt idx="43195">
                  <c:v>142.87330900015101</c:v>
                </c:pt>
                <c:pt idx="43196">
                  <c:v>142.87425900010899</c:v>
                </c:pt>
                <c:pt idx="43197">
                  <c:v>142.87630799981298</c:v>
                </c:pt>
                <c:pt idx="43198">
                  <c:v>142.891722000058</c:v>
                </c:pt>
                <c:pt idx="43199">
                  <c:v>142.89216499992099</c:v>
                </c:pt>
                <c:pt idx="43200">
                  <c:v>142.893133000143</c:v>
                </c:pt>
                <c:pt idx="43201">
                  <c:v>142.893907000143</c:v>
                </c:pt>
                <c:pt idx="43202">
                  <c:v>142.915671000082</c:v>
                </c:pt>
                <c:pt idx="43203">
                  <c:v>142.91626000022001</c:v>
                </c:pt>
                <c:pt idx="43204">
                  <c:v>142.91750700022001</c:v>
                </c:pt>
                <c:pt idx="43205">
                  <c:v>142.91844599983901</c:v>
                </c:pt>
                <c:pt idx="43206">
                  <c:v>142.91930999979698</c:v>
                </c:pt>
                <c:pt idx="43207">
                  <c:v>142.92120900017801</c:v>
                </c:pt>
                <c:pt idx="43208">
                  <c:v>142.92638500000899</c:v>
                </c:pt>
                <c:pt idx="43209">
                  <c:v>142.933077000179</c:v>
                </c:pt>
                <c:pt idx="43210">
                  <c:v>142.93379899982</c:v>
                </c:pt>
                <c:pt idx="43211">
                  <c:v>142.93521599984101</c:v>
                </c:pt>
                <c:pt idx="43212">
                  <c:v>142.93623999992599</c:v>
                </c:pt>
                <c:pt idx="43213">
                  <c:v>142.949558000054</c:v>
                </c:pt>
                <c:pt idx="43214">
                  <c:v>142.95428100012901</c:v>
                </c:pt>
                <c:pt idx="43215">
                  <c:v>142.954780999843</c:v>
                </c:pt>
                <c:pt idx="43216">
                  <c:v>142.95567099998098</c:v>
                </c:pt>
                <c:pt idx="43217">
                  <c:v>142.956404999949</c:v>
                </c:pt>
                <c:pt idx="43218">
                  <c:v>142.957690000002</c:v>
                </c:pt>
                <c:pt idx="43219">
                  <c:v>142.958282000108</c:v>
                </c:pt>
                <c:pt idx="43220">
                  <c:v>142.95943300021401</c:v>
                </c:pt>
                <c:pt idx="43221">
                  <c:v>142.96025200019301</c:v>
                </c:pt>
                <c:pt idx="43222">
                  <c:v>142.98600900019602</c:v>
                </c:pt>
                <c:pt idx="43223">
                  <c:v>142.99791199982701</c:v>
                </c:pt>
                <c:pt idx="43224">
                  <c:v>143.00291300014499</c:v>
                </c:pt>
                <c:pt idx="43225">
                  <c:v>143.01687599981901</c:v>
                </c:pt>
                <c:pt idx="43226">
                  <c:v>143.01767100005202</c:v>
                </c:pt>
                <c:pt idx="43227">
                  <c:v>143.01899500014702</c:v>
                </c:pt>
                <c:pt idx="43228">
                  <c:v>143.019655999978</c:v>
                </c:pt>
                <c:pt idx="43229">
                  <c:v>143.019952000031</c:v>
                </c:pt>
                <c:pt idx="43230">
                  <c:v>143.02034000001998</c:v>
                </c:pt>
                <c:pt idx="43231">
                  <c:v>143.02159999988299</c:v>
                </c:pt>
                <c:pt idx="43232">
                  <c:v>143.02260700014799</c:v>
                </c:pt>
                <c:pt idx="43233">
                  <c:v>143.02392999979901</c:v>
                </c:pt>
                <c:pt idx="43234">
                  <c:v>143.024510000032</c:v>
                </c:pt>
                <c:pt idx="43235">
                  <c:v>143.02569800020098</c:v>
                </c:pt>
                <c:pt idx="43236">
                  <c:v>143.02645799989401</c:v>
                </c:pt>
                <c:pt idx="43237">
                  <c:v>143.02662000000001</c:v>
                </c:pt>
                <c:pt idx="43238">
                  <c:v>143.032952999874</c:v>
                </c:pt>
                <c:pt idx="43239">
                  <c:v>143.03335600015899</c:v>
                </c:pt>
                <c:pt idx="43240">
                  <c:v>143.03407099987399</c:v>
                </c:pt>
                <c:pt idx="43241">
                  <c:v>143.03455900016999</c:v>
                </c:pt>
                <c:pt idx="43242">
                  <c:v>143.04521299982198</c:v>
                </c:pt>
                <c:pt idx="43243">
                  <c:v>143.047818000013</c:v>
                </c:pt>
                <c:pt idx="43244">
                  <c:v>143.04816799994998</c:v>
                </c:pt>
                <c:pt idx="43245">
                  <c:v>143.04882599981201</c:v>
                </c:pt>
                <c:pt idx="43246">
                  <c:v>143.04930600019301</c:v>
                </c:pt>
                <c:pt idx="43247">
                  <c:v>143.05564200003499</c:v>
                </c:pt>
                <c:pt idx="43248">
                  <c:v>143.05634999982399</c:v>
                </c:pt>
                <c:pt idx="43249">
                  <c:v>143.057577000035</c:v>
                </c:pt>
                <c:pt idx="43250">
                  <c:v>143.05886600004601</c:v>
                </c:pt>
                <c:pt idx="43251">
                  <c:v>143.08701700019802</c:v>
                </c:pt>
                <c:pt idx="43252">
                  <c:v>143.088957000145</c:v>
                </c:pt>
                <c:pt idx="43253">
                  <c:v>143.09104899984899</c:v>
                </c:pt>
                <c:pt idx="43254">
                  <c:v>143.092185000114</c:v>
                </c:pt>
                <c:pt idx="43255">
                  <c:v>143.09283800002899</c:v>
                </c:pt>
                <c:pt idx="43256">
                  <c:v>143.09414699982801</c:v>
                </c:pt>
                <c:pt idx="43257">
                  <c:v>143.095065000125</c:v>
                </c:pt>
                <c:pt idx="43258">
                  <c:v>143.10335199979801</c:v>
                </c:pt>
                <c:pt idx="43259">
                  <c:v>143.11316400016901</c:v>
                </c:pt>
                <c:pt idx="43260">
                  <c:v>143.114700999831</c:v>
                </c:pt>
                <c:pt idx="43261">
                  <c:v>143.115101000148</c:v>
                </c:pt>
                <c:pt idx="43262">
                  <c:v>143.11580000003201</c:v>
                </c:pt>
                <c:pt idx="43263">
                  <c:v>143.11626400012699</c:v>
                </c:pt>
                <c:pt idx="43264">
                  <c:v>143.12207800003299</c:v>
                </c:pt>
                <c:pt idx="43265">
                  <c:v>143.122724000022</c:v>
                </c:pt>
                <c:pt idx="43266">
                  <c:v>143.123995000223</c:v>
                </c:pt>
                <c:pt idx="43267">
                  <c:v>143.12490700012799</c:v>
                </c:pt>
                <c:pt idx="43268">
                  <c:v>143.125649000012</c:v>
                </c:pt>
                <c:pt idx="43269">
                  <c:v>143.13105400014999</c:v>
                </c:pt>
                <c:pt idx="43270">
                  <c:v>143.13168199987501</c:v>
                </c:pt>
                <c:pt idx="43271">
                  <c:v>143.13281700015</c:v>
                </c:pt>
                <c:pt idx="43272">
                  <c:v>143.13321200006601</c:v>
                </c:pt>
                <c:pt idx="43273">
                  <c:v>143.13357799983299</c:v>
                </c:pt>
                <c:pt idx="43274">
                  <c:v>143.13368600005498</c:v>
                </c:pt>
                <c:pt idx="43275">
                  <c:v>143.13420899998098</c:v>
                </c:pt>
                <c:pt idx="43276">
                  <c:v>143.13474700020302</c:v>
                </c:pt>
                <c:pt idx="43277">
                  <c:v>143.13965800010899</c:v>
                </c:pt>
                <c:pt idx="43278">
                  <c:v>143.14023399992902</c:v>
                </c:pt>
                <c:pt idx="43279">
                  <c:v>143.14115600018297</c:v>
                </c:pt>
                <c:pt idx="43280">
                  <c:v>143.14191299990799</c:v>
                </c:pt>
                <c:pt idx="43281">
                  <c:v>143.16073400004802</c:v>
                </c:pt>
                <c:pt idx="43282">
                  <c:v>143.16151999992098</c:v>
                </c:pt>
                <c:pt idx="43283">
                  <c:v>143.162824000228</c:v>
                </c:pt>
                <c:pt idx="43284">
                  <c:v>143.16382600009001</c:v>
                </c:pt>
                <c:pt idx="43285">
                  <c:v>143.168474000049</c:v>
                </c:pt>
                <c:pt idx="43286">
                  <c:v>143.16919400016499</c:v>
                </c:pt>
                <c:pt idx="43287">
                  <c:v>143.17055199990099</c:v>
                </c:pt>
                <c:pt idx="43288">
                  <c:v>143.171502999848</c:v>
                </c:pt>
                <c:pt idx="43289">
                  <c:v>143.17236899978499</c:v>
                </c:pt>
                <c:pt idx="43290">
                  <c:v>143.18124900000799</c:v>
                </c:pt>
                <c:pt idx="43291">
                  <c:v>143.199340000137</c:v>
                </c:pt>
                <c:pt idx="43292">
                  <c:v>143.203692000042</c:v>
                </c:pt>
                <c:pt idx="43293">
                  <c:v>143.20501800011598</c:v>
                </c:pt>
                <c:pt idx="43294">
                  <c:v>143.205727999884</c:v>
                </c:pt>
                <c:pt idx="43295">
                  <c:v>143.20709399998998</c:v>
                </c:pt>
                <c:pt idx="43296">
                  <c:v>143.208085999958</c:v>
                </c:pt>
                <c:pt idx="43297">
                  <c:v>143.219168000086</c:v>
                </c:pt>
                <c:pt idx="43298">
                  <c:v>143.22944000014098</c:v>
                </c:pt>
                <c:pt idx="43299">
                  <c:v>143.23427099998199</c:v>
                </c:pt>
                <c:pt idx="43300">
                  <c:v>143.23493800020501</c:v>
                </c:pt>
                <c:pt idx="43301">
                  <c:v>143.23630599983503</c:v>
                </c:pt>
                <c:pt idx="43302">
                  <c:v>143.23714600004601</c:v>
                </c:pt>
                <c:pt idx="43303">
                  <c:v>143.251863999921</c:v>
                </c:pt>
                <c:pt idx="43304">
                  <c:v>143.26524399984899</c:v>
                </c:pt>
                <c:pt idx="43305">
                  <c:v>143.27753299994501</c:v>
                </c:pt>
                <c:pt idx="43306">
                  <c:v>143.280932999914</c:v>
                </c:pt>
                <c:pt idx="43307">
                  <c:v>143.28168900010402</c:v>
                </c:pt>
                <c:pt idx="43308">
                  <c:v>143.28201699981901</c:v>
                </c:pt>
                <c:pt idx="43309">
                  <c:v>143.28235899984</c:v>
                </c:pt>
                <c:pt idx="43310">
                  <c:v>143.28265599988299</c:v>
                </c:pt>
                <c:pt idx="43311">
                  <c:v>143.28347899981901</c:v>
                </c:pt>
                <c:pt idx="43312">
                  <c:v>143.28399699979801</c:v>
                </c:pt>
                <c:pt idx="43313">
                  <c:v>143.28421500022102</c:v>
                </c:pt>
                <c:pt idx="43314">
                  <c:v>143.28487700004101</c:v>
                </c:pt>
                <c:pt idx="43315">
                  <c:v>143.29616299983098</c:v>
                </c:pt>
                <c:pt idx="43316">
                  <c:v>143.29680499986299</c:v>
                </c:pt>
                <c:pt idx="43317">
                  <c:v>143.297983000138</c:v>
                </c:pt>
                <c:pt idx="43318">
                  <c:v>143.29880600007502</c:v>
                </c:pt>
                <c:pt idx="43319">
                  <c:v>143.305733000033</c:v>
                </c:pt>
                <c:pt idx="43320">
                  <c:v>143.30612799994901</c:v>
                </c:pt>
                <c:pt idx="43321">
                  <c:v>143.30852000011799</c:v>
                </c:pt>
                <c:pt idx="43322">
                  <c:v>143.30876800022401</c:v>
                </c:pt>
                <c:pt idx="43323">
                  <c:v>143.31094499993898</c:v>
                </c:pt>
                <c:pt idx="43324">
                  <c:v>143.31121499981199</c:v>
                </c:pt>
                <c:pt idx="43325">
                  <c:v>143.31245999983298</c:v>
                </c:pt>
                <c:pt idx="43326">
                  <c:v>143.31267999977999</c:v>
                </c:pt>
                <c:pt idx="43327">
                  <c:v>143.31349900021402</c:v>
                </c:pt>
                <c:pt idx="43328">
                  <c:v>143.31358800018199</c:v>
                </c:pt>
                <c:pt idx="43329">
                  <c:v>143.31366899977999</c:v>
                </c:pt>
                <c:pt idx="43330">
                  <c:v>143.31373799996001</c:v>
                </c:pt>
                <c:pt idx="43331">
                  <c:v>143.31431099981199</c:v>
                </c:pt>
                <c:pt idx="43332">
                  <c:v>143.31525699981199</c:v>
                </c:pt>
                <c:pt idx="43333">
                  <c:v>143.31594199984403</c:v>
                </c:pt>
                <c:pt idx="43334">
                  <c:v>143.31640999989699</c:v>
                </c:pt>
                <c:pt idx="43335">
                  <c:v>143.31884200009799</c:v>
                </c:pt>
                <c:pt idx="43336">
                  <c:v>143.31934499978101</c:v>
                </c:pt>
                <c:pt idx="43337">
                  <c:v>143.32028899980199</c:v>
                </c:pt>
                <c:pt idx="43338">
                  <c:v>143.32102800017302</c:v>
                </c:pt>
                <c:pt idx="43339">
                  <c:v>143.32400800003498</c:v>
                </c:pt>
                <c:pt idx="43340">
                  <c:v>143.32472400019401</c:v>
                </c:pt>
                <c:pt idx="43341">
                  <c:v>143.32596199983502</c:v>
                </c:pt>
                <c:pt idx="43342">
                  <c:v>143.326914000226</c:v>
                </c:pt>
                <c:pt idx="43343">
                  <c:v>143.33956900008999</c:v>
                </c:pt>
                <c:pt idx="43344">
                  <c:v>143.347935999827</c:v>
                </c:pt>
                <c:pt idx="43345">
                  <c:v>143.347936999816</c:v>
                </c:pt>
                <c:pt idx="43346">
                  <c:v>143.34853099990099</c:v>
                </c:pt>
                <c:pt idx="43347">
                  <c:v>143.34854700018599</c:v>
                </c:pt>
                <c:pt idx="43348">
                  <c:v>143.34967100012298</c:v>
                </c:pt>
                <c:pt idx="43349">
                  <c:v>143.34967500008099</c:v>
                </c:pt>
                <c:pt idx="43350">
                  <c:v>143.350463999922</c:v>
                </c:pt>
                <c:pt idx="43351">
                  <c:v>143.35047199983799</c:v>
                </c:pt>
                <c:pt idx="43352">
                  <c:v>143.36128800005099</c:v>
                </c:pt>
                <c:pt idx="43353">
                  <c:v>143.37451299979799</c:v>
                </c:pt>
                <c:pt idx="43354">
                  <c:v>143.37518999991499</c:v>
                </c:pt>
                <c:pt idx="43355">
                  <c:v>143.37644699980899</c:v>
                </c:pt>
                <c:pt idx="43356">
                  <c:v>143.37734399987301</c:v>
                </c:pt>
                <c:pt idx="43357">
                  <c:v>143.38800199993699</c:v>
                </c:pt>
                <c:pt idx="43358">
                  <c:v>143.39123599984299</c:v>
                </c:pt>
                <c:pt idx="43359">
                  <c:v>143.40642600018299</c:v>
                </c:pt>
                <c:pt idx="43360">
                  <c:v>143.40702700019301</c:v>
                </c:pt>
                <c:pt idx="43361">
                  <c:v>143.40797000022502</c:v>
                </c:pt>
                <c:pt idx="43362">
                  <c:v>143.40862700009799</c:v>
                </c:pt>
                <c:pt idx="43363">
                  <c:v>143.41503300011001</c:v>
                </c:pt>
                <c:pt idx="43364">
                  <c:v>143.418310000015</c:v>
                </c:pt>
                <c:pt idx="43365">
                  <c:v>143.41893399978198</c:v>
                </c:pt>
                <c:pt idx="43366">
                  <c:v>143.418996000036</c:v>
                </c:pt>
                <c:pt idx="43367">
                  <c:v>143.42014500016299</c:v>
                </c:pt>
                <c:pt idx="43368">
                  <c:v>143.42025099995197</c:v>
                </c:pt>
                <c:pt idx="43369">
                  <c:v>143.42055799988799</c:v>
                </c:pt>
                <c:pt idx="43370">
                  <c:v>143.42093000004701</c:v>
                </c:pt>
                <c:pt idx="43371">
                  <c:v>143.421318000036</c:v>
                </c:pt>
                <c:pt idx="43372">
                  <c:v>143.42183700000501</c:v>
                </c:pt>
                <c:pt idx="43373">
                  <c:v>143.42388900013199</c:v>
                </c:pt>
                <c:pt idx="43374">
                  <c:v>143.42448900015302</c:v>
                </c:pt>
                <c:pt idx="43375">
                  <c:v>143.425750000005</c:v>
                </c:pt>
                <c:pt idx="43376">
                  <c:v>143.426636000185</c:v>
                </c:pt>
                <c:pt idx="43377">
                  <c:v>143.43793899979499</c:v>
                </c:pt>
                <c:pt idx="43378">
                  <c:v>143.43887899985901</c:v>
                </c:pt>
                <c:pt idx="43379">
                  <c:v>143.43945500013399</c:v>
                </c:pt>
                <c:pt idx="43380">
                  <c:v>143.43969999981701</c:v>
                </c:pt>
                <c:pt idx="43381">
                  <c:v>143.44056399977401</c:v>
                </c:pt>
                <c:pt idx="43382">
                  <c:v>143.441313000039</c:v>
                </c:pt>
                <c:pt idx="43383">
                  <c:v>143.466637000074</c:v>
                </c:pt>
                <c:pt idx="43384">
                  <c:v>143.46689400008401</c:v>
                </c:pt>
                <c:pt idx="43385">
                  <c:v>143.46735900016901</c:v>
                </c:pt>
                <c:pt idx="43386">
                  <c:v>143.468202999883</c:v>
                </c:pt>
                <c:pt idx="43387">
                  <c:v>143.46888099998901</c:v>
                </c:pt>
                <c:pt idx="43388">
                  <c:v>143.47413799987399</c:v>
                </c:pt>
                <c:pt idx="43389">
                  <c:v>143.47477599994801</c:v>
                </c:pt>
                <c:pt idx="43390">
                  <c:v>143.47613500012801</c:v>
                </c:pt>
                <c:pt idx="43391">
                  <c:v>143.47706399985299</c:v>
                </c:pt>
                <c:pt idx="43392">
                  <c:v>143.47825699996901</c:v>
                </c:pt>
                <c:pt idx="43393">
                  <c:v>143.49055399998099</c:v>
                </c:pt>
                <c:pt idx="43394">
                  <c:v>143.49148000019301</c:v>
                </c:pt>
                <c:pt idx="43395">
                  <c:v>143.492159999823</c:v>
                </c:pt>
                <c:pt idx="43396">
                  <c:v>143.49351000009798</c:v>
                </c:pt>
                <c:pt idx="43397">
                  <c:v>143.49394000009798</c:v>
                </c:pt>
                <c:pt idx="43398">
                  <c:v>143.49443999981298</c:v>
                </c:pt>
                <c:pt idx="43399">
                  <c:v>143.498463000014</c:v>
                </c:pt>
                <c:pt idx="43400">
                  <c:v>143.50008400015199</c:v>
                </c:pt>
                <c:pt idx="43401">
                  <c:v>143.500492999919</c:v>
                </c:pt>
                <c:pt idx="43402">
                  <c:v>143.50134000005701</c:v>
                </c:pt>
                <c:pt idx="43403">
                  <c:v>143.50182099997198</c:v>
                </c:pt>
                <c:pt idx="43404">
                  <c:v>143.50284500005702</c:v>
                </c:pt>
                <c:pt idx="43405">
                  <c:v>143.50342999978199</c:v>
                </c:pt>
                <c:pt idx="43406">
                  <c:v>143.50457799992</c:v>
                </c:pt>
                <c:pt idx="43407">
                  <c:v>143.505466000078</c:v>
                </c:pt>
                <c:pt idx="43408">
                  <c:v>143.509793999783</c:v>
                </c:pt>
                <c:pt idx="43409">
                  <c:v>143.511990000206</c:v>
                </c:pt>
                <c:pt idx="43410">
                  <c:v>143.52467900016498</c:v>
                </c:pt>
                <c:pt idx="43411">
                  <c:v>143.52967700005999</c:v>
                </c:pt>
                <c:pt idx="43412">
                  <c:v>143.53748900020901</c:v>
                </c:pt>
                <c:pt idx="43413">
                  <c:v>143.53749600013501</c:v>
                </c:pt>
                <c:pt idx="43414">
                  <c:v>143.53814600008198</c:v>
                </c:pt>
                <c:pt idx="43415">
                  <c:v>143.53951500015597</c:v>
                </c:pt>
                <c:pt idx="43416">
                  <c:v>143.54040299985999</c:v>
                </c:pt>
                <c:pt idx="43417">
                  <c:v>143.54487399987099</c:v>
                </c:pt>
                <c:pt idx="43418">
                  <c:v>143.545555999935</c:v>
                </c:pt>
                <c:pt idx="43419">
                  <c:v>143.54678600011502</c:v>
                </c:pt>
                <c:pt idx="43420">
                  <c:v>143.54774499997799</c:v>
                </c:pt>
                <c:pt idx="43421">
                  <c:v>143.55921300011599</c:v>
                </c:pt>
                <c:pt idx="43422">
                  <c:v>143.559527999968</c:v>
                </c:pt>
                <c:pt idx="43423">
                  <c:v>143.56833400006499</c:v>
                </c:pt>
                <c:pt idx="43424">
                  <c:v>143.568939000033</c:v>
                </c:pt>
                <c:pt idx="43425">
                  <c:v>143.569128999843</c:v>
                </c:pt>
                <c:pt idx="43426">
                  <c:v>143.57025099980001</c:v>
                </c:pt>
                <c:pt idx="43427">
                  <c:v>143.57120900012799</c:v>
                </c:pt>
                <c:pt idx="43428">
                  <c:v>143.57814899994901</c:v>
                </c:pt>
                <c:pt idx="43429">
                  <c:v>143.57880199986499</c:v>
                </c:pt>
                <c:pt idx="43430">
                  <c:v>143.57999699996</c:v>
                </c:pt>
                <c:pt idx="43431">
                  <c:v>143.580956999812</c:v>
                </c:pt>
                <c:pt idx="43432">
                  <c:v>143.58778599989799</c:v>
                </c:pt>
                <c:pt idx="43433">
                  <c:v>143.59875599984602</c:v>
                </c:pt>
                <c:pt idx="43434">
                  <c:v>143.59967500013198</c:v>
                </c:pt>
                <c:pt idx="43435">
                  <c:v>143.600881000111</c:v>
                </c:pt>
                <c:pt idx="43436">
                  <c:v>143.60167699987798</c:v>
                </c:pt>
                <c:pt idx="43437">
                  <c:v>143.61122099990001</c:v>
                </c:pt>
                <c:pt idx="43438">
                  <c:v>143.61162900013301</c:v>
                </c:pt>
                <c:pt idx="43439">
                  <c:v>143.61241899996401</c:v>
                </c:pt>
                <c:pt idx="43440">
                  <c:v>143.61271200004899</c:v>
                </c:pt>
                <c:pt idx="43441">
                  <c:v>143.61294199989001</c:v>
                </c:pt>
                <c:pt idx="43442">
                  <c:v>143.61318400005902</c:v>
                </c:pt>
                <c:pt idx="43443">
                  <c:v>143.61408900003801</c:v>
                </c:pt>
                <c:pt idx="43444">
                  <c:v>143.614657999933</c:v>
                </c:pt>
                <c:pt idx="43445">
                  <c:v>143.615745999795</c:v>
                </c:pt>
                <c:pt idx="43446">
                  <c:v>143.61624999992202</c:v>
                </c:pt>
                <c:pt idx="43447">
                  <c:v>143.61693999990101</c:v>
                </c:pt>
                <c:pt idx="43448">
                  <c:v>143.61750899979498</c:v>
                </c:pt>
                <c:pt idx="43449">
                  <c:v>143.62687299990202</c:v>
                </c:pt>
                <c:pt idx="43450">
                  <c:v>143.627261999881</c:v>
                </c:pt>
                <c:pt idx="43451">
                  <c:v>143.627971000114</c:v>
                </c:pt>
                <c:pt idx="43452">
                  <c:v>143.62853800002901</c:v>
                </c:pt>
                <c:pt idx="43453">
                  <c:v>143.63610600003</c:v>
                </c:pt>
                <c:pt idx="43454">
                  <c:v>143.639362000158</c:v>
                </c:pt>
                <c:pt idx="43455">
                  <c:v>143.660334999822</c:v>
                </c:pt>
                <c:pt idx="43456">
                  <c:v>143.66092999989598</c:v>
                </c:pt>
                <c:pt idx="43457">
                  <c:v>143.66112500010698</c:v>
                </c:pt>
                <c:pt idx="43458">
                  <c:v>143.66118699990599</c:v>
                </c:pt>
                <c:pt idx="43459">
                  <c:v>143.66163900012901</c:v>
                </c:pt>
                <c:pt idx="43460">
                  <c:v>143.662028000107</c:v>
                </c:pt>
                <c:pt idx="43461">
                  <c:v>143.66204999987499</c:v>
                </c:pt>
                <c:pt idx="43462">
                  <c:v>143.66239999981099</c:v>
                </c:pt>
                <c:pt idx="43463">
                  <c:v>143.66240900017101</c:v>
                </c:pt>
                <c:pt idx="43464">
                  <c:v>143.66290899988499</c:v>
                </c:pt>
                <c:pt idx="43465">
                  <c:v>143.663062000086</c:v>
                </c:pt>
                <c:pt idx="43466">
                  <c:v>143.66324299999101</c:v>
                </c:pt>
                <c:pt idx="43467">
                  <c:v>143.66351499984299</c:v>
                </c:pt>
                <c:pt idx="43468">
                  <c:v>143.66380199999099</c:v>
                </c:pt>
                <c:pt idx="43469">
                  <c:v>143.66403599979</c:v>
                </c:pt>
                <c:pt idx="43470">
                  <c:v>143.66499500010801</c:v>
                </c:pt>
                <c:pt idx="43471">
                  <c:v>143.665690000034</c:v>
                </c:pt>
                <c:pt idx="43472">
                  <c:v>143.665721000161</c:v>
                </c:pt>
                <c:pt idx="43473">
                  <c:v>143.66693400006602</c:v>
                </c:pt>
                <c:pt idx="43474">
                  <c:v>143.66752600017199</c:v>
                </c:pt>
                <c:pt idx="43475">
                  <c:v>143.66868700017199</c:v>
                </c:pt>
                <c:pt idx="43476">
                  <c:v>143.66944699986499</c:v>
                </c:pt>
                <c:pt idx="43477">
                  <c:v>143.67283699994002</c:v>
                </c:pt>
                <c:pt idx="43478">
                  <c:v>143.6870120001</c:v>
                </c:pt>
                <c:pt idx="43479">
                  <c:v>143.69130700015302</c:v>
                </c:pt>
                <c:pt idx="43480">
                  <c:v>143.69192699996299</c:v>
                </c:pt>
                <c:pt idx="43481">
                  <c:v>143.69315300018502</c:v>
                </c:pt>
                <c:pt idx="43482">
                  <c:v>143.69406900004802</c:v>
                </c:pt>
                <c:pt idx="43483">
                  <c:v>143.70562400017602</c:v>
                </c:pt>
                <c:pt idx="43484">
                  <c:v>143.70608999979498</c:v>
                </c:pt>
                <c:pt idx="43485">
                  <c:v>143.70700000017601</c:v>
                </c:pt>
                <c:pt idx="43486">
                  <c:v>143.70786300014498</c:v>
                </c:pt>
                <c:pt idx="43487">
                  <c:v>143.710445000124</c:v>
                </c:pt>
                <c:pt idx="43488">
                  <c:v>143.71391199983901</c:v>
                </c:pt>
                <c:pt idx="43489">
                  <c:v>143.72073699996599</c:v>
                </c:pt>
                <c:pt idx="43490">
                  <c:v>143.72975200012601</c:v>
                </c:pt>
                <c:pt idx="43491">
                  <c:v>143.74247200021202</c:v>
                </c:pt>
                <c:pt idx="43492">
                  <c:v>143.742741000096</c:v>
                </c:pt>
                <c:pt idx="43493">
                  <c:v>143.74287900000101</c:v>
                </c:pt>
                <c:pt idx="43494">
                  <c:v>143.74357999986299</c:v>
                </c:pt>
                <c:pt idx="43495">
                  <c:v>143.744143999811</c:v>
                </c:pt>
                <c:pt idx="43496">
                  <c:v>143.756467000002</c:v>
                </c:pt>
                <c:pt idx="43497">
                  <c:v>143.75712199989701</c:v>
                </c:pt>
                <c:pt idx="43498">
                  <c:v>143.75849999987599</c:v>
                </c:pt>
                <c:pt idx="43499">
                  <c:v>143.759539999791</c:v>
                </c:pt>
                <c:pt idx="43500">
                  <c:v>143.76222600003499</c:v>
                </c:pt>
                <c:pt idx="43501">
                  <c:v>143.768879000163</c:v>
                </c:pt>
                <c:pt idx="43502">
                  <c:v>143.77066399993001</c:v>
                </c:pt>
                <c:pt idx="43503">
                  <c:v>143.77133700008898</c:v>
                </c:pt>
                <c:pt idx="43504">
                  <c:v>143.772454000099</c:v>
                </c:pt>
                <c:pt idx="43505">
                  <c:v>143.77305700008898</c:v>
                </c:pt>
                <c:pt idx="43506">
                  <c:v>143.773332999899</c:v>
                </c:pt>
                <c:pt idx="43507">
                  <c:v>143.78891700016499</c:v>
                </c:pt>
                <c:pt idx="43508">
                  <c:v>143.79727000005002</c:v>
                </c:pt>
                <c:pt idx="43509">
                  <c:v>143.80954499984</c:v>
                </c:pt>
                <c:pt idx="43510">
                  <c:v>143.81534299991398</c:v>
                </c:pt>
                <c:pt idx="43511">
                  <c:v>143.82781999984198</c:v>
                </c:pt>
                <c:pt idx="43512">
                  <c:v>143.82848900004299</c:v>
                </c:pt>
                <c:pt idx="43513">
                  <c:v>143.82960500006399</c:v>
                </c:pt>
                <c:pt idx="43514">
                  <c:v>143.83044899977898</c:v>
                </c:pt>
                <c:pt idx="43515">
                  <c:v>143.84800800007702</c:v>
                </c:pt>
                <c:pt idx="43516">
                  <c:v>143.85412499996099</c:v>
                </c:pt>
                <c:pt idx="43517">
                  <c:v>143.85474700020399</c:v>
                </c:pt>
                <c:pt idx="43518">
                  <c:v>143.85578100018299</c:v>
                </c:pt>
                <c:pt idx="43519">
                  <c:v>143.85718399989798</c:v>
                </c:pt>
                <c:pt idx="43520">
                  <c:v>143.867441000111</c:v>
                </c:pt>
                <c:pt idx="43521">
                  <c:v>143.86805200001601</c:v>
                </c:pt>
                <c:pt idx="43522">
                  <c:v>143.86933000014298</c:v>
                </c:pt>
                <c:pt idx="43523">
                  <c:v>143.87010600012201</c:v>
                </c:pt>
                <c:pt idx="43524">
                  <c:v>143.876425000144</c:v>
                </c:pt>
                <c:pt idx="43525">
                  <c:v>143.876741999974</c:v>
                </c:pt>
                <c:pt idx="43526">
                  <c:v>143.87842899986899</c:v>
                </c:pt>
                <c:pt idx="43527">
                  <c:v>143.87864099990099</c:v>
                </c:pt>
                <c:pt idx="43528">
                  <c:v>143.87918500005901</c:v>
                </c:pt>
                <c:pt idx="43529">
                  <c:v>143.87925099981601</c:v>
                </c:pt>
                <c:pt idx="43530">
                  <c:v>143.87964800016499</c:v>
                </c:pt>
                <c:pt idx="43531">
                  <c:v>143.88024900017601</c:v>
                </c:pt>
                <c:pt idx="43532">
                  <c:v>143.884033000176</c:v>
                </c:pt>
                <c:pt idx="43533">
                  <c:v>143.88463600016601</c:v>
                </c:pt>
                <c:pt idx="43534">
                  <c:v>143.885680000039</c:v>
                </c:pt>
                <c:pt idx="43535">
                  <c:v>143.88610500009199</c:v>
                </c:pt>
                <c:pt idx="43536">
                  <c:v>143.88644700011301</c:v>
                </c:pt>
                <c:pt idx="43537">
                  <c:v>143.88676299995399</c:v>
                </c:pt>
                <c:pt idx="43538">
                  <c:v>143.887824000103</c:v>
                </c:pt>
                <c:pt idx="43539">
                  <c:v>143.88860700000799</c:v>
                </c:pt>
                <c:pt idx="43540">
                  <c:v>143.89877099984</c:v>
                </c:pt>
                <c:pt idx="43541">
                  <c:v>143.899966999924</c:v>
                </c:pt>
                <c:pt idx="43542">
                  <c:v>143.90024300018899</c:v>
                </c:pt>
                <c:pt idx="43543">
                  <c:v>143.90059800007199</c:v>
                </c:pt>
                <c:pt idx="43544">
                  <c:v>143.900839999787</c:v>
                </c:pt>
                <c:pt idx="43545">
                  <c:v>143.901953999829</c:v>
                </c:pt>
                <c:pt idx="43546">
                  <c:v>143.90199499985098</c:v>
                </c:pt>
                <c:pt idx="43547">
                  <c:v>143.90279500003001</c:v>
                </c:pt>
                <c:pt idx="43548">
                  <c:v>143.90301000003001</c:v>
                </c:pt>
                <c:pt idx="43549">
                  <c:v>143.91035400012601</c:v>
                </c:pt>
                <c:pt idx="43550">
                  <c:v>143.91100900002101</c:v>
                </c:pt>
                <c:pt idx="43551">
                  <c:v>143.91217499996799</c:v>
                </c:pt>
                <c:pt idx="43552">
                  <c:v>143.91298100008498</c:v>
                </c:pt>
                <c:pt idx="43553">
                  <c:v>143.92182299979999</c:v>
                </c:pt>
                <c:pt idx="43554">
                  <c:v>143.923051999991</c:v>
                </c:pt>
                <c:pt idx="43555">
                  <c:v>143.92904099986401</c:v>
                </c:pt>
                <c:pt idx="43556">
                  <c:v>143.929774999833</c:v>
                </c:pt>
                <c:pt idx="43557">
                  <c:v>143.93116600012902</c:v>
                </c:pt>
                <c:pt idx="43558">
                  <c:v>143.93219600014999</c:v>
                </c:pt>
                <c:pt idx="43559">
                  <c:v>143.93523799981202</c:v>
                </c:pt>
                <c:pt idx="43560">
                  <c:v>143.93877300017198</c:v>
                </c:pt>
                <c:pt idx="43561">
                  <c:v>143.944241000099</c:v>
                </c:pt>
                <c:pt idx="43562">
                  <c:v>143.94493000008799</c:v>
                </c:pt>
                <c:pt idx="43563">
                  <c:v>143.94608800012003</c:v>
                </c:pt>
                <c:pt idx="43564">
                  <c:v>143.94755100011</c:v>
                </c:pt>
                <c:pt idx="43565">
                  <c:v>143.95107900008898</c:v>
                </c:pt>
                <c:pt idx="43566">
                  <c:v>143.951649999962</c:v>
                </c:pt>
                <c:pt idx="43567">
                  <c:v>143.95258600006801</c:v>
                </c:pt>
                <c:pt idx="43568">
                  <c:v>143.953680999857</c:v>
                </c:pt>
                <c:pt idx="43569">
                  <c:v>143.96645099986898</c:v>
                </c:pt>
                <c:pt idx="43570">
                  <c:v>143.97866399985998</c:v>
                </c:pt>
                <c:pt idx="43571">
                  <c:v>143.98247899998699</c:v>
                </c:pt>
                <c:pt idx="43572">
                  <c:v>143.99018799986101</c:v>
                </c:pt>
                <c:pt idx="43573">
                  <c:v>143.990729000051</c:v>
                </c:pt>
                <c:pt idx="43574">
                  <c:v>143.99197200009399</c:v>
                </c:pt>
                <c:pt idx="43575">
                  <c:v>143.99273700018901</c:v>
                </c:pt>
                <c:pt idx="43576">
                  <c:v>143.993397000031</c:v>
                </c:pt>
                <c:pt idx="43577">
                  <c:v>144.007032999979</c:v>
                </c:pt>
                <c:pt idx="43578">
                  <c:v>144.007462999979</c:v>
                </c:pt>
                <c:pt idx="43579">
                  <c:v>144.00824399990498</c:v>
                </c:pt>
                <c:pt idx="43580">
                  <c:v>144.008799999937</c:v>
                </c:pt>
                <c:pt idx="43581">
                  <c:v>144.02665499983399</c:v>
                </c:pt>
                <c:pt idx="43582">
                  <c:v>144.02804000019299</c:v>
                </c:pt>
                <c:pt idx="43583">
                  <c:v>144.02833800022501</c:v>
                </c:pt>
                <c:pt idx="43584">
                  <c:v>144.03019800010898</c:v>
                </c:pt>
                <c:pt idx="43585">
                  <c:v>144.03120099996099</c:v>
                </c:pt>
                <c:pt idx="43586">
                  <c:v>144.03151699980199</c:v>
                </c:pt>
                <c:pt idx="43587">
                  <c:v>144.03207099985502</c:v>
                </c:pt>
                <c:pt idx="43588">
                  <c:v>144.032137000067</c:v>
                </c:pt>
                <c:pt idx="43589">
                  <c:v>144.03244400000401</c:v>
                </c:pt>
                <c:pt idx="43590">
                  <c:v>144.03318899985601</c:v>
                </c:pt>
                <c:pt idx="43591">
                  <c:v>144.03754600016299</c:v>
                </c:pt>
                <c:pt idx="43592">
                  <c:v>144.046295999942</c:v>
                </c:pt>
                <c:pt idx="43593">
                  <c:v>144.04697300005799</c:v>
                </c:pt>
                <c:pt idx="43594">
                  <c:v>144.04832299987899</c:v>
                </c:pt>
                <c:pt idx="43595">
                  <c:v>144.04934300000599</c:v>
                </c:pt>
                <c:pt idx="43596">
                  <c:v>144.05168599978398</c:v>
                </c:pt>
                <c:pt idx="43597">
                  <c:v>144.06606600005</c:v>
                </c:pt>
                <c:pt idx="43598">
                  <c:v>144.066716999986</c:v>
                </c:pt>
                <c:pt idx="43599">
                  <c:v>144.06790000020899</c:v>
                </c:pt>
                <c:pt idx="43600">
                  <c:v>144.068807000167</c:v>
                </c:pt>
                <c:pt idx="43601">
                  <c:v>144.079526000041</c:v>
                </c:pt>
                <c:pt idx="43602">
                  <c:v>144.08022599991398</c:v>
                </c:pt>
                <c:pt idx="43603">
                  <c:v>144.08131700020002</c:v>
                </c:pt>
                <c:pt idx="43604">
                  <c:v>144.082480000179</c:v>
                </c:pt>
                <c:pt idx="43605">
                  <c:v>144.084040000052</c:v>
                </c:pt>
                <c:pt idx="43606">
                  <c:v>144.084904999999</c:v>
                </c:pt>
                <c:pt idx="43607">
                  <c:v>144.100064000213</c:v>
                </c:pt>
                <c:pt idx="43608">
                  <c:v>144.10048099989501</c:v>
                </c:pt>
                <c:pt idx="43609">
                  <c:v>144.101327000043</c:v>
                </c:pt>
                <c:pt idx="43610">
                  <c:v>144.10184600001202</c:v>
                </c:pt>
                <c:pt idx="43611">
                  <c:v>144.10693099989598</c:v>
                </c:pt>
                <c:pt idx="43612">
                  <c:v>144.10762599982198</c:v>
                </c:pt>
                <c:pt idx="43613">
                  <c:v>144.10907899991699</c:v>
                </c:pt>
                <c:pt idx="43614">
                  <c:v>144.11004100020301</c:v>
                </c:pt>
                <c:pt idx="43615">
                  <c:v>144.11488699988601</c:v>
                </c:pt>
                <c:pt idx="43616">
                  <c:v>144.116528999802</c:v>
                </c:pt>
                <c:pt idx="43617">
                  <c:v>144.11694599994001</c:v>
                </c:pt>
                <c:pt idx="43618">
                  <c:v>144.11769900016199</c:v>
                </c:pt>
                <c:pt idx="43619">
                  <c:v>144.11822000010898</c:v>
                </c:pt>
                <c:pt idx="43620">
                  <c:v>144.12395599992999</c:v>
                </c:pt>
                <c:pt idx="43621">
                  <c:v>144.12417699986599</c:v>
                </c:pt>
                <c:pt idx="43622">
                  <c:v>144.14972199983799</c:v>
                </c:pt>
                <c:pt idx="43623">
                  <c:v>144.150230999912</c:v>
                </c:pt>
                <c:pt idx="43624">
                  <c:v>144.15110800018701</c:v>
                </c:pt>
                <c:pt idx="43625">
                  <c:v>144.15174299983801</c:v>
                </c:pt>
                <c:pt idx="43626">
                  <c:v>144.16469300022001</c:v>
                </c:pt>
                <c:pt idx="43627">
                  <c:v>144.17316299977699</c:v>
                </c:pt>
                <c:pt idx="43628">
                  <c:v>144.177438000042</c:v>
                </c:pt>
                <c:pt idx="43629">
                  <c:v>144.180991000212</c:v>
                </c:pt>
                <c:pt idx="43630">
                  <c:v>144.181752999884</c:v>
                </c:pt>
                <c:pt idx="43631">
                  <c:v>144.18318300022199</c:v>
                </c:pt>
                <c:pt idx="43632">
                  <c:v>144.184626999958</c:v>
                </c:pt>
                <c:pt idx="43633">
                  <c:v>144.21127500008799</c:v>
                </c:pt>
                <c:pt idx="43634">
                  <c:v>144.21816899994099</c:v>
                </c:pt>
                <c:pt idx="43635">
                  <c:v>144.24803700012401</c:v>
                </c:pt>
                <c:pt idx="43636">
                  <c:v>144.26755900012699</c:v>
                </c:pt>
                <c:pt idx="43637">
                  <c:v>144.277860999864</c:v>
                </c:pt>
                <c:pt idx="43638">
                  <c:v>144.27850599986402</c:v>
                </c:pt>
                <c:pt idx="43639">
                  <c:v>144.27972400017001</c:v>
                </c:pt>
                <c:pt idx="43640">
                  <c:v>144.28020700006499</c:v>
                </c:pt>
                <c:pt idx="43641">
                  <c:v>144.28061299986402</c:v>
                </c:pt>
                <c:pt idx="43642">
                  <c:v>144.28085600002302</c:v>
                </c:pt>
                <c:pt idx="43643">
                  <c:v>144.28105099977898</c:v>
                </c:pt>
                <c:pt idx="43644">
                  <c:v>144.28137799995901</c:v>
                </c:pt>
                <c:pt idx="43645">
                  <c:v>144.282079999811</c:v>
                </c:pt>
                <c:pt idx="43646">
                  <c:v>144.28211999984299</c:v>
                </c:pt>
                <c:pt idx="43647">
                  <c:v>144.28263099989599</c:v>
                </c:pt>
                <c:pt idx="43648">
                  <c:v>144.282968999959</c:v>
                </c:pt>
                <c:pt idx="43649">
                  <c:v>144.30917299978302</c:v>
                </c:pt>
                <c:pt idx="43650">
                  <c:v>144.30980599991</c:v>
                </c:pt>
                <c:pt idx="43651">
                  <c:v>144.31088299988897</c:v>
                </c:pt>
                <c:pt idx="43652">
                  <c:v>144.311704999836</c:v>
                </c:pt>
                <c:pt idx="43653">
                  <c:v>144.316101000185</c:v>
                </c:pt>
                <c:pt idx="43654">
                  <c:v>144.31677299990002</c:v>
                </c:pt>
                <c:pt idx="43655">
                  <c:v>144.318037000175</c:v>
                </c:pt>
                <c:pt idx="43656">
                  <c:v>144.31902700016499</c:v>
                </c:pt>
                <c:pt idx="43657">
                  <c:v>144.32609699997499</c:v>
                </c:pt>
                <c:pt idx="43658">
                  <c:v>144.326724000166</c:v>
                </c:pt>
                <c:pt idx="43659">
                  <c:v>144.32795999982699</c:v>
                </c:pt>
                <c:pt idx="43660">
                  <c:v>144.32883800009199</c:v>
                </c:pt>
                <c:pt idx="43661">
                  <c:v>144.33169799985902</c:v>
                </c:pt>
                <c:pt idx="43662">
                  <c:v>144.36006000005298</c:v>
                </c:pt>
                <c:pt idx="43663">
                  <c:v>144.36614499982102</c:v>
                </c:pt>
                <c:pt idx="43664">
                  <c:v>144.36680400012801</c:v>
                </c:pt>
                <c:pt idx="43665">
                  <c:v>144.36824899985299</c:v>
                </c:pt>
                <c:pt idx="43666">
                  <c:v>144.36935899993802</c:v>
                </c:pt>
                <c:pt idx="43667">
                  <c:v>144.37476200009701</c:v>
                </c:pt>
                <c:pt idx="43668">
                  <c:v>144.37532900001298</c:v>
                </c:pt>
                <c:pt idx="43669">
                  <c:v>144.37637199989598</c:v>
                </c:pt>
                <c:pt idx="43670">
                  <c:v>144.37705399996</c:v>
                </c:pt>
                <c:pt idx="43671">
                  <c:v>144.38376399994002</c:v>
                </c:pt>
                <c:pt idx="43672">
                  <c:v>144.38870000003499</c:v>
                </c:pt>
                <c:pt idx="43673">
                  <c:v>144.38982899991899</c:v>
                </c:pt>
                <c:pt idx="43674">
                  <c:v>144.398380999973</c:v>
                </c:pt>
                <c:pt idx="43675">
                  <c:v>144.39916599985702</c:v>
                </c:pt>
                <c:pt idx="43676">
                  <c:v>144.40038500015299</c:v>
                </c:pt>
                <c:pt idx="43677">
                  <c:v>144.40182099997401</c:v>
                </c:pt>
                <c:pt idx="43678">
                  <c:v>144.42474399993398</c:v>
                </c:pt>
                <c:pt idx="43679">
                  <c:v>144.42523199977498</c:v>
                </c:pt>
                <c:pt idx="43680">
                  <c:v>144.42605200019898</c:v>
                </c:pt>
                <c:pt idx="43681">
                  <c:v>144.426631999976</c:v>
                </c:pt>
                <c:pt idx="43682">
                  <c:v>144.42915800009303</c:v>
                </c:pt>
                <c:pt idx="43683">
                  <c:v>144.43291999987099</c:v>
                </c:pt>
                <c:pt idx="43684">
                  <c:v>144.43361599978701</c:v>
                </c:pt>
                <c:pt idx="43685">
                  <c:v>144.43499400022102</c:v>
                </c:pt>
                <c:pt idx="43686">
                  <c:v>144.43588099993499</c:v>
                </c:pt>
                <c:pt idx="43687">
                  <c:v>144.43709999977699</c:v>
                </c:pt>
                <c:pt idx="43688">
                  <c:v>144.437536000168</c:v>
                </c:pt>
                <c:pt idx="43689">
                  <c:v>144.43769699983</c:v>
                </c:pt>
                <c:pt idx="43690">
                  <c:v>144.43902199991399</c:v>
                </c:pt>
                <c:pt idx="43691">
                  <c:v>144.43999500008402</c:v>
                </c:pt>
                <c:pt idx="43692">
                  <c:v>144.441715000084</c:v>
                </c:pt>
                <c:pt idx="43693">
                  <c:v>144.47210300022502</c:v>
                </c:pt>
                <c:pt idx="43694">
                  <c:v>144.47274399981299</c:v>
                </c:pt>
                <c:pt idx="43695">
                  <c:v>144.47325599985501</c:v>
                </c:pt>
                <c:pt idx="43696">
                  <c:v>144.47384100003498</c:v>
                </c:pt>
                <c:pt idx="43697">
                  <c:v>144.47516200016202</c:v>
                </c:pt>
                <c:pt idx="43698">
                  <c:v>144.480316000226</c:v>
                </c:pt>
                <c:pt idx="43699">
                  <c:v>144.48093800001499</c:v>
                </c:pt>
                <c:pt idx="43700">
                  <c:v>144.48213600007799</c:v>
                </c:pt>
                <c:pt idx="43701">
                  <c:v>144.48293399982501</c:v>
                </c:pt>
                <c:pt idx="43702">
                  <c:v>144.49342399984698</c:v>
                </c:pt>
                <c:pt idx="43703">
                  <c:v>144.495195000217</c:v>
                </c:pt>
                <c:pt idx="43704">
                  <c:v>144.495636000101</c:v>
                </c:pt>
                <c:pt idx="43705">
                  <c:v>144.49656499982601</c:v>
                </c:pt>
                <c:pt idx="43706">
                  <c:v>144.49722900007998</c:v>
                </c:pt>
                <c:pt idx="43707">
                  <c:v>144.50571699990098</c:v>
                </c:pt>
                <c:pt idx="43708">
                  <c:v>144.516063000082</c:v>
                </c:pt>
                <c:pt idx="43709">
                  <c:v>144.52967999977699</c:v>
                </c:pt>
                <c:pt idx="43710">
                  <c:v>144.52974000005202</c:v>
                </c:pt>
                <c:pt idx="43711">
                  <c:v>144.53042900004201</c:v>
                </c:pt>
                <c:pt idx="43712">
                  <c:v>144.53046600010498</c:v>
                </c:pt>
                <c:pt idx="43713">
                  <c:v>144.53127600017899</c:v>
                </c:pt>
                <c:pt idx="43714">
                  <c:v>144.53178699977698</c:v>
                </c:pt>
                <c:pt idx="43715">
                  <c:v>144.532751000042</c:v>
                </c:pt>
                <c:pt idx="43716">
                  <c:v>144.53393399980899</c:v>
                </c:pt>
                <c:pt idx="43717">
                  <c:v>144.53425900001002</c:v>
                </c:pt>
                <c:pt idx="43718">
                  <c:v>144.536968000011</c:v>
                </c:pt>
                <c:pt idx="43719">
                  <c:v>144.53735599999999</c:v>
                </c:pt>
                <c:pt idx="43720">
                  <c:v>144.537891999789</c:v>
                </c:pt>
                <c:pt idx="43721">
                  <c:v>144.53809399992599</c:v>
                </c:pt>
                <c:pt idx="43722">
                  <c:v>144.539636999979</c:v>
                </c:pt>
                <c:pt idx="43723">
                  <c:v>144.53975600008499</c:v>
                </c:pt>
                <c:pt idx="43724">
                  <c:v>144.53984400006399</c:v>
                </c:pt>
                <c:pt idx="43725">
                  <c:v>144.53994099994799</c:v>
                </c:pt>
                <c:pt idx="43726">
                  <c:v>144.541394000043</c:v>
                </c:pt>
                <c:pt idx="43727">
                  <c:v>144.54210599978899</c:v>
                </c:pt>
                <c:pt idx="43728">
                  <c:v>144.543018000149</c:v>
                </c:pt>
                <c:pt idx="43729">
                  <c:v>144.54342599992702</c:v>
                </c:pt>
                <c:pt idx="43730">
                  <c:v>144.55118500018202</c:v>
                </c:pt>
                <c:pt idx="43731">
                  <c:v>144.551771999886</c:v>
                </c:pt>
                <c:pt idx="43732">
                  <c:v>144.552760999886</c:v>
                </c:pt>
                <c:pt idx="43733">
                  <c:v>144.55346200020301</c:v>
                </c:pt>
                <c:pt idx="43734">
                  <c:v>144.55433000011899</c:v>
                </c:pt>
                <c:pt idx="43735">
                  <c:v>144.554751000214</c:v>
                </c:pt>
                <c:pt idx="43736">
                  <c:v>144.555496000066</c:v>
                </c:pt>
                <c:pt idx="43737">
                  <c:v>144.556321999971</c:v>
                </c:pt>
                <c:pt idx="43738">
                  <c:v>144.56309099978102</c:v>
                </c:pt>
                <c:pt idx="43739">
                  <c:v>144.565072000204</c:v>
                </c:pt>
                <c:pt idx="43740">
                  <c:v>144.58759799981601</c:v>
                </c:pt>
                <c:pt idx="43741">
                  <c:v>144.592409999859</c:v>
                </c:pt>
                <c:pt idx="43742">
                  <c:v>144.59302300019701</c:v>
                </c:pt>
                <c:pt idx="43743">
                  <c:v>144.594236000102</c:v>
                </c:pt>
                <c:pt idx="43744">
                  <c:v>144.59527999997499</c:v>
                </c:pt>
                <c:pt idx="43745">
                  <c:v>144.600283999807</c:v>
                </c:pt>
                <c:pt idx="43746">
                  <c:v>144.60088899977498</c:v>
                </c:pt>
                <c:pt idx="43747">
                  <c:v>144.60179800016701</c:v>
                </c:pt>
                <c:pt idx="43748">
                  <c:v>144.60288400005001</c:v>
                </c:pt>
                <c:pt idx="43749">
                  <c:v>144.61189399980802</c:v>
                </c:pt>
                <c:pt idx="43750">
                  <c:v>144.61264100009399</c:v>
                </c:pt>
                <c:pt idx="43751">
                  <c:v>144.61401200014703</c:v>
                </c:pt>
                <c:pt idx="43752">
                  <c:v>144.61495600016801</c:v>
                </c:pt>
                <c:pt idx="43753">
                  <c:v>144.63169900000102</c:v>
                </c:pt>
                <c:pt idx="43754">
                  <c:v>144.633065000107</c:v>
                </c:pt>
                <c:pt idx="43755">
                  <c:v>144.662324999899</c:v>
                </c:pt>
                <c:pt idx="43756">
                  <c:v>144.662538999909</c:v>
                </c:pt>
                <c:pt idx="43757">
                  <c:v>144.66311300020598</c:v>
                </c:pt>
                <c:pt idx="43758">
                  <c:v>144.66418299980398</c:v>
                </c:pt>
                <c:pt idx="43759">
                  <c:v>144.664926000132</c:v>
                </c:pt>
                <c:pt idx="43760">
                  <c:v>144.66560199980398</c:v>
                </c:pt>
                <c:pt idx="43761">
                  <c:v>144.66616800018502</c:v>
                </c:pt>
                <c:pt idx="43762">
                  <c:v>144.68204800004901</c:v>
                </c:pt>
                <c:pt idx="43763">
                  <c:v>144.68356699990099</c:v>
                </c:pt>
                <c:pt idx="43764">
                  <c:v>144.684067000071</c:v>
                </c:pt>
                <c:pt idx="43765">
                  <c:v>144.68413399981702</c:v>
                </c:pt>
                <c:pt idx="43766">
                  <c:v>144.685314000071</c:v>
                </c:pt>
                <c:pt idx="43767">
                  <c:v>144.68607199978501</c:v>
                </c:pt>
                <c:pt idx="43768">
                  <c:v>144.68790499995501</c:v>
                </c:pt>
                <c:pt idx="43769">
                  <c:v>144.68820000001801</c:v>
                </c:pt>
                <c:pt idx="43770">
                  <c:v>144.68879900005001</c:v>
                </c:pt>
                <c:pt idx="43771">
                  <c:v>144.68924299990201</c:v>
                </c:pt>
                <c:pt idx="43772">
                  <c:v>144.693020999966</c:v>
                </c:pt>
                <c:pt idx="43773">
                  <c:v>144.693686000209</c:v>
                </c:pt>
                <c:pt idx="43774">
                  <c:v>144.69499500000799</c:v>
                </c:pt>
                <c:pt idx="43775">
                  <c:v>144.69588900010402</c:v>
                </c:pt>
                <c:pt idx="43776">
                  <c:v>144.69988100017801</c:v>
                </c:pt>
                <c:pt idx="43777">
                  <c:v>144.71178699977801</c:v>
                </c:pt>
                <c:pt idx="43778">
                  <c:v>144.71179700012698</c:v>
                </c:pt>
                <c:pt idx="43779">
                  <c:v>144.71241399996799</c:v>
                </c:pt>
                <c:pt idx="43780">
                  <c:v>144.712915000127</c:v>
                </c:pt>
                <c:pt idx="43781">
                  <c:v>144.71344699995799</c:v>
                </c:pt>
                <c:pt idx="43782">
                  <c:v>144.71365899998997</c:v>
                </c:pt>
                <c:pt idx="43783">
                  <c:v>144.71441900013801</c:v>
                </c:pt>
                <c:pt idx="43784">
                  <c:v>144.71460999993701</c:v>
                </c:pt>
                <c:pt idx="43785">
                  <c:v>144.71539799978899</c:v>
                </c:pt>
                <c:pt idx="43786">
                  <c:v>144.72877199978001</c:v>
                </c:pt>
                <c:pt idx="43787">
                  <c:v>144.74576800012002</c:v>
                </c:pt>
                <c:pt idx="43788">
                  <c:v>144.748587999856</c:v>
                </c:pt>
                <c:pt idx="43789">
                  <c:v>144.74923999978199</c:v>
                </c:pt>
                <c:pt idx="43790">
                  <c:v>144.75050700002598</c:v>
                </c:pt>
                <c:pt idx="43791">
                  <c:v>144.75131700009999</c:v>
                </c:pt>
                <c:pt idx="43792">
                  <c:v>144.763665000027</c:v>
                </c:pt>
                <c:pt idx="43793">
                  <c:v>144.773829999849</c:v>
                </c:pt>
                <c:pt idx="43794">
                  <c:v>144.774526000219</c:v>
                </c:pt>
                <c:pt idx="43795">
                  <c:v>144.77533799981703</c:v>
                </c:pt>
                <c:pt idx="43796">
                  <c:v>144.77574900001801</c:v>
                </c:pt>
                <c:pt idx="43797">
                  <c:v>144.776594000177</c:v>
                </c:pt>
                <c:pt idx="43798">
                  <c:v>144.78268299990299</c:v>
                </c:pt>
                <c:pt idx="43799">
                  <c:v>144.79360199993602</c:v>
                </c:pt>
                <c:pt idx="43800">
                  <c:v>144.80057799983098</c:v>
                </c:pt>
                <c:pt idx="43801">
                  <c:v>144.82395999993901</c:v>
                </c:pt>
                <c:pt idx="43802">
                  <c:v>144.82465199989701</c:v>
                </c:pt>
                <c:pt idx="43803">
                  <c:v>144.825787000172</c:v>
                </c:pt>
                <c:pt idx="43804">
                  <c:v>144.82665600007701</c:v>
                </c:pt>
                <c:pt idx="43805">
                  <c:v>144.84170800005799</c:v>
                </c:pt>
                <c:pt idx="43806">
                  <c:v>144.84577299981498</c:v>
                </c:pt>
                <c:pt idx="43807">
                  <c:v>144.846508000227</c:v>
                </c:pt>
                <c:pt idx="43808">
                  <c:v>144.84782999988897</c:v>
                </c:pt>
                <c:pt idx="43809">
                  <c:v>144.84940800002701</c:v>
                </c:pt>
                <c:pt idx="43810">
                  <c:v>144.88430600022102</c:v>
                </c:pt>
                <c:pt idx="43811">
                  <c:v>144.88502999984101</c:v>
                </c:pt>
                <c:pt idx="43812">
                  <c:v>144.886134999978</c:v>
                </c:pt>
                <c:pt idx="43813">
                  <c:v>144.88701900017898</c:v>
                </c:pt>
                <c:pt idx="43814">
                  <c:v>144.89693999985298</c:v>
                </c:pt>
                <c:pt idx="43815">
                  <c:v>144.914413000151</c:v>
                </c:pt>
                <c:pt idx="43816">
                  <c:v>144.92659699999402</c:v>
                </c:pt>
                <c:pt idx="43817">
                  <c:v>144.927223000195</c:v>
                </c:pt>
                <c:pt idx="43818">
                  <c:v>144.928384000195</c:v>
                </c:pt>
                <c:pt idx="43819">
                  <c:v>144.92928900017398</c:v>
                </c:pt>
                <c:pt idx="43820">
                  <c:v>144.93567699992099</c:v>
                </c:pt>
                <c:pt idx="43821">
                  <c:v>144.93611399984698</c:v>
                </c:pt>
                <c:pt idx="43822">
                  <c:v>144.937002999995</c:v>
                </c:pt>
                <c:pt idx="43823">
                  <c:v>144.937690999995</c:v>
                </c:pt>
                <c:pt idx="43824">
                  <c:v>144.941206000112</c:v>
                </c:pt>
                <c:pt idx="43825">
                  <c:v>144.94153399982602</c:v>
                </c:pt>
                <c:pt idx="43826">
                  <c:v>144.941599000048</c:v>
                </c:pt>
                <c:pt idx="43827">
                  <c:v>144.942116000038</c:v>
                </c:pt>
                <c:pt idx="43828">
                  <c:v>144.94236900009099</c:v>
                </c:pt>
                <c:pt idx="43829">
                  <c:v>144.94256699981599</c:v>
                </c:pt>
                <c:pt idx="43830">
                  <c:v>144.942905999869</c:v>
                </c:pt>
                <c:pt idx="43831">
                  <c:v>144.94316899981601</c:v>
                </c:pt>
                <c:pt idx="43832">
                  <c:v>144.943262000197</c:v>
                </c:pt>
                <c:pt idx="43833">
                  <c:v>144.94397399994298</c:v>
                </c:pt>
                <c:pt idx="43834">
                  <c:v>144.94453299994299</c:v>
                </c:pt>
                <c:pt idx="43835">
                  <c:v>144.945469000049</c:v>
                </c:pt>
                <c:pt idx="43836">
                  <c:v>144.949687000007</c:v>
                </c:pt>
                <c:pt idx="43837">
                  <c:v>144.98596500015898</c:v>
                </c:pt>
                <c:pt idx="43838">
                  <c:v>145.000305999928</c:v>
                </c:pt>
                <c:pt idx="43839">
                  <c:v>145.000838000214</c:v>
                </c:pt>
                <c:pt idx="43840">
                  <c:v>145.00175900002398</c:v>
                </c:pt>
                <c:pt idx="43841">
                  <c:v>145.002469999781</c:v>
                </c:pt>
                <c:pt idx="43842">
                  <c:v>145.00495399988699</c:v>
                </c:pt>
                <c:pt idx="43843">
                  <c:v>145.005654000215</c:v>
                </c:pt>
                <c:pt idx="43844">
                  <c:v>145.005778999802</c:v>
                </c:pt>
                <c:pt idx="43845">
                  <c:v>145.00702599980198</c:v>
                </c:pt>
                <c:pt idx="43846">
                  <c:v>145.00703900012002</c:v>
                </c:pt>
                <c:pt idx="43847">
                  <c:v>145.00862700015199</c:v>
                </c:pt>
                <c:pt idx="43848">
                  <c:v>145.01063699981299</c:v>
                </c:pt>
                <c:pt idx="43849">
                  <c:v>145.01132399982399</c:v>
                </c:pt>
                <c:pt idx="43850">
                  <c:v>145.011755999803</c:v>
                </c:pt>
                <c:pt idx="43851">
                  <c:v>145.01256499988801</c:v>
                </c:pt>
                <c:pt idx="43852">
                  <c:v>145.01334799979298</c:v>
                </c:pt>
                <c:pt idx="43853">
                  <c:v>145.01690199995198</c:v>
                </c:pt>
                <c:pt idx="43854">
                  <c:v>145.03729799980599</c:v>
                </c:pt>
                <c:pt idx="43855">
                  <c:v>145.037777000197</c:v>
                </c:pt>
                <c:pt idx="43856">
                  <c:v>145.03868500014499</c:v>
                </c:pt>
                <c:pt idx="43857">
                  <c:v>145.039317999817</c:v>
                </c:pt>
                <c:pt idx="43858">
                  <c:v>145.045627999934</c:v>
                </c:pt>
                <c:pt idx="43859">
                  <c:v>145.04634200011398</c:v>
                </c:pt>
                <c:pt idx="43860">
                  <c:v>145.04772800000799</c:v>
                </c:pt>
                <c:pt idx="43861">
                  <c:v>145.04878500019899</c:v>
                </c:pt>
                <c:pt idx="43862">
                  <c:v>145.049447000019</c:v>
                </c:pt>
                <c:pt idx="43863">
                  <c:v>145.049896999807</c:v>
                </c:pt>
                <c:pt idx="43864">
                  <c:v>145.05068400012499</c:v>
                </c:pt>
                <c:pt idx="43865">
                  <c:v>145.05121599995601</c:v>
                </c:pt>
                <c:pt idx="43866">
                  <c:v>145.06026500021099</c:v>
                </c:pt>
                <c:pt idx="43867">
                  <c:v>145.06579899989399</c:v>
                </c:pt>
                <c:pt idx="43868">
                  <c:v>145.10052900004601</c:v>
                </c:pt>
                <c:pt idx="43869">
                  <c:v>145.10114199993001</c:v>
                </c:pt>
                <c:pt idx="43870">
                  <c:v>145.10125900005701</c:v>
                </c:pt>
                <c:pt idx="43871">
                  <c:v>145.10150500018401</c:v>
                </c:pt>
                <c:pt idx="43872">
                  <c:v>145.10253600019402</c:v>
                </c:pt>
                <c:pt idx="43873">
                  <c:v>145.10267300011</c:v>
                </c:pt>
                <c:pt idx="43874">
                  <c:v>145.10272799998302</c:v>
                </c:pt>
                <c:pt idx="43875">
                  <c:v>145.10359399992001</c:v>
                </c:pt>
                <c:pt idx="43876">
                  <c:v>145.10417100018401</c:v>
                </c:pt>
                <c:pt idx="43877">
                  <c:v>145.104364999951</c:v>
                </c:pt>
                <c:pt idx="43878">
                  <c:v>145.105835999856</c:v>
                </c:pt>
                <c:pt idx="43879">
                  <c:v>145.10647399993101</c:v>
                </c:pt>
                <c:pt idx="43880">
                  <c:v>145.10665699981399</c:v>
                </c:pt>
                <c:pt idx="43881">
                  <c:v>145.107055000153</c:v>
                </c:pt>
                <c:pt idx="43882">
                  <c:v>145.10722700015302</c:v>
                </c:pt>
                <c:pt idx="43883">
                  <c:v>145.107527000163</c:v>
                </c:pt>
                <c:pt idx="43884">
                  <c:v>145.10794999978302</c:v>
                </c:pt>
                <c:pt idx="43885">
                  <c:v>145.10801300002598</c:v>
                </c:pt>
                <c:pt idx="43886">
                  <c:v>145.108081000216</c:v>
                </c:pt>
                <c:pt idx="43887">
                  <c:v>145.108145999984</c:v>
                </c:pt>
                <c:pt idx="43888">
                  <c:v>145.108206999793</c:v>
                </c:pt>
                <c:pt idx="43889">
                  <c:v>145.10865200008899</c:v>
                </c:pt>
                <c:pt idx="43890">
                  <c:v>145.109268999931</c:v>
                </c:pt>
                <c:pt idx="43891">
                  <c:v>145.10970799983599</c:v>
                </c:pt>
                <c:pt idx="43892">
                  <c:v>145.11002700009999</c:v>
                </c:pt>
                <c:pt idx="43893">
                  <c:v>145.11031900019501</c:v>
                </c:pt>
                <c:pt idx="43894">
                  <c:v>145.118268999794</c:v>
                </c:pt>
                <c:pt idx="43895">
                  <c:v>145.12482500003799</c:v>
                </c:pt>
                <c:pt idx="43896">
                  <c:v>145.12543000000701</c:v>
                </c:pt>
                <c:pt idx="43897">
                  <c:v>145.126617000187</c:v>
                </c:pt>
                <c:pt idx="43898">
                  <c:v>145.12741099997498</c:v>
                </c:pt>
                <c:pt idx="43899">
                  <c:v>145.138288999987</c:v>
                </c:pt>
                <c:pt idx="43900">
                  <c:v>145.14253200013599</c:v>
                </c:pt>
                <c:pt idx="43901">
                  <c:v>145.14312099981902</c:v>
                </c:pt>
                <c:pt idx="43902">
                  <c:v>145.144441999946</c:v>
                </c:pt>
                <c:pt idx="43903">
                  <c:v>145.14532700013598</c:v>
                </c:pt>
                <c:pt idx="43904">
                  <c:v>145.16617800018099</c:v>
                </c:pt>
                <c:pt idx="43905">
                  <c:v>145.16692400002199</c:v>
                </c:pt>
                <c:pt idx="43906">
                  <c:v>145.16823900021299</c:v>
                </c:pt>
                <c:pt idx="43907">
                  <c:v>145.16914900013899</c:v>
                </c:pt>
                <c:pt idx="43908">
                  <c:v>145.171045000097</c:v>
                </c:pt>
                <c:pt idx="43909">
                  <c:v>145.17173900003399</c:v>
                </c:pt>
                <c:pt idx="43910">
                  <c:v>145.17206399977999</c:v>
                </c:pt>
                <c:pt idx="43911">
                  <c:v>145.17271900012901</c:v>
                </c:pt>
                <c:pt idx="43912">
                  <c:v>145.173006999812</c:v>
                </c:pt>
                <c:pt idx="43913">
                  <c:v>145.17394799986499</c:v>
                </c:pt>
                <c:pt idx="43914">
                  <c:v>145.17412799978001</c:v>
                </c:pt>
                <c:pt idx="43915">
                  <c:v>145.17508000017099</c:v>
                </c:pt>
                <c:pt idx="43916">
                  <c:v>145.177005999812</c:v>
                </c:pt>
                <c:pt idx="43917">
                  <c:v>145.17955200017198</c:v>
                </c:pt>
                <c:pt idx="43918">
                  <c:v>145.18735299998201</c:v>
                </c:pt>
                <c:pt idx="43919">
                  <c:v>145.19139799995099</c:v>
                </c:pt>
                <c:pt idx="43920">
                  <c:v>145.19188800022599</c:v>
                </c:pt>
                <c:pt idx="43921">
                  <c:v>145.192638000025</c:v>
                </c:pt>
                <c:pt idx="43922">
                  <c:v>145.19320399995101</c:v>
                </c:pt>
                <c:pt idx="43923">
                  <c:v>145.19576100019501</c:v>
                </c:pt>
                <c:pt idx="43924">
                  <c:v>145.19617899986699</c:v>
                </c:pt>
                <c:pt idx="43925">
                  <c:v>145.196633000068</c:v>
                </c:pt>
                <c:pt idx="43926">
                  <c:v>145.196966000185</c:v>
                </c:pt>
                <c:pt idx="43927">
                  <c:v>145.19759299992</c:v>
                </c:pt>
                <c:pt idx="43928">
                  <c:v>145.20080900001599</c:v>
                </c:pt>
                <c:pt idx="43929">
                  <c:v>145.20151899978302</c:v>
                </c:pt>
                <c:pt idx="43930">
                  <c:v>145.20277000019601</c:v>
                </c:pt>
                <c:pt idx="43931">
                  <c:v>145.20362499979402</c:v>
                </c:pt>
                <c:pt idx="43932">
                  <c:v>145.21040899990101</c:v>
                </c:pt>
                <c:pt idx="43933">
                  <c:v>145.22358800013501</c:v>
                </c:pt>
                <c:pt idx="43934">
                  <c:v>145.225697000114</c:v>
                </c:pt>
                <c:pt idx="43935">
                  <c:v>145.232092999776</c:v>
                </c:pt>
                <c:pt idx="43936">
                  <c:v>145.24453700005299</c:v>
                </c:pt>
                <c:pt idx="43937">
                  <c:v>145.24545999984102</c:v>
                </c:pt>
                <c:pt idx="43938">
                  <c:v>145.26039500015</c:v>
                </c:pt>
                <c:pt idx="43939">
                  <c:v>145.26116700017101</c:v>
                </c:pt>
                <c:pt idx="43940">
                  <c:v>145.26433099990697</c:v>
                </c:pt>
                <c:pt idx="43941">
                  <c:v>145.26492000004501</c:v>
                </c:pt>
                <c:pt idx="43942">
                  <c:v>145.266074000119</c:v>
                </c:pt>
                <c:pt idx="43943">
                  <c:v>145.266924000225</c:v>
                </c:pt>
                <c:pt idx="43944">
                  <c:v>145.27869699986601</c:v>
                </c:pt>
                <c:pt idx="43945">
                  <c:v>145.29486799983701</c:v>
                </c:pt>
                <c:pt idx="43946">
                  <c:v>145.29548700011199</c:v>
                </c:pt>
                <c:pt idx="43947">
                  <c:v>145.29670599995299</c:v>
                </c:pt>
                <c:pt idx="43948">
                  <c:v>145.29767000021801</c:v>
                </c:pt>
                <c:pt idx="43949">
                  <c:v>145.30807099981701</c:v>
                </c:pt>
                <c:pt idx="43950">
                  <c:v>145.30968000008198</c:v>
                </c:pt>
                <c:pt idx="43951">
                  <c:v>145.31041100008198</c:v>
                </c:pt>
                <c:pt idx="43952">
                  <c:v>145.31178600009201</c:v>
                </c:pt>
                <c:pt idx="43953">
                  <c:v>145.31278899994501</c:v>
                </c:pt>
                <c:pt idx="43954">
                  <c:v>145.32780299987201</c:v>
                </c:pt>
                <c:pt idx="43955">
                  <c:v>145.32856400001</c:v>
                </c:pt>
                <c:pt idx="43956">
                  <c:v>145.32977499993601</c:v>
                </c:pt>
                <c:pt idx="43957">
                  <c:v>145.33061600013701</c:v>
                </c:pt>
                <c:pt idx="43958">
                  <c:v>145.34104099993701</c:v>
                </c:pt>
                <c:pt idx="43959">
                  <c:v>145.36677100022598</c:v>
                </c:pt>
                <c:pt idx="43960">
                  <c:v>145.36735699994</c:v>
                </c:pt>
                <c:pt idx="43961">
                  <c:v>145.36864999990902</c:v>
                </c:pt>
                <c:pt idx="43962">
                  <c:v>145.36950899992001</c:v>
                </c:pt>
                <c:pt idx="43963">
                  <c:v>145.373578000089</c:v>
                </c:pt>
                <c:pt idx="43964">
                  <c:v>145.374011000058</c:v>
                </c:pt>
                <c:pt idx="43965">
                  <c:v>145.37487500001498</c:v>
                </c:pt>
                <c:pt idx="43966">
                  <c:v>145.375495999815</c:v>
                </c:pt>
                <c:pt idx="43967">
                  <c:v>145.377114999973</c:v>
                </c:pt>
                <c:pt idx="43968">
                  <c:v>145.37778200019602</c:v>
                </c:pt>
                <c:pt idx="43969">
                  <c:v>145.37829399978301</c:v>
                </c:pt>
                <c:pt idx="43970">
                  <c:v>145.37896699994201</c:v>
                </c:pt>
                <c:pt idx="43971">
                  <c:v>145.37987999983599</c:v>
                </c:pt>
                <c:pt idx="43972">
                  <c:v>145.38909400016499</c:v>
                </c:pt>
                <c:pt idx="43973">
                  <c:v>145.38917400022899</c:v>
                </c:pt>
                <c:pt idx="43974">
                  <c:v>145.38919799997498</c:v>
                </c:pt>
                <c:pt idx="43975">
                  <c:v>145.389653000165</c:v>
                </c:pt>
                <c:pt idx="43976">
                  <c:v>145.38989799984802</c:v>
                </c:pt>
                <c:pt idx="43977">
                  <c:v>145.39053499993301</c:v>
                </c:pt>
                <c:pt idx="43978">
                  <c:v>145.391092999943</c:v>
                </c:pt>
                <c:pt idx="43979">
                  <c:v>145.39112400006999</c:v>
                </c:pt>
                <c:pt idx="43980">
                  <c:v>145.39200399985901</c:v>
                </c:pt>
                <c:pt idx="43981">
                  <c:v>145.39329599983799</c:v>
                </c:pt>
                <c:pt idx="43982">
                  <c:v>145.39369900012301</c:v>
                </c:pt>
                <c:pt idx="43983">
                  <c:v>145.394380000198</c:v>
                </c:pt>
                <c:pt idx="43984">
                  <c:v>145.39490700008099</c:v>
                </c:pt>
                <c:pt idx="43985">
                  <c:v>145.41846600013699</c:v>
                </c:pt>
                <c:pt idx="43986">
                  <c:v>145.422102999873</c:v>
                </c:pt>
                <c:pt idx="43987">
                  <c:v>145.43073000004301</c:v>
                </c:pt>
                <c:pt idx="43988">
                  <c:v>145.43518500022398</c:v>
                </c:pt>
                <c:pt idx="43989">
                  <c:v>145.43592100017099</c:v>
                </c:pt>
                <c:pt idx="43990">
                  <c:v>145.437219000086</c:v>
                </c:pt>
                <c:pt idx="43991">
                  <c:v>145.43813299996998</c:v>
                </c:pt>
                <c:pt idx="43992">
                  <c:v>145.44066600001298</c:v>
                </c:pt>
                <c:pt idx="43993">
                  <c:v>145.44122799998098</c:v>
                </c:pt>
                <c:pt idx="43994">
                  <c:v>145.44226599991802</c:v>
                </c:pt>
                <c:pt idx="43995">
                  <c:v>145.44304599985401</c:v>
                </c:pt>
                <c:pt idx="43996">
                  <c:v>145.44376000003402</c:v>
                </c:pt>
                <c:pt idx="43997">
                  <c:v>145.444002000203</c:v>
                </c:pt>
                <c:pt idx="43998">
                  <c:v>145.444577000034</c:v>
                </c:pt>
                <c:pt idx="43999">
                  <c:v>145.44505999992901</c:v>
                </c:pt>
                <c:pt idx="44000">
                  <c:v>145.452311000099</c:v>
                </c:pt>
                <c:pt idx="44001">
                  <c:v>145.45764300009901</c:v>
                </c:pt>
                <c:pt idx="44002">
                  <c:v>145.46169100003601</c:v>
                </c:pt>
                <c:pt idx="44003">
                  <c:v>145.48312699980599</c:v>
                </c:pt>
                <c:pt idx="44004">
                  <c:v>145.48314100011302</c:v>
                </c:pt>
                <c:pt idx="44005">
                  <c:v>145.48387400009199</c:v>
                </c:pt>
                <c:pt idx="44006">
                  <c:v>145.48389299989103</c:v>
                </c:pt>
                <c:pt idx="44007">
                  <c:v>145.48502700017698</c:v>
                </c:pt>
                <c:pt idx="44008">
                  <c:v>145.48524700012402</c:v>
                </c:pt>
                <c:pt idx="44009">
                  <c:v>145.486225999775</c:v>
                </c:pt>
                <c:pt idx="44010">
                  <c:v>145.48630899980699</c:v>
                </c:pt>
                <c:pt idx="44011">
                  <c:v>145.48983299982802</c:v>
                </c:pt>
                <c:pt idx="44012">
                  <c:v>145.509232000222</c:v>
                </c:pt>
                <c:pt idx="44013">
                  <c:v>145.51583799993699</c:v>
                </c:pt>
                <c:pt idx="44014">
                  <c:v>145.51651900001099</c:v>
                </c:pt>
                <c:pt idx="44015">
                  <c:v>145.51763600002198</c:v>
                </c:pt>
                <c:pt idx="44016">
                  <c:v>145.51840400008498</c:v>
                </c:pt>
                <c:pt idx="44017">
                  <c:v>145.520097999906</c:v>
                </c:pt>
                <c:pt idx="44018">
                  <c:v>145.520222999948</c:v>
                </c:pt>
                <c:pt idx="44019">
                  <c:v>145.52074299990599</c:v>
                </c:pt>
                <c:pt idx="44020">
                  <c:v>145.52206999996901</c:v>
                </c:pt>
                <c:pt idx="44021">
                  <c:v>145.52301300000101</c:v>
                </c:pt>
                <c:pt idx="44022">
                  <c:v>145.52390800008601</c:v>
                </c:pt>
                <c:pt idx="44023">
                  <c:v>145.52463600011799</c:v>
                </c:pt>
                <c:pt idx="44024">
                  <c:v>145.52584300008601</c:v>
                </c:pt>
                <c:pt idx="44025">
                  <c:v>145.52672699983299</c:v>
                </c:pt>
                <c:pt idx="44026">
                  <c:v>145.53940099995</c:v>
                </c:pt>
                <c:pt idx="44027">
                  <c:v>145.54628099995099</c:v>
                </c:pt>
                <c:pt idx="44028">
                  <c:v>145.570678999774</c:v>
                </c:pt>
                <c:pt idx="44029">
                  <c:v>145.59021000013598</c:v>
                </c:pt>
                <c:pt idx="44030">
                  <c:v>145.596542000021</c:v>
                </c:pt>
                <c:pt idx="44031">
                  <c:v>145.59713300013701</c:v>
                </c:pt>
                <c:pt idx="44032">
                  <c:v>145.59836199987302</c:v>
                </c:pt>
                <c:pt idx="44033">
                  <c:v>145.59915300014799</c:v>
                </c:pt>
                <c:pt idx="44034">
                  <c:v>145.60025599985201</c:v>
                </c:pt>
                <c:pt idx="44035">
                  <c:v>145.60480000000001</c:v>
                </c:pt>
                <c:pt idx="44036">
                  <c:v>145.60529500022301</c:v>
                </c:pt>
                <c:pt idx="44037">
                  <c:v>145.60627799983098</c:v>
                </c:pt>
                <c:pt idx="44038">
                  <c:v>145.60697600018099</c:v>
                </c:pt>
                <c:pt idx="44039">
                  <c:v>145.60809600016</c:v>
                </c:pt>
                <c:pt idx="44040">
                  <c:v>145.6087749998</c:v>
                </c:pt>
                <c:pt idx="44041">
                  <c:v>145.610085000043</c:v>
                </c:pt>
                <c:pt idx="44042">
                  <c:v>145.61099799993801</c:v>
                </c:pt>
                <c:pt idx="44043">
                  <c:v>145.62231899981199</c:v>
                </c:pt>
                <c:pt idx="44044">
                  <c:v>145.62301500018199</c:v>
                </c:pt>
                <c:pt idx="44045">
                  <c:v>145.62439900009798</c:v>
                </c:pt>
                <c:pt idx="44046">
                  <c:v>145.62530700004501</c:v>
                </c:pt>
                <c:pt idx="44047">
                  <c:v>145.633008000004</c:v>
                </c:pt>
                <c:pt idx="44048">
                  <c:v>145.633548000205</c:v>
                </c:pt>
                <c:pt idx="44049">
                  <c:v>145.63454900007798</c:v>
                </c:pt>
                <c:pt idx="44050">
                  <c:v>145.63529999986699</c:v>
                </c:pt>
                <c:pt idx="44051">
                  <c:v>145.64841399987901</c:v>
                </c:pt>
                <c:pt idx="44052">
                  <c:v>145.65554699993299</c:v>
                </c:pt>
                <c:pt idx="44053">
                  <c:v>145.65619299992201</c:v>
                </c:pt>
                <c:pt idx="44054">
                  <c:v>145.65742000013398</c:v>
                </c:pt>
                <c:pt idx="44055">
                  <c:v>145.65835099983801</c:v>
                </c:pt>
                <c:pt idx="44056">
                  <c:v>145.659934999912</c:v>
                </c:pt>
                <c:pt idx="44057">
                  <c:v>145.665437999923</c:v>
                </c:pt>
                <c:pt idx="44058">
                  <c:v>145.67559999977601</c:v>
                </c:pt>
                <c:pt idx="44059">
                  <c:v>145.687090000137</c:v>
                </c:pt>
                <c:pt idx="44060">
                  <c:v>145.68782500009502</c:v>
                </c:pt>
                <c:pt idx="44061">
                  <c:v>145.68850500018002</c:v>
                </c:pt>
                <c:pt idx="44062">
                  <c:v>145.689223999852</c:v>
                </c:pt>
                <c:pt idx="44063">
                  <c:v>145.68929799997898</c:v>
                </c:pt>
                <c:pt idx="44064">
                  <c:v>145.690339999873</c:v>
                </c:pt>
                <c:pt idx="44065">
                  <c:v>145.69052900014799</c:v>
                </c:pt>
                <c:pt idx="44066">
                  <c:v>145.69146499979902</c:v>
                </c:pt>
                <c:pt idx="44067">
                  <c:v>145.69505899998998</c:v>
                </c:pt>
                <c:pt idx="44068">
                  <c:v>145.701495000139</c:v>
                </c:pt>
                <c:pt idx="44069">
                  <c:v>145.72050200013101</c:v>
                </c:pt>
                <c:pt idx="44070">
                  <c:v>145.73909399996401</c:v>
                </c:pt>
                <c:pt idx="44071">
                  <c:v>145.739754999794</c:v>
                </c:pt>
                <c:pt idx="44072">
                  <c:v>145.74099699984802</c:v>
                </c:pt>
                <c:pt idx="44073">
                  <c:v>145.74182300020701</c:v>
                </c:pt>
                <c:pt idx="44074">
                  <c:v>145.74516699985901</c:v>
                </c:pt>
                <c:pt idx="44075">
                  <c:v>145.74575699998599</c:v>
                </c:pt>
                <c:pt idx="44076">
                  <c:v>145.74623499993299</c:v>
                </c:pt>
                <c:pt idx="44077">
                  <c:v>145.74650499980598</c:v>
                </c:pt>
                <c:pt idx="44078">
                  <c:v>145.74696799991199</c:v>
                </c:pt>
                <c:pt idx="44079">
                  <c:v>145.74697199986898</c:v>
                </c:pt>
                <c:pt idx="44080">
                  <c:v>145.74743100001697</c:v>
                </c:pt>
                <c:pt idx="44081">
                  <c:v>145.74772100013399</c:v>
                </c:pt>
                <c:pt idx="44082">
                  <c:v>145.752677000018</c:v>
                </c:pt>
                <c:pt idx="44083">
                  <c:v>145.753348000198</c:v>
                </c:pt>
                <c:pt idx="44084">
                  <c:v>145.75466799988101</c:v>
                </c:pt>
                <c:pt idx="44085">
                  <c:v>145.755527999881</c:v>
                </c:pt>
                <c:pt idx="44086">
                  <c:v>145.759006999924</c:v>
                </c:pt>
                <c:pt idx="44087">
                  <c:v>145.76126500014601</c:v>
                </c:pt>
                <c:pt idx="44088">
                  <c:v>145.77696100013699</c:v>
                </c:pt>
                <c:pt idx="44089">
                  <c:v>145.777748</c:v>
                </c:pt>
                <c:pt idx="44090">
                  <c:v>145.778923999841</c:v>
                </c:pt>
                <c:pt idx="44091">
                  <c:v>145.78015200004302</c:v>
                </c:pt>
                <c:pt idx="44092">
                  <c:v>145.78326999981002</c:v>
                </c:pt>
                <c:pt idx="44093">
                  <c:v>145.78392300018001</c:v>
                </c:pt>
                <c:pt idx="44094">
                  <c:v>145.78515999983202</c:v>
                </c:pt>
                <c:pt idx="44095">
                  <c:v>145.78604999996901</c:v>
                </c:pt>
                <c:pt idx="44096">
                  <c:v>145.80600399994998</c:v>
                </c:pt>
                <c:pt idx="44097">
                  <c:v>145.806440999876</c:v>
                </c:pt>
                <c:pt idx="44098">
                  <c:v>145.80716799991899</c:v>
                </c:pt>
                <c:pt idx="44099">
                  <c:v>145.80772499994001</c:v>
                </c:pt>
                <c:pt idx="44100">
                  <c:v>145.81448099988799</c:v>
                </c:pt>
                <c:pt idx="44101">
                  <c:v>145.818290000079</c:v>
                </c:pt>
                <c:pt idx="44102">
                  <c:v>145.821939000143</c:v>
                </c:pt>
                <c:pt idx="44103">
                  <c:v>145.82928800018598</c:v>
                </c:pt>
                <c:pt idx="44104">
                  <c:v>145.829821999996</c:v>
                </c:pt>
                <c:pt idx="44105">
                  <c:v>145.83077099996399</c:v>
                </c:pt>
                <c:pt idx="44106">
                  <c:v>145.831397000165</c:v>
                </c:pt>
                <c:pt idx="44107">
                  <c:v>145.83727299987001</c:v>
                </c:pt>
                <c:pt idx="44108">
                  <c:v>145.83789300013399</c:v>
                </c:pt>
                <c:pt idx="44109">
                  <c:v>145.83903499988</c:v>
                </c:pt>
                <c:pt idx="44110">
                  <c:v>145.83993799987999</c:v>
                </c:pt>
                <c:pt idx="44111">
                  <c:v>145.84023499992298</c:v>
                </c:pt>
                <c:pt idx="44112">
                  <c:v>145.84068500016599</c:v>
                </c:pt>
                <c:pt idx="44113">
                  <c:v>145.841485999881</c:v>
                </c:pt>
                <c:pt idx="44114">
                  <c:v>145.842100000209</c:v>
                </c:pt>
                <c:pt idx="44115">
                  <c:v>145.85172699980802</c:v>
                </c:pt>
                <c:pt idx="44116">
                  <c:v>145.85240399992401</c:v>
                </c:pt>
                <c:pt idx="44117">
                  <c:v>145.853616999829</c:v>
                </c:pt>
                <c:pt idx="44118">
                  <c:v>145.85461099977601</c:v>
                </c:pt>
                <c:pt idx="44119">
                  <c:v>145.856269999967</c:v>
                </c:pt>
                <c:pt idx="44120">
                  <c:v>145.86034500007298</c:v>
                </c:pt>
                <c:pt idx="44121">
                  <c:v>145.86797399988401</c:v>
                </c:pt>
                <c:pt idx="44122">
                  <c:v>145.89142900012999</c:v>
                </c:pt>
                <c:pt idx="44123">
                  <c:v>145.897253999919</c:v>
                </c:pt>
                <c:pt idx="44124">
                  <c:v>145.897764999972</c:v>
                </c:pt>
                <c:pt idx="44125">
                  <c:v>145.89869400015201</c:v>
                </c:pt>
                <c:pt idx="44126">
                  <c:v>145.89943700002502</c:v>
                </c:pt>
                <c:pt idx="44127">
                  <c:v>145.91423599995301</c:v>
                </c:pt>
                <c:pt idx="44128">
                  <c:v>145.91454999981499</c:v>
                </c:pt>
                <c:pt idx="44129">
                  <c:v>145.9150579999</c:v>
                </c:pt>
                <c:pt idx="44130">
                  <c:v>145.915536999837</c:v>
                </c:pt>
                <c:pt idx="44131">
                  <c:v>145.91622099987902</c:v>
                </c:pt>
                <c:pt idx="44132">
                  <c:v>145.91639199989001</c:v>
                </c:pt>
                <c:pt idx="44133">
                  <c:v>145.916854999995</c:v>
                </c:pt>
                <c:pt idx="44134">
                  <c:v>145.91744300014298</c:v>
                </c:pt>
                <c:pt idx="44135">
                  <c:v>145.917983999879</c:v>
                </c:pt>
                <c:pt idx="44136">
                  <c:v>145.91877600014399</c:v>
                </c:pt>
                <c:pt idx="44137">
                  <c:v>145.91885800018599</c:v>
                </c:pt>
                <c:pt idx="44138">
                  <c:v>145.930528000008</c:v>
                </c:pt>
                <c:pt idx="44139">
                  <c:v>145.93111500016599</c:v>
                </c:pt>
                <c:pt idx="44140">
                  <c:v>145.93218500021899</c:v>
                </c:pt>
                <c:pt idx="44141">
                  <c:v>145.93293999996601</c:v>
                </c:pt>
                <c:pt idx="44142">
                  <c:v>145.958904000053</c:v>
                </c:pt>
                <c:pt idx="44143">
                  <c:v>145.95958400013802</c:v>
                </c:pt>
                <c:pt idx="44144">
                  <c:v>145.96087400013801</c:v>
                </c:pt>
                <c:pt idx="44145">
                  <c:v>145.961822000117</c:v>
                </c:pt>
                <c:pt idx="44146">
                  <c:v>145.96525700017</c:v>
                </c:pt>
                <c:pt idx="44147">
                  <c:v>145.97166000021301</c:v>
                </c:pt>
                <c:pt idx="44148">
                  <c:v>145.98162699985502</c:v>
                </c:pt>
                <c:pt idx="44149">
                  <c:v>145.982152000215</c:v>
                </c:pt>
                <c:pt idx="44150">
                  <c:v>145.98267700012002</c:v>
                </c:pt>
                <c:pt idx="44151">
                  <c:v>145.98331300021499</c:v>
                </c:pt>
                <c:pt idx="44152">
                  <c:v>145.984158999908</c:v>
                </c:pt>
                <c:pt idx="44153">
                  <c:v>146.00166599984701</c:v>
                </c:pt>
                <c:pt idx="44154">
                  <c:v>146.01384600018702</c:v>
                </c:pt>
                <c:pt idx="44155">
                  <c:v>146.01469399985899</c:v>
                </c:pt>
                <c:pt idx="44156">
                  <c:v>146.015327999975</c:v>
                </c:pt>
                <c:pt idx="44157">
                  <c:v>146.01648600000701</c:v>
                </c:pt>
                <c:pt idx="44158">
                  <c:v>146.01738600003901</c:v>
                </c:pt>
                <c:pt idx="44159">
                  <c:v>146.037703999809</c:v>
                </c:pt>
                <c:pt idx="44160">
                  <c:v>146.04234699981998</c:v>
                </c:pt>
                <c:pt idx="44161">
                  <c:v>146.04277599983098</c:v>
                </c:pt>
                <c:pt idx="44162">
                  <c:v>146.04354399989398</c:v>
                </c:pt>
                <c:pt idx="44163">
                  <c:v>146.044117000201</c:v>
                </c:pt>
                <c:pt idx="44164">
                  <c:v>146.05407199996901</c:v>
                </c:pt>
                <c:pt idx="44165">
                  <c:v>146.054739000192</c:v>
                </c:pt>
                <c:pt idx="44166">
                  <c:v>146.05601399989598</c:v>
                </c:pt>
                <c:pt idx="44167">
                  <c:v>146.05687899984301</c:v>
                </c:pt>
                <c:pt idx="44168">
                  <c:v>146.05764499992799</c:v>
                </c:pt>
                <c:pt idx="44169">
                  <c:v>146.07845999989797</c:v>
                </c:pt>
                <c:pt idx="44170">
                  <c:v>146.079066999845</c:v>
                </c:pt>
                <c:pt idx="44171">
                  <c:v>146.08032800015198</c:v>
                </c:pt>
                <c:pt idx="44172">
                  <c:v>146.08117999978199</c:v>
                </c:pt>
                <c:pt idx="44173">
                  <c:v>146.08429899999402</c:v>
                </c:pt>
                <c:pt idx="44174">
                  <c:v>146.08495099992001</c:v>
                </c:pt>
                <c:pt idx="44175">
                  <c:v>146.08636200000501</c:v>
                </c:pt>
                <c:pt idx="44176">
                  <c:v>146.087317999899</c:v>
                </c:pt>
                <c:pt idx="44177">
                  <c:v>146.10682300008099</c:v>
                </c:pt>
                <c:pt idx="44178">
                  <c:v>146.11719799995601</c:v>
                </c:pt>
                <c:pt idx="44179">
                  <c:v>146.117872000104</c:v>
                </c:pt>
                <c:pt idx="44180">
                  <c:v>146.11930099999799</c:v>
                </c:pt>
                <c:pt idx="44181">
                  <c:v>146.12017199988202</c:v>
                </c:pt>
                <c:pt idx="44182">
                  <c:v>146.12100900012499</c:v>
                </c:pt>
                <c:pt idx="44183">
                  <c:v>146.12897699998899</c:v>
                </c:pt>
                <c:pt idx="44184">
                  <c:v>146.129514000222</c:v>
                </c:pt>
                <c:pt idx="44185">
                  <c:v>146.13068600010499</c:v>
                </c:pt>
                <c:pt idx="44186">
                  <c:v>146.13134699993603</c:v>
                </c:pt>
                <c:pt idx="44187">
                  <c:v>146.13672199993701</c:v>
                </c:pt>
                <c:pt idx="44188">
                  <c:v>146.144740000181</c:v>
                </c:pt>
                <c:pt idx="44189">
                  <c:v>146.145027999864</c:v>
                </c:pt>
                <c:pt idx="44190">
                  <c:v>146.14553499995898</c:v>
                </c:pt>
                <c:pt idx="44191">
                  <c:v>146.146008999949</c:v>
                </c:pt>
                <c:pt idx="44192">
                  <c:v>146.16093799986601</c:v>
                </c:pt>
                <c:pt idx="44193">
                  <c:v>146.16142000022501</c:v>
                </c:pt>
                <c:pt idx="44194">
                  <c:v>146.16222699987699</c:v>
                </c:pt>
                <c:pt idx="44195">
                  <c:v>146.162743999866</c:v>
                </c:pt>
                <c:pt idx="44196">
                  <c:v>146.164473000226</c:v>
                </c:pt>
                <c:pt idx="44197">
                  <c:v>146.170136999899</c:v>
                </c:pt>
                <c:pt idx="44198">
                  <c:v>146.18787400013301</c:v>
                </c:pt>
                <c:pt idx="44199">
                  <c:v>146.188501999859</c:v>
                </c:pt>
                <c:pt idx="44200">
                  <c:v>146.189654999943</c:v>
                </c:pt>
                <c:pt idx="44201">
                  <c:v>146.19050999999601</c:v>
                </c:pt>
                <c:pt idx="44202">
                  <c:v>146.19831600020899</c:v>
                </c:pt>
                <c:pt idx="44203">
                  <c:v>146.20890900005099</c:v>
                </c:pt>
                <c:pt idx="44204">
                  <c:v>146.20946500008299</c:v>
                </c:pt>
                <c:pt idx="44205">
                  <c:v>146.210452000104</c:v>
                </c:pt>
                <c:pt idx="44206">
                  <c:v>146.21109900008301</c:v>
                </c:pt>
                <c:pt idx="44207">
                  <c:v>146.21364200002</c:v>
                </c:pt>
                <c:pt idx="44208">
                  <c:v>146.22231800012699</c:v>
                </c:pt>
                <c:pt idx="44209">
                  <c:v>146.22301999997899</c:v>
                </c:pt>
                <c:pt idx="44210">
                  <c:v>146.224457999778</c:v>
                </c:pt>
                <c:pt idx="44211">
                  <c:v>146.22548299985201</c:v>
                </c:pt>
                <c:pt idx="44212">
                  <c:v>146.225905999926</c:v>
                </c:pt>
                <c:pt idx="44213">
                  <c:v>146.25536399989798</c:v>
                </c:pt>
                <c:pt idx="44214">
                  <c:v>146.25959500017399</c:v>
                </c:pt>
                <c:pt idx="44215">
                  <c:v>146.26464599996299</c:v>
                </c:pt>
                <c:pt idx="44216">
                  <c:v>146.26511999995199</c:v>
                </c:pt>
                <c:pt idx="44217">
                  <c:v>146.26589499994199</c:v>
                </c:pt>
                <c:pt idx="44218">
                  <c:v>146.26648800003701</c:v>
                </c:pt>
                <c:pt idx="44219">
                  <c:v>146.27406499994299</c:v>
                </c:pt>
                <c:pt idx="44220">
                  <c:v>146.282780000092</c:v>
                </c:pt>
                <c:pt idx="44221">
                  <c:v>146.28305899987001</c:v>
                </c:pt>
                <c:pt idx="44222">
                  <c:v>146.28363300016599</c:v>
                </c:pt>
                <c:pt idx="44223">
                  <c:v>146.28409899978502</c:v>
                </c:pt>
                <c:pt idx="44224">
                  <c:v>146.29235199981801</c:v>
                </c:pt>
                <c:pt idx="44225">
                  <c:v>146.29307399991302</c:v>
                </c:pt>
                <c:pt idx="44226">
                  <c:v>146.29431699995601</c:v>
                </c:pt>
                <c:pt idx="44227">
                  <c:v>146.295309999914</c:v>
                </c:pt>
                <c:pt idx="44228">
                  <c:v>146.296543000062</c:v>
                </c:pt>
                <c:pt idx="44229">
                  <c:v>146.29656899978701</c:v>
                </c:pt>
                <c:pt idx="44230">
                  <c:v>146.29718800006199</c:v>
                </c:pt>
                <c:pt idx="44231">
                  <c:v>146.297231000062</c:v>
                </c:pt>
                <c:pt idx="44232">
                  <c:v>146.298383000157</c:v>
                </c:pt>
                <c:pt idx="44233">
                  <c:v>146.29840099996701</c:v>
                </c:pt>
                <c:pt idx="44234">
                  <c:v>146.299217999967</c:v>
                </c:pt>
                <c:pt idx="44235">
                  <c:v>146.29930399996701</c:v>
                </c:pt>
                <c:pt idx="44236">
                  <c:v>146.30101000011501</c:v>
                </c:pt>
                <c:pt idx="44237">
                  <c:v>146.30137999983998</c:v>
                </c:pt>
                <c:pt idx="44238">
                  <c:v>146.30199300017898</c:v>
                </c:pt>
                <c:pt idx="44239">
                  <c:v>146.30242100020001</c:v>
                </c:pt>
                <c:pt idx="44240">
                  <c:v>146.323118000054</c:v>
                </c:pt>
                <c:pt idx="44241">
                  <c:v>146.33211499994999</c:v>
                </c:pt>
                <c:pt idx="44242">
                  <c:v>146.33387300000302</c:v>
                </c:pt>
                <c:pt idx="44243">
                  <c:v>146.33456599995</c:v>
                </c:pt>
                <c:pt idx="44244">
                  <c:v>146.335749000172</c:v>
                </c:pt>
                <c:pt idx="44245">
                  <c:v>146.33652000020399</c:v>
                </c:pt>
                <c:pt idx="44246">
                  <c:v>146.34089999981299</c:v>
                </c:pt>
                <c:pt idx="44247">
                  <c:v>146.34159500019402</c:v>
                </c:pt>
                <c:pt idx="44248">
                  <c:v>146.342944000025</c:v>
                </c:pt>
                <c:pt idx="44249">
                  <c:v>146.34379300014101</c:v>
                </c:pt>
                <c:pt idx="44250">
                  <c:v>146.34498499981402</c:v>
                </c:pt>
                <c:pt idx="44251">
                  <c:v>146.34566599988801</c:v>
                </c:pt>
                <c:pt idx="44252">
                  <c:v>146.347073000015</c:v>
                </c:pt>
                <c:pt idx="44253">
                  <c:v>146.34807499987798</c:v>
                </c:pt>
                <c:pt idx="44254">
                  <c:v>146.350618999804</c:v>
                </c:pt>
                <c:pt idx="44255">
                  <c:v>146.35098300004699</c:v>
                </c:pt>
                <c:pt idx="44256">
                  <c:v>146.35164499986701</c:v>
                </c:pt>
                <c:pt idx="44257">
                  <c:v>146.35214000009</c:v>
                </c:pt>
                <c:pt idx="44258">
                  <c:v>146.35875200019601</c:v>
                </c:pt>
                <c:pt idx="44259">
                  <c:v>146.367255999848</c:v>
                </c:pt>
                <c:pt idx="44260">
                  <c:v>146.38593000017801</c:v>
                </c:pt>
                <c:pt idx="44261">
                  <c:v>146.38640000020999</c:v>
                </c:pt>
                <c:pt idx="44262">
                  <c:v>146.38648900017802</c:v>
                </c:pt>
                <c:pt idx="44263">
                  <c:v>146.386869999787</c:v>
                </c:pt>
                <c:pt idx="44264">
                  <c:v>146.38702899992401</c:v>
                </c:pt>
                <c:pt idx="44265">
                  <c:v>146.38736699998799</c:v>
                </c:pt>
                <c:pt idx="44266">
                  <c:v>146.387705000051</c:v>
                </c:pt>
                <c:pt idx="44267">
                  <c:v>146.38841499981902</c:v>
                </c:pt>
                <c:pt idx="44268">
                  <c:v>146.38866599989302</c:v>
                </c:pt>
                <c:pt idx="44269">
                  <c:v>146.392062999893</c:v>
                </c:pt>
                <c:pt idx="44270">
                  <c:v>146.39540400003099</c:v>
                </c:pt>
                <c:pt idx="44271">
                  <c:v>146.39898299992601</c:v>
                </c:pt>
                <c:pt idx="44272">
                  <c:v>146.42343500008698</c:v>
                </c:pt>
                <c:pt idx="44273">
                  <c:v>146.42668099986602</c:v>
                </c:pt>
                <c:pt idx="44274">
                  <c:v>146.427256000151</c:v>
                </c:pt>
                <c:pt idx="44275">
                  <c:v>146.42823299982399</c:v>
                </c:pt>
                <c:pt idx="44276">
                  <c:v>146.42895199995101</c:v>
                </c:pt>
                <c:pt idx="44277">
                  <c:v>146.42908999985502</c:v>
                </c:pt>
                <c:pt idx="44278">
                  <c:v>146.429665000141</c:v>
                </c:pt>
                <c:pt idx="44279">
                  <c:v>146.43107900019402</c:v>
                </c:pt>
                <c:pt idx="44280">
                  <c:v>146.43224000019401</c:v>
                </c:pt>
                <c:pt idx="44281">
                  <c:v>146.438662000036</c:v>
                </c:pt>
                <c:pt idx="44282">
                  <c:v>146.44553600010099</c:v>
                </c:pt>
                <c:pt idx="44283">
                  <c:v>146.445842000048</c:v>
                </c:pt>
                <c:pt idx="44284">
                  <c:v>146.44587700013199</c:v>
                </c:pt>
                <c:pt idx="44285">
                  <c:v>146.44647500017501</c:v>
                </c:pt>
                <c:pt idx="44286">
                  <c:v>146.44654099993198</c:v>
                </c:pt>
                <c:pt idx="44287">
                  <c:v>146.446922999984</c:v>
                </c:pt>
                <c:pt idx="44288">
                  <c:v>146.447772000101</c:v>
                </c:pt>
                <c:pt idx="44289">
                  <c:v>146.448680000048</c:v>
                </c:pt>
                <c:pt idx="44290">
                  <c:v>146.46524299996599</c:v>
                </c:pt>
                <c:pt idx="44291">
                  <c:v>146.47818200000901</c:v>
                </c:pt>
                <c:pt idx="44292">
                  <c:v>146.47884799978701</c:v>
                </c:pt>
                <c:pt idx="44293">
                  <c:v>146.480025000073</c:v>
                </c:pt>
                <c:pt idx="44294">
                  <c:v>146.48087900013701</c:v>
                </c:pt>
                <c:pt idx="44295">
                  <c:v>146.483436999915</c:v>
                </c:pt>
                <c:pt idx="44296">
                  <c:v>146.497161999832</c:v>
                </c:pt>
                <c:pt idx="44297">
                  <c:v>146.49777800013899</c:v>
                </c:pt>
                <c:pt idx="44298">
                  <c:v>146.50597399986501</c:v>
                </c:pt>
                <c:pt idx="44299">
                  <c:v>146.509454999886</c:v>
                </c:pt>
                <c:pt idx="44300">
                  <c:v>146.509485000024</c:v>
                </c:pt>
                <c:pt idx="44301">
                  <c:v>146.510174000013</c:v>
                </c:pt>
                <c:pt idx="44302">
                  <c:v>146.51152699980199</c:v>
                </c:pt>
                <c:pt idx="44303">
                  <c:v>146.51257200011901</c:v>
                </c:pt>
                <c:pt idx="44304">
                  <c:v>146.51297399996099</c:v>
                </c:pt>
                <c:pt idx="44305">
                  <c:v>146.51350199983401</c:v>
                </c:pt>
                <c:pt idx="44306">
                  <c:v>146.51457799982302</c:v>
                </c:pt>
                <c:pt idx="44307">
                  <c:v>146.51533300002399</c:v>
                </c:pt>
                <c:pt idx="44308">
                  <c:v>146.53659900022799</c:v>
                </c:pt>
                <c:pt idx="44309">
                  <c:v>146.537156999784</c:v>
                </c:pt>
                <c:pt idx="44310">
                  <c:v>146.53813499990002</c:v>
                </c:pt>
                <c:pt idx="44311">
                  <c:v>146.53884900007998</c:v>
                </c:pt>
                <c:pt idx="44312">
                  <c:v>146.54720299995398</c:v>
                </c:pt>
                <c:pt idx="44313">
                  <c:v>146.556748999955</c:v>
                </c:pt>
                <c:pt idx="44314">
                  <c:v>146.57175100001001</c:v>
                </c:pt>
                <c:pt idx="44315">
                  <c:v>146.572389000084</c:v>
                </c:pt>
                <c:pt idx="44316">
                  <c:v>146.57341800011599</c:v>
                </c:pt>
                <c:pt idx="44317">
                  <c:v>146.57427200017898</c:v>
                </c:pt>
                <c:pt idx="44318">
                  <c:v>146.582635999948</c:v>
                </c:pt>
                <c:pt idx="44319">
                  <c:v>146.583307000128</c:v>
                </c:pt>
                <c:pt idx="44320">
                  <c:v>146.58391600005399</c:v>
                </c:pt>
                <c:pt idx="44321">
                  <c:v>146.584569999959</c:v>
                </c:pt>
                <c:pt idx="44322">
                  <c:v>146.58541200014901</c:v>
                </c:pt>
                <c:pt idx="44323">
                  <c:v>146.60693299993</c:v>
                </c:pt>
                <c:pt idx="44324">
                  <c:v>146.607561000109</c:v>
                </c:pt>
                <c:pt idx="44325">
                  <c:v>146.60876500011</c:v>
                </c:pt>
                <c:pt idx="44326">
                  <c:v>146.61018700007799</c:v>
                </c:pt>
                <c:pt idx="44327">
                  <c:v>146.61487900002598</c:v>
                </c:pt>
                <c:pt idx="44328">
                  <c:v>146.61530100011001</c:v>
                </c:pt>
                <c:pt idx="44329">
                  <c:v>146.61603000013199</c:v>
                </c:pt>
                <c:pt idx="44330">
                  <c:v>146.61608300002598</c:v>
                </c:pt>
                <c:pt idx="44331">
                  <c:v>146.61655400004699</c:v>
                </c:pt>
                <c:pt idx="44332">
                  <c:v>146.616646999973</c:v>
                </c:pt>
                <c:pt idx="44333">
                  <c:v>146.616847000132</c:v>
                </c:pt>
                <c:pt idx="44334">
                  <c:v>146.617800000058</c:v>
                </c:pt>
                <c:pt idx="44335">
                  <c:v>146.61859299985701</c:v>
                </c:pt>
                <c:pt idx="44336">
                  <c:v>146.649824000178</c:v>
                </c:pt>
                <c:pt idx="44337">
                  <c:v>146.65306500000901</c:v>
                </c:pt>
                <c:pt idx="44338">
                  <c:v>146.654951000073</c:v>
                </c:pt>
                <c:pt idx="44339">
                  <c:v>146.65546200012599</c:v>
                </c:pt>
                <c:pt idx="44340">
                  <c:v>146.65635800020002</c:v>
                </c:pt>
                <c:pt idx="44341">
                  <c:v>146.65700800014702</c:v>
                </c:pt>
                <c:pt idx="44342">
                  <c:v>146.668432999831</c:v>
                </c:pt>
                <c:pt idx="44343">
                  <c:v>146.66923300001099</c:v>
                </c:pt>
                <c:pt idx="44344">
                  <c:v>146.674495999832</c:v>
                </c:pt>
                <c:pt idx="44345">
                  <c:v>146.67480300022302</c:v>
                </c:pt>
                <c:pt idx="44346">
                  <c:v>146.67533800002198</c:v>
                </c:pt>
                <c:pt idx="44347">
                  <c:v>146.67573399992702</c:v>
                </c:pt>
                <c:pt idx="44348">
                  <c:v>146.67578099988501</c:v>
                </c:pt>
                <c:pt idx="44349">
                  <c:v>146.676279000075</c:v>
                </c:pt>
                <c:pt idx="44350">
                  <c:v>146.67801199993801</c:v>
                </c:pt>
                <c:pt idx="44351">
                  <c:v>146.678251000139</c:v>
                </c:pt>
                <c:pt idx="44352">
                  <c:v>146.67915700010698</c:v>
                </c:pt>
                <c:pt idx="44353">
                  <c:v>146.67936200021299</c:v>
                </c:pt>
                <c:pt idx="44354">
                  <c:v>146.68058999995898</c:v>
                </c:pt>
                <c:pt idx="44355">
                  <c:v>146.680704000118</c:v>
                </c:pt>
                <c:pt idx="44356">
                  <c:v>146.68081699983298</c:v>
                </c:pt>
                <c:pt idx="44357">
                  <c:v>146.68090799978</c:v>
                </c:pt>
                <c:pt idx="44358">
                  <c:v>146.68263500016099</c:v>
                </c:pt>
                <c:pt idx="44359">
                  <c:v>146.683842000129</c:v>
                </c:pt>
                <c:pt idx="44360">
                  <c:v>146.68436400006601</c:v>
                </c:pt>
                <c:pt idx="44361">
                  <c:v>146.68479000010799</c:v>
                </c:pt>
                <c:pt idx="44362">
                  <c:v>146.685306000108</c:v>
                </c:pt>
                <c:pt idx="44363">
                  <c:v>146.690137999939</c:v>
                </c:pt>
                <c:pt idx="44364">
                  <c:v>146.690838999802</c:v>
                </c:pt>
                <c:pt idx="44365">
                  <c:v>146.69214900004499</c:v>
                </c:pt>
                <c:pt idx="44366">
                  <c:v>146.69349599989798</c:v>
                </c:pt>
                <c:pt idx="44367">
                  <c:v>146.69658000002499</c:v>
                </c:pt>
                <c:pt idx="44368">
                  <c:v>146.69895399992998</c:v>
                </c:pt>
                <c:pt idx="44369">
                  <c:v>146.716922999985</c:v>
                </c:pt>
                <c:pt idx="44370">
                  <c:v>146.722004999901</c:v>
                </c:pt>
                <c:pt idx="44371">
                  <c:v>146.72246200007001</c:v>
                </c:pt>
                <c:pt idx="44372">
                  <c:v>146.723439000197</c:v>
                </c:pt>
                <c:pt idx="44373">
                  <c:v>146.72411599985901</c:v>
                </c:pt>
                <c:pt idx="44374">
                  <c:v>146.727604999796</c:v>
                </c:pt>
                <c:pt idx="44375">
                  <c:v>146.72830500012401</c:v>
                </c:pt>
                <c:pt idx="44376">
                  <c:v>146.72945800020798</c:v>
                </c:pt>
                <c:pt idx="44377">
                  <c:v>146.73027900016601</c:v>
                </c:pt>
                <c:pt idx="44378">
                  <c:v>146.733478999976</c:v>
                </c:pt>
                <c:pt idx="44379">
                  <c:v>146.73417599988099</c:v>
                </c:pt>
                <c:pt idx="44380">
                  <c:v>146.73546799985999</c:v>
                </c:pt>
                <c:pt idx="44381">
                  <c:v>146.73644499998701</c:v>
                </c:pt>
                <c:pt idx="44382">
                  <c:v>146.74754699990402</c:v>
                </c:pt>
                <c:pt idx="44383">
                  <c:v>146.74775899993602</c:v>
                </c:pt>
                <c:pt idx="44384">
                  <c:v>146.748201999798</c:v>
                </c:pt>
                <c:pt idx="44385">
                  <c:v>146.74942300007299</c:v>
                </c:pt>
                <c:pt idx="44386">
                  <c:v>146.750403000169</c:v>
                </c:pt>
                <c:pt idx="44387">
                  <c:v>146.75132899992599</c:v>
                </c:pt>
                <c:pt idx="44388">
                  <c:v>146.760738000011</c:v>
                </c:pt>
                <c:pt idx="44389">
                  <c:v>146.76145600014902</c:v>
                </c:pt>
                <c:pt idx="44390">
                  <c:v>146.76274400016999</c:v>
                </c:pt>
                <c:pt idx="44391">
                  <c:v>146.76362499994801</c:v>
                </c:pt>
                <c:pt idx="44392">
                  <c:v>146.76645999998001</c:v>
                </c:pt>
                <c:pt idx="44393">
                  <c:v>146.78061899985502</c:v>
                </c:pt>
                <c:pt idx="44394">
                  <c:v>146.78756400007799</c:v>
                </c:pt>
                <c:pt idx="44395">
                  <c:v>146.78808200005702</c:v>
                </c:pt>
                <c:pt idx="44396">
                  <c:v>146.78916699995099</c:v>
                </c:pt>
                <c:pt idx="44397">
                  <c:v>146.78978199981401</c:v>
                </c:pt>
                <c:pt idx="44398">
                  <c:v>146.79525200017397</c:v>
                </c:pt>
                <c:pt idx="44399">
                  <c:v>146.80928999996399</c:v>
                </c:pt>
                <c:pt idx="44400">
                  <c:v>146.81065200011199</c:v>
                </c:pt>
                <c:pt idx="44401">
                  <c:v>146.811268999954</c:v>
                </c:pt>
                <c:pt idx="44402">
                  <c:v>146.81257399979498</c:v>
                </c:pt>
                <c:pt idx="44403">
                  <c:v>146.81335500017602</c:v>
                </c:pt>
                <c:pt idx="44404">
                  <c:v>146.81452200011302</c:v>
                </c:pt>
                <c:pt idx="44405">
                  <c:v>146.83535299991399</c:v>
                </c:pt>
                <c:pt idx="44406">
                  <c:v>146.87667099997199</c:v>
                </c:pt>
                <c:pt idx="44407">
                  <c:v>146.87840099986698</c:v>
                </c:pt>
                <c:pt idx="44408">
                  <c:v>146.88515099987799</c:v>
                </c:pt>
                <c:pt idx="44409">
                  <c:v>146.88567900020598</c:v>
                </c:pt>
                <c:pt idx="44410">
                  <c:v>146.88666099982501</c:v>
                </c:pt>
                <c:pt idx="44411">
                  <c:v>146.88728600003702</c:v>
                </c:pt>
                <c:pt idx="44412">
                  <c:v>146.88985100019602</c:v>
                </c:pt>
                <c:pt idx="44413">
                  <c:v>146.89051100003701</c:v>
                </c:pt>
                <c:pt idx="44414">
                  <c:v>146.89158300006901</c:v>
                </c:pt>
                <c:pt idx="44415">
                  <c:v>146.89247400019602</c:v>
                </c:pt>
                <c:pt idx="44416">
                  <c:v>146.89853800018599</c:v>
                </c:pt>
                <c:pt idx="44417">
                  <c:v>146.899113000017</c:v>
                </c:pt>
                <c:pt idx="44418">
                  <c:v>146.90033199985899</c:v>
                </c:pt>
                <c:pt idx="44419">
                  <c:v>146.90115099983799</c:v>
                </c:pt>
                <c:pt idx="44420">
                  <c:v>146.907768999881</c:v>
                </c:pt>
                <c:pt idx="44421">
                  <c:v>146.90815499989102</c:v>
                </c:pt>
                <c:pt idx="44422">
                  <c:v>146.90851800014499</c:v>
                </c:pt>
                <c:pt idx="44423">
                  <c:v>146.90886600010299</c:v>
                </c:pt>
                <c:pt idx="44424">
                  <c:v>146.909003000018</c:v>
                </c:pt>
                <c:pt idx="44425">
                  <c:v>146.90933400015598</c:v>
                </c:pt>
                <c:pt idx="44426">
                  <c:v>146.90973200004001</c:v>
                </c:pt>
                <c:pt idx="44427">
                  <c:v>146.909875999881</c:v>
                </c:pt>
                <c:pt idx="44428">
                  <c:v>146.91014399977499</c:v>
                </c:pt>
                <c:pt idx="44429">
                  <c:v>146.91060199993399</c:v>
                </c:pt>
                <c:pt idx="44430">
                  <c:v>146.91083800016702</c:v>
                </c:pt>
                <c:pt idx="44431">
                  <c:v>146.91148400015598</c:v>
                </c:pt>
                <c:pt idx="44432">
                  <c:v>146.924878999925</c:v>
                </c:pt>
                <c:pt idx="44433">
                  <c:v>146.92735000016901</c:v>
                </c:pt>
                <c:pt idx="44434">
                  <c:v>146.92805399999898</c:v>
                </c:pt>
                <c:pt idx="44435">
                  <c:v>146.92836199992499</c:v>
                </c:pt>
                <c:pt idx="44436">
                  <c:v>146.92890200012698</c:v>
                </c:pt>
                <c:pt idx="44437">
                  <c:v>146.929560999979</c:v>
                </c:pt>
                <c:pt idx="44438">
                  <c:v>146.929925000222</c:v>
                </c:pt>
                <c:pt idx="44439">
                  <c:v>146.93045800004199</c:v>
                </c:pt>
                <c:pt idx="44440">
                  <c:v>146.930657000211</c:v>
                </c:pt>
                <c:pt idx="44441">
                  <c:v>146.936631999778</c:v>
                </c:pt>
                <c:pt idx="44442">
                  <c:v>146.937303999948</c:v>
                </c:pt>
                <c:pt idx="44443">
                  <c:v>146.93840300014901</c:v>
                </c:pt>
                <c:pt idx="44444">
                  <c:v>146.93869299981</c:v>
                </c:pt>
                <c:pt idx="44445">
                  <c:v>146.93978400009598</c:v>
                </c:pt>
                <c:pt idx="44446">
                  <c:v>146.94325700020201</c:v>
                </c:pt>
                <c:pt idx="44447">
                  <c:v>146.94469000005401</c:v>
                </c:pt>
                <c:pt idx="44448">
                  <c:v>146.945259999938</c:v>
                </c:pt>
                <c:pt idx="44449">
                  <c:v>146.946407000086</c:v>
                </c:pt>
                <c:pt idx="44450">
                  <c:v>146.947285999885</c:v>
                </c:pt>
                <c:pt idx="44451">
                  <c:v>146.95490499980198</c:v>
                </c:pt>
                <c:pt idx="44452">
                  <c:v>146.95515699986498</c:v>
                </c:pt>
                <c:pt idx="44453">
                  <c:v>146.95567399985501</c:v>
                </c:pt>
                <c:pt idx="44454">
                  <c:v>146.95604100006602</c:v>
                </c:pt>
                <c:pt idx="44455">
                  <c:v>146.95811999990801</c:v>
                </c:pt>
                <c:pt idx="44456">
                  <c:v>146.95933499979202</c:v>
                </c:pt>
                <c:pt idx="44457">
                  <c:v>146.96365899999299</c:v>
                </c:pt>
                <c:pt idx="44458">
                  <c:v>146.96630199978199</c:v>
                </c:pt>
                <c:pt idx="44459">
                  <c:v>146.966644999793</c:v>
                </c:pt>
                <c:pt idx="44460">
                  <c:v>146.96673099979299</c:v>
                </c:pt>
                <c:pt idx="44461">
                  <c:v>146.96741099987702</c:v>
                </c:pt>
                <c:pt idx="44462">
                  <c:v>146.96799000012101</c:v>
                </c:pt>
                <c:pt idx="44463">
                  <c:v>146.98487399982602</c:v>
                </c:pt>
                <c:pt idx="44464">
                  <c:v>146.98985999984802</c:v>
                </c:pt>
                <c:pt idx="44465">
                  <c:v>146.99049000000701</c:v>
                </c:pt>
                <c:pt idx="44466">
                  <c:v>146.99122699994399</c:v>
                </c:pt>
                <c:pt idx="44467">
                  <c:v>146.99173000008099</c:v>
                </c:pt>
                <c:pt idx="44468">
                  <c:v>146.99186100006</c:v>
                </c:pt>
                <c:pt idx="44469">
                  <c:v>147.005910000189</c:v>
                </c:pt>
                <c:pt idx="44470">
                  <c:v>147.006317999967</c:v>
                </c:pt>
                <c:pt idx="44471">
                  <c:v>147.00663800021999</c:v>
                </c:pt>
                <c:pt idx="44472">
                  <c:v>147.00775299979699</c:v>
                </c:pt>
                <c:pt idx="44473">
                  <c:v>147.00896100020998</c:v>
                </c:pt>
                <c:pt idx="44474">
                  <c:v>147.01695299982001</c:v>
                </c:pt>
                <c:pt idx="44475">
                  <c:v>147.02324000018001</c:v>
                </c:pt>
                <c:pt idx="44476">
                  <c:v>147.04698000014099</c:v>
                </c:pt>
                <c:pt idx="44477">
                  <c:v>147.04893999987598</c:v>
                </c:pt>
                <c:pt idx="44478">
                  <c:v>147.061316999952</c:v>
                </c:pt>
                <c:pt idx="44479">
                  <c:v>147.07194899983702</c:v>
                </c:pt>
                <c:pt idx="44480">
                  <c:v>147.07228899987899</c:v>
                </c:pt>
                <c:pt idx="44481">
                  <c:v>147.072988000218</c:v>
                </c:pt>
                <c:pt idx="44482">
                  <c:v>147.07421899993199</c:v>
                </c:pt>
                <c:pt idx="44483">
                  <c:v>147.07513700022901</c:v>
                </c:pt>
                <c:pt idx="44484">
                  <c:v>147.07742900009097</c:v>
                </c:pt>
                <c:pt idx="44485">
                  <c:v>147.090977000061</c:v>
                </c:pt>
                <c:pt idx="44486">
                  <c:v>147.09124099999801</c:v>
                </c:pt>
                <c:pt idx="44487">
                  <c:v>147.091724999881</c:v>
                </c:pt>
                <c:pt idx="44488">
                  <c:v>147.09210999990299</c:v>
                </c:pt>
                <c:pt idx="44489">
                  <c:v>147.09343999993501</c:v>
                </c:pt>
                <c:pt idx="44490">
                  <c:v>147.10226799979799</c:v>
                </c:pt>
                <c:pt idx="44491">
                  <c:v>147.102976000041</c:v>
                </c:pt>
                <c:pt idx="44492">
                  <c:v>147.10473000013701</c:v>
                </c:pt>
                <c:pt idx="44493">
                  <c:v>147.105004999957</c:v>
                </c:pt>
                <c:pt idx="44494">
                  <c:v>147.105818999989</c:v>
                </c:pt>
                <c:pt idx="44495">
                  <c:v>147.106120999978</c:v>
                </c:pt>
                <c:pt idx="44496">
                  <c:v>147.10698199996799</c:v>
                </c:pt>
                <c:pt idx="44497">
                  <c:v>147.107091000179</c:v>
                </c:pt>
                <c:pt idx="44498">
                  <c:v>147.10729599983</c:v>
                </c:pt>
                <c:pt idx="44499">
                  <c:v>147.107804999905</c:v>
                </c:pt>
                <c:pt idx="44500">
                  <c:v>147.110658000201</c:v>
                </c:pt>
                <c:pt idx="44501">
                  <c:v>147.11095499978899</c:v>
                </c:pt>
                <c:pt idx="44502">
                  <c:v>147.11280499977801</c:v>
                </c:pt>
                <c:pt idx="44503">
                  <c:v>147.112916999958</c:v>
                </c:pt>
                <c:pt idx="44504">
                  <c:v>147.11308300002199</c:v>
                </c:pt>
                <c:pt idx="44505">
                  <c:v>147.113530999831</c:v>
                </c:pt>
                <c:pt idx="44506">
                  <c:v>147.11472999988402</c:v>
                </c:pt>
                <c:pt idx="44507">
                  <c:v>147.11477499986299</c:v>
                </c:pt>
                <c:pt idx="44508">
                  <c:v>147.11496100016998</c:v>
                </c:pt>
                <c:pt idx="44509">
                  <c:v>147.11571999987399</c:v>
                </c:pt>
                <c:pt idx="44510">
                  <c:v>147.11587700003201</c:v>
                </c:pt>
                <c:pt idx="44511">
                  <c:v>147.115931999906</c:v>
                </c:pt>
                <c:pt idx="44512">
                  <c:v>147.11688599982099</c:v>
                </c:pt>
                <c:pt idx="44513">
                  <c:v>147.117046999937</c:v>
                </c:pt>
                <c:pt idx="44514">
                  <c:v>147.1174899998</c:v>
                </c:pt>
                <c:pt idx="44515">
                  <c:v>147.117639000043</c:v>
                </c:pt>
                <c:pt idx="44516">
                  <c:v>147.118792000128</c:v>
                </c:pt>
                <c:pt idx="44517">
                  <c:v>147.11897400002201</c:v>
                </c:pt>
                <c:pt idx="44518">
                  <c:v>147.12000700001201</c:v>
                </c:pt>
                <c:pt idx="44519">
                  <c:v>147.120173000075</c:v>
                </c:pt>
                <c:pt idx="44520">
                  <c:v>147.12060500005401</c:v>
                </c:pt>
                <c:pt idx="44521">
                  <c:v>147.12075099987399</c:v>
                </c:pt>
                <c:pt idx="44522">
                  <c:v>147.121989999959</c:v>
                </c:pt>
                <c:pt idx="44523">
                  <c:v>147.12208799983199</c:v>
                </c:pt>
                <c:pt idx="44524">
                  <c:v>147.12216199995899</c:v>
                </c:pt>
                <c:pt idx="44525">
                  <c:v>147.12222900016002</c:v>
                </c:pt>
                <c:pt idx="44526">
                  <c:v>147.122298999875</c:v>
                </c:pt>
                <c:pt idx="44527">
                  <c:v>147.12237300000101</c:v>
                </c:pt>
                <c:pt idx="44528">
                  <c:v>147.12245000009702</c:v>
                </c:pt>
                <c:pt idx="44529">
                  <c:v>147.12254000005399</c:v>
                </c:pt>
                <c:pt idx="44530">
                  <c:v>147.12260699980101</c:v>
                </c:pt>
                <c:pt idx="44531">
                  <c:v>147.12267200002302</c:v>
                </c:pt>
                <c:pt idx="44532">
                  <c:v>147.12274000021299</c:v>
                </c:pt>
                <c:pt idx="44533">
                  <c:v>147.12280999992799</c:v>
                </c:pt>
                <c:pt idx="44534">
                  <c:v>147.123350000128</c:v>
                </c:pt>
                <c:pt idx="44535">
                  <c:v>147.12451400009701</c:v>
                </c:pt>
                <c:pt idx="44536">
                  <c:v>147.12485000018199</c:v>
                </c:pt>
                <c:pt idx="44537">
                  <c:v>147.12546700002301</c:v>
                </c:pt>
                <c:pt idx="44538">
                  <c:v>147.12580600007598</c:v>
                </c:pt>
                <c:pt idx="44539">
                  <c:v>147.12612799985399</c:v>
                </c:pt>
                <c:pt idx="44540">
                  <c:v>147.12644800010801</c:v>
                </c:pt>
                <c:pt idx="44541">
                  <c:v>147.12673800022398</c:v>
                </c:pt>
                <c:pt idx="44542">
                  <c:v>147.12702499991701</c:v>
                </c:pt>
                <c:pt idx="44543">
                  <c:v>147.127374999854</c:v>
                </c:pt>
                <c:pt idx="44544">
                  <c:v>147.12766699994901</c:v>
                </c:pt>
                <c:pt idx="44545">
                  <c:v>147.12796200001299</c:v>
                </c:pt>
                <c:pt idx="44546">
                  <c:v>147.146240999973</c:v>
                </c:pt>
                <c:pt idx="44547">
                  <c:v>147.14968699990999</c:v>
                </c:pt>
                <c:pt idx="44548">
                  <c:v>147.15014800003701</c:v>
                </c:pt>
                <c:pt idx="44549">
                  <c:v>147.15095100018502</c:v>
                </c:pt>
                <c:pt idx="44550">
                  <c:v>147.15147800006801</c:v>
                </c:pt>
                <c:pt idx="44551">
                  <c:v>147.166032999848</c:v>
                </c:pt>
                <c:pt idx="44552">
                  <c:v>147.18021499993398</c:v>
                </c:pt>
                <c:pt idx="44553">
                  <c:v>147.18221500015699</c:v>
                </c:pt>
                <c:pt idx="44554">
                  <c:v>147.18255700017801</c:v>
                </c:pt>
                <c:pt idx="44555">
                  <c:v>147.18259800019899</c:v>
                </c:pt>
                <c:pt idx="44556">
                  <c:v>147.18398700006199</c:v>
                </c:pt>
                <c:pt idx="44557">
                  <c:v>147.18424800003001</c:v>
                </c:pt>
                <c:pt idx="44558">
                  <c:v>147.185682999861</c:v>
                </c:pt>
                <c:pt idx="44559">
                  <c:v>147.185859999808</c:v>
                </c:pt>
                <c:pt idx="44560">
                  <c:v>147.187987000052</c:v>
                </c:pt>
                <c:pt idx="44561">
                  <c:v>147.188269999787</c:v>
                </c:pt>
                <c:pt idx="44562">
                  <c:v>147.18896100020999</c:v>
                </c:pt>
                <c:pt idx="44563">
                  <c:v>147.18903199991399</c:v>
                </c:pt>
                <c:pt idx="44564">
                  <c:v>147.18910200008301</c:v>
                </c:pt>
                <c:pt idx="44565">
                  <c:v>147.18916399988299</c:v>
                </c:pt>
                <c:pt idx="44566">
                  <c:v>147.18939500016799</c:v>
                </c:pt>
                <c:pt idx="44567">
                  <c:v>147.18964199983</c:v>
                </c:pt>
                <c:pt idx="44568">
                  <c:v>147.19036899987199</c:v>
                </c:pt>
                <c:pt idx="44569">
                  <c:v>147.19069300008402</c:v>
                </c:pt>
                <c:pt idx="44570">
                  <c:v>147.19082700003099</c:v>
                </c:pt>
                <c:pt idx="44571">
                  <c:v>147.191261999978</c:v>
                </c:pt>
                <c:pt idx="44572">
                  <c:v>147.19672399996799</c:v>
                </c:pt>
                <c:pt idx="44573">
                  <c:v>147.19816500018999</c:v>
                </c:pt>
                <c:pt idx="44574">
                  <c:v>147.198678000222</c:v>
                </c:pt>
                <c:pt idx="44575">
                  <c:v>147.19880499978899</c:v>
                </c:pt>
                <c:pt idx="44576">
                  <c:v>147.19994600000001</c:v>
                </c:pt>
                <c:pt idx="44577">
                  <c:v>147.20088400008498</c:v>
                </c:pt>
                <c:pt idx="44578">
                  <c:v>147.206480000022</c:v>
                </c:pt>
                <c:pt idx="44579">
                  <c:v>147.22225100013</c:v>
                </c:pt>
                <c:pt idx="44580">
                  <c:v>147.22291899988699</c:v>
                </c:pt>
                <c:pt idx="44581">
                  <c:v>147.223714000119</c:v>
                </c:pt>
                <c:pt idx="44582">
                  <c:v>147.22411399998199</c:v>
                </c:pt>
                <c:pt idx="44583">
                  <c:v>147.22497999991899</c:v>
                </c:pt>
                <c:pt idx="44584">
                  <c:v>147.22976599978199</c:v>
                </c:pt>
                <c:pt idx="44585">
                  <c:v>147.236942999825</c:v>
                </c:pt>
                <c:pt idx="44586">
                  <c:v>147.24091000016401</c:v>
                </c:pt>
                <c:pt idx="44587">
                  <c:v>147.252967999975</c:v>
                </c:pt>
                <c:pt idx="44588">
                  <c:v>147.25356799999599</c:v>
                </c:pt>
                <c:pt idx="44589">
                  <c:v>147.254859999975</c:v>
                </c:pt>
                <c:pt idx="44590">
                  <c:v>147.25580100002801</c:v>
                </c:pt>
                <c:pt idx="44591">
                  <c:v>147.27139500018799</c:v>
                </c:pt>
                <c:pt idx="44592">
                  <c:v>147.27149300006198</c:v>
                </c:pt>
                <c:pt idx="44593">
                  <c:v>147.27213500009302</c:v>
                </c:pt>
                <c:pt idx="44594">
                  <c:v>147.27252600005099</c:v>
                </c:pt>
                <c:pt idx="44595">
                  <c:v>147.27286500010402</c:v>
                </c:pt>
                <c:pt idx="44596">
                  <c:v>147.27324300019899</c:v>
                </c:pt>
                <c:pt idx="44597">
                  <c:v>147.27362499979699</c:v>
                </c:pt>
                <c:pt idx="44598">
                  <c:v>147.27415700008299</c:v>
                </c:pt>
                <c:pt idx="44599">
                  <c:v>147.27418399979697</c:v>
                </c:pt>
                <c:pt idx="44600">
                  <c:v>147.278195000126</c:v>
                </c:pt>
                <c:pt idx="44601">
                  <c:v>147.28403800017898</c:v>
                </c:pt>
                <c:pt idx="44602">
                  <c:v>147.30078200000199</c:v>
                </c:pt>
                <c:pt idx="44603">
                  <c:v>147.30138999993801</c:v>
                </c:pt>
                <c:pt idx="44604">
                  <c:v>147.30273499981098</c:v>
                </c:pt>
                <c:pt idx="44605">
                  <c:v>147.30359499981202</c:v>
                </c:pt>
                <c:pt idx="44606">
                  <c:v>147.30542899996999</c:v>
                </c:pt>
                <c:pt idx="44607">
                  <c:v>147.30605800014001</c:v>
                </c:pt>
                <c:pt idx="44608">
                  <c:v>147.30714999996002</c:v>
                </c:pt>
                <c:pt idx="44609">
                  <c:v>147.30792499994999</c:v>
                </c:pt>
                <c:pt idx="44610">
                  <c:v>147.31491500015102</c:v>
                </c:pt>
                <c:pt idx="44611">
                  <c:v>147.31628900017301</c:v>
                </c:pt>
                <c:pt idx="44612">
                  <c:v>147.324521999962</c:v>
                </c:pt>
                <c:pt idx="44613">
                  <c:v>147.32509499981401</c:v>
                </c:pt>
                <c:pt idx="44614">
                  <c:v>147.34466299978502</c:v>
                </c:pt>
                <c:pt idx="44615">
                  <c:v>147.344903999965</c:v>
                </c:pt>
                <c:pt idx="44616">
                  <c:v>147.34526199981701</c:v>
                </c:pt>
                <c:pt idx="44617">
                  <c:v>147.35858699987099</c:v>
                </c:pt>
                <c:pt idx="44618">
                  <c:v>147.36523600004099</c:v>
                </c:pt>
                <c:pt idx="44619">
                  <c:v>147.36971699994601</c:v>
                </c:pt>
                <c:pt idx="44620">
                  <c:v>147.39237399999101</c:v>
                </c:pt>
                <c:pt idx="44621">
                  <c:v>147.39306100000201</c:v>
                </c:pt>
                <c:pt idx="44622">
                  <c:v>147.39350699983299</c:v>
                </c:pt>
                <c:pt idx="44623">
                  <c:v>147.39438800006602</c:v>
                </c:pt>
                <c:pt idx="44624">
                  <c:v>147.39499200004499</c:v>
                </c:pt>
                <c:pt idx="44625">
                  <c:v>147.39527299980102</c:v>
                </c:pt>
                <c:pt idx="44626">
                  <c:v>147.39892299985502</c:v>
                </c:pt>
                <c:pt idx="44627">
                  <c:v>147.39936800015101</c:v>
                </c:pt>
                <c:pt idx="44628">
                  <c:v>147.40025299988699</c:v>
                </c:pt>
                <c:pt idx="44629">
                  <c:v>147.400872000162</c:v>
                </c:pt>
                <c:pt idx="44630">
                  <c:v>147.407764000035</c:v>
                </c:pt>
                <c:pt idx="44631">
                  <c:v>147.40849700001399</c:v>
                </c:pt>
                <c:pt idx="44632">
                  <c:v>147.40987899995102</c:v>
                </c:pt>
                <c:pt idx="44633">
                  <c:v>147.41082399996199</c:v>
                </c:pt>
                <c:pt idx="44634">
                  <c:v>147.43606799993302</c:v>
                </c:pt>
                <c:pt idx="44635">
                  <c:v>147.43661700003901</c:v>
                </c:pt>
                <c:pt idx="44636">
                  <c:v>147.43764400009201</c:v>
                </c:pt>
                <c:pt idx="44637">
                  <c:v>147.43841900008101</c:v>
                </c:pt>
                <c:pt idx="44638">
                  <c:v>147.45961000016902</c:v>
                </c:pt>
                <c:pt idx="44639">
                  <c:v>147.476885999822</c:v>
                </c:pt>
                <c:pt idx="44640">
                  <c:v>147.48642599988599</c:v>
                </c:pt>
                <c:pt idx="44641">
                  <c:v>147.48715099994999</c:v>
                </c:pt>
                <c:pt idx="44642">
                  <c:v>147.48843200004501</c:v>
                </c:pt>
                <c:pt idx="44643">
                  <c:v>147.48944399980201</c:v>
                </c:pt>
                <c:pt idx="44644">
                  <c:v>147.49009500019301</c:v>
                </c:pt>
                <c:pt idx="44645">
                  <c:v>147.490785000172</c:v>
                </c:pt>
                <c:pt idx="44646">
                  <c:v>147.49202700022499</c:v>
                </c:pt>
                <c:pt idx="44647">
                  <c:v>147.49284199979201</c:v>
                </c:pt>
                <c:pt idx="44648">
                  <c:v>147.50146799997299</c:v>
                </c:pt>
                <c:pt idx="44649">
                  <c:v>147.50216299989901</c:v>
                </c:pt>
                <c:pt idx="44650">
                  <c:v>147.503343000153</c:v>
                </c:pt>
                <c:pt idx="44651">
                  <c:v>147.50431199990999</c:v>
                </c:pt>
                <c:pt idx="44652">
                  <c:v>147.509346999868</c:v>
                </c:pt>
                <c:pt idx="44653">
                  <c:v>147.51780400001698</c:v>
                </c:pt>
                <c:pt idx="44654">
                  <c:v>147.51821099980501</c:v>
                </c:pt>
                <c:pt idx="44655">
                  <c:v>147.51901999988999</c:v>
                </c:pt>
                <c:pt idx="44656">
                  <c:v>147.51951900007001</c:v>
                </c:pt>
                <c:pt idx="44657">
                  <c:v>147.522082999785</c:v>
                </c:pt>
                <c:pt idx="44658">
                  <c:v>147.52263599984801</c:v>
                </c:pt>
                <c:pt idx="44659">
                  <c:v>147.52360700003902</c:v>
                </c:pt>
                <c:pt idx="44660">
                  <c:v>147.52427299981701</c:v>
                </c:pt>
                <c:pt idx="44661">
                  <c:v>147.52712500012402</c:v>
                </c:pt>
                <c:pt idx="44662">
                  <c:v>147.52776300019801</c:v>
                </c:pt>
                <c:pt idx="44663">
                  <c:v>147.52896500021899</c:v>
                </c:pt>
                <c:pt idx="44664">
                  <c:v>147.52986599978598</c:v>
                </c:pt>
                <c:pt idx="44665">
                  <c:v>147.53959700010401</c:v>
                </c:pt>
                <c:pt idx="44666">
                  <c:v>147.540760000083</c:v>
                </c:pt>
                <c:pt idx="44667">
                  <c:v>147.55284000011599</c:v>
                </c:pt>
                <c:pt idx="44668">
                  <c:v>147.571846000118</c:v>
                </c:pt>
                <c:pt idx="44669">
                  <c:v>147.57825200012999</c:v>
                </c:pt>
                <c:pt idx="44670">
                  <c:v>147.57865899991802</c:v>
                </c:pt>
                <c:pt idx="44671">
                  <c:v>147.579202000088</c:v>
                </c:pt>
                <c:pt idx="44672">
                  <c:v>147.57940700019299</c:v>
                </c:pt>
                <c:pt idx="44673">
                  <c:v>147.580715999993</c:v>
                </c:pt>
                <c:pt idx="44674">
                  <c:v>147.58200799997198</c:v>
                </c:pt>
                <c:pt idx="44675">
                  <c:v>147.595809999984</c:v>
                </c:pt>
                <c:pt idx="44676">
                  <c:v>147.59616899982501</c:v>
                </c:pt>
                <c:pt idx="44677">
                  <c:v>147.59618300013199</c:v>
                </c:pt>
                <c:pt idx="44678">
                  <c:v>147.59688100002597</c:v>
                </c:pt>
                <c:pt idx="44679">
                  <c:v>147.596938999868</c:v>
                </c:pt>
                <c:pt idx="44680">
                  <c:v>147.59743200011101</c:v>
                </c:pt>
                <c:pt idx="44681">
                  <c:v>147.59805999983601</c:v>
                </c:pt>
                <c:pt idx="44682">
                  <c:v>147.59931500020599</c:v>
                </c:pt>
                <c:pt idx="44683">
                  <c:v>147.59957200021699</c:v>
                </c:pt>
                <c:pt idx="44684">
                  <c:v>147.600222000164</c:v>
                </c:pt>
                <c:pt idx="44685">
                  <c:v>147.60135300002699</c:v>
                </c:pt>
                <c:pt idx="44686">
                  <c:v>147.60219600020702</c:v>
                </c:pt>
                <c:pt idx="44687">
                  <c:v>147.604749000038</c:v>
                </c:pt>
                <c:pt idx="44688">
                  <c:v>147.60530800003801</c:v>
                </c:pt>
                <c:pt idx="44689">
                  <c:v>147.60624000018601</c:v>
                </c:pt>
                <c:pt idx="44690">
                  <c:v>147.60692500021801</c:v>
                </c:pt>
                <c:pt idx="44691">
                  <c:v>147.62135000000799</c:v>
                </c:pt>
                <c:pt idx="44692">
                  <c:v>147.62197299978598</c:v>
                </c:pt>
                <c:pt idx="44693">
                  <c:v>147.62314800009301</c:v>
                </c:pt>
                <c:pt idx="44694">
                  <c:v>147.624009000082</c:v>
                </c:pt>
                <c:pt idx="44695">
                  <c:v>147.624671999892</c:v>
                </c:pt>
                <c:pt idx="44696">
                  <c:v>147.625338000125</c:v>
                </c:pt>
                <c:pt idx="44697">
                  <c:v>147.626511999988</c:v>
                </c:pt>
                <c:pt idx="44698">
                  <c:v>147.62668799994501</c:v>
                </c:pt>
                <c:pt idx="44699">
                  <c:v>147.62736700003998</c:v>
                </c:pt>
                <c:pt idx="44700">
                  <c:v>147.627665000072</c:v>
                </c:pt>
                <c:pt idx="44701">
                  <c:v>147.627935999935</c:v>
                </c:pt>
                <c:pt idx="44702">
                  <c:v>147.62917500001998</c:v>
                </c:pt>
                <c:pt idx="44703">
                  <c:v>147.630006999861</c:v>
                </c:pt>
                <c:pt idx="44704">
                  <c:v>147.65019500009601</c:v>
                </c:pt>
                <c:pt idx="44705">
                  <c:v>147.65420599997</c:v>
                </c:pt>
                <c:pt idx="44706">
                  <c:v>147.654571000202</c:v>
                </c:pt>
                <c:pt idx="44707">
                  <c:v>147.65531700004399</c:v>
                </c:pt>
                <c:pt idx="44708">
                  <c:v>147.65574100010699</c:v>
                </c:pt>
                <c:pt idx="44709">
                  <c:v>147.65907999981201</c:v>
                </c:pt>
                <c:pt idx="44710">
                  <c:v>147.668547000193</c:v>
                </c:pt>
                <c:pt idx="44711">
                  <c:v>147.672293000141</c:v>
                </c:pt>
                <c:pt idx="44712">
                  <c:v>147.672786999919</c:v>
                </c:pt>
                <c:pt idx="44713">
                  <c:v>147.67366200021499</c:v>
                </c:pt>
                <c:pt idx="44714">
                  <c:v>147.67430600022598</c:v>
                </c:pt>
                <c:pt idx="44715">
                  <c:v>147.680527999909</c:v>
                </c:pt>
                <c:pt idx="44716">
                  <c:v>147.69389399998502</c:v>
                </c:pt>
                <c:pt idx="44717">
                  <c:v>147.70598999984898</c:v>
                </c:pt>
                <c:pt idx="44718">
                  <c:v>147.707182999965</c:v>
                </c:pt>
                <c:pt idx="44719">
                  <c:v>147.71268100002899</c:v>
                </c:pt>
                <c:pt idx="44720">
                  <c:v>147.717856999861</c:v>
                </c:pt>
                <c:pt idx="44721">
                  <c:v>147.71852600006198</c:v>
                </c:pt>
                <c:pt idx="44722">
                  <c:v>147.719859000062</c:v>
                </c:pt>
                <c:pt idx="44723">
                  <c:v>147.72086699986099</c:v>
                </c:pt>
                <c:pt idx="44724">
                  <c:v>147.72116899985099</c:v>
                </c:pt>
                <c:pt idx="44725">
                  <c:v>147.72170300011501</c:v>
                </c:pt>
                <c:pt idx="44726">
                  <c:v>147.72265000010501</c:v>
                </c:pt>
                <c:pt idx="44727">
                  <c:v>147.72340099989302</c:v>
                </c:pt>
                <c:pt idx="44728">
                  <c:v>147.730053000032</c:v>
                </c:pt>
                <c:pt idx="44729">
                  <c:v>147.73339100020098</c:v>
                </c:pt>
                <c:pt idx="44730">
                  <c:v>147.733837000032</c:v>
                </c:pt>
                <c:pt idx="44731">
                  <c:v>147.73466799988401</c:v>
                </c:pt>
                <c:pt idx="44732">
                  <c:v>147.73539999987401</c:v>
                </c:pt>
                <c:pt idx="44733">
                  <c:v>147.744660000171</c:v>
                </c:pt>
                <c:pt idx="44734">
                  <c:v>147.74530900012903</c:v>
                </c:pt>
                <c:pt idx="44735">
                  <c:v>147.74641199983299</c:v>
                </c:pt>
                <c:pt idx="44736">
                  <c:v>147.74716600004399</c:v>
                </c:pt>
                <c:pt idx="44737">
                  <c:v>147.772670999984</c:v>
                </c:pt>
                <c:pt idx="44738">
                  <c:v>147.77386600007901</c:v>
                </c:pt>
                <c:pt idx="44739">
                  <c:v>147.77501600019602</c:v>
                </c:pt>
                <c:pt idx="44740">
                  <c:v>147.77567300006899</c:v>
                </c:pt>
                <c:pt idx="44741">
                  <c:v>147.77698699981499</c:v>
                </c:pt>
                <c:pt idx="44742">
                  <c:v>147.77800000001599</c:v>
                </c:pt>
                <c:pt idx="44743">
                  <c:v>147.78950600020798</c:v>
                </c:pt>
                <c:pt idx="44744">
                  <c:v>147.809925999808</c:v>
                </c:pt>
                <c:pt idx="44745">
                  <c:v>147.81824100009501</c:v>
                </c:pt>
                <c:pt idx="44746">
                  <c:v>147.827841999969</c:v>
                </c:pt>
                <c:pt idx="44747">
                  <c:v>147.82785899978899</c:v>
                </c:pt>
                <c:pt idx="44748">
                  <c:v>147.82841199985299</c:v>
                </c:pt>
                <c:pt idx="44749">
                  <c:v>147.82841399983201</c:v>
                </c:pt>
                <c:pt idx="44750">
                  <c:v>147.82961199989501</c:v>
                </c:pt>
                <c:pt idx="44751">
                  <c:v>147.829613999874</c:v>
                </c:pt>
                <c:pt idx="44752">
                  <c:v>147.83045300009599</c:v>
                </c:pt>
                <c:pt idx="44753">
                  <c:v>147.830456000065</c:v>
                </c:pt>
                <c:pt idx="44754">
                  <c:v>147.853438999845</c:v>
                </c:pt>
                <c:pt idx="44755">
                  <c:v>147.85409800015199</c:v>
                </c:pt>
                <c:pt idx="44756">
                  <c:v>147.85518400003599</c:v>
                </c:pt>
                <c:pt idx="44757">
                  <c:v>147.85611600018399</c:v>
                </c:pt>
                <c:pt idx="44758">
                  <c:v>147.868064999784</c:v>
                </c:pt>
                <c:pt idx="44759">
                  <c:v>147.87512300017602</c:v>
                </c:pt>
                <c:pt idx="44760">
                  <c:v>147.87578000004899</c:v>
                </c:pt>
                <c:pt idx="44761">
                  <c:v>147.87715600004898</c:v>
                </c:pt>
                <c:pt idx="44762">
                  <c:v>147.87807699985902</c:v>
                </c:pt>
                <c:pt idx="44763">
                  <c:v>147.879899000145</c:v>
                </c:pt>
                <c:pt idx="44764">
                  <c:v>147.880446999806</c:v>
                </c:pt>
                <c:pt idx="44765">
                  <c:v>147.88130899978501</c:v>
                </c:pt>
                <c:pt idx="44766">
                  <c:v>147.88250299989102</c:v>
                </c:pt>
                <c:pt idx="44767">
                  <c:v>147.88379699984898</c:v>
                </c:pt>
                <c:pt idx="44768">
                  <c:v>147.90318199993601</c:v>
                </c:pt>
                <c:pt idx="44769">
                  <c:v>147.90391999986198</c:v>
                </c:pt>
                <c:pt idx="44770">
                  <c:v>147.90517900019</c:v>
                </c:pt>
                <c:pt idx="44771">
                  <c:v>147.905993000222</c:v>
                </c:pt>
                <c:pt idx="44772">
                  <c:v>147.90617200014799</c:v>
                </c:pt>
                <c:pt idx="44773">
                  <c:v>147.939862999919</c:v>
                </c:pt>
                <c:pt idx="44774">
                  <c:v>147.94346899998303</c:v>
                </c:pt>
                <c:pt idx="44775">
                  <c:v>147.94411399998302</c:v>
                </c:pt>
                <c:pt idx="44776">
                  <c:v>147.945462999814</c:v>
                </c:pt>
                <c:pt idx="44777">
                  <c:v>147.94642900005701</c:v>
                </c:pt>
                <c:pt idx="44778">
                  <c:v>147.94874100016298</c:v>
                </c:pt>
                <c:pt idx="44779">
                  <c:v>147.97336999981701</c:v>
                </c:pt>
                <c:pt idx="44780">
                  <c:v>147.98555000015699</c:v>
                </c:pt>
                <c:pt idx="44781">
                  <c:v>148.00299199987398</c:v>
                </c:pt>
                <c:pt idx="44782">
                  <c:v>148.00364800021202</c:v>
                </c:pt>
                <c:pt idx="44783">
                  <c:v>148.004814000159</c:v>
                </c:pt>
                <c:pt idx="44784">
                  <c:v>148.00606400012799</c:v>
                </c:pt>
                <c:pt idx="44785">
                  <c:v>148.00698099998002</c:v>
                </c:pt>
                <c:pt idx="44786">
                  <c:v>148.00762599998001</c:v>
                </c:pt>
                <c:pt idx="44787">
                  <c:v>148.00894800009701</c:v>
                </c:pt>
                <c:pt idx="44788">
                  <c:v>148.009814000033</c:v>
                </c:pt>
                <c:pt idx="44789">
                  <c:v>148.01609200003401</c:v>
                </c:pt>
                <c:pt idx="44790">
                  <c:v>148.03054999993</c:v>
                </c:pt>
                <c:pt idx="44791">
                  <c:v>148.03122000012002</c:v>
                </c:pt>
                <c:pt idx="44792">
                  <c:v>148.03254099979299</c:v>
                </c:pt>
                <c:pt idx="44793">
                  <c:v>148.03358200015199</c:v>
                </c:pt>
                <c:pt idx="44794">
                  <c:v>148.07274199983999</c:v>
                </c:pt>
                <c:pt idx="44795">
                  <c:v>148.07801999995701</c:v>
                </c:pt>
                <c:pt idx="44796">
                  <c:v>148.09366899998997</c:v>
                </c:pt>
                <c:pt idx="44797">
                  <c:v>148.09430700006399</c:v>
                </c:pt>
                <c:pt idx="44798">
                  <c:v>148.09567300017</c:v>
                </c:pt>
                <c:pt idx="44799">
                  <c:v>148.09615500007502</c:v>
                </c:pt>
                <c:pt idx="44800">
                  <c:v>148.09664999984301</c:v>
                </c:pt>
                <c:pt idx="44801">
                  <c:v>148.09680500002199</c:v>
                </c:pt>
                <c:pt idx="44802">
                  <c:v>148.09791200013899</c:v>
                </c:pt>
                <c:pt idx="44803">
                  <c:v>148.09879999984301</c:v>
                </c:pt>
                <c:pt idx="44804">
                  <c:v>148.10070900011797</c:v>
                </c:pt>
                <c:pt idx="44805">
                  <c:v>148.12224900015198</c:v>
                </c:pt>
                <c:pt idx="44806">
                  <c:v>148.12283699984602</c:v>
                </c:pt>
                <c:pt idx="44807">
                  <c:v>148.123985999973</c:v>
                </c:pt>
                <c:pt idx="44808">
                  <c:v>148.12471400000501</c:v>
                </c:pt>
                <c:pt idx="44809">
                  <c:v>148.13851400003799</c:v>
                </c:pt>
                <c:pt idx="44810">
                  <c:v>148.13915200011201</c:v>
                </c:pt>
                <c:pt idx="44811">
                  <c:v>148.14039600014399</c:v>
                </c:pt>
                <c:pt idx="44812">
                  <c:v>148.14118200001698</c:v>
                </c:pt>
                <c:pt idx="44813">
                  <c:v>148.14304399987998</c:v>
                </c:pt>
                <c:pt idx="44814">
                  <c:v>148.14374600018701</c:v>
                </c:pt>
                <c:pt idx="44815">
                  <c:v>148.14504700007001</c:v>
                </c:pt>
                <c:pt idx="44816">
                  <c:v>148.145941000166</c:v>
                </c:pt>
                <c:pt idx="44817">
                  <c:v>148.150773999987</c:v>
                </c:pt>
                <c:pt idx="44818">
                  <c:v>148.16960500002</c:v>
                </c:pt>
                <c:pt idx="44819">
                  <c:v>148.186549999991</c:v>
                </c:pt>
                <c:pt idx="44820">
                  <c:v>148.18874499997</c:v>
                </c:pt>
                <c:pt idx="44821">
                  <c:v>148.189400999854</c:v>
                </c:pt>
                <c:pt idx="44822">
                  <c:v>148.19068399992798</c:v>
                </c:pt>
                <c:pt idx="44823">
                  <c:v>148.19167399991701</c:v>
                </c:pt>
                <c:pt idx="44824">
                  <c:v>148.198999000214</c:v>
                </c:pt>
                <c:pt idx="44825">
                  <c:v>148.215437000089</c:v>
                </c:pt>
                <c:pt idx="44826">
                  <c:v>148.22322600002701</c:v>
                </c:pt>
                <c:pt idx="44827">
                  <c:v>148.22394700013299</c:v>
                </c:pt>
                <c:pt idx="44828">
                  <c:v>148.225201000059</c:v>
                </c:pt>
                <c:pt idx="44829">
                  <c:v>148.22598099999499</c:v>
                </c:pt>
                <c:pt idx="44830">
                  <c:v>148.23769900021898</c:v>
                </c:pt>
                <c:pt idx="44831">
                  <c:v>148.23833999980701</c:v>
                </c:pt>
                <c:pt idx="44832">
                  <c:v>148.239637000187</c:v>
                </c:pt>
                <c:pt idx="44833">
                  <c:v>148.240567999891</c:v>
                </c:pt>
                <c:pt idx="44834">
                  <c:v>148.246706000009</c:v>
                </c:pt>
                <c:pt idx="44835">
                  <c:v>148.24678400009302</c:v>
                </c:pt>
                <c:pt idx="44836">
                  <c:v>148.24732699980802</c:v>
                </c:pt>
                <c:pt idx="44837">
                  <c:v>148.24737199978699</c:v>
                </c:pt>
                <c:pt idx="44838">
                  <c:v>148.248426999998</c:v>
                </c:pt>
                <c:pt idx="44839">
                  <c:v>148.248539000178</c:v>
                </c:pt>
                <c:pt idx="44840">
                  <c:v>148.24932400006199</c:v>
                </c:pt>
                <c:pt idx="44841">
                  <c:v>148.24935200022</c:v>
                </c:pt>
                <c:pt idx="44842">
                  <c:v>148.26591100018001</c:v>
                </c:pt>
                <c:pt idx="44843">
                  <c:v>148.28016000001298</c:v>
                </c:pt>
                <c:pt idx="44844">
                  <c:v>148.28062100013901</c:v>
                </c:pt>
                <c:pt idx="44845">
                  <c:v>148.281399000097</c:v>
                </c:pt>
                <c:pt idx="44846">
                  <c:v>148.28197799988601</c:v>
                </c:pt>
                <c:pt idx="44847">
                  <c:v>148.28212700012901</c:v>
                </c:pt>
                <c:pt idx="44848">
                  <c:v>148.28286200008699</c:v>
                </c:pt>
                <c:pt idx="44849">
                  <c:v>148.28425499990698</c:v>
                </c:pt>
                <c:pt idx="44850">
                  <c:v>148.28527400004501</c:v>
                </c:pt>
                <c:pt idx="44851">
                  <c:v>148.28829999987599</c:v>
                </c:pt>
                <c:pt idx="44852">
                  <c:v>148.29921199998302</c:v>
                </c:pt>
                <c:pt idx="44853">
                  <c:v>148.30051399985601</c:v>
                </c:pt>
                <c:pt idx="44854">
                  <c:v>148.30560100017399</c:v>
                </c:pt>
                <c:pt idx="44855">
                  <c:v>148.31844899981601</c:v>
                </c:pt>
                <c:pt idx="44856">
                  <c:v>148.31907899997501</c:v>
                </c:pt>
                <c:pt idx="44857">
                  <c:v>148.32036500001698</c:v>
                </c:pt>
                <c:pt idx="44858">
                  <c:v>148.32133900017601</c:v>
                </c:pt>
                <c:pt idx="44859">
                  <c:v>148.32642200008101</c:v>
                </c:pt>
                <c:pt idx="44860">
                  <c:v>148.32706400011301</c:v>
                </c:pt>
                <c:pt idx="44861">
                  <c:v>148.32832299998699</c:v>
                </c:pt>
                <c:pt idx="44862">
                  <c:v>148.32919099990201</c:v>
                </c:pt>
                <c:pt idx="44863">
                  <c:v>148.33401099986</c:v>
                </c:pt>
                <c:pt idx="44864">
                  <c:v>148.342659999798</c:v>
                </c:pt>
                <c:pt idx="44865">
                  <c:v>148.346943999968</c:v>
                </c:pt>
                <c:pt idx="44866">
                  <c:v>148.34763799990401</c:v>
                </c:pt>
                <c:pt idx="44867">
                  <c:v>148.348970999904</c:v>
                </c:pt>
                <c:pt idx="44868">
                  <c:v>148.34982899992599</c:v>
                </c:pt>
                <c:pt idx="44869">
                  <c:v>148.35539400019101</c:v>
                </c:pt>
                <c:pt idx="44870">
                  <c:v>148.35595700014801</c:v>
                </c:pt>
                <c:pt idx="44871">
                  <c:v>148.35699700006398</c:v>
                </c:pt>
                <c:pt idx="44872">
                  <c:v>148.35778499991599</c:v>
                </c:pt>
                <c:pt idx="44873">
                  <c:v>148.38657800009901</c:v>
                </c:pt>
                <c:pt idx="44874">
                  <c:v>148.39326099990998</c:v>
                </c:pt>
                <c:pt idx="44875">
                  <c:v>148.393831999783</c:v>
                </c:pt>
                <c:pt idx="44876">
                  <c:v>148.39492100008999</c:v>
                </c:pt>
                <c:pt idx="44877">
                  <c:v>148.39570399999499</c:v>
                </c:pt>
                <c:pt idx="44878">
                  <c:v>148.40445199979499</c:v>
                </c:pt>
                <c:pt idx="44879">
                  <c:v>148.404850000133</c:v>
                </c:pt>
                <c:pt idx="44880">
                  <c:v>148.40549600012298</c:v>
                </c:pt>
                <c:pt idx="44881">
                  <c:v>148.40557700017499</c:v>
                </c:pt>
                <c:pt idx="44882">
                  <c:v>148.40607799987902</c:v>
                </c:pt>
                <c:pt idx="44883">
                  <c:v>148.40614700005901</c:v>
                </c:pt>
                <c:pt idx="44884">
                  <c:v>148.40736399992201</c:v>
                </c:pt>
                <c:pt idx="44885">
                  <c:v>148.40818399989001</c:v>
                </c:pt>
                <c:pt idx="44886">
                  <c:v>148.41458299997601</c:v>
                </c:pt>
                <c:pt idx="44887">
                  <c:v>148.415434000071</c:v>
                </c:pt>
                <c:pt idx="44888">
                  <c:v>148.41595100006001</c:v>
                </c:pt>
                <c:pt idx="44889">
                  <c:v>148.41694599999698</c:v>
                </c:pt>
                <c:pt idx="44890">
                  <c:v>148.41772999989101</c:v>
                </c:pt>
                <c:pt idx="44891">
                  <c:v>148.42158999999799</c:v>
                </c:pt>
                <c:pt idx="44892">
                  <c:v>148.42378100001901</c:v>
                </c:pt>
                <c:pt idx="44893">
                  <c:v>148.42674000010402</c:v>
                </c:pt>
                <c:pt idx="44894">
                  <c:v>148.427122000157</c:v>
                </c:pt>
                <c:pt idx="44895">
                  <c:v>148.427853000157</c:v>
                </c:pt>
                <c:pt idx="44896">
                  <c:v>148.42833600005099</c:v>
                </c:pt>
                <c:pt idx="44897">
                  <c:v>148.46632399985501</c:v>
                </c:pt>
                <c:pt idx="44898">
                  <c:v>148.46749099979201</c:v>
                </c:pt>
                <c:pt idx="44899">
                  <c:v>148.46820000002398</c:v>
                </c:pt>
                <c:pt idx="44900">
                  <c:v>148.46949899992902</c:v>
                </c:pt>
                <c:pt idx="44901">
                  <c:v>148.47040699987701</c:v>
                </c:pt>
                <c:pt idx="44902">
                  <c:v>148.473809999813</c:v>
                </c:pt>
                <c:pt idx="44903">
                  <c:v>148.474429000089</c:v>
                </c:pt>
                <c:pt idx="44904">
                  <c:v>148.47498200015198</c:v>
                </c:pt>
                <c:pt idx="44905">
                  <c:v>148.475161000078</c:v>
                </c:pt>
                <c:pt idx="44906">
                  <c:v>148.47568200002502</c:v>
                </c:pt>
                <c:pt idx="44907">
                  <c:v>148.47584500012002</c:v>
                </c:pt>
                <c:pt idx="44908">
                  <c:v>148.47652400021602</c:v>
                </c:pt>
                <c:pt idx="44909">
                  <c:v>148.477140000068</c:v>
                </c:pt>
                <c:pt idx="44910">
                  <c:v>148.47808100012099</c:v>
                </c:pt>
                <c:pt idx="44911">
                  <c:v>148.478567999973</c:v>
                </c:pt>
                <c:pt idx="44912">
                  <c:v>148.49037600015399</c:v>
                </c:pt>
                <c:pt idx="44913">
                  <c:v>148.50251600000701</c:v>
                </c:pt>
                <c:pt idx="44914">
                  <c:v>148.50287199988</c:v>
                </c:pt>
                <c:pt idx="44915">
                  <c:v>148.50353400015501</c:v>
                </c:pt>
                <c:pt idx="44916">
                  <c:v>148.50391800018701</c:v>
                </c:pt>
                <c:pt idx="44917">
                  <c:v>148.50544099999698</c:v>
                </c:pt>
                <c:pt idx="44918">
                  <c:v>148.50593399978598</c:v>
                </c:pt>
                <c:pt idx="44919">
                  <c:v>148.50678699986</c:v>
                </c:pt>
                <c:pt idx="44920">
                  <c:v>148.50751299991302</c:v>
                </c:pt>
                <c:pt idx="44921">
                  <c:v>148.523216999819</c:v>
                </c:pt>
                <c:pt idx="44922">
                  <c:v>148.52417900010499</c:v>
                </c:pt>
                <c:pt idx="44923">
                  <c:v>148.52464700015801</c:v>
                </c:pt>
                <c:pt idx="44924">
                  <c:v>148.52536999978798</c:v>
                </c:pt>
                <c:pt idx="44925">
                  <c:v>148.526017000222</c:v>
                </c:pt>
                <c:pt idx="44926">
                  <c:v>148.52661900022198</c:v>
                </c:pt>
                <c:pt idx="44927">
                  <c:v>148.54062299991699</c:v>
                </c:pt>
                <c:pt idx="44928">
                  <c:v>148.54130399999099</c:v>
                </c:pt>
                <c:pt idx="44929">
                  <c:v>148.54265399981099</c:v>
                </c:pt>
                <c:pt idx="44930">
                  <c:v>148.54364700022398</c:v>
                </c:pt>
                <c:pt idx="44931">
                  <c:v>148.545001000002</c:v>
                </c:pt>
                <c:pt idx="44932">
                  <c:v>148.553203000119</c:v>
                </c:pt>
                <c:pt idx="44933">
                  <c:v>148.55991600006701</c:v>
                </c:pt>
                <c:pt idx="44934">
                  <c:v>148.57287099994201</c:v>
                </c:pt>
                <c:pt idx="44935">
                  <c:v>148.59132599985901</c:v>
                </c:pt>
                <c:pt idx="44936">
                  <c:v>148.59160800006001</c:v>
                </c:pt>
                <c:pt idx="44937">
                  <c:v>148.59197499981701</c:v>
                </c:pt>
                <c:pt idx="44938">
                  <c:v>148.59306200014498</c:v>
                </c:pt>
                <c:pt idx="44939">
                  <c:v>148.59384600003901</c:v>
                </c:pt>
                <c:pt idx="44940">
                  <c:v>148.608946999956</c:v>
                </c:pt>
                <c:pt idx="44941">
                  <c:v>148.64708599998201</c:v>
                </c:pt>
                <c:pt idx="44942">
                  <c:v>148.64778199989797</c:v>
                </c:pt>
                <c:pt idx="44943">
                  <c:v>148.64896200015198</c:v>
                </c:pt>
                <c:pt idx="44944">
                  <c:v>148.649919000035</c:v>
                </c:pt>
                <c:pt idx="44945">
                  <c:v>148.65069200004601</c:v>
                </c:pt>
                <c:pt idx="44946">
                  <c:v>148.65138599998301</c:v>
                </c:pt>
                <c:pt idx="44947">
                  <c:v>148.65258899999299</c:v>
                </c:pt>
                <c:pt idx="44948">
                  <c:v>148.653472000205</c:v>
                </c:pt>
                <c:pt idx="44949">
                  <c:v>148.66243500000502</c:v>
                </c:pt>
                <c:pt idx="44950">
                  <c:v>148.698114000126</c:v>
                </c:pt>
                <c:pt idx="44951">
                  <c:v>148.69877299997802</c:v>
                </c:pt>
                <c:pt idx="44952">
                  <c:v>148.70008199977698</c:v>
                </c:pt>
                <c:pt idx="44953">
                  <c:v>148.70102499980899</c:v>
                </c:pt>
                <c:pt idx="44954">
                  <c:v>148.71099799984199</c:v>
                </c:pt>
                <c:pt idx="44955">
                  <c:v>148.71161400014799</c:v>
                </c:pt>
                <c:pt idx="44956">
                  <c:v>148.71266199997899</c:v>
                </c:pt>
                <c:pt idx="44957">
                  <c:v>148.71346700010599</c:v>
                </c:pt>
                <c:pt idx="44958">
                  <c:v>148.71558200002198</c:v>
                </c:pt>
                <c:pt idx="44959">
                  <c:v>148.716353000054</c:v>
                </c:pt>
                <c:pt idx="44960">
                  <c:v>148.71686600008601</c:v>
                </c:pt>
                <c:pt idx="44961">
                  <c:v>148.71746500011702</c:v>
                </c:pt>
                <c:pt idx="44962">
                  <c:v>148.71866300018098</c:v>
                </c:pt>
                <c:pt idx="44963">
                  <c:v>148.71941399996999</c:v>
                </c:pt>
                <c:pt idx="44964">
                  <c:v>148.73036300014002</c:v>
                </c:pt>
                <c:pt idx="44965">
                  <c:v>148.73078900018299</c:v>
                </c:pt>
                <c:pt idx="44966">
                  <c:v>148.73148400010899</c:v>
                </c:pt>
                <c:pt idx="44967">
                  <c:v>148.732064999876</c:v>
                </c:pt>
                <c:pt idx="44968">
                  <c:v>148.74154300014101</c:v>
                </c:pt>
                <c:pt idx="44969">
                  <c:v>148.74230399982397</c:v>
                </c:pt>
                <c:pt idx="44970">
                  <c:v>148.74236000014201</c:v>
                </c:pt>
                <c:pt idx="44971">
                  <c:v>148.74279100013101</c:v>
                </c:pt>
                <c:pt idx="44972">
                  <c:v>148.74365900004699</c:v>
                </c:pt>
                <c:pt idx="44973">
                  <c:v>148.74368800019499</c:v>
                </c:pt>
                <c:pt idx="44974">
                  <c:v>148.74439799996199</c:v>
                </c:pt>
                <c:pt idx="44975">
                  <c:v>148.74508699995198</c:v>
                </c:pt>
                <c:pt idx="44976">
                  <c:v>148.74632000009998</c:v>
                </c:pt>
                <c:pt idx="44977">
                  <c:v>148.747011000068</c:v>
                </c:pt>
                <c:pt idx="44978">
                  <c:v>148.747268000079</c:v>
                </c:pt>
                <c:pt idx="44979">
                  <c:v>148.74785700021602</c:v>
                </c:pt>
                <c:pt idx="44980">
                  <c:v>148.74842700009998</c:v>
                </c:pt>
                <c:pt idx="44981">
                  <c:v>148.749036000026</c:v>
                </c:pt>
                <c:pt idx="44982">
                  <c:v>148.74933400005798</c:v>
                </c:pt>
                <c:pt idx="44983">
                  <c:v>148.74986699987798</c:v>
                </c:pt>
                <c:pt idx="44984">
                  <c:v>148.75406700002699</c:v>
                </c:pt>
                <c:pt idx="44985">
                  <c:v>148.75467499996299</c:v>
                </c:pt>
                <c:pt idx="44986">
                  <c:v>148.75575699988897</c:v>
                </c:pt>
                <c:pt idx="44987">
                  <c:v>148.756510000112</c:v>
                </c:pt>
                <c:pt idx="44988">
                  <c:v>148.770774999775</c:v>
                </c:pt>
                <c:pt idx="44989">
                  <c:v>148.77276600009199</c:v>
                </c:pt>
                <c:pt idx="44990">
                  <c:v>148.77317899981702</c:v>
                </c:pt>
                <c:pt idx="44991">
                  <c:v>148.77397100008199</c:v>
                </c:pt>
                <c:pt idx="44992">
                  <c:v>148.77452900009303</c:v>
                </c:pt>
                <c:pt idx="44993">
                  <c:v>148.784761000115</c:v>
                </c:pt>
                <c:pt idx="44994">
                  <c:v>148.78935400020001</c:v>
                </c:pt>
                <c:pt idx="44995">
                  <c:v>148.79009000014702</c:v>
                </c:pt>
                <c:pt idx="44996">
                  <c:v>148.79010499998901</c:v>
                </c:pt>
                <c:pt idx="44997">
                  <c:v>148.79130200006301</c:v>
                </c:pt>
                <c:pt idx="44998">
                  <c:v>148.792673000116</c:v>
                </c:pt>
                <c:pt idx="44999">
                  <c:v>148.80123700004302</c:v>
                </c:pt>
                <c:pt idx="45000">
                  <c:v>148.80158599998998</c:v>
                </c:pt>
                <c:pt idx="45001">
                  <c:v>148.80233399981</c:v>
                </c:pt>
                <c:pt idx="45002">
                  <c:v>148.80280499983201</c:v>
                </c:pt>
                <c:pt idx="45003">
                  <c:v>148.81211300007598</c:v>
                </c:pt>
                <c:pt idx="45004">
                  <c:v>148.81561399988601</c:v>
                </c:pt>
                <c:pt idx="45005">
                  <c:v>148.81624100007599</c:v>
                </c:pt>
                <c:pt idx="45006">
                  <c:v>148.817487000087</c:v>
                </c:pt>
                <c:pt idx="45007">
                  <c:v>148.81825100019299</c:v>
                </c:pt>
                <c:pt idx="45008">
                  <c:v>148.821130000214</c:v>
                </c:pt>
                <c:pt idx="45009">
                  <c:v>148.83051200013102</c:v>
                </c:pt>
                <c:pt idx="45010">
                  <c:v>148.833014000047</c:v>
                </c:pt>
                <c:pt idx="45011">
                  <c:v>148.84209699994202</c:v>
                </c:pt>
                <c:pt idx="45012">
                  <c:v>148.84245299981498</c:v>
                </c:pt>
                <c:pt idx="45013">
                  <c:v>148.843210999984</c:v>
                </c:pt>
                <c:pt idx="45014">
                  <c:v>148.843695999858</c:v>
                </c:pt>
                <c:pt idx="45015">
                  <c:v>148.84852400018599</c:v>
                </c:pt>
                <c:pt idx="45016">
                  <c:v>148.857333999785</c:v>
                </c:pt>
                <c:pt idx="45017">
                  <c:v>148.85788499987001</c:v>
                </c:pt>
                <c:pt idx="45018">
                  <c:v>148.85879099983799</c:v>
                </c:pt>
                <c:pt idx="45019">
                  <c:v>148.85948700020799</c:v>
                </c:pt>
                <c:pt idx="45020">
                  <c:v>148.86005800008198</c:v>
                </c:pt>
                <c:pt idx="45021">
                  <c:v>148.86250800009199</c:v>
                </c:pt>
                <c:pt idx="45022">
                  <c:v>148.86301700016702</c:v>
                </c:pt>
                <c:pt idx="45023">
                  <c:v>148.863945999892</c:v>
                </c:pt>
                <c:pt idx="45024">
                  <c:v>148.86459699982802</c:v>
                </c:pt>
                <c:pt idx="45025">
                  <c:v>148.86820399988201</c:v>
                </c:pt>
                <c:pt idx="45026">
                  <c:v>148.868724999829</c:v>
                </c:pt>
                <c:pt idx="45027">
                  <c:v>148.86973300008299</c:v>
                </c:pt>
                <c:pt idx="45028">
                  <c:v>148.87047199999802</c:v>
                </c:pt>
                <c:pt idx="45029">
                  <c:v>148.87049500020998</c:v>
                </c:pt>
                <c:pt idx="45030">
                  <c:v>148.87688599992498</c:v>
                </c:pt>
                <c:pt idx="45031">
                  <c:v>148.87887799977699</c:v>
                </c:pt>
                <c:pt idx="45032">
                  <c:v>148.895661000096</c:v>
                </c:pt>
                <c:pt idx="45033">
                  <c:v>148.89624299985297</c:v>
                </c:pt>
                <c:pt idx="45034">
                  <c:v>148.897507000128</c:v>
                </c:pt>
                <c:pt idx="45035">
                  <c:v>148.89836000020199</c:v>
                </c:pt>
                <c:pt idx="45036">
                  <c:v>148.90470199998097</c:v>
                </c:pt>
                <c:pt idx="45037">
                  <c:v>148.905383000055</c:v>
                </c:pt>
                <c:pt idx="45038">
                  <c:v>148.906600999907</c:v>
                </c:pt>
                <c:pt idx="45039">
                  <c:v>148.90740800001299</c:v>
                </c:pt>
                <c:pt idx="45040">
                  <c:v>148.90918299988698</c:v>
                </c:pt>
                <c:pt idx="45041">
                  <c:v>148.92067099981401</c:v>
                </c:pt>
                <c:pt idx="45042">
                  <c:v>148.92134000001499</c:v>
                </c:pt>
                <c:pt idx="45043">
                  <c:v>148.92264099989899</c:v>
                </c:pt>
                <c:pt idx="45044">
                  <c:v>148.92351199978199</c:v>
                </c:pt>
                <c:pt idx="45045">
                  <c:v>148.924080000142</c:v>
                </c:pt>
                <c:pt idx="45046">
                  <c:v>148.924824999994</c:v>
                </c:pt>
                <c:pt idx="45047">
                  <c:v>148.93272800009001</c:v>
                </c:pt>
                <c:pt idx="45048">
                  <c:v>148.94116300001699</c:v>
                </c:pt>
                <c:pt idx="45049">
                  <c:v>148.943802999838</c:v>
                </c:pt>
                <c:pt idx="45050">
                  <c:v>148.94440199987</c:v>
                </c:pt>
                <c:pt idx="45051">
                  <c:v>148.945478999849</c:v>
                </c:pt>
                <c:pt idx="45052">
                  <c:v>148.94625799979599</c:v>
                </c:pt>
                <c:pt idx="45053">
                  <c:v>148.960248000094</c:v>
                </c:pt>
                <c:pt idx="45054">
                  <c:v>148.962561000189</c:v>
                </c:pt>
                <c:pt idx="45055">
                  <c:v>148.989368000002</c:v>
                </c:pt>
                <c:pt idx="45056">
                  <c:v>148.98981499982199</c:v>
                </c:pt>
                <c:pt idx="45057">
                  <c:v>148.989854999854</c:v>
                </c:pt>
                <c:pt idx="45058">
                  <c:v>148.99001699996001</c:v>
                </c:pt>
                <c:pt idx="45059">
                  <c:v>148.99038000021301</c:v>
                </c:pt>
                <c:pt idx="45060">
                  <c:v>148.99117300001299</c:v>
                </c:pt>
                <c:pt idx="45061">
                  <c:v>148.99139599992799</c:v>
                </c:pt>
                <c:pt idx="45062">
                  <c:v>148.99209599980102</c:v>
                </c:pt>
                <c:pt idx="45063">
                  <c:v>148.992117000034</c:v>
                </c:pt>
                <c:pt idx="45064">
                  <c:v>149.01072200018399</c:v>
                </c:pt>
                <c:pt idx="45065">
                  <c:v>149.02223699982602</c:v>
                </c:pt>
                <c:pt idx="45066">
                  <c:v>149.02283799983701</c:v>
                </c:pt>
                <c:pt idx="45067">
                  <c:v>149.02411499997402</c:v>
                </c:pt>
                <c:pt idx="45068">
                  <c:v>149.02488200004802</c:v>
                </c:pt>
                <c:pt idx="45069">
                  <c:v>149.038465000103</c:v>
                </c:pt>
                <c:pt idx="45070">
                  <c:v>149.03892599977499</c:v>
                </c:pt>
                <c:pt idx="45071">
                  <c:v>149.03983000021898</c:v>
                </c:pt>
                <c:pt idx="45072">
                  <c:v>149.04050099994402</c:v>
                </c:pt>
                <c:pt idx="45073">
                  <c:v>149.05525799986199</c:v>
                </c:pt>
                <c:pt idx="45074">
                  <c:v>149.06282399988402</c:v>
                </c:pt>
                <c:pt idx="45075">
                  <c:v>149.06812299977898</c:v>
                </c:pt>
                <c:pt idx="45076">
                  <c:v>149.06875399992703</c:v>
                </c:pt>
                <c:pt idx="45077">
                  <c:v>149.06987499989501</c:v>
                </c:pt>
                <c:pt idx="45078">
                  <c:v>149.07011700006399</c:v>
                </c:pt>
                <c:pt idx="45079">
                  <c:v>149.071052000181</c:v>
                </c:pt>
                <c:pt idx="45080">
                  <c:v>149.090054000225</c:v>
                </c:pt>
                <c:pt idx="45081">
                  <c:v>149.09498299994002</c:v>
                </c:pt>
                <c:pt idx="45082">
                  <c:v>149.095169999782</c:v>
                </c:pt>
                <c:pt idx="45083">
                  <c:v>149.095658000078</c:v>
                </c:pt>
                <c:pt idx="45084">
                  <c:v>149.09581900019401</c:v>
                </c:pt>
                <c:pt idx="45085">
                  <c:v>149.09694800007799</c:v>
                </c:pt>
                <c:pt idx="45086">
                  <c:v>149.09699899999299</c:v>
                </c:pt>
                <c:pt idx="45087">
                  <c:v>149.097874999824</c:v>
                </c:pt>
                <c:pt idx="45088">
                  <c:v>149.097882000205</c:v>
                </c:pt>
                <c:pt idx="45089">
                  <c:v>149.09867500000399</c:v>
                </c:pt>
                <c:pt idx="45090">
                  <c:v>149.099381999803</c:v>
                </c:pt>
                <c:pt idx="45091">
                  <c:v>149.10039100004701</c:v>
                </c:pt>
                <c:pt idx="45092">
                  <c:v>149.101146999782</c:v>
                </c:pt>
                <c:pt idx="45093">
                  <c:v>149.13474200011399</c:v>
                </c:pt>
                <c:pt idx="45094">
                  <c:v>149.13542200019899</c:v>
                </c:pt>
                <c:pt idx="45095">
                  <c:v>149.13669099996599</c:v>
                </c:pt>
                <c:pt idx="45096">
                  <c:v>149.13771900000901</c:v>
                </c:pt>
                <c:pt idx="45097">
                  <c:v>149.13851399978699</c:v>
                </c:pt>
                <c:pt idx="45098">
                  <c:v>149.14224599988299</c:v>
                </c:pt>
                <c:pt idx="45099">
                  <c:v>149.142759999904</c:v>
                </c:pt>
                <c:pt idx="45100">
                  <c:v>149.14359800013699</c:v>
                </c:pt>
                <c:pt idx="45101">
                  <c:v>149.14425000006301</c:v>
                </c:pt>
                <c:pt idx="45102">
                  <c:v>149.16046400003299</c:v>
                </c:pt>
                <c:pt idx="45103">
                  <c:v>149.161186000128</c:v>
                </c:pt>
                <c:pt idx="45104">
                  <c:v>149.16254199988498</c:v>
                </c:pt>
                <c:pt idx="45105">
                  <c:v>149.163532999864</c:v>
                </c:pt>
                <c:pt idx="45106">
                  <c:v>149.165832000107</c:v>
                </c:pt>
                <c:pt idx="45107">
                  <c:v>149.171801000193</c:v>
                </c:pt>
                <c:pt idx="45108">
                  <c:v>149.20209899992099</c:v>
                </c:pt>
                <c:pt idx="45109">
                  <c:v>149.20655400010202</c:v>
                </c:pt>
                <c:pt idx="45110">
                  <c:v>149.21206400003902</c:v>
                </c:pt>
                <c:pt idx="45111">
                  <c:v>149.23076400009398</c:v>
                </c:pt>
                <c:pt idx="45112">
                  <c:v>149.24898299977897</c:v>
                </c:pt>
                <c:pt idx="45113">
                  <c:v>149.24966199987401</c:v>
                </c:pt>
                <c:pt idx="45114">
                  <c:v>149.25097600007501</c:v>
                </c:pt>
                <c:pt idx="45115">
                  <c:v>149.25195900013901</c:v>
                </c:pt>
                <c:pt idx="45116">
                  <c:v>149.252632999832</c:v>
                </c:pt>
                <c:pt idx="45117">
                  <c:v>149.25330999994901</c:v>
                </c:pt>
                <c:pt idx="45118">
                  <c:v>149.25461700022399</c:v>
                </c:pt>
                <c:pt idx="45119">
                  <c:v>149.255513999833</c:v>
                </c:pt>
                <c:pt idx="45120">
                  <c:v>149.27428200007799</c:v>
                </c:pt>
                <c:pt idx="45121">
                  <c:v>149.27486399983502</c:v>
                </c:pt>
                <c:pt idx="45122">
                  <c:v>149.27604900003601</c:v>
                </c:pt>
                <c:pt idx="45123">
                  <c:v>149.27626100006802</c:v>
                </c:pt>
                <c:pt idx="45124">
                  <c:v>149.27677400009998</c:v>
                </c:pt>
                <c:pt idx="45125">
                  <c:v>149.27688899979299</c:v>
                </c:pt>
                <c:pt idx="45126">
                  <c:v>149.27807899994099</c:v>
                </c:pt>
                <c:pt idx="45127">
                  <c:v>149.27891700017398</c:v>
                </c:pt>
                <c:pt idx="45128">
                  <c:v>149.281240000163</c:v>
                </c:pt>
                <c:pt idx="45129">
                  <c:v>149.28184600012099</c:v>
                </c:pt>
                <c:pt idx="45130">
                  <c:v>149.28306599995199</c:v>
                </c:pt>
                <c:pt idx="45131">
                  <c:v>149.283896999804</c:v>
                </c:pt>
                <c:pt idx="45132">
                  <c:v>149.28752300011101</c:v>
                </c:pt>
                <c:pt idx="45133">
                  <c:v>149.28786700011102</c:v>
                </c:pt>
                <c:pt idx="45134">
                  <c:v>149.28846600014299</c:v>
                </c:pt>
                <c:pt idx="45135">
                  <c:v>149.28898900006899</c:v>
                </c:pt>
                <c:pt idx="45136">
                  <c:v>149.31673299997701</c:v>
                </c:pt>
                <c:pt idx="45137">
                  <c:v>149.32715399981998</c:v>
                </c:pt>
                <c:pt idx="45138">
                  <c:v>149.33101899987301</c:v>
                </c:pt>
                <c:pt idx="45139">
                  <c:v>149.331656999947</c:v>
                </c:pt>
                <c:pt idx="45140">
                  <c:v>149.33286599989501</c:v>
                </c:pt>
                <c:pt idx="45141">
                  <c:v>149.33367899993701</c:v>
                </c:pt>
                <c:pt idx="45142">
                  <c:v>149.33688500013801</c:v>
                </c:pt>
                <c:pt idx="45143">
                  <c:v>149.337381999885</c:v>
                </c:pt>
                <c:pt idx="45144">
                  <c:v>149.33777799978901</c:v>
                </c:pt>
                <c:pt idx="45145">
                  <c:v>149.33828499988499</c:v>
                </c:pt>
                <c:pt idx="45146">
                  <c:v>149.33888899986403</c:v>
                </c:pt>
                <c:pt idx="45147">
                  <c:v>149.34947900019299</c:v>
                </c:pt>
                <c:pt idx="45148">
                  <c:v>149.37440299990999</c:v>
                </c:pt>
                <c:pt idx="45149">
                  <c:v>149.38651900001699</c:v>
                </c:pt>
                <c:pt idx="45150">
                  <c:v>149.39459900006099</c:v>
                </c:pt>
                <c:pt idx="45151">
                  <c:v>149.39530899982802</c:v>
                </c:pt>
                <c:pt idx="45152">
                  <c:v>149.39653200008198</c:v>
                </c:pt>
                <c:pt idx="45153">
                  <c:v>149.39748100005002</c:v>
                </c:pt>
                <c:pt idx="45154">
                  <c:v>149.40488399997699</c:v>
                </c:pt>
                <c:pt idx="45155">
                  <c:v>149.40494800021</c:v>
                </c:pt>
                <c:pt idx="45156">
                  <c:v>149.405575999935</c:v>
                </c:pt>
                <c:pt idx="45157">
                  <c:v>149.406947999978</c:v>
                </c:pt>
                <c:pt idx="45158">
                  <c:v>149.40796000018901</c:v>
                </c:pt>
                <c:pt idx="45159">
                  <c:v>149.40961100001002</c:v>
                </c:pt>
                <c:pt idx="45160">
                  <c:v>149.40979099992498</c:v>
                </c:pt>
                <c:pt idx="45161">
                  <c:v>149.410370000168</c:v>
                </c:pt>
                <c:pt idx="45162">
                  <c:v>149.41143899977698</c:v>
                </c:pt>
                <c:pt idx="45163">
                  <c:v>149.41220999980899</c:v>
                </c:pt>
                <c:pt idx="45164">
                  <c:v>149.43003200005401</c:v>
                </c:pt>
                <c:pt idx="45165">
                  <c:v>149.43073699987502</c:v>
                </c:pt>
                <c:pt idx="45166">
                  <c:v>149.43201100004399</c:v>
                </c:pt>
                <c:pt idx="45167">
                  <c:v>149.43291899999099</c:v>
                </c:pt>
                <c:pt idx="45168">
                  <c:v>149.437908999971</c:v>
                </c:pt>
                <c:pt idx="45169">
                  <c:v>149.438477999865</c:v>
                </c:pt>
                <c:pt idx="45170">
                  <c:v>149.43954699992901</c:v>
                </c:pt>
                <c:pt idx="45171">
                  <c:v>149.440243999833</c:v>
                </c:pt>
                <c:pt idx="45172">
                  <c:v>149.446161000014</c:v>
                </c:pt>
                <c:pt idx="45173">
                  <c:v>149.44660599985502</c:v>
                </c:pt>
                <c:pt idx="45174">
                  <c:v>149.447378999866</c:v>
                </c:pt>
                <c:pt idx="45175">
                  <c:v>149.44794900020401</c:v>
                </c:pt>
                <c:pt idx="45176">
                  <c:v>149.47298100014402</c:v>
                </c:pt>
                <c:pt idx="45177">
                  <c:v>149.476892000166</c:v>
                </c:pt>
                <c:pt idx="45178">
                  <c:v>149.47826400020799</c:v>
                </c:pt>
                <c:pt idx="45179">
                  <c:v>149.478688999806</c:v>
                </c:pt>
                <c:pt idx="45180">
                  <c:v>149.47935600002802</c:v>
                </c:pt>
                <c:pt idx="45181">
                  <c:v>149.47982700005002</c:v>
                </c:pt>
                <c:pt idx="45182">
                  <c:v>149.487995000072</c:v>
                </c:pt>
                <c:pt idx="45183">
                  <c:v>149.48851400004</c:v>
                </c:pt>
                <c:pt idx="45184">
                  <c:v>149.48866699978598</c:v>
                </c:pt>
                <c:pt idx="45185">
                  <c:v>149.489968000125</c:v>
                </c:pt>
                <c:pt idx="45186">
                  <c:v>149.490935999892</c:v>
                </c:pt>
                <c:pt idx="45187">
                  <c:v>149.50488300018998</c:v>
                </c:pt>
                <c:pt idx="45188">
                  <c:v>149.50547199987301</c:v>
                </c:pt>
                <c:pt idx="45189">
                  <c:v>149.50663799981999</c:v>
                </c:pt>
                <c:pt idx="45190">
                  <c:v>149.50751900005298</c:v>
                </c:pt>
                <c:pt idx="45191">
                  <c:v>149.51561599991598</c:v>
                </c:pt>
                <c:pt idx="45192">
                  <c:v>149.51617399992702</c:v>
                </c:pt>
                <c:pt idx="45193">
                  <c:v>149.516999999832</c:v>
                </c:pt>
                <c:pt idx="45194">
                  <c:v>149.518137000086</c:v>
                </c:pt>
                <c:pt idx="45195">
                  <c:v>149.52214499999101</c:v>
                </c:pt>
                <c:pt idx="45196">
                  <c:v>149.52217600011798</c:v>
                </c:pt>
                <c:pt idx="45197">
                  <c:v>149.52282600006501</c:v>
                </c:pt>
                <c:pt idx="45198">
                  <c:v>149.52426599984301</c:v>
                </c:pt>
                <c:pt idx="45199">
                  <c:v>149.525287999949</c:v>
                </c:pt>
                <c:pt idx="45200">
                  <c:v>149.52749800022499</c:v>
                </c:pt>
                <c:pt idx="45201">
                  <c:v>149.52816899995</c:v>
                </c:pt>
                <c:pt idx="45202">
                  <c:v>149.529440000151</c:v>
                </c:pt>
                <c:pt idx="45203">
                  <c:v>149.53028299987599</c:v>
                </c:pt>
                <c:pt idx="45204">
                  <c:v>149.53174899983401</c:v>
                </c:pt>
                <c:pt idx="45205">
                  <c:v>149.532373000056</c:v>
                </c:pt>
                <c:pt idx="45206">
                  <c:v>149.533733000225</c:v>
                </c:pt>
                <c:pt idx="45207">
                  <c:v>149.534529999982</c:v>
                </c:pt>
                <c:pt idx="45208">
                  <c:v>149.536058000194</c:v>
                </c:pt>
                <c:pt idx="45209">
                  <c:v>149.539672000173</c:v>
                </c:pt>
                <c:pt idx="45210">
                  <c:v>149.54014100021499</c:v>
                </c:pt>
                <c:pt idx="45211">
                  <c:v>149.541067999962</c:v>
                </c:pt>
                <c:pt idx="45212">
                  <c:v>149.541652000152</c:v>
                </c:pt>
                <c:pt idx="45213">
                  <c:v>149.546998999994</c:v>
                </c:pt>
                <c:pt idx="45214">
                  <c:v>149.55360700014299</c:v>
                </c:pt>
                <c:pt idx="45215">
                  <c:v>149.56259700011199</c:v>
                </c:pt>
                <c:pt idx="45216">
                  <c:v>149.563096999827</c:v>
                </c:pt>
                <c:pt idx="45217">
                  <c:v>149.56398699996399</c:v>
                </c:pt>
                <c:pt idx="45218">
                  <c:v>149.56465800014399</c:v>
                </c:pt>
                <c:pt idx="45219">
                  <c:v>149.56695399996502</c:v>
                </c:pt>
                <c:pt idx="45220">
                  <c:v>149.583256999903</c:v>
                </c:pt>
                <c:pt idx="45221">
                  <c:v>149.583501000051</c:v>
                </c:pt>
                <c:pt idx="45222">
                  <c:v>149.58373599984</c:v>
                </c:pt>
                <c:pt idx="45223">
                  <c:v>149.58405100014701</c:v>
                </c:pt>
                <c:pt idx="45224">
                  <c:v>149.58439100018902</c:v>
                </c:pt>
                <c:pt idx="45225">
                  <c:v>149.59031299986199</c:v>
                </c:pt>
                <c:pt idx="45226">
                  <c:v>149.59127700012601</c:v>
                </c:pt>
                <c:pt idx="45227">
                  <c:v>149.59193400000001</c:v>
                </c:pt>
                <c:pt idx="45228">
                  <c:v>149.59312300015802</c:v>
                </c:pt>
                <c:pt idx="45229">
                  <c:v>149.59389300020098</c:v>
                </c:pt>
                <c:pt idx="45230">
                  <c:v>149.59455799998901</c:v>
                </c:pt>
                <c:pt idx="45231">
                  <c:v>149.610130999917</c:v>
                </c:pt>
                <c:pt idx="45232">
                  <c:v>149.61117499979002</c:v>
                </c:pt>
                <c:pt idx="45233">
                  <c:v>149.61178900011799</c:v>
                </c:pt>
                <c:pt idx="45234">
                  <c:v>149.613020999822</c:v>
                </c:pt>
                <c:pt idx="45235">
                  <c:v>149.61384300022399</c:v>
                </c:pt>
                <c:pt idx="45236">
                  <c:v>149.61457299977999</c:v>
                </c:pt>
                <c:pt idx="45237">
                  <c:v>149.615242999971</c:v>
                </c:pt>
                <c:pt idx="45238">
                  <c:v>149.616712999886</c:v>
                </c:pt>
                <c:pt idx="45239">
                  <c:v>149.61764999998098</c:v>
                </c:pt>
                <c:pt idx="45240">
                  <c:v>149.630102000173</c:v>
                </c:pt>
                <c:pt idx="45241">
                  <c:v>149.636247000216</c:v>
                </c:pt>
                <c:pt idx="45242">
                  <c:v>149.638063000111</c:v>
                </c:pt>
                <c:pt idx="45243">
                  <c:v>149.63843900022701</c:v>
                </c:pt>
                <c:pt idx="45244">
                  <c:v>149.63863599996299</c:v>
                </c:pt>
                <c:pt idx="45245">
                  <c:v>149.63958199996299</c:v>
                </c:pt>
                <c:pt idx="45246">
                  <c:v>149.64035499997402</c:v>
                </c:pt>
                <c:pt idx="45247">
                  <c:v>149.64275800002699</c:v>
                </c:pt>
                <c:pt idx="45248">
                  <c:v>149.652112999774</c:v>
                </c:pt>
                <c:pt idx="45249">
                  <c:v>149.654589999954</c:v>
                </c:pt>
                <c:pt idx="45250">
                  <c:v>149.65512800017601</c:v>
                </c:pt>
                <c:pt idx="45251">
                  <c:v>149.656523999965</c:v>
                </c:pt>
                <c:pt idx="45252">
                  <c:v>149.65736500016601</c:v>
                </c:pt>
                <c:pt idx="45253">
                  <c:v>149.67208600000899</c:v>
                </c:pt>
                <c:pt idx="45254">
                  <c:v>149.686597999789</c:v>
                </c:pt>
                <c:pt idx="45255">
                  <c:v>149.68723799984198</c:v>
                </c:pt>
                <c:pt idx="45256">
                  <c:v>149.68849600018001</c:v>
                </c:pt>
                <c:pt idx="45257">
                  <c:v>149.68951499986301</c:v>
                </c:pt>
                <c:pt idx="45258">
                  <c:v>149.70159799986499</c:v>
                </c:pt>
                <c:pt idx="45259">
                  <c:v>149.708327000098</c:v>
                </c:pt>
                <c:pt idx="45260">
                  <c:v>149.708894000013</c:v>
                </c:pt>
                <c:pt idx="45261">
                  <c:v>149.70980799989701</c:v>
                </c:pt>
                <c:pt idx="45262">
                  <c:v>149.710513000172</c:v>
                </c:pt>
                <c:pt idx="45263">
                  <c:v>149.711147999823</c:v>
                </c:pt>
                <c:pt idx="45264">
                  <c:v>149.71181600003499</c:v>
                </c:pt>
                <c:pt idx="45265">
                  <c:v>149.71322600012999</c:v>
                </c:pt>
                <c:pt idx="45266">
                  <c:v>149.71402299988699</c:v>
                </c:pt>
                <c:pt idx="45267">
                  <c:v>149.71417400010898</c:v>
                </c:pt>
                <c:pt idx="45268">
                  <c:v>149.73233399996298</c:v>
                </c:pt>
                <c:pt idx="45269">
                  <c:v>149.732902999858</c:v>
                </c:pt>
                <c:pt idx="45270">
                  <c:v>149.73391200010099</c:v>
                </c:pt>
                <c:pt idx="45271">
                  <c:v>149.73470699987899</c:v>
                </c:pt>
                <c:pt idx="45272">
                  <c:v>149.74153599996399</c:v>
                </c:pt>
                <c:pt idx="45273">
                  <c:v>149.74498499987001</c:v>
                </c:pt>
                <c:pt idx="45274">
                  <c:v>149.745522000102</c:v>
                </c:pt>
                <c:pt idx="45275">
                  <c:v>149.74564200019802</c:v>
                </c:pt>
                <c:pt idx="45276">
                  <c:v>149.74583499997601</c:v>
                </c:pt>
                <c:pt idx="45277">
                  <c:v>149.746511000103</c:v>
                </c:pt>
                <c:pt idx="45278">
                  <c:v>149.74693600015598</c:v>
                </c:pt>
                <c:pt idx="45279">
                  <c:v>149.74706000020799</c:v>
                </c:pt>
                <c:pt idx="45280">
                  <c:v>149.747787999785</c:v>
                </c:pt>
                <c:pt idx="45281">
                  <c:v>149.759222999819</c:v>
                </c:pt>
                <c:pt idx="45282">
                  <c:v>149.77713000007401</c:v>
                </c:pt>
                <c:pt idx="45283">
                  <c:v>149.79051199998099</c:v>
                </c:pt>
                <c:pt idx="45284">
                  <c:v>149.79364900000201</c:v>
                </c:pt>
                <c:pt idx="45285">
                  <c:v>149.79429799996001</c:v>
                </c:pt>
                <c:pt idx="45286">
                  <c:v>149.79560499978101</c:v>
                </c:pt>
                <c:pt idx="45287">
                  <c:v>149.79684399986499</c:v>
                </c:pt>
                <c:pt idx="45288">
                  <c:v>149.80073300012</c:v>
                </c:pt>
                <c:pt idx="45289">
                  <c:v>149.80396600003499</c:v>
                </c:pt>
                <c:pt idx="45290">
                  <c:v>149.804670999856</c:v>
                </c:pt>
                <c:pt idx="45291">
                  <c:v>149.80594300004603</c:v>
                </c:pt>
                <c:pt idx="45292">
                  <c:v>149.806801000067</c:v>
                </c:pt>
                <c:pt idx="45293">
                  <c:v>149.81668800009999</c:v>
                </c:pt>
                <c:pt idx="45294">
                  <c:v>149.81704399997301</c:v>
                </c:pt>
                <c:pt idx="45295">
                  <c:v>149.81761099988898</c:v>
                </c:pt>
                <c:pt idx="45296">
                  <c:v>149.81808499987798</c:v>
                </c:pt>
                <c:pt idx="45297">
                  <c:v>149.82993300009099</c:v>
                </c:pt>
                <c:pt idx="45298">
                  <c:v>149.83593799979602</c:v>
                </c:pt>
                <c:pt idx="45299">
                  <c:v>149.84866099985001</c:v>
                </c:pt>
                <c:pt idx="45300">
                  <c:v>149.84923600013599</c:v>
                </c:pt>
                <c:pt idx="45301">
                  <c:v>149.85030400020997</c:v>
                </c:pt>
                <c:pt idx="45302">
                  <c:v>149.85099200021</c:v>
                </c:pt>
                <c:pt idx="45303">
                  <c:v>149.86452799985202</c:v>
                </c:pt>
                <c:pt idx="45304">
                  <c:v>149.86513199983099</c:v>
                </c:pt>
                <c:pt idx="45305">
                  <c:v>149.866180000117</c:v>
                </c:pt>
                <c:pt idx="45306">
                  <c:v>149.86690900013801</c:v>
                </c:pt>
                <c:pt idx="45307">
                  <c:v>149.87418999999099</c:v>
                </c:pt>
                <c:pt idx="45308">
                  <c:v>149.875694000002</c:v>
                </c:pt>
                <c:pt idx="45309">
                  <c:v>149.87604399993802</c:v>
                </c:pt>
                <c:pt idx="45310">
                  <c:v>149.876736999885</c:v>
                </c:pt>
                <c:pt idx="45311">
                  <c:v>149.87783000015</c:v>
                </c:pt>
                <c:pt idx="45312">
                  <c:v>149.88813199988698</c:v>
                </c:pt>
                <c:pt idx="45313">
                  <c:v>149.88869099988699</c:v>
                </c:pt>
                <c:pt idx="45314">
                  <c:v>149.89069000012</c:v>
                </c:pt>
                <c:pt idx="45315">
                  <c:v>149.89092099995099</c:v>
                </c:pt>
                <c:pt idx="45316">
                  <c:v>149.89221199994</c:v>
                </c:pt>
                <c:pt idx="45317">
                  <c:v>149.89239399983401</c:v>
                </c:pt>
                <c:pt idx="45318">
                  <c:v>149.89411599981298</c:v>
                </c:pt>
                <c:pt idx="45319">
                  <c:v>149.89435100005701</c:v>
                </c:pt>
                <c:pt idx="45320">
                  <c:v>149.89447900006701</c:v>
                </c:pt>
                <c:pt idx="45321">
                  <c:v>149.89516600007801</c:v>
                </c:pt>
                <c:pt idx="45322">
                  <c:v>149.89523599979202</c:v>
                </c:pt>
                <c:pt idx="45323">
                  <c:v>149.89530399998301</c:v>
                </c:pt>
                <c:pt idx="45324">
                  <c:v>149.895367000226</c:v>
                </c:pt>
                <c:pt idx="45325">
                  <c:v>149.89637500002502</c:v>
                </c:pt>
                <c:pt idx="45326">
                  <c:v>149.89707099994098</c:v>
                </c:pt>
                <c:pt idx="45327">
                  <c:v>149.89751399980301</c:v>
                </c:pt>
                <c:pt idx="45328">
                  <c:v>149.898113999825</c:v>
                </c:pt>
                <c:pt idx="45329">
                  <c:v>149.90597699988899</c:v>
                </c:pt>
                <c:pt idx="45330">
                  <c:v>149.91194000003799</c:v>
                </c:pt>
                <c:pt idx="45331">
                  <c:v>149.91256900020701</c:v>
                </c:pt>
                <c:pt idx="45332">
                  <c:v>149.91381700019699</c:v>
                </c:pt>
                <c:pt idx="45333">
                  <c:v>149.914794999858</c:v>
                </c:pt>
                <c:pt idx="45334">
                  <c:v>149.916286999996</c:v>
                </c:pt>
                <c:pt idx="45335">
                  <c:v>149.916988999848</c:v>
                </c:pt>
                <c:pt idx="45336">
                  <c:v>149.91835299997499</c:v>
                </c:pt>
                <c:pt idx="45337">
                  <c:v>149.91932800012299</c:v>
                </c:pt>
                <c:pt idx="45338">
                  <c:v>149.921459999859</c:v>
                </c:pt>
                <c:pt idx="45339">
                  <c:v>149.922006999986</c:v>
                </c:pt>
                <c:pt idx="45340">
                  <c:v>149.92298600009201</c:v>
                </c:pt>
                <c:pt idx="45341">
                  <c:v>149.92300599987999</c:v>
                </c:pt>
                <c:pt idx="45342">
                  <c:v>149.92371400012399</c:v>
                </c:pt>
                <c:pt idx="45343">
                  <c:v>149.932937999892</c:v>
                </c:pt>
                <c:pt idx="45344">
                  <c:v>149.94598000021099</c:v>
                </c:pt>
                <c:pt idx="45345">
                  <c:v>149.94815199997899</c:v>
                </c:pt>
                <c:pt idx="45346">
                  <c:v>149.948829000095</c:v>
                </c:pt>
                <c:pt idx="45347">
                  <c:v>149.95020000014799</c:v>
                </c:pt>
                <c:pt idx="45348">
                  <c:v>149.95112899987302</c:v>
                </c:pt>
                <c:pt idx="45349">
                  <c:v>149.972211000203</c:v>
                </c:pt>
                <c:pt idx="45350">
                  <c:v>149.97266399995999</c:v>
                </c:pt>
                <c:pt idx="45351">
                  <c:v>149.97344199991801</c:v>
                </c:pt>
                <c:pt idx="45352">
                  <c:v>149.97403999996001</c:v>
                </c:pt>
                <c:pt idx="45353">
                  <c:v>149.983970999983</c:v>
                </c:pt>
                <c:pt idx="45354">
                  <c:v>149.98456600005701</c:v>
                </c:pt>
                <c:pt idx="45355">
                  <c:v>149.98572600006801</c:v>
                </c:pt>
                <c:pt idx="45356">
                  <c:v>149.98649400013102</c:v>
                </c:pt>
                <c:pt idx="45357">
                  <c:v>150.00815399980598</c:v>
                </c:pt>
                <c:pt idx="45358">
                  <c:v>150.01106599993301</c:v>
                </c:pt>
                <c:pt idx="45359">
                  <c:v>150.01889699988101</c:v>
                </c:pt>
                <c:pt idx="45360">
                  <c:v>150.02231500011399</c:v>
                </c:pt>
                <c:pt idx="45361">
                  <c:v>150.024062999818</c:v>
                </c:pt>
                <c:pt idx="45362">
                  <c:v>150.02476000017802</c:v>
                </c:pt>
                <c:pt idx="45363">
                  <c:v>150.02608199983999</c:v>
                </c:pt>
                <c:pt idx="45364">
                  <c:v>150.02703900017801</c:v>
                </c:pt>
                <c:pt idx="45365">
                  <c:v>150.036966999778</c:v>
                </c:pt>
                <c:pt idx="45366">
                  <c:v>150.050752999959</c:v>
                </c:pt>
                <c:pt idx="45367">
                  <c:v>150.05628900007599</c:v>
                </c:pt>
                <c:pt idx="45368">
                  <c:v>150.05695599984301</c:v>
                </c:pt>
                <c:pt idx="45369">
                  <c:v>150.05831300004499</c:v>
                </c:pt>
                <c:pt idx="45370">
                  <c:v>150.05927999982299</c:v>
                </c:pt>
                <c:pt idx="45371">
                  <c:v>150.060008999844</c:v>
                </c:pt>
                <c:pt idx="45372">
                  <c:v>150.067913999919</c:v>
                </c:pt>
                <c:pt idx="45373">
                  <c:v>150.08023700011103</c:v>
                </c:pt>
                <c:pt idx="45374">
                  <c:v>150.08094099994099</c:v>
                </c:pt>
                <c:pt idx="45375">
                  <c:v>150.08219999981497</c:v>
                </c:pt>
                <c:pt idx="45376">
                  <c:v>150.082999000005</c:v>
                </c:pt>
                <c:pt idx="45377">
                  <c:v>150.08407400000502</c:v>
                </c:pt>
                <c:pt idx="45378">
                  <c:v>150.08788100021698</c:v>
                </c:pt>
                <c:pt idx="45379">
                  <c:v>150.11182099988201</c:v>
                </c:pt>
                <c:pt idx="45380">
                  <c:v>150.112290999913</c:v>
                </c:pt>
                <c:pt idx="45381">
                  <c:v>150.11302899984</c:v>
                </c:pt>
                <c:pt idx="45382">
                  <c:v>150.11361799997698</c:v>
                </c:pt>
                <c:pt idx="45383">
                  <c:v>150.116960000104</c:v>
                </c:pt>
                <c:pt idx="45384">
                  <c:v>150.148892999823</c:v>
                </c:pt>
                <c:pt idx="45385">
                  <c:v>150.15465099986602</c:v>
                </c:pt>
                <c:pt idx="45386">
                  <c:v>150.15531400013001</c:v>
                </c:pt>
                <c:pt idx="45387">
                  <c:v>150.15658699985502</c:v>
                </c:pt>
                <c:pt idx="45388">
                  <c:v>150.157501000194</c:v>
                </c:pt>
                <c:pt idx="45389">
                  <c:v>150.15758800018298</c:v>
                </c:pt>
                <c:pt idx="45390">
                  <c:v>150.15810500017301</c:v>
                </c:pt>
                <c:pt idx="45391">
                  <c:v>150.159150000035</c:v>
                </c:pt>
                <c:pt idx="45392">
                  <c:v>150.159892999909</c:v>
                </c:pt>
                <c:pt idx="45393">
                  <c:v>150.163507999877</c:v>
                </c:pt>
                <c:pt idx="45394">
                  <c:v>150.16384099999402</c:v>
                </c:pt>
                <c:pt idx="45395">
                  <c:v>150.16417000015198</c:v>
                </c:pt>
                <c:pt idx="45396">
                  <c:v>150.164325999867</c:v>
                </c:pt>
                <c:pt idx="45397">
                  <c:v>150.164459999814</c:v>
                </c:pt>
                <c:pt idx="45398">
                  <c:v>150.16446600020501</c:v>
                </c:pt>
                <c:pt idx="45399">
                  <c:v>150.16475199990902</c:v>
                </c:pt>
                <c:pt idx="45400">
                  <c:v>150.164918999962</c:v>
                </c:pt>
                <c:pt idx="45401">
                  <c:v>150.165361999825</c:v>
                </c:pt>
                <c:pt idx="45402">
                  <c:v>150.16584700015301</c:v>
                </c:pt>
                <c:pt idx="45403">
                  <c:v>150.18454399978501</c:v>
                </c:pt>
                <c:pt idx="45404">
                  <c:v>150.18488299983798</c:v>
                </c:pt>
                <c:pt idx="45405">
                  <c:v>150.18542300003901</c:v>
                </c:pt>
                <c:pt idx="45406">
                  <c:v>150.185840000176</c:v>
                </c:pt>
                <c:pt idx="45407">
                  <c:v>150.23027000006499</c:v>
                </c:pt>
                <c:pt idx="45408">
                  <c:v>150.23221999990699</c:v>
                </c:pt>
                <c:pt idx="45409">
                  <c:v>150.23271900008601</c:v>
                </c:pt>
                <c:pt idx="45410">
                  <c:v>150.233400000161</c:v>
                </c:pt>
                <c:pt idx="45411">
                  <c:v>150.23464200021402</c:v>
                </c:pt>
                <c:pt idx="45412">
                  <c:v>150.235526999949</c:v>
                </c:pt>
                <c:pt idx="45413">
                  <c:v>150.23926499998097</c:v>
                </c:pt>
                <c:pt idx="45414">
                  <c:v>150.24989099992999</c:v>
                </c:pt>
                <c:pt idx="45415">
                  <c:v>150.25059199979202</c:v>
                </c:pt>
                <c:pt idx="45416">
                  <c:v>150.25184500018401</c:v>
                </c:pt>
                <c:pt idx="45417">
                  <c:v>150.25317800018399</c:v>
                </c:pt>
                <c:pt idx="45418">
                  <c:v>150.27073700002802</c:v>
                </c:pt>
                <c:pt idx="45419">
                  <c:v>150.27090700004899</c:v>
                </c:pt>
                <c:pt idx="45420">
                  <c:v>150.27150700007002</c:v>
                </c:pt>
                <c:pt idx="45421">
                  <c:v>150.272709000091</c:v>
                </c:pt>
                <c:pt idx="45422">
                  <c:v>150.27358299994299</c:v>
                </c:pt>
                <c:pt idx="45423">
                  <c:v>150.28472199992299</c:v>
                </c:pt>
                <c:pt idx="45424">
                  <c:v>150.28543500011401</c:v>
                </c:pt>
                <c:pt idx="45425">
                  <c:v>150.28679899978599</c:v>
                </c:pt>
                <c:pt idx="45426">
                  <c:v>150.28779100020901</c:v>
                </c:pt>
                <c:pt idx="45427">
                  <c:v>150.31511799998</c:v>
                </c:pt>
                <c:pt idx="45428">
                  <c:v>150.315761999991</c:v>
                </c:pt>
                <c:pt idx="45429">
                  <c:v>150.31578300022301</c:v>
                </c:pt>
                <c:pt idx="45430">
                  <c:v>150.31618000011798</c:v>
                </c:pt>
                <c:pt idx="45431">
                  <c:v>150.31699100018099</c:v>
                </c:pt>
                <c:pt idx="45432">
                  <c:v>150.317092000022</c:v>
                </c:pt>
                <c:pt idx="45433">
                  <c:v>150.317445999917</c:v>
                </c:pt>
                <c:pt idx="45434">
                  <c:v>150.31756899998001</c:v>
                </c:pt>
                <c:pt idx="45435">
                  <c:v>150.31807600007502</c:v>
                </c:pt>
                <c:pt idx="45436">
                  <c:v>150.31811300013899</c:v>
                </c:pt>
                <c:pt idx="45437">
                  <c:v>150.33808799989799</c:v>
                </c:pt>
                <c:pt idx="45438">
                  <c:v>150.34141700016298</c:v>
                </c:pt>
                <c:pt idx="45439">
                  <c:v>150.35936000003801</c:v>
                </c:pt>
                <c:pt idx="45440">
                  <c:v>150.36002299984801</c:v>
                </c:pt>
                <c:pt idx="45441">
                  <c:v>150.36129200006999</c:v>
                </c:pt>
                <c:pt idx="45442">
                  <c:v>150.36223400011201</c:v>
                </c:pt>
                <c:pt idx="45443">
                  <c:v>150.36788299994402</c:v>
                </c:pt>
                <c:pt idx="45444">
                  <c:v>150.368654999965</c:v>
                </c:pt>
                <c:pt idx="45445">
                  <c:v>150.36926499988101</c:v>
                </c:pt>
                <c:pt idx="45446">
                  <c:v>150.37045200006099</c:v>
                </c:pt>
                <c:pt idx="45447">
                  <c:v>150.37123799993398</c:v>
                </c:pt>
                <c:pt idx="45448">
                  <c:v>150.37759699998702</c:v>
                </c:pt>
                <c:pt idx="45449">
                  <c:v>150.37780800003</c:v>
                </c:pt>
                <c:pt idx="45450">
                  <c:v>150.378206999903</c:v>
                </c:pt>
                <c:pt idx="45451">
                  <c:v>150.379605000125</c:v>
                </c:pt>
                <c:pt idx="45452">
                  <c:v>150.38050900011501</c:v>
                </c:pt>
                <c:pt idx="45453">
                  <c:v>150.38147599989301</c:v>
                </c:pt>
                <c:pt idx="45454">
                  <c:v>150.38214700007299</c:v>
                </c:pt>
                <c:pt idx="45455">
                  <c:v>150.38341899980801</c:v>
                </c:pt>
                <c:pt idx="45456">
                  <c:v>150.38415099979801</c:v>
                </c:pt>
                <c:pt idx="45457">
                  <c:v>150.38419800020998</c:v>
                </c:pt>
                <c:pt idx="45458">
                  <c:v>150.403026999811</c:v>
                </c:pt>
                <c:pt idx="45459">
                  <c:v>150.40347800004301</c:v>
                </c:pt>
                <c:pt idx="45460">
                  <c:v>150.40405799982102</c:v>
                </c:pt>
                <c:pt idx="45461">
                  <c:v>150.40416200008602</c:v>
                </c:pt>
                <c:pt idx="45462">
                  <c:v>150.40479700019199</c:v>
                </c:pt>
                <c:pt idx="45463">
                  <c:v>150.40504099988499</c:v>
                </c:pt>
                <c:pt idx="45464">
                  <c:v>150.40616799979</c:v>
                </c:pt>
                <c:pt idx="45465">
                  <c:v>150.40717600004399</c:v>
                </c:pt>
                <c:pt idx="45466">
                  <c:v>150.43530100001499</c:v>
                </c:pt>
                <c:pt idx="45467">
                  <c:v>150.44148500010101</c:v>
                </c:pt>
                <c:pt idx="45468">
                  <c:v>150.44246800016401</c:v>
                </c:pt>
                <c:pt idx="45469">
                  <c:v>150.44309499990001</c:v>
                </c:pt>
                <c:pt idx="45470">
                  <c:v>150.44420300000598</c:v>
                </c:pt>
                <c:pt idx="45471">
                  <c:v>150.44498399993199</c:v>
                </c:pt>
                <c:pt idx="45472">
                  <c:v>150.44648699995301</c:v>
                </c:pt>
                <c:pt idx="45473">
                  <c:v>150.446488999932</c:v>
                </c:pt>
                <c:pt idx="45474">
                  <c:v>150.44705899981599</c:v>
                </c:pt>
                <c:pt idx="45475">
                  <c:v>150.44807300000599</c:v>
                </c:pt>
                <c:pt idx="45476">
                  <c:v>150.44880300001699</c:v>
                </c:pt>
                <c:pt idx="45477">
                  <c:v>150.45707999979601</c:v>
                </c:pt>
                <c:pt idx="45478">
                  <c:v>150.45766699995499</c:v>
                </c:pt>
                <c:pt idx="45479">
                  <c:v>150.458857000103</c:v>
                </c:pt>
                <c:pt idx="45480">
                  <c:v>150.45963600005001</c:v>
                </c:pt>
                <c:pt idx="45481">
                  <c:v>150.463089999902</c:v>
                </c:pt>
                <c:pt idx="45482">
                  <c:v>150.463591000061</c:v>
                </c:pt>
                <c:pt idx="45483">
                  <c:v>150.46447099984999</c:v>
                </c:pt>
                <c:pt idx="45484">
                  <c:v>150.46516700021999</c:v>
                </c:pt>
                <c:pt idx="45485">
                  <c:v>150.47520699999899</c:v>
                </c:pt>
                <c:pt idx="45486">
                  <c:v>150.48446499986301</c:v>
                </c:pt>
                <c:pt idx="45487">
                  <c:v>150.49250299989501</c:v>
                </c:pt>
                <c:pt idx="45488">
                  <c:v>150.506436999876</c:v>
                </c:pt>
                <c:pt idx="45489">
                  <c:v>150.50990000008801</c:v>
                </c:pt>
                <c:pt idx="45490">
                  <c:v>150.51691899998301</c:v>
                </c:pt>
                <c:pt idx="45491">
                  <c:v>150.51767800014201</c:v>
                </c:pt>
                <c:pt idx="45492">
                  <c:v>150.51915000003601</c:v>
                </c:pt>
                <c:pt idx="45493">
                  <c:v>150.520147999941</c:v>
                </c:pt>
                <c:pt idx="45494">
                  <c:v>150.543434000155</c:v>
                </c:pt>
                <c:pt idx="45495">
                  <c:v>150.54408000014499</c:v>
                </c:pt>
                <c:pt idx="45496">
                  <c:v>150.54519600016599</c:v>
                </c:pt>
                <c:pt idx="45497">
                  <c:v>150.54536800016601</c:v>
                </c:pt>
                <c:pt idx="45498">
                  <c:v>150.54594100001799</c:v>
                </c:pt>
                <c:pt idx="45499">
                  <c:v>150.546322000082</c:v>
                </c:pt>
                <c:pt idx="45500">
                  <c:v>150.54713700010299</c:v>
                </c:pt>
                <c:pt idx="45501">
                  <c:v>150.548455999796</c:v>
                </c:pt>
                <c:pt idx="45502">
                  <c:v>150.55218699990201</c:v>
                </c:pt>
                <c:pt idx="45503">
                  <c:v>150.553749000209</c:v>
                </c:pt>
                <c:pt idx="45504">
                  <c:v>150.57711100007501</c:v>
                </c:pt>
                <c:pt idx="45505">
                  <c:v>150.57750000005399</c:v>
                </c:pt>
                <c:pt idx="45506">
                  <c:v>150.57821600021202</c:v>
                </c:pt>
                <c:pt idx="45507">
                  <c:v>150.57867699988401</c:v>
                </c:pt>
                <c:pt idx="45508">
                  <c:v>150.58533899991701</c:v>
                </c:pt>
                <c:pt idx="45509">
                  <c:v>150.58599699978001</c:v>
                </c:pt>
                <c:pt idx="45510">
                  <c:v>150.58622500009702</c:v>
                </c:pt>
                <c:pt idx="45511">
                  <c:v>150.586502999885</c:v>
                </c:pt>
                <c:pt idx="45512">
                  <c:v>150.587292000182</c:v>
                </c:pt>
                <c:pt idx="45513">
                  <c:v>150.58729500014999</c:v>
                </c:pt>
                <c:pt idx="45514">
                  <c:v>150.58730400005498</c:v>
                </c:pt>
                <c:pt idx="45515">
                  <c:v>150.58810800019199</c:v>
                </c:pt>
                <c:pt idx="45516">
                  <c:v>150.58811000017101</c:v>
                </c:pt>
                <c:pt idx="45517">
                  <c:v>150.60215299990801</c:v>
                </c:pt>
                <c:pt idx="45518">
                  <c:v>150.60281100022598</c:v>
                </c:pt>
                <c:pt idx="45519">
                  <c:v>150.604053999813</c:v>
                </c:pt>
                <c:pt idx="45520">
                  <c:v>150.604979000036</c:v>
                </c:pt>
                <c:pt idx="45521">
                  <c:v>150.61651199994199</c:v>
                </c:pt>
                <c:pt idx="45522">
                  <c:v>150.617005000185</c:v>
                </c:pt>
                <c:pt idx="45523">
                  <c:v>150.61709800011101</c:v>
                </c:pt>
                <c:pt idx="45524">
                  <c:v>150.61774700006899</c:v>
                </c:pt>
                <c:pt idx="45525">
                  <c:v>150.618961999953</c:v>
                </c:pt>
                <c:pt idx="45526">
                  <c:v>150.619848000133</c:v>
                </c:pt>
                <c:pt idx="45527">
                  <c:v>150.63425300013398</c:v>
                </c:pt>
                <c:pt idx="45528">
                  <c:v>150.63475999977499</c:v>
                </c:pt>
                <c:pt idx="45529">
                  <c:v>150.635687999965</c:v>
                </c:pt>
                <c:pt idx="45530">
                  <c:v>150.63631300017698</c:v>
                </c:pt>
                <c:pt idx="45531">
                  <c:v>150.63681199990202</c:v>
                </c:pt>
                <c:pt idx="45532">
                  <c:v>150.64018300017699</c:v>
                </c:pt>
                <c:pt idx="45533">
                  <c:v>150.640571000167</c:v>
                </c:pt>
                <c:pt idx="45534">
                  <c:v>150.64128799986</c:v>
                </c:pt>
                <c:pt idx="45535">
                  <c:v>150.64180999979698</c:v>
                </c:pt>
                <c:pt idx="45536">
                  <c:v>150.651542000105</c:v>
                </c:pt>
                <c:pt idx="45537">
                  <c:v>150.66384600004301</c:v>
                </c:pt>
                <c:pt idx="45538">
                  <c:v>150.67016300008601</c:v>
                </c:pt>
                <c:pt idx="45539">
                  <c:v>150.67089900003299</c:v>
                </c:pt>
                <c:pt idx="45540">
                  <c:v>150.672301000213</c:v>
                </c:pt>
                <c:pt idx="45541">
                  <c:v>150.673281999843</c:v>
                </c:pt>
                <c:pt idx="45542">
                  <c:v>150.68441799985501</c:v>
                </c:pt>
                <c:pt idx="45543">
                  <c:v>150.68515099983401</c:v>
                </c:pt>
                <c:pt idx="45544">
                  <c:v>150.68646500003499</c:v>
                </c:pt>
                <c:pt idx="45545">
                  <c:v>150.68683600020401</c:v>
                </c:pt>
                <c:pt idx="45546">
                  <c:v>150.687452000056</c:v>
                </c:pt>
                <c:pt idx="45547">
                  <c:v>150.68745500002399</c:v>
                </c:pt>
                <c:pt idx="45548">
                  <c:v>150.68762600003498</c:v>
                </c:pt>
                <c:pt idx="45549">
                  <c:v>150.687856999866</c:v>
                </c:pt>
                <c:pt idx="45550">
                  <c:v>150.68894300020401</c:v>
                </c:pt>
                <c:pt idx="45551">
                  <c:v>150.68894700016202</c:v>
                </c:pt>
                <c:pt idx="45552">
                  <c:v>150.689822999993</c:v>
                </c:pt>
                <c:pt idx="45553">
                  <c:v>150.68983399987701</c:v>
                </c:pt>
                <c:pt idx="45554">
                  <c:v>150.696301000152</c:v>
                </c:pt>
                <c:pt idx="45555">
                  <c:v>150.69631200003599</c:v>
                </c:pt>
                <c:pt idx="45556">
                  <c:v>150.696988000163</c:v>
                </c:pt>
                <c:pt idx="45557">
                  <c:v>150.698156000089</c:v>
                </c:pt>
                <c:pt idx="45558">
                  <c:v>150.69882199986699</c:v>
                </c:pt>
                <c:pt idx="45559">
                  <c:v>150.701952999952</c:v>
                </c:pt>
                <c:pt idx="45560">
                  <c:v>150.702336999984</c:v>
                </c:pt>
                <c:pt idx="45561">
                  <c:v>150.70334399979401</c:v>
                </c:pt>
                <c:pt idx="45562">
                  <c:v>150.70374700007901</c:v>
                </c:pt>
                <c:pt idx="45563">
                  <c:v>150.714605999837</c:v>
                </c:pt>
                <c:pt idx="45564">
                  <c:v>150.718300999869</c:v>
                </c:pt>
                <c:pt idx="45565">
                  <c:v>150.73236999978599</c:v>
                </c:pt>
                <c:pt idx="45566">
                  <c:v>150.74023499982999</c:v>
                </c:pt>
                <c:pt idx="45567">
                  <c:v>150.75114799992599</c:v>
                </c:pt>
                <c:pt idx="45568">
                  <c:v>150.767752999854</c:v>
                </c:pt>
                <c:pt idx="45569">
                  <c:v>150.77821900013001</c:v>
                </c:pt>
                <c:pt idx="45570">
                  <c:v>150.78095699982399</c:v>
                </c:pt>
                <c:pt idx="45571">
                  <c:v>150.826291000157</c:v>
                </c:pt>
                <c:pt idx="45572">
                  <c:v>150.845350000054</c:v>
                </c:pt>
                <c:pt idx="45573">
                  <c:v>150.84604399998997</c:v>
                </c:pt>
                <c:pt idx="45574">
                  <c:v>150.84710700011701</c:v>
                </c:pt>
                <c:pt idx="45575">
                  <c:v>150.84836100004301</c:v>
                </c:pt>
                <c:pt idx="45576">
                  <c:v>150.880757999857</c:v>
                </c:pt>
                <c:pt idx="45577">
                  <c:v>150.88089700020601</c:v>
                </c:pt>
                <c:pt idx="45578">
                  <c:v>150.881416000174</c:v>
                </c:pt>
                <c:pt idx="45579">
                  <c:v>150.881488999857</c:v>
                </c:pt>
                <c:pt idx="45580">
                  <c:v>150.882218999868</c:v>
                </c:pt>
                <c:pt idx="45581">
                  <c:v>150.88275700009001</c:v>
                </c:pt>
                <c:pt idx="45582">
                  <c:v>150.882862999878</c:v>
                </c:pt>
                <c:pt idx="45583">
                  <c:v>150.88414599995301</c:v>
                </c:pt>
                <c:pt idx="45584">
                  <c:v>150.89974500005999</c:v>
                </c:pt>
                <c:pt idx="45585">
                  <c:v>150.911621999966</c:v>
                </c:pt>
                <c:pt idx="45586">
                  <c:v>150.912345000051</c:v>
                </c:pt>
                <c:pt idx="45587">
                  <c:v>150.91355300000899</c:v>
                </c:pt>
                <c:pt idx="45588">
                  <c:v>150.915138000073</c:v>
                </c:pt>
                <c:pt idx="45589">
                  <c:v>150.93009700012698</c:v>
                </c:pt>
                <c:pt idx="45590">
                  <c:v>150.93086500019101</c:v>
                </c:pt>
                <c:pt idx="45591">
                  <c:v>150.93213399995801</c:v>
                </c:pt>
                <c:pt idx="45592">
                  <c:v>150.93310400015901</c:v>
                </c:pt>
                <c:pt idx="45593">
                  <c:v>150.93574299999</c:v>
                </c:pt>
                <c:pt idx="45594">
                  <c:v>150.93617399998001</c:v>
                </c:pt>
                <c:pt idx="45595">
                  <c:v>150.936977000128</c:v>
                </c:pt>
                <c:pt idx="45596">
                  <c:v>150.93758700004398</c:v>
                </c:pt>
                <c:pt idx="45597">
                  <c:v>150.94423800019197</c:v>
                </c:pt>
                <c:pt idx="45598">
                  <c:v>150.953783000204</c:v>
                </c:pt>
                <c:pt idx="45599">
                  <c:v>150.95450299986601</c:v>
                </c:pt>
                <c:pt idx="45600">
                  <c:v>150.954705000003</c:v>
                </c:pt>
                <c:pt idx="45601">
                  <c:v>150.95473600013</c:v>
                </c:pt>
                <c:pt idx="45602">
                  <c:v>150.95520600016201</c:v>
                </c:pt>
                <c:pt idx="45603">
                  <c:v>150.95589900010899</c:v>
                </c:pt>
                <c:pt idx="45604">
                  <c:v>150.95594500007701</c:v>
                </c:pt>
                <c:pt idx="45605">
                  <c:v>150.95645100018299</c:v>
                </c:pt>
                <c:pt idx="45606">
                  <c:v>150.95684200014099</c:v>
                </c:pt>
                <c:pt idx="45607">
                  <c:v>150.98373299997499</c:v>
                </c:pt>
                <c:pt idx="45608">
                  <c:v>150.99007199978502</c:v>
                </c:pt>
                <c:pt idx="45609">
                  <c:v>150.990733000071</c:v>
                </c:pt>
                <c:pt idx="45610">
                  <c:v>150.992033999955</c:v>
                </c:pt>
                <c:pt idx="45611">
                  <c:v>150.99299299981701</c:v>
                </c:pt>
                <c:pt idx="45612">
                  <c:v>151.00126300012499</c:v>
                </c:pt>
                <c:pt idx="45613">
                  <c:v>151.00399999982901</c:v>
                </c:pt>
                <c:pt idx="45614">
                  <c:v>151.005428000189</c:v>
                </c:pt>
                <c:pt idx="45615">
                  <c:v>151.01290800021101</c:v>
                </c:pt>
                <c:pt idx="45616">
                  <c:v>151.01905399978901</c:v>
                </c:pt>
                <c:pt idx="45617">
                  <c:v>151.01965199983098</c:v>
                </c:pt>
                <c:pt idx="45618">
                  <c:v>151.02093899986301</c:v>
                </c:pt>
                <c:pt idx="45619">
                  <c:v>151.02185100022302</c:v>
                </c:pt>
                <c:pt idx="45620">
                  <c:v>151.052077999793</c:v>
                </c:pt>
                <c:pt idx="45621">
                  <c:v>151.05254099989901</c:v>
                </c:pt>
                <c:pt idx="45622">
                  <c:v>151.053297000089</c:v>
                </c:pt>
                <c:pt idx="45623">
                  <c:v>151.05391299994099</c:v>
                </c:pt>
                <c:pt idx="45624">
                  <c:v>151.06108700001602</c:v>
                </c:pt>
                <c:pt idx="45625">
                  <c:v>151.06823099995299</c:v>
                </c:pt>
                <c:pt idx="45626">
                  <c:v>151.06934100003801</c:v>
                </c:pt>
                <c:pt idx="45627">
                  <c:v>151.069992999964</c:v>
                </c:pt>
                <c:pt idx="45628">
                  <c:v>151.07136400001698</c:v>
                </c:pt>
                <c:pt idx="45629">
                  <c:v>151.072283999837</c:v>
                </c:pt>
                <c:pt idx="45630">
                  <c:v>151.09031400015701</c:v>
                </c:pt>
                <c:pt idx="45631">
                  <c:v>151.09098799985</c:v>
                </c:pt>
                <c:pt idx="45632">
                  <c:v>151.09241099980801</c:v>
                </c:pt>
                <c:pt idx="45633">
                  <c:v>151.09246200017802</c:v>
                </c:pt>
                <c:pt idx="45634">
                  <c:v>151.093071000104</c:v>
                </c:pt>
                <c:pt idx="45635">
                  <c:v>151.09333500004101</c:v>
                </c:pt>
                <c:pt idx="45636">
                  <c:v>151.09418900010402</c:v>
                </c:pt>
                <c:pt idx="45637">
                  <c:v>151.09558899985097</c:v>
                </c:pt>
                <c:pt idx="45638">
                  <c:v>151.10998599993701</c:v>
                </c:pt>
                <c:pt idx="45639">
                  <c:v>151.11060400022302</c:v>
                </c:pt>
                <c:pt idx="45640">
                  <c:v>151.11186300009598</c:v>
                </c:pt>
                <c:pt idx="45641">
                  <c:v>151.11273399998001</c:v>
                </c:pt>
                <c:pt idx="45642">
                  <c:v>151.11282699990599</c:v>
                </c:pt>
                <c:pt idx="45643">
                  <c:v>151.11342599993802</c:v>
                </c:pt>
                <c:pt idx="45644">
                  <c:v>151.114561000213</c:v>
                </c:pt>
                <c:pt idx="45645">
                  <c:v>151.115507000213</c:v>
                </c:pt>
                <c:pt idx="45646">
                  <c:v>151.11899300018098</c:v>
                </c:pt>
                <c:pt idx="45647">
                  <c:v>151.126025999928</c:v>
                </c:pt>
                <c:pt idx="45648">
                  <c:v>151.12669700010801</c:v>
                </c:pt>
                <c:pt idx="45649">
                  <c:v>151.12801599980199</c:v>
                </c:pt>
                <c:pt idx="45650">
                  <c:v>151.12816400005599</c:v>
                </c:pt>
                <c:pt idx="45651">
                  <c:v>151.129144000151</c:v>
                </c:pt>
                <c:pt idx="45652">
                  <c:v>151.12963499996098</c:v>
                </c:pt>
                <c:pt idx="45653">
                  <c:v>151.13008199978103</c:v>
                </c:pt>
                <c:pt idx="45654">
                  <c:v>151.130931999887</c:v>
                </c:pt>
                <c:pt idx="45655">
                  <c:v>151.131455999802</c:v>
                </c:pt>
                <c:pt idx="45656">
                  <c:v>151.14521299983599</c:v>
                </c:pt>
                <c:pt idx="45657">
                  <c:v>151.14583800004701</c:v>
                </c:pt>
                <c:pt idx="45658">
                  <c:v>151.14705599989901</c:v>
                </c:pt>
                <c:pt idx="45659">
                  <c:v>151.14787599986801</c:v>
                </c:pt>
                <c:pt idx="45660">
                  <c:v>151.156959000218</c:v>
                </c:pt>
                <c:pt idx="45661">
                  <c:v>151.15734600021801</c:v>
                </c:pt>
                <c:pt idx="45662">
                  <c:v>151.158117999784</c:v>
                </c:pt>
                <c:pt idx="45663">
                  <c:v>151.158706999922</c:v>
                </c:pt>
                <c:pt idx="45664">
                  <c:v>151.16181299981599</c:v>
                </c:pt>
                <c:pt idx="45665">
                  <c:v>151.176976999977</c:v>
                </c:pt>
                <c:pt idx="45666">
                  <c:v>151.180884000041</c:v>
                </c:pt>
                <c:pt idx="45667">
                  <c:v>151.18620300017901</c:v>
                </c:pt>
                <c:pt idx="45668">
                  <c:v>151.18677200007298</c:v>
                </c:pt>
                <c:pt idx="45669">
                  <c:v>151.18765399984102</c:v>
                </c:pt>
                <c:pt idx="45670">
                  <c:v>151.18795099988299</c:v>
                </c:pt>
                <c:pt idx="45671">
                  <c:v>151.18818000018999</c:v>
                </c:pt>
                <c:pt idx="45672">
                  <c:v>151.18881699982001</c:v>
                </c:pt>
                <c:pt idx="45673">
                  <c:v>151.1889100002</c:v>
                </c:pt>
                <c:pt idx="45674">
                  <c:v>151.189801999862</c:v>
                </c:pt>
                <c:pt idx="45675">
                  <c:v>151.19469100000001</c:v>
                </c:pt>
                <c:pt idx="45676">
                  <c:v>151.20062599999</c:v>
                </c:pt>
                <c:pt idx="45677">
                  <c:v>151.20125600014902</c:v>
                </c:pt>
                <c:pt idx="45678">
                  <c:v>151.202574999842</c:v>
                </c:pt>
                <c:pt idx="45679">
                  <c:v>151.203134999832</c:v>
                </c:pt>
                <c:pt idx="45680">
                  <c:v>151.203492000149</c:v>
                </c:pt>
                <c:pt idx="45681">
                  <c:v>151.203535000149</c:v>
                </c:pt>
                <c:pt idx="45682">
                  <c:v>151.20422000018098</c:v>
                </c:pt>
                <c:pt idx="45683">
                  <c:v>151.204810999843</c:v>
                </c:pt>
                <c:pt idx="45684">
                  <c:v>151.21008200003399</c:v>
                </c:pt>
                <c:pt idx="45685">
                  <c:v>151.22497599986602</c:v>
                </c:pt>
                <c:pt idx="45686">
                  <c:v>151.242332000038</c:v>
                </c:pt>
                <c:pt idx="45687">
                  <c:v>151.253340000039</c:v>
                </c:pt>
                <c:pt idx="45688">
                  <c:v>151.255218000187</c:v>
                </c:pt>
                <c:pt idx="45689">
                  <c:v>151.25871999998699</c:v>
                </c:pt>
                <c:pt idx="45690">
                  <c:v>151.26923600018901</c:v>
                </c:pt>
                <c:pt idx="45691">
                  <c:v>151.28447300003199</c:v>
                </c:pt>
                <c:pt idx="45692">
                  <c:v>151.28510800013802</c:v>
                </c:pt>
                <c:pt idx="45693">
                  <c:v>151.28616499987399</c:v>
                </c:pt>
                <c:pt idx="45694">
                  <c:v>151.28692600001099</c:v>
                </c:pt>
                <c:pt idx="45695">
                  <c:v>151.29638600001201</c:v>
                </c:pt>
                <c:pt idx="45696">
                  <c:v>151.29701800014999</c:v>
                </c:pt>
                <c:pt idx="45697">
                  <c:v>151.29825099984299</c:v>
                </c:pt>
                <c:pt idx="45698">
                  <c:v>151.298580000002</c:v>
                </c:pt>
                <c:pt idx="45699">
                  <c:v>151.29914199996998</c:v>
                </c:pt>
                <c:pt idx="45700">
                  <c:v>151.29917400008699</c:v>
                </c:pt>
                <c:pt idx="45701">
                  <c:v>151.300042999992</c:v>
                </c:pt>
                <c:pt idx="45702">
                  <c:v>151.30039499990698</c:v>
                </c:pt>
                <c:pt idx="45703">
                  <c:v>151.300738999907</c:v>
                </c:pt>
                <c:pt idx="45704">
                  <c:v>151.30386000009798</c:v>
                </c:pt>
                <c:pt idx="45705">
                  <c:v>151.30455200005599</c:v>
                </c:pt>
                <c:pt idx="45706">
                  <c:v>151.30580999993899</c:v>
                </c:pt>
                <c:pt idx="45707">
                  <c:v>151.30711499978102</c:v>
                </c:pt>
                <c:pt idx="45708">
                  <c:v>151.325101000111</c:v>
                </c:pt>
                <c:pt idx="45709">
                  <c:v>151.32574800009002</c:v>
                </c:pt>
                <c:pt idx="45710">
                  <c:v>151.32680699980398</c:v>
                </c:pt>
                <c:pt idx="45711">
                  <c:v>151.32769799993102</c:v>
                </c:pt>
                <c:pt idx="45712">
                  <c:v>151.337868000155</c:v>
                </c:pt>
                <c:pt idx="45713">
                  <c:v>151.34075300011301</c:v>
                </c:pt>
                <c:pt idx="45714">
                  <c:v>151.341109999975</c:v>
                </c:pt>
                <c:pt idx="45715">
                  <c:v>151.34173500018701</c:v>
                </c:pt>
                <c:pt idx="45716">
                  <c:v>151.34228999977401</c:v>
                </c:pt>
                <c:pt idx="45717">
                  <c:v>151.37417200003202</c:v>
                </c:pt>
                <c:pt idx="45718">
                  <c:v>151.374723000117</c:v>
                </c:pt>
                <c:pt idx="45719">
                  <c:v>151.37496499983098</c:v>
                </c:pt>
                <c:pt idx="45720">
                  <c:v>151.37566100020098</c:v>
                </c:pt>
                <c:pt idx="45721">
                  <c:v>151.37663899986299</c:v>
                </c:pt>
                <c:pt idx="45722">
                  <c:v>151.37740799991599</c:v>
                </c:pt>
                <c:pt idx="45723">
                  <c:v>151.39330800002398</c:v>
                </c:pt>
                <c:pt idx="45724">
                  <c:v>151.40347799979202</c:v>
                </c:pt>
                <c:pt idx="45725">
                  <c:v>151.40419999988799</c:v>
                </c:pt>
                <c:pt idx="45726">
                  <c:v>151.40553899982399</c:v>
                </c:pt>
                <c:pt idx="45727">
                  <c:v>151.40647599992002</c:v>
                </c:pt>
                <c:pt idx="45728">
                  <c:v>151.40990000008898</c:v>
                </c:pt>
                <c:pt idx="45729">
                  <c:v>151.41065099987799</c:v>
                </c:pt>
                <c:pt idx="45730">
                  <c:v>151.41206099997299</c:v>
                </c:pt>
                <c:pt idx="45731">
                  <c:v>151.41301599987798</c:v>
                </c:pt>
                <c:pt idx="45732">
                  <c:v>151.417070000206</c:v>
                </c:pt>
                <c:pt idx="45733">
                  <c:v>151.42319799997401</c:v>
                </c:pt>
                <c:pt idx="45734">
                  <c:v>151.42384599994298</c:v>
                </c:pt>
                <c:pt idx="45735">
                  <c:v>151.42508000007999</c:v>
                </c:pt>
                <c:pt idx="45736">
                  <c:v>151.42599399996399</c:v>
                </c:pt>
                <c:pt idx="45737">
                  <c:v>151.443019999987</c:v>
                </c:pt>
                <c:pt idx="45738">
                  <c:v>151.44342099983902</c:v>
                </c:pt>
                <c:pt idx="45739">
                  <c:v>151.444009999977</c:v>
                </c:pt>
                <c:pt idx="45740">
                  <c:v>151.44420500018799</c:v>
                </c:pt>
                <c:pt idx="45741">
                  <c:v>151.44476800014601</c:v>
                </c:pt>
                <c:pt idx="45742">
                  <c:v>151.44926399989302</c:v>
                </c:pt>
                <c:pt idx="45743">
                  <c:v>151.45303700001003</c:v>
                </c:pt>
                <c:pt idx="45744">
                  <c:v>151.45364499994599</c:v>
                </c:pt>
                <c:pt idx="45745">
                  <c:v>151.454788000137</c:v>
                </c:pt>
                <c:pt idx="45746">
                  <c:v>151.45554799983</c:v>
                </c:pt>
                <c:pt idx="45747">
                  <c:v>151.46080300019</c:v>
                </c:pt>
                <c:pt idx="45748">
                  <c:v>151.46114299977799</c:v>
                </c:pt>
                <c:pt idx="45749">
                  <c:v>151.46177399992601</c:v>
                </c:pt>
                <c:pt idx="45750">
                  <c:v>151.46219999996902</c:v>
                </c:pt>
                <c:pt idx="45751">
                  <c:v>151.47370500017101</c:v>
                </c:pt>
                <c:pt idx="45752">
                  <c:v>151.49389499993001</c:v>
                </c:pt>
                <c:pt idx="45753">
                  <c:v>151.497797000047</c:v>
                </c:pt>
                <c:pt idx="45754">
                  <c:v>151.516220999837</c:v>
                </c:pt>
                <c:pt idx="45755">
                  <c:v>151.523304999955</c:v>
                </c:pt>
                <c:pt idx="45756">
                  <c:v>151.52927100007201</c:v>
                </c:pt>
                <c:pt idx="45757">
                  <c:v>151.52993699985001</c:v>
                </c:pt>
                <c:pt idx="45758">
                  <c:v>151.531279000209</c:v>
                </c:pt>
                <c:pt idx="45759">
                  <c:v>151.53218100021999</c:v>
                </c:pt>
                <c:pt idx="45760">
                  <c:v>151.533279999966</c:v>
                </c:pt>
                <c:pt idx="45761">
                  <c:v>151.53393999980801</c:v>
                </c:pt>
                <c:pt idx="45762">
                  <c:v>151.53528600012498</c:v>
                </c:pt>
                <c:pt idx="45763">
                  <c:v>151.53625199991399</c:v>
                </c:pt>
                <c:pt idx="45764">
                  <c:v>151.547993999884</c:v>
                </c:pt>
                <c:pt idx="45765">
                  <c:v>151.55461499989499</c:v>
                </c:pt>
                <c:pt idx="45766">
                  <c:v>151.55509299984197</c:v>
                </c:pt>
                <c:pt idx="45767">
                  <c:v>151.555742999789</c:v>
                </c:pt>
                <c:pt idx="45768">
                  <c:v>151.55653000010699</c:v>
                </c:pt>
                <c:pt idx="45769">
                  <c:v>151.59335699990999</c:v>
                </c:pt>
                <c:pt idx="45770">
                  <c:v>151.605470000049</c:v>
                </c:pt>
                <c:pt idx="45771">
                  <c:v>151.62365800006199</c:v>
                </c:pt>
                <c:pt idx="45772">
                  <c:v>151.651704999949</c:v>
                </c:pt>
                <c:pt idx="45773">
                  <c:v>151.65240399983298</c:v>
                </c:pt>
                <c:pt idx="45774">
                  <c:v>151.65363899996001</c:v>
                </c:pt>
                <c:pt idx="45775">
                  <c:v>151.65455899977999</c:v>
                </c:pt>
                <c:pt idx="45776">
                  <c:v>151.69212499995399</c:v>
                </c:pt>
                <c:pt idx="45777">
                  <c:v>151.69271200011201</c:v>
                </c:pt>
                <c:pt idx="45778">
                  <c:v>151.69390099981601</c:v>
                </c:pt>
                <c:pt idx="45779">
                  <c:v>151.69472700017602</c:v>
                </c:pt>
                <c:pt idx="45780">
                  <c:v>151.70071900001801</c:v>
                </c:pt>
                <c:pt idx="45781">
                  <c:v>151.701150999997</c:v>
                </c:pt>
                <c:pt idx="45782">
                  <c:v>151.70198199984898</c:v>
                </c:pt>
                <c:pt idx="45783">
                  <c:v>151.70250800019801</c:v>
                </c:pt>
                <c:pt idx="45784">
                  <c:v>151.71770999995701</c:v>
                </c:pt>
                <c:pt idx="45785">
                  <c:v>151.71838000014702</c:v>
                </c:pt>
                <c:pt idx="45786">
                  <c:v>151.71971100016799</c:v>
                </c:pt>
                <c:pt idx="45787">
                  <c:v>151.719787999809</c:v>
                </c:pt>
                <c:pt idx="45788">
                  <c:v>151.72063399995699</c:v>
                </c:pt>
                <c:pt idx="45789">
                  <c:v>151.75997200003602</c:v>
                </c:pt>
                <c:pt idx="45790">
                  <c:v>151.76069400013102</c:v>
                </c:pt>
                <c:pt idx="45791">
                  <c:v>151.76209999981401</c:v>
                </c:pt>
                <c:pt idx="45792">
                  <c:v>151.76313099982499</c:v>
                </c:pt>
                <c:pt idx="45793">
                  <c:v>151.77451299996298</c:v>
                </c:pt>
                <c:pt idx="45794">
                  <c:v>151.77523200009</c:v>
                </c:pt>
                <c:pt idx="45795">
                  <c:v>151.77638200020701</c:v>
                </c:pt>
                <c:pt idx="45796">
                  <c:v>151.77652000011199</c:v>
                </c:pt>
                <c:pt idx="45797">
                  <c:v>151.77747500001698</c:v>
                </c:pt>
                <c:pt idx="45798">
                  <c:v>151.789246000134</c:v>
                </c:pt>
                <c:pt idx="45799">
                  <c:v>151.799263000157</c:v>
                </c:pt>
                <c:pt idx="45800">
                  <c:v>151.79984899987099</c:v>
                </c:pt>
                <c:pt idx="45801">
                  <c:v>151.80100199995601</c:v>
                </c:pt>
                <c:pt idx="45802">
                  <c:v>151.80178399987199</c:v>
                </c:pt>
                <c:pt idx="45803">
                  <c:v>151.80623500009401</c:v>
                </c:pt>
                <c:pt idx="45804">
                  <c:v>151.806533000126</c:v>
                </c:pt>
                <c:pt idx="45805">
                  <c:v>151.80714500002</c:v>
                </c:pt>
                <c:pt idx="45806">
                  <c:v>151.80760600014702</c:v>
                </c:pt>
                <c:pt idx="45807">
                  <c:v>151.808120000168</c:v>
                </c:pt>
                <c:pt idx="45808">
                  <c:v>151.82419199982101</c:v>
                </c:pt>
                <c:pt idx="45809">
                  <c:v>151.82503300002199</c:v>
                </c:pt>
                <c:pt idx="45810">
                  <c:v>151.82570500019199</c:v>
                </c:pt>
                <c:pt idx="45811">
                  <c:v>151.827009000044</c:v>
                </c:pt>
                <c:pt idx="45812">
                  <c:v>151.827029999822</c:v>
                </c:pt>
                <c:pt idx="45813">
                  <c:v>151.82763499979001</c:v>
                </c:pt>
                <c:pt idx="45814">
                  <c:v>151.82789199980101</c:v>
                </c:pt>
                <c:pt idx="45815">
                  <c:v>151.82874599986403</c:v>
                </c:pt>
                <c:pt idx="45816">
                  <c:v>151.82954700003299</c:v>
                </c:pt>
                <c:pt idx="45817">
                  <c:v>151.85129700012101</c:v>
                </c:pt>
                <c:pt idx="45818">
                  <c:v>151.87056100012299</c:v>
                </c:pt>
                <c:pt idx="45819">
                  <c:v>151.88805800016701</c:v>
                </c:pt>
                <c:pt idx="45820">
                  <c:v>151.88874300019899</c:v>
                </c:pt>
                <c:pt idx="45821">
                  <c:v>151.890016999914</c:v>
                </c:pt>
                <c:pt idx="45822">
                  <c:v>151.891043999967</c:v>
                </c:pt>
                <c:pt idx="45823">
                  <c:v>151.89468000016799</c:v>
                </c:pt>
                <c:pt idx="45824">
                  <c:v>151.895083999988</c:v>
                </c:pt>
                <c:pt idx="45825">
                  <c:v>151.89578899980899</c:v>
                </c:pt>
                <c:pt idx="45826">
                  <c:v>151.89637100002</c:v>
                </c:pt>
                <c:pt idx="45827">
                  <c:v>151.901236999947</c:v>
                </c:pt>
                <c:pt idx="45828">
                  <c:v>151.90140300001002</c:v>
                </c:pt>
                <c:pt idx="45829">
                  <c:v>151.901894999809</c:v>
                </c:pt>
                <c:pt idx="45830">
                  <c:v>151.90311100013699</c:v>
                </c:pt>
                <c:pt idx="45831">
                  <c:v>151.90404299983098</c:v>
                </c:pt>
                <c:pt idx="45832">
                  <c:v>151.92862899993901</c:v>
                </c:pt>
                <c:pt idx="45833">
                  <c:v>151.929310000014</c:v>
                </c:pt>
                <c:pt idx="45834">
                  <c:v>151.93072000010898</c:v>
                </c:pt>
                <c:pt idx="45835">
                  <c:v>151.93162600007702</c:v>
                </c:pt>
                <c:pt idx="45836">
                  <c:v>151.932915000088</c:v>
                </c:pt>
                <c:pt idx="45837">
                  <c:v>151.93315399983399</c:v>
                </c:pt>
                <c:pt idx="45838">
                  <c:v>151.93357699990801</c:v>
                </c:pt>
                <c:pt idx="45839">
                  <c:v>151.934694999908</c:v>
                </c:pt>
                <c:pt idx="45840">
                  <c:v>151.93569900020501</c:v>
                </c:pt>
                <c:pt idx="45841">
                  <c:v>151.95334700001601</c:v>
                </c:pt>
                <c:pt idx="45842">
                  <c:v>151.95491800022799</c:v>
                </c:pt>
                <c:pt idx="45843">
                  <c:v>151.95526900015398</c:v>
                </c:pt>
                <c:pt idx="45844">
                  <c:v>151.955764999911</c:v>
                </c:pt>
                <c:pt idx="45845">
                  <c:v>151.95592999998502</c:v>
                </c:pt>
                <c:pt idx="45846">
                  <c:v>151.956556000186</c:v>
                </c:pt>
                <c:pt idx="45847">
                  <c:v>151.956628999869</c:v>
                </c:pt>
                <c:pt idx="45848">
                  <c:v>151.95714399987901</c:v>
                </c:pt>
                <c:pt idx="45849">
                  <c:v>151.95755700005901</c:v>
                </c:pt>
                <c:pt idx="45850">
                  <c:v>151.957671000218</c:v>
                </c:pt>
                <c:pt idx="45851">
                  <c:v>151.97555199983901</c:v>
                </c:pt>
                <c:pt idx="45852">
                  <c:v>151.976088000083</c:v>
                </c:pt>
                <c:pt idx="45853">
                  <c:v>151.977587000146</c:v>
                </c:pt>
                <c:pt idx="45854">
                  <c:v>151.97783199982899</c:v>
                </c:pt>
                <c:pt idx="45855">
                  <c:v>151.97796499978699</c:v>
                </c:pt>
                <c:pt idx="45856">
                  <c:v>151.97850799995601</c:v>
                </c:pt>
                <c:pt idx="45857">
                  <c:v>151.97862000013598</c:v>
                </c:pt>
                <c:pt idx="45858">
                  <c:v>151.97868499990298</c:v>
                </c:pt>
                <c:pt idx="45859">
                  <c:v>151.97984099995602</c:v>
                </c:pt>
                <c:pt idx="45860">
                  <c:v>151.980401999935</c:v>
                </c:pt>
                <c:pt idx="45861">
                  <c:v>151.98069400003001</c:v>
                </c:pt>
                <c:pt idx="45862">
                  <c:v>151.98211200004101</c:v>
                </c:pt>
                <c:pt idx="45863">
                  <c:v>151.98219300009399</c:v>
                </c:pt>
                <c:pt idx="45864">
                  <c:v>151.98245300007298</c:v>
                </c:pt>
                <c:pt idx="45865">
                  <c:v>151.982456000041</c:v>
                </c:pt>
                <c:pt idx="45866">
                  <c:v>151.98284899997802</c:v>
                </c:pt>
                <c:pt idx="45867">
                  <c:v>151.98302599992499</c:v>
                </c:pt>
                <c:pt idx="45868">
                  <c:v>151.98319599994599</c:v>
                </c:pt>
                <c:pt idx="45869">
                  <c:v>151.98383200004102</c:v>
                </c:pt>
                <c:pt idx="45870">
                  <c:v>151.983910000126</c:v>
                </c:pt>
                <c:pt idx="45871">
                  <c:v>151.98400200006199</c:v>
                </c:pt>
                <c:pt idx="45872">
                  <c:v>151.98516999998901</c:v>
                </c:pt>
                <c:pt idx="45873">
                  <c:v>151.985293000052</c:v>
                </c:pt>
                <c:pt idx="45874">
                  <c:v>151.98546100009401</c:v>
                </c:pt>
                <c:pt idx="45875">
                  <c:v>151.988772000095</c:v>
                </c:pt>
                <c:pt idx="45876">
                  <c:v>151.98940600021101</c:v>
                </c:pt>
                <c:pt idx="45877">
                  <c:v>151.99055399989399</c:v>
                </c:pt>
                <c:pt idx="45878">
                  <c:v>151.990992999799</c:v>
                </c:pt>
                <c:pt idx="45879">
                  <c:v>151.99127300002101</c:v>
                </c:pt>
                <c:pt idx="45880">
                  <c:v>151.99133799978799</c:v>
                </c:pt>
                <c:pt idx="45881">
                  <c:v>151.99167899981998</c:v>
                </c:pt>
                <c:pt idx="45882">
                  <c:v>151.99183300001002</c:v>
                </c:pt>
                <c:pt idx="45883">
                  <c:v>151.99309899981</c:v>
                </c:pt>
                <c:pt idx="45884">
                  <c:v>151.99319200018999</c:v>
                </c:pt>
                <c:pt idx="45885">
                  <c:v>151.99325699995802</c:v>
                </c:pt>
                <c:pt idx="45886">
                  <c:v>151.99332700012698</c:v>
                </c:pt>
                <c:pt idx="45887">
                  <c:v>151.993394999863</c:v>
                </c:pt>
                <c:pt idx="45888">
                  <c:v>151.99346500003202</c:v>
                </c:pt>
                <c:pt idx="45889">
                  <c:v>151.99352999979902</c:v>
                </c:pt>
                <c:pt idx="45890">
                  <c:v>151.99359999996798</c:v>
                </c:pt>
                <c:pt idx="45891">
                  <c:v>151.993668000159</c:v>
                </c:pt>
                <c:pt idx="45892">
                  <c:v>151.99504900010601</c:v>
                </c:pt>
                <c:pt idx="45893">
                  <c:v>151.995715999873</c:v>
                </c:pt>
                <c:pt idx="45894">
                  <c:v>151.99587999995802</c:v>
                </c:pt>
                <c:pt idx="45895">
                  <c:v>151.996047000011</c:v>
                </c:pt>
                <c:pt idx="45896">
                  <c:v>151.99656100003202</c:v>
                </c:pt>
                <c:pt idx="45897">
                  <c:v>151.99709299986299</c:v>
                </c:pt>
                <c:pt idx="45898">
                  <c:v>151.99741000014902</c:v>
                </c:pt>
                <c:pt idx="45899">
                  <c:v>151.99772000005299</c:v>
                </c:pt>
                <c:pt idx="45900">
                  <c:v>151.99782599984198</c:v>
                </c:pt>
                <c:pt idx="45901">
                  <c:v>151.99801600010602</c:v>
                </c:pt>
                <c:pt idx="45902">
                  <c:v>151.998782000191</c:v>
                </c:pt>
                <c:pt idx="45903">
                  <c:v>151.99888200004301</c:v>
                </c:pt>
                <c:pt idx="45904">
                  <c:v>151.99917900008501</c:v>
                </c:pt>
                <c:pt idx="45905">
                  <c:v>152.00398099977897</c:v>
                </c:pt>
                <c:pt idx="45906">
                  <c:v>152.00688699996999</c:v>
                </c:pt>
                <c:pt idx="45907">
                  <c:v>152.013195000108</c:v>
                </c:pt>
                <c:pt idx="45908">
                  <c:v>152.01390799984401</c:v>
                </c:pt>
                <c:pt idx="45909">
                  <c:v>152.01521600010801</c:v>
                </c:pt>
                <c:pt idx="45910">
                  <c:v>152.016238000214</c:v>
                </c:pt>
                <c:pt idx="45911">
                  <c:v>152.01656399994999</c:v>
                </c:pt>
                <c:pt idx="45912">
                  <c:v>152.016667000225</c:v>
                </c:pt>
                <c:pt idx="45913">
                  <c:v>152.01733200001399</c:v>
                </c:pt>
                <c:pt idx="45914">
                  <c:v>152.01816199987599</c:v>
                </c:pt>
                <c:pt idx="45915">
                  <c:v>152.037520999783</c:v>
                </c:pt>
                <c:pt idx="45916">
                  <c:v>152.04378199996401</c:v>
                </c:pt>
                <c:pt idx="45917">
                  <c:v>152.044445000228</c:v>
                </c:pt>
                <c:pt idx="45918">
                  <c:v>152.04569600018598</c:v>
                </c:pt>
                <c:pt idx="45919">
                  <c:v>152.046726000207</c:v>
                </c:pt>
                <c:pt idx="45920">
                  <c:v>152.04765199996399</c:v>
                </c:pt>
                <c:pt idx="45921">
                  <c:v>152.04810200020799</c:v>
                </c:pt>
                <c:pt idx="45922">
                  <c:v>152.05281599992298</c:v>
                </c:pt>
                <c:pt idx="45923">
                  <c:v>152.05328799993299</c:v>
                </c:pt>
                <c:pt idx="45924">
                  <c:v>152.05421100017699</c:v>
                </c:pt>
                <c:pt idx="45925">
                  <c:v>152.05470000000702</c:v>
                </c:pt>
                <c:pt idx="45926">
                  <c:v>152.05916800005002</c:v>
                </c:pt>
                <c:pt idx="45927">
                  <c:v>152.06089799994501</c:v>
                </c:pt>
                <c:pt idx="45928">
                  <c:v>152.07969299990498</c:v>
                </c:pt>
                <c:pt idx="45929">
                  <c:v>152.08028799997899</c:v>
                </c:pt>
                <c:pt idx="45930">
                  <c:v>152.08145199994701</c:v>
                </c:pt>
                <c:pt idx="45931">
                  <c:v>152.082153999799</c:v>
                </c:pt>
                <c:pt idx="45932">
                  <c:v>152.09832099981202</c:v>
                </c:pt>
                <c:pt idx="45933">
                  <c:v>152.10946600018298</c:v>
                </c:pt>
                <c:pt idx="45934">
                  <c:v>152.10964400012003</c:v>
                </c:pt>
                <c:pt idx="45935">
                  <c:v>152.11481999995101</c:v>
                </c:pt>
                <c:pt idx="45936">
                  <c:v>152.11891399985601</c:v>
                </c:pt>
                <c:pt idx="45937">
                  <c:v>152.11947299985599</c:v>
                </c:pt>
                <c:pt idx="45938">
                  <c:v>152.12078100012099</c:v>
                </c:pt>
                <c:pt idx="45939">
                  <c:v>152.12165399998401</c:v>
                </c:pt>
                <c:pt idx="45940">
                  <c:v>152.129938000143</c:v>
                </c:pt>
                <c:pt idx="45941">
                  <c:v>152.137922999827</c:v>
                </c:pt>
                <c:pt idx="45942">
                  <c:v>152.13844199979499</c:v>
                </c:pt>
                <c:pt idx="45943">
                  <c:v>152.13902300001698</c:v>
                </c:pt>
                <c:pt idx="45944">
                  <c:v>152.13946299991198</c:v>
                </c:pt>
                <c:pt idx="45945">
                  <c:v>152.140287999827</c:v>
                </c:pt>
                <c:pt idx="45946">
                  <c:v>152.14306400002801</c:v>
                </c:pt>
                <c:pt idx="45947">
                  <c:v>152.14509899988099</c:v>
                </c:pt>
                <c:pt idx="45948">
                  <c:v>152.14583799979602</c:v>
                </c:pt>
                <c:pt idx="45949">
                  <c:v>152.14725399982802</c:v>
                </c:pt>
                <c:pt idx="45950">
                  <c:v>152.14824599979599</c:v>
                </c:pt>
                <c:pt idx="45951">
                  <c:v>152.150821999839</c:v>
                </c:pt>
                <c:pt idx="45952">
                  <c:v>152.15139600013501</c:v>
                </c:pt>
                <c:pt idx="45953">
                  <c:v>152.15245799981798</c:v>
                </c:pt>
                <c:pt idx="45954">
                  <c:v>152.15330799992401</c:v>
                </c:pt>
                <c:pt idx="45955">
                  <c:v>152.17468799983098</c:v>
                </c:pt>
                <c:pt idx="45956">
                  <c:v>152.17817099983199</c:v>
                </c:pt>
                <c:pt idx="45957">
                  <c:v>152.17866200009598</c:v>
                </c:pt>
                <c:pt idx="45958">
                  <c:v>152.17956300011701</c:v>
                </c:pt>
                <c:pt idx="45959">
                  <c:v>152.180210000096</c:v>
                </c:pt>
                <c:pt idx="45960">
                  <c:v>152.18757999991701</c:v>
                </c:pt>
                <c:pt idx="45961">
                  <c:v>152.19127099999201</c:v>
                </c:pt>
                <c:pt idx="45962">
                  <c:v>152.19298700003401</c:v>
                </c:pt>
                <c:pt idx="45963">
                  <c:v>152.19488699995</c:v>
                </c:pt>
                <c:pt idx="45964">
                  <c:v>152.19554199984401</c:v>
                </c:pt>
                <c:pt idx="45965">
                  <c:v>152.19681700000302</c:v>
                </c:pt>
                <c:pt idx="45966">
                  <c:v>152.19769599980199</c:v>
                </c:pt>
                <c:pt idx="45967">
                  <c:v>152.21544499991001</c:v>
                </c:pt>
                <c:pt idx="45968">
                  <c:v>152.22071900006898</c:v>
                </c:pt>
                <c:pt idx="45969">
                  <c:v>152.221091000228</c:v>
                </c:pt>
                <c:pt idx="45970">
                  <c:v>152.221549999921</c:v>
                </c:pt>
                <c:pt idx="45971">
                  <c:v>152.22183600008</c:v>
                </c:pt>
                <c:pt idx="45972">
                  <c:v>152.22227799995301</c:v>
                </c:pt>
                <c:pt idx="45973">
                  <c:v>152.22346600012298</c:v>
                </c:pt>
                <c:pt idx="45974">
                  <c:v>152.22389400014401</c:v>
                </c:pt>
                <c:pt idx="45975">
                  <c:v>152.22439399985799</c:v>
                </c:pt>
                <c:pt idx="45976">
                  <c:v>152.22536200008099</c:v>
                </c:pt>
                <c:pt idx="45977">
                  <c:v>152.22609700003801</c:v>
                </c:pt>
                <c:pt idx="45978">
                  <c:v>152.235844000188</c:v>
                </c:pt>
                <c:pt idx="45979">
                  <c:v>152.24041000010402</c:v>
                </c:pt>
                <c:pt idx="45980">
                  <c:v>152.246984000157</c:v>
                </c:pt>
                <c:pt idx="45981">
                  <c:v>152.25112300004102</c:v>
                </c:pt>
                <c:pt idx="45982">
                  <c:v>152.251821999925</c:v>
                </c:pt>
                <c:pt idx="45983">
                  <c:v>152.25314600002</c:v>
                </c:pt>
                <c:pt idx="45984">
                  <c:v>152.254134000031</c:v>
                </c:pt>
                <c:pt idx="45985">
                  <c:v>152.254636000179</c:v>
                </c:pt>
                <c:pt idx="45986">
                  <c:v>152.261087000169</c:v>
                </c:pt>
                <c:pt idx="45987">
                  <c:v>152.26175499992601</c:v>
                </c:pt>
                <c:pt idx="45988">
                  <c:v>152.263036000022</c:v>
                </c:pt>
                <c:pt idx="45989">
                  <c:v>152.26397000014902</c:v>
                </c:pt>
                <c:pt idx="45990">
                  <c:v>152.26521400018098</c:v>
                </c:pt>
                <c:pt idx="45991">
                  <c:v>152.27103200004399</c:v>
                </c:pt>
                <c:pt idx="45992">
                  <c:v>152.271540000128</c:v>
                </c:pt>
                <c:pt idx="45993">
                  <c:v>152.28053300006601</c:v>
                </c:pt>
                <c:pt idx="45994">
                  <c:v>152.280920000066</c:v>
                </c:pt>
                <c:pt idx="45995">
                  <c:v>152.28162599987598</c:v>
                </c:pt>
                <c:pt idx="45996">
                  <c:v>152.282169000045</c:v>
                </c:pt>
                <c:pt idx="45997">
                  <c:v>152.28714300019402</c:v>
                </c:pt>
                <c:pt idx="45998">
                  <c:v>152.29617800014202</c:v>
                </c:pt>
                <c:pt idx="45999">
                  <c:v>152.296538999962</c:v>
                </c:pt>
                <c:pt idx="46000">
                  <c:v>152.29706499985599</c:v>
                </c:pt>
                <c:pt idx="46001">
                  <c:v>152.297507000184</c:v>
                </c:pt>
                <c:pt idx="46002">
                  <c:v>152.30915399979401</c:v>
                </c:pt>
                <c:pt idx="46003">
                  <c:v>152.30980400019601</c:v>
                </c:pt>
                <c:pt idx="46004">
                  <c:v>152.31111100001698</c:v>
                </c:pt>
                <c:pt idx="46005">
                  <c:v>152.31210499996399</c:v>
                </c:pt>
                <c:pt idx="46006">
                  <c:v>152.31291000009099</c:v>
                </c:pt>
                <c:pt idx="46007">
                  <c:v>152.31459599999602</c:v>
                </c:pt>
                <c:pt idx="46008">
                  <c:v>152.315758999975</c:v>
                </c:pt>
                <c:pt idx="46009">
                  <c:v>152.337988999988</c:v>
                </c:pt>
                <c:pt idx="46010">
                  <c:v>152.33832200010499</c:v>
                </c:pt>
                <c:pt idx="46011">
                  <c:v>152.33886299983999</c:v>
                </c:pt>
                <c:pt idx="46012">
                  <c:v>152.33932199998799</c:v>
                </c:pt>
                <c:pt idx="46013">
                  <c:v>152.34647899978799</c:v>
                </c:pt>
                <c:pt idx="46014">
                  <c:v>152.35346100007501</c:v>
                </c:pt>
                <c:pt idx="46015">
                  <c:v>152.35407399995802</c:v>
                </c:pt>
                <c:pt idx="46016">
                  <c:v>152.35523100000103</c:v>
                </c:pt>
                <c:pt idx="46017">
                  <c:v>152.356074000181</c:v>
                </c:pt>
                <c:pt idx="46018">
                  <c:v>152.362477000224</c:v>
                </c:pt>
                <c:pt idx="46019">
                  <c:v>152.36287200013899</c:v>
                </c:pt>
                <c:pt idx="46020">
                  <c:v>152.36307199984302</c:v>
                </c:pt>
                <c:pt idx="46021">
                  <c:v>152.363564000097</c:v>
                </c:pt>
                <c:pt idx="46022">
                  <c:v>152.36412900003401</c:v>
                </c:pt>
                <c:pt idx="46023">
                  <c:v>152.369776999876</c:v>
                </c:pt>
                <c:pt idx="46024">
                  <c:v>152.369850000013</c:v>
                </c:pt>
                <c:pt idx="46025">
                  <c:v>152.370115999929</c:v>
                </c:pt>
                <c:pt idx="46026">
                  <c:v>152.37046899983298</c:v>
                </c:pt>
                <c:pt idx="46027">
                  <c:v>152.370744000108</c:v>
                </c:pt>
                <c:pt idx="46028">
                  <c:v>152.371201999812</c:v>
                </c:pt>
                <c:pt idx="46029">
                  <c:v>152.37157299998199</c:v>
                </c:pt>
                <c:pt idx="46030">
                  <c:v>152.37241300019301</c:v>
                </c:pt>
                <c:pt idx="46031">
                  <c:v>152.37567599979201</c:v>
                </c:pt>
                <c:pt idx="46032">
                  <c:v>152.40097100013301</c:v>
                </c:pt>
                <c:pt idx="46033">
                  <c:v>152.401869000186</c:v>
                </c:pt>
                <c:pt idx="46034">
                  <c:v>152.40855000001801</c:v>
                </c:pt>
                <c:pt idx="46035">
                  <c:v>152.40918600011301</c:v>
                </c:pt>
                <c:pt idx="46036">
                  <c:v>152.410303000124</c:v>
                </c:pt>
                <c:pt idx="46037">
                  <c:v>152.41114999980701</c:v>
                </c:pt>
                <c:pt idx="46038">
                  <c:v>152.43056500003098</c:v>
                </c:pt>
                <c:pt idx="46039">
                  <c:v>152.44043399980001</c:v>
                </c:pt>
                <c:pt idx="46040">
                  <c:v>152.44769599985298</c:v>
                </c:pt>
                <c:pt idx="46041">
                  <c:v>152.461809000215</c:v>
                </c:pt>
                <c:pt idx="46042">
                  <c:v>152.462442999876</c:v>
                </c:pt>
                <c:pt idx="46043">
                  <c:v>152.46368799989699</c:v>
                </c:pt>
                <c:pt idx="46044">
                  <c:v>152.46469900012002</c:v>
                </c:pt>
                <c:pt idx="46045">
                  <c:v>152.48645200017501</c:v>
                </c:pt>
                <c:pt idx="46046">
                  <c:v>152.48685100004801</c:v>
                </c:pt>
                <c:pt idx="46047">
                  <c:v>152.487589999964</c:v>
                </c:pt>
                <c:pt idx="46048">
                  <c:v>152.488094000091</c:v>
                </c:pt>
                <c:pt idx="46049">
                  <c:v>152.493043000049</c:v>
                </c:pt>
                <c:pt idx="46050">
                  <c:v>152.49366099987998</c:v>
                </c:pt>
                <c:pt idx="46051">
                  <c:v>152.49488700010201</c:v>
                </c:pt>
                <c:pt idx="46052">
                  <c:v>152.49501300013398</c:v>
                </c:pt>
                <c:pt idx="46053">
                  <c:v>152.49544900007001</c:v>
                </c:pt>
                <c:pt idx="46054">
                  <c:v>152.49561200016601</c:v>
                </c:pt>
                <c:pt idx="46055">
                  <c:v>152.495672999975</c:v>
                </c:pt>
                <c:pt idx="46056">
                  <c:v>152.496116999827</c:v>
                </c:pt>
                <c:pt idx="46057">
                  <c:v>152.496581999912</c:v>
                </c:pt>
                <c:pt idx="46058">
                  <c:v>152.500475000124</c:v>
                </c:pt>
                <c:pt idx="46059">
                  <c:v>152.50098600017699</c:v>
                </c:pt>
                <c:pt idx="46060">
                  <c:v>152.50203799996501</c:v>
                </c:pt>
                <c:pt idx="46061">
                  <c:v>152.50290699986999</c:v>
                </c:pt>
                <c:pt idx="46062">
                  <c:v>152.50422999997602</c:v>
                </c:pt>
                <c:pt idx="46063">
                  <c:v>152.50493299981801</c:v>
                </c:pt>
                <c:pt idx="46064">
                  <c:v>152.506294999966</c:v>
                </c:pt>
                <c:pt idx="46065">
                  <c:v>152.50683000021999</c:v>
                </c:pt>
                <c:pt idx="46066">
                  <c:v>152.507197999966</c:v>
                </c:pt>
                <c:pt idx="46067">
                  <c:v>152.50726900012498</c:v>
                </c:pt>
                <c:pt idx="46068">
                  <c:v>152.507907000199</c:v>
                </c:pt>
                <c:pt idx="46069">
                  <c:v>152.508388000114</c:v>
                </c:pt>
                <c:pt idx="46070">
                  <c:v>152.54166400018201</c:v>
                </c:pt>
                <c:pt idx="46071">
                  <c:v>152.54200700019197</c:v>
                </c:pt>
                <c:pt idx="46072">
                  <c:v>152.54258599998099</c:v>
                </c:pt>
                <c:pt idx="46073">
                  <c:v>152.54274700009699</c:v>
                </c:pt>
                <c:pt idx="46074">
                  <c:v>152.54329199979099</c:v>
                </c:pt>
                <c:pt idx="46075">
                  <c:v>152.54335999998099</c:v>
                </c:pt>
                <c:pt idx="46076">
                  <c:v>152.543853000224</c:v>
                </c:pt>
                <c:pt idx="46077">
                  <c:v>152.544163000129</c:v>
                </c:pt>
                <c:pt idx="46078">
                  <c:v>152.54458900017198</c:v>
                </c:pt>
                <c:pt idx="46079">
                  <c:v>152.55115699983401</c:v>
                </c:pt>
                <c:pt idx="46080">
                  <c:v>152.55622599988698</c:v>
                </c:pt>
                <c:pt idx="46081">
                  <c:v>152.558418999888</c:v>
                </c:pt>
                <c:pt idx="46082">
                  <c:v>152.569516999847</c:v>
                </c:pt>
                <c:pt idx="46083">
                  <c:v>152.57011299991001</c:v>
                </c:pt>
                <c:pt idx="46084">
                  <c:v>152.57131599992098</c:v>
                </c:pt>
                <c:pt idx="46085">
                  <c:v>152.57140399990001</c:v>
                </c:pt>
                <c:pt idx="46086">
                  <c:v>152.57162599982601</c:v>
                </c:pt>
                <c:pt idx="46087">
                  <c:v>152.572139999847</c:v>
                </c:pt>
                <c:pt idx="46088">
                  <c:v>152.57231099985799</c:v>
                </c:pt>
                <c:pt idx="46089">
                  <c:v>152.572871999836</c:v>
                </c:pt>
                <c:pt idx="46090">
                  <c:v>152.57535000000598</c:v>
                </c:pt>
                <c:pt idx="46091">
                  <c:v>152.586006000092</c:v>
                </c:pt>
                <c:pt idx="46092">
                  <c:v>152.58656600008101</c:v>
                </c:pt>
                <c:pt idx="46093">
                  <c:v>152.58810700015599</c:v>
                </c:pt>
                <c:pt idx="46094">
                  <c:v>152.58896200020899</c:v>
                </c:pt>
                <c:pt idx="46095">
                  <c:v>152.60066800010401</c:v>
                </c:pt>
                <c:pt idx="46096">
                  <c:v>152.60664900006302</c:v>
                </c:pt>
                <c:pt idx="46097">
                  <c:v>152.60754000019</c:v>
                </c:pt>
                <c:pt idx="46098">
                  <c:v>152.60892000014701</c:v>
                </c:pt>
                <c:pt idx="46099">
                  <c:v>152.60892300011599</c:v>
                </c:pt>
                <c:pt idx="46100">
                  <c:v>152.60904900014702</c:v>
                </c:pt>
                <c:pt idx="46101">
                  <c:v>152.60933799981999</c:v>
                </c:pt>
                <c:pt idx="46102">
                  <c:v>152.609887999915</c:v>
                </c:pt>
                <c:pt idx="46103">
                  <c:v>152.61003900013699</c:v>
                </c:pt>
                <c:pt idx="46104">
                  <c:v>152.610287999777</c:v>
                </c:pt>
                <c:pt idx="46105">
                  <c:v>152.61052599998899</c:v>
                </c:pt>
                <c:pt idx="46106">
                  <c:v>152.634489999854</c:v>
                </c:pt>
                <c:pt idx="46107">
                  <c:v>152.63740499994998</c:v>
                </c:pt>
                <c:pt idx="46108">
                  <c:v>152.63776499978101</c:v>
                </c:pt>
                <c:pt idx="46109">
                  <c:v>152.63824400017199</c:v>
                </c:pt>
                <c:pt idx="46110">
                  <c:v>152.638553000088</c:v>
                </c:pt>
                <c:pt idx="46111">
                  <c:v>152.63911700003499</c:v>
                </c:pt>
                <c:pt idx="46112">
                  <c:v>152.644166999834</c:v>
                </c:pt>
                <c:pt idx="46113">
                  <c:v>152.644780000173</c:v>
                </c:pt>
                <c:pt idx="46114">
                  <c:v>152.64604000003601</c:v>
                </c:pt>
                <c:pt idx="46115">
                  <c:v>152.64682399993001</c:v>
                </c:pt>
                <c:pt idx="46116">
                  <c:v>152.64768399993</c:v>
                </c:pt>
                <c:pt idx="46117">
                  <c:v>152.64840200006802</c:v>
                </c:pt>
                <c:pt idx="46118">
                  <c:v>152.64846799982399</c:v>
                </c:pt>
                <c:pt idx="46119">
                  <c:v>152.64991999993001</c:v>
                </c:pt>
                <c:pt idx="46120">
                  <c:v>152.65108199992002</c:v>
                </c:pt>
                <c:pt idx="46121">
                  <c:v>152.677255000071</c:v>
                </c:pt>
                <c:pt idx="46122">
                  <c:v>152.67775900019799</c:v>
                </c:pt>
                <c:pt idx="46123">
                  <c:v>152.67859400000799</c:v>
                </c:pt>
                <c:pt idx="46124">
                  <c:v>152.679316000103</c:v>
                </c:pt>
                <c:pt idx="46125">
                  <c:v>152.685135999945</c:v>
                </c:pt>
                <c:pt idx="46126">
                  <c:v>152.69183200007299</c:v>
                </c:pt>
                <c:pt idx="46127">
                  <c:v>152.69255000020999</c:v>
                </c:pt>
                <c:pt idx="46128">
                  <c:v>152.69382799988298</c:v>
                </c:pt>
                <c:pt idx="46129">
                  <c:v>152.69474300021099</c:v>
                </c:pt>
                <c:pt idx="46130">
                  <c:v>152.70057299994701</c:v>
                </c:pt>
                <c:pt idx="46131">
                  <c:v>152.70204499984101</c:v>
                </c:pt>
                <c:pt idx="46132">
                  <c:v>152.712256000086</c:v>
                </c:pt>
                <c:pt idx="46133">
                  <c:v>152.720087000034</c:v>
                </c:pt>
                <c:pt idx="46134">
                  <c:v>152.720316999875</c:v>
                </c:pt>
                <c:pt idx="46135">
                  <c:v>152.72089300015</c:v>
                </c:pt>
                <c:pt idx="46136">
                  <c:v>152.722081999854</c:v>
                </c:pt>
                <c:pt idx="46137">
                  <c:v>152.72287600009798</c:v>
                </c:pt>
                <c:pt idx="46138">
                  <c:v>152.72457599985501</c:v>
                </c:pt>
                <c:pt idx="46139">
                  <c:v>152.72523900011899</c:v>
                </c:pt>
                <c:pt idx="46140">
                  <c:v>152.726521000204</c:v>
                </c:pt>
                <c:pt idx="46141">
                  <c:v>152.72746500022501</c:v>
                </c:pt>
                <c:pt idx="46142">
                  <c:v>152.72749699988699</c:v>
                </c:pt>
                <c:pt idx="46143">
                  <c:v>152.72798800015102</c:v>
                </c:pt>
                <c:pt idx="46144">
                  <c:v>152.72879900021499</c:v>
                </c:pt>
                <c:pt idx="46145">
                  <c:v>152.729526999792</c:v>
                </c:pt>
                <c:pt idx="46146">
                  <c:v>152.73105899996099</c:v>
                </c:pt>
                <c:pt idx="46147">
                  <c:v>152.73145699984499</c:v>
                </c:pt>
                <c:pt idx="46148">
                  <c:v>152.73207200016199</c:v>
                </c:pt>
                <c:pt idx="46149">
                  <c:v>152.73226299996099</c:v>
                </c:pt>
                <c:pt idx="46150">
                  <c:v>152.732550000109</c:v>
                </c:pt>
                <c:pt idx="46151">
                  <c:v>152.733906999856</c:v>
                </c:pt>
                <c:pt idx="46152">
                  <c:v>152.73445899992998</c:v>
                </c:pt>
                <c:pt idx="46153">
                  <c:v>152.735703999951</c:v>
                </c:pt>
                <c:pt idx="46154">
                  <c:v>152.73648299989799</c:v>
                </c:pt>
                <c:pt idx="46155">
                  <c:v>152.768997999828</c:v>
                </c:pt>
                <c:pt idx="46156">
                  <c:v>152.77163400014601</c:v>
                </c:pt>
                <c:pt idx="46157">
                  <c:v>152.78194499978702</c:v>
                </c:pt>
                <c:pt idx="46158">
                  <c:v>152.79095000005299</c:v>
                </c:pt>
                <c:pt idx="46159">
                  <c:v>152.791722000074</c:v>
                </c:pt>
                <c:pt idx="46160">
                  <c:v>152.79226399979902</c:v>
                </c:pt>
                <c:pt idx="46161">
                  <c:v>152.79254599999999</c:v>
                </c:pt>
                <c:pt idx="46162">
                  <c:v>152.79305000012698</c:v>
                </c:pt>
                <c:pt idx="46163">
                  <c:v>152.79310899995801</c:v>
                </c:pt>
                <c:pt idx="46164">
                  <c:v>152.79344700002102</c:v>
                </c:pt>
                <c:pt idx="46165">
                  <c:v>152.794006000021</c:v>
                </c:pt>
                <c:pt idx="46166">
                  <c:v>152.794988000096</c:v>
                </c:pt>
                <c:pt idx="46167">
                  <c:v>152.796295999905</c:v>
                </c:pt>
                <c:pt idx="46168">
                  <c:v>152.79692100011701</c:v>
                </c:pt>
                <c:pt idx="46169">
                  <c:v>152.79814399991599</c:v>
                </c:pt>
                <c:pt idx="46170">
                  <c:v>152.79837400021202</c:v>
                </c:pt>
                <c:pt idx="46171">
                  <c:v>152.79899500001099</c:v>
                </c:pt>
                <c:pt idx="46172">
                  <c:v>152.80201699988498</c:v>
                </c:pt>
                <c:pt idx="46173">
                  <c:v>152.80254400022301</c:v>
                </c:pt>
                <c:pt idx="46174">
                  <c:v>152.80347199995899</c:v>
                </c:pt>
                <c:pt idx="46175">
                  <c:v>152.804282000033</c:v>
                </c:pt>
                <c:pt idx="46176">
                  <c:v>152.81335700001299</c:v>
                </c:pt>
                <c:pt idx="46177">
                  <c:v>152.818228999876</c:v>
                </c:pt>
                <c:pt idx="46178">
                  <c:v>152.81870399985502</c:v>
                </c:pt>
                <c:pt idx="46179">
                  <c:v>152.819619000183</c:v>
                </c:pt>
                <c:pt idx="46180">
                  <c:v>152.82014300009899</c:v>
                </c:pt>
                <c:pt idx="46181">
                  <c:v>152.82025599981299</c:v>
                </c:pt>
                <c:pt idx="46182">
                  <c:v>152.83829100007998</c:v>
                </c:pt>
                <c:pt idx="46183">
                  <c:v>152.86886000012601</c:v>
                </c:pt>
                <c:pt idx="46184">
                  <c:v>152.88198700000001</c:v>
                </c:pt>
                <c:pt idx="46185">
                  <c:v>152.88259199996901</c:v>
                </c:pt>
                <c:pt idx="46186">
                  <c:v>152.88306999991599</c:v>
                </c:pt>
                <c:pt idx="46187">
                  <c:v>152.88363799982102</c:v>
                </c:pt>
                <c:pt idx="46188">
                  <c:v>152.884403999905</c:v>
                </c:pt>
                <c:pt idx="46189">
                  <c:v>152.885713000159</c:v>
                </c:pt>
                <c:pt idx="46190">
                  <c:v>152.89838399985399</c:v>
                </c:pt>
                <c:pt idx="46191">
                  <c:v>152.89904200017099</c:v>
                </c:pt>
                <c:pt idx="46192">
                  <c:v>152.90040199988601</c:v>
                </c:pt>
                <c:pt idx="46193">
                  <c:v>152.90113699984403</c:v>
                </c:pt>
                <c:pt idx="46194">
                  <c:v>152.90127199977999</c:v>
                </c:pt>
                <c:pt idx="46195">
                  <c:v>152.901558999928</c:v>
                </c:pt>
                <c:pt idx="46196">
                  <c:v>152.90284000002399</c:v>
                </c:pt>
                <c:pt idx="46197">
                  <c:v>152.90305600001298</c:v>
                </c:pt>
                <c:pt idx="46198">
                  <c:v>152.904203000161</c:v>
                </c:pt>
                <c:pt idx="46199">
                  <c:v>152.90437800013001</c:v>
                </c:pt>
                <c:pt idx="46200">
                  <c:v>152.90606600001399</c:v>
                </c:pt>
                <c:pt idx="46201">
                  <c:v>152.90623100008801</c:v>
                </c:pt>
                <c:pt idx="46202">
                  <c:v>152.907320999929</c:v>
                </c:pt>
                <c:pt idx="46203">
                  <c:v>152.90751800012001</c:v>
                </c:pt>
                <c:pt idx="46204">
                  <c:v>152.90820000018297</c:v>
                </c:pt>
                <c:pt idx="46205">
                  <c:v>152.90826799991899</c:v>
                </c:pt>
                <c:pt idx="46206">
                  <c:v>152.908333000141</c:v>
                </c:pt>
                <c:pt idx="46207">
                  <c:v>152.908397999908</c:v>
                </c:pt>
                <c:pt idx="46208">
                  <c:v>152.90846300012998</c:v>
                </c:pt>
                <c:pt idx="46209">
                  <c:v>152.90923900010898</c:v>
                </c:pt>
                <c:pt idx="46210">
                  <c:v>152.909766999982</c:v>
                </c:pt>
                <c:pt idx="46211">
                  <c:v>152.91007799987702</c:v>
                </c:pt>
                <c:pt idx="46212">
                  <c:v>152.91037099996097</c:v>
                </c:pt>
                <c:pt idx="46213">
                  <c:v>152.91085999979202</c:v>
                </c:pt>
                <c:pt idx="46214">
                  <c:v>152.91818300010999</c:v>
                </c:pt>
                <c:pt idx="46215">
                  <c:v>152.93152599997401</c:v>
                </c:pt>
                <c:pt idx="46216">
                  <c:v>152.93226999983702</c:v>
                </c:pt>
                <c:pt idx="46217">
                  <c:v>152.933376999953</c:v>
                </c:pt>
                <c:pt idx="46218">
                  <c:v>152.93464800015499</c:v>
                </c:pt>
                <c:pt idx="46219">
                  <c:v>152.95007599979698</c:v>
                </c:pt>
                <c:pt idx="46220">
                  <c:v>152.95385099989198</c:v>
                </c:pt>
                <c:pt idx="46221">
                  <c:v>152.95444000003002</c:v>
                </c:pt>
                <c:pt idx="46222">
                  <c:v>152.95562299979699</c:v>
                </c:pt>
                <c:pt idx="46223">
                  <c:v>152.95637600001999</c:v>
                </c:pt>
                <c:pt idx="46224">
                  <c:v>152.957023999988</c:v>
                </c:pt>
                <c:pt idx="46225">
                  <c:v>152.957591999893</c:v>
                </c:pt>
                <c:pt idx="46226">
                  <c:v>152.95881200017899</c:v>
                </c:pt>
                <c:pt idx="46227">
                  <c:v>152.95967300016798</c:v>
                </c:pt>
                <c:pt idx="46228">
                  <c:v>152.960729999904</c:v>
                </c:pt>
                <c:pt idx="46229">
                  <c:v>152.961345000221</c:v>
                </c:pt>
                <c:pt idx="46230">
                  <c:v>152.962549000221</c:v>
                </c:pt>
                <c:pt idx="46231">
                  <c:v>152.96342900001002</c:v>
                </c:pt>
                <c:pt idx="46232">
                  <c:v>152.96388300021101</c:v>
                </c:pt>
                <c:pt idx="46233">
                  <c:v>152.96424600001001</c:v>
                </c:pt>
                <c:pt idx="46234">
                  <c:v>152.96485899989401</c:v>
                </c:pt>
                <c:pt idx="46235">
                  <c:v>152.96534400022199</c:v>
                </c:pt>
                <c:pt idx="46236">
                  <c:v>152.96692399988299</c:v>
                </c:pt>
                <c:pt idx="46237">
                  <c:v>152.967356999852</c:v>
                </c:pt>
                <c:pt idx="46238">
                  <c:v>152.97285099995801</c:v>
                </c:pt>
                <c:pt idx="46239">
                  <c:v>152.99036399983299</c:v>
                </c:pt>
                <c:pt idx="46240">
                  <c:v>153.003428999909</c:v>
                </c:pt>
                <c:pt idx="46241">
                  <c:v>153.004204999888</c:v>
                </c:pt>
                <c:pt idx="46242">
                  <c:v>153.00472199987701</c:v>
                </c:pt>
                <c:pt idx="46243">
                  <c:v>153.005559000121</c:v>
                </c:pt>
                <c:pt idx="46244">
                  <c:v>153.006209000068</c:v>
                </c:pt>
                <c:pt idx="46245">
                  <c:v>153.02220800003801</c:v>
                </c:pt>
                <c:pt idx="46246">
                  <c:v>153.02794299986999</c:v>
                </c:pt>
                <c:pt idx="46247">
                  <c:v>153.02868299977402</c:v>
                </c:pt>
                <c:pt idx="46248">
                  <c:v>153.02994700005002</c:v>
                </c:pt>
                <c:pt idx="46249">
                  <c:v>153.03093600005002</c:v>
                </c:pt>
                <c:pt idx="46250">
                  <c:v>153.03793200018799</c:v>
                </c:pt>
                <c:pt idx="46251">
                  <c:v>153.05051999985099</c:v>
                </c:pt>
                <c:pt idx="46252">
                  <c:v>153.05117600019</c:v>
                </c:pt>
                <c:pt idx="46253">
                  <c:v>153.05202899980901</c:v>
                </c:pt>
                <c:pt idx="46254">
                  <c:v>153.05238200016902</c:v>
                </c:pt>
                <c:pt idx="46255">
                  <c:v>153.052534999915</c:v>
                </c:pt>
                <c:pt idx="46256">
                  <c:v>153.05325799999898</c:v>
                </c:pt>
                <c:pt idx="46257">
                  <c:v>153.05339299993602</c:v>
                </c:pt>
                <c:pt idx="46258">
                  <c:v>153.054152000095</c:v>
                </c:pt>
                <c:pt idx="46259">
                  <c:v>153.05529299985201</c:v>
                </c:pt>
                <c:pt idx="46260">
                  <c:v>153.065751000212</c:v>
                </c:pt>
                <c:pt idx="46261">
                  <c:v>153.06616099996901</c:v>
                </c:pt>
                <c:pt idx="46262">
                  <c:v>153.06694299988499</c:v>
                </c:pt>
                <c:pt idx="46263">
                  <c:v>153.06752000014902</c:v>
                </c:pt>
                <c:pt idx="46264">
                  <c:v>153.078576000098</c:v>
                </c:pt>
                <c:pt idx="46265">
                  <c:v>153.08113399987599</c:v>
                </c:pt>
                <c:pt idx="46266">
                  <c:v>153.08154300009798</c:v>
                </c:pt>
                <c:pt idx="46267">
                  <c:v>153.095115999803</c:v>
                </c:pt>
                <c:pt idx="46268">
                  <c:v>153.09571099987798</c:v>
                </c:pt>
                <c:pt idx="46269">
                  <c:v>153.09691399988802</c:v>
                </c:pt>
                <c:pt idx="46270">
                  <c:v>153.09774200022702</c:v>
                </c:pt>
                <c:pt idx="46271">
                  <c:v>153.111634000197</c:v>
                </c:pt>
                <c:pt idx="46272">
                  <c:v>153.11459399981601</c:v>
                </c:pt>
                <c:pt idx="46273">
                  <c:v>153.11584099981701</c:v>
                </c:pt>
                <c:pt idx="46274">
                  <c:v>153.11642200003902</c:v>
                </c:pt>
                <c:pt idx="46275">
                  <c:v>153.11756099981702</c:v>
                </c:pt>
                <c:pt idx="46276">
                  <c:v>153.118276999975</c:v>
                </c:pt>
                <c:pt idx="46277">
                  <c:v>153.12780200019898</c:v>
                </c:pt>
                <c:pt idx="46278">
                  <c:v>153.12851799990298</c:v>
                </c:pt>
                <c:pt idx="46279">
                  <c:v>153.12966500005101</c:v>
                </c:pt>
                <c:pt idx="46280">
                  <c:v>153.12986500020997</c:v>
                </c:pt>
                <c:pt idx="46281">
                  <c:v>153.13080299983901</c:v>
                </c:pt>
                <c:pt idx="46282">
                  <c:v>153.14384800012698</c:v>
                </c:pt>
                <c:pt idx="46283">
                  <c:v>153.14507799985199</c:v>
                </c:pt>
                <c:pt idx="46284">
                  <c:v>153.15105899981</c:v>
                </c:pt>
                <c:pt idx="46285">
                  <c:v>153.151468000032</c:v>
                </c:pt>
                <c:pt idx="46286">
                  <c:v>153.15211400002198</c:v>
                </c:pt>
                <c:pt idx="46287">
                  <c:v>153.152611000223</c:v>
                </c:pt>
                <c:pt idx="46288">
                  <c:v>153.16084000005498</c:v>
                </c:pt>
                <c:pt idx="46289">
                  <c:v>153.161610000097</c:v>
                </c:pt>
                <c:pt idx="46290">
                  <c:v>153.162556000097</c:v>
                </c:pt>
                <c:pt idx="46291">
                  <c:v>153.16274399992801</c:v>
                </c:pt>
                <c:pt idx="46292">
                  <c:v>153.16401200016099</c:v>
                </c:pt>
                <c:pt idx="46293">
                  <c:v>153.168515999823</c:v>
                </c:pt>
                <c:pt idx="46294">
                  <c:v>153.169226000045</c:v>
                </c:pt>
                <c:pt idx="46295">
                  <c:v>153.17039199999201</c:v>
                </c:pt>
                <c:pt idx="46296">
                  <c:v>153.17118800021402</c:v>
                </c:pt>
                <c:pt idx="46297">
                  <c:v>153.17343800006699</c:v>
                </c:pt>
                <c:pt idx="46298">
                  <c:v>153.17420600013</c:v>
                </c:pt>
                <c:pt idx="46299">
                  <c:v>153.17459600009798</c:v>
                </c:pt>
                <c:pt idx="46300">
                  <c:v>153.176300999803</c:v>
                </c:pt>
                <c:pt idx="46301">
                  <c:v>153.17654199998199</c:v>
                </c:pt>
                <c:pt idx="46302">
                  <c:v>153.17793399981298</c:v>
                </c:pt>
                <c:pt idx="46303">
                  <c:v>153.178172000025</c:v>
                </c:pt>
                <c:pt idx="46304">
                  <c:v>153.17897600016201</c:v>
                </c:pt>
                <c:pt idx="46305">
                  <c:v>153.17920300003601</c:v>
                </c:pt>
                <c:pt idx="46306">
                  <c:v>153.18385899990901</c:v>
                </c:pt>
                <c:pt idx="46307">
                  <c:v>153.18419100003601</c:v>
                </c:pt>
                <c:pt idx="46308">
                  <c:v>153.18613699992002</c:v>
                </c:pt>
                <c:pt idx="46309">
                  <c:v>153.18637600012099</c:v>
                </c:pt>
                <c:pt idx="46310">
                  <c:v>153.187265999804</c:v>
                </c:pt>
                <c:pt idx="46311">
                  <c:v>153.18747599985701</c:v>
                </c:pt>
                <c:pt idx="46312">
                  <c:v>153.189887999815</c:v>
                </c:pt>
                <c:pt idx="46313">
                  <c:v>153.19012899999498</c:v>
                </c:pt>
                <c:pt idx="46314">
                  <c:v>153.19273800014298</c:v>
                </c:pt>
                <c:pt idx="46315">
                  <c:v>153.193027999805</c:v>
                </c:pt>
                <c:pt idx="46316">
                  <c:v>153.193787999953</c:v>
                </c:pt>
                <c:pt idx="46317">
                  <c:v>153.19400599992099</c:v>
                </c:pt>
                <c:pt idx="46318">
                  <c:v>153.19602999988999</c:v>
                </c:pt>
                <c:pt idx="46319">
                  <c:v>153.19614999998501</c:v>
                </c:pt>
                <c:pt idx="46320">
                  <c:v>153.19625399979401</c:v>
                </c:pt>
                <c:pt idx="46321">
                  <c:v>153.196347000175</c:v>
                </c:pt>
                <c:pt idx="46322">
                  <c:v>153.196449000006</c:v>
                </c:pt>
                <c:pt idx="46323">
                  <c:v>153.19654099994202</c:v>
                </c:pt>
                <c:pt idx="46324">
                  <c:v>153.19663599984699</c:v>
                </c:pt>
                <c:pt idx="46325">
                  <c:v>153.196731000207</c:v>
                </c:pt>
                <c:pt idx="46326">
                  <c:v>153.19682200015399</c:v>
                </c:pt>
                <c:pt idx="46327">
                  <c:v>153.196907000165</c:v>
                </c:pt>
                <c:pt idx="46328">
                  <c:v>153.198200000133</c:v>
                </c:pt>
                <c:pt idx="46329">
                  <c:v>153.19886499992199</c:v>
                </c:pt>
                <c:pt idx="46330">
                  <c:v>153.199964000123</c:v>
                </c:pt>
                <c:pt idx="46331">
                  <c:v>153.200401000049</c:v>
                </c:pt>
                <c:pt idx="46332">
                  <c:v>153.200761999869</c:v>
                </c:pt>
                <c:pt idx="46333">
                  <c:v>153.201132000049</c:v>
                </c:pt>
                <c:pt idx="46334">
                  <c:v>153.20135799993199</c:v>
                </c:pt>
                <c:pt idx="46335">
                  <c:v>153.20175699980598</c:v>
                </c:pt>
                <c:pt idx="46336">
                  <c:v>153.20208999992201</c:v>
                </c:pt>
                <c:pt idx="46337">
                  <c:v>153.20216999998502</c:v>
                </c:pt>
                <c:pt idx="46338">
                  <c:v>153.20257099983701</c:v>
                </c:pt>
                <c:pt idx="46339">
                  <c:v>153.20268699997499</c:v>
                </c:pt>
                <c:pt idx="46340">
                  <c:v>153.203170999859</c:v>
                </c:pt>
                <c:pt idx="46341">
                  <c:v>153.20335200021799</c:v>
                </c:pt>
                <c:pt idx="46342">
                  <c:v>153.203741000197</c:v>
                </c:pt>
                <c:pt idx="46343">
                  <c:v>153.217612999924</c:v>
                </c:pt>
                <c:pt idx="46344">
                  <c:v>153.23226600003099</c:v>
                </c:pt>
                <c:pt idx="46345">
                  <c:v>153.232779000063</c:v>
                </c:pt>
                <c:pt idx="46346">
                  <c:v>153.23369799989399</c:v>
                </c:pt>
                <c:pt idx="46347">
                  <c:v>153.234878000148</c:v>
                </c:pt>
                <c:pt idx="46348">
                  <c:v>153.23505000014799</c:v>
                </c:pt>
                <c:pt idx="46349">
                  <c:v>153.243101000043</c:v>
                </c:pt>
                <c:pt idx="46350">
                  <c:v>153.24367299990601</c:v>
                </c:pt>
                <c:pt idx="46351">
                  <c:v>153.24459500016002</c:v>
                </c:pt>
                <c:pt idx="46352">
                  <c:v>153.245286000128</c:v>
                </c:pt>
                <c:pt idx="46353">
                  <c:v>153.25549699991802</c:v>
                </c:pt>
                <c:pt idx="46354">
                  <c:v>153.25575899987598</c:v>
                </c:pt>
                <c:pt idx="46355">
                  <c:v>153.256308999971</c:v>
                </c:pt>
                <c:pt idx="46356">
                  <c:v>153.256706999854</c:v>
                </c:pt>
                <c:pt idx="46357">
                  <c:v>153.25794399995999</c:v>
                </c:pt>
                <c:pt idx="46358">
                  <c:v>153.25858100004501</c:v>
                </c:pt>
                <c:pt idx="46359">
                  <c:v>153.25987200003499</c:v>
                </c:pt>
                <c:pt idx="46360">
                  <c:v>153.26083599984401</c:v>
                </c:pt>
                <c:pt idx="46361">
                  <c:v>153.264155000215</c:v>
                </c:pt>
                <c:pt idx="46362">
                  <c:v>153.26478599990801</c:v>
                </c:pt>
                <c:pt idx="46363">
                  <c:v>153.26600300022599</c:v>
                </c:pt>
                <c:pt idx="46364">
                  <c:v>153.26642599984501</c:v>
                </c:pt>
                <c:pt idx="46365">
                  <c:v>153.26691300015199</c:v>
                </c:pt>
                <c:pt idx="46366">
                  <c:v>153.27466899998399</c:v>
                </c:pt>
                <c:pt idx="46367">
                  <c:v>153.281486000196</c:v>
                </c:pt>
                <c:pt idx="46368">
                  <c:v>153.28190199988899</c:v>
                </c:pt>
                <c:pt idx="46369">
                  <c:v>153.28232499996298</c:v>
                </c:pt>
                <c:pt idx="46370">
                  <c:v>153.28312200017501</c:v>
                </c:pt>
                <c:pt idx="46371">
                  <c:v>153.28364700007998</c:v>
                </c:pt>
                <c:pt idx="46372">
                  <c:v>153.29847100019802</c:v>
                </c:pt>
                <c:pt idx="46373">
                  <c:v>153.308065000146</c:v>
                </c:pt>
                <c:pt idx="46374">
                  <c:v>153.311640000083</c:v>
                </c:pt>
                <c:pt idx="46375">
                  <c:v>153.312461000041</c:v>
                </c:pt>
                <c:pt idx="46376">
                  <c:v>153.31488599986099</c:v>
                </c:pt>
                <c:pt idx="46377">
                  <c:v>153.32765799985199</c:v>
                </c:pt>
                <c:pt idx="46378">
                  <c:v>153.32792700019101</c:v>
                </c:pt>
                <c:pt idx="46379">
                  <c:v>153.328056000191</c:v>
                </c:pt>
                <c:pt idx="46380">
                  <c:v>153.328631000022</c:v>
                </c:pt>
                <c:pt idx="46381">
                  <c:v>153.328696999778</c:v>
                </c:pt>
                <c:pt idx="46382">
                  <c:v>153.32997499990498</c:v>
                </c:pt>
                <c:pt idx="46383">
                  <c:v>153.32999200018</c:v>
                </c:pt>
                <c:pt idx="46384">
                  <c:v>153.33097399979999</c:v>
                </c:pt>
                <c:pt idx="46385">
                  <c:v>153.33099899998999</c:v>
                </c:pt>
                <c:pt idx="46386">
                  <c:v>153.33557599979002</c:v>
                </c:pt>
                <c:pt idx="46387">
                  <c:v>153.33624499999101</c:v>
                </c:pt>
                <c:pt idx="46388">
                  <c:v>153.33745399993802</c:v>
                </c:pt>
                <c:pt idx="46389">
                  <c:v>153.33783200003299</c:v>
                </c:pt>
                <c:pt idx="46390">
                  <c:v>153.33882899994902</c:v>
                </c:pt>
                <c:pt idx="46391">
                  <c:v>153.345947000161</c:v>
                </c:pt>
                <c:pt idx="46392">
                  <c:v>153.35241699994998</c:v>
                </c:pt>
                <c:pt idx="46393">
                  <c:v>153.35278700013001</c:v>
                </c:pt>
                <c:pt idx="46394">
                  <c:v>153.353548999803</c:v>
                </c:pt>
                <c:pt idx="46395">
                  <c:v>153.35413899993</c:v>
                </c:pt>
                <c:pt idx="46396">
                  <c:v>153.357902000152</c:v>
                </c:pt>
                <c:pt idx="46397">
                  <c:v>153.35794200018401</c:v>
                </c:pt>
                <c:pt idx="46398">
                  <c:v>153.35831899983501</c:v>
                </c:pt>
                <c:pt idx="46399">
                  <c:v>153.35895699990903</c:v>
                </c:pt>
                <c:pt idx="46400">
                  <c:v>153.35947699986698</c:v>
                </c:pt>
                <c:pt idx="46401">
                  <c:v>153.365064999889</c:v>
                </c:pt>
                <c:pt idx="46402">
                  <c:v>153.367578000143</c:v>
                </c:pt>
                <c:pt idx="46403">
                  <c:v>153.368258000227</c:v>
                </c:pt>
                <c:pt idx="46404">
                  <c:v>153.36944099999499</c:v>
                </c:pt>
                <c:pt idx="46405">
                  <c:v>153.37106000015399</c:v>
                </c:pt>
                <c:pt idx="46406">
                  <c:v>153.37832400018598</c:v>
                </c:pt>
                <c:pt idx="46407">
                  <c:v>153.38009800007001</c:v>
                </c:pt>
                <c:pt idx="46408">
                  <c:v>153.40157199989301</c:v>
                </c:pt>
                <c:pt idx="46409">
                  <c:v>153.40230099991399</c:v>
                </c:pt>
                <c:pt idx="46410">
                  <c:v>153.40369400018901</c:v>
                </c:pt>
                <c:pt idx="46411">
                  <c:v>153.40465899998799</c:v>
                </c:pt>
                <c:pt idx="46412">
                  <c:v>153.40609900022102</c:v>
                </c:pt>
                <c:pt idx="46413">
                  <c:v>153.41622200003201</c:v>
                </c:pt>
                <c:pt idx="46414">
                  <c:v>153.41658099987399</c:v>
                </c:pt>
                <c:pt idx="46415">
                  <c:v>153.417258999979</c:v>
                </c:pt>
                <c:pt idx="46416">
                  <c:v>153.417649999937</c:v>
                </c:pt>
                <c:pt idx="46417">
                  <c:v>153.42234999979999</c:v>
                </c:pt>
                <c:pt idx="46418">
                  <c:v>153.42685599989599</c:v>
                </c:pt>
                <c:pt idx="46419">
                  <c:v>153.43624700017199</c:v>
                </c:pt>
                <c:pt idx="46420">
                  <c:v>153.43750300007702</c:v>
                </c:pt>
                <c:pt idx="46421">
                  <c:v>153.45760999980399</c:v>
                </c:pt>
                <c:pt idx="46422">
                  <c:v>153.465572000186</c:v>
                </c:pt>
                <c:pt idx="46423">
                  <c:v>153.46600500015398</c:v>
                </c:pt>
                <c:pt idx="46424">
                  <c:v>153.46674400007001</c:v>
                </c:pt>
                <c:pt idx="46425">
                  <c:v>153.46730300007002</c:v>
                </c:pt>
                <c:pt idx="46426">
                  <c:v>153.468504000102</c:v>
                </c:pt>
                <c:pt idx="46427">
                  <c:v>153.47440400000701</c:v>
                </c:pt>
                <c:pt idx="46428">
                  <c:v>153.474489000018</c:v>
                </c:pt>
                <c:pt idx="46429">
                  <c:v>153.494088000115</c:v>
                </c:pt>
                <c:pt idx="46430">
                  <c:v>153.49477300014701</c:v>
                </c:pt>
                <c:pt idx="46431">
                  <c:v>153.49486600007299</c:v>
                </c:pt>
                <c:pt idx="46432">
                  <c:v>153.49518299990402</c:v>
                </c:pt>
                <c:pt idx="46433">
                  <c:v>153.49597600015801</c:v>
                </c:pt>
                <c:pt idx="46434">
                  <c:v>153.49615800005199</c:v>
                </c:pt>
                <c:pt idx="46435">
                  <c:v>153.496220999841</c:v>
                </c:pt>
                <c:pt idx="46436">
                  <c:v>153.49719799996799</c:v>
                </c:pt>
                <c:pt idx="46437">
                  <c:v>153.499127000031</c:v>
                </c:pt>
                <c:pt idx="46438">
                  <c:v>153.499378000105</c:v>
                </c:pt>
                <c:pt idx="46439">
                  <c:v>153.50098199996799</c:v>
                </c:pt>
                <c:pt idx="46440">
                  <c:v>153.501187000074</c:v>
                </c:pt>
                <c:pt idx="46441">
                  <c:v>153.501792000042</c:v>
                </c:pt>
                <c:pt idx="46442">
                  <c:v>153.50186500018</c:v>
                </c:pt>
                <c:pt idx="46443">
                  <c:v>153.50192999994701</c:v>
                </c:pt>
                <c:pt idx="46444">
                  <c:v>153.50199700014801</c:v>
                </c:pt>
                <c:pt idx="46445">
                  <c:v>153.50250399978901</c:v>
                </c:pt>
                <c:pt idx="46446">
                  <c:v>153.502876999937</c:v>
                </c:pt>
                <c:pt idx="46447">
                  <c:v>153.503552000074</c:v>
                </c:pt>
                <c:pt idx="46448">
                  <c:v>153.50398300006398</c:v>
                </c:pt>
                <c:pt idx="46449">
                  <c:v>153.508145000159</c:v>
                </c:pt>
                <c:pt idx="46450">
                  <c:v>153.508790000159</c:v>
                </c:pt>
                <c:pt idx="46451">
                  <c:v>153.50995800008602</c:v>
                </c:pt>
                <c:pt idx="46452">
                  <c:v>153.51083799987398</c:v>
                </c:pt>
                <c:pt idx="46453">
                  <c:v>153.51652600020302</c:v>
                </c:pt>
                <c:pt idx="46454">
                  <c:v>153.53956099988801</c:v>
                </c:pt>
                <c:pt idx="46455">
                  <c:v>153.565012999933</c:v>
                </c:pt>
                <c:pt idx="46456">
                  <c:v>153.567955000198</c:v>
                </c:pt>
                <c:pt idx="46457">
                  <c:v>153.56856500011401</c:v>
                </c:pt>
                <c:pt idx="46458">
                  <c:v>153.56975199983901</c:v>
                </c:pt>
                <c:pt idx="46459">
                  <c:v>153.570642999966</c:v>
                </c:pt>
                <c:pt idx="46460">
                  <c:v>153.57111899993399</c:v>
                </c:pt>
                <c:pt idx="46461">
                  <c:v>153.57163399994502</c:v>
                </c:pt>
                <c:pt idx="46462">
                  <c:v>153.57244799997699</c:v>
                </c:pt>
                <c:pt idx="46463">
                  <c:v>153.57364400006099</c:v>
                </c:pt>
                <c:pt idx="46464">
                  <c:v>153.576232999967</c:v>
                </c:pt>
                <c:pt idx="46465">
                  <c:v>153.57774699987201</c:v>
                </c:pt>
                <c:pt idx="46466">
                  <c:v>153.58214099978701</c:v>
                </c:pt>
                <c:pt idx="46467">
                  <c:v>153.582809999988</c:v>
                </c:pt>
                <c:pt idx="46468">
                  <c:v>153.58409800001002</c:v>
                </c:pt>
                <c:pt idx="46469">
                  <c:v>153.58505099993602</c:v>
                </c:pt>
                <c:pt idx="46470">
                  <c:v>153.60662500006501</c:v>
                </c:pt>
                <c:pt idx="46471">
                  <c:v>153.60706000001301</c:v>
                </c:pt>
                <c:pt idx="46472">
                  <c:v>153.60788099996998</c:v>
                </c:pt>
                <c:pt idx="46473">
                  <c:v>153.60843400003401</c:v>
                </c:pt>
                <c:pt idx="46474">
                  <c:v>153.613926000161</c:v>
                </c:pt>
                <c:pt idx="46475">
                  <c:v>153.614500999992</c:v>
                </c:pt>
                <c:pt idx="46476">
                  <c:v>153.61552400008802</c:v>
                </c:pt>
                <c:pt idx="46477">
                  <c:v>153.61633000020399</c:v>
                </c:pt>
                <c:pt idx="46478">
                  <c:v>153.624512000078</c:v>
                </c:pt>
                <c:pt idx="46479">
                  <c:v>153.62561499978199</c:v>
                </c:pt>
                <c:pt idx="46480">
                  <c:v>153.639514000133</c:v>
                </c:pt>
                <c:pt idx="46481">
                  <c:v>153.64500099985798</c:v>
                </c:pt>
                <c:pt idx="46482">
                  <c:v>153.65390099986999</c:v>
                </c:pt>
                <c:pt idx="46483">
                  <c:v>153.66611799981902</c:v>
                </c:pt>
                <c:pt idx="46484">
                  <c:v>153.66663199983998</c:v>
                </c:pt>
                <c:pt idx="46485">
                  <c:v>153.66756799994599</c:v>
                </c:pt>
                <c:pt idx="46486">
                  <c:v>153.66833100006198</c:v>
                </c:pt>
                <c:pt idx="46487">
                  <c:v>153.67609699978797</c:v>
                </c:pt>
                <c:pt idx="46488">
                  <c:v>153.69820700016101</c:v>
                </c:pt>
                <c:pt idx="46489">
                  <c:v>153.69884499977999</c:v>
                </c:pt>
                <c:pt idx="46490">
                  <c:v>153.700076999939</c:v>
                </c:pt>
                <c:pt idx="46491">
                  <c:v>153.70099800020301</c:v>
                </c:pt>
                <c:pt idx="46492">
                  <c:v>153.71650399992998</c:v>
                </c:pt>
                <c:pt idx="46493">
                  <c:v>153.73390500008099</c:v>
                </c:pt>
                <c:pt idx="46494">
                  <c:v>153.74056900009199</c:v>
                </c:pt>
                <c:pt idx="46495">
                  <c:v>153.74120900014498</c:v>
                </c:pt>
                <c:pt idx="46496">
                  <c:v>153.74259100008197</c:v>
                </c:pt>
                <c:pt idx="46497">
                  <c:v>153.74353600009201</c:v>
                </c:pt>
                <c:pt idx="46498">
                  <c:v>153.74572200016701</c:v>
                </c:pt>
                <c:pt idx="46499">
                  <c:v>153.74628200015599</c:v>
                </c:pt>
                <c:pt idx="46500">
                  <c:v>153.74720399995499</c:v>
                </c:pt>
                <c:pt idx="46501">
                  <c:v>153.74794899980699</c:v>
                </c:pt>
                <c:pt idx="46502">
                  <c:v>153.74927099992399</c:v>
                </c:pt>
                <c:pt idx="46503">
                  <c:v>153.74992999977601</c:v>
                </c:pt>
                <c:pt idx="46504">
                  <c:v>153.75120899989199</c:v>
                </c:pt>
                <c:pt idx="46505">
                  <c:v>153.75147699978598</c:v>
                </c:pt>
                <c:pt idx="46506">
                  <c:v>153.752128000178</c:v>
                </c:pt>
                <c:pt idx="46507">
                  <c:v>153.76522399992601</c:v>
                </c:pt>
                <c:pt idx="46508">
                  <c:v>153.77751599999101</c:v>
                </c:pt>
                <c:pt idx="46509">
                  <c:v>153.77788600016999</c:v>
                </c:pt>
                <c:pt idx="46510">
                  <c:v>153.77863899993801</c:v>
                </c:pt>
                <c:pt idx="46511">
                  <c:v>153.778967000107</c:v>
                </c:pt>
                <c:pt idx="46512">
                  <c:v>153.77919899992702</c:v>
                </c:pt>
                <c:pt idx="46513">
                  <c:v>153.77938499977898</c:v>
                </c:pt>
                <c:pt idx="46514">
                  <c:v>153.77953899996999</c:v>
                </c:pt>
                <c:pt idx="46515">
                  <c:v>153.78005699994901</c:v>
                </c:pt>
                <c:pt idx="46516">
                  <c:v>153.78057199995899</c:v>
                </c:pt>
                <c:pt idx="46517">
                  <c:v>153.78129200007601</c:v>
                </c:pt>
                <c:pt idx="46518">
                  <c:v>153.78132300020201</c:v>
                </c:pt>
                <c:pt idx="46519">
                  <c:v>153.78215400005499</c:v>
                </c:pt>
                <c:pt idx="46520">
                  <c:v>153.78890600004499</c:v>
                </c:pt>
                <c:pt idx="46521">
                  <c:v>153.79192199998201</c:v>
                </c:pt>
                <c:pt idx="46522">
                  <c:v>153.79263700015102</c:v>
                </c:pt>
                <c:pt idx="46523">
                  <c:v>153.79398999994001</c:v>
                </c:pt>
                <c:pt idx="46524">
                  <c:v>153.79419600003499</c:v>
                </c:pt>
                <c:pt idx="46525">
                  <c:v>153.79480100000302</c:v>
                </c:pt>
                <c:pt idx="46526">
                  <c:v>153.797479999866</c:v>
                </c:pt>
                <c:pt idx="46527">
                  <c:v>153.81006999996299</c:v>
                </c:pt>
                <c:pt idx="46528">
                  <c:v>153.81058799994202</c:v>
                </c:pt>
                <c:pt idx="46529">
                  <c:v>153.81138300017398</c:v>
                </c:pt>
                <c:pt idx="46530">
                  <c:v>153.81195500003702</c:v>
                </c:pt>
                <c:pt idx="46531">
                  <c:v>153.81195800000501</c:v>
                </c:pt>
                <c:pt idx="46532">
                  <c:v>153.82534699983799</c:v>
                </c:pt>
                <c:pt idx="46533">
                  <c:v>153.82558400005999</c:v>
                </c:pt>
                <c:pt idx="46534">
                  <c:v>153.82589799992201</c:v>
                </c:pt>
                <c:pt idx="46535">
                  <c:v>153.82631700003901</c:v>
                </c:pt>
                <c:pt idx="46536">
                  <c:v>153.826822000155</c:v>
                </c:pt>
                <c:pt idx="46537">
                  <c:v>153.82757099996502</c:v>
                </c:pt>
                <c:pt idx="46538">
                  <c:v>153.82764700007098</c:v>
                </c:pt>
                <c:pt idx="46539">
                  <c:v>153.82860799991198</c:v>
                </c:pt>
                <c:pt idx="46540">
                  <c:v>153.828796000198</c:v>
                </c:pt>
                <c:pt idx="46541">
                  <c:v>153.83158499980701</c:v>
                </c:pt>
                <c:pt idx="46542">
                  <c:v>153.84383999980801</c:v>
                </c:pt>
                <c:pt idx="46543">
                  <c:v>153.84435299984</c:v>
                </c:pt>
                <c:pt idx="46544">
                  <c:v>153.84523600005099</c:v>
                </c:pt>
                <c:pt idx="46545">
                  <c:v>153.845868000189</c:v>
                </c:pt>
                <c:pt idx="46546">
                  <c:v>153.84701699986101</c:v>
                </c:pt>
                <c:pt idx="46547">
                  <c:v>153.84712800005201</c:v>
                </c:pt>
                <c:pt idx="46548">
                  <c:v>153.84751800001999</c:v>
                </c:pt>
                <c:pt idx="46549">
                  <c:v>153.84825599994599</c:v>
                </c:pt>
                <c:pt idx="46550">
                  <c:v>153.84890099994601</c:v>
                </c:pt>
                <c:pt idx="46551">
                  <c:v>153.857532000074</c:v>
                </c:pt>
                <c:pt idx="46552">
                  <c:v>153.85801599995801</c:v>
                </c:pt>
                <c:pt idx="46553">
                  <c:v>153.85892599988401</c:v>
                </c:pt>
                <c:pt idx="46554">
                  <c:v>153.85969799990499</c:v>
                </c:pt>
                <c:pt idx="46555">
                  <c:v>153.86173099977799</c:v>
                </c:pt>
                <c:pt idx="46556">
                  <c:v>153.86248599997899</c:v>
                </c:pt>
                <c:pt idx="46557">
                  <c:v>153.863855000054</c:v>
                </c:pt>
                <c:pt idx="46558">
                  <c:v>153.86452599977898</c:v>
                </c:pt>
                <c:pt idx="46559">
                  <c:v>153.86491900017</c:v>
                </c:pt>
                <c:pt idx="46560">
                  <c:v>153.87850400020301</c:v>
                </c:pt>
                <c:pt idx="46561">
                  <c:v>153.87915000019299</c:v>
                </c:pt>
                <c:pt idx="46562">
                  <c:v>153.88028799998199</c:v>
                </c:pt>
                <c:pt idx="46563">
                  <c:v>153.88045899999202</c:v>
                </c:pt>
                <c:pt idx="46564">
                  <c:v>153.88129399980198</c:v>
                </c:pt>
                <c:pt idx="46565">
                  <c:v>153.90737100005902</c:v>
                </c:pt>
                <c:pt idx="46566">
                  <c:v>153.909013999964</c:v>
                </c:pt>
                <c:pt idx="46567">
                  <c:v>153.92521700005</c:v>
                </c:pt>
                <c:pt idx="46568">
                  <c:v>153.931842000019</c:v>
                </c:pt>
                <c:pt idx="46569">
                  <c:v>153.93788700021099</c:v>
                </c:pt>
                <c:pt idx="46570">
                  <c:v>153.93842799994599</c:v>
                </c:pt>
                <c:pt idx="46571">
                  <c:v>153.939141000137</c:v>
                </c:pt>
                <c:pt idx="46572">
                  <c:v>153.94040099999899</c:v>
                </c:pt>
                <c:pt idx="46573">
                  <c:v>153.941240000222</c:v>
                </c:pt>
                <c:pt idx="46574">
                  <c:v>153.956044000096</c:v>
                </c:pt>
                <c:pt idx="46575">
                  <c:v>153.95679199991699</c:v>
                </c:pt>
                <c:pt idx="46576">
                  <c:v>153.95800799979003</c:v>
                </c:pt>
                <c:pt idx="46577">
                  <c:v>153.958887000044</c:v>
                </c:pt>
                <c:pt idx="46578">
                  <c:v>153.96481100015001</c:v>
                </c:pt>
                <c:pt idx="46579">
                  <c:v>153.96836899981201</c:v>
                </c:pt>
                <c:pt idx="46580">
                  <c:v>153.969392999897</c:v>
                </c:pt>
                <c:pt idx="46581">
                  <c:v>153.96997200014002</c:v>
                </c:pt>
                <c:pt idx="46582">
                  <c:v>153.971261000151</c:v>
                </c:pt>
                <c:pt idx="46583">
                  <c:v>153.97209999991901</c:v>
                </c:pt>
                <c:pt idx="46584">
                  <c:v>153.99088699996298</c:v>
                </c:pt>
                <c:pt idx="46585">
                  <c:v>154.01261899978599</c:v>
                </c:pt>
                <c:pt idx="46586">
                  <c:v>154.013053000198</c:v>
                </c:pt>
                <c:pt idx="46587">
                  <c:v>154.013775999828</c:v>
                </c:pt>
                <c:pt idx="46588">
                  <c:v>154.01426100015598</c:v>
                </c:pt>
                <c:pt idx="46589">
                  <c:v>154.033440000148</c:v>
                </c:pt>
                <c:pt idx="46590">
                  <c:v>154.04466100016998</c:v>
                </c:pt>
                <c:pt idx="46591">
                  <c:v>154.04532399998001</c:v>
                </c:pt>
                <c:pt idx="46592">
                  <c:v>154.04655900010698</c:v>
                </c:pt>
                <c:pt idx="46593">
                  <c:v>154.04750300012799</c:v>
                </c:pt>
                <c:pt idx="46594">
                  <c:v>154.04978000015001</c:v>
                </c:pt>
                <c:pt idx="46595">
                  <c:v>154.050483999981</c:v>
                </c:pt>
                <c:pt idx="46596">
                  <c:v>154.05188700015</c:v>
                </c:pt>
                <c:pt idx="46597">
                  <c:v>154.052817999854</c:v>
                </c:pt>
                <c:pt idx="46598">
                  <c:v>154.05478499997099</c:v>
                </c:pt>
                <c:pt idx="46599">
                  <c:v>154.055433999928</c:v>
                </c:pt>
                <c:pt idx="46600">
                  <c:v>154.05597500011899</c:v>
                </c:pt>
                <c:pt idx="46601">
                  <c:v>154.05627200016099</c:v>
                </c:pt>
                <c:pt idx="46602">
                  <c:v>154.05671500002398</c:v>
                </c:pt>
                <c:pt idx="46603">
                  <c:v>154.05677599983298</c:v>
                </c:pt>
                <c:pt idx="46604">
                  <c:v>154.05719599993898</c:v>
                </c:pt>
                <c:pt idx="46605">
                  <c:v>154.05754399989701</c:v>
                </c:pt>
                <c:pt idx="46606">
                  <c:v>154.06659000018399</c:v>
                </c:pt>
                <c:pt idx="46607">
                  <c:v>154.07186499987799</c:v>
                </c:pt>
                <c:pt idx="46608">
                  <c:v>154.07244300013102</c:v>
                </c:pt>
                <c:pt idx="46609">
                  <c:v>154.073501999846</c:v>
                </c:pt>
                <c:pt idx="46610">
                  <c:v>154.074635000142</c:v>
                </c:pt>
                <c:pt idx="46611">
                  <c:v>154.08021700022798</c:v>
                </c:pt>
                <c:pt idx="46612">
                  <c:v>154.086941000059</c:v>
                </c:pt>
                <c:pt idx="46613">
                  <c:v>154.08752499979499</c:v>
                </c:pt>
                <c:pt idx="46614">
                  <c:v>154.08772099999601</c:v>
                </c:pt>
                <c:pt idx="46615">
                  <c:v>154.08829499983702</c:v>
                </c:pt>
                <c:pt idx="46616">
                  <c:v>154.08853400003801</c:v>
                </c:pt>
                <c:pt idx="46617">
                  <c:v>154.089231999932</c:v>
                </c:pt>
                <c:pt idx="46618">
                  <c:v>154.08948499998502</c:v>
                </c:pt>
                <c:pt idx="46619">
                  <c:v>154.09041200018601</c:v>
                </c:pt>
                <c:pt idx="46620">
                  <c:v>154.095731999859</c:v>
                </c:pt>
                <c:pt idx="46621">
                  <c:v>154.117429000052</c:v>
                </c:pt>
                <c:pt idx="46622">
                  <c:v>154.122416000063</c:v>
                </c:pt>
                <c:pt idx="46623">
                  <c:v>154.12303399989401</c:v>
                </c:pt>
                <c:pt idx="46624">
                  <c:v>154.12436699989399</c:v>
                </c:pt>
                <c:pt idx="46625">
                  <c:v>154.12524800012699</c:v>
                </c:pt>
                <c:pt idx="46626">
                  <c:v>154.12905099992702</c:v>
                </c:pt>
                <c:pt idx="46627">
                  <c:v>154.13663400022401</c:v>
                </c:pt>
                <c:pt idx="46628">
                  <c:v>154.139000000213</c:v>
                </c:pt>
                <c:pt idx="46629">
                  <c:v>154.14140299981202</c:v>
                </c:pt>
                <c:pt idx="46630">
                  <c:v>154.14184700011901</c:v>
                </c:pt>
                <c:pt idx="46631">
                  <c:v>154.14260799980102</c:v>
                </c:pt>
                <c:pt idx="46632">
                  <c:v>154.14313900009799</c:v>
                </c:pt>
                <c:pt idx="46633">
                  <c:v>154.16591499979401</c:v>
                </c:pt>
                <c:pt idx="46634">
                  <c:v>154.173588000048</c:v>
                </c:pt>
                <c:pt idx="46635">
                  <c:v>154.174052000144</c:v>
                </c:pt>
                <c:pt idx="46636">
                  <c:v>154.17456000022798</c:v>
                </c:pt>
                <c:pt idx="46637">
                  <c:v>154.17547700007998</c:v>
                </c:pt>
                <c:pt idx="46638">
                  <c:v>154.17613299996401</c:v>
                </c:pt>
                <c:pt idx="46639">
                  <c:v>154.18748199999698</c:v>
                </c:pt>
                <c:pt idx="46640">
                  <c:v>154.18939399978598</c:v>
                </c:pt>
                <c:pt idx="46641">
                  <c:v>154.19811099991398</c:v>
                </c:pt>
                <c:pt idx="46642">
                  <c:v>154.19883999993499</c:v>
                </c:pt>
                <c:pt idx="46643">
                  <c:v>154.200100999787</c:v>
                </c:pt>
                <c:pt idx="46644">
                  <c:v>154.20105800012601</c:v>
                </c:pt>
                <c:pt idx="46645">
                  <c:v>154.21645900005299</c:v>
                </c:pt>
                <c:pt idx="46646">
                  <c:v>154.21713300020201</c:v>
                </c:pt>
                <c:pt idx="46647">
                  <c:v>154.21824199984198</c:v>
                </c:pt>
                <c:pt idx="46648">
                  <c:v>154.21909399992703</c:v>
                </c:pt>
                <c:pt idx="46649">
                  <c:v>154.22236099993802</c:v>
                </c:pt>
                <c:pt idx="46650">
                  <c:v>154.22296099995899</c:v>
                </c:pt>
                <c:pt idx="46651">
                  <c:v>154.223976000139</c:v>
                </c:pt>
                <c:pt idx="46652">
                  <c:v>154.224798000086</c:v>
                </c:pt>
                <c:pt idx="46653">
                  <c:v>154.22545199999101</c:v>
                </c:pt>
                <c:pt idx="46654">
                  <c:v>154.22592699997</c:v>
                </c:pt>
                <c:pt idx="46655">
                  <c:v>154.226733000086</c:v>
                </c:pt>
                <c:pt idx="46656">
                  <c:v>154.227476999949</c:v>
                </c:pt>
                <c:pt idx="46657">
                  <c:v>154.24300199992999</c:v>
                </c:pt>
                <c:pt idx="46658">
                  <c:v>154.262233999816</c:v>
                </c:pt>
                <c:pt idx="46659">
                  <c:v>154.26617000002801</c:v>
                </c:pt>
                <c:pt idx="46660">
                  <c:v>154.266860000007</c:v>
                </c:pt>
                <c:pt idx="46661">
                  <c:v>154.26828899990099</c:v>
                </c:pt>
                <c:pt idx="46662">
                  <c:v>154.26970199996501</c:v>
                </c:pt>
                <c:pt idx="46663">
                  <c:v>154.27947199987099</c:v>
                </c:pt>
                <c:pt idx="46664">
                  <c:v>154.28572600012498</c:v>
                </c:pt>
                <c:pt idx="46665">
                  <c:v>154.28627600022</c:v>
                </c:pt>
                <c:pt idx="46666">
                  <c:v>154.28720199997699</c:v>
                </c:pt>
                <c:pt idx="46667">
                  <c:v>154.287898999882</c:v>
                </c:pt>
                <c:pt idx="46668">
                  <c:v>154.290464000041</c:v>
                </c:pt>
                <c:pt idx="46669">
                  <c:v>154.291188000115</c:v>
                </c:pt>
                <c:pt idx="46670">
                  <c:v>154.29260200016799</c:v>
                </c:pt>
                <c:pt idx="46671">
                  <c:v>154.29308200009399</c:v>
                </c:pt>
                <c:pt idx="46672">
                  <c:v>154.29359000017899</c:v>
                </c:pt>
                <c:pt idx="46673">
                  <c:v>154.29383599985098</c:v>
                </c:pt>
                <c:pt idx="46674">
                  <c:v>154.29505100019</c:v>
                </c:pt>
                <c:pt idx="46675">
                  <c:v>154.296409999915</c:v>
                </c:pt>
                <c:pt idx="46676">
                  <c:v>154.30061000006299</c:v>
                </c:pt>
                <c:pt idx="46677">
                  <c:v>154.301270999894</c:v>
                </c:pt>
                <c:pt idx="46678">
                  <c:v>154.302454000117</c:v>
                </c:pt>
                <c:pt idx="46679">
                  <c:v>154.30266900011699</c:v>
                </c:pt>
                <c:pt idx="46680">
                  <c:v>154.303280000021</c:v>
                </c:pt>
                <c:pt idx="46681">
                  <c:v>154.31729200008698</c:v>
                </c:pt>
                <c:pt idx="46682">
                  <c:v>154.317950999939</c:v>
                </c:pt>
                <c:pt idx="46683">
                  <c:v>154.319090000171</c:v>
                </c:pt>
                <c:pt idx="46684">
                  <c:v>154.31994500022398</c:v>
                </c:pt>
                <c:pt idx="46685">
                  <c:v>154.328788999919</c:v>
                </c:pt>
                <c:pt idx="46686">
                  <c:v>154.329424000025</c:v>
                </c:pt>
                <c:pt idx="46687">
                  <c:v>154.33061200019401</c:v>
                </c:pt>
                <c:pt idx="46688">
                  <c:v>154.33150199987702</c:v>
                </c:pt>
                <c:pt idx="46689">
                  <c:v>154.34682000022798</c:v>
                </c:pt>
                <c:pt idx="46690">
                  <c:v>154.35211300018599</c:v>
                </c:pt>
                <c:pt idx="46691">
                  <c:v>154.364323000208</c:v>
                </c:pt>
                <c:pt idx="46692">
                  <c:v>154.37019000000799</c:v>
                </c:pt>
                <c:pt idx="46693">
                  <c:v>154.372786999829</c:v>
                </c:pt>
                <c:pt idx="46694">
                  <c:v>154.37350699994502</c:v>
                </c:pt>
                <c:pt idx="46695">
                  <c:v>154.37482900006199</c:v>
                </c:pt>
                <c:pt idx="46696">
                  <c:v>154.375819000051</c:v>
                </c:pt>
                <c:pt idx="46697">
                  <c:v>154.37602600013599</c:v>
                </c:pt>
                <c:pt idx="46698">
                  <c:v>154.37661799978702</c:v>
                </c:pt>
                <c:pt idx="46699">
                  <c:v>154.37766100012499</c:v>
                </c:pt>
                <c:pt idx="46700">
                  <c:v>154.37832399993499</c:v>
                </c:pt>
                <c:pt idx="46701">
                  <c:v>154.38066600017899</c:v>
                </c:pt>
                <c:pt idx="46702">
                  <c:v>154.39480699978901</c:v>
                </c:pt>
                <c:pt idx="46703">
                  <c:v>154.413078999823</c:v>
                </c:pt>
                <c:pt idx="46704">
                  <c:v>154.41661900013</c:v>
                </c:pt>
                <c:pt idx="46705">
                  <c:v>154.43866299983702</c:v>
                </c:pt>
                <c:pt idx="46706">
                  <c:v>154.43873999993198</c:v>
                </c:pt>
                <c:pt idx="46707">
                  <c:v>154.43927800015399</c:v>
                </c:pt>
                <c:pt idx="46708">
                  <c:v>154.43940000022798</c:v>
                </c:pt>
                <c:pt idx="46709">
                  <c:v>154.44051199983701</c:v>
                </c:pt>
                <c:pt idx="46710">
                  <c:v>154.44063799986898</c:v>
                </c:pt>
                <c:pt idx="46711">
                  <c:v>154.441282999869</c:v>
                </c:pt>
                <c:pt idx="46712">
                  <c:v>154.44149499990002</c:v>
                </c:pt>
                <c:pt idx="46713">
                  <c:v>154.446875999838</c:v>
                </c:pt>
                <c:pt idx="46714">
                  <c:v>154.447519999848</c:v>
                </c:pt>
                <c:pt idx="46715">
                  <c:v>154.44789499997501</c:v>
                </c:pt>
                <c:pt idx="46716">
                  <c:v>154.44857000011302</c:v>
                </c:pt>
                <c:pt idx="46717">
                  <c:v>154.44932199989103</c:v>
                </c:pt>
                <c:pt idx="46718">
                  <c:v>154.449388000102</c:v>
                </c:pt>
                <c:pt idx="46719">
                  <c:v>154.496483000002</c:v>
                </c:pt>
                <c:pt idx="46720">
                  <c:v>154.49716900002301</c:v>
                </c:pt>
                <c:pt idx="46721">
                  <c:v>154.498455000066</c:v>
                </c:pt>
                <c:pt idx="46722">
                  <c:v>154.499349000161</c:v>
                </c:pt>
                <c:pt idx="46723">
                  <c:v>154.51432800000399</c:v>
                </c:pt>
                <c:pt idx="46724">
                  <c:v>154.51474800010999</c:v>
                </c:pt>
                <c:pt idx="46725">
                  <c:v>154.515851999804</c:v>
                </c:pt>
                <c:pt idx="46726">
                  <c:v>154.51600999995199</c:v>
                </c:pt>
                <c:pt idx="46727">
                  <c:v>154.51633300017397</c:v>
                </c:pt>
                <c:pt idx="46728">
                  <c:v>154.51665399996199</c:v>
                </c:pt>
                <c:pt idx="46729">
                  <c:v>154.51680900014202</c:v>
                </c:pt>
                <c:pt idx="46730">
                  <c:v>154.51682899993102</c:v>
                </c:pt>
                <c:pt idx="46731">
                  <c:v>154.51719300017399</c:v>
                </c:pt>
                <c:pt idx="46732">
                  <c:v>154.51746799999401</c:v>
                </c:pt>
                <c:pt idx="46733">
                  <c:v>154.517786999804</c:v>
                </c:pt>
                <c:pt idx="46734">
                  <c:v>154.51804199983599</c:v>
                </c:pt>
                <c:pt idx="46735">
                  <c:v>154.51823600005798</c:v>
                </c:pt>
                <c:pt idx="46736">
                  <c:v>154.51873099982501</c:v>
                </c:pt>
                <c:pt idx="46737">
                  <c:v>154.518860999814</c:v>
                </c:pt>
                <c:pt idx="46738">
                  <c:v>154.519570000047</c:v>
                </c:pt>
                <c:pt idx="46739">
                  <c:v>154.51969200012098</c:v>
                </c:pt>
                <c:pt idx="46740">
                  <c:v>154.52032299981499</c:v>
                </c:pt>
                <c:pt idx="46741">
                  <c:v>154.52052499995199</c:v>
                </c:pt>
                <c:pt idx="46742">
                  <c:v>154.520875999878</c:v>
                </c:pt>
                <c:pt idx="46743">
                  <c:v>154.52103300003702</c:v>
                </c:pt>
                <c:pt idx="46744">
                  <c:v>154.521776999899</c:v>
                </c:pt>
                <c:pt idx="46745">
                  <c:v>154.52184700006899</c:v>
                </c:pt>
                <c:pt idx="46746">
                  <c:v>154.521933000069</c:v>
                </c:pt>
                <c:pt idx="46747">
                  <c:v>154.521997999836</c:v>
                </c:pt>
                <c:pt idx="46748">
                  <c:v>154.5220590001</c:v>
                </c:pt>
                <c:pt idx="46749">
                  <c:v>154.522123999868</c:v>
                </c:pt>
                <c:pt idx="46750">
                  <c:v>154.522821000227</c:v>
                </c:pt>
                <c:pt idx="46751">
                  <c:v>154.52315699985701</c:v>
                </c:pt>
                <c:pt idx="46752">
                  <c:v>154.52354799981498</c:v>
                </c:pt>
                <c:pt idx="46753">
                  <c:v>154.52393099985701</c:v>
                </c:pt>
                <c:pt idx="46754">
                  <c:v>154.524254000079</c:v>
                </c:pt>
                <c:pt idx="46755">
                  <c:v>154.524550000132</c:v>
                </c:pt>
                <c:pt idx="46756">
                  <c:v>154.525879000175</c:v>
                </c:pt>
                <c:pt idx="46757">
                  <c:v>154.526520000217</c:v>
                </c:pt>
                <c:pt idx="46758">
                  <c:v>154.52771999980502</c:v>
                </c:pt>
                <c:pt idx="46759">
                  <c:v>154.528767000101</c:v>
                </c:pt>
                <c:pt idx="46760">
                  <c:v>154.54003300010299</c:v>
                </c:pt>
                <c:pt idx="46761">
                  <c:v>154.540587000155</c:v>
                </c:pt>
                <c:pt idx="46762">
                  <c:v>154.541627000071</c:v>
                </c:pt>
                <c:pt idx="46763">
                  <c:v>154.54240600001799</c:v>
                </c:pt>
                <c:pt idx="46764">
                  <c:v>154.54597200005</c:v>
                </c:pt>
                <c:pt idx="46765">
                  <c:v>154.54667699987098</c:v>
                </c:pt>
                <c:pt idx="46766">
                  <c:v>154.547115999776</c:v>
                </c:pt>
                <c:pt idx="46767">
                  <c:v>154.54797900019898</c:v>
                </c:pt>
                <c:pt idx="46768">
                  <c:v>154.54884300015598</c:v>
                </c:pt>
                <c:pt idx="46769">
                  <c:v>154.55587299993499</c:v>
                </c:pt>
                <c:pt idx="46770">
                  <c:v>154.55629100006198</c:v>
                </c:pt>
                <c:pt idx="46771">
                  <c:v>154.55695799983002</c:v>
                </c:pt>
                <c:pt idx="46772">
                  <c:v>154.557496000052</c:v>
                </c:pt>
                <c:pt idx="46773">
                  <c:v>154.56449600014801</c:v>
                </c:pt>
                <c:pt idx="46774">
                  <c:v>154.57870699992702</c:v>
                </c:pt>
                <c:pt idx="46775">
                  <c:v>154.594541999813</c:v>
                </c:pt>
                <c:pt idx="46776">
                  <c:v>154.60063199998302</c:v>
                </c:pt>
                <c:pt idx="46777">
                  <c:v>154.60093899991901</c:v>
                </c:pt>
                <c:pt idx="46778">
                  <c:v>154.60150299986699</c:v>
                </c:pt>
                <c:pt idx="46779">
                  <c:v>154.60155099981401</c:v>
                </c:pt>
                <c:pt idx="46780">
                  <c:v>154.60192999989798</c:v>
                </c:pt>
                <c:pt idx="46781">
                  <c:v>154.60620400017399</c:v>
                </c:pt>
                <c:pt idx="46782">
                  <c:v>154.64272700000899</c:v>
                </c:pt>
                <c:pt idx="46783">
                  <c:v>154.64332100009401</c:v>
                </c:pt>
                <c:pt idx="46784">
                  <c:v>154.65050500006299</c:v>
                </c:pt>
                <c:pt idx="46785">
                  <c:v>154.65176899988299</c:v>
                </c:pt>
                <c:pt idx="46786">
                  <c:v>154.668275999938</c:v>
                </c:pt>
                <c:pt idx="46787">
                  <c:v>154.67458700004499</c:v>
                </c:pt>
                <c:pt idx="46788">
                  <c:v>154.67520399988601</c:v>
                </c:pt>
                <c:pt idx="46789">
                  <c:v>154.67620700019299</c:v>
                </c:pt>
                <c:pt idx="46790">
                  <c:v>154.676345000098</c:v>
                </c:pt>
                <c:pt idx="46791">
                  <c:v>154.67657399994999</c:v>
                </c:pt>
                <c:pt idx="46792">
                  <c:v>154.677112000172</c:v>
                </c:pt>
                <c:pt idx="46793">
                  <c:v>154.67736800019301</c:v>
                </c:pt>
                <c:pt idx="46794">
                  <c:v>154.67790699994998</c:v>
                </c:pt>
                <c:pt idx="46795">
                  <c:v>154.68983900018401</c:v>
                </c:pt>
                <c:pt idx="46796">
                  <c:v>154.69028100005701</c:v>
                </c:pt>
                <c:pt idx="46797">
                  <c:v>154.69051599984499</c:v>
                </c:pt>
                <c:pt idx="46798">
                  <c:v>154.690778999793</c:v>
                </c:pt>
                <c:pt idx="46799">
                  <c:v>154.691917000036</c:v>
                </c:pt>
                <c:pt idx="46800">
                  <c:v>154.692921999867</c:v>
                </c:pt>
                <c:pt idx="46801">
                  <c:v>154.72063400011302</c:v>
                </c:pt>
                <c:pt idx="46802">
                  <c:v>154.721326000071</c:v>
                </c:pt>
                <c:pt idx="46803">
                  <c:v>154.72276999980701</c:v>
                </c:pt>
                <c:pt idx="46804">
                  <c:v>154.72378999993398</c:v>
                </c:pt>
                <c:pt idx="46805">
                  <c:v>154.72630300018798</c:v>
                </c:pt>
                <c:pt idx="46806">
                  <c:v>154.726519000178</c:v>
                </c:pt>
                <c:pt idx="46807">
                  <c:v>154.73762999999897</c:v>
                </c:pt>
                <c:pt idx="46808">
                  <c:v>154.74137899991501</c:v>
                </c:pt>
                <c:pt idx="46809">
                  <c:v>154.74205900000001</c:v>
                </c:pt>
                <c:pt idx="46810">
                  <c:v>154.74345299980899</c:v>
                </c:pt>
                <c:pt idx="46811">
                  <c:v>154.744323000159</c:v>
                </c:pt>
                <c:pt idx="46812">
                  <c:v>154.752834000191</c:v>
                </c:pt>
                <c:pt idx="46813">
                  <c:v>154.75351900022301</c:v>
                </c:pt>
                <c:pt idx="46814">
                  <c:v>154.75513499995898</c:v>
                </c:pt>
                <c:pt idx="46815">
                  <c:v>154.75609199984299</c:v>
                </c:pt>
                <c:pt idx="46816">
                  <c:v>154.76099899979002</c:v>
                </c:pt>
                <c:pt idx="46817">
                  <c:v>154.77401699990801</c:v>
                </c:pt>
                <c:pt idx="46818">
                  <c:v>154.78141899984601</c:v>
                </c:pt>
                <c:pt idx="46819">
                  <c:v>154.78338299999402</c:v>
                </c:pt>
                <c:pt idx="46820">
                  <c:v>154.78393300008898</c:v>
                </c:pt>
                <c:pt idx="46821">
                  <c:v>154.784982999899</c:v>
                </c:pt>
                <c:pt idx="46822">
                  <c:v>154.78571699986699</c:v>
                </c:pt>
                <c:pt idx="46823">
                  <c:v>154.80883100008199</c:v>
                </c:pt>
                <c:pt idx="46824">
                  <c:v>154.81315199986</c:v>
                </c:pt>
                <c:pt idx="46825">
                  <c:v>154.81377000014601</c:v>
                </c:pt>
                <c:pt idx="46826">
                  <c:v>154.844097000022</c:v>
                </c:pt>
                <c:pt idx="46827">
                  <c:v>154.846778999854</c:v>
                </c:pt>
                <c:pt idx="46828">
                  <c:v>154.84747299979</c:v>
                </c:pt>
                <c:pt idx="46829">
                  <c:v>154.848700999991</c:v>
                </c:pt>
                <c:pt idx="46830">
                  <c:v>154.84954000021301</c:v>
                </c:pt>
                <c:pt idx="46831">
                  <c:v>154.86967800006801</c:v>
                </c:pt>
                <c:pt idx="46832">
                  <c:v>154.87027000017397</c:v>
                </c:pt>
                <c:pt idx="46833">
                  <c:v>154.871289999846</c:v>
                </c:pt>
                <c:pt idx="46834">
                  <c:v>154.872723000153</c:v>
                </c:pt>
                <c:pt idx="46835">
                  <c:v>154.87277800002599</c:v>
                </c:pt>
                <c:pt idx="46836">
                  <c:v>154.87339899982501</c:v>
                </c:pt>
                <c:pt idx="46837">
                  <c:v>154.8747490001</c:v>
                </c:pt>
                <c:pt idx="46838">
                  <c:v>154.87586800009001</c:v>
                </c:pt>
                <c:pt idx="46839">
                  <c:v>154.88256700018599</c:v>
                </c:pt>
                <c:pt idx="46840">
                  <c:v>154.88326300010101</c:v>
                </c:pt>
                <c:pt idx="46841">
                  <c:v>154.88454600017499</c:v>
                </c:pt>
                <c:pt idx="46842">
                  <c:v>154.885524999826</c:v>
                </c:pt>
                <c:pt idx="46843">
                  <c:v>154.88995499981601</c:v>
                </c:pt>
                <c:pt idx="46844">
                  <c:v>154.89048500012299</c:v>
                </c:pt>
                <c:pt idx="46845">
                  <c:v>154.89144499997499</c:v>
                </c:pt>
                <c:pt idx="46846">
                  <c:v>154.89221100006</c:v>
                </c:pt>
                <c:pt idx="46847">
                  <c:v>154.90484000019899</c:v>
                </c:pt>
                <c:pt idx="46848">
                  <c:v>154.90518300020901</c:v>
                </c:pt>
                <c:pt idx="46849">
                  <c:v>154.90537200003001</c:v>
                </c:pt>
                <c:pt idx="46850">
                  <c:v>154.90583800010401</c:v>
                </c:pt>
                <c:pt idx="46851">
                  <c:v>154.90604600017801</c:v>
                </c:pt>
                <c:pt idx="46852">
                  <c:v>154.90628799989199</c:v>
                </c:pt>
                <c:pt idx="46853">
                  <c:v>154.90711700022001</c:v>
                </c:pt>
                <c:pt idx="46854">
                  <c:v>154.908502000125</c:v>
                </c:pt>
                <c:pt idx="46855">
                  <c:v>154.913206999935</c:v>
                </c:pt>
                <c:pt idx="46856">
                  <c:v>154.91367499998799</c:v>
                </c:pt>
                <c:pt idx="46857">
                  <c:v>154.91443500013699</c:v>
                </c:pt>
                <c:pt idx="46858">
                  <c:v>154.91496399999897</c:v>
                </c:pt>
                <c:pt idx="46859">
                  <c:v>154.92533399992601</c:v>
                </c:pt>
                <c:pt idx="46860">
                  <c:v>154.94607800019301</c:v>
                </c:pt>
                <c:pt idx="46861">
                  <c:v>154.95229599991899</c:v>
                </c:pt>
                <c:pt idx="46862">
                  <c:v>154.95298599989798</c:v>
                </c:pt>
                <c:pt idx="46863">
                  <c:v>154.95428299982399</c:v>
                </c:pt>
                <c:pt idx="46864">
                  <c:v>154.95513299992999</c:v>
                </c:pt>
                <c:pt idx="46865">
                  <c:v>154.955188999792</c:v>
                </c:pt>
                <c:pt idx="46866">
                  <c:v>154.95587099985599</c:v>
                </c:pt>
                <c:pt idx="46867">
                  <c:v>154.95588200019401</c:v>
                </c:pt>
                <c:pt idx="46868">
                  <c:v>154.95721700017299</c:v>
                </c:pt>
                <c:pt idx="46869">
                  <c:v>154.958203000205</c:v>
                </c:pt>
                <c:pt idx="46870">
                  <c:v>154.95940399978198</c:v>
                </c:pt>
                <c:pt idx="46871">
                  <c:v>154.97919300014399</c:v>
                </c:pt>
                <c:pt idx="46872">
                  <c:v>154.97965099984802</c:v>
                </c:pt>
                <c:pt idx="46873">
                  <c:v>154.98490199979599</c:v>
                </c:pt>
                <c:pt idx="46874">
                  <c:v>154.98562099992299</c:v>
                </c:pt>
                <c:pt idx="46875">
                  <c:v>154.98642700003901</c:v>
                </c:pt>
                <c:pt idx="46876">
                  <c:v>154.98695099995498</c:v>
                </c:pt>
                <c:pt idx="46877">
                  <c:v>154.98700699981703</c:v>
                </c:pt>
                <c:pt idx="46878">
                  <c:v>154.98804299977499</c:v>
                </c:pt>
                <c:pt idx="46879">
                  <c:v>154.98833399988101</c:v>
                </c:pt>
                <c:pt idx="46880">
                  <c:v>154.98880399991302</c:v>
                </c:pt>
                <c:pt idx="46881">
                  <c:v>154.99611799987099</c:v>
                </c:pt>
                <c:pt idx="46882">
                  <c:v>155.00040799997799</c:v>
                </c:pt>
                <c:pt idx="46883">
                  <c:v>155.020013000012</c:v>
                </c:pt>
                <c:pt idx="46884">
                  <c:v>155.02072099980001</c:v>
                </c:pt>
                <c:pt idx="46885">
                  <c:v>155.0208929998</c:v>
                </c:pt>
                <c:pt idx="46886">
                  <c:v>155.02168100010698</c:v>
                </c:pt>
                <c:pt idx="46887">
                  <c:v>155.022067000118</c:v>
                </c:pt>
                <c:pt idx="46888">
                  <c:v>155.02295799979001</c:v>
                </c:pt>
                <c:pt idx="46889">
                  <c:v>155.023514999811</c:v>
                </c:pt>
                <c:pt idx="46890">
                  <c:v>155.02381399983202</c:v>
                </c:pt>
                <c:pt idx="46891">
                  <c:v>155.026967000139</c:v>
                </c:pt>
                <c:pt idx="46892">
                  <c:v>155.04448499996201</c:v>
                </c:pt>
                <c:pt idx="46893">
                  <c:v>155.044967999856</c:v>
                </c:pt>
                <c:pt idx="46894">
                  <c:v>155.045899000015</c:v>
                </c:pt>
                <c:pt idx="46895">
                  <c:v>155.04619200009901</c:v>
                </c:pt>
                <c:pt idx="46896">
                  <c:v>155.046674000004</c:v>
                </c:pt>
                <c:pt idx="46897">
                  <c:v>155.062948999784</c:v>
                </c:pt>
                <c:pt idx="46898">
                  <c:v>155.07495900010301</c:v>
                </c:pt>
                <c:pt idx="46899">
                  <c:v>155.07558599983798</c:v>
                </c:pt>
                <c:pt idx="46900">
                  <c:v>155.076784999891</c:v>
                </c:pt>
                <c:pt idx="46901">
                  <c:v>155.07772799992298</c:v>
                </c:pt>
                <c:pt idx="46902">
                  <c:v>155.07773699982801</c:v>
                </c:pt>
                <c:pt idx="46903">
                  <c:v>155.07839900010299</c:v>
                </c:pt>
                <c:pt idx="46904">
                  <c:v>155.07948599997601</c:v>
                </c:pt>
                <c:pt idx="46905">
                  <c:v>155.08023900019899</c:v>
                </c:pt>
                <c:pt idx="46906">
                  <c:v>155.09019799992498</c:v>
                </c:pt>
                <c:pt idx="46907">
                  <c:v>155.09035900004102</c:v>
                </c:pt>
                <c:pt idx="46908">
                  <c:v>155.090767999809</c:v>
                </c:pt>
                <c:pt idx="46909">
                  <c:v>155.091884999819</c:v>
                </c:pt>
                <c:pt idx="46910">
                  <c:v>155.09261499983</c:v>
                </c:pt>
                <c:pt idx="46911">
                  <c:v>155.09307000001999</c:v>
                </c:pt>
                <c:pt idx="46912">
                  <c:v>155.09371500001998</c:v>
                </c:pt>
                <c:pt idx="46913">
                  <c:v>155.09471699988299</c:v>
                </c:pt>
                <c:pt idx="46914">
                  <c:v>155.09582499998899</c:v>
                </c:pt>
                <c:pt idx="46915">
                  <c:v>155.09763499994702</c:v>
                </c:pt>
                <c:pt idx="46916">
                  <c:v>155.09790699979902</c:v>
                </c:pt>
                <c:pt idx="46917">
                  <c:v>155.09849899990499</c:v>
                </c:pt>
                <c:pt idx="46918">
                  <c:v>155.098963</c:v>
                </c:pt>
                <c:pt idx="46919">
                  <c:v>155.11520500012901</c:v>
                </c:pt>
                <c:pt idx="46920">
                  <c:v>155.11589200013898</c:v>
                </c:pt>
                <c:pt idx="46921">
                  <c:v>155.11728999990697</c:v>
                </c:pt>
                <c:pt idx="46922">
                  <c:v>155.11823199994902</c:v>
                </c:pt>
                <c:pt idx="46923">
                  <c:v>155.121650000182</c:v>
                </c:pt>
                <c:pt idx="46924">
                  <c:v>155.122352000034</c:v>
                </c:pt>
                <c:pt idx="46925">
                  <c:v>155.13040599989799</c:v>
                </c:pt>
                <c:pt idx="46926">
                  <c:v>155.13098700012</c:v>
                </c:pt>
                <c:pt idx="46927">
                  <c:v>155.13215999999301</c:v>
                </c:pt>
                <c:pt idx="46928">
                  <c:v>155.13224000005701</c:v>
                </c:pt>
                <c:pt idx="46929">
                  <c:v>155.132849999972</c:v>
                </c:pt>
                <c:pt idx="46930">
                  <c:v>155.13296300014099</c:v>
                </c:pt>
                <c:pt idx="46931">
                  <c:v>155.13398399980301</c:v>
                </c:pt>
                <c:pt idx="46932">
                  <c:v>155.13469899997199</c:v>
                </c:pt>
                <c:pt idx="46933">
                  <c:v>155.14686100004801</c:v>
                </c:pt>
                <c:pt idx="46934">
                  <c:v>155.15124000012202</c:v>
                </c:pt>
                <c:pt idx="46935">
                  <c:v>155.17045400019899</c:v>
                </c:pt>
                <c:pt idx="46936">
                  <c:v>155.178377000083</c:v>
                </c:pt>
                <c:pt idx="46937">
                  <c:v>155.18571099983001</c:v>
                </c:pt>
                <c:pt idx="46938">
                  <c:v>155.202454000118</c:v>
                </c:pt>
                <c:pt idx="46939">
                  <c:v>155.20314300010699</c:v>
                </c:pt>
                <c:pt idx="46940">
                  <c:v>155.204447999949</c:v>
                </c:pt>
                <c:pt idx="46941">
                  <c:v>155.205317999843</c:v>
                </c:pt>
                <c:pt idx="46942">
                  <c:v>155.206382999949</c:v>
                </c:pt>
                <c:pt idx="46943">
                  <c:v>155.206486000224</c:v>
                </c:pt>
                <c:pt idx="46944">
                  <c:v>155.20668199996999</c:v>
                </c:pt>
                <c:pt idx="46945">
                  <c:v>155.207208999854</c:v>
                </c:pt>
                <c:pt idx="46946">
                  <c:v>155.20726700014998</c:v>
                </c:pt>
                <c:pt idx="46947">
                  <c:v>155.207680999865</c:v>
                </c:pt>
                <c:pt idx="46948">
                  <c:v>155.208571000002</c:v>
                </c:pt>
                <c:pt idx="46949">
                  <c:v>155.20945199977999</c:v>
                </c:pt>
                <c:pt idx="46950">
                  <c:v>155.211332999897</c:v>
                </c:pt>
                <c:pt idx="46951">
                  <c:v>155.21188699995</c:v>
                </c:pt>
                <c:pt idx="46952">
                  <c:v>155.212838999887</c:v>
                </c:pt>
                <c:pt idx="46953">
                  <c:v>155.21394500001401</c:v>
                </c:pt>
                <c:pt idx="46954">
                  <c:v>155.21911499990799</c:v>
                </c:pt>
                <c:pt idx="46955">
                  <c:v>155.22048899992998</c:v>
                </c:pt>
                <c:pt idx="46956">
                  <c:v>155.22097399980299</c:v>
                </c:pt>
                <c:pt idx="46957">
                  <c:v>155.22159600004602</c:v>
                </c:pt>
                <c:pt idx="46958">
                  <c:v>155.22274800014202</c:v>
                </c:pt>
                <c:pt idx="46959">
                  <c:v>155.22360600016299</c:v>
                </c:pt>
                <c:pt idx="46960">
                  <c:v>155.228751999857</c:v>
                </c:pt>
                <c:pt idx="46961">
                  <c:v>155.229475999931</c:v>
                </c:pt>
                <c:pt idx="46962">
                  <c:v>155.23077699981499</c:v>
                </c:pt>
                <c:pt idx="46963">
                  <c:v>155.23175999987799</c:v>
                </c:pt>
                <c:pt idx="46964">
                  <c:v>155.23230799999499</c:v>
                </c:pt>
                <c:pt idx="46965">
                  <c:v>155.23233100020599</c:v>
                </c:pt>
                <c:pt idx="46966">
                  <c:v>155.23343799986802</c:v>
                </c:pt>
                <c:pt idx="46967">
                  <c:v>155.234227000164</c:v>
                </c:pt>
                <c:pt idx="46968">
                  <c:v>155.234721999931</c:v>
                </c:pt>
                <c:pt idx="46969">
                  <c:v>155.26908999981902</c:v>
                </c:pt>
                <c:pt idx="46970">
                  <c:v>155.27168400012602</c:v>
                </c:pt>
                <c:pt idx="46971">
                  <c:v>155.272382000021</c:v>
                </c:pt>
                <c:pt idx="46972">
                  <c:v>155.273157999999</c:v>
                </c:pt>
                <c:pt idx="46973">
                  <c:v>155.27378400020098</c:v>
                </c:pt>
                <c:pt idx="46974">
                  <c:v>155.274810999799</c:v>
                </c:pt>
                <c:pt idx="46975">
                  <c:v>155.275534999873</c:v>
                </c:pt>
                <c:pt idx="46976">
                  <c:v>155.27786800021201</c:v>
                </c:pt>
                <c:pt idx="46977">
                  <c:v>155.285022000043</c:v>
                </c:pt>
                <c:pt idx="46978">
                  <c:v>155.31151599998302</c:v>
                </c:pt>
                <c:pt idx="46979">
                  <c:v>155.31222600020502</c:v>
                </c:pt>
                <c:pt idx="46980">
                  <c:v>155.31344500004701</c:v>
                </c:pt>
                <c:pt idx="46981">
                  <c:v>155.31431099998301</c:v>
                </c:pt>
                <c:pt idx="46982">
                  <c:v>155.315408000205</c:v>
                </c:pt>
                <c:pt idx="46983">
                  <c:v>155.31653300013198</c:v>
                </c:pt>
                <c:pt idx="46984">
                  <c:v>155.32342599999498</c:v>
                </c:pt>
                <c:pt idx="46985">
                  <c:v>155.324050000217</c:v>
                </c:pt>
                <c:pt idx="46986">
                  <c:v>155.32514000005901</c:v>
                </c:pt>
                <c:pt idx="46987">
                  <c:v>155.32595300010101</c:v>
                </c:pt>
                <c:pt idx="46988">
                  <c:v>155.326280999815</c:v>
                </c:pt>
                <c:pt idx="46989">
                  <c:v>155.32682999992099</c:v>
                </c:pt>
                <c:pt idx="46990">
                  <c:v>155.32784900005902</c:v>
                </c:pt>
                <c:pt idx="46991">
                  <c:v>155.32858100004802</c:v>
                </c:pt>
                <c:pt idx="46992">
                  <c:v>155.328829000154</c:v>
                </c:pt>
                <c:pt idx="46993">
                  <c:v>155.330174000027</c:v>
                </c:pt>
                <c:pt idx="46994">
                  <c:v>155.330904000038</c:v>
                </c:pt>
                <c:pt idx="46995">
                  <c:v>155.332197000007</c:v>
                </c:pt>
                <c:pt idx="46996">
                  <c:v>155.33317000017601</c:v>
                </c:pt>
                <c:pt idx="46997">
                  <c:v>155.36431500004198</c:v>
                </c:pt>
                <c:pt idx="46998">
                  <c:v>155.36432899989398</c:v>
                </c:pt>
                <c:pt idx="46999">
                  <c:v>155.36494099978799</c:v>
                </c:pt>
                <c:pt idx="47000">
                  <c:v>155.36607100011599</c:v>
                </c:pt>
                <c:pt idx="47001">
                  <c:v>155.366932000106</c:v>
                </c:pt>
                <c:pt idx="47002">
                  <c:v>155.369962999884</c:v>
                </c:pt>
                <c:pt idx="47003">
                  <c:v>155.370574999778</c:v>
                </c:pt>
                <c:pt idx="47004">
                  <c:v>155.371750000085</c:v>
                </c:pt>
                <c:pt idx="47005">
                  <c:v>155.372607000117</c:v>
                </c:pt>
                <c:pt idx="47006">
                  <c:v>155.37608400018098</c:v>
                </c:pt>
                <c:pt idx="47007">
                  <c:v>155.384417999812</c:v>
                </c:pt>
                <c:pt idx="47008">
                  <c:v>155.38478000007601</c:v>
                </c:pt>
                <c:pt idx="47009">
                  <c:v>155.385639000087</c:v>
                </c:pt>
                <c:pt idx="47010">
                  <c:v>155.38615700006602</c:v>
                </c:pt>
                <c:pt idx="47011">
                  <c:v>155.39602899980301</c:v>
                </c:pt>
                <c:pt idx="47012">
                  <c:v>155.40201200019499</c:v>
                </c:pt>
                <c:pt idx="47013">
                  <c:v>155.40289799992001</c:v>
                </c:pt>
                <c:pt idx="47014">
                  <c:v>155.40359399983501</c:v>
                </c:pt>
                <c:pt idx="47015">
                  <c:v>155.404911999994</c:v>
                </c:pt>
                <c:pt idx="47016">
                  <c:v>155.40593300011</c:v>
                </c:pt>
                <c:pt idx="47017">
                  <c:v>155.43737699999801</c:v>
                </c:pt>
                <c:pt idx="47018">
                  <c:v>155.43770800013502</c:v>
                </c:pt>
                <c:pt idx="47019">
                  <c:v>155.449811999915</c:v>
                </c:pt>
                <c:pt idx="47020">
                  <c:v>155.46572799985299</c:v>
                </c:pt>
                <c:pt idx="47021">
                  <c:v>155.466353000065</c:v>
                </c:pt>
                <c:pt idx="47022">
                  <c:v>155.46758299979001</c:v>
                </c:pt>
                <c:pt idx="47023">
                  <c:v>155.46839699982198</c:v>
                </c:pt>
                <c:pt idx="47024">
                  <c:v>155.470067999885</c:v>
                </c:pt>
                <c:pt idx="47025">
                  <c:v>155.48139000020399</c:v>
                </c:pt>
                <c:pt idx="47026">
                  <c:v>155.48191400012001</c:v>
                </c:pt>
                <c:pt idx="47027">
                  <c:v>155.48228199986602</c:v>
                </c:pt>
                <c:pt idx="47028">
                  <c:v>155.48302400020398</c:v>
                </c:pt>
                <c:pt idx="47029">
                  <c:v>155.48349299979202</c:v>
                </c:pt>
                <c:pt idx="47030">
                  <c:v>155.493821000163</c:v>
                </c:pt>
                <c:pt idx="47031">
                  <c:v>155.494534999888</c:v>
                </c:pt>
                <c:pt idx="47032">
                  <c:v>155.49568999995199</c:v>
                </c:pt>
                <c:pt idx="47033">
                  <c:v>155.49660099986698</c:v>
                </c:pt>
                <c:pt idx="47034">
                  <c:v>155.50988799986899</c:v>
                </c:pt>
                <c:pt idx="47035">
                  <c:v>155.51043999994297</c:v>
                </c:pt>
                <c:pt idx="47036">
                  <c:v>155.511409000155</c:v>
                </c:pt>
                <c:pt idx="47037">
                  <c:v>155.512160999933</c:v>
                </c:pt>
                <c:pt idx="47038">
                  <c:v>155.512997000187</c:v>
                </c:pt>
                <c:pt idx="47039">
                  <c:v>155.53588500006299</c:v>
                </c:pt>
                <c:pt idx="47040">
                  <c:v>155.53651800018901</c:v>
                </c:pt>
                <c:pt idx="47041">
                  <c:v>155.53785200017899</c:v>
                </c:pt>
                <c:pt idx="47042">
                  <c:v>155.538735999925</c:v>
                </c:pt>
                <c:pt idx="47043">
                  <c:v>155.53934399986198</c:v>
                </c:pt>
                <c:pt idx="47044">
                  <c:v>155.548398000064</c:v>
                </c:pt>
                <c:pt idx="47045">
                  <c:v>155.54889399982102</c:v>
                </c:pt>
                <c:pt idx="47046">
                  <c:v>155.549728000096</c:v>
                </c:pt>
                <c:pt idx="47047">
                  <c:v>155.55033000009598</c:v>
                </c:pt>
                <c:pt idx="47048">
                  <c:v>155.57464799985598</c:v>
                </c:pt>
                <c:pt idx="47049">
                  <c:v>155.57643000011001</c:v>
                </c:pt>
                <c:pt idx="47050">
                  <c:v>155.57698200018399</c:v>
                </c:pt>
                <c:pt idx="47051">
                  <c:v>155.57755400004601</c:v>
                </c:pt>
                <c:pt idx="47052">
                  <c:v>155.57812799988801</c:v>
                </c:pt>
                <c:pt idx="47053">
                  <c:v>155.578160000004</c:v>
                </c:pt>
                <c:pt idx="47054">
                  <c:v>155.57887900013102</c:v>
                </c:pt>
                <c:pt idx="47055">
                  <c:v>155.57938600022598</c:v>
                </c:pt>
                <c:pt idx="47056">
                  <c:v>155.58021800006802</c:v>
                </c:pt>
                <c:pt idx="47057">
                  <c:v>155.58744200006899</c:v>
                </c:pt>
                <c:pt idx="47058">
                  <c:v>155.61787200021999</c:v>
                </c:pt>
                <c:pt idx="47059">
                  <c:v>155.62707500021099</c:v>
                </c:pt>
                <c:pt idx="47060">
                  <c:v>155.64449000021301</c:v>
                </c:pt>
                <c:pt idx="47061">
                  <c:v>155.64464299995899</c:v>
                </c:pt>
                <c:pt idx="47062">
                  <c:v>155.64511200000101</c:v>
                </c:pt>
                <c:pt idx="47063">
                  <c:v>155.645971000012</c:v>
                </c:pt>
                <c:pt idx="47064">
                  <c:v>155.64667999979002</c:v>
                </c:pt>
                <c:pt idx="47065">
                  <c:v>155.647010999928</c:v>
                </c:pt>
                <c:pt idx="47066">
                  <c:v>155.64842799994901</c:v>
                </c:pt>
                <c:pt idx="47067">
                  <c:v>155.64911299998099</c:v>
                </c:pt>
                <c:pt idx="47068">
                  <c:v>155.65044999993899</c:v>
                </c:pt>
                <c:pt idx="47069">
                  <c:v>155.65122699990698</c:v>
                </c:pt>
                <c:pt idx="47070">
                  <c:v>155.65353900001298</c:v>
                </c:pt>
                <c:pt idx="47071">
                  <c:v>155.65407099984401</c:v>
                </c:pt>
                <c:pt idx="47072">
                  <c:v>155.65518399989699</c:v>
                </c:pt>
                <c:pt idx="47073">
                  <c:v>155.65587999981202</c:v>
                </c:pt>
                <c:pt idx="47074">
                  <c:v>155.66593299990902</c:v>
                </c:pt>
                <c:pt idx="47075">
                  <c:v>155.66653399991901</c:v>
                </c:pt>
                <c:pt idx="47076">
                  <c:v>155.667681000068</c:v>
                </c:pt>
                <c:pt idx="47077">
                  <c:v>155.66846199999401</c:v>
                </c:pt>
                <c:pt idx="47078">
                  <c:v>155.67361100011101</c:v>
                </c:pt>
                <c:pt idx="47079">
                  <c:v>155.67409999994098</c:v>
                </c:pt>
                <c:pt idx="47080">
                  <c:v>155.67496699986802</c:v>
                </c:pt>
                <c:pt idx="47081">
                  <c:v>155.67555100005799</c:v>
                </c:pt>
                <c:pt idx="47082">
                  <c:v>155.696324000018</c:v>
                </c:pt>
                <c:pt idx="47083">
                  <c:v>155.696707000061</c:v>
                </c:pt>
                <c:pt idx="47084">
                  <c:v>155.69744100002899</c:v>
                </c:pt>
                <c:pt idx="47085">
                  <c:v>155.69791500001801</c:v>
                </c:pt>
                <c:pt idx="47086">
                  <c:v>155.70034700022001</c:v>
                </c:pt>
                <c:pt idx="47087">
                  <c:v>155.70977800007299</c:v>
                </c:pt>
                <c:pt idx="47088">
                  <c:v>155.710476999956</c:v>
                </c:pt>
                <c:pt idx="47089">
                  <c:v>155.71169099985099</c:v>
                </c:pt>
                <c:pt idx="47090">
                  <c:v>155.71259199987199</c:v>
                </c:pt>
                <c:pt idx="47091">
                  <c:v>155.718021000211</c:v>
                </c:pt>
                <c:pt idx="47092">
                  <c:v>155.72033899979903</c:v>
                </c:pt>
                <c:pt idx="47093">
                  <c:v>155.72074300007401</c:v>
                </c:pt>
                <c:pt idx="47094">
                  <c:v>155.72137700018999</c:v>
                </c:pt>
                <c:pt idx="47095">
                  <c:v>155.72186300005299</c:v>
                </c:pt>
                <c:pt idx="47096">
                  <c:v>155.72333099999</c:v>
                </c:pt>
                <c:pt idx="47097">
                  <c:v>155.734736999875</c:v>
                </c:pt>
                <c:pt idx="47098">
                  <c:v>155.739701000129</c:v>
                </c:pt>
                <c:pt idx="47099">
                  <c:v>155.74040000001298</c:v>
                </c:pt>
                <c:pt idx="47100">
                  <c:v>155.74175299980101</c:v>
                </c:pt>
                <c:pt idx="47101">
                  <c:v>155.74274700020302</c:v>
                </c:pt>
                <c:pt idx="47102">
                  <c:v>155.75890999980399</c:v>
                </c:pt>
                <c:pt idx="47103">
                  <c:v>155.77108200022798</c:v>
                </c:pt>
                <c:pt idx="47104">
                  <c:v>155.78081000012298</c:v>
                </c:pt>
                <c:pt idx="47105">
                  <c:v>155.78152199986999</c:v>
                </c:pt>
                <c:pt idx="47106">
                  <c:v>155.782863999775</c:v>
                </c:pt>
                <c:pt idx="47107">
                  <c:v>155.78380499982802</c:v>
                </c:pt>
                <c:pt idx="47108">
                  <c:v>155.786418999923</c:v>
                </c:pt>
                <c:pt idx="47109">
                  <c:v>155.798290999882</c:v>
                </c:pt>
                <c:pt idx="47110">
                  <c:v>155.79879300003</c:v>
                </c:pt>
                <c:pt idx="47111">
                  <c:v>155.79956500005201</c:v>
                </c:pt>
                <c:pt idx="47112">
                  <c:v>155.79973300009399</c:v>
                </c:pt>
                <c:pt idx="47113">
                  <c:v>155.80018699983998</c:v>
                </c:pt>
                <c:pt idx="47114">
                  <c:v>155.800507000094</c:v>
                </c:pt>
                <c:pt idx="47115">
                  <c:v>155.80149000015803</c:v>
                </c:pt>
                <c:pt idx="47116">
                  <c:v>155.802229000073</c:v>
                </c:pt>
                <c:pt idx="47117">
                  <c:v>155.80535600019999</c:v>
                </c:pt>
                <c:pt idx="47118">
                  <c:v>155.814676999852</c:v>
                </c:pt>
                <c:pt idx="47119">
                  <c:v>155.81538200012801</c:v>
                </c:pt>
                <c:pt idx="47120">
                  <c:v>155.81670499977898</c:v>
                </c:pt>
                <c:pt idx="47121">
                  <c:v>155.817018000107</c:v>
                </c:pt>
                <c:pt idx="47122">
                  <c:v>155.81759899987401</c:v>
                </c:pt>
                <c:pt idx="47123">
                  <c:v>155.81768799984198</c:v>
                </c:pt>
                <c:pt idx="47124">
                  <c:v>155.818615000043</c:v>
                </c:pt>
                <c:pt idx="47125">
                  <c:v>155.819433000033</c:v>
                </c:pt>
                <c:pt idx="47126">
                  <c:v>155.82065499984301</c:v>
                </c:pt>
                <c:pt idx="47127">
                  <c:v>155.824886000118</c:v>
                </c:pt>
                <c:pt idx="47128">
                  <c:v>155.82545799998098</c:v>
                </c:pt>
                <c:pt idx="47129">
                  <c:v>155.82663799977999</c:v>
                </c:pt>
                <c:pt idx="47130">
                  <c:v>155.82751100009702</c:v>
                </c:pt>
                <c:pt idx="47131">
                  <c:v>155.82876999996998</c:v>
                </c:pt>
                <c:pt idx="47132">
                  <c:v>155.84259800016298</c:v>
                </c:pt>
                <c:pt idx="47133">
                  <c:v>155.84301099988801</c:v>
                </c:pt>
                <c:pt idx="47134">
                  <c:v>155.84372800003601</c:v>
                </c:pt>
                <c:pt idx="47135">
                  <c:v>155.84425899987701</c:v>
                </c:pt>
                <c:pt idx="47136">
                  <c:v>155.847387999983</c:v>
                </c:pt>
                <c:pt idx="47137">
                  <c:v>155.848053000227</c:v>
                </c:pt>
                <c:pt idx="47138">
                  <c:v>155.849448000026</c:v>
                </c:pt>
                <c:pt idx="47139">
                  <c:v>155.85045399984602</c:v>
                </c:pt>
                <c:pt idx="47140">
                  <c:v>155.85805299997401</c:v>
                </c:pt>
                <c:pt idx="47141">
                  <c:v>155.85873100007998</c:v>
                </c:pt>
                <c:pt idx="47142">
                  <c:v>155.85980600008</c:v>
                </c:pt>
                <c:pt idx="47143">
                  <c:v>155.860602999837</c:v>
                </c:pt>
                <c:pt idx="47144">
                  <c:v>155.86643699998601</c:v>
                </c:pt>
                <c:pt idx="47145">
                  <c:v>155.86780600006</c:v>
                </c:pt>
                <c:pt idx="47146">
                  <c:v>155.86880899991201</c:v>
                </c:pt>
                <c:pt idx="47147">
                  <c:v>155.877113999849</c:v>
                </c:pt>
                <c:pt idx="47148">
                  <c:v>155.892332999883</c:v>
                </c:pt>
                <c:pt idx="47149">
                  <c:v>155.89291800006299</c:v>
                </c:pt>
                <c:pt idx="47150">
                  <c:v>155.893963999915</c:v>
                </c:pt>
                <c:pt idx="47151">
                  <c:v>155.89494500000001</c:v>
                </c:pt>
                <c:pt idx="47152">
                  <c:v>155.92116900006602</c:v>
                </c:pt>
                <c:pt idx="47153">
                  <c:v>155.925717000172</c:v>
                </c:pt>
                <c:pt idx="47154">
                  <c:v>155.92673699984499</c:v>
                </c:pt>
                <c:pt idx="47155">
                  <c:v>155.92952299994002</c:v>
                </c:pt>
                <c:pt idx="47156">
                  <c:v>155.93320500011001</c:v>
                </c:pt>
                <c:pt idx="47157">
                  <c:v>155.93391399988801</c:v>
                </c:pt>
                <c:pt idx="47158">
                  <c:v>155.93523500001498</c:v>
                </c:pt>
                <c:pt idx="47159">
                  <c:v>155.936073999782</c:v>
                </c:pt>
                <c:pt idx="47160">
                  <c:v>155.93655600014202</c:v>
                </c:pt>
                <c:pt idx="47161">
                  <c:v>155.93679499988801</c:v>
                </c:pt>
                <c:pt idx="47162">
                  <c:v>155.938098000206</c:v>
                </c:pt>
                <c:pt idx="47163">
                  <c:v>155.93906699996199</c:v>
                </c:pt>
                <c:pt idx="47164">
                  <c:v>155.96295100021899</c:v>
                </c:pt>
                <c:pt idx="47165">
                  <c:v>155.96319999986</c:v>
                </c:pt>
                <c:pt idx="47166">
                  <c:v>155.96388299991301</c:v>
                </c:pt>
                <c:pt idx="47167">
                  <c:v>155.965120000018</c:v>
                </c:pt>
                <c:pt idx="47168">
                  <c:v>155.96596100021898</c:v>
                </c:pt>
                <c:pt idx="47169">
                  <c:v>156.00263499982199</c:v>
                </c:pt>
                <c:pt idx="47170">
                  <c:v>156.00274100006499</c:v>
                </c:pt>
                <c:pt idx="47171">
                  <c:v>156.00316200016002</c:v>
                </c:pt>
                <c:pt idx="47172">
                  <c:v>156.00401499978</c:v>
                </c:pt>
                <c:pt idx="47173">
                  <c:v>156.00463100008699</c:v>
                </c:pt>
                <c:pt idx="47174">
                  <c:v>156.01456100012001</c:v>
                </c:pt>
                <c:pt idx="47175">
                  <c:v>156.034671999805</c:v>
                </c:pt>
                <c:pt idx="47176">
                  <c:v>156.03527599978401</c:v>
                </c:pt>
                <c:pt idx="47177">
                  <c:v>156.036517999837</c:v>
                </c:pt>
                <c:pt idx="47178">
                  <c:v>156.037437000122</c:v>
                </c:pt>
                <c:pt idx="47179">
                  <c:v>156.04272800010202</c:v>
                </c:pt>
                <c:pt idx="47180">
                  <c:v>156.04337700005999</c:v>
                </c:pt>
                <c:pt idx="47181">
                  <c:v>156.04361699979498</c:v>
                </c:pt>
                <c:pt idx="47182">
                  <c:v>156.04441400000701</c:v>
                </c:pt>
                <c:pt idx="47183">
                  <c:v>156.045241999891</c:v>
                </c:pt>
                <c:pt idx="47184">
                  <c:v>156.06298300008299</c:v>
                </c:pt>
                <c:pt idx="47185">
                  <c:v>156.06357500018902</c:v>
                </c:pt>
                <c:pt idx="47186">
                  <c:v>156.06481199984</c:v>
                </c:pt>
                <c:pt idx="47187">
                  <c:v>156.065729000147</c:v>
                </c:pt>
                <c:pt idx="47188">
                  <c:v>156.07504399986198</c:v>
                </c:pt>
                <c:pt idx="47189">
                  <c:v>156.07737500022199</c:v>
                </c:pt>
                <c:pt idx="47190">
                  <c:v>156.07785400015899</c:v>
                </c:pt>
                <c:pt idx="47191">
                  <c:v>156.07875600016902</c:v>
                </c:pt>
                <c:pt idx="47192">
                  <c:v>156.07940800009598</c:v>
                </c:pt>
                <c:pt idx="47193">
                  <c:v>156.093500000224</c:v>
                </c:pt>
                <c:pt idx="47194">
                  <c:v>156.11068799989798</c:v>
                </c:pt>
                <c:pt idx="47195">
                  <c:v>156.127046000165</c:v>
                </c:pt>
                <c:pt idx="47196">
                  <c:v>156.13608800003902</c:v>
                </c:pt>
                <c:pt idx="47197">
                  <c:v>156.136786999923</c:v>
                </c:pt>
                <c:pt idx="47198">
                  <c:v>156.13810000013399</c:v>
                </c:pt>
                <c:pt idx="47199">
                  <c:v>156.13907999977499</c:v>
                </c:pt>
                <c:pt idx="47200">
                  <c:v>156.14358899983901</c:v>
                </c:pt>
                <c:pt idx="47201">
                  <c:v>156.14481400007199</c:v>
                </c:pt>
                <c:pt idx="47202">
                  <c:v>156.145387999913</c:v>
                </c:pt>
                <c:pt idx="47203">
                  <c:v>156.14660299979698</c:v>
                </c:pt>
                <c:pt idx="47204">
                  <c:v>156.14749899987098</c:v>
                </c:pt>
                <c:pt idx="47205">
                  <c:v>156.17302100008601</c:v>
                </c:pt>
                <c:pt idx="47206">
                  <c:v>156.17319800003298</c:v>
                </c:pt>
                <c:pt idx="47207">
                  <c:v>156.173651999779</c:v>
                </c:pt>
                <c:pt idx="47208">
                  <c:v>156.17386699977899</c:v>
                </c:pt>
                <c:pt idx="47209">
                  <c:v>156.17494099979001</c:v>
                </c:pt>
                <c:pt idx="47210">
                  <c:v>156.17507300021299</c:v>
                </c:pt>
                <c:pt idx="47211">
                  <c:v>156.17579099989598</c:v>
                </c:pt>
                <c:pt idx="47212">
                  <c:v>156.17605699981098</c:v>
                </c:pt>
                <c:pt idx="47213">
                  <c:v>156.209917000069</c:v>
                </c:pt>
                <c:pt idx="47214">
                  <c:v>156.209991000196</c:v>
                </c:pt>
                <c:pt idx="47215">
                  <c:v>156.21050900017499</c:v>
                </c:pt>
                <c:pt idx="47216">
                  <c:v>156.21123299979399</c:v>
                </c:pt>
                <c:pt idx="47217">
                  <c:v>156.21175500018501</c:v>
                </c:pt>
                <c:pt idx="47218">
                  <c:v>156.21229899988899</c:v>
                </c:pt>
                <c:pt idx="47219">
                  <c:v>156.214985000133</c:v>
                </c:pt>
                <c:pt idx="47220">
                  <c:v>156.21555899997401</c:v>
                </c:pt>
                <c:pt idx="47221">
                  <c:v>156.21670800010099</c:v>
                </c:pt>
                <c:pt idx="47222">
                  <c:v>156.217590999858</c:v>
                </c:pt>
                <c:pt idx="47223">
                  <c:v>156.22329799998599</c:v>
                </c:pt>
                <c:pt idx="47224">
                  <c:v>156.223597999996</c:v>
                </c:pt>
                <c:pt idx="47225">
                  <c:v>156.22411699996502</c:v>
                </c:pt>
                <c:pt idx="47226">
                  <c:v>156.224563999785</c:v>
                </c:pt>
                <c:pt idx="47227">
                  <c:v>156.22954899981701</c:v>
                </c:pt>
                <c:pt idx="47228">
                  <c:v>156.230187999881</c:v>
                </c:pt>
                <c:pt idx="47229">
                  <c:v>156.231480999849</c:v>
                </c:pt>
                <c:pt idx="47230">
                  <c:v>156.23228799995499</c:v>
                </c:pt>
                <c:pt idx="47231">
                  <c:v>156.23323399995499</c:v>
                </c:pt>
                <c:pt idx="47232">
                  <c:v>156.233919999976</c:v>
                </c:pt>
                <c:pt idx="47233">
                  <c:v>156.23526799981801</c:v>
                </c:pt>
                <c:pt idx="47234">
                  <c:v>156.236178000199</c:v>
                </c:pt>
                <c:pt idx="47235">
                  <c:v>156.24271600017801</c:v>
                </c:pt>
                <c:pt idx="47236">
                  <c:v>156.258782999884</c:v>
                </c:pt>
                <c:pt idx="47237">
                  <c:v>156.26682599986401</c:v>
                </c:pt>
                <c:pt idx="47238">
                  <c:v>156.26750499995899</c:v>
                </c:pt>
                <c:pt idx="47239">
                  <c:v>156.268049000118</c:v>
                </c:pt>
                <c:pt idx="47240">
                  <c:v>156.26878400007598</c:v>
                </c:pt>
                <c:pt idx="47241">
                  <c:v>156.26974599990697</c:v>
                </c:pt>
                <c:pt idx="47242">
                  <c:v>156.297573999836</c:v>
                </c:pt>
                <c:pt idx="47243">
                  <c:v>156.29816099999499</c:v>
                </c:pt>
                <c:pt idx="47244">
                  <c:v>156.30178999981499</c:v>
                </c:pt>
                <c:pt idx="47245">
                  <c:v>156.30248700017501</c:v>
                </c:pt>
                <c:pt idx="47246">
                  <c:v>156.30385299982601</c:v>
                </c:pt>
                <c:pt idx="47247">
                  <c:v>156.30480299978399</c:v>
                </c:pt>
                <c:pt idx="47248">
                  <c:v>156.30802399982699</c:v>
                </c:pt>
                <c:pt idx="47249">
                  <c:v>156.31238300011302</c:v>
                </c:pt>
                <c:pt idx="47250">
                  <c:v>156.313088999922</c:v>
                </c:pt>
                <c:pt idx="47251">
                  <c:v>156.314373999975</c:v>
                </c:pt>
                <c:pt idx="47252">
                  <c:v>156.315306000124</c:v>
                </c:pt>
                <c:pt idx="47253">
                  <c:v>156.32598899992399</c:v>
                </c:pt>
                <c:pt idx="47254">
                  <c:v>156.34634900015899</c:v>
                </c:pt>
                <c:pt idx="47255">
                  <c:v>156.359127000087</c:v>
                </c:pt>
                <c:pt idx="47256">
                  <c:v>156.35973500002299</c:v>
                </c:pt>
                <c:pt idx="47257">
                  <c:v>156.360907999896</c:v>
                </c:pt>
                <c:pt idx="47258">
                  <c:v>156.361763999939</c:v>
                </c:pt>
                <c:pt idx="47259">
                  <c:v>156.366625999908</c:v>
                </c:pt>
                <c:pt idx="47260">
                  <c:v>156.37395200019401</c:v>
                </c:pt>
                <c:pt idx="47261">
                  <c:v>156.38139500015299</c:v>
                </c:pt>
                <c:pt idx="47262">
                  <c:v>156.38193399990902</c:v>
                </c:pt>
                <c:pt idx="47263">
                  <c:v>156.383025000195</c:v>
                </c:pt>
                <c:pt idx="47264">
                  <c:v>156.383697999899</c:v>
                </c:pt>
                <c:pt idx="47265">
                  <c:v>156.392081999911</c:v>
                </c:pt>
                <c:pt idx="47266">
                  <c:v>156.392472999868</c:v>
                </c:pt>
                <c:pt idx="47267">
                  <c:v>156.39325299980501</c:v>
                </c:pt>
                <c:pt idx="47268">
                  <c:v>156.393789000048</c:v>
                </c:pt>
                <c:pt idx="47269">
                  <c:v>156.39870099994297</c:v>
                </c:pt>
                <c:pt idx="47270">
                  <c:v>156.399359999795</c:v>
                </c:pt>
                <c:pt idx="47271">
                  <c:v>156.400232000123</c:v>
                </c:pt>
                <c:pt idx="47272">
                  <c:v>156.40041699998599</c:v>
                </c:pt>
                <c:pt idx="47273">
                  <c:v>156.40096000015501</c:v>
                </c:pt>
                <c:pt idx="47274">
                  <c:v>156.40122600007001</c:v>
                </c:pt>
                <c:pt idx="47275">
                  <c:v>156.40230400003901</c:v>
                </c:pt>
                <c:pt idx="47276">
                  <c:v>156.40333600003902</c:v>
                </c:pt>
                <c:pt idx="47277">
                  <c:v>156.410351999966</c:v>
                </c:pt>
                <c:pt idx="47278">
                  <c:v>156.45013499988602</c:v>
                </c:pt>
                <c:pt idx="47279">
                  <c:v>156.450167999992</c:v>
                </c:pt>
                <c:pt idx="47280">
                  <c:v>156.45082399987501</c:v>
                </c:pt>
                <c:pt idx="47281">
                  <c:v>156.452142000034</c:v>
                </c:pt>
                <c:pt idx="47282">
                  <c:v>156.45297399987598</c:v>
                </c:pt>
                <c:pt idx="47283">
                  <c:v>156.45570500009799</c:v>
                </c:pt>
                <c:pt idx="47284">
                  <c:v>156.46961699985599</c:v>
                </c:pt>
                <c:pt idx="47285">
                  <c:v>156.47717199999499</c:v>
                </c:pt>
                <c:pt idx="47286">
                  <c:v>156.47771400017501</c:v>
                </c:pt>
                <c:pt idx="47287">
                  <c:v>156.47887200020702</c:v>
                </c:pt>
                <c:pt idx="47288">
                  <c:v>156.47971499993199</c:v>
                </c:pt>
                <c:pt idx="47289">
                  <c:v>156.50492099985001</c:v>
                </c:pt>
                <c:pt idx="47290">
                  <c:v>156.52364600009599</c:v>
                </c:pt>
                <c:pt idx="47291">
                  <c:v>156.524095999884</c:v>
                </c:pt>
                <c:pt idx="47292">
                  <c:v>156.52540400014902</c:v>
                </c:pt>
                <c:pt idx="47293">
                  <c:v>156.52561099977899</c:v>
                </c:pt>
                <c:pt idx="47294">
                  <c:v>156.52830999988498</c:v>
                </c:pt>
                <c:pt idx="47295">
                  <c:v>156.52856599990599</c:v>
                </c:pt>
                <c:pt idx="47296">
                  <c:v>156.52970100018098</c:v>
                </c:pt>
                <c:pt idx="47297">
                  <c:v>156.52989099999101</c:v>
                </c:pt>
                <c:pt idx="47298">
                  <c:v>156.53047500018099</c:v>
                </c:pt>
                <c:pt idx="47299">
                  <c:v>156.53054599988499</c:v>
                </c:pt>
                <c:pt idx="47300">
                  <c:v>156.530612000096</c:v>
                </c:pt>
                <c:pt idx="47301">
                  <c:v>156.53067999983202</c:v>
                </c:pt>
                <c:pt idx="47302">
                  <c:v>156.53074100009599</c:v>
                </c:pt>
                <c:pt idx="47303">
                  <c:v>156.53074100009599</c:v>
                </c:pt>
                <c:pt idx="47304">
                  <c:v>156.53137600020199</c:v>
                </c:pt>
                <c:pt idx="47305">
                  <c:v>156.531513000118</c:v>
                </c:pt>
                <c:pt idx="47306">
                  <c:v>156.53196399989599</c:v>
                </c:pt>
                <c:pt idx="47307">
                  <c:v>156.53242400003299</c:v>
                </c:pt>
                <c:pt idx="47308">
                  <c:v>156.53249700017102</c:v>
                </c:pt>
                <c:pt idx="47309">
                  <c:v>156.53281699996998</c:v>
                </c:pt>
                <c:pt idx="47310">
                  <c:v>156.533285000023</c:v>
                </c:pt>
                <c:pt idx="47311">
                  <c:v>156.53480299988499</c:v>
                </c:pt>
                <c:pt idx="47312">
                  <c:v>156.53546100020301</c:v>
                </c:pt>
                <c:pt idx="47313">
                  <c:v>156.536759000118</c:v>
                </c:pt>
                <c:pt idx="47314">
                  <c:v>156.53766400009701</c:v>
                </c:pt>
                <c:pt idx="47315">
                  <c:v>156.560242000068</c:v>
                </c:pt>
                <c:pt idx="47316">
                  <c:v>156.56936699997402</c:v>
                </c:pt>
                <c:pt idx="47317">
                  <c:v>156.56998299982601</c:v>
                </c:pt>
                <c:pt idx="47318">
                  <c:v>156.571280000207</c:v>
                </c:pt>
                <c:pt idx="47319">
                  <c:v>156.57218300020702</c:v>
                </c:pt>
                <c:pt idx="47320">
                  <c:v>156.57812900008099</c:v>
                </c:pt>
                <c:pt idx="47321">
                  <c:v>156.57880900016599</c:v>
                </c:pt>
                <c:pt idx="47322">
                  <c:v>156.580202999975</c:v>
                </c:pt>
                <c:pt idx="47323">
                  <c:v>156.58109100013399</c:v>
                </c:pt>
                <c:pt idx="47324">
                  <c:v>156.58214299992298</c:v>
                </c:pt>
                <c:pt idx="47325">
                  <c:v>156.58248899990201</c:v>
                </c:pt>
                <c:pt idx="47326">
                  <c:v>156.583223999859</c:v>
                </c:pt>
                <c:pt idx="47327">
                  <c:v>156.583828999828</c:v>
                </c:pt>
                <c:pt idx="47328">
                  <c:v>156.58767500008199</c:v>
                </c:pt>
                <c:pt idx="47329">
                  <c:v>156.58814000016702</c:v>
                </c:pt>
                <c:pt idx="47330">
                  <c:v>156.58909700005</c:v>
                </c:pt>
                <c:pt idx="47331">
                  <c:v>156.590365999818</c:v>
                </c:pt>
                <c:pt idx="47332">
                  <c:v>156.59274100016702</c:v>
                </c:pt>
                <c:pt idx="47333">
                  <c:v>156.59343700008299</c:v>
                </c:pt>
                <c:pt idx="47334">
                  <c:v>156.59485300011499</c:v>
                </c:pt>
                <c:pt idx="47335">
                  <c:v>156.59585499997698</c:v>
                </c:pt>
                <c:pt idx="47336">
                  <c:v>156.61400399994798</c:v>
                </c:pt>
                <c:pt idx="47337">
                  <c:v>156.61438300003201</c:v>
                </c:pt>
                <c:pt idx="47338">
                  <c:v>156.61503899991598</c:v>
                </c:pt>
                <c:pt idx="47339">
                  <c:v>156.61515300007503</c:v>
                </c:pt>
                <c:pt idx="47340">
                  <c:v>156.61571700002199</c:v>
                </c:pt>
                <c:pt idx="47341">
                  <c:v>156.616261000181</c:v>
                </c:pt>
                <c:pt idx="47342">
                  <c:v>156.616704000043</c:v>
                </c:pt>
                <c:pt idx="47343">
                  <c:v>156.617026999811</c:v>
                </c:pt>
                <c:pt idx="47344">
                  <c:v>156.61736999982099</c:v>
                </c:pt>
                <c:pt idx="47345">
                  <c:v>156.618079000054</c:v>
                </c:pt>
                <c:pt idx="47346">
                  <c:v>156.61872300006499</c:v>
                </c:pt>
                <c:pt idx="47347">
                  <c:v>156.62003699981099</c:v>
                </c:pt>
                <c:pt idx="47348">
                  <c:v>156.62093599985297</c:v>
                </c:pt>
                <c:pt idx="47349">
                  <c:v>156.64011899980301</c:v>
                </c:pt>
                <c:pt idx="47350">
                  <c:v>156.64121999998301</c:v>
                </c:pt>
                <c:pt idx="47351">
                  <c:v>156.64163400015198</c:v>
                </c:pt>
                <c:pt idx="47352">
                  <c:v>156.642478999856</c:v>
                </c:pt>
                <c:pt idx="47353">
                  <c:v>156.64300600019402</c:v>
                </c:pt>
                <c:pt idx="47354">
                  <c:v>156.64312499984499</c:v>
                </c:pt>
                <c:pt idx="47355">
                  <c:v>156.64344800006802</c:v>
                </c:pt>
                <c:pt idx="47356">
                  <c:v>156.64393099996201</c:v>
                </c:pt>
                <c:pt idx="47357">
                  <c:v>156.64432199992001</c:v>
                </c:pt>
                <c:pt idx="47358">
                  <c:v>156.64445999982399</c:v>
                </c:pt>
                <c:pt idx="47359">
                  <c:v>156.644872000015</c:v>
                </c:pt>
                <c:pt idx="47360">
                  <c:v>156.65288399986801</c:v>
                </c:pt>
                <c:pt idx="47361">
                  <c:v>156.66574999977402</c:v>
                </c:pt>
                <c:pt idx="47362">
                  <c:v>156.671963000007</c:v>
                </c:pt>
                <c:pt idx="47363">
                  <c:v>156.672510000134</c:v>
                </c:pt>
                <c:pt idx="47364">
                  <c:v>156.67355300001799</c:v>
                </c:pt>
                <c:pt idx="47365">
                  <c:v>156.674354000188</c:v>
                </c:pt>
                <c:pt idx="47366">
                  <c:v>156.67951400018799</c:v>
                </c:pt>
                <c:pt idx="47367">
                  <c:v>156.679976999839</c:v>
                </c:pt>
                <c:pt idx="47368">
                  <c:v>156.68033000019898</c:v>
                </c:pt>
                <c:pt idx="47369">
                  <c:v>156.68103400003002</c:v>
                </c:pt>
                <c:pt idx="47370">
                  <c:v>156.681528999797</c:v>
                </c:pt>
                <c:pt idx="47371">
                  <c:v>156.685183999798</c:v>
                </c:pt>
                <c:pt idx="47372">
                  <c:v>156.68553800014701</c:v>
                </c:pt>
                <c:pt idx="47373">
                  <c:v>156.6875110002</c:v>
                </c:pt>
                <c:pt idx="47374">
                  <c:v>156.688504000157</c:v>
                </c:pt>
                <c:pt idx="47375">
                  <c:v>156.69124799978798</c:v>
                </c:pt>
                <c:pt idx="47376">
                  <c:v>156.691590999798</c:v>
                </c:pt>
                <c:pt idx="47377">
                  <c:v>156.692350999946</c:v>
                </c:pt>
                <c:pt idx="47378">
                  <c:v>156.69236900021099</c:v>
                </c:pt>
                <c:pt idx="47379">
                  <c:v>156.69296499981999</c:v>
                </c:pt>
                <c:pt idx="47380">
                  <c:v>156.69304099992499</c:v>
                </c:pt>
                <c:pt idx="47381">
                  <c:v>156.69436999996799</c:v>
                </c:pt>
                <c:pt idx="47382">
                  <c:v>156.69531200001001</c:v>
                </c:pt>
                <c:pt idx="47383">
                  <c:v>156.70784800022301</c:v>
                </c:pt>
                <c:pt idx="47384">
                  <c:v>156.7081459998</c:v>
                </c:pt>
                <c:pt idx="47385">
                  <c:v>156.70865799984301</c:v>
                </c:pt>
                <c:pt idx="47386">
                  <c:v>156.70906700006501</c:v>
                </c:pt>
                <c:pt idx="47387">
                  <c:v>156.719152999812</c:v>
                </c:pt>
                <c:pt idx="47388">
                  <c:v>156.730825000067</c:v>
                </c:pt>
                <c:pt idx="47389">
                  <c:v>156.735804000163</c:v>
                </c:pt>
                <c:pt idx="47390">
                  <c:v>156.74616300020702</c:v>
                </c:pt>
                <c:pt idx="47391">
                  <c:v>156.746818000101</c:v>
                </c:pt>
                <c:pt idx="47392">
                  <c:v>156.74794999995299</c:v>
                </c:pt>
                <c:pt idx="47393">
                  <c:v>156.74882299981601</c:v>
                </c:pt>
                <c:pt idx="47394">
                  <c:v>156.75061100000599</c:v>
                </c:pt>
                <c:pt idx="47395">
                  <c:v>156.75127900021801</c:v>
                </c:pt>
                <c:pt idx="47396">
                  <c:v>156.75255799988</c:v>
                </c:pt>
                <c:pt idx="47397">
                  <c:v>156.75344900000701</c:v>
                </c:pt>
                <c:pt idx="47398">
                  <c:v>156.76371700010299</c:v>
                </c:pt>
                <c:pt idx="47399">
                  <c:v>156.76685500011399</c:v>
                </c:pt>
                <c:pt idx="47400">
                  <c:v>156.77988900006301</c:v>
                </c:pt>
                <c:pt idx="47401">
                  <c:v>156.78395199984101</c:v>
                </c:pt>
                <c:pt idx="47402">
                  <c:v>156.79492800018099</c:v>
                </c:pt>
                <c:pt idx="47403">
                  <c:v>156.79544400018099</c:v>
                </c:pt>
                <c:pt idx="47404">
                  <c:v>156.79635400010699</c:v>
                </c:pt>
                <c:pt idx="47405">
                  <c:v>156.797090000054</c:v>
                </c:pt>
                <c:pt idx="47406">
                  <c:v>156.798868999885</c:v>
                </c:pt>
                <c:pt idx="47407">
                  <c:v>156.79942699989599</c:v>
                </c:pt>
                <c:pt idx="47408">
                  <c:v>156.80048500007601</c:v>
                </c:pt>
                <c:pt idx="47409">
                  <c:v>156.80122399999101</c:v>
                </c:pt>
                <c:pt idx="47410">
                  <c:v>156.81398700007702</c:v>
                </c:pt>
                <c:pt idx="47411">
                  <c:v>156.81454800005599</c:v>
                </c:pt>
                <c:pt idx="47412">
                  <c:v>156.81542299989798</c:v>
                </c:pt>
                <c:pt idx="47413">
                  <c:v>156.81565200020401</c:v>
                </c:pt>
                <c:pt idx="47414">
                  <c:v>156.81657300001402</c:v>
                </c:pt>
                <c:pt idx="47415">
                  <c:v>156.817820000014</c:v>
                </c:pt>
                <c:pt idx="47416">
                  <c:v>156.81995000022599</c:v>
                </c:pt>
                <c:pt idx="47417">
                  <c:v>156.83166600001601</c:v>
                </c:pt>
                <c:pt idx="47418">
                  <c:v>156.83347699996298</c:v>
                </c:pt>
                <c:pt idx="47419">
                  <c:v>156.83416899992099</c:v>
                </c:pt>
                <c:pt idx="47420">
                  <c:v>156.835584999953</c:v>
                </c:pt>
                <c:pt idx="47421">
                  <c:v>156.836529999964</c:v>
                </c:pt>
                <c:pt idx="47422">
                  <c:v>156.84990699992298</c:v>
                </c:pt>
                <c:pt idx="47423">
                  <c:v>156.850656000187</c:v>
                </c:pt>
                <c:pt idx="47424">
                  <c:v>156.85188799989101</c:v>
                </c:pt>
                <c:pt idx="47425">
                  <c:v>156.85272700011399</c:v>
                </c:pt>
                <c:pt idx="47426">
                  <c:v>156.85339499987001</c:v>
                </c:pt>
                <c:pt idx="47427">
                  <c:v>156.866739000179</c:v>
                </c:pt>
                <c:pt idx="47428">
                  <c:v>156.869559999904</c:v>
                </c:pt>
                <c:pt idx="47429">
                  <c:v>156.870691000222</c:v>
                </c:pt>
                <c:pt idx="47430">
                  <c:v>156.87179499991501</c:v>
                </c:pt>
                <c:pt idx="47431">
                  <c:v>156.87259300011598</c:v>
                </c:pt>
                <c:pt idx="47432">
                  <c:v>156.875294000201</c:v>
                </c:pt>
                <c:pt idx="47433">
                  <c:v>156.87568800012698</c:v>
                </c:pt>
                <c:pt idx="47434">
                  <c:v>156.87641200020099</c:v>
                </c:pt>
                <c:pt idx="47435">
                  <c:v>156.87710200018</c:v>
                </c:pt>
                <c:pt idx="47436">
                  <c:v>156.88023800021202</c:v>
                </c:pt>
                <c:pt idx="47437">
                  <c:v>156.88128200008501</c:v>
                </c:pt>
                <c:pt idx="47438">
                  <c:v>156.88509399979</c:v>
                </c:pt>
                <c:pt idx="47439">
                  <c:v>156.885856999906</c:v>
                </c:pt>
                <c:pt idx="47440">
                  <c:v>156.88720199977899</c:v>
                </c:pt>
                <c:pt idx="47441">
                  <c:v>156.88855000007601</c:v>
                </c:pt>
                <c:pt idx="47442">
                  <c:v>156.90407900001401</c:v>
                </c:pt>
                <c:pt idx="47443">
                  <c:v>156.91940299984699</c:v>
                </c:pt>
                <c:pt idx="47444">
                  <c:v>156.92025499993102</c:v>
                </c:pt>
                <c:pt idx="47445">
                  <c:v>156.921542999953</c:v>
                </c:pt>
                <c:pt idx="47446">
                  <c:v>156.922445999953</c:v>
                </c:pt>
                <c:pt idx="47447">
                  <c:v>156.922674999805</c:v>
                </c:pt>
                <c:pt idx="47448">
                  <c:v>156.92330399997402</c:v>
                </c:pt>
                <c:pt idx="47449">
                  <c:v>156.92439900021699</c:v>
                </c:pt>
                <c:pt idx="47450">
                  <c:v>156.92518200012202</c:v>
                </c:pt>
                <c:pt idx="47451">
                  <c:v>156.92840300016499</c:v>
                </c:pt>
                <c:pt idx="47452">
                  <c:v>156.94162799991301</c:v>
                </c:pt>
                <c:pt idx="47453">
                  <c:v>156.94204700002899</c:v>
                </c:pt>
                <c:pt idx="47454">
                  <c:v>156.94283099992299</c:v>
                </c:pt>
                <c:pt idx="47455">
                  <c:v>156.94338499997602</c:v>
                </c:pt>
                <c:pt idx="47456">
                  <c:v>156.94834199985002</c:v>
                </c:pt>
                <c:pt idx="47457">
                  <c:v>156.94894499983999</c:v>
                </c:pt>
                <c:pt idx="47458">
                  <c:v>156.95022499994502</c:v>
                </c:pt>
                <c:pt idx="47459">
                  <c:v>156.95101900018901</c:v>
                </c:pt>
                <c:pt idx="47460">
                  <c:v>156.95635300016801</c:v>
                </c:pt>
                <c:pt idx="47461">
                  <c:v>156.95699199977699</c:v>
                </c:pt>
                <c:pt idx="47462">
                  <c:v>156.958119000137</c:v>
                </c:pt>
                <c:pt idx="47463">
                  <c:v>156.95837700013701</c:v>
                </c:pt>
                <c:pt idx="47464">
                  <c:v>156.95882499994599</c:v>
                </c:pt>
                <c:pt idx="47465">
                  <c:v>156.95891999985099</c:v>
                </c:pt>
                <c:pt idx="47466">
                  <c:v>156.95955399996799</c:v>
                </c:pt>
                <c:pt idx="47467">
                  <c:v>156.96010300007399</c:v>
                </c:pt>
                <c:pt idx="47468">
                  <c:v>156.97383499991699</c:v>
                </c:pt>
                <c:pt idx="47469">
                  <c:v>156.97699200018099</c:v>
                </c:pt>
                <c:pt idx="47470">
                  <c:v>156.97767099982198</c:v>
                </c:pt>
                <c:pt idx="47471">
                  <c:v>156.97872600003299</c:v>
                </c:pt>
                <c:pt idx="47472">
                  <c:v>156.97900799978001</c:v>
                </c:pt>
                <c:pt idx="47473">
                  <c:v>156.97998499990697</c:v>
                </c:pt>
                <c:pt idx="47474">
                  <c:v>156.99044299981298</c:v>
                </c:pt>
                <c:pt idx="47475">
                  <c:v>156.99097200013</c:v>
                </c:pt>
                <c:pt idx="47476">
                  <c:v>156.99107599993999</c:v>
                </c:pt>
                <c:pt idx="47477">
                  <c:v>156.99215799986601</c:v>
                </c:pt>
                <c:pt idx="47478">
                  <c:v>156.99294900014098</c:v>
                </c:pt>
                <c:pt idx="47479">
                  <c:v>157.00594700001599</c:v>
                </c:pt>
                <c:pt idx="47480">
                  <c:v>157.00970799980399</c:v>
                </c:pt>
                <c:pt idx="47481">
                  <c:v>157.01638200016498</c:v>
                </c:pt>
                <c:pt idx="47482">
                  <c:v>157.016894000207</c:v>
                </c:pt>
                <c:pt idx="47483">
                  <c:v>157.01773799992202</c:v>
                </c:pt>
                <c:pt idx="47484">
                  <c:v>157.01841800000599</c:v>
                </c:pt>
                <c:pt idx="47485">
                  <c:v>157.02855400013502</c:v>
                </c:pt>
                <c:pt idx="47486">
                  <c:v>157.02921899992299</c:v>
                </c:pt>
                <c:pt idx="47487">
                  <c:v>157.03041599999699</c:v>
                </c:pt>
                <c:pt idx="47488">
                  <c:v>157.03122900003999</c:v>
                </c:pt>
                <c:pt idx="47489">
                  <c:v>157.04749099995701</c:v>
                </c:pt>
                <c:pt idx="47490">
                  <c:v>157.05543700005299</c:v>
                </c:pt>
                <c:pt idx="47491">
                  <c:v>157.06760400007599</c:v>
                </c:pt>
                <c:pt idx="47492">
                  <c:v>157.08404699989799</c:v>
                </c:pt>
                <c:pt idx="47493">
                  <c:v>157.086138000067</c:v>
                </c:pt>
                <c:pt idx="47494">
                  <c:v>157.086624999919</c:v>
                </c:pt>
                <c:pt idx="47495">
                  <c:v>157.08743799996199</c:v>
                </c:pt>
                <c:pt idx="47496">
                  <c:v>157.08789700010999</c:v>
                </c:pt>
                <c:pt idx="47497">
                  <c:v>157.08802600011001</c:v>
                </c:pt>
                <c:pt idx="47498">
                  <c:v>157.10139500015399</c:v>
                </c:pt>
                <c:pt idx="47499">
                  <c:v>157.108178999806</c:v>
                </c:pt>
                <c:pt idx="47500">
                  <c:v>157.10883400015501</c:v>
                </c:pt>
                <c:pt idx="47501">
                  <c:v>157.110233999901</c:v>
                </c:pt>
                <c:pt idx="47502">
                  <c:v>157.11121000003902</c:v>
                </c:pt>
                <c:pt idx="47503">
                  <c:v>157.129737000104</c:v>
                </c:pt>
                <c:pt idx="47504">
                  <c:v>157.13332299992499</c:v>
                </c:pt>
                <c:pt idx="47505">
                  <c:v>157.13411400020001</c:v>
                </c:pt>
                <c:pt idx="47506">
                  <c:v>157.135374000063</c:v>
                </c:pt>
                <c:pt idx="47507">
                  <c:v>157.13618400013701</c:v>
                </c:pt>
                <c:pt idx="47508">
                  <c:v>157.14828000000102</c:v>
                </c:pt>
                <c:pt idx="47509">
                  <c:v>157.15270000009599</c:v>
                </c:pt>
                <c:pt idx="47510">
                  <c:v>157.15310099994801</c:v>
                </c:pt>
                <c:pt idx="47511">
                  <c:v>157.153826000012</c:v>
                </c:pt>
                <c:pt idx="47512">
                  <c:v>157.154322000224</c:v>
                </c:pt>
                <c:pt idx="47513">
                  <c:v>157.16928199981299</c:v>
                </c:pt>
                <c:pt idx="47514">
                  <c:v>157.169600000088</c:v>
                </c:pt>
                <c:pt idx="47515">
                  <c:v>157.170153000151</c:v>
                </c:pt>
                <c:pt idx="47516">
                  <c:v>157.17055499999299</c:v>
                </c:pt>
                <c:pt idx="47517">
                  <c:v>157.17865899978199</c:v>
                </c:pt>
                <c:pt idx="47518">
                  <c:v>157.17889699999401</c:v>
                </c:pt>
                <c:pt idx="47519">
                  <c:v>157.179055000142</c:v>
                </c:pt>
                <c:pt idx="47520">
                  <c:v>157.17947099983502</c:v>
                </c:pt>
                <c:pt idx="47521">
                  <c:v>157.18057100002599</c:v>
                </c:pt>
                <c:pt idx="47522">
                  <c:v>157.18117799997299</c:v>
                </c:pt>
                <c:pt idx="47523">
                  <c:v>157.18138300007899</c:v>
                </c:pt>
                <c:pt idx="47524">
                  <c:v>157.21003899989199</c:v>
                </c:pt>
                <c:pt idx="47525">
                  <c:v>157.210628000029</c:v>
                </c:pt>
                <c:pt idx="47526">
                  <c:v>157.21159399981801</c:v>
                </c:pt>
                <c:pt idx="47527">
                  <c:v>157.21224299977601</c:v>
                </c:pt>
                <c:pt idx="47528">
                  <c:v>157.21761399981901</c:v>
                </c:pt>
                <c:pt idx="47529">
                  <c:v>157.218119999924</c:v>
                </c:pt>
                <c:pt idx="47530">
                  <c:v>157.21817099984</c:v>
                </c:pt>
                <c:pt idx="47531">
                  <c:v>157.219094000083</c:v>
                </c:pt>
                <c:pt idx="47532">
                  <c:v>157.219794999946</c:v>
                </c:pt>
                <c:pt idx="47533">
                  <c:v>157.22653900002101</c:v>
                </c:pt>
                <c:pt idx="47534">
                  <c:v>157.22718899996798</c:v>
                </c:pt>
                <c:pt idx="47535">
                  <c:v>157.22839599993603</c:v>
                </c:pt>
                <c:pt idx="47536">
                  <c:v>157.22932200014799</c:v>
                </c:pt>
                <c:pt idx="47537">
                  <c:v>157.23876399988498</c:v>
                </c:pt>
                <c:pt idx="47538">
                  <c:v>157.244187999822</c:v>
                </c:pt>
                <c:pt idx="47539">
                  <c:v>157.244817999981</c:v>
                </c:pt>
                <c:pt idx="47540">
                  <c:v>157.24594399989599</c:v>
                </c:pt>
                <c:pt idx="47541">
                  <c:v>157.24681399979002</c:v>
                </c:pt>
                <c:pt idx="47542">
                  <c:v>157.25677499994998</c:v>
                </c:pt>
                <c:pt idx="47543">
                  <c:v>157.257147000109</c:v>
                </c:pt>
                <c:pt idx="47544">
                  <c:v>157.257810999908</c:v>
                </c:pt>
                <c:pt idx="47545">
                  <c:v>157.258334999824</c:v>
                </c:pt>
                <c:pt idx="47546">
                  <c:v>157.271316999867</c:v>
                </c:pt>
                <c:pt idx="47547">
                  <c:v>157.276591000027</c:v>
                </c:pt>
                <c:pt idx="47548">
                  <c:v>157.277263000196</c:v>
                </c:pt>
                <c:pt idx="47549">
                  <c:v>157.278452999889</c:v>
                </c:pt>
                <c:pt idx="47550">
                  <c:v>157.279325000217</c:v>
                </c:pt>
                <c:pt idx="47551">
                  <c:v>157.280063000143</c:v>
                </c:pt>
                <c:pt idx="47552">
                  <c:v>157.28044500019601</c:v>
                </c:pt>
                <c:pt idx="47553">
                  <c:v>157.28121800020702</c:v>
                </c:pt>
                <c:pt idx="47554">
                  <c:v>157.281740000144</c:v>
                </c:pt>
                <c:pt idx="47555">
                  <c:v>157.28176599986898</c:v>
                </c:pt>
                <c:pt idx="47556">
                  <c:v>157.28599900012298</c:v>
                </c:pt>
                <c:pt idx="47557">
                  <c:v>157.29984900008199</c:v>
                </c:pt>
                <c:pt idx="47558">
                  <c:v>157.300400000167</c:v>
                </c:pt>
                <c:pt idx="47559">
                  <c:v>157.30137399987098</c:v>
                </c:pt>
                <c:pt idx="47560">
                  <c:v>157.30205899990298</c:v>
                </c:pt>
                <c:pt idx="47561">
                  <c:v>157.31822799989399</c:v>
                </c:pt>
                <c:pt idx="47562">
                  <c:v>157.31890100005299</c:v>
                </c:pt>
                <c:pt idx="47563">
                  <c:v>157.32010400006399</c:v>
                </c:pt>
                <c:pt idx="47564">
                  <c:v>157.32098599983098</c:v>
                </c:pt>
                <c:pt idx="47565">
                  <c:v>157.32144200001099</c:v>
                </c:pt>
                <c:pt idx="47566">
                  <c:v>157.335741000224</c:v>
                </c:pt>
                <c:pt idx="47567">
                  <c:v>157.342514999982</c:v>
                </c:pt>
                <c:pt idx="47568">
                  <c:v>157.346550000056</c:v>
                </c:pt>
                <c:pt idx="47569">
                  <c:v>157.346941000014</c:v>
                </c:pt>
                <c:pt idx="47570">
                  <c:v>157.34718300018298</c:v>
                </c:pt>
                <c:pt idx="47571">
                  <c:v>157.347408000077</c:v>
                </c:pt>
                <c:pt idx="47572">
                  <c:v>157.34838700018298</c:v>
                </c:pt>
                <c:pt idx="47573">
                  <c:v>157.34844400003499</c:v>
                </c:pt>
                <c:pt idx="47574">
                  <c:v>157.34910199989798</c:v>
                </c:pt>
                <c:pt idx="47575">
                  <c:v>157.349298000099</c:v>
                </c:pt>
                <c:pt idx="47576">
                  <c:v>157.34947400005601</c:v>
                </c:pt>
                <c:pt idx="47577">
                  <c:v>157.35007100010898</c:v>
                </c:pt>
                <c:pt idx="47578">
                  <c:v>157.351027000004</c:v>
                </c:pt>
                <c:pt idx="47579">
                  <c:v>157.35132700001401</c:v>
                </c:pt>
                <c:pt idx="47580">
                  <c:v>157.35172499989798</c:v>
                </c:pt>
                <c:pt idx="47581">
                  <c:v>157.35219599991899</c:v>
                </c:pt>
                <c:pt idx="47582">
                  <c:v>157.35392599981401</c:v>
                </c:pt>
                <c:pt idx="47583">
                  <c:v>157.35420400005702</c:v>
                </c:pt>
                <c:pt idx="47584">
                  <c:v>157.355250999899</c:v>
                </c:pt>
                <c:pt idx="47585">
                  <c:v>157.355524000195</c:v>
                </c:pt>
                <c:pt idx="47586">
                  <c:v>157.358478999867</c:v>
                </c:pt>
                <c:pt idx="47587">
                  <c:v>157.358791000206</c:v>
                </c:pt>
                <c:pt idx="47588">
                  <c:v>157.36196199986802</c:v>
                </c:pt>
                <c:pt idx="47589">
                  <c:v>157.36201199979399</c:v>
                </c:pt>
                <c:pt idx="47590">
                  <c:v>157.362292000016</c:v>
                </c:pt>
                <c:pt idx="47591">
                  <c:v>157.367241999963</c:v>
                </c:pt>
                <c:pt idx="47592">
                  <c:v>157.36774900005901</c:v>
                </c:pt>
                <c:pt idx="47593">
                  <c:v>157.36905699986801</c:v>
                </c:pt>
                <c:pt idx="47594">
                  <c:v>157.370395999805</c:v>
                </c:pt>
                <c:pt idx="47595">
                  <c:v>157.37061700019601</c:v>
                </c:pt>
                <c:pt idx="47596">
                  <c:v>157.372294000197</c:v>
                </c:pt>
                <c:pt idx="47597">
                  <c:v>157.372536999901</c:v>
                </c:pt>
                <c:pt idx="47598">
                  <c:v>157.37368000009099</c:v>
                </c:pt>
                <c:pt idx="47599">
                  <c:v>157.373928000197</c:v>
                </c:pt>
                <c:pt idx="47600">
                  <c:v>157.37567599990101</c:v>
                </c:pt>
                <c:pt idx="47601">
                  <c:v>157.375810999838</c:v>
                </c:pt>
                <c:pt idx="47602">
                  <c:v>157.37594499978502</c:v>
                </c:pt>
                <c:pt idx="47603">
                  <c:v>157.37604900004899</c:v>
                </c:pt>
                <c:pt idx="47604">
                  <c:v>157.37615299985902</c:v>
                </c:pt>
                <c:pt idx="47605">
                  <c:v>157.37624299981601</c:v>
                </c:pt>
                <c:pt idx="47606">
                  <c:v>157.376343000123</c:v>
                </c:pt>
                <c:pt idx="47607">
                  <c:v>157.37642800013398</c:v>
                </c:pt>
                <c:pt idx="47608">
                  <c:v>157.376519000081</c:v>
                </c:pt>
                <c:pt idx="47609">
                  <c:v>157.37795099994401</c:v>
                </c:pt>
                <c:pt idx="47610">
                  <c:v>157.37876100001799</c:v>
                </c:pt>
                <c:pt idx="47611">
                  <c:v>157.379199999923</c:v>
                </c:pt>
                <c:pt idx="47612">
                  <c:v>157.379539999965</c:v>
                </c:pt>
                <c:pt idx="47613">
                  <c:v>157.37997599990101</c:v>
                </c:pt>
                <c:pt idx="47614">
                  <c:v>157.38002599982698</c:v>
                </c:pt>
                <c:pt idx="47615">
                  <c:v>157.38046800015499</c:v>
                </c:pt>
                <c:pt idx="47616">
                  <c:v>157.38067399979602</c:v>
                </c:pt>
                <c:pt idx="47617">
                  <c:v>157.38110399979601</c:v>
                </c:pt>
                <c:pt idx="47618">
                  <c:v>157.381625000198</c:v>
                </c:pt>
                <c:pt idx="47619">
                  <c:v>157.382148000124</c:v>
                </c:pt>
                <c:pt idx="47620">
                  <c:v>157.382546999997</c:v>
                </c:pt>
                <c:pt idx="47621">
                  <c:v>157.383184000082</c:v>
                </c:pt>
                <c:pt idx="47622">
                  <c:v>157.38833800014601</c:v>
                </c:pt>
                <c:pt idx="47623">
                  <c:v>157.40349999987302</c:v>
                </c:pt>
                <c:pt idx="47624">
                  <c:v>157.40423499983001</c:v>
                </c:pt>
                <c:pt idx="47625">
                  <c:v>157.40553400018999</c:v>
                </c:pt>
                <c:pt idx="47626">
                  <c:v>157.40709400006301</c:v>
                </c:pt>
                <c:pt idx="47627">
                  <c:v>157.408958999894</c:v>
                </c:pt>
                <c:pt idx="47628">
                  <c:v>157.40913299987301</c:v>
                </c:pt>
                <c:pt idx="47629">
                  <c:v>157.413531000202</c:v>
                </c:pt>
                <c:pt idx="47630">
                  <c:v>157.428771000013</c:v>
                </c:pt>
                <c:pt idx="47631">
                  <c:v>157.42941600001299</c:v>
                </c:pt>
                <c:pt idx="47632">
                  <c:v>157.43064199978102</c:v>
                </c:pt>
                <c:pt idx="47633">
                  <c:v>157.431379000172</c:v>
                </c:pt>
                <c:pt idx="47634">
                  <c:v>157.43568400012001</c:v>
                </c:pt>
                <c:pt idx="47635">
                  <c:v>157.43596199990799</c:v>
                </c:pt>
                <c:pt idx="47636">
                  <c:v>157.43650500007701</c:v>
                </c:pt>
                <c:pt idx="47637">
                  <c:v>157.436940000025</c:v>
                </c:pt>
                <c:pt idx="47638">
                  <c:v>157.44725100012099</c:v>
                </c:pt>
                <c:pt idx="47639">
                  <c:v>157.44791699989901</c:v>
                </c:pt>
                <c:pt idx="47640">
                  <c:v>157.44903799986699</c:v>
                </c:pt>
                <c:pt idx="47641">
                  <c:v>157.44986299978302</c:v>
                </c:pt>
                <c:pt idx="47642">
                  <c:v>157.452750000175</c:v>
                </c:pt>
                <c:pt idx="47643">
                  <c:v>157.456088999879</c:v>
                </c:pt>
                <c:pt idx="47644">
                  <c:v>157.45762400001601</c:v>
                </c:pt>
                <c:pt idx="47645">
                  <c:v>157.476139000209</c:v>
                </c:pt>
                <c:pt idx="47646">
                  <c:v>157.47674000021999</c:v>
                </c:pt>
                <c:pt idx="47647">
                  <c:v>157.47791800004001</c:v>
                </c:pt>
                <c:pt idx="47648">
                  <c:v>157.47867099980701</c:v>
                </c:pt>
                <c:pt idx="47649">
                  <c:v>157.48424000003001</c:v>
                </c:pt>
                <c:pt idx="47650">
                  <c:v>157.487450000189</c:v>
                </c:pt>
                <c:pt idx="47651">
                  <c:v>157.50063199993699</c:v>
                </c:pt>
                <c:pt idx="47652">
                  <c:v>157.50191000006399</c:v>
                </c:pt>
                <c:pt idx="47653">
                  <c:v>157.50621699999101</c:v>
                </c:pt>
                <c:pt idx="47654">
                  <c:v>157.506877999821</c:v>
                </c:pt>
                <c:pt idx="47655">
                  <c:v>157.50689000014901</c:v>
                </c:pt>
                <c:pt idx="47656">
                  <c:v>157.50763500000102</c:v>
                </c:pt>
                <c:pt idx="47657">
                  <c:v>157.50808800021301</c:v>
                </c:pt>
                <c:pt idx="47658">
                  <c:v>157.508968999991</c:v>
                </c:pt>
                <c:pt idx="47659">
                  <c:v>157.50900800003299</c:v>
                </c:pt>
                <c:pt idx="47660">
                  <c:v>157.509957000002</c:v>
                </c:pt>
                <c:pt idx="47661">
                  <c:v>157.514066000203</c:v>
                </c:pt>
                <c:pt idx="47662">
                  <c:v>157.53845800009</c:v>
                </c:pt>
                <c:pt idx="47663">
                  <c:v>157.54339200020598</c:v>
                </c:pt>
                <c:pt idx="47664">
                  <c:v>157.54464100018501</c:v>
                </c:pt>
                <c:pt idx="47665">
                  <c:v>157.55243400008101</c:v>
                </c:pt>
                <c:pt idx="47666">
                  <c:v>157.55339499992201</c:v>
                </c:pt>
                <c:pt idx="47667">
                  <c:v>157.56345999989199</c:v>
                </c:pt>
                <c:pt idx="47668">
                  <c:v>157.57701199981901</c:v>
                </c:pt>
                <c:pt idx="47669">
                  <c:v>157.57767500008401</c:v>
                </c:pt>
                <c:pt idx="47670">
                  <c:v>157.57892200008402</c:v>
                </c:pt>
                <c:pt idx="47671">
                  <c:v>157.57984099991501</c:v>
                </c:pt>
                <c:pt idx="47672">
                  <c:v>157.58722000009502</c:v>
                </c:pt>
                <c:pt idx="47673">
                  <c:v>157.59172900015901</c:v>
                </c:pt>
                <c:pt idx="47674">
                  <c:v>157.616455000152</c:v>
                </c:pt>
                <c:pt idx="47675">
                  <c:v>157.61710800006699</c:v>
                </c:pt>
                <c:pt idx="47676">
                  <c:v>157.61841299990903</c:v>
                </c:pt>
                <c:pt idx="47677">
                  <c:v>157.61926000004601</c:v>
                </c:pt>
                <c:pt idx="47678">
                  <c:v>157.62033600003599</c:v>
                </c:pt>
                <c:pt idx="47679">
                  <c:v>157.63486600008</c:v>
                </c:pt>
                <c:pt idx="47680">
                  <c:v>157.63572300011199</c:v>
                </c:pt>
                <c:pt idx="47681">
                  <c:v>157.63616100002699</c:v>
                </c:pt>
                <c:pt idx="47682">
                  <c:v>157.63706799998502</c:v>
                </c:pt>
                <c:pt idx="47683">
                  <c:v>157.637702000101</c:v>
                </c:pt>
                <c:pt idx="47684">
                  <c:v>157.65390600017699</c:v>
                </c:pt>
                <c:pt idx="47685">
                  <c:v>157.65577299998699</c:v>
                </c:pt>
                <c:pt idx="47686">
                  <c:v>157.656399000188</c:v>
                </c:pt>
                <c:pt idx="47687">
                  <c:v>157.65770500001901</c:v>
                </c:pt>
                <c:pt idx="47688">
                  <c:v>157.658695000009</c:v>
                </c:pt>
                <c:pt idx="47689">
                  <c:v>157.66284600022101</c:v>
                </c:pt>
                <c:pt idx="47690">
                  <c:v>157.66330199994599</c:v>
                </c:pt>
                <c:pt idx="47691">
                  <c:v>157.66411200002</c:v>
                </c:pt>
                <c:pt idx="47692">
                  <c:v>157.66457600011501</c:v>
                </c:pt>
                <c:pt idx="47693">
                  <c:v>157.681863000107</c:v>
                </c:pt>
                <c:pt idx="47694">
                  <c:v>157.685765000223</c:v>
                </c:pt>
                <c:pt idx="47695">
                  <c:v>157.68632700019199</c:v>
                </c:pt>
                <c:pt idx="47696">
                  <c:v>157.68722099983199</c:v>
                </c:pt>
                <c:pt idx="47697">
                  <c:v>157.687974000054</c:v>
                </c:pt>
                <c:pt idx="47698">
                  <c:v>157.70506599983401</c:v>
                </c:pt>
                <c:pt idx="47699">
                  <c:v>157.70586799999299</c:v>
                </c:pt>
                <c:pt idx="47700">
                  <c:v>157.70723600007798</c:v>
                </c:pt>
                <c:pt idx="47701">
                  <c:v>157.70861000009901</c:v>
                </c:pt>
                <c:pt idx="47702">
                  <c:v>157.71084000016299</c:v>
                </c:pt>
                <c:pt idx="47703">
                  <c:v>157.71861399980398</c:v>
                </c:pt>
                <c:pt idx="47704">
                  <c:v>157.72474499999498</c:v>
                </c:pt>
                <c:pt idx="47705">
                  <c:v>157.727946999784</c:v>
                </c:pt>
                <c:pt idx="47706">
                  <c:v>157.72864700011201</c:v>
                </c:pt>
                <c:pt idx="47707">
                  <c:v>157.72996399982699</c:v>
                </c:pt>
                <c:pt idx="47708">
                  <c:v>157.73094699988999</c:v>
                </c:pt>
                <c:pt idx="47709">
                  <c:v>157.76041900016901</c:v>
                </c:pt>
                <c:pt idx="47710">
                  <c:v>157.77507199982199</c:v>
                </c:pt>
                <c:pt idx="47711">
                  <c:v>157.77776699997</c:v>
                </c:pt>
                <c:pt idx="47712">
                  <c:v>157.778466999843</c:v>
                </c:pt>
                <c:pt idx="47713">
                  <c:v>157.77968400016098</c:v>
                </c:pt>
                <c:pt idx="47714">
                  <c:v>157.78047899993899</c:v>
                </c:pt>
                <c:pt idx="47715">
                  <c:v>157.78147299988601</c:v>
                </c:pt>
                <c:pt idx="47716">
                  <c:v>157.80314199992</c:v>
                </c:pt>
                <c:pt idx="47717">
                  <c:v>157.80375800022699</c:v>
                </c:pt>
                <c:pt idx="47718">
                  <c:v>157.80494299997301</c:v>
                </c:pt>
                <c:pt idx="47719">
                  <c:v>157.80577900022701</c:v>
                </c:pt>
                <c:pt idx="47720">
                  <c:v>157.809066000027</c:v>
                </c:pt>
                <c:pt idx="47721">
                  <c:v>157.80961800010101</c:v>
                </c:pt>
                <c:pt idx="47722">
                  <c:v>157.81052000011101</c:v>
                </c:pt>
                <c:pt idx="47723">
                  <c:v>157.81126399997402</c:v>
                </c:pt>
                <c:pt idx="47724">
                  <c:v>157.82686800002901</c:v>
                </c:pt>
                <c:pt idx="47725">
                  <c:v>157.82758500017701</c:v>
                </c:pt>
                <c:pt idx="47726">
                  <c:v>157.82896500013501</c:v>
                </c:pt>
                <c:pt idx="47727">
                  <c:v>157.829929999934</c:v>
                </c:pt>
                <c:pt idx="47728">
                  <c:v>157.844548999946</c:v>
                </c:pt>
                <c:pt idx="47729">
                  <c:v>157.86260499999099</c:v>
                </c:pt>
                <c:pt idx="47730">
                  <c:v>157.876174000193</c:v>
                </c:pt>
                <c:pt idx="47731">
                  <c:v>157.87675499996098</c:v>
                </c:pt>
                <c:pt idx="47732">
                  <c:v>157.87745399984402</c:v>
                </c:pt>
                <c:pt idx="47733">
                  <c:v>157.87771799978103</c:v>
                </c:pt>
                <c:pt idx="47734">
                  <c:v>157.87840099983401</c:v>
                </c:pt>
                <c:pt idx="47735">
                  <c:v>157.87912099995</c:v>
                </c:pt>
                <c:pt idx="47736">
                  <c:v>157.87982800020399</c:v>
                </c:pt>
                <c:pt idx="47737">
                  <c:v>157.881070999792</c:v>
                </c:pt>
                <c:pt idx="47738">
                  <c:v>157.881988000099</c:v>
                </c:pt>
                <c:pt idx="47739">
                  <c:v>157.88574399994098</c:v>
                </c:pt>
                <c:pt idx="47740">
                  <c:v>157.88647699991898</c:v>
                </c:pt>
                <c:pt idx="47741">
                  <c:v>157.887041999856</c:v>
                </c:pt>
                <c:pt idx="47742">
                  <c:v>157.88778200021602</c:v>
                </c:pt>
                <c:pt idx="47743">
                  <c:v>157.88783800007801</c:v>
                </c:pt>
                <c:pt idx="47744">
                  <c:v>157.88881800017398</c:v>
                </c:pt>
                <c:pt idx="47745">
                  <c:v>157.889101999899</c:v>
                </c:pt>
                <c:pt idx="47746">
                  <c:v>157.89005799979299</c:v>
                </c:pt>
                <c:pt idx="47747">
                  <c:v>157.893557000079</c:v>
                </c:pt>
                <c:pt idx="47748">
                  <c:v>157.89419600014298</c:v>
                </c:pt>
                <c:pt idx="47749">
                  <c:v>157.895431999804</c:v>
                </c:pt>
                <c:pt idx="47750">
                  <c:v>157.89636599993102</c:v>
                </c:pt>
                <c:pt idx="47751">
                  <c:v>157.902244000069</c:v>
                </c:pt>
                <c:pt idx="47752">
                  <c:v>157.90258200013301</c:v>
                </c:pt>
                <c:pt idx="47753">
                  <c:v>157.90311799992099</c:v>
                </c:pt>
                <c:pt idx="47754">
                  <c:v>157.90364299982602</c:v>
                </c:pt>
                <c:pt idx="47755">
                  <c:v>157.90734600022901</c:v>
                </c:pt>
                <c:pt idx="47756">
                  <c:v>157.908043000134</c:v>
                </c:pt>
                <c:pt idx="47757">
                  <c:v>157.90955600004901</c:v>
                </c:pt>
                <c:pt idx="47758">
                  <c:v>157.910584000092</c:v>
                </c:pt>
                <c:pt idx="47759">
                  <c:v>157.92494300012498</c:v>
                </c:pt>
                <c:pt idx="47760">
                  <c:v>157.925351999892</c:v>
                </c:pt>
                <c:pt idx="47761">
                  <c:v>157.92610100015699</c:v>
                </c:pt>
                <c:pt idx="47762">
                  <c:v>157.926195000072</c:v>
                </c:pt>
                <c:pt idx="47763">
                  <c:v>157.926579000104</c:v>
                </c:pt>
                <c:pt idx="47764">
                  <c:v>157.92807199977599</c:v>
                </c:pt>
                <c:pt idx="47765">
                  <c:v>157.946997000181</c:v>
                </c:pt>
                <c:pt idx="47766">
                  <c:v>157.94894100008602</c:v>
                </c:pt>
                <c:pt idx="47767">
                  <c:v>157.950460999927</c:v>
                </c:pt>
                <c:pt idx="47768">
                  <c:v>157.959726000171</c:v>
                </c:pt>
                <c:pt idx="47769">
                  <c:v>157.979530999909</c:v>
                </c:pt>
                <c:pt idx="47770">
                  <c:v>157.980035000036</c:v>
                </c:pt>
                <c:pt idx="47771">
                  <c:v>157.980216999931</c:v>
                </c:pt>
                <c:pt idx="47772">
                  <c:v>157.98184100003701</c:v>
                </c:pt>
                <c:pt idx="47773">
                  <c:v>157.982839999931</c:v>
                </c:pt>
                <c:pt idx="47774">
                  <c:v>157.98975400002701</c:v>
                </c:pt>
                <c:pt idx="47775">
                  <c:v>157.998686000155</c:v>
                </c:pt>
                <c:pt idx="47776">
                  <c:v>158.00627199996501</c:v>
                </c:pt>
                <c:pt idx="47777">
                  <c:v>158.00697799977499</c:v>
                </c:pt>
                <c:pt idx="47778">
                  <c:v>158.00837699998701</c:v>
                </c:pt>
                <c:pt idx="47779">
                  <c:v>158.009362000029</c:v>
                </c:pt>
                <c:pt idx="47780">
                  <c:v>158.01480299978701</c:v>
                </c:pt>
                <c:pt idx="47781">
                  <c:v>158.01538599998798</c:v>
                </c:pt>
                <c:pt idx="47782">
                  <c:v>158.016401000168</c:v>
                </c:pt>
                <c:pt idx="47783">
                  <c:v>158.017123999798</c:v>
                </c:pt>
                <c:pt idx="47784">
                  <c:v>158.05090699996001</c:v>
                </c:pt>
                <c:pt idx="47785">
                  <c:v>158.05677900016201</c:v>
                </c:pt>
                <c:pt idx="47786">
                  <c:v>158.057519000067</c:v>
                </c:pt>
                <c:pt idx="47787">
                  <c:v>158.058346999951</c:v>
                </c:pt>
                <c:pt idx="47788">
                  <c:v>158.058858000003</c:v>
                </c:pt>
                <c:pt idx="47789">
                  <c:v>158.05907899994</c:v>
                </c:pt>
                <c:pt idx="47790">
                  <c:v>158.05988800002501</c:v>
                </c:pt>
                <c:pt idx="47791">
                  <c:v>158.06049799994</c:v>
                </c:pt>
                <c:pt idx="47792">
                  <c:v>158.06149099989798</c:v>
                </c:pt>
                <c:pt idx="47793">
                  <c:v>158.06455399979299</c:v>
                </c:pt>
                <c:pt idx="47794">
                  <c:v>158.06519199986698</c:v>
                </c:pt>
                <c:pt idx="47795">
                  <c:v>158.06643399992001</c:v>
                </c:pt>
                <c:pt idx="47796">
                  <c:v>158.067337999909</c:v>
                </c:pt>
                <c:pt idx="47797">
                  <c:v>158.07247500015299</c:v>
                </c:pt>
                <c:pt idx="47798">
                  <c:v>158.07298800018501</c:v>
                </c:pt>
                <c:pt idx="47799">
                  <c:v>158.07384199979401</c:v>
                </c:pt>
                <c:pt idx="47800">
                  <c:v>158.07433999998401</c:v>
                </c:pt>
                <c:pt idx="47801">
                  <c:v>158.07446100006899</c:v>
                </c:pt>
                <c:pt idx="47802">
                  <c:v>158.07469299988898</c:v>
                </c:pt>
                <c:pt idx="47803">
                  <c:v>158.07532200005801</c:v>
                </c:pt>
                <c:pt idx="47804">
                  <c:v>158.07576099996299</c:v>
                </c:pt>
                <c:pt idx="47805">
                  <c:v>158.07966400006899</c:v>
                </c:pt>
                <c:pt idx="47806">
                  <c:v>158.08159300013301</c:v>
                </c:pt>
                <c:pt idx="47807">
                  <c:v>158.08968000010202</c:v>
                </c:pt>
                <c:pt idx="47808">
                  <c:v>158.09005499977499</c:v>
                </c:pt>
                <c:pt idx="47809">
                  <c:v>158.09068499993302</c:v>
                </c:pt>
                <c:pt idx="47810">
                  <c:v>158.09117500020798</c:v>
                </c:pt>
                <c:pt idx="47811">
                  <c:v>158.09898799989199</c:v>
                </c:pt>
                <c:pt idx="47812">
                  <c:v>158.09952300014601</c:v>
                </c:pt>
                <c:pt idx="47813">
                  <c:v>158.100535999892</c:v>
                </c:pt>
                <c:pt idx="47814">
                  <c:v>158.10126599990301</c:v>
                </c:pt>
                <c:pt idx="47815">
                  <c:v>158.11909900003201</c:v>
                </c:pt>
                <c:pt idx="47816">
                  <c:v>158.12020600014799</c:v>
                </c:pt>
                <c:pt idx="47817">
                  <c:v>158.12084099979901</c:v>
                </c:pt>
                <c:pt idx="47818">
                  <c:v>158.12198599996901</c:v>
                </c:pt>
                <c:pt idx="47819">
                  <c:v>158.12270200012699</c:v>
                </c:pt>
                <c:pt idx="47820">
                  <c:v>158.122897999874</c:v>
                </c:pt>
                <c:pt idx="47821">
                  <c:v>158.125410000138</c:v>
                </c:pt>
                <c:pt idx="47822">
                  <c:v>158.126098000138</c:v>
                </c:pt>
                <c:pt idx="47823">
                  <c:v>158.12696700004301</c:v>
                </c:pt>
                <c:pt idx="47824">
                  <c:v>158.12732699987399</c:v>
                </c:pt>
                <c:pt idx="47825">
                  <c:v>158.12831599987399</c:v>
                </c:pt>
                <c:pt idx="47826">
                  <c:v>158.146952000151</c:v>
                </c:pt>
                <c:pt idx="47827">
                  <c:v>158.14761999990799</c:v>
                </c:pt>
                <c:pt idx="47828">
                  <c:v>158.14889100010899</c:v>
                </c:pt>
                <c:pt idx="47829">
                  <c:v>158.14977199988698</c:v>
                </c:pt>
                <c:pt idx="47830">
                  <c:v>158.149841000067</c:v>
                </c:pt>
                <c:pt idx="47831">
                  <c:v>158.15058499993</c:v>
                </c:pt>
                <c:pt idx="47832">
                  <c:v>158.151768000152</c:v>
                </c:pt>
                <c:pt idx="47833">
                  <c:v>158.15270099983502</c:v>
                </c:pt>
                <c:pt idx="47834">
                  <c:v>158.15367200002501</c:v>
                </c:pt>
                <c:pt idx="47835">
                  <c:v>158.160811000016</c:v>
                </c:pt>
                <c:pt idx="47836">
                  <c:v>158.16976499991102</c:v>
                </c:pt>
                <c:pt idx="47837">
                  <c:v>158.17525000011301</c:v>
                </c:pt>
                <c:pt idx="47838">
                  <c:v>158.17552699991199</c:v>
                </c:pt>
                <c:pt idx="47839">
                  <c:v>158.17607799999601</c:v>
                </c:pt>
                <c:pt idx="47840">
                  <c:v>158.17651399993301</c:v>
                </c:pt>
                <c:pt idx="47841">
                  <c:v>158.178873999986</c:v>
                </c:pt>
                <c:pt idx="47842">
                  <c:v>158.17922199994399</c:v>
                </c:pt>
                <c:pt idx="47843">
                  <c:v>158.179862999986</c:v>
                </c:pt>
                <c:pt idx="47844">
                  <c:v>158.18116399986999</c:v>
                </c:pt>
                <c:pt idx="47845">
                  <c:v>158.181501999933</c:v>
                </c:pt>
                <c:pt idx="47846">
                  <c:v>158.18211299983798</c:v>
                </c:pt>
                <c:pt idx="47847">
                  <c:v>158.182227999986</c:v>
                </c:pt>
                <c:pt idx="47848">
                  <c:v>158.183498000198</c:v>
                </c:pt>
                <c:pt idx="47849">
                  <c:v>158.18435800019802</c:v>
                </c:pt>
                <c:pt idx="47850">
                  <c:v>158.18443299985998</c:v>
                </c:pt>
                <c:pt idx="47851">
                  <c:v>158.184873000209</c:v>
                </c:pt>
                <c:pt idx="47852">
                  <c:v>158.18571099998701</c:v>
                </c:pt>
                <c:pt idx="47853">
                  <c:v>158.18626300006102</c:v>
                </c:pt>
                <c:pt idx="47854">
                  <c:v>158.19372499981901</c:v>
                </c:pt>
                <c:pt idx="47855">
                  <c:v>158.198249000179</c:v>
                </c:pt>
                <c:pt idx="47856">
                  <c:v>158.19883999984</c:v>
                </c:pt>
                <c:pt idx="47857">
                  <c:v>158.19988700013701</c:v>
                </c:pt>
                <c:pt idx="47858">
                  <c:v>158.200621000105</c:v>
                </c:pt>
                <c:pt idx="47859">
                  <c:v>158.20234600005202</c:v>
                </c:pt>
                <c:pt idx="47860">
                  <c:v>158.204271000158</c:v>
                </c:pt>
                <c:pt idx="47861">
                  <c:v>158.204781000222</c:v>
                </c:pt>
                <c:pt idx="47862">
                  <c:v>158.20585399978799</c:v>
                </c:pt>
                <c:pt idx="47863">
                  <c:v>158.20650400018999</c:v>
                </c:pt>
                <c:pt idx="47864">
                  <c:v>158.22807999984403</c:v>
                </c:pt>
                <c:pt idx="47865">
                  <c:v>158.235319000141</c:v>
                </c:pt>
                <c:pt idx="47866">
                  <c:v>158.256826000069</c:v>
                </c:pt>
                <c:pt idx="47867">
                  <c:v>158.26050099985798</c:v>
                </c:pt>
                <c:pt idx="47868">
                  <c:v>158.26428399986898</c:v>
                </c:pt>
                <c:pt idx="47869">
                  <c:v>158.273972000188</c:v>
                </c:pt>
                <c:pt idx="47870">
                  <c:v>158.29031100020001</c:v>
                </c:pt>
                <c:pt idx="47871">
                  <c:v>158.32081600001402</c:v>
                </c:pt>
                <c:pt idx="47872">
                  <c:v>158.32287100010899</c:v>
                </c:pt>
                <c:pt idx="47873">
                  <c:v>158.32344799991901</c:v>
                </c:pt>
                <c:pt idx="47874">
                  <c:v>158.32473799991899</c:v>
                </c:pt>
                <c:pt idx="47875">
                  <c:v>158.32551799985501</c:v>
                </c:pt>
                <c:pt idx="47876">
                  <c:v>158.38675699978899</c:v>
                </c:pt>
                <c:pt idx="47877">
                  <c:v>158.38742200003202</c:v>
                </c:pt>
                <c:pt idx="47878">
                  <c:v>158.38866500007401</c:v>
                </c:pt>
                <c:pt idx="47879">
                  <c:v>158.38867799993699</c:v>
                </c:pt>
                <c:pt idx="47880">
                  <c:v>158.38958599988402</c:v>
                </c:pt>
                <c:pt idx="47881">
                  <c:v>158.40512500017198</c:v>
                </c:pt>
                <c:pt idx="47882">
                  <c:v>158.40584499983299</c:v>
                </c:pt>
                <c:pt idx="47883">
                  <c:v>158.40704399988601</c:v>
                </c:pt>
                <c:pt idx="47884">
                  <c:v>158.40802799993901</c:v>
                </c:pt>
                <c:pt idx="47885">
                  <c:v>158.41226600014099</c:v>
                </c:pt>
                <c:pt idx="47886">
                  <c:v>158.41247300022502</c:v>
                </c:pt>
                <c:pt idx="47887">
                  <c:v>158.412795000003</c:v>
                </c:pt>
                <c:pt idx="47888">
                  <c:v>158.41313999999301</c:v>
                </c:pt>
                <c:pt idx="47889">
                  <c:v>158.41358199986601</c:v>
                </c:pt>
                <c:pt idx="47890">
                  <c:v>158.414295000056</c:v>
                </c:pt>
                <c:pt idx="47891">
                  <c:v>158.41439599989798</c:v>
                </c:pt>
                <c:pt idx="47892">
                  <c:v>158.41572999988699</c:v>
                </c:pt>
                <c:pt idx="47893">
                  <c:v>158.419901999877</c:v>
                </c:pt>
                <c:pt idx="47894">
                  <c:v>158.42050399987701</c:v>
                </c:pt>
                <c:pt idx="47895">
                  <c:v>158.42169400002598</c:v>
                </c:pt>
                <c:pt idx="47896">
                  <c:v>158.42250000014201</c:v>
                </c:pt>
                <c:pt idx="47897">
                  <c:v>158.42947300006898</c:v>
                </c:pt>
                <c:pt idx="47898">
                  <c:v>158.42982399999499</c:v>
                </c:pt>
                <c:pt idx="47899">
                  <c:v>158.43058000018502</c:v>
                </c:pt>
                <c:pt idx="47900">
                  <c:v>158.43111100002699</c:v>
                </c:pt>
                <c:pt idx="47901">
                  <c:v>158.434645999932</c:v>
                </c:pt>
                <c:pt idx="47902">
                  <c:v>158.43533199995301</c:v>
                </c:pt>
                <c:pt idx="47903">
                  <c:v>158.436486000027</c:v>
                </c:pt>
                <c:pt idx="47904">
                  <c:v>158.43738500007001</c:v>
                </c:pt>
                <c:pt idx="47905">
                  <c:v>158.445329000187</c:v>
                </c:pt>
                <c:pt idx="47906">
                  <c:v>158.44553199985901</c:v>
                </c:pt>
                <c:pt idx="47907">
                  <c:v>158.446068000102</c:v>
                </c:pt>
                <c:pt idx="47908">
                  <c:v>158.446194000134</c:v>
                </c:pt>
                <c:pt idx="47909">
                  <c:v>158.447479000187</c:v>
                </c:pt>
                <c:pt idx="47910">
                  <c:v>158.447871000134</c:v>
                </c:pt>
                <c:pt idx="47911">
                  <c:v>158.44814699994402</c:v>
                </c:pt>
                <c:pt idx="47912">
                  <c:v>158.44837499980699</c:v>
                </c:pt>
                <c:pt idx="47913">
                  <c:v>158.448809000219</c:v>
                </c:pt>
                <c:pt idx="47914">
                  <c:v>158.449517999997</c:v>
                </c:pt>
                <c:pt idx="47915">
                  <c:v>158.45046599997602</c:v>
                </c:pt>
                <c:pt idx="47916">
                  <c:v>158.450684999934</c:v>
                </c:pt>
                <c:pt idx="47917">
                  <c:v>158.45080300005</c:v>
                </c:pt>
                <c:pt idx="47918">
                  <c:v>158.45169700014497</c:v>
                </c:pt>
                <c:pt idx="47919">
                  <c:v>158.45395899987099</c:v>
                </c:pt>
                <c:pt idx="47920">
                  <c:v>158.45422800020901</c:v>
                </c:pt>
                <c:pt idx="47921">
                  <c:v>158.45574800005099</c:v>
                </c:pt>
                <c:pt idx="47922">
                  <c:v>158.45605300000798</c:v>
                </c:pt>
                <c:pt idx="47923">
                  <c:v>158.456476000083</c:v>
                </c:pt>
                <c:pt idx="47924">
                  <c:v>158.45853500013598</c:v>
                </c:pt>
                <c:pt idx="47925">
                  <c:v>158.45876499997701</c:v>
                </c:pt>
                <c:pt idx="47926">
                  <c:v>158.46140800022101</c:v>
                </c:pt>
                <c:pt idx="47927">
                  <c:v>158.46174799980801</c:v>
                </c:pt>
                <c:pt idx="47928">
                  <c:v>158.462667000094</c:v>
                </c:pt>
                <c:pt idx="47929">
                  <c:v>158.46289899991399</c:v>
                </c:pt>
                <c:pt idx="47930">
                  <c:v>158.46303899979799</c:v>
                </c:pt>
                <c:pt idx="47931">
                  <c:v>158.46345599993501</c:v>
                </c:pt>
                <c:pt idx="47932">
                  <c:v>158.46424199980899</c:v>
                </c:pt>
                <c:pt idx="47933">
                  <c:v>158.46477900004101</c:v>
                </c:pt>
                <c:pt idx="47934">
                  <c:v>158.464854000158</c:v>
                </c:pt>
                <c:pt idx="47935">
                  <c:v>158.465007999893</c:v>
                </c:pt>
                <c:pt idx="47936">
                  <c:v>158.46773800012599</c:v>
                </c:pt>
                <c:pt idx="47937">
                  <c:v>158.46798299980901</c:v>
                </c:pt>
                <c:pt idx="47938">
                  <c:v>158.468495999841</c:v>
                </c:pt>
                <c:pt idx="47939">
                  <c:v>158.46872300016901</c:v>
                </c:pt>
                <c:pt idx="47940">
                  <c:v>158.47048400019</c:v>
                </c:pt>
                <c:pt idx="47941">
                  <c:v>158.47060199985199</c:v>
                </c:pt>
                <c:pt idx="47942">
                  <c:v>158.47071100006301</c:v>
                </c:pt>
                <c:pt idx="47943">
                  <c:v>158.47079700006302</c:v>
                </c:pt>
                <c:pt idx="47944">
                  <c:v>158.47088000009501</c:v>
                </c:pt>
                <c:pt idx="47945">
                  <c:v>158.470984999894</c:v>
                </c:pt>
                <c:pt idx="47946">
                  <c:v>158.47106399996798</c:v>
                </c:pt>
                <c:pt idx="47947">
                  <c:v>158.47116699978798</c:v>
                </c:pt>
                <c:pt idx="47948">
                  <c:v>158.47128199993602</c:v>
                </c:pt>
                <c:pt idx="47949">
                  <c:v>158.471385000211</c:v>
                </c:pt>
                <c:pt idx="47950">
                  <c:v>158.47148200009502</c:v>
                </c:pt>
                <c:pt idx="47951">
                  <c:v>158.472653999979</c:v>
                </c:pt>
                <c:pt idx="47952">
                  <c:v>158.47335499984101</c:v>
                </c:pt>
                <c:pt idx="47953">
                  <c:v>158.47379500018999</c:v>
                </c:pt>
                <c:pt idx="47954">
                  <c:v>158.47432300006398</c:v>
                </c:pt>
                <c:pt idx="47955">
                  <c:v>158.47514799997899</c:v>
                </c:pt>
                <c:pt idx="47956">
                  <c:v>158.47561600003201</c:v>
                </c:pt>
                <c:pt idx="47957">
                  <c:v>158.47627099992599</c:v>
                </c:pt>
                <c:pt idx="47958">
                  <c:v>158.476309999969</c:v>
                </c:pt>
                <c:pt idx="47959">
                  <c:v>158.476747999884</c:v>
                </c:pt>
                <c:pt idx="47960">
                  <c:v>158.47715300014801</c:v>
                </c:pt>
                <c:pt idx="47961">
                  <c:v>158.477565999874</c:v>
                </c:pt>
                <c:pt idx="47962">
                  <c:v>158.477951999884</c:v>
                </c:pt>
                <c:pt idx="47963">
                  <c:v>158.47905400005399</c:v>
                </c:pt>
                <c:pt idx="47964">
                  <c:v>158.48359299980001</c:v>
                </c:pt>
                <c:pt idx="47965">
                  <c:v>158.48544700020199</c:v>
                </c:pt>
                <c:pt idx="47966">
                  <c:v>158.485879000181</c:v>
                </c:pt>
                <c:pt idx="47967">
                  <c:v>158.48657900005401</c:v>
                </c:pt>
                <c:pt idx="47968">
                  <c:v>158.48708800012901</c:v>
                </c:pt>
                <c:pt idx="47969">
                  <c:v>158.49161400001299</c:v>
                </c:pt>
                <c:pt idx="47970">
                  <c:v>158.491796999896</c:v>
                </c:pt>
                <c:pt idx="47971">
                  <c:v>158.49228200022398</c:v>
                </c:pt>
                <c:pt idx="47972">
                  <c:v>158.493790000193</c:v>
                </c:pt>
                <c:pt idx="47973">
                  <c:v>158.49478600011901</c:v>
                </c:pt>
                <c:pt idx="47974">
                  <c:v>158.500386000014</c:v>
                </c:pt>
                <c:pt idx="47975">
                  <c:v>158.500714000183</c:v>
                </c:pt>
                <c:pt idx="47976">
                  <c:v>158.50100399984501</c:v>
                </c:pt>
                <c:pt idx="47977">
                  <c:v>158.50145600006701</c:v>
                </c:pt>
                <c:pt idx="47978">
                  <c:v>158.501918000183</c:v>
                </c:pt>
                <c:pt idx="47979">
                  <c:v>158.508365000216</c:v>
                </c:pt>
                <c:pt idx="47980">
                  <c:v>158.50892500020501</c:v>
                </c:pt>
                <c:pt idx="47981">
                  <c:v>158.509436999793</c:v>
                </c:pt>
                <c:pt idx="47982">
                  <c:v>158.50997699999402</c:v>
                </c:pt>
                <c:pt idx="47983">
                  <c:v>158.51005900003599</c:v>
                </c:pt>
                <c:pt idx="47984">
                  <c:v>158.510729000227</c:v>
                </c:pt>
                <c:pt idx="47985">
                  <c:v>158.51134600006802</c:v>
                </c:pt>
                <c:pt idx="47986">
                  <c:v>158.51217299996199</c:v>
                </c:pt>
                <c:pt idx="47987">
                  <c:v>158.51926799996298</c:v>
                </c:pt>
                <c:pt idx="47988">
                  <c:v>158.51994400008999</c:v>
                </c:pt>
                <c:pt idx="47989">
                  <c:v>158.52116699988898</c:v>
                </c:pt>
                <c:pt idx="47990">
                  <c:v>158.52265600005902</c:v>
                </c:pt>
                <c:pt idx="47991">
                  <c:v>158.52595100022799</c:v>
                </c:pt>
                <c:pt idx="47992">
                  <c:v>158.53104500001697</c:v>
                </c:pt>
                <c:pt idx="47993">
                  <c:v>158.53449299993301</c:v>
                </c:pt>
                <c:pt idx="47994">
                  <c:v>158.534930999849</c:v>
                </c:pt>
                <c:pt idx="47995">
                  <c:v>158.53504400001799</c:v>
                </c:pt>
                <c:pt idx="47996">
                  <c:v>158.53657600018701</c:v>
                </c:pt>
                <c:pt idx="47997">
                  <c:v>158.53675900007099</c:v>
                </c:pt>
                <c:pt idx="47998">
                  <c:v>158.53855500017698</c:v>
                </c:pt>
                <c:pt idx="47999">
                  <c:v>158.53923299982802</c:v>
                </c:pt>
                <c:pt idx="48000">
                  <c:v>158.53945800017701</c:v>
                </c:pt>
                <c:pt idx="48001">
                  <c:v>158.54110000009302</c:v>
                </c:pt>
                <c:pt idx="48002">
                  <c:v>158.54130199977499</c:v>
                </c:pt>
                <c:pt idx="48003">
                  <c:v>158.54195800011399</c:v>
                </c:pt>
                <c:pt idx="48004">
                  <c:v>158.54211299983902</c:v>
                </c:pt>
                <c:pt idx="48005">
                  <c:v>158.54292899985001</c:v>
                </c:pt>
                <c:pt idx="48006">
                  <c:v>158.54300000000799</c:v>
                </c:pt>
                <c:pt idx="48007">
                  <c:v>158.54306900018798</c:v>
                </c:pt>
                <c:pt idx="48008">
                  <c:v>158.543130999987</c:v>
                </c:pt>
                <c:pt idx="48009">
                  <c:v>158.54319600020901</c:v>
                </c:pt>
                <c:pt idx="48010">
                  <c:v>158.54401800015597</c:v>
                </c:pt>
                <c:pt idx="48011">
                  <c:v>158.54444800015699</c:v>
                </c:pt>
                <c:pt idx="48012">
                  <c:v>158.54495099983902</c:v>
                </c:pt>
                <c:pt idx="48013">
                  <c:v>158.54546699983902</c:v>
                </c:pt>
                <c:pt idx="48014">
                  <c:v>158.545752000009</c:v>
                </c:pt>
                <c:pt idx="48015">
                  <c:v>158.551315999829</c:v>
                </c:pt>
                <c:pt idx="48016">
                  <c:v>158.554766000179</c:v>
                </c:pt>
                <c:pt idx="48017">
                  <c:v>158.55557399981902</c:v>
                </c:pt>
                <c:pt idx="48018">
                  <c:v>158.55922899981999</c:v>
                </c:pt>
                <c:pt idx="48019">
                  <c:v>158.55941000017899</c:v>
                </c:pt>
                <c:pt idx="48020">
                  <c:v>158.559811000031</c:v>
                </c:pt>
                <c:pt idx="48021">
                  <c:v>158.560868000222</c:v>
                </c:pt>
                <c:pt idx="48022">
                  <c:v>158.56169400012698</c:v>
                </c:pt>
                <c:pt idx="48023">
                  <c:v>158.56797300011701</c:v>
                </c:pt>
                <c:pt idx="48024">
                  <c:v>158.569191999959</c:v>
                </c:pt>
                <c:pt idx="48025">
                  <c:v>158.57350199985299</c:v>
                </c:pt>
                <c:pt idx="48026">
                  <c:v>158.57438900002302</c:v>
                </c:pt>
                <c:pt idx="48027">
                  <c:v>158.57825000011798</c:v>
                </c:pt>
                <c:pt idx="48028">
                  <c:v>158.589449999908</c:v>
                </c:pt>
                <c:pt idx="48029">
                  <c:v>158.596807999856</c:v>
                </c:pt>
                <c:pt idx="48030">
                  <c:v>158.597485999962</c:v>
                </c:pt>
                <c:pt idx="48031">
                  <c:v>158.59814799978199</c:v>
                </c:pt>
                <c:pt idx="48032">
                  <c:v>158.59957500015199</c:v>
                </c:pt>
                <c:pt idx="48033">
                  <c:v>158.60050399987799</c:v>
                </c:pt>
                <c:pt idx="48034">
                  <c:v>158.603797000068</c:v>
                </c:pt>
                <c:pt idx="48035">
                  <c:v>158.609123000132</c:v>
                </c:pt>
                <c:pt idx="48036">
                  <c:v>158.60967199978398</c:v>
                </c:pt>
                <c:pt idx="48037">
                  <c:v>158.61749699979498</c:v>
                </c:pt>
                <c:pt idx="48038">
                  <c:v>158.61812499997501</c:v>
                </c:pt>
                <c:pt idx="48039">
                  <c:v>158.619006000208</c:v>
                </c:pt>
                <c:pt idx="48040">
                  <c:v>158.62000100014401</c:v>
                </c:pt>
                <c:pt idx="48041">
                  <c:v>158.624133000103</c:v>
                </c:pt>
                <c:pt idx="48042">
                  <c:v>158.62496299996502</c:v>
                </c:pt>
                <c:pt idx="48043">
                  <c:v>158.62564000008197</c:v>
                </c:pt>
                <c:pt idx="48044">
                  <c:v>158.626769999955</c:v>
                </c:pt>
                <c:pt idx="48045">
                  <c:v>158.62799400019802</c:v>
                </c:pt>
                <c:pt idx="48046">
                  <c:v>158.64005899993501</c:v>
                </c:pt>
                <c:pt idx="48047">
                  <c:v>158.64493299977698</c:v>
                </c:pt>
                <c:pt idx="48048">
                  <c:v>158.657029000096</c:v>
                </c:pt>
                <c:pt idx="48049">
                  <c:v>158.66583099978001</c:v>
                </c:pt>
                <c:pt idx="48050">
                  <c:v>158.66946000005498</c:v>
                </c:pt>
                <c:pt idx="48051">
                  <c:v>158.67083200009799</c:v>
                </c:pt>
                <c:pt idx="48052">
                  <c:v>158.67140099999202</c:v>
                </c:pt>
                <c:pt idx="48053">
                  <c:v>158.67235699988601</c:v>
                </c:pt>
                <c:pt idx="48054">
                  <c:v>158.67274399988599</c:v>
                </c:pt>
                <c:pt idx="48055">
                  <c:v>158.673244000056</c:v>
                </c:pt>
                <c:pt idx="48056">
                  <c:v>158.673401000214</c:v>
                </c:pt>
                <c:pt idx="48057">
                  <c:v>158.67415599995999</c:v>
                </c:pt>
                <c:pt idx="48058">
                  <c:v>158.67483800002398</c:v>
                </c:pt>
                <c:pt idx="48059">
                  <c:v>158.690841999941</c:v>
                </c:pt>
                <c:pt idx="48060">
                  <c:v>158.691523000015</c:v>
                </c:pt>
                <c:pt idx="48061">
                  <c:v>158.69276000012098</c:v>
                </c:pt>
                <c:pt idx="48062">
                  <c:v>158.69359199996299</c:v>
                </c:pt>
                <c:pt idx="48063">
                  <c:v>158.69746999987899</c:v>
                </c:pt>
                <c:pt idx="48064">
                  <c:v>158.69804900012201</c:v>
                </c:pt>
                <c:pt idx="48065">
                  <c:v>158.69898900018501</c:v>
                </c:pt>
                <c:pt idx="48066">
                  <c:v>158.699509000143</c:v>
                </c:pt>
                <c:pt idx="48067">
                  <c:v>158.69983099992101</c:v>
                </c:pt>
                <c:pt idx="48068">
                  <c:v>158.700125999985</c:v>
                </c:pt>
                <c:pt idx="48069">
                  <c:v>158.73180000016799</c:v>
                </c:pt>
                <c:pt idx="48070">
                  <c:v>158.73438900007298</c:v>
                </c:pt>
                <c:pt idx="48071">
                  <c:v>158.73513299993601</c:v>
                </c:pt>
                <c:pt idx="48072">
                  <c:v>158.73633599994702</c:v>
                </c:pt>
                <c:pt idx="48073">
                  <c:v>158.73723000004199</c:v>
                </c:pt>
                <c:pt idx="48074">
                  <c:v>158.74304399994799</c:v>
                </c:pt>
                <c:pt idx="48075">
                  <c:v>158.74781999991598</c:v>
                </c:pt>
                <c:pt idx="48076">
                  <c:v>158.75150400006501</c:v>
                </c:pt>
                <c:pt idx="48077">
                  <c:v>158.752170999832</c:v>
                </c:pt>
                <c:pt idx="48078">
                  <c:v>158.75342400022399</c:v>
                </c:pt>
                <c:pt idx="48079">
                  <c:v>158.753916000023</c:v>
                </c:pt>
                <c:pt idx="48080">
                  <c:v>158.75430500000201</c:v>
                </c:pt>
                <c:pt idx="48081">
                  <c:v>158.75519300016001</c:v>
                </c:pt>
                <c:pt idx="48082">
                  <c:v>158.75723399994899</c:v>
                </c:pt>
                <c:pt idx="48083">
                  <c:v>158.75760400012902</c:v>
                </c:pt>
                <c:pt idx="48084">
                  <c:v>158.75841200022398</c:v>
                </c:pt>
                <c:pt idx="48085">
                  <c:v>158.75905399980101</c:v>
                </c:pt>
                <c:pt idx="48086">
                  <c:v>158.76005300015001</c:v>
                </c:pt>
                <c:pt idx="48087">
                  <c:v>158.76052400017198</c:v>
                </c:pt>
                <c:pt idx="48088">
                  <c:v>158.761376999791</c:v>
                </c:pt>
                <c:pt idx="48089">
                  <c:v>158.76204999994999</c:v>
                </c:pt>
                <c:pt idx="48090">
                  <c:v>158.76848600009902</c:v>
                </c:pt>
                <c:pt idx="48091">
                  <c:v>158.76893099994001</c:v>
                </c:pt>
                <c:pt idx="48092">
                  <c:v>158.76938700012002</c:v>
                </c:pt>
                <c:pt idx="48093">
                  <c:v>158.76968600014101</c:v>
                </c:pt>
                <c:pt idx="48094">
                  <c:v>158.770249000099</c:v>
                </c:pt>
                <c:pt idx="48095">
                  <c:v>158.78038800019499</c:v>
                </c:pt>
                <c:pt idx="48096">
                  <c:v>158.780798999941</c:v>
                </c:pt>
                <c:pt idx="48097">
                  <c:v>158.78143100007901</c:v>
                </c:pt>
                <c:pt idx="48098">
                  <c:v>158.78225799997301</c:v>
                </c:pt>
                <c:pt idx="48099">
                  <c:v>158.78261099987799</c:v>
                </c:pt>
                <c:pt idx="48100">
                  <c:v>158.78352700019602</c:v>
                </c:pt>
                <c:pt idx="48101">
                  <c:v>158.78600399992101</c:v>
                </c:pt>
                <c:pt idx="48102">
                  <c:v>158.788294999794</c:v>
                </c:pt>
                <c:pt idx="48103">
                  <c:v>158.78895800005901</c:v>
                </c:pt>
                <c:pt idx="48104">
                  <c:v>158.79020300008</c:v>
                </c:pt>
                <c:pt idx="48105">
                  <c:v>158.79112699985799</c:v>
                </c:pt>
                <c:pt idx="48106">
                  <c:v>158.81267099985001</c:v>
                </c:pt>
                <c:pt idx="48107">
                  <c:v>158.81587900003001</c:v>
                </c:pt>
                <c:pt idx="48108">
                  <c:v>158.816632999787</c:v>
                </c:pt>
                <c:pt idx="48109">
                  <c:v>158.817928000189</c:v>
                </c:pt>
                <c:pt idx="48110">
                  <c:v>158.81891099979799</c:v>
                </c:pt>
                <c:pt idx="48111">
                  <c:v>158.81997699989302</c:v>
                </c:pt>
                <c:pt idx="48112">
                  <c:v>158.823698000105</c:v>
                </c:pt>
                <c:pt idx="48113">
                  <c:v>158.844660999875</c:v>
                </c:pt>
                <c:pt idx="48114">
                  <c:v>158.84515300012902</c:v>
                </c:pt>
                <c:pt idx="48115">
                  <c:v>158.845978000044</c:v>
                </c:pt>
                <c:pt idx="48116">
                  <c:v>158.84666000010802</c:v>
                </c:pt>
                <c:pt idx="48117">
                  <c:v>158.849603999897</c:v>
                </c:pt>
                <c:pt idx="48118">
                  <c:v>158.87458899987899</c:v>
                </c:pt>
                <c:pt idx="48119">
                  <c:v>158.87523499986801</c:v>
                </c:pt>
                <c:pt idx="48120">
                  <c:v>158.87634399996298</c:v>
                </c:pt>
                <c:pt idx="48121">
                  <c:v>158.877197000038</c:v>
                </c:pt>
                <c:pt idx="48122">
                  <c:v>158.88404799988999</c:v>
                </c:pt>
                <c:pt idx="48123">
                  <c:v>158.885876000113</c:v>
                </c:pt>
                <c:pt idx="48124">
                  <c:v>158.88644000005999</c:v>
                </c:pt>
                <c:pt idx="48125">
                  <c:v>158.88753799981703</c:v>
                </c:pt>
                <c:pt idx="48126">
                  <c:v>158.88824500007098</c:v>
                </c:pt>
                <c:pt idx="48127">
                  <c:v>158.89162599978499</c:v>
                </c:pt>
                <c:pt idx="48128">
                  <c:v>158.89228500009199</c:v>
                </c:pt>
                <c:pt idx="48129">
                  <c:v>158.89341599995501</c:v>
                </c:pt>
                <c:pt idx="48130">
                  <c:v>158.894193999913</c:v>
                </c:pt>
                <c:pt idx="48131">
                  <c:v>158.89872300022</c:v>
                </c:pt>
                <c:pt idx="48132">
                  <c:v>158.90459699994599</c:v>
                </c:pt>
                <c:pt idx="48133">
                  <c:v>158.91085100020001</c:v>
                </c:pt>
                <c:pt idx="48134">
                  <c:v>158.911038000042</c:v>
                </c:pt>
                <c:pt idx="48135">
                  <c:v>158.91146400008401</c:v>
                </c:pt>
                <c:pt idx="48136">
                  <c:v>158.912722999957</c:v>
                </c:pt>
                <c:pt idx="48137">
                  <c:v>158.91364800017899</c:v>
                </c:pt>
                <c:pt idx="48138">
                  <c:v>158.916669000063</c:v>
                </c:pt>
                <c:pt idx="48139">
                  <c:v>158.917369999926</c:v>
                </c:pt>
                <c:pt idx="48140">
                  <c:v>158.91845699979902</c:v>
                </c:pt>
                <c:pt idx="48141">
                  <c:v>158.91961299985201</c:v>
                </c:pt>
                <c:pt idx="48142">
                  <c:v>158.927991999917</c:v>
                </c:pt>
                <c:pt idx="48143">
                  <c:v>158.928589999959</c:v>
                </c:pt>
                <c:pt idx="48144">
                  <c:v>158.92959199982198</c:v>
                </c:pt>
                <c:pt idx="48145">
                  <c:v>158.93037700016001</c:v>
                </c:pt>
                <c:pt idx="48146">
                  <c:v>158.94045100003402</c:v>
                </c:pt>
                <c:pt idx="48147">
                  <c:v>158.951404000163</c:v>
                </c:pt>
                <c:pt idx="48148">
                  <c:v>158.95649699996201</c:v>
                </c:pt>
                <c:pt idx="48149">
                  <c:v>158.959847999994</c:v>
                </c:pt>
                <c:pt idx="48150">
                  <c:v>158.96049799994199</c:v>
                </c:pt>
                <c:pt idx="48151">
                  <c:v>158.961383000132</c:v>
                </c:pt>
                <c:pt idx="48152">
                  <c:v>158.96161000000501</c:v>
                </c:pt>
                <c:pt idx="48153">
                  <c:v>158.962936000079</c:v>
                </c:pt>
                <c:pt idx="48154">
                  <c:v>158.97684299989101</c:v>
                </c:pt>
                <c:pt idx="48155">
                  <c:v>158.977486999901</c:v>
                </c:pt>
                <c:pt idx="48156">
                  <c:v>158.97874700021899</c:v>
                </c:pt>
                <c:pt idx="48157">
                  <c:v>158.97962300005</c:v>
                </c:pt>
                <c:pt idx="48158">
                  <c:v>158.98664599990201</c:v>
                </c:pt>
                <c:pt idx="48159">
                  <c:v>159.00785900021202</c:v>
                </c:pt>
                <c:pt idx="48160">
                  <c:v>159.025520999875</c:v>
                </c:pt>
                <c:pt idx="48161">
                  <c:v>159.042804999899</c:v>
                </c:pt>
                <c:pt idx="48162">
                  <c:v>159.05017700015301</c:v>
                </c:pt>
                <c:pt idx="48163">
                  <c:v>159.05075199998399</c:v>
                </c:pt>
                <c:pt idx="48164">
                  <c:v>159.05177900003702</c:v>
                </c:pt>
                <c:pt idx="48165">
                  <c:v>159.05246700003701</c:v>
                </c:pt>
                <c:pt idx="48166">
                  <c:v>159.07036499993399</c:v>
                </c:pt>
                <c:pt idx="48167">
                  <c:v>159.07044499999699</c:v>
                </c:pt>
                <c:pt idx="48168">
                  <c:v>159.071018999839</c:v>
                </c:pt>
                <c:pt idx="48169">
                  <c:v>159.07104400002899</c:v>
                </c:pt>
                <c:pt idx="48170">
                  <c:v>159.07219700011399</c:v>
                </c:pt>
                <c:pt idx="48171">
                  <c:v>159.07234399992299</c:v>
                </c:pt>
                <c:pt idx="48172">
                  <c:v>159.07310500006099</c:v>
                </c:pt>
                <c:pt idx="48173">
                  <c:v>159.07322400016702</c:v>
                </c:pt>
                <c:pt idx="48174">
                  <c:v>159.10110599998001</c:v>
                </c:pt>
                <c:pt idx="48175">
                  <c:v>159.10853200011798</c:v>
                </c:pt>
                <c:pt idx="48176">
                  <c:v>159.10919299994902</c:v>
                </c:pt>
                <c:pt idx="48177">
                  <c:v>159.11031799987501</c:v>
                </c:pt>
                <c:pt idx="48178">
                  <c:v>159.11120500004398</c:v>
                </c:pt>
                <c:pt idx="48179">
                  <c:v>159.11357799996</c:v>
                </c:pt>
                <c:pt idx="48180">
                  <c:v>159.11412700006602</c:v>
                </c:pt>
                <c:pt idx="48181">
                  <c:v>159.11512399998099</c:v>
                </c:pt>
                <c:pt idx="48182">
                  <c:v>159.11583500019299</c:v>
                </c:pt>
                <c:pt idx="48183">
                  <c:v>159.12325399994998</c:v>
                </c:pt>
                <c:pt idx="48184">
                  <c:v>159.12401100013</c:v>
                </c:pt>
                <c:pt idx="48185">
                  <c:v>159.12541599982399</c:v>
                </c:pt>
                <c:pt idx="48186">
                  <c:v>159.12652299994002</c:v>
                </c:pt>
                <c:pt idx="48187">
                  <c:v>159.13658699992001</c:v>
                </c:pt>
                <c:pt idx="48188">
                  <c:v>159.14861700002803</c:v>
                </c:pt>
                <c:pt idx="48189">
                  <c:v>159.16549199982899</c:v>
                </c:pt>
                <c:pt idx="48190">
                  <c:v>159.166169999934</c:v>
                </c:pt>
                <c:pt idx="48191">
                  <c:v>159.167425999839</c:v>
                </c:pt>
                <c:pt idx="48192">
                  <c:v>159.16828799981801</c:v>
                </c:pt>
                <c:pt idx="48193">
                  <c:v>159.16839000010401</c:v>
                </c:pt>
                <c:pt idx="48194">
                  <c:v>159.168879999924</c:v>
                </c:pt>
                <c:pt idx="48195">
                  <c:v>159.17005199980801</c:v>
                </c:pt>
                <c:pt idx="48196">
                  <c:v>159.17097400006199</c:v>
                </c:pt>
                <c:pt idx="48197">
                  <c:v>159.17462400011502</c:v>
                </c:pt>
                <c:pt idx="48198">
                  <c:v>159.17792700020001</c:v>
                </c:pt>
                <c:pt idx="48199">
                  <c:v>159.18926199992703</c:v>
                </c:pt>
                <c:pt idx="48200">
                  <c:v>159.189883000181</c:v>
                </c:pt>
                <c:pt idx="48201">
                  <c:v>159.191160999853</c:v>
                </c:pt>
                <c:pt idx="48202">
                  <c:v>159.192062999863</c:v>
                </c:pt>
                <c:pt idx="48203">
                  <c:v>159.20875700021401</c:v>
                </c:pt>
                <c:pt idx="48204">
                  <c:v>159.208817000035</c:v>
                </c:pt>
                <c:pt idx="48205">
                  <c:v>159.209473999908</c:v>
                </c:pt>
                <c:pt idx="48206">
                  <c:v>159.20950700001401</c:v>
                </c:pt>
                <c:pt idx="48207">
                  <c:v>159.21075799997197</c:v>
                </c:pt>
                <c:pt idx="48208">
                  <c:v>159.21087500009799</c:v>
                </c:pt>
                <c:pt idx="48209">
                  <c:v>159.211595000215</c:v>
                </c:pt>
                <c:pt idx="48210">
                  <c:v>159.21176800020399</c:v>
                </c:pt>
                <c:pt idx="48211">
                  <c:v>159.213780999834</c:v>
                </c:pt>
                <c:pt idx="48212">
                  <c:v>159.21447199980301</c:v>
                </c:pt>
                <c:pt idx="48213">
                  <c:v>159.21585600017301</c:v>
                </c:pt>
                <c:pt idx="48214">
                  <c:v>159.21684300019402</c:v>
                </c:pt>
                <c:pt idx="48215">
                  <c:v>159.218354000131</c:v>
                </c:pt>
                <c:pt idx="48216">
                  <c:v>159.23480399987901</c:v>
                </c:pt>
                <c:pt idx="48217">
                  <c:v>159.24417799987998</c:v>
                </c:pt>
                <c:pt idx="48218">
                  <c:v>159.26356799991399</c:v>
                </c:pt>
                <c:pt idx="48219">
                  <c:v>159.264510999946</c:v>
                </c:pt>
                <c:pt idx="48220">
                  <c:v>159.26453800011501</c:v>
                </c:pt>
                <c:pt idx="48221">
                  <c:v>159.26499499983001</c:v>
                </c:pt>
                <c:pt idx="48222">
                  <c:v>159.26547199978799</c:v>
                </c:pt>
                <c:pt idx="48223">
                  <c:v>159.26582000019999</c:v>
                </c:pt>
                <c:pt idx="48224">
                  <c:v>159.26646900015803</c:v>
                </c:pt>
                <c:pt idx="48225">
                  <c:v>159.269238999968</c:v>
                </c:pt>
                <c:pt idx="48226">
                  <c:v>159.26986300018999</c:v>
                </c:pt>
                <c:pt idx="48227">
                  <c:v>159.27099500004198</c:v>
                </c:pt>
                <c:pt idx="48228">
                  <c:v>159.27183599978798</c:v>
                </c:pt>
                <c:pt idx="48229">
                  <c:v>159.27900599990599</c:v>
                </c:pt>
                <c:pt idx="48230">
                  <c:v>159.31509700021698</c:v>
                </c:pt>
                <c:pt idx="48231">
                  <c:v>159.31576599996299</c:v>
                </c:pt>
                <c:pt idx="48232">
                  <c:v>159.317027999804</c:v>
                </c:pt>
                <c:pt idx="48233">
                  <c:v>159.31797199982603</c:v>
                </c:pt>
                <c:pt idx="48234">
                  <c:v>159.33301699987999</c:v>
                </c:pt>
                <c:pt idx="48235">
                  <c:v>159.342433999881</c:v>
                </c:pt>
                <c:pt idx="48236">
                  <c:v>159.34723999998798</c:v>
                </c:pt>
                <c:pt idx="48237">
                  <c:v>159.34780599991399</c:v>
                </c:pt>
                <c:pt idx="48238">
                  <c:v>159.34818999994599</c:v>
                </c:pt>
                <c:pt idx="48239">
                  <c:v>159.34884699981902</c:v>
                </c:pt>
                <c:pt idx="48240">
                  <c:v>159.34895800000899</c:v>
                </c:pt>
                <c:pt idx="48241">
                  <c:v>159.3501440002</c:v>
                </c:pt>
                <c:pt idx="48242">
                  <c:v>159.35023100018901</c:v>
                </c:pt>
                <c:pt idx="48243">
                  <c:v>159.351194000009</c:v>
                </c:pt>
                <c:pt idx="48244">
                  <c:v>159.353927000211</c:v>
                </c:pt>
                <c:pt idx="48245">
                  <c:v>159.354636999978</c:v>
                </c:pt>
                <c:pt idx="48246">
                  <c:v>159.35588299998901</c:v>
                </c:pt>
                <c:pt idx="48247">
                  <c:v>159.35672500017898</c:v>
                </c:pt>
                <c:pt idx="48248">
                  <c:v>159.376229999907</c:v>
                </c:pt>
                <c:pt idx="48249">
                  <c:v>159.37696599985401</c:v>
                </c:pt>
                <c:pt idx="48250">
                  <c:v>159.37829299991699</c:v>
                </c:pt>
                <c:pt idx="48251">
                  <c:v>159.379249999801</c:v>
                </c:pt>
                <c:pt idx="48252">
                  <c:v>159.38104399992801</c:v>
                </c:pt>
                <c:pt idx="48253">
                  <c:v>159.402772999783</c:v>
                </c:pt>
                <c:pt idx="48254">
                  <c:v>159.40340599991001</c:v>
                </c:pt>
                <c:pt idx="48255">
                  <c:v>159.40466900019601</c:v>
                </c:pt>
                <c:pt idx="48256">
                  <c:v>159.40548900016401</c:v>
                </c:pt>
                <c:pt idx="48257">
                  <c:v>159.40835399987901</c:v>
                </c:pt>
                <c:pt idx="48258">
                  <c:v>159.414886999911</c:v>
                </c:pt>
                <c:pt idx="48259">
                  <c:v>159.43131499989201</c:v>
                </c:pt>
                <c:pt idx="48260">
                  <c:v>159.435721000136</c:v>
                </c:pt>
                <c:pt idx="48261">
                  <c:v>159.43628100012498</c:v>
                </c:pt>
                <c:pt idx="48262">
                  <c:v>159.43722500014701</c:v>
                </c:pt>
                <c:pt idx="48263">
                  <c:v>159.43807199982899</c:v>
                </c:pt>
                <c:pt idx="48264">
                  <c:v>159.43969399995601</c:v>
                </c:pt>
                <c:pt idx="48265">
                  <c:v>159.440218999861</c:v>
                </c:pt>
                <c:pt idx="48266">
                  <c:v>159.44106400001999</c:v>
                </c:pt>
                <c:pt idx="48267">
                  <c:v>159.441690000221</c:v>
                </c:pt>
                <c:pt idx="48268">
                  <c:v>159.44181099985099</c:v>
                </c:pt>
                <c:pt idx="48269">
                  <c:v>159.444675000031</c:v>
                </c:pt>
                <c:pt idx="48270">
                  <c:v>159.44538499979799</c:v>
                </c:pt>
                <c:pt idx="48271">
                  <c:v>159.44677500010499</c:v>
                </c:pt>
                <c:pt idx="48272">
                  <c:v>159.44778899984101</c:v>
                </c:pt>
                <c:pt idx="48273">
                  <c:v>159.46040700009598</c:v>
                </c:pt>
                <c:pt idx="48274">
                  <c:v>159.46083500011798</c:v>
                </c:pt>
                <c:pt idx="48275">
                  <c:v>159.46176599982198</c:v>
                </c:pt>
                <c:pt idx="48276">
                  <c:v>159.462331000213</c:v>
                </c:pt>
                <c:pt idx="48277">
                  <c:v>159.475407000172</c:v>
                </c:pt>
                <c:pt idx="48278">
                  <c:v>159.48422200017299</c:v>
                </c:pt>
                <c:pt idx="48279">
                  <c:v>159.48463499989799</c:v>
                </c:pt>
                <c:pt idx="48280">
                  <c:v>159.48535100005702</c:v>
                </c:pt>
                <c:pt idx="48281">
                  <c:v>159.48592999984601</c:v>
                </c:pt>
                <c:pt idx="48282">
                  <c:v>159.48917300011001</c:v>
                </c:pt>
                <c:pt idx="48283">
                  <c:v>159.504948000176</c:v>
                </c:pt>
                <c:pt idx="48284">
                  <c:v>159.52447000017801</c:v>
                </c:pt>
                <c:pt idx="48285">
                  <c:v>159.52512800004101</c:v>
                </c:pt>
                <c:pt idx="48286">
                  <c:v>159.52649300015699</c:v>
                </c:pt>
                <c:pt idx="48287">
                  <c:v>159.52733599988201</c:v>
                </c:pt>
                <c:pt idx="48288">
                  <c:v>159.531277000041</c:v>
                </c:pt>
                <c:pt idx="48289">
                  <c:v>159.53282700002001</c:v>
                </c:pt>
                <c:pt idx="48290">
                  <c:v>159.538059000169</c:v>
                </c:pt>
                <c:pt idx="48291">
                  <c:v>159.53857800013699</c:v>
                </c:pt>
                <c:pt idx="48292">
                  <c:v>159.53889699994701</c:v>
                </c:pt>
                <c:pt idx="48293">
                  <c:v>159.53897200006301</c:v>
                </c:pt>
                <c:pt idx="48294">
                  <c:v>159.53962200001101</c:v>
                </c:pt>
                <c:pt idx="48295">
                  <c:v>159.54016700015899</c:v>
                </c:pt>
                <c:pt idx="48296">
                  <c:v>159.54037199981002</c:v>
                </c:pt>
                <c:pt idx="48297">
                  <c:v>159.541339000043</c:v>
                </c:pt>
                <c:pt idx="48298">
                  <c:v>159.553563999907</c:v>
                </c:pt>
                <c:pt idx="48299">
                  <c:v>159.55420299996999</c:v>
                </c:pt>
                <c:pt idx="48300">
                  <c:v>159.55522900003402</c:v>
                </c:pt>
                <c:pt idx="48301">
                  <c:v>159.55550799981199</c:v>
                </c:pt>
                <c:pt idx="48302">
                  <c:v>159.55642600010799</c:v>
                </c:pt>
                <c:pt idx="48303">
                  <c:v>159.55702000019301</c:v>
                </c:pt>
                <c:pt idx="48304">
                  <c:v>159.557523999865</c:v>
                </c:pt>
                <c:pt idx="48305">
                  <c:v>159.55845300004501</c:v>
                </c:pt>
                <c:pt idx="48306">
                  <c:v>159.55910899992799</c:v>
                </c:pt>
                <c:pt idx="48307">
                  <c:v>159.57823300004699</c:v>
                </c:pt>
                <c:pt idx="48308">
                  <c:v>159.58644300007998</c:v>
                </c:pt>
                <c:pt idx="48309">
                  <c:v>159.58690700017499</c:v>
                </c:pt>
                <c:pt idx="48310">
                  <c:v>159.58775499984699</c:v>
                </c:pt>
                <c:pt idx="48311">
                  <c:v>159.58832900014301</c:v>
                </c:pt>
                <c:pt idx="48312">
                  <c:v>159.588655999868</c:v>
                </c:pt>
                <c:pt idx="48313">
                  <c:v>159.58892199978399</c:v>
                </c:pt>
                <c:pt idx="48314">
                  <c:v>159.59006999992098</c:v>
                </c:pt>
                <c:pt idx="48315">
                  <c:v>159.590899999784</c:v>
                </c:pt>
                <c:pt idx="48316">
                  <c:v>159.59161199998502</c:v>
                </c:pt>
                <c:pt idx="48317">
                  <c:v>159.61001699997701</c:v>
                </c:pt>
                <c:pt idx="48318">
                  <c:v>159.61598400008299</c:v>
                </c:pt>
                <c:pt idx="48319">
                  <c:v>159.61630899982899</c:v>
                </c:pt>
                <c:pt idx="48320">
                  <c:v>159.616963000189</c:v>
                </c:pt>
                <c:pt idx="48321">
                  <c:v>159.61750399992499</c:v>
                </c:pt>
                <c:pt idx="48322">
                  <c:v>159.62404299989399</c:v>
                </c:pt>
                <c:pt idx="48323">
                  <c:v>159.64410600008699</c:v>
                </c:pt>
                <c:pt idx="48324">
                  <c:v>159.645322999949</c:v>
                </c:pt>
                <c:pt idx="48325">
                  <c:v>159.64594800016098</c:v>
                </c:pt>
                <c:pt idx="48326">
                  <c:v>159.64624400021401</c:v>
                </c:pt>
                <c:pt idx="48327">
                  <c:v>159.64656100004501</c:v>
                </c:pt>
                <c:pt idx="48328">
                  <c:v>159.64710600019299</c:v>
                </c:pt>
                <c:pt idx="48329">
                  <c:v>159.64725599997101</c:v>
                </c:pt>
                <c:pt idx="48330">
                  <c:v>159.647547000076</c:v>
                </c:pt>
                <c:pt idx="48331">
                  <c:v>159.64809200022501</c:v>
                </c:pt>
                <c:pt idx="48332">
                  <c:v>159.66836999996298</c:v>
                </c:pt>
                <c:pt idx="48333">
                  <c:v>159.67250499988899</c:v>
                </c:pt>
                <c:pt idx="48334">
                  <c:v>159.673182000005</c:v>
                </c:pt>
                <c:pt idx="48335">
                  <c:v>159.67457899978399</c:v>
                </c:pt>
                <c:pt idx="48336">
                  <c:v>159.67557700014299</c:v>
                </c:pt>
                <c:pt idx="48337">
                  <c:v>159.688998000092</c:v>
                </c:pt>
                <c:pt idx="48338">
                  <c:v>159.689545000219</c:v>
                </c:pt>
                <c:pt idx="48339">
                  <c:v>159.69036800015598</c:v>
                </c:pt>
                <c:pt idx="48340">
                  <c:v>159.69055200002899</c:v>
                </c:pt>
                <c:pt idx="48341">
                  <c:v>159.69128899996502</c:v>
                </c:pt>
                <c:pt idx="48342">
                  <c:v>159.69270899995499</c:v>
                </c:pt>
                <c:pt idx="48343">
                  <c:v>159.69299100015598</c:v>
                </c:pt>
                <c:pt idx="48344">
                  <c:v>159.693638000135</c:v>
                </c:pt>
                <c:pt idx="48345">
                  <c:v>159.69489700000798</c:v>
                </c:pt>
                <c:pt idx="48346">
                  <c:v>159.69581799981799</c:v>
                </c:pt>
                <c:pt idx="48347">
                  <c:v>159.708152999883</c:v>
                </c:pt>
                <c:pt idx="48348">
                  <c:v>159.70877200015801</c:v>
                </c:pt>
                <c:pt idx="48349">
                  <c:v>159.70987199989301</c:v>
                </c:pt>
                <c:pt idx="48350">
                  <c:v>159.71074099979799</c:v>
                </c:pt>
                <c:pt idx="48351">
                  <c:v>159.71699000010599</c:v>
                </c:pt>
                <c:pt idx="48352">
                  <c:v>159.72282800021202</c:v>
                </c:pt>
                <c:pt idx="48353">
                  <c:v>159.74196099978101</c:v>
                </c:pt>
                <c:pt idx="48354">
                  <c:v>159.742571000151</c:v>
                </c:pt>
                <c:pt idx="48355">
                  <c:v>159.743034999792</c:v>
                </c:pt>
                <c:pt idx="48356">
                  <c:v>159.743804999834</c:v>
                </c:pt>
                <c:pt idx="48357">
                  <c:v>159.744500000215</c:v>
                </c:pt>
                <c:pt idx="48358">
                  <c:v>159.744623999813</c:v>
                </c:pt>
                <c:pt idx="48359">
                  <c:v>159.7608940001</c:v>
                </c:pt>
                <c:pt idx="48360">
                  <c:v>159.77587199995398</c:v>
                </c:pt>
                <c:pt idx="48361">
                  <c:v>159.807136999916</c:v>
                </c:pt>
                <c:pt idx="48362">
                  <c:v>159.854461000122</c:v>
                </c:pt>
                <c:pt idx="48363">
                  <c:v>159.85509600022797</c:v>
                </c:pt>
                <c:pt idx="48364">
                  <c:v>159.85633899981599</c:v>
                </c:pt>
                <c:pt idx="48365">
                  <c:v>159.857179000027</c:v>
                </c:pt>
                <c:pt idx="48366">
                  <c:v>159.87470600020902</c:v>
                </c:pt>
                <c:pt idx="48367">
                  <c:v>159.875323000051</c:v>
                </c:pt>
                <c:pt idx="48368">
                  <c:v>159.87644500000798</c:v>
                </c:pt>
                <c:pt idx="48369">
                  <c:v>159.87721600003999</c:v>
                </c:pt>
                <c:pt idx="48370">
                  <c:v>159.88696900012602</c:v>
                </c:pt>
                <c:pt idx="48371">
                  <c:v>159.887643999809</c:v>
                </c:pt>
                <c:pt idx="48372">
                  <c:v>159.888920999947</c:v>
                </c:pt>
                <c:pt idx="48373">
                  <c:v>159.88979199983001</c:v>
                </c:pt>
                <c:pt idx="48374">
                  <c:v>159.90425100017001</c:v>
                </c:pt>
                <c:pt idx="48375">
                  <c:v>159.90496599988498</c:v>
                </c:pt>
                <c:pt idx="48376">
                  <c:v>159.90558800012801</c:v>
                </c:pt>
                <c:pt idx="48377">
                  <c:v>159.906867999779</c:v>
                </c:pt>
                <c:pt idx="48378">
                  <c:v>159.90775099999101</c:v>
                </c:pt>
                <c:pt idx="48379">
                  <c:v>159.91466800005497</c:v>
                </c:pt>
                <c:pt idx="48380">
                  <c:v>159.91534200020303</c:v>
                </c:pt>
                <c:pt idx="48381">
                  <c:v>159.91667500020401</c:v>
                </c:pt>
                <c:pt idx="48382">
                  <c:v>159.917592000056</c:v>
                </c:pt>
                <c:pt idx="48383">
                  <c:v>159.930132000226</c:v>
                </c:pt>
                <c:pt idx="48384">
                  <c:v>159.930801999962</c:v>
                </c:pt>
                <c:pt idx="48385">
                  <c:v>159.93215900016298</c:v>
                </c:pt>
                <c:pt idx="48386">
                  <c:v>159.93302100014202</c:v>
                </c:pt>
                <c:pt idx="48387">
                  <c:v>159.93410800001499</c:v>
                </c:pt>
                <c:pt idx="48388">
                  <c:v>159.93463899985701</c:v>
                </c:pt>
                <c:pt idx="48389">
                  <c:v>159.93553599992001</c:v>
                </c:pt>
                <c:pt idx="48390">
                  <c:v>159.93620400013199</c:v>
                </c:pt>
                <c:pt idx="48391">
                  <c:v>159.94471900012201</c:v>
                </c:pt>
                <c:pt idx="48392">
                  <c:v>159.963980000156</c:v>
                </c:pt>
                <c:pt idx="48393">
                  <c:v>159.98131200012699</c:v>
                </c:pt>
                <c:pt idx="48394">
                  <c:v>159.99240400014901</c:v>
                </c:pt>
                <c:pt idx="48395">
                  <c:v>159.99298599990601</c:v>
                </c:pt>
                <c:pt idx="48396">
                  <c:v>159.99392499998001</c:v>
                </c:pt>
                <c:pt idx="48397">
                  <c:v>159.99470099995898</c:v>
                </c:pt>
                <c:pt idx="48398">
                  <c:v>160.01136600016201</c:v>
                </c:pt>
                <c:pt idx="48399">
                  <c:v>160.01445900019402</c:v>
                </c:pt>
                <c:pt idx="48400">
                  <c:v>160.02999800002701</c:v>
                </c:pt>
                <c:pt idx="48401">
                  <c:v>160.03055999999501</c:v>
                </c:pt>
                <c:pt idx="48402">
                  <c:v>160.030871999879</c:v>
                </c:pt>
                <c:pt idx="48403">
                  <c:v>160.03149800007998</c:v>
                </c:pt>
                <c:pt idx="48404">
                  <c:v>160.03153300016399</c:v>
                </c:pt>
                <c:pt idx="48405">
                  <c:v>160.03230200021699</c:v>
                </c:pt>
                <c:pt idx="48406">
                  <c:v>160.032748000048</c:v>
                </c:pt>
                <c:pt idx="48407">
                  <c:v>160.03357999989001</c:v>
                </c:pt>
                <c:pt idx="48408">
                  <c:v>160.03998499991201</c:v>
                </c:pt>
                <c:pt idx="48409">
                  <c:v>160.04045899990101</c:v>
                </c:pt>
                <c:pt idx="48410">
                  <c:v>160.04057300005999</c:v>
                </c:pt>
                <c:pt idx="48411">
                  <c:v>160.04113400003902</c:v>
                </c:pt>
                <c:pt idx="48412">
                  <c:v>160.04151300012299</c:v>
                </c:pt>
                <c:pt idx="48413">
                  <c:v>160.04226099994401</c:v>
                </c:pt>
                <c:pt idx="48414">
                  <c:v>160.04229000009201</c:v>
                </c:pt>
                <c:pt idx="48415">
                  <c:v>160.04255600000701</c:v>
                </c:pt>
                <c:pt idx="48416">
                  <c:v>160.043572000176</c:v>
                </c:pt>
                <c:pt idx="48417">
                  <c:v>160.05785600009401</c:v>
                </c:pt>
                <c:pt idx="48418">
                  <c:v>160.06401599997801</c:v>
                </c:pt>
                <c:pt idx="48419">
                  <c:v>160.064397000041</c:v>
                </c:pt>
                <c:pt idx="48420">
                  <c:v>160.06511400018999</c:v>
                </c:pt>
                <c:pt idx="48421">
                  <c:v>160.06561799986198</c:v>
                </c:pt>
                <c:pt idx="48422">
                  <c:v>160.07139600014798</c:v>
                </c:pt>
                <c:pt idx="48423">
                  <c:v>160.07202999981001</c:v>
                </c:pt>
                <c:pt idx="48424">
                  <c:v>160.07297399983099</c:v>
                </c:pt>
                <c:pt idx="48425">
                  <c:v>160.07328500017999</c:v>
                </c:pt>
                <c:pt idx="48426">
                  <c:v>160.07347499999</c:v>
                </c:pt>
                <c:pt idx="48427">
                  <c:v>160.07417299988401</c:v>
                </c:pt>
                <c:pt idx="48428">
                  <c:v>160.07447799984197</c:v>
                </c:pt>
                <c:pt idx="48429">
                  <c:v>160.07525299983098</c:v>
                </c:pt>
                <c:pt idx="48430">
                  <c:v>160.08033600019101</c:v>
                </c:pt>
                <c:pt idx="48431">
                  <c:v>160.08090300010699</c:v>
                </c:pt>
                <c:pt idx="48432">
                  <c:v>160.08180900007503</c:v>
                </c:pt>
                <c:pt idx="48433">
                  <c:v>160.08196700022302</c:v>
                </c:pt>
                <c:pt idx="48434">
                  <c:v>160.08432099988499</c:v>
                </c:pt>
                <c:pt idx="48435">
                  <c:v>160.08448399997999</c:v>
                </c:pt>
                <c:pt idx="48436">
                  <c:v>160.08537500010698</c:v>
                </c:pt>
                <c:pt idx="48437">
                  <c:v>160.08558000021299</c:v>
                </c:pt>
                <c:pt idx="48438">
                  <c:v>160.08676899991701</c:v>
                </c:pt>
                <c:pt idx="48439">
                  <c:v>160.08696300013901</c:v>
                </c:pt>
                <c:pt idx="48440">
                  <c:v>160.087931999896</c:v>
                </c:pt>
                <c:pt idx="48441">
                  <c:v>160.088026999801</c:v>
                </c:pt>
                <c:pt idx="48442">
                  <c:v>160.08811499978</c:v>
                </c:pt>
                <c:pt idx="48443">
                  <c:v>160.08818099999101</c:v>
                </c:pt>
                <c:pt idx="48444">
                  <c:v>160.088250000171</c:v>
                </c:pt>
                <c:pt idx="48445">
                  <c:v>160.08932700015001</c:v>
                </c:pt>
                <c:pt idx="48446">
                  <c:v>160.08977299998099</c:v>
                </c:pt>
                <c:pt idx="48447">
                  <c:v>160.09013499979099</c:v>
                </c:pt>
                <c:pt idx="48448">
                  <c:v>160.09052199979101</c:v>
                </c:pt>
                <c:pt idx="48449">
                  <c:v>160.09066900005499</c:v>
                </c:pt>
                <c:pt idx="48450">
                  <c:v>160.09115099996001</c:v>
                </c:pt>
                <c:pt idx="48451">
                  <c:v>160.09116199984402</c:v>
                </c:pt>
                <c:pt idx="48452">
                  <c:v>160.09227399990698</c:v>
                </c:pt>
                <c:pt idx="48453">
                  <c:v>160.09326099992902</c:v>
                </c:pt>
                <c:pt idx="48454">
                  <c:v>160.104112000226</c:v>
                </c:pt>
                <c:pt idx="48455">
                  <c:v>160.10813100001499</c:v>
                </c:pt>
                <c:pt idx="48456">
                  <c:v>160.108150999803</c:v>
                </c:pt>
                <c:pt idx="48457">
                  <c:v>160.10842300011001</c:v>
                </c:pt>
                <c:pt idx="48458">
                  <c:v>160.108816000047</c:v>
                </c:pt>
                <c:pt idx="48459">
                  <c:v>160.11017900018399</c:v>
                </c:pt>
                <c:pt idx="48460">
                  <c:v>160.11101200001499</c:v>
                </c:pt>
                <c:pt idx="48461">
                  <c:v>160.11498299985701</c:v>
                </c:pt>
                <c:pt idx="48462">
                  <c:v>160.13360499982801</c:v>
                </c:pt>
                <c:pt idx="48463">
                  <c:v>160.15356700017898</c:v>
                </c:pt>
                <c:pt idx="48464">
                  <c:v>160.16155999977801</c:v>
                </c:pt>
                <c:pt idx="48465">
                  <c:v>160.162064999894</c:v>
                </c:pt>
                <c:pt idx="48466">
                  <c:v>160.163077000106</c:v>
                </c:pt>
                <c:pt idx="48467">
                  <c:v>160.16354300018</c:v>
                </c:pt>
                <c:pt idx="48468">
                  <c:v>160.16391599987401</c:v>
                </c:pt>
                <c:pt idx="48469">
                  <c:v>160.17216299997</c:v>
                </c:pt>
                <c:pt idx="48470">
                  <c:v>160.172686999885</c:v>
                </c:pt>
                <c:pt idx="48471">
                  <c:v>160.17371599991699</c:v>
                </c:pt>
                <c:pt idx="48472">
                  <c:v>160.17444199996999</c:v>
                </c:pt>
                <c:pt idx="48473">
                  <c:v>160.17591199988601</c:v>
                </c:pt>
                <c:pt idx="48474">
                  <c:v>160.17669299981202</c:v>
                </c:pt>
                <c:pt idx="48475">
                  <c:v>160.18031700014001</c:v>
                </c:pt>
                <c:pt idx="48476">
                  <c:v>160.19586199990903</c:v>
                </c:pt>
                <c:pt idx="48477">
                  <c:v>160.20764699987899</c:v>
                </c:pt>
                <c:pt idx="48478">
                  <c:v>160.21089200012202</c:v>
                </c:pt>
                <c:pt idx="48479">
                  <c:v>160.22212799998599</c:v>
                </c:pt>
                <c:pt idx="48480">
                  <c:v>160.224369999923</c:v>
                </c:pt>
                <c:pt idx="48481">
                  <c:v>160.22486800011302</c:v>
                </c:pt>
                <c:pt idx="48482">
                  <c:v>160.22570799987</c:v>
                </c:pt>
                <c:pt idx="48483">
                  <c:v>160.226355999839</c:v>
                </c:pt>
                <c:pt idx="48484">
                  <c:v>160.23880700004102</c:v>
                </c:pt>
                <c:pt idx="48485">
                  <c:v>160.23931400013598</c:v>
                </c:pt>
                <c:pt idx="48486">
                  <c:v>160.24021000021</c:v>
                </c:pt>
                <c:pt idx="48487">
                  <c:v>160.24087300002</c:v>
                </c:pt>
                <c:pt idx="48488">
                  <c:v>160.242941999968</c:v>
                </c:pt>
                <c:pt idx="48489">
                  <c:v>160.25443099988402</c:v>
                </c:pt>
                <c:pt idx="48490">
                  <c:v>160.25506699998002</c:v>
                </c:pt>
                <c:pt idx="48491">
                  <c:v>160.25612300018099</c:v>
                </c:pt>
                <c:pt idx="48492">
                  <c:v>160.256815000138</c:v>
                </c:pt>
                <c:pt idx="48493">
                  <c:v>160.266323000087</c:v>
                </c:pt>
                <c:pt idx="48494">
                  <c:v>160.266722999949</c:v>
                </c:pt>
                <c:pt idx="48495">
                  <c:v>160.26745299996</c:v>
                </c:pt>
                <c:pt idx="48496">
                  <c:v>160.26793599985399</c:v>
                </c:pt>
                <c:pt idx="48497">
                  <c:v>160.270372000013</c:v>
                </c:pt>
                <c:pt idx="48498">
                  <c:v>160.271243999886</c:v>
                </c:pt>
                <c:pt idx="48499">
                  <c:v>160.27185299981201</c:v>
                </c:pt>
                <c:pt idx="48500">
                  <c:v>160.272160000204</c:v>
                </c:pt>
                <c:pt idx="48501">
                  <c:v>160.273223999865</c:v>
                </c:pt>
                <c:pt idx="48502">
                  <c:v>160.27450299998199</c:v>
                </c:pt>
                <c:pt idx="48503">
                  <c:v>160.29660200001601</c:v>
                </c:pt>
                <c:pt idx="48504">
                  <c:v>160.29728800003701</c:v>
                </c:pt>
                <c:pt idx="48505">
                  <c:v>160.29867599991101</c:v>
                </c:pt>
                <c:pt idx="48506">
                  <c:v>160.29971799980501</c:v>
                </c:pt>
                <c:pt idx="48507">
                  <c:v>160.308069000166</c:v>
                </c:pt>
                <c:pt idx="48508">
                  <c:v>160.30870399981703</c:v>
                </c:pt>
                <c:pt idx="48509">
                  <c:v>160.30991199977498</c:v>
                </c:pt>
                <c:pt idx="48510">
                  <c:v>160.31069600012401</c:v>
                </c:pt>
                <c:pt idx="48511">
                  <c:v>160.315117000209</c:v>
                </c:pt>
                <c:pt idx="48512">
                  <c:v>160.31575599981801</c:v>
                </c:pt>
                <c:pt idx="48513">
                  <c:v>160.317029999987</c:v>
                </c:pt>
                <c:pt idx="48514">
                  <c:v>160.31718000021999</c:v>
                </c:pt>
                <c:pt idx="48515">
                  <c:v>160.31789699991302</c:v>
                </c:pt>
                <c:pt idx="48516">
                  <c:v>160.31796700008198</c:v>
                </c:pt>
                <c:pt idx="48517">
                  <c:v>160.31920500017802</c:v>
                </c:pt>
                <c:pt idx="48518">
                  <c:v>160.31990000010401</c:v>
                </c:pt>
                <c:pt idx="48519">
                  <c:v>160.320968000178</c:v>
                </c:pt>
                <c:pt idx="48520">
                  <c:v>160.321130999818</c:v>
                </c:pt>
                <c:pt idx="48521">
                  <c:v>160.32163699992401</c:v>
                </c:pt>
                <c:pt idx="48522">
                  <c:v>160.32219199996601</c:v>
                </c:pt>
                <c:pt idx="48523">
                  <c:v>160.32298700019899</c:v>
                </c:pt>
                <c:pt idx="48524">
                  <c:v>160.323938000146</c:v>
                </c:pt>
                <c:pt idx="48525">
                  <c:v>160.33692000018999</c:v>
                </c:pt>
                <c:pt idx="48526">
                  <c:v>160.33744700007401</c:v>
                </c:pt>
                <c:pt idx="48527">
                  <c:v>160.33827299997898</c:v>
                </c:pt>
                <c:pt idx="48528">
                  <c:v>160.338787</c:v>
                </c:pt>
                <c:pt idx="48529">
                  <c:v>160.34644799992702</c:v>
                </c:pt>
                <c:pt idx="48530">
                  <c:v>160.34688599984199</c:v>
                </c:pt>
                <c:pt idx="48531">
                  <c:v>160.347719000128</c:v>
                </c:pt>
                <c:pt idx="48532">
                  <c:v>160.34825399992701</c:v>
                </c:pt>
                <c:pt idx="48533">
                  <c:v>160.350368999843</c:v>
                </c:pt>
                <c:pt idx="48534">
                  <c:v>160.35141600013901</c:v>
                </c:pt>
                <c:pt idx="48535">
                  <c:v>160.35169499991699</c:v>
                </c:pt>
                <c:pt idx="48536">
                  <c:v>160.359323000193</c:v>
                </c:pt>
                <c:pt idx="48537">
                  <c:v>160.37456499998302</c:v>
                </c:pt>
                <c:pt idx="48538">
                  <c:v>160.37490100006801</c:v>
                </c:pt>
                <c:pt idx="48539">
                  <c:v>160.375465000015</c:v>
                </c:pt>
                <c:pt idx="48540">
                  <c:v>160.37590499990901</c:v>
                </c:pt>
                <c:pt idx="48541">
                  <c:v>160.38361099981498</c:v>
                </c:pt>
                <c:pt idx="48542">
                  <c:v>160.384637999868</c:v>
                </c:pt>
                <c:pt idx="48543">
                  <c:v>160.385127000154</c:v>
                </c:pt>
                <c:pt idx="48544">
                  <c:v>160.385356999995</c:v>
                </c:pt>
                <c:pt idx="48545">
                  <c:v>160.38600499996298</c:v>
                </c:pt>
                <c:pt idx="48546">
                  <c:v>160.386013999868</c:v>
                </c:pt>
                <c:pt idx="48547">
                  <c:v>160.38645099979399</c:v>
                </c:pt>
                <c:pt idx="48548">
                  <c:v>160.386716000175</c:v>
                </c:pt>
                <c:pt idx="48549">
                  <c:v>160.387270000228</c:v>
                </c:pt>
                <c:pt idx="48550">
                  <c:v>160.38792100016499</c:v>
                </c:pt>
                <c:pt idx="48551">
                  <c:v>160.38951800010099</c:v>
                </c:pt>
                <c:pt idx="48552">
                  <c:v>160.390069000186</c:v>
                </c:pt>
                <c:pt idx="48553">
                  <c:v>160.39053699978399</c:v>
                </c:pt>
                <c:pt idx="48554">
                  <c:v>160.390926000218</c:v>
                </c:pt>
                <c:pt idx="48555">
                  <c:v>160.39203699983702</c:v>
                </c:pt>
                <c:pt idx="48556">
                  <c:v>160.404252999796</c:v>
                </c:pt>
                <c:pt idx="48557">
                  <c:v>160.41247700013599</c:v>
                </c:pt>
                <c:pt idx="48558">
                  <c:v>160.44359499983298</c:v>
                </c:pt>
                <c:pt idx="48559">
                  <c:v>160.448557000108</c:v>
                </c:pt>
                <c:pt idx="48560">
                  <c:v>160.45379200022501</c:v>
                </c:pt>
                <c:pt idx="48561">
                  <c:v>160.471523000069</c:v>
                </c:pt>
                <c:pt idx="48562">
                  <c:v>160.502963999988</c:v>
                </c:pt>
                <c:pt idx="48563">
                  <c:v>160.50360400004101</c:v>
                </c:pt>
                <c:pt idx="48564">
                  <c:v>160.50485000005202</c:v>
                </c:pt>
                <c:pt idx="48565">
                  <c:v>160.505660000126</c:v>
                </c:pt>
                <c:pt idx="48566">
                  <c:v>160.52740799977897</c:v>
                </c:pt>
                <c:pt idx="48567">
                  <c:v>160.52810000019198</c:v>
                </c:pt>
                <c:pt idx="48568">
                  <c:v>160.529352000139</c:v>
                </c:pt>
                <c:pt idx="48569">
                  <c:v>160.53084099985401</c:v>
                </c:pt>
                <c:pt idx="48570">
                  <c:v>160.551128999941</c:v>
                </c:pt>
                <c:pt idx="48571">
                  <c:v>160.55320199984601</c:v>
                </c:pt>
                <c:pt idx="48572">
                  <c:v>160.55384399987798</c:v>
                </c:pt>
                <c:pt idx="48573">
                  <c:v>160.555096999814</c:v>
                </c:pt>
                <c:pt idx="48574">
                  <c:v>160.55602400001499</c:v>
                </c:pt>
                <c:pt idx="48575">
                  <c:v>160.557118999804</c:v>
                </c:pt>
                <c:pt idx="48576">
                  <c:v>160.55772400022701</c:v>
                </c:pt>
                <c:pt idx="48577">
                  <c:v>160.55889800009001</c:v>
                </c:pt>
                <c:pt idx="48578">
                  <c:v>160.55972499998398</c:v>
                </c:pt>
                <c:pt idx="48579">
                  <c:v>160.56688900016499</c:v>
                </c:pt>
                <c:pt idx="48580">
                  <c:v>160.567272000207</c:v>
                </c:pt>
                <c:pt idx="48581">
                  <c:v>160.56787900015399</c:v>
                </c:pt>
                <c:pt idx="48582">
                  <c:v>160.56836699999602</c:v>
                </c:pt>
                <c:pt idx="48583">
                  <c:v>160.57764000015501</c:v>
                </c:pt>
                <c:pt idx="48584">
                  <c:v>160.57830399995501</c:v>
                </c:pt>
                <c:pt idx="48585">
                  <c:v>160.57951399989102</c:v>
                </c:pt>
                <c:pt idx="48586">
                  <c:v>160.58036499998701</c:v>
                </c:pt>
                <c:pt idx="48587">
                  <c:v>160.582688999966</c:v>
                </c:pt>
                <c:pt idx="48588">
                  <c:v>160.58334899980699</c:v>
                </c:pt>
                <c:pt idx="48589">
                  <c:v>160.58468800019898</c:v>
                </c:pt>
                <c:pt idx="48590">
                  <c:v>160.58566699984999</c:v>
                </c:pt>
                <c:pt idx="48591">
                  <c:v>160.589766000157</c:v>
                </c:pt>
                <c:pt idx="48592">
                  <c:v>160.590151000178</c:v>
                </c:pt>
                <c:pt idx="48593">
                  <c:v>160.59097300012499</c:v>
                </c:pt>
                <c:pt idx="48594">
                  <c:v>160.59148100021</c:v>
                </c:pt>
                <c:pt idx="48595">
                  <c:v>160.59422099988203</c:v>
                </c:pt>
                <c:pt idx="48596">
                  <c:v>160.59472799997801</c:v>
                </c:pt>
                <c:pt idx="48597">
                  <c:v>160.59530199981901</c:v>
                </c:pt>
                <c:pt idx="48598">
                  <c:v>160.59564499983</c:v>
                </c:pt>
                <c:pt idx="48599">
                  <c:v>160.59598099991399</c:v>
                </c:pt>
                <c:pt idx="48600">
                  <c:v>160.59638700016799</c:v>
                </c:pt>
                <c:pt idx="48601">
                  <c:v>160.59718299993602</c:v>
                </c:pt>
                <c:pt idx="48602">
                  <c:v>160.59803300004199</c:v>
                </c:pt>
                <c:pt idx="48603">
                  <c:v>160.60559900006399</c:v>
                </c:pt>
                <c:pt idx="48604">
                  <c:v>160.61185799981101</c:v>
                </c:pt>
                <c:pt idx="48605">
                  <c:v>160.611859999789</c:v>
                </c:pt>
                <c:pt idx="48606">
                  <c:v>160.61221200016001</c:v>
                </c:pt>
                <c:pt idx="48607">
                  <c:v>160.612518000107</c:v>
                </c:pt>
                <c:pt idx="48608">
                  <c:v>160.61392399979002</c:v>
                </c:pt>
                <c:pt idx="48609">
                  <c:v>160.61409800022301</c:v>
                </c:pt>
                <c:pt idx="48610">
                  <c:v>160.61430999979999</c:v>
                </c:pt>
                <c:pt idx="48611">
                  <c:v>160.614770999927</c:v>
                </c:pt>
                <c:pt idx="48612">
                  <c:v>160.61661300000102</c:v>
                </c:pt>
                <c:pt idx="48613">
                  <c:v>160.61683399993802</c:v>
                </c:pt>
                <c:pt idx="48614">
                  <c:v>160.618265999801</c:v>
                </c:pt>
                <c:pt idx="48615">
                  <c:v>160.61849100014999</c:v>
                </c:pt>
                <c:pt idx="48616">
                  <c:v>160.61878800019198</c:v>
                </c:pt>
                <c:pt idx="48617">
                  <c:v>160.61894799986402</c:v>
                </c:pt>
                <c:pt idx="48618">
                  <c:v>160.61967499990698</c:v>
                </c:pt>
                <c:pt idx="48619">
                  <c:v>160.619743000097</c:v>
                </c:pt>
                <c:pt idx="48620">
                  <c:v>160.61980799986401</c:v>
                </c:pt>
                <c:pt idx="48621">
                  <c:v>160.61987200009702</c:v>
                </c:pt>
                <c:pt idx="48622">
                  <c:v>160.61993699986402</c:v>
                </c:pt>
                <c:pt idx="48623">
                  <c:v>160.62035499999101</c:v>
                </c:pt>
                <c:pt idx="48624">
                  <c:v>160.62090600007599</c:v>
                </c:pt>
                <c:pt idx="48625">
                  <c:v>160.62135199990698</c:v>
                </c:pt>
                <c:pt idx="48626">
                  <c:v>160.62186899989598</c:v>
                </c:pt>
                <c:pt idx="48627">
                  <c:v>160.62218300021402</c:v>
                </c:pt>
                <c:pt idx="48628">
                  <c:v>160.63069800020401</c:v>
                </c:pt>
                <c:pt idx="48629">
                  <c:v>160.645932000079</c:v>
                </c:pt>
                <c:pt idx="48630">
                  <c:v>160.646456999984</c:v>
                </c:pt>
                <c:pt idx="48631">
                  <c:v>160.64687900006899</c:v>
                </c:pt>
                <c:pt idx="48632">
                  <c:v>160.64726800004701</c:v>
                </c:pt>
                <c:pt idx="48633">
                  <c:v>160.64754099988897</c:v>
                </c:pt>
                <c:pt idx="48634">
                  <c:v>160.647875999984</c:v>
                </c:pt>
                <c:pt idx="48635">
                  <c:v>160.64883799981499</c:v>
                </c:pt>
                <c:pt idx="48636">
                  <c:v>160.650258999794</c:v>
                </c:pt>
                <c:pt idx="48637">
                  <c:v>160.65247999995299</c:v>
                </c:pt>
                <c:pt idx="48638">
                  <c:v>160.65355000000599</c:v>
                </c:pt>
                <c:pt idx="48639">
                  <c:v>160.65478400014399</c:v>
                </c:pt>
                <c:pt idx="48640">
                  <c:v>160.671427000124</c:v>
                </c:pt>
                <c:pt idx="48641">
                  <c:v>160.67204299997601</c:v>
                </c:pt>
                <c:pt idx="48642">
                  <c:v>160.67276600006102</c:v>
                </c:pt>
                <c:pt idx="48643">
                  <c:v>160.67324799996601</c:v>
                </c:pt>
                <c:pt idx="48644">
                  <c:v>160.67411199992401</c:v>
                </c:pt>
                <c:pt idx="48645">
                  <c:v>160.674130000188</c:v>
                </c:pt>
                <c:pt idx="48646">
                  <c:v>160.68408999990402</c:v>
                </c:pt>
                <c:pt idx="48647">
                  <c:v>160.69393599991599</c:v>
                </c:pt>
                <c:pt idx="48648">
                  <c:v>160.694259000138</c:v>
                </c:pt>
                <c:pt idx="48649">
                  <c:v>160.694357000011</c:v>
                </c:pt>
                <c:pt idx="48650">
                  <c:v>160.69521800000001</c:v>
                </c:pt>
                <c:pt idx="48651">
                  <c:v>160.69589000016998</c:v>
                </c:pt>
                <c:pt idx="48652">
                  <c:v>160.70393400013899</c:v>
                </c:pt>
                <c:pt idx="48653">
                  <c:v>160.706389000097</c:v>
                </c:pt>
                <c:pt idx="48654">
                  <c:v>160.725008000099</c:v>
                </c:pt>
                <c:pt idx="48655">
                  <c:v>160.72783400022598</c:v>
                </c:pt>
                <c:pt idx="48656">
                  <c:v>160.72830499979298</c:v>
                </c:pt>
                <c:pt idx="48657">
                  <c:v>160.729130000163</c:v>
                </c:pt>
                <c:pt idx="48658">
                  <c:v>160.72973100017398</c:v>
                </c:pt>
                <c:pt idx="48659">
                  <c:v>160.73328599986698</c:v>
                </c:pt>
                <c:pt idx="48660">
                  <c:v>160.73359399979299</c:v>
                </c:pt>
                <c:pt idx="48661">
                  <c:v>160.73400100003701</c:v>
                </c:pt>
                <c:pt idx="48662">
                  <c:v>160.73467500018501</c:v>
                </c:pt>
                <c:pt idx="48663">
                  <c:v>160.73518900020599</c:v>
                </c:pt>
                <c:pt idx="48664">
                  <c:v>160.74304299991101</c:v>
                </c:pt>
                <c:pt idx="48665">
                  <c:v>160.75838799997601</c:v>
                </c:pt>
                <c:pt idx="48666">
                  <c:v>160.75899299994401</c:v>
                </c:pt>
                <c:pt idx="48667">
                  <c:v>160.76014300006099</c:v>
                </c:pt>
                <c:pt idx="48668">
                  <c:v>160.76106899981801</c:v>
                </c:pt>
                <c:pt idx="48669">
                  <c:v>160.76588499981798</c:v>
                </c:pt>
                <c:pt idx="48670">
                  <c:v>160.78155900004199</c:v>
                </c:pt>
                <c:pt idx="48671">
                  <c:v>160.79311000021301</c:v>
                </c:pt>
                <c:pt idx="48672">
                  <c:v>160.79399299996999</c:v>
                </c:pt>
                <c:pt idx="48673">
                  <c:v>160.794581000118</c:v>
                </c:pt>
                <c:pt idx="48674">
                  <c:v>160.795465999854</c:v>
                </c:pt>
                <c:pt idx="48675">
                  <c:v>160.79659900015</c:v>
                </c:pt>
                <c:pt idx="48676">
                  <c:v>160.81688699978199</c:v>
                </c:pt>
                <c:pt idx="48677">
                  <c:v>160.81755799996199</c:v>
                </c:pt>
                <c:pt idx="48678">
                  <c:v>160.81864499983502</c:v>
                </c:pt>
                <c:pt idx="48679">
                  <c:v>160.81945599989899</c:v>
                </c:pt>
                <c:pt idx="48680">
                  <c:v>160.82033000020598</c:v>
                </c:pt>
                <c:pt idx="48681">
                  <c:v>160.82911500006898</c:v>
                </c:pt>
                <c:pt idx="48682">
                  <c:v>160.82999999980501</c:v>
                </c:pt>
                <c:pt idx="48683">
                  <c:v>160.83604899995399</c:v>
                </c:pt>
                <c:pt idx="48684">
                  <c:v>160.83666299982698</c:v>
                </c:pt>
                <c:pt idx="48685">
                  <c:v>160.83792100016498</c:v>
                </c:pt>
                <c:pt idx="48686">
                  <c:v>160.838889999922</c:v>
                </c:pt>
                <c:pt idx="48687">
                  <c:v>160.86248300007298</c:v>
                </c:pt>
                <c:pt idx="48688">
                  <c:v>160.86530399979799</c:v>
                </c:pt>
                <c:pt idx="48689">
                  <c:v>160.87697600005401</c:v>
                </c:pt>
                <c:pt idx="48690">
                  <c:v>160.908909000227</c:v>
                </c:pt>
                <c:pt idx="48691">
                  <c:v>160.925567000049</c:v>
                </c:pt>
                <c:pt idx="48692">
                  <c:v>160.94210199980802</c:v>
                </c:pt>
                <c:pt idx="48693">
                  <c:v>160.94286599991301</c:v>
                </c:pt>
                <c:pt idx="48694">
                  <c:v>160.94438199979697</c:v>
                </c:pt>
                <c:pt idx="48695">
                  <c:v>160.94548799992401</c:v>
                </c:pt>
                <c:pt idx="48696">
                  <c:v>160.95052399987199</c:v>
                </c:pt>
                <c:pt idx="48697">
                  <c:v>160.95121999978798</c:v>
                </c:pt>
                <c:pt idx="48698">
                  <c:v>160.95243000017899</c:v>
                </c:pt>
                <c:pt idx="48699">
                  <c:v>160.953179999978</c:v>
                </c:pt>
                <c:pt idx="48700">
                  <c:v>160.95324400021099</c:v>
                </c:pt>
                <c:pt idx="48701">
                  <c:v>160.95380800015801</c:v>
                </c:pt>
                <c:pt idx="48702">
                  <c:v>160.95509099977698</c:v>
                </c:pt>
                <c:pt idx="48703">
                  <c:v>160.95599299978798</c:v>
                </c:pt>
                <c:pt idx="48704">
                  <c:v>160.965940000096</c:v>
                </c:pt>
                <c:pt idx="48705">
                  <c:v>160.966567999821</c:v>
                </c:pt>
                <c:pt idx="48706">
                  <c:v>160.96765500014902</c:v>
                </c:pt>
                <c:pt idx="48707">
                  <c:v>160.96843700006499</c:v>
                </c:pt>
                <c:pt idx="48708">
                  <c:v>160.98362200000301</c:v>
                </c:pt>
                <c:pt idx="48709">
                  <c:v>160.98429600015101</c:v>
                </c:pt>
                <c:pt idx="48710">
                  <c:v>160.985654999876</c:v>
                </c:pt>
                <c:pt idx="48711">
                  <c:v>160.98663699994998</c:v>
                </c:pt>
                <c:pt idx="48712">
                  <c:v>160.998312000174</c:v>
                </c:pt>
                <c:pt idx="48713">
                  <c:v>161.00264099986799</c:v>
                </c:pt>
                <c:pt idx="48714">
                  <c:v>161.00334700013198</c:v>
                </c:pt>
                <c:pt idx="48715">
                  <c:v>161.004619999857</c:v>
                </c:pt>
                <c:pt idx="48716">
                  <c:v>161.00544900018502</c:v>
                </c:pt>
                <c:pt idx="48717">
                  <c:v>161.01850399991199</c:v>
                </c:pt>
                <c:pt idx="48718">
                  <c:v>161.020967999775</c:v>
                </c:pt>
                <c:pt idx="48719">
                  <c:v>161.025814999902</c:v>
                </c:pt>
                <c:pt idx="48720">
                  <c:v>161.02635900006101</c:v>
                </c:pt>
                <c:pt idx="48721">
                  <c:v>161.027276999902</c:v>
                </c:pt>
                <c:pt idx="48722">
                  <c:v>161.02790000013499</c:v>
                </c:pt>
                <c:pt idx="48723">
                  <c:v>161.03021600019898</c:v>
                </c:pt>
                <c:pt idx="48724">
                  <c:v>161.05790700021299</c:v>
                </c:pt>
                <c:pt idx="48725">
                  <c:v>161.05846199979999</c:v>
                </c:pt>
                <c:pt idx="48726">
                  <c:v>161.05943499996999</c:v>
                </c:pt>
                <c:pt idx="48727">
                  <c:v>161.060260999875</c:v>
                </c:pt>
                <c:pt idx="48728">
                  <c:v>161.07244900013001</c:v>
                </c:pt>
                <c:pt idx="48729">
                  <c:v>161.07338800020401</c:v>
                </c:pt>
                <c:pt idx="48730">
                  <c:v>161.074091000045</c:v>
                </c:pt>
                <c:pt idx="48731">
                  <c:v>161.07425700010899</c:v>
                </c:pt>
                <c:pt idx="48732">
                  <c:v>161.07494500010898</c:v>
                </c:pt>
                <c:pt idx="48733">
                  <c:v>161.07501799979201</c:v>
                </c:pt>
                <c:pt idx="48734">
                  <c:v>161.07541700012001</c:v>
                </c:pt>
                <c:pt idx="48735">
                  <c:v>161.07633799992902</c:v>
                </c:pt>
                <c:pt idx="48736">
                  <c:v>161.07649500008802</c:v>
                </c:pt>
                <c:pt idx="48737">
                  <c:v>161.077339999792</c:v>
                </c:pt>
                <c:pt idx="48738">
                  <c:v>161.08947200018503</c:v>
                </c:pt>
                <c:pt idx="48739">
                  <c:v>161.09011300022701</c:v>
                </c:pt>
                <c:pt idx="48740">
                  <c:v>161.091398999815</c:v>
                </c:pt>
                <c:pt idx="48741">
                  <c:v>161.09243199980398</c:v>
                </c:pt>
                <c:pt idx="48742">
                  <c:v>161.09472000016399</c:v>
                </c:pt>
                <c:pt idx="48743">
                  <c:v>161.095101000228</c:v>
                </c:pt>
                <c:pt idx="48744">
                  <c:v>161.09584100013302</c:v>
                </c:pt>
                <c:pt idx="48745">
                  <c:v>161.09636700002699</c:v>
                </c:pt>
                <c:pt idx="48746">
                  <c:v>161.11244200010299</c:v>
                </c:pt>
                <c:pt idx="48747">
                  <c:v>161.126702999808</c:v>
                </c:pt>
                <c:pt idx="48748">
                  <c:v>161.152233999928</c:v>
                </c:pt>
                <c:pt idx="48749">
                  <c:v>161.16296000018298</c:v>
                </c:pt>
                <c:pt idx="48750">
                  <c:v>161.18477200006899</c:v>
                </c:pt>
                <c:pt idx="48751">
                  <c:v>161.19371700005999</c:v>
                </c:pt>
                <c:pt idx="48752">
                  <c:v>161.210756999935</c:v>
                </c:pt>
                <c:pt idx="48753">
                  <c:v>161.21118999990298</c:v>
                </c:pt>
                <c:pt idx="48754">
                  <c:v>161.21192099990299</c:v>
                </c:pt>
                <c:pt idx="48755">
                  <c:v>161.21253399978701</c:v>
                </c:pt>
                <c:pt idx="48756">
                  <c:v>161.23929100012901</c:v>
                </c:pt>
                <c:pt idx="48757">
                  <c:v>161.23996899977999</c:v>
                </c:pt>
                <c:pt idx="48758">
                  <c:v>161.24130500020303</c:v>
                </c:pt>
                <c:pt idx="48759">
                  <c:v>161.24235200004398</c:v>
                </c:pt>
                <c:pt idx="48760">
                  <c:v>161.25772399982398</c:v>
                </c:pt>
                <c:pt idx="48761">
                  <c:v>161.25789999978198</c:v>
                </c:pt>
                <c:pt idx="48762">
                  <c:v>161.258376000205</c:v>
                </c:pt>
                <c:pt idx="48763">
                  <c:v>161.25853999983502</c:v>
                </c:pt>
                <c:pt idx="48764">
                  <c:v>161.25944599980301</c:v>
                </c:pt>
                <c:pt idx="48765">
                  <c:v>161.25971300016298</c:v>
                </c:pt>
                <c:pt idx="48766">
                  <c:v>161.26041300003601</c:v>
                </c:pt>
                <c:pt idx="48767">
                  <c:v>161.26061900013102</c:v>
                </c:pt>
                <c:pt idx="48768">
                  <c:v>161.26062900002501</c:v>
                </c:pt>
                <c:pt idx="48769">
                  <c:v>161.26858799998399</c:v>
                </c:pt>
                <c:pt idx="48770">
                  <c:v>161.26925500020599</c:v>
                </c:pt>
                <c:pt idx="48771">
                  <c:v>161.27029000017501</c:v>
                </c:pt>
                <c:pt idx="48772">
                  <c:v>161.27155300000501</c:v>
                </c:pt>
                <c:pt idx="48773">
                  <c:v>161.27554400009097</c:v>
                </c:pt>
                <c:pt idx="48774">
                  <c:v>161.27617800020701</c:v>
                </c:pt>
                <c:pt idx="48775">
                  <c:v>161.27742400021799</c:v>
                </c:pt>
                <c:pt idx="48776">
                  <c:v>161.278072000186</c:v>
                </c:pt>
                <c:pt idx="48777">
                  <c:v>161.27823799979498</c:v>
                </c:pt>
                <c:pt idx="48778">
                  <c:v>161.27831099993199</c:v>
                </c:pt>
                <c:pt idx="48779">
                  <c:v>161.27892800022798</c:v>
                </c:pt>
                <c:pt idx="48780">
                  <c:v>161.27937800001698</c:v>
                </c:pt>
                <c:pt idx="48781">
                  <c:v>161.292011000114</c:v>
                </c:pt>
                <c:pt idx="48782">
                  <c:v>161.292735000188</c:v>
                </c:pt>
                <c:pt idx="48783">
                  <c:v>161.29402400019899</c:v>
                </c:pt>
                <c:pt idx="48784">
                  <c:v>161.29501400018799</c:v>
                </c:pt>
                <c:pt idx="48785">
                  <c:v>161.30001400006199</c:v>
                </c:pt>
                <c:pt idx="48786">
                  <c:v>161.315873000148</c:v>
                </c:pt>
                <c:pt idx="48787">
                  <c:v>161.31652700005299</c:v>
                </c:pt>
                <c:pt idx="48788">
                  <c:v>161.31773699998999</c:v>
                </c:pt>
                <c:pt idx="48789">
                  <c:v>161.31864799990498</c:v>
                </c:pt>
                <c:pt idx="48790">
                  <c:v>161.32682199986402</c:v>
                </c:pt>
                <c:pt idx="48791">
                  <c:v>161.33280800022399</c:v>
                </c:pt>
                <c:pt idx="48792">
                  <c:v>161.33333200014002</c:v>
                </c:pt>
                <c:pt idx="48793">
                  <c:v>161.334267999791</c:v>
                </c:pt>
                <c:pt idx="48794">
                  <c:v>161.33496400016099</c:v>
                </c:pt>
                <c:pt idx="48795">
                  <c:v>161.338779999823</c:v>
                </c:pt>
                <c:pt idx="48796">
                  <c:v>161.339887999929</c:v>
                </c:pt>
                <c:pt idx="48797">
                  <c:v>161.35515599989901</c:v>
                </c:pt>
                <c:pt idx="48798">
                  <c:v>161.35582200013201</c:v>
                </c:pt>
                <c:pt idx="48799">
                  <c:v>161.35713199992</c:v>
                </c:pt>
                <c:pt idx="48800">
                  <c:v>161.35804599980398</c:v>
                </c:pt>
                <c:pt idx="48801">
                  <c:v>161.372399999891</c:v>
                </c:pt>
                <c:pt idx="48802">
                  <c:v>161.38184200008197</c:v>
                </c:pt>
                <c:pt idx="48803">
                  <c:v>161.39477600017898</c:v>
                </c:pt>
                <c:pt idx="48804">
                  <c:v>161.40005599981998</c:v>
                </c:pt>
                <c:pt idx="48805">
                  <c:v>161.400415000116</c:v>
                </c:pt>
                <c:pt idx="48806">
                  <c:v>161.401057000148</c:v>
                </c:pt>
                <c:pt idx="48807">
                  <c:v>161.40234600015899</c:v>
                </c:pt>
                <c:pt idx="48808">
                  <c:v>161.403162000169</c:v>
                </c:pt>
                <c:pt idx="48809">
                  <c:v>161.410358000011</c:v>
                </c:pt>
                <c:pt idx="48810">
                  <c:v>161.410976999832</c:v>
                </c:pt>
                <c:pt idx="48811">
                  <c:v>161.41233200005399</c:v>
                </c:pt>
                <c:pt idx="48812">
                  <c:v>161.41318500012801</c:v>
                </c:pt>
                <c:pt idx="48813">
                  <c:v>161.42262399989701</c:v>
                </c:pt>
                <c:pt idx="48814">
                  <c:v>161.42338400004499</c:v>
                </c:pt>
                <c:pt idx="48815">
                  <c:v>161.42480600001301</c:v>
                </c:pt>
                <c:pt idx="48816">
                  <c:v>161.42588399998201</c:v>
                </c:pt>
                <c:pt idx="48817">
                  <c:v>161.42719099980198</c:v>
                </c:pt>
                <c:pt idx="48818">
                  <c:v>161.446459000217</c:v>
                </c:pt>
                <c:pt idx="48819">
                  <c:v>161.44707500006899</c:v>
                </c:pt>
                <c:pt idx="48820">
                  <c:v>161.44838299987799</c:v>
                </c:pt>
                <c:pt idx="48821">
                  <c:v>161.449274000005</c:v>
                </c:pt>
                <c:pt idx="48822">
                  <c:v>161.460599999827</c:v>
                </c:pt>
                <c:pt idx="48823">
                  <c:v>161.46122500003901</c:v>
                </c:pt>
                <c:pt idx="48824">
                  <c:v>161.462488999859</c:v>
                </c:pt>
                <c:pt idx="48825">
                  <c:v>161.46333400001799</c:v>
                </c:pt>
                <c:pt idx="48826">
                  <c:v>161.465022999891</c:v>
                </c:pt>
                <c:pt idx="48827">
                  <c:v>161.46696799978599</c:v>
                </c:pt>
                <c:pt idx="48828">
                  <c:v>161.47234500022</c:v>
                </c:pt>
                <c:pt idx="48829">
                  <c:v>161.47280499990299</c:v>
                </c:pt>
                <c:pt idx="48830">
                  <c:v>161.47385800013501</c:v>
                </c:pt>
                <c:pt idx="48831">
                  <c:v>161.475003999839</c:v>
                </c:pt>
                <c:pt idx="48832">
                  <c:v>161.47528300007201</c:v>
                </c:pt>
                <c:pt idx="48833">
                  <c:v>161.48579599985098</c:v>
                </c:pt>
                <c:pt idx="48834">
                  <c:v>161.486456000147</c:v>
                </c:pt>
                <c:pt idx="48835">
                  <c:v>161.48759799989401</c:v>
                </c:pt>
                <c:pt idx="48836">
                  <c:v>161.48839000015801</c:v>
                </c:pt>
                <c:pt idx="48837">
                  <c:v>161.49099599988401</c:v>
                </c:pt>
                <c:pt idx="48838">
                  <c:v>161.49945699998997</c:v>
                </c:pt>
                <c:pt idx="48839">
                  <c:v>161.50015999983199</c:v>
                </c:pt>
                <c:pt idx="48840">
                  <c:v>161.50135899988499</c:v>
                </c:pt>
                <c:pt idx="48841">
                  <c:v>161.50264399993802</c:v>
                </c:pt>
                <c:pt idx="48842">
                  <c:v>161.512778000087</c:v>
                </c:pt>
                <c:pt idx="48843">
                  <c:v>161.51283699991802</c:v>
                </c:pt>
                <c:pt idx="48844">
                  <c:v>161.51351200005499</c:v>
                </c:pt>
                <c:pt idx="48845">
                  <c:v>161.51479200016098</c:v>
                </c:pt>
                <c:pt idx="48846">
                  <c:v>161.51576899983399</c:v>
                </c:pt>
                <c:pt idx="48847">
                  <c:v>161.53671800020598</c:v>
                </c:pt>
                <c:pt idx="48848">
                  <c:v>161.53733900000501</c:v>
                </c:pt>
                <c:pt idx="48849">
                  <c:v>161.54182799982601</c:v>
                </c:pt>
                <c:pt idx="48850">
                  <c:v>161.54237899991102</c:v>
                </c:pt>
                <c:pt idx="48851">
                  <c:v>161.54340100001698</c:v>
                </c:pt>
                <c:pt idx="48852">
                  <c:v>161.54413799995299</c:v>
                </c:pt>
                <c:pt idx="48853">
                  <c:v>161.559109999871</c:v>
                </c:pt>
                <c:pt idx="48854">
                  <c:v>161.55938000019802</c:v>
                </c:pt>
                <c:pt idx="48855">
                  <c:v>161.559769000177</c:v>
                </c:pt>
                <c:pt idx="48856">
                  <c:v>161.560992999966</c:v>
                </c:pt>
                <c:pt idx="48857">
                  <c:v>161.562242999934</c:v>
                </c:pt>
                <c:pt idx="48858">
                  <c:v>161.57648199987301</c:v>
                </c:pt>
                <c:pt idx="48859">
                  <c:v>161.577151000074</c:v>
                </c:pt>
                <c:pt idx="48860">
                  <c:v>161.57824499987302</c:v>
                </c:pt>
                <c:pt idx="48861">
                  <c:v>161.57972300015899</c:v>
                </c:pt>
                <c:pt idx="48862">
                  <c:v>161.586938999789</c:v>
                </c:pt>
                <c:pt idx="48863">
                  <c:v>161.58834699990601</c:v>
                </c:pt>
                <c:pt idx="48864">
                  <c:v>161.588809000022</c:v>
                </c:pt>
                <c:pt idx="48865">
                  <c:v>161.589834000096</c:v>
                </c:pt>
                <c:pt idx="48866">
                  <c:v>161.59043100014901</c:v>
                </c:pt>
                <c:pt idx="48867">
                  <c:v>161.59056200012799</c:v>
                </c:pt>
                <c:pt idx="48868">
                  <c:v>161.60707100016199</c:v>
                </c:pt>
                <c:pt idx="48869">
                  <c:v>161.61013200007798</c:v>
                </c:pt>
                <c:pt idx="48870">
                  <c:v>161.610784000004</c:v>
                </c:pt>
                <c:pt idx="48871">
                  <c:v>161.61211300004601</c:v>
                </c:pt>
                <c:pt idx="48872">
                  <c:v>161.61299699979202</c:v>
                </c:pt>
                <c:pt idx="48873">
                  <c:v>161.632517999805</c:v>
                </c:pt>
                <c:pt idx="48874">
                  <c:v>161.63314999994299</c:v>
                </c:pt>
                <c:pt idx="48875">
                  <c:v>161.63438500007001</c:v>
                </c:pt>
                <c:pt idx="48876">
                  <c:v>161.63528600009099</c:v>
                </c:pt>
                <c:pt idx="48877">
                  <c:v>161.63977899987</c:v>
                </c:pt>
                <c:pt idx="48878">
                  <c:v>161.644022000018</c:v>
                </c:pt>
                <c:pt idx="48879">
                  <c:v>161.64725299995499</c:v>
                </c:pt>
                <c:pt idx="48880">
                  <c:v>161.65244800003998</c:v>
                </c:pt>
                <c:pt idx="48881">
                  <c:v>161.653070999818</c:v>
                </c:pt>
                <c:pt idx="48882">
                  <c:v>161.654260999966</c:v>
                </c:pt>
                <c:pt idx="48883">
                  <c:v>161.655057000189</c:v>
                </c:pt>
                <c:pt idx="48884">
                  <c:v>161.65626800011501</c:v>
                </c:pt>
                <c:pt idx="48885">
                  <c:v>161.656956000115</c:v>
                </c:pt>
                <c:pt idx="48886">
                  <c:v>161.65810800020998</c:v>
                </c:pt>
                <c:pt idx="48887">
                  <c:v>161.658914999861</c:v>
                </c:pt>
                <c:pt idx="48888">
                  <c:v>161.66567600021099</c:v>
                </c:pt>
                <c:pt idx="48889">
                  <c:v>161.66612999995701</c:v>
                </c:pt>
                <c:pt idx="48890">
                  <c:v>161.66691299986198</c:v>
                </c:pt>
                <c:pt idx="48891">
                  <c:v>161.667359000148</c:v>
                </c:pt>
                <c:pt idx="48892">
                  <c:v>161.678526999821</c:v>
                </c:pt>
                <c:pt idx="48893">
                  <c:v>161.683889999949</c:v>
                </c:pt>
                <c:pt idx="48894">
                  <c:v>161.68452900001202</c:v>
                </c:pt>
                <c:pt idx="48895">
                  <c:v>161.684874000002</c:v>
                </c:pt>
                <c:pt idx="48896">
                  <c:v>161.685826999928</c:v>
                </c:pt>
                <c:pt idx="48897">
                  <c:v>161.686846000066</c:v>
                </c:pt>
                <c:pt idx="48898">
                  <c:v>161.70114499982398</c:v>
                </c:pt>
                <c:pt idx="48899">
                  <c:v>161.70497900020501</c:v>
                </c:pt>
                <c:pt idx="48900">
                  <c:v>161.732285000198</c:v>
                </c:pt>
                <c:pt idx="48901">
                  <c:v>161.73625800001901</c:v>
                </c:pt>
                <c:pt idx="48902">
                  <c:v>161.73694300005002</c:v>
                </c:pt>
                <c:pt idx="48903">
                  <c:v>161.73805900007201</c:v>
                </c:pt>
                <c:pt idx="48904">
                  <c:v>161.73858899992399</c:v>
                </c:pt>
                <c:pt idx="48905">
                  <c:v>161.738744000103</c:v>
                </c:pt>
                <c:pt idx="48906">
                  <c:v>161.75912200014801</c:v>
                </c:pt>
                <c:pt idx="48907">
                  <c:v>161.759650000021</c:v>
                </c:pt>
                <c:pt idx="48908">
                  <c:v>161.760580000191</c:v>
                </c:pt>
                <c:pt idx="48909">
                  <c:v>161.76130900021201</c:v>
                </c:pt>
                <c:pt idx="48910">
                  <c:v>161.76342900007501</c:v>
                </c:pt>
                <c:pt idx="48911">
                  <c:v>161.76417299993699</c:v>
                </c:pt>
                <c:pt idx="48912">
                  <c:v>161.76547099985299</c:v>
                </c:pt>
                <c:pt idx="48913">
                  <c:v>161.766420999811</c:v>
                </c:pt>
                <c:pt idx="48914">
                  <c:v>161.78086999980201</c:v>
                </c:pt>
                <c:pt idx="48915">
                  <c:v>161.78152100019301</c:v>
                </c:pt>
                <c:pt idx="48916">
                  <c:v>161.78273700006602</c:v>
                </c:pt>
                <c:pt idx="48917">
                  <c:v>161.78362700020401</c:v>
                </c:pt>
                <c:pt idx="48918">
                  <c:v>161.790084000131</c:v>
                </c:pt>
                <c:pt idx="48919">
                  <c:v>161.790685000141</c:v>
                </c:pt>
                <c:pt idx="48920">
                  <c:v>161.79070799989799</c:v>
                </c:pt>
                <c:pt idx="48921">
                  <c:v>161.79070899988801</c:v>
                </c:pt>
                <c:pt idx="48922">
                  <c:v>161.791282000194</c:v>
                </c:pt>
                <c:pt idx="48923">
                  <c:v>161.79128900012</c:v>
                </c:pt>
                <c:pt idx="48924">
                  <c:v>161.792022000099</c:v>
                </c:pt>
                <c:pt idx="48925">
                  <c:v>161.792486000194</c:v>
                </c:pt>
                <c:pt idx="48926">
                  <c:v>161.79248900016299</c:v>
                </c:pt>
                <c:pt idx="48927">
                  <c:v>161.79305800005702</c:v>
                </c:pt>
                <c:pt idx="48928">
                  <c:v>161.79336699997199</c:v>
                </c:pt>
                <c:pt idx="48929">
                  <c:v>161.79336899995101</c:v>
                </c:pt>
                <c:pt idx="48930">
                  <c:v>161.80376700003703</c:v>
                </c:pt>
                <c:pt idx="48931">
                  <c:v>161.80429999985702</c:v>
                </c:pt>
                <c:pt idx="48932">
                  <c:v>161.80515799987901</c:v>
                </c:pt>
                <c:pt idx="48933">
                  <c:v>161.805746000027</c:v>
                </c:pt>
                <c:pt idx="48934">
                  <c:v>161.808481000207</c:v>
                </c:pt>
                <c:pt idx="48935">
                  <c:v>161.80886600022799</c:v>
                </c:pt>
                <c:pt idx="48936">
                  <c:v>161.809530000027</c:v>
                </c:pt>
                <c:pt idx="48937">
                  <c:v>161.80995400009098</c:v>
                </c:pt>
                <c:pt idx="48938">
                  <c:v>161.81341999981601</c:v>
                </c:pt>
                <c:pt idx="48939">
                  <c:v>161.83678500010498</c:v>
                </c:pt>
                <c:pt idx="48940">
                  <c:v>161.840295999809</c:v>
                </c:pt>
                <c:pt idx="48941">
                  <c:v>161.84030300018998</c:v>
                </c:pt>
                <c:pt idx="48942">
                  <c:v>161.84089699981902</c:v>
                </c:pt>
                <c:pt idx="48943">
                  <c:v>161.84090700016799</c:v>
                </c:pt>
                <c:pt idx="48944">
                  <c:v>161.84105100001003</c:v>
                </c:pt>
                <c:pt idx="48945">
                  <c:v>161.84144699991501</c:v>
                </c:pt>
                <c:pt idx="48946">
                  <c:v>161.84205899980898</c:v>
                </c:pt>
                <c:pt idx="48947">
                  <c:v>161.84206099978798</c:v>
                </c:pt>
                <c:pt idx="48948">
                  <c:v>161.84228700012599</c:v>
                </c:pt>
                <c:pt idx="48949">
                  <c:v>161.84283599977698</c:v>
                </c:pt>
                <c:pt idx="48950">
                  <c:v>161.84285700001001</c:v>
                </c:pt>
                <c:pt idx="48951">
                  <c:v>161.84287199985098</c:v>
                </c:pt>
                <c:pt idx="48952">
                  <c:v>161.84504500006301</c:v>
                </c:pt>
                <c:pt idx="48953">
                  <c:v>161.86294299996001</c:v>
                </c:pt>
                <c:pt idx="48954">
                  <c:v>161.86327700006501</c:v>
                </c:pt>
                <c:pt idx="48955">
                  <c:v>161.863487000118</c:v>
                </c:pt>
                <c:pt idx="48956">
                  <c:v>161.864505999801</c:v>
                </c:pt>
                <c:pt idx="48957">
                  <c:v>161.865289000161</c:v>
                </c:pt>
                <c:pt idx="48958">
                  <c:v>161.873379000098</c:v>
                </c:pt>
                <c:pt idx="48959">
                  <c:v>161.87441800002398</c:v>
                </c:pt>
                <c:pt idx="48960">
                  <c:v>161.88413899999401</c:v>
                </c:pt>
                <c:pt idx="48961">
                  <c:v>161.885811000047</c:v>
                </c:pt>
                <c:pt idx="48962">
                  <c:v>161.886492000121</c:v>
                </c:pt>
                <c:pt idx="48963">
                  <c:v>161.88789499983599</c:v>
                </c:pt>
                <c:pt idx="48964">
                  <c:v>161.888893000195</c:v>
                </c:pt>
                <c:pt idx="48965">
                  <c:v>161.89522900003701</c:v>
                </c:pt>
                <c:pt idx="48966">
                  <c:v>161.89600899997401</c:v>
                </c:pt>
                <c:pt idx="48967">
                  <c:v>161.89727299979401</c:v>
                </c:pt>
                <c:pt idx="48968">
                  <c:v>161.89851799981599</c:v>
                </c:pt>
                <c:pt idx="48969">
                  <c:v>161.903849999816</c:v>
                </c:pt>
                <c:pt idx="48970">
                  <c:v>161.91293900010299</c:v>
                </c:pt>
                <c:pt idx="48971">
                  <c:v>161.91571599983899</c:v>
                </c:pt>
                <c:pt idx="48972">
                  <c:v>161.91795099985001</c:v>
                </c:pt>
                <c:pt idx="48973">
                  <c:v>161.92752400001999</c:v>
                </c:pt>
                <c:pt idx="48974">
                  <c:v>161.92814299983999</c:v>
                </c:pt>
                <c:pt idx="48975">
                  <c:v>161.92924599999898</c:v>
                </c:pt>
                <c:pt idx="48976">
                  <c:v>161.93049100002</c:v>
                </c:pt>
                <c:pt idx="48977">
                  <c:v>161.946950000128</c:v>
                </c:pt>
                <c:pt idx="48978">
                  <c:v>161.94967199999101</c:v>
                </c:pt>
                <c:pt idx="48979">
                  <c:v>161.95025600018099</c:v>
                </c:pt>
                <c:pt idx="48980">
                  <c:v>161.95125000012902</c:v>
                </c:pt>
                <c:pt idx="48981">
                  <c:v>161.951907000002</c:v>
                </c:pt>
                <c:pt idx="48982">
                  <c:v>161.95287600021402</c:v>
                </c:pt>
                <c:pt idx="48983">
                  <c:v>161.95322600014998</c:v>
                </c:pt>
                <c:pt idx="48984">
                  <c:v>161.95353600005498</c:v>
                </c:pt>
                <c:pt idx="48985">
                  <c:v>161.95483499996001</c:v>
                </c:pt>
                <c:pt idx="48986">
                  <c:v>161.95561799986498</c:v>
                </c:pt>
                <c:pt idx="48987">
                  <c:v>161.964825999803</c:v>
                </c:pt>
                <c:pt idx="48988">
                  <c:v>161.98092100012201</c:v>
                </c:pt>
                <c:pt idx="48989">
                  <c:v>161.98158999986799</c:v>
                </c:pt>
                <c:pt idx="48990">
                  <c:v>161.98296399988899</c:v>
                </c:pt>
                <c:pt idx="48991">
                  <c:v>161.983850000069</c:v>
                </c:pt>
                <c:pt idx="48992">
                  <c:v>161.989242999879</c:v>
                </c:pt>
                <c:pt idx="48993">
                  <c:v>161.989581999932</c:v>
                </c:pt>
                <c:pt idx="48994">
                  <c:v>161.99018499992201</c:v>
                </c:pt>
                <c:pt idx="48995">
                  <c:v>161.990652999975</c:v>
                </c:pt>
                <c:pt idx="48996">
                  <c:v>162.00970999989201</c:v>
                </c:pt>
                <c:pt idx="48997">
                  <c:v>162.01034400000901</c:v>
                </c:pt>
                <c:pt idx="48998">
                  <c:v>162.01155999988202</c:v>
                </c:pt>
                <c:pt idx="48999">
                  <c:v>162.01185999989301</c:v>
                </c:pt>
                <c:pt idx="49000">
                  <c:v>162.01243400018902</c:v>
                </c:pt>
                <c:pt idx="49001">
                  <c:v>162.01338200016801</c:v>
                </c:pt>
                <c:pt idx="49002">
                  <c:v>162.03242600022301</c:v>
                </c:pt>
                <c:pt idx="49003">
                  <c:v>162.03305899989502</c:v>
                </c:pt>
                <c:pt idx="49004">
                  <c:v>162.034328000117</c:v>
                </c:pt>
                <c:pt idx="49005">
                  <c:v>162.0344439998</c:v>
                </c:pt>
                <c:pt idx="49006">
                  <c:v>162.03486799986402</c:v>
                </c:pt>
                <c:pt idx="49007">
                  <c:v>162.035043999821</c:v>
                </c:pt>
                <c:pt idx="49008">
                  <c:v>162.035221000223</c:v>
                </c:pt>
                <c:pt idx="49009">
                  <c:v>162.035326000022</c:v>
                </c:pt>
                <c:pt idx="49010">
                  <c:v>162.03555799984301</c:v>
                </c:pt>
                <c:pt idx="49011">
                  <c:v>162.03586499977899</c:v>
                </c:pt>
                <c:pt idx="49012">
                  <c:v>162.03611499986403</c:v>
                </c:pt>
                <c:pt idx="49013">
                  <c:v>162.03629600022302</c:v>
                </c:pt>
                <c:pt idx="49014">
                  <c:v>162.042053999812</c:v>
                </c:pt>
                <c:pt idx="49015">
                  <c:v>162.04476399980101</c:v>
                </c:pt>
                <c:pt idx="49016">
                  <c:v>162.06157699980301</c:v>
                </c:pt>
                <c:pt idx="49017">
                  <c:v>162.06223400013101</c:v>
                </c:pt>
                <c:pt idx="49018">
                  <c:v>162.06355599979298</c:v>
                </c:pt>
                <c:pt idx="49019">
                  <c:v>162.06440999985702</c:v>
                </c:pt>
                <c:pt idx="49020">
                  <c:v>162.066574000164</c:v>
                </c:pt>
                <c:pt idx="49021">
                  <c:v>162.069556999995</c:v>
                </c:pt>
                <c:pt idx="49022">
                  <c:v>162.070230000153</c:v>
                </c:pt>
                <c:pt idx="49023">
                  <c:v>162.07159399982601</c:v>
                </c:pt>
                <c:pt idx="49024">
                  <c:v>162.07251500008999</c:v>
                </c:pt>
                <c:pt idx="49025">
                  <c:v>162.073604999932</c:v>
                </c:pt>
                <c:pt idx="49026">
                  <c:v>162.09365900022001</c:v>
                </c:pt>
                <c:pt idx="49027">
                  <c:v>162.10323299992498</c:v>
                </c:pt>
                <c:pt idx="49028">
                  <c:v>162.103865000062</c:v>
                </c:pt>
                <c:pt idx="49029">
                  <c:v>162.10495499990401</c:v>
                </c:pt>
                <c:pt idx="49030">
                  <c:v>162.10573899979801</c:v>
                </c:pt>
                <c:pt idx="49031">
                  <c:v>162.123876999885</c:v>
                </c:pt>
                <c:pt idx="49032">
                  <c:v>162.123981000149</c:v>
                </c:pt>
                <c:pt idx="49033">
                  <c:v>162.124386999948</c:v>
                </c:pt>
                <c:pt idx="49034">
                  <c:v>162.12519700002301</c:v>
                </c:pt>
                <c:pt idx="49035">
                  <c:v>162.12581499985299</c:v>
                </c:pt>
                <c:pt idx="49036">
                  <c:v>162.13112900004398</c:v>
                </c:pt>
                <c:pt idx="49037">
                  <c:v>162.13335200018201</c:v>
                </c:pt>
                <c:pt idx="49038">
                  <c:v>162.139447999834</c:v>
                </c:pt>
                <c:pt idx="49039">
                  <c:v>162.14742400006699</c:v>
                </c:pt>
                <c:pt idx="49040">
                  <c:v>162.147982000078</c:v>
                </c:pt>
                <c:pt idx="49041">
                  <c:v>162.14922900007798</c:v>
                </c:pt>
                <c:pt idx="49042">
                  <c:v>162.14997199995099</c:v>
                </c:pt>
                <c:pt idx="49043">
                  <c:v>162.153303000195</c:v>
                </c:pt>
                <c:pt idx="49044">
                  <c:v>162.15393799984602</c:v>
                </c:pt>
                <c:pt idx="49045">
                  <c:v>162.15510199981497</c:v>
                </c:pt>
                <c:pt idx="49046">
                  <c:v>162.15592700018502</c:v>
                </c:pt>
                <c:pt idx="49047">
                  <c:v>162.16343799987899</c:v>
                </c:pt>
                <c:pt idx="49048">
                  <c:v>162.164035999921</c:v>
                </c:pt>
                <c:pt idx="49049">
                  <c:v>162.16522700005902</c:v>
                </c:pt>
                <c:pt idx="49050">
                  <c:v>162.16600899997499</c:v>
                </c:pt>
                <c:pt idx="49051">
                  <c:v>162.17078499994298</c:v>
                </c:pt>
                <c:pt idx="49052">
                  <c:v>162.170942000102</c:v>
                </c:pt>
                <c:pt idx="49053">
                  <c:v>162.17155799995399</c:v>
                </c:pt>
                <c:pt idx="49054">
                  <c:v>162.172905999796</c:v>
                </c:pt>
                <c:pt idx="49055">
                  <c:v>162.17345899985901</c:v>
                </c:pt>
                <c:pt idx="49056">
                  <c:v>162.174228999901</c:v>
                </c:pt>
                <c:pt idx="49057">
                  <c:v>162.18750999996701</c:v>
                </c:pt>
                <c:pt idx="49058">
                  <c:v>162.188244999924</c:v>
                </c:pt>
                <c:pt idx="49059">
                  <c:v>162.18938600013598</c:v>
                </c:pt>
                <c:pt idx="49060">
                  <c:v>162.19059400009399</c:v>
                </c:pt>
                <c:pt idx="49061">
                  <c:v>162.19695900008401</c:v>
                </c:pt>
                <c:pt idx="49062">
                  <c:v>162.20182999995802</c:v>
                </c:pt>
                <c:pt idx="49063">
                  <c:v>162.202352999884</c:v>
                </c:pt>
                <c:pt idx="49064">
                  <c:v>162.20319800004199</c:v>
                </c:pt>
                <c:pt idx="49065">
                  <c:v>162.20389</c:v>
                </c:pt>
                <c:pt idx="49066">
                  <c:v>162.210967000191</c:v>
                </c:pt>
                <c:pt idx="49067">
                  <c:v>162.21162300007501</c:v>
                </c:pt>
                <c:pt idx="49068">
                  <c:v>162.21287200005401</c:v>
                </c:pt>
                <c:pt idx="49069">
                  <c:v>162.213724000139</c:v>
                </c:pt>
                <c:pt idx="49070">
                  <c:v>162.226718000056</c:v>
                </c:pt>
                <c:pt idx="49071">
                  <c:v>162.22701400010899</c:v>
                </c:pt>
                <c:pt idx="49072">
                  <c:v>162.22746199991801</c:v>
                </c:pt>
                <c:pt idx="49073">
                  <c:v>162.22772699984401</c:v>
                </c:pt>
                <c:pt idx="49074">
                  <c:v>162.22809400005599</c:v>
                </c:pt>
                <c:pt idx="49075">
                  <c:v>162.22874300001402</c:v>
                </c:pt>
                <c:pt idx="49076">
                  <c:v>162.23012399996099</c:v>
                </c:pt>
                <c:pt idx="49077">
                  <c:v>162.23079600013</c:v>
                </c:pt>
                <c:pt idx="49078">
                  <c:v>162.231695000173</c:v>
                </c:pt>
                <c:pt idx="49079">
                  <c:v>162.23183500005601</c:v>
                </c:pt>
                <c:pt idx="49080">
                  <c:v>162.23259400021499</c:v>
                </c:pt>
                <c:pt idx="49081">
                  <c:v>162.23630800004602</c:v>
                </c:pt>
                <c:pt idx="49082">
                  <c:v>162.24073100011</c:v>
                </c:pt>
                <c:pt idx="49083">
                  <c:v>162.24136199980398</c:v>
                </c:pt>
                <c:pt idx="49084">
                  <c:v>162.24271999999402</c:v>
                </c:pt>
                <c:pt idx="49085">
                  <c:v>162.24366300002598</c:v>
                </c:pt>
                <c:pt idx="49086">
                  <c:v>162.247549999847</c:v>
                </c:pt>
                <c:pt idx="49087">
                  <c:v>162.24824900018501</c:v>
                </c:pt>
                <c:pt idx="49088">
                  <c:v>162.24954800009002</c:v>
                </c:pt>
                <c:pt idx="49089">
                  <c:v>162.25045200008</c:v>
                </c:pt>
                <c:pt idx="49090">
                  <c:v>162.26024600018701</c:v>
                </c:pt>
                <c:pt idx="49091">
                  <c:v>162.28363299978798</c:v>
                </c:pt>
                <c:pt idx="49092">
                  <c:v>162.28366899986199</c:v>
                </c:pt>
                <c:pt idx="49093">
                  <c:v>162.28393600022102</c:v>
                </c:pt>
                <c:pt idx="49094">
                  <c:v>162.28447799994601</c:v>
                </c:pt>
                <c:pt idx="49095">
                  <c:v>162.28454900010499</c:v>
                </c:pt>
                <c:pt idx="49096">
                  <c:v>162.28466199981901</c:v>
                </c:pt>
                <c:pt idx="49097">
                  <c:v>162.2850130002</c:v>
                </c:pt>
                <c:pt idx="49098">
                  <c:v>162.285062000137</c:v>
                </c:pt>
                <c:pt idx="49099">
                  <c:v>162.28524300004199</c:v>
                </c:pt>
                <c:pt idx="49100">
                  <c:v>162.28608499977699</c:v>
                </c:pt>
                <c:pt idx="49101">
                  <c:v>162.28639800010498</c:v>
                </c:pt>
                <c:pt idx="49102">
                  <c:v>162.28682400014799</c:v>
                </c:pt>
                <c:pt idx="49103">
                  <c:v>162.287973999809</c:v>
                </c:pt>
                <c:pt idx="49104">
                  <c:v>162.29504700004301</c:v>
                </c:pt>
                <c:pt idx="49105">
                  <c:v>162.29619500018001</c:v>
                </c:pt>
                <c:pt idx="49106">
                  <c:v>162.29999600000102</c:v>
                </c:pt>
                <c:pt idx="49107">
                  <c:v>162.30125199990601</c:v>
                </c:pt>
                <c:pt idx="49108">
                  <c:v>162.30955599985401</c:v>
                </c:pt>
                <c:pt idx="49109">
                  <c:v>162.324807999993</c:v>
                </c:pt>
                <c:pt idx="49110">
                  <c:v>162.32546499986699</c:v>
                </c:pt>
                <c:pt idx="49111">
                  <c:v>162.32670899989799</c:v>
                </c:pt>
                <c:pt idx="49112">
                  <c:v>162.32756499994099</c:v>
                </c:pt>
                <c:pt idx="49113">
                  <c:v>162.33186799991</c:v>
                </c:pt>
                <c:pt idx="49114">
                  <c:v>162.332466999941</c:v>
                </c:pt>
                <c:pt idx="49115">
                  <c:v>162.33261800016399</c:v>
                </c:pt>
                <c:pt idx="49116">
                  <c:v>162.33288000012101</c:v>
                </c:pt>
                <c:pt idx="49117">
                  <c:v>162.33362399998398</c:v>
                </c:pt>
                <c:pt idx="49118">
                  <c:v>162.33387100009998</c:v>
                </c:pt>
                <c:pt idx="49119">
                  <c:v>162.334143999942</c:v>
                </c:pt>
                <c:pt idx="49120">
                  <c:v>162.33519099978301</c:v>
                </c:pt>
                <c:pt idx="49121">
                  <c:v>162.351955999838</c:v>
                </c:pt>
                <c:pt idx="49122">
                  <c:v>162.355862999902</c:v>
                </c:pt>
                <c:pt idx="49123">
                  <c:v>162.37921799984102</c:v>
                </c:pt>
                <c:pt idx="49124">
                  <c:v>162.37970700012698</c:v>
                </c:pt>
                <c:pt idx="49125">
                  <c:v>162.380588999894</c:v>
                </c:pt>
                <c:pt idx="49126">
                  <c:v>162.38126000007401</c:v>
                </c:pt>
                <c:pt idx="49127">
                  <c:v>162.39009099990599</c:v>
                </c:pt>
                <c:pt idx="49128">
                  <c:v>162.39113299979999</c:v>
                </c:pt>
                <c:pt idx="49129">
                  <c:v>162.391826000202</c:v>
                </c:pt>
                <c:pt idx="49130">
                  <c:v>162.39302599979001</c:v>
                </c:pt>
                <c:pt idx="49131">
                  <c:v>162.393870999949</c:v>
                </c:pt>
                <c:pt idx="49132">
                  <c:v>162.40444599998199</c:v>
                </c:pt>
                <c:pt idx="49133">
                  <c:v>162.41165800011001</c:v>
                </c:pt>
                <c:pt idx="49134">
                  <c:v>162.419906000195</c:v>
                </c:pt>
                <c:pt idx="49135">
                  <c:v>162.42052999996298</c:v>
                </c:pt>
                <c:pt idx="49136">
                  <c:v>162.42170199984602</c:v>
                </c:pt>
                <c:pt idx="49137">
                  <c:v>162.42263999993102</c:v>
                </c:pt>
                <c:pt idx="49138">
                  <c:v>162.42334500020598</c:v>
                </c:pt>
                <c:pt idx="49139">
                  <c:v>162.423820000185</c:v>
                </c:pt>
                <c:pt idx="49140">
                  <c:v>162.42449499986802</c:v>
                </c:pt>
                <c:pt idx="49141">
                  <c:v>162.42505099990001</c:v>
                </c:pt>
                <c:pt idx="49142">
                  <c:v>162.43836200010202</c:v>
                </c:pt>
                <c:pt idx="49143">
                  <c:v>162.438764999933</c:v>
                </c:pt>
                <c:pt idx="49144">
                  <c:v>162.43961100008102</c:v>
                </c:pt>
                <c:pt idx="49145">
                  <c:v>162.44031199994402</c:v>
                </c:pt>
                <c:pt idx="49146">
                  <c:v>162.44143699987001</c:v>
                </c:pt>
                <c:pt idx="49147">
                  <c:v>162.44544399978599</c:v>
                </c:pt>
                <c:pt idx="49148">
                  <c:v>162.45058599997699</c:v>
                </c:pt>
                <c:pt idx="49149">
                  <c:v>162.45116199979699</c:v>
                </c:pt>
                <c:pt idx="49150">
                  <c:v>162.45166499993499</c:v>
                </c:pt>
                <c:pt idx="49151">
                  <c:v>162.452135999956</c:v>
                </c:pt>
                <c:pt idx="49152">
                  <c:v>162.45229600008301</c:v>
                </c:pt>
                <c:pt idx="49153">
                  <c:v>162.45282399995602</c:v>
                </c:pt>
                <c:pt idx="49154">
                  <c:v>162.453385999924</c:v>
                </c:pt>
                <c:pt idx="49155">
                  <c:v>162.45417900017802</c:v>
                </c:pt>
                <c:pt idx="49156">
                  <c:v>162.454803999935</c:v>
                </c:pt>
                <c:pt idx="49157">
                  <c:v>162.45551700012498</c:v>
                </c:pt>
                <c:pt idx="49158">
                  <c:v>162.45670599982898</c:v>
                </c:pt>
                <c:pt idx="49159">
                  <c:v>162.45764799987199</c:v>
                </c:pt>
                <c:pt idx="49160">
                  <c:v>162.461409000115</c:v>
                </c:pt>
                <c:pt idx="49161">
                  <c:v>162.47838900016998</c:v>
                </c:pt>
                <c:pt idx="49162">
                  <c:v>162.483791999875</c:v>
                </c:pt>
                <c:pt idx="49163">
                  <c:v>162.50225600015199</c:v>
                </c:pt>
                <c:pt idx="49164">
                  <c:v>162.51247899981499</c:v>
                </c:pt>
                <c:pt idx="49165">
                  <c:v>162.51314400005799</c:v>
                </c:pt>
                <c:pt idx="49166">
                  <c:v>162.51425500013198</c:v>
                </c:pt>
                <c:pt idx="49167">
                  <c:v>162.51508999994201</c:v>
                </c:pt>
                <c:pt idx="49168">
                  <c:v>162.52669499999601</c:v>
                </c:pt>
                <c:pt idx="49169">
                  <c:v>162.52742000006</c:v>
                </c:pt>
                <c:pt idx="49170">
                  <c:v>162.527812000007</c:v>
                </c:pt>
                <c:pt idx="49171">
                  <c:v>162.528492000092</c:v>
                </c:pt>
                <c:pt idx="49172">
                  <c:v>162.529010000071</c:v>
                </c:pt>
                <c:pt idx="49173">
                  <c:v>162.53381800015597</c:v>
                </c:pt>
                <c:pt idx="49174">
                  <c:v>162.54345100014601</c:v>
                </c:pt>
                <c:pt idx="49175">
                  <c:v>162.54410400006199</c:v>
                </c:pt>
                <c:pt idx="49176">
                  <c:v>162.545307000073</c:v>
                </c:pt>
                <c:pt idx="49177">
                  <c:v>162.54613899991398</c:v>
                </c:pt>
                <c:pt idx="49178">
                  <c:v>162.563427999884</c:v>
                </c:pt>
                <c:pt idx="49179">
                  <c:v>162.57025499999099</c:v>
                </c:pt>
                <c:pt idx="49180">
                  <c:v>162.59368400005701</c:v>
                </c:pt>
                <c:pt idx="49181">
                  <c:v>162.59398400006802</c:v>
                </c:pt>
                <c:pt idx="49182">
                  <c:v>162.59446399999402</c:v>
                </c:pt>
                <c:pt idx="49183">
                  <c:v>162.59490099992001</c:v>
                </c:pt>
                <c:pt idx="49184">
                  <c:v>162.60042200019501</c:v>
                </c:pt>
                <c:pt idx="49185">
                  <c:v>162.61241600022899</c:v>
                </c:pt>
                <c:pt idx="49186">
                  <c:v>162.63153699992401</c:v>
                </c:pt>
                <c:pt idx="49187">
                  <c:v>162.631952000083</c:v>
                </c:pt>
                <c:pt idx="49188">
                  <c:v>162.63532499988202</c:v>
                </c:pt>
                <c:pt idx="49189">
                  <c:v>162.63565899998798</c:v>
                </c:pt>
                <c:pt idx="49190">
                  <c:v>162.63623099985099</c:v>
                </c:pt>
                <c:pt idx="49191">
                  <c:v>162.636390999978</c:v>
                </c:pt>
                <c:pt idx="49192">
                  <c:v>162.63760699985099</c:v>
                </c:pt>
                <c:pt idx="49193">
                  <c:v>162.63778399979799</c:v>
                </c:pt>
                <c:pt idx="49194">
                  <c:v>162.63834800020001</c:v>
                </c:pt>
                <c:pt idx="49195">
                  <c:v>162.638528000115</c:v>
                </c:pt>
                <c:pt idx="49196">
                  <c:v>162.63920900018999</c:v>
                </c:pt>
                <c:pt idx="49197">
                  <c:v>162.63927999989301</c:v>
                </c:pt>
                <c:pt idx="49198">
                  <c:v>162.63936799987201</c:v>
                </c:pt>
                <c:pt idx="49199">
                  <c:v>162.63943400008401</c:v>
                </c:pt>
                <c:pt idx="49200">
                  <c:v>162.639495999883</c:v>
                </c:pt>
                <c:pt idx="49201">
                  <c:v>162.64017299999898</c:v>
                </c:pt>
                <c:pt idx="49202">
                  <c:v>162.64092499977698</c:v>
                </c:pt>
                <c:pt idx="49203">
                  <c:v>162.64121099993602</c:v>
                </c:pt>
                <c:pt idx="49204">
                  <c:v>162.64156899978798</c:v>
                </c:pt>
                <c:pt idx="49205">
                  <c:v>162.64190999982</c:v>
                </c:pt>
                <c:pt idx="49206">
                  <c:v>162.64303600018999</c:v>
                </c:pt>
                <c:pt idx="49207">
                  <c:v>162.65600399992701</c:v>
                </c:pt>
                <c:pt idx="49208">
                  <c:v>162.65650300010699</c:v>
                </c:pt>
                <c:pt idx="49209">
                  <c:v>162.65734899980001</c:v>
                </c:pt>
                <c:pt idx="49210">
                  <c:v>162.65800400014902</c:v>
                </c:pt>
                <c:pt idx="49211">
                  <c:v>162.658096000086</c:v>
                </c:pt>
                <c:pt idx="49212">
                  <c:v>162.658733000171</c:v>
                </c:pt>
                <c:pt idx="49213">
                  <c:v>162.659958999938</c:v>
                </c:pt>
                <c:pt idx="49214">
                  <c:v>162.66088500014999</c:v>
                </c:pt>
                <c:pt idx="49215">
                  <c:v>162.667277999844</c:v>
                </c:pt>
                <c:pt idx="49216">
                  <c:v>162.66789000019301</c:v>
                </c:pt>
                <c:pt idx="49217">
                  <c:v>162.66901200015101</c:v>
                </c:pt>
                <c:pt idx="49218">
                  <c:v>162.66983800005599</c:v>
                </c:pt>
                <c:pt idx="49219">
                  <c:v>162.68549300002599</c:v>
                </c:pt>
                <c:pt idx="49220">
                  <c:v>162.68613000011101</c:v>
                </c:pt>
                <c:pt idx="49221">
                  <c:v>162.68727399983601</c:v>
                </c:pt>
                <c:pt idx="49222">
                  <c:v>162.688089999846</c:v>
                </c:pt>
                <c:pt idx="49223">
                  <c:v>162.70747699991199</c:v>
                </c:pt>
                <c:pt idx="49224">
                  <c:v>162.72807599989301</c:v>
                </c:pt>
                <c:pt idx="49225">
                  <c:v>162.73216799982001</c:v>
                </c:pt>
                <c:pt idx="49226">
                  <c:v>162.732695000158</c:v>
                </c:pt>
                <c:pt idx="49227">
                  <c:v>162.73284799990498</c:v>
                </c:pt>
                <c:pt idx="49228">
                  <c:v>162.734224999894</c:v>
                </c:pt>
                <c:pt idx="49229">
                  <c:v>162.735117000011</c:v>
                </c:pt>
                <c:pt idx="49230">
                  <c:v>162.73650999983099</c:v>
                </c:pt>
                <c:pt idx="49231">
                  <c:v>162.744183000086</c:v>
                </c:pt>
                <c:pt idx="49232">
                  <c:v>162.75403300005499</c:v>
                </c:pt>
                <c:pt idx="49233">
                  <c:v>162.75470399977999</c:v>
                </c:pt>
                <c:pt idx="49234">
                  <c:v>162.754943999971</c:v>
                </c:pt>
                <c:pt idx="49235">
                  <c:v>162.75531800010799</c:v>
                </c:pt>
                <c:pt idx="49236">
                  <c:v>162.75599700020302</c:v>
                </c:pt>
                <c:pt idx="49237">
                  <c:v>162.756118999823</c:v>
                </c:pt>
                <c:pt idx="49238">
                  <c:v>162.756760999855</c:v>
                </c:pt>
                <c:pt idx="49239">
                  <c:v>162.756772000193</c:v>
                </c:pt>
                <c:pt idx="49240">
                  <c:v>162.76416299979201</c:v>
                </c:pt>
                <c:pt idx="49241">
                  <c:v>162.77398000010999</c:v>
                </c:pt>
                <c:pt idx="49242">
                  <c:v>162.77815300009001</c:v>
                </c:pt>
                <c:pt idx="49243">
                  <c:v>162.778756000079</c:v>
                </c:pt>
                <c:pt idx="49244">
                  <c:v>162.779929999942</c:v>
                </c:pt>
                <c:pt idx="49245">
                  <c:v>162.78085600015399</c:v>
                </c:pt>
                <c:pt idx="49246">
                  <c:v>162.78113199996298</c:v>
                </c:pt>
                <c:pt idx="49247">
                  <c:v>162.78180200015399</c:v>
                </c:pt>
                <c:pt idx="49248">
                  <c:v>162.78304300021699</c:v>
                </c:pt>
                <c:pt idx="49249">
                  <c:v>162.78391400010099</c:v>
                </c:pt>
                <c:pt idx="49250">
                  <c:v>162.79427400013398</c:v>
                </c:pt>
                <c:pt idx="49251">
                  <c:v>162.79497599998598</c:v>
                </c:pt>
                <c:pt idx="49252">
                  <c:v>162.79602900021899</c:v>
                </c:pt>
                <c:pt idx="49253">
                  <c:v>162.79712400000702</c:v>
                </c:pt>
                <c:pt idx="49254">
                  <c:v>162.80588400013499</c:v>
                </c:pt>
                <c:pt idx="49255">
                  <c:v>162.81430099979801</c:v>
                </c:pt>
                <c:pt idx="49256">
                  <c:v>162.821954999799</c:v>
                </c:pt>
                <c:pt idx="49257">
                  <c:v>162.82939299981001</c:v>
                </c:pt>
                <c:pt idx="49258">
                  <c:v>162.82968999985297</c:v>
                </c:pt>
                <c:pt idx="49259">
                  <c:v>162.830274000043</c:v>
                </c:pt>
                <c:pt idx="49260">
                  <c:v>162.83073800013801</c:v>
                </c:pt>
                <c:pt idx="49261">
                  <c:v>162.844495000172</c:v>
                </c:pt>
                <c:pt idx="49262">
                  <c:v>162.84785300012999</c:v>
                </c:pt>
                <c:pt idx="49263">
                  <c:v>162.848537000172</c:v>
                </c:pt>
                <c:pt idx="49264">
                  <c:v>162.84983500008801</c:v>
                </c:pt>
                <c:pt idx="49265">
                  <c:v>162.850687000172</c:v>
                </c:pt>
                <c:pt idx="49266">
                  <c:v>162.85589800008802</c:v>
                </c:pt>
                <c:pt idx="49267">
                  <c:v>162.856632000057</c:v>
                </c:pt>
                <c:pt idx="49268">
                  <c:v>162.85765500015199</c:v>
                </c:pt>
                <c:pt idx="49269">
                  <c:v>162.85821300016298</c:v>
                </c:pt>
                <c:pt idx="49270">
                  <c:v>162.859426000068</c:v>
                </c:pt>
                <c:pt idx="49271">
                  <c:v>162.86026499983501</c:v>
                </c:pt>
                <c:pt idx="49272">
                  <c:v>162.862091000079</c:v>
                </c:pt>
                <c:pt idx="49273">
                  <c:v>162.88136200000702</c:v>
                </c:pt>
                <c:pt idx="49274">
                  <c:v>162.88207500019701</c:v>
                </c:pt>
                <c:pt idx="49275">
                  <c:v>162.88354200014498</c:v>
                </c:pt>
                <c:pt idx="49276">
                  <c:v>162.88450799993299</c:v>
                </c:pt>
                <c:pt idx="49277">
                  <c:v>162.89122499983901</c:v>
                </c:pt>
                <c:pt idx="49278">
                  <c:v>162.89166200022001</c:v>
                </c:pt>
                <c:pt idx="49279">
                  <c:v>162.89243600021999</c:v>
                </c:pt>
                <c:pt idx="49280">
                  <c:v>162.89300700009301</c:v>
                </c:pt>
                <c:pt idx="49281">
                  <c:v>162.89986499987199</c:v>
                </c:pt>
                <c:pt idx="49282">
                  <c:v>162.906462000137</c:v>
                </c:pt>
                <c:pt idx="49283">
                  <c:v>162.91982700022302</c:v>
                </c:pt>
                <c:pt idx="49284">
                  <c:v>162.920630999906</c:v>
                </c:pt>
                <c:pt idx="49285">
                  <c:v>162.922048999917</c:v>
                </c:pt>
                <c:pt idx="49286">
                  <c:v>162.92314100019198</c:v>
                </c:pt>
                <c:pt idx="49287">
                  <c:v>162.92457800000102</c:v>
                </c:pt>
                <c:pt idx="49288">
                  <c:v>162.92943799999099</c:v>
                </c:pt>
                <c:pt idx="49289">
                  <c:v>162.93013199992799</c:v>
                </c:pt>
                <c:pt idx="49290">
                  <c:v>162.93145300005497</c:v>
                </c:pt>
                <c:pt idx="49291">
                  <c:v>162.932346000161</c:v>
                </c:pt>
                <c:pt idx="49292">
                  <c:v>162.93349599982301</c:v>
                </c:pt>
                <c:pt idx="49293">
                  <c:v>162.944459999835</c:v>
                </c:pt>
                <c:pt idx="49294">
                  <c:v>162.94506199983502</c:v>
                </c:pt>
                <c:pt idx="49295">
                  <c:v>162.94598100012001</c:v>
                </c:pt>
                <c:pt idx="49296">
                  <c:v>162.94619300015199</c:v>
                </c:pt>
                <c:pt idx="49297">
                  <c:v>162.94698399997199</c:v>
                </c:pt>
                <c:pt idx="49298">
                  <c:v>162.95082499982499</c:v>
                </c:pt>
                <c:pt idx="49299">
                  <c:v>162.95154499994098</c:v>
                </c:pt>
                <c:pt idx="49300">
                  <c:v>162.95288899982501</c:v>
                </c:pt>
                <c:pt idx="49301">
                  <c:v>162.953934000142</c:v>
                </c:pt>
                <c:pt idx="49302">
                  <c:v>162.96236000016498</c:v>
                </c:pt>
                <c:pt idx="49303">
                  <c:v>162.984056999903</c:v>
                </c:pt>
                <c:pt idx="49304">
                  <c:v>162.98886100003</c:v>
                </c:pt>
                <c:pt idx="49305">
                  <c:v>162.98932300014701</c:v>
                </c:pt>
                <c:pt idx="49306">
                  <c:v>162.99027400009399</c:v>
                </c:pt>
                <c:pt idx="49307">
                  <c:v>162.991069999861</c:v>
                </c:pt>
                <c:pt idx="49308">
                  <c:v>163.00128200009502</c:v>
                </c:pt>
                <c:pt idx="49309">
                  <c:v>163.00168899988401</c:v>
                </c:pt>
                <c:pt idx="49310">
                  <c:v>163.00240600003201</c:v>
                </c:pt>
                <c:pt idx="49311">
                  <c:v>163.002939999842</c:v>
                </c:pt>
                <c:pt idx="49312">
                  <c:v>163.00948500020201</c:v>
                </c:pt>
                <c:pt idx="49313">
                  <c:v>163.00982299981101</c:v>
                </c:pt>
                <c:pt idx="49314">
                  <c:v>163.01045099999101</c:v>
                </c:pt>
                <c:pt idx="49315">
                  <c:v>163.01089099988499</c:v>
                </c:pt>
                <c:pt idx="49316">
                  <c:v>163.01158199985298</c:v>
                </c:pt>
                <c:pt idx="49317">
                  <c:v>163.01757200017101</c:v>
                </c:pt>
                <c:pt idx="49318">
                  <c:v>163.02782399998199</c:v>
                </c:pt>
                <c:pt idx="49319">
                  <c:v>163.028080000003</c:v>
                </c:pt>
                <c:pt idx="49320">
                  <c:v>163.028633000067</c:v>
                </c:pt>
                <c:pt idx="49321">
                  <c:v>163.02961500014101</c:v>
                </c:pt>
                <c:pt idx="49322">
                  <c:v>163.03043100015199</c:v>
                </c:pt>
                <c:pt idx="49323">
                  <c:v>163.048424999942</c:v>
                </c:pt>
                <c:pt idx="49324">
                  <c:v>163.049112999942</c:v>
                </c:pt>
                <c:pt idx="49325">
                  <c:v>163.05052500001599</c:v>
                </c:pt>
                <c:pt idx="49326">
                  <c:v>163.051512000038</c:v>
                </c:pt>
                <c:pt idx="49327">
                  <c:v>163.06290700003902</c:v>
                </c:pt>
                <c:pt idx="49328">
                  <c:v>163.063354999849</c:v>
                </c:pt>
                <c:pt idx="49329">
                  <c:v>163.06361499982802</c:v>
                </c:pt>
                <c:pt idx="49330">
                  <c:v>163.064897999902</c:v>
                </c:pt>
                <c:pt idx="49331">
                  <c:v>163.06568600020901</c:v>
                </c:pt>
                <c:pt idx="49332">
                  <c:v>163.074037000114</c:v>
                </c:pt>
                <c:pt idx="49333">
                  <c:v>163.07472000016702</c:v>
                </c:pt>
                <c:pt idx="49334">
                  <c:v>163.07597600007199</c:v>
                </c:pt>
                <c:pt idx="49335">
                  <c:v>163.07695800014599</c:v>
                </c:pt>
                <c:pt idx="49336">
                  <c:v>163.08997399983099</c:v>
                </c:pt>
                <c:pt idx="49337">
                  <c:v>163.09054500015898</c:v>
                </c:pt>
                <c:pt idx="49338">
                  <c:v>163.09125299994702</c:v>
                </c:pt>
                <c:pt idx="49339">
                  <c:v>163.09254499992599</c:v>
                </c:pt>
                <c:pt idx="49340">
                  <c:v>163.09338900009598</c:v>
                </c:pt>
                <c:pt idx="49341">
                  <c:v>163.09406900018001</c:v>
                </c:pt>
                <c:pt idx="49342">
                  <c:v>163.09982800021299</c:v>
                </c:pt>
                <c:pt idx="49343">
                  <c:v>163.10044500005401</c:v>
                </c:pt>
                <c:pt idx="49344">
                  <c:v>163.101582999843</c:v>
                </c:pt>
                <c:pt idx="49345">
                  <c:v>163.10243799989598</c:v>
                </c:pt>
                <c:pt idx="49346">
                  <c:v>163.11387399991801</c:v>
                </c:pt>
                <c:pt idx="49347">
                  <c:v>163.114129999939</c:v>
                </c:pt>
                <c:pt idx="49348">
                  <c:v>163.11851599994</c:v>
                </c:pt>
                <c:pt idx="49349">
                  <c:v>163.11905100019402</c:v>
                </c:pt>
                <c:pt idx="49350">
                  <c:v>163.120022999919</c:v>
                </c:pt>
                <c:pt idx="49351">
                  <c:v>163.12078999999301</c:v>
                </c:pt>
                <c:pt idx="49352">
                  <c:v>163.124315000004</c:v>
                </c:pt>
                <c:pt idx="49353">
                  <c:v>163.12468900014201</c:v>
                </c:pt>
                <c:pt idx="49354">
                  <c:v>163.125425000089</c:v>
                </c:pt>
                <c:pt idx="49355">
                  <c:v>163.12595399995101</c:v>
                </c:pt>
                <c:pt idx="49356">
                  <c:v>163.13735799985798</c:v>
                </c:pt>
                <c:pt idx="49357">
                  <c:v>163.13798600003702</c:v>
                </c:pt>
                <c:pt idx="49358">
                  <c:v>163.13933699984699</c:v>
                </c:pt>
                <c:pt idx="49359">
                  <c:v>163.14031899992099</c:v>
                </c:pt>
                <c:pt idx="49360">
                  <c:v>163.159651000114</c:v>
                </c:pt>
                <c:pt idx="49361">
                  <c:v>163.16095699994503</c:v>
                </c:pt>
                <c:pt idx="49362">
                  <c:v>163.177802000063</c:v>
                </c:pt>
                <c:pt idx="49363">
                  <c:v>163.186406000022</c:v>
                </c:pt>
                <c:pt idx="49364">
                  <c:v>163.191593000192</c:v>
                </c:pt>
                <c:pt idx="49365">
                  <c:v>163.19219400020302</c:v>
                </c:pt>
                <c:pt idx="49366">
                  <c:v>163.193404000139</c:v>
                </c:pt>
                <c:pt idx="49367">
                  <c:v>163.19439800008601</c:v>
                </c:pt>
                <c:pt idx="49368">
                  <c:v>163.20885499999301</c:v>
                </c:pt>
                <c:pt idx="49369">
                  <c:v>163.22094599990999</c:v>
                </c:pt>
                <c:pt idx="49370">
                  <c:v>163.23145700016499</c:v>
                </c:pt>
                <c:pt idx="49371">
                  <c:v>163.235075000102</c:v>
                </c:pt>
                <c:pt idx="49372">
                  <c:v>163.235620999785</c:v>
                </c:pt>
                <c:pt idx="49373">
                  <c:v>163.23655899986898</c:v>
                </c:pt>
                <c:pt idx="49374">
                  <c:v>163.23774800002801</c:v>
                </c:pt>
                <c:pt idx="49375">
                  <c:v>163.24288399982802</c:v>
                </c:pt>
                <c:pt idx="49376">
                  <c:v>163.30251199997198</c:v>
                </c:pt>
                <c:pt idx="49377">
                  <c:v>163.837946000057</c:v>
                </c:pt>
                <c:pt idx="49378">
                  <c:v>163.83864199997299</c:v>
                </c:pt>
                <c:pt idx="49379">
                  <c:v>163.839712000026</c:v>
                </c:pt>
                <c:pt idx="49380">
                  <c:v>163.83987000017399</c:v>
                </c:pt>
                <c:pt idx="49381">
                  <c:v>163.840672999867</c:v>
                </c:pt>
                <c:pt idx="49382">
                  <c:v>163.840876999984</c:v>
                </c:pt>
                <c:pt idx="49383">
                  <c:v>163.841374000185</c:v>
                </c:pt>
                <c:pt idx="49384">
                  <c:v>163.841536999825</c:v>
                </c:pt>
                <c:pt idx="49385">
                  <c:v>163.84258900006898</c:v>
                </c:pt>
                <c:pt idx="49386">
                  <c:v>163.84280900001599</c:v>
                </c:pt>
                <c:pt idx="49387">
                  <c:v>163.844143000005</c:v>
                </c:pt>
                <c:pt idx="49388">
                  <c:v>163.84430400012201</c:v>
                </c:pt>
                <c:pt idx="49389">
                  <c:v>163.84594100008999</c:v>
                </c:pt>
                <c:pt idx="49390">
                  <c:v>163.84616200002699</c:v>
                </c:pt>
                <c:pt idx="49391">
                  <c:v>163.84763599990001</c:v>
                </c:pt>
                <c:pt idx="49392">
                  <c:v>163.84786400021699</c:v>
                </c:pt>
                <c:pt idx="49393">
                  <c:v>163.84830500010099</c:v>
                </c:pt>
                <c:pt idx="49394">
                  <c:v>163.84846500022797</c:v>
                </c:pt>
                <c:pt idx="49395">
                  <c:v>163.850555999943</c:v>
                </c:pt>
                <c:pt idx="49396">
                  <c:v>163.85071400009099</c:v>
                </c:pt>
                <c:pt idx="49397">
                  <c:v>163.85193699989</c:v>
                </c:pt>
                <c:pt idx="49398">
                  <c:v>163.85211799979498</c:v>
                </c:pt>
                <c:pt idx="49399">
                  <c:v>163.85265700000599</c:v>
                </c:pt>
                <c:pt idx="49400">
                  <c:v>163.85282300007</c:v>
                </c:pt>
                <c:pt idx="49401">
                  <c:v>163.85456799980599</c:v>
                </c:pt>
                <c:pt idx="49402">
                  <c:v>163.85465099983702</c:v>
                </c:pt>
                <c:pt idx="49403">
                  <c:v>163.854729999911</c:v>
                </c:pt>
                <c:pt idx="49404">
                  <c:v>163.854796000123</c:v>
                </c:pt>
                <c:pt idx="49405">
                  <c:v>163.85486099989001</c:v>
                </c:pt>
                <c:pt idx="49406">
                  <c:v>163.854922000155</c:v>
                </c:pt>
                <c:pt idx="49407">
                  <c:v>163.854987999911</c:v>
                </c:pt>
                <c:pt idx="49408">
                  <c:v>163.85505900007001</c:v>
                </c:pt>
                <c:pt idx="49409">
                  <c:v>163.85512699980598</c:v>
                </c:pt>
                <c:pt idx="49410">
                  <c:v>163.85519200002801</c:v>
                </c:pt>
                <c:pt idx="49411">
                  <c:v>163.85525299983701</c:v>
                </c:pt>
                <c:pt idx="49412">
                  <c:v>163.85531800005901</c:v>
                </c:pt>
                <c:pt idx="49413">
                  <c:v>163.856261000091</c:v>
                </c:pt>
                <c:pt idx="49414">
                  <c:v>163.85680900020799</c:v>
                </c:pt>
                <c:pt idx="49415">
                  <c:v>163.85748999982701</c:v>
                </c:pt>
                <c:pt idx="49416">
                  <c:v>163.85781600001698</c:v>
                </c:pt>
                <c:pt idx="49417">
                  <c:v>163.85850699998599</c:v>
                </c:pt>
                <c:pt idx="49418">
                  <c:v>163.858807999986</c:v>
                </c:pt>
                <c:pt idx="49419">
                  <c:v>163.85936400001799</c:v>
                </c:pt>
                <c:pt idx="49420">
                  <c:v>163.85980199993301</c:v>
                </c:pt>
                <c:pt idx="49421">
                  <c:v>163.86010999985899</c:v>
                </c:pt>
                <c:pt idx="49422">
                  <c:v>163.86039200005999</c:v>
                </c:pt>
                <c:pt idx="49423">
                  <c:v>163.860755999849</c:v>
                </c:pt>
                <c:pt idx="49424">
                  <c:v>163.861215999986</c:v>
                </c:pt>
                <c:pt idx="49425">
                  <c:v>163.91473500016201</c:v>
                </c:pt>
                <c:pt idx="49426">
                  <c:v>163.932453000143</c:v>
                </c:pt>
                <c:pt idx="49427">
                  <c:v>163.938172000143</c:v>
                </c:pt>
                <c:pt idx="49428">
                  <c:v>163.94300699994298</c:v>
                </c:pt>
                <c:pt idx="49429">
                  <c:v>163.949179000155</c:v>
                </c:pt>
                <c:pt idx="49430">
                  <c:v>163.95979099979698</c:v>
                </c:pt>
                <c:pt idx="49431">
                  <c:v>163.966464000168</c:v>
                </c:pt>
                <c:pt idx="49432">
                  <c:v>163.97326300011599</c:v>
                </c:pt>
                <c:pt idx="49433">
                  <c:v>163.98271700018</c:v>
                </c:pt>
                <c:pt idx="49434">
                  <c:v>163.98676400012801</c:v>
                </c:pt>
                <c:pt idx="49435">
                  <c:v>164.004827000098</c:v>
                </c:pt>
                <c:pt idx="49436">
                  <c:v>164.03088800007001</c:v>
                </c:pt>
                <c:pt idx="49437">
                  <c:v>164.907678999952</c:v>
                </c:pt>
                <c:pt idx="49438">
                  <c:v>164.908261000164</c:v>
                </c:pt>
                <c:pt idx="49439">
                  <c:v>164.909465000164</c:v>
                </c:pt>
                <c:pt idx="49440">
                  <c:v>164.91029700000502</c:v>
                </c:pt>
                <c:pt idx="49441">
                  <c:v>164.91639800005902</c:v>
                </c:pt>
                <c:pt idx="49442">
                  <c:v>164.91719599980502</c:v>
                </c:pt>
                <c:pt idx="49443">
                  <c:v>164.91858800009098</c:v>
                </c:pt>
                <c:pt idx="49444">
                  <c:v>164.91970300012301</c:v>
                </c:pt>
                <c:pt idx="49445">
                  <c:v>164.941992999956</c:v>
                </c:pt>
                <c:pt idx="49446">
                  <c:v>164.94264899984</c:v>
                </c:pt>
                <c:pt idx="49447">
                  <c:v>164.94395400013599</c:v>
                </c:pt>
                <c:pt idx="49448">
                  <c:v>164.94488499983999</c:v>
                </c:pt>
                <c:pt idx="49449">
                  <c:v>164.96720900022399</c:v>
                </c:pt>
                <c:pt idx="49450">
                  <c:v>164.96787000005497</c:v>
                </c:pt>
                <c:pt idx="49451">
                  <c:v>164.968847000182</c:v>
                </c:pt>
                <c:pt idx="49452">
                  <c:v>164.96924100010801</c:v>
                </c:pt>
                <c:pt idx="49453">
                  <c:v>164.96965399983299</c:v>
                </c:pt>
                <c:pt idx="49454">
                  <c:v>164.97019300004399</c:v>
                </c:pt>
                <c:pt idx="49455">
                  <c:v>164.970908000213</c:v>
                </c:pt>
                <c:pt idx="49456">
                  <c:v>164.97220000019198</c:v>
                </c:pt>
                <c:pt idx="49457">
                  <c:v>164.97339099987502</c:v>
                </c:pt>
                <c:pt idx="49458">
                  <c:v>164.97382199986501</c:v>
                </c:pt>
                <c:pt idx="49459">
                  <c:v>164.97467199997101</c:v>
                </c:pt>
                <c:pt idx="49460">
                  <c:v>164.97546299979101</c:v>
                </c:pt>
                <c:pt idx="49461">
                  <c:v>164.97636399981201</c:v>
                </c:pt>
                <c:pt idx="49462">
                  <c:v>164.977023000119</c:v>
                </c:pt>
                <c:pt idx="49463">
                  <c:v>164.97837799988699</c:v>
                </c:pt>
                <c:pt idx="49464">
                  <c:v>164.97935600000301</c:v>
                </c:pt>
                <c:pt idx="49465">
                  <c:v>164.98289399987598</c:v>
                </c:pt>
                <c:pt idx="49466">
                  <c:v>164.984730000014</c:v>
                </c:pt>
                <c:pt idx="49467">
                  <c:v>165.017588999944</c:v>
                </c:pt>
                <c:pt idx="49468">
                  <c:v>165.02804599986101</c:v>
                </c:pt>
                <c:pt idx="49469">
                  <c:v>165.02864799986099</c:v>
                </c:pt>
                <c:pt idx="49470">
                  <c:v>165.02981099983998</c:v>
                </c:pt>
                <c:pt idx="49471">
                  <c:v>165.030664999903</c:v>
                </c:pt>
                <c:pt idx="49472">
                  <c:v>165.03366500000899</c:v>
                </c:pt>
                <c:pt idx="49473">
                  <c:v>165.03526399992498</c:v>
                </c:pt>
                <c:pt idx="49474">
                  <c:v>165.042382000137</c:v>
                </c:pt>
                <c:pt idx="49475">
                  <c:v>165.04272900010599</c:v>
                </c:pt>
                <c:pt idx="49476">
                  <c:v>165.04327399979903</c:v>
                </c:pt>
                <c:pt idx="49477">
                  <c:v>165.044154000042</c:v>
                </c:pt>
                <c:pt idx="49478">
                  <c:v>165.04466900005298</c:v>
                </c:pt>
                <c:pt idx="49479">
                  <c:v>165.06268400007599</c:v>
                </c:pt>
                <c:pt idx="49480">
                  <c:v>165.07274200012</c:v>
                </c:pt>
                <c:pt idx="49481">
                  <c:v>165.07349799985599</c:v>
                </c:pt>
                <c:pt idx="49482">
                  <c:v>165.07487499984501</c:v>
                </c:pt>
                <c:pt idx="49483">
                  <c:v>165.07624699988801</c:v>
                </c:pt>
                <c:pt idx="49484">
                  <c:v>165.08263900004701</c:v>
                </c:pt>
                <c:pt idx="49485">
                  <c:v>165.08294699997299</c:v>
                </c:pt>
                <c:pt idx="49486">
                  <c:v>165.08354000006801</c:v>
                </c:pt>
                <c:pt idx="49487">
                  <c:v>165.084028999899</c:v>
                </c:pt>
                <c:pt idx="49488">
                  <c:v>165.098214999943</c:v>
                </c:pt>
                <c:pt idx="49489">
                  <c:v>165.112524000051</c:v>
                </c:pt>
                <c:pt idx="49490">
                  <c:v>165.11315300022</c:v>
                </c:pt>
                <c:pt idx="49491">
                  <c:v>165.114428999913</c:v>
                </c:pt>
                <c:pt idx="49492">
                  <c:v>165.11540100009302</c:v>
                </c:pt>
                <c:pt idx="49493">
                  <c:v>165.138482000202</c:v>
                </c:pt>
                <c:pt idx="49494">
                  <c:v>165.14009499996899</c:v>
                </c:pt>
                <c:pt idx="49495">
                  <c:v>165.14062599981099</c:v>
                </c:pt>
                <c:pt idx="49496">
                  <c:v>165.14161900022302</c:v>
                </c:pt>
                <c:pt idx="49497">
                  <c:v>165.14228999994799</c:v>
                </c:pt>
                <c:pt idx="49498">
                  <c:v>165.15020799988599</c:v>
                </c:pt>
                <c:pt idx="49499">
                  <c:v>165.15090599978001</c:v>
                </c:pt>
                <c:pt idx="49500">
                  <c:v>165.15092000008698</c:v>
                </c:pt>
                <c:pt idx="49501">
                  <c:v>165.15160800008698</c:v>
                </c:pt>
                <c:pt idx="49502">
                  <c:v>165.15210599982299</c:v>
                </c:pt>
                <c:pt idx="49503">
                  <c:v>165.15289700009799</c:v>
                </c:pt>
                <c:pt idx="49504">
                  <c:v>165.15302400011899</c:v>
                </c:pt>
                <c:pt idx="49505">
                  <c:v>165.15408199984401</c:v>
                </c:pt>
                <c:pt idx="49506">
                  <c:v>165.164627000194</c:v>
                </c:pt>
                <c:pt idx="49507">
                  <c:v>165.16536200015199</c:v>
                </c:pt>
                <c:pt idx="49508">
                  <c:v>165.16721000016298</c:v>
                </c:pt>
                <c:pt idx="49509">
                  <c:v>165.16771799979298</c:v>
                </c:pt>
                <c:pt idx="49510">
                  <c:v>165.16835799984602</c:v>
                </c:pt>
                <c:pt idx="49511">
                  <c:v>165.16851000005701</c:v>
                </c:pt>
                <c:pt idx="49512">
                  <c:v>165.169177999814</c:v>
                </c:pt>
                <c:pt idx="49513">
                  <c:v>165.17005200012099</c:v>
                </c:pt>
                <c:pt idx="49514">
                  <c:v>165.170123999814</c:v>
                </c:pt>
                <c:pt idx="49515">
                  <c:v>165.17151500010999</c:v>
                </c:pt>
                <c:pt idx="49516">
                  <c:v>165.18769599997501</c:v>
                </c:pt>
                <c:pt idx="49517">
                  <c:v>165.188169999964</c:v>
                </c:pt>
                <c:pt idx="49518">
                  <c:v>165.18901700010201</c:v>
                </c:pt>
                <c:pt idx="49519">
                  <c:v>165.18965200020799</c:v>
                </c:pt>
                <c:pt idx="49520">
                  <c:v>165.19755799981701</c:v>
                </c:pt>
                <c:pt idx="49521">
                  <c:v>165.19839800002899</c:v>
                </c:pt>
                <c:pt idx="49522">
                  <c:v>165.199895000114</c:v>
                </c:pt>
                <c:pt idx="49523">
                  <c:v>165.20095199984999</c:v>
                </c:pt>
                <c:pt idx="49524">
                  <c:v>165.20419900007201</c:v>
                </c:pt>
                <c:pt idx="49525">
                  <c:v>165.21188200022101</c:v>
                </c:pt>
                <c:pt idx="49526">
                  <c:v>165.21566199980899</c:v>
                </c:pt>
                <c:pt idx="49527">
                  <c:v>165.21619300010499</c:v>
                </c:pt>
                <c:pt idx="49528">
                  <c:v>165.216565999799</c:v>
                </c:pt>
                <c:pt idx="49529">
                  <c:v>165.21725599977799</c:v>
                </c:pt>
                <c:pt idx="49530">
                  <c:v>165.21783300004199</c:v>
                </c:pt>
                <c:pt idx="49531">
                  <c:v>165.2244349998</c:v>
                </c:pt>
                <c:pt idx="49532">
                  <c:v>165.22626699998</c:v>
                </c:pt>
                <c:pt idx="49533">
                  <c:v>165.22695899993701</c:v>
                </c:pt>
                <c:pt idx="49534">
                  <c:v>165.22826700020201</c:v>
                </c:pt>
                <c:pt idx="49535">
                  <c:v>165.22848300019101</c:v>
                </c:pt>
                <c:pt idx="49536">
                  <c:v>165.22874500014902</c:v>
                </c:pt>
                <c:pt idx="49537">
                  <c:v>165.229191999969</c:v>
                </c:pt>
                <c:pt idx="49538">
                  <c:v>165.22931899999</c:v>
                </c:pt>
                <c:pt idx="49539">
                  <c:v>165.229783000086</c:v>
                </c:pt>
                <c:pt idx="49540">
                  <c:v>165.240406000066</c:v>
                </c:pt>
                <c:pt idx="49541">
                  <c:v>165.24068499984401</c:v>
                </c:pt>
                <c:pt idx="49542">
                  <c:v>165.241182000045</c:v>
                </c:pt>
                <c:pt idx="49543">
                  <c:v>165.24207600014</c:v>
                </c:pt>
                <c:pt idx="49544">
                  <c:v>165.24280800013</c:v>
                </c:pt>
                <c:pt idx="49545">
                  <c:v>165.257050000036</c:v>
                </c:pt>
                <c:pt idx="49546">
                  <c:v>165.259524999783</c:v>
                </c:pt>
                <c:pt idx="49547">
                  <c:v>165.27583200013302</c:v>
                </c:pt>
                <c:pt idx="49548">
                  <c:v>165.27658799986898</c:v>
                </c:pt>
                <c:pt idx="49549">
                  <c:v>165.27883199978501</c:v>
                </c:pt>
                <c:pt idx="49550">
                  <c:v>165.27944700010201</c:v>
                </c:pt>
                <c:pt idx="49551">
                  <c:v>165.28053999991198</c:v>
                </c:pt>
                <c:pt idx="49552">
                  <c:v>165.282065000155</c:v>
                </c:pt>
                <c:pt idx="49553">
                  <c:v>165.28325499984899</c:v>
                </c:pt>
                <c:pt idx="49554">
                  <c:v>165.28354499996502</c:v>
                </c:pt>
                <c:pt idx="49555">
                  <c:v>165.28431999995499</c:v>
                </c:pt>
                <c:pt idx="49556">
                  <c:v>165.28490400014499</c:v>
                </c:pt>
                <c:pt idx="49557">
                  <c:v>165.29102699996599</c:v>
                </c:pt>
                <c:pt idx="49558">
                  <c:v>165.302152000094</c:v>
                </c:pt>
                <c:pt idx="49559">
                  <c:v>165.30280599999898</c:v>
                </c:pt>
                <c:pt idx="49560">
                  <c:v>165.30414399994601</c:v>
                </c:pt>
                <c:pt idx="49561">
                  <c:v>165.30505699984101</c:v>
                </c:pt>
                <c:pt idx="49562">
                  <c:v>165.30996700021203</c:v>
                </c:pt>
                <c:pt idx="49563">
                  <c:v>165.31411400001099</c:v>
                </c:pt>
                <c:pt idx="49564">
                  <c:v>165.31470300014902</c:v>
                </c:pt>
                <c:pt idx="49565">
                  <c:v>165.31565000013802</c:v>
                </c:pt>
                <c:pt idx="49566">
                  <c:v>165.31633700014902</c:v>
                </c:pt>
                <c:pt idx="49567">
                  <c:v>165.321707000202</c:v>
                </c:pt>
                <c:pt idx="49568">
                  <c:v>165.34623400002599</c:v>
                </c:pt>
                <c:pt idx="49569">
                  <c:v>165.349668000089</c:v>
                </c:pt>
                <c:pt idx="49570">
                  <c:v>165.354032999857</c:v>
                </c:pt>
                <c:pt idx="49571">
                  <c:v>165.35449399998399</c:v>
                </c:pt>
                <c:pt idx="49572">
                  <c:v>165.35526200004801</c:v>
                </c:pt>
                <c:pt idx="49573">
                  <c:v>165.35620000013199</c:v>
                </c:pt>
                <c:pt idx="49574">
                  <c:v>165.36076300008</c:v>
                </c:pt>
                <c:pt idx="49575">
                  <c:v>165.38732400022101</c:v>
                </c:pt>
                <c:pt idx="49576">
                  <c:v>165.387992999967</c:v>
                </c:pt>
                <c:pt idx="49577">
                  <c:v>165.38910400004102</c:v>
                </c:pt>
                <c:pt idx="49578">
                  <c:v>165.389277000031</c:v>
                </c:pt>
                <c:pt idx="49579">
                  <c:v>165.389921000041</c:v>
                </c:pt>
                <c:pt idx="49580">
                  <c:v>165.389951000179</c:v>
                </c:pt>
                <c:pt idx="49581">
                  <c:v>165.39013200008401</c:v>
                </c:pt>
                <c:pt idx="49582">
                  <c:v>165.39122599988301</c:v>
                </c:pt>
                <c:pt idx="49583">
                  <c:v>165.39208999984101</c:v>
                </c:pt>
                <c:pt idx="49584">
                  <c:v>165.41135199986402</c:v>
                </c:pt>
                <c:pt idx="49585">
                  <c:v>165.41179600017099</c:v>
                </c:pt>
                <c:pt idx="49586">
                  <c:v>165.41254399999099</c:v>
                </c:pt>
                <c:pt idx="49587">
                  <c:v>165.41311499986401</c:v>
                </c:pt>
                <c:pt idx="49588">
                  <c:v>165.440419999868</c:v>
                </c:pt>
                <c:pt idx="49589">
                  <c:v>165.44823999993199</c:v>
                </c:pt>
                <c:pt idx="49590">
                  <c:v>165.45954000002803</c:v>
                </c:pt>
                <c:pt idx="49591">
                  <c:v>165.49155800021202</c:v>
                </c:pt>
                <c:pt idx="49592">
                  <c:v>165.492214000096</c:v>
                </c:pt>
                <c:pt idx="49593">
                  <c:v>165.49331299984198</c:v>
                </c:pt>
                <c:pt idx="49594">
                  <c:v>165.49411799996901</c:v>
                </c:pt>
                <c:pt idx="49595">
                  <c:v>165.49679799982101</c:v>
                </c:pt>
                <c:pt idx="49596">
                  <c:v>165.50456699997</c:v>
                </c:pt>
                <c:pt idx="49597">
                  <c:v>165.50522399984402</c:v>
                </c:pt>
                <c:pt idx="49598">
                  <c:v>165.506612000172</c:v>
                </c:pt>
                <c:pt idx="49599">
                  <c:v>165.507540999897</c:v>
                </c:pt>
                <c:pt idx="49600">
                  <c:v>165.51950499979202</c:v>
                </c:pt>
                <c:pt idx="49601">
                  <c:v>165.52013899990902</c:v>
                </c:pt>
                <c:pt idx="49602">
                  <c:v>165.52142999989798</c:v>
                </c:pt>
                <c:pt idx="49603">
                  <c:v>165.522420999877</c:v>
                </c:pt>
                <c:pt idx="49604">
                  <c:v>165.55046599978502</c:v>
                </c:pt>
                <c:pt idx="49605">
                  <c:v>165.55113200001799</c:v>
                </c:pt>
                <c:pt idx="49606">
                  <c:v>165.55229000005002</c:v>
                </c:pt>
                <c:pt idx="49607">
                  <c:v>165.55261699977498</c:v>
                </c:pt>
                <c:pt idx="49608">
                  <c:v>165.55355499985998</c:v>
                </c:pt>
                <c:pt idx="49609">
                  <c:v>165.55396300009301</c:v>
                </c:pt>
                <c:pt idx="49610">
                  <c:v>165.56074800018899</c:v>
                </c:pt>
                <c:pt idx="49611">
                  <c:v>165.561410999998</c:v>
                </c:pt>
                <c:pt idx="49612">
                  <c:v>165.562533999946</c:v>
                </c:pt>
                <c:pt idx="49613">
                  <c:v>165.563288000157</c:v>
                </c:pt>
                <c:pt idx="49614">
                  <c:v>165.580862999831</c:v>
                </c:pt>
                <c:pt idx="49615">
                  <c:v>165.58141999985298</c:v>
                </c:pt>
                <c:pt idx="49616">
                  <c:v>165.58228299982102</c:v>
                </c:pt>
                <c:pt idx="49617">
                  <c:v>165.58290400007502</c:v>
                </c:pt>
                <c:pt idx="49618">
                  <c:v>165.592282000034</c:v>
                </c:pt>
                <c:pt idx="49619">
                  <c:v>165.59246399992799</c:v>
                </c:pt>
                <c:pt idx="49620">
                  <c:v>165.59283000015</c:v>
                </c:pt>
                <c:pt idx="49621">
                  <c:v>165.59283500009701</c:v>
                </c:pt>
                <c:pt idx="49622">
                  <c:v>165.59382300010802</c:v>
                </c:pt>
                <c:pt idx="49623">
                  <c:v>165.59382600007601</c:v>
                </c:pt>
                <c:pt idx="49624">
                  <c:v>165.594064999822</c:v>
                </c:pt>
                <c:pt idx="49625">
                  <c:v>165.594521000002</c:v>
                </c:pt>
                <c:pt idx="49626">
                  <c:v>165.594522999981</c:v>
                </c:pt>
                <c:pt idx="49627">
                  <c:v>165.610116000152</c:v>
                </c:pt>
                <c:pt idx="49628">
                  <c:v>165.61077100004601</c:v>
                </c:pt>
                <c:pt idx="49629">
                  <c:v>165.61213100021601</c:v>
                </c:pt>
                <c:pt idx="49630">
                  <c:v>165.61300800003599</c:v>
                </c:pt>
                <c:pt idx="49631">
                  <c:v>165.61413799990902</c:v>
                </c:pt>
                <c:pt idx="49632">
                  <c:v>165.617771000142</c:v>
                </c:pt>
                <c:pt idx="49633">
                  <c:v>165.618471000016</c:v>
                </c:pt>
                <c:pt idx="49634">
                  <c:v>165.61987100021699</c:v>
                </c:pt>
                <c:pt idx="49635">
                  <c:v>165.62102899979399</c:v>
                </c:pt>
                <c:pt idx="49636">
                  <c:v>165.626968000196</c:v>
                </c:pt>
                <c:pt idx="49637">
                  <c:v>165.627645999848</c:v>
                </c:pt>
                <c:pt idx="49638">
                  <c:v>165.62888999987899</c:v>
                </c:pt>
                <c:pt idx="49639">
                  <c:v>165.630349999901</c:v>
                </c:pt>
                <c:pt idx="49640">
                  <c:v>165.64354000001902</c:v>
                </c:pt>
                <c:pt idx="49641">
                  <c:v>165.647723999882</c:v>
                </c:pt>
                <c:pt idx="49642">
                  <c:v>165.65046300001902</c:v>
                </c:pt>
                <c:pt idx="49643">
                  <c:v>165.651191000051</c:v>
                </c:pt>
                <c:pt idx="49644">
                  <c:v>165.65244399998798</c:v>
                </c:pt>
                <c:pt idx="49645">
                  <c:v>165.65339999988203</c:v>
                </c:pt>
                <c:pt idx="49646">
                  <c:v>165.66251199992601</c:v>
                </c:pt>
                <c:pt idx="49647">
                  <c:v>165.66891899992601</c:v>
                </c:pt>
                <c:pt idx="49648">
                  <c:v>165.672966999864</c:v>
                </c:pt>
                <c:pt idx="49649">
                  <c:v>165.68407400018199</c:v>
                </c:pt>
                <c:pt idx="49650">
                  <c:v>165.684581999812</c:v>
                </c:pt>
                <c:pt idx="49651">
                  <c:v>165.685491000203</c:v>
                </c:pt>
                <c:pt idx="49652">
                  <c:v>165.68625699983298</c:v>
                </c:pt>
                <c:pt idx="49653">
                  <c:v>165.691576999961</c:v>
                </c:pt>
                <c:pt idx="49654">
                  <c:v>165.69182400007702</c:v>
                </c:pt>
                <c:pt idx="49655">
                  <c:v>165.69204100005601</c:v>
                </c:pt>
                <c:pt idx="49656">
                  <c:v>165.69232900019401</c:v>
                </c:pt>
                <c:pt idx="49657">
                  <c:v>165.69289900007701</c:v>
                </c:pt>
                <c:pt idx="49658">
                  <c:v>165.69316899995101</c:v>
                </c:pt>
                <c:pt idx="49659">
                  <c:v>165.693661000204</c:v>
                </c:pt>
                <c:pt idx="49660">
                  <c:v>165.694105000056</c:v>
                </c:pt>
                <c:pt idx="49661">
                  <c:v>165.695640000194</c:v>
                </c:pt>
                <c:pt idx="49662">
                  <c:v>165.69627899980301</c:v>
                </c:pt>
                <c:pt idx="49663">
                  <c:v>165.697080999962</c:v>
                </c:pt>
                <c:pt idx="49664">
                  <c:v>165.69825499982397</c:v>
                </c:pt>
                <c:pt idx="49665">
                  <c:v>165.70003800006802</c:v>
                </c:pt>
                <c:pt idx="49666">
                  <c:v>165.71757100018598</c:v>
                </c:pt>
                <c:pt idx="49667">
                  <c:v>165.71762200010099</c:v>
                </c:pt>
                <c:pt idx="49668">
                  <c:v>165.718165999805</c:v>
                </c:pt>
                <c:pt idx="49669">
                  <c:v>165.71900899998502</c:v>
                </c:pt>
                <c:pt idx="49670">
                  <c:v>165.719651000017</c:v>
                </c:pt>
                <c:pt idx="49671">
                  <c:v>165.74943500017901</c:v>
                </c:pt>
                <c:pt idx="49672">
                  <c:v>165.75069600003098</c:v>
                </c:pt>
                <c:pt idx="49673">
                  <c:v>165.750918999947</c:v>
                </c:pt>
                <c:pt idx="49674">
                  <c:v>165.75135799985199</c:v>
                </c:pt>
                <c:pt idx="49675">
                  <c:v>165.75153900021101</c:v>
                </c:pt>
                <c:pt idx="49676">
                  <c:v>165.752494000116</c:v>
                </c:pt>
                <c:pt idx="49677">
                  <c:v>165.75280599999999</c:v>
                </c:pt>
                <c:pt idx="49678">
                  <c:v>165.753277000021</c:v>
                </c:pt>
                <c:pt idx="49679">
                  <c:v>165.75374000012698</c:v>
                </c:pt>
                <c:pt idx="49680">
                  <c:v>165.75448299999999</c:v>
                </c:pt>
                <c:pt idx="49681">
                  <c:v>165.75515900012698</c:v>
                </c:pt>
                <c:pt idx="49682">
                  <c:v>165.75630699981002</c:v>
                </c:pt>
                <c:pt idx="49683">
                  <c:v>165.757110999948</c:v>
                </c:pt>
                <c:pt idx="49684">
                  <c:v>165.76298700010699</c:v>
                </c:pt>
                <c:pt idx="49685">
                  <c:v>165.770948000044</c:v>
                </c:pt>
                <c:pt idx="49686">
                  <c:v>165.77248900011901</c:v>
                </c:pt>
                <c:pt idx="49687">
                  <c:v>165.796862000206</c:v>
                </c:pt>
                <c:pt idx="49688">
                  <c:v>165.809245000218</c:v>
                </c:pt>
                <c:pt idx="49689">
                  <c:v>165.80999000007</c:v>
                </c:pt>
                <c:pt idx="49690">
                  <c:v>165.81131400016599</c:v>
                </c:pt>
                <c:pt idx="49691">
                  <c:v>165.81227500000699</c:v>
                </c:pt>
                <c:pt idx="49692">
                  <c:v>165.81722399996502</c:v>
                </c:pt>
                <c:pt idx="49693">
                  <c:v>165.81958400001801</c:v>
                </c:pt>
                <c:pt idx="49694">
                  <c:v>165.82390800022</c:v>
                </c:pt>
                <c:pt idx="49695">
                  <c:v>165.82431599999799</c:v>
                </c:pt>
                <c:pt idx="49696">
                  <c:v>165.825095999935</c:v>
                </c:pt>
                <c:pt idx="49697">
                  <c:v>165.82565499993501</c:v>
                </c:pt>
                <c:pt idx="49698">
                  <c:v>165.825814000072</c:v>
                </c:pt>
                <c:pt idx="49699">
                  <c:v>165.840936000222</c:v>
                </c:pt>
                <c:pt idx="49700">
                  <c:v>165.841525999894</c:v>
                </c:pt>
                <c:pt idx="49701">
                  <c:v>165.84270000021201</c:v>
                </c:pt>
                <c:pt idx="49702">
                  <c:v>165.84351499977799</c:v>
                </c:pt>
                <c:pt idx="49703">
                  <c:v>165.848338000159</c:v>
                </c:pt>
                <c:pt idx="49704">
                  <c:v>165.848981000181</c:v>
                </c:pt>
                <c:pt idx="49705">
                  <c:v>165.85008799984197</c:v>
                </c:pt>
                <c:pt idx="49706">
                  <c:v>165.85094099991599</c:v>
                </c:pt>
                <c:pt idx="49707">
                  <c:v>165.853619999779</c:v>
                </c:pt>
                <c:pt idx="49708">
                  <c:v>165.85398600000102</c:v>
                </c:pt>
                <c:pt idx="49709">
                  <c:v>165.85460499982199</c:v>
                </c:pt>
                <c:pt idx="49710">
                  <c:v>165.85497999994899</c:v>
                </c:pt>
                <c:pt idx="49711">
                  <c:v>165.86889500013001</c:v>
                </c:pt>
                <c:pt idx="49712">
                  <c:v>165.86951999988699</c:v>
                </c:pt>
                <c:pt idx="49713">
                  <c:v>165.903382000124</c:v>
                </c:pt>
                <c:pt idx="49714">
                  <c:v>165.90799000005001</c:v>
                </c:pt>
                <c:pt idx="49715">
                  <c:v>165.90868200000799</c:v>
                </c:pt>
                <c:pt idx="49716">
                  <c:v>165.90989899987099</c:v>
                </c:pt>
                <c:pt idx="49717">
                  <c:v>165.91090300016702</c:v>
                </c:pt>
                <c:pt idx="49718">
                  <c:v>165.91302200004</c:v>
                </c:pt>
                <c:pt idx="49719">
                  <c:v>165.920297999946</c:v>
                </c:pt>
                <c:pt idx="49720">
                  <c:v>165.929482000137</c:v>
                </c:pt>
                <c:pt idx="49721">
                  <c:v>165.93020700020099</c:v>
                </c:pt>
                <c:pt idx="49722">
                  <c:v>165.93187899979901</c:v>
                </c:pt>
                <c:pt idx="49723">
                  <c:v>165.93304600019101</c:v>
                </c:pt>
                <c:pt idx="49724">
                  <c:v>165.945394000118</c:v>
                </c:pt>
                <c:pt idx="49725">
                  <c:v>165.94590600016002</c:v>
                </c:pt>
                <c:pt idx="49726">
                  <c:v>165.94672600012902</c:v>
                </c:pt>
                <c:pt idx="49727">
                  <c:v>165.94728800009702</c:v>
                </c:pt>
                <c:pt idx="49728">
                  <c:v>165.94916699978</c:v>
                </c:pt>
                <c:pt idx="49729">
                  <c:v>165.94981800017101</c:v>
                </c:pt>
                <c:pt idx="49730">
                  <c:v>165.951246000076</c:v>
                </c:pt>
                <c:pt idx="49731">
                  <c:v>165.952198000013</c:v>
                </c:pt>
                <c:pt idx="49732">
                  <c:v>165.95647699978102</c:v>
                </c:pt>
                <c:pt idx="49733">
                  <c:v>165.96727800015199</c:v>
                </c:pt>
                <c:pt idx="49734">
                  <c:v>165.967784999793</c:v>
                </c:pt>
                <c:pt idx="49735">
                  <c:v>165.96860199979298</c:v>
                </c:pt>
                <c:pt idx="49736">
                  <c:v>165.969112999846</c:v>
                </c:pt>
                <c:pt idx="49737">
                  <c:v>165.971020000142</c:v>
                </c:pt>
                <c:pt idx="49738">
                  <c:v>165.97172799993101</c:v>
                </c:pt>
                <c:pt idx="49739">
                  <c:v>165.97308900009</c:v>
                </c:pt>
                <c:pt idx="49740">
                  <c:v>165.974049999931</c:v>
                </c:pt>
                <c:pt idx="49741">
                  <c:v>165.975636999974</c:v>
                </c:pt>
                <c:pt idx="49742">
                  <c:v>165.97634900017499</c:v>
                </c:pt>
                <c:pt idx="49743">
                  <c:v>165.97680999984701</c:v>
                </c:pt>
                <c:pt idx="49744">
                  <c:v>165.97749699985701</c:v>
                </c:pt>
                <c:pt idx="49745">
                  <c:v>165.977508000196</c:v>
                </c:pt>
                <c:pt idx="49746">
                  <c:v>165.97846400009001</c:v>
                </c:pt>
                <c:pt idx="49747">
                  <c:v>165.97876100013301</c:v>
                </c:pt>
                <c:pt idx="49748">
                  <c:v>165.979796000101</c:v>
                </c:pt>
                <c:pt idx="49749">
                  <c:v>165.99552199977498</c:v>
                </c:pt>
                <c:pt idx="49750">
                  <c:v>166.003242999977</c:v>
                </c:pt>
                <c:pt idx="49751">
                  <c:v>166.00387800008301</c:v>
                </c:pt>
                <c:pt idx="49752">
                  <c:v>166.00427699995601</c:v>
                </c:pt>
                <c:pt idx="49753">
                  <c:v>166.005067999776</c:v>
                </c:pt>
                <c:pt idx="49754">
                  <c:v>166.005940000104</c:v>
                </c:pt>
                <c:pt idx="49755">
                  <c:v>166.01009299984</c:v>
                </c:pt>
                <c:pt idx="49756">
                  <c:v>166.01925099985201</c:v>
                </c:pt>
                <c:pt idx="49757">
                  <c:v>166.02696200015899</c:v>
                </c:pt>
                <c:pt idx="49758">
                  <c:v>166.02739000018099</c:v>
                </c:pt>
                <c:pt idx="49759">
                  <c:v>166.027970999948</c:v>
                </c:pt>
                <c:pt idx="49760">
                  <c:v>166.028368999832</c:v>
                </c:pt>
                <c:pt idx="49761">
                  <c:v>166.029565999906</c:v>
                </c:pt>
                <c:pt idx="49762">
                  <c:v>166.03017199986402</c:v>
                </c:pt>
                <c:pt idx="49763">
                  <c:v>166.03133499984301</c:v>
                </c:pt>
                <c:pt idx="49764">
                  <c:v>166.03255400013899</c:v>
                </c:pt>
                <c:pt idx="49765">
                  <c:v>166.035616000044</c:v>
                </c:pt>
                <c:pt idx="49766">
                  <c:v>166.05534600012101</c:v>
                </c:pt>
                <c:pt idx="49767">
                  <c:v>166.05544200001498</c:v>
                </c:pt>
                <c:pt idx="49768">
                  <c:v>166.05562699987701</c:v>
                </c:pt>
                <c:pt idx="49769">
                  <c:v>166.056081000078</c:v>
                </c:pt>
                <c:pt idx="49770">
                  <c:v>166.05641100022598</c:v>
                </c:pt>
                <c:pt idx="49771">
                  <c:v>166.062993000196</c:v>
                </c:pt>
                <c:pt idx="49772">
                  <c:v>166.069761000017</c:v>
                </c:pt>
                <c:pt idx="49773">
                  <c:v>166.07035400011199</c:v>
                </c:pt>
                <c:pt idx="49774">
                  <c:v>166.07168000018601</c:v>
                </c:pt>
                <c:pt idx="49775">
                  <c:v>166.072602999975</c:v>
                </c:pt>
                <c:pt idx="49776">
                  <c:v>166.097772999819</c:v>
                </c:pt>
                <c:pt idx="49777">
                  <c:v>166.09981700003098</c:v>
                </c:pt>
                <c:pt idx="49778">
                  <c:v>166.10034599989302</c:v>
                </c:pt>
                <c:pt idx="49779">
                  <c:v>166.101394000179</c:v>
                </c:pt>
                <c:pt idx="49780">
                  <c:v>166.10213500007299</c:v>
                </c:pt>
                <c:pt idx="49781">
                  <c:v>166.107177999947</c:v>
                </c:pt>
                <c:pt idx="49782">
                  <c:v>166.11700700013901</c:v>
                </c:pt>
                <c:pt idx="49783">
                  <c:v>166.11783999996899</c:v>
                </c:pt>
                <c:pt idx="49784">
                  <c:v>166.12103199986402</c:v>
                </c:pt>
                <c:pt idx="49785">
                  <c:v>166.12172699979001</c:v>
                </c:pt>
                <c:pt idx="49786">
                  <c:v>166.122395999991</c:v>
                </c:pt>
                <c:pt idx="49787">
                  <c:v>166.123562999928</c:v>
                </c:pt>
                <c:pt idx="49788">
                  <c:v>166.12431900011799</c:v>
                </c:pt>
                <c:pt idx="49789">
                  <c:v>166.124433999812</c:v>
                </c:pt>
                <c:pt idx="49790">
                  <c:v>166.12476599993801</c:v>
                </c:pt>
                <c:pt idx="49791">
                  <c:v>166.12564400020301</c:v>
                </c:pt>
                <c:pt idx="49792">
                  <c:v>166.12700299992801</c:v>
                </c:pt>
                <c:pt idx="49793">
                  <c:v>166.135825999845</c:v>
                </c:pt>
                <c:pt idx="49794">
                  <c:v>166.140007000194</c:v>
                </c:pt>
                <c:pt idx="49795">
                  <c:v>166.140714999983</c:v>
                </c:pt>
                <c:pt idx="49796">
                  <c:v>166.14201399988801</c:v>
                </c:pt>
                <c:pt idx="49797">
                  <c:v>166.14299899993</c:v>
                </c:pt>
                <c:pt idx="49798">
                  <c:v>166.14833399989899</c:v>
                </c:pt>
                <c:pt idx="49799">
                  <c:v>166.14834700021601</c:v>
                </c:pt>
                <c:pt idx="49800">
                  <c:v>166.14897099998399</c:v>
                </c:pt>
                <c:pt idx="49801">
                  <c:v>166.14897999988898</c:v>
                </c:pt>
                <c:pt idx="49802">
                  <c:v>166.150215000016</c:v>
                </c:pt>
                <c:pt idx="49803">
                  <c:v>166.150216000005</c:v>
                </c:pt>
                <c:pt idx="49804">
                  <c:v>166.151021000132</c:v>
                </c:pt>
                <c:pt idx="49805">
                  <c:v>166.15102500009002</c:v>
                </c:pt>
                <c:pt idx="49806">
                  <c:v>166.16946000021898</c:v>
                </c:pt>
                <c:pt idx="49807">
                  <c:v>166.17746000019898</c:v>
                </c:pt>
                <c:pt idx="49808">
                  <c:v>166.178176999892</c:v>
                </c:pt>
                <c:pt idx="49809">
                  <c:v>166.17949200008198</c:v>
                </c:pt>
                <c:pt idx="49810">
                  <c:v>166.180432000146</c:v>
                </c:pt>
                <c:pt idx="49811">
                  <c:v>166.18106099986099</c:v>
                </c:pt>
                <c:pt idx="49812">
                  <c:v>166.18195699993501</c:v>
                </c:pt>
                <c:pt idx="49813">
                  <c:v>166.184613000041</c:v>
                </c:pt>
                <c:pt idx="49814">
                  <c:v>166.18481500017802</c:v>
                </c:pt>
                <c:pt idx="49815">
                  <c:v>166.18577100007298</c:v>
                </c:pt>
                <c:pt idx="49816">
                  <c:v>166.18601099980802</c:v>
                </c:pt>
                <c:pt idx="49817">
                  <c:v>166.187543999967</c:v>
                </c:pt>
                <c:pt idx="49818">
                  <c:v>166.18779899999899</c:v>
                </c:pt>
                <c:pt idx="49819">
                  <c:v>166.18899700006199</c:v>
                </c:pt>
                <c:pt idx="49820">
                  <c:v>166.18911700015801</c:v>
                </c:pt>
                <c:pt idx="49821">
                  <c:v>166.189228999883</c:v>
                </c:pt>
                <c:pt idx="49822">
                  <c:v>166.18931999983002</c:v>
                </c:pt>
                <c:pt idx="49823">
                  <c:v>166.19109300017899</c:v>
                </c:pt>
                <c:pt idx="49824">
                  <c:v>166.19165600013699</c:v>
                </c:pt>
                <c:pt idx="49825">
                  <c:v>166.19214100001003</c:v>
                </c:pt>
                <c:pt idx="49826">
                  <c:v>166.19258899982</c:v>
                </c:pt>
                <c:pt idx="49827">
                  <c:v>166.20085100021203</c:v>
                </c:pt>
                <c:pt idx="49828">
                  <c:v>166.207763999864</c:v>
                </c:pt>
                <c:pt idx="49829">
                  <c:v>166.208298000128</c:v>
                </c:pt>
                <c:pt idx="49830">
                  <c:v>166.20938400001202</c:v>
                </c:pt>
                <c:pt idx="49831">
                  <c:v>166.20939099993802</c:v>
                </c:pt>
                <c:pt idx="49832">
                  <c:v>166.21004199987502</c:v>
                </c:pt>
                <c:pt idx="49833">
                  <c:v>166.21009600021299</c:v>
                </c:pt>
                <c:pt idx="49834">
                  <c:v>166.21123899994902</c:v>
                </c:pt>
                <c:pt idx="49835">
                  <c:v>166.212086000086</c:v>
                </c:pt>
                <c:pt idx="49836">
                  <c:v>166.21727800020301</c:v>
                </c:pt>
                <c:pt idx="49837">
                  <c:v>166.217287000108</c:v>
                </c:pt>
                <c:pt idx="49838">
                  <c:v>166.23409000021601</c:v>
                </c:pt>
                <c:pt idx="49839">
                  <c:v>166.23466500004699</c:v>
                </c:pt>
                <c:pt idx="49840">
                  <c:v>166.23569100010999</c:v>
                </c:pt>
                <c:pt idx="49841">
                  <c:v>166.236420000132</c:v>
                </c:pt>
                <c:pt idx="49842">
                  <c:v>166.24014599983599</c:v>
                </c:pt>
                <c:pt idx="49843">
                  <c:v>166.240534999815</c:v>
                </c:pt>
                <c:pt idx="49844">
                  <c:v>166.24120500000501</c:v>
                </c:pt>
                <c:pt idx="49845">
                  <c:v>166.24171800003703</c:v>
                </c:pt>
                <c:pt idx="49846">
                  <c:v>166.249119999974</c:v>
                </c:pt>
                <c:pt idx="49847">
                  <c:v>166.254105000007</c:v>
                </c:pt>
                <c:pt idx="49848">
                  <c:v>166.254734000176</c:v>
                </c:pt>
                <c:pt idx="49849">
                  <c:v>166.25610299979499</c:v>
                </c:pt>
                <c:pt idx="49850">
                  <c:v>166.256980000071</c:v>
                </c:pt>
                <c:pt idx="49851">
                  <c:v>166.27053000001902</c:v>
                </c:pt>
                <c:pt idx="49852">
                  <c:v>166.27220100008299</c:v>
                </c:pt>
                <c:pt idx="49853">
                  <c:v>166.29668299992701</c:v>
                </c:pt>
                <c:pt idx="49854">
                  <c:v>166.30836100011899</c:v>
                </c:pt>
                <c:pt idx="49855">
                  <c:v>166.308940999897</c:v>
                </c:pt>
                <c:pt idx="49856">
                  <c:v>166.309082000225</c:v>
                </c:pt>
                <c:pt idx="49857">
                  <c:v>166.309740000087</c:v>
                </c:pt>
                <c:pt idx="49858">
                  <c:v>166.31012900006601</c:v>
                </c:pt>
                <c:pt idx="49859">
                  <c:v>166.31096899982302</c:v>
                </c:pt>
                <c:pt idx="49860">
                  <c:v>166.310972999781</c:v>
                </c:pt>
                <c:pt idx="49861">
                  <c:v>166.311003999908</c:v>
                </c:pt>
                <c:pt idx="49862">
                  <c:v>166.312407000077</c:v>
                </c:pt>
                <c:pt idx="49863">
                  <c:v>166.312553999887</c:v>
                </c:pt>
                <c:pt idx="49864">
                  <c:v>166.312967000067</c:v>
                </c:pt>
                <c:pt idx="49865">
                  <c:v>166.31302299992902</c:v>
                </c:pt>
                <c:pt idx="49866">
                  <c:v>166.31377300018298</c:v>
                </c:pt>
                <c:pt idx="49867">
                  <c:v>166.31433800012002</c:v>
                </c:pt>
                <c:pt idx="49868">
                  <c:v>166.31920500003599</c:v>
                </c:pt>
                <c:pt idx="49869">
                  <c:v>166.32162299992999</c:v>
                </c:pt>
                <c:pt idx="49870">
                  <c:v>166.32264400004701</c:v>
                </c:pt>
                <c:pt idx="49871">
                  <c:v>166.33585099998501</c:v>
                </c:pt>
                <c:pt idx="49872">
                  <c:v>166.33660800016497</c:v>
                </c:pt>
                <c:pt idx="49873">
                  <c:v>166.33783499992199</c:v>
                </c:pt>
                <c:pt idx="49874">
                  <c:v>166.33878799984799</c:v>
                </c:pt>
                <c:pt idx="49875">
                  <c:v>166.34337699997499</c:v>
                </c:pt>
                <c:pt idx="49876">
                  <c:v>166.35180599996599</c:v>
                </c:pt>
                <c:pt idx="49877">
                  <c:v>166.36977400003099</c:v>
                </c:pt>
                <c:pt idx="49878">
                  <c:v>166.36985700006301</c:v>
                </c:pt>
                <c:pt idx="49879">
                  <c:v>166.37012899991501</c:v>
                </c:pt>
                <c:pt idx="49880">
                  <c:v>166.370552999978</c:v>
                </c:pt>
                <c:pt idx="49881">
                  <c:v>166.37082499983001</c:v>
                </c:pt>
                <c:pt idx="49882">
                  <c:v>166.37092000018998</c:v>
                </c:pt>
                <c:pt idx="49883">
                  <c:v>166.37129799983001</c:v>
                </c:pt>
                <c:pt idx="49884">
                  <c:v>166.371593999883</c:v>
                </c:pt>
                <c:pt idx="49885">
                  <c:v>166.37184899991502</c:v>
                </c:pt>
                <c:pt idx="49886">
                  <c:v>166.372732000127</c:v>
                </c:pt>
                <c:pt idx="49887">
                  <c:v>166.372867000063</c:v>
                </c:pt>
                <c:pt idx="49888">
                  <c:v>166.373522999947</c:v>
                </c:pt>
                <c:pt idx="49889">
                  <c:v>166.375488000085</c:v>
                </c:pt>
                <c:pt idx="49890">
                  <c:v>166.383162999864</c:v>
                </c:pt>
                <c:pt idx="49891">
                  <c:v>166.393179999886</c:v>
                </c:pt>
                <c:pt idx="49892">
                  <c:v>166.39902299993901</c:v>
                </c:pt>
                <c:pt idx="49893">
                  <c:v>166.39967699984402</c:v>
                </c:pt>
                <c:pt idx="49894">
                  <c:v>166.40013999995</c:v>
                </c:pt>
                <c:pt idx="49895">
                  <c:v>166.40068100014099</c:v>
                </c:pt>
                <c:pt idx="49896">
                  <c:v>166.40085800008799</c:v>
                </c:pt>
                <c:pt idx="49897">
                  <c:v>166.401507000045</c:v>
                </c:pt>
                <c:pt idx="49898">
                  <c:v>166.40220299996099</c:v>
                </c:pt>
                <c:pt idx="49899">
                  <c:v>166.40317200017302</c:v>
                </c:pt>
                <c:pt idx="49900">
                  <c:v>166.41203700009999</c:v>
                </c:pt>
                <c:pt idx="49901">
                  <c:v>166.418548999899</c:v>
                </c:pt>
                <c:pt idx="49902">
                  <c:v>166.44140800008199</c:v>
                </c:pt>
                <c:pt idx="49903">
                  <c:v>166.44530099983902</c:v>
                </c:pt>
                <c:pt idx="49904">
                  <c:v>166.44613000016702</c:v>
                </c:pt>
                <c:pt idx="49905">
                  <c:v>166.44711900016702</c:v>
                </c:pt>
                <c:pt idx="49906">
                  <c:v>166.44734100009302</c:v>
                </c:pt>
                <c:pt idx="49907">
                  <c:v>166.448392999882</c:v>
                </c:pt>
                <c:pt idx="49908">
                  <c:v>166.448498000136</c:v>
                </c:pt>
                <c:pt idx="49909">
                  <c:v>166.44934099986099</c:v>
                </c:pt>
                <c:pt idx="49910">
                  <c:v>166.45046099984</c:v>
                </c:pt>
                <c:pt idx="49911">
                  <c:v>166.450978999819</c:v>
                </c:pt>
                <c:pt idx="49912">
                  <c:v>166.46159899983098</c:v>
                </c:pt>
                <c:pt idx="49913">
                  <c:v>166.48865500019301</c:v>
                </c:pt>
                <c:pt idx="49914">
                  <c:v>166.48922600006699</c:v>
                </c:pt>
                <c:pt idx="49915">
                  <c:v>166.49020500017198</c:v>
                </c:pt>
                <c:pt idx="49916">
                  <c:v>166.491021000183</c:v>
                </c:pt>
                <c:pt idx="49917">
                  <c:v>166.49804000007799</c:v>
                </c:pt>
                <c:pt idx="49918">
                  <c:v>166.51480300015399</c:v>
                </c:pt>
                <c:pt idx="49919">
                  <c:v>166.51555399994299</c:v>
                </c:pt>
                <c:pt idx="49920">
                  <c:v>166.516779000176</c:v>
                </c:pt>
                <c:pt idx="49921">
                  <c:v>166.517680000197</c:v>
                </c:pt>
                <c:pt idx="49922">
                  <c:v>166.51857599981599</c:v>
                </c:pt>
                <c:pt idx="49923">
                  <c:v>166.51894799997498</c:v>
                </c:pt>
                <c:pt idx="49924">
                  <c:v>166.51969399981601</c:v>
                </c:pt>
                <c:pt idx="49925">
                  <c:v>166.52018000013399</c:v>
                </c:pt>
                <c:pt idx="49926">
                  <c:v>166.52048700007001</c:v>
                </c:pt>
                <c:pt idx="49927">
                  <c:v>166.52120199978501</c:v>
                </c:pt>
                <c:pt idx="49928">
                  <c:v>166.52225100005998</c:v>
                </c:pt>
                <c:pt idx="49929">
                  <c:v>166.52317399984801</c:v>
                </c:pt>
                <c:pt idx="49930">
                  <c:v>166.52443000020799</c:v>
                </c:pt>
                <c:pt idx="49931">
                  <c:v>166.524906000177</c:v>
                </c:pt>
                <c:pt idx="49932">
                  <c:v>166.52571399981701</c:v>
                </c:pt>
                <c:pt idx="49933">
                  <c:v>166.52628600013398</c:v>
                </c:pt>
                <c:pt idx="49934">
                  <c:v>166.53162700004</c:v>
                </c:pt>
                <c:pt idx="49935">
                  <c:v>166.53948000020998</c:v>
                </c:pt>
                <c:pt idx="49936">
                  <c:v>166.54200899983999</c:v>
                </c:pt>
                <c:pt idx="49937">
                  <c:v>166.54263700001999</c:v>
                </c:pt>
                <c:pt idx="49938">
                  <c:v>166.543935999925</c:v>
                </c:pt>
                <c:pt idx="49939">
                  <c:v>166.54531199992499</c:v>
                </c:pt>
                <c:pt idx="49940">
                  <c:v>166.55202899983098</c:v>
                </c:pt>
                <c:pt idx="49941">
                  <c:v>166.561183999874</c:v>
                </c:pt>
                <c:pt idx="49942">
                  <c:v>166.561925000223</c:v>
                </c:pt>
                <c:pt idx="49943">
                  <c:v>166.56323899997</c:v>
                </c:pt>
                <c:pt idx="49944">
                  <c:v>166.5632979998</c:v>
                </c:pt>
                <c:pt idx="49945">
                  <c:v>166.564013999959</c:v>
                </c:pt>
                <c:pt idx="49946">
                  <c:v>166.56413900000101</c:v>
                </c:pt>
                <c:pt idx="49947">
                  <c:v>166.565248000097</c:v>
                </c:pt>
                <c:pt idx="49948">
                  <c:v>166.56622800019198</c:v>
                </c:pt>
                <c:pt idx="49949">
                  <c:v>166.58525899993001</c:v>
                </c:pt>
                <c:pt idx="49950">
                  <c:v>166.585696999845</c:v>
                </c:pt>
                <c:pt idx="49951">
                  <c:v>166.59328900004701</c:v>
                </c:pt>
                <c:pt idx="49952">
                  <c:v>166.593676000047</c:v>
                </c:pt>
                <c:pt idx="49953">
                  <c:v>166.59370900015301</c:v>
                </c:pt>
                <c:pt idx="49954">
                  <c:v>166.59444100014298</c:v>
                </c:pt>
                <c:pt idx="49955">
                  <c:v>166.594954000174</c:v>
                </c:pt>
                <c:pt idx="49956">
                  <c:v>166.60577299990101</c:v>
                </c:pt>
                <c:pt idx="49957">
                  <c:v>166.617822999796</c:v>
                </c:pt>
                <c:pt idx="49958">
                  <c:v>166.618036999807</c:v>
                </c:pt>
                <c:pt idx="49959">
                  <c:v>166.61819499995499</c:v>
                </c:pt>
                <c:pt idx="49960">
                  <c:v>166.61867899983901</c:v>
                </c:pt>
                <c:pt idx="49961">
                  <c:v>166.61885499979601</c:v>
                </c:pt>
                <c:pt idx="49962">
                  <c:v>166.619340000124</c:v>
                </c:pt>
                <c:pt idx="49963">
                  <c:v>166.620002999934</c:v>
                </c:pt>
                <c:pt idx="49964">
                  <c:v>166.620905999934</c:v>
                </c:pt>
                <c:pt idx="49965">
                  <c:v>166.630543999872</c:v>
                </c:pt>
                <c:pt idx="49966">
                  <c:v>166.63125000013599</c:v>
                </c:pt>
                <c:pt idx="49967">
                  <c:v>166.63259300003099</c:v>
                </c:pt>
                <c:pt idx="49968">
                  <c:v>166.63365300018901</c:v>
                </c:pt>
                <c:pt idx="49969">
                  <c:v>166.63638699992498</c:v>
                </c:pt>
                <c:pt idx="49970">
                  <c:v>166.64191000018002</c:v>
                </c:pt>
                <c:pt idx="49971">
                  <c:v>166.65592400022399</c:v>
                </c:pt>
                <c:pt idx="49972">
                  <c:v>166.66945199994998</c:v>
                </c:pt>
                <c:pt idx="49973">
                  <c:v>166.66998900018299</c:v>
                </c:pt>
                <c:pt idx="49974">
                  <c:v>166.67288700000398</c:v>
                </c:pt>
                <c:pt idx="49975">
                  <c:v>166.673482000078</c:v>
                </c:pt>
                <c:pt idx="49976">
                  <c:v>166.67456899995099</c:v>
                </c:pt>
                <c:pt idx="49977">
                  <c:v>166.674589000194</c:v>
                </c:pt>
                <c:pt idx="49978">
                  <c:v>166.67527900017299</c:v>
                </c:pt>
                <c:pt idx="49979">
                  <c:v>166.67533300005701</c:v>
                </c:pt>
                <c:pt idx="49980">
                  <c:v>166.67661900009901</c:v>
                </c:pt>
                <c:pt idx="49981">
                  <c:v>166.677559000163</c:v>
                </c:pt>
                <c:pt idx="49982">
                  <c:v>166.678208000121</c:v>
                </c:pt>
                <c:pt idx="49983">
                  <c:v>166.68288299979298</c:v>
                </c:pt>
                <c:pt idx="49984">
                  <c:v>166.68319400014201</c:v>
                </c:pt>
                <c:pt idx="49985">
                  <c:v>166.683839000143</c:v>
                </c:pt>
                <c:pt idx="49986">
                  <c:v>166.68424699992099</c:v>
                </c:pt>
                <c:pt idx="49987">
                  <c:v>166.69865799985899</c:v>
                </c:pt>
                <c:pt idx="49988">
                  <c:v>166.711187000146</c:v>
                </c:pt>
                <c:pt idx="49989">
                  <c:v>166.72042299978699</c:v>
                </c:pt>
                <c:pt idx="49990">
                  <c:v>166.72326199977698</c:v>
                </c:pt>
                <c:pt idx="49991">
                  <c:v>166.72388100005202</c:v>
                </c:pt>
                <c:pt idx="49992">
                  <c:v>166.724993000116</c:v>
                </c:pt>
                <c:pt idx="49993">
                  <c:v>166.72587499988299</c:v>
                </c:pt>
                <c:pt idx="49994">
                  <c:v>166.73151499981</c:v>
                </c:pt>
                <c:pt idx="49995">
                  <c:v>166.747124999801</c:v>
                </c:pt>
                <c:pt idx="49996">
                  <c:v>166.747607000161</c:v>
                </c:pt>
                <c:pt idx="49997">
                  <c:v>166.747923000002</c:v>
                </c:pt>
                <c:pt idx="49998">
                  <c:v>166.74841299982199</c:v>
                </c:pt>
                <c:pt idx="49999">
                  <c:v>166.748498999822</c:v>
                </c:pt>
                <c:pt idx="50000">
                  <c:v>166.74908699997101</c:v>
                </c:pt>
                <c:pt idx="50001">
                  <c:v>166.749615999833</c:v>
                </c:pt>
                <c:pt idx="50002">
                  <c:v>166.750331999992</c:v>
                </c:pt>
                <c:pt idx="50003">
                  <c:v>166.75367500010898</c:v>
                </c:pt>
                <c:pt idx="50004">
                  <c:v>166.75430900022502</c:v>
                </c:pt>
                <c:pt idx="50005">
                  <c:v>166.75515899987599</c:v>
                </c:pt>
                <c:pt idx="50006">
                  <c:v>166.75616000020401</c:v>
                </c:pt>
                <c:pt idx="50007">
                  <c:v>166.75973700012003</c:v>
                </c:pt>
                <c:pt idx="50008">
                  <c:v>166.774104000069</c:v>
                </c:pt>
                <c:pt idx="50009">
                  <c:v>166.774712000005</c:v>
                </c:pt>
                <c:pt idx="50010">
                  <c:v>166.77508300017499</c:v>
                </c:pt>
                <c:pt idx="50011">
                  <c:v>166.77581800013201</c:v>
                </c:pt>
                <c:pt idx="50012">
                  <c:v>166.77694600002701</c:v>
                </c:pt>
                <c:pt idx="50013">
                  <c:v>166.813086999809</c:v>
                </c:pt>
                <c:pt idx="50014">
                  <c:v>166.81354000002102</c:v>
                </c:pt>
                <c:pt idx="50015">
                  <c:v>166.815569999926</c:v>
                </c:pt>
                <c:pt idx="50016">
                  <c:v>166.81623000022199</c:v>
                </c:pt>
                <c:pt idx="50017">
                  <c:v>166.817307000201</c:v>
                </c:pt>
                <c:pt idx="50018">
                  <c:v>166.81812800015899</c:v>
                </c:pt>
                <c:pt idx="50019">
                  <c:v>166.83244100022398</c:v>
                </c:pt>
                <c:pt idx="50020">
                  <c:v>166.83296200017099</c:v>
                </c:pt>
                <c:pt idx="50021">
                  <c:v>166.83298399993802</c:v>
                </c:pt>
                <c:pt idx="50022">
                  <c:v>166.83380799986401</c:v>
                </c:pt>
                <c:pt idx="50023">
                  <c:v>166.83450800019199</c:v>
                </c:pt>
                <c:pt idx="50024">
                  <c:v>166.85466599983502</c:v>
                </c:pt>
                <c:pt idx="50025">
                  <c:v>166.85508699992999</c:v>
                </c:pt>
                <c:pt idx="50026">
                  <c:v>166.855784999825</c:v>
                </c:pt>
                <c:pt idx="50027">
                  <c:v>166.85629899984602</c:v>
                </c:pt>
                <c:pt idx="50028">
                  <c:v>166.86174699998401</c:v>
                </c:pt>
                <c:pt idx="50029">
                  <c:v>166.885292000188</c:v>
                </c:pt>
                <c:pt idx="50030">
                  <c:v>166.885573999934</c:v>
                </c:pt>
                <c:pt idx="50031">
                  <c:v>166.88586999998699</c:v>
                </c:pt>
                <c:pt idx="50032">
                  <c:v>166.88701600014599</c:v>
                </c:pt>
                <c:pt idx="50033">
                  <c:v>166.88773399982801</c:v>
                </c:pt>
                <c:pt idx="50034">
                  <c:v>166.901093999968</c:v>
                </c:pt>
                <c:pt idx="50035">
                  <c:v>166.905827999926</c:v>
                </c:pt>
                <c:pt idx="50036">
                  <c:v>166.91251200018002</c:v>
                </c:pt>
                <c:pt idx="50037">
                  <c:v>166.91326499994798</c:v>
                </c:pt>
                <c:pt idx="50038">
                  <c:v>166.91466300016998</c:v>
                </c:pt>
                <c:pt idx="50039">
                  <c:v>166.91566500003299</c:v>
                </c:pt>
                <c:pt idx="50040">
                  <c:v>166.92427999987501</c:v>
                </c:pt>
                <c:pt idx="50041">
                  <c:v>166.92474499996001</c:v>
                </c:pt>
                <c:pt idx="50042">
                  <c:v>166.92557399983298</c:v>
                </c:pt>
                <c:pt idx="50043">
                  <c:v>166.92622099981202</c:v>
                </c:pt>
                <c:pt idx="50044">
                  <c:v>166.92745399995999</c:v>
                </c:pt>
                <c:pt idx="50045">
                  <c:v>166.92796799998098</c:v>
                </c:pt>
                <c:pt idx="50046">
                  <c:v>166.92877200011901</c:v>
                </c:pt>
                <c:pt idx="50047">
                  <c:v>166.92939299991801</c:v>
                </c:pt>
                <c:pt idx="50048">
                  <c:v>166.93605999989799</c:v>
                </c:pt>
                <c:pt idx="50049">
                  <c:v>166.94042800008899</c:v>
                </c:pt>
                <c:pt idx="50050">
                  <c:v>166.94125499998302</c:v>
                </c:pt>
                <c:pt idx="50051">
                  <c:v>166.94265900014202</c:v>
                </c:pt>
                <c:pt idx="50052">
                  <c:v>166.943572000036</c:v>
                </c:pt>
                <c:pt idx="50053">
                  <c:v>166.97691599983901</c:v>
                </c:pt>
                <c:pt idx="50054">
                  <c:v>166.97724799996598</c:v>
                </c:pt>
                <c:pt idx="50055">
                  <c:v>166.97788400006101</c:v>
                </c:pt>
                <c:pt idx="50056">
                  <c:v>166.97814300005101</c:v>
                </c:pt>
                <c:pt idx="50057">
                  <c:v>166.97835900004</c:v>
                </c:pt>
                <c:pt idx="50058">
                  <c:v>166.98911000003099</c:v>
                </c:pt>
                <c:pt idx="50059">
                  <c:v>166.99176400015801</c:v>
                </c:pt>
                <c:pt idx="50060">
                  <c:v>166.99250900001002</c:v>
                </c:pt>
                <c:pt idx="50061">
                  <c:v>166.99386299978798</c:v>
                </c:pt>
                <c:pt idx="50062">
                  <c:v>166.99482200010601</c:v>
                </c:pt>
                <c:pt idx="50063">
                  <c:v>167.00180199995802</c:v>
                </c:pt>
                <c:pt idx="50064">
                  <c:v>167.002515000149</c:v>
                </c:pt>
                <c:pt idx="50065">
                  <c:v>167.00383399984199</c:v>
                </c:pt>
                <c:pt idx="50066">
                  <c:v>167.004880000149</c:v>
                </c:pt>
                <c:pt idx="50067">
                  <c:v>167.01166599978001</c:v>
                </c:pt>
                <c:pt idx="50068">
                  <c:v>167.01875399985502</c:v>
                </c:pt>
                <c:pt idx="50069">
                  <c:v>167.03062299984501</c:v>
                </c:pt>
                <c:pt idx="50070">
                  <c:v>167.03287400014202</c:v>
                </c:pt>
                <c:pt idx="50071">
                  <c:v>167.033150999941</c:v>
                </c:pt>
                <c:pt idx="50072">
                  <c:v>167.033684000216</c:v>
                </c:pt>
                <c:pt idx="50073">
                  <c:v>167.034127000079</c:v>
                </c:pt>
                <c:pt idx="50074">
                  <c:v>167.037769000216</c:v>
                </c:pt>
                <c:pt idx="50075">
                  <c:v>167.03800599998399</c:v>
                </c:pt>
                <c:pt idx="50076">
                  <c:v>167.03882100000502</c:v>
                </c:pt>
                <c:pt idx="50077">
                  <c:v>167.039999999815</c:v>
                </c:pt>
                <c:pt idx="50078">
                  <c:v>167.041050000079</c:v>
                </c:pt>
                <c:pt idx="50079">
                  <c:v>167.048043999784</c:v>
                </c:pt>
                <c:pt idx="50080">
                  <c:v>167.04861900007</c:v>
                </c:pt>
                <c:pt idx="50081">
                  <c:v>167.049730000144</c:v>
                </c:pt>
                <c:pt idx="50082">
                  <c:v>167.05050000018599</c:v>
                </c:pt>
                <c:pt idx="50083">
                  <c:v>167.05447799995397</c:v>
                </c:pt>
                <c:pt idx="50084">
                  <c:v>167.05514600016599</c:v>
                </c:pt>
                <c:pt idx="50085">
                  <c:v>167.05646199989101</c:v>
                </c:pt>
                <c:pt idx="50086">
                  <c:v>167.05711299982698</c:v>
                </c:pt>
                <c:pt idx="50087">
                  <c:v>167.05745099989102</c:v>
                </c:pt>
                <c:pt idx="50088">
                  <c:v>167.05777200013398</c:v>
                </c:pt>
                <c:pt idx="50089">
                  <c:v>167.05913099985901</c:v>
                </c:pt>
                <c:pt idx="50090">
                  <c:v>167.060100000071</c:v>
                </c:pt>
                <c:pt idx="50091">
                  <c:v>167.06483100006102</c:v>
                </c:pt>
                <c:pt idx="50092">
                  <c:v>167.06556200006099</c:v>
                </c:pt>
                <c:pt idx="50093">
                  <c:v>167.06705200022</c:v>
                </c:pt>
                <c:pt idx="50094">
                  <c:v>167.068033999839</c:v>
                </c:pt>
                <c:pt idx="50095">
                  <c:v>167.079766999904</c:v>
                </c:pt>
                <c:pt idx="50096">
                  <c:v>167.09667699979002</c:v>
                </c:pt>
                <c:pt idx="50097">
                  <c:v>167.09694600012801</c:v>
                </c:pt>
                <c:pt idx="50098">
                  <c:v>167.097120000107</c:v>
                </c:pt>
                <c:pt idx="50099">
                  <c:v>167.09942099987501</c:v>
                </c:pt>
                <c:pt idx="50100">
                  <c:v>167.09964299980101</c:v>
                </c:pt>
                <c:pt idx="50101">
                  <c:v>167.100833999938</c:v>
                </c:pt>
                <c:pt idx="50102">
                  <c:v>167.101010999886</c:v>
                </c:pt>
                <c:pt idx="50103">
                  <c:v>167.102333999991</c:v>
                </c:pt>
                <c:pt idx="50104">
                  <c:v>167.10249300012902</c:v>
                </c:pt>
                <c:pt idx="50105">
                  <c:v>167.10367399991802</c:v>
                </c:pt>
                <c:pt idx="50106">
                  <c:v>167.10384599991801</c:v>
                </c:pt>
                <c:pt idx="50107">
                  <c:v>167.104231999928</c:v>
                </c:pt>
                <c:pt idx="50108">
                  <c:v>167.10438600011901</c:v>
                </c:pt>
                <c:pt idx="50109">
                  <c:v>167.10528000021401</c:v>
                </c:pt>
                <c:pt idx="50110">
                  <c:v>167.105370000172</c:v>
                </c:pt>
                <c:pt idx="50111">
                  <c:v>167.10545800015001</c:v>
                </c:pt>
                <c:pt idx="50112">
                  <c:v>167.105525999886</c:v>
                </c:pt>
                <c:pt idx="50113">
                  <c:v>167.10558900012902</c:v>
                </c:pt>
                <c:pt idx="50114">
                  <c:v>167.10565899984402</c:v>
                </c:pt>
                <c:pt idx="50115">
                  <c:v>167.10568999997099</c:v>
                </c:pt>
                <c:pt idx="50116">
                  <c:v>167.10636900006602</c:v>
                </c:pt>
                <c:pt idx="50117">
                  <c:v>167.10652900019301</c:v>
                </c:pt>
                <c:pt idx="50118">
                  <c:v>167.10707799984402</c:v>
                </c:pt>
                <c:pt idx="50119">
                  <c:v>167.10742699979099</c:v>
                </c:pt>
                <c:pt idx="50120">
                  <c:v>167.10773200020401</c:v>
                </c:pt>
                <c:pt idx="50121">
                  <c:v>167.10777199978102</c:v>
                </c:pt>
                <c:pt idx="50122">
                  <c:v>167.10811499979098</c:v>
                </c:pt>
                <c:pt idx="50123">
                  <c:v>167.10841800022502</c:v>
                </c:pt>
                <c:pt idx="50124">
                  <c:v>167.10876500019299</c:v>
                </c:pt>
                <c:pt idx="50125">
                  <c:v>167.11071000008801</c:v>
                </c:pt>
                <c:pt idx="50126">
                  <c:v>167.111019999993</c:v>
                </c:pt>
                <c:pt idx="50127">
                  <c:v>167.11436400009902</c:v>
                </c:pt>
                <c:pt idx="50128">
                  <c:v>167.11499099983399</c:v>
                </c:pt>
                <c:pt idx="50129">
                  <c:v>167.11606499984501</c:v>
                </c:pt>
                <c:pt idx="50130">
                  <c:v>167.11686100006699</c:v>
                </c:pt>
                <c:pt idx="50131">
                  <c:v>167.12459100017398</c:v>
                </c:pt>
                <c:pt idx="50132">
                  <c:v>167.12509199987798</c:v>
                </c:pt>
                <c:pt idx="50133">
                  <c:v>167.125938000026</c:v>
                </c:pt>
                <c:pt idx="50134">
                  <c:v>167.12607699992</c:v>
                </c:pt>
                <c:pt idx="50135">
                  <c:v>167.12685599986699</c:v>
                </c:pt>
                <c:pt idx="50136">
                  <c:v>167.127355000047</c:v>
                </c:pt>
                <c:pt idx="50137">
                  <c:v>167.127974999857</c:v>
                </c:pt>
                <c:pt idx="50138">
                  <c:v>167.131182000048</c:v>
                </c:pt>
                <c:pt idx="50139">
                  <c:v>167.13149099996298</c:v>
                </c:pt>
                <c:pt idx="50140">
                  <c:v>167.132217000016</c:v>
                </c:pt>
                <c:pt idx="50141">
                  <c:v>167.132416000185</c:v>
                </c:pt>
                <c:pt idx="50142">
                  <c:v>167.13253199986801</c:v>
                </c:pt>
                <c:pt idx="50143">
                  <c:v>167.133221999847</c:v>
                </c:pt>
                <c:pt idx="50144">
                  <c:v>167.13329899994201</c:v>
                </c:pt>
                <c:pt idx="50145">
                  <c:v>167.133369000112</c:v>
                </c:pt>
                <c:pt idx="50146">
                  <c:v>167.13464099984699</c:v>
                </c:pt>
                <c:pt idx="50147">
                  <c:v>167.13547800009098</c:v>
                </c:pt>
                <c:pt idx="50148">
                  <c:v>167.13584599983702</c:v>
                </c:pt>
                <c:pt idx="50149">
                  <c:v>167.140231999837</c:v>
                </c:pt>
                <c:pt idx="50150">
                  <c:v>167.14062900018601</c:v>
                </c:pt>
                <c:pt idx="50151">
                  <c:v>167.14138799988999</c:v>
                </c:pt>
                <c:pt idx="50152">
                  <c:v>167.141471999912</c:v>
                </c:pt>
                <c:pt idx="50153">
                  <c:v>167.141925000123</c:v>
                </c:pt>
                <c:pt idx="50154">
                  <c:v>167.14200400019701</c:v>
                </c:pt>
                <c:pt idx="50155">
                  <c:v>167.14287600007</c:v>
                </c:pt>
                <c:pt idx="50156">
                  <c:v>167.143614999986</c:v>
                </c:pt>
                <c:pt idx="50157">
                  <c:v>167.15984800020999</c:v>
                </c:pt>
                <c:pt idx="50158">
                  <c:v>167.16010900017801</c:v>
                </c:pt>
                <c:pt idx="50159">
                  <c:v>167.160568999861</c:v>
                </c:pt>
                <c:pt idx="50160">
                  <c:v>167.16193299998798</c:v>
                </c:pt>
                <c:pt idx="50161">
                  <c:v>167.16312800008299</c:v>
                </c:pt>
                <c:pt idx="50162">
                  <c:v>167.16364000012601</c:v>
                </c:pt>
                <c:pt idx="50163">
                  <c:v>167.174501999852</c:v>
                </c:pt>
                <c:pt idx="50164">
                  <c:v>167.17530599998997</c:v>
                </c:pt>
                <c:pt idx="50165">
                  <c:v>167.180427999937</c:v>
                </c:pt>
                <c:pt idx="50166">
                  <c:v>167.19450900018199</c:v>
                </c:pt>
                <c:pt idx="50167">
                  <c:v>167.203580000204</c:v>
                </c:pt>
                <c:pt idx="50168">
                  <c:v>167.204494000088</c:v>
                </c:pt>
                <c:pt idx="50169">
                  <c:v>167.205130000184</c:v>
                </c:pt>
                <c:pt idx="50170">
                  <c:v>167.206354999962</c:v>
                </c:pt>
                <c:pt idx="50171">
                  <c:v>167.20717099997199</c:v>
                </c:pt>
                <c:pt idx="50172">
                  <c:v>167.22274499988899</c:v>
                </c:pt>
                <c:pt idx="50173">
                  <c:v>167.23945400008199</c:v>
                </c:pt>
                <c:pt idx="50174">
                  <c:v>167.23996500013502</c:v>
                </c:pt>
                <c:pt idx="50175">
                  <c:v>167.24081399979599</c:v>
                </c:pt>
                <c:pt idx="50176">
                  <c:v>167.24150299978598</c:v>
                </c:pt>
                <c:pt idx="50177">
                  <c:v>167.24641300015699</c:v>
                </c:pt>
                <c:pt idx="50178">
                  <c:v>167.247127999871</c:v>
                </c:pt>
                <c:pt idx="50179">
                  <c:v>167.24843700012499</c:v>
                </c:pt>
                <c:pt idx="50180">
                  <c:v>167.24947200009399</c:v>
                </c:pt>
                <c:pt idx="50181">
                  <c:v>167.25215499991398</c:v>
                </c:pt>
                <c:pt idx="50182">
                  <c:v>167.26989200014901</c:v>
                </c:pt>
                <c:pt idx="50183">
                  <c:v>167.27131000016001</c:v>
                </c:pt>
                <c:pt idx="50184">
                  <c:v>167.28053699989599</c:v>
                </c:pt>
                <c:pt idx="50185">
                  <c:v>167.282475999854</c:v>
                </c:pt>
                <c:pt idx="50186">
                  <c:v>167.30382400009998</c:v>
                </c:pt>
                <c:pt idx="50187">
                  <c:v>167.314683999848</c:v>
                </c:pt>
                <c:pt idx="50188">
                  <c:v>167.315364999922</c:v>
                </c:pt>
                <c:pt idx="50189">
                  <c:v>167.316636000123</c:v>
                </c:pt>
                <c:pt idx="50190">
                  <c:v>167.31763699999601</c:v>
                </c:pt>
                <c:pt idx="50191">
                  <c:v>167.32358399985901</c:v>
                </c:pt>
                <c:pt idx="50192">
                  <c:v>167.325041999902</c:v>
                </c:pt>
                <c:pt idx="50193">
                  <c:v>167.32577199991201</c:v>
                </c:pt>
                <c:pt idx="50194">
                  <c:v>167.32709799998702</c:v>
                </c:pt>
                <c:pt idx="50195">
                  <c:v>167.32814099987002</c:v>
                </c:pt>
                <c:pt idx="50196">
                  <c:v>167.34151899981902</c:v>
                </c:pt>
                <c:pt idx="50197">
                  <c:v>167.34913099980901</c:v>
                </c:pt>
                <c:pt idx="50198">
                  <c:v>167.34982500020098</c:v>
                </c:pt>
                <c:pt idx="50199">
                  <c:v>167.351121000137</c:v>
                </c:pt>
                <c:pt idx="50200">
                  <c:v>167.35193300019</c:v>
                </c:pt>
                <c:pt idx="50201">
                  <c:v>167.35771799994799</c:v>
                </c:pt>
                <c:pt idx="50202">
                  <c:v>167.35842199977898</c:v>
                </c:pt>
                <c:pt idx="50203">
                  <c:v>167.35948799987401</c:v>
                </c:pt>
                <c:pt idx="50204">
                  <c:v>167.35971600019101</c:v>
                </c:pt>
                <c:pt idx="50205">
                  <c:v>167.36030599986401</c:v>
                </c:pt>
                <c:pt idx="50206">
                  <c:v>167.360501000075</c:v>
                </c:pt>
                <c:pt idx="50207">
                  <c:v>167.3618599998</c:v>
                </c:pt>
                <c:pt idx="50208">
                  <c:v>167.36275199991701</c:v>
                </c:pt>
                <c:pt idx="50209">
                  <c:v>167.36423600013899</c:v>
                </c:pt>
                <c:pt idx="50210">
                  <c:v>167.364438999811</c:v>
                </c:pt>
                <c:pt idx="50211">
                  <c:v>167.36492600011798</c:v>
                </c:pt>
                <c:pt idx="50212">
                  <c:v>167.36614100000199</c:v>
                </c:pt>
                <c:pt idx="50213">
                  <c:v>167.36710900022399</c:v>
                </c:pt>
                <c:pt idx="50214">
                  <c:v>167.37298899988602</c:v>
                </c:pt>
                <c:pt idx="50215">
                  <c:v>167.38751999992002</c:v>
                </c:pt>
                <c:pt idx="50216">
                  <c:v>167.40112300021698</c:v>
                </c:pt>
                <c:pt idx="50217">
                  <c:v>167.40530200013302</c:v>
                </c:pt>
                <c:pt idx="50218">
                  <c:v>167.411163999986</c:v>
                </c:pt>
                <c:pt idx="50219">
                  <c:v>167.41180999997499</c:v>
                </c:pt>
                <c:pt idx="50220">
                  <c:v>167.41295500014499</c:v>
                </c:pt>
                <c:pt idx="50221">
                  <c:v>167.41368000020799</c:v>
                </c:pt>
                <c:pt idx="50222">
                  <c:v>167.41610999997602</c:v>
                </c:pt>
                <c:pt idx="50223">
                  <c:v>167.422415000146</c:v>
                </c:pt>
                <c:pt idx="50224">
                  <c:v>167.42594900006199</c:v>
                </c:pt>
                <c:pt idx="50225">
                  <c:v>167.42652399989302</c:v>
                </c:pt>
                <c:pt idx="50226">
                  <c:v>167.42748099977601</c:v>
                </c:pt>
                <c:pt idx="50227">
                  <c:v>167.42763399997699</c:v>
                </c:pt>
                <c:pt idx="50228">
                  <c:v>167.42813600012499</c:v>
                </c:pt>
                <c:pt idx="50229">
                  <c:v>167.42834600017801</c:v>
                </c:pt>
                <c:pt idx="50230">
                  <c:v>167.42944899988203</c:v>
                </c:pt>
                <c:pt idx="50231">
                  <c:v>167.43045900011501</c:v>
                </c:pt>
                <c:pt idx="50232">
                  <c:v>167.444949000127</c:v>
                </c:pt>
                <c:pt idx="50233">
                  <c:v>167.445568999937</c:v>
                </c:pt>
                <c:pt idx="50234">
                  <c:v>167.44659999994801</c:v>
                </c:pt>
                <c:pt idx="50235">
                  <c:v>167.447848999927</c:v>
                </c:pt>
                <c:pt idx="50236">
                  <c:v>167.448404999959</c:v>
                </c:pt>
                <c:pt idx="50237">
                  <c:v>167.45501300010801</c:v>
                </c:pt>
                <c:pt idx="50238">
                  <c:v>167.46183599980199</c:v>
                </c:pt>
                <c:pt idx="50239">
                  <c:v>167.462254999918</c:v>
                </c:pt>
                <c:pt idx="50240">
                  <c:v>167.463030999897</c:v>
                </c:pt>
                <c:pt idx="50241">
                  <c:v>167.463598999802</c:v>
                </c:pt>
                <c:pt idx="50242">
                  <c:v>167.47758900009998</c:v>
                </c:pt>
                <c:pt idx="50243">
                  <c:v>167.49586000014401</c:v>
                </c:pt>
                <c:pt idx="50244">
                  <c:v>167.50387299998599</c:v>
                </c:pt>
                <c:pt idx="50245">
                  <c:v>167.504372000166</c:v>
                </c:pt>
                <c:pt idx="50246">
                  <c:v>167.50513699980701</c:v>
                </c:pt>
                <c:pt idx="50247">
                  <c:v>167.50528600005001</c:v>
                </c:pt>
                <c:pt idx="50248">
                  <c:v>167.50552900020901</c:v>
                </c:pt>
                <c:pt idx="50249">
                  <c:v>167.505967000124</c:v>
                </c:pt>
                <c:pt idx="50250">
                  <c:v>167.506049000166</c:v>
                </c:pt>
                <c:pt idx="50251">
                  <c:v>167.506345000219</c:v>
                </c:pt>
                <c:pt idx="50252">
                  <c:v>167.50663399989199</c:v>
                </c:pt>
                <c:pt idx="50253">
                  <c:v>167.50685899978598</c:v>
                </c:pt>
                <c:pt idx="50254">
                  <c:v>167.50777200013499</c:v>
                </c:pt>
                <c:pt idx="50255">
                  <c:v>167.50856199996599</c:v>
                </c:pt>
                <c:pt idx="50256">
                  <c:v>167.52151999980899</c:v>
                </c:pt>
                <c:pt idx="50257">
                  <c:v>167.54324500016</c:v>
                </c:pt>
                <c:pt idx="50258">
                  <c:v>167.54391699987502</c:v>
                </c:pt>
                <c:pt idx="50259">
                  <c:v>167.54405399979001</c:v>
                </c:pt>
                <c:pt idx="50260">
                  <c:v>167.54505700009702</c:v>
                </c:pt>
                <c:pt idx="50261">
                  <c:v>167.546043000129</c:v>
                </c:pt>
                <c:pt idx="50262">
                  <c:v>167.55462999981299</c:v>
                </c:pt>
                <c:pt idx="50263">
                  <c:v>167.558496999845</c:v>
                </c:pt>
                <c:pt idx="50264">
                  <c:v>167.57098500011102</c:v>
                </c:pt>
                <c:pt idx="50265">
                  <c:v>167.57149100021698</c:v>
                </c:pt>
                <c:pt idx="50266">
                  <c:v>167.571672000121</c:v>
                </c:pt>
                <c:pt idx="50267">
                  <c:v>167.57232200006899</c:v>
                </c:pt>
                <c:pt idx="50268">
                  <c:v>167.57303299982499</c:v>
                </c:pt>
                <c:pt idx="50269">
                  <c:v>167.58995700001799</c:v>
                </c:pt>
                <c:pt idx="50270">
                  <c:v>167.59064200005</c:v>
                </c:pt>
                <c:pt idx="50271">
                  <c:v>167.59174500020799</c:v>
                </c:pt>
                <c:pt idx="50272">
                  <c:v>167.59254799990202</c:v>
                </c:pt>
                <c:pt idx="50273">
                  <c:v>167.59283500005</c:v>
                </c:pt>
                <c:pt idx="50274">
                  <c:v>167.59983500014602</c:v>
                </c:pt>
                <c:pt idx="50275">
                  <c:v>167.600394000146</c:v>
                </c:pt>
                <c:pt idx="50276">
                  <c:v>167.601492999892</c:v>
                </c:pt>
                <c:pt idx="50277">
                  <c:v>167.60287099987099</c:v>
                </c:pt>
                <c:pt idx="50278">
                  <c:v>167.60900700001002</c:v>
                </c:pt>
                <c:pt idx="50279">
                  <c:v>167.64160999991802</c:v>
                </c:pt>
                <c:pt idx="50280">
                  <c:v>167.65448900014201</c:v>
                </c:pt>
                <c:pt idx="50281">
                  <c:v>167.65512199981401</c:v>
                </c:pt>
                <c:pt idx="50282">
                  <c:v>167.65652399999402</c:v>
                </c:pt>
                <c:pt idx="50283">
                  <c:v>167.65751599996202</c:v>
                </c:pt>
                <c:pt idx="50284">
                  <c:v>167.66395900003701</c:v>
                </c:pt>
                <c:pt idx="50285">
                  <c:v>167.66891699990001</c:v>
                </c:pt>
                <c:pt idx="50286">
                  <c:v>167.66962400015399</c:v>
                </c:pt>
                <c:pt idx="50287">
                  <c:v>167.67087900007002</c:v>
                </c:pt>
                <c:pt idx="50288">
                  <c:v>167.67190500013299</c:v>
                </c:pt>
                <c:pt idx="50289">
                  <c:v>167.673179999837</c:v>
                </c:pt>
                <c:pt idx="50290">
                  <c:v>167.67385499997499</c:v>
                </c:pt>
                <c:pt idx="50291">
                  <c:v>167.67505899997499</c:v>
                </c:pt>
                <c:pt idx="50292">
                  <c:v>167.676002000007</c:v>
                </c:pt>
                <c:pt idx="50293">
                  <c:v>167.69072399983901</c:v>
                </c:pt>
                <c:pt idx="50294">
                  <c:v>167.691392000051</c:v>
                </c:pt>
                <c:pt idx="50295">
                  <c:v>167.69186800001901</c:v>
                </c:pt>
                <c:pt idx="50296">
                  <c:v>167.69229800001901</c:v>
                </c:pt>
                <c:pt idx="50297">
                  <c:v>167.69263000014601</c:v>
                </c:pt>
                <c:pt idx="50298">
                  <c:v>167.69307399999801</c:v>
                </c:pt>
                <c:pt idx="50299">
                  <c:v>167.69345400007199</c:v>
                </c:pt>
                <c:pt idx="50300">
                  <c:v>167.69361400019898</c:v>
                </c:pt>
                <c:pt idx="50301">
                  <c:v>167.70342100016902</c:v>
                </c:pt>
                <c:pt idx="50302">
                  <c:v>167.704082999989</c:v>
                </c:pt>
                <c:pt idx="50303">
                  <c:v>167.705368000042</c:v>
                </c:pt>
                <c:pt idx="50304">
                  <c:v>167.706290999831</c:v>
                </c:pt>
                <c:pt idx="50305">
                  <c:v>167.71209899979999</c:v>
                </c:pt>
                <c:pt idx="50306">
                  <c:v>167.725705000066</c:v>
                </c:pt>
                <c:pt idx="50307">
                  <c:v>167.72647800007599</c:v>
                </c:pt>
                <c:pt idx="50308">
                  <c:v>167.75073799999498</c:v>
                </c:pt>
                <c:pt idx="50309">
                  <c:v>167.755241000122</c:v>
                </c:pt>
                <c:pt idx="50310">
                  <c:v>167.75663099997402</c:v>
                </c:pt>
                <c:pt idx="50311">
                  <c:v>167.76776100005</c:v>
                </c:pt>
                <c:pt idx="50312">
                  <c:v>167.76835500013399</c:v>
                </c:pt>
                <c:pt idx="50313">
                  <c:v>167.769445999965</c:v>
                </c:pt>
                <c:pt idx="50314">
                  <c:v>167.77021200005001</c:v>
                </c:pt>
                <c:pt idx="50315">
                  <c:v>167.78402399995602</c:v>
                </c:pt>
                <c:pt idx="50316">
                  <c:v>167.784470999777</c:v>
                </c:pt>
                <c:pt idx="50317">
                  <c:v>167.78509000005201</c:v>
                </c:pt>
                <c:pt idx="50318">
                  <c:v>167.78639599988298</c:v>
                </c:pt>
                <c:pt idx="50319">
                  <c:v>167.787248999957</c:v>
                </c:pt>
                <c:pt idx="50320">
                  <c:v>167.788467999798</c:v>
                </c:pt>
                <c:pt idx="50321">
                  <c:v>167.78909399999898</c:v>
                </c:pt>
                <c:pt idx="50322">
                  <c:v>167.79030299994702</c:v>
                </c:pt>
                <c:pt idx="50323">
                  <c:v>167.79109800017901</c:v>
                </c:pt>
                <c:pt idx="50324">
                  <c:v>167.83056800022598</c:v>
                </c:pt>
                <c:pt idx="50325">
                  <c:v>167.83126800009902</c:v>
                </c:pt>
                <c:pt idx="50326">
                  <c:v>167.83264900004698</c:v>
                </c:pt>
                <c:pt idx="50327">
                  <c:v>167.83365299988802</c:v>
                </c:pt>
                <c:pt idx="50328">
                  <c:v>167.83374899978199</c:v>
                </c:pt>
                <c:pt idx="50329">
                  <c:v>167.83434499984602</c:v>
                </c:pt>
                <c:pt idx="50330">
                  <c:v>167.83549399997301</c:v>
                </c:pt>
                <c:pt idx="50331">
                  <c:v>167.836308000005</c:v>
                </c:pt>
                <c:pt idx="50332">
                  <c:v>167.847330999848</c:v>
                </c:pt>
                <c:pt idx="50333">
                  <c:v>167.85509300007098</c:v>
                </c:pt>
                <c:pt idx="50334">
                  <c:v>167.85597799980599</c:v>
                </c:pt>
                <c:pt idx="50335">
                  <c:v>167.85664899998599</c:v>
                </c:pt>
                <c:pt idx="50336">
                  <c:v>167.85790799985901</c:v>
                </c:pt>
                <c:pt idx="50337">
                  <c:v>167.858811999849</c:v>
                </c:pt>
                <c:pt idx="50338">
                  <c:v>167.86485600005099</c:v>
                </c:pt>
                <c:pt idx="50339">
                  <c:v>167.865445000188</c:v>
                </c:pt>
                <c:pt idx="50340">
                  <c:v>167.866745000083</c:v>
                </c:pt>
                <c:pt idx="50341">
                  <c:v>167.86770099997699</c:v>
                </c:pt>
                <c:pt idx="50342">
                  <c:v>167.87558499981901</c:v>
                </c:pt>
                <c:pt idx="50343">
                  <c:v>167.876132999936</c:v>
                </c:pt>
                <c:pt idx="50344">
                  <c:v>167.87643999987199</c:v>
                </c:pt>
                <c:pt idx="50345">
                  <c:v>167.87679500021099</c:v>
                </c:pt>
                <c:pt idx="50346">
                  <c:v>167.877036999925</c:v>
                </c:pt>
                <c:pt idx="50347">
                  <c:v>167.877428999872</c:v>
                </c:pt>
                <c:pt idx="50348">
                  <c:v>167.87773399983001</c:v>
                </c:pt>
                <c:pt idx="50349">
                  <c:v>167.877917000168</c:v>
                </c:pt>
                <c:pt idx="50350">
                  <c:v>167.88272099984101</c:v>
                </c:pt>
                <c:pt idx="50351">
                  <c:v>167.88327999984099</c:v>
                </c:pt>
                <c:pt idx="50352">
                  <c:v>167.88717600002198</c:v>
                </c:pt>
                <c:pt idx="50353">
                  <c:v>167.887895000149</c:v>
                </c:pt>
                <c:pt idx="50354">
                  <c:v>167.88887499978901</c:v>
                </c:pt>
                <c:pt idx="50355">
                  <c:v>167.890065999927</c:v>
                </c:pt>
                <c:pt idx="50356">
                  <c:v>167.89344100016001</c:v>
                </c:pt>
                <c:pt idx="50357">
                  <c:v>167.89405500003298</c:v>
                </c:pt>
                <c:pt idx="50358">
                  <c:v>167.89476599979002</c:v>
                </c:pt>
                <c:pt idx="50359">
                  <c:v>167.895362999843</c:v>
                </c:pt>
                <c:pt idx="50360">
                  <c:v>167.89627700018099</c:v>
                </c:pt>
                <c:pt idx="50361">
                  <c:v>167.91244900014098</c:v>
                </c:pt>
                <c:pt idx="50362">
                  <c:v>167.91312900022598</c:v>
                </c:pt>
                <c:pt idx="50363">
                  <c:v>167.914438000025</c:v>
                </c:pt>
                <c:pt idx="50364">
                  <c:v>167.91547000002501</c:v>
                </c:pt>
                <c:pt idx="50365">
                  <c:v>167.92583400001601</c:v>
                </c:pt>
                <c:pt idx="50366">
                  <c:v>167.92590300019501</c:v>
                </c:pt>
                <c:pt idx="50367">
                  <c:v>167.932558999837</c:v>
                </c:pt>
                <c:pt idx="50368">
                  <c:v>167.93308900014299</c:v>
                </c:pt>
                <c:pt idx="50369">
                  <c:v>167.93413799996401</c:v>
                </c:pt>
                <c:pt idx="50370">
                  <c:v>167.93479499983701</c:v>
                </c:pt>
                <c:pt idx="50371">
                  <c:v>167.937101999996</c:v>
                </c:pt>
                <c:pt idx="50372">
                  <c:v>167.93782200011199</c:v>
                </c:pt>
                <c:pt idx="50373">
                  <c:v>167.939141999795</c:v>
                </c:pt>
                <c:pt idx="50374">
                  <c:v>167.94001600010202</c:v>
                </c:pt>
                <c:pt idx="50375">
                  <c:v>167.95752400003002</c:v>
                </c:pt>
                <c:pt idx="50376">
                  <c:v>167.95966100016798</c:v>
                </c:pt>
                <c:pt idx="50377">
                  <c:v>167.98137300020201</c:v>
                </c:pt>
                <c:pt idx="50378">
                  <c:v>167.98200899984198</c:v>
                </c:pt>
                <c:pt idx="50379">
                  <c:v>167.98201600022301</c:v>
                </c:pt>
                <c:pt idx="50380">
                  <c:v>167.98331700010698</c:v>
                </c:pt>
                <c:pt idx="50381">
                  <c:v>167.984124000213</c:v>
                </c:pt>
                <c:pt idx="50382">
                  <c:v>167.98535199995899</c:v>
                </c:pt>
                <c:pt idx="50383">
                  <c:v>167.98883100000199</c:v>
                </c:pt>
                <c:pt idx="50384">
                  <c:v>167.989347000002</c:v>
                </c:pt>
                <c:pt idx="50385">
                  <c:v>167.99023100020301</c:v>
                </c:pt>
                <c:pt idx="50386">
                  <c:v>167.99095399983298</c:v>
                </c:pt>
                <c:pt idx="50387">
                  <c:v>167.99790400000302</c:v>
                </c:pt>
                <c:pt idx="50388">
                  <c:v>168.00172500006698</c:v>
                </c:pt>
                <c:pt idx="50389">
                  <c:v>168.00517299998302</c:v>
                </c:pt>
                <c:pt idx="50390">
                  <c:v>168.02653000013302</c:v>
                </c:pt>
                <c:pt idx="50391">
                  <c:v>168.02717300015499</c:v>
                </c:pt>
                <c:pt idx="50392">
                  <c:v>168.028321999827</c:v>
                </c:pt>
                <c:pt idx="50393">
                  <c:v>168.02920999998599</c:v>
                </c:pt>
                <c:pt idx="50394">
                  <c:v>168.02981199998598</c:v>
                </c:pt>
                <c:pt idx="50395">
                  <c:v>168.030471999827</c:v>
                </c:pt>
                <c:pt idx="50396">
                  <c:v>168.03137499982699</c:v>
                </c:pt>
                <c:pt idx="50397">
                  <c:v>168.03252099998599</c:v>
                </c:pt>
                <c:pt idx="50398">
                  <c:v>168.036233999828</c:v>
                </c:pt>
                <c:pt idx="50399">
                  <c:v>168.04188300011398</c:v>
                </c:pt>
                <c:pt idx="50400">
                  <c:v>168.06039299990499</c:v>
                </c:pt>
                <c:pt idx="50401">
                  <c:v>168.061092999778</c:v>
                </c:pt>
                <c:pt idx="50402">
                  <c:v>168.06237999981002</c:v>
                </c:pt>
                <c:pt idx="50403">
                  <c:v>168.06329900009501</c:v>
                </c:pt>
                <c:pt idx="50404">
                  <c:v>168.08722699988698</c:v>
                </c:pt>
                <c:pt idx="50405">
                  <c:v>168.08752899987599</c:v>
                </c:pt>
                <c:pt idx="50406">
                  <c:v>168.08823900009799</c:v>
                </c:pt>
                <c:pt idx="50407">
                  <c:v>168.089298999802</c:v>
                </c:pt>
                <c:pt idx="50408">
                  <c:v>168.09052700000302</c:v>
                </c:pt>
                <c:pt idx="50409">
                  <c:v>168.09063099981299</c:v>
                </c:pt>
                <c:pt idx="50410">
                  <c:v>168.09128900012999</c:v>
                </c:pt>
                <c:pt idx="50411">
                  <c:v>168.09252900020502</c:v>
                </c:pt>
                <c:pt idx="50412">
                  <c:v>168.09332699995102</c:v>
                </c:pt>
                <c:pt idx="50413">
                  <c:v>168.125298000177</c:v>
                </c:pt>
                <c:pt idx="50414">
                  <c:v>168.12599700006101</c:v>
                </c:pt>
                <c:pt idx="50415">
                  <c:v>168.127350999839</c:v>
                </c:pt>
                <c:pt idx="50416">
                  <c:v>168.128238999997</c:v>
                </c:pt>
                <c:pt idx="50417">
                  <c:v>168.13718100002001</c:v>
                </c:pt>
                <c:pt idx="50418">
                  <c:v>168.14371000009399</c:v>
                </c:pt>
                <c:pt idx="50419">
                  <c:v>168.14445799991501</c:v>
                </c:pt>
                <c:pt idx="50420">
                  <c:v>168.14571199984101</c:v>
                </c:pt>
                <c:pt idx="50421">
                  <c:v>168.14713199983001</c:v>
                </c:pt>
                <c:pt idx="50422">
                  <c:v>168.147142000179</c:v>
                </c:pt>
                <c:pt idx="50423">
                  <c:v>168.16373099982198</c:v>
                </c:pt>
                <c:pt idx="50424">
                  <c:v>168.17558699994999</c:v>
                </c:pt>
                <c:pt idx="50425">
                  <c:v>168.18377199979201</c:v>
                </c:pt>
                <c:pt idx="50426">
                  <c:v>168.186471999888</c:v>
                </c:pt>
                <c:pt idx="50427">
                  <c:v>168.187159999888</c:v>
                </c:pt>
                <c:pt idx="50428">
                  <c:v>168.188547000227</c:v>
                </c:pt>
                <c:pt idx="50429">
                  <c:v>168.189384000015</c:v>
                </c:pt>
                <c:pt idx="50430">
                  <c:v>168.191709999973</c:v>
                </c:pt>
                <c:pt idx="50431">
                  <c:v>168.19230400005799</c:v>
                </c:pt>
                <c:pt idx="50432">
                  <c:v>168.19339499988899</c:v>
                </c:pt>
                <c:pt idx="50433">
                  <c:v>168.19416199996297</c:v>
                </c:pt>
                <c:pt idx="50434">
                  <c:v>168.20480400019699</c:v>
                </c:pt>
                <c:pt idx="50435">
                  <c:v>168.205317000229</c:v>
                </c:pt>
                <c:pt idx="50436">
                  <c:v>168.20629499988999</c:v>
                </c:pt>
                <c:pt idx="50437">
                  <c:v>168.206993999774</c:v>
                </c:pt>
                <c:pt idx="50438">
                  <c:v>168.21226399997602</c:v>
                </c:pt>
                <c:pt idx="50439">
                  <c:v>168.21252899990202</c:v>
                </c:pt>
                <c:pt idx="50440">
                  <c:v>168.21278799989102</c:v>
                </c:pt>
                <c:pt idx="50441">
                  <c:v>168.21367600005001</c:v>
                </c:pt>
                <c:pt idx="50442">
                  <c:v>168.21431800008199</c:v>
                </c:pt>
                <c:pt idx="50443">
                  <c:v>168.23997600022199</c:v>
                </c:pt>
                <c:pt idx="50444">
                  <c:v>168.24067800007401</c:v>
                </c:pt>
                <c:pt idx="50445">
                  <c:v>168.24171100006399</c:v>
                </c:pt>
                <c:pt idx="50446">
                  <c:v>168.24295800006399</c:v>
                </c:pt>
                <c:pt idx="50447">
                  <c:v>168.25136999977897</c:v>
                </c:pt>
                <c:pt idx="50448">
                  <c:v>168.251753999811</c:v>
                </c:pt>
                <c:pt idx="50449">
                  <c:v>168.25252999979</c:v>
                </c:pt>
                <c:pt idx="50450">
                  <c:v>168.25305200018099</c:v>
                </c:pt>
                <c:pt idx="50451">
                  <c:v>168.26386499997099</c:v>
                </c:pt>
                <c:pt idx="50452">
                  <c:v>168.26662999983401</c:v>
                </c:pt>
                <c:pt idx="50453">
                  <c:v>168.28152000016399</c:v>
                </c:pt>
                <c:pt idx="50454">
                  <c:v>168.28220500019501</c:v>
                </c:pt>
                <c:pt idx="50455">
                  <c:v>168.283355999847</c:v>
                </c:pt>
                <c:pt idx="50456">
                  <c:v>168.28424100003701</c:v>
                </c:pt>
                <c:pt idx="50457">
                  <c:v>168.29838600005999</c:v>
                </c:pt>
                <c:pt idx="50458">
                  <c:v>168.31192700010402</c:v>
                </c:pt>
                <c:pt idx="50459">
                  <c:v>168.31471100022</c:v>
                </c:pt>
                <c:pt idx="50460">
                  <c:v>168.31689999980802</c:v>
                </c:pt>
                <c:pt idx="50461">
                  <c:v>168.31758499983999</c:v>
                </c:pt>
                <c:pt idx="50462">
                  <c:v>168.31883399981902</c:v>
                </c:pt>
                <c:pt idx="50463">
                  <c:v>168.319889000031</c:v>
                </c:pt>
                <c:pt idx="50464">
                  <c:v>168.32906899981</c:v>
                </c:pt>
                <c:pt idx="50465">
                  <c:v>168.33512099992703</c:v>
                </c:pt>
                <c:pt idx="50466">
                  <c:v>168.33581399987401</c:v>
                </c:pt>
                <c:pt idx="50467">
                  <c:v>168.33709899992701</c:v>
                </c:pt>
                <c:pt idx="50468">
                  <c:v>168.33806600016001</c:v>
                </c:pt>
                <c:pt idx="50469">
                  <c:v>168.342975000086</c:v>
                </c:pt>
                <c:pt idx="50470">
                  <c:v>168.34367799992799</c:v>
                </c:pt>
                <c:pt idx="50471">
                  <c:v>168.34499000015001</c:v>
                </c:pt>
                <c:pt idx="50472">
                  <c:v>168.34591899987501</c:v>
                </c:pt>
                <c:pt idx="50473">
                  <c:v>168.35065799978102</c:v>
                </c:pt>
                <c:pt idx="50474">
                  <c:v>168.35579300004602</c:v>
                </c:pt>
                <c:pt idx="50475">
                  <c:v>168.356428000151</c:v>
                </c:pt>
                <c:pt idx="50476">
                  <c:v>168.35745099979201</c:v>
                </c:pt>
                <c:pt idx="50477">
                  <c:v>168.35816799994001</c:v>
                </c:pt>
                <c:pt idx="50478">
                  <c:v>168.379556000218</c:v>
                </c:pt>
                <c:pt idx="50479">
                  <c:v>168.38000300003799</c:v>
                </c:pt>
                <c:pt idx="50480">
                  <c:v>168.38029800010099</c:v>
                </c:pt>
                <c:pt idx="50481">
                  <c:v>168.380775000059</c:v>
                </c:pt>
                <c:pt idx="50482">
                  <c:v>168.38128900007999</c:v>
                </c:pt>
                <c:pt idx="50483">
                  <c:v>168.39678699989199</c:v>
                </c:pt>
                <c:pt idx="50484">
                  <c:v>168.40437500013599</c:v>
                </c:pt>
                <c:pt idx="50485">
                  <c:v>168.41312699989399</c:v>
                </c:pt>
                <c:pt idx="50486">
                  <c:v>168.41374700015803</c:v>
                </c:pt>
                <c:pt idx="50487">
                  <c:v>168.41497299992599</c:v>
                </c:pt>
                <c:pt idx="50488">
                  <c:v>168.41575999978798</c:v>
                </c:pt>
                <c:pt idx="50489">
                  <c:v>168.42239800007502</c:v>
                </c:pt>
                <c:pt idx="50490">
                  <c:v>168.42257899998</c:v>
                </c:pt>
                <c:pt idx="50491">
                  <c:v>168.42309699995801</c:v>
                </c:pt>
                <c:pt idx="50492">
                  <c:v>168.42411800007503</c:v>
                </c:pt>
                <c:pt idx="50493">
                  <c:v>168.42495399987399</c:v>
                </c:pt>
                <c:pt idx="50494">
                  <c:v>168.425328000012</c:v>
                </c:pt>
                <c:pt idx="50495">
                  <c:v>168.42599700021299</c:v>
                </c:pt>
                <c:pt idx="50496">
                  <c:v>168.42743200004398</c:v>
                </c:pt>
                <c:pt idx="50497">
                  <c:v>168.42780800016001</c:v>
                </c:pt>
                <c:pt idx="50498">
                  <c:v>168.42870199979998</c:v>
                </c:pt>
                <c:pt idx="50499">
                  <c:v>168.44807699999299</c:v>
                </c:pt>
                <c:pt idx="50500">
                  <c:v>168.448694999824</c:v>
                </c:pt>
                <c:pt idx="50501">
                  <c:v>168.45284999999402</c:v>
                </c:pt>
                <c:pt idx="50502">
                  <c:v>168.45334900017397</c:v>
                </c:pt>
                <c:pt idx="50503">
                  <c:v>168.456496000089</c:v>
                </c:pt>
                <c:pt idx="50504">
                  <c:v>168.456718000015</c:v>
                </c:pt>
                <c:pt idx="50505">
                  <c:v>168.45807600020601</c:v>
                </c:pt>
                <c:pt idx="50506">
                  <c:v>168.45827899987799</c:v>
                </c:pt>
                <c:pt idx="50507">
                  <c:v>168.45937700009</c:v>
                </c:pt>
                <c:pt idx="50508">
                  <c:v>168.459710000206</c:v>
                </c:pt>
                <c:pt idx="50509">
                  <c:v>168.46088600004802</c:v>
                </c:pt>
                <c:pt idx="50510">
                  <c:v>168.46099399981497</c:v>
                </c:pt>
                <c:pt idx="50511">
                  <c:v>168.46108800018501</c:v>
                </c:pt>
                <c:pt idx="50512">
                  <c:v>168.46117400018503</c:v>
                </c:pt>
                <c:pt idx="50513">
                  <c:v>168.461276000016</c:v>
                </c:pt>
                <c:pt idx="50514">
                  <c:v>168.46228599979401</c:v>
                </c:pt>
                <c:pt idx="50515">
                  <c:v>168.46364999992099</c:v>
                </c:pt>
                <c:pt idx="50516">
                  <c:v>168.464068000048</c:v>
                </c:pt>
                <c:pt idx="50517">
                  <c:v>168.46446799991</c:v>
                </c:pt>
                <c:pt idx="50518">
                  <c:v>168.465196999932</c:v>
                </c:pt>
                <c:pt idx="50519">
                  <c:v>168.47384399988999</c:v>
                </c:pt>
                <c:pt idx="50520">
                  <c:v>168.474217000039</c:v>
                </c:pt>
                <c:pt idx="50521">
                  <c:v>168.47492899978499</c:v>
                </c:pt>
                <c:pt idx="50522">
                  <c:v>168.47544399979498</c:v>
                </c:pt>
                <c:pt idx="50523">
                  <c:v>168.47939099989102</c:v>
                </c:pt>
                <c:pt idx="50524">
                  <c:v>168.47992500015599</c:v>
                </c:pt>
                <c:pt idx="50525">
                  <c:v>168.480341999838</c:v>
                </c:pt>
                <c:pt idx="50526">
                  <c:v>168.480977999934</c:v>
                </c:pt>
                <c:pt idx="50527">
                  <c:v>168.481643000177</c:v>
                </c:pt>
                <c:pt idx="50528">
                  <c:v>168.48927599994502</c:v>
                </c:pt>
                <c:pt idx="50529">
                  <c:v>168.503007999788</c:v>
                </c:pt>
                <c:pt idx="50530">
                  <c:v>168.50375600006299</c:v>
                </c:pt>
                <c:pt idx="50531">
                  <c:v>168.50510699987302</c:v>
                </c:pt>
                <c:pt idx="50532">
                  <c:v>168.506130999958</c:v>
                </c:pt>
                <c:pt idx="50533">
                  <c:v>168.52064500017102</c:v>
                </c:pt>
                <c:pt idx="50534">
                  <c:v>168.544341000142</c:v>
                </c:pt>
                <c:pt idx="50535">
                  <c:v>168.55253499988899</c:v>
                </c:pt>
                <c:pt idx="50536">
                  <c:v>168.56224299999602</c:v>
                </c:pt>
                <c:pt idx="50537">
                  <c:v>168.58138299994599</c:v>
                </c:pt>
                <c:pt idx="50538">
                  <c:v>168.58993100004199</c:v>
                </c:pt>
                <c:pt idx="50539">
                  <c:v>168.59046699983</c:v>
                </c:pt>
                <c:pt idx="50540">
                  <c:v>168.59145299986199</c:v>
                </c:pt>
                <c:pt idx="50541">
                  <c:v>168.59270099985201</c:v>
                </c:pt>
                <c:pt idx="50542">
                  <c:v>168.596959999831</c:v>
                </c:pt>
                <c:pt idx="50543">
                  <c:v>168.60090799991599</c:v>
                </c:pt>
                <c:pt idx="50544">
                  <c:v>168.605265000223</c:v>
                </c:pt>
                <c:pt idx="50545">
                  <c:v>168.605897999896</c:v>
                </c:pt>
                <c:pt idx="50546">
                  <c:v>168.607196999801</c:v>
                </c:pt>
                <c:pt idx="50547">
                  <c:v>168.60788699977999</c:v>
                </c:pt>
                <c:pt idx="50548">
                  <c:v>168.60826199990601</c:v>
                </c:pt>
                <c:pt idx="50549">
                  <c:v>168.616500000098</c:v>
                </c:pt>
                <c:pt idx="50550">
                  <c:v>168.61718200016099</c:v>
                </c:pt>
                <c:pt idx="50551">
                  <c:v>168.618399000024</c:v>
                </c:pt>
                <c:pt idx="50552">
                  <c:v>168.61933200016202</c:v>
                </c:pt>
                <c:pt idx="50553">
                  <c:v>168.62987400008899</c:v>
                </c:pt>
                <c:pt idx="50554">
                  <c:v>168.64844700012299</c:v>
                </c:pt>
                <c:pt idx="50555">
                  <c:v>168.648960000155</c:v>
                </c:pt>
                <c:pt idx="50556">
                  <c:v>168.65002800022901</c:v>
                </c:pt>
                <c:pt idx="50557">
                  <c:v>168.65066299987998</c:v>
                </c:pt>
                <c:pt idx="50558">
                  <c:v>168.65141700009099</c:v>
                </c:pt>
                <c:pt idx="50559">
                  <c:v>168.652055000166</c:v>
                </c:pt>
                <c:pt idx="50560">
                  <c:v>168.65329299980598</c:v>
                </c:pt>
                <c:pt idx="50561">
                  <c:v>168.654196999796</c:v>
                </c:pt>
                <c:pt idx="50562">
                  <c:v>168.65816100016599</c:v>
                </c:pt>
                <c:pt idx="50563">
                  <c:v>168.66050099997602</c:v>
                </c:pt>
                <c:pt idx="50564">
                  <c:v>168.680888999915</c:v>
                </c:pt>
                <c:pt idx="50565">
                  <c:v>168.68946500017</c:v>
                </c:pt>
                <c:pt idx="50566">
                  <c:v>168.69001299983199</c:v>
                </c:pt>
                <c:pt idx="50567">
                  <c:v>168.69099099994799</c:v>
                </c:pt>
                <c:pt idx="50568">
                  <c:v>168.691786000181</c:v>
                </c:pt>
                <c:pt idx="50569">
                  <c:v>168.69774299993801</c:v>
                </c:pt>
                <c:pt idx="50570">
                  <c:v>168.69812599998099</c:v>
                </c:pt>
                <c:pt idx="50571">
                  <c:v>168.69891099986401</c:v>
                </c:pt>
                <c:pt idx="50572">
                  <c:v>168.69944400013901</c:v>
                </c:pt>
                <c:pt idx="50573">
                  <c:v>168.699591999939</c:v>
                </c:pt>
                <c:pt idx="50574">
                  <c:v>168.70538700004499</c:v>
                </c:pt>
                <c:pt idx="50575">
                  <c:v>168.70601500022499</c:v>
                </c:pt>
                <c:pt idx="50576">
                  <c:v>168.70672699997101</c:v>
                </c:pt>
                <c:pt idx="50577">
                  <c:v>168.707277000066</c:v>
                </c:pt>
                <c:pt idx="50578">
                  <c:v>168.70819699988698</c:v>
                </c:pt>
                <c:pt idx="50579">
                  <c:v>168.73388900012202</c:v>
                </c:pt>
                <c:pt idx="50580">
                  <c:v>168.73430099985799</c:v>
                </c:pt>
                <c:pt idx="50581">
                  <c:v>168.73506499996401</c:v>
                </c:pt>
                <c:pt idx="50582">
                  <c:v>168.73566100002699</c:v>
                </c:pt>
                <c:pt idx="50583">
                  <c:v>168.739612000081</c:v>
                </c:pt>
                <c:pt idx="50584">
                  <c:v>168.74026200002803</c:v>
                </c:pt>
                <c:pt idx="50585">
                  <c:v>168.74064000012299</c:v>
                </c:pt>
                <c:pt idx="50586">
                  <c:v>168.74159100007</c:v>
                </c:pt>
                <c:pt idx="50587">
                  <c:v>168.74246199995397</c:v>
                </c:pt>
                <c:pt idx="50588">
                  <c:v>168.75365599980699</c:v>
                </c:pt>
                <c:pt idx="50589">
                  <c:v>168.76733500021101</c:v>
                </c:pt>
                <c:pt idx="50590">
                  <c:v>168.80300899993</c:v>
                </c:pt>
                <c:pt idx="50591">
                  <c:v>168.81214500017398</c:v>
                </c:pt>
                <c:pt idx="50592">
                  <c:v>168.84090800022</c:v>
                </c:pt>
                <c:pt idx="50593">
                  <c:v>168.84138300019899</c:v>
                </c:pt>
                <c:pt idx="50594">
                  <c:v>168.841490999966</c:v>
                </c:pt>
                <c:pt idx="50595">
                  <c:v>168.84208700003001</c:v>
                </c:pt>
                <c:pt idx="50596">
                  <c:v>168.84240799981799</c:v>
                </c:pt>
                <c:pt idx="50597">
                  <c:v>168.84317999983901</c:v>
                </c:pt>
                <c:pt idx="50598">
                  <c:v>168.84346000006101</c:v>
                </c:pt>
                <c:pt idx="50599">
                  <c:v>168.84448700011399</c:v>
                </c:pt>
                <c:pt idx="50600">
                  <c:v>168.86104300010601</c:v>
                </c:pt>
                <c:pt idx="50601">
                  <c:v>168.86168400014799</c:v>
                </c:pt>
                <c:pt idx="50602">
                  <c:v>168.862944000011</c:v>
                </c:pt>
                <c:pt idx="50603">
                  <c:v>168.86382299981</c:v>
                </c:pt>
                <c:pt idx="50604">
                  <c:v>168.89196500005701</c:v>
                </c:pt>
                <c:pt idx="50605">
                  <c:v>168.89622600001499</c:v>
                </c:pt>
                <c:pt idx="50606">
                  <c:v>168.89701699983502</c:v>
                </c:pt>
                <c:pt idx="50607">
                  <c:v>168.89845700006802</c:v>
                </c:pt>
                <c:pt idx="50608">
                  <c:v>168.89942699981401</c:v>
                </c:pt>
                <c:pt idx="50609">
                  <c:v>168.907420999858</c:v>
                </c:pt>
                <c:pt idx="50610">
                  <c:v>168.90804800004801</c:v>
                </c:pt>
                <c:pt idx="50611">
                  <c:v>168.90878599997401</c:v>
                </c:pt>
                <c:pt idx="50612">
                  <c:v>168.90923399978399</c:v>
                </c:pt>
                <c:pt idx="50613">
                  <c:v>168.90949400021699</c:v>
                </c:pt>
                <c:pt idx="50614">
                  <c:v>168.91012399992098</c:v>
                </c:pt>
                <c:pt idx="50615">
                  <c:v>168.91080499999498</c:v>
                </c:pt>
                <c:pt idx="50616">
                  <c:v>168.91119999991102</c:v>
                </c:pt>
                <c:pt idx="50617">
                  <c:v>168.91183500001699</c:v>
                </c:pt>
                <c:pt idx="50618">
                  <c:v>168.91205799993199</c:v>
                </c:pt>
                <c:pt idx="50619">
                  <c:v>168.92066699983801</c:v>
                </c:pt>
                <c:pt idx="50620">
                  <c:v>168.92131699978501</c:v>
                </c:pt>
                <c:pt idx="50621">
                  <c:v>168.922708000081</c:v>
                </c:pt>
                <c:pt idx="50622">
                  <c:v>168.923667999933</c:v>
                </c:pt>
                <c:pt idx="50623">
                  <c:v>168.94063400013599</c:v>
                </c:pt>
                <c:pt idx="50624">
                  <c:v>168.94114800015802</c:v>
                </c:pt>
                <c:pt idx="50625">
                  <c:v>168.94216699984099</c:v>
                </c:pt>
                <c:pt idx="50626">
                  <c:v>168.94291000016798</c:v>
                </c:pt>
                <c:pt idx="50627">
                  <c:v>168.952464000085</c:v>
                </c:pt>
                <c:pt idx="50628">
                  <c:v>168.95306000014799</c:v>
                </c:pt>
                <c:pt idx="50629">
                  <c:v>168.95425499978899</c:v>
                </c:pt>
                <c:pt idx="50630">
                  <c:v>168.95514299994798</c:v>
                </c:pt>
                <c:pt idx="50631">
                  <c:v>168.96183100016</c:v>
                </c:pt>
                <c:pt idx="50632">
                  <c:v>168.96726000004398</c:v>
                </c:pt>
                <c:pt idx="50633">
                  <c:v>168.96762099986501</c:v>
                </c:pt>
                <c:pt idx="50634">
                  <c:v>168.968275000224</c:v>
                </c:pt>
                <c:pt idx="50635">
                  <c:v>168.96875200018201</c:v>
                </c:pt>
                <c:pt idx="50636">
                  <c:v>168.972234000193</c:v>
                </c:pt>
                <c:pt idx="50637">
                  <c:v>168.976667000151</c:v>
                </c:pt>
                <c:pt idx="50638">
                  <c:v>168.98239000011</c:v>
                </c:pt>
                <c:pt idx="50639">
                  <c:v>168.98291000006699</c:v>
                </c:pt>
                <c:pt idx="50640">
                  <c:v>168.98393200017301</c:v>
                </c:pt>
                <c:pt idx="50641">
                  <c:v>168.98453700014201</c:v>
                </c:pt>
                <c:pt idx="50642">
                  <c:v>168.99263200002599</c:v>
                </c:pt>
                <c:pt idx="50643">
                  <c:v>168.99333099991</c:v>
                </c:pt>
                <c:pt idx="50644">
                  <c:v>168.99419699984699</c:v>
                </c:pt>
                <c:pt idx="50645">
                  <c:v>168.99451600011102</c:v>
                </c:pt>
                <c:pt idx="50646">
                  <c:v>168.99553800021698</c:v>
                </c:pt>
                <c:pt idx="50647">
                  <c:v>169.00600300004899</c:v>
                </c:pt>
                <c:pt idx="50648">
                  <c:v>169.012708000082</c:v>
                </c:pt>
                <c:pt idx="50649">
                  <c:v>169.01771899983902</c:v>
                </c:pt>
                <c:pt idx="50650">
                  <c:v>169.018073000188</c:v>
                </c:pt>
                <c:pt idx="50651">
                  <c:v>169.01869000002901</c:v>
                </c:pt>
                <c:pt idx="50652">
                  <c:v>169.019115000082</c:v>
                </c:pt>
                <c:pt idx="50653">
                  <c:v>169.02719100016799</c:v>
                </c:pt>
                <c:pt idx="50654">
                  <c:v>169.03596100018999</c:v>
                </c:pt>
                <c:pt idx="50655">
                  <c:v>169.03666699999999</c:v>
                </c:pt>
                <c:pt idx="50656">
                  <c:v>169.03804799994703</c:v>
                </c:pt>
                <c:pt idx="50657">
                  <c:v>169.03948600020098</c:v>
                </c:pt>
                <c:pt idx="50658">
                  <c:v>169.04733799992701</c:v>
                </c:pt>
                <c:pt idx="50659">
                  <c:v>169.06999200000399</c:v>
                </c:pt>
                <c:pt idx="50660">
                  <c:v>169.07068599994</c:v>
                </c:pt>
                <c:pt idx="50661">
                  <c:v>169.07180999987702</c:v>
                </c:pt>
                <c:pt idx="50662">
                  <c:v>169.07264700012001</c:v>
                </c:pt>
                <c:pt idx="50663">
                  <c:v>169.076025999856</c:v>
                </c:pt>
                <c:pt idx="50664">
                  <c:v>169.103685000209</c:v>
                </c:pt>
                <c:pt idx="50665">
                  <c:v>169.10438100012399</c:v>
                </c:pt>
                <c:pt idx="50666">
                  <c:v>169.10582099990202</c:v>
                </c:pt>
                <c:pt idx="50667">
                  <c:v>169.106772999839</c:v>
                </c:pt>
                <c:pt idx="50668">
                  <c:v>169.11077799977602</c:v>
                </c:pt>
                <c:pt idx="50669">
                  <c:v>169.121244000052</c:v>
                </c:pt>
                <c:pt idx="50670">
                  <c:v>169.12191099981999</c:v>
                </c:pt>
                <c:pt idx="50671">
                  <c:v>169.123223000042</c:v>
                </c:pt>
                <c:pt idx="50672">
                  <c:v>169.12354599980901</c:v>
                </c:pt>
                <c:pt idx="50673">
                  <c:v>169.123647000105</c:v>
                </c:pt>
                <c:pt idx="50674">
                  <c:v>169.12400899991499</c:v>
                </c:pt>
                <c:pt idx="50675">
                  <c:v>169.12426099997899</c:v>
                </c:pt>
                <c:pt idx="50676">
                  <c:v>169.12447399999999</c:v>
                </c:pt>
                <c:pt idx="50677">
                  <c:v>169.12463300013701</c:v>
                </c:pt>
                <c:pt idx="50678">
                  <c:v>169.125234000148</c:v>
                </c:pt>
                <c:pt idx="50679">
                  <c:v>169.12530399986198</c:v>
                </c:pt>
                <c:pt idx="50680">
                  <c:v>169.12579000018002</c:v>
                </c:pt>
                <c:pt idx="50681">
                  <c:v>169.126148000032</c:v>
                </c:pt>
                <c:pt idx="50682">
                  <c:v>169.13598000019101</c:v>
                </c:pt>
                <c:pt idx="50683">
                  <c:v>169.13657599979999</c:v>
                </c:pt>
                <c:pt idx="50684">
                  <c:v>169.13768699987401</c:v>
                </c:pt>
                <c:pt idx="50685">
                  <c:v>169.13846599982199</c:v>
                </c:pt>
                <c:pt idx="50686">
                  <c:v>169.140599000002</c:v>
                </c:pt>
                <c:pt idx="50687">
                  <c:v>169.14110300012902</c:v>
                </c:pt>
                <c:pt idx="50688">
                  <c:v>169.142025999917</c:v>
                </c:pt>
                <c:pt idx="50689">
                  <c:v>169.14272099984299</c:v>
                </c:pt>
                <c:pt idx="50690">
                  <c:v>169.152830999792</c:v>
                </c:pt>
                <c:pt idx="50691">
                  <c:v>169.153327000003</c:v>
                </c:pt>
                <c:pt idx="50692">
                  <c:v>169.15422600004601</c:v>
                </c:pt>
                <c:pt idx="50693">
                  <c:v>169.154885999887</c:v>
                </c:pt>
                <c:pt idx="50694">
                  <c:v>169.15502499978101</c:v>
                </c:pt>
                <c:pt idx="50695">
                  <c:v>169.155589000183</c:v>
                </c:pt>
                <c:pt idx="50696">
                  <c:v>169.15677499991901</c:v>
                </c:pt>
                <c:pt idx="50697">
                  <c:v>169.157552999877</c:v>
                </c:pt>
                <c:pt idx="50698">
                  <c:v>169.15760099982398</c:v>
                </c:pt>
                <c:pt idx="50699">
                  <c:v>169.17491100002701</c:v>
                </c:pt>
                <c:pt idx="50700">
                  <c:v>169.187832999796</c:v>
                </c:pt>
                <c:pt idx="50701">
                  <c:v>169.199846000083</c:v>
                </c:pt>
                <c:pt idx="50702">
                  <c:v>169.20070900005098</c:v>
                </c:pt>
                <c:pt idx="50703">
                  <c:v>169.201057999998</c:v>
                </c:pt>
                <c:pt idx="50704">
                  <c:v>169.201745999998</c:v>
                </c:pt>
                <c:pt idx="50705">
                  <c:v>169.203030000062</c:v>
                </c:pt>
                <c:pt idx="50706">
                  <c:v>169.204064000041</c:v>
                </c:pt>
                <c:pt idx="50707">
                  <c:v>169.208510999851</c:v>
                </c:pt>
                <c:pt idx="50708">
                  <c:v>169.22837299989598</c:v>
                </c:pt>
                <c:pt idx="50709">
                  <c:v>169.22908100013899</c:v>
                </c:pt>
                <c:pt idx="50710">
                  <c:v>169.23037000015</c:v>
                </c:pt>
                <c:pt idx="50711">
                  <c:v>169.231255999875</c:v>
                </c:pt>
                <c:pt idx="50712">
                  <c:v>169.23576499993899</c:v>
                </c:pt>
                <c:pt idx="50713">
                  <c:v>169.23607599983299</c:v>
                </c:pt>
                <c:pt idx="50714">
                  <c:v>169.23671399990698</c:v>
                </c:pt>
                <c:pt idx="50715">
                  <c:v>169.23713999994999</c:v>
                </c:pt>
                <c:pt idx="50716">
                  <c:v>169.23759100018199</c:v>
                </c:pt>
                <c:pt idx="50717">
                  <c:v>169.23820500005601</c:v>
                </c:pt>
                <c:pt idx="50718">
                  <c:v>169.239309000204</c:v>
                </c:pt>
                <c:pt idx="50719">
                  <c:v>169.24062899988698</c:v>
                </c:pt>
                <c:pt idx="50720">
                  <c:v>169.24888099992998</c:v>
                </c:pt>
                <c:pt idx="50721">
                  <c:v>169.250332000046</c:v>
                </c:pt>
                <c:pt idx="50722">
                  <c:v>169.253093999941</c:v>
                </c:pt>
                <c:pt idx="50723">
                  <c:v>169.25384600017398</c:v>
                </c:pt>
                <c:pt idx="50724">
                  <c:v>169.25516599985701</c:v>
                </c:pt>
                <c:pt idx="50725">
                  <c:v>169.256093000058</c:v>
                </c:pt>
                <c:pt idx="50726">
                  <c:v>169.26284700002699</c:v>
                </c:pt>
                <c:pt idx="50727">
                  <c:v>169.27274799991199</c:v>
                </c:pt>
                <c:pt idx="50728">
                  <c:v>169.273358999816</c:v>
                </c:pt>
                <c:pt idx="50729">
                  <c:v>169.27431400017602</c:v>
                </c:pt>
                <c:pt idx="50730">
                  <c:v>169.274487000166</c:v>
                </c:pt>
                <c:pt idx="50731">
                  <c:v>169.274932999996</c:v>
                </c:pt>
                <c:pt idx="50732">
                  <c:v>169.27538500021899</c:v>
                </c:pt>
                <c:pt idx="50733">
                  <c:v>169.27608000014499</c:v>
                </c:pt>
                <c:pt idx="50734">
                  <c:v>169.276817000081</c:v>
                </c:pt>
                <c:pt idx="50735">
                  <c:v>169.28012300013501</c:v>
                </c:pt>
                <c:pt idx="50736">
                  <c:v>169.29482100022102</c:v>
                </c:pt>
                <c:pt idx="50737">
                  <c:v>169.29526400008299</c:v>
                </c:pt>
                <c:pt idx="50738">
                  <c:v>169.29613499996699</c:v>
                </c:pt>
                <c:pt idx="50739">
                  <c:v>169.29672000014702</c:v>
                </c:pt>
                <c:pt idx="50740">
                  <c:v>169.29926000011599</c:v>
                </c:pt>
                <c:pt idx="50741">
                  <c:v>169.30619699996799</c:v>
                </c:pt>
                <c:pt idx="50742">
                  <c:v>169.30732699984199</c:v>
                </c:pt>
                <c:pt idx="50743">
                  <c:v>169.30777900006399</c:v>
                </c:pt>
                <c:pt idx="50744">
                  <c:v>169.30864500000001</c:v>
                </c:pt>
                <c:pt idx="50745">
                  <c:v>169.30871000022302</c:v>
                </c:pt>
                <c:pt idx="50746">
                  <c:v>169.30928600004302</c:v>
                </c:pt>
                <c:pt idx="50747">
                  <c:v>169.30942599992702</c:v>
                </c:pt>
                <c:pt idx="50748">
                  <c:v>169.31066899996901</c:v>
                </c:pt>
                <c:pt idx="50749">
                  <c:v>169.31194600010699</c:v>
                </c:pt>
                <c:pt idx="50750">
                  <c:v>169.318242999906</c:v>
                </c:pt>
                <c:pt idx="50751">
                  <c:v>169.31855800021299</c:v>
                </c:pt>
                <c:pt idx="50752">
                  <c:v>169.319264000023</c:v>
                </c:pt>
                <c:pt idx="50753">
                  <c:v>169.31971699978001</c:v>
                </c:pt>
                <c:pt idx="50754">
                  <c:v>169.328247000066</c:v>
                </c:pt>
                <c:pt idx="50755">
                  <c:v>169.34480000008898</c:v>
                </c:pt>
                <c:pt idx="50756">
                  <c:v>169.358048000049</c:v>
                </c:pt>
                <c:pt idx="50757">
                  <c:v>169.35868900009098</c:v>
                </c:pt>
                <c:pt idx="50758">
                  <c:v>169.35988600016498</c:v>
                </c:pt>
                <c:pt idx="50759">
                  <c:v>169.36083500013399</c:v>
                </c:pt>
                <c:pt idx="50760">
                  <c:v>169.36605299997601</c:v>
                </c:pt>
                <c:pt idx="50761">
                  <c:v>169.37657800008299</c:v>
                </c:pt>
                <c:pt idx="50762">
                  <c:v>169.38088000006198</c:v>
                </c:pt>
                <c:pt idx="50763">
                  <c:v>169.40179799985299</c:v>
                </c:pt>
                <c:pt idx="50764">
                  <c:v>169.406522999906</c:v>
                </c:pt>
                <c:pt idx="50765">
                  <c:v>169.407171999864</c:v>
                </c:pt>
                <c:pt idx="50766">
                  <c:v>169.40723500010699</c:v>
                </c:pt>
                <c:pt idx="50767">
                  <c:v>169.40782199981101</c:v>
                </c:pt>
                <c:pt idx="50768">
                  <c:v>169.40827999996998</c:v>
                </c:pt>
                <c:pt idx="50769">
                  <c:v>169.40893299988602</c:v>
                </c:pt>
                <c:pt idx="50770">
                  <c:v>169.409130000076</c:v>
                </c:pt>
                <c:pt idx="50771">
                  <c:v>169.40921200011798</c:v>
                </c:pt>
                <c:pt idx="50772">
                  <c:v>169.409498999812</c:v>
                </c:pt>
                <c:pt idx="50773">
                  <c:v>169.409729000108</c:v>
                </c:pt>
                <c:pt idx="50774">
                  <c:v>169.41021799993899</c:v>
                </c:pt>
                <c:pt idx="50775">
                  <c:v>169.41068899996</c:v>
                </c:pt>
                <c:pt idx="50776">
                  <c:v>169.411029000002</c:v>
                </c:pt>
                <c:pt idx="50777">
                  <c:v>169.41318199997102</c:v>
                </c:pt>
                <c:pt idx="50778">
                  <c:v>169.431381999856</c:v>
                </c:pt>
                <c:pt idx="50779">
                  <c:v>169.456861000071</c:v>
                </c:pt>
                <c:pt idx="50780">
                  <c:v>169.47357500020999</c:v>
                </c:pt>
                <c:pt idx="50781">
                  <c:v>169.48107300004199</c:v>
                </c:pt>
                <c:pt idx="50782">
                  <c:v>169.48205500011599</c:v>
                </c:pt>
                <c:pt idx="50783">
                  <c:v>169.48246899983099</c:v>
                </c:pt>
                <c:pt idx="50784">
                  <c:v>169.48337599978899</c:v>
                </c:pt>
                <c:pt idx="50785">
                  <c:v>169.483572999979</c:v>
                </c:pt>
                <c:pt idx="50786">
                  <c:v>169.48487699983099</c:v>
                </c:pt>
                <c:pt idx="50787">
                  <c:v>169.48506800008499</c:v>
                </c:pt>
                <c:pt idx="50788">
                  <c:v>169.486360000064</c:v>
                </c:pt>
                <c:pt idx="50789">
                  <c:v>169.48656100021202</c:v>
                </c:pt>
                <c:pt idx="50790">
                  <c:v>169.48721300013801</c:v>
                </c:pt>
                <c:pt idx="50791">
                  <c:v>169.48728499983099</c:v>
                </c:pt>
                <c:pt idx="50792">
                  <c:v>169.487355000001</c:v>
                </c:pt>
                <c:pt idx="50793">
                  <c:v>169.487423000191</c:v>
                </c:pt>
                <c:pt idx="50794">
                  <c:v>169.48812000009599</c:v>
                </c:pt>
                <c:pt idx="50795">
                  <c:v>169.488611999895</c:v>
                </c:pt>
                <c:pt idx="50796">
                  <c:v>169.488931000159</c:v>
                </c:pt>
                <c:pt idx="50797">
                  <c:v>169.489387999874</c:v>
                </c:pt>
                <c:pt idx="50798">
                  <c:v>169.499680000171</c:v>
                </c:pt>
                <c:pt idx="50799">
                  <c:v>169.50022999981201</c:v>
                </c:pt>
                <c:pt idx="50800">
                  <c:v>169.50116199996</c:v>
                </c:pt>
                <c:pt idx="50801">
                  <c:v>169.502448000002</c:v>
                </c:pt>
                <c:pt idx="50802">
                  <c:v>169.50963499994</c:v>
                </c:pt>
                <c:pt idx="50803">
                  <c:v>169.51014899996099</c:v>
                </c:pt>
                <c:pt idx="50804">
                  <c:v>169.51103500014099</c:v>
                </c:pt>
                <c:pt idx="50805">
                  <c:v>169.51169000003497</c:v>
                </c:pt>
                <c:pt idx="50806">
                  <c:v>169.517837000057</c:v>
                </c:pt>
                <c:pt idx="50807">
                  <c:v>169.51837799979299</c:v>
                </c:pt>
                <c:pt idx="50808">
                  <c:v>169.51940699982501</c:v>
                </c:pt>
                <c:pt idx="50809">
                  <c:v>169.52007000008899</c:v>
                </c:pt>
                <c:pt idx="50810">
                  <c:v>169.54425599988099</c:v>
                </c:pt>
                <c:pt idx="50811">
                  <c:v>169.54494599985901</c:v>
                </c:pt>
                <c:pt idx="50812">
                  <c:v>169.54503399983798</c:v>
                </c:pt>
                <c:pt idx="50813">
                  <c:v>169.54570699999698</c:v>
                </c:pt>
                <c:pt idx="50814">
                  <c:v>169.54612000017698</c:v>
                </c:pt>
                <c:pt idx="50815">
                  <c:v>169.54713599989103</c:v>
                </c:pt>
                <c:pt idx="50816">
                  <c:v>169.547622000209</c:v>
                </c:pt>
                <c:pt idx="50817">
                  <c:v>169.54813599977498</c:v>
                </c:pt>
                <c:pt idx="50818">
                  <c:v>169.555769999988</c:v>
                </c:pt>
                <c:pt idx="50819">
                  <c:v>169.556214999829</c:v>
                </c:pt>
                <c:pt idx="50820">
                  <c:v>169.55693999989302</c:v>
                </c:pt>
                <c:pt idx="50821">
                  <c:v>169.557485000041</c:v>
                </c:pt>
                <c:pt idx="50822">
                  <c:v>169.56464499980899</c:v>
                </c:pt>
                <c:pt idx="50823">
                  <c:v>169.57169399984102</c:v>
                </c:pt>
                <c:pt idx="50824">
                  <c:v>169.57807700009599</c:v>
                </c:pt>
                <c:pt idx="50825">
                  <c:v>169.58958499981202</c:v>
                </c:pt>
                <c:pt idx="50826">
                  <c:v>169.59017299996</c:v>
                </c:pt>
                <c:pt idx="50827">
                  <c:v>169.59139900018201</c:v>
                </c:pt>
                <c:pt idx="50828">
                  <c:v>169.59220299986501</c:v>
                </c:pt>
                <c:pt idx="50829">
                  <c:v>169.59257200005499</c:v>
                </c:pt>
                <c:pt idx="50830">
                  <c:v>169.593262000034</c:v>
                </c:pt>
                <c:pt idx="50831">
                  <c:v>169.59466700018299</c:v>
                </c:pt>
                <c:pt idx="50832">
                  <c:v>169.595646999823</c:v>
                </c:pt>
                <c:pt idx="50833">
                  <c:v>169.60234599991901</c:v>
                </c:pt>
                <c:pt idx="50834">
                  <c:v>169.61007500003601</c:v>
                </c:pt>
                <c:pt idx="50835">
                  <c:v>169.61086199989899</c:v>
                </c:pt>
                <c:pt idx="50836">
                  <c:v>169.611804999931</c:v>
                </c:pt>
                <c:pt idx="50837">
                  <c:v>169.61180999987798</c:v>
                </c:pt>
                <c:pt idx="50838">
                  <c:v>169.61215399987799</c:v>
                </c:pt>
                <c:pt idx="50839">
                  <c:v>169.61384500018502</c:v>
                </c:pt>
                <c:pt idx="50840">
                  <c:v>169.61576299991</c:v>
                </c:pt>
                <c:pt idx="50841">
                  <c:v>169.61642500018502</c:v>
                </c:pt>
                <c:pt idx="50842">
                  <c:v>169.61740499982602</c:v>
                </c:pt>
                <c:pt idx="50843">
                  <c:v>169.61775500021699</c:v>
                </c:pt>
                <c:pt idx="50844">
                  <c:v>169.61867999998501</c:v>
                </c:pt>
                <c:pt idx="50845">
                  <c:v>169.620839999879</c:v>
                </c:pt>
                <c:pt idx="50846">
                  <c:v>169.62120600010101</c:v>
                </c:pt>
                <c:pt idx="50847">
                  <c:v>169.62143499995301</c:v>
                </c:pt>
                <c:pt idx="50848">
                  <c:v>169.62269399982603</c:v>
                </c:pt>
                <c:pt idx="50849">
                  <c:v>169.623604000207</c:v>
                </c:pt>
                <c:pt idx="50850">
                  <c:v>169.63478400020901</c:v>
                </c:pt>
                <c:pt idx="50851">
                  <c:v>169.635127000219</c:v>
                </c:pt>
                <c:pt idx="50852">
                  <c:v>169.63586900010299</c:v>
                </c:pt>
                <c:pt idx="50853">
                  <c:v>169.63634000012399</c:v>
                </c:pt>
                <c:pt idx="50854">
                  <c:v>169.663329999821</c:v>
                </c:pt>
                <c:pt idx="50855">
                  <c:v>169.66657900002198</c:v>
                </c:pt>
                <c:pt idx="50856">
                  <c:v>169.67590100011799</c:v>
                </c:pt>
                <c:pt idx="50857">
                  <c:v>169.68370999984401</c:v>
                </c:pt>
                <c:pt idx="50858">
                  <c:v>169.692985999972</c:v>
                </c:pt>
                <c:pt idx="50859">
                  <c:v>169.69362200006699</c:v>
                </c:pt>
                <c:pt idx="50860">
                  <c:v>169.69470200001498</c:v>
                </c:pt>
                <c:pt idx="50861">
                  <c:v>169.69547899998301</c:v>
                </c:pt>
                <c:pt idx="50862">
                  <c:v>169.695791999856</c:v>
                </c:pt>
                <c:pt idx="50863">
                  <c:v>169.69644600021601</c:v>
                </c:pt>
                <c:pt idx="50864">
                  <c:v>169.69778800012099</c:v>
                </c:pt>
                <c:pt idx="50865">
                  <c:v>169.698740000058</c:v>
                </c:pt>
                <c:pt idx="50866">
                  <c:v>169.700511999963</c:v>
                </c:pt>
                <c:pt idx="50867">
                  <c:v>169.713808999858</c:v>
                </c:pt>
                <c:pt idx="50868">
                  <c:v>169.719814000018</c:v>
                </c:pt>
                <c:pt idx="50869">
                  <c:v>169.72031700015501</c:v>
                </c:pt>
                <c:pt idx="50870">
                  <c:v>169.72122400011301</c:v>
                </c:pt>
                <c:pt idx="50871">
                  <c:v>169.721819000187</c:v>
                </c:pt>
                <c:pt idx="50872">
                  <c:v>169.72612800009301</c:v>
                </c:pt>
                <c:pt idx="50873">
                  <c:v>169.73287100017802</c:v>
                </c:pt>
                <c:pt idx="50874">
                  <c:v>169.744732999788</c:v>
                </c:pt>
                <c:pt idx="50875">
                  <c:v>169.74544999993603</c:v>
                </c:pt>
                <c:pt idx="50876">
                  <c:v>169.74675900019</c:v>
                </c:pt>
                <c:pt idx="50877">
                  <c:v>169.74778199983098</c:v>
                </c:pt>
                <c:pt idx="50878">
                  <c:v>169.752955000149</c:v>
                </c:pt>
                <c:pt idx="50879">
                  <c:v>169.75359800017</c:v>
                </c:pt>
                <c:pt idx="50880">
                  <c:v>169.75442200009599</c:v>
                </c:pt>
                <c:pt idx="50881">
                  <c:v>169.75478299991599</c:v>
                </c:pt>
                <c:pt idx="50882">
                  <c:v>169.75493900008499</c:v>
                </c:pt>
                <c:pt idx="50883">
                  <c:v>169.755482999789</c:v>
                </c:pt>
                <c:pt idx="50884">
                  <c:v>169.755821999842</c:v>
                </c:pt>
                <c:pt idx="50885">
                  <c:v>169.75604700019099</c:v>
                </c:pt>
                <c:pt idx="50886">
                  <c:v>169.75934299989598</c:v>
                </c:pt>
                <c:pt idx="50887">
                  <c:v>169.770626000172</c:v>
                </c:pt>
                <c:pt idx="50888">
                  <c:v>169.77129999986499</c:v>
                </c:pt>
                <c:pt idx="50889">
                  <c:v>169.77254899984402</c:v>
                </c:pt>
                <c:pt idx="50890">
                  <c:v>169.77346200019301</c:v>
                </c:pt>
                <c:pt idx="50891">
                  <c:v>169.78406699990902</c:v>
                </c:pt>
                <c:pt idx="50892">
                  <c:v>169.78565799990901</c:v>
                </c:pt>
                <c:pt idx="50893">
                  <c:v>169.790740999815</c:v>
                </c:pt>
                <c:pt idx="50894">
                  <c:v>169.79109400017398</c:v>
                </c:pt>
                <c:pt idx="50895">
                  <c:v>169.79176599988898</c:v>
                </c:pt>
                <c:pt idx="50896">
                  <c:v>169.79232699986801</c:v>
                </c:pt>
                <c:pt idx="50897">
                  <c:v>169.81490699981799</c:v>
                </c:pt>
                <c:pt idx="50898">
                  <c:v>169.81620500018801</c:v>
                </c:pt>
                <c:pt idx="50899">
                  <c:v>169.83398399997802</c:v>
                </c:pt>
                <c:pt idx="50900">
                  <c:v>169.84011200020097</c:v>
                </c:pt>
                <c:pt idx="50901">
                  <c:v>169.843561000107</c:v>
                </c:pt>
                <c:pt idx="50902">
                  <c:v>169.84410699978901</c:v>
                </c:pt>
                <c:pt idx="50903">
                  <c:v>169.845107000128</c:v>
                </c:pt>
                <c:pt idx="50904">
                  <c:v>169.84589000003299</c:v>
                </c:pt>
                <c:pt idx="50905">
                  <c:v>169.85929400016099</c:v>
                </c:pt>
                <c:pt idx="50906">
                  <c:v>169.859998999982</c:v>
                </c:pt>
                <c:pt idx="50907">
                  <c:v>169.861417999982</c:v>
                </c:pt>
                <c:pt idx="50908">
                  <c:v>169.86247700015102</c:v>
                </c:pt>
                <c:pt idx="50909">
                  <c:v>169.864726000014</c:v>
                </c:pt>
                <c:pt idx="50910">
                  <c:v>169.87069400011001</c:v>
                </c:pt>
                <c:pt idx="50911">
                  <c:v>169.87141800018401</c:v>
                </c:pt>
                <c:pt idx="50912">
                  <c:v>169.87274599978198</c:v>
                </c:pt>
                <c:pt idx="50913">
                  <c:v>169.87409200009998</c:v>
                </c:pt>
                <c:pt idx="50914">
                  <c:v>169.88670699993199</c:v>
                </c:pt>
                <c:pt idx="50915">
                  <c:v>169.88730599996398</c:v>
                </c:pt>
                <c:pt idx="50916">
                  <c:v>169.88854300007</c:v>
                </c:pt>
                <c:pt idx="50917">
                  <c:v>169.889364000027</c:v>
                </c:pt>
                <c:pt idx="50918">
                  <c:v>169.90833199997698</c:v>
                </c:pt>
                <c:pt idx="50919">
                  <c:v>169.90893799993501</c:v>
                </c:pt>
                <c:pt idx="50920">
                  <c:v>169.90984399990299</c:v>
                </c:pt>
                <c:pt idx="50921">
                  <c:v>169.91098500011501</c:v>
                </c:pt>
                <c:pt idx="50922">
                  <c:v>169.91228899996702</c:v>
                </c:pt>
                <c:pt idx="50923">
                  <c:v>169.93100199988402</c:v>
                </c:pt>
                <c:pt idx="50924">
                  <c:v>169.94052300014999</c:v>
                </c:pt>
                <c:pt idx="50925">
                  <c:v>169.941128000118</c:v>
                </c:pt>
                <c:pt idx="50926">
                  <c:v>169.94224500012902</c:v>
                </c:pt>
                <c:pt idx="50927">
                  <c:v>169.942957999865</c:v>
                </c:pt>
                <c:pt idx="50928">
                  <c:v>169.94827200005599</c:v>
                </c:pt>
                <c:pt idx="50929">
                  <c:v>169.96056700008899</c:v>
                </c:pt>
                <c:pt idx="50930">
                  <c:v>169.96105099997197</c:v>
                </c:pt>
                <c:pt idx="50931">
                  <c:v>169.96191899988801</c:v>
                </c:pt>
                <c:pt idx="50932">
                  <c:v>169.96265699981402</c:v>
                </c:pt>
                <c:pt idx="50933">
                  <c:v>169.963667000047</c:v>
                </c:pt>
                <c:pt idx="50934">
                  <c:v>169.96450499982501</c:v>
                </c:pt>
                <c:pt idx="50935">
                  <c:v>169.96471899983501</c:v>
                </c:pt>
                <c:pt idx="50936">
                  <c:v>169.96519699978302</c:v>
                </c:pt>
                <c:pt idx="50937">
                  <c:v>169.96574799986701</c:v>
                </c:pt>
                <c:pt idx="50938">
                  <c:v>169.966022000153</c:v>
                </c:pt>
                <c:pt idx="50939">
                  <c:v>169.96671300012099</c:v>
                </c:pt>
                <c:pt idx="50940">
                  <c:v>169.96714100014202</c:v>
                </c:pt>
                <c:pt idx="50941">
                  <c:v>169.980864000081</c:v>
                </c:pt>
                <c:pt idx="50942">
                  <c:v>169.981602999996</c:v>
                </c:pt>
                <c:pt idx="50943">
                  <c:v>169.98488499984802</c:v>
                </c:pt>
                <c:pt idx="50944">
                  <c:v>169.98532300021898</c:v>
                </c:pt>
                <c:pt idx="50945">
                  <c:v>169.986004999827</c:v>
                </c:pt>
                <c:pt idx="50946">
                  <c:v>169.98651099993302</c:v>
                </c:pt>
                <c:pt idx="50947">
                  <c:v>169.988267000007</c:v>
                </c:pt>
                <c:pt idx="50948">
                  <c:v>169.98888899979599</c:v>
                </c:pt>
                <c:pt idx="50949">
                  <c:v>169.98997900009201</c:v>
                </c:pt>
                <c:pt idx="50950">
                  <c:v>169.990845000029</c:v>
                </c:pt>
                <c:pt idx="50951">
                  <c:v>169.994360000146</c:v>
                </c:pt>
                <c:pt idx="50952">
                  <c:v>169.99470500013501</c:v>
                </c:pt>
                <c:pt idx="50953">
                  <c:v>169.994880000103</c:v>
                </c:pt>
                <c:pt idx="50954">
                  <c:v>169.99527600000798</c:v>
                </c:pt>
                <c:pt idx="50955">
                  <c:v>169.99537899982801</c:v>
                </c:pt>
                <c:pt idx="50956">
                  <c:v>169.99599200016701</c:v>
                </c:pt>
                <c:pt idx="50957">
                  <c:v>169.996378000178</c:v>
                </c:pt>
                <c:pt idx="50958">
                  <c:v>169.99641599977602</c:v>
                </c:pt>
                <c:pt idx="50959">
                  <c:v>169.99707900004</c:v>
                </c:pt>
                <c:pt idx="50960">
                  <c:v>170.01565400005299</c:v>
                </c:pt>
                <c:pt idx="50961">
                  <c:v>170.016359999863</c:v>
                </c:pt>
                <c:pt idx="50962">
                  <c:v>170.01768000000001</c:v>
                </c:pt>
                <c:pt idx="50963">
                  <c:v>170.01910599992601</c:v>
                </c:pt>
                <c:pt idx="50964">
                  <c:v>170.03057100009701</c:v>
                </c:pt>
                <c:pt idx="50965">
                  <c:v>170.03777999980198</c:v>
                </c:pt>
                <c:pt idx="50966">
                  <c:v>170.03941199982302</c:v>
                </c:pt>
                <c:pt idx="50967">
                  <c:v>170.04069999984401</c:v>
                </c:pt>
                <c:pt idx="50968">
                  <c:v>170.04139500022501</c:v>
                </c:pt>
                <c:pt idx="50969">
                  <c:v>170.04283899996099</c:v>
                </c:pt>
                <c:pt idx="50970">
                  <c:v>170.04375899978101</c:v>
                </c:pt>
                <c:pt idx="50971">
                  <c:v>170.05576100018502</c:v>
                </c:pt>
                <c:pt idx="50972">
                  <c:v>170.06226100011102</c:v>
                </c:pt>
                <c:pt idx="50973">
                  <c:v>170.062983000207</c:v>
                </c:pt>
                <c:pt idx="50974">
                  <c:v>170.06436300016497</c:v>
                </c:pt>
                <c:pt idx="50975">
                  <c:v>170.06537799988999</c:v>
                </c:pt>
                <c:pt idx="50976">
                  <c:v>170.06951099983701</c:v>
                </c:pt>
                <c:pt idx="50977">
                  <c:v>170.08672300016701</c:v>
                </c:pt>
                <c:pt idx="50978">
                  <c:v>170.08829999986099</c:v>
                </c:pt>
                <c:pt idx="50979">
                  <c:v>170.088410000062</c:v>
                </c:pt>
                <c:pt idx="50980">
                  <c:v>170.09794200021099</c:v>
                </c:pt>
                <c:pt idx="50981">
                  <c:v>170.09855100013701</c:v>
                </c:pt>
                <c:pt idx="50982">
                  <c:v>170.09899399999898</c:v>
                </c:pt>
                <c:pt idx="50983">
                  <c:v>170.09927700019</c:v>
                </c:pt>
                <c:pt idx="50984">
                  <c:v>170.09977999987302</c:v>
                </c:pt>
                <c:pt idx="50985">
                  <c:v>170.09988600011599</c:v>
                </c:pt>
                <c:pt idx="50986">
                  <c:v>170.10051099987302</c:v>
                </c:pt>
                <c:pt idx="50987">
                  <c:v>170.10051499983001</c:v>
                </c:pt>
                <c:pt idx="50988">
                  <c:v>170.11467500014902</c:v>
                </c:pt>
                <c:pt idx="50989">
                  <c:v>170.11518800018098</c:v>
                </c:pt>
                <c:pt idx="50990">
                  <c:v>170.11623999996999</c:v>
                </c:pt>
                <c:pt idx="50991">
                  <c:v>170.11692699998</c:v>
                </c:pt>
                <c:pt idx="50992">
                  <c:v>170.11747500009702</c:v>
                </c:pt>
                <c:pt idx="50993">
                  <c:v>170.16131799982699</c:v>
                </c:pt>
                <c:pt idx="50994">
                  <c:v>170.16642399994402</c:v>
                </c:pt>
                <c:pt idx="50995">
                  <c:v>170.17435900015599</c:v>
                </c:pt>
                <c:pt idx="50996">
                  <c:v>170.17714199982899</c:v>
                </c:pt>
                <c:pt idx="50997">
                  <c:v>170.17763800004101</c:v>
                </c:pt>
                <c:pt idx="50998">
                  <c:v>170.17860199985</c:v>
                </c:pt>
                <c:pt idx="50999">
                  <c:v>170.178839000072</c:v>
                </c:pt>
                <c:pt idx="51000">
                  <c:v>170.17921300020998</c:v>
                </c:pt>
                <c:pt idx="51001">
                  <c:v>170.179495999946</c:v>
                </c:pt>
                <c:pt idx="51002">
                  <c:v>170.18076700014703</c:v>
                </c:pt>
                <c:pt idx="51003">
                  <c:v>170.18160599991398</c:v>
                </c:pt>
                <c:pt idx="51004">
                  <c:v>170.18417600001999</c:v>
                </c:pt>
                <c:pt idx="51005">
                  <c:v>170.21397200005498</c:v>
                </c:pt>
                <c:pt idx="51006">
                  <c:v>170.214674999897</c:v>
                </c:pt>
                <c:pt idx="51007">
                  <c:v>170.21601399983399</c:v>
                </c:pt>
                <c:pt idx="51008">
                  <c:v>170.217011000204</c:v>
                </c:pt>
                <c:pt idx="51009">
                  <c:v>170.22833900000398</c:v>
                </c:pt>
                <c:pt idx="51010">
                  <c:v>170.22903299994098</c:v>
                </c:pt>
                <c:pt idx="51011">
                  <c:v>170.23026000015301</c:v>
                </c:pt>
                <c:pt idx="51012">
                  <c:v>170.23116000018399</c:v>
                </c:pt>
                <c:pt idx="51013">
                  <c:v>170.24271499985798</c:v>
                </c:pt>
                <c:pt idx="51014">
                  <c:v>170.24317799996399</c:v>
                </c:pt>
                <c:pt idx="51015">
                  <c:v>170.24403100003801</c:v>
                </c:pt>
                <c:pt idx="51016">
                  <c:v>170.244564999848</c:v>
                </c:pt>
                <c:pt idx="51017">
                  <c:v>170.248015000197</c:v>
                </c:pt>
                <c:pt idx="51018">
                  <c:v>170.25702499995501</c:v>
                </c:pt>
                <c:pt idx="51019">
                  <c:v>170.25736999994399</c:v>
                </c:pt>
                <c:pt idx="51020">
                  <c:v>170.25816200020901</c:v>
                </c:pt>
                <c:pt idx="51021">
                  <c:v>170.258691000071</c:v>
                </c:pt>
                <c:pt idx="51022">
                  <c:v>170.28015200003202</c:v>
                </c:pt>
                <c:pt idx="51023">
                  <c:v>170.284425999852</c:v>
                </c:pt>
                <c:pt idx="51024">
                  <c:v>170.28461500012699</c:v>
                </c:pt>
                <c:pt idx="51025">
                  <c:v>170.285111999874</c:v>
                </c:pt>
                <c:pt idx="51026">
                  <c:v>170.285327999863</c:v>
                </c:pt>
                <c:pt idx="51027">
                  <c:v>170.28647699998999</c:v>
                </c:pt>
                <c:pt idx="51028">
                  <c:v>170.286630000191</c:v>
                </c:pt>
                <c:pt idx="51029">
                  <c:v>170.287522999842</c:v>
                </c:pt>
                <c:pt idx="51030">
                  <c:v>170.28762900008499</c:v>
                </c:pt>
                <c:pt idx="51031">
                  <c:v>170.29294699977899</c:v>
                </c:pt>
                <c:pt idx="51032">
                  <c:v>170.293579999906</c:v>
                </c:pt>
                <c:pt idx="51033">
                  <c:v>170.29487699983201</c:v>
                </c:pt>
                <c:pt idx="51034">
                  <c:v>170.29580899998098</c:v>
                </c:pt>
                <c:pt idx="51035">
                  <c:v>170.29724099984301</c:v>
                </c:pt>
                <c:pt idx="51036">
                  <c:v>170.29828900012902</c:v>
                </c:pt>
                <c:pt idx="51037">
                  <c:v>170.29854000020302</c:v>
                </c:pt>
                <c:pt idx="51038">
                  <c:v>170.315071000004</c:v>
                </c:pt>
                <c:pt idx="51039">
                  <c:v>170.315673999994</c:v>
                </c:pt>
                <c:pt idx="51040">
                  <c:v>170.31689299983501</c:v>
                </c:pt>
                <c:pt idx="51041">
                  <c:v>170.31774099996201</c:v>
                </c:pt>
                <c:pt idx="51042">
                  <c:v>170.32896000000599</c:v>
                </c:pt>
                <c:pt idx="51043">
                  <c:v>170.34934299999802</c:v>
                </c:pt>
                <c:pt idx="51044">
                  <c:v>170.352769000146</c:v>
                </c:pt>
                <c:pt idx="51045">
                  <c:v>170.35494899982899</c:v>
                </c:pt>
                <c:pt idx="51046">
                  <c:v>170.35543300016701</c:v>
                </c:pt>
                <c:pt idx="51047">
                  <c:v>170.35636899981901</c:v>
                </c:pt>
                <c:pt idx="51048">
                  <c:v>170.35707000013599</c:v>
                </c:pt>
                <c:pt idx="51049">
                  <c:v>170.36307799980901</c:v>
                </c:pt>
                <c:pt idx="51050">
                  <c:v>170.380974000181</c:v>
                </c:pt>
                <c:pt idx="51051">
                  <c:v>170.384542000192</c:v>
                </c:pt>
                <c:pt idx="51052">
                  <c:v>170.385198000076</c:v>
                </c:pt>
                <c:pt idx="51053">
                  <c:v>170.38616899981201</c:v>
                </c:pt>
                <c:pt idx="51054">
                  <c:v>170.386995000171</c:v>
                </c:pt>
                <c:pt idx="51055">
                  <c:v>170.391869000013</c:v>
                </c:pt>
                <c:pt idx="51056">
                  <c:v>170.39215800014</c:v>
                </c:pt>
                <c:pt idx="51057">
                  <c:v>170.39276900004501</c:v>
                </c:pt>
                <c:pt idx="51058">
                  <c:v>170.393212999897</c:v>
                </c:pt>
                <c:pt idx="51059">
                  <c:v>170.40415200017301</c:v>
                </c:pt>
                <c:pt idx="51060">
                  <c:v>170.40516099996199</c:v>
                </c:pt>
                <c:pt idx="51061">
                  <c:v>170.405682999899</c:v>
                </c:pt>
                <c:pt idx="51062">
                  <c:v>170.40671699987701</c:v>
                </c:pt>
                <c:pt idx="51063">
                  <c:v>170.407465000153</c:v>
                </c:pt>
                <c:pt idx="51064">
                  <c:v>170.40949900001499</c:v>
                </c:pt>
                <c:pt idx="51065">
                  <c:v>170.41025500020601</c:v>
                </c:pt>
                <c:pt idx="51066">
                  <c:v>170.41145099983601</c:v>
                </c:pt>
                <c:pt idx="51067">
                  <c:v>170.412704000227</c:v>
                </c:pt>
                <c:pt idx="51068">
                  <c:v>170.44545199996702</c:v>
                </c:pt>
                <c:pt idx="51069">
                  <c:v>170.44573400016799</c:v>
                </c:pt>
                <c:pt idx="51070">
                  <c:v>170.44592000002001</c:v>
                </c:pt>
                <c:pt idx="51071">
                  <c:v>170.44641199981902</c:v>
                </c:pt>
                <c:pt idx="51072">
                  <c:v>170.44675899978699</c:v>
                </c:pt>
                <c:pt idx="51073">
                  <c:v>170.44738899994599</c:v>
                </c:pt>
                <c:pt idx="51074">
                  <c:v>170.44766199978702</c:v>
                </c:pt>
                <c:pt idx="51075">
                  <c:v>170.44860199985098</c:v>
                </c:pt>
                <c:pt idx="51076">
                  <c:v>170.45512300001002</c:v>
                </c:pt>
                <c:pt idx="51077">
                  <c:v>170.46165500005299</c:v>
                </c:pt>
                <c:pt idx="51078">
                  <c:v>170.46195500006399</c:v>
                </c:pt>
                <c:pt idx="51079">
                  <c:v>170.48271600015102</c:v>
                </c:pt>
                <c:pt idx="51080">
                  <c:v>170.48581300014101</c:v>
                </c:pt>
                <c:pt idx="51081">
                  <c:v>170.48643199996098</c:v>
                </c:pt>
                <c:pt idx="51082">
                  <c:v>170.48758600003498</c:v>
                </c:pt>
                <c:pt idx="51083">
                  <c:v>170.48839700009901</c:v>
                </c:pt>
                <c:pt idx="51084">
                  <c:v>170.49994299986699</c:v>
                </c:pt>
                <c:pt idx="51085">
                  <c:v>170.50057699998399</c:v>
                </c:pt>
                <c:pt idx="51086">
                  <c:v>170.50174099995198</c:v>
                </c:pt>
                <c:pt idx="51087">
                  <c:v>170.50255300000501</c:v>
                </c:pt>
                <c:pt idx="51088">
                  <c:v>170.51505300014401</c:v>
                </c:pt>
                <c:pt idx="51089">
                  <c:v>170.51678100005998</c:v>
                </c:pt>
                <c:pt idx="51090">
                  <c:v>170.52089500020799</c:v>
                </c:pt>
                <c:pt idx="51091">
                  <c:v>170.521488999838</c:v>
                </c:pt>
                <c:pt idx="51092">
                  <c:v>170.522575000177</c:v>
                </c:pt>
                <c:pt idx="51093">
                  <c:v>170.52341199996502</c:v>
                </c:pt>
                <c:pt idx="51094">
                  <c:v>170.53348999979698</c:v>
                </c:pt>
                <c:pt idx="51095">
                  <c:v>170.55410300008501</c:v>
                </c:pt>
                <c:pt idx="51096">
                  <c:v>170.55451899977899</c:v>
                </c:pt>
                <c:pt idx="51097">
                  <c:v>170.55522100008602</c:v>
                </c:pt>
                <c:pt idx="51098">
                  <c:v>170.55574599998999</c:v>
                </c:pt>
                <c:pt idx="51099">
                  <c:v>170.56625299983298</c:v>
                </c:pt>
                <c:pt idx="51100">
                  <c:v>170.57336600009799</c:v>
                </c:pt>
                <c:pt idx="51101">
                  <c:v>170.57386199985501</c:v>
                </c:pt>
                <c:pt idx="51102">
                  <c:v>170.57488699992902</c:v>
                </c:pt>
                <c:pt idx="51103">
                  <c:v>170.57552100004602</c:v>
                </c:pt>
                <c:pt idx="51104">
                  <c:v>170.58438100002599</c:v>
                </c:pt>
                <c:pt idx="51105">
                  <c:v>170.58502899999402</c:v>
                </c:pt>
                <c:pt idx="51106">
                  <c:v>170.58638600019501</c:v>
                </c:pt>
                <c:pt idx="51107">
                  <c:v>170.58733700014201</c:v>
                </c:pt>
                <c:pt idx="51108">
                  <c:v>170.606458999827</c:v>
                </c:pt>
                <c:pt idx="51109">
                  <c:v>170.60657899992202</c:v>
                </c:pt>
                <c:pt idx="51110">
                  <c:v>170.60691400001801</c:v>
                </c:pt>
                <c:pt idx="51111">
                  <c:v>170.607885000208</c:v>
                </c:pt>
                <c:pt idx="51112">
                  <c:v>170.60858800005002</c:v>
                </c:pt>
                <c:pt idx="51113">
                  <c:v>170.627630000126</c:v>
                </c:pt>
                <c:pt idx="51114">
                  <c:v>170.64715200012799</c:v>
                </c:pt>
                <c:pt idx="51115">
                  <c:v>170.647792000181</c:v>
                </c:pt>
                <c:pt idx="51116">
                  <c:v>170.64901499998001</c:v>
                </c:pt>
                <c:pt idx="51117">
                  <c:v>170.64983299996999</c:v>
                </c:pt>
                <c:pt idx="51118">
                  <c:v>170.65516000002302</c:v>
                </c:pt>
                <c:pt idx="51119">
                  <c:v>170.65936500011901</c:v>
                </c:pt>
                <c:pt idx="51120">
                  <c:v>170.67119100011001</c:v>
                </c:pt>
                <c:pt idx="51121">
                  <c:v>170.67393400020501</c:v>
                </c:pt>
                <c:pt idx="51122">
                  <c:v>170.674623000195</c:v>
                </c:pt>
                <c:pt idx="51123">
                  <c:v>170.67585999984601</c:v>
                </c:pt>
                <c:pt idx="51124">
                  <c:v>170.67671799986698</c:v>
                </c:pt>
                <c:pt idx="51125">
                  <c:v>170.696746999965</c:v>
                </c:pt>
                <c:pt idx="51126">
                  <c:v>170.69723799977498</c:v>
                </c:pt>
                <c:pt idx="51127">
                  <c:v>170.69735599989102</c:v>
                </c:pt>
                <c:pt idx="51128">
                  <c:v>170.69770199986999</c:v>
                </c:pt>
                <c:pt idx="51129">
                  <c:v>170.69840700014498</c:v>
                </c:pt>
                <c:pt idx="51130">
                  <c:v>170.69861600020798</c:v>
                </c:pt>
                <c:pt idx="51131">
                  <c:v>170.699205999881</c:v>
                </c:pt>
                <c:pt idx="51132">
                  <c:v>170.69936000007098</c:v>
                </c:pt>
                <c:pt idx="51133">
                  <c:v>170.705175999955</c:v>
                </c:pt>
                <c:pt idx="51134">
                  <c:v>170.72887799986299</c:v>
                </c:pt>
                <c:pt idx="51135">
                  <c:v>170.729568999831</c:v>
                </c:pt>
                <c:pt idx="51136">
                  <c:v>170.73091900010601</c:v>
                </c:pt>
                <c:pt idx="51137">
                  <c:v>170.73170000003299</c:v>
                </c:pt>
                <c:pt idx="51138">
                  <c:v>170.73184799983201</c:v>
                </c:pt>
                <c:pt idx="51139">
                  <c:v>170.73202399978899</c:v>
                </c:pt>
                <c:pt idx="51140">
                  <c:v>170.73269100001099</c:v>
                </c:pt>
                <c:pt idx="51141">
                  <c:v>170.73320899998998</c:v>
                </c:pt>
                <c:pt idx="51142">
                  <c:v>170.73561699999101</c:v>
                </c:pt>
                <c:pt idx="51143">
                  <c:v>170.735997000065</c:v>
                </c:pt>
                <c:pt idx="51144">
                  <c:v>170.736918999864</c:v>
                </c:pt>
                <c:pt idx="51145">
                  <c:v>170.73731700020201</c:v>
                </c:pt>
                <c:pt idx="51146">
                  <c:v>170.73904900007599</c:v>
                </c:pt>
                <c:pt idx="51147">
                  <c:v>170.751235999887</c:v>
                </c:pt>
                <c:pt idx="51148">
                  <c:v>170.75192899983401</c:v>
                </c:pt>
                <c:pt idx="51149">
                  <c:v>170.75332100012002</c:v>
                </c:pt>
                <c:pt idx="51150">
                  <c:v>170.75425299981299</c:v>
                </c:pt>
                <c:pt idx="51151">
                  <c:v>170.76046900001498</c:v>
                </c:pt>
                <c:pt idx="51152">
                  <c:v>170.76090999989901</c:v>
                </c:pt>
                <c:pt idx="51153">
                  <c:v>170.76183400013102</c:v>
                </c:pt>
                <c:pt idx="51154">
                  <c:v>170.762494999962</c:v>
                </c:pt>
                <c:pt idx="51155">
                  <c:v>170.77549099985799</c:v>
                </c:pt>
                <c:pt idx="51156">
                  <c:v>170.77617499990001</c:v>
                </c:pt>
                <c:pt idx="51157">
                  <c:v>170.777425999858</c:v>
                </c:pt>
                <c:pt idx="51158">
                  <c:v>170.77781899979499</c:v>
                </c:pt>
                <c:pt idx="51159">
                  <c:v>170.77836699991101</c:v>
                </c:pt>
                <c:pt idx="51160">
                  <c:v>170.78183000012299</c:v>
                </c:pt>
                <c:pt idx="51161">
                  <c:v>170.790589999796</c:v>
                </c:pt>
                <c:pt idx="51162">
                  <c:v>170.79109499991301</c:v>
                </c:pt>
                <c:pt idx="51163">
                  <c:v>170.79216699994501</c:v>
                </c:pt>
                <c:pt idx="51164">
                  <c:v>170.79279300014599</c:v>
                </c:pt>
                <c:pt idx="51165">
                  <c:v>170.79314300008198</c:v>
                </c:pt>
                <c:pt idx="51166">
                  <c:v>170.79385799979698</c:v>
                </c:pt>
                <c:pt idx="51167">
                  <c:v>170.79524800010401</c:v>
                </c:pt>
                <c:pt idx="51168">
                  <c:v>170.79614700014599</c:v>
                </c:pt>
                <c:pt idx="51169">
                  <c:v>170.79634099991301</c:v>
                </c:pt>
                <c:pt idx="51170">
                  <c:v>170.798694000041</c:v>
                </c:pt>
                <c:pt idx="51171">
                  <c:v>170.799417000125</c:v>
                </c:pt>
                <c:pt idx="51172">
                  <c:v>170.800718000009</c:v>
                </c:pt>
                <c:pt idx="51173">
                  <c:v>170.80156200017802</c:v>
                </c:pt>
                <c:pt idx="51174">
                  <c:v>170.80420799993499</c:v>
                </c:pt>
                <c:pt idx="51175">
                  <c:v>170.80536000003099</c:v>
                </c:pt>
                <c:pt idx="51176">
                  <c:v>170.80580299989302</c:v>
                </c:pt>
                <c:pt idx="51177">
                  <c:v>170.80657799988299</c:v>
                </c:pt>
                <c:pt idx="51178">
                  <c:v>170.807188999788</c:v>
                </c:pt>
                <c:pt idx="51179">
                  <c:v>170.815103000222</c:v>
                </c:pt>
                <c:pt idx="51180">
                  <c:v>170.82608500004397</c:v>
                </c:pt>
                <c:pt idx="51181">
                  <c:v>170.84058899990799</c:v>
                </c:pt>
                <c:pt idx="51182">
                  <c:v>170.84598700012</c:v>
                </c:pt>
                <c:pt idx="51183">
                  <c:v>170.84658400017301</c:v>
                </c:pt>
                <c:pt idx="51184">
                  <c:v>170.84754200004602</c:v>
                </c:pt>
                <c:pt idx="51185">
                  <c:v>170.848639999803</c:v>
                </c:pt>
                <c:pt idx="51186">
                  <c:v>170.857511000122</c:v>
                </c:pt>
                <c:pt idx="51187">
                  <c:v>170.858377000058</c:v>
                </c:pt>
                <c:pt idx="51188">
                  <c:v>170.85916899986802</c:v>
                </c:pt>
                <c:pt idx="51189">
                  <c:v>170.85983700007998</c:v>
                </c:pt>
                <c:pt idx="51190">
                  <c:v>170.861197999784</c:v>
                </c:pt>
                <c:pt idx="51191">
                  <c:v>170.86208299997401</c:v>
                </c:pt>
                <c:pt idx="51192">
                  <c:v>170.862291000048</c:v>
                </c:pt>
                <c:pt idx="51193">
                  <c:v>170.86901699985901</c:v>
                </c:pt>
                <c:pt idx="51194">
                  <c:v>170.89333900003101</c:v>
                </c:pt>
                <c:pt idx="51195">
                  <c:v>170.920266999928</c:v>
                </c:pt>
                <c:pt idx="51196">
                  <c:v>170.93414800001401</c:v>
                </c:pt>
                <c:pt idx="51197">
                  <c:v>170.934841999951</c:v>
                </c:pt>
                <c:pt idx="51198">
                  <c:v>170.93608599998302</c:v>
                </c:pt>
                <c:pt idx="51199">
                  <c:v>170.93628000020502</c:v>
                </c:pt>
                <c:pt idx="51200">
                  <c:v>170.936758000152</c:v>
                </c:pt>
                <c:pt idx="51201">
                  <c:v>170.936846000131</c:v>
                </c:pt>
                <c:pt idx="51202">
                  <c:v>170.937059000152</c:v>
                </c:pt>
                <c:pt idx="51203">
                  <c:v>170.93735700018399</c:v>
                </c:pt>
                <c:pt idx="51204">
                  <c:v>170.938372999899</c:v>
                </c:pt>
                <c:pt idx="51205">
                  <c:v>170.938730000216</c:v>
                </c:pt>
                <c:pt idx="51206">
                  <c:v>170.93921300010999</c:v>
                </c:pt>
                <c:pt idx="51207">
                  <c:v>170.939665999867</c:v>
                </c:pt>
                <c:pt idx="51208">
                  <c:v>170.954019999953</c:v>
                </c:pt>
                <c:pt idx="51209">
                  <c:v>170.95803499978501</c:v>
                </c:pt>
                <c:pt idx="51210">
                  <c:v>170.95840599995398</c:v>
                </c:pt>
                <c:pt idx="51211">
                  <c:v>170.95901899983801</c:v>
                </c:pt>
                <c:pt idx="51212">
                  <c:v>170.95953599982701</c:v>
                </c:pt>
                <c:pt idx="51213">
                  <c:v>170.96945599996599</c:v>
                </c:pt>
                <c:pt idx="51214">
                  <c:v>170.97014299997602</c:v>
                </c:pt>
                <c:pt idx="51215">
                  <c:v>170.97158700016701</c:v>
                </c:pt>
                <c:pt idx="51216">
                  <c:v>170.97246299999802</c:v>
                </c:pt>
                <c:pt idx="51217">
                  <c:v>170.98372200007299</c:v>
                </c:pt>
                <c:pt idx="51218">
                  <c:v>170.99046600014799</c:v>
                </c:pt>
                <c:pt idx="51219">
                  <c:v>171.005201999832</c:v>
                </c:pt>
                <c:pt idx="51220">
                  <c:v>171.00588399989599</c:v>
                </c:pt>
                <c:pt idx="51221">
                  <c:v>171.00657899982198</c:v>
                </c:pt>
                <c:pt idx="51222">
                  <c:v>171.006922999822</c:v>
                </c:pt>
                <c:pt idx="51223">
                  <c:v>171.00715700007601</c:v>
                </c:pt>
                <c:pt idx="51224">
                  <c:v>171.00720600001202</c:v>
                </c:pt>
                <c:pt idx="51225">
                  <c:v>171.00806300004399</c:v>
                </c:pt>
                <c:pt idx="51226">
                  <c:v>171.00815899993898</c:v>
                </c:pt>
                <c:pt idx="51227">
                  <c:v>171.008893999896</c:v>
                </c:pt>
                <c:pt idx="51228">
                  <c:v>171.03166400011102</c:v>
                </c:pt>
                <c:pt idx="51229">
                  <c:v>171.03215599991</c:v>
                </c:pt>
                <c:pt idx="51230">
                  <c:v>171.03285800021601</c:v>
                </c:pt>
                <c:pt idx="51231">
                  <c:v>171.03346100020599</c:v>
                </c:pt>
                <c:pt idx="51232">
                  <c:v>171.038222999868</c:v>
                </c:pt>
                <c:pt idx="51233">
                  <c:v>171.05779699977498</c:v>
                </c:pt>
                <c:pt idx="51234">
                  <c:v>171.060517000114</c:v>
                </c:pt>
                <c:pt idx="51235">
                  <c:v>171.06491499998799</c:v>
                </c:pt>
                <c:pt idx="51236">
                  <c:v>171.06538400003001</c:v>
                </c:pt>
                <c:pt idx="51237">
                  <c:v>171.06630999978699</c:v>
                </c:pt>
                <c:pt idx="51238">
                  <c:v>171.067032999872</c:v>
                </c:pt>
                <c:pt idx="51239">
                  <c:v>171.07089999990401</c:v>
                </c:pt>
                <c:pt idx="51240">
                  <c:v>171.07138800020002</c:v>
                </c:pt>
                <c:pt idx="51241">
                  <c:v>171.072321999872</c:v>
                </c:pt>
                <c:pt idx="51242">
                  <c:v>171.07250500021101</c:v>
                </c:pt>
                <c:pt idx="51243">
                  <c:v>171.073455000168</c:v>
                </c:pt>
                <c:pt idx="51244">
                  <c:v>171.07480100003099</c:v>
                </c:pt>
                <c:pt idx="51245">
                  <c:v>171.07506100001001</c:v>
                </c:pt>
                <c:pt idx="51246">
                  <c:v>171.07550199989399</c:v>
                </c:pt>
                <c:pt idx="51247">
                  <c:v>171.07566499998902</c:v>
                </c:pt>
                <c:pt idx="51248">
                  <c:v>171.076297000126</c:v>
                </c:pt>
                <c:pt idx="51249">
                  <c:v>171.07647700004199</c:v>
                </c:pt>
                <c:pt idx="51250">
                  <c:v>171.07765199989399</c:v>
                </c:pt>
                <c:pt idx="51251">
                  <c:v>171.07785600001</c:v>
                </c:pt>
                <c:pt idx="51252">
                  <c:v>171.07909200012699</c:v>
                </c:pt>
                <c:pt idx="51253">
                  <c:v>171.079286999884</c:v>
                </c:pt>
                <c:pt idx="51254">
                  <c:v>171.08089900011598</c:v>
                </c:pt>
                <c:pt idx="51255">
                  <c:v>171.08110600020098</c:v>
                </c:pt>
                <c:pt idx="51256">
                  <c:v>171.083240999905</c:v>
                </c:pt>
                <c:pt idx="51257">
                  <c:v>171.08352600007399</c:v>
                </c:pt>
                <c:pt idx="51258">
                  <c:v>171.084520000022</c:v>
                </c:pt>
                <c:pt idx="51259">
                  <c:v>171.08472500012698</c:v>
                </c:pt>
                <c:pt idx="51260">
                  <c:v>171.08585200003202</c:v>
                </c:pt>
                <c:pt idx="51261">
                  <c:v>171.085922000202</c:v>
                </c:pt>
                <c:pt idx="51262">
                  <c:v>171.085989999937</c:v>
                </c:pt>
                <c:pt idx="51263">
                  <c:v>171.08605100020199</c:v>
                </c:pt>
                <c:pt idx="51264">
                  <c:v>171.08611699995802</c:v>
                </c:pt>
                <c:pt idx="51265">
                  <c:v>171.086182000181</c:v>
                </c:pt>
                <c:pt idx="51266">
                  <c:v>171.08624299998999</c:v>
                </c:pt>
                <c:pt idx="51267">
                  <c:v>171.086308000212</c:v>
                </c:pt>
                <c:pt idx="51268">
                  <c:v>171.08636900002199</c:v>
                </c:pt>
                <c:pt idx="51269">
                  <c:v>171.08643600022302</c:v>
                </c:pt>
                <c:pt idx="51270">
                  <c:v>171.087148999959</c:v>
                </c:pt>
                <c:pt idx="51271">
                  <c:v>171.08763499982101</c:v>
                </c:pt>
                <c:pt idx="51272">
                  <c:v>171.088383000096</c:v>
                </c:pt>
                <c:pt idx="51273">
                  <c:v>171.08868000013899</c:v>
                </c:pt>
                <c:pt idx="51274">
                  <c:v>171.089071000096</c:v>
                </c:pt>
                <c:pt idx="51275">
                  <c:v>171.08971100014901</c:v>
                </c:pt>
                <c:pt idx="51276">
                  <c:v>171.09002699999101</c:v>
                </c:pt>
                <c:pt idx="51277">
                  <c:v>171.09043900018099</c:v>
                </c:pt>
                <c:pt idx="51278">
                  <c:v>171.091063999938</c:v>
                </c:pt>
                <c:pt idx="51279">
                  <c:v>171.09163499981099</c:v>
                </c:pt>
                <c:pt idx="51280">
                  <c:v>171.09357199979002</c:v>
                </c:pt>
                <c:pt idx="51281">
                  <c:v>171.09431300013901</c:v>
                </c:pt>
                <c:pt idx="51282">
                  <c:v>171.09442199989599</c:v>
                </c:pt>
                <c:pt idx="51283">
                  <c:v>171.09499099979001</c:v>
                </c:pt>
                <c:pt idx="51284">
                  <c:v>171.09553099999101</c:v>
                </c:pt>
                <c:pt idx="51285">
                  <c:v>171.09587300001201</c:v>
                </c:pt>
                <c:pt idx="51286">
                  <c:v>171.09637900011799</c:v>
                </c:pt>
                <c:pt idx="51287">
                  <c:v>171.09658299978</c:v>
                </c:pt>
                <c:pt idx="51288">
                  <c:v>171.102078999865</c:v>
                </c:pt>
                <c:pt idx="51289">
                  <c:v>171.10247399978101</c:v>
                </c:pt>
                <c:pt idx="51290">
                  <c:v>171.10616999980201</c:v>
                </c:pt>
                <c:pt idx="51291">
                  <c:v>171.10623600001401</c:v>
                </c:pt>
                <c:pt idx="51292">
                  <c:v>171.10650699987599</c:v>
                </c:pt>
                <c:pt idx="51293">
                  <c:v>171.10760400009798</c:v>
                </c:pt>
                <c:pt idx="51294">
                  <c:v>171.107767000194</c:v>
                </c:pt>
                <c:pt idx="51295">
                  <c:v>171.10895999985502</c:v>
                </c:pt>
                <c:pt idx="51296">
                  <c:v>171.10910800010899</c:v>
                </c:pt>
                <c:pt idx="51297">
                  <c:v>171.10967899998201</c:v>
                </c:pt>
                <c:pt idx="51298">
                  <c:v>171.10985599993001</c:v>
                </c:pt>
                <c:pt idx="51299">
                  <c:v>171.11057300007801</c:v>
                </c:pt>
                <c:pt idx="51300">
                  <c:v>171.11078400012002</c:v>
                </c:pt>
                <c:pt idx="51301">
                  <c:v>171.11087400007798</c:v>
                </c:pt>
                <c:pt idx="51302">
                  <c:v>171.11095000018298</c:v>
                </c:pt>
                <c:pt idx="51303">
                  <c:v>171.111018999908</c:v>
                </c:pt>
                <c:pt idx="51304">
                  <c:v>171.111084000131</c:v>
                </c:pt>
                <c:pt idx="51305">
                  <c:v>171.111137000025</c:v>
                </c:pt>
                <c:pt idx="51306">
                  <c:v>171.11142800013101</c:v>
                </c:pt>
                <c:pt idx="51307">
                  <c:v>171.111659999951</c:v>
                </c:pt>
                <c:pt idx="51308">
                  <c:v>171.11185200019401</c:v>
                </c:pt>
                <c:pt idx="51309">
                  <c:v>171.11206099980302</c:v>
                </c:pt>
                <c:pt idx="51310">
                  <c:v>171.11216600005702</c:v>
                </c:pt>
                <c:pt idx="51311">
                  <c:v>171.11249400022598</c:v>
                </c:pt>
                <c:pt idx="51312">
                  <c:v>171.112889000141</c:v>
                </c:pt>
                <c:pt idx="51313">
                  <c:v>171.113012000205</c:v>
                </c:pt>
                <c:pt idx="51314">
                  <c:v>171.11319500008898</c:v>
                </c:pt>
                <c:pt idx="51315">
                  <c:v>171.11328900000399</c:v>
                </c:pt>
                <c:pt idx="51316">
                  <c:v>171.113492000131</c:v>
                </c:pt>
                <c:pt idx="51317">
                  <c:v>171.11375400008899</c:v>
                </c:pt>
                <c:pt idx="51318">
                  <c:v>171.113848999993</c:v>
                </c:pt>
                <c:pt idx="51319">
                  <c:v>171.11411099995101</c:v>
                </c:pt>
                <c:pt idx="51320">
                  <c:v>171.11478200013102</c:v>
                </c:pt>
                <c:pt idx="51321">
                  <c:v>171.131992000027</c:v>
                </c:pt>
                <c:pt idx="51322">
                  <c:v>171.141351000187</c:v>
                </c:pt>
                <c:pt idx="51323">
                  <c:v>171.141831000113</c:v>
                </c:pt>
                <c:pt idx="51324">
                  <c:v>171.142830000007</c:v>
                </c:pt>
                <c:pt idx="51325">
                  <c:v>171.143516000029</c:v>
                </c:pt>
                <c:pt idx="51326">
                  <c:v>171.14381900000799</c:v>
                </c:pt>
                <c:pt idx="51327">
                  <c:v>171.14424200008199</c:v>
                </c:pt>
                <c:pt idx="51328">
                  <c:v>171.14499399985999</c:v>
                </c:pt>
                <c:pt idx="51329">
                  <c:v>171.14560800018799</c:v>
                </c:pt>
                <c:pt idx="51330">
                  <c:v>171.16227299993602</c:v>
                </c:pt>
                <c:pt idx="51331">
                  <c:v>171.16271199984101</c:v>
                </c:pt>
                <c:pt idx="51332">
                  <c:v>171.16347399996801</c:v>
                </c:pt>
                <c:pt idx="51333">
                  <c:v>171.163946999968</c:v>
                </c:pt>
                <c:pt idx="51334">
                  <c:v>171.16956600011599</c:v>
                </c:pt>
                <c:pt idx="51335">
                  <c:v>171.17108999991598</c:v>
                </c:pt>
                <c:pt idx="51336">
                  <c:v>171.17176800002198</c:v>
                </c:pt>
                <c:pt idx="51337">
                  <c:v>171.17312600021202</c:v>
                </c:pt>
                <c:pt idx="51338">
                  <c:v>171.17408200010601</c:v>
                </c:pt>
                <c:pt idx="51339">
                  <c:v>171.174173000054</c:v>
                </c:pt>
                <c:pt idx="51340">
                  <c:v>171.18211800016002</c:v>
                </c:pt>
                <c:pt idx="51341">
                  <c:v>171.18642300010799</c:v>
                </c:pt>
                <c:pt idx="51342">
                  <c:v>171.18693600014001</c:v>
                </c:pt>
                <c:pt idx="51343">
                  <c:v>171.18781399994901</c:v>
                </c:pt>
                <c:pt idx="51344">
                  <c:v>171.18853200008698</c:v>
                </c:pt>
                <c:pt idx="51345">
                  <c:v>171.21264200022699</c:v>
                </c:pt>
                <c:pt idx="51346">
                  <c:v>171.21316700013199</c:v>
                </c:pt>
                <c:pt idx="51347">
                  <c:v>171.21399600000501</c:v>
                </c:pt>
                <c:pt idx="51348">
                  <c:v>171.21458500014299</c:v>
                </c:pt>
                <c:pt idx="51349">
                  <c:v>171.21572099995299</c:v>
                </c:pt>
                <c:pt idx="51350">
                  <c:v>171.21643900008999</c:v>
                </c:pt>
                <c:pt idx="51351">
                  <c:v>171.22469900004899</c:v>
                </c:pt>
                <c:pt idx="51352">
                  <c:v>171.22536399983798</c:v>
                </c:pt>
                <c:pt idx="51353">
                  <c:v>171.22670800017602</c:v>
                </c:pt>
                <c:pt idx="51354">
                  <c:v>171.226983999986</c:v>
                </c:pt>
                <c:pt idx="51355">
                  <c:v>171.22770000014498</c:v>
                </c:pt>
                <c:pt idx="51356">
                  <c:v>171.22946400013399</c:v>
                </c:pt>
                <c:pt idx="51357">
                  <c:v>171.23011900002803</c:v>
                </c:pt>
                <c:pt idx="51358">
                  <c:v>171.23077999985901</c:v>
                </c:pt>
                <c:pt idx="51359">
                  <c:v>171.23137899989101</c:v>
                </c:pt>
                <c:pt idx="51360">
                  <c:v>171.232090000103</c:v>
                </c:pt>
                <c:pt idx="51361">
                  <c:v>171.23308300006101</c:v>
                </c:pt>
                <c:pt idx="51362">
                  <c:v>171.233610999934</c:v>
                </c:pt>
                <c:pt idx="51363">
                  <c:v>171.233787999881</c:v>
                </c:pt>
                <c:pt idx="51364">
                  <c:v>171.234727999944</c:v>
                </c:pt>
                <c:pt idx="51365">
                  <c:v>171.23510700002899</c:v>
                </c:pt>
                <c:pt idx="51366">
                  <c:v>171.23545999993399</c:v>
                </c:pt>
                <c:pt idx="51367">
                  <c:v>171.23592300004</c:v>
                </c:pt>
                <c:pt idx="51368">
                  <c:v>171.23733100015599</c:v>
                </c:pt>
                <c:pt idx="51369">
                  <c:v>171.238731999892</c:v>
                </c:pt>
                <c:pt idx="51370">
                  <c:v>171.25398600001</c:v>
                </c:pt>
                <c:pt idx="51371">
                  <c:v>171.26560299993699</c:v>
                </c:pt>
                <c:pt idx="51372">
                  <c:v>171.27613899992801</c:v>
                </c:pt>
                <c:pt idx="51373">
                  <c:v>171.27689300014001</c:v>
                </c:pt>
                <c:pt idx="51374">
                  <c:v>171.277189000193</c:v>
                </c:pt>
                <c:pt idx="51375">
                  <c:v>171.277728999939</c:v>
                </c:pt>
                <c:pt idx="51376">
                  <c:v>171.27816799984402</c:v>
                </c:pt>
                <c:pt idx="51377">
                  <c:v>171.28764600010899</c:v>
                </c:pt>
                <c:pt idx="51378">
                  <c:v>171.29310100017301</c:v>
                </c:pt>
                <c:pt idx="51379">
                  <c:v>171.301458000016</c:v>
                </c:pt>
                <c:pt idx="51380">
                  <c:v>171.30528300003701</c:v>
                </c:pt>
                <c:pt idx="51381">
                  <c:v>171.30783099992098</c:v>
                </c:pt>
                <c:pt idx="51382">
                  <c:v>171.32466700013501</c:v>
                </c:pt>
                <c:pt idx="51383">
                  <c:v>171.35305300007502</c:v>
                </c:pt>
                <c:pt idx="51384">
                  <c:v>171.35624599995899</c:v>
                </c:pt>
                <c:pt idx="51385">
                  <c:v>171.36105600002301</c:v>
                </c:pt>
                <c:pt idx="51386">
                  <c:v>171.36696499983299</c:v>
                </c:pt>
                <c:pt idx="51387">
                  <c:v>171.367501000077</c:v>
                </c:pt>
                <c:pt idx="51388">
                  <c:v>171.36856200022501</c:v>
                </c:pt>
                <c:pt idx="51389">
                  <c:v>171.369627999865</c:v>
                </c:pt>
                <c:pt idx="51390">
                  <c:v>171.37537899998199</c:v>
                </c:pt>
                <c:pt idx="51391">
                  <c:v>171.37598799990801</c:v>
                </c:pt>
                <c:pt idx="51392">
                  <c:v>171.37713600004602</c:v>
                </c:pt>
                <c:pt idx="51393">
                  <c:v>171.377915999983</c:v>
                </c:pt>
                <c:pt idx="51394">
                  <c:v>171.383400000195</c:v>
                </c:pt>
                <c:pt idx="51395">
                  <c:v>171.38367600000399</c:v>
                </c:pt>
                <c:pt idx="51396">
                  <c:v>171.38397999997301</c:v>
                </c:pt>
                <c:pt idx="51397">
                  <c:v>171.38514399994099</c:v>
                </c:pt>
                <c:pt idx="51398">
                  <c:v>171.38588399984602</c:v>
                </c:pt>
                <c:pt idx="51399">
                  <c:v>171.386876999804</c:v>
                </c:pt>
                <c:pt idx="51400">
                  <c:v>171.39202499993101</c:v>
                </c:pt>
                <c:pt idx="51401">
                  <c:v>171.39963499994298</c:v>
                </c:pt>
                <c:pt idx="51402">
                  <c:v>171.40995099998599</c:v>
                </c:pt>
                <c:pt idx="51403">
                  <c:v>171.41047199993397</c:v>
                </c:pt>
                <c:pt idx="51404">
                  <c:v>171.41143600019799</c:v>
                </c:pt>
                <c:pt idx="51405">
                  <c:v>171.41213300010298</c:v>
                </c:pt>
                <c:pt idx="51406">
                  <c:v>171.418208999966</c:v>
                </c:pt>
                <c:pt idx="51407">
                  <c:v>171.43578000013801</c:v>
                </c:pt>
                <c:pt idx="51408">
                  <c:v>171.44697100002301</c:v>
                </c:pt>
                <c:pt idx="51409">
                  <c:v>171.447484000054</c:v>
                </c:pt>
                <c:pt idx="51410">
                  <c:v>171.44996400020301</c:v>
                </c:pt>
                <c:pt idx="51411">
                  <c:v>171.456305999981</c:v>
                </c:pt>
                <c:pt idx="51412">
                  <c:v>171.465974000057</c:v>
                </c:pt>
                <c:pt idx="51413">
                  <c:v>171.46667899987702</c:v>
                </c:pt>
                <c:pt idx="51414">
                  <c:v>171.46781200017301</c:v>
                </c:pt>
                <c:pt idx="51415">
                  <c:v>171.46905199979298</c:v>
                </c:pt>
                <c:pt idx="51416">
                  <c:v>171.4777520001</c:v>
                </c:pt>
                <c:pt idx="51417">
                  <c:v>171.480948999942</c:v>
                </c:pt>
                <c:pt idx="51418">
                  <c:v>171.48554899995301</c:v>
                </c:pt>
                <c:pt idx="51419">
                  <c:v>171.48617700013301</c:v>
                </c:pt>
                <c:pt idx="51420">
                  <c:v>171.487178000006</c:v>
                </c:pt>
                <c:pt idx="51421">
                  <c:v>171.48796499986898</c:v>
                </c:pt>
                <c:pt idx="51422">
                  <c:v>171.496966000177</c:v>
                </c:pt>
                <c:pt idx="51423">
                  <c:v>171.50835800020999</c:v>
                </c:pt>
                <c:pt idx="51424">
                  <c:v>171.53966200021299</c:v>
                </c:pt>
                <c:pt idx="51425">
                  <c:v>171.54142900017101</c:v>
                </c:pt>
                <c:pt idx="51426">
                  <c:v>171.58841899981701</c:v>
                </c:pt>
                <c:pt idx="51427">
                  <c:v>171.60409899997799</c:v>
                </c:pt>
                <c:pt idx="51428">
                  <c:v>171.604645000115</c:v>
                </c:pt>
                <c:pt idx="51429">
                  <c:v>171.605698999883</c:v>
                </c:pt>
                <c:pt idx="51430">
                  <c:v>171.60640100018998</c:v>
                </c:pt>
                <c:pt idx="51431">
                  <c:v>171.61215399983098</c:v>
                </c:pt>
                <c:pt idx="51432">
                  <c:v>171.612798999831</c:v>
                </c:pt>
                <c:pt idx="51433">
                  <c:v>171.61396199981002</c:v>
                </c:pt>
                <c:pt idx="51434">
                  <c:v>171.61491700016902</c:v>
                </c:pt>
                <c:pt idx="51435">
                  <c:v>171.61825499988402</c:v>
                </c:pt>
                <c:pt idx="51436">
                  <c:v>171.618951999789</c:v>
                </c:pt>
                <c:pt idx="51437">
                  <c:v>171.62026699998</c:v>
                </c:pt>
                <c:pt idx="51438">
                  <c:v>171.62116999998</c:v>
                </c:pt>
                <c:pt idx="51439">
                  <c:v>171.62233799990599</c:v>
                </c:pt>
                <c:pt idx="51440">
                  <c:v>171.62265900014901</c:v>
                </c:pt>
                <c:pt idx="51441">
                  <c:v>171.62329599977897</c:v>
                </c:pt>
                <c:pt idx="51442">
                  <c:v>171.62376699979998</c:v>
                </c:pt>
                <c:pt idx="51443">
                  <c:v>171.64582399982399</c:v>
                </c:pt>
                <c:pt idx="51444">
                  <c:v>171.64632999993</c:v>
                </c:pt>
                <c:pt idx="51445">
                  <c:v>171.64718200001499</c:v>
                </c:pt>
                <c:pt idx="51446">
                  <c:v>171.64787699994099</c:v>
                </c:pt>
                <c:pt idx="51447">
                  <c:v>171.66027700022798</c:v>
                </c:pt>
                <c:pt idx="51448">
                  <c:v>171.662835999995</c:v>
                </c:pt>
                <c:pt idx="51449">
                  <c:v>171.66351000014402</c:v>
                </c:pt>
                <c:pt idx="51450">
                  <c:v>171.66483500022798</c:v>
                </c:pt>
                <c:pt idx="51451">
                  <c:v>171.66577299985798</c:v>
                </c:pt>
                <c:pt idx="51452">
                  <c:v>171.66982700018701</c:v>
                </c:pt>
                <c:pt idx="51453">
                  <c:v>171.67952799991301</c:v>
                </c:pt>
                <c:pt idx="51454">
                  <c:v>171.687233999819</c:v>
                </c:pt>
                <c:pt idx="51455">
                  <c:v>171.68794700000899</c:v>
                </c:pt>
                <c:pt idx="51456">
                  <c:v>171.68921700022102</c:v>
                </c:pt>
                <c:pt idx="51457">
                  <c:v>171.69016199977699</c:v>
                </c:pt>
                <c:pt idx="51458">
                  <c:v>171.69538799998901</c:v>
                </c:pt>
                <c:pt idx="51459">
                  <c:v>171.71885600009702</c:v>
                </c:pt>
                <c:pt idx="51460">
                  <c:v>171.71955599997</c:v>
                </c:pt>
                <c:pt idx="51461">
                  <c:v>171.72085299989701</c:v>
                </c:pt>
                <c:pt idx="51462">
                  <c:v>171.72189099983299</c:v>
                </c:pt>
                <c:pt idx="51463">
                  <c:v>171.73163799998201</c:v>
                </c:pt>
                <c:pt idx="51464">
                  <c:v>171.74198000020598</c:v>
                </c:pt>
                <c:pt idx="51465">
                  <c:v>171.742617999825</c:v>
                </c:pt>
                <c:pt idx="51466">
                  <c:v>171.7438390001</c:v>
                </c:pt>
                <c:pt idx="51467">
                  <c:v>171.74471099997299</c:v>
                </c:pt>
                <c:pt idx="51468">
                  <c:v>171.74523799985701</c:v>
                </c:pt>
                <c:pt idx="51469">
                  <c:v>171.75418399983701</c:v>
                </c:pt>
                <c:pt idx="51470">
                  <c:v>171.75487099984801</c:v>
                </c:pt>
                <c:pt idx="51471">
                  <c:v>171.75614999996401</c:v>
                </c:pt>
                <c:pt idx="51472">
                  <c:v>171.75718399994298</c:v>
                </c:pt>
                <c:pt idx="51473">
                  <c:v>171.761013999912</c:v>
                </c:pt>
                <c:pt idx="51474">
                  <c:v>171.761498999785</c:v>
                </c:pt>
                <c:pt idx="51475">
                  <c:v>171.762365000176</c:v>
                </c:pt>
                <c:pt idx="51476">
                  <c:v>171.763111000018</c:v>
                </c:pt>
                <c:pt idx="51477">
                  <c:v>171.779733000221</c:v>
                </c:pt>
                <c:pt idx="51478">
                  <c:v>171.78760300021099</c:v>
                </c:pt>
                <c:pt idx="51479">
                  <c:v>171.79432700004301</c:v>
                </c:pt>
                <c:pt idx="51480">
                  <c:v>171.79502699991599</c:v>
                </c:pt>
                <c:pt idx="51481">
                  <c:v>171.796392000032</c:v>
                </c:pt>
                <c:pt idx="51482">
                  <c:v>171.797375000096</c:v>
                </c:pt>
                <c:pt idx="51483">
                  <c:v>171.80158000019199</c:v>
                </c:pt>
                <c:pt idx="51484">
                  <c:v>171.80216199994902</c:v>
                </c:pt>
                <c:pt idx="51485">
                  <c:v>171.803047000139</c:v>
                </c:pt>
                <c:pt idx="51486">
                  <c:v>171.803542999896</c:v>
                </c:pt>
                <c:pt idx="51487">
                  <c:v>171.803699000065</c:v>
                </c:pt>
                <c:pt idx="51488">
                  <c:v>171.80441900018099</c:v>
                </c:pt>
                <c:pt idx="51489">
                  <c:v>171.80482200001202</c:v>
                </c:pt>
                <c:pt idx="51490">
                  <c:v>171.805683999991</c:v>
                </c:pt>
                <c:pt idx="51491">
                  <c:v>171.807064999939</c:v>
                </c:pt>
                <c:pt idx="51492">
                  <c:v>171.80743900007599</c:v>
                </c:pt>
                <c:pt idx="51493">
                  <c:v>171.80831799987502</c:v>
                </c:pt>
                <c:pt idx="51494">
                  <c:v>171.80837800014999</c:v>
                </c:pt>
                <c:pt idx="51495">
                  <c:v>171.80890100007599</c:v>
                </c:pt>
                <c:pt idx="51496">
                  <c:v>171.81344399978101</c:v>
                </c:pt>
                <c:pt idx="51497">
                  <c:v>171.81711900002398</c:v>
                </c:pt>
                <c:pt idx="51498">
                  <c:v>171.81751699990801</c:v>
                </c:pt>
                <c:pt idx="51499">
                  <c:v>171.81823200007702</c:v>
                </c:pt>
                <c:pt idx="51500">
                  <c:v>171.81874400012001</c:v>
                </c:pt>
                <c:pt idx="51501">
                  <c:v>171.81958599985501</c:v>
                </c:pt>
                <c:pt idx="51502">
                  <c:v>171.81997499983399</c:v>
                </c:pt>
                <c:pt idx="51503">
                  <c:v>171.82017000004601</c:v>
                </c:pt>
                <c:pt idx="51504">
                  <c:v>171.82072800005599</c:v>
                </c:pt>
                <c:pt idx="51505">
                  <c:v>171.82141500006699</c:v>
                </c:pt>
                <c:pt idx="51506">
                  <c:v>171.82207199994002</c:v>
                </c:pt>
                <c:pt idx="51507">
                  <c:v>171.82220599988699</c:v>
                </c:pt>
                <c:pt idx="51508">
                  <c:v>171.82307599978199</c:v>
                </c:pt>
                <c:pt idx="51509">
                  <c:v>171.827220000068</c:v>
                </c:pt>
                <c:pt idx="51510">
                  <c:v>171.82779699987799</c:v>
                </c:pt>
                <c:pt idx="51511">
                  <c:v>171.82896599979298</c:v>
                </c:pt>
                <c:pt idx="51512">
                  <c:v>171.82962200013199</c:v>
                </c:pt>
                <c:pt idx="51513">
                  <c:v>171.83001400007902</c:v>
                </c:pt>
                <c:pt idx="51514">
                  <c:v>171.83267300015299</c:v>
                </c:pt>
                <c:pt idx="51515">
                  <c:v>171.83302100011102</c:v>
                </c:pt>
                <c:pt idx="51516">
                  <c:v>171.833750000132</c:v>
                </c:pt>
                <c:pt idx="51517">
                  <c:v>171.83440400003701</c:v>
                </c:pt>
                <c:pt idx="51518">
                  <c:v>171.83508900006899</c:v>
                </c:pt>
                <c:pt idx="51519">
                  <c:v>171.835567000016</c:v>
                </c:pt>
                <c:pt idx="51520">
                  <c:v>171.836424000048</c:v>
                </c:pt>
                <c:pt idx="51521">
                  <c:v>171.83712799987902</c:v>
                </c:pt>
                <c:pt idx="51522">
                  <c:v>171.843670999805</c:v>
                </c:pt>
                <c:pt idx="51523">
                  <c:v>171.844034000059</c:v>
                </c:pt>
                <c:pt idx="51524">
                  <c:v>171.844793000218</c:v>
                </c:pt>
                <c:pt idx="51525">
                  <c:v>171.84523300011199</c:v>
                </c:pt>
                <c:pt idx="51526">
                  <c:v>171.858111999881</c:v>
                </c:pt>
                <c:pt idx="51527">
                  <c:v>171.85878100008199</c:v>
                </c:pt>
                <c:pt idx="51528">
                  <c:v>171.860078999998</c:v>
                </c:pt>
                <c:pt idx="51529">
                  <c:v>171.86099699983902</c:v>
                </c:pt>
                <c:pt idx="51530">
                  <c:v>171.86851799988202</c:v>
                </c:pt>
                <c:pt idx="51531">
                  <c:v>171.87067299983002</c:v>
                </c:pt>
                <c:pt idx="51532">
                  <c:v>171.87260299988299</c:v>
                </c:pt>
                <c:pt idx="51533">
                  <c:v>171.878043000106</c:v>
                </c:pt>
                <c:pt idx="51534">
                  <c:v>171.87839400003202</c:v>
                </c:pt>
                <c:pt idx="51535">
                  <c:v>171.87899999998899</c:v>
                </c:pt>
                <c:pt idx="51536">
                  <c:v>171.879049999915</c:v>
                </c:pt>
                <c:pt idx="51537">
                  <c:v>171.87947299998899</c:v>
                </c:pt>
                <c:pt idx="51538">
                  <c:v>171.88281300013801</c:v>
                </c:pt>
                <c:pt idx="51539">
                  <c:v>171.89678100021402</c:v>
                </c:pt>
                <c:pt idx="51540">
                  <c:v>171.89957600021401</c:v>
                </c:pt>
                <c:pt idx="51541">
                  <c:v>171.90170699996</c:v>
                </c:pt>
                <c:pt idx="51542">
                  <c:v>171.90461300015102</c:v>
                </c:pt>
                <c:pt idx="51543">
                  <c:v>171.90515099991899</c:v>
                </c:pt>
                <c:pt idx="51544">
                  <c:v>171.905931999845</c:v>
                </c:pt>
                <c:pt idx="51545">
                  <c:v>171.90653199986602</c:v>
                </c:pt>
                <c:pt idx="51546">
                  <c:v>171.906647000014</c:v>
                </c:pt>
                <c:pt idx="51547">
                  <c:v>171.90713999980198</c:v>
                </c:pt>
                <c:pt idx="51548">
                  <c:v>171.908375999919</c:v>
                </c:pt>
                <c:pt idx="51549">
                  <c:v>171.90858599997199</c:v>
                </c:pt>
                <c:pt idx="51550">
                  <c:v>171.90917400012</c:v>
                </c:pt>
                <c:pt idx="51551">
                  <c:v>171.90922200006699</c:v>
                </c:pt>
                <c:pt idx="51552">
                  <c:v>171.90991999996098</c:v>
                </c:pt>
                <c:pt idx="51553">
                  <c:v>171.91015500020501</c:v>
                </c:pt>
                <c:pt idx="51554">
                  <c:v>171.91074599986601</c:v>
                </c:pt>
                <c:pt idx="51555">
                  <c:v>171.911243000067</c:v>
                </c:pt>
                <c:pt idx="51556">
                  <c:v>171.917064999888</c:v>
                </c:pt>
                <c:pt idx="51557">
                  <c:v>171.935422999922</c:v>
                </c:pt>
                <c:pt idx="51558">
                  <c:v>171.93593399997499</c:v>
                </c:pt>
                <c:pt idx="51559">
                  <c:v>171.93680699983798</c:v>
                </c:pt>
                <c:pt idx="51560">
                  <c:v>171.93765599995399</c:v>
                </c:pt>
                <c:pt idx="51561">
                  <c:v>171.93816400003902</c:v>
                </c:pt>
                <c:pt idx="51562">
                  <c:v>171.94563000020901</c:v>
                </c:pt>
                <c:pt idx="51563">
                  <c:v>171.95548300014701</c:v>
                </c:pt>
                <c:pt idx="51564">
                  <c:v>171.96575600019</c:v>
                </c:pt>
                <c:pt idx="51565">
                  <c:v>171.96626099985201</c:v>
                </c:pt>
                <c:pt idx="51566">
                  <c:v>171.967114999915</c:v>
                </c:pt>
                <c:pt idx="51567">
                  <c:v>171.96771399994702</c:v>
                </c:pt>
                <c:pt idx="51568">
                  <c:v>171.977433999927</c:v>
                </c:pt>
                <c:pt idx="51569">
                  <c:v>171.98715099993899</c:v>
                </c:pt>
                <c:pt idx="51570">
                  <c:v>171.992569999929</c:v>
                </c:pt>
                <c:pt idx="51571">
                  <c:v>171.99316400001402</c:v>
                </c:pt>
                <c:pt idx="51572">
                  <c:v>171.99426800016201</c:v>
                </c:pt>
                <c:pt idx="51573">
                  <c:v>171.99500000015101</c:v>
                </c:pt>
                <c:pt idx="51574">
                  <c:v>172.000047999972</c:v>
                </c:pt>
                <c:pt idx="51575">
                  <c:v>172.00056100000398</c:v>
                </c:pt>
                <c:pt idx="51576">
                  <c:v>172.001584000099</c:v>
                </c:pt>
                <c:pt idx="51577">
                  <c:v>172.00227400007799</c:v>
                </c:pt>
                <c:pt idx="51578">
                  <c:v>172.00562200014201</c:v>
                </c:pt>
                <c:pt idx="51579">
                  <c:v>172.006276000047</c:v>
                </c:pt>
                <c:pt idx="51580">
                  <c:v>172.00739999998399</c:v>
                </c:pt>
                <c:pt idx="51581">
                  <c:v>172.00821599999401</c:v>
                </c:pt>
                <c:pt idx="51582">
                  <c:v>172.01098299983599</c:v>
                </c:pt>
                <c:pt idx="51583">
                  <c:v>172.01347999980399</c:v>
                </c:pt>
                <c:pt idx="51584">
                  <c:v>172.0140299999</c:v>
                </c:pt>
                <c:pt idx="51585">
                  <c:v>172.01488299997402</c:v>
                </c:pt>
                <c:pt idx="51586">
                  <c:v>172.01560000012202</c:v>
                </c:pt>
                <c:pt idx="51587">
                  <c:v>172.03536999977499</c:v>
                </c:pt>
                <c:pt idx="51588">
                  <c:v>172.036000999924</c:v>
                </c:pt>
                <c:pt idx="51589">
                  <c:v>172.03725499985001</c:v>
                </c:pt>
                <c:pt idx="51590">
                  <c:v>172.03804300015599</c:v>
                </c:pt>
                <c:pt idx="51591">
                  <c:v>172.04925399983</c:v>
                </c:pt>
                <c:pt idx="51592">
                  <c:v>172.05274700017898</c:v>
                </c:pt>
                <c:pt idx="51593">
                  <c:v>172.05336699998901</c:v>
                </c:pt>
                <c:pt idx="51594">
                  <c:v>172.05441799978797</c:v>
                </c:pt>
                <c:pt idx="51595">
                  <c:v>172.055254000042</c:v>
                </c:pt>
                <c:pt idx="51596">
                  <c:v>172.05988800014799</c:v>
                </c:pt>
                <c:pt idx="51597">
                  <c:v>172.06562899991599</c:v>
                </c:pt>
                <c:pt idx="51598">
                  <c:v>172.078699999929</c:v>
                </c:pt>
                <c:pt idx="51599">
                  <c:v>172.080918000119</c:v>
                </c:pt>
                <c:pt idx="51600">
                  <c:v>172.081544999855</c:v>
                </c:pt>
                <c:pt idx="51601">
                  <c:v>172.082802000204</c:v>
                </c:pt>
                <c:pt idx="51602">
                  <c:v>172.08363300005601</c:v>
                </c:pt>
                <c:pt idx="51603">
                  <c:v>172.095618000184</c:v>
                </c:pt>
                <c:pt idx="51604">
                  <c:v>172.09633199991001</c:v>
                </c:pt>
                <c:pt idx="51605">
                  <c:v>172.09768300017399</c:v>
                </c:pt>
                <c:pt idx="51606">
                  <c:v>172.09859200011101</c:v>
                </c:pt>
                <c:pt idx="51607">
                  <c:v>172.099018000153</c:v>
                </c:pt>
                <c:pt idx="51608">
                  <c:v>172.10730499982603</c:v>
                </c:pt>
                <c:pt idx="51609">
                  <c:v>172.10790699982601</c:v>
                </c:pt>
                <c:pt idx="51610">
                  <c:v>172.10902799979499</c:v>
                </c:pt>
                <c:pt idx="51611">
                  <c:v>172.10984399980501</c:v>
                </c:pt>
                <c:pt idx="51612">
                  <c:v>172.11121799982701</c:v>
                </c:pt>
                <c:pt idx="51613">
                  <c:v>172.121771000092</c:v>
                </c:pt>
                <c:pt idx="51614">
                  <c:v>172.12245100017699</c:v>
                </c:pt>
                <c:pt idx="51615">
                  <c:v>172.12376099996601</c:v>
                </c:pt>
                <c:pt idx="51616">
                  <c:v>172.12477200018799</c:v>
                </c:pt>
                <c:pt idx="51617">
                  <c:v>172.13026699982899</c:v>
                </c:pt>
                <c:pt idx="51618">
                  <c:v>172.13064399993499</c:v>
                </c:pt>
                <c:pt idx="51619">
                  <c:v>172.13131800008301</c:v>
                </c:pt>
                <c:pt idx="51620">
                  <c:v>172.13178200017802</c:v>
                </c:pt>
                <c:pt idx="51621">
                  <c:v>172.150744000191</c:v>
                </c:pt>
                <c:pt idx="51622">
                  <c:v>172.151320000011</c:v>
                </c:pt>
                <c:pt idx="51623">
                  <c:v>172.151369999937</c:v>
                </c:pt>
                <c:pt idx="51624">
                  <c:v>172.15231099998999</c:v>
                </c:pt>
                <c:pt idx="51625">
                  <c:v>172.15301499982101</c:v>
                </c:pt>
                <c:pt idx="51626">
                  <c:v>172.16048099999099</c:v>
                </c:pt>
                <c:pt idx="51627">
                  <c:v>172.16478399996001</c:v>
                </c:pt>
                <c:pt idx="51628">
                  <c:v>172.170091000225</c:v>
                </c:pt>
                <c:pt idx="51629">
                  <c:v>172.173398999802</c:v>
                </c:pt>
                <c:pt idx="51630">
                  <c:v>172.17373699986601</c:v>
                </c:pt>
                <c:pt idx="51631">
                  <c:v>172.174367000025</c:v>
                </c:pt>
                <c:pt idx="51632">
                  <c:v>172.17563499980301</c:v>
                </c:pt>
                <c:pt idx="51633">
                  <c:v>172.17645299979202</c:v>
                </c:pt>
                <c:pt idx="51634">
                  <c:v>172.18409899987799</c:v>
                </c:pt>
                <c:pt idx="51635">
                  <c:v>172.195974999795</c:v>
                </c:pt>
                <c:pt idx="51636">
                  <c:v>172.20675199996501</c:v>
                </c:pt>
                <c:pt idx="51637">
                  <c:v>172.20730300005002</c:v>
                </c:pt>
                <c:pt idx="51638">
                  <c:v>172.20826699985901</c:v>
                </c:pt>
                <c:pt idx="51639">
                  <c:v>172.208882000177</c:v>
                </c:pt>
                <c:pt idx="51640">
                  <c:v>172.22236899988201</c:v>
                </c:pt>
                <c:pt idx="51641">
                  <c:v>172.22287499998799</c:v>
                </c:pt>
                <c:pt idx="51642">
                  <c:v>172.223655999914</c:v>
                </c:pt>
                <c:pt idx="51643">
                  <c:v>172.22434199993501</c:v>
                </c:pt>
                <c:pt idx="51644">
                  <c:v>172.22463799998798</c:v>
                </c:pt>
                <c:pt idx="51645">
                  <c:v>172.22535400014701</c:v>
                </c:pt>
                <c:pt idx="51646">
                  <c:v>172.226625999883</c:v>
                </c:pt>
                <c:pt idx="51647">
                  <c:v>172.22752199995699</c:v>
                </c:pt>
                <c:pt idx="51648">
                  <c:v>172.23956699990498</c:v>
                </c:pt>
                <c:pt idx="51649">
                  <c:v>172.272899999825</c:v>
                </c:pt>
                <c:pt idx="51650">
                  <c:v>172.273558000142</c:v>
                </c:pt>
                <c:pt idx="51651">
                  <c:v>172.27473100001498</c:v>
                </c:pt>
                <c:pt idx="51652">
                  <c:v>172.27550400002599</c:v>
                </c:pt>
                <c:pt idx="51653">
                  <c:v>172.281552000185</c:v>
                </c:pt>
                <c:pt idx="51654">
                  <c:v>172.28211000019601</c:v>
                </c:pt>
                <c:pt idx="51655">
                  <c:v>172.28254600013301</c:v>
                </c:pt>
                <c:pt idx="51656">
                  <c:v>172.283204999985</c:v>
                </c:pt>
                <c:pt idx="51657">
                  <c:v>172.283968000101</c:v>
                </c:pt>
                <c:pt idx="51658">
                  <c:v>172.288716999901</c:v>
                </c:pt>
                <c:pt idx="51659">
                  <c:v>172.28928800022899</c:v>
                </c:pt>
                <c:pt idx="51660">
                  <c:v>172.29051000003801</c:v>
                </c:pt>
                <c:pt idx="51661">
                  <c:v>172.29127700011301</c:v>
                </c:pt>
                <c:pt idx="51662">
                  <c:v>172.30207100010298</c:v>
                </c:pt>
                <c:pt idx="51663">
                  <c:v>172.30249400017701</c:v>
                </c:pt>
                <c:pt idx="51664">
                  <c:v>172.30336700004</c:v>
                </c:pt>
                <c:pt idx="51665">
                  <c:v>172.30397599996599</c:v>
                </c:pt>
                <c:pt idx="51666">
                  <c:v>172.31574600009401</c:v>
                </c:pt>
                <c:pt idx="51667">
                  <c:v>172.33079800007502</c:v>
                </c:pt>
                <c:pt idx="51668">
                  <c:v>172.332007000022</c:v>
                </c:pt>
                <c:pt idx="51669">
                  <c:v>172.33277100012799</c:v>
                </c:pt>
                <c:pt idx="51670">
                  <c:v>172.333235000223</c:v>
                </c:pt>
                <c:pt idx="51671">
                  <c:v>172.334125999896</c:v>
                </c:pt>
                <c:pt idx="51672">
                  <c:v>172.33473099986401</c:v>
                </c:pt>
                <c:pt idx="51673">
                  <c:v>172.33882099981201</c:v>
                </c:pt>
                <c:pt idx="51674">
                  <c:v>172.356342000057</c:v>
                </c:pt>
                <c:pt idx="51675">
                  <c:v>172.363145999952</c:v>
                </c:pt>
                <c:pt idx="51676">
                  <c:v>172.363810000206</c:v>
                </c:pt>
                <c:pt idx="51677">
                  <c:v>172.365139999783</c:v>
                </c:pt>
                <c:pt idx="51678">
                  <c:v>172.365938999973</c:v>
                </c:pt>
                <c:pt idx="51679">
                  <c:v>172.375097999974</c:v>
                </c:pt>
                <c:pt idx="51680">
                  <c:v>172.37536199991101</c:v>
                </c:pt>
                <c:pt idx="51681">
                  <c:v>172.37596399991102</c:v>
                </c:pt>
                <c:pt idx="51682">
                  <c:v>172.37719200011199</c:v>
                </c:pt>
                <c:pt idx="51683">
                  <c:v>172.37803099988</c:v>
                </c:pt>
                <c:pt idx="51684">
                  <c:v>172.42304599994799</c:v>
                </c:pt>
                <c:pt idx="51685">
                  <c:v>172.42367300013899</c:v>
                </c:pt>
                <c:pt idx="51686">
                  <c:v>172.424718000002</c:v>
                </c:pt>
                <c:pt idx="51687">
                  <c:v>172.42549100001202</c:v>
                </c:pt>
                <c:pt idx="51688">
                  <c:v>172.42616500016001</c:v>
                </c:pt>
                <c:pt idx="51689">
                  <c:v>172.43025200014</c:v>
                </c:pt>
                <c:pt idx="51690">
                  <c:v>172.444035999888</c:v>
                </c:pt>
                <c:pt idx="51691">
                  <c:v>172.45460599997301</c:v>
                </c:pt>
                <c:pt idx="51692">
                  <c:v>172.45525699991001</c:v>
                </c:pt>
                <c:pt idx="51693">
                  <c:v>172.45644300010099</c:v>
                </c:pt>
                <c:pt idx="51694">
                  <c:v>172.457305000079</c:v>
                </c:pt>
                <c:pt idx="51695">
                  <c:v>172.45825100008</c:v>
                </c:pt>
                <c:pt idx="51696">
                  <c:v>172.458862999974</c:v>
                </c:pt>
                <c:pt idx="51697">
                  <c:v>172.46000600016401</c:v>
                </c:pt>
                <c:pt idx="51698">
                  <c:v>172.46080899985799</c:v>
                </c:pt>
                <c:pt idx="51699">
                  <c:v>172.461309000027</c:v>
                </c:pt>
                <c:pt idx="51700">
                  <c:v>172.462115000143</c:v>
                </c:pt>
                <c:pt idx="51701">
                  <c:v>172.463099000196</c:v>
                </c:pt>
                <c:pt idx="51702">
                  <c:v>172.463553999932</c:v>
                </c:pt>
                <c:pt idx="51703">
                  <c:v>172.46377199990002</c:v>
                </c:pt>
                <c:pt idx="51704">
                  <c:v>172.46493799984802</c:v>
                </c:pt>
                <c:pt idx="51705">
                  <c:v>172.46496400002701</c:v>
                </c:pt>
                <c:pt idx="51706">
                  <c:v>172.46635899982701</c:v>
                </c:pt>
                <c:pt idx="51707">
                  <c:v>172.47683899995499</c:v>
                </c:pt>
                <c:pt idx="51708">
                  <c:v>172.476963999997</c:v>
                </c:pt>
                <c:pt idx="51709">
                  <c:v>172.47736799981701</c:v>
                </c:pt>
                <c:pt idx="51710">
                  <c:v>172.47808199999699</c:v>
                </c:pt>
                <c:pt idx="51711">
                  <c:v>172.47865399986</c:v>
                </c:pt>
                <c:pt idx="51712">
                  <c:v>172.47919000010299</c:v>
                </c:pt>
                <c:pt idx="51713">
                  <c:v>172.479703000135</c:v>
                </c:pt>
                <c:pt idx="51714">
                  <c:v>172.48069800007201</c:v>
                </c:pt>
                <c:pt idx="51715">
                  <c:v>172.48139100001902</c:v>
                </c:pt>
                <c:pt idx="51716">
                  <c:v>172.52002099985401</c:v>
                </c:pt>
                <c:pt idx="51717">
                  <c:v>172.52968999991899</c:v>
                </c:pt>
                <c:pt idx="51718">
                  <c:v>172.530153000025</c:v>
                </c:pt>
                <c:pt idx="51719">
                  <c:v>172.53110299998201</c:v>
                </c:pt>
                <c:pt idx="51720">
                  <c:v>172.53177300017299</c:v>
                </c:pt>
                <c:pt idx="51721">
                  <c:v>172.53198099979201</c:v>
                </c:pt>
                <c:pt idx="51722">
                  <c:v>172.53908900011001</c:v>
                </c:pt>
                <c:pt idx="51723">
                  <c:v>172.55520700018599</c:v>
                </c:pt>
                <c:pt idx="51724">
                  <c:v>172.55593099980598</c:v>
                </c:pt>
                <c:pt idx="51725">
                  <c:v>172.55722199979499</c:v>
                </c:pt>
                <c:pt idx="51726">
                  <c:v>172.55821800017603</c:v>
                </c:pt>
                <c:pt idx="51727">
                  <c:v>172.566603000177</c:v>
                </c:pt>
                <c:pt idx="51728">
                  <c:v>172.56692399996601</c:v>
                </c:pt>
                <c:pt idx="51729">
                  <c:v>172.567236999839</c:v>
                </c:pt>
                <c:pt idx="51730">
                  <c:v>172.56837000013499</c:v>
                </c:pt>
                <c:pt idx="51731">
                  <c:v>172.56924200000799</c:v>
                </c:pt>
                <c:pt idx="51732">
                  <c:v>172.573355000167</c:v>
                </c:pt>
                <c:pt idx="51733">
                  <c:v>172.57403900020998</c:v>
                </c:pt>
                <c:pt idx="51734">
                  <c:v>172.57539799993501</c:v>
                </c:pt>
                <c:pt idx="51735">
                  <c:v>172.576315999776</c:v>
                </c:pt>
                <c:pt idx="51736">
                  <c:v>172.581953000189</c:v>
                </c:pt>
                <c:pt idx="51737">
                  <c:v>172.61181100002398</c:v>
                </c:pt>
                <c:pt idx="51738">
                  <c:v>172.615167000003</c:v>
                </c:pt>
                <c:pt idx="51739">
                  <c:v>172.621334999803</c:v>
                </c:pt>
                <c:pt idx="51740">
                  <c:v>172.66288600012498</c:v>
                </c:pt>
                <c:pt idx="51741">
                  <c:v>172.66658500011502</c:v>
                </c:pt>
                <c:pt idx="51742">
                  <c:v>172.66922899989302</c:v>
                </c:pt>
                <c:pt idx="51743">
                  <c:v>172.669811000105</c:v>
                </c:pt>
                <c:pt idx="51744">
                  <c:v>172.670978000041</c:v>
                </c:pt>
                <c:pt idx="51745">
                  <c:v>172.67182600016798</c:v>
                </c:pt>
                <c:pt idx="51746">
                  <c:v>172.67246099982</c:v>
                </c:pt>
                <c:pt idx="51747">
                  <c:v>172.67321500003101</c:v>
                </c:pt>
                <c:pt idx="51748">
                  <c:v>172.674333000031</c:v>
                </c:pt>
                <c:pt idx="51749">
                  <c:v>172.675327999968</c:v>
                </c:pt>
                <c:pt idx="51750">
                  <c:v>172.70598999994002</c:v>
                </c:pt>
                <c:pt idx="51751">
                  <c:v>172.70665500018299</c:v>
                </c:pt>
                <c:pt idx="51752">
                  <c:v>172.70789800022598</c:v>
                </c:pt>
                <c:pt idx="51753">
                  <c:v>172.708868999961</c:v>
                </c:pt>
                <c:pt idx="51754">
                  <c:v>172.716588000184</c:v>
                </c:pt>
                <c:pt idx="51755">
                  <c:v>172.71730999982501</c:v>
                </c:pt>
                <c:pt idx="51756">
                  <c:v>172.71869900014201</c:v>
                </c:pt>
                <c:pt idx="51757">
                  <c:v>172.71972800017397</c:v>
                </c:pt>
                <c:pt idx="51758">
                  <c:v>172.72487299987901</c:v>
                </c:pt>
                <c:pt idx="51759">
                  <c:v>172.72603199990002</c:v>
                </c:pt>
                <c:pt idx="51760">
                  <c:v>172.72624699990001</c:v>
                </c:pt>
                <c:pt idx="51761">
                  <c:v>172.72697899988898</c:v>
                </c:pt>
                <c:pt idx="51762">
                  <c:v>172.72828100021698</c:v>
                </c:pt>
                <c:pt idx="51763">
                  <c:v>172.72916299998502</c:v>
                </c:pt>
                <c:pt idx="51764">
                  <c:v>172.740182999859</c:v>
                </c:pt>
                <c:pt idx="51765">
                  <c:v>172.74071800011302</c:v>
                </c:pt>
                <c:pt idx="51766">
                  <c:v>172.741654000219</c:v>
                </c:pt>
                <c:pt idx="51767">
                  <c:v>172.74232299996501</c:v>
                </c:pt>
                <c:pt idx="51768">
                  <c:v>172.75220000010401</c:v>
                </c:pt>
                <c:pt idx="51769">
                  <c:v>172.75281899992402</c:v>
                </c:pt>
                <c:pt idx="51770">
                  <c:v>172.75415799986101</c:v>
                </c:pt>
                <c:pt idx="51771">
                  <c:v>172.75502299980801</c:v>
                </c:pt>
                <c:pt idx="51772">
                  <c:v>172.75662200017899</c:v>
                </c:pt>
                <c:pt idx="51773">
                  <c:v>172.75719300005201</c:v>
                </c:pt>
                <c:pt idx="51774">
                  <c:v>172.75823199997799</c:v>
                </c:pt>
                <c:pt idx="51775">
                  <c:v>172.758962999978</c:v>
                </c:pt>
                <c:pt idx="51776">
                  <c:v>172.77671800002199</c:v>
                </c:pt>
                <c:pt idx="51777">
                  <c:v>172.77812000020199</c:v>
                </c:pt>
                <c:pt idx="51778">
                  <c:v>172.778573999949</c:v>
                </c:pt>
                <c:pt idx="51779">
                  <c:v>172.77930099999099</c:v>
                </c:pt>
                <c:pt idx="51780">
                  <c:v>172.77981799998</c:v>
                </c:pt>
                <c:pt idx="51781">
                  <c:v>172.788541000045</c:v>
                </c:pt>
                <c:pt idx="51782">
                  <c:v>172.79644500013001</c:v>
                </c:pt>
                <c:pt idx="51783">
                  <c:v>172.79707799980301</c:v>
                </c:pt>
                <c:pt idx="51784">
                  <c:v>172.79831899986601</c:v>
                </c:pt>
                <c:pt idx="51785">
                  <c:v>172.79911700006699</c:v>
                </c:pt>
                <c:pt idx="51786">
                  <c:v>172.820941999816</c:v>
                </c:pt>
                <c:pt idx="51787">
                  <c:v>172.823297999912</c:v>
                </c:pt>
                <c:pt idx="51788">
                  <c:v>172.82594000016599</c:v>
                </c:pt>
                <c:pt idx="51789">
                  <c:v>172.83592800003998</c:v>
                </c:pt>
                <c:pt idx="51790">
                  <c:v>172.836706999987</c:v>
                </c:pt>
                <c:pt idx="51791">
                  <c:v>172.83799999995603</c:v>
                </c:pt>
                <c:pt idx="51792">
                  <c:v>172.83885400001901</c:v>
                </c:pt>
                <c:pt idx="51793">
                  <c:v>172.846036999999</c:v>
                </c:pt>
                <c:pt idx="51794">
                  <c:v>172.84639499985099</c:v>
                </c:pt>
                <c:pt idx="51795">
                  <c:v>172.84701400012599</c:v>
                </c:pt>
                <c:pt idx="51796">
                  <c:v>172.84827200001001</c:v>
                </c:pt>
                <c:pt idx="51797">
                  <c:v>172.849109999788</c:v>
                </c:pt>
                <c:pt idx="51798">
                  <c:v>172.87084800000198</c:v>
                </c:pt>
                <c:pt idx="51799">
                  <c:v>172.871014000065</c:v>
                </c:pt>
                <c:pt idx="51800">
                  <c:v>172.87155699978001</c:v>
                </c:pt>
                <c:pt idx="51801">
                  <c:v>172.87278599996998</c:v>
                </c:pt>
                <c:pt idx="51802">
                  <c:v>172.87368500001298</c:v>
                </c:pt>
                <c:pt idx="51803">
                  <c:v>172.87501000009701</c:v>
                </c:pt>
                <c:pt idx="51804">
                  <c:v>172.875453999949</c:v>
                </c:pt>
                <c:pt idx="51805">
                  <c:v>172.87620300021402</c:v>
                </c:pt>
                <c:pt idx="51806">
                  <c:v>172.876768000151</c:v>
                </c:pt>
                <c:pt idx="51807">
                  <c:v>172.890134000226</c:v>
                </c:pt>
                <c:pt idx="51808">
                  <c:v>172.89075100006801</c:v>
                </c:pt>
                <c:pt idx="51809">
                  <c:v>172.891918999994</c:v>
                </c:pt>
                <c:pt idx="51810">
                  <c:v>172.89282100000401</c:v>
                </c:pt>
                <c:pt idx="51811">
                  <c:v>172.90329400020701</c:v>
                </c:pt>
                <c:pt idx="51812">
                  <c:v>172.91493099992201</c:v>
                </c:pt>
                <c:pt idx="51813">
                  <c:v>172.919697999986</c:v>
                </c:pt>
                <c:pt idx="51814">
                  <c:v>172.91970299993397</c:v>
                </c:pt>
                <c:pt idx="51815">
                  <c:v>172.920370000156</c:v>
                </c:pt>
                <c:pt idx="51816">
                  <c:v>172.92059400006102</c:v>
                </c:pt>
                <c:pt idx="51817">
                  <c:v>172.92176299997601</c:v>
                </c:pt>
                <c:pt idx="51818">
                  <c:v>172.92277800015597</c:v>
                </c:pt>
                <c:pt idx="51819">
                  <c:v>172.924905999934</c:v>
                </c:pt>
                <c:pt idx="51820">
                  <c:v>172.925621000104</c:v>
                </c:pt>
                <c:pt idx="51821">
                  <c:v>172.926730000199</c:v>
                </c:pt>
                <c:pt idx="51822">
                  <c:v>172.92679899992402</c:v>
                </c:pt>
                <c:pt idx="51823">
                  <c:v>172.92713999995601</c:v>
                </c:pt>
                <c:pt idx="51824">
                  <c:v>172.92769599998701</c:v>
                </c:pt>
                <c:pt idx="51825">
                  <c:v>172.92791099998701</c:v>
                </c:pt>
                <c:pt idx="51826">
                  <c:v>172.92816899998701</c:v>
                </c:pt>
                <c:pt idx="51827">
                  <c:v>172.944865999852</c:v>
                </c:pt>
                <c:pt idx="51828">
                  <c:v>172.95260699984198</c:v>
                </c:pt>
                <c:pt idx="51829">
                  <c:v>172.973346000162</c:v>
                </c:pt>
                <c:pt idx="51830">
                  <c:v>172.973989000183</c:v>
                </c:pt>
                <c:pt idx="51831">
                  <c:v>172.975124999993</c:v>
                </c:pt>
                <c:pt idx="51832">
                  <c:v>172.97610100013102</c:v>
                </c:pt>
                <c:pt idx="51833">
                  <c:v>172.97690599980299</c:v>
                </c:pt>
                <c:pt idx="51834">
                  <c:v>172.987978000037</c:v>
                </c:pt>
                <c:pt idx="51835">
                  <c:v>172.98869400019601</c:v>
                </c:pt>
                <c:pt idx="51836">
                  <c:v>172.990062999815</c:v>
                </c:pt>
                <c:pt idx="51837">
                  <c:v>172.991140999783</c:v>
                </c:pt>
                <c:pt idx="51838">
                  <c:v>173.00002299998502</c:v>
                </c:pt>
                <c:pt idx="51839">
                  <c:v>173.00979499987</c:v>
                </c:pt>
                <c:pt idx="51840">
                  <c:v>173.01989299994599</c:v>
                </c:pt>
                <c:pt idx="51841">
                  <c:v>173.02055299978701</c:v>
                </c:pt>
                <c:pt idx="51842">
                  <c:v>173.02187599989301</c:v>
                </c:pt>
                <c:pt idx="51843">
                  <c:v>173.022811000009</c:v>
                </c:pt>
                <c:pt idx="51844">
                  <c:v>173.03292799988401</c:v>
                </c:pt>
                <c:pt idx="51845">
                  <c:v>173.06589899999301</c:v>
                </c:pt>
                <c:pt idx="51846">
                  <c:v>173.07068299987799</c:v>
                </c:pt>
                <c:pt idx="51847">
                  <c:v>173.071316999994</c:v>
                </c:pt>
                <c:pt idx="51848">
                  <c:v>173.07140699995199</c:v>
                </c:pt>
                <c:pt idx="51849">
                  <c:v>173.07181500018399</c:v>
                </c:pt>
                <c:pt idx="51850">
                  <c:v>173.072638000121</c:v>
                </c:pt>
                <c:pt idx="51851">
                  <c:v>173.07278999987798</c:v>
                </c:pt>
                <c:pt idx="51852">
                  <c:v>173.073391999878</c:v>
                </c:pt>
                <c:pt idx="51853">
                  <c:v>173.073547000058</c:v>
                </c:pt>
                <c:pt idx="51854">
                  <c:v>173.10618800001902</c:v>
                </c:pt>
                <c:pt idx="51855">
                  <c:v>173.106936999829</c:v>
                </c:pt>
                <c:pt idx="51856">
                  <c:v>173.108364000199</c:v>
                </c:pt>
                <c:pt idx="51857">
                  <c:v>173.109318000115</c:v>
                </c:pt>
                <c:pt idx="51858">
                  <c:v>173.114842999893</c:v>
                </c:pt>
                <c:pt idx="51859">
                  <c:v>173.12427600018</c:v>
                </c:pt>
                <c:pt idx="51860">
                  <c:v>173.12489100004299</c:v>
                </c:pt>
                <c:pt idx="51861">
                  <c:v>173.126197999863</c:v>
                </c:pt>
                <c:pt idx="51862">
                  <c:v>173.127140999895</c:v>
                </c:pt>
                <c:pt idx="51863">
                  <c:v>173.12857300021201</c:v>
                </c:pt>
                <c:pt idx="51864">
                  <c:v>173.129329999937</c:v>
                </c:pt>
                <c:pt idx="51865">
                  <c:v>173.13052400004301</c:v>
                </c:pt>
                <c:pt idx="51866">
                  <c:v>173.13196799977899</c:v>
                </c:pt>
                <c:pt idx="51867">
                  <c:v>173.138659999949</c:v>
                </c:pt>
                <c:pt idx="51868">
                  <c:v>173.151956999845</c:v>
                </c:pt>
                <c:pt idx="51869">
                  <c:v>173.15629799986698</c:v>
                </c:pt>
                <c:pt idx="51870">
                  <c:v>173.15695300021602</c:v>
                </c:pt>
                <c:pt idx="51871">
                  <c:v>173.15824700017399</c:v>
                </c:pt>
                <c:pt idx="51872">
                  <c:v>173.15912599997299</c:v>
                </c:pt>
                <c:pt idx="51873">
                  <c:v>173.16510499995198</c:v>
                </c:pt>
                <c:pt idx="51874">
                  <c:v>173.165388000143</c:v>
                </c:pt>
                <c:pt idx="51875">
                  <c:v>173.165958000026</c:v>
                </c:pt>
                <c:pt idx="51876">
                  <c:v>173.16626799993099</c:v>
                </c:pt>
                <c:pt idx="51877">
                  <c:v>173.16643200001602</c:v>
                </c:pt>
                <c:pt idx="51878">
                  <c:v>173.16687999982602</c:v>
                </c:pt>
                <c:pt idx="51879">
                  <c:v>173.168112999974</c:v>
                </c:pt>
                <c:pt idx="51880">
                  <c:v>173.16914299999499</c:v>
                </c:pt>
                <c:pt idx="51881">
                  <c:v>173.17644400009098</c:v>
                </c:pt>
                <c:pt idx="51882">
                  <c:v>173.17687800004899</c:v>
                </c:pt>
                <c:pt idx="51883">
                  <c:v>173.17765400002801</c:v>
                </c:pt>
                <c:pt idx="51884">
                  <c:v>173.17822999984801</c:v>
                </c:pt>
                <c:pt idx="51885">
                  <c:v>173.18900300006101</c:v>
                </c:pt>
                <c:pt idx="51886">
                  <c:v>173.18970399992298</c:v>
                </c:pt>
                <c:pt idx="51887">
                  <c:v>173.19097100016702</c:v>
                </c:pt>
                <c:pt idx="51888">
                  <c:v>173.19176999990299</c:v>
                </c:pt>
                <c:pt idx="51889">
                  <c:v>173.20158099983001</c:v>
                </c:pt>
                <c:pt idx="51890">
                  <c:v>173.20268899993602</c:v>
                </c:pt>
                <c:pt idx="51891">
                  <c:v>173.20326800017898</c:v>
                </c:pt>
                <c:pt idx="51892">
                  <c:v>173.20443200014702</c:v>
                </c:pt>
                <c:pt idx="51893">
                  <c:v>173.20518599990402</c:v>
                </c:pt>
                <c:pt idx="51894">
                  <c:v>173.205383000095</c:v>
                </c:pt>
                <c:pt idx="51895">
                  <c:v>173.216884999874</c:v>
                </c:pt>
                <c:pt idx="51896">
                  <c:v>173.22082400005399</c:v>
                </c:pt>
                <c:pt idx="51897">
                  <c:v>173.22153099985297</c:v>
                </c:pt>
                <c:pt idx="51898">
                  <c:v>173.22277499988499</c:v>
                </c:pt>
                <c:pt idx="51899">
                  <c:v>173.223671999949</c:v>
                </c:pt>
                <c:pt idx="51900">
                  <c:v>173.22902900014</c:v>
                </c:pt>
                <c:pt idx="51901">
                  <c:v>173.23187100009798</c:v>
                </c:pt>
                <c:pt idx="51902">
                  <c:v>173.23245399984401</c:v>
                </c:pt>
                <c:pt idx="51903">
                  <c:v>173.23263400021401</c:v>
                </c:pt>
                <c:pt idx="51904">
                  <c:v>173.23390299998201</c:v>
                </c:pt>
                <c:pt idx="51905">
                  <c:v>173.235354000098</c:v>
                </c:pt>
                <c:pt idx="51906">
                  <c:v>173.23940400001402</c:v>
                </c:pt>
                <c:pt idx="51907">
                  <c:v>173.239829000067</c:v>
                </c:pt>
                <c:pt idx="51908">
                  <c:v>173.241188999782</c:v>
                </c:pt>
                <c:pt idx="51909">
                  <c:v>173.24143599989799</c:v>
                </c:pt>
                <c:pt idx="51910">
                  <c:v>173.24447900000399</c:v>
                </c:pt>
                <c:pt idx="51911">
                  <c:v>173.24471600022599</c:v>
                </c:pt>
                <c:pt idx="51912">
                  <c:v>173.245497000152</c:v>
                </c:pt>
                <c:pt idx="51913">
                  <c:v>173.24570099981401</c:v>
                </c:pt>
                <c:pt idx="51914">
                  <c:v>173.24657100016299</c:v>
                </c:pt>
                <c:pt idx="51915">
                  <c:v>173.24664199986699</c:v>
                </c:pt>
                <c:pt idx="51916">
                  <c:v>173.24670900006802</c:v>
                </c:pt>
                <c:pt idx="51917">
                  <c:v>173.24677099986698</c:v>
                </c:pt>
                <c:pt idx="51918">
                  <c:v>173.247611000078</c:v>
                </c:pt>
                <c:pt idx="51919">
                  <c:v>173.248154999782</c:v>
                </c:pt>
                <c:pt idx="51920">
                  <c:v>173.24861699989901</c:v>
                </c:pt>
                <c:pt idx="51921">
                  <c:v>173.24911100013102</c:v>
                </c:pt>
                <c:pt idx="51922">
                  <c:v>173.252321999825</c:v>
                </c:pt>
                <c:pt idx="51923">
                  <c:v>173.254300999815</c:v>
                </c:pt>
                <c:pt idx="51924">
                  <c:v>173.25534100018501</c:v>
                </c:pt>
                <c:pt idx="51925">
                  <c:v>173.28065799983901</c:v>
                </c:pt>
                <c:pt idx="51926">
                  <c:v>173.28323299989199</c:v>
                </c:pt>
                <c:pt idx="51927">
                  <c:v>173.28381900006198</c:v>
                </c:pt>
                <c:pt idx="51928">
                  <c:v>173.28476600005098</c:v>
                </c:pt>
                <c:pt idx="51929">
                  <c:v>173.285965000104</c:v>
                </c:pt>
                <c:pt idx="51930">
                  <c:v>173.28995700017899</c:v>
                </c:pt>
                <c:pt idx="51931">
                  <c:v>173.290537999946</c:v>
                </c:pt>
                <c:pt idx="51932">
                  <c:v>173.291770000105</c:v>
                </c:pt>
                <c:pt idx="51933">
                  <c:v>173.29256199991499</c:v>
                </c:pt>
                <c:pt idx="51934">
                  <c:v>173.29456900006301</c:v>
                </c:pt>
                <c:pt idx="51935">
                  <c:v>173.29514999983002</c:v>
                </c:pt>
                <c:pt idx="51936">
                  <c:v>173.295693999989</c:v>
                </c:pt>
                <c:pt idx="51937">
                  <c:v>173.296632000074</c:v>
                </c:pt>
                <c:pt idx="51938">
                  <c:v>173.29779400006299</c:v>
                </c:pt>
                <c:pt idx="51939">
                  <c:v>173.306627999863</c:v>
                </c:pt>
                <c:pt idx="51940">
                  <c:v>173.30722899987398</c:v>
                </c:pt>
                <c:pt idx="51941">
                  <c:v>173.308384999927</c:v>
                </c:pt>
                <c:pt idx="51942">
                  <c:v>173.30914200010699</c:v>
                </c:pt>
                <c:pt idx="51943">
                  <c:v>173.33191199986601</c:v>
                </c:pt>
                <c:pt idx="51944">
                  <c:v>173.33237499997199</c:v>
                </c:pt>
                <c:pt idx="51945">
                  <c:v>173.33318999999301</c:v>
                </c:pt>
                <c:pt idx="51946">
                  <c:v>173.33409000002501</c:v>
                </c:pt>
                <c:pt idx="51947">
                  <c:v>173.34002300003701</c:v>
                </c:pt>
                <c:pt idx="51948">
                  <c:v>173.34216000017398</c:v>
                </c:pt>
                <c:pt idx="51949">
                  <c:v>173.37301499992401</c:v>
                </c:pt>
                <c:pt idx="51950">
                  <c:v>173.37386200006199</c:v>
                </c:pt>
                <c:pt idx="51951">
                  <c:v>173.381861000052</c:v>
                </c:pt>
                <c:pt idx="51952">
                  <c:v>173.38232500014701</c:v>
                </c:pt>
                <c:pt idx="51953">
                  <c:v>173.38311399998901</c:v>
                </c:pt>
                <c:pt idx="51954">
                  <c:v>173.38376199995699</c:v>
                </c:pt>
                <c:pt idx="51955">
                  <c:v>173.387163999905</c:v>
                </c:pt>
                <c:pt idx="51956">
                  <c:v>173.39550599990599</c:v>
                </c:pt>
                <c:pt idx="51957">
                  <c:v>173.39615799983201</c:v>
                </c:pt>
                <c:pt idx="51958">
                  <c:v>173.39746100014901</c:v>
                </c:pt>
                <c:pt idx="51959">
                  <c:v>173.39833599999099</c:v>
                </c:pt>
                <c:pt idx="51960">
                  <c:v>173.40066999986402</c:v>
                </c:pt>
                <c:pt idx="51961">
                  <c:v>173.40567300016099</c:v>
                </c:pt>
                <c:pt idx="51962">
                  <c:v>173.41102799991802</c:v>
                </c:pt>
                <c:pt idx="51963">
                  <c:v>173.41162999991801</c:v>
                </c:pt>
                <c:pt idx="51964">
                  <c:v>173.41278499998199</c:v>
                </c:pt>
                <c:pt idx="51965">
                  <c:v>173.41362400020401</c:v>
                </c:pt>
                <c:pt idx="51966">
                  <c:v>173.42637100000502</c:v>
                </c:pt>
                <c:pt idx="51967">
                  <c:v>173.426982999899</c:v>
                </c:pt>
                <c:pt idx="51968">
                  <c:v>173.428067999793</c:v>
                </c:pt>
                <c:pt idx="51969">
                  <c:v>173.428871999931</c:v>
                </c:pt>
                <c:pt idx="51970">
                  <c:v>173.44235800010202</c:v>
                </c:pt>
                <c:pt idx="51971">
                  <c:v>173.44765000007098</c:v>
                </c:pt>
                <c:pt idx="51972">
                  <c:v>173.45566299991302</c:v>
                </c:pt>
                <c:pt idx="51973">
                  <c:v>173.47601600022199</c:v>
                </c:pt>
                <c:pt idx="51974">
                  <c:v>173.47816700021201</c:v>
                </c:pt>
                <c:pt idx="51975">
                  <c:v>173.47884399987302</c:v>
                </c:pt>
                <c:pt idx="51976">
                  <c:v>173.479830999895</c:v>
                </c:pt>
                <c:pt idx="51977">
                  <c:v>173.48002200014801</c:v>
                </c:pt>
                <c:pt idx="51978">
                  <c:v>173.480408000159</c:v>
                </c:pt>
                <c:pt idx="51979">
                  <c:v>173.480915999789</c:v>
                </c:pt>
                <c:pt idx="51980">
                  <c:v>173.481435000212</c:v>
                </c:pt>
                <c:pt idx="51981">
                  <c:v>173.48225500018</c:v>
                </c:pt>
                <c:pt idx="51982">
                  <c:v>173.48589999983201</c:v>
                </c:pt>
                <c:pt idx="51983">
                  <c:v>173.48864699988499</c:v>
                </c:pt>
                <c:pt idx="51984">
                  <c:v>173.508008000226</c:v>
                </c:pt>
                <c:pt idx="51985">
                  <c:v>173.50840300014099</c:v>
                </c:pt>
                <c:pt idx="51986">
                  <c:v>173.50864799982398</c:v>
                </c:pt>
                <c:pt idx="51987">
                  <c:v>173.508989999845</c:v>
                </c:pt>
                <c:pt idx="51988">
                  <c:v>173.50999900008898</c:v>
                </c:pt>
                <c:pt idx="51989">
                  <c:v>173.51006599983501</c:v>
                </c:pt>
                <c:pt idx="51990">
                  <c:v>173.51081600008899</c:v>
                </c:pt>
                <c:pt idx="51991">
                  <c:v>173.51082699997198</c:v>
                </c:pt>
                <c:pt idx="51992">
                  <c:v>173.51296600008899</c:v>
                </c:pt>
                <c:pt idx="51993">
                  <c:v>173.51366799994099</c:v>
                </c:pt>
                <c:pt idx="51994">
                  <c:v>173.51491999988801</c:v>
                </c:pt>
                <c:pt idx="51995">
                  <c:v>173.51578499983501</c:v>
                </c:pt>
                <c:pt idx="51996">
                  <c:v>173.51977099997299</c:v>
                </c:pt>
                <c:pt idx="51997">
                  <c:v>173.52039900015299</c:v>
                </c:pt>
                <c:pt idx="51998">
                  <c:v>173.52159800020598</c:v>
                </c:pt>
                <c:pt idx="51999">
                  <c:v>173.52244799985701</c:v>
                </c:pt>
                <c:pt idx="52000">
                  <c:v>173.52472799984699</c:v>
                </c:pt>
                <c:pt idx="52001">
                  <c:v>173.528431999784</c:v>
                </c:pt>
                <c:pt idx="52002">
                  <c:v>173.530428000049</c:v>
                </c:pt>
                <c:pt idx="52003">
                  <c:v>173.539580000124</c:v>
                </c:pt>
                <c:pt idx="52004">
                  <c:v>173.54026400016599</c:v>
                </c:pt>
                <c:pt idx="52005">
                  <c:v>173.541575999934</c:v>
                </c:pt>
                <c:pt idx="52006">
                  <c:v>173.54257399983902</c:v>
                </c:pt>
                <c:pt idx="52007">
                  <c:v>173.55401399981901</c:v>
                </c:pt>
                <c:pt idx="52008">
                  <c:v>173.55462400018899</c:v>
                </c:pt>
                <c:pt idx="52009">
                  <c:v>173.55566100013598</c:v>
                </c:pt>
                <c:pt idx="52010">
                  <c:v>173.55642599977699</c:v>
                </c:pt>
                <c:pt idx="52011">
                  <c:v>173.563212999852</c:v>
                </c:pt>
                <c:pt idx="52012">
                  <c:v>173.57313899992701</c:v>
                </c:pt>
                <c:pt idx="52013">
                  <c:v>173.58417600007598</c:v>
                </c:pt>
                <c:pt idx="52014">
                  <c:v>173.584732000108</c:v>
                </c:pt>
                <c:pt idx="52015">
                  <c:v>173.58477100015</c:v>
                </c:pt>
                <c:pt idx="52016">
                  <c:v>173.58595499990699</c:v>
                </c:pt>
                <c:pt idx="52017">
                  <c:v>173.58685499993899</c:v>
                </c:pt>
                <c:pt idx="52018">
                  <c:v>173.60538599996201</c:v>
                </c:pt>
                <c:pt idx="52019">
                  <c:v>173.619333999795</c:v>
                </c:pt>
                <c:pt idx="52020">
                  <c:v>173.63317699982801</c:v>
                </c:pt>
                <c:pt idx="52021">
                  <c:v>173.63361900015599</c:v>
                </c:pt>
                <c:pt idx="52022">
                  <c:v>173.63373599982802</c:v>
                </c:pt>
                <c:pt idx="52023">
                  <c:v>173.634407000008</c:v>
                </c:pt>
                <c:pt idx="52024">
                  <c:v>173.634886999934</c:v>
                </c:pt>
                <c:pt idx="52025">
                  <c:v>173.64498799997801</c:v>
                </c:pt>
                <c:pt idx="52026">
                  <c:v>173.64563099999899</c:v>
                </c:pt>
                <c:pt idx="52027">
                  <c:v>173.64692499995701</c:v>
                </c:pt>
                <c:pt idx="52028">
                  <c:v>173.64784499977699</c:v>
                </c:pt>
                <c:pt idx="52029">
                  <c:v>173.65146500014799</c:v>
                </c:pt>
                <c:pt idx="52030">
                  <c:v>173.67625899987598</c:v>
                </c:pt>
                <c:pt idx="52031">
                  <c:v>173.67675600007701</c:v>
                </c:pt>
                <c:pt idx="52032">
                  <c:v>173.677591999876</c:v>
                </c:pt>
                <c:pt idx="52033">
                  <c:v>173.67814999988602</c:v>
                </c:pt>
                <c:pt idx="52034">
                  <c:v>173.67831599995</c:v>
                </c:pt>
                <c:pt idx="52035">
                  <c:v>173.678965999897</c:v>
                </c:pt>
                <c:pt idx="52036">
                  <c:v>173.68025199994</c:v>
                </c:pt>
                <c:pt idx="52037">
                  <c:v>173.68117800015102</c:v>
                </c:pt>
                <c:pt idx="52038">
                  <c:v>173.69169899984601</c:v>
                </c:pt>
                <c:pt idx="52039">
                  <c:v>173.70721899987899</c:v>
                </c:pt>
                <c:pt idx="52040">
                  <c:v>173.70775300014401</c:v>
                </c:pt>
                <c:pt idx="52041">
                  <c:v>173.708583000006</c:v>
                </c:pt>
                <c:pt idx="52042">
                  <c:v>173.70948999996401</c:v>
                </c:pt>
                <c:pt idx="52043">
                  <c:v>173.73603299983998</c:v>
                </c:pt>
                <c:pt idx="52044">
                  <c:v>173.73666799994601</c:v>
                </c:pt>
                <c:pt idx="52045">
                  <c:v>173.73669500011599</c:v>
                </c:pt>
                <c:pt idx="52046">
                  <c:v>173.73733600015802</c:v>
                </c:pt>
                <c:pt idx="52047">
                  <c:v>173.73783299990401</c:v>
                </c:pt>
                <c:pt idx="52048">
                  <c:v>173.738679000052</c:v>
                </c:pt>
                <c:pt idx="52049">
                  <c:v>173.73873399992499</c:v>
                </c:pt>
                <c:pt idx="52050">
                  <c:v>173.73954300001</c:v>
                </c:pt>
                <c:pt idx="52051">
                  <c:v>173.739743000169</c:v>
                </c:pt>
                <c:pt idx="52052">
                  <c:v>173.74276300006301</c:v>
                </c:pt>
                <c:pt idx="52053">
                  <c:v>173.74669799983099</c:v>
                </c:pt>
                <c:pt idx="52054">
                  <c:v>173.74728000004299</c:v>
                </c:pt>
                <c:pt idx="52055">
                  <c:v>173.74849399993701</c:v>
                </c:pt>
                <c:pt idx="52056">
                  <c:v>173.74937900012799</c:v>
                </c:pt>
                <c:pt idx="52057">
                  <c:v>173.764860000119</c:v>
                </c:pt>
                <c:pt idx="52058">
                  <c:v>173.764925999876</c:v>
                </c:pt>
                <c:pt idx="52059">
                  <c:v>173.76553800022501</c:v>
                </c:pt>
                <c:pt idx="52060">
                  <c:v>173.766004999833</c:v>
                </c:pt>
                <c:pt idx="52061">
                  <c:v>173.76665800020399</c:v>
                </c:pt>
                <c:pt idx="52062">
                  <c:v>173.766802000045</c:v>
                </c:pt>
                <c:pt idx="52063">
                  <c:v>173.767636999855</c:v>
                </c:pt>
                <c:pt idx="52064">
                  <c:v>173.767919000056</c:v>
                </c:pt>
                <c:pt idx="52065">
                  <c:v>173.768885999834</c:v>
                </c:pt>
                <c:pt idx="52066">
                  <c:v>173.775306000152</c:v>
                </c:pt>
                <c:pt idx="52067">
                  <c:v>173.777685000004</c:v>
                </c:pt>
                <c:pt idx="52068">
                  <c:v>173.77837399999402</c:v>
                </c:pt>
                <c:pt idx="52069">
                  <c:v>173.77976399984601</c:v>
                </c:pt>
                <c:pt idx="52070">
                  <c:v>173.78078999990902</c:v>
                </c:pt>
                <c:pt idx="52071">
                  <c:v>173.78930199993101</c:v>
                </c:pt>
                <c:pt idx="52072">
                  <c:v>173.798382999848</c:v>
                </c:pt>
                <c:pt idx="52073">
                  <c:v>173.799107999911</c:v>
                </c:pt>
                <c:pt idx="52074">
                  <c:v>173.80360400011301</c:v>
                </c:pt>
                <c:pt idx="52075">
                  <c:v>173.80374999993302</c:v>
                </c:pt>
                <c:pt idx="52076">
                  <c:v>173.80437300016601</c:v>
                </c:pt>
                <c:pt idx="52077">
                  <c:v>173.80453599980598</c:v>
                </c:pt>
                <c:pt idx="52078">
                  <c:v>173.80573399987</c:v>
                </c:pt>
                <c:pt idx="52079">
                  <c:v>173.80580999997602</c:v>
                </c:pt>
                <c:pt idx="52080">
                  <c:v>173.806703000082</c:v>
                </c:pt>
                <c:pt idx="52081">
                  <c:v>173.80679400002899</c:v>
                </c:pt>
                <c:pt idx="52082">
                  <c:v>173.810039999807</c:v>
                </c:pt>
                <c:pt idx="52083">
                  <c:v>173.81049000005001</c:v>
                </c:pt>
                <c:pt idx="52084">
                  <c:v>173.81136899984898</c:v>
                </c:pt>
                <c:pt idx="52085">
                  <c:v>173.81197399981801</c:v>
                </c:pt>
                <c:pt idx="52086">
                  <c:v>173.83440200001101</c:v>
                </c:pt>
                <c:pt idx="52087">
                  <c:v>173.835852000138</c:v>
                </c:pt>
                <c:pt idx="52088">
                  <c:v>173.8417319998</c:v>
                </c:pt>
                <c:pt idx="52089">
                  <c:v>173.842487000001</c:v>
                </c:pt>
                <c:pt idx="52090">
                  <c:v>173.84313399998001</c:v>
                </c:pt>
                <c:pt idx="52091">
                  <c:v>173.84435199983201</c:v>
                </c:pt>
                <c:pt idx="52092">
                  <c:v>173.84517199980101</c:v>
                </c:pt>
                <c:pt idx="52093">
                  <c:v>173.862669999834</c:v>
                </c:pt>
                <c:pt idx="52094">
                  <c:v>173.86331999978199</c:v>
                </c:pt>
                <c:pt idx="52095">
                  <c:v>173.86453400013102</c:v>
                </c:pt>
                <c:pt idx="52096">
                  <c:v>173.86543600014099</c:v>
                </c:pt>
                <c:pt idx="52097">
                  <c:v>173.872041999857</c:v>
                </c:pt>
                <c:pt idx="52098">
                  <c:v>173.87259399993101</c:v>
                </c:pt>
                <c:pt idx="52099">
                  <c:v>173.873595999793</c:v>
                </c:pt>
                <c:pt idx="52100">
                  <c:v>173.874236999836</c:v>
                </c:pt>
                <c:pt idx="52101">
                  <c:v>173.87504399994199</c:v>
                </c:pt>
                <c:pt idx="52102">
                  <c:v>173.88609799991102</c:v>
                </c:pt>
                <c:pt idx="52103">
                  <c:v>173.90985800011501</c:v>
                </c:pt>
                <c:pt idx="52104">
                  <c:v>173.91020400009398</c:v>
                </c:pt>
                <c:pt idx="52105">
                  <c:v>173.91073399994599</c:v>
                </c:pt>
                <c:pt idx="52106">
                  <c:v>173.911166999914</c:v>
                </c:pt>
                <c:pt idx="52107">
                  <c:v>173.92098299978798</c:v>
                </c:pt>
                <c:pt idx="52108">
                  <c:v>173.921524999968</c:v>
                </c:pt>
                <c:pt idx="52109">
                  <c:v>173.92174799988402</c:v>
                </c:pt>
                <c:pt idx="52110">
                  <c:v>173.92249000022198</c:v>
                </c:pt>
                <c:pt idx="52111">
                  <c:v>173.92309400020099</c:v>
                </c:pt>
                <c:pt idx="52112">
                  <c:v>173.92899200012801</c:v>
                </c:pt>
                <c:pt idx="52113">
                  <c:v>173.94217699984401</c:v>
                </c:pt>
                <c:pt idx="52114">
                  <c:v>173.94284700003399</c:v>
                </c:pt>
                <c:pt idx="52115">
                  <c:v>173.94419199990801</c:v>
                </c:pt>
                <c:pt idx="52116">
                  <c:v>173.94502600018299</c:v>
                </c:pt>
                <c:pt idx="52117">
                  <c:v>173.95831000021602</c:v>
                </c:pt>
                <c:pt idx="52118">
                  <c:v>173.95897000005701</c:v>
                </c:pt>
                <c:pt idx="52119">
                  <c:v>173.95919099999401</c:v>
                </c:pt>
                <c:pt idx="52120">
                  <c:v>173.96010499987798</c:v>
                </c:pt>
                <c:pt idx="52121">
                  <c:v>173.960869999973</c:v>
                </c:pt>
                <c:pt idx="52122">
                  <c:v>173.96476700014298</c:v>
                </c:pt>
                <c:pt idx="52123">
                  <c:v>173.96539399987799</c:v>
                </c:pt>
                <c:pt idx="52124">
                  <c:v>173.966557999847</c:v>
                </c:pt>
                <c:pt idx="52125">
                  <c:v>173.96749899990002</c:v>
                </c:pt>
                <c:pt idx="52126">
                  <c:v>173.974581000038</c:v>
                </c:pt>
                <c:pt idx="52127">
                  <c:v>173.97521400016498</c:v>
                </c:pt>
                <c:pt idx="52128">
                  <c:v>173.97647400002802</c:v>
                </c:pt>
                <c:pt idx="52129">
                  <c:v>173.97727600018601</c:v>
                </c:pt>
                <c:pt idx="52130">
                  <c:v>173.97835100018702</c:v>
                </c:pt>
                <c:pt idx="52131">
                  <c:v>173.988216999987</c:v>
                </c:pt>
                <c:pt idx="52132">
                  <c:v>173.988845000167</c:v>
                </c:pt>
                <c:pt idx="52133">
                  <c:v>173.98947099991301</c:v>
                </c:pt>
                <c:pt idx="52134">
                  <c:v>173.99010999997699</c:v>
                </c:pt>
                <c:pt idx="52135">
                  <c:v>173.99104900005099</c:v>
                </c:pt>
                <c:pt idx="52136">
                  <c:v>174.009721999937</c:v>
                </c:pt>
                <c:pt idx="52137">
                  <c:v>174.010345000169</c:v>
                </c:pt>
                <c:pt idx="52138">
                  <c:v>174.01157499989398</c:v>
                </c:pt>
                <c:pt idx="52139">
                  <c:v>174.01243699987302</c:v>
                </c:pt>
                <c:pt idx="52140">
                  <c:v>174.019621999832</c:v>
                </c:pt>
                <c:pt idx="52141">
                  <c:v>174.02023900012802</c:v>
                </c:pt>
                <c:pt idx="52142">
                  <c:v>174.021231000097</c:v>
                </c:pt>
                <c:pt idx="52143">
                  <c:v>174.02185099990601</c:v>
                </c:pt>
                <c:pt idx="52144">
                  <c:v>174.022127000171</c:v>
                </c:pt>
                <c:pt idx="52145">
                  <c:v>174.02242600019198</c:v>
                </c:pt>
                <c:pt idx="52146">
                  <c:v>174.03160200001298</c:v>
                </c:pt>
                <c:pt idx="52147">
                  <c:v>174.05039200002599</c:v>
                </c:pt>
                <c:pt idx="52148">
                  <c:v>174.05809799993199</c:v>
                </c:pt>
                <c:pt idx="52149">
                  <c:v>174.058767000133</c:v>
                </c:pt>
                <c:pt idx="52150">
                  <c:v>174.060083999847</c:v>
                </c:pt>
                <c:pt idx="52151">
                  <c:v>174.061088000144</c:v>
                </c:pt>
                <c:pt idx="52152">
                  <c:v>174.069922999933</c:v>
                </c:pt>
                <c:pt idx="52153">
                  <c:v>174.07838500002899</c:v>
                </c:pt>
                <c:pt idx="52154">
                  <c:v>174.07905700019899</c:v>
                </c:pt>
                <c:pt idx="52155">
                  <c:v>174.08036699998701</c:v>
                </c:pt>
                <c:pt idx="52156">
                  <c:v>174.08075000003001</c:v>
                </c:pt>
                <c:pt idx="52157">
                  <c:v>174.08122300003001</c:v>
                </c:pt>
                <c:pt idx="52158">
                  <c:v>174.08146500019899</c:v>
                </c:pt>
                <c:pt idx="52159">
                  <c:v>174.08270699979698</c:v>
                </c:pt>
                <c:pt idx="52160">
                  <c:v>174.08400700014599</c:v>
                </c:pt>
                <c:pt idx="52161">
                  <c:v>174.09985299991598</c:v>
                </c:pt>
                <c:pt idx="52162">
                  <c:v>174.10194500007401</c:v>
                </c:pt>
                <c:pt idx="52163">
                  <c:v>174.10410999991598</c:v>
                </c:pt>
                <c:pt idx="52164">
                  <c:v>174.10466899991599</c:v>
                </c:pt>
                <c:pt idx="52165">
                  <c:v>174.105700999916</c:v>
                </c:pt>
                <c:pt idx="52166">
                  <c:v>174.10649700013801</c:v>
                </c:pt>
                <c:pt idx="52167">
                  <c:v>174.11666399993899</c:v>
                </c:pt>
                <c:pt idx="52168">
                  <c:v>174.11716900005499</c:v>
                </c:pt>
                <c:pt idx="52169">
                  <c:v>174.11803599998098</c:v>
                </c:pt>
                <c:pt idx="52170">
                  <c:v>174.11862200015</c:v>
                </c:pt>
                <c:pt idx="52171">
                  <c:v>174.13116799980301</c:v>
                </c:pt>
                <c:pt idx="52172">
                  <c:v>174.145038000006</c:v>
                </c:pt>
                <c:pt idx="52173">
                  <c:v>174.14549100021699</c:v>
                </c:pt>
                <c:pt idx="52174">
                  <c:v>174.146114999985</c:v>
                </c:pt>
                <c:pt idx="52175">
                  <c:v>174.14730400014298</c:v>
                </c:pt>
                <c:pt idx="52176">
                  <c:v>174.14813799996401</c:v>
                </c:pt>
                <c:pt idx="52177">
                  <c:v>174.14900799985799</c:v>
                </c:pt>
                <c:pt idx="52178">
                  <c:v>174.14953099978399</c:v>
                </c:pt>
                <c:pt idx="52179">
                  <c:v>174.15085299990002</c:v>
                </c:pt>
                <c:pt idx="52180">
                  <c:v>174.15168900015399</c:v>
                </c:pt>
                <c:pt idx="52181">
                  <c:v>174.15218299993199</c:v>
                </c:pt>
                <c:pt idx="52182">
                  <c:v>174.16919900006101</c:v>
                </c:pt>
                <c:pt idx="52183">
                  <c:v>174.169859999892</c:v>
                </c:pt>
                <c:pt idx="52184">
                  <c:v>174.171056999966</c:v>
                </c:pt>
                <c:pt idx="52185">
                  <c:v>174.171874999956</c:v>
                </c:pt>
                <c:pt idx="52186">
                  <c:v>174.17731700015699</c:v>
                </c:pt>
                <c:pt idx="52187">
                  <c:v>174.187212000106</c:v>
                </c:pt>
                <c:pt idx="52188">
                  <c:v>174.18762099987302</c:v>
                </c:pt>
                <c:pt idx="52189">
                  <c:v>174.188438999863</c:v>
                </c:pt>
                <c:pt idx="52190">
                  <c:v>174.18900299981001</c:v>
                </c:pt>
                <c:pt idx="52191">
                  <c:v>174.194223000085</c:v>
                </c:pt>
                <c:pt idx="52192">
                  <c:v>174.20207299983298</c:v>
                </c:pt>
                <c:pt idx="52193">
                  <c:v>174.202762999811</c:v>
                </c:pt>
                <c:pt idx="52194">
                  <c:v>174.20406900009701</c:v>
                </c:pt>
                <c:pt idx="52195">
                  <c:v>174.20495299984299</c:v>
                </c:pt>
                <c:pt idx="52196">
                  <c:v>174.21063499978101</c:v>
                </c:pt>
                <c:pt idx="52197">
                  <c:v>174.21182499992901</c:v>
                </c:pt>
                <c:pt idx="52198">
                  <c:v>174.21226699980198</c:v>
                </c:pt>
                <c:pt idx="52199">
                  <c:v>174.21296700012999</c:v>
                </c:pt>
                <c:pt idx="52200">
                  <c:v>174.213451000014</c:v>
                </c:pt>
                <c:pt idx="52201">
                  <c:v>174.21952699987702</c:v>
                </c:pt>
                <c:pt idx="52202">
                  <c:v>174.220212999898</c:v>
                </c:pt>
                <c:pt idx="52203">
                  <c:v>174.228108000079</c:v>
                </c:pt>
                <c:pt idx="52204">
                  <c:v>174.247324000134</c:v>
                </c:pt>
                <c:pt idx="52205">
                  <c:v>174.24783900014498</c:v>
                </c:pt>
                <c:pt idx="52206">
                  <c:v>174.248749000071</c:v>
                </c:pt>
                <c:pt idx="52207">
                  <c:v>174.24951000020798</c:v>
                </c:pt>
                <c:pt idx="52208">
                  <c:v>174.25430899993398</c:v>
                </c:pt>
                <c:pt idx="52209">
                  <c:v>174.26037999985002</c:v>
                </c:pt>
                <c:pt idx="52210">
                  <c:v>174.27744699989398</c:v>
                </c:pt>
                <c:pt idx="52211">
                  <c:v>174.28342299990601</c:v>
                </c:pt>
                <c:pt idx="52212">
                  <c:v>174.28395900014903</c:v>
                </c:pt>
                <c:pt idx="52213">
                  <c:v>174.28490800011701</c:v>
                </c:pt>
                <c:pt idx="52214">
                  <c:v>174.285472000065</c:v>
                </c:pt>
                <c:pt idx="52215">
                  <c:v>174.297633000151</c:v>
                </c:pt>
                <c:pt idx="52216">
                  <c:v>174.29829299999201</c:v>
                </c:pt>
                <c:pt idx="52217">
                  <c:v>174.29940300007701</c:v>
                </c:pt>
                <c:pt idx="52218">
                  <c:v>174.300166000193</c:v>
                </c:pt>
                <c:pt idx="52219">
                  <c:v>174.314340999899</c:v>
                </c:pt>
                <c:pt idx="52220">
                  <c:v>174.32270100016399</c:v>
                </c:pt>
                <c:pt idx="52221">
                  <c:v>174.32331300005799</c:v>
                </c:pt>
                <c:pt idx="52222">
                  <c:v>174.32457899985801</c:v>
                </c:pt>
                <c:pt idx="52223">
                  <c:v>174.32558300015398</c:v>
                </c:pt>
                <c:pt idx="52224">
                  <c:v>174.33896700003902</c:v>
                </c:pt>
                <c:pt idx="52225">
                  <c:v>174.33961799997601</c:v>
                </c:pt>
                <c:pt idx="52226">
                  <c:v>174.340869999923</c:v>
                </c:pt>
                <c:pt idx="52227">
                  <c:v>174.34182599981702</c:v>
                </c:pt>
                <c:pt idx="52228">
                  <c:v>174.34398300019799</c:v>
                </c:pt>
                <c:pt idx="52229">
                  <c:v>174.37677799989598</c:v>
                </c:pt>
                <c:pt idx="52230">
                  <c:v>174.37749600003298</c:v>
                </c:pt>
                <c:pt idx="52231">
                  <c:v>174.37812300022401</c:v>
                </c:pt>
                <c:pt idx="52232">
                  <c:v>174.37942900005498</c:v>
                </c:pt>
                <c:pt idx="52233">
                  <c:v>174.38033600001202</c:v>
                </c:pt>
                <c:pt idx="52234">
                  <c:v>174.38335299993901</c:v>
                </c:pt>
                <c:pt idx="52235">
                  <c:v>174.384014000224</c:v>
                </c:pt>
                <c:pt idx="52236">
                  <c:v>174.38534099983298</c:v>
                </c:pt>
                <c:pt idx="52237">
                  <c:v>174.38623199996002</c:v>
                </c:pt>
                <c:pt idx="52238">
                  <c:v>174.38955799980198</c:v>
                </c:pt>
                <c:pt idx="52239">
                  <c:v>174.39017600008802</c:v>
                </c:pt>
                <c:pt idx="52240">
                  <c:v>174.39131599985501</c:v>
                </c:pt>
                <c:pt idx="52241">
                  <c:v>174.39216000002398</c:v>
                </c:pt>
                <c:pt idx="52242">
                  <c:v>174.39493299980302</c:v>
                </c:pt>
                <c:pt idx="52243">
                  <c:v>174.40666099992001</c:v>
                </c:pt>
                <c:pt idx="52244">
                  <c:v>174.40732500017398</c:v>
                </c:pt>
                <c:pt idx="52245">
                  <c:v>174.408561999825</c:v>
                </c:pt>
                <c:pt idx="52246">
                  <c:v>174.40944000009</c:v>
                </c:pt>
                <c:pt idx="52247">
                  <c:v>174.41081600008999</c:v>
                </c:pt>
                <c:pt idx="52248">
                  <c:v>174.414938000154</c:v>
                </c:pt>
                <c:pt idx="52249">
                  <c:v>174.41561099985799</c:v>
                </c:pt>
                <c:pt idx="52250">
                  <c:v>174.415941000006</c:v>
                </c:pt>
                <c:pt idx="52251">
                  <c:v>174.41671300002699</c:v>
                </c:pt>
                <c:pt idx="52252">
                  <c:v>174.416799000027</c:v>
                </c:pt>
                <c:pt idx="52253">
                  <c:v>174.41770300001699</c:v>
                </c:pt>
                <c:pt idx="52254">
                  <c:v>174.41811700018599</c:v>
                </c:pt>
                <c:pt idx="52255">
                  <c:v>174.41834000010201</c:v>
                </c:pt>
                <c:pt idx="52256">
                  <c:v>174.42141999981601</c:v>
                </c:pt>
                <c:pt idx="52257">
                  <c:v>174.42168600018701</c:v>
                </c:pt>
                <c:pt idx="52258">
                  <c:v>174.42422400017603</c:v>
                </c:pt>
                <c:pt idx="52259">
                  <c:v>174.42447299981703</c:v>
                </c:pt>
                <c:pt idx="52260">
                  <c:v>174.427326000113</c:v>
                </c:pt>
                <c:pt idx="52261">
                  <c:v>174.42760699986999</c:v>
                </c:pt>
                <c:pt idx="52262">
                  <c:v>174.43020300015598</c:v>
                </c:pt>
                <c:pt idx="52263">
                  <c:v>174.43048999984899</c:v>
                </c:pt>
                <c:pt idx="52264">
                  <c:v>174.43186999980699</c:v>
                </c:pt>
                <c:pt idx="52265">
                  <c:v>174.432008000167</c:v>
                </c:pt>
                <c:pt idx="52266">
                  <c:v>174.432126999818</c:v>
                </c:pt>
                <c:pt idx="52267">
                  <c:v>174.432230000093</c:v>
                </c:pt>
                <c:pt idx="52268">
                  <c:v>174.43232999994501</c:v>
                </c:pt>
                <c:pt idx="52269">
                  <c:v>174.43241799992299</c:v>
                </c:pt>
                <c:pt idx="52270">
                  <c:v>174.43327399996599</c:v>
                </c:pt>
                <c:pt idx="52271">
                  <c:v>174.433685000167</c:v>
                </c:pt>
                <c:pt idx="52272">
                  <c:v>174.43400799993398</c:v>
                </c:pt>
                <c:pt idx="52273">
                  <c:v>174.434543000188</c:v>
                </c:pt>
                <c:pt idx="52274">
                  <c:v>174.43459900005098</c:v>
                </c:pt>
                <c:pt idx="52275">
                  <c:v>174.43508099995501</c:v>
                </c:pt>
                <c:pt idx="52276">
                  <c:v>174.43518299978598</c:v>
                </c:pt>
                <c:pt idx="52277">
                  <c:v>174.43574900016702</c:v>
                </c:pt>
                <c:pt idx="52278">
                  <c:v>174.43642099988202</c:v>
                </c:pt>
                <c:pt idx="52279">
                  <c:v>174.437039000167</c:v>
                </c:pt>
                <c:pt idx="52280">
                  <c:v>174.43704500010401</c:v>
                </c:pt>
                <c:pt idx="52281">
                  <c:v>174.43966800010401</c:v>
                </c:pt>
                <c:pt idx="52282">
                  <c:v>174.44011499992399</c:v>
                </c:pt>
                <c:pt idx="52283">
                  <c:v>174.440918000073</c:v>
                </c:pt>
                <c:pt idx="52284">
                  <c:v>174.44155700013599</c:v>
                </c:pt>
                <c:pt idx="52285">
                  <c:v>174.442003999956</c:v>
                </c:pt>
                <c:pt idx="52286">
                  <c:v>174.45105500019</c:v>
                </c:pt>
                <c:pt idx="52287">
                  <c:v>174.46414699998002</c:v>
                </c:pt>
                <c:pt idx="52288">
                  <c:v>174.464734000139</c:v>
                </c:pt>
                <c:pt idx="52289">
                  <c:v>174.46570599986401</c:v>
                </c:pt>
                <c:pt idx="52290">
                  <c:v>174.46681999990599</c:v>
                </c:pt>
                <c:pt idx="52291">
                  <c:v>174.480327999845</c:v>
                </c:pt>
                <c:pt idx="52292">
                  <c:v>174.49173500017397</c:v>
                </c:pt>
                <c:pt idx="52293">
                  <c:v>174.49230600004699</c:v>
                </c:pt>
                <c:pt idx="52294">
                  <c:v>174.49292299988801</c:v>
                </c:pt>
                <c:pt idx="52295">
                  <c:v>174.49344499982499</c:v>
                </c:pt>
                <c:pt idx="52296">
                  <c:v>174.49413199983599</c:v>
                </c:pt>
                <c:pt idx="52297">
                  <c:v>174.49420100001498</c:v>
                </c:pt>
                <c:pt idx="52298">
                  <c:v>174.495001000195</c:v>
                </c:pt>
                <c:pt idx="52299">
                  <c:v>174.49541499991</c:v>
                </c:pt>
                <c:pt idx="52300">
                  <c:v>174.49634800004699</c:v>
                </c:pt>
                <c:pt idx="52301">
                  <c:v>174.50966900014402</c:v>
                </c:pt>
                <c:pt idx="52302">
                  <c:v>174.52072900005001</c:v>
                </c:pt>
                <c:pt idx="52303">
                  <c:v>174.52145300012401</c:v>
                </c:pt>
                <c:pt idx="52304">
                  <c:v>174.522770999828</c:v>
                </c:pt>
                <c:pt idx="52305">
                  <c:v>174.52369700003999</c:v>
                </c:pt>
                <c:pt idx="52306">
                  <c:v>174.538314000074</c:v>
                </c:pt>
                <c:pt idx="52307">
                  <c:v>174.54089300008403</c:v>
                </c:pt>
                <c:pt idx="52308">
                  <c:v>174.543528999947</c:v>
                </c:pt>
                <c:pt idx="52309">
                  <c:v>174.54390000011699</c:v>
                </c:pt>
                <c:pt idx="52310">
                  <c:v>174.543913999968</c:v>
                </c:pt>
                <c:pt idx="52311">
                  <c:v>174.544593000064</c:v>
                </c:pt>
                <c:pt idx="52312">
                  <c:v>174.54506200010601</c:v>
                </c:pt>
                <c:pt idx="52313">
                  <c:v>174.555371000224</c:v>
                </c:pt>
                <c:pt idx="52314">
                  <c:v>174.55601099982198</c:v>
                </c:pt>
                <c:pt idx="52315">
                  <c:v>174.55601600022399</c:v>
                </c:pt>
                <c:pt idx="52316">
                  <c:v>174.55736100009702</c:v>
                </c:pt>
                <c:pt idx="52317">
                  <c:v>174.55823999989599</c:v>
                </c:pt>
                <c:pt idx="52318">
                  <c:v>174.56615699984403</c:v>
                </c:pt>
                <c:pt idx="52319">
                  <c:v>174.56665400004499</c:v>
                </c:pt>
                <c:pt idx="52320">
                  <c:v>174.56761999983399</c:v>
                </c:pt>
                <c:pt idx="52321">
                  <c:v>174.56833699998199</c:v>
                </c:pt>
                <c:pt idx="52322">
                  <c:v>174.56970000012001</c:v>
                </c:pt>
                <c:pt idx="52323">
                  <c:v>174.572913999782</c:v>
                </c:pt>
                <c:pt idx="52324">
                  <c:v>174.591700999826</c:v>
                </c:pt>
                <c:pt idx="52325">
                  <c:v>174.593645000186</c:v>
                </c:pt>
                <c:pt idx="52326">
                  <c:v>174.601024999901</c:v>
                </c:pt>
                <c:pt idx="52327">
                  <c:v>174.60323700015499</c:v>
                </c:pt>
                <c:pt idx="52328">
                  <c:v>174.61724099985</c:v>
                </c:pt>
                <c:pt idx="52329">
                  <c:v>174.62101899991399</c:v>
                </c:pt>
                <c:pt idx="52330">
                  <c:v>174.62152799998799</c:v>
                </c:pt>
                <c:pt idx="52331">
                  <c:v>174.62246500008402</c:v>
                </c:pt>
                <c:pt idx="52332">
                  <c:v>174.62315500006198</c:v>
                </c:pt>
                <c:pt idx="52333">
                  <c:v>174.62378500022101</c:v>
                </c:pt>
                <c:pt idx="52334">
                  <c:v>174.62429699980899</c:v>
                </c:pt>
                <c:pt idx="52335">
                  <c:v>174.62519999980898</c:v>
                </c:pt>
                <c:pt idx="52336">
                  <c:v>174.625824000031</c:v>
                </c:pt>
                <c:pt idx="52337">
                  <c:v>174.62585900011598</c:v>
                </c:pt>
                <c:pt idx="52338">
                  <c:v>174.62677799994702</c:v>
                </c:pt>
                <c:pt idx="52339">
                  <c:v>174.62737999994701</c:v>
                </c:pt>
                <c:pt idx="52340">
                  <c:v>174.62848500008403</c:v>
                </c:pt>
                <c:pt idx="52341">
                  <c:v>174.629290000211</c:v>
                </c:pt>
                <c:pt idx="52342">
                  <c:v>174.64520500016002</c:v>
                </c:pt>
                <c:pt idx="52343">
                  <c:v>174.64554099979</c:v>
                </c:pt>
                <c:pt idx="52344">
                  <c:v>174.64613599986401</c:v>
                </c:pt>
                <c:pt idx="52345">
                  <c:v>174.64660399991701</c:v>
                </c:pt>
                <c:pt idx="52346">
                  <c:v>174.64941600019301</c:v>
                </c:pt>
                <c:pt idx="52347">
                  <c:v>174.65169700017199</c:v>
                </c:pt>
                <c:pt idx="52348">
                  <c:v>174.65236199995999</c:v>
                </c:pt>
                <c:pt idx="52349">
                  <c:v>174.65364000008699</c:v>
                </c:pt>
                <c:pt idx="52350">
                  <c:v>174.65384099978101</c:v>
                </c:pt>
                <c:pt idx="52351">
                  <c:v>174.65393000020399</c:v>
                </c:pt>
                <c:pt idx="52352">
                  <c:v>174.654331000056</c:v>
                </c:pt>
                <c:pt idx="52353">
                  <c:v>174.654338999971</c:v>
                </c:pt>
                <c:pt idx="52354">
                  <c:v>174.654494000151</c:v>
                </c:pt>
                <c:pt idx="52355">
                  <c:v>174.65532100004501</c:v>
                </c:pt>
                <c:pt idx="52356">
                  <c:v>174.655323000024</c:v>
                </c:pt>
                <c:pt idx="52357">
                  <c:v>174.65602999982301</c:v>
                </c:pt>
                <c:pt idx="52358">
                  <c:v>174.65603600021402</c:v>
                </c:pt>
                <c:pt idx="52359">
                  <c:v>174.679220000143</c:v>
                </c:pt>
                <c:pt idx="52360">
                  <c:v>174.679596999794</c:v>
                </c:pt>
                <c:pt idx="52361">
                  <c:v>174.68036199989001</c:v>
                </c:pt>
                <c:pt idx="52362">
                  <c:v>174.680881999847</c:v>
                </c:pt>
                <c:pt idx="52363">
                  <c:v>174.688189999869</c:v>
                </c:pt>
                <c:pt idx="52364">
                  <c:v>174.69515199991199</c:v>
                </c:pt>
                <c:pt idx="52365">
                  <c:v>174.69630400000798</c:v>
                </c:pt>
                <c:pt idx="52366">
                  <c:v>174.70657900003002</c:v>
                </c:pt>
                <c:pt idx="52367">
                  <c:v>174.707219000083</c:v>
                </c:pt>
                <c:pt idx="52368">
                  <c:v>174.70853799977698</c:v>
                </c:pt>
                <c:pt idx="52369">
                  <c:v>174.70862700020001</c:v>
                </c:pt>
                <c:pt idx="52370">
                  <c:v>174.70952499979799</c:v>
                </c:pt>
                <c:pt idx="52371">
                  <c:v>174.71548000003099</c:v>
                </c:pt>
                <c:pt idx="52372">
                  <c:v>174.71610299980901</c:v>
                </c:pt>
                <c:pt idx="52373">
                  <c:v>174.71700899977802</c:v>
                </c:pt>
                <c:pt idx="52374">
                  <c:v>174.718107999979</c:v>
                </c:pt>
                <c:pt idx="52375">
                  <c:v>174.72006900015899</c:v>
                </c:pt>
                <c:pt idx="52376">
                  <c:v>174.72009999983098</c:v>
                </c:pt>
                <c:pt idx="52377">
                  <c:v>174.72073599992601</c:v>
                </c:pt>
                <c:pt idx="52378">
                  <c:v>174.72208600020099</c:v>
                </c:pt>
                <c:pt idx="52379">
                  <c:v>174.72297399990498</c:v>
                </c:pt>
                <c:pt idx="52380">
                  <c:v>174.72572599990599</c:v>
                </c:pt>
                <c:pt idx="52381">
                  <c:v>174.72603599981002</c:v>
                </c:pt>
                <c:pt idx="52382">
                  <c:v>174.726683999779</c:v>
                </c:pt>
                <c:pt idx="52383">
                  <c:v>174.72706499984199</c:v>
                </c:pt>
                <c:pt idx="52384">
                  <c:v>174.73919299982299</c:v>
                </c:pt>
                <c:pt idx="52385">
                  <c:v>174.74297499984402</c:v>
                </c:pt>
                <c:pt idx="52386">
                  <c:v>174.74627999990801</c:v>
                </c:pt>
                <c:pt idx="52387">
                  <c:v>174.77170399979499</c:v>
                </c:pt>
                <c:pt idx="52388">
                  <c:v>174.77529699999602</c:v>
                </c:pt>
                <c:pt idx="52389">
                  <c:v>174.780810999891</c:v>
                </c:pt>
                <c:pt idx="52390">
                  <c:v>174.78139400009201</c:v>
                </c:pt>
                <c:pt idx="52391">
                  <c:v>174.78148000009199</c:v>
                </c:pt>
                <c:pt idx="52392">
                  <c:v>174.782828999923</c:v>
                </c:pt>
                <c:pt idx="52393">
                  <c:v>174.783754000145</c:v>
                </c:pt>
                <c:pt idx="52394">
                  <c:v>174.79074799985</c:v>
                </c:pt>
                <c:pt idx="52395">
                  <c:v>174.815489000138</c:v>
                </c:pt>
                <c:pt idx="52396">
                  <c:v>174.818585000139</c:v>
                </c:pt>
                <c:pt idx="52397">
                  <c:v>174.819242000012</c:v>
                </c:pt>
                <c:pt idx="52398">
                  <c:v>174.820378999811</c:v>
                </c:pt>
                <c:pt idx="52399">
                  <c:v>174.82123199988499</c:v>
                </c:pt>
                <c:pt idx="52400">
                  <c:v>174.855182000101</c:v>
                </c:pt>
                <c:pt idx="52401">
                  <c:v>174.85578300011102</c:v>
                </c:pt>
                <c:pt idx="52402">
                  <c:v>174.856915999953</c:v>
                </c:pt>
                <c:pt idx="52403">
                  <c:v>174.85721100001601</c:v>
                </c:pt>
                <c:pt idx="52404">
                  <c:v>174.85746900001601</c:v>
                </c:pt>
                <c:pt idx="52405">
                  <c:v>174.85779099979402</c:v>
                </c:pt>
                <c:pt idx="52406">
                  <c:v>174.857899000016</c:v>
                </c:pt>
                <c:pt idx="52407">
                  <c:v>174.859141000069</c:v>
                </c:pt>
                <c:pt idx="52408">
                  <c:v>174.86010399988999</c:v>
                </c:pt>
                <c:pt idx="52409">
                  <c:v>174.87139400009201</c:v>
                </c:pt>
                <c:pt idx="52410">
                  <c:v>174.871970999902</c:v>
                </c:pt>
                <c:pt idx="52411">
                  <c:v>174.87309799980699</c:v>
                </c:pt>
                <c:pt idx="52412">
                  <c:v>174.873958999796</c:v>
                </c:pt>
                <c:pt idx="52413">
                  <c:v>174.88844799981902</c:v>
                </c:pt>
                <c:pt idx="52414">
                  <c:v>174.889113000062</c:v>
                </c:pt>
                <c:pt idx="52415">
                  <c:v>174.89036400001999</c:v>
                </c:pt>
                <c:pt idx="52416">
                  <c:v>174.89123699988301</c:v>
                </c:pt>
                <c:pt idx="52417">
                  <c:v>174.89634200001001</c:v>
                </c:pt>
                <c:pt idx="52418">
                  <c:v>174.89682099994701</c:v>
                </c:pt>
                <c:pt idx="52419">
                  <c:v>174.897844000042</c:v>
                </c:pt>
                <c:pt idx="52420">
                  <c:v>174.89855099984101</c:v>
                </c:pt>
                <c:pt idx="52421">
                  <c:v>174.90008999993699</c:v>
                </c:pt>
                <c:pt idx="52422">
                  <c:v>174.90694099979001</c:v>
                </c:pt>
                <c:pt idx="52423">
                  <c:v>174.907373000223</c:v>
                </c:pt>
                <c:pt idx="52424">
                  <c:v>174.90819200020201</c:v>
                </c:pt>
                <c:pt idx="52425">
                  <c:v>174.90898000005402</c:v>
                </c:pt>
                <c:pt idx="52426">
                  <c:v>174.91123799982199</c:v>
                </c:pt>
                <c:pt idx="52427">
                  <c:v>174.91189300017101</c:v>
                </c:pt>
                <c:pt idx="52428">
                  <c:v>174.91311100002301</c:v>
                </c:pt>
                <c:pt idx="52429">
                  <c:v>174.91398799984299</c:v>
                </c:pt>
                <c:pt idx="52430">
                  <c:v>174.93185300008898</c:v>
                </c:pt>
                <c:pt idx="52431">
                  <c:v>174.93235900019499</c:v>
                </c:pt>
                <c:pt idx="52432">
                  <c:v>174.93321199981401</c:v>
                </c:pt>
                <c:pt idx="52433">
                  <c:v>174.933487000089</c:v>
                </c:pt>
                <c:pt idx="52434">
                  <c:v>174.93379200004699</c:v>
                </c:pt>
                <c:pt idx="52435">
                  <c:v>174.95414599988999</c:v>
                </c:pt>
                <c:pt idx="52436">
                  <c:v>174.96775400013502</c:v>
                </c:pt>
                <c:pt idx="52437">
                  <c:v>174.978676000137</c:v>
                </c:pt>
                <c:pt idx="52438">
                  <c:v>174.981002000095</c:v>
                </c:pt>
                <c:pt idx="52439">
                  <c:v>174.98308699987302</c:v>
                </c:pt>
                <c:pt idx="52440">
                  <c:v>174.99242099984198</c:v>
                </c:pt>
                <c:pt idx="52441">
                  <c:v>174.99311600022301</c:v>
                </c:pt>
                <c:pt idx="52442">
                  <c:v>174.99441700010698</c:v>
                </c:pt>
                <c:pt idx="52443">
                  <c:v>174.995461999969</c:v>
                </c:pt>
                <c:pt idx="52444">
                  <c:v>174.99890199997</c:v>
                </c:pt>
                <c:pt idx="52445">
                  <c:v>174.99953300011799</c:v>
                </c:pt>
                <c:pt idx="52446">
                  <c:v>175.000801999885</c:v>
                </c:pt>
                <c:pt idx="52447">
                  <c:v>175.00169200002301</c:v>
                </c:pt>
                <c:pt idx="52448">
                  <c:v>175.00222999979002</c:v>
                </c:pt>
                <c:pt idx="52449">
                  <c:v>175.00256899984299</c:v>
                </c:pt>
                <c:pt idx="52450">
                  <c:v>175.00327300012901</c:v>
                </c:pt>
                <c:pt idx="52451">
                  <c:v>175.00461600002302</c:v>
                </c:pt>
                <c:pt idx="52452">
                  <c:v>175.00545599978</c:v>
                </c:pt>
                <c:pt idx="52453">
                  <c:v>175.00610099977999</c:v>
                </c:pt>
                <c:pt idx="52454">
                  <c:v>175.00662600014002</c:v>
                </c:pt>
                <c:pt idx="52455">
                  <c:v>175.007568000182</c:v>
                </c:pt>
                <c:pt idx="52456">
                  <c:v>175.00833699978102</c:v>
                </c:pt>
                <c:pt idx="52457">
                  <c:v>175.009703999876</c:v>
                </c:pt>
                <c:pt idx="52458">
                  <c:v>175.047547999838</c:v>
                </c:pt>
                <c:pt idx="52459">
                  <c:v>175.07125900010499</c:v>
                </c:pt>
                <c:pt idx="52460">
                  <c:v>175.07339499979901</c:v>
                </c:pt>
                <c:pt idx="52461">
                  <c:v>175.092907999896</c:v>
                </c:pt>
                <c:pt idx="52462">
                  <c:v>175.09340600008699</c:v>
                </c:pt>
                <c:pt idx="52463">
                  <c:v>175.094312000055</c:v>
                </c:pt>
                <c:pt idx="52464">
                  <c:v>175.094962000002</c:v>
                </c:pt>
                <c:pt idx="52465">
                  <c:v>175.11357600005701</c:v>
                </c:pt>
                <c:pt idx="52466">
                  <c:v>175.114220000068</c:v>
                </c:pt>
                <c:pt idx="52467">
                  <c:v>175.11540299983599</c:v>
                </c:pt>
                <c:pt idx="52468">
                  <c:v>175.116220999825</c:v>
                </c:pt>
                <c:pt idx="52469">
                  <c:v>175.118179000037</c:v>
                </c:pt>
                <c:pt idx="52470">
                  <c:v>175.118570999984</c:v>
                </c:pt>
                <c:pt idx="52471">
                  <c:v>175.118918999942</c:v>
                </c:pt>
                <c:pt idx="52472">
                  <c:v>175.120395999783</c:v>
                </c:pt>
                <c:pt idx="52473">
                  <c:v>175.12130700015399</c:v>
                </c:pt>
                <c:pt idx="52474">
                  <c:v>175.14930600009302</c:v>
                </c:pt>
                <c:pt idx="52475">
                  <c:v>175.14996199997699</c:v>
                </c:pt>
                <c:pt idx="52476">
                  <c:v>175.15139299985</c:v>
                </c:pt>
                <c:pt idx="52477">
                  <c:v>175.15227900003001</c:v>
                </c:pt>
                <c:pt idx="52478">
                  <c:v>175.16148899994701</c:v>
                </c:pt>
                <c:pt idx="52479">
                  <c:v>175.161889999799</c:v>
                </c:pt>
                <c:pt idx="52480">
                  <c:v>175.162186999841</c:v>
                </c:pt>
                <c:pt idx="52481">
                  <c:v>175.16260100001</c:v>
                </c:pt>
                <c:pt idx="52482">
                  <c:v>175.162771000032</c:v>
                </c:pt>
                <c:pt idx="52483">
                  <c:v>175.162932000148</c:v>
                </c:pt>
                <c:pt idx="52484">
                  <c:v>175.162997999905</c:v>
                </c:pt>
                <c:pt idx="52485">
                  <c:v>175.16329699992599</c:v>
                </c:pt>
                <c:pt idx="52486">
                  <c:v>175.163614000211</c:v>
                </c:pt>
                <c:pt idx="52487">
                  <c:v>175.164173000212</c:v>
                </c:pt>
                <c:pt idx="52488">
                  <c:v>175.16433099990499</c:v>
                </c:pt>
                <c:pt idx="52489">
                  <c:v>175.16534100013803</c:v>
                </c:pt>
                <c:pt idx="52490">
                  <c:v>175.170222999895</c:v>
                </c:pt>
                <c:pt idx="52491">
                  <c:v>175.18767499996099</c:v>
                </c:pt>
                <c:pt idx="52492">
                  <c:v>175.188344000162</c:v>
                </c:pt>
                <c:pt idx="52493">
                  <c:v>175.18884399987598</c:v>
                </c:pt>
                <c:pt idx="52494">
                  <c:v>175.189549000151</c:v>
                </c:pt>
                <c:pt idx="52495">
                  <c:v>175.18964999999201</c:v>
                </c:pt>
                <c:pt idx="52496">
                  <c:v>175.19045700009798</c:v>
                </c:pt>
                <c:pt idx="52497">
                  <c:v>175.190790000215</c:v>
                </c:pt>
                <c:pt idx="52498">
                  <c:v>175.191751000056</c:v>
                </c:pt>
                <c:pt idx="52499">
                  <c:v>175.19842299998302</c:v>
                </c:pt>
                <c:pt idx="52500">
                  <c:v>175.21877099989001</c:v>
                </c:pt>
                <c:pt idx="52501">
                  <c:v>175.22121299998599</c:v>
                </c:pt>
                <c:pt idx="52502">
                  <c:v>175.22153199979499</c:v>
                </c:pt>
                <c:pt idx="52503">
                  <c:v>175.22207299998598</c:v>
                </c:pt>
                <c:pt idx="52504">
                  <c:v>175.22251199989103</c:v>
                </c:pt>
                <c:pt idx="52505">
                  <c:v>175.22922299985999</c:v>
                </c:pt>
                <c:pt idx="52506">
                  <c:v>175.23718800020998</c:v>
                </c:pt>
                <c:pt idx="52507">
                  <c:v>175.23782899979699</c:v>
                </c:pt>
                <c:pt idx="52508">
                  <c:v>175.239029999829</c:v>
                </c:pt>
                <c:pt idx="52509">
                  <c:v>175.239998000051</c:v>
                </c:pt>
                <c:pt idx="52510">
                  <c:v>175.246204999893</c:v>
                </c:pt>
                <c:pt idx="52511">
                  <c:v>175.24664099983002</c:v>
                </c:pt>
                <c:pt idx="52512">
                  <c:v>175.25004800017899</c:v>
                </c:pt>
                <c:pt idx="52513">
                  <c:v>175.25056600015802</c:v>
                </c:pt>
                <c:pt idx="52514">
                  <c:v>175.25140199995801</c:v>
                </c:pt>
                <c:pt idx="52515">
                  <c:v>175.25150399978799</c:v>
                </c:pt>
                <c:pt idx="52516">
                  <c:v>175.251875999947</c:v>
                </c:pt>
                <c:pt idx="52517">
                  <c:v>175.252349999937</c:v>
                </c:pt>
                <c:pt idx="52518">
                  <c:v>175.25261299988401</c:v>
                </c:pt>
                <c:pt idx="52519">
                  <c:v>175.25266099983099</c:v>
                </c:pt>
                <c:pt idx="52520">
                  <c:v>175.25280400013699</c:v>
                </c:pt>
                <c:pt idx="52521">
                  <c:v>175.25344800014801</c:v>
                </c:pt>
                <c:pt idx="52522">
                  <c:v>175.253516999873</c:v>
                </c:pt>
                <c:pt idx="52523">
                  <c:v>175.25358200009501</c:v>
                </c:pt>
                <c:pt idx="52524">
                  <c:v>175.25437099993701</c:v>
                </c:pt>
                <c:pt idx="52525">
                  <c:v>175.25536099992601</c:v>
                </c:pt>
                <c:pt idx="52526">
                  <c:v>175.25574299997899</c:v>
                </c:pt>
                <c:pt idx="52527">
                  <c:v>175.25947400008499</c:v>
                </c:pt>
                <c:pt idx="52528">
                  <c:v>175.26782400000201</c:v>
                </c:pt>
                <c:pt idx="52529">
                  <c:v>175.27617199993898</c:v>
                </c:pt>
                <c:pt idx="52530">
                  <c:v>175.276475999908</c:v>
                </c:pt>
                <c:pt idx="52531">
                  <c:v>175.276986999961</c:v>
                </c:pt>
                <c:pt idx="52532">
                  <c:v>175.277164999897</c:v>
                </c:pt>
                <c:pt idx="52533">
                  <c:v>175.27789099994999</c:v>
                </c:pt>
                <c:pt idx="52534">
                  <c:v>175.27804700011899</c:v>
                </c:pt>
                <c:pt idx="52535">
                  <c:v>175.279217000024</c:v>
                </c:pt>
                <c:pt idx="52536">
                  <c:v>175.28006900010899</c:v>
                </c:pt>
                <c:pt idx="52537">
                  <c:v>175.29286499984602</c:v>
                </c:pt>
                <c:pt idx="52538">
                  <c:v>175.29849199991</c:v>
                </c:pt>
                <c:pt idx="52539">
                  <c:v>175.30045100011102</c:v>
                </c:pt>
                <c:pt idx="52540">
                  <c:v>175.31919300017699</c:v>
                </c:pt>
                <c:pt idx="52541">
                  <c:v>175.321251999776</c:v>
                </c:pt>
                <c:pt idx="52542">
                  <c:v>175.321859000177</c:v>
                </c:pt>
                <c:pt idx="52543">
                  <c:v>175.32307700003</c:v>
                </c:pt>
                <c:pt idx="52544">
                  <c:v>175.32396300020901</c:v>
                </c:pt>
                <c:pt idx="52545">
                  <c:v>175.332412999978</c:v>
                </c:pt>
                <c:pt idx="52546">
                  <c:v>175.34525100018001</c:v>
                </c:pt>
                <c:pt idx="52547">
                  <c:v>175.34566999984199</c:v>
                </c:pt>
                <c:pt idx="52548">
                  <c:v>175.346353999884</c:v>
                </c:pt>
                <c:pt idx="52549">
                  <c:v>175.34684800011701</c:v>
                </c:pt>
                <c:pt idx="52550">
                  <c:v>175.388817000111</c:v>
                </c:pt>
                <c:pt idx="52551">
                  <c:v>175.389215999985</c:v>
                </c:pt>
                <c:pt idx="52552">
                  <c:v>175.38999899988897</c:v>
                </c:pt>
                <c:pt idx="52553">
                  <c:v>175.39051799985799</c:v>
                </c:pt>
                <c:pt idx="52554">
                  <c:v>175.39358700014401</c:v>
                </c:pt>
                <c:pt idx="52555">
                  <c:v>175.39426599978398</c:v>
                </c:pt>
                <c:pt idx="52556">
                  <c:v>175.39549799994299</c:v>
                </c:pt>
                <c:pt idx="52557">
                  <c:v>175.39652000004901</c:v>
                </c:pt>
                <c:pt idx="52558">
                  <c:v>175.411969999913</c:v>
                </c:pt>
                <c:pt idx="52559">
                  <c:v>175.413712000136</c:v>
                </c:pt>
                <c:pt idx="52560">
                  <c:v>175.41474400013598</c:v>
                </c:pt>
                <c:pt idx="52561">
                  <c:v>175.41888200003001</c:v>
                </c:pt>
                <c:pt idx="52562">
                  <c:v>175.41956800005201</c:v>
                </c:pt>
                <c:pt idx="52563">
                  <c:v>175.42080800012602</c:v>
                </c:pt>
                <c:pt idx="52564">
                  <c:v>175.42182399984</c:v>
                </c:pt>
                <c:pt idx="52565">
                  <c:v>175.42508599990401</c:v>
                </c:pt>
                <c:pt idx="52566">
                  <c:v>175.439207000181</c:v>
                </c:pt>
                <c:pt idx="52567">
                  <c:v>175.43969000007502</c:v>
                </c:pt>
                <c:pt idx="52568">
                  <c:v>175.440551000065</c:v>
                </c:pt>
                <c:pt idx="52569">
                  <c:v>175.44132500006501</c:v>
                </c:pt>
                <c:pt idx="52570">
                  <c:v>175.443356999949</c:v>
                </c:pt>
                <c:pt idx="52571">
                  <c:v>175.46883500017398</c:v>
                </c:pt>
                <c:pt idx="52572">
                  <c:v>175.47629499995301</c:v>
                </c:pt>
                <c:pt idx="52573">
                  <c:v>175.47678500022798</c:v>
                </c:pt>
                <c:pt idx="52574">
                  <c:v>175.492493000092</c:v>
                </c:pt>
                <c:pt idx="52575">
                  <c:v>175.499333000061</c:v>
                </c:pt>
                <c:pt idx="52576">
                  <c:v>175.50692299982899</c:v>
                </c:pt>
                <c:pt idx="52577">
                  <c:v>175.50940399996702</c:v>
                </c:pt>
                <c:pt idx="52578">
                  <c:v>175.510089999988</c:v>
                </c:pt>
                <c:pt idx="52579">
                  <c:v>175.51151199995701</c:v>
                </c:pt>
                <c:pt idx="52580">
                  <c:v>175.51254399995699</c:v>
                </c:pt>
                <c:pt idx="52581">
                  <c:v>175.515400000222</c:v>
                </c:pt>
                <c:pt idx="52582">
                  <c:v>175.51594499991501</c:v>
                </c:pt>
                <c:pt idx="52583">
                  <c:v>175.51702799983099</c:v>
                </c:pt>
                <c:pt idx="52584">
                  <c:v>175.517817000127</c:v>
                </c:pt>
                <c:pt idx="52585">
                  <c:v>175.55800599984602</c:v>
                </c:pt>
                <c:pt idx="52586">
                  <c:v>175.558668000121</c:v>
                </c:pt>
                <c:pt idx="52587">
                  <c:v>175.55984099999401</c:v>
                </c:pt>
                <c:pt idx="52588">
                  <c:v>175.560693000079</c:v>
                </c:pt>
                <c:pt idx="52589">
                  <c:v>175.56301400008999</c:v>
                </c:pt>
                <c:pt idx="52590">
                  <c:v>175.563345000227</c:v>
                </c:pt>
                <c:pt idx="52591">
                  <c:v>175.56366999997402</c:v>
                </c:pt>
                <c:pt idx="52592">
                  <c:v>175.563780000175</c:v>
                </c:pt>
                <c:pt idx="52593">
                  <c:v>175.56457000000501</c:v>
                </c:pt>
                <c:pt idx="52594">
                  <c:v>175.56493199981497</c:v>
                </c:pt>
                <c:pt idx="52595">
                  <c:v>175.56526199996298</c:v>
                </c:pt>
                <c:pt idx="52596">
                  <c:v>175.56583399982603</c:v>
                </c:pt>
                <c:pt idx="52597">
                  <c:v>175.56596099984699</c:v>
                </c:pt>
                <c:pt idx="52598">
                  <c:v>175.566809999963</c:v>
                </c:pt>
                <c:pt idx="52599">
                  <c:v>175.57886099984898</c:v>
                </c:pt>
                <c:pt idx="52600">
                  <c:v>175.579596999796</c:v>
                </c:pt>
                <c:pt idx="52601">
                  <c:v>175.58099600000699</c:v>
                </c:pt>
                <c:pt idx="52602">
                  <c:v>175.58194899993299</c:v>
                </c:pt>
                <c:pt idx="52603">
                  <c:v>175.58370100005001</c:v>
                </c:pt>
                <c:pt idx="52604">
                  <c:v>175.58405299996502</c:v>
                </c:pt>
                <c:pt idx="52605">
                  <c:v>175.58481900005</c:v>
                </c:pt>
                <c:pt idx="52606">
                  <c:v>175.585314999807</c:v>
                </c:pt>
                <c:pt idx="52607">
                  <c:v>175.59446899986099</c:v>
                </c:pt>
                <c:pt idx="52608">
                  <c:v>175.59503099982899</c:v>
                </c:pt>
                <c:pt idx="52609">
                  <c:v>175.59617799997699</c:v>
                </c:pt>
                <c:pt idx="52610">
                  <c:v>175.59696299986101</c:v>
                </c:pt>
                <c:pt idx="52611">
                  <c:v>175.59787500022102</c:v>
                </c:pt>
                <c:pt idx="52612">
                  <c:v>175.598507999893</c:v>
                </c:pt>
                <c:pt idx="52613">
                  <c:v>175.59959600021099</c:v>
                </c:pt>
                <c:pt idx="52614">
                  <c:v>175.600451999798</c:v>
                </c:pt>
                <c:pt idx="52615">
                  <c:v>175.60833700008499</c:v>
                </c:pt>
                <c:pt idx="52616">
                  <c:v>175.61376000003202</c:v>
                </c:pt>
                <c:pt idx="52617">
                  <c:v>175.614400000085</c:v>
                </c:pt>
                <c:pt idx="52618">
                  <c:v>175.61574499995899</c:v>
                </c:pt>
                <c:pt idx="52619">
                  <c:v>175.61676100012801</c:v>
                </c:pt>
                <c:pt idx="52620">
                  <c:v>175.63326800018299</c:v>
                </c:pt>
                <c:pt idx="52621">
                  <c:v>175.63364099987598</c:v>
                </c:pt>
                <c:pt idx="52622">
                  <c:v>175.63437099988698</c:v>
                </c:pt>
                <c:pt idx="52623">
                  <c:v>175.63489399981299</c:v>
                </c:pt>
                <c:pt idx="52624">
                  <c:v>175.635349000003</c:v>
                </c:pt>
                <c:pt idx="52625">
                  <c:v>175.645285999962</c:v>
                </c:pt>
                <c:pt idx="52626">
                  <c:v>175.65105899984698</c:v>
                </c:pt>
                <c:pt idx="52627">
                  <c:v>175.65240200019602</c:v>
                </c:pt>
                <c:pt idx="52628">
                  <c:v>175.65788699994297</c:v>
                </c:pt>
                <c:pt idx="52629">
                  <c:v>175.65820900017499</c:v>
                </c:pt>
                <c:pt idx="52630">
                  <c:v>175.65881800010101</c:v>
                </c:pt>
                <c:pt idx="52631">
                  <c:v>175.65923800020701</c:v>
                </c:pt>
                <c:pt idx="52632">
                  <c:v>175.661021999985</c:v>
                </c:pt>
                <c:pt idx="52633">
                  <c:v>175.66157800001699</c:v>
                </c:pt>
                <c:pt idx="52634">
                  <c:v>175.66259500017603</c:v>
                </c:pt>
                <c:pt idx="52635">
                  <c:v>175.66329999999601</c:v>
                </c:pt>
                <c:pt idx="52636">
                  <c:v>175.66330999989</c:v>
                </c:pt>
                <c:pt idx="52637">
                  <c:v>175.67077000012401</c:v>
                </c:pt>
                <c:pt idx="52638">
                  <c:v>175.67552799982801</c:v>
                </c:pt>
                <c:pt idx="52639">
                  <c:v>175.67617399981799</c:v>
                </c:pt>
                <c:pt idx="52640">
                  <c:v>175.67722600006101</c:v>
                </c:pt>
                <c:pt idx="52641">
                  <c:v>175.67798500021999</c:v>
                </c:pt>
                <c:pt idx="52642">
                  <c:v>175.684365000051</c:v>
                </c:pt>
                <c:pt idx="52643">
                  <c:v>175.685009000062</c:v>
                </c:pt>
                <c:pt idx="52644">
                  <c:v>175.68627899981902</c:v>
                </c:pt>
                <c:pt idx="52645">
                  <c:v>175.68716999994601</c:v>
                </c:pt>
                <c:pt idx="52646">
                  <c:v>175.691797000126</c:v>
                </c:pt>
                <c:pt idx="52647">
                  <c:v>175.69416300011599</c:v>
                </c:pt>
                <c:pt idx="52648">
                  <c:v>175.694471000042</c:v>
                </c:pt>
                <c:pt idx="52649">
                  <c:v>175.69514700016902</c:v>
                </c:pt>
                <c:pt idx="52650">
                  <c:v>175.69561099981001</c:v>
                </c:pt>
                <c:pt idx="52651">
                  <c:v>175.70394299991599</c:v>
                </c:pt>
                <c:pt idx="52652">
                  <c:v>175.70468299982102</c:v>
                </c:pt>
                <c:pt idx="52653">
                  <c:v>175.706040000022</c:v>
                </c:pt>
                <c:pt idx="52654">
                  <c:v>175.70701500017</c:v>
                </c:pt>
                <c:pt idx="52655">
                  <c:v>175.71129799989598</c:v>
                </c:pt>
                <c:pt idx="52656">
                  <c:v>175.71196000017102</c:v>
                </c:pt>
                <c:pt idx="52657">
                  <c:v>175.71327399991699</c:v>
                </c:pt>
                <c:pt idx="52658">
                  <c:v>175.71422699984299</c:v>
                </c:pt>
                <c:pt idx="52659">
                  <c:v>175.71907999990799</c:v>
                </c:pt>
                <c:pt idx="52660">
                  <c:v>175.74370600004801</c:v>
                </c:pt>
                <c:pt idx="52661">
                  <c:v>175.745347999964</c:v>
                </c:pt>
                <c:pt idx="52662">
                  <c:v>175.74593100016497</c:v>
                </c:pt>
                <c:pt idx="52663">
                  <c:v>175.74697899999498</c:v>
                </c:pt>
                <c:pt idx="52664">
                  <c:v>175.74772399984698</c:v>
                </c:pt>
                <c:pt idx="52665">
                  <c:v>175.74939799987899</c:v>
                </c:pt>
                <c:pt idx="52666">
                  <c:v>175.758839000081</c:v>
                </c:pt>
                <c:pt idx="52667">
                  <c:v>175.759848999859</c:v>
                </c:pt>
                <c:pt idx="52668">
                  <c:v>175.760440999965</c:v>
                </c:pt>
                <c:pt idx="52669">
                  <c:v>175.760498999807</c:v>
                </c:pt>
                <c:pt idx="52670">
                  <c:v>175.76156599989102</c:v>
                </c:pt>
                <c:pt idx="52671">
                  <c:v>175.76237799994399</c:v>
                </c:pt>
                <c:pt idx="52672">
                  <c:v>175.76957499977601</c:v>
                </c:pt>
                <c:pt idx="52673">
                  <c:v>175.77829799984102</c:v>
                </c:pt>
                <c:pt idx="52674">
                  <c:v>175.79795900019198</c:v>
                </c:pt>
                <c:pt idx="52675">
                  <c:v>175.80352599998099</c:v>
                </c:pt>
                <c:pt idx="52676">
                  <c:v>175.80398100017101</c:v>
                </c:pt>
                <c:pt idx="52677">
                  <c:v>175.80484800009799</c:v>
                </c:pt>
                <c:pt idx="52678">
                  <c:v>175.80549000012903</c:v>
                </c:pt>
                <c:pt idx="52679">
                  <c:v>175.81165899991899</c:v>
                </c:pt>
                <c:pt idx="52680">
                  <c:v>175.81564400006698</c:v>
                </c:pt>
                <c:pt idx="52681">
                  <c:v>175.816302999919</c:v>
                </c:pt>
                <c:pt idx="52682">
                  <c:v>175.81749500004602</c:v>
                </c:pt>
                <c:pt idx="52683">
                  <c:v>175.81836099998301</c:v>
                </c:pt>
                <c:pt idx="52684">
                  <c:v>175.82516199990999</c:v>
                </c:pt>
                <c:pt idx="52685">
                  <c:v>175.87123800012699</c:v>
                </c:pt>
                <c:pt idx="52686">
                  <c:v>175.876445000085</c:v>
                </c:pt>
                <c:pt idx="52687">
                  <c:v>175.87706799986299</c:v>
                </c:pt>
                <c:pt idx="52688">
                  <c:v>175.87834699997899</c:v>
                </c:pt>
                <c:pt idx="52689">
                  <c:v>175.879193000128</c:v>
                </c:pt>
                <c:pt idx="52690">
                  <c:v>175.88618699983201</c:v>
                </c:pt>
                <c:pt idx="52691">
                  <c:v>175.89478199988599</c:v>
                </c:pt>
                <c:pt idx="52692">
                  <c:v>175.89556800021401</c:v>
                </c:pt>
                <c:pt idx="52693">
                  <c:v>175.89676999978101</c:v>
                </c:pt>
                <c:pt idx="52694">
                  <c:v>175.89768100015101</c:v>
                </c:pt>
                <c:pt idx="52695">
                  <c:v>175.92670600015398</c:v>
                </c:pt>
                <c:pt idx="52696">
                  <c:v>175.92741499993198</c:v>
                </c:pt>
                <c:pt idx="52697">
                  <c:v>175.92874599995397</c:v>
                </c:pt>
                <c:pt idx="52698">
                  <c:v>175.929781999911</c:v>
                </c:pt>
                <c:pt idx="52699">
                  <c:v>175.944414999776</c:v>
                </c:pt>
                <c:pt idx="52700">
                  <c:v>175.96515700006398</c:v>
                </c:pt>
                <c:pt idx="52701">
                  <c:v>175.97463199990599</c:v>
                </c:pt>
                <c:pt idx="52702">
                  <c:v>175.97525500013899</c:v>
                </c:pt>
                <c:pt idx="52703">
                  <c:v>175.97642500004397</c:v>
                </c:pt>
                <c:pt idx="52704">
                  <c:v>175.97646900003298</c:v>
                </c:pt>
                <c:pt idx="52705">
                  <c:v>175.97711899998097</c:v>
                </c:pt>
                <c:pt idx="52706">
                  <c:v>175.97733200000201</c:v>
                </c:pt>
                <c:pt idx="52707">
                  <c:v>175.97745700004398</c:v>
                </c:pt>
                <c:pt idx="52708">
                  <c:v>175.977518999843</c:v>
                </c:pt>
                <c:pt idx="52709">
                  <c:v>175.977865999811</c:v>
                </c:pt>
                <c:pt idx="52710">
                  <c:v>175.978294999822</c:v>
                </c:pt>
                <c:pt idx="52711">
                  <c:v>175.978606000171</c:v>
                </c:pt>
                <c:pt idx="52712">
                  <c:v>175.97909699998098</c:v>
                </c:pt>
                <c:pt idx="52713">
                  <c:v>175.97919399986401</c:v>
                </c:pt>
                <c:pt idx="52714">
                  <c:v>176.012735999847</c:v>
                </c:pt>
                <c:pt idx="52715">
                  <c:v>176.013489000069</c:v>
                </c:pt>
                <c:pt idx="52716">
                  <c:v>176.01483399994299</c:v>
                </c:pt>
                <c:pt idx="52717">
                  <c:v>176.01626099985799</c:v>
                </c:pt>
                <c:pt idx="52718">
                  <c:v>176.033722999818</c:v>
                </c:pt>
                <c:pt idx="52719">
                  <c:v>176.03420200020901</c:v>
                </c:pt>
                <c:pt idx="52720">
                  <c:v>176.03463500017801</c:v>
                </c:pt>
                <c:pt idx="52721">
                  <c:v>176.03523400020998</c:v>
                </c:pt>
                <c:pt idx="52722">
                  <c:v>176.03532000020999</c:v>
                </c:pt>
                <c:pt idx="52723">
                  <c:v>176.035901999966</c:v>
                </c:pt>
                <c:pt idx="52724">
                  <c:v>176.03669399977602</c:v>
                </c:pt>
                <c:pt idx="52725">
                  <c:v>176.03760000019898</c:v>
                </c:pt>
                <c:pt idx="52726">
                  <c:v>176.04883500007401</c:v>
                </c:pt>
                <c:pt idx="52727">
                  <c:v>176.050374000169</c:v>
                </c:pt>
                <c:pt idx="52728">
                  <c:v>176.051178999841</c:v>
                </c:pt>
                <c:pt idx="52729">
                  <c:v>176.05249799998998</c:v>
                </c:pt>
                <c:pt idx="52730">
                  <c:v>176.053484000021</c:v>
                </c:pt>
                <c:pt idx="52731">
                  <c:v>176.055640999948</c:v>
                </c:pt>
                <c:pt idx="52732">
                  <c:v>176.08052700006701</c:v>
                </c:pt>
                <c:pt idx="52733">
                  <c:v>176.08607000011</c:v>
                </c:pt>
                <c:pt idx="52734">
                  <c:v>176.086675000078</c:v>
                </c:pt>
                <c:pt idx="52735">
                  <c:v>176.08727200013101</c:v>
                </c:pt>
                <c:pt idx="52736">
                  <c:v>176.08730800020501</c:v>
                </c:pt>
                <c:pt idx="52737">
                  <c:v>176.08790800022598</c:v>
                </c:pt>
                <c:pt idx="52738">
                  <c:v>176.08868800016299</c:v>
                </c:pt>
                <c:pt idx="52739">
                  <c:v>176.08913200001498</c:v>
                </c:pt>
                <c:pt idx="52740">
                  <c:v>176.08962099984601</c:v>
                </c:pt>
                <c:pt idx="52741">
                  <c:v>176.09000199990902</c:v>
                </c:pt>
                <c:pt idx="52742">
                  <c:v>176.090119000036</c:v>
                </c:pt>
                <c:pt idx="52743">
                  <c:v>176.09078599980398</c:v>
                </c:pt>
                <c:pt idx="52744">
                  <c:v>176.09213100013199</c:v>
                </c:pt>
                <c:pt idx="52745">
                  <c:v>176.09308000009997</c:v>
                </c:pt>
                <c:pt idx="52746">
                  <c:v>176.104981000207</c:v>
                </c:pt>
                <c:pt idx="52747">
                  <c:v>176.10512100009097</c:v>
                </c:pt>
                <c:pt idx="52748">
                  <c:v>176.12139799985002</c:v>
                </c:pt>
                <c:pt idx="52749">
                  <c:v>176.15430700016</c:v>
                </c:pt>
                <c:pt idx="52750">
                  <c:v>176.15504800005499</c:v>
                </c:pt>
                <c:pt idx="52751">
                  <c:v>176.15616600005498</c:v>
                </c:pt>
                <c:pt idx="52752">
                  <c:v>176.15674599983299</c:v>
                </c:pt>
                <c:pt idx="52753">
                  <c:v>176.157011000213</c:v>
                </c:pt>
                <c:pt idx="52754">
                  <c:v>176.15898499980102</c:v>
                </c:pt>
                <c:pt idx="52755">
                  <c:v>176.160600999992</c:v>
                </c:pt>
                <c:pt idx="52756">
                  <c:v>176.17126599998301</c:v>
                </c:pt>
                <c:pt idx="52757">
                  <c:v>176.17190700002502</c:v>
                </c:pt>
                <c:pt idx="52758">
                  <c:v>176.17305500016298</c:v>
                </c:pt>
                <c:pt idx="52759">
                  <c:v>176.173845999983</c:v>
                </c:pt>
                <c:pt idx="52760">
                  <c:v>176.187085000037</c:v>
                </c:pt>
                <c:pt idx="52761">
                  <c:v>176.18768300008</c:v>
                </c:pt>
                <c:pt idx="52762">
                  <c:v>176.18876000005901</c:v>
                </c:pt>
                <c:pt idx="52763">
                  <c:v>176.189952000186</c:v>
                </c:pt>
                <c:pt idx="52764">
                  <c:v>176.19667200006</c:v>
                </c:pt>
                <c:pt idx="52765">
                  <c:v>176.197322999996</c:v>
                </c:pt>
                <c:pt idx="52766">
                  <c:v>176.19844399996501</c:v>
                </c:pt>
                <c:pt idx="52767">
                  <c:v>176.19934300000699</c:v>
                </c:pt>
                <c:pt idx="52768">
                  <c:v>176.20400699979601</c:v>
                </c:pt>
                <c:pt idx="52769">
                  <c:v>176.20436100014498</c:v>
                </c:pt>
                <c:pt idx="52770">
                  <c:v>176.20502299996502</c:v>
                </c:pt>
                <c:pt idx="52771">
                  <c:v>176.20532000000799</c:v>
                </c:pt>
                <c:pt idx="52772">
                  <c:v>176.20548200011399</c:v>
                </c:pt>
                <c:pt idx="52773">
                  <c:v>176.20604000012401</c:v>
                </c:pt>
                <c:pt idx="52774">
                  <c:v>176.20727800021899</c:v>
                </c:pt>
                <c:pt idx="52775">
                  <c:v>176.20812099994501</c:v>
                </c:pt>
                <c:pt idx="52776">
                  <c:v>176.20834299987098</c:v>
                </c:pt>
                <c:pt idx="52777">
                  <c:v>176.21856799996701</c:v>
                </c:pt>
                <c:pt idx="52778">
                  <c:v>176.21929699998799</c:v>
                </c:pt>
                <c:pt idx="52779">
                  <c:v>176.220618000115</c:v>
                </c:pt>
                <c:pt idx="52780">
                  <c:v>176.22159399979799</c:v>
                </c:pt>
                <c:pt idx="52781">
                  <c:v>176.22678699990499</c:v>
                </c:pt>
                <c:pt idx="52782">
                  <c:v>176.25871900008801</c:v>
                </c:pt>
                <c:pt idx="52783">
                  <c:v>176.25908499985599</c:v>
                </c:pt>
                <c:pt idx="52784">
                  <c:v>176.25959499991899</c:v>
                </c:pt>
                <c:pt idx="52785">
                  <c:v>176.259702000152</c:v>
                </c:pt>
                <c:pt idx="52786">
                  <c:v>176.26036599995101</c:v>
                </c:pt>
                <c:pt idx="52787">
                  <c:v>176.26084399989799</c:v>
                </c:pt>
                <c:pt idx="52788">
                  <c:v>176.261632000205</c:v>
                </c:pt>
                <c:pt idx="52789">
                  <c:v>176.26182699996201</c:v>
                </c:pt>
                <c:pt idx="52790">
                  <c:v>176.262977000078</c:v>
                </c:pt>
                <c:pt idx="52791">
                  <c:v>176.263455000025</c:v>
                </c:pt>
                <c:pt idx="52792">
                  <c:v>176.274803000069</c:v>
                </c:pt>
                <c:pt idx="52793">
                  <c:v>176.27535800011103</c:v>
                </c:pt>
                <c:pt idx="52794">
                  <c:v>176.27651500015398</c:v>
                </c:pt>
                <c:pt idx="52795">
                  <c:v>176.27728099978398</c:v>
                </c:pt>
                <c:pt idx="52796">
                  <c:v>176.27880800000599</c:v>
                </c:pt>
                <c:pt idx="52797">
                  <c:v>176.28963300012401</c:v>
                </c:pt>
                <c:pt idx="52798">
                  <c:v>176.29023000017602</c:v>
                </c:pt>
                <c:pt idx="52799">
                  <c:v>176.29139300015501</c:v>
                </c:pt>
                <c:pt idx="52800">
                  <c:v>176.29214399994399</c:v>
                </c:pt>
                <c:pt idx="52801">
                  <c:v>176.29219399986999</c:v>
                </c:pt>
                <c:pt idx="52802">
                  <c:v>176.305127999967</c:v>
                </c:pt>
                <c:pt idx="52803">
                  <c:v>176.30562500016799</c:v>
                </c:pt>
                <c:pt idx="52804">
                  <c:v>176.30662800002</c:v>
                </c:pt>
                <c:pt idx="52805">
                  <c:v>176.307320999967</c:v>
                </c:pt>
                <c:pt idx="52806">
                  <c:v>176.31040000014701</c:v>
                </c:pt>
                <c:pt idx="52807">
                  <c:v>176.319940000212</c:v>
                </c:pt>
                <c:pt idx="52808">
                  <c:v>176.32039999989502</c:v>
                </c:pt>
                <c:pt idx="52809">
                  <c:v>176.32125799991599</c:v>
                </c:pt>
                <c:pt idx="52810">
                  <c:v>176.32196800013801</c:v>
                </c:pt>
                <c:pt idx="52811">
                  <c:v>176.33805700006602</c:v>
                </c:pt>
                <c:pt idx="52812">
                  <c:v>176.359115000195</c:v>
                </c:pt>
                <c:pt idx="52813">
                  <c:v>176.364761000058</c:v>
                </c:pt>
                <c:pt idx="52814">
                  <c:v>176.36537199996297</c:v>
                </c:pt>
                <c:pt idx="52815">
                  <c:v>176.36646099981499</c:v>
                </c:pt>
                <c:pt idx="52816">
                  <c:v>176.36726699993199</c:v>
                </c:pt>
                <c:pt idx="52817">
                  <c:v>176.37204499987999</c:v>
                </c:pt>
                <c:pt idx="52818">
                  <c:v>176.37231900016499</c:v>
                </c:pt>
                <c:pt idx="52819">
                  <c:v>176.37880700021898</c:v>
                </c:pt>
                <c:pt idx="52820">
                  <c:v>176.37949299978501</c:v>
                </c:pt>
                <c:pt idx="52821">
                  <c:v>176.38087800014497</c:v>
                </c:pt>
                <c:pt idx="52822">
                  <c:v>176.38191000014498</c:v>
                </c:pt>
                <c:pt idx="52823">
                  <c:v>176.38540300003999</c:v>
                </c:pt>
                <c:pt idx="52824">
                  <c:v>176.410051999937</c:v>
                </c:pt>
                <c:pt idx="52825">
                  <c:v>176.41073899994799</c:v>
                </c:pt>
                <c:pt idx="52826">
                  <c:v>176.4119999998</c:v>
                </c:pt>
                <c:pt idx="52827">
                  <c:v>176.41294799977899</c:v>
                </c:pt>
                <c:pt idx="52828">
                  <c:v>176.42090299978</c:v>
                </c:pt>
                <c:pt idx="52829">
                  <c:v>176.435817999845</c:v>
                </c:pt>
                <c:pt idx="52830">
                  <c:v>176.445007999973</c:v>
                </c:pt>
                <c:pt idx="52831">
                  <c:v>176.47825599988201</c:v>
                </c:pt>
                <c:pt idx="52832">
                  <c:v>176.478805999977</c:v>
                </c:pt>
                <c:pt idx="52833">
                  <c:v>176.47958899988203</c:v>
                </c:pt>
                <c:pt idx="52834">
                  <c:v>176.48108000003</c:v>
                </c:pt>
                <c:pt idx="52835">
                  <c:v>176.481997999871</c:v>
                </c:pt>
                <c:pt idx="52836">
                  <c:v>176.51453500002302</c:v>
                </c:pt>
                <c:pt idx="52837">
                  <c:v>176.515175000076</c:v>
                </c:pt>
                <c:pt idx="52838">
                  <c:v>176.51642800001301</c:v>
                </c:pt>
                <c:pt idx="52839">
                  <c:v>176.51720300000301</c:v>
                </c:pt>
                <c:pt idx="52840">
                  <c:v>176.52378499997198</c:v>
                </c:pt>
                <c:pt idx="52841">
                  <c:v>176.524209000035</c:v>
                </c:pt>
                <c:pt idx="52842">
                  <c:v>176.524970000173</c:v>
                </c:pt>
                <c:pt idx="52843">
                  <c:v>176.52497200015199</c:v>
                </c:pt>
                <c:pt idx="52844">
                  <c:v>176.52547699981298</c:v>
                </c:pt>
                <c:pt idx="52845">
                  <c:v>176.52559599991901</c:v>
                </c:pt>
                <c:pt idx="52846">
                  <c:v>176.526971999919</c:v>
                </c:pt>
                <c:pt idx="52847">
                  <c:v>176.52793500019402</c:v>
                </c:pt>
                <c:pt idx="52848">
                  <c:v>176.53167099979299</c:v>
                </c:pt>
                <c:pt idx="52849">
                  <c:v>176.53223500019499</c:v>
                </c:pt>
                <c:pt idx="52850">
                  <c:v>176.533391999782</c:v>
                </c:pt>
                <c:pt idx="52851">
                  <c:v>176.534107999941</c:v>
                </c:pt>
                <c:pt idx="52852">
                  <c:v>176.54721899998501</c:v>
                </c:pt>
                <c:pt idx="52853">
                  <c:v>176.55449499989101</c:v>
                </c:pt>
                <c:pt idx="52854">
                  <c:v>176.55517399998598</c:v>
                </c:pt>
                <c:pt idx="52855">
                  <c:v>176.556360000176</c:v>
                </c:pt>
                <c:pt idx="52856">
                  <c:v>176.557186000081</c:v>
                </c:pt>
                <c:pt idx="52857">
                  <c:v>176.56158599993398</c:v>
                </c:pt>
                <c:pt idx="52858">
                  <c:v>176.56180199992298</c:v>
                </c:pt>
                <c:pt idx="52859">
                  <c:v>176.56226700000798</c:v>
                </c:pt>
                <c:pt idx="52860">
                  <c:v>176.56347499996599</c:v>
                </c:pt>
                <c:pt idx="52861">
                  <c:v>176.56434599985002</c:v>
                </c:pt>
                <c:pt idx="52862">
                  <c:v>176.577259000168</c:v>
                </c:pt>
                <c:pt idx="52863">
                  <c:v>176.58319100019</c:v>
                </c:pt>
                <c:pt idx="52864">
                  <c:v>176.58379300018998</c:v>
                </c:pt>
                <c:pt idx="52865">
                  <c:v>176.58498799983099</c:v>
                </c:pt>
                <c:pt idx="52866">
                  <c:v>176.58577600013803</c:v>
                </c:pt>
                <c:pt idx="52867">
                  <c:v>176.58593599981</c:v>
                </c:pt>
                <c:pt idx="52868">
                  <c:v>176.594110000223</c:v>
                </c:pt>
                <c:pt idx="52869">
                  <c:v>176.59476000017</c:v>
                </c:pt>
                <c:pt idx="52870">
                  <c:v>176.59598199998001</c:v>
                </c:pt>
                <c:pt idx="52871">
                  <c:v>176.596864000202</c:v>
                </c:pt>
                <c:pt idx="52872">
                  <c:v>176.60168800011797</c:v>
                </c:pt>
                <c:pt idx="52873">
                  <c:v>176.602125000044</c:v>
                </c:pt>
                <c:pt idx="52874">
                  <c:v>176.602464000097</c:v>
                </c:pt>
                <c:pt idx="52875">
                  <c:v>176.60285000010799</c:v>
                </c:pt>
                <c:pt idx="52876">
                  <c:v>176.60332900004499</c:v>
                </c:pt>
                <c:pt idx="52877">
                  <c:v>176.60653700022502</c:v>
                </c:pt>
                <c:pt idx="52878">
                  <c:v>176.60723200015101</c:v>
                </c:pt>
                <c:pt idx="52879">
                  <c:v>176.608617000056</c:v>
                </c:pt>
                <c:pt idx="52880">
                  <c:v>176.60959600016201</c:v>
                </c:pt>
                <c:pt idx="52881">
                  <c:v>176.62771899995198</c:v>
                </c:pt>
                <c:pt idx="52882">
                  <c:v>176.649173999976</c:v>
                </c:pt>
                <c:pt idx="52883">
                  <c:v>176.64999599992299</c:v>
                </c:pt>
                <c:pt idx="52884">
                  <c:v>176.659864000157</c:v>
                </c:pt>
                <c:pt idx="52885">
                  <c:v>176.66607999990401</c:v>
                </c:pt>
                <c:pt idx="52886">
                  <c:v>176.666750000094</c:v>
                </c:pt>
                <c:pt idx="52887">
                  <c:v>176.66795600007299</c:v>
                </c:pt>
                <c:pt idx="52888">
                  <c:v>176.668811000126</c:v>
                </c:pt>
                <c:pt idx="52889">
                  <c:v>176.67047599979901</c:v>
                </c:pt>
                <c:pt idx="52890">
                  <c:v>176.67957699995802</c:v>
                </c:pt>
                <c:pt idx="52891">
                  <c:v>176.69505999992901</c:v>
                </c:pt>
                <c:pt idx="52892">
                  <c:v>176.69570299994999</c:v>
                </c:pt>
                <c:pt idx="52893">
                  <c:v>176.69687799980198</c:v>
                </c:pt>
                <c:pt idx="52894">
                  <c:v>176.69778700019299</c:v>
                </c:pt>
                <c:pt idx="52895">
                  <c:v>176.70862400018399</c:v>
                </c:pt>
                <c:pt idx="52896">
                  <c:v>176.709198000025</c:v>
                </c:pt>
                <c:pt idx="52897">
                  <c:v>176.710143000036</c:v>
                </c:pt>
                <c:pt idx="52898">
                  <c:v>176.71095800005702</c:v>
                </c:pt>
                <c:pt idx="52899">
                  <c:v>176.71766700004801</c:v>
                </c:pt>
                <c:pt idx="52900">
                  <c:v>176.71832399992098</c:v>
                </c:pt>
                <c:pt idx="52901">
                  <c:v>176.71964600003702</c:v>
                </c:pt>
                <c:pt idx="52902">
                  <c:v>176.720537000164</c:v>
                </c:pt>
                <c:pt idx="52903">
                  <c:v>176.72672800017602</c:v>
                </c:pt>
                <c:pt idx="52904">
                  <c:v>176.72738200007998</c:v>
                </c:pt>
                <c:pt idx="52905">
                  <c:v>176.72751100008099</c:v>
                </c:pt>
                <c:pt idx="52906">
                  <c:v>176.72817299990101</c:v>
                </c:pt>
                <c:pt idx="52907">
                  <c:v>176.72848099982698</c:v>
                </c:pt>
                <c:pt idx="52908">
                  <c:v>176.72930299977401</c:v>
                </c:pt>
                <c:pt idx="52909">
                  <c:v>176.72936899998598</c:v>
                </c:pt>
                <c:pt idx="52910">
                  <c:v>176.73025700014401</c:v>
                </c:pt>
                <c:pt idx="52911">
                  <c:v>176.73056600005998</c:v>
                </c:pt>
                <c:pt idx="52912">
                  <c:v>176.74060199988099</c:v>
                </c:pt>
                <c:pt idx="52913">
                  <c:v>176.740997999786</c:v>
                </c:pt>
                <c:pt idx="52914">
                  <c:v>176.74170800000797</c:v>
                </c:pt>
                <c:pt idx="52915">
                  <c:v>176.74226700000798</c:v>
                </c:pt>
                <c:pt idx="52916">
                  <c:v>176.767970000128</c:v>
                </c:pt>
                <c:pt idx="52917">
                  <c:v>176.76843299977898</c:v>
                </c:pt>
                <c:pt idx="52918">
                  <c:v>176.769228000011</c:v>
                </c:pt>
                <c:pt idx="52919">
                  <c:v>176.76927599995898</c:v>
                </c:pt>
                <c:pt idx="52920">
                  <c:v>176.76989600022301</c:v>
                </c:pt>
                <c:pt idx="52921">
                  <c:v>176.770299000054</c:v>
                </c:pt>
                <c:pt idx="52922">
                  <c:v>176.77083899979999</c:v>
                </c:pt>
                <c:pt idx="52923">
                  <c:v>176.771869999811</c:v>
                </c:pt>
                <c:pt idx="52924">
                  <c:v>176.772581000022</c:v>
                </c:pt>
                <c:pt idx="52925">
                  <c:v>176.78578699997101</c:v>
                </c:pt>
                <c:pt idx="52926">
                  <c:v>176.78775600006699</c:v>
                </c:pt>
                <c:pt idx="52927">
                  <c:v>176.80468400021698</c:v>
                </c:pt>
                <c:pt idx="52928">
                  <c:v>176.80532699978301</c:v>
                </c:pt>
                <c:pt idx="52929">
                  <c:v>176.80660399992098</c:v>
                </c:pt>
                <c:pt idx="52930">
                  <c:v>176.80754999992101</c:v>
                </c:pt>
                <c:pt idx="52931">
                  <c:v>176.809700999911</c:v>
                </c:pt>
                <c:pt idx="52932">
                  <c:v>176.819048000197</c:v>
                </c:pt>
                <c:pt idx="52933">
                  <c:v>176.82208499991199</c:v>
                </c:pt>
                <c:pt idx="52934">
                  <c:v>176.831709999987</c:v>
                </c:pt>
                <c:pt idx="52935">
                  <c:v>176.83221000015598</c:v>
                </c:pt>
                <c:pt idx="52936">
                  <c:v>176.83322099992401</c:v>
                </c:pt>
                <c:pt idx="52937">
                  <c:v>176.833865999924</c:v>
                </c:pt>
                <c:pt idx="52938">
                  <c:v>176.846555999873</c:v>
                </c:pt>
                <c:pt idx="52939">
                  <c:v>176.847186000031</c:v>
                </c:pt>
                <c:pt idx="52940">
                  <c:v>176.84840099991501</c:v>
                </c:pt>
                <c:pt idx="52941">
                  <c:v>176.849292000042</c:v>
                </c:pt>
                <c:pt idx="52942">
                  <c:v>176.858445000107</c:v>
                </c:pt>
                <c:pt idx="52943">
                  <c:v>176.85917500011701</c:v>
                </c:pt>
                <c:pt idx="52944">
                  <c:v>176.87710800009799</c:v>
                </c:pt>
                <c:pt idx="52945">
                  <c:v>176.88874900022699</c:v>
                </c:pt>
                <c:pt idx="52946">
                  <c:v>176.88940200014201</c:v>
                </c:pt>
                <c:pt idx="52947">
                  <c:v>176.89050199987798</c:v>
                </c:pt>
                <c:pt idx="52948">
                  <c:v>176.89184099981497</c:v>
                </c:pt>
                <c:pt idx="52949">
                  <c:v>176.90590700021801</c:v>
                </c:pt>
                <c:pt idx="52950">
                  <c:v>176.91402399987001</c:v>
                </c:pt>
                <c:pt idx="52951">
                  <c:v>176.91963800007201</c:v>
                </c:pt>
                <c:pt idx="52952">
                  <c:v>176.920290999987</c:v>
                </c:pt>
                <c:pt idx="52953">
                  <c:v>176.92128299995602</c:v>
                </c:pt>
                <c:pt idx="52954">
                  <c:v>176.92210799987097</c:v>
                </c:pt>
                <c:pt idx="52955">
                  <c:v>176.95088500022302</c:v>
                </c:pt>
                <c:pt idx="52956">
                  <c:v>176.95133600000102</c:v>
                </c:pt>
                <c:pt idx="52957">
                  <c:v>176.95205400013899</c:v>
                </c:pt>
                <c:pt idx="52958">
                  <c:v>176.95259199990599</c:v>
                </c:pt>
                <c:pt idx="52959">
                  <c:v>176.963249999971</c:v>
                </c:pt>
                <c:pt idx="52960">
                  <c:v>176.968634999866</c:v>
                </c:pt>
                <c:pt idx="52961">
                  <c:v>176.96934300010898</c:v>
                </c:pt>
                <c:pt idx="52962">
                  <c:v>176.970614999845</c:v>
                </c:pt>
                <c:pt idx="52963">
                  <c:v>176.97152800019401</c:v>
                </c:pt>
                <c:pt idx="52964">
                  <c:v>176.97233699982399</c:v>
                </c:pt>
                <c:pt idx="52965">
                  <c:v>176.97289999978199</c:v>
                </c:pt>
                <c:pt idx="52966">
                  <c:v>176.97380400022598</c:v>
                </c:pt>
                <c:pt idx="52967">
                  <c:v>176.97402500016298</c:v>
                </c:pt>
                <c:pt idx="52968">
                  <c:v>176.97521399986698</c:v>
                </c:pt>
                <c:pt idx="52969">
                  <c:v>176.975314000173</c:v>
                </c:pt>
                <c:pt idx="52970">
                  <c:v>176.97600800011</c:v>
                </c:pt>
                <c:pt idx="52971">
                  <c:v>176.97649999990901</c:v>
                </c:pt>
                <c:pt idx="52972">
                  <c:v>176.996758999848</c:v>
                </c:pt>
                <c:pt idx="52973">
                  <c:v>176.99881699991198</c:v>
                </c:pt>
                <c:pt idx="52974">
                  <c:v>176.99933799985899</c:v>
                </c:pt>
                <c:pt idx="52975">
                  <c:v>177.00029199977499</c:v>
                </c:pt>
                <c:pt idx="52976">
                  <c:v>177.000923999912</c:v>
                </c:pt>
                <c:pt idx="52977">
                  <c:v>177.015272000062</c:v>
                </c:pt>
                <c:pt idx="52978">
                  <c:v>177.01600899999897</c:v>
                </c:pt>
                <c:pt idx="52979">
                  <c:v>177.01736299977699</c:v>
                </c:pt>
                <c:pt idx="52980">
                  <c:v>177.01838399989302</c:v>
                </c:pt>
                <c:pt idx="52981">
                  <c:v>177.02992100021203</c:v>
                </c:pt>
                <c:pt idx="52982">
                  <c:v>177.036532999863</c:v>
                </c:pt>
                <c:pt idx="52983">
                  <c:v>177.03692499981099</c:v>
                </c:pt>
                <c:pt idx="52984">
                  <c:v>177.04544600019199</c:v>
                </c:pt>
                <c:pt idx="52985">
                  <c:v>177.062682999803</c:v>
                </c:pt>
                <c:pt idx="52986">
                  <c:v>177.085054000144</c:v>
                </c:pt>
                <c:pt idx="52987">
                  <c:v>177.10129499982901</c:v>
                </c:pt>
                <c:pt idx="52988">
                  <c:v>177.10197199994502</c:v>
                </c:pt>
                <c:pt idx="52989">
                  <c:v>177.10325200005099</c:v>
                </c:pt>
                <c:pt idx="52990">
                  <c:v>177.10419800005099</c:v>
                </c:pt>
                <c:pt idx="52991">
                  <c:v>177.14005700008698</c:v>
                </c:pt>
                <c:pt idx="52992">
                  <c:v>177.14072199987598</c:v>
                </c:pt>
                <c:pt idx="52993">
                  <c:v>177.14196799988699</c:v>
                </c:pt>
                <c:pt idx="52994">
                  <c:v>177.14284700014099</c:v>
                </c:pt>
                <c:pt idx="52995">
                  <c:v>177.15991500017398</c:v>
                </c:pt>
                <c:pt idx="52996">
                  <c:v>177.16065300009998</c:v>
                </c:pt>
                <c:pt idx="52997">
                  <c:v>177.16182699996298</c:v>
                </c:pt>
                <c:pt idx="52998">
                  <c:v>177.16304599980501</c:v>
                </c:pt>
                <c:pt idx="52999">
                  <c:v>177.16351199987901</c:v>
                </c:pt>
                <c:pt idx="53000">
                  <c:v>177.164128000185</c:v>
                </c:pt>
                <c:pt idx="53001">
                  <c:v>177.16532499980499</c:v>
                </c:pt>
                <c:pt idx="53002">
                  <c:v>177.166292000038</c:v>
                </c:pt>
                <c:pt idx="53003">
                  <c:v>177.17372000015501</c:v>
                </c:pt>
                <c:pt idx="53004">
                  <c:v>177.17649599990099</c:v>
                </c:pt>
                <c:pt idx="53005">
                  <c:v>177.176958000018</c:v>
                </c:pt>
                <c:pt idx="53006">
                  <c:v>177.177713000219</c:v>
                </c:pt>
                <c:pt idx="53007">
                  <c:v>177.17817999982699</c:v>
                </c:pt>
                <c:pt idx="53008">
                  <c:v>177.17824300007098</c:v>
                </c:pt>
                <c:pt idx="53009">
                  <c:v>177.178814999933</c:v>
                </c:pt>
                <c:pt idx="53010">
                  <c:v>177.18003800018701</c:v>
                </c:pt>
                <c:pt idx="53011">
                  <c:v>177.180874999976</c:v>
                </c:pt>
                <c:pt idx="53012">
                  <c:v>177.195877000031</c:v>
                </c:pt>
                <c:pt idx="53013">
                  <c:v>177.19652499999899</c:v>
                </c:pt>
                <c:pt idx="53014">
                  <c:v>177.197808000073</c:v>
                </c:pt>
                <c:pt idx="53015">
                  <c:v>177.198735999809</c:v>
                </c:pt>
                <c:pt idx="53016">
                  <c:v>177.20786500012699</c:v>
                </c:pt>
                <c:pt idx="53017">
                  <c:v>177.207906000148</c:v>
                </c:pt>
                <c:pt idx="53018">
                  <c:v>177.20857399990498</c:v>
                </c:pt>
                <c:pt idx="53019">
                  <c:v>177.20992000022301</c:v>
                </c:pt>
                <c:pt idx="53020">
                  <c:v>177.21088200005298</c:v>
                </c:pt>
                <c:pt idx="53021">
                  <c:v>177.21911499984301</c:v>
                </c:pt>
                <c:pt idx="53022">
                  <c:v>177.21979999987502</c:v>
                </c:pt>
                <c:pt idx="53023">
                  <c:v>177.221034000012</c:v>
                </c:pt>
                <c:pt idx="53024">
                  <c:v>177.22202000004398</c:v>
                </c:pt>
                <c:pt idx="53025">
                  <c:v>177.228414000182</c:v>
                </c:pt>
                <c:pt idx="53026">
                  <c:v>177.22911200007701</c:v>
                </c:pt>
                <c:pt idx="53027">
                  <c:v>177.23044200010898</c:v>
                </c:pt>
                <c:pt idx="53028">
                  <c:v>177.23195700000301</c:v>
                </c:pt>
                <c:pt idx="53029">
                  <c:v>177.235060999919</c:v>
                </c:pt>
                <c:pt idx="53030">
                  <c:v>177.24354499978199</c:v>
                </c:pt>
                <c:pt idx="53031">
                  <c:v>177.24422599985701</c:v>
                </c:pt>
                <c:pt idx="53032">
                  <c:v>177.24559399994098</c:v>
                </c:pt>
                <c:pt idx="53033">
                  <c:v>177.24637099991</c:v>
                </c:pt>
                <c:pt idx="53034">
                  <c:v>177.246534999994</c:v>
                </c:pt>
                <c:pt idx="53035">
                  <c:v>177.253640999879</c:v>
                </c:pt>
                <c:pt idx="53036">
                  <c:v>177.25416599978399</c:v>
                </c:pt>
                <c:pt idx="53037">
                  <c:v>177.255184999921</c:v>
                </c:pt>
                <c:pt idx="53038">
                  <c:v>177.25595599995299</c:v>
                </c:pt>
                <c:pt idx="53039">
                  <c:v>177.25596199988999</c:v>
                </c:pt>
                <c:pt idx="53040">
                  <c:v>177.268037999965</c:v>
                </c:pt>
                <c:pt idx="53041">
                  <c:v>177.273373999923</c:v>
                </c:pt>
                <c:pt idx="53042">
                  <c:v>177.27450099982801</c:v>
                </c:pt>
                <c:pt idx="53043">
                  <c:v>177.28660700004102</c:v>
                </c:pt>
                <c:pt idx="53044">
                  <c:v>177.28718299986198</c:v>
                </c:pt>
                <c:pt idx="53045">
                  <c:v>177.28749400021101</c:v>
                </c:pt>
                <c:pt idx="53046">
                  <c:v>177.28827400014703</c:v>
                </c:pt>
                <c:pt idx="53047">
                  <c:v>177.28959299984101</c:v>
                </c:pt>
                <c:pt idx="53048">
                  <c:v>177.30093199998001</c:v>
                </c:pt>
                <c:pt idx="53049">
                  <c:v>177.30139600007502</c:v>
                </c:pt>
                <c:pt idx="53050">
                  <c:v>177.302397999937</c:v>
                </c:pt>
                <c:pt idx="53051">
                  <c:v>177.30312499998001</c:v>
                </c:pt>
                <c:pt idx="53052">
                  <c:v>177.32181800010898</c:v>
                </c:pt>
                <c:pt idx="53053">
                  <c:v>177.32751899984501</c:v>
                </c:pt>
                <c:pt idx="53054">
                  <c:v>177.32877400021601</c:v>
                </c:pt>
                <c:pt idx="53055">
                  <c:v>177.32925300015199</c:v>
                </c:pt>
                <c:pt idx="53056">
                  <c:v>177.330137999888</c:v>
                </c:pt>
                <c:pt idx="53057">
                  <c:v>177.330728000015</c:v>
                </c:pt>
                <c:pt idx="53058">
                  <c:v>177.34294100000599</c:v>
                </c:pt>
                <c:pt idx="53059">
                  <c:v>177.347409000049</c:v>
                </c:pt>
                <c:pt idx="53060">
                  <c:v>177.34802799986898</c:v>
                </c:pt>
                <c:pt idx="53061">
                  <c:v>177.349350999975</c:v>
                </c:pt>
                <c:pt idx="53062">
                  <c:v>177.350251999996</c:v>
                </c:pt>
                <c:pt idx="53063">
                  <c:v>177.35966999998701</c:v>
                </c:pt>
                <c:pt idx="53064">
                  <c:v>177.37492000014703</c:v>
                </c:pt>
                <c:pt idx="53065">
                  <c:v>177.375444000063</c:v>
                </c:pt>
                <c:pt idx="53066">
                  <c:v>177.37644599992498</c:v>
                </c:pt>
                <c:pt idx="53067">
                  <c:v>177.37659200019999</c:v>
                </c:pt>
                <c:pt idx="53068">
                  <c:v>177.376774000094</c:v>
                </c:pt>
                <c:pt idx="53069">
                  <c:v>177.3771510002</c:v>
                </c:pt>
                <c:pt idx="53070">
                  <c:v>177.37722799984101</c:v>
                </c:pt>
                <c:pt idx="53071">
                  <c:v>177.378507999947</c:v>
                </c:pt>
                <c:pt idx="53072">
                  <c:v>177.379530000052</c:v>
                </c:pt>
                <c:pt idx="53073">
                  <c:v>177.39628299977898</c:v>
                </c:pt>
                <c:pt idx="53074">
                  <c:v>177.39689900008602</c:v>
                </c:pt>
                <c:pt idx="53075">
                  <c:v>177.39813600019198</c:v>
                </c:pt>
                <c:pt idx="53076">
                  <c:v>177.39895400018202</c:v>
                </c:pt>
                <c:pt idx="53077">
                  <c:v>177.40863400013001</c:v>
                </c:pt>
                <c:pt idx="53078">
                  <c:v>177.41765800019402</c:v>
                </c:pt>
                <c:pt idx="53079">
                  <c:v>177.429077999931</c:v>
                </c:pt>
                <c:pt idx="53080">
                  <c:v>177.43512800006999</c:v>
                </c:pt>
                <c:pt idx="53081">
                  <c:v>177.43876599979498</c:v>
                </c:pt>
                <c:pt idx="53082">
                  <c:v>177.439522999975</c:v>
                </c:pt>
                <c:pt idx="53083">
                  <c:v>177.44078299983801</c:v>
                </c:pt>
                <c:pt idx="53084">
                  <c:v>177.44195800014401</c:v>
                </c:pt>
                <c:pt idx="53085">
                  <c:v>177.45652800022</c:v>
                </c:pt>
                <c:pt idx="53086">
                  <c:v>177.45699399983999</c:v>
                </c:pt>
                <c:pt idx="53087">
                  <c:v>177.457857999797</c:v>
                </c:pt>
                <c:pt idx="53088">
                  <c:v>177.45859400019899</c:v>
                </c:pt>
                <c:pt idx="53089">
                  <c:v>177.458648000083</c:v>
                </c:pt>
                <c:pt idx="53090">
                  <c:v>177.45914699980801</c:v>
                </c:pt>
                <c:pt idx="53091">
                  <c:v>177.46013799978701</c:v>
                </c:pt>
                <c:pt idx="53092">
                  <c:v>177.46074400020001</c:v>
                </c:pt>
                <c:pt idx="53093">
                  <c:v>177.46159799980802</c:v>
                </c:pt>
                <c:pt idx="53094">
                  <c:v>177.48680800013901</c:v>
                </c:pt>
                <c:pt idx="53095">
                  <c:v>177.487414000097</c:v>
                </c:pt>
                <c:pt idx="53096">
                  <c:v>177.48838099987501</c:v>
                </c:pt>
                <c:pt idx="53097">
                  <c:v>177.48911099988601</c:v>
                </c:pt>
                <c:pt idx="53098">
                  <c:v>177.48929299977999</c:v>
                </c:pt>
                <c:pt idx="53099">
                  <c:v>177.48999000014001</c:v>
                </c:pt>
                <c:pt idx="53100">
                  <c:v>177.49131299979101</c:v>
                </c:pt>
                <c:pt idx="53101">
                  <c:v>177.49224299996001</c:v>
                </c:pt>
                <c:pt idx="53102">
                  <c:v>177.50915899978199</c:v>
                </c:pt>
                <c:pt idx="53103">
                  <c:v>177.510528999846</c:v>
                </c:pt>
                <c:pt idx="53104">
                  <c:v>177.52272799998502</c:v>
                </c:pt>
                <c:pt idx="53105">
                  <c:v>177.524301000175</c:v>
                </c:pt>
                <c:pt idx="53106">
                  <c:v>177.52491300007</c:v>
                </c:pt>
                <c:pt idx="53107">
                  <c:v>177.52598300012301</c:v>
                </c:pt>
                <c:pt idx="53108">
                  <c:v>177.52675300016497</c:v>
                </c:pt>
                <c:pt idx="53109">
                  <c:v>177.53291100007098</c:v>
                </c:pt>
                <c:pt idx="53110">
                  <c:v>177.53358900017699</c:v>
                </c:pt>
                <c:pt idx="53111">
                  <c:v>177.53503699987002</c:v>
                </c:pt>
                <c:pt idx="53112">
                  <c:v>177.53653599993399</c:v>
                </c:pt>
                <c:pt idx="53113">
                  <c:v>177.54486400008301</c:v>
                </c:pt>
                <c:pt idx="53114">
                  <c:v>177.54548199991399</c:v>
                </c:pt>
                <c:pt idx="53115">
                  <c:v>177.54683600014602</c:v>
                </c:pt>
                <c:pt idx="53116">
                  <c:v>177.54781900020998</c:v>
                </c:pt>
                <c:pt idx="53117">
                  <c:v>177.550289000009</c:v>
                </c:pt>
                <c:pt idx="53118">
                  <c:v>177.55065600022101</c:v>
                </c:pt>
                <c:pt idx="53119">
                  <c:v>177.55132899992498</c:v>
                </c:pt>
                <c:pt idx="53120">
                  <c:v>177.55179899995699</c:v>
                </c:pt>
                <c:pt idx="53121">
                  <c:v>177.552692000062</c:v>
                </c:pt>
                <c:pt idx="53122">
                  <c:v>177.553333000105</c:v>
                </c:pt>
                <c:pt idx="53123">
                  <c:v>177.554764999968</c:v>
                </c:pt>
                <c:pt idx="53124">
                  <c:v>177.55569000019</c:v>
                </c:pt>
                <c:pt idx="53125">
                  <c:v>177.558924000095</c:v>
                </c:pt>
                <c:pt idx="53126">
                  <c:v>177.58065499992799</c:v>
                </c:pt>
                <c:pt idx="53127">
                  <c:v>177.587816000141</c:v>
                </c:pt>
                <c:pt idx="53128">
                  <c:v>177.58843399997198</c:v>
                </c:pt>
                <c:pt idx="53129">
                  <c:v>177.58940300018298</c:v>
                </c:pt>
                <c:pt idx="53130">
                  <c:v>177.59067099996099</c:v>
                </c:pt>
                <c:pt idx="53131">
                  <c:v>177.61082600009098</c:v>
                </c:pt>
                <c:pt idx="53132">
                  <c:v>177.61241200014402</c:v>
                </c:pt>
                <c:pt idx="53133">
                  <c:v>177.616843000123</c:v>
                </c:pt>
                <c:pt idx="53134">
                  <c:v>177.642328999809</c:v>
                </c:pt>
                <c:pt idx="53135">
                  <c:v>177.642566000031</c:v>
                </c:pt>
                <c:pt idx="53136">
                  <c:v>177.64302800014701</c:v>
                </c:pt>
                <c:pt idx="53137">
                  <c:v>177.64430199986199</c:v>
                </c:pt>
                <c:pt idx="53138">
                  <c:v>177.64528699990402</c:v>
                </c:pt>
                <c:pt idx="53139">
                  <c:v>177.64837000004198</c:v>
                </c:pt>
                <c:pt idx="53140">
                  <c:v>177.649064999968</c:v>
                </c:pt>
                <c:pt idx="53141">
                  <c:v>177.65048599994702</c:v>
                </c:pt>
                <c:pt idx="53142">
                  <c:v>177.65144099985201</c:v>
                </c:pt>
                <c:pt idx="53143">
                  <c:v>177.65468500010601</c:v>
                </c:pt>
                <c:pt idx="53144">
                  <c:v>177.661410999917</c:v>
                </c:pt>
                <c:pt idx="53145">
                  <c:v>177.67605800008801</c:v>
                </c:pt>
                <c:pt idx="53146">
                  <c:v>177.676546999919</c:v>
                </c:pt>
                <c:pt idx="53147">
                  <c:v>177.67753999987599</c:v>
                </c:pt>
                <c:pt idx="53148">
                  <c:v>177.67820400012999</c:v>
                </c:pt>
                <c:pt idx="53149">
                  <c:v>177.688492000015</c:v>
                </c:pt>
                <c:pt idx="53150">
                  <c:v>177.689091000047</c:v>
                </c:pt>
                <c:pt idx="53151">
                  <c:v>177.69043699990999</c:v>
                </c:pt>
                <c:pt idx="53152">
                  <c:v>177.69124500000501</c:v>
                </c:pt>
                <c:pt idx="53153">
                  <c:v>177.69131300019501</c:v>
                </c:pt>
                <c:pt idx="53154">
                  <c:v>177.692002000185</c:v>
                </c:pt>
                <c:pt idx="53155">
                  <c:v>177.693395999995</c:v>
                </c:pt>
                <c:pt idx="53156">
                  <c:v>177.69434100000501</c:v>
                </c:pt>
                <c:pt idx="53157">
                  <c:v>177.69435199988899</c:v>
                </c:pt>
                <c:pt idx="53158">
                  <c:v>177.704412999901</c:v>
                </c:pt>
                <c:pt idx="53159">
                  <c:v>177.70505199996398</c:v>
                </c:pt>
                <c:pt idx="53160">
                  <c:v>177.70581000013399</c:v>
                </c:pt>
                <c:pt idx="53161">
                  <c:v>177.70623300020799</c:v>
                </c:pt>
                <c:pt idx="53162">
                  <c:v>177.70640400021801</c:v>
                </c:pt>
                <c:pt idx="53163">
                  <c:v>177.706996999859</c:v>
                </c:pt>
                <c:pt idx="53164">
                  <c:v>177.707684999859</c:v>
                </c:pt>
                <c:pt idx="53165">
                  <c:v>177.70848800000701</c:v>
                </c:pt>
                <c:pt idx="53166">
                  <c:v>177.713925999796</c:v>
                </c:pt>
                <c:pt idx="53167">
                  <c:v>177.72553199984</c:v>
                </c:pt>
                <c:pt idx="53168">
                  <c:v>177.73892400009501</c:v>
                </c:pt>
                <c:pt idx="53169">
                  <c:v>177.73935300010601</c:v>
                </c:pt>
                <c:pt idx="53170">
                  <c:v>177.74020300021201</c:v>
                </c:pt>
                <c:pt idx="53171">
                  <c:v>177.74078399997899</c:v>
                </c:pt>
                <c:pt idx="53172">
                  <c:v>177.74319199997899</c:v>
                </c:pt>
                <c:pt idx="53173">
                  <c:v>177.74383500000101</c:v>
                </c:pt>
                <c:pt idx="53174">
                  <c:v>177.74490100009601</c:v>
                </c:pt>
                <c:pt idx="53175">
                  <c:v>177.74567400010699</c:v>
                </c:pt>
                <c:pt idx="53176">
                  <c:v>177.749816999948</c:v>
                </c:pt>
                <c:pt idx="53177">
                  <c:v>177.75050000000101</c:v>
                </c:pt>
                <c:pt idx="53178">
                  <c:v>177.751782000086</c:v>
                </c:pt>
                <c:pt idx="53179">
                  <c:v>177.75275099984299</c:v>
                </c:pt>
                <c:pt idx="53180">
                  <c:v>177.75469300022399</c:v>
                </c:pt>
                <c:pt idx="53181">
                  <c:v>177.755230000002</c:v>
                </c:pt>
                <c:pt idx="53182">
                  <c:v>177.755879999949</c:v>
                </c:pt>
                <c:pt idx="53183">
                  <c:v>177.75645900019299</c:v>
                </c:pt>
                <c:pt idx="53184">
                  <c:v>177.756950999992</c:v>
                </c:pt>
                <c:pt idx="53185">
                  <c:v>177.75732000018201</c:v>
                </c:pt>
                <c:pt idx="53186">
                  <c:v>177.76870799980301</c:v>
                </c:pt>
                <c:pt idx="53187">
                  <c:v>177.77514099998302</c:v>
                </c:pt>
                <c:pt idx="53188">
                  <c:v>177.77547800005701</c:v>
                </c:pt>
                <c:pt idx="53189">
                  <c:v>177.77621400000399</c:v>
                </c:pt>
                <c:pt idx="53190">
                  <c:v>177.77671100020501</c:v>
                </c:pt>
                <c:pt idx="53191">
                  <c:v>177.788414000133</c:v>
                </c:pt>
                <c:pt idx="53192">
                  <c:v>177.78898799997401</c:v>
                </c:pt>
                <c:pt idx="53193">
                  <c:v>177.79005800002699</c:v>
                </c:pt>
                <c:pt idx="53194">
                  <c:v>177.79087700000599</c:v>
                </c:pt>
                <c:pt idx="53195">
                  <c:v>177.79812500020799</c:v>
                </c:pt>
                <c:pt idx="53196">
                  <c:v>177.79886300013399</c:v>
                </c:pt>
                <c:pt idx="53197">
                  <c:v>177.800218999891</c:v>
                </c:pt>
                <c:pt idx="53198">
                  <c:v>177.80122700014499</c:v>
                </c:pt>
                <c:pt idx="53199">
                  <c:v>177.80555599983902</c:v>
                </c:pt>
                <c:pt idx="53200">
                  <c:v>177.806129000146</c:v>
                </c:pt>
                <c:pt idx="53201">
                  <c:v>177.80694800012401</c:v>
                </c:pt>
                <c:pt idx="53202">
                  <c:v>177.80786799994502</c:v>
                </c:pt>
                <c:pt idx="53203">
                  <c:v>177.81367399993499</c:v>
                </c:pt>
                <c:pt idx="53204">
                  <c:v>177.81550900008301</c:v>
                </c:pt>
                <c:pt idx="53205">
                  <c:v>177.81768199984</c:v>
                </c:pt>
                <c:pt idx="53206">
                  <c:v>177.82088600006301</c:v>
                </c:pt>
                <c:pt idx="53207">
                  <c:v>177.821650000169</c:v>
                </c:pt>
                <c:pt idx="53208">
                  <c:v>177.822801999809</c:v>
                </c:pt>
                <c:pt idx="53209">
                  <c:v>177.82370199984101</c:v>
                </c:pt>
                <c:pt idx="53210">
                  <c:v>177.827463000085</c:v>
                </c:pt>
                <c:pt idx="53211">
                  <c:v>177.85811800013101</c:v>
                </c:pt>
                <c:pt idx="53212">
                  <c:v>177.859970000099</c:v>
                </c:pt>
                <c:pt idx="53213">
                  <c:v>177.86821600020599</c:v>
                </c:pt>
                <c:pt idx="53214">
                  <c:v>177.868783000121</c:v>
                </c:pt>
                <c:pt idx="53215">
                  <c:v>177.86979899983601</c:v>
                </c:pt>
                <c:pt idx="53216">
                  <c:v>177.870888000143</c:v>
                </c:pt>
                <c:pt idx="53217">
                  <c:v>177.874862999942</c:v>
                </c:pt>
                <c:pt idx="53218">
                  <c:v>177.875868000228</c:v>
                </c:pt>
                <c:pt idx="53219">
                  <c:v>177.87909199978398</c:v>
                </c:pt>
                <c:pt idx="53220">
                  <c:v>177.87955699986898</c:v>
                </c:pt>
                <c:pt idx="53221">
                  <c:v>177.88026800007998</c:v>
                </c:pt>
                <c:pt idx="53222">
                  <c:v>177.88133800013301</c:v>
                </c:pt>
                <c:pt idx="53223">
                  <c:v>177.88613999982701</c:v>
                </c:pt>
                <c:pt idx="53224">
                  <c:v>177.90109199995601</c:v>
                </c:pt>
                <c:pt idx="53225">
                  <c:v>177.90175600020999</c:v>
                </c:pt>
                <c:pt idx="53226">
                  <c:v>177.90301300010401</c:v>
                </c:pt>
                <c:pt idx="53227">
                  <c:v>177.90400400008301</c:v>
                </c:pt>
                <c:pt idx="53228">
                  <c:v>177.90684000010501</c:v>
                </c:pt>
                <c:pt idx="53229">
                  <c:v>177.92759499979999</c:v>
                </c:pt>
                <c:pt idx="53230">
                  <c:v>177.92826899994901</c:v>
                </c:pt>
                <c:pt idx="53231">
                  <c:v>177.92934599992799</c:v>
                </c:pt>
                <c:pt idx="53232">
                  <c:v>177.92954800006501</c:v>
                </c:pt>
                <c:pt idx="53233">
                  <c:v>177.929823999875</c:v>
                </c:pt>
                <c:pt idx="53234">
                  <c:v>177.929994999885</c:v>
                </c:pt>
                <c:pt idx="53235">
                  <c:v>177.93111899982199</c:v>
                </c:pt>
                <c:pt idx="53236">
                  <c:v>177.93242200013898</c:v>
                </c:pt>
                <c:pt idx="53237">
                  <c:v>177.93296099989598</c:v>
                </c:pt>
                <c:pt idx="53238">
                  <c:v>177.93333600002302</c:v>
                </c:pt>
                <c:pt idx="53239">
                  <c:v>177.93419500003401</c:v>
                </c:pt>
                <c:pt idx="53240">
                  <c:v>177.93440000014002</c:v>
                </c:pt>
                <c:pt idx="53241">
                  <c:v>177.936618999865</c:v>
                </c:pt>
                <c:pt idx="53242">
                  <c:v>177.93683099989701</c:v>
                </c:pt>
                <c:pt idx="53243">
                  <c:v>177.93850199996001</c:v>
                </c:pt>
                <c:pt idx="53244">
                  <c:v>177.938792000077</c:v>
                </c:pt>
                <c:pt idx="53245">
                  <c:v>177.94032700021401</c:v>
                </c:pt>
                <c:pt idx="53246">
                  <c:v>177.94036399982301</c:v>
                </c:pt>
                <c:pt idx="53247">
                  <c:v>177.94083299986499</c:v>
                </c:pt>
                <c:pt idx="53248">
                  <c:v>177.94083399985502</c:v>
                </c:pt>
                <c:pt idx="53249">
                  <c:v>177.941819999887</c:v>
                </c:pt>
                <c:pt idx="53250">
                  <c:v>177.94182299985502</c:v>
                </c:pt>
                <c:pt idx="53251">
                  <c:v>177.94244000015101</c:v>
                </c:pt>
                <c:pt idx="53252">
                  <c:v>177.94245300001401</c:v>
                </c:pt>
                <c:pt idx="53253">
                  <c:v>177.942456999971</c:v>
                </c:pt>
                <c:pt idx="53254">
                  <c:v>177.94444699984498</c:v>
                </c:pt>
                <c:pt idx="53255">
                  <c:v>177.94485000013</c:v>
                </c:pt>
                <c:pt idx="53256">
                  <c:v>177.94541800003498</c:v>
                </c:pt>
                <c:pt idx="53257">
                  <c:v>177.94560599986602</c:v>
                </c:pt>
                <c:pt idx="53258">
                  <c:v>177.94639700014099</c:v>
                </c:pt>
                <c:pt idx="53259">
                  <c:v>177.94704200014098</c:v>
                </c:pt>
                <c:pt idx="53260">
                  <c:v>177.94714699994</c:v>
                </c:pt>
                <c:pt idx="53261">
                  <c:v>177.94727099999301</c:v>
                </c:pt>
                <c:pt idx="53262">
                  <c:v>177.94738800012001</c:v>
                </c:pt>
                <c:pt idx="53263">
                  <c:v>177.94749699987702</c:v>
                </c:pt>
                <c:pt idx="53264">
                  <c:v>177.94760000015199</c:v>
                </c:pt>
                <c:pt idx="53265">
                  <c:v>177.947700999993</c:v>
                </c:pt>
                <c:pt idx="53266">
                  <c:v>177.947812000184</c:v>
                </c:pt>
                <c:pt idx="53267">
                  <c:v>177.94792799986601</c:v>
                </c:pt>
                <c:pt idx="53268">
                  <c:v>177.948240000205</c:v>
                </c:pt>
                <c:pt idx="53269">
                  <c:v>177.94873399998301</c:v>
                </c:pt>
                <c:pt idx="53270">
                  <c:v>177.949069000078</c:v>
                </c:pt>
                <c:pt idx="53271">
                  <c:v>177.949363000152</c:v>
                </c:pt>
                <c:pt idx="53272">
                  <c:v>177.950738000163</c:v>
                </c:pt>
                <c:pt idx="53273">
                  <c:v>177.95114599994099</c:v>
                </c:pt>
                <c:pt idx="53274">
                  <c:v>177.951380000195</c:v>
                </c:pt>
                <c:pt idx="53275">
                  <c:v>177.95155600015198</c:v>
                </c:pt>
                <c:pt idx="53276">
                  <c:v>177.95174999992</c:v>
                </c:pt>
                <c:pt idx="53277">
                  <c:v>177.95220200014199</c:v>
                </c:pt>
                <c:pt idx="53278">
                  <c:v>177.95249900018399</c:v>
                </c:pt>
                <c:pt idx="53279">
                  <c:v>177.953003999846</c:v>
                </c:pt>
                <c:pt idx="53280">
                  <c:v>177.95329499995199</c:v>
                </c:pt>
                <c:pt idx="53281">
                  <c:v>177.95371300007901</c:v>
                </c:pt>
                <c:pt idx="53282">
                  <c:v>177.95921000015301</c:v>
                </c:pt>
                <c:pt idx="53283">
                  <c:v>177.95983399992099</c:v>
                </c:pt>
                <c:pt idx="53284">
                  <c:v>177.96118600017499</c:v>
                </c:pt>
                <c:pt idx="53285">
                  <c:v>177.96210100004802</c:v>
                </c:pt>
                <c:pt idx="53286">
                  <c:v>177.98050600003901</c:v>
                </c:pt>
                <c:pt idx="53287">
                  <c:v>177.98083099978598</c:v>
                </c:pt>
                <c:pt idx="53288">
                  <c:v>177.98146399991302</c:v>
                </c:pt>
                <c:pt idx="53289">
                  <c:v>177.981927000018</c:v>
                </c:pt>
                <c:pt idx="53290">
                  <c:v>177.98873299989199</c:v>
                </c:pt>
                <c:pt idx="53291">
                  <c:v>177.99307899986101</c:v>
                </c:pt>
                <c:pt idx="53292">
                  <c:v>178.00424699998899</c:v>
                </c:pt>
                <c:pt idx="53293">
                  <c:v>178.00499599979901</c:v>
                </c:pt>
                <c:pt idx="53294">
                  <c:v>178.01696100013899</c:v>
                </c:pt>
                <c:pt idx="53295">
                  <c:v>178.02144200004398</c:v>
                </c:pt>
                <c:pt idx="53296">
                  <c:v>178.02200100004399</c:v>
                </c:pt>
                <c:pt idx="53297">
                  <c:v>178.02293300019301</c:v>
                </c:pt>
                <c:pt idx="53298">
                  <c:v>178.023354999822</c:v>
                </c:pt>
                <c:pt idx="53299">
                  <c:v>178.02373799986501</c:v>
                </c:pt>
                <c:pt idx="53300">
                  <c:v>178.02377199996002</c:v>
                </c:pt>
                <c:pt idx="53301">
                  <c:v>178.02446299992801</c:v>
                </c:pt>
                <c:pt idx="53302">
                  <c:v>178.02583299999202</c:v>
                </c:pt>
                <c:pt idx="53303">
                  <c:v>178.02679399983299</c:v>
                </c:pt>
                <c:pt idx="53304">
                  <c:v>178.03693799987701</c:v>
                </c:pt>
                <c:pt idx="53305">
                  <c:v>178.03821600000398</c:v>
                </c:pt>
                <c:pt idx="53306">
                  <c:v>178.03860699996201</c:v>
                </c:pt>
                <c:pt idx="53307">
                  <c:v>178.03927900013102</c:v>
                </c:pt>
                <c:pt idx="53308">
                  <c:v>178.03962500010999</c:v>
                </c:pt>
                <c:pt idx="53309">
                  <c:v>178.039821999846</c:v>
                </c:pt>
                <c:pt idx="53310">
                  <c:v>178.05637599985801</c:v>
                </c:pt>
                <c:pt idx="53311">
                  <c:v>178.05991300019699</c:v>
                </c:pt>
                <c:pt idx="53312">
                  <c:v>178.06019399995398</c:v>
                </c:pt>
                <c:pt idx="53313">
                  <c:v>178.060682999785</c:v>
                </c:pt>
                <c:pt idx="53314">
                  <c:v>178.06168600009099</c:v>
                </c:pt>
                <c:pt idx="53315">
                  <c:v>178.06292500017602</c:v>
                </c:pt>
                <c:pt idx="53316">
                  <c:v>178.064911000092</c:v>
                </c:pt>
                <c:pt idx="53317">
                  <c:v>178.06546800011301</c:v>
                </c:pt>
                <c:pt idx="53318">
                  <c:v>178.066424000007</c:v>
                </c:pt>
                <c:pt idx="53319">
                  <c:v>178.06708699981701</c:v>
                </c:pt>
                <c:pt idx="53320">
                  <c:v>178.074713000114</c:v>
                </c:pt>
                <c:pt idx="53321">
                  <c:v>178.08115300022101</c:v>
                </c:pt>
                <c:pt idx="53322">
                  <c:v>178.085225999893</c:v>
                </c:pt>
                <c:pt idx="53323">
                  <c:v>178.08928300018999</c:v>
                </c:pt>
                <c:pt idx="53324">
                  <c:v>178.09428500004199</c:v>
                </c:pt>
                <c:pt idx="53325">
                  <c:v>178.09492800006399</c:v>
                </c:pt>
                <c:pt idx="53326">
                  <c:v>178.096283999821</c:v>
                </c:pt>
                <c:pt idx="53327">
                  <c:v>178.09722599986299</c:v>
                </c:pt>
                <c:pt idx="53328">
                  <c:v>178.10576800002301</c:v>
                </c:pt>
                <c:pt idx="53329">
                  <c:v>178.106036999906</c:v>
                </c:pt>
                <c:pt idx="53330">
                  <c:v>178.106478999779</c:v>
                </c:pt>
                <c:pt idx="53331">
                  <c:v>178.10783699996998</c:v>
                </c:pt>
                <c:pt idx="53332">
                  <c:v>178.108770000108</c:v>
                </c:pt>
                <c:pt idx="53333">
                  <c:v>178.10882399999099</c:v>
                </c:pt>
                <c:pt idx="53334">
                  <c:v>178.10937800004399</c:v>
                </c:pt>
                <c:pt idx="53335">
                  <c:v>178.11020599992798</c:v>
                </c:pt>
                <c:pt idx="53336">
                  <c:v>178.11080499996001</c:v>
                </c:pt>
                <c:pt idx="53337">
                  <c:v>178.11434799977999</c:v>
                </c:pt>
                <c:pt idx="53338">
                  <c:v>178.12050300017199</c:v>
                </c:pt>
                <c:pt idx="53339">
                  <c:v>178.12123900012003</c:v>
                </c:pt>
                <c:pt idx="53340">
                  <c:v>178.12225999978102</c:v>
                </c:pt>
                <c:pt idx="53341">
                  <c:v>178.12301599997198</c:v>
                </c:pt>
                <c:pt idx="53342">
                  <c:v>178.12509399982397</c:v>
                </c:pt>
                <c:pt idx="53343">
                  <c:v>178.13526600002598</c:v>
                </c:pt>
                <c:pt idx="53344">
                  <c:v>178.13588499984601</c:v>
                </c:pt>
                <c:pt idx="53345">
                  <c:v>178.137019000132</c:v>
                </c:pt>
                <c:pt idx="53346">
                  <c:v>178.13794699986801</c:v>
                </c:pt>
                <c:pt idx="53347">
                  <c:v>178.13992899982603</c:v>
                </c:pt>
                <c:pt idx="53348">
                  <c:v>178.14040599978398</c:v>
                </c:pt>
                <c:pt idx="53349">
                  <c:v>178.14100199984699</c:v>
                </c:pt>
                <c:pt idx="53350">
                  <c:v>178.14135199978401</c:v>
                </c:pt>
                <c:pt idx="53351">
                  <c:v>178.14204500018599</c:v>
                </c:pt>
                <c:pt idx="53352">
                  <c:v>178.15394299987</c:v>
                </c:pt>
                <c:pt idx="53353">
                  <c:v>178.158442000039</c:v>
                </c:pt>
                <c:pt idx="53354">
                  <c:v>178.17645000013701</c:v>
                </c:pt>
                <c:pt idx="53355">
                  <c:v>178.18596500001101</c:v>
                </c:pt>
                <c:pt idx="53356">
                  <c:v>178.19468700008602</c:v>
                </c:pt>
                <c:pt idx="53357">
                  <c:v>178.19540800019197</c:v>
                </c:pt>
                <c:pt idx="53358">
                  <c:v>178.19580400009701</c:v>
                </c:pt>
                <c:pt idx="53359">
                  <c:v>178.196759000002</c:v>
                </c:pt>
                <c:pt idx="53360">
                  <c:v>178.19773400015001</c:v>
                </c:pt>
                <c:pt idx="53361">
                  <c:v>178.20115499989598</c:v>
                </c:pt>
                <c:pt idx="53362">
                  <c:v>178.20449999999201</c:v>
                </c:pt>
                <c:pt idx="53363">
                  <c:v>178.21843000001499</c:v>
                </c:pt>
                <c:pt idx="53364">
                  <c:v>178.22917700004803</c:v>
                </c:pt>
                <c:pt idx="53365">
                  <c:v>178.230025000175</c:v>
                </c:pt>
                <c:pt idx="53366">
                  <c:v>178.23057599980501</c:v>
                </c:pt>
                <c:pt idx="53367">
                  <c:v>178.230595000059</c:v>
                </c:pt>
                <c:pt idx="53368">
                  <c:v>178.23130499982602</c:v>
                </c:pt>
                <c:pt idx="53369">
                  <c:v>178.23145600004801</c:v>
                </c:pt>
                <c:pt idx="53370">
                  <c:v>178.23224599987901</c:v>
                </c:pt>
                <c:pt idx="53371">
                  <c:v>178.232574000048</c:v>
                </c:pt>
                <c:pt idx="53372">
                  <c:v>178.23357499992099</c:v>
                </c:pt>
                <c:pt idx="53373">
                  <c:v>178.24247299995397</c:v>
                </c:pt>
                <c:pt idx="53374">
                  <c:v>178.26009200007297</c:v>
                </c:pt>
                <c:pt idx="53375">
                  <c:v>178.26071699983001</c:v>
                </c:pt>
                <c:pt idx="53376">
                  <c:v>178.26177799997799</c:v>
                </c:pt>
                <c:pt idx="53377">
                  <c:v>178.26260999981901</c:v>
                </c:pt>
                <c:pt idx="53378">
                  <c:v>178.26947799994701</c:v>
                </c:pt>
                <c:pt idx="53379">
                  <c:v>178.28296900006501</c:v>
                </c:pt>
                <c:pt idx="53380">
                  <c:v>178.29635599991801</c:v>
                </c:pt>
                <c:pt idx="53381">
                  <c:v>178.29660400002399</c:v>
                </c:pt>
                <c:pt idx="53382">
                  <c:v>178.296784999929</c:v>
                </c:pt>
                <c:pt idx="53383">
                  <c:v>178.297183999802</c:v>
                </c:pt>
                <c:pt idx="53384">
                  <c:v>178.29741700006699</c:v>
                </c:pt>
                <c:pt idx="53385">
                  <c:v>178.29823000010899</c:v>
                </c:pt>
                <c:pt idx="53386">
                  <c:v>178.29864799978102</c:v>
                </c:pt>
                <c:pt idx="53387">
                  <c:v>178.298951000215</c:v>
                </c:pt>
                <c:pt idx="53388">
                  <c:v>178.29959600021499</c:v>
                </c:pt>
                <c:pt idx="53389">
                  <c:v>178.30221699978199</c:v>
                </c:pt>
                <c:pt idx="53390">
                  <c:v>178.30282600016201</c:v>
                </c:pt>
                <c:pt idx="53391">
                  <c:v>178.304053999909</c:v>
                </c:pt>
                <c:pt idx="53392">
                  <c:v>178.304961999856</c:v>
                </c:pt>
                <c:pt idx="53393">
                  <c:v>178.31411799988899</c:v>
                </c:pt>
                <c:pt idx="53394">
                  <c:v>178.314640999815</c:v>
                </c:pt>
                <c:pt idx="53395">
                  <c:v>178.315425000164</c:v>
                </c:pt>
                <c:pt idx="53396">
                  <c:v>178.31608599999498</c:v>
                </c:pt>
                <c:pt idx="53397">
                  <c:v>178.330751999965</c:v>
                </c:pt>
                <c:pt idx="53398">
                  <c:v>178.35481000019999</c:v>
                </c:pt>
                <c:pt idx="53399">
                  <c:v>178.35533600009501</c:v>
                </c:pt>
                <c:pt idx="53400">
                  <c:v>178.35604899982999</c:v>
                </c:pt>
                <c:pt idx="53401">
                  <c:v>178.35659200000001</c:v>
                </c:pt>
                <c:pt idx="53402">
                  <c:v>178.36048299977801</c:v>
                </c:pt>
                <c:pt idx="53403">
                  <c:v>178.36113600014801</c:v>
                </c:pt>
                <c:pt idx="53404">
                  <c:v>178.36237499977801</c:v>
                </c:pt>
                <c:pt idx="53405">
                  <c:v>178.36322499988401</c:v>
                </c:pt>
                <c:pt idx="53406">
                  <c:v>178.36932499994799</c:v>
                </c:pt>
                <c:pt idx="53407">
                  <c:v>178.36982300013901</c:v>
                </c:pt>
                <c:pt idx="53408">
                  <c:v>178.37070199993801</c:v>
                </c:pt>
                <c:pt idx="53409">
                  <c:v>178.37131099986402</c:v>
                </c:pt>
                <c:pt idx="53410">
                  <c:v>178.376382999886</c:v>
                </c:pt>
                <c:pt idx="53411">
                  <c:v>178.38564800013</c:v>
                </c:pt>
                <c:pt idx="53412">
                  <c:v>178.385700000035</c:v>
                </c:pt>
                <c:pt idx="53413">
                  <c:v>178.38623999978103</c:v>
                </c:pt>
                <c:pt idx="53414">
                  <c:v>178.38731900019403</c:v>
                </c:pt>
                <c:pt idx="53415">
                  <c:v>178.38801800007701</c:v>
                </c:pt>
                <c:pt idx="53416">
                  <c:v>178.407842000069</c:v>
                </c:pt>
                <c:pt idx="53417">
                  <c:v>178.408905000196</c:v>
                </c:pt>
                <c:pt idx="53418">
                  <c:v>178.41034599996399</c:v>
                </c:pt>
                <c:pt idx="53419">
                  <c:v>178.41096099982602</c:v>
                </c:pt>
                <c:pt idx="53420">
                  <c:v>178.412198999922</c:v>
                </c:pt>
                <c:pt idx="53421">
                  <c:v>178.41314999986898</c:v>
                </c:pt>
                <c:pt idx="53422">
                  <c:v>178.42932499979699</c:v>
                </c:pt>
                <c:pt idx="53423">
                  <c:v>178.444364999904</c:v>
                </c:pt>
                <c:pt idx="53424">
                  <c:v>178.44503800006299</c:v>
                </c:pt>
                <c:pt idx="53425">
                  <c:v>178.44636500012697</c:v>
                </c:pt>
                <c:pt idx="53426">
                  <c:v>178.44726600014801</c:v>
                </c:pt>
                <c:pt idx="53427">
                  <c:v>178.457381000043</c:v>
                </c:pt>
                <c:pt idx="53428">
                  <c:v>178.45947400019199</c:v>
                </c:pt>
                <c:pt idx="53429">
                  <c:v>178.46185400003299</c:v>
                </c:pt>
                <c:pt idx="53430">
                  <c:v>178.472718000193</c:v>
                </c:pt>
                <c:pt idx="53431">
                  <c:v>178.47303899998201</c:v>
                </c:pt>
                <c:pt idx="53432">
                  <c:v>178.47335699980201</c:v>
                </c:pt>
                <c:pt idx="53433">
                  <c:v>178.474610000193</c:v>
                </c:pt>
                <c:pt idx="53434">
                  <c:v>178.475487000014</c:v>
                </c:pt>
                <c:pt idx="53435">
                  <c:v>178.48200700018401</c:v>
                </c:pt>
                <c:pt idx="53436">
                  <c:v>178.48217600021499</c:v>
                </c:pt>
                <c:pt idx="53437">
                  <c:v>178.482697000163</c:v>
                </c:pt>
                <c:pt idx="53438">
                  <c:v>178.48270300009901</c:v>
                </c:pt>
                <c:pt idx="53439">
                  <c:v>178.48401399987699</c:v>
                </c:pt>
                <c:pt idx="53440">
                  <c:v>178.48401699984601</c:v>
                </c:pt>
                <c:pt idx="53441">
                  <c:v>178.48484200021602</c:v>
                </c:pt>
                <c:pt idx="53442">
                  <c:v>178.48484300020502</c:v>
                </c:pt>
                <c:pt idx="53443">
                  <c:v>178.487396000036</c:v>
                </c:pt>
                <c:pt idx="53444">
                  <c:v>178.48796199996201</c:v>
                </c:pt>
                <c:pt idx="53445">
                  <c:v>178.48880200017399</c:v>
                </c:pt>
                <c:pt idx="53446">
                  <c:v>178.48944700017398</c:v>
                </c:pt>
                <c:pt idx="53447">
                  <c:v>178.49735800018598</c:v>
                </c:pt>
                <c:pt idx="53448">
                  <c:v>178.497930000048</c:v>
                </c:pt>
                <c:pt idx="53449">
                  <c:v>178.497930000048</c:v>
                </c:pt>
                <c:pt idx="53450">
                  <c:v>178.49899200018601</c:v>
                </c:pt>
                <c:pt idx="53451">
                  <c:v>178.49973800002701</c:v>
                </c:pt>
                <c:pt idx="53452">
                  <c:v>178.50142599991102</c:v>
                </c:pt>
                <c:pt idx="53453">
                  <c:v>178.50189899991102</c:v>
                </c:pt>
                <c:pt idx="53454">
                  <c:v>178.502834000028</c:v>
                </c:pt>
                <c:pt idx="53455">
                  <c:v>178.50351300012301</c:v>
                </c:pt>
                <c:pt idx="53456">
                  <c:v>178.53495100007399</c:v>
                </c:pt>
                <c:pt idx="53457">
                  <c:v>178.54125399981001</c:v>
                </c:pt>
                <c:pt idx="53458">
                  <c:v>178.54467799998</c:v>
                </c:pt>
                <c:pt idx="53459">
                  <c:v>178.545403000043</c:v>
                </c:pt>
                <c:pt idx="53460">
                  <c:v>178.54587700003299</c:v>
                </c:pt>
                <c:pt idx="53461">
                  <c:v>178.54601199996901</c:v>
                </c:pt>
                <c:pt idx="53462">
                  <c:v>178.54676400020199</c:v>
                </c:pt>
                <c:pt idx="53463">
                  <c:v>178.546945000107</c:v>
                </c:pt>
                <c:pt idx="53464">
                  <c:v>178.547810000054</c:v>
                </c:pt>
                <c:pt idx="53465">
                  <c:v>178.54798799999099</c:v>
                </c:pt>
                <c:pt idx="53466">
                  <c:v>178.54914400004398</c:v>
                </c:pt>
                <c:pt idx="53467">
                  <c:v>178.55809100001301</c:v>
                </c:pt>
                <c:pt idx="53468">
                  <c:v>178.55845900021401</c:v>
                </c:pt>
                <c:pt idx="53469">
                  <c:v>178.55907800003399</c:v>
                </c:pt>
                <c:pt idx="53470">
                  <c:v>178.55951399997099</c:v>
                </c:pt>
                <c:pt idx="53471">
                  <c:v>178.570800000215</c:v>
                </c:pt>
                <c:pt idx="53472">
                  <c:v>178.57131399978201</c:v>
                </c:pt>
                <c:pt idx="53473">
                  <c:v>178.572226000142</c:v>
                </c:pt>
                <c:pt idx="53474">
                  <c:v>178.57290700021602</c:v>
                </c:pt>
                <c:pt idx="53475">
                  <c:v>178.574447999835</c:v>
                </c:pt>
                <c:pt idx="53476">
                  <c:v>178.58208600000501</c:v>
                </c:pt>
                <c:pt idx="53477">
                  <c:v>178.587620000143</c:v>
                </c:pt>
                <c:pt idx="53478">
                  <c:v>178.588284999932</c:v>
                </c:pt>
                <c:pt idx="53479">
                  <c:v>178.589576999911</c:v>
                </c:pt>
                <c:pt idx="53480">
                  <c:v>178.589955000006</c:v>
                </c:pt>
                <c:pt idx="53481">
                  <c:v>178.59052499988999</c:v>
                </c:pt>
                <c:pt idx="53482">
                  <c:v>178.600363999976</c:v>
                </c:pt>
                <c:pt idx="53483">
                  <c:v>178.60095700007099</c:v>
                </c:pt>
                <c:pt idx="53484">
                  <c:v>178.60233800001799</c:v>
                </c:pt>
                <c:pt idx="53485">
                  <c:v>178.60270700020899</c:v>
                </c:pt>
                <c:pt idx="53486">
                  <c:v>178.60325399988099</c:v>
                </c:pt>
                <c:pt idx="53487">
                  <c:v>178.60726800017801</c:v>
                </c:pt>
                <c:pt idx="53488">
                  <c:v>178.60788899997698</c:v>
                </c:pt>
                <c:pt idx="53489">
                  <c:v>178.609037000114</c:v>
                </c:pt>
                <c:pt idx="53490">
                  <c:v>178.60988199981799</c:v>
                </c:pt>
                <c:pt idx="53491">
                  <c:v>178.61231899996702</c:v>
                </c:pt>
                <c:pt idx="53492">
                  <c:v>178.612766999776</c:v>
                </c:pt>
                <c:pt idx="53493">
                  <c:v>178.61356299999898</c:v>
                </c:pt>
                <c:pt idx="53494">
                  <c:v>178.61414199978699</c:v>
                </c:pt>
                <c:pt idx="53495">
                  <c:v>178.619665000042</c:v>
                </c:pt>
                <c:pt idx="53496">
                  <c:v>178.63319600019099</c:v>
                </c:pt>
                <c:pt idx="53497">
                  <c:v>178.63360399996901</c:v>
                </c:pt>
                <c:pt idx="53498">
                  <c:v>178.634248999969</c:v>
                </c:pt>
                <c:pt idx="53499">
                  <c:v>178.63438699987398</c:v>
                </c:pt>
                <c:pt idx="53500">
                  <c:v>178.63492600008601</c:v>
                </c:pt>
                <c:pt idx="53501">
                  <c:v>178.635343000223</c:v>
                </c:pt>
                <c:pt idx="53502">
                  <c:v>178.63602499983202</c:v>
                </c:pt>
                <c:pt idx="53503">
                  <c:v>178.636864000054</c:v>
                </c:pt>
                <c:pt idx="53504">
                  <c:v>178.63694200013899</c:v>
                </c:pt>
                <c:pt idx="53505">
                  <c:v>178.637261999938</c:v>
                </c:pt>
                <c:pt idx="53506">
                  <c:v>178.63786399993802</c:v>
                </c:pt>
                <c:pt idx="53507">
                  <c:v>178.63827400014901</c:v>
                </c:pt>
                <c:pt idx="53508">
                  <c:v>178.63945399994901</c:v>
                </c:pt>
                <c:pt idx="53509">
                  <c:v>178.650339999876</c:v>
                </c:pt>
                <c:pt idx="53510">
                  <c:v>178.65876199994</c:v>
                </c:pt>
                <c:pt idx="53511">
                  <c:v>178.65922400005701</c:v>
                </c:pt>
                <c:pt idx="53512">
                  <c:v>178.65994700014099</c:v>
                </c:pt>
                <c:pt idx="53513">
                  <c:v>178.66050600014202</c:v>
                </c:pt>
                <c:pt idx="53514">
                  <c:v>178.66711299984601</c:v>
                </c:pt>
                <c:pt idx="53515">
                  <c:v>178.66727999989899</c:v>
                </c:pt>
                <c:pt idx="53516">
                  <c:v>178.67249099981498</c:v>
                </c:pt>
                <c:pt idx="53517">
                  <c:v>178.67307500000598</c:v>
                </c:pt>
                <c:pt idx="53518">
                  <c:v>178.673499000069</c:v>
                </c:pt>
                <c:pt idx="53519">
                  <c:v>178.674135000164</c:v>
                </c:pt>
                <c:pt idx="53520">
                  <c:v>178.674806999879</c:v>
                </c:pt>
                <c:pt idx="53521">
                  <c:v>178.68581499987999</c:v>
                </c:pt>
                <c:pt idx="53522">
                  <c:v>178.68632099998598</c:v>
                </c:pt>
                <c:pt idx="53523">
                  <c:v>178.687336000166</c:v>
                </c:pt>
                <c:pt idx="53524">
                  <c:v>178.68808299999699</c:v>
                </c:pt>
                <c:pt idx="53525">
                  <c:v>178.69556100003999</c:v>
                </c:pt>
                <c:pt idx="53526">
                  <c:v>178.708773999915</c:v>
                </c:pt>
                <c:pt idx="53527">
                  <c:v>178.715556000042</c:v>
                </c:pt>
                <c:pt idx="53528">
                  <c:v>178.730256000108</c:v>
                </c:pt>
                <c:pt idx="53529">
                  <c:v>178.741241999887</c:v>
                </c:pt>
                <c:pt idx="53530">
                  <c:v>178.741839999929</c:v>
                </c:pt>
                <c:pt idx="53531">
                  <c:v>178.742779000003</c:v>
                </c:pt>
                <c:pt idx="53532">
                  <c:v>178.74282699994998</c:v>
                </c:pt>
                <c:pt idx="53533">
                  <c:v>178.74350700003498</c:v>
                </c:pt>
                <c:pt idx="53534">
                  <c:v>178.74536199997198</c:v>
                </c:pt>
                <c:pt idx="53535">
                  <c:v>178.74577300017299</c:v>
                </c:pt>
                <c:pt idx="53536">
                  <c:v>178.74639899991899</c:v>
                </c:pt>
                <c:pt idx="53537">
                  <c:v>178.74744299979201</c:v>
                </c:pt>
                <c:pt idx="53538">
                  <c:v>178.748286999962</c:v>
                </c:pt>
                <c:pt idx="53539">
                  <c:v>178.75161900019501</c:v>
                </c:pt>
                <c:pt idx="53540">
                  <c:v>178.752220000205</c:v>
                </c:pt>
                <c:pt idx="53541">
                  <c:v>178.75357399998302</c:v>
                </c:pt>
                <c:pt idx="53542">
                  <c:v>178.75453499982501</c:v>
                </c:pt>
                <c:pt idx="53543">
                  <c:v>178.77857399980701</c:v>
                </c:pt>
                <c:pt idx="53544">
                  <c:v>178.78491400006101</c:v>
                </c:pt>
                <c:pt idx="53545">
                  <c:v>178.78550300019899</c:v>
                </c:pt>
                <c:pt idx="53546">
                  <c:v>178.786755000146</c:v>
                </c:pt>
                <c:pt idx="53547">
                  <c:v>178.78759199993499</c:v>
                </c:pt>
                <c:pt idx="53548">
                  <c:v>178.80984700013801</c:v>
                </c:pt>
                <c:pt idx="53549">
                  <c:v>178.814112000054</c:v>
                </c:pt>
                <c:pt idx="53550">
                  <c:v>178.81474700016</c:v>
                </c:pt>
                <c:pt idx="53551">
                  <c:v>178.81596600000103</c:v>
                </c:pt>
                <c:pt idx="53552">
                  <c:v>178.81684900021301</c:v>
                </c:pt>
                <c:pt idx="53553">
                  <c:v>178.81983400002301</c:v>
                </c:pt>
                <c:pt idx="53554">
                  <c:v>178.83463599991899</c:v>
                </c:pt>
                <c:pt idx="53555">
                  <c:v>178.865062000113</c:v>
                </c:pt>
                <c:pt idx="53556">
                  <c:v>178.86570000018702</c:v>
                </c:pt>
                <c:pt idx="53557">
                  <c:v>178.866946000198</c:v>
                </c:pt>
                <c:pt idx="53558">
                  <c:v>178.86698399979599</c:v>
                </c:pt>
                <c:pt idx="53559">
                  <c:v>178.86786300005002</c:v>
                </c:pt>
                <c:pt idx="53560">
                  <c:v>178.87236200021999</c:v>
                </c:pt>
                <c:pt idx="53561">
                  <c:v>178.872980000051</c:v>
                </c:pt>
                <c:pt idx="53562">
                  <c:v>178.87420199985999</c:v>
                </c:pt>
                <c:pt idx="53563">
                  <c:v>178.875012999924</c:v>
                </c:pt>
                <c:pt idx="53564">
                  <c:v>178.90533199988499</c:v>
                </c:pt>
                <c:pt idx="53565">
                  <c:v>178.90594900018098</c:v>
                </c:pt>
                <c:pt idx="53566">
                  <c:v>178.90715000021299</c:v>
                </c:pt>
                <c:pt idx="53567">
                  <c:v>178.90799899987502</c:v>
                </c:pt>
                <c:pt idx="53568">
                  <c:v>178.90841600001201</c:v>
                </c:pt>
                <c:pt idx="53569">
                  <c:v>178.90898899986402</c:v>
                </c:pt>
                <c:pt idx="53570">
                  <c:v>178.90904800014999</c:v>
                </c:pt>
                <c:pt idx="53571">
                  <c:v>178.90963299987502</c:v>
                </c:pt>
                <c:pt idx="53572">
                  <c:v>178.910302000076</c:v>
                </c:pt>
                <c:pt idx="53573">
                  <c:v>178.91085400014998</c:v>
                </c:pt>
                <c:pt idx="53574">
                  <c:v>178.91123500021402</c:v>
                </c:pt>
                <c:pt idx="53575">
                  <c:v>178.91144499981201</c:v>
                </c:pt>
                <c:pt idx="53576">
                  <c:v>178.911854000034</c:v>
                </c:pt>
                <c:pt idx="53577">
                  <c:v>178.912142000172</c:v>
                </c:pt>
                <c:pt idx="53578">
                  <c:v>178.91267899995</c:v>
                </c:pt>
                <c:pt idx="53579">
                  <c:v>178.91325399978001</c:v>
                </c:pt>
                <c:pt idx="53580">
                  <c:v>178.914609000003</c:v>
                </c:pt>
                <c:pt idx="53581">
                  <c:v>178.91535599983399</c:v>
                </c:pt>
                <c:pt idx="53582">
                  <c:v>178.919521999887</c:v>
                </c:pt>
                <c:pt idx="53583">
                  <c:v>178.92180499984499</c:v>
                </c:pt>
                <c:pt idx="53584">
                  <c:v>178.92241199979202</c:v>
                </c:pt>
                <c:pt idx="53585">
                  <c:v>178.923503000078</c:v>
                </c:pt>
                <c:pt idx="53586">
                  <c:v>178.924335999909</c:v>
                </c:pt>
                <c:pt idx="53587">
                  <c:v>178.94391400022798</c:v>
                </c:pt>
                <c:pt idx="53588">
                  <c:v>178.944599999795</c:v>
                </c:pt>
                <c:pt idx="53589">
                  <c:v>178.94580099982699</c:v>
                </c:pt>
                <c:pt idx="53590">
                  <c:v>178.94672300008</c:v>
                </c:pt>
                <c:pt idx="53591">
                  <c:v>178.967605999787</c:v>
                </c:pt>
                <c:pt idx="53592">
                  <c:v>178.96802399991398</c:v>
                </c:pt>
                <c:pt idx="53593">
                  <c:v>178.97199700018902</c:v>
                </c:pt>
                <c:pt idx="53594">
                  <c:v>178.97269200011502</c:v>
                </c:pt>
                <c:pt idx="53595">
                  <c:v>178.97400899983</c:v>
                </c:pt>
                <c:pt idx="53596">
                  <c:v>178.97503299991502</c:v>
                </c:pt>
                <c:pt idx="53597">
                  <c:v>178.97543600020001</c:v>
                </c:pt>
                <c:pt idx="53598">
                  <c:v>178.97594399983001</c:v>
                </c:pt>
                <c:pt idx="53599">
                  <c:v>178.97694200018998</c:v>
                </c:pt>
                <c:pt idx="53600">
                  <c:v>178.97759900006301</c:v>
                </c:pt>
                <c:pt idx="53601">
                  <c:v>178.983446000074</c:v>
                </c:pt>
                <c:pt idx="53602">
                  <c:v>178.98389999982101</c:v>
                </c:pt>
                <c:pt idx="53603">
                  <c:v>178.98474999992601</c:v>
                </c:pt>
                <c:pt idx="53604">
                  <c:v>178.98479099994799</c:v>
                </c:pt>
                <c:pt idx="53605">
                  <c:v>178.98540399983099</c:v>
                </c:pt>
                <c:pt idx="53606">
                  <c:v>178.99700299994902</c:v>
                </c:pt>
                <c:pt idx="53607">
                  <c:v>178.997574999812</c:v>
                </c:pt>
                <c:pt idx="53608">
                  <c:v>178.99868199992801</c:v>
                </c:pt>
                <c:pt idx="53609">
                  <c:v>178.99949100001299</c:v>
                </c:pt>
                <c:pt idx="53610">
                  <c:v>178.99967199991801</c:v>
                </c:pt>
                <c:pt idx="53611">
                  <c:v>179.016044000036</c:v>
                </c:pt>
                <c:pt idx="53612">
                  <c:v>179.021549000026</c:v>
                </c:pt>
                <c:pt idx="53613">
                  <c:v>179.02218200015301</c:v>
                </c:pt>
                <c:pt idx="53614">
                  <c:v>179.023301000142</c:v>
                </c:pt>
                <c:pt idx="53615">
                  <c:v>179.024112000206</c:v>
                </c:pt>
                <c:pt idx="53616">
                  <c:v>179.052014999797</c:v>
                </c:pt>
                <c:pt idx="53617">
                  <c:v>179.05270800019898</c:v>
                </c:pt>
                <c:pt idx="53618">
                  <c:v>179.053986999861</c:v>
                </c:pt>
                <c:pt idx="53619">
                  <c:v>179.05489799977602</c:v>
                </c:pt>
                <c:pt idx="53620">
                  <c:v>179.06243800007297</c:v>
                </c:pt>
                <c:pt idx="53621">
                  <c:v>179.06371400022101</c:v>
                </c:pt>
                <c:pt idx="53622">
                  <c:v>179.071126000053</c:v>
                </c:pt>
                <c:pt idx="53623">
                  <c:v>179.07307099994702</c:v>
                </c:pt>
                <c:pt idx="53624">
                  <c:v>179.086327999812</c:v>
                </c:pt>
                <c:pt idx="53625">
                  <c:v>179.08683299992799</c:v>
                </c:pt>
                <c:pt idx="53626">
                  <c:v>179.08763100012902</c:v>
                </c:pt>
                <c:pt idx="53627">
                  <c:v>179.08815000009702</c:v>
                </c:pt>
                <c:pt idx="53628">
                  <c:v>179.090761000225</c:v>
                </c:pt>
                <c:pt idx="53629">
                  <c:v>179.091250000055</c:v>
                </c:pt>
                <c:pt idx="53630">
                  <c:v>179.09216299995001</c:v>
                </c:pt>
                <c:pt idx="53631">
                  <c:v>179.09286299982301</c:v>
                </c:pt>
                <c:pt idx="53632">
                  <c:v>179.09329900021402</c:v>
                </c:pt>
                <c:pt idx="53633">
                  <c:v>179.10505400004601</c:v>
                </c:pt>
                <c:pt idx="53634">
                  <c:v>179.11696000010099</c:v>
                </c:pt>
                <c:pt idx="53635">
                  <c:v>179.11726500005798</c:v>
                </c:pt>
                <c:pt idx="53636">
                  <c:v>179.11782400005902</c:v>
                </c:pt>
                <c:pt idx="53637">
                  <c:v>179.11824900011101</c:v>
                </c:pt>
                <c:pt idx="53638">
                  <c:v>179.11890200002699</c:v>
                </c:pt>
                <c:pt idx="53639">
                  <c:v>179.11958400009098</c:v>
                </c:pt>
                <c:pt idx="53640">
                  <c:v>179.120850999879</c:v>
                </c:pt>
                <c:pt idx="53641">
                  <c:v>179.12176400022798</c:v>
                </c:pt>
                <c:pt idx="53642">
                  <c:v>179.14165000001901</c:v>
                </c:pt>
                <c:pt idx="53643">
                  <c:v>179.14207900003001</c:v>
                </c:pt>
                <c:pt idx="53644">
                  <c:v>179.142597999998</c:v>
                </c:pt>
                <c:pt idx="53645">
                  <c:v>179.143012000167</c:v>
                </c:pt>
                <c:pt idx="53646">
                  <c:v>179.14382099979699</c:v>
                </c:pt>
                <c:pt idx="53647">
                  <c:v>179.144334999818</c:v>
                </c:pt>
                <c:pt idx="53648">
                  <c:v>179.14435200009302</c:v>
                </c:pt>
                <c:pt idx="53649">
                  <c:v>179.14498900017801</c:v>
                </c:pt>
                <c:pt idx="53650">
                  <c:v>179.14629000006198</c:v>
                </c:pt>
                <c:pt idx="53651">
                  <c:v>179.14712399988201</c:v>
                </c:pt>
                <c:pt idx="53652">
                  <c:v>179.14983399987199</c:v>
                </c:pt>
                <c:pt idx="53653">
                  <c:v>179.16123399981998</c:v>
                </c:pt>
                <c:pt idx="53654">
                  <c:v>179.16191099993699</c:v>
                </c:pt>
                <c:pt idx="53655">
                  <c:v>179.163239999979</c:v>
                </c:pt>
                <c:pt idx="53656">
                  <c:v>179.16409899998999</c:v>
                </c:pt>
                <c:pt idx="53657">
                  <c:v>179.19356799984499</c:v>
                </c:pt>
                <c:pt idx="53658">
                  <c:v>179.19424599995099</c:v>
                </c:pt>
                <c:pt idx="53659">
                  <c:v>179.194842000015</c:v>
                </c:pt>
                <c:pt idx="53660">
                  <c:v>179.195920999973</c:v>
                </c:pt>
                <c:pt idx="53661">
                  <c:v>179.19683399986698</c:v>
                </c:pt>
                <c:pt idx="53662">
                  <c:v>179.198217999783</c:v>
                </c:pt>
                <c:pt idx="53663">
                  <c:v>179.19899099979298</c:v>
                </c:pt>
                <c:pt idx="53664">
                  <c:v>179.20035899987798</c:v>
                </c:pt>
                <c:pt idx="53665">
                  <c:v>179.20173199991001</c:v>
                </c:pt>
                <c:pt idx="53666">
                  <c:v>179.20302099992099</c:v>
                </c:pt>
                <c:pt idx="53667">
                  <c:v>179.22396099993398</c:v>
                </c:pt>
                <c:pt idx="53668">
                  <c:v>179.22396899984898</c:v>
                </c:pt>
                <c:pt idx="53669">
                  <c:v>179.22458200018798</c:v>
                </c:pt>
                <c:pt idx="53670">
                  <c:v>179.22458900011398</c:v>
                </c:pt>
                <c:pt idx="53671">
                  <c:v>179.22575200009302</c:v>
                </c:pt>
                <c:pt idx="53672">
                  <c:v>179.22575500006101</c:v>
                </c:pt>
                <c:pt idx="53673">
                  <c:v>179.22666399999699</c:v>
                </c:pt>
                <c:pt idx="53674">
                  <c:v>179.22666499998701</c:v>
                </c:pt>
                <c:pt idx="53675">
                  <c:v>179.227984000135</c:v>
                </c:pt>
                <c:pt idx="53676">
                  <c:v>179.22891299986</c:v>
                </c:pt>
                <c:pt idx="53677">
                  <c:v>179.229333999956</c:v>
                </c:pt>
                <c:pt idx="53678">
                  <c:v>179.22996600009301</c:v>
                </c:pt>
                <c:pt idx="53679">
                  <c:v>179.23012600022</c:v>
                </c:pt>
                <c:pt idx="53680">
                  <c:v>179.23100400003</c:v>
                </c:pt>
                <c:pt idx="53681">
                  <c:v>179.23119699980802</c:v>
                </c:pt>
                <c:pt idx="53682">
                  <c:v>179.23365700016799</c:v>
                </c:pt>
                <c:pt idx="53683">
                  <c:v>179.23392800003001</c:v>
                </c:pt>
                <c:pt idx="53684">
                  <c:v>179.23500999995602</c:v>
                </c:pt>
                <c:pt idx="53685">
                  <c:v>179.23517999997699</c:v>
                </c:pt>
                <c:pt idx="53686">
                  <c:v>179.23611400010401</c:v>
                </c:pt>
                <c:pt idx="53687">
                  <c:v>179.23632600013599</c:v>
                </c:pt>
                <c:pt idx="53688">
                  <c:v>179.23883000003099</c:v>
                </c:pt>
                <c:pt idx="53689">
                  <c:v>179.23919799977699</c:v>
                </c:pt>
                <c:pt idx="53690">
                  <c:v>179.239595000126</c:v>
                </c:pt>
                <c:pt idx="53691">
                  <c:v>179.239892000168</c:v>
                </c:pt>
                <c:pt idx="53692">
                  <c:v>179.239942000094</c:v>
                </c:pt>
                <c:pt idx="53693">
                  <c:v>179.240452000158</c:v>
                </c:pt>
                <c:pt idx="53694">
                  <c:v>179.240504000063</c:v>
                </c:pt>
                <c:pt idx="53695">
                  <c:v>179.24070500021099</c:v>
                </c:pt>
                <c:pt idx="53696">
                  <c:v>179.24188699998899</c:v>
                </c:pt>
                <c:pt idx="53697">
                  <c:v>179.24195700015801</c:v>
                </c:pt>
                <c:pt idx="53698">
                  <c:v>179.24202199992499</c:v>
                </c:pt>
                <c:pt idx="53699">
                  <c:v>179.24209100010501</c:v>
                </c:pt>
                <c:pt idx="53700">
                  <c:v>179.24215599987201</c:v>
                </c:pt>
                <c:pt idx="53701">
                  <c:v>179.24221900011599</c:v>
                </c:pt>
                <c:pt idx="53702">
                  <c:v>179.242282999894</c:v>
                </c:pt>
                <c:pt idx="53703">
                  <c:v>179.24228599986199</c:v>
                </c:pt>
                <c:pt idx="53704">
                  <c:v>179.242350000095</c:v>
                </c:pt>
                <c:pt idx="53705">
                  <c:v>179.242918999989</c:v>
                </c:pt>
                <c:pt idx="53706">
                  <c:v>179.24329500010501</c:v>
                </c:pt>
                <c:pt idx="53707">
                  <c:v>179.24377300005202</c:v>
                </c:pt>
                <c:pt idx="53708">
                  <c:v>179.24440900014801</c:v>
                </c:pt>
                <c:pt idx="53709">
                  <c:v>179.244708000169</c:v>
                </c:pt>
                <c:pt idx="53710">
                  <c:v>179.24511699993602</c:v>
                </c:pt>
                <c:pt idx="53711">
                  <c:v>179.24585399987302</c:v>
                </c:pt>
                <c:pt idx="53712">
                  <c:v>179.24646399978798</c:v>
                </c:pt>
                <c:pt idx="53713">
                  <c:v>179.25167300018001</c:v>
                </c:pt>
                <c:pt idx="53714">
                  <c:v>179.25928900012801</c:v>
                </c:pt>
                <c:pt idx="53715">
                  <c:v>179.25990000003299</c:v>
                </c:pt>
                <c:pt idx="53716">
                  <c:v>179.26126000020301</c:v>
                </c:pt>
                <c:pt idx="53717">
                  <c:v>179.26209999995899</c:v>
                </c:pt>
                <c:pt idx="53718">
                  <c:v>179.28138400020501</c:v>
                </c:pt>
                <c:pt idx="53719">
                  <c:v>179.28206699980299</c:v>
                </c:pt>
                <c:pt idx="53720">
                  <c:v>179.28234300006801</c:v>
                </c:pt>
                <c:pt idx="53721">
                  <c:v>179.28321599993001</c:v>
                </c:pt>
                <c:pt idx="53722">
                  <c:v>179.284052000184</c:v>
                </c:pt>
                <c:pt idx="53723">
                  <c:v>179.286186999888</c:v>
                </c:pt>
                <c:pt idx="53724">
                  <c:v>179.28951100020601</c:v>
                </c:pt>
                <c:pt idx="53725">
                  <c:v>179.290169000069</c:v>
                </c:pt>
                <c:pt idx="53726">
                  <c:v>179.29126599983599</c:v>
                </c:pt>
                <c:pt idx="53727">
                  <c:v>179.29203499988898</c:v>
                </c:pt>
                <c:pt idx="53728">
                  <c:v>179.293802999836</c:v>
                </c:pt>
                <c:pt idx="53729">
                  <c:v>179.30078200015399</c:v>
                </c:pt>
                <c:pt idx="53730">
                  <c:v>179.31137699997601</c:v>
                </c:pt>
                <c:pt idx="53731">
                  <c:v>179.31205400009199</c:v>
                </c:pt>
                <c:pt idx="53732">
                  <c:v>179.31341099983902</c:v>
                </c:pt>
                <c:pt idx="53733">
                  <c:v>179.314398999849</c:v>
                </c:pt>
                <c:pt idx="53734">
                  <c:v>179.31619199998701</c:v>
                </c:pt>
                <c:pt idx="53735">
                  <c:v>179.336968999905</c:v>
                </c:pt>
                <c:pt idx="53736">
                  <c:v>179.337426000074</c:v>
                </c:pt>
                <c:pt idx="53737">
                  <c:v>179.337434999979</c:v>
                </c:pt>
                <c:pt idx="53738">
                  <c:v>179.33813099989399</c:v>
                </c:pt>
                <c:pt idx="53739">
                  <c:v>179.33907699989501</c:v>
                </c:pt>
                <c:pt idx="53740">
                  <c:v>179.34877200013901</c:v>
                </c:pt>
                <c:pt idx="53741">
                  <c:v>179.34923399980102</c:v>
                </c:pt>
                <c:pt idx="53742">
                  <c:v>179.35002500007599</c:v>
                </c:pt>
                <c:pt idx="53743">
                  <c:v>179.350539000097</c:v>
                </c:pt>
                <c:pt idx="53744">
                  <c:v>179.36171500014001</c:v>
                </c:pt>
                <c:pt idx="53745">
                  <c:v>179.369398999824</c:v>
                </c:pt>
                <c:pt idx="53746">
                  <c:v>179.37268300010999</c:v>
                </c:pt>
                <c:pt idx="53747">
                  <c:v>179.37330299992001</c:v>
                </c:pt>
                <c:pt idx="53748">
                  <c:v>179.37450699992002</c:v>
                </c:pt>
                <c:pt idx="53749">
                  <c:v>179.37532499990903</c:v>
                </c:pt>
                <c:pt idx="53750">
                  <c:v>179.38573399987899</c:v>
                </c:pt>
                <c:pt idx="53751">
                  <c:v>179.38642299986802</c:v>
                </c:pt>
                <c:pt idx="53752">
                  <c:v>179.38768700014401</c:v>
                </c:pt>
                <c:pt idx="53753">
                  <c:v>179.38856599994298</c:v>
                </c:pt>
                <c:pt idx="53754">
                  <c:v>179.38891499989001</c:v>
                </c:pt>
                <c:pt idx="53755">
                  <c:v>179.39064199981601</c:v>
                </c:pt>
                <c:pt idx="53756">
                  <c:v>179.391169000155</c:v>
                </c:pt>
                <c:pt idx="53757">
                  <c:v>179.392028000165</c:v>
                </c:pt>
                <c:pt idx="53758">
                  <c:v>179.39256899990099</c:v>
                </c:pt>
                <c:pt idx="53759">
                  <c:v>179.393710000113</c:v>
                </c:pt>
                <c:pt idx="53760">
                  <c:v>179.394310000134</c:v>
                </c:pt>
                <c:pt idx="53761">
                  <c:v>179.39543600004899</c:v>
                </c:pt>
                <c:pt idx="53762">
                  <c:v>179.39619600019699</c:v>
                </c:pt>
                <c:pt idx="53763">
                  <c:v>179.39674299987001</c:v>
                </c:pt>
                <c:pt idx="53764">
                  <c:v>179.41057999996701</c:v>
                </c:pt>
                <c:pt idx="53765">
                  <c:v>179.410759999882</c:v>
                </c:pt>
                <c:pt idx="53766">
                  <c:v>179.41109799994501</c:v>
                </c:pt>
                <c:pt idx="53767">
                  <c:v>179.41117400005101</c:v>
                </c:pt>
                <c:pt idx="53768">
                  <c:v>179.411773000083</c:v>
                </c:pt>
                <c:pt idx="53769">
                  <c:v>179.41229500002001</c:v>
                </c:pt>
                <c:pt idx="53770">
                  <c:v>179.41231399981902</c:v>
                </c:pt>
                <c:pt idx="53771">
                  <c:v>179.41309099978702</c:v>
                </c:pt>
                <c:pt idx="53772">
                  <c:v>179.41991399993603</c:v>
                </c:pt>
                <c:pt idx="53773">
                  <c:v>179.42060199993603</c:v>
                </c:pt>
                <c:pt idx="53774">
                  <c:v>179.42550199995802</c:v>
                </c:pt>
                <c:pt idx="53775">
                  <c:v>179.444860999865</c:v>
                </c:pt>
                <c:pt idx="53776">
                  <c:v>179.44769499990699</c:v>
                </c:pt>
                <c:pt idx="53777">
                  <c:v>179.44792400021402</c:v>
                </c:pt>
                <c:pt idx="53778">
                  <c:v>179.448296999908</c:v>
                </c:pt>
                <c:pt idx="53779">
                  <c:v>179.44836500009799</c:v>
                </c:pt>
                <c:pt idx="53780">
                  <c:v>179.449095000109</c:v>
                </c:pt>
                <c:pt idx="53781">
                  <c:v>179.44927700000301</c:v>
                </c:pt>
                <c:pt idx="53782">
                  <c:v>179.449597999791</c:v>
                </c:pt>
                <c:pt idx="53783">
                  <c:v>179.44969400014</c:v>
                </c:pt>
                <c:pt idx="53784">
                  <c:v>179.45000200006601</c:v>
                </c:pt>
                <c:pt idx="53785">
                  <c:v>179.45204499983399</c:v>
                </c:pt>
                <c:pt idx="53786">
                  <c:v>179.45240700009799</c:v>
                </c:pt>
                <c:pt idx="53787">
                  <c:v>179.47386600007999</c:v>
                </c:pt>
                <c:pt idx="53788">
                  <c:v>179.486783999891</c:v>
                </c:pt>
                <c:pt idx="53789">
                  <c:v>179.493094000008</c:v>
                </c:pt>
                <c:pt idx="53790">
                  <c:v>179.49961900012499</c:v>
                </c:pt>
                <c:pt idx="53791">
                  <c:v>179.50259999997698</c:v>
                </c:pt>
                <c:pt idx="53792">
                  <c:v>179.51108299985199</c:v>
                </c:pt>
                <c:pt idx="53793">
                  <c:v>179.51225500018998</c:v>
                </c:pt>
                <c:pt idx="53794">
                  <c:v>179.51288999984101</c:v>
                </c:pt>
                <c:pt idx="53795">
                  <c:v>179.51427600018999</c:v>
                </c:pt>
                <c:pt idx="53796">
                  <c:v>179.51516899984199</c:v>
                </c:pt>
                <c:pt idx="53797">
                  <c:v>179.521527999895</c:v>
                </c:pt>
                <c:pt idx="53798">
                  <c:v>179.52222599978899</c:v>
                </c:pt>
                <c:pt idx="53799">
                  <c:v>179.523284999959</c:v>
                </c:pt>
                <c:pt idx="53800">
                  <c:v>179.52355499983202</c:v>
                </c:pt>
                <c:pt idx="53801">
                  <c:v>179.523878000054</c:v>
                </c:pt>
                <c:pt idx="53802">
                  <c:v>179.52454499982102</c:v>
                </c:pt>
                <c:pt idx="53803">
                  <c:v>179.52498700014903</c:v>
                </c:pt>
                <c:pt idx="53804">
                  <c:v>179.525716000171</c:v>
                </c:pt>
                <c:pt idx="53805">
                  <c:v>179.53674399996001</c:v>
                </c:pt>
                <c:pt idx="53806">
                  <c:v>179.53718699982301</c:v>
                </c:pt>
                <c:pt idx="53807">
                  <c:v>179.53772000009798</c:v>
                </c:pt>
                <c:pt idx="53808">
                  <c:v>179.538622000109</c:v>
                </c:pt>
                <c:pt idx="53809">
                  <c:v>179.53932099999201</c:v>
                </c:pt>
                <c:pt idx="53810">
                  <c:v>179.54229799988698</c:v>
                </c:pt>
                <c:pt idx="53811">
                  <c:v>179.54249900003498</c:v>
                </c:pt>
                <c:pt idx="53812">
                  <c:v>179.54289599992902</c:v>
                </c:pt>
                <c:pt idx="53813">
                  <c:v>179.54333699981299</c:v>
                </c:pt>
                <c:pt idx="53814">
                  <c:v>179.54417400005599</c:v>
                </c:pt>
                <c:pt idx="53815">
                  <c:v>179.54495699996099</c:v>
                </c:pt>
                <c:pt idx="53816">
                  <c:v>179.55019400005702</c:v>
                </c:pt>
                <c:pt idx="53817">
                  <c:v>179.550626000036</c:v>
                </c:pt>
                <c:pt idx="53818">
                  <c:v>179.55141199990902</c:v>
                </c:pt>
                <c:pt idx="53819">
                  <c:v>179.551970999909</c:v>
                </c:pt>
                <c:pt idx="53820">
                  <c:v>179.55660200004701</c:v>
                </c:pt>
                <c:pt idx="53821">
                  <c:v>179.55728700007901</c:v>
                </c:pt>
                <c:pt idx="53822">
                  <c:v>179.55858899995198</c:v>
                </c:pt>
                <c:pt idx="53823">
                  <c:v>179.55959800019602</c:v>
                </c:pt>
                <c:pt idx="53824">
                  <c:v>179.56498600005901</c:v>
                </c:pt>
                <c:pt idx="53825">
                  <c:v>179.56541100011199</c:v>
                </c:pt>
                <c:pt idx="53826">
                  <c:v>179.56607499991102</c:v>
                </c:pt>
                <c:pt idx="53827">
                  <c:v>179.56655199986898</c:v>
                </c:pt>
                <c:pt idx="53828">
                  <c:v>179.570907000197</c:v>
                </c:pt>
                <c:pt idx="53829">
                  <c:v>179.57132199990099</c:v>
                </c:pt>
                <c:pt idx="53830">
                  <c:v>179.57200199998599</c:v>
                </c:pt>
                <c:pt idx="53831">
                  <c:v>179.57245800016599</c:v>
                </c:pt>
                <c:pt idx="53832">
                  <c:v>179.57294200004898</c:v>
                </c:pt>
                <c:pt idx="53833">
                  <c:v>179.58072300007098</c:v>
                </c:pt>
                <c:pt idx="53834">
                  <c:v>179.58115700002901</c:v>
                </c:pt>
                <c:pt idx="53835">
                  <c:v>179.581240000061</c:v>
                </c:pt>
                <c:pt idx="53836">
                  <c:v>179.58213700012402</c:v>
                </c:pt>
                <c:pt idx="53837">
                  <c:v>179.582880999987</c:v>
                </c:pt>
                <c:pt idx="53838">
                  <c:v>179.59739300022102</c:v>
                </c:pt>
                <c:pt idx="53839">
                  <c:v>179.59807399984101</c:v>
                </c:pt>
                <c:pt idx="53840">
                  <c:v>179.599384000084</c:v>
                </c:pt>
                <c:pt idx="53841">
                  <c:v>179.59949899977801</c:v>
                </c:pt>
                <c:pt idx="53842">
                  <c:v>179.60037900002101</c:v>
                </c:pt>
                <c:pt idx="53843">
                  <c:v>179.60499599985201</c:v>
                </c:pt>
                <c:pt idx="53844">
                  <c:v>179.61311099997999</c:v>
                </c:pt>
                <c:pt idx="53845">
                  <c:v>179.617151000002</c:v>
                </c:pt>
                <c:pt idx="53846">
                  <c:v>179.631593000067</c:v>
                </c:pt>
                <c:pt idx="53847">
                  <c:v>179.63308300022598</c:v>
                </c:pt>
                <c:pt idx="53848">
                  <c:v>179.63383999995099</c:v>
                </c:pt>
                <c:pt idx="53849">
                  <c:v>179.63514299981298</c:v>
                </c:pt>
                <c:pt idx="53850">
                  <c:v>179.63599699987699</c:v>
                </c:pt>
                <c:pt idx="53851">
                  <c:v>179.64685500009998</c:v>
                </c:pt>
                <c:pt idx="53852">
                  <c:v>179.64752499983601</c:v>
                </c:pt>
                <c:pt idx="53853">
                  <c:v>179.64875100005798</c:v>
                </c:pt>
                <c:pt idx="53854">
                  <c:v>179.64974599999499</c:v>
                </c:pt>
                <c:pt idx="53855">
                  <c:v>179.66263900007098</c:v>
                </c:pt>
                <c:pt idx="53856">
                  <c:v>179.667421999965</c:v>
                </c:pt>
                <c:pt idx="53857">
                  <c:v>179.667968000103</c:v>
                </c:pt>
                <c:pt idx="53858">
                  <c:v>179.66908900007098</c:v>
                </c:pt>
                <c:pt idx="53859">
                  <c:v>179.669843999818</c:v>
                </c:pt>
                <c:pt idx="53860">
                  <c:v>179.67722299999801</c:v>
                </c:pt>
                <c:pt idx="53861">
                  <c:v>179.67954599998799</c:v>
                </c:pt>
                <c:pt idx="53862">
                  <c:v>179.68003399982899</c:v>
                </c:pt>
                <c:pt idx="53863">
                  <c:v>179.68093499985099</c:v>
                </c:pt>
                <c:pt idx="53864">
                  <c:v>179.68158699977698</c:v>
                </c:pt>
                <c:pt idx="53865">
                  <c:v>179.69088900008501</c:v>
                </c:pt>
                <c:pt idx="53866">
                  <c:v>179.699126999821</c:v>
                </c:pt>
                <c:pt idx="53867">
                  <c:v>179.699680999874</c:v>
                </c:pt>
                <c:pt idx="53868">
                  <c:v>179.70067799979</c:v>
                </c:pt>
                <c:pt idx="53869">
                  <c:v>179.701418000149</c:v>
                </c:pt>
                <c:pt idx="53870">
                  <c:v>179.70465200005401</c:v>
                </c:pt>
                <c:pt idx="53871">
                  <c:v>179.70794399980102</c:v>
                </c:pt>
                <c:pt idx="53872">
                  <c:v>179.71079600010799</c:v>
                </c:pt>
                <c:pt idx="53873">
                  <c:v>179.711382999812</c:v>
                </c:pt>
                <c:pt idx="53874">
                  <c:v>179.71267299981201</c:v>
                </c:pt>
                <c:pt idx="53875">
                  <c:v>179.71351500000301</c:v>
                </c:pt>
                <c:pt idx="53876">
                  <c:v>179.714263999812</c:v>
                </c:pt>
                <c:pt idx="53877">
                  <c:v>179.71453700010898</c:v>
                </c:pt>
                <c:pt idx="53878">
                  <c:v>179.71502399996098</c:v>
                </c:pt>
                <c:pt idx="53879">
                  <c:v>179.71537899984401</c:v>
                </c:pt>
                <c:pt idx="53880">
                  <c:v>179.72107200012002</c:v>
                </c:pt>
                <c:pt idx="53881">
                  <c:v>179.730723999909</c:v>
                </c:pt>
                <c:pt idx="53882">
                  <c:v>179.731094000089</c:v>
                </c:pt>
                <c:pt idx="53883">
                  <c:v>179.731721999814</c:v>
                </c:pt>
                <c:pt idx="53884">
                  <c:v>179.73214599987799</c:v>
                </c:pt>
                <c:pt idx="53885">
                  <c:v>179.73973400012201</c:v>
                </c:pt>
                <c:pt idx="53886">
                  <c:v>179.74032299980502</c:v>
                </c:pt>
                <c:pt idx="53887">
                  <c:v>179.74120899998502</c:v>
                </c:pt>
                <c:pt idx="53888">
                  <c:v>179.742441000144</c:v>
                </c:pt>
                <c:pt idx="53889">
                  <c:v>179.74895099996502</c:v>
                </c:pt>
                <c:pt idx="53890">
                  <c:v>179.749561999869</c:v>
                </c:pt>
                <c:pt idx="53891">
                  <c:v>179.750758999944</c:v>
                </c:pt>
                <c:pt idx="53892">
                  <c:v>179.75161699996502</c:v>
                </c:pt>
                <c:pt idx="53893">
                  <c:v>179.75208600000701</c:v>
                </c:pt>
                <c:pt idx="53894">
                  <c:v>179.75290599997601</c:v>
                </c:pt>
                <c:pt idx="53895">
                  <c:v>179.782804999831</c:v>
                </c:pt>
                <c:pt idx="53896">
                  <c:v>179.78485599996901</c:v>
                </c:pt>
                <c:pt idx="53897">
                  <c:v>179.78652600004301</c:v>
                </c:pt>
                <c:pt idx="53898">
                  <c:v>179.804622000119</c:v>
                </c:pt>
                <c:pt idx="53899">
                  <c:v>179.80601999988698</c:v>
                </c:pt>
                <c:pt idx="53900">
                  <c:v>179.80666399989701</c:v>
                </c:pt>
                <c:pt idx="53901">
                  <c:v>179.807921999781</c:v>
                </c:pt>
                <c:pt idx="53902">
                  <c:v>179.80885299994</c:v>
                </c:pt>
                <c:pt idx="53903">
                  <c:v>179.81668799984601</c:v>
                </c:pt>
                <c:pt idx="53904">
                  <c:v>179.81719799990901</c:v>
                </c:pt>
                <c:pt idx="53905">
                  <c:v>179.81776599981401</c:v>
                </c:pt>
                <c:pt idx="53906">
                  <c:v>179.81876200019499</c:v>
                </c:pt>
                <c:pt idx="53907">
                  <c:v>179.81898400012099</c:v>
                </c:pt>
                <c:pt idx="53908">
                  <c:v>179.81948699980398</c:v>
                </c:pt>
                <c:pt idx="53909">
                  <c:v>179.83506600012299</c:v>
                </c:pt>
                <c:pt idx="53910">
                  <c:v>179.85575500006198</c:v>
                </c:pt>
                <c:pt idx="53911">
                  <c:v>179.858083999988</c:v>
                </c:pt>
                <c:pt idx="53912">
                  <c:v>179.858674000115</c:v>
                </c:pt>
                <c:pt idx="53913">
                  <c:v>179.85973499980901</c:v>
                </c:pt>
                <c:pt idx="53914">
                  <c:v>179.860529000052</c:v>
                </c:pt>
                <c:pt idx="53915">
                  <c:v>179.87501300012801</c:v>
                </c:pt>
                <c:pt idx="53916">
                  <c:v>179.87576699988401</c:v>
                </c:pt>
                <c:pt idx="53917">
                  <c:v>179.87705799987398</c:v>
                </c:pt>
                <c:pt idx="53918">
                  <c:v>179.878022000139</c:v>
                </c:pt>
                <c:pt idx="53919">
                  <c:v>179.88168400006501</c:v>
                </c:pt>
                <c:pt idx="53920">
                  <c:v>179.88313400019197</c:v>
                </c:pt>
                <c:pt idx="53921">
                  <c:v>179.88364900020301</c:v>
                </c:pt>
                <c:pt idx="53922">
                  <c:v>179.88448999994901</c:v>
                </c:pt>
                <c:pt idx="53923">
                  <c:v>179.88515300021299</c:v>
                </c:pt>
                <c:pt idx="53924">
                  <c:v>179.92054600017499</c:v>
                </c:pt>
                <c:pt idx="53925">
                  <c:v>179.92114900016497</c:v>
                </c:pt>
                <c:pt idx="53926">
                  <c:v>179.92221900021801</c:v>
                </c:pt>
                <c:pt idx="53927">
                  <c:v>179.92296800002802</c:v>
                </c:pt>
                <c:pt idx="53928">
                  <c:v>179.942101000051</c:v>
                </c:pt>
                <c:pt idx="53929">
                  <c:v>179.952264999883</c:v>
                </c:pt>
                <c:pt idx="53930">
                  <c:v>179.95421700015802</c:v>
                </c:pt>
                <c:pt idx="53931">
                  <c:v>179.95492299996801</c:v>
                </c:pt>
                <c:pt idx="53932">
                  <c:v>179.955561000042</c:v>
                </c:pt>
                <c:pt idx="53933">
                  <c:v>179.95610600018998</c:v>
                </c:pt>
                <c:pt idx="53934">
                  <c:v>179.956158000095</c:v>
                </c:pt>
                <c:pt idx="53935">
                  <c:v>179.95694599994701</c:v>
                </c:pt>
                <c:pt idx="53936">
                  <c:v>179.95733599991502</c:v>
                </c:pt>
                <c:pt idx="53937">
                  <c:v>179.95813500010601</c:v>
                </c:pt>
                <c:pt idx="53938">
                  <c:v>179.972500000076</c:v>
                </c:pt>
                <c:pt idx="53939">
                  <c:v>179.99062999979202</c:v>
                </c:pt>
                <c:pt idx="53940">
                  <c:v>179.99125899996201</c:v>
                </c:pt>
                <c:pt idx="53941">
                  <c:v>179.992549999951</c:v>
                </c:pt>
                <c:pt idx="53942">
                  <c:v>179.99345999987702</c:v>
                </c:pt>
                <c:pt idx="53943">
                  <c:v>179.99569299990901</c:v>
                </c:pt>
                <c:pt idx="53944">
                  <c:v>179.99637899993101</c:v>
                </c:pt>
                <c:pt idx="53945">
                  <c:v>179.99777000022701</c:v>
                </c:pt>
                <c:pt idx="53946">
                  <c:v>179.998725000132</c:v>
                </c:pt>
                <c:pt idx="53947">
                  <c:v>179.99941500011101</c:v>
                </c:pt>
                <c:pt idx="53948">
                  <c:v>180.006423000122</c:v>
                </c:pt>
                <c:pt idx="53949">
                  <c:v>180.027070000051</c:v>
                </c:pt>
                <c:pt idx="53950">
                  <c:v>180.027574000177</c:v>
                </c:pt>
                <c:pt idx="53951">
                  <c:v>180.02847700017801</c:v>
                </c:pt>
                <c:pt idx="53952">
                  <c:v>180.02911199982898</c:v>
                </c:pt>
                <c:pt idx="53953">
                  <c:v>180.031332999988</c:v>
                </c:pt>
                <c:pt idx="53954">
                  <c:v>180.033425000146</c:v>
                </c:pt>
                <c:pt idx="53955">
                  <c:v>180.03401699979801</c:v>
                </c:pt>
                <c:pt idx="53956">
                  <c:v>180.035174999829</c:v>
                </c:pt>
                <c:pt idx="53957">
                  <c:v>180.03609600009401</c:v>
                </c:pt>
                <c:pt idx="53958">
                  <c:v>180.041948000052</c:v>
                </c:pt>
                <c:pt idx="53959">
                  <c:v>180.04223900015802</c:v>
                </c:pt>
                <c:pt idx="53960">
                  <c:v>180.04275500015802</c:v>
                </c:pt>
                <c:pt idx="53961">
                  <c:v>180.04318000021101</c:v>
                </c:pt>
                <c:pt idx="53962">
                  <c:v>180.04872700021201</c:v>
                </c:pt>
                <c:pt idx="53963">
                  <c:v>180.049249000148</c:v>
                </c:pt>
                <c:pt idx="53964">
                  <c:v>180.05026799983099</c:v>
                </c:pt>
                <c:pt idx="53965">
                  <c:v>180.05087399978899</c:v>
                </c:pt>
                <c:pt idx="53966">
                  <c:v>180.05475900008602</c:v>
                </c:pt>
                <c:pt idx="53967">
                  <c:v>180.06946000014</c:v>
                </c:pt>
                <c:pt idx="53968">
                  <c:v>180.06996399981202</c:v>
                </c:pt>
                <c:pt idx="53969">
                  <c:v>180.070960000193</c:v>
                </c:pt>
                <c:pt idx="53970">
                  <c:v>180.071704000056</c:v>
                </c:pt>
                <c:pt idx="53971">
                  <c:v>180.07815100008801</c:v>
                </c:pt>
                <c:pt idx="53972">
                  <c:v>180.08432699980398</c:v>
                </c:pt>
                <c:pt idx="53973">
                  <c:v>180.084955999973</c:v>
                </c:pt>
                <c:pt idx="53974">
                  <c:v>180.08625599986698</c:v>
                </c:pt>
                <c:pt idx="53975">
                  <c:v>180.087164999804</c:v>
                </c:pt>
                <c:pt idx="53976">
                  <c:v>180.09265199998399</c:v>
                </c:pt>
                <c:pt idx="53977">
                  <c:v>180.09331900020598</c:v>
                </c:pt>
                <c:pt idx="53978">
                  <c:v>180.094470999847</c:v>
                </c:pt>
                <c:pt idx="53979">
                  <c:v>180.09477799978399</c:v>
                </c:pt>
                <c:pt idx="53980">
                  <c:v>180.09534800012202</c:v>
                </c:pt>
                <c:pt idx="53981">
                  <c:v>180.098674999953</c:v>
                </c:pt>
                <c:pt idx="53982">
                  <c:v>180.09910899991101</c:v>
                </c:pt>
                <c:pt idx="53983">
                  <c:v>180.099814000186</c:v>
                </c:pt>
                <c:pt idx="53984">
                  <c:v>180.10029900005901</c:v>
                </c:pt>
                <c:pt idx="53985">
                  <c:v>180.106736000198</c:v>
                </c:pt>
                <c:pt idx="53986">
                  <c:v>180.12239800009399</c:v>
                </c:pt>
                <c:pt idx="53987">
                  <c:v>180.12652100014702</c:v>
                </c:pt>
                <c:pt idx="53988">
                  <c:v>180.13497399988401</c:v>
                </c:pt>
                <c:pt idx="53989">
                  <c:v>180.16078600021498</c:v>
                </c:pt>
                <c:pt idx="53990">
                  <c:v>180.16142799979201</c:v>
                </c:pt>
                <c:pt idx="53991">
                  <c:v>180.16257999988699</c:v>
                </c:pt>
                <c:pt idx="53992">
                  <c:v>180.16337500012003</c:v>
                </c:pt>
                <c:pt idx="53993">
                  <c:v>180.165391000173</c:v>
                </c:pt>
                <c:pt idx="53994">
                  <c:v>180.167711000194</c:v>
                </c:pt>
                <c:pt idx="53995">
                  <c:v>180.167871999856</c:v>
                </c:pt>
                <c:pt idx="53996">
                  <c:v>180.16859799990903</c:v>
                </c:pt>
                <c:pt idx="53997">
                  <c:v>180.16991700005701</c:v>
                </c:pt>
                <c:pt idx="53998">
                  <c:v>180.17090100011001</c:v>
                </c:pt>
                <c:pt idx="53999">
                  <c:v>180.184330999964</c:v>
                </c:pt>
                <c:pt idx="54000">
                  <c:v>180.18503700022799</c:v>
                </c:pt>
                <c:pt idx="54001">
                  <c:v>180.186230999879</c:v>
                </c:pt>
                <c:pt idx="54002">
                  <c:v>180.18646900009099</c:v>
                </c:pt>
                <c:pt idx="54003">
                  <c:v>180.18758600010099</c:v>
                </c:pt>
                <c:pt idx="54004">
                  <c:v>180.18768499996401</c:v>
                </c:pt>
                <c:pt idx="54005">
                  <c:v>180.18861200016499</c:v>
                </c:pt>
                <c:pt idx="54006">
                  <c:v>180.189120999784</c:v>
                </c:pt>
                <c:pt idx="54007">
                  <c:v>180.19106000019698</c:v>
                </c:pt>
                <c:pt idx="54008">
                  <c:v>180.19150400004901</c:v>
                </c:pt>
                <c:pt idx="54009">
                  <c:v>180.19225599982701</c:v>
                </c:pt>
                <c:pt idx="54010">
                  <c:v>180.19288799996502</c:v>
                </c:pt>
                <c:pt idx="54011">
                  <c:v>180.19303199980598</c:v>
                </c:pt>
                <c:pt idx="54012">
                  <c:v>180.19382800002802</c:v>
                </c:pt>
                <c:pt idx="54013">
                  <c:v>180.19515400010201</c:v>
                </c:pt>
                <c:pt idx="54014">
                  <c:v>180.196588999933</c:v>
                </c:pt>
                <c:pt idx="54015">
                  <c:v>180.197898000187</c:v>
                </c:pt>
                <c:pt idx="54016">
                  <c:v>180.19858099978501</c:v>
                </c:pt>
                <c:pt idx="54017">
                  <c:v>180.199544000061</c:v>
                </c:pt>
                <c:pt idx="54018">
                  <c:v>180.200258999775</c:v>
                </c:pt>
                <c:pt idx="54019">
                  <c:v>180.21257600003</c:v>
                </c:pt>
                <c:pt idx="54020">
                  <c:v>180.212692000168</c:v>
                </c:pt>
                <c:pt idx="54021">
                  <c:v>180.21334100012601</c:v>
                </c:pt>
                <c:pt idx="54022">
                  <c:v>180.21447199998798</c:v>
                </c:pt>
                <c:pt idx="54023">
                  <c:v>180.215285000031</c:v>
                </c:pt>
                <c:pt idx="54024">
                  <c:v>180.227304999789</c:v>
                </c:pt>
                <c:pt idx="54025">
                  <c:v>180.22782400021202</c:v>
                </c:pt>
                <c:pt idx="54026">
                  <c:v>180.22864200020098</c:v>
                </c:pt>
                <c:pt idx="54027">
                  <c:v>180.22920300018001</c:v>
                </c:pt>
                <c:pt idx="54028">
                  <c:v>180.236865000097</c:v>
                </c:pt>
                <c:pt idx="54029">
                  <c:v>180.23722899988499</c:v>
                </c:pt>
                <c:pt idx="54030">
                  <c:v>180.23798300009702</c:v>
                </c:pt>
                <c:pt idx="54031">
                  <c:v>180.23840600017101</c:v>
                </c:pt>
                <c:pt idx="54032">
                  <c:v>180.23961000017101</c:v>
                </c:pt>
                <c:pt idx="54033">
                  <c:v>180.24899000010899</c:v>
                </c:pt>
                <c:pt idx="54034">
                  <c:v>180.263614000068</c:v>
                </c:pt>
                <c:pt idx="54035">
                  <c:v>180.26424800018501</c:v>
                </c:pt>
                <c:pt idx="54036">
                  <c:v>180.26460000009999</c:v>
                </c:pt>
                <c:pt idx="54037">
                  <c:v>180.26515600013198</c:v>
                </c:pt>
                <c:pt idx="54038">
                  <c:v>180.26544099984602</c:v>
                </c:pt>
                <c:pt idx="54039">
                  <c:v>180.26616199995198</c:v>
                </c:pt>
                <c:pt idx="54040">
                  <c:v>180.266200000005</c:v>
                </c:pt>
                <c:pt idx="54041">
                  <c:v>180.26686599978302</c:v>
                </c:pt>
                <c:pt idx="54042">
                  <c:v>180.26723799994201</c:v>
                </c:pt>
                <c:pt idx="54043">
                  <c:v>180.267882999942</c:v>
                </c:pt>
                <c:pt idx="54044">
                  <c:v>180.26904799990001</c:v>
                </c:pt>
                <c:pt idx="54045">
                  <c:v>180.269915999815</c:v>
                </c:pt>
                <c:pt idx="54046">
                  <c:v>180.27040000015398</c:v>
                </c:pt>
                <c:pt idx="54047">
                  <c:v>180.27282299999499</c:v>
                </c:pt>
                <c:pt idx="54048">
                  <c:v>180.27864299983702</c:v>
                </c:pt>
                <c:pt idx="54049">
                  <c:v>180.28346900018701</c:v>
                </c:pt>
                <c:pt idx="54050">
                  <c:v>180.293267999786</c:v>
                </c:pt>
                <c:pt idx="54051">
                  <c:v>180.30621300022102</c:v>
                </c:pt>
                <c:pt idx="54052">
                  <c:v>180.313265000222</c:v>
                </c:pt>
                <c:pt idx="54053">
                  <c:v>180.31384000005298</c:v>
                </c:pt>
                <c:pt idx="54054">
                  <c:v>180.31486400013802</c:v>
                </c:pt>
                <c:pt idx="54055">
                  <c:v>180.31548399994702</c:v>
                </c:pt>
                <c:pt idx="54056">
                  <c:v>180.31987399990601</c:v>
                </c:pt>
                <c:pt idx="54057">
                  <c:v>180.338554000172</c:v>
                </c:pt>
                <c:pt idx="54058">
                  <c:v>180.34739199992998</c:v>
                </c:pt>
                <c:pt idx="54059">
                  <c:v>180.35165199989899</c:v>
                </c:pt>
                <c:pt idx="54060">
                  <c:v>180.36139500009</c:v>
                </c:pt>
                <c:pt idx="54061">
                  <c:v>180.368495000038</c:v>
                </c:pt>
                <c:pt idx="54062">
                  <c:v>180.36914499998599</c:v>
                </c:pt>
                <c:pt idx="54063">
                  <c:v>180.37048299993302</c:v>
                </c:pt>
                <c:pt idx="54064">
                  <c:v>180.371395999827</c:v>
                </c:pt>
                <c:pt idx="54065">
                  <c:v>180.379930000071</c:v>
                </c:pt>
                <c:pt idx="54066">
                  <c:v>180.38058299998701</c:v>
                </c:pt>
                <c:pt idx="54067">
                  <c:v>180.381731000125</c:v>
                </c:pt>
                <c:pt idx="54068">
                  <c:v>180.38263000016701</c:v>
                </c:pt>
                <c:pt idx="54069">
                  <c:v>180.386932000146</c:v>
                </c:pt>
                <c:pt idx="54070">
                  <c:v>180.387405000146</c:v>
                </c:pt>
                <c:pt idx="54071">
                  <c:v>180.38827200007199</c:v>
                </c:pt>
                <c:pt idx="54072">
                  <c:v>180.38943200008299</c:v>
                </c:pt>
                <c:pt idx="54073">
                  <c:v>180.40043200016902</c:v>
                </c:pt>
                <c:pt idx="54074">
                  <c:v>180.40065000013701</c:v>
                </c:pt>
                <c:pt idx="54075">
                  <c:v>180.40086200016901</c:v>
                </c:pt>
                <c:pt idx="54076">
                  <c:v>180.401537999841</c:v>
                </c:pt>
                <c:pt idx="54077">
                  <c:v>180.40204299995801</c:v>
                </c:pt>
                <c:pt idx="54078">
                  <c:v>180.406552000022</c:v>
                </c:pt>
                <c:pt idx="54079">
                  <c:v>180.40723100011701</c:v>
                </c:pt>
                <c:pt idx="54080">
                  <c:v>180.40845599989501</c:v>
                </c:pt>
                <c:pt idx="54081">
                  <c:v>180.40928399977898</c:v>
                </c:pt>
                <c:pt idx="54082">
                  <c:v>180.42510699979098</c:v>
                </c:pt>
                <c:pt idx="54083">
                  <c:v>180.42583599981299</c:v>
                </c:pt>
                <c:pt idx="54084">
                  <c:v>180.42708499979099</c:v>
                </c:pt>
                <c:pt idx="54085">
                  <c:v>180.428486999971</c:v>
                </c:pt>
                <c:pt idx="54086">
                  <c:v>180.42898000021501</c:v>
                </c:pt>
                <c:pt idx="54087">
                  <c:v>180.43480599999299</c:v>
                </c:pt>
                <c:pt idx="54088">
                  <c:v>180.43525900020501</c:v>
                </c:pt>
                <c:pt idx="54089">
                  <c:v>180.43615899978201</c:v>
                </c:pt>
                <c:pt idx="54090">
                  <c:v>180.43678699996201</c:v>
                </c:pt>
                <c:pt idx="54091">
                  <c:v>180.45016299993199</c:v>
                </c:pt>
                <c:pt idx="54092">
                  <c:v>180.469791000177</c:v>
                </c:pt>
                <c:pt idx="54093">
                  <c:v>180.47042299985998</c:v>
                </c:pt>
                <c:pt idx="54094">
                  <c:v>180.471664999913</c:v>
                </c:pt>
                <c:pt idx="54095">
                  <c:v>180.47257399985</c:v>
                </c:pt>
                <c:pt idx="54096">
                  <c:v>180.474739000146</c:v>
                </c:pt>
                <c:pt idx="54097">
                  <c:v>180.47519899982899</c:v>
                </c:pt>
                <c:pt idx="54098">
                  <c:v>180.476115000146</c:v>
                </c:pt>
                <c:pt idx="54099">
                  <c:v>180.47664100004101</c:v>
                </c:pt>
                <c:pt idx="54100">
                  <c:v>180.486239999936</c:v>
                </c:pt>
                <c:pt idx="54101">
                  <c:v>180.48693999980901</c:v>
                </c:pt>
                <c:pt idx="54102">
                  <c:v>180.49698100003201</c:v>
                </c:pt>
                <c:pt idx="54103">
                  <c:v>180.49787800009599</c:v>
                </c:pt>
                <c:pt idx="54104">
                  <c:v>180.52574100011</c:v>
                </c:pt>
                <c:pt idx="54105">
                  <c:v>180.52634600007798</c:v>
                </c:pt>
                <c:pt idx="54106">
                  <c:v>180.527299999994</c:v>
                </c:pt>
                <c:pt idx="54107">
                  <c:v>180.528018000131</c:v>
                </c:pt>
                <c:pt idx="54108">
                  <c:v>180.53409000003703</c:v>
                </c:pt>
                <c:pt idx="54109">
                  <c:v>180.534570999952</c:v>
                </c:pt>
                <c:pt idx="54110">
                  <c:v>180.53801499990999</c:v>
                </c:pt>
                <c:pt idx="54111">
                  <c:v>180.53869000004801</c:v>
                </c:pt>
                <c:pt idx="54112">
                  <c:v>180.54003699990002</c:v>
                </c:pt>
                <c:pt idx="54113">
                  <c:v>180.54097999993198</c:v>
                </c:pt>
                <c:pt idx="54114">
                  <c:v>180.54324000013301</c:v>
                </c:pt>
                <c:pt idx="54115">
                  <c:v>180.543930000112</c:v>
                </c:pt>
                <c:pt idx="54116">
                  <c:v>180.54417800021801</c:v>
                </c:pt>
                <c:pt idx="54117">
                  <c:v>180.54521500016497</c:v>
                </c:pt>
                <c:pt idx="54118">
                  <c:v>180.546205000155</c:v>
                </c:pt>
                <c:pt idx="54119">
                  <c:v>180.54906099996501</c:v>
                </c:pt>
                <c:pt idx="54120">
                  <c:v>180.549409999912</c:v>
                </c:pt>
                <c:pt idx="54121">
                  <c:v>180.550157000197</c:v>
                </c:pt>
                <c:pt idx="54122">
                  <c:v>180.55070799982701</c:v>
                </c:pt>
                <c:pt idx="54123">
                  <c:v>180.562404999818</c:v>
                </c:pt>
                <c:pt idx="54124">
                  <c:v>180.56314600016702</c:v>
                </c:pt>
                <c:pt idx="54125">
                  <c:v>180.564458999924</c:v>
                </c:pt>
                <c:pt idx="54126">
                  <c:v>180.565397000009</c:v>
                </c:pt>
                <c:pt idx="54127">
                  <c:v>180.58883899993802</c:v>
                </c:pt>
                <c:pt idx="54128">
                  <c:v>180.601027000193</c:v>
                </c:pt>
                <c:pt idx="54129">
                  <c:v>180.60509399992901</c:v>
                </c:pt>
                <c:pt idx="54130">
                  <c:v>180.60578899985501</c:v>
                </c:pt>
                <c:pt idx="54131">
                  <c:v>180.607062000035</c:v>
                </c:pt>
                <c:pt idx="54132">
                  <c:v>180.60795800010899</c:v>
                </c:pt>
                <c:pt idx="54133">
                  <c:v>180.61582800009998</c:v>
                </c:pt>
                <c:pt idx="54134">
                  <c:v>180.61595400013101</c:v>
                </c:pt>
                <c:pt idx="54135">
                  <c:v>180.616052999994</c:v>
                </c:pt>
                <c:pt idx="54136">
                  <c:v>180.616442999962</c:v>
                </c:pt>
                <c:pt idx="54137">
                  <c:v>180.61752599987798</c:v>
                </c:pt>
                <c:pt idx="54138">
                  <c:v>180.618297999899</c:v>
                </c:pt>
                <c:pt idx="54139">
                  <c:v>180.632480999975</c:v>
                </c:pt>
                <c:pt idx="54140">
                  <c:v>180.66434799993601</c:v>
                </c:pt>
                <c:pt idx="54141">
                  <c:v>180.66499999986198</c:v>
                </c:pt>
                <c:pt idx="54142">
                  <c:v>180.666205999841</c:v>
                </c:pt>
                <c:pt idx="54143">
                  <c:v>180.66703200020098</c:v>
                </c:pt>
                <c:pt idx="54144">
                  <c:v>180.67309700018001</c:v>
                </c:pt>
                <c:pt idx="54145">
                  <c:v>180.67375999998998</c:v>
                </c:pt>
                <c:pt idx="54146">
                  <c:v>180.67464700015898</c:v>
                </c:pt>
                <c:pt idx="54147">
                  <c:v>180.67505099998002</c:v>
                </c:pt>
                <c:pt idx="54148">
                  <c:v>180.676000999937</c:v>
                </c:pt>
                <c:pt idx="54149">
                  <c:v>180.67986000005399</c:v>
                </c:pt>
                <c:pt idx="54150">
                  <c:v>180.68020800001202</c:v>
                </c:pt>
                <c:pt idx="54151">
                  <c:v>180.680957999811</c:v>
                </c:pt>
                <c:pt idx="54152">
                  <c:v>180.68143800019197</c:v>
                </c:pt>
                <c:pt idx="54153">
                  <c:v>180.68438699992799</c:v>
                </c:pt>
                <c:pt idx="54154">
                  <c:v>180.69796100007798</c:v>
                </c:pt>
                <c:pt idx="54155">
                  <c:v>180.69865200004602</c:v>
                </c:pt>
                <c:pt idx="54156">
                  <c:v>180.69992800019401</c:v>
                </c:pt>
                <c:pt idx="54157">
                  <c:v>180.70077199990902</c:v>
                </c:pt>
                <c:pt idx="54158">
                  <c:v>180.71159200007901</c:v>
                </c:pt>
                <c:pt idx="54159">
                  <c:v>180.721189999985</c:v>
                </c:pt>
                <c:pt idx="54160">
                  <c:v>180.72188299993198</c:v>
                </c:pt>
                <c:pt idx="54161">
                  <c:v>180.723088999911</c:v>
                </c:pt>
                <c:pt idx="54162">
                  <c:v>180.72320300007001</c:v>
                </c:pt>
                <c:pt idx="54163">
                  <c:v>180.72412499986899</c:v>
                </c:pt>
                <c:pt idx="54164">
                  <c:v>180.73422999987</c:v>
                </c:pt>
                <c:pt idx="54165">
                  <c:v>180.73457899981798</c:v>
                </c:pt>
                <c:pt idx="54166">
                  <c:v>180.73513199988099</c:v>
                </c:pt>
                <c:pt idx="54167">
                  <c:v>180.73556299987098</c:v>
                </c:pt>
                <c:pt idx="54168">
                  <c:v>180.74305600020998</c:v>
                </c:pt>
                <c:pt idx="54169">
                  <c:v>180.75007200013701</c:v>
                </c:pt>
                <c:pt idx="54170">
                  <c:v>180.750737999915</c:v>
                </c:pt>
                <c:pt idx="54171">
                  <c:v>180.75196100016902</c:v>
                </c:pt>
                <c:pt idx="54172">
                  <c:v>180.75276699983002</c:v>
                </c:pt>
                <c:pt idx="54173">
                  <c:v>180.779433000225</c:v>
                </c:pt>
                <c:pt idx="54174">
                  <c:v>180.78011299985502</c:v>
                </c:pt>
                <c:pt idx="54175">
                  <c:v>180.78116600008698</c:v>
                </c:pt>
                <c:pt idx="54176">
                  <c:v>180.781359999855</c:v>
                </c:pt>
                <c:pt idx="54177">
                  <c:v>180.78189600009799</c:v>
                </c:pt>
                <c:pt idx="54178">
                  <c:v>180.78226599982301</c:v>
                </c:pt>
                <c:pt idx="54179">
                  <c:v>180.78320799986602</c:v>
                </c:pt>
                <c:pt idx="54180">
                  <c:v>180.78427299997199</c:v>
                </c:pt>
                <c:pt idx="54181">
                  <c:v>180.78436999985502</c:v>
                </c:pt>
                <c:pt idx="54182">
                  <c:v>180.788288999792</c:v>
                </c:pt>
                <c:pt idx="54183">
                  <c:v>180.78902800016201</c:v>
                </c:pt>
                <c:pt idx="54184">
                  <c:v>180.79029199998303</c:v>
                </c:pt>
                <c:pt idx="54185">
                  <c:v>180.79127600003599</c:v>
                </c:pt>
                <c:pt idx="54186">
                  <c:v>180.79257999988801</c:v>
                </c:pt>
                <c:pt idx="54187">
                  <c:v>180.81573800009201</c:v>
                </c:pt>
                <c:pt idx="54188">
                  <c:v>180.82237199996501</c:v>
                </c:pt>
                <c:pt idx="54189">
                  <c:v>180.82285199989201</c:v>
                </c:pt>
                <c:pt idx="54190">
                  <c:v>180.82384799981799</c:v>
                </c:pt>
                <c:pt idx="54191">
                  <c:v>180.824443999881</c:v>
                </c:pt>
                <c:pt idx="54192">
                  <c:v>180.824449999818</c:v>
                </c:pt>
                <c:pt idx="54193">
                  <c:v>180.82930199989201</c:v>
                </c:pt>
                <c:pt idx="54194">
                  <c:v>180.82988600008301</c:v>
                </c:pt>
                <c:pt idx="54195">
                  <c:v>180.83059499986101</c:v>
                </c:pt>
                <c:pt idx="54196">
                  <c:v>180.83106899985</c:v>
                </c:pt>
                <c:pt idx="54197">
                  <c:v>180.831105999914</c:v>
                </c:pt>
                <c:pt idx="54198">
                  <c:v>180.831881999893</c:v>
                </c:pt>
                <c:pt idx="54199">
                  <c:v>180.83210499980802</c:v>
                </c:pt>
                <c:pt idx="54200">
                  <c:v>180.832819999977</c:v>
                </c:pt>
                <c:pt idx="54201">
                  <c:v>180.83606099980801</c:v>
                </c:pt>
                <c:pt idx="54202">
                  <c:v>180.83672500006199</c:v>
                </c:pt>
                <c:pt idx="54203">
                  <c:v>180.83800200019999</c:v>
                </c:pt>
                <c:pt idx="54204">
                  <c:v>180.83880799986198</c:v>
                </c:pt>
                <c:pt idx="54205">
                  <c:v>180.84419099977799</c:v>
                </c:pt>
                <c:pt idx="54206">
                  <c:v>180.844514999989</c:v>
                </c:pt>
                <c:pt idx="54207">
                  <c:v>180.84512399991502</c:v>
                </c:pt>
                <c:pt idx="54208">
                  <c:v>180.84555799987302</c:v>
                </c:pt>
                <c:pt idx="54209">
                  <c:v>180.85150200022301</c:v>
                </c:pt>
                <c:pt idx="54210">
                  <c:v>180.86387999983299</c:v>
                </c:pt>
                <c:pt idx="54211">
                  <c:v>180.86915599997101</c:v>
                </c:pt>
                <c:pt idx="54212">
                  <c:v>180.86984499996097</c:v>
                </c:pt>
                <c:pt idx="54213">
                  <c:v>180.87001899993899</c:v>
                </c:pt>
                <c:pt idx="54214">
                  <c:v>180.870607000088</c:v>
                </c:pt>
                <c:pt idx="54215">
                  <c:v>180.87100899992902</c:v>
                </c:pt>
                <c:pt idx="54216">
                  <c:v>180.87156299998199</c:v>
                </c:pt>
                <c:pt idx="54217">
                  <c:v>180.87191599988699</c:v>
                </c:pt>
                <c:pt idx="54218">
                  <c:v>180.872349999845</c:v>
                </c:pt>
                <c:pt idx="54219">
                  <c:v>180.874856000173</c:v>
                </c:pt>
                <c:pt idx="54220">
                  <c:v>180.875453000226</c:v>
                </c:pt>
                <c:pt idx="54221">
                  <c:v>180.876612999782</c:v>
                </c:pt>
                <c:pt idx="54222">
                  <c:v>180.877380999845</c:v>
                </c:pt>
                <c:pt idx="54223">
                  <c:v>180.88647300009998</c:v>
                </c:pt>
                <c:pt idx="54224">
                  <c:v>180.890310999984</c:v>
                </c:pt>
                <c:pt idx="54225">
                  <c:v>180.89087799990003</c:v>
                </c:pt>
                <c:pt idx="54226">
                  <c:v>180.891919999794</c:v>
                </c:pt>
                <c:pt idx="54227">
                  <c:v>180.892650999794</c:v>
                </c:pt>
                <c:pt idx="54228">
                  <c:v>180.89342900020699</c:v>
                </c:pt>
                <c:pt idx="54229">
                  <c:v>180.89941300013299</c:v>
                </c:pt>
                <c:pt idx="54230">
                  <c:v>180.92178200004102</c:v>
                </c:pt>
                <c:pt idx="54231">
                  <c:v>180.92208400003</c:v>
                </c:pt>
                <c:pt idx="54232">
                  <c:v>180.92262700020001</c:v>
                </c:pt>
                <c:pt idx="54233">
                  <c:v>180.92298800001998</c:v>
                </c:pt>
                <c:pt idx="54234">
                  <c:v>180.926037000062</c:v>
                </c:pt>
                <c:pt idx="54235">
                  <c:v>180.927188000168</c:v>
                </c:pt>
                <c:pt idx="54236">
                  <c:v>180.92815899990401</c:v>
                </c:pt>
                <c:pt idx="54237">
                  <c:v>180.928865000169</c:v>
                </c:pt>
                <c:pt idx="54238">
                  <c:v>180.93009599988301</c:v>
                </c:pt>
                <c:pt idx="54239">
                  <c:v>180.93097000019</c:v>
                </c:pt>
                <c:pt idx="54240">
                  <c:v>180.939080999905</c:v>
                </c:pt>
                <c:pt idx="54241">
                  <c:v>180.939753000075</c:v>
                </c:pt>
                <c:pt idx="54242">
                  <c:v>180.942235000202</c:v>
                </c:pt>
                <c:pt idx="54243">
                  <c:v>180.94246999998998</c:v>
                </c:pt>
                <c:pt idx="54244">
                  <c:v>180.942700999821</c:v>
                </c:pt>
                <c:pt idx="54245">
                  <c:v>180.94354000004301</c:v>
                </c:pt>
                <c:pt idx="54246">
                  <c:v>180.943839000065</c:v>
                </c:pt>
                <c:pt idx="54247">
                  <c:v>180.94407699982102</c:v>
                </c:pt>
                <c:pt idx="54248">
                  <c:v>180.94605199985298</c:v>
                </c:pt>
                <c:pt idx="54249">
                  <c:v>180.94624900004399</c:v>
                </c:pt>
                <c:pt idx="54250">
                  <c:v>180.94723400008601</c:v>
                </c:pt>
                <c:pt idx="54251">
                  <c:v>180.94744600011799</c:v>
                </c:pt>
                <c:pt idx="54252">
                  <c:v>180.94954199978</c:v>
                </c:pt>
                <c:pt idx="54253">
                  <c:v>180.94978099998099</c:v>
                </c:pt>
                <c:pt idx="54254">
                  <c:v>180.95099599986401</c:v>
                </c:pt>
                <c:pt idx="54255">
                  <c:v>180.951307000214</c:v>
                </c:pt>
                <c:pt idx="54256">
                  <c:v>180.95280999977999</c:v>
                </c:pt>
                <c:pt idx="54257">
                  <c:v>180.95292899988601</c:v>
                </c:pt>
                <c:pt idx="54258">
                  <c:v>180.95304200005498</c:v>
                </c:pt>
                <c:pt idx="54259">
                  <c:v>180.95313799994901</c:v>
                </c:pt>
                <c:pt idx="54260">
                  <c:v>180.95325500007598</c:v>
                </c:pt>
                <c:pt idx="54261">
                  <c:v>180.95332800021401</c:v>
                </c:pt>
                <c:pt idx="54262">
                  <c:v>180.953333000161</c:v>
                </c:pt>
                <c:pt idx="54263">
                  <c:v>180.95343400000201</c:v>
                </c:pt>
                <c:pt idx="54264">
                  <c:v>180.95413899982302</c:v>
                </c:pt>
                <c:pt idx="54265">
                  <c:v>180.954511999971</c:v>
                </c:pt>
                <c:pt idx="54266">
                  <c:v>180.95461599978</c:v>
                </c:pt>
                <c:pt idx="54267">
                  <c:v>180.95497300009799</c:v>
                </c:pt>
                <c:pt idx="54268">
                  <c:v>180.95537199997099</c:v>
                </c:pt>
                <c:pt idx="54269">
                  <c:v>180.95546799986499</c:v>
                </c:pt>
                <c:pt idx="54270">
                  <c:v>180.95580399994998</c:v>
                </c:pt>
                <c:pt idx="54271">
                  <c:v>180.95617100016099</c:v>
                </c:pt>
                <c:pt idx="54272">
                  <c:v>180.956228000013</c:v>
                </c:pt>
                <c:pt idx="54273">
                  <c:v>180.95664700013</c:v>
                </c:pt>
                <c:pt idx="54274">
                  <c:v>180.95779199984401</c:v>
                </c:pt>
                <c:pt idx="54275">
                  <c:v>180.96493299981299</c:v>
                </c:pt>
                <c:pt idx="54276">
                  <c:v>180.96558900015199</c:v>
                </c:pt>
                <c:pt idx="54277">
                  <c:v>180.96674500020501</c:v>
                </c:pt>
                <c:pt idx="54278">
                  <c:v>180.96760600019402</c:v>
                </c:pt>
                <c:pt idx="54279">
                  <c:v>180.97160500019498</c:v>
                </c:pt>
                <c:pt idx="54280">
                  <c:v>180.97219599985598</c:v>
                </c:pt>
                <c:pt idx="54281">
                  <c:v>180.97328400017398</c:v>
                </c:pt>
                <c:pt idx="54282">
                  <c:v>180.974061000142</c:v>
                </c:pt>
                <c:pt idx="54283">
                  <c:v>180.98277299986802</c:v>
                </c:pt>
                <c:pt idx="54284">
                  <c:v>180.98939999981599</c:v>
                </c:pt>
                <c:pt idx="54285">
                  <c:v>180.997886000113</c:v>
                </c:pt>
                <c:pt idx="54286">
                  <c:v>181.01278999983998</c:v>
                </c:pt>
                <c:pt idx="54287">
                  <c:v>181.01344900014701</c:v>
                </c:pt>
                <c:pt idx="54288">
                  <c:v>181.01463599987201</c:v>
                </c:pt>
                <c:pt idx="54289">
                  <c:v>181.01541299983998</c:v>
                </c:pt>
                <c:pt idx="54290">
                  <c:v>181.022649000169</c:v>
                </c:pt>
                <c:pt idx="54291">
                  <c:v>181.023193999863</c:v>
                </c:pt>
                <c:pt idx="54292">
                  <c:v>181.02408499998998</c:v>
                </c:pt>
                <c:pt idx="54293">
                  <c:v>181.02412600001099</c:v>
                </c:pt>
                <c:pt idx="54294">
                  <c:v>181.02471300016902</c:v>
                </c:pt>
                <c:pt idx="54295">
                  <c:v>181.032673000117</c:v>
                </c:pt>
                <c:pt idx="54296">
                  <c:v>181.03832899987501</c:v>
                </c:pt>
                <c:pt idx="54297">
                  <c:v>181.03945599977999</c:v>
                </c:pt>
                <c:pt idx="54298">
                  <c:v>181.03989500013901</c:v>
                </c:pt>
                <c:pt idx="54299">
                  <c:v>181.041026999992</c:v>
                </c:pt>
                <c:pt idx="54300">
                  <c:v>181.04145100005499</c:v>
                </c:pt>
                <c:pt idx="54301">
                  <c:v>181.04228599986499</c:v>
                </c:pt>
                <c:pt idx="54302">
                  <c:v>181.042786000034</c:v>
                </c:pt>
                <c:pt idx="54303">
                  <c:v>181.065795999984</c:v>
                </c:pt>
                <c:pt idx="54304">
                  <c:v>181.077700000059</c:v>
                </c:pt>
                <c:pt idx="54305">
                  <c:v>181.07827599987999</c:v>
                </c:pt>
                <c:pt idx="54306">
                  <c:v>181.07898700009099</c:v>
                </c:pt>
                <c:pt idx="54307">
                  <c:v>181.080100000144</c:v>
                </c:pt>
                <c:pt idx="54308">
                  <c:v>181.08025099991198</c:v>
                </c:pt>
                <c:pt idx="54309">
                  <c:v>181.081254000218</c:v>
                </c:pt>
                <c:pt idx="54310">
                  <c:v>181.08166299998598</c:v>
                </c:pt>
                <c:pt idx="54311">
                  <c:v>181.08684600019799</c:v>
                </c:pt>
                <c:pt idx="54312">
                  <c:v>181.08748199983799</c:v>
                </c:pt>
                <c:pt idx="54313">
                  <c:v>181.088801999976</c:v>
                </c:pt>
                <c:pt idx="54314">
                  <c:v>181.08965700002901</c:v>
                </c:pt>
                <c:pt idx="54315">
                  <c:v>181.09861499988202</c:v>
                </c:pt>
                <c:pt idx="54316">
                  <c:v>181.09923800011501</c:v>
                </c:pt>
                <c:pt idx="54317">
                  <c:v>181.10041099998799</c:v>
                </c:pt>
                <c:pt idx="54318">
                  <c:v>181.10121800009401</c:v>
                </c:pt>
                <c:pt idx="54319">
                  <c:v>181.10783100019</c:v>
                </c:pt>
                <c:pt idx="54320">
                  <c:v>181.10858999989398</c:v>
                </c:pt>
                <c:pt idx="54321">
                  <c:v>181.10972100021101</c:v>
                </c:pt>
                <c:pt idx="54322">
                  <c:v>181.11064100003202</c:v>
                </c:pt>
                <c:pt idx="54323">
                  <c:v>181.11886999986299</c:v>
                </c:pt>
                <c:pt idx="54324">
                  <c:v>181.11947799979998</c:v>
                </c:pt>
                <c:pt idx="54325">
                  <c:v>181.11997699998</c:v>
                </c:pt>
                <c:pt idx="54326">
                  <c:v>181.12052000014901</c:v>
                </c:pt>
                <c:pt idx="54327">
                  <c:v>181.12127399990601</c:v>
                </c:pt>
                <c:pt idx="54328">
                  <c:v>181.12825300022399</c:v>
                </c:pt>
                <c:pt idx="54329">
                  <c:v>181.13361599989699</c:v>
                </c:pt>
                <c:pt idx="54330">
                  <c:v>181.13429000004501</c:v>
                </c:pt>
                <c:pt idx="54331">
                  <c:v>181.13557600008699</c:v>
                </c:pt>
                <c:pt idx="54332">
                  <c:v>181.136916000014</c:v>
                </c:pt>
                <c:pt idx="54333">
                  <c:v>181.143032999898</c:v>
                </c:pt>
                <c:pt idx="54334">
                  <c:v>181.14427899990901</c:v>
                </c:pt>
                <c:pt idx="54335">
                  <c:v>181.14472900015198</c:v>
                </c:pt>
                <c:pt idx="54336">
                  <c:v>181.14546900005701</c:v>
                </c:pt>
                <c:pt idx="54337">
                  <c:v>181.14596399982398</c:v>
                </c:pt>
                <c:pt idx="54338">
                  <c:v>181.14744100012101</c:v>
                </c:pt>
                <c:pt idx="54339">
                  <c:v>181.17073699977402</c:v>
                </c:pt>
                <c:pt idx="54340">
                  <c:v>181.17143200015499</c:v>
                </c:pt>
                <c:pt idx="54341">
                  <c:v>181.17276600014497</c:v>
                </c:pt>
                <c:pt idx="54342">
                  <c:v>181.173765000039</c:v>
                </c:pt>
                <c:pt idx="54343">
                  <c:v>181.177137999839</c:v>
                </c:pt>
                <c:pt idx="54344">
                  <c:v>181.17792800012401</c:v>
                </c:pt>
                <c:pt idx="54345">
                  <c:v>181.182163999892</c:v>
                </c:pt>
                <c:pt idx="54346">
                  <c:v>181.18218200015599</c:v>
                </c:pt>
                <c:pt idx="54347">
                  <c:v>181.18251499981801</c:v>
                </c:pt>
                <c:pt idx="54348">
                  <c:v>181.18311299985999</c:v>
                </c:pt>
                <c:pt idx="54349">
                  <c:v>181.183561000125</c:v>
                </c:pt>
                <c:pt idx="54350">
                  <c:v>181.192821999957</c:v>
                </c:pt>
                <c:pt idx="54351">
                  <c:v>181.193458000052</c:v>
                </c:pt>
                <c:pt idx="54352">
                  <c:v>181.19466200005201</c:v>
                </c:pt>
                <c:pt idx="54353">
                  <c:v>181.195477000073</c:v>
                </c:pt>
                <c:pt idx="54354">
                  <c:v>181.20427900021201</c:v>
                </c:pt>
                <c:pt idx="54355">
                  <c:v>181.20763099977898</c:v>
                </c:pt>
                <c:pt idx="54356">
                  <c:v>181.211691000044</c:v>
                </c:pt>
                <c:pt idx="54357">
                  <c:v>181.21233800002301</c:v>
                </c:pt>
                <c:pt idx="54358">
                  <c:v>181.213583000044</c:v>
                </c:pt>
                <c:pt idx="54359">
                  <c:v>181.21451600018099</c:v>
                </c:pt>
                <c:pt idx="54360">
                  <c:v>181.22559699986499</c:v>
                </c:pt>
                <c:pt idx="54361">
                  <c:v>181.22617300014099</c:v>
                </c:pt>
                <c:pt idx="54362">
                  <c:v>181.22647900008801</c:v>
                </c:pt>
                <c:pt idx="54363">
                  <c:v>181.22699400009799</c:v>
                </c:pt>
                <c:pt idx="54364">
                  <c:v>181.22742200011899</c:v>
                </c:pt>
                <c:pt idx="54365">
                  <c:v>181.23236600013101</c:v>
                </c:pt>
                <c:pt idx="54366">
                  <c:v>181.25229499992201</c:v>
                </c:pt>
                <c:pt idx="54367">
                  <c:v>181.25616099996401</c:v>
                </c:pt>
                <c:pt idx="54368">
                  <c:v>181.26401900008199</c:v>
                </c:pt>
                <c:pt idx="54369">
                  <c:v>181.26629400012402</c:v>
                </c:pt>
                <c:pt idx="54370">
                  <c:v>181.26679499982802</c:v>
                </c:pt>
                <c:pt idx="54371">
                  <c:v>181.26772699997602</c:v>
                </c:pt>
                <c:pt idx="54372">
                  <c:v>181.26833399992299</c:v>
                </c:pt>
                <c:pt idx="54373">
                  <c:v>181.27681299983999</c:v>
                </c:pt>
                <c:pt idx="54374">
                  <c:v>181.27704300013599</c:v>
                </c:pt>
                <c:pt idx="54375">
                  <c:v>181.277684000178</c:v>
                </c:pt>
                <c:pt idx="54376">
                  <c:v>181.278629000189</c:v>
                </c:pt>
                <c:pt idx="54377">
                  <c:v>181.279682999957</c:v>
                </c:pt>
                <c:pt idx="54378">
                  <c:v>181.28351499990401</c:v>
                </c:pt>
                <c:pt idx="54379">
                  <c:v>181.283838000126</c:v>
                </c:pt>
                <c:pt idx="54380">
                  <c:v>181.28437799987199</c:v>
                </c:pt>
                <c:pt idx="54381">
                  <c:v>181.28482800011599</c:v>
                </c:pt>
                <c:pt idx="54382">
                  <c:v>181.30016599979999</c:v>
                </c:pt>
                <c:pt idx="54383">
                  <c:v>181.30079599995898</c:v>
                </c:pt>
                <c:pt idx="54384">
                  <c:v>181.30200699988498</c:v>
                </c:pt>
                <c:pt idx="54385">
                  <c:v>181.302865999896</c:v>
                </c:pt>
                <c:pt idx="54386">
                  <c:v>181.30677199996998</c:v>
                </c:pt>
                <c:pt idx="54387">
                  <c:v>181.340210000144</c:v>
                </c:pt>
                <c:pt idx="54388">
                  <c:v>181.34349499996401</c:v>
                </c:pt>
                <c:pt idx="54389">
                  <c:v>181.351637999796</c:v>
                </c:pt>
                <c:pt idx="54390">
                  <c:v>181.35809300019898</c:v>
                </c:pt>
                <c:pt idx="54391">
                  <c:v>181.35882099977601</c:v>
                </c:pt>
                <c:pt idx="54392">
                  <c:v>181.36009099998699</c:v>
                </c:pt>
                <c:pt idx="54393">
                  <c:v>181.361412000114</c:v>
                </c:pt>
                <c:pt idx="54394">
                  <c:v>181.361633000051</c:v>
                </c:pt>
                <c:pt idx="54395">
                  <c:v>181.36218400013598</c:v>
                </c:pt>
                <c:pt idx="54396">
                  <c:v>181.363258000146</c:v>
                </c:pt>
                <c:pt idx="54397">
                  <c:v>181.36402199979699</c:v>
                </c:pt>
                <c:pt idx="54398">
                  <c:v>181.36768000022101</c:v>
                </c:pt>
                <c:pt idx="54399">
                  <c:v>181.36802500021</c:v>
                </c:pt>
                <c:pt idx="54400">
                  <c:v>181.36871200022102</c:v>
                </c:pt>
                <c:pt idx="54401">
                  <c:v>181.369190000168</c:v>
                </c:pt>
                <c:pt idx="54402">
                  <c:v>181.3728850002</c:v>
                </c:pt>
                <c:pt idx="54403">
                  <c:v>181.37359699994701</c:v>
                </c:pt>
                <c:pt idx="54404">
                  <c:v>181.37495100017898</c:v>
                </c:pt>
                <c:pt idx="54405">
                  <c:v>181.37629100010599</c:v>
                </c:pt>
                <c:pt idx="54406">
                  <c:v>181.376391999947</c:v>
                </c:pt>
                <c:pt idx="54407">
                  <c:v>181.37705400022199</c:v>
                </c:pt>
                <c:pt idx="54408">
                  <c:v>181.37826400015899</c:v>
                </c:pt>
                <c:pt idx="54409">
                  <c:v>181.379104999905</c:v>
                </c:pt>
                <c:pt idx="54410">
                  <c:v>181.38437000015901</c:v>
                </c:pt>
                <c:pt idx="54411">
                  <c:v>181.39083999994901</c:v>
                </c:pt>
                <c:pt idx="54412">
                  <c:v>181.40010600018201</c:v>
                </c:pt>
                <c:pt idx="54413">
                  <c:v>181.40078099986499</c:v>
                </c:pt>
                <c:pt idx="54414">
                  <c:v>181.40143500022501</c:v>
                </c:pt>
                <c:pt idx="54415">
                  <c:v>181.401954000193</c:v>
                </c:pt>
                <c:pt idx="54416">
                  <c:v>181.40205200006602</c:v>
                </c:pt>
                <c:pt idx="54417">
                  <c:v>181.40290600013</c:v>
                </c:pt>
                <c:pt idx="54418">
                  <c:v>181.40345700021498</c:v>
                </c:pt>
                <c:pt idx="54419">
                  <c:v>181.40364700002399</c:v>
                </c:pt>
                <c:pt idx="54420">
                  <c:v>181.405611000172</c:v>
                </c:pt>
                <c:pt idx="54421">
                  <c:v>181.40577699978101</c:v>
                </c:pt>
                <c:pt idx="54422">
                  <c:v>181.40642700018299</c:v>
                </c:pt>
                <c:pt idx="54423">
                  <c:v>181.406601000162</c:v>
                </c:pt>
                <c:pt idx="54424">
                  <c:v>181.407219999982</c:v>
                </c:pt>
                <c:pt idx="54425">
                  <c:v>181.407288000173</c:v>
                </c:pt>
                <c:pt idx="54426">
                  <c:v>181.40735699989798</c:v>
                </c:pt>
                <c:pt idx="54427">
                  <c:v>181.407419000152</c:v>
                </c:pt>
                <c:pt idx="54428">
                  <c:v>181.40796299985502</c:v>
                </c:pt>
                <c:pt idx="54429">
                  <c:v>181.408527999792</c:v>
                </c:pt>
                <c:pt idx="54430">
                  <c:v>181.40883300020502</c:v>
                </c:pt>
                <c:pt idx="54431">
                  <c:v>181.40913900015198</c:v>
                </c:pt>
                <c:pt idx="54432">
                  <c:v>181.41714600005798</c:v>
                </c:pt>
                <c:pt idx="54433">
                  <c:v>181.44051099989102</c:v>
                </c:pt>
                <c:pt idx="54434">
                  <c:v>181.44261699990201</c:v>
                </c:pt>
                <c:pt idx="54435">
                  <c:v>181.444171999828</c:v>
                </c:pt>
                <c:pt idx="54436">
                  <c:v>181.444660000124</c:v>
                </c:pt>
                <c:pt idx="54437">
                  <c:v>181.445495999923</c:v>
                </c:pt>
                <c:pt idx="54438">
                  <c:v>181.44615399978599</c:v>
                </c:pt>
                <c:pt idx="54439">
                  <c:v>181.457882999893</c:v>
                </c:pt>
                <c:pt idx="54440">
                  <c:v>181.47087699981</c:v>
                </c:pt>
                <c:pt idx="54441">
                  <c:v>181.47158300007501</c:v>
                </c:pt>
                <c:pt idx="54442">
                  <c:v>181.47233199988401</c:v>
                </c:pt>
                <c:pt idx="54443">
                  <c:v>181.47262599995801</c:v>
                </c:pt>
                <c:pt idx="54444">
                  <c:v>181.47291900004299</c:v>
                </c:pt>
                <c:pt idx="54445">
                  <c:v>181.47384599978901</c:v>
                </c:pt>
                <c:pt idx="54446">
                  <c:v>181.473901000117</c:v>
                </c:pt>
                <c:pt idx="54447">
                  <c:v>181.47500399982101</c:v>
                </c:pt>
                <c:pt idx="54448">
                  <c:v>181.48101799988498</c:v>
                </c:pt>
                <c:pt idx="54449">
                  <c:v>181.48161399994902</c:v>
                </c:pt>
                <c:pt idx="54450">
                  <c:v>181.48273299993801</c:v>
                </c:pt>
                <c:pt idx="54451">
                  <c:v>181.48368999982199</c:v>
                </c:pt>
                <c:pt idx="54452">
                  <c:v>181.48814000005498</c:v>
                </c:pt>
                <c:pt idx="54453">
                  <c:v>181.49668500018299</c:v>
                </c:pt>
                <c:pt idx="54454">
                  <c:v>181.50098100022598</c:v>
                </c:pt>
                <c:pt idx="54455">
                  <c:v>181.50167900012002</c:v>
                </c:pt>
                <c:pt idx="54456">
                  <c:v>181.50280800000399</c:v>
                </c:pt>
                <c:pt idx="54457">
                  <c:v>181.503708000036</c:v>
                </c:pt>
                <c:pt idx="54458">
                  <c:v>181.51729600003799</c:v>
                </c:pt>
                <c:pt idx="54459">
                  <c:v>181.529230999785</c:v>
                </c:pt>
                <c:pt idx="54460">
                  <c:v>181.53227899983901</c:v>
                </c:pt>
                <c:pt idx="54461">
                  <c:v>181.535547999828</c:v>
                </c:pt>
                <c:pt idx="54462">
                  <c:v>181.53575899987098</c:v>
                </c:pt>
                <c:pt idx="54463">
                  <c:v>181.53622499994501</c:v>
                </c:pt>
                <c:pt idx="54464">
                  <c:v>181.536951999987</c:v>
                </c:pt>
                <c:pt idx="54465">
                  <c:v>181.53748599979698</c:v>
                </c:pt>
                <c:pt idx="54466">
                  <c:v>181.54795800001003</c:v>
                </c:pt>
                <c:pt idx="54467">
                  <c:v>181.54853899977698</c:v>
                </c:pt>
                <c:pt idx="54468">
                  <c:v>181.549610999809</c:v>
                </c:pt>
                <c:pt idx="54469">
                  <c:v>181.55042799980899</c:v>
                </c:pt>
                <c:pt idx="54470">
                  <c:v>181.558050000148</c:v>
                </c:pt>
                <c:pt idx="54471">
                  <c:v>181.559141999969</c:v>
                </c:pt>
                <c:pt idx="54472">
                  <c:v>181.559187999937</c:v>
                </c:pt>
                <c:pt idx="54473">
                  <c:v>181.55968000019101</c:v>
                </c:pt>
                <c:pt idx="54474">
                  <c:v>181.55968700011701</c:v>
                </c:pt>
                <c:pt idx="54475">
                  <c:v>181.560738999905</c:v>
                </c:pt>
                <c:pt idx="54476">
                  <c:v>181.56074399985297</c:v>
                </c:pt>
                <c:pt idx="54477">
                  <c:v>181.56145200009598</c:v>
                </c:pt>
                <c:pt idx="54478">
                  <c:v>181.56146000001101</c:v>
                </c:pt>
                <c:pt idx="54479">
                  <c:v>181.56812000006499</c:v>
                </c:pt>
                <c:pt idx="54480">
                  <c:v>181.57138000014999</c:v>
                </c:pt>
                <c:pt idx="54481">
                  <c:v>181.57213199992799</c:v>
                </c:pt>
                <c:pt idx="54482">
                  <c:v>181.57345500003402</c:v>
                </c:pt>
                <c:pt idx="54483">
                  <c:v>181.57494700017099</c:v>
                </c:pt>
                <c:pt idx="54484">
                  <c:v>181.57987999984402</c:v>
                </c:pt>
                <c:pt idx="54485">
                  <c:v>181.59736999996298</c:v>
                </c:pt>
                <c:pt idx="54486">
                  <c:v>181.597927999973</c:v>
                </c:pt>
                <c:pt idx="54487">
                  <c:v>181.59886000012099</c:v>
                </c:pt>
                <c:pt idx="54488">
                  <c:v>181.60403899992099</c:v>
                </c:pt>
                <c:pt idx="54489">
                  <c:v>181.60468899986802</c:v>
                </c:pt>
                <c:pt idx="54490">
                  <c:v>181.608800000049</c:v>
                </c:pt>
                <c:pt idx="54491">
                  <c:v>181.61067099981599</c:v>
                </c:pt>
                <c:pt idx="54492">
                  <c:v>181.611318999785</c:v>
                </c:pt>
                <c:pt idx="54493">
                  <c:v>181.61248600017601</c:v>
                </c:pt>
                <c:pt idx="54494">
                  <c:v>181.61334600017602</c:v>
                </c:pt>
                <c:pt idx="54495">
                  <c:v>181.623510000008</c:v>
                </c:pt>
                <c:pt idx="54496">
                  <c:v>181.62618699989198</c:v>
                </c:pt>
                <c:pt idx="54497">
                  <c:v>181.62798899993501</c:v>
                </c:pt>
                <c:pt idx="54498">
                  <c:v>181.63074399990299</c:v>
                </c:pt>
                <c:pt idx="54499">
                  <c:v>181.631390999882</c:v>
                </c:pt>
                <c:pt idx="54500">
                  <c:v>181.632802999956</c:v>
                </c:pt>
                <c:pt idx="54501">
                  <c:v>181.63378700000899</c:v>
                </c:pt>
                <c:pt idx="54502">
                  <c:v>181.661814000108</c:v>
                </c:pt>
                <c:pt idx="54503">
                  <c:v>181.67449900010899</c:v>
                </c:pt>
                <c:pt idx="54504">
                  <c:v>181.675488000109</c:v>
                </c:pt>
                <c:pt idx="54505">
                  <c:v>181.67859699997197</c:v>
                </c:pt>
                <c:pt idx="54506">
                  <c:v>181.67928200000398</c:v>
                </c:pt>
                <c:pt idx="54507">
                  <c:v>181.68054399984601</c:v>
                </c:pt>
                <c:pt idx="54508">
                  <c:v>181.681419000142</c:v>
                </c:pt>
                <c:pt idx="54509">
                  <c:v>181.690940999942</c:v>
                </c:pt>
                <c:pt idx="54510">
                  <c:v>181.69159599983601</c:v>
                </c:pt>
                <c:pt idx="54511">
                  <c:v>181.69259800015399</c:v>
                </c:pt>
                <c:pt idx="54512">
                  <c:v>181.693859000006</c:v>
                </c:pt>
                <c:pt idx="54513">
                  <c:v>181.700137000007</c:v>
                </c:pt>
                <c:pt idx="54514">
                  <c:v>181.707541999912</c:v>
                </c:pt>
                <c:pt idx="54515">
                  <c:v>181.71745200015701</c:v>
                </c:pt>
                <c:pt idx="54516">
                  <c:v>181.71807199996599</c:v>
                </c:pt>
                <c:pt idx="54517">
                  <c:v>181.71925300020999</c:v>
                </c:pt>
                <c:pt idx="54518">
                  <c:v>181.720071000199</c:v>
                </c:pt>
                <c:pt idx="54519">
                  <c:v>181.73828399994798</c:v>
                </c:pt>
                <c:pt idx="54520">
                  <c:v>181.74773000009699</c:v>
                </c:pt>
                <c:pt idx="54521">
                  <c:v>181.74846400006498</c:v>
                </c:pt>
                <c:pt idx="54522">
                  <c:v>181.74965900016099</c:v>
                </c:pt>
                <c:pt idx="54523">
                  <c:v>181.74984999995999</c:v>
                </c:pt>
                <c:pt idx="54524">
                  <c:v>181.75049399996999</c:v>
                </c:pt>
                <c:pt idx="54525">
                  <c:v>181.75053899994901</c:v>
                </c:pt>
                <c:pt idx="54526">
                  <c:v>181.750543999896</c:v>
                </c:pt>
                <c:pt idx="54527">
                  <c:v>181.75103500016098</c:v>
                </c:pt>
                <c:pt idx="54528">
                  <c:v>181.751671999791</c:v>
                </c:pt>
                <c:pt idx="54529">
                  <c:v>181.75175099986498</c:v>
                </c:pt>
                <c:pt idx="54530">
                  <c:v>181.75215600012902</c:v>
                </c:pt>
                <c:pt idx="54531">
                  <c:v>181.75231299983298</c:v>
                </c:pt>
                <c:pt idx="54532">
                  <c:v>181.75252599985399</c:v>
                </c:pt>
                <c:pt idx="54533">
                  <c:v>181.75285799998099</c:v>
                </c:pt>
                <c:pt idx="54534">
                  <c:v>181.75425199979099</c:v>
                </c:pt>
                <c:pt idx="54535">
                  <c:v>181.75527899984402</c:v>
                </c:pt>
                <c:pt idx="54536">
                  <c:v>181.76965900011001</c:v>
                </c:pt>
                <c:pt idx="54537">
                  <c:v>181.76994299983502</c:v>
                </c:pt>
                <c:pt idx="54538">
                  <c:v>181.770082000184</c:v>
                </c:pt>
                <c:pt idx="54539">
                  <c:v>181.77080099985599</c:v>
                </c:pt>
                <c:pt idx="54540">
                  <c:v>181.771346000005</c:v>
                </c:pt>
                <c:pt idx="54541">
                  <c:v>181.78643200008</c:v>
                </c:pt>
                <c:pt idx="54542">
                  <c:v>181.78698700012299</c:v>
                </c:pt>
                <c:pt idx="54543">
                  <c:v>181.78801000021801</c:v>
                </c:pt>
                <c:pt idx="54544">
                  <c:v>181.788699000208</c:v>
                </c:pt>
                <c:pt idx="54545">
                  <c:v>181.80186900008198</c:v>
                </c:pt>
                <c:pt idx="54546">
                  <c:v>181.806945000062</c:v>
                </c:pt>
                <c:pt idx="54547">
                  <c:v>181.80779800013599</c:v>
                </c:pt>
                <c:pt idx="54548">
                  <c:v>181.80887900007201</c:v>
                </c:pt>
                <c:pt idx="54549">
                  <c:v>181.810042000051</c:v>
                </c:pt>
                <c:pt idx="54550">
                  <c:v>181.81618100015802</c:v>
                </c:pt>
                <c:pt idx="54551">
                  <c:v>181.816844999957</c:v>
                </c:pt>
                <c:pt idx="54552">
                  <c:v>181.81809799989398</c:v>
                </c:pt>
                <c:pt idx="54553">
                  <c:v>181.81882599992599</c:v>
                </c:pt>
                <c:pt idx="54554">
                  <c:v>181.81905800020098</c:v>
                </c:pt>
                <c:pt idx="54555">
                  <c:v>181.819320000158</c:v>
                </c:pt>
                <c:pt idx="54556">
                  <c:v>181.82007699988299</c:v>
                </c:pt>
                <c:pt idx="54557">
                  <c:v>181.820723999862</c:v>
                </c:pt>
                <c:pt idx="54558">
                  <c:v>181.824372999926</c:v>
                </c:pt>
                <c:pt idx="54559">
                  <c:v>181.830422000075</c:v>
                </c:pt>
                <c:pt idx="54560">
                  <c:v>181.84963900012002</c:v>
                </c:pt>
                <c:pt idx="54561">
                  <c:v>181.85007700003499</c:v>
                </c:pt>
                <c:pt idx="54562">
                  <c:v>181.850834000215</c:v>
                </c:pt>
                <c:pt idx="54563">
                  <c:v>181.85140500008799</c:v>
                </c:pt>
                <c:pt idx="54564">
                  <c:v>181.86109799989899</c:v>
                </c:pt>
                <c:pt idx="54565">
                  <c:v>181.86661099980398</c:v>
                </c:pt>
                <c:pt idx="54566">
                  <c:v>181.873577999795</c:v>
                </c:pt>
                <c:pt idx="54567">
                  <c:v>181.87584399993199</c:v>
                </c:pt>
                <c:pt idx="54568">
                  <c:v>181.893340999977</c:v>
                </c:pt>
                <c:pt idx="54569">
                  <c:v>181.900343000052</c:v>
                </c:pt>
                <c:pt idx="54570">
                  <c:v>181.90039099999899</c:v>
                </c:pt>
                <c:pt idx="54571">
                  <c:v>181.90729400021101</c:v>
                </c:pt>
                <c:pt idx="54572">
                  <c:v>181.907990000127</c:v>
                </c:pt>
                <c:pt idx="54573">
                  <c:v>181.909423999968</c:v>
                </c:pt>
                <c:pt idx="54574">
                  <c:v>181.91036500002102</c:v>
                </c:pt>
                <c:pt idx="54575">
                  <c:v>181.92651600020301</c:v>
                </c:pt>
                <c:pt idx="54576">
                  <c:v>181.92700899999099</c:v>
                </c:pt>
                <c:pt idx="54577">
                  <c:v>181.927899000129</c:v>
                </c:pt>
                <c:pt idx="54578">
                  <c:v>181.92861999978001</c:v>
                </c:pt>
                <c:pt idx="54579">
                  <c:v>181.93319100009799</c:v>
                </c:pt>
                <c:pt idx="54580">
                  <c:v>181.96138299981601</c:v>
                </c:pt>
                <c:pt idx="54581">
                  <c:v>181.96815700002801</c:v>
                </c:pt>
                <c:pt idx="54582">
                  <c:v>181.96875500007002</c:v>
                </c:pt>
                <c:pt idx="54583">
                  <c:v>181.96990800015502</c:v>
                </c:pt>
                <c:pt idx="54584">
                  <c:v>181.970739000007</c:v>
                </c:pt>
                <c:pt idx="54585">
                  <c:v>181.99540900013699</c:v>
                </c:pt>
                <c:pt idx="54586">
                  <c:v>182.01924100003401</c:v>
                </c:pt>
                <c:pt idx="54587">
                  <c:v>182.02916200016202</c:v>
                </c:pt>
                <c:pt idx="54588">
                  <c:v>182.02970099991899</c:v>
                </c:pt>
                <c:pt idx="54589">
                  <c:v>182.03067500007799</c:v>
                </c:pt>
                <c:pt idx="54590">
                  <c:v>182.03143700020502</c:v>
                </c:pt>
                <c:pt idx="54591">
                  <c:v>182.065127999976</c:v>
                </c:pt>
                <c:pt idx="54592">
                  <c:v>182.06576900001801</c:v>
                </c:pt>
                <c:pt idx="54593">
                  <c:v>182.06703599980699</c:v>
                </c:pt>
                <c:pt idx="54594">
                  <c:v>182.06798099981799</c:v>
                </c:pt>
                <c:pt idx="54595">
                  <c:v>182.07670199990298</c:v>
                </c:pt>
                <c:pt idx="54596">
                  <c:v>182.07738799992498</c:v>
                </c:pt>
                <c:pt idx="54597">
                  <c:v>182.07767900003</c:v>
                </c:pt>
                <c:pt idx="54598">
                  <c:v>182.07877499980802</c:v>
                </c:pt>
                <c:pt idx="54599">
                  <c:v>182.07976900020998</c:v>
                </c:pt>
                <c:pt idx="54600">
                  <c:v>182.10294099981098</c:v>
                </c:pt>
                <c:pt idx="54601">
                  <c:v>182.103594000182</c:v>
                </c:pt>
                <c:pt idx="54602">
                  <c:v>182.10474399984301</c:v>
                </c:pt>
                <c:pt idx="54603">
                  <c:v>182.10562800004399</c:v>
                </c:pt>
                <c:pt idx="54604">
                  <c:v>182.10567200003399</c:v>
                </c:pt>
                <c:pt idx="54605">
                  <c:v>182.10628699989599</c:v>
                </c:pt>
                <c:pt idx="54606">
                  <c:v>182.107568999981</c:v>
                </c:pt>
                <c:pt idx="54607">
                  <c:v>182.10856699988599</c:v>
                </c:pt>
                <c:pt idx="54608">
                  <c:v>182.12043099992999</c:v>
                </c:pt>
                <c:pt idx="54609">
                  <c:v>182.12080400007798</c:v>
                </c:pt>
                <c:pt idx="54610">
                  <c:v>182.12151399984501</c:v>
                </c:pt>
                <c:pt idx="54611">
                  <c:v>182.12202099994099</c:v>
                </c:pt>
                <c:pt idx="54612">
                  <c:v>182.127218000005</c:v>
                </c:pt>
                <c:pt idx="54613">
                  <c:v>182.12822900022701</c:v>
                </c:pt>
                <c:pt idx="54614">
                  <c:v>182.128732999899</c:v>
                </c:pt>
                <c:pt idx="54615">
                  <c:v>182.12977700022699</c:v>
                </c:pt>
                <c:pt idx="54616">
                  <c:v>182.13045099992001</c:v>
                </c:pt>
                <c:pt idx="54617">
                  <c:v>182.13256099988899</c:v>
                </c:pt>
                <c:pt idx="54618">
                  <c:v>182.135560000006</c:v>
                </c:pt>
                <c:pt idx="54619">
                  <c:v>182.136282000101</c:v>
                </c:pt>
                <c:pt idx="54620">
                  <c:v>182.137551999858</c:v>
                </c:pt>
                <c:pt idx="54621">
                  <c:v>182.13855300018599</c:v>
                </c:pt>
                <c:pt idx="54622">
                  <c:v>182.14683699989101</c:v>
                </c:pt>
                <c:pt idx="54623">
                  <c:v>182.14745700015501</c:v>
                </c:pt>
                <c:pt idx="54624">
                  <c:v>182.14865900017602</c:v>
                </c:pt>
                <c:pt idx="54625">
                  <c:v>182.149462999859</c:v>
                </c:pt>
                <c:pt idx="54626">
                  <c:v>182.15535099989199</c:v>
                </c:pt>
                <c:pt idx="54627">
                  <c:v>182.15653400011399</c:v>
                </c:pt>
                <c:pt idx="54628">
                  <c:v>182.15723000002899</c:v>
                </c:pt>
                <c:pt idx="54629">
                  <c:v>182.15732099997601</c:v>
                </c:pt>
                <c:pt idx="54630">
                  <c:v>182.15808300010301</c:v>
                </c:pt>
                <c:pt idx="54631">
                  <c:v>182.15848599993399</c:v>
                </c:pt>
                <c:pt idx="54632">
                  <c:v>182.15936500018799</c:v>
                </c:pt>
                <c:pt idx="54633">
                  <c:v>182.159370000135</c:v>
                </c:pt>
                <c:pt idx="54634">
                  <c:v>182.16025099991302</c:v>
                </c:pt>
                <c:pt idx="54635">
                  <c:v>182.16957999993602</c:v>
                </c:pt>
                <c:pt idx="54636">
                  <c:v>182.17012100012602</c:v>
                </c:pt>
                <c:pt idx="54637">
                  <c:v>182.17115500010499</c:v>
                </c:pt>
                <c:pt idx="54638">
                  <c:v>182.17207899988298</c:v>
                </c:pt>
                <c:pt idx="54639">
                  <c:v>182.17982099986301</c:v>
                </c:pt>
                <c:pt idx="54640">
                  <c:v>182.18058199999999</c:v>
                </c:pt>
                <c:pt idx="54641">
                  <c:v>182.181944000149</c:v>
                </c:pt>
                <c:pt idx="54642">
                  <c:v>182.18333200002201</c:v>
                </c:pt>
                <c:pt idx="54643">
                  <c:v>182.184405000043</c:v>
                </c:pt>
                <c:pt idx="54644">
                  <c:v>182.18691899983202</c:v>
                </c:pt>
                <c:pt idx="54645">
                  <c:v>182.18834700019198</c:v>
                </c:pt>
                <c:pt idx="54646">
                  <c:v>182.188704000054</c:v>
                </c:pt>
                <c:pt idx="54647">
                  <c:v>182.18886600016</c:v>
                </c:pt>
                <c:pt idx="54648">
                  <c:v>182.189362999906</c:v>
                </c:pt>
                <c:pt idx="54649">
                  <c:v>182.189530999949</c:v>
                </c:pt>
                <c:pt idx="54650">
                  <c:v>182.18989600018099</c:v>
                </c:pt>
                <c:pt idx="54651">
                  <c:v>182.190809000076</c:v>
                </c:pt>
                <c:pt idx="54652">
                  <c:v>182.19088900013901</c:v>
                </c:pt>
                <c:pt idx="54653">
                  <c:v>182.19179500010699</c:v>
                </c:pt>
                <c:pt idx="54654">
                  <c:v>182.20626699985502</c:v>
                </c:pt>
                <c:pt idx="54655">
                  <c:v>182.20983399987702</c:v>
                </c:pt>
                <c:pt idx="54656">
                  <c:v>182.21016899997198</c:v>
                </c:pt>
                <c:pt idx="54657">
                  <c:v>182.21037000012001</c:v>
                </c:pt>
                <c:pt idx="54658">
                  <c:v>182.21121099986701</c:v>
                </c:pt>
                <c:pt idx="54659">
                  <c:v>182.21193199997199</c:v>
                </c:pt>
                <c:pt idx="54660">
                  <c:v>182.21527500008898</c:v>
                </c:pt>
                <c:pt idx="54661">
                  <c:v>182.215874000121</c:v>
                </c:pt>
                <c:pt idx="54662">
                  <c:v>182.21704400002599</c:v>
                </c:pt>
                <c:pt idx="54663">
                  <c:v>182.21782699993102</c:v>
                </c:pt>
                <c:pt idx="54664">
                  <c:v>182.222406000164</c:v>
                </c:pt>
                <c:pt idx="54665">
                  <c:v>182.237159000123</c:v>
                </c:pt>
                <c:pt idx="54666">
                  <c:v>182.237527999859</c:v>
                </c:pt>
                <c:pt idx="54667">
                  <c:v>182.23804099989101</c:v>
                </c:pt>
                <c:pt idx="54668">
                  <c:v>182.23817099988</c:v>
                </c:pt>
                <c:pt idx="54669">
                  <c:v>182.23888600005</c:v>
                </c:pt>
                <c:pt idx="54670">
                  <c:v>182.23959799979599</c:v>
                </c:pt>
                <c:pt idx="54671">
                  <c:v>182.25173200016701</c:v>
                </c:pt>
                <c:pt idx="54672">
                  <c:v>182.25613200001999</c:v>
                </c:pt>
                <c:pt idx="54673">
                  <c:v>182.259289999819</c:v>
                </c:pt>
                <c:pt idx="54674">
                  <c:v>182.28065099992799</c:v>
                </c:pt>
                <c:pt idx="54675">
                  <c:v>182.28115400006499</c:v>
                </c:pt>
                <c:pt idx="54676">
                  <c:v>182.281990999854</c:v>
                </c:pt>
                <c:pt idx="54677">
                  <c:v>182.28227100007601</c:v>
                </c:pt>
                <c:pt idx="54678">
                  <c:v>182.282701000076</c:v>
                </c:pt>
                <c:pt idx="54679">
                  <c:v>182.282997000129</c:v>
                </c:pt>
                <c:pt idx="54680">
                  <c:v>182.28327299993899</c:v>
                </c:pt>
                <c:pt idx="54681">
                  <c:v>182.284274999801</c:v>
                </c:pt>
                <c:pt idx="54682">
                  <c:v>182.28523700008699</c:v>
                </c:pt>
                <c:pt idx="54683">
                  <c:v>182.287216000077</c:v>
                </c:pt>
                <c:pt idx="54684">
                  <c:v>182.28789100021402</c:v>
                </c:pt>
                <c:pt idx="54685">
                  <c:v>182.288994999908</c:v>
                </c:pt>
                <c:pt idx="54686">
                  <c:v>182.29034600017198</c:v>
                </c:pt>
                <c:pt idx="54687">
                  <c:v>182.297646999813</c:v>
                </c:pt>
                <c:pt idx="54688">
                  <c:v>182.29808100022598</c:v>
                </c:pt>
                <c:pt idx="54689">
                  <c:v>182.298253000226</c:v>
                </c:pt>
                <c:pt idx="54690">
                  <c:v>182.29855099980301</c:v>
                </c:pt>
                <c:pt idx="54691">
                  <c:v>182.29947500003601</c:v>
                </c:pt>
                <c:pt idx="54692">
                  <c:v>182.29953899981399</c:v>
                </c:pt>
                <c:pt idx="54693">
                  <c:v>182.30017699988801</c:v>
                </c:pt>
                <c:pt idx="54694">
                  <c:v>182.30042799996201</c:v>
                </c:pt>
                <c:pt idx="54695">
                  <c:v>182.302811000226</c:v>
                </c:pt>
                <c:pt idx="54696">
                  <c:v>182.30337600016298</c:v>
                </c:pt>
                <c:pt idx="54697">
                  <c:v>182.30446799998302</c:v>
                </c:pt>
                <c:pt idx="54698">
                  <c:v>182.30523200008898</c:v>
                </c:pt>
                <c:pt idx="54699">
                  <c:v>182.31910399981601</c:v>
                </c:pt>
                <c:pt idx="54700">
                  <c:v>182.330099999944</c:v>
                </c:pt>
                <c:pt idx="54701">
                  <c:v>182.35643700017999</c:v>
                </c:pt>
                <c:pt idx="54702">
                  <c:v>182.362162000117</c:v>
                </c:pt>
                <c:pt idx="54703">
                  <c:v>182.36218599986299</c:v>
                </c:pt>
                <c:pt idx="54704">
                  <c:v>182.362847000149</c:v>
                </c:pt>
                <c:pt idx="54705">
                  <c:v>182.36387700016999</c:v>
                </c:pt>
                <c:pt idx="54706">
                  <c:v>182.364060000054</c:v>
                </c:pt>
                <c:pt idx="54707">
                  <c:v>182.36497199995898</c:v>
                </c:pt>
                <c:pt idx="54708">
                  <c:v>182.368099000086</c:v>
                </c:pt>
                <c:pt idx="54709">
                  <c:v>182.36901299996998</c:v>
                </c:pt>
                <c:pt idx="54710">
                  <c:v>182.36954699978</c:v>
                </c:pt>
                <c:pt idx="54711">
                  <c:v>182.370218999949</c:v>
                </c:pt>
                <c:pt idx="54712">
                  <c:v>182.37071200019199</c:v>
                </c:pt>
                <c:pt idx="54713">
                  <c:v>182.37131200021301</c:v>
                </c:pt>
                <c:pt idx="54714">
                  <c:v>182.37186299984299</c:v>
                </c:pt>
                <c:pt idx="54715">
                  <c:v>182.37295300014</c:v>
                </c:pt>
                <c:pt idx="54716">
                  <c:v>182.37369200005497</c:v>
                </c:pt>
                <c:pt idx="54717">
                  <c:v>182.39953800002598</c:v>
                </c:pt>
                <c:pt idx="54718">
                  <c:v>182.400007000069</c:v>
                </c:pt>
                <c:pt idx="54719">
                  <c:v>182.40088399988898</c:v>
                </c:pt>
                <c:pt idx="54720">
                  <c:v>182.401438999932</c:v>
                </c:pt>
                <c:pt idx="54721">
                  <c:v>182.405833999837</c:v>
                </c:pt>
                <c:pt idx="54722">
                  <c:v>182.409137999911</c:v>
                </c:pt>
                <c:pt idx="54723">
                  <c:v>182.409759000165</c:v>
                </c:pt>
                <c:pt idx="54724">
                  <c:v>182.41097500003801</c:v>
                </c:pt>
                <c:pt idx="54725">
                  <c:v>182.411835000038</c:v>
                </c:pt>
                <c:pt idx="54726">
                  <c:v>182.417330000134</c:v>
                </c:pt>
                <c:pt idx="54727">
                  <c:v>182.423564000146</c:v>
                </c:pt>
                <c:pt idx="54728">
                  <c:v>182.46068300004399</c:v>
                </c:pt>
                <c:pt idx="54729">
                  <c:v>182.46133399998098</c:v>
                </c:pt>
                <c:pt idx="54730">
                  <c:v>182.46239300015</c:v>
                </c:pt>
                <c:pt idx="54731">
                  <c:v>182.46355800010801</c:v>
                </c:pt>
                <c:pt idx="54732">
                  <c:v>182.46862900014</c:v>
                </c:pt>
                <c:pt idx="54733">
                  <c:v>182.47377099987702</c:v>
                </c:pt>
                <c:pt idx="54734">
                  <c:v>182.476214999951</c:v>
                </c:pt>
                <c:pt idx="54735">
                  <c:v>182.48232499990903</c:v>
                </c:pt>
                <c:pt idx="54736">
                  <c:v>182.48319099984602</c:v>
                </c:pt>
                <c:pt idx="54737">
                  <c:v>182.48481799992001</c:v>
                </c:pt>
                <c:pt idx="54738">
                  <c:v>182.48486799984602</c:v>
                </c:pt>
                <c:pt idx="54739">
                  <c:v>182.485234000068</c:v>
                </c:pt>
                <c:pt idx="54740">
                  <c:v>182.48530399978301</c:v>
                </c:pt>
                <c:pt idx="54741">
                  <c:v>182.48598499985701</c:v>
                </c:pt>
                <c:pt idx="54742">
                  <c:v>182.48628799983601</c:v>
                </c:pt>
                <c:pt idx="54743">
                  <c:v>182.48650299983601</c:v>
                </c:pt>
                <c:pt idx="54744">
                  <c:v>182.51164100001901</c:v>
                </c:pt>
                <c:pt idx="54745">
                  <c:v>182.51382100015599</c:v>
                </c:pt>
                <c:pt idx="54746">
                  <c:v>182.514495999839</c:v>
                </c:pt>
                <c:pt idx="54747">
                  <c:v>182.51581599997698</c:v>
                </c:pt>
                <c:pt idx="54748">
                  <c:v>182.51686199982899</c:v>
                </c:pt>
                <c:pt idx="54749">
                  <c:v>182.53668099987399</c:v>
                </c:pt>
                <c:pt idx="54750">
                  <c:v>182.53745299989501</c:v>
                </c:pt>
                <c:pt idx="54751">
                  <c:v>182.53833300013801</c:v>
                </c:pt>
                <c:pt idx="54752">
                  <c:v>182.53858900015899</c:v>
                </c:pt>
                <c:pt idx="54753">
                  <c:v>182.538835999821</c:v>
                </c:pt>
                <c:pt idx="54754">
                  <c:v>182.539791000181</c:v>
                </c:pt>
                <c:pt idx="54755">
                  <c:v>182.53980100007502</c:v>
                </c:pt>
                <c:pt idx="54756">
                  <c:v>182.54046099991598</c:v>
                </c:pt>
                <c:pt idx="54757">
                  <c:v>182.55321600008699</c:v>
                </c:pt>
                <c:pt idx="54758">
                  <c:v>182.553730000108</c:v>
                </c:pt>
                <c:pt idx="54759">
                  <c:v>182.55440399980199</c:v>
                </c:pt>
                <c:pt idx="54760">
                  <c:v>182.55557900010899</c:v>
                </c:pt>
                <c:pt idx="54761">
                  <c:v>182.55655700022501</c:v>
                </c:pt>
                <c:pt idx="54762">
                  <c:v>182.55690400019299</c:v>
                </c:pt>
                <c:pt idx="54763">
                  <c:v>182.55725000017199</c:v>
                </c:pt>
                <c:pt idx="54764">
                  <c:v>182.55851300000302</c:v>
                </c:pt>
                <c:pt idx="54765">
                  <c:v>182.55943699978101</c:v>
                </c:pt>
                <c:pt idx="54766">
                  <c:v>182.56181200013</c:v>
                </c:pt>
                <c:pt idx="54767">
                  <c:v>182.57128799996201</c:v>
                </c:pt>
                <c:pt idx="54768">
                  <c:v>182.57196700005801</c:v>
                </c:pt>
                <c:pt idx="54769">
                  <c:v>182.57314199991001</c:v>
                </c:pt>
                <c:pt idx="54770">
                  <c:v>182.57389200016399</c:v>
                </c:pt>
                <c:pt idx="54771">
                  <c:v>182.607592999829</c:v>
                </c:pt>
                <c:pt idx="54772">
                  <c:v>182.61455699985098</c:v>
                </c:pt>
                <c:pt idx="54773">
                  <c:v>182.61504400015801</c:v>
                </c:pt>
                <c:pt idx="54774">
                  <c:v>182.62573099991599</c:v>
                </c:pt>
                <c:pt idx="54775">
                  <c:v>182.62765899998999</c:v>
                </c:pt>
                <c:pt idx="54776">
                  <c:v>182.63635999983299</c:v>
                </c:pt>
                <c:pt idx="54777">
                  <c:v>182.637055000213</c:v>
                </c:pt>
                <c:pt idx="54778">
                  <c:v>182.63831400008701</c:v>
                </c:pt>
                <c:pt idx="54779">
                  <c:v>182.639912000013</c:v>
                </c:pt>
                <c:pt idx="54780">
                  <c:v>182.64508499987599</c:v>
                </c:pt>
                <c:pt idx="54781">
                  <c:v>182.645731999855</c:v>
                </c:pt>
                <c:pt idx="54782">
                  <c:v>182.64693399987598</c:v>
                </c:pt>
                <c:pt idx="54783">
                  <c:v>182.64774499994002</c:v>
                </c:pt>
                <c:pt idx="54784">
                  <c:v>182.655061999867</c:v>
                </c:pt>
                <c:pt idx="54785">
                  <c:v>182.65566099989798</c:v>
                </c:pt>
                <c:pt idx="54786">
                  <c:v>182.656643999962</c:v>
                </c:pt>
                <c:pt idx="54787">
                  <c:v>182.65739199978199</c:v>
                </c:pt>
                <c:pt idx="54788">
                  <c:v>182.66104499980398</c:v>
                </c:pt>
                <c:pt idx="54789">
                  <c:v>182.66129499988801</c:v>
                </c:pt>
                <c:pt idx="54790">
                  <c:v>182.66173199981401</c:v>
                </c:pt>
                <c:pt idx="54791">
                  <c:v>182.66306199984601</c:v>
                </c:pt>
                <c:pt idx="54792">
                  <c:v>182.66399999993101</c:v>
                </c:pt>
                <c:pt idx="54793">
                  <c:v>182.6648010001</c:v>
                </c:pt>
                <c:pt idx="54794">
                  <c:v>182.66484200012201</c:v>
                </c:pt>
                <c:pt idx="54795">
                  <c:v>182.66541599996299</c:v>
                </c:pt>
                <c:pt idx="54796">
                  <c:v>182.66541799994201</c:v>
                </c:pt>
                <c:pt idx="54797">
                  <c:v>182.66657699996298</c:v>
                </c:pt>
                <c:pt idx="54798">
                  <c:v>182.666578999942</c:v>
                </c:pt>
                <c:pt idx="54799">
                  <c:v>182.667496999783</c:v>
                </c:pt>
                <c:pt idx="54800">
                  <c:v>182.66750800012201</c:v>
                </c:pt>
                <c:pt idx="54801">
                  <c:v>182.66932500000598</c:v>
                </c:pt>
                <c:pt idx="54802">
                  <c:v>182.670111999868</c:v>
                </c:pt>
                <c:pt idx="54803">
                  <c:v>182.67127099989</c:v>
                </c:pt>
                <c:pt idx="54804">
                  <c:v>182.67275200014402</c:v>
                </c:pt>
                <c:pt idx="54805">
                  <c:v>182.69675400006199</c:v>
                </c:pt>
                <c:pt idx="54806">
                  <c:v>182.69722100012498</c:v>
                </c:pt>
                <c:pt idx="54807">
                  <c:v>182.698258000073</c:v>
                </c:pt>
                <c:pt idx="54808">
                  <c:v>182.69894800005201</c:v>
                </c:pt>
                <c:pt idx="54809">
                  <c:v>182.70309299987201</c:v>
                </c:pt>
                <c:pt idx="54810">
                  <c:v>182.70350500006299</c:v>
                </c:pt>
                <c:pt idx="54811">
                  <c:v>182.70383900016799</c:v>
                </c:pt>
                <c:pt idx="54812">
                  <c:v>182.70417699977699</c:v>
                </c:pt>
                <c:pt idx="54813">
                  <c:v>182.70425699984099</c:v>
                </c:pt>
                <c:pt idx="54814">
                  <c:v>182.704682999883</c:v>
                </c:pt>
                <c:pt idx="54815">
                  <c:v>182.705067999904</c:v>
                </c:pt>
                <c:pt idx="54816">
                  <c:v>182.705370999883</c:v>
                </c:pt>
                <c:pt idx="54817">
                  <c:v>182.70562299994702</c:v>
                </c:pt>
                <c:pt idx="54818">
                  <c:v>182.71556799982102</c:v>
                </c:pt>
                <c:pt idx="54819">
                  <c:v>182.72184699981099</c:v>
                </c:pt>
                <c:pt idx="54820">
                  <c:v>182.73731999988698</c:v>
                </c:pt>
                <c:pt idx="54821">
                  <c:v>182.74259999998301</c:v>
                </c:pt>
                <c:pt idx="54822">
                  <c:v>182.743290999951</c:v>
                </c:pt>
                <c:pt idx="54823">
                  <c:v>182.74462999988799</c:v>
                </c:pt>
                <c:pt idx="54824">
                  <c:v>182.74558099983503</c:v>
                </c:pt>
                <c:pt idx="54825">
                  <c:v>182.746320000205</c:v>
                </c:pt>
                <c:pt idx="54826">
                  <c:v>182.75992899998502</c:v>
                </c:pt>
                <c:pt idx="54827">
                  <c:v>182.77552200015597</c:v>
                </c:pt>
                <c:pt idx="54828">
                  <c:v>182.778367000082</c:v>
                </c:pt>
                <c:pt idx="54829">
                  <c:v>182.778713000061</c:v>
                </c:pt>
                <c:pt idx="54830">
                  <c:v>182.77930800013502</c:v>
                </c:pt>
                <c:pt idx="54831">
                  <c:v>182.78009799996599</c:v>
                </c:pt>
                <c:pt idx="54832">
                  <c:v>182.789994999893</c:v>
                </c:pt>
                <c:pt idx="54833">
                  <c:v>182.80198200000001</c:v>
                </c:pt>
                <c:pt idx="54834">
                  <c:v>182.806165999863</c:v>
                </c:pt>
                <c:pt idx="54835">
                  <c:v>182.829354000205</c:v>
                </c:pt>
                <c:pt idx="54836">
                  <c:v>182.83294299999301</c:v>
                </c:pt>
                <c:pt idx="54837">
                  <c:v>182.833431999824</c:v>
                </c:pt>
                <c:pt idx="54838">
                  <c:v>182.834375999846</c:v>
                </c:pt>
                <c:pt idx="54839">
                  <c:v>182.83508100012099</c:v>
                </c:pt>
                <c:pt idx="54840">
                  <c:v>182.837983999888</c:v>
                </c:pt>
                <c:pt idx="54841">
                  <c:v>182.838018999973</c:v>
                </c:pt>
                <c:pt idx="54842">
                  <c:v>182.83863099986698</c:v>
                </c:pt>
                <c:pt idx="54843">
                  <c:v>182.838685000206</c:v>
                </c:pt>
                <c:pt idx="54844">
                  <c:v>182.839860000058</c:v>
                </c:pt>
                <c:pt idx="54845">
                  <c:v>182.84004299994101</c:v>
                </c:pt>
                <c:pt idx="54846">
                  <c:v>182.84072100004701</c:v>
                </c:pt>
                <c:pt idx="54847">
                  <c:v>182.84092000021698</c:v>
                </c:pt>
                <c:pt idx="54848">
                  <c:v>182.84386599998399</c:v>
                </c:pt>
                <c:pt idx="54849">
                  <c:v>182.84462300016401</c:v>
                </c:pt>
                <c:pt idx="54850">
                  <c:v>182.84525699982601</c:v>
                </c:pt>
                <c:pt idx="54851">
                  <c:v>182.846012000027</c:v>
                </c:pt>
                <c:pt idx="54852">
                  <c:v>182.84602199992099</c:v>
                </c:pt>
                <c:pt idx="54853">
                  <c:v>182.84657899994201</c:v>
                </c:pt>
                <c:pt idx="54854">
                  <c:v>182.846951000101</c:v>
                </c:pt>
                <c:pt idx="54855">
                  <c:v>182.84775800020699</c:v>
                </c:pt>
                <c:pt idx="54856">
                  <c:v>182.84850000009098</c:v>
                </c:pt>
                <c:pt idx="54857">
                  <c:v>182.854574999964</c:v>
                </c:pt>
                <c:pt idx="54858">
                  <c:v>182.85518599986898</c:v>
                </c:pt>
                <c:pt idx="54859">
                  <c:v>182.856390999859</c:v>
                </c:pt>
                <c:pt idx="54860">
                  <c:v>182.85725199984802</c:v>
                </c:pt>
                <c:pt idx="54861">
                  <c:v>182.868071000029</c:v>
                </c:pt>
                <c:pt idx="54862">
                  <c:v>182.86848400020901</c:v>
                </c:pt>
                <c:pt idx="54863">
                  <c:v>182.869224000114</c:v>
                </c:pt>
                <c:pt idx="54864">
                  <c:v>182.86977600018798</c:v>
                </c:pt>
                <c:pt idx="54865">
                  <c:v>182.87468300013597</c:v>
                </c:pt>
                <c:pt idx="54866">
                  <c:v>182.87544199983998</c:v>
                </c:pt>
                <c:pt idx="54867">
                  <c:v>182.876780999777</c:v>
                </c:pt>
                <c:pt idx="54868">
                  <c:v>182.877742000073</c:v>
                </c:pt>
                <c:pt idx="54869">
                  <c:v>182.88225900005202</c:v>
                </c:pt>
                <c:pt idx="54870">
                  <c:v>182.88258700022101</c:v>
                </c:pt>
                <c:pt idx="54871">
                  <c:v>182.88326899982999</c:v>
                </c:pt>
                <c:pt idx="54872">
                  <c:v>182.883775999926</c:v>
                </c:pt>
                <c:pt idx="54873">
                  <c:v>182.90781799987599</c:v>
                </c:pt>
                <c:pt idx="54874">
                  <c:v>182.90849300001298</c:v>
                </c:pt>
                <c:pt idx="54875">
                  <c:v>182.90954499980199</c:v>
                </c:pt>
                <c:pt idx="54876">
                  <c:v>182.90969700001298</c:v>
                </c:pt>
                <c:pt idx="54877">
                  <c:v>182.91045700016099</c:v>
                </c:pt>
                <c:pt idx="54878">
                  <c:v>182.91457900022502</c:v>
                </c:pt>
                <c:pt idx="54879">
                  <c:v>182.91704100010898</c:v>
                </c:pt>
                <c:pt idx="54880">
                  <c:v>182.921417000216</c:v>
                </c:pt>
                <c:pt idx="54881">
                  <c:v>182.921999999962</c:v>
                </c:pt>
                <c:pt idx="54882">
                  <c:v>182.923123999898</c:v>
                </c:pt>
                <c:pt idx="54883">
                  <c:v>182.92394699983501</c:v>
                </c:pt>
                <c:pt idx="54884">
                  <c:v>182.93008599994201</c:v>
                </c:pt>
                <c:pt idx="54885">
                  <c:v>182.94667700001801</c:v>
                </c:pt>
                <c:pt idx="54886">
                  <c:v>182.947362000049</c:v>
                </c:pt>
                <c:pt idx="54887">
                  <c:v>182.94784399995399</c:v>
                </c:pt>
                <c:pt idx="54888">
                  <c:v>182.94800600005999</c:v>
                </c:pt>
                <c:pt idx="54889">
                  <c:v>182.94882400005</c:v>
                </c:pt>
                <c:pt idx="54890">
                  <c:v>182.949178999933</c:v>
                </c:pt>
                <c:pt idx="54891">
                  <c:v>182.94950800009201</c:v>
                </c:pt>
                <c:pt idx="54892">
                  <c:v>182.95010500014499</c:v>
                </c:pt>
                <c:pt idx="54893">
                  <c:v>182.95073899980699</c:v>
                </c:pt>
                <c:pt idx="54894">
                  <c:v>182.95166400002898</c:v>
                </c:pt>
                <c:pt idx="54895">
                  <c:v>182.959320000009</c:v>
                </c:pt>
                <c:pt idx="54896">
                  <c:v>182.959496999956</c:v>
                </c:pt>
                <c:pt idx="54897">
                  <c:v>182.959674999892</c:v>
                </c:pt>
                <c:pt idx="54898">
                  <c:v>182.96153199980802</c:v>
                </c:pt>
                <c:pt idx="54899">
                  <c:v>182.961788999818</c:v>
                </c:pt>
                <c:pt idx="54900">
                  <c:v>182.96271700000901</c:v>
                </c:pt>
                <c:pt idx="54901">
                  <c:v>182.96290799980801</c:v>
                </c:pt>
                <c:pt idx="54902">
                  <c:v>182.96367699986101</c:v>
                </c:pt>
                <c:pt idx="54903">
                  <c:v>182.963766999819</c:v>
                </c:pt>
                <c:pt idx="54904">
                  <c:v>182.963855999787</c:v>
                </c:pt>
                <c:pt idx="54905">
                  <c:v>182.96436199989301</c:v>
                </c:pt>
                <c:pt idx="54906">
                  <c:v>182.965000999956</c:v>
                </c:pt>
                <c:pt idx="54907">
                  <c:v>182.96545500015699</c:v>
                </c:pt>
                <c:pt idx="54908">
                  <c:v>182.97756999981999</c:v>
                </c:pt>
                <c:pt idx="54909">
                  <c:v>182.98135399982101</c:v>
                </c:pt>
                <c:pt idx="54910">
                  <c:v>182.98224099998998</c:v>
                </c:pt>
                <c:pt idx="54911">
                  <c:v>182.982606000223</c:v>
                </c:pt>
                <c:pt idx="54912">
                  <c:v>182.98335500003299</c:v>
                </c:pt>
                <c:pt idx="54913">
                  <c:v>182.98388499988499</c:v>
                </c:pt>
                <c:pt idx="54914">
                  <c:v>183.00624699986602</c:v>
                </c:pt>
                <c:pt idx="54915">
                  <c:v>183.00869199992999</c:v>
                </c:pt>
                <c:pt idx="54916">
                  <c:v>183.01111600021602</c:v>
                </c:pt>
                <c:pt idx="54917">
                  <c:v>183.01164000013102</c:v>
                </c:pt>
                <c:pt idx="54918">
                  <c:v>183.01266099979298</c:v>
                </c:pt>
                <c:pt idx="54919">
                  <c:v>183.01331900010999</c:v>
                </c:pt>
                <c:pt idx="54920">
                  <c:v>183.01388600002599</c:v>
                </c:pt>
                <c:pt idx="54921">
                  <c:v>183.01450699982499</c:v>
                </c:pt>
                <c:pt idx="54922">
                  <c:v>183.015214000079</c:v>
                </c:pt>
                <c:pt idx="54923">
                  <c:v>183.01553399987799</c:v>
                </c:pt>
                <c:pt idx="54924">
                  <c:v>183.01638299999402</c:v>
                </c:pt>
                <c:pt idx="54925">
                  <c:v>183.018790000005</c:v>
                </c:pt>
                <c:pt idx="54926">
                  <c:v>183.01940599985701</c:v>
                </c:pt>
                <c:pt idx="54927">
                  <c:v>183.02051599994201</c:v>
                </c:pt>
                <c:pt idx="54928">
                  <c:v>183.02059799998401</c:v>
                </c:pt>
                <c:pt idx="54929">
                  <c:v>183.021155000005</c:v>
                </c:pt>
                <c:pt idx="54930">
                  <c:v>183.02122500017501</c:v>
                </c:pt>
                <c:pt idx="54931">
                  <c:v>183.02222900001601</c:v>
                </c:pt>
                <c:pt idx="54932">
                  <c:v>183.02301199992098</c:v>
                </c:pt>
                <c:pt idx="54933">
                  <c:v>183.02899399986899</c:v>
                </c:pt>
                <c:pt idx="54934">
                  <c:v>183.029568000165</c:v>
                </c:pt>
                <c:pt idx="54935">
                  <c:v>183.030660999975</c:v>
                </c:pt>
                <c:pt idx="54936">
                  <c:v>183.03150600013302</c:v>
                </c:pt>
                <c:pt idx="54937">
                  <c:v>183.05160499994599</c:v>
                </c:pt>
                <c:pt idx="54938">
                  <c:v>183.05205099977601</c:v>
                </c:pt>
                <c:pt idx="54939">
                  <c:v>183.052846000009</c:v>
                </c:pt>
                <c:pt idx="54940">
                  <c:v>183.053393000136</c:v>
                </c:pt>
                <c:pt idx="54941">
                  <c:v>183.05363799981902</c:v>
                </c:pt>
                <c:pt idx="54942">
                  <c:v>183.05764400020001</c:v>
                </c:pt>
                <c:pt idx="54943">
                  <c:v>183.06167099990401</c:v>
                </c:pt>
                <c:pt idx="54944">
                  <c:v>183.06235000000001</c:v>
                </c:pt>
                <c:pt idx="54945">
                  <c:v>183.06362900011598</c:v>
                </c:pt>
                <c:pt idx="54946">
                  <c:v>183.06451999978799</c:v>
                </c:pt>
                <c:pt idx="54947">
                  <c:v>183.07451100008601</c:v>
                </c:pt>
                <c:pt idx="54948">
                  <c:v>183.08570299996001</c:v>
                </c:pt>
                <c:pt idx="54949">
                  <c:v>183.089543999813</c:v>
                </c:pt>
                <c:pt idx="54950">
                  <c:v>183.09021999994002</c:v>
                </c:pt>
                <c:pt idx="54951">
                  <c:v>183.091303999844</c:v>
                </c:pt>
                <c:pt idx="54952">
                  <c:v>183.09142499992902</c:v>
                </c:pt>
                <c:pt idx="54953">
                  <c:v>183.092259000204</c:v>
                </c:pt>
                <c:pt idx="54954">
                  <c:v>183.09828300016298</c:v>
                </c:pt>
                <c:pt idx="54955">
                  <c:v>183.102149000205</c:v>
                </c:pt>
                <c:pt idx="54956">
                  <c:v>183.10346599992002</c:v>
                </c:pt>
                <c:pt idx="54957">
                  <c:v>183.11397200022799</c:v>
                </c:pt>
                <c:pt idx="54958">
                  <c:v>183.13184099997602</c:v>
                </c:pt>
                <c:pt idx="54959">
                  <c:v>183.13198399982801</c:v>
                </c:pt>
                <c:pt idx="54960">
                  <c:v>183.13275099990202</c:v>
                </c:pt>
                <c:pt idx="54961">
                  <c:v>183.13287699993398</c:v>
                </c:pt>
                <c:pt idx="54962">
                  <c:v>183.133583000199</c:v>
                </c:pt>
                <c:pt idx="54963">
                  <c:v>183.134061000146</c:v>
                </c:pt>
                <c:pt idx="54964">
                  <c:v>183.13484899999801</c:v>
                </c:pt>
                <c:pt idx="54965">
                  <c:v>183.13488800004001</c:v>
                </c:pt>
                <c:pt idx="54966">
                  <c:v>183.13575599995602</c:v>
                </c:pt>
                <c:pt idx="54967">
                  <c:v>183.14188400017801</c:v>
                </c:pt>
                <c:pt idx="54968">
                  <c:v>183.14240500012602</c:v>
                </c:pt>
                <c:pt idx="54969">
                  <c:v>183.14332899990401</c:v>
                </c:pt>
                <c:pt idx="54970">
                  <c:v>183.14406799981901</c:v>
                </c:pt>
                <c:pt idx="54971">
                  <c:v>183.15260200006301</c:v>
                </c:pt>
                <c:pt idx="54972">
                  <c:v>183.178875000066</c:v>
                </c:pt>
                <c:pt idx="54973">
                  <c:v>183.17993500022502</c:v>
                </c:pt>
                <c:pt idx="54974">
                  <c:v>183.18038400002399</c:v>
                </c:pt>
                <c:pt idx="54975">
                  <c:v>183.181114000035</c:v>
                </c:pt>
                <c:pt idx="54976">
                  <c:v>183.18166100016199</c:v>
                </c:pt>
                <c:pt idx="54977">
                  <c:v>183.18558700002501</c:v>
                </c:pt>
                <c:pt idx="54978">
                  <c:v>183.193862999814</c:v>
                </c:pt>
                <c:pt idx="54979">
                  <c:v>183.19448700003701</c:v>
                </c:pt>
                <c:pt idx="54980">
                  <c:v>183.195783999963</c:v>
                </c:pt>
                <c:pt idx="54981">
                  <c:v>183.19672799998401</c:v>
                </c:pt>
                <c:pt idx="54982">
                  <c:v>183.20421399994299</c:v>
                </c:pt>
                <c:pt idx="54983">
                  <c:v>183.21030300012299</c:v>
                </c:pt>
                <c:pt idx="54984">
                  <c:v>183.21071299987997</c:v>
                </c:pt>
                <c:pt idx="54985">
                  <c:v>183.21078999997499</c:v>
                </c:pt>
                <c:pt idx="54986">
                  <c:v>183.211461000155</c:v>
                </c:pt>
                <c:pt idx="54987">
                  <c:v>183.211948999996</c:v>
                </c:pt>
                <c:pt idx="54988">
                  <c:v>183.21428899980597</c:v>
                </c:pt>
                <c:pt idx="54989">
                  <c:v>183.21533700009201</c:v>
                </c:pt>
                <c:pt idx="54990">
                  <c:v>183.21592700021898</c:v>
                </c:pt>
                <c:pt idx="54991">
                  <c:v>183.21706999995499</c:v>
                </c:pt>
                <c:pt idx="54992">
                  <c:v>183.21789899982801</c:v>
                </c:pt>
                <c:pt idx="54993">
                  <c:v>183.26046299989599</c:v>
                </c:pt>
                <c:pt idx="54994">
                  <c:v>183.26096800001298</c:v>
                </c:pt>
                <c:pt idx="54995">
                  <c:v>183.26380799999203</c:v>
                </c:pt>
                <c:pt idx="54996">
                  <c:v>183.26438099984401</c:v>
                </c:pt>
                <c:pt idx="54997">
                  <c:v>183.265460999791</c:v>
                </c:pt>
                <c:pt idx="54998">
                  <c:v>183.26622099993901</c:v>
                </c:pt>
                <c:pt idx="54999">
                  <c:v>183.27521599985599</c:v>
                </c:pt>
                <c:pt idx="55000">
                  <c:v>183.278773999973</c:v>
                </c:pt>
                <c:pt idx="55001">
                  <c:v>183.27907499997301</c:v>
                </c:pt>
                <c:pt idx="55002">
                  <c:v>183.27968499988799</c:v>
                </c:pt>
                <c:pt idx="55003">
                  <c:v>183.280096000089</c:v>
                </c:pt>
                <c:pt idx="55004">
                  <c:v>183.28151700006802</c:v>
                </c:pt>
                <c:pt idx="55005">
                  <c:v>183.28366700006802</c:v>
                </c:pt>
                <c:pt idx="55006">
                  <c:v>183.284271000047</c:v>
                </c:pt>
                <c:pt idx="55007">
                  <c:v>183.28564600005799</c:v>
                </c:pt>
                <c:pt idx="55008">
                  <c:v>183.28650600005798</c:v>
                </c:pt>
                <c:pt idx="55009">
                  <c:v>183.31258299985998</c:v>
                </c:pt>
                <c:pt idx="55010">
                  <c:v>183.31319700018798</c:v>
                </c:pt>
                <c:pt idx="55011">
                  <c:v>183.31454000008301</c:v>
                </c:pt>
                <c:pt idx="55012">
                  <c:v>183.31552100016702</c:v>
                </c:pt>
                <c:pt idx="55013">
                  <c:v>183.31644599993501</c:v>
                </c:pt>
                <c:pt idx="55014">
                  <c:v>183.331149999958</c:v>
                </c:pt>
                <c:pt idx="55015">
                  <c:v>183.350049000182</c:v>
                </c:pt>
                <c:pt idx="55016">
                  <c:v>183.35071799992801</c:v>
                </c:pt>
                <c:pt idx="55017">
                  <c:v>183.35192599988599</c:v>
                </c:pt>
                <c:pt idx="55018">
                  <c:v>183.35295899987599</c:v>
                </c:pt>
                <c:pt idx="55019">
                  <c:v>183.35319800007701</c:v>
                </c:pt>
                <c:pt idx="55020">
                  <c:v>183.353401000204</c:v>
                </c:pt>
                <c:pt idx="55021">
                  <c:v>183.35411199996</c:v>
                </c:pt>
                <c:pt idx="55022">
                  <c:v>183.35449000005599</c:v>
                </c:pt>
                <c:pt idx="55023">
                  <c:v>183.35471499995</c:v>
                </c:pt>
                <c:pt idx="55024">
                  <c:v>183.35522200004499</c:v>
                </c:pt>
                <c:pt idx="55025">
                  <c:v>183.35642700003498</c:v>
                </c:pt>
                <c:pt idx="55026">
                  <c:v>183.35653900021498</c:v>
                </c:pt>
                <c:pt idx="55027">
                  <c:v>183.357700000215</c:v>
                </c:pt>
                <c:pt idx="55028">
                  <c:v>183.37433199985702</c:v>
                </c:pt>
                <c:pt idx="55029">
                  <c:v>183.37496200001601</c:v>
                </c:pt>
                <c:pt idx="55030">
                  <c:v>183.37612999994201</c:v>
                </c:pt>
                <c:pt idx="55031">
                  <c:v>183.377013000153</c:v>
                </c:pt>
                <c:pt idx="55032">
                  <c:v>183.38884600007</c:v>
                </c:pt>
                <c:pt idx="55033">
                  <c:v>183.38921699978499</c:v>
                </c:pt>
                <c:pt idx="55034">
                  <c:v>183.38998599983799</c:v>
                </c:pt>
                <c:pt idx="55035">
                  <c:v>183.390517000134</c:v>
                </c:pt>
                <c:pt idx="55036">
                  <c:v>183.39095999999699</c:v>
                </c:pt>
                <c:pt idx="55037">
                  <c:v>183.39164300004899</c:v>
                </c:pt>
                <c:pt idx="55038">
                  <c:v>183.39254600005</c:v>
                </c:pt>
                <c:pt idx="55039">
                  <c:v>183.39368199985901</c:v>
                </c:pt>
                <c:pt idx="55040">
                  <c:v>183.405370999935</c:v>
                </c:pt>
                <c:pt idx="55041">
                  <c:v>183.40606899982899</c:v>
                </c:pt>
                <c:pt idx="55042">
                  <c:v>183.40733600007297</c:v>
                </c:pt>
                <c:pt idx="55043">
                  <c:v>183.40736500022101</c:v>
                </c:pt>
                <c:pt idx="55044">
                  <c:v>183.408328000041</c:v>
                </c:pt>
                <c:pt idx="55045">
                  <c:v>183.40951399977698</c:v>
                </c:pt>
                <c:pt idx="55046">
                  <c:v>183.43159100004399</c:v>
                </c:pt>
                <c:pt idx="55047">
                  <c:v>183.456604000184</c:v>
                </c:pt>
                <c:pt idx="55048">
                  <c:v>183.45759700014202</c:v>
                </c:pt>
                <c:pt idx="55049">
                  <c:v>183.45954200003601</c:v>
                </c:pt>
                <c:pt idx="55050">
                  <c:v>183.46022200012101</c:v>
                </c:pt>
                <c:pt idx="55051">
                  <c:v>183.46153299989899</c:v>
                </c:pt>
                <c:pt idx="55052">
                  <c:v>183.462491000227</c:v>
                </c:pt>
                <c:pt idx="55053">
                  <c:v>183.466207000037</c:v>
                </c:pt>
                <c:pt idx="55054">
                  <c:v>183.46678699981499</c:v>
                </c:pt>
                <c:pt idx="55055">
                  <c:v>183.46759799987899</c:v>
                </c:pt>
                <c:pt idx="55056">
                  <c:v>183.46828099993198</c:v>
                </c:pt>
                <c:pt idx="55057">
                  <c:v>183.47034799990001</c:v>
                </c:pt>
                <c:pt idx="55058">
                  <c:v>183.47313999993199</c:v>
                </c:pt>
                <c:pt idx="55059">
                  <c:v>183.47378999987899</c:v>
                </c:pt>
                <c:pt idx="55060">
                  <c:v>183.47515999994297</c:v>
                </c:pt>
                <c:pt idx="55061">
                  <c:v>183.47620699978501</c:v>
                </c:pt>
                <c:pt idx="55062">
                  <c:v>183.47923400005999</c:v>
                </c:pt>
                <c:pt idx="55063">
                  <c:v>183.49914400005201</c:v>
                </c:pt>
                <c:pt idx="55064">
                  <c:v>183.49981499977699</c:v>
                </c:pt>
                <c:pt idx="55065">
                  <c:v>183.501127999988</c:v>
                </c:pt>
                <c:pt idx="55066">
                  <c:v>183.50206200011598</c:v>
                </c:pt>
                <c:pt idx="55067">
                  <c:v>183.51402100006399</c:v>
                </c:pt>
                <c:pt idx="55068">
                  <c:v>183.51447199984199</c:v>
                </c:pt>
                <c:pt idx="55069">
                  <c:v>183.51532199994799</c:v>
                </c:pt>
                <c:pt idx="55070">
                  <c:v>183.515917000022</c:v>
                </c:pt>
                <c:pt idx="55071">
                  <c:v>183.51978500004398</c:v>
                </c:pt>
                <c:pt idx="55072">
                  <c:v>183.520400999896</c:v>
                </c:pt>
                <c:pt idx="55073">
                  <c:v>183.52159699998001</c:v>
                </c:pt>
                <c:pt idx="55074">
                  <c:v>183.52234800022399</c:v>
                </c:pt>
                <c:pt idx="55075">
                  <c:v>183.527442000013</c:v>
                </c:pt>
                <c:pt idx="55076">
                  <c:v>183.53234100004499</c:v>
                </c:pt>
                <c:pt idx="55077">
                  <c:v>183.53296399982301</c:v>
                </c:pt>
                <c:pt idx="55078">
                  <c:v>183.534119999876</c:v>
                </c:pt>
                <c:pt idx="55079">
                  <c:v>183.53418900005599</c:v>
                </c:pt>
                <c:pt idx="55080">
                  <c:v>183.53509400003497</c:v>
                </c:pt>
                <c:pt idx="55081">
                  <c:v>183.53727200019401</c:v>
                </c:pt>
                <c:pt idx="55082">
                  <c:v>183.55205099987799</c:v>
                </c:pt>
                <c:pt idx="55083">
                  <c:v>183.55261799979399</c:v>
                </c:pt>
                <c:pt idx="55084">
                  <c:v>183.553777999804</c:v>
                </c:pt>
                <c:pt idx="55085">
                  <c:v>183.554599000217</c:v>
                </c:pt>
                <c:pt idx="55086">
                  <c:v>183.556385999963</c:v>
                </c:pt>
                <c:pt idx="55087">
                  <c:v>183.55818400004802</c:v>
                </c:pt>
                <c:pt idx="55088">
                  <c:v>183.55924099978398</c:v>
                </c:pt>
                <c:pt idx="55089">
                  <c:v>183.56003600001699</c:v>
                </c:pt>
                <c:pt idx="55090">
                  <c:v>183.561195000038</c:v>
                </c:pt>
                <c:pt idx="55091">
                  <c:v>183.56191000020701</c:v>
                </c:pt>
                <c:pt idx="55092">
                  <c:v>183.56320700013302</c:v>
                </c:pt>
                <c:pt idx="55093">
                  <c:v>183.56469299987998</c:v>
                </c:pt>
                <c:pt idx="55094">
                  <c:v>183.56836900011302</c:v>
                </c:pt>
                <c:pt idx="55095">
                  <c:v>183.56902200002801</c:v>
                </c:pt>
                <c:pt idx="55096">
                  <c:v>183.57031200002803</c:v>
                </c:pt>
                <c:pt idx="55097">
                  <c:v>183.571250000113</c:v>
                </c:pt>
                <c:pt idx="55098">
                  <c:v>183.57382600015598</c:v>
                </c:pt>
                <c:pt idx="55099">
                  <c:v>183.57557299986999</c:v>
                </c:pt>
                <c:pt idx="55100">
                  <c:v>183.57714700005002</c:v>
                </c:pt>
                <c:pt idx="55101">
                  <c:v>183.57716399987098</c:v>
                </c:pt>
                <c:pt idx="55102">
                  <c:v>183.57782600014599</c:v>
                </c:pt>
                <c:pt idx="55103">
                  <c:v>183.579034000104</c:v>
                </c:pt>
                <c:pt idx="55104">
                  <c:v>183.57989700007201</c:v>
                </c:pt>
                <c:pt idx="55105">
                  <c:v>183.584597999924</c:v>
                </c:pt>
                <c:pt idx="55106">
                  <c:v>183.58663099979799</c:v>
                </c:pt>
                <c:pt idx="55107">
                  <c:v>183.58706900016799</c:v>
                </c:pt>
                <c:pt idx="55108">
                  <c:v>183.58789100011501</c:v>
                </c:pt>
                <c:pt idx="55109">
                  <c:v>183.58841899998799</c:v>
                </c:pt>
                <c:pt idx="55110">
                  <c:v>183.59727599999999</c:v>
                </c:pt>
                <c:pt idx="55111">
                  <c:v>183.597739000106</c:v>
                </c:pt>
                <c:pt idx="55112">
                  <c:v>183.59861299995802</c:v>
                </c:pt>
                <c:pt idx="55113">
                  <c:v>183.59918899977799</c:v>
                </c:pt>
                <c:pt idx="55114">
                  <c:v>183.60452400020199</c:v>
                </c:pt>
                <c:pt idx="55115">
                  <c:v>183.60508600016999</c:v>
                </c:pt>
                <c:pt idx="55116">
                  <c:v>183.60605999987399</c:v>
                </c:pt>
                <c:pt idx="55117">
                  <c:v>183.60680200021301</c:v>
                </c:pt>
                <c:pt idx="55118">
                  <c:v>183.61240800004398</c:v>
                </c:pt>
                <c:pt idx="55119">
                  <c:v>183.62172300021402</c:v>
                </c:pt>
                <c:pt idx="55120">
                  <c:v>183.62228600017198</c:v>
                </c:pt>
                <c:pt idx="55121">
                  <c:v>183.62454699990801</c:v>
                </c:pt>
                <c:pt idx="55122">
                  <c:v>183.624592999876</c:v>
                </c:pt>
                <c:pt idx="55123">
                  <c:v>183.62479000006701</c:v>
                </c:pt>
                <c:pt idx="55124">
                  <c:v>183.62595300004602</c:v>
                </c:pt>
                <c:pt idx="55125">
                  <c:v>183.62616300009901</c:v>
                </c:pt>
                <c:pt idx="55126">
                  <c:v>183.62690000003499</c:v>
                </c:pt>
                <c:pt idx="55127">
                  <c:v>183.626987000025</c:v>
                </c:pt>
                <c:pt idx="55128">
                  <c:v>183.62707200003499</c:v>
                </c:pt>
                <c:pt idx="55129">
                  <c:v>183.628279000004</c:v>
                </c:pt>
                <c:pt idx="55130">
                  <c:v>183.62890300022599</c:v>
                </c:pt>
                <c:pt idx="55131">
                  <c:v>183.62938400014099</c:v>
                </c:pt>
                <c:pt idx="55132">
                  <c:v>183.63751100014201</c:v>
                </c:pt>
                <c:pt idx="55133">
                  <c:v>183.64624900004802</c:v>
                </c:pt>
                <c:pt idx="55134">
                  <c:v>183.647488000133</c:v>
                </c:pt>
                <c:pt idx="55135">
                  <c:v>183.64798599986898</c:v>
                </c:pt>
                <c:pt idx="55136">
                  <c:v>183.64873200016498</c:v>
                </c:pt>
                <c:pt idx="55137">
                  <c:v>183.649362999858</c:v>
                </c:pt>
                <c:pt idx="55138">
                  <c:v>183.649593000154</c:v>
                </c:pt>
                <c:pt idx="55139">
                  <c:v>183.66117100003902</c:v>
                </c:pt>
                <c:pt idx="55140">
                  <c:v>183.67372900001999</c:v>
                </c:pt>
                <c:pt idx="55141">
                  <c:v>183.67687599993499</c:v>
                </c:pt>
                <c:pt idx="55142">
                  <c:v>183.6775390002</c:v>
                </c:pt>
                <c:pt idx="55143">
                  <c:v>183.67867899996702</c:v>
                </c:pt>
                <c:pt idx="55144">
                  <c:v>183.67954499990401</c:v>
                </c:pt>
                <c:pt idx="55145">
                  <c:v>183.683202999873</c:v>
                </c:pt>
                <c:pt idx="55146">
                  <c:v>183.683516000201</c:v>
                </c:pt>
                <c:pt idx="55147">
                  <c:v>183.68412600011598</c:v>
                </c:pt>
                <c:pt idx="55148">
                  <c:v>183.68456000007399</c:v>
                </c:pt>
                <c:pt idx="55149">
                  <c:v>183.69998600019198</c:v>
                </c:pt>
                <c:pt idx="55150">
                  <c:v>183.72276199988801</c:v>
                </c:pt>
                <c:pt idx="55151">
                  <c:v>183.735160000196</c:v>
                </c:pt>
                <c:pt idx="55152">
                  <c:v>183.737909000228</c:v>
                </c:pt>
                <c:pt idx="55153">
                  <c:v>183.74780300018702</c:v>
                </c:pt>
                <c:pt idx="55154">
                  <c:v>183.74853300019799</c:v>
                </c:pt>
                <c:pt idx="55155">
                  <c:v>183.75010999989101</c:v>
                </c:pt>
                <c:pt idx="55156">
                  <c:v>183.75107500014499</c:v>
                </c:pt>
                <c:pt idx="55157">
                  <c:v>183.75418899995501</c:v>
                </c:pt>
                <c:pt idx="55158">
                  <c:v>183.75489600020902</c:v>
                </c:pt>
                <c:pt idx="55159">
                  <c:v>183.75619500011399</c:v>
                </c:pt>
                <c:pt idx="55160">
                  <c:v>183.75750199993399</c:v>
                </c:pt>
                <c:pt idx="55161">
                  <c:v>183.76107199992401</c:v>
                </c:pt>
                <c:pt idx="55162">
                  <c:v>183.76168199983999</c:v>
                </c:pt>
                <c:pt idx="55163">
                  <c:v>183.762914999988</c:v>
                </c:pt>
                <c:pt idx="55164">
                  <c:v>183.763860999988</c:v>
                </c:pt>
                <c:pt idx="55165">
                  <c:v>183.77405699993602</c:v>
                </c:pt>
                <c:pt idx="55166">
                  <c:v>183.77478899992599</c:v>
                </c:pt>
                <c:pt idx="55167">
                  <c:v>183.77591999978901</c:v>
                </c:pt>
                <c:pt idx="55168">
                  <c:v>183.77674700013802</c:v>
                </c:pt>
                <c:pt idx="55169">
                  <c:v>183.793113999854</c:v>
                </c:pt>
                <c:pt idx="55170">
                  <c:v>183.79377600012901</c:v>
                </c:pt>
                <c:pt idx="55171">
                  <c:v>183.794902000045</c:v>
                </c:pt>
                <c:pt idx="55172">
                  <c:v>183.79584400008699</c:v>
                </c:pt>
                <c:pt idx="55173">
                  <c:v>183.796275000077</c:v>
                </c:pt>
                <c:pt idx="55174">
                  <c:v>183.79674300012903</c:v>
                </c:pt>
                <c:pt idx="55175">
                  <c:v>183.797531999971</c:v>
                </c:pt>
                <c:pt idx="55176">
                  <c:v>183.79813299998199</c:v>
                </c:pt>
                <c:pt idx="55177">
                  <c:v>183.80125200019299</c:v>
                </c:pt>
                <c:pt idx="55178">
                  <c:v>183.80172300021499</c:v>
                </c:pt>
                <c:pt idx="55179">
                  <c:v>183.80260200001402</c:v>
                </c:pt>
                <c:pt idx="55180">
                  <c:v>183.80329799992901</c:v>
                </c:pt>
                <c:pt idx="55181">
                  <c:v>183.80365900020399</c:v>
                </c:pt>
                <c:pt idx="55182">
                  <c:v>183.804682999834</c:v>
                </c:pt>
                <c:pt idx="55183">
                  <c:v>183.80515399985501</c:v>
                </c:pt>
                <c:pt idx="55184">
                  <c:v>183.80591400000398</c:v>
                </c:pt>
                <c:pt idx="55185">
                  <c:v>183.80707799997199</c:v>
                </c:pt>
                <c:pt idx="55186">
                  <c:v>183.80768399992999</c:v>
                </c:pt>
                <c:pt idx="55187">
                  <c:v>183.83111899993301</c:v>
                </c:pt>
                <c:pt idx="55188">
                  <c:v>183.834948999901</c:v>
                </c:pt>
                <c:pt idx="55189">
                  <c:v>183.83534399981701</c:v>
                </c:pt>
                <c:pt idx="55190">
                  <c:v>183.83614100002802</c:v>
                </c:pt>
                <c:pt idx="55191">
                  <c:v>183.83663599979602</c:v>
                </c:pt>
                <c:pt idx="55192">
                  <c:v>183.83837300007099</c:v>
                </c:pt>
                <c:pt idx="55193">
                  <c:v>183.83904299980699</c:v>
                </c:pt>
                <c:pt idx="55194">
                  <c:v>183.840274999965</c:v>
                </c:pt>
                <c:pt idx="55195">
                  <c:v>183.84117499999698</c:v>
                </c:pt>
                <c:pt idx="55196">
                  <c:v>183.84520700010299</c:v>
                </c:pt>
                <c:pt idx="55197">
                  <c:v>183.85184999988201</c:v>
                </c:pt>
                <c:pt idx="55198">
                  <c:v>183.85383699978701</c:v>
                </c:pt>
                <c:pt idx="55199">
                  <c:v>183.85442299995699</c:v>
                </c:pt>
                <c:pt idx="55200">
                  <c:v>183.85561400009399</c:v>
                </c:pt>
                <c:pt idx="55201">
                  <c:v>183.85648599996702</c:v>
                </c:pt>
                <c:pt idx="55202">
                  <c:v>183.86946600003202</c:v>
                </c:pt>
                <c:pt idx="55203">
                  <c:v>183.872410999811</c:v>
                </c:pt>
                <c:pt idx="55204">
                  <c:v>183.87329400002199</c:v>
                </c:pt>
                <c:pt idx="55205">
                  <c:v>183.87374099984299</c:v>
                </c:pt>
                <c:pt idx="55206">
                  <c:v>183.87399299990599</c:v>
                </c:pt>
                <c:pt idx="55207">
                  <c:v>183.87531899998001</c:v>
                </c:pt>
                <c:pt idx="55208">
                  <c:v>183.87619499981099</c:v>
                </c:pt>
                <c:pt idx="55209">
                  <c:v>183.87813299978001</c:v>
                </c:pt>
                <c:pt idx="55210">
                  <c:v>183.88010299986402</c:v>
                </c:pt>
                <c:pt idx="55211">
                  <c:v>183.888515000035</c:v>
                </c:pt>
                <c:pt idx="55212">
                  <c:v>183.90271799989901</c:v>
                </c:pt>
                <c:pt idx="55213">
                  <c:v>183.91039400012201</c:v>
                </c:pt>
                <c:pt idx="55214">
                  <c:v>183.910817000196</c:v>
                </c:pt>
                <c:pt idx="55215">
                  <c:v>183.91166899982602</c:v>
                </c:pt>
                <c:pt idx="55216">
                  <c:v>183.91225999994199</c:v>
                </c:pt>
                <c:pt idx="55217">
                  <c:v>183.917207999911</c:v>
                </c:pt>
                <c:pt idx="55218">
                  <c:v>183.919710999816</c:v>
                </c:pt>
                <c:pt idx="55219">
                  <c:v>183.92804699988099</c:v>
                </c:pt>
                <c:pt idx="55220">
                  <c:v>183.93138700002899</c:v>
                </c:pt>
                <c:pt idx="55221">
                  <c:v>183.93186599996599</c:v>
                </c:pt>
                <c:pt idx="55222">
                  <c:v>183.93269599982801</c:v>
                </c:pt>
                <c:pt idx="55223">
                  <c:v>183.93337599991301</c:v>
                </c:pt>
                <c:pt idx="55224">
                  <c:v>183.937256999797</c:v>
                </c:pt>
                <c:pt idx="55225">
                  <c:v>183.93745000003</c:v>
                </c:pt>
                <c:pt idx="55226">
                  <c:v>183.93786200022001</c:v>
                </c:pt>
                <c:pt idx="55227">
                  <c:v>183.93818200001903</c:v>
                </c:pt>
                <c:pt idx="55228">
                  <c:v>183.93916100012498</c:v>
                </c:pt>
                <c:pt idx="55229">
                  <c:v>183.93945600018901</c:v>
                </c:pt>
                <c:pt idx="55230">
                  <c:v>183.940066000104</c:v>
                </c:pt>
                <c:pt idx="55231">
                  <c:v>183.94079100016799</c:v>
                </c:pt>
                <c:pt idx="55232">
                  <c:v>183.950821000053</c:v>
                </c:pt>
                <c:pt idx="55233">
                  <c:v>183.95142999997898</c:v>
                </c:pt>
                <c:pt idx="55234">
                  <c:v>183.95170299981999</c:v>
                </c:pt>
                <c:pt idx="55235">
                  <c:v>183.95240000018001</c:v>
                </c:pt>
                <c:pt idx="55236">
                  <c:v>183.95262600006299</c:v>
                </c:pt>
                <c:pt idx="55237">
                  <c:v>183.95345999988402</c:v>
                </c:pt>
                <c:pt idx="55238">
                  <c:v>183.95347600016902</c:v>
                </c:pt>
                <c:pt idx="55239">
                  <c:v>183.95429800011598</c:v>
                </c:pt>
                <c:pt idx="55240">
                  <c:v>183.955334000074</c:v>
                </c:pt>
                <c:pt idx="55241">
                  <c:v>183.97371699984402</c:v>
                </c:pt>
                <c:pt idx="55242">
                  <c:v>183.97405999985401</c:v>
                </c:pt>
                <c:pt idx="55243">
                  <c:v>183.97474499988601</c:v>
                </c:pt>
                <c:pt idx="55244">
                  <c:v>183.97527500019299</c:v>
                </c:pt>
                <c:pt idx="55245">
                  <c:v>183.97538299996</c:v>
                </c:pt>
                <c:pt idx="55246">
                  <c:v>184.001049000016</c:v>
                </c:pt>
                <c:pt idx="55247">
                  <c:v>184.001697999974</c:v>
                </c:pt>
                <c:pt idx="55248">
                  <c:v>184.00294399998501</c:v>
                </c:pt>
                <c:pt idx="55249">
                  <c:v>184.00378600017501</c:v>
                </c:pt>
                <c:pt idx="55250">
                  <c:v>184.00960799999601</c:v>
                </c:pt>
                <c:pt idx="55251">
                  <c:v>184.01748499991299</c:v>
                </c:pt>
                <c:pt idx="55252">
                  <c:v>184.017705999849</c:v>
                </c:pt>
                <c:pt idx="55253">
                  <c:v>184.01809899978599</c:v>
                </c:pt>
                <c:pt idx="55254">
                  <c:v>184.01922600014498</c:v>
                </c:pt>
                <c:pt idx="55255">
                  <c:v>184.02003700020902</c:v>
                </c:pt>
                <c:pt idx="55256">
                  <c:v>184.03543500016801</c:v>
                </c:pt>
                <c:pt idx="55257">
                  <c:v>184.03573400018999</c:v>
                </c:pt>
                <c:pt idx="55258">
                  <c:v>184.03600600004199</c:v>
                </c:pt>
                <c:pt idx="55259">
                  <c:v>184.03687099998899</c:v>
                </c:pt>
                <c:pt idx="55260">
                  <c:v>184.037827999873</c:v>
                </c:pt>
                <c:pt idx="55261">
                  <c:v>184.044761000222</c:v>
                </c:pt>
                <c:pt idx="55262">
                  <c:v>184.04537500009599</c:v>
                </c:pt>
                <c:pt idx="55263">
                  <c:v>184.04606400008498</c:v>
                </c:pt>
                <c:pt idx="55264">
                  <c:v>184.04737599985299</c:v>
                </c:pt>
                <c:pt idx="55265">
                  <c:v>184.04841800020199</c:v>
                </c:pt>
                <c:pt idx="55266">
                  <c:v>184.048488999906</c:v>
                </c:pt>
                <c:pt idx="55267">
                  <c:v>184.048978000191</c:v>
                </c:pt>
                <c:pt idx="55268">
                  <c:v>184.04989700002199</c:v>
                </c:pt>
                <c:pt idx="55269">
                  <c:v>184.05052500020199</c:v>
                </c:pt>
                <c:pt idx="55270">
                  <c:v>184.05709799981099</c:v>
                </c:pt>
                <c:pt idx="55271">
                  <c:v>184.05892600003401</c:v>
                </c:pt>
                <c:pt idx="55272">
                  <c:v>184.06330000016098</c:v>
                </c:pt>
                <c:pt idx="55273">
                  <c:v>184.08426399992001</c:v>
                </c:pt>
                <c:pt idx="55274">
                  <c:v>184.08474899979402</c:v>
                </c:pt>
                <c:pt idx="55275">
                  <c:v>184.08555799987798</c:v>
                </c:pt>
                <c:pt idx="55276">
                  <c:v>184.08614800000501</c:v>
                </c:pt>
                <c:pt idx="55277">
                  <c:v>184.09540099992202</c:v>
                </c:pt>
                <c:pt idx="55278">
                  <c:v>184.11721800020999</c:v>
                </c:pt>
                <c:pt idx="55279">
                  <c:v>184.122136000041</c:v>
                </c:pt>
                <c:pt idx="55280">
                  <c:v>184.12729700003101</c:v>
                </c:pt>
                <c:pt idx="55281">
                  <c:v>184.12871400005298</c:v>
                </c:pt>
                <c:pt idx="55282">
                  <c:v>184.15012000014002</c:v>
                </c:pt>
                <c:pt idx="55283">
                  <c:v>184.15078499992799</c:v>
                </c:pt>
                <c:pt idx="55284">
                  <c:v>184.15203599988601</c:v>
                </c:pt>
                <c:pt idx="55285">
                  <c:v>184.15218100017199</c:v>
                </c:pt>
                <c:pt idx="55286">
                  <c:v>184.15266900001299</c:v>
                </c:pt>
                <c:pt idx="55287">
                  <c:v>184.15295400018201</c:v>
                </c:pt>
                <c:pt idx="55288">
                  <c:v>184.15348100006602</c:v>
                </c:pt>
                <c:pt idx="55289">
                  <c:v>184.15419099983401</c:v>
                </c:pt>
                <c:pt idx="55290">
                  <c:v>184.15694900022501</c:v>
                </c:pt>
                <c:pt idx="55291">
                  <c:v>184.157452999897</c:v>
                </c:pt>
                <c:pt idx="55292">
                  <c:v>184.15837900010899</c:v>
                </c:pt>
                <c:pt idx="55293">
                  <c:v>184.159092999834</c:v>
                </c:pt>
                <c:pt idx="55294">
                  <c:v>184.15939499982397</c:v>
                </c:pt>
                <c:pt idx="55295">
                  <c:v>184.160092000183</c:v>
                </c:pt>
                <c:pt idx="55296">
                  <c:v>184.16134400013101</c:v>
                </c:pt>
                <c:pt idx="55297">
                  <c:v>184.16238500003601</c:v>
                </c:pt>
                <c:pt idx="55298">
                  <c:v>184.190260999912</c:v>
                </c:pt>
                <c:pt idx="55299">
                  <c:v>184.19096800016601</c:v>
                </c:pt>
                <c:pt idx="55300">
                  <c:v>184.192213000187</c:v>
                </c:pt>
                <c:pt idx="55301">
                  <c:v>184.19311099978501</c:v>
                </c:pt>
                <c:pt idx="55302">
                  <c:v>184.19350100020799</c:v>
                </c:pt>
                <c:pt idx="55303">
                  <c:v>184.194167999976</c:v>
                </c:pt>
                <c:pt idx="55304">
                  <c:v>184.19536800001799</c:v>
                </c:pt>
                <c:pt idx="55305">
                  <c:v>184.19620399981702</c:v>
                </c:pt>
                <c:pt idx="55306">
                  <c:v>184.19707600014499</c:v>
                </c:pt>
                <c:pt idx="55307">
                  <c:v>184.19784400020902</c:v>
                </c:pt>
                <c:pt idx="55308">
                  <c:v>184.19916799985</c:v>
                </c:pt>
                <c:pt idx="55309">
                  <c:v>184.20016600020901</c:v>
                </c:pt>
                <c:pt idx="55310">
                  <c:v>184.20323899999801</c:v>
                </c:pt>
                <c:pt idx="55311">
                  <c:v>184.210495000115</c:v>
                </c:pt>
                <c:pt idx="55312">
                  <c:v>184.21111799989302</c:v>
                </c:pt>
                <c:pt idx="55313">
                  <c:v>184.212400999967</c:v>
                </c:pt>
                <c:pt idx="55314">
                  <c:v>184.21335099992498</c:v>
                </c:pt>
                <c:pt idx="55315">
                  <c:v>184.21460799982</c:v>
                </c:pt>
                <c:pt idx="55316">
                  <c:v>184.215010000116</c:v>
                </c:pt>
                <c:pt idx="55317">
                  <c:v>184.21580299991501</c:v>
                </c:pt>
                <c:pt idx="55318">
                  <c:v>184.216426000148</c:v>
                </c:pt>
                <c:pt idx="55319">
                  <c:v>184.217387999979</c:v>
                </c:pt>
                <c:pt idx="55320">
                  <c:v>184.21785600003201</c:v>
                </c:pt>
                <c:pt idx="55321">
                  <c:v>184.21863100002102</c:v>
                </c:pt>
                <c:pt idx="55322">
                  <c:v>184.21897400003201</c:v>
                </c:pt>
                <c:pt idx="55323">
                  <c:v>184.219308000137</c:v>
                </c:pt>
                <c:pt idx="55324">
                  <c:v>184.22975100020199</c:v>
                </c:pt>
                <c:pt idx="55325">
                  <c:v>184.230234000096</c:v>
                </c:pt>
                <c:pt idx="55326">
                  <c:v>184.23114899997</c:v>
                </c:pt>
                <c:pt idx="55327">
                  <c:v>184.23181300022401</c:v>
                </c:pt>
                <c:pt idx="55328">
                  <c:v>184.23199100016001</c:v>
                </c:pt>
                <c:pt idx="55329">
                  <c:v>184.235796999928</c:v>
                </c:pt>
                <c:pt idx="55330">
                  <c:v>184.23645199982198</c:v>
                </c:pt>
                <c:pt idx="55331">
                  <c:v>184.23756499987502</c:v>
                </c:pt>
                <c:pt idx="55332">
                  <c:v>184.23887400012902</c:v>
                </c:pt>
                <c:pt idx="55333">
                  <c:v>184.25005300014101</c:v>
                </c:pt>
                <c:pt idx="55334">
                  <c:v>184.25144699995101</c:v>
                </c:pt>
                <c:pt idx="55335">
                  <c:v>184.25203900005701</c:v>
                </c:pt>
                <c:pt idx="55336">
                  <c:v>184.25300599983501</c:v>
                </c:pt>
                <c:pt idx="55337">
                  <c:v>184.253659000205</c:v>
                </c:pt>
                <c:pt idx="55338">
                  <c:v>184.254161999888</c:v>
                </c:pt>
                <c:pt idx="55339">
                  <c:v>184.25486900014201</c:v>
                </c:pt>
                <c:pt idx="55340">
                  <c:v>184.256208000078</c:v>
                </c:pt>
                <c:pt idx="55341">
                  <c:v>184.257292999973</c:v>
                </c:pt>
                <c:pt idx="55342">
                  <c:v>184.27383800008101</c:v>
                </c:pt>
                <c:pt idx="55343">
                  <c:v>184.27869300012298</c:v>
                </c:pt>
                <c:pt idx="55344">
                  <c:v>184.28085200002801</c:v>
                </c:pt>
                <c:pt idx="55345">
                  <c:v>184.30084700003098</c:v>
                </c:pt>
                <c:pt idx="55346">
                  <c:v>184.30244399996801</c:v>
                </c:pt>
                <c:pt idx="55347">
                  <c:v>184.31099300005297</c:v>
                </c:pt>
                <c:pt idx="55348">
                  <c:v>184.31144599981002</c:v>
                </c:pt>
                <c:pt idx="55349">
                  <c:v>184.312344999852</c:v>
                </c:pt>
                <c:pt idx="55350">
                  <c:v>184.31287200019099</c:v>
                </c:pt>
                <c:pt idx="55351">
                  <c:v>184.31434300009599</c:v>
                </c:pt>
                <c:pt idx="55352">
                  <c:v>184.31491799992702</c:v>
                </c:pt>
                <c:pt idx="55353">
                  <c:v>184.315911999874</c:v>
                </c:pt>
                <c:pt idx="55354">
                  <c:v>184.31666900005399</c:v>
                </c:pt>
                <c:pt idx="55355">
                  <c:v>184.32165500007599</c:v>
                </c:pt>
                <c:pt idx="55356">
                  <c:v>184.32497200001299</c:v>
                </c:pt>
                <c:pt idx="55357">
                  <c:v>184.32568099979099</c:v>
                </c:pt>
                <c:pt idx="55358">
                  <c:v>184.326634000171</c:v>
                </c:pt>
                <c:pt idx="55359">
                  <c:v>184.32685100014999</c:v>
                </c:pt>
                <c:pt idx="55360">
                  <c:v>184.327775999918</c:v>
                </c:pt>
                <c:pt idx="55361">
                  <c:v>184.32790499991802</c:v>
                </c:pt>
                <c:pt idx="55362">
                  <c:v>184.32871699997099</c:v>
                </c:pt>
                <c:pt idx="55363">
                  <c:v>184.329201999844</c:v>
                </c:pt>
                <c:pt idx="55364">
                  <c:v>184.32925800016099</c:v>
                </c:pt>
                <c:pt idx="55365">
                  <c:v>184.330857000077</c:v>
                </c:pt>
                <c:pt idx="55366">
                  <c:v>184.33144600021402</c:v>
                </c:pt>
                <c:pt idx="55367">
                  <c:v>184.332504999929</c:v>
                </c:pt>
                <c:pt idx="55368">
                  <c:v>184.33330600009799</c:v>
                </c:pt>
                <c:pt idx="55369">
                  <c:v>184.35060799993101</c:v>
                </c:pt>
                <c:pt idx="55370">
                  <c:v>184.35395599999498</c:v>
                </c:pt>
                <c:pt idx="55371">
                  <c:v>184.354386999984</c:v>
                </c:pt>
                <c:pt idx="55372">
                  <c:v>184.35522600020701</c:v>
                </c:pt>
                <c:pt idx="55373">
                  <c:v>184.35579700008</c:v>
                </c:pt>
                <c:pt idx="55374">
                  <c:v>184.37549600002899</c:v>
                </c:pt>
                <c:pt idx="55375">
                  <c:v>184.376726000209</c:v>
                </c:pt>
                <c:pt idx="55376">
                  <c:v>184.376770000199</c:v>
                </c:pt>
                <c:pt idx="55377">
                  <c:v>184.37730999994503</c:v>
                </c:pt>
                <c:pt idx="55378">
                  <c:v>184.37823000022001</c:v>
                </c:pt>
                <c:pt idx="55379">
                  <c:v>184.37889500000799</c:v>
                </c:pt>
                <c:pt idx="55380">
                  <c:v>184.385133999967</c:v>
                </c:pt>
                <c:pt idx="55381">
                  <c:v>184.39345700016901</c:v>
                </c:pt>
                <c:pt idx="55382">
                  <c:v>184.40056100007399</c:v>
                </c:pt>
                <c:pt idx="55383">
                  <c:v>184.409069000139</c:v>
                </c:pt>
                <c:pt idx="55384">
                  <c:v>184.418489000108</c:v>
                </c:pt>
                <c:pt idx="55385">
                  <c:v>184.42235500015101</c:v>
                </c:pt>
                <c:pt idx="55386">
                  <c:v>184.422984999855</c:v>
                </c:pt>
                <c:pt idx="55387">
                  <c:v>184.42431799985502</c:v>
                </c:pt>
                <c:pt idx="55388">
                  <c:v>184.425223999824</c:v>
                </c:pt>
                <c:pt idx="55389">
                  <c:v>184.44324800020598</c:v>
                </c:pt>
                <c:pt idx="55390">
                  <c:v>184.443758999805</c:v>
                </c:pt>
                <c:pt idx="55391">
                  <c:v>184.46078599981701</c:v>
                </c:pt>
                <c:pt idx="55392">
                  <c:v>184.461408000061</c:v>
                </c:pt>
                <c:pt idx="55393">
                  <c:v>184.46246900020901</c:v>
                </c:pt>
                <c:pt idx="55394">
                  <c:v>184.46354600018799</c:v>
                </c:pt>
                <c:pt idx="55395">
                  <c:v>184.471194999787</c:v>
                </c:pt>
                <c:pt idx="55396">
                  <c:v>184.47293700000901</c:v>
                </c:pt>
                <c:pt idx="55397">
                  <c:v>184.473575000083</c:v>
                </c:pt>
                <c:pt idx="55398">
                  <c:v>184.47461300001999</c:v>
                </c:pt>
                <c:pt idx="55399">
                  <c:v>184.47601900015701</c:v>
                </c:pt>
                <c:pt idx="55400">
                  <c:v>184.48451999984101</c:v>
                </c:pt>
                <c:pt idx="55401">
                  <c:v>184.485069999936</c:v>
                </c:pt>
                <c:pt idx="55402">
                  <c:v>184.486021999873</c:v>
                </c:pt>
                <c:pt idx="55403">
                  <c:v>184.48625000018998</c:v>
                </c:pt>
                <c:pt idx="55404">
                  <c:v>184.48663700019</c:v>
                </c:pt>
                <c:pt idx="55405">
                  <c:v>184.48698000020099</c:v>
                </c:pt>
                <c:pt idx="55406">
                  <c:v>184.48776100012699</c:v>
                </c:pt>
                <c:pt idx="55407">
                  <c:v>184.48853600011699</c:v>
                </c:pt>
                <c:pt idx="55408">
                  <c:v>184.51196400019299</c:v>
                </c:pt>
                <c:pt idx="55409">
                  <c:v>184.51234699978102</c:v>
                </c:pt>
                <c:pt idx="55410">
                  <c:v>184.513084000172</c:v>
                </c:pt>
                <c:pt idx="55411">
                  <c:v>184.513595000225</c:v>
                </c:pt>
                <c:pt idx="55412">
                  <c:v>184.530487999836</c:v>
                </c:pt>
                <c:pt idx="55413">
                  <c:v>184.53397800021699</c:v>
                </c:pt>
                <c:pt idx="55414">
                  <c:v>184.53463400010099</c:v>
                </c:pt>
                <c:pt idx="55415">
                  <c:v>184.53580999994298</c:v>
                </c:pt>
                <c:pt idx="55416">
                  <c:v>184.536687000218</c:v>
                </c:pt>
                <c:pt idx="55417">
                  <c:v>184.543651999774</c:v>
                </c:pt>
                <c:pt idx="55418">
                  <c:v>184.55082899981701</c:v>
                </c:pt>
                <c:pt idx="55419">
                  <c:v>184.554982999998</c:v>
                </c:pt>
                <c:pt idx="55420">
                  <c:v>184.55958999993501</c:v>
                </c:pt>
                <c:pt idx="55421">
                  <c:v>184.56021800011501</c:v>
                </c:pt>
                <c:pt idx="55422">
                  <c:v>184.561441999903</c:v>
                </c:pt>
                <c:pt idx="55423">
                  <c:v>184.562239000115</c:v>
                </c:pt>
                <c:pt idx="55424">
                  <c:v>184.56462299991398</c:v>
                </c:pt>
                <c:pt idx="55425">
                  <c:v>184.56522499991399</c:v>
                </c:pt>
                <c:pt idx="55426">
                  <c:v>184.56654200008401</c:v>
                </c:pt>
                <c:pt idx="55427">
                  <c:v>184.56743700016798</c:v>
                </c:pt>
                <c:pt idx="55428">
                  <c:v>184.580749999895</c:v>
                </c:pt>
                <c:pt idx="55429">
                  <c:v>184.58919300019198</c:v>
                </c:pt>
                <c:pt idx="55430">
                  <c:v>184.58982599986402</c:v>
                </c:pt>
                <c:pt idx="55431">
                  <c:v>184.59103099985398</c:v>
                </c:pt>
                <c:pt idx="55432">
                  <c:v>184.591825000097</c:v>
                </c:pt>
                <c:pt idx="55433">
                  <c:v>184.60034800000301</c:v>
                </c:pt>
                <c:pt idx="55434">
                  <c:v>184.60100399988698</c:v>
                </c:pt>
                <c:pt idx="55435">
                  <c:v>184.602343999813</c:v>
                </c:pt>
                <c:pt idx="55436">
                  <c:v>184.60315299989799</c:v>
                </c:pt>
                <c:pt idx="55437">
                  <c:v>184.612560999994</c:v>
                </c:pt>
                <c:pt idx="55438">
                  <c:v>184.63034800015501</c:v>
                </c:pt>
                <c:pt idx="55439">
                  <c:v>184.63084999984801</c:v>
                </c:pt>
                <c:pt idx="55440">
                  <c:v>184.63176800014401</c:v>
                </c:pt>
                <c:pt idx="55441">
                  <c:v>184.63243899986898</c:v>
                </c:pt>
                <c:pt idx="55442">
                  <c:v>184.63385599989101</c:v>
                </c:pt>
                <c:pt idx="55443">
                  <c:v>184.63637400009199</c:v>
                </c:pt>
                <c:pt idx="55444">
                  <c:v>184.637102000124</c:v>
                </c:pt>
                <c:pt idx="55445">
                  <c:v>184.63842099981701</c:v>
                </c:pt>
                <c:pt idx="55446">
                  <c:v>184.639311999944</c:v>
                </c:pt>
                <c:pt idx="55447">
                  <c:v>184.64087700021898</c:v>
                </c:pt>
                <c:pt idx="55448">
                  <c:v>184.64153800005002</c:v>
                </c:pt>
                <c:pt idx="55449">
                  <c:v>184.64280199987098</c:v>
                </c:pt>
                <c:pt idx="55450">
                  <c:v>184.64379999977601</c:v>
                </c:pt>
                <c:pt idx="55451">
                  <c:v>184.65903800006299</c:v>
                </c:pt>
                <c:pt idx="55452">
                  <c:v>184.660077999978</c:v>
                </c:pt>
                <c:pt idx="55453">
                  <c:v>184.66050999995699</c:v>
                </c:pt>
                <c:pt idx="55454">
                  <c:v>184.66053700012699</c:v>
                </c:pt>
                <c:pt idx="55455">
                  <c:v>184.662420000222</c:v>
                </c:pt>
                <c:pt idx="55456">
                  <c:v>184.662669999852</c:v>
                </c:pt>
                <c:pt idx="55457">
                  <c:v>184.66395199993698</c:v>
                </c:pt>
                <c:pt idx="55458">
                  <c:v>184.664132999841</c:v>
                </c:pt>
                <c:pt idx="55459">
                  <c:v>184.66487100022201</c:v>
                </c:pt>
                <c:pt idx="55460">
                  <c:v>184.66540999997898</c:v>
                </c:pt>
                <c:pt idx="55461">
                  <c:v>184.665561000201</c:v>
                </c:pt>
                <c:pt idx="55462">
                  <c:v>184.66560600018002</c:v>
                </c:pt>
                <c:pt idx="55463">
                  <c:v>184.66645799981001</c:v>
                </c:pt>
                <c:pt idx="55464">
                  <c:v>184.66663099979903</c:v>
                </c:pt>
                <c:pt idx="55465">
                  <c:v>184.66677700007401</c:v>
                </c:pt>
                <c:pt idx="55466">
                  <c:v>184.667375000117</c:v>
                </c:pt>
                <c:pt idx="55467">
                  <c:v>184.667540000191</c:v>
                </c:pt>
                <c:pt idx="55468">
                  <c:v>184.66756599991598</c:v>
                </c:pt>
                <c:pt idx="55469">
                  <c:v>184.66825199993698</c:v>
                </c:pt>
                <c:pt idx="55470">
                  <c:v>184.66878299977898</c:v>
                </c:pt>
                <c:pt idx="55471">
                  <c:v>184.66890199988401</c:v>
                </c:pt>
                <c:pt idx="55472">
                  <c:v>184.66899499981</c:v>
                </c:pt>
                <c:pt idx="55473">
                  <c:v>184.66908700020201</c:v>
                </c:pt>
                <c:pt idx="55474">
                  <c:v>184.66917700015898</c:v>
                </c:pt>
                <c:pt idx="55475">
                  <c:v>184.66926200016999</c:v>
                </c:pt>
                <c:pt idx="55476">
                  <c:v>184.66992399998998</c:v>
                </c:pt>
                <c:pt idx="55477">
                  <c:v>184.67112700000101</c:v>
                </c:pt>
                <c:pt idx="55478">
                  <c:v>184.67155899997999</c:v>
                </c:pt>
                <c:pt idx="55479">
                  <c:v>184.67193200012801</c:v>
                </c:pt>
                <c:pt idx="55480">
                  <c:v>184.67233000001201</c:v>
                </c:pt>
                <c:pt idx="55481">
                  <c:v>184.672738999779</c:v>
                </c:pt>
                <c:pt idx="55482">
                  <c:v>184.67763499984301</c:v>
                </c:pt>
                <c:pt idx="55483">
                  <c:v>184.67817900000199</c:v>
                </c:pt>
                <c:pt idx="55484">
                  <c:v>184.67938300000199</c:v>
                </c:pt>
                <c:pt idx="55485">
                  <c:v>184.68014000018201</c:v>
                </c:pt>
                <c:pt idx="55486">
                  <c:v>184.68292899979099</c:v>
                </c:pt>
                <c:pt idx="55487">
                  <c:v>184.683301999939</c:v>
                </c:pt>
                <c:pt idx="55488">
                  <c:v>184.683968000172</c:v>
                </c:pt>
                <c:pt idx="55489">
                  <c:v>184.68439400021401</c:v>
                </c:pt>
                <c:pt idx="55490">
                  <c:v>184.686015999886</c:v>
                </c:pt>
                <c:pt idx="55491">
                  <c:v>184.68817599978101</c:v>
                </c:pt>
                <c:pt idx="55492">
                  <c:v>184.688452000045</c:v>
                </c:pt>
                <c:pt idx="55493">
                  <c:v>184.68901200003498</c:v>
                </c:pt>
                <c:pt idx="55494">
                  <c:v>184.69001999983399</c:v>
                </c:pt>
                <c:pt idx="55495">
                  <c:v>184.714235000228</c:v>
                </c:pt>
                <c:pt idx="55496">
                  <c:v>184.728353000082</c:v>
                </c:pt>
                <c:pt idx="55497">
                  <c:v>184.73085200002899</c:v>
                </c:pt>
                <c:pt idx="55498">
                  <c:v>184.735376999924</c:v>
                </c:pt>
                <c:pt idx="55499">
                  <c:v>184.73601200003</c:v>
                </c:pt>
                <c:pt idx="55500">
                  <c:v>184.737255000072</c:v>
                </c:pt>
                <c:pt idx="55501">
                  <c:v>184.73815800007199</c:v>
                </c:pt>
                <c:pt idx="55502">
                  <c:v>184.74385499985098</c:v>
                </c:pt>
                <c:pt idx="55503">
                  <c:v>184.75089899993603</c:v>
                </c:pt>
                <c:pt idx="55504">
                  <c:v>184.75565800008499</c:v>
                </c:pt>
                <c:pt idx="55505">
                  <c:v>184.75941999986298</c:v>
                </c:pt>
                <c:pt idx="55506">
                  <c:v>184.76063800016999</c:v>
                </c:pt>
                <c:pt idx="55507">
                  <c:v>184.76137900006501</c:v>
                </c:pt>
                <c:pt idx="55508">
                  <c:v>184.76258300006501</c:v>
                </c:pt>
                <c:pt idx="55509">
                  <c:v>184.76396400001201</c:v>
                </c:pt>
                <c:pt idx="55510">
                  <c:v>184.768871999949</c:v>
                </c:pt>
                <c:pt idx="55511">
                  <c:v>184.777501000098</c:v>
                </c:pt>
                <c:pt idx="55512">
                  <c:v>184.77789500002399</c:v>
                </c:pt>
                <c:pt idx="55513">
                  <c:v>184.77863199996099</c:v>
                </c:pt>
                <c:pt idx="55514">
                  <c:v>184.77919999986599</c:v>
                </c:pt>
                <c:pt idx="55515">
                  <c:v>184.78958800005702</c:v>
                </c:pt>
                <c:pt idx="55516">
                  <c:v>184.79017099980399</c:v>
                </c:pt>
                <c:pt idx="55517">
                  <c:v>184.79135400002599</c:v>
                </c:pt>
                <c:pt idx="55518">
                  <c:v>184.792090999962</c:v>
                </c:pt>
                <c:pt idx="55519">
                  <c:v>184.79236700022702</c:v>
                </c:pt>
                <c:pt idx="55520">
                  <c:v>184.79267700013199</c:v>
                </c:pt>
                <c:pt idx="55521">
                  <c:v>184.81216500003902</c:v>
                </c:pt>
                <c:pt idx="55522">
                  <c:v>184.81283900018701</c:v>
                </c:pt>
                <c:pt idx="55523">
                  <c:v>184.81411499988099</c:v>
                </c:pt>
                <c:pt idx="55524">
                  <c:v>184.814937999817</c:v>
                </c:pt>
                <c:pt idx="55525">
                  <c:v>184.81500899997602</c:v>
                </c:pt>
                <c:pt idx="55526">
                  <c:v>184.81553999981702</c:v>
                </c:pt>
                <c:pt idx="55527">
                  <c:v>184.81999100004001</c:v>
                </c:pt>
                <c:pt idx="55528">
                  <c:v>184.82066700016702</c:v>
                </c:pt>
                <c:pt idx="55529">
                  <c:v>184.821996000209</c:v>
                </c:pt>
                <c:pt idx="55530">
                  <c:v>184.822127000188</c:v>
                </c:pt>
                <c:pt idx="55531">
                  <c:v>184.82256800007201</c:v>
                </c:pt>
                <c:pt idx="55532">
                  <c:v>184.82305999987099</c:v>
                </c:pt>
                <c:pt idx="55533">
                  <c:v>184.82341600019899</c:v>
                </c:pt>
                <c:pt idx="55534">
                  <c:v>184.82406200018798</c:v>
                </c:pt>
                <c:pt idx="55535">
                  <c:v>184.829442000136</c:v>
                </c:pt>
                <c:pt idx="55536">
                  <c:v>184.83003499977698</c:v>
                </c:pt>
                <c:pt idx="55537">
                  <c:v>184.83128500020001</c:v>
                </c:pt>
                <c:pt idx="55538">
                  <c:v>184.83211000011499</c:v>
                </c:pt>
                <c:pt idx="55539">
                  <c:v>184.83295299983999</c:v>
                </c:pt>
                <c:pt idx="55540">
                  <c:v>184.83360399977698</c:v>
                </c:pt>
                <c:pt idx="55541">
                  <c:v>184.83472900015801</c:v>
                </c:pt>
                <c:pt idx="55542">
                  <c:v>184.83559100013701</c:v>
                </c:pt>
                <c:pt idx="55543">
                  <c:v>184.84370599981</c:v>
                </c:pt>
                <c:pt idx="55544">
                  <c:v>184.848004999821</c:v>
                </c:pt>
                <c:pt idx="55545">
                  <c:v>184.85128500014901</c:v>
                </c:pt>
                <c:pt idx="55546">
                  <c:v>184.86489499991802</c:v>
                </c:pt>
                <c:pt idx="55547">
                  <c:v>184.88110399994099</c:v>
                </c:pt>
                <c:pt idx="55548">
                  <c:v>184.896858000229</c:v>
                </c:pt>
                <c:pt idx="55549">
                  <c:v>184.899819999827</c:v>
                </c:pt>
                <c:pt idx="55550">
                  <c:v>184.90895000013501</c:v>
                </c:pt>
                <c:pt idx="55551">
                  <c:v>184.909631000209</c:v>
                </c:pt>
                <c:pt idx="55552">
                  <c:v>184.94320899981099</c:v>
                </c:pt>
                <c:pt idx="55553">
                  <c:v>184.94374200008602</c:v>
                </c:pt>
                <c:pt idx="55554">
                  <c:v>184.94484199982199</c:v>
                </c:pt>
                <c:pt idx="55555">
                  <c:v>184.945631000118</c:v>
                </c:pt>
                <c:pt idx="55556">
                  <c:v>184.95586000017198</c:v>
                </c:pt>
                <c:pt idx="55557">
                  <c:v>184.956496999802</c:v>
                </c:pt>
                <c:pt idx="55558">
                  <c:v>184.960175000014</c:v>
                </c:pt>
                <c:pt idx="55559">
                  <c:v>184.96050500016202</c:v>
                </c:pt>
                <c:pt idx="55560">
                  <c:v>184.96216799985601</c:v>
                </c:pt>
                <c:pt idx="55561">
                  <c:v>184.96239100022598</c:v>
                </c:pt>
                <c:pt idx="55562">
                  <c:v>184.963382000205</c:v>
                </c:pt>
                <c:pt idx="55563">
                  <c:v>184.96362799987702</c:v>
                </c:pt>
                <c:pt idx="55564">
                  <c:v>184.96392699989798</c:v>
                </c:pt>
                <c:pt idx="55565">
                  <c:v>184.96454400019499</c:v>
                </c:pt>
                <c:pt idx="55566">
                  <c:v>184.96482799992</c:v>
                </c:pt>
                <c:pt idx="55567">
                  <c:v>184.964942000078</c:v>
                </c:pt>
                <c:pt idx="55568">
                  <c:v>184.965051999824</c:v>
                </c:pt>
                <c:pt idx="55569">
                  <c:v>184.965163000015</c:v>
                </c:pt>
                <c:pt idx="55570">
                  <c:v>184.965641999951</c:v>
                </c:pt>
                <c:pt idx="55571">
                  <c:v>184.966013000121</c:v>
                </c:pt>
                <c:pt idx="55572">
                  <c:v>184.96648200016298</c:v>
                </c:pt>
                <c:pt idx="55573">
                  <c:v>184.96697000000398</c:v>
                </c:pt>
                <c:pt idx="55574">
                  <c:v>184.967458999835</c:v>
                </c:pt>
                <c:pt idx="55575">
                  <c:v>184.96803300013198</c:v>
                </c:pt>
                <c:pt idx="55576">
                  <c:v>185.010729000168</c:v>
                </c:pt>
                <c:pt idx="55577">
                  <c:v>185.012647999883</c:v>
                </c:pt>
                <c:pt idx="55578">
                  <c:v>185.01334099983001</c:v>
                </c:pt>
                <c:pt idx="55579">
                  <c:v>185.01459500021099</c:v>
                </c:pt>
                <c:pt idx="55580">
                  <c:v>185.01600599984101</c:v>
                </c:pt>
                <c:pt idx="55581">
                  <c:v>185.02055099997898</c:v>
                </c:pt>
                <c:pt idx="55582">
                  <c:v>185.02455099996899</c:v>
                </c:pt>
                <c:pt idx="55583">
                  <c:v>185.02462500009599</c:v>
                </c:pt>
                <c:pt idx="55584">
                  <c:v>185.02523699999</c:v>
                </c:pt>
                <c:pt idx="55585">
                  <c:v>185.02651000016999</c:v>
                </c:pt>
                <c:pt idx="55586">
                  <c:v>185.02742600003299</c:v>
                </c:pt>
                <c:pt idx="55587">
                  <c:v>185.034233999886</c:v>
                </c:pt>
                <c:pt idx="55588">
                  <c:v>185.04247999999203</c:v>
                </c:pt>
                <c:pt idx="55589">
                  <c:v>185.04296999981298</c:v>
                </c:pt>
                <c:pt idx="55590">
                  <c:v>185.04376200007701</c:v>
                </c:pt>
                <c:pt idx="55591">
                  <c:v>185.04431300016199</c:v>
                </c:pt>
                <c:pt idx="55592">
                  <c:v>185.06730899980499</c:v>
                </c:pt>
                <c:pt idx="55593">
                  <c:v>185.06799599981599</c:v>
                </c:pt>
                <c:pt idx="55594">
                  <c:v>185.06932099990001</c:v>
                </c:pt>
                <c:pt idx="55595">
                  <c:v>185.070232999805</c:v>
                </c:pt>
                <c:pt idx="55596">
                  <c:v>185.07150300001697</c:v>
                </c:pt>
                <c:pt idx="55597">
                  <c:v>185.07350299978398</c:v>
                </c:pt>
                <c:pt idx="55598">
                  <c:v>185.07412300004898</c:v>
                </c:pt>
                <c:pt idx="55599">
                  <c:v>185.07541100007001</c:v>
                </c:pt>
                <c:pt idx="55600">
                  <c:v>185.07633999979498</c:v>
                </c:pt>
                <c:pt idx="55601">
                  <c:v>185.10091799998901</c:v>
                </c:pt>
                <c:pt idx="55602">
                  <c:v>185.10159800007298</c:v>
                </c:pt>
                <c:pt idx="55603">
                  <c:v>185.10284000012601</c:v>
                </c:pt>
                <c:pt idx="55604">
                  <c:v>185.10368599981999</c:v>
                </c:pt>
                <c:pt idx="55605">
                  <c:v>185.10420499978798</c:v>
                </c:pt>
                <c:pt idx="55606">
                  <c:v>185.104689000127</c:v>
                </c:pt>
                <c:pt idx="55607">
                  <c:v>185.10545700019</c:v>
                </c:pt>
                <c:pt idx="55608">
                  <c:v>185.106026000084</c:v>
                </c:pt>
                <c:pt idx="55609">
                  <c:v>185.11203400021202</c:v>
                </c:pt>
                <c:pt idx="55610">
                  <c:v>185.118856999906</c:v>
                </c:pt>
                <c:pt idx="55611">
                  <c:v>185.12104199999101</c:v>
                </c:pt>
                <c:pt idx="55612">
                  <c:v>185.12249300010799</c:v>
                </c:pt>
                <c:pt idx="55613">
                  <c:v>185.12373500016099</c:v>
                </c:pt>
                <c:pt idx="55614">
                  <c:v>185.14171700007799</c:v>
                </c:pt>
                <c:pt idx="55615">
                  <c:v>185.142378999898</c:v>
                </c:pt>
                <c:pt idx="55616">
                  <c:v>185.14353499995102</c:v>
                </c:pt>
                <c:pt idx="55617">
                  <c:v>185.14436699979299</c:v>
                </c:pt>
                <c:pt idx="55618">
                  <c:v>185.168485999838</c:v>
                </c:pt>
                <c:pt idx="55619">
                  <c:v>185.17073300017699</c:v>
                </c:pt>
                <c:pt idx="55620">
                  <c:v>185.176805000082</c:v>
                </c:pt>
                <c:pt idx="55621">
                  <c:v>185.193227000127</c:v>
                </c:pt>
                <c:pt idx="55622">
                  <c:v>185.19867299983099</c:v>
                </c:pt>
                <c:pt idx="55623">
                  <c:v>185.19932600020098</c:v>
                </c:pt>
                <c:pt idx="55624">
                  <c:v>185.20073499985298</c:v>
                </c:pt>
                <c:pt idx="55625">
                  <c:v>185.201683999821</c:v>
                </c:pt>
                <c:pt idx="55626">
                  <c:v>185.23761500000501</c:v>
                </c:pt>
                <c:pt idx="55627">
                  <c:v>185.238327000206</c:v>
                </c:pt>
                <c:pt idx="55628">
                  <c:v>185.23965900021699</c:v>
                </c:pt>
                <c:pt idx="55629">
                  <c:v>185.24062200003701</c:v>
                </c:pt>
                <c:pt idx="55630">
                  <c:v>185.25773200008101</c:v>
                </c:pt>
                <c:pt idx="55631">
                  <c:v>185.258413000156</c:v>
                </c:pt>
                <c:pt idx="55632">
                  <c:v>185.25972399993398</c:v>
                </c:pt>
                <c:pt idx="55633">
                  <c:v>185.26069100016599</c:v>
                </c:pt>
                <c:pt idx="55634">
                  <c:v>185.265179999987</c:v>
                </c:pt>
                <c:pt idx="55635">
                  <c:v>185.26560999998699</c:v>
                </c:pt>
                <c:pt idx="55636">
                  <c:v>185.26637400009301</c:v>
                </c:pt>
                <c:pt idx="55637">
                  <c:v>185.266915999818</c:v>
                </c:pt>
                <c:pt idx="55638">
                  <c:v>185.26787800010402</c:v>
                </c:pt>
                <c:pt idx="55639">
                  <c:v>185.29130700016998</c:v>
                </c:pt>
                <c:pt idx="55640">
                  <c:v>185.291958000107</c:v>
                </c:pt>
                <c:pt idx="55641">
                  <c:v>185.29325200006397</c:v>
                </c:pt>
                <c:pt idx="55642">
                  <c:v>185.29416100000103</c:v>
                </c:pt>
                <c:pt idx="55643">
                  <c:v>185.30204399985399</c:v>
                </c:pt>
                <c:pt idx="55644">
                  <c:v>185.309852000045</c:v>
                </c:pt>
                <c:pt idx="55645">
                  <c:v>185.316988000067</c:v>
                </c:pt>
                <c:pt idx="55646">
                  <c:v>185.317696999845</c:v>
                </c:pt>
                <c:pt idx="55647">
                  <c:v>185.31857900006699</c:v>
                </c:pt>
                <c:pt idx="55648">
                  <c:v>185.319056000025</c:v>
                </c:pt>
                <c:pt idx="55649">
                  <c:v>185.31996299998301</c:v>
                </c:pt>
                <c:pt idx="55650">
                  <c:v>185.35036499997602</c:v>
                </c:pt>
                <c:pt idx="55651">
                  <c:v>185.35106299987001</c:v>
                </c:pt>
                <c:pt idx="55652">
                  <c:v>185.35229700000798</c:v>
                </c:pt>
                <c:pt idx="55653">
                  <c:v>185.35289500005001</c:v>
                </c:pt>
                <c:pt idx="55654">
                  <c:v>185.35321699982802</c:v>
                </c:pt>
                <c:pt idx="55655">
                  <c:v>185.35332300007201</c:v>
                </c:pt>
                <c:pt idx="55656">
                  <c:v>185.354101000029</c:v>
                </c:pt>
                <c:pt idx="55657">
                  <c:v>185.354576000008</c:v>
                </c:pt>
                <c:pt idx="55658">
                  <c:v>185.360980000041</c:v>
                </c:pt>
                <c:pt idx="55659">
                  <c:v>185.362730000179</c:v>
                </c:pt>
                <c:pt idx="55660">
                  <c:v>185.36340799983</c:v>
                </c:pt>
                <c:pt idx="55661">
                  <c:v>185.36475600012599</c:v>
                </c:pt>
                <c:pt idx="55662">
                  <c:v>185.365691999777</c:v>
                </c:pt>
                <c:pt idx="55663">
                  <c:v>185.36875200015803</c:v>
                </c:pt>
                <c:pt idx="55664">
                  <c:v>185.36946899985099</c:v>
                </c:pt>
                <c:pt idx="55665">
                  <c:v>185.370126000179</c:v>
                </c:pt>
                <c:pt idx="55666">
                  <c:v>185.37118299991499</c:v>
                </c:pt>
                <c:pt idx="55667">
                  <c:v>185.37198800004199</c:v>
                </c:pt>
                <c:pt idx="55668">
                  <c:v>185.37451700012699</c:v>
                </c:pt>
                <c:pt idx="55669">
                  <c:v>185.37501999981001</c:v>
                </c:pt>
                <c:pt idx="55670">
                  <c:v>185.37600599984199</c:v>
                </c:pt>
                <c:pt idx="55671">
                  <c:v>185.376678000011</c:v>
                </c:pt>
                <c:pt idx="55672">
                  <c:v>185.382358999959</c:v>
                </c:pt>
                <c:pt idx="55673">
                  <c:v>185.383030000139</c:v>
                </c:pt>
                <c:pt idx="55674">
                  <c:v>185.383227999864</c:v>
                </c:pt>
                <c:pt idx="55675">
                  <c:v>185.38390100002201</c:v>
                </c:pt>
                <c:pt idx="55676">
                  <c:v>185.38426499981099</c:v>
                </c:pt>
                <c:pt idx="55677">
                  <c:v>185.38522000017102</c:v>
                </c:pt>
                <c:pt idx="55678">
                  <c:v>185.38530800014902</c:v>
                </c:pt>
                <c:pt idx="55679">
                  <c:v>185.38627499992799</c:v>
                </c:pt>
                <c:pt idx="55680">
                  <c:v>185.39261900014</c:v>
                </c:pt>
                <c:pt idx="55681">
                  <c:v>185.39328899987501</c:v>
                </c:pt>
                <c:pt idx="55682">
                  <c:v>185.39447000011901</c:v>
                </c:pt>
                <c:pt idx="55683">
                  <c:v>185.39584600011901</c:v>
                </c:pt>
                <c:pt idx="55684">
                  <c:v>185.40833499992002</c:v>
                </c:pt>
                <c:pt idx="55685">
                  <c:v>185.408740000184</c:v>
                </c:pt>
                <c:pt idx="55686">
                  <c:v>185.40959299980301</c:v>
                </c:pt>
                <c:pt idx="55687">
                  <c:v>185.41023599982501</c:v>
                </c:pt>
                <c:pt idx="55688">
                  <c:v>185.42191999995299</c:v>
                </c:pt>
                <c:pt idx="55689">
                  <c:v>185.422421000112</c:v>
                </c:pt>
                <c:pt idx="55690">
                  <c:v>185.424268000133</c:v>
                </c:pt>
                <c:pt idx="55691">
                  <c:v>185.42444300010101</c:v>
                </c:pt>
                <c:pt idx="55692">
                  <c:v>185.42715200010201</c:v>
                </c:pt>
                <c:pt idx="55693">
                  <c:v>185.427229000197</c:v>
                </c:pt>
                <c:pt idx="55694">
                  <c:v>185.427371000059</c:v>
                </c:pt>
                <c:pt idx="55695">
                  <c:v>185.42743899979499</c:v>
                </c:pt>
                <c:pt idx="55696">
                  <c:v>185.42777399989001</c:v>
                </c:pt>
                <c:pt idx="55697">
                  <c:v>185.42879300002801</c:v>
                </c:pt>
                <c:pt idx="55698">
                  <c:v>185.42886600016499</c:v>
                </c:pt>
                <c:pt idx="55699">
                  <c:v>185.42898799978499</c:v>
                </c:pt>
                <c:pt idx="55700">
                  <c:v>185.429541999837</c:v>
                </c:pt>
                <c:pt idx="55701">
                  <c:v>185.42968600013398</c:v>
                </c:pt>
                <c:pt idx="55702">
                  <c:v>185.42975699983799</c:v>
                </c:pt>
                <c:pt idx="55703">
                  <c:v>185.430680000081</c:v>
                </c:pt>
                <c:pt idx="55704">
                  <c:v>185.430769000049</c:v>
                </c:pt>
                <c:pt idx="55705">
                  <c:v>185.43084500015499</c:v>
                </c:pt>
                <c:pt idx="55706">
                  <c:v>185.43091199990099</c:v>
                </c:pt>
                <c:pt idx="55707">
                  <c:v>185.43097900010201</c:v>
                </c:pt>
                <c:pt idx="55708">
                  <c:v>185.43157700014402</c:v>
                </c:pt>
                <c:pt idx="55709">
                  <c:v>185.43205600008099</c:v>
                </c:pt>
                <c:pt idx="55710">
                  <c:v>185.432672999922</c:v>
                </c:pt>
                <c:pt idx="55711">
                  <c:v>185.433036000176</c:v>
                </c:pt>
                <c:pt idx="55712">
                  <c:v>185.43332699982699</c:v>
                </c:pt>
                <c:pt idx="55713">
                  <c:v>185.43944500015598</c:v>
                </c:pt>
                <c:pt idx="55714">
                  <c:v>185.45112799984</c:v>
                </c:pt>
                <c:pt idx="55715">
                  <c:v>185.47246900016</c:v>
                </c:pt>
                <c:pt idx="55716">
                  <c:v>185.475432000203</c:v>
                </c:pt>
                <c:pt idx="55717">
                  <c:v>185.478475999843</c:v>
                </c:pt>
                <c:pt idx="55718">
                  <c:v>185.48053099993899</c:v>
                </c:pt>
                <c:pt idx="55719">
                  <c:v>185.48120800005498</c:v>
                </c:pt>
                <c:pt idx="55720">
                  <c:v>185.48238599987599</c:v>
                </c:pt>
                <c:pt idx="55721">
                  <c:v>185.48308900017199</c:v>
                </c:pt>
                <c:pt idx="55722">
                  <c:v>185.48695299978101</c:v>
                </c:pt>
                <c:pt idx="55723">
                  <c:v>185.50628499997401</c:v>
                </c:pt>
                <c:pt idx="55724">
                  <c:v>185.50670400009</c:v>
                </c:pt>
                <c:pt idx="55725">
                  <c:v>185.50810399983601</c:v>
                </c:pt>
                <c:pt idx="55726">
                  <c:v>185.50836800022799</c:v>
                </c:pt>
                <c:pt idx="55727">
                  <c:v>185.50861299990999</c:v>
                </c:pt>
                <c:pt idx="55728">
                  <c:v>185.509428999921</c:v>
                </c:pt>
                <c:pt idx="55729">
                  <c:v>185.510116999921</c:v>
                </c:pt>
                <c:pt idx="55730">
                  <c:v>185.52200100020798</c:v>
                </c:pt>
                <c:pt idx="55731">
                  <c:v>185.524457000155</c:v>
                </c:pt>
                <c:pt idx="55732">
                  <c:v>185.52510100016599</c:v>
                </c:pt>
                <c:pt idx="55733">
                  <c:v>185.52633199988099</c:v>
                </c:pt>
                <c:pt idx="55734">
                  <c:v>185.52725300014498</c:v>
                </c:pt>
                <c:pt idx="55735">
                  <c:v>185.53310400011398</c:v>
                </c:pt>
                <c:pt idx="55736">
                  <c:v>185.55310700003201</c:v>
                </c:pt>
                <c:pt idx="55737">
                  <c:v>185.554446999958</c:v>
                </c:pt>
                <c:pt idx="55738">
                  <c:v>185.56397500015001</c:v>
                </c:pt>
                <c:pt idx="55739">
                  <c:v>185.56592699997</c:v>
                </c:pt>
                <c:pt idx="55740">
                  <c:v>185.56655900010801</c:v>
                </c:pt>
                <c:pt idx="55741">
                  <c:v>185.56766700021299</c:v>
                </c:pt>
                <c:pt idx="55742">
                  <c:v>185.56845800003401</c:v>
                </c:pt>
                <c:pt idx="55743">
                  <c:v>185.57134200000201</c:v>
                </c:pt>
                <c:pt idx="55744">
                  <c:v>185.57195299990698</c:v>
                </c:pt>
                <c:pt idx="55745">
                  <c:v>185.573167999791</c:v>
                </c:pt>
                <c:pt idx="55746">
                  <c:v>185.57390400019301</c:v>
                </c:pt>
                <c:pt idx="55747">
                  <c:v>185.57724799984499</c:v>
                </c:pt>
                <c:pt idx="55748">
                  <c:v>185.59114400022702</c:v>
                </c:pt>
                <c:pt idx="55749">
                  <c:v>185.60499800014401</c:v>
                </c:pt>
                <c:pt idx="55750">
                  <c:v>185.60710900010201</c:v>
                </c:pt>
                <c:pt idx="55751">
                  <c:v>185.60780799998599</c:v>
                </c:pt>
                <c:pt idx="55752">
                  <c:v>185.60893499989101</c:v>
                </c:pt>
                <c:pt idx="55753">
                  <c:v>185.60973000012299</c:v>
                </c:pt>
                <c:pt idx="55754">
                  <c:v>185.60990700007</c:v>
                </c:pt>
                <c:pt idx="55755">
                  <c:v>185.61047999992201</c:v>
                </c:pt>
                <c:pt idx="55756">
                  <c:v>185.61142199996502</c:v>
                </c:pt>
                <c:pt idx="55757">
                  <c:v>185.61248000014498</c:v>
                </c:pt>
                <c:pt idx="55758">
                  <c:v>185.613929999817</c:v>
                </c:pt>
                <c:pt idx="55759">
                  <c:v>185.615953999786</c:v>
                </c:pt>
                <c:pt idx="55760">
                  <c:v>185.616678999849</c:v>
                </c:pt>
                <c:pt idx="55761">
                  <c:v>185.61805099989201</c:v>
                </c:pt>
                <c:pt idx="55762">
                  <c:v>185.61946899990201</c:v>
                </c:pt>
                <c:pt idx="55763">
                  <c:v>185.621170000104</c:v>
                </c:pt>
                <c:pt idx="55764">
                  <c:v>185.67043900020502</c:v>
                </c:pt>
                <c:pt idx="55765">
                  <c:v>185.67097899995102</c:v>
                </c:pt>
                <c:pt idx="55766">
                  <c:v>185.67205499994</c:v>
                </c:pt>
                <c:pt idx="55767">
                  <c:v>185.67276000021499</c:v>
                </c:pt>
                <c:pt idx="55768">
                  <c:v>185.67620400017398</c:v>
                </c:pt>
                <c:pt idx="55769">
                  <c:v>185.683977999815</c:v>
                </c:pt>
                <c:pt idx="55770">
                  <c:v>185.68650799988899</c:v>
                </c:pt>
                <c:pt idx="55771">
                  <c:v>185.68713400009</c:v>
                </c:pt>
                <c:pt idx="55772">
                  <c:v>185.68787499998501</c:v>
                </c:pt>
                <c:pt idx="55773">
                  <c:v>185.688546000164</c:v>
                </c:pt>
                <c:pt idx="55774">
                  <c:v>185.68959699996401</c:v>
                </c:pt>
                <c:pt idx="55775">
                  <c:v>185.69517500009098</c:v>
                </c:pt>
                <c:pt idx="55776">
                  <c:v>185.69585500017601</c:v>
                </c:pt>
                <c:pt idx="55777">
                  <c:v>185.69700799980598</c:v>
                </c:pt>
                <c:pt idx="55778">
                  <c:v>185.69783600014401</c:v>
                </c:pt>
                <c:pt idx="55779">
                  <c:v>185.71754100003002</c:v>
                </c:pt>
                <c:pt idx="55780">
                  <c:v>185.71821200020997</c:v>
                </c:pt>
                <c:pt idx="55781">
                  <c:v>185.71953799983001</c:v>
                </c:pt>
                <c:pt idx="55782">
                  <c:v>185.72051000001002</c:v>
                </c:pt>
                <c:pt idx="55783">
                  <c:v>185.72973399977801</c:v>
                </c:pt>
                <c:pt idx="55784">
                  <c:v>185.73758000002201</c:v>
                </c:pt>
                <c:pt idx="55785">
                  <c:v>185.73815199988499</c:v>
                </c:pt>
                <c:pt idx="55786">
                  <c:v>185.73943000001202</c:v>
                </c:pt>
                <c:pt idx="55787">
                  <c:v>185.74024600002301</c:v>
                </c:pt>
                <c:pt idx="55788">
                  <c:v>185.745353000129</c:v>
                </c:pt>
                <c:pt idx="55789">
                  <c:v>185.74604100012903</c:v>
                </c:pt>
                <c:pt idx="55790">
                  <c:v>185.74768500002301</c:v>
                </c:pt>
                <c:pt idx="55791">
                  <c:v>185.74857200019301</c:v>
                </c:pt>
                <c:pt idx="55792">
                  <c:v>185.76558299992001</c:v>
                </c:pt>
                <c:pt idx="55793">
                  <c:v>185.77300200013198</c:v>
                </c:pt>
                <c:pt idx="55794">
                  <c:v>185.77340599995199</c:v>
                </c:pt>
                <c:pt idx="55795">
                  <c:v>185.77419599978302</c:v>
                </c:pt>
                <c:pt idx="55796">
                  <c:v>185.77474899984699</c:v>
                </c:pt>
                <c:pt idx="55797">
                  <c:v>185.77816900005899</c:v>
                </c:pt>
                <c:pt idx="55798">
                  <c:v>185.779365000144</c:v>
                </c:pt>
                <c:pt idx="55799">
                  <c:v>185.780022000017</c:v>
                </c:pt>
                <c:pt idx="55800">
                  <c:v>185.78119299991101</c:v>
                </c:pt>
                <c:pt idx="55801">
                  <c:v>185.78203500010201</c:v>
                </c:pt>
                <c:pt idx="55802">
                  <c:v>185.79151299991199</c:v>
                </c:pt>
                <c:pt idx="55803">
                  <c:v>185.80456200015701</c:v>
                </c:pt>
                <c:pt idx="55804">
                  <c:v>185.80515099983998</c:v>
                </c:pt>
                <c:pt idx="55805">
                  <c:v>185.80642100005201</c:v>
                </c:pt>
                <c:pt idx="55806">
                  <c:v>185.806626000157</c:v>
                </c:pt>
                <c:pt idx="55807">
                  <c:v>185.807295999893</c:v>
                </c:pt>
                <c:pt idx="55808">
                  <c:v>185.81051399996701</c:v>
                </c:pt>
                <c:pt idx="55809">
                  <c:v>185.81985899982101</c:v>
                </c:pt>
                <c:pt idx="55810">
                  <c:v>185.82946200012799</c:v>
                </c:pt>
                <c:pt idx="55811">
                  <c:v>185.84004300009798</c:v>
                </c:pt>
                <c:pt idx="55812">
                  <c:v>185.84078799994998</c:v>
                </c:pt>
                <c:pt idx="55813">
                  <c:v>185.84204499984401</c:v>
                </c:pt>
                <c:pt idx="55814">
                  <c:v>185.842976999992</c:v>
                </c:pt>
                <c:pt idx="55815">
                  <c:v>185.85538400020502</c:v>
                </c:pt>
                <c:pt idx="55816">
                  <c:v>185.856128000068</c:v>
                </c:pt>
                <c:pt idx="55817">
                  <c:v>185.85756299989899</c:v>
                </c:pt>
                <c:pt idx="55818">
                  <c:v>185.85900300013199</c:v>
                </c:pt>
                <c:pt idx="55819">
                  <c:v>185.87543900002802</c:v>
                </c:pt>
                <c:pt idx="55820">
                  <c:v>185.90722899989399</c:v>
                </c:pt>
                <c:pt idx="55821">
                  <c:v>185.91536900021299</c:v>
                </c:pt>
                <c:pt idx="55822">
                  <c:v>185.91601500020201</c:v>
                </c:pt>
                <c:pt idx="55823">
                  <c:v>185.91630799983201</c:v>
                </c:pt>
                <c:pt idx="55824">
                  <c:v>185.91689699996999</c:v>
                </c:pt>
                <c:pt idx="55825">
                  <c:v>185.91729899981098</c:v>
                </c:pt>
                <c:pt idx="55826">
                  <c:v>185.91792799998001</c:v>
                </c:pt>
                <c:pt idx="55827">
                  <c:v>185.918284999843</c:v>
                </c:pt>
                <c:pt idx="55828">
                  <c:v>185.91868200019198</c:v>
                </c:pt>
                <c:pt idx="55829">
                  <c:v>185.92262499987501</c:v>
                </c:pt>
                <c:pt idx="55830">
                  <c:v>185.93916600002501</c:v>
                </c:pt>
                <c:pt idx="55831">
                  <c:v>185.93977599994099</c:v>
                </c:pt>
                <c:pt idx="55832">
                  <c:v>185.94093100000399</c:v>
                </c:pt>
                <c:pt idx="55833">
                  <c:v>185.94169900006801</c:v>
                </c:pt>
                <c:pt idx="55834">
                  <c:v>185.94904800011102</c:v>
                </c:pt>
                <c:pt idx="55835">
                  <c:v>185.94995200009998</c:v>
                </c:pt>
                <c:pt idx="55836">
                  <c:v>185.95125799993102</c:v>
                </c:pt>
                <c:pt idx="55837">
                  <c:v>185.95222800013198</c:v>
                </c:pt>
                <c:pt idx="55838">
                  <c:v>185.966170000028</c:v>
                </c:pt>
                <c:pt idx="55839">
                  <c:v>185.966509000081</c:v>
                </c:pt>
                <c:pt idx="55840">
                  <c:v>185.967190000155</c:v>
                </c:pt>
                <c:pt idx="55841">
                  <c:v>185.967677000007</c:v>
                </c:pt>
                <c:pt idx="55842">
                  <c:v>185.969163000208</c:v>
                </c:pt>
                <c:pt idx="55843">
                  <c:v>185.969812000166</c:v>
                </c:pt>
                <c:pt idx="55844">
                  <c:v>185.97113599980699</c:v>
                </c:pt>
                <c:pt idx="55845">
                  <c:v>185.97200200019802</c:v>
                </c:pt>
                <c:pt idx="55846">
                  <c:v>185.99228899984101</c:v>
                </c:pt>
                <c:pt idx="55847">
                  <c:v>185.993591000169</c:v>
                </c:pt>
                <c:pt idx="55848">
                  <c:v>185.99916499988402</c:v>
                </c:pt>
                <c:pt idx="55849">
                  <c:v>185.999834000085</c:v>
                </c:pt>
                <c:pt idx="55850">
                  <c:v>186.00119800021201</c:v>
                </c:pt>
                <c:pt idx="55851">
                  <c:v>186.002206000011</c:v>
                </c:pt>
                <c:pt idx="55852">
                  <c:v>186.00222099985299</c:v>
                </c:pt>
                <c:pt idx="55853">
                  <c:v>186.002900999937</c:v>
                </c:pt>
                <c:pt idx="55854">
                  <c:v>186.004184000012</c:v>
                </c:pt>
                <c:pt idx="55855">
                  <c:v>186.005136999938</c:v>
                </c:pt>
                <c:pt idx="55856">
                  <c:v>186.01429399996002</c:v>
                </c:pt>
                <c:pt idx="55857">
                  <c:v>186.01871999999202</c:v>
                </c:pt>
                <c:pt idx="55858">
                  <c:v>186.032346000047</c:v>
                </c:pt>
                <c:pt idx="55859">
                  <c:v>186.032730000079</c:v>
                </c:pt>
                <c:pt idx="55860">
                  <c:v>186.03347299995198</c:v>
                </c:pt>
                <c:pt idx="55861">
                  <c:v>186.034008000206</c:v>
                </c:pt>
                <c:pt idx="55862">
                  <c:v>186.04037100021699</c:v>
                </c:pt>
                <c:pt idx="55863">
                  <c:v>186.04090000008</c:v>
                </c:pt>
                <c:pt idx="55864">
                  <c:v>186.04116999995301</c:v>
                </c:pt>
                <c:pt idx="55865">
                  <c:v>186.04188000017501</c:v>
                </c:pt>
                <c:pt idx="55866">
                  <c:v>186.04255099990002</c:v>
                </c:pt>
                <c:pt idx="55867">
                  <c:v>186.04263999986802</c:v>
                </c:pt>
                <c:pt idx="55868">
                  <c:v>186.04314999993198</c:v>
                </c:pt>
                <c:pt idx="55869">
                  <c:v>186.04418399991101</c:v>
                </c:pt>
                <c:pt idx="55870">
                  <c:v>186.04484200022799</c:v>
                </c:pt>
                <c:pt idx="55871">
                  <c:v>186.046922000059</c:v>
                </c:pt>
                <c:pt idx="55872">
                  <c:v>186.08041900006299</c:v>
                </c:pt>
                <c:pt idx="55873">
                  <c:v>186.08182300022199</c:v>
                </c:pt>
                <c:pt idx="55874">
                  <c:v>186.098026999843</c:v>
                </c:pt>
                <c:pt idx="55875">
                  <c:v>186.09865300004398</c:v>
                </c:pt>
                <c:pt idx="55876">
                  <c:v>186.09985000011798</c:v>
                </c:pt>
                <c:pt idx="55877">
                  <c:v>186.10069099986501</c:v>
                </c:pt>
                <c:pt idx="55878">
                  <c:v>186.11008300013</c:v>
                </c:pt>
                <c:pt idx="55879">
                  <c:v>186.11257500015199</c:v>
                </c:pt>
                <c:pt idx="55880">
                  <c:v>186.12290200007899</c:v>
                </c:pt>
                <c:pt idx="55881">
                  <c:v>186.123535000206</c:v>
                </c:pt>
                <c:pt idx="55882">
                  <c:v>186.1247490001</c:v>
                </c:pt>
                <c:pt idx="55883">
                  <c:v>186.12498799984601</c:v>
                </c:pt>
                <c:pt idx="55884">
                  <c:v>186.125663999973</c:v>
                </c:pt>
                <c:pt idx="55885">
                  <c:v>186.12567999980399</c:v>
                </c:pt>
                <c:pt idx="55886">
                  <c:v>186.12692499982501</c:v>
                </c:pt>
                <c:pt idx="55887">
                  <c:v>186.127872999804</c:v>
                </c:pt>
                <c:pt idx="55888">
                  <c:v>186.13901600019699</c:v>
                </c:pt>
                <c:pt idx="55889">
                  <c:v>186.13957800016499</c:v>
                </c:pt>
                <c:pt idx="55890">
                  <c:v>186.140535000049</c:v>
                </c:pt>
                <c:pt idx="55891">
                  <c:v>186.14131399999602</c:v>
                </c:pt>
                <c:pt idx="55892">
                  <c:v>186.15926599977601</c:v>
                </c:pt>
                <c:pt idx="55893">
                  <c:v>186.16230699990402</c:v>
                </c:pt>
                <c:pt idx="55894">
                  <c:v>186.163220999787</c:v>
                </c:pt>
                <c:pt idx="55895">
                  <c:v>186.16364599983999</c:v>
                </c:pt>
                <c:pt idx="55896">
                  <c:v>186.164478000137</c:v>
                </c:pt>
                <c:pt idx="55897">
                  <c:v>186.16506599983001</c:v>
                </c:pt>
                <c:pt idx="55898">
                  <c:v>186.195046000193</c:v>
                </c:pt>
                <c:pt idx="55899">
                  <c:v>186.19575599996</c:v>
                </c:pt>
                <c:pt idx="55900">
                  <c:v>186.19708999994998</c:v>
                </c:pt>
                <c:pt idx="55901">
                  <c:v>186.19802200009798</c:v>
                </c:pt>
                <c:pt idx="55902">
                  <c:v>186.203208999813</c:v>
                </c:pt>
                <c:pt idx="55903">
                  <c:v>186.20489000022599</c:v>
                </c:pt>
                <c:pt idx="55904">
                  <c:v>186.221620000196</c:v>
                </c:pt>
                <c:pt idx="55905">
                  <c:v>186.22205200017501</c:v>
                </c:pt>
                <c:pt idx="55906">
                  <c:v>186.222779000218</c:v>
                </c:pt>
                <c:pt idx="55907">
                  <c:v>186.22294199985799</c:v>
                </c:pt>
                <c:pt idx="55908">
                  <c:v>186.225096999805</c:v>
                </c:pt>
                <c:pt idx="55909">
                  <c:v>186.22526599983701</c:v>
                </c:pt>
                <c:pt idx="55910">
                  <c:v>186.22631900006999</c:v>
                </c:pt>
                <c:pt idx="55911">
                  <c:v>186.22650499992201</c:v>
                </c:pt>
                <c:pt idx="55912">
                  <c:v>186.227129000144</c:v>
                </c:pt>
                <c:pt idx="55913">
                  <c:v>186.22732399990099</c:v>
                </c:pt>
                <c:pt idx="55914">
                  <c:v>186.22804300002801</c:v>
                </c:pt>
                <c:pt idx="55915">
                  <c:v>186.228114000186</c:v>
                </c:pt>
                <c:pt idx="55916">
                  <c:v>186.22818199992201</c:v>
                </c:pt>
                <c:pt idx="55917">
                  <c:v>186.22824400017601</c:v>
                </c:pt>
                <c:pt idx="55918">
                  <c:v>186.228309999933</c:v>
                </c:pt>
                <c:pt idx="55919">
                  <c:v>186.229309999816</c:v>
                </c:pt>
                <c:pt idx="55920">
                  <c:v>186.22965900021799</c:v>
                </c:pt>
                <c:pt idx="55921">
                  <c:v>186.22986599984802</c:v>
                </c:pt>
                <c:pt idx="55922">
                  <c:v>186.22995299983799</c:v>
                </c:pt>
                <c:pt idx="55923">
                  <c:v>186.23028799993301</c:v>
                </c:pt>
                <c:pt idx="55924">
                  <c:v>186.230711999996</c:v>
                </c:pt>
                <c:pt idx="55925">
                  <c:v>186.23680500013501</c:v>
                </c:pt>
                <c:pt idx="55926">
                  <c:v>186.23748900017699</c:v>
                </c:pt>
                <c:pt idx="55927">
                  <c:v>186.23874100012401</c:v>
                </c:pt>
                <c:pt idx="55928">
                  <c:v>186.23961999992298</c:v>
                </c:pt>
                <c:pt idx="55929">
                  <c:v>186.252884000168</c:v>
                </c:pt>
                <c:pt idx="55930">
                  <c:v>186.25911400022198</c:v>
                </c:pt>
                <c:pt idx="55931">
                  <c:v>186.259731000063</c:v>
                </c:pt>
                <c:pt idx="55932">
                  <c:v>186.26104699978799</c:v>
                </c:pt>
                <c:pt idx="55933">
                  <c:v>186.26206899989398</c:v>
                </c:pt>
                <c:pt idx="55934">
                  <c:v>186.264061000201</c:v>
                </c:pt>
                <c:pt idx="55935">
                  <c:v>186.26771299977898</c:v>
                </c:pt>
                <c:pt idx="55936">
                  <c:v>186.26805299982101</c:v>
                </c:pt>
                <c:pt idx="55937">
                  <c:v>186.26872499998998</c:v>
                </c:pt>
                <c:pt idx="55938">
                  <c:v>186.269208999874</c:v>
                </c:pt>
                <c:pt idx="55939">
                  <c:v>186.28215399985399</c:v>
                </c:pt>
                <c:pt idx="55940">
                  <c:v>186.28276900017198</c:v>
                </c:pt>
                <c:pt idx="55941">
                  <c:v>186.28394200004499</c:v>
                </c:pt>
                <c:pt idx="55942">
                  <c:v>186.284803000035</c:v>
                </c:pt>
                <c:pt idx="55943">
                  <c:v>186.29139699987701</c:v>
                </c:pt>
                <c:pt idx="55944">
                  <c:v>186.29203000000399</c:v>
                </c:pt>
                <c:pt idx="55945">
                  <c:v>186.29317800014098</c:v>
                </c:pt>
                <c:pt idx="55946">
                  <c:v>186.294118000205</c:v>
                </c:pt>
                <c:pt idx="55947">
                  <c:v>186.316509999869</c:v>
                </c:pt>
                <c:pt idx="55948">
                  <c:v>186.31699300021799</c:v>
                </c:pt>
                <c:pt idx="55949">
                  <c:v>186.31769000012301</c:v>
                </c:pt>
                <c:pt idx="55950">
                  <c:v>186.318835999827</c:v>
                </c:pt>
                <c:pt idx="55951">
                  <c:v>186.320210999838</c:v>
                </c:pt>
                <c:pt idx="55952">
                  <c:v>186.35213100014801</c:v>
                </c:pt>
                <c:pt idx="55953">
                  <c:v>186.352767999778</c:v>
                </c:pt>
                <c:pt idx="55954">
                  <c:v>186.35411800005298</c:v>
                </c:pt>
                <c:pt idx="55955">
                  <c:v>186.354443999789</c:v>
                </c:pt>
                <c:pt idx="55956">
                  <c:v>186.35446799998999</c:v>
                </c:pt>
                <c:pt idx="55957">
                  <c:v>186.355005000223</c:v>
                </c:pt>
                <c:pt idx="55958">
                  <c:v>186.35671599986298</c:v>
                </c:pt>
                <c:pt idx="55959">
                  <c:v>186.35717899996899</c:v>
                </c:pt>
                <c:pt idx="55960">
                  <c:v>186.35787499988498</c:v>
                </c:pt>
                <c:pt idx="55961">
                  <c:v>186.35837300007501</c:v>
                </c:pt>
                <c:pt idx="55962">
                  <c:v>186.36080099986401</c:v>
                </c:pt>
                <c:pt idx="55963">
                  <c:v>186.38239700021501</c:v>
                </c:pt>
                <c:pt idx="55964">
                  <c:v>186.38240800009899</c:v>
                </c:pt>
                <c:pt idx="55965">
                  <c:v>186.38294899983501</c:v>
                </c:pt>
                <c:pt idx="55966">
                  <c:v>186.38381399978201</c:v>
                </c:pt>
                <c:pt idx="55967">
                  <c:v>186.38390400019401</c:v>
                </c:pt>
                <c:pt idx="55968">
                  <c:v>186.38444999987701</c:v>
                </c:pt>
                <c:pt idx="55969">
                  <c:v>186.400424000112</c:v>
                </c:pt>
                <c:pt idx="55970">
                  <c:v>186.40105399981601</c:v>
                </c:pt>
                <c:pt idx="55971">
                  <c:v>186.41090399978501</c:v>
                </c:pt>
                <c:pt idx="55972">
                  <c:v>186.411061999933</c:v>
                </c:pt>
                <c:pt idx="55973">
                  <c:v>186.411512000177</c:v>
                </c:pt>
                <c:pt idx="55974">
                  <c:v>186.41248399990201</c:v>
                </c:pt>
                <c:pt idx="55975">
                  <c:v>186.413216999881</c:v>
                </c:pt>
                <c:pt idx="55976">
                  <c:v>186.43286299993602</c:v>
                </c:pt>
                <c:pt idx="55977">
                  <c:v>186.44054700007399</c:v>
                </c:pt>
                <c:pt idx="55978">
                  <c:v>186.448153000128</c:v>
                </c:pt>
                <c:pt idx="55979">
                  <c:v>186.45121600002301</c:v>
                </c:pt>
                <c:pt idx="55980">
                  <c:v>186.46390000003498</c:v>
                </c:pt>
                <c:pt idx="55981">
                  <c:v>186.47160399996201</c:v>
                </c:pt>
                <c:pt idx="55982">
                  <c:v>186.472293999941</c:v>
                </c:pt>
                <c:pt idx="55983">
                  <c:v>186.473632999877</c:v>
                </c:pt>
                <c:pt idx="55984">
                  <c:v>186.474675000226</c:v>
                </c:pt>
                <c:pt idx="55985">
                  <c:v>186.47613299981401</c:v>
                </c:pt>
                <c:pt idx="55986">
                  <c:v>186.47667699997299</c:v>
                </c:pt>
                <c:pt idx="55987">
                  <c:v>186.477695000121</c:v>
                </c:pt>
                <c:pt idx="55988">
                  <c:v>186.47814999985701</c:v>
                </c:pt>
                <c:pt idx="55989">
                  <c:v>186.47844399993102</c:v>
                </c:pt>
                <c:pt idx="55990">
                  <c:v>186.49293799990099</c:v>
                </c:pt>
                <c:pt idx="55991">
                  <c:v>186.49364100019699</c:v>
                </c:pt>
                <c:pt idx="55992">
                  <c:v>186.49488800019699</c:v>
                </c:pt>
                <c:pt idx="55993">
                  <c:v>186.49575400013399</c:v>
                </c:pt>
                <c:pt idx="55994">
                  <c:v>186.52401100007401</c:v>
                </c:pt>
                <c:pt idx="55995">
                  <c:v>186.524418999852</c:v>
                </c:pt>
                <c:pt idx="55996">
                  <c:v>186.52527399990498</c:v>
                </c:pt>
                <c:pt idx="55997">
                  <c:v>186.525667999831</c:v>
                </c:pt>
                <c:pt idx="55998">
                  <c:v>186.525874999915</c:v>
                </c:pt>
                <c:pt idx="55999">
                  <c:v>186.52641700009502</c:v>
                </c:pt>
                <c:pt idx="56000">
                  <c:v>186.52792400007399</c:v>
                </c:pt>
                <c:pt idx="56001">
                  <c:v>186.528956000074</c:v>
                </c:pt>
                <c:pt idx="56002">
                  <c:v>186.535310000181</c:v>
                </c:pt>
                <c:pt idx="56003">
                  <c:v>186.535929000001</c:v>
                </c:pt>
                <c:pt idx="56004">
                  <c:v>186.5370229998</c:v>
                </c:pt>
                <c:pt idx="56005">
                  <c:v>186.53777800000103</c:v>
                </c:pt>
                <c:pt idx="56006">
                  <c:v>186.540008000065</c:v>
                </c:pt>
                <c:pt idx="56007">
                  <c:v>186.553703999834</c:v>
                </c:pt>
                <c:pt idx="56008">
                  <c:v>186.57124599985701</c:v>
                </c:pt>
                <c:pt idx="56009">
                  <c:v>186.571908000132</c:v>
                </c:pt>
                <c:pt idx="56010">
                  <c:v>186.57312000004802</c:v>
                </c:pt>
                <c:pt idx="56011">
                  <c:v>186.57401800010101</c:v>
                </c:pt>
                <c:pt idx="56012">
                  <c:v>186.58251099986899</c:v>
                </c:pt>
                <c:pt idx="56013">
                  <c:v>186.582987999827</c:v>
                </c:pt>
                <c:pt idx="56014">
                  <c:v>186.58301300001699</c:v>
                </c:pt>
                <c:pt idx="56015">
                  <c:v>186.583084000176</c:v>
                </c:pt>
                <c:pt idx="56016">
                  <c:v>186.58349299994299</c:v>
                </c:pt>
                <c:pt idx="56017">
                  <c:v>186.58350199984801</c:v>
                </c:pt>
                <c:pt idx="56018">
                  <c:v>186.58362699988999</c:v>
                </c:pt>
                <c:pt idx="56019">
                  <c:v>186.58457999981601</c:v>
                </c:pt>
                <c:pt idx="56020">
                  <c:v>186.58471199978501</c:v>
                </c:pt>
                <c:pt idx="56021">
                  <c:v>186.58471500020798</c:v>
                </c:pt>
                <c:pt idx="56022">
                  <c:v>186.58525499995397</c:v>
                </c:pt>
                <c:pt idx="56023">
                  <c:v>186.58553300019699</c:v>
                </c:pt>
                <c:pt idx="56024">
                  <c:v>186.585536000166</c:v>
                </c:pt>
                <c:pt idx="56025">
                  <c:v>186.59040300008198</c:v>
                </c:pt>
                <c:pt idx="56026">
                  <c:v>186.591049000071</c:v>
                </c:pt>
                <c:pt idx="56027">
                  <c:v>186.592184999881</c:v>
                </c:pt>
                <c:pt idx="56028">
                  <c:v>186.59289200013501</c:v>
                </c:pt>
                <c:pt idx="56029">
                  <c:v>186.59294400004001</c:v>
                </c:pt>
                <c:pt idx="56030">
                  <c:v>186.593242000071</c:v>
                </c:pt>
                <c:pt idx="56031">
                  <c:v>186.59400600017699</c:v>
                </c:pt>
                <c:pt idx="56032">
                  <c:v>186.594504999902</c:v>
                </c:pt>
                <c:pt idx="56033">
                  <c:v>186.59465500013499</c:v>
                </c:pt>
                <c:pt idx="56034">
                  <c:v>186.602970999956</c:v>
                </c:pt>
                <c:pt idx="56035">
                  <c:v>186.60889300008401</c:v>
                </c:pt>
                <c:pt idx="56036">
                  <c:v>186.60952700019999</c:v>
                </c:pt>
                <c:pt idx="56037">
                  <c:v>186.61078600007298</c:v>
                </c:pt>
                <c:pt idx="56038">
                  <c:v>186.61161899990401</c:v>
                </c:pt>
                <c:pt idx="56039">
                  <c:v>186.62241799984199</c:v>
                </c:pt>
                <c:pt idx="56040">
                  <c:v>186.63436399992798</c:v>
                </c:pt>
                <c:pt idx="56041">
                  <c:v>186.64401100022502</c:v>
                </c:pt>
                <c:pt idx="56042">
                  <c:v>186.65192199978199</c:v>
                </c:pt>
                <c:pt idx="56043">
                  <c:v>186.652560999846</c:v>
                </c:pt>
                <c:pt idx="56044">
                  <c:v>186.654174000068</c:v>
                </c:pt>
                <c:pt idx="56045">
                  <c:v>186.65439699998302</c:v>
                </c:pt>
                <c:pt idx="56046">
                  <c:v>186.65515000020599</c:v>
                </c:pt>
                <c:pt idx="56047">
                  <c:v>186.659904999942</c:v>
                </c:pt>
                <c:pt idx="56048">
                  <c:v>186.66979499994298</c:v>
                </c:pt>
                <c:pt idx="56049">
                  <c:v>186.67549000019699</c:v>
                </c:pt>
                <c:pt idx="56050">
                  <c:v>186.69234700018902</c:v>
                </c:pt>
                <c:pt idx="56051">
                  <c:v>186.693097999977</c:v>
                </c:pt>
                <c:pt idx="56052">
                  <c:v>186.69446600006199</c:v>
                </c:pt>
                <c:pt idx="56053">
                  <c:v>186.695151000094</c:v>
                </c:pt>
                <c:pt idx="56054">
                  <c:v>186.69581999983998</c:v>
                </c:pt>
                <c:pt idx="56055">
                  <c:v>186.702805000095</c:v>
                </c:pt>
                <c:pt idx="56056">
                  <c:v>186.72355099988602</c:v>
                </c:pt>
                <c:pt idx="56057">
                  <c:v>186.72418000005499</c:v>
                </c:pt>
                <c:pt idx="56058">
                  <c:v>186.72534500001299</c:v>
                </c:pt>
                <c:pt idx="56059">
                  <c:v>186.726199000077</c:v>
                </c:pt>
                <c:pt idx="56060">
                  <c:v>186.72992099982301</c:v>
                </c:pt>
                <c:pt idx="56061">
                  <c:v>186.73043399985502</c:v>
                </c:pt>
                <c:pt idx="56062">
                  <c:v>186.731062000035</c:v>
                </c:pt>
                <c:pt idx="56063">
                  <c:v>186.73150699987599</c:v>
                </c:pt>
                <c:pt idx="56064">
                  <c:v>186.73736600021499</c:v>
                </c:pt>
                <c:pt idx="56065">
                  <c:v>186.73806900005701</c:v>
                </c:pt>
                <c:pt idx="56066">
                  <c:v>186.73940600001498</c:v>
                </c:pt>
                <c:pt idx="56067">
                  <c:v>186.74038700009899</c:v>
                </c:pt>
                <c:pt idx="56068">
                  <c:v>186.75162399995301</c:v>
                </c:pt>
                <c:pt idx="56069">
                  <c:v>186.752239999805</c:v>
                </c:pt>
                <c:pt idx="56070">
                  <c:v>186.75341900006899</c:v>
                </c:pt>
                <c:pt idx="56071">
                  <c:v>186.75431500014298</c:v>
                </c:pt>
                <c:pt idx="56072">
                  <c:v>186.76509899978501</c:v>
                </c:pt>
                <c:pt idx="56073">
                  <c:v>186.77601799981801</c:v>
                </c:pt>
                <c:pt idx="56074">
                  <c:v>186.78193999994599</c:v>
                </c:pt>
                <c:pt idx="56075">
                  <c:v>186.78264500022101</c:v>
                </c:pt>
                <c:pt idx="56076">
                  <c:v>186.783969999851</c:v>
                </c:pt>
                <c:pt idx="56077">
                  <c:v>186.78493600009401</c:v>
                </c:pt>
                <c:pt idx="56078">
                  <c:v>186.79137299977799</c:v>
                </c:pt>
                <c:pt idx="56079">
                  <c:v>186.79207100012698</c:v>
                </c:pt>
                <c:pt idx="56080">
                  <c:v>186.793425999894</c:v>
                </c:pt>
                <c:pt idx="56081">
                  <c:v>186.794358000042</c:v>
                </c:pt>
                <c:pt idx="56082">
                  <c:v>186.79976400017</c:v>
                </c:pt>
                <c:pt idx="56083">
                  <c:v>186.80196000013802</c:v>
                </c:pt>
                <c:pt idx="56084">
                  <c:v>186.80514500010699</c:v>
                </c:pt>
                <c:pt idx="56085">
                  <c:v>186.80586299979001</c:v>
                </c:pt>
                <c:pt idx="56086">
                  <c:v>186.806744000023</c:v>
                </c:pt>
                <c:pt idx="56087">
                  <c:v>186.80713499998001</c:v>
                </c:pt>
                <c:pt idx="56088">
                  <c:v>186.80716800008602</c:v>
                </c:pt>
                <c:pt idx="56089">
                  <c:v>186.80798900004399</c:v>
                </c:pt>
                <c:pt idx="56090">
                  <c:v>186.80801800019199</c:v>
                </c:pt>
                <c:pt idx="56091">
                  <c:v>186.80856599985401</c:v>
                </c:pt>
                <c:pt idx="56092">
                  <c:v>186.82087500019401</c:v>
                </c:pt>
                <c:pt idx="56093">
                  <c:v>186.83366999994098</c:v>
                </c:pt>
                <c:pt idx="56094">
                  <c:v>186.83412500013199</c:v>
                </c:pt>
                <c:pt idx="56095">
                  <c:v>186.83502200019501</c:v>
                </c:pt>
                <c:pt idx="56096">
                  <c:v>186.83556799987798</c:v>
                </c:pt>
                <c:pt idx="56097">
                  <c:v>186.846719000186</c:v>
                </c:pt>
                <c:pt idx="56098">
                  <c:v>186.847325000144</c:v>
                </c:pt>
                <c:pt idx="56099">
                  <c:v>186.84867999991101</c:v>
                </c:pt>
                <c:pt idx="56100">
                  <c:v>186.84947300016498</c:v>
                </c:pt>
                <c:pt idx="56101">
                  <c:v>186.85227000014402</c:v>
                </c:pt>
                <c:pt idx="56102">
                  <c:v>186.85998199998701</c:v>
                </c:pt>
                <c:pt idx="56103">
                  <c:v>186.86037899988099</c:v>
                </c:pt>
                <c:pt idx="56104">
                  <c:v>186.861108999892</c:v>
                </c:pt>
                <c:pt idx="56105">
                  <c:v>186.86160000015599</c:v>
                </c:pt>
                <c:pt idx="56106">
                  <c:v>186.86317199990299</c:v>
                </c:pt>
                <c:pt idx="56107">
                  <c:v>186.863612999786</c:v>
                </c:pt>
                <c:pt idx="56108">
                  <c:v>186.864271000104</c:v>
                </c:pt>
                <c:pt idx="56109">
                  <c:v>186.86458100000797</c:v>
                </c:pt>
                <c:pt idx="56110">
                  <c:v>186.865155999839</c:v>
                </c:pt>
                <c:pt idx="56111">
                  <c:v>186.86544999991301</c:v>
                </c:pt>
                <c:pt idx="56112">
                  <c:v>186.86635599988202</c:v>
                </c:pt>
                <c:pt idx="56113">
                  <c:v>186.866458000167</c:v>
                </c:pt>
                <c:pt idx="56114">
                  <c:v>186.86737899997701</c:v>
                </c:pt>
                <c:pt idx="56115">
                  <c:v>186.872353000126</c:v>
                </c:pt>
                <c:pt idx="56116">
                  <c:v>186.874950999936</c:v>
                </c:pt>
                <c:pt idx="56117">
                  <c:v>186.87528899999899</c:v>
                </c:pt>
                <c:pt idx="56118">
                  <c:v>186.87584899998899</c:v>
                </c:pt>
                <c:pt idx="56119">
                  <c:v>186.87631400007299</c:v>
                </c:pt>
                <c:pt idx="56120">
                  <c:v>186.891840000043</c:v>
                </c:pt>
                <c:pt idx="56121">
                  <c:v>186.89254699984301</c:v>
                </c:pt>
                <c:pt idx="56122">
                  <c:v>186.893752999822</c:v>
                </c:pt>
                <c:pt idx="56123">
                  <c:v>186.89470299977899</c:v>
                </c:pt>
                <c:pt idx="56124">
                  <c:v>186.89690600012901</c:v>
                </c:pt>
                <c:pt idx="56125">
                  <c:v>186.89872899994901</c:v>
                </c:pt>
                <c:pt idx="56126">
                  <c:v>186.908543999834</c:v>
                </c:pt>
                <c:pt idx="56127">
                  <c:v>186.909238000225</c:v>
                </c:pt>
                <c:pt idx="56128">
                  <c:v>186.910521999834</c:v>
                </c:pt>
                <c:pt idx="56129">
                  <c:v>186.91150999984501</c:v>
                </c:pt>
                <c:pt idx="56130">
                  <c:v>186.914189000162</c:v>
                </c:pt>
                <c:pt idx="56131">
                  <c:v>186.924581999846</c:v>
                </c:pt>
                <c:pt idx="56132">
                  <c:v>186.92509499987798</c:v>
                </c:pt>
                <c:pt idx="56133">
                  <c:v>186.926102000143</c:v>
                </c:pt>
                <c:pt idx="56134">
                  <c:v>186.92685299993101</c:v>
                </c:pt>
                <c:pt idx="56135">
                  <c:v>186.92792299998399</c:v>
                </c:pt>
                <c:pt idx="56136">
                  <c:v>186.938034999911</c:v>
                </c:pt>
                <c:pt idx="56137">
                  <c:v>186.94536100019801</c:v>
                </c:pt>
                <c:pt idx="56138">
                  <c:v>186.947342000166</c:v>
                </c:pt>
                <c:pt idx="56139">
                  <c:v>186.94788999982802</c:v>
                </c:pt>
                <c:pt idx="56140">
                  <c:v>186.94833800009201</c:v>
                </c:pt>
                <c:pt idx="56141">
                  <c:v>186.94888800018799</c:v>
                </c:pt>
                <c:pt idx="56142">
                  <c:v>186.94962700010299</c:v>
                </c:pt>
                <c:pt idx="56143">
                  <c:v>186.95407299992399</c:v>
                </c:pt>
                <c:pt idx="56144">
                  <c:v>186.954617000083</c:v>
                </c:pt>
                <c:pt idx="56145">
                  <c:v>186.95566399992401</c:v>
                </c:pt>
                <c:pt idx="56146">
                  <c:v>186.95636700022001</c:v>
                </c:pt>
                <c:pt idx="56147">
                  <c:v>186.98466800015001</c:v>
                </c:pt>
                <c:pt idx="56148">
                  <c:v>186.98505200018099</c:v>
                </c:pt>
                <c:pt idx="56149">
                  <c:v>186.985719999938</c:v>
                </c:pt>
                <c:pt idx="56150">
                  <c:v>186.98630400012902</c:v>
                </c:pt>
                <c:pt idx="56151">
                  <c:v>186.99727100010898</c:v>
                </c:pt>
                <c:pt idx="56152">
                  <c:v>186.998402999961</c:v>
                </c:pt>
                <c:pt idx="56153">
                  <c:v>186.99870099999299</c:v>
                </c:pt>
                <c:pt idx="56154">
                  <c:v>187.00713999987701</c:v>
                </c:pt>
                <c:pt idx="56155">
                  <c:v>187.02712200001699</c:v>
                </c:pt>
                <c:pt idx="56156">
                  <c:v>187.02774900020799</c:v>
                </c:pt>
                <c:pt idx="56157">
                  <c:v>187.02898399987998</c:v>
                </c:pt>
                <c:pt idx="56158">
                  <c:v>187.02969300011301</c:v>
                </c:pt>
                <c:pt idx="56159">
                  <c:v>187.03004000008102</c:v>
                </c:pt>
                <c:pt idx="56160">
                  <c:v>187.049562000083</c:v>
                </c:pt>
                <c:pt idx="56161">
                  <c:v>187.05024700011501</c:v>
                </c:pt>
                <c:pt idx="56162">
                  <c:v>187.050321999777</c:v>
                </c:pt>
                <c:pt idx="56163">
                  <c:v>187.05148800017901</c:v>
                </c:pt>
                <c:pt idx="56164">
                  <c:v>187.05240200006301</c:v>
                </c:pt>
                <c:pt idx="56165">
                  <c:v>187.07774199992801</c:v>
                </c:pt>
                <c:pt idx="56166">
                  <c:v>187.09030499985599</c:v>
                </c:pt>
                <c:pt idx="56167">
                  <c:v>187.09095800022598</c:v>
                </c:pt>
                <c:pt idx="56168">
                  <c:v>187.09210799988699</c:v>
                </c:pt>
                <c:pt idx="56169">
                  <c:v>187.09288299987702</c:v>
                </c:pt>
                <c:pt idx="56170">
                  <c:v>187.10207999993102</c:v>
                </c:pt>
                <c:pt idx="56171">
                  <c:v>187.102745000174</c:v>
                </c:pt>
                <c:pt idx="56172">
                  <c:v>187.10404900002598</c:v>
                </c:pt>
                <c:pt idx="56173">
                  <c:v>187.10494100014299</c:v>
                </c:pt>
                <c:pt idx="56174">
                  <c:v>187.11316100006999</c:v>
                </c:pt>
                <c:pt idx="56175">
                  <c:v>187.113840000165</c:v>
                </c:pt>
                <c:pt idx="56176">
                  <c:v>187.11536599994298</c:v>
                </c:pt>
                <c:pt idx="56177">
                  <c:v>187.11633200018599</c:v>
                </c:pt>
                <c:pt idx="56178">
                  <c:v>187.12838700002899</c:v>
                </c:pt>
                <c:pt idx="56179">
                  <c:v>187.138564000179</c:v>
                </c:pt>
                <c:pt idx="56180">
                  <c:v>187.139208000189</c:v>
                </c:pt>
                <c:pt idx="56181">
                  <c:v>187.140388999978</c:v>
                </c:pt>
                <c:pt idx="56182">
                  <c:v>187.141276000147</c:v>
                </c:pt>
                <c:pt idx="56183">
                  <c:v>187.15843100017</c:v>
                </c:pt>
                <c:pt idx="56184">
                  <c:v>187.167825999949</c:v>
                </c:pt>
                <c:pt idx="56185">
                  <c:v>187.168455000119</c:v>
                </c:pt>
                <c:pt idx="56186">
                  <c:v>187.16962400003399</c:v>
                </c:pt>
                <c:pt idx="56187">
                  <c:v>187.17051800012902</c:v>
                </c:pt>
                <c:pt idx="56188">
                  <c:v>187.17935399990799</c:v>
                </c:pt>
                <c:pt idx="56189">
                  <c:v>187.17982199996098</c:v>
                </c:pt>
                <c:pt idx="56190">
                  <c:v>187.17985500006699</c:v>
                </c:pt>
                <c:pt idx="56191">
                  <c:v>187.18034199991899</c:v>
                </c:pt>
                <c:pt idx="56192">
                  <c:v>187.180827999782</c:v>
                </c:pt>
                <c:pt idx="56193">
                  <c:v>187.18126700014099</c:v>
                </c:pt>
                <c:pt idx="56194">
                  <c:v>187.18147700019401</c:v>
                </c:pt>
                <c:pt idx="56195">
                  <c:v>187.18196200006699</c:v>
                </c:pt>
                <c:pt idx="56196">
                  <c:v>187.18227199997199</c:v>
                </c:pt>
                <c:pt idx="56197">
                  <c:v>187.18419100014202</c:v>
                </c:pt>
                <c:pt idx="56198">
                  <c:v>187.18449000016298</c:v>
                </c:pt>
                <c:pt idx="56199">
                  <c:v>187.18523600000398</c:v>
                </c:pt>
                <c:pt idx="56200">
                  <c:v>187.18571399995199</c:v>
                </c:pt>
                <c:pt idx="56201">
                  <c:v>187.19562300020598</c:v>
                </c:pt>
                <c:pt idx="56202">
                  <c:v>187.19630699979402</c:v>
                </c:pt>
                <c:pt idx="56203">
                  <c:v>187.197494999963</c:v>
                </c:pt>
                <c:pt idx="56204">
                  <c:v>187.198764000186</c:v>
                </c:pt>
                <c:pt idx="56205">
                  <c:v>187.20610499985901</c:v>
                </c:pt>
                <c:pt idx="56206">
                  <c:v>187.20754800006</c:v>
                </c:pt>
                <c:pt idx="56207">
                  <c:v>187.20810600007098</c:v>
                </c:pt>
                <c:pt idx="56208">
                  <c:v>187.20899299978501</c:v>
                </c:pt>
                <c:pt idx="56209">
                  <c:v>187.20969800006</c:v>
                </c:pt>
                <c:pt idx="56210">
                  <c:v>187.21010799981701</c:v>
                </c:pt>
                <c:pt idx="56211">
                  <c:v>187.21827299987098</c:v>
                </c:pt>
                <c:pt idx="56212">
                  <c:v>187.21899100000797</c:v>
                </c:pt>
                <c:pt idx="56213">
                  <c:v>187.22033699987099</c:v>
                </c:pt>
                <c:pt idx="56214">
                  <c:v>187.22125600015701</c:v>
                </c:pt>
                <c:pt idx="56215">
                  <c:v>187.22133900018798</c:v>
                </c:pt>
                <c:pt idx="56216">
                  <c:v>187.22168100021</c:v>
                </c:pt>
                <c:pt idx="56217">
                  <c:v>187.22242500007201</c:v>
                </c:pt>
                <c:pt idx="56218">
                  <c:v>187.22299599994503</c:v>
                </c:pt>
                <c:pt idx="56219">
                  <c:v>187.23258099998901</c:v>
                </c:pt>
                <c:pt idx="56220">
                  <c:v>187.23312100018998</c:v>
                </c:pt>
                <c:pt idx="56221">
                  <c:v>187.23429999999999</c:v>
                </c:pt>
                <c:pt idx="56222">
                  <c:v>187.23504099989398</c:v>
                </c:pt>
                <c:pt idx="56223">
                  <c:v>187.24384699998998</c:v>
                </c:pt>
                <c:pt idx="56224">
                  <c:v>187.24539999993701</c:v>
                </c:pt>
                <c:pt idx="56225">
                  <c:v>187.25376100019199</c:v>
                </c:pt>
                <c:pt idx="56226">
                  <c:v>187.271788000089</c:v>
                </c:pt>
                <c:pt idx="56227">
                  <c:v>187.27239200006801</c:v>
                </c:pt>
                <c:pt idx="56228">
                  <c:v>187.27341800013102</c:v>
                </c:pt>
                <c:pt idx="56229">
                  <c:v>187.27418900016298</c:v>
                </c:pt>
                <c:pt idx="56230">
                  <c:v>187.274355000226</c:v>
                </c:pt>
                <c:pt idx="56231">
                  <c:v>187.29069600021799</c:v>
                </c:pt>
                <c:pt idx="56232">
                  <c:v>187.29203500015501</c:v>
                </c:pt>
                <c:pt idx="56233">
                  <c:v>187.30040299988099</c:v>
                </c:pt>
                <c:pt idx="56234">
                  <c:v>187.30081600006</c:v>
                </c:pt>
                <c:pt idx="56235">
                  <c:v>187.30160799987001</c:v>
                </c:pt>
                <c:pt idx="56236">
                  <c:v>187.30210900002899</c:v>
                </c:pt>
                <c:pt idx="56237">
                  <c:v>187.302522000209</c:v>
                </c:pt>
                <c:pt idx="56238">
                  <c:v>187.30745199991301</c:v>
                </c:pt>
                <c:pt idx="56239">
                  <c:v>187.30810299985001</c:v>
                </c:pt>
                <c:pt idx="56240">
                  <c:v>187.309502000061</c:v>
                </c:pt>
                <c:pt idx="56241">
                  <c:v>187.31052400016702</c:v>
                </c:pt>
                <c:pt idx="56242">
                  <c:v>187.31656999989301</c:v>
                </c:pt>
                <c:pt idx="56243">
                  <c:v>187.32641499991502</c:v>
                </c:pt>
                <c:pt idx="56244">
                  <c:v>187.32710099993699</c:v>
                </c:pt>
                <c:pt idx="56245">
                  <c:v>187.32845400018002</c:v>
                </c:pt>
                <c:pt idx="56246">
                  <c:v>187.32942199994702</c:v>
                </c:pt>
                <c:pt idx="56247">
                  <c:v>187.33385299992702</c:v>
                </c:pt>
                <c:pt idx="56248">
                  <c:v>187.33397699998</c:v>
                </c:pt>
                <c:pt idx="56249">
                  <c:v>187.33444500003299</c:v>
                </c:pt>
                <c:pt idx="56250">
                  <c:v>187.33556999995901</c:v>
                </c:pt>
                <c:pt idx="56251">
                  <c:v>187.33635599983199</c:v>
                </c:pt>
                <c:pt idx="56252">
                  <c:v>187.34824400007702</c:v>
                </c:pt>
                <c:pt idx="56253">
                  <c:v>187.348380999992</c:v>
                </c:pt>
                <c:pt idx="56254">
                  <c:v>187.36116399986699</c:v>
                </c:pt>
                <c:pt idx="56255">
                  <c:v>187.36186900014201</c:v>
                </c:pt>
                <c:pt idx="56256">
                  <c:v>187.36301099988799</c:v>
                </c:pt>
                <c:pt idx="56257">
                  <c:v>187.363873999856</c:v>
                </c:pt>
                <c:pt idx="56258">
                  <c:v>187.38168700019699</c:v>
                </c:pt>
                <c:pt idx="56259">
                  <c:v>187.390666999817</c:v>
                </c:pt>
                <c:pt idx="56260">
                  <c:v>187.39130499989102</c:v>
                </c:pt>
                <c:pt idx="56261">
                  <c:v>187.39247299981801</c:v>
                </c:pt>
                <c:pt idx="56262">
                  <c:v>187.393424000219</c:v>
                </c:pt>
                <c:pt idx="56263">
                  <c:v>187.39466799979698</c:v>
                </c:pt>
                <c:pt idx="56264">
                  <c:v>187.42022300011701</c:v>
                </c:pt>
                <c:pt idx="56265">
                  <c:v>187.420719999863</c:v>
                </c:pt>
                <c:pt idx="56266">
                  <c:v>187.42177400008501</c:v>
                </c:pt>
                <c:pt idx="56267">
                  <c:v>187.42248799981098</c:v>
                </c:pt>
                <c:pt idx="56268">
                  <c:v>187.42921200009701</c:v>
                </c:pt>
                <c:pt idx="56269">
                  <c:v>187.43004699990698</c:v>
                </c:pt>
                <c:pt idx="56270">
                  <c:v>187.431843000013</c:v>
                </c:pt>
                <c:pt idx="56271">
                  <c:v>187.43252800004399</c:v>
                </c:pt>
                <c:pt idx="56272">
                  <c:v>187.43398500009701</c:v>
                </c:pt>
                <c:pt idx="56273">
                  <c:v>187.43504699978001</c:v>
                </c:pt>
                <c:pt idx="56274">
                  <c:v>187.46263000002699</c:v>
                </c:pt>
                <c:pt idx="56275">
                  <c:v>187.48543099991301</c:v>
                </c:pt>
                <c:pt idx="56276">
                  <c:v>187.48611499995602</c:v>
                </c:pt>
                <c:pt idx="56277">
                  <c:v>187.48730800007201</c:v>
                </c:pt>
                <c:pt idx="56278">
                  <c:v>187.48817499999799</c:v>
                </c:pt>
                <c:pt idx="56279">
                  <c:v>187.49531499997801</c:v>
                </c:pt>
                <c:pt idx="56280">
                  <c:v>187.49948000004198</c:v>
                </c:pt>
                <c:pt idx="56281">
                  <c:v>187.500185999851</c:v>
                </c:pt>
                <c:pt idx="56282">
                  <c:v>187.50141400005299</c:v>
                </c:pt>
                <c:pt idx="56283">
                  <c:v>187.502244999905</c:v>
                </c:pt>
                <c:pt idx="56284">
                  <c:v>187.50326999997898</c:v>
                </c:pt>
                <c:pt idx="56285">
                  <c:v>187.504027000159</c:v>
                </c:pt>
                <c:pt idx="56286">
                  <c:v>187.50547299987301</c:v>
                </c:pt>
                <c:pt idx="56287">
                  <c:v>187.506391000169</c:v>
                </c:pt>
                <c:pt idx="56288">
                  <c:v>187.51826000016001</c:v>
                </c:pt>
                <c:pt idx="56289">
                  <c:v>187.51894500019199</c:v>
                </c:pt>
                <c:pt idx="56290">
                  <c:v>187.52024000013901</c:v>
                </c:pt>
                <c:pt idx="56291">
                  <c:v>187.52116799987502</c:v>
                </c:pt>
                <c:pt idx="56292">
                  <c:v>187.52808399994998</c:v>
                </c:pt>
                <c:pt idx="56293">
                  <c:v>187.538223000046</c:v>
                </c:pt>
                <c:pt idx="56294">
                  <c:v>187.53892199992998</c:v>
                </c:pt>
                <c:pt idx="56295">
                  <c:v>187.54025599992002</c:v>
                </c:pt>
                <c:pt idx="56296">
                  <c:v>187.541186000089</c:v>
                </c:pt>
                <c:pt idx="56297">
                  <c:v>187.54309599989901</c:v>
                </c:pt>
                <c:pt idx="56298">
                  <c:v>187.543474999984</c:v>
                </c:pt>
                <c:pt idx="56299">
                  <c:v>187.544213999899</c:v>
                </c:pt>
                <c:pt idx="56300">
                  <c:v>187.54471800002599</c:v>
                </c:pt>
                <c:pt idx="56301">
                  <c:v>187.548870000227</c:v>
                </c:pt>
                <c:pt idx="56302">
                  <c:v>187.56306400018701</c:v>
                </c:pt>
                <c:pt idx="56303">
                  <c:v>187.56498399989101</c:v>
                </c:pt>
                <c:pt idx="56304">
                  <c:v>187.56560300016599</c:v>
                </c:pt>
                <c:pt idx="56305">
                  <c:v>187.56601499990202</c:v>
                </c:pt>
                <c:pt idx="56306">
                  <c:v>187.56674299993301</c:v>
                </c:pt>
                <c:pt idx="56307">
                  <c:v>187.567697999838</c:v>
                </c:pt>
                <c:pt idx="56308">
                  <c:v>187.57774300001901</c:v>
                </c:pt>
                <c:pt idx="56309">
                  <c:v>187.57847899996702</c:v>
                </c:pt>
                <c:pt idx="56310">
                  <c:v>187.57982499982899</c:v>
                </c:pt>
                <c:pt idx="56311">
                  <c:v>187.58105300003001</c:v>
                </c:pt>
                <c:pt idx="56312">
                  <c:v>187.595821999821</c:v>
                </c:pt>
                <c:pt idx="56313">
                  <c:v>187.59689799981001</c:v>
                </c:pt>
                <c:pt idx="56314">
                  <c:v>187.60067899984199</c:v>
                </c:pt>
                <c:pt idx="56315">
                  <c:v>187.601305000043</c:v>
                </c:pt>
                <c:pt idx="56316">
                  <c:v>187.60247699992701</c:v>
                </c:pt>
                <c:pt idx="56317">
                  <c:v>187.60344900010699</c:v>
                </c:pt>
                <c:pt idx="56318">
                  <c:v>187.605811000139</c:v>
                </c:pt>
                <c:pt idx="56319">
                  <c:v>187.61713399999201</c:v>
                </c:pt>
                <c:pt idx="56320">
                  <c:v>187.61786899994999</c:v>
                </c:pt>
                <c:pt idx="56321">
                  <c:v>187.61917900019299</c:v>
                </c:pt>
                <c:pt idx="56322">
                  <c:v>187.62054999979202</c:v>
                </c:pt>
                <c:pt idx="56323">
                  <c:v>187.63108700022701</c:v>
                </c:pt>
                <c:pt idx="56324">
                  <c:v>187.63291599998399</c:v>
                </c:pt>
                <c:pt idx="56325">
                  <c:v>187.66933999995601</c:v>
                </c:pt>
                <c:pt idx="56326">
                  <c:v>187.686982999821</c:v>
                </c:pt>
                <c:pt idx="56327">
                  <c:v>187.68949700006399</c:v>
                </c:pt>
                <c:pt idx="56328">
                  <c:v>187.69006699994799</c:v>
                </c:pt>
                <c:pt idx="56329">
                  <c:v>187.69122599996899</c:v>
                </c:pt>
                <c:pt idx="56330">
                  <c:v>187.69195599998</c:v>
                </c:pt>
                <c:pt idx="56331">
                  <c:v>187.701876000119</c:v>
                </c:pt>
                <c:pt idx="56332">
                  <c:v>187.70227799996002</c:v>
                </c:pt>
                <c:pt idx="56333">
                  <c:v>187.702527000055</c:v>
                </c:pt>
                <c:pt idx="56334">
                  <c:v>187.70284199990698</c:v>
                </c:pt>
                <c:pt idx="56335">
                  <c:v>187.70372400012999</c:v>
                </c:pt>
                <c:pt idx="56336">
                  <c:v>187.70409099988601</c:v>
                </c:pt>
                <c:pt idx="56337">
                  <c:v>187.704571999802</c:v>
                </c:pt>
                <c:pt idx="56338">
                  <c:v>187.704920000214</c:v>
                </c:pt>
                <c:pt idx="56339">
                  <c:v>187.75687000015699</c:v>
                </c:pt>
                <c:pt idx="56340">
                  <c:v>187.76740500015802</c:v>
                </c:pt>
                <c:pt idx="56341">
                  <c:v>187.768060000053</c:v>
                </c:pt>
                <c:pt idx="56342">
                  <c:v>187.769322999884</c:v>
                </c:pt>
                <c:pt idx="56343">
                  <c:v>187.769906000085</c:v>
                </c:pt>
                <c:pt idx="56344">
                  <c:v>187.77031899981</c:v>
                </c:pt>
                <c:pt idx="56345">
                  <c:v>187.770506000106</c:v>
                </c:pt>
                <c:pt idx="56346">
                  <c:v>187.771658000201</c:v>
                </c:pt>
                <c:pt idx="56347">
                  <c:v>187.77257700003202</c:v>
                </c:pt>
                <c:pt idx="56348">
                  <c:v>187.77441700012699</c:v>
                </c:pt>
                <c:pt idx="56349">
                  <c:v>187.811217000216</c:v>
                </c:pt>
                <c:pt idx="56350">
                  <c:v>187.81387999979401</c:v>
                </c:pt>
                <c:pt idx="56351">
                  <c:v>187.81454500003701</c:v>
                </c:pt>
                <c:pt idx="56352">
                  <c:v>187.81563799984698</c:v>
                </c:pt>
                <c:pt idx="56353">
                  <c:v>187.81657499994199</c:v>
                </c:pt>
                <c:pt idx="56354">
                  <c:v>187.81851099993199</c:v>
                </c:pt>
                <c:pt idx="56355">
                  <c:v>187.819126999784</c:v>
                </c:pt>
                <c:pt idx="56356">
                  <c:v>187.81919799994199</c:v>
                </c:pt>
                <c:pt idx="56357">
                  <c:v>187.81984799988999</c:v>
                </c:pt>
                <c:pt idx="56358">
                  <c:v>187.82043200007999</c:v>
                </c:pt>
                <c:pt idx="56359">
                  <c:v>187.82115800013301</c:v>
                </c:pt>
                <c:pt idx="56360">
                  <c:v>187.82140700022799</c:v>
                </c:pt>
                <c:pt idx="56361">
                  <c:v>187.82163600007999</c:v>
                </c:pt>
                <c:pt idx="56362">
                  <c:v>187.82212699989</c:v>
                </c:pt>
                <c:pt idx="56363">
                  <c:v>187.82212999985799</c:v>
                </c:pt>
                <c:pt idx="56364">
                  <c:v>187.823161999858</c:v>
                </c:pt>
                <c:pt idx="56365">
                  <c:v>187.82387100009097</c:v>
                </c:pt>
                <c:pt idx="56366">
                  <c:v>187.83729899996601</c:v>
                </c:pt>
                <c:pt idx="56367">
                  <c:v>187.838371999987</c:v>
                </c:pt>
                <c:pt idx="56368">
                  <c:v>187.84443100003</c:v>
                </c:pt>
                <c:pt idx="56369">
                  <c:v>187.84508299995602</c:v>
                </c:pt>
                <c:pt idx="56370">
                  <c:v>187.84642999980801</c:v>
                </c:pt>
                <c:pt idx="56371">
                  <c:v>187.847311000041</c:v>
                </c:pt>
                <c:pt idx="56372">
                  <c:v>187.86637699986301</c:v>
                </c:pt>
                <c:pt idx="56373">
                  <c:v>187.86676799982101</c:v>
                </c:pt>
                <c:pt idx="56374">
                  <c:v>187.86704000012801</c:v>
                </c:pt>
                <c:pt idx="56375">
                  <c:v>187.867545999779</c:v>
                </c:pt>
                <c:pt idx="56376">
                  <c:v>187.86772400017</c:v>
                </c:pt>
                <c:pt idx="56377">
                  <c:v>187.86804599994798</c:v>
                </c:pt>
                <c:pt idx="56378">
                  <c:v>187.86911699999101</c:v>
                </c:pt>
                <c:pt idx="56379">
                  <c:v>187.86934399986401</c:v>
                </c:pt>
                <c:pt idx="56380">
                  <c:v>187.86954999995899</c:v>
                </c:pt>
                <c:pt idx="56381">
                  <c:v>187.87004600016999</c:v>
                </c:pt>
                <c:pt idx="56382">
                  <c:v>187.87015699990602</c:v>
                </c:pt>
                <c:pt idx="56383">
                  <c:v>187.87148799992701</c:v>
                </c:pt>
                <c:pt idx="56384">
                  <c:v>187.87250200011798</c:v>
                </c:pt>
                <c:pt idx="56385">
                  <c:v>187.87261699981099</c:v>
                </c:pt>
                <c:pt idx="56386">
                  <c:v>187.890468000205</c:v>
                </c:pt>
                <c:pt idx="56387">
                  <c:v>187.89067499983503</c:v>
                </c:pt>
                <c:pt idx="56388">
                  <c:v>187.890810000226</c:v>
                </c:pt>
                <c:pt idx="56389">
                  <c:v>187.891075000152</c:v>
                </c:pt>
                <c:pt idx="56390">
                  <c:v>187.89109199997199</c:v>
                </c:pt>
                <c:pt idx="56391">
                  <c:v>187.89158900017301</c:v>
                </c:pt>
                <c:pt idx="56392">
                  <c:v>187.89176500013102</c:v>
                </c:pt>
                <c:pt idx="56393">
                  <c:v>187.892072000067</c:v>
                </c:pt>
                <c:pt idx="56394">
                  <c:v>187.89229999993</c:v>
                </c:pt>
                <c:pt idx="56395">
                  <c:v>187.89580100019501</c:v>
                </c:pt>
                <c:pt idx="56396">
                  <c:v>187.89650899998301</c:v>
                </c:pt>
                <c:pt idx="56397">
                  <c:v>187.89774200013198</c:v>
                </c:pt>
                <c:pt idx="56398">
                  <c:v>187.898705999941</c:v>
                </c:pt>
                <c:pt idx="56399">
                  <c:v>187.91651499986898</c:v>
                </c:pt>
                <c:pt idx="56400">
                  <c:v>187.92015999997602</c:v>
                </c:pt>
                <c:pt idx="56401">
                  <c:v>187.92321599994401</c:v>
                </c:pt>
                <c:pt idx="56402">
                  <c:v>187.92387299981701</c:v>
                </c:pt>
                <c:pt idx="56403">
                  <c:v>187.92500100016599</c:v>
                </c:pt>
                <c:pt idx="56404">
                  <c:v>187.92613200002899</c:v>
                </c:pt>
                <c:pt idx="56405">
                  <c:v>187.92968199977599</c:v>
                </c:pt>
                <c:pt idx="56406">
                  <c:v>187.93025500008198</c:v>
                </c:pt>
                <c:pt idx="56407">
                  <c:v>187.93369100012498</c:v>
                </c:pt>
                <c:pt idx="56408">
                  <c:v>187.93436899977601</c:v>
                </c:pt>
                <c:pt idx="56409">
                  <c:v>187.93560399990298</c:v>
                </c:pt>
                <c:pt idx="56410">
                  <c:v>187.93654099999898</c:v>
                </c:pt>
                <c:pt idx="56411">
                  <c:v>187.95022999984198</c:v>
                </c:pt>
                <c:pt idx="56412">
                  <c:v>187.95959199997</c:v>
                </c:pt>
                <c:pt idx="56413">
                  <c:v>187.960206999832</c:v>
                </c:pt>
                <c:pt idx="56414">
                  <c:v>187.96123599986402</c:v>
                </c:pt>
                <c:pt idx="56415">
                  <c:v>187.962126000002</c:v>
                </c:pt>
                <c:pt idx="56416">
                  <c:v>187.96464400020301</c:v>
                </c:pt>
                <c:pt idx="56417">
                  <c:v>187.966751000203</c:v>
                </c:pt>
                <c:pt idx="56418">
                  <c:v>187.99106899996298</c:v>
                </c:pt>
                <c:pt idx="56419">
                  <c:v>187.99154499993099</c:v>
                </c:pt>
                <c:pt idx="56420">
                  <c:v>187.99226300006899</c:v>
                </c:pt>
                <c:pt idx="56421">
                  <c:v>187.99317899993102</c:v>
                </c:pt>
                <c:pt idx="56422">
                  <c:v>187.99692599986801</c:v>
                </c:pt>
                <c:pt idx="56423">
                  <c:v>188.013853000029</c:v>
                </c:pt>
                <c:pt idx="56424">
                  <c:v>188.01754400010299</c:v>
                </c:pt>
                <c:pt idx="56425">
                  <c:v>188.01822500017801</c:v>
                </c:pt>
                <c:pt idx="56426">
                  <c:v>188.019495999924</c:v>
                </c:pt>
                <c:pt idx="56427">
                  <c:v>188.02045499978701</c:v>
                </c:pt>
                <c:pt idx="56428">
                  <c:v>188.02852699991399</c:v>
                </c:pt>
                <c:pt idx="56429">
                  <c:v>188.04157400018002</c:v>
                </c:pt>
                <c:pt idx="56430">
                  <c:v>188.042110999958</c:v>
                </c:pt>
                <c:pt idx="56431">
                  <c:v>188.04294800020199</c:v>
                </c:pt>
                <c:pt idx="56432">
                  <c:v>188.04361999991599</c:v>
                </c:pt>
                <c:pt idx="56433">
                  <c:v>188.04645199998001</c:v>
                </c:pt>
                <c:pt idx="56434">
                  <c:v>188.06601899996099</c:v>
                </c:pt>
                <c:pt idx="56435">
                  <c:v>188.06740899981298</c:v>
                </c:pt>
                <c:pt idx="56436">
                  <c:v>188.067839999803</c:v>
                </c:pt>
                <c:pt idx="56437">
                  <c:v>188.06844500022598</c:v>
                </c:pt>
                <c:pt idx="56438">
                  <c:v>188.068739999835</c:v>
                </c:pt>
                <c:pt idx="56439">
                  <c:v>188.06916099993001</c:v>
                </c:pt>
                <c:pt idx="56440">
                  <c:v>188.06932100005702</c:v>
                </c:pt>
                <c:pt idx="56441">
                  <c:v>188.070506999793</c:v>
                </c:pt>
                <c:pt idx="56442">
                  <c:v>188.07138000011</c:v>
                </c:pt>
                <c:pt idx="56443">
                  <c:v>188.07487499998302</c:v>
                </c:pt>
                <c:pt idx="56444">
                  <c:v>188.075449999814</c:v>
                </c:pt>
                <c:pt idx="56445">
                  <c:v>188.07611600004699</c:v>
                </c:pt>
                <c:pt idx="56446">
                  <c:v>188.07646799996201</c:v>
                </c:pt>
                <c:pt idx="56447">
                  <c:v>188.07726400018501</c:v>
                </c:pt>
                <c:pt idx="56448">
                  <c:v>188.11745699986199</c:v>
                </c:pt>
                <c:pt idx="56449">
                  <c:v>188.12024499993601</c:v>
                </c:pt>
                <c:pt idx="56450">
                  <c:v>188.12063299992499</c:v>
                </c:pt>
                <c:pt idx="56451">
                  <c:v>188.12136799988301</c:v>
                </c:pt>
                <c:pt idx="56452">
                  <c:v>188.121429000148</c:v>
                </c:pt>
                <c:pt idx="56453">
                  <c:v>188.12187999992599</c:v>
                </c:pt>
                <c:pt idx="56454">
                  <c:v>188.12658800015899</c:v>
                </c:pt>
                <c:pt idx="56455">
                  <c:v>188.127147000159</c:v>
                </c:pt>
                <c:pt idx="56456">
                  <c:v>188.12827500005298</c:v>
                </c:pt>
                <c:pt idx="56457">
                  <c:v>188.12906199991599</c:v>
                </c:pt>
                <c:pt idx="56458">
                  <c:v>188.13906000013901</c:v>
                </c:pt>
                <c:pt idx="56459">
                  <c:v>188.14019799992801</c:v>
                </c:pt>
                <c:pt idx="56460">
                  <c:v>188.14078800005498</c:v>
                </c:pt>
                <c:pt idx="56461">
                  <c:v>188.14081700020301</c:v>
                </c:pt>
                <c:pt idx="56462">
                  <c:v>188.14115699979001</c:v>
                </c:pt>
                <c:pt idx="56463">
                  <c:v>188.14210399978001</c:v>
                </c:pt>
                <c:pt idx="56464">
                  <c:v>188.14210700020303</c:v>
                </c:pt>
                <c:pt idx="56465">
                  <c:v>188.142933000108</c:v>
                </c:pt>
                <c:pt idx="56466">
                  <c:v>188.142940000034</c:v>
                </c:pt>
                <c:pt idx="56467">
                  <c:v>188.16770900002598</c:v>
                </c:pt>
                <c:pt idx="56468">
                  <c:v>188.16833700020598</c:v>
                </c:pt>
                <c:pt idx="56469">
                  <c:v>188.1688200001</c:v>
                </c:pt>
                <c:pt idx="56470">
                  <c:v>188.16914199987798</c:v>
                </c:pt>
                <c:pt idx="56471">
                  <c:v>188.169651999942</c:v>
                </c:pt>
                <c:pt idx="56472">
                  <c:v>188.17050799998398</c:v>
                </c:pt>
                <c:pt idx="56473">
                  <c:v>188.176171000122</c:v>
                </c:pt>
                <c:pt idx="56474">
                  <c:v>188.17952500012299</c:v>
                </c:pt>
                <c:pt idx="56475">
                  <c:v>188.18026100007</c:v>
                </c:pt>
                <c:pt idx="56476">
                  <c:v>188.180276999901</c:v>
                </c:pt>
                <c:pt idx="56477">
                  <c:v>188.18094400012299</c:v>
                </c:pt>
                <c:pt idx="56478">
                  <c:v>188.18157499981601</c:v>
                </c:pt>
                <c:pt idx="56479">
                  <c:v>188.182315000176</c:v>
                </c:pt>
                <c:pt idx="56480">
                  <c:v>188.182441000208</c:v>
                </c:pt>
                <c:pt idx="56481">
                  <c:v>188.18317800014401</c:v>
                </c:pt>
                <c:pt idx="56482">
                  <c:v>188.19404099985999</c:v>
                </c:pt>
                <c:pt idx="56483">
                  <c:v>188.19430900020902</c:v>
                </c:pt>
                <c:pt idx="56484">
                  <c:v>188.194912000199</c:v>
                </c:pt>
                <c:pt idx="56485">
                  <c:v>188.19613899995602</c:v>
                </c:pt>
                <c:pt idx="56486">
                  <c:v>188.19704999987098</c:v>
                </c:pt>
                <c:pt idx="56487">
                  <c:v>188.212366999778</c:v>
                </c:pt>
                <c:pt idx="56488">
                  <c:v>188.212849000137</c:v>
                </c:pt>
                <c:pt idx="56489">
                  <c:v>188.21366100019</c:v>
                </c:pt>
                <c:pt idx="56490">
                  <c:v>188.21427100010601</c:v>
                </c:pt>
                <c:pt idx="56491">
                  <c:v>188.230740000108</c:v>
                </c:pt>
                <c:pt idx="56492">
                  <c:v>188.24512399987699</c:v>
                </c:pt>
                <c:pt idx="56493">
                  <c:v>188.245869000184</c:v>
                </c:pt>
                <c:pt idx="56494">
                  <c:v>188.24669800005702</c:v>
                </c:pt>
                <c:pt idx="56495">
                  <c:v>188.24710399985599</c:v>
                </c:pt>
                <c:pt idx="56496">
                  <c:v>188.248417000068</c:v>
                </c:pt>
                <c:pt idx="56497">
                  <c:v>188.25971500018503</c:v>
                </c:pt>
                <c:pt idx="56498">
                  <c:v>188.26016799994201</c:v>
                </c:pt>
                <c:pt idx="56499">
                  <c:v>188.26090799984701</c:v>
                </c:pt>
                <c:pt idx="56500">
                  <c:v>188.26169800013301</c:v>
                </c:pt>
                <c:pt idx="56501">
                  <c:v>188.26174800005901</c:v>
                </c:pt>
                <c:pt idx="56502">
                  <c:v>188.262469000164</c:v>
                </c:pt>
                <c:pt idx="56503">
                  <c:v>188.263737999932</c:v>
                </c:pt>
                <c:pt idx="56504">
                  <c:v>188.26374799982602</c:v>
                </c:pt>
                <c:pt idx="56505">
                  <c:v>188.26429099999498</c:v>
                </c:pt>
                <c:pt idx="56506">
                  <c:v>188.26505100014401</c:v>
                </c:pt>
                <c:pt idx="56507">
                  <c:v>188.26532399998501</c:v>
                </c:pt>
                <c:pt idx="56508">
                  <c:v>188.26550399990001</c:v>
                </c:pt>
                <c:pt idx="56509">
                  <c:v>188.265950000186</c:v>
                </c:pt>
                <c:pt idx="56510">
                  <c:v>188.27561999978499</c:v>
                </c:pt>
                <c:pt idx="56511">
                  <c:v>188.27608599985899</c:v>
                </c:pt>
                <c:pt idx="56512">
                  <c:v>188.276838000092</c:v>
                </c:pt>
                <c:pt idx="56513">
                  <c:v>188.27735300010301</c:v>
                </c:pt>
                <c:pt idx="56514">
                  <c:v>188.28065300021899</c:v>
                </c:pt>
                <c:pt idx="56515">
                  <c:v>188.291818999914</c:v>
                </c:pt>
                <c:pt idx="56516">
                  <c:v>188.29242799983999</c:v>
                </c:pt>
                <c:pt idx="56517">
                  <c:v>188.293716999851</c:v>
                </c:pt>
                <c:pt idx="56518">
                  <c:v>188.294130000031</c:v>
                </c:pt>
                <c:pt idx="56519">
                  <c:v>188.29467300019999</c:v>
                </c:pt>
                <c:pt idx="56520">
                  <c:v>188.30630999991598</c:v>
                </c:pt>
                <c:pt idx="56521">
                  <c:v>188.34141600018401</c:v>
                </c:pt>
                <c:pt idx="56522">
                  <c:v>188.34375799997301</c:v>
                </c:pt>
                <c:pt idx="56523">
                  <c:v>188.34441299986699</c:v>
                </c:pt>
                <c:pt idx="56524">
                  <c:v>188.345688000026</c:v>
                </c:pt>
                <c:pt idx="56525">
                  <c:v>188.34660099992098</c:v>
                </c:pt>
                <c:pt idx="56526">
                  <c:v>188.354013000207</c:v>
                </c:pt>
                <c:pt idx="56527">
                  <c:v>188.37071100006099</c:v>
                </c:pt>
                <c:pt idx="56528">
                  <c:v>188.37654299977601</c:v>
                </c:pt>
                <c:pt idx="56529">
                  <c:v>188.39795699977898</c:v>
                </c:pt>
                <c:pt idx="56530">
                  <c:v>188.39862200002199</c:v>
                </c:pt>
                <c:pt idx="56531">
                  <c:v>188.400422000086</c:v>
                </c:pt>
                <c:pt idx="56532">
                  <c:v>188.40232399998001</c:v>
                </c:pt>
                <c:pt idx="56533">
                  <c:v>188.40263499987398</c:v>
                </c:pt>
                <c:pt idx="56534">
                  <c:v>188.40437200015</c:v>
                </c:pt>
                <c:pt idx="56535">
                  <c:v>188.405399000203</c:v>
                </c:pt>
                <c:pt idx="56536">
                  <c:v>188.40570800011798</c:v>
                </c:pt>
                <c:pt idx="56537">
                  <c:v>188.40852099992799</c:v>
                </c:pt>
                <c:pt idx="56538">
                  <c:v>188.408799000171</c:v>
                </c:pt>
                <c:pt idx="56539">
                  <c:v>188.40950599996998</c:v>
                </c:pt>
                <c:pt idx="56540">
                  <c:v>188.40971999998098</c:v>
                </c:pt>
                <c:pt idx="56541">
                  <c:v>188.411127000108</c:v>
                </c:pt>
                <c:pt idx="56542">
                  <c:v>188.41125600010801</c:v>
                </c:pt>
                <c:pt idx="56543">
                  <c:v>188.411348000045</c:v>
                </c:pt>
                <c:pt idx="56544">
                  <c:v>188.41142300016099</c:v>
                </c:pt>
                <c:pt idx="56545">
                  <c:v>188.411517000076</c:v>
                </c:pt>
                <c:pt idx="56546">
                  <c:v>188.41243799988601</c:v>
                </c:pt>
                <c:pt idx="56547">
                  <c:v>188.41364699983299</c:v>
                </c:pt>
                <c:pt idx="56548">
                  <c:v>188.41463599983399</c:v>
                </c:pt>
                <c:pt idx="56549">
                  <c:v>188.41538200012999</c:v>
                </c:pt>
                <c:pt idx="56550">
                  <c:v>188.41577100010898</c:v>
                </c:pt>
                <c:pt idx="56551">
                  <c:v>188.422346000152</c:v>
                </c:pt>
                <c:pt idx="56552">
                  <c:v>188.42274999997198</c:v>
                </c:pt>
                <c:pt idx="56553">
                  <c:v>188.423624999813</c:v>
                </c:pt>
                <c:pt idx="56554">
                  <c:v>188.42379799980301</c:v>
                </c:pt>
                <c:pt idx="56555">
                  <c:v>188.425198000004</c:v>
                </c:pt>
                <c:pt idx="56556">
                  <c:v>188.425374999951</c:v>
                </c:pt>
                <c:pt idx="56557">
                  <c:v>188.42813899982499</c:v>
                </c:pt>
                <c:pt idx="56558">
                  <c:v>188.42842999992999</c:v>
                </c:pt>
                <c:pt idx="56559">
                  <c:v>188.42920799988801</c:v>
                </c:pt>
                <c:pt idx="56560">
                  <c:v>188.42936900000399</c:v>
                </c:pt>
                <c:pt idx="56561">
                  <c:v>188.43025600017398</c:v>
                </c:pt>
                <c:pt idx="56562">
                  <c:v>188.430324999899</c:v>
                </c:pt>
                <c:pt idx="56563">
                  <c:v>188.43038900013198</c:v>
                </c:pt>
                <c:pt idx="56564">
                  <c:v>188.43045999983502</c:v>
                </c:pt>
                <c:pt idx="56565">
                  <c:v>188.430531999983</c:v>
                </c:pt>
                <c:pt idx="56566">
                  <c:v>188.43110399984602</c:v>
                </c:pt>
                <c:pt idx="56567">
                  <c:v>188.43147300003599</c:v>
                </c:pt>
                <c:pt idx="56568">
                  <c:v>188.432046999878</c:v>
                </c:pt>
                <c:pt idx="56569">
                  <c:v>188.432637999994</c:v>
                </c:pt>
                <c:pt idx="56570">
                  <c:v>188.432933000058</c:v>
                </c:pt>
                <c:pt idx="56571">
                  <c:v>188.44025799990001</c:v>
                </c:pt>
                <c:pt idx="56572">
                  <c:v>188.440467999953</c:v>
                </c:pt>
                <c:pt idx="56573">
                  <c:v>188.44081799988999</c:v>
                </c:pt>
                <c:pt idx="56574">
                  <c:v>188.440881000133</c:v>
                </c:pt>
                <c:pt idx="56575">
                  <c:v>188.44168799978399</c:v>
                </c:pt>
                <c:pt idx="56576">
                  <c:v>188.44179899997403</c:v>
                </c:pt>
                <c:pt idx="56577">
                  <c:v>188.44225500015398</c:v>
                </c:pt>
                <c:pt idx="56578">
                  <c:v>188.44246700018599</c:v>
                </c:pt>
                <c:pt idx="56579">
                  <c:v>188.442723000207</c:v>
                </c:pt>
                <c:pt idx="56580">
                  <c:v>188.44340499981601</c:v>
                </c:pt>
                <c:pt idx="56581">
                  <c:v>188.44470500016499</c:v>
                </c:pt>
                <c:pt idx="56582">
                  <c:v>188.44549000004901</c:v>
                </c:pt>
                <c:pt idx="56583">
                  <c:v>188.44562200001698</c:v>
                </c:pt>
                <c:pt idx="56584">
                  <c:v>188.44621300013301</c:v>
                </c:pt>
                <c:pt idx="56585">
                  <c:v>188.44757799979499</c:v>
                </c:pt>
                <c:pt idx="56586">
                  <c:v>188.448529000197</c:v>
                </c:pt>
                <c:pt idx="56587">
                  <c:v>188.44946099989102</c:v>
                </c:pt>
                <c:pt idx="56588">
                  <c:v>188.450409999859</c:v>
                </c:pt>
                <c:pt idx="56589">
                  <c:v>188.45105399987</c:v>
                </c:pt>
                <c:pt idx="56590">
                  <c:v>188.45235099979601</c:v>
                </c:pt>
                <c:pt idx="56591">
                  <c:v>188.45309500011302</c:v>
                </c:pt>
                <c:pt idx="56592">
                  <c:v>188.455477999923</c:v>
                </c:pt>
                <c:pt idx="56593">
                  <c:v>188.45579199978599</c:v>
                </c:pt>
                <c:pt idx="56594">
                  <c:v>188.456492000113</c:v>
                </c:pt>
                <c:pt idx="56595">
                  <c:v>188.457009000103</c:v>
                </c:pt>
                <c:pt idx="56596">
                  <c:v>188.468362000094</c:v>
                </c:pt>
                <c:pt idx="56597">
                  <c:v>188.479088999883</c:v>
                </c:pt>
                <c:pt idx="56598">
                  <c:v>188.4908359998</c:v>
                </c:pt>
                <c:pt idx="56599">
                  <c:v>188.49150400001201</c:v>
                </c:pt>
                <c:pt idx="56600">
                  <c:v>188.49275299999101</c:v>
                </c:pt>
                <c:pt idx="56601">
                  <c:v>188.494152000203</c:v>
                </c:pt>
                <c:pt idx="56602">
                  <c:v>188.49925199992799</c:v>
                </c:pt>
                <c:pt idx="56603">
                  <c:v>188.50767399999299</c:v>
                </c:pt>
                <c:pt idx="56604">
                  <c:v>188.50839300012001</c:v>
                </c:pt>
                <c:pt idx="56605">
                  <c:v>188.509007999982</c:v>
                </c:pt>
                <c:pt idx="56606">
                  <c:v>188.50954600020398</c:v>
                </c:pt>
                <c:pt idx="56607">
                  <c:v>188.510620000215</c:v>
                </c:pt>
                <c:pt idx="56608">
                  <c:v>188.51138299987701</c:v>
                </c:pt>
                <c:pt idx="56609">
                  <c:v>188.514303999909</c:v>
                </c:pt>
                <c:pt idx="56610">
                  <c:v>188.52248499979299</c:v>
                </c:pt>
                <c:pt idx="56611">
                  <c:v>188.54034200012299</c:v>
                </c:pt>
                <c:pt idx="56612">
                  <c:v>188.54066599987999</c:v>
                </c:pt>
                <c:pt idx="56613">
                  <c:v>188.54141300016599</c:v>
                </c:pt>
                <c:pt idx="56614">
                  <c:v>188.54271300005999</c:v>
                </c:pt>
                <c:pt idx="56615">
                  <c:v>188.54328199995498</c:v>
                </c:pt>
                <c:pt idx="56616">
                  <c:v>188.54402299984901</c:v>
                </c:pt>
                <c:pt idx="56617">
                  <c:v>188.545316999807</c:v>
                </c:pt>
                <c:pt idx="56618">
                  <c:v>188.55161600003999</c:v>
                </c:pt>
                <c:pt idx="56619">
                  <c:v>188.57869700013899</c:v>
                </c:pt>
                <c:pt idx="56620">
                  <c:v>188.579143999959</c:v>
                </c:pt>
                <c:pt idx="56621">
                  <c:v>188.57991899994801</c:v>
                </c:pt>
                <c:pt idx="56622">
                  <c:v>188.58049500022301</c:v>
                </c:pt>
                <c:pt idx="56623">
                  <c:v>188.581833000171</c:v>
                </c:pt>
                <c:pt idx="56624">
                  <c:v>188.58826299992799</c:v>
                </c:pt>
                <c:pt idx="56625">
                  <c:v>188.59415899987599</c:v>
                </c:pt>
                <c:pt idx="56626">
                  <c:v>188.61876399978399</c:v>
                </c:pt>
                <c:pt idx="56627">
                  <c:v>188.63142600002899</c:v>
                </c:pt>
                <c:pt idx="56628">
                  <c:v>188.64253499987097</c:v>
                </c:pt>
                <c:pt idx="56629">
                  <c:v>188.66680000019102</c:v>
                </c:pt>
                <c:pt idx="56630">
                  <c:v>188.67251399979</c:v>
                </c:pt>
                <c:pt idx="56631">
                  <c:v>188.67301399995898</c:v>
                </c:pt>
                <c:pt idx="56632">
                  <c:v>188.67318200000199</c:v>
                </c:pt>
                <c:pt idx="56633">
                  <c:v>188.67381900008601</c:v>
                </c:pt>
                <c:pt idx="56634">
                  <c:v>188.67386800002302</c:v>
                </c:pt>
                <c:pt idx="56635">
                  <c:v>188.67393399977999</c:v>
                </c:pt>
                <c:pt idx="56636">
                  <c:v>188.674737999917</c:v>
                </c:pt>
                <c:pt idx="56637">
                  <c:v>188.67521999982199</c:v>
                </c:pt>
                <c:pt idx="56638">
                  <c:v>188.676206999843</c:v>
                </c:pt>
                <c:pt idx="56639">
                  <c:v>188.67887199985401</c:v>
                </c:pt>
                <c:pt idx="56640">
                  <c:v>188.67937899994999</c:v>
                </c:pt>
                <c:pt idx="56641">
                  <c:v>188.680291999844</c:v>
                </c:pt>
                <c:pt idx="56642">
                  <c:v>188.680965000003</c:v>
                </c:pt>
                <c:pt idx="56643">
                  <c:v>188.704115999826</c:v>
                </c:pt>
                <c:pt idx="56644">
                  <c:v>188.70468800014299</c:v>
                </c:pt>
                <c:pt idx="56645">
                  <c:v>188.705733999995</c:v>
                </c:pt>
                <c:pt idx="56646">
                  <c:v>188.706465999985</c:v>
                </c:pt>
                <c:pt idx="56647">
                  <c:v>188.719252999817</c:v>
                </c:pt>
                <c:pt idx="56648">
                  <c:v>188.719941999806</c:v>
                </c:pt>
                <c:pt idx="56649">
                  <c:v>188.721330000134</c:v>
                </c:pt>
                <c:pt idx="56650">
                  <c:v>188.721654999881</c:v>
                </c:pt>
                <c:pt idx="56651">
                  <c:v>188.72229299995499</c:v>
                </c:pt>
                <c:pt idx="56652">
                  <c:v>188.72286299983799</c:v>
                </c:pt>
                <c:pt idx="56653">
                  <c:v>188.73462700003</c:v>
                </c:pt>
                <c:pt idx="56654">
                  <c:v>188.735271000041</c:v>
                </c:pt>
                <c:pt idx="56655">
                  <c:v>188.73660799999899</c:v>
                </c:pt>
                <c:pt idx="56656">
                  <c:v>188.737478999883</c:v>
                </c:pt>
                <c:pt idx="56657">
                  <c:v>188.74049499981902</c:v>
                </c:pt>
                <c:pt idx="56658">
                  <c:v>188.74116100005202</c:v>
                </c:pt>
                <c:pt idx="56659">
                  <c:v>188.74230900018998</c:v>
                </c:pt>
                <c:pt idx="56660">
                  <c:v>188.743239999894</c:v>
                </c:pt>
                <c:pt idx="56661">
                  <c:v>188.74848899986299</c:v>
                </c:pt>
                <c:pt idx="56662">
                  <c:v>188.75247699997999</c:v>
                </c:pt>
                <c:pt idx="56663">
                  <c:v>188.771910000014</c:v>
                </c:pt>
                <c:pt idx="56664">
                  <c:v>188.784026000121</c:v>
                </c:pt>
                <c:pt idx="56665">
                  <c:v>188.78468200000398</c:v>
                </c:pt>
                <c:pt idx="56666">
                  <c:v>188.785964000089</c:v>
                </c:pt>
                <c:pt idx="56667">
                  <c:v>188.786813000206</c:v>
                </c:pt>
                <c:pt idx="56668">
                  <c:v>188.78976799987799</c:v>
                </c:pt>
                <c:pt idx="56669">
                  <c:v>188.79665199983702</c:v>
                </c:pt>
                <c:pt idx="56670">
                  <c:v>188.797065000017</c:v>
                </c:pt>
                <c:pt idx="56671">
                  <c:v>188.79790299979499</c:v>
                </c:pt>
                <c:pt idx="56672">
                  <c:v>188.79851200017501</c:v>
                </c:pt>
                <c:pt idx="56673">
                  <c:v>188.800810999964</c:v>
                </c:pt>
                <c:pt idx="56674">
                  <c:v>188.80228099988</c:v>
                </c:pt>
                <c:pt idx="56675">
                  <c:v>188.81950600007201</c:v>
                </c:pt>
                <c:pt idx="56676">
                  <c:v>188.82003099997698</c:v>
                </c:pt>
                <c:pt idx="56677">
                  <c:v>188.82099599977602</c:v>
                </c:pt>
                <c:pt idx="56678">
                  <c:v>188.82175799990299</c:v>
                </c:pt>
                <c:pt idx="56679">
                  <c:v>188.83396799992599</c:v>
                </c:pt>
                <c:pt idx="56680">
                  <c:v>188.86196899984401</c:v>
                </c:pt>
                <c:pt idx="56681">
                  <c:v>188.879916000132</c:v>
                </c:pt>
                <c:pt idx="56682">
                  <c:v>188.88053999990001</c:v>
                </c:pt>
                <c:pt idx="56683">
                  <c:v>188.881734000005</c:v>
                </c:pt>
                <c:pt idx="56684">
                  <c:v>188.882589000058</c:v>
                </c:pt>
                <c:pt idx="56685">
                  <c:v>188.88447200015398</c:v>
                </c:pt>
                <c:pt idx="56686">
                  <c:v>188.88896599992202</c:v>
                </c:pt>
                <c:pt idx="56687">
                  <c:v>188.889164000102</c:v>
                </c:pt>
                <c:pt idx="56688">
                  <c:v>188.88955100010202</c:v>
                </c:pt>
                <c:pt idx="56689">
                  <c:v>188.88979900020701</c:v>
                </c:pt>
                <c:pt idx="56690">
                  <c:v>188.89065299981601</c:v>
                </c:pt>
                <c:pt idx="56691">
                  <c:v>188.891137000155</c:v>
                </c:pt>
                <c:pt idx="56692">
                  <c:v>188.89149400001699</c:v>
                </c:pt>
                <c:pt idx="56693">
                  <c:v>188.892127000144</c:v>
                </c:pt>
                <c:pt idx="56694">
                  <c:v>188.892228999975</c:v>
                </c:pt>
                <c:pt idx="56695">
                  <c:v>188.89246800017602</c:v>
                </c:pt>
                <c:pt idx="56696">
                  <c:v>188.893130999986</c:v>
                </c:pt>
                <c:pt idx="56697">
                  <c:v>188.89330399997499</c:v>
                </c:pt>
                <c:pt idx="56698">
                  <c:v>188.89372000012298</c:v>
                </c:pt>
                <c:pt idx="56699">
                  <c:v>188.893868999912</c:v>
                </c:pt>
                <c:pt idx="56700">
                  <c:v>188.89468699990098</c:v>
                </c:pt>
                <c:pt idx="56701">
                  <c:v>188.89540999998599</c:v>
                </c:pt>
                <c:pt idx="56702">
                  <c:v>188.90346999978598</c:v>
                </c:pt>
                <c:pt idx="56703">
                  <c:v>188.90383699999799</c:v>
                </c:pt>
                <c:pt idx="56704">
                  <c:v>188.90455600012498</c:v>
                </c:pt>
                <c:pt idx="56705">
                  <c:v>188.905091999913</c:v>
                </c:pt>
                <c:pt idx="56706">
                  <c:v>188.908556000114</c:v>
                </c:pt>
                <c:pt idx="56707">
                  <c:v>188.909281000178</c:v>
                </c:pt>
                <c:pt idx="56708">
                  <c:v>188.910608999776</c:v>
                </c:pt>
                <c:pt idx="56709">
                  <c:v>188.91158099995602</c:v>
                </c:pt>
                <c:pt idx="56710">
                  <c:v>188.943552000182</c:v>
                </c:pt>
                <c:pt idx="56711">
                  <c:v>188.94392799984402</c:v>
                </c:pt>
                <c:pt idx="56712">
                  <c:v>188.944657999854</c:v>
                </c:pt>
                <c:pt idx="56713">
                  <c:v>188.945242000045</c:v>
                </c:pt>
                <c:pt idx="56714">
                  <c:v>188.95116900011899</c:v>
                </c:pt>
                <c:pt idx="56715">
                  <c:v>188.95983399988799</c:v>
                </c:pt>
                <c:pt idx="56716">
                  <c:v>188.961286999983</c:v>
                </c:pt>
                <c:pt idx="56717">
                  <c:v>188.961628000015</c:v>
                </c:pt>
                <c:pt idx="56718">
                  <c:v>188.96989699987799</c:v>
                </c:pt>
                <c:pt idx="56719">
                  <c:v>188.970470000185</c:v>
                </c:pt>
                <c:pt idx="56720">
                  <c:v>188.971032000154</c:v>
                </c:pt>
                <c:pt idx="56721">
                  <c:v>188.97158199979401</c:v>
                </c:pt>
                <c:pt idx="56722">
                  <c:v>188.972332000048</c:v>
                </c:pt>
                <c:pt idx="56723">
                  <c:v>188.97699599983702</c:v>
                </c:pt>
                <c:pt idx="56724">
                  <c:v>188.977723999869</c:v>
                </c:pt>
                <c:pt idx="56725">
                  <c:v>188.979134999954</c:v>
                </c:pt>
                <c:pt idx="56726">
                  <c:v>188.98009399981601</c:v>
                </c:pt>
                <c:pt idx="56727">
                  <c:v>188.98387299987002</c:v>
                </c:pt>
                <c:pt idx="56728">
                  <c:v>188.992662000146</c:v>
                </c:pt>
                <c:pt idx="56729">
                  <c:v>188.99326900009302</c:v>
                </c:pt>
                <c:pt idx="56730">
                  <c:v>188.99429600014599</c:v>
                </c:pt>
                <c:pt idx="56731">
                  <c:v>188.99510900018799</c:v>
                </c:pt>
                <c:pt idx="56732">
                  <c:v>188.99882000005098</c:v>
                </c:pt>
                <c:pt idx="56733">
                  <c:v>188.99934299997699</c:v>
                </c:pt>
                <c:pt idx="56734">
                  <c:v>189.000240000041</c:v>
                </c:pt>
                <c:pt idx="56735">
                  <c:v>189.00081899982899</c:v>
                </c:pt>
                <c:pt idx="56736">
                  <c:v>189.003727999988</c:v>
                </c:pt>
                <c:pt idx="56737">
                  <c:v>189.00830599977698</c:v>
                </c:pt>
                <c:pt idx="56738">
                  <c:v>189.020468999842</c:v>
                </c:pt>
                <c:pt idx="56739">
                  <c:v>189.044253999782</c:v>
                </c:pt>
                <c:pt idx="56740">
                  <c:v>189.049160000195</c:v>
                </c:pt>
                <c:pt idx="56741">
                  <c:v>189.049760000216</c:v>
                </c:pt>
                <c:pt idx="56742">
                  <c:v>189.05041900006802</c:v>
                </c:pt>
                <c:pt idx="56743">
                  <c:v>189.05163599993099</c:v>
                </c:pt>
                <c:pt idx="56744">
                  <c:v>189.05267199988799</c:v>
                </c:pt>
                <c:pt idx="56745">
                  <c:v>189.057780999974</c:v>
                </c:pt>
                <c:pt idx="56746">
                  <c:v>189.05840700017501</c:v>
                </c:pt>
                <c:pt idx="56747">
                  <c:v>189.05946799986802</c:v>
                </c:pt>
                <c:pt idx="56748">
                  <c:v>189.060292999784</c:v>
                </c:pt>
                <c:pt idx="56749">
                  <c:v>189.06665099984801</c:v>
                </c:pt>
                <c:pt idx="56750">
                  <c:v>189.07917099977499</c:v>
                </c:pt>
                <c:pt idx="56751">
                  <c:v>189.07982800010299</c:v>
                </c:pt>
                <c:pt idx="56752">
                  <c:v>189.08112799999802</c:v>
                </c:pt>
                <c:pt idx="56753">
                  <c:v>189.081951999924</c:v>
                </c:pt>
                <c:pt idx="56754">
                  <c:v>189.09112700020998</c:v>
                </c:pt>
                <c:pt idx="56755">
                  <c:v>189.09153799995602</c:v>
                </c:pt>
                <c:pt idx="56756">
                  <c:v>189.09228299980802</c:v>
                </c:pt>
                <c:pt idx="56757">
                  <c:v>189.09284499977699</c:v>
                </c:pt>
                <c:pt idx="56758">
                  <c:v>189.11985700015001</c:v>
                </c:pt>
                <c:pt idx="56759">
                  <c:v>189.12992200012002</c:v>
                </c:pt>
                <c:pt idx="56760">
                  <c:v>189.13058899988698</c:v>
                </c:pt>
                <c:pt idx="56761">
                  <c:v>189.13182999995101</c:v>
                </c:pt>
                <c:pt idx="56762">
                  <c:v>189.13185000019402</c:v>
                </c:pt>
                <c:pt idx="56763">
                  <c:v>189.13231699980301</c:v>
                </c:pt>
                <c:pt idx="56764">
                  <c:v>189.13274399983399</c:v>
                </c:pt>
                <c:pt idx="56765">
                  <c:v>189.13315100007799</c:v>
                </c:pt>
                <c:pt idx="56766">
                  <c:v>189.13367599998301</c:v>
                </c:pt>
                <c:pt idx="56767">
                  <c:v>189.13546400017302</c:v>
                </c:pt>
                <c:pt idx="56768">
                  <c:v>189.13615700012002</c:v>
                </c:pt>
                <c:pt idx="56769">
                  <c:v>189.137624000068</c:v>
                </c:pt>
                <c:pt idx="56770">
                  <c:v>189.139197999793</c:v>
                </c:pt>
                <c:pt idx="56771">
                  <c:v>189.139552000142</c:v>
                </c:pt>
                <c:pt idx="56772">
                  <c:v>189.142190999973</c:v>
                </c:pt>
                <c:pt idx="56773">
                  <c:v>189.14254999981401</c:v>
                </c:pt>
                <c:pt idx="56774">
                  <c:v>189.14312500009999</c:v>
                </c:pt>
                <c:pt idx="56775">
                  <c:v>189.14355900005799</c:v>
                </c:pt>
                <c:pt idx="56776">
                  <c:v>189.15593400015399</c:v>
                </c:pt>
                <c:pt idx="56777">
                  <c:v>189.16365199993299</c:v>
                </c:pt>
                <c:pt idx="56778">
                  <c:v>189.16396399981701</c:v>
                </c:pt>
                <c:pt idx="56779">
                  <c:v>189.16449200014497</c:v>
                </c:pt>
                <c:pt idx="56780">
                  <c:v>189.16490699984899</c:v>
                </c:pt>
                <c:pt idx="56781">
                  <c:v>189.16894699987</c:v>
                </c:pt>
                <c:pt idx="56782">
                  <c:v>189.17764800016801</c:v>
                </c:pt>
                <c:pt idx="56783">
                  <c:v>189.178099999935</c:v>
                </c:pt>
                <c:pt idx="56784">
                  <c:v>189.178863000051</c:v>
                </c:pt>
                <c:pt idx="56785">
                  <c:v>189.17941200015699</c:v>
                </c:pt>
                <c:pt idx="56786">
                  <c:v>189.19342900017</c:v>
                </c:pt>
                <c:pt idx="56787">
                  <c:v>189.20039100021299</c:v>
                </c:pt>
                <c:pt idx="56788">
                  <c:v>189.20392400013901</c:v>
                </c:pt>
                <c:pt idx="56789">
                  <c:v>189.212124999812</c:v>
                </c:pt>
                <c:pt idx="56790">
                  <c:v>189.23558500000502</c:v>
                </c:pt>
                <c:pt idx="56791">
                  <c:v>189.23559299992098</c:v>
                </c:pt>
                <c:pt idx="56792">
                  <c:v>189.23620499981499</c:v>
                </c:pt>
                <c:pt idx="56793">
                  <c:v>189.236245999836</c:v>
                </c:pt>
                <c:pt idx="56794">
                  <c:v>189.237493999826</c:v>
                </c:pt>
                <c:pt idx="56795">
                  <c:v>189.23750700014298</c:v>
                </c:pt>
                <c:pt idx="56796">
                  <c:v>189.23839799981499</c:v>
                </c:pt>
                <c:pt idx="56797">
                  <c:v>189.23840300021698</c:v>
                </c:pt>
                <c:pt idx="56798">
                  <c:v>189.24130999994298</c:v>
                </c:pt>
                <c:pt idx="56799">
                  <c:v>189.24312099989001</c:v>
                </c:pt>
                <c:pt idx="56800">
                  <c:v>189.24380199996401</c:v>
                </c:pt>
                <c:pt idx="56801">
                  <c:v>189.24442200022798</c:v>
                </c:pt>
                <c:pt idx="56802">
                  <c:v>189.244987000165</c:v>
                </c:pt>
                <c:pt idx="56803">
                  <c:v>189.245131999996</c:v>
                </c:pt>
                <c:pt idx="56804">
                  <c:v>189.246086999901</c:v>
                </c:pt>
                <c:pt idx="56805">
                  <c:v>189.246103000186</c:v>
                </c:pt>
                <c:pt idx="56806">
                  <c:v>189.24693999997498</c:v>
                </c:pt>
                <c:pt idx="56807">
                  <c:v>189.27052500021</c:v>
                </c:pt>
                <c:pt idx="56808">
                  <c:v>189.29664200004399</c:v>
                </c:pt>
                <c:pt idx="56809">
                  <c:v>189.31217099998301</c:v>
                </c:pt>
                <c:pt idx="56810">
                  <c:v>189.32069499987799</c:v>
                </c:pt>
                <c:pt idx="56811">
                  <c:v>189.32990199982601</c:v>
                </c:pt>
                <c:pt idx="56812">
                  <c:v>189.35598000007298</c:v>
                </c:pt>
                <c:pt idx="56813">
                  <c:v>189.35663999991399</c:v>
                </c:pt>
                <c:pt idx="56814">
                  <c:v>189.35777300020999</c:v>
                </c:pt>
                <c:pt idx="56815">
                  <c:v>189.35855300014703</c:v>
                </c:pt>
                <c:pt idx="56816">
                  <c:v>189.37248700012699</c:v>
                </c:pt>
                <c:pt idx="56817">
                  <c:v>189.37317300014902</c:v>
                </c:pt>
                <c:pt idx="56818">
                  <c:v>189.374732000032</c:v>
                </c:pt>
                <c:pt idx="56819">
                  <c:v>189.375839000149</c:v>
                </c:pt>
                <c:pt idx="56820">
                  <c:v>189.40337000003601</c:v>
                </c:pt>
                <c:pt idx="56821">
                  <c:v>189.403946999846</c:v>
                </c:pt>
                <c:pt idx="56822">
                  <c:v>189.40511800019499</c:v>
                </c:pt>
                <c:pt idx="56823">
                  <c:v>189.405477000036</c:v>
                </c:pt>
                <c:pt idx="56824">
                  <c:v>189.40586500002598</c:v>
                </c:pt>
                <c:pt idx="56825">
                  <c:v>189.406125999994</c:v>
                </c:pt>
                <c:pt idx="56826">
                  <c:v>189.40734099987799</c:v>
                </c:pt>
                <c:pt idx="56827">
                  <c:v>189.408300000195</c:v>
                </c:pt>
                <c:pt idx="56828">
                  <c:v>189.43233500021898</c:v>
                </c:pt>
                <c:pt idx="56829">
                  <c:v>189.44469799998799</c:v>
                </c:pt>
                <c:pt idx="56830">
                  <c:v>189.44532200020998</c:v>
                </c:pt>
                <c:pt idx="56831">
                  <c:v>189.44659099997801</c:v>
                </c:pt>
                <c:pt idx="56832">
                  <c:v>189.44762699993501</c:v>
                </c:pt>
                <c:pt idx="56833">
                  <c:v>189.45237700017898</c:v>
                </c:pt>
                <c:pt idx="56834">
                  <c:v>189.4614859998</c:v>
                </c:pt>
                <c:pt idx="56835">
                  <c:v>189.46155399998997</c:v>
                </c:pt>
                <c:pt idx="56836">
                  <c:v>189.462050000202</c:v>
                </c:pt>
                <c:pt idx="56837">
                  <c:v>189.462058000117</c:v>
                </c:pt>
                <c:pt idx="56838">
                  <c:v>189.46300100014901</c:v>
                </c:pt>
                <c:pt idx="56839">
                  <c:v>189.46300500010599</c:v>
                </c:pt>
                <c:pt idx="56840">
                  <c:v>189.46373600010699</c:v>
                </c:pt>
                <c:pt idx="56841">
                  <c:v>189.46392699990599</c:v>
                </c:pt>
                <c:pt idx="56842">
                  <c:v>189.47168100021301</c:v>
                </c:pt>
                <c:pt idx="56843">
                  <c:v>189.48176100002399</c:v>
                </c:pt>
                <c:pt idx="56844">
                  <c:v>189.49484299992002</c:v>
                </c:pt>
                <c:pt idx="56845">
                  <c:v>189.49518799990901</c:v>
                </c:pt>
                <c:pt idx="56846">
                  <c:v>189.49535599995198</c:v>
                </c:pt>
                <c:pt idx="56847">
                  <c:v>189.495781000005</c:v>
                </c:pt>
                <c:pt idx="56848">
                  <c:v>189.49638100002599</c:v>
                </c:pt>
                <c:pt idx="56849">
                  <c:v>189.49692900014202</c:v>
                </c:pt>
                <c:pt idx="56850">
                  <c:v>189.497066000058</c:v>
                </c:pt>
                <c:pt idx="56851">
                  <c:v>189.49787600013198</c:v>
                </c:pt>
                <c:pt idx="56852">
                  <c:v>189.50312600008999</c:v>
                </c:pt>
                <c:pt idx="56853">
                  <c:v>189.503848000185</c:v>
                </c:pt>
                <c:pt idx="56854">
                  <c:v>189.505257999826</c:v>
                </c:pt>
                <c:pt idx="56855">
                  <c:v>189.50624799981497</c:v>
                </c:pt>
                <c:pt idx="56856">
                  <c:v>189.52386899991302</c:v>
                </c:pt>
                <c:pt idx="56857">
                  <c:v>189.52806500010402</c:v>
                </c:pt>
                <c:pt idx="56858">
                  <c:v>189.53147100000899</c:v>
                </c:pt>
                <c:pt idx="56859">
                  <c:v>189.53213599979699</c:v>
                </c:pt>
                <c:pt idx="56860">
                  <c:v>189.53336300000899</c:v>
                </c:pt>
                <c:pt idx="56861">
                  <c:v>189.533524000125</c:v>
                </c:pt>
                <c:pt idx="56862">
                  <c:v>189.53424900018899</c:v>
                </c:pt>
                <c:pt idx="56863">
                  <c:v>189.53478299999898</c:v>
                </c:pt>
                <c:pt idx="56864">
                  <c:v>189.53568100005199</c:v>
                </c:pt>
                <c:pt idx="56865">
                  <c:v>189.53665800017899</c:v>
                </c:pt>
                <c:pt idx="56866">
                  <c:v>189.53927700022101</c:v>
                </c:pt>
                <c:pt idx="56867">
                  <c:v>189.55439199998997</c:v>
                </c:pt>
                <c:pt idx="56868">
                  <c:v>189.575246999993</c:v>
                </c:pt>
                <c:pt idx="56869">
                  <c:v>189.57552900019402</c:v>
                </c:pt>
                <c:pt idx="56870">
                  <c:v>189.575977999993</c:v>
                </c:pt>
                <c:pt idx="56871">
                  <c:v>189.57645999989799</c:v>
                </c:pt>
                <c:pt idx="56872">
                  <c:v>189.58883699997301</c:v>
                </c:pt>
                <c:pt idx="56873">
                  <c:v>189.60250300005998</c:v>
                </c:pt>
                <c:pt idx="56874">
                  <c:v>189.60439600004901</c:v>
                </c:pt>
                <c:pt idx="56875">
                  <c:v>189.617826999892</c:v>
                </c:pt>
                <c:pt idx="56876">
                  <c:v>189.61843099987098</c:v>
                </c:pt>
                <c:pt idx="56877">
                  <c:v>189.61966999995602</c:v>
                </c:pt>
                <c:pt idx="56878">
                  <c:v>189.62052599999799</c:v>
                </c:pt>
                <c:pt idx="56879">
                  <c:v>189.62346699981902</c:v>
                </c:pt>
                <c:pt idx="56880">
                  <c:v>189.63316600002102</c:v>
                </c:pt>
                <c:pt idx="56881">
                  <c:v>189.63381699995801</c:v>
                </c:pt>
                <c:pt idx="56882">
                  <c:v>189.63504300018002</c:v>
                </c:pt>
                <c:pt idx="56883">
                  <c:v>189.63508300021201</c:v>
                </c:pt>
                <c:pt idx="56884">
                  <c:v>189.63639100002101</c:v>
                </c:pt>
                <c:pt idx="56885">
                  <c:v>189.64624499994798</c:v>
                </c:pt>
                <c:pt idx="56886">
                  <c:v>189.646993000224</c:v>
                </c:pt>
                <c:pt idx="56887">
                  <c:v>189.64829100013901</c:v>
                </c:pt>
                <c:pt idx="56888">
                  <c:v>189.64975500011798</c:v>
                </c:pt>
                <c:pt idx="56889">
                  <c:v>189.66469399992999</c:v>
                </c:pt>
                <c:pt idx="56890">
                  <c:v>189.66533499997198</c:v>
                </c:pt>
                <c:pt idx="56891">
                  <c:v>189.66585499992999</c:v>
                </c:pt>
                <c:pt idx="56892">
                  <c:v>189.66687200008801</c:v>
                </c:pt>
                <c:pt idx="56893">
                  <c:v>189.66790800004603</c:v>
                </c:pt>
                <c:pt idx="56894">
                  <c:v>189.674002000174</c:v>
                </c:pt>
                <c:pt idx="56895">
                  <c:v>189.67455299980398</c:v>
                </c:pt>
                <c:pt idx="56896">
                  <c:v>189.674705000015</c:v>
                </c:pt>
                <c:pt idx="56897">
                  <c:v>189.674975999878</c:v>
                </c:pt>
                <c:pt idx="56898">
                  <c:v>189.676054999836</c:v>
                </c:pt>
                <c:pt idx="56899">
                  <c:v>189.67605899979299</c:v>
                </c:pt>
                <c:pt idx="56900">
                  <c:v>189.676670000153</c:v>
                </c:pt>
                <c:pt idx="56901">
                  <c:v>189.67705000022701</c:v>
                </c:pt>
                <c:pt idx="56902">
                  <c:v>189.68977800022901</c:v>
                </c:pt>
                <c:pt idx="56903">
                  <c:v>189.69017800009098</c:v>
                </c:pt>
                <c:pt idx="56904">
                  <c:v>189.69106699978499</c:v>
                </c:pt>
                <c:pt idx="56905">
                  <c:v>189.69164800000701</c:v>
                </c:pt>
                <c:pt idx="56906">
                  <c:v>189.693925000028</c:v>
                </c:pt>
                <c:pt idx="56907">
                  <c:v>189.69448100005999</c:v>
                </c:pt>
                <c:pt idx="56908">
                  <c:v>189.69562900019801</c:v>
                </c:pt>
                <c:pt idx="56909">
                  <c:v>189.696392999849</c:v>
                </c:pt>
                <c:pt idx="56910">
                  <c:v>189.70776400010402</c:v>
                </c:pt>
                <c:pt idx="56911">
                  <c:v>189.71012500014601</c:v>
                </c:pt>
                <c:pt idx="56912">
                  <c:v>189.710775000094</c:v>
                </c:pt>
                <c:pt idx="56913">
                  <c:v>189.71196599977699</c:v>
                </c:pt>
                <c:pt idx="56914">
                  <c:v>189.71283400014701</c:v>
                </c:pt>
                <c:pt idx="56915">
                  <c:v>189.72585099981998</c:v>
                </c:pt>
                <c:pt idx="56916">
                  <c:v>189.73836299983299</c:v>
                </c:pt>
                <c:pt idx="56917">
                  <c:v>189.73853299985399</c:v>
                </c:pt>
                <c:pt idx="56918">
                  <c:v>189.738744999885</c:v>
                </c:pt>
                <c:pt idx="56919">
                  <c:v>189.73899000002299</c:v>
                </c:pt>
                <c:pt idx="56920">
                  <c:v>189.74044700007599</c:v>
                </c:pt>
                <c:pt idx="56921">
                  <c:v>189.740578000055</c:v>
                </c:pt>
                <c:pt idx="56922">
                  <c:v>189.74092899998098</c:v>
                </c:pt>
                <c:pt idx="56923">
                  <c:v>189.74148400002301</c:v>
                </c:pt>
                <c:pt idx="56924">
                  <c:v>189.74163499979099</c:v>
                </c:pt>
                <c:pt idx="56925">
                  <c:v>189.74209999987499</c:v>
                </c:pt>
                <c:pt idx="56926">
                  <c:v>189.75591500020502</c:v>
                </c:pt>
                <c:pt idx="56927">
                  <c:v>189.75928000008898</c:v>
                </c:pt>
                <c:pt idx="56928">
                  <c:v>189.75991300021602</c:v>
                </c:pt>
                <c:pt idx="56929">
                  <c:v>189.76124399978198</c:v>
                </c:pt>
                <c:pt idx="56930">
                  <c:v>189.76222799983501</c:v>
                </c:pt>
                <c:pt idx="56931">
                  <c:v>189.76963300019602</c:v>
                </c:pt>
                <c:pt idx="56932">
                  <c:v>189.77026399988898</c:v>
                </c:pt>
                <c:pt idx="56933">
                  <c:v>189.77158699999498</c:v>
                </c:pt>
                <c:pt idx="56934">
                  <c:v>189.772284999889</c:v>
                </c:pt>
                <c:pt idx="56935">
                  <c:v>189.772425000228</c:v>
                </c:pt>
                <c:pt idx="56936">
                  <c:v>189.77250699981499</c:v>
                </c:pt>
                <c:pt idx="56937">
                  <c:v>189.773050999974</c:v>
                </c:pt>
                <c:pt idx="56938">
                  <c:v>189.77393500017499</c:v>
                </c:pt>
                <c:pt idx="56939">
                  <c:v>189.77443199992101</c:v>
                </c:pt>
                <c:pt idx="56940">
                  <c:v>189.77530099982602</c:v>
                </c:pt>
                <c:pt idx="56941">
                  <c:v>189.80109199992498</c:v>
                </c:pt>
                <c:pt idx="56942">
                  <c:v>189.80153099983002</c:v>
                </c:pt>
                <c:pt idx="56943">
                  <c:v>189.802341999893</c:v>
                </c:pt>
                <c:pt idx="56944">
                  <c:v>189.80248500019999</c:v>
                </c:pt>
                <c:pt idx="56945">
                  <c:v>189.802940999925</c:v>
                </c:pt>
                <c:pt idx="56946">
                  <c:v>189.80298999986101</c:v>
                </c:pt>
                <c:pt idx="56947">
                  <c:v>189.80394900017899</c:v>
                </c:pt>
                <c:pt idx="56948">
                  <c:v>189.80419399986198</c:v>
                </c:pt>
                <c:pt idx="56949">
                  <c:v>189.80474699992499</c:v>
                </c:pt>
                <c:pt idx="56950">
                  <c:v>189.80842800010498</c:v>
                </c:pt>
                <c:pt idx="56951">
                  <c:v>189.80901799977801</c:v>
                </c:pt>
                <c:pt idx="56952">
                  <c:v>189.81003599992601</c:v>
                </c:pt>
                <c:pt idx="56953">
                  <c:v>189.81082399977799</c:v>
                </c:pt>
                <c:pt idx="56954">
                  <c:v>189.81363500006398</c:v>
                </c:pt>
                <c:pt idx="56955">
                  <c:v>189.814185000159</c:v>
                </c:pt>
                <c:pt idx="56956">
                  <c:v>189.81514899996901</c:v>
                </c:pt>
                <c:pt idx="56957">
                  <c:v>189.81582700007399</c:v>
                </c:pt>
                <c:pt idx="56958">
                  <c:v>189.81688299982102</c:v>
                </c:pt>
                <c:pt idx="56959">
                  <c:v>189.848963999793</c:v>
                </c:pt>
                <c:pt idx="56960">
                  <c:v>189.851683000142</c:v>
                </c:pt>
                <c:pt idx="56961">
                  <c:v>189.864811000006</c:v>
                </c:pt>
                <c:pt idx="56962">
                  <c:v>189.87589100015597</c:v>
                </c:pt>
                <c:pt idx="56963">
                  <c:v>189.87634899986</c:v>
                </c:pt>
                <c:pt idx="56964">
                  <c:v>189.87642100000798</c:v>
                </c:pt>
                <c:pt idx="56965">
                  <c:v>189.87689000005</c:v>
                </c:pt>
                <c:pt idx="56966">
                  <c:v>189.876964000177</c:v>
                </c:pt>
                <c:pt idx="56967">
                  <c:v>189.87737099996502</c:v>
                </c:pt>
                <c:pt idx="56968">
                  <c:v>189.877841999987</c:v>
                </c:pt>
                <c:pt idx="56969">
                  <c:v>189.877899999828</c:v>
                </c:pt>
                <c:pt idx="56970">
                  <c:v>189.87798699981701</c:v>
                </c:pt>
                <c:pt idx="56971">
                  <c:v>189.87853999988101</c:v>
                </c:pt>
                <c:pt idx="56972">
                  <c:v>189.895637000063</c:v>
                </c:pt>
                <c:pt idx="56973">
                  <c:v>189.896274000147</c:v>
                </c:pt>
                <c:pt idx="56974">
                  <c:v>189.89750499986198</c:v>
                </c:pt>
                <c:pt idx="56975">
                  <c:v>189.898304000053</c:v>
                </c:pt>
                <c:pt idx="56976">
                  <c:v>189.899568999862</c:v>
                </c:pt>
                <c:pt idx="56977">
                  <c:v>189.92376599999201</c:v>
                </c:pt>
                <c:pt idx="56978">
                  <c:v>189.925521000077</c:v>
                </c:pt>
                <c:pt idx="56979">
                  <c:v>189.93033400010899</c:v>
                </c:pt>
                <c:pt idx="56980">
                  <c:v>189.943250999931</c:v>
                </c:pt>
                <c:pt idx="56981">
                  <c:v>189.961362999838</c:v>
                </c:pt>
                <c:pt idx="56982">
                  <c:v>189.965205000135</c:v>
                </c:pt>
                <c:pt idx="56983">
                  <c:v>189.965963999839</c:v>
                </c:pt>
                <c:pt idx="56984">
                  <c:v>189.96725099987</c:v>
                </c:pt>
                <c:pt idx="56985">
                  <c:v>189.96862099993399</c:v>
                </c:pt>
                <c:pt idx="56986">
                  <c:v>189.97024000009301</c:v>
                </c:pt>
                <c:pt idx="56987">
                  <c:v>189.970797000114</c:v>
                </c:pt>
                <c:pt idx="56988">
                  <c:v>189.97202599985002</c:v>
                </c:pt>
                <c:pt idx="56989">
                  <c:v>189.97278999995601</c:v>
                </c:pt>
                <c:pt idx="56990">
                  <c:v>189.97612900011501</c:v>
                </c:pt>
                <c:pt idx="56991">
                  <c:v>189.976889999798</c:v>
                </c:pt>
                <c:pt idx="56992">
                  <c:v>189.97811400004102</c:v>
                </c:pt>
                <c:pt idx="56993">
                  <c:v>189.978923000126</c:v>
                </c:pt>
                <c:pt idx="56994">
                  <c:v>189.98601400016901</c:v>
                </c:pt>
                <c:pt idx="56995">
                  <c:v>189.98645700003098</c:v>
                </c:pt>
                <c:pt idx="56996">
                  <c:v>189.98718800003098</c:v>
                </c:pt>
                <c:pt idx="56997">
                  <c:v>189.98767699986197</c:v>
                </c:pt>
                <c:pt idx="56998">
                  <c:v>190.016460000151</c:v>
                </c:pt>
                <c:pt idx="56999">
                  <c:v>190.01688300022499</c:v>
                </c:pt>
                <c:pt idx="57000">
                  <c:v>190.017595999961</c:v>
                </c:pt>
                <c:pt idx="57001">
                  <c:v>190.01807499989798</c:v>
                </c:pt>
                <c:pt idx="57002">
                  <c:v>190.029689999846</c:v>
                </c:pt>
                <c:pt idx="57003">
                  <c:v>190.04606599992201</c:v>
                </c:pt>
                <c:pt idx="57004">
                  <c:v>190.04628699985901</c:v>
                </c:pt>
                <c:pt idx="57005">
                  <c:v>190.046732000155</c:v>
                </c:pt>
                <c:pt idx="57006">
                  <c:v>190.04793900012299</c:v>
                </c:pt>
                <c:pt idx="57007">
                  <c:v>190.04889899997499</c:v>
                </c:pt>
                <c:pt idx="57008">
                  <c:v>190.05280200008198</c:v>
                </c:pt>
                <c:pt idx="57009">
                  <c:v>190.07118599984</c:v>
                </c:pt>
                <c:pt idx="57010">
                  <c:v>190.07184800011598</c:v>
                </c:pt>
                <c:pt idx="57011">
                  <c:v>190.07320699984101</c:v>
                </c:pt>
                <c:pt idx="57012">
                  <c:v>190.074063999873</c:v>
                </c:pt>
                <c:pt idx="57013">
                  <c:v>190.077426999778</c:v>
                </c:pt>
                <c:pt idx="57014">
                  <c:v>190.07800000008498</c:v>
                </c:pt>
                <c:pt idx="57015">
                  <c:v>190.07806499985199</c:v>
                </c:pt>
                <c:pt idx="57016">
                  <c:v>190.07929100007399</c:v>
                </c:pt>
                <c:pt idx="57017">
                  <c:v>190.080160999968</c:v>
                </c:pt>
                <c:pt idx="57018">
                  <c:v>190.100963000077</c:v>
                </c:pt>
                <c:pt idx="57019">
                  <c:v>190.11689299986699</c:v>
                </c:pt>
                <c:pt idx="57020">
                  <c:v>190.11741800022699</c:v>
                </c:pt>
                <c:pt idx="57021">
                  <c:v>190.11850500009999</c:v>
                </c:pt>
                <c:pt idx="57022">
                  <c:v>190.11926399980399</c:v>
                </c:pt>
                <c:pt idx="57023">
                  <c:v>190.12115699979401</c:v>
                </c:pt>
                <c:pt idx="57024">
                  <c:v>190.14161099994399</c:v>
                </c:pt>
                <c:pt idx="57025">
                  <c:v>190.14621399992299</c:v>
                </c:pt>
                <c:pt idx="57026">
                  <c:v>190.15254599980801</c:v>
                </c:pt>
                <c:pt idx="57027">
                  <c:v>190.153244000157</c:v>
                </c:pt>
                <c:pt idx="57028">
                  <c:v>190.15445100012499</c:v>
                </c:pt>
                <c:pt idx="57029">
                  <c:v>190.15561300011501</c:v>
                </c:pt>
                <c:pt idx="57030">
                  <c:v>190.192477999971</c:v>
                </c:pt>
                <c:pt idx="57031">
                  <c:v>190.20262499998302</c:v>
                </c:pt>
                <c:pt idx="57032">
                  <c:v>190.203314999962</c:v>
                </c:pt>
                <c:pt idx="57033">
                  <c:v>190.20399800001499</c:v>
                </c:pt>
                <c:pt idx="57034">
                  <c:v>190.20451799997301</c:v>
                </c:pt>
                <c:pt idx="57035">
                  <c:v>190.204684000036</c:v>
                </c:pt>
                <c:pt idx="57036">
                  <c:v>190.20556299983502</c:v>
                </c:pt>
                <c:pt idx="57037">
                  <c:v>190.20567100005701</c:v>
                </c:pt>
                <c:pt idx="57038">
                  <c:v>190.20622900006802</c:v>
                </c:pt>
                <c:pt idx="57039">
                  <c:v>190.21232700015301</c:v>
                </c:pt>
                <c:pt idx="57040">
                  <c:v>190.212971000164</c:v>
                </c:pt>
                <c:pt idx="57041">
                  <c:v>190.21410599998399</c:v>
                </c:pt>
                <c:pt idx="57042">
                  <c:v>190.21503500016399</c:v>
                </c:pt>
                <c:pt idx="57043">
                  <c:v>190.22587900008099</c:v>
                </c:pt>
                <c:pt idx="57044">
                  <c:v>190.233500999966</c:v>
                </c:pt>
                <c:pt idx="57045">
                  <c:v>190.23388200002898</c:v>
                </c:pt>
                <c:pt idx="57046">
                  <c:v>190.23469300009302</c:v>
                </c:pt>
                <c:pt idx="57047">
                  <c:v>190.235192999807</c:v>
                </c:pt>
                <c:pt idx="57048">
                  <c:v>190.242706999924</c:v>
                </c:pt>
                <c:pt idx="57049">
                  <c:v>190.24339399993499</c:v>
                </c:pt>
                <c:pt idx="57050">
                  <c:v>190.2447450002</c:v>
                </c:pt>
                <c:pt idx="57051">
                  <c:v>190.24549599998798</c:v>
                </c:pt>
                <c:pt idx="57052">
                  <c:v>190.245711999978</c:v>
                </c:pt>
                <c:pt idx="57053">
                  <c:v>190.24583700002</c:v>
                </c:pt>
                <c:pt idx="57054">
                  <c:v>190.246102999935</c:v>
                </c:pt>
                <c:pt idx="57055">
                  <c:v>190.24627699991399</c:v>
                </c:pt>
                <c:pt idx="57056">
                  <c:v>190.24720800007299</c:v>
                </c:pt>
                <c:pt idx="57057">
                  <c:v>190.24721100004101</c:v>
                </c:pt>
                <c:pt idx="57058">
                  <c:v>190.24798400005201</c:v>
                </c:pt>
                <c:pt idx="57059">
                  <c:v>190.24828600004102</c:v>
                </c:pt>
                <c:pt idx="57060">
                  <c:v>190.25496299991499</c:v>
                </c:pt>
                <c:pt idx="57061">
                  <c:v>190.25565099991499</c:v>
                </c:pt>
                <c:pt idx="57062">
                  <c:v>190.25672899988402</c:v>
                </c:pt>
                <c:pt idx="57063">
                  <c:v>190.25758999987301</c:v>
                </c:pt>
                <c:pt idx="57064">
                  <c:v>190.26887500012799</c:v>
                </c:pt>
                <c:pt idx="57065">
                  <c:v>190.28096900001401</c:v>
                </c:pt>
                <c:pt idx="57066">
                  <c:v>190.28173100014101</c:v>
                </c:pt>
                <c:pt idx="57067">
                  <c:v>190.283159000045</c:v>
                </c:pt>
                <c:pt idx="57068">
                  <c:v>190.28422800010898</c:v>
                </c:pt>
                <c:pt idx="57069">
                  <c:v>190.28850999984499</c:v>
                </c:pt>
                <c:pt idx="57070">
                  <c:v>190.29066499979299</c:v>
                </c:pt>
                <c:pt idx="57071">
                  <c:v>190.29690700017397</c:v>
                </c:pt>
                <c:pt idx="57072">
                  <c:v>190.29748799994098</c:v>
                </c:pt>
                <c:pt idx="57073">
                  <c:v>190.29855899998401</c:v>
                </c:pt>
                <c:pt idx="57074">
                  <c:v>190.29911799998399</c:v>
                </c:pt>
                <c:pt idx="57075">
                  <c:v>190.299387999857</c:v>
                </c:pt>
                <c:pt idx="57076">
                  <c:v>190.31276399982698</c:v>
                </c:pt>
                <c:pt idx="57077">
                  <c:v>190.31308100011302</c:v>
                </c:pt>
                <c:pt idx="57078">
                  <c:v>190.31359200016499</c:v>
                </c:pt>
                <c:pt idx="57079">
                  <c:v>190.31408000000701</c:v>
                </c:pt>
                <c:pt idx="57080">
                  <c:v>190.32641700005098</c:v>
                </c:pt>
                <c:pt idx="57081">
                  <c:v>190.326804000051</c:v>
                </c:pt>
                <c:pt idx="57082">
                  <c:v>190.327496999998</c:v>
                </c:pt>
                <c:pt idx="57083">
                  <c:v>190.32765600013499</c:v>
                </c:pt>
                <c:pt idx="57084">
                  <c:v>190.32804000016702</c:v>
                </c:pt>
                <c:pt idx="57085">
                  <c:v>190.32819699987098</c:v>
                </c:pt>
                <c:pt idx="57086">
                  <c:v>190.32912200009301</c:v>
                </c:pt>
                <c:pt idx="57087">
                  <c:v>190.32990300001902</c:v>
                </c:pt>
                <c:pt idx="57088">
                  <c:v>190.33263600022102</c:v>
                </c:pt>
                <c:pt idx="57089">
                  <c:v>190.332647000104</c:v>
                </c:pt>
                <c:pt idx="57090">
                  <c:v>190.36191699979099</c:v>
                </c:pt>
                <c:pt idx="57091">
                  <c:v>190.36255299988602</c:v>
                </c:pt>
                <c:pt idx="57092">
                  <c:v>190.363851999791</c:v>
                </c:pt>
                <c:pt idx="57093">
                  <c:v>190.36477100007599</c:v>
                </c:pt>
                <c:pt idx="57094">
                  <c:v>190.38036600022599</c:v>
                </c:pt>
                <c:pt idx="57095">
                  <c:v>190.38297599990901</c:v>
                </c:pt>
                <c:pt idx="57096">
                  <c:v>190.38331799993099</c:v>
                </c:pt>
                <c:pt idx="57097">
                  <c:v>190.38415100021601</c:v>
                </c:pt>
                <c:pt idx="57098">
                  <c:v>190.385430999867</c:v>
                </c:pt>
                <c:pt idx="57099">
                  <c:v>190.38634300022701</c:v>
                </c:pt>
                <c:pt idx="57100">
                  <c:v>190.390370999921</c:v>
                </c:pt>
                <c:pt idx="57101">
                  <c:v>190.41147500001799</c:v>
                </c:pt>
                <c:pt idx="57102">
                  <c:v>190.42347200001998</c:v>
                </c:pt>
                <c:pt idx="57103">
                  <c:v>190.42426299983998</c:v>
                </c:pt>
                <c:pt idx="57104">
                  <c:v>190.424843000073</c:v>
                </c:pt>
                <c:pt idx="57105">
                  <c:v>190.42591100014701</c:v>
                </c:pt>
                <c:pt idx="57106">
                  <c:v>190.42593999983998</c:v>
                </c:pt>
                <c:pt idx="57107">
                  <c:v>190.42642800013701</c:v>
                </c:pt>
                <c:pt idx="57108">
                  <c:v>190.42659900014701</c:v>
                </c:pt>
                <c:pt idx="57109">
                  <c:v>190.42719400022102</c:v>
                </c:pt>
                <c:pt idx="57110">
                  <c:v>190.42808199992498</c:v>
                </c:pt>
                <c:pt idx="57111">
                  <c:v>190.43042400016901</c:v>
                </c:pt>
                <c:pt idx="57112">
                  <c:v>190.43083399992599</c:v>
                </c:pt>
                <c:pt idx="57113">
                  <c:v>190.43151899995701</c:v>
                </c:pt>
                <c:pt idx="57114">
                  <c:v>190.43222399977799</c:v>
                </c:pt>
                <c:pt idx="57115">
                  <c:v>190.43496399990499</c:v>
                </c:pt>
                <c:pt idx="57116">
                  <c:v>190.44060299984199</c:v>
                </c:pt>
                <c:pt idx="57117">
                  <c:v>190.442268999959</c:v>
                </c:pt>
                <c:pt idx="57118">
                  <c:v>190.44286500002198</c:v>
                </c:pt>
                <c:pt idx="57119">
                  <c:v>190.443983000022</c:v>
                </c:pt>
                <c:pt idx="57120">
                  <c:v>190.44484500000101</c:v>
                </c:pt>
                <c:pt idx="57121">
                  <c:v>190.45874099992901</c:v>
                </c:pt>
                <c:pt idx="57122">
                  <c:v>190.46156200010898</c:v>
                </c:pt>
                <c:pt idx="57123">
                  <c:v>190.462000000025</c:v>
                </c:pt>
                <c:pt idx="57124">
                  <c:v>190.46269999989798</c:v>
                </c:pt>
                <c:pt idx="57125">
                  <c:v>190.463255999929</c:v>
                </c:pt>
                <c:pt idx="57126">
                  <c:v>190.46428199999301</c:v>
                </c:pt>
                <c:pt idx="57127">
                  <c:v>190.464919000078</c:v>
                </c:pt>
                <c:pt idx="57128">
                  <c:v>190.46620700009899</c:v>
                </c:pt>
                <c:pt idx="57129">
                  <c:v>190.46709499980301</c:v>
                </c:pt>
                <c:pt idx="57130">
                  <c:v>190.48254000017499</c:v>
                </c:pt>
                <c:pt idx="57131">
                  <c:v>190.50527799981799</c:v>
                </c:pt>
                <c:pt idx="57132">
                  <c:v>190.505941000083</c:v>
                </c:pt>
                <c:pt idx="57133">
                  <c:v>190.50649100017802</c:v>
                </c:pt>
                <c:pt idx="57134">
                  <c:v>190.50698599994502</c:v>
                </c:pt>
                <c:pt idx="57135">
                  <c:v>190.50774100014601</c:v>
                </c:pt>
                <c:pt idx="57136">
                  <c:v>190.51044400020999</c:v>
                </c:pt>
                <c:pt idx="57137">
                  <c:v>190.51196400005202</c:v>
                </c:pt>
                <c:pt idx="57138">
                  <c:v>190.533850000065</c:v>
                </c:pt>
                <c:pt idx="57139">
                  <c:v>190.534255999864</c:v>
                </c:pt>
                <c:pt idx="57140">
                  <c:v>190.53504300018099</c:v>
                </c:pt>
                <c:pt idx="57141">
                  <c:v>190.535629999885</c:v>
                </c:pt>
                <c:pt idx="57142">
                  <c:v>190.55041599994999</c:v>
                </c:pt>
                <c:pt idx="57143">
                  <c:v>190.560675000142</c:v>
                </c:pt>
                <c:pt idx="57144">
                  <c:v>190.564427000026</c:v>
                </c:pt>
                <c:pt idx="57145">
                  <c:v>190.571008999995</c:v>
                </c:pt>
                <c:pt idx="57146">
                  <c:v>190.57212600000599</c:v>
                </c:pt>
                <c:pt idx="57147">
                  <c:v>190.57276300009099</c:v>
                </c:pt>
                <c:pt idx="57148">
                  <c:v>190.57413600012202</c:v>
                </c:pt>
                <c:pt idx="57149">
                  <c:v>190.57499500013301</c:v>
                </c:pt>
                <c:pt idx="57150">
                  <c:v>190.58739899992298</c:v>
                </c:pt>
                <c:pt idx="57151">
                  <c:v>190.58807900000798</c:v>
                </c:pt>
                <c:pt idx="57152">
                  <c:v>190.589308000198</c:v>
                </c:pt>
                <c:pt idx="57153">
                  <c:v>190.59038500017701</c:v>
                </c:pt>
                <c:pt idx="57154">
                  <c:v>190.59067999978598</c:v>
                </c:pt>
                <c:pt idx="57155">
                  <c:v>190.59078899999801</c:v>
                </c:pt>
                <c:pt idx="57156">
                  <c:v>190.59194900000799</c:v>
                </c:pt>
                <c:pt idx="57157">
                  <c:v>190.59217099993398</c:v>
                </c:pt>
                <c:pt idx="57158">
                  <c:v>190.59257400022</c:v>
                </c:pt>
                <c:pt idx="57159">
                  <c:v>190.59270300022001</c:v>
                </c:pt>
                <c:pt idx="57160">
                  <c:v>190.59278499980701</c:v>
                </c:pt>
                <c:pt idx="57161">
                  <c:v>190.593207999881</c:v>
                </c:pt>
                <c:pt idx="57162">
                  <c:v>190.59321099985002</c:v>
                </c:pt>
                <c:pt idx="57163">
                  <c:v>190.593938999882</c:v>
                </c:pt>
                <c:pt idx="57164">
                  <c:v>190.594221000083</c:v>
                </c:pt>
                <c:pt idx="57165">
                  <c:v>190.59505299992401</c:v>
                </c:pt>
                <c:pt idx="57166">
                  <c:v>190.600166999956</c:v>
                </c:pt>
                <c:pt idx="57167">
                  <c:v>190.62288399982199</c:v>
                </c:pt>
                <c:pt idx="57168">
                  <c:v>190.62358300016001</c:v>
                </c:pt>
                <c:pt idx="57169">
                  <c:v>190.62483800007598</c:v>
                </c:pt>
                <c:pt idx="57170">
                  <c:v>190.62520599982199</c:v>
                </c:pt>
                <c:pt idx="57171">
                  <c:v>190.62569300012902</c:v>
                </c:pt>
                <c:pt idx="57172">
                  <c:v>190.625824000107</c:v>
                </c:pt>
                <c:pt idx="57173">
                  <c:v>190.626569999949</c:v>
                </c:pt>
                <c:pt idx="57174">
                  <c:v>190.62727700020301</c:v>
                </c:pt>
                <c:pt idx="57175">
                  <c:v>190.63965900022501</c:v>
                </c:pt>
                <c:pt idx="57176">
                  <c:v>190.66149499985798</c:v>
                </c:pt>
                <c:pt idx="57177">
                  <c:v>190.66215300017501</c:v>
                </c:pt>
                <c:pt idx="57178">
                  <c:v>190.66340800009098</c:v>
                </c:pt>
                <c:pt idx="57179">
                  <c:v>190.66376799992202</c:v>
                </c:pt>
                <c:pt idx="57180">
                  <c:v>190.664208999805</c:v>
                </c:pt>
                <c:pt idx="57181">
                  <c:v>190.66609399987999</c:v>
                </c:pt>
                <c:pt idx="57182">
                  <c:v>190.666875999795</c:v>
                </c:pt>
                <c:pt idx="57183">
                  <c:v>190.66755099993301</c:v>
                </c:pt>
                <c:pt idx="57184">
                  <c:v>190.66770100016498</c:v>
                </c:pt>
                <c:pt idx="57185">
                  <c:v>190.66840200002801</c:v>
                </c:pt>
                <c:pt idx="57186">
                  <c:v>190.66882100014399</c:v>
                </c:pt>
                <c:pt idx="57187">
                  <c:v>190.669720000187</c:v>
                </c:pt>
                <c:pt idx="57188">
                  <c:v>190.66985600011301</c:v>
                </c:pt>
                <c:pt idx="57189">
                  <c:v>190.67087499979601</c:v>
                </c:pt>
                <c:pt idx="57190">
                  <c:v>190.676516000166</c:v>
                </c:pt>
                <c:pt idx="57191">
                  <c:v>190.67697399987</c:v>
                </c:pt>
                <c:pt idx="57192">
                  <c:v>190.677873999902</c:v>
                </c:pt>
                <c:pt idx="57193">
                  <c:v>190.677897000114</c:v>
                </c:pt>
                <c:pt idx="57194">
                  <c:v>190.67855200000798</c:v>
                </c:pt>
                <c:pt idx="57195">
                  <c:v>190.67858200014498</c:v>
                </c:pt>
                <c:pt idx="57196">
                  <c:v>190.67985299989201</c:v>
                </c:pt>
                <c:pt idx="57197">
                  <c:v>190.68073300013501</c:v>
                </c:pt>
                <c:pt idx="57198">
                  <c:v>190.69209799999899</c:v>
                </c:pt>
                <c:pt idx="57199">
                  <c:v>190.701233999789</c:v>
                </c:pt>
                <c:pt idx="57200">
                  <c:v>190.701973000159</c:v>
                </c:pt>
                <c:pt idx="57201">
                  <c:v>190.70323500000001</c:v>
                </c:pt>
                <c:pt idx="57202">
                  <c:v>190.70422400000001</c:v>
                </c:pt>
                <c:pt idx="57203">
                  <c:v>190.707144000043</c:v>
                </c:pt>
                <c:pt idx="57204">
                  <c:v>190.70766400000102</c:v>
                </c:pt>
                <c:pt idx="57205">
                  <c:v>190.708526999969</c:v>
                </c:pt>
                <c:pt idx="57206">
                  <c:v>190.709086999959</c:v>
                </c:pt>
                <c:pt idx="57207">
                  <c:v>190.714481000213</c:v>
                </c:pt>
                <c:pt idx="57208">
                  <c:v>190.71448400018099</c:v>
                </c:pt>
                <c:pt idx="57209">
                  <c:v>190.728605000003</c:v>
                </c:pt>
                <c:pt idx="57210">
                  <c:v>190.73818200013102</c:v>
                </c:pt>
                <c:pt idx="57211">
                  <c:v>190.746252999815</c:v>
                </c:pt>
                <c:pt idx="57212">
                  <c:v>190.75138300013302</c:v>
                </c:pt>
                <c:pt idx="57213">
                  <c:v>190.75192899981599</c:v>
                </c:pt>
                <c:pt idx="57214">
                  <c:v>190.75282399990098</c:v>
                </c:pt>
                <c:pt idx="57215">
                  <c:v>190.75397799997501</c:v>
                </c:pt>
                <c:pt idx="57216">
                  <c:v>190.75501799988999</c:v>
                </c:pt>
                <c:pt idx="57217">
                  <c:v>190.78747899993601</c:v>
                </c:pt>
                <c:pt idx="57218">
                  <c:v>190.79578699984199</c:v>
                </c:pt>
                <c:pt idx="57219">
                  <c:v>190.79825000016999</c:v>
                </c:pt>
                <c:pt idx="57220">
                  <c:v>190.79880099979999</c:v>
                </c:pt>
                <c:pt idx="57221">
                  <c:v>190.79983099982198</c:v>
                </c:pt>
                <c:pt idx="57222">
                  <c:v>190.80054599999099</c:v>
                </c:pt>
                <c:pt idx="57223">
                  <c:v>190.819190000183</c:v>
                </c:pt>
                <c:pt idx="57224">
                  <c:v>190.83458200020598</c:v>
                </c:pt>
                <c:pt idx="57225">
                  <c:v>190.84926699997499</c:v>
                </c:pt>
                <c:pt idx="57226">
                  <c:v>190.86135699990299</c:v>
                </c:pt>
                <c:pt idx="57227">
                  <c:v>190.86201099980801</c:v>
                </c:pt>
                <c:pt idx="57228">
                  <c:v>190.86309400017802</c:v>
                </c:pt>
                <c:pt idx="57229">
                  <c:v>190.86372899982899</c:v>
                </c:pt>
                <c:pt idx="57230">
                  <c:v>190.863978999914</c:v>
                </c:pt>
                <c:pt idx="57231">
                  <c:v>190.86454499983998</c:v>
                </c:pt>
                <c:pt idx="57232">
                  <c:v>190.86475599988202</c:v>
                </c:pt>
                <c:pt idx="57233">
                  <c:v>190.86610800013599</c:v>
                </c:pt>
                <c:pt idx="57234">
                  <c:v>190.86759499987201</c:v>
                </c:pt>
                <c:pt idx="57235">
                  <c:v>190.91005100017301</c:v>
                </c:pt>
                <c:pt idx="57236">
                  <c:v>190.93839600009201</c:v>
                </c:pt>
                <c:pt idx="57237">
                  <c:v>190.94155499988099</c:v>
                </c:pt>
                <c:pt idx="57238">
                  <c:v>190.94227300001799</c:v>
                </c:pt>
                <c:pt idx="57239">
                  <c:v>190.943613999934</c:v>
                </c:pt>
                <c:pt idx="57240">
                  <c:v>190.94461599979601</c:v>
                </c:pt>
                <c:pt idx="57241">
                  <c:v>190.96443799980901</c:v>
                </c:pt>
                <c:pt idx="57242">
                  <c:v>190.96510999997898</c:v>
                </c:pt>
                <c:pt idx="57243">
                  <c:v>190.966301000116</c:v>
                </c:pt>
                <c:pt idx="57244">
                  <c:v>190.96716300009501</c:v>
                </c:pt>
                <c:pt idx="57245">
                  <c:v>190.96795199993699</c:v>
                </c:pt>
                <c:pt idx="57246">
                  <c:v>190.96847099990498</c:v>
                </c:pt>
                <c:pt idx="57247">
                  <c:v>190.96938700022199</c:v>
                </c:pt>
                <c:pt idx="57248">
                  <c:v>190.97019799983099</c:v>
                </c:pt>
                <c:pt idx="57249">
                  <c:v>190.98017799979002</c:v>
                </c:pt>
                <c:pt idx="57250">
                  <c:v>190.98053000016</c:v>
                </c:pt>
                <c:pt idx="57251">
                  <c:v>190.981187000033</c:v>
                </c:pt>
                <c:pt idx="57252">
                  <c:v>190.98164099978001</c:v>
                </c:pt>
                <c:pt idx="57253">
                  <c:v>190.99382200010899</c:v>
                </c:pt>
                <c:pt idx="57254">
                  <c:v>190.998058999866</c:v>
                </c:pt>
                <c:pt idx="57255">
                  <c:v>190.99869100000399</c:v>
                </c:pt>
                <c:pt idx="57256">
                  <c:v>191.00006400003599</c:v>
                </c:pt>
                <c:pt idx="57257">
                  <c:v>191.00104600010999</c:v>
                </c:pt>
                <c:pt idx="57258">
                  <c:v>191.020393000144</c:v>
                </c:pt>
                <c:pt idx="57259">
                  <c:v>191.021071999784</c:v>
                </c:pt>
                <c:pt idx="57260">
                  <c:v>191.02231599981599</c:v>
                </c:pt>
                <c:pt idx="57261">
                  <c:v>191.02330599980598</c:v>
                </c:pt>
                <c:pt idx="57262">
                  <c:v>191.02892199998598</c:v>
                </c:pt>
                <c:pt idx="57263">
                  <c:v>191.02961999988099</c:v>
                </c:pt>
                <c:pt idx="57264">
                  <c:v>191.03102000008198</c:v>
                </c:pt>
                <c:pt idx="57265">
                  <c:v>191.03150799992298</c:v>
                </c:pt>
                <c:pt idx="57266">
                  <c:v>191.03191900012402</c:v>
                </c:pt>
                <c:pt idx="57267">
                  <c:v>191.03351300009302</c:v>
                </c:pt>
                <c:pt idx="57268">
                  <c:v>191.05095099985098</c:v>
                </c:pt>
                <c:pt idx="57269">
                  <c:v>191.05135800009501</c:v>
                </c:pt>
                <c:pt idx="57270">
                  <c:v>191.05206399990399</c:v>
                </c:pt>
                <c:pt idx="57271">
                  <c:v>191.05256900002101</c:v>
                </c:pt>
                <c:pt idx="57272">
                  <c:v>191.05382499992601</c:v>
                </c:pt>
                <c:pt idx="57273">
                  <c:v>191.06179399977898</c:v>
                </c:pt>
                <c:pt idx="57274">
                  <c:v>191.06228100008499</c:v>
                </c:pt>
                <c:pt idx="57275">
                  <c:v>191.06328599991599</c:v>
                </c:pt>
                <c:pt idx="57276">
                  <c:v>191.06396200004301</c:v>
                </c:pt>
                <c:pt idx="57277">
                  <c:v>191.064118000213</c:v>
                </c:pt>
                <c:pt idx="57278">
                  <c:v>191.08132500014099</c:v>
                </c:pt>
                <c:pt idx="57279">
                  <c:v>191.08188000018299</c:v>
                </c:pt>
                <c:pt idx="57280">
                  <c:v>191.082903999813</c:v>
                </c:pt>
                <c:pt idx="57281">
                  <c:v>191.08335500004603</c:v>
                </c:pt>
                <c:pt idx="57282">
                  <c:v>191.083702000014</c:v>
                </c:pt>
                <c:pt idx="57283">
                  <c:v>191.084012999908</c:v>
                </c:pt>
                <c:pt idx="57284">
                  <c:v>191.08507400005601</c:v>
                </c:pt>
                <c:pt idx="57285">
                  <c:v>191.085355999803</c:v>
                </c:pt>
                <c:pt idx="57286">
                  <c:v>191.08642899982399</c:v>
                </c:pt>
                <c:pt idx="57287">
                  <c:v>191.101204000005</c:v>
                </c:pt>
                <c:pt idx="57288">
                  <c:v>191.101392999826</c:v>
                </c:pt>
                <c:pt idx="57289">
                  <c:v>191.102080999826</c:v>
                </c:pt>
                <c:pt idx="57290">
                  <c:v>191.10339500002701</c:v>
                </c:pt>
                <c:pt idx="57291">
                  <c:v>191.10432500019601</c:v>
                </c:pt>
                <c:pt idx="57292">
                  <c:v>191.10857099985799</c:v>
                </c:pt>
                <c:pt idx="57293">
                  <c:v>191.108878999784</c:v>
                </c:pt>
                <c:pt idx="57294">
                  <c:v>191.10952299979499</c:v>
                </c:pt>
                <c:pt idx="57295">
                  <c:v>191.10996100016499</c:v>
                </c:pt>
                <c:pt idx="57296">
                  <c:v>191.112644999975</c:v>
                </c:pt>
                <c:pt idx="57297">
                  <c:v>191.11332400007001</c:v>
                </c:pt>
                <c:pt idx="57298">
                  <c:v>191.114516000197</c:v>
                </c:pt>
                <c:pt idx="57299">
                  <c:v>191.11573600002802</c:v>
                </c:pt>
                <c:pt idx="57300">
                  <c:v>191.12642700019899</c:v>
                </c:pt>
                <c:pt idx="57301">
                  <c:v>191.12663399982898</c:v>
                </c:pt>
                <c:pt idx="57302">
                  <c:v>191.12678700003002</c:v>
                </c:pt>
                <c:pt idx="57303">
                  <c:v>191.12730999995603</c:v>
                </c:pt>
                <c:pt idx="57304">
                  <c:v>191.128002999903</c:v>
                </c:pt>
                <c:pt idx="57305">
                  <c:v>191.14793800008499</c:v>
                </c:pt>
                <c:pt idx="57306">
                  <c:v>191.148216999863</c:v>
                </c:pt>
                <c:pt idx="57307">
                  <c:v>191.15286699979998</c:v>
                </c:pt>
                <c:pt idx="57308">
                  <c:v>191.153549999853</c:v>
                </c:pt>
                <c:pt idx="57309">
                  <c:v>191.15495999994801</c:v>
                </c:pt>
                <c:pt idx="57310">
                  <c:v>191.15591899981101</c:v>
                </c:pt>
                <c:pt idx="57311">
                  <c:v>191.16523100001299</c:v>
                </c:pt>
                <c:pt idx="57312">
                  <c:v>191.16576299984402</c:v>
                </c:pt>
                <c:pt idx="57313">
                  <c:v>191.16626499999202</c:v>
                </c:pt>
                <c:pt idx="57314">
                  <c:v>191.16659900009799</c:v>
                </c:pt>
                <c:pt idx="57315">
                  <c:v>191.16699899996001</c:v>
                </c:pt>
                <c:pt idx="57316">
                  <c:v>191.16719800012999</c:v>
                </c:pt>
                <c:pt idx="57317">
                  <c:v>191.16832899999201</c:v>
                </c:pt>
                <c:pt idx="57318">
                  <c:v>191.16928199991801</c:v>
                </c:pt>
                <c:pt idx="57319">
                  <c:v>191.17600400022599</c:v>
                </c:pt>
                <c:pt idx="57320">
                  <c:v>191.18826100020598</c:v>
                </c:pt>
                <c:pt idx="57321">
                  <c:v>191.197525999996</c:v>
                </c:pt>
                <c:pt idx="57322">
                  <c:v>191.21446300005098</c:v>
                </c:pt>
                <c:pt idx="57323">
                  <c:v>191.2258870002</c:v>
                </c:pt>
                <c:pt idx="57324">
                  <c:v>191.22994200006301</c:v>
                </c:pt>
                <c:pt idx="57325">
                  <c:v>191.230607999841</c:v>
                </c:pt>
                <c:pt idx="57326">
                  <c:v>191.23197699991499</c:v>
                </c:pt>
                <c:pt idx="57327">
                  <c:v>191.232862000106</c:v>
                </c:pt>
                <c:pt idx="57328">
                  <c:v>191.23764699997898</c:v>
                </c:pt>
                <c:pt idx="57329">
                  <c:v>191.238208999948</c:v>
                </c:pt>
                <c:pt idx="57330">
                  <c:v>191.23919499998001</c:v>
                </c:pt>
                <c:pt idx="57331">
                  <c:v>191.2398569998</c:v>
                </c:pt>
                <c:pt idx="57332">
                  <c:v>191.24387000010699</c:v>
                </c:pt>
                <c:pt idx="57333">
                  <c:v>191.246011000202</c:v>
                </c:pt>
                <c:pt idx="57334">
                  <c:v>191.246341999885</c:v>
                </c:pt>
                <c:pt idx="57335">
                  <c:v>191.247207999822</c:v>
                </c:pt>
                <c:pt idx="57336">
                  <c:v>191.247400000065</c:v>
                </c:pt>
                <c:pt idx="57337">
                  <c:v>191.24818499994902</c:v>
                </c:pt>
                <c:pt idx="57338">
                  <c:v>191.24837199979001</c:v>
                </c:pt>
                <c:pt idx="57339">
                  <c:v>191.249261999928</c:v>
                </c:pt>
                <c:pt idx="57340">
                  <c:v>191.24947000000199</c:v>
                </c:pt>
                <c:pt idx="57341">
                  <c:v>191.25163599983298</c:v>
                </c:pt>
                <c:pt idx="57342">
                  <c:v>191.25184099993899</c:v>
                </c:pt>
                <c:pt idx="57343">
                  <c:v>191.25247900001298</c:v>
                </c:pt>
                <c:pt idx="57344">
                  <c:v>191.252651000013</c:v>
                </c:pt>
                <c:pt idx="57345">
                  <c:v>191.25361699980201</c:v>
                </c:pt>
                <c:pt idx="57346">
                  <c:v>191.253849000077</c:v>
                </c:pt>
                <c:pt idx="57347">
                  <c:v>191.25612100015101</c:v>
                </c:pt>
                <c:pt idx="57348">
                  <c:v>191.256366999823</c:v>
                </c:pt>
                <c:pt idx="57349">
                  <c:v>191.25728700009799</c:v>
                </c:pt>
                <c:pt idx="57350">
                  <c:v>191.257350999876</c:v>
                </c:pt>
                <c:pt idx="57351">
                  <c:v>191.257423000024</c:v>
                </c:pt>
                <c:pt idx="57352">
                  <c:v>191.257488999781</c:v>
                </c:pt>
                <c:pt idx="57353">
                  <c:v>191.25755100003499</c:v>
                </c:pt>
                <c:pt idx="57354">
                  <c:v>191.257616999791</c:v>
                </c:pt>
                <c:pt idx="57355">
                  <c:v>191.257682000014</c:v>
                </c:pt>
                <c:pt idx="57356">
                  <c:v>191.25774499980199</c:v>
                </c:pt>
                <c:pt idx="57357">
                  <c:v>191.25819700002398</c:v>
                </c:pt>
                <c:pt idx="57358">
                  <c:v>191.25877899978101</c:v>
                </c:pt>
                <c:pt idx="57359">
                  <c:v>191.25930300015102</c:v>
                </c:pt>
                <c:pt idx="57360">
                  <c:v>191.25970100003499</c:v>
                </c:pt>
                <c:pt idx="57361">
                  <c:v>191.26013899994999</c:v>
                </c:pt>
                <c:pt idx="57362">
                  <c:v>191.26044899985502</c:v>
                </c:pt>
                <c:pt idx="57363">
                  <c:v>191.26101099982398</c:v>
                </c:pt>
                <c:pt idx="57364">
                  <c:v>191.261819999908</c:v>
                </c:pt>
                <c:pt idx="57365">
                  <c:v>191.26560599988801</c:v>
                </c:pt>
                <c:pt idx="57366">
                  <c:v>191.275198999846</c:v>
                </c:pt>
                <c:pt idx="57367">
                  <c:v>191.28852799985901</c:v>
                </c:pt>
                <c:pt idx="57368">
                  <c:v>191.28915700002801</c:v>
                </c:pt>
                <c:pt idx="57369">
                  <c:v>191.290341999774</c:v>
                </c:pt>
                <c:pt idx="57370">
                  <c:v>191.29116800013398</c:v>
                </c:pt>
                <c:pt idx="57371">
                  <c:v>191.30822999977602</c:v>
                </c:pt>
                <c:pt idx="57372">
                  <c:v>191.30885899994601</c:v>
                </c:pt>
                <c:pt idx="57373">
                  <c:v>191.30906100008301</c:v>
                </c:pt>
                <c:pt idx="57374">
                  <c:v>191.31012400020998</c:v>
                </c:pt>
                <c:pt idx="57375">
                  <c:v>191.31096999990402</c:v>
                </c:pt>
                <c:pt idx="57376">
                  <c:v>191.313332999925</c:v>
                </c:pt>
                <c:pt idx="57377">
                  <c:v>191.33605200022399</c:v>
                </c:pt>
                <c:pt idx="57378">
                  <c:v>191.33776999979003</c:v>
                </c:pt>
                <c:pt idx="57379">
                  <c:v>191.33844499992799</c:v>
                </c:pt>
                <c:pt idx="57380">
                  <c:v>191.339707000224</c:v>
                </c:pt>
                <c:pt idx="57381">
                  <c:v>191.34063999990698</c:v>
                </c:pt>
                <c:pt idx="57382">
                  <c:v>191.34450199999202</c:v>
                </c:pt>
                <c:pt idx="57383">
                  <c:v>191.345148999971</c:v>
                </c:pt>
                <c:pt idx="57384">
                  <c:v>191.34623299987598</c:v>
                </c:pt>
                <c:pt idx="57385">
                  <c:v>191.347025000141</c:v>
                </c:pt>
                <c:pt idx="57386">
                  <c:v>191.35275500002501</c:v>
                </c:pt>
                <c:pt idx="57387">
                  <c:v>191.353432000141</c:v>
                </c:pt>
                <c:pt idx="57388">
                  <c:v>191.35473799997197</c:v>
                </c:pt>
                <c:pt idx="57389">
                  <c:v>191.35560199993</c:v>
                </c:pt>
                <c:pt idx="57390">
                  <c:v>191.36512100021699</c:v>
                </c:pt>
                <c:pt idx="57391">
                  <c:v>191.365865000079</c:v>
                </c:pt>
                <c:pt idx="57392">
                  <c:v>191.369085000133</c:v>
                </c:pt>
                <c:pt idx="57393">
                  <c:v>191.36944199999499</c:v>
                </c:pt>
                <c:pt idx="57394">
                  <c:v>191.37016500007999</c:v>
                </c:pt>
                <c:pt idx="57395">
                  <c:v>191.370688999995</c:v>
                </c:pt>
                <c:pt idx="57396">
                  <c:v>191.37848299987999</c:v>
                </c:pt>
                <c:pt idx="57397">
                  <c:v>191.38640399978598</c:v>
                </c:pt>
                <c:pt idx="57398">
                  <c:v>191.387072999987</c:v>
                </c:pt>
                <c:pt idx="57399">
                  <c:v>191.388290999839</c:v>
                </c:pt>
                <c:pt idx="57400">
                  <c:v>191.38836799993399</c:v>
                </c:pt>
                <c:pt idx="57401">
                  <c:v>191.38919099987098</c:v>
                </c:pt>
                <c:pt idx="57402">
                  <c:v>191.39241799985001</c:v>
                </c:pt>
                <c:pt idx="57403">
                  <c:v>191.39312700008301</c:v>
                </c:pt>
                <c:pt idx="57404">
                  <c:v>191.394399999808</c:v>
                </c:pt>
                <c:pt idx="57405">
                  <c:v>191.39539400020999</c:v>
                </c:pt>
                <c:pt idx="57406">
                  <c:v>191.40806099994703</c:v>
                </c:pt>
                <c:pt idx="57407">
                  <c:v>191.40870100000001</c:v>
                </c:pt>
                <c:pt idx="57408">
                  <c:v>191.409101999852</c:v>
                </c:pt>
                <c:pt idx="57409">
                  <c:v>191.40963100016901</c:v>
                </c:pt>
                <c:pt idx="57410">
                  <c:v>191.41043999979902</c:v>
                </c:pt>
                <c:pt idx="57411">
                  <c:v>191.41098299996798</c:v>
                </c:pt>
                <c:pt idx="57412">
                  <c:v>191.421462000107</c:v>
                </c:pt>
                <c:pt idx="57413">
                  <c:v>191.422061000139</c:v>
                </c:pt>
                <c:pt idx="57414">
                  <c:v>191.423273000054</c:v>
                </c:pt>
                <c:pt idx="57415">
                  <c:v>191.42346999979</c:v>
                </c:pt>
                <c:pt idx="57416">
                  <c:v>191.42407299978001</c:v>
                </c:pt>
                <c:pt idx="57417">
                  <c:v>191.42411099983201</c:v>
                </c:pt>
                <c:pt idx="57418">
                  <c:v>191.42545400018201</c:v>
                </c:pt>
                <c:pt idx="57419">
                  <c:v>191.42646499994902</c:v>
                </c:pt>
                <c:pt idx="57420">
                  <c:v>191.43043299982301</c:v>
                </c:pt>
                <c:pt idx="57421">
                  <c:v>191.43391799980199</c:v>
                </c:pt>
                <c:pt idx="57422">
                  <c:v>191.434582000056</c:v>
                </c:pt>
                <c:pt idx="57423">
                  <c:v>191.435938999802</c:v>
                </c:pt>
                <c:pt idx="57424">
                  <c:v>191.43691699991899</c:v>
                </c:pt>
                <c:pt idx="57425">
                  <c:v>191.43892300007701</c:v>
                </c:pt>
                <c:pt idx="57426">
                  <c:v>191.45184199987798</c:v>
                </c:pt>
                <c:pt idx="57427">
                  <c:v>191.47020299987997</c:v>
                </c:pt>
                <c:pt idx="57428">
                  <c:v>191.47312299992299</c:v>
                </c:pt>
                <c:pt idx="57429">
                  <c:v>191.47640600021899</c:v>
                </c:pt>
                <c:pt idx="57430">
                  <c:v>191.47695299989201</c:v>
                </c:pt>
                <c:pt idx="57431">
                  <c:v>191.477937999934</c:v>
                </c:pt>
                <c:pt idx="57432">
                  <c:v>191.47816399981801</c:v>
                </c:pt>
                <c:pt idx="57433">
                  <c:v>191.478594999807</c:v>
                </c:pt>
                <c:pt idx="57434">
                  <c:v>191.482489000009</c:v>
                </c:pt>
                <c:pt idx="57435">
                  <c:v>191.48612600019899</c:v>
                </c:pt>
                <c:pt idx="57436">
                  <c:v>191.49216200003099</c:v>
                </c:pt>
                <c:pt idx="57437">
                  <c:v>191.49261900019999</c:v>
                </c:pt>
                <c:pt idx="57438">
                  <c:v>191.49347499978799</c:v>
                </c:pt>
                <c:pt idx="57439">
                  <c:v>191.49454799980899</c:v>
                </c:pt>
                <c:pt idx="57440">
                  <c:v>191.50196000009601</c:v>
                </c:pt>
                <c:pt idx="57441">
                  <c:v>191.502447999937</c:v>
                </c:pt>
                <c:pt idx="57442">
                  <c:v>191.50343399996902</c:v>
                </c:pt>
                <c:pt idx="57443">
                  <c:v>191.50415400008501</c:v>
                </c:pt>
                <c:pt idx="57444">
                  <c:v>191.505707000033</c:v>
                </c:pt>
                <c:pt idx="57445">
                  <c:v>191.51407500021298</c:v>
                </c:pt>
                <c:pt idx="57446">
                  <c:v>191.51968999995</c:v>
                </c:pt>
                <c:pt idx="57447">
                  <c:v>191.529059000004</c:v>
                </c:pt>
                <c:pt idx="57448">
                  <c:v>191.52960400015201</c:v>
                </c:pt>
                <c:pt idx="57449">
                  <c:v>191.53039000002499</c:v>
                </c:pt>
                <c:pt idx="57450">
                  <c:v>191.53094000012001</c:v>
                </c:pt>
                <c:pt idx="57451">
                  <c:v>191.53966400017399</c:v>
                </c:pt>
                <c:pt idx="57452">
                  <c:v>191.547178999826</c:v>
                </c:pt>
                <c:pt idx="57453">
                  <c:v>191.55923200014499</c:v>
                </c:pt>
                <c:pt idx="57454">
                  <c:v>191.570855000009</c:v>
                </c:pt>
                <c:pt idx="57455">
                  <c:v>191.57089200007201</c:v>
                </c:pt>
                <c:pt idx="57456">
                  <c:v>191.571359000136</c:v>
                </c:pt>
                <c:pt idx="57457">
                  <c:v>191.571846999977</c:v>
                </c:pt>
                <c:pt idx="57458">
                  <c:v>191.57217400015699</c:v>
                </c:pt>
                <c:pt idx="57459">
                  <c:v>191.57282400010402</c:v>
                </c:pt>
                <c:pt idx="57460">
                  <c:v>191.58028099991398</c:v>
                </c:pt>
                <c:pt idx="57461">
                  <c:v>191.586982999979</c:v>
                </c:pt>
                <c:pt idx="57462">
                  <c:v>191.58765800011599</c:v>
                </c:pt>
                <c:pt idx="57463">
                  <c:v>191.58895899999999</c:v>
                </c:pt>
                <c:pt idx="57464">
                  <c:v>191.58987699984198</c:v>
                </c:pt>
                <c:pt idx="57465">
                  <c:v>191.625798000131</c:v>
                </c:pt>
                <c:pt idx="57466">
                  <c:v>191.626478000216</c:v>
                </c:pt>
                <c:pt idx="57467">
                  <c:v>191.627635999793</c:v>
                </c:pt>
                <c:pt idx="57468">
                  <c:v>191.62844599986698</c:v>
                </c:pt>
                <c:pt idx="57469">
                  <c:v>191.63482700014299</c:v>
                </c:pt>
                <c:pt idx="57470">
                  <c:v>191.63552100007999</c:v>
                </c:pt>
                <c:pt idx="57471">
                  <c:v>191.63669499994199</c:v>
                </c:pt>
                <c:pt idx="57472">
                  <c:v>191.63759599996399</c:v>
                </c:pt>
                <c:pt idx="57473">
                  <c:v>191.63963800019698</c:v>
                </c:pt>
                <c:pt idx="57474">
                  <c:v>191.64469999986898</c:v>
                </c:pt>
                <c:pt idx="57475">
                  <c:v>191.645366000102</c:v>
                </c:pt>
                <c:pt idx="57476">
                  <c:v>191.646427999785</c:v>
                </c:pt>
                <c:pt idx="57477">
                  <c:v>191.64720800017602</c:v>
                </c:pt>
                <c:pt idx="57478">
                  <c:v>191.647723000187</c:v>
                </c:pt>
                <c:pt idx="57479">
                  <c:v>191.64783899987</c:v>
                </c:pt>
                <c:pt idx="57480">
                  <c:v>191.64915900000702</c:v>
                </c:pt>
                <c:pt idx="57481">
                  <c:v>191.650078999828</c:v>
                </c:pt>
                <c:pt idx="57482">
                  <c:v>191.652281000187</c:v>
                </c:pt>
                <c:pt idx="57483">
                  <c:v>191.65730199983901</c:v>
                </c:pt>
                <c:pt idx="57484">
                  <c:v>191.65790299984999</c:v>
                </c:pt>
                <c:pt idx="57485">
                  <c:v>191.65917899999801</c:v>
                </c:pt>
                <c:pt idx="57486">
                  <c:v>191.66002400015699</c:v>
                </c:pt>
                <c:pt idx="57487">
                  <c:v>191.663075000178</c:v>
                </c:pt>
                <c:pt idx="57488">
                  <c:v>191.66373400003002</c:v>
                </c:pt>
                <c:pt idx="57489">
                  <c:v>191.66508099988201</c:v>
                </c:pt>
                <c:pt idx="57490">
                  <c:v>191.666051000083</c:v>
                </c:pt>
                <c:pt idx="57491">
                  <c:v>191.67956799992601</c:v>
                </c:pt>
                <c:pt idx="57492">
                  <c:v>191.68003999993701</c:v>
                </c:pt>
                <c:pt idx="57493">
                  <c:v>191.68088100013802</c:v>
                </c:pt>
                <c:pt idx="57494">
                  <c:v>191.68155499983098</c:v>
                </c:pt>
                <c:pt idx="57495">
                  <c:v>191.698664999876</c:v>
                </c:pt>
                <c:pt idx="57496">
                  <c:v>191.70967699983501</c:v>
                </c:pt>
                <c:pt idx="57497">
                  <c:v>191.71074899986698</c:v>
                </c:pt>
                <c:pt idx="57498">
                  <c:v>191.71137600005702</c:v>
                </c:pt>
                <c:pt idx="57499">
                  <c:v>191.71255099990901</c:v>
                </c:pt>
                <c:pt idx="57500">
                  <c:v>191.71329600021602</c:v>
                </c:pt>
                <c:pt idx="57501">
                  <c:v>191.71951499993102</c:v>
                </c:pt>
                <c:pt idx="57502">
                  <c:v>191.71997600005798</c:v>
                </c:pt>
                <c:pt idx="57503">
                  <c:v>191.720791000079</c:v>
                </c:pt>
                <c:pt idx="57504">
                  <c:v>191.72133399979401</c:v>
                </c:pt>
                <c:pt idx="57505">
                  <c:v>191.724816999794</c:v>
                </c:pt>
                <c:pt idx="57506">
                  <c:v>191.725688000133</c:v>
                </c:pt>
                <c:pt idx="57507">
                  <c:v>191.728525000144</c:v>
                </c:pt>
                <c:pt idx="57508">
                  <c:v>191.72914999990098</c:v>
                </c:pt>
                <c:pt idx="57509">
                  <c:v>191.73013799991102</c:v>
                </c:pt>
                <c:pt idx="57510">
                  <c:v>191.73054900011201</c:v>
                </c:pt>
                <c:pt idx="57511">
                  <c:v>191.73083199984802</c:v>
                </c:pt>
                <c:pt idx="57512">
                  <c:v>191.741860000092</c:v>
                </c:pt>
                <c:pt idx="57513">
                  <c:v>191.742436999902</c:v>
                </c:pt>
                <c:pt idx="57514">
                  <c:v>191.74366500010299</c:v>
                </c:pt>
                <c:pt idx="57515">
                  <c:v>191.74448200010301</c:v>
                </c:pt>
                <c:pt idx="57516">
                  <c:v>191.75742800007299</c:v>
                </c:pt>
                <c:pt idx="57517">
                  <c:v>191.77252200006399</c:v>
                </c:pt>
                <c:pt idx="57518">
                  <c:v>191.77660600007502</c:v>
                </c:pt>
                <c:pt idx="57519">
                  <c:v>191.77904900016</c:v>
                </c:pt>
                <c:pt idx="57520">
                  <c:v>191.78250200002302</c:v>
                </c:pt>
                <c:pt idx="57521">
                  <c:v>191.78313600014002</c:v>
                </c:pt>
                <c:pt idx="57522">
                  <c:v>191.78451800007599</c:v>
                </c:pt>
                <c:pt idx="57523">
                  <c:v>191.78535699984403</c:v>
                </c:pt>
                <c:pt idx="57524">
                  <c:v>191.79263900014101</c:v>
                </c:pt>
                <c:pt idx="57525">
                  <c:v>191.79738799994001</c:v>
                </c:pt>
                <c:pt idx="57526">
                  <c:v>191.797932000099</c:v>
                </c:pt>
                <c:pt idx="57527">
                  <c:v>191.79888000007799</c:v>
                </c:pt>
                <c:pt idx="57528">
                  <c:v>191.79957999995099</c:v>
                </c:pt>
                <c:pt idx="57529">
                  <c:v>191.803088000142</c:v>
                </c:pt>
                <c:pt idx="57530">
                  <c:v>191.80721500015301</c:v>
                </c:pt>
                <c:pt idx="57531">
                  <c:v>191.80788199992</c:v>
                </c:pt>
                <c:pt idx="57532">
                  <c:v>191.809078000005</c:v>
                </c:pt>
                <c:pt idx="57533">
                  <c:v>191.80996700015299</c:v>
                </c:pt>
                <c:pt idx="57534">
                  <c:v>191.820009999901</c:v>
                </c:pt>
                <c:pt idx="57535">
                  <c:v>191.82043099999601</c:v>
                </c:pt>
                <c:pt idx="57536">
                  <c:v>191.82122499978502</c:v>
                </c:pt>
                <c:pt idx="57537">
                  <c:v>191.82178900018599</c:v>
                </c:pt>
                <c:pt idx="57538">
                  <c:v>191.824975000145</c:v>
                </c:pt>
                <c:pt idx="57539">
                  <c:v>191.82558700003901</c:v>
                </c:pt>
                <c:pt idx="57540">
                  <c:v>191.82690600018702</c:v>
                </c:pt>
                <c:pt idx="57541">
                  <c:v>191.827901000124</c:v>
                </c:pt>
                <c:pt idx="57542">
                  <c:v>191.82859600005</c:v>
                </c:pt>
                <c:pt idx="57543">
                  <c:v>191.82926499979601</c:v>
                </c:pt>
                <c:pt idx="57544">
                  <c:v>191.83062199999699</c:v>
                </c:pt>
                <c:pt idx="57545">
                  <c:v>191.831542999807</c:v>
                </c:pt>
                <c:pt idx="57546">
                  <c:v>191.835510000146</c:v>
                </c:pt>
                <c:pt idx="57547">
                  <c:v>191.84581799981902</c:v>
                </c:pt>
                <c:pt idx="57548">
                  <c:v>191.861780000181</c:v>
                </c:pt>
                <c:pt idx="57549">
                  <c:v>191.86238200018099</c:v>
                </c:pt>
                <c:pt idx="57550">
                  <c:v>191.863584000202</c:v>
                </c:pt>
                <c:pt idx="57551">
                  <c:v>191.864512999927</c:v>
                </c:pt>
                <c:pt idx="57552">
                  <c:v>191.86779499977999</c:v>
                </c:pt>
                <c:pt idx="57553">
                  <c:v>191.86849700008602</c:v>
                </c:pt>
                <c:pt idx="57554">
                  <c:v>191.86968499980102</c:v>
                </c:pt>
                <c:pt idx="57555">
                  <c:v>191.870483999991</c:v>
                </c:pt>
                <c:pt idx="57556">
                  <c:v>191.87336599998099</c:v>
                </c:pt>
                <c:pt idx="57557">
                  <c:v>191.88259400016202</c:v>
                </c:pt>
                <c:pt idx="57558">
                  <c:v>191.886587000226</c:v>
                </c:pt>
                <c:pt idx="57559">
                  <c:v>191.90862799996401</c:v>
                </c:pt>
                <c:pt idx="57560">
                  <c:v>191.90912500016498</c:v>
                </c:pt>
                <c:pt idx="57561">
                  <c:v>191.909126000155</c:v>
                </c:pt>
                <c:pt idx="57562">
                  <c:v>191.909760999806</c:v>
                </c:pt>
                <c:pt idx="57563">
                  <c:v>191.910099999859</c:v>
                </c:pt>
                <c:pt idx="57564">
                  <c:v>191.91063100015501</c:v>
                </c:pt>
                <c:pt idx="57565">
                  <c:v>191.910803000155</c:v>
                </c:pt>
                <c:pt idx="57566">
                  <c:v>191.91101900014399</c:v>
                </c:pt>
                <c:pt idx="57567">
                  <c:v>191.911120999975</c:v>
                </c:pt>
                <c:pt idx="57568">
                  <c:v>191.91178900018701</c:v>
                </c:pt>
                <c:pt idx="57569">
                  <c:v>191.91207199992201</c:v>
                </c:pt>
                <c:pt idx="57570">
                  <c:v>191.91232799994299</c:v>
                </c:pt>
                <c:pt idx="57571">
                  <c:v>191.91292899995398</c:v>
                </c:pt>
                <c:pt idx="57572">
                  <c:v>191.91899099996502</c:v>
                </c:pt>
                <c:pt idx="57573">
                  <c:v>191.93203799977698</c:v>
                </c:pt>
                <c:pt idx="57574">
                  <c:v>191.93243600011502</c:v>
                </c:pt>
                <c:pt idx="57575">
                  <c:v>191.932639999777</c:v>
                </c:pt>
                <c:pt idx="57576">
                  <c:v>191.93374499991398</c:v>
                </c:pt>
                <c:pt idx="57577">
                  <c:v>191.93451099999899</c:v>
                </c:pt>
                <c:pt idx="57578">
                  <c:v>191.93906800001002</c:v>
                </c:pt>
                <c:pt idx="57579">
                  <c:v>191.93938099988299</c:v>
                </c:pt>
                <c:pt idx="57580">
                  <c:v>191.94003399979903</c:v>
                </c:pt>
                <c:pt idx="57581">
                  <c:v>191.94055199977799</c:v>
                </c:pt>
                <c:pt idx="57582">
                  <c:v>191.94913399996901</c:v>
                </c:pt>
                <c:pt idx="57583">
                  <c:v>191.949904000011</c:v>
                </c:pt>
                <c:pt idx="57584">
                  <c:v>191.95027500018099</c:v>
                </c:pt>
                <c:pt idx="57585">
                  <c:v>191.95037500003298</c:v>
                </c:pt>
                <c:pt idx="57586">
                  <c:v>191.95089499999</c:v>
                </c:pt>
                <c:pt idx="57587">
                  <c:v>191.95090699986301</c:v>
                </c:pt>
                <c:pt idx="57588">
                  <c:v>191.95106100005401</c:v>
                </c:pt>
                <c:pt idx="57589">
                  <c:v>191.95201100001202</c:v>
                </c:pt>
                <c:pt idx="57590">
                  <c:v>191.952268000022</c:v>
                </c:pt>
                <c:pt idx="57591">
                  <c:v>191.95284999977898</c:v>
                </c:pt>
                <c:pt idx="57592">
                  <c:v>191.952968999885</c:v>
                </c:pt>
                <c:pt idx="57593">
                  <c:v>191.95320200014902</c:v>
                </c:pt>
                <c:pt idx="57594">
                  <c:v>191.95498199996999</c:v>
                </c:pt>
                <c:pt idx="57595">
                  <c:v>191.95527600004399</c:v>
                </c:pt>
                <c:pt idx="57596">
                  <c:v>191.95793100016002</c:v>
                </c:pt>
                <c:pt idx="57597">
                  <c:v>191.95817599984301</c:v>
                </c:pt>
                <c:pt idx="57598">
                  <c:v>191.95904800017101</c:v>
                </c:pt>
                <c:pt idx="57599">
                  <c:v>191.95914300007598</c:v>
                </c:pt>
                <c:pt idx="57600">
                  <c:v>191.95922800008699</c:v>
                </c:pt>
                <c:pt idx="57601">
                  <c:v>191.95929899979001</c:v>
                </c:pt>
                <c:pt idx="57602">
                  <c:v>191.95988499996</c:v>
                </c:pt>
                <c:pt idx="57603">
                  <c:v>191.96024900020302</c:v>
                </c:pt>
                <c:pt idx="57604">
                  <c:v>191.96064300012901</c:v>
                </c:pt>
                <c:pt idx="57605">
                  <c:v>191.96122199991802</c:v>
                </c:pt>
                <c:pt idx="57606">
                  <c:v>191.96157499982198</c:v>
                </c:pt>
                <c:pt idx="57607">
                  <c:v>191.96185500004501</c:v>
                </c:pt>
                <c:pt idx="57608">
                  <c:v>191.96298999986499</c:v>
                </c:pt>
                <c:pt idx="57609">
                  <c:v>191.96394199980199</c:v>
                </c:pt>
                <c:pt idx="57610">
                  <c:v>191.986166999868</c:v>
                </c:pt>
                <c:pt idx="57611">
                  <c:v>191.99252399994199</c:v>
                </c:pt>
                <c:pt idx="57612">
                  <c:v>191.99833899983702</c:v>
                </c:pt>
                <c:pt idx="57613">
                  <c:v>191.998977999901</c:v>
                </c:pt>
                <c:pt idx="57614">
                  <c:v>192.00029600005999</c:v>
                </c:pt>
                <c:pt idx="57615">
                  <c:v>192.001178999817</c:v>
                </c:pt>
                <c:pt idx="57616">
                  <c:v>192.00924400001801</c:v>
                </c:pt>
                <c:pt idx="57617">
                  <c:v>192.00979800007099</c:v>
                </c:pt>
                <c:pt idx="57618">
                  <c:v>192.01044200008198</c:v>
                </c:pt>
                <c:pt idx="57619">
                  <c:v>192.010811999807</c:v>
                </c:pt>
                <c:pt idx="57620">
                  <c:v>192.010916000072</c:v>
                </c:pt>
                <c:pt idx="57621">
                  <c:v>192.01103700015599</c:v>
                </c:pt>
                <c:pt idx="57622">
                  <c:v>192.01147600006101</c:v>
                </c:pt>
                <c:pt idx="57623">
                  <c:v>192.011687000103</c:v>
                </c:pt>
                <c:pt idx="57624">
                  <c:v>192.011944000114</c:v>
                </c:pt>
                <c:pt idx="57625">
                  <c:v>192.01355499990299</c:v>
                </c:pt>
                <c:pt idx="57626">
                  <c:v>192.015688000083</c:v>
                </c:pt>
                <c:pt idx="57627">
                  <c:v>192.016288000104</c:v>
                </c:pt>
                <c:pt idx="57628">
                  <c:v>192.017511999893</c:v>
                </c:pt>
                <c:pt idx="57629">
                  <c:v>192.01842299980802</c:v>
                </c:pt>
                <c:pt idx="57630">
                  <c:v>192.025523000211</c:v>
                </c:pt>
                <c:pt idx="57631">
                  <c:v>192.02591700013701</c:v>
                </c:pt>
                <c:pt idx="57632">
                  <c:v>192.02596100012602</c:v>
                </c:pt>
                <c:pt idx="57633">
                  <c:v>192.02674300004199</c:v>
                </c:pt>
                <c:pt idx="57634">
                  <c:v>192.02731799987302</c:v>
                </c:pt>
                <c:pt idx="57635">
                  <c:v>192.033737000201</c:v>
                </c:pt>
                <c:pt idx="57636">
                  <c:v>192.05678199978101</c:v>
                </c:pt>
                <c:pt idx="57637">
                  <c:v>192.058024999823</c:v>
                </c:pt>
                <c:pt idx="57638">
                  <c:v>192.06160500016202</c:v>
                </c:pt>
                <c:pt idx="57639">
                  <c:v>192.06351200000398</c:v>
                </c:pt>
                <c:pt idx="57640">
                  <c:v>192.065126000215</c:v>
                </c:pt>
                <c:pt idx="57641">
                  <c:v>192.08392200016499</c:v>
                </c:pt>
                <c:pt idx="57642">
                  <c:v>192.084436000186</c:v>
                </c:pt>
                <c:pt idx="57643">
                  <c:v>192.08542500018601</c:v>
                </c:pt>
                <c:pt idx="57644">
                  <c:v>192.08611700014401</c:v>
                </c:pt>
                <c:pt idx="57645">
                  <c:v>192.08746899994298</c:v>
                </c:pt>
                <c:pt idx="57646">
                  <c:v>192.09069499993299</c:v>
                </c:pt>
                <c:pt idx="57647">
                  <c:v>192.10057899999799</c:v>
                </c:pt>
                <c:pt idx="57648">
                  <c:v>192.109014999914</c:v>
                </c:pt>
                <c:pt idx="57649">
                  <c:v>192.109723000157</c:v>
                </c:pt>
                <c:pt idx="57650">
                  <c:v>192.11114300014702</c:v>
                </c:pt>
                <c:pt idx="57651">
                  <c:v>192.11214999995698</c:v>
                </c:pt>
                <c:pt idx="57652">
                  <c:v>192.11819900010499</c:v>
                </c:pt>
                <c:pt idx="57653">
                  <c:v>192.12279000021201</c:v>
                </c:pt>
                <c:pt idx="57654">
                  <c:v>192.12332599999999</c:v>
                </c:pt>
                <c:pt idx="57655">
                  <c:v>192.12430200013802</c:v>
                </c:pt>
                <c:pt idx="57656">
                  <c:v>192.125057999874</c:v>
                </c:pt>
                <c:pt idx="57657">
                  <c:v>192.13596800000201</c:v>
                </c:pt>
                <c:pt idx="57658">
                  <c:v>192.137741999886</c:v>
                </c:pt>
                <c:pt idx="57659">
                  <c:v>192.152827999962</c:v>
                </c:pt>
                <c:pt idx="57660">
                  <c:v>192.153477999909</c:v>
                </c:pt>
                <c:pt idx="57661">
                  <c:v>192.154682999898</c:v>
                </c:pt>
                <c:pt idx="57662">
                  <c:v>192.15564500018399</c:v>
                </c:pt>
                <c:pt idx="57663">
                  <c:v>192.16968499995301</c:v>
                </c:pt>
                <c:pt idx="57664">
                  <c:v>192.18654699989199</c:v>
                </c:pt>
                <c:pt idx="57665">
                  <c:v>192.19747899978699</c:v>
                </c:pt>
                <c:pt idx="57666">
                  <c:v>192.19809600008301</c:v>
                </c:pt>
                <c:pt idx="57667">
                  <c:v>192.19928800020998</c:v>
                </c:pt>
                <c:pt idx="57668">
                  <c:v>192.200198000136</c:v>
                </c:pt>
                <c:pt idx="57669">
                  <c:v>192.21778400014901</c:v>
                </c:pt>
                <c:pt idx="57670">
                  <c:v>192.22503799983298</c:v>
                </c:pt>
                <c:pt idx="57671">
                  <c:v>192.22524599990697</c:v>
                </c:pt>
                <c:pt idx="57672">
                  <c:v>192.225846999917</c:v>
                </c:pt>
                <c:pt idx="57673">
                  <c:v>192.22711300017102</c:v>
                </c:pt>
                <c:pt idx="57674">
                  <c:v>192.22800099987501</c:v>
                </c:pt>
                <c:pt idx="57675">
                  <c:v>192.23382900008801</c:v>
                </c:pt>
                <c:pt idx="57676">
                  <c:v>192.23456899999201</c:v>
                </c:pt>
                <c:pt idx="57677">
                  <c:v>192.235914999855</c:v>
                </c:pt>
                <c:pt idx="57678">
                  <c:v>192.23687800012999</c:v>
                </c:pt>
                <c:pt idx="57679">
                  <c:v>192.24230100007799</c:v>
                </c:pt>
                <c:pt idx="57680">
                  <c:v>192.24283299990901</c:v>
                </c:pt>
                <c:pt idx="57681">
                  <c:v>192.24381399999402</c:v>
                </c:pt>
                <c:pt idx="57682">
                  <c:v>192.24444800011</c:v>
                </c:pt>
                <c:pt idx="57683">
                  <c:v>192.244801000015</c:v>
                </c:pt>
                <c:pt idx="57684">
                  <c:v>192.245438000099</c:v>
                </c:pt>
                <c:pt idx="57685">
                  <c:v>192.246182999952</c:v>
                </c:pt>
                <c:pt idx="57686">
                  <c:v>192.24667500020502</c:v>
                </c:pt>
                <c:pt idx="57687">
                  <c:v>192.24686600000399</c:v>
                </c:pt>
                <c:pt idx="57688">
                  <c:v>192.24756599987799</c:v>
                </c:pt>
                <c:pt idx="57689">
                  <c:v>192.24811999993102</c:v>
                </c:pt>
                <c:pt idx="57690">
                  <c:v>192.24818400016298</c:v>
                </c:pt>
                <c:pt idx="57691">
                  <c:v>192.24903199983601</c:v>
                </c:pt>
                <c:pt idx="57692">
                  <c:v>192.267444000208</c:v>
                </c:pt>
                <c:pt idx="57693">
                  <c:v>192.26777799985899</c:v>
                </c:pt>
                <c:pt idx="57694">
                  <c:v>192.268479000176</c:v>
                </c:pt>
                <c:pt idx="57695">
                  <c:v>192.26892000005998</c:v>
                </c:pt>
                <c:pt idx="57696">
                  <c:v>192.27411300016601</c:v>
                </c:pt>
                <c:pt idx="57697">
                  <c:v>192.27482599990202</c:v>
                </c:pt>
                <c:pt idx="57698">
                  <c:v>192.27621800018798</c:v>
                </c:pt>
                <c:pt idx="57699">
                  <c:v>192.27713500004</c:v>
                </c:pt>
                <c:pt idx="57700">
                  <c:v>192.28753000015701</c:v>
                </c:pt>
                <c:pt idx="57701">
                  <c:v>192.288467999787</c:v>
                </c:pt>
                <c:pt idx="57702">
                  <c:v>192.28885700022101</c:v>
                </c:pt>
                <c:pt idx="57703">
                  <c:v>192.28916500014702</c:v>
                </c:pt>
                <c:pt idx="57704">
                  <c:v>192.29032200018901</c:v>
                </c:pt>
                <c:pt idx="57705">
                  <c:v>192.29114700010498</c:v>
                </c:pt>
                <c:pt idx="57706">
                  <c:v>192.29636399995701</c:v>
                </c:pt>
                <c:pt idx="57707">
                  <c:v>192.29661999997899</c:v>
                </c:pt>
                <c:pt idx="57708">
                  <c:v>192.296994000116</c:v>
                </c:pt>
                <c:pt idx="57709">
                  <c:v>192.29822299985202</c:v>
                </c:pt>
                <c:pt idx="57710">
                  <c:v>192.299063000064</c:v>
                </c:pt>
                <c:pt idx="57711">
                  <c:v>192.300450999937</c:v>
                </c:pt>
                <c:pt idx="57712">
                  <c:v>192.31039699980101</c:v>
                </c:pt>
                <c:pt idx="57713">
                  <c:v>192.310689999885</c:v>
                </c:pt>
                <c:pt idx="57714">
                  <c:v>192.31120199992799</c:v>
                </c:pt>
                <c:pt idx="57715">
                  <c:v>192.311651000181</c:v>
                </c:pt>
                <c:pt idx="57716">
                  <c:v>192.31486799981201</c:v>
                </c:pt>
                <c:pt idx="57717">
                  <c:v>192.32354599989699</c:v>
                </c:pt>
                <c:pt idx="57718">
                  <c:v>192.32394900018298</c:v>
                </c:pt>
                <c:pt idx="57719">
                  <c:v>192.32470899987598</c:v>
                </c:pt>
                <c:pt idx="57720">
                  <c:v>192.325237000204</c:v>
                </c:pt>
                <c:pt idx="57721">
                  <c:v>192.33291499995102</c:v>
                </c:pt>
                <c:pt idx="57722">
                  <c:v>192.35717699984801</c:v>
                </c:pt>
                <c:pt idx="57723">
                  <c:v>192.35902799982699</c:v>
                </c:pt>
                <c:pt idx="57724">
                  <c:v>192.35970299996501</c:v>
                </c:pt>
                <c:pt idx="57725">
                  <c:v>192.360967999775</c:v>
                </c:pt>
                <c:pt idx="57726">
                  <c:v>192.361847000029</c:v>
                </c:pt>
                <c:pt idx="57727">
                  <c:v>192.36369000009199</c:v>
                </c:pt>
                <c:pt idx="57728">
                  <c:v>192.36424600012401</c:v>
                </c:pt>
                <c:pt idx="57729">
                  <c:v>192.36477499998702</c:v>
                </c:pt>
                <c:pt idx="57730">
                  <c:v>192.36585699991301</c:v>
                </c:pt>
                <c:pt idx="57731">
                  <c:v>192.36676199989199</c:v>
                </c:pt>
                <c:pt idx="57732">
                  <c:v>192.377250999925</c:v>
                </c:pt>
                <c:pt idx="57733">
                  <c:v>192.386927999905</c:v>
                </c:pt>
                <c:pt idx="57734">
                  <c:v>192.38929499988402</c:v>
                </c:pt>
                <c:pt idx="57735">
                  <c:v>192.38995200021202</c:v>
                </c:pt>
                <c:pt idx="57736">
                  <c:v>192.39126799993699</c:v>
                </c:pt>
                <c:pt idx="57737">
                  <c:v>192.392141999789</c:v>
                </c:pt>
                <c:pt idx="57738">
                  <c:v>192.394026999863</c:v>
                </c:pt>
                <c:pt idx="57739">
                  <c:v>192.39709700013898</c:v>
                </c:pt>
                <c:pt idx="57740">
                  <c:v>192.39777599977899</c:v>
                </c:pt>
                <c:pt idx="57741">
                  <c:v>192.399138999917</c:v>
                </c:pt>
                <c:pt idx="57742">
                  <c:v>192.400025000097</c:v>
                </c:pt>
                <c:pt idx="57743">
                  <c:v>192.400777999864</c:v>
                </c:pt>
                <c:pt idx="57744">
                  <c:v>192.40141199998098</c:v>
                </c:pt>
                <c:pt idx="57745">
                  <c:v>192.40245299988601</c:v>
                </c:pt>
                <c:pt idx="57746">
                  <c:v>192.40333900006499</c:v>
                </c:pt>
                <c:pt idx="57747">
                  <c:v>192.40855999987599</c:v>
                </c:pt>
                <c:pt idx="57748">
                  <c:v>192.431289000069</c:v>
                </c:pt>
                <c:pt idx="57749">
                  <c:v>192.431755000143</c:v>
                </c:pt>
                <c:pt idx="57750">
                  <c:v>192.43264599981498</c:v>
                </c:pt>
                <c:pt idx="57751">
                  <c:v>192.43335600003701</c:v>
                </c:pt>
                <c:pt idx="57752">
                  <c:v>192.445303000113</c:v>
                </c:pt>
                <c:pt idx="57753">
                  <c:v>192.447158000049</c:v>
                </c:pt>
                <c:pt idx="57754">
                  <c:v>192.44763599999698</c:v>
                </c:pt>
                <c:pt idx="57755">
                  <c:v>192.44848400012401</c:v>
                </c:pt>
                <c:pt idx="57756">
                  <c:v>192.448972999955</c:v>
                </c:pt>
                <c:pt idx="57757">
                  <c:v>192.44907199981702</c:v>
                </c:pt>
                <c:pt idx="57758">
                  <c:v>192.45096900021898</c:v>
                </c:pt>
                <c:pt idx="57759">
                  <c:v>192.45172499995499</c:v>
                </c:pt>
                <c:pt idx="57760">
                  <c:v>192.45296300005</c:v>
                </c:pt>
                <c:pt idx="57761">
                  <c:v>192.454307999923</c:v>
                </c:pt>
                <c:pt idx="57762">
                  <c:v>192.468283999915</c:v>
                </c:pt>
                <c:pt idx="57763">
                  <c:v>192.46884999984101</c:v>
                </c:pt>
                <c:pt idx="57764">
                  <c:v>192.46998300013701</c:v>
                </c:pt>
                <c:pt idx="57765">
                  <c:v>192.47080200011598</c:v>
                </c:pt>
                <c:pt idx="57766">
                  <c:v>192.48139299998002</c:v>
                </c:pt>
                <c:pt idx="57767">
                  <c:v>192.493521999949</c:v>
                </c:pt>
                <c:pt idx="57768">
                  <c:v>192.49400599983298</c:v>
                </c:pt>
                <c:pt idx="57769">
                  <c:v>192.49475700007599</c:v>
                </c:pt>
                <c:pt idx="57770">
                  <c:v>192.49568199984401</c:v>
                </c:pt>
                <c:pt idx="57771">
                  <c:v>192.50101999978102</c:v>
                </c:pt>
                <c:pt idx="57772">
                  <c:v>192.51175799990901</c:v>
                </c:pt>
                <c:pt idx="57773">
                  <c:v>192.52063400017499</c:v>
                </c:pt>
                <c:pt idx="57774">
                  <c:v>192.530633999922</c:v>
                </c:pt>
                <c:pt idx="57775">
                  <c:v>192.53125300019698</c:v>
                </c:pt>
                <c:pt idx="57776">
                  <c:v>192.532459000176</c:v>
                </c:pt>
                <c:pt idx="57777">
                  <c:v>192.53333599999601</c:v>
                </c:pt>
                <c:pt idx="57778">
                  <c:v>192.543852000198</c:v>
                </c:pt>
                <c:pt idx="57779">
                  <c:v>192.55152200003002</c:v>
                </c:pt>
                <c:pt idx="57780">
                  <c:v>192.55203800003002</c:v>
                </c:pt>
                <c:pt idx="57781">
                  <c:v>192.55296900018899</c:v>
                </c:pt>
                <c:pt idx="57782">
                  <c:v>192.553573000168</c:v>
                </c:pt>
                <c:pt idx="57783">
                  <c:v>192.55594600008402</c:v>
                </c:pt>
                <c:pt idx="57784">
                  <c:v>192.55984900018998</c:v>
                </c:pt>
                <c:pt idx="57785">
                  <c:v>192.565269000169</c:v>
                </c:pt>
                <c:pt idx="57786">
                  <c:v>192.565276000095</c:v>
                </c:pt>
                <c:pt idx="57787">
                  <c:v>192.56591300018002</c:v>
                </c:pt>
                <c:pt idx="57788">
                  <c:v>192.56592400006397</c:v>
                </c:pt>
                <c:pt idx="57789">
                  <c:v>192.56710799982102</c:v>
                </c:pt>
                <c:pt idx="57790">
                  <c:v>192.56710999979902</c:v>
                </c:pt>
                <c:pt idx="57791">
                  <c:v>192.567986000085</c:v>
                </c:pt>
                <c:pt idx="57792">
                  <c:v>192.567994</c:v>
                </c:pt>
                <c:pt idx="57793">
                  <c:v>192.58928799990801</c:v>
                </c:pt>
                <c:pt idx="57794">
                  <c:v>192.58995300015101</c:v>
                </c:pt>
                <c:pt idx="57795">
                  <c:v>192.59127399982302</c:v>
                </c:pt>
                <c:pt idx="57796">
                  <c:v>192.59216799991898</c:v>
                </c:pt>
                <c:pt idx="57797">
                  <c:v>192.599583000173</c:v>
                </c:pt>
                <c:pt idx="57798">
                  <c:v>192.600484000195</c:v>
                </c:pt>
                <c:pt idx="57799">
                  <c:v>192.606252000132</c:v>
                </c:pt>
                <c:pt idx="57800">
                  <c:v>192.60691399995198</c:v>
                </c:pt>
                <c:pt idx="57801">
                  <c:v>192.60819200007901</c:v>
                </c:pt>
                <c:pt idx="57802">
                  <c:v>192.60903399981498</c:v>
                </c:pt>
                <c:pt idx="57803">
                  <c:v>192.629951000071</c:v>
                </c:pt>
                <c:pt idx="57804">
                  <c:v>192.63044899980699</c:v>
                </c:pt>
                <c:pt idx="57805">
                  <c:v>192.63164599988099</c:v>
                </c:pt>
                <c:pt idx="57806">
                  <c:v>192.63249499999802</c:v>
                </c:pt>
                <c:pt idx="57807">
                  <c:v>192.636526000114</c:v>
                </c:pt>
                <c:pt idx="57808">
                  <c:v>192.63993499998799</c:v>
                </c:pt>
                <c:pt idx="57809">
                  <c:v>192.64055900020998</c:v>
                </c:pt>
                <c:pt idx="57810">
                  <c:v>192.64198000018899</c:v>
                </c:pt>
                <c:pt idx="57811">
                  <c:v>192.64303199997801</c:v>
                </c:pt>
                <c:pt idx="57812">
                  <c:v>192.64312099994601</c:v>
                </c:pt>
                <c:pt idx="57813">
                  <c:v>192.643691999819</c:v>
                </c:pt>
                <c:pt idx="57814">
                  <c:v>192.64477200022102</c:v>
                </c:pt>
                <c:pt idx="57815">
                  <c:v>192.64532699980899</c:v>
                </c:pt>
                <c:pt idx="57816">
                  <c:v>192.64561599993601</c:v>
                </c:pt>
                <c:pt idx="57817">
                  <c:v>192.65656400011702</c:v>
                </c:pt>
                <c:pt idx="57818">
                  <c:v>192.65694800014799</c:v>
                </c:pt>
                <c:pt idx="57819">
                  <c:v>192.657041000074</c:v>
                </c:pt>
                <c:pt idx="57820">
                  <c:v>192.65784500021201</c:v>
                </c:pt>
                <c:pt idx="57821">
                  <c:v>192.65843299990499</c:v>
                </c:pt>
                <c:pt idx="57822">
                  <c:v>192.663076999906</c:v>
                </c:pt>
                <c:pt idx="57823">
                  <c:v>192.663521000213</c:v>
                </c:pt>
                <c:pt idx="57824">
                  <c:v>192.66435100007502</c:v>
                </c:pt>
                <c:pt idx="57825">
                  <c:v>192.66491899997999</c:v>
                </c:pt>
                <c:pt idx="57826">
                  <c:v>192.68111000019402</c:v>
                </c:pt>
                <c:pt idx="57827">
                  <c:v>192.68692300011</c:v>
                </c:pt>
                <c:pt idx="57828">
                  <c:v>192.68729699979301</c:v>
                </c:pt>
                <c:pt idx="57829">
                  <c:v>192.68796100004602</c:v>
                </c:pt>
                <c:pt idx="57830">
                  <c:v>192.68848899992</c:v>
                </c:pt>
                <c:pt idx="57831">
                  <c:v>192.69862100009001</c:v>
                </c:pt>
                <c:pt idx="57832">
                  <c:v>192.69918300005799</c:v>
                </c:pt>
                <c:pt idx="57833">
                  <c:v>192.700332000185</c:v>
                </c:pt>
                <c:pt idx="57834">
                  <c:v>192.70121499994201</c:v>
                </c:pt>
                <c:pt idx="57835">
                  <c:v>192.707592999795</c:v>
                </c:pt>
                <c:pt idx="57836">
                  <c:v>192.70801599986899</c:v>
                </c:pt>
                <c:pt idx="57837">
                  <c:v>192.70831999983702</c:v>
                </c:pt>
                <c:pt idx="57838">
                  <c:v>192.70874199992201</c:v>
                </c:pt>
                <c:pt idx="57839">
                  <c:v>192.70933200004899</c:v>
                </c:pt>
                <c:pt idx="57840">
                  <c:v>192.710583999996</c:v>
                </c:pt>
                <c:pt idx="57841">
                  <c:v>192.71597899978499</c:v>
                </c:pt>
                <c:pt idx="57842">
                  <c:v>192.71663900008198</c:v>
                </c:pt>
                <c:pt idx="57843">
                  <c:v>192.71724700001801</c:v>
                </c:pt>
                <c:pt idx="57844">
                  <c:v>192.71846599986</c:v>
                </c:pt>
                <c:pt idx="57845">
                  <c:v>192.71940799990202</c:v>
                </c:pt>
                <c:pt idx="57846">
                  <c:v>192.732096999861</c:v>
                </c:pt>
                <c:pt idx="57847">
                  <c:v>192.73289800003099</c:v>
                </c:pt>
                <c:pt idx="57848">
                  <c:v>192.734023999946</c:v>
                </c:pt>
                <c:pt idx="57849">
                  <c:v>192.73530000009399</c:v>
                </c:pt>
                <c:pt idx="57850">
                  <c:v>192.73595599997802</c:v>
                </c:pt>
                <c:pt idx="57851">
                  <c:v>192.73859299983002</c:v>
                </c:pt>
                <c:pt idx="57852">
                  <c:v>192.76038099996998</c:v>
                </c:pt>
                <c:pt idx="57853">
                  <c:v>192.760893000013</c:v>
                </c:pt>
                <c:pt idx="57854">
                  <c:v>192.76177600022399</c:v>
                </c:pt>
                <c:pt idx="57855">
                  <c:v>192.76242700016098</c:v>
                </c:pt>
                <c:pt idx="57856">
                  <c:v>192.76555099986498</c:v>
                </c:pt>
                <c:pt idx="57857">
                  <c:v>192.766195999865</c:v>
                </c:pt>
                <c:pt idx="57858">
                  <c:v>192.76739699989702</c:v>
                </c:pt>
                <c:pt idx="57859">
                  <c:v>192.768332000014</c:v>
                </c:pt>
                <c:pt idx="57860">
                  <c:v>192.76844500018299</c:v>
                </c:pt>
                <c:pt idx="57861">
                  <c:v>192.76939200017199</c:v>
                </c:pt>
                <c:pt idx="57862">
                  <c:v>192.78331199984601</c:v>
                </c:pt>
                <c:pt idx="57863">
                  <c:v>192.78557600000499</c:v>
                </c:pt>
                <c:pt idx="57864">
                  <c:v>192.78684900018501</c:v>
                </c:pt>
                <c:pt idx="57865">
                  <c:v>192.787530999794</c:v>
                </c:pt>
                <c:pt idx="57866">
                  <c:v>192.78887500013198</c:v>
                </c:pt>
                <c:pt idx="57867">
                  <c:v>192.789910000101</c:v>
                </c:pt>
                <c:pt idx="57868">
                  <c:v>192.804204999902</c:v>
                </c:pt>
                <c:pt idx="57869">
                  <c:v>192.80489699985901</c:v>
                </c:pt>
                <c:pt idx="57870">
                  <c:v>192.80625700002901</c:v>
                </c:pt>
                <c:pt idx="57871">
                  <c:v>192.80721699988101</c:v>
                </c:pt>
                <c:pt idx="57872">
                  <c:v>192.81877799994601</c:v>
                </c:pt>
                <c:pt idx="57873">
                  <c:v>192.82651899993601</c:v>
                </c:pt>
                <c:pt idx="57874">
                  <c:v>192.827144000148</c:v>
                </c:pt>
                <c:pt idx="57875">
                  <c:v>192.82838700018999</c:v>
                </c:pt>
                <c:pt idx="57876">
                  <c:v>192.82921300009502</c:v>
                </c:pt>
                <c:pt idx="57877">
                  <c:v>192.82979799981999</c:v>
                </c:pt>
                <c:pt idx="57878">
                  <c:v>192.832277999968</c:v>
                </c:pt>
                <c:pt idx="57879">
                  <c:v>192.854378999982</c:v>
                </c:pt>
                <c:pt idx="57880">
                  <c:v>192.85657499995</c:v>
                </c:pt>
                <c:pt idx="57881">
                  <c:v>192.85708600000302</c:v>
                </c:pt>
                <c:pt idx="57882">
                  <c:v>192.85807899996098</c:v>
                </c:pt>
                <c:pt idx="57883">
                  <c:v>192.858737999813</c:v>
                </c:pt>
                <c:pt idx="57884">
                  <c:v>192.870367000068</c:v>
                </c:pt>
                <c:pt idx="57885">
                  <c:v>192.87099900020598</c:v>
                </c:pt>
                <c:pt idx="57886">
                  <c:v>192.87164900015301</c:v>
                </c:pt>
                <c:pt idx="57887">
                  <c:v>192.872056999931</c:v>
                </c:pt>
                <c:pt idx="57888">
                  <c:v>192.87294200012099</c:v>
                </c:pt>
                <c:pt idx="57889">
                  <c:v>192.87883500010099</c:v>
                </c:pt>
                <c:pt idx="57890">
                  <c:v>192.88526399986898</c:v>
                </c:pt>
                <c:pt idx="57891">
                  <c:v>192.88586099992202</c:v>
                </c:pt>
                <c:pt idx="57892">
                  <c:v>192.88704100017603</c:v>
                </c:pt>
                <c:pt idx="57893">
                  <c:v>192.88794300018702</c:v>
                </c:pt>
                <c:pt idx="57894">
                  <c:v>192.92007300009502</c:v>
                </c:pt>
                <c:pt idx="57895">
                  <c:v>192.92786100004301</c:v>
                </c:pt>
                <c:pt idx="57896">
                  <c:v>192.928564999874</c:v>
                </c:pt>
                <c:pt idx="57897">
                  <c:v>192.92895499984198</c:v>
                </c:pt>
                <c:pt idx="57898">
                  <c:v>192.92966700004399</c:v>
                </c:pt>
                <c:pt idx="57899">
                  <c:v>192.92992900000101</c:v>
                </c:pt>
                <c:pt idx="57900">
                  <c:v>192.93012700018099</c:v>
                </c:pt>
                <c:pt idx="57901">
                  <c:v>192.93043700008602</c:v>
                </c:pt>
                <c:pt idx="57902">
                  <c:v>192.93087899995899</c:v>
                </c:pt>
                <c:pt idx="57903">
                  <c:v>192.93101099992703</c:v>
                </c:pt>
                <c:pt idx="57904">
                  <c:v>192.93111700017101</c:v>
                </c:pt>
                <c:pt idx="57905">
                  <c:v>192.93159000017101</c:v>
                </c:pt>
                <c:pt idx="57906">
                  <c:v>192.93195899990602</c:v>
                </c:pt>
                <c:pt idx="57907">
                  <c:v>192.93781899978001</c:v>
                </c:pt>
                <c:pt idx="57908">
                  <c:v>192.958942000132</c:v>
                </c:pt>
                <c:pt idx="57909">
                  <c:v>192.959695999888</c:v>
                </c:pt>
                <c:pt idx="57910">
                  <c:v>192.96102699990999</c:v>
                </c:pt>
                <c:pt idx="57911">
                  <c:v>192.96197899984602</c:v>
                </c:pt>
                <c:pt idx="57912">
                  <c:v>192.962680000164</c:v>
                </c:pt>
                <c:pt idx="57913">
                  <c:v>192.970207000144</c:v>
                </c:pt>
                <c:pt idx="57914">
                  <c:v>192.97060999997402</c:v>
                </c:pt>
                <c:pt idx="57915">
                  <c:v>192.97133600002701</c:v>
                </c:pt>
                <c:pt idx="57916">
                  <c:v>192.97180100011201</c:v>
                </c:pt>
                <c:pt idx="57917">
                  <c:v>192.97711899980598</c:v>
                </c:pt>
                <c:pt idx="57918">
                  <c:v>192.99400699992401</c:v>
                </c:pt>
                <c:pt idx="57919">
                  <c:v>193.00120800016799</c:v>
                </c:pt>
                <c:pt idx="57920">
                  <c:v>193.01579200009598</c:v>
                </c:pt>
                <c:pt idx="57921">
                  <c:v>193.01864199996999</c:v>
                </c:pt>
                <c:pt idx="57922">
                  <c:v>193.01937499994798</c:v>
                </c:pt>
                <c:pt idx="57923">
                  <c:v>193.020669999896</c:v>
                </c:pt>
                <c:pt idx="57924">
                  <c:v>193.02204699988499</c:v>
                </c:pt>
                <c:pt idx="57925">
                  <c:v>193.04137200015199</c:v>
                </c:pt>
                <c:pt idx="57926">
                  <c:v>193.04749699995199</c:v>
                </c:pt>
                <c:pt idx="57927">
                  <c:v>193.048117000216</c:v>
                </c:pt>
                <c:pt idx="57928">
                  <c:v>193.049254000015</c:v>
                </c:pt>
                <c:pt idx="57929">
                  <c:v>193.05001800012099</c:v>
                </c:pt>
                <c:pt idx="57930">
                  <c:v>193.07016099992299</c:v>
                </c:pt>
                <c:pt idx="57931">
                  <c:v>193.07082800014499</c:v>
                </c:pt>
                <c:pt idx="57932">
                  <c:v>193.07215800017698</c:v>
                </c:pt>
                <c:pt idx="57933">
                  <c:v>193.07305199981701</c:v>
                </c:pt>
                <c:pt idx="57934">
                  <c:v>193.078374999913</c:v>
                </c:pt>
                <c:pt idx="57935">
                  <c:v>193.07905699997698</c:v>
                </c:pt>
                <c:pt idx="57936">
                  <c:v>193.08023299981801</c:v>
                </c:pt>
                <c:pt idx="57937">
                  <c:v>193.08140100019898</c:v>
                </c:pt>
                <c:pt idx="57938">
                  <c:v>193.08164799986099</c:v>
                </c:pt>
                <c:pt idx="57939">
                  <c:v>193.08205000015701</c:v>
                </c:pt>
                <c:pt idx="57940">
                  <c:v>193.082709999998</c:v>
                </c:pt>
                <c:pt idx="57941">
                  <c:v>193.08318399998799</c:v>
                </c:pt>
                <c:pt idx="57942">
                  <c:v>193.09434400020098</c:v>
                </c:pt>
                <c:pt idx="57943">
                  <c:v>193.12521499978101</c:v>
                </c:pt>
                <c:pt idx="57944">
                  <c:v>193.14164600018501</c:v>
                </c:pt>
                <c:pt idx="57945">
                  <c:v>193.14235999990998</c:v>
                </c:pt>
                <c:pt idx="57946">
                  <c:v>193.142672999783</c:v>
                </c:pt>
                <c:pt idx="57947">
                  <c:v>193.14366900016401</c:v>
                </c:pt>
                <c:pt idx="57948">
                  <c:v>193.144654000207</c:v>
                </c:pt>
                <c:pt idx="57949">
                  <c:v>193.14731699978398</c:v>
                </c:pt>
                <c:pt idx="57950">
                  <c:v>193.14988099995301</c:v>
                </c:pt>
                <c:pt idx="57951">
                  <c:v>193.208895000225</c:v>
                </c:pt>
                <c:pt idx="57952">
                  <c:v>193.223300000227</c:v>
                </c:pt>
                <c:pt idx="57953">
                  <c:v>193.22375999990902</c:v>
                </c:pt>
                <c:pt idx="57954">
                  <c:v>193.224033000205</c:v>
                </c:pt>
                <c:pt idx="57955">
                  <c:v>193.22406899982499</c:v>
                </c:pt>
                <c:pt idx="57956">
                  <c:v>193.225242000153</c:v>
                </c:pt>
                <c:pt idx="57957">
                  <c:v>193.22524400013199</c:v>
                </c:pt>
                <c:pt idx="57958">
                  <c:v>193.22615400005799</c:v>
                </c:pt>
                <c:pt idx="57959">
                  <c:v>193.22615700002598</c:v>
                </c:pt>
                <c:pt idx="57960">
                  <c:v>193.23178000013201</c:v>
                </c:pt>
                <c:pt idx="57961">
                  <c:v>193.23246500016401</c:v>
                </c:pt>
                <c:pt idx="57962">
                  <c:v>193.23385799998502</c:v>
                </c:pt>
                <c:pt idx="57963">
                  <c:v>193.23483300013299</c:v>
                </c:pt>
                <c:pt idx="57964">
                  <c:v>193.24123700016497</c:v>
                </c:pt>
                <c:pt idx="57965">
                  <c:v>193.241887000112</c:v>
                </c:pt>
                <c:pt idx="57966">
                  <c:v>193.24314000004898</c:v>
                </c:pt>
                <c:pt idx="57967">
                  <c:v>193.24408200009199</c:v>
                </c:pt>
                <c:pt idx="57968">
                  <c:v>193.25446899983902</c:v>
                </c:pt>
                <c:pt idx="57969">
                  <c:v>193.25483300008199</c:v>
                </c:pt>
                <c:pt idx="57970">
                  <c:v>193.25546199979698</c:v>
                </c:pt>
                <c:pt idx="57971">
                  <c:v>193.25586900004001</c:v>
                </c:pt>
                <c:pt idx="57972">
                  <c:v>193.25730499986</c:v>
                </c:pt>
                <c:pt idx="57973">
                  <c:v>193.25793400003002</c:v>
                </c:pt>
                <c:pt idx="57974">
                  <c:v>193.25923899987097</c:v>
                </c:pt>
                <c:pt idx="57975">
                  <c:v>193.26007000017802</c:v>
                </c:pt>
                <c:pt idx="57976">
                  <c:v>193.27097199993602</c:v>
                </c:pt>
                <c:pt idx="57977">
                  <c:v>193.271650000042</c:v>
                </c:pt>
                <c:pt idx="57978">
                  <c:v>193.27293000014799</c:v>
                </c:pt>
                <c:pt idx="57979">
                  <c:v>193.27389199997899</c:v>
                </c:pt>
                <c:pt idx="57980">
                  <c:v>193.275691000053</c:v>
                </c:pt>
                <c:pt idx="57981">
                  <c:v>193.27630199995801</c:v>
                </c:pt>
                <c:pt idx="57982">
                  <c:v>193.276776999937</c:v>
                </c:pt>
                <c:pt idx="57983">
                  <c:v>193.27746099997898</c:v>
                </c:pt>
                <c:pt idx="57984">
                  <c:v>193.27823599996901</c:v>
                </c:pt>
                <c:pt idx="57985">
                  <c:v>193.28726899993802</c:v>
                </c:pt>
                <c:pt idx="57986">
                  <c:v>193.28780900013899</c:v>
                </c:pt>
                <c:pt idx="57987">
                  <c:v>193.28881699993801</c:v>
                </c:pt>
                <c:pt idx="57988">
                  <c:v>193.28885799995899</c:v>
                </c:pt>
                <c:pt idx="57989">
                  <c:v>193.28953300009701</c:v>
                </c:pt>
                <c:pt idx="57990">
                  <c:v>193.28957600009701</c:v>
                </c:pt>
                <c:pt idx="57991">
                  <c:v>193.29055199978001</c:v>
                </c:pt>
                <c:pt idx="57992">
                  <c:v>193.29083699994902</c:v>
                </c:pt>
                <c:pt idx="57993">
                  <c:v>193.29173400001298</c:v>
                </c:pt>
                <c:pt idx="57994">
                  <c:v>193.29990400001401</c:v>
                </c:pt>
                <c:pt idx="57995">
                  <c:v>193.30265700000302</c:v>
                </c:pt>
                <c:pt idx="57996">
                  <c:v>193.30341900012999</c:v>
                </c:pt>
                <c:pt idx="57997">
                  <c:v>193.30478499978199</c:v>
                </c:pt>
                <c:pt idx="57998">
                  <c:v>193.30577500022599</c:v>
                </c:pt>
                <c:pt idx="57999">
                  <c:v>193.31896799985699</c:v>
                </c:pt>
                <c:pt idx="58000">
                  <c:v>193.32366199978398</c:v>
                </c:pt>
                <c:pt idx="58001">
                  <c:v>193.32573600013302</c:v>
                </c:pt>
                <c:pt idx="58002">
                  <c:v>193.32630500002699</c:v>
                </c:pt>
                <c:pt idx="58003">
                  <c:v>193.32748699980499</c:v>
                </c:pt>
                <c:pt idx="58004">
                  <c:v>193.328371000006</c:v>
                </c:pt>
                <c:pt idx="58005">
                  <c:v>193.331642999964</c:v>
                </c:pt>
                <c:pt idx="58006">
                  <c:v>193.34167899978598</c:v>
                </c:pt>
                <c:pt idx="58007">
                  <c:v>193.36425399978899</c:v>
                </c:pt>
                <c:pt idx="58008">
                  <c:v>193.37227699998002</c:v>
                </c:pt>
                <c:pt idx="58009">
                  <c:v>193.372892999832</c:v>
                </c:pt>
                <c:pt idx="58010">
                  <c:v>193.37402400014901</c:v>
                </c:pt>
                <c:pt idx="58011">
                  <c:v>193.37485699998001</c:v>
                </c:pt>
                <c:pt idx="58012">
                  <c:v>193.37495499985297</c:v>
                </c:pt>
                <c:pt idx="58013">
                  <c:v>193.37626700007598</c:v>
                </c:pt>
                <c:pt idx="58014">
                  <c:v>193.37707900012902</c:v>
                </c:pt>
                <c:pt idx="58015">
                  <c:v>193.378257999938</c:v>
                </c:pt>
                <c:pt idx="58016">
                  <c:v>193.379446000108</c:v>
                </c:pt>
                <c:pt idx="58017">
                  <c:v>193.38501099991802</c:v>
                </c:pt>
                <c:pt idx="58018">
                  <c:v>193.38552699991803</c:v>
                </c:pt>
                <c:pt idx="58019">
                  <c:v>193.38647999984403</c:v>
                </c:pt>
                <c:pt idx="58020">
                  <c:v>193.38713200022499</c:v>
                </c:pt>
                <c:pt idx="58021">
                  <c:v>193.389316999855</c:v>
                </c:pt>
                <c:pt idx="58022">
                  <c:v>193.39405399978199</c:v>
                </c:pt>
                <c:pt idx="58023">
                  <c:v>193.39464799986601</c:v>
                </c:pt>
                <c:pt idx="58024">
                  <c:v>193.39576699985599</c:v>
                </c:pt>
                <c:pt idx="58025">
                  <c:v>193.396507000215</c:v>
                </c:pt>
                <c:pt idx="58026">
                  <c:v>193.42230199981702</c:v>
                </c:pt>
                <c:pt idx="58027">
                  <c:v>193.43312099999801</c:v>
                </c:pt>
                <c:pt idx="58028">
                  <c:v>193.43424499993398</c:v>
                </c:pt>
                <c:pt idx="58029">
                  <c:v>193.43462599999799</c:v>
                </c:pt>
                <c:pt idx="58030">
                  <c:v>193.435082000178</c:v>
                </c:pt>
                <c:pt idx="58031">
                  <c:v>193.43523899988202</c:v>
                </c:pt>
                <c:pt idx="58032">
                  <c:v>193.43546600021</c:v>
                </c:pt>
                <c:pt idx="58033">
                  <c:v>193.43572199977601</c:v>
                </c:pt>
                <c:pt idx="58034">
                  <c:v>193.436167000072</c:v>
                </c:pt>
                <c:pt idx="58035">
                  <c:v>193.43665699989199</c:v>
                </c:pt>
                <c:pt idx="58036">
                  <c:v>193.43729999991399</c:v>
                </c:pt>
                <c:pt idx="58037">
                  <c:v>193.45350699995799</c:v>
                </c:pt>
                <c:pt idx="58038">
                  <c:v>193.45631599981002</c:v>
                </c:pt>
                <c:pt idx="58039">
                  <c:v>193.45695199990499</c:v>
                </c:pt>
                <c:pt idx="58040">
                  <c:v>193.45727000018002</c:v>
                </c:pt>
                <c:pt idx="58041">
                  <c:v>193.45811099992702</c:v>
                </c:pt>
                <c:pt idx="58042">
                  <c:v>193.4595849998</c:v>
                </c:pt>
                <c:pt idx="58043">
                  <c:v>193.50133599982601</c:v>
                </c:pt>
                <c:pt idx="58044">
                  <c:v>193.502025999805</c:v>
                </c:pt>
                <c:pt idx="58045">
                  <c:v>193.50241199981599</c:v>
                </c:pt>
                <c:pt idx="58046">
                  <c:v>193.50308599996399</c:v>
                </c:pt>
                <c:pt idx="58047">
                  <c:v>193.50347799991101</c:v>
                </c:pt>
                <c:pt idx="58048">
                  <c:v>193.50386899986898</c:v>
                </c:pt>
                <c:pt idx="58049">
                  <c:v>193.504301999837</c:v>
                </c:pt>
                <c:pt idx="58050">
                  <c:v>193.50452099979498</c:v>
                </c:pt>
                <c:pt idx="58051">
                  <c:v>193.50500900009098</c:v>
                </c:pt>
                <c:pt idx="58052">
                  <c:v>193.50575799990099</c:v>
                </c:pt>
                <c:pt idx="58053">
                  <c:v>193.51675899997602</c:v>
                </c:pt>
                <c:pt idx="58054">
                  <c:v>193.517419999807</c:v>
                </c:pt>
                <c:pt idx="58055">
                  <c:v>193.51870299988099</c:v>
                </c:pt>
                <c:pt idx="58056">
                  <c:v>193.519570999797</c:v>
                </c:pt>
                <c:pt idx="58057">
                  <c:v>193.526457000189</c:v>
                </c:pt>
                <c:pt idx="58058">
                  <c:v>193.536981999841</c:v>
                </c:pt>
                <c:pt idx="58059">
                  <c:v>193.54353300013801</c:v>
                </c:pt>
                <c:pt idx="58060">
                  <c:v>193.54417700014801</c:v>
                </c:pt>
                <c:pt idx="58061">
                  <c:v>193.54541599977802</c:v>
                </c:pt>
                <c:pt idx="58062">
                  <c:v>193.54628900009598</c:v>
                </c:pt>
                <c:pt idx="58063">
                  <c:v>193.56107600015</c:v>
                </c:pt>
                <c:pt idx="58064">
                  <c:v>193.561569999928</c:v>
                </c:pt>
                <c:pt idx="58065">
                  <c:v>193.56256799983299</c:v>
                </c:pt>
                <c:pt idx="58066">
                  <c:v>193.56320299993899</c:v>
                </c:pt>
                <c:pt idx="58067">
                  <c:v>193.56709000021499</c:v>
                </c:pt>
                <c:pt idx="58068">
                  <c:v>193.57122900009901</c:v>
                </c:pt>
                <c:pt idx="58069">
                  <c:v>193.57795399992</c:v>
                </c:pt>
                <c:pt idx="58070">
                  <c:v>193.60342800018702</c:v>
                </c:pt>
                <c:pt idx="58071">
                  <c:v>193.61054299997699</c:v>
                </c:pt>
                <c:pt idx="58072">
                  <c:v>193.61124299984999</c:v>
                </c:pt>
                <c:pt idx="58073">
                  <c:v>193.61243599996598</c:v>
                </c:pt>
                <c:pt idx="58074">
                  <c:v>193.61332900007201</c:v>
                </c:pt>
                <c:pt idx="58075">
                  <c:v>193.62312900011599</c:v>
                </c:pt>
                <c:pt idx="58076">
                  <c:v>193.62382400004199</c:v>
                </c:pt>
                <c:pt idx="58077">
                  <c:v>193.62500599981999</c:v>
                </c:pt>
                <c:pt idx="58078">
                  <c:v>193.62584999998901</c:v>
                </c:pt>
                <c:pt idx="58079">
                  <c:v>193.628941000042</c:v>
                </c:pt>
                <c:pt idx="58080">
                  <c:v>193.62927900010601</c:v>
                </c:pt>
                <c:pt idx="58081">
                  <c:v>193.63002399995801</c:v>
                </c:pt>
                <c:pt idx="58082">
                  <c:v>193.63044700003201</c:v>
                </c:pt>
                <c:pt idx="58083">
                  <c:v>193.63744200018098</c:v>
                </c:pt>
                <c:pt idx="58084">
                  <c:v>193.63811199991599</c:v>
                </c:pt>
                <c:pt idx="58085">
                  <c:v>193.63931099996901</c:v>
                </c:pt>
                <c:pt idx="58086">
                  <c:v>193.64022599984301</c:v>
                </c:pt>
                <c:pt idx="58087">
                  <c:v>193.649130999801</c:v>
                </c:pt>
                <c:pt idx="58088">
                  <c:v>193.665222000163</c:v>
                </c:pt>
                <c:pt idx="58089">
                  <c:v>193.66585999978199</c:v>
                </c:pt>
                <c:pt idx="58090">
                  <c:v>193.66718099990902</c:v>
                </c:pt>
                <c:pt idx="58091">
                  <c:v>193.66807200003601</c:v>
                </c:pt>
                <c:pt idx="58092">
                  <c:v>193.6726240001</c:v>
                </c:pt>
                <c:pt idx="58093">
                  <c:v>193.67292600009</c:v>
                </c:pt>
                <c:pt idx="58094">
                  <c:v>193.67341799988898</c:v>
                </c:pt>
                <c:pt idx="58095">
                  <c:v>193.67389699982499</c:v>
                </c:pt>
                <c:pt idx="58096">
                  <c:v>193.681207999816</c:v>
                </c:pt>
                <c:pt idx="58097">
                  <c:v>193.68973400014499</c:v>
                </c:pt>
                <c:pt idx="58098">
                  <c:v>193.69531299980699</c:v>
                </c:pt>
                <c:pt idx="58099">
                  <c:v>193.698693999976</c:v>
                </c:pt>
                <c:pt idx="58100">
                  <c:v>193.699438999829</c:v>
                </c:pt>
                <c:pt idx="58101">
                  <c:v>193.70075599999799</c:v>
                </c:pt>
                <c:pt idx="58102">
                  <c:v>193.70087100014601</c:v>
                </c:pt>
                <c:pt idx="58103">
                  <c:v>193.70131899995602</c:v>
                </c:pt>
                <c:pt idx="58104">
                  <c:v>193.70164800011401</c:v>
                </c:pt>
                <c:pt idx="58105">
                  <c:v>193.70221600001901</c:v>
                </c:pt>
                <c:pt idx="58106">
                  <c:v>193.702740999924</c:v>
                </c:pt>
                <c:pt idx="58107">
                  <c:v>193.70626399995601</c:v>
                </c:pt>
                <c:pt idx="58108">
                  <c:v>193.71345099989398</c:v>
                </c:pt>
                <c:pt idx="58109">
                  <c:v>193.71413099997801</c:v>
                </c:pt>
                <c:pt idx="58110">
                  <c:v>193.71537799997802</c:v>
                </c:pt>
                <c:pt idx="58111">
                  <c:v>193.71630500018</c:v>
                </c:pt>
                <c:pt idx="58112">
                  <c:v>193.743219000225</c:v>
                </c:pt>
                <c:pt idx="58113">
                  <c:v>193.754895999973</c:v>
                </c:pt>
                <c:pt idx="58114">
                  <c:v>193.770973000027</c:v>
                </c:pt>
                <c:pt idx="58115">
                  <c:v>193.77147800014401</c:v>
                </c:pt>
                <c:pt idx="58116">
                  <c:v>193.77151400021799</c:v>
                </c:pt>
                <c:pt idx="58117">
                  <c:v>193.77240299991101</c:v>
                </c:pt>
                <c:pt idx="58118">
                  <c:v>193.77314800021801</c:v>
                </c:pt>
                <c:pt idx="58119">
                  <c:v>193.77887300015499</c:v>
                </c:pt>
                <c:pt idx="58120">
                  <c:v>193.790918000104</c:v>
                </c:pt>
                <c:pt idx="58121">
                  <c:v>193.79377299992402</c:v>
                </c:pt>
                <c:pt idx="58122">
                  <c:v>193.794398000136</c:v>
                </c:pt>
                <c:pt idx="58123">
                  <c:v>193.79541999978701</c:v>
                </c:pt>
                <c:pt idx="58124">
                  <c:v>193.79548000006199</c:v>
                </c:pt>
                <c:pt idx="58125">
                  <c:v>193.79604000005202</c:v>
                </c:pt>
                <c:pt idx="58126">
                  <c:v>193.79619800020001</c:v>
                </c:pt>
                <c:pt idx="58127">
                  <c:v>193.797085999904</c:v>
                </c:pt>
                <c:pt idx="58128">
                  <c:v>193.79791900018901</c:v>
                </c:pt>
                <c:pt idx="58129">
                  <c:v>193.81840400001201</c:v>
                </c:pt>
                <c:pt idx="58130">
                  <c:v>193.81905699992703</c:v>
                </c:pt>
                <c:pt idx="58131">
                  <c:v>193.820366000181</c:v>
                </c:pt>
                <c:pt idx="58132">
                  <c:v>193.82131400016002</c:v>
                </c:pt>
                <c:pt idx="58133">
                  <c:v>193.82140000016</c:v>
                </c:pt>
                <c:pt idx="58134">
                  <c:v>193.82210200001202</c:v>
                </c:pt>
                <c:pt idx="58135">
                  <c:v>193.82333600014999</c:v>
                </c:pt>
                <c:pt idx="58136">
                  <c:v>193.82412699996999</c:v>
                </c:pt>
                <c:pt idx="58137">
                  <c:v>193.82424200011798</c:v>
                </c:pt>
                <c:pt idx="58138">
                  <c:v>193.846183999994</c:v>
                </c:pt>
                <c:pt idx="58139">
                  <c:v>193.846528999984</c:v>
                </c:pt>
                <c:pt idx="58140">
                  <c:v>193.84722999984601</c:v>
                </c:pt>
                <c:pt idx="58141">
                  <c:v>193.847444999846</c:v>
                </c:pt>
                <c:pt idx="58142">
                  <c:v>193.84766299981399</c:v>
                </c:pt>
                <c:pt idx="58143">
                  <c:v>193.848141000216</c:v>
                </c:pt>
                <c:pt idx="58144">
                  <c:v>193.84947199978302</c:v>
                </c:pt>
                <c:pt idx="58145">
                  <c:v>193.85044899990999</c:v>
                </c:pt>
                <c:pt idx="58146">
                  <c:v>193.86412899984802</c:v>
                </c:pt>
                <c:pt idx="58147">
                  <c:v>193.86640499987999</c:v>
                </c:pt>
                <c:pt idx="58148">
                  <c:v>193.87083599985999</c:v>
                </c:pt>
                <c:pt idx="58149">
                  <c:v>193.87516699998702</c:v>
                </c:pt>
                <c:pt idx="58150">
                  <c:v>193.87554800005</c:v>
                </c:pt>
                <c:pt idx="58151">
                  <c:v>193.87625199988099</c:v>
                </c:pt>
                <c:pt idx="58152">
                  <c:v>193.87674000017699</c:v>
                </c:pt>
                <c:pt idx="58153">
                  <c:v>193.87682900014599</c:v>
                </c:pt>
                <c:pt idx="58154">
                  <c:v>193.87737099987098</c:v>
                </c:pt>
                <c:pt idx="58155">
                  <c:v>193.878429000051</c:v>
                </c:pt>
                <c:pt idx="58156">
                  <c:v>193.87973199991302</c:v>
                </c:pt>
                <c:pt idx="58157">
                  <c:v>193.8853810002</c:v>
                </c:pt>
                <c:pt idx="58158">
                  <c:v>193.886065999777</c:v>
                </c:pt>
                <c:pt idx="58159">
                  <c:v>193.88730399987199</c:v>
                </c:pt>
                <c:pt idx="58160">
                  <c:v>193.888557999798</c:v>
                </c:pt>
                <c:pt idx="58161">
                  <c:v>193.89407700009502</c:v>
                </c:pt>
                <c:pt idx="58162">
                  <c:v>193.89471400018002</c:v>
                </c:pt>
                <c:pt idx="58163">
                  <c:v>193.89499599992601</c:v>
                </c:pt>
                <c:pt idx="58164">
                  <c:v>193.89558700004198</c:v>
                </c:pt>
                <c:pt idx="58165">
                  <c:v>193.896031999884</c:v>
                </c:pt>
                <c:pt idx="58166">
                  <c:v>193.898464000085</c:v>
                </c:pt>
                <c:pt idx="58167">
                  <c:v>193.91568599985399</c:v>
                </c:pt>
                <c:pt idx="58168">
                  <c:v>193.918543000108</c:v>
                </c:pt>
                <c:pt idx="58169">
                  <c:v>193.918992999897</c:v>
                </c:pt>
                <c:pt idx="58170">
                  <c:v>193.91980699992902</c:v>
                </c:pt>
                <c:pt idx="58171">
                  <c:v>193.92046900020401</c:v>
                </c:pt>
                <c:pt idx="58172">
                  <c:v>193.94065999995198</c:v>
                </c:pt>
                <c:pt idx="58173">
                  <c:v>193.95382199991198</c:v>
                </c:pt>
                <c:pt idx="58174">
                  <c:v>193.968031000167</c:v>
                </c:pt>
                <c:pt idx="58175">
                  <c:v>193.96870999980803</c:v>
                </c:pt>
                <c:pt idx="58176">
                  <c:v>193.96929000003999</c:v>
                </c:pt>
                <c:pt idx="58177">
                  <c:v>193.96977499991399</c:v>
                </c:pt>
                <c:pt idx="58178">
                  <c:v>193.970573000115</c:v>
                </c:pt>
                <c:pt idx="58179">
                  <c:v>193.97303599998799</c:v>
                </c:pt>
                <c:pt idx="58180">
                  <c:v>193.98559599994701</c:v>
                </c:pt>
                <c:pt idx="58181">
                  <c:v>193.986226000106</c:v>
                </c:pt>
                <c:pt idx="58182">
                  <c:v>193.98749199990499</c:v>
                </c:pt>
                <c:pt idx="58183">
                  <c:v>193.988388999969</c:v>
                </c:pt>
                <c:pt idx="58184">
                  <c:v>193.99535499996998</c:v>
                </c:pt>
                <c:pt idx="58185">
                  <c:v>193.99590700004399</c:v>
                </c:pt>
                <c:pt idx="58186">
                  <c:v>193.99604199998001</c:v>
                </c:pt>
                <c:pt idx="58187">
                  <c:v>193.99656199993802</c:v>
                </c:pt>
                <c:pt idx="58188">
                  <c:v>193.99717599981099</c:v>
                </c:pt>
                <c:pt idx="58189">
                  <c:v>193.99794499986402</c:v>
                </c:pt>
                <c:pt idx="58190">
                  <c:v>193.99830000020302</c:v>
                </c:pt>
                <c:pt idx="58191">
                  <c:v>193.998937999822</c:v>
                </c:pt>
                <c:pt idx="58192">
                  <c:v>194.00056199992801</c:v>
                </c:pt>
                <c:pt idx="58193">
                  <c:v>194.02151699978199</c:v>
                </c:pt>
                <c:pt idx="58194">
                  <c:v>194.023227999878</c:v>
                </c:pt>
                <c:pt idx="58195">
                  <c:v>194.023946000015</c:v>
                </c:pt>
                <c:pt idx="58196">
                  <c:v>194.025415999931</c:v>
                </c:pt>
                <c:pt idx="58197">
                  <c:v>194.026500999825</c:v>
                </c:pt>
                <c:pt idx="58198">
                  <c:v>194.05386300013501</c:v>
                </c:pt>
                <c:pt idx="58199">
                  <c:v>194.054536999829</c:v>
                </c:pt>
                <c:pt idx="58200">
                  <c:v>194.05478499993399</c:v>
                </c:pt>
                <c:pt idx="58201">
                  <c:v>194.05522299985</c:v>
                </c:pt>
                <c:pt idx="58202">
                  <c:v>194.055267999829</c:v>
                </c:pt>
                <c:pt idx="58203">
                  <c:v>194.05593200008198</c:v>
                </c:pt>
                <c:pt idx="58204">
                  <c:v>194.056096000167</c:v>
                </c:pt>
                <c:pt idx="58205">
                  <c:v>194.05639600017801</c:v>
                </c:pt>
                <c:pt idx="58206">
                  <c:v>194.05689699988201</c:v>
                </c:pt>
                <c:pt idx="58207">
                  <c:v>194.05698599985001</c:v>
                </c:pt>
                <c:pt idx="58208">
                  <c:v>194.057263000104</c:v>
                </c:pt>
                <c:pt idx="58209">
                  <c:v>194.05749599991302</c:v>
                </c:pt>
                <c:pt idx="58210">
                  <c:v>194.05794700014602</c:v>
                </c:pt>
                <c:pt idx="58211">
                  <c:v>194.064464999883</c:v>
                </c:pt>
                <c:pt idx="58212">
                  <c:v>194.06726799979799</c:v>
                </c:pt>
                <c:pt idx="58213">
                  <c:v>194.08608599996998</c:v>
                </c:pt>
                <c:pt idx="58214">
                  <c:v>194.08662800015</c:v>
                </c:pt>
                <c:pt idx="58215">
                  <c:v>194.08759199995899</c:v>
                </c:pt>
                <c:pt idx="58216">
                  <c:v>194.08820599983298</c:v>
                </c:pt>
                <c:pt idx="58217">
                  <c:v>194.09630500013</c:v>
                </c:pt>
                <c:pt idx="58218">
                  <c:v>194.09690300017198</c:v>
                </c:pt>
                <c:pt idx="58219">
                  <c:v>194.09802500013001</c:v>
                </c:pt>
                <c:pt idx="58220">
                  <c:v>194.098108000162</c:v>
                </c:pt>
                <c:pt idx="58221">
                  <c:v>194.098572999791</c:v>
                </c:pt>
                <c:pt idx="58222">
                  <c:v>194.09895399985501</c:v>
                </c:pt>
                <c:pt idx="58223">
                  <c:v>194.09959099994001</c:v>
                </c:pt>
                <c:pt idx="58224">
                  <c:v>194.09967699994002</c:v>
                </c:pt>
                <c:pt idx="58225">
                  <c:v>194.10069100012998</c:v>
                </c:pt>
                <c:pt idx="58226">
                  <c:v>194.111752000026</c:v>
                </c:pt>
                <c:pt idx="58227">
                  <c:v>194.12155999998501</c:v>
                </c:pt>
                <c:pt idx="58228">
                  <c:v>194.12186799991102</c:v>
                </c:pt>
                <c:pt idx="58229">
                  <c:v>194.12378600009097</c:v>
                </c:pt>
                <c:pt idx="58230">
                  <c:v>194.12416100021801</c:v>
                </c:pt>
                <c:pt idx="58231">
                  <c:v>194.12495300002701</c:v>
                </c:pt>
                <c:pt idx="58232">
                  <c:v>194.12545800014399</c:v>
                </c:pt>
                <c:pt idx="58233">
                  <c:v>194.150173999787</c:v>
                </c:pt>
                <c:pt idx="58234">
                  <c:v>194.15074200014701</c:v>
                </c:pt>
                <c:pt idx="58235">
                  <c:v>194.15173200013598</c:v>
                </c:pt>
                <c:pt idx="58236">
                  <c:v>194.15254300020001</c:v>
                </c:pt>
                <c:pt idx="58237">
                  <c:v>194.15764099994701</c:v>
                </c:pt>
                <c:pt idx="58238">
                  <c:v>194.16139900022199</c:v>
                </c:pt>
                <c:pt idx="58239">
                  <c:v>194.16354699978899</c:v>
                </c:pt>
                <c:pt idx="58240">
                  <c:v>194.16411300016901</c:v>
                </c:pt>
                <c:pt idx="58241">
                  <c:v>194.16532300010601</c:v>
                </c:pt>
                <c:pt idx="58242">
                  <c:v>194.16620699985199</c:v>
                </c:pt>
                <c:pt idx="58243">
                  <c:v>194.17231699981099</c:v>
                </c:pt>
                <c:pt idx="58244">
                  <c:v>194.179215000076</c:v>
                </c:pt>
                <c:pt idx="58245">
                  <c:v>194.17988199984299</c:v>
                </c:pt>
                <c:pt idx="58246">
                  <c:v>194.181126999865</c:v>
                </c:pt>
                <c:pt idx="58247">
                  <c:v>194.18195199978001</c:v>
                </c:pt>
                <c:pt idx="58248">
                  <c:v>194.188148000193</c:v>
                </c:pt>
                <c:pt idx="58249">
                  <c:v>194.18870600020401</c:v>
                </c:pt>
                <c:pt idx="58250">
                  <c:v>194.18957500010899</c:v>
                </c:pt>
                <c:pt idx="58251">
                  <c:v>194.19059399979201</c:v>
                </c:pt>
                <c:pt idx="58252">
                  <c:v>194.19343900017302</c:v>
                </c:pt>
                <c:pt idx="58253">
                  <c:v>194.19482800003601</c:v>
                </c:pt>
                <c:pt idx="58254">
                  <c:v>194.195133999983</c:v>
                </c:pt>
                <c:pt idx="58255">
                  <c:v>194.195814000067</c:v>
                </c:pt>
                <c:pt idx="58256">
                  <c:v>194.19629699996202</c:v>
                </c:pt>
                <c:pt idx="58257">
                  <c:v>194.211229999837</c:v>
                </c:pt>
                <c:pt idx="58258">
                  <c:v>194.211953999911</c:v>
                </c:pt>
                <c:pt idx="58259">
                  <c:v>194.21319299999499</c:v>
                </c:pt>
                <c:pt idx="58260">
                  <c:v>194.21462199989</c:v>
                </c:pt>
                <c:pt idx="58261">
                  <c:v>194.230203000188</c:v>
                </c:pt>
                <c:pt idx="58262">
                  <c:v>194.24921600011598</c:v>
                </c:pt>
                <c:pt idx="58263">
                  <c:v>194.26002899990601</c:v>
                </c:pt>
                <c:pt idx="58264">
                  <c:v>194.26068900020201</c:v>
                </c:pt>
                <c:pt idx="58265">
                  <c:v>194.26197800021299</c:v>
                </c:pt>
                <c:pt idx="58266">
                  <c:v>194.262942000023</c:v>
                </c:pt>
                <c:pt idx="58267">
                  <c:v>194.26440799997999</c:v>
                </c:pt>
                <c:pt idx="58268">
                  <c:v>194.26450499986402</c:v>
                </c:pt>
                <c:pt idx="58269">
                  <c:v>194.26485099984299</c:v>
                </c:pt>
                <c:pt idx="58270">
                  <c:v>194.26556300004398</c:v>
                </c:pt>
                <c:pt idx="58271">
                  <c:v>194.26618299985401</c:v>
                </c:pt>
                <c:pt idx="58272">
                  <c:v>194.27526400022501</c:v>
                </c:pt>
                <c:pt idx="58273">
                  <c:v>194.275640999876</c:v>
                </c:pt>
                <c:pt idx="58274">
                  <c:v>194.27588700000302</c:v>
                </c:pt>
                <c:pt idx="58275">
                  <c:v>194.27707500017198</c:v>
                </c:pt>
                <c:pt idx="58276">
                  <c:v>194.277859000067</c:v>
                </c:pt>
                <c:pt idx="58277">
                  <c:v>194.28241300010899</c:v>
                </c:pt>
                <c:pt idx="58278">
                  <c:v>194.28300500021498</c:v>
                </c:pt>
                <c:pt idx="58279">
                  <c:v>194.28397299998301</c:v>
                </c:pt>
                <c:pt idx="58280">
                  <c:v>194.284168000194</c:v>
                </c:pt>
                <c:pt idx="58281">
                  <c:v>194.28508000009901</c:v>
                </c:pt>
                <c:pt idx="58282">
                  <c:v>194.30302299997402</c:v>
                </c:pt>
                <c:pt idx="58283">
                  <c:v>194.30336499999601</c:v>
                </c:pt>
                <c:pt idx="58284">
                  <c:v>194.303972999932</c:v>
                </c:pt>
                <c:pt idx="58285">
                  <c:v>194.30441199983701</c:v>
                </c:pt>
                <c:pt idx="58286">
                  <c:v>194.30483399992201</c:v>
                </c:pt>
                <c:pt idx="58287">
                  <c:v>194.32159600000799</c:v>
                </c:pt>
                <c:pt idx="58288">
                  <c:v>194.32228899995602</c:v>
                </c:pt>
                <c:pt idx="58289">
                  <c:v>194.323565000104</c:v>
                </c:pt>
                <c:pt idx="58290">
                  <c:v>194.32451300008299</c:v>
                </c:pt>
                <c:pt idx="58291">
                  <c:v>194.32917499989301</c:v>
                </c:pt>
                <c:pt idx="58292">
                  <c:v>194.329871999798</c:v>
                </c:pt>
                <c:pt idx="58293">
                  <c:v>194.331334999787</c:v>
                </c:pt>
                <c:pt idx="58294">
                  <c:v>194.33235399992498</c:v>
                </c:pt>
                <c:pt idx="58295">
                  <c:v>194.336925999778</c:v>
                </c:pt>
                <c:pt idx="58296">
                  <c:v>194.34114300020099</c:v>
                </c:pt>
                <c:pt idx="58297">
                  <c:v>194.34850000016002</c:v>
                </c:pt>
                <c:pt idx="58298">
                  <c:v>194.34922299979002</c:v>
                </c:pt>
                <c:pt idx="58299">
                  <c:v>194.35077099979</c:v>
                </c:pt>
                <c:pt idx="58300">
                  <c:v>194.35182999995899</c:v>
                </c:pt>
                <c:pt idx="58301">
                  <c:v>194.36481899992901</c:v>
                </c:pt>
                <c:pt idx="58302">
                  <c:v>194.368760000088</c:v>
                </c:pt>
                <c:pt idx="58303">
                  <c:v>194.38078199982499</c:v>
                </c:pt>
                <c:pt idx="58304">
                  <c:v>194.384252999952</c:v>
                </c:pt>
                <c:pt idx="58305">
                  <c:v>194.38492100016401</c:v>
                </c:pt>
                <c:pt idx="58306">
                  <c:v>194.38628799980501</c:v>
                </c:pt>
                <c:pt idx="58307">
                  <c:v>194.387226999879</c:v>
                </c:pt>
                <c:pt idx="58308">
                  <c:v>194.389388000217</c:v>
                </c:pt>
                <c:pt idx="58309">
                  <c:v>194.39026800000599</c:v>
                </c:pt>
                <c:pt idx="58310">
                  <c:v>194.40268500011302</c:v>
                </c:pt>
                <c:pt idx="58311">
                  <c:v>194.410773000072</c:v>
                </c:pt>
                <c:pt idx="58312">
                  <c:v>194.41149900012499</c:v>
                </c:pt>
                <c:pt idx="58313">
                  <c:v>194.41273199981799</c:v>
                </c:pt>
                <c:pt idx="58314">
                  <c:v>194.41364000022</c:v>
                </c:pt>
                <c:pt idx="58315">
                  <c:v>194.43491199990601</c:v>
                </c:pt>
                <c:pt idx="58316">
                  <c:v>194.43554999998</c:v>
                </c:pt>
                <c:pt idx="58317">
                  <c:v>194.43672499983199</c:v>
                </c:pt>
                <c:pt idx="58318">
                  <c:v>194.437530999948</c:v>
                </c:pt>
                <c:pt idx="58319">
                  <c:v>194.454949999908</c:v>
                </c:pt>
                <c:pt idx="58320">
                  <c:v>194.45559399991899</c:v>
                </c:pt>
                <c:pt idx="58321">
                  <c:v>194.45561900010898</c:v>
                </c:pt>
                <c:pt idx="58322">
                  <c:v>194.45682800005599</c:v>
                </c:pt>
                <c:pt idx="58323">
                  <c:v>194.45772200015199</c:v>
                </c:pt>
                <c:pt idx="58324">
                  <c:v>194.470379999984</c:v>
                </c:pt>
                <c:pt idx="58325">
                  <c:v>194.47074800018501</c:v>
                </c:pt>
                <c:pt idx="58326">
                  <c:v>194.47144700006899</c:v>
                </c:pt>
                <c:pt idx="58327">
                  <c:v>194.47196100009</c:v>
                </c:pt>
                <c:pt idx="58328">
                  <c:v>194.476263000069</c:v>
                </c:pt>
                <c:pt idx="58329">
                  <c:v>194.476703999953</c:v>
                </c:pt>
                <c:pt idx="58330">
                  <c:v>194.47741000021699</c:v>
                </c:pt>
                <c:pt idx="58331">
                  <c:v>194.47789800005901</c:v>
                </c:pt>
                <c:pt idx="58332">
                  <c:v>194.47877599986799</c:v>
                </c:pt>
                <c:pt idx="58333">
                  <c:v>194.48358499994299</c:v>
                </c:pt>
                <c:pt idx="58334">
                  <c:v>194.484203000229</c:v>
                </c:pt>
                <c:pt idx="58335">
                  <c:v>194.48528500015499</c:v>
                </c:pt>
                <c:pt idx="58336">
                  <c:v>194.486218999827</c:v>
                </c:pt>
                <c:pt idx="58337">
                  <c:v>194.49506799992298</c:v>
                </c:pt>
                <c:pt idx="58338">
                  <c:v>194.49547100020899</c:v>
                </c:pt>
                <c:pt idx="58339">
                  <c:v>194.49666699983902</c:v>
                </c:pt>
                <c:pt idx="58340">
                  <c:v>194.496930999775</c:v>
                </c:pt>
                <c:pt idx="58341">
                  <c:v>194.496947000061</c:v>
                </c:pt>
                <c:pt idx="58342">
                  <c:v>194.49755400000799</c:v>
                </c:pt>
                <c:pt idx="58343">
                  <c:v>194.49756899985002</c:v>
                </c:pt>
                <c:pt idx="58344">
                  <c:v>194.49765899980699</c:v>
                </c:pt>
                <c:pt idx="58345">
                  <c:v>194.49812799985</c:v>
                </c:pt>
                <c:pt idx="58346">
                  <c:v>194.49871200004</c:v>
                </c:pt>
                <c:pt idx="58347">
                  <c:v>194.49896000014601</c:v>
                </c:pt>
                <c:pt idx="58348">
                  <c:v>194.49962299995602</c:v>
                </c:pt>
                <c:pt idx="58349">
                  <c:v>194.500263000009</c:v>
                </c:pt>
                <c:pt idx="58350">
                  <c:v>194.51849200004199</c:v>
                </c:pt>
                <c:pt idx="58351">
                  <c:v>194.519159999799</c:v>
                </c:pt>
                <c:pt idx="58352">
                  <c:v>194.52031799983098</c:v>
                </c:pt>
                <c:pt idx="58353">
                  <c:v>194.52115800004302</c:v>
                </c:pt>
                <c:pt idx="58354">
                  <c:v>194.53008900018099</c:v>
                </c:pt>
                <c:pt idx="58355">
                  <c:v>194.53619400019301</c:v>
                </c:pt>
                <c:pt idx="58356">
                  <c:v>194.53643099996</c:v>
                </c:pt>
                <c:pt idx="58357">
                  <c:v>194.53722199978</c:v>
                </c:pt>
                <c:pt idx="58358">
                  <c:v>194.53858399992799</c:v>
                </c:pt>
                <c:pt idx="58359">
                  <c:v>194.539535999865</c:v>
                </c:pt>
                <c:pt idx="58360">
                  <c:v>194.563248000122</c:v>
                </c:pt>
                <c:pt idx="58361">
                  <c:v>194.56371100022798</c:v>
                </c:pt>
                <c:pt idx="58362">
                  <c:v>194.563861999995</c:v>
                </c:pt>
                <c:pt idx="58363">
                  <c:v>194.56456899979401</c:v>
                </c:pt>
                <c:pt idx="58364">
                  <c:v>194.56554799990002</c:v>
                </c:pt>
                <c:pt idx="58365">
                  <c:v>194.567664999794</c:v>
                </c:pt>
                <c:pt idx="58366">
                  <c:v>194.56880799998501</c:v>
                </c:pt>
                <c:pt idx="58367">
                  <c:v>194.57478999993302</c:v>
                </c:pt>
                <c:pt idx="58368">
                  <c:v>194.57902000021897</c:v>
                </c:pt>
                <c:pt idx="58369">
                  <c:v>194.57965899982801</c:v>
                </c:pt>
                <c:pt idx="58370">
                  <c:v>194.58099699977498</c:v>
                </c:pt>
                <c:pt idx="58371">
                  <c:v>194.58192999991201</c:v>
                </c:pt>
                <c:pt idx="58372">
                  <c:v>194.58857000017801</c:v>
                </c:pt>
                <c:pt idx="58373">
                  <c:v>194.59408500006199</c:v>
                </c:pt>
                <c:pt idx="58374">
                  <c:v>194.594696999956</c:v>
                </c:pt>
                <c:pt idx="58375">
                  <c:v>194.59591099985099</c:v>
                </c:pt>
                <c:pt idx="58376">
                  <c:v>194.596720999925</c:v>
                </c:pt>
                <c:pt idx="58377">
                  <c:v>194.597673999851</c:v>
                </c:pt>
                <c:pt idx="58378">
                  <c:v>194.59829000015802</c:v>
                </c:pt>
                <c:pt idx="58379">
                  <c:v>194.59952599981901</c:v>
                </c:pt>
                <c:pt idx="58380">
                  <c:v>194.60031300013699</c:v>
                </c:pt>
                <c:pt idx="58381">
                  <c:v>194.603473999904</c:v>
                </c:pt>
                <c:pt idx="58382">
                  <c:v>194.604007000179</c:v>
                </c:pt>
                <c:pt idx="58383">
                  <c:v>194.604825000169</c:v>
                </c:pt>
                <c:pt idx="58384">
                  <c:v>194.605716999831</c:v>
                </c:pt>
                <c:pt idx="58385">
                  <c:v>194.60866200006399</c:v>
                </c:pt>
                <c:pt idx="58386">
                  <c:v>194.63018099986499</c:v>
                </c:pt>
                <c:pt idx="58387">
                  <c:v>194.64398099989899</c:v>
                </c:pt>
                <c:pt idx="58388">
                  <c:v>194.645299000058</c:v>
                </c:pt>
                <c:pt idx="58389">
                  <c:v>194.65185799981498</c:v>
                </c:pt>
                <c:pt idx="58390">
                  <c:v>194.65264700011102</c:v>
                </c:pt>
                <c:pt idx="58391">
                  <c:v>194.65433999994201</c:v>
                </c:pt>
                <c:pt idx="58392">
                  <c:v>194.65500600017501</c:v>
                </c:pt>
                <c:pt idx="58393">
                  <c:v>194.65524199995301</c:v>
                </c:pt>
                <c:pt idx="58394">
                  <c:v>194.655545999921</c:v>
                </c:pt>
                <c:pt idx="58395">
                  <c:v>194.65632699984698</c:v>
                </c:pt>
                <c:pt idx="58396">
                  <c:v>194.656661999943</c:v>
                </c:pt>
                <c:pt idx="58397">
                  <c:v>194.65677900006898</c:v>
                </c:pt>
                <c:pt idx="58398">
                  <c:v>194.65711700013301</c:v>
                </c:pt>
                <c:pt idx="58399">
                  <c:v>194.657771000038</c:v>
                </c:pt>
                <c:pt idx="58400">
                  <c:v>194.65848099980499</c:v>
                </c:pt>
                <c:pt idx="58401">
                  <c:v>194.665586000155</c:v>
                </c:pt>
                <c:pt idx="58402">
                  <c:v>194.673039999997</c:v>
                </c:pt>
                <c:pt idx="58403">
                  <c:v>194.70648800006501</c:v>
                </c:pt>
                <c:pt idx="58404">
                  <c:v>194.71183499990698</c:v>
                </c:pt>
                <c:pt idx="58405">
                  <c:v>194.720524999866</c:v>
                </c:pt>
                <c:pt idx="58406">
                  <c:v>194.72610699995101</c:v>
                </c:pt>
                <c:pt idx="58407">
                  <c:v>194.72684599986601</c:v>
                </c:pt>
                <c:pt idx="58408">
                  <c:v>194.72811600007799</c:v>
                </c:pt>
                <c:pt idx="58409">
                  <c:v>194.72903999985598</c:v>
                </c:pt>
                <c:pt idx="58410">
                  <c:v>194.742526000027</c:v>
                </c:pt>
                <c:pt idx="58411">
                  <c:v>194.74288899982602</c:v>
                </c:pt>
                <c:pt idx="58412">
                  <c:v>194.74358200022797</c:v>
                </c:pt>
                <c:pt idx="58413">
                  <c:v>194.74430699983702</c:v>
                </c:pt>
                <c:pt idx="58414">
                  <c:v>194.76018500017699</c:v>
                </c:pt>
                <c:pt idx="58415">
                  <c:v>194.76540799996599</c:v>
                </c:pt>
                <c:pt idx="58416">
                  <c:v>194.76604700003</c:v>
                </c:pt>
                <c:pt idx="58417">
                  <c:v>194.76731099985</c:v>
                </c:pt>
                <c:pt idx="58418">
                  <c:v>194.76823200011398</c:v>
                </c:pt>
                <c:pt idx="58419">
                  <c:v>194.79721000016002</c:v>
                </c:pt>
                <c:pt idx="58420">
                  <c:v>194.797833999928</c:v>
                </c:pt>
                <c:pt idx="58421">
                  <c:v>194.798470000023</c:v>
                </c:pt>
                <c:pt idx="58422">
                  <c:v>194.799623000108</c:v>
                </c:pt>
                <c:pt idx="58423">
                  <c:v>194.80046899980101</c:v>
                </c:pt>
                <c:pt idx="58424">
                  <c:v>194.80083100006499</c:v>
                </c:pt>
                <c:pt idx="58425">
                  <c:v>194.801345000087</c:v>
                </c:pt>
                <c:pt idx="58426">
                  <c:v>194.80224300014001</c:v>
                </c:pt>
                <c:pt idx="58427">
                  <c:v>194.802954999886</c:v>
                </c:pt>
                <c:pt idx="58428">
                  <c:v>194.80318200021401</c:v>
                </c:pt>
                <c:pt idx="58429">
                  <c:v>194.80385799988602</c:v>
                </c:pt>
                <c:pt idx="58430">
                  <c:v>194.80509599998098</c:v>
                </c:pt>
                <c:pt idx="58431">
                  <c:v>194.80546100021402</c:v>
                </c:pt>
                <c:pt idx="58432">
                  <c:v>194.80629700001299</c:v>
                </c:pt>
                <c:pt idx="58433">
                  <c:v>194.80667400011899</c:v>
                </c:pt>
                <c:pt idx="58434">
                  <c:v>194.807306999791</c:v>
                </c:pt>
                <c:pt idx="58435">
                  <c:v>194.80853899995</c:v>
                </c:pt>
                <c:pt idx="58436">
                  <c:v>194.809300000088</c:v>
                </c:pt>
                <c:pt idx="58437">
                  <c:v>194.83686600005902</c:v>
                </c:pt>
                <c:pt idx="58438">
                  <c:v>194.83754700013301</c:v>
                </c:pt>
                <c:pt idx="58439">
                  <c:v>194.83802600007002</c:v>
                </c:pt>
                <c:pt idx="58440">
                  <c:v>194.83894799986899</c:v>
                </c:pt>
                <c:pt idx="58441">
                  <c:v>194.83964600021801</c:v>
                </c:pt>
                <c:pt idx="58442">
                  <c:v>194.881882000117</c:v>
                </c:pt>
                <c:pt idx="58443">
                  <c:v>194.882760999917</c:v>
                </c:pt>
                <c:pt idx="58444">
                  <c:v>194.88363600021299</c:v>
                </c:pt>
                <c:pt idx="58445">
                  <c:v>194.883936000223</c:v>
                </c:pt>
                <c:pt idx="58446">
                  <c:v>194.88456799990601</c:v>
                </c:pt>
                <c:pt idx="58447">
                  <c:v>194.88474499985298</c:v>
                </c:pt>
                <c:pt idx="58448">
                  <c:v>194.88528300007599</c:v>
                </c:pt>
                <c:pt idx="58449">
                  <c:v>194.88536300013899</c:v>
                </c:pt>
                <c:pt idx="58450">
                  <c:v>194.88581699988498</c:v>
                </c:pt>
                <c:pt idx="58451">
                  <c:v>194.88627400005498</c:v>
                </c:pt>
                <c:pt idx="58452">
                  <c:v>194.88917399985399</c:v>
                </c:pt>
                <c:pt idx="58453">
                  <c:v>194.88979700008699</c:v>
                </c:pt>
                <c:pt idx="58454">
                  <c:v>194.89112800010801</c:v>
                </c:pt>
                <c:pt idx="58455">
                  <c:v>194.89149099990698</c:v>
                </c:pt>
                <c:pt idx="58456">
                  <c:v>194.89203500006602</c:v>
                </c:pt>
                <c:pt idx="58457">
                  <c:v>194.89964100012003</c:v>
                </c:pt>
                <c:pt idx="58458">
                  <c:v>194.90029400003499</c:v>
                </c:pt>
                <c:pt idx="58459">
                  <c:v>194.90115300004601</c:v>
                </c:pt>
                <c:pt idx="58460">
                  <c:v>194.90157800009899</c:v>
                </c:pt>
                <c:pt idx="58461">
                  <c:v>194.902461999845</c:v>
                </c:pt>
                <c:pt idx="58462">
                  <c:v>194.904780999877</c:v>
                </c:pt>
                <c:pt idx="58463">
                  <c:v>194.905159999962</c:v>
                </c:pt>
                <c:pt idx="58464">
                  <c:v>194.90591000021499</c:v>
                </c:pt>
                <c:pt idx="58465">
                  <c:v>194.90637699982398</c:v>
                </c:pt>
                <c:pt idx="58466">
                  <c:v>194.924394999816</c:v>
                </c:pt>
                <c:pt idx="58467">
                  <c:v>194.93156699991201</c:v>
                </c:pt>
                <c:pt idx="58468">
                  <c:v>194.95070999983</c:v>
                </c:pt>
                <c:pt idx="58469">
                  <c:v>194.95146700000899</c:v>
                </c:pt>
                <c:pt idx="58470">
                  <c:v>194.97859000011798</c:v>
                </c:pt>
                <c:pt idx="58471">
                  <c:v>194.97929599992798</c:v>
                </c:pt>
                <c:pt idx="58472">
                  <c:v>194.980562000182</c:v>
                </c:pt>
                <c:pt idx="58473">
                  <c:v>194.98152699998099</c:v>
                </c:pt>
                <c:pt idx="58474">
                  <c:v>194.98397999996001</c:v>
                </c:pt>
                <c:pt idx="58475">
                  <c:v>194.98465100014002</c:v>
                </c:pt>
                <c:pt idx="58476">
                  <c:v>194.985209000151</c:v>
                </c:pt>
                <c:pt idx="58477">
                  <c:v>194.985962999908</c:v>
                </c:pt>
                <c:pt idx="58478">
                  <c:v>194.98699099995</c:v>
                </c:pt>
                <c:pt idx="58479">
                  <c:v>194.999585000005</c:v>
                </c:pt>
                <c:pt idx="58480">
                  <c:v>195.00022500005801</c:v>
                </c:pt>
                <c:pt idx="58481">
                  <c:v>195.001563999994</c:v>
                </c:pt>
                <c:pt idx="58482">
                  <c:v>195.002459000079</c:v>
                </c:pt>
                <c:pt idx="58483">
                  <c:v>195.01471900002701</c:v>
                </c:pt>
                <c:pt idx="58484">
                  <c:v>195.02763799982802</c:v>
                </c:pt>
                <c:pt idx="58485">
                  <c:v>195.028049000029</c:v>
                </c:pt>
                <c:pt idx="58486">
                  <c:v>195.02873500005001</c:v>
                </c:pt>
                <c:pt idx="58487">
                  <c:v>195.02928900010301</c:v>
                </c:pt>
                <c:pt idx="58488">
                  <c:v>195.03194299977599</c:v>
                </c:pt>
                <c:pt idx="58489">
                  <c:v>195.03235000001902</c:v>
                </c:pt>
                <c:pt idx="58490">
                  <c:v>195.03311900007199</c:v>
                </c:pt>
                <c:pt idx="58491">
                  <c:v>195.033603999945</c:v>
                </c:pt>
                <c:pt idx="58492">
                  <c:v>195.03424200001902</c:v>
                </c:pt>
                <c:pt idx="58493">
                  <c:v>195.03454599998798</c:v>
                </c:pt>
                <c:pt idx="58494">
                  <c:v>195.03498199992401</c:v>
                </c:pt>
                <c:pt idx="58495">
                  <c:v>195.03513900008301</c:v>
                </c:pt>
                <c:pt idx="58496">
                  <c:v>195.03551199977602</c:v>
                </c:pt>
                <c:pt idx="58497">
                  <c:v>195.03561000010401</c:v>
                </c:pt>
                <c:pt idx="58498">
                  <c:v>195.03567799984</c:v>
                </c:pt>
                <c:pt idx="58499">
                  <c:v>195.036035000157</c:v>
                </c:pt>
                <c:pt idx="58500">
                  <c:v>195.03617899999801</c:v>
                </c:pt>
                <c:pt idx="58501">
                  <c:v>195.03635399996702</c:v>
                </c:pt>
                <c:pt idx="58502">
                  <c:v>195.03752899981902</c:v>
                </c:pt>
                <c:pt idx="58503">
                  <c:v>195.038470999861</c:v>
                </c:pt>
                <c:pt idx="58504">
                  <c:v>195.04468000013699</c:v>
                </c:pt>
                <c:pt idx="58505">
                  <c:v>195.05316200002198</c:v>
                </c:pt>
                <c:pt idx="58506">
                  <c:v>195.05362000018002</c:v>
                </c:pt>
                <c:pt idx="58507">
                  <c:v>195.05448000018001</c:v>
                </c:pt>
                <c:pt idx="58508">
                  <c:v>195.05508500014901</c:v>
                </c:pt>
                <c:pt idx="58509">
                  <c:v>195.07736900004602</c:v>
                </c:pt>
                <c:pt idx="58510">
                  <c:v>195.07908100013</c:v>
                </c:pt>
                <c:pt idx="58511">
                  <c:v>195.07947600004601</c:v>
                </c:pt>
                <c:pt idx="58512">
                  <c:v>195.079776000056</c:v>
                </c:pt>
                <c:pt idx="58513">
                  <c:v>195.08124899994002</c:v>
                </c:pt>
                <c:pt idx="58514">
                  <c:v>195.08143299981299</c:v>
                </c:pt>
                <c:pt idx="58515">
                  <c:v>195.08226000016199</c:v>
                </c:pt>
                <c:pt idx="58516">
                  <c:v>195.08282500009901</c:v>
                </c:pt>
                <c:pt idx="58517">
                  <c:v>195.08297999982398</c:v>
                </c:pt>
                <c:pt idx="58518">
                  <c:v>195.08354900017301</c:v>
                </c:pt>
                <c:pt idx="58519">
                  <c:v>195.08485799997197</c:v>
                </c:pt>
                <c:pt idx="58520">
                  <c:v>195.08573299981401</c:v>
                </c:pt>
                <c:pt idx="58521">
                  <c:v>195.09694199996298</c:v>
                </c:pt>
                <c:pt idx="58522">
                  <c:v>195.10742500006</c:v>
                </c:pt>
                <c:pt idx="58523">
                  <c:v>195.10790899994299</c:v>
                </c:pt>
                <c:pt idx="58524">
                  <c:v>195.108756000081</c:v>
                </c:pt>
                <c:pt idx="58525">
                  <c:v>195.10949699997499</c:v>
                </c:pt>
                <c:pt idx="58526">
                  <c:v>195.11432999979601</c:v>
                </c:pt>
                <c:pt idx="58527">
                  <c:v>195.11592700018798</c:v>
                </c:pt>
                <c:pt idx="58528">
                  <c:v>195.12186600013501</c:v>
                </c:pt>
                <c:pt idx="58529">
                  <c:v>195.12256699999801</c:v>
                </c:pt>
                <c:pt idx="58530">
                  <c:v>195.12327800020998</c:v>
                </c:pt>
                <c:pt idx="58531">
                  <c:v>195.12386699989199</c:v>
                </c:pt>
                <c:pt idx="58532">
                  <c:v>195.12392700016701</c:v>
                </c:pt>
                <c:pt idx="58533">
                  <c:v>195.12476199997698</c:v>
                </c:pt>
                <c:pt idx="58534">
                  <c:v>195.125016000019</c:v>
                </c:pt>
                <c:pt idx="58535">
                  <c:v>195.12536199999801</c:v>
                </c:pt>
                <c:pt idx="58536">
                  <c:v>195.12588399993501</c:v>
                </c:pt>
                <c:pt idx="58537">
                  <c:v>195.13137300009399</c:v>
                </c:pt>
                <c:pt idx="58538">
                  <c:v>195.132093000211</c:v>
                </c:pt>
                <c:pt idx="58539">
                  <c:v>195.133254000211</c:v>
                </c:pt>
                <c:pt idx="58540">
                  <c:v>195.13408300008402</c:v>
                </c:pt>
                <c:pt idx="58541">
                  <c:v>195.13858099981002</c:v>
                </c:pt>
                <c:pt idx="58542">
                  <c:v>195.13923900012699</c:v>
                </c:pt>
                <c:pt idx="58543">
                  <c:v>195.14063699989399</c:v>
                </c:pt>
                <c:pt idx="58544">
                  <c:v>195.14166999988402</c:v>
                </c:pt>
                <c:pt idx="58545">
                  <c:v>195.15113399984301</c:v>
                </c:pt>
                <c:pt idx="58546">
                  <c:v>195.17524799994098</c:v>
                </c:pt>
                <c:pt idx="58547">
                  <c:v>195.18387600010101</c:v>
                </c:pt>
                <c:pt idx="58548">
                  <c:v>195.200648000081</c:v>
                </c:pt>
                <c:pt idx="58549">
                  <c:v>195.21478500018901</c:v>
                </c:pt>
                <c:pt idx="58550">
                  <c:v>195.217254999988</c:v>
                </c:pt>
                <c:pt idx="58551">
                  <c:v>195.23377299992703</c:v>
                </c:pt>
                <c:pt idx="58552">
                  <c:v>195.23427100011699</c:v>
                </c:pt>
                <c:pt idx="58553">
                  <c:v>195.23502299989499</c:v>
                </c:pt>
                <c:pt idx="58554">
                  <c:v>195.235618999959</c:v>
                </c:pt>
                <c:pt idx="58555">
                  <c:v>195.24295600012903</c:v>
                </c:pt>
                <c:pt idx="58556">
                  <c:v>195.24325800011798</c:v>
                </c:pt>
                <c:pt idx="58557">
                  <c:v>195.24355100020301</c:v>
                </c:pt>
                <c:pt idx="58558">
                  <c:v>195.243865000065</c:v>
                </c:pt>
                <c:pt idx="58559">
                  <c:v>195.24473799992799</c:v>
                </c:pt>
                <c:pt idx="58560">
                  <c:v>195.24485000010802</c:v>
                </c:pt>
                <c:pt idx="58561">
                  <c:v>195.24558400007601</c:v>
                </c:pt>
                <c:pt idx="58562">
                  <c:v>195.24565600022399</c:v>
                </c:pt>
                <c:pt idx="58563">
                  <c:v>195.266276999973</c:v>
                </c:pt>
                <c:pt idx="58564">
                  <c:v>195.27721800022798</c:v>
                </c:pt>
                <c:pt idx="58565">
                  <c:v>195.27788200002701</c:v>
                </c:pt>
                <c:pt idx="58566">
                  <c:v>195.279145999847</c:v>
                </c:pt>
                <c:pt idx="58567">
                  <c:v>195.27999199999601</c:v>
                </c:pt>
                <c:pt idx="58568">
                  <c:v>195.284939999964</c:v>
                </c:pt>
                <c:pt idx="58569">
                  <c:v>195.28560099979498</c:v>
                </c:pt>
                <c:pt idx="58570">
                  <c:v>195.286761999796</c:v>
                </c:pt>
                <c:pt idx="58571">
                  <c:v>195.28753499980598</c:v>
                </c:pt>
                <c:pt idx="58572">
                  <c:v>195.29161799982802</c:v>
                </c:pt>
                <c:pt idx="58573">
                  <c:v>195.292143000187</c:v>
                </c:pt>
                <c:pt idx="58574">
                  <c:v>195.29278700019802</c:v>
                </c:pt>
                <c:pt idx="58575">
                  <c:v>195.29331800003999</c:v>
                </c:pt>
                <c:pt idx="58576">
                  <c:v>195.29515400017701</c:v>
                </c:pt>
                <c:pt idx="58577">
                  <c:v>195.29727600001902</c:v>
                </c:pt>
                <c:pt idx="58578">
                  <c:v>195.309302000168</c:v>
                </c:pt>
                <c:pt idx="58579">
                  <c:v>195.33734700007599</c:v>
                </c:pt>
                <c:pt idx="58580">
                  <c:v>195.34374400018299</c:v>
                </c:pt>
                <c:pt idx="58581">
                  <c:v>195.34437499987598</c:v>
                </c:pt>
                <c:pt idx="58582">
                  <c:v>195.34564200012002</c:v>
                </c:pt>
                <c:pt idx="58583">
                  <c:v>195.346625000183</c:v>
                </c:pt>
                <c:pt idx="58584">
                  <c:v>195.35210300000401</c:v>
                </c:pt>
                <c:pt idx="58585">
                  <c:v>195.356328999878</c:v>
                </c:pt>
                <c:pt idx="58586">
                  <c:v>195.35698299978301</c:v>
                </c:pt>
                <c:pt idx="58587">
                  <c:v>195.358275000216</c:v>
                </c:pt>
                <c:pt idx="58588">
                  <c:v>195.35915200003703</c:v>
                </c:pt>
                <c:pt idx="58589">
                  <c:v>195.386729999881</c:v>
                </c:pt>
                <c:pt idx="58590">
                  <c:v>195.404872999915</c:v>
                </c:pt>
                <c:pt idx="58591">
                  <c:v>195.40536600015901</c:v>
                </c:pt>
                <c:pt idx="58592">
                  <c:v>195.40621099986299</c:v>
                </c:pt>
                <c:pt idx="58593">
                  <c:v>195.40673900019101</c:v>
                </c:pt>
                <c:pt idx="58594">
                  <c:v>195.41195200008499</c:v>
                </c:pt>
                <c:pt idx="58595">
                  <c:v>195.420865999949</c:v>
                </c:pt>
                <c:pt idx="58596">
                  <c:v>195.44817199994199</c:v>
                </c:pt>
                <c:pt idx="58597">
                  <c:v>195.44878699980399</c:v>
                </c:pt>
                <c:pt idx="58598">
                  <c:v>195.450091000111</c:v>
                </c:pt>
                <c:pt idx="58599">
                  <c:v>195.45109299997401</c:v>
                </c:pt>
                <c:pt idx="58600">
                  <c:v>195.46333200014399</c:v>
                </c:pt>
                <c:pt idx="58601">
                  <c:v>195.46396899977401</c:v>
                </c:pt>
                <c:pt idx="58602">
                  <c:v>195.46519599998598</c:v>
                </c:pt>
                <c:pt idx="58603">
                  <c:v>195.466142999976</c:v>
                </c:pt>
                <c:pt idx="58604">
                  <c:v>195.46912199984899</c:v>
                </c:pt>
                <c:pt idx="58605">
                  <c:v>195.469504999891</c:v>
                </c:pt>
                <c:pt idx="58606">
                  <c:v>195.470236999881</c:v>
                </c:pt>
                <c:pt idx="58607">
                  <c:v>195.47095600000799</c:v>
                </c:pt>
                <c:pt idx="58608">
                  <c:v>195.475481999892</c:v>
                </c:pt>
                <c:pt idx="58609">
                  <c:v>195.52820199987701</c:v>
                </c:pt>
                <c:pt idx="58610">
                  <c:v>195.54022300007998</c:v>
                </c:pt>
                <c:pt idx="58611">
                  <c:v>195.54557299989</c:v>
                </c:pt>
                <c:pt idx="58612">
                  <c:v>195.54593800012299</c:v>
                </c:pt>
                <c:pt idx="58613">
                  <c:v>195.546740999816</c:v>
                </c:pt>
                <c:pt idx="58614">
                  <c:v>195.546933000059</c:v>
                </c:pt>
                <c:pt idx="58615">
                  <c:v>195.54805300003801</c:v>
                </c:pt>
                <c:pt idx="58616">
                  <c:v>195.548247999795</c:v>
                </c:pt>
                <c:pt idx="58617">
                  <c:v>195.55073199990099</c:v>
                </c:pt>
                <c:pt idx="58618">
                  <c:v>195.55094599991199</c:v>
                </c:pt>
                <c:pt idx="58619">
                  <c:v>195.55226300008101</c:v>
                </c:pt>
                <c:pt idx="58620">
                  <c:v>195.55247500011302</c:v>
                </c:pt>
                <c:pt idx="58621">
                  <c:v>195.553169000049</c:v>
                </c:pt>
                <c:pt idx="58622">
                  <c:v>195.55323799977401</c:v>
                </c:pt>
                <c:pt idx="58623">
                  <c:v>195.553307999944</c:v>
                </c:pt>
                <c:pt idx="58624">
                  <c:v>195.55337100018701</c:v>
                </c:pt>
                <c:pt idx="58625">
                  <c:v>195.55341400018702</c:v>
                </c:pt>
                <c:pt idx="58626">
                  <c:v>195.55343799993301</c:v>
                </c:pt>
                <c:pt idx="58627">
                  <c:v>195.55410800012299</c:v>
                </c:pt>
                <c:pt idx="58628">
                  <c:v>195.55451099995398</c:v>
                </c:pt>
                <c:pt idx="58629">
                  <c:v>195.55496500015499</c:v>
                </c:pt>
                <c:pt idx="58630">
                  <c:v>195.555451000018</c:v>
                </c:pt>
                <c:pt idx="58631">
                  <c:v>195.55547800018701</c:v>
                </c:pt>
                <c:pt idx="58632">
                  <c:v>195.55605000005002</c:v>
                </c:pt>
                <c:pt idx="58633">
                  <c:v>195.55660900005</c:v>
                </c:pt>
                <c:pt idx="58634">
                  <c:v>195.55693599977499</c:v>
                </c:pt>
                <c:pt idx="58635">
                  <c:v>195.57555700021101</c:v>
                </c:pt>
                <c:pt idx="58636">
                  <c:v>195.58210000013699</c:v>
                </c:pt>
                <c:pt idx="58637">
                  <c:v>195.582747000116</c:v>
                </c:pt>
                <c:pt idx="58638">
                  <c:v>195.58402800021202</c:v>
                </c:pt>
                <c:pt idx="58639">
                  <c:v>195.584954999958</c:v>
                </c:pt>
                <c:pt idx="58640">
                  <c:v>195.59205899986401</c:v>
                </c:pt>
                <c:pt idx="58641">
                  <c:v>195.59281200008601</c:v>
                </c:pt>
                <c:pt idx="58642">
                  <c:v>195.59429699984301</c:v>
                </c:pt>
                <c:pt idx="58643">
                  <c:v>195.59537499981099</c:v>
                </c:pt>
                <c:pt idx="58644">
                  <c:v>195.61320799994002</c:v>
                </c:pt>
                <c:pt idx="58645">
                  <c:v>195.61381499988698</c:v>
                </c:pt>
                <c:pt idx="58646">
                  <c:v>195.61507600019402</c:v>
                </c:pt>
                <c:pt idx="58647">
                  <c:v>195.61596999983502</c:v>
                </c:pt>
                <c:pt idx="58648">
                  <c:v>195.616582000184</c:v>
                </c:pt>
                <c:pt idx="58649">
                  <c:v>195.61731500016299</c:v>
                </c:pt>
                <c:pt idx="58650">
                  <c:v>195.61859199984602</c:v>
                </c:pt>
                <c:pt idx="58651">
                  <c:v>195.61940099993001</c:v>
                </c:pt>
                <c:pt idx="58652">
                  <c:v>195.64351300005001</c:v>
                </c:pt>
                <c:pt idx="58653">
                  <c:v>195.650305000071</c:v>
                </c:pt>
                <c:pt idx="58654">
                  <c:v>195.65092199991301</c:v>
                </c:pt>
                <c:pt idx="58655">
                  <c:v>195.652323000103</c:v>
                </c:pt>
                <c:pt idx="58656">
                  <c:v>195.65333499985999</c:v>
                </c:pt>
                <c:pt idx="58657">
                  <c:v>195.656015000167</c:v>
                </c:pt>
                <c:pt idx="58658">
                  <c:v>195.66123499998798</c:v>
                </c:pt>
                <c:pt idx="58659">
                  <c:v>195.661886999914</c:v>
                </c:pt>
                <c:pt idx="58660">
                  <c:v>195.663249000062</c:v>
                </c:pt>
                <c:pt idx="58661">
                  <c:v>195.66423100013699</c:v>
                </c:pt>
                <c:pt idx="58662">
                  <c:v>195.67410499985201</c:v>
                </c:pt>
                <c:pt idx="58663">
                  <c:v>195.67437800014801</c:v>
                </c:pt>
                <c:pt idx="58664">
                  <c:v>195.67455100013802</c:v>
                </c:pt>
                <c:pt idx="58665">
                  <c:v>195.675000999926</c:v>
                </c:pt>
                <c:pt idx="58666">
                  <c:v>195.67500299990499</c:v>
                </c:pt>
                <c:pt idx="58667">
                  <c:v>195.675695999852</c:v>
                </c:pt>
                <c:pt idx="58668">
                  <c:v>195.67598799994801</c:v>
                </c:pt>
                <c:pt idx="58669">
                  <c:v>195.675988999937</c:v>
                </c:pt>
                <c:pt idx="58670">
                  <c:v>195.67635700013801</c:v>
                </c:pt>
                <c:pt idx="58671">
                  <c:v>195.67675100006397</c:v>
                </c:pt>
                <c:pt idx="58672">
                  <c:v>195.67675400003202</c:v>
                </c:pt>
                <c:pt idx="58673">
                  <c:v>195.67765000010601</c:v>
                </c:pt>
                <c:pt idx="58674">
                  <c:v>195.678517000033</c:v>
                </c:pt>
                <c:pt idx="58675">
                  <c:v>195.679255999948</c:v>
                </c:pt>
                <c:pt idx="58676">
                  <c:v>195.679589000064</c:v>
                </c:pt>
                <c:pt idx="58677">
                  <c:v>195.68044800007502</c:v>
                </c:pt>
                <c:pt idx="58678">
                  <c:v>195.68097100000102</c:v>
                </c:pt>
                <c:pt idx="58679">
                  <c:v>195.69642899978101</c:v>
                </c:pt>
                <c:pt idx="58680">
                  <c:v>195.69681900020399</c:v>
                </c:pt>
                <c:pt idx="58681">
                  <c:v>195.69698900022502</c:v>
                </c:pt>
                <c:pt idx="58682">
                  <c:v>195.69797199983401</c:v>
                </c:pt>
                <c:pt idx="58683">
                  <c:v>195.69843099998201</c:v>
                </c:pt>
                <c:pt idx="58684">
                  <c:v>195.69885900000301</c:v>
                </c:pt>
                <c:pt idx="58685">
                  <c:v>195.69909199981299</c:v>
                </c:pt>
                <c:pt idx="58686">
                  <c:v>195.69965600021499</c:v>
                </c:pt>
                <c:pt idx="58687">
                  <c:v>195.700191000014</c:v>
                </c:pt>
                <c:pt idx="58688">
                  <c:v>195.70145999978101</c:v>
                </c:pt>
                <c:pt idx="58689">
                  <c:v>195.71849200019602</c:v>
                </c:pt>
                <c:pt idx="58690">
                  <c:v>195.72318000018601</c:v>
                </c:pt>
                <c:pt idx="58691">
                  <c:v>195.723689999795</c:v>
                </c:pt>
                <c:pt idx="58692">
                  <c:v>195.724340000197</c:v>
                </c:pt>
                <c:pt idx="58693">
                  <c:v>195.724575999975</c:v>
                </c:pt>
                <c:pt idx="58694">
                  <c:v>195.72537100020702</c:v>
                </c:pt>
                <c:pt idx="58695">
                  <c:v>195.729999999912</c:v>
                </c:pt>
                <c:pt idx="58696">
                  <c:v>195.74104000002899</c:v>
                </c:pt>
                <c:pt idx="58697">
                  <c:v>195.74988400017898</c:v>
                </c:pt>
                <c:pt idx="58698">
                  <c:v>195.75066700008301</c:v>
                </c:pt>
                <c:pt idx="58699">
                  <c:v>195.75121099978699</c:v>
                </c:pt>
                <c:pt idx="58700">
                  <c:v>195.751733000179</c:v>
                </c:pt>
                <c:pt idx="58701">
                  <c:v>195.75209300001001</c:v>
                </c:pt>
                <c:pt idx="58702">
                  <c:v>195.75221500008402</c:v>
                </c:pt>
                <c:pt idx="58703">
                  <c:v>195.752679000179</c:v>
                </c:pt>
                <c:pt idx="58704">
                  <c:v>195.752878999883</c:v>
                </c:pt>
                <c:pt idx="58705">
                  <c:v>195.75289600015802</c:v>
                </c:pt>
                <c:pt idx="58706">
                  <c:v>195.75312699998901</c:v>
                </c:pt>
                <c:pt idx="58707">
                  <c:v>195.75471300004199</c:v>
                </c:pt>
                <c:pt idx="58708">
                  <c:v>195.75992699992599</c:v>
                </c:pt>
                <c:pt idx="58709">
                  <c:v>195.76067800016901</c:v>
                </c:pt>
                <c:pt idx="58710">
                  <c:v>195.762037999884</c:v>
                </c:pt>
                <c:pt idx="58711">
                  <c:v>195.763116999842</c:v>
                </c:pt>
                <c:pt idx="58712">
                  <c:v>195.76483299988402</c:v>
                </c:pt>
                <c:pt idx="58713">
                  <c:v>195.765371000106</c:v>
                </c:pt>
                <c:pt idx="58714">
                  <c:v>195.76649100008498</c:v>
                </c:pt>
                <c:pt idx="58715">
                  <c:v>195.76715999983202</c:v>
                </c:pt>
                <c:pt idx="58716">
                  <c:v>195.76891299993801</c:v>
                </c:pt>
                <c:pt idx="58717">
                  <c:v>195.77131400001201</c:v>
                </c:pt>
                <c:pt idx="58718">
                  <c:v>195.78390000015102</c:v>
                </c:pt>
                <c:pt idx="58719">
                  <c:v>195.788743999855</c:v>
                </c:pt>
                <c:pt idx="58720">
                  <c:v>195.790715999919</c:v>
                </c:pt>
                <c:pt idx="58721">
                  <c:v>195.790981999834</c:v>
                </c:pt>
                <c:pt idx="58722">
                  <c:v>195.79153099993999</c:v>
                </c:pt>
                <c:pt idx="58723">
                  <c:v>195.79196699987702</c:v>
                </c:pt>
                <c:pt idx="58724">
                  <c:v>195.79590600005702</c:v>
                </c:pt>
                <c:pt idx="58725">
                  <c:v>195.79642300004699</c:v>
                </c:pt>
                <c:pt idx="58726">
                  <c:v>195.79910299989899</c:v>
                </c:pt>
                <c:pt idx="58727">
                  <c:v>195.79933200020599</c:v>
                </c:pt>
                <c:pt idx="58728">
                  <c:v>195.80010900017399</c:v>
                </c:pt>
                <c:pt idx="58729">
                  <c:v>195.80013899985701</c:v>
                </c:pt>
                <c:pt idx="58730">
                  <c:v>195.800400999814</c:v>
                </c:pt>
                <c:pt idx="58731">
                  <c:v>195.80096600020599</c:v>
                </c:pt>
                <c:pt idx="58732">
                  <c:v>195.80112099993102</c:v>
                </c:pt>
                <c:pt idx="58733">
                  <c:v>195.80197999994098</c:v>
                </c:pt>
                <c:pt idx="58734">
                  <c:v>195.80208099978302</c:v>
                </c:pt>
                <c:pt idx="58735">
                  <c:v>195.80214899997299</c:v>
                </c:pt>
                <c:pt idx="58736">
                  <c:v>195.802212000216</c:v>
                </c:pt>
                <c:pt idx="58737">
                  <c:v>195.80333800013199</c:v>
                </c:pt>
                <c:pt idx="58738">
                  <c:v>195.80426599986799</c:v>
                </c:pt>
                <c:pt idx="58739">
                  <c:v>195.80468399999501</c:v>
                </c:pt>
                <c:pt idx="58740">
                  <c:v>195.80502200005799</c:v>
                </c:pt>
                <c:pt idx="58741">
                  <c:v>195.815492999827</c:v>
                </c:pt>
                <c:pt idx="58742">
                  <c:v>195.81810599993301</c:v>
                </c:pt>
                <c:pt idx="58743">
                  <c:v>195.828554999934</c:v>
                </c:pt>
                <c:pt idx="58744">
                  <c:v>195.83362499997699</c:v>
                </c:pt>
                <c:pt idx="58745">
                  <c:v>195.845494999957</c:v>
                </c:pt>
                <c:pt idx="58746">
                  <c:v>195.845922999978</c:v>
                </c:pt>
                <c:pt idx="58747">
                  <c:v>195.84674099996801</c:v>
                </c:pt>
                <c:pt idx="58748">
                  <c:v>195.84740299978799</c:v>
                </c:pt>
                <c:pt idx="58749">
                  <c:v>195.85004600003199</c:v>
                </c:pt>
                <c:pt idx="58750">
                  <c:v>195.86523799989598</c:v>
                </c:pt>
                <c:pt idx="58751">
                  <c:v>195.86879200005498</c:v>
                </c:pt>
                <c:pt idx="58752">
                  <c:v>195.86920600022398</c:v>
                </c:pt>
                <c:pt idx="58753">
                  <c:v>195.87000499996</c:v>
                </c:pt>
                <c:pt idx="58754">
                  <c:v>195.870484999886</c:v>
                </c:pt>
                <c:pt idx="58755">
                  <c:v>195.87838100005601</c:v>
                </c:pt>
                <c:pt idx="58756">
                  <c:v>195.88406000002502</c:v>
                </c:pt>
                <c:pt idx="58757">
                  <c:v>195.884692000163</c:v>
                </c:pt>
                <c:pt idx="58758">
                  <c:v>195.885867000015</c:v>
                </c:pt>
                <c:pt idx="58759">
                  <c:v>195.88668400001498</c:v>
                </c:pt>
                <c:pt idx="58760">
                  <c:v>195.890204000079</c:v>
                </c:pt>
                <c:pt idx="58761">
                  <c:v>195.89882499985799</c:v>
                </c:pt>
                <c:pt idx="58762">
                  <c:v>195.91922500012498</c:v>
                </c:pt>
                <c:pt idx="58763">
                  <c:v>195.929407000221</c:v>
                </c:pt>
                <c:pt idx="58764">
                  <c:v>195.935651000127</c:v>
                </c:pt>
                <c:pt idx="58765">
                  <c:v>195.93571199993602</c:v>
                </c:pt>
                <c:pt idx="58766">
                  <c:v>195.93629700011599</c:v>
                </c:pt>
                <c:pt idx="58767">
                  <c:v>195.936848000201</c:v>
                </c:pt>
                <c:pt idx="58768">
                  <c:v>195.93743999985199</c:v>
                </c:pt>
                <c:pt idx="58769">
                  <c:v>195.937541000148</c:v>
                </c:pt>
                <c:pt idx="58770">
                  <c:v>195.938212999863</c:v>
                </c:pt>
                <c:pt idx="58771">
                  <c:v>195.938817999831</c:v>
                </c:pt>
                <c:pt idx="58772">
                  <c:v>195.939718999852</c:v>
                </c:pt>
                <c:pt idx="58773">
                  <c:v>195.95486199978001</c:v>
                </c:pt>
                <c:pt idx="58774">
                  <c:v>195.955529000002</c:v>
                </c:pt>
                <c:pt idx="58775">
                  <c:v>195.95682699991801</c:v>
                </c:pt>
                <c:pt idx="58776">
                  <c:v>195.95773499986498</c:v>
                </c:pt>
                <c:pt idx="58777">
                  <c:v>195.959844999833</c:v>
                </c:pt>
                <c:pt idx="58778">
                  <c:v>195.961858999908</c:v>
                </c:pt>
                <c:pt idx="58779">
                  <c:v>195.97189700016298</c:v>
                </c:pt>
                <c:pt idx="58780">
                  <c:v>195.972299000004</c:v>
                </c:pt>
                <c:pt idx="58781">
                  <c:v>195.97301300018401</c:v>
                </c:pt>
                <c:pt idx="58782">
                  <c:v>195.973508999941</c:v>
                </c:pt>
                <c:pt idx="58783">
                  <c:v>195.98539900016399</c:v>
                </c:pt>
                <c:pt idx="58784">
                  <c:v>195.986003000143</c:v>
                </c:pt>
                <c:pt idx="58785">
                  <c:v>195.98717200005902</c:v>
                </c:pt>
                <c:pt idx="58786">
                  <c:v>195.987952999985</c:v>
                </c:pt>
                <c:pt idx="58787">
                  <c:v>195.99759499987999</c:v>
                </c:pt>
                <c:pt idx="58788">
                  <c:v>196.006821000082</c:v>
                </c:pt>
                <c:pt idx="58789">
                  <c:v>196.019732999957</c:v>
                </c:pt>
                <c:pt idx="58790">
                  <c:v>196.020220999798</c:v>
                </c:pt>
                <c:pt idx="58791">
                  <c:v>196.02026900020002</c:v>
                </c:pt>
                <c:pt idx="58792">
                  <c:v>196.02130200018999</c:v>
                </c:pt>
                <c:pt idx="58793">
                  <c:v>196.02199100017899</c:v>
                </c:pt>
                <c:pt idx="58794">
                  <c:v>196.02488400005299</c:v>
                </c:pt>
                <c:pt idx="58795">
                  <c:v>196.02550599984102</c:v>
                </c:pt>
                <c:pt idx="58796">
                  <c:v>196.02656999995801</c:v>
                </c:pt>
                <c:pt idx="58797">
                  <c:v>196.02739599986299</c:v>
                </c:pt>
                <c:pt idx="58798">
                  <c:v>196.03045699977801</c:v>
                </c:pt>
                <c:pt idx="58799">
                  <c:v>196.0307989998</c:v>
                </c:pt>
                <c:pt idx="58800">
                  <c:v>196.03138299998997</c:v>
                </c:pt>
                <c:pt idx="58801">
                  <c:v>196.03178599982101</c:v>
                </c:pt>
                <c:pt idx="58802">
                  <c:v>196.03715799985298</c:v>
                </c:pt>
                <c:pt idx="58803">
                  <c:v>196.053436000056</c:v>
                </c:pt>
                <c:pt idx="58804">
                  <c:v>196.05950499999301</c:v>
                </c:pt>
                <c:pt idx="58805">
                  <c:v>196.06017700016298</c:v>
                </c:pt>
                <c:pt idx="58806">
                  <c:v>196.061525000004</c:v>
                </c:pt>
                <c:pt idx="58807">
                  <c:v>196.06250200013102</c:v>
                </c:pt>
                <c:pt idx="58808">
                  <c:v>196.073130000058</c:v>
                </c:pt>
                <c:pt idx="58809">
                  <c:v>196.07747800000598</c:v>
                </c:pt>
                <c:pt idx="58810">
                  <c:v>196.07812599997402</c:v>
                </c:pt>
                <c:pt idx="58811">
                  <c:v>196.07931000018598</c:v>
                </c:pt>
                <c:pt idx="58812">
                  <c:v>196.08013000015399</c:v>
                </c:pt>
                <c:pt idx="58813">
                  <c:v>196.086049999848</c:v>
                </c:pt>
                <c:pt idx="58814">
                  <c:v>196.09045700008198</c:v>
                </c:pt>
                <c:pt idx="58815">
                  <c:v>196.09855299995601</c:v>
                </c:pt>
                <c:pt idx="58816">
                  <c:v>196.099230000072</c:v>
                </c:pt>
                <c:pt idx="58817">
                  <c:v>196.10049699986101</c:v>
                </c:pt>
                <c:pt idx="58818">
                  <c:v>196.10147899993501</c:v>
                </c:pt>
                <c:pt idx="58819">
                  <c:v>196.12649900000102</c:v>
                </c:pt>
                <c:pt idx="58820">
                  <c:v>196.138468999834</c:v>
                </c:pt>
                <c:pt idx="58821">
                  <c:v>196.138678999886</c:v>
                </c:pt>
                <c:pt idx="58822">
                  <c:v>196.13936699988699</c:v>
                </c:pt>
                <c:pt idx="58823">
                  <c:v>196.14064500001402</c:v>
                </c:pt>
                <c:pt idx="58824">
                  <c:v>196.14194399991899</c:v>
                </c:pt>
                <c:pt idx="58825">
                  <c:v>196.16216499980501</c:v>
                </c:pt>
                <c:pt idx="58826">
                  <c:v>196.162821000143</c:v>
                </c:pt>
                <c:pt idx="58827">
                  <c:v>196.16400399991102</c:v>
                </c:pt>
                <c:pt idx="58828">
                  <c:v>196.16486899985799</c:v>
                </c:pt>
                <c:pt idx="58829">
                  <c:v>196.17521899999699</c:v>
                </c:pt>
                <c:pt idx="58830">
                  <c:v>196.175792999838</c:v>
                </c:pt>
                <c:pt idx="58831">
                  <c:v>196.176981000007</c:v>
                </c:pt>
                <c:pt idx="58832">
                  <c:v>196.17784100000699</c:v>
                </c:pt>
                <c:pt idx="58833">
                  <c:v>196.187920999818</c:v>
                </c:pt>
                <c:pt idx="58834">
                  <c:v>196.20677200009501</c:v>
                </c:pt>
                <c:pt idx="58835">
                  <c:v>196.21425300010699</c:v>
                </c:pt>
                <c:pt idx="58836">
                  <c:v>196.21489600012799</c:v>
                </c:pt>
                <c:pt idx="58837">
                  <c:v>196.21611899992701</c:v>
                </c:pt>
                <c:pt idx="58838">
                  <c:v>196.21705700001201</c:v>
                </c:pt>
                <c:pt idx="58839">
                  <c:v>196.224068999981</c:v>
                </c:pt>
                <c:pt idx="58840">
                  <c:v>196.22473900017198</c:v>
                </c:pt>
                <c:pt idx="58841">
                  <c:v>196.22599200010799</c:v>
                </c:pt>
                <c:pt idx="58842">
                  <c:v>196.22603200014001</c:v>
                </c:pt>
                <c:pt idx="58843">
                  <c:v>196.226861000013</c:v>
                </c:pt>
                <c:pt idx="58844">
                  <c:v>196.228399000119</c:v>
                </c:pt>
                <c:pt idx="58845">
                  <c:v>196.22886700017199</c:v>
                </c:pt>
                <c:pt idx="58846">
                  <c:v>196.22950199982301</c:v>
                </c:pt>
                <c:pt idx="58847">
                  <c:v>196.23064500001399</c:v>
                </c:pt>
                <c:pt idx="58848">
                  <c:v>196.23142099999299</c:v>
                </c:pt>
                <c:pt idx="58849">
                  <c:v>196.232681999845</c:v>
                </c:pt>
                <c:pt idx="58850">
                  <c:v>196.23302099989797</c:v>
                </c:pt>
                <c:pt idx="58851">
                  <c:v>196.23373700005601</c:v>
                </c:pt>
                <c:pt idx="58852">
                  <c:v>196.23425300005599</c:v>
                </c:pt>
                <c:pt idx="58853">
                  <c:v>196.235770999919</c:v>
                </c:pt>
                <c:pt idx="58854">
                  <c:v>196.23644100011001</c:v>
                </c:pt>
                <c:pt idx="58855">
                  <c:v>196.23773100010999</c:v>
                </c:pt>
                <c:pt idx="58856">
                  <c:v>196.238681000068</c:v>
                </c:pt>
                <c:pt idx="58857">
                  <c:v>196.26739200020799</c:v>
                </c:pt>
                <c:pt idx="58858">
                  <c:v>196.26775300002899</c:v>
                </c:pt>
                <c:pt idx="58859">
                  <c:v>196.26843200012399</c:v>
                </c:pt>
                <c:pt idx="58860">
                  <c:v>196.268948000124</c:v>
                </c:pt>
                <c:pt idx="58861">
                  <c:v>196.275788000093</c:v>
                </c:pt>
                <c:pt idx="58862">
                  <c:v>196.27647800007199</c:v>
                </c:pt>
                <c:pt idx="58863">
                  <c:v>196.27781400004</c:v>
                </c:pt>
                <c:pt idx="58864">
                  <c:v>196.27873799981799</c:v>
                </c:pt>
                <c:pt idx="58865">
                  <c:v>196.28074100000899</c:v>
                </c:pt>
                <c:pt idx="58866">
                  <c:v>196.28139899987201</c:v>
                </c:pt>
                <c:pt idx="58867">
                  <c:v>196.28193800008299</c:v>
                </c:pt>
                <c:pt idx="58868">
                  <c:v>196.28257400017898</c:v>
                </c:pt>
                <c:pt idx="58869">
                  <c:v>196.283454999957</c:v>
                </c:pt>
                <c:pt idx="58870">
                  <c:v>196.295275000011</c:v>
                </c:pt>
                <c:pt idx="58871">
                  <c:v>196.312355999907</c:v>
                </c:pt>
                <c:pt idx="58872">
                  <c:v>196.31290000006601</c:v>
                </c:pt>
                <c:pt idx="58873">
                  <c:v>196.313788000225</c:v>
                </c:pt>
                <c:pt idx="58874">
                  <c:v>196.31438799979099</c:v>
                </c:pt>
                <c:pt idx="58875">
                  <c:v>196.315769000193</c:v>
                </c:pt>
                <c:pt idx="58876">
                  <c:v>196.31729599996098</c:v>
                </c:pt>
                <c:pt idx="58877">
                  <c:v>196.326929999941</c:v>
                </c:pt>
                <c:pt idx="58878">
                  <c:v>196.32748100002502</c:v>
                </c:pt>
                <c:pt idx="58879">
                  <c:v>196.328504000121</c:v>
                </c:pt>
                <c:pt idx="58880">
                  <c:v>196.32927000020501</c:v>
                </c:pt>
                <c:pt idx="58881">
                  <c:v>196.343811000133</c:v>
                </c:pt>
                <c:pt idx="58882">
                  <c:v>196.35367499995399</c:v>
                </c:pt>
                <c:pt idx="58883">
                  <c:v>196.36220399979698</c:v>
                </c:pt>
                <c:pt idx="58884">
                  <c:v>196.36254799979699</c:v>
                </c:pt>
                <c:pt idx="58885">
                  <c:v>196.36319099981799</c:v>
                </c:pt>
                <c:pt idx="58886">
                  <c:v>196.36368600003999</c:v>
                </c:pt>
                <c:pt idx="58887">
                  <c:v>196.38466100013801</c:v>
                </c:pt>
                <c:pt idx="58888">
                  <c:v>196.38601999986301</c:v>
                </c:pt>
                <c:pt idx="58889">
                  <c:v>196.38668200013802</c:v>
                </c:pt>
                <c:pt idx="58890">
                  <c:v>196.38799199992701</c:v>
                </c:pt>
                <c:pt idx="58891">
                  <c:v>196.388976999969</c:v>
                </c:pt>
                <c:pt idx="58892">
                  <c:v>196.391851000043</c:v>
                </c:pt>
                <c:pt idx="58893">
                  <c:v>196.40331600021401</c:v>
                </c:pt>
                <c:pt idx="58894">
                  <c:v>196.429910999995</c:v>
                </c:pt>
                <c:pt idx="58895">
                  <c:v>196.43065499985798</c:v>
                </c:pt>
                <c:pt idx="58896">
                  <c:v>196.43183100015398</c:v>
                </c:pt>
                <c:pt idx="58897">
                  <c:v>196.43266399998501</c:v>
                </c:pt>
                <c:pt idx="58898">
                  <c:v>196.43995600017601</c:v>
                </c:pt>
                <c:pt idx="58899">
                  <c:v>196.44344900007098</c:v>
                </c:pt>
                <c:pt idx="58900">
                  <c:v>196.44411299987001</c:v>
                </c:pt>
                <c:pt idx="58901">
                  <c:v>196.44531799985998</c:v>
                </c:pt>
                <c:pt idx="58902">
                  <c:v>196.44615200013502</c:v>
                </c:pt>
                <c:pt idx="58903">
                  <c:v>196.453268999903</c:v>
                </c:pt>
                <c:pt idx="58904">
                  <c:v>196.45531200012499</c:v>
                </c:pt>
                <c:pt idx="58905">
                  <c:v>196.47815899998</c:v>
                </c:pt>
                <c:pt idx="58906">
                  <c:v>196.47870200014901</c:v>
                </c:pt>
                <c:pt idx="58907">
                  <c:v>196.47952700006499</c:v>
                </c:pt>
                <c:pt idx="58908">
                  <c:v>196.48019099986402</c:v>
                </c:pt>
                <c:pt idx="58909">
                  <c:v>196.48428700020301</c:v>
                </c:pt>
                <c:pt idx="58910">
                  <c:v>196.484880999832</c:v>
                </c:pt>
                <c:pt idx="58911">
                  <c:v>196.48608199986401</c:v>
                </c:pt>
                <c:pt idx="58912">
                  <c:v>196.48687200014999</c:v>
                </c:pt>
                <c:pt idx="58913">
                  <c:v>196.499980000226</c:v>
                </c:pt>
                <c:pt idx="58914">
                  <c:v>196.50792099992</c:v>
                </c:pt>
                <c:pt idx="58915">
                  <c:v>196.50856199996201</c:v>
                </c:pt>
                <c:pt idx="58916">
                  <c:v>196.50976499997299</c:v>
                </c:pt>
                <c:pt idx="58917">
                  <c:v>196.5106560001</c:v>
                </c:pt>
                <c:pt idx="58918">
                  <c:v>196.51216200009</c:v>
                </c:pt>
                <c:pt idx="58919">
                  <c:v>196.51735099978302</c:v>
                </c:pt>
                <c:pt idx="58920">
                  <c:v>196.517865999794</c:v>
                </c:pt>
                <c:pt idx="58921">
                  <c:v>196.51882300013301</c:v>
                </c:pt>
                <c:pt idx="58922">
                  <c:v>196.51937800017501</c:v>
                </c:pt>
                <c:pt idx="58923">
                  <c:v>196.524528999816</c:v>
                </c:pt>
                <c:pt idx="58924">
                  <c:v>196.52485000005902</c:v>
                </c:pt>
                <c:pt idx="58925">
                  <c:v>196.52539900016498</c:v>
                </c:pt>
                <c:pt idx="58926">
                  <c:v>196.52617900010202</c:v>
                </c:pt>
                <c:pt idx="58927">
                  <c:v>196.536739999828</c:v>
                </c:pt>
                <c:pt idx="58928">
                  <c:v>196.53739400018799</c:v>
                </c:pt>
                <c:pt idx="58929">
                  <c:v>196.53747700021898</c:v>
                </c:pt>
                <c:pt idx="58930">
                  <c:v>196.53858499987098</c:v>
                </c:pt>
                <c:pt idx="58931">
                  <c:v>196.53940399985001</c:v>
                </c:pt>
                <c:pt idx="58932">
                  <c:v>196.545419999893</c:v>
                </c:pt>
                <c:pt idx="58933">
                  <c:v>196.54577299979698</c:v>
                </c:pt>
                <c:pt idx="58934">
                  <c:v>196.54641299984999</c:v>
                </c:pt>
                <c:pt idx="58935">
                  <c:v>196.54694400014702</c:v>
                </c:pt>
                <c:pt idx="58936">
                  <c:v>196.56492000012801</c:v>
                </c:pt>
                <c:pt idx="58937">
                  <c:v>196.56508800016999</c:v>
                </c:pt>
                <c:pt idx="58938">
                  <c:v>196.565263000138</c:v>
                </c:pt>
                <c:pt idx="58939">
                  <c:v>196.56574200007501</c:v>
                </c:pt>
                <c:pt idx="58940">
                  <c:v>196.56595500009598</c:v>
                </c:pt>
                <c:pt idx="58941">
                  <c:v>196.56611500022302</c:v>
                </c:pt>
                <c:pt idx="58942">
                  <c:v>196.56698700009599</c:v>
                </c:pt>
                <c:pt idx="58943">
                  <c:v>196.56715300016</c:v>
                </c:pt>
                <c:pt idx="58944">
                  <c:v>196.56732900011701</c:v>
                </c:pt>
                <c:pt idx="58945">
                  <c:v>196.56785200004302</c:v>
                </c:pt>
                <c:pt idx="58946">
                  <c:v>196.56790299995899</c:v>
                </c:pt>
                <c:pt idx="58947">
                  <c:v>196.56802700001202</c:v>
                </c:pt>
                <c:pt idx="58948">
                  <c:v>196.568933999969</c:v>
                </c:pt>
                <c:pt idx="58949">
                  <c:v>196.569092000117</c:v>
                </c:pt>
                <c:pt idx="58950">
                  <c:v>196.57125999992701</c:v>
                </c:pt>
                <c:pt idx="58951">
                  <c:v>196.571543000118</c:v>
                </c:pt>
                <c:pt idx="58952">
                  <c:v>196.572325000033</c:v>
                </c:pt>
                <c:pt idx="58953">
                  <c:v>196.572394000213</c:v>
                </c:pt>
                <c:pt idx="58954">
                  <c:v>196.57246099995899</c:v>
                </c:pt>
                <c:pt idx="58955">
                  <c:v>196.57252800016002</c:v>
                </c:pt>
                <c:pt idx="58956">
                  <c:v>196.57259399991699</c:v>
                </c:pt>
                <c:pt idx="58957">
                  <c:v>196.57265500018099</c:v>
                </c:pt>
                <c:pt idx="58958">
                  <c:v>196.57336599993801</c:v>
                </c:pt>
                <c:pt idx="58959">
                  <c:v>196.573687000181</c:v>
                </c:pt>
                <c:pt idx="58960">
                  <c:v>196.57417100006501</c:v>
                </c:pt>
                <c:pt idx="58961">
                  <c:v>196.57446400014999</c:v>
                </c:pt>
                <c:pt idx="58962">
                  <c:v>196.57475599979</c:v>
                </c:pt>
                <c:pt idx="58963">
                  <c:v>196.57531099983299</c:v>
                </c:pt>
                <c:pt idx="58964">
                  <c:v>196.57655499986498</c:v>
                </c:pt>
                <c:pt idx="58965">
                  <c:v>196.58610699980198</c:v>
                </c:pt>
                <c:pt idx="58966">
                  <c:v>196.593932999803</c:v>
                </c:pt>
                <c:pt idx="58967">
                  <c:v>196.594459000152</c:v>
                </c:pt>
                <c:pt idx="58968">
                  <c:v>196.59555699990901</c:v>
                </c:pt>
                <c:pt idx="58969">
                  <c:v>196.59628599992999</c:v>
                </c:pt>
                <c:pt idx="58970">
                  <c:v>196.59648800006801</c:v>
                </c:pt>
                <c:pt idx="58971">
                  <c:v>196.615371999996</c:v>
                </c:pt>
                <c:pt idx="58972">
                  <c:v>196.618069000123</c:v>
                </c:pt>
                <c:pt idx="58973">
                  <c:v>196.61876800000701</c:v>
                </c:pt>
                <c:pt idx="58974">
                  <c:v>196.61937499995398</c:v>
                </c:pt>
                <c:pt idx="58975">
                  <c:v>196.620130000155</c:v>
                </c:pt>
                <c:pt idx="58976">
                  <c:v>196.62024099989102</c:v>
                </c:pt>
                <c:pt idx="58977">
                  <c:v>196.62117200005</c:v>
                </c:pt>
                <c:pt idx="58978">
                  <c:v>196.62123299985902</c:v>
                </c:pt>
                <c:pt idx="58979">
                  <c:v>196.621379000134</c:v>
                </c:pt>
                <c:pt idx="58980">
                  <c:v>196.622337999997</c:v>
                </c:pt>
                <c:pt idx="58981">
                  <c:v>196.622450000177</c:v>
                </c:pt>
                <c:pt idx="58982">
                  <c:v>196.62335500015598</c:v>
                </c:pt>
                <c:pt idx="58983">
                  <c:v>196.62390599978599</c:v>
                </c:pt>
                <c:pt idx="58984">
                  <c:v>196.62429099980699</c:v>
                </c:pt>
                <c:pt idx="58985">
                  <c:v>196.63274799995602</c:v>
                </c:pt>
                <c:pt idx="58986">
                  <c:v>196.63312100010401</c:v>
                </c:pt>
                <c:pt idx="58987">
                  <c:v>196.63320700010402</c:v>
                </c:pt>
                <c:pt idx="58988">
                  <c:v>196.63383399983999</c:v>
                </c:pt>
                <c:pt idx="58989">
                  <c:v>196.63418700019898</c:v>
                </c:pt>
                <c:pt idx="58990">
                  <c:v>196.63439799978701</c:v>
                </c:pt>
                <c:pt idx="58991">
                  <c:v>196.63481099996702</c:v>
                </c:pt>
                <c:pt idx="58992">
                  <c:v>196.63489200001999</c:v>
                </c:pt>
                <c:pt idx="58993">
                  <c:v>196.63501700006199</c:v>
                </c:pt>
                <c:pt idx="58994">
                  <c:v>196.63574900005099</c:v>
                </c:pt>
                <c:pt idx="58995">
                  <c:v>196.63582400016799</c:v>
                </c:pt>
                <c:pt idx="58996">
                  <c:v>196.63586400019898</c:v>
                </c:pt>
                <c:pt idx="58997">
                  <c:v>196.63664600011501</c:v>
                </c:pt>
                <c:pt idx="58998">
                  <c:v>196.63773699994599</c:v>
                </c:pt>
                <c:pt idx="58999">
                  <c:v>196.63803399998798</c:v>
                </c:pt>
                <c:pt idx="59000">
                  <c:v>196.63856699980801</c:v>
                </c:pt>
                <c:pt idx="59001">
                  <c:v>196.63902999991399</c:v>
                </c:pt>
                <c:pt idx="59002">
                  <c:v>196.64363999981998</c:v>
                </c:pt>
                <c:pt idx="59003">
                  <c:v>196.66488599978001</c:v>
                </c:pt>
                <c:pt idx="59004">
                  <c:v>196.66580100010799</c:v>
                </c:pt>
                <c:pt idx="59005">
                  <c:v>196.66624599994901</c:v>
                </c:pt>
                <c:pt idx="59006">
                  <c:v>196.66696600006603</c:v>
                </c:pt>
                <c:pt idx="59007">
                  <c:v>196.66756000014999</c:v>
                </c:pt>
                <c:pt idx="59008">
                  <c:v>196.67580599980198</c:v>
                </c:pt>
                <c:pt idx="59009">
                  <c:v>196.67627199987598</c:v>
                </c:pt>
                <c:pt idx="59010">
                  <c:v>196.690022999973</c:v>
                </c:pt>
                <c:pt idx="59011">
                  <c:v>196.69176600018503</c:v>
                </c:pt>
                <c:pt idx="59012">
                  <c:v>196.69225799998401</c:v>
                </c:pt>
                <c:pt idx="59013">
                  <c:v>196.69313499980399</c:v>
                </c:pt>
                <c:pt idx="59014">
                  <c:v>196.69371100007902</c:v>
                </c:pt>
                <c:pt idx="59015">
                  <c:v>196.69628500014298</c:v>
                </c:pt>
                <c:pt idx="59016">
                  <c:v>196.69796600010099</c:v>
                </c:pt>
                <c:pt idx="59017">
                  <c:v>196.70466800016499</c:v>
                </c:pt>
                <c:pt idx="59018">
                  <c:v>196.70550099999602</c:v>
                </c:pt>
                <c:pt idx="59019">
                  <c:v>196.71130200003901</c:v>
                </c:pt>
                <c:pt idx="59020">
                  <c:v>196.711910999965</c:v>
                </c:pt>
                <c:pt idx="59021">
                  <c:v>196.71308599981703</c:v>
                </c:pt>
                <c:pt idx="59022">
                  <c:v>196.713913000166</c:v>
                </c:pt>
                <c:pt idx="59023">
                  <c:v>196.71708199985</c:v>
                </c:pt>
                <c:pt idx="59024">
                  <c:v>196.73288900003101</c:v>
                </c:pt>
                <c:pt idx="59025">
                  <c:v>196.73355799977699</c:v>
                </c:pt>
                <c:pt idx="59026">
                  <c:v>196.73475799982</c:v>
                </c:pt>
                <c:pt idx="59027">
                  <c:v>196.73559200009501</c:v>
                </c:pt>
                <c:pt idx="59028">
                  <c:v>196.73670000020098</c:v>
                </c:pt>
                <c:pt idx="59029">
                  <c:v>196.737543999915</c:v>
                </c:pt>
                <c:pt idx="59030">
                  <c:v>196.738256000116</c:v>
                </c:pt>
                <c:pt idx="59031">
                  <c:v>196.73947599994702</c:v>
                </c:pt>
                <c:pt idx="59032">
                  <c:v>196.73972100008498</c:v>
                </c:pt>
                <c:pt idx="59033">
                  <c:v>196.74074400018</c:v>
                </c:pt>
                <c:pt idx="59034">
                  <c:v>196.74119699993699</c:v>
                </c:pt>
                <c:pt idx="59035">
                  <c:v>196.74122000014901</c:v>
                </c:pt>
                <c:pt idx="59036">
                  <c:v>196.74187200007501</c:v>
                </c:pt>
                <c:pt idx="59037">
                  <c:v>196.74192699994799</c:v>
                </c:pt>
                <c:pt idx="59038">
                  <c:v>196.743188999789</c:v>
                </c:pt>
                <c:pt idx="59039">
                  <c:v>196.743249000064</c:v>
                </c:pt>
                <c:pt idx="59040">
                  <c:v>196.74330299994799</c:v>
                </c:pt>
                <c:pt idx="59041">
                  <c:v>196.74411699998001</c:v>
                </c:pt>
                <c:pt idx="59042">
                  <c:v>196.74429499991598</c:v>
                </c:pt>
                <c:pt idx="59043">
                  <c:v>196.76053000011899</c:v>
                </c:pt>
                <c:pt idx="59044">
                  <c:v>196.76122500004499</c:v>
                </c:pt>
                <c:pt idx="59045">
                  <c:v>196.76258800018297</c:v>
                </c:pt>
                <c:pt idx="59046">
                  <c:v>196.763548000035</c:v>
                </c:pt>
                <c:pt idx="59047">
                  <c:v>196.76559400022501</c:v>
                </c:pt>
                <c:pt idx="59048">
                  <c:v>196.76595200007702</c:v>
                </c:pt>
                <c:pt idx="59049">
                  <c:v>196.76620000018298</c:v>
                </c:pt>
                <c:pt idx="59050">
                  <c:v>196.76721399991899</c:v>
                </c:pt>
                <c:pt idx="59051">
                  <c:v>196.76797700003499</c:v>
                </c:pt>
                <c:pt idx="59052">
                  <c:v>196.78018300009998</c:v>
                </c:pt>
                <c:pt idx="59053">
                  <c:v>196.78217599994201</c:v>
                </c:pt>
                <c:pt idx="59054">
                  <c:v>196.803182000167</c:v>
                </c:pt>
                <c:pt idx="59055">
                  <c:v>196.806721000029</c:v>
                </c:pt>
                <c:pt idx="59056">
                  <c:v>196.81029200000901</c:v>
                </c:pt>
                <c:pt idx="59057">
                  <c:v>196.810747000199</c:v>
                </c:pt>
                <c:pt idx="59058">
                  <c:v>196.81154599993499</c:v>
                </c:pt>
                <c:pt idx="59059">
                  <c:v>196.812084000157</c:v>
                </c:pt>
                <c:pt idx="59060">
                  <c:v>196.81405299979801</c:v>
                </c:pt>
                <c:pt idx="59061">
                  <c:v>196.81499699981902</c:v>
                </c:pt>
                <c:pt idx="59062">
                  <c:v>196.81559599985098</c:v>
                </c:pt>
                <c:pt idx="59063">
                  <c:v>196.81593599989301</c:v>
                </c:pt>
                <c:pt idx="59064">
                  <c:v>196.81679199993499</c:v>
                </c:pt>
                <c:pt idx="59065">
                  <c:v>196.81763600010498</c:v>
                </c:pt>
                <c:pt idx="59066">
                  <c:v>196.82541500014798</c:v>
                </c:pt>
                <c:pt idx="59067">
                  <c:v>196.83258499981002</c:v>
                </c:pt>
                <c:pt idx="59068">
                  <c:v>196.83285200016999</c:v>
                </c:pt>
                <c:pt idx="59069">
                  <c:v>196.833357999821</c:v>
                </c:pt>
                <c:pt idx="59070">
                  <c:v>196.833767000043</c:v>
                </c:pt>
                <c:pt idx="59071">
                  <c:v>196.83729300004399</c:v>
                </c:pt>
                <c:pt idx="59072">
                  <c:v>196.837693999896</c:v>
                </c:pt>
                <c:pt idx="59073">
                  <c:v>196.83835800015001</c:v>
                </c:pt>
                <c:pt idx="59074">
                  <c:v>196.838842000033</c:v>
                </c:pt>
                <c:pt idx="59075">
                  <c:v>196.860662999824</c:v>
                </c:pt>
                <c:pt idx="59076">
                  <c:v>196.86228599994098</c:v>
                </c:pt>
                <c:pt idx="59077">
                  <c:v>196.87292800017499</c:v>
                </c:pt>
                <c:pt idx="59078">
                  <c:v>196.883601000081</c:v>
                </c:pt>
                <c:pt idx="59079">
                  <c:v>196.88426199991198</c:v>
                </c:pt>
                <c:pt idx="59080">
                  <c:v>196.88518700013398</c:v>
                </c:pt>
                <c:pt idx="59081">
                  <c:v>196.88540500010203</c:v>
                </c:pt>
                <c:pt idx="59082">
                  <c:v>196.885845999986</c:v>
                </c:pt>
                <c:pt idx="59083">
                  <c:v>196.88631200006</c:v>
                </c:pt>
                <c:pt idx="59084">
                  <c:v>196.88639800005998</c:v>
                </c:pt>
                <c:pt idx="59085">
                  <c:v>196.88652300010202</c:v>
                </c:pt>
                <c:pt idx="59086">
                  <c:v>196.88716400014499</c:v>
                </c:pt>
                <c:pt idx="59087">
                  <c:v>196.88731199994399</c:v>
                </c:pt>
                <c:pt idx="59088">
                  <c:v>196.887686000081</c:v>
                </c:pt>
                <c:pt idx="59089">
                  <c:v>196.887795999828</c:v>
                </c:pt>
                <c:pt idx="59090">
                  <c:v>196.89022400007099</c:v>
                </c:pt>
                <c:pt idx="59091">
                  <c:v>196.90258099990299</c:v>
                </c:pt>
                <c:pt idx="59092">
                  <c:v>196.937158999844</c:v>
                </c:pt>
                <c:pt idx="59093">
                  <c:v>196.95086100000398</c:v>
                </c:pt>
                <c:pt idx="59094">
                  <c:v>196.95371099987798</c:v>
                </c:pt>
                <c:pt idx="59095">
                  <c:v>196.95638800021601</c:v>
                </c:pt>
                <c:pt idx="59096">
                  <c:v>196.95696799999402</c:v>
                </c:pt>
                <c:pt idx="59097">
                  <c:v>196.95797399981498</c:v>
                </c:pt>
                <c:pt idx="59098">
                  <c:v>196.959101000175</c:v>
                </c:pt>
                <c:pt idx="59099">
                  <c:v>196.98156300000798</c:v>
                </c:pt>
                <c:pt idx="59100">
                  <c:v>196.982186999775</c:v>
                </c:pt>
                <c:pt idx="59101">
                  <c:v>196.98318100017698</c:v>
                </c:pt>
                <c:pt idx="59102">
                  <c:v>196.98399299977601</c:v>
                </c:pt>
                <c:pt idx="59103">
                  <c:v>196.99350800010498</c:v>
                </c:pt>
                <c:pt idx="59104">
                  <c:v>196.99422299981902</c:v>
                </c:pt>
                <c:pt idx="59105">
                  <c:v>196.99546399988299</c:v>
                </c:pt>
                <c:pt idx="59106">
                  <c:v>196.99641499982999</c:v>
                </c:pt>
                <c:pt idx="59107">
                  <c:v>196.99721400001999</c:v>
                </c:pt>
                <c:pt idx="59108">
                  <c:v>197.00676499996899</c:v>
                </c:pt>
                <c:pt idx="59109">
                  <c:v>197.007331999884</c:v>
                </c:pt>
                <c:pt idx="59110">
                  <c:v>197.00768399980001</c:v>
                </c:pt>
                <c:pt idx="59111">
                  <c:v>197.008344000096</c:v>
                </c:pt>
                <c:pt idx="59112">
                  <c:v>197.00836299989501</c:v>
                </c:pt>
                <c:pt idx="59113">
                  <c:v>197.00914799977897</c:v>
                </c:pt>
                <c:pt idx="59114">
                  <c:v>197.00967700009599</c:v>
                </c:pt>
                <c:pt idx="59115">
                  <c:v>197.01065900016999</c:v>
                </c:pt>
                <c:pt idx="59116">
                  <c:v>197.02702999984402</c:v>
                </c:pt>
                <c:pt idx="59117">
                  <c:v>197.02748200006602</c:v>
                </c:pt>
                <c:pt idx="59118">
                  <c:v>197.02822699991802</c:v>
                </c:pt>
                <c:pt idx="59119">
                  <c:v>197.02871400022499</c:v>
                </c:pt>
                <c:pt idx="59120">
                  <c:v>197.02971900005599</c:v>
                </c:pt>
                <c:pt idx="59121">
                  <c:v>197.03205199993999</c:v>
                </c:pt>
                <c:pt idx="59122">
                  <c:v>197.032939000109</c:v>
                </c:pt>
                <c:pt idx="59123">
                  <c:v>197.03428799994001</c:v>
                </c:pt>
                <c:pt idx="59124">
                  <c:v>197.034843999972</c:v>
                </c:pt>
                <c:pt idx="59125">
                  <c:v>197.03536899987699</c:v>
                </c:pt>
                <c:pt idx="59126">
                  <c:v>197.044579999783</c:v>
                </c:pt>
                <c:pt idx="59127">
                  <c:v>197.07340900003999</c:v>
                </c:pt>
                <c:pt idx="59128">
                  <c:v>197.07566299985001</c:v>
                </c:pt>
                <c:pt idx="59129">
                  <c:v>197.076123999977</c:v>
                </c:pt>
                <c:pt idx="59130">
                  <c:v>197.07628500009301</c:v>
                </c:pt>
                <c:pt idx="59131">
                  <c:v>197.07666100020998</c:v>
                </c:pt>
                <c:pt idx="59132">
                  <c:v>197.07743400021999</c:v>
                </c:pt>
                <c:pt idx="59133">
                  <c:v>197.07825200021</c:v>
                </c:pt>
                <c:pt idx="59134">
                  <c:v>197.07841499985</c:v>
                </c:pt>
                <c:pt idx="59135">
                  <c:v>197.08506200004101</c:v>
                </c:pt>
                <c:pt idx="59136">
                  <c:v>197.085734000211</c:v>
                </c:pt>
                <c:pt idx="59137">
                  <c:v>197.08710299982999</c:v>
                </c:pt>
                <c:pt idx="59138">
                  <c:v>197.08812399994702</c:v>
                </c:pt>
                <c:pt idx="59139">
                  <c:v>197.103005999906</c:v>
                </c:pt>
                <c:pt idx="59140">
                  <c:v>197.10367700008601</c:v>
                </c:pt>
                <c:pt idx="59141">
                  <c:v>197.103827999853</c:v>
                </c:pt>
                <c:pt idx="59142">
                  <c:v>197.10463100000101</c:v>
                </c:pt>
                <c:pt idx="59143">
                  <c:v>197.10493999991701</c:v>
                </c:pt>
                <c:pt idx="59144">
                  <c:v>197.10570699999099</c:v>
                </c:pt>
                <c:pt idx="59145">
                  <c:v>197.10584599988499</c:v>
                </c:pt>
                <c:pt idx="59146">
                  <c:v>197.10597099992799</c:v>
                </c:pt>
                <c:pt idx="59147">
                  <c:v>197.108963000118</c:v>
                </c:pt>
                <c:pt idx="59148">
                  <c:v>197.109293999801</c:v>
                </c:pt>
                <c:pt idx="59149">
                  <c:v>197.11026599998098</c:v>
                </c:pt>
                <c:pt idx="59150">
                  <c:v>197.11055100015</c:v>
                </c:pt>
                <c:pt idx="59151">
                  <c:v>197.11161799978001</c:v>
                </c:pt>
                <c:pt idx="59152">
                  <c:v>197.11172100005498</c:v>
                </c:pt>
                <c:pt idx="59153">
                  <c:v>197.111818999928</c:v>
                </c:pt>
                <c:pt idx="59154">
                  <c:v>197.11190399993899</c:v>
                </c:pt>
                <c:pt idx="59155">
                  <c:v>197.11306399994999</c:v>
                </c:pt>
                <c:pt idx="59156">
                  <c:v>197.113548999823</c:v>
                </c:pt>
                <c:pt idx="59157">
                  <c:v>197.11435299996</c:v>
                </c:pt>
                <c:pt idx="59158">
                  <c:v>197.11497700018299</c:v>
                </c:pt>
                <c:pt idx="59159">
                  <c:v>197.12503500022598</c:v>
                </c:pt>
                <c:pt idx="59160">
                  <c:v>197.12531300001498</c:v>
                </c:pt>
                <c:pt idx="59161">
                  <c:v>197.12566599991899</c:v>
                </c:pt>
                <c:pt idx="59162">
                  <c:v>197.126350999951</c:v>
                </c:pt>
                <c:pt idx="59163">
                  <c:v>197.126772000046</c:v>
                </c:pt>
                <c:pt idx="59164">
                  <c:v>197.144581999964</c:v>
                </c:pt>
                <c:pt idx="59165">
                  <c:v>197.161182999934</c:v>
                </c:pt>
                <c:pt idx="59166">
                  <c:v>197.16154199977601</c:v>
                </c:pt>
                <c:pt idx="59167">
                  <c:v>197.16224800003999</c:v>
                </c:pt>
                <c:pt idx="59168">
                  <c:v>197.16281699993399</c:v>
                </c:pt>
                <c:pt idx="59169">
                  <c:v>197.169597000083</c:v>
                </c:pt>
                <c:pt idx="59170">
                  <c:v>197.19209499999101</c:v>
                </c:pt>
                <c:pt idx="59171">
                  <c:v>197.20111300011899</c:v>
                </c:pt>
                <c:pt idx="59172">
                  <c:v>197.201932000098</c:v>
                </c:pt>
                <c:pt idx="59173">
                  <c:v>197.203210000225</c:v>
                </c:pt>
                <c:pt idx="59174">
                  <c:v>197.20417999997099</c:v>
                </c:pt>
                <c:pt idx="59175">
                  <c:v>197.20690099984401</c:v>
                </c:pt>
                <c:pt idx="59176">
                  <c:v>197.224271999857</c:v>
                </c:pt>
                <c:pt idx="59177">
                  <c:v>197.224914999878</c:v>
                </c:pt>
                <c:pt idx="59178">
                  <c:v>197.22540000020598</c:v>
                </c:pt>
                <c:pt idx="59179">
                  <c:v>197.22606999994201</c:v>
                </c:pt>
                <c:pt idx="59180">
                  <c:v>197.22609900009002</c:v>
                </c:pt>
                <c:pt idx="59181">
                  <c:v>197.226998000132</c:v>
                </c:pt>
                <c:pt idx="59182">
                  <c:v>197.22726700001601</c:v>
                </c:pt>
                <c:pt idx="59183">
                  <c:v>197.228194000217</c:v>
                </c:pt>
                <c:pt idx="59184">
                  <c:v>197.23731200019699</c:v>
                </c:pt>
                <c:pt idx="59185">
                  <c:v>197.24500399979601</c:v>
                </c:pt>
                <c:pt idx="59186">
                  <c:v>197.25156300000799</c:v>
                </c:pt>
                <c:pt idx="59187">
                  <c:v>197.26916699983099</c:v>
                </c:pt>
                <c:pt idx="59188">
                  <c:v>197.269901999789</c:v>
                </c:pt>
                <c:pt idx="59189">
                  <c:v>197.271242000169</c:v>
                </c:pt>
                <c:pt idx="59190">
                  <c:v>197.27221199991598</c:v>
                </c:pt>
                <c:pt idx="59191">
                  <c:v>197.27759699981098</c:v>
                </c:pt>
                <c:pt idx="59192">
                  <c:v>197.27809899995898</c:v>
                </c:pt>
                <c:pt idx="59193">
                  <c:v>197.27885400016001</c:v>
                </c:pt>
                <c:pt idx="59194">
                  <c:v>197.27942100007502</c:v>
                </c:pt>
                <c:pt idx="59195">
                  <c:v>197.284803000002</c:v>
                </c:pt>
                <c:pt idx="59196">
                  <c:v>197.28527999996001</c:v>
                </c:pt>
                <c:pt idx="59197">
                  <c:v>197.28565100012901</c:v>
                </c:pt>
                <c:pt idx="59198">
                  <c:v>197.28612300013899</c:v>
                </c:pt>
                <c:pt idx="59199">
                  <c:v>197.28674199996001</c:v>
                </c:pt>
                <c:pt idx="59200">
                  <c:v>197.28876799990698</c:v>
                </c:pt>
                <c:pt idx="59201">
                  <c:v>197.28931899999202</c:v>
                </c:pt>
                <c:pt idx="59202">
                  <c:v>197.29058299981202</c:v>
                </c:pt>
                <c:pt idx="59203">
                  <c:v>197.29139499986499</c:v>
                </c:pt>
                <c:pt idx="59204">
                  <c:v>197.29549800013001</c:v>
                </c:pt>
                <c:pt idx="59205">
                  <c:v>197.31214700004699</c:v>
                </c:pt>
                <c:pt idx="59206">
                  <c:v>197.31282800012099</c:v>
                </c:pt>
                <c:pt idx="59207">
                  <c:v>197.314143999847</c:v>
                </c:pt>
                <c:pt idx="59208">
                  <c:v>197.31504499986801</c:v>
                </c:pt>
                <c:pt idx="59209">
                  <c:v>197.329077000176</c:v>
                </c:pt>
                <c:pt idx="59210">
                  <c:v>197.33317100008199</c:v>
                </c:pt>
                <c:pt idx="59211">
                  <c:v>197.333308999986</c:v>
                </c:pt>
                <c:pt idx="59212">
                  <c:v>197.33389000020901</c:v>
                </c:pt>
                <c:pt idx="59213">
                  <c:v>197.33389200018701</c:v>
                </c:pt>
                <c:pt idx="59214">
                  <c:v>197.335266000209</c:v>
                </c:pt>
                <c:pt idx="59215">
                  <c:v>197.33626900006101</c:v>
                </c:pt>
                <c:pt idx="59216">
                  <c:v>197.33989299993399</c:v>
                </c:pt>
                <c:pt idx="59217">
                  <c:v>197.34052200010402</c:v>
                </c:pt>
                <c:pt idx="59218">
                  <c:v>197.34092899989199</c:v>
                </c:pt>
                <c:pt idx="59219">
                  <c:v>197.34158900018798</c:v>
                </c:pt>
                <c:pt idx="59220">
                  <c:v>197.342115000083</c:v>
                </c:pt>
                <c:pt idx="59221">
                  <c:v>197.38115500013001</c:v>
                </c:pt>
                <c:pt idx="59222">
                  <c:v>197.385281000151</c:v>
                </c:pt>
                <c:pt idx="59223">
                  <c:v>197.38529599999299</c:v>
                </c:pt>
                <c:pt idx="59224">
                  <c:v>197.38589000007701</c:v>
                </c:pt>
                <c:pt idx="59225">
                  <c:v>197.387119999802</c:v>
                </c:pt>
                <c:pt idx="59226">
                  <c:v>197.38792399994</c:v>
                </c:pt>
                <c:pt idx="59227">
                  <c:v>197.39145899984499</c:v>
                </c:pt>
                <c:pt idx="59228">
                  <c:v>197.39210899979298</c:v>
                </c:pt>
                <c:pt idx="59229">
                  <c:v>197.39356499985598</c:v>
                </c:pt>
                <c:pt idx="59230">
                  <c:v>197.39449000007798</c:v>
                </c:pt>
                <c:pt idx="59231">
                  <c:v>197.41026200017501</c:v>
                </c:pt>
                <c:pt idx="59232">
                  <c:v>197.42684299990202</c:v>
                </c:pt>
                <c:pt idx="59233">
                  <c:v>197.42750800014599</c:v>
                </c:pt>
                <c:pt idx="59234">
                  <c:v>197.42863000010402</c:v>
                </c:pt>
                <c:pt idx="59235">
                  <c:v>197.42888100017802</c:v>
                </c:pt>
                <c:pt idx="59236">
                  <c:v>197.42950199997699</c:v>
                </c:pt>
                <c:pt idx="59237">
                  <c:v>197.43325299987097</c:v>
                </c:pt>
                <c:pt idx="59238">
                  <c:v>197.45253800010602</c:v>
                </c:pt>
                <c:pt idx="59239">
                  <c:v>197.45323300003201</c:v>
                </c:pt>
                <c:pt idx="59240">
                  <c:v>197.454597000159</c:v>
                </c:pt>
                <c:pt idx="59241">
                  <c:v>197.45558400018098</c:v>
                </c:pt>
                <c:pt idx="59242">
                  <c:v>197.45817700004397</c:v>
                </c:pt>
                <c:pt idx="59243">
                  <c:v>197.460838000097</c:v>
                </c:pt>
                <c:pt idx="59244">
                  <c:v>197.47114600022502</c:v>
                </c:pt>
                <c:pt idx="59245">
                  <c:v>197.490416000164</c:v>
                </c:pt>
                <c:pt idx="59246">
                  <c:v>197.49159399998399</c:v>
                </c:pt>
                <c:pt idx="59247">
                  <c:v>197.49219100003702</c:v>
                </c:pt>
                <c:pt idx="59248">
                  <c:v>197.493273999953</c:v>
                </c:pt>
                <c:pt idx="59249">
                  <c:v>197.494074000132</c:v>
                </c:pt>
                <c:pt idx="59250">
                  <c:v>197.49444099988898</c:v>
                </c:pt>
                <c:pt idx="59251">
                  <c:v>197.49503499997402</c:v>
                </c:pt>
                <c:pt idx="59252">
                  <c:v>197.496157999921</c:v>
                </c:pt>
                <c:pt idx="59253">
                  <c:v>197.496955000133</c:v>
                </c:pt>
                <c:pt idx="59254">
                  <c:v>197.50458199996501</c:v>
                </c:pt>
                <c:pt idx="59255">
                  <c:v>197.50513400003902</c:v>
                </c:pt>
                <c:pt idx="59256">
                  <c:v>197.50607000014401</c:v>
                </c:pt>
                <c:pt idx="59257">
                  <c:v>197.507037999912</c:v>
                </c:pt>
                <c:pt idx="59258">
                  <c:v>197.51818299982901</c:v>
                </c:pt>
                <c:pt idx="59259">
                  <c:v>197.51871300013499</c:v>
                </c:pt>
                <c:pt idx="59260">
                  <c:v>197.518789999776</c:v>
                </c:pt>
                <c:pt idx="59261">
                  <c:v>197.51981199988202</c:v>
                </c:pt>
                <c:pt idx="59262">
                  <c:v>197.52055600019898</c:v>
                </c:pt>
                <c:pt idx="59263">
                  <c:v>197.52740800004102</c:v>
                </c:pt>
                <c:pt idx="59264">
                  <c:v>197.528120999777</c:v>
                </c:pt>
                <c:pt idx="59265">
                  <c:v>197.52814000003099</c:v>
                </c:pt>
                <c:pt idx="59266">
                  <c:v>197.52874499999899</c:v>
                </c:pt>
                <c:pt idx="59267">
                  <c:v>197.529423000105</c:v>
                </c:pt>
                <c:pt idx="59268">
                  <c:v>197.52999399997802</c:v>
                </c:pt>
                <c:pt idx="59269">
                  <c:v>197.530492000169</c:v>
                </c:pt>
                <c:pt idx="59270">
                  <c:v>197.53079800011599</c:v>
                </c:pt>
                <c:pt idx="59271">
                  <c:v>197.556720000193</c:v>
                </c:pt>
                <c:pt idx="59272">
                  <c:v>197.55837599995999</c:v>
                </c:pt>
                <c:pt idx="59273">
                  <c:v>197.55904100020399</c:v>
                </c:pt>
                <c:pt idx="59274">
                  <c:v>197.55973600012999</c:v>
                </c:pt>
                <c:pt idx="59275">
                  <c:v>197.56026100003498</c:v>
                </c:pt>
                <c:pt idx="59276">
                  <c:v>197.56108199999201</c:v>
                </c:pt>
                <c:pt idx="59277">
                  <c:v>197.57431200014202</c:v>
                </c:pt>
                <c:pt idx="59278">
                  <c:v>197.575074999804</c:v>
                </c:pt>
                <c:pt idx="59279">
                  <c:v>197.57648399991001</c:v>
                </c:pt>
                <c:pt idx="59280">
                  <c:v>197.57746400000499</c:v>
                </c:pt>
                <c:pt idx="59281">
                  <c:v>197.579995000069</c:v>
                </c:pt>
                <c:pt idx="59282">
                  <c:v>197.584068000196</c:v>
                </c:pt>
                <c:pt idx="59283">
                  <c:v>197.584473000006</c:v>
                </c:pt>
                <c:pt idx="59284">
                  <c:v>197.58513899978399</c:v>
                </c:pt>
                <c:pt idx="59285">
                  <c:v>197.585603999868</c:v>
                </c:pt>
                <c:pt idx="59286">
                  <c:v>197.596522999901</c:v>
                </c:pt>
                <c:pt idx="59287">
                  <c:v>197.597018000124</c:v>
                </c:pt>
                <c:pt idx="59288">
                  <c:v>197.59788500005001</c:v>
                </c:pt>
                <c:pt idx="59289">
                  <c:v>197.59853999994399</c:v>
                </c:pt>
                <c:pt idx="59290">
                  <c:v>197.610422999787</c:v>
                </c:pt>
                <c:pt idx="59291">
                  <c:v>197.61107000022</c:v>
                </c:pt>
                <c:pt idx="59292">
                  <c:v>197.61760199980898</c:v>
                </c:pt>
                <c:pt idx="59293">
                  <c:v>197.618212000179</c:v>
                </c:pt>
                <c:pt idx="59294">
                  <c:v>197.61944799984101</c:v>
                </c:pt>
                <c:pt idx="59295">
                  <c:v>197.620287000063</c:v>
                </c:pt>
                <c:pt idx="59296">
                  <c:v>197.621137000169</c:v>
                </c:pt>
                <c:pt idx="59297">
                  <c:v>197.62179800000001</c:v>
                </c:pt>
                <c:pt idx="59298">
                  <c:v>197.62295900000001</c:v>
                </c:pt>
                <c:pt idx="59299">
                  <c:v>197.623805000148</c:v>
                </c:pt>
                <c:pt idx="59300">
                  <c:v>197.629632999905</c:v>
                </c:pt>
                <c:pt idx="59301">
                  <c:v>197.630059999937</c:v>
                </c:pt>
                <c:pt idx="59302">
                  <c:v>197.63032499986301</c:v>
                </c:pt>
                <c:pt idx="59303">
                  <c:v>197.63148299989501</c:v>
                </c:pt>
                <c:pt idx="59304">
                  <c:v>197.63230899979999</c:v>
                </c:pt>
                <c:pt idx="59305">
                  <c:v>197.63718800004398</c:v>
                </c:pt>
                <c:pt idx="59306">
                  <c:v>197.63754099994901</c:v>
                </c:pt>
                <c:pt idx="59307">
                  <c:v>197.63808900006501</c:v>
                </c:pt>
                <c:pt idx="59308">
                  <c:v>197.63849899982199</c:v>
                </c:pt>
                <c:pt idx="59309">
                  <c:v>197.641767999812</c:v>
                </c:pt>
                <c:pt idx="59310">
                  <c:v>197.655814999961</c:v>
                </c:pt>
                <c:pt idx="59311">
                  <c:v>197.65619300005702</c:v>
                </c:pt>
                <c:pt idx="59312">
                  <c:v>197.65698899982399</c:v>
                </c:pt>
                <c:pt idx="59313">
                  <c:v>197.657541999888</c:v>
                </c:pt>
                <c:pt idx="59314">
                  <c:v>197.66129199979298</c:v>
                </c:pt>
                <c:pt idx="59315">
                  <c:v>197.661936999793</c:v>
                </c:pt>
                <c:pt idx="59316">
                  <c:v>197.663282000121</c:v>
                </c:pt>
                <c:pt idx="59317">
                  <c:v>197.664220000206</c:v>
                </c:pt>
                <c:pt idx="59318">
                  <c:v>197.67029700005799</c:v>
                </c:pt>
                <c:pt idx="59319">
                  <c:v>197.68498099983799</c:v>
                </c:pt>
                <c:pt idx="59320">
                  <c:v>197.68720699994401</c:v>
                </c:pt>
                <c:pt idx="59321">
                  <c:v>197.687622000103</c:v>
                </c:pt>
                <c:pt idx="59322">
                  <c:v>197.68827799998598</c:v>
                </c:pt>
                <c:pt idx="59323">
                  <c:v>197.68953799984899</c:v>
                </c:pt>
                <c:pt idx="59324">
                  <c:v>197.69045700013501</c:v>
                </c:pt>
                <c:pt idx="59325">
                  <c:v>197.69045800012401</c:v>
                </c:pt>
                <c:pt idx="59326">
                  <c:v>197.69834999988203</c:v>
                </c:pt>
                <c:pt idx="59327">
                  <c:v>197.69997599996699</c:v>
                </c:pt>
                <c:pt idx="59328">
                  <c:v>197.70046499979799</c:v>
                </c:pt>
                <c:pt idx="59329">
                  <c:v>197.70142500010402</c:v>
                </c:pt>
                <c:pt idx="59330">
                  <c:v>197.70213399988202</c:v>
                </c:pt>
                <c:pt idx="59331">
                  <c:v>197.72056500005399</c:v>
                </c:pt>
                <c:pt idx="59332">
                  <c:v>197.72186899990601</c:v>
                </c:pt>
                <c:pt idx="59333">
                  <c:v>197.723881000001</c:v>
                </c:pt>
                <c:pt idx="59334">
                  <c:v>197.73175299996998</c:v>
                </c:pt>
                <c:pt idx="59335">
                  <c:v>197.75018300015199</c:v>
                </c:pt>
                <c:pt idx="59336">
                  <c:v>197.753365000153</c:v>
                </c:pt>
                <c:pt idx="59337">
                  <c:v>197.753983999973</c:v>
                </c:pt>
                <c:pt idx="59338">
                  <c:v>197.7552190001</c:v>
                </c:pt>
                <c:pt idx="59339">
                  <c:v>197.75616900005801</c:v>
                </c:pt>
                <c:pt idx="59340">
                  <c:v>197.757521999847</c:v>
                </c:pt>
                <c:pt idx="59341">
                  <c:v>197.76898400004899</c:v>
                </c:pt>
                <c:pt idx="59342">
                  <c:v>197.76965399978499</c:v>
                </c:pt>
                <c:pt idx="59343">
                  <c:v>197.77105399998598</c:v>
                </c:pt>
                <c:pt idx="59344">
                  <c:v>197.772134999922</c:v>
                </c:pt>
                <c:pt idx="59345">
                  <c:v>197.78448299985001</c:v>
                </c:pt>
                <c:pt idx="59346">
                  <c:v>197.78520699992401</c:v>
                </c:pt>
                <c:pt idx="59347">
                  <c:v>197.786457999882</c:v>
                </c:pt>
                <c:pt idx="59348">
                  <c:v>197.78728700021</c:v>
                </c:pt>
                <c:pt idx="59349">
                  <c:v>197.79668799992498</c:v>
                </c:pt>
                <c:pt idx="59350">
                  <c:v>197.797276000073</c:v>
                </c:pt>
                <c:pt idx="59351">
                  <c:v>197.798448999947</c:v>
                </c:pt>
                <c:pt idx="59352">
                  <c:v>197.79922099996799</c:v>
                </c:pt>
                <c:pt idx="59353">
                  <c:v>197.80804399988401</c:v>
                </c:pt>
                <c:pt idx="59354">
                  <c:v>197.821514000224</c:v>
                </c:pt>
                <c:pt idx="59355">
                  <c:v>197.82206999980102</c:v>
                </c:pt>
                <c:pt idx="59356">
                  <c:v>197.82306900015101</c:v>
                </c:pt>
                <c:pt idx="59357">
                  <c:v>197.823787999823</c:v>
                </c:pt>
                <c:pt idx="59358">
                  <c:v>197.83381700017301</c:v>
                </c:pt>
                <c:pt idx="59359">
                  <c:v>197.834462000173</c:v>
                </c:pt>
                <c:pt idx="59360">
                  <c:v>197.835410000152</c:v>
                </c:pt>
                <c:pt idx="59361">
                  <c:v>197.83562800012001</c:v>
                </c:pt>
                <c:pt idx="59362">
                  <c:v>197.83642899983502</c:v>
                </c:pt>
                <c:pt idx="59363">
                  <c:v>197.854407999784</c:v>
                </c:pt>
                <c:pt idx="59364">
                  <c:v>197.86270799977498</c:v>
                </c:pt>
                <c:pt idx="59365">
                  <c:v>197.870083999987</c:v>
                </c:pt>
                <c:pt idx="59366">
                  <c:v>197.87078799981799</c:v>
                </c:pt>
                <c:pt idx="59367">
                  <c:v>197.87211799985002</c:v>
                </c:pt>
                <c:pt idx="59368">
                  <c:v>197.87300300004</c:v>
                </c:pt>
                <c:pt idx="59369">
                  <c:v>197.882549000041</c:v>
                </c:pt>
                <c:pt idx="59370">
                  <c:v>197.883085999819</c:v>
                </c:pt>
                <c:pt idx="59371">
                  <c:v>197.88400500010499</c:v>
                </c:pt>
                <c:pt idx="59372">
                  <c:v>197.88471699985098</c:v>
                </c:pt>
                <c:pt idx="59373">
                  <c:v>197.88576300015802</c:v>
                </c:pt>
                <c:pt idx="59374">
                  <c:v>197.897919999832</c:v>
                </c:pt>
                <c:pt idx="59375">
                  <c:v>197.90165299991699</c:v>
                </c:pt>
                <c:pt idx="59376">
                  <c:v>197.90229299997</c:v>
                </c:pt>
                <c:pt idx="59377">
                  <c:v>197.90267300004399</c:v>
                </c:pt>
                <c:pt idx="59378">
                  <c:v>197.903340999801</c:v>
                </c:pt>
                <c:pt idx="59379">
                  <c:v>197.90354499991699</c:v>
                </c:pt>
                <c:pt idx="59380">
                  <c:v>197.90442400017102</c:v>
                </c:pt>
                <c:pt idx="59381">
                  <c:v>197.90455200018098</c:v>
                </c:pt>
                <c:pt idx="59382">
                  <c:v>197.90576900004399</c:v>
                </c:pt>
                <c:pt idx="59383">
                  <c:v>197.90901799979099</c:v>
                </c:pt>
                <c:pt idx="59384">
                  <c:v>197.90963200011899</c:v>
                </c:pt>
                <c:pt idx="59385">
                  <c:v>197.910767999928</c:v>
                </c:pt>
                <c:pt idx="59386">
                  <c:v>197.911497999939</c:v>
                </c:pt>
                <c:pt idx="59387">
                  <c:v>197.91988699989798</c:v>
                </c:pt>
                <c:pt idx="59388">
                  <c:v>197.92049999978101</c:v>
                </c:pt>
                <c:pt idx="59389">
                  <c:v>197.92156899984499</c:v>
                </c:pt>
                <c:pt idx="59390">
                  <c:v>197.922415999983</c:v>
                </c:pt>
                <c:pt idx="59391">
                  <c:v>197.93553899990002</c:v>
                </c:pt>
                <c:pt idx="59392">
                  <c:v>197.93774299978301</c:v>
                </c:pt>
                <c:pt idx="59393">
                  <c:v>197.94242499983702</c:v>
                </c:pt>
                <c:pt idx="59394">
                  <c:v>197.94315599983702</c:v>
                </c:pt>
                <c:pt idx="59395">
                  <c:v>197.94444899980499</c:v>
                </c:pt>
                <c:pt idx="59396">
                  <c:v>197.94544800015501</c:v>
                </c:pt>
                <c:pt idx="59397">
                  <c:v>197.96685299979799</c:v>
                </c:pt>
                <c:pt idx="59398">
                  <c:v>197.96749299985001</c:v>
                </c:pt>
                <c:pt idx="59399">
                  <c:v>197.968027000115</c:v>
                </c:pt>
                <c:pt idx="59400">
                  <c:v>197.96850500006198</c:v>
                </c:pt>
                <c:pt idx="59401">
                  <c:v>197.96929399990401</c:v>
                </c:pt>
                <c:pt idx="59402">
                  <c:v>197.97255799994599</c:v>
                </c:pt>
                <c:pt idx="59403">
                  <c:v>197.98335299992601</c:v>
                </c:pt>
                <c:pt idx="59404">
                  <c:v>197.98385500007399</c:v>
                </c:pt>
                <c:pt idx="59405">
                  <c:v>197.98458500008499</c:v>
                </c:pt>
                <c:pt idx="59406">
                  <c:v>197.98515899992702</c:v>
                </c:pt>
                <c:pt idx="59407">
                  <c:v>197.988392999832</c:v>
                </c:pt>
                <c:pt idx="59408">
                  <c:v>198.01910700016299</c:v>
                </c:pt>
                <c:pt idx="59409">
                  <c:v>198.025007000069</c:v>
                </c:pt>
                <c:pt idx="59410">
                  <c:v>198.02543500009</c:v>
                </c:pt>
                <c:pt idx="59411">
                  <c:v>198.02622299994201</c:v>
                </c:pt>
                <c:pt idx="59412">
                  <c:v>198.02675199980501</c:v>
                </c:pt>
                <c:pt idx="59413">
                  <c:v>198.03501900014402</c:v>
                </c:pt>
                <c:pt idx="59414">
                  <c:v>198.03751100016498</c:v>
                </c:pt>
                <c:pt idx="59415">
                  <c:v>198.03812800000699</c:v>
                </c:pt>
                <c:pt idx="59416">
                  <c:v>198.039279000113</c:v>
                </c:pt>
                <c:pt idx="59417">
                  <c:v>198.04049399999698</c:v>
                </c:pt>
                <c:pt idx="59418">
                  <c:v>198.06739900013699</c:v>
                </c:pt>
                <c:pt idx="59419">
                  <c:v>198.06781899978799</c:v>
                </c:pt>
                <c:pt idx="59420">
                  <c:v>198.06812099977799</c:v>
                </c:pt>
                <c:pt idx="59421">
                  <c:v>198.069383000074</c:v>
                </c:pt>
                <c:pt idx="59422">
                  <c:v>198.07020700000001</c:v>
                </c:pt>
                <c:pt idx="59423">
                  <c:v>198.077301000012</c:v>
                </c:pt>
                <c:pt idx="59424">
                  <c:v>198.07790499999101</c:v>
                </c:pt>
                <c:pt idx="59425">
                  <c:v>198.07902000002198</c:v>
                </c:pt>
                <c:pt idx="59426">
                  <c:v>198.07989199989598</c:v>
                </c:pt>
                <c:pt idx="59427">
                  <c:v>198.08509599988599</c:v>
                </c:pt>
                <c:pt idx="59428">
                  <c:v>198.09729700000301</c:v>
                </c:pt>
                <c:pt idx="59429">
                  <c:v>198.09796099980301</c:v>
                </c:pt>
                <c:pt idx="59430">
                  <c:v>198.09927599999298</c:v>
                </c:pt>
                <c:pt idx="59431">
                  <c:v>198.10022899991901</c:v>
                </c:pt>
                <c:pt idx="59432">
                  <c:v>198.104177000004</c:v>
                </c:pt>
                <c:pt idx="59433">
                  <c:v>198.112088000016</c:v>
                </c:pt>
                <c:pt idx="59434">
                  <c:v>198.11274899984699</c:v>
                </c:pt>
                <c:pt idx="59435">
                  <c:v>198.11407399993101</c:v>
                </c:pt>
                <c:pt idx="59436">
                  <c:v>198.11498699982602</c:v>
                </c:pt>
                <c:pt idx="59437">
                  <c:v>198.11659700007999</c:v>
                </c:pt>
                <c:pt idx="59438">
                  <c:v>198.12792599987</c:v>
                </c:pt>
                <c:pt idx="59439">
                  <c:v>198.12853699977401</c:v>
                </c:pt>
                <c:pt idx="59440">
                  <c:v>198.129596999933</c:v>
                </c:pt>
                <c:pt idx="59441">
                  <c:v>198.13037399990202</c:v>
                </c:pt>
                <c:pt idx="59442">
                  <c:v>198.13161199999698</c:v>
                </c:pt>
                <c:pt idx="59443">
                  <c:v>198.14188700001901</c:v>
                </c:pt>
                <c:pt idx="59444">
                  <c:v>198.15999899992599</c:v>
                </c:pt>
                <c:pt idx="59445">
                  <c:v>198.160519999873</c:v>
                </c:pt>
                <c:pt idx="59446">
                  <c:v>198.16138599981002</c:v>
                </c:pt>
                <c:pt idx="59447">
                  <c:v>198.16215799983098</c:v>
                </c:pt>
                <c:pt idx="59448">
                  <c:v>198.164916000223</c:v>
                </c:pt>
                <c:pt idx="59449">
                  <c:v>198.173619000044</c:v>
                </c:pt>
                <c:pt idx="59450">
                  <c:v>198.17433099979101</c:v>
                </c:pt>
                <c:pt idx="59451">
                  <c:v>198.174549000214</c:v>
                </c:pt>
                <c:pt idx="59452">
                  <c:v>198.17521799996001</c:v>
                </c:pt>
                <c:pt idx="59453">
                  <c:v>198.17563200012901</c:v>
                </c:pt>
                <c:pt idx="59454">
                  <c:v>198.17643599981201</c:v>
                </c:pt>
                <c:pt idx="59455">
                  <c:v>198.17666800008701</c:v>
                </c:pt>
                <c:pt idx="59456">
                  <c:v>198.17732499996001</c:v>
                </c:pt>
                <c:pt idx="59457">
                  <c:v>198.17954100017198</c:v>
                </c:pt>
                <c:pt idx="59458">
                  <c:v>198.194932000205</c:v>
                </c:pt>
                <c:pt idx="59459">
                  <c:v>198.19906600014201</c:v>
                </c:pt>
                <c:pt idx="59460">
                  <c:v>198.19962700012098</c:v>
                </c:pt>
                <c:pt idx="59461">
                  <c:v>198.20074900007901</c:v>
                </c:pt>
                <c:pt idx="59462">
                  <c:v>198.20147500013201</c:v>
                </c:pt>
                <c:pt idx="59463">
                  <c:v>198.20797400006899</c:v>
                </c:pt>
                <c:pt idx="59464">
                  <c:v>198.20857700005899</c:v>
                </c:pt>
                <c:pt idx="59465">
                  <c:v>198.20863199993198</c:v>
                </c:pt>
                <c:pt idx="59466">
                  <c:v>198.20928299986898</c:v>
                </c:pt>
                <c:pt idx="59467">
                  <c:v>198.20986600007001</c:v>
                </c:pt>
                <c:pt idx="59468">
                  <c:v>198.210586000186</c:v>
                </c:pt>
                <c:pt idx="59469">
                  <c:v>198.21069699992202</c:v>
                </c:pt>
                <c:pt idx="59470">
                  <c:v>198.21160099991101</c:v>
                </c:pt>
                <c:pt idx="59471">
                  <c:v>198.21355800013399</c:v>
                </c:pt>
                <c:pt idx="59472">
                  <c:v>198.214758000176</c:v>
                </c:pt>
                <c:pt idx="59473">
                  <c:v>198.21519800007002</c:v>
                </c:pt>
                <c:pt idx="59474">
                  <c:v>198.215971000081</c:v>
                </c:pt>
                <c:pt idx="59475">
                  <c:v>198.21653000008101</c:v>
                </c:pt>
                <c:pt idx="59476">
                  <c:v>198.227093999776</c:v>
                </c:pt>
                <c:pt idx="59477">
                  <c:v>198.23565200022102</c:v>
                </c:pt>
                <c:pt idx="59478">
                  <c:v>198.236138000083</c:v>
                </c:pt>
                <c:pt idx="59479">
                  <c:v>198.23688699989302</c:v>
                </c:pt>
                <c:pt idx="59480">
                  <c:v>198.237985000105</c:v>
                </c:pt>
                <c:pt idx="59481">
                  <c:v>198.23923500007299</c:v>
                </c:pt>
                <c:pt idx="59482">
                  <c:v>198.26813999998097</c:v>
                </c:pt>
                <c:pt idx="59483">
                  <c:v>198.271500999908</c:v>
                </c:pt>
                <c:pt idx="59484">
                  <c:v>198.281339999994</c:v>
                </c:pt>
                <c:pt idx="59485">
                  <c:v>198.29111899980398</c:v>
                </c:pt>
                <c:pt idx="59486">
                  <c:v>198.29726199986899</c:v>
                </c:pt>
                <c:pt idx="59487">
                  <c:v>198.29775400012201</c:v>
                </c:pt>
                <c:pt idx="59488">
                  <c:v>198.298508999869</c:v>
                </c:pt>
                <c:pt idx="59489">
                  <c:v>198.29916900016499</c:v>
                </c:pt>
                <c:pt idx="59490">
                  <c:v>198.30934999981702</c:v>
                </c:pt>
                <c:pt idx="59491">
                  <c:v>198.30993999994399</c:v>
                </c:pt>
                <c:pt idx="59492">
                  <c:v>198.31096300003901</c:v>
                </c:pt>
                <c:pt idx="59493">
                  <c:v>198.31157399994399</c:v>
                </c:pt>
                <c:pt idx="59494">
                  <c:v>198.311827999987</c:v>
                </c:pt>
                <c:pt idx="59495">
                  <c:v>198.31230399995499</c:v>
                </c:pt>
                <c:pt idx="59496">
                  <c:v>198.31336800007099</c:v>
                </c:pt>
                <c:pt idx="59497">
                  <c:v>198.314186000061</c:v>
                </c:pt>
                <c:pt idx="59498">
                  <c:v>198.32037300011501</c:v>
                </c:pt>
                <c:pt idx="59499">
                  <c:v>198.345367000001</c:v>
                </c:pt>
                <c:pt idx="59500">
                  <c:v>198.34586600018099</c:v>
                </c:pt>
                <c:pt idx="59501">
                  <c:v>198.34607399979998</c:v>
                </c:pt>
                <c:pt idx="59502">
                  <c:v>198.346881999896</c:v>
                </c:pt>
                <c:pt idx="59503">
                  <c:v>198.34756699992701</c:v>
                </c:pt>
                <c:pt idx="59504">
                  <c:v>198.35327700002301</c:v>
                </c:pt>
                <c:pt idx="59505">
                  <c:v>198.35379999994902</c:v>
                </c:pt>
                <c:pt idx="59506">
                  <c:v>198.35485600014999</c:v>
                </c:pt>
                <c:pt idx="59507">
                  <c:v>198.35565999983299</c:v>
                </c:pt>
                <c:pt idx="59508">
                  <c:v>198.356013000193</c:v>
                </c:pt>
                <c:pt idx="59509">
                  <c:v>198.356736999812</c:v>
                </c:pt>
                <c:pt idx="59510">
                  <c:v>198.358146999908</c:v>
                </c:pt>
                <c:pt idx="59511">
                  <c:v>198.35903200009798</c:v>
                </c:pt>
                <c:pt idx="59512">
                  <c:v>198.35972000009798</c:v>
                </c:pt>
                <c:pt idx="59513">
                  <c:v>198.36942299980299</c:v>
                </c:pt>
                <c:pt idx="59514">
                  <c:v>198.37004500004602</c:v>
                </c:pt>
                <c:pt idx="59515">
                  <c:v>198.370920999877</c:v>
                </c:pt>
                <c:pt idx="59516">
                  <c:v>198.37115400014201</c:v>
                </c:pt>
                <c:pt idx="59517">
                  <c:v>198.37146899999402</c:v>
                </c:pt>
                <c:pt idx="59518">
                  <c:v>198.37198100003599</c:v>
                </c:pt>
                <c:pt idx="59519">
                  <c:v>198.372488000131</c:v>
                </c:pt>
                <c:pt idx="59520">
                  <c:v>198.373270000047</c:v>
                </c:pt>
                <c:pt idx="59521">
                  <c:v>198.37635000021601</c:v>
                </c:pt>
                <c:pt idx="59522">
                  <c:v>198.37668899981497</c:v>
                </c:pt>
                <c:pt idx="59523">
                  <c:v>198.37729500022701</c:v>
                </c:pt>
                <c:pt idx="59524">
                  <c:v>198.37775699988899</c:v>
                </c:pt>
                <c:pt idx="59525">
                  <c:v>198.39074999981599</c:v>
                </c:pt>
                <c:pt idx="59526">
                  <c:v>198.39593300002801</c:v>
                </c:pt>
                <c:pt idx="59527">
                  <c:v>198.39652800010299</c:v>
                </c:pt>
                <c:pt idx="59528">
                  <c:v>198.39780599977499</c:v>
                </c:pt>
                <c:pt idx="59529">
                  <c:v>198.398728000029</c:v>
                </c:pt>
                <c:pt idx="59530">
                  <c:v>198.40532399985</c:v>
                </c:pt>
                <c:pt idx="59531">
                  <c:v>198.41295800006199</c:v>
                </c:pt>
                <c:pt idx="59532">
                  <c:v>198.41379599984</c:v>
                </c:pt>
                <c:pt idx="59533">
                  <c:v>198.41508499985099</c:v>
                </c:pt>
                <c:pt idx="59534">
                  <c:v>198.415908999777</c:v>
                </c:pt>
                <c:pt idx="59535">
                  <c:v>198.416551999798</c:v>
                </c:pt>
                <c:pt idx="59536">
                  <c:v>198.41661600003098</c:v>
                </c:pt>
                <c:pt idx="59537">
                  <c:v>198.41792299985099</c:v>
                </c:pt>
                <c:pt idx="59538">
                  <c:v>198.419574000126</c:v>
                </c:pt>
                <c:pt idx="59539">
                  <c:v>198.42348700012698</c:v>
                </c:pt>
                <c:pt idx="59540">
                  <c:v>198.42384000003202</c:v>
                </c:pt>
                <c:pt idx="59541">
                  <c:v>198.42384300000001</c:v>
                </c:pt>
                <c:pt idx="59542">
                  <c:v>198.424555000201</c:v>
                </c:pt>
                <c:pt idx="59543">
                  <c:v>198.42503600011599</c:v>
                </c:pt>
                <c:pt idx="59544">
                  <c:v>198.42772099991598</c:v>
                </c:pt>
                <c:pt idx="59545">
                  <c:v>198.439069999949</c:v>
                </c:pt>
                <c:pt idx="59546">
                  <c:v>198.44796100005601</c:v>
                </c:pt>
                <c:pt idx="59547">
                  <c:v>198.45752099990901</c:v>
                </c:pt>
                <c:pt idx="59548">
                  <c:v>198.46693899989901</c:v>
                </c:pt>
                <c:pt idx="59549">
                  <c:v>198.46754999980399</c:v>
                </c:pt>
                <c:pt idx="59550">
                  <c:v>198.468707999836</c:v>
                </c:pt>
                <c:pt idx="59551">
                  <c:v>198.46945700010099</c:v>
                </c:pt>
                <c:pt idx="59552">
                  <c:v>198.48677600020798</c:v>
                </c:pt>
                <c:pt idx="59553">
                  <c:v>198.48726300005998</c:v>
                </c:pt>
                <c:pt idx="59554">
                  <c:v>198.48795400002899</c:v>
                </c:pt>
                <c:pt idx="59555">
                  <c:v>198.48894699998701</c:v>
                </c:pt>
                <c:pt idx="59556">
                  <c:v>198.49008199980699</c:v>
                </c:pt>
                <c:pt idx="59557">
                  <c:v>198.49133300022001</c:v>
                </c:pt>
                <c:pt idx="59558">
                  <c:v>198.506790999999</c:v>
                </c:pt>
                <c:pt idx="59559">
                  <c:v>198.51768999978901</c:v>
                </c:pt>
                <c:pt idx="59560">
                  <c:v>198.51833099983099</c:v>
                </c:pt>
                <c:pt idx="59561">
                  <c:v>198.51936799977898</c:v>
                </c:pt>
                <c:pt idx="59562">
                  <c:v>198.51940499984198</c:v>
                </c:pt>
                <c:pt idx="59563">
                  <c:v>198.520137999821</c:v>
                </c:pt>
                <c:pt idx="59564">
                  <c:v>198.53060300010802</c:v>
                </c:pt>
                <c:pt idx="59565">
                  <c:v>198.54932199996199</c:v>
                </c:pt>
                <c:pt idx="59566">
                  <c:v>198.54995400009997</c:v>
                </c:pt>
                <c:pt idx="59567">
                  <c:v>198.551077000047</c:v>
                </c:pt>
                <c:pt idx="59568">
                  <c:v>198.55199599987799</c:v>
                </c:pt>
                <c:pt idx="59569">
                  <c:v>198.55585100003702</c:v>
                </c:pt>
                <c:pt idx="59570">
                  <c:v>198.571496000113</c:v>
                </c:pt>
                <c:pt idx="59571">
                  <c:v>198.592984999777</c:v>
                </c:pt>
                <c:pt idx="59572">
                  <c:v>198.593619999883</c:v>
                </c:pt>
                <c:pt idx="59573">
                  <c:v>198.59468000004199</c:v>
                </c:pt>
                <c:pt idx="59574">
                  <c:v>198.59618899999899</c:v>
                </c:pt>
                <c:pt idx="59575">
                  <c:v>198.59922500018001</c:v>
                </c:pt>
                <c:pt idx="59576">
                  <c:v>198.628009000003</c:v>
                </c:pt>
                <c:pt idx="59577">
                  <c:v>198.62868100017198</c:v>
                </c:pt>
                <c:pt idx="59578">
                  <c:v>198.62981400001399</c:v>
                </c:pt>
                <c:pt idx="59579">
                  <c:v>198.63061500018298</c:v>
                </c:pt>
                <c:pt idx="59580">
                  <c:v>198.657064000144</c:v>
                </c:pt>
                <c:pt idx="59581">
                  <c:v>198.65774800018599</c:v>
                </c:pt>
                <c:pt idx="59582">
                  <c:v>198.659095000039</c:v>
                </c:pt>
                <c:pt idx="59583">
                  <c:v>198.66004499999602</c:v>
                </c:pt>
                <c:pt idx="59584">
                  <c:v>198.66064500001801</c:v>
                </c:pt>
                <c:pt idx="59585">
                  <c:v>198.66080500014499</c:v>
                </c:pt>
                <c:pt idx="59586">
                  <c:v>198.66086499996501</c:v>
                </c:pt>
                <c:pt idx="59587">
                  <c:v>198.66126299984899</c:v>
                </c:pt>
                <c:pt idx="59588">
                  <c:v>198.661554999944</c:v>
                </c:pt>
                <c:pt idx="59589">
                  <c:v>198.66242899979599</c:v>
                </c:pt>
                <c:pt idx="59590">
                  <c:v>198.662758999944</c:v>
                </c:pt>
                <c:pt idx="59591">
                  <c:v>198.66315299986999</c:v>
                </c:pt>
                <c:pt idx="59592">
                  <c:v>198.663655000018</c:v>
                </c:pt>
                <c:pt idx="59593">
                  <c:v>198.66879199980701</c:v>
                </c:pt>
                <c:pt idx="59594">
                  <c:v>198.66941000009302</c:v>
                </c:pt>
                <c:pt idx="59595">
                  <c:v>198.67057999999801</c:v>
                </c:pt>
                <c:pt idx="59596">
                  <c:v>198.67136599987097</c:v>
                </c:pt>
                <c:pt idx="59597">
                  <c:v>198.681798000052</c:v>
                </c:pt>
                <c:pt idx="59598">
                  <c:v>198.68248300008401</c:v>
                </c:pt>
                <c:pt idx="59599">
                  <c:v>198.68372300015801</c:v>
                </c:pt>
                <c:pt idx="59600">
                  <c:v>198.68468200001999</c:v>
                </c:pt>
                <c:pt idx="59601">
                  <c:v>198.69667300008499</c:v>
                </c:pt>
                <c:pt idx="59602">
                  <c:v>198.71298099997099</c:v>
                </c:pt>
                <c:pt idx="59603">
                  <c:v>198.71337499989701</c:v>
                </c:pt>
                <c:pt idx="59604">
                  <c:v>198.71375299999201</c:v>
                </c:pt>
                <c:pt idx="59605">
                  <c:v>198.71515800014001</c:v>
                </c:pt>
                <c:pt idx="59606">
                  <c:v>198.71603899991803</c:v>
                </c:pt>
                <c:pt idx="59607">
                  <c:v>198.71777199978101</c:v>
                </c:pt>
                <c:pt idx="59608">
                  <c:v>198.71840699988698</c:v>
                </c:pt>
                <c:pt idx="59609">
                  <c:v>198.719673000141</c:v>
                </c:pt>
                <c:pt idx="59610">
                  <c:v>198.72056099984499</c:v>
                </c:pt>
                <c:pt idx="59611">
                  <c:v>198.727032000078</c:v>
                </c:pt>
                <c:pt idx="59612">
                  <c:v>198.73716800020702</c:v>
                </c:pt>
                <c:pt idx="59613">
                  <c:v>198.73772199980499</c:v>
                </c:pt>
                <c:pt idx="59614">
                  <c:v>198.73866899979402</c:v>
                </c:pt>
                <c:pt idx="59615">
                  <c:v>198.73940800016499</c:v>
                </c:pt>
                <c:pt idx="59616">
                  <c:v>198.74038299985799</c:v>
                </c:pt>
                <c:pt idx="59617">
                  <c:v>198.74302800007999</c:v>
                </c:pt>
                <c:pt idx="59618">
                  <c:v>198.743452000144</c:v>
                </c:pt>
                <c:pt idx="59619">
                  <c:v>198.74431700009097</c:v>
                </c:pt>
                <c:pt idx="59620">
                  <c:v>198.744841000007</c:v>
                </c:pt>
                <c:pt idx="59621">
                  <c:v>198.766110000178</c:v>
                </c:pt>
                <c:pt idx="59622">
                  <c:v>198.76763399997699</c:v>
                </c:pt>
                <c:pt idx="59623">
                  <c:v>198.76820599983998</c:v>
                </c:pt>
                <c:pt idx="59624">
                  <c:v>198.76917300007298</c:v>
                </c:pt>
                <c:pt idx="59625">
                  <c:v>198.76994100013599</c:v>
                </c:pt>
                <c:pt idx="59626">
                  <c:v>198.77327099993602</c:v>
                </c:pt>
                <c:pt idx="59627">
                  <c:v>198.78864100019197</c:v>
                </c:pt>
                <c:pt idx="59628">
                  <c:v>198.78953299985298</c:v>
                </c:pt>
                <c:pt idx="59629">
                  <c:v>198.79019500012799</c:v>
                </c:pt>
                <c:pt idx="59630">
                  <c:v>198.79163499990599</c:v>
                </c:pt>
                <c:pt idx="59631">
                  <c:v>198.79266499992801</c:v>
                </c:pt>
                <c:pt idx="59632">
                  <c:v>198.79545000003401</c:v>
                </c:pt>
                <c:pt idx="59633">
                  <c:v>198.825940999995</c:v>
                </c:pt>
                <c:pt idx="59634">
                  <c:v>198.83073800019699</c:v>
                </c:pt>
                <c:pt idx="59635">
                  <c:v>198.831421999784</c:v>
                </c:pt>
                <c:pt idx="59636">
                  <c:v>198.83271800017602</c:v>
                </c:pt>
                <c:pt idx="59637">
                  <c:v>198.833941999964</c:v>
                </c:pt>
                <c:pt idx="59638">
                  <c:v>198.83404800020799</c:v>
                </c:pt>
                <c:pt idx="59639">
                  <c:v>198.83455099989001</c:v>
                </c:pt>
                <c:pt idx="59640">
                  <c:v>198.83540000000701</c:v>
                </c:pt>
                <c:pt idx="59641">
                  <c:v>198.83600399998599</c:v>
                </c:pt>
                <c:pt idx="59642">
                  <c:v>198.84198099998599</c:v>
                </c:pt>
                <c:pt idx="59643">
                  <c:v>198.86887199981999</c:v>
                </c:pt>
                <c:pt idx="59644">
                  <c:v>198.869356000159</c:v>
                </c:pt>
                <c:pt idx="59645">
                  <c:v>198.870185000032</c:v>
                </c:pt>
                <c:pt idx="59646">
                  <c:v>198.87075799988401</c:v>
                </c:pt>
                <c:pt idx="59647">
                  <c:v>198.87375899998</c:v>
                </c:pt>
                <c:pt idx="59648">
                  <c:v>198.88283299996999</c:v>
                </c:pt>
                <c:pt idx="59649">
                  <c:v>198.90377199999401</c:v>
                </c:pt>
                <c:pt idx="59650">
                  <c:v>198.90441500001498</c:v>
                </c:pt>
                <c:pt idx="59651">
                  <c:v>198.904416999994</c:v>
                </c:pt>
                <c:pt idx="59652">
                  <c:v>198.90526200015302</c:v>
                </c:pt>
                <c:pt idx="59653">
                  <c:v>198.90563199987798</c:v>
                </c:pt>
                <c:pt idx="59654">
                  <c:v>198.90656200004699</c:v>
                </c:pt>
                <c:pt idx="59655">
                  <c:v>198.90659400016298</c:v>
                </c:pt>
                <c:pt idx="59656">
                  <c:v>198.906749999878</c:v>
                </c:pt>
                <c:pt idx="59657">
                  <c:v>198.90746300006802</c:v>
                </c:pt>
                <c:pt idx="59658">
                  <c:v>198.92092000009097</c:v>
                </c:pt>
                <c:pt idx="59659">
                  <c:v>198.92316100003799</c:v>
                </c:pt>
                <c:pt idx="59660">
                  <c:v>198.92349700012301</c:v>
                </c:pt>
                <c:pt idx="59661">
                  <c:v>198.924150000038</c:v>
                </c:pt>
                <c:pt idx="59662">
                  <c:v>198.92461000017602</c:v>
                </c:pt>
                <c:pt idx="59663">
                  <c:v>198.927441999785</c:v>
                </c:pt>
                <c:pt idx="59664">
                  <c:v>198.92815599996501</c:v>
                </c:pt>
                <c:pt idx="59665">
                  <c:v>198.92948599999698</c:v>
                </c:pt>
                <c:pt idx="59666">
                  <c:v>198.93055500006</c:v>
                </c:pt>
                <c:pt idx="59667">
                  <c:v>198.953891000201</c:v>
                </c:pt>
                <c:pt idx="59668">
                  <c:v>198.96999699994902</c:v>
                </c:pt>
                <c:pt idx="59669">
                  <c:v>198.97067000010699</c:v>
                </c:pt>
                <c:pt idx="59670">
                  <c:v>198.971954000171</c:v>
                </c:pt>
                <c:pt idx="59671">
                  <c:v>198.972933999812</c:v>
                </c:pt>
                <c:pt idx="59672">
                  <c:v>198.989474999962</c:v>
                </c:pt>
                <c:pt idx="59673">
                  <c:v>198.990729999877</c:v>
                </c:pt>
                <c:pt idx="59674">
                  <c:v>199.000881999836</c:v>
                </c:pt>
                <c:pt idx="59675">
                  <c:v>199.001938000037</c:v>
                </c:pt>
                <c:pt idx="59676">
                  <c:v>199.002625000048</c:v>
                </c:pt>
                <c:pt idx="59677">
                  <c:v>199.00393299985799</c:v>
                </c:pt>
                <c:pt idx="59678">
                  <c:v>199.00486000005901</c:v>
                </c:pt>
                <c:pt idx="59679">
                  <c:v>199.00837100021801</c:v>
                </c:pt>
                <c:pt idx="59680">
                  <c:v>199.00900199991102</c:v>
                </c:pt>
                <c:pt idx="59681">
                  <c:v>199.01019100006999</c:v>
                </c:pt>
                <c:pt idx="59682">
                  <c:v>199.01104800010202</c:v>
                </c:pt>
                <c:pt idx="59683">
                  <c:v>199.03049599997701</c:v>
                </c:pt>
                <c:pt idx="59684">
                  <c:v>199.03262400020998</c:v>
                </c:pt>
                <c:pt idx="59685">
                  <c:v>199.033024000073</c:v>
                </c:pt>
                <c:pt idx="59686">
                  <c:v>199.033806999977</c:v>
                </c:pt>
                <c:pt idx="59687">
                  <c:v>199.034294999819</c:v>
                </c:pt>
                <c:pt idx="59688">
                  <c:v>199.04806300019101</c:v>
                </c:pt>
                <c:pt idx="59689">
                  <c:v>199.051345000043</c:v>
                </c:pt>
                <c:pt idx="59690">
                  <c:v>199.05363199995898</c:v>
                </c:pt>
                <c:pt idx="59691">
                  <c:v>199.05428699985299</c:v>
                </c:pt>
                <c:pt idx="59692">
                  <c:v>199.055494999811</c:v>
                </c:pt>
                <c:pt idx="59693">
                  <c:v>199.05637800002199</c:v>
                </c:pt>
                <c:pt idx="59694">
                  <c:v>199.075687000004</c:v>
                </c:pt>
                <c:pt idx="59695">
                  <c:v>199.07620599997199</c:v>
                </c:pt>
                <c:pt idx="59696">
                  <c:v>199.07725700022598</c:v>
                </c:pt>
                <c:pt idx="59697">
                  <c:v>199.07773000022598</c:v>
                </c:pt>
                <c:pt idx="59698">
                  <c:v>199.077880999993</c:v>
                </c:pt>
                <c:pt idx="59699">
                  <c:v>199.09021200010099</c:v>
                </c:pt>
                <c:pt idx="59700">
                  <c:v>199.09089900011102</c:v>
                </c:pt>
                <c:pt idx="59701">
                  <c:v>199.09232000009001</c:v>
                </c:pt>
                <c:pt idx="59702">
                  <c:v>199.093261000143</c:v>
                </c:pt>
                <c:pt idx="59703">
                  <c:v>199.10149199995399</c:v>
                </c:pt>
                <c:pt idx="59704">
                  <c:v>199.101851999785</c:v>
                </c:pt>
                <c:pt idx="59705">
                  <c:v>199.102140999912</c:v>
                </c:pt>
                <c:pt idx="59706">
                  <c:v>199.10226499996401</c:v>
                </c:pt>
                <c:pt idx="59707">
                  <c:v>199.10269799993301</c:v>
                </c:pt>
                <c:pt idx="59708">
                  <c:v>199.10272300012301</c:v>
                </c:pt>
                <c:pt idx="59709">
                  <c:v>199.10340200021801</c:v>
                </c:pt>
                <c:pt idx="59710">
                  <c:v>199.10374700020799</c:v>
                </c:pt>
                <c:pt idx="59711">
                  <c:v>199.10438399983801</c:v>
                </c:pt>
                <c:pt idx="59712">
                  <c:v>199.10453800002801</c:v>
                </c:pt>
                <c:pt idx="59713">
                  <c:v>199.12294000005201</c:v>
                </c:pt>
                <c:pt idx="59714">
                  <c:v>199.12357400016799</c:v>
                </c:pt>
                <c:pt idx="59715">
                  <c:v>199.12484699989301</c:v>
                </c:pt>
                <c:pt idx="59716">
                  <c:v>199.12573700003099</c:v>
                </c:pt>
                <c:pt idx="59717">
                  <c:v>199.12995599997799</c:v>
                </c:pt>
                <c:pt idx="59718">
                  <c:v>199.13046200008401</c:v>
                </c:pt>
                <c:pt idx="59719">
                  <c:v>199.13147199986199</c:v>
                </c:pt>
                <c:pt idx="59720">
                  <c:v>199.132161999841</c:v>
                </c:pt>
                <c:pt idx="59721">
                  <c:v>199.15013799982199</c:v>
                </c:pt>
                <c:pt idx="59722">
                  <c:v>199.15376800008698</c:v>
                </c:pt>
                <c:pt idx="59723">
                  <c:v>199.155329999939</c:v>
                </c:pt>
                <c:pt idx="59724">
                  <c:v>199.16690299987701</c:v>
                </c:pt>
                <c:pt idx="59725">
                  <c:v>199.16761100012002</c:v>
                </c:pt>
                <c:pt idx="59726">
                  <c:v>199.168850000205</c:v>
                </c:pt>
                <c:pt idx="59727">
                  <c:v>199.169661999803</c:v>
                </c:pt>
                <c:pt idx="59728">
                  <c:v>199.17080400000398</c:v>
                </c:pt>
                <c:pt idx="59729">
                  <c:v>199.17110000005701</c:v>
                </c:pt>
                <c:pt idx="59730">
                  <c:v>199.171640999793</c:v>
                </c:pt>
                <c:pt idx="59731">
                  <c:v>199.172079000163</c:v>
                </c:pt>
                <c:pt idx="59732">
                  <c:v>199.179833000016</c:v>
                </c:pt>
                <c:pt idx="59733">
                  <c:v>199.180142999921</c:v>
                </c:pt>
                <c:pt idx="59734">
                  <c:v>199.18082899994201</c:v>
                </c:pt>
                <c:pt idx="59735">
                  <c:v>199.18124600007999</c:v>
                </c:pt>
                <c:pt idx="59736">
                  <c:v>199.19813700016599</c:v>
                </c:pt>
                <c:pt idx="59737">
                  <c:v>199.21663600007298</c:v>
                </c:pt>
                <c:pt idx="59738">
                  <c:v>199.21776999990399</c:v>
                </c:pt>
                <c:pt idx="59739">
                  <c:v>199.218209999799</c:v>
                </c:pt>
                <c:pt idx="59740">
                  <c:v>199.218920000021</c:v>
                </c:pt>
                <c:pt idx="59741">
                  <c:v>199.21938300012698</c:v>
                </c:pt>
                <c:pt idx="59742">
                  <c:v>199.22372700011599</c:v>
                </c:pt>
                <c:pt idx="59743">
                  <c:v>199.22391599993699</c:v>
                </c:pt>
                <c:pt idx="59744">
                  <c:v>199.224349999894</c:v>
                </c:pt>
                <c:pt idx="59745">
                  <c:v>199.22458200016902</c:v>
                </c:pt>
                <c:pt idx="59746">
                  <c:v>199.22554499998998</c:v>
                </c:pt>
                <c:pt idx="59747">
                  <c:v>199.22594999979901</c:v>
                </c:pt>
                <c:pt idx="59748">
                  <c:v>199.22643000018002</c:v>
                </c:pt>
                <c:pt idx="59749">
                  <c:v>199.22696100002199</c:v>
                </c:pt>
                <c:pt idx="59750">
                  <c:v>199.24541599993898</c:v>
                </c:pt>
                <c:pt idx="59751">
                  <c:v>199.24655400018298</c:v>
                </c:pt>
                <c:pt idx="59752">
                  <c:v>199.266207000164</c:v>
                </c:pt>
                <c:pt idx="59753">
                  <c:v>199.266842999804</c:v>
                </c:pt>
                <c:pt idx="59754">
                  <c:v>199.26806600005798</c:v>
                </c:pt>
                <c:pt idx="59755">
                  <c:v>199.26884599999499</c:v>
                </c:pt>
                <c:pt idx="59756">
                  <c:v>199.27059800011102</c:v>
                </c:pt>
                <c:pt idx="59757">
                  <c:v>199.27129200004802</c:v>
                </c:pt>
                <c:pt idx="59758">
                  <c:v>199.272558999837</c:v>
                </c:pt>
                <c:pt idx="59759">
                  <c:v>199.273543999879</c:v>
                </c:pt>
                <c:pt idx="59760">
                  <c:v>199.275425999985</c:v>
                </c:pt>
                <c:pt idx="59761">
                  <c:v>199.28066000011302</c:v>
                </c:pt>
                <c:pt idx="59762">
                  <c:v>199.29518500020998</c:v>
                </c:pt>
                <c:pt idx="59763">
                  <c:v>199.30802199996799</c:v>
                </c:pt>
                <c:pt idx="59764">
                  <c:v>199.32698100001201</c:v>
                </c:pt>
                <c:pt idx="59765">
                  <c:v>199.336763999781</c:v>
                </c:pt>
                <c:pt idx="59766">
                  <c:v>199.33743299998201</c:v>
                </c:pt>
                <c:pt idx="59767">
                  <c:v>199.33763100016199</c:v>
                </c:pt>
                <c:pt idx="59768">
                  <c:v>199.338735999845</c:v>
                </c:pt>
                <c:pt idx="59769">
                  <c:v>199.33966400003499</c:v>
                </c:pt>
                <c:pt idx="59770">
                  <c:v>199.34686399983502</c:v>
                </c:pt>
                <c:pt idx="59771">
                  <c:v>199.34753999996201</c:v>
                </c:pt>
                <c:pt idx="59772">
                  <c:v>199.34774700004701</c:v>
                </c:pt>
                <c:pt idx="59773">
                  <c:v>199.348118000216</c:v>
                </c:pt>
                <c:pt idx="59774">
                  <c:v>199.348821000057</c:v>
                </c:pt>
                <c:pt idx="59775">
                  <c:v>199.34895799997301</c:v>
                </c:pt>
                <c:pt idx="59776">
                  <c:v>199.349270999846</c:v>
                </c:pt>
                <c:pt idx="59777">
                  <c:v>199.34996900019499</c:v>
                </c:pt>
                <c:pt idx="59778">
                  <c:v>199.370389999785</c:v>
                </c:pt>
                <c:pt idx="59779">
                  <c:v>199.37051999977402</c:v>
                </c:pt>
                <c:pt idx="59780">
                  <c:v>199.37126600007099</c:v>
                </c:pt>
                <c:pt idx="59781">
                  <c:v>199.37254600017602</c:v>
                </c:pt>
                <c:pt idx="59782">
                  <c:v>199.372753999796</c:v>
                </c:pt>
                <c:pt idx="59783">
                  <c:v>199.373250000007</c:v>
                </c:pt>
                <c:pt idx="59784">
                  <c:v>199.37384500008099</c:v>
                </c:pt>
                <c:pt idx="59785">
                  <c:v>199.374107000039</c:v>
                </c:pt>
                <c:pt idx="59786">
                  <c:v>199.37471899993398</c:v>
                </c:pt>
                <c:pt idx="59787">
                  <c:v>199.39342099996702</c:v>
                </c:pt>
                <c:pt idx="59788">
                  <c:v>199.39960900001</c:v>
                </c:pt>
                <c:pt idx="59789">
                  <c:v>199.40011400012699</c:v>
                </c:pt>
                <c:pt idx="59790">
                  <c:v>199.40094799994702</c:v>
                </c:pt>
                <c:pt idx="59791">
                  <c:v>199.40170300014799</c:v>
                </c:pt>
                <c:pt idx="59792">
                  <c:v>199.41659899996</c:v>
                </c:pt>
                <c:pt idx="59793">
                  <c:v>199.440349999804</c:v>
                </c:pt>
                <c:pt idx="59794">
                  <c:v>199.44737300011101</c:v>
                </c:pt>
                <c:pt idx="59795">
                  <c:v>199.45984100013399</c:v>
                </c:pt>
                <c:pt idx="59796">
                  <c:v>199.46175399991199</c:v>
                </c:pt>
                <c:pt idx="59797">
                  <c:v>199.462399999902</c:v>
                </c:pt>
                <c:pt idx="59798">
                  <c:v>199.46366200019801</c:v>
                </c:pt>
                <c:pt idx="59799">
                  <c:v>199.464455999986</c:v>
                </c:pt>
                <c:pt idx="59800">
                  <c:v>199.46930800006101</c:v>
                </c:pt>
                <c:pt idx="59801">
                  <c:v>199.47086299998702</c:v>
                </c:pt>
                <c:pt idx="59802">
                  <c:v>199.471444000209</c:v>
                </c:pt>
                <c:pt idx="59803">
                  <c:v>199.47262799996599</c:v>
                </c:pt>
                <c:pt idx="59804">
                  <c:v>199.47339500004</c:v>
                </c:pt>
                <c:pt idx="59805">
                  <c:v>199.48140499991399</c:v>
                </c:pt>
                <c:pt idx="59806">
                  <c:v>199.482076000094</c:v>
                </c:pt>
                <c:pt idx="59807">
                  <c:v>199.4833990002</c:v>
                </c:pt>
                <c:pt idx="59808">
                  <c:v>199.48436200002101</c:v>
                </c:pt>
                <c:pt idx="59809">
                  <c:v>199.49915100005401</c:v>
                </c:pt>
                <c:pt idx="59810">
                  <c:v>199.49980100000101</c:v>
                </c:pt>
                <c:pt idx="59811">
                  <c:v>199.50114299990599</c:v>
                </c:pt>
                <c:pt idx="59812">
                  <c:v>199.50243199991701</c:v>
                </c:pt>
                <c:pt idx="59813">
                  <c:v>199.50622699980102</c:v>
                </c:pt>
                <c:pt idx="59814">
                  <c:v>199.50692700012902</c:v>
                </c:pt>
                <c:pt idx="59815">
                  <c:v>199.508246999812</c:v>
                </c:pt>
                <c:pt idx="59816">
                  <c:v>199.509172000034</c:v>
                </c:pt>
                <c:pt idx="59817">
                  <c:v>199.510736999855</c:v>
                </c:pt>
                <c:pt idx="59818">
                  <c:v>199.52116400008799</c:v>
                </c:pt>
                <c:pt idx="59819">
                  <c:v>199.55041399998601</c:v>
                </c:pt>
                <c:pt idx="59820">
                  <c:v>199.55101000005001</c:v>
                </c:pt>
                <c:pt idx="59821">
                  <c:v>199.551145999976</c:v>
                </c:pt>
                <c:pt idx="59822">
                  <c:v>199.551973999859</c:v>
                </c:pt>
                <c:pt idx="59823">
                  <c:v>199.55279799978598</c:v>
                </c:pt>
                <c:pt idx="59824">
                  <c:v>199.56081400005098</c:v>
                </c:pt>
                <c:pt idx="59825">
                  <c:v>199.561445000199</c:v>
                </c:pt>
                <c:pt idx="59826">
                  <c:v>199.56268399982901</c:v>
                </c:pt>
                <c:pt idx="59827">
                  <c:v>199.563534999924</c:v>
                </c:pt>
                <c:pt idx="59828">
                  <c:v>199.57566099992601</c:v>
                </c:pt>
                <c:pt idx="59829">
                  <c:v>199.58982400021299</c:v>
                </c:pt>
                <c:pt idx="59830">
                  <c:v>199.59049399994902</c:v>
                </c:pt>
                <c:pt idx="59831">
                  <c:v>199.59179899979</c:v>
                </c:pt>
                <c:pt idx="59832">
                  <c:v>199.59271100014999</c:v>
                </c:pt>
                <c:pt idx="59833">
                  <c:v>199.60863200003499</c:v>
                </c:pt>
                <c:pt idx="59834">
                  <c:v>199.61396400003599</c:v>
                </c:pt>
                <c:pt idx="59835">
                  <c:v>199.619422000068</c:v>
                </c:pt>
                <c:pt idx="59836">
                  <c:v>199.62005900015299</c:v>
                </c:pt>
                <c:pt idx="59837">
                  <c:v>199.62137199991</c:v>
                </c:pt>
                <c:pt idx="59838">
                  <c:v>199.622376000206</c:v>
                </c:pt>
                <c:pt idx="59839">
                  <c:v>199.63091799991102</c:v>
                </c:pt>
                <c:pt idx="59840">
                  <c:v>199.64201499988101</c:v>
                </c:pt>
                <c:pt idx="59841">
                  <c:v>199.653659999967</c:v>
                </c:pt>
                <c:pt idx="59842">
                  <c:v>199.65428600016799</c:v>
                </c:pt>
                <c:pt idx="59843">
                  <c:v>199.65543899979801</c:v>
                </c:pt>
                <c:pt idx="59844">
                  <c:v>199.656334999872</c:v>
                </c:pt>
                <c:pt idx="59845">
                  <c:v>199.660847999894</c:v>
                </c:pt>
                <c:pt idx="59846">
                  <c:v>199.66126899998901</c:v>
                </c:pt>
                <c:pt idx="59847">
                  <c:v>199.66212400004198</c:v>
                </c:pt>
                <c:pt idx="59848">
                  <c:v>199.66268500002101</c:v>
                </c:pt>
                <c:pt idx="59849">
                  <c:v>199.68816299979099</c:v>
                </c:pt>
                <c:pt idx="59850">
                  <c:v>199.698592000004</c:v>
                </c:pt>
                <c:pt idx="59851">
                  <c:v>199.69916199988799</c:v>
                </c:pt>
                <c:pt idx="59852">
                  <c:v>199.700255000152</c:v>
                </c:pt>
                <c:pt idx="59853">
                  <c:v>199.70103400009901</c:v>
                </c:pt>
                <c:pt idx="59854">
                  <c:v>199.70982599988898</c:v>
                </c:pt>
                <c:pt idx="59855">
                  <c:v>199.71049100013198</c:v>
                </c:pt>
                <c:pt idx="59856">
                  <c:v>199.71178900004801</c:v>
                </c:pt>
                <c:pt idx="59857">
                  <c:v>199.712695000016</c:v>
                </c:pt>
                <c:pt idx="59858">
                  <c:v>199.72026300001698</c:v>
                </c:pt>
                <c:pt idx="59859">
                  <c:v>199.72907000010301</c:v>
                </c:pt>
                <c:pt idx="59860">
                  <c:v>199.72919600013398</c:v>
                </c:pt>
                <c:pt idx="59861">
                  <c:v>199.72978399982802</c:v>
                </c:pt>
                <c:pt idx="59862">
                  <c:v>199.73091800011301</c:v>
                </c:pt>
                <c:pt idx="59863">
                  <c:v>199.73171999981702</c:v>
                </c:pt>
                <c:pt idx="59864">
                  <c:v>199.75485499981002</c:v>
                </c:pt>
                <c:pt idx="59865">
                  <c:v>199.75534100012698</c:v>
                </c:pt>
                <c:pt idx="59866">
                  <c:v>199.75611900008499</c:v>
                </c:pt>
                <c:pt idx="59867">
                  <c:v>199.75673399994702</c:v>
                </c:pt>
                <c:pt idx="59868">
                  <c:v>199.75730799978899</c:v>
                </c:pt>
                <c:pt idx="59869">
                  <c:v>199.75798399991598</c:v>
                </c:pt>
                <c:pt idx="59870">
                  <c:v>199.759302000074</c:v>
                </c:pt>
                <c:pt idx="59871">
                  <c:v>199.76031799978901</c:v>
                </c:pt>
                <c:pt idx="59872">
                  <c:v>199.76719499982198</c:v>
                </c:pt>
                <c:pt idx="59873">
                  <c:v>199.774780000097</c:v>
                </c:pt>
                <c:pt idx="59874">
                  <c:v>199.786935999782</c:v>
                </c:pt>
                <c:pt idx="59875">
                  <c:v>199.78754700014099</c:v>
                </c:pt>
                <c:pt idx="59876">
                  <c:v>199.78876499999299</c:v>
                </c:pt>
                <c:pt idx="59877">
                  <c:v>199.78969500016299</c:v>
                </c:pt>
                <c:pt idx="59878">
                  <c:v>199.79592299978302</c:v>
                </c:pt>
                <c:pt idx="59879">
                  <c:v>199.79646499996298</c:v>
                </c:pt>
                <c:pt idx="59880">
                  <c:v>199.79750699985701</c:v>
                </c:pt>
                <c:pt idx="59881">
                  <c:v>199.79834700006899</c:v>
                </c:pt>
                <c:pt idx="59882">
                  <c:v>199.80025199993102</c:v>
                </c:pt>
                <c:pt idx="59883">
                  <c:v>199.81679500005998</c:v>
                </c:pt>
                <c:pt idx="59884">
                  <c:v>199.817263000113</c:v>
                </c:pt>
                <c:pt idx="59885">
                  <c:v>199.81829300013399</c:v>
                </c:pt>
                <c:pt idx="59886">
                  <c:v>199.81892699979599</c:v>
                </c:pt>
                <c:pt idx="59887">
                  <c:v>199.82156800006101</c:v>
                </c:pt>
                <c:pt idx="59888">
                  <c:v>199.82309599981801</c:v>
                </c:pt>
                <c:pt idx="59889">
                  <c:v>199.85426099992702</c:v>
                </c:pt>
                <c:pt idx="59890">
                  <c:v>199.85473399992702</c:v>
                </c:pt>
                <c:pt idx="59891">
                  <c:v>199.855601999843</c:v>
                </c:pt>
                <c:pt idx="59892">
                  <c:v>199.85630200017101</c:v>
                </c:pt>
                <c:pt idx="59893">
                  <c:v>199.86086900007601</c:v>
                </c:pt>
                <c:pt idx="59894">
                  <c:v>199.863878000087</c:v>
                </c:pt>
                <c:pt idx="59895">
                  <c:v>199.86456300011901</c:v>
                </c:pt>
                <c:pt idx="59896">
                  <c:v>199.86522399994999</c:v>
                </c:pt>
                <c:pt idx="59897">
                  <c:v>199.865900000077</c:v>
                </c:pt>
                <c:pt idx="59898">
                  <c:v>199.866936000034</c:v>
                </c:pt>
                <c:pt idx="59899">
                  <c:v>199.86977400003499</c:v>
                </c:pt>
                <c:pt idx="59900">
                  <c:v>199.87045700008801</c:v>
                </c:pt>
                <c:pt idx="59901">
                  <c:v>199.87127400008799</c:v>
                </c:pt>
                <c:pt idx="59902">
                  <c:v>199.87162400002398</c:v>
                </c:pt>
                <c:pt idx="59903">
                  <c:v>199.871834000077</c:v>
                </c:pt>
                <c:pt idx="59904">
                  <c:v>199.87237099985501</c:v>
                </c:pt>
                <c:pt idx="59905">
                  <c:v>199.87283599994001</c:v>
                </c:pt>
                <c:pt idx="59906">
                  <c:v>199.87290500012003</c:v>
                </c:pt>
                <c:pt idx="59907">
                  <c:v>199.874027000078</c:v>
                </c:pt>
                <c:pt idx="59908">
                  <c:v>199.87465199983401</c:v>
                </c:pt>
                <c:pt idx="59909">
                  <c:v>199.875815999803</c:v>
                </c:pt>
                <c:pt idx="59910">
                  <c:v>199.87672700017299</c:v>
                </c:pt>
                <c:pt idx="59911">
                  <c:v>199.88674700016401</c:v>
                </c:pt>
                <c:pt idx="59912">
                  <c:v>199.89382499989</c:v>
                </c:pt>
                <c:pt idx="59913">
                  <c:v>199.89446999988999</c:v>
                </c:pt>
                <c:pt idx="59914">
                  <c:v>199.89571299993199</c:v>
                </c:pt>
                <c:pt idx="59915">
                  <c:v>199.89656500001698</c:v>
                </c:pt>
                <c:pt idx="59916">
                  <c:v>199.90670600009199</c:v>
                </c:pt>
                <c:pt idx="59917">
                  <c:v>199.91347299992401</c:v>
                </c:pt>
                <c:pt idx="59918">
                  <c:v>199.923561000105</c:v>
                </c:pt>
                <c:pt idx="59919">
                  <c:v>199.92418599986101</c:v>
                </c:pt>
                <c:pt idx="59920">
                  <c:v>199.92554500004101</c:v>
                </c:pt>
                <c:pt idx="59921">
                  <c:v>199.92642199986199</c:v>
                </c:pt>
                <c:pt idx="59922">
                  <c:v>199.93620400009598</c:v>
                </c:pt>
                <c:pt idx="59923">
                  <c:v>199.93690399996902</c:v>
                </c:pt>
                <c:pt idx="59924">
                  <c:v>199.93819299997898</c:v>
                </c:pt>
                <c:pt idx="59925">
                  <c:v>199.93878400009601</c:v>
                </c:pt>
                <c:pt idx="59926">
                  <c:v>199.93901999987401</c:v>
                </c:pt>
                <c:pt idx="59927">
                  <c:v>199.942258000191</c:v>
                </c:pt>
                <c:pt idx="59928">
                  <c:v>199.94607999979002</c:v>
                </c:pt>
                <c:pt idx="59929">
                  <c:v>199.95315699998099</c:v>
                </c:pt>
                <c:pt idx="59930">
                  <c:v>199.95377199984401</c:v>
                </c:pt>
                <c:pt idx="59931">
                  <c:v>199.955065999802</c:v>
                </c:pt>
                <c:pt idx="59932">
                  <c:v>199.956508000013</c:v>
                </c:pt>
                <c:pt idx="59933">
                  <c:v>199.963666999792</c:v>
                </c:pt>
                <c:pt idx="59934">
                  <c:v>199.96407500002499</c:v>
                </c:pt>
                <c:pt idx="59935">
                  <c:v>199.964885000099</c:v>
                </c:pt>
                <c:pt idx="59936">
                  <c:v>199.965505999898</c:v>
                </c:pt>
                <c:pt idx="59937">
                  <c:v>199.97129200009999</c:v>
                </c:pt>
                <c:pt idx="59938">
                  <c:v>199.97180400014201</c:v>
                </c:pt>
                <c:pt idx="59939">
                  <c:v>199.971939000079</c:v>
                </c:pt>
                <c:pt idx="59940">
                  <c:v>199.97254500003601</c:v>
                </c:pt>
                <c:pt idx="59941">
                  <c:v>199.97268499992001</c:v>
                </c:pt>
                <c:pt idx="59942">
                  <c:v>199.973298999793</c:v>
                </c:pt>
                <c:pt idx="59943">
                  <c:v>199.973751000015</c:v>
                </c:pt>
                <c:pt idx="59944">
                  <c:v>199.974548000227</c:v>
                </c:pt>
                <c:pt idx="59945">
                  <c:v>199.98018200021698</c:v>
                </c:pt>
                <c:pt idx="59946">
                  <c:v>199.99455500010299</c:v>
                </c:pt>
                <c:pt idx="59947">
                  <c:v>199.99685999982802</c:v>
                </c:pt>
                <c:pt idx="59948">
                  <c:v>199.997322999934</c:v>
                </c:pt>
                <c:pt idx="59949">
                  <c:v>199.99801899984899</c:v>
                </c:pt>
                <c:pt idx="59950">
                  <c:v>199.998193999817</c:v>
                </c:pt>
                <c:pt idx="59951">
                  <c:v>199.998810000124</c:v>
                </c:pt>
                <c:pt idx="59952">
                  <c:v>199.998898000103</c:v>
                </c:pt>
                <c:pt idx="59953">
                  <c:v>199.99970600019802</c:v>
                </c:pt>
                <c:pt idx="59954">
                  <c:v>200.00009100021899</c:v>
                </c:pt>
                <c:pt idx="59955">
                  <c:v>200.012024999978</c:v>
                </c:pt>
                <c:pt idx="59956">
                  <c:v>200.01671799991502</c:v>
                </c:pt>
                <c:pt idx="59957">
                  <c:v>200.01747100013699</c:v>
                </c:pt>
                <c:pt idx="59958">
                  <c:v>200.018770000042</c:v>
                </c:pt>
                <c:pt idx="59959">
                  <c:v>200.019735999831</c:v>
                </c:pt>
                <c:pt idx="59960">
                  <c:v>200.03248600005401</c:v>
                </c:pt>
                <c:pt idx="59961">
                  <c:v>200.03492500018098</c:v>
                </c:pt>
                <c:pt idx="59962">
                  <c:v>200.03883900017101</c:v>
                </c:pt>
                <c:pt idx="59963">
                  <c:v>200.03948500016099</c:v>
                </c:pt>
                <c:pt idx="59964">
                  <c:v>200.04077800012902</c:v>
                </c:pt>
                <c:pt idx="59965">
                  <c:v>200.04163700014001</c:v>
                </c:pt>
                <c:pt idx="59966">
                  <c:v>200.057552000089</c:v>
                </c:pt>
                <c:pt idx="59967">
                  <c:v>200.05804399988801</c:v>
                </c:pt>
                <c:pt idx="59968">
                  <c:v>200.05912199985599</c:v>
                </c:pt>
                <c:pt idx="59969">
                  <c:v>200.059805999899</c:v>
                </c:pt>
                <c:pt idx="59970">
                  <c:v>200.062289000015</c:v>
                </c:pt>
                <c:pt idx="59971">
                  <c:v>200.064852000195</c:v>
                </c:pt>
                <c:pt idx="59972">
                  <c:v>200.065361999804</c:v>
                </c:pt>
                <c:pt idx="59973">
                  <c:v>200.06633799994199</c:v>
                </c:pt>
                <c:pt idx="59974">
                  <c:v>200.06695199981499</c:v>
                </c:pt>
                <c:pt idx="59975">
                  <c:v>200.06938999995299</c:v>
                </c:pt>
                <c:pt idx="59976">
                  <c:v>200.069795000217</c:v>
                </c:pt>
                <c:pt idx="59977">
                  <c:v>200.07059599993198</c:v>
                </c:pt>
                <c:pt idx="59978">
                  <c:v>200.07119499996401</c:v>
                </c:pt>
                <c:pt idx="59979">
                  <c:v>200.07986800010201</c:v>
                </c:pt>
                <c:pt idx="59980">
                  <c:v>200.08192600016599</c:v>
                </c:pt>
                <c:pt idx="59981">
                  <c:v>200.082567000208</c:v>
                </c:pt>
                <c:pt idx="59982">
                  <c:v>200.083689000166</c:v>
                </c:pt>
                <c:pt idx="59983">
                  <c:v>200.08448899989102</c:v>
                </c:pt>
                <c:pt idx="59984">
                  <c:v>200.111725000169</c:v>
                </c:pt>
                <c:pt idx="59985">
                  <c:v>200.11231799981002</c:v>
                </c:pt>
                <c:pt idx="59986">
                  <c:v>200.11300599981001</c:v>
                </c:pt>
                <c:pt idx="59987">
                  <c:v>200.113365000106</c:v>
                </c:pt>
                <c:pt idx="59988">
                  <c:v>200.11416599982101</c:v>
                </c:pt>
                <c:pt idx="59989">
                  <c:v>200.11559300019101</c:v>
                </c:pt>
                <c:pt idx="59990">
                  <c:v>200.116253000032</c:v>
                </c:pt>
                <c:pt idx="59991">
                  <c:v>200.11759099998</c:v>
                </c:pt>
                <c:pt idx="59992">
                  <c:v>200.11861400007501</c:v>
                </c:pt>
                <c:pt idx="59993">
                  <c:v>200.12741900018202</c:v>
                </c:pt>
                <c:pt idx="59994">
                  <c:v>200.15627700013201</c:v>
                </c:pt>
                <c:pt idx="59995">
                  <c:v>200.156758000048</c:v>
                </c:pt>
                <c:pt idx="59996">
                  <c:v>200.16570600000699</c:v>
                </c:pt>
                <c:pt idx="59997">
                  <c:v>200.166304000049</c:v>
                </c:pt>
                <c:pt idx="59998">
                  <c:v>200.16695599997499</c:v>
                </c:pt>
                <c:pt idx="59999">
                  <c:v>200.167529999816</c:v>
                </c:pt>
                <c:pt idx="60000">
                  <c:v>200.167707000218</c:v>
                </c:pt>
                <c:pt idx="60001">
                  <c:v>200.168378999933</c:v>
                </c:pt>
                <c:pt idx="60002">
                  <c:v>200.16838199990099</c:v>
                </c:pt>
                <c:pt idx="60003">
                  <c:v>200.16944500002802</c:v>
                </c:pt>
                <c:pt idx="60004">
                  <c:v>200.17034100010201</c:v>
                </c:pt>
                <c:pt idx="60005">
                  <c:v>200.17325700018702</c:v>
                </c:pt>
                <c:pt idx="60006">
                  <c:v>200.177162999807</c:v>
                </c:pt>
                <c:pt idx="60007">
                  <c:v>200.17769000014499</c:v>
                </c:pt>
                <c:pt idx="60008">
                  <c:v>200.17879999977498</c:v>
                </c:pt>
                <c:pt idx="60009">
                  <c:v>200.17955999992401</c:v>
                </c:pt>
                <c:pt idx="60010">
                  <c:v>200.18039400019899</c:v>
                </c:pt>
                <c:pt idx="60011">
                  <c:v>200.18107299983902</c:v>
                </c:pt>
                <c:pt idx="60012">
                  <c:v>200.18229500010401</c:v>
                </c:pt>
                <c:pt idx="60013">
                  <c:v>200.18318700021999</c:v>
                </c:pt>
                <c:pt idx="60014">
                  <c:v>200.183271999776</c:v>
                </c:pt>
                <c:pt idx="60015">
                  <c:v>200.18370900015699</c:v>
                </c:pt>
                <c:pt idx="60016">
                  <c:v>200.18427300010401</c:v>
                </c:pt>
                <c:pt idx="60017">
                  <c:v>200.18470200011501</c:v>
                </c:pt>
                <c:pt idx="60018">
                  <c:v>200.186440999914</c:v>
                </c:pt>
                <c:pt idx="60019">
                  <c:v>200.21892100021401</c:v>
                </c:pt>
                <c:pt idx="60020">
                  <c:v>200.21957200015001</c:v>
                </c:pt>
                <c:pt idx="60021">
                  <c:v>200.23515000002502</c:v>
                </c:pt>
                <c:pt idx="60022">
                  <c:v>200.24873300007999</c:v>
                </c:pt>
                <c:pt idx="60023">
                  <c:v>200.254936999954</c:v>
                </c:pt>
                <c:pt idx="60024">
                  <c:v>200.25946099985902</c:v>
                </c:pt>
                <c:pt idx="60025">
                  <c:v>200.259473000187</c:v>
                </c:pt>
                <c:pt idx="60026">
                  <c:v>200.26009799994401</c:v>
                </c:pt>
                <c:pt idx="60027">
                  <c:v>200.26015800021898</c:v>
                </c:pt>
                <c:pt idx="60028">
                  <c:v>200.26138399998598</c:v>
                </c:pt>
                <c:pt idx="60029">
                  <c:v>200.261511000007</c:v>
                </c:pt>
                <c:pt idx="60030">
                  <c:v>200.26231600013398</c:v>
                </c:pt>
                <c:pt idx="60031">
                  <c:v>200.26253300011302</c:v>
                </c:pt>
                <c:pt idx="60032">
                  <c:v>200.27776999995601</c:v>
                </c:pt>
                <c:pt idx="60033">
                  <c:v>200.28591399977799</c:v>
                </c:pt>
                <c:pt idx="60034">
                  <c:v>200.28801399985201</c:v>
                </c:pt>
                <c:pt idx="60035">
                  <c:v>200.28841900011599</c:v>
                </c:pt>
                <c:pt idx="60036">
                  <c:v>200.28910100018001</c:v>
                </c:pt>
                <c:pt idx="60037">
                  <c:v>200.28992700008499</c:v>
                </c:pt>
                <c:pt idx="60038">
                  <c:v>200.29141199984198</c:v>
                </c:pt>
                <c:pt idx="60039">
                  <c:v>200.29191999992599</c:v>
                </c:pt>
                <c:pt idx="60040">
                  <c:v>200.29295599988401</c:v>
                </c:pt>
                <c:pt idx="60041">
                  <c:v>200.293595999937</c:v>
                </c:pt>
                <c:pt idx="60042">
                  <c:v>200.29482600011701</c:v>
                </c:pt>
                <c:pt idx="60043">
                  <c:v>200.29562499985298</c:v>
                </c:pt>
                <c:pt idx="60044">
                  <c:v>200.298007000128</c:v>
                </c:pt>
                <c:pt idx="60045">
                  <c:v>200.29829099985298</c:v>
                </c:pt>
                <c:pt idx="60046">
                  <c:v>200.30058700012799</c:v>
                </c:pt>
                <c:pt idx="60047">
                  <c:v>200.30087799977898</c:v>
                </c:pt>
                <c:pt idx="60048">
                  <c:v>200.30189399994902</c:v>
                </c:pt>
                <c:pt idx="60049">
                  <c:v>200.30198899985399</c:v>
                </c:pt>
                <c:pt idx="60050">
                  <c:v>200.30207399986401</c:v>
                </c:pt>
                <c:pt idx="60051">
                  <c:v>200.30350099978</c:v>
                </c:pt>
                <c:pt idx="60052">
                  <c:v>200.304010999843</c:v>
                </c:pt>
                <c:pt idx="60053">
                  <c:v>200.304602999949</c:v>
                </c:pt>
                <c:pt idx="60054">
                  <c:v>200.32722399992002</c:v>
                </c:pt>
                <c:pt idx="60055">
                  <c:v>200.33182899987798</c:v>
                </c:pt>
                <c:pt idx="60056">
                  <c:v>200.33256099986801</c:v>
                </c:pt>
                <c:pt idx="60057">
                  <c:v>200.33385699980499</c:v>
                </c:pt>
                <c:pt idx="60058">
                  <c:v>200.33488799981498</c:v>
                </c:pt>
                <c:pt idx="60059">
                  <c:v>200.33851800008</c:v>
                </c:pt>
                <c:pt idx="60060">
                  <c:v>200.33914199984699</c:v>
                </c:pt>
                <c:pt idx="60061">
                  <c:v>200.34021499986898</c:v>
                </c:pt>
                <c:pt idx="60062">
                  <c:v>200.34036000015399</c:v>
                </c:pt>
                <c:pt idx="60063">
                  <c:v>200.34047999979498</c:v>
                </c:pt>
                <c:pt idx="60064">
                  <c:v>200.34122400011199</c:v>
                </c:pt>
                <c:pt idx="60065">
                  <c:v>200.34520899980598</c:v>
                </c:pt>
                <c:pt idx="60066">
                  <c:v>200.34579799994299</c:v>
                </c:pt>
                <c:pt idx="60067">
                  <c:v>200.346754999827</c:v>
                </c:pt>
                <c:pt idx="60068">
                  <c:v>200.34751000002802</c:v>
                </c:pt>
                <c:pt idx="60069">
                  <c:v>200.35359599978599</c:v>
                </c:pt>
                <c:pt idx="60070">
                  <c:v>200.35422599994399</c:v>
                </c:pt>
                <c:pt idx="60071">
                  <c:v>200.35554400010301</c:v>
                </c:pt>
                <c:pt idx="60072">
                  <c:v>200.35641899994502</c:v>
                </c:pt>
                <c:pt idx="60073">
                  <c:v>200.370269999893</c:v>
                </c:pt>
                <c:pt idx="60074">
                  <c:v>200.38749500008601</c:v>
                </c:pt>
                <c:pt idx="60075">
                  <c:v>200.39832300017198</c:v>
                </c:pt>
                <c:pt idx="60076">
                  <c:v>200.402350999866</c:v>
                </c:pt>
                <c:pt idx="60077">
                  <c:v>200.40298799995</c:v>
                </c:pt>
                <c:pt idx="60078">
                  <c:v>200.404205999802</c:v>
                </c:pt>
                <c:pt idx="60079">
                  <c:v>200.405005999982</c:v>
                </c:pt>
                <c:pt idx="60080">
                  <c:v>200.40946900007799</c:v>
                </c:pt>
                <c:pt idx="60081">
                  <c:v>200.40988600021498</c:v>
                </c:pt>
                <c:pt idx="60082">
                  <c:v>200.41067300007799</c:v>
                </c:pt>
                <c:pt idx="60083">
                  <c:v>200.41122200018401</c:v>
                </c:pt>
                <c:pt idx="60084">
                  <c:v>200.421294000079</c:v>
                </c:pt>
                <c:pt idx="60085">
                  <c:v>200.42987399983701</c:v>
                </c:pt>
                <c:pt idx="60086">
                  <c:v>200.433069000155</c:v>
                </c:pt>
                <c:pt idx="60087">
                  <c:v>200.43373299995397</c:v>
                </c:pt>
                <c:pt idx="60088">
                  <c:v>200.43506199999601</c:v>
                </c:pt>
                <c:pt idx="60089">
                  <c:v>200.436458999774</c:v>
                </c:pt>
                <c:pt idx="60090">
                  <c:v>200.445471999955</c:v>
                </c:pt>
                <c:pt idx="60091">
                  <c:v>200.456965999819</c:v>
                </c:pt>
                <c:pt idx="60092">
                  <c:v>200.457410000126</c:v>
                </c:pt>
                <c:pt idx="60093">
                  <c:v>200.45812099988299</c:v>
                </c:pt>
                <c:pt idx="60094">
                  <c:v>200.45868299985099</c:v>
                </c:pt>
                <c:pt idx="60095">
                  <c:v>200.46991199978899</c:v>
                </c:pt>
                <c:pt idx="60096">
                  <c:v>200.47735500020201</c:v>
                </c:pt>
                <c:pt idx="60097">
                  <c:v>200.48236599996</c:v>
                </c:pt>
                <c:pt idx="60098">
                  <c:v>200.48291500006499</c:v>
                </c:pt>
                <c:pt idx="60099">
                  <c:v>200.483821000034</c:v>
                </c:pt>
                <c:pt idx="60100">
                  <c:v>200.484485999822</c:v>
                </c:pt>
                <c:pt idx="60101">
                  <c:v>200.49774200015199</c:v>
                </c:pt>
                <c:pt idx="60102">
                  <c:v>200.49840000001402</c:v>
                </c:pt>
                <c:pt idx="60103">
                  <c:v>200.49973699997199</c:v>
                </c:pt>
                <c:pt idx="60104">
                  <c:v>200.50094499993</c:v>
                </c:pt>
                <c:pt idx="60105">
                  <c:v>200.50140000012101</c:v>
                </c:pt>
                <c:pt idx="60106">
                  <c:v>200.50148000018399</c:v>
                </c:pt>
                <c:pt idx="60107">
                  <c:v>200.502185999994</c:v>
                </c:pt>
                <c:pt idx="60108">
                  <c:v>200.50355800003601</c:v>
                </c:pt>
                <c:pt idx="60109">
                  <c:v>200.50447999983501</c:v>
                </c:pt>
                <c:pt idx="60110">
                  <c:v>200.516925000101</c:v>
                </c:pt>
                <c:pt idx="60111">
                  <c:v>200.51757800001698</c:v>
                </c:pt>
                <c:pt idx="60112">
                  <c:v>200.518823000038</c:v>
                </c:pt>
                <c:pt idx="60113">
                  <c:v>200.519559999975</c:v>
                </c:pt>
                <c:pt idx="60114">
                  <c:v>200.525183000081</c:v>
                </c:pt>
                <c:pt idx="60115">
                  <c:v>200.52606399985902</c:v>
                </c:pt>
                <c:pt idx="60116">
                  <c:v>200.52878700016601</c:v>
                </c:pt>
                <c:pt idx="60117">
                  <c:v>200.529541999912</c:v>
                </c:pt>
                <c:pt idx="60118">
                  <c:v>200.530864000029</c:v>
                </c:pt>
                <c:pt idx="60119">
                  <c:v>200.53241599998699</c:v>
                </c:pt>
                <c:pt idx="60120">
                  <c:v>200.546751999809</c:v>
                </c:pt>
                <c:pt idx="60121">
                  <c:v>200.54713599983998</c:v>
                </c:pt>
                <c:pt idx="60122">
                  <c:v>200.54768899990401</c:v>
                </c:pt>
                <c:pt idx="60123">
                  <c:v>200.548111999978</c:v>
                </c:pt>
                <c:pt idx="60124">
                  <c:v>200.54914399997801</c:v>
                </c:pt>
                <c:pt idx="60125">
                  <c:v>200.54958899982</c:v>
                </c:pt>
                <c:pt idx="60126">
                  <c:v>200.550427000052</c:v>
                </c:pt>
                <c:pt idx="60127">
                  <c:v>200.55089600009501</c:v>
                </c:pt>
                <c:pt idx="60128">
                  <c:v>200.552272000095</c:v>
                </c:pt>
                <c:pt idx="60129">
                  <c:v>200.55543899979901</c:v>
                </c:pt>
                <c:pt idx="60130">
                  <c:v>200.56828499991701</c:v>
                </c:pt>
                <c:pt idx="60131">
                  <c:v>200.56974299996</c:v>
                </c:pt>
                <c:pt idx="60132">
                  <c:v>200.58872199979299</c:v>
                </c:pt>
                <c:pt idx="60133">
                  <c:v>200.59727199986801</c:v>
                </c:pt>
                <c:pt idx="60134">
                  <c:v>200.598434999847</c:v>
                </c:pt>
                <c:pt idx="60135">
                  <c:v>200.60354599991101</c:v>
                </c:pt>
                <c:pt idx="60136">
                  <c:v>200.607863000186</c:v>
                </c:pt>
                <c:pt idx="60137">
                  <c:v>200.60849499986898</c:v>
                </c:pt>
                <c:pt idx="60138">
                  <c:v>200.60965999982699</c:v>
                </c:pt>
                <c:pt idx="60139">
                  <c:v>200.610491000134</c:v>
                </c:pt>
                <c:pt idx="60140">
                  <c:v>200.620178000008</c:v>
                </c:pt>
                <c:pt idx="60141">
                  <c:v>200.63642100012601</c:v>
                </c:pt>
                <c:pt idx="60142">
                  <c:v>200.637116000052</c:v>
                </c:pt>
                <c:pt idx="60143">
                  <c:v>200.63711800003099</c:v>
                </c:pt>
                <c:pt idx="60144">
                  <c:v>200.637743999777</c:v>
                </c:pt>
                <c:pt idx="60145">
                  <c:v>200.638505999904</c:v>
                </c:pt>
                <c:pt idx="60146">
                  <c:v>200.63903600021101</c:v>
                </c:pt>
                <c:pt idx="60147">
                  <c:v>200.639422000222</c:v>
                </c:pt>
                <c:pt idx="60148">
                  <c:v>200.63994100018999</c:v>
                </c:pt>
                <c:pt idx="60149">
                  <c:v>200.641638999968</c:v>
                </c:pt>
                <c:pt idx="60150">
                  <c:v>200.64219400001002</c:v>
                </c:pt>
                <c:pt idx="60151">
                  <c:v>200.64294800022199</c:v>
                </c:pt>
                <c:pt idx="60152">
                  <c:v>200.64390000015899</c:v>
                </c:pt>
                <c:pt idx="60153">
                  <c:v>200.64573599984197</c:v>
                </c:pt>
                <c:pt idx="60154">
                  <c:v>200.64638499979901</c:v>
                </c:pt>
                <c:pt idx="60155">
                  <c:v>200.6475029998</c:v>
                </c:pt>
                <c:pt idx="60156">
                  <c:v>200.64825899998999</c:v>
                </c:pt>
                <c:pt idx="60157">
                  <c:v>200.68894199994202</c:v>
                </c:pt>
                <c:pt idx="60158">
                  <c:v>200.69083299995299</c:v>
                </c:pt>
                <c:pt idx="60159">
                  <c:v>200.69607000004899</c:v>
                </c:pt>
                <c:pt idx="60160">
                  <c:v>200.696666000112</c:v>
                </c:pt>
                <c:pt idx="60161">
                  <c:v>200.697802999911</c:v>
                </c:pt>
                <c:pt idx="60162">
                  <c:v>200.699184999848</c:v>
                </c:pt>
                <c:pt idx="60163">
                  <c:v>200.70035500020799</c:v>
                </c:pt>
                <c:pt idx="60164">
                  <c:v>200.700959000187</c:v>
                </c:pt>
                <c:pt idx="60165">
                  <c:v>200.70215199984801</c:v>
                </c:pt>
                <c:pt idx="60166">
                  <c:v>200.70296699987</c:v>
                </c:pt>
                <c:pt idx="60167">
                  <c:v>200.70673000009199</c:v>
                </c:pt>
                <c:pt idx="60168">
                  <c:v>200.70874700013499</c:v>
                </c:pt>
                <c:pt idx="60169">
                  <c:v>200.719145000221</c:v>
                </c:pt>
                <c:pt idx="60170">
                  <c:v>200.748154999928</c:v>
                </c:pt>
                <c:pt idx="60171">
                  <c:v>200.74878000013899</c:v>
                </c:pt>
                <c:pt idx="60172">
                  <c:v>200.74895800007599</c:v>
                </c:pt>
                <c:pt idx="60173">
                  <c:v>200.74957199994901</c:v>
                </c:pt>
                <c:pt idx="60174">
                  <c:v>200.74996199991801</c:v>
                </c:pt>
                <c:pt idx="60175">
                  <c:v>200.75081400000201</c:v>
                </c:pt>
                <c:pt idx="60176">
                  <c:v>200.75094499998099</c:v>
                </c:pt>
                <c:pt idx="60177">
                  <c:v>200.75107000002302</c:v>
                </c:pt>
                <c:pt idx="60178">
                  <c:v>200.75168599987501</c:v>
                </c:pt>
                <c:pt idx="60179">
                  <c:v>200.75176999989699</c:v>
                </c:pt>
                <c:pt idx="60180">
                  <c:v>200.75304400006601</c:v>
                </c:pt>
                <c:pt idx="60181">
                  <c:v>200.75398200015101</c:v>
                </c:pt>
                <c:pt idx="60182">
                  <c:v>200.75439299989699</c:v>
                </c:pt>
                <c:pt idx="60183">
                  <c:v>200.75507999990799</c:v>
                </c:pt>
                <c:pt idx="60184">
                  <c:v>200.75642900019301</c:v>
                </c:pt>
                <c:pt idx="60185">
                  <c:v>200.75743699999202</c:v>
                </c:pt>
                <c:pt idx="60186">
                  <c:v>200.76903800008898</c:v>
                </c:pt>
                <c:pt idx="60187">
                  <c:v>200.79911099992299</c:v>
                </c:pt>
                <c:pt idx="60188">
                  <c:v>200.799726999775</c:v>
                </c:pt>
                <c:pt idx="60189">
                  <c:v>200.80082499998701</c:v>
                </c:pt>
                <c:pt idx="60190">
                  <c:v>200.801670000146</c:v>
                </c:pt>
                <c:pt idx="60191">
                  <c:v>200.80264399985001</c:v>
                </c:pt>
                <c:pt idx="60192">
                  <c:v>200.80349799991302</c:v>
                </c:pt>
                <c:pt idx="60193">
                  <c:v>200.80376499981799</c:v>
                </c:pt>
                <c:pt idx="60194">
                  <c:v>200.804515000072</c:v>
                </c:pt>
                <c:pt idx="60195">
                  <c:v>200.80586999983998</c:v>
                </c:pt>
                <c:pt idx="60196">
                  <c:v>200.80622200021</c:v>
                </c:pt>
                <c:pt idx="60197">
                  <c:v>200.806810999893</c:v>
                </c:pt>
                <c:pt idx="60198">
                  <c:v>200.808342000073</c:v>
                </c:pt>
                <c:pt idx="60199">
                  <c:v>200.80978399982899</c:v>
                </c:pt>
                <c:pt idx="60200">
                  <c:v>200.81024499995601</c:v>
                </c:pt>
                <c:pt idx="60201">
                  <c:v>200.81122800002001</c:v>
                </c:pt>
                <c:pt idx="60202">
                  <c:v>200.81199800006198</c:v>
                </c:pt>
                <c:pt idx="60203">
                  <c:v>200.832179999906</c:v>
                </c:pt>
                <c:pt idx="60204">
                  <c:v>200.832816000001</c:v>
                </c:pt>
                <c:pt idx="60205">
                  <c:v>200.83380799996999</c:v>
                </c:pt>
                <c:pt idx="60206">
                  <c:v>200.83461100011797</c:v>
                </c:pt>
                <c:pt idx="60207">
                  <c:v>200.839214000097</c:v>
                </c:pt>
                <c:pt idx="60208">
                  <c:v>200.84086199994999</c:v>
                </c:pt>
                <c:pt idx="60209">
                  <c:v>200.84125399989699</c:v>
                </c:pt>
                <c:pt idx="60210">
                  <c:v>200.841887000024</c:v>
                </c:pt>
                <c:pt idx="60211">
                  <c:v>200.84235600006602</c:v>
                </c:pt>
                <c:pt idx="60212">
                  <c:v>200.84419100021401</c:v>
                </c:pt>
                <c:pt idx="60213">
                  <c:v>200.84489100008699</c:v>
                </c:pt>
                <c:pt idx="60214">
                  <c:v>200.84605200008801</c:v>
                </c:pt>
                <c:pt idx="60215">
                  <c:v>200.84687799999298</c:v>
                </c:pt>
                <c:pt idx="60216">
                  <c:v>200.854925999919</c:v>
                </c:pt>
                <c:pt idx="60217">
                  <c:v>200.87519500020701</c:v>
                </c:pt>
                <c:pt idx="60218">
                  <c:v>200.88470200016599</c:v>
                </c:pt>
                <c:pt idx="60219">
                  <c:v>200.88952800006101</c:v>
                </c:pt>
                <c:pt idx="60220">
                  <c:v>200.889757999902</c:v>
                </c:pt>
                <c:pt idx="60221">
                  <c:v>200.89003400016702</c:v>
                </c:pt>
                <c:pt idx="60222">
                  <c:v>200.89035499995501</c:v>
                </c:pt>
                <c:pt idx="60223">
                  <c:v>200.890984000125</c:v>
                </c:pt>
                <c:pt idx="60224">
                  <c:v>200.891080000019</c:v>
                </c:pt>
                <c:pt idx="60225">
                  <c:v>200.89158600012499</c:v>
                </c:pt>
                <c:pt idx="60226">
                  <c:v>200.89159999997699</c:v>
                </c:pt>
                <c:pt idx="60227">
                  <c:v>200.89180000013499</c:v>
                </c:pt>
                <c:pt idx="60228">
                  <c:v>200.89183299978598</c:v>
                </c:pt>
                <c:pt idx="60229">
                  <c:v>200.89224100001903</c:v>
                </c:pt>
                <c:pt idx="60230">
                  <c:v>200.89240900006101</c:v>
                </c:pt>
                <c:pt idx="60231">
                  <c:v>200.89286399979699</c:v>
                </c:pt>
                <c:pt idx="60232">
                  <c:v>200.89305800001901</c:v>
                </c:pt>
                <c:pt idx="60233">
                  <c:v>200.893557000199</c:v>
                </c:pt>
                <c:pt idx="60234">
                  <c:v>200.89373700011399</c:v>
                </c:pt>
                <c:pt idx="60235">
                  <c:v>200.90392400015801</c:v>
                </c:pt>
                <c:pt idx="60236">
                  <c:v>200.91543499984198</c:v>
                </c:pt>
                <c:pt idx="60237">
                  <c:v>200.940819000152</c:v>
                </c:pt>
                <c:pt idx="60238">
                  <c:v>200.941224999951</c:v>
                </c:pt>
                <c:pt idx="60239">
                  <c:v>200.94203200005703</c:v>
                </c:pt>
                <c:pt idx="60240">
                  <c:v>200.942535000194</c:v>
                </c:pt>
                <c:pt idx="60241">
                  <c:v>200.950373000068</c:v>
                </c:pt>
                <c:pt idx="60242">
                  <c:v>200.95107899987798</c:v>
                </c:pt>
                <c:pt idx="60243">
                  <c:v>200.95242400020598</c:v>
                </c:pt>
                <c:pt idx="60244">
                  <c:v>200.95335199994202</c:v>
                </c:pt>
                <c:pt idx="60245">
                  <c:v>200.95848600021699</c:v>
                </c:pt>
                <c:pt idx="60246">
                  <c:v>200.9603219999</c:v>
                </c:pt>
                <c:pt idx="60247">
                  <c:v>200.961986000038</c:v>
                </c:pt>
                <c:pt idx="60248">
                  <c:v>200.96213599981601</c:v>
                </c:pt>
                <c:pt idx="60249">
                  <c:v>200.962724999953</c:v>
                </c:pt>
                <c:pt idx="60250">
                  <c:v>200.96329599982701</c:v>
                </c:pt>
                <c:pt idx="60251">
                  <c:v>200.96331900003798</c:v>
                </c:pt>
                <c:pt idx="60252">
                  <c:v>200.96378700009097</c:v>
                </c:pt>
                <c:pt idx="60253">
                  <c:v>200.96406199991102</c:v>
                </c:pt>
                <c:pt idx="60254">
                  <c:v>200.964502999795</c:v>
                </c:pt>
                <c:pt idx="60255">
                  <c:v>200.965345999975</c:v>
                </c:pt>
                <c:pt idx="60256">
                  <c:v>200.965636000091</c:v>
                </c:pt>
                <c:pt idx="60257">
                  <c:v>200.966190000144</c:v>
                </c:pt>
                <c:pt idx="60258">
                  <c:v>200.966313000208</c:v>
                </c:pt>
                <c:pt idx="60259">
                  <c:v>200.96752000017602</c:v>
                </c:pt>
                <c:pt idx="60260">
                  <c:v>200.96847300010202</c:v>
                </c:pt>
                <c:pt idx="60261">
                  <c:v>200.973087999955</c:v>
                </c:pt>
                <c:pt idx="60262">
                  <c:v>200.97372500003902</c:v>
                </c:pt>
                <c:pt idx="60263">
                  <c:v>200.97485499991302</c:v>
                </c:pt>
                <c:pt idx="60264">
                  <c:v>200.975760999881</c:v>
                </c:pt>
                <c:pt idx="60265">
                  <c:v>200.98963300006199</c:v>
                </c:pt>
                <c:pt idx="60266">
                  <c:v>200.990344999809</c:v>
                </c:pt>
                <c:pt idx="60267">
                  <c:v>200.99175799987199</c:v>
                </c:pt>
                <c:pt idx="60268">
                  <c:v>200.99268800004199</c:v>
                </c:pt>
                <c:pt idx="60269">
                  <c:v>201.00901700016001</c:v>
                </c:pt>
                <c:pt idx="60270">
                  <c:v>201.01081299981098</c:v>
                </c:pt>
                <c:pt idx="60271">
                  <c:v>201.01274699982199</c:v>
                </c:pt>
                <c:pt idx="60272">
                  <c:v>201.013113000044</c:v>
                </c:pt>
                <c:pt idx="60273">
                  <c:v>201.01391600019198</c:v>
                </c:pt>
                <c:pt idx="60274">
                  <c:v>201.01442399982199</c:v>
                </c:pt>
                <c:pt idx="60275">
                  <c:v>201.01515399983299</c:v>
                </c:pt>
                <c:pt idx="60276">
                  <c:v>201.015970999833</c:v>
                </c:pt>
                <c:pt idx="60277">
                  <c:v>201.01724699998098</c:v>
                </c:pt>
                <c:pt idx="60278">
                  <c:v>201.01822200012901</c:v>
                </c:pt>
                <c:pt idx="60279">
                  <c:v>201.03626199988801</c:v>
                </c:pt>
                <c:pt idx="60280">
                  <c:v>201.03698699995198</c:v>
                </c:pt>
                <c:pt idx="60281">
                  <c:v>201.037424999867</c:v>
                </c:pt>
                <c:pt idx="60282">
                  <c:v>201.03829299978301</c:v>
                </c:pt>
                <c:pt idx="60283">
                  <c:v>201.03885500020598</c:v>
                </c:pt>
                <c:pt idx="60284">
                  <c:v>201.039175999994</c:v>
                </c:pt>
                <c:pt idx="60285">
                  <c:v>201.05316999979499</c:v>
                </c:pt>
                <c:pt idx="60286">
                  <c:v>201.05370900000699</c:v>
                </c:pt>
                <c:pt idx="60287">
                  <c:v>201.05410999985901</c:v>
                </c:pt>
                <c:pt idx="60288">
                  <c:v>201.054506000218</c:v>
                </c:pt>
                <c:pt idx="60289">
                  <c:v>201.05472200020799</c:v>
                </c:pt>
                <c:pt idx="60290">
                  <c:v>201.05521799996399</c:v>
                </c:pt>
                <c:pt idx="60291">
                  <c:v>201.05525200005999</c:v>
                </c:pt>
                <c:pt idx="60292">
                  <c:v>201.05573899991199</c:v>
                </c:pt>
                <c:pt idx="60293">
                  <c:v>201.057904000208</c:v>
                </c:pt>
                <c:pt idx="60294">
                  <c:v>201.060288999997</c:v>
                </c:pt>
                <c:pt idx="60295">
                  <c:v>201.06592299998701</c:v>
                </c:pt>
                <c:pt idx="60296">
                  <c:v>201.066472000093</c:v>
                </c:pt>
                <c:pt idx="60297">
                  <c:v>201.06654399978598</c:v>
                </c:pt>
                <c:pt idx="60298">
                  <c:v>201.06731099985998</c:v>
                </c:pt>
                <c:pt idx="60299">
                  <c:v>201.06812399990298</c:v>
                </c:pt>
                <c:pt idx="60300">
                  <c:v>201.070078000157</c:v>
                </c:pt>
                <c:pt idx="60301">
                  <c:v>201.07053799983902</c:v>
                </c:pt>
                <c:pt idx="60302">
                  <c:v>201.071244000104</c:v>
                </c:pt>
                <c:pt idx="60303">
                  <c:v>201.07140399977601</c:v>
                </c:pt>
                <c:pt idx="60304">
                  <c:v>201.07145800011401</c:v>
                </c:pt>
                <c:pt idx="60305">
                  <c:v>201.07170499977602</c:v>
                </c:pt>
                <c:pt idx="60306">
                  <c:v>201.071997999861</c:v>
                </c:pt>
                <c:pt idx="60307">
                  <c:v>201.072611000199</c:v>
                </c:pt>
                <c:pt idx="60308">
                  <c:v>201.07306699992401</c:v>
                </c:pt>
                <c:pt idx="60309">
                  <c:v>201.07339800006199</c:v>
                </c:pt>
                <c:pt idx="60310">
                  <c:v>201.07390700013599</c:v>
                </c:pt>
                <c:pt idx="60311">
                  <c:v>201.074279999829</c:v>
                </c:pt>
                <c:pt idx="60312">
                  <c:v>201.07449899978701</c:v>
                </c:pt>
                <c:pt idx="60313">
                  <c:v>201.074886999776</c:v>
                </c:pt>
                <c:pt idx="60314">
                  <c:v>201.076016000115</c:v>
                </c:pt>
                <c:pt idx="60315">
                  <c:v>201.076882000052</c:v>
                </c:pt>
                <c:pt idx="60316">
                  <c:v>201.077072999851</c:v>
                </c:pt>
                <c:pt idx="60317">
                  <c:v>201.077551999787</c:v>
                </c:pt>
                <c:pt idx="60318">
                  <c:v>201.077707999957</c:v>
                </c:pt>
                <c:pt idx="60319">
                  <c:v>201.078623999819</c:v>
                </c:pt>
                <c:pt idx="60320">
                  <c:v>201.078710999809</c:v>
                </c:pt>
                <c:pt idx="60321">
                  <c:v>201.078779999988</c:v>
                </c:pt>
                <c:pt idx="60322">
                  <c:v>201.07884400022101</c:v>
                </c:pt>
                <c:pt idx="60323">
                  <c:v>201.078911999957</c:v>
                </c:pt>
                <c:pt idx="60324">
                  <c:v>201.07938299997801</c:v>
                </c:pt>
                <c:pt idx="60325">
                  <c:v>201.08000199979799</c:v>
                </c:pt>
                <c:pt idx="60326">
                  <c:v>201.08042599986197</c:v>
                </c:pt>
                <c:pt idx="60327">
                  <c:v>201.08095400018999</c:v>
                </c:pt>
                <c:pt idx="60328">
                  <c:v>201.08126800005201</c:v>
                </c:pt>
                <c:pt idx="60329">
                  <c:v>201.08157499998902</c:v>
                </c:pt>
                <c:pt idx="60330">
                  <c:v>201.09081800001098</c:v>
                </c:pt>
                <c:pt idx="60331">
                  <c:v>201.09481100007503</c:v>
                </c:pt>
                <c:pt idx="60332">
                  <c:v>201.09537500002199</c:v>
                </c:pt>
                <c:pt idx="60333">
                  <c:v>201.09635200014901</c:v>
                </c:pt>
                <c:pt idx="60334">
                  <c:v>201.097551000202</c:v>
                </c:pt>
                <c:pt idx="60335">
                  <c:v>201.10593199979098</c:v>
                </c:pt>
                <c:pt idx="60336">
                  <c:v>201.10880499987599</c:v>
                </c:pt>
                <c:pt idx="60337">
                  <c:v>201.116057000035</c:v>
                </c:pt>
                <c:pt idx="60338">
                  <c:v>201.11665000012999</c:v>
                </c:pt>
                <c:pt idx="60339">
                  <c:v>201.11780900015199</c:v>
                </c:pt>
                <c:pt idx="60340">
                  <c:v>201.11859500002501</c:v>
                </c:pt>
                <c:pt idx="60341">
                  <c:v>201.12628900005799</c:v>
                </c:pt>
                <c:pt idx="60342">
                  <c:v>201.13687599996399</c:v>
                </c:pt>
                <c:pt idx="60343">
                  <c:v>201.1373979999</c:v>
                </c:pt>
                <c:pt idx="60344">
                  <c:v>201.13757199987901</c:v>
                </c:pt>
                <c:pt idx="60345">
                  <c:v>201.13830099990003</c:v>
                </c:pt>
                <c:pt idx="60346">
                  <c:v>201.139003000207</c:v>
                </c:pt>
                <c:pt idx="60347">
                  <c:v>201.15118800003901</c:v>
                </c:pt>
                <c:pt idx="60348">
                  <c:v>201.156561000061</c:v>
                </c:pt>
                <c:pt idx="60349">
                  <c:v>201.16179700016801</c:v>
                </c:pt>
                <c:pt idx="60350">
                  <c:v>201.16237699994599</c:v>
                </c:pt>
                <c:pt idx="60351">
                  <c:v>201.16321200021</c:v>
                </c:pt>
                <c:pt idx="60352">
                  <c:v>201.16339300011501</c:v>
                </c:pt>
                <c:pt idx="60353">
                  <c:v>201.164666999829</c:v>
                </c:pt>
                <c:pt idx="60354">
                  <c:v>201.16488399980801</c:v>
                </c:pt>
                <c:pt idx="60355">
                  <c:v>201.16630900020002</c:v>
                </c:pt>
                <c:pt idx="60356">
                  <c:v>201.16651599983001</c:v>
                </c:pt>
                <c:pt idx="60357">
                  <c:v>201.16786000016799</c:v>
                </c:pt>
                <c:pt idx="60358">
                  <c:v>201.168086000052</c:v>
                </c:pt>
                <c:pt idx="60359">
                  <c:v>201.16890600002</c:v>
                </c:pt>
                <c:pt idx="60360">
                  <c:v>201.16907400006301</c:v>
                </c:pt>
                <c:pt idx="60361">
                  <c:v>201.17298700006299</c:v>
                </c:pt>
                <c:pt idx="60362">
                  <c:v>201.173191000179</c:v>
                </c:pt>
                <c:pt idx="60363">
                  <c:v>201.17367700004201</c:v>
                </c:pt>
                <c:pt idx="60364">
                  <c:v>201.17384300010499</c:v>
                </c:pt>
                <c:pt idx="60365">
                  <c:v>201.175473000148</c:v>
                </c:pt>
                <c:pt idx="60366">
                  <c:v>201.17567499983099</c:v>
                </c:pt>
                <c:pt idx="60367">
                  <c:v>201.175983000212</c:v>
                </c:pt>
                <c:pt idx="60368">
                  <c:v>201.176137999937</c:v>
                </c:pt>
                <c:pt idx="60369">
                  <c:v>201.17724200008499</c:v>
                </c:pt>
                <c:pt idx="60370">
                  <c:v>201.17731099981</c:v>
                </c:pt>
                <c:pt idx="60371">
                  <c:v>201.17738099997899</c:v>
                </c:pt>
                <c:pt idx="60372">
                  <c:v>201.17744700019099</c:v>
                </c:pt>
                <c:pt idx="60373">
                  <c:v>201.17751099996798</c:v>
                </c:pt>
                <c:pt idx="60374">
                  <c:v>201.17759000004199</c:v>
                </c:pt>
                <c:pt idx="60375">
                  <c:v>201.17777499990498</c:v>
                </c:pt>
                <c:pt idx="60376">
                  <c:v>201.17784100011701</c:v>
                </c:pt>
                <c:pt idx="60377">
                  <c:v>201.177903999905</c:v>
                </c:pt>
                <c:pt idx="60378">
                  <c:v>201.177971000106</c:v>
                </c:pt>
                <c:pt idx="60379">
                  <c:v>201.17908500014801</c:v>
                </c:pt>
                <c:pt idx="60380">
                  <c:v>201.17926500006399</c:v>
                </c:pt>
                <c:pt idx="60381">
                  <c:v>201.17939400006398</c:v>
                </c:pt>
                <c:pt idx="60382">
                  <c:v>201.17966399993699</c:v>
                </c:pt>
                <c:pt idx="60383">
                  <c:v>201.17991799997898</c:v>
                </c:pt>
                <c:pt idx="60384">
                  <c:v>201.18033400012698</c:v>
                </c:pt>
                <c:pt idx="60385">
                  <c:v>201.18059800006398</c:v>
                </c:pt>
                <c:pt idx="60386">
                  <c:v>201.18088199978899</c:v>
                </c:pt>
                <c:pt idx="60387">
                  <c:v>201.18159499998001</c:v>
                </c:pt>
                <c:pt idx="60388">
                  <c:v>201.18191199981001</c:v>
                </c:pt>
                <c:pt idx="60389">
                  <c:v>201.18237499991599</c:v>
                </c:pt>
                <c:pt idx="60390">
                  <c:v>201.18266999997999</c:v>
                </c:pt>
                <c:pt idx="60391">
                  <c:v>201.183172000128</c:v>
                </c:pt>
                <c:pt idx="60392">
                  <c:v>201.18347500010699</c:v>
                </c:pt>
                <c:pt idx="60393">
                  <c:v>201.186148000033</c:v>
                </c:pt>
                <c:pt idx="60394">
                  <c:v>201.19528799977999</c:v>
                </c:pt>
                <c:pt idx="60395">
                  <c:v>201.19585200018201</c:v>
                </c:pt>
                <c:pt idx="60396">
                  <c:v>201.19701900011901</c:v>
                </c:pt>
                <c:pt idx="60397">
                  <c:v>201.19704899980201</c:v>
                </c:pt>
                <c:pt idx="60398">
                  <c:v>201.19771400004501</c:v>
                </c:pt>
                <c:pt idx="60399">
                  <c:v>201.20583800007799</c:v>
                </c:pt>
                <c:pt idx="60400">
                  <c:v>201.20653200001399</c:v>
                </c:pt>
                <c:pt idx="60401">
                  <c:v>201.20775900022599</c:v>
                </c:pt>
                <c:pt idx="60402">
                  <c:v>201.20852599984499</c:v>
                </c:pt>
                <c:pt idx="60403">
                  <c:v>201.217885999994</c:v>
                </c:pt>
                <c:pt idx="60404">
                  <c:v>201.218490999963</c:v>
                </c:pt>
                <c:pt idx="60405">
                  <c:v>201.21973400000502</c:v>
                </c:pt>
                <c:pt idx="60406">
                  <c:v>201.22055299998399</c:v>
                </c:pt>
                <c:pt idx="60407">
                  <c:v>201.22761599986899</c:v>
                </c:pt>
                <c:pt idx="60408">
                  <c:v>201.23290299989</c:v>
                </c:pt>
                <c:pt idx="60409">
                  <c:v>201.237194999976</c:v>
                </c:pt>
                <c:pt idx="60410">
                  <c:v>201.24497999995501</c:v>
                </c:pt>
                <c:pt idx="60411">
                  <c:v>201.25254999993501</c:v>
                </c:pt>
                <c:pt idx="60412">
                  <c:v>201.27810699977999</c:v>
                </c:pt>
                <c:pt idx="60413">
                  <c:v>201.283876000161</c:v>
                </c:pt>
                <c:pt idx="60414">
                  <c:v>201.284497999949</c:v>
                </c:pt>
                <c:pt idx="60415">
                  <c:v>201.284792000024</c:v>
                </c:pt>
                <c:pt idx="60416">
                  <c:v>201.285479000034</c:v>
                </c:pt>
                <c:pt idx="60417">
                  <c:v>201.28568100017199</c:v>
                </c:pt>
                <c:pt idx="60418">
                  <c:v>201.28618399985399</c:v>
                </c:pt>
                <c:pt idx="60419">
                  <c:v>201.286570999855</c:v>
                </c:pt>
                <c:pt idx="60420">
                  <c:v>201.28751899983399</c:v>
                </c:pt>
                <c:pt idx="60421">
                  <c:v>201.28894900017198</c:v>
                </c:pt>
                <c:pt idx="60422">
                  <c:v>201.29073299995</c:v>
                </c:pt>
                <c:pt idx="60423">
                  <c:v>201.29141300003499</c:v>
                </c:pt>
                <c:pt idx="60424">
                  <c:v>201.292717999876</c:v>
                </c:pt>
                <c:pt idx="60425">
                  <c:v>201.294040999982</c:v>
                </c:pt>
                <c:pt idx="60426">
                  <c:v>201.29412699998201</c:v>
                </c:pt>
                <c:pt idx="60427">
                  <c:v>201.31673900004898</c:v>
                </c:pt>
                <c:pt idx="60428">
                  <c:v>201.319253999827</c:v>
                </c:pt>
                <c:pt idx="60429">
                  <c:v>201.319815999795</c:v>
                </c:pt>
                <c:pt idx="60430">
                  <c:v>201.32078999995397</c:v>
                </c:pt>
                <c:pt idx="60431">
                  <c:v>201.32151300003801</c:v>
                </c:pt>
                <c:pt idx="60432">
                  <c:v>201.32991399987</c:v>
                </c:pt>
                <c:pt idx="60433">
                  <c:v>201.34056200004102</c:v>
                </c:pt>
                <c:pt idx="60434">
                  <c:v>201.34285199992499</c:v>
                </c:pt>
                <c:pt idx="60435">
                  <c:v>201.361334000011</c:v>
                </c:pt>
                <c:pt idx="60436">
                  <c:v>201.36151399992701</c:v>
                </c:pt>
                <c:pt idx="60437">
                  <c:v>201.36407300014901</c:v>
                </c:pt>
                <c:pt idx="60438">
                  <c:v>201.36471700016</c:v>
                </c:pt>
                <c:pt idx="60439">
                  <c:v>201.36590799984299</c:v>
                </c:pt>
                <c:pt idx="60440">
                  <c:v>201.366690000213</c:v>
                </c:pt>
                <c:pt idx="60441">
                  <c:v>201.37340400015</c:v>
                </c:pt>
                <c:pt idx="60442">
                  <c:v>201.37425499979099</c:v>
                </c:pt>
                <c:pt idx="60443">
                  <c:v>201.374577000024</c:v>
                </c:pt>
                <c:pt idx="60444">
                  <c:v>201.375259000087</c:v>
                </c:pt>
                <c:pt idx="60445">
                  <c:v>201.375724000172</c:v>
                </c:pt>
                <c:pt idx="60446">
                  <c:v>201.384537000194</c:v>
                </c:pt>
                <c:pt idx="60447">
                  <c:v>201.393364000068</c:v>
                </c:pt>
                <c:pt idx="60448">
                  <c:v>201.39405700001498</c:v>
                </c:pt>
                <c:pt idx="60449">
                  <c:v>201.39519399981498</c:v>
                </c:pt>
                <c:pt idx="60450">
                  <c:v>201.39544599987798</c:v>
                </c:pt>
                <c:pt idx="60451">
                  <c:v>201.3963280001</c:v>
                </c:pt>
                <c:pt idx="60452">
                  <c:v>201.39645800009001</c:v>
                </c:pt>
                <c:pt idx="60453">
                  <c:v>201.39663999998399</c:v>
                </c:pt>
                <c:pt idx="60454">
                  <c:v>201.39731900007899</c:v>
                </c:pt>
                <c:pt idx="60455">
                  <c:v>201.397658000132</c:v>
                </c:pt>
                <c:pt idx="60456">
                  <c:v>201.39819099995199</c:v>
                </c:pt>
                <c:pt idx="60457">
                  <c:v>201.39851000021699</c:v>
                </c:pt>
                <c:pt idx="60458">
                  <c:v>201.399416000185</c:v>
                </c:pt>
                <c:pt idx="60459">
                  <c:v>201.40729300010202</c:v>
                </c:pt>
                <c:pt idx="60460">
                  <c:v>201.40784500017602</c:v>
                </c:pt>
                <c:pt idx="60461">
                  <c:v>201.40880899998501</c:v>
                </c:pt>
                <c:pt idx="60462">
                  <c:v>201.40946399987999</c:v>
                </c:pt>
                <c:pt idx="60463">
                  <c:v>201.415024000198</c:v>
                </c:pt>
                <c:pt idx="60464">
                  <c:v>201.42133799981801</c:v>
                </c:pt>
                <c:pt idx="60465">
                  <c:v>201.42193599985998</c:v>
                </c:pt>
                <c:pt idx="60466">
                  <c:v>201.42848800014599</c:v>
                </c:pt>
                <c:pt idx="60467">
                  <c:v>201.43155400000899</c:v>
                </c:pt>
                <c:pt idx="60468">
                  <c:v>201.43701300003099</c:v>
                </c:pt>
                <c:pt idx="60469">
                  <c:v>201.43771299990399</c:v>
                </c:pt>
                <c:pt idx="60470">
                  <c:v>201.43903100006301</c:v>
                </c:pt>
                <c:pt idx="60471">
                  <c:v>201.43987800020099</c:v>
                </c:pt>
                <c:pt idx="60472">
                  <c:v>201.439920000211</c:v>
                </c:pt>
                <c:pt idx="60473">
                  <c:v>201.440390999778</c:v>
                </c:pt>
                <c:pt idx="60474">
                  <c:v>201.441278999936</c:v>
                </c:pt>
                <c:pt idx="60475">
                  <c:v>201.44196799992599</c:v>
                </c:pt>
                <c:pt idx="60476">
                  <c:v>201.44494099986301</c:v>
                </c:pt>
                <c:pt idx="60477">
                  <c:v>201.445609000074</c:v>
                </c:pt>
                <c:pt idx="60478">
                  <c:v>201.446826999926</c:v>
                </c:pt>
                <c:pt idx="60479">
                  <c:v>201.44766500015899</c:v>
                </c:pt>
                <c:pt idx="60480">
                  <c:v>201.455180999801</c:v>
                </c:pt>
                <c:pt idx="60481">
                  <c:v>201.46263400010801</c:v>
                </c:pt>
                <c:pt idx="60482">
                  <c:v>201.46982300002398</c:v>
                </c:pt>
                <c:pt idx="60483">
                  <c:v>201.48067099989899</c:v>
                </c:pt>
                <c:pt idx="60484">
                  <c:v>201.497150999784</c:v>
                </c:pt>
                <c:pt idx="60485">
                  <c:v>201.49769399995398</c:v>
                </c:pt>
                <c:pt idx="60486">
                  <c:v>201.498162999996</c:v>
                </c:pt>
                <c:pt idx="60487">
                  <c:v>201.499041999795</c:v>
                </c:pt>
                <c:pt idx="60488">
                  <c:v>201.49965400014401</c:v>
                </c:pt>
                <c:pt idx="60489">
                  <c:v>201.50743600015599</c:v>
                </c:pt>
                <c:pt idx="60490">
                  <c:v>201.51241599978599</c:v>
                </c:pt>
                <c:pt idx="60491">
                  <c:v>201.527903000169</c:v>
                </c:pt>
                <c:pt idx="60492">
                  <c:v>201.54558500007599</c:v>
                </c:pt>
                <c:pt idx="60493">
                  <c:v>201.54923700010801</c:v>
                </c:pt>
                <c:pt idx="60494">
                  <c:v>201.54984600003399</c:v>
                </c:pt>
                <c:pt idx="60495">
                  <c:v>201.55111900021402</c:v>
                </c:pt>
                <c:pt idx="60496">
                  <c:v>201.55198500015101</c:v>
                </c:pt>
                <c:pt idx="60497">
                  <c:v>201.55921700006701</c:v>
                </c:pt>
                <c:pt idx="60498">
                  <c:v>201.57430100016401</c:v>
                </c:pt>
                <c:pt idx="60499">
                  <c:v>201.57822900000599</c:v>
                </c:pt>
                <c:pt idx="60500">
                  <c:v>201.57888799985798</c:v>
                </c:pt>
                <c:pt idx="60501">
                  <c:v>201.58002700009001</c:v>
                </c:pt>
                <c:pt idx="60502">
                  <c:v>201.581290999911</c:v>
                </c:pt>
                <c:pt idx="60503">
                  <c:v>201.59476099979599</c:v>
                </c:pt>
                <c:pt idx="60504">
                  <c:v>201.59839999996601</c:v>
                </c:pt>
                <c:pt idx="60505">
                  <c:v>201.60922100012601</c:v>
                </c:pt>
                <c:pt idx="60506">
                  <c:v>201.609615000052</c:v>
                </c:pt>
                <c:pt idx="60507">
                  <c:v>201.61030600001999</c:v>
                </c:pt>
                <c:pt idx="60508">
                  <c:v>201.610825999978</c:v>
                </c:pt>
                <c:pt idx="60509">
                  <c:v>201.621538999916</c:v>
                </c:pt>
                <c:pt idx="60510">
                  <c:v>201.62224200021203</c:v>
                </c:pt>
                <c:pt idx="60511">
                  <c:v>201.623594000011</c:v>
                </c:pt>
                <c:pt idx="60512">
                  <c:v>201.62450399993699</c:v>
                </c:pt>
                <c:pt idx="60513">
                  <c:v>201.62989099981098</c:v>
                </c:pt>
                <c:pt idx="60514">
                  <c:v>201.63007400014902</c:v>
                </c:pt>
                <c:pt idx="60515">
                  <c:v>201.63050400014902</c:v>
                </c:pt>
                <c:pt idx="60516">
                  <c:v>201.63051200006501</c:v>
                </c:pt>
                <c:pt idx="60517">
                  <c:v>201.63162800008601</c:v>
                </c:pt>
                <c:pt idx="60518">
                  <c:v>201.63163200004399</c:v>
                </c:pt>
                <c:pt idx="60519">
                  <c:v>201.632406000044</c:v>
                </c:pt>
                <c:pt idx="60520">
                  <c:v>201.63241000000198</c:v>
                </c:pt>
                <c:pt idx="60521">
                  <c:v>201.64069700012902</c:v>
                </c:pt>
                <c:pt idx="60522">
                  <c:v>201.64231699982301</c:v>
                </c:pt>
                <c:pt idx="60523">
                  <c:v>201.65630700012099</c:v>
                </c:pt>
                <c:pt idx="60524">
                  <c:v>201.657006000004</c:v>
                </c:pt>
                <c:pt idx="60525">
                  <c:v>201.658401999793</c:v>
                </c:pt>
                <c:pt idx="60526">
                  <c:v>201.65933199996201</c:v>
                </c:pt>
                <c:pt idx="60527">
                  <c:v>201.673199000197</c:v>
                </c:pt>
                <c:pt idx="60528">
                  <c:v>201.673878999827</c:v>
                </c:pt>
                <c:pt idx="60529">
                  <c:v>201.67516399988</c:v>
                </c:pt>
                <c:pt idx="60530">
                  <c:v>201.675306000197</c:v>
                </c:pt>
                <c:pt idx="60531">
                  <c:v>201.67606899985901</c:v>
                </c:pt>
                <c:pt idx="60532">
                  <c:v>201.676833999954</c:v>
                </c:pt>
                <c:pt idx="60533">
                  <c:v>201.677918999848</c:v>
                </c:pt>
                <c:pt idx="60534">
                  <c:v>201.67858800004899</c:v>
                </c:pt>
                <c:pt idx="60535">
                  <c:v>201.68004300012299</c:v>
                </c:pt>
                <c:pt idx="60536">
                  <c:v>201.68070699992299</c:v>
                </c:pt>
                <c:pt idx="60537">
                  <c:v>201.681118000124</c:v>
                </c:pt>
                <c:pt idx="60538">
                  <c:v>201.694636999945</c:v>
                </c:pt>
                <c:pt idx="60539">
                  <c:v>201.69900200016801</c:v>
                </c:pt>
                <c:pt idx="60540">
                  <c:v>201.69950999979801</c:v>
                </c:pt>
                <c:pt idx="60541">
                  <c:v>201.7005040002</c:v>
                </c:pt>
                <c:pt idx="60542">
                  <c:v>201.701144999788</c:v>
                </c:pt>
                <c:pt idx="60543">
                  <c:v>201.72166000020201</c:v>
                </c:pt>
                <c:pt idx="60544">
                  <c:v>201.722622000033</c:v>
                </c:pt>
                <c:pt idx="60545">
                  <c:v>201.740492000226</c:v>
                </c:pt>
                <c:pt idx="60546">
                  <c:v>201.74111500000399</c:v>
                </c:pt>
                <c:pt idx="60547">
                  <c:v>201.74226700009899</c:v>
                </c:pt>
                <c:pt idx="60548">
                  <c:v>201.74250199988799</c:v>
                </c:pt>
                <c:pt idx="60549">
                  <c:v>201.74308700006802</c:v>
                </c:pt>
                <c:pt idx="60550">
                  <c:v>201.74928799997301</c:v>
                </c:pt>
                <c:pt idx="60551">
                  <c:v>201.76949799997601</c:v>
                </c:pt>
                <c:pt idx="60552">
                  <c:v>201.769753000007</c:v>
                </c:pt>
                <c:pt idx="60553">
                  <c:v>201.770211000166</c:v>
                </c:pt>
                <c:pt idx="60554">
                  <c:v>201.77028799980599</c:v>
                </c:pt>
                <c:pt idx="60555">
                  <c:v>201.77065799998599</c:v>
                </c:pt>
                <c:pt idx="60556">
                  <c:v>201.77074599996502</c:v>
                </c:pt>
                <c:pt idx="60557">
                  <c:v>201.771613999881</c:v>
                </c:pt>
                <c:pt idx="60558">
                  <c:v>201.77228100010299</c:v>
                </c:pt>
                <c:pt idx="60559">
                  <c:v>201.77812000019898</c:v>
                </c:pt>
                <c:pt idx="60560">
                  <c:v>201.778756999829</c:v>
                </c:pt>
                <c:pt idx="60561">
                  <c:v>201.77880600021999</c:v>
                </c:pt>
                <c:pt idx="60562">
                  <c:v>201.77943499993398</c:v>
                </c:pt>
                <c:pt idx="60563">
                  <c:v>201.78007699996598</c:v>
                </c:pt>
                <c:pt idx="60564">
                  <c:v>201.78072499993499</c:v>
                </c:pt>
                <c:pt idx="60565">
                  <c:v>201.78094099992401</c:v>
                </c:pt>
                <c:pt idx="60566">
                  <c:v>201.781594999829</c:v>
                </c:pt>
                <c:pt idx="60567">
                  <c:v>201.78733000011502</c:v>
                </c:pt>
                <c:pt idx="60568">
                  <c:v>201.78764199999898</c:v>
                </c:pt>
                <c:pt idx="60569">
                  <c:v>201.78820899991399</c:v>
                </c:pt>
                <c:pt idx="60570">
                  <c:v>201.78862500006198</c:v>
                </c:pt>
                <c:pt idx="60571">
                  <c:v>201.80781899989501</c:v>
                </c:pt>
                <c:pt idx="60572">
                  <c:v>201.80851599979999</c:v>
                </c:pt>
                <c:pt idx="60573">
                  <c:v>201.80972300022398</c:v>
                </c:pt>
                <c:pt idx="60574">
                  <c:v>201.81055800003298</c:v>
                </c:pt>
                <c:pt idx="60575">
                  <c:v>201.812982999854</c:v>
                </c:pt>
                <c:pt idx="60576">
                  <c:v>201.813750999917</c:v>
                </c:pt>
                <c:pt idx="60577">
                  <c:v>201.814904999991</c:v>
                </c:pt>
                <c:pt idx="60578">
                  <c:v>201.81518800018199</c:v>
                </c:pt>
                <c:pt idx="60579">
                  <c:v>201.81574199977999</c:v>
                </c:pt>
                <c:pt idx="60580">
                  <c:v>201.81997500003399</c:v>
                </c:pt>
                <c:pt idx="60581">
                  <c:v>201.82027900000301</c:v>
                </c:pt>
                <c:pt idx="60582">
                  <c:v>201.82088599994998</c:v>
                </c:pt>
                <c:pt idx="60583">
                  <c:v>201.82137399979101</c:v>
                </c:pt>
                <c:pt idx="60584">
                  <c:v>201.831901999867</c:v>
                </c:pt>
                <c:pt idx="60585">
                  <c:v>201.83779399985701</c:v>
                </c:pt>
                <c:pt idx="60586">
                  <c:v>201.83839799983599</c:v>
                </c:pt>
                <c:pt idx="60587">
                  <c:v>201.839498000026</c:v>
                </c:pt>
                <c:pt idx="60588">
                  <c:v>201.84029199981498</c:v>
                </c:pt>
                <c:pt idx="60589">
                  <c:v>201.84056300013199</c:v>
                </c:pt>
                <c:pt idx="60590">
                  <c:v>201.84118299994199</c:v>
                </c:pt>
                <c:pt idx="60591">
                  <c:v>201.84256499987799</c:v>
                </c:pt>
                <c:pt idx="60592">
                  <c:v>201.84280900002699</c:v>
                </c:pt>
                <c:pt idx="60593">
                  <c:v>201.843417999953</c:v>
                </c:pt>
                <c:pt idx="60594">
                  <c:v>201.845177999985</c:v>
                </c:pt>
                <c:pt idx="60595">
                  <c:v>201.84898200022798</c:v>
                </c:pt>
                <c:pt idx="60596">
                  <c:v>201.84965299995301</c:v>
                </c:pt>
                <c:pt idx="60597">
                  <c:v>201.85092300016498</c:v>
                </c:pt>
                <c:pt idx="60598">
                  <c:v>201.851817999795</c:v>
                </c:pt>
                <c:pt idx="60599">
                  <c:v>201.891583999895</c:v>
                </c:pt>
                <c:pt idx="60600">
                  <c:v>201.89483100011699</c:v>
                </c:pt>
                <c:pt idx="60601">
                  <c:v>201.90327000000201</c:v>
                </c:pt>
                <c:pt idx="60602">
                  <c:v>201.909287000034</c:v>
                </c:pt>
                <c:pt idx="60603">
                  <c:v>201.909892000003</c:v>
                </c:pt>
                <c:pt idx="60604">
                  <c:v>201.91091200013</c:v>
                </c:pt>
                <c:pt idx="60605">
                  <c:v>201.91164300013</c:v>
                </c:pt>
                <c:pt idx="60606">
                  <c:v>201.91419799994</c:v>
                </c:pt>
                <c:pt idx="60607">
                  <c:v>201.91483899998201</c:v>
                </c:pt>
                <c:pt idx="60608">
                  <c:v>201.916239000183</c:v>
                </c:pt>
                <c:pt idx="60609">
                  <c:v>201.91728400004601</c:v>
                </c:pt>
                <c:pt idx="60610">
                  <c:v>201.918263000152</c:v>
                </c:pt>
                <c:pt idx="60611">
                  <c:v>201.918268000099</c:v>
                </c:pt>
                <c:pt idx="60612">
                  <c:v>201.91881700020502</c:v>
                </c:pt>
                <c:pt idx="60613">
                  <c:v>201.91969000006699</c:v>
                </c:pt>
                <c:pt idx="60614">
                  <c:v>201.919959999941</c:v>
                </c:pt>
                <c:pt idx="60615">
                  <c:v>201.92038499999299</c:v>
                </c:pt>
                <c:pt idx="60616">
                  <c:v>201.92041600012001</c:v>
                </c:pt>
                <c:pt idx="60617">
                  <c:v>201.92113299981401</c:v>
                </c:pt>
                <c:pt idx="60618">
                  <c:v>201.92161500017301</c:v>
                </c:pt>
                <c:pt idx="60619">
                  <c:v>201.92266899994098</c:v>
                </c:pt>
                <c:pt idx="60620">
                  <c:v>201.94886399985901</c:v>
                </c:pt>
                <c:pt idx="60621">
                  <c:v>201.95348000015599</c:v>
                </c:pt>
                <c:pt idx="60622">
                  <c:v>201.95795700010402</c:v>
                </c:pt>
                <c:pt idx="60623">
                  <c:v>201.96451899983001</c:v>
                </c:pt>
                <c:pt idx="60624">
                  <c:v>201.97357699998901</c:v>
                </c:pt>
                <c:pt idx="60625">
                  <c:v>201.974258000063</c:v>
                </c:pt>
                <c:pt idx="60626">
                  <c:v>201.97544099983099</c:v>
                </c:pt>
                <c:pt idx="60627">
                  <c:v>201.976252999884</c:v>
                </c:pt>
                <c:pt idx="60628">
                  <c:v>201.98388200014901</c:v>
                </c:pt>
                <c:pt idx="60629">
                  <c:v>201.984107000043</c:v>
                </c:pt>
                <c:pt idx="60630">
                  <c:v>202.00101699992902</c:v>
                </c:pt>
                <c:pt idx="60631">
                  <c:v>202.001657999971</c:v>
                </c:pt>
                <c:pt idx="60632">
                  <c:v>202.00203300009798</c:v>
                </c:pt>
                <c:pt idx="60633">
                  <c:v>202.00256499992901</c:v>
                </c:pt>
                <c:pt idx="60634">
                  <c:v>202.00279399978101</c:v>
                </c:pt>
                <c:pt idx="60635">
                  <c:v>202.00365900018298</c:v>
                </c:pt>
                <c:pt idx="60636">
                  <c:v>202.00371300006699</c:v>
                </c:pt>
                <c:pt idx="60637">
                  <c:v>202.004362000025</c:v>
                </c:pt>
                <c:pt idx="60638">
                  <c:v>202.03110600004899</c:v>
                </c:pt>
                <c:pt idx="60639">
                  <c:v>202.03940500005001</c:v>
                </c:pt>
                <c:pt idx="60640">
                  <c:v>202.057823999894</c:v>
                </c:pt>
                <c:pt idx="60641">
                  <c:v>202.05835099977699</c:v>
                </c:pt>
                <c:pt idx="60642">
                  <c:v>202.05920199987301</c:v>
                </c:pt>
                <c:pt idx="60643">
                  <c:v>202.059914000074</c:v>
                </c:pt>
                <c:pt idx="60644">
                  <c:v>202.06423199988402</c:v>
                </c:pt>
                <c:pt idx="60645">
                  <c:v>202.07719600011799</c:v>
                </c:pt>
                <c:pt idx="60646">
                  <c:v>202.077909999843</c:v>
                </c:pt>
                <c:pt idx="60647">
                  <c:v>202.078700000129</c:v>
                </c:pt>
                <c:pt idx="60648">
                  <c:v>202.07916500021301</c:v>
                </c:pt>
                <c:pt idx="60649">
                  <c:v>202.079218000108</c:v>
                </c:pt>
                <c:pt idx="60650">
                  <c:v>202.07934800009701</c:v>
                </c:pt>
                <c:pt idx="60651">
                  <c:v>202.08014499985399</c:v>
                </c:pt>
                <c:pt idx="60652">
                  <c:v>202.08058199978001</c:v>
                </c:pt>
                <c:pt idx="60653">
                  <c:v>202.08131900017099</c:v>
                </c:pt>
                <c:pt idx="60654">
                  <c:v>202.10788599979401</c:v>
                </c:pt>
                <c:pt idx="60655">
                  <c:v>202.11741399998502</c:v>
                </c:pt>
                <c:pt idx="60656">
                  <c:v>202.11776799987999</c:v>
                </c:pt>
                <c:pt idx="60657">
                  <c:v>202.11844300001698</c:v>
                </c:pt>
                <c:pt idx="60658">
                  <c:v>202.11901799984801</c:v>
                </c:pt>
                <c:pt idx="60659">
                  <c:v>202.141273000052</c:v>
                </c:pt>
                <c:pt idx="60660">
                  <c:v>202.144507999946</c:v>
                </c:pt>
                <c:pt idx="60661">
                  <c:v>202.14510499999898</c:v>
                </c:pt>
                <c:pt idx="60662">
                  <c:v>202.14615299983001</c:v>
                </c:pt>
                <c:pt idx="60663">
                  <c:v>202.146930999788</c:v>
                </c:pt>
                <c:pt idx="60664">
                  <c:v>202.147981000052</c:v>
                </c:pt>
                <c:pt idx="60665">
                  <c:v>202.16699000002302</c:v>
                </c:pt>
                <c:pt idx="60666">
                  <c:v>202.16772100002299</c:v>
                </c:pt>
                <c:pt idx="60667">
                  <c:v>202.168937999886</c:v>
                </c:pt>
                <c:pt idx="60668">
                  <c:v>202.16992499990698</c:v>
                </c:pt>
                <c:pt idx="60669">
                  <c:v>202.18011299994001</c:v>
                </c:pt>
                <c:pt idx="60670">
                  <c:v>202.20564999999601</c:v>
                </c:pt>
                <c:pt idx="60671">
                  <c:v>202.20608599993199</c:v>
                </c:pt>
                <c:pt idx="60672">
                  <c:v>202.20658700009099</c:v>
                </c:pt>
                <c:pt idx="60673">
                  <c:v>202.206843000112</c:v>
                </c:pt>
                <c:pt idx="60674">
                  <c:v>202.207279000049</c:v>
                </c:pt>
                <c:pt idx="60675">
                  <c:v>202.20737799991102</c:v>
                </c:pt>
                <c:pt idx="60676">
                  <c:v>202.20855600018601</c:v>
                </c:pt>
                <c:pt idx="60677">
                  <c:v>202.209494999806</c:v>
                </c:pt>
                <c:pt idx="60678">
                  <c:v>202.21516899982802</c:v>
                </c:pt>
                <c:pt idx="60679">
                  <c:v>202.21684599982802</c:v>
                </c:pt>
                <c:pt idx="60680">
                  <c:v>202.21723199983799</c:v>
                </c:pt>
                <c:pt idx="60681">
                  <c:v>202.21807400002899</c:v>
                </c:pt>
                <c:pt idx="60682">
                  <c:v>202.218583000103</c:v>
                </c:pt>
                <c:pt idx="60683">
                  <c:v>202.23559699979799</c:v>
                </c:pt>
                <c:pt idx="60684">
                  <c:v>202.23626999995699</c:v>
                </c:pt>
                <c:pt idx="60685">
                  <c:v>202.236694000021</c:v>
                </c:pt>
                <c:pt idx="60686">
                  <c:v>202.23745900011599</c:v>
                </c:pt>
                <c:pt idx="60687">
                  <c:v>202.238032999957</c:v>
                </c:pt>
                <c:pt idx="60688">
                  <c:v>202.23884200004198</c:v>
                </c:pt>
                <c:pt idx="60689">
                  <c:v>202.23935800004199</c:v>
                </c:pt>
                <c:pt idx="60690">
                  <c:v>202.24037400021101</c:v>
                </c:pt>
                <c:pt idx="60691">
                  <c:v>202.24110500021101</c:v>
                </c:pt>
                <c:pt idx="60692">
                  <c:v>202.250324000033</c:v>
                </c:pt>
                <c:pt idx="60693">
                  <c:v>202.25102399990601</c:v>
                </c:pt>
                <c:pt idx="60694">
                  <c:v>202.252186999885</c:v>
                </c:pt>
                <c:pt idx="60695">
                  <c:v>202.253118000044</c:v>
                </c:pt>
                <c:pt idx="60696">
                  <c:v>202.26523900009798</c:v>
                </c:pt>
                <c:pt idx="60697">
                  <c:v>202.265640999939</c:v>
                </c:pt>
                <c:pt idx="60698">
                  <c:v>202.266223000151</c:v>
                </c:pt>
                <c:pt idx="60699">
                  <c:v>202.26739999998199</c:v>
                </c:pt>
                <c:pt idx="60700">
                  <c:v>202.26811000020399</c:v>
                </c:pt>
                <c:pt idx="60701">
                  <c:v>202.28374799989899</c:v>
                </c:pt>
                <c:pt idx="60702">
                  <c:v>202.304489000198</c:v>
                </c:pt>
                <c:pt idx="60703">
                  <c:v>202.30488600009201</c:v>
                </c:pt>
                <c:pt idx="60704">
                  <c:v>202.30558799994401</c:v>
                </c:pt>
                <c:pt idx="60705">
                  <c:v>202.306075999786</c:v>
                </c:pt>
                <c:pt idx="60706">
                  <c:v>202.308136999818</c:v>
                </c:pt>
                <c:pt idx="60707">
                  <c:v>202.31063099981799</c:v>
                </c:pt>
                <c:pt idx="60708">
                  <c:v>202.31553699977601</c:v>
                </c:pt>
                <c:pt idx="60709">
                  <c:v>202.33348900001099</c:v>
                </c:pt>
                <c:pt idx="60710">
                  <c:v>202.33591599981</c:v>
                </c:pt>
                <c:pt idx="60711">
                  <c:v>202.33654899993701</c:v>
                </c:pt>
                <c:pt idx="60712">
                  <c:v>202.33785199979999</c:v>
                </c:pt>
                <c:pt idx="60713">
                  <c:v>202.33873300003299</c:v>
                </c:pt>
                <c:pt idx="60714">
                  <c:v>202.34094199986401</c:v>
                </c:pt>
                <c:pt idx="60715">
                  <c:v>202.341818000149</c:v>
                </c:pt>
                <c:pt idx="60716">
                  <c:v>202.344020000055</c:v>
                </c:pt>
                <c:pt idx="60717">
                  <c:v>202.344342999822</c:v>
                </c:pt>
                <c:pt idx="60718">
                  <c:v>202.34921700011901</c:v>
                </c:pt>
                <c:pt idx="60719">
                  <c:v>202.34956500007598</c:v>
                </c:pt>
                <c:pt idx="60720">
                  <c:v>202.35043699995001</c:v>
                </c:pt>
                <c:pt idx="60721">
                  <c:v>202.35068800002398</c:v>
                </c:pt>
                <c:pt idx="60722">
                  <c:v>202.351826999802</c:v>
                </c:pt>
                <c:pt idx="60723">
                  <c:v>202.351931000066</c:v>
                </c:pt>
                <c:pt idx="60724">
                  <c:v>202.35203199990698</c:v>
                </c:pt>
                <c:pt idx="60725">
                  <c:v>202.35210999999202</c:v>
                </c:pt>
                <c:pt idx="60726">
                  <c:v>202.353564000077</c:v>
                </c:pt>
                <c:pt idx="60727">
                  <c:v>202.35451999997099</c:v>
                </c:pt>
                <c:pt idx="60728">
                  <c:v>202.35496499981298</c:v>
                </c:pt>
                <c:pt idx="60729">
                  <c:v>202.35530299987599</c:v>
                </c:pt>
                <c:pt idx="60730">
                  <c:v>202.35588100013001</c:v>
                </c:pt>
                <c:pt idx="60731">
                  <c:v>202.35914300019402</c:v>
                </c:pt>
                <c:pt idx="60732">
                  <c:v>202.37241099994199</c:v>
                </c:pt>
                <c:pt idx="60733">
                  <c:v>202.37315599979399</c:v>
                </c:pt>
                <c:pt idx="60734">
                  <c:v>202.37446500004802</c:v>
                </c:pt>
                <c:pt idx="60735">
                  <c:v>202.375396000206</c:v>
                </c:pt>
                <c:pt idx="60736">
                  <c:v>202.38520200018598</c:v>
                </c:pt>
                <c:pt idx="60737">
                  <c:v>202.385721000155</c:v>
                </c:pt>
                <c:pt idx="60738">
                  <c:v>202.38661399980597</c:v>
                </c:pt>
                <c:pt idx="60739">
                  <c:v>202.38722000021801</c:v>
                </c:pt>
                <c:pt idx="60740">
                  <c:v>202.41639899995698</c:v>
                </c:pt>
                <c:pt idx="60741">
                  <c:v>202.41682699997898</c:v>
                </c:pt>
                <c:pt idx="60742">
                  <c:v>202.417597000021</c:v>
                </c:pt>
                <c:pt idx="60743">
                  <c:v>202.41813499978798</c:v>
                </c:pt>
                <c:pt idx="60744">
                  <c:v>202.42220499994801</c:v>
                </c:pt>
                <c:pt idx="60745">
                  <c:v>202.44777100015199</c:v>
                </c:pt>
                <c:pt idx="60746">
                  <c:v>202.447901000141</c:v>
                </c:pt>
                <c:pt idx="60747">
                  <c:v>202.448420000109</c:v>
                </c:pt>
                <c:pt idx="60748">
                  <c:v>202.44858500018299</c:v>
                </c:pt>
                <c:pt idx="60749">
                  <c:v>202.44971700003498</c:v>
                </c:pt>
                <c:pt idx="60750">
                  <c:v>202.44992500010898</c:v>
                </c:pt>
                <c:pt idx="60751">
                  <c:v>202.450731000226</c:v>
                </c:pt>
                <c:pt idx="60752">
                  <c:v>202.45087000012001</c:v>
                </c:pt>
                <c:pt idx="60753">
                  <c:v>202.46494100001601</c:v>
                </c:pt>
                <c:pt idx="60754">
                  <c:v>202.46571600000598</c:v>
                </c:pt>
                <c:pt idx="60755">
                  <c:v>202.466223000101</c:v>
                </c:pt>
                <c:pt idx="60756">
                  <c:v>202.46703900011101</c:v>
                </c:pt>
                <c:pt idx="60757">
                  <c:v>202.46753999981499</c:v>
                </c:pt>
                <c:pt idx="60758">
                  <c:v>202.47333999986898</c:v>
                </c:pt>
                <c:pt idx="60759">
                  <c:v>202.473963000102</c:v>
                </c:pt>
                <c:pt idx="60760">
                  <c:v>202.475092999975</c:v>
                </c:pt>
                <c:pt idx="60761">
                  <c:v>202.47583199989</c:v>
                </c:pt>
                <c:pt idx="60762">
                  <c:v>202.48510300007098</c:v>
                </c:pt>
                <c:pt idx="60763">
                  <c:v>202.494050000041</c:v>
                </c:pt>
                <c:pt idx="60764">
                  <c:v>202.49432799982898</c:v>
                </c:pt>
                <c:pt idx="60765">
                  <c:v>202.49650699997801</c:v>
                </c:pt>
                <c:pt idx="60766">
                  <c:v>202.4969160002</c:v>
                </c:pt>
                <c:pt idx="60767">
                  <c:v>202.49773200020999</c:v>
                </c:pt>
                <c:pt idx="60768">
                  <c:v>202.49827099996702</c:v>
                </c:pt>
                <c:pt idx="60769">
                  <c:v>202.50039900019999</c:v>
                </c:pt>
                <c:pt idx="60770">
                  <c:v>202.518384000086</c:v>
                </c:pt>
                <c:pt idx="60771">
                  <c:v>202.521687000171</c:v>
                </c:pt>
                <c:pt idx="60772">
                  <c:v>202.52438599982199</c:v>
                </c:pt>
                <c:pt idx="60773">
                  <c:v>202.531668000119</c:v>
                </c:pt>
                <c:pt idx="60774">
                  <c:v>202.53538299994</c:v>
                </c:pt>
                <c:pt idx="60775">
                  <c:v>202.53541800002398</c:v>
                </c:pt>
                <c:pt idx="60776">
                  <c:v>202.53596700013</c:v>
                </c:pt>
                <c:pt idx="60777">
                  <c:v>202.53598199997199</c:v>
                </c:pt>
                <c:pt idx="60778">
                  <c:v>202.53713700003499</c:v>
                </c:pt>
                <c:pt idx="60779">
                  <c:v>202.537140000004</c:v>
                </c:pt>
                <c:pt idx="60780">
                  <c:v>202.53796599990801</c:v>
                </c:pt>
                <c:pt idx="60781">
                  <c:v>202.53797799978199</c:v>
                </c:pt>
                <c:pt idx="60782">
                  <c:v>202.540621000025</c:v>
                </c:pt>
                <c:pt idx="60783">
                  <c:v>202.54115399984499</c:v>
                </c:pt>
                <c:pt idx="60784">
                  <c:v>202.54214699980301</c:v>
                </c:pt>
                <c:pt idx="60785">
                  <c:v>202.54315300007798</c:v>
                </c:pt>
                <c:pt idx="60786">
                  <c:v>202.54336700008898</c:v>
                </c:pt>
                <c:pt idx="60787">
                  <c:v>202.54516800014201</c:v>
                </c:pt>
                <c:pt idx="60788">
                  <c:v>202.54588299985599</c:v>
                </c:pt>
                <c:pt idx="60789">
                  <c:v>202.54736000015299</c:v>
                </c:pt>
                <c:pt idx="60790">
                  <c:v>202.54851299978301</c:v>
                </c:pt>
                <c:pt idx="60791">
                  <c:v>202.57161200015599</c:v>
                </c:pt>
                <c:pt idx="60792">
                  <c:v>202.58146100013599</c:v>
                </c:pt>
                <c:pt idx="60793">
                  <c:v>202.605776999917</c:v>
                </c:pt>
                <c:pt idx="60794">
                  <c:v>202.60645999996902</c:v>
                </c:pt>
                <c:pt idx="60795">
                  <c:v>202.60792199996999</c:v>
                </c:pt>
                <c:pt idx="60796">
                  <c:v>202.608991000033</c:v>
                </c:pt>
                <c:pt idx="60797">
                  <c:v>202.610652000203</c:v>
                </c:pt>
                <c:pt idx="60798">
                  <c:v>202.61275900020303</c:v>
                </c:pt>
                <c:pt idx="60799">
                  <c:v>202.622892999897</c:v>
                </c:pt>
                <c:pt idx="60800">
                  <c:v>202.62358399986601</c:v>
                </c:pt>
                <c:pt idx="60801">
                  <c:v>202.624932000162</c:v>
                </c:pt>
                <c:pt idx="60802">
                  <c:v>202.625996999813</c:v>
                </c:pt>
                <c:pt idx="60803">
                  <c:v>202.631767000184</c:v>
                </c:pt>
                <c:pt idx="60804">
                  <c:v>202.632550000089</c:v>
                </c:pt>
                <c:pt idx="60805">
                  <c:v>202.63354899998302</c:v>
                </c:pt>
                <c:pt idx="60806">
                  <c:v>202.633842000068</c:v>
                </c:pt>
                <c:pt idx="60807">
                  <c:v>202.63393899995199</c:v>
                </c:pt>
                <c:pt idx="60808">
                  <c:v>202.63440899998301</c:v>
                </c:pt>
                <c:pt idx="60809">
                  <c:v>202.63496200004701</c:v>
                </c:pt>
                <c:pt idx="60810">
                  <c:v>202.63497699988801</c:v>
                </c:pt>
                <c:pt idx="60811">
                  <c:v>202.63904700004699</c:v>
                </c:pt>
                <c:pt idx="60812">
                  <c:v>202.639759999783</c:v>
                </c:pt>
                <c:pt idx="60813">
                  <c:v>202.64088400017499</c:v>
                </c:pt>
                <c:pt idx="60814">
                  <c:v>202.64176499995301</c:v>
                </c:pt>
                <c:pt idx="60815">
                  <c:v>202.642498999921</c:v>
                </c:pt>
                <c:pt idx="60816">
                  <c:v>202.64401699978399</c:v>
                </c:pt>
                <c:pt idx="60817">
                  <c:v>202.682281999841</c:v>
                </c:pt>
                <c:pt idx="60818">
                  <c:v>202.68288999977801</c:v>
                </c:pt>
                <c:pt idx="60819">
                  <c:v>202.684062000116</c:v>
                </c:pt>
                <c:pt idx="60820">
                  <c:v>202.68446899990499</c:v>
                </c:pt>
                <c:pt idx="60821">
                  <c:v>202.684903999852</c:v>
                </c:pt>
                <c:pt idx="60822">
                  <c:v>202.68696799985202</c:v>
                </c:pt>
                <c:pt idx="60823">
                  <c:v>202.68763300009502</c:v>
                </c:pt>
                <c:pt idx="60824">
                  <c:v>202.68889499993699</c:v>
                </c:pt>
                <c:pt idx="60825">
                  <c:v>202.68984799986299</c:v>
                </c:pt>
                <c:pt idx="60826">
                  <c:v>202.70034799978001</c:v>
                </c:pt>
                <c:pt idx="60827">
                  <c:v>202.70929300022502</c:v>
                </c:pt>
                <c:pt idx="60828">
                  <c:v>202.716537000014</c:v>
                </c:pt>
                <c:pt idx="60829">
                  <c:v>202.72134100014202</c:v>
                </c:pt>
                <c:pt idx="60830">
                  <c:v>202.73951099989</c:v>
                </c:pt>
                <c:pt idx="60831">
                  <c:v>202.74007499983702</c:v>
                </c:pt>
                <c:pt idx="60832">
                  <c:v>202.741114000218</c:v>
                </c:pt>
                <c:pt idx="60833">
                  <c:v>202.741831999901</c:v>
                </c:pt>
                <c:pt idx="60834">
                  <c:v>202.752068999871</c:v>
                </c:pt>
                <c:pt idx="60835">
                  <c:v>202.753347999987</c:v>
                </c:pt>
                <c:pt idx="60836">
                  <c:v>202.76141000022102</c:v>
                </c:pt>
                <c:pt idx="60837">
                  <c:v>202.762059000178</c:v>
                </c:pt>
                <c:pt idx="60838">
                  <c:v>202.76330300020999</c:v>
                </c:pt>
                <c:pt idx="60839">
                  <c:v>202.76419799983998</c:v>
                </c:pt>
                <c:pt idx="60840">
                  <c:v>202.78580300009702</c:v>
                </c:pt>
                <c:pt idx="60841">
                  <c:v>202.78647099985298</c:v>
                </c:pt>
                <c:pt idx="60842">
                  <c:v>202.78775499991701</c:v>
                </c:pt>
                <c:pt idx="60843">
                  <c:v>202.78869799994902</c:v>
                </c:pt>
                <c:pt idx="60844">
                  <c:v>202.794222000193</c:v>
                </c:pt>
                <c:pt idx="60845">
                  <c:v>202.79458799996002</c:v>
                </c:pt>
                <c:pt idx="60846">
                  <c:v>202.79525300020302</c:v>
                </c:pt>
                <c:pt idx="60847">
                  <c:v>202.79576099983299</c:v>
                </c:pt>
                <c:pt idx="60848">
                  <c:v>202.80867000019401</c:v>
                </c:pt>
                <c:pt idx="60849">
                  <c:v>202.829142000155</c:v>
                </c:pt>
                <c:pt idx="60850">
                  <c:v>202.845326999977</c:v>
                </c:pt>
                <c:pt idx="60851">
                  <c:v>202.845903999786</c:v>
                </c:pt>
                <c:pt idx="60852">
                  <c:v>202.847181999914</c:v>
                </c:pt>
                <c:pt idx="60853">
                  <c:v>202.84813199987099</c:v>
                </c:pt>
                <c:pt idx="60854">
                  <c:v>202.854924999883</c:v>
                </c:pt>
                <c:pt idx="60855">
                  <c:v>202.859070000158</c:v>
                </c:pt>
                <c:pt idx="60856">
                  <c:v>202.87216299993801</c:v>
                </c:pt>
                <c:pt idx="60857">
                  <c:v>202.87284200003299</c:v>
                </c:pt>
                <c:pt idx="60858">
                  <c:v>202.87413300002299</c:v>
                </c:pt>
                <c:pt idx="60859">
                  <c:v>202.87514199981101</c:v>
                </c:pt>
                <c:pt idx="60860">
                  <c:v>202.87883499986401</c:v>
                </c:pt>
                <c:pt idx="60861">
                  <c:v>202.87910200022398</c:v>
                </c:pt>
                <c:pt idx="60862">
                  <c:v>202.87962300017099</c:v>
                </c:pt>
                <c:pt idx="60863">
                  <c:v>202.87999199990699</c:v>
                </c:pt>
                <c:pt idx="60864">
                  <c:v>202.88054799993898</c:v>
                </c:pt>
                <c:pt idx="60865">
                  <c:v>202.88118500002301</c:v>
                </c:pt>
                <c:pt idx="60866">
                  <c:v>202.882503000182</c:v>
                </c:pt>
                <c:pt idx="60867">
                  <c:v>202.88342000003399</c:v>
                </c:pt>
                <c:pt idx="60868">
                  <c:v>202.89495199995102</c:v>
                </c:pt>
                <c:pt idx="60869">
                  <c:v>202.895562999856</c:v>
                </c:pt>
                <c:pt idx="60870">
                  <c:v>202.89666799999299</c:v>
                </c:pt>
                <c:pt idx="60871">
                  <c:v>202.89678500012002</c:v>
                </c:pt>
                <c:pt idx="60872">
                  <c:v>202.89761499998301</c:v>
                </c:pt>
                <c:pt idx="60873">
                  <c:v>202.90374500018501</c:v>
                </c:pt>
                <c:pt idx="60874">
                  <c:v>202.90436000004701</c:v>
                </c:pt>
                <c:pt idx="60875">
                  <c:v>202.905062999889</c:v>
                </c:pt>
                <c:pt idx="60876">
                  <c:v>202.90557599992098</c:v>
                </c:pt>
                <c:pt idx="60877">
                  <c:v>202.905729000121</c:v>
                </c:pt>
                <c:pt idx="60878">
                  <c:v>202.90646100011102</c:v>
                </c:pt>
                <c:pt idx="60879">
                  <c:v>202.90689900002599</c:v>
                </c:pt>
                <c:pt idx="60880">
                  <c:v>202.90771600002699</c:v>
                </c:pt>
                <c:pt idx="60881">
                  <c:v>202.92103100018701</c:v>
                </c:pt>
                <c:pt idx="60882">
                  <c:v>202.92172000017601</c:v>
                </c:pt>
                <c:pt idx="60883">
                  <c:v>202.92294999990099</c:v>
                </c:pt>
                <c:pt idx="60884">
                  <c:v>202.92385899983799</c:v>
                </c:pt>
                <c:pt idx="60885">
                  <c:v>202.93450400003999</c:v>
                </c:pt>
                <c:pt idx="60886">
                  <c:v>202.935461999913</c:v>
                </c:pt>
                <c:pt idx="60887">
                  <c:v>202.93612600016701</c:v>
                </c:pt>
                <c:pt idx="60888">
                  <c:v>202.93656900003</c:v>
                </c:pt>
                <c:pt idx="60889">
                  <c:v>202.93731099991399</c:v>
                </c:pt>
                <c:pt idx="60890">
                  <c:v>202.93807999996702</c:v>
                </c:pt>
                <c:pt idx="60891">
                  <c:v>202.94717400019999</c:v>
                </c:pt>
                <c:pt idx="60892">
                  <c:v>202.94786300018998</c:v>
                </c:pt>
                <c:pt idx="60893">
                  <c:v>202.949076000095</c:v>
                </c:pt>
                <c:pt idx="60894">
                  <c:v>202.950054000211</c:v>
                </c:pt>
                <c:pt idx="60895">
                  <c:v>202.951487000063</c:v>
                </c:pt>
                <c:pt idx="60896">
                  <c:v>202.95210299991501</c:v>
                </c:pt>
                <c:pt idx="60897">
                  <c:v>202.95345600015901</c:v>
                </c:pt>
                <c:pt idx="60898">
                  <c:v>202.954405000127</c:v>
                </c:pt>
                <c:pt idx="60899">
                  <c:v>202.96391700003298</c:v>
                </c:pt>
                <c:pt idx="60900">
                  <c:v>202.964367999811</c:v>
                </c:pt>
                <c:pt idx="60901">
                  <c:v>202.96524600007601</c:v>
                </c:pt>
                <c:pt idx="60902">
                  <c:v>202.965823999875</c:v>
                </c:pt>
                <c:pt idx="60903">
                  <c:v>202.967154999896</c:v>
                </c:pt>
                <c:pt idx="60904">
                  <c:v>202.96944900019199</c:v>
                </c:pt>
                <c:pt idx="60905">
                  <c:v>202.97429999982302</c:v>
                </c:pt>
                <c:pt idx="60906">
                  <c:v>202.97487100015101</c:v>
                </c:pt>
                <c:pt idx="60907">
                  <c:v>202.975873000013</c:v>
                </c:pt>
                <c:pt idx="60908">
                  <c:v>202.97661099994002</c:v>
                </c:pt>
                <c:pt idx="60909">
                  <c:v>202.990711999973</c:v>
                </c:pt>
                <c:pt idx="60910">
                  <c:v>202.991127000132</c:v>
                </c:pt>
                <c:pt idx="60911">
                  <c:v>202.99192099992001</c:v>
                </c:pt>
                <c:pt idx="60912">
                  <c:v>202.99254300016401</c:v>
                </c:pt>
                <c:pt idx="60913">
                  <c:v>202.99533600018501</c:v>
                </c:pt>
                <c:pt idx="60914">
                  <c:v>202.995899000143</c:v>
                </c:pt>
                <c:pt idx="60915">
                  <c:v>202.99685700001601</c:v>
                </c:pt>
                <c:pt idx="60916">
                  <c:v>202.99853300002701</c:v>
                </c:pt>
                <c:pt idx="60917">
                  <c:v>203.004718000102</c:v>
                </c:pt>
                <c:pt idx="60918">
                  <c:v>203.01459299980701</c:v>
                </c:pt>
                <c:pt idx="60919">
                  <c:v>203.01581200010298</c:v>
                </c:pt>
                <c:pt idx="60920">
                  <c:v>203.023217000009</c:v>
                </c:pt>
                <c:pt idx="60921">
                  <c:v>203.02486399987097</c:v>
                </c:pt>
                <c:pt idx="60922">
                  <c:v>203.03275000014702</c:v>
                </c:pt>
                <c:pt idx="60923">
                  <c:v>203.033146000052</c:v>
                </c:pt>
                <c:pt idx="60924">
                  <c:v>203.033889999915</c:v>
                </c:pt>
                <c:pt idx="60925">
                  <c:v>203.03448499998899</c:v>
                </c:pt>
                <c:pt idx="60926">
                  <c:v>203.03784599991499</c:v>
                </c:pt>
                <c:pt idx="60927">
                  <c:v>203.03824700022199</c:v>
                </c:pt>
                <c:pt idx="60928">
                  <c:v>203.03885300018001</c:v>
                </c:pt>
                <c:pt idx="60929">
                  <c:v>203.03931899979901</c:v>
                </c:pt>
                <c:pt idx="60930">
                  <c:v>203.04636399987399</c:v>
                </c:pt>
                <c:pt idx="60931">
                  <c:v>203.06222699991801</c:v>
                </c:pt>
                <c:pt idx="60932">
                  <c:v>203.063609999844</c:v>
                </c:pt>
                <c:pt idx="60933">
                  <c:v>203.06423400006602</c:v>
                </c:pt>
                <c:pt idx="60934">
                  <c:v>203.06489899985502</c:v>
                </c:pt>
                <c:pt idx="60935">
                  <c:v>203.06628800017199</c:v>
                </c:pt>
                <c:pt idx="60936">
                  <c:v>203.067216999897</c:v>
                </c:pt>
                <c:pt idx="60937">
                  <c:v>203.07343800004602</c:v>
                </c:pt>
                <c:pt idx="60938">
                  <c:v>203.08013500016298</c:v>
                </c:pt>
                <c:pt idx="60939">
                  <c:v>203.08060800016298</c:v>
                </c:pt>
                <c:pt idx="60940">
                  <c:v>203.08152100005799</c:v>
                </c:pt>
                <c:pt idx="60941">
                  <c:v>203.08216400007902</c:v>
                </c:pt>
                <c:pt idx="60942">
                  <c:v>203.09415900010202</c:v>
                </c:pt>
                <c:pt idx="60943">
                  <c:v>203.09843799986899</c:v>
                </c:pt>
                <c:pt idx="60944">
                  <c:v>203.09904499981701</c:v>
                </c:pt>
                <c:pt idx="60945">
                  <c:v>203.100357000039</c:v>
                </c:pt>
                <c:pt idx="60946">
                  <c:v>203.10126799995399</c:v>
                </c:pt>
                <c:pt idx="60947">
                  <c:v>203.118394999819</c:v>
                </c:pt>
                <c:pt idx="60948">
                  <c:v>203.13787099985299</c:v>
                </c:pt>
                <c:pt idx="60949">
                  <c:v>203.138536000096</c:v>
                </c:pt>
                <c:pt idx="60950">
                  <c:v>203.13936999991699</c:v>
                </c:pt>
                <c:pt idx="60951">
                  <c:v>203.13969100016001</c:v>
                </c:pt>
                <c:pt idx="60952">
                  <c:v>203.13998499977899</c:v>
                </c:pt>
                <c:pt idx="60953">
                  <c:v>203.14053099991699</c:v>
                </c:pt>
                <c:pt idx="60954">
                  <c:v>203.141195000171</c:v>
                </c:pt>
                <c:pt idx="60955">
                  <c:v>203.142036999906</c:v>
                </c:pt>
                <c:pt idx="60956">
                  <c:v>203.14843100004501</c:v>
                </c:pt>
                <c:pt idx="60957">
                  <c:v>203.15086800019299</c:v>
                </c:pt>
                <c:pt idx="60958">
                  <c:v>203.151861000151</c:v>
                </c:pt>
                <c:pt idx="60959">
                  <c:v>203.17466999995301</c:v>
                </c:pt>
                <c:pt idx="60960">
                  <c:v>203.17468399980399</c:v>
                </c:pt>
                <c:pt idx="60961">
                  <c:v>203.17525900008999</c:v>
                </c:pt>
                <c:pt idx="60962">
                  <c:v>203.17552500000599</c:v>
                </c:pt>
                <c:pt idx="60963">
                  <c:v>203.176099999836</c:v>
                </c:pt>
                <c:pt idx="60964">
                  <c:v>203.176897000048</c:v>
                </c:pt>
                <c:pt idx="60965">
                  <c:v>203.17745600004801</c:v>
                </c:pt>
                <c:pt idx="60966">
                  <c:v>203.17830400017499</c:v>
                </c:pt>
                <c:pt idx="60967">
                  <c:v>203.17848200011198</c:v>
                </c:pt>
                <c:pt idx="60968">
                  <c:v>203.17892599996401</c:v>
                </c:pt>
                <c:pt idx="60969">
                  <c:v>203.17984499979499</c:v>
                </c:pt>
                <c:pt idx="60970">
                  <c:v>203.18046700003799</c:v>
                </c:pt>
                <c:pt idx="60971">
                  <c:v>203.18785800009201</c:v>
                </c:pt>
                <c:pt idx="60972">
                  <c:v>203.188236000187</c:v>
                </c:pt>
                <c:pt idx="60973">
                  <c:v>203.18888900010202</c:v>
                </c:pt>
                <c:pt idx="60974">
                  <c:v>203.189059000123</c:v>
                </c:pt>
                <c:pt idx="60975">
                  <c:v>203.18943800020799</c:v>
                </c:pt>
                <c:pt idx="60976">
                  <c:v>203.18956099981702</c:v>
                </c:pt>
                <c:pt idx="60977">
                  <c:v>203.19055600020798</c:v>
                </c:pt>
                <c:pt idx="60978">
                  <c:v>203.19118999987001</c:v>
                </c:pt>
                <c:pt idx="60979">
                  <c:v>203.19707799990201</c:v>
                </c:pt>
                <c:pt idx="60980">
                  <c:v>203.19818600000798</c:v>
                </c:pt>
                <c:pt idx="60981">
                  <c:v>203.19886000015597</c:v>
                </c:pt>
                <c:pt idx="60982">
                  <c:v>203.20023300018801</c:v>
                </c:pt>
                <c:pt idx="60983">
                  <c:v>203.201208999871</c:v>
                </c:pt>
                <c:pt idx="60984">
                  <c:v>203.21112600004199</c:v>
                </c:pt>
                <c:pt idx="60985">
                  <c:v>203.23081000015</c:v>
                </c:pt>
                <c:pt idx="60986">
                  <c:v>203.23149500018098</c:v>
                </c:pt>
                <c:pt idx="60987">
                  <c:v>203.23266700006499</c:v>
                </c:pt>
                <c:pt idx="60988">
                  <c:v>203.23392199998099</c:v>
                </c:pt>
                <c:pt idx="60989">
                  <c:v>203.23876600014</c:v>
                </c:pt>
                <c:pt idx="60990">
                  <c:v>203.23942000004502</c:v>
                </c:pt>
                <c:pt idx="60991">
                  <c:v>203.24078200019301</c:v>
                </c:pt>
                <c:pt idx="60992">
                  <c:v>203.24163900022501</c:v>
                </c:pt>
                <c:pt idx="60993">
                  <c:v>203.24392700012999</c:v>
                </c:pt>
                <c:pt idx="60994">
                  <c:v>203.24491200017198</c:v>
                </c:pt>
                <c:pt idx="60995">
                  <c:v>203.24534600012998</c:v>
                </c:pt>
                <c:pt idx="60996">
                  <c:v>203.246000000035</c:v>
                </c:pt>
                <c:pt idx="60997">
                  <c:v>203.24645199980199</c:v>
                </c:pt>
                <c:pt idx="60998">
                  <c:v>203.273569999964</c:v>
                </c:pt>
                <c:pt idx="60999">
                  <c:v>203.27440800019698</c:v>
                </c:pt>
                <c:pt idx="61000">
                  <c:v>203.27479300021801</c:v>
                </c:pt>
                <c:pt idx="61001">
                  <c:v>203.27542499990099</c:v>
                </c:pt>
                <c:pt idx="61002">
                  <c:v>203.27598599987999</c:v>
                </c:pt>
                <c:pt idx="61003">
                  <c:v>203.28125100013398</c:v>
                </c:pt>
                <c:pt idx="61004">
                  <c:v>203.285706999849</c:v>
                </c:pt>
                <c:pt idx="61005">
                  <c:v>203.286384999955</c:v>
                </c:pt>
                <c:pt idx="61006">
                  <c:v>203.29516399988202</c:v>
                </c:pt>
                <c:pt idx="61007">
                  <c:v>203.295810999861</c:v>
                </c:pt>
                <c:pt idx="61008">
                  <c:v>203.297002999988</c:v>
                </c:pt>
                <c:pt idx="61009">
                  <c:v>203.29781000009399</c:v>
                </c:pt>
                <c:pt idx="61010">
                  <c:v>203.29911599992499</c:v>
                </c:pt>
                <c:pt idx="61011">
                  <c:v>203.322835000108</c:v>
                </c:pt>
                <c:pt idx="61012">
                  <c:v>203.330061000087</c:v>
                </c:pt>
                <c:pt idx="61013">
                  <c:v>203.35383800011101</c:v>
                </c:pt>
                <c:pt idx="61014">
                  <c:v>203.36523300011302</c:v>
                </c:pt>
                <c:pt idx="61015">
                  <c:v>203.36562500005999</c:v>
                </c:pt>
                <c:pt idx="61016">
                  <c:v>203.365821999796</c:v>
                </c:pt>
                <c:pt idx="61017">
                  <c:v>203.36696300000699</c:v>
                </c:pt>
                <c:pt idx="61018">
                  <c:v>203.367723000155</c:v>
                </c:pt>
                <c:pt idx="61019">
                  <c:v>203.36859899998601</c:v>
                </c:pt>
                <c:pt idx="61020">
                  <c:v>203.36903899988101</c:v>
                </c:pt>
                <c:pt idx="61021">
                  <c:v>203.36973299981702</c:v>
                </c:pt>
                <c:pt idx="61022">
                  <c:v>203.37025800017699</c:v>
                </c:pt>
                <c:pt idx="61023">
                  <c:v>203.37761900009301</c:v>
                </c:pt>
                <c:pt idx="61024">
                  <c:v>203.37791000019899</c:v>
                </c:pt>
                <c:pt idx="61025">
                  <c:v>203.378100999998</c:v>
                </c:pt>
                <c:pt idx="61026">
                  <c:v>203.37856900005099</c:v>
                </c:pt>
                <c:pt idx="61027">
                  <c:v>203.378883999903</c:v>
                </c:pt>
                <c:pt idx="61028">
                  <c:v>203.37943999993499</c:v>
                </c:pt>
                <c:pt idx="61029">
                  <c:v>203.379873999892</c:v>
                </c:pt>
                <c:pt idx="61030">
                  <c:v>203.380811999977</c:v>
                </c:pt>
                <c:pt idx="61031">
                  <c:v>203.382429000157</c:v>
                </c:pt>
                <c:pt idx="61032">
                  <c:v>203.38304300003</c:v>
                </c:pt>
                <c:pt idx="61033">
                  <c:v>203.38409199985099</c:v>
                </c:pt>
                <c:pt idx="61034">
                  <c:v>203.384939999978</c:v>
                </c:pt>
                <c:pt idx="61035">
                  <c:v>203.39877500009598</c:v>
                </c:pt>
                <c:pt idx="61036">
                  <c:v>203.39946300009601</c:v>
                </c:pt>
                <c:pt idx="61037">
                  <c:v>203.40091500020199</c:v>
                </c:pt>
                <c:pt idx="61038">
                  <c:v>203.40098399992701</c:v>
                </c:pt>
                <c:pt idx="61039">
                  <c:v>203.40186500015901</c:v>
                </c:pt>
                <c:pt idx="61040">
                  <c:v>203.41178799981202</c:v>
                </c:pt>
                <c:pt idx="61041">
                  <c:v>203.41225799984301</c:v>
                </c:pt>
                <c:pt idx="61042">
                  <c:v>203.41316399981201</c:v>
                </c:pt>
                <c:pt idx="61043">
                  <c:v>203.41385800020302</c:v>
                </c:pt>
                <c:pt idx="61044">
                  <c:v>203.42023400007702</c:v>
                </c:pt>
                <c:pt idx="61045">
                  <c:v>203.42055999981298</c:v>
                </c:pt>
                <c:pt idx="61046">
                  <c:v>203.42137399984401</c:v>
                </c:pt>
                <c:pt idx="61047">
                  <c:v>203.42182400008801</c:v>
                </c:pt>
                <c:pt idx="61048">
                  <c:v>203.42991200004602</c:v>
                </c:pt>
                <c:pt idx="61049">
                  <c:v>203.43053099986699</c:v>
                </c:pt>
                <c:pt idx="61050">
                  <c:v>203.431667000131</c:v>
                </c:pt>
                <c:pt idx="61051">
                  <c:v>203.432227000121</c:v>
                </c:pt>
                <c:pt idx="61052">
                  <c:v>203.432569000142</c:v>
                </c:pt>
                <c:pt idx="61053">
                  <c:v>203.43912899988899</c:v>
                </c:pt>
                <c:pt idx="61054">
                  <c:v>203.43983100019602</c:v>
                </c:pt>
                <c:pt idx="61055">
                  <c:v>203.441079000185</c:v>
                </c:pt>
                <c:pt idx="61056">
                  <c:v>203.44202900014298</c:v>
                </c:pt>
                <c:pt idx="61057">
                  <c:v>203.444734000186</c:v>
                </c:pt>
                <c:pt idx="61058">
                  <c:v>203.44482100017501</c:v>
                </c:pt>
                <c:pt idx="61059">
                  <c:v>203.44542800012201</c:v>
                </c:pt>
                <c:pt idx="61060">
                  <c:v>203.44609799985798</c:v>
                </c:pt>
                <c:pt idx="61061">
                  <c:v>203.44715500004801</c:v>
                </c:pt>
                <c:pt idx="61062">
                  <c:v>203.44746199998502</c:v>
                </c:pt>
                <c:pt idx="61063">
                  <c:v>203.44799299982603</c:v>
                </c:pt>
                <c:pt idx="61064">
                  <c:v>203.47321799999898</c:v>
                </c:pt>
                <c:pt idx="61065">
                  <c:v>203.49090999980001</c:v>
                </c:pt>
                <c:pt idx="61066">
                  <c:v>203.49147200022301</c:v>
                </c:pt>
                <c:pt idx="61067">
                  <c:v>203.492700999959</c:v>
                </c:pt>
                <c:pt idx="61068">
                  <c:v>203.49357699979001</c:v>
                </c:pt>
                <c:pt idx="61069">
                  <c:v>203.49437699996901</c:v>
                </c:pt>
                <c:pt idx="61070">
                  <c:v>203.50543999984401</c:v>
                </c:pt>
                <c:pt idx="61071">
                  <c:v>203.50716199982301</c:v>
                </c:pt>
                <c:pt idx="61072">
                  <c:v>203.52048199992998</c:v>
                </c:pt>
                <c:pt idx="61073">
                  <c:v>203.52407200016299</c:v>
                </c:pt>
                <c:pt idx="61074">
                  <c:v>203.524089999973</c:v>
                </c:pt>
                <c:pt idx="61075">
                  <c:v>203.52460300000502</c:v>
                </c:pt>
                <c:pt idx="61076">
                  <c:v>203.52461299989901</c:v>
                </c:pt>
                <c:pt idx="61077">
                  <c:v>203.525479999825</c:v>
                </c:pt>
                <c:pt idx="61078">
                  <c:v>203.525640999941</c:v>
                </c:pt>
                <c:pt idx="61079">
                  <c:v>203.52614600005799</c:v>
                </c:pt>
                <c:pt idx="61080">
                  <c:v>203.526366999994</c:v>
                </c:pt>
                <c:pt idx="61081">
                  <c:v>203.54950000000798</c:v>
                </c:pt>
                <c:pt idx="61082">
                  <c:v>203.55475599990299</c:v>
                </c:pt>
                <c:pt idx="61083">
                  <c:v>203.573653000148</c:v>
                </c:pt>
                <c:pt idx="61084">
                  <c:v>203.59095399999202</c:v>
                </c:pt>
                <c:pt idx="61085">
                  <c:v>203.59373000019301</c:v>
                </c:pt>
                <c:pt idx="61086">
                  <c:v>203.59433300018199</c:v>
                </c:pt>
                <c:pt idx="61087">
                  <c:v>203.59534599992901</c:v>
                </c:pt>
                <c:pt idx="61088">
                  <c:v>203.59607599993899</c:v>
                </c:pt>
                <c:pt idx="61089">
                  <c:v>203.59672499989699</c:v>
                </c:pt>
                <c:pt idx="61090">
                  <c:v>203.599383999971</c:v>
                </c:pt>
                <c:pt idx="61091">
                  <c:v>203.600127999834</c:v>
                </c:pt>
                <c:pt idx="61092">
                  <c:v>203.60028499999299</c:v>
                </c:pt>
                <c:pt idx="61093">
                  <c:v>203.601035999781</c:v>
                </c:pt>
                <c:pt idx="61094">
                  <c:v>203.60148500003498</c:v>
                </c:pt>
                <c:pt idx="61095">
                  <c:v>203.602390000014</c:v>
                </c:pt>
                <c:pt idx="61096">
                  <c:v>203.602818000035</c:v>
                </c:pt>
                <c:pt idx="61097">
                  <c:v>203.60336100020501</c:v>
                </c:pt>
                <c:pt idx="61098">
                  <c:v>203.61912699991001</c:v>
                </c:pt>
                <c:pt idx="61099">
                  <c:v>203.61979300014301</c:v>
                </c:pt>
                <c:pt idx="61100">
                  <c:v>203.62108500012201</c:v>
                </c:pt>
                <c:pt idx="61101">
                  <c:v>203.62200399995299</c:v>
                </c:pt>
                <c:pt idx="61102">
                  <c:v>203.62570799989001</c:v>
                </c:pt>
                <c:pt idx="61103">
                  <c:v>203.62636299978399</c:v>
                </c:pt>
                <c:pt idx="61104">
                  <c:v>203.62759899990101</c:v>
                </c:pt>
                <c:pt idx="61105">
                  <c:v>203.62841199994298</c:v>
                </c:pt>
                <c:pt idx="61106">
                  <c:v>203.64420399982899</c:v>
                </c:pt>
                <c:pt idx="61107">
                  <c:v>203.64798599984999</c:v>
                </c:pt>
                <c:pt idx="61108">
                  <c:v>203.64844200003</c:v>
                </c:pt>
                <c:pt idx="61109">
                  <c:v>203.649204000157</c:v>
                </c:pt>
                <c:pt idx="61110">
                  <c:v>203.64979699979801</c:v>
                </c:pt>
                <c:pt idx="61111">
                  <c:v>203.66400600005298</c:v>
                </c:pt>
                <c:pt idx="61112">
                  <c:v>203.664517000106</c:v>
                </c:pt>
                <c:pt idx="61113">
                  <c:v>203.66516000012697</c:v>
                </c:pt>
                <c:pt idx="61114">
                  <c:v>203.66549500022302</c:v>
                </c:pt>
                <c:pt idx="61115">
                  <c:v>203.66611899998998</c:v>
                </c:pt>
                <c:pt idx="61116">
                  <c:v>203.679631999875</c:v>
                </c:pt>
                <c:pt idx="61117">
                  <c:v>203.694759999962</c:v>
                </c:pt>
                <c:pt idx="61118">
                  <c:v>203.698468999846</c:v>
                </c:pt>
                <c:pt idx="61119">
                  <c:v>203.713193000112</c:v>
                </c:pt>
                <c:pt idx="61120">
                  <c:v>203.71373799980501</c:v>
                </c:pt>
                <c:pt idx="61121">
                  <c:v>203.714782000133</c:v>
                </c:pt>
                <c:pt idx="61122">
                  <c:v>203.714936999858</c:v>
                </c:pt>
                <c:pt idx="61123">
                  <c:v>203.716485999848</c:v>
                </c:pt>
                <c:pt idx="61124">
                  <c:v>203.71664699996401</c:v>
                </c:pt>
                <c:pt idx="61125">
                  <c:v>203.71678799983701</c:v>
                </c:pt>
                <c:pt idx="61126">
                  <c:v>203.71724699998501</c:v>
                </c:pt>
                <c:pt idx="61127">
                  <c:v>203.717417000007</c:v>
                </c:pt>
                <c:pt idx="61128">
                  <c:v>203.718313000081</c:v>
                </c:pt>
                <c:pt idx="61129">
                  <c:v>203.71841299993301</c:v>
                </c:pt>
                <c:pt idx="61130">
                  <c:v>203.718484000091</c:v>
                </c:pt>
                <c:pt idx="61131">
                  <c:v>203.71855399980598</c:v>
                </c:pt>
                <c:pt idx="61132">
                  <c:v>203.71974499994298</c:v>
                </c:pt>
                <c:pt idx="61133">
                  <c:v>203.72016800001799</c:v>
                </c:pt>
                <c:pt idx="61134">
                  <c:v>203.72048799981701</c:v>
                </c:pt>
                <c:pt idx="61135">
                  <c:v>203.72082699987001</c:v>
                </c:pt>
                <c:pt idx="61136">
                  <c:v>203.72713500000799</c:v>
                </c:pt>
                <c:pt idx="61137">
                  <c:v>203.74682500005201</c:v>
                </c:pt>
                <c:pt idx="61138">
                  <c:v>203.74743499996799</c:v>
                </c:pt>
                <c:pt idx="61139">
                  <c:v>203.74856099988298</c:v>
                </c:pt>
                <c:pt idx="61140">
                  <c:v>203.749376999894</c:v>
                </c:pt>
                <c:pt idx="61141">
                  <c:v>203.75191399989399</c:v>
                </c:pt>
                <c:pt idx="61142">
                  <c:v>203.752433999852</c:v>
                </c:pt>
                <c:pt idx="61143">
                  <c:v>203.75345699994702</c:v>
                </c:pt>
                <c:pt idx="61144">
                  <c:v>203.75412600014801</c:v>
                </c:pt>
                <c:pt idx="61145">
                  <c:v>203.75623500012802</c:v>
                </c:pt>
                <c:pt idx="61146">
                  <c:v>203.75676200001101</c:v>
                </c:pt>
                <c:pt idx="61147">
                  <c:v>203.757745000075</c:v>
                </c:pt>
                <c:pt idx="61148">
                  <c:v>203.75842400016998</c:v>
                </c:pt>
                <c:pt idx="61149">
                  <c:v>203.77319499993899</c:v>
                </c:pt>
                <c:pt idx="61150">
                  <c:v>203.77385399979099</c:v>
                </c:pt>
                <c:pt idx="61151">
                  <c:v>203.77514700021402</c:v>
                </c:pt>
                <c:pt idx="61152">
                  <c:v>203.776052000193</c:v>
                </c:pt>
                <c:pt idx="61153">
                  <c:v>203.77697899994001</c:v>
                </c:pt>
                <c:pt idx="61154">
                  <c:v>203.77780599983399</c:v>
                </c:pt>
                <c:pt idx="61155">
                  <c:v>203.77786100016201</c:v>
                </c:pt>
                <c:pt idx="61156">
                  <c:v>203.77847700001399</c:v>
                </c:pt>
                <c:pt idx="61157">
                  <c:v>203.77967600006698</c:v>
                </c:pt>
                <c:pt idx="61158">
                  <c:v>203.78055499986601</c:v>
                </c:pt>
                <c:pt idx="61159">
                  <c:v>203.787186000226</c:v>
                </c:pt>
                <c:pt idx="61160">
                  <c:v>203.80287699981599</c:v>
                </c:pt>
                <c:pt idx="61161">
                  <c:v>203.80337999995299</c:v>
                </c:pt>
                <c:pt idx="61162">
                  <c:v>203.80414999999601</c:v>
                </c:pt>
                <c:pt idx="61163">
                  <c:v>203.80476999980598</c:v>
                </c:pt>
                <c:pt idx="61164">
                  <c:v>203.80608799996401</c:v>
                </c:pt>
                <c:pt idx="61165">
                  <c:v>203.806976000123</c:v>
                </c:pt>
                <c:pt idx="61166">
                  <c:v>203.80951900005999</c:v>
                </c:pt>
                <c:pt idx="61167">
                  <c:v>203.80993299977402</c:v>
                </c:pt>
                <c:pt idx="61168">
                  <c:v>203.81058300017602</c:v>
                </c:pt>
                <c:pt idx="61169">
                  <c:v>203.810671000155</c:v>
                </c:pt>
                <c:pt idx="61170">
                  <c:v>203.81114700012401</c:v>
                </c:pt>
                <c:pt idx="61171">
                  <c:v>203.81138799984899</c:v>
                </c:pt>
                <c:pt idx="61172">
                  <c:v>203.81270699999698</c:v>
                </c:pt>
                <c:pt idx="61173">
                  <c:v>203.81406500018701</c:v>
                </c:pt>
                <c:pt idx="61174">
                  <c:v>203.82024799982901</c:v>
                </c:pt>
                <c:pt idx="61175">
                  <c:v>203.83498099999898</c:v>
                </c:pt>
                <c:pt idx="61176">
                  <c:v>203.83961000015898</c:v>
                </c:pt>
                <c:pt idx="61177">
                  <c:v>203.84027399995801</c:v>
                </c:pt>
                <c:pt idx="61178">
                  <c:v>203.841747999831</c:v>
                </c:pt>
                <c:pt idx="61179">
                  <c:v>203.842324000106</c:v>
                </c:pt>
                <c:pt idx="61180">
                  <c:v>203.84271200009599</c:v>
                </c:pt>
                <c:pt idx="61181">
                  <c:v>203.85214099996998</c:v>
                </c:pt>
                <c:pt idx="61182">
                  <c:v>203.867033999813</c:v>
                </c:pt>
                <c:pt idx="61183">
                  <c:v>203.867661999993</c:v>
                </c:pt>
                <c:pt idx="61184">
                  <c:v>203.86895999990801</c:v>
                </c:pt>
                <c:pt idx="61185">
                  <c:v>203.86970500021499</c:v>
                </c:pt>
                <c:pt idx="61186">
                  <c:v>203.87256399999299</c:v>
                </c:pt>
                <c:pt idx="61187">
                  <c:v>203.873448000194</c:v>
                </c:pt>
                <c:pt idx="61188">
                  <c:v>203.875323999909</c:v>
                </c:pt>
                <c:pt idx="61189">
                  <c:v>203.88329200022702</c:v>
                </c:pt>
                <c:pt idx="61190">
                  <c:v>203.883982000206</c:v>
                </c:pt>
                <c:pt idx="61191">
                  <c:v>203.88534499988899</c:v>
                </c:pt>
                <c:pt idx="61192">
                  <c:v>203.88630600018502</c:v>
                </c:pt>
                <c:pt idx="61193">
                  <c:v>203.89031900003801</c:v>
                </c:pt>
                <c:pt idx="61194">
                  <c:v>203.90416700001799</c:v>
                </c:pt>
                <c:pt idx="61195">
                  <c:v>203.90463400008198</c:v>
                </c:pt>
                <c:pt idx="61196">
                  <c:v>203.905546999976</c:v>
                </c:pt>
                <c:pt idx="61197">
                  <c:v>203.90634300019801</c:v>
                </c:pt>
                <c:pt idx="61198">
                  <c:v>203.919515000052</c:v>
                </c:pt>
                <c:pt idx="61199">
                  <c:v>203.923513000063</c:v>
                </c:pt>
                <c:pt idx="61200">
                  <c:v>203.93748500009599</c:v>
                </c:pt>
                <c:pt idx="61201">
                  <c:v>203.94639300002299</c:v>
                </c:pt>
                <c:pt idx="61202">
                  <c:v>203.94689100021401</c:v>
                </c:pt>
                <c:pt idx="61203">
                  <c:v>203.94778799982299</c:v>
                </c:pt>
                <c:pt idx="61204">
                  <c:v>203.94850799993898</c:v>
                </c:pt>
                <c:pt idx="61205">
                  <c:v>203.973745999974</c:v>
                </c:pt>
                <c:pt idx="61206">
                  <c:v>203.97517599985798</c:v>
                </c:pt>
                <c:pt idx="61207">
                  <c:v>203.97587099978398</c:v>
                </c:pt>
                <c:pt idx="61208">
                  <c:v>203.976167999826</c:v>
                </c:pt>
                <c:pt idx="61209">
                  <c:v>203.97680699988899</c:v>
                </c:pt>
                <c:pt idx="61210">
                  <c:v>203.97715099989</c:v>
                </c:pt>
                <c:pt idx="61211">
                  <c:v>203.97804000003799</c:v>
                </c:pt>
                <c:pt idx="61212">
                  <c:v>203.97860899993199</c:v>
                </c:pt>
                <c:pt idx="61213">
                  <c:v>203.978815000027</c:v>
                </c:pt>
                <c:pt idx="61214">
                  <c:v>203.99650999979698</c:v>
                </c:pt>
                <c:pt idx="61215">
                  <c:v>204.01522500014801</c:v>
                </c:pt>
                <c:pt idx="61216">
                  <c:v>204.015906000222</c:v>
                </c:pt>
                <c:pt idx="61217">
                  <c:v>204.017080000085</c:v>
                </c:pt>
                <c:pt idx="61218">
                  <c:v>204.01800599984199</c:v>
                </c:pt>
                <c:pt idx="61219">
                  <c:v>204.042079999908</c:v>
                </c:pt>
                <c:pt idx="61220">
                  <c:v>204.04307299986601</c:v>
                </c:pt>
                <c:pt idx="61221">
                  <c:v>204.06158800005801</c:v>
                </c:pt>
                <c:pt idx="61222">
                  <c:v>204.062326999974</c:v>
                </c:pt>
                <c:pt idx="61223">
                  <c:v>204.062401000101</c:v>
                </c:pt>
                <c:pt idx="61224">
                  <c:v>204.06308400015399</c:v>
                </c:pt>
                <c:pt idx="61225">
                  <c:v>204.06364100017501</c:v>
                </c:pt>
                <c:pt idx="61226">
                  <c:v>204.06448099993199</c:v>
                </c:pt>
                <c:pt idx="61227">
                  <c:v>204.064493999794</c:v>
                </c:pt>
                <c:pt idx="61228">
                  <c:v>204.06541400006898</c:v>
                </c:pt>
                <c:pt idx="61229">
                  <c:v>204.066212999805</c:v>
                </c:pt>
                <c:pt idx="61230">
                  <c:v>204.06666300004801</c:v>
                </c:pt>
                <c:pt idx="61231">
                  <c:v>204.06753199995299</c:v>
                </c:pt>
                <c:pt idx="61232">
                  <c:v>204.068134999943</c:v>
                </c:pt>
                <c:pt idx="61233">
                  <c:v>204.06898300007001</c:v>
                </c:pt>
                <c:pt idx="61234">
                  <c:v>204.069074000017</c:v>
                </c:pt>
                <c:pt idx="61235">
                  <c:v>204.069516999879</c:v>
                </c:pt>
                <c:pt idx="61236">
                  <c:v>204.06954800000599</c:v>
                </c:pt>
                <c:pt idx="61237">
                  <c:v>204.07054899987997</c:v>
                </c:pt>
                <c:pt idx="61238">
                  <c:v>204.070550999858</c:v>
                </c:pt>
                <c:pt idx="61239">
                  <c:v>204.07176900016498</c:v>
                </c:pt>
                <c:pt idx="61240">
                  <c:v>204.07178699997499</c:v>
                </c:pt>
                <c:pt idx="61241">
                  <c:v>204.08292699994399</c:v>
                </c:pt>
                <c:pt idx="61242">
                  <c:v>204.083484999955</c:v>
                </c:pt>
                <c:pt idx="61243">
                  <c:v>204.08361499994399</c:v>
                </c:pt>
                <c:pt idx="61244">
                  <c:v>204.08490099998701</c:v>
                </c:pt>
                <c:pt idx="61245">
                  <c:v>204.08590099987097</c:v>
                </c:pt>
                <c:pt idx="61246">
                  <c:v>204.09955800005201</c:v>
                </c:pt>
                <c:pt idx="61247">
                  <c:v>204.10007700002001</c:v>
                </c:pt>
                <c:pt idx="61248">
                  <c:v>204.10099399987303</c:v>
                </c:pt>
                <c:pt idx="61249">
                  <c:v>204.101629999968</c:v>
                </c:pt>
                <c:pt idx="61250">
                  <c:v>204.12642500014002</c:v>
                </c:pt>
                <c:pt idx="61251">
                  <c:v>204.13007600018298</c:v>
                </c:pt>
                <c:pt idx="61252">
                  <c:v>204.14314900017399</c:v>
                </c:pt>
                <c:pt idx="61253">
                  <c:v>204.14376400003601</c:v>
                </c:pt>
                <c:pt idx="61254">
                  <c:v>204.144994000216</c:v>
                </c:pt>
                <c:pt idx="61255">
                  <c:v>204.145555000195</c:v>
                </c:pt>
                <c:pt idx="61256">
                  <c:v>204.14594200019499</c:v>
                </c:pt>
                <c:pt idx="61257">
                  <c:v>204.15790100014399</c:v>
                </c:pt>
                <c:pt idx="61258">
                  <c:v>204.16759499994401</c:v>
                </c:pt>
                <c:pt idx="61259">
                  <c:v>204.17518400017698</c:v>
                </c:pt>
                <c:pt idx="61260">
                  <c:v>204.17582199979699</c:v>
                </c:pt>
                <c:pt idx="61261">
                  <c:v>204.176543999892</c:v>
                </c:pt>
                <c:pt idx="61262">
                  <c:v>204.17710599985998</c:v>
                </c:pt>
                <c:pt idx="61263">
                  <c:v>204.17796799983901</c:v>
                </c:pt>
                <c:pt idx="61264">
                  <c:v>204.190899999957</c:v>
                </c:pt>
                <c:pt idx="61265">
                  <c:v>204.191549999904</c:v>
                </c:pt>
                <c:pt idx="61266">
                  <c:v>204.192892999799</c:v>
                </c:pt>
                <c:pt idx="61267">
                  <c:v>204.19379599979902</c:v>
                </c:pt>
                <c:pt idx="61268">
                  <c:v>204.19483500018001</c:v>
                </c:pt>
                <c:pt idx="61269">
                  <c:v>204.19810300018</c:v>
                </c:pt>
                <c:pt idx="61270">
                  <c:v>204.203546999906</c:v>
                </c:pt>
                <c:pt idx="61271">
                  <c:v>204.20414199998001</c:v>
                </c:pt>
                <c:pt idx="61272">
                  <c:v>204.20521899995899</c:v>
                </c:pt>
                <c:pt idx="61273">
                  <c:v>204.20601200021301</c:v>
                </c:pt>
                <c:pt idx="61274">
                  <c:v>204.21870900008699</c:v>
                </c:pt>
                <c:pt idx="61275">
                  <c:v>204.21897300002399</c:v>
                </c:pt>
                <c:pt idx="61276">
                  <c:v>204.219475000172</c:v>
                </c:pt>
                <c:pt idx="61277">
                  <c:v>204.21985299981299</c:v>
                </c:pt>
                <c:pt idx="61278">
                  <c:v>204.23122800002599</c:v>
                </c:pt>
                <c:pt idx="61279">
                  <c:v>204.23194900013101</c:v>
                </c:pt>
                <c:pt idx="61280">
                  <c:v>204.23329799996199</c:v>
                </c:pt>
                <c:pt idx="61281">
                  <c:v>204.23423000010999</c:v>
                </c:pt>
                <c:pt idx="61282">
                  <c:v>204.244504000143</c:v>
                </c:pt>
                <c:pt idx="61283">
                  <c:v>204.24508099995299</c:v>
                </c:pt>
                <c:pt idx="61284">
                  <c:v>204.24617600019698</c:v>
                </c:pt>
                <c:pt idx="61285">
                  <c:v>204.246949000207</c:v>
                </c:pt>
                <c:pt idx="61286">
                  <c:v>204.256299000007</c:v>
                </c:pt>
                <c:pt idx="61287">
                  <c:v>204.25744700014499</c:v>
                </c:pt>
                <c:pt idx="61288">
                  <c:v>204.27152299998798</c:v>
                </c:pt>
                <c:pt idx="61289">
                  <c:v>204.271953999978</c:v>
                </c:pt>
                <c:pt idx="61290">
                  <c:v>204.27207400007299</c:v>
                </c:pt>
                <c:pt idx="61291">
                  <c:v>204.27269499987199</c:v>
                </c:pt>
                <c:pt idx="61292">
                  <c:v>204.27271000016799</c:v>
                </c:pt>
                <c:pt idx="61293">
                  <c:v>204.273276000094</c:v>
                </c:pt>
                <c:pt idx="61294">
                  <c:v>204.273977999946</c:v>
                </c:pt>
                <c:pt idx="61295">
                  <c:v>204.27484399988299</c:v>
                </c:pt>
                <c:pt idx="61296">
                  <c:v>204.27657399977699</c:v>
                </c:pt>
                <c:pt idx="61297">
                  <c:v>204.289013000106</c:v>
                </c:pt>
                <c:pt idx="61298">
                  <c:v>204.30785799999202</c:v>
                </c:pt>
                <c:pt idx="61299">
                  <c:v>204.33871700015501</c:v>
                </c:pt>
                <c:pt idx="61300">
                  <c:v>204.339548000007</c:v>
                </c:pt>
                <c:pt idx="61301">
                  <c:v>204.34754400002899</c:v>
                </c:pt>
                <c:pt idx="61302">
                  <c:v>204.35914400013598</c:v>
                </c:pt>
                <c:pt idx="61303">
                  <c:v>204.35979600006198</c:v>
                </c:pt>
                <c:pt idx="61304">
                  <c:v>204.36113699997802</c:v>
                </c:pt>
                <c:pt idx="61305">
                  <c:v>204.36217399992498</c:v>
                </c:pt>
                <c:pt idx="61306">
                  <c:v>204.364769000221</c:v>
                </c:pt>
                <c:pt idx="61307">
                  <c:v>204.365434999999</c:v>
                </c:pt>
                <c:pt idx="61308">
                  <c:v>204.366497000137</c:v>
                </c:pt>
                <c:pt idx="61309">
                  <c:v>204.36718700011599</c:v>
                </c:pt>
                <c:pt idx="61310">
                  <c:v>204.368640000211</c:v>
                </c:pt>
                <c:pt idx="61311">
                  <c:v>204.36920700012698</c:v>
                </c:pt>
                <c:pt idx="61312">
                  <c:v>204.37026399986198</c:v>
                </c:pt>
                <c:pt idx="61313">
                  <c:v>204.37102699997899</c:v>
                </c:pt>
                <c:pt idx="61314">
                  <c:v>204.40930999984602</c:v>
                </c:pt>
                <c:pt idx="61315">
                  <c:v>204.410030999952</c:v>
                </c:pt>
                <c:pt idx="61316">
                  <c:v>204.41145499989901</c:v>
                </c:pt>
                <c:pt idx="61317">
                  <c:v>204.41249499981402</c:v>
                </c:pt>
                <c:pt idx="61318">
                  <c:v>204.43210199982701</c:v>
                </c:pt>
                <c:pt idx="61319">
                  <c:v>204.434195999965</c:v>
                </c:pt>
                <c:pt idx="61320">
                  <c:v>204.43476699983799</c:v>
                </c:pt>
                <c:pt idx="61321">
                  <c:v>204.44224599987098</c:v>
                </c:pt>
                <c:pt idx="61322">
                  <c:v>204.44285900020901</c:v>
                </c:pt>
                <c:pt idx="61323">
                  <c:v>204.444006999892</c:v>
                </c:pt>
                <c:pt idx="61324">
                  <c:v>204.444959999818</c:v>
                </c:pt>
                <c:pt idx="61325">
                  <c:v>204.446724999797</c:v>
                </c:pt>
                <c:pt idx="61326">
                  <c:v>204.44734900002001</c:v>
                </c:pt>
                <c:pt idx="61327">
                  <c:v>204.44853199978701</c:v>
                </c:pt>
                <c:pt idx="61328">
                  <c:v>204.44941799996701</c:v>
                </c:pt>
                <c:pt idx="61329">
                  <c:v>204.45974999984099</c:v>
                </c:pt>
                <c:pt idx="61330">
                  <c:v>204.460295999979</c:v>
                </c:pt>
                <c:pt idx="61331">
                  <c:v>204.46136300006398</c:v>
                </c:pt>
                <c:pt idx="61332">
                  <c:v>204.46209900001099</c:v>
                </c:pt>
                <c:pt idx="61333">
                  <c:v>204.46799000001099</c:v>
                </c:pt>
                <c:pt idx="61334">
                  <c:v>204.46865199983199</c:v>
                </c:pt>
                <c:pt idx="61335">
                  <c:v>204.46957600006499</c:v>
                </c:pt>
                <c:pt idx="61336">
                  <c:v>204.47004300012799</c:v>
                </c:pt>
                <c:pt idx="61337">
                  <c:v>204.47025600014902</c:v>
                </c:pt>
                <c:pt idx="61338">
                  <c:v>204.47090800007501</c:v>
                </c:pt>
                <c:pt idx="61339">
                  <c:v>204.47150100016998</c:v>
                </c:pt>
                <c:pt idx="61340">
                  <c:v>204.472323000118</c:v>
                </c:pt>
                <c:pt idx="61341">
                  <c:v>204.47753999996999</c:v>
                </c:pt>
                <c:pt idx="61342">
                  <c:v>204.48652300001402</c:v>
                </c:pt>
                <c:pt idx="61343">
                  <c:v>204.486891000215</c:v>
                </c:pt>
                <c:pt idx="61344">
                  <c:v>204.48706700017198</c:v>
                </c:pt>
                <c:pt idx="61345">
                  <c:v>204.48747099999301</c:v>
                </c:pt>
                <c:pt idx="61346">
                  <c:v>204.487718000109</c:v>
                </c:pt>
                <c:pt idx="61347">
                  <c:v>204.48813499979201</c:v>
                </c:pt>
                <c:pt idx="61348">
                  <c:v>204.48826199981298</c:v>
                </c:pt>
                <c:pt idx="61349">
                  <c:v>204.488569000204</c:v>
                </c:pt>
                <c:pt idx="61350">
                  <c:v>204.49314999996201</c:v>
                </c:pt>
                <c:pt idx="61351">
                  <c:v>204.493833000015</c:v>
                </c:pt>
                <c:pt idx="61352">
                  <c:v>204.49509999980302</c:v>
                </c:pt>
                <c:pt idx="61353">
                  <c:v>204.49603899987702</c:v>
                </c:pt>
                <c:pt idx="61354">
                  <c:v>204.505647000132</c:v>
                </c:pt>
                <c:pt idx="61355">
                  <c:v>204.506059999857</c:v>
                </c:pt>
                <c:pt idx="61356">
                  <c:v>204.50628400021699</c:v>
                </c:pt>
                <c:pt idx="61357">
                  <c:v>204.50738799991001</c:v>
                </c:pt>
                <c:pt idx="61358">
                  <c:v>204.50770600018501</c:v>
                </c:pt>
                <c:pt idx="61359">
                  <c:v>204.50863499991101</c:v>
                </c:pt>
                <c:pt idx="61360">
                  <c:v>204.52761099977499</c:v>
                </c:pt>
                <c:pt idx="61361">
                  <c:v>204.52960000011399</c:v>
                </c:pt>
                <c:pt idx="61362">
                  <c:v>204.54144999985098</c:v>
                </c:pt>
                <c:pt idx="61363">
                  <c:v>204.55381400006399</c:v>
                </c:pt>
                <c:pt idx="61364">
                  <c:v>204.553946000032</c:v>
                </c:pt>
                <c:pt idx="61365">
                  <c:v>204.554209999969</c:v>
                </c:pt>
                <c:pt idx="61366">
                  <c:v>204.55430899983099</c:v>
                </c:pt>
                <c:pt idx="61367">
                  <c:v>204.55446500000102</c:v>
                </c:pt>
                <c:pt idx="61368">
                  <c:v>204.55517700020201</c:v>
                </c:pt>
                <c:pt idx="61369">
                  <c:v>204.55542599984199</c:v>
                </c:pt>
                <c:pt idx="61370">
                  <c:v>204.55581899977898</c:v>
                </c:pt>
                <c:pt idx="61371">
                  <c:v>204.55600900004299</c:v>
                </c:pt>
                <c:pt idx="61372">
                  <c:v>204.55768600004299</c:v>
                </c:pt>
                <c:pt idx="61373">
                  <c:v>204.58792899989899</c:v>
                </c:pt>
                <c:pt idx="61374">
                  <c:v>204.59031800009998</c:v>
                </c:pt>
                <c:pt idx="61375">
                  <c:v>204.59101799997299</c:v>
                </c:pt>
                <c:pt idx="61376">
                  <c:v>204.59163900022699</c:v>
                </c:pt>
                <c:pt idx="61377">
                  <c:v>204.592233999846</c:v>
                </c:pt>
                <c:pt idx="61378">
                  <c:v>204.59321299995199</c:v>
                </c:pt>
                <c:pt idx="61379">
                  <c:v>204.60413899991102</c:v>
                </c:pt>
                <c:pt idx="61380">
                  <c:v>204.604740999911</c:v>
                </c:pt>
                <c:pt idx="61381">
                  <c:v>204.60582399982701</c:v>
                </c:pt>
                <c:pt idx="61382">
                  <c:v>204.606594999859</c:v>
                </c:pt>
                <c:pt idx="61383">
                  <c:v>204.61631899979599</c:v>
                </c:pt>
                <c:pt idx="61384">
                  <c:v>204.616798000188</c:v>
                </c:pt>
                <c:pt idx="61385">
                  <c:v>204.617646999849</c:v>
                </c:pt>
                <c:pt idx="61386">
                  <c:v>204.61838800019899</c:v>
                </c:pt>
                <c:pt idx="61387">
                  <c:v>204.61844300007201</c:v>
                </c:pt>
                <c:pt idx="61388">
                  <c:v>204.61932699981799</c:v>
                </c:pt>
                <c:pt idx="61389">
                  <c:v>204.624334000072</c:v>
                </c:pt>
                <c:pt idx="61390">
                  <c:v>204.625084999861</c:v>
                </c:pt>
                <c:pt idx="61391">
                  <c:v>204.626327999903</c:v>
                </c:pt>
                <c:pt idx="61392">
                  <c:v>204.62728900019999</c:v>
                </c:pt>
                <c:pt idx="61393">
                  <c:v>204.64489599998998</c:v>
                </c:pt>
                <c:pt idx="61394">
                  <c:v>204.64553200008498</c:v>
                </c:pt>
                <c:pt idx="61395">
                  <c:v>204.64635600001202</c:v>
                </c:pt>
                <c:pt idx="61396">
                  <c:v>204.64668400018098</c:v>
                </c:pt>
                <c:pt idx="61397">
                  <c:v>204.64678400003299</c:v>
                </c:pt>
                <c:pt idx="61398">
                  <c:v>204.647396999916</c:v>
                </c:pt>
                <c:pt idx="61399">
                  <c:v>204.64761399989501</c:v>
                </c:pt>
                <c:pt idx="61400">
                  <c:v>204.64798200009599</c:v>
                </c:pt>
                <c:pt idx="61401">
                  <c:v>204.650240999853</c:v>
                </c:pt>
                <c:pt idx="61402">
                  <c:v>204.65613899978001</c:v>
                </c:pt>
                <c:pt idx="61403">
                  <c:v>204.65676599996999</c:v>
                </c:pt>
                <c:pt idx="61404">
                  <c:v>204.657917000076</c:v>
                </c:pt>
                <c:pt idx="61405">
                  <c:v>204.65880299980199</c:v>
                </c:pt>
                <c:pt idx="61406">
                  <c:v>204.67281899982399</c:v>
                </c:pt>
                <c:pt idx="61407">
                  <c:v>204.67424600019498</c:v>
                </c:pt>
                <c:pt idx="61408">
                  <c:v>204.67498400012099</c:v>
                </c:pt>
                <c:pt idx="61409">
                  <c:v>204.67628599999401</c:v>
                </c:pt>
                <c:pt idx="61410">
                  <c:v>204.67720499982499</c:v>
                </c:pt>
                <c:pt idx="61411">
                  <c:v>204.67980000012099</c:v>
                </c:pt>
                <c:pt idx="61412">
                  <c:v>204.691209999964</c:v>
                </c:pt>
                <c:pt idx="61413">
                  <c:v>204.69192900009099</c:v>
                </c:pt>
                <c:pt idx="61414">
                  <c:v>204.69232200002801</c:v>
                </c:pt>
                <c:pt idx="61415">
                  <c:v>204.69310599992201</c:v>
                </c:pt>
                <c:pt idx="61416">
                  <c:v>204.69365000008099</c:v>
                </c:pt>
                <c:pt idx="61417">
                  <c:v>204.70239799988099</c:v>
                </c:pt>
                <c:pt idx="61418">
                  <c:v>204.70306300012402</c:v>
                </c:pt>
                <c:pt idx="61419">
                  <c:v>204.70433499985998</c:v>
                </c:pt>
                <c:pt idx="61420">
                  <c:v>204.70519099990202</c:v>
                </c:pt>
                <c:pt idx="61421">
                  <c:v>204.71848199986198</c:v>
                </c:pt>
                <c:pt idx="61422">
                  <c:v>204.718647999925</c:v>
                </c:pt>
                <c:pt idx="61423">
                  <c:v>204.71911699996701</c:v>
                </c:pt>
                <c:pt idx="61424">
                  <c:v>204.71995600019</c:v>
                </c:pt>
                <c:pt idx="61425">
                  <c:v>204.72065200010499</c:v>
                </c:pt>
                <c:pt idx="61426">
                  <c:v>204.72360599978799</c:v>
                </c:pt>
                <c:pt idx="61427">
                  <c:v>204.753936000088</c:v>
                </c:pt>
                <c:pt idx="61428">
                  <c:v>204.75438299990799</c:v>
                </c:pt>
                <c:pt idx="61429">
                  <c:v>204.75505800004601</c:v>
                </c:pt>
                <c:pt idx="61430">
                  <c:v>204.75555099983401</c:v>
                </c:pt>
                <c:pt idx="61431">
                  <c:v>204.75920599983502</c:v>
                </c:pt>
                <c:pt idx="61432">
                  <c:v>204.76402599979301</c:v>
                </c:pt>
                <c:pt idx="61433">
                  <c:v>204.766768999888</c:v>
                </c:pt>
                <c:pt idx="61434">
                  <c:v>204.77027300012099</c:v>
                </c:pt>
                <c:pt idx="61435">
                  <c:v>204.77084000003703</c:v>
                </c:pt>
                <c:pt idx="61436">
                  <c:v>204.771821000122</c:v>
                </c:pt>
                <c:pt idx="61437">
                  <c:v>204.772410999794</c:v>
                </c:pt>
                <c:pt idx="61438">
                  <c:v>204.77254400020598</c:v>
                </c:pt>
                <c:pt idx="61439">
                  <c:v>204.77293600015398</c:v>
                </c:pt>
                <c:pt idx="61440">
                  <c:v>204.77381199998399</c:v>
                </c:pt>
                <c:pt idx="61441">
                  <c:v>204.77444200014298</c:v>
                </c:pt>
                <c:pt idx="61442">
                  <c:v>204.777442999784</c:v>
                </c:pt>
                <c:pt idx="61443">
                  <c:v>204.77806700000599</c:v>
                </c:pt>
                <c:pt idx="61444">
                  <c:v>204.77944999993198</c:v>
                </c:pt>
                <c:pt idx="61445">
                  <c:v>204.78023099985799</c:v>
                </c:pt>
                <c:pt idx="61446">
                  <c:v>204.78854900011302</c:v>
                </c:pt>
                <c:pt idx="61447">
                  <c:v>204.78909599978502</c:v>
                </c:pt>
                <c:pt idx="61448">
                  <c:v>204.790143000082</c:v>
                </c:pt>
                <c:pt idx="61449">
                  <c:v>204.790950000187</c:v>
                </c:pt>
                <c:pt idx="61450">
                  <c:v>204.79290299999698</c:v>
                </c:pt>
                <c:pt idx="61451">
                  <c:v>204.79352199981798</c:v>
                </c:pt>
                <c:pt idx="61452">
                  <c:v>204.79461500008199</c:v>
                </c:pt>
                <c:pt idx="61453">
                  <c:v>204.795740999998</c:v>
                </c:pt>
                <c:pt idx="61454">
                  <c:v>204.79710600011398</c:v>
                </c:pt>
                <c:pt idx="61455">
                  <c:v>204.79781399990298</c:v>
                </c:pt>
                <c:pt idx="61456">
                  <c:v>204.79904800003999</c:v>
                </c:pt>
                <c:pt idx="61457">
                  <c:v>204.79994300012498</c:v>
                </c:pt>
                <c:pt idx="61458">
                  <c:v>204.80168899985</c:v>
                </c:pt>
                <c:pt idx="61459">
                  <c:v>204.808219999904</c:v>
                </c:pt>
                <c:pt idx="61460">
                  <c:v>204.808950999904</c:v>
                </c:pt>
                <c:pt idx="61461">
                  <c:v>204.81021100022102</c:v>
                </c:pt>
                <c:pt idx="61462">
                  <c:v>204.81112000015801</c:v>
                </c:pt>
                <c:pt idx="61463">
                  <c:v>204.81621699991501</c:v>
                </c:pt>
                <c:pt idx="61464">
                  <c:v>204.834791999928</c:v>
                </c:pt>
                <c:pt idx="61465">
                  <c:v>204.83533000015001</c:v>
                </c:pt>
                <c:pt idx="61466">
                  <c:v>204.83578199991803</c:v>
                </c:pt>
                <c:pt idx="61467">
                  <c:v>204.83634699985399</c:v>
                </c:pt>
                <c:pt idx="61468">
                  <c:v>204.837046000193</c:v>
                </c:pt>
                <c:pt idx="61469">
                  <c:v>204.837999000119</c:v>
                </c:pt>
                <c:pt idx="61470">
                  <c:v>204.849310000099</c:v>
                </c:pt>
                <c:pt idx="61471">
                  <c:v>204.85472000018399</c:v>
                </c:pt>
                <c:pt idx="61472">
                  <c:v>204.85517499992002</c:v>
                </c:pt>
                <c:pt idx="61473">
                  <c:v>204.85611499998399</c:v>
                </c:pt>
                <c:pt idx="61474">
                  <c:v>204.856458999984</c:v>
                </c:pt>
                <c:pt idx="61475">
                  <c:v>204.85669500021601</c:v>
                </c:pt>
                <c:pt idx="61476">
                  <c:v>204.864267000175</c:v>
                </c:pt>
                <c:pt idx="61477">
                  <c:v>204.86476099995301</c:v>
                </c:pt>
                <c:pt idx="61478">
                  <c:v>204.86495000022799</c:v>
                </c:pt>
                <c:pt idx="61479">
                  <c:v>204.86622799990002</c:v>
                </c:pt>
                <c:pt idx="61480">
                  <c:v>204.86709299984699</c:v>
                </c:pt>
                <c:pt idx="61481">
                  <c:v>204.88580299979699</c:v>
                </c:pt>
                <c:pt idx="61482">
                  <c:v>204.88640199982899</c:v>
                </c:pt>
                <c:pt idx="61483">
                  <c:v>204.88656599991302</c:v>
                </c:pt>
                <c:pt idx="61484">
                  <c:v>204.88692099979698</c:v>
                </c:pt>
                <c:pt idx="61485">
                  <c:v>204.88729599992399</c:v>
                </c:pt>
                <c:pt idx="61486">
                  <c:v>204.887469999903</c:v>
                </c:pt>
                <c:pt idx="61487">
                  <c:v>204.88793100003002</c:v>
                </c:pt>
                <c:pt idx="61488">
                  <c:v>204.88803899979698</c:v>
                </c:pt>
                <c:pt idx="61489">
                  <c:v>204.88814000009302</c:v>
                </c:pt>
                <c:pt idx="61490">
                  <c:v>204.90288500013699</c:v>
                </c:pt>
                <c:pt idx="61491">
                  <c:v>204.90328400001002</c:v>
                </c:pt>
                <c:pt idx="61492">
                  <c:v>204.91616199979001</c:v>
                </c:pt>
                <c:pt idx="61493">
                  <c:v>204.91733500011799</c:v>
                </c:pt>
                <c:pt idx="61494">
                  <c:v>204.91811800002301</c:v>
                </c:pt>
                <c:pt idx="61495">
                  <c:v>204.92294699988599</c:v>
                </c:pt>
                <c:pt idx="61496">
                  <c:v>204.923580000013</c:v>
                </c:pt>
                <c:pt idx="61497">
                  <c:v>204.92484199985401</c:v>
                </c:pt>
                <c:pt idx="61498">
                  <c:v>204.92571800014002</c:v>
                </c:pt>
                <c:pt idx="61499">
                  <c:v>204.941238000174</c:v>
                </c:pt>
                <c:pt idx="61500">
                  <c:v>204.941985000004</c:v>
                </c:pt>
                <c:pt idx="61501">
                  <c:v>204.94342700021602</c:v>
                </c:pt>
                <c:pt idx="61502">
                  <c:v>204.94441600021599</c:v>
                </c:pt>
                <c:pt idx="61503">
                  <c:v>204.949517999921</c:v>
                </c:pt>
                <c:pt idx="61504">
                  <c:v>204.95951600014399</c:v>
                </c:pt>
                <c:pt idx="61505">
                  <c:v>204.96706099993301</c:v>
                </c:pt>
                <c:pt idx="61506">
                  <c:v>204.967742999997</c:v>
                </c:pt>
                <c:pt idx="61507">
                  <c:v>204.96900499983801</c:v>
                </c:pt>
                <c:pt idx="61508">
                  <c:v>204.96989899993397</c:v>
                </c:pt>
                <c:pt idx="61509">
                  <c:v>204.99240700018998</c:v>
                </c:pt>
                <c:pt idx="61510">
                  <c:v>204.99494100022198</c:v>
                </c:pt>
                <c:pt idx="61511">
                  <c:v>204.99555900005299</c:v>
                </c:pt>
                <c:pt idx="61512">
                  <c:v>204.99655799994798</c:v>
                </c:pt>
                <c:pt idx="61513">
                  <c:v>204.99788699998999</c:v>
                </c:pt>
                <c:pt idx="61514">
                  <c:v>205.00199400021299</c:v>
                </c:pt>
                <c:pt idx="61515">
                  <c:v>205.00269400008602</c:v>
                </c:pt>
                <c:pt idx="61516">
                  <c:v>205.00400999981099</c:v>
                </c:pt>
                <c:pt idx="61517">
                  <c:v>205.004865999853</c:v>
                </c:pt>
                <c:pt idx="61518">
                  <c:v>205.01328299997101</c:v>
                </c:pt>
                <c:pt idx="61519">
                  <c:v>205.013833000066</c:v>
                </c:pt>
                <c:pt idx="61520">
                  <c:v>205.01455500016098</c:v>
                </c:pt>
                <c:pt idx="61521">
                  <c:v>205.01565599988601</c:v>
                </c:pt>
                <c:pt idx="61522">
                  <c:v>205.01650500000301</c:v>
                </c:pt>
                <c:pt idx="61523">
                  <c:v>205.01679300014001</c:v>
                </c:pt>
                <c:pt idx="61524">
                  <c:v>205.017445000066</c:v>
                </c:pt>
                <c:pt idx="61525">
                  <c:v>205.01946100011901</c:v>
                </c:pt>
                <c:pt idx="61526">
                  <c:v>205.01995099994002</c:v>
                </c:pt>
                <c:pt idx="61527">
                  <c:v>205.019980000088</c:v>
                </c:pt>
                <c:pt idx="61528">
                  <c:v>205.02065600021498</c:v>
                </c:pt>
                <c:pt idx="61529">
                  <c:v>205.020705000151</c:v>
                </c:pt>
                <c:pt idx="61530">
                  <c:v>205.02154099994999</c:v>
                </c:pt>
                <c:pt idx="61531">
                  <c:v>205.02931300006802</c:v>
                </c:pt>
                <c:pt idx="61532">
                  <c:v>205.031139999846</c:v>
                </c:pt>
                <c:pt idx="61533">
                  <c:v>205.031525999856</c:v>
                </c:pt>
                <c:pt idx="61534">
                  <c:v>205.03332399994099</c:v>
                </c:pt>
                <c:pt idx="61535">
                  <c:v>205.03350199987798</c:v>
                </c:pt>
                <c:pt idx="61536">
                  <c:v>205.035368000153</c:v>
                </c:pt>
                <c:pt idx="61537">
                  <c:v>205.03559500002598</c:v>
                </c:pt>
                <c:pt idx="61538">
                  <c:v>205.036128999836</c:v>
                </c:pt>
                <c:pt idx="61539">
                  <c:v>205.03628999995198</c:v>
                </c:pt>
                <c:pt idx="61540">
                  <c:v>205.03740799995199</c:v>
                </c:pt>
                <c:pt idx="61541">
                  <c:v>205.037569000069</c:v>
                </c:pt>
                <c:pt idx="61542">
                  <c:v>205.03847500003701</c:v>
                </c:pt>
                <c:pt idx="61543">
                  <c:v>205.03868900004801</c:v>
                </c:pt>
                <c:pt idx="61544">
                  <c:v>205.03955499998401</c:v>
                </c:pt>
                <c:pt idx="61545">
                  <c:v>205.039637000027</c:v>
                </c:pt>
                <c:pt idx="61546">
                  <c:v>205.03971600010101</c:v>
                </c:pt>
                <c:pt idx="61547">
                  <c:v>205.03979400018503</c:v>
                </c:pt>
                <c:pt idx="61548">
                  <c:v>205.039881000175</c:v>
                </c:pt>
                <c:pt idx="61549">
                  <c:v>205.03994999990002</c:v>
                </c:pt>
                <c:pt idx="61550">
                  <c:v>205.04080199998398</c:v>
                </c:pt>
                <c:pt idx="61551">
                  <c:v>205.04134700013302</c:v>
                </c:pt>
                <c:pt idx="61552">
                  <c:v>205.04184999981499</c:v>
                </c:pt>
                <c:pt idx="61553">
                  <c:v>205.04218799987899</c:v>
                </c:pt>
                <c:pt idx="61554">
                  <c:v>205.042489999868</c:v>
                </c:pt>
                <c:pt idx="61555">
                  <c:v>205.04297800016499</c:v>
                </c:pt>
                <c:pt idx="61556">
                  <c:v>205.05504099992299</c:v>
                </c:pt>
                <c:pt idx="61557">
                  <c:v>205.05925999986999</c:v>
                </c:pt>
                <c:pt idx="61558">
                  <c:v>205.05994699988099</c:v>
                </c:pt>
                <c:pt idx="61559">
                  <c:v>205.06130800003999</c:v>
                </c:pt>
                <c:pt idx="61560">
                  <c:v>205.06222399990202</c:v>
                </c:pt>
                <c:pt idx="61561">
                  <c:v>205.06786699979699</c:v>
                </c:pt>
                <c:pt idx="61562">
                  <c:v>205.08052100012699</c:v>
                </c:pt>
                <c:pt idx="61563">
                  <c:v>205.08083899994702</c:v>
                </c:pt>
                <c:pt idx="61564">
                  <c:v>205.08086500012698</c:v>
                </c:pt>
                <c:pt idx="61565">
                  <c:v>205.081397999947</c:v>
                </c:pt>
                <c:pt idx="61566">
                  <c:v>205.08181600007399</c:v>
                </c:pt>
                <c:pt idx="61567">
                  <c:v>205.08195399997899</c:v>
                </c:pt>
                <c:pt idx="61568">
                  <c:v>205.08264499994701</c:v>
                </c:pt>
                <c:pt idx="61569">
                  <c:v>205.083911000201</c:v>
                </c:pt>
                <c:pt idx="61570">
                  <c:v>205.08487999995802</c:v>
                </c:pt>
                <c:pt idx="61571">
                  <c:v>205.092826000054</c:v>
                </c:pt>
                <c:pt idx="61572">
                  <c:v>205.09431700020201</c:v>
                </c:pt>
                <c:pt idx="61573">
                  <c:v>205.09996800001301</c:v>
                </c:pt>
                <c:pt idx="61574">
                  <c:v>205.10063800020302</c:v>
                </c:pt>
                <c:pt idx="61575">
                  <c:v>205.101811000076</c:v>
                </c:pt>
                <c:pt idx="61576">
                  <c:v>205.10269799979099</c:v>
                </c:pt>
                <c:pt idx="61577">
                  <c:v>205.10303999981201</c:v>
                </c:pt>
                <c:pt idx="61578">
                  <c:v>205.10365200016099</c:v>
                </c:pt>
                <c:pt idx="61579">
                  <c:v>205.10472600017198</c:v>
                </c:pt>
                <c:pt idx="61580">
                  <c:v>205.10496199994998</c:v>
                </c:pt>
                <c:pt idx="61581">
                  <c:v>205.10558200021401</c:v>
                </c:pt>
                <c:pt idx="61582">
                  <c:v>205.10564799997101</c:v>
                </c:pt>
                <c:pt idx="61583">
                  <c:v>205.106805000013</c:v>
                </c:pt>
                <c:pt idx="61584">
                  <c:v>205.107690000204</c:v>
                </c:pt>
                <c:pt idx="61585">
                  <c:v>205.117797000184</c:v>
                </c:pt>
                <c:pt idx="61586">
                  <c:v>205.11835700017397</c:v>
                </c:pt>
                <c:pt idx="61587">
                  <c:v>205.11898999984601</c:v>
                </c:pt>
                <c:pt idx="61588">
                  <c:v>205.119066999941</c:v>
                </c:pt>
                <c:pt idx="61589">
                  <c:v>205.12031299995198</c:v>
                </c:pt>
                <c:pt idx="61590">
                  <c:v>205.12129600001498</c:v>
                </c:pt>
                <c:pt idx="61591">
                  <c:v>205.12176900001498</c:v>
                </c:pt>
                <c:pt idx="61592">
                  <c:v>205.122169999867</c:v>
                </c:pt>
                <c:pt idx="61593">
                  <c:v>205.12292700004699</c:v>
                </c:pt>
                <c:pt idx="61594">
                  <c:v>205.12298199992</c:v>
                </c:pt>
                <c:pt idx="61595">
                  <c:v>205.12348200009001</c:v>
                </c:pt>
                <c:pt idx="61596">
                  <c:v>205.12823699982602</c:v>
                </c:pt>
                <c:pt idx="61597">
                  <c:v>205.146686999796</c:v>
                </c:pt>
                <c:pt idx="61598">
                  <c:v>205.170542999894</c:v>
                </c:pt>
                <c:pt idx="61599">
                  <c:v>205.17980800013899</c:v>
                </c:pt>
                <c:pt idx="61600">
                  <c:v>205.185620000065</c:v>
                </c:pt>
                <c:pt idx="61601">
                  <c:v>205.18614699994902</c:v>
                </c:pt>
                <c:pt idx="61602">
                  <c:v>205.18685800016098</c:v>
                </c:pt>
                <c:pt idx="61603">
                  <c:v>205.18743200000199</c:v>
                </c:pt>
                <c:pt idx="61604">
                  <c:v>205.18841800003401</c:v>
                </c:pt>
                <c:pt idx="61605">
                  <c:v>205.20042899988698</c:v>
                </c:pt>
                <c:pt idx="61606">
                  <c:v>205.217363999963</c:v>
                </c:pt>
                <c:pt idx="61607">
                  <c:v>205.218133000016</c:v>
                </c:pt>
                <c:pt idx="61608">
                  <c:v>205.222526999932</c:v>
                </c:pt>
                <c:pt idx="61609">
                  <c:v>205.22324600005902</c:v>
                </c:pt>
                <c:pt idx="61610">
                  <c:v>205.22461100017603</c:v>
                </c:pt>
                <c:pt idx="61611">
                  <c:v>205.22479700002802</c:v>
                </c:pt>
                <c:pt idx="61612">
                  <c:v>205.225519000123</c:v>
                </c:pt>
                <c:pt idx="61613">
                  <c:v>205.23638099984899</c:v>
                </c:pt>
                <c:pt idx="61614">
                  <c:v>205.248676999872</c:v>
                </c:pt>
                <c:pt idx="61615">
                  <c:v>205.27032600011799</c:v>
                </c:pt>
                <c:pt idx="61616">
                  <c:v>205.271137000181</c:v>
                </c:pt>
                <c:pt idx="61617">
                  <c:v>205.271859999811</c:v>
                </c:pt>
                <c:pt idx="61618">
                  <c:v>205.27314099990599</c:v>
                </c:pt>
                <c:pt idx="61619">
                  <c:v>205.27404299991701</c:v>
                </c:pt>
                <c:pt idx="61620">
                  <c:v>205.274194000139</c:v>
                </c:pt>
                <c:pt idx="61621">
                  <c:v>205.3025780001</c:v>
                </c:pt>
                <c:pt idx="61622">
                  <c:v>205.303232999995</c:v>
                </c:pt>
                <c:pt idx="61623">
                  <c:v>205.304512000111</c:v>
                </c:pt>
                <c:pt idx="61624">
                  <c:v>205.30537300010101</c:v>
                </c:pt>
                <c:pt idx="61625">
                  <c:v>205.318349000208</c:v>
                </c:pt>
                <c:pt idx="61626">
                  <c:v>205.318963000081</c:v>
                </c:pt>
                <c:pt idx="61627">
                  <c:v>205.32002199979601</c:v>
                </c:pt>
                <c:pt idx="61628">
                  <c:v>205.32078999985902</c:v>
                </c:pt>
                <c:pt idx="61629">
                  <c:v>205.32705999994502</c:v>
                </c:pt>
                <c:pt idx="61630">
                  <c:v>205.327724000198</c:v>
                </c:pt>
                <c:pt idx="61631">
                  <c:v>205.328897000072</c:v>
                </c:pt>
                <c:pt idx="61632">
                  <c:v>205.32972999990298</c:v>
                </c:pt>
                <c:pt idx="61633">
                  <c:v>205.33241700013599</c:v>
                </c:pt>
                <c:pt idx="61634">
                  <c:v>205.332902999998</c:v>
                </c:pt>
                <c:pt idx="61635">
                  <c:v>205.33483500003001</c:v>
                </c:pt>
                <c:pt idx="61636">
                  <c:v>205.335015999935</c:v>
                </c:pt>
                <c:pt idx="61637">
                  <c:v>205.33692600020001</c:v>
                </c:pt>
                <c:pt idx="61638">
                  <c:v>205.33722800018901</c:v>
                </c:pt>
                <c:pt idx="61639">
                  <c:v>205.33864700018901</c:v>
                </c:pt>
                <c:pt idx="61640">
                  <c:v>205.338834000031</c:v>
                </c:pt>
                <c:pt idx="61641">
                  <c:v>205.34003300008402</c:v>
                </c:pt>
                <c:pt idx="61642">
                  <c:v>205.34021799994599</c:v>
                </c:pt>
                <c:pt idx="61643">
                  <c:v>205.34142299993601</c:v>
                </c:pt>
                <c:pt idx="61644">
                  <c:v>205.34164399987199</c:v>
                </c:pt>
                <c:pt idx="61645">
                  <c:v>205.34229299982999</c:v>
                </c:pt>
                <c:pt idx="61646">
                  <c:v>205.34246299985099</c:v>
                </c:pt>
                <c:pt idx="61647">
                  <c:v>205.34274600004198</c:v>
                </c:pt>
                <c:pt idx="61648">
                  <c:v>205.34327899986198</c:v>
                </c:pt>
                <c:pt idx="61649">
                  <c:v>205.34344099996798</c:v>
                </c:pt>
                <c:pt idx="61650">
                  <c:v>205.345224000211</c:v>
                </c:pt>
                <c:pt idx="61651">
                  <c:v>205.34548600016902</c:v>
                </c:pt>
                <c:pt idx="61652">
                  <c:v>205.34661900001001</c:v>
                </c:pt>
                <c:pt idx="61653">
                  <c:v>205.34668800019</c:v>
                </c:pt>
                <c:pt idx="61654">
                  <c:v>205.34675499993602</c:v>
                </c:pt>
                <c:pt idx="61655">
                  <c:v>205.346821000148</c:v>
                </c:pt>
                <c:pt idx="61656">
                  <c:v>205.346885999915</c:v>
                </c:pt>
                <c:pt idx="61657">
                  <c:v>205.34694700017999</c:v>
                </c:pt>
                <c:pt idx="61658">
                  <c:v>205.34701499991499</c:v>
                </c:pt>
                <c:pt idx="61659">
                  <c:v>205.34707600018001</c:v>
                </c:pt>
                <c:pt idx="61660">
                  <c:v>205.34714099994702</c:v>
                </c:pt>
                <c:pt idx="61661">
                  <c:v>205.34823600018998</c:v>
                </c:pt>
                <c:pt idx="61662">
                  <c:v>205.34860599991501</c:v>
                </c:pt>
                <c:pt idx="61663">
                  <c:v>205.34917499981</c:v>
                </c:pt>
                <c:pt idx="61664">
                  <c:v>205.34957500012698</c:v>
                </c:pt>
                <c:pt idx="61665">
                  <c:v>205.34993399996799</c:v>
                </c:pt>
                <c:pt idx="61666">
                  <c:v>205.350440000074</c:v>
                </c:pt>
                <c:pt idx="61667">
                  <c:v>205.35075199995802</c:v>
                </c:pt>
                <c:pt idx="61668">
                  <c:v>205.35105699991598</c:v>
                </c:pt>
                <c:pt idx="61669">
                  <c:v>205.351608</c:v>
                </c:pt>
                <c:pt idx="61670">
                  <c:v>205.3563999998</c:v>
                </c:pt>
                <c:pt idx="61671">
                  <c:v>205.37006399990699</c:v>
                </c:pt>
                <c:pt idx="61672">
                  <c:v>205.37078100005598</c:v>
                </c:pt>
                <c:pt idx="61673">
                  <c:v>205.37208099994999</c:v>
                </c:pt>
                <c:pt idx="61674">
                  <c:v>205.373007000162</c:v>
                </c:pt>
                <c:pt idx="61675">
                  <c:v>205.38457200018399</c:v>
                </c:pt>
                <c:pt idx="61676">
                  <c:v>205.41297199997601</c:v>
                </c:pt>
                <c:pt idx="61677">
                  <c:v>205.41363399979599</c:v>
                </c:pt>
                <c:pt idx="61678">
                  <c:v>205.414474000008</c:v>
                </c:pt>
                <c:pt idx="61679">
                  <c:v>205.414663999818</c:v>
                </c:pt>
                <c:pt idx="61680">
                  <c:v>205.415405000167</c:v>
                </c:pt>
                <c:pt idx="61681">
                  <c:v>205.42694799996701</c:v>
                </c:pt>
                <c:pt idx="61682">
                  <c:v>205.42760399985099</c:v>
                </c:pt>
                <c:pt idx="61683">
                  <c:v>205.428760999893</c:v>
                </c:pt>
                <c:pt idx="61684">
                  <c:v>205.42961399996702</c:v>
                </c:pt>
                <c:pt idx="61685">
                  <c:v>205.43593100001002</c:v>
                </c:pt>
                <c:pt idx="61686">
                  <c:v>205.451309000181</c:v>
                </c:pt>
                <c:pt idx="61687">
                  <c:v>205.45171100002301</c:v>
                </c:pt>
                <c:pt idx="61688">
                  <c:v>205.45247100017102</c:v>
                </c:pt>
                <c:pt idx="61689">
                  <c:v>205.453036000108</c:v>
                </c:pt>
                <c:pt idx="61690">
                  <c:v>205.47221700007799</c:v>
                </c:pt>
                <c:pt idx="61691">
                  <c:v>205.47275699982399</c:v>
                </c:pt>
                <c:pt idx="61692">
                  <c:v>205.47373299996201</c:v>
                </c:pt>
                <c:pt idx="61693">
                  <c:v>205.47438299990901</c:v>
                </c:pt>
                <c:pt idx="61694">
                  <c:v>205.480960999921</c:v>
                </c:pt>
                <c:pt idx="61695">
                  <c:v>205.48946799999601</c:v>
                </c:pt>
                <c:pt idx="61696">
                  <c:v>205.494338999869</c:v>
                </c:pt>
                <c:pt idx="61697">
                  <c:v>205.495024999891</c:v>
                </c:pt>
                <c:pt idx="61698">
                  <c:v>205.49636699979601</c:v>
                </c:pt>
                <c:pt idx="61699">
                  <c:v>205.49672100014499</c:v>
                </c:pt>
                <c:pt idx="61700">
                  <c:v>205.49726499984899</c:v>
                </c:pt>
                <c:pt idx="61701">
                  <c:v>205.50306099994401</c:v>
                </c:pt>
                <c:pt idx="61702">
                  <c:v>205.503338000198</c:v>
                </c:pt>
                <c:pt idx="61703">
                  <c:v>205.50357899992298</c:v>
                </c:pt>
                <c:pt idx="61704">
                  <c:v>205.50411100020901</c:v>
                </c:pt>
                <c:pt idx="61705">
                  <c:v>205.50461999982801</c:v>
                </c:pt>
                <c:pt idx="61706">
                  <c:v>205.50533100004</c:v>
                </c:pt>
                <c:pt idx="61707">
                  <c:v>205.50541500006099</c:v>
                </c:pt>
                <c:pt idx="61708">
                  <c:v>205.50689899982899</c:v>
                </c:pt>
                <c:pt idx="61709">
                  <c:v>205.52003300008403</c:v>
                </c:pt>
                <c:pt idx="61710">
                  <c:v>205.52741299979903</c:v>
                </c:pt>
                <c:pt idx="61711">
                  <c:v>205.551502000162</c:v>
                </c:pt>
                <c:pt idx="61712">
                  <c:v>205.55362000004601</c:v>
                </c:pt>
                <c:pt idx="61713">
                  <c:v>205.55921799996202</c:v>
                </c:pt>
                <c:pt idx="61714">
                  <c:v>205.56834899980399</c:v>
                </c:pt>
                <c:pt idx="61715">
                  <c:v>205.58537199985901</c:v>
                </c:pt>
                <c:pt idx="61716">
                  <c:v>205.58934500013399</c:v>
                </c:pt>
                <c:pt idx="61717">
                  <c:v>205.590020999807</c:v>
                </c:pt>
                <c:pt idx="61718">
                  <c:v>205.59119800009199</c:v>
                </c:pt>
                <c:pt idx="61719">
                  <c:v>205.59208299982802</c:v>
                </c:pt>
                <c:pt idx="61720">
                  <c:v>205.617396999969</c:v>
                </c:pt>
                <c:pt idx="61721">
                  <c:v>205.62834300017101</c:v>
                </c:pt>
                <c:pt idx="61722">
                  <c:v>205.62898400021299</c:v>
                </c:pt>
                <c:pt idx="61723">
                  <c:v>205.63024800003402</c:v>
                </c:pt>
                <c:pt idx="61724">
                  <c:v>205.63112899981201</c:v>
                </c:pt>
                <c:pt idx="61725">
                  <c:v>205.63704999994999</c:v>
                </c:pt>
                <c:pt idx="61726">
                  <c:v>205.65738100003702</c:v>
                </c:pt>
                <c:pt idx="61727">
                  <c:v>205.66605500016499</c:v>
                </c:pt>
                <c:pt idx="61728">
                  <c:v>205.67859099992299</c:v>
                </c:pt>
                <c:pt idx="61729">
                  <c:v>205.69757300017901</c:v>
                </c:pt>
                <c:pt idx="61730">
                  <c:v>205.71817500012901</c:v>
                </c:pt>
                <c:pt idx="61731">
                  <c:v>205.718858000182</c:v>
                </c:pt>
                <c:pt idx="61732">
                  <c:v>205.719950999991</c:v>
                </c:pt>
                <c:pt idx="61733">
                  <c:v>205.71999200001301</c:v>
                </c:pt>
                <c:pt idx="61734">
                  <c:v>205.720896999991</c:v>
                </c:pt>
                <c:pt idx="61735">
                  <c:v>205.73812900011001</c:v>
                </c:pt>
                <c:pt idx="61736">
                  <c:v>205.73891599997199</c:v>
                </c:pt>
                <c:pt idx="61737">
                  <c:v>205.74019400009999</c:v>
                </c:pt>
                <c:pt idx="61738">
                  <c:v>205.74119799994099</c:v>
                </c:pt>
                <c:pt idx="61739">
                  <c:v>205.74446000000501</c:v>
                </c:pt>
                <c:pt idx="61740">
                  <c:v>205.74512199982499</c:v>
                </c:pt>
                <c:pt idx="61741">
                  <c:v>205.74552800007902</c:v>
                </c:pt>
                <c:pt idx="61742">
                  <c:v>205.746256000111</c:v>
                </c:pt>
                <c:pt idx="61743">
                  <c:v>205.746426000132</c:v>
                </c:pt>
                <c:pt idx="61744">
                  <c:v>205.74733000012202</c:v>
                </c:pt>
                <c:pt idx="61745">
                  <c:v>205.747660999804</c:v>
                </c:pt>
                <c:pt idx="61746">
                  <c:v>205.748665000101</c:v>
                </c:pt>
                <c:pt idx="61747">
                  <c:v>205.767748000198</c:v>
                </c:pt>
                <c:pt idx="61748">
                  <c:v>205.768432999775</c:v>
                </c:pt>
                <c:pt idx="61749">
                  <c:v>205.76964500014498</c:v>
                </c:pt>
                <c:pt idx="61750">
                  <c:v>205.77046300013501</c:v>
                </c:pt>
                <c:pt idx="61751">
                  <c:v>205.77332099992401</c:v>
                </c:pt>
                <c:pt idx="61752">
                  <c:v>205.773983000199</c:v>
                </c:pt>
                <c:pt idx="61753">
                  <c:v>205.77521899985999</c:v>
                </c:pt>
                <c:pt idx="61754">
                  <c:v>205.77581499992399</c:v>
                </c:pt>
                <c:pt idx="61755">
                  <c:v>205.77615000001902</c:v>
                </c:pt>
                <c:pt idx="61756">
                  <c:v>205.776196999977</c:v>
                </c:pt>
                <c:pt idx="61757">
                  <c:v>205.77692000006198</c:v>
                </c:pt>
                <c:pt idx="61758">
                  <c:v>205.77741199986102</c:v>
                </c:pt>
                <c:pt idx="61759">
                  <c:v>205.79410600021203</c:v>
                </c:pt>
                <c:pt idx="61760">
                  <c:v>205.79465999981002</c:v>
                </c:pt>
                <c:pt idx="61761">
                  <c:v>205.79466199978899</c:v>
                </c:pt>
                <c:pt idx="61762">
                  <c:v>205.79513299981002</c:v>
                </c:pt>
                <c:pt idx="61763">
                  <c:v>205.795553999905</c:v>
                </c:pt>
                <c:pt idx="61764">
                  <c:v>205.79571400003201</c:v>
                </c:pt>
                <c:pt idx="61765">
                  <c:v>205.79638299977799</c:v>
                </c:pt>
                <c:pt idx="61766">
                  <c:v>205.79646399983099</c:v>
                </c:pt>
                <c:pt idx="61767">
                  <c:v>205.79699800009598</c:v>
                </c:pt>
                <c:pt idx="61768">
                  <c:v>205.80531499990602</c:v>
                </c:pt>
                <c:pt idx="61769">
                  <c:v>205.81114000015</c:v>
                </c:pt>
                <c:pt idx="61770">
                  <c:v>205.81367300019301</c:v>
                </c:pt>
                <c:pt idx="61771">
                  <c:v>205.81412799992901</c:v>
                </c:pt>
                <c:pt idx="61772">
                  <c:v>205.81499199988602</c:v>
                </c:pt>
                <c:pt idx="61773">
                  <c:v>205.815521000204</c:v>
                </c:pt>
                <c:pt idx="61774">
                  <c:v>205.827696000142</c:v>
                </c:pt>
                <c:pt idx="61775">
                  <c:v>205.84295300022799</c:v>
                </c:pt>
                <c:pt idx="61776">
                  <c:v>205.849894000039</c:v>
                </c:pt>
                <c:pt idx="61777">
                  <c:v>205.85055399987999</c:v>
                </c:pt>
                <c:pt idx="61778">
                  <c:v>205.85205699990101</c:v>
                </c:pt>
                <c:pt idx="61779">
                  <c:v>205.85302200015499</c:v>
                </c:pt>
                <c:pt idx="61780">
                  <c:v>205.85529700019799</c:v>
                </c:pt>
                <c:pt idx="61781">
                  <c:v>205.85589099982801</c:v>
                </c:pt>
                <c:pt idx="61782">
                  <c:v>205.860629000198</c:v>
                </c:pt>
                <c:pt idx="61783">
                  <c:v>205.861330000061</c:v>
                </c:pt>
                <c:pt idx="61784">
                  <c:v>205.86271399997699</c:v>
                </c:pt>
                <c:pt idx="61785">
                  <c:v>205.86377100016702</c:v>
                </c:pt>
                <c:pt idx="61786">
                  <c:v>205.87855399980899</c:v>
                </c:pt>
                <c:pt idx="61787">
                  <c:v>205.879074000222</c:v>
                </c:pt>
                <c:pt idx="61788">
                  <c:v>205.87988299985201</c:v>
                </c:pt>
                <c:pt idx="61789">
                  <c:v>205.88052799985201</c:v>
                </c:pt>
                <c:pt idx="61790">
                  <c:v>205.88490599993699</c:v>
                </c:pt>
                <c:pt idx="61791">
                  <c:v>205.885613000191</c:v>
                </c:pt>
                <c:pt idx="61792">
                  <c:v>205.88707400020201</c:v>
                </c:pt>
                <c:pt idx="61793">
                  <c:v>205.8881009998</c:v>
                </c:pt>
                <c:pt idx="61794">
                  <c:v>205.88880200011701</c:v>
                </c:pt>
                <c:pt idx="61795">
                  <c:v>205.88945999998001</c:v>
                </c:pt>
                <c:pt idx="61796">
                  <c:v>205.89066299999101</c:v>
                </c:pt>
                <c:pt idx="61797">
                  <c:v>205.89118399993802</c:v>
                </c:pt>
                <c:pt idx="61798">
                  <c:v>205.89150200021299</c:v>
                </c:pt>
                <c:pt idx="61799">
                  <c:v>205.90316100015102</c:v>
                </c:pt>
                <c:pt idx="61800">
                  <c:v>205.92324700009999</c:v>
                </c:pt>
                <c:pt idx="61801">
                  <c:v>205.93943099993299</c:v>
                </c:pt>
                <c:pt idx="61802">
                  <c:v>205.95067000022001</c:v>
                </c:pt>
                <c:pt idx="61803">
                  <c:v>205.95105199981799</c:v>
                </c:pt>
                <c:pt idx="61804">
                  <c:v>205.95142599995501</c:v>
                </c:pt>
                <c:pt idx="61805">
                  <c:v>205.95288000003998</c:v>
                </c:pt>
                <c:pt idx="61806">
                  <c:v>205.95306099994502</c:v>
                </c:pt>
                <c:pt idx="61807">
                  <c:v>205.953859000146</c:v>
                </c:pt>
                <c:pt idx="61808">
                  <c:v>205.96157299996702</c:v>
                </c:pt>
                <c:pt idx="61809">
                  <c:v>205.96382199983</c:v>
                </c:pt>
                <c:pt idx="61810">
                  <c:v>205.964955000126</c:v>
                </c:pt>
                <c:pt idx="61811">
                  <c:v>205.965552000179</c:v>
                </c:pt>
                <c:pt idx="61812">
                  <c:v>205.96674299986199</c:v>
                </c:pt>
                <c:pt idx="61813">
                  <c:v>205.96753400013699</c:v>
                </c:pt>
                <c:pt idx="61814">
                  <c:v>205.987684999854</c:v>
                </c:pt>
                <c:pt idx="61815">
                  <c:v>206.0132900001</c:v>
                </c:pt>
                <c:pt idx="61816">
                  <c:v>206.02203799990002</c:v>
                </c:pt>
                <c:pt idx="61817">
                  <c:v>206.03043900018702</c:v>
                </c:pt>
                <c:pt idx="61818">
                  <c:v>206.03111899981701</c:v>
                </c:pt>
                <c:pt idx="61819">
                  <c:v>206.032424000113</c:v>
                </c:pt>
                <c:pt idx="61820">
                  <c:v>206.03333200006</c:v>
                </c:pt>
                <c:pt idx="61821">
                  <c:v>206.04032299979698</c:v>
                </c:pt>
                <c:pt idx="61822">
                  <c:v>206.04078799988201</c:v>
                </c:pt>
                <c:pt idx="61823">
                  <c:v>206.04153400017802</c:v>
                </c:pt>
                <c:pt idx="61824">
                  <c:v>206.04210600004001</c:v>
                </c:pt>
                <c:pt idx="61825">
                  <c:v>206.05068199983998</c:v>
                </c:pt>
                <c:pt idx="61826">
                  <c:v>206.05125000020001</c:v>
                </c:pt>
                <c:pt idx="61827">
                  <c:v>206.052376000116</c:v>
                </c:pt>
                <c:pt idx="61828">
                  <c:v>206.053144000179</c:v>
                </c:pt>
                <c:pt idx="61829">
                  <c:v>206.10004999980399</c:v>
                </c:pt>
                <c:pt idx="61830">
                  <c:v>206.10236899983599</c:v>
                </c:pt>
                <c:pt idx="61831">
                  <c:v>206.111845000123</c:v>
                </c:pt>
                <c:pt idx="61832">
                  <c:v>206.13127700016702</c:v>
                </c:pt>
                <c:pt idx="61833">
                  <c:v>206.13181299995603</c:v>
                </c:pt>
                <c:pt idx="61834">
                  <c:v>206.131924000146</c:v>
                </c:pt>
                <c:pt idx="61835">
                  <c:v>206.132656000136</c:v>
                </c:pt>
                <c:pt idx="61836">
                  <c:v>206.13268399984</c:v>
                </c:pt>
                <c:pt idx="61837">
                  <c:v>206.133859000146</c:v>
                </c:pt>
                <c:pt idx="61838">
                  <c:v>206.134108999776</c:v>
                </c:pt>
                <c:pt idx="61839">
                  <c:v>206.136060000062</c:v>
                </c:pt>
                <c:pt idx="61840">
                  <c:v>206.15361000000101</c:v>
                </c:pt>
                <c:pt idx="61841">
                  <c:v>206.15423900016998</c:v>
                </c:pt>
                <c:pt idx="61842">
                  <c:v>206.155465999927</c:v>
                </c:pt>
                <c:pt idx="61843">
                  <c:v>206.15640000005399</c:v>
                </c:pt>
                <c:pt idx="61844">
                  <c:v>206.20258799999601</c:v>
                </c:pt>
                <c:pt idx="61845">
                  <c:v>206.20384299991198</c:v>
                </c:pt>
                <c:pt idx="61846">
                  <c:v>206.20435899991199</c:v>
                </c:pt>
                <c:pt idx="61847">
                  <c:v>206.205378000049</c:v>
                </c:pt>
                <c:pt idx="61848">
                  <c:v>206.20570099981703</c:v>
                </c:pt>
                <c:pt idx="61849">
                  <c:v>206.20610700007001</c:v>
                </c:pt>
                <c:pt idx="61850">
                  <c:v>206.22615000002</c:v>
                </c:pt>
                <c:pt idx="61851">
                  <c:v>206.244116000107</c:v>
                </c:pt>
                <c:pt idx="61852">
                  <c:v>206.24477299998</c:v>
                </c:pt>
                <c:pt idx="61853">
                  <c:v>206.245991999821</c:v>
                </c:pt>
                <c:pt idx="61854">
                  <c:v>206.246886999906</c:v>
                </c:pt>
                <c:pt idx="61855">
                  <c:v>206.26158400000301</c:v>
                </c:pt>
                <c:pt idx="61856">
                  <c:v>206.26221800011899</c:v>
                </c:pt>
                <c:pt idx="61857">
                  <c:v>206.26348899986601</c:v>
                </c:pt>
                <c:pt idx="61858">
                  <c:v>206.26440100022501</c:v>
                </c:pt>
                <c:pt idx="61859">
                  <c:v>206.26953200007799</c:v>
                </c:pt>
                <c:pt idx="61860">
                  <c:v>206.28669899997402</c:v>
                </c:pt>
                <c:pt idx="61861">
                  <c:v>206.28734100000599</c:v>
                </c:pt>
                <c:pt idx="61862">
                  <c:v>206.28873199984801</c:v>
                </c:pt>
                <c:pt idx="61863">
                  <c:v>206.28959399982699</c:v>
                </c:pt>
                <c:pt idx="61864">
                  <c:v>206.29436699982699</c:v>
                </c:pt>
                <c:pt idx="61865">
                  <c:v>206.29470999983801</c:v>
                </c:pt>
                <c:pt idx="61866">
                  <c:v>206.295434999901</c:v>
                </c:pt>
                <c:pt idx="61867">
                  <c:v>206.29664999978502</c:v>
                </c:pt>
                <c:pt idx="61868">
                  <c:v>206.29758599989103</c:v>
                </c:pt>
                <c:pt idx="61869">
                  <c:v>206.30417099982802</c:v>
                </c:pt>
                <c:pt idx="61870">
                  <c:v>206.30485199990201</c:v>
                </c:pt>
                <c:pt idx="61871">
                  <c:v>206.30610899979698</c:v>
                </c:pt>
                <c:pt idx="61872">
                  <c:v>206.307021000156</c:v>
                </c:pt>
                <c:pt idx="61873">
                  <c:v>206.32973500005298</c:v>
                </c:pt>
                <c:pt idx="61874">
                  <c:v>206.33276599983199</c:v>
                </c:pt>
                <c:pt idx="61875">
                  <c:v>206.33344699990602</c:v>
                </c:pt>
                <c:pt idx="61876">
                  <c:v>206.33472600002199</c:v>
                </c:pt>
                <c:pt idx="61877">
                  <c:v>206.335806999959</c:v>
                </c:pt>
                <c:pt idx="61878">
                  <c:v>206.347061000087</c:v>
                </c:pt>
                <c:pt idx="61879">
                  <c:v>206.34772999983298</c:v>
                </c:pt>
                <c:pt idx="61880">
                  <c:v>206.34896000001299</c:v>
                </c:pt>
                <c:pt idx="61881">
                  <c:v>206.34989100017199</c:v>
                </c:pt>
                <c:pt idx="61882">
                  <c:v>206.35070800017198</c:v>
                </c:pt>
                <c:pt idx="61883">
                  <c:v>206.351448000077</c:v>
                </c:pt>
                <c:pt idx="61884">
                  <c:v>206.352431000141</c:v>
                </c:pt>
                <c:pt idx="61885">
                  <c:v>206.35264600014099</c:v>
                </c:pt>
                <c:pt idx="61886">
                  <c:v>206.352850999792</c:v>
                </c:pt>
                <c:pt idx="61887">
                  <c:v>206.35344299989799</c:v>
                </c:pt>
                <c:pt idx="61888">
                  <c:v>206.353617999866</c:v>
                </c:pt>
                <c:pt idx="61889">
                  <c:v>206.35411200009901</c:v>
                </c:pt>
                <c:pt idx="61890">
                  <c:v>206.354706000183</c:v>
                </c:pt>
                <c:pt idx="61891">
                  <c:v>206.35524899989798</c:v>
                </c:pt>
                <c:pt idx="61892">
                  <c:v>206.35888400011001</c:v>
                </c:pt>
                <c:pt idx="61893">
                  <c:v>206.37957400003799</c:v>
                </c:pt>
                <c:pt idx="61894">
                  <c:v>206.38025600010201</c:v>
                </c:pt>
                <c:pt idx="61895">
                  <c:v>206.381513999986</c:v>
                </c:pt>
                <c:pt idx="61896">
                  <c:v>206.38284899996501</c:v>
                </c:pt>
                <c:pt idx="61897">
                  <c:v>206.38810899981701</c:v>
                </c:pt>
                <c:pt idx="61898">
                  <c:v>206.38878099998598</c:v>
                </c:pt>
                <c:pt idx="61899">
                  <c:v>206.38889700012402</c:v>
                </c:pt>
                <c:pt idx="61900">
                  <c:v>206.38951299997601</c:v>
                </c:pt>
                <c:pt idx="61901">
                  <c:v>206.39002000007099</c:v>
                </c:pt>
                <c:pt idx="61902">
                  <c:v>206.390446000114</c:v>
                </c:pt>
                <c:pt idx="61903">
                  <c:v>206.39099600020901</c:v>
                </c:pt>
                <c:pt idx="61904">
                  <c:v>206.39143300013501</c:v>
                </c:pt>
                <c:pt idx="61905">
                  <c:v>206.40619999994601</c:v>
                </c:pt>
                <c:pt idx="61906">
                  <c:v>206.41923299990498</c:v>
                </c:pt>
                <c:pt idx="61907">
                  <c:v>206.41963600019099</c:v>
                </c:pt>
                <c:pt idx="61908">
                  <c:v>206.42039299991598</c:v>
                </c:pt>
                <c:pt idx="61909">
                  <c:v>206.42092300022301</c:v>
                </c:pt>
                <c:pt idx="61910">
                  <c:v>206.42800799987501</c:v>
                </c:pt>
                <c:pt idx="61911">
                  <c:v>206.43247099996998</c:v>
                </c:pt>
                <c:pt idx="61912">
                  <c:v>206.43322100022399</c:v>
                </c:pt>
                <c:pt idx="61913">
                  <c:v>206.43472199981201</c:v>
                </c:pt>
                <c:pt idx="61914">
                  <c:v>206.43619700012999</c:v>
                </c:pt>
                <c:pt idx="61915">
                  <c:v>206.438080000225</c:v>
                </c:pt>
                <c:pt idx="61916">
                  <c:v>206.45474200000501</c:v>
                </c:pt>
                <c:pt idx="61917">
                  <c:v>206.458477000069</c:v>
                </c:pt>
                <c:pt idx="61918">
                  <c:v>206.45900599993101</c:v>
                </c:pt>
                <c:pt idx="61919">
                  <c:v>206.46001900013201</c:v>
                </c:pt>
                <c:pt idx="61920">
                  <c:v>206.460745000185</c:v>
                </c:pt>
                <c:pt idx="61921">
                  <c:v>206.46189799981499</c:v>
                </c:pt>
                <c:pt idx="61922">
                  <c:v>206.468161999964</c:v>
                </c:pt>
                <c:pt idx="61923">
                  <c:v>206.46880000003799</c:v>
                </c:pt>
                <c:pt idx="61924">
                  <c:v>206.469882999954</c:v>
                </c:pt>
                <c:pt idx="61925">
                  <c:v>206.47067299978499</c:v>
                </c:pt>
                <c:pt idx="61926">
                  <c:v>206.473318000007</c:v>
                </c:pt>
                <c:pt idx="61927">
                  <c:v>206.48607200018799</c:v>
                </c:pt>
                <c:pt idx="61928">
                  <c:v>206.50965200002199</c:v>
                </c:pt>
                <c:pt idx="61929">
                  <c:v>206.51125199992703</c:v>
                </c:pt>
                <c:pt idx="61930">
                  <c:v>206.53782099998301</c:v>
                </c:pt>
                <c:pt idx="61931">
                  <c:v>206.54832399986802</c:v>
                </c:pt>
                <c:pt idx="61932">
                  <c:v>206.555997000123</c:v>
                </c:pt>
                <c:pt idx="61933">
                  <c:v>206.55621600007998</c:v>
                </c:pt>
                <c:pt idx="61934">
                  <c:v>206.556705999901</c:v>
                </c:pt>
                <c:pt idx="61935">
                  <c:v>206.55688899978398</c:v>
                </c:pt>
                <c:pt idx="61936">
                  <c:v>206.55791999979499</c:v>
                </c:pt>
                <c:pt idx="61937">
                  <c:v>206.55806400009098</c:v>
                </c:pt>
                <c:pt idx="61938">
                  <c:v>206.55879100013399</c:v>
                </c:pt>
                <c:pt idx="61939">
                  <c:v>206.558906999816</c:v>
                </c:pt>
                <c:pt idx="61940">
                  <c:v>206.58942799991502</c:v>
                </c:pt>
                <c:pt idx="61941">
                  <c:v>206.59002699994701</c:v>
                </c:pt>
                <c:pt idx="61942">
                  <c:v>206.59115299986198</c:v>
                </c:pt>
                <c:pt idx="61943">
                  <c:v>206.59203200011598</c:v>
                </c:pt>
                <c:pt idx="61944">
                  <c:v>206.592891000127</c:v>
                </c:pt>
                <c:pt idx="61945">
                  <c:v>206.59330799981001</c:v>
                </c:pt>
                <c:pt idx="61946">
                  <c:v>206.593988999884</c:v>
                </c:pt>
                <c:pt idx="61947">
                  <c:v>206.59435600009598</c:v>
                </c:pt>
                <c:pt idx="61948">
                  <c:v>206.59453899997899</c:v>
                </c:pt>
                <c:pt idx="61949">
                  <c:v>206.59495000018001</c:v>
                </c:pt>
                <c:pt idx="61950">
                  <c:v>206.59609699987399</c:v>
                </c:pt>
                <c:pt idx="61951">
                  <c:v>206.59693500010601</c:v>
                </c:pt>
                <c:pt idx="61952">
                  <c:v>206.60807300009699</c:v>
                </c:pt>
                <c:pt idx="61953">
                  <c:v>206.637678999868</c:v>
                </c:pt>
                <c:pt idx="61954">
                  <c:v>206.63784199996297</c:v>
                </c:pt>
                <c:pt idx="61955">
                  <c:v>206.63850299979401</c:v>
                </c:pt>
                <c:pt idx="61956">
                  <c:v>206.63958000022799</c:v>
                </c:pt>
                <c:pt idx="61957">
                  <c:v>206.64037000005902</c:v>
                </c:pt>
                <c:pt idx="61958">
                  <c:v>206.64373999988999</c:v>
                </c:pt>
                <c:pt idx="61959">
                  <c:v>206.64434699983701</c:v>
                </c:pt>
                <c:pt idx="61960">
                  <c:v>206.64555099983701</c:v>
                </c:pt>
                <c:pt idx="61961">
                  <c:v>206.64635599996399</c:v>
                </c:pt>
                <c:pt idx="61962">
                  <c:v>206.655638000029</c:v>
                </c:pt>
                <c:pt idx="61963">
                  <c:v>206.65618900011302</c:v>
                </c:pt>
                <c:pt idx="61964">
                  <c:v>206.65721600016599</c:v>
                </c:pt>
                <c:pt idx="61965">
                  <c:v>206.658297000103</c:v>
                </c:pt>
                <c:pt idx="61966">
                  <c:v>206.65835899990202</c:v>
                </c:pt>
                <c:pt idx="61967">
                  <c:v>206.666463000146</c:v>
                </c:pt>
                <c:pt idx="61968">
                  <c:v>206.66683099989302</c:v>
                </c:pt>
                <c:pt idx="61969">
                  <c:v>206.66757199978701</c:v>
                </c:pt>
                <c:pt idx="61970">
                  <c:v>206.66804700022101</c:v>
                </c:pt>
                <c:pt idx="61971">
                  <c:v>206.66998600017899</c:v>
                </c:pt>
                <c:pt idx="61972">
                  <c:v>206.685240999831</c:v>
                </c:pt>
                <c:pt idx="61973">
                  <c:v>206.68578999993699</c:v>
                </c:pt>
                <c:pt idx="61974">
                  <c:v>206.68682999985299</c:v>
                </c:pt>
                <c:pt idx="61975">
                  <c:v>206.687595999937</c:v>
                </c:pt>
                <c:pt idx="61976">
                  <c:v>206.69939700019299</c:v>
                </c:pt>
                <c:pt idx="61977">
                  <c:v>206.717188999846</c:v>
                </c:pt>
                <c:pt idx="61978">
                  <c:v>206.73108900018599</c:v>
                </c:pt>
                <c:pt idx="61979">
                  <c:v>206.73365899983702</c:v>
                </c:pt>
                <c:pt idx="61980">
                  <c:v>206.73434799982701</c:v>
                </c:pt>
                <c:pt idx="61981">
                  <c:v>206.73581099981601</c:v>
                </c:pt>
                <c:pt idx="61982">
                  <c:v>206.73674099998598</c:v>
                </c:pt>
                <c:pt idx="61983">
                  <c:v>206.73914200005999</c:v>
                </c:pt>
                <c:pt idx="61984">
                  <c:v>206.73982100015499</c:v>
                </c:pt>
                <c:pt idx="61985">
                  <c:v>206.741066000176</c:v>
                </c:pt>
                <c:pt idx="61986">
                  <c:v>206.74198400001799</c:v>
                </c:pt>
                <c:pt idx="61987">
                  <c:v>206.74465999991199</c:v>
                </c:pt>
                <c:pt idx="61988">
                  <c:v>206.74672999984898</c:v>
                </c:pt>
                <c:pt idx="61989">
                  <c:v>206.74989700000799</c:v>
                </c:pt>
                <c:pt idx="61990">
                  <c:v>206.75061200017802</c:v>
                </c:pt>
                <c:pt idx="61991">
                  <c:v>206.75178300007201</c:v>
                </c:pt>
                <c:pt idx="61992">
                  <c:v>206.75263300017801</c:v>
                </c:pt>
                <c:pt idx="61993">
                  <c:v>206.75508600015701</c:v>
                </c:pt>
                <c:pt idx="61994">
                  <c:v>206.755507999787</c:v>
                </c:pt>
                <c:pt idx="61995">
                  <c:v>206.75637500016799</c:v>
                </c:pt>
                <c:pt idx="61996">
                  <c:v>206.75693700013599</c:v>
                </c:pt>
                <c:pt idx="61997">
                  <c:v>206.78141100006499</c:v>
                </c:pt>
                <c:pt idx="61998">
                  <c:v>206.79482700006699</c:v>
                </c:pt>
                <c:pt idx="61999">
                  <c:v>206.80308500004602</c:v>
                </c:pt>
                <c:pt idx="62000">
                  <c:v>206.80375900019499</c:v>
                </c:pt>
                <c:pt idx="62001">
                  <c:v>206.80509500016299</c:v>
                </c:pt>
                <c:pt idx="62002">
                  <c:v>206.80603500022599</c:v>
                </c:pt>
                <c:pt idx="62003">
                  <c:v>206.80748299992001</c:v>
                </c:pt>
                <c:pt idx="62004">
                  <c:v>206.81027699993101</c:v>
                </c:pt>
                <c:pt idx="62005">
                  <c:v>206.810743999994</c:v>
                </c:pt>
                <c:pt idx="62006">
                  <c:v>206.811659999857</c:v>
                </c:pt>
                <c:pt idx="62007">
                  <c:v>206.81233699997301</c:v>
                </c:pt>
                <c:pt idx="62008">
                  <c:v>206.815755000206</c:v>
                </c:pt>
                <c:pt idx="62009">
                  <c:v>206.825155999922</c:v>
                </c:pt>
                <c:pt idx="62010">
                  <c:v>206.85275400001001</c:v>
                </c:pt>
                <c:pt idx="62011">
                  <c:v>206.854472000031</c:v>
                </c:pt>
                <c:pt idx="62012">
                  <c:v>206.85517699985201</c:v>
                </c:pt>
                <c:pt idx="62013">
                  <c:v>206.85635800009501</c:v>
                </c:pt>
                <c:pt idx="62014">
                  <c:v>206.85679899997899</c:v>
                </c:pt>
                <c:pt idx="62015">
                  <c:v>206.857196999862</c:v>
                </c:pt>
                <c:pt idx="62016">
                  <c:v>206.86849000003298</c:v>
                </c:pt>
                <c:pt idx="62017">
                  <c:v>206.86873600016</c:v>
                </c:pt>
                <c:pt idx="62018">
                  <c:v>206.86887400006501</c:v>
                </c:pt>
                <c:pt idx="62019">
                  <c:v>206.86943200007502</c:v>
                </c:pt>
                <c:pt idx="62020">
                  <c:v>206.86943999999099</c:v>
                </c:pt>
                <c:pt idx="62021">
                  <c:v>206.869885999822</c:v>
                </c:pt>
                <c:pt idx="62022">
                  <c:v>206.87069099994901</c:v>
                </c:pt>
                <c:pt idx="62023">
                  <c:v>206.87147999979001</c:v>
                </c:pt>
                <c:pt idx="62024">
                  <c:v>206.904165000196</c:v>
                </c:pt>
                <c:pt idx="62025">
                  <c:v>206.904740000027</c:v>
                </c:pt>
                <c:pt idx="62026">
                  <c:v>206.90583699979402</c:v>
                </c:pt>
                <c:pt idx="62027">
                  <c:v>206.906647999858</c:v>
                </c:pt>
                <c:pt idx="62028">
                  <c:v>206.916782999996</c:v>
                </c:pt>
                <c:pt idx="62029">
                  <c:v>206.92764900013501</c:v>
                </c:pt>
                <c:pt idx="62030">
                  <c:v>206.92821900001903</c:v>
                </c:pt>
                <c:pt idx="62031">
                  <c:v>206.92900899985</c:v>
                </c:pt>
                <c:pt idx="62032">
                  <c:v>206.92929300003001</c:v>
                </c:pt>
                <c:pt idx="62033">
                  <c:v>206.92965399985002</c:v>
                </c:pt>
                <c:pt idx="62034">
                  <c:v>206.93001200015701</c:v>
                </c:pt>
                <c:pt idx="62035">
                  <c:v>206.93071000005099</c:v>
                </c:pt>
                <c:pt idx="62036">
                  <c:v>206.93155600019898</c:v>
                </c:pt>
                <c:pt idx="62037">
                  <c:v>206.948069000191</c:v>
                </c:pt>
                <c:pt idx="62038">
                  <c:v>206.96189599993801</c:v>
                </c:pt>
                <c:pt idx="62039">
                  <c:v>206.97500899996098</c:v>
                </c:pt>
                <c:pt idx="62040">
                  <c:v>206.97560300004602</c:v>
                </c:pt>
                <c:pt idx="62041">
                  <c:v>206.97657199980301</c:v>
                </c:pt>
                <c:pt idx="62042">
                  <c:v>206.97733499991901</c:v>
                </c:pt>
                <c:pt idx="62043">
                  <c:v>206.98075400014201</c:v>
                </c:pt>
                <c:pt idx="62044">
                  <c:v>206.99228800003701</c:v>
                </c:pt>
                <c:pt idx="62045">
                  <c:v>206.99294999985702</c:v>
                </c:pt>
                <c:pt idx="62046">
                  <c:v>206.99425400016401</c:v>
                </c:pt>
                <c:pt idx="62047">
                  <c:v>206.99516000013301</c:v>
                </c:pt>
                <c:pt idx="62048">
                  <c:v>206.998840999858</c:v>
                </c:pt>
                <c:pt idx="62049">
                  <c:v>206.999389999964</c:v>
                </c:pt>
                <c:pt idx="62050">
                  <c:v>207.00039499979499</c:v>
                </c:pt>
                <c:pt idx="62051">
                  <c:v>207.00108600021801</c:v>
                </c:pt>
                <c:pt idx="62052">
                  <c:v>207.00183899998501</c:v>
                </c:pt>
                <c:pt idx="62053">
                  <c:v>207.02049700003002</c:v>
                </c:pt>
                <c:pt idx="62054">
                  <c:v>207.02099399977601</c:v>
                </c:pt>
                <c:pt idx="62055">
                  <c:v>207.02183000003001</c:v>
                </c:pt>
                <c:pt idx="62056">
                  <c:v>207.022414000221</c:v>
                </c:pt>
                <c:pt idx="62057">
                  <c:v>207.035543000074</c:v>
                </c:pt>
                <c:pt idx="62058">
                  <c:v>207.04182500003299</c:v>
                </c:pt>
                <c:pt idx="62059">
                  <c:v>207.04593900018099</c:v>
                </c:pt>
                <c:pt idx="62060">
                  <c:v>207.046601000001</c:v>
                </c:pt>
                <c:pt idx="62061">
                  <c:v>207.04799399982198</c:v>
                </c:pt>
                <c:pt idx="62062">
                  <c:v>207.048907000171</c:v>
                </c:pt>
                <c:pt idx="62063">
                  <c:v>207.054882000193</c:v>
                </c:pt>
                <c:pt idx="62064">
                  <c:v>207.060261000151</c:v>
                </c:pt>
                <c:pt idx="62065">
                  <c:v>207.06078400007701</c:v>
                </c:pt>
                <c:pt idx="62066">
                  <c:v>207.06190300006699</c:v>
                </c:pt>
                <c:pt idx="62067">
                  <c:v>207.06275600014101</c:v>
                </c:pt>
                <c:pt idx="62068">
                  <c:v>207.068017999972</c:v>
                </c:pt>
                <c:pt idx="62069">
                  <c:v>207.06827599997197</c:v>
                </c:pt>
                <c:pt idx="62070">
                  <c:v>207.06875299992998</c:v>
                </c:pt>
                <c:pt idx="62071">
                  <c:v>207.06919399981399</c:v>
                </c:pt>
                <c:pt idx="62072">
                  <c:v>207.07269900003601</c:v>
                </c:pt>
                <c:pt idx="62073">
                  <c:v>207.073144999867</c:v>
                </c:pt>
                <c:pt idx="62074">
                  <c:v>207.073817000036</c:v>
                </c:pt>
                <c:pt idx="62075">
                  <c:v>207.07528599996201</c:v>
                </c:pt>
                <c:pt idx="62076">
                  <c:v>207.076572999994</c:v>
                </c:pt>
                <c:pt idx="62077">
                  <c:v>207.07859999993101</c:v>
                </c:pt>
                <c:pt idx="62078">
                  <c:v>207.07931600008999</c:v>
                </c:pt>
                <c:pt idx="62079">
                  <c:v>207.08054099986799</c:v>
                </c:pt>
                <c:pt idx="62080">
                  <c:v>207.08146900005801</c:v>
                </c:pt>
                <c:pt idx="62081">
                  <c:v>207.09660200009199</c:v>
                </c:pt>
                <c:pt idx="62082">
                  <c:v>207.09726599989102</c:v>
                </c:pt>
                <c:pt idx="62083">
                  <c:v>207.09861500017701</c:v>
                </c:pt>
                <c:pt idx="62084">
                  <c:v>207.09951700018701</c:v>
                </c:pt>
                <c:pt idx="62085">
                  <c:v>207.104083000103</c:v>
                </c:pt>
                <c:pt idx="62086">
                  <c:v>207.10518099985998</c:v>
                </c:pt>
                <c:pt idx="62087">
                  <c:v>207.11832200004199</c:v>
                </c:pt>
                <c:pt idx="62088">
                  <c:v>207.11890599977698</c:v>
                </c:pt>
                <c:pt idx="62089">
                  <c:v>207.11982700004199</c:v>
                </c:pt>
                <c:pt idx="62090">
                  <c:v>207.12060400001002</c:v>
                </c:pt>
                <c:pt idx="62091">
                  <c:v>207.13609099993801</c:v>
                </c:pt>
                <c:pt idx="62092">
                  <c:v>207.14245899989598</c:v>
                </c:pt>
                <c:pt idx="62093">
                  <c:v>207.14603399983298</c:v>
                </c:pt>
                <c:pt idx="62094">
                  <c:v>207.15109899992902</c:v>
                </c:pt>
                <c:pt idx="62095">
                  <c:v>207.183312999859</c:v>
                </c:pt>
                <c:pt idx="62096">
                  <c:v>207.18495199980597</c:v>
                </c:pt>
                <c:pt idx="62097">
                  <c:v>207.20445400002001</c:v>
                </c:pt>
                <c:pt idx="62098">
                  <c:v>207.20509000011501</c:v>
                </c:pt>
                <c:pt idx="62099">
                  <c:v>207.20642500009399</c:v>
                </c:pt>
                <c:pt idx="62100">
                  <c:v>207.207306999862</c:v>
                </c:pt>
                <c:pt idx="62101">
                  <c:v>207.20945799985199</c:v>
                </c:pt>
                <c:pt idx="62102">
                  <c:v>207.209531999978</c:v>
                </c:pt>
                <c:pt idx="62103">
                  <c:v>207.21014599985199</c:v>
                </c:pt>
                <c:pt idx="62104">
                  <c:v>207.21016100014799</c:v>
                </c:pt>
                <c:pt idx="62105">
                  <c:v>207.211334000021</c:v>
                </c:pt>
                <c:pt idx="62106">
                  <c:v>207.211700999778</c:v>
                </c:pt>
                <c:pt idx="62107">
                  <c:v>207.212101000095</c:v>
                </c:pt>
                <c:pt idx="62108">
                  <c:v>207.212655000148</c:v>
                </c:pt>
                <c:pt idx="62109">
                  <c:v>207.24554600019403</c:v>
                </c:pt>
                <c:pt idx="62110">
                  <c:v>207.24610300021499</c:v>
                </c:pt>
                <c:pt idx="62111">
                  <c:v>207.24713600020502</c:v>
                </c:pt>
                <c:pt idx="62112">
                  <c:v>207.24782200022599</c:v>
                </c:pt>
                <c:pt idx="62113">
                  <c:v>207.248660999994</c:v>
                </c:pt>
                <c:pt idx="62114">
                  <c:v>207.24935599992</c:v>
                </c:pt>
                <c:pt idx="62115">
                  <c:v>207.25057900017399</c:v>
                </c:pt>
                <c:pt idx="62116">
                  <c:v>207.25148100018399</c:v>
                </c:pt>
                <c:pt idx="62117">
                  <c:v>207.260155999847</c:v>
                </c:pt>
                <c:pt idx="62118">
                  <c:v>207.26080099984699</c:v>
                </c:pt>
                <c:pt idx="62119">
                  <c:v>207.261995999942</c:v>
                </c:pt>
                <c:pt idx="62120">
                  <c:v>207.26285699993198</c:v>
                </c:pt>
                <c:pt idx="62121">
                  <c:v>207.26785499982699</c:v>
                </c:pt>
                <c:pt idx="62122">
                  <c:v>207.26847800005999</c:v>
                </c:pt>
                <c:pt idx="62123">
                  <c:v>207.26956499993301</c:v>
                </c:pt>
                <c:pt idx="62124">
                  <c:v>207.27043099986898</c:v>
                </c:pt>
                <c:pt idx="62125">
                  <c:v>207.27612600012401</c:v>
                </c:pt>
                <c:pt idx="62126">
                  <c:v>207.284076000178</c:v>
                </c:pt>
                <c:pt idx="62127">
                  <c:v>207.284113999776</c:v>
                </c:pt>
                <c:pt idx="62128">
                  <c:v>207.28465799993501</c:v>
                </c:pt>
                <c:pt idx="62129">
                  <c:v>207.28580800005099</c:v>
                </c:pt>
                <c:pt idx="62130">
                  <c:v>207.286538000062</c:v>
                </c:pt>
                <c:pt idx="62131">
                  <c:v>207.29028799996701</c:v>
                </c:pt>
                <c:pt idx="62132">
                  <c:v>207.29518000007297</c:v>
                </c:pt>
                <c:pt idx="62133">
                  <c:v>207.29585800017898</c:v>
                </c:pt>
                <c:pt idx="62134">
                  <c:v>207.29695699992499</c:v>
                </c:pt>
                <c:pt idx="62135">
                  <c:v>207.29770500020001</c:v>
                </c:pt>
                <c:pt idx="62136">
                  <c:v>207.29957100002102</c:v>
                </c:pt>
                <c:pt idx="62137">
                  <c:v>207.30021999997899</c:v>
                </c:pt>
                <c:pt idx="62138">
                  <c:v>207.30136000020099</c:v>
                </c:pt>
                <c:pt idx="62139">
                  <c:v>207.302197999979</c:v>
                </c:pt>
                <c:pt idx="62140">
                  <c:v>207.31436200003299</c:v>
                </c:pt>
                <c:pt idx="62141">
                  <c:v>207.31496600001202</c:v>
                </c:pt>
                <c:pt idx="62142">
                  <c:v>207.31506299989599</c:v>
                </c:pt>
                <c:pt idx="62143">
                  <c:v>207.31565300002302</c:v>
                </c:pt>
                <c:pt idx="62144">
                  <c:v>207.31570399993802</c:v>
                </c:pt>
                <c:pt idx="62145">
                  <c:v>207.31693800007599</c:v>
                </c:pt>
                <c:pt idx="62146">
                  <c:v>207.31705099979001</c:v>
                </c:pt>
                <c:pt idx="62147">
                  <c:v>207.31780300002302</c:v>
                </c:pt>
                <c:pt idx="62148">
                  <c:v>207.31803199987502</c:v>
                </c:pt>
                <c:pt idx="62149">
                  <c:v>207.32062700017102</c:v>
                </c:pt>
                <c:pt idx="62150">
                  <c:v>207.32107100002301</c:v>
                </c:pt>
                <c:pt idx="62151">
                  <c:v>207.32182900019299</c:v>
                </c:pt>
                <c:pt idx="62152">
                  <c:v>207.32236899993899</c:v>
                </c:pt>
                <c:pt idx="62153">
                  <c:v>207.33093399985501</c:v>
                </c:pt>
                <c:pt idx="62154">
                  <c:v>207.33230399991899</c:v>
                </c:pt>
                <c:pt idx="62155">
                  <c:v>207.33995099999402</c:v>
                </c:pt>
                <c:pt idx="62156">
                  <c:v>207.356364000133</c:v>
                </c:pt>
                <c:pt idx="62157">
                  <c:v>207.36091800017601</c:v>
                </c:pt>
                <c:pt idx="62158">
                  <c:v>207.36394000005001</c:v>
                </c:pt>
                <c:pt idx="62159">
                  <c:v>207.38161100007298</c:v>
                </c:pt>
                <c:pt idx="62160">
                  <c:v>207.38219900022102</c:v>
                </c:pt>
                <c:pt idx="62161">
                  <c:v>207.38331599977698</c:v>
                </c:pt>
                <c:pt idx="62162">
                  <c:v>207.38407799990401</c:v>
                </c:pt>
                <c:pt idx="62163">
                  <c:v>207.39486799993699</c:v>
                </c:pt>
                <c:pt idx="62164">
                  <c:v>207.40680100016098</c:v>
                </c:pt>
                <c:pt idx="62165">
                  <c:v>207.42209299987701</c:v>
                </c:pt>
                <c:pt idx="62166">
                  <c:v>207.42258900008801</c:v>
                </c:pt>
                <c:pt idx="62167">
                  <c:v>207.423493000078</c:v>
                </c:pt>
                <c:pt idx="62168">
                  <c:v>207.42420299984499</c:v>
                </c:pt>
                <c:pt idx="62169">
                  <c:v>207.43179800001499</c:v>
                </c:pt>
                <c:pt idx="62170">
                  <c:v>207.43794700001601</c:v>
                </c:pt>
                <c:pt idx="62171">
                  <c:v>207.43863500001601</c:v>
                </c:pt>
                <c:pt idx="62172">
                  <c:v>207.44003900017501</c:v>
                </c:pt>
                <c:pt idx="62173">
                  <c:v>207.44094600013301</c:v>
                </c:pt>
                <c:pt idx="62174">
                  <c:v>207.44267500003801</c:v>
                </c:pt>
                <c:pt idx="62175">
                  <c:v>207.45788600015598</c:v>
                </c:pt>
                <c:pt idx="62176">
                  <c:v>207.45854599999799</c:v>
                </c:pt>
                <c:pt idx="62177">
                  <c:v>207.459748000019</c:v>
                </c:pt>
                <c:pt idx="62178">
                  <c:v>207.46064900004001</c:v>
                </c:pt>
                <c:pt idx="62179">
                  <c:v>207.462150000083</c:v>
                </c:pt>
                <c:pt idx="62180">
                  <c:v>207.462296999892</c:v>
                </c:pt>
                <c:pt idx="62181">
                  <c:v>207.46279500008299</c:v>
                </c:pt>
                <c:pt idx="62182">
                  <c:v>207.46302699990298</c:v>
                </c:pt>
                <c:pt idx="62183">
                  <c:v>207.46404500005099</c:v>
                </c:pt>
                <c:pt idx="62184">
                  <c:v>207.46419999977601</c:v>
                </c:pt>
                <c:pt idx="62185">
                  <c:v>207.46494000013598</c:v>
                </c:pt>
                <c:pt idx="62186">
                  <c:v>207.46503700001901</c:v>
                </c:pt>
                <c:pt idx="62187">
                  <c:v>207.496441999865</c:v>
                </c:pt>
                <c:pt idx="62188">
                  <c:v>207.49680700009699</c:v>
                </c:pt>
                <c:pt idx="62189">
                  <c:v>207.497537000108</c:v>
                </c:pt>
                <c:pt idx="62190">
                  <c:v>207.49801100009699</c:v>
                </c:pt>
                <c:pt idx="62191">
                  <c:v>207.49872199985398</c:v>
                </c:pt>
                <c:pt idx="62192">
                  <c:v>207.52154199999401</c:v>
                </c:pt>
                <c:pt idx="62193">
                  <c:v>207.52189299992</c:v>
                </c:pt>
                <c:pt idx="62194">
                  <c:v>207.52326899992099</c:v>
                </c:pt>
                <c:pt idx="62195">
                  <c:v>207.52350000020598</c:v>
                </c:pt>
                <c:pt idx="62196">
                  <c:v>207.52412399997402</c:v>
                </c:pt>
                <c:pt idx="62197">
                  <c:v>207.52429799995198</c:v>
                </c:pt>
                <c:pt idx="62198">
                  <c:v>207.52646700020702</c:v>
                </c:pt>
                <c:pt idx="62199">
                  <c:v>207.52665200006899</c:v>
                </c:pt>
                <c:pt idx="62200">
                  <c:v>207.52820000006901</c:v>
                </c:pt>
                <c:pt idx="62201">
                  <c:v>207.52836300016497</c:v>
                </c:pt>
                <c:pt idx="62202">
                  <c:v>207.528524999816</c:v>
                </c:pt>
                <c:pt idx="62203">
                  <c:v>207.52932799996401</c:v>
                </c:pt>
                <c:pt idx="62204">
                  <c:v>207.52953600003801</c:v>
                </c:pt>
                <c:pt idx="62205">
                  <c:v>207.53043500007999</c:v>
                </c:pt>
                <c:pt idx="62206">
                  <c:v>207.53050399980501</c:v>
                </c:pt>
                <c:pt idx="62207">
                  <c:v>207.53068200019601</c:v>
                </c:pt>
                <c:pt idx="62208">
                  <c:v>207.53074799995301</c:v>
                </c:pt>
                <c:pt idx="62209">
                  <c:v>207.53081500015398</c:v>
                </c:pt>
                <c:pt idx="62210">
                  <c:v>207.530875999964</c:v>
                </c:pt>
                <c:pt idx="62211">
                  <c:v>207.53143199999602</c:v>
                </c:pt>
                <c:pt idx="62212">
                  <c:v>207.532101000197</c:v>
                </c:pt>
                <c:pt idx="62213">
                  <c:v>207.532419000017</c:v>
                </c:pt>
                <c:pt idx="62214">
                  <c:v>207.53273199988999</c:v>
                </c:pt>
                <c:pt idx="62215">
                  <c:v>207.53303299989</c:v>
                </c:pt>
                <c:pt idx="62216">
                  <c:v>207.53304900017602</c:v>
                </c:pt>
                <c:pt idx="62217">
                  <c:v>207.53345499997499</c:v>
                </c:pt>
                <c:pt idx="62218">
                  <c:v>207.53488099990099</c:v>
                </c:pt>
                <c:pt idx="62219">
                  <c:v>207.535478999943</c:v>
                </c:pt>
                <c:pt idx="62220">
                  <c:v>207.53669199984802</c:v>
                </c:pt>
                <c:pt idx="62221">
                  <c:v>207.53743700015499</c:v>
                </c:pt>
                <c:pt idx="62222">
                  <c:v>207.542940000166</c:v>
                </c:pt>
                <c:pt idx="62223">
                  <c:v>207.54767100015599</c:v>
                </c:pt>
                <c:pt idx="62224">
                  <c:v>207.54820399997601</c:v>
                </c:pt>
                <c:pt idx="62225">
                  <c:v>207.54920499984999</c:v>
                </c:pt>
                <c:pt idx="62226">
                  <c:v>207.54987400005101</c:v>
                </c:pt>
                <c:pt idx="62227">
                  <c:v>207.55234799980801</c:v>
                </c:pt>
                <c:pt idx="62228">
                  <c:v>207.55893800014701</c:v>
                </c:pt>
                <c:pt idx="62229">
                  <c:v>207.55958300014703</c:v>
                </c:pt>
                <c:pt idx="62230">
                  <c:v>207.56074800010498</c:v>
                </c:pt>
                <c:pt idx="62231">
                  <c:v>207.56163299984101</c:v>
                </c:pt>
                <c:pt idx="62232">
                  <c:v>207.57091699988402</c:v>
                </c:pt>
                <c:pt idx="62233">
                  <c:v>207.57255099988402</c:v>
                </c:pt>
                <c:pt idx="62234">
                  <c:v>207.573213000159</c:v>
                </c:pt>
                <c:pt idx="62235">
                  <c:v>207.57435899986299</c:v>
                </c:pt>
                <c:pt idx="62236">
                  <c:v>207.575229000212</c:v>
                </c:pt>
                <c:pt idx="62237">
                  <c:v>207.57863900007501</c:v>
                </c:pt>
                <c:pt idx="62238">
                  <c:v>207.581965999906</c:v>
                </c:pt>
                <c:pt idx="62239">
                  <c:v>207.58255300006499</c:v>
                </c:pt>
                <c:pt idx="62240">
                  <c:v>207.583629000055</c:v>
                </c:pt>
                <c:pt idx="62241">
                  <c:v>207.58435300012903</c:v>
                </c:pt>
                <c:pt idx="62242">
                  <c:v>207.58921200012901</c:v>
                </c:pt>
                <c:pt idx="62243">
                  <c:v>207.58968300015101</c:v>
                </c:pt>
                <c:pt idx="62244">
                  <c:v>207.59037800007701</c:v>
                </c:pt>
                <c:pt idx="62245">
                  <c:v>207.59121899982301</c:v>
                </c:pt>
                <c:pt idx="62246">
                  <c:v>207.60488799987701</c:v>
                </c:pt>
                <c:pt idx="62247">
                  <c:v>207.60686399989899</c:v>
                </c:pt>
                <c:pt idx="62248">
                  <c:v>207.60745100005801</c:v>
                </c:pt>
                <c:pt idx="62249">
                  <c:v>207.608501999857</c:v>
                </c:pt>
                <c:pt idx="62250">
                  <c:v>207.609242000216</c:v>
                </c:pt>
                <c:pt idx="62251">
                  <c:v>207.61056699984601</c:v>
                </c:pt>
                <c:pt idx="62252">
                  <c:v>207.61132200004701</c:v>
                </c:pt>
                <c:pt idx="62253">
                  <c:v>207.612640000206</c:v>
                </c:pt>
                <c:pt idx="62254">
                  <c:v>207.613658999889</c:v>
                </c:pt>
                <c:pt idx="62255">
                  <c:v>207.61485999992098</c:v>
                </c:pt>
                <c:pt idx="62256">
                  <c:v>207.62262100015499</c:v>
                </c:pt>
                <c:pt idx="62257">
                  <c:v>207.62297999999601</c:v>
                </c:pt>
                <c:pt idx="62258">
                  <c:v>207.62319999994298</c:v>
                </c:pt>
                <c:pt idx="62259">
                  <c:v>207.62397899989</c:v>
                </c:pt>
                <c:pt idx="62260">
                  <c:v>207.624976999795</c:v>
                </c:pt>
                <c:pt idx="62261">
                  <c:v>207.63169600013399</c:v>
                </c:pt>
                <c:pt idx="62262">
                  <c:v>207.63221800007099</c:v>
                </c:pt>
                <c:pt idx="62263">
                  <c:v>207.63308499999698</c:v>
                </c:pt>
                <c:pt idx="62264">
                  <c:v>207.63407599997601</c:v>
                </c:pt>
                <c:pt idx="62265">
                  <c:v>207.64298199992402</c:v>
                </c:pt>
                <c:pt idx="62266">
                  <c:v>207.64618100020002</c:v>
                </c:pt>
                <c:pt idx="62267">
                  <c:v>207.64975700012602</c:v>
                </c:pt>
                <c:pt idx="62268">
                  <c:v>207.65862300004301</c:v>
                </c:pt>
                <c:pt idx="62269">
                  <c:v>207.659217000127</c:v>
                </c:pt>
                <c:pt idx="62270">
                  <c:v>207.66050000020098</c:v>
                </c:pt>
                <c:pt idx="62271">
                  <c:v>207.66141500007501</c:v>
                </c:pt>
                <c:pt idx="62272">
                  <c:v>207.66161600022301</c:v>
                </c:pt>
                <c:pt idx="62273">
                  <c:v>207.66225499983099</c:v>
                </c:pt>
                <c:pt idx="62274">
                  <c:v>207.66343800005401</c:v>
                </c:pt>
                <c:pt idx="62275">
                  <c:v>207.664319999821</c:v>
                </c:pt>
                <c:pt idx="62276">
                  <c:v>207.66446500010699</c:v>
                </c:pt>
                <c:pt idx="62277">
                  <c:v>207.66611099997999</c:v>
                </c:pt>
                <c:pt idx="62278">
                  <c:v>207.687466000152</c:v>
                </c:pt>
                <c:pt idx="62279">
                  <c:v>207.68836300021499</c:v>
                </c:pt>
                <c:pt idx="62280">
                  <c:v>207.69414200003601</c:v>
                </c:pt>
                <c:pt idx="62281">
                  <c:v>207.694806999825</c:v>
                </c:pt>
                <c:pt idx="62282">
                  <c:v>207.69596699983501</c:v>
                </c:pt>
                <c:pt idx="62283">
                  <c:v>207.69685300001498</c:v>
                </c:pt>
                <c:pt idx="62284">
                  <c:v>207.69687199981399</c:v>
                </c:pt>
                <c:pt idx="62285">
                  <c:v>207.69811999980399</c:v>
                </c:pt>
                <c:pt idx="62286">
                  <c:v>207.73028499979699</c:v>
                </c:pt>
                <c:pt idx="62287">
                  <c:v>207.73075399984</c:v>
                </c:pt>
                <c:pt idx="62288">
                  <c:v>207.73167700008301</c:v>
                </c:pt>
                <c:pt idx="62289">
                  <c:v>207.732254999882</c:v>
                </c:pt>
                <c:pt idx="62290">
                  <c:v>207.73542599999899</c:v>
                </c:pt>
                <c:pt idx="62291">
                  <c:v>207.738660999893</c:v>
                </c:pt>
                <c:pt idx="62292">
                  <c:v>207.74116700022199</c:v>
                </c:pt>
                <c:pt idx="62293">
                  <c:v>207.74199400011599</c:v>
                </c:pt>
                <c:pt idx="62294">
                  <c:v>207.74253699983001</c:v>
                </c:pt>
                <c:pt idx="62295">
                  <c:v>207.74344499977801</c:v>
                </c:pt>
                <c:pt idx="62296">
                  <c:v>207.74415200003202</c:v>
                </c:pt>
                <c:pt idx="62297">
                  <c:v>207.749047000106</c:v>
                </c:pt>
                <c:pt idx="62298">
                  <c:v>207.74947900008499</c:v>
                </c:pt>
                <c:pt idx="62299">
                  <c:v>207.75024500017</c:v>
                </c:pt>
                <c:pt idx="62300">
                  <c:v>207.75025500006399</c:v>
                </c:pt>
                <c:pt idx="62301">
                  <c:v>207.751205000022</c:v>
                </c:pt>
                <c:pt idx="62302">
                  <c:v>207.76403899981202</c:v>
                </c:pt>
                <c:pt idx="62303">
                  <c:v>207.76445599994901</c:v>
                </c:pt>
                <c:pt idx="62304">
                  <c:v>207.765114999801</c:v>
                </c:pt>
                <c:pt idx="62305">
                  <c:v>207.76614599981201</c:v>
                </c:pt>
                <c:pt idx="62306">
                  <c:v>207.76828199996001</c:v>
                </c:pt>
                <c:pt idx="62307">
                  <c:v>207.78099000017301</c:v>
                </c:pt>
                <c:pt idx="62308">
                  <c:v>207.78349900001498</c:v>
                </c:pt>
                <c:pt idx="62309">
                  <c:v>207.78415499989899</c:v>
                </c:pt>
                <c:pt idx="62310">
                  <c:v>207.78543300002599</c:v>
                </c:pt>
                <c:pt idx="62311">
                  <c:v>207.78643899984601</c:v>
                </c:pt>
                <c:pt idx="62312">
                  <c:v>207.78776599990999</c:v>
                </c:pt>
                <c:pt idx="62313">
                  <c:v>207.81204500008198</c:v>
                </c:pt>
                <c:pt idx="62314">
                  <c:v>207.81768000006102</c:v>
                </c:pt>
                <c:pt idx="62315">
                  <c:v>207.831454999904</c:v>
                </c:pt>
                <c:pt idx="62316">
                  <c:v>207.83211199977799</c:v>
                </c:pt>
                <c:pt idx="62317">
                  <c:v>207.83283699984099</c:v>
                </c:pt>
                <c:pt idx="62318">
                  <c:v>207.833974000095</c:v>
                </c:pt>
                <c:pt idx="62319">
                  <c:v>207.83479500005299</c:v>
                </c:pt>
                <c:pt idx="62320">
                  <c:v>207.84691400012801</c:v>
                </c:pt>
                <c:pt idx="62321">
                  <c:v>207.86402100020399</c:v>
                </c:pt>
                <c:pt idx="62322">
                  <c:v>207.864594000056</c:v>
                </c:pt>
                <c:pt idx="62323">
                  <c:v>207.86544900010898</c:v>
                </c:pt>
                <c:pt idx="62324">
                  <c:v>207.865657000184</c:v>
                </c:pt>
                <c:pt idx="62325">
                  <c:v>207.86653200002502</c:v>
                </c:pt>
                <c:pt idx="62326">
                  <c:v>207.866656000078</c:v>
                </c:pt>
                <c:pt idx="62327">
                  <c:v>207.86739200002501</c:v>
                </c:pt>
                <c:pt idx="62328">
                  <c:v>207.867834999888</c:v>
                </c:pt>
                <c:pt idx="62329">
                  <c:v>207.87558099982499</c:v>
                </c:pt>
                <c:pt idx="62330">
                  <c:v>207.87623600017398</c:v>
                </c:pt>
                <c:pt idx="62331">
                  <c:v>207.87748800012099</c:v>
                </c:pt>
                <c:pt idx="62332">
                  <c:v>207.878355000048</c:v>
                </c:pt>
                <c:pt idx="62333">
                  <c:v>207.89957399983902</c:v>
                </c:pt>
                <c:pt idx="62334">
                  <c:v>207.910343000094</c:v>
                </c:pt>
                <c:pt idx="62335">
                  <c:v>207.91107300010401</c:v>
                </c:pt>
                <c:pt idx="62336">
                  <c:v>207.91246599992499</c:v>
                </c:pt>
                <c:pt idx="62337">
                  <c:v>207.91345499992499</c:v>
                </c:pt>
                <c:pt idx="62338">
                  <c:v>207.91448899990399</c:v>
                </c:pt>
                <c:pt idx="62339">
                  <c:v>207.915464000052</c:v>
                </c:pt>
                <c:pt idx="62340">
                  <c:v>207.93063200016999</c:v>
                </c:pt>
                <c:pt idx="62341">
                  <c:v>207.93110000022301</c:v>
                </c:pt>
                <c:pt idx="62342">
                  <c:v>207.93196300019099</c:v>
                </c:pt>
                <c:pt idx="62343">
                  <c:v>207.93283600005401</c:v>
                </c:pt>
                <c:pt idx="62344">
                  <c:v>207.94130300009701</c:v>
                </c:pt>
                <c:pt idx="62345">
                  <c:v>207.95285299982399</c:v>
                </c:pt>
                <c:pt idx="62346">
                  <c:v>207.95346100021499</c:v>
                </c:pt>
                <c:pt idx="62347">
                  <c:v>207.95464399998301</c:v>
                </c:pt>
                <c:pt idx="62348">
                  <c:v>207.95534399985598</c:v>
                </c:pt>
                <c:pt idx="62349">
                  <c:v>207.96142600011001</c:v>
                </c:pt>
                <c:pt idx="62350">
                  <c:v>207.961819000047</c:v>
                </c:pt>
                <c:pt idx="62351">
                  <c:v>207.96250500006801</c:v>
                </c:pt>
                <c:pt idx="62352">
                  <c:v>207.96307099999402</c:v>
                </c:pt>
                <c:pt idx="62353">
                  <c:v>207.963199999994</c:v>
                </c:pt>
                <c:pt idx="62354">
                  <c:v>207.964095000079</c:v>
                </c:pt>
                <c:pt idx="62355">
                  <c:v>207.96505899988898</c:v>
                </c:pt>
                <c:pt idx="62356">
                  <c:v>207.96534000009999</c:v>
                </c:pt>
                <c:pt idx="62357">
                  <c:v>207.96657900018502</c:v>
                </c:pt>
                <c:pt idx="62358">
                  <c:v>207.97021399994202</c:v>
                </c:pt>
                <c:pt idx="62359">
                  <c:v>207.970897999985</c:v>
                </c:pt>
                <c:pt idx="62360">
                  <c:v>207.97200700008</c:v>
                </c:pt>
                <c:pt idx="62361">
                  <c:v>207.972783000059</c:v>
                </c:pt>
                <c:pt idx="62362">
                  <c:v>207.98335800009201</c:v>
                </c:pt>
                <c:pt idx="62363">
                  <c:v>207.98381399981702</c:v>
                </c:pt>
                <c:pt idx="62364">
                  <c:v>207.98448799996501</c:v>
                </c:pt>
                <c:pt idx="62365">
                  <c:v>207.98494400014499</c:v>
                </c:pt>
                <c:pt idx="62366">
                  <c:v>207.98560100001799</c:v>
                </c:pt>
                <c:pt idx="62367">
                  <c:v>207.98602600007098</c:v>
                </c:pt>
                <c:pt idx="62368">
                  <c:v>207.98679900008199</c:v>
                </c:pt>
                <c:pt idx="62369">
                  <c:v>207.986936999986</c:v>
                </c:pt>
                <c:pt idx="62370">
                  <c:v>207.98768399981702</c:v>
                </c:pt>
                <c:pt idx="62371">
                  <c:v>207.99116599982801</c:v>
                </c:pt>
                <c:pt idx="62372">
                  <c:v>207.991671999934</c:v>
                </c:pt>
                <c:pt idx="62373">
                  <c:v>207.992646000093</c:v>
                </c:pt>
                <c:pt idx="62374">
                  <c:v>207.99338899996599</c:v>
                </c:pt>
                <c:pt idx="62375">
                  <c:v>207.99889099998799</c:v>
                </c:pt>
                <c:pt idx="62376">
                  <c:v>207.999391000157</c:v>
                </c:pt>
                <c:pt idx="62377">
                  <c:v>208.00035000002001</c:v>
                </c:pt>
                <c:pt idx="62378">
                  <c:v>208.000949000052</c:v>
                </c:pt>
                <c:pt idx="62379">
                  <c:v>208.018790000096</c:v>
                </c:pt>
                <c:pt idx="62380">
                  <c:v>208.024338000086</c:v>
                </c:pt>
                <c:pt idx="62381">
                  <c:v>208.02490699998</c:v>
                </c:pt>
                <c:pt idx="62382">
                  <c:v>208.02616599985399</c:v>
                </c:pt>
                <c:pt idx="62383">
                  <c:v>208.02699300020302</c:v>
                </c:pt>
                <c:pt idx="62384">
                  <c:v>208.02836199982198</c:v>
                </c:pt>
                <c:pt idx="62385">
                  <c:v>208.04976899989899</c:v>
                </c:pt>
                <c:pt idx="62386">
                  <c:v>208.05156400001499</c:v>
                </c:pt>
                <c:pt idx="62387">
                  <c:v>208.07881500013499</c:v>
                </c:pt>
                <c:pt idx="62388">
                  <c:v>208.083268999871</c:v>
                </c:pt>
                <c:pt idx="62389">
                  <c:v>208.086083000125</c:v>
                </c:pt>
                <c:pt idx="62390">
                  <c:v>208.08661799992402</c:v>
                </c:pt>
                <c:pt idx="62391">
                  <c:v>208.087811000041</c:v>
                </c:pt>
                <c:pt idx="62392">
                  <c:v>208.088201999999</c:v>
                </c:pt>
                <c:pt idx="62393">
                  <c:v>208.08851499987199</c:v>
                </c:pt>
                <c:pt idx="62394">
                  <c:v>208.088889000009</c:v>
                </c:pt>
                <c:pt idx="62395">
                  <c:v>208.09015699978701</c:v>
                </c:pt>
                <c:pt idx="62396">
                  <c:v>208.09111700009399</c:v>
                </c:pt>
                <c:pt idx="62397">
                  <c:v>208.09129999997802</c:v>
                </c:pt>
                <c:pt idx="62398">
                  <c:v>208.09325299978798</c:v>
                </c:pt>
                <c:pt idx="62399">
                  <c:v>208.09379999991501</c:v>
                </c:pt>
                <c:pt idx="62400">
                  <c:v>208.09490800001998</c:v>
                </c:pt>
                <c:pt idx="62401">
                  <c:v>208.09565499985098</c:v>
                </c:pt>
                <c:pt idx="62402">
                  <c:v>208.096027999999</c:v>
                </c:pt>
                <c:pt idx="62403">
                  <c:v>208.10533099984198</c:v>
                </c:pt>
                <c:pt idx="62404">
                  <c:v>208.10601799985298</c:v>
                </c:pt>
                <c:pt idx="62405">
                  <c:v>208.10753100022302</c:v>
                </c:pt>
                <c:pt idx="62406">
                  <c:v>208.108465999885</c:v>
                </c:pt>
                <c:pt idx="62407">
                  <c:v>208.10942199977899</c:v>
                </c:pt>
                <c:pt idx="62408">
                  <c:v>208.110089999991</c:v>
                </c:pt>
                <c:pt idx="62409">
                  <c:v>208.11136100019198</c:v>
                </c:pt>
                <c:pt idx="62410">
                  <c:v>208.11232699998001</c:v>
                </c:pt>
                <c:pt idx="62411">
                  <c:v>208.113564000086</c:v>
                </c:pt>
                <c:pt idx="62412">
                  <c:v>208.11425700003298</c:v>
                </c:pt>
                <c:pt idx="62413">
                  <c:v>208.11559599997</c:v>
                </c:pt>
                <c:pt idx="62414">
                  <c:v>208.11655999978001</c:v>
                </c:pt>
                <c:pt idx="62415">
                  <c:v>208.11955899989599</c:v>
                </c:pt>
                <c:pt idx="62416">
                  <c:v>208.11996400016099</c:v>
                </c:pt>
                <c:pt idx="62417">
                  <c:v>208.12069400017199</c:v>
                </c:pt>
                <c:pt idx="62418">
                  <c:v>208.12118999992799</c:v>
                </c:pt>
                <c:pt idx="62419">
                  <c:v>208.15394800001698</c:v>
                </c:pt>
                <c:pt idx="62420">
                  <c:v>208.15442699995398</c:v>
                </c:pt>
                <c:pt idx="62421">
                  <c:v>208.15561000017601</c:v>
                </c:pt>
                <c:pt idx="62422">
                  <c:v>208.155657000133</c:v>
                </c:pt>
                <c:pt idx="62423">
                  <c:v>208.156079000218</c:v>
                </c:pt>
                <c:pt idx="62424">
                  <c:v>208.15691500001699</c:v>
                </c:pt>
                <c:pt idx="62425">
                  <c:v>208.157518999996</c:v>
                </c:pt>
                <c:pt idx="62426">
                  <c:v>208.16172800005</c:v>
                </c:pt>
                <c:pt idx="62427">
                  <c:v>208.162403000187</c:v>
                </c:pt>
                <c:pt idx="62428">
                  <c:v>208.16572100011399</c:v>
                </c:pt>
                <c:pt idx="62429">
                  <c:v>208.165962999828</c:v>
                </c:pt>
                <c:pt idx="62430">
                  <c:v>208.16671900001799</c:v>
                </c:pt>
                <c:pt idx="62431">
                  <c:v>208.16692900007098</c:v>
                </c:pt>
                <c:pt idx="62432">
                  <c:v>208.16770200008199</c:v>
                </c:pt>
                <c:pt idx="62433">
                  <c:v>208.17075200011399</c:v>
                </c:pt>
                <c:pt idx="62434">
                  <c:v>208.17109500012498</c:v>
                </c:pt>
                <c:pt idx="62435">
                  <c:v>208.17223799985999</c:v>
                </c:pt>
                <c:pt idx="62436">
                  <c:v>208.17235100003001</c:v>
                </c:pt>
                <c:pt idx="62437">
                  <c:v>208.172465000188</c:v>
                </c:pt>
                <c:pt idx="62438">
                  <c:v>208.17256100008299</c:v>
                </c:pt>
                <c:pt idx="62439">
                  <c:v>208.173430999977</c:v>
                </c:pt>
                <c:pt idx="62440">
                  <c:v>208.17391499986101</c:v>
                </c:pt>
                <c:pt idx="62441">
                  <c:v>208.17451799985</c:v>
                </c:pt>
                <c:pt idx="62442">
                  <c:v>208.175309000125</c:v>
                </c:pt>
                <c:pt idx="62443">
                  <c:v>208.18161099987199</c:v>
                </c:pt>
                <c:pt idx="62444">
                  <c:v>208.182060000126</c:v>
                </c:pt>
                <c:pt idx="62445">
                  <c:v>208.182931999999</c:v>
                </c:pt>
                <c:pt idx="62446">
                  <c:v>208.18399300014701</c:v>
                </c:pt>
                <c:pt idx="62447">
                  <c:v>208.18668699985201</c:v>
                </c:pt>
                <c:pt idx="62448">
                  <c:v>208.186920000116</c:v>
                </c:pt>
                <c:pt idx="62449">
                  <c:v>208.18719199996798</c:v>
                </c:pt>
                <c:pt idx="62450">
                  <c:v>208.18809200000001</c:v>
                </c:pt>
                <c:pt idx="62451">
                  <c:v>208.18886500001099</c:v>
                </c:pt>
                <c:pt idx="62452">
                  <c:v>208.19679899977899</c:v>
                </c:pt>
                <c:pt idx="62453">
                  <c:v>208.19749000020201</c:v>
                </c:pt>
                <c:pt idx="62454">
                  <c:v>208.19876399991699</c:v>
                </c:pt>
                <c:pt idx="62455">
                  <c:v>208.19972600020199</c:v>
                </c:pt>
                <c:pt idx="62456">
                  <c:v>208.21790899981298</c:v>
                </c:pt>
                <c:pt idx="62457">
                  <c:v>208.222041000226</c:v>
                </c:pt>
                <c:pt idx="62458">
                  <c:v>208.222710999962</c:v>
                </c:pt>
                <c:pt idx="62459">
                  <c:v>208.223859000099</c:v>
                </c:pt>
                <c:pt idx="62460">
                  <c:v>208.224788999814</c:v>
                </c:pt>
                <c:pt idx="62461">
                  <c:v>208.22924599997299</c:v>
                </c:pt>
                <c:pt idx="62462">
                  <c:v>208.23052400009999</c:v>
                </c:pt>
                <c:pt idx="62463">
                  <c:v>208.23461899999501</c:v>
                </c:pt>
                <c:pt idx="62464">
                  <c:v>208.24327399986899</c:v>
                </c:pt>
                <c:pt idx="62465">
                  <c:v>208.251725000081</c:v>
                </c:pt>
                <c:pt idx="62466">
                  <c:v>208.25259699995499</c:v>
                </c:pt>
                <c:pt idx="62467">
                  <c:v>208.25315100000799</c:v>
                </c:pt>
                <c:pt idx="62468">
                  <c:v>208.254086000124</c:v>
                </c:pt>
                <c:pt idx="62469">
                  <c:v>208.25509499991301</c:v>
                </c:pt>
                <c:pt idx="62470">
                  <c:v>208.260198000061</c:v>
                </c:pt>
                <c:pt idx="62471">
                  <c:v>208.262832999935</c:v>
                </c:pt>
                <c:pt idx="62472">
                  <c:v>208.26321200001902</c:v>
                </c:pt>
                <c:pt idx="62473">
                  <c:v>208.263935000104</c:v>
                </c:pt>
                <c:pt idx="62474">
                  <c:v>208.26447899980801</c:v>
                </c:pt>
                <c:pt idx="62475">
                  <c:v>208.28025099990498</c:v>
                </c:pt>
                <c:pt idx="62476">
                  <c:v>208.28087800009598</c:v>
                </c:pt>
                <c:pt idx="62477">
                  <c:v>208.282131000032</c:v>
                </c:pt>
                <c:pt idx="62478">
                  <c:v>208.28288299981</c:v>
                </c:pt>
                <c:pt idx="62479">
                  <c:v>208.283016000223</c:v>
                </c:pt>
                <c:pt idx="62480">
                  <c:v>208.290515000044</c:v>
                </c:pt>
                <c:pt idx="62481">
                  <c:v>208.30271300019299</c:v>
                </c:pt>
                <c:pt idx="62482">
                  <c:v>208.30407099992902</c:v>
                </c:pt>
                <c:pt idx="62483">
                  <c:v>208.30447900016202</c:v>
                </c:pt>
                <c:pt idx="62484">
                  <c:v>208.30521800007702</c:v>
                </c:pt>
                <c:pt idx="62485">
                  <c:v>208.305747999929</c:v>
                </c:pt>
                <c:pt idx="62486">
                  <c:v>208.30993299978201</c:v>
                </c:pt>
                <c:pt idx="62487">
                  <c:v>208.31150999993</c:v>
                </c:pt>
                <c:pt idx="62488">
                  <c:v>208.311981999941</c:v>
                </c:pt>
                <c:pt idx="62489">
                  <c:v>208.312844999909</c:v>
                </c:pt>
                <c:pt idx="62490">
                  <c:v>208.31349099989799</c:v>
                </c:pt>
                <c:pt idx="62491">
                  <c:v>208.322067000153</c:v>
                </c:pt>
                <c:pt idx="62492">
                  <c:v>208.35274299997698</c:v>
                </c:pt>
                <c:pt idx="62493">
                  <c:v>208.355708999988</c:v>
                </c:pt>
                <c:pt idx="62494">
                  <c:v>208.35615899977699</c:v>
                </c:pt>
                <c:pt idx="62495">
                  <c:v>208.37397400009598</c:v>
                </c:pt>
                <c:pt idx="62496">
                  <c:v>208.38337499981202</c:v>
                </c:pt>
                <c:pt idx="62497">
                  <c:v>208.38387999992798</c:v>
                </c:pt>
                <c:pt idx="62498">
                  <c:v>208.38473599996999</c:v>
                </c:pt>
                <c:pt idx="62499">
                  <c:v>208.38538199996</c:v>
                </c:pt>
                <c:pt idx="62500">
                  <c:v>208.38773400009799</c:v>
                </c:pt>
                <c:pt idx="62501">
                  <c:v>208.40003600005701</c:v>
                </c:pt>
                <c:pt idx="62502">
                  <c:v>208.40047699994099</c:v>
                </c:pt>
                <c:pt idx="62503">
                  <c:v>208.40133299998303</c:v>
                </c:pt>
                <c:pt idx="62504">
                  <c:v>208.40199299982399</c:v>
                </c:pt>
                <c:pt idx="62505">
                  <c:v>208.41296400021699</c:v>
                </c:pt>
                <c:pt idx="62506">
                  <c:v>208.41368899982601</c:v>
                </c:pt>
                <c:pt idx="62507">
                  <c:v>208.41500400001601</c:v>
                </c:pt>
                <c:pt idx="62508">
                  <c:v>208.41594100011199</c:v>
                </c:pt>
                <c:pt idx="62509">
                  <c:v>208.43576000015599</c:v>
                </c:pt>
                <c:pt idx="62510">
                  <c:v>208.43639599979699</c:v>
                </c:pt>
                <c:pt idx="62511">
                  <c:v>208.43774800005099</c:v>
                </c:pt>
                <c:pt idx="62512">
                  <c:v>208.43867199982898</c:v>
                </c:pt>
                <c:pt idx="62513">
                  <c:v>208.44080100005098</c:v>
                </c:pt>
                <c:pt idx="62514">
                  <c:v>208.44150099992402</c:v>
                </c:pt>
                <c:pt idx="62515">
                  <c:v>208.44277400010401</c:v>
                </c:pt>
                <c:pt idx="62516">
                  <c:v>208.444025000062</c:v>
                </c:pt>
                <c:pt idx="62517">
                  <c:v>208.44482099982901</c:v>
                </c:pt>
                <c:pt idx="62518">
                  <c:v>208.45402399981998</c:v>
                </c:pt>
                <c:pt idx="62519">
                  <c:v>208.45465000002102</c:v>
                </c:pt>
                <c:pt idx="62520">
                  <c:v>208.455784999841</c:v>
                </c:pt>
                <c:pt idx="62521">
                  <c:v>208.45663299996798</c:v>
                </c:pt>
                <c:pt idx="62522">
                  <c:v>208.45715399991599</c:v>
                </c:pt>
                <c:pt idx="62523">
                  <c:v>208.45763399984199</c:v>
                </c:pt>
                <c:pt idx="62524">
                  <c:v>208.458311999947</c:v>
                </c:pt>
                <c:pt idx="62525">
                  <c:v>208.45884199979901</c:v>
                </c:pt>
                <c:pt idx="62526">
                  <c:v>208.46285200013801</c:v>
                </c:pt>
                <c:pt idx="62527">
                  <c:v>208.46353099977898</c:v>
                </c:pt>
                <c:pt idx="62528">
                  <c:v>208.46491400016001</c:v>
                </c:pt>
                <c:pt idx="62529">
                  <c:v>208.464917000128</c:v>
                </c:pt>
                <c:pt idx="62530">
                  <c:v>208.46535300006499</c:v>
                </c:pt>
                <c:pt idx="62531">
                  <c:v>208.46622099998001</c:v>
                </c:pt>
                <c:pt idx="62532">
                  <c:v>208.466342000065</c:v>
                </c:pt>
                <c:pt idx="62533">
                  <c:v>208.46680500017101</c:v>
                </c:pt>
                <c:pt idx="62534">
                  <c:v>208.46835100019197</c:v>
                </c:pt>
                <c:pt idx="62535">
                  <c:v>208.46881399984301</c:v>
                </c:pt>
                <c:pt idx="62536">
                  <c:v>208.469584999875</c:v>
                </c:pt>
                <c:pt idx="62537">
                  <c:v>208.47023199985401</c:v>
                </c:pt>
                <c:pt idx="62538">
                  <c:v>208.476763999897</c:v>
                </c:pt>
                <c:pt idx="62539">
                  <c:v>208.47784599982302</c:v>
                </c:pt>
                <c:pt idx="62540">
                  <c:v>208.48913400004602</c:v>
                </c:pt>
                <c:pt idx="62541">
                  <c:v>208.489738000025</c:v>
                </c:pt>
                <c:pt idx="62542">
                  <c:v>208.490905999951</c:v>
                </c:pt>
                <c:pt idx="62543">
                  <c:v>208.49180000004699</c:v>
                </c:pt>
                <c:pt idx="62544">
                  <c:v>208.50827000003801</c:v>
                </c:pt>
                <c:pt idx="62545">
                  <c:v>208.508891999827</c:v>
                </c:pt>
                <c:pt idx="62546">
                  <c:v>208.510088999901</c:v>
                </c:pt>
                <c:pt idx="62547">
                  <c:v>208.511058000112</c:v>
                </c:pt>
                <c:pt idx="62548">
                  <c:v>208.514042999922</c:v>
                </c:pt>
                <c:pt idx="62549">
                  <c:v>208.51978000018701</c:v>
                </c:pt>
                <c:pt idx="62550">
                  <c:v>208.52797299994501</c:v>
                </c:pt>
                <c:pt idx="62551">
                  <c:v>208.54142400003099</c:v>
                </c:pt>
                <c:pt idx="62552">
                  <c:v>208.54192400020099</c:v>
                </c:pt>
                <c:pt idx="62553">
                  <c:v>208.54284799997899</c:v>
                </c:pt>
                <c:pt idx="62554">
                  <c:v>208.54357200005299</c:v>
                </c:pt>
                <c:pt idx="62555">
                  <c:v>208.54512400001099</c:v>
                </c:pt>
                <c:pt idx="62556">
                  <c:v>208.55639699993802</c:v>
                </c:pt>
                <c:pt idx="62557">
                  <c:v>208.55703999995899</c:v>
                </c:pt>
                <c:pt idx="62558">
                  <c:v>208.55738099999101</c:v>
                </c:pt>
                <c:pt idx="62559">
                  <c:v>208.558254999843</c:v>
                </c:pt>
                <c:pt idx="62560">
                  <c:v>208.55915299989599</c:v>
                </c:pt>
                <c:pt idx="62561">
                  <c:v>208.571915999982</c:v>
                </c:pt>
                <c:pt idx="62562">
                  <c:v>208.586092000132</c:v>
                </c:pt>
                <c:pt idx="62563">
                  <c:v>208.586548999846</c:v>
                </c:pt>
                <c:pt idx="62564">
                  <c:v>208.58748199998399</c:v>
                </c:pt>
                <c:pt idx="62565">
                  <c:v>208.58812500000499</c:v>
                </c:pt>
                <c:pt idx="62566">
                  <c:v>208.59069300013201</c:v>
                </c:pt>
                <c:pt idx="62567">
                  <c:v>208.591210000122</c:v>
                </c:pt>
                <c:pt idx="62568">
                  <c:v>208.592127999963</c:v>
                </c:pt>
                <c:pt idx="62569">
                  <c:v>208.592792000217</c:v>
                </c:pt>
                <c:pt idx="62570">
                  <c:v>208.593184000164</c:v>
                </c:pt>
                <c:pt idx="62571">
                  <c:v>208.59457400001699</c:v>
                </c:pt>
                <c:pt idx="62572">
                  <c:v>208.59814200002802</c:v>
                </c:pt>
                <c:pt idx="62573">
                  <c:v>208.59865200009099</c:v>
                </c:pt>
                <c:pt idx="62574">
                  <c:v>208.59958700020701</c:v>
                </c:pt>
                <c:pt idx="62575">
                  <c:v>208.60026599984801</c:v>
                </c:pt>
                <c:pt idx="62576">
                  <c:v>208.607876999849</c:v>
                </c:pt>
                <c:pt idx="62577">
                  <c:v>208.620067000083</c:v>
                </c:pt>
                <c:pt idx="62578">
                  <c:v>208.628729999873</c:v>
                </c:pt>
                <c:pt idx="62579">
                  <c:v>208.629417999873</c:v>
                </c:pt>
                <c:pt idx="62580">
                  <c:v>208.63059600014799</c:v>
                </c:pt>
                <c:pt idx="62581">
                  <c:v>208.63150400009502</c:v>
                </c:pt>
                <c:pt idx="62582">
                  <c:v>208.63682800018</c:v>
                </c:pt>
                <c:pt idx="62583">
                  <c:v>208.63752500008499</c:v>
                </c:pt>
                <c:pt idx="62584">
                  <c:v>208.63892699981</c:v>
                </c:pt>
                <c:pt idx="62585">
                  <c:v>208.639914999821</c:v>
                </c:pt>
                <c:pt idx="62586">
                  <c:v>208.643609999853</c:v>
                </c:pt>
                <c:pt idx="62587">
                  <c:v>208.64543800007502</c:v>
                </c:pt>
                <c:pt idx="62588">
                  <c:v>208.64604300004399</c:v>
                </c:pt>
                <c:pt idx="62589">
                  <c:v>208.64718599977999</c:v>
                </c:pt>
                <c:pt idx="62590">
                  <c:v>208.64789899996998</c:v>
                </c:pt>
                <c:pt idx="62591">
                  <c:v>208.65026399996998</c:v>
                </c:pt>
                <c:pt idx="62592">
                  <c:v>208.654262999971</c:v>
                </c:pt>
                <c:pt idx="62593">
                  <c:v>208.65490699998099</c:v>
                </c:pt>
                <c:pt idx="62594">
                  <c:v>208.65622600013</c:v>
                </c:pt>
                <c:pt idx="62595">
                  <c:v>208.65705400001301</c:v>
                </c:pt>
                <c:pt idx="62596">
                  <c:v>208.667049999803</c:v>
                </c:pt>
                <c:pt idx="62597">
                  <c:v>208.67133699994099</c:v>
                </c:pt>
                <c:pt idx="62598">
                  <c:v>208.67179500009999</c:v>
                </c:pt>
                <c:pt idx="62599">
                  <c:v>208.67279999993102</c:v>
                </c:pt>
                <c:pt idx="62600">
                  <c:v>208.673496999836</c:v>
                </c:pt>
                <c:pt idx="62601">
                  <c:v>208.68889700022899</c:v>
                </c:pt>
                <c:pt idx="62602">
                  <c:v>208.68950500016498</c:v>
                </c:pt>
                <c:pt idx="62603">
                  <c:v>208.69072400000701</c:v>
                </c:pt>
                <c:pt idx="62604">
                  <c:v>208.691641999848</c:v>
                </c:pt>
                <c:pt idx="62605">
                  <c:v>208.697951999965</c:v>
                </c:pt>
                <c:pt idx="62606">
                  <c:v>208.69833799997602</c:v>
                </c:pt>
                <c:pt idx="62607">
                  <c:v>208.69895199984899</c:v>
                </c:pt>
                <c:pt idx="62608">
                  <c:v>208.699399000124</c:v>
                </c:pt>
                <c:pt idx="62609">
                  <c:v>208.70002499987001</c:v>
                </c:pt>
                <c:pt idx="62610">
                  <c:v>208.708471000136</c:v>
                </c:pt>
                <c:pt idx="62611">
                  <c:v>208.70921400000901</c:v>
                </c:pt>
                <c:pt idx="62612">
                  <c:v>208.71463100002001</c:v>
                </c:pt>
                <c:pt idx="62613">
                  <c:v>208.723673999884</c:v>
                </c:pt>
                <c:pt idx="62614">
                  <c:v>208.72782800006399</c:v>
                </c:pt>
                <c:pt idx="62615">
                  <c:v>208.72847300006399</c:v>
                </c:pt>
                <c:pt idx="62616">
                  <c:v>208.729296000001</c:v>
                </c:pt>
                <c:pt idx="62617">
                  <c:v>208.72992900012801</c:v>
                </c:pt>
                <c:pt idx="62618">
                  <c:v>208.730278000075</c:v>
                </c:pt>
                <c:pt idx="62619">
                  <c:v>208.730934999948</c:v>
                </c:pt>
                <c:pt idx="62620">
                  <c:v>208.73203400014901</c:v>
                </c:pt>
                <c:pt idx="62621">
                  <c:v>208.732857000086</c:v>
                </c:pt>
                <c:pt idx="62622">
                  <c:v>208.73898499985401</c:v>
                </c:pt>
                <c:pt idx="62623">
                  <c:v>208.75090800018299</c:v>
                </c:pt>
                <c:pt idx="62624">
                  <c:v>208.751435000067</c:v>
                </c:pt>
                <c:pt idx="62625">
                  <c:v>208.75226099997198</c:v>
                </c:pt>
                <c:pt idx="62626">
                  <c:v>208.753045999856</c:v>
                </c:pt>
                <c:pt idx="62627">
                  <c:v>208.762286999899</c:v>
                </c:pt>
                <c:pt idx="62628">
                  <c:v>208.77020699981497</c:v>
                </c:pt>
                <c:pt idx="62629">
                  <c:v>208.77082500010101</c:v>
                </c:pt>
                <c:pt idx="62630">
                  <c:v>208.77206700015398</c:v>
                </c:pt>
                <c:pt idx="62631">
                  <c:v>208.772927000154</c:v>
                </c:pt>
                <c:pt idx="62632">
                  <c:v>208.77301000018599</c:v>
                </c:pt>
                <c:pt idx="62633">
                  <c:v>208.77359699989</c:v>
                </c:pt>
                <c:pt idx="62634">
                  <c:v>208.774839999932</c:v>
                </c:pt>
                <c:pt idx="62635">
                  <c:v>208.77568700007001</c:v>
                </c:pt>
                <c:pt idx="62636">
                  <c:v>208.793978999892</c:v>
                </c:pt>
                <c:pt idx="62637">
                  <c:v>208.794371999829</c:v>
                </c:pt>
                <c:pt idx="62638">
                  <c:v>208.79668099996701</c:v>
                </c:pt>
                <c:pt idx="62639">
                  <c:v>208.796897999945</c:v>
                </c:pt>
                <c:pt idx="62640">
                  <c:v>208.798847999787</c:v>
                </c:pt>
                <c:pt idx="62641">
                  <c:v>208.799085000009</c:v>
                </c:pt>
                <c:pt idx="62642">
                  <c:v>208.79953399980801</c:v>
                </c:pt>
                <c:pt idx="62643">
                  <c:v>208.79968600001999</c:v>
                </c:pt>
                <c:pt idx="62644">
                  <c:v>208.79991499987199</c:v>
                </c:pt>
                <c:pt idx="62645">
                  <c:v>208.800472999882</c:v>
                </c:pt>
                <c:pt idx="62646">
                  <c:v>208.800553999935</c:v>
                </c:pt>
                <c:pt idx="62647">
                  <c:v>208.80062000014701</c:v>
                </c:pt>
                <c:pt idx="62648">
                  <c:v>208.80070100020001</c:v>
                </c:pt>
                <c:pt idx="62649">
                  <c:v>208.80120299989301</c:v>
                </c:pt>
                <c:pt idx="62650">
                  <c:v>208.80159899979799</c:v>
                </c:pt>
                <c:pt idx="62651">
                  <c:v>208.80215499983001</c:v>
                </c:pt>
                <c:pt idx="62652">
                  <c:v>208.80245799980901</c:v>
                </c:pt>
                <c:pt idx="62653">
                  <c:v>208.804720999978</c:v>
                </c:pt>
                <c:pt idx="62654">
                  <c:v>208.81143199994702</c:v>
                </c:pt>
                <c:pt idx="62655">
                  <c:v>208.83324899978101</c:v>
                </c:pt>
                <c:pt idx="62656">
                  <c:v>208.84260699995102</c:v>
                </c:pt>
                <c:pt idx="62657">
                  <c:v>208.85466600020598</c:v>
                </c:pt>
                <c:pt idx="62658">
                  <c:v>208.85864699994201</c:v>
                </c:pt>
                <c:pt idx="62659">
                  <c:v>208.85921099988897</c:v>
                </c:pt>
                <c:pt idx="62660">
                  <c:v>208.86048500005901</c:v>
                </c:pt>
                <c:pt idx="62661">
                  <c:v>208.86140599986899</c:v>
                </c:pt>
                <c:pt idx="62662">
                  <c:v>208.86274299982603</c:v>
                </c:pt>
                <c:pt idx="62663">
                  <c:v>208.86324100001698</c:v>
                </c:pt>
                <c:pt idx="62664">
                  <c:v>208.86361200018601</c:v>
                </c:pt>
                <c:pt idx="62665">
                  <c:v>208.86440899994298</c:v>
                </c:pt>
                <c:pt idx="62666">
                  <c:v>208.864907000133</c:v>
                </c:pt>
                <c:pt idx="62667">
                  <c:v>208.87160199981702</c:v>
                </c:pt>
                <c:pt idx="62668">
                  <c:v>208.872183000039</c:v>
                </c:pt>
                <c:pt idx="62669">
                  <c:v>208.873349999976</c:v>
                </c:pt>
                <c:pt idx="62670">
                  <c:v>208.87417999983799</c:v>
                </c:pt>
                <c:pt idx="62671">
                  <c:v>208.87552600015599</c:v>
                </c:pt>
                <c:pt idx="62672">
                  <c:v>208.876024999881</c:v>
                </c:pt>
                <c:pt idx="62673">
                  <c:v>208.87702600020901</c:v>
                </c:pt>
                <c:pt idx="62674">
                  <c:v>208.87772200012401</c:v>
                </c:pt>
                <c:pt idx="62675">
                  <c:v>208.88281099996598</c:v>
                </c:pt>
                <c:pt idx="62676">
                  <c:v>208.91150399984301</c:v>
                </c:pt>
                <c:pt idx="62677">
                  <c:v>208.91585600020301</c:v>
                </c:pt>
                <c:pt idx="62678">
                  <c:v>208.91650400017102</c:v>
                </c:pt>
                <c:pt idx="62679">
                  <c:v>208.91790399991802</c:v>
                </c:pt>
                <c:pt idx="62680">
                  <c:v>208.918767999875</c:v>
                </c:pt>
                <c:pt idx="62681">
                  <c:v>208.928246000141</c:v>
                </c:pt>
                <c:pt idx="62682">
                  <c:v>208.93029699982398</c:v>
                </c:pt>
                <c:pt idx="62683">
                  <c:v>208.93156100009901</c:v>
                </c:pt>
                <c:pt idx="62684">
                  <c:v>208.949101000143</c:v>
                </c:pt>
                <c:pt idx="62685">
                  <c:v>208.985823000148</c:v>
                </c:pt>
                <c:pt idx="62686">
                  <c:v>208.98886199984099</c:v>
                </c:pt>
                <c:pt idx="62687">
                  <c:v>208.98954499989398</c:v>
                </c:pt>
                <c:pt idx="62688">
                  <c:v>208.990802999778</c:v>
                </c:pt>
                <c:pt idx="62689">
                  <c:v>208.99163400008499</c:v>
                </c:pt>
                <c:pt idx="62690">
                  <c:v>208.99694699983201</c:v>
                </c:pt>
                <c:pt idx="62691">
                  <c:v>209.01266500004499</c:v>
                </c:pt>
                <c:pt idx="62692">
                  <c:v>209.012698000151</c:v>
                </c:pt>
                <c:pt idx="62693">
                  <c:v>209.01271799993899</c:v>
                </c:pt>
                <c:pt idx="62694">
                  <c:v>209.01307199983401</c:v>
                </c:pt>
                <c:pt idx="62695">
                  <c:v>209.01324199985501</c:v>
                </c:pt>
                <c:pt idx="62696">
                  <c:v>209.01336499991802</c:v>
                </c:pt>
                <c:pt idx="62697">
                  <c:v>209.01338700014</c:v>
                </c:pt>
                <c:pt idx="62698">
                  <c:v>209.013830000003</c:v>
                </c:pt>
                <c:pt idx="62699">
                  <c:v>209.01454500017198</c:v>
                </c:pt>
                <c:pt idx="62700">
                  <c:v>209.01459200012999</c:v>
                </c:pt>
                <c:pt idx="62701">
                  <c:v>209.01459500009798</c:v>
                </c:pt>
                <c:pt idx="62702">
                  <c:v>209.01520100005601</c:v>
                </c:pt>
                <c:pt idx="62703">
                  <c:v>209.015311999792</c:v>
                </c:pt>
                <c:pt idx="62704">
                  <c:v>209.01541600005601</c:v>
                </c:pt>
                <c:pt idx="62705">
                  <c:v>209.015419000024</c:v>
                </c:pt>
                <c:pt idx="62706">
                  <c:v>209.016193000024</c:v>
                </c:pt>
                <c:pt idx="62707">
                  <c:v>209.03835899980501</c:v>
                </c:pt>
                <c:pt idx="62708">
                  <c:v>209.03900800021799</c:v>
                </c:pt>
                <c:pt idx="62709">
                  <c:v>209.03957900009098</c:v>
                </c:pt>
                <c:pt idx="62710">
                  <c:v>209.04012700020701</c:v>
                </c:pt>
                <c:pt idx="62711">
                  <c:v>209.04022100012298</c:v>
                </c:pt>
                <c:pt idx="62712">
                  <c:v>209.04098099981601</c:v>
                </c:pt>
                <c:pt idx="62713">
                  <c:v>209.04139100002701</c:v>
                </c:pt>
                <c:pt idx="62714">
                  <c:v>209.04234799991102</c:v>
                </c:pt>
                <c:pt idx="62715">
                  <c:v>209.04607900001699</c:v>
                </c:pt>
                <c:pt idx="62716">
                  <c:v>209.04676600002801</c:v>
                </c:pt>
                <c:pt idx="62717">
                  <c:v>209.04816199981701</c:v>
                </c:pt>
                <c:pt idx="62718">
                  <c:v>209.04913100002801</c:v>
                </c:pt>
                <c:pt idx="62719">
                  <c:v>209.05709999988099</c:v>
                </c:pt>
                <c:pt idx="62720">
                  <c:v>209.06944299986199</c:v>
                </c:pt>
                <c:pt idx="62721">
                  <c:v>209.07006500010499</c:v>
                </c:pt>
                <c:pt idx="62722">
                  <c:v>209.07041800001002</c:v>
                </c:pt>
                <c:pt idx="62723">
                  <c:v>209.07077699985098</c:v>
                </c:pt>
                <c:pt idx="62724">
                  <c:v>209.07117300021099</c:v>
                </c:pt>
                <c:pt idx="62725">
                  <c:v>209.07147600018999</c:v>
                </c:pt>
                <c:pt idx="62726">
                  <c:v>209.07195600011599</c:v>
                </c:pt>
                <c:pt idx="62727">
                  <c:v>209.07204800005201</c:v>
                </c:pt>
                <c:pt idx="62728">
                  <c:v>209.07572899977799</c:v>
                </c:pt>
                <c:pt idx="62729">
                  <c:v>209.07745400018001</c:v>
                </c:pt>
                <c:pt idx="62730">
                  <c:v>209.07781499999999</c:v>
                </c:pt>
                <c:pt idx="62731">
                  <c:v>209.07852600021201</c:v>
                </c:pt>
                <c:pt idx="62732">
                  <c:v>209.079154999926</c:v>
                </c:pt>
                <c:pt idx="62733">
                  <c:v>209.08888099984301</c:v>
                </c:pt>
                <c:pt idx="62734">
                  <c:v>209.09010100012799</c:v>
                </c:pt>
                <c:pt idx="62735">
                  <c:v>209.091418999832</c:v>
                </c:pt>
                <c:pt idx="62736">
                  <c:v>209.101193000151</c:v>
                </c:pt>
                <c:pt idx="62737">
                  <c:v>209.107480000056</c:v>
                </c:pt>
                <c:pt idx="62738">
                  <c:v>209.108159000152</c:v>
                </c:pt>
                <c:pt idx="62739">
                  <c:v>209.109724999962</c:v>
                </c:pt>
                <c:pt idx="62740">
                  <c:v>209.11070000011</c:v>
                </c:pt>
                <c:pt idx="62741">
                  <c:v>209.11318800017398</c:v>
                </c:pt>
                <c:pt idx="62742">
                  <c:v>209.11352499979299</c:v>
                </c:pt>
                <c:pt idx="62743">
                  <c:v>209.11407899984601</c:v>
                </c:pt>
                <c:pt idx="62744">
                  <c:v>209.114540999962</c:v>
                </c:pt>
                <c:pt idx="62745">
                  <c:v>209.12103399996298</c:v>
                </c:pt>
                <c:pt idx="62746">
                  <c:v>209.12252400012201</c:v>
                </c:pt>
                <c:pt idx="62747">
                  <c:v>209.12318799992099</c:v>
                </c:pt>
                <c:pt idx="62748">
                  <c:v>209.124218999932</c:v>
                </c:pt>
                <c:pt idx="62749">
                  <c:v>209.124966000217</c:v>
                </c:pt>
                <c:pt idx="62750">
                  <c:v>209.13877400016599</c:v>
                </c:pt>
                <c:pt idx="62751">
                  <c:v>209.142052000061</c:v>
                </c:pt>
                <c:pt idx="62752">
                  <c:v>209.14862300014599</c:v>
                </c:pt>
                <c:pt idx="62753">
                  <c:v>209.15045399988202</c:v>
                </c:pt>
                <c:pt idx="62754">
                  <c:v>209.150985000178</c:v>
                </c:pt>
                <c:pt idx="62755">
                  <c:v>209.151123000083</c:v>
                </c:pt>
                <c:pt idx="62756">
                  <c:v>209.152432999871</c:v>
                </c:pt>
                <c:pt idx="62757">
                  <c:v>209.15336699999898</c:v>
                </c:pt>
                <c:pt idx="62758">
                  <c:v>209.17859300016002</c:v>
                </c:pt>
                <c:pt idx="62759">
                  <c:v>209.17926699985401</c:v>
                </c:pt>
                <c:pt idx="62760">
                  <c:v>209.17980700005498</c:v>
                </c:pt>
                <c:pt idx="62761">
                  <c:v>209.18044200016001</c:v>
                </c:pt>
                <c:pt idx="62762">
                  <c:v>209.18050199998098</c:v>
                </c:pt>
                <c:pt idx="62763">
                  <c:v>209.18137299986401</c:v>
                </c:pt>
                <c:pt idx="62764">
                  <c:v>209.18156400011799</c:v>
                </c:pt>
                <c:pt idx="62765">
                  <c:v>209.18229500011799</c:v>
                </c:pt>
                <c:pt idx="62766">
                  <c:v>209.18233000020302</c:v>
                </c:pt>
                <c:pt idx="62767">
                  <c:v>209.182988000065</c:v>
                </c:pt>
                <c:pt idx="62768">
                  <c:v>209.18429799985401</c:v>
                </c:pt>
                <c:pt idx="62769">
                  <c:v>209.18521200019299</c:v>
                </c:pt>
                <c:pt idx="62770">
                  <c:v>209.18684400021402</c:v>
                </c:pt>
                <c:pt idx="62771">
                  <c:v>209.187475999897</c:v>
                </c:pt>
                <c:pt idx="62772">
                  <c:v>209.18854599994998</c:v>
                </c:pt>
                <c:pt idx="62773">
                  <c:v>209.18938800014001</c:v>
                </c:pt>
                <c:pt idx="62774">
                  <c:v>209.19336699989799</c:v>
                </c:pt>
                <c:pt idx="62775">
                  <c:v>209.19391600000301</c:v>
                </c:pt>
                <c:pt idx="62776">
                  <c:v>209.19514200022599</c:v>
                </c:pt>
                <c:pt idx="62777">
                  <c:v>209.19535099983401</c:v>
                </c:pt>
                <c:pt idx="62778">
                  <c:v>209.195847000046</c:v>
                </c:pt>
                <c:pt idx="62779">
                  <c:v>209.19728299986602</c:v>
                </c:pt>
                <c:pt idx="62780">
                  <c:v>209.20036999996199</c:v>
                </c:pt>
                <c:pt idx="62781">
                  <c:v>209.21064699996299</c:v>
                </c:pt>
                <c:pt idx="62782">
                  <c:v>209.21104699982601</c:v>
                </c:pt>
                <c:pt idx="62783">
                  <c:v>209.211960000175</c:v>
                </c:pt>
                <c:pt idx="62784">
                  <c:v>209.21260400018502</c:v>
                </c:pt>
                <c:pt idx="62785">
                  <c:v>209.21620799981599</c:v>
                </c:pt>
                <c:pt idx="62786">
                  <c:v>209.21680699984699</c:v>
                </c:pt>
                <c:pt idx="62787">
                  <c:v>209.21807300010099</c:v>
                </c:pt>
                <c:pt idx="62788">
                  <c:v>209.21900399980501</c:v>
                </c:pt>
                <c:pt idx="62789">
                  <c:v>209.22529900008101</c:v>
                </c:pt>
                <c:pt idx="62790">
                  <c:v>209.22567199977402</c:v>
                </c:pt>
                <c:pt idx="62791">
                  <c:v>209.226266999849</c:v>
                </c:pt>
                <c:pt idx="62792">
                  <c:v>209.22639199989101</c:v>
                </c:pt>
                <c:pt idx="62793">
                  <c:v>209.22690199995398</c:v>
                </c:pt>
                <c:pt idx="62794">
                  <c:v>209.24240100020998</c:v>
                </c:pt>
                <c:pt idx="62795">
                  <c:v>209.256459999778</c:v>
                </c:pt>
                <c:pt idx="62796">
                  <c:v>209.25857800011701</c:v>
                </c:pt>
                <c:pt idx="62797">
                  <c:v>209.25924999983098</c:v>
                </c:pt>
                <c:pt idx="62798">
                  <c:v>209.26041099983098</c:v>
                </c:pt>
                <c:pt idx="62799">
                  <c:v>209.26133300008499</c:v>
                </c:pt>
                <c:pt idx="62800">
                  <c:v>209.27394499994901</c:v>
                </c:pt>
                <c:pt idx="62801">
                  <c:v>209.278689999791</c:v>
                </c:pt>
                <c:pt idx="62802">
                  <c:v>209.27927899992901</c:v>
                </c:pt>
                <c:pt idx="62803">
                  <c:v>209.28049800022501</c:v>
                </c:pt>
                <c:pt idx="62804">
                  <c:v>209.281364000162</c:v>
                </c:pt>
                <c:pt idx="62805">
                  <c:v>209.28192600013</c:v>
                </c:pt>
                <c:pt idx="62806">
                  <c:v>209.28239500017199</c:v>
                </c:pt>
                <c:pt idx="62807">
                  <c:v>209.28339400006701</c:v>
                </c:pt>
                <c:pt idx="62808">
                  <c:v>209.283426000183</c:v>
                </c:pt>
                <c:pt idx="62809">
                  <c:v>209.28409099997199</c:v>
                </c:pt>
                <c:pt idx="62810">
                  <c:v>209.286040999813</c:v>
                </c:pt>
                <c:pt idx="62811">
                  <c:v>209.29139400004701</c:v>
                </c:pt>
                <c:pt idx="62812">
                  <c:v>209.305807999953</c:v>
                </c:pt>
                <c:pt idx="62813">
                  <c:v>209.30610200002701</c:v>
                </c:pt>
                <c:pt idx="62814">
                  <c:v>209.306554999784</c:v>
                </c:pt>
                <c:pt idx="62815">
                  <c:v>209.30697299991101</c:v>
                </c:pt>
                <c:pt idx="62816">
                  <c:v>209.312236000187</c:v>
                </c:pt>
                <c:pt idx="62817">
                  <c:v>209.31258700011301</c:v>
                </c:pt>
                <c:pt idx="62818">
                  <c:v>209.31304699979498</c:v>
                </c:pt>
                <c:pt idx="62819">
                  <c:v>209.31374200017601</c:v>
                </c:pt>
                <c:pt idx="62820">
                  <c:v>209.31934400004999</c:v>
                </c:pt>
                <c:pt idx="62821">
                  <c:v>209.32004899987001</c:v>
                </c:pt>
                <c:pt idx="62822">
                  <c:v>209.321248999913</c:v>
                </c:pt>
                <c:pt idx="62823">
                  <c:v>209.32219599990202</c:v>
                </c:pt>
                <c:pt idx="62824">
                  <c:v>209.32530700019899</c:v>
                </c:pt>
                <c:pt idx="62825">
                  <c:v>209.33283400017899</c:v>
                </c:pt>
                <c:pt idx="62826">
                  <c:v>209.33620200003099</c:v>
                </c:pt>
                <c:pt idx="62827">
                  <c:v>209.33689299999898</c:v>
                </c:pt>
                <c:pt idx="62828">
                  <c:v>209.33818200001002</c:v>
                </c:pt>
                <c:pt idx="62829">
                  <c:v>209.339244000148</c:v>
                </c:pt>
                <c:pt idx="62830">
                  <c:v>209.35507000012799</c:v>
                </c:pt>
                <c:pt idx="62831">
                  <c:v>209.357084000203</c:v>
                </c:pt>
                <c:pt idx="62832">
                  <c:v>209.35761300006499</c:v>
                </c:pt>
                <c:pt idx="62833">
                  <c:v>209.358709999833</c:v>
                </c:pt>
                <c:pt idx="62834">
                  <c:v>209.359420000055</c:v>
                </c:pt>
                <c:pt idx="62835">
                  <c:v>209.361708999949</c:v>
                </c:pt>
                <c:pt idx="62836">
                  <c:v>209.382134999941</c:v>
                </c:pt>
                <c:pt idx="62837">
                  <c:v>209.38728000009999</c:v>
                </c:pt>
                <c:pt idx="62838">
                  <c:v>209.39176599995301</c:v>
                </c:pt>
                <c:pt idx="62839">
                  <c:v>209.40474999997602</c:v>
                </c:pt>
                <c:pt idx="62840">
                  <c:v>209.41336299983899</c:v>
                </c:pt>
                <c:pt idx="62841">
                  <c:v>209.42180700012599</c:v>
                </c:pt>
                <c:pt idx="62842">
                  <c:v>209.421863999978</c:v>
                </c:pt>
                <c:pt idx="62843">
                  <c:v>209.42240300018901</c:v>
                </c:pt>
                <c:pt idx="62844">
                  <c:v>209.42250300004102</c:v>
                </c:pt>
                <c:pt idx="62845">
                  <c:v>209.42354399994599</c:v>
                </c:pt>
                <c:pt idx="62846">
                  <c:v>209.423615000105</c:v>
                </c:pt>
                <c:pt idx="62847">
                  <c:v>209.424374999798</c:v>
                </c:pt>
                <c:pt idx="62848">
                  <c:v>209.42441699980898</c:v>
                </c:pt>
                <c:pt idx="62849">
                  <c:v>209.42500299997801</c:v>
                </c:pt>
                <c:pt idx="62850">
                  <c:v>209.425722000105</c:v>
                </c:pt>
                <c:pt idx="62851">
                  <c:v>209.42706999994599</c:v>
                </c:pt>
                <c:pt idx="62852">
                  <c:v>209.42794700022199</c:v>
                </c:pt>
                <c:pt idx="62853">
                  <c:v>209.432593000201</c:v>
                </c:pt>
                <c:pt idx="62854">
                  <c:v>209.43288099988402</c:v>
                </c:pt>
                <c:pt idx="62855">
                  <c:v>209.43294100015899</c:v>
                </c:pt>
                <c:pt idx="62856">
                  <c:v>209.433440999873</c:v>
                </c:pt>
                <c:pt idx="62857">
                  <c:v>209.43363700007399</c:v>
                </c:pt>
                <c:pt idx="62858">
                  <c:v>209.43416199997898</c:v>
                </c:pt>
                <c:pt idx="62859">
                  <c:v>209.43447599984199</c:v>
                </c:pt>
                <c:pt idx="62860">
                  <c:v>209.43566599998999</c:v>
                </c:pt>
                <c:pt idx="62861">
                  <c:v>209.439921000011</c:v>
                </c:pt>
                <c:pt idx="62862">
                  <c:v>209.46073300001402</c:v>
                </c:pt>
                <c:pt idx="62863">
                  <c:v>209.461431999898</c:v>
                </c:pt>
                <c:pt idx="62864">
                  <c:v>209.46270600006699</c:v>
                </c:pt>
                <c:pt idx="62865">
                  <c:v>209.46368300019401</c:v>
                </c:pt>
                <c:pt idx="62866">
                  <c:v>209.470217000216</c:v>
                </c:pt>
                <c:pt idx="62867">
                  <c:v>209.470591999888</c:v>
                </c:pt>
                <c:pt idx="62868">
                  <c:v>209.47130500007901</c:v>
                </c:pt>
                <c:pt idx="62869">
                  <c:v>209.471891999783</c:v>
                </c:pt>
                <c:pt idx="62870">
                  <c:v>209.47347699984601</c:v>
                </c:pt>
                <c:pt idx="62871">
                  <c:v>209.474175000195</c:v>
                </c:pt>
                <c:pt idx="62872">
                  <c:v>209.475453999857</c:v>
                </c:pt>
                <c:pt idx="62873">
                  <c:v>209.47638799998398</c:v>
                </c:pt>
                <c:pt idx="62874">
                  <c:v>209.488048999901</c:v>
                </c:pt>
                <c:pt idx="62875">
                  <c:v>209.496980000039</c:v>
                </c:pt>
                <c:pt idx="62876">
                  <c:v>209.49768999980699</c:v>
                </c:pt>
                <c:pt idx="62877">
                  <c:v>209.49910199988099</c:v>
                </c:pt>
                <c:pt idx="62878">
                  <c:v>209.50525099988201</c:v>
                </c:pt>
                <c:pt idx="62879">
                  <c:v>209.50592000008299</c:v>
                </c:pt>
                <c:pt idx="62880">
                  <c:v>209.507124000083</c:v>
                </c:pt>
                <c:pt idx="62881">
                  <c:v>209.50792299981902</c:v>
                </c:pt>
                <c:pt idx="62882">
                  <c:v>209.535078000044</c:v>
                </c:pt>
                <c:pt idx="62883">
                  <c:v>209.535823999885</c:v>
                </c:pt>
                <c:pt idx="62884">
                  <c:v>209.53723699994902</c:v>
                </c:pt>
                <c:pt idx="62885">
                  <c:v>209.53816700011799</c:v>
                </c:pt>
                <c:pt idx="62886">
                  <c:v>209.542391000013</c:v>
                </c:pt>
                <c:pt idx="62887">
                  <c:v>209.54615199980199</c:v>
                </c:pt>
                <c:pt idx="62888">
                  <c:v>209.546615999897</c:v>
                </c:pt>
                <c:pt idx="62889">
                  <c:v>209.57396099993198</c:v>
                </c:pt>
                <c:pt idx="62890">
                  <c:v>209.57542699989</c:v>
                </c:pt>
                <c:pt idx="62891">
                  <c:v>209.58583099991301</c:v>
                </c:pt>
                <c:pt idx="62892">
                  <c:v>209.58832899987098</c:v>
                </c:pt>
                <c:pt idx="62893">
                  <c:v>209.58894200020902</c:v>
                </c:pt>
                <c:pt idx="62894">
                  <c:v>209.58995299997602</c:v>
                </c:pt>
                <c:pt idx="62895">
                  <c:v>209.590731999924</c:v>
                </c:pt>
                <c:pt idx="62896">
                  <c:v>209.61062300011599</c:v>
                </c:pt>
                <c:pt idx="62897">
                  <c:v>209.611272000074</c:v>
                </c:pt>
                <c:pt idx="62898">
                  <c:v>209.61248699995801</c:v>
                </c:pt>
                <c:pt idx="62899">
                  <c:v>209.61339399991598</c:v>
                </c:pt>
                <c:pt idx="62900">
                  <c:v>209.61935500008602</c:v>
                </c:pt>
                <c:pt idx="62901">
                  <c:v>209.620068999811</c:v>
                </c:pt>
                <c:pt idx="62902">
                  <c:v>209.62141600011799</c:v>
                </c:pt>
                <c:pt idx="62903">
                  <c:v>209.62207999991699</c:v>
                </c:pt>
                <c:pt idx="62904">
                  <c:v>209.62247499983201</c:v>
                </c:pt>
                <c:pt idx="62905">
                  <c:v>209.62279300010698</c:v>
                </c:pt>
                <c:pt idx="62906">
                  <c:v>209.62419499983298</c:v>
                </c:pt>
                <c:pt idx="62907">
                  <c:v>209.625210000012</c:v>
                </c:pt>
                <c:pt idx="62908">
                  <c:v>209.656675000132</c:v>
                </c:pt>
                <c:pt idx="62909">
                  <c:v>209.660250000069</c:v>
                </c:pt>
                <c:pt idx="62910">
                  <c:v>209.66089700004801</c:v>
                </c:pt>
                <c:pt idx="62911">
                  <c:v>209.662249999837</c:v>
                </c:pt>
                <c:pt idx="62912">
                  <c:v>209.663225999975</c:v>
                </c:pt>
                <c:pt idx="62913">
                  <c:v>209.67845899986</c:v>
                </c:pt>
                <c:pt idx="62914">
                  <c:v>209.678864000125</c:v>
                </c:pt>
                <c:pt idx="62915">
                  <c:v>209.679618999871</c:v>
                </c:pt>
                <c:pt idx="62916">
                  <c:v>209.68017199993398</c:v>
                </c:pt>
                <c:pt idx="62917">
                  <c:v>209.688217999882</c:v>
                </c:pt>
                <c:pt idx="62918">
                  <c:v>209.68883300019999</c:v>
                </c:pt>
                <c:pt idx="62919">
                  <c:v>209.69288000014703</c:v>
                </c:pt>
                <c:pt idx="62920">
                  <c:v>209.693500999946</c:v>
                </c:pt>
                <c:pt idx="62921">
                  <c:v>209.69425900011598</c:v>
                </c:pt>
                <c:pt idx="62922">
                  <c:v>209.694593000222</c:v>
                </c:pt>
                <c:pt idx="62923">
                  <c:v>209.69475699985099</c:v>
                </c:pt>
                <c:pt idx="62924">
                  <c:v>209.695331000148</c:v>
                </c:pt>
                <c:pt idx="62925">
                  <c:v>209.69561799984101</c:v>
                </c:pt>
                <c:pt idx="62926">
                  <c:v>209.69589700007401</c:v>
                </c:pt>
                <c:pt idx="62927">
                  <c:v>209.71573099996002</c:v>
                </c:pt>
                <c:pt idx="62928">
                  <c:v>209.71624899993898</c:v>
                </c:pt>
                <c:pt idx="62929">
                  <c:v>209.71710100002301</c:v>
                </c:pt>
                <c:pt idx="62930">
                  <c:v>209.71789699979101</c:v>
                </c:pt>
                <c:pt idx="62931">
                  <c:v>209.72033399993899</c:v>
                </c:pt>
                <c:pt idx="62932">
                  <c:v>209.72566999989701</c:v>
                </c:pt>
                <c:pt idx="62933">
                  <c:v>209.73077799999299</c:v>
                </c:pt>
                <c:pt idx="62934">
                  <c:v>209.731476999877</c:v>
                </c:pt>
                <c:pt idx="62935">
                  <c:v>209.73280899988799</c:v>
                </c:pt>
                <c:pt idx="62936">
                  <c:v>209.73379399992999</c:v>
                </c:pt>
                <c:pt idx="62937">
                  <c:v>209.736480000174</c:v>
                </c:pt>
                <c:pt idx="62938">
                  <c:v>209.73719099993102</c:v>
                </c:pt>
                <c:pt idx="62939">
                  <c:v>209.73731899994098</c:v>
                </c:pt>
                <c:pt idx="62940">
                  <c:v>209.738561999984</c:v>
                </c:pt>
                <c:pt idx="62941">
                  <c:v>209.73952599979299</c:v>
                </c:pt>
                <c:pt idx="62942">
                  <c:v>209.745596000175</c:v>
                </c:pt>
                <c:pt idx="62943">
                  <c:v>209.746104999794</c:v>
                </c:pt>
                <c:pt idx="62944">
                  <c:v>209.74687099987901</c:v>
                </c:pt>
                <c:pt idx="62945">
                  <c:v>209.74739299981499</c:v>
                </c:pt>
                <c:pt idx="62946">
                  <c:v>209.759903999838</c:v>
                </c:pt>
                <c:pt idx="62947">
                  <c:v>209.760553999785</c:v>
                </c:pt>
                <c:pt idx="62948">
                  <c:v>209.761692000029</c:v>
                </c:pt>
                <c:pt idx="62949">
                  <c:v>209.76255400000798</c:v>
                </c:pt>
                <c:pt idx="62950">
                  <c:v>209.765238999807</c:v>
                </c:pt>
                <c:pt idx="62951">
                  <c:v>209.76847000019899</c:v>
                </c:pt>
                <c:pt idx="62952">
                  <c:v>209.77633700022102</c:v>
                </c:pt>
                <c:pt idx="62953">
                  <c:v>209.79196899997899</c:v>
                </c:pt>
                <c:pt idx="62954">
                  <c:v>209.792389000085</c:v>
                </c:pt>
                <c:pt idx="62955">
                  <c:v>209.79312999998001</c:v>
                </c:pt>
                <c:pt idx="62956">
                  <c:v>209.793599000022</c:v>
                </c:pt>
                <c:pt idx="62957">
                  <c:v>209.79669899998001</c:v>
                </c:pt>
                <c:pt idx="62958">
                  <c:v>209.79715800012801</c:v>
                </c:pt>
                <c:pt idx="62959">
                  <c:v>209.79800799977897</c:v>
                </c:pt>
                <c:pt idx="62960">
                  <c:v>209.79860299985299</c:v>
                </c:pt>
                <c:pt idx="62961">
                  <c:v>209.81573400012999</c:v>
                </c:pt>
                <c:pt idx="62962">
                  <c:v>209.81772200002501</c:v>
                </c:pt>
                <c:pt idx="62963">
                  <c:v>209.81933199982399</c:v>
                </c:pt>
                <c:pt idx="62964">
                  <c:v>209.819425000205</c:v>
                </c:pt>
                <c:pt idx="62965">
                  <c:v>209.819779000099</c:v>
                </c:pt>
                <c:pt idx="62966">
                  <c:v>209.81997399985599</c:v>
                </c:pt>
                <c:pt idx="62967">
                  <c:v>209.820479999962</c:v>
                </c:pt>
                <c:pt idx="62968">
                  <c:v>209.82095199997198</c:v>
                </c:pt>
                <c:pt idx="62969">
                  <c:v>209.82114199978199</c:v>
                </c:pt>
                <c:pt idx="62970">
                  <c:v>209.82193899999402</c:v>
                </c:pt>
                <c:pt idx="62971">
                  <c:v>209.82411500017398</c:v>
                </c:pt>
                <c:pt idx="62972">
                  <c:v>209.82469699992998</c:v>
                </c:pt>
                <c:pt idx="62973">
                  <c:v>209.82543599984601</c:v>
                </c:pt>
                <c:pt idx="62974">
                  <c:v>209.82590999983501</c:v>
                </c:pt>
                <c:pt idx="62975">
                  <c:v>209.826774999783</c:v>
                </c:pt>
                <c:pt idx="62976">
                  <c:v>209.831953000048</c:v>
                </c:pt>
                <c:pt idx="62977">
                  <c:v>209.84134299988</c:v>
                </c:pt>
                <c:pt idx="62978">
                  <c:v>209.84148800016499</c:v>
                </c:pt>
                <c:pt idx="62979">
                  <c:v>209.841979999964</c:v>
                </c:pt>
                <c:pt idx="62980">
                  <c:v>209.841992999827</c:v>
                </c:pt>
                <c:pt idx="62981">
                  <c:v>209.843042000102</c:v>
                </c:pt>
                <c:pt idx="62982">
                  <c:v>209.84312100017601</c:v>
                </c:pt>
                <c:pt idx="62983">
                  <c:v>209.84372900011201</c:v>
                </c:pt>
                <c:pt idx="62984">
                  <c:v>209.84384299981599</c:v>
                </c:pt>
                <c:pt idx="62985">
                  <c:v>209.85267300011398</c:v>
                </c:pt>
                <c:pt idx="62986">
                  <c:v>209.86457400022101</c:v>
                </c:pt>
                <c:pt idx="62987">
                  <c:v>209.867399999893</c:v>
                </c:pt>
                <c:pt idx="62988">
                  <c:v>209.87690499987301</c:v>
                </c:pt>
                <c:pt idx="62989">
                  <c:v>209.87753700001099</c:v>
                </c:pt>
                <c:pt idx="62990">
                  <c:v>209.87756800013801</c:v>
                </c:pt>
                <c:pt idx="62991">
                  <c:v>209.87867399981002</c:v>
                </c:pt>
                <c:pt idx="62992">
                  <c:v>209.879501000159</c:v>
                </c:pt>
                <c:pt idx="62993">
                  <c:v>209.89029000020301</c:v>
                </c:pt>
                <c:pt idx="62994">
                  <c:v>209.89198699999099</c:v>
                </c:pt>
                <c:pt idx="62995">
                  <c:v>209.89258500003402</c:v>
                </c:pt>
                <c:pt idx="62996">
                  <c:v>209.893085000203</c:v>
                </c:pt>
                <c:pt idx="62997">
                  <c:v>209.893673999886</c:v>
                </c:pt>
                <c:pt idx="62998">
                  <c:v>209.89375999988602</c:v>
                </c:pt>
                <c:pt idx="62999">
                  <c:v>209.89439000004398</c:v>
                </c:pt>
                <c:pt idx="63000">
                  <c:v>209.89456600000199</c:v>
                </c:pt>
                <c:pt idx="63001">
                  <c:v>209.89467600020302</c:v>
                </c:pt>
                <c:pt idx="63002">
                  <c:v>209.894923999854</c:v>
                </c:pt>
                <c:pt idx="63003">
                  <c:v>209.89563600005499</c:v>
                </c:pt>
                <c:pt idx="63004">
                  <c:v>209.90986400010999</c:v>
                </c:pt>
                <c:pt idx="63005">
                  <c:v>209.91056100001498</c:v>
                </c:pt>
                <c:pt idx="63006">
                  <c:v>209.91189799997301</c:v>
                </c:pt>
                <c:pt idx="63007">
                  <c:v>209.91278400015199</c:v>
                </c:pt>
                <c:pt idx="63008">
                  <c:v>209.93537999993299</c:v>
                </c:pt>
                <c:pt idx="63009">
                  <c:v>209.93602199996502</c:v>
                </c:pt>
                <c:pt idx="63010">
                  <c:v>209.93605300009199</c:v>
                </c:pt>
                <c:pt idx="63011">
                  <c:v>209.93669600011302</c:v>
                </c:pt>
                <c:pt idx="63012">
                  <c:v>209.93755200015499</c:v>
                </c:pt>
                <c:pt idx="63013">
                  <c:v>209.937969999828</c:v>
                </c:pt>
                <c:pt idx="63014">
                  <c:v>209.93841200015501</c:v>
                </c:pt>
                <c:pt idx="63015">
                  <c:v>209.938870999849</c:v>
                </c:pt>
                <c:pt idx="63016">
                  <c:v>209.95390200005201</c:v>
                </c:pt>
                <c:pt idx="63017">
                  <c:v>209.956926999893</c:v>
                </c:pt>
                <c:pt idx="63018">
                  <c:v>209.957782999936</c:v>
                </c:pt>
                <c:pt idx="63019">
                  <c:v>209.95902300001001</c:v>
                </c:pt>
                <c:pt idx="63020">
                  <c:v>209.959858999809</c:v>
                </c:pt>
                <c:pt idx="63021">
                  <c:v>209.961937000116</c:v>
                </c:pt>
                <c:pt idx="63022">
                  <c:v>209.968549000222</c:v>
                </c:pt>
                <c:pt idx="63023">
                  <c:v>209.96916700005298</c:v>
                </c:pt>
                <c:pt idx="63024">
                  <c:v>209.969900000032</c:v>
                </c:pt>
                <c:pt idx="63025">
                  <c:v>209.97030999978901</c:v>
                </c:pt>
                <c:pt idx="63026">
                  <c:v>209.97106599998</c:v>
                </c:pt>
                <c:pt idx="63027">
                  <c:v>209.97523100004398</c:v>
                </c:pt>
                <c:pt idx="63028">
                  <c:v>209.97562399998</c:v>
                </c:pt>
                <c:pt idx="63029">
                  <c:v>209.97628499981099</c:v>
                </c:pt>
                <c:pt idx="63030">
                  <c:v>209.97680399977898</c:v>
                </c:pt>
                <c:pt idx="63031">
                  <c:v>209.98693699993899</c:v>
                </c:pt>
                <c:pt idx="63032">
                  <c:v>209.987274000013</c:v>
                </c:pt>
                <c:pt idx="63033">
                  <c:v>209.98783899994999</c:v>
                </c:pt>
                <c:pt idx="63034">
                  <c:v>209.98825100014002</c:v>
                </c:pt>
                <c:pt idx="63035">
                  <c:v>209.99858699997199</c:v>
                </c:pt>
                <c:pt idx="63036">
                  <c:v>210.003893999783</c:v>
                </c:pt>
                <c:pt idx="63037">
                  <c:v>210.004457000195</c:v>
                </c:pt>
                <c:pt idx="63038">
                  <c:v>210.005335999994</c:v>
                </c:pt>
                <c:pt idx="63039">
                  <c:v>210.005980000005</c:v>
                </c:pt>
                <c:pt idx="63040">
                  <c:v>210.018604000197</c:v>
                </c:pt>
                <c:pt idx="63041">
                  <c:v>210.02403000011302</c:v>
                </c:pt>
                <c:pt idx="63042">
                  <c:v>210.02468699998599</c:v>
                </c:pt>
                <c:pt idx="63043">
                  <c:v>210.025820999817</c:v>
                </c:pt>
                <c:pt idx="63044">
                  <c:v>210.026774000198</c:v>
                </c:pt>
                <c:pt idx="63045">
                  <c:v>210.03291499982802</c:v>
                </c:pt>
                <c:pt idx="63046">
                  <c:v>210.03879199997698</c:v>
                </c:pt>
                <c:pt idx="63047">
                  <c:v>210.05001200001001</c:v>
                </c:pt>
                <c:pt idx="63048">
                  <c:v>210.05034500012698</c:v>
                </c:pt>
                <c:pt idx="63049">
                  <c:v>210.050968999894</c:v>
                </c:pt>
                <c:pt idx="63050">
                  <c:v>210.051944000042</c:v>
                </c:pt>
                <c:pt idx="63051">
                  <c:v>210.052630000063</c:v>
                </c:pt>
                <c:pt idx="63052">
                  <c:v>210.06359100010698</c:v>
                </c:pt>
                <c:pt idx="63053">
                  <c:v>210.06592200001202</c:v>
                </c:pt>
                <c:pt idx="63054">
                  <c:v>210.09731599997301</c:v>
                </c:pt>
                <c:pt idx="63055">
                  <c:v>210.09789500021699</c:v>
                </c:pt>
                <c:pt idx="63056">
                  <c:v>210.09902100013198</c:v>
                </c:pt>
                <c:pt idx="63057">
                  <c:v>210.099650999836</c:v>
                </c:pt>
                <c:pt idx="63058">
                  <c:v>210.105398999985</c:v>
                </c:pt>
                <c:pt idx="63059">
                  <c:v>210.10610299981599</c:v>
                </c:pt>
                <c:pt idx="63060">
                  <c:v>210.10744900013302</c:v>
                </c:pt>
                <c:pt idx="63061">
                  <c:v>210.108311000112</c:v>
                </c:pt>
                <c:pt idx="63062">
                  <c:v>210.11423099980598</c:v>
                </c:pt>
                <c:pt idx="63063">
                  <c:v>210.12394999979699</c:v>
                </c:pt>
                <c:pt idx="63064">
                  <c:v>210.12461500004</c:v>
                </c:pt>
                <c:pt idx="63065">
                  <c:v>210.12590700001903</c:v>
                </c:pt>
                <c:pt idx="63066">
                  <c:v>210.12671400012499</c:v>
                </c:pt>
                <c:pt idx="63067">
                  <c:v>210.12986999994601</c:v>
                </c:pt>
                <c:pt idx="63068">
                  <c:v>210.14962400022301</c:v>
                </c:pt>
                <c:pt idx="63069">
                  <c:v>210.158670000055</c:v>
                </c:pt>
                <c:pt idx="63070">
                  <c:v>210.162459000002</c:v>
                </c:pt>
                <c:pt idx="63071">
                  <c:v>210.18941000011102</c:v>
                </c:pt>
                <c:pt idx="63072">
                  <c:v>210.189681999963</c:v>
                </c:pt>
                <c:pt idx="63073">
                  <c:v>210.19025499981498</c:v>
                </c:pt>
                <c:pt idx="63074">
                  <c:v>210.19132399987899</c:v>
                </c:pt>
                <c:pt idx="63075">
                  <c:v>210.192008999911</c:v>
                </c:pt>
                <c:pt idx="63076">
                  <c:v>210.194951000175</c:v>
                </c:pt>
                <c:pt idx="63077">
                  <c:v>210.195636000207</c:v>
                </c:pt>
                <c:pt idx="63078">
                  <c:v>210.19695699987997</c:v>
                </c:pt>
                <c:pt idx="63079">
                  <c:v>210.197019000133</c:v>
                </c:pt>
                <c:pt idx="63080">
                  <c:v>210.19771700002801</c:v>
                </c:pt>
                <c:pt idx="63081">
                  <c:v>210.19791300022899</c:v>
                </c:pt>
                <c:pt idx="63082">
                  <c:v>210.199026999816</c:v>
                </c:pt>
                <c:pt idx="63083">
                  <c:v>210.19990400009098</c:v>
                </c:pt>
                <c:pt idx="63084">
                  <c:v>210.228162000021</c:v>
                </c:pt>
                <c:pt idx="63085">
                  <c:v>210.228755000116</c:v>
                </c:pt>
                <c:pt idx="63086">
                  <c:v>210.22989599987301</c:v>
                </c:pt>
                <c:pt idx="63087">
                  <c:v>210.23080099985199</c:v>
                </c:pt>
                <c:pt idx="63088">
                  <c:v>210.23655099997899</c:v>
                </c:pt>
                <c:pt idx="63089">
                  <c:v>210.23697800001099</c:v>
                </c:pt>
                <c:pt idx="63090">
                  <c:v>210.23772799981001</c:v>
                </c:pt>
                <c:pt idx="63091">
                  <c:v>210.238229999959</c:v>
                </c:pt>
                <c:pt idx="63092">
                  <c:v>210.25549700016199</c:v>
                </c:pt>
                <c:pt idx="63093">
                  <c:v>210.258002000045</c:v>
                </c:pt>
                <c:pt idx="63094">
                  <c:v>210.25850400019402</c:v>
                </c:pt>
                <c:pt idx="63095">
                  <c:v>210.25935999978103</c:v>
                </c:pt>
                <c:pt idx="63096">
                  <c:v>210.25998000004603</c:v>
                </c:pt>
                <c:pt idx="63097">
                  <c:v>210.266102999867</c:v>
                </c:pt>
                <c:pt idx="63098">
                  <c:v>210.276387999783</c:v>
                </c:pt>
                <c:pt idx="63099">
                  <c:v>210.28385499994297</c:v>
                </c:pt>
                <c:pt idx="63100">
                  <c:v>210.28442599981599</c:v>
                </c:pt>
                <c:pt idx="63101">
                  <c:v>210.28538400014401</c:v>
                </c:pt>
                <c:pt idx="63102">
                  <c:v>210.286324000207</c:v>
                </c:pt>
                <c:pt idx="63103">
                  <c:v>210.299590999966</c:v>
                </c:pt>
                <c:pt idx="63104">
                  <c:v>210.30555200013598</c:v>
                </c:pt>
                <c:pt idx="63105">
                  <c:v>210.30602100017802</c:v>
                </c:pt>
                <c:pt idx="63106">
                  <c:v>210.306601999946</c:v>
                </c:pt>
                <c:pt idx="63107">
                  <c:v>210.307281000041</c:v>
                </c:pt>
                <c:pt idx="63108">
                  <c:v>210.307748000104</c:v>
                </c:pt>
                <c:pt idx="63109">
                  <c:v>210.30865200009399</c:v>
                </c:pt>
                <c:pt idx="63110">
                  <c:v>210.32283800013801</c:v>
                </c:pt>
                <c:pt idx="63111">
                  <c:v>210.323555999821</c:v>
                </c:pt>
                <c:pt idx="63112">
                  <c:v>210.32503500009599</c:v>
                </c:pt>
                <c:pt idx="63113">
                  <c:v>210.32617499986299</c:v>
                </c:pt>
                <c:pt idx="63114">
                  <c:v>210.33060899981101</c:v>
                </c:pt>
                <c:pt idx="63115">
                  <c:v>210.33107699986402</c:v>
                </c:pt>
                <c:pt idx="63116">
                  <c:v>210.33199000021301</c:v>
                </c:pt>
                <c:pt idx="63117">
                  <c:v>210.33267800021301</c:v>
                </c:pt>
                <c:pt idx="63118">
                  <c:v>210.35346899998302</c:v>
                </c:pt>
                <c:pt idx="63119">
                  <c:v>210.353902999941</c:v>
                </c:pt>
                <c:pt idx="63120">
                  <c:v>210.35406800001499</c:v>
                </c:pt>
                <c:pt idx="63121">
                  <c:v>210.35460099983501</c:v>
                </c:pt>
                <c:pt idx="63122">
                  <c:v>210.35535600003601</c:v>
                </c:pt>
                <c:pt idx="63123">
                  <c:v>210.35586000016298</c:v>
                </c:pt>
                <c:pt idx="63124">
                  <c:v>210.356202000184</c:v>
                </c:pt>
                <c:pt idx="63125">
                  <c:v>210.35769499985599</c:v>
                </c:pt>
                <c:pt idx="63126">
                  <c:v>210.3629180001</c:v>
                </c:pt>
                <c:pt idx="63127">
                  <c:v>210.39346699990298</c:v>
                </c:pt>
                <c:pt idx="63128">
                  <c:v>210.39605299983998</c:v>
                </c:pt>
                <c:pt idx="63129">
                  <c:v>210.39647999987199</c:v>
                </c:pt>
                <c:pt idx="63130">
                  <c:v>210.396520999893</c:v>
                </c:pt>
                <c:pt idx="63131">
                  <c:v>210.397125999861</c:v>
                </c:pt>
                <c:pt idx="63132">
                  <c:v>210.39750799991398</c:v>
                </c:pt>
                <c:pt idx="63133">
                  <c:v>210.39817300015699</c:v>
                </c:pt>
                <c:pt idx="63134">
                  <c:v>210.39830600011501</c:v>
                </c:pt>
                <c:pt idx="63135">
                  <c:v>210.3991150002</c:v>
                </c:pt>
                <c:pt idx="63136">
                  <c:v>210.40170500009398</c:v>
                </c:pt>
                <c:pt idx="63137">
                  <c:v>210.41228300009598</c:v>
                </c:pt>
                <c:pt idx="63138">
                  <c:v>210.41802899981099</c:v>
                </c:pt>
                <c:pt idx="63139">
                  <c:v>210.41873900003299</c:v>
                </c:pt>
                <c:pt idx="63140">
                  <c:v>210.42020100003299</c:v>
                </c:pt>
                <c:pt idx="63141">
                  <c:v>210.421193999991</c:v>
                </c:pt>
                <c:pt idx="63142">
                  <c:v>210.422879999896</c:v>
                </c:pt>
                <c:pt idx="63143">
                  <c:v>210.42811500001298</c:v>
                </c:pt>
                <c:pt idx="63144">
                  <c:v>210.43743500012999</c:v>
                </c:pt>
                <c:pt idx="63145">
                  <c:v>210.437757999898</c:v>
                </c:pt>
                <c:pt idx="63146">
                  <c:v>210.43835999989798</c:v>
                </c:pt>
                <c:pt idx="63147">
                  <c:v>210.43881200012001</c:v>
                </c:pt>
                <c:pt idx="63148">
                  <c:v>210.439633000078</c:v>
                </c:pt>
                <c:pt idx="63149">
                  <c:v>210.44036400007801</c:v>
                </c:pt>
                <c:pt idx="63150">
                  <c:v>210.44045400003498</c:v>
                </c:pt>
                <c:pt idx="63151">
                  <c:v>210.44108800015198</c:v>
                </c:pt>
                <c:pt idx="63152">
                  <c:v>210.44185399978198</c:v>
                </c:pt>
                <c:pt idx="63153">
                  <c:v>210.442508000141</c:v>
                </c:pt>
                <c:pt idx="63154">
                  <c:v>210.44280500018399</c:v>
                </c:pt>
                <c:pt idx="63155">
                  <c:v>210.44350800002499</c:v>
                </c:pt>
                <c:pt idx="63156">
                  <c:v>210.46448700008099</c:v>
                </c:pt>
                <c:pt idx="63157">
                  <c:v>210.465165000186</c:v>
                </c:pt>
                <c:pt idx="63158">
                  <c:v>210.46641200018701</c:v>
                </c:pt>
                <c:pt idx="63159">
                  <c:v>210.467322000113</c:v>
                </c:pt>
                <c:pt idx="63160">
                  <c:v>210.47328099984898</c:v>
                </c:pt>
                <c:pt idx="63161">
                  <c:v>210.48437699982898</c:v>
                </c:pt>
                <c:pt idx="63162">
                  <c:v>210.49148900010499</c:v>
                </c:pt>
                <c:pt idx="63163">
                  <c:v>210.49969500018</c:v>
                </c:pt>
                <c:pt idx="63164">
                  <c:v>210.50018000005298</c:v>
                </c:pt>
                <c:pt idx="63165">
                  <c:v>210.501069000201</c:v>
                </c:pt>
                <c:pt idx="63166">
                  <c:v>210.50170099988401</c:v>
                </c:pt>
                <c:pt idx="63167">
                  <c:v>210.50520900007501</c:v>
                </c:pt>
                <c:pt idx="63168">
                  <c:v>210.506150000128</c:v>
                </c:pt>
                <c:pt idx="63169">
                  <c:v>210.521850000077</c:v>
                </c:pt>
                <c:pt idx="63170">
                  <c:v>210.532012999919</c:v>
                </c:pt>
                <c:pt idx="63171">
                  <c:v>210.54494100008</c:v>
                </c:pt>
                <c:pt idx="63172">
                  <c:v>210.54550000007998</c:v>
                </c:pt>
                <c:pt idx="63173">
                  <c:v>210.54655599982601</c:v>
                </c:pt>
                <c:pt idx="63174">
                  <c:v>210.547283999858</c:v>
                </c:pt>
                <c:pt idx="63175">
                  <c:v>210.55391500021801</c:v>
                </c:pt>
                <c:pt idx="63176">
                  <c:v>210.55783800011301</c:v>
                </c:pt>
                <c:pt idx="63177">
                  <c:v>210.55852300014499</c:v>
                </c:pt>
                <c:pt idx="63178">
                  <c:v>210.559833999923</c:v>
                </c:pt>
                <c:pt idx="63179">
                  <c:v>210.56111799998598</c:v>
                </c:pt>
                <c:pt idx="63180">
                  <c:v>210.59588900016001</c:v>
                </c:pt>
                <c:pt idx="63181">
                  <c:v>210.60507999982198</c:v>
                </c:pt>
                <c:pt idx="63182">
                  <c:v>210.60571399993898</c:v>
                </c:pt>
                <c:pt idx="63183">
                  <c:v>210.607099999833</c:v>
                </c:pt>
                <c:pt idx="63184">
                  <c:v>210.60804099988601</c:v>
                </c:pt>
                <c:pt idx="63185">
                  <c:v>210.60853800008698</c:v>
                </c:pt>
                <c:pt idx="63186">
                  <c:v>210.609196999939</c:v>
                </c:pt>
                <c:pt idx="63187">
                  <c:v>210.61044699990799</c:v>
                </c:pt>
                <c:pt idx="63188">
                  <c:v>210.61118899979098</c:v>
                </c:pt>
                <c:pt idx="63189">
                  <c:v>210.61158700012999</c:v>
                </c:pt>
                <c:pt idx="63190">
                  <c:v>210.61219900002399</c:v>
                </c:pt>
                <c:pt idx="63191">
                  <c:v>210.613313000067</c:v>
                </c:pt>
                <c:pt idx="63192">
                  <c:v>210.61413799998201</c:v>
                </c:pt>
                <c:pt idx="63193">
                  <c:v>210.625506999804</c:v>
                </c:pt>
                <c:pt idx="63194">
                  <c:v>210.63156099990002</c:v>
                </c:pt>
                <c:pt idx="63195">
                  <c:v>210.63210000011102</c:v>
                </c:pt>
                <c:pt idx="63196">
                  <c:v>210.63306999985798</c:v>
                </c:pt>
                <c:pt idx="63197">
                  <c:v>210.63382800002699</c:v>
                </c:pt>
                <c:pt idx="63198">
                  <c:v>210.65392399987098</c:v>
                </c:pt>
                <c:pt idx="63199">
                  <c:v>210.67444700020098</c:v>
                </c:pt>
                <c:pt idx="63200">
                  <c:v>210.67484500008499</c:v>
                </c:pt>
                <c:pt idx="63201">
                  <c:v>210.675618000095</c:v>
                </c:pt>
                <c:pt idx="63202">
                  <c:v>210.676090000106</c:v>
                </c:pt>
                <c:pt idx="63203">
                  <c:v>210.67856099989501</c:v>
                </c:pt>
                <c:pt idx="63204">
                  <c:v>210.68085200022301</c:v>
                </c:pt>
                <c:pt idx="63205">
                  <c:v>210.68745399997999</c:v>
                </c:pt>
                <c:pt idx="63206">
                  <c:v>210.68800800003299</c:v>
                </c:pt>
                <c:pt idx="63207">
                  <c:v>210.68829700016002</c:v>
                </c:pt>
                <c:pt idx="63208">
                  <c:v>210.68893399979001</c:v>
                </c:pt>
                <c:pt idx="63209">
                  <c:v>210.68900299997</c:v>
                </c:pt>
                <c:pt idx="63210">
                  <c:v>210.68973699993802</c:v>
                </c:pt>
                <c:pt idx="63211">
                  <c:v>210.69025299993802</c:v>
                </c:pt>
                <c:pt idx="63212">
                  <c:v>210.69116499984301</c:v>
                </c:pt>
                <c:pt idx="63213">
                  <c:v>210.69499699979099</c:v>
                </c:pt>
                <c:pt idx="63214">
                  <c:v>210.695444000066</c:v>
                </c:pt>
                <c:pt idx="63215">
                  <c:v>210.69625300015102</c:v>
                </c:pt>
                <c:pt idx="63216">
                  <c:v>210.69736400022501</c:v>
                </c:pt>
                <c:pt idx="63217">
                  <c:v>210.69800299983399</c:v>
                </c:pt>
                <c:pt idx="63218">
                  <c:v>210.707575000014</c:v>
                </c:pt>
                <c:pt idx="63219">
                  <c:v>210.70827199991899</c:v>
                </c:pt>
                <c:pt idx="63220">
                  <c:v>210.709525999845</c:v>
                </c:pt>
                <c:pt idx="63221">
                  <c:v>210.711039000216</c:v>
                </c:pt>
                <c:pt idx="63222">
                  <c:v>210.722307000196</c:v>
                </c:pt>
                <c:pt idx="63223">
                  <c:v>210.72235900010099</c:v>
                </c:pt>
                <c:pt idx="63224">
                  <c:v>210.722689999784</c:v>
                </c:pt>
                <c:pt idx="63225">
                  <c:v>210.72289499988898</c:v>
                </c:pt>
                <c:pt idx="63226">
                  <c:v>210.72348200004802</c:v>
                </c:pt>
                <c:pt idx="63227">
                  <c:v>210.72386700006899</c:v>
                </c:pt>
                <c:pt idx="63228">
                  <c:v>210.72400799994202</c:v>
                </c:pt>
                <c:pt idx="63229">
                  <c:v>210.72459700008</c:v>
                </c:pt>
                <c:pt idx="63230">
                  <c:v>210.74398500013501</c:v>
                </c:pt>
                <c:pt idx="63231">
                  <c:v>210.74476500007199</c:v>
                </c:pt>
                <c:pt idx="63232">
                  <c:v>210.745433999818</c:v>
                </c:pt>
                <c:pt idx="63233">
                  <c:v>210.74671999985998</c:v>
                </c:pt>
                <c:pt idx="63234">
                  <c:v>210.74766199990299</c:v>
                </c:pt>
                <c:pt idx="63235">
                  <c:v>210.74861799979698</c:v>
                </c:pt>
                <c:pt idx="63236">
                  <c:v>210.749289999967</c:v>
                </c:pt>
                <c:pt idx="63237">
                  <c:v>210.750614000062</c:v>
                </c:pt>
                <c:pt idx="63238">
                  <c:v>210.75147600004101</c:v>
                </c:pt>
                <c:pt idx="63239">
                  <c:v>210.76319099984102</c:v>
                </c:pt>
                <c:pt idx="63240">
                  <c:v>210.766754999895</c:v>
                </c:pt>
                <c:pt idx="63241">
                  <c:v>210.78761199987599</c:v>
                </c:pt>
                <c:pt idx="63242">
                  <c:v>210.790962999908</c:v>
                </c:pt>
                <c:pt idx="63243">
                  <c:v>210.791585000151</c:v>
                </c:pt>
                <c:pt idx="63244">
                  <c:v>210.792656000194</c:v>
                </c:pt>
                <c:pt idx="63245">
                  <c:v>210.79347100021499</c:v>
                </c:pt>
                <c:pt idx="63246">
                  <c:v>210.79981999992</c:v>
                </c:pt>
                <c:pt idx="63247">
                  <c:v>210.815866999837</c:v>
                </c:pt>
                <c:pt idx="63248">
                  <c:v>210.81667499993199</c:v>
                </c:pt>
                <c:pt idx="63249">
                  <c:v>210.81922599978398</c:v>
                </c:pt>
                <c:pt idx="63250">
                  <c:v>210.83563399997701</c:v>
                </c:pt>
                <c:pt idx="63251">
                  <c:v>210.839779999787</c:v>
                </c:pt>
                <c:pt idx="63252">
                  <c:v>210.84038400022101</c:v>
                </c:pt>
                <c:pt idx="63253">
                  <c:v>210.84151200011502</c:v>
                </c:pt>
                <c:pt idx="63254">
                  <c:v>210.84229799998798</c:v>
                </c:pt>
                <c:pt idx="63255">
                  <c:v>210.86180400016002</c:v>
                </c:pt>
                <c:pt idx="63256">
                  <c:v>210.89306500016298</c:v>
                </c:pt>
                <c:pt idx="63257">
                  <c:v>210.920014999828</c:v>
                </c:pt>
                <c:pt idx="63258">
                  <c:v>210.92073299996599</c:v>
                </c:pt>
                <c:pt idx="63259">
                  <c:v>210.92206499997698</c:v>
                </c:pt>
                <c:pt idx="63260">
                  <c:v>210.92297099994502</c:v>
                </c:pt>
                <c:pt idx="63261">
                  <c:v>210.97058599980301</c:v>
                </c:pt>
                <c:pt idx="63262">
                  <c:v>210.971107000204</c:v>
                </c:pt>
                <c:pt idx="63263">
                  <c:v>210.971809000056</c:v>
                </c:pt>
                <c:pt idx="63264">
                  <c:v>210.97203999988699</c:v>
                </c:pt>
                <c:pt idx="63265">
                  <c:v>210.97270700010898</c:v>
                </c:pt>
                <c:pt idx="63266">
                  <c:v>210.976484000184</c:v>
                </c:pt>
                <c:pt idx="63267">
                  <c:v>210.97709900004699</c:v>
                </c:pt>
                <c:pt idx="63268">
                  <c:v>210.97837800016299</c:v>
                </c:pt>
                <c:pt idx="63269">
                  <c:v>210.97923500019499</c:v>
                </c:pt>
                <c:pt idx="63270">
                  <c:v>210.982785999931</c:v>
                </c:pt>
                <c:pt idx="63271">
                  <c:v>210.983496000153</c:v>
                </c:pt>
                <c:pt idx="63272">
                  <c:v>210.98476699989899</c:v>
                </c:pt>
                <c:pt idx="63273">
                  <c:v>210.98579499994202</c:v>
                </c:pt>
                <c:pt idx="63274">
                  <c:v>210.98696199987799</c:v>
                </c:pt>
                <c:pt idx="63275">
                  <c:v>210.98725999991001</c:v>
                </c:pt>
                <c:pt idx="63276">
                  <c:v>210.987882000154</c:v>
                </c:pt>
                <c:pt idx="63277">
                  <c:v>210.98828699996298</c:v>
                </c:pt>
                <c:pt idx="63278">
                  <c:v>210.990882999794</c:v>
                </c:pt>
                <c:pt idx="63279">
                  <c:v>210.99156999980499</c:v>
                </c:pt>
                <c:pt idx="63280">
                  <c:v>210.99251199984698</c:v>
                </c:pt>
                <c:pt idx="63281">
                  <c:v>210.99280099997401</c:v>
                </c:pt>
                <c:pt idx="63282">
                  <c:v>210.993223000059</c:v>
                </c:pt>
                <c:pt idx="63283">
                  <c:v>210.99386900004899</c:v>
                </c:pt>
                <c:pt idx="63284">
                  <c:v>210.99452299995301</c:v>
                </c:pt>
                <c:pt idx="63285">
                  <c:v>210.99544800017603</c:v>
                </c:pt>
                <c:pt idx="63286">
                  <c:v>211.04228600006499</c:v>
                </c:pt>
                <c:pt idx="63287">
                  <c:v>211.04243299987502</c:v>
                </c:pt>
                <c:pt idx="63288">
                  <c:v>211.04296200019198</c:v>
                </c:pt>
                <c:pt idx="63289">
                  <c:v>211.04414999990601</c:v>
                </c:pt>
                <c:pt idx="63290">
                  <c:v>211.04510099985399</c:v>
                </c:pt>
                <c:pt idx="63291">
                  <c:v>211.05256500004501</c:v>
                </c:pt>
                <c:pt idx="63292">
                  <c:v>211.05583100006601</c:v>
                </c:pt>
                <c:pt idx="63293">
                  <c:v>211.056193999866</c:v>
                </c:pt>
                <c:pt idx="63294">
                  <c:v>211.05685600014098</c:v>
                </c:pt>
                <c:pt idx="63295">
                  <c:v>211.05734100001402</c:v>
                </c:pt>
                <c:pt idx="63296">
                  <c:v>211.06050500020501</c:v>
                </c:pt>
                <c:pt idx="63297">
                  <c:v>211.069987999962</c:v>
                </c:pt>
                <c:pt idx="63298">
                  <c:v>211.070605999793</c:v>
                </c:pt>
                <c:pt idx="63299">
                  <c:v>211.071877999984</c:v>
                </c:pt>
                <c:pt idx="63300">
                  <c:v>211.07270999982501</c:v>
                </c:pt>
                <c:pt idx="63301">
                  <c:v>211.07471100003701</c:v>
                </c:pt>
                <c:pt idx="63302">
                  <c:v>211.07500700009001</c:v>
                </c:pt>
                <c:pt idx="63303">
                  <c:v>211.07553000001602</c:v>
                </c:pt>
                <c:pt idx="63304">
                  <c:v>211.07597799982602</c:v>
                </c:pt>
                <c:pt idx="63305">
                  <c:v>211.09023300004898</c:v>
                </c:pt>
                <c:pt idx="63306">
                  <c:v>211.09615100021898</c:v>
                </c:pt>
                <c:pt idx="63307">
                  <c:v>211.09684500015598</c:v>
                </c:pt>
                <c:pt idx="63308">
                  <c:v>211.09708199992298</c:v>
                </c:pt>
                <c:pt idx="63309">
                  <c:v>211.09806999993398</c:v>
                </c:pt>
                <c:pt idx="63310">
                  <c:v>211.09930500006101</c:v>
                </c:pt>
                <c:pt idx="63311">
                  <c:v>211.09953899985999</c:v>
                </c:pt>
                <c:pt idx="63312">
                  <c:v>211.11193700016798</c:v>
                </c:pt>
                <c:pt idx="63313">
                  <c:v>211.12106500004302</c:v>
                </c:pt>
                <c:pt idx="63314">
                  <c:v>211.12321100008501</c:v>
                </c:pt>
                <c:pt idx="63315">
                  <c:v>211.123730000053</c:v>
                </c:pt>
                <c:pt idx="63316">
                  <c:v>211.12459799996901</c:v>
                </c:pt>
                <c:pt idx="63317">
                  <c:v>211.12577399981001</c:v>
                </c:pt>
                <c:pt idx="63318">
                  <c:v>211.135898000065</c:v>
                </c:pt>
                <c:pt idx="63319">
                  <c:v>211.145833000045</c:v>
                </c:pt>
                <c:pt idx="63320">
                  <c:v>211.14642600014099</c:v>
                </c:pt>
                <c:pt idx="63321">
                  <c:v>211.14693700019401</c:v>
                </c:pt>
                <c:pt idx="63322">
                  <c:v>211.147324000194</c:v>
                </c:pt>
                <c:pt idx="63323">
                  <c:v>211.14759400006699</c:v>
                </c:pt>
                <c:pt idx="63324">
                  <c:v>211.14802200008802</c:v>
                </c:pt>
                <c:pt idx="63325">
                  <c:v>211.14884899998199</c:v>
                </c:pt>
                <c:pt idx="63326">
                  <c:v>211.14971199995099</c:v>
                </c:pt>
                <c:pt idx="63327">
                  <c:v>211.15311399989798</c:v>
                </c:pt>
                <c:pt idx="63328">
                  <c:v>211.164816999826</c:v>
                </c:pt>
                <c:pt idx="63329">
                  <c:v>211.16539400009</c:v>
                </c:pt>
                <c:pt idx="63330">
                  <c:v>211.16644099993198</c:v>
                </c:pt>
                <c:pt idx="63331">
                  <c:v>211.16724300009</c:v>
                </c:pt>
                <c:pt idx="63332">
                  <c:v>211.18148300001801</c:v>
                </c:pt>
                <c:pt idx="63333">
                  <c:v>211.188849999871</c:v>
                </c:pt>
                <c:pt idx="63334">
                  <c:v>211.18901699992401</c:v>
                </c:pt>
                <c:pt idx="63335">
                  <c:v>211.18972800013501</c:v>
                </c:pt>
                <c:pt idx="63336">
                  <c:v>211.19121699985001</c:v>
                </c:pt>
                <c:pt idx="63337">
                  <c:v>211.19281900018902</c:v>
                </c:pt>
                <c:pt idx="63338">
                  <c:v>211.19773200007299</c:v>
                </c:pt>
                <c:pt idx="63339">
                  <c:v>211.211712000022</c:v>
                </c:pt>
                <c:pt idx="63340">
                  <c:v>211.21229399977801</c:v>
                </c:pt>
                <c:pt idx="63341">
                  <c:v>211.21333800010601</c:v>
                </c:pt>
                <c:pt idx="63342">
                  <c:v>211.21384600019101</c:v>
                </c:pt>
                <c:pt idx="63343">
                  <c:v>211.21416400001101</c:v>
                </c:pt>
                <c:pt idx="63344">
                  <c:v>211.21432300014902</c:v>
                </c:pt>
                <c:pt idx="63345">
                  <c:v>211.21515100003299</c:v>
                </c:pt>
                <c:pt idx="63346">
                  <c:v>211.2157749998</c:v>
                </c:pt>
                <c:pt idx="63347">
                  <c:v>211.22103200013899</c:v>
                </c:pt>
                <c:pt idx="63348">
                  <c:v>211.22167400017099</c:v>
                </c:pt>
                <c:pt idx="63349">
                  <c:v>211.22282699980101</c:v>
                </c:pt>
                <c:pt idx="63350">
                  <c:v>211.22361900006499</c:v>
                </c:pt>
                <c:pt idx="63351">
                  <c:v>211.229428000024</c:v>
                </c:pt>
                <c:pt idx="63352">
                  <c:v>211.231901999781</c:v>
                </c:pt>
                <c:pt idx="63353">
                  <c:v>211.23240899987599</c:v>
                </c:pt>
                <c:pt idx="63354">
                  <c:v>211.233350999918</c:v>
                </c:pt>
                <c:pt idx="63355">
                  <c:v>211.23396499979202</c:v>
                </c:pt>
                <c:pt idx="63356">
                  <c:v>211.25063399995199</c:v>
                </c:pt>
                <c:pt idx="63357">
                  <c:v>211.25102699988898</c:v>
                </c:pt>
                <c:pt idx="63358">
                  <c:v>211.251428000196</c:v>
                </c:pt>
                <c:pt idx="63359">
                  <c:v>211.25218499992098</c:v>
                </c:pt>
                <c:pt idx="63360">
                  <c:v>211.252692000016</c:v>
                </c:pt>
                <c:pt idx="63361">
                  <c:v>211.25683799982602</c:v>
                </c:pt>
                <c:pt idx="63362">
                  <c:v>211.257470999953</c:v>
                </c:pt>
                <c:pt idx="63363">
                  <c:v>211.25859599987899</c:v>
                </c:pt>
                <c:pt idx="63364">
                  <c:v>211.25973700009098</c:v>
                </c:pt>
                <c:pt idx="63365">
                  <c:v>211.28850300010498</c:v>
                </c:pt>
                <c:pt idx="63366">
                  <c:v>211.28924499998899</c:v>
                </c:pt>
                <c:pt idx="63367">
                  <c:v>211.29067299989399</c:v>
                </c:pt>
                <c:pt idx="63368">
                  <c:v>211.291727000116</c:v>
                </c:pt>
                <c:pt idx="63369">
                  <c:v>211.29636400018998</c:v>
                </c:pt>
                <c:pt idx="63370">
                  <c:v>211.29890400015898</c:v>
                </c:pt>
                <c:pt idx="63371">
                  <c:v>211.29951000011701</c:v>
                </c:pt>
                <c:pt idx="63372">
                  <c:v>211.320477999834</c:v>
                </c:pt>
                <c:pt idx="63373">
                  <c:v>211.32099099986499</c:v>
                </c:pt>
                <c:pt idx="63374">
                  <c:v>211.32170700002399</c:v>
                </c:pt>
                <c:pt idx="63375">
                  <c:v>211.32191000015101</c:v>
                </c:pt>
                <c:pt idx="63376">
                  <c:v>211.32237299980198</c:v>
                </c:pt>
                <c:pt idx="63377">
                  <c:v>211.322582999855</c:v>
                </c:pt>
                <c:pt idx="63378">
                  <c:v>211.32726499990801</c:v>
                </c:pt>
                <c:pt idx="63379">
                  <c:v>211.32791899981299</c:v>
                </c:pt>
                <c:pt idx="63380">
                  <c:v>211.32896200015199</c:v>
                </c:pt>
                <c:pt idx="63381">
                  <c:v>211.32977700017301</c:v>
                </c:pt>
                <c:pt idx="63382">
                  <c:v>211.34385799996298</c:v>
                </c:pt>
                <c:pt idx="63383">
                  <c:v>211.34686499999501</c:v>
                </c:pt>
                <c:pt idx="63384">
                  <c:v>211.35385199977401</c:v>
                </c:pt>
                <c:pt idx="63385">
                  <c:v>211.35435099995399</c:v>
                </c:pt>
                <c:pt idx="63386">
                  <c:v>211.35462900019698</c:v>
                </c:pt>
                <c:pt idx="63387">
                  <c:v>211.35621299981702</c:v>
                </c:pt>
                <c:pt idx="63388">
                  <c:v>211.35792999984901</c:v>
                </c:pt>
                <c:pt idx="63389">
                  <c:v>211.361618999944</c:v>
                </c:pt>
                <c:pt idx="63390">
                  <c:v>211.36228100021899</c:v>
                </c:pt>
                <c:pt idx="63391">
                  <c:v>211.36362700008198</c:v>
                </c:pt>
                <c:pt idx="63392">
                  <c:v>211.36455299983902</c:v>
                </c:pt>
                <c:pt idx="63393">
                  <c:v>211.38364299986199</c:v>
                </c:pt>
                <c:pt idx="63394">
                  <c:v>211.39467600005401</c:v>
                </c:pt>
                <c:pt idx="63395">
                  <c:v>211.39812299997999</c:v>
                </c:pt>
                <c:pt idx="63396">
                  <c:v>211.39872599997</c:v>
                </c:pt>
                <c:pt idx="63397">
                  <c:v>211.39990700021301</c:v>
                </c:pt>
                <c:pt idx="63398">
                  <c:v>211.400692000097</c:v>
                </c:pt>
                <c:pt idx="63399">
                  <c:v>211.40986399996098</c:v>
                </c:pt>
                <c:pt idx="63400">
                  <c:v>211.410463999982</c:v>
                </c:pt>
                <c:pt idx="63401">
                  <c:v>211.41130900014099</c:v>
                </c:pt>
                <c:pt idx="63402">
                  <c:v>211.41231599994998</c:v>
                </c:pt>
                <c:pt idx="63403">
                  <c:v>211.420519000057</c:v>
                </c:pt>
                <c:pt idx="63404">
                  <c:v>211.44504799985901</c:v>
                </c:pt>
                <c:pt idx="63405">
                  <c:v>211.45326099985999</c:v>
                </c:pt>
                <c:pt idx="63406">
                  <c:v>211.453939999955</c:v>
                </c:pt>
                <c:pt idx="63407">
                  <c:v>211.45503900015598</c:v>
                </c:pt>
                <c:pt idx="63408">
                  <c:v>211.45641900011398</c:v>
                </c:pt>
                <c:pt idx="63409">
                  <c:v>211.45644099988201</c:v>
                </c:pt>
                <c:pt idx="63410">
                  <c:v>211.45709700021999</c:v>
                </c:pt>
                <c:pt idx="63411">
                  <c:v>211.458446000051</c:v>
                </c:pt>
                <c:pt idx="63412">
                  <c:v>211.459353999998</c:v>
                </c:pt>
                <c:pt idx="63413">
                  <c:v>211.472014999799</c:v>
                </c:pt>
                <c:pt idx="63414">
                  <c:v>211.47350599994701</c:v>
                </c:pt>
                <c:pt idx="63415">
                  <c:v>211.473979999937</c:v>
                </c:pt>
                <c:pt idx="63416">
                  <c:v>211.474748999989</c:v>
                </c:pt>
                <c:pt idx="63417">
                  <c:v>211.47487100006398</c:v>
                </c:pt>
                <c:pt idx="63418">
                  <c:v>211.474881999947</c:v>
                </c:pt>
                <c:pt idx="63419">
                  <c:v>211.47530899997898</c:v>
                </c:pt>
                <c:pt idx="63420">
                  <c:v>211.47535599993699</c:v>
                </c:pt>
                <c:pt idx="63421">
                  <c:v>211.47552200000001</c:v>
                </c:pt>
                <c:pt idx="63422">
                  <c:v>211.475991000043</c:v>
                </c:pt>
                <c:pt idx="63423">
                  <c:v>211.47610500020099</c:v>
                </c:pt>
                <c:pt idx="63424">
                  <c:v>211.47641800007401</c:v>
                </c:pt>
                <c:pt idx="63425">
                  <c:v>211.47667000013803</c:v>
                </c:pt>
                <c:pt idx="63426">
                  <c:v>211.476751000191</c:v>
                </c:pt>
                <c:pt idx="63427">
                  <c:v>211.477030999958</c:v>
                </c:pt>
                <c:pt idx="63428">
                  <c:v>211.47764299985201</c:v>
                </c:pt>
                <c:pt idx="63429">
                  <c:v>211.47799700020099</c:v>
                </c:pt>
                <c:pt idx="63430">
                  <c:v>211.478915000043</c:v>
                </c:pt>
                <c:pt idx="63431">
                  <c:v>211.49944099988699</c:v>
                </c:pt>
                <c:pt idx="63432">
                  <c:v>211.50014900012999</c:v>
                </c:pt>
                <c:pt idx="63433">
                  <c:v>211.50131300009798</c:v>
                </c:pt>
                <c:pt idx="63434">
                  <c:v>211.50223299991899</c:v>
                </c:pt>
                <c:pt idx="63435">
                  <c:v>211.508325000068</c:v>
                </c:pt>
                <c:pt idx="63436">
                  <c:v>211.50869499979299</c:v>
                </c:pt>
                <c:pt idx="63437">
                  <c:v>211.509359000046</c:v>
                </c:pt>
                <c:pt idx="63438">
                  <c:v>211.50983799998301</c:v>
                </c:pt>
                <c:pt idx="63439">
                  <c:v>211.52012599986801</c:v>
                </c:pt>
                <c:pt idx="63440">
                  <c:v>211.52075999998399</c:v>
                </c:pt>
                <c:pt idx="63441">
                  <c:v>211.52204200006898</c:v>
                </c:pt>
                <c:pt idx="63442">
                  <c:v>211.52286500000599</c:v>
                </c:pt>
                <c:pt idx="63443">
                  <c:v>211.52720500003801</c:v>
                </c:pt>
                <c:pt idx="63444">
                  <c:v>211.53200600019699</c:v>
                </c:pt>
                <c:pt idx="63445">
                  <c:v>211.54069500016701</c:v>
                </c:pt>
                <c:pt idx="63446">
                  <c:v>211.54103600019801</c:v>
                </c:pt>
                <c:pt idx="63447">
                  <c:v>211.541385000145</c:v>
                </c:pt>
                <c:pt idx="63448">
                  <c:v>211.54225999998701</c:v>
                </c:pt>
                <c:pt idx="63449">
                  <c:v>211.54246700007201</c:v>
                </c:pt>
                <c:pt idx="63450">
                  <c:v>211.54358300009301</c:v>
                </c:pt>
                <c:pt idx="63451">
                  <c:v>211.543704000177</c:v>
                </c:pt>
                <c:pt idx="63452">
                  <c:v>211.54509600000799</c:v>
                </c:pt>
                <c:pt idx="63453">
                  <c:v>211.54565300003</c:v>
                </c:pt>
                <c:pt idx="63454">
                  <c:v>211.551465999946</c:v>
                </c:pt>
                <c:pt idx="63455">
                  <c:v>211.55213700012601</c:v>
                </c:pt>
                <c:pt idx="63456">
                  <c:v>211.55338300013599</c:v>
                </c:pt>
                <c:pt idx="63457">
                  <c:v>211.55418299986101</c:v>
                </c:pt>
                <c:pt idx="63458">
                  <c:v>211.56068800019</c:v>
                </c:pt>
                <c:pt idx="63459">
                  <c:v>211.56384400001099</c:v>
                </c:pt>
                <c:pt idx="63460">
                  <c:v>211.57785400009701</c:v>
                </c:pt>
                <c:pt idx="63461">
                  <c:v>211.57853800013899</c:v>
                </c:pt>
                <c:pt idx="63462">
                  <c:v>211.579792000065</c:v>
                </c:pt>
                <c:pt idx="63463">
                  <c:v>211.58067499982198</c:v>
                </c:pt>
                <c:pt idx="63464">
                  <c:v>211.582561999875</c:v>
                </c:pt>
                <c:pt idx="63465">
                  <c:v>211.58313200021402</c:v>
                </c:pt>
                <c:pt idx="63466">
                  <c:v>211.58426900001299</c:v>
                </c:pt>
                <c:pt idx="63467">
                  <c:v>211.58503300011901</c:v>
                </c:pt>
                <c:pt idx="63468">
                  <c:v>211.589439999897</c:v>
                </c:pt>
                <c:pt idx="63469">
                  <c:v>211.59309299991901</c:v>
                </c:pt>
                <c:pt idx="63470">
                  <c:v>211.614830000144</c:v>
                </c:pt>
                <c:pt idx="63471">
                  <c:v>211.615501999858</c:v>
                </c:pt>
                <c:pt idx="63472">
                  <c:v>211.61678299995398</c:v>
                </c:pt>
                <c:pt idx="63473">
                  <c:v>211.61772899995398</c:v>
                </c:pt>
                <c:pt idx="63474">
                  <c:v>211.61842499986898</c:v>
                </c:pt>
                <c:pt idx="63475">
                  <c:v>211.61885999981601</c:v>
                </c:pt>
                <c:pt idx="63476">
                  <c:v>211.61957599997498</c:v>
                </c:pt>
                <c:pt idx="63477">
                  <c:v>211.62010499983799</c:v>
                </c:pt>
                <c:pt idx="63478">
                  <c:v>211.62772400020901</c:v>
                </c:pt>
                <c:pt idx="63479">
                  <c:v>211.62832399977501</c:v>
                </c:pt>
                <c:pt idx="63480">
                  <c:v>211.62835799986999</c:v>
                </c:pt>
                <c:pt idx="63481">
                  <c:v>211.628649999966</c:v>
                </c:pt>
                <c:pt idx="63482">
                  <c:v>211.629048999839</c:v>
                </c:pt>
                <c:pt idx="63483">
                  <c:v>211.62954500005</c:v>
                </c:pt>
                <c:pt idx="63484">
                  <c:v>211.62987600018801</c:v>
                </c:pt>
                <c:pt idx="63485">
                  <c:v>211.630111999966</c:v>
                </c:pt>
                <c:pt idx="63486">
                  <c:v>211.630440000135</c:v>
                </c:pt>
                <c:pt idx="63487">
                  <c:v>211.63046999981799</c:v>
                </c:pt>
                <c:pt idx="63488">
                  <c:v>211.636827999882</c:v>
                </c:pt>
                <c:pt idx="63489">
                  <c:v>211.65150099977799</c:v>
                </c:pt>
                <c:pt idx="63490">
                  <c:v>211.67225099998097</c:v>
                </c:pt>
                <c:pt idx="63491">
                  <c:v>211.67790800018298</c:v>
                </c:pt>
                <c:pt idx="63492">
                  <c:v>211.679202000141</c:v>
                </c:pt>
                <c:pt idx="63493">
                  <c:v>211.68451799985598</c:v>
                </c:pt>
                <c:pt idx="63494">
                  <c:v>211.69396799996298</c:v>
                </c:pt>
                <c:pt idx="63495">
                  <c:v>211.69454199980399</c:v>
                </c:pt>
                <c:pt idx="63496">
                  <c:v>211.69549100022701</c:v>
                </c:pt>
                <c:pt idx="63497">
                  <c:v>211.69621099988899</c:v>
                </c:pt>
                <c:pt idx="63498">
                  <c:v>211.703723000027</c:v>
                </c:pt>
                <c:pt idx="63499">
                  <c:v>211.70428000004898</c:v>
                </c:pt>
                <c:pt idx="63500">
                  <c:v>211.70467799993199</c:v>
                </c:pt>
                <c:pt idx="63501">
                  <c:v>211.704926000038</c:v>
                </c:pt>
                <c:pt idx="63502">
                  <c:v>211.70549799990098</c:v>
                </c:pt>
                <c:pt idx="63503">
                  <c:v>211.70549999987998</c:v>
                </c:pt>
                <c:pt idx="63504">
                  <c:v>211.70617999996401</c:v>
                </c:pt>
                <c:pt idx="63505">
                  <c:v>211.706182999932</c:v>
                </c:pt>
                <c:pt idx="63506">
                  <c:v>211.70965800001699</c:v>
                </c:pt>
                <c:pt idx="63507">
                  <c:v>211.71655199987001</c:v>
                </c:pt>
                <c:pt idx="63508">
                  <c:v>211.717231999955</c:v>
                </c:pt>
                <c:pt idx="63509">
                  <c:v>211.71733199980699</c:v>
                </c:pt>
                <c:pt idx="63510">
                  <c:v>211.717891999796</c:v>
                </c:pt>
                <c:pt idx="63511">
                  <c:v>211.71799100011398</c:v>
                </c:pt>
                <c:pt idx="63512">
                  <c:v>211.71834100005</c:v>
                </c:pt>
                <c:pt idx="63513">
                  <c:v>211.718548000135</c:v>
                </c:pt>
                <c:pt idx="63514">
                  <c:v>211.71918700019802</c:v>
                </c:pt>
                <c:pt idx="63515">
                  <c:v>211.71982899977499</c:v>
                </c:pt>
                <c:pt idx="63516">
                  <c:v>211.72008099983901</c:v>
                </c:pt>
                <c:pt idx="63517">
                  <c:v>211.720099000103</c:v>
                </c:pt>
                <c:pt idx="63518">
                  <c:v>211.72063699987098</c:v>
                </c:pt>
                <c:pt idx="63519">
                  <c:v>211.73140700011501</c:v>
                </c:pt>
                <c:pt idx="63520">
                  <c:v>211.73402000022102</c:v>
                </c:pt>
                <c:pt idx="63521">
                  <c:v>211.734601999978</c:v>
                </c:pt>
                <c:pt idx="63522">
                  <c:v>211.73567000005201</c:v>
                </c:pt>
                <c:pt idx="63523">
                  <c:v>211.73650599985098</c:v>
                </c:pt>
                <c:pt idx="63524">
                  <c:v>211.75785500008701</c:v>
                </c:pt>
                <c:pt idx="63525">
                  <c:v>211.76509099996099</c:v>
                </c:pt>
                <c:pt idx="63526">
                  <c:v>211.782590999973</c:v>
                </c:pt>
                <c:pt idx="63527">
                  <c:v>211.789444999794</c:v>
                </c:pt>
                <c:pt idx="63528">
                  <c:v>211.80562600011399</c:v>
                </c:pt>
                <c:pt idx="63529">
                  <c:v>211.80765100007099</c:v>
                </c:pt>
                <c:pt idx="63530">
                  <c:v>211.807995000071</c:v>
                </c:pt>
                <c:pt idx="63531">
                  <c:v>211.80854600015599</c:v>
                </c:pt>
                <c:pt idx="63532">
                  <c:v>211.80870199987098</c:v>
                </c:pt>
                <c:pt idx="63533">
                  <c:v>211.80928400008199</c:v>
                </c:pt>
                <c:pt idx="63534">
                  <c:v>211.809352999807</c:v>
                </c:pt>
                <c:pt idx="63535">
                  <c:v>211.809817999892</c:v>
                </c:pt>
                <c:pt idx="63536">
                  <c:v>211.810233000051</c:v>
                </c:pt>
                <c:pt idx="63537">
                  <c:v>211.81992199990401</c:v>
                </c:pt>
                <c:pt idx="63538">
                  <c:v>211.82056999987199</c:v>
                </c:pt>
                <c:pt idx="63539">
                  <c:v>211.821640999914</c:v>
                </c:pt>
                <c:pt idx="63540">
                  <c:v>211.82244700003099</c:v>
                </c:pt>
                <c:pt idx="63541">
                  <c:v>211.82822399987302</c:v>
                </c:pt>
                <c:pt idx="63542">
                  <c:v>211.82934799981001</c:v>
                </c:pt>
                <c:pt idx="63543">
                  <c:v>211.83020399985199</c:v>
                </c:pt>
                <c:pt idx="63544">
                  <c:v>211.83141399978899</c:v>
                </c:pt>
                <c:pt idx="63545">
                  <c:v>211.83275300018002</c:v>
                </c:pt>
                <c:pt idx="63546">
                  <c:v>211.83524600019101</c:v>
                </c:pt>
                <c:pt idx="63547">
                  <c:v>211.86055899988699</c:v>
                </c:pt>
                <c:pt idx="63548">
                  <c:v>211.86678000003599</c:v>
                </c:pt>
                <c:pt idx="63549">
                  <c:v>211.86698100018401</c:v>
                </c:pt>
                <c:pt idx="63550">
                  <c:v>211.86725500001498</c:v>
                </c:pt>
                <c:pt idx="63551">
                  <c:v>211.867446999804</c:v>
                </c:pt>
                <c:pt idx="63552">
                  <c:v>211.868178999793</c:v>
                </c:pt>
                <c:pt idx="63553">
                  <c:v>211.86880999994099</c:v>
                </c:pt>
                <c:pt idx="63554">
                  <c:v>211.87059100020599</c:v>
                </c:pt>
                <c:pt idx="63555">
                  <c:v>211.871260999942</c:v>
                </c:pt>
                <c:pt idx="63556">
                  <c:v>211.87246599993099</c:v>
                </c:pt>
                <c:pt idx="63557">
                  <c:v>211.873245999868</c:v>
                </c:pt>
                <c:pt idx="63558">
                  <c:v>211.88595700004899</c:v>
                </c:pt>
                <c:pt idx="63559">
                  <c:v>211.890134999976</c:v>
                </c:pt>
                <c:pt idx="63560">
                  <c:v>211.89087699985902</c:v>
                </c:pt>
                <c:pt idx="63561">
                  <c:v>211.89220899987001</c:v>
                </c:pt>
                <c:pt idx="63562">
                  <c:v>211.893075999796</c:v>
                </c:pt>
                <c:pt idx="63563">
                  <c:v>211.89644100013501</c:v>
                </c:pt>
                <c:pt idx="63564">
                  <c:v>211.907212999904</c:v>
                </c:pt>
                <c:pt idx="63565">
                  <c:v>211.907623000115</c:v>
                </c:pt>
                <c:pt idx="63566">
                  <c:v>211.90839200016799</c:v>
                </c:pt>
                <c:pt idx="63567">
                  <c:v>211.90895300014702</c:v>
                </c:pt>
                <c:pt idx="63568">
                  <c:v>211.92079499996902</c:v>
                </c:pt>
                <c:pt idx="63569">
                  <c:v>211.921423000148</c:v>
                </c:pt>
                <c:pt idx="63570">
                  <c:v>211.92256099993699</c:v>
                </c:pt>
                <c:pt idx="63571">
                  <c:v>211.923416999979</c:v>
                </c:pt>
                <c:pt idx="63572">
                  <c:v>211.941010999908</c:v>
                </c:pt>
                <c:pt idx="63573">
                  <c:v>211.94345499998201</c:v>
                </c:pt>
                <c:pt idx="63574">
                  <c:v>211.96714500001602</c:v>
                </c:pt>
                <c:pt idx="63575">
                  <c:v>211.967770000228</c:v>
                </c:pt>
                <c:pt idx="63576">
                  <c:v>211.96901700022798</c:v>
                </c:pt>
                <c:pt idx="63577">
                  <c:v>211.96991299984802</c:v>
                </c:pt>
                <c:pt idx="63578">
                  <c:v>211.98928400008299</c:v>
                </c:pt>
                <c:pt idx="63579">
                  <c:v>211.990086999776</c:v>
                </c:pt>
                <c:pt idx="63580">
                  <c:v>211.99137599978701</c:v>
                </c:pt>
                <c:pt idx="63581">
                  <c:v>211.99155100020999</c:v>
                </c:pt>
                <c:pt idx="63582">
                  <c:v>211.99227799979698</c:v>
                </c:pt>
                <c:pt idx="63583">
                  <c:v>212.01122799993701</c:v>
                </c:pt>
                <c:pt idx="63584">
                  <c:v>212.011923999853</c:v>
                </c:pt>
                <c:pt idx="63585">
                  <c:v>212.01310100013802</c:v>
                </c:pt>
                <c:pt idx="63586">
                  <c:v>212.01410100002198</c:v>
                </c:pt>
                <c:pt idx="63587">
                  <c:v>212.01481500020199</c:v>
                </c:pt>
                <c:pt idx="63588">
                  <c:v>212.01561199995899</c:v>
                </c:pt>
                <c:pt idx="63589">
                  <c:v>212.016852000033</c:v>
                </c:pt>
                <c:pt idx="63590">
                  <c:v>212.01748300018099</c:v>
                </c:pt>
                <c:pt idx="63591">
                  <c:v>212.01861200006499</c:v>
                </c:pt>
                <c:pt idx="63592">
                  <c:v>212.01949199985299</c:v>
                </c:pt>
                <c:pt idx="63593">
                  <c:v>212.02977800021401</c:v>
                </c:pt>
                <c:pt idx="63594">
                  <c:v>212.03005799998201</c:v>
                </c:pt>
                <c:pt idx="63595">
                  <c:v>212.03062599988698</c:v>
                </c:pt>
                <c:pt idx="63596">
                  <c:v>212.03107000019301</c:v>
                </c:pt>
                <c:pt idx="63597">
                  <c:v>212.03954900011001</c:v>
                </c:pt>
                <c:pt idx="63598">
                  <c:v>212.044723999952</c:v>
                </c:pt>
                <c:pt idx="63599">
                  <c:v>212.045468999804</c:v>
                </c:pt>
                <c:pt idx="63600">
                  <c:v>212.04626200005799</c:v>
                </c:pt>
                <c:pt idx="63601">
                  <c:v>212.04685500015302</c:v>
                </c:pt>
                <c:pt idx="63602">
                  <c:v>212.04691000002597</c:v>
                </c:pt>
                <c:pt idx="63603">
                  <c:v>212.04772200007901</c:v>
                </c:pt>
                <c:pt idx="63604">
                  <c:v>212.04824400001499</c:v>
                </c:pt>
                <c:pt idx="63605">
                  <c:v>212.04843599980398</c:v>
                </c:pt>
                <c:pt idx="63606">
                  <c:v>212.05111500012202</c:v>
                </c:pt>
                <c:pt idx="63607">
                  <c:v>212.05890200008</c:v>
                </c:pt>
                <c:pt idx="63608">
                  <c:v>212.05927299979498</c:v>
                </c:pt>
                <c:pt idx="63609">
                  <c:v>212.05998200002699</c:v>
                </c:pt>
                <c:pt idx="63610">
                  <c:v>212.06004099985799</c:v>
                </c:pt>
                <c:pt idx="63611">
                  <c:v>212.06058200004898</c:v>
                </c:pt>
                <c:pt idx="63612">
                  <c:v>212.06071500000598</c:v>
                </c:pt>
                <c:pt idx="63613">
                  <c:v>212.06213200002801</c:v>
                </c:pt>
                <c:pt idx="63614">
                  <c:v>212.06315800009099</c:v>
                </c:pt>
                <c:pt idx="63615">
                  <c:v>212.08333499998798</c:v>
                </c:pt>
                <c:pt idx="63616">
                  <c:v>212.0859380002</c:v>
                </c:pt>
                <c:pt idx="63617">
                  <c:v>212.085973999819</c:v>
                </c:pt>
                <c:pt idx="63618">
                  <c:v>212.08645800015802</c:v>
                </c:pt>
                <c:pt idx="63619">
                  <c:v>212.08739499979799</c:v>
                </c:pt>
                <c:pt idx="63620">
                  <c:v>212.0880450002</c:v>
                </c:pt>
                <c:pt idx="63621">
                  <c:v>212.11822199984402</c:v>
                </c:pt>
                <c:pt idx="63622">
                  <c:v>212.11829399999201</c:v>
                </c:pt>
                <c:pt idx="63623">
                  <c:v>212.11890299991802</c:v>
                </c:pt>
                <c:pt idx="63624">
                  <c:v>212.12023599991801</c:v>
                </c:pt>
                <c:pt idx="63625">
                  <c:v>212.12088499987598</c:v>
                </c:pt>
                <c:pt idx="63626">
                  <c:v>212.121214000035</c:v>
                </c:pt>
                <c:pt idx="63627">
                  <c:v>212.12171400020401</c:v>
                </c:pt>
                <c:pt idx="63628">
                  <c:v>212.12695800022598</c:v>
                </c:pt>
                <c:pt idx="63629">
                  <c:v>212.12766000007798</c:v>
                </c:pt>
                <c:pt idx="63630">
                  <c:v>212.12880900020502</c:v>
                </c:pt>
                <c:pt idx="63631">
                  <c:v>212.12964599999299</c:v>
                </c:pt>
                <c:pt idx="63632">
                  <c:v>212.13003899993001</c:v>
                </c:pt>
                <c:pt idx="63633">
                  <c:v>212.13023100017301</c:v>
                </c:pt>
                <c:pt idx="63634">
                  <c:v>212.13139800011001</c:v>
                </c:pt>
                <c:pt idx="63635">
                  <c:v>212.13219999981399</c:v>
                </c:pt>
                <c:pt idx="63636">
                  <c:v>212.14244900011101</c:v>
                </c:pt>
                <c:pt idx="63637">
                  <c:v>212.143050000122</c:v>
                </c:pt>
                <c:pt idx="63638">
                  <c:v>212.14420200021698</c:v>
                </c:pt>
                <c:pt idx="63639">
                  <c:v>212.145001999942</c:v>
                </c:pt>
                <c:pt idx="63640">
                  <c:v>212.15393000011301</c:v>
                </c:pt>
                <c:pt idx="63641">
                  <c:v>212.16583600016702</c:v>
                </c:pt>
                <c:pt idx="63642">
                  <c:v>212.17114599994599</c:v>
                </c:pt>
                <c:pt idx="63643">
                  <c:v>212.17145199989301</c:v>
                </c:pt>
                <c:pt idx="63644">
                  <c:v>212.17206600022101</c:v>
                </c:pt>
                <c:pt idx="63645">
                  <c:v>212.17252199994599</c:v>
                </c:pt>
                <c:pt idx="63646">
                  <c:v>212.18074299986199</c:v>
                </c:pt>
                <c:pt idx="63647">
                  <c:v>212.18128600003101</c:v>
                </c:pt>
                <c:pt idx="63648">
                  <c:v>212.18216799979902</c:v>
                </c:pt>
                <c:pt idx="63649">
                  <c:v>212.18279899994701</c:v>
                </c:pt>
                <c:pt idx="63650">
                  <c:v>212.18284499991501</c:v>
                </c:pt>
                <c:pt idx="63651">
                  <c:v>212.19795900015001</c:v>
                </c:pt>
                <c:pt idx="63652">
                  <c:v>212.214840999877</c:v>
                </c:pt>
                <c:pt idx="63653">
                  <c:v>212.23049099990001</c:v>
                </c:pt>
                <c:pt idx="63654">
                  <c:v>212.23086700001599</c:v>
                </c:pt>
                <c:pt idx="63655">
                  <c:v>212.23129500003702</c:v>
                </c:pt>
                <c:pt idx="63656">
                  <c:v>212.23153500022798</c:v>
                </c:pt>
                <c:pt idx="63657">
                  <c:v>212.23233000000599</c:v>
                </c:pt>
                <c:pt idx="63658">
                  <c:v>212.24270399989101</c:v>
                </c:pt>
                <c:pt idx="63659">
                  <c:v>212.24373699987999</c:v>
                </c:pt>
                <c:pt idx="63660">
                  <c:v>212.24424000001801</c:v>
                </c:pt>
                <c:pt idx="63661">
                  <c:v>212.245175000134</c:v>
                </c:pt>
                <c:pt idx="63662">
                  <c:v>212.245755999902</c:v>
                </c:pt>
                <c:pt idx="63663">
                  <c:v>212.245906000134</c:v>
                </c:pt>
                <c:pt idx="63664">
                  <c:v>212.25989799995602</c:v>
                </c:pt>
                <c:pt idx="63665">
                  <c:v>212.26055999977601</c:v>
                </c:pt>
                <c:pt idx="63666">
                  <c:v>212.26184099987199</c:v>
                </c:pt>
                <c:pt idx="63667">
                  <c:v>212.26205299990301</c:v>
                </c:pt>
                <c:pt idx="63668">
                  <c:v>212.26269899989302</c:v>
                </c:pt>
                <c:pt idx="63669">
                  <c:v>212.26278899985098</c:v>
                </c:pt>
                <c:pt idx="63670">
                  <c:v>212.26396600013598</c:v>
                </c:pt>
                <c:pt idx="63671">
                  <c:v>212.264870000126</c:v>
                </c:pt>
                <c:pt idx="63672">
                  <c:v>212.26877700019</c:v>
                </c:pt>
                <c:pt idx="63673">
                  <c:v>212.26943100009501</c:v>
                </c:pt>
                <c:pt idx="63674">
                  <c:v>212.270823999915</c:v>
                </c:pt>
                <c:pt idx="63675">
                  <c:v>212.271753000095</c:v>
                </c:pt>
                <c:pt idx="63676">
                  <c:v>212.27967599998001</c:v>
                </c:pt>
                <c:pt idx="63677">
                  <c:v>212.28018000010698</c:v>
                </c:pt>
                <c:pt idx="63678">
                  <c:v>212.281128000086</c:v>
                </c:pt>
                <c:pt idx="63679">
                  <c:v>212.28179399986402</c:v>
                </c:pt>
                <c:pt idx="63680">
                  <c:v>212.29168799982199</c:v>
                </c:pt>
                <c:pt idx="63681">
                  <c:v>212.29296399997099</c:v>
                </c:pt>
                <c:pt idx="63682">
                  <c:v>212.31872599992099</c:v>
                </c:pt>
                <c:pt idx="63683">
                  <c:v>212.320518000069</c:v>
                </c:pt>
                <c:pt idx="63684">
                  <c:v>212.32838900004899</c:v>
                </c:pt>
                <c:pt idx="63685">
                  <c:v>212.32939199990099</c:v>
                </c:pt>
                <c:pt idx="63686">
                  <c:v>212.33815599998701</c:v>
                </c:pt>
                <c:pt idx="63687">
                  <c:v>212.33879600003999</c:v>
                </c:pt>
                <c:pt idx="63688">
                  <c:v>212.34003200015599</c:v>
                </c:pt>
                <c:pt idx="63689">
                  <c:v>212.340795999807</c:v>
                </c:pt>
                <c:pt idx="63690">
                  <c:v>212.34224499994502</c:v>
                </c:pt>
                <c:pt idx="63691">
                  <c:v>212.34285499985998</c:v>
                </c:pt>
                <c:pt idx="63692">
                  <c:v>212.343952000082</c:v>
                </c:pt>
                <c:pt idx="63693">
                  <c:v>212.34464999997698</c:v>
                </c:pt>
                <c:pt idx="63694">
                  <c:v>212.35076699986101</c:v>
                </c:pt>
                <c:pt idx="63695">
                  <c:v>212.35147000015701</c:v>
                </c:pt>
                <c:pt idx="63696">
                  <c:v>212.352865999946</c:v>
                </c:pt>
                <c:pt idx="63697">
                  <c:v>212.35383700013699</c:v>
                </c:pt>
                <c:pt idx="63698">
                  <c:v>212.359472000116</c:v>
                </c:pt>
                <c:pt idx="63699">
                  <c:v>212.360410000201</c:v>
                </c:pt>
                <c:pt idx="63700">
                  <c:v>212.361037999926</c:v>
                </c:pt>
                <c:pt idx="63701">
                  <c:v>212.36228399993701</c:v>
                </c:pt>
                <c:pt idx="63702">
                  <c:v>212.363595000169</c:v>
                </c:pt>
                <c:pt idx="63703">
                  <c:v>212.368866999895</c:v>
                </c:pt>
                <c:pt idx="63704">
                  <c:v>212.36925699986301</c:v>
                </c:pt>
                <c:pt idx="63705">
                  <c:v>212.36995199978901</c:v>
                </c:pt>
                <c:pt idx="63706">
                  <c:v>212.37045099996899</c:v>
                </c:pt>
                <c:pt idx="63707">
                  <c:v>212.370990000181</c:v>
                </c:pt>
                <c:pt idx="63708">
                  <c:v>212.3712839998</c:v>
                </c:pt>
                <c:pt idx="63709">
                  <c:v>212.37183799985297</c:v>
                </c:pt>
                <c:pt idx="63710">
                  <c:v>212.372043999948</c:v>
                </c:pt>
                <c:pt idx="63711">
                  <c:v>212.372460000096</c:v>
                </c:pt>
                <c:pt idx="63712">
                  <c:v>212.372541000149</c:v>
                </c:pt>
                <c:pt idx="63713">
                  <c:v>212.37289800001201</c:v>
                </c:pt>
                <c:pt idx="63714">
                  <c:v>212.37326099981098</c:v>
                </c:pt>
                <c:pt idx="63715">
                  <c:v>212.41380999981601</c:v>
                </c:pt>
                <c:pt idx="63716">
                  <c:v>212.43023999977498</c:v>
                </c:pt>
                <c:pt idx="63717">
                  <c:v>212.43086899994501</c:v>
                </c:pt>
                <c:pt idx="63718">
                  <c:v>212.43132700010301</c:v>
                </c:pt>
                <c:pt idx="63719">
                  <c:v>212.432245999934</c:v>
                </c:pt>
                <c:pt idx="63720">
                  <c:v>212.43296500006102</c:v>
                </c:pt>
                <c:pt idx="63721">
                  <c:v>212.43307900022</c:v>
                </c:pt>
                <c:pt idx="63722">
                  <c:v>212.43359099980802</c:v>
                </c:pt>
                <c:pt idx="63723">
                  <c:v>212.44437999985098</c:v>
                </c:pt>
                <c:pt idx="63724">
                  <c:v>212.45302899978901</c:v>
                </c:pt>
                <c:pt idx="63725">
                  <c:v>212.45334000013801</c:v>
                </c:pt>
                <c:pt idx="63726">
                  <c:v>212.453919999916</c:v>
                </c:pt>
                <c:pt idx="63727">
                  <c:v>212.45447299997898</c:v>
                </c:pt>
                <c:pt idx="63728">
                  <c:v>212.46450799981099</c:v>
                </c:pt>
                <c:pt idx="63729">
                  <c:v>212.466071000108</c:v>
                </c:pt>
                <c:pt idx="63730">
                  <c:v>212.47948400014099</c:v>
                </c:pt>
                <c:pt idx="63731">
                  <c:v>212.479488000099</c:v>
                </c:pt>
                <c:pt idx="63732">
                  <c:v>212.480181000046</c:v>
                </c:pt>
                <c:pt idx="63733">
                  <c:v>212.48020099983401</c:v>
                </c:pt>
                <c:pt idx="63734">
                  <c:v>212.480824000067</c:v>
                </c:pt>
                <c:pt idx="63735">
                  <c:v>212.48111000022598</c:v>
                </c:pt>
                <c:pt idx="63736">
                  <c:v>212.48138700002499</c:v>
                </c:pt>
                <c:pt idx="63737">
                  <c:v>212.48141100022599</c:v>
                </c:pt>
                <c:pt idx="63738">
                  <c:v>212.481659999866</c:v>
                </c:pt>
                <c:pt idx="63739">
                  <c:v>212.48205299980302</c:v>
                </c:pt>
                <c:pt idx="63740">
                  <c:v>212.482147000173</c:v>
                </c:pt>
                <c:pt idx="63741">
                  <c:v>212.48231099980302</c:v>
                </c:pt>
                <c:pt idx="63742">
                  <c:v>212.49193299991001</c:v>
                </c:pt>
                <c:pt idx="63743">
                  <c:v>212.49256000009999</c:v>
                </c:pt>
                <c:pt idx="63744">
                  <c:v>212.49413099985702</c:v>
                </c:pt>
                <c:pt idx="63745">
                  <c:v>212.494721999973</c:v>
                </c:pt>
                <c:pt idx="63746">
                  <c:v>212.49522000016401</c:v>
                </c:pt>
                <c:pt idx="63747">
                  <c:v>212.49545499995199</c:v>
                </c:pt>
                <c:pt idx="63748">
                  <c:v>212.495961000058</c:v>
                </c:pt>
                <c:pt idx="63749">
                  <c:v>212.49600600003703</c:v>
                </c:pt>
                <c:pt idx="63750">
                  <c:v>212.49612000019602</c:v>
                </c:pt>
                <c:pt idx="63751">
                  <c:v>212.496635000206</c:v>
                </c:pt>
                <c:pt idx="63752">
                  <c:v>212.49681200015399</c:v>
                </c:pt>
                <c:pt idx="63753">
                  <c:v>212.49686600003702</c:v>
                </c:pt>
                <c:pt idx="63754">
                  <c:v>212.50035999992099</c:v>
                </c:pt>
                <c:pt idx="63755">
                  <c:v>212.50052499999498</c:v>
                </c:pt>
                <c:pt idx="63756">
                  <c:v>212.50082400001699</c:v>
                </c:pt>
                <c:pt idx="63757">
                  <c:v>212.50213900020699</c:v>
                </c:pt>
                <c:pt idx="63758">
                  <c:v>212.50224300001699</c:v>
                </c:pt>
                <c:pt idx="63759">
                  <c:v>212.50233799992202</c:v>
                </c:pt>
                <c:pt idx="63760">
                  <c:v>212.50242999985798</c:v>
                </c:pt>
                <c:pt idx="63761">
                  <c:v>212.50255599989001</c:v>
                </c:pt>
                <c:pt idx="63762">
                  <c:v>212.504222000006</c:v>
                </c:pt>
                <c:pt idx="63763">
                  <c:v>212.50532000021801</c:v>
                </c:pt>
                <c:pt idx="63764">
                  <c:v>212.50574499981599</c:v>
                </c:pt>
                <c:pt idx="63765">
                  <c:v>212.506177999785</c:v>
                </c:pt>
                <c:pt idx="63766">
                  <c:v>212.50722500008101</c:v>
                </c:pt>
                <c:pt idx="63767">
                  <c:v>212.513331000081</c:v>
                </c:pt>
                <c:pt idx="63768">
                  <c:v>212.51400299979599</c:v>
                </c:pt>
                <c:pt idx="63769">
                  <c:v>212.51528999982801</c:v>
                </c:pt>
                <c:pt idx="63770">
                  <c:v>212.516248000156</c:v>
                </c:pt>
                <c:pt idx="63771">
                  <c:v>212.52592700011502</c:v>
                </c:pt>
                <c:pt idx="63772">
                  <c:v>212.52871099977699</c:v>
                </c:pt>
                <c:pt idx="63773">
                  <c:v>212.532571999872</c:v>
                </c:pt>
                <c:pt idx="63774">
                  <c:v>212.533096999777</c:v>
                </c:pt>
                <c:pt idx="63775">
                  <c:v>212.53407799986198</c:v>
                </c:pt>
                <c:pt idx="63776">
                  <c:v>212.534791000052</c:v>
                </c:pt>
                <c:pt idx="63777">
                  <c:v>212.53564200014799</c:v>
                </c:pt>
                <c:pt idx="63778">
                  <c:v>212.53628600015801</c:v>
                </c:pt>
                <c:pt idx="63779">
                  <c:v>212.53730599983098</c:v>
                </c:pt>
                <c:pt idx="63780">
                  <c:v>212.538054000106</c:v>
                </c:pt>
                <c:pt idx="63781">
                  <c:v>212.538578000021</c:v>
                </c:pt>
                <c:pt idx="63782">
                  <c:v>212.53924800021099</c:v>
                </c:pt>
                <c:pt idx="63783">
                  <c:v>212.54055600002101</c:v>
                </c:pt>
                <c:pt idx="63784">
                  <c:v>212.54143499981998</c:v>
                </c:pt>
                <c:pt idx="63785">
                  <c:v>212.54586199984197</c:v>
                </c:pt>
                <c:pt idx="63786">
                  <c:v>212.549423999917</c:v>
                </c:pt>
                <c:pt idx="63787">
                  <c:v>212.54990899979001</c:v>
                </c:pt>
                <c:pt idx="63788">
                  <c:v>212.55066999992701</c:v>
                </c:pt>
                <c:pt idx="63789">
                  <c:v>212.551330000223</c:v>
                </c:pt>
                <c:pt idx="63790">
                  <c:v>212.56106200007702</c:v>
                </c:pt>
                <c:pt idx="63791">
                  <c:v>212.56241999981199</c:v>
                </c:pt>
                <c:pt idx="63792">
                  <c:v>212.56329400011899</c:v>
                </c:pt>
                <c:pt idx="63793">
                  <c:v>212.57020700022599</c:v>
                </c:pt>
                <c:pt idx="63794">
                  <c:v>212.570831999983</c:v>
                </c:pt>
                <c:pt idx="63795">
                  <c:v>212.57206400014098</c:v>
                </c:pt>
                <c:pt idx="63796">
                  <c:v>212.57299999979202</c:v>
                </c:pt>
                <c:pt idx="63797">
                  <c:v>212.58106100003701</c:v>
                </c:pt>
                <c:pt idx="63798">
                  <c:v>212.58443699980398</c:v>
                </c:pt>
                <c:pt idx="63799">
                  <c:v>212.584861999857</c:v>
                </c:pt>
                <c:pt idx="63800">
                  <c:v>212.58565500011102</c:v>
                </c:pt>
                <c:pt idx="63801">
                  <c:v>212.58612200017501</c:v>
                </c:pt>
                <c:pt idx="63802">
                  <c:v>212.58635799995301</c:v>
                </c:pt>
                <c:pt idx="63803">
                  <c:v>212.58685800012202</c:v>
                </c:pt>
                <c:pt idx="63804">
                  <c:v>212.58767800008999</c:v>
                </c:pt>
                <c:pt idx="63805">
                  <c:v>212.588030999995</c:v>
                </c:pt>
                <c:pt idx="63806">
                  <c:v>212.58832800003799</c:v>
                </c:pt>
                <c:pt idx="63807">
                  <c:v>212.58853500012202</c:v>
                </c:pt>
                <c:pt idx="63808">
                  <c:v>212.58938600021699</c:v>
                </c:pt>
                <c:pt idx="63809">
                  <c:v>212.58994600020699</c:v>
                </c:pt>
                <c:pt idx="63810">
                  <c:v>212.59047100011199</c:v>
                </c:pt>
                <c:pt idx="63811">
                  <c:v>212.60866000011399</c:v>
                </c:pt>
                <c:pt idx="63812">
                  <c:v>212.624059000063</c:v>
                </c:pt>
                <c:pt idx="63813">
                  <c:v>212.63317100010602</c:v>
                </c:pt>
                <c:pt idx="63814">
                  <c:v>212.650979000045</c:v>
                </c:pt>
                <c:pt idx="63815">
                  <c:v>212.651769999865</c:v>
                </c:pt>
                <c:pt idx="63816">
                  <c:v>212.65680199985502</c:v>
                </c:pt>
                <c:pt idx="63817">
                  <c:v>212.66353900000399</c:v>
                </c:pt>
                <c:pt idx="63818">
                  <c:v>212.66390399978201</c:v>
                </c:pt>
                <c:pt idx="63819">
                  <c:v>212.664084000152</c:v>
                </c:pt>
                <c:pt idx="63820">
                  <c:v>212.66517300000399</c:v>
                </c:pt>
                <c:pt idx="63821">
                  <c:v>212.666019000153</c:v>
                </c:pt>
                <c:pt idx="63822">
                  <c:v>212.67827300016498</c:v>
                </c:pt>
                <c:pt idx="63823">
                  <c:v>212.67877099990002</c:v>
                </c:pt>
                <c:pt idx="63824">
                  <c:v>212.67964400021799</c:v>
                </c:pt>
                <c:pt idx="63825">
                  <c:v>212.68027399992201</c:v>
                </c:pt>
                <c:pt idx="63826">
                  <c:v>212.68290099987999</c:v>
                </c:pt>
                <c:pt idx="63827">
                  <c:v>212.68808800004899</c:v>
                </c:pt>
                <c:pt idx="63828">
                  <c:v>212.713890000031</c:v>
                </c:pt>
                <c:pt idx="63829">
                  <c:v>212.71472299986198</c:v>
                </c:pt>
                <c:pt idx="63830">
                  <c:v>212.73185300014998</c:v>
                </c:pt>
                <c:pt idx="63831">
                  <c:v>212.748366000141</c:v>
                </c:pt>
                <c:pt idx="63832">
                  <c:v>212.749081999845</c:v>
                </c:pt>
                <c:pt idx="63833">
                  <c:v>212.750448999941</c:v>
                </c:pt>
                <c:pt idx="63834">
                  <c:v>212.75140799980301</c:v>
                </c:pt>
                <c:pt idx="63835">
                  <c:v>212.75492299992001</c:v>
                </c:pt>
                <c:pt idx="63836">
                  <c:v>212.75552999986698</c:v>
                </c:pt>
                <c:pt idx="63837">
                  <c:v>212.756627000089</c:v>
                </c:pt>
                <c:pt idx="63838">
                  <c:v>212.75742799980398</c:v>
                </c:pt>
                <c:pt idx="63839">
                  <c:v>212.762810000185</c:v>
                </c:pt>
                <c:pt idx="63840">
                  <c:v>212.763316999826</c:v>
                </c:pt>
                <c:pt idx="63841">
                  <c:v>212.76430299985799</c:v>
                </c:pt>
                <c:pt idx="63842">
                  <c:v>212.76497600001599</c:v>
                </c:pt>
                <c:pt idx="63843">
                  <c:v>212.77037400022797</c:v>
                </c:pt>
                <c:pt idx="63844">
                  <c:v>212.77106600018598</c:v>
                </c:pt>
                <c:pt idx="63845">
                  <c:v>212.77275100010201</c:v>
                </c:pt>
                <c:pt idx="63846">
                  <c:v>212.77371399992199</c:v>
                </c:pt>
                <c:pt idx="63847">
                  <c:v>212.780412000029</c:v>
                </c:pt>
                <c:pt idx="63848">
                  <c:v>212.79537500004102</c:v>
                </c:pt>
                <c:pt idx="63849">
                  <c:v>212.796009000157</c:v>
                </c:pt>
                <c:pt idx="63850">
                  <c:v>212.79720900020001</c:v>
                </c:pt>
                <c:pt idx="63851">
                  <c:v>212.79809599991398</c:v>
                </c:pt>
                <c:pt idx="63852">
                  <c:v>212.79914600017898</c:v>
                </c:pt>
                <c:pt idx="63853">
                  <c:v>212.79977299991501</c:v>
                </c:pt>
                <c:pt idx="63854">
                  <c:v>212.80103500021099</c:v>
                </c:pt>
                <c:pt idx="63855">
                  <c:v>212.80162499988299</c:v>
                </c:pt>
                <c:pt idx="63856">
                  <c:v>212.80190000015801</c:v>
                </c:pt>
                <c:pt idx="63857">
                  <c:v>212.81056699990498</c:v>
                </c:pt>
                <c:pt idx="63858">
                  <c:v>212.81092800018001</c:v>
                </c:pt>
                <c:pt idx="63859">
                  <c:v>212.81157400017</c:v>
                </c:pt>
                <c:pt idx="63860">
                  <c:v>212.812061000022</c:v>
                </c:pt>
                <c:pt idx="63861">
                  <c:v>212.82905299994999</c:v>
                </c:pt>
                <c:pt idx="63862">
                  <c:v>212.829619999865</c:v>
                </c:pt>
                <c:pt idx="63863">
                  <c:v>212.830683999982</c:v>
                </c:pt>
                <c:pt idx="63864">
                  <c:v>212.83144200015101</c:v>
                </c:pt>
                <c:pt idx="63865">
                  <c:v>212.831452000045</c:v>
                </c:pt>
                <c:pt idx="63866">
                  <c:v>212.83264100020401</c:v>
                </c:pt>
                <c:pt idx="63867">
                  <c:v>212.83518500013</c:v>
                </c:pt>
                <c:pt idx="63868">
                  <c:v>212.84193100018399</c:v>
                </c:pt>
                <c:pt idx="63869">
                  <c:v>212.842468999951</c:v>
                </c:pt>
                <c:pt idx="63870">
                  <c:v>212.84341899990901</c:v>
                </c:pt>
                <c:pt idx="63871">
                  <c:v>212.84408100018399</c:v>
                </c:pt>
                <c:pt idx="63872">
                  <c:v>212.848807000227</c:v>
                </c:pt>
                <c:pt idx="63873">
                  <c:v>212.85931300007999</c:v>
                </c:pt>
                <c:pt idx="63874">
                  <c:v>212.85988899990099</c:v>
                </c:pt>
                <c:pt idx="63875">
                  <c:v>212.860963999901</c:v>
                </c:pt>
                <c:pt idx="63876">
                  <c:v>212.86171700012301</c:v>
                </c:pt>
                <c:pt idx="63877">
                  <c:v>212.86812600010299</c:v>
                </c:pt>
                <c:pt idx="63878">
                  <c:v>212.875946000167</c:v>
                </c:pt>
                <c:pt idx="63879">
                  <c:v>212.89006100005201</c:v>
                </c:pt>
                <c:pt idx="63880">
                  <c:v>212.890826000148</c:v>
                </c:pt>
                <c:pt idx="63881">
                  <c:v>212.89212100009502</c:v>
                </c:pt>
                <c:pt idx="63882">
                  <c:v>212.893476999852</c:v>
                </c:pt>
                <c:pt idx="63883">
                  <c:v>212.90409699986401</c:v>
                </c:pt>
                <c:pt idx="63884">
                  <c:v>212.90445100021299</c:v>
                </c:pt>
                <c:pt idx="63885">
                  <c:v>212.91154900018199</c:v>
                </c:pt>
                <c:pt idx="63886">
                  <c:v>212.91217999987501</c:v>
                </c:pt>
                <c:pt idx="63887">
                  <c:v>212.91339900017101</c:v>
                </c:pt>
                <c:pt idx="63888">
                  <c:v>212.91416699978001</c:v>
                </c:pt>
                <c:pt idx="63889">
                  <c:v>212.92859000004603</c:v>
                </c:pt>
                <c:pt idx="63890">
                  <c:v>212.94763900004901</c:v>
                </c:pt>
                <c:pt idx="63891">
                  <c:v>212.94828899999601</c:v>
                </c:pt>
                <c:pt idx="63892">
                  <c:v>212.94963799982699</c:v>
                </c:pt>
                <c:pt idx="63893">
                  <c:v>212.950643000112</c:v>
                </c:pt>
                <c:pt idx="63894">
                  <c:v>212.96061100019801</c:v>
                </c:pt>
                <c:pt idx="63895">
                  <c:v>212.96121700015598</c:v>
                </c:pt>
                <c:pt idx="63896">
                  <c:v>212.96225700007099</c:v>
                </c:pt>
                <c:pt idx="63897">
                  <c:v>212.96305499981798</c:v>
                </c:pt>
                <c:pt idx="63898">
                  <c:v>212.97073999994601</c:v>
                </c:pt>
                <c:pt idx="63899">
                  <c:v>212.974848000158</c:v>
                </c:pt>
                <c:pt idx="63900">
                  <c:v>212.975449000168</c:v>
                </c:pt>
                <c:pt idx="63901">
                  <c:v>212.97671599995701</c:v>
                </c:pt>
                <c:pt idx="63902">
                  <c:v>212.97761400001002</c:v>
                </c:pt>
                <c:pt idx="63903">
                  <c:v>212.998857000002</c:v>
                </c:pt>
                <c:pt idx="63904">
                  <c:v>212.999211999886</c:v>
                </c:pt>
                <c:pt idx="63905">
                  <c:v>212.99957200017101</c:v>
                </c:pt>
                <c:pt idx="63906">
                  <c:v>212.99970500012901</c:v>
                </c:pt>
                <c:pt idx="63907">
                  <c:v>213.00060000021401</c:v>
                </c:pt>
                <c:pt idx="63908">
                  <c:v>213.00099300015</c:v>
                </c:pt>
                <c:pt idx="63909">
                  <c:v>213.00126300002302</c:v>
                </c:pt>
                <c:pt idx="63910">
                  <c:v>213.00202400016099</c:v>
                </c:pt>
                <c:pt idx="63911">
                  <c:v>213.00225799995999</c:v>
                </c:pt>
                <c:pt idx="63912">
                  <c:v>213.01217500012999</c:v>
                </c:pt>
                <c:pt idx="63913">
                  <c:v>213.019927000004</c:v>
                </c:pt>
                <c:pt idx="63914">
                  <c:v>213.02039400006799</c:v>
                </c:pt>
                <c:pt idx="63915">
                  <c:v>213.02121000007901</c:v>
                </c:pt>
                <c:pt idx="63916">
                  <c:v>213.02185100012099</c:v>
                </c:pt>
                <c:pt idx="63917">
                  <c:v>213.022573000216</c:v>
                </c:pt>
                <c:pt idx="63918">
                  <c:v>213.02319500000502</c:v>
                </c:pt>
                <c:pt idx="63919">
                  <c:v>213.024367999878</c:v>
                </c:pt>
                <c:pt idx="63920">
                  <c:v>213.024839999889</c:v>
                </c:pt>
                <c:pt idx="63921">
                  <c:v>213.02523800022701</c:v>
                </c:pt>
                <c:pt idx="63922">
                  <c:v>213.028627999847</c:v>
                </c:pt>
                <c:pt idx="63923">
                  <c:v>213.029066000217</c:v>
                </c:pt>
                <c:pt idx="63924">
                  <c:v>213.02982399993198</c:v>
                </c:pt>
                <c:pt idx="63925">
                  <c:v>213.03002200011102</c:v>
                </c:pt>
                <c:pt idx="63926">
                  <c:v>213.03046399998399</c:v>
                </c:pt>
                <c:pt idx="63927">
                  <c:v>213.03053400015398</c:v>
                </c:pt>
                <c:pt idx="63928">
                  <c:v>213.031538999985</c:v>
                </c:pt>
                <c:pt idx="63929">
                  <c:v>213.032235999889</c:v>
                </c:pt>
                <c:pt idx="63930">
                  <c:v>213.055030999839</c:v>
                </c:pt>
                <c:pt idx="63931">
                  <c:v>213.06591499978799</c:v>
                </c:pt>
                <c:pt idx="63932">
                  <c:v>213.066637999872</c:v>
                </c:pt>
                <c:pt idx="63933">
                  <c:v>213.067966999915</c:v>
                </c:pt>
                <c:pt idx="63934">
                  <c:v>213.069385999915</c:v>
                </c:pt>
                <c:pt idx="63935">
                  <c:v>213.07782800022301</c:v>
                </c:pt>
                <c:pt idx="63936">
                  <c:v>213.07850999983199</c:v>
                </c:pt>
                <c:pt idx="63937">
                  <c:v>213.07984299983201</c:v>
                </c:pt>
                <c:pt idx="63938">
                  <c:v>213.08081799998001</c:v>
                </c:pt>
                <c:pt idx="63939">
                  <c:v>213.083341000128</c:v>
                </c:pt>
                <c:pt idx="63940">
                  <c:v>213.08566100015</c:v>
                </c:pt>
                <c:pt idx="63941">
                  <c:v>213.086981999822</c:v>
                </c:pt>
                <c:pt idx="63942">
                  <c:v>213.087332000213</c:v>
                </c:pt>
                <c:pt idx="63943">
                  <c:v>213.08887799978001</c:v>
                </c:pt>
                <c:pt idx="63944">
                  <c:v>213.08912799986498</c:v>
                </c:pt>
                <c:pt idx="63945">
                  <c:v>213.08959299994902</c:v>
                </c:pt>
                <c:pt idx="63946">
                  <c:v>213.08976399996001</c:v>
                </c:pt>
                <c:pt idx="63947">
                  <c:v>213.09058599990698</c:v>
                </c:pt>
                <c:pt idx="63948">
                  <c:v>213.091814000108</c:v>
                </c:pt>
                <c:pt idx="63949">
                  <c:v>213.09202000020301</c:v>
                </c:pt>
                <c:pt idx="63950">
                  <c:v>213.09356099982301</c:v>
                </c:pt>
                <c:pt idx="63951">
                  <c:v>213.09383500010802</c:v>
                </c:pt>
                <c:pt idx="63952">
                  <c:v>213.09515499979099</c:v>
                </c:pt>
                <c:pt idx="63953">
                  <c:v>213.09534000010899</c:v>
                </c:pt>
                <c:pt idx="63954">
                  <c:v>213.09651499996099</c:v>
                </c:pt>
                <c:pt idx="63955">
                  <c:v>213.09669399988698</c:v>
                </c:pt>
                <c:pt idx="63956">
                  <c:v>213.097525000193</c:v>
                </c:pt>
                <c:pt idx="63957">
                  <c:v>213.09753500008802</c:v>
                </c:pt>
                <c:pt idx="63958">
                  <c:v>213.09760099984402</c:v>
                </c:pt>
                <c:pt idx="63959">
                  <c:v>213.097671000014</c:v>
                </c:pt>
                <c:pt idx="63960">
                  <c:v>213.09773700022501</c:v>
                </c:pt>
                <c:pt idx="63961">
                  <c:v>213.097798000035</c:v>
                </c:pt>
                <c:pt idx="63962">
                  <c:v>213.097862999802</c:v>
                </c:pt>
                <c:pt idx="63963">
                  <c:v>213.097924000067</c:v>
                </c:pt>
                <c:pt idx="63964">
                  <c:v>213.09836999989702</c:v>
                </c:pt>
                <c:pt idx="63965">
                  <c:v>213.09909599994998</c:v>
                </c:pt>
                <c:pt idx="63966">
                  <c:v>213.09938300009799</c:v>
                </c:pt>
                <c:pt idx="63967">
                  <c:v>213.09977999999299</c:v>
                </c:pt>
                <c:pt idx="63968">
                  <c:v>213.10035599981299</c:v>
                </c:pt>
                <c:pt idx="63969">
                  <c:v>213.10068799994002</c:v>
                </c:pt>
                <c:pt idx="63970">
                  <c:v>213.10110500007701</c:v>
                </c:pt>
                <c:pt idx="63971">
                  <c:v>213.131241000155</c:v>
                </c:pt>
                <c:pt idx="63972">
                  <c:v>213.14431200016702</c:v>
                </c:pt>
                <c:pt idx="63973">
                  <c:v>213.146708999829</c:v>
                </c:pt>
                <c:pt idx="63974">
                  <c:v>213.14855399987201</c:v>
                </c:pt>
                <c:pt idx="63975">
                  <c:v>213.14916600022102</c:v>
                </c:pt>
                <c:pt idx="63976">
                  <c:v>213.150396999935</c:v>
                </c:pt>
                <c:pt idx="63977">
                  <c:v>213.15118800021</c:v>
                </c:pt>
                <c:pt idx="63978">
                  <c:v>213.16474700006398</c:v>
                </c:pt>
                <c:pt idx="63979">
                  <c:v>213.16545599984198</c:v>
                </c:pt>
                <c:pt idx="63980">
                  <c:v>213.16668100007502</c:v>
                </c:pt>
                <c:pt idx="63981">
                  <c:v>213.16758800003299</c:v>
                </c:pt>
                <c:pt idx="63982">
                  <c:v>213.16883100007502</c:v>
                </c:pt>
                <c:pt idx="63983">
                  <c:v>213.18067799984402</c:v>
                </c:pt>
                <c:pt idx="63984">
                  <c:v>213.18210700019301</c:v>
                </c:pt>
                <c:pt idx="63985">
                  <c:v>213.182471999971</c:v>
                </c:pt>
                <c:pt idx="63986">
                  <c:v>213.18322099978101</c:v>
                </c:pt>
                <c:pt idx="63987">
                  <c:v>213.18372399991802</c:v>
                </c:pt>
                <c:pt idx="63988">
                  <c:v>213.187709000067</c:v>
                </c:pt>
                <c:pt idx="63989">
                  <c:v>213.18990300005601</c:v>
                </c:pt>
                <c:pt idx="63990">
                  <c:v>213.19071800007799</c:v>
                </c:pt>
                <c:pt idx="63991">
                  <c:v>213.192209000226</c:v>
                </c:pt>
                <c:pt idx="63992">
                  <c:v>213.19243700008801</c:v>
                </c:pt>
                <c:pt idx="63993">
                  <c:v>213.193567999951</c:v>
                </c:pt>
                <c:pt idx="63994">
                  <c:v>213.193775000036</c:v>
                </c:pt>
                <c:pt idx="63995">
                  <c:v>213.19440600018399</c:v>
                </c:pt>
                <c:pt idx="63996">
                  <c:v>213.19462300016298</c:v>
                </c:pt>
                <c:pt idx="63997">
                  <c:v>213.19582500018399</c:v>
                </c:pt>
                <c:pt idx="63998">
                  <c:v>213.195945999814</c:v>
                </c:pt>
                <c:pt idx="63999">
                  <c:v>213.19606699989799</c:v>
                </c:pt>
                <c:pt idx="64000">
                  <c:v>213.196160999814</c:v>
                </c:pt>
                <c:pt idx="64001">
                  <c:v>213.19622600003601</c:v>
                </c:pt>
                <c:pt idx="64002">
                  <c:v>213.197003000004</c:v>
                </c:pt>
                <c:pt idx="64003">
                  <c:v>213.19745700020502</c:v>
                </c:pt>
                <c:pt idx="64004">
                  <c:v>213.19770599984602</c:v>
                </c:pt>
                <c:pt idx="64005">
                  <c:v>213.19816599998302</c:v>
                </c:pt>
                <c:pt idx="64006">
                  <c:v>213.19835800022702</c:v>
                </c:pt>
                <c:pt idx="64007">
                  <c:v>213.198578000174</c:v>
                </c:pt>
                <c:pt idx="64008">
                  <c:v>213.198976000057</c:v>
                </c:pt>
                <c:pt idx="64009">
                  <c:v>213.19900099979299</c:v>
                </c:pt>
                <c:pt idx="64010">
                  <c:v>213.23710300021</c:v>
                </c:pt>
                <c:pt idx="64011">
                  <c:v>213.24996900011598</c:v>
                </c:pt>
                <c:pt idx="64012">
                  <c:v>213.25072799981999</c:v>
                </c:pt>
                <c:pt idx="64013">
                  <c:v>213.25194900009501</c:v>
                </c:pt>
                <c:pt idx="64014">
                  <c:v>213.25239599991599</c:v>
                </c:pt>
                <c:pt idx="64015">
                  <c:v>213.252606999958</c:v>
                </c:pt>
                <c:pt idx="64016">
                  <c:v>213.25328300008499</c:v>
                </c:pt>
                <c:pt idx="64017">
                  <c:v>213.25351299992599</c:v>
                </c:pt>
                <c:pt idx="64018">
                  <c:v>213.26681199980101</c:v>
                </c:pt>
                <c:pt idx="64019">
                  <c:v>213.266976999875</c:v>
                </c:pt>
                <c:pt idx="64020">
                  <c:v>213.26795999993899</c:v>
                </c:pt>
                <c:pt idx="64021">
                  <c:v>213.26845600015</c:v>
                </c:pt>
                <c:pt idx="64022">
                  <c:v>213.26929899987502</c:v>
                </c:pt>
                <c:pt idx="64023">
                  <c:v>213.26988999999202</c:v>
                </c:pt>
                <c:pt idx="64024">
                  <c:v>213.28102799998302</c:v>
                </c:pt>
                <c:pt idx="64025">
                  <c:v>213.28168099989799</c:v>
                </c:pt>
                <c:pt idx="64026">
                  <c:v>213.28299800006698</c:v>
                </c:pt>
                <c:pt idx="64027">
                  <c:v>213.283828999919</c:v>
                </c:pt>
                <c:pt idx="64028">
                  <c:v>213.28406900011001</c:v>
                </c:pt>
                <c:pt idx="64029">
                  <c:v>213.284389999898</c:v>
                </c:pt>
                <c:pt idx="64030">
                  <c:v>213.292136999825</c:v>
                </c:pt>
                <c:pt idx="64031">
                  <c:v>213.29280700001601</c:v>
                </c:pt>
                <c:pt idx="64032">
                  <c:v>213.29392899997401</c:v>
                </c:pt>
                <c:pt idx="64033">
                  <c:v>213.29483299996298</c:v>
                </c:pt>
                <c:pt idx="64034">
                  <c:v>213.30498899987998</c:v>
                </c:pt>
                <c:pt idx="64035">
                  <c:v>213.31283900008199</c:v>
                </c:pt>
                <c:pt idx="64036">
                  <c:v>213.313519000166</c:v>
                </c:pt>
                <c:pt idx="64037">
                  <c:v>213.31484099982802</c:v>
                </c:pt>
                <c:pt idx="64038">
                  <c:v>213.31570900019801</c:v>
                </c:pt>
                <c:pt idx="64039">
                  <c:v>213.318512000114</c:v>
                </c:pt>
                <c:pt idx="64040">
                  <c:v>213.320845999987</c:v>
                </c:pt>
                <c:pt idx="64041">
                  <c:v>213.321481000093</c:v>
                </c:pt>
                <c:pt idx="64042">
                  <c:v>213.322729000083</c:v>
                </c:pt>
                <c:pt idx="64043">
                  <c:v>213.323668000157</c:v>
                </c:pt>
                <c:pt idx="64044">
                  <c:v>213.32433999987097</c:v>
                </c:pt>
                <c:pt idx="64045">
                  <c:v>213.33146999995699</c:v>
                </c:pt>
                <c:pt idx="64046">
                  <c:v>213.335729999926</c:v>
                </c:pt>
                <c:pt idx="64047">
                  <c:v>213.34247000004299</c:v>
                </c:pt>
                <c:pt idx="64048">
                  <c:v>213.34314900013803</c:v>
                </c:pt>
                <c:pt idx="64049">
                  <c:v>213.34458199999</c:v>
                </c:pt>
                <c:pt idx="64050">
                  <c:v>213.34483999999</c:v>
                </c:pt>
                <c:pt idx="64051">
                  <c:v>213.345585999832</c:v>
                </c:pt>
                <c:pt idx="64052">
                  <c:v>213.36866199999301</c:v>
                </c:pt>
                <c:pt idx="64053">
                  <c:v>213.372187999993</c:v>
                </c:pt>
                <c:pt idx="64054">
                  <c:v>213.37639100011</c:v>
                </c:pt>
                <c:pt idx="64055">
                  <c:v>213.389563999953</c:v>
                </c:pt>
                <c:pt idx="64056">
                  <c:v>213.390123999943</c:v>
                </c:pt>
                <c:pt idx="64057">
                  <c:v>213.390204999996</c:v>
                </c:pt>
                <c:pt idx="64058">
                  <c:v>213.391586999932</c:v>
                </c:pt>
                <c:pt idx="64059">
                  <c:v>213.39257599993198</c:v>
                </c:pt>
                <c:pt idx="64060">
                  <c:v>213.39575199999601</c:v>
                </c:pt>
                <c:pt idx="64061">
                  <c:v>213.39593499987998</c:v>
                </c:pt>
                <c:pt idx="64062">
                  <c:v>213.39642300017601</c:v>
                </c:pt>
                <c:pt idx="64063">
                  <c:v>213.39655700012298</c:v>
                </c:pt>
                <c:pt idx="64064">
                  <c:v>213.39760399996501</c:v>
                </c:pt>
                <c:pt idx="64065">
                  <c:v>213.397866999912</c:v>
                </c:pt>
                <c:pt idx="64066">
                  <c:v>213.398458000028</c:v>
                </c:pt>
                <c:pt idx="64067">
                  <c:v>213.39870300016599</c:v>
                </c:pt>
                <c:pt idx="64068">
                  <c:v>213.421322000158</c:v>
                </c:pt>
                <c:pt idx="64069">
                  <c:v>213.421815999936</c:v>
                </c:pt>
                <c:pt idx="64070">
                  <c:v>213.42182999978797</c:v>
                </c:pt>
                <c:pt idx="64071">
                  <c:v>213.42275200004198</c:v>
                </c:pt>
                <c:pt idx="64072">
                  <c:v>213.42341499985099</c:v>
                </c:pt>
                <c:pt idx="64073">
                  <c:v>213.434088000212</c:v>
                </c:pt>
                <c:pt idx="64074">
                  <c:v>213.43480599989502</c:v>
                </c:pt>
                <c:pt idx="64075">
                  <c:v>213.43603400009599</c:v>
                </c:pt>
                <c:pt idx="64076">
                  <c:v>213.43686899990601</c:v>
                </c:pt>
                <c:pt idx="64077">
                  <c:v>213.44540400014</c:v>
                </c:pt>
                <c:pt idx="64078">
                  <c:v>213.44606399998099</c:v>
                </c:pt>
                <c:pt idx="64079">
                  <c:v>213.447397999971</c:v>
                </c:pt>
                <c:pt idx="64080">
                  <c:v>213.448315999812</c:v>
                </c:pt>
                <c:pt idx="64081">
                  <c:v>213.45200299992902</c:v>
                </c:pt>
                <c:pt idx="64082">
                  <c:v>213.45237100013</c:v>
                </c:pt>
                <c:pt idx="64083">
                  <c:v>213.45315600001402</c:v>
                </c:pt>
                <c:pt idx="64084">
                  <c:v>213.45360799978101</c:v>
                </c:pt>
                <c:pt idx="64085">
                  <c:v>213.45685100004602</c:v>
                </c:pt>
                <c:pt idx="64086">
                  <c:v>213.466974999846</c:v>
                </c:pt>
                <c:pt idx="64087">
                  <c:v>213.46975699998399</c:v>
                </c:pt>
                <c:pt idx="64088">
                  <c:v>213.472968000132</c:v>
                </c:pt>
                <c:pt idx="64089">
                  <c:v>213.482135000049</c:v>
                </c:pt>
                <c:pt idx="64090">
                  <c:v>213.482784000007</c:v>
                </c:pt>
                <c:pt idx="64091">
                  <c:v>213.48400499982699</c:v>
                </c:pt>
                <c:pt idx="64092">
                  <c:v>213.484941999922</c:v>
                </c:pt>
                <c:pt idx="64093">
                  <c:v>213.485843999933</c:v>
                </c:pt>
                <c:pt idx="64094">
                  <c:v>213.48648000002802</c:v>
                </c:pt>
                <c:pt idx="64095">
                  <c:v>213.487711000198</c:v>
                </c:pt>
                <c:pt idx="64096">
                  <c:v>213.48907599985901</c:v>
                </c:pt>
                <c:pt idx="64097">
                  <c:v>213.496030999976</c:v>
                </c:pt>
                <c:pt idx="64098">
                  <c:v>213.50528899983999</c:v>
                </c:pt>
                <c:pt idx="64099">
                  <c:v>213.50783900015801</c:v>
                </c:pt>
                <c:pt idx="64100">
                  <c:v>213.52562799984199</c:v>
                </c:pt>
                <c:pt idx="64101">
                  <c:v>213.52629900002199</c:v>
                </c:pt>
                <c:pt idx="64102">
                  <c:v>213.527522999811</c:v>
                </c:pt>
                <c:pt idx="64103">
                  <c:v>213.52835600009701</c:v>
                </c:pt>
                <c:pt idx="64104">
                  <c:v>213.540324999939</c:v>
                </c:pt>
                <c:pt idx="64105">
                  <c:v>213.545235999845</c:v>
                </c:pt>
                <c:pt idx="64106">
                  <c:v>213.545834999877</c:v>
                </c:pt>
                <c:pt idx="64107">
                  <c:v>213.54702799999299</c:v>
                </c:pt>
                <c:pt idx="64108">
                  <c:v>213.54783300012002</c:v>
                </c:pt>
                <c:pt idx="64109">
                  <c:v>213.548770000215</c:v>
                </c:pt>
                <c:pt idx="64110">
                  <c:v>213.54973100005702</c:v>
                </c:pt>
                <c:pt idx="64111">
                  <c:v>213.550424000004</c:v>
                </c:pt>
                <c:pt idx="64112">
                  <c:v>213.55167000001498</c:v>
                </c:pt>
                <c:pt idx="64113">
                  <c:v>213.55261700000401</c:v>
                </c:pt>
                <c:pt idx="64114">
                  <c:v>213.582985999892</c:v>
                </c:pt>
                <c:pt idx="64115">
                  <c:v>213.58352500010301</c:v>
                </c:pt>
                <c:pt idx="64116">
                  <c:v>213.58450500019899</c:v>
                </c:pt>
                <c:pt idx="64117">
                  <c:v>213.58522799982802</c:v>
                </c:pt>
                <c:pt idx="64118">
                  <c:v>213.599335999788</c:v>
                </c:pt>
                <c:pt idx="64119">
                  <c:v>213.600128000052</c:v>
                </c:pt>
                <c:pt idx="64120">
                  <c:v>213.60080900012599</c:v>
                </c:pt>
                <c:pt idx="64121">
                  <c:v>213.60614200011599</c:v>
                </c:pt>
                <c:pt idx="64122">
                  <c:v>213.607334999778</c:v>
                </c:pt>
                <c:pt idx="64123">
                  <c:v>213.60847799996901</c:v>
                </c:pt>
                <c:pt idx="64124">
                  <c:v>213.61600599993801</c:v>
                </c:pt>
                <c:pt idx="64125">
                  <c:v>213.65106700022798</c:v>
                </c:pt>
                <c:pt idx="64126">
                  <c:v>213.67221699983901</c:v>
                </c:pt>
                <c:pt idx="64127">
                  <c:v>213.67285999985998</c:v>
                </c:pt>
                <c:pt idx="64128">
                  <c:v>213.67316899977499</c:v>
                </c:pt>
                <c:pt idx="64129">
                  <c:v>213.67416400016702</c:v>
                </c:pt>
                <c:pt idx="64130">
                  <c:v>213.675152000178</c:v>
                </c:pt>
                <c:pt idx="64131">
                  <c:v>213.67662100010401</c:v>
                </c:pt>
                <c:pt idx="64132">
                  <c:v>213.677132000157</c:v>
                </c:pt>
                <c:pt idx="64133">
                  <c:v>213.67811700019899</c:v>
                </c:pt>
                <c:pt idx="64134">
                  <c:v>213.678773000083</c:v>
                </c:pt>
                <c:pt idx="64135">
                  <c:v>213.68299599998798</c:v>
                </c:pt>
                <c:pt idx="64136">
                  <c:v>213.683352999851</c:v>
                </c:pt>
                <c:pt idx="64137">
                  <c:v>213.68405300017901</c:v>
                </c:pt>
                <c:pt idx="64138">
                  <c:v>213.68455199990402</c:v>
                </c:pt>
                <c:pt idx="64139">
                  <c:v>213.686426000094</c:v>
                </c:pt>
                <c:pt idx="64140">
                  <c:v>213.68705599979799</c:v>
                </c:pt>
                <c:pt idx="64141">
                  <c:v>213.68820899988299</c:v>
                </c:pt>
                <c:pt idx="64142">
                  <c:v>213.68908400017898</c:v>
                </c:pt>
                <c:pt idx="64143">
                  <c:v>213.69207999987302</c:v>
                </c:pt>
                <c:pt idx="64144">
                  <c:v>213.69275500001001</c:v>
                </c:pt>
                <c:pt idx="64145">
                  <c:v>213.69404799997898</c:v>
                </c:pt>
                <c:pt idx="64146">
                  <c:v>213.694981000116</c:v>
                </c:pt>
                <c:pt idx="64147">
                  <c:v>213.72738999980299</c:v>
                </c:pt>
                <c:pt idx="64148">
                  <c:v>213.74005699999501</c:v>
                </c:pt>
                <c:pt idx="64149">
                  <c:v>213.74070699994201</c:v>
                </c:pt>
                <c:pt idx="64150">
                  <c:v>213.74198200010099</c:v>
                </c:pt>
                <c:pt idx="64151">
                  <c:v>213.742991999879</c:v>
                </c:pt>
                <c:pt idx="64152">
                  <c:v>213.74558800016499</c:v>
                </c:pt>
                <c:pt idx="64153">
                  <c:v>213.754272000187</c:v>
                </c:pt>
                <c:pt idx="64154">
                  <c:v>213.76455100016702</c:v>
                </c:pt>
                <c:pt idx="64155">
                  <c:v>213.76533000011401</c:v>
                </c:pt>
                <c:pt idx="64156">
                  <c:v>213.76656800020999</c:v>
                </c:pt>
                <c:pt idx="64157">
                  <c:v>213.768143999914</c:v>
                </c:pt>
                <c:pt idx="64158">
                  <c:v>213.77010000014701</c:v>
                </c:pt>
                <c:pt idx="64159">
                  <c:v>213.77072599989302</c:v>
                </c:pt>
                <c:pt idx="64160">
                  <c:v>213.77193599983002</c:v>
                </c:pt>
                <c:pt idx="64161">
                  <c:v>213.77271600022101</c:v>
                </c:pt>
                <c:pt idx="64162">
                  <c:v>213.77396199977699</c:v>
                </c:pt>
                <c:pt idx="64163">
                  <c:v>213.77450399995701</c:v>
                </c:pt>
                <c:pt idx="64164">
                  <c:v>213.77468499986199</c:v>
                </c:pt>
                <c:pt idx="64165">
                  <c:v>213.77538200022101</c:v>
                </c:pt>
                <c:pt idx="64166">
                  <c:v>213.77538400020001</c:v>
                </c:pt>
                <c:pt idx="64167">
                  <c:v>213.77604100007298</c:v>
                </c:pt>
                <c:pt idx="64168">
                  <c:v>213.77675699977698</c:v>
                </c:pt>
                <c:pt idx="64169">
                  <c:v>213.777600999947</c:v>
                </c:pt>
                <c:pt idx="64170">
                  <c:v>213.780676000169</c:v>
                </c:pt>
                <c:pt idx="64171">
                  <c:v>213.781414000095</c:v>
                </c:pt>
                <c:pt idx="64172">
                  <c:v>213.78284299998901</c:v>
                </c:pt>
                <c:pt idx="64173">
                  <c:v>213.783902000159</c:v>
                </c:pt>
                <c:pt idx="64174">
                  <c:v>213.78588500010602</c:v>
                </c:pt>
                <c:pt idx="64175">
                  <c:v>213.78824200019099</c:v>
                </c:pt>
                <c:pt idx="64176">
                  <c:v>213.799048000055</c:v>
                </c:pt>
                <c:pt idx="64177">
                  <c:v>213.799540999843</c:v>
                </c:pt>
                <c:pt idx="64178">
                  <c:v>213.800485999854</c:v>
                </c:pt>
                <c:pt idx="64179">
                  <c:v>213.80116799991802</c:v>
                </c:pt>
                <c:pt idx="64180">
                  <c:v>213.80776600017199</c:v>
                </c:pt>
                <c:pt idx="64181">
                  <c:v>213.81380599996098</c:v>
                </c:pt>
                <c:pt idx="64182">
                  <c:v>213.81441599987701</c:v>
                </c:pt>
                <c:pt idx="64183">
                  <c:v>213.815437999983</c:v>
                </c:pt>
                <c:pt idx="64184">
                  <c:v>213.816228999803</c:v>
                </c:pt>
                <c:pt idx="64185">
                  <c:v>213.83964500000701</c:v>
                </c:pt>
                <c:pt idx="64186">
                  <c:v>213.840114000049</c:v>
                </c:pt>
                <c:pt idx="64187">
                  <c:v>213.840955999785</c:v>
                </c:pt>
                <c:pt idx="64188">
                  <c:v>213.84145999991199</c:v>
                </c:pt>
                <c:pt idx="64189">
                  <c:v>213.84149799996501</c:v>
                </c:pt>
                <c:pt idx="64190">
                  <c:v>213.84281200016599</c:v>
                </c:pt>
                <c:pt idx="64191">
                  <c:v>213.85474299995602</c:v>
                </c:pt>
                <c:pt idx="64192">
                  <c:v>213.87654599993701</c:v>
                </c:pt>
                <c:pt idx="64193">
                  <c:v>213.877285999842</c:v>
                </c:pt>
                <c:pt idx="64194">
                  <c:v>213.89069299993901</c:v>
                </c:pt>
                <c:pt idx="64195">
                  <c:v>213.90757300014201</c:v>
                </c:pt>
                <c:pt idx="64196">
                  <c:v>213.90809600006801</c:v>
                </c:pt>
                <c:pt idx="64197">
                  <c:v>213.90923999979299</c:v>
                </c:pt>
                <c:pt idx="64198">
                  <c:v>213.90972200015301</c:v>
                </c:pt>
                <c:pt idx="64199">
                  <c:v>213.90983899982501</c:v>
                </c:pt>
                <c:pt idx="64200">
                  <c:v>213.91005399982501</c:v>
                </c:pt>
                <c:pt idx="64201">
                  <c:v>213.910728999962</c:v>
                </c:pt>
                <c:pt idx="64202">
                  <c:v>213.91134599980398</c:v>
                </c:pt>
                <c:pt idx="64203">
                  <c:v>213.91259499978301</c:v>
                </c:pt>
                <c:pt idx="64204">
                  <c:v>213.91346500013199</c:v>
                </c:pt>
                <c:pt idx="64205">
                  <c:v>213.91648899998398</c:v>
                </c:pt>
                <c:pt idx="64206">
                  <c:v>213.91712200011102</c:v>
                </c:pt>
                <c:pt idx="64207">
                  <c:v>213.92007199983701</c:v>
                </c:pt>
                <c:pt idx="64208">
                  <c:v>213.92045299990002</c:v>
                </c:pt>
                <c:pt idx="64209">
                  <c:v>213.92122199995299</c:v>
                </c:pt>
                <c:pt idx="64210">
                  <c:v>213.92145400022798</c:v>
                </c:pt>
                <c:pt idx="64211">
                  <c:v>213.92529200011199</c:v>
                </c:pt>
                <c:pt idx="64212">
                  <c:v>213.925668000229</c:v>
                </c:pt>
                <c:pt idx="64213">
                  <c:v>213.92693200004899</c:v>
                </c:pt>
                <c:pt idx="64214">
                  <c:v>213.927050000165</c:v>
                </c:pt>
                <c:pt idx="64215">
                  <c:v>213.927174000218</c:v>
                </c:pt>
                <c:pt idx="64216">
                  <c:v>213.92728699993302</c:v>
                </c:pt>
                <c:pt idx="64217">
                  <c:v>213.92828799980597</c:v>
                </c:pt>
                <c:pt idx="64218">
                  <c:v>213.92862399988999</c:v>
                </c:pt>
                <c:pt idx="64219">
                  <c:v>213.92919600020798</c:v>
                </c:pt>
                <c:pt idx="64220">
                  <c:v>213.92930499996501</c:v>
                </c:pt>
                <c:pt idx="64221">
                  <c:v>213.92974399986898</c:v>
                </c:pt>
                <c:pt idx="64222">
                  <c:v>213.93013999977401</c:v>
                </c:pt>
                <c:pt idx="64223">
                  <c:v>213.93048800018701</c:v>
                </c:pt>
                <c:pt idx="64224">
                  <c:v>213.93080999996502</c:v>
                </c:pt>
                <c:pt idx="64225">
                  <c:v>213.96123800013802</c:v>
                </c:pt>
                <c:pt idx="64226">
                  <c:v>213.96187600021202</c:v>
                </c:pt>
                <c:pt idx="64227">
                  <c:v>213.96298299987302</c:v>
                </c:pt>
                <c:pt idx="64228">
                  <c:v>213.963822000096</c:v>
                </c:pt>
                <c:pt idx="64229">
                  <c:v>213.96834899996901</c:v>
                </c:pt>
                <c:pt idx="64230">
                  <c:v>213.96870299986401</c:v>
                </c:pt>
                <c:pt idx="64231">
                  <c:v>213.969371000075</c:v>
                </c:pt>
                <c:pt idx="64232">
                  <c:v>213.96986099989502</c:v>
                </c:pt>
                <c:pt idx="64233">
                  <c:v>213.98387299996099</c:v>
                </c:pt>
                <c:pt idx="64234">
                  <c:v>213.99480999980301</c:v>
                </c:pt>
                <c:pt idx="64235">
                  <c:v>213.995454999803</c:v>
                </c:pt>
                <c:pt idx="64236">
                  <c:v>213.99674800022598</c:v>
                </c:pt>
                <c:pt idx="64237">
                  <c:v>213.99676700002598</c:v>
                </c:pt>
                <c:pt idx="64238">
                  <c:v>213.997141000163</c:v>
                </c:pt>
                <c:pt idx="64239">
                  <c:v>213.99762500004701</c:v>
                </c:pt>
                <c:pt idx="64240">
                  <c:v>213.997843000015</c:v>
                </c:pt>
                <c:pt idx="64241">
                  <c:v>213.99843600010999</c:v>
                </c:pt>
                <c:pt idx="64242">
                  <c:v>214.00638700015398</c:v>
                </c:pt>
                <c:pt idx="64243">
                  <c:v>214.00850999998502</c:v>
                </c:pt>
                <c:pt idx="64244">
                  <c:v>214.016148000155</c:v>
                </c:pt>
                <c:pt idx="64245">
                  <c:v>214.02251300014498</c:v>
                </c:pt>
                <c:pt idx="64246">
                  <c:v>214.023180999902</c:v>
                </c:pt>
                <c:pt idx="64247">
                  <c:v>214.024570000219</c:v>
                </c:pt>
                <c:pt idx="64248">
                  <c:v>214.02561300010299</c:v>
                </c:pt>
                <c:pt idx="64249">
                  <c:v>214.02711500013501</c:v>
                </c:pt>
                <c:pt idx="64250">
                  <c:v>214.04026500022101</c:v>
                </c:pt>
                <c:pt idx="64251">
                  <c:v>214.04750500005298</c:v>
                </c:pt>
                <c:pt idx="64252">
                  <c:v>214.04863599991501</c:v>
                </c:pt>
                <c:pt idx="64253">
                  <c:v>214.04934100019</c:v>
                </c:pt>
                <c:pt idx="64254">
                  <c:v>214.05059100015899</c:v>
                </c:pt>
                <c:pt idx="64255">
                  <c:v>214.05146200004302</c:v>
                </c:pt>
                <c:pt idx="64256">
                  <c:v>214.05704200014901</c:v>
                </c:pt>
                <c:pt idx="64257">
                  <c:v>214.06332100013898</c:v>
                </c:pt>
                <c:pt idx="64258">
                  <c:v>214.06369399983299</c:v>
                </c:pt>
                <c:pt idx="64259">
                  <c:v>214.06423700000201</c:v>
                </c:pt>
                <c:pt idx="64260">
                  <c:v>214.06465900008601</c:v>
                </c:pt>
                <c:pt idx="64261">
                  <c:v>214.064726999822</c:v>
                </c:pt>
                <c:pt idx="64262">
                  <c:v>214.06794299991802</c:v>
                </c:pt>
                <c:pt idx="64263">
                  <c:v>214.086865999888</c:v>
                </c:pt>
                <c:pt idx="64264">
                  <c:v>214.09176099996299</c:v>
                </c:pt>
                <c:pt idx="64265">
                  <c:v>214.09188500001599</c:v>
                </c:pt>
                <c:pt idx="64266">
                  <c:v>214.09243600009998</c:v>
                </c:pt>
                <c:pt idx="64267">
                  <c:v>214.09366699981499</c:v>
                </c:pt>
                <c:pt idx="64268">
                  <c:v>214.09463400004802</c:v>
                </c:pt>
                <c:pt idx="64269">
                  <c:v>214.11627299994501</c:v>
                </c:pt>
                <c:pt idx="64270">
                  <c:v>214.13075999998901</c:v>
                </c:pt>
                <c:pt idx="64271">
                  <c:v>214.131205999819</c:v>
                </c:pt>
                <c:pt idx="64272">
                  <c:v>214.13192099998901</c:v>
                </c:pt>
                <c:pt idx="64273">
                  <c:v>214.132855000116</c:v>
                </c:pt>
                <c:pt idx="64274">
                  <c:v>214.134067000031</c:v>
                </c:pt>
                <c:pt idx="64275">
                  <c:v>214.14383399996902</c:v>
                </c:pt>
                <c:pt idx="64276">
                  <c:v>214.144424000096</c:v>
                </c:pt>
                <c:pt idx="64277">
                  <c:v>214.14546899995898</c:v>
                </c:pt>
                <c:pt idx="64278">
                  <c:v>214.14614200011701</c:v>
                </c:pt>
                <c:pt idx="64279">
                  <c:v>214.15872899979101</c:v>
                </c:pt>
                <c:pt idx="64280">
                  <c:v>214.15939999997101</c:v>
                </c:pt>
                <c:pt idx="64281">
                  <c:v>214.160659999834</c:v>
                </c:pt>
                <c:pt idx="64282">
                  <c:v>214.16153000018298</c:v>
                </c:pt>
                <c:pt idx="64283">
                  <c:v>214.170101000036</c:v>
                </c:pt>
                <c:pt idx="64284">
                  <c:v>214.170396000099</c:v>
                </c:pt>
                <c:pt idx="64285">
                  <c:v>214.17105699992999</c:v>
                </c:pt>
                <c:pt idx="64286">
                  <c:v>214.17143300004602</c:v>
                </c:pt>
                <c:pt idx="64287">
                  <c:v>214.177918000132</c:v>
                </c:pt>
                <c:pt idx="64288">
                  <c:v>214.179438999963</c:v>
                </c:pt>
                <c:pt idx="64289">
                  <c:v>214.19357600007001</c:v>
                </c:pt>
                <c:pt idx="64290">
                  <c:v>214.19423099996399</c:v>
                </c:pt>
                <c:pt idx="64291">
                  <c:v>214.19546600009099</c:v>
                </c:pt>
                <c:pt idx="64292">
                  <c:v>214.19608599990099</c:v>
                </c:pt>
                <c:pt idx="64293">
                  <c:v>214.19623500014401</c:v>
                </c:pt>
                <c:pt idx="64294">
                  <c:v>214.197469999817</c:v>
                </c:pt>
                <c:pt idx="64295">
                  <c:v>214.19818799995397</c:v>
                </c:pt>
                <c:pt idx="64296">
                  <c:v>214.19954200018702</c:v>
                </c:pt>
                <c:pt idx="64297">
                  <c:v>214.20045100012402</c:v>
                </c:pt>
                <c:pt idx="64298">
                  <c:v>214.214440999967</c:v>
                </c:pt>
                <c:pt idx="64299">
                  <c:v>214.214610999988</c:v>
                </c:pt>
                <c:pt idx="64300">
                  <c:v>214.215032000083</c:v>
                </c:pt>
                <c:pt idx="64301">
                  <c:v>214.21571400014702</c:v>
                </c:pt>
                <c:pt idx="64302">
                  <c:v>214.21621799981901</c:v>
                </c:pt>
                <c:pt idx="64303">
                  <c:v>214.218032000189</c:v>
                </c:pt>
                <c:pt idx="64304">
                  <c:v>214.218444999914</c:v>
                </c:pt>
                <c:pt idx="64305">
                  <c:v>214.219057999798</c:v>
                </c:pt>
                <c:pt idx="64306">
                  <c:v>214.21951699994599</c:v>
                </c:pt>
                <c:pt idx="64307">
                  <c:v>214.227603999916</c:v>
                </c:pt>
                <c:pt idx="64308">
                  <c:v>214.25194799985502</c:v>
                </c:pt>
                <c:pt idx="64309">
                  <c:v>214.25230700015101</c:v>
                </c:pt>
                <c:pt idx="64310">
                  <c:v>214.25280599987599</c:v>
                </c:pt>
                <c:pt idx="64311">
                  <c:v>214.25323299990799</c:v>
                </c:pt>
                <c:pt idx="64312">
                  <c:v>214.255284000046</c:v>
                </c:pt>
                <c:pt idx="64313">
                  <c:v>214.26304599981401</c:v>
                </c:pt>
                <c:pt idx="64314">
                  <c:v>214.26886700009999</c:v>
                </c:pt>
                <c:pt idx="64315">
                  <c:v>214.26957399989899</c:v>
                </c:pt>
                <c:pt idx="64316">
                  <c:v>214.27099399988899</c:v>
                </c:pt>
                <c:pt idx="64317">
                  <c:v>214.27195800015301</c:v>
                </c:pt>
                <c:pt idx="64318">
                  <c:v>214.27495899979399</c:v>
                </c:pt>
                <c:pt idx="64319">
                  <c:v>214.29561500008199</c:v>
                </c:pt>
                <c:pt idx="64320">
                  <c:v>214.29615799979697</c:v>
                </c:pt>
                <c:pt idx="64321">
                  <c:v>214.29715600015598</c:v>
                </c:pt>
                <c:pt idx="64322">
                  <c:v>214.29725600000799</c:v>
                </c:pt>
                <c:pt idx="64323">
                  <c:v>214.29789000012499</c:v>
                </c:pt>
                <c:pt idx="64324">
                  <c:v>214.30734800014702</c:v>
                </c:pt>
                <c:pt idx="64325">
                  <c:v>214.3079880002</c:v>
                </c:pt>
                <c:pt idx="64326">
                  <c:v>214.30922899980899</c:v>
                </c:pt>
                <c:pt idx="64327">
                  <c:v>214.31004599980901</c:v>
                </c:pt>
                <c:pt idx="64328">
                  <c:v>214.31398000004199</c:v>
                </c:pt>
                <c:pt idx="64329">
                  <c:v>214.33506399989702</c:v>
                </c:pt>
                <c:pt idx="64330">
                  <c:v>214.33570299996001</c:v>
                </c:pt>
                <c:pt idx="64331">
                  <c:v>214.33677300001298</c:v>
                </c:pt>
                <c:pt idx="64332">
                  <c:v>214.33718600019299</c:v>
                </c:pt>
                <c:pt idx="64333">
                  <c:v>214.337603999865</c:v>
                </c:pt>
                <c:pt idx="64334">
                  <c:v>214.33785199997101</c:v>
                </c:pt>
                <c:pt idx="64335">
                  <c:v>214.33923599988699</c:v>
                </c:pt>
                <c:pt idx="64336">
                  <c:v>214.34004399998199</c:v>
                </c:pt>
                <c:pt idx="64337">
                  <c:v>214.34021300001402</c:v>
                </c:pt>
                <c:pt idx="64338">
                  <c:v>214.35571399979298</c:v>
                </c:pt>
                <c:pt idx="64339">
                  <c:v>214.35641300013199</c:v>
                </c:pt>
                <c:pt idx="64340">
                  <c:v>214.35768399987799</c:v>
                </c:pt>
                <c:pt idx="64341">
                  <c:v>214.358618999995</c:v>
                </c:pt>
                <c:pt idx="64342">
                  <c:v>214.36493200007999</c:v>
                </c:pt>
                <c:pt idx="64343">
                  <c:v>214.384364000125</c:v>
                </c:pt>
                <c:pt idx="64344">
                  <c:v>214.38507199991301</c:v>
                </c:pt>
                <c:pt idx="64345">
                  <c:v>214.38604300010402</c:v>
                </c:pt>
                <c:pt idx="64346">
                  <c:v>214.386314999956</c:v>
                </c:pt>
                <c:pt idx="64347">
                  <c:v>214.387350999913</c:v>
                </c:pt>
                <c:pt idx="64348">
                  <c:v>214.40489599990499</c:v>
                </c:pt>
                <c:pt idx="64349">
                  <c:v>214.405499999884</c:v>
                </c:pt>
                <c:pt idx="64350">
                  <c:v>214.40553999991599</c:v>
                </c:pt>
                <c:pt idx="64351">
                  <c:v>214.40682000002198</c:v>
                </c:pt>
                <c:pt idx="64352">
                  <c:v>214.40768999991599</c:v>
                </c:pt>
                <c:pt idx="64353">
                  <c:v>214.41519000018098</c:v>
                </c:pt>
                <c:pt idx="64354">
                  <c:v>214.417879999928</c:v>
                </c:pt>
                <c:pt idx="64355">
                  <c:v>214.41860699997</c:v>
                </c:pt>
                <c:pt idx="64356">
                  <c:v>214.41984100010799</c:v>
                </c:pt>
                <c:pt idx="64357">
                  <c:v>214.42075000004399</c:v>
                </c:pt>
                <c:pt idx="64358">
                  <c:v>214.42218299989599</c:v>
                </c:pt>
                <c:pt idx="64359">
                  <c:v>214.42263800008701</c:v>
                </c:pt>
                <c:pt idx="64360">
                  <c:v>214.42348700020301</c:v>
                </c:pt>
                <c:pt idx="64361">
                  <c:v>214.42406699998099</c:v>
                </c:pt>
                <c:pt idx="64362">
                  <c:v>214.46328299998601</c:v>
                </c:pt>
                <c:pt idx="64363">
                  <c:v>214.46344400010202</c:v>
                </c:pt>
                <c:pt idx="64364">
                  <c:v>214.463700000123</c:v>
                </c:pt>
                <c:pt idx="64365">
                  <c:v>214.46374700008101</c:v>
                </c:pt>
                <c:pt idx="64366">
                  <c:v>214.46437399981701</c:v>
                </c:pt>
                <c:pt idx="64367">
                  <c:v>214.464399999997</c:v>
                </c:pt>
                <c:pt idx="64368">
                  <c:v>214.46486800005002</c:v>
                </c:pt>
                <c:pt idx="64369">
                  <c:v>214.465471000039</c:v>
                </c:pt>
                <c:pt idx="64370">
                  <c:v>214.46669999977499</c:v>
                </c:pt>
                <c:pt idx="64371">
                  <c:v>214.47424400003001</c:v>
                </c:pt>
                <c:pt idx="64372">
                  <c:v>214.47489399997698</c:v>
                </c:pt>
                <c:pt idx="64373">
                  <c:v>214.476151999861</c:v>
                </c:pt>
                <c:pt idx="64374">
                  <c:v>214.47703700005098</c:v>
                </c:pt>
                <c:pt idx="64375">
                  <c:v>214.48587099985099</c:v>
                </c:pt>
                <c:pt idx="64376">
                  <c:v>214.486066000063</c:v>
                </c:pt>
                <c:pt idx="64377">
                  <c:v>214.48805099998901</c:v>
                </c:pt>
                <c:pt idx="64378">
                  <c:v>214.48871499978799</c:v>
                </c:pt>
                <c:pt idx="64379">
                  <c:v>214.490032999947</c:v>
                </c:pt>
                <c:pt idx="64380">
                  <c:v>214.491010000074</c:v>
                </c:pt>
                <c:pt idx="64381">
                  <c:v>214.49457300013802</c:v>
                </c:pt>
                <c:pt idx="64382">
                  <c:v>214.51070800003401</c:v>
                </c:pt>
                <c:pt idx="64383">
                  <c:v>214.513342999907</c:v>
                </c:pt>
                <c:pt idx="64384">
                  <c:v>214.51398899989701</c:v>
                </c:pt>
                <c:pt idx="64385">
                  <c:v>214.51490400022502</c:v>
                </c:pt>
                <c:pt idx="64386">
                  <c:v>214.514959000098</c:v>
                </c:pt>
                <c:pt idx="64387">
                  <c:v>214.51547800006603</c:v>
                </c:pt>
                <c:pt idx="64388">
                  <c:v>214.51602099978101</c:v>
                </c:pt>
                <c:pt idx="64389">
                  <c:v>214.51638799999202</c:v>
                </c:pt>
                <c:pt idx="64390">
                  <c:v>214.51708499989701</c:v>
                </c:pt>
                <c:pt idx="64391">
                  <c:v>214.521018000141</c:v>
                </c:pt>
                <c:pt idx="64392">
                  <c:v>214.52155399992901</c:v>
                </c:pt>
                <c:pt idx="64393">
                  <c:v>214.523957999972</c:v>
                </c:pt>
                <c:pt idx="64394">
                  <c:v>214.523971999824</c:v>
                </c:pt>
                <c:pt idx="64395">
                  <c:v>214.524239000184</c:v>
                </c:pt>
                <c:pt idx="64396">
                  <c:v>214.52634900015198</c:v>
                </c:pt>
                <c:pt idx="64397">
                  <c:v>214.526602000205</c:v>
                </c:pt>
                <c:pt idx="64398">
                  <c:v>214.52699500014199</c:v>
                </c:pt>
                <c:pt idx="64399">
                  <c:v>214.52715900022599</c:v>
                </c:pt>
                <c:pt idx="64400">
                  <c:v>214.52794400011001</c:v>
                </c:pt>
                <c:pt idx="64401">
                  <c:v>214.52803300007798</c:v>
                </c:pt>
                <c:pt idx="64402">
                  <c:v>214.528100999814</c:v>
                </c:pt>
                <c:pt idx="64403">
                  <c:v>214.52816700002501</c:v>
                </c:pt>
                <c:pt idx="64404">
                  <c:v>214.52879800017399</c:v>
                </c:pt>
                <c:pt idx="64405">
                  <c:v>214.529822999793</c:v>
                </c:pt>
                <c:pt idx="64406">
                  <c:v>214.530319000004</c:v>
                </c:pt>
                <c:pt idx="64407">
                  <c:v>214.530664999983</c:v>
                </c:pt>
                <c:pt idx="64408">
                  <c:v>214.53237600007901</c:v>
                </c:pt>
                <c:pt idx="64409">
                  <c:v>214.53313600022702</c:v>
                </c:pt>
                <c:pt idx="64410">
                  <c:v>214.53403499981499</c:v>
                </c:pt>
                <c:pt idx="64411">
                  <c:v>214.53443100017398</c:v>
                </c:pt>
                <c:pt idx="64412">
                  <c:v>214.53467299988898</c:v>
                </c:pt>
                <c:pt idx="64413">
                  <c:v>214.53511900017398</c:v>
                </c:pt>
                <c:pt idx="64414">
                  <c:v>214.53531699989901</c:v>
                </c:pt>
                <c:pt idx="64415">
                  <c:v>214.53572900009002</c:v>
                </c:pt>
                <c:pt idx="64416">
                  <c:v>214.53627500022699</c:v>
                </c:pt>
                <c:pt idx="64417">
                  <c:v>214.54277100019601</c:v>
                </c:pt>
                <c:pt idx="64418">
                  <c:v>214.546324999901</c:v>
                </c:pt>
                <c:pt idx="64419">
                  <c:v>214.54704100005901</c:v>
                </c:pt>
                <c:pt idx="64420">
                  <c:v>214.548284000102</c:v>
                </c:pt>
                <c:pt idx="64421">
                  <c:v>214.549198999975</c:v>
                </c:pt>
                <c:pt idx="64422">
                  <c:v>214.565822000167</c:v>
                </c:pt>
                <c:pt idx="64423">
                  <c:v>214.57753999993602</c:v>
                </c:pt>
                <c:pt idx="64424">
                  <c:v>214.57803700013699</c:v>
                </c:pt>
                <c:pt idx="64425">
                  <c:v>214.57885600011599</c:v>
                </c:pt>
                <c:pt idx="64426">
                  <c:v>214.57945800011598</c:v>
                </c:pt>
                <c:pt idx="64427">
                  <c:v>214.58864299984199</c:v>
                </c:pt>
                <c:pt idx="64428">
                  <c:v>214.58934600013802</c:v>
                </c:pt>
                <c:pt idx="64429">
                  <c:v>214.590600000065</c:v>
                </c:pt>
                <c:pt idx="64430">
                  <c:v>214.59196800014902</c:v>
                </c:pt>
                <c:pt idx="64431">
                  <c:v>214.59363199983201</c:v>
                </c:pt>
                <c:pt idx="64432">
                  <c:v>214.59758899982199</c:v>
                </c:pt>
                <c:pt idx="64433">
                  <c:v>214.617438000004</c:v>
                </c:pt>
                <c:pt idx="64434">
                  <c:v>214.625077000164</c:v>
                </c:pt>
                <c:pt idx="64435">
                  <c:v>214.628030999847</c:v>
                </c:pt>
                <c:pt idx="64436">
                  <c:v>214.63419000019698</c:v>
                </c:pt>
                <c:pt idx="64437">
                  <c:v>214.63791299993301</c:v>
                </c:pt>
                <c:pt idx="64438">
                  <c:v>214.66391400008402</c:v>
                </c:pt>
                <c:pt idx="64439">
                  <c:v>214.69617399998199</c:v>
                </c:pt>
                <c:pt idx="64440">
                  <c:v>214.696614999866</c:v>
                </c:pt>
                <c:pt idx="64441">
                  <c:v>214.70322899995099</c:v>
                </c:pt>
                <c:pt idx="64442">
                  <c:v>214.73504899995501</c:v>
                </c:pt>
                <c:pt idx="64443">
                  <c:v>214.73571700016601</c:v>
                </c:pt>
                <c:pt idx="64444">
                  <c:v>214.737004000198</c:v>
                </c:pt>
                <c:pt idx="64445">
                  <c:v>214.73780299993399</c:v>
                </c:pt>
                <c:pt idx="64446">
                  <c:v>214.74026899977599</c:v>
                </c:pt>
                <c:pt idx="64447">
                  <c:v>214.74065700022001</c:v>
                </c:pt>
                <c:pt idx="64448">
                  <c:v>214.74146399987097</c:v>
                </c:pt>
                <c:pt idx="64449">
                  <c:v>214.74197799989199</c:v>
                </c:pt>
                <c:pt idx="64450">
                  <c:v>214.75018099999897</c:v>
                </c:pt>
                <c:pt idx="64451">
                  <c:v>214.75085900010498</c:v>
                </c:pt>
                <c:pt idx="64452">
                  <c:v>214.75210800008401</c:v>
                </c:pt>
                <c:pt idx="64453">
                  <c:v>214.75302799990402</c:v>
                </c:pt>
                <c:pt idx="64454">
                  <c:v>214.79352899996201</c:v>
                </c:pt>
                <c:pt idx="64455">
                  <c:v>214.79417799992001</c:v>
                </c:pt>
                <c:pt idx="64456">
                  <c:v>214.79555899986698</c:v>
                </c:pt>
                <c:pt idx="64457">
                  <c:v>214.79642099984602</c:v>
                </c:pt>
                <c:pt idx="64458">
                  <c:v>214.798806000089</c:v>
                </c:pt>
                <c:pt idx="64459">
                  <c:v>214.799520999804</c:v>
                </c:pt>
                <c:pt idx="64460">
                  <c:v>214.80054499988898</c:v>
                </c:pt>
                <c:pt idx="64461">
                  <c:v>214.80081400022701</c:v>
                </c:pt>
                <c:pt idx="64462">
                  <c:v>214.80127399990999</c:v>
                </c:pt>
                <c:pt idx="64463">
                  <c:v>214.80178999991</c:v>
                </c:pt>
                <c:pt idx="64464">
                  <c:v>214.802508000047</c:v>
                </c:pt>
                <c:pt idx="64465">
                  <c:v>214.80254600009999</c:v>
                </c:pt>
                <c:pt idx="64466">
                  <c:v>214.80312199992099</c:v>
                </c:pt>
                <c:pt idx="64467">
                  <c:v>214.803438000217</c:v>
                </c:pt>
                <c:pt idx="64468">
                  <c:v>214.80532299983599</c:v>
                </c:pt>
                <c:pt idx="64469">
                  <c:v>214.80602700012201</c:v>
                </c:pt>
                <c:pt idx="64470">
                  <c:v>214.807441000175</c:v>
                </c:pt>
                <c:pt idx="64471">
                  <c:v>214.808312000059</c:v>
                </c:pt>
                <c:pt idx="64472">
                  <c:v>214.819135000198</c:v>
                </c:pt>
                <c:pt idx="64473">
                  <c:v>214.81955099989102</c:v>
                </c:pt>
                <c:pt idx="64474">
                  <c:v>214.82033599977498</c:v>
                </c:pt>
                <c:pt idx="64475">
                  <c:v>214.82077900009199</c:v>
                </c:pt>
                <c:pt idx="64476">
                  <c:v>214.82088499987998</c:v>
                </c:pt>
                <c:pt idx="64477">
                  <c:v>214.82290599988099</c:v>
                </c:pt>
                <c:pt idx="64478">
                  <c:v>214.823656000135</c:v>
                </c:pt>
                <c:pt idx="64479">
                  <c:v>214.824933999807</c:v>
                </c:pt>
                <c:pt idx="64480">
                  <c:v>214.82612699992299</c:v>
                </c:pt>
                <c:pt idx="64481">
                  <c:v>214.85594600016998</c:v>
                </c:pt>
                <c:pt idx="64482">
                  <c:v>214.85738599994801</c:v>
                </c:pt>
                <c:pt idx="64483">
                  <c:v>214.85747199994799</c:v>
                </c:pt>
                <c:pt idx="64484">
                  <c:v>214.87411799989701</c:v>
                </c:pt>
                <c:pt idx="64485">
                  <c:v>214.87484299996098</c:v>
                </c:pt>
                <c:pt idx="64486">
                  <c:v>214.87642600004602</c:v>
                </c:pt>
                <c:pt idx="64487">
                  <c:v>214.87753900009901</c:v>
                </c:pt>
                <c:pt idx="64488">
                  <c:v>214.88071200019402</c:v>
                </c:pt>
                <c:pt idx="64489">
                  <c:v>214.90564599980598</c:v>
                </c:pt>
                <c:pt idx="64490">
                  <c:v>214.90896800014499</c:v>
                </c:pt>
                <c:pt idx="64491">
                  <c:v>214.90967399995398</c:v>
                </c:pt>
                <c:pt idx="64492">
                  <c:v>214.91084499984899</c:v>
                </c:pt>
                <c:pt idx="64493">
                  <c:v>214.91100100001799</c:v>
                </c:pt>
                <c:pt idx="64494">
                  <c:v>214.91163800010301</c:v>
                </c:pt>
                <c:pt idx="64495">
                  <c:v>214.93364500020098</c:v>
                </c:pt>
                <c:pt idx="64496">
                  <c:v>214.934400999936</c:v>
                </c:pt>
                <c:pt idx="64497">
                  <c:v>214.93579500020098</c:v>
                </c:pt>
                <c:pt idx="64498">
                  <c:v>214.93747300018998</c:v>
                </c:pt>
                <c:pt idx="64499">
                  <c:v>214.94001300015898</c:v>
                </c:pt>
                <c:pt idx="64500">
                  <c:v>214.940679999926</c:v>
                </c:pt>
                <c:pt idx="64501">
                  <c:v>214.9418099998</c:v>
                </c:pt>
                <c:pt idx="64502">
                  <c:v>214.942661999884</c:v>
                </c:pt>
                <c:pt idx="64503">
                  <c:v>214.952967000044</c:v>
                </c:pt>
                <c:pt idx="64504">
                  <c:v>214.95357000003401</c:v>
                </c:pt>
                <c:pt idx="64505">
                  <c:v>214.95461499989599</c:v>
                </c:pt>
                <c:pt idx="64506">
                  <c:v>214.954940000097</c:v>
                </c:pt>
                <c:pt idx="64507">
                  <c:v>214.955742999791</c:v>
                </c:pt>
                <c:pt idx="64508">
                  <c:v>214.97700100007901</c:v>
                </c:pt>
                <c:pt idx="64509">
                  <c:v>214.97756799999402</c:v>
                </c:pt>
                <c:pt idx="64510">
                  <c:v>214.978750000227</c:v>
                </c:pt>
                <c:pt idx="64511">
                  <c:v>214.97965600019501</c:v>
                </c:pt>
                <c:pt idx="64512">
                  <c:v>214.98322900015398</c:v>
                </c:pt>
                <c:pt idx="64513">
                  <c:v>214.98372199994199</c:v>
                </c:pt>
                <c:pt idx="64514">
                  <c:v>214.98475499993199</c:v>
                </c:pt>
                <c:pt idx="64515">
                  <c:v>214.98546700013301</c:v>
                </c:pt>
                <c:pt idx="64516">
                  <c:v>214.98791300018598</c:v>
                </c:pt>
                <c:pt idx="64517">
                  <c:v>215.00056800005001</c:v>
                </c:pt>
                <c:pt idx="64518">
                  <c:v>215.00081700014499</c:v>
                </c:pt>
                <c:pt idx="64519">
                  <c:v>215.001250000113</c:v>
                </c:pt>
                <c:pt idx="64520">
                  <c:v>215.00151100008199</c:v>
                </c:pt>
                <c:pt idx="64521">
                  <c:v>215.002416000061</c:v>
                </c:pt>
                <c:pt idx="64522">
                  <c:v>215.00259100002899</c:v>
                </c:pt>
                <c:pt idx="64523">
                  <c:v>215.002822999849</c:v>
                </c:pt>
                <c:pt idx="64524">
                  <c:v>215.00360399977498</c:v>
                </c:pt>
                <c:pt idx="64525">
                  <c:v>215.003866000188</c:v>
                </c:pt>
                <c:pt idx="64526">
                  <c:v>215.02078399998899</c:v>
                </c:pt>
                <c:pt idx="64527">
                  <c:v>215.027712999926</c:v>
                </c:pt>
                <c:pt idx="64528">
                  <c:v>215.03586400012802</c:v>
                </c:pt>
                <c:pt idx="64529">
                  <c:v>215.046321000045</c:v>
                </c:pt>
                <c:pt idx="64530">
                  <c:v>215.04682000022501</c:v>
                </c:pt>
                <c:pt idx="64531">
                  <c:v>215.04746099981202</c:v>
                </c:pt>
                <c:pt idx="64532">
                  <c:v>215.048653999929</c:v>
                </c:pt>
                <c:pt idx="64533">
                  <c:v>215.04954600004501</c:v>
                </c:pt>
                <c:pt idx="64534">
                  <c:v>215.05532099990799</c:v>
                </c:pt>
                <c:pt idx="64535">
                  <c:v>215.055864000078</c:v>
                </c:pt>
                <c:pt idx="64536">
                  <c:v>215.05686699993001</c:v>
                </c:pt>
                <c:pt idx="64537">
                  <c:v>215.05856000021498</c:v>
                </c:pt>
                <c:pt idx="64538">
                  <c:v>215.060348999941</c:v>
                </c:pt>
                <c:pt idx="64539">
                  <c:v>215.06748199999402</c:v>
                </c:pt>
                <c:pt idx="64540">
                  <c:v>215.06813699988899</c:v>
                </c:pt>
                <c:pt idx="64541">
                  <c:v>215.06925399989899</c:v>
                </c:pt>
                <c:pt idx="64542">
                  <c:v>215.07005000012202</c:v>
                </c:pt>
                <c:pt idx="64543">
                  <c:v>215.093296999839</c:v>
                </c:pt>
                <c:pt idx="64544">
                  <c:v>215.09394799977599</c:v>
                </c:pt>
                <c:pt idx="64545">
                  <c:v>215.09504300001902</c:v>
                </c:pt>
                <c:pt idx="64546">
                  <c:v>215.095381000082</c:v>
                </c:pt>
                <c:pt idx="64547">
                  <c:v>215.09591699987098</c:v>
                </c:pt>
                <c:pt idx="64548">
                  <c:v>215.102737000052</c:v>
                </c:pt>
                <c:pt idx="64549">
                  <c:v>215.103116000136</c:v>
                </c:pt>
                <c:pt idx="64550">
                  <c:v>215.10390100001999</c:v>
                </c:pt>
                <c:pt idx="64551">
                  <c:v>215.104401000189</c:v>
                </c:pt>
                <c:pt idx="64552">
                  <c:v>215.10693199979801</c:v>
                </c:pt>
                <c:pt idx="64553">
                  <c:v>215.13679899999201</c:v>
                </c:pt>
                <c:pt idx="64554">
                  <c:v>215.13752300006601</c:v>
                </c:pt>
                <c:pt idx="64555">
                  <c:v>215.13873499998201</c:v>
                </c:pt>
                <c:pt idx="64556">
                  <c:v>215.13907300004499</c:v>
                </c:pt>
                <c:pt idx="64557">
                  <c:v>215.13970800015102</c:v>
                </c:pt>
                <c:pt idx="64558">
                  <c:v>215.14914899989799</c:v>
                </c:pt>
                <c:pt idx="64559">
                  <c:v>215.16492599994299</c:v>
                </c:pt>
                <c:pt idx="64560">
                  <c:v>215.16563300019601</c:v>
                </c:pt>
                <c:pt idx="64561">
                  <c:v>215.16678899979499</c:v>
                </c:pt>
                <c:pt idx="64562">
                  <c:v>215.16758899997501</c:v>
                </c:pt>
                <c:pt idx="64563">
                  <c:v>215.18006499991301</c:v>
                </c:pt>
                <c:pt idx="64564">
                  <c:v>215.18825700013599</c:v>
                </c:pt>
                <c:pt idx="64565">
                  <c:v>215.18880800022001</c:v>
                </c:pt>
                <c:pt idx="64566">
                  <c:v>215.188837999903</c:v>
                </c:pt>
                <c:pt idx="64567">
                  <c:v>215.18924000019899</c:v>
                </c:pt>
                <c:pt idx="64568">
                  <c:v>215.189966999787</c:v>
                </c:pt>
                <c:pt idx="64569">
                  <c:v>215.190078999967</c:v>
                </c:pt>
                <c:pt idx="64570">
                  <c:v>215.19023700011502</c:v>
                </c:pt>
                <c:pt idx="64571">
                  <c:v>215.19062300012499</c:v>
                </c:pt>
                <c:pt idx="64572">
                  <c:v>215.19076499998798</c:v>
                </c:pt>
                <c:pt idx="64573">
                  <c:v>215.19092700009401</c:v>
                </c:pt>
                <c:pt idx="64574">
                  <c:v>215.19203099978699</c:v>
                </c:pt>
                <c:pt idx="64575">
                  <c:v>215.19319400022101</c:v>
                </c:pt>
                <c:pt idx="64576">
                  <c:v>215.19670399993601</c:v>
                </c:pt>
                <c:pt idx="64577">
                  <c:v>215.19736900017898</c:v>
                </c:pt>
                <c:pt idx="64578">
                  <c:v>215.19827700012601</c:v>
                </c:pt>
                <c:pt idx="64579">
                  <c:v>215.19866700009501</c:v>
                </c:pt>
                <c:pt idx="64580">
                  <c:v>215.19896500012601</c:v>
                </c:pt>
                <c:pt idx="64581">
                  <c:v>215.199585999926</c:v>
                </c:pt>
                <c:pt idx="64582">
                  <c:v>215.20029200018999</c:v>
                </c:pt>
                <c:pt idx="64583">
                  <c:v>215.200442999957</c:v>
                </c:pt>
                <c:pt idx="64584">
                  <c:v>215.20114699978799</c:v>
                </c:pt>
                <c:pt idx="64585">
                  <c:v>215.21299999994798</c:v>
                </c:pt>
                <c:pt idx="64586">
                  <c:v>215.23344200022598</c:v>
                </c:pt>
                <c:pt idx="64587">
                  <c:v>215.23735700020501</c:v>
                </c:pt>
                <c:pt idx="64588">
                  <c:v>215.23801900002499</c:v>
                </c:pt>
                <c:pt idx="64589">
                  <c:v>215.23927499992999</c:v>
                </c:pt>
                <c:pt idx="64590">
                  <c:v>215.24009199993</c:v>
                </c:pt>
                <c:pt idx="64591">
                  <c:v>215.24389500018501</c:v>
                </c:pt>
                <c:pt idx="64592">
                  <c:v>215.244413000164</c:v>
                </c:pt>
                <c:pt idx="64593">
                  <c:v>215.24448599984601</c:v>
                </c:pt>
                <c:pt idx="64594">
                  <c:v>215.24464799995198</c:v>
                </c:pt>
                <c:pt idx="64595">
                  <c:v>215.24511799998399</c:v>
                </c:pt>
                <c:pt idx="64596">
                  <c:v>215.24565400022701</c:v>
                </c:pt>
                <c:pt idx="64597">
                  <c:v>215.24645099998401</c:v>
                </c:pt>
                <c:pt idx="64598">
                  <c:v>215.24650499986799</c:v>
                </c:pt>
                <c:pt idx="64599">
                  <c:v>215.24738800007901</c:v>
                </c:pt>
                <c:pt idx="64600">
                  <c:v>215.25479000001698</c:v>
                </c:pt>
                <c:pt idx="64601">
                  <c:v>215.26678000009201</c:v>
                </c:pt>
                <c:pt idx="64602">
                  <c:v>215.26770199989102</c:v>
                </c:pt>
                <c:pt idx="64603">
                  <c:v>215.27146100015599</c:v>
                </c:pt>
                <c:pt idx="64604">
                  <c:v>215.29527800021202</c:v>
                </c:pt>
                <c:pt idx="64605">
                  <c:v>215.30426299977898</c:v>
                </c:pt>
                <c:pt idx="64606">
                  <c:v>215.31658000003497</c:v>
                </c:pt>
                <c:pt idx="64607">
                  <c:v>215.32794399990902</c:v>
                </c:pt>
                <c:pt idx="64608">
                  <c:v>215.32863299989901</c:v>
                </c:pt>
                <c:pt idx="64609">
                  <c:v>215.32981500013102</c:v>
                </c:pt>
                <c:pt idx="64610">
                  <c:v>215.33062800017399</c:v>
                </c:pt>
                <c:pt idx="64611">
                  <c:v>215.33286200019501</c:v>
                </c:pt>
                <c:pt idx="64612">
                  <c:v>215.33330200009001</c:v>
                </c:pt>
                <c:pt idx="64613">
                  <c:v>215.33422099992001</c:v>
                </c:pt>
                <c:pt idx="64614">
                  <c:v>215.33485200006899</c:v>
                </c:pt>
                <c:pt idx="64615">
                  <c:v>215.357212000071</c:v>
                </c:pt>
                <c:pt idx="64616">
                  <c:v>215.35785300011401</c:v>
                </c:pt>
                <c:pt idx="64617">
                  <c:v>215.35888500011399</c:v>
                </c:pt>
                <c:pt idx="64618">
                  <c:v>215.35964900022</c:v>
                </c:pt>
                <c:pt idx="64619">
                  <c:v>215.38352900006399</c:v>
                </c:pt>
                <c:pt idx="64620">
                  <c:v>215.396596000118</c:v>
                </c:pt>
                <c:pt idx="64621">
                  <c:v>215.39724800004399</c:v>
                </c:pt>
                <c:pt idx="64622">
                  <c:v>215.39852500018199</c:v>
                </c:pt>
                <c:pt idx="64623">
                  <c:v>215.39945299991803</c:v>
                </c:pt>
                <c:pt idx="64624">
                  <c:v>215.399837999939</c:v>
                </c:pt>
                <c:pt idx="64625">
                  <c:v>215.41331600019402</c:v>
                </c:pt>
                <c:pt idx="64626">
                  <c:v>215.41403299988801</c:v>
                </c:pt>
                <c:pt idx="64627">
                  <c:v>215.415351000046</c:v>
                </c:pt>
                <c:pt idx="64628">
                  <c:v>215.41626799989899</c:v>
                </c:pt>
                <c:pt idx="64629">
                  <c:v>215.42701199996299</c:v>
                </c:pt>
                <c:pt idx="64630">
                  <c:v>215.42759300018503</c:v>
                </c:pt>
                <c:pt idx="64631">
                  <c:v>215.428545000122</c:v>
                </c:pt>
                <c:pt idx="64632">
                  <c:v>215.42858800012201</c:v>
                </c:pt>
                <c:pt idx="64633">
                  <c:v>215.42910900006899</c:v>
                </c:pt>
                <c:pt idx="64634">
                  <c:v>215.429214999858</c:v>
                </c:pt>
                <c:pt idx="64635">
                  <c:v>215.42924899995299</c:v>
                </c:pt>
                <c:pt idx="64636">
                  <c:v>215.43042700022798</c:v>
                </c:pt>
                <c:pt idx="64637">
                  <c:v>215.43134700004802</c:v>
                </c:pt>
                <c:pt idx="64638">
                  <c:v>215.43741300001699</c:v>
                </c:pt>
                <c:pt idx="64639">
                  <c:v>215.43805600003901</c:v>
                </c:pt>
                <c:pt idx="64640">
                  <c:v>215.43863299984801</c:v>
                </c:pt>
                <c:pt idx="64641">
                  <c:v>215.439167000113</c:v>
                </c:pt>
                <c:pt idx="64642">
                  <c:v>215.439227999922</c:v>
                </c:pt>
                <c:pt idx="64643">
                  <c:v>215.44012499998598</c:v>
                </c:pt>
                <c:pt idx="64644">
                  <c:v>215.440202000081</c:v>
                </c:pt>
                <c:pt idx="64645">
                  <c:v>215.44090699990099</c:v>
                </c:pt>
                <c:pt idx="64646">
                  <c:v>215.45600099989301</c:v>
                </c:pt>
                <c:pt idx="64647">
                  <c:v>215.45638399993501</c:v>
                </c:pt>
                <c:pt idx="64648">
                  <c:v>215.45712099987199</c:v>
                </c:pt>
                <c:pt idx="64649">
                  <c:v>215.45763699987199</c:v>
                </c:pt>
                <c:pt idx="64650">
                  <c:v>215.463871999872</c:v>
                </c:pt>
                <c:pt idx="64651">
                  <c:v>215.465267000126</c:v>
                </c:pt>
                <c:pt idx="64652">
                  <c:v>215.465962000052</c:v>
                </c:pt>
                <c:pt idx="64653">
                  <c:v>215.467356999852</c:v>
                </c:pt>
                <c:pt idx="64654">
                  <c:v>215.46831400018999</c:v>
                </c:pt>
                <c:pt idx="64655">
                  <c:v>215.47526799986301</c:v>
                </c:pt>
                <c:pt idx="64656">
                  <c:v>215.47537900005401</c:v>
                </c:pt>
                <c:pt idx="64657">
                  <c:v>215.488479000214</c:v>
                </c:pt>
                <c:pt idx="64658">
                  <c:v>215.48917500012902</c:v>
                </c:pt>
                <c:pt idx="64659">
                  <c:v>215.490361999854</c:v>
                </c:pt>
                <c:pt idx="64660">
                  <c:v>215.49118499979099</c:v>
                </c:pt>
                <c:pt idx="64661">
                  <c:v>215.49870499984499</c:v>
                </c:pt>
                <c:pt idx="64662">
                  <c:v>215.499175999866</c:v>
                </c:pt>
                <c:pt idx="64663">
                  <c:v>215.50008900021498</c:v>
                </c:pt>
                <c:pt idx="64664">
                  <c:v>215.50077499978201</c:v>
                </c:pt>
                <c:pt idx="64665">
                  <c:v>215.516868000122</c:v>
                </c:pt>
                <c:pt idx="64666">
                  <c:v>215.52170399991101</c:v>
                </c:pt>
                <c:pt idx="64667">
                  <c:v>215.52407499984801</c:v>
                </c:pt>
                <c:pt idx="64668">
                  <c:v>215.53127500010299</c:v>
                </c:pt>
                <c:pt idx="64669">
                  <c:v>215.53191300017698</c:v>
                </c:pt>
                <c:pt idx="64670">
                  <c:v>215.533031000177</c:v>
                </c:pt>
                <c:pt idx="64671">
                  <c:v>215.53386100003902</c:v>
                </c:pt>
                <c:pt idx="64672">
                  <c:v>215.54334800020999</c:v>
                </c:pt>
                <c:pt idx="64673">
                  <c:v>215.54404400012498</c:v>
                </c:pt>
                <c:pt idx="64674">
                  <c:v>215.54529800005099</c:v>
                </c:pt>
                <c:pt idx="64675">
                  <c:v>215.54614800015699</c:v>
                </c:pt>
                <c:pt idx="64676">
                  <c:v>215.54861000004101</c:v>
                </c:pt>
                <c:pt idx="64677">
                  <c:v>215.549090999957</c:v>
                </c:pt>
                <c:pt idx="64678">
                  <c:v>215.549935000126</c:v>
                </c:pt>
                <c:pt idx="64679">
                  <c:v>215.55059100001</c:v>
                </c:pt>
                <c:pt idx="64680">
                  <c:v>215.55281900009501</c:v>
                </c:pt>
                <c:pt idx="64681">
                  <c:v>215.57539500008698</c:v>
                </c:pt>
                <c:pt idx="64682">
                  <c:v>215.576085000066</c:v>
                </c:pt>
                <c:pt idx="64683">
                  <c:v>215.57647600002301</c:v>
                </c:pt>
                <c:pt idx="64684">
                  <c:v>215.57680500018199</c:v>
                </c:pt>
                <c:pt idx="64685">
                  <c:v>215.577408000172</c:v>
                </c:pt>
                <c:pt idx="64686">
                  <c:v>215.57741000015</c:v>
                </c:pt>
                <c:pt idx="64687">
                  <c:v>215.57784100014001</c:v>
                </c:pt>
                <c:pt idx="64688">
                  <c:v>215.57838599983299</c:v>
                </c:pt>
                <c:pt idx="64689">
                  <c:v>215.585214999919</c:v>
                </c:pt>
                <c:pt idx="64690">
                  <c:v>215.594142000099</c:v>
                </c:pt>
                <c:pt idx="64691">
                  <c:v>215.59784800001498</c:v>
                </c:pt>
                <c:pt idx="64692">
                  <c:v>215.60684899986799</c:v>
                </c:pt>
                <c:pt idx="64693">
                  <c:v>215.60746900013299</c:v>
                </c:pt>
                <c:pt idx="64694">
                  <c:v>215.60845700014301</c:v>
                </c:pt>
                <c:pt idx="64695">
                  <c:v>215.60933199998502</c:v>
                </c:pt>
                <c:pt idx="64696">
                  <c:v>215.61633500004899</c:v>
                </c:pt>
                <c:pt idx="64697">
                  <c:v>215.61746499992202</c:v>
                </c:pt>
                <c:pt idx="64698">
                  <c:v>215.62668500018799</c:v>
                </c:pt>
                <c:pt idx="64699">
                  <c:v>215.62711099977599</c:v>
                </c:pt>
                <c:pt idx="64700">
                  <c:v>215.62735499992399</c:v>
                </c:pt>
                <c:pt idx="64701">
                  <c:v>215.62757499987097</c:v>
                </c:pt>
                <c:pt idx="64702">
                  <c:v>215.62845600010402</c:v>
                </c:pt>
                <c:pt idx="64703">
                  <c:v>215.62889999995602</c:v>
                </c:pt>
                <c:pt idx="64704">
                  <c:v>215.629055000135</c:v>
                </c:pt>
                <c:pt idx="64705">
                  <c:v>215.62985499985999</c:v>
                </c:pt>
                <c:pt idx="64706">
                  <c:v>215.63979599977699</c:v>
                </c:pt>
                <c:pt idx="64707">
                  <c:v>215.64543400018002</c:v>
                </c:pt>
                <c:pt idx="64708">
                  <c:v>215.64596500002102</c:v>
                </c:pt>
                <c:pt idx="64709">
                  <c:v>215.64683599990499</c:v>
                </c:pt>
                <c:pt idx="64710">
                  <c:v>215.647433999947</c:v>
                </c:pt>
                <c:pt idx="64711">
                  <c:v>215.664484000171</c:v>
                </c:pt>
                <c:pt idx="64712">
                  <c:v>215.67158100015101</c:v>
                </c:pt>
                <c:pt idx="64713">
                  <c:v>215.68596499992</c:v>
                </c:pt>
                <c:pt idx="64714">
                  <c:v>215.68843900013201</c:v>
                </c:pt>
                <c:pt idx="64715">
                  <c:v>215.70083799997499</c:v>
                </c:pt>
                <c:pt idx="64716">
                  <c:v>215.701524999985</c:v>
                </c:pt>
                <c:pt idx="64717">
                  <c:v>215.70270800020799</c:v>
                </c:pt>
                <c:pt idx="64718">
                  <c:v>215.70356800020798</c:v>
                </c:pt>
                <c:pt idx="64719">
                  <c:v>215.70771300002801</c:v>
                </c:pt>
                <c:pt idx="64720">
                  <c:v>215.70836199998598</c:v>
                </c:pt>
                <c:pt idx="64721">
                  <c:v>215.709575999881</c:v>
                </c:pt>
                <c:pt idx="64722">
                  <c:v>215.71059200005001</c:v>
                </c:pt>
                <c:pt idx="64723">
                  <c:v>215.710815999955</c:v>
                </c:pt>
                <c:pt idx="64724">
                  <c:v>215.71088600012402</c:v>
                </c:pt>
                <c:pt idx="64725">
                  <c:v>215.71123700005001</c:v>
                </c:pt>
                <c:pt idx="64726">
                  <c:v>215.71130800020902</c:v>
                </c:pt>
                <c:pt idx="64727">
                  <c:v>215.71209900002899</c:v>
                </c:pt>
                <c:pt idx="64728">
                  <c:v>215.71247700012401</c:v>
                </c:pt>
                <c:pt idx="64729">
                  <c:v>215.71283799994401</c:v>
                </c:pt>
                <c:pt idx="64730">
                  <c:v>215.71334700001799</c:v>
                </c:pt>
                <c:pt idx="64731">
                  <c:v>215.71643700008198</c:v>
                </c:pt>
                <c:pt idx="64732">
                  <c:v>215.71794800001902</c:v>
                </c:pt>
                <c:pt idx="64733">
                  <c:v>215.75528499988602</c:v>
                </c:pt>
                <c:pt idx="64734">
                  <c:v>215.75577600015001</c:v>
                </c:pt>
                <c:pt idx="64735">
                  <c:v>215.756768000119</c:v>
                </c:pt>
                <c:pt idx="64736">
                  <c:v>215.75741100014002</c:v>
                </c:pt>
                <c:pt idx="64737">
                  <c:v>215.76152099987598</c:v>
                </c:pt>
                <c:pt idx="64738">
                  <c:v>215.76188200015102</c:v>
                </c:pt>
                <c:pt idx="64739">
                  <c:v>215.762505999919</c:v>
                </c:pt>
                <c:pt idx="64740">
                  <c:v>215.762985999845</c:v>
                </c:pt>
                <c:pt idx="64741">
                  <c:v>215.769143000215</c:v>
                </c:pt>
                <c:pt idx="64742">
                  <c:v>215.771933999803</c:v>
                </c:pt>
                <c:pt idx="64743">
                  <c:v>215.772583000216</c:v>
                </c:pt>
                <c:pt idx="64744">
                  <c:v>215.773955999793</c:v>
                </c:pt>
                <c:pt idx="64745">
                  <c:v>215.77490600020599</c:v>
                </c:pt>
                <c:pt idx="64746">
                  <c:v>215.776651999931</c:v>
                </c:pt>
                <c:pt idx="64747">
                  <c:v>215.77717899981499</c:v>
                </c:pt>
                <c:pt idx="64748">
                  <c:v>215.778132000195</c:v>
                </c:pt>
                <c:pt idx="64749">
                  <c:v>215.778795999995</c:v>
                </c:pt>
                <c:pt idx="64750">
                  <c:v>215.78970200016499</c:v>
                </c:pt>
                <c:pt idx="64751">
                  <c:v>215.797936999933</c:v>
                </c:pt>
                <c:pt idx="64752">
                  <c:v>215.79862599992299</c:v>
                </c:pt>
                <c:pt idx="64753">
                  <c:v>215.79942300013499</c:v>
                </c:pt>
                <c:pt idx="64754">
                  <c:v>215.799738999976</c:v>
                </c:pt>
                <c:pt idx="64755">
                  <c:v>215.800072000092</c:v>
                </c:pt>
                <c:pt idx="64756">
                  <c:v>215.80056899983902</c:v>
                </c:pt>
                <c:pt idx="64757">
                  <c:v>215.80131500013499</c:v>
                </c:pt>
                <c:pt idx="64758">
                  <c:v>215.802280999923</c:v>
                </c:pt>
                <c:pt idx="64759">
                  <c:v>215.82111399993602</c:v>
                </c:pt>
                <c:pt idx="64760">
                  <c:v>215.824205999979</c:v>
                </c:pt>
                <c:pt idx="64761">
                  <c:v>215.83770899996998</c:v>
                </c:pt>
                <c:pt idx="64762">
                  <c:v>215.83867299977999</c:v>
                </c:pt>
                <c:pt idx="64763">
                  <c:v>215.83936200022399</c:v>
                </c:pt>
                <c:pt idx="64764">
                  <c:v>215.86489699984602</c:v>
                </c:pt>
                <c:pt idx="64765">
                  <c:v>215.86542300019499</c:v>
                </c:pt>
                <c:pt idx="64766">
                  <c:v>215.86625300005801</c:v>
                </c:pt>
                <c:pt idx="64767">
                  <c:v>215.86692399978301</c:v>
                </c:pt>
                <c:pt idx="64768">
                  <c:v>215.87157100020701</c:v>
                </c:pt>
                <c:pt idx="64769">
                  <c:v>215.87370699990001</c:v>
                </c:pt>
                <c:pt idx="64770">
                  <c:v>215.874396999879</c:v>
                </c:pt>
                <c:pt idx="64771">
                  <c:v>215.87464999993199</c:v>
                </c:pt>
                <c:pt idx="64772">
                  <c:v>215.875630000027</c:v>
                </c:pt>
                <c:pt idx="64773">
                  <c:v>215.87581799985799</c:v>
                </c:pt>
                <c:pt idx="64774">
                  <c:v>215.87648600007</c:v>
                </c:pt>
                <c:pt idx="64775">
                  <c:v>215.876576000027</c:v>
                </c:pt>
                <c:pt idx="64776">
                  <c:v>215.87698700022798</c:v>
                </c:pt>
                <c:pt idx="64777">
                  <c:v>215.87710199992202</c:v>
                </c:pt>
                <c:pt idx="64778">
                  <c:v>215.87772400016499</c:v>
                </c:pt>
                <c:pt idx="64779">
                  <c:v>215.87836099979498</c:v>
                </c:pt>
                <c:pt idx="64780">
                  <c:v>215.87893500009099</c:v>
                </c:pt>
                <c:pt idx="64781">
                  <c:v>215.87925099993299</c:v>
                </c:pt>
                <c:pt idx="64782">
                  <c:v>215.87993499997501</c:v>
                </c:pt>
                <c:pt idx="64783">
                  <c:v>215.88003599981599</c:v>
                </c:pt>
                <c:pt idx="64784">
                  <c:v>215.88063499984801</c:v>
                </c:pt>
                <c:pt idx="64785">
                  <c:v>215.88078300010201</c:v>
                </c:pt>
                <c:pt idx="64786">
                  <c:v>215.88118399995398</c:v>
                </c:pt>
                <c:pt idx="64787">
                  <c:v>215.881738999996</c:v>
                </c:pt>
                <c:pt idx="64788">
                  <c:v>215.88200699989102</c:v>
                </c:pt>
                <c:pt idx="64789">
                  <c:v>215.88254900007001</c:v>
                </c:pt>
                <c:pt idx="64790">
                  <c:v>215.88259999998598</c:v>
                </c:pt>
                <c:pt idx="64791">
                  <c:v>215.89419100018799</c:v>
                </c:pt>
                <c:pt idx="64792">
                  <c:v>215.89456499987099</c:v>
                </c:pt>
                <c:pt idx="64793">
                  <c:v>215.89524000000799</c:v>
                </c:pt>
                <c:pt idx="64794">
                  <c:v>215.895696000188</c:v>
                </c:pt>
                <c:pt idx="64795">
                  <c:v>215.91616700015899</c:v>
                </c:pt>
                <c:pt idx="64796">
                  <c:v>215.92953400022398</c:v>
                </c:pt>
                <c:pt idx="64797">
                  <c:v>215.945867999835</c:v>
                </c:pt>
                <c:pt idx="64798">
                  <c:v>215.947036000216</c:v>
                </c:pt>
                <c:pt idx="64799">
                  <c:v>215.95368899988898</c:v>
                </c:pt>
                <c:pt idx="64800">
                  <c:v>215.96161800016401</c:v>
                </c:pt>
                <c:pt idx="64801">
                  <c:v>215.962232000038</c:v>
                </c:pt>
                <c:pt idx="64802">
                  <c:v>215.96337099981599</c:v>
                </c:pt>
                <c:pt idx="64803">
                  <c:v>215.96428300017499</c:v>
                </c:pt>
                <c:pt idx="64804">
                  <c:v>215.9648249999</c:v>
                </c:pt>
                <c:pt idx="64805">
                  <c:v>215.96546599994298</c:v>
                </c:pt>
                <c:pt idx="64806">
                  <c:v>215.96679899994299</c:v>
                </c:pt>
                <c:pt idx="64807">
                  <c:v>215.967661999911</c:v>
                </c:pt>
                <c:pt idx="64808">
                  <c:v>215.970018999996</c:v>
                </c:pt>
                <c:pt idx="64809">
                  <c:v>215.97067399989101</c:v>
                </c:pt>
                <c:pt idx="64810">
                  <c:v>215.971850000187</c:v>
                </c:pt>
                <c:pt idx="64811">
                  <c:v>215.97278399985902</c:v>
                </c:pt>
                <c:pt idx="64812">
                  <c:v>215.97749900001801</c:v>
                </c:pt>
                <c:pt idx="64813">
                  <c:v>215.98084700008198</c:v>
                </c:pt>
                <c:pt idx="64814">
                  <c:v>215.98139300022001</c:v>
                </c:pt>
                <c:pt idx="64815">
                  <c:v>215.98224799981799</c:v>
                </c:pt>
                <c:pt idx="64816">
                  <c:v>215.98304100007201</c:v>
                </c:pt>
                <c:pt idx="64817">
                  <c:v>215.98757299989302</c:v>
                </c:pt>
                <c:pt idx="64818">
                  <c:v>215.98800099991399</c:v>
                </c:pt>
                <c:pt idx="64819">
                  <c:v>215.98880300007201</c:v>
                </c:pt>
                <c:pt idx="64820">
                  <c:v>215.98929799984001</c:v>
                </c:pt>
                <c:pt idx="64821">
                  <c:v>215.99675900006301</c:v>
                </c:pt>
                <c:pt idx="64822">
                  <c:v>215.997101000084</c:v>
                </c:pt>
                <c:pt idx="64823">
                  <c:v>215.99776899984101</c:v>
                </c:pt>
                <c:pt idx="64824">
                  <c:v>215.99822200005201</c:v>
                </c:pt>
                <c:pt idx="64825">
                  <c:v>216.00305099991598</c:v>
                </c:pt>
                <c:pt idx="64826">
                  <c:v>216.017798999928</c:v>
                </c:pt>
                <c:pt idx="64827">
                  <c:v>216.01934899990698</c:v>
                </c:pt>
                <c:pt idx="64828">
                  <c:v>216.02008399986499</c:v>
                </c:pt>
                <c:pt idx="64829">
                  <c:v>216.02136499996001</c:v>
                </c:pt>
                <c:pt idx="64830">
                  <c:v>216.022365999833</c:v>
                </c:pt>
                <c:pt idx="64831">
                  <c:v>216.032079999877</c:v>
                </c:pt>
                <c:pt idx="64832">
                  <c:v>216.042512000058</c:v>
                </c:pt>
                <c:pt idx="64833">
                  <c:v>216.052049000154</c:v>
                </c:pt>
                <c:pt idx="64834">
                  <c:v>216.052699000101</c:v>
                </c:pt>
                <c:pt idx="64835">
                  <c:v>216.05304200011199</c:v>
                </c:pt>
                <c:pt idx="64836">
                  <c:v>216.05369100007002</c:v>
                </c:pt>
                <c:pt idx="64837">
                  <c:v>216.05398800011199</c:v>
                </c:pt>
                <c:pt idx="64838">
                  <c:v>216.05403200010099</c:v>
                </c:pt>
                <c:pt idx="64839">
                  <c:v>216.05481599999601</c:v>
                </c:pt>
                <c:pt idx="64840">
                  <c:v>216.05535500020702</c:v>
                </c:pt>
                <c:pt idx="64841">
                  <c:v>216.05563499997498</c:v>
                </c:pt>
                <c:pt idx="64842">
                  <c:v>216.07909200020001</c:v>
                </c:pt>
                <c:pt idx="64843">
                  <c:v>216.08293700001002</c:v>
                </c:pt>
                <c:pt idx="64844">
                  <c:v>216.08352800012599</c:v>
                </c:pt>
                <c:pt idx="64845">
                  <c:v>216.08458599985099</c:v>
                </c:pt>
                <c:pt idx="64846">
                  <c:v>216.08604799985099</c:v>
                </c:pt>
                <c:pt idx="64847">
                  <c:v>216.11687399990799</c:v>
                </c:pt>
                <c:pt idx="64848">
                  <c:v>216.117344999929</c:v>
                </c:pt>
                <c:pt idx="64849">
                  <c:v>216.11822100021499</c:v>
                </c:pt>
                <c:pt idx="64850">
                  <c:v>216.11857500010899</c:v>
                </c:pt>
                <c:pt idx="64851">
                  <c:v>216.118843999993</c:v>
                </c:pt>
                <c:pt idx="64852">
                  <c:v>216.11919399992902</c:v>
                </c:pt>
                <c:pt idx="64853">
                  <c:v>216.12031299991901</c:v>
                </c:pt>
                <c:pt idx="64854">
                  <c:v>216.120478999982</c:v>
                </c:pt>
                <c:pt idx="64855">
                  <c:v>216.121098999792</c:v>
                </c:pt>
                <c:pt idx="64856">
                  <c:v>216.12200400022599</c:v>
                </c:pt>
                <c:pt idx="64857">
                  <c:v>216.123308000078</c:v>
                </c:pt>
                <c:pt idx="64858">
                  <c:v>216.12377700012001</c:v>
                </c:pt>
                <c:pt idx="64859">
                  <c:v>216.12459600009899</c:v>
                </c:pt>
                <c:pt idx="64860">
                  <c:v>216.12535900021601</c:v>
                </c:pt>
                <c:pt idx="64861">
                  <c:v>216.12623700002501</c:v>
                </c:pt>
                <c:pt idx="64862">
                  <c:v>216.129311999793</c:v>
                </c:pt>
                <c:pt idx="64863">
                  <c:v>216.129903999899</c:v>
                </c:pt>
                <c:pt idx="64864">
                  <c:v>216.13109899999401</c:v>
                </c:pt>
                <c:pt idx="64865">
                  <c:v>216.13198400018501</c:v>
                </c:pt>
                <c:pt idx="64866">
                  <c:v>216.138938999847</c:v>
                </c:pt>
                <c:pt idx="64867">
                  <c:v>216.13933600019601</c:v>
                </c:pt>
                <c:pt idx="64868">
                  <c:v>216.14008699998502</c:v>
                </c:pt>
                <c:pt idx="64869">
                  <c:v>216.140638000069</c:v>
                </c:pt>
                <c:pt idx="64870">
                  <c:v>216.145336999943</c:v>
                </c:pt>
                <c:pt idx="64871">
                  <c:v>216.14613700012299</c:v>
                </c:pt>
                <c:pt idx="64872">
                  <c:v>216.147410999838</c:v>
                </c:pt>
                <c:pt idx="64873">
                  <c:v>216.148027000144</c:v>
                </c:pt>
                <c:pt idx="64874">
                  <c:v>216.14837000015501</c:v>
                </c:pt>
                <c:pt idx="64875">
                  <c:v>216.14842500002803</c:v>
                </c:pt>
                <c:pt idx="64876">
                  <c:v>216.148940000039</c:v>
                </c:pt>
                <c:pt idx="64877">
                  <c:v>216.14938299990101</c:v>
                </c:pt>
                <c:pt idx="64878">
                  <c:v>216.156108000177</c:v>
                </c:pt>
                <c:pt idx="64879">
                  <c:v>216.15646500003999</c:v>
                </c:pt>
                <c:pt idx="64880">
                  <c:v>216.15716999986</c:v>
                </c:pt>
                <c:pt idx="64881">
                  <c:v>216.15763299996598</c:v>
                </c:pt>
                <c:pt idx="64882">
                  <c:v>216.17247499989301</c:v>
                </c:pt>
                <c:pt idx="64883">
                  <c:v>216.173126999819</c:v>
                </c:pt>
                <c:pt idx="64884">
                  <c:v>216.17426400007298</c:v>
                </c:pt>
                <c:pt idx="64885">
                  <c:v>216.17500100001001</c:v>
                </c:pt>
                <c:pt idx="64886">
                  <c:v>216.175116000158</c:v>
                </c:pt>
                <c:pt idx="64887">
                  <c:v>216.17533900007399</c:v>
                </c:pt>
                <c:pt idx="64888">
                  <c:v>216.17622599978799</c:v>
                </c:pt>
                <c:pt idx="64889">
                  <c:v>216.17664899986198</c:v>
                </c:pt>
                <c:pt idx="64890">
                  <c:v>216.17747199979902</c:v>
                </c:pt>
                <c:pt idx="64891">
                  <c:v>216.17798499983098</c:v>
                </c:pt>
                <c:pt idx="64892">
                  <c:v>216.18383699978901</c:v>
                </c:pt>
                <c:pt idx="64893">
                  <c:v>216.19234699983201</c:v>
                </c:pt>
                <c:pt idx="64894">
                  <c:v>216.20359700000301</c:v>
                </c:pt>
                <c:pt idx="64895">
                  <c:v>216.20554199989701</c:v>
                </c:pt>
                <c:pt idx="64896">
                  <c:v>216.205826000077</c:v>
                </c:pt>
                <c:pt idx="64897">
                  <c:v>216.20636099987598</c:v>
                </c:pt>
                <c:pt idx="64898">
                  <c:v>216.206798999792</c:v>
                </c:pt>
                <c:pt idx="64899">
                  <c:v>216.20745300015102</c:v>
                </c:pt>
                <c:pt idx="64900">
                  <c:v>216.21651900022599</c:v>
                </c:pt>
                <c:pt idx="64901">
                  <c:v>216.23295800009097</c:v>
                </c:pt>
                <c:pt idx="64902">
                  <c:v>216.23356700001699</c:v>
                </c:pt>
                <c:pt idx="64903">
                  <c:v>216.23466800019699</c:v>
                </c:pt>
                <c:pt idx="64904">
                  <c:v>216.23553400013398</c:v>
                </c:pt>
                <c:pt idx="64905">
                  <c:v>216.23616199985901</c:v>
                </c:pt>
                <c:pt idx="64906">
                  <c:v>216.23616699980599</c:v>
                </c:pt>
                <c:pt idx="64907">
                  <c:v>216.23680399988999</c:v>
                </c:pt>
                <c:pt idx="64908">
                  <c:v>216.23807800006</c:v>
                </c:pt>
                <c:pt idx="64909">
                  <c:v>216.23903599993301</c:v>
                </c:pt>
                <c:pt idx="64910">
                  <c:v>216.239917000166</c:v>
                </c:pt>
                <c:pt idx="64911">
                  <c:v>216.244637999807</c:v>
                </c:pt>
                <c:pt idx="64912">
                  <c:v>216.25583300010402</c:v>
                </c:pt>
                <c:pt idx="64913">
                  <c:v>216.274972000064</c:v>
                </c:pt>
                <c:pt idx="64914">
                  <c:v>216.28638799984401</c:v>
                </c:pt>
                <c:pt idx="64915">
                  <c:v>216.28712399979099</c:v>
                </c:pt>
                <c:pt idx="64916">
                  <c:v>216.28841299980101</c:v>
                </c:pt>
                <c:pt idx="64917">
                  <c:v>216.28842200016101</c:v>
                </c:pt>
                <c:pt idx="64918">
                  <c:v>216.28934399996001</c:v>
                </c:pt>
                <c:pt idx="64919">
                  <c:v>216.29062300007701</c:v>
                </c:pt>
                <c:pt idx="64920">
                  <c:v>216.29078200021402</c:v>
                </c:pt>
                <c:pt idx="64921">
                  <c:v>216.29113200015101</c:v>
                </c:pt>
                <c:pt idx="64922">
                  <c:v>216.29212900006601</c:v>
                </c:pt>
                <c:pt idx="64923">
                  <c:v>216.29286899997101</c:v>
                </c:pt>
                <c:pt idx="64924">
                  <c:v>216.29848800012002</c:v>
                </c:pt>
                <c:pt idx="64925">
                  <c:v>216.33521900002899</c:v>
                </c:pt>
                <c:pt idx="64926">
                  <c:v>216.360988999895</c:v>
                </c:pt>
                <c:pt idx="64927">
                  <c:v>216.39316700020501</c:v>
                </c:pt>
                <c:pt idx="64928">
                  <c:v>216.39376499979301</c:v>
                </c:pt>
                <c:pt idx="64929">
                  <c:v>216.39484900015302</c:v>
                </c:pt>
                <c:pt idx="64930">
                  <c:v>216.39561199981401</c:v>
                </c:pt>
                <c:pt idx="64931">
                  <c:v>216.42434900013501</c:v>
                </c:pt>
                <c:pt idx="64932">
                  <c:v>216.425015999902</c:v>
                </c:pt>
                <c:pt idx="64933">
                  <c:v>216.42622399985999</c:v>
                </c:pt>
                <c:pt idx="64934">
                  <c:v>216.42688400015598</c:v>
                </c:pt>
                <c:pt idx="64935">
                  <c:v>216.427094000209</c:v>
                </c:pt>
                <c:pt idx="64936">
                  <c:v>216.42762000010401</c:v>
                </c:pt>
                <c:pt idx="64937">
                  <c:v>216.429093999977</c:v>
                </c:pt>
                <c:pt idx="64938">
                  <c:v>216.43007900001902</c:v>
                </c:pt>
                <c:pt idx="64939">
                  <c:v>216.436134000105</c:v>
                </c:pt>
                <c:pt idx="64940">
                  <c:v>216.43661000007299</c:v>
                </c:pt>
                <c:pt idx="64941">
                  <c:v>216.437375000168</c:v>
                </c:pt>
                <c:pt idx="64942">
                  <c:v>216.43795599993601</c:v>
                </c:pt>
                <c:pt idx="64943">
                  <c:v>216.44488899983099</c:v>
                </c:pt>
                <c:pt idx="64944">
                  <c:v>216.445555000063</c:v>
                </c:pt>
                <c:pt idx="64945">
                  <c:v>216.446677000021</c:v>
                </c:pt>
                <c:pt idx="64946">
                  <c:v>216.447501999937</c:v>
                </c:pt>
                <c:pt idx="64947">
                  <c:v>216.449224999905</c:v>
                </c:pt>
                <c:pt idx="64948">
                  <c:v>216.449854000074</c:v>
                </c:pt>
                <c:pt idx="64949">
                  <c:v>216.451014000085</c:v>
                </c:pt>
                <c:pt idx="64950">
                  <c:v>216.45179899996901</c:v>
                </c:pt>
                <c:pt idx="64951">
                  <c:v>216.452424000181</c:v>
                </c:pt>
                <c:pt idx="64952">
                  <c:v>216.45245099989501</c:v>
                </c:pt>
                <c:pt idx="64953">
                  <c:v>216.45251700010698</c:v>
                </c:pt>
                <c:pt idx="64954">
                  <c:v>216.45308000006398</c:v>
                </c:pt>
                <c:pt idx="64955">
                  <c:v>216.45309099994799</c:v>
                </c:pt>
                <c:pt idx="64956">
                  <c:v>216.45315100022302</c:v>
                </c:pt>
                <c:pt idx="64957">
                  <c:v>216.45407200003299</c:v>
                </c:pt>
                <c:pt idx="64958">
                  <c:v>216.45407400001201</c:v>
                </c:pt>
                <c:pt idx="64959">
                  <c:v>216.45440600013899</c:v>
                </c:pt>
                <c:pt idx="64960">
                  <c:v>216.45483600013901</c:v>
                </c:pt>
                <c:pt idx="64961">
                  <c:v>216.45522800008601</c:v>
                </c:pt>
                <c:pt idx="64962">
                  <c:v>216.45535100014902</c:v>
                </c:pt>
                <c:pt idx="64963">
                  <c:v>216.46247199987502</c:v>
                </c:pt>
                <c:pt idx="64964">
                  <c:v>216.49693100016498</c:v>
                </c:pt>
                <c:pt idx="64965">
                  <c:v>216.497530000197</c:v>
                </c:pt>
                <c:pt idx="64966">
                  <c:v>216.497597999932</c:v>
                </c:pt>
                <c:pt idx="64967">
                  <c:v>216.49894499978399</c:v>
                </c:pt>
                <c:pt idx="64968">
                  <c:v>216.49990500009099</c:v>
                </c:pt>
                <c:pt idx="64969">
                  <c:v>216.50262299999599</c:v>
                </c:pt>
                <c:pt idx="64970">
                  <c:v>216.50417499995399</c:v>
                </c:pt>
                <c:pt idx="64971">
                  <c:v>216.50456199995398</c:v>
                </c:pt>
                <c:pt idx="64972">
                  <c:v>216.51238399999698</c:v>
                </c:pt>
                <c:pt idx="64973">
                  <c:v>216.52467000012601</c:v>
                </c:pt>
                <c:pt idx="64974">
                  <c:v>216.52516199992499</c:v>
                </c:pt>
                <c:pt idx="64975">
                  <c:v>216.52604400014701</c:v>
                </c:pt>
                <c:pt idx="64976">
                  <c:v>216.52670899993601</c:v>
                </c:pt>
                <c:pt idx="64977">
                  <c:v>216.545275000044</c:v>
                </c:pt>
                <c:pt idx="64978">
                  <c:v>216.55190399996999</c:v>
                </c:pt>
                <c:pt idx="64979">
                  <c:v>216.552500000034</c:v>
                </c:pt>
                <c:pt idx="64980">
                  <c:v>216.57732399989899</c:v>
                </c:pt>
                <c:pt idx="64981">
                  <c:v>216.58118000004802</c:v>
                </c:pt>
                <c:pt idx="64982">
                  <c:v>216.58181000020701</c:v>
                </c:pt>
                <c:pt idx="64983">
                  <c:v>216.582832999847</c:v>
                </c:pt>
                <c:pt idx="64984">
                  <c:v>216.58359699995299</c:v>
                </c:pt>
                <c:pt idx="64985">
                  <c:v>216.59025100007</c:v>
                </c:pt>
                <c:pt idx="64986">
                  <c:v>216.603015000146</c:v>
                </c:pt>
                <c:pt idx="64987">
                  <c:v>216.60370800009301</c:v>
                </c:pt>
                <c:pt idx="64988">
                  <c:v>216.60502799977601</c:v>
                </c:pt>
                <c:pt idx="64989">
                  <c:v>216.605919999892</c:v>
                </c:pt>
                <c:pt idx="64990">
                  <c:v>216.62172400010601</c:v>
                </c:pt>
                <c:pt idx="64991">
                  <c:v>216.622370000095</c:v>
                </c:pt>
                <c:pt idx="64992">
                  <c:v>216.623618000085</c:v>
                </c:pt>
                <c:pt idx="64993">
                  <c:v>216.623720999905</c:v>
                </c:pt>
                <c:pt idx="64994">
                  <c:v>216.62439200008501</c:v>
                </c:pt>
                <c:pt idx="64995">
                  <c:v>216.624535999926</c:v>
                </c:pt>
                <c:pt idx="64996">
                  <c:v>216.62558800016902</c:v>
                </c:pt>
                <c:pt idx="64997">
                  <c:v>216.62593400014799</c:v>
                </c:pt>
                <c:pt idx="64998">
                  <c:v>216.62646699996901</c:v>
                </c:pt>
                <c:pt idx="64999">
                  <c:v>216.626647999873</c:v>
                </c:pt>
                <c:pt idx="65000">
                  <c:v>216.627925000011</c:v>
                </c:pt>
                <c:pt idx="65001">
                  <c:v>216.62881100019101</c:v>
                </c:pt>
                <c:pt idx="65002">
                  <c:v>216.64139799986501</c:v>
                </c:pt>
                <c:pt idx="65003">
                  <c:v>216.64236400010802</c:v>
                </c:pt>
                <c:pt idx="65004">
                  <c:v>216.64311899985401</c:v>
                </c:pt>
                <c:pt idx="65005">
                  <c:v>216.644539999833</c:v>
                </c:pt>
                <c:pt idx="65006">
                  <c:v>216.645841000172</c:v>
                </c:pt>
                <c:pt idx="65007">
                  <c:v>216.65911799982399</c:v>
                </c:pt>
                <c:pt idx="65008">
                  <c:v>216.65971099992001</c:v>
                </c:pt>
                <c:pt idx="65009">
                  <c:v>216.66104199994101</c:v>
                </c:pt>
                <c:pt idx="65010">
                  <c:v>216.66191299982501</c:v>
                </c:pt>
                <c:pt idx="65011">
                  <c:v>216.66867100020599</c:v>
                </c:pt>
                <c:pt idx="65012">
                  <c:v>216.66946000004802</c:v>
                </c:pt>
                <c:pt idx="65013">
                  <c:v>216.67080499992099</c:v>
                </c:pt>
                <c:pt idx="65014">
                  <c:v>216.67181200018601</c:v>
                </c:pt>
                <c:pt idx="65015">
                  <c:v>216.67291799985799</c:v>
                </c:pt>
                <c:pt idx="65016">
                  <c:v>216.67495800011199</c:v>
                </c:pt>
                <c:pt idx="65017">
                  <c:v>216.67533600020701</c:v>
                </c:pt>
                <c:pt idx="65018">
                  <c:v>216.676078000091</c:v>
                </c:pt>
                <c:pt idx="65019">
                  <c:v>216.676558000017</c:v>
                </c:pt>
                <c:pt idx="65020">
                  <c:v>216.68864599996502</c:v>
                </c:pt>
                <c:pt idx="65021">
                  <c:v>216.69217599992402</c:v>
                </c:pt>
                <c:pt idx="65022">
                  <c:v>216.70493500005202</c:v>
                </c:pt>
                <c:pt idx="65023">
                  <c:v>216.705596999872</c:v>
                </c:pt>
                <c:pt idx="65024">
                  <c:v>216.705765999904</c:v>
                </c:pt>
                <c:pt idx="65025">
                  <c:v>216.706181000063</c:v>
                </c:pt>
                <c:pt idx="65026">
                  <c:v>216.70670299999898</c:v>
                </c:pt>
                <c:pt idx="65027">
                  <c:v>216.70694400017899</c:v>
                </c:pt>
                <c:pt idx="65028">
                  <c:v>216.70752199997801</c:v>
                </c:pt>
                <c:pt idx="65029">
                  <c:v>216.70758800018999</c:v>
                </c:pt>
                <c:pt idx="65030">
                  <c:v>216.715665999799</c:v>
                </c:pt>
                <c:pt idx="65031">
                  <c:v>216.71623000020099</c:v>
                </c:pt>
                <c:pt idx="65032">
                  <c:v>216.71716299988401</c:v>
                </c:pt>
                <c:pt idx="65033">
                  <c:v>216.71784899990499</c:v>
                </c:pt>
                <c:pt idx="65034">
                  <c:v>216.72090499987399</c:v>
                </c:pt>
                <c:pt idx="65035">
                  <c:v>216.72164700021301</c:v>
                </c:pt>
                <c:pt idx="65036">
                  <c:v>216.72231699994799</c:v>
                </c:pt>
                <c:pt idx="65037">
                  <c:v>216.723317999822</c:v>
                </c:pt>
                <c:pt idx="65038">
                  <c:v>216.72362700019198</c:v>
                </c:pt>
                <c:pt idx="65039">
                  <c:v>216.72442199996999</c:v>
                </c:pt>
                <c:pt idx="65040">
                  <c:v>216.724441000224</c:v>
                </c:pt>
                <c:pt idx="65041">
                  <c:v>216.72946199987501</c:v>
                </c:pt>
                <c:pt idx="65042">
                  <c:v>216.730005000044</c:v>
                </c:pt>
                <c:pt idx="65043">
                  <c:v>216.73099000008699</c:v>
                </c:pt>
                <c:pt idx="65044">
                  <c:v>216.731718000119</c:v>
                </c:pt>
                <c:pt idx="65045">
                  <c:v>216.732975000013</c:v>
                </c:pt>
                <c:pt idx="65046">
                  <c:v>216.75145500012098</c:v>
                </c:pt>
                <c:pt idx="65047">
                  <c:v>216.77296799998598</c:v>
                </c:pt>
                <c:pt idx="65048">
                  <c:v>216.77610400001799</c:v>
                </c:pt>
                <c:pt idx="65049">
                  <c:v>216.78838400020999</c:v>
                </c:pt>
                <c:pt idx="65050">
                  <c:v>216.789310999956</c:v>
                </c:pt>
                <c:pt idx="65051">
                  <c:v>216.78972900008299</c:v>
                </c:pt>
                <c:pt idx="65052">
                  <c:v>216.79038399997802</c:v>
                </c:pt>
                <c:pt idx="65053">
                  <c:v>216.79153200011501</c:v>
                </c:pt>
                <c:pt idx="65054">
                  <c:v>216.79236099998798</c:v>
                </c:pt>
                <c:pt idx="65055">
                  <c:v>216.79302299980898</c:v>
                </c:pt>
                <c:pt idx="65056">
                  <c:v>216.79347700001</c:v>
                </c:pt>
                <c:pt idx="65057">
                  <c:v>216.79435099986199</c:v>
                </c:pt>
                <c:pt idx="65058">
                  <c:v>216.79499499987199</c:v>
                </c:pt>
                <c:pt idx="65059">
                  <c:v>216.80615000013802</c:v>
                </c:pt>
                <c:pt idx="65060">
                  <c:v>216.80666700012799</c:v>
                </c:pt>
                <c:pt idx="65061">
                  <c:v>216.807403000075</c:v>
                </c:pt>
                <c:pt idx="65062">
                  <c:v>216.80756400019101</c:v>
                </c:pt>
                <c:pt idx="65063">
                  <c:v>216.80892199992701</c:v>
                </c:pt>
                <c:pt idx="65064">
                  <c:v>216.80920100016002</c:v>
                </c:pt>
                <c:pt idx="65065">
                  <c:v>216.80943899991598</c:v>
                </c:pt>
                <c:pt idx="65066">
                  <c:v>216.80954400016998</c:v>
                </c:pt>
                <c:pt idx="65067">
                  <c:v>216.80991199991598</c:v>
                </c:pt>
                <c:pt idx="65068">
                  <c:v>216.81007200004299</c:v>
                </c:pt>
                <c:pt idx="65069">
                  <c:v>216.81063699998001</c:v>
                </c:pt>
                <c:pt idx="65070">
                  <c:v>216.81137899986402</c:v>
                </c:pt>
                <c:pt idx="65071">
                  <c:v>216.81176299989599</c:v>
                </c:pt>
                <c:pt idx="65072">
                  <c:v>216.81192999994801</c:v>
                </c:pt>
                <c:pt idx="65073">
                  <c:v>216.813172999991</c:v>
                </c:pt>
                <c:pt idx="65074">
                  <c:v>216.81336600022399</c:v>
                </c:pt>
                <c:pt idx="65075">
                  <c:v>216.81380300014999</c:v>
                </c:pt>
                <c:pt idx="65076">
                  <c:v>216.813961999832</c:v>
                </c:pt>
                <c:pt idx="65077">
                  <c:v>216.814692999832</c:v>
                </c:pt>
                <c:pt idx="65078">
                  <c:v>216.81487500018099</c:v>
                </c:pt>
                <c:pt idx="65079">
                  <c:v>216.81763600008699</c:v>
                </c:pt>
                <c:pt idx="65080">
                  <c:v>216.81766800020301</c:v>
                </c:pt>
                <c:pt idx="65081">
                  <c:v>216.81790999991699</c:v>
                </c:pt>
                <c:pt idx="65082">
                  <c:v>216.81836800007599</c:v>
                </c:pt>
                <c:pt idx="65083">
                  <c:v>216.81852499978001</c:v>
                </c:pt>
                <c:pt idx="65084">
                  <c:v>216.81965700008701</c:v>
                </c:pt>
                <c:pt idx="65085">
                  <c:v>216.81988099999202</c:v>
                </c:pt>
                <c:pt idx="65086">
                  <c:v>216.82108499999202</c:v>
                </c:pt>
                <c:pt idx="65087">
                  <c:v>216.821151000203</c:v>
                </c:pt>
                <c:pt idx="65088">
                  <c:v>216.82122099991801</c:v>
                </c:pt>
                <c:pt idx="65089">
                  <c:v>216.82128700012902</c:v>
                </c:pt>
                <c:pt idx="65090">
                  <c:v>216.82134899992801</c:v>
                </c:pt>
                <c:pt idx="65091">
                  <c:v>216.82141500014001</c:v>
                </c:pt>
                <c:pt idx="65092">
                  <c:v>216.82148099989701</c:v>
                </c:pt>
                <c:pt idx="65093">
                  <c:v>216.821543000151</c:v>
                </c:pt>
                <c:pt idx="65094">
                  <c:v>216.821608999907</c:v>
                </c:pt>
                <c:pt idx="65095">
                  <c:v>216.82167100016099</c:v>
                </c:pt>
                <c:pt idx="65096">
                  <c:v>216.82173699991802</c:v>
                </c:pt>
                <c:pt idx="65097">
                  <c:v>216.82264099990698</c:v>
                </c:pt>
                <c:pt idx="65098">
                  <c:v>216.82302699991803</c:v>
                </c:pt>
                <c:pt idx="65099">
                  <c:v>216.823441000087</c:v>
                </c:pt>
                <c:pt idx="65100">
                  <c:v>216.82374800002398</c:v>
                </c:pt>
                <c:pt idx="65101">
                  <c:v>216.82403400018299</c:v>
                </c:pt>
                <c:pt idx="65102">
                  <c:v>216.82455500013</c:v>
                </c:pt>
                <c:pt idx="65103">
                  <c:v>216.82483499989701</c:v>
                </c:pt>
                <c:pt idx="65104">
                  <c:v>216.82523199979099</c:v>
                </c:pt>
                <c:pt idx="65105">
                  <c:v>216.825894000066</c:v>
                </c:pt>
                <c:pt idx="65106">
                  <c:v>216.82617799979099</c:v>
                </c:pt>
                <c:pt idx="65107">
                  <c:v>216.82663799992901</c:v>
                </c:pt>
                <c:pt idx="65108">
                  <c:v>216.83238400009901</c:v>
                </c:pt>
                <c:pt idx="65109">
                  <c:v>216.83298300013101</c:v>
                </c:pt>
                <c:pt idx="65110">
                  <c:v>216.83404499981401</c:v>
                </c:pt>
                <c:pt idx="65111">
                  <c:v>216.83533900022599</c:v>
                </c:pt>
                <c:pt idx="65112">
                  <c:v>216.85580800021799</c:v>
                </c:pt>
                <c:pt idx="65113">
                  <c:v>216.856501000165</c:v>
                </c:pt>
                <c:pt idx="65114">
                  <c:v>216.857776999859</c:v>
                </c:pt>
                <c:pt idx="65115">
                  <c:v>216.85918699995398</c:v>
                </c:pt>
                <c:pt idx="65116">
                  <c:v>216.863228999955</c:v>
                </c:pt>
                <c:pt idx="65117">
                  <c:v>216.86430299996502</c:v>
                </c:pt>
                <c:pt idx="65118">
                  <c:v>216.86502100010298</c:v>
                </c:pt>
                <c:pt idx="65119">
                  <c:v>216.86644600003999</c:v>
                </c:pt>
                <c:pt idx="65120">
                  <c:v>216.86742500014498</c:v>
                </c:pt>
                <c:pt idx="65121">
                  <c:v>216.878422999798</c:v>
                </c:pt>
                <c:pt idx="65122">
                  <c:v>216.88726899992599</c:v>
                </c:pt>
                <c:pt idx="65123">
                  <c:v>216.88793300018</c:v>
                </c:pt>
                <c:pt idx="65124">
                  <c:v>216.889292999894</c:v>
                </c:pt>
                <c:pt idx="65125">
                  <c:v>216.88939900013699</c:v>
                </c:pt>
                <c:pt idx="65126">
                  <c:v>216.88987000015899</c:v>
                </c:pt>
                <c:pt idx="65127">
                  <c:v>216.89018200004199</c:v>
                </c:pt>
                <c:pt idx="65128">
                  <c:v>216.89066799990499</c:v>
                </c:pt>
                <c:pt idx="65129">
                  <c:v>216.89072700019</c:v>
                </c:pt>
                <c:pt idx="65130">
                  <c:v>216.891086000032</c:v>
                </c:pt>
                <c:pt idx="65131">
                  <c:v>216.89145399977801</c:v>
                </c:pt>
                <c:pt idx="65132">
                  <c:v>216.89175600022199</c:v>
                </c:pt>
                <c:pt idx="65133">
                  <c:v>216.892217999884</c:v>
                </c:pt>
                <c:pt idx="65134">
                  <c:v>216.89767099996899</c:v>
                </c:pt>
                <c:pt idx="65135">
                  <c:v>216.91164399999201</c:v>
                </c:pt>
                <c:pt idx="65136">
                  <c:v>216.917572000056</c:v>
                </c:pt>
                <c:pt idx="65137">
                  <c:v>216.93937000009097</c:v>
                </c:pt>
                <c:pt idx="65138">
                  <c:v>216.957936000198</c:v>
                </c:pt>
                <c:pt idx="65139">
                  <c:v>216.95940400013501</c:v>
                </c:pt>
                <c:pt idx="65140">
                  <c:v>216.96699699987201</c:v>
                </c:pt>
                <c:pt idx="65141">
                  <c:v>216.968159999851</c:v>
                </c:pt>
                <c:pt idx="65142">
                  <c:v>216.96867899981902</c:v>
                </c:pt>
                <c:pt idx="65143">
                  <c:v>216.96975099985099</c:v>
                </c:pt>
                <c:pt idx="65144">
                  <c:v>216.97042999994599</c:v>
                </c:pt>
                <c:pt idx="65145">
                  <c:v>216.97588799997899</c:v>
                </c:pt>
                <c:pt idx="65146">
                  <c:v>216.976417999831</c:v>
                </c:pt>
                <c:pt idx="65147">
                  <c:v>216.97730100004199</c:v>
                </c:pt>
                <c:pt idx="65148">
                  <c:v>216.978016000211</c:v>
                </c:pt>
                <c:pt idx="65149">
                  <c:v>216.97967199997899</c:v>
                </c:pt>
                <c:pt idx="65150">
                  <c:v>216.98169000001099</c:v>
                </c:pt>
                <c:pt idx="65151">
                  <c:v>216.99643500005499</c:v>
                </c:pt>
                <c:pt idx="65152">
                  <c:v>216.99671499982199</c:v>
                </c:pt>
                <c:pt idx="65153">
                  <c:v>216.99702700016098</c:v>
                </c:pt>
                <c:pt idx="65154">
                  <c:v>216.99827000020301</c:v>
                </c:pt>
                <c:pt idx="65155">
                  <c:v>216.999111999939</c:v>
                </c:pt>
                <c:pt idx="65156">
                  <c:v>216.99929599981201</c:v>
                </c:pt>
                <c:pt idx="65157">
                  <c:v>217.00094200014001</c:v>
                </c:pt>
                <c:pt idx="65158">
                  <c:v>217.00242099996098</c:v>
                </c:pt>
                <c:pt idx="65159">
                  <c:v>217.01839300021601</c:v>
                </c:pt>
                <c:pt idx="65160">
                  <c:v>217.02358099992099</c:v>
                </c:pt>
                <c:pt idx="65161">
                  <c:v>217.02389600022798</c:v>
                </c:pt>
                <c:pt idx="65162">
                  <c:v>217.02426499996298</c:v>
                </c:pt>
                <c:pt idx="65163">
                  <c:v>217.025059000206</c:v>
                </c:pt>
                <c:pt idx="65164">
                  <c:v>217.02561700021698</c:v>
                </c:pt>
                <c:pt idx="65165">
                  <c:v>217.03544799993301</c:v>
                </c:pt>
                <c:pt idx="65166">
                  <c:v>217.036876999827</c:v>
                </c:pt>
                <c:pt idx="65167">
                  <c:v>217.04789700015598</c:v>
                </c:pt>
                <c:pt idx="65168">
                  <c:v>217.04922400021999</c:v>
                </c:pt>
                <c:pt idx="65169">
                  <c:v>217.049818999839</c:v>
                </c:pt>
                <c:pt idx="65170">
                  <c:v>217.051060999892</c:v>
                </c:pt>
                <c:pt idx="65171">
                  <c:v>217.051210000136</c:v>
                </c:pt>
                <c:pt idx="65172">
                  <c:v>217.05153099992401</c:v>
                </c:pt>
                <c:pt idx="65173">
                  <c:v>217.051916999935</c:v>
                </c:pt>
                <c:pt idx="65174">
                  <c:v>217.05230499992399</c:v>
                </c:pt>
                <c:pt idx="65175">
                  <c:v>217.05281100003</c:v>
                </c:pt>
                <c:pt idx="65176">
                  <c:v>217.05621299997802</c:v>
                </c:pt>
                <c:pt idx="65177">
                  <c:v>217.066752999926</c:v>
                </c:pt>
                <c:pt idx="65178">
                  <c:v>217.069574000106</c:v>
                </c:pt>
                <c:pt idx="65179">
                  <c:v>217.06990299981001</c:v>
                </c:pt>
                <c:pt idx="65180">
                  <c:v>217.07044699996899</c:v>
                </c:pt>
                <c:pt idx="65181">
                  <c:v>217.07092099995802</c:v>
                </c:pt>
                <c:pt idx="65182">
                  <c:v>217.07418899995901</c:v>
                </c:pt>
                <c:pt idx="65183">
                  <c:v>217.07480699978899</c:v>
                </c:pt>
                <c:pt idx="65184">
                  <c:v>217.075874999864</c:v>
                </c:pt>
                <c:pt idx="65185">
                  <c:v>217.07606600011701</c:v>
                </c:pt>
                <c:pt idx="65186">
                  <c:v>217.07699599983201</c:v>
                </c:pt>
                <c:pt idx="65187">
                  <c:v>217.08578000016098</c:v>
                </c:pt>
                <c:pt idx="65188">
                  <c:v>217.08618699994901</c:v>
                </c:pt>
                <c:pt idx="65189">
                  <c:v>217.08691799994901</c:v>
                </c:pt>
                <c:pt idx="65190">
                  <c:v>217.08740299982301</c:v>
                </c:pt>
                <c:pt idx="65191">
                  <c:v>217.09607200000301</c:v>
                </c:pt>
                <c:pt idx="65192">
                  <c:v>217.09670300015199</c:v>
                </c:pt>
                <c:pt idx="65193">
                  <c:v>217.097769999782</c:v>
                </c:pt>
                <c:pt idx="65194">
                  <c:v>217.097984999782</c:v>
                </c:pt>
                <c:pt idx="65195">
                  <c:v>217.09889200019401</c:v>
                </c:pt>
                <c:pt idx="65196">
                  <c:v>217.101878999983</c:v>
                </c:pt>
                <c:pt idx="65197">
                  <c:v>217.12672700004899</c:v>
                </c:pt>
                <c:pt idx="65198">
                  <c:v>217.12743699981701</c:v>
                </c:pt>
                <c:pt idx="65199">
                  <c:v>217.12873200021897</c:v>
                </c:pt>
                <c:pt idx="65200">
                  <c:v>217.12959500018701</c:v>
                </c:pt>
                <c:pt idx="65201">
                  <c:v>217.133903000103</c:v>
                </c:pt>
                <c:pt idx="65202">
                  <c:v>217.14352500020999</c:v>
                </c:pt>
                <c:pt idx="65203">
                  <c:v>217.14387400015701</c:v>
                </c:pt>
                <c:pt idx="65204">
                  <c:v>217.14424199990299</c:v>
                </c:pt>
                <c:pt idx="65205">
                  <c:v>217.14543799998799</c:v>
                </c:pt>
                <c:pt idx="65206">
                  <c:v>217.14628400013598</c:v>
                </c:pt>
                <c:pt idx="65207">
                  <c:v>217.14705000022101</c:v>
                </c:pt>
                <c:pt idx="65208">
                  <c:v>217.14929500012602</c:v>
                </c:pt>
                <c:pt idx="65209">
                  <c:v>217.14963000022101</c:v>
                </c:pt>
                <c:pt idx="65210">
                  <c:v>217.15040400022102</c:v>
                </c:pt>
                <c:pt idx="65211">
                  <c:v>217.15101000017899</c:v>
                </c:pt>
                <c:pt idx="65212">
                  <c:v>217.16011899980001</c:v>
                </c:pt>
                <c:pt idx="65213">
                  <c:v>217.18974099985599</c:v>
                </c:pt>
                <c:pt idx="65214">
                  <c:v>217.19032500004602</c:v>
                </c:pt>
                <c:pt idx="65215">
                  <c:v>217.191370999898</c:v>
                </c:pt>
                <c:pt idx="65216">
                  <c:v>217.19227199992002</c:v>
                </c:pt>
                <c:pt idx="65217">
                  <c:v>217.19641199979299</c:v>
                </c:pt>
                <c:pt idx="65218">
                  <c:v>217.201054999804</c:v>
                </c:pt>
                <c:pt idx="65219">
                  <c:v>217.21360799983799</c:v>
                </c:pt>
                <c:pt idx="65220">
                  <c:v>217.21804400021898</c:v>
                </c:pt>
                <c:pt idx="65221">
                  <c:v>217.21869200018702</c:v>
                </c:pt>
                <c:pt idx="65222">
                  <c:v>217.22006800018701</c:v>
                </c:pt>
                <c:pt idx="65223">
                  <c:v>217.220973000166</c:v>
                </c:pt>
                <c:pt idx="65224">
                  <c:v>217.22939700020999</c:v>
                </c:pt>
                <c:pt idx="65225">
                  <c:v>217.229659000167</c:v>
                </c:pt>
                <c:pt idx="65226">
                  <c:v>217.23018900001901</c:v>
                </c:pt>
                <c:pt idx="65227">
                  <c:v>217.23066599997699</c:v>
                </c:pt>
                <c:pt idx="65228">
                  <c:v>217.23260499993501</c:v>
                </c:pt>
                <c:pt idx="65229">
                  <c:v>217.26734599997101</c:v>
                </c:pt>
                <c:pt idx="65230">
                  <c:v>217.27916300005703</c:v>
                </c:pt>
                <c:pt idx="65231">
                  <c:v>217.27979600018401</c:v>
                </c:pt>
                <c:pt idx="65232">
                  <c:v>217.28111999982499</c:v>
                </c:pt>
                <c:pt idx="65233">
                  <c:v>217.281488000026</c:v>
                </c:pt>
                <c:pt idx="65234">
                  <c:v>217.28217300005701</c:v>
                </c:pt>
                <c:pt idx="65235">
                  <c:v>217.28239999992999</c:v>
                </c:pt>
                <c:pt idx="65236">
                  <c:v>217.283077000047</c:v>
                </c:pt>
                <c:pt idx="65237">
                  <c:v>217.28442599987798</c:v>
                </c:pt>
                <c:pt idx="65238">
                  <c:v>217.28548200007901</c:v>
                </c:pt>
                <c:pt idx="65239">
                  <c:v>217.291557999942</c:v>
                </c:pt>
                <c:pt idx="65240">
                  <c:v>217.29225499984699</c:v>
                </c:pt>
                <c:pt idx="65241">
                  <c:v>217.29340599995299</c:v>
                </c:pt>
                <c:pt idx="65242">
                  <c:v>217.29420200017501</c:v>
                </c:pt>
                <c:pt idx="65243">
                  <c:v>217.296986999826</c:v>
                </c:pt>
                <c:pt idx="65244">
                  <c:v>217.31078999982802</c:v>
                </c:pt>
                <c:pt idx="65245">
                  <c:v>217.311444000188</c:v>
                </c:pt>
                <c:pt idx="65246">
                  <c:v>217.31266400001903</c:v>
                </c:pt>
                <c:pt idx="65247">
                  <c:v>217.31352999995499</c:v>
                </c:pt>
                <c:pt idx="65248">
                  <c:v>217.31454400014601</c:v>
                </c:pt>
                <c:pt idx="65249">
                  <c:v>217.31522600020901</c:v>
                </c:pt>
                <c:pt idx="65250">
                  <c:v>217.316483000104</c:v>
                </c:pt>
                <c:pt idx="65251">
                  <c:v>217.31741699977601</c:v>
                </c:pt>
                <c:pt idx="65252">
                  <c:v>217.32244699978699</c:v>
                </c:pt>
                <c:pt idx="65253">
                  <c:v>217.32278699982899</c:v>
                </c:pt>
                <c:pt idx="65254">
                  <c:v>217.323375999967</c:v>
                </c:pt>
                <c:pt idx="65255">
                  <c:v>217.323854999904</c:v>
                </c:pt>
                <c:pt idx="65256">
                  <c:v>217.331803999968</c:v>
                </c:pt>
                <c:pt idx="65257">
                  <c:v>217.34033199982102</c:v>
                </c:pt>
                <c:pt idx="65258">
                  <c:v>217.34096199998001</c:v>
                </c:pt>
                <c:pt idx="65259">
                  <c:v>217.34202300012799</c:v>
                </c:pt>
                <c:pt idx="65260">
                  <c:v>217.342804000054</c:v>
                </c:pt>
                <c:pt idx="65261">
                  <c:v>217.34906499978001</c:v>
                </c:pt>
                <c:pt idx="65262">
                  <c:v>217.34936599977999</c:v>
                </c:pt>
                <c:pt idx="65263">
                  <c:v>217.34996799978001</c:v>
                </c:pt>
                <c:pt idx="65264">
                  <c:v>217.350399000224</c:v>
                </c:pt>
                <c:pt idx="65265">
                  <c:v>217.36076700017199</c:v>
                </c:pt>
                <c:pt idx="65266">
                  <c:v>217.36278300022599</c:v>
                </c:pt>
                <c:pt idx="65267">
                  <c:v>217.38517199992199</c:v>
                </c:pt>
                <c:pt idx="65268">
                  <c:v>217.39006100006</c:v>
                </c:pt>
                <c:pt idx="65269">
                  <c:v>217.40009699988099</c:v>
                </c:pt>
                <c:pt idx="65270">
                  <c:v>217.40080200015598</c:v>
                </c:pt>
                <c:pt idx="65271">
                  <c:v>217.40220499987097</c:v>
                </c:pt>
                <c:pt idx="65272">
                  <c:v>217.40320900016701</c:v>
                </c:pt>
                <c:pt idx="65273">
                  <c:v>217.40703300019899</c:v>
                </c:pt>
                <c:pt idx="65274">
                  <c:v>217.40767800019898</c:v>
                </c:pt>
                <c:pt idx="65275">
                  <c:v>217.44456399983298</c:v>
                </c:pt>
                <c:pt idx="65276">
                  <c:v>217.445045000204</c:v>
                </c:pt>
                <c:pt idx="65277">
                  <c:v>217.44584099997101</c:v>
                </c:pt>
                <c:pt idx="65278">
                  <c:v>217.44703200010898</c:v>
                </c:pt>
                <c:pt idx="65279">
                  <c:v>217.45376399985599</c:v>
                </c:pt>
                <c:pt idx="65280">
                  <c:v>217.480364000039</c:v>
                </c:pt>
                <c:pt idx="65281">
                  <c:v>217.48107099983798</c:v>
                </c:pt>
                <c:pt idx="65282">
                  <c:v>217.48247000004901</c:v>
                </c:pt>
                <c:pt idx="65283">
                  <c:v>217.48344099978502</c:v>
                </c:pt>
                <c:pt idx="65284">
                  <c:v>217.502506000073</c:v>
                </c:pt>
                <c:pt idx="65285">
                  <c:v>217.51240100002101</c:v>
                </c:pt>
                <c:pt idx="65286">
                  <c:v>217.515567000191</c:v>
                </c:pt>
                <c:pt idx="65287">
                  <c:v>217.51619999986301</c:v>
                </c:pt>
                <c:pt idx="65288">
                  <c:v>217.517473000043</c:v>
                </c:pt>
                <c:pt idx="65289">
                  <c:v>217.51832400013802</c:v>
                </c:pt>
                <c:pt idx="65290">
                  <c:v>217.53277600009798</c:v>
                </c:pt>
                <c:pt idx="65291">
                  <c:v>217.533325000204</c:v>
                </c:pt>
                <c:pt idx="65292">
                  <c:v>217.53448800018299</c:v>
                </c:pt>
                <c:pt idx="65293">
                  <c:v>217.53452499979099</c:v>
                </c:pt>
                <c:pt idx="65294">
                  <c:v>217.53519999992901</c:v>
                </c:pt>
                <c:pt idx="65295">
                  <c:v>217.538983999929</c:v>
                </c:pt>
                <c:pt idx="65296">
                  <c:v>217.538990999855</c:v>
                </c:pt>
                <c:pt idx="65297">
                  <c:v>217.53965200014099</c:v>
                </c:pt>
                <c:pt idx="65298">
                  <c:v>217.53966200003498</c:v>
                </c:pt>
                <c:pt idx="65299">
                  <c:v>217.540755999834</c:v>
                </c:pt>
                <c:pt idx="65300">
                  <c:v>217.540757999813</c:v>
                </c:pt>
                <c:pt idx="65301">
                  <c:v>217.54154300015199</c:v>
                </c:pt>
                <c:pt idx="65302">
                  <c:v>217.54154700010898</c:v>
                </c:pt>
                <c:pt idx="65303">
                  <c:v>217.547878999994</c:v>
                </c:pt>
                <c:pt idx="65304">
                  <c:v>217.548551000163</c:v>
                </c:pt>
                <c:pt idx="65305">
                  <c:v>217.549852000047</c:v>
                </c:pt>
                <c:pt idx="65306">
                  <c:v>217.55114899997301</c:v>
                </c:pt>
                <c:pt idx="65307">
                  <c:v>217.56248900010101</c:v>
                </c:pt>
                <c:pt idx="65308">
                  <c:v>217.595728000105</c:v>
                </c:pt>
                <c:pt idx="65309">
                  <c:v>217.59641800008401</c:v>
                </c:pt>
                <c:pt idx="65310">
                  <c:v>217.59805600004199</c:v>
                </c:pt>
                <c:pt idx="65311">
                  <c:v>217.59904200007401</c:v>
                </c:pt>
                <c:pt idx="65312">
                  <c:v>217.59910399987302</c:v>
                </c:pt>
                <c:pt idx="65313">
                  <c:v>217.608306999864</c:v>
                </c:pt>
                <c:pt idx="65314">
                  <c:v>217.61642399996998</c:v>
                </c:pt>
                <c:pt idx="65315">
                  <c:v>217.61707299992798</c:v>
                </c:pt>
                <c:pt idx="65316">
                  <c:v>217.61841799980101</c:v>
                </c:pt>
                <c:pt idx="65317">
                  <c:v>217.61931299988601</c:v>
                </c:pt>
                <c:pt idx="65318">
                  <c:v>217.636027000025</c:v>
                </c:pt>
                <c:pt idx="65319">
                  <c:v>217.66043800016601</c:v>
                </c:pt>
                <c:pt idx="65320">
                  <c:v>217.66098199986999</c:v>
                </c:pt>
                <c:pt idx="65321">
                  <c:v>217.661999000029</c:v>
                </c:pt>
                <c:pt idx="65322">
                  <c:v>217.662707999807</c:v>
                </c:pt>
                <c:pt idx="65323">
                  <c:v>217.66660699995501</c:v>
                </c:pt>
                <c:pt idx="65324">
                  <c:v>217.66834800018799</c:v>
                </c:pt>
                <c:pt idx="65325">
                  <c:v>217.67007600010402</c:v>
                </c:pt>
                <c:pt idx="65326">
                  <c:v>217.67235800007199</c:v>
                </c:pt>
                <c:pt idx="65327">
                  <c:v>217.673125000146</c:v>
                </c:pt>
                <c:pt idx="65328">
                  <c:v>217.674570999861</c:v>
                </c:pt>
                <c:pt idx="65329">
                  <c:v>217.67554699999801</c:v>
                </c:pt>
                <c:pt idx="65330">
                  <c:v>217.68257399980899</c:v>
                </c:pt>
                <c:pt idx="65331">
                  <c:v>217.68321399986198</c:v>
                </c:pt>
                <c:pt idx="65332">
                  <c:v>217.684436000126</c:v>
                </c:pt>
                <c:pt idx="65333">
                  <c:v>217.68531799989398</c:v>
                </c:pt>
                <c:pt idx="65334">
                  <c:v>217.69855499996902</c:v>
                </c:pt>
                <c:pt idx="65335">
                  <c:v>217.69920999986402</c:v>
                </c:pt>
                <c:pt idx="65336">
                  <c:v>217.70043300011798</c:v>
                </c:pt>
                <c:pt idx="65337">
                  <c:v>217.70136099985299</c:v>
                </c:pt>
                <c:pt idx="65338">
                  <c:v>217.71947800016201</c:v>
                </c:pt>
                <c:pt idx="65339">
                  <c:v>217.71988599994</c:v>
                </c:pt>
                <c:pt idx="65340">
                  <c:v>217.72066399989799</c:v>
                </c:pt>
                <c:pt idx="65341">
                  <c:v>217.72118299986602</c:v>
                </c:pt>
                <c:pt idx="65342">
                  <c:v>217.724792999888</c:v>
                </c:pt>
                <c:pt idx="65343">
                  <c:v>217.725923000216</c:v>
                </c:pt>
                <c:pt idx="65344">
                  <c:v>217.72659199996201</c:v>
                </c:pt>
                <c:pt idx="65345">
                  <c:v>217.72783400001498</c:v>
                </c:pt>
                <c:pt idx="65346">
                  <c:v>217.728758999783</c:v>
                </c:pt>
                <c:pt idx="65347">
                  <c:v>217.73529600022798</c:v>
                </c:pt>
                <c:pt idx="65348">
                  <c:v>217.74235300017602</c:v>
                </c:pt>
                <c:pt idx="65349">
                  <c:v>217.74918099981701</c:v>
                </c:pt>
                <c:pt idx="65350">
                  <c:v>217.74981099997601</c:v>
                </c:pt>
                <c:pt idx="65351">
                  <c:v>217.751269000018</c:v>
                </c:pt>
                <c:pt idx="65352">
                  <c:v>217.75217300000799</c:v>
                </c:pt>
                <c:pt idx="65353">
                  <c:v>217.75752800021999</c:v>
                </c:pt>
                <c:pt idx="65354">
                  <c:v>217.757704000177</c:v>
                </c:pt>
                <c:pt idx="65355">
                  <c:v>217.75786299985998</c:v>
                </c:pt>
                <c:pt idx="65356">
                  <c:v>217.758116999903</c:v>
                </c:pt>
                <c:pt idx="65357">
                  <c:v>217.75854199995499</c:v>
                </c:pt>
                <c:pt idx="65358">
                  <c:v>217.75885799979699</c:v>
                </c:pt>
                <c:pt idx="65359">
                  <c:v>217.75906399989199</c:v>
                </c:pt>
                <c:pt idx="65360">
                  <c:v>217.75986400007201</c:v>
                </c:pt>
                <c:pt idx="65361">
                  <c:v>217.763398999977</c:v>
                </c:pt>
                <c:pt idx="65362">
                  <c:v>217.76863300010498</c:v>
                </c:pt>
                <c:pt idx="65363">
                  <c:v>217.76930499981901</c:v>
                </c:pt>
                <c:pt idx="65364">
                  <c:v>217.77069300014702</c:v>
                </c:pt>
                <c:pt idx="65365">
                  <c:v>217.771723000169</c:v>
                </c:pt>
                <c:pt idx="65366">
                  <c:v>217.78176199995801</c:v>
                </c:pt>
                <c:pt idx="65367">
                  <c:v>217.78245999985299</c:v>
                </c:pt>
                <c:pt idx="65368">
                  <c:v>217.78366399985299</c:v>
                </c:pt>
                <c:pt idx="65369">
                  <c:v>217.78464799990601</c:v>
                </c:pt>
                <c:pt idx="65370">
                  <c:v>217.78641699984198</c:v>
                </c:pt>
                <c:pt idx="65371">
                  <c:v>217.78881399995899</c:v>
                </c:pt>
                <c:pt idx="65372">
                  <c:v>217.80733500008802</c:v>
                </c:pt>
                <c:pt idx="65373">
                  <c:v>217.83371499986899</c:v>
                </c:pt>
                <c:pt idx="65374">
                  <c:v>217.835787999774</c:v>
                </c:pt>
                <c:pt idx="65375">
                  <c:v>217.83718799997499</c:v>
                </c:pt>
                <c:pt idx="65376">
                  <c:v>217.862375000095</c:v>
                </c:pt>
                <c:pt idx="65377">
                  <c:v>217.86283299979902</c:v>
                </c:pt>
                <c:pt idx="65378">
                  <c:v>217.86374000021101</c:v>
                </c:pt>
                <c:pt idx="65379">
                  <c:v>217.864400000053</c:v>
                </c:pt>
                <c:pt idx="65380">
                  <c:v>217.86562299985201</c:v>
                </c:pt>
                <c:pt idx="65381">
                  <c:v>217.866311999841</c:v>
                </c:pt>
                <c:pt idx="65382">
                  <c:v>217.867589999968</c:v>
                </c:pt>
                <c:pt idx="65383">
                  <c:v>217.86794899981001</c:v>
                </c:pt>
                <c:pt idx="65384">
                  <c:v>217.868566000106</c:v>
                </c:pt>
                <c:pt idx="65385">
                  <c:v>217.87468599995898</c:v>
                </c:pt>
                <c:pt idx="65386">
                  <c:v>217.87500199979999</c:v>
                </c:pt>
                <c:pt idx="65387">
                  <c:v>217.87571300001201</c:v>
                </c:pt>
                <c:pt idx="65388">
                  <c:v>217.87617200016001</c:v>
                </c:pt>
                <c:pt idx="65389">
                  <c:v>217.89421099992902</c:v>
                </c:pt>
                <c:pt idx="65390">
                  <c:v>217.89486799980199</c:v>
                </c:pt>
                <c:pt idx="65391">
                  <c:v>217.89637399979202</c:v>
                </c:pt>
                <c:pt idx="65392">
                  <c:v>217.89722699986601</c:v>
                </c:pt>
                <c:pt idx="65393">
                  <c:v>217.90029100020502</c:v>
                </c:pt>
                <c:pt idx="65394">
                  <c:v>217.90077300011001</c:v>
                </c:pt>
                <c:pt idx="65395">
                  <c:v>217.901602999972</c:v>
                </c:pt>
                <c:pt idx="65396">
                  <c:v>217.90220899993</c:v>
                </c:pt>
                <c:pt idx="65397">
                  <c:v>217.903292999835</c:v>
                </c:pt>
                <c:pt idx="65398">
                  <c:v>217.9038700001</c:v>
                </c:pt>
                <c:pt idx="65399">
                  <c:v>217.905169999994</c:v>
                </c:pt>
                <c:pt idx="65400">
                  <c:v>217.90599999985702</c:v>
                </c:pt>
                <c:pt idx="65401">
                  <c:v>217.90897800019499</c:v>
                </c:pt>
                <c:pt idx="65402">
                  <c:v>217.90957499979402</c:v>
                </c:pt>
                <c:pt idx="65403">
                  <c:v>217.91089099997401</c:v>
                </c:pt>
                <c:pt idx="65404">
                  <c:v>217.911687000196</c:v>
                </c:pt>
                <c:pt idx="65405">
                  <c:v>217.913112000132</c:v>
                </c:pt>
                <c:pt idx="65406">
                  <c:v>217.91376600003701</c:v>
                </c:pt>
                <c:pt idx="65407">
                  <c:v>217.91486399979399</c:v>
                </c:pt>
                <c:pt idx="65408">
                  <c:v>217.91565400008</c:v>
                </c:pt>
                <c:pt idx="65409">
                  <c:v>217.92514400021898</c:v>
                </c:pt>
                <c:pt idx="65410">
                  <c:v>217.93558799981798</c:v>
                </c:pt>
                <c:pt idx="65411">
                  <c:v>217.93609599990299</c:v>
                </c:pt>
                <c:pt idx="65412">
                  <c:v>217.936795999776</c:v>
                </c:pt>
                <c:pt idx="65413">
                  <c:v>217.93800400018799</c:v>
                </c:pt>
                <c:pt idx="65414">
                  <c:v>217.93900200009301</c:v>
                </c:pt>
                <c:pt idx="65415">
                  <c:v>217.93956400006198</c:v>
                </c:pt>
                <c:pt idx="65416">
                  <c:v>217.95012700022102</c:v>
                </c:pt>
                <c:pt idx="65417">
                  <c:v>217.95055499978798</c:v>
                </c:pt>
                <c:pt idx="65418">
                  <c:v>217.951299000105</c:v>
                </c:pt>
                <c:pt idx="65419">
                  <c:v>217.95195899994701</c:v>
                </c:pt>
                <c:pt idx="65420">
                  <c:v>217.96799399999099</c:v>
                </c:pt>
                <c:pt idx="65421">
                  <c:v>217.97170699983297</c:v>
                </c:pt>
                <c:pt idx="65422">
                  <c:v>217.97585700005499</c:v>
                </c:pt>
                <c:pt idx="65423">
                  <c:v>217.98582900009902</c:v>
                </c:pt>
                <c:pt idx="65424">
                  <c:v>217.991490999793</c:v>
                </c:pt>
                <c:pt idx="65425">
                  <c:v>217.991928000174</c:v>
                </c:pt>
                <c:pt idx="65426">
                  <c:v>217.99266900006802</c:v>
                </c:pt>
                <c:pt idx="65427">
                  <c:v>217.99325199981399</c:v>
                </c:pt>
                <c:pt idx="65428">
                  <c:v>217.99427399992001</c:v>
                </c:pt>
                <c:pt idx="65429">
                  <c:v>217.994838999857</c:v>
                </c:pt>
                <c:pt idx="65430">
                  <c:v>217.99568599999401</c:v>
                </c:pt>
                <c:pt idx="65431">
                  <c:v>217.99643499980399</c:v>
                </c:pt>
                <c:pt idx="65432">
                  <c:v>218.00660200005902</c:v>
                </c:pt>
                <c:pt idx="65433">
                  <c:v>218.00684099980501</c:v>
                </c:pt>
                <c:pt idx="65434">
                  <c:v>218.00738799993198</c:v>
                </c:pt>
                <c:pt idx="65435">
                  <c:v>218.00789500002699</c:v>
                </c:pt>
                <c:pt idx="65436">
                  <c:v>218.00963799978399</c:v>
                </c:pt>
                <c:pt idx="65437">
                  <c:v>218.023708000146</c:v>
                </c:pt>
                <c:pt idx="65438">
                  <c:v>218.02435400013499</c:v>
                </c:pt>
                <c:pt idx="65439">
                  <c:v>218.02548699997701</c:v>
                </c:pt>
                <c:pt idx="65440">
                  <c:v>218.02562399989199</c:v>
                </c:pt>
                <c:pt idx="65441">
                  <c:v>218.02617000003002</c:v>
                </c:pt>
                <c:pt idx="65442">
                  <c:v>218.02639899988202</c:v>
                </c:pt>
                <c:pt idx="65443">
                  <c:v>218.02737100006198</c:v>
                </c:pt>
                <c:pt idx="65444">
                  <c:v>218.028074999892</c:v>
                </c:pt>
                <c:pt idx="65445">
                  <c:v>218.03649100001999</c:v>
                </c:pt>
                <c:pt idx="65446">
                  <c:v>218.05934099984299</c:v>
                </c:pt>
                <c:pt idx="65447">
                  <c:v>218.06584200021402</c:v>
                </c:pt>
                <c:pt idx="65448">
                  <c:v>218.07496600013101</c:v>
                </c:pt>
                <c:pt idx="65449">
                  <c:v>218.07561200012</c:v>
                </c:pt>
                <c:pt idx="65450">
                  <c:v>218.07622799997199</c:v>
                </c:pt>
                <c:pt idx="65451">
                  <c:v>218.07704899992999</c:v>
                </c:pt>
                <c:pt idx="65452">
                  <c:v>218.07740900021599</c:v>
                </c:pt>
                <c:pt idx="65453">
                  <c:v>218.07827900011</c:v>
                </c:pt>
                <c:pt idx="65454">
                  <c:v>218.08156199995199</c:v>
                </c:pt>
                <c:pt idx="65455">
                  <c:v>218.082232000142</c:v>
                </c:pt>
                <c:pt idx="65456">
                  <c:v>218.083576000026</c:v>
                </c:pt>
                <c:pt idx="65457">
                  <c:v>218.08441299981399</c:v>
                </c:pt>
                <c:pt idx="65458">
                  <c:v>218.084586999793</c:v>
                </c:pt>
                <c:pt idx="65459">
                  <c:v>218.085215999963</c:v>
                </c:pt>
                <c:pt idx="65460">
                  <c:v>218.08702699990999</c:v>
                </c:pt>
                <c:pt idx="65461">
                  <c:v>218.088591000196</c:v>
                </c:pt>
                <c:pt idx="65462">
                  <c:v>218.09287999985798</c:v>
                </c:pt>
                <c:pt idx="65463">
                  <c:v>218.09355300001698</c:v>
                </c:pt>
                <c:pt idx="65464">
                  <c:v>218.09492600004802</c:v>
                </c:pt>
                <c:pt idx="65465">
                  <c:v>218.09588599990002</c:v>
                </c:pt>
                <c:pt idx="65466">
                  <c:v>218.11075799996598</c:v>
                </c:pt>
                <c:pt idx="65467">
                  <c:v>218.11423700000799</c:v>
                </c:pt>
                <c:pt idx="65468">
                  <c:v>218.11494499979699</c:v>
                </c:pt>
                <c:pt idx="65469">
                  <c:v>218.11622499990298</c:v>
                </c:pt>
                <c:pt idx="65470">
                  <c:v>218.11763999994503</c:v>
                </c:pt>
                <c:pt idx="65471">
                  <c:v>218.12125399992499</c:v>
                </c:pt>
                <c:pt idx="65472">
                  <c:v>218.121887000052</c:v>
                </c:pt>
                <c:pt idx="65473">
                  <c:v>218.12310699988299</c:v>
                </c:pt>
                <c:pt idx="65474">
                  <c:v>218.12400299995699</c:v>
                </c:pt>
                <c:pt idx="65475">
                  <c:v>218.124296000041</c:v>
                </c:pt>
                <c:pt idx="65476">
                  <c:v>218.147180999949</c:v>
                </c:pt>
                <c:pt idx="65477">
                  <c:v>218.15339800014002</c:v>
                </c:pt>
                <c:pt idx="65478">
                  <c:v>218.16586900013101</c:v>
                </c:pt>
                <c:pt idx="65479">
                  <c:v>218.16794500000398</c:v>
                </c:pt>
                <c:pt idx="65480">
                  <c:v>218.168493000121</c:v>
                </c:pt>
                <c:pt idx="65481">
                  <c:v>218.16962699995199</c:v>
                </c:pt>
                <c:pt idx="65482">
                  <c:v>218.17044599993</c:v>
                </c:pt>
                <c:pt idx="65483">
                  <c:v>218.179168000006</c:v>
                </c:pt>
                <c:pt idx="65484">
                  <c:v>218.17977999990001</c:v>
                </c:pt>
                <c:pt idx="65485">
                  <c:v>218.180992999805</c:v>
                </c:pt>
                <c:pt idx="65486">
                  <c:v>218.18184099993198</c:v>
                </c:pt>
                <c:pt idx="65487">
                  <c:v>218.19211399997499</c:v>
                </c:pt>
                <c:pt idx="65488">
                  <c:v>218.20119599988101</c:v>
                </c:pt>
                <c:pt idx="65489">
                  <c:v>218.23588100005497</c:v>
                </c:pt>
                <c:pt idx="65490">
                  <c:v>218.24958300021498</c:v>
                </c:pt>
                <c:pt idx="65491">
                  <c:v>218.25016399998199</c:v>
                </c:pt>
                <c:pt idx="65492">
                  <c:v>218.26511100016401</c:v>
                </c:pt>
                <c:pt idx="65493">
                  <c:v>218.26577599995198</c:v>
                </c:pt>
                <c:pt idx="65494">
                  <c:v>218.26728899986801</c:v>
                </c:pt>
                <c:pt idx="65495">
                  <c:v>218.26813000006899</c:v>
                </c:pt>
                <c:pt idx="65496">
                  <c:v>218.27854100001699</c:v>
                </c:pt>
                <c:pt idx="65497">
                  <c:v>218.27907299984801</c:v>
                </c:pt>
                <c:pt idx="65498">
                  <c:v>218.27998400021897</c:v>
                </c:pt>
                <c:pt idx="65499">
                  <c:v>218.280724000123</c:v>
                </c:pt>
                <c:pt idx="65500">
                  <c:v>218.28224999990098</c:v>
                </c:pt>
                <c:pt idx="65501">
                  <c:v>218.282945999817</c:v>
                </c:pt>
                <c:pt idx="65502">
                  <c:v>218.284451999807</c:v>
                </c:pt>
                <c:pt idx="65503">
                  <c:v>218.28545600010301</c:v>
                </c:pt>
                <c:pt idx="65504">
                  <c:v>218.28604800020901</c:v>
                </c:pt>
                <c:pt idx="65505">
                  <c:v>218.28645899995499</c:v>
                </c:pt>
                <c:pt idx="65506">
                  <c:v>218.287270000018</c:v>
                </c:pt>
                <c:pt idx="65507">
                  <c:v>218.28777400014499</c:v>
                </c:pt>
                <c:pt idx="65508">
                  <c:v>218.302783000126</c:v>
                </c:pt>
                <c:pt idx="65509">
                  <c:v>218.30338300014702</c:v>
                </c:pt>
                <c:pt idx="65510">
                  <c:v>218.30448199989399</c:v>
                </c:pt>
                <c:pt idx="65511">
                  <c:v>218.30527600013701</c:v>
                </c:pt>
                <c:pt idx="65512">
                  <c:v>218.31381499987398</c:v>
                </c:pt>
                <c:pt idx="65513">
                  <c:v>218.314515000201</c:v>
                </c:pt>
                <c:pt idx="65514">
                  <c:v>218.315703999905</c:v>
                </c:pt>
                <c:pt idx="65515">
                  <c:v>218.31594200011699</c:v>
                </c:pt>
                <c:pt idx="65516">
                  <c:v>218.31642899996902</c:v>
                </c:pt>
                <c:pt idx="65517">
                  <c:v>218.316994999895</c:v>
                </c:pt>
                <c:pt idx="65518">
                  <c:v>218.31712299990599</c:v>
                </c:pt>
                <c:pt idx="65519">
                  <c:v>218.31800300014902</c:v>
                </c:pt>
                <c:pt idx="65520">
                  <c:v>218.319161000181</c:v>
                </c:pt>
                <c:pt idx="65521">
                  <c:v>218.325498000012</c:v>
                </c:pt>
                <c:pt idx="65522">
                  <c:v>218.32600600009701</c:v>
                </c:pt>
                <c:pt idx="65523">
                  <c:v>218.32704000007598</c:v>
                </c:pt>
                <c:pt idx="65524">
                  <c:v>218.32765399994901</c:v>
                </c:pt>
                <c:pt idx="65525">
                  <c:v>218.334532999961</c:v>
                </c:pt>
                <c:pt idx="65526">
                  <c:v>218.33515800017199</c:v>
                </c:pt>
                <c:pt idx="65527">
                  <c:v>218.33520700010899</c:v>
                </c:pt>
                <c:pt idx="65528">
                  <c:v>218.33580600014099</c:v>
                </c:pt>
                <c:pt idx="65529">
                  <c:v>218.336305999855</c:v>
                </c:pt>
                <c:pt idx="65530">
                  <c:v>218.33705500012002</c:v>
                </c:pt>
                <c:pt idx="65531">
                  <c:v>218.33710000009799</c:v>
                </c:pt>
                <c:pt idx="65532">
                  <c:v>218.337910000173</c:v>
                </c:pt>
                <c:pt idx="65533">
                  <c:v>218.338265000056</c:v>
                </c:pt>
                <c:pt idx="65534">
                  <c:v>218.35300500015302</c:v>
                </c:pt>
                <c:pt idx="65535">
                  <c:v>218.36912600019699</c:v>
                </c:pt>
                <c:pt idx="65536">
                  <c:v>218.383827999787</c:v>
                </c:pt>
                <c:pt idx="65537">
                  <c:v>218.38449699998799</c:v>
                </c:pt>
                <c:pt idx="65538">
                  <c:v>218.38572200022</c:v>
                </c:pt>
                <c:pt idx="65539">
                  <c:v>218.38658200022101</c:v>
                </c:pt>
                <c:pt idx="65540">
                  <c:v>218.39477799994702</c:v>
                </c:pt>
                <c:pt idx="65541">
                  <c:v>218.396467999809</c:v>
                </c:pt>
                <c:pt idx="65542">
                  <c:v>218.39697399991499</c:v>
                </c:pt>
                <c:pt idx="65543">
                  <c:v>218.397872999958</c:v>
                </c:pt>
                <c:pt idx="65544">
                  <c:v>218.39859999999999</c:v>
                </c:pt>
                <c:pt idx="65545">
                  <c:v>218.40113000007401</c:v>
                </c:pt>
                <c:pt idx="65546">
                  <c:v>218.401572999937</c:v>
                </c:pt>
                <c:pt idx="65547">
                  <c:v>218.40186800000001</c:v>
                </c:pt>
                <c:pt idx="65548">
                  <c:v>218.403073999979</c:v>
                </c:pt>
                <c:pt idx="65549">
                  <c:v>218.40382500022301</c:v>
                </c:pt>
                <c:pt idx="65550">
                  <c:v>218.40396400011701</c:v>
                </c:pt>
                <c:pt idx="65551">
                  <c:v>218.40556100005401</c:v>
                </c:pt>
                <c:pt idx="65552">
                  <c:v>218.40596399988499</c:v>
                </c:pt>
                <c:pt idx="65553">
                  <c:v>218.40670700021201</c:v>
                </c:pt>
                <c:pt idx="65554">
                  <c:v>218.40723700006399</c:v>
                </c:pt>
                <c:pt idx="65555">
                  <c:v>218.41426799983299</c:v>
                </c:pt>
                <c:pt idx="65556">
                  <c:v>218.41467000012901</c:v>
                </c:pt>
                <c:pt idx="65557">
                  <c:v>218.41535300018199</c:v>
                </c:pt>
                <c:pt idx="65558">
                  <c:v>218.41551499983299</c:v>
                </c:pt>
                <c:pt idx="65559">
                  <c:v>218.41580799991701</c:v>
                </c:pt>
                <c:pt idx="65560">
                  <c:v>218.41632199993899</c:v>
                </c:pt>
                <c:pt idx="65561">
                  <c:v>218.41634000020301</c:v>
                </c:pt>
                <c:pt idx="65562">
                  <c:v>218.41676499980102</c:v>
                </c:pt>
                <c:pt idx="65563">
                  <c:v>218.417367999791</c:v>
                </c:pt>
                <c:pt idx="65564">
                  <c:v>218.422397999802</c:v>
                </c:pt>
                <c:pt idx="65565">
                  <c:v>218.42302400000301</c:v>
                </c:pt>
                <c:pt idx="65566">
                  <c:v>218.42419699987599</c:v>
                </c:pt>
                <c:pt idx="65567">
                  <c:v>218.42508400004499</c:v>
                </c:pt>
                <c:pt idx="65568">
                  <c:v>218.42531899983399</c:v>
                </c:pt>
                <c:pt idx="65569">
                  <c:v>218.43261999992998</c:v>
                </c:pt>
                <c:pt idx="65570">
                  <c:v>218.43309799987699</c:v>
                </c:pt>
                <c:pt idx="65571">
                  <c:v>218.43400299985601</c:v>
                </c:pt>
                <c:pt idx="65572">
                  <c:v>218.434019000142</c:v>
                </c:pt>
                <c:pt idx="65573">
                  <c:v>218.43470800013102</c:v>
                </c:pt>
                <c:pt idx="65574">
                  <c:v>218.436466000184</c:v>
                </c:pt>
                <c:pt idx="65575">
                  <c:v>218.43680600022699</c:v>
                </c:pt>
                <c:pt idx="65576">
                  <c:v>218.43750300013198</c:v>
                </c:pt>
                <c:pt idx="65577">
                  <c:v>218.43799599992002</c:v>
                </c:pt>
                <c:pt idx="65578">
                  <c:v>218.44924100014299</c:v>
                </c:pt>
                <c:pt idx="65579">
                  <c:v>218.45563299984801</c:v>
                </c:pt>
                <c:pt idx="65580">
                  <c:v>218.480705999809</c:v>
                </c:pt>
                <c:pt idx="65581">
                  <c:v>218.48156899977698</c:v>
                </c:pt>
                <c:pt idx="65582">
                  <c:v>218.48874699981002</c:v>
                </c:pt>
                <c:pt idx="65583">
                  <c:v>218.49275400018001</c:v>
                </c:pt>
                <c:pt idx="65584">
                  <c:v>218.49720699992702</c:v>
                </c:pt>
                <c:pt idx="65585">
                  <c:v>218.52305399988799</c:v>
                </c:pt>
                <c:pt idx="65586">
                  <c:v>218.52373799993001</c:v>
                </c:pt>
                <c:pt idx="65587">
                  <c:v>218.52507399989901</c:v>
                </c:pt>
                <c:pt idx="65588">
                  <c:v>218.52591300012099</c:v>
                </c:pt>
                <c:pt idx="65589">
                  <c:v>218.526154999835</c:v>
                </c:pt>
                <c:pt idx="65590">
                  <c:v>218.52828800001498</c:v>
                </c:pt>
                <c:pt idx="65591">
                  <c:v>218.53226299981498</c:v>
                </c:pt>
                <c:pt idx="65592">
                  <c:v>218.53294799984698</c:v>
                </c:pt>
                <c:pt idx="65593">
                  <c:v>218.53419799981498</c:v>
                </c:pt>
                <c:pt idx="65594">
                  <c:v>218.53509099992098</c:v>
                </c:pt>
                <c:pt idx="65595">
                  <c:v>218.541390000154</c:v>
                </c:pt>
                <c:pt idx="65596">
                  <c:v>218.541986000218</c:v>
                </c:pt>
                <c:pt idx="65597">
                  <c:v>218.54320100010202</c:v>
                </c:pt>
                <c:pt idx="65598">
                  <c:v>218.54400499978502</c:v>
                </c:pt>
                <c:pt idx="65599">
                  <c:v>218.58724599996998</c:v>
                </c:pt>
                <c:pt idx="65600">
                  <c:v>218.58799399979</c:v>
                </c:pt>
                <c:pt idx="65601">
                  <c:v>218.58915900020199</c:v>
                </c:pt>
                <c:pt idx="65602">
                  <c:v>218.58992699981098</c:v>
                </c:pt>
                <c:pt idx="65603">
                  <c:v>218.59074800022398</c:v>
                </c:pt>
                <c:pt idx="65604">
                  <c:v>218.591288999959</c:v>
                </c:pt>
                <c:pt idx="65605">
                  <c:v>218.591303999801</c:v>
                </c:pt>
                <c:pt idx="65606">
                  <c:v>218.59229900019199</c:v>
                </c:pt>
                <c:pt idx="65607">
                  <c:v>218.59306499982199</c:v>
                </c:pt>
                <c:pt idx="65608">
                  <c:v>218.59851599992902</c:v>
                </c:pt>
                <c:pt idx="65609">
                  <c:v>218.599207999886</c:v>
                </c:pt>
                <c:pt idx="65610">
                  <c:v>218.60047100017198</c:v>
                </c:pt>
                <c:pt idx="65611">
                  <c:v>218.60131799985501</c:v>
                </c:pt>
                <c:pt idx="65612">
                  <c:v>218.60530999992901</c:v>
                </c:pt>
                <c:pt idx="65613">
                  <c:v>218.60709900010897</c:v>
                </c:pt>
                <c:pt idx="65614">
                  <c:v>218.607844999951</c:v>
                </c:pt>
                <c:pt idx="65615">
                  <c:v>218.609124000067</c:v>
                </c:pt>
                <c:pt idx="65616">
                  <c:v>218.61008099995101</c:v>
                </c:pt>
                <c:pt idx="65617">
                  <c:v>218.61915799990999</c:v>
                </c:pt>
                <c:pt idx="65618">
                  <c:v>218.61968399980398</c:v>
                </c:pt>
                <c:pt idx="65619">
                  <c:v>218.62060900002598</c:v>
                </c:pt>
                <c:pt idx="65620">
                  <c:v>218.62142800000501</c:v>
                </c:pt>
                <c:pt idx="65621">
                  <c:v>218.63999100014499</c:v>
                </c:pt>
                <c:pt idx="65622">
                  <c:v>218.64040999980699</c:v>
                </c:pt>
                <c:pt idx="65623">
                  <c:v>218.64112899993398</c:v>
                </c:pt>
                <c:pt idx="65624">
                  <c:v>218.64168100000799</c:v>
                </c:pt>
                <c:pt idx="65625">
                  <c:v>218.65071499996702</c:v>
                </c:pt>
                <c:pt idx="65626">
                  <c:v>218.65172099978702</c:v>
                </c:pt>
                <c:pt idx="65627">
                  <c:v>218.65295599991398</c:v>
                </c:pt>
                <c:pt idx="65628">
                  <c:v>218.65353200018902</c:v>
                </c:pt>
                <c:pt idx="65629">
                  <c:v>218.65362000016799</c:v>
                </c:pt>
                <c:pt idx="65630">
                  <c:v>218.65480999986102</c:v>
                </c:pt>
                <c:pt idx="65631">
                  <c:v>218.655624999883</c:v>
                </c:pt>
                <c:pt idx="65632">
                  <c:v>218.65736700010498</c:v>
                </c:pt>
                <c:pt idx="65633">
                  <c:v>218.68393400018201</c:v>
                </c:pt>
                <c:pt idx="65634">
                  <c:v>218.69259999994</c:v>
                </c:pt>
                <c:pt idx="65635">
                  <c:v>218.70112199985599</c:v>
                </c:pt>
                <c:pt idx="65636">
                  <c:v>218.708973000047</c:v>
                </c:pt>
                <c:pt idx="65637">
                  <c:v>218.70936200002598</c:v>
                </c:pt>
                <c:pt idx="65638">
                  <c:v>218.71011399980398</c:v>
                </c:pt>
                <c:pt idx="65639">
                  <c:v>218.71063600019602</c:v>
                </c:pt>
                <c:pt idx="65640">
                  <c:v>218.73103300003999</c:v>
                </c:pt>
                <c:pt idx="65641">
                  <c:v>218.73169199989201</c:v>
                </c:pt>
                <c:pt idx="65642">
                  <c:v>218.732959000135</c:v>
                </c:pt>
                <c:pt idx="65643">
                  <c:v>218.73383699994503</c:v>
                </c:pt>
                <c:pt idx="65644">
                  <c:v>218.74453999998798</c:v>
                </c:pt>
                <c:pt idx="65645">
                  <c:v>218.74512800013599</c:v>
                </c:pt>
                <c:pt idx="65646">
                  <c:v>218.74534800008402</c:v>
                </c:pt>
                <c:pt idx="65647">
                  <c:v>218.746247000126</c:v>
                </c:pt>
                <c:pt idx="65648">
                  <c:v>218.74700599983001</c:v>
                </c:pt>
                <c:pt idx="65649">
                  <c:v>218.78160899996098</c:v>
                </c:pt>
                <c:pt idx="65650">
                  <c:v>218.78598100011001</c:v>
                </c:pt>
                <c:pt idx="65651">
                  <c:v>218.78668099998302</c:v>
                </c:pt>
                <c:pt idx="65652">
                  <c:v>218.78806299991899</c:v>
                </c:pt>
                <c:pt idx="65653">
                  <c:v>218.78908200005702</c:v>
                </c:pt>
                <c:pt idx="65654">
                  <c:v>218.794731999878</c:v>
                </c:pt>
                <c:pt idx="65655">
                  <c:v>218.80946400005899</c:v>
                </c:pt>
                <c:pt idx="65656">
                  <c:v>218.80996099980598</c:v>
                </c:pt>
                <c:pt idx="65657">
                  <c:v>218.810243999996</c:v>
                </c:pt>
                <c:pt idx="65658">
                  <c:v>218.810798000049</c:v>
                </c:pt>
                <c:pt idx="65659">
                  <c:v>218.810937999933</c:v>
                </c:pt>
                <c:pt idx="65660">
                  <c:v>218.81145299994299</c:v>
                </c:pt>
                <c:pt idx="65661">
                  <c:v>218.81213899996501</c:v>
                </c:pt>
                <c:pt idx="65662">
                  <c:v>218.81331199983799</c:v>
                </c:pt>
                <c:pt idx="65663">
                  <c:v>218.814564999775</c:v>
                </c:pt>
                <c:pt idx="65664">
                  <c:v>218.81519799990201</c:v>
                </c:pt>
                <c:pt idx="65665">
                  <c:v>218.81545099995398</c:v>
                </c:pt>
                <c:pt idx="65666">
                  <c:v>218.81646300016601</c:v>
                </c:pt>
                <c:pt idx="65667">
                  <c:v>218.817404000219</c:v>
                </c:pt>
                <c:pt idx="65668">
                  <c:v>218.83729599994601</c:v>
                </c:pt>
                <c:pt idx="65669">
                  <c:v>218.83787500019</c:v>
                </c:pt>
                <c:pt idx="65670">
                  <c:v>218.838972999947</c:v>
                </c:pt>
                <c:pt idx="65671">
                  <c:v>218.83979599988299</c:v>
                </c:pt>
                <c:pt idx="65672">
                  <c:v>218.85477500018098</c:v>
                </c:pt>
                <c:pt idx="65673">
                  <c:v>218.855411999811</c:v>
                </c:pt>
                <c:pt idx="65674">
                  <c:v>218.85545799977899</c:v>
                </c:pt>
                <c:pt idx="65675">
                  <c:v>218.856741999843</c:v>
                </c:pt>
                <c:pt idx="65676">
                  <c:v>218.857677999949</c:v>
                </c:pt>
                <c:pt idx="65677">
                  <c:v>218.86085100004399</c:v>
                </c:pt>
                <c:pt idx="65678">
                  <c:v>218.86524699993899</c:v>
                </c:pt>
                <c:pt idx="65679">
                  <c:v>218.865925000045</c:v>
                </c:pt>
                <c:pt idx="65680">
                  <c:v>218.86725800004501</c:v>
                </c:pt>
                <c:pt idx="65681">
                  <c:v>218.86816000005601</c:v>
                </c:pt>
                <c:pt idx="65682">
                  <c:v>218.87908700000401</c:v>
                </c:pt>
                <c:pt idx="65683">
                  <c:v>218.881046000205</c:v>
                </c:pt>
                <c:pt idx="65684">
                  <c:v>218.89766399999601</c:v>
                </c:pt>
                <c:pt idx="65685">
                  <c:v>218.898367999827</c:v>
                </c:pt>
                <c:pt idx="65686">
                  <c:v>218.89976400007001</c:v>
                </c:pt>
                <c:pt idx="65687">
                  <c:v>218.900718999975</c:v>
                </c:pt>
                <c:pt idx="65688">
                  <c:v>218.90320500005998</c:v>
                </c:pt>
                <c:pt idx="65689">
                  <c:v>218.90539800005999</c:v>
                </c:pt>
                <c:pt idx="65690">
                  <c:v>218.90591600003901</c:v>
                </c:pt>
                <c:pt idx="65691">
                  <c:v>218.90627199991201</c:v>
                </c:pt>
                <c:pt idx="65692">
                  <c:v>218.90659500013399</c:v>
                </c:pt>
                <c:pt idx="65693">
                  <c:v>218.906768000124</c:v>
                </c:pt>
                <c:pt idx="65694">
                  <c:v>218.90690400005002</c:v>
                </c:pt>
                <c:pt idx="65695">
                  <c:v>218.90759400002901</c:v>
                </c:pt>
                <c:pt idx="65696">
                  <c:v>218.90782899981701</c:v>
                </c:pt>
                <c:pt idx="65697">
                  <c:v>218.90848800012401</c:v>
                </c:pt>
                <c:pt idx="65698">
                  <c:v>218.91270300011399</c:v>
                </c:pt>
                <c:pt idx="65699">
                  <c:v>218.913211000199</c:v>
                </c:pt>
                <c:pt idx="65700">
                  <c:v>218.91421999998701</c:v>
                </c:pt>
                <c:pt idx="65701">
                  <c:v>218.915361000199</c:v>
                </c:pt>
                <c:pt idx="65702">
                  <c:v>218.93442200007399</c:v>
                </c:pt>
                <c:pt idx="65703">
                  <c:v>218.93530699981002</c:v>
                </c:pt>
                <c:pt idx="65704">
                  <c:v>218.936016000043</c:v>
                </c:pt>
                <c:pt idx="65705">
                  <c:v>218.93735599996901</c:v>
                </c:pt>
                <c:pt idx="65706">
                  <c:v>218.93831799980001</c:v>
                </c:pt>
                <c:pt idx="65707">
                  <c:v>218.95154200001301</c:v>
                </c:pt>
                <c:pt idx="65708">
                  <c:v>218.95219199996001</c:v>
                </c:pt>
                <c:pt idx="65709">
                  <c:v>218.95352599994999</c:v>
                </c:pt>
                <c:pt idx="65710">
                  <c:v>218.954366000161</c:v>
                </c:pt>
                <c:pt idx="65711">
                  <c:v>218.976364999889</c:v>
                </c:pt>
                <c:pt idx="65712">
                  <c:v>218.978072000027</c:v>
                </c:pt>
                <c:pt idx="65713">
                  <c:v>218.97850599998401</c:v>
                </c:pt>
                <c:pt idx="65714">
                  <c:v>218.97919299999501</c:v>
                </c:pt>
                <c:pt idx="65715">
                  <c:v>218.97981900019602</c:v>
                </c:pt>
                <c:pt idx="65716">
                  <c:v>218.980252000164</c:v>
                </c:pt>
                <c:pt idx="65717">
                  <c:v>219.005677000041</c:v>
                </c:pt>
                <c:pt idx="65718">
                  <c:v>219.00745699986101</c:v>
                </c:pt>
                <c:pt idx="65719">
                  <c:v>219.00754499983998</c:v>
                </c:pt>
                <c:pt idx="65720">
                  <c:v>219.00822899988202</c:v>
                </c:pt>
                <c:pt idx="65721">
                  <c:v>219.009527999787</c:v>
                </c:pt>
                <c:pt idx="65722">
                  <c:v>219.010464999882</c:v>
                </c:pt>
                <c:pt idx="65723">
                  <c:v>219.01895300015801</c:v>
                </c:pt>
                <c:pt idx="65724">
                  <c:v>219.02538899985299</c:v>
                </c:pt>
                <c:pt idx="65725">
                  <c:v>219.03345999999101</c:v>
                </c:pt>
                <c:pt idx="65726">
                  <c:v>219.03412099982199</c:v>
                </c:pt>
                <c:pt idx="65727">
                  <c:v>219.03538900005498</c:v>
                </c:pt>
                <c:pt idx="65728">
                  <c:v>219.03629999997</c:v>
                </c:pt>
                <c:pt idx="65729">
                  <c:v>219.04052899981201</c:v>
                </c:pt>
                <c:pt idx="65730">
                  <c:v>219.04116899986499</c:v>
                </c:pt>
                <c:pt idx="65731">
                  <c:v>219.04212199979099</c:v>
                </c:pt>
                <c:pt idx="65732">
                  <c:v>219.04292099998199</c:v>
                </c:pt>
                <c:pt idx="65733">
                  <c:v>219.05413600006699</c:v>
                </c:pt>
                <c:pt idx="65734">
                  <c:v>219.06779600021699</c:v>
                </c:pt>
                <c:pt idx="65735">
                  <c:v>219.06845100011103</c:v>
                </c:pt>
                <c:pt idx="65736">
                  <c:v>219.06970100007999</c:v>
                </c:pt>
                <c:pt idx="65737">
                  <c:v>219.07062299987899</c:v>
                </c:pt>
                <c:pt idx="65738">
                  <c:v>219.07435799994298</c:v>
                </c:pt>
                <c:pt idx="65739">
                  <c:v>219.07514299982699</c:v>
                </c:pt>
                <c:pt idx="65740">
                  <c:v>219.076337999922</c:v>
                </c:pt>
                <c:pt idx="65741">
                  <c:v>219.07681599986898</c:v>
                </c:pt>
                <c:pt idx="65742">
                  <c:v>219.077253999785</c:v>
                </c:pt>
                <c:pt idx="65743">
                  <c:v>219.084961000135</c:v>
                </c:pt>
                <c:pt idx="65744">
                  <c:v>219.085549999817</c:v>
                </c:pt>
                <c:pt idx="65745">
                  <c:v>219.086709999828</c:v>
                </c:pt>
                <c:pt idx="65746">
                  <c:v>219.087477999892</c:v>
                </c:pt>
                <c:pt idx="65747">
                  <c:v>219.09243900017802</c:v>
                </c:pt>
                <c:pt idx="65748">
                  <c:v>219.097555000189</c:v>
                </c:pt>
                <c:pt idx="65749">
                  <c:v>219.09823699979799</c:v>
                </c:pt>
                <c:pt idx="65750">
                  <c:v>219.09942699994599</c:v>
                </c:pt>
                <c:pt idx="65751">
                  <c:v>219.10016899983</c:v>
                </c:pt>
                <c:pt idx="65752">
                  <c:v>219.10046099992499</c:v>
                </c:pt>
                <c:pt idx="65753">
                  <c:v>219.111075</c:v>
                </c:pt>
                <c:pt idx="65754">
                  <c:v>219.11140700012697</c:v>
                </c:pt>
                <c:pt idx="65755">
                  <c:v>219.11165399978901</c:v>
                </c:pt>
                <c:pt idx="65756">
                  <c:v>219.111820999842</c:v>
                </c:pt>
                <c:pt idx="65757">
                  <c:v>219.11262799994799</c:v>
                </c:pt>
                <c:pt idx="65758">
                  <c:v>219.112684999799</c:v>
                </c:pt>
                <c:pt idx="65759">
                  <c:v>219.113254000149</c:v>
                </c:pt>
                <c:pt idx="65760">
                  <c:v>219.11334200012698</c:v>
                </c:pt>
                <c:pt idx="65761">
                  <c:v>219.13655800017199</c:v>
                </c:pt>
                <c:pt idx="65762">
                  <c:v>219.148018999931</c:v>
                </c:pt>
                <c:pt idx="65763">
                  <c:v>219.151955000143</c:v>
                </c:pt>
                <c:pt idx="65764">
                  <c:v>219.162182000218</c:v>
                </c:pt>
                <c:pt idx="65765">
                  <c:v>219.183524000072</c:v>
                </c:pt>
                <c:pt idx="65766">
                  <c:v>219.19672600006299</c:v>
                </c:pt>
                <c:pt idx="65767">
                  <c:v>219.19675700018999</c:v>
                </c:pt>
                <c:pt idx="65768">
                  <c:v>219.19678099993601</c:v>
                </c:pt>
                <c:pt idx="65769">
                  <c:v>219.197442000222</c:v>
                </c:pt>
                <c:pt idx="65770">
                  <c:v>219.197512999926</c:v>
                </c:pt>
                <c:pt idx="65771">
                  <c:v>219.19863999983099</c:v>
                </c:pt>
                <c:pt idx="65772">
                  <c:v>219.198918000074</c:v>
                </c:pt>
                <c:pt idx="65773">
                  <c:v>219.199819000095</c:v>
                </c:pt>
                <c:pt idx="65774">
                  <c:v>219.19988699983099</c:v>
                </c:pt>
                <c:pt idx="65775">
                  <c:v>219.22415000017199</c:v>
                </c:pt>
                <c:pt idx="65776">
                  <c:v>219.22425100001399</c:v>
                </c:pt>
                <c:pt idx="65777">
                  <c:v>219.224716000098</c:v>
                </c:pt>
                <c:pt idx="65778">
                  <c:v>219.22489500002399</c:v>
                </c:pt>
                <c:pt idx="65779">
                  <c:v>219.22588600000302</c:v>
                </c:pt>
                <c:pt idx="65780">
                  <c:v>219.22610799992901</c:v>
                </c:pt>
                <c:pt idx="65781">
                  <c:v>219.22661100006701</c:v>
                </c:pt>
                <c:pt idx="65782">
                  <c:v>219.226922999951</c:v>
                </c:pt>
                <c:pt idx="65783">
                  <c:v>219.254114999785</c:v>
                </c:pt>
                <c:pt idx="65784">
                  <c:v>219.254751999869</c:v>
                </c:pt>
                <c:pt idx="65785">
                  <c:v>219.25533400008101</c:v>
                </c:pt>
                <c:pt idx="65786">
                  <c:v>219.25573899989101</c:v>
                </c:pt>
                <c:pt idx="65787">
                  <c:v>219.25598000007</c:v>
                </c:pt>
                <c:pt idx="65788">
                  <c:v>219.256489000144</c:v>
                </c:pt>
                <c:pt idx="65789">
                  <c:v>219.256784000208</c:v>
                </c:pt>
                <c:pt idx="65790">
                  <c:v>219.25699199982699</c:v>
                </c:pt>
                <c:pt idx="65791">
                  <c:v>219.25899200005</c:v>
                </c:pt>
                <c:pt idx="65792">
                  <c:v>219.259672000134</c:v>
                </c:pt>
                <c:pt idx="65793">
                  <c:v>219.260708000092</c:v>
                </c:pt>
                <c:pt idx="65794">
                  <c:v>219.26079400009201</c:v>
                </c:pt>
                <c:pt idx="65795">
                  <c:v>219.26121300020799</c:v>
                </c:pt>
                <c:pt idx="65796">
                  <c:v>219.26161999999698</c:v>
                </c:pt>
                <c:pt idx="65797">
                  <c:v>219.26404899977499</c:v>
                </c:pt>
                <c:pt idx="65798">
                  <c:v>219.26430199982801</c:v>
                </c:pt>
                <c:pt idx="65799">
                  <c:v>219.26523299998701</c:v>
                </c:pt>
                <c:pt idx="65800">
                  <c:v>219.26544999996599</c:v>
                </c:pt>
                <c:pt idx="65801">
                  <c:v>219.26707800002899</c:v>
                </c:pt>
                <c:pt idx="65802">
                  <c:v>219.26735199985998</c:v>
                </c:pt>
                <c:pt idx="65803">
                  <c:v>219.269245999839</c:v>
                </c:pt>
                <c:pt idx="65804">
                  <c:v>219.269433000135</c:v>
                </c:pt>
                <c:pt idx="65805">
                  <c:v>219.27118399980802</c:v>
                </c:pt>
                <c:pt idx="65806">
                  <c:v>219.271476999892</c:v>
                </c:pt>
                <c:pt idx="65807">
                  <c:v>219.27387699997701</c:v>
                </c:pt>
                <c:pt idx="65808">
                  <c:v>219.27400200002</c:v>
                </c:pt>
                <c:pt idx="65809">
                  <c:v>219.274106999819</c:v>
                </c:pt>
                <c:pt idx="65810">
                  <c:v>219.275346999893</c:v>
                </c:pt>
                <c:pt idx="65811">
                  <c:v>219.27547699988202</c:v>
                </c:pt>
                <c:pt idx="65812">
                  <c:v>219.27555899992498</c:v>
                </c:pt>
                <c:pt idx="65813">
                  <c:v>219.27564099996701</c:v>
                </c:pt>
                <c:pt idx="65814">
                  <c:v>219.27573899984</c:v>
                </c:pt>
                <c:pt idx="65815">
                  <c:v>219.27582599982898</c:v>
                </c:pt>
                <c:pt idx="65816">
                  <c:v>219.27592300016801</c:v>
                </c:pt>
                <c:pt idx="65817">
                  <c:v>219.277069999861</c:v>
                </c:pt>
                <c:pt idx="65818">
                  <c:v>219.27729600020001</c:v>
                </c:pt>
                <c:pt idx="65819">
                  <c:v>219.27838700003099</c:v>
                </c:pt>
                <c:pt idx="65820">
                  <c:v>219.27839599993601</c:v>
                </c:pt>
                <c:pt idx="65821">
                  <c:v>219.27905299980901</c:v>
                </c:pt>
                <c:pt idx="65822">
                  <c:v>219.27985599995699</c:v>
                </c:pt>
                <c:pt idx="65823">
                  <c:v>219.27990999984101</c:v>
                </c:pt>
                <c:pt idx="65824">
                  <c:v>219.28030199978798</c:v>
                </c:pt>
                <c:pt idx="65825">
                  <c:v>219.280372999946</c:v>
                </c:pt>
                <c:pt idx="65826">
                  <c:v>219.28106799987199</c:v>
                </c:pt>
                <c:pt idx="65827">
                  <c:v>219.281154999862</c:v>
                </c:pt>
                <c:pt idx="65828">
                  <c:v>219.28184299986199</c:v>
                </c:pt>
                <c:pt idx="65829">
                  <c:v>219.28189199979801</c:v>
                </c:pt>
                <c:pt idx="65830">
                  <c:v>219.28992899984198</c:v>
                </c:pt>
                <c:pt idx="65831">
                  <c:v>219.29051799997899</c:v>
                </c:pt>
                <c:pt idx="65832">
                  <c:v>219.29174099977899</c:v>
                </c:pt>
                <c:pt idx="65833">
                  <c:v>219.29258499994799</c:v>
                </c:pt>
                <c:pt idx="65834">
                  <c:v>219.306325000161</c:v>
                </c:pt>
                <c:pt idx="65835">
                  <c:v>219.324672999846</c:v>
                </c:pt>
                <c:pt idx="65836">
                  <c:v>219.32808900009999</c:v>
                </c:pt>
                <c:pt idx="65837">
                  <c:v>219.33064699987798</c:v>
                </c:pt>
                <c:pt idx="65838">
                  <c:v>219.331020000026</c:v>
                </c:pt>
                <c:pt idx="65839">
                  <c:v>219.331795000016</c:v>
                </c:pt>
                <c:pt idx="65840">
                  <c:v>219.33236399991</c:v>
                </c:pt>
                <c:pt idx="65841">
                  <c:v>219.334520999836</c:v>
                </c:pt>
                <c:pt idx="65842">
                  <c:v>219.35085599989102</c:v>
                </c:pt>
                <c:pt idx="65843">
                  <c:v>219.351510999786</c:v>
                </c:pt>
                <c:pt idx="65844">
                  <c:v>219.352870999955</c:v>
                </c:pt>
                <c:pt idx="65845">
                  <c:v>219.353788999796</c:v>
                </c:pt>
                <c:pt idx="65846">
                  <c:v>219.36265200019898</c:v>
                </c:pt>
                <c:pt idx="65847">
                  <c:v>219.3671670002</c:v>
                </c:pt>
                <c:pt idx="65848">
                  <c:v>219.367182000041</c:v>
                </c:pt>
                <c:pt idx="65849">
                  <c:v>219.367542999862</c:v>
                </c:pt>
                <c:pt idx="65850">
                  <c:v>219.36829500009401</c:v>
                </c:pt>
                <c:pt idx="65851">
                  <c:v>219.36877899997802</c:v>
                </c:pt>
                <c:pt idx="65852">
                  <c:v>219.38360100011701</c:v>
                </c:pt>
                <c:pt idx="65853">
                  <c:v>219.38430899990601</c:v>
                </c:pt>
                <c:pt idx="65854">
                  <c:v>219.385710000096</c:v>
                </c:pt>
                <c:pt idx="65855">
                  <c:v>219.38645199998001</c:v>
                </c:pt>
                <c:pt idx="65856">
                  <c:v>219.386566000139</c:v>
                </c:pt>
                <c:pt idx="65857">
                  <c:v>219.394389000171</c:v>
                </c:pt>
                <c:pt idx="65858">
                  <c:v>219.39501899987502</c:v>
                </c:pt>
                <c:pt idx="65859">
                  <c:v>219.39625499999201</c:v>
                </c:pt>
                <c:pt idx="65860">
                  <c:v>219.39705100021402</c:v>
                </c:pt>
                <c:pt idx="65861">
                  <c:v>219.403325999792</c:v>
                </c:pt>
                <c:pt idx="65862">
                  <c:v>219.41718900006802</c:v>
                </c:pt>
                <c:pt idx="65863">
                  <c:v>219.42889999991101</c:v>
                </c:pt>
                <c:pt idx="65864">
                  <c:v>219.42949100002801</c:v>
                </c:pt>
                <c:pt idx="65865">
                  <c:v>219.43050299978398</c:v>
                </c:pt>
                <c:pt idx="65866">
                  <c:v>219.430668999848</c:v>
                </c:pt>
                <c:pt idx="65867">
                  <c:v>219.43123199980599</c:v>
                </c:pt>
                <c:pt idx="65868">
                  <c:v>219.431391999933</c:v>
                </c:pt>
                <c:pt idx="65869">
                  <c:v>219.43214700013399</c:v>
                </c:pt>
                <c:pt idx="65870">
                  <c:v>219.43288100010201</c:v>
                </c:pt>
                <c:pt idx="65871">
                  <c:v>219.434901000113</c:v>
                </c:pt>
                <c:pt idx="65872">
                  <c:v>219.437131000177</c:v>
                </c:pt>
                <c:pt idx="65873">
                  <c:v>219.438018999881</c:v>
                </c:pt>
                <c:pt idx="65874">
                  <c:v>219.453198999872</c:v>
                </c:pt>
                <c:pt idx="65875">
                  <c:v>219.45366199997801</c:v>
                </c:pt>
                <c:pt idx="65876">
                  <c:v>219.45455500008299</c:v>
                </c:pt>
                <c:pt idx="65877">
                  <c:v>219.45516999994601</c:v>
                </c:pt>
                <c:pt idx="65878">
                  <c:v>219.46067799990399</c:v>
                </c:pt>
                <c:pt idx="65879">
                  <c:v>219.462017999831</c:v>
                </c:pt>
                <c:pt idx="65880">
                  <c:v>219.462626000222</c:v>
                </c:pt>
                <c:pt idx="65881">
                  <c:v>219.463461000032</c:v>
                </c:pt>
                <c:pt idx="65882">
                  <c:v>219.46394199994702</c:v>
                </c:pt>
                <c:pt idx="65883">
                  <c:v>219.46482400016902</c:v>
                </c:pt>
                <c:pt idx="65884">
                  <c:v>219.465567000042</c:v>
                </c:pt>
                <c:pt idx="65885">
                  <c:v>219.47633299987501</c:v>
                </c:pt>
                <c:pt idx="65886">
                  <c:v>219.482786999833</c:v>
                </c:pt>
                <c:pt idx="65887">
                  <c:v>219.48314500014001</c:v>
                </c:pt>
                <c:pt idx="65888">
                  <c:v>219.48370000018201</c:v>
                </c:pt>
                <c:pt idx="65889">
                  <c:v>219.48421400020302</c:v>
                </c:pt>
                <c:pt idx="65890">
                  <c:v>219.488527000066</c:v>
                </c:pt>
                <c:pt idx="65891">
                  <c:v>219.51016200000501</c:v>
                </c:pt>
                <c:pt idx="65892">
                  <c:v>219.510339999942</c:v>
                </c:pt>
                <c:pt idx="65893">
                  <c:v>219.51586000022797</c:v>
                </c:pt>
                <c:pt idx="65894">
                  <c:v>219.52509999982701</c:v>
                </c:pt>
                <c:pt idx="65895">
                  <c:v>219.54703800019999</c:v>
                </c:pt>
                <c:pt idx="65896">
                  <c:v>219.54770399997801</c:v>
                </c:pt>
                <c:pt idx="65897">
                  <c:v>219.54888700020001</c:v>
                </c:pt>
                <c:pt idx="65898">
                  <c:v>219.54978800022201</c:v>
                </c:pt>
                <c:pt idx="65899">
                  <c:v>219.55582400005298</c:v>
                </c:pt>
                <c:pt idx="65900">
                  <c:v>219.585640999866</c:v>
                </c:pt>
                <c:pt idx="65901">
                  <c:v>219.61392200000699</c:v>
                </c:pt>
                <c:pt idx="65902">
                  <c:v>219.614324999838</c:v>
                </c:pt>
                <c:pt idx="65903">
                  <c:v>219.61494900005999</c:v>
                </c:pt>
                <c:pt idx="65904">
                  <c:v>219.616378999944</c:v>
                </c:pt>
                <c:pt idx="65905">
                  <c:v>219.61733599982801</c:v>
                </c:pt>
                <c:pt idx="65906">
                  <c:v>219.622798999807</c:v>
                </c:pt>
                <c:pt idx="65907">
                  <c:v>219.623427999977</c:v>
                </c:pt>
                <c:pt idx="65908">
                  <c:v>219.624844999998</c:v>
                </c:pt>
                <c:pt idx="65909">
                  <c:v>219.62578700003999</c:v>
                </c:pt>
                <c:pt idx="65910">
                  <c:v>219.63607799989398</c:v>
                </c:pt>
                <c:pt idx="65911">
                  <c:v>219.636673999957</c:v>
                </c:pt>
                <c:pt idx="65912">
                  <c:v>219.63771699984102</c:v>
                </c:pt>
                <c:pt idx="65913">
                  <c:v>219.63846600010498</c:v>
                </c:pt>
                <c:pt idx="65914">
                  <c:v>219.654475999959</c:v>
                </c:pt>
                <c:pt idx="65915">
                  <c:v>219.65515200008602</c:v>
                </c:pt>
                <c:pt idx="65916">
                  <c:v>219.65643000021299</c:v>
                </c:pt>
                <c:pt idx="65917">
                  <c:v>219.65743400005499</c:v>
                </c:pt>
                <c:pt idx="65918">
                  <c:v>219.680929999867</c:v>
                </c:pt>
                <c:pt idx="65919">
                  <c:v>219.68163800011001</c:v>
                </c:pt>
                <c:pt idx="65920">
                  <c:v>219.68210500017398</c:v>
                </c:pt>
                <c:pt idx="65921">
                  <c:v>219.68300199978302</c:v>
                </c:pt>
                <c:pt idx="65922">
                  <c:v>219.68376299992002</c:v>
                </c:pt>
                <c:pt idx="65923">
                  <c:v>219.684061999942</c:v>
                </c:pt>
                <c:pt idx="65924">
                  <c:v>219.68451800012099</c:v>
                </c:pt>
                <c:pt idx="65925">
                  <c:v>219.68514799982501</c:v>
                </c:pt>
                <c:pt idx="65926">
                  <c:v>219.68625999988899</c:v>
                </c:pt>
                <c:pt idx="65927">
                  <c:v>219.68706500001599</c:v>
                </c:pt>
                <c:pt idx="65928">
                  <c:v>219.69273300010099</c:v>
                </c:pt>
                <c:pt idx="65929">
                  <c:v>219.69573600017603</c:v>
                </c:pt>
                <c:pt idx="65930">
                  <c:v>219.696298000144</c:v>
                </c:pt>
                <c:pt idx="65931">
                  <c:v>219.697545000144</c:v>
                </c:pt>
                <c:pt idx="65932">
                  <c:v>219.69768000008099</c:v>
                </c:pt>
                <c:pt idx="65933">
                  <c:v>219.69804399986899</c:v>
                </c:pt>
                <c:pt idx="65934">
                  <c:v>219.698441000218</c:v>
                </c:pt>
                <c:pt idx="65935">
                  <c:v>219.698808999964</c:v>
                </c:pt>
                <c:pt idx="65936">
                  <c:v>219.69908700020798</c:v>
                </c:pt>
                <c:pt idx="65937">
                  <c:v>219.69932799993302</c:v>
                </c:pt>
                <c:pt idx="65938">
                  <c:v>219.699799999943</c:v>
                </c:pt>
                <c:pt idx="65939">
                  <c:v>219.70105599984799</c:v>
                </c:pt>
                <c:pt idx="65940">
                  <c:v>219.70199799989101</c:v>
                </c:pt>
                <c:pt idx="65941">
                  <c:v>219.73325699991599</c:v>
                </c:pt>
                <c:pt idx="65942">
                  <c:v>219.75209799984401</c:v>
                </c:pt>
                <c:pt idx="65943">
                  <c:v>219.75888699989798</c:v>
                </c:pt>
                <c:pt idx="65944">
                  <c:v>219.76972599986701</c:v>
                </c:pt>
                <c:pt idx="65945">
                  <c:v>219.78090899983701</c:v>
                </c:pt>
                <c:pt idx="65946">
                  <c:v>219.78820100002801</c:v>
                </c:pt>
                <c:pt idx="65947">
                  <c:v>219.78957500004898</c:v>
                </c:pt>
                <c:pt idx="65948">
                  <c:v>219.79027699990101</c:v>
                </c:pt>
                <c:pt idx="65949">
                  <c:v>219.791534999785</c:v>
                </c:pt>
                <c:pt idx="65950">
                  <c:v>219.792480999785</c:v>
                </c:pt>
                <c:pt idx="65951">
                  <c:v>219.845389000056</c:v>
                </c:pt>
                <c:pt idx="65952">
                  <c:v>219.846078000045</c:v>
                </c:pt>
                <c:pt idx="65953">
                  <c:v>219.84739500021499</c:v>
                </c:pt>
                <c:pt idx="65954">
                  <c:v>219.84827400001402</c:v>
                </c:pt>
                <c:pt idx="65955">
                  <c:v>219.856248999803</c:v>
                </c:pt>
                <c:pt idx="65956">
                  <c:v>219.86139499995198</c:v>
                </c:pt>
                <c:pt idx="65957">
                  <c:v>219.86208899988898</c:v>
                </c:pt>
                <c:pt idx="65958">
                  <c:v>219.86331700009001</c:v>
                </c:pt>
                <c:pt idx="65959">
                  <c:v>219.864153999878</c:v>
                </c:pt>
                <c:pt idx="65960">
                  <c:v>219.87744499983799</c:v>
                </c:pt>
                <c:pt idx="65961">
                  <c:v>219.87787299985899</c:v>
                </c:pt>
                <c:pt idx="65962">
                  <c:v>219.87805500020798</c:v>
                </c:pt>
                <c:pt idx="65963">
                  <c:v>219.87858400007099</c:v>
                </c:pt>
                <c:pt idx="65964">
                  <c:v>219.87945499995399</c:v>
                </c:pt>
                <c:pt idx="65965">
                  <c:v>219.87988399996502</c:v>
                </c:pt>
                <c:pt idx="65966">
                  <c:v>219.88033700017601</c:v>
                </c:pt>
                <c:pt idx="65967">
                  <c:v>219.880857000134</c:v>
                </c:pt>
                <c:pt idx="65968">
                  <c:v>219.89644699988202</c:v>
                </c:pt>
                <c:pt idx="65969">
                  <c:v>219.90935199983099</c:v>
                </c:pt>
                <c:pt idx="65970">
                  <c:v>219.910141000127</c:v>
                </c:pt>
                <c:pt idx="65971">
                  <c:v>219.911587999831</c:v>
                </c:pt>
                <c:pt idx="65972">
                  <c:v>219.91250800010602</c:v>
                </c:pt>
                <c:pt idx="65973">
                  <c:v>219.924782999896</c:v>
                </c:pt>
                <c:pt idx="65974">
                  <c:v>219.92537400001299</c:v>
                </c:pt>
                <c:pt idx="65975">
                  <c:v>219.92634300022399</c:v>
                </c:pt>
                <c:pt idx="65976">
                  <c:v>219.92748399998098</c:v>
                </c:pt>
                <c:pt idx="65977">
                  <c:v>219.93558399981299</c:v>
                </c:pt>
                <c:pt idx="65978">
                  <c:v>219.936099999813</c:v>
                </c:pt>
                <c:pt idx="65979">
                  <c:v>219.93710100014098</c:v>
                </c:pt>
                <c:pt idx="65980">
                  <c:v>219.93776599992901</c:v>
                </c:pt>
                <c:pt idx="65981">
                  <c:v>219.939204000183</c:v>
                </c:pt>
                <c:pt idx="65982">
                  <c:v>219.940051999856</c:v>
                </c:pt>
                <c:pt idx="65983">
                  <c:v>219.94075700013101</c:v>
                </c:pt>
                <c:pt idx="65984">
                  <c:v>219.94143700021499</c:v>
                </c:pt>
                <c:pt idx="65985">
                  <c:v>219.942723999793</c:v>
                </c:pt>
                <c:pt idx="65986">
                  <c:v>219.943669999793</c:v>
                </c:pt>
                <c:pt idx="65987">
                  <c:v>219.95765800011199</c:v>
                </c:pt>
                <c:pt idx="65988">
                  <c:v>219.958092000069</c:v>
                </c:pt>
                <c:pt idx="65989">
                  <c:v>219.95882900000598</c:v>
                </c:pt>
                <c:pt idx="65990">
                  <c:v>219.95938100007999</c:v>
                </c:pt>
                <c:pt idx="65991">
                  <c:v>219.96657599993301</c:v>
                </c:pt>
                <c:pt idx="65992">
                  <c:v>219.96705699984801</c:v>
                </c:pt>
                <c:pt idx="65993">
                  <c:v>219.96809199981701</c:v>
                </c:pt>
                <c:pt idx="65994">
                  <c:v>219.96873299985901</c:v>
                </c:pt>
                <c:pt idx="65995">
                  <c:v>219.97361000012401</c:v>
                </c:pt>
                <c:pt idx="65996">
                  <c:v>219.995435999862</c:v>
                </c:pt>
                <c:pt idx="65997">
                  <c:v>219.99935199983099</c:v>
                </c:pt>
                <c:pt idx="65998">
                  <c:v>220.00001200012699</c:v>
                </c:pt>
                <c:pt idx="65999">
                  <c:v>220.00049400003201</c:v>
                </c:pt>
                <c:pt idx="66000">
                  <c:v>220.00099400020099</c:v>
                </c:pt>
                <c:pt idx="66001">
                  <c:v>220.00121200017</c:v>
                </c:pt>
                <c:pt idx="66002">
                  <c:v>220.00191699998999</c:v>
                </c:pt>
                <c:pt idx="66003">
                  <c:v>220.00211000022301</c:v>
                </c:pt>
                <c:pt idx="66004">
                  <c:v>220.00250100018002</c:v>
                </c:pt>
                <c:pt idx="66005">
                  <c:v>220.009819000097</c:v>
                </c:pt>
                <c:pt idx="66006">
                  <c:v>220.01046600007601</c:v>
                </c:pt>
                <c:pt idx="66007">
                  <c:v>220.011730999885</c:v>
                </c:pt>
                <c:pt idx="66008">
                  <c:v>220.01258999989599</c:v>
                </c:pt>
                <c:pt idx="66009">
                  <c:v>220.01921299988601</c:v>
                </c:pt>
                <c:pt idx="66010">
                  <c:v>220.020587999897</c:v>
                </c:pt>
                <c:pt idx="66011">
                  <c:v>220.031788000142</c:v>
                </c:pt>
                <c:pt idx="66012">
                  <c:v>220.03322599994098</c:v>
                </c:pt>
                <c:pt idx="66013">
                  <c:v>220.041857000069</c:v>
                </c:pt>
                <c:pt idx="66014">
                  <c:v>220.04412100022799</c:v>
                </c:pt>
                <c:pt idx="66015">
                  <c:v>220.04474000004802</c:v>
                </c:pt>
                <c:pt idx="66016">
                  <c:v>220.04598300008999</c:v>
                </c:pt>
                <c:pt idx="66017">
                  <c:v>220.04687700018599</c:v>
                </c:pt>
                <c:pt idx="66018">
                  <c:v>220.057755000198</c:v>
                </c:pt>
                <c:pt idx="66019">
                  <c:v>220.05841600002802</c:v>
                </c:pt>
                <c:pt idx="66020">
                  <c:v>220.05983200006</c:v>
                </c:pt>
                <c:pt idx="66021">
                  <c:v>220.060828999976</c:v>
                </c:pt>
                <c:pt idx="66022">
                  <c:v>220.061205000092</c:v>
                </c:pt>
                <c:pt idx="66023">
                  <c:v>220.06203599994402</c:v>
                </c:pt>
                <c:pt idx="66024">
                  <c:v>220.06279700008199</c:v>
                </c:pt>
                <c:pt idx="66025">
                  <c:v>220.06412100017698</c:v>
                </c:pt>
                <c:pt idx="66026">
                  <c:v>220.06507800006099</c:v>
                </c:pt>
                <c:pt idx="66027">
                  <c:v>220.06805899991301</c:v>
                </c:pt>
                <c:pt idx="66028">
                  <c:v>220.07537899980801</c:v>
                </c:pt>
                <c:pt idx="66029">
                  <c:v>220.07615299980898</c:v>
                </c:pt>
                <c:pt idx="66030">
                  <c:v>220.07680900014702</c:v>
                </c:pt>
                <c:pt idx="66031">
                  <c:v>220.07781699994601</c:v>
                </c:pt>
                <c:pt idx="66032">
                  <c:v>220.077988999946</c:v>
                </c:pt>
                <c:pt idx="66033">
                  <c:v>220.07850899990402</c:v>
                </c:pt>
                <c:pt idx="66034">
                  <c:v>220.078877000105</c:v>
                </c:pt>
                <c:pt idx="66035">
                  <c:v>220.07968600018998</c:v>
                </c:pt>
                <c:pt idx="66036">
                  <c:v>220.08057299990401</c:v>
                </c:pt>
                <c:pt idx="66037">
                  <c:v>220.09671400019198</c:v>
                </c:pt>
                <c:pt idx="66038">
                  <c:v>220.09686100000101</c:v>
                </c:pt>
                <c:pt idx="66039">
                  <c:v>220.097461000023</c:v>
                </c:pt>
                <c:pt idx="66040">
                  <c:v>220.09850799986401</c:v>
                </c:pt>
                <c:pt idx="66041">
                  <c:v>220.099241999832</c:v>
                </c:pt>
                <c:pt idx="66042">
                  <c:v>220.10490699994901</c:v>
                </c:pt>
                <c:pt idx="66043">
                  <c:v>220.10534699984402</c:v>
                </c:pt>
                <c:pt idx="66044">
                  <c:v>220.10609600010801</c:v>
                </c:pt>
                <c:pt idx="66045">
                  <c:v>220.10665600009798</c:v>
                </c:pt>
                <c:pt idx="66046">
                  <c:v>220.122822000121</c:v>
                </c:pt>
                <c:pt idx="66047">
                  <c:v>220.12391299995198</c:v>
                </c:pt>
                <c:pt idx="66048">
                  <c:v>220.12458600011001</c:v>
                </c:pt>
                <c:pt idx="66049">
                  <c:v>220.12581899980398</c:v>
                </c:pt>
                <c:pt idx="66050">
                  <c:v>220.12670699996298</c:v>
                </c:pt>
                <c:pt idx="66051">
                  <c:v>220.135420000133</c:v>
                </c:pt>
                <c:pt idx="66052">
                  <c:v>220.13720999984699</c:v>
                </c:pt>
                <c:pt idx="66053">
                  <c:v>220.13776499989001</c:v>
                </c:pt>
                <c:pt idx="66054">
                  <c:v>220.13878600000598</c:v>
                </c:pt>
                <c:pt idx="66055">
                  <c:v>220.139541000207</c:v>
                </c:pt>
                <c:pt idx="66056">
                  <c:v>220.15270200017699</c:v>
                </c:pt>
                <c:pt idx="66057">
                  <c:v>220.153200999902</c:v>
                </c:pt>
                <c:pt idx="66058">
                  <c:v>220.154138999987</c:v>
                </c:pt>
                <c:pt idx="66059">
                  <c:v>220.15478699995501</c:v>
                </c:pt>
                <c:pt idx="66060">
                  <c:v>220.15607599996599</c:v>
                </c:pt>
                <c:pt idx="66061">
                  <c:v>220.162900000104</c:v>
                </c:pt>
                <c:pt idx="66062">
                  <c:v>220.16776400005202</c:v>
                </c:pt>
                <c:pt idx="66063">
                  <c:v>220.16939100012601</c:v>
                </c:pt>
                <c:pt idx="66064">
                  <c:v>220.18232500022302</c:v>
                </c:pt>
                <c:pt idx="66065">
                  <c:v>220.18280600013802</c:v>
                </c:pt>
                <c:pt idx="66066">
                  <c:v>220.183622000149</c:v>
                </c:pt>
                <c:pt idx="66067">
                  <c:v>220.18423899999101</c:v>
                </c:pt>
                <c:pt idx="66068">
                  <c:v>220.18511899977898</c:v>
                </c:pt>
                <c:pt idx="66069">
                  <c:v>220.18577100016</c:v>
                </c:pt>
                <c:pt idx="66070">
                  <c:v>220.18704999982199</c:v>
                </c:pt>
                <c:pt idx="66071">
                  <c:v>220.18786399985399</c:v>
                </c:pt>
                <c:pt idx="66072">
                  <c:v>220.19514000021402</c:v>
                </c:pt>
                <c:pt idx="66073">
                  <c:v>220.195471999886</c:v>
                </c:pt>
                <c:pt idx="66074">
                  <c:v>220.19615299995999</c:v>
                </c:pt>
                <c:pt idx="66075">
                  <c:v>220.196601000225</c:v>
                </c:pt>
                <c:pt idx="66076">
                  <c:v>220.199799000056</c:v>
                </c:pt>
                <c:pt idx="66077">
                  <c:v>220.220004000111</c:v>
                </c:pt>
                <c:pt idx="66078">
                  <c:v>220.22061899997402</c:v>
                </c:pt>
                <c:pt idx="66079">
                  <c:v>220.22166799979399</c:v>
                </c:pt>
                <c:pt idx="66080">
                  <c:v>220.22243899982601</c:v>
                </c:pt>
                <c:pt idx="66081">
                  <c:v>220.236612000007</c:v>
                </c:pt>
                <c:pt idx="66082">
                  <c:v>220.23723599977498</c:v>
                </c:pt>
                <c:pt idx="66083">
                  <c:v>220.23863100002899</c:v>
                </c:pt>
                <c:pt idx="66084">
                  <c:v>220.23955299982802</c:v>
                </c:pt>
                <c:pt idx="66085">
                  <c:v>220.24695800018799</c:v>
                </c:pt>
                <c:pt idx="66086">
                  <c:v>220.25483300012601</c:v>
                </c:pt>
                <c:pt idx="66087">
                  <c:v>220.26762099994801</c:v>
                </c:pt>
                <c:pt idx="66088">
                  <c:v>220.27304399989501</c:v>
                </c:pt>
                <c:pt idx="66089">
                  <c:v>220.27343399986401</c:v>
                </c:pt>
                <c:pt idx="66090">
                  <c:v>220.27415100001201</c:v>
                </c:pt>
                <c:pt idx="66091">
                  <c:v>220.27473400021299</c:v>
                </c:pt>
                <c:pt idx="66092">
                  <c:v>220.280440999886</c:v>
                </c:pt>
                <c:pt idx="66093">
                  <c:v>220.28445900014</c:v>
                </c:pt>
                <c:pt idx="66094">
                  <c:v>220.28700400005599</c:v>
                </c:pt>
                <c:pt idx="66095">
                  <c:v>220.28753399990799</c:v>
                </c:pt>
                <c:pt idx="66096">
                  <c:v>220.28757299994999</c:v>
                </c:pt>
                <c:pt idx="66097">
                  <c:v>220.28788999978102</c:v>
                </c:pt>
                <c:pt idx="66098">
                  <c:v>220.288419000098</c:v>
                </c:pt>
                <c:pt idx="66099">
                  <c:v>220.28856299994001</c:v>
                </c:pt>
                <c:pt idx="66100">
                  <c:v>220.28885200006698</c:v>
                </c:pt>
                <c:pt idx="66101">
                  <c:v>220.28933100000302</c:v>
                </c:pt>
                <c:pt idx="66102">
                  <c:v>220.29534500006699</c:v>
                </c:pt>
                <c:pt idx="66103">
                  <c:v>220.29595799995101</c:v>
                </c:pt>
                <c:pt idx="66104">
                  <c:v>220.29729399991899</c:v>
                </c:pt>
                <c:pt idx="66105">
                  <c:v>220.29812199980302</c:v>
                </c:pt>
                <c:pt idx="66106">
                  <c:v>220.31406199994299</c:v>
                </c:pt>
                <c:pt idx="66107">
                  <c:v>220.31513799993198</c:v>
                </c:pt>
                <c:pt idx="66108">
                  <c:v>220.334893000199</c:v>
                </c:pt>
                <c:pt idx="66109">
                  <c:v>220.33521000003</c:v>
                </c:pt>
                <c:pt idx="66110">
                  <c:v>220.33568500000899</c:v>
                </c:pt>
                <c:pt idx="66111">
                  <c:v>220.336142000178</c:v>
                </c:pt>
                <c:pt idx="66112">
                  <c:v>220.342450999851</c:v>
                </c:pt>
                <c:pt idx="66113">
                  <c:v>220.34992499993601</c:v>
                </c:pt>
                <c:pt idx="66114">
                  <c:v>220.37034100003402</c:v>
                </c:pt>
                <c:pt idx="66115">
                  <c:v>220.37101500018201</c:v>
                </c:pt>
                <c:pt idx="66116">
                  <c:v>220.371203000013</c:v>
                </c:pt>
                <c:pt idx="66117">
                  <c:v>220.37198999987501</c:v>
                </c:pt>
                <c:pt idx="66118">
                  <c:v>220.37219499998099</c:v>
                </c:pt>
                <c:pt idx="66119">
                  <c:v>220.373049000045</c:v>
                </c:pt>
                <c:pt idx="66120">
                  <c:v>220.37338500012902</c:v>
                </c:pt>
                <c:pt idx="66121">
                  <c:v>220.37430099999202</c:v>
                </c:pt>
                <c:pt idx="66122">
                  <c:v>220.38087800001401</c:v>
                </c:pt>
                <c:pt idx="66123">
                  <c:v>220.38143600002499</c:v>
                </c:pt>
                <c:pt idx="66124">
                  <c:v>220.38242000007799</c:v>
                </c:pt>
                <c:pt idx="66125">
                  <c:v>220.38316499992999</c:v>
                </c:pt>
                <c:pt idx="66126">
                  <c:v>220.383995999782</c:v>
                </c:pt>
                <c:pt idx="66127">
                  <c:v>220.38449499996202</c:v>
                </c:pt>
                <c:pt idx="66128">
                  <c:v>220.38544999986698</c:v>
                </c:pt>
                <c:pt idx="66129">
                  <c:v>220.38604499994099</c:v>
                </c:pt>
                <c:pt idx="66130">
                  <c:v>220.39022599983502</c:v>
                </c:pt>
                <c:pt idx="66131">
                  <c:v>220.39883800016401</c:v>
                </c:pt>
                <c:pt idx="66132">
                  <c:v>220.40157599985798</c:v>
                </c:pt>
                <c:pt idx="66133">
                  <c:v>220.40229899994299</c:v>
                </c:pt>
                <c:pt idx="66134">
                  <c:v>220.403759999953</c:v>
                </c:pt>
                <c:pt idx="66135">
                  <c:v>220.40476800020701</c:v>
                </c:pt>
                <c:pt idx="66136">
                  <c:v>220.435126000211</c:v>
                </c:pt>
                <c:pt idx="66137">
                  <c:v>220.43930000018</c:v>
                </c:pt>
                <c:pt idx="66138">
                  <c:v>220.451931999832</c:v>
                </c:pt>
                <c:pt idx="66139">
                  <c:v>220.45427000011799</c:v>
                </c:pt>
                <c:pt idx="66140">
                  <c:v>220.45468199985399</c:v>
                </c:pt>
                <c:pt idx="66141">
                  <c:v>220.45548799996999</c:v>
                </c:pt>
                <c:pt idx="66142">
                  <c:v>220.456009999907</c:v>
                </c:pt>
                <c:pt idx="66143">
                  <c:v>220.45863499988602</c:v>
                </c:pt>
                <c:pt idx="66144">
                  <c:v>220.472748999782</c:v>
                </c:pt>
                <c:pt idx="66145">
                  <c:v>220.473257999856</c:v>
                </c:pt>
                <c:pt idx="66146">
                  <c:v>220.47420199987701</c:v>
                </c:pt>
                <c:pt idx="66147">
                  <c:v>220.47492499996201</c:v>
                </c:pt>
                <c:pt idx="66148">
                  <c:v>220.48599800018502</c:v>
                </c:pt>
                <c:pt idx="66149">
                  <c:v>220.486342000185</c:v>
                </c:pt>
                <c:pt idx="66150">
                  <c:v>220.48673500012202</c:v>
                </c:pt>
                <c:pt idx="66151">
                  <c:v>220.48806000020701</c:v>
                </c:pt>
                <c:pt idx="66152">
                  <c:v>220.48909400018599</c:v>
                </c:pt>
                <c:pt idx="66153">
                  <c:v>220.50443599982802</c:v>
                </c:pt>
                <c:pt idx="66154">
                  <c:v>220.50511899988101</c:v>
                </c:pt>
                <c:pt idx="66155">
                  <c:v>220.50635799996599</c:v>
                </c:pt>
                <c:pt idx="66156">
                  <c:v>220.50728200019802</c:v>
                </c:pt>
                <c:pt idx="66157">
                  <c:v>220.50769499992299</c:v>
                </c:pt>
                <c:pt idx="66158">
                  <c:v>220.517531000041</c:v>
                </c:pt>
                <c:pt idx="66159">
                  <c:v>220.5200960002</c:v>
                </c:pt>
                <c:pt idx="66160">
                  <c:v>220.52085099994599</c:v>
                </c:pt>
                <c:pt idx="66161">
                  <c:v>220.522296000126</c:v>
                </c:pt>
                <c:pt idx="66162">
                  <c:v>220.52327600022102</c:v>
                </c:pt>
                <c:pt idx="66163">
                  <c:v>220.52620400017901</c:v>
                </c:pt>
                <c:pt idx="66164">
                  <c:v>220.52668200012698</c:v>
                </c:pt>
                <c:pt idx="66165">
                  <c:v>220.52686699998901</c:v>
                </c:pt>
                <c:pt idx="66166">
                  <c:v>220.52702800010499</c:v>
                </c:pt>
                <c:pt idx="66167">
                  <c:v>220.52798300001001</c:v>
                </c:pt>
                <c:pt idx="66168">
                  <c:v>220.52798599997899</c:v>
                </c:pt>
                <c:pt idx="66169">
                  <c:v>220.52876199995802</c:v>
                </c:pt>
                <c:pt idx="66170">
                  <c:v>220.52876499992601</c:v>
                </c:pt>
                <c:pt idx="66171">
                  <c:v>220.53910000022302</c:v>
                </c:pt>
                <c:pt idx="66172">
                  <c:v>220.54180199984299</c:v>
                </c:pt>
                <c:pt idx="66173">
                  <c:v>220.54246100014998</c:v>
                </c:pt>
                <c:pt idx="66174">
                  <c:v>220.54363000006501</c:v>
                </c:pt>
                <c:pt idx="66175">
                  <c:v>220.54486800016002</c:v>
                </c:pt>
                <c:pt idx="66176">
                  <c:v>220.568882999941</c:v>
                </c:pt>
                <c:pt idx="66177">
                  <c:v>220.569436000005</c:v>
                </c:pt>
                <c:pt idx="66178">
                  <c:v>220.57056099993102</c:v>
                </c:pt>
                <c:pt idx="66179">
                  <c:v>220.57140500009999</c:v>
                </c:pt>
                <c:pt idx="66180">
                  <c:v>220.58191399992199</c:v>
                </c:pt>
                <c:pt idx="66181">
                  <c:v>220.58240400019699</c:v>
                </c:pt>
                <c:pt idx="66182">
                  <c:v>220.58292300016498</c:v>
                </c:pt>
                <c:pt idx="66183">
                  <c:v>220.58381699980598</c:v>
                </c:pt>
                <c:pt idx="66184">
                  <c:v>220.58402299990101</c:v>
                </c:pt>
                <c:pt idx="66185">
                  <c:v>220.58479299994298</c:v>
                </c:pt>
                <c:pt idx="66186">
                  <c:v>220.59168199984899</c:v>
                </c:pt>
                <c:pt idx="66187">
                  <c:v>220.59410600013501</c:v>
                </c:pt>
                <c:pt idx="66188">
                  <c:v>220.594760000039</c:v>
                </c:pt>
                <c:pt idx="66189">
                  <c:v>220.596038000167</c:v>
                </c:pt>
                <c:pt idx="66190">
                  <c:v>220.596968999871</c:v>
                </c:pt>
                <c:pt idx="66191">
                  <c:v>220.60047600007201</c:v>
                </c:pt>
                <c:pt idx="66192">
                  <c:v>220.614152000052</c:v>
                </c:pt>
                <c:pt idx="66193">
                  <c:v>220.61996299998998</c:v>
                </c:pt>
                <c:pt idx="66194">
                  <c:v>220.62047100007399</c:v>
                </c:pt>
                <c:pt idx="66195">
                  <c:v>220.62140099978899</c:v>
                </c:pt>
                <c:pt idx="66196">
                  <c:v>220.622108000043</c:v>
                </c:pt>
                <c:pt idx="66197">
                  <c:v>220.62942599995898</c:v>
                </c:pt>
                <c:pt idx="66198">
                  <c:v>220.64405899982302</c:v>
                </c:pt>
                <c:pt idx="66199">
                  <c:v>220.65264200000399</c:v>
                </c:pt>
                <c:pt idx="66200">
                  <c:v>220.65680400009998</c:v>
                </c:pt>
                <c:pt idx="66201">
                  <c:v>220.65728300003599</c:v>
                </c:pt>
                <c:pt idx="66202">
                  <c:v>220.65728799998303</c:v>
                </c:pt>
                <c:pt idx="66203">
                  <c:v>220.6578790001</c:v>
                </c:pt>
                <c:pt idx="66204">
                  <c:v>220.65819399995198</c:v>
                </c:pt>
                <c:pt idx="66205">
                  <c:v>220.65887799999402</c:v>
                </c:pt>
                <c:pt idx="66206">
                  <c:v>220.659147999867</c:v>
                </c:pt>
                <c:pt idx="66207">
                  <c:v>220.65996499986699</c:v>
                </c:pt>
                <c:pt idx="66208">
                  <c:v>220.66639400009001</c:v>
                </c:pt>
                <c:pt idx="66209">
                  <c:v>220.66716200015398</c:v>
                </c:pt>
                <c:pt idx="66210">
                  <c:v>220.66854900003798</c:v>
                </c:pt>
                <c:pt idx="66211">
                  <c:v>220.66995600016497</c:v>
                </c:pt>
                <c:pt idx="66212">
                  <c:v>220.67747600021897</c:v>
                </c:pt>
                <c:pt idx="66213">
                  <c:v>220.68286800003901</c:v>
                </c:pt>
                <c:pt idx="66214">
                  <c:v>220.683430999997</c:v>
                </c:pt>
                <c:pt idx="66215">
                  <c:v>220.68447499986999</c:v>
                </c:pt>
                <c:pt idx="66216">
                  <c:v>220.68520799984898</c:v>
                </c:pt>
                <c:pt idx="66217">
                  <c:v>220.70888500002101</c:v>
                </c:pt>
                <c:pt idx="66218">
                  <c:v>220.70925400021201</c:v>
                </c:pt>
                <c:pt idx="66219">
                  <c:v>220.70986700009598</c:v>
                </c:pt>
                <c:pt idx="66220">
                  <c:v>220.710350999979</c:v>
                </c:pt>
                <c:pt idx="66221">
                  <c:v>220.710381000117</c:v>
                </c:pt>
                <c:pt idx="66222">
                  <c:v>220.719473999906</c:v>
                </c:pt>
                <c:pt idx="66223">
                  <c:v>220.72457000012901</c:v>
                </c:pt>
                <c:pt idx="66224">
                  <c:v>220.73011100019301</c:v>
                </c:pt>
                <c:pt idx="66225">
                  <c:v>220.73073499996099</c:v>
                </c:pt>
                <c:pt idx="66226">
                  <c:v>220.73335200002398</c:v>
                </c:pt>
                <c:pt idx="66227">
                  <c:v>220.73355900010898</c:v>
                </c:pt>
                <c:pt idx="66228">
                  <c:v>220.73466800020401</c:v>
                </c:pt>
                <c:pt idx="66229">
                  <c:v>220.73493400012001</c:v>
                </c:pt>
                <c:pt idx="66230">
                  <c:v>220.73698699978101</c:v>
                </c:pt>
                <c:pt idx="66231">
                  <c:v>220.73734600007799</c:v>
                </c:pt>
                <c:pt idx="66232">
                  <c:v>220.737622999877</c:v>
                </c:pt>
                <c:pt idx="66233">
                  <c:v>220.73829300006699</c:v>
                </c:pt>
                <c:pt idx="66234">
                  <c:v>220.73853700021499</c:v>
                </c:pt>
                <c:pt idx="66235">
                  <c:v>220.73864999993</c:v>
                </c:pt>
                <c:pt idx="66236">
                  <c:v>220.73874299985599</c:v>
                </c:pt>
                <c:pt idx="66237">
                  <c:v>220.73885700001401</c:v>
                </c:pt>
                <c:pt idx="66238">
                  <c:v>220.73925299991899</c:v>
                </c:pt>
                <c:pt idx="66239">
                  <c:v>220.73974800014099</c:v>
                </c:pt>
                <c:pt idx="66240">
                  <c:v>220.739987999877</c:v>
                </c:pt>
                <c:pt idx="66241">
                  <c:v>220.74023999994</c:v>
                </c:pt>
                <c:pt idx="66242">
                  <c:v>220.740718999877</c:v>
                </c:pt>
                <c:pt idx="66243">
                  <c:v>220.74169400002501</c:v>
                </c:pt>
                <c:pt idx="66244">
                  <c:v>220.75132600002598</c:v>
                </c:pt>
                <c:pt idx="66245">
                  <c:v>220.757387000048</c:v>
                </c:pt>
                <c:pt idx="66246">
                  <c:v>220.76065999999599</c:v>
                </c:pt>
                <c:pt idx="66247">
                  <c:v>220.76114099991102</c:v>
                </c:pt>
                <c:pt idx="66248">
                  <c:v>220.76122899988999</c:v>
                </c:pt>
                <c:pt idx="66249">
                  <c:v>220.761781999954</c:v>
                </c:pt>
                <c:pt idx="66250">
                  <c:v>220.76230499987997</c:v>
                </c:pt>
                <c:pt idx="66251">
                  <c:v>220.76310100010201</c:v>
                </c:pt>
                <c:pt idx="66252">
                  <c:v>220.76313700017602</c:v>
                </c:pt>
                <c:pt idx="66253">
                  <c:v>220.76404700010201</c:v>
                </c:pt>
                <c:pt idx="66254">
                  <c:v>220.764550999774</c:v>
                </c:pt>
                <c:pt idx="66255">
                  <c:v>220.76783800002801</c:v>
                </c:pt>
                <c:pt idx="66256">
                  <c:v>220.76836699989101</c:v>
                </c:pt>
                <c:pt idx="66257">
                  <c:v>220.769448999817</c:v>
                </c:pt>
                <c:pt idx="66258">
                  <c:v>220.770312999775</c:v>
                </c:pt>
                <c:pt idx="66259">
                  <c:v>220.77496000019801</c:v>
                </c:pt>
                <c:pt idx="66260">
                  <c:v>220.77537199993398</c:v>
                </c:pt>
                <c:pt idx="66261">
                  <c:v>220.77611099985</c:v>
                </c:pt>
                <c:pt idx="66262">
                  <c:v>220.77666899985999</c:v>
                </c:pt>
                <c:pt idx="66263">
                  <c:v>220.78513499991399</c:v>
                </c:pt>
                <c:pt idx="66264">
                  <c:v>220.78581100004101</c:v>
                </c:pt>
                <c:pt idx="66265">
                  <c:v>220.78711799986101</c:v>
                </c:pt>
                <c:pt idx="66266">
                  <c:v>220.78798199981901</c:v>
                </c:pt>
                <c:pt idx="66267">
                  <c:v>220.808345000023</c:v>
                </c:pt>
                <c:pt idx="66268">
                  <c:v>220.810443000118</c:v>
                </c:pt>
                <c:pt idx="66269">
                  <c:v>220.812725000087</c:v>
                </c:pt>
                <c:pt idx="66270">
                  <c:v>220.813041999917</c:v>
                </c:pt>
                <c:pt idx="66271">
                  <c:v>220.81371600006602</c:v>
                </c:pt>
                <c:pt idx="66272">
                  <c:v>220.81411799990698</c:v>
                </c:pt>
                <c:pt idx="66273">
                  <c:v>220.814180000161</c:v>
                </c:pt>
                <c:pt idx="66274">
                  <c:v>220.83476399984602</c:v>
                </c:pt>
                <c:pt idx="66275">
                  <c:v>220.83665099989901</c:v>
                </c:pt>
                <c:pt idx="66276">
                  <c:v>220.842857000207</c:v>
                </c:pt>
                <c:pt idx="66277">
                  <c:v>220.84334800001599</c:v>
                </c:pt>
                <c:pt idx="66278">
                  <c:v>220.844276000207</c:v>
                </c:pt>
                <c:pt idx="66279">
                  <c:v>220.84486399990001</c:v>
                </c:pt>
                <c:pt idx="66280">
                  <c:v>220.85065500004899</c:v>
                </c:pt>
                <c:pt idx="66281">
                  <c:v>220.85565599991199</c:v>
                </c:pt>
                <c:pt idx="66282">
                  <c:v>220.85605399979599</c:v>
                </c:pt>
                <c:pt idx="66283">
                  <c:v>220.85670400019799</c:v>
                </c:pt>
                <c:pt idx="66284">
                  <c:v>220.85722600013398</c:v>
                </c:pt>
                <c:pt idx="66285">
                  <c:v>220.85782900012401</c:v>
                </c:pt>
                <c:pt idx="66286">
                  <c:v>220.85830200012401</c:v>
                </c:pt>
                <c:pt idx="66287">
                  <c:v>220.85924000020799</c:v>
                </c:pt>
                <c:pt idx="66288">
                  <c:v>220.85981300006</c:v>
                </c:pt>
                <c:pt idx="66289">
                  <c:v>220.859939000092</c:v>
                </c:pt>
                <c:pt idx="66290">
                  <c:v>220.86186200021899</c:v>
                </c:pt>
                <c:pt idx="66291">
                  <c:v>220.862574999955</c:v>
                </c:pt>
                <c:pt idx="66292">
                  <c:v>220.86344099989199</c:v>
                </c:pt>
                <c:pt idx="66293">
                  <c:v>220.86391399989199</c:v>
                </c:pt>
                <c:pt idx="66294">
                  <c:v>220.86480899997602</c:v>
                </c:pt>
                <c:pt idx="66295">
                  <c:v>220.86545299998701</c:v>
                </c:pt>
                <c:pt idx="66296">
                  <c:v>220.87166800019898</c:v>
                </c:pt>
                <c:pt idx="66297">
                  <c:v>220.88240099992601</c:v>
                </c:pt>
                <c:pt idx="66298">
                  <c:v>220.88269400001002</c:v>
                </c:pt>
                <c:pt idx="66299">
                  <c:v>220.883252000021</c:v>
                </c:pt>
                <c:pt idx="66300">
                  <c:v>220.88370800020098</c:v>
                </c:pt>
                <c:pt idx="66301">
                  <c:v>220.886192999842</c:v>
                </c:pt>
                <c:pt idx="66302">
                  <c:v>220.908142000098</c:v>
                </c:pt>
                <c:pt idx="66303">
                  <c:v>220.90983699990801</c:v>
                </c:pt>
                <c:pt idx="66304">
                  <c:v>220.91032300022502</c:v>
                </c:pt>
                <c:pt idx="66305">
                  <c:v>220.91115800003499</c:v>
                </c:pt>
                <c:pt idx="66306">
                  <c:v>220.91165299980199</c:v>
                </c:pt>
                <c:pt idx="66307">
                  <c:v>220.935125999858</c:v>
                </c:pt>
                <c:pt idx="66308">
                  <c:v>220.949317999838</c:v>
                </c:pt>
                <c:pt idx="66309">
                  <c:v>220.94997800013499</c:v>
                </c:pt>
                <c:pt idx="66310">
                  <c:v>220.951340999818</c:v>
                </c:pt>
                <c:pt idx="66311">
                  <c:v>220.95155899978599</c:v>
                </c:pt>
                <c:pt idx="66312">
                  <c:v>220.95209999997601</c:v>
                </c:pt>
                <c:pt idx="66313">
                  <c:v>220.95224599979699</c:v>
                </c:pt>
                <c:pt idx="66314">
                  <c:v>220.953136999924</c:v>
                </c:pt>
                <c:pt idx="66315">
                  <c:v>220.95377200002901</c:v>
                </c:pt>
                <c:pt idx="66316">
                  <c:v>220.95378399990202</c:v>
                </c:pt>
                <c:pt idx="66317">
                  <c:v>220.954207999966</c:v>
                </c:pt>
                <c:pt idx="66318">
                  <c:v>220.95424300005098</c:v>
                </c:pt>
                <c:pt idx="66319">
                  <c:v>220.95493200004</c:v>
                </c:pt>
                <c:pt idx="66320">
                  <c:v>220.955471999786</c:v>
                </c:pt>
                <c:pt idx="66321">
                  <c:v>220.95775300022001</c:v>
                </c:pt>
                <c:pt idx="66322">
                  <c:v>220.96595899983998</c:v>
                </c:pt>
                <c:pt idx="66323">
                  <c:v>220.96669900020001</c:v>
                </c:pt>
                <c:pt idx="66324">
                  <c:v>220.96806499985098</c:v>
                </c:pt>
                <c:pt idx="66325">
                  <c:v>220.968998999978</c:v>
                </c:pt>
                <c:pt idx="66326">
                  <c:v>220.97350700005299</c:v>
                </c:pt>
                <c:pt idx="66327">
                  <c:v>220.98219899998998</c:v>
                </c:pt>
                <c:pt idx="66328">
                  <c:v>221.00765799996199</c:v>
                </c:pt>
                <c:pt idx="66329">
                  <c:v>221.01236900016298</c:v>
                </c:pt>
                <c:pt idx="66330">
                  <c:v>221.01307499997299</c:v>
                </c:pt>
                <c:pt idx="66331">
                  <c:v>221.01354300002598</c:v>
                </c:pt>
                <c:pt idx="66332">
                  <c:v>221.01362400007901</c:v>
                </c:pt>
                <c:pt idx="66333">
                  <c:v>221.014245999867</c:v>
                </c:pt>
                <c:pt idx="66334">
                  <c:v>221.01444999998401</c:v>
                </c:pt>
                <c:pt idx="66335">
                  <c:v>221.01536499985701</c:v>
                </c:pt>
                <c:pt idx="66336">
                  <c:v>221.01540699986799</c:v>
                </c:pt>
                <c:pt idx="66337">
                  <c:v>221.01615000019498</c:v>
                </c:pt>
                <c:pt idx="66338">
                  <c:v>221.03207400004899</c:v>
                </c:pt>
                <c:pt idx="66339">
                  <c:v>221.04124899988099</c:v>
                </c:pt>
                <c:pt idx="66340">
                  <c:v>221.042665999902</c:v>
                </c:pt>
                <c:pt idx="66341">
                  <c:v>221.04330199999799</c:v>
                </c:pt>
                <c:pt idx="66342">
                  <c:v>221.04453200017801</c:v>
                </c:pt>
                <c:pt idx="66343">
                  <c:v>221.04534500022001</c:v>
                </c:pt>
                <c:pt idx="66344">
                  <c:v>221.05012400015701</c:v>
                </c:pt>
                <c:pt idx="66345">
                  <c:v>221.050740000009</c:v>
                </c:pt>
                <c:pt idx="66346">
                  <c:v>221.05191199989301</c:v>
                </c:pt>
                <c:pt idx="66347">
                  <c:v>221.05284999997801</c:v>
                </c:pt>
                <c:pt idx="66348">
                  <c:v>221.06189299984101</c:v>
                </c:pt>
                <c:pt idx="66349">
                  <c:v>221.062471000095</c:v>
                </c:pt>
                <c:pt idx="66350">
                  <c:v>221.06376100009501</c:v>
                </c:pt>
                <c:pt idx="66351">
                  <c:v>221.06457200015899</c:v>
                </c:pt>
                <c:pt idx="66352">
                  <c:v>221.08102499987501</c:v>
                </c:pt>
                <c:pt idx="66353">
                  <c:v>221.08145999982199</c:v>
                </c:pt>
                <c:pt idx="66354">
                  <c:v>221.081671999854</c:v>
                </c:pt>
                <c:pt idx="66355">
                  <c:v>221.082889000172</c:v>
                </c:pt>
                <c:pt idx="66356">
                  <c:v>221.083674000055</c:v>
                </c:pt>
                <c:pt idx="66357">
                  <c:v>221.090773000014</c:v>
                </c:pt>
                <c:pt idx="66358">
                  <c:v>221.09113099986601</c:v>
                </c:pt>
                <c:pt idx="66359">
                  <c:v>221.09184700002501</c:v>
                </c:pt>
                <c:pt idx="66360">
                  <c:v>221.092362000035</c:v>
                </c:pt>
                <c:pt idx="66361">
                  <c:v>221.09463800006699</c:v>
                </c:pt>
                <c:pt idx="66362">
                  <c:v>221.100632999878</c:v>
                </c:pt>
                <c:pt idx="66363">
                  <c:v>221.10119099988799</c:v>
                </c:pt>
                <c:pt idx="66364">
                  <c:v>221.10212400002598</c:v>
                </c:pt>
                <c:pt idx="66365">
                  <c:v>221.10290899991</c:v>
                </c:pt>
                <c:pt idx="66366">
                  <c:v>221.10839000015397</c:v>
                </c:pt>
                <c:pt idx="66367">
                  <c:v>221.10878700004801</c:v>
                </c:pt>
                <c:pt idx="66368">
                  <c:v>221.10956300002701</c:v>
                </c:pt>
                <c:pt idx="66369">
                  <c:v>221.110082999985</c:v>
                </c:pt>
                <c:pt idx="66370">
                  <c:v>221.11009099990002</c:v>
                </c:pt>
                <c:pt idx="66371">
                  <c:v>221.11052999980501</c:v>
                </c:pt>
                <c:pt idx="66372">
                  <c:v>221.111175999794</c:v>
                </c:pt>
                <c:pt idx="66373">
                  <c:v>221.111344999826</c:v>
                </c:pt>
                <c:pt idx="66374">
                  <c:v>221.11177599981599</c:v>
                </c:pt>
                <c:pt idx="66375">
                  <c:v>221.112329999868</c:v>
                </c:pt>
                <c:pt idx="66376">
                  <c:v>221.11251800015398</c:v>
                </c:pt>
                <c:pt idx="66377">
                  <c:v>221.11308500006899</c:v>
                </c:pt>
                <c:pt idx="66378">
                  <c:v>221.113236999826</c:v>
                </c:pt>
                <c:pt idx="66379">
                  <c:v>221.11390500003799</c:v>
                </c:pt>
                <c:pt idx="66380">
                  <c:v>221.11819000019699</c:v>
                </c:pt>
                <c:pt idx="66381">
                  <c:v>221.11861099983798</c:v>
                </c:pt>
                <c:pt idx="66382">
                  <c:v>221.11951099986899</c:v>
                </c:pt>
                <c:pt idx="66383">
                  <c:v>221.120417999827</c:v>
                </c:pt>
                <c:pt idx="66384">
                  <c:v>221.12775000005001</c:v>
                </c:pt>
                <c:pt idx="66385">
                  <c:v>221.13113300019899</c:v>
                </c:pt>
                <c:pt idx="66386">
                  <c:v>221.13149400001902</c:v>
                </c:pt>
                <c:pt idx="66387">
                  <c:v>221.13226900000799</c:v>
                </c:pt>
                <c:pt idx="66388">
                  <c:v>221.13272300020901</c:v>
                </c:pt>
                <c:pt idx="66389">
                  <c:v>221.13711800011501</c:v>
                </c:pt>
                <c:pt idx="66390">
                  <c:v>221.137816000009</c:v>
                </c:pt>
                <c:pt idx="66391">
                  <c:v>221.139026999935</c:v>
                </c:pt>
                <c:pt idx="66392">
                  <c:v>221.13983999997799</c:v>
                </c:pt>
                <c:pt idx="66393">
                  <c:v>221.14455700011598</c:v>
                </c:pt>
                <c:pt idx="66394">
                  <c:v>221.14483799987201</c:v>
                </c:pt>
                <c:pt idx="66395">
                  <c:v>221.14496999984101</c:v>
                </c:pt>
                <c:pt idx="66396">
                  <c:v>221.14538899995699</c:v>
                </c:pt>
                <c:pt idx="66397">
                  <c:v>221.145638000052</c:v>
                </c:pt>
                <c:pt idx="66398">
                  <c:v>221.14581400001001</c:v>
                </c:pt>
                <c:pt idx="66399">
                  <c:v>221.146761999989</c:v>
                </c:pt>
                <c:pt idx="66400">
                  <c:v>221.14763999979903</c:v>
                </c:pt>
                <c:pt idx="66401">
                  <c:v>221.16592100019199</c:v>
                </c:pt>
                <c:pt idx="66402">
                  <c:v>221.17313699982302</c:v>
                </c:pt>
                <c:pt idx="66403">
                  <c:v>221.197813999879</c:v>
                </c:pt>
                <c:pt idx="66404">
                  <c:v>221.201900999858</c:v>
                </c:pt>
                <c:pt idx="66405">
                  <c:v>221.20519800000599</c:v>
                </c:pt>
                <c:pt idx="66406">
                  <c:v>221.210847999827</c:v>
                </c:pt>
                <c:pt idx="66407">
                  <c:v>221.214644000156</c:v>
                </c:pt>
                <c:pt idx="66408">
                  <c:v>221.21519099982802</c:v>
                </c:pt>
                <c:pt idx="66409">
                  <c:v>221.216063000156</c:v>
                </c:pt>
                <c:pt idx="66410">
                  <c:v>221.21671700006101</c:v>
                </c:pt>
                <c:pt idx="66411">
                  <c:v>221.22501800004102</c:v>
                </c:pt>
                <c:pt idx="66412">
                  <c:v>221.22556100020998</c:v>
                </c:pt>
                <c:pt idx="66413">
                  <c:v>221.23678800016901</c:v>
                </c:pt>
                <c:pt idx="66414">
                  <c:v>221.24168900018</c:v>
                </c:pt>
                <c:pt idx="66415">
                  <c:v>221.242272999916</c:v>
                </c:pt>
                <c:pt idx="66416">
                  <c:v>221.24326099992601</c:v>
                </c:pt>
                <c:pt idx="66417">
                  <c:v>221.244074999958</c:v>
                </c:pt>
                <c:pt idx="66418">
                  <c:v>221.25726400008699</c:v>
                </c:pt>
                <c:pt idx="66419">
                  <c:v>221.286130999942</c:v>
                </c:pt>
                <c:pt idx="66420">
                  <c:v>221.286856999995</c:v>
                </c:pt>
                <c:pt idx="66421">
                  <c:v>221.287888999995</c:v>
                </c:pt>
                <c:pt idx="66422">
                  <c:v>221.28874400004801</c:v>
                </c:pt>
                <c:pt idx="66423">
                  <c:v>221.29350000022799</c:v>
                </c:pt>
                <c:pt idx="66424">
                  <c:v>221.294206000038</c:v>
                </c:pt>
                <c:pt idx="66425">
                  <c:v>221.295528000155</c:v>
                </c:pt>
                <c:pt idx="66426">
                  <c:v>221.29651400018702</c:v>
                </c:pt>
                <c:pt idx="66427">
                  <c:v>221.30537900011399</c:v>
                </c:pt>
                <c:pt idx="66428">
                  <c:v>221.305547000156</c:v>
                </c:pt>
                <c:pt idx="66429">
                  <c:v>221.30558700018798</c:v>
                </c:pt>
                <c:pt idx="66430">
                  <c:v>221.30601600019801</c:v>
                </c:pt>
                <c:pt idx="66431">
                  <c:v>221.30612399996599</c:v>
                </c:pt>
                <c:pt idx="66432">
                  <c:v>221.306544000071</c:v>
                </c:pt>
                <c:pt idx="66433">
                  <c:v>221.307282999987</c:v>
                </c:pt>
                <c:pt idx="66434">
                  <c:v>221.30737299994502</c:v>
                </c:pt>
                <c:pt idx="66435">
                  <c:v>221.30825500016701</c:v>
                </c:pt>
                <c:pt idx="66436">
                  <c:v>221.31748699985098</c:v>
                </c:pt>
                <c:pt idx="66437">
                  <c:v>221.31811999997799</c:v>
                </c:pt>
                <c:pt idx="66438">
                  <c:v>221.31939200016799</c:v>
                </c:pt>
                <c:pt idx="66439">
                  <c:v>221.320312999978</c:v>
                </c:pt>
                <c:pt idx="66440">
                  <c:v>221.33286200005298</c:v>
                </c:pt>
                <c:pt idx="66441">
                  <c:v>221.33322999979998</c:v>
                </c:pt>
                <c:pt idx="66442">
                  <c:v>221.33395399987398</c:v>
                </c:pt>
                <c:pt idx="66443">
                  <c:v>221.33438999981001</c:v>
                </c:pt>
                <c:pt idx="66444">
                  <c:v>221.341145000224</c:v>
                </c:pt>
                <c:pt idx="66445">
                  <c:v>221.341663000202</c:v>
                </c:pt>
                <c:pt idx="66446">
                  <c:v>221.35085599984401</c:v>
                </c:pt>
                <c:pt idx="66447">
                  <c:v>221.35135400003401</c:v>
                </c:pt>
                <c:pt idx="66448">
                  <c:v>221.35229600007702</c:v>
                </c:pt>
                <c:pt idx="66449">
                  <c:v>221.352906999982</c:v>
                </c:pt>
                <c:pt idx="66450">
                  <c:v>221.353039999939</c:v>
                </c:pt>
                <c:pt idx="66451">
                  <c:v>221.36273100022598</c:v>
                </c:pt>
                <c:pt idx="66452">
                  <c:v>221.386476000134</c:v>
                </c:pt>
                <c:pt idx="66453">
                  <c:v>221.39158900017699</c:v>
                </c:pt>
                <c:pt idx="66454">
                  <c:v>221.39191399992299</c:v>
                </c:pt>
                <c:pt idx="66455">
                  <c:v>221.39237600003901</c:v>
                </c:pt>
                <c:pt idx="66456">
                  <c:v>221.392510999976</c:v>
                </c:pt>
                <c:pt idx="66457">
                  <c:v>221.39323300007098</c:v>
                </c:pt>
                <c:pt idx="66458">
                  <c:v>221.39379400005001</c:v>
                </c:pt>
                <c:pt idx="66459">
                  <c:v>221.39450199983901</c:v>
                </c:pt>
                <c:pt idx="66460">
                  <c:v>221.395541000219</c:v>
                </c:pt>
                <c:pt idx="66461">
                  <c:v>221.395827999913</c:v>
                </c:pt>
                <c:pt idx="66462">
                  <c:v>221.400087999882</c:v>
                </c:pt>
                <c:pt idx="66463">
                  <c:v>221.41347400020001</c:v>
                </c:pt>
                <c:pt idx="66464">
                  <c:v>221.41418799992601</c:v>
                </c:pt>
                <c:pt idx="66465">
                  <c:v>221.415572999831</c:v>
                </c:pt>
                <c:pt idx="66466">
                  <c:v>221.415766000063</c:v>
                </c:pt>
                <c:pt idx="66467">
                  <c:v>221.41654500001002</c:v>
                </c:pt>
                <c:pt idx="66468">
                  <c:v>221.45276899982397</c:v>
                </c:pt>
                <c:pt idx="66469">
                  <c:v>221.45915000009998</c:v>
                </c:pt>
                <c:pt idx="66470">
                  <c:v>221.45986499981498</c:v>
                </c:pt>
                <c:pt idx="66471">
                  <c:v>221.46108300012202</c:v>
                </c:pt>
                <c:pt idx="66472">
                  <c:v>221.46245100020599</c:v>
                </c:pt>
                <c:pt idx="66473">
                  <c:v>221.468772000207</c:v>
                </c:pt>
                <c:pt idx="66474">
                  <c:v>221.47294900014401</c:v>
                </c:pt>
                <c:pt idx="66475">
                  <c:v>221.478254999965</c:v>
                </c:pt>
                <c:pt idx="66476">
                  <c:v>221.478929000113</c:v>
                </c:pt>
                <c:pt idx="66477">
                  <c:v>221.48021600014499</c:v>
                </c:pt>
                <c:pt idx="66478">
                  <c:v>221.48115399977499</c:v>
                </c:pt>
                <c:pt idx="66479">
                  <c:v>221.51404899977899</c:v>
                </c:pt>
                <c:pt idx="66480">
                  <c:v>221.52149000021299</c:v>
                </c:pt>
                <c:pt idx="66481">
                  <c:v>221.525574000224</c:v>
                </c:pt>
                <c:pt idx="66482">
                  <c:v>221.52597600006601</c:v>
                </c:pt>
                <c:pt idx="66483">
                  <c:v>221.52718500001299</c:v>
                </c:pt>
                <c:pt idx="66484">
                  <c:v>221.527384000182</c:v>
                </c:pt>
                <c:pt idx="66485">
                  <c:v>221.52801799984402</c:v>
                </c:pt>
                <c:pt idx="66486">
                  <c:v>221.52810399984401</c:v>
                </c:pt>
                <c:pt idx="66487">
                  <c:v>221.528801000204</c:v>
                </c:pt>
                <c:pt idx="66488">
                  <c:v>221.52923200019299</c:v>
                </c:pt>
                <c:pt idx="66489">
                  <c:v>221.543088000089</c:v>
                </c:pt>
                <c:pt idx="66490">
                  <c:v>221.55179999981499</c:v>
                </c:pt>
                <c:pt idx="66491">
                  <c:v>221.55244499981498</c:v>
                </c:pt>
                <c:pt idx="66492">
                  <c:v>221.55359099997401</c:v>
                </c:pt>
                <c:pt idx="66493">
                  <c:v>221.55446599981499</c:v>
                </c:pt>
                <c:pt idx="66494">
                  <c:v>221.56421799991199</c:v>
                </c:pt>
                <c:pt idx="66495">
                  <c:v>221.564925000166</c:v>
                </c:pt>
                <c:pt idx="66496">
                  <c:v>221.56555099991201</c:v>
                </c:pt>
                <c:pt idx="66497">
                  <c:v>221.56585199991198</c:v>
                </c:pt>
                <c:pt idx="66498">
                  <c:v>221.56629499977498</c:v>
                </c:pt>
                <c:pt idx="66499">
                  <c:v>221.566548999817</c:v>
                </c:pt>
                <c:pt idx="66500">
                  <c:v>221.56704000008099</c:v>
                </c:pt>
                <c:pt idx="66501">
                  <c:v>221.56724099977498</c:v>
                </c:pt>
                <c:pt idx="66502">
                  <c:v>221.57375400001902</c:v>
                </c:pt>
                <c:pt idx="66503">
                  <c:v>221.574306000093</c:v>
                </c:pt>
                <c:pt idx="66504">
                  <c:v>221.57552099997699</c:v>
                </c:pt>
                <c:pt idx="66505">
                  <c:v>221.576317000199</c:v>
                </c:pt>
                <c:pt idx="66506">
                  <c:v>221.59084399981998</c:v>
                </c:pt>
                <c:pt idx="66507">
                  <c:v>221.59133800005202</c:v>
                </c:pt>
                <c:pt idx="66508">
                  <c:v>221.59234299988299</c:v>
                </c:pt>
                <c:pt idx="66509">
                  <c:v>221.59296400013699</c:v>
                </c:pt>
                <c:pt idx="66510">
                  <c:v>221.60329600001202</c:v>
                </c:pt>
                <c:pt idx="66511">
                  <c:v>221.62374700019402</c:v>
                </c:pt>
                <c:pt idx="66512">
                  <c:v>221.62428399997199</c:v>
                </c:pt>
                <c:pt idx="66513">
                  <c:v>221.62516400021499</c:v>
                </c:pt>
                <c:pt idx="66514">
                  <c:v>221.625724000205</c:v>
                </c:pt>
                <c:pt idx="66515">
                  <c:v>221.63494899996201</c:v>
                </c:pt>
                <c:pt idx="66516">
                  <c:v>221.63997600000502</c:v>
                </c:pt>
                <c:pt idx="66517">
                  <c:v>221.642173999953</c:v>
                </c:pt>
                <c:pt idx="66518">
                  <c:v>221.64284400014299</c:v>
                </c:pt>
                <c:pt idx="66519">
                  <c:v>221.64409300012201</c:v>
                </c:pt>
                <c:pt idx="66520">
                  <c:v>221.645491999879</c:v>
                </c:pt>
                <c:pt idx="66521">
                  <c:v>221.64718800013301</c:v>
                </c:pt>
                <c:pt idx="66522">
                  <c:v>221.64744700012298</c:v>
                </c:pt>
                <c:pt idx="66523">
                  <c:v>221.64867399987997</c:v>
                </c:pt>
                <c:pt idx="66524">
                  <c:v>221.653364999838</c:v>
                </c:pt>
                <c:pt idx="66525">
                  <c:v>221.65401499978501</c:v>
                </c:pt>
                <c:pt idx="66526">
                  <c:v>221.65534099985899</c:v>
                </c:pt>
                <c:pt idx="66527">
                  <c:v>221.65625199977498</c:v>
                </c:pt>
                <c:pt idx="66528">
                  <c:v>221.65699000015499</c:v>
                </c:pt>
                <c:pt idx="66529">
                  <c:v>221.65762299982802</c:v>
                </c:pt>
                <c:pt idx="66530">
                  <c:v>221.65873899984899</c:v>
                </c:pt>
                <c:pt idx="66531">
                  <c:v>221.65907299995499</c:v>
                </c:pt>
                <c:pt idx="66532">
                  <c:v>221.65999700018799</c:v>
                </c:pt>
                <c:pt idx="66533">
                  <c:v>221.69651300009701</c:v>
                </c:pt>
                <c:pt idx="66534">
                  <c:v>221.697224999843</c:v>
                </c:pt>
                <c:pt idx="66535">
                  <c:v>221.69859499990699</c:v>
                </c:pt>
                <c:pt idx="66536">
                  <c:v>221.69958499989599</c:v>
                </c:pt>
                <c:pt idx="66537">
                  <c:v>221.70437500017198</c:v>
                </c:pt>
                <c:pt idx="66538">
                  <c:v>221.72197800000501</c:v>
                </c:pt>
                <c:pt idx="66539">
                  <c:v>221.722555999804</c:v>
                </c:pt>
                <c:pt idx="66540">
                  <c:v>221.72371399983601</c:v>
                </c:pt>
                <c:pt idx="66541">
                  <c:v>221.72456699991</c:v>
                </c:pt>
                <c:pt idx="66542">
                  <c:v>221.72503000001498</c:v>
                </c:pt>
                <c:pt idx="66543">
                  <c:v>221.72560499984601</c:v>
                </c:pt>
                <c:pt idx="66544">
                  <c:v>221.72681499978302</c:v>
                </c:pt>
                <c:pt idx="66545">
                  <c:v>221.72762599984699</c:v>
                </c:pt>
                <c:pt idx="66546">
                  <c:v>221.729772999879</c:v>
                </c:pt>
                <c:pt idx="66547">
                  <c:v>221.73031200009001</c:v>
                </c:pt>
                <c:pt idx="66548">
                  <c:v>221.73132299985798</c:v>
                </c:pt>
                <c:pt idx="66549">
                  <c:v>221.73196699986801</c:v>
                </c:pt>
                <c:pt idx="66550">
                  <c:v>221.73359599992099</c:v>
                </c:pt>
                <c:pt idx="66551">
                  <c:v>221.74089100008101</c:v>
                </c:pt>
                <c:pt idx="66552">
                  <c:v>221.74125799983798</c:v>
                </c:pt>
                <c:pt idx="66553">
                  <c:v>221.74182900016601</c:v>
                </c:pt>
                <c:pt idx="66554">
                  <c:v>221.74226400011301</c:v>
                </c:pt>
                <c:pt idx="66555">
                  <c:v>221.74645299992298</c:v>
                </c:pt>
                <c:pt idx="66556">
                  <c:v>221.74710799981702</c:v>
                </c:pt>
                <c:pt idx="66557">
                  <c:v>221.748345999913</c:v>
                </c:pt>
                <c:pt idx="66558">
                  <c:v>221.74920199995501</c:v>
                </c:pt>
                <c:pt idx="66559">
                  <c:v>221.754132000114</c:v>
                </c:pt>
                <c:pt idx="66560">
                  <c:v>221.76313299996701</c:v>
                </c:pt>
                <c:pt idx="66561">
                  <c:v>221.76369499993501</c:v>
                </c:pt>
                <c:pt idx="66562">
                  <c:v>221.76481299993603</c:v>
                </c:pt>
                <c:pt idx="66563">
                  <c:v>221.76557200009401</c:v>
                </c:pt>
                <c:pt idx="66564">
                  <c:v>221.77404400008498</c:v>
                </c:pt>
                <c:pt idx="66565">
                  <c:v>221.77714000008498</c:v>
                </c:pt>
                <c:pt idx="66566">
                  <c:v>221.77772399982101</c:v>
                </c:pt>
                <c:pt idx="66567">
                  <c:v>221.77824700020199</c:v>
                </c:pt>
                <c:pt idx="66568">
                  <c:v>221.78370800020201</c:v>
                </c:pt>
                <c:pt idx="66569">
                  <c:v>221.78424499997999</c:v>
                </c:pt>
                <c:pt idx="66570">
                  <c:v>221.78433499993801</c:v>
                </c:pt>
                <c:pt idx="66571">
                  <c:v>221.784979999938</c:v>
                </c:pt>
                <c:pt idx="66572">
                  <c:v>221.78513200014999</c:v>
                </c:pt>
                <c:pt idx="66573">
                  <c:v>221.785868000097</c:v>
                </c:pt>
                <c:pt idx="66574">
                  <c:v>221.78632299983201</c:v>
                </c:pt>
                <c:pt idx="66575">
                  <c:v>221.787234000203</c:v>
                </c:pt>
                <c:pt idx="66576">
                  <c:v>221.78920799979002</c:v>
                </c:pt>
                <c:pt idx="66577">
                  <c:v>221.789581999928</c:v>
                </c:pt>
                <c:pt idx="66578">
                  <c:v>221.790396999949</c:v>
                </c:pt>
                <c:pt idx="66579">
                  <c:v>221.79097600019301</c:v>
                </c:pt>
                <c:pt idx="66580">
                  <c:v>221.79366999989699</c:v>
                </c:pt>
                <c:pt idx="66581">
                  <c:v>221.80565600001498</c:v>
                </c:pt>
                <c:pt idx="66582">
                  <c:v>221.80611300018401</c:v>
                </c:pt>
                <c:pt idx="66583">
                  <c:v>221.80690999994098</c:v>
                </c:pt>
                <c:pt idx="66584">
                  <c:v>221.807615000216</c:v>
                </c:pt>
                <c:pt idx="66585">
                  <c:v>221.80808700022598</c:v>
                </c:pt>
                <c:pt idx="66586">
                  <c:v>221.80871499995101</c:v>
                </c:pt>
                <c:pt idx="66587">
                  <c:v>221.809175000089</c:v>
                </c:pt>
                <c:pt idx="66588">
                  <c:v>221.80965000006802</c:v>
                </c:pt>
                <c:pt idx="66589">
                  <c:v>221.810008999909</c:v>
                </c:pt>
                <c:pt idx="66590">
                  <c:v>221.81055900000501</c:v>
                </c:pt>
                <c:pt idx="66591">
                  <c:v>221.81085100009997</c:v>
                </c:pt>
                <c:pt idx="66592">
                  <c:v>221.811198000068</c:v>
                </c:pt>
                <c:pt idx="66593">
                  <c:v>221.815688999868</c:v>
                </c:pt>
                <c:pt idx="66594">
                  <c:v>221.815822999815</c:v>
                </c:pt>
                <c:pt idx="66595">
                  <c:v>221.81647900015301</c:v>
                </c:pt>
                <c:pt idx="66596">
                  <c:v>221.81791599996299</c:v>
                </c:pt>
                <c:pt idx="66597">
                  <c:v>221.818852000069</c:v>
                </c:pt>
                <c:pt idx="66598">
                  <c:v>221.822212999995</c:v>
                </c:pt>
                <c:pt idx="66599">
                  <c:v>221.82642999996401</c:v>
                </c:pt>
                <c:pt idx="66600">
                  <c:v>221.82682799984801</c:v>
                </c:pt>
                <c:pt idx="66601">
                  <c:v>221.82750000001698</c:v>
                </c:pt>
                <c:pt idx="66602">
                  <c:v>221.82795600019699</c:v>
                </c:pt>
                <c:pt idx="66603">
                  <c:v>221.83270000004899</c:v>
                </c:pt>
                <c:pt idx="66604">
                  <c:v>221.85325800001002</c:v>
                </c:pt>
                <c:pt idx="66605">
                  <c:v>221.85941799989399</c:v>
                </c:pt>
                <c:pt idx="66606">
                  <c:v>221.85993699986199</c:v>
                </c:pt>
                <c:pt idx="66607">
                  <c:v>221.86077300011598</c:v>
                </c:pt>
                <c:pt idx="66608">
                  <c:v>221.86146700005298</c:v>
                </c:pt>
                <c:pt idx="66609">
                  <c:v>221.871362000001</c:v>
                </c:pt>
                <c:pt idx="66610">
                  <c:v>221.88275200005498</c:v>
                </c:pt>
                <c:pt idx="66611">
                  <c:v>221.89173200013101</c:v>
                </c:pt>
                <c:pt idx="66612">
                  <c:v>221.89214499985599</c:v>
                </c:pt>
                <c:pt idx="66613">
                  <c:v>221.89294400004601</c:v>
                </c:pt>
                <c:pt idx="66614">
                  <c:v>221.89342699994</c:v>
                </c:pt>
                <c:pt idx="66615">
                  <c:v>221.898685999804</c:v>
                </c:pt>
                <c:pt idx="66616">
                  <c:v>221.90086999989899</c:v>
                </c:pt>
                <c:pt idx="66617">
                  <c:v>221.90310799987799</c:v>
                </c:pt>
                <c:pt idx="66618">
                  <c:v>221.90968399991101</c:v>
                </c:pt>
                <c:pt idx="66619">
                  <c:v>221.91036399999498</c:v>
                </c:pt>
                <c:pt idx="66620">
                  <c:v>221.911541999816</c:v>
                </c:pt>
                <c:pt idx="66621">
                  <c:v>221.912339000027</c:v>
                </c:pt>
                <c:pt idx="66622">
                  <c:v>221.91688000020798</c:v>
                </c:pt>
                <c:pt idx="66623">
                  <c:v>221.91810000003801</c:v>
                </c:pt>
                <c:pt idx="66624">
                  <c:v>221.92863300006101</c:v>
                </c:pt>
                <c:pt idx="66625">
                  <c:v>221.92921099985998</c:v>
                </c:pt>
                <c:pt idx="66626">
                  <c:v>221.930306000103</c:v>
                </c:pt>
                <c:pt idx="66627">
                  <c:v>221.93108999999799</c:v>
                </c:pt>
                <c:pt idx="66628">
                  <c:v>221.93129100014599</c:v>
                </c:pt>
                <c:pt idx="66629">
                  <c:v>221.93985600006198</c:v>
                </c:pt>
                <c:pt idx="66630">
                  <c:v>221.94038499992499</c:v>
                </c:pt>
                <c:pt idx="66631">
                  <c:v>221.94136899997801</c:v>
                </c:pt>
                <c:pt idx="66632">
                  <c:v>221.94198999977698</c:v>
                </c:pt>
                <c:pt idx="66633">
                  <c:v>221.95844699990602</c:v>
                </c:pt>
                <c:pt idx="66634">
                  <c:v>221.96374299983199</c:v>
                </c:pt>
                <c:pt idx="66635">
                  <c:v>221.974791999855</c:v>
                </c:pt>
                <c:pt idx="66636">
                  <c:v>221.97524600005599</c:v>
                </c:pt>
                <c:pt idx="66637">
                  <c:v>221.97593300006699</c:v>
                </c:pt>
                <c:pt idx="66638">
                  <c:v>221.97671899994</c:v>
                </c:pt>
                <c:pt idx="66639">
                  <c:v>221.987013000216</c:v>
                </c:pt>
                <c:pt idx="66640">
                  <c:v>221.98746699996201</c:v>
                </c:pt>
                <c:pt idx="66641">
                  <c:v>221.98830300021601</c:v>
                </c:pt>
                <c:pt idx="66642">
                  <c:v>221.989020999899</c:v>
                </c:pt>
                <c:pt idx="66643">
                  <c:v>221.99603499984698</c:v>
                </c:pt>
                <c:pt idx="66644">
                  <c:v>221.996276000027</c:v>
                </c:pt>
                <c:pt idx="66645">
                  <c:v>221.99664400022797</c:v>
                </c:pt>
                <c:pt idx="66646">
                  <c:v>221.99798100018501</c:v>
                </c:pt>
                <c:pt idx="66647">
                  <c:v>221.998766000069</c:v>
                </c:pt>
                <c:pt idx="66648">
                  <c:v>222.008341000218</c:v>
                </c:pt>
                <c:pt idx="66649">
                  <c:v>222.008664999975</c:v>
                </c:pt>
                <c:pt idx="66650">
                  <c:v>222.00938500009201</c:v>
                </c:pt>
                <c:pt idx="66651">
                  <c:v>222.00982799995398</c:v>
                </c:pt>
                <c:pt idx="66652">
                  <c:v>222.01245599990202</c:v>
                </c:pt>
                <c:pt idx="66653">
                  <c:v>222.01283300000699</c:v>
                </c:pt>
                <c:pt idx="66654">
                  <c:v>222.013412999785</c:v>
                </c:pt>
                <c:pt idx="66655">
                  <c:v>222.013627999785</c:v>
                </c:pt>
                <c:pt idx="66656">
                  <c:v>222.01413399989102</c:v>
                </c:pt>
                <c:pt idx="66657">
                  <c:v>222.01643400012401</c:v>
                </c:pt>
                <c:pt idx="66658">
                  <c:v>222.01711800016702</c:v>
                </c:pt>
                <c:pt idx="66659">
                  <c:v>222.018090999881</c:v>
                </c:pt>
                <c:pt idx="66660">
                  <c:v>222.019301999807</c:v>
                </c:pt>
                <c:pt idx="66661">
                  <c:v>222.03572799980898</c:v>
                </c:pt>
                <c:pt idx="66662">
                  <c:v>222.03611099985201</c:v>
                </c:pt>
                <c:pt idx="66663">
                  <c:v>222.03721000005299</c:v>
                </c:pt>
                <c:pt idx="66664">
                  <c:v>222.03737400013699</c:v>
                </c:pt>
                <c:pt idx="66665">
                  <c:v>222.038257999884</c:v>
                </c:pt>
                <c:pt idx="66666">
                  <c:v>222.03845400008498</c:v>
                </c:pt>
                <c:pt idx="66667">
                  <c:v>222.03963499987302</c:v>
                </c:pt>
                <c:pt idx="66668">
                  <c:v>222.03982100018001</c:v>
                </c:pt>
                <c:pt idx="66669">
                  <c:v>222.04059500018002</c:v>
                </c:pt>
                <c:pt idx="66670">
                  <c:v>222.040790999926</c:v>
                </c:pt>
                <c:pt idx="66671">
                  <c:v>222.04156399993701</c:v>
                </c:pt>
                <c:pt idx="66672">
                  <c:v>222.04163100013801</c:v>
                </c:pt>
                <c:pt idx="66673">
                  <c:v>222.041699999863</c:v>
                </c:pt>
                <c:pt idx="66674">
                  <c:v>222.04176600007401</c:v>
                </c:pt>
                <c:pt idx="66675">
                  <c:v>222.04182699988402</c:v>
                </c:pt>
                <c:pt idx="66676">
                  <c:v>222.04274500018002</c:v>
                </c:pt>
                <c:pt idx="66677">
                  <c:v>222.04306200001099</c:v>
                </c:pt>
                <c:pt idx="66678">
                  <c:v>222.043539999958</c:v>
                </c:pt>
                <c:pt idx="66679">
                  <c:v>222.04386200019101</c:v>
                </c:pt>
                <c:pt idx="66680">
                  <c:v>222.04434800005401</c:v>
                </c:pt>
                <c:pt idx="66681">
                  <c:v>222.04501299984199</c:v>
                </c:pt>
                <c:pt idx="66682">
                  <c:v>222.045668000191</c:v>
                </c:pt>
                <c:pt idx="66683">
                  <c:v>222.04698499990602</c:v>
                </c:pt>
                <c:pt idx="66684">
                  <c:v>222.04783799998</c:v>
                </c:pt>
                <c:pt idx="66685">
                  <c:v>222.05064799982199</c:v>
                </c:pt>
                <c:pt idx="66686">
                  <c:v>222.05786599988602</c:v>
                </c:pt>
                <c:pt idx="66687">
                  <c:v>222.058528000161</c:v>
                </c:pt>
                <c:pt idx="66688">
                  <c:v>222.05965400007599</c:v>
                </c:pt>
                <c:pt idx="66689">
                  <c:v>222.06050400018199</c:v>
                </c:pt>
                <c:pt idx="66690">
                  <c:v>222.06121299995999</c:v>
                </c:pt>
                <c:pt idx="66691">
                  <c:v>222.063140000045</c:v>
                </c:pt>
                <c:pt idx="66692">
                  <c:v>222.063291999802</c:v>
                </c:pt>
                <c:pt idx="66693">
                  <c:v>222.06386200014001</c:v>
                </c:pt>
                <c:pt idx="66694">
                  <c:v>222.06396599995</c:v>
                </c:pt>
                <c:pt idx="66695">
                  <c:v>222.06516200003497</c:v>
                </c:pt>
                <c:pt idx="66696">
                  <c:v>222.06517199992902</c:v>
                </c:pt>
                <c:pt idx="66697">
                  <c:v>222.06604299981299</c:v>
                </c:pt>
                <c:pt idx="66698">
                  <c:v>222.066093000194</c:v>
                </c:pt>
                <c:pt idx="66699">
                  <c:v>222.07508600013102</c:v>
                </c:pt>
                <c:pt idx="66700">
                  <c:v>222.081141000217</c:v>
                </c:pt>
                <c:pt idx="66701">
                  <c:v>222.11081400018799</c:v>
                </c:pt>
                <c:pt idx="66702">
                  <c:v>222.11085099979698</c:v>
                </c:pt>
                <c:pt idx="66703">
                  <c:v>222.111334000146</c:v>
                </c:pt>
                <c:pt idx="66704">
                  <c:v>222.11222699979697</c:v>
                </c:pt>
                <c:pt idx="66705">
                  <c:v>222.11281699992401</c:v>
                </c:pt>
                <c:pt idx="66706">
                  <c:v>222.11493599979801</c:v>
                </c:pt>
                <c:pt idx="66707">
                  <c:v>222.12824500002102</c:v>
                </c:pt>
                <c:pt idx="66708">
                  <c:v>222.12878800018999</c:v>
                </c:pt>
                <c:pt idx="66709">
                  <c:v>222.12913300018002</c:v>
                </c:pt>
                <c:pt idx="66710">
                  <c:v>222.12966000006398</c:v>
                </c:pt>
                <c:pt idx="66711">
                  <c:v>222.130223000021</c:v>
                </c:pt>
                <c:pt idx="66712">
                  <c:v>222.145595999791</c:v>
                </c:pt>
                <c:pt idx="66713">
                  <c:v>222.14611299978</c:v>
                </c:pt>
                <c:pt idx="66714">
                  <c:v>222.148198000013</c:v>
                </c:pt>
                <c:pt idx="66715">
                  <c:v>222.15162700012999</c:v>
                </c:pt>
                <c:pt idx="66716">
                  <c:v>222.156442000141</c:v>
                </c:pt>
                <c:pt idx="66717">
                  <c:v>222.15703499978102</c:v>
                </c:pt>
                <c:pt idx="66718">
                  <c:v>222.15805299992999</c:v>
                </c:pt>
                <c:pt idx="66719">
                  <c:v>222.158939000109</c:v>
                </c:pt>
                <c:pt idx="66720">
                  <c:v>222.16106199994098</c:v>
                </c:pt>
                <c:pt idx="66721">
                  <c:v>222.177139999985</c:v>
                </c:pt>
                <c:pt idx="66722">
                  <c:v>222.17958800001699</c:v>
                </c:pt>
                <c:pt idx="66723">
                  <c:v>222.18411599987999</c:v>
                </c:pt>
                <c:pt idx="66724">
                  <c:v>222.184461999859</c:v>
                </c:pt>
                <c:pt idx="66725">
                  <c:v>222.18511800019698</c:v>
                </c:pt>
                <c:pt idx="66726">
                  <c:v>222.18561199997501</c:v>
                </c:pt>
                <c:pt idx="66727">
                  <c:v>222.195549999923</c:v>
                </c:pt>
                <c:pt idx="66728">
                  <c:v>222.195574000124</c:v>
                </c:pt>
                <c:pt idx="66729">
                  <c:v>222.195762999945</c:v>
                </c:pt>
                <c:pt idx="66730">
                  <c:v>222.19622400007199</c:v>
                </c:pt>
                <c:pt idx="66731">
                  <c:v>222.197634000167</c:v>
                </c:pt>
                <c:pt idx="66732">
                  <c:v>222.19905700012498</c:v>
                </c:pt>
                <c:pt idx="66733">
                  <c:v>222.20107400016701</c:v>
                </c:pt>
                <c:pt idx="66734">
                  <c:v>222.20168700005098</c:v>
                </c:pt>
                <c:pt idx="66735">
                  <c:v>222.202641999956</c:v>
                </c:pt>
                <c:pt idx="66736">
                  <c:v>222.20342699983999</c:v>
                </c:pt>
                <c:pt idx="66737">
                  <c:v>222.21079400014702</c:v>
                </c:pt>
                <c:pt idx="66738">
                  <c:v>222.21302199977799</c:v>
                </c:pt>
                <c:pt idx="66739">
                  <c:v>222.21366699977801</c:v>
                </c:pt>
                <c:pt idx="66740">
                  <c:v>222.21498199996799</c:v>
                </c:pt>
                <c:pt idx="66741">
                  <c:v>222.215858999788</c:v>
                </c:pt>
                <c:pt idx="66742">
                  <c:v>222.23224900017101</c:v>
                </c:pt>
                <c:pt idx="66743">
                  <c:v>222.23252100002301</c:v>
                </c:pt>
                <c:pt idx="66744">
                  <c:v>222.233002999928</c:v>
                </c:pt>
                <c:pt idx="66745">
                  <c:v>222.23343799987501</c:v>
                </c:pt>
                <c:pt idx="66746">
                  <c:v>222.23896400009798</c:v>
                </c:pt>
                <c:pt idx="66747">
                  <c:v>222.26558100010101</c:v>
                </c:pt>
                <c:pt idx="66748">
                  <c:v>222.277607999785</c:v>
                </c:pt>
                <c:pt idx="66749">
                  <c:v>222.27923399987</c:v>
                </c:pt>
                <c:pt idx="66750">
                  <c:v>222.27992299985999</c:v>
                </c:pt>
                <c:pt idx="66751">
                  <c:v>222.28108699982801</c:v>
                </c:pt>
                <c:pt idx="66752">
                  <c:v>222.281881000071</c:v>
                </c:pt>
                <c:pt idx="66753">
                  <c:v>222.28794800003001</c:v>
                </c:pt>
                <c:pt idx="66754">
                  <c:v>222.293493000051</c:v>
                </c:pt>
                <c:pt idx="66755">
                  <c:v>222.302380000201</c:v>
                </c:pt>
                <c:pt idx="66756">
                  <c:v>222.303081000063</c:v>
                </c:pt>
                <c:pt idx="66757">
                  <c:v>222.30428000011599</c:v>
                </c:pt>
                <c:pt idx="66758">
                  <c:v>222.30511599991502</c:v>
                </c:pt>
                <c:pt idx="66759">
                  <c:v>222.32638700006601</c:v>
                </c:pt>
                <c:pt idx="66760">
                  <c:v>222.33217599978101</c:v>
                </c:pt>
                <c:pt idx="66761">
                  <c:v>222.346889000164</c:v>
                </c:pt>
                <c:pt idx="66762">
                  <c:v>222.34750999996299</c:v>
                </c:pt>
                <c:pt idx="66763">
                  <c:v>222.348750000037</c:v>
                </c:pt>
                <c:pt idx="66764">
                  <c:v>222.34965300003702</c:v>
                </c:pt>
                <c:pt idx="66765">
                  <c:v>222.37026699985998</c:v>
                </c:pt>
                <c:pt idx="66766">
                  <c:v>222.370897000018</c:v>
                </c:pt>
                <c:pt idx="66767">
                  <c:v>222.37215599989199</c:v>
                </c:pt>
                <c:pt idx="66768">
                  <c:v>222.373150999828</c:v>
                </c:pt>
                <c:pt idx="66769">
                  <c:v>222.37722399995602</c:v>
                </c:pt>
                <c:pt idx="66770">
                  <c:v>222.38037899978701</c:v>
                </c:pt>
                <c:pt idx="66771">
                  <c:v>222.380960999998</c:v>
                </c:pt>
                <c:pt idx="66772">
                  <c:v>222.38202000016798</c:v>
                </c:pt>
                <c:pt idx="66773">
                  <c:v>222.38287399977699</c:v>
                </c:pt>
                <c:pt idx="66774">
                  <c:v>222.400357999958</c:v>
                </c:pt>
                <c:pt idx="66775">
                  <c:v>222.40105699984198</c:v>
                </c:pt>
                <c:pt idx="66776">
                  <c:v>222.40212099995898</c:v>
                </c:pt>
                <c:pt idx="66777">
                  <c:v>222.40351399977899</c:v>
                </c:pt>
                <c:pt idx="66778">
                  <c:v>222.40571100019199</c:v>
                </c:pt>
                <c:pt idx="66779">
                  <c:v>222.40618400019198</c:v>
                </c:pt>
                <c:pt idx="66780">
                  <c:v>222.40706799993802</c:v>
                </c:pt>
                <c:pt idx="66781">
                  <c:v>222.407664999991</c:v>
                </c:pt>
                <c:pt idx="66782">
                  <c:v>222.40940399979002</c:v>
                </c:pt>
                <c:pt idx="66783">
                  <c:v>222.410064000087</c:v>
                </c:pt>
                <c:pt idx="66784">
                  <c:v>222.41136599996</c:v>
                </c:pt>
                <c:pt idx="66785">
                  <c:v>222.41225000016098</c:v>
                </c:pt>
                <c:pt idx="66786">
                  <c:v>222.41461400017198</c:v>
                </c:pt>
                <c:pt idx="66787">
                  <c:v>222.42139999980199</c:v>
                </c:pt>
                <c:pt idx="66788">
                  <c:v>222.42219000008799</c:v>
                </c:pt>
                <c:pt idx="66789">
                  <c:v>222.42347600012999</c:v>
                </c:pt>
                <c:pt idx="66790">
                  <c:v>222.42443000004602</c:v>
                </c:pt>
                <c:pt idx="66791">
                  <c:v>222.43324200007902</c:v>
                </c:pt>
                <c:pt idx="66792">
                  <c:v>222.44710199993199</c:v>
                </c:pt>
                <c:pt idx="66793">
                  <c:v>222.46187300015598</c:v>
                </c:pt>
                <c:pt idx="66794">
                  <c:v>222.46244200005</c:v>
                </c:pt>
                <c:pt idx="66795">
                  <c:v>222.463683000114</c:v>
                </c:pt>
                <c:pt idx="66796">
                  <c:v>222.46438799993399</c:v>
                </c:pt>
                <c:pt idx="66797">
                  <c:v>222.464548000061</c:v>
                </c:pt>
                <c:pt idx="66798">
                  <c:v>222.465086999818</c:v>
                </c:pt>
                <c:pt idx="66799">
                  <c:v>222.46639200011398</c:v>
                </c:pt>
                <c:pt idx="66800">
                  <c:v>222.46673000017802</c:v>
                </c:pt>
                <c:pt idx="66801">
                  <c:v>222.46763300017801</c:v>
                </c:pt>
                <c:pt idx="66802">
                  <c:v>222.47558099979801</c:v>
                </c:pt>
                <c:pt idx="66803">
                  <c:v>222.47626799980901</c:v>
                </c:pt>
                <c:pt idx="66804">
                  <c:v>222.47758299999899</c:v>
                </c:pt>
                <c:pt idx="66805">
                  <c:v>222.478864000095</c:v>
                </c:pt>
                <c:pt idx="66806">
                  <c:v>222.47944399987301</c:v>
                </c:pt>
                <c:pt idx="66807">
                  <c:v>222.49730800012901</c:v>
                </c:pt>
                <c:pt idx="66808">
                  <c:v>222.51403000018399</c:v>
                </c:pt>
                <c:pt idx="66809">
                  <c:v>222.51428500021498</c:v>
                </c:pt>
                <c:pt idx="66810">
                  <c:v>222.51477700001402</c:v>
                </c:pt>
                <c:pt idx="66811">
                  <c:v>222.51607299995101</c:v>
                </c:pt>
                <c:pt idx="66812">
                  <c:v>222.51703900019402</c:v>
                </c:pt>
                <c:pt idx="66813">
                  <c:v>222.519250999994</c:v>
                </c:pt>
                <c:pt idx="66814">
                  <c:v>222.51951899988799</c:v>
                </c:pt>
                <c:pt idx="66815">
                  <c:v>222.52006600001499</c:v>
                </c:pt>
                <c:pt idx="66816">
                  <c:v>222.52049500002599</c:v>
                </c:pt>
                <c:pt idx="66817">
                  <c:v>222.522068000216</c:v>
                </c:pt>
                <c:pt idx="66818">
                  <c:v>222.52272100013198</c:v>
                </c:pt>
                <c:pt idx="66819">
                  <c:v>222.523955999804</c:v>
                </c:pt>
                <c:pt idx="66820">
                  <c:v>222.52488200001599</c:v>
                </c:pt>
                <c:pt idx="66821">
                  <c:v>222.528264000175</c:v>
                </c:pt>
                <c:pt idx="66822">
                  <c:v>222.52920600021699</c:v>
                </c:pt>
                <c:pt idx="66823">
                  <c:v>222.53185599993199</c:v>
                </c:pt>
                <c:pt idx="66824">
                  <c:v>222.53242499982602</c:v>
                </c:pt>
                <c:pt idx="66825">
                  <c:v>222.533581999869</c:v>
                </c:pt>
                <c:pt idx="66826">
                  <c:v>222.534323000218</c:v>
                </c:pt>
                <c:pt idx="66827">
                  <c:v>222.53757499993199</c:v>
                </c:pt>
                <c:pt idx="66828">
                  <c:v>222.53816600004899</c:v>
                </c:pt>
                <c:pt idx="66829">
                  <c:v>222.539354000218</c:v>
                </c:pt>
                <c:pt idx="66830">
                  <c:v>222.54021299977401</c:v>
                </c:pt>
                <c:pt idx="66831">
                  <c:v>222.56478400004198</c:v>
                </c:pt>
                <c:pt idx="66832">
                  <c:v>222.565406999819</c:v>
                </c:pt>
                <c:pt idx="66833">
                  <c:v>222.56689000005201</c:v>
                </c:pt>
                <c:pt idx="66834">
                  <c:v>222.56804800008402</c:v>
                </c:pt>
                <c:pt idx="66835">
                  <c:v>222.57865199981001</c:v>
                </c:pt>
                <c:pt idx="66836">
                  <c:v>222.58178999982101</c:v>
                </c:pt>
                <c:pt idx="66837">
                  <c:v>222.58428599980101</c:v>
                </c:pt>
                <c:pt idx="66838">
                  <c:v>222.58743300017102</c:v>
                </c:pt>
                <c:pt idx="66839">
                  <c:v>222.61026900014201</c:v>
                </c:pt>
                <c:pt idx="66840">
                  <c:v>222.61067399995198</c:v>
                </c:pt>
                <c:pt idx="66841">
                  <c:v>222.61142700017399</c:v>
                </c:pt>
                <c:pt idx="66842">
                  <c:v>222.61198800015302</c:v>
                </c:pt>
                <c:pt idx="66843">
                  <c:v>222.61394699989901</c:v>
                </c:pt>
                <c:pt idx="66844">
                  <c:v>222.614465999868</c:v>
                </c:pt>
                <c:pt idx="66845">
                  <c:v>222.615242999836</c:v>
                </c:pt>
                <c:pt idx="66846">
                  <c:v>222.615892999783</c:v>
                </c:pt>
                <c:pt idx="66847">
                  <c:v>222.616394999931</c:v>
                </c:pt>
                <c:pt idx="66848">
                  <c:v>222.61695599991</c:v>
                </c:pt>
                <c:pt idx="66849">
                  <c:v>222.617636999984</c:v>
                </c:pt>
                <c:pt idx="66850">
                  <c:v>222.61887400009002</c:v>
                </c:pt>
                <c:pt idx="66851">
                  <c:v>222.619838999889</c:v>
                </c:pt>
                <c:pt idx="66852">
                  <c:v>222.62431999979498</c:v>
                </c:pt>
                <c:pt idx="66853">
                  <c:v>222.624967000228</c:v>
                </c:pt>
                <c:pt idx="66854">
                  <c:v>222.62622700009098</c:v>
                </c:pt>
                <c:pt idx="66855">
                  <c:v>222.627182999985</c:v>
                </c:pt>
                <c:pt idx="66856">
                  <c:v>222.63099100018701</c:v>
                </c:pt>
                <c:pt idx="66857">
                  <c:v>222.64807900000901</c:v>
                </c:pt>
                <c:pt idx="66858">
                  <c:v>222.67192199979002</c:v>
                </c:pt>
                <c:pt idx="66859">
                  <c:v>222.67264599986402</c:v>
                </c:pt>
                <c:pt idx="66860">
                  <c:v>222.67341499991701</c:v>
                </c:pt>
                <c:pt idx="66861">
                  <c:v>222.67398699978</c:v>
                </c:pt>
                <c:pt idx="66862">
                  <c:v>222.673996000139</c:v>
                </c:pt>
                <c:pt idx="66863">
                  <c:v>222.67414399993802</c:v>
                </c:pt>
                <c:pt idx="66864">
                  <c:v>222.67463300022399</c:v>
                </c:pt>
                <c:pt idx="66865">
                  <c:v>222.67498600012902</c:v>
                </c:pt>
                <c:pt idx="66866">
                  <c:v>222.67538200003401</c:v>
                </c:pt>
                <c:pt idx="66867">
                  <c:v>222.67553800020301</c:v>
                </c:pt>
                <c:pt idx="66868">
                  <c:v>222.67590599994901</c:v>
                </c:pt>
                <c:pt idx="66869">
                  <c:v>222.676191000118</c:v>
                </c:pt>
                <c:pt idx="66870">
                  <c:v>222.67624400001202</c:v>
                </c:pt>
                <c:pt idx="66871">
                  <c:v>222.67667500000201</c:v>
                </c:pt>
                <c:pt idx="66872">
                  <c:v>222.67746499983298</c:v>
                </c:pt>
                <c:pt idx="66873">
                  <c:v>222.67837199979098</c:v>
                </c:pt>
                <c:pt idx="66874">
                  <c:v>222.68186600012902</c:v>
                </c:pt>
                <c:pt idx="66875">
                  <c:v>222.68226000005498</c:v>
                </c:pt>
                <c:pt idx="66876">
                  <c:v>222.68304599992902</c:v>
                </c:pt>
                <c:pt idx="66877">
                  <c:v>222.68328400014002</c:v>
                </c:pt>
                <c:pt idx="66878">
                  <c:v>222.68357399980201</c:v>
                </c:pt>
                <c:pt idx="66879">
                  <c:v>222.69384599985599</c:v>
                </c:pt>
                <c:pt idx="66880">
                  <c:v>222.696698000163</c:v>
                </c:pt>
                <c:pt idx="66881">
                  <c:v>222.69904299992001</c:v>
                </c:pt>
                <c:pt idx="66882">
                  <c:v>222.70958199987899</c:v>
                </c:pt>
                <c:pt idx="66883">
                  <c:v>222.70998500016498</c:v>
                </c:pt>
                <c:pt idx="66884">
                  <c:v>222.71069299995301</c:v>
                </c:pt>
                <c:pt idx="66885">
                  <c:v>222.71126199984698</c:v>
                </c:pt>
                <c:pt idx="66886">
                  <c:v>222.73433400005098</c:v>
                </c:pt>
                <c:pt idx="66887">
                  <c:v>222.73496099978701</c:v>
                </c:pt>
                <c:pt idx="66888">
                  <c:v>222.73622900001999</c:v>
                </c:pt>
                <c:pt idx="66889">
                  <c:v>222.73697499986099</c:v>
                </c:pt>
                <c:pt idx="66890">
                  <c:v>222.74002999984</c:v>
                </c:pt>
                <c:pt idx="66891">
                  <c:v>222.74382600016901</c:v>
                </c:pt>
                <c:pt idx="66892">
                  <c:v>222.747411999989</c:v>
                </c:pt>
                <c:pt idx="66893">
                  <c:v>222.74800600007399</c:v>
                </c:pt>
                <c:pt idx="66894">
                  <c:v>222.74914899981002</c:v>
                </c:pt>
                <c:pt idx="66895">
                  <c:v>222.750054999778</c:v>
                </c:pt>
                <c:pt idx="66896">
                  <c:v>222.75050999996799</c:v>
                </c:pt>
                <c:pt idx="66897">
                  <c:v>222.75752799987399</c:v>
                </c:pt>
                <c:pt idx="66898">
                  <c:v>222.76021600009599</c:v>
                </c:pt>
                <c:pt idx="66899">
                  <c:v>222.778689999813</c:v>
                </c:pt>
                <c:pt idx="66900">
                  <c:v>222.78177899988799</c:v>
                </c:pt>
                <c:pt idx="66901">
                  <c:v>222.78238599983501</c:v>
                </c:pt>
                <c:pt idx="66902">
                  <c:v>222.78344100004603</c:v>
                </c:pt>
                <c:pt idx="66903">
                  <c:v>222.784201000195</c:v>
                </c:pt>
                <c:pt idx="66904">
                  <c:v>222.79790499987899</c:v>
                </c:pt>
                <c:pt idx="66905">
                  <c:v>222.79856000022798</c:v>
                </c:pt>
                <c:pt idx="66906">
                  <c:v>222.79915499984699</c:v>
                </c:pt>
                <c:pt idx="66907">
                  <c:v>222.79986600005901</c:v>
                </c:pt>
                <c:pt idx="66908">
                  <c:v>222.80070099986898</c:v>
                </c:pt>
                <c:pt idx="66909">
                  <c:v>222.82276699979698</c:v>
                </c:pt>
                <c:pt idx="66910">
                  <c:v>222.832832000221</c:v>
                </c:pt>
                <c:pt idx="66911">
                  <c:v>222.833414999968</c:v>
                </c:pt>
                <c:pt idx="66912">
                  <c:v>222.834574999978</c:v>
                </c:pt>
                <c:pt idx="66913">
                  <c:v>222.835438999936</c:v>
                </c:pt>
                <c:pt idx="66914">
                  <c:v>222.85001099999101</c:v>
                </c:pt>
                <c:pt idx="66915">
                  <c:v>222.85788299996</c:v>
                </c:pt>
                <c:pt idx="66916">
                  <c:v>222.85847500006602</c:v>
                </c:pt>
                <c:pt idx="66917">
                  <c:v>222.85954400012901</c:v>
                </c:pt>
                <c:pt idx="66918">
                  <c:v>222.86031100020401</c:v>
                </c:pt>
                <c:pt idx="66919">
                  <c:v>222.865189000003</c:v>
                </c:pt>
                <c:pt idx="66920">
                  <c:v>222.88277300003702</c:v>
                </c:pt>
                <c:pt idx="66921">
                  <c:v>222.88339599981498</c:v>
                </c:pt>
                <c:pt idx="66922">
                  <c:v>222.88465200017501</c:v>
                </c:pt>
                <c:pt idx="66923">
                  <c:v>222.88549799986799</c:v>
                </c:pt>
                <c:pt idx="66924">
                  <c:v>222.88928099987899</c:v>
                </c:pt>
                <c:pt idx="66925">
                  <c:v>222.889857000154</c:v>
                </c:pt>
                <c:pt idx="66926">
                  <c:v>222.89087799981601</c:v>
                </c:pt>
                <c:pt idx="66927">
                  <c:v>222.89167600001699</c:v>
                </c:pt>
                <c:pt idx="66928">
                  <c:v>222.90333299997602</c:v>
                </c:pt>
                <c:pt idx="66929">
                  <c:v>222.910177999892</c:v>
                </c:pt>
                <c:pt idx="66930">
                  <c:v>222.91709699993501</c:v>
                </c:pt>
                <c:pt idx="66931">
                  <c:v>222.917660999883</c:v>
                </c:pt>
                <c:pt idx="66932">
                  <c:v>222.91880100010499</c:v>
                </c:pt>
                <c:pt idx="66933">
                  <c:v>222.919595999883</c:v>
                </c:pt>
                <c:pt idx="66934">
                  <c:v>222.95399599988698</c:v>
                </c:pt>
                <c:pt idx="66935">
                  <c:v>222.95785400001401</c:v>
                </c:pt>
                <c:pt idx="66936">
                  <c:v>222.96020900012002</c:v>
                </c:pt>
                <c:pt idx="66937">
                  <c:v>222.96092699980301</c:v>
                </c:pt>
                <c:pt idx="66938">
                  <c:v>222.96215300002501</c:v>
                </c:pt>
                <c:pt idx="66939">
                  <c:v>222.96300300013101</c:v>
                </c:pt>
                <c:pt idx="66940">
                  <c:v>222.98876100012401</c:v>
                </c:pt>
                <c:pt idx="66941">
                  <c:v>222.99484999984898</c:v>
                </c:pt>
                <c:pt idx="66942">
                  <c:v>222.99534500007201</c:v>
                </c:pt>
                <c:pt idx="66943">
                  <c:v>222.99602200018799</c:v>
                </c:pt>
                <c:pt idx="66944">
                  <c:v>222.99661199985999</c:v>
                </c:pt>
                <c:pt idx="66945">
                  <c:v>223.01746699986299</c:v>
                </c:pt>
                <c:pt idx="66946">
                  <c:v>223.01800100012699</c:v>
                </c:pt>
                <c:pt idx="66947">
                  <c:v>223.01902600020099</c:v>
                </c:pt>
                <c:pt idx="66948">
                  <c:v>223.019821999969</c:v>
                </c:pt>
                <c:pt idx="66949">
                  <c:v>223.02221000018099</c:v>
                </c:pt>
                <c:pt idx="66950">
                  <c:v>223.022866000064</c:v>
                </c:pt>
                <c:pt idx="66951">
                  <c:v>223.023735999959</c:v>
                </c:pt>
                <c:pt idx="66952">
                  <c:v>223.02420400001202</c:v>
                </c:pt>
                <c:pt idx="66953">
                  <c:v>223.024978000012</c:v>
                </c:pt>
                <c:pt idx="66954">
                  <c:v>223.04644199994001</c:v>
                </c:pt>
                <c:pt idx="66955">
                  <c:v>223.04686400002501</c:v>
                </c:pt>
                <c:pt idx="66956">
                  <c:v>223.04766800016202</c:v>
                </c:pt>
                <c:pt idx="66957">
                  <c:v>223.04785000005702</c:v>
                </c:pt>
                <c:pt idx="66958">
                  <c:v>223.050502000205</c:v>
                </c:pt>
                <c:pt idx="66959">
                  <c:v>223.05076200018399</c:v>
                </c:pt>
                <c:pt idx="66960">
                  <c:v>223.05185899995101</c:v>
                </c:pt>
                <c:pt idx="66961">
                  <c:v>223.052091000226</c:v>
                </c:pt>
                <c:pt idx="66962">
                  <c:v>223.052830000142</c:v>
                </c:pt>
                <c:pt idx="66963">
                  <c:v>223.05289699988799</c:v>
                </c:pt>
                <c:pt idx="66964">
                  <c:v>223.05296600006801</c:v>
                </c:pt>
                <c:pt idx="66965">
                  <c:v>223.05303099983502</c:v>
                </c:pt>
                <c:pt idx="66966">
                  <c:v>223.053765999793</c:v>
                </c:pt>
                <c:pt idx="66967">
                  <c:v>223.054149999825</c:v>
                </c:pt>
                <c:pt idx="66968">
                  <c:v>223.05473000005799</c:v>
                </c:pt>
                <c:pt idx="66969">
                  <c:v>223.05521799989901</c:v>
                </c:pt>
                <c:pt idx="66970">
                  <c:v>223.06489299990002</c:v>
                </c:pt>
                <c:pt idx="66971">
                  <c:v>223.06536799987902</c:v>
                </c:pt>
                <c:pt idx="66972">
                  <c:v>223.06618399989</c:v>
                </c:pt>
                <c:pt idx="66973">
                  <c:v>223.066826999911</c:v>
                </c:pt>
                <c:pt idx="66974">
                  <c:v>223.07129899991102</c:v>
                </c:pt>
                <c:pt idx="66975">
                  <c:v>223.07408300002803</c:v>
                </c:pt>
                <c:pt idx="66976">
                  <c:v>223.07481899997501</c:v>
                </c:pt>
                <c:pt idx="66977">
                  <c:v>223.07619699995399</c:v>
                </c:pt>
                <c:pt idx="66978">
                  <c:v>223.07765899995499</c:v>
                </c:pt>
                <c:pt idx="66979">
                  <c:v>223.08376099999799</c:v>
                </c:pt>
                <c:pt idx="66980">
                  <c:v>223.084454999934</c:v>
                </c:pt>
                <c:pt idx="66981">
                  <c:v>223.084905000177</c:v>
                </c:pt>
                <c:pt idx="66982">
                  <c:v>223.08552300000798</c:v>
                </c:pt>
                <c:pt idx="66983">
                  <c:v>223.08560100009302</c:v>
                </c:pt>
                <c:pt idx="66984">
                  <c:v>223.08642400003001</c:v>
                </c:pt>
                <c:pt idx="66985">
                  <c:v>223.08682699985999</c:v>
                </c:pt>
                <c:pt idx="66986">
                  <c:v>223.08769299979699</c:v>
                </c:pt>
                <c:pt idx="66987">
                  <c:v>223.10649500013801</c:v>
                </c:pt>
                <c:pt idx="66988">
                  <c:v>223.107235000043</c:v>
                </c:pt>
                <c:pt idx="66989">
                  <c:v>223.10852500004302</c:v>
                </c:pt>
                <c:pt idx="66990">
                  <c:v>223.10990899995801</c:v>
                </c:pt>
                <c:pt idx="66991">
                  <c:v>223.11140700003298</c:v>
                </c:pt>
                <c:pt idx="66992">
                  <c:v>223.111914000128</c:v>
                </c:pt>
                <c:pt idx="66993">
                  <c:v>223.11283299995898</c:v>
                </c:pt>
                <c:pt idx="66994">
                  <c:v>223.11354000021299</c:v>
                </c:pt>
                <c:pt idx="66995">
                  <c:v>223.11968900021299</c:v>
                </c:pt>
                <c:pt idx="66996">
                  <c:v>223.13429299992998</c:v>
                </c:pt>
                <c:pt idx="66997">
                  <c:v>223.13481699984499</c:v>
                </c:pt>
                <c:pt idx="66998">
                  <c:v>223.13566000002501</c:v>
                </c:pt>
                <c:pt idx="66999">
                  <c:v>223.13622100000399</c:v>
                </c:pt>
                <c:pt idx="67000">
                  <c:v>223.150637999879</c:v>
                </c:pt>
                <c:pt idx="67001">
                  <c:v>223.15443300021698</c:v>
                </c:pt>
                <c:pt idx="67002">
                  <c:v>223.169549999965</c:v>
                </c:pt>
                <c:pt idx="67003">
                  <c:v>223.17026400014498</c:v>
                </c:pt>
                <c:pt idx="67004">
                  <c:v>223.17154099982801</c:v>
                </c:pt>
                <c:pt idx="67005">
                  <c:v>223.172947999955</c:v>
                </c:pt>
                <c:pt idx="67006">
                  <c:v>223.18188600002</c:v>
                </c:pt>
                <c:pt idx="67007">
                  <c:v>223.18722199997799</c:v>
                </c:pt>
                <c:pt idx="67008">
                  <c:v>223.1879750002</c:v>
                </c:pt>
                <c:pt idx="67009">
                  <c:v>223.195716000191</c:v>
                </c:pt>
                <c:pt idx="67010">
                  <c:v>223.19633799997899</c:v>
                </c:pt>
                <c:pt idx="67011">
                  <c:v>223.197546999926</c:v>
                </c:pt>
                <c:pt idx="67012">
                  <c:v>223.19842500019101</c:v>
                </c:pt>
                <c:pt idx="67013">
                  <c:v>223.19893199983099</c:v>
                </c:pt>
                <c:pt idx="67014">
                  <c:v>223.19951999998</c:v>
                </c:pt>
                <c:pt idx="67015">
                  <c:v>223.20079200017</c:v>
                </c:pt>
                <c:pt idx="67016">
                  <c:v>223.201698000139</c:v>
                </c:pt>
                <c:pt idx="67017">
                  <c:v>223.207557000023</c:v>
                </c:pt>
                <c:pt idx="67018">
                  <c:v>223.21229799990698</c:v>
                </c:pt>
                <c:pt idx="67019">
                  <c:v>223.212752000108</c:v>
                </c:pt>
                <c:pt idx="67020">
                  <c:v>223.21356800011901</c:v>
                </c:pt>
                <c:pt idx="67021">
                  <c:v>223.21419699983298</c:v>
                </c:pt>
                <c:pt idx="67022">
                  <c:v>223.21552299990799</c:v>
                </c:pt>
                <c:pt idx="67023">
                  <c:v>223.21655199993899</c:v>
                </c:pt>
                <c:pt idx="67024">
                  <c:v>223.21714400004501</c:v>
                </c:pt>
                <c:pt idx="67025">
                  <c:v>223.218395000003</c:v>
                </c:pt>
                <c:pt idx="67026">
                  <c:v>223.21922599985501</c:v>
                </c:pt>
                <c:pt idx="67027">
                  <c:v>223.23229599987798</c:v>
                </c:pt>
                <c:pt idx="67028">
                  <c:v>223.233973999867</c:v>
                </c:pt>
                <c:pt idx="67029">
                  <c:v>223.26079399999699</c:v>
                </c:pt>
                <c:pt idx="67030">
                  <c:v>223.26123099992401</c:v>
                </c:pt>
                <c:pt idx="67031">
                  <c:v>223.261344000093</c:v>
                </c:pt>
                <c:pt idx="67032">
                  <c:v>223.26171599979699</c:v>
                </c:pt>
                <c:pt idx="67033">
                  <c:v>223.26224400012498</c:v>
                </c:pt>
                <c:pt idx="67034">
                  <c:v>223.26242400004</c:v>
                </c:pt>
                <c:pt idx="67035">
                  <c:v>223.26291299987099</c:v>
                </c:pt>
                <c:pt idx="67036">
                  <c:v>223.26332200009301</c:v>
                </c:pt>
                <c:pt idx="67037">
                  <c:v>223.26695799984</c:v>
                </c:pt>
                <c:pt idx="67038">
                  <c:v>223.27729400012601</c:v>
                </c:pt>
                <c:pt idx="67039">
                  <c:v>223.278557999947</c:v>
                </c:pt>
                <c:pt idx="67040">
                  <c:v>223.28064200019</c:v>
                </c:pt>
                <c:pt idx="67041">
                  <c:v>223.28929500008499</c:v>
                </c:pt>
                <c:pt idx="67042">
                  <c:v>223.28986899992702</c:v>
                </c:pt>
                <c:pt idx="67043">
                  <c:v>223.291021000022</c:v>
                </c:pt>
                <c:pt idx="67044">
                  <c:v>223.291057000096</c:v>
                </c:pt>
                <c:pt idx="67045">
                  <c:v>223.29169500016999</c:v>
                </c:pt>
                <c:pt idx="67046">
                  <c:v>223.29179500002201</c:v>
                </c:pt>
                <c:pt idx="67047">
                  <c:v>223.29308899998</c:v>
                </c:pt>
                <c:pt idx="67048">
                  <c:v>223.294116000033</c:v>
                </c:pt>
                <c:pt idx="67049">
                  <c:v>223.30021600009701</c:v>
                </c:pt>
                <c:pt idx="67050">
                  <c:v>223.30810799985503</c:v>
                </c:pt>
                <c:pt idx="67051">
                  <c:v>223.31365299987701</c:v>
                </c:pt>
                <c:pt idx="67052">
                  <c:v>223.34202699994401</c:v>
                </c:pt>
                <c:pt idx="67053">
                  <c:v>223.34529199997601</c:v>
                </c:pt>
                <c:pt idx="67054">
                  <c:v>223.34578900017701</c:v>
                </c:pt>
                <c:pt idx="67055">
                  <c:v>223.346663000029</c:v>
                </c:pt>
                <c:pt idx="67056">
                  <c:v>223.347281999849</c:v>
                </c:pt>
                <c:pt idx="67057">
                  <c:v>223.349491000135</c:v>
                </c:pt>
                <c:pt idx="67058">
                  <c:v>223.374844999852</c:v>
                </c:pt>
                <c:pt idx="67059">
                  <c:v>223.39484599979099</c:v>
                </c:pt>
                <c:pt idx="67060">
                  <c:v>223.395572999834</c:v>
                </c:pt>
                <c:pt idx="67061">
                  <c:v>223.396918000162</c:v>
                </c:pt>
                <c:pt idx="67062">
                  <c:v>223.396925000088</c:v>
                </c:pt>
                <c:pt idx="67063">
                  <c:v>223.397493999982</c:v>
                </c:pt>
                <c:pt idx="67064">
                  <c:v>223.39785099984499</c:v>
                </c:pt>
                <c:pt idx="67065">
                  <c:v>223.39812800009798</c:v>
                </c:pt>
                <c:pt idx="67066">
                  <c:v>223.39863600018299</c:v>
                </c:pt>
                <c:pt idx="67067">
                  <c:v>223.39941500013001</c:v>
                </c:pt>
                <c:pt idx="67068">
                  <c:v>223.407488999782</c:v>
                </c:pt>
                <c:pt idx="67069">
                  <c:v>223.40806400006801</c:v>
                </c:pt>
                <c:pt idx="67070">
                  <c:v>223.40914999995198</c:v>
                </c:pt>
                <c:pt idx="67071">
                  <c:v>223.40988699988802</c:v>
                </c:pt>
                <c:pt idx="67072">
                  <c:v>223.41868000012201</c:v>
                </c:pt>
                <c:pt idx="67073">
                  <c:v>223.41936600014299</c:v>
                </c:pt>
                <c:pt idx="67074">
                  <c:v>223.420809999879</c:v>
                </c:pt>
                <c:pt idx="67075">
                  <c:v>223.42182800002701</c:v>
                </c:pt>
                <c:pt idx="67076">
                  <c:v>223.44528800021999</c:v>
                </c:pt>
                <c:pt idx="67077">
                  <c:v>223.45506900001001</c:v>
                </c:pt>
                <c:pt idx="67078">
                  <c:v>223.45579400007401</c:v>
                </c:pt>
                <c:pt idx="67079">
                  <c:v>223.456704</c:v>
                </c:pt>
                <c:pt idx="67080">
                  <c:v>223.45708500006299</c:v>
                </c:pt>
                <c:pt idx="67081">
                  <c:v>223.45793700014801</c:v>
                </c:pt>
                <c:pt idx="67082">
                  <c:v>223.46623100020199</c:v>
                </c:pt>
                <c:pt idx="67083">
                  <c:v>223.47106899996999</c:v>
                </c:pt>
                <c:pt idx="67084">
                  <c:v>223.471457999949</c:v>
                </c:pt>
                <c:pt idx="67085">
                  <c:v>223.47213500006501</c:v>
                </c:pt>
                <c:pt idx="67086">
                  <c:v>223.47268600014999</c:v>
                </c:pt>
                <c:pt idx="67087">
                  <c:v>223.476511000171</c:v>
                </c:pt>
                <c:pt idx="67088">
                  <c:v>223.47738400003399</c:v>
                </c:pt>
                <c:pt idx="67089">
                  <c:v>223.48631100021498</c:v>
                </c:pt>
                <c:pt idx="67090">
                  <c:v>223.516306999954</c:v>
                </c:pt>
                <c:pt idx="67091">
                  <c:v>223.51686000001698</c:v>
                </c:pt>
                <c:pt idx="67092">
                  <c:v>223.51778599977402</c:v>
                </c:pt>
                <c:pt idx="67093">
                  <c:v>223.51851699977402</c:v>
                </c:pt>
                <c:pt idx="67094">
                  <c:v>223.52622500011398</c:v>
                </c:pt>
                <c:pt idx="67095">
                  <c:v>223.526656000103</c:v>
                </c:pt>
                <c:pt idx="67096">
                  <c:v>223.52687200009302</c:v>
                </c:pt>
                <c:pt idx="67097">
                  <c:v>223.527282999839</c:v>
                </c:pt>
                <c:pt idx="67098">
                  <c:v>223.52792499987098</c:v>
                </c:pt>
                <c:pt idx="67099">
                  <c:v>223.53333799992402</c:v>
                </c:pt>
                <c:pt idx="67100">
                  <c:v>223.534045000178</c:v>
                </c:pt>
                <c:pt idx="67101">
                  <c:v>223.53530899999799</c:v>
                </c:pt>
                <c:pt idx="67102">
                  <c:v>223.53614099984</c:v>
                </c:pt>
                <c:pt idx="67103">
                  <c:v>223.54548800012699</c:v>
                </c:pt>
                <c:pt idx="67104">
                  <c:v>223.54582500020098</c:v>
                </c:pt>
                <c:pt idx="67105">
                  <c:v>223.546529000032</c:v>
                </c:pt>
                <c:pt idx="67106">
                  <c:v>223.54701299991501</c:v>
                </c:pt>
                <c:pt idx="67107">
                  <c:v>223.55791700010698</c:v>
                </c:pt>
                <c:pt idx="67108">
                  <c:v>223.55859500021299</c:v>
                </c:pt>
                <c:pt idx="67109">
                  <c:v>223.55989100014901</c:v>
                </c:pt>
                <c:pt idx="67110">
                  <c:v>223.56096000021299</c:v>
                </c:pt>
                <c:pt idx="67111">
                  <c:v>223.56384000022399</c:v>
                </c:pt>
                <c:pt idx="67112">
                  <c:v>223.568290999992</c:v>
                </c:pt>
                <c:pt idx="67113">
                  <c:v>223.57671600002502</c:v>
                </c:pt>
                <c:pt idx="67114">
                  <c:v>223.57735200012002</c:v>
                </c:pt>
                <c:pt idx="67115">
                  <c:v>223.578372999782</c:v>
                </c:pt>
                <c:pt idx="67116">
                  <c:v>223.579114000131</c:v>
                </c:pt>
                <c:pt idx="67117">
                  <c:v>223.582505000194</c:v>
                </c:pt>
                <c:pt idx="67118">
                  <c:v>223.58321000001499</c:v>
                </c:pt>
                <c:pt idx="67119">
                  <c:v>223.58342300003599</c:v>
                </c:pt>
                <c:pt idx="67120">
                  <c:v>223.58407199999402</c:v>
                </c:pt>
                <c:pt idx="67121">
                  <c:v>223.584513999867</c:v>
                </c:pt>
                <c:pt idx="67122">
                  <c:v>223.58530000019499</c:v>
                </c:pt>
                <c:pt idx="67123">
                  <c:v>223.58583400000398</c:v>
                </c:pt>
                <c:pt idx="67124">
                  <c:v>223.58638200012101</c:v>
                </c:pt>
                <c:pt idx="67125">
                  <c:v>223.59016000018502</c:v>
                </c:pt>
                <c:pt idx="67126">
                  <c:v>223.59837800013301</c:v>
                </c:pt>
                <c:pt idx="67127">
                  <c:v>223.59893800012202</c:v>
                </c:pt>
                <c:pt idx="67128">
                  <c:v>223.60016499987901</c:v>
                </c:pt>
                <c:pt idx="67129">
                  <c:v>223.601030999816</c:v>
                </c:pt>
                <c:pt idx="67130">
                  <c:v>223.603056000229</c:v>
                </c:pt>
                <c:pt idx="67131">
                  <c:v>223.603713000102</c:v>
                </c:pt>
                <c:pt idx="67132">
                  <c:v>223.60503800018702</c:v>
                </c:pt>
                <c:pt idx="67133">
                  <c:v>223.606041000039</c:v>
                </c:pt>
                <c:pt idx="67134">
                  <c:v>223.620121999829</c:v>
                </c:pt>
                <c:pt idx="67135">
                  <c:v>223.62048100012498</c:v>
                </c:pt>
                <c:pt idx="67136">
                  <c:v>223.62123199991399</c:v>
                </c:pt>
                <c:pt idx="67137">
                  <c:v>223.621700999956</c:v>
                </c:pt>
                <c:pt idx="67138">
                  <c:v>223.62407099990298</c:v>
                </c:pt>
                <c:pt idx="67139">
                  <c:v>223.62453999994599</c:v>
                </c:pt>
                <c:pt idx="67140">
                  <c:v>223.62522000003</c:v>
                </c:pt>
                <c:pt idx="67141">
                  <c:v>223.62571099983998</c:v>
                </c:pt>
                <c:pt idx="67142">
                  <c:v>223.637342000074</c:v>
                </c:pt>
                <c:pt idx="67143">
                  <c:v>223.64087000005298</c:v>
                </c:pt>
                <c:pt idx="67144">
                  <c:v>223.65422499979098</c:v>
                </c:pt>
                <c:pt idx="67145">
                  <c:v>223.66779399999299</c:v>
                </c:pt>
                <c:pt idx="67146">
                  <c:v>223.66840899985598</c:v>
                </c:pt>
                <c:pt idx="67147">
                  <c:v>223.669470999993</c:v>
                </c:pt>
                <c:pt idx="67148">
                  <c:v>223.67025499988802</c:v>
                </c:pt>
                <c:pt idx="67149">
                  <c:v>223.68991299981599</c:v>
                </c:pt>
                <c:pt idx="67150">
                  <c:v>223.694359000091</c:v>
                </c:pt>
                <c:pt idx="67151">
                  <c:v>223.705696999786</c:v>
                </c:pt>
                <c:pt idx="67152">
                  <c:v>223.715478000031</c:v>
                </c:pt>
                <c:pt idx="67153">
                  <c:v>223.73062499991599</c:v>
                </c:pt>
                <c:pt idx="67154">
                  <c:v>223.73088199992702</c:v>
                </c:pt>
                <c:pt idx="67155">
                  <c:v>223.73133100018001</c:v>
                </c:pt>
                <c:pt idx="67156">
                  <c:v>223.731878999842</c:v>
                </c:pt>
                <c:pt idx="67157">
                  <c:v>223.73309100021203</c:v>
                </c:pt>
                <c:pt idx="67158">
                  <c:v>223.73633899997</c:v>
                </c:pt>
                <c:pt idx="67159">
                  <c:v>223.73970399985399</c:v>
                </c:pt>
                <c:pt idx="67160">
                  <c:v>223.76763600004699</c:v>
                </c:pt>
                <c:pt idx="67161">
                  <c:v>223.775665000175</c:v>
                </c:pt>
                <c:pt idx="67162">
                  <c:v>223.79557600015599</c:v>
                </c:pt>
                <c:pt idx="67163">
                  <c:v>223.796199999924</c:v>
                </c:pt>
                <c:pt idx="67164">
                  <c:v>223.797384000135</c:v>
                </c:pt>
                <c:pt idx="67165">
                  <c:v>223.79826499991302</c:v>
                </c:pt>
                <c:pt idx="67166">
                  <c:v>223.80132999978701</c:v>
                </c:pt>
                <c:pt idx="67167">
                  <c:v>223.80186899999899</c:v>
                </c:pt>
                <c:pt idx="67168">
                  <c:v>223.802817999967</c:v>
                </c:pt>
                <c:pt idx="67169">
                  <c:v>223.80358200007299</c:v>
                </c:pt>
                <c:pt idx="67170">
                  <c:v>223.81585999983099</c:v>
                </c:pt>
                <c:pt idx="67171">
                  <c:v>223.81646699977802</c:v>
                </c:pt>
                <c:pt idx="67172">
                  <c:v>223.817771000085</c:v>
                </c:pt>
                <c:pt idx="67173">
                  <c:v>223.81861399981</c:v>
                </c:pt>
                <c:pt idx="67174">
                  <c:v>223.86594299996401</c:v>
                </c:pt>
                <c:pt idx="67175">
                  <c:v>223.87833499988099</c:v>
                </c:pt>
                <c:pt idx="67176">
                  <c:v>223.89537099979799</c:v>
                </c:pt>
                <c:pt idx="67177">
                  <c:v>223.89600899987201</c:v>
                </c:pt>
                <c:pt idx="67178">
                  <c:v>223.89719000011598</c:v>
                </c:pt>
                <c:pt idx="67179">
                  <c:v>223.89800800010499</c:v>
                </c:pt>
                <c:pt idx="67180">
                  <c:v>223.90898599996902</c:v>
                </c:pt>
                <c:pt idx="67181">
                  <c:v>223.91494500016</c:v>
                </c:pt>
                <c:pt idx="67182">
                  <c:v>223.91554700016002</c:v>
                </c:pt>
                <c:pt idx="67183">
                  <c:v>223.91684000012901</c:v>
                </c:pt>
                <c:pt idx="67184">
                  <c:v>223.91777900020301</c:v>
                </c:pt>
                <c:pt idx="67185">
                  <c:v>223.92527800002398</c:v>
                </c:pt>
                <c:pt idx="67186">
                  <c:v>223.92592899996001</c:v>
                </c:pt>
                <c:pt idx="67187">
                  <c:v>223.927185999855</c:v>
                </c:pt>
                <c:pt idx="67188">
                  <c:v>223.928116000024</c:v>
                </c:pt>
                <c:pt idx="67189">
                  <c:v>223.93131199987599</c:v>
                </c:pt>
                <c:pt idx="67190">
                  <c:v>223.93163600008802</c:v>
                </c:pt>
                <c:pt idx="67191">
                  <c:v>223.931742999866</c:v>
                </c:pt>
                <c:pt idx="67192">
                  <c:v>223.93235199979202</c:v>
                </c:pt>
                <c:pt idx="67193">
                  <c:v>223.93250000004602</c:v>
                </c:pt>
                <c:pt idx="67194">
                  <c:v>223.933539999961</c:v>
                </c:pt>
                <c:pt idx="67195">
                  <c:v>223.933598999792</c:v>
                </c:pt>
                <c:pt idx="67196">
                  <c:v>223.93451700008799</c:v>
                </c:pt>
                <c:pt idx="67197">
                  <c:v>223.94772500001599</c:v>
                </c:pt>
                <c:pt idx="67198">
                  <c:v>223.95076400016401</c:v>
                </c:pt>
                <c:pt idx="67199">
                  <c:v>223.95147099996299</c:v>
                </c:pt>
                <c:pt idx="67200">
                  <c:v>223.95287800009098</c:v>
                </c:pt>
                <c:pt idx="67201">
                  <c:v>223.953898000218</c:v>
                </c:pt>
                <c:pt idx="67202">
                  <c:v>223.97021300002899</c:v>
                </c:pt>
                <c:pt idx="67203">
                  <c:v>223.97086399996599</c:v>
                </c:pt>
                <c:pt idx="67204">
                  <c:v>223.972122999839</c:v>
                </c:pt>
                <c:pt idx="67205">
                  <c:v>223.97302499985</c:v>
                </c:pt>
                <c:pt idx="67206">
                  <c:v>223.97900399982899</c:v>
                </c:pt>
                <c:pt idx="67207">
                  <c:v>223.98264200000901</c:v>
                </c:pt>
                <c:pt idx="67208">
                  <c:v>223.985575999904</c:v>
                </c:pt>
                <c:pt idx="67209">
                  <c:v>223.98629500003099</c:v>
                </c:pt>
                <c:pt idx="67210">
                  <c:v>223.987697000211</c:v>
                </c:pt>
                <c:pt idx="67211">
                  <c:v>223.988612000084</c:v>
                </c:pt>
                <c:pt idx="67212">
                  <c:v>223.99209500008499</c:v>
                </c:pt>
                <c:pt idx="67213">
                  <c:v>223.992792999979</c:v>
                </c:pt>
                <c:pt idx="67214">
                  <c:v>223.99357399990498</c:v>
                </c:pt>
                <c:pt idx="67215">
                  <c:v>223.99391399994701</c:v>
                </c:pt>
                <c:pt idx="67216">
                  <c:v>223.99400199992601</c:v>
                </c:pt>
                <c:pt idx="67217">
                  <c:v>223.99488300015901</c:v>
                </c:pt>
                <c:pt idx="67218">
                  <c:v>223.99539099978901</c:v>
                </c:pt>
                <c:pt idx="67219">
                  <c:v>223.995447000106</c:v>
                </c:pt>
                <c:pt idx="67220">
                  <c:v>224.00156599996902</c:v>
                </c:pt>
                <c:pt idx="67221">
                  <c:v>224.00214199979001</c:v>
                </c:pt>
                <c:pt idx="67222">
                  <c:v>224.003333999917</c:v>
                </c:pt>
                <c:pt idx="67223">
                  <c:v>224.00406999986402</c:v>
                </c:pt>
                <c:pt idx="67224">
                  <c:v>224.021877999803</c:v>
                </c:pt>
                <c:pt idx="67225">
                  <c:v>224.02269599979201</c:v>
                </c:pt>
                <c:pt idx="67226">
                  <c:v>224.02654500001498</c:v>
                </c:pt>
                <c:pt idx="67227">
                  <c:v>224.03913900006899</c:v>
                </c:pt>
                <c:pt idx="67228">
                  <c:v>224.039577999974</c:v>
                </c:pt>
                <c:pt idx="67229">
                  <c:v>224.04042500011201</c:v>
                </c:pt>
                <c:pt idx="67230">
                  <c:v>224.04108799992099</c:v>
                </c:pt>
                <c:pt idx="67231">
                  <c:v>224.046138000176</c:v>
                </c:pt>
                <c:pt idx="67232">
                  <c:v>224.05039900013398</c:v>
                </c:pt>
                <c:pt idx="67233">
                  <c:v>224.05087100014498</c:v>
                </c:pt>
                <c:pt idx="67234">
                  <c:v>224.05172700018701</c:v>
                </c:pt>
                <c:pt idx="67235">
                  <c:v>224.05242000013399</c:v>
                </c:pt>
                <c:pt idx="67236">
                  <c:v>224.07006100001999</c:v>
                </c:pt>
                <c:pt idx="67237">
                  <c:v>224.07075599994599</c:v>
                </c:pt>
                <c:pt idx="67238">
                  <c:v>224.07138500011501</c:v>
                </c:pt>
                <c:pt idx="67239">
                  <c:v>224.07268500001001</c:v>
                </c:pt>
                <c:pt idx="67240">
                  <c:v>224.07354699998899</c:v>
                </c:pt>
                <c:pt idx="67241">
                  <c:v>224.074925999957</c:v>
                </c:pt>
                <c:pt idx="67242">
                  <c:v>224.07540899985099</c:v>
                </c:pt>
                <c:pt idx="67243">
                  <c:v>224.07625400001001</c:v>
                </c:pt>
                <c:pt idx="67244">
                  <c:v>224.07696399977698</c:v>
                </c:pt>
                <c:pt idx="67245">
                  <c:v>224.095780999959</c:v>
                </c:pt>
                <c:pt idx="67246">
                  <c:v>224.10006200016099</c:v>
                </c:pt>
                <c:pt idx="67247">
                  <c:v>224.103832999844</c:v>
                </c:pt>
                <c:pt idx="67248">
                  <c:v>224.10453900010899</c:v>
                </c:pt>
                <c:pt idx="67249">
                  <c:v>224.10584099998201</c:v>
                </c:pt>
                <c:pt idx="67250">
                  <c:v>224.10684099986602</c:v>
                </c:pt>
                <c:pt idx="67251">
                  <c:v>224.10708000006699</c:v>
                </c:pt>
                <c:pt idx="67252">
                  <c:v>224.10969800012001</c:v>
                </c:pt>
                <c:pt idx="67253">
                  <c:v>224.11043500005599</c:v>
                </c:pt>
                <c:pt idx="67254">
                  <c:v>224.11170699979201</c:v>
                </c:pt>
                <c:pt idx="67255">
                  <c:v>224.11270700013102</c:v>
                </c:pt>
                <c:pt idx="67256">
                  <c:v>224.128928000027</c:v>
                </c:pt>
                <c:pt idx="67257">
                  <c:v>224.12927799996299</c:v>
                </c:pt>
                <c:pt idx="67258">
                  <c:v>224.1293269999</c:v>
                </c:pt>
                <c:pt idx="67259">
                  <c:v>224.12998099980501</c:v>
                </c:pt>
                <c:pt idx="67260">
                  <c:v>224.12999800007998</c:v>
                </c:pt>
                <c:pt idx="67261">
                  <c:v>224.13048099997403</c:v>
                </c:pt>
                <c:pt idx="67262">
                  <c:v>224.131035000027</c:v>
                </c:pt>
                <c:pt idx="67263">
                  <c:v>224.13114500022797</c:v>
                </c:pt>
                <c:pt idx="67264">
                  <c:v>224.132415999974</c:v>
                </c:pt>
                <c:pt idx="67265">
                  <c:v>224.136418999933</c:v>
                </c:pt>
                <c:pt idx="67266">
                  <c:v>224.14034800021898</c:v>
                </c:pt>
                <c:pt idx="67267">
                  <c:v>224.1612050002</c:v>
                </c:pt>
                <c:pt idx="67268">
                  <c:v>224.16180399977699</c:v>
                </c:pt>
                <c:pt idx="67269">
                  <c:v>224.16253700021099</c:v>
                </c:pt>
                <c:pt idx="67270">
                  <c:v>224.16288400017899</c:v>
                </c:pt>
                <c:pt idx="67271">
                  <c:v>224.16354699998899</c:v>
                </c:pt>
                <c:pt idx="67272">
                  <c:v>224.16368999984101</c:v>
                </c:pt>
                <c:pt idx="67273">
                  <c:v>224.16427200005199</c:v>
                </c:pt>
                <c:pt idx="67274">
                  <c:v>224.16562599983001</c:v>
                </c:pt>
                <c:pt idx="67275">
                  <c:v>224.166407000211</c:v>
                </c:pt>
                <c:pt idx="67276">
                  <c:v>224.178779999874</c:v>
                </c:pt>
                <c:pt idx="67277">
                  <c:v>224.18887899993899</c:v>
                </c:pt>
                <c:pt idx="67278">
                  <c:v>224.18956100000199</c:v>
                </c:pt>
                <c:pt idx="67279">
                  <c:v>224.19083300019301</c:v>
                </c:pt>
                <c:pt idx="67280">
                  <c:v>224.19181099985502</c:v>
                </c:pt>
                <c:pt idx="67281">
                  <c:v>224.19290300013</c:v>
                </c:pt>
                <c:pt idx="67282">
                  <c:v>224.19748099991901</c:v>
                </c:pt>
                <c:pt idx="67283">
                  <c:v>224.19788700017301</c:v>
                </c:pt>
                <c:pt idx="67284">
                  <c:v>224.198214999887</c:v>
                </c:pt>
                <c:pt idx="67285">
                  <c:v>224.19862400010899</c:v>
                </c:pt>
                <c:pt idx="67286">
                  <c:v>224.19888000013</c:v>
                </c:pt>
                <c:pt idx="67287">
                  <c:v>224.19913100020401</c:v>
                </c:pt>
                <c:pt idx="67288">
                  <c:v>224.200032000226</c:v>
                </c:pt>
                <c:pt idx="67289">
                  <c:v>224.20103200010999</c:v>
                </c:pt>
                <c:pt idx="67290">
                  <c:v>224.215840999931</c:v>
                </c:pt>
                <c:pt idx="67291">
                  <c:v>224.22847699999602</c:v>
                </c:pt>
                <c:pt idx="67292">
                  <c:v>224.23109200008099</c:v>
                </c:pt>
                <c:pt idx="67293">
                  <c:v>224.24513199985</c:v>
                </c:pt>
                <c:pt idx="67294">
                  <c:v>224.245649999829</c:v>
                </c:pt>
                <c:pt idx="67295">
                  <c:v>224.24645599994599</c:v>
                </c:pt>
                <c:pt idx="67296">
                  <c:v>224.24753599989302</c:v>
                </c:pt>
                <c:pt idx="67297">
                  <c:v>224.261569000191</c:v>
                </c:pt>
                <c:pt idx="67298">
                  <c:v>224.262019999969</c:v>
                </c:pt>
                <c:pt idx="67299">
                  <c:v>224.26269000015898</c:v>
                </c:pt>
                <c:pt idx="67300">
                  <c:v>224.26277500017</c:v>
                </c:pt>
                <c:pt idx="67301">
                  <c:v>224.263880999842</c:v>
                </c:pt>
                <c:pt idx="67302">
                  <c:v>224.26580199998998</c:v>
                </c:pt>
                <c:pt idx="67303">
                  <c:v>224.269178000213</c:v>
                </c:pt>
                <c:pt idx="67304">
                  <c:v>224.28107599989701</c:v>
                </c:pt>
                <c:pt idx="67305">
                  <c:v>224.28166800000301</c:v>
                </c:pt>
                <c:pt idx="67306">
                  <c:v>224.28279799987598</c:v>
                </c:pt>
                <c:pt idx="67307">
                  <c:v>224.28360399999201</c:v>
                </c:pt>
                <c:pt idx="67308">
                  <c:v>224.294361999909</c:v>
                </c:pt>
                <c:pt idx="67309">
                  <c:v>224.30248699993101</c:v>
                </c:pt>
                <c:pt idx="67310">
                  <c:v>224.32732800007201</c:v>
                </c:pt>
                <c:pt idx="67311">
                  <c:v>224.32789100002898</c:v>
                </c:pt>
                <c:pt idx="67312">
                  <c:v>224.328765999871</c:v>
                </c:pt>
                <c:pt idx="67313">
                  <c:v>224.32948300001902</c:v>
                </c:pt>
                <c:pt idx="67314">
                  <c:v>224.33470699979799</c:v>
                </c:pt>
                <c:pt idx="67315">
                  <c:v>224.334741999882</c:v>
                </c:pt>
                <c:pt idx="67316">
                  <c:v>224.335250999956</c:v>
                </c:pt>
                <c:pt idx="67317">
                  <c:v>224.33525299993499</c:v>
                </c:pt>
                <c:pt idx="67318">
                  <c:v>224.33587500017802</c:v>
                </c:pt>
                <c:pt idx="67319">
                  <c:v>224.33640500003</c:v>
                </c:pt>
                <c:pt idx="67320">
                  <c:v>224.33640700000899</c:v>
                </c:pt>
                <c:pt idx="67321">
                  <c:v>224.33718999991399</c:v>
                </c:pt>
                <c:pt idx="67322">
                  <c:v>224.337193999872</c:v>
                </c:pt>
                <c:pt idx="67323">
                  <c:v>224.34120099978799</c:v>
                </c:pt>
                <c:pt idx="67324">
                  <c:v>224.34191999991501</c:v>
                </c:pt>
                <c:pt idx="67325">
                  <c:v>224.34323500010498</c:v>
                </c:pt>
                <c:pt idx="67326">
                  <c:v>224.34462199998902</c:v>
                </c:pt>
                <c:pt idx="67327">
                  <c:v>224.37816799992999</c:v>
                </c:pt>
                <c:pt idx="67328">
                  <c:v>224.378599999909</c:v>
                </c:pt>
                <c:pt idx="67329">
                  <c:v>224.37948400011001</c:v>
                </c:pt>
                <c:pt idx="67330">
                  <c:v>224.38006499987699</c:v>
                </c:pt>
                <c:pt idx="67331">
                  <c:v>224.38308800019499</c:v>
                </c:pt>
                <c:pt idx="67332">
                  <c:v>224.38321900017399</c:v>
                </c:pt>
                <c:pt idx="67333">
                  <c:v>224.38377700018401</c:v>
                </c:pt>
                <c:pt idx="67334">
                  <c:v>224.385041999994</c:v>
                </c:pt>
                <c:pt idx="67335">
                  <c:v>224.38593400011001</c:v>
                </c:pt>
                <c:pt idx="67336">
                  <c:v>224.39771900008</c:v>
                </c:pt>
                <c:pt idx="67337">
                  <c:v>224.41596999988099</c:v>
                </c:pt>
                <c:pt idx="67338">
                  <c:v>224.43061200010499</c:v>
                </c:pt>
                <c:pt idx="67339">
                  <c:v>224.43121500009502</c:v>
                </c:pt>
                <c:pt idx="67340">
                  <c:v>224.43247000001</c:v>
                </c:pt>
                <c:pt idx="67341">
                  <c:v>224.43339499977802</c:v>
                </c:pt>
                <c:pt idx="67342">
                  <c:v>224.43364899982001</c:v>
                </c:pt>
                <c:pt idx="67343">
                  <c:v>224.43505199998901</c:v>
                </c:pt>
                <c:pt idx="67344">
                  <c:v>224.44021699993701</c:v>
                </c:pt>
                <c:pt idx="67345">
                  <c:v>224.44757399989598</c:v>
                </c:pt>
                <c:pt idx="67346">
                  <c:v>224.45460500011899</c:v>
                </c:pt>
                <c:pt idx="67347">
                  <c:v>224.455296000087</c:v>
                </c:pt>
                <c:pt idx="67348">
                  <c:v>224.45658500009799</c:v>
                </c:pt>
                <c:pt idx="67349">
                  <c:v>224.45801899993899</c:v>
                </c:pt>
                <c:pt idx="67350">
                  <c:v>224.49837700014498</c:v>
                </c:pt>
                <c:pt idx="67351">
                  <c:v>224.50775100014602</c:v>
                </c:pt>
                <c:pt idx="67352">
                  <c:v>224.508382999829</c:v>
                </c:pt>
                <c:pt idx="67353">
                  <c:v>224.50971599982898</c:v>
                </c:pt>
                <c:pt idx="67354">
                  <c:v>224.510723000094</c:v>
                </c:pt>
                <c:pt idx="67355">
                  <c:v>224.51432700017898</c:v>
                </c:pt>
                <c:pt idx="67356">
                  <c:v>224.51495499990401</c:v>
                </c:pt>
                <c:pt idx="67357">
                  <c:v>224.51630600016799</c:v>
                </c:pt>
                <c:pt idx="67358">
                  <c:v>224.51736999983001</c:v>
                </c:pt>
                <c:pt idx="67359">
                  <c:v>224.51838799997802</c:v>
                </c:pt>
                <c:pt idx="67360">
                  <c:v>224.51882599989401</c:v>
                </c:pt>
                <c:pt idx="67361">
                  <c:v>224.51944600015801</c:v>
                </c:pt>
                <c:pt idx="67362">
                  <c:v>224.52009900007297</c:v>
                </c:pt>
                <c:pt idx="67363">
                  <c:v>224.52429199984101</c:v>
                </c:pt>
                <c:pt idx="67364">
                  <c:v>224.53014299981001</c:v>
                </c:pt>
                <c:pt idx="67365">
                  <c:v>224.530860999948</c:v>
                </c:pt>
                <c:pt idx="67366">
                  <c:v>224.53220099987399</c:v>
                </c:pt>
                <c:pt idx="67367">
                  <c:v>224.53320800013898</c:v>
                </c:pt>
                <c:pt idx="67368">
                  <c:v>224.54847800008699</c:v>
                </c:pt>
                <c:pt idx="67369">
                  <c:v>224.549062999813</c:v>
                </c:pt>
                <c:pt idx="67370">
                  <c:v>224.55013099988699</c:v>
                </c:pt>
                <c:pt idx="67371">
                  <c:v>224.551339999834</c:v>
                </c:pt>
                <c:pt idx="67372">
                  <c:v>224.56465100003601</c:v>
                </c:pt>
                <c:pt idx="67373">
                  <c:v>224.565236000216</c:v>
                </c:pt>
                <c:pt idx="67374">
                  <c:v>224.56635500020599</c:v>
                </c:pt>
                <c:pt idx="67375">
                  <c:v>224.56710799997299</c:v>
                </c:pt>
                <c:pt idx="67376">
                  <c:v>224.57000299982602</c:v>
                </c:pt>
                <c:pt idx="67377">
                  <c:v>224.579486000038</c:v>
                </c:pt>
                <c:pt idx="67378">
                  <c:v>224.58018999986899</c:v>
                </c:pt>
                <c:pt idx="67379">
                  <c:v>224.58142100003801</c:v>
                </c:pt>
                <c:pt idx="67380">
                  <c:v>224.58235100020798</c:v>
                </c:pt>
                <c:pt idx="67381">
                  <c:v>224.586491000081</c:v>
                </c:pt>
                <c:pt idx="67382">
                  <c:v>224.604080000062</c:v>
                </c:pt>
                <c:pt idx="67383">
                  <c:v>224.61415999987301</c:v>
                </c:pt>
                <c:pt idx="67384">
                  <c:v>224.63540499984401</c:v>
                </c:pt>
                <c:pt idx="67385">
                  <c:v>224.636012999781</c:v>
                </c:pt>
                <c:pt idx="67386">
                  <c:v>224.63733499989701</c:v>
                </c:pt>
                <c:pt idx="67387">
                  <c:v>224.63822200006601</c:v>
                </c:pt>
                <c:pt idx="67388">
                  <c:v>224.64355900001399</c:v>
                </c:pt>
                <c:pt idx="67389">
                  <c:v>224.64421999984501</c:v>
                </c:pt>
                <c:pt idx="67390">
                  <c:v>224.64554799989799</c:v>
                </c:pt>
                <c:pt idx="67391">
                  <c:v>224.646135000057</c:v>
                </c:pt>
                <c:pt idx="67392">
                  <c:v>224.64653199995101</c:v>
                </c:pt>
                <c:pt idx="67393">
                  <c:v>224.64657599994098</c:v>
                </c:pt>
                <c:pt idx="67394">
                  <c:v>224.64690000015199</c:v>
                </c:pt>
                <c:pt idx="67395">
                  <c:v>224.64746200012002</c:v>
                </c:pt>
                <c:pt idx="67396">
                  <c:v>224.647894000099</c:v>
                </c:pt>
                <c:pt idx="67397">
                  <c:v>224.64925399981399</c:v>
                </c:pt>
                <c:pt idx="67398">
                  <c:v>224.65271999999402</c:v>
                </c:pt>
                <c:pt idx="67399">
                  <c:v>224.654986000132</c:v>
                </c:pt>
                <c:pt idx="67400">
                  <c:v>224.65556099996297</c:v>
                </c:pt>
                <c:pt idx="67401">
                  <c:v>224.65659299996298</c:v>
                </c:pt>
                <c:pt idx="67402">
                  <c:v>224.657358000058</c:v>
                </c:pt>
                <c:pt idx="67403">
                  <c:v>224.66856099981601</c:v>
                </c:pt>
                <c:pt idx="67404">
                  <c:v>224.668867000218</c:v>
                </c:pt>
                <c:pt idx="67405">
                  <c:v>224.66933499981599</c:v>
                </c:pt>
                <c:pt idx="67406">
                  <c:v>224.66979599994298</c:v>
                </c:pt>
                <c:pt idx="67407">
                  <c:v>224.66989900021801</c:v>
                </c:pt>
                <c:pt idx="67408">
                  <c:v>224.67056899995399</c:v>
                </c:pt>
                <c:pt idx="67409">
                  <c:v>224.671843000123</c:v>
                </c:pt>
                <c:pt idx="67410">
                  <c:v>224.67287500012299</c:v>
                </c:pt>
                <c:pt idx="67411">
                  <c:v>224.69797399980899</c:v>
                </c:pt>
                <c:pt idx="67412">
                  <c:v>224.70210199981</c:v>
                </c:pt>
                <c:pt idx="67413">
                  <c:v>224.702817999968</c:v>
                </c:pt>
                <c:pt idx="67414">
                  <c:v>224.70398099994702</c:v>
                </c:pt>
                <c:pt idx="67415">
                  <c:v>224.70522499997898</c:v>
                </c:pt>
                <c:pt idx="67416">
                  <c:v>224.70868600021203</c:v>
                </c:pt>
                <c:pt idx="67417">
                  <c:v>224.709393000011</c:v>
                </c:pt>
                <c:pt idx="67418">
                  <c:v>224.710095999853</c:v>
                </c:pt>
                <c:pt idx="67419">
                  <c:v>224.71125699985299</c:v>
                </c:pt>
                <c:pt idx="67420">
                  <c:v>224.71214000006501</c:v>
                </c:pt>
                <c:pt idx="67421">
                  <c:v>224.72036499993899</c:v>
                </c:pt>
                <c:pt idx="67422">
                  <c:v>224.72451900011899</c:v>
                </c:pt>
                <c:pt idx="67423">
                  <c:v>224.72772599985501</c:v>
                </c:pt>
                <c:pt idx="67424">
                  <c:v>224.72835200005599</c:v>
                </c:pt>
                <c:pt idx="67425">
                  <c:v>224.72963000018299</c:v>
                </c:pt>
                <c:pt idx="67426">
                  <c:v>224.73113500018297</c:v>
                </c:pt>
                <c:pt idx="67427">
                  <c:v>224.770989999797</c:v>
                </c:pt>
                <c:pt idx="67428">
                  <c:v>224.77455899979699</c:v>
                </c:pt>
                <c:pt idx="67429">
                  <c:v>224.77539700003001</c:v>
                </c:pt>
                <c:pt idx="67430">
                  <c:v>224.787832999936</c:v>
                </c:pt>
                <c:pt idx="67431">
                  <c:v>224.81737399994</c:v>
                </c:pt>
                <c:pt idx="67432">
                  <c:v>224.818023999887</c:v>
                </c:pt>
                <c:pt idx="67433">
                  <c:v>224.81931499987598</c:v>
                </c:pt>
                <c:pt idx="67434">
                  <c:v>224.81933700009901</c:v>
                </c:pt>
                <c:pt idx="67435">
                  <c:v>224.820272000215</c:v>
                </c:pt>
                <c:pt idx="67436">
                  <c:v>224.83834200011103</c:v>
                </c:pt>
                <c:pt idx="67437">
                  <c:v>224.838393000027</c:v>
                </c:pt>
                <c:pt idx="67438">
                  <c:v>224.83895200002701</c:v>
                </c:pt>
                <c:pt idx="67439">
                  <c:v>224.83895999994201</c:v>
                </c:pt>
                <c:pt idx="67440">
                  <c:v>224.840178999784</c:v>
                </c:pt>
                <c:pt idx="67441">
                  <c:v>224.84018000022797</c:v>
                </c:pt>
                <c:pt idx="67442">
                  <c:v>224.84096700009098</c:v>
                </c:pt>
                <c:pt idx="67443">
                  <c:v>224.84097899996399</c:v>
                </c:pt>
                <c:pt idx="67444">
                  <c:v>224.84875200006999</c:v>
                </c:pt>
                <c:pt idx="67445">
                  <c:v>224.84932299994298</c:v>
                </c:pt>
                <c:pt idx="67446">
                  <c:v>224.84964800014401</c:v>
                </c:pt>
                <c:pt idx="67447">
                  <c:v>224.85032499980599</c:v>
                </c:pt>
                <c:pt idx="67448">
                  <c:v>224.85041700019698</c:v>
                </c:pt>
                <c:pt idx="67449">
                  <c:v>224.85122799980599</c:v>
                </c:pt>
                <c:pt idx="67450">
                  <c:v>224.85155499998601</c:v>
                </c:pt>
                <c:pt idx="67451">
                  <c:v>224.85239600018701</c:v>
                </c:pt>
                <c:pt idx="67452">
                  <c:v>224.87599199985098</c:v>
                </c:pt>
                <c:pt idx="67453">
                  <c:v>224.87829700003201</c:v>
                </c:pt>
                <c:pt idx="67454">
                  <c:v>224.878957999862</c:v>
                </c:pt>
                <c:pt idx="67455">
                  <c:v>224.88028299994701</c:v>
                </c:pt>
                <c:pt idx="67456">
                  <c:v>224.88113100007399</c:v>
                </c:pt>
                <c:pt idx="67457">
                  <c:v>224.88125200015901</c:v>
                </c:pt>
                <c:pt idx="67458">
                  <c:v>224.88171599979901</c:v>
                </c:pt>
                <c:pt idx="67459">
                  <c:v>224.88279299977799</c:v>
                </c:pt>
                <c:pt idx="67460">
                  <c:v>224.88355499990499</c:v>
                </c:pt>
                <c:pt idx="67461">
                  <c:v>224.898408000171</c:v>
                </c:pt>
                <c:pt idx="67462">
                  <c:v>224.898793000193</c:v>
                </c:pt>
                <c:pt idx="67463">
                  <c:v>224.89950499993898</c:v>
                </c:pt>
                <c:pt idx="67464">
                  <c:v>224.90008700014999</c:v>
                </c:pt>
                <c:pt idx="67465">
                  <c:v>224.90630799984501</c:v>
                </c:pt>
                <c:pt idx="67466">
                  <c:v>224.914793000152</c:v>
                </c:pt>
                <c:pt idx="67467">
                  <c:v>224.91526700014199</c:v>
                </c:pt>
                <c:pt idx="67468">
                  <c:v>224.91625800012099</c:v>
                </c:pt>
                <c:pt idx="67469">
                  <c:v>224.916846999803</c:v>
                </c:pt>
                <c:pt idx="67470">
                  <c:v>224.92351099981499</c:v>
                </c:pt>
                <c:pt idx="67471">
                  <c:v>224.924175000069</c:v>
                </c:pt>
                <c:pt idx="67472">
                  <c:v>224.924278999878</c:v>
                </c:pt>
                <c:pt idx="67473">
                  <c:v>224.92463900016401</c:v>
                </c:pt>
                <c:pt idx="67474">
                  <c:v>224.92480399978302</c:v>
                </c:pt>
                <c:pt idx="67475">
                  <c:v>224.92550700007899</c:v>
                </c:pt>
                <c:pt idx="67476">
                  <c:v>224.92652900018501</c:v>
                </c:pt>
                <c:pt idx="67477">
                  <c:v>224.92669299981497</c:v>
                </c:pt>
                <c:pt idx="67478">
                  <c:v>224.926960000175</c:v>
                </c:pt>
                <c:pt idx="67479">
                  <c:v>224.92941000018601</c:v>
                </c:pt>
                <c:pt idx="67480">
                  <c:v>224.93324200013302</c:v>
                </c:pt>
                <c:pt idx="67481">
                  <c:v>224.93362500017602</c:v>
                </c:pt>
                <c:pt idx="67482">
                  <c:v>224.93403799990099</c:v>
                </c:pt>
                <c:pt idx="67483">
                  <c:v>224.934193000081</c:v>
                </c:pt>
                <c:pt idx="67484">
                  <c:v>224.93440100015499</c:v>
                </c:pt>
                <c:pt idx="67485">
                  <c:v>224.93514699999599</c:v>
                </c:pt>
                <c:pt idx="67486">
                  <c:v>224.935225000081</c:v>
                </c:pt>
                <c:pt idx="67487">
                  <c:v>224.93529800021801</c:v>
                </c:pt>
                <c:pt idx="67488">
                  <c:v>224.935383000229</c:v>
                </c:pt>
                <c:pt idx="67489">
                  <c:v>224.93631499992202</c:v>
                </c:pt>
                <c:pt idx="67490">
                  <c:v>224.93687799987998</c:v>
                </c:pt>
                <c:pt idx="67491">
                  <c:v>224.937642999975</c:v>
                </c:pt>
                <c:pt idx="67492">
                  <c:v>224.93796900016599</c:v>
                </c:pt>
                <c:pt idx="67493">
                  <c:v>224.94922799978599</c:v>
                </c:pt>
                <c:pt idx="67494">
                  <c:v>224.95306200016702</c:v>
                </c:pt>
                <c:pt idx="67495">
                  <c:v>224.953687999914</c:v>
                </c:pt>
                <c:pt idx="67496">
                  <c:v>224.95473400022001</c:v>
                </c:pt>
                <c:pt idx="67497">
                  <c:v>224.955578999924</c:v>
                </c:pt>
                <c:pt idx="67498">
                  <c:v>224.97287399983099</c:v>
                </c:pt>
                <c:pt idx="67499">
                  <c:v>224.98343500001201</c:v>
                </c:pt>
                <c:pt idx="67500">
                  <c:v>224.98416400003401</c:v>
                </c:pt>
                <c:pt idx="67501">
                  <c:v>224.98546299993899</c:v>
                </c:pt>
                <c:pt idx="67502">
                  <c:v>224.986502999854</c:v>
                </c:pt>
                <c:pt idx="67503">
                  <c:v>224.999017999834</c:v>
                </c:pt>
                <c:pt idx="67504">
                  <c:v>224.99967700014099</c:v>
                </c:pt>
                <c:pt idx="67505">
                  <c:v>225.00007700000398</c:v>
                </c:pt>
                <c:pt idx="67506">
                  <c:v>225.00095399982399</c:v>
                </c:pt>
                <c:pt idx="67507">
                  <c:v>225.00174700007798</c:v>
                </c:pt>
                <c:pt idx="67508">
                  <c:v>225.03513699984899</c:v>
                </c:pt>
                <c:pt idx="67509">
                  <c:v>225.035222999849</c:v>
                </c:pt>
                <c:pt idx="67510">
                  <c:v>225.05380800021101</c:v>
                </c:pt>
                <c:pt idx="67511">
                  <c:v>225.05520699996799</c:v>
                </c:pt>
                <c:pt idx="67512">
                  <c:v>225.06837399987398</c:v>
                </c:pt>
                <c:pt idx="67513">
                  <c:v>225.07824200010799</c:v>
                </c:pt>
                <c:pt idx="67514">
                  <c:v>225.085887000204</c:v>
                </c:pt>
                <c:pt idx="67515">
                  <c:v>225.08644400022598</c:v>
                </c:pt>
                <c:pt idx="67516">
                  <c:v>225.087408000035</c:v>
                </c:pt>
                <c:pt idx="67517">
                  <c:v>225.08819399990799</c:v>
                </c:pt>
                <c:pt idx="67518">
                  <c:v>225.09958599994201</c:v>
                </c:pt>
                <c:pt idx="67519">
                  <c:v>225.10023999984602</c:v>
                </c:pt>
                <c:pt idx="67520">
                  <c:v>225.10138699999499</c:v>
                </c:pt>
                <c:pt idx="67521">
                  <c:v>225.10217899980398</c:v>
                </c:pt>
                <c:pt idx="67522">
                  <c:v>225.11417599980598</c:v>
                </c:pt>
                <c:pt idx="67523">
                  <c:v>225.11426299979499</c:v>
                </c:pt>
                <c:pt idx="67524">
                  <c:v>225.11488600002801</c:v>
                </c:pt>
                <c:pt idx="67525">
                  <c:v>225.11617100008101</c:v>
                </c:pt>
                <c:pt idx="67526">
                  <c:v>225.117665000198</c:v>
                </c:pt>
                <c:pt idx="67527">
                  <c:v>225.12668899980699</c:v>
                </c:pt>
                <c:pt idx="67528">
                  <c:v>225.139620999925</c:v>
                </c:pt>
                <c:pt idx="67529">
                  <c:v>225.14023900021101</c:v>
                </c:pt>
                <c:pt idx="67530">
                  <c:v>225.14130899980898</c:v>
                </c:pt>
                <c:pt idx="67531">
                  <c:v>225.142140000116</c:v>
                </c:pt>
                <c:pt idx="67532">
                  <c:v>225.14538699988401</c:v>
                </c:pt>
                <c:pt idx="67533">
                  <c:v>225.14572000000001</c:v>
                </c:pt>
                <c:pt idx="67534">
                  <c:v>225.14650199991502</c:v>
                </c:pt>
                <c:pt idx="67535">
                  <c:v>225.14686500016902</c:v>
                </c:pt>
                <c:pt idx="67536">
                  <c:v>225.164478999886</c:v>
                </c:pt>
                <c:pt idx="67537">
                  <c:v>225.17457499998201</c:v>
                </c:pt>
                <c:pt idx="67538">
                  <c:v>225.17507600014099</c:v>
                </c:pt>
                <c:pt idx="67539">
                  <c:v>225.176323000141</c:v>
                </c:pt>
                <c:pt idx="67540">
                  <c:v>225.17699699983399</c:v>
                </c:pt>
                <c:pt idx="67541">
                  <c:v>225.17827499996201</c:v>
                </c:pt>
                <c:pt idx="67542">
                  <c:v>225.179143999866</c:v>
                </c:pt>
                <c:pt idx="67543">
                  <c:v>225.19292300012202</c:v>
                </c:pt>
                <c:pt idx="67544">
                  <c:v>225.19308900018501</c:v>
                </c:pt>
                <c:pt idx="67545">
                  <c:v>225.19360400019602</c:v>
                </c:pt>
                <c:pt idx="67546">
                  <c:v>225.19383500002701</c:v>
                </c:pt>
                <c:pt idx="67547">
                  <c:v>225.19501599981498</c:v>
                </c:pt>
                <c:pt idx="67548">
                  <c:v>225.195085999985</c:v>
                </c:pt>
                <c:pt idx="67549">
                  <c:v>225.195949999942</c:v>
                </c:pt>
                <c:pt idx="67550">
                  <c:v>225.19599599991102</c:v>
                </c:pt>
                <c:pt idx="67551">
                  <c:v>225.19948499984801</c:v>
                </c:pt>
                <c:pt idx="67552">
                  <c:v>225.19984800010201</c:v>
                </c:pt>
                <c:pt idx="67553">
                  <c:v>225.20035800016498</c:v>
                </c:pt>
                <c:pt idx="67554">
                  <c:v>225.20133999978398</c:v>
                </c:pt>
                <c:pt idx="67555">
                  <c:v>225.20203300018599</c:v>
                </c:pt>
                <c:pt idx="67556">
                  <c:v>225.20535000012299</c:v>
                </c:pt>
                <c:pt idx="67557">
                  <c:v>225.214218000019</c:v>
                </c:pt>
                <c:pt idx="67558">
                  <c:v>225.22840000010498</c:v>
                </c:pt>
                <c:pt idx="67559">
                  <c:v>225.22905400001002</c:v>
                </c:pt>
                <c:pt idx="67560">
                  <c:v>225.230250000095</c:v>
                </c:pt>
                <c:pt idx="67561">
                  <c:v>225.23109399980899</c:v>
                </c:pt>
                <c:pt idx="67562">
                  <c:v>225.245424000149</c:v>
                </c:pt>
                <c:pt idx="67563">
                  <c:v>225.24781299989598</c:v>
                </c:pt>
                <c:pt idx="67564">
                  <c:v>225.248475000171</c:v>
                </c:pt>
                <c:pt idx="67565">
                  <c:v>225.249706999875</c:v>
                </c:pt>
                <c:pt idx="67566">
                  <c:v>225.25062300019198</c:v>
                </c:pt>
                <c:pt idx="67567">
                  <c:v>225.26672399999299</c:v>
                </c:pt>
                <c:pt idx="67568">
                  <c:v>225.26688800007798</c:v>
                </c:pt>
                <c:pt idx="67569">
                  <c:v>225.267125999835</c:v>
                </c:pt>
                <c:pt idx="67570">
                  <c:v>225.26755799981402</c:v>
                </c:pt>
                <c:pt idx="67571">
                  <c:v>225.26784399997197</c:v>
                </c:pt>
                <c:pt idx="67572">
                  <c:v>225.268670999867</c:v>
                </c:pt>
                <c:pt idx="67573">
                  <c:v>225.26894200018401</c:v>
                </c:pt>
                <c:pt idx="67574">
                  <c:v>225.26958300022599</c:v>
                </c:pt>
                <c:pt idx="67575">
                  <c:v>225.27042699994098</c:v>
                </c:pt>
                <c:pt idx="67576">
                  <c:v>225.275187000079</c:v>
                </c:pt>
                <c:pt idx="67577">
                  <c:v>225.275673999931</c:v>
                </c:pt>
                <c:pt idx="67578">
                  <c:v>225.27646400021601</c:v>
                </c:pt>
                <c:pt idx="67579">
                  <c:v>225.27742100009999</c:v>
                </c:pt>
                <c:pt idx="67580">
                  <c:v>225.282101000175</c:v>
                </c:pt>
                <c:pt idx="67581">
                  <c:v>225.28249700007999</c:v>
                </c:pt>
                <c:pt idx="67582">
                  <c:v>225.28325800021699</c:v>
                </c:pt>
                <c:pt idx="67583">
                  <c:v>225.28381299980501</c:v>
                </c:pt>
                <c:pt idx="67584">
                  <c:v>225.28532900014298</c:v>
                </c:pt>
                <c:pt idx="67585">
                  <c:v>225.299498999902</c:v>
                </c:pt>
                <c:pt idx="67586">
                  <c:v>225.30657300012498</c:v>
                </c:pt>
                <c:pt idx="67587">
                  <c:v>225.318264000179</c:v>
                </c:pt>
                <c:pt idx="67588">
                  <c:v>225.31867099996799</c:v>
                </c:pt>
                <c:pt idx="67589">
                  <c:v>225.31922000007299</c:v>
                </c:pt>
                <c:pt idx="67590">
                  <c:v>225.320147999809</c:v>
                </c:pt>
                <c:pt idx="67591">
                  <c:v>225.32097800012698</c:v>
                </c:pt>
                <c:pt idx="67592">
                  <c:v>225.35232400014098</c:v>
                </c:pt>
                <c:pt idx="67593">
                  <c:v>225.35694099997198</c:v>
                </c:pt>
                <c:pt idx="67594">
                  <c:v>225.35733299991901</c:v>
                </c:pt>
                <c:pt idx="67595">
                  <c:v>225.35815299988801</c:v>
                </c:pt>
                <c:pt idx="67596">
                  <c:v>225.35831400000399</c:v>
                </c:pt>
                <c:pt idx="67597">
                  <c:v>225.359854000089</c:v>
                </c:pt>
                <c:pt idx="67598">
                  <c:v>225.36001500020501</c:v>
                </c:pt>
                <c:pt idx="67599">
                  <c:v>225.36120099994099</c:v>
                </c:pt>
                <c:pt idx="67600">
                  <c:v>225.361347000216</c:v>
                </c:pt>
                <c:pt idx="67601">
                  <c:v>225.36288699984601</c:v>
                </c:pt>
                <c:pt idx="67602">
                  <c:v>225.363044999994</c:v>
                </c:pt>
                <c:pt idx="67603">
                  <c:v>225.36412999988897</c:v>
                </c:pt>
                <c:pt idx="67604">
                  <c:v>225.364337999963</c:v>
                </c:pt>
                <c:pt idx="67605">
                  <c:v>225.365396000142</c:v>
                </c:pt>
                <c:pt idx="67606">
                  <c:v>225.36549200003702</c:v>
                </c:pt>
                <c:pt idx="67607">
                  <c:v>225.36556600016399</c:v>
                </c:pt>
                <c:pt idx="67608">
                  <c:v>225.36563199992</c:v>
                </c:pt>
                <c:pt idx="67609">
                  <c:v>225.36570000011102</c:v>
                </c:pt>
                <c:pt idx="67610">
                  <c:v>225.36576099992001</c:v>
                </c:pt>
                <c:pt idx="67611">
                  <c:v>225.36624599979402</c:v>
                </c:pt>
                <c:pt idx="67612">
                  <c:v>225.36657899990999</c:v>
                </c:pt>
                <c:pt idx="67613">
                  <c:v>225.36690400011102</c:v>
                </c:pt>
                <c:pt idx="67614">
                  <c:v>225.367190999804</c:v>
                </c:pt>
                <c:pt idx="67615">
                  <c:v>225.36753099984699</c:v>
                </c:pt>
                <c:pt idx="67616">
                  <c:v>225.36762700019602</c:v>
                </c:pt>
                <c:pt idx="67617">
                  <c:v>225.36802300009998</c:v>
                </c:pt>
                <c:pt idx="67618">
                  <c:v>225.36814200020601</c:v>
                </c:pt>
                <c:pt idx="67619">
                  <c:v>225.36859399997402</c:v>
                </c:pt>
                <c:pt idx="67620">
                  <c:v>225.36866400014299</c:v>
                </c:pt>
                <c:pt idx="67621">
                  <c:v>225.36911899987899</c:v>
                </c:pt>
                <c:pt idx="67622">
                  <c:v>225.37258600004802</c:v>
                </c:pt>
                <c:pt idx="67623">
                  <c:v>225.37331200010101</c:v>
                </c:pt>
                <c:pt idx="67624">
                  <c:v>225.374709999869</c:v>
                </c:pt>
                <c:pt idx="67625">
                  <c:v>225.37567600011201</c:v>
                </c:pt>
                <c:pt idx="67626">
                  <c:v>225.37729299983701</c:v>
                </c:pt>
                <c:pt idx="67627">
                  <c:v>225.37774300007999</c:v>
                </c:pt>
                <c:pt idx="67628">
                  <c:v>225.37855300015499</c:v>
                </c:pt>
                <c:pt idx="67629">
                  <c:v>225.37903500005902</c:v>
                </c:pt>
                <c:pt idx="67630">
                  <c:v>225.38155700021801</c:v>
                </c:pt>
                <c:pt idx="67631">
                  <c:v>225.396053000167</c:v>
                </c:pt>
                <c:pt idx="67632">
                  <c:v>225.396695000199</c:v>
                </c:pt>
                <c:pt idx="67633">
                  <c:v>225.39792199995603</c:v>
                </c:pt>
                <c:pt idx="67634">
                  <c:v>225.39873799996701</c:v>
                </c:pt>
                <c:pt idx="67635">
                  <c:v>225.40077599978702</c:v>
                </c:pt>
                <c:pt idx="67636">
                  <c:v>225.40145799985098</c:v>
                </c:pt>
                <c:pt idx="67637">
                  <c:v>225.40277699999899</c:v>
                </c:pt>
                <c:pt idx="67638">
                  <c:v>225.403733999883</c:v>
                </c:pt>
                <c:pt idx="67639">
                  <c:v>225.41561600019099</c:v>
                </c:pt>
                <c:pt idx="67640">
                  <c:v>225.42635299987501</c:v>
                </c:pt>
                <c:pt idx="67641">
                  <c:v>225.42864900014999</c:v>
                </c:pt>
                <c:pt idx="67642">
                  <c:v>225.42901599990699</c:v>
                </c:pt>
                <c:pt idx="67643">
                  <c:v>225.442232000204</c:v>
                </c:pt>
                <c:pt idx="67644">
                  <c:v>225.442821999877</c:v>
                </c:pt>
                <c:pt idx="67645">
                  <c:v>225.44990799997299</c:v>
                </c:pt>
                <c:pt idx="67646">
                  <c:v>225.45060099992</c:v>
                </c:pt>
                <c:pt idx="67647">
                  <c:v>225.45130800017398</c:v>
                </c:pt>
                <c:pt idx="67648">
                  <c:v>225.45263600022702</c:v>
                </c:pt>
                <c:pt idx="67649">
                  <c:v>225.453607999952</c:v>
                </c:pt>
                <c:pt idx="67650">
                  <c:v>225.45548700009002</c:v>
                </c:pt>
                <c:pt idx="67651">
                  <c:v>225.45599900013198</c:v>
                </c:pt>
                <c:pt idx="67652">
                  <c:v>225.456828000005</c:v>
                </c:pt>
                <c:pt idx="67653">
                  <c:v>225.457521999942</c:v>
                </c:pt>
                <c:pt idx="67654">
                  <c:v>225.459856999805</c:v>
                </c:pt>
                <c:pt idx="67655">
                  <c:v>225.46122899984701</c:v>
                </c:pt>
                <c:pt idx="67656">
                  <c:v>225.473906999923</c:v>
                </c:pt>
                <c:pt idx="67657">
                  <c:v>225.481871999818</c:v>
                </c:pt>
                <c:pt idx="67658">
                  <c:v>225.486061000083</c:v>
                </c:pt>
                <c:pt idx="67659">
                  <c:v>225.48745199992399</c:v>
                </c:pt>
                <c:pt idx="67660">
                  <c:v>225.48796499995601</c:v>
                </c:pt>
                <c:pt idx="67661">
                  <c:v>225.48877600002001</c:v>
                </c:pt>
                <c:pt idx="67662">
                  <c:v>225.49006799999898</c:v>
                </c:pt>
                <c:pt idx="67663">
                  <c:v>225.492251000105</c:v>
                </c:pt>
                <c:pt idx="67664">
                  <c:v>225.49472099990402</c:v>
                </c:pt>
                <c:pt idx="67665">
                  <c:v>225.49498699981902</c:v>
                </c:pt>
                <c:pt idx="67666">
                  <c:v>225.49563700022102</c:v>
                </c:pt>
                <c:pt idx="67667">
                  <c:v>225.49604499999899</c:v>
                </c:pt>
                <c:pt idx="67668">
                  <c:v>225.49815799993601</c:v>
                </c:pt>
                <c:pt idx="67669">
                  <c:v>225.498766999862</c:v>
                </c:pt>
                <c:pt idx="67670">
                  <c:v>225.50004899994701</c:v>
                </c:pt>
                <c:pt idx="67671">
                  <c:v>225.50090699996798</c:v>
                </c:pt>
                <c:pt idx="67672">
                  <c:v>225.52222600006601</c:v>
                </c:pt>
                <c:pt idx="67673">
                  <c:v>225.52457499978101</c:v>
                </c:pt>
                <c:pt idx="67674">
                  <c:v>225.52497400010898</c:v>
                </c:pt>
                <c:pt idx="67675">
                  <c:v>225.52566900003498</c:v>
                </c:pt>
                <c:pt idx="67676">
                  <c:v>225.52619299994998</c:v>
                </c:pt>
                <c:pt idx="67677">
                  <c:v>225.53389099994001</c:v>
                </c:pt>
                <c:pt idx="67678">
                  <c:v>225.545448000048</c:v>
                </c:pt>
                <c:pt idx="67679">
                  <c:v>225.546128000132</c:v>
                </c:pt>
                <c:pt idx="67680">
                  <c:v>225.54674599996298</c:v>
                </c:pt>
                <c:pt idx="67681">
                  <c:v>225.54736499978301</c:v>
                </c:pt>
                <c:pt idx="67682">
                  <c:v>225.54743699993099</c:v>
                </c:pt>
                <c:pt idx="67683">
                  <c:v>225.54834699985798</c:v>
                </c:pt>
                <c:pt idx="67684">
                  <c:v>225.54853400015398</c:v>
                </c:pt>
                <c:pt idx="67685">
                  <c:v>225.549213999784</c:v>
                </c:pt>
                <c:pt idx="67686">
                  <c:v>225.54941899988899</c:v>
                </c:pt>
                <c:pt idx="67687">
                  <c:v>225.549900999794</c:v>
                </c:pt>
                <c:pt idx="67688">
                  <c:v>225.55129400006899</c:v>
                </c:pt>
                <c:pt idx="67689">
                  <c:v>225.55183800022797</c:v>
                </c:pt>
                <c:pt idx="67690">
                  <c:v>225.55217499984698</c:v>
                </c:pt>
                <c:pt idx="67691">
                  <c:v>225.56277600005998</c:v>
                </c:pt>
                <c:pt idx="67692">
                  <c:v>225.56337900005002</c:v>
                </c:pt>
                <c:pt idx="67693">
                  <c:v>225.564551999923</c:v>
                </c:pt>
                <c:pt idx="67694">
                  <c:v>225.56530800011302</c:v>
                </c:pt>
                <c:pt idx="67695">
                  <c:v>225.58274399989301</c:v>
                </c:pt>
                <c:pt idx="67696">
                  <c:v>225.58869200020098</c:v>
                </c:pt>
                <c:pt idx="67697">
                  <c:v>225.58911599981002</c:v>
                </c:pt>
                <c:pt idx="67698">
                  <c:v>225.58993099983098</c:v>
                </c:pt>
                <c:pt idx="67699">
                  <c:v>225.590444999852</c:v>
                </c:pt>
                <c:pt idx="67700">
                  <c:v>225.59685499982101</c:v>
                </c:pt>
                <c:pt idx="67701">
                  <c:v>225.62459299979298</c:v>
                </c:pt>
                <c:pt idx="67702">
                  <c:v>225.625972000216</c:v>
                </c:pt>
                <c:pt idx="67703">
                  <c:v>225.626879000174</c:v>
                </c:pt>
                <c:pt idx="67704">
                  <c:v>225.65418600015599</c:v>
                </c:pt>
                <c:pt idx="67705">
                  <c:v>225.65647500004999</c:v>
                </c:pt>
                <c:pt idx="67706">
                  <c:v>225.65789100008197</c:v>
                </c:pt>
                <c:pt idx="67707">
                  <c:v>225.67231399989302</c:v>
                </c:pt>
                <c:pt idx="67708">
                  <c:v>225.67286000003099</c:v>
                </c:pt>
                <c:pt idx="67709">
                  <c:v>225.67397800003098</c:v>
                </c:pt>
                <c:pt idx="67710">
                  <c:v>225.67476099993601</c:v>
                </c:pt>
                <c:pt idx="67711">
                  <c:v>225.721880000037</c:v>
                </c:pt>
                <c:pt idx="67712">
                  <c:v>225.738725000155</c:v>
                </c:pt>
                <c:pt idx="67713">
                  <c:v>225.73941500013399</c:v>
                </c:pt>
                <c:pt idx="67714">
                  <c:v>225.74068799985901</c:v>
                </c:pt>
                <c:pt idx="67715">
                  <c:v>225.74163299987001</c:v>
                </c:pt>
                <c:pt idx="67716">
                  <c:v>225.75155200001902</c:v>
                </c:pt>
                <c:pt idx="67717">
                  <c:v>225.75204599979699</c:v>
                </c:pt>
                <c:pt idx="67718">
                  <c:v>225.75294899979698</c:v>
                </c:pt>
                <c:pt idx="67719">
                  <c:v>225.75365300008301</c:v>
                </c:pt>
                <c:pt idx="67720">
                  <c:v>225.76740900012697</c:v>
                </c:pt>
                <c:pt idx="67721">
                  <c:v>225.768037999841</c:v>
                </c:pt>
                <c:pt idx="67722">
                  <c:v>225.769139000021</c:v>
                </c:pt>
                <c:pt idx="67723">
                  <c:v>225.76999300008501</c:v>
                </c:pt>
                <c:pt idx="67724">
                  <c:v>225.778062999779</c:v>
                </c:pt>
                <c:pt idx="67725">
                  <c:v>225.77867000018099</c:v>
                </c:pt>
                <c:pt idx="67726">
                  <c:v>225.78003199987501</c:v>
                </c:pt>
                <c:pt idx="67727">
                  <c:v>225.78091600007599</c:v>
                </c:pt>
                <c:pt idx="67728">
                  <c:v>225.794294000024</c:v>
                </c:pt>
                <c:pt idx="67729">
                  <c:v>225.79496900016201</c:v>
                </c:pt>
                <c:pt idx="67730">
                  <c:v>225.796480000099</c:v>
                </c:pt>
                <c:pt idx="67731">
                  <c:v>225.796525000077</c:v>
                </c:pt>
                <c:pt idx="67732">
                  <c:v>225.79720100020398</c:v>
                </c:pt>
                <c:pt idx="67733">
                  <c:v>225.79752599995101</c:v>
                </c:pt>
                <c:pt idx="67734">
                  <c:v>225.79852799981299</c:v>
                </c:pt>
                <c:pt idx="67735">
                  <c:v>225.79938499984499</c:v>
                </c:pt>
                <c:pt idx="67736">
                  <c:v>225.79948100019402</c:v>
                </c:pt>
                <c:pt idx="67737">
                  <c:v>225.80003499979202</c:v>
                </c:pt>
                <c:pt idx="67738">
                  <c:v>225.80132900020502</c:v>
                </c:pt>
                <c:pt idx="67739">
                  <c:v>225.80221799989798</c:v>
                </c:pt>
                <c:pt idx="67740">
                  <c:v>225.8051230001</c:v>
                </c:pt>
                <c:pt idx="67741">
                  <c:v>225.806998999814</c:v>
                </c:pt>
                <c:pt idx="67742">
                  <c:v>225.807324000015</c:v>
                </c:pt>
                <c:pt idx="67743">
                  <c:v>225.807987999814</c:v>
                </c:pt>
                <c:pt idx="67744">
                  <c:v>225.80848999996297</c:v>
                </c:pt>
                <c:pt idx="67745">
                  <c:v>225.81231699996297</c:v>
                </c:pt>
                <c:pt idx="67746">
                  <c:v>225.81300999991001</c:v>
                </c:pt>
                <c:pt idx="67747">
                  <c:v>225.81419000016399</c:v>
                </c:pt>
                <c:pt idx="67748">
                  <c:v>225.815362000048</c:v>
                </c:pt>
                <c:pt idx="67749">
                  <c:v>225.81773399997402</c:v>
                </c:pt>
                <c:pt idx="67750">
                  <c:v>225.817890000143</c:v>
                </c:pt>
                <c:pt idx="67751">
                  <c:v>225.81816499996401</c:v>
                </c:pt>
                <c:pt idx="67752">
                  <c:v>225.81904400021801</c:v>
                </c:pt>
                <c:pt idx="67753">
                  <c:v>225.8197189999</c:v>
                </c:pt>
                <c:pt idx="67754">
                  <c:v>225.82026500003801</c:v>
                </c:pt>
                <c:pt idx="67755">
                  <c:v>225.84251199987099</c:v>
                </c:pt>
                <c:pt idx="67756">
                  <c:v>225.84279900001999</c:v>
                </c:pt>
                <c:pt idx="67757">
                  <c:v>225.84331200005099</c:v>
                </c:pt>
                <c:pt idx="67758">
                  <c:v>225.843736000115</c:v>
                </c:pt>
                <c:pt idx="67759">
                  <c:v>225.84431499990299</c:v>
                </c:pt>
                <c:pt idx="67760">
                  <c:v>225.856345000011</c:v>
                </c:pt>
                <c:pt idx="67761">
                  <c:v>225.86436399978899</c:v>
                </c:pt>
                <c:pt idx="67762">
                  <c:v>225.86496599979</c:v>
                </c:pt>
                <c:pt idx="67763">
                  <c:v>225.86632100001202</c:v>
                </c:pt>
                <c:pt idx="67764">
                  <c:v>225.86722999994799</c:v>
                </c:pt>
                <c:pt idx="67765">
                  <c:v>225.873387999854</c:v>
                </c:pt>
                <c:pt idx="67766">
                  <c:v>225.87412900020303</c:v>
                </c:pt>
                <c:pt idx="67767">
                  <c:v>225.90306199981498</c:v>
                </c:pt>
                <c:pt idx="67768">
                  <c:v>225.90403000003701</c:v>
                </c:pt>
                <c:pt idx="67769">
                  <c:v>225.90457800015398</c:v>
                </c:pt>
                <c:pt idx="67770">
                  <c:v>225.90563099993199</c:v>
                </c:pt>
                <c:pt idx="67771">
                  <c:v>225.906264000059</c:v>
                </c:pt>
                <c:pt idx="67772">
                  <c:v>225.906470000154</c:v>
                </c:pt>
                <c:pt idx="67773">
                  <c:v>225.90691899995301</c:v>
                </c:pt>
                <c:pt idx="67774">
                  <c:v>225.90806400012201</c:v>
                </c:pt>
                <c:pt idx="67775">
                  <c:v>225.90889200000598</c:v>
                </c:pt>
                <c:pt idx="67776">
                  <c:v>225.919132999933</c:v>
                </c:pt>
                <c:pt idx="67777">
                  <c:v>225.92743899985999</c:v>
                </c:pt>
                <c:pt idx="67778">
                  <c:v>225.92799299991302</c:v>
                </c:pt>
                <c:pt idx="67779">
                  <c:v>225.928949999797</c:v>
                </c:pt>
                <c:pt idx="67780">
                  <c:v>225.92969400011398</c:v>
                </c:pt>
                <c:pt idx="67781">
                  <c:v>225.935227999798</c:v>
                </c:pt>
                <c:pt idx="67782">
                  <c:v>225.94106799988299</c:v>
                </c:pt>
                <c:pt idx="67783">
                  <c:v>225.96640099982301</c:v>
                </c:pt>
                <c:pt idx="67784">
                  <c:v>225.97843699986601</c:v>
                </c:pt>
                <c:pt idx="67785">
                  <c:v>225.991056000111</c:v>
                </c:pt>
                <c:pt idx="67786">
                  <c:v>225.99171499996299</c:v>
                </c:pt>
                <c:pt idx="67787">
                  <c:v>225.99300799993199</c:v>
                </c:pt>
                <c:pt idx="67788">
                  <c:v>225.99388900016399</c:v>
                </c:pt>
                <c:pt idx="67789">
                  <c:v>225.99719400022798</c:v>
                </c:pt>
                <c:pt idx="67790">
                  <c:v>226.02458399978701</c:v>
                </c:pt>
                <c:pt idx="67791">
                  <c:v>226.025257999936</c:v>
                </c:pt>
                <c:pt idx="67792">
                  <c:v>226.02656500021101</c:v>
                </c:pt>
                <c:pt idx="67793">
                  <c:v>226.02723499994599</c:v>
                </c:pt>
                <c:pt idx="67794">
                  <c:v>226.02757499998901</c:v>
                </c:pt>
                <c:pt idx="67795">
                  <c:v>226.037413000085</c:v>
                </c:pt>
                <c:pt idx="67796">
                  <c:v>226.03800700016998</c:v>
                </c:pt>
                <c:pt idx="67797">
                  <c:v>226.03916600019102</c:v>
                </c:pt>
                <c:pt idx="67798">
                  <c:v>226.040078000096</c:v>
                </c:pt>
                <c:pt idx="67799">
                  <c:v>226.04333199979001</c:v>
                </c:pt>
                <c:pt idx="67800">
                  <c:v>226.050811999812</c:v>
                </c:pt>
                <c:pt idx="67801">
                  <c:v>226.05144399994902</c:v>
                </c:pt>
                <c:pt idx="67802">
                  <c:v>226.05291899981199</c:v>
                </c:pt>
                <c:pt idx="67803">
                  <c:v>226.054247999854</c:v>
                </c:pt>
                <c:pt idx="67804">
                  <c:v>226.05955000017198</c:v>
                </c:pt>
                <c:pt idx="67805">
                  <c:v>226.060133999908</c:v>
                </c:pt>
                <c:pt idx="67806">
                  <c:v>226.06131700013</c:v>
                </c:pt>
                <c:pt idx="67807">
                  <c:v>226.062173000173</c:v>
                </c:pt>
                <c:pt idx="67808">
                  <c:v>226.089927999964</c:v>
                </c:pt>
                <c:pt idx="67809">
                  <c:v>226.09967000016599</c:v>
                </c:pt>
                <c:pt idx="67810">
                  <c:v>226.100317000145</c:v>
                </c:pt>
                <c:pt idx="67811">
                  <c:v>226.10146799979699</c:v>
                </c:pt>
                <c:pt idx="67812">
                  <c:v>226.10146999977499</c:v>
                </c:pt>
                <c:pt idx="67813">
                  <c:v>226.10222499997602</c:v>
                </c:pt>
                <c:pt idx="67814">
                  <c:v>226.12310400018001</c:v>
                </c:pt>
                <c:pt idx="67815">
                  <c:v>226.12372200001099</c:v>
                </c:pt>
                <c:pt idx="67816">
                  <c:v>226.12490499977801</c:v>
                </c:pt>
                <c:pt idx="67817">
                  <c:v>226.12499200022199</c:v>
                </c:pt>
                <c:pt idx="67818">
                  <c:v>226.12585600017999</c:v>
                </c:pt>
                <c:pt idx="67819">
                  <c:v>226.12993299981099</c:v>
                </c:pt>
                <c:pt idx="67820">
                  <c:v>226.13041000022301</c:v>
                </c:pt>
                <c:pt idx="67821">
                  <c:v>226.131283000086</c:v>
                </c:pt>
                <c:pt idx="67822">
                  <c:v>226.13197900000102</c:v>
                </c:pt>
                <c:pt idx="67823">
                  <c:v>226.15003900000301</c:v>
                </c:pt>
                <c:pt idx="67824">
                  <c:v>226.15314099994001</c:v>
                </c:pt>
                <c:pt idx="67825">
                  <c:v>226.15374399992999</c:v>
                </c:pt>
                <c:pt idx="67826">
                  <c:v>226.15479500018401</c:v>
                </c:pt>
                <c:pt idx="67827">
                  <c:v>226.15558699999301</c:v>
                </c:pt>
                <c:pt idx="67828">
                  <c:v>226.16729199990002</c:v>
                </c:pt>
                <c:pt idx="67829">
                  <c:v>226.196425000125</c:v>
                </c:pt>
                <c:pt idx="67830">
                  <c:v>226.21411000000001</c:v>
                </c:pt>
                <c:pt idx="67831">
                  <c:v>226.21474900006399</c:v>
                </c:pt>
                <c:pt idx="67832">
                  <c:v>226.21598100022302</c:v>
                </c:pt>
                <c:pt idx="67833">
                  <c:v>226.21695099996901</c:v>
                </c:pt>
                <c:pt idx="67834">
                  <c:v>226.22229699982199</c:v>
                </c:pt>
                <c:pt idx="67835">
                  <c:v>226.23349200011901</c:v>
                </c:pt>
                <c:pt idx="67836">
                  <c:v>226.234146000024</c:v>
                </c:pt>
                <c:pt idx="67837">
                  <c:v>226.235532999908</c:v>
                </c:pt>
                <c:pt idx="67838">
                  <c:v>226.23655200004501</c:v>
                </c:pt>
                <c:pt idx="67839">
                  <c:v>226.244989999941</c:v>
                </c:pt>
                <c:pt idx="67840">
                  <c:v>226.25071699985702</c:v>
                </c:pt>
                <c:pt idx="67841">
                  <c:v>226.251282999783</c:v>
                </c:pt>
                <c:pt idx="67842">
                  <c:v>226.252460000068</c:v>
                </c:pt>
                <c:pt idx="67843">
                  <c:v>226.25329799984601</c:v>
                </c:pt>
                <c:pt idx="67844">
                  <c:v>226.26699100010202</c:v>
                </c:pt>
                <c:pt idx="67845">
                  <c:v>226.27396000007099</c:v>
                </c:pt>
                <c:pt idx="67846">
                  <c:v>226.27467599977498</c:v>
                </c:pt>
                <c:pt idx="67847">
                  <c:v>226.27587799979599</c:v>
                </c:pt>
                <c:pt idx="67848">
                  <c:v>226.27676499996502</c:v>
                </c:pt>
                <c:pt idx="67849">
                  <c:v>226.28911899982899</c:v>
                </c:pt>
                <c:pt idx="67850">
                  <c:v>226.28977400017899</c:v>
                </c:pt>
                <c:pt idx="67851">
                  <c:v>226.290940000126</c:v>
                </c:pt>
                <c:pt idx="67852">
                  <c:v>226.29179500017898</c:v>
                </c:pt>
                <c:pt idx="67853">
                  <c:v>226.29834000008401</c:v>
                </c:pt>
                <c:pt idx="67854">
                  <c:v>226.30079800001099</c:v>
                </c:pt>
                <c:pt idx="67855">
                  <c:v>226.32101899989701</c:v>
                </c:pt>
                <c:pt idx="67856">
                  <c:v>226.32174299997101</c:v>
                </c:pt>
                <c:pt idx="67857">
                  <c:v>226.32304299986501</c:v>
                </c:pt>
                <c:pt idx="67858">
                  <c:v>226.32404500018299</c:v>
                </c:pt>
                <c:pt idx="67859">
                  <c:v>226.329177000025</c:v>
                </c:pt>
                <c:pt idx="67860">
                  <c:v>226.32979399986601</c:v>
                </c:pt>
                <c:pt idx="67861">
                  <c:v>226.33083399978199</c:v>
                </c:pt>
                <c:pt idx="67862">
                  <c:v>226.33168999982399</c:v>
                </c:pt>
                <c:pt idx="67863">
                  <c:v>226.33869399987799</c:v>
                </c:pt>
                <c:pt idx="67864">
                  <c:v>226.36515000021899</c:v>
                </c:pt>
                <c:pt idx="67865">
                  <c:v>226.37628900019899</c:v>
                </c:pt>
                <c:pt idx="67866">
                  <c:v>226.37694600007299</c:v>
                </c:pt>
                <c:pt idx="67867">
                  <c:v>226.37830199983</c:v>
                </c:pt>
                <c:pt idx="67868">
                  <c:v>226.37921100022101</c:v>
                </c:pt>
                <c:pt idx="67869">
                  <c:v>226.40016800005401</c:v>
                </c:pt>
                <c:pt idx="67870">
                  <c:v>226.400782999917</c:v>
                </c:pt>
                <c:pt idx="67871">
                  <c:v>226.40188800005402</c:v>
                </c:pt>
                <c:pt idx="67872">
                  <c:v>226.40266400003298</c:v>
                </c:pt>
                <c:pt idx="67873">
                  <c:v>226.41371400004499</c:v>
                </c:pt>
                <c:pt idx="67874">
                  <c:v>226.42835399983502</c:v>
                </c:pt>
                <c:pt idx="67875">
                  <c:v>226.428937000036</c:v>
                </c:pt>
                <c:pt idx="67876">
                  <c:v>226.43014499999401</c:v>
                </c:pt>
                <c:pt idx="67877">
                  <c:v>226.43096499996298</c:v>
                </c:pt>
                <c:pt idx="67878">
                  <c:v>226.43213399987798</c:v>
                </c:pt>
                <c:pt idx="67879">
                  <c:v>226.43282299986799</c:v>
                </c:pt>
                <c:pt idx="67880">
                  <c:v>226.434048000101</c:v>
                </c:pt>
                <c:pt idx="67881">
                  <c:v>226.434943000185</c:v>
                </c:pt>
                <c:pt idx="67882">
                  <c:v>226.44111199997403</c:v>
                </c:pt>
                <c:pt idx="67883">
                  <c:v>226.457740000114</c:v>
                </c:pt>
                <c:pt idx="67884">
                  <c:v>226.45811700022</c:v>
                </c:pt>
                <c:pt idx="67885">
                  <c:v>226.45883799987098</c:v>
                </c:pt>
                <c:pt idx="67886">
                  <c:v>226.45942600001902</c:v>
                </c:pt>
                <c:pt idx="67887">
                  <c:v>226.46123100003001</c:v>
                </c:pt>
                <c:pt idx="67888">
                  <c:v>226.46412699987098</c:v>
                </c:pt>
                <c:pt idx="67889">
                  <c:v>226.46472399992399</c:v>
                </c:pt>
                <c:pt idx="67890">
                  <c:v>226.465251999798</c:v>
                </c:pt>
                <c:pt idx="67891">
                  <c:v>226.46594199977699</c:v>
                </c:pt>
                <c:pt idx="67892">
                  <c:v>226.46679299987201</c:v>
                </c:pt>
                <c:pt idx="67893">
                  <c:v>226.47176500004198</c:v>
                </c:pt>
                <c:pt idx="67894">
                  <c:v>226.472448000095</c:v>
                </c:pt>
                <c:pt idx="67895">
                  <c:v>226.473791999978</c:v>
                </c:pt>
                <c:pt idx="67896">
                  <c:v>226.47471900017899</c:v>
                </c:pt>
                <c:pt idx="67897">
                  <c:v>226.492321000023</c:v>
                </c:pt>
                <c:pt idx="67898">
                  <c:v>226.50239299991802</c:v>
                </c:pt>
                <c:pt idx="67899">
                  <c:v>226.506069000151</c:v>
                </c:pt>
                <c:pt idx="67900">
                  <c:v>226.50669499989797</c:v>
                </c:pt>
                <c:pt idx="67901">
                  <c:v>226.50797699998199</c:v>
                </c:pt>
                <c:pt idx="67902">
                  <c:v>226.508897999792</c:v>
                </c:pt>
                <c:pt idx="67903">
                  <c:v>226.51468599997301</c:v>
                </c:pt>
                <c:pt idx="67904">
                  <c:v>226.51495799982501</c:v>
                </c:pt>
                <c:pt idx="67905">
                  <c:v>226.51557800008899</c:v>
                </c:pt>
                <c:pt idx="67906">
                  <c:v>226.51593299997299</c:v>
                </c:pt>
                <c:pt idx="67907">
                  <c:v>226.52374100016399</c:v>
                </c:pt>
                <c:pt idx="67908">
                  <c:v>226.52448000007999</c:v>
                </c:pt>
                <c:pt idx="67909">
                  <c:v>226.52591599990001</c:v>
                </c:pt>
                <c:pt idx="67910">
                  <c:v>226.526878000186</c:v>
                </c:pt>
                <c:pt idx="67911">
                  <c:v>226.53586600017601</c:v>
                </c:pt>
                <c:pt idx="67912">
                  <c:v>226.54175400020901</c:v>
                </c:pt>
                <c:pt idx="67913">
                  <c:v>226.54198899999699</c:v>
                </c:pt>
                <c:pt idx="67914">
                  <c:v>226.54209900019799</c:v>
                </c:pt>
                <c:pt idx="67915">
                  <c:v>226.54278900017701</c:v>
                </c:pt>
                <c:pt idx="67916">
                  <c:v>226.54330800014498</c:v>
                </c:pt>
                <c:pt idx="67917">
                  <c:v>226.56552499984102</c:v>
                </c:pt>
                <c:pt idx="67918">
                  <c:v>226.57153699992702</c:v>
                </c:pt>
                <c:pt idx="67919">
                  <c:v>226.57224300019101</c:v>
                </c:pt>
                <c:pt idx="67920">
                  <c:v>226.57366200019101</c:v>
                </c:pt>
                <c:pt idx="67921">
                  <c:v>226.574718999927</c:v>
                </c:pt>
                <c:pt idx="67922">
                  <c:v>226.57725799990601</c:v>
                </c:pt>
                <c:pt idx="67923">
                  <c:v>226.58838100005499</c:v>
                </c:pt>
                <c:pt idx="67924">
                  <c:v>226.58887399984403</c:v>
                </c:pt>
                <c:pt idx="67925">
                  <c:v>226.58967500001299</c:v>
                </c:pt>
                <c:pt idx="67926">
                  <c:v>226.58982499979101</c:v>
                </c:pt>
                <c:pt idx="67927">
                  <c:v>226.59054599989702</c:v>
                </c:pt>
                <c:pt idx="67928">
                  <c:v>226.591385000119</c:v>
                </c:pt>
                <c:pt idx="67929">
                  <c:v>226.602886999899</c:v>
                </c:pt>
                <c:pt idx="67930">
                  <c:v>226.602991000163</c:v>
                </c:pt>
                <c:pt idx="67931">
                  <c:v>226.603063999846</c:v>
                </c:pt>
                <c:pt idx="67932">
                  <c:v>226.60356200003599</c:v>
                </c:pt>
                <c:pt idx="67933">
                  <c:v>226.60366699983501</c:v>
                </c:pt>
                <c:pt idx="67934">
                  <c:v>226.603668999814</c:v>
                </c:pt>
                <c:pt idx="67935">
                  <c:v>226.60473899986698</c:v>
                </c:pt>
                <c:pt idx="67936">
                  <c:v>226.60497500009998</c:v>
                </c:pt>
                <c:pt idx="67937">
                  <c:v>226.60497600008898</c:v>
                </c:pt>
                <c:pt idx="67938">
                  <c:v>226.60587100017398</c:v>
                </c:pt>
                <c:pt idx="67939">
                  <c:v>226.60587100017398</c:v>
                </c:pt>
                <c:pt idx="67940">
                  <c:v>226.60587800009998</c:v>
                </c:pt>
                <c:pt idx="67941">
                  <c:v>226.60592000010999</c:v>
                </c:pt>
                <c:pt idx="67942">
                  <c:v>226.60664300019499</c:v>
                </c:pt>
                <c:pt idx="67943">
                  <c:v>226.60786300002599</c:v>
                </c:pt>
                <c:pt idx="67944">
                  <c:v>226.60919800000499</c:v>
                </c:pt>
                <c:pt idx="67945">
                  <c:v>226.61540399985799</c:v>
                </c:pt>
                <c:pt idx="67946">
                  <c:v>226.615704999858</c:v>
                </c:pt>
                <c:pt idx="67947">
                  <c:v>226.61628000014298</c:v>
                </c:pt>
                <c:pt idx="67948">
                  <c:v>226.61676500001698</c:v>
                </c:pt>
                <c:pt idx="67949">
                  <c:v>226.62127500007</c:v>
                </c:pt>
                <c:pt idx="67950">
                  <c:v>226.641605000168</c:v>
                </c:pt>
                <c:pt idx="67951">
                  <c:v>226.64203500016799</c:v>
                </c:pt>
                <c:pt idx="67952">
                  <c:v>226.64293700017802</c:v>
                </c:pt>
                <c:pt idx="67953">
                  <c:v>226.64305499983999</c:v>
                </c:pt>
                <c:pt idx="67954">
                  <c:v>226.643498000157</c:v>
                </c:pt>
                <c:pt idx="67955">
                  <c:v>226.64677900001999</c:v>
                </c:pt>
                <c:pt idx="67956">
                  <c:v>226.64728900008402</c:v>
                </c:pt>
                <c:pt idx="67957">
                  <c:v>226.64821399985098</c:v>
                </c:pt>
                <c:pt idx="67958">
                  <c:v>226.64892300008401</c:v>
                </c:pt>
                <c:pt idx="67959">
                  <c:v>226.66621999997</c:v>
                </c:pt>
                <c:pt idx="67960">
                  <c:v>226.67030499997</c:v>
                </c:pt>
                <c:pt idx="67961">
                  <c:v>226.67093300015</c:v>
                </c:pt>
                <c:pt idx="67962">
                  <c:v>226.67150799998097</c:v>
                </c:pt>
                <c:pt idx="67963">
                  <c:v>226.671863999854</c:v>
                </c:pt>
                <c:pt idx="67964">
                  <c:v>226.67200300020301</c:v>
                </c:pt>
                <c:pt idx="67965">
                  <c:v>226.67265200016098</c:v>
                </c:pt>
                <c:pt idx="67966">
                  <c:v>226.67286300020302</c:v>
                </c:pt>
                <c:pt idx="67967">
                  <c:v>226.67324699977999</c:v>
                </c:pt>
                <c:pt idx="67968">
                  <c:v>226.67508399990697</c:v>
                </c:pt>
                <c:pt idx="67969">
                  <c:v>226.67575500008698</c:v>
                </c:pt>
                <c:pt idx="67970">
                  <c:v>226.67672099987598</c:v>
                </c:pt>
                <c:pt idx="67971">
                  <c:v>226.67694099982302</c:v>
                </c:pt>
                <c:pt idx="67972">
                  <c:v>226.67709100005499</c:v>
                </c:pt>
                <c:pt idx="67973">
                  <c:v>226.67739899998099</c:v>
                </c:pt>
                <c:pt idx="67974">
                  <c:v>226.67785200019301</c:v>
                </c:pt>
                <c:pt idx="67975">
                  <c:v>226.67805899982301</c:v>
                </c:pt>
                <c:pt idx="67976">
                  <c:v>226.67853599978102</c:v>
                </c:pt>
                <c:pt idx="67977">
                  <c:v>226.68044900001399</c:v>
                </c:pt>
                <c:pt idx="67978">
                  <c:v>226.692407999962</c:v>
                </c:pt>
                <c:pt idx="67979">
                  <c:v>226.71088100014401</c:v>
                </c:pt>
                <c:pt idx="67980">
                  <c:v>226.71685700015499</c:v>
                </c:pt>
                <c:pt idx="67981">
                  <c:v>226.73054699998798</c:v>
                </c:pt>
                <c:pt idx="67982">
                  <c:v>226.73168199980802</c:v>
                </c:pt>
                <c:pt idx="67983">
                  <c:v>226.75076599989501</c:v>
                </c:pt>
                <c:pt idx="67984">
                  <c:v>226.77088999989701</c:v>
                </c:pt>
                <c:pt idx="67985">
                  <c:v>226.77295399989799</c:v>
                </c:pt>
                <c:pt idx="67986">
                  <c:v>226.78149100011001</c:v>
                </c:pt>
                <c:pt idx="67987">
                  <c:v>226.78214799998301</c:v>
                </c:pt>
                <c:pt idx="67988">
                  <c:v>226.78345399981401</c:v>
                </c:pt>
                <c:pt idx="67989">
                  <c:v>226.78441000016298</c:v>
                </c:pt>
                <c:pt idx="67990">
                  <c:v>226.785562999793</c:v>
                </c:pt>
                <c:pt idx="67991">
                  <c:v>226.786215000174</c:v>
                </c:pt>
                <c:pt idx="67992">
                  <c:v>226.787425000111</c:v>
                </c:pt>
                <c:pt idx="67993">
                  <c:v>226.78819700013199</c:v>
                </c:pt>
                <c:pt idx="67994">
                  <c:v>226.79716599986898</c:v>
                </c:pt>
                <c:pt idx="67995">
                  <c:v>226.79768199986898</c:v>
                </c:pt>
                <c:pt idx="67996">
                  <c:v>226.797752000038</c:v>
                </c:pt>
                <c:pt idx="67997">
                  <c:v>226.79832599987998</c:v>
                </c:pt>
                <c:pt idx="67998">
                  <c:v>226.79873900005902</c:v>
                </c:pt>
                <c:pt idx="67999">
                  <c:v>226.799406999816</c:v>
                </c:pt>
                <c:pt idx="68000">
                  <c:v>226.79948699987997</c:v>
                </c:pt>
                <c:pt idx="68001">
                  <c:v>226.79959700008101</c:v>
                </c:pt>
                <c:pt idx="68002">
                  <c:v>226.800487000218</c:v>
                </c:pt>
                <c:pt idx="68003">
                  <c:v>226.81157599981799</c:v>
                </c:pt>
                <c:pt idx="68004">
                  <c:v>226.81219900005001</c:v>
                </c:pt>
                <c:pt idx="68005">
                  <c:v>226.81337199992402</c:v>
                </c:pt>
                <c:pt idx="68006">
                  <c:v>226.814159999776</c:v>
                </c:pt>
                <c:pt idx="68007">
                  <c:v>226.81887599992402</c:v>
                </c:pt>
                <c:pt idx="68008">
                  <c:v>226.81921100002</c:v>
                </c:pt>
                <c:pt idx="68009">
                  <c:v>226.81987899977599</c:v>
                </c:pt>
                <c:pt idx="68010">
                  <c:v>226.820321000104</c:v>
                </c:pt>
                <c:pt idx="68011">
                  <c:v>226.848037999843</c:v>
                </c:pt>
                <c:pt idx="68012">
                  <c:v>226.84850099994901</c:v>
                </c:pt>
                <c:pt idx="68013">
                  <c:v>226.84939600003401</c:v>
                </c:pt>
                <c:pt idx="68014">
                  <c:v>226.84994700011799</c:v>
                </c:pt>
                <c:pt idx="68015">
                  <c:v>226.85692799996099</c:v>
                </c:pt>
                <c:pt idx="68016">
                  <c:v>226.859376999982</c:v>
                </c:pt>
                <c:pt idx="68017">
                  <c:v>226.866124000025</c:v>
                </c:pt>
                <c:pt idx="68018">
                  <c:v>226.86986000007801</c:v>
                </c:pt>
                <c:pt idx="68019">
                  <c:v>226.870317999782</c:v>
                </c:pt>
                <c:pt idx="68020">
                  <c:v>226.871109000057</c:v>
                </c:pt>
                <c:pt idx="68021">
                  <c:v>226.87167699996201</c:v>
                </c:pt>
                <c:pt idx="68022">
                  <c:v>226.87954100001599</c:v>
                </c:pt>
                <c:pt idx="68023">
                  <c:v>226.88560699998501</c:v>
                </c:pt>
                <c:pt idx="68024">
                  <c:v>226.888143999985</c:v>
                </c:pt>
                <c:pt idx="68025">
                  <c:v>226.888855000197</c:v>
                </c:pt>
                <c:pt idx="68026">
                  <c:v>226.889968999785</c:v>
                </c:pt>
                <c:pt idx="68027">
                  <c:v>226.89091299980598</c:v>
                </c:pt>
                <c:pt idx="68028">
                  <c:v>226.891743000123</c:v>
                </c:pt>
                <c:pt idx="68029">
                  <c:v>226.892349000081</c:v>
                </c:pt>
                <c:pt idx="68030">
                  <c:v>226.89365799987999</c:v>
                </c:pt>
                <c:pt idx="68031">
                  <c:v>226.894497000103</c:v>
                </c:pt>
                <c:pt idx="68032">
                  <c:v>226.89617300011301</c:v>
                </c:pt>
                <c:pt idx="68033">
                  <c:v>226.896875999955</c:v>
                </c:pt>
                <c:pt idx="68034">
                  <c:v>226.89789300011398</c:v>
                </c:pt>
                <c:pt idx="68035">
                  <c:v>226.89865199981702</c:v>
                </c:pt>
                <c:pt idx="68036">
                  <c:v>226.90006499988101</c:v>
                </c:pt>
                <c:pt idx="68037">
                  <c:v>226.90850700018902</c:v>
                </c:pt>
                <c:pt idx="68038">
                  <c:v>226.91539600009401</c:v>
                </c:pt>
                <c:pt idx="68039">
                  <c:v>226.91604500005201</c:v>
                </c:pt>
                <c:pt idx="68040">
                  <c:v>226.91728300014799</c:v>
                </c:pt>
                <c:pt idx="68041">
                  <c:v>226.91829599989399</c:v>
                </c:pt>
                <c:pt idx="68042">
                  <c:v>226.920929999778</c:v>
                </c:pt>
                <c:pt idx="68043">
                  <c:v>226.94499299995999</c:v>
                </c:pt>
                <c:pt idx="68044">
                  <c:v>226.94540600014003</c:v>
                </c:pt>
                <c:pt idx="68045">
                  <c:v>226.94630700016199</c:v>
                </c:pt>
                <c:pt idx="68046">
                  <c:v>226.94681900020399</c:v>
                </c:pt>
                <c:pt idx="68047">
                  <c:v>226.958381999793</c:v>
                </c:pt>
                <c:pt idx="68048">
                  <c:v>226.96029500002598</c:v>
                </c:pt>
                <c:pt idx="68049">
                  <c:v>226.960880000206</c:v>
                </c:pt>
                <c:pt idx="68050">
                  <c:v>226.962056000047</c:v>
                </c:pt>
                <c:pt idx="68051">
                  <c:v>226.96290200019499</c:v>
                </c:pt>
                <c:pt idx="68052">
                  <c:v>226.96796799982602</c:v>
                </c:pt>
                <c:pt idx="68053">
                  <c:v>226.96854300011103</c:v>
                </c:pt>
                <c:pt idx="68054">
                  <c:v>226.96966200010101</c:v>
                </c:pt>
                <c:pt idx="68055">
                  <c:v>226.97046499979402</c:v>
                </c:pt>
                <c:pt idx="68056">
                  <c:v>226.97540099989001</c:v>
                </c:pt>
                <c:pt idx="68057">
                  <c:v>226.98479800010298</c:v>
                </c:pt>
                <c:pt idx="68058">
                  <c:v>227.00415300005201</c:v>
                </c:pt>
                <c:pt idx="68059">
                  <c:v>227.00466000014703</c:v>
                </c:pt>
                <c:pt idx="68060">
                  <c:v>227.005499999904</c:v>
                </c:pt>
                <c:pt idx="68061">
                  <c:v>227.006210000126</c:v>
                </c:pt>
                <c:pt idx="68062">
                  <c:v>227.01405799989502</c:v>
                </c:pt>
                <c:pt idx="68063">
                  <c:v>227.01439299998998</c:v>
                </c:pt>
                <c:pt idx="68064">
                  <c:v>227.01468900004301</c:v>
                </c:pt>
                <c:pt idx="68065">
                  <c:v>227.01582499985298</c:v>
                </c:pt>
                <c:pt idx="68066">
                  <c:v>227.016691999779</c:v>
                </c:pt>
                <c:pt idx="68067">
                  <c:v>227.02470300009702</c:v>
                </c:pt>
                <c:pt idx="68068">
                  <c:v>227.02764199993899</c:v>
                </c:pt>
                <c:pt idx="68069">
                  <c:v>227.02807299992799</c:v>
                </c:pt>
                <c:pt idx="68070">
                  <c:v>227.02868899978</c:v>
                </c:pt>
                <c:pt idx="68071">
                  <c:v>227.02944000002302</c:v>
                </c:pt>
                <c:pt idx="68072">
                  <c:v>227.02948000005497</c:v>
                </c:pt>
                <c:pt idx="68073">
                  <c:v>227.03018999982299</c:v>
                </c:pt>
                <c:pt idx="68074">
                  <c:v>227.031358000203</c:v>
                </c:pt>
                <c:pt idx="68075">
                  <c:v>227.032701000098</c:v>
                </c:pt>
                <c:pt idx="68076">
                  <c:v>227.058180999847</c:v>
                </c:pt>
                <c:pt idx="68077">
                  <c:v>227.05878899978399</c:v>
                </c:pt>
                <c:pt idx="68078">
                  <c:v>227.05992800001601</c:v>
                </c:pt>
                <c:pt idx="68079">
                  <c:v>227.060788000017</c:v>
                </c:pt>
                <c:pt idx="68080">
                  <c:v>227.061097999921</c:v>
                </c:pt>
                <c:pt idx="68081">
                  <c:v>227.061749999847</c:v>
                </c:pt>
                <c:pt idx="68082">
                  <c:v>227.061891000175</c:v>
                </c:pt>
                <c:pt idx="68083">
                  <c:v>227.06305400015398</c:v>
                </c:pt>
                <c:pt idx="68084">
                  <c:v>227.06355399986899</c:v>
                </c:pt>
                <c:pt idx="68085">
                  <c:v>227.064555000197</c:v>
                </c:pt>
                <c:pt idx="68086">
                  <c:v>227.06541700017601</c:v>
                </c:pt>
                <c:pt idx="68087">
                  <c:v>227.065892000155</c:v>
                </c:pt>
                <c:pt idx="68088">
                  <c:v>227.06669499984801</c:v>
                </c:pt>
                <c:pt idx="68089">
                  <c:v>227.06727400009098</c:v>
                </c:pt>
                <c:pt idx="68090">
                  <c:v>227.068812000197</c:v>
                </c:pt>
                <c:pt idx="68091">
                  <c:v>227.06916000015499</c:v>
                </c:pt>
                <c:pt idx="68092">
                  <c:v>227.06987199990101</c:v>
                </c:pt>
                <c:pt idx="68093">
                  <c:v>227.07029299999698</c:v>
                </c:pt>
                <c:pt idx="68094">
                  <c:v>227.07897899999801</c:v>
                </c:pt>
                <c:pt idx="68095">
                  <c:v>227.089258999967</c:v>
                </c:pt>
                <c:pt idx="68096">
                  <c:v>227.08977199999899</c:v>
                </c:pt>
                <c:pt idx="68097">
                  <c:v>227.0906990002</c:v>
                </c:pt>
                <c:pt idx="68098">
                  <c:v>227.091357000063</c:v>
                </c:pt>
                <c:pt idx="68099">
                  <c:v>227.09238700008402</c:v>
                </c:pt>
                <c:pt idx="68100">
                  <c:v>227.09285600012601</c:v>
                </c:pt>
                <c:pt idx="68101">
                  <c:v>227.09321000002001</c:v>
                </c:pt>
                <c:pt idx="68102">
                  <c:v>227.09391499984102</c:v>
                </c:pt>
                <c:pt idx="68103">
                  <c:v>227.09499599977698</c:v>
                </c:pt>
                <c:pt idx="68104">
                  <c:v>227.09503799978799</c:v>
                </c:pt>
                <c:pt idx="68105">
                  <c:v>227.095273000031</c:v>
                </c:pt>
                <c:pt idx="68106">
                  <c:v>227.09535600006299</c:v>
                </c:pt>
                <c:pt idx="68107">
                  <c:v>227.09591100010499</c:v>
                </c:pt>
                <c:pt idx="68108">
                  <c:v>227.09608200011598</c:v>
                </c:pt>
                <c:pt idx="68109">
                  <c:v>227.096277999862</c:v>
                </c:pt>
                <c:pt idx="68110">
                  <c:v>227.09883200013701</c:v>
                </c:pt>
                <c:pt idx="68111">
                  <c:v>227.099112999894</c:v>
                </c:pt>
                <c:pt idx="68112">
                  <c:v>227.09983200002102</c:v>
                </c:pt>
                <c:pt idx="68113">
                  <c:v>227.099904000169</c:v>
                </c:pt>
                <c:pt idx="68114">
                  <c:v>227.09997399988401</c:v>
                </c:pt>
                <c:pt idx="68115">
                  <c:v>227.10004000009502</c:v>
                </c:pt>
                <c:pt idx="68116">
                  <c:v>227.100866</c:v>
                </c:pt>
                <c:pt idx="68117">
                  <c:v>227.10147999987302</c:v>
                </c:pt>
                <c:pt idx="68118">
                  <c:v>227.10181299998999</c:v>
                </c:pt>
                <c:pt idx="68119">
                  <c:v>227.10241000004299</c:v>
                </c:pt>
                <c:pt idx="68120">
                  <c:v>227.109899999959</c:v>
                </c:pt>
                <c:pt idx="68121">
                  <c:v>227.13292500020501</c:v>
                </c:pt>
                <c:pt idx="68122">
                  <c:v>227.140917999804</c:v>
                </c:pt>
                <c:pt idx="68123">
                  <c:v>227.14839999980501</c:v>
                </c:pt>
                <c:pt idx="68124">
                  <c:v>227.156594999996</c:v>
                </c:pt>
                <c:pt idx="68125">
                  <c:v>227.16437200006101</c:v>
                </c:pt>
                <c:pt idx="68126">
                  <c:v>227.17164599998699</c:v>
                </c:pt>
                <c:pt idx="68127">
                  <c:v>227.17230299986099</c:v>
                </c:pt>
                <c:pt idx="68128">
                  <c:v>227.17356100019899</c:v>
                </c:pt>
                <c:pt idx="68129">
                  <c:v>227.17421700008299</c:v>
                </c:pt>
                <c:pt idx="68130">
                  <c:v>227.174599000136</c:v>
                </c:pt>
                <c:pt idx="68131">
                  <c:v>227.174814000136</c:v>
                </c:pt>
                <c:pt idx="68132">
                  <c:v>227.174842999829</c:v>
                </c:pt>
                <c:pt idx="68133">
                  <c:v>227.17588200020998</c:v>
                </c:pt>
                <c:pt idx="68134">
                  <c:v>227.17654699999898</c:v>
                </c:pt>
                <c:pt idx="68135">
                  <c:v>227.17724099993501</c:v>
                </c:pt>
                <c:pt idx="68136">
                  <c:v>227.17788399995601</c:v>
                </c:pt>
                <c:pt idx="68137">
                  <c:v>227.17928400015802</c:v>
                </c:pt>
                <c:pt idx="68138">
                  <c:v>227.18017899978798</c:v>
                </c:pt>
                <c:pt idx="68139">
                  <c:v>227.19293799991598</c:v>
                </c:pt>
                <c:pt idx="68140">
                  <c:v>227.19326900005399</c:v>
                </c:pt>
                <c:pt idx="68141">
                  <c:v>227.19400799996902</c:v>
                </c:pt>
                <c:pt idx="68142">
                  <c:v>227.19449399983199</c:v>
                </c:pt>
                <c:pt idx="68143">
                  <c:v>227.20127899992801</c:v>
                </c:pt>
                <c:pt idx="68144">
                  <c:v>227.22080399989798</c:v>
                </c:pt>
                <c:pt idx="68145">
                  <c:v>227.24487999994298</c:v>
                </c:pt>
                <c:pt idx="68146">
                  <c:v>227.24613399986899</c:v>
                </c:pt>
                <c:pt idx="68147">
                  <c:v>227.258421999977</c:v>
                </c:pt>
                <c:pt idx="68148">
                  <c:v>227.26227600014599</c:v>
                </c:pt>
                <c:pt idx="68149">
                  <c:v>227.26282199982899</c:v>
                </c:pt>
                <c:pt idx="68150">
                  <c:v>227.26388399996702</c:v>
                </c:pt>
                <c:pt idx="68151">
                  <c:v>227.264569999988</c:v>
                </c:pt>
                <c:pt idx="68152">
                  <c:v>227.26587899978699</c:v>
                </c:pt>
                <c:pt idx="68153">
                  <c:v>227.26742399981902</c:v>
                </c:pt>
                <c:pt idx="68154">
                  <c:v>227.26802299985098</c:v>
                </c:pt>
                <c:pt idx="68155">
                  <c:v>227.26928400015802</c:v>
                </c:pt>
                <c:pt idx="68156">
                  <c:v>227.27023300012601</c:v>
                </c:pt>
                <c:pt idx="68157">
                  <c:v>227.27025199992499</c:v>
                </c:pt>
                <c:pt idx="68158">
                  <c:v>227.27055299992497</c:v>
                </c:pt>
                <c:pt idx="68159">
                  <c:v>227.27105100011599</c:v>
                </c:pt>
                <c:pt idx="68160">
                  <c:v>227.271839999957</c:v>
                </c:pt>
                <c:pt idx="68161">
                  <c:v>227.276440999958</c:v>
                </c:pt>
                <c:pt idx="68162">
                  <c:v>227.27648599993699</c:v>
                </c:pt>
                <c:pt idx="68163">
                  <c:v>227.27710299977801</c:v>
                </c:pt>
                <c:pt idx="68164">
                  <c:v>227.27714199982</c:v>
                </c:pt>
                <c:pt idx="68165">
                  <c:v>227.27839700019101</c:v>
                </c:pt>
                <c:pt idx="68166">
                  <c:v>227.27842599988401</c:v>
                </c:pt>
                <c:pt idx="68167">
                  <c:v>227.27934900012698</c:v>
                </c:pt>
                <c:pt idx="68168">
                  <c:v>227.27974100007401</c:v>
                </c:pt>
                <c:pt idx="68169">
                  <c:v>227.28920500003298</c:v>
                </c:pt>
                <c:pt idx="68170">
                  <c:v>227.28984700006501</c:v>
                </c:pt>
                <c:pt idx="68171">
                  <c:v>227.29104300014998</c:v>
                </c:pt>
                <c:pt idx="68172">
                  <c:v>227.291874000002</c:v>
                </c:pt>
                <c:pt idx="68173">
                  <c:v>227.29419699999099</c:v>
                </c:pt>
                <c:pt idx="68174">
                  <c:v>227.312483999867</c:v>
                </c:pt>
                <c:pt idx="68175">
                  <c:v>227.313141000195</c:v>
                </c:pt>
                <c:pt idx="68176">
                  <c:v>227.314493999983</c:v>
                </c:pt>
                <c:pt idx="68177">
                  <c:v>227.315513000121</c:v>
                </c:pt>
                <c:pt idx="68178">
                  <c:v>227.32693599982602</c:v>
                </c:pt>
                <c:pt idx="68179">
                  <c:v>227.33046299981601</c:v>
                </c:pt>
                <c:pt idx="68180">
                  <c:v>227.337903999796</c:v>
                </c:pt>
                <c:pt idx="68181">
                  <c:v>227.341525000156</c:v>
                </c:pt>
                <c:pt idx="68182">
                  <c:v>227.34480700000799</c:v>
                </c:pt>
                <c:pt idx="68183">
                  <c:v>227.35341299994599</c:v>
                </c:pt>
                <c:pt idx="68184">
                  <c:v>227.35409899996702</c:v>
                </c:pt>
                <c:pt idx="68185">
                  <c:v>227.35548499986101</c:v>
                </c:pt>
                <c:pt idx="68186">
                  <c:v>227.35649500009399</c:v>
                </c:pt>
                <c:pt idx="68187">
                  <c:v>227.36018900013701</c:v>
                </c:pt>
                <c:pt idx="68188">
                  <c:v>227.363472999968</c:v>
                </c:pt>
                <c:pt idx="68189">
                  <c:v>227.36394000003202</c:v>
                </c:pt>
                <c:pt idx="68190">
                  <c:v>227.36481099991499</c:v>
                </c:pt>
                <c:pt idx="68191">
                  <c:v>227.36549199998899</c:v>
                </c:pt>
                <c:pt idx="68192">
                  <c:v>227.37334600014901</c:v>
                </c:pt>
                <c:pt idx="68193">
                  <c:v>227.37623600005401</c:v>
                </c:pt>
                <c:pt idx="68194">
                  <c:v>227.376900999843</c:v>
                </c:pt>
                <c:pt idx="68195">
                  <c:v>227.378186999885</c:v>
                </c:pt>
                <c:pt idx="68196">
                  <c:v>227.378986000076</c:v>
                </c:pt>
                <c:pt idx="68197">
                  <c:v>227.402832999814</c:v>
                </c:pt>
                <c:pt idx="68198">
                  <c:v>227.40339800020502</c:v>
                </c:pt>
                <c:pt idx="68199">
                  <c:v>227.403605999825</c:v>
                </c:pt>
                <c:pt idx="68200">
                  <c:v>227.404442000079</c:v>
                </c:pt>
                <c:pt idx="68201">
                  <c:v>227.40525100016299</c:v>
                </c:pt>
                <c:pt idx="68202">
                  <c:v>227.42192499981601</c:v>
                </c:pt>
                <c:pt idx="68203">
                  <c:v>227.42195299997499</c:v>
                </c:pt>
                <c:pt idx="68204">
                  <c:v>227.422578000187</c:v>
                </c:pt>
                <c:pt idx="68205">
                  <c:v>227.42374700010203</c:v>
                </c:pt>
                <c:pt idx="68206">
                  <c:v>227.42461999996502</c:v>
                </c:pt>
                <c:pt idx="68207">
                  <c:v>227.43353799978598</c:v>
                </c:pt>
                <c:pt idx="68208">
                  <c:v>227.450406000116</c:v>
                </c:pt>
                <c:pt idx="68209">
                  <c:v>227.46445599977898</c:v>
                </c:pt>
                <c:pt idx="68210">
                  <c:v>227.46678900011798</c:v>
                </c:pt>
                <c:pt idx="68211">
                  <c:v>227.467316999991</c:v>
                </c:pt>
                <c:pt idx="68212">
                  <c:v>227.46815399977999</c:v>
                </c:pt>
                <c:pt idx="68213">
                  <c:v>227.468741999928</c:v>
                </c:pt>
                <c:pt idx="68214">
                  <c:v>227.48349199991901</c:v>
                </c:pt>
                <c:pt idx="68215">
                  <c:v>227.48979600009901</c:v>
                </c:pt>
                <c:pt idx="68216">
                  <c:v>227.50742900007</c:v>
                </c:pt>
                <c:pt idx="68217">
                  <c:v>227.508123999996</c:v>
                </c:pt>
                <c:pt idx="68218">
                  <c:v>227.509461999943</c:v>
                </c:pt>
                <c:pt idx="68219">
                  <c:v>227.51043300013399</c:v>
                </c:pt>
                <c:pt idx="68220">
                  <c:v>227.51627099978501</c:v>
                </c:pt>
                <c:pt idx="68221">
                  <c:v>227.51686799983798</c:v>
                </c:pt>
                <c:pt idx="68222">
                  <c:v>227.517416999944</c:v>
                </c:pt>
                <c:pt idx="68223">
                  <c:v>227.51808700013399</c:v>
                </c:pt>
                <c:pt idx="68224">
                  <c:v>227.51814399998599</c:v>
                </c:pt>
                <c:pt idx="68225">
                  <c:v>227.51897999978598</c:v>
                </c:pt>
                <c:pt idx="68226">
                  <c:v>227.51920900009199</c:v>
                </c:pt>
                <c:pt idx="68227">
                  <c:v>227.52007600001801</c:v>
                </c:pt>
                <c:pt idx="68228">
                  <c:v>227.53226299982899</c:v>
                </c:pt>
                <c:pt idx="68229">
                  <c:v>227.53293300001999</c:v>
                </c:pt>
                <c:pt idx="68230">
                  <c:v>227.53409599999898</c:v>
                </c:pt>
                <c:pt idx="68231">
                  <c:v>227.53462899981901</c:v>
                </c:pt>
                <c:pt idx="68232">
                  <c:v>227.53494500011502</c:v>
                </c:pt>
                <c:pt idx="68233">
                  <c:v>227.55940700017101</c:v>
                </c:pt>
                <c:pt idx="68234">
                  <c:v>227.584553999804</c:v>
                </c:pt>
                <c:pt idx="68235">
                  <c:v>227.58521700006801</c:v>
                </c:pt>
                <c:pt idx="68236">
                  <c:v>227.58660799991</c:v>
                </c:pt>
                <c:pt idx="68237">
                  <c:v>227.58745000009998</c:v>
                </c:pt>
                <c:pt idx="68238">
                  <c:v>227.58806199999501</c:v>
                </c:pt>
                <c:pt idx="68239">
                  <c:v>227.58874700002701</c:v>
                </c:pt>
                <c:pt idx="68240">
                  <c:v>227.59468000003801</c:v>
                </c:pt>
                <c:pt idx="68241">
                  <c:v>227.612418999797</c:v>
                </c:pt>
                <c:pt idx="68242">
                  <c:v>227.61278600000799</c:v>
                </c:pt>
                <c:pt idx="68243">
                  <c:v>227.613055999881</c:v>
                </c:pt>
                <c:pt idx="68244">
                  <c:v>227.61307900009302</c:v>
                </c:pt>
                <c:pt idx="68245">
                  <c:v>227.61351400004</c:v>
                </c:pt>
                <c:pt idx="68246">
                  <c:v>227.61373000003002</c:v>
                </c:pt>
                <c:pt idx="68247">
                  <c:v>227.61413099988201</c:v>
                </c:pt>
                <c:pt idx="68248">
                  <c:v>227.61479500013502</c:v>
                </c:pt>
                <c:pt idx="68249">
                  <c:v>227.614850000009</c:v>
                </c:pt>
                <c:pt idx="68250">
                  <c:v>227.614918000199</c:v>
                </c:pt>
                <c:pt idx="68251">
                  <c:v>227.61570800003</c:v>
                </c:pt>
                <c:pt idx="68252">
                  <c:v>227.616129000125</c:v>
                </c:pt>
                <c:pt idx="68253">
                  <c:v>227.648212000076</c:v>
                </c:pt>
                <c:pt idx="68254">
                  <c:v>227.648774000044</c:v>
                </c:pt>
                <c:pt idx="68255">
                  <c:v>227.64948599979098</c:v>
                </c:pt>
                <c:pt idx="68256">
                  <c:v>227.650628999981</c:v>
                </c:pt>
                <c:pt idx="68257">
                  <c:v>227.650731999801</c:v>
                </c:pt>
                <c:pt idx="68258">
                  <c:v>227.65142199978001</c:v>
                </c:pt>
                <c:pt idx="68259">
                  <c:v>227.65143800006601</c:v>
                </c:pt>
                <c:pt idx="68260">
                  <c:v>227.652753999791</c:v>
                </c:pt>
                <c:pt idx="68261">
                  <c:v>227.65367300007702</c:v>
                </c:pt>
                <c:pt idx="68262">
                  <c:v>227.66103999992902</c:v>
                </c:pt>
                <c:pt idx="68263">
                  <c:v>227.66163300002501</c:v>
                </c:pt>
                <c:pt idx="68264">
                  <c:v>227.66290500021501</c:v>
                </c:pt>
                <c:pt idx="68265">
                  <c:v>227.663681000194</c:v>
                </c:pt>
                <c:pt idx="68266">
                  <c:v>227.67492899993101</c:v>
                </c:pt>
                <c:pt idx="68267">
                  <c:v>227.675266000005</c:v>
                </c:pt>
                <c:pt idx="68268">
                  <c:v>227.67587999987799</c:v>
                </c:pt>
                <c:pt idx="68269">
                  <c:v>227.67637700007901</c:v>
                </c:pt>
                <c:pt idx="68270">
                  <c:v>227.681670000038</c:v>
                </c:pt>
                <c:pt idx="68271">
                  <c:v>227.69003299981702</c:v>
                </c:pt>
                <c:pt idx="68272">
                  <c:v>227.69058399990101</c:v>
                </c:pt>
                <c:pt idx="68273">
                  <c:v>227.691523999965</c:v>
                </c:pt>
                <c:pt idx="68274">
                  <c:v>227.69222799979599</c:v>
                </c:pt>
                <c:pt idx="68275">
                  <c:v>227.69459600021898</c:v>
                </c:pt>
                <c:pt idx="68276">
                  <c:v>227.69526499996502</c:v>
                </c:pt>
                <c:pt idx="68277">
                  <c:v>227.69642000002901</c:v>
                </c:pt>
                <c:pt idx="68278">
                  <c:v>227.69723600003999</c:v>
                </c:pt>
                <c:pt idx="68279">
                  <c:v>227.70844800015701</c:v>
                </c:pt>
                <c:pt idx="68280">
                  <c:v>227.70885199997699</c:v>
                </c:pt>
                <c:pt idx="68281">
                  <c:v>227.70953200006198</c:v>
                </c:pt>
                <c:pt idx="68282">
                  <c:v>227.70971099998798</c:v>
                </c:pt>
                <c:pt idx="68283">
                  <c:v>227.71043300008299</c:v>
                </c:pt>
                <c:pt idx="68284">
                  <c:v>227.710524000031</c:v>
                </c:pt>
                <c:pt idx="68285">
                  <c:v>227.711049999925</c:v>
                </c:pt>
                <c:pt idx="68286">
                  <c:v>227.711483999883</c:v>
                </c:pt>
                <c:pt idx="68287">
                  <c:v>227.716263999809</c:v>
                </c:pt>
                <c:pt idx="68288">
                  <c:v>227.722743999947</c:v>
                </c:pt>
                <c:pt idx="68289">
                  <c:v>227.72277900003201</c:v>
                </c:pt>
                <c:pt idx="68290">
                  <c:v>227.72339699986298</c:v>
                </c:pt>
                <c:pt idx="68291">
                  <c:v>227.72442499990498</c:v>
                </c:pt>
                <c:pt idx="68292">
                  <c:v>227.72459499992601</c:v>
                </c:pt>
                <c:pt idx="68293">
                  <c:v>227.725175000159</c:v>
                </c:pt>
                <c:pt idx="68294">
                  <c:v>227.727242000128</c:v>
                </c:pt>
                <c:pt idx="68295">
                  <c:v>227.72790099997999</c:v>
                </c:pt>
                <c:pt idx="68296">
                  <c:v>227.729089000149</c:v>
                </c:pt>
                <c:pt idx="68297">
                  <c:v>227.73001099994801</c:v>
                </c:pt>
                <c:pt idx="68298">
                  <c:v>227.74429499986499</c:v>
                </c:pt>
                <c:pt idx="68299">
                  <c:v>227.74967399982398</c:v>
                </c:pt>
                <c:pt idx="68300">
                  <c:v>227.75012400006699</c:v>
                </c:pt>
                <c:pt idx="68301">
                  <c:v>227.75095099996099</c:v>
                </c:pt>
                <c:pt idx="68302">
                  <c:v>227.75146899994002</c:v>
                </c:pt>
                <c:pt idx="68303">
                  <c:v>227.76353300014298</c:v>
                </c:pt>
                <c:pt idx="68304">
                  <c:v>227.76576600017501</c:v>
                </c:pt>
                <c:pt idx="68305">
                  <c:v>227.76688700014299</c:v>
                </c:pt>
                <c:pt idx="68306">
                  <c:v>227.76761200020701</c:v>
                </c:pt>
                <c:pt idx="68307">
                  <c:v>227.768959000059</c:v>
                </c:pt>
                <c:pt idx="68308">
                  <c:v>227.76998100016499</c:v>
                </c:pt>
                <c:pt idx="68309">
                  <c:v>227.771354000196</c:v>
                </c:pt>
                <c:pt idx="68310">
                  <c:v>227.776642000208</c:v>
                </c:pt>
                <c:pt idx="68311">
                  <c:v>227.77712600009099</c:v>
                </c:pt>
                <c:pt idx="68312">
                  <c:v>227.77777400005999</c:v>
                </c:pt>
                <c:pt idx="68313">
                  <c:v>227.77856099992201</c:v>
                </c:pt>
                <c:pt idx="68314">
                  <c:v>227.77872000005999</c:v>
                </c:pt>
                <c:pt idx="68315">
                  <c:v>227.79643200010401</c:v>
                </c:pt>
                <c:pt idx="68316">
                  <c:v>227.79713599993499</c:v>
                </c:pt>
                <c:pt idx="68317">
                  <c:v>227.80207499999898</c:v>
                </c:pt>
                <c:pt idx="68318">
                  <c:v>227.80259799992498</c:v>
                </c:pt>
                <c:pt idx="68319">
                  <c:v>227.803606000179</c:v>
                </c:pt>
                <c:pt idx="68320">
                  <c:v>227.80429900012601</c:v>
                </c:pt>
                <c:pt idx="68321">
                  <c:v>227.809396999873</c:v>
                </c:pt>
                <c:pt idx="68322">
                  <c:v>227.809958999841</c:v>
                </c:pt>
                <c:pt idx="68323">
                  <c:v>227.810957000201</c:v>
                </c:pt>
                <c:pt idx="68324">
                  <c:v>227.81170600001099</c:v>
                </c:pt>
                <c:pt idx="68325">
                  <c:v>227.81996499998002</c:v>
                </c:pt>
                <c:pt idx="68326">
                  <c:v>227.821631000097</c:v>
                </c:pt>
                <c:pt idx="68327">
                  <c:v>227.82212899983202</c:v>
                </c:pt>
                <c:pt idx="68328">
                  <c:v>227.823051000086</c:v>
                </c:pt>
                <c:pt idx="68329">
                  <c:v>227.823750999959</c:v>
                </c:pt>
                <c:pt idx="68330">
                  <c:v>227.82377600014999</c:v>
                </c:pt>
                <c:pt idx="68331">
                  <c:v>227.82429500011798</c:v>
                </c:pt>
                <c:pt idx="68332">
                  <c:v>227.82528400011799</c:v>
                </c:pt>
                <c:pt idx="68333">
                  <c:v>227.82606900000201</c:v>
                </c:pt>
                <c:pt idx="68334">
                  <c:v>227.836064999792</c:v>
                </c:pt>
                <c:pt idx="68335">
                  <c:v>227.84604800017399</c:v>
                </c:pt>
                <c:pt idx="68336">
                  <c:v>227.846067999962</c:v>
                </c:pt>
                <c:pt idx="68337">
                  <c:v>227.84674400008899</c:v>
                </c:pt>
                <c:pt idx="68338">
                  <c:v>227.84808100004699</c:v>
                </c:pt>
                <c:pt idx="68339">
                  <c:v>227.84910900008899</c:v>
                </c:pt>
                <c:pt idx="68340">
                  <c:v>227.85361700016401</c:v>
                </c:pt>
                <c:pt idx="68341">
                  <c:v>227.856432999942</c:v>
                </c:pt>
                <c:pt idx="68342">
                  <c:v>227.87481600016599</c:v>
                </c:pt>
                <c:pt idx="68343">
                  <c:v>227.883705999829</c:v>
                </c:pt>
                <c:pt idx="68344">
                  <c:v>227.88432400011501</c:v>
                </c:pt>
                <c:pt idx="68345">
                  <c:v>227.88571299997699</c:v>
                </c:pt>
                <c:pt idx="68346">
                  <c:v>227.88656300008299</c:v>
                </c:pt>
                <c:pt idx="68347">
                  <c:v>227.88864699987201</c:v>
                </c:pt>
                <c:pt idx="68348">
                  <c:v>227.889921000041</c:v>
                </c:pt>
                <c:pt idx="68349">
                  <c:v>227.89593800007401</c:v>
                </c:pt>
                <c:pt idx="68350">
                  <c:v>227.916285999981</c:v>
                </c:pt>
                <c:pt idx="68351">
                  <c:v>227.91680399996</c:v>
                </c:pt>
                <c:pt idx="68352">
                  <c:v>227.91779699991801</c:v>
                </c:pt>
                <c:pt idx="68353">
                  <c:v>227.918536999823</c:v>
                </c:pt>
                <c:pt idx="68354">
                  <c:v>227.92204300003499</c:v>
                </c:pt>
                <c:pt idx="68355">
                  <c:v>227.92490600022501</c:v>
                </c:pt>
                <c:pt idx="68356">
                  <c:v>227.925610000056</c:v>
                </c:pt>
                <c:pt idx="68357">
                  <c:v>227.926946000025</c:v>
                </c:pt>
                <c:pt idx="68358">
                  <c:v>227.927802000067</c:v>
                </c:pt>
                <c:pt idx="68359">
                  <c:v>227.93493800008898</c:v>
                </c:pt>
                <c:pt idx="68360">
                  <c:v>227.93533200001499</c:v>
                </c:pt>
                <c:pt idx="68361">
                  <c:v>227.935804000026</c:v>
                </c:pt>
                <c:pt idx="68362">
                  <c:v>227.93596300016299</c:v>
                </c:pt>
                <c:pt idx="68363">
                  <c:v>227.93671099998301</c:v>
                </c:pt>
                <c:pt idx="68364">
                  <c:v>227.93678200014202</c:v>
                </c:pt>
                <c:pt idx="68365">
                  <c:v>227.937199999814</c:v>
                </c:pt>
                <c:pt idx="68366">
                  <c:v>227.93755700013199</c:v>
                </c:pt>
                <c:pt idx="68367">
                  <c:v>227.945715999794</c:v>
                </c:pt>
                <c:pt idx="68368">
                  <c:v>227.946367000186</c:v>
                </c:pt>
                <c:pt idx="68369">
                  <c:v>227.94757700012201</c:v>
                </c:pt>
                <c:pt idx="68370">
                  <c:v>227.94844700001698</c:v>
                </c:pt>
                <c:pt idx="68371">
                  <c:v>227.956002000155</c:v>
                </c:pt>
                <c:pt idx="68372">
                  <c:v>227.956348000134</c:v>
                </c:pt>
                <c:pt idx="68373">
                  <c:v>227.956991000155</c:v>
                </c:pt>
                <c:pt idx="68374">
                  <c:v>227.95744399991199</c:v>
                </c:pt>
                <c:pt idx="68375">
                  <c:v>227.97266199995602</c:v>
                </c:pt>
                <c:pt idx="68376">
                  <c:v>227.97787299987201</c:v>
                </c:pt>
                <c:pt idx="68377">
                  <c:v>227.9784870002</c:v>
                </c:pt>
                <c:pt idx="68378">
                  <c:v>227.97955599980901</c:v>
                </c:pt>
                <c:pt idx="68379">
                  <c:v>227.98032999980899</c:v>
                </c:pt>
                <c:pt idx="68380">
                  <c:v>227.982928000074</c:v>
                </c:pt>
                <c:pt idx="68381">
                  <c:v>227.997317999779</c:v>
                </c:pt>
                <c:pt idx="68382">
                  <c:v>227.99782299989599</c:v>
                </c:pt>
                <c:pt idx="68383">
                  <c:v>227.99897799995898</c:v>
                </c:pt>
                <c:pt idx="68384">
                  <c:v>227.99966599995898</c:v>
                </c:pt>
                <c:pt idx="68385">
                  <c:v>228.001640999991</c:v>
                </c:pt>
                <c:pt idx="68386">
                  <c:v>228.00458399979101</c:v>
                </c:pt>
                <c:pt idx="68387">
                  <c:v>228.00528100015001</c:v>
                </c:pt>
                <c:pt idx="68388">
                  <c:v>228.00534999987502</c:v>
                </c:pt>
                <c:pt idx="68389">
                  <c:v>228.00651799980102</c:v>
                </c:pt>
                <c:pt idx="68390">
                  <c:v>228.00732499990698</c:v>
                </c:pt>
                <c:pt idx="68391">
                  <c:v>228.009949999886</c:v>
                </c:pt>
                <c:pt idx="68392">
                  <c:v>228.02473399997299</c:v>
                </c:pt>
                <c:pt idx="68393">
                  <c:v>228.036665000217</c:v>
                </c:pt>
                <c:pt idx="68394">
                  <c:v>228.037314000175</c:v>
                </c:pt>
                <c:pt idx="68395">
                  <c:v>228.03863099988999</c:v>
                </c:pt>
                <c:pt idx="68396">
                  <c:v>228.03955700010101</c:v>
                </c:pt>
                <c:pt idx="68397">
                  <c:v>228.04056699987899</c:v>
                </c:pt>
                <c:pt idx="68398">
                  <c:v>228.04286400014399</c:v>
                </c:pt>
                <c:pt idx="68399">
                  <c:v>228.045209999891</c:v>
                </c:pt>
                <c:pt idx="68400">
                  <c:v>228.06578700010499</c:v>
                </c:pt>
                <c:pt idx="68401">
                  <c:v>228.06640799990402</c:v>
                </c:pt>
                <c:pt idx="68402">
                  <c:v>228.06756199997801</c:v>
                </c:pt>
                <c:pt idx="68403">
                  <c:v>228.06833200002001</c:v>
                </c:pt>
                <c:pt idx="68404">
                  <c:v>228.07372999977801</c:v>
                </c:pt>
                <c:pt idx="68405">
                  <c:v>228.10237700014099</c:v>
                </c:pt>
                <c:pt idx="68406">
                  <c:v>228.10301299978101</c:v>
                </c:pt>
                <c:pt idx="68407">
                  <c:v>228.10402000004601</c:v>
                </c:pt>
                <c:pt idx="68408">
                  <c:v>228.105262000099</c:v>
                </c:pt>
                <c:pt idx="68409">
                  <c:v>228.11455900000502</c:v>
                </c:pt>
                <c:pt idx="68410">
                  <c:v>228.13485300002802</c:v>
                </c:pt>
                <c:pt idx="68411">
                  <c:v>228.135189000113</c:v>
                </c:pt>
                <c:pt idx="68412">
                  <c:v>228.13576299995398</c:v>
                </c:pt>
                <c:pt idx="68413">
                  <c:v>228.136208999785</c:v>
                </c:pt>
                <c:pt idx="68414">
                  <c:v>228.13908599982801</c:v>
                </c:pt>
                <c:pt idx="68415">
                  <c:v>228.139119999923</c:v>
                </c:pt>
                <c:pt idx="68416">
                  <c:v>228.13970900005998</c:v>
                </c:pt>
                <c:pt idx="68417">
                  <c:v>228.139799000018</c:v>
                </c:pt>
                <c:pt idx="68418">
                  <c:v>228.14089699977498</c:v>
                </c:pt>
                <c:pt idx="68419">
                  <c:v>228.141209000114</c:v>
                </c:pt>
                <c:pt idx="68420">
                  <c:v>228.14173200004001</c:v>
                </c:pt>
                <c:pt idx="68421">
                  <c:v>228.142095999828</c:v>
                </c:pt>
                <c:pt idx="68422">
                  <c:v>228.14718100016702</c:v>
                </c:pt>
                <c:pt idx="68423">
                  <c:v>228.14786199978599</c:v>
                </c:pt>
                <c:pt idx="68424">
                  <c:v>228.149098999892</c:v>
                </c:pt>
                <c:pt idx="68425">
                  <c:v>228.14999499996702</c:v>
                </c:pt>
                <c:pt idx="68426">
                  <c:v>228.155098000115</c:v>
                </c:pt>
                <c:pt idx="68427">
                  <c:v>228.155423999851</c:v>
                </c:pt>
                <c:pt idx="68428">
                  <c:v>228.15738999997799</c:v>
                </c:pt>
                <c:pt idx="68429">
                  <c:v>228.15756399995701</c:v>
                </c:pt>
                <c:pt idx="68430">
                  <c:v>228.15796599979799</c:v>
                </c:pt>
                <c:pt idx="68431">
                  <c:v>228.15812199996799</c:v>
                </c:pt>
                <c:pt idx="68432">
                  <c:v>228.15872299997801</c:v>
                </c:pt>
                <c:pt idx="68433">
                  <c:v>228.15878800019999</c:v>
                </c:pt>
                <c:pt idx="68434">
                  <c:v>228.15885699992498</c:v>
                </c:pt>
                <c:pt idx="68435">
                  <c:v>228.15929699981999</c:v>
                </c:pt>
                <c:pt idx="68436">
                  <c:v>228.15965200015802</c:v>
                </c:pt>
                <c:pt idx="68437">
                  <c:v>228.159944999788</c:v>
                </c:pt>
                <c:pt idx="68438">
                  <c:v>228.16376699984102</c:v>
                </c:pt>
                <c:pt idx="68439">
                  <c:v>228.16846700015898</c:v>
                </c:pt>
                <c:pt idx="68440">
                  <c:v>228.16915900011699</c:v>
                </c:pt>
                <c:pt idx="68441">
                  <c:v>228.17033499995802</c:v>
                </c:pt>
                <c:pt idx="68442">
                  <c:v>228.17114899998998</c:v>
                </c:pt>
                <c:pt idx="68443">
                  <c:v>228.18264899979098</c:v>
                </c:pt>
                <c:pt idx="68444">
                  <c:v>228.20314199998302</c:v>
                </c:pt>
                <c:pt idx="68445">
                  <c:v>228.205737999815</c:v>
                </c:pt>
                <c:pt idx="68446">
                  <c:v>228.215180000006</c:v>
                </c:pt>
                <c:pt idx="68447">
                  <c:v>228.21531599993199</c:v>
                </c:pt>
                <c:pt idx="68448">
                  <c:v>228.21618699981599</c:v>
                </c:pt>
                <c:pt idx="68449">
                  <c:v>228.22046500004899</c:v>
                </c:pt>
                <c:pt idx="68450">
                  <c:v>228.22086499991198</c:v>
                </c:pt>
                <c:pt idx="68451">
                  <c:v>228.22159199995397</c:v>
                </c:pt>
                <c:pt idx="68452">
                  <c:v>228.22179600007001</c:v>
                </c:pt>
                <c:pt idx="68453">
                  <c:v>228.223003000039</c:v>
                </c:pt>
                <c:pt idx="68454">
                  <c:v>228.22312900007</c:v>
                </c:pt>
                <c:pt idx="68455">
                  <c:v>228.223225999954</c:v>
                </c:pt>
                <c:pt idx="68456">
                  <c:v>228.224826999849</c:v>
                </c:pt>
                <c:pt idx="68457">
                  <c:v>228.22573900020799</c:v>
                </c:pt>
                <c:pt idx="68458">
                  <c:v>228.22620599981701</c:v>
                </c:pt>
                <c:pt idx="68459">
                  <c:v>228.22667999980598</c:v>
                </c:pt>
                <c:pt idx="68460">
                  <c:v>228.231261000019</c:v>
                </c:pt>
                <c:pt idx="68461">
                  <c:v>228.23198600008197</c:v>
                </c:pt>
                <c:pt idx="68462">
                  <c:v>228.232799000124</c:v>
                </c:pt>
                <c:pt idx="68463">
                  <c:v>228.233345999797</c:v>
                </c:pt>
                <c:pt idx="68464">
                  <c:v>228.23381599982801</c:v>
                </c:pt>
                <c:pt idx="68465">
                  <c:v>228.23427100001902</c:v>
                </c:pt>
                <c:pt idx="68466">
                  <c:v>228.23842199977599</c:v>
                </c:pt>
                <c:pt idx="68467">
                  <c:v>228.238991000125</c:v>
                </c:pt>
                <c:pt idx="68468">
                  <c:v>228.24012499995601</c:v>
                </c:pt>
                <c:pt idx="68469">
                  <c:v>228.241028999946</c:v>
                </c:pt>
                <c:pt idx="68470">
                  <c:v>228.250736000063</c:v>
                </c:pt>
                <c:pt idx="68471">
                  <c:v>228.252532000169</c:v>
                </c:pt>
                <c:pt idx="68472">
                  <c:v>228.25269199984101</c:v>
                </c:pt>
                <c:pt idx="68473">
                  <c:v>228.252872000211</c:v>
                </c:pt>
                <c:pt idx="68474">
                  <c:v>228.25350899984102</c:v>
                </c:pt>
                <c:pt idx="68475">
                  <c:v>228.253939999831</c:v>
                </c:pt>
                <c:pt idx="68476">
                  <c:v>228.27831499989699</c:v>
                </c:pt>
                <c:pt idx="68477">
                  <c:v>228.27895999989701</c:v>
                </c:pt>
                <c:pt idx="68478">
                  <c:v>228.280380999876</c:v>
                </c:pt>
                <c:pt idx="68479">
                  <c:v>228.28136699990799</c:v>
                </c:pt>
                <c:pt idx="68480">
                  <c:v>228.283145000204</c:v>
                </c:pt>
                <c:pt idx="68481">
                  <c:v>228.28390699987702</c:v>
                </c:pt>
                <c:pt idx="68482">
                  <c:v>228.28526000012002</c:v>
                </c:pt>
                <c:pt idx="68483">
                  <c:v>228.286197000215</c:v>
                </c:pt>
                <c:pt idx="68484">
                  <c:v>228.287103000184</c:v>
                </c:pt>
                <c:pt idx="68485">
                  <c:v>228.28771400008898</c:v>
                </c:pt>
                <c:pt idx="68486">
                  <c:v>228.28885099988801</c:v>
                </c:pt>
                <c:pt idx="68487">
                  <c:v>228.28961999994098</c:v>
                </c:pt>
                <c:pt idx="68488">
                  <c:v>228.30798599989001</c:v>
                </c:pt>
                <c:pt idx="68489">
                  <c:v>228.314200000113</c:v>
                </c:pt>
                <c:pt idx="68490">
                  <c:v>228.314933000092</c:v>
                </c:pt>
                <c:pt idx="68491">
                  <c:v>228.316276999976</c:v>
                </c:pt>
                <c:pt idx="68492">
                  <c:v>228.317209000124</c:v>
                </c:pt>
                <c:pt idx="68493">
                  <c:v>228.33749600022199</c:v>
                </c:pt>
                <c:pt idx="68494">
                  <c:v>228.342140000222</c:v>
                </c:pt>
                <c:pt idx="68495">
                  <c:v>228.342560999863</c:v>
                </c:pt>
                <c:pt idx="68496">
                  <c:v>228.343298999789</c:v>
                </c:pt>
                <c:pt idx="68497">
                  <c:v>228.34380599988401</c:v>
                </c:pt>
                <c:pt idx="68498">
                  <c:v>228.34423299991599</c:v>
                </c:pt>
                <c:pt idx="68499">
                  <c:v>228.34539399991598</c:v>
                </c:pt>
                <c:pt idx="68500">
                  <c:v>228.35122400010698</c:v>
                </c:pt>
                <c:pt idx="68501">
                  <c:v>228.35558899987501</c:v>
                </c:pt>
                <c:pt idx="68502">
                  <c:v>228.35620700016</c:v>
                </c:pt>
                <c:pt idx="68503">
                  <c:v>228.35740500022399</c:v>
                </c:pt>
                <c:pt idx="68504">
                  <c:v>228.358258999833</c:v>
                </c:pt>
                <c:pt idx="68505">
                  <c:v>228.35905400006499</c:v>
                </c:pt>
                <c:pt idx="68506">
                  <c:v>228.400374000102</c:v>
                </c:pt>
                <c:pt idx="68507">
                  <c:v>228.416521999861</c:v>
                </c:pt>
                <c:pt idx="68508">
                  <c:v>228.41728100002001</c:v>
                </c:pt>
                <c:pt idx="68509">
                  <c:v>228.41810699992399</c:v>
                </c:pt>
                <c:pt idx="68510">
                  <c:v>228.41836899988201</c:v>
                </c:pt>
                <c:pt idx="68511">
                  <c:v>228.41858699984999</c:v>
                </c:pt>
                <c:pt idx="68512">
                  <c:v>228.41876700022101</c:v>
                </c:pt>
                <c:pt idx="68513">
                  <c:v>228.41900899993499</c:v>
                </c:pt>
                <c:pt idx="68514">
                  <c:v>228.41955600006199</c:v>
                </c:pt>
                <c:pt idx="68515">
                  <c:v>228.41983099988201</c:v>
                </c:pt>
                <c:pt idx="68516">
                  <c:v>228.42009499981901</c:v>
                </c:pt>
                <c:pt idx="68517">
                  <c:v>228.42022900022101</c:v>
                </c:pt>
                <c:pt idx="68518">
                  <c:v>228.42030699985099</c:v>
                </c:pt>
                <c:pt idx="68519">
                  <c:v>228.42097600005201</c:v>
                </c:pt>
                <c:pt idx="68520">
                  <c:v>228.42109300017898</c:v>
                </c:pt>
                <c:pt idx="68521">
                  <c:v>228.44168800020199</c:v>
                </c:pt>
                <c:pt idx="68522">
                  <c:v>228.44235399998001</c:v>
                </c:pt>
                <c:pt idx="68523">
                  <c:v>228.44321399998</c:v>
                </c:pt>
                <c:pt idx="68524">
                  <c:v>228.443486999822</c:v>
                </c:pt>
                <c:pt idx="68525">
                  <c:v>228.44440200015001</c:v>
                </c:pt>
                <c:pt idx="68526">
                  <c:v>228.47333500021699</c:v>
                </c:pt>
                <c:pt idx="68527">
                  <c:v>228.47384699980398</c:v>
                </c:pt>
                <c:pt idx="68528">
                  <c:v>228.47472400007899</c:v>
                </c:pt>
                <c:pt idx="68529">
                  <c:v>228.475290000005</c:v>
                </c:pt>
                <c:pt idx="68530">
                  <c:v>228.486889000123</c:v>
                </c:pt>
                <c:pt idx="68531">
                  <c:v>228.49071800010202</c:v>
                </c:pt>
                <c:pt idx="68532">
                  <c:v>228.49269200014498</c:v>
                </c:pt>
                <c:pt idx="68533">
                  <c:v>228.493409999828</c:v>
                </c:pt>
                <c:pt idx="68534">
                  <c:v>228.49474299982802</c:v>
                </c:pt>
                <c:pt idx="68535">
                  <c:v>228.495590999955</c:v>
                </c:pt>
                <c:pt idx="68536">
                  <c:v>228.49570500011302</c:v>
                </c:pt>
                <c:pt idx="68537">
                  <c:v>228.51019700010499</c:v>
                </c:pt>
                <c:pt idx="68538">
                  <c:v>228.52232300010601</c:v>
                </c:pt>
                <c:pt idx="68539">
                  <c:v>228.54990699988699</c:v>
                </c:pt>
                <c:pt idx="68540">
                  <c:v>228.55038099987701</c:v>
                </c:pt>
                <c:pt idx="68541">
                  <c:v>228.551188999972</c:v>
                </c:pt>
                <c:pt idx="68542">
                  <c:v>228.551730000162</c:v>
                </c:pt>
                <c:pt idx="68543">
                  <c:v>228.55176900020501</c:v>
                </c:pt>
                <c:pt idx="68544">
                  <c:v>228.55957899992001</c:v>
                </c:pt>
                <c:pt idx="68545">
                  <c:v>228.56037000019501</c:v>
                </c:pt>
                <c:pt idx="68546">
                  <c:v>228.56154400005801</c:v>
                </c:pt>
                <c:pt idx="68547">
                  <c:v>228.56241399995199</c:v>
                </c:pt>
                <c:pt idx="68548">
                  <c:v>228.56566700011101</c:v>
                </c:pt>
                <c:pt idx="68549">
                  <c:v>228.56630500018503</c:v>
                </c:pt>
                <c:pt idx="68550">
                  <c:v>228.567453999858</c:v>
                </c:pt>
                <c:pt idx="68551">
                  <c:v>228.56826399993199</c:v>
                </c:pt>
                <c:pt idx="68552">
                  <c:v>228.57048100013301</c:v>
                </c:pt>
                <c:pt idx="68553">
                  <c:v>228.57942900009201</c:v>
                </c:pt>
                <c:pt idx="68554">
                  <c:v>228.579977000208</c:v>
                </c:pt>
                <c:pt idx="68555">
                  <c:v>228.58093300010202</c:v>
                </c:pt>
                <c:pt idx="68556">
                  <c:v>228.58169499977498</c:v>
                </c:pt>
                <c:pt idx="68557">
                  <c:v>228.58187500014498</c:v>
                </c:pt>
                <c:pt idx="68558">
                  <c:v>228.59053599995602</c:v>
                </c:pt>
                <c:pt idx="68559">
                  <c:v>228.59090100018798</c:v>
                </c:pt>
                <c:pt idx="68560">
                  <c:v>228.59164600003999</c:v>
                </c:pt>
                <c:pt idx="68561">
                  <c:v>228.592171999935</c:v>
                </c:pt>
                <c:pt idx="68562">
                  <c:v>228.60264700011598</c:v>
                </c:pt>
                <c:pt idx="68563">
                  <c:v>228.619109000192</c:v>
                </c:pt>
                <c:pt idx="68564">
                  <c:v>228.61977200000101</c:v>
                </c:pt>
                <c:pt idx="68565">
                  <c:v>228.62125600022401</c:v>
                </c:pt>
                <c:pt idx="68566">
                  <c:v>228.62228299982198</c:v>
                </c:pt>
                <c:pt idx="68567">
                  <c:v>228.623720000086</c:v>
                </c:pt>
                <c:pt idx="68568">
                  <c:v>228.63114800020401</c:v>
                </c:pt>
                <c:pt idx="68569">
                  <c:v>228.63186999984401</c:v>
                </c:pt>
                <c:pt idx="68570">
                  <c:v>228.63314599999202</c:v>
                </c:pt>
                <c:pt idx="68571">
                  <c:v>228.63400999995</c:v>
                </c:pt>
                <c:pt idx="68572">
                  <c:v>228.634460000193</c:v>
                </c:pt>
                <c:pt idx="68573">
                  <c:v>228.647795000142</c:v>
                </c:pt>
                <c:pt idx="68574">
                  <c:v>228.64979099995199</c:v>
                </c:pt>
                <c:pt idx="68575">
                  <c:v>228.65026499994201</c:v>
                </c:pt>
                <c:pt idx="68576">
                  <c:v>228.65121699987799</c:v>
                </c:pt>
                <c:pt idx="68577">
                  <c:v>228.65193300003702</c:v>
                </c:pt>
                <c:pt idx="68578">
                  <c:v>228.65391200002699</c:v>
                </c:pt>
                <c:pt idx="68579">
                  <c:v>228.65462099980499</c:v>
                </c:pt>
                <c:pt idx="68580">
                  <c:v>228.655890000027</c:v>
                </c:pt>
                <c:pt idx="68581">
                  <c:v>228.656790000059</c:v>
                </c:pt>
                <c:pt idx="68582">
                  <c:v>228.65878699985799</c:v>
                </c:pt>
                <c:pt idx="68583">
                  <c:v>228.65994199992201</c:v>
                </c:pt>
                <c:pt idx="68584">
                  <c:v>228.66022600010101</c:v>
                </c:pt>
                <c:pt idx="68585">
                  <c:v>228.66305900015502</c:v>
                </c:pt>
                <c:pt idx="68586">
                  <c:v>228.663290999975</c:v>
                </c:pt>
                <c:pt idx="68587">
                  <c:v>228.66408600020799</c:v>
                </c:pt>
                <c:pt idx="68588">
                  <c:v>228.66425499978502</c:v>
                </c:pt>
                <c:pt idx="68589">
                  <c:v>228.666152000187</c:v>
                </c:pt>
                <c:pt idx="68590">
                  <c:v>228.666343999975</c:v>
                </c:pt>
                <c:pt idx="68591">
                  <c:v>228.66664899993302</c:v>
                </c:pt>
                <c:pt idx="68592">
                  <c:v>228.66680100014401</c:v>
                </c:pt>
                <c:pt idx="68593">
                  <c:v>228.667546999986</c:v>
                </c:pt>
                <c:pt idx="68594">
                  <c:v>228.66761100021898</c:v>
                </c:pt>
                <c:pt idx="68595">
                  <c:v>228.66767799996501</c:v>
                </c:pt>
                <c:pt idx="68596">
                  <c:v>228.66774400017601</c:v>
                </c:pt>
                <c:pt idx="68597">
                  <c:v>228.667804999986</c:v>
                </c:pt>
                <c:pt idx="68598">
                  <c:v>228.66824799984801</c:v>
                </c:pt>
                <c:pt idx="68599">
                  <c:v>228.668980999827</c:v>
                </c:pt>
                <c:pt idx="68600">
                  <c:v>228.66931299995397</c:v>
                </c:pt>
                <c:pt idx="68601">
                  <c:v>228.669703999912</c:v>
                </c:pt>
                <c:pt idx="68602">
                  <c:v>228.66999000007098</c:v>
                </c:pt>
                <c:pt idx="68603">
                  <c:v>228.67099799987</c:v>
                </c:pt>
                <c:pt idx="68604">
                  <c:v>228.680187000009</c:v>
                </c:pt>
                <c:pt idx="68605">
                  <c:v>228.68058799986099</c:v>
                </c:pt>
                <c:pt idx="68606">
                  <c:v>228.68134300006199</c:v>
                </c:pt>
                <c:pt idx="68607">
                  <c:v>228.681885999776</c:v>
                </c:pt>
                <c:pt idx="68608">
                  <c:v>228.68912900003099</c:v>
                </c:pt>
                <c:pt idx="68609">
                  <c:v>228.68975700021099</c:v>
                </c:pt>
                <c:pt idx="68610">
                  <c:v>228.691038999841</c:v>
                </c:pt>
                <c:pt idx="68611">
                  <c:v>228.69194299983002</c:v>
                </c:pt>
                <c:pt idx="68612">
                  <c:v>228.69856099987302</c:v>
                </c:pt>
                <c:pt idx="68613">
                  <c:v>228.69927400006398</c:v>
                </c:pt>
                <c:pt idx="68614">
                  <c:v>228.69975299999999</c:v>
                </c:pt>
                <c:pt idx="68615">
                  <c:v>228.70052799998999</c:v>
                </c:pt>
                <c:pt idx="68616">
                  <c:v>228.70137900008498</c:v>
                </c:pt>
                <c:pt idx="68617">
                  <c:v>228.72351800015102</c:v>
                </c:pt>
                <c:pt idx="68618">
                  <c:v>228.724203000183</c:v>
                </c:pt>
                <c:pt idx="68619">
                  <c:v>228.72557800019402</c:v>
                </c:pt>
                <c:pt idx="68620">
                  <c:v>228.72562400016201</c:v>
                </c:pt>
                <c:pt idx="68621">
                  <c:v>228.72653800004602</c:v>
                </c:pt>
                <c:pt idx="68622">
                  <c:v>228.72729099981299</c:v>
                </c:pt>
                <c:pt idx="68623">
                  <c:v>228.75921200011302</c:v>
                </c:pt>
                <c:pt idx="68624">
                  <c:v>228.76282000015598</c:v>
                </c:pt>
                <c:pt idx="68625">
                  <c:v>228.76350700016701</c:v>
                </c:pt>
                <c:pt idx="68626">
                  <c:v>228.76477499994502</c:v>
                </c:pt>
                <c:pt idx="68627">
                  <c:v>228.765674999976</c:v>
                </c:pt>
                <c:pt idx="68628">
                  <c:v>228.76602399992402</c:v>
                </c:pt>
                <c:pt idx="68629">
                  <c:v>228.77286499988202</c:v>
                </c:pt>
                <c:pt idx="68630">
                  <c:v>228.77430700009398</c:v>
                </c:pt>
                <c:pt idx="68631">
                  <c:v>228.778617999978</c:v>
                </c:pt>
                <c:pt idx="68632">
                  <c:v>228.77905799987201</c:v>
                </c:pt>
                <c:pt idx="68633">
                  <c:v>228.779968999788</c:v>
                </c:pt>
                <c:pt idx="68634">
                  <c:v>228.78058700007298</c:v>
                </c:pt>
                <c:pt idx="68635">
                  <c:v>228.79476900016002</c:v>
                </c:pt>
                <c:pt idx="68636">
                  <c:v>228.79570499981099</c:v>
                </c:pt>
                <c:pt idx="68637">
                  <c:v>228.79626699977899</c:v>
                </c:pt>
                <c:pt idx="68638">
                  <c:v>228.797302000202</c:v>
                </c:pt>
                <c:pt idx="68639">
                  <c:v>228.79807299977898</c:v>
                </c:pt>
                <c:pt idx="68640">
                  <c:v>228.800529000182</c:v>
                </c:pt>
                <c:pt idx="68641">
                  <c:v>228.80483000017099</c:v>
                </c:pt>
                <c:pt idx="68642">
                  <c:v>228.80524799984403</c:v>
                </c:pt>
                <c:pt idx="68643">
                  <c:v>228.80603400017199</c:v>
                </c:pt>
                <c:pt idx="68644">
                  <c:v>228.80659900010801</c:v>
                </c:pt>
                <c:pt idx="68645">
                  <c:v>228.81282600019401</c:v>
                </c:pt>
                <c:pt idx="68646">
                  <c:v>228.81347500015102</c:v>
                </c:pt>
                <c:pt idx="68647">
                  <c:v>228.814658999908</c:v>
                </c:pt>
                <c:pt idx="68648">
                  <c:v>228.81542499999298</c:v>
                </c:pt>
                <c:pt idx="68649">
                  <c:v>228.81668699983399</c:v>
                </c:pt>
                <c:pt idx="68650">
                  <c:v>228.81738400019401</c:v>
                </c:pt>
                <c:pt idx="68651">
                  <c:v>228.81864700002501</c:v>
                </c:pt>
                <c:pt idx="68652">
                  <c:v>228.819999999814</c:v>
                </c:pt>
                <c:pt idx="68653">
                  <c:v>228.82022000021601</c:v>
                </c:pt>
                <c:pt idx="68654">
                  <c:v>228.82720799998398</c:v>
                </c:pt>
                <c:pt idx="68655">
                  <c:v>228.84277999992202</c:v>
                </c:pt>
                <c:pt idx="68656">
                  <c:v>228.84429399982699</c:v>
                </c:pt>
                <c:pt idx="68657">
                  <c:v>228.844824000134</c:v>
                </c:pt>
                <c:pt idx="68658">
                  <c:v>228.84566299990101</c:v>
                </c:pt>
                <c:pt idx="68659">
                  <c:v>228.846359999806</c:v>
                </c:pt>
                <c:pt idx="68660">
                  <c:v>228.84735199977499</c:v>
                </c:pt>
                <c:pt idx="68661">
                  <c:v>228.848044000187</c:v>
                </c:pt>
                <c:pt idx="68662">
                  <c:v>228.84805500007099</c:v>
                </c:pt>
                <c:pt idx="68663">
                  <c:v>228.84935599995501</c:v>
                </c:pt>
                <c:pt idx="68664">
                  <c:v>228.850290000082</c:v>
                </c:pt>
                <c:pt idx="68665">
                  <c:v>228.851399000177</c:v>
                </c:pt>
                <c:pt idx="68666">
                  <c:v>228.85178400019799</c:v>
                </c:pt>
                <c:pt idx="68667">
                  <c:v>228.85253899994399</c:v>
                </c:pt>
                <c:pt idx="68668">
                  <c:v>228.853119000177</c:v>
                </c:pt>
                <c:pt idx="68669">
                  <c:v>228.85538599985</c:v>
                </c:pt>
                <c:pt idx="68670">
                  <c:v>228.856294999786</c:v>
                </c:pt>
                <c:pt idx="68671">
                  <c:v>228.85671799986</c:v>
                </c:pt>
                <c:pt idx="68672">
                  <c:v>228.85757499989199</c:v>
                </c:pt>
                <c:pt idx="68673">
                  <c:v>228.85810800016702</c:v>
                </c:pt>
                <c:pt idx="68674">
                  <c:v>228.86976600011599</c:v>
                </c:pt>
                <c:pt idx="68675">
                  <c:v>228.87700799992601</c:v>
                </c:pt>
                <c:pt idx="68676">
                  <c:v>228.877512000053</c:v>
                </c:pt>
                <c:pt idx="68677">
                  <c:v>228.878340999926</c:v>
                </c:pt>
                <c:pt idx="68678">
                  <c:v>228.87899099987399</c:v>
                </c:pt>
                <c:pt idx="68679">
                  <c:v>228.88218300022302</c:v>
                </c:pt>
                <c:pt idx="68680">
                  <c:v>228.882682999937</c:v>
                </c:pt>
                <c:pt idx="68681">
                  <c:v>228.88275400009599</c:v>
                </c:pt>
                <c:pt idx="68682">
                  <c:v>228.88340300005399</c:v>
                </c:pt>
                <c:pt idx="68683">
                  <c:v>228.88365400012799</c:v>
                </c:pt>
                <c:pt idx="68684">
                  <c:v>228.884420000213</c:v>
                </c:pt>
                <c:pt idx="68685">
                  <c:v>228.88460600006499</c:v>
                </c:pt>
                <c:pt idx="68686">
                  <c:v>228.88547299999101</c:v>
                </c:pt>
                <c:pt idx="68687">
                  <c:v>228.88560699993801</c:v>
                </c:pt>
                <c:pt idx="68688">
                  <c:v>228.89306900015001</c:v>
                </c:pt>
                <c:pt idx="68689">
                  <c:v>228.89608900004501</c:v>
                </c:pt>
                <c:pt idx="68690">
                  <c:v>228.90343100016202</c:v>
                </c:pt>
                <c:pt idx="68691">
                  <c:v>228.904062999845</c:v>
                </c:pt>
                <c:pt idx="68692">
                  <c:v>228.90537400007798</c:v>
                </c:pt>
                <c:pt idx="68693">
                  <c:v>228.90636600004601</c:v>
                </c:pt>
                <c:pt idx="68694">
                  <c:v>228.91443800017399</c:v>
                </c:pt>
                <c:pt idx="68695">
                  <c:v>228.91503800019498</c:v>
                </c:pt>
                <c:pt idx="68696">
                  <c:v>228.91615199978301</c:v>
                </c:pt>
                <c:pt idx="68697">
                  <c:v>228.91694999998398</c:v>
                </c:pt>
                <c:pt idx="68698">
                  <c:v>228.92084900013199</c:v>
                </c:pt>
                <c:pt idx="68699">
                  <c:v>228.93249299977401</c:v>
                </c:pt>
                <c:pt idx="68700">
                  <c:v>228.940384999987</c:v>
                </c:pt>
                <c:pt idx="68701">
                  <c:v>228.94672199981801</c:v>
                </c:pt>
                <c:pt idx="68702">
                  <c:v>228.96041800004198</c:v>
                </c:pt>
                <c:pt idx="68703">
                  <c:v>228.972543000054</c:v>
                </c:pt>
                <c:pt idx="68704">
                  <c:v>228.97298899988499</c:v>
                </c:pt>
                <c:pt idx="68705">
                  <c:v>228.97331700005401</c:v>
                </c:pt>
                <c:pt idx="68706">
                  <c:v>228.97381099983201</c:v>
                </c:pt>
                <c:pt idx="68707">
                  <c:v>228.97438100016998</c:v>
                </c:pt>
                <c:pt idx="68708">
                  <c:v>228.98703200007702</c:v>
                </c:pt>
                <c:pt idx="68709">
                  <c:v>228.99301999996098</c:v>
                </c:pt>
                <c:pt idx="68710">
                  <c:v>228.99722600004603</c:v>
                </c:pt>
                <c:pt idx="68711">
                  <c:v>228.99784099990902</c:v>
                </c:pt>
                <c:pt idx="68712">
                  <c:v>228.99922799979299</c:v>
                </c:pt>
                <c:pt idx="68713">
                  <c:v>229.00006400004699</c:v>
                </c:pt>
                <c:pt idx="68714">
                  <c:v>229.00243699996201</c:v>
                </c:pt>
                <c:pt idx="68715">
                  <c:v>229.00300699984601</c:v>
                </c:pt>
                <c:pt idx="68716">
                  <c:v>229.00404499978302</c:v>
                </c:pt>
                <c:pt idx="68717">
                  <c:v>229.00475899996297</c:v>
                </c:pt>
                <c:pt idx="68718">
                  <c:v>229.01717000013301</c:v>
                </c:pt>
                <c:pt idx="68719">
                  <c:v>229.01766699987999</c:v>
                </c:pt>
                <c:pt idx="68720">
                  <c:v>229.01845800015499</c:v>
                </c:pt>
                <c:pt idx="68721">
                  <c:v>229.019712000081</c:v>
                </c:pt>
                <c:pt idx="68722">
                  <c:v>229.02059599982701</c:v>
                </c:pt>
                <c:pt idx="68723">
                  <c:v>229.02915900021898</c:v>
                </c:pt>
                <c:pt idx="68724">
                  <c:v>229.02981700008198</c:v>
                </c:pt>
                <c:pt idx="68725">
                  <c:v>229.03092700016703</c:v>
                </c:pt>
                <c:pt idx="68726">
                  <c:v>229.03222900003999</c:v>
                </c:pt>
                <c:pt idx="68727">
                  <c:v>229.045686000063</c:v>
                </c:pt>
                <c:pt idx="68728">
                  <c:v>229.04703499989398</c:v>
                </c:pt>
                <c:pt idx="68729">
                  <c:v>229.05442299997898</c:v>
                </c:pt>
                <c:pt idx="68730">
                  <c:v>229.06111700012801</c:v>
                </c:pt>
                <c:pt idx="68731">
                  <c:v>229.061496000213</c:v>
                </c:pt>
                <c:pt idx="68732">
                  <c:v>229.06215900002201</c:v>
                </c:pt>
                <c:pt idx="68733">
                  <c:v>229.06273299986401</c:v>
                </c:pt>
                <c:pt idx="68734">
                  <c:v>229.063067999959</c:v>
                </c:pt>
                <c:pt idx="68735">
                  <c:v>229.063438000139</c:v>
                </c:pt>
                <c:pt idx="68736">
                  <c:v>229.064037000171</c:v>
                </c:pt>
                <c:pt idx="68737">
                  <c:v>229.06405499998002</c:v>
                </c:pt>
                <c:pt idx="68738">
                  <c:v>229.06454900021299</c:v>
                </c:pt>
                <c:pt idx="68739">
                  <c:v>229.06491899993802</c:v>
                </c:pt>
                <c:pt idx="68740">
                  <c:v>229.066356000203</c:v>
                </c:pt>
                <c:pt idx="68741">
                  <c:v>229.06780499988599</c:v>
                </c:pt>
                <c:pt idx="68742">
                  <c:v>229.07784100016201</c:v>
                </c:pt>
                <c:pt idx="68743">
                  <c:v>229.07927899996099</c:v>
                </c:pt>
                <c:pt idx="68744">
                  <c:v>229.07991000010898</c:v>
                </c:pt>
                <c:pt idx="68745">
                  <c:v>229.08109699983399</c:v>
                </c:pt>
                <c:pt idx="68746">
                  <c:v>229.08199899984498</c:v>
                </c:pt>
                <c:pt idx="68747">
                  <c:v>229.10472500007</c:v>
                </c:pt>
                <c:pt idx="68748">
                  <c:v>229.105318000165</c:v>
                </c:pt>
                <c:pt idx="68749">
                  <c:v>229.10660600018599</c:v>
                </c:pt>
                <c:pt idx="68750">
                  <c:v>229.10744199998501</c:v>
                </c:pt>
                <c:pt idx="68751">
                  <c:v>229.11125100017603</c:v>
                </c:pt>
                <c:pt idx="68752">
                  <c:v>229.11815399993398</c:v>
                </c:pt>
                <c:pt idx="68753">
                  <c:v>229.118887999902</c:v>
                </c:pt>
                <c:pt idx="68754">
                  <c:v>229.120083999987</c:v>
                </c:pt>
                <c:pt idx="68755">
                  <c:v>229.12094999992399</c:v>
                </c:pt>
                <c:pt idx="68756">
                  <c:v>229.121488000146</c:v>
                </c:pt>
                <c:pt idx="68757">
                  <c:v>229.12197400000798</c:v>
                </c:pt>
                <c:pt idx="68758">
                  <c:v>229.127805000189</c:v>
                </c:pt>
                <c:pt idx="68759">
                  <c:v>229.12846100007297</c:v>
                </c:pt>
                <c:pt idx="68760">
                  <c:v>229.12963499993501</c:v>
                </c:pt>
                <c:pt idx="68761">
                  <c:v>229.13041399988202</c:v>
                </c:pt>
                <c:pt idx="68762">
                  <c:v>229.13453699993602</c:v>
                </c:pt>
                <c:pt idx="68763">
                  <c:v>229.13514699985097</c:v>
                </c:pt>
                <c:pt idx="68764">
                  <c:v>229.136300999925</c:v>
                </c:pt>
                <c:pt idx="68765">
                  <c:v>229.13712699983</c:v>
                </c:pt>
                <c:pt idx="68766">
                  <c:v>229.14085599995801</c:v>
                </c:pt>
                <c:pt idx="68767">
                  <c:v>229.165953000119</c:v>
                </c:pt>
                <c:pt idx="68768">
                  <c:v>229.166609999992</c:v>
                </c:pt>
                <c:pt idx="68769">
                  <c:v>229.16764899991901</c:v>
                </c:pt>
                <c:pt idx="68770">
                  <c:v>229.168389999813</c:v>
                </c:pt>
                <c:pt idx="68771">
                  <c:v>229.17212299989799</c:v>
                </c:pt>
                <c:pt idx="68772">
                  <c:v>229.176147000089</c:v>
                </c:pt>
                <c:pt idx="68773">
                  <c:v>229.18132199993101</c:v>
                </c:pt>
                <c:pt idx="68774">
                  <c:v>229.18182000012101</c:v>
                </c:pt>
                <c:pt idx="68775">
                  <c:v>229.18290899997299</c:v>
                </c:pt>
                <c:pt idx="68776">
                  <c:v>229.18364199995199</c:v>
                </c:pt>
                <c:pt idx="68777">
                  <c:v>229.18471599996298</c:v>
                </c:pt>
                <c:pt idx="68778">
                  <c:v>229.18522300005799</c:v>
                </c:pt>
                <c:pt idx="68779">
                  <c:v>229.18608999998401</c:v>
                </c:pt>
                <c:pt idx="68780">
                  <c:v>229.18672500009001</c:v>
                </c:pt>
                <c:pt idx="68781">
                  <c:v>229.19007800010101</c:v>
                </c:pt>
                <c:pt idx="68782">
                  <c:v>229.198634000113</c:v>
                </c:pt>
                <c:pt idx="68783">
                  <c:v>229.19894999995398</c:v>
                </c:pt>
                <c:pt idx="68784">
                  <c:v>229.19949600009201</c:v>
                </c:pt>
                <c:pt idx="68785">
                  <c:v>229.199861999859</c:v>
                </c:pt>
                <c:pt idx="68786">
                  <c:v>229.20534100012401</c:v>
                </c:pt>
                <c:pt idx="68787">
                  <c:v>229.209805000209</c:v>
                </c:pt>
                <c:pt idx="68788">
                  <c:v>229.21031599980699</c:v>
                </c:pt>
                <c:pt idx="68789">
                  <c:v>229.21135400019898</c:v>
                </c:pt>
                <c:pt idx="68790">
                  <c:v>229.21209900005098</c:v>
                </c:pt>
                <c:pt idx="68791">
                  <c:v>229.216889999861</c:v>
                </c:pt>
                <c:pt idx="68792">
                  <c:v>229.23896800011701</c:v>
                </c:pt>
                <c:pt idx="68793">
                  <c:v>229.25021699984401</c:v>
                </c:pt>
                <c:pt idx="68794">
                  <c:v>229.259448999982</c:v>
                </c:pt>
                <c:pt idx="68795">
                  <c:v>229.26337599983501</c:v>
                </c:pt>
                <c:pt idx="68796">
                  <c:v>229.285259999869</c:v>
                </c:pt>
                <c:pt idx="68797">
                  <c:v>229.28595199982701</c:v>
                </c:pt>
                <c:pt idx="68798">
                  <c:v>229.28722799997499</c:v>
                </c:pt>
                <c:pt idx="68799">
                  <c:v>229.28821200002801</c:v>
                </c:pt>
                <c:pt idx="68800">
                  <c:v>229.290622999997</c:v>
                </c:pt>
                <c:pt idx="68801">
                  <c:v>229.290867000145</c:v>
                </c:pt>
                <c:pt idx="68802">
                  <c:v>229.29134200012402</c:v>
                </c:pt>
                <c:pt idx="68803">
                  <c:v>229.291487999944</c:v>
                </c:pt>
                <c:pt idx="68804">
                  <c:v>229.29247499996501</c:v>
                </c:pt>
                <c:pt idx="68805">
                  <c:v>229.29263900005</c:v>
                </c:pt>
                <c:pt idx="68806">
                  <c:v>229.29275300020799</c:v>
                </c:pt>
                <c:pt idx="68807">
                  <c:v>229.29357300017699</c:v>
                </c:pt>
                <c:pt idx="68808">
                  <c:v>229.29362500008199</c:v>
                </c:pt>
                <c:pt idx="68809">
                  <c:v>229.295766000177</c:v>
                </c:pt>
                <c:pt idx="68810">
                  <c:v>229.296496000188</c:v>
                </c:pt>
                <c:pt idx="68811">
                  <c:v>229.29776399996601</c:v>
                </c:pt>
                <c:pt idx="68812">
                  <c:v>229.29902599980699</c:v>
                </c:pt>
                <c:pt idx="68813">
                  <c:v>229.30551899980802</c:v>
                </c:pt>
                <c:pt idx="68814">
                  <c:v>229.30615599989301</c:v>
                </c:pt>
                <c:pt idx="68815">
                  <c:v>229.30743100005199</c:v>
                </c:pt>
                <c:pt idx="68816">
                  <c:v>229.30844199981902</c:v>
                </c:pt>
                <c:pt idx="68817">
                  <c:v>229.32273800006399</c:v>
                </c:pt>
                <c:pt idx="68818">
                  <c:v>229.32311200020098</c:v>
                </c:pt>
                <c:pt idx="68819">
                  <c:v>229.323776000001</c:v>
                </c:pt>
                <c:pt idx="68820">
                  <c:v>229.32425999988402</c:v>
                </c:pt>
                <c:pt idx="68821">
                  <c:v>229.33411900021301</c:v>
                </c:pt>
                <c:pt idx="68822">
                  <c:v>229.334716999801</c:v>
                </c:pt>
                <c:pt idx="68823">
                  <c:v>229.33583099984301</c:v>
                </c:pt>
                <c:pt idx="68824">
                  <c:v>229.336631000023</c:v>
                </c:pt>
                <c:pt idx="68825">
                  <c:v>229.353046000142</c:v>
                </c:pt>
                <c:pt idx="68826">
                  <c:v>229.35363199985599</c:v>
                </c:pt>
                <c:pt idx="68827">
                  <c:v>229.35809599994099</c:v>
                </c:pt>
                <c:pt idx="68828">
                  <c:v>229.35873699998399</c:v>
                </c:pt>
                <c:pt idx="68829">
                  <c:v>229.35993000009998</c:v>
                </c:pt>
                <c:pt idx="68830">
                  <c:v>229.360832000111</c:v>
                </c:pt>
                <c:pt idx="68831">
                  <c:v>229.36146600022701</c:v>
                </c:pt>
                <c:pt idx="68832">
                  <c:v>229.36574699997402</c:v>
                </c:pt>
                <c:pt idx="68833">
                  <c:v>229.37443699993301</c:v>
                </c:pt>
                <c:pt idx="68834">
                  <c:v>229.37506700009098</c:v>
                </c:pt>
                <c:pt idx="68835">
                  <c:v>229.376279999996</c:v>
                </c:pt>
                <c:pt idx="68836">
                  <c:v>229.37702999979498</c:v>
                </c:pt>
                <c:pt idx="68837">
                  <c:v>229.386960999818</c:v>
                </c:pt>
                <c:pt idx="68838">
                  <c:v>229.39142599989199</c:v>
                </c:pt>
                <c:pt idx="68839">
                  <c:v>229.39204900012498</c:v>
                </c:pt>
                <c:pt idx="68840">
                  <c:v>229.39325200013599</c:v>
                </c:pt>
                <c:pt idx="68841">
                  <c:v>229.39415500013598</c:v>
                </c:pt>
                <c:pt idx="68842">
                  <c:v>229.40993500014801</c:v>
                </c:pt>
                <c:pt idx="68843">
                  <c:v>229.41022699978899</c:v>
                </c:pt>
                <c:pt idx="68844">
                  <c:v>229.41078099984199</c:v>
                </c:pt>
                <c:pt idx="68845">
                  <c:v>229.41118000016999</c:v>
                </c:pt>
                <c:pt idx="68846">
                  <c:v>229.41123999998999</c:v>
                </c:pt>
                <c:pt idx="68847">
                  <c:v>229.41195900011701</c:v>
                </c:pt>
                <c:pt idx="68848">
                  <c:v>229.41329400009599</c:v>
                </c:pt>
                <c:pt idx="68849">
                  <c:v>229.414325000107</c:v>
                </c:pt>
                <c:pt idx="68850">
                  <c:v>229.41802400009598</c:v>
                </c:pt>
                <c:pt idx="68851">
                  <c:v>229.41978800008602</c:v>
                </c:pt>
                <c:pt idx="68852">
                  <c:v>229.42156299995898</c:v>
                </c:pt>
                <c:pt idx="68853">
                  <c:v>229.42384299994902</c:v>
                </c:pt>
                <c:pt idx="68854">
                  <c:v>229.46352100007002</c:v>
                </c:pt>
                <c:pt idx="68855">
                  <c:v>229.465992999848</c:v>
                </c:pt>
                <c:pt idx="68856">
                  <c:v>229.46731999991201</c:v>
                </c:pt>
                <c:pt idx="68857">
                  <c:v>229.46798200018702</c:v>
                </c:pt>
                <c:pt idx="68858">
                  <c:v>229.46930599982801</c:v>
                </c:pt>
                <c:pt idx="68859">
                  <c:v>229.47019200000702</c:v>
                </c:pt>
                <c:pt idx="68860">
                  <c:v>229.47739499977601</c:v>
                </c:pt>
                <c:pt idx="68861">
                  <c:v>229.51342099986499</c:v>
                </c:pt>
                <c:pt idx="68862">
                  <c:v>229.51382100018199</c:v>
                </c:pt>
                <c:pt idx="68863">
                  <c:v>229.514565000044</c:v>
                </c:pt>
                <c:pt idx="68864">
                  <c:v>229.51509399990698</c:v>
                </c:pt>
                <c:pt idx="68865">
                  <c:v>229.52188499994</c:v>
                </c:pt>
                <c:pt idx="68866">
                  <c:v>229.522498999813</c:v>
                </c:pt>
                <c:pt idx="68867">
                  <c:v>229.523642999993</c:v>
                </c:pt>
                <c:pt idx="68868">
                  <c:v>229.52454999994998</c:v>
                </c:pt>
                <c:pt idx="68869">
                  <c:v>229.53553200022699</c:v>
                </c:pt>
                <c:pt idx="68870">
                  <c:v>229.54935799998501</c:v>
                </c:pt>
                <c:pt idx="68871">
                  <c:v>229.54999300009098</c:v>
                </c:pt>
                <c:pt idx="68872">
                  <c:v>229.55103899994299</c:v>
                </c:pt>
                <c:pt idx="68873">
                  <c:v>229.55113099987997</c:v>
                </c:pt>
                <c:pt idx="68874">
                  <c:v>229.55169499982699</c:v>
                </c:pt>
                <c:pt idx="68875">
                  <c:v>229.551969000112</c:v>
                </c:pt>
                <c:pt idx="68876">
                  <c:v>229.55290900017602</c:v>
                </c:pt>
                <c:pt idx="68877">
                  <c:v>229.553752999891</c:v>
                </c:pt>
                <c:pt idx="68878">
                  <c:v>229.55898999998598</c:v>
                </c:pt>
                <c:pt idx="68879">
                  <c:v>229.55961600018702</c:v>
                </c:pt>
                <c:pt idx="68880">
                  <c:v>229.560922000018</c:v>
                </c:pt>
                <c:pt idx="68881">
                  <c:v>229.56183099995499</c:v>
                </c:pt>
                <c:pt idx="68882">
                  <c:v>229.56459199986</c:v>
                </c:pt>
                <c:pt idx="68883">
                  <c:v>229.56490600017699</c:v>
                </c:pt>
                <c:pt idx="68884">
                  <c:v>229.56565999993398</c:v>
                </c:pt>
                <c:pt idx="68885">
                  <c:v>229.56612999996599</c:v>
                </c:pt>
                <c:pt idx="68886">
                  <c:v>229.56682599988099</c:v>
                </c:pt>
                <c:pt idx="68887">
                  <c:v>229.56756800022001</c:v>
                </c:pt>
                <c:pt idx="68888">
                  <c:v>229.568663000009</c:v>
                </c:pt>
                <c:pt idx="68889">
                  <c:v>229.56922799994501</c:v>
                </c:pt>
                <c:pt idx="68890">
                  <c:v>229.56961099998799</c:v>
                </c:pt>
                <c:pt idx="68891">
                  <c:v>229.56982699997698</c:v>
                </c:pt>
                <c:pt idx="68892">
                  <c:v>229.570900999988</c:v>
                </c:pt>
                <c:pt idx="68893">
                  <c:v>229.571574000146</c:v>
                </c:pt>
                <c:pt idx="68894">
                  <c:v>229.582557999947</c:v>
                </c:pt>
                <c:pt idx="68895">
                  <c:v>229.60300700015</c:v>
                </c:pt>
                <c:pt idx="68896">
                  <c:v>229.61759800000399</c:v>
                </c:pt>
                <c:pt idx="68897">
                  <c:v>229.62259199994099</c:v>
                </c:pt>
                <c:pt idx="68898">
                  <c:v>229.634100000112</c:v>
                </c:pt>
                <c:pt idx="68899">
                  <c:v>229.63656399997402</c:v>
                </c:pt>
                <c:pt idx="68900">
                  <c:v>229.63728500008</c:v>
                </c:pt>
                <c:pt idx="68901">
                  <c:v>229.63860199979499</c:v>
                </c:pt>
                <c:pt idx="68902">
                  <c:v>229.639403999954</c:v>
                </c:pt>
                <c:pt idx="68903">
                  <c:v>229.64186099989001</c:v>
                </c:pt>
                <c:pt idx="68904">
                  <c:v>229.647649000071</c:v>
                </c:pt>
                <c:pt idx="68905">
                  <c:v>229.648292000092</c:v>
                </c:pt>
                <c:pt idx="68906">
                  <c:v>229.64953800010301</c:v>
                </c:pt>
                <c:pt idx="68907">
                  <c:v>229.65042199984899</c:v>
                </c:pt>
                <c:pt idx="68908">
                  <c:v>229.65379700008199</c:v>
                </c:pt>
                <c:pt idx="68909">
                  <c:v>229.66222700006199</c:v>
                </c:pt>
                <c:pt idx="68910">
                  <c:v>229.66286400014701</c:v>
                </c:pt>
                <c:pt idx="68911">
                  <c:v>229.66395699995701</c:v>
                </c:pt>
                <c:pt idx="68912">
                  <c:v>229.66479200022101</c:v>
                </c:pt>
                <c:pt idx="68913">
                  <c:v>229.66567499997799</c:v>
                </c:pt>
                <c:pt idx="68914">
                  <c:v>229.66626400011501</c:v>
                </c:pt>
                <c:pt idx="68915">
                  <c:v>229.667166000126</c:v>
                </c:pt>
                <c:pt idx="68916">
                  <c:v>229.66862700013701</c:v>
                </c:pt>
                <c:pt idx="68917">
                  <c:v>229.684851000001</c:v>
                </c:pt>
                <c:pt idx="68918">
                  <c:v>229.7159310001</c:v>
                </c:pt>
                <c:pt idx="68919">
                  <c:v>229.71675899998399</c:v>
                </c:pt>
                <c:pt idx="68920">
                  <c:v>229.73086399997499</c:v>
                </c:pt>
                <c:pt idx="68921">
                  <c:v>229.731422999975</c:v>
                </c:pt>
                <c:pt idx="68922">
                  <c:v>229.73260099979498</c:v>
                </c:pt>
                <c:pt idx="68923">
                  <c:v>229.73350099982699</c:v>
                </c:pt>
                <c:pt idx="68924">
                  <c:v>229.73679000005998</c:v>
                </c:pt>
                <c:pt idx="68925">
                  <c:v>229.74011399992298</c:v>
                </c:pt>
                <c:pt idx="68926">
                  <c:v>229.74086100020901</c:v>
                </c:pt>
                <c:pt idx="68927">
                  <c:v>229.74229800001902</c:v>
                </c:pt>
                <c:pt idx="68928">
                  <c:v>229.74325399991301</c:v>
                </c:pt>
                <c:pt idx="68929">
                  <c:v>229.74628900010401</c:v>
                </c:pt>
                <c:pt idx="68930">
                  <c:v>229.74690799992399</c:v>
                </c:pt>
                <c:pt idx="68931">
                  <c:v>229.747909999787</c:v>
                </c:pt>
                <c:pt idx="68932">
                  <c:v>229.749225999967</c:v>
                </c:pt>
                <c:pt idx="68933">
                  <c:v>229.76463599979903</c:v>
                </c:pt>
                <c:pt idx="68934">
                  <c:v>229.771926000012</c:v>
                </c:pt>
                <c:pt idx="68935">
                  <c:v>229.77259600020199</c:v>
                </c:pt>
                <c:pt idx="68936">
                  <c:v>229.77389000016001</c:v>
                </c:pt>
                <c:pt idx="68937">
                  <c:v>229.77451299993803</c:v>
                </c:pt>
                <c:pt idx="68938">
                  <c:v>229.77485399996999</c:v>
                </c:pt>
                <c:pt idx="68939">
                  <c:v>229.775066000001</c:v>
                </c:pt>
                <c:pt idx="68940">
                  <c:v>229.77612300019197</c:v>
                </c:pt>
                <c:pt idx="68941">
                  <c:v>229.77693199982198</c:v>
                </c:pt>
                <c:pt idx="68942">
                  <c:v>229.79547200020502</c:v>
                </c:pt>
                <c:pt idx="68943">
                  <c:v>229.79612700009901</c:v>
                </c:pt>
                <c:pt idx="68944">
                  <c:v>229.797288000099</c:v>
                </c:pt>
                <c:pt idx="68945">
                  <c:v>229.79803199996201</c:v>
                </c:pt>
                <c:pt idx="68946">
                  <c:v>229.80615899996297</c:v>
                </c:pt>
                <c:pt idx="68947">
                  <c:v>229.807526000058</c:v>
                </c:pt>
                <c:pt idx="68948">
                  <c:v>229.807873000027</c:v>
                </c:pt>
                <c:pt idx="68949">
                  <c:v>229.808480999963</c:v>
                </c:pt>
                <c:pt idx="68950">
                  <c:v>229.808914999921</c:v>
                </c:pt>
                <c:pt idx="68951">
                  <c:v>229.812439999932</c:v>
                </c:pt>
                <c:pt idx="68952">
                  <c:v>229.81766300017603</c:v>
                </c:pt>
                <c:pt idx="68953">
                  <c:v>229.818341999816</c:v>
                </c:pt>
                <c:pt idx="68954">
                  <c:v>229.81967499981599</c:v>
                </c:pt>
                <c:pt idx="68955">
                  <c:v>229.821043999891</c:v>
                </c:pt>
                <c:pt idx="68956">
                  <c:v>229.82304500010201</c:v>
                </c:pt>
                <c:pt idx="68957">
                  <c:v>229.823527999997</c:v>
                </c:pt>
                <c:pt idx="68958">
                  <c:v>229.823541999849</c:v>
                </c:pt>
                <c:pt idx="68959">
                  <c:v>229.82443799992299</c:v>
                </c:pt>
                <c:pt idx="68960">
                  <c:v>229.82503899993301</c:v>
                </c:pt>
                <c:pt idx="68961">
                  <c:v>229.84212700020998</c:v>
                </c:pt>
                <c:pt idx="68962">
                  <c:v>229.84269300013599</c:v>
                </c:pt>
                <c:pt idx="68963">
                  <c:v>229.843680000158</c:v>
                </c:pt>
                <c:pt idx="68964">
                  <c:v>229.84442400001998</c:v>
                </c:pt>
                <c:pt idx="68965">
                  <c:v>229.848126999968</c:v>
                </c:pt>
                <c:pt idx="68966">
                  <c:v>229.85653600017</c:v>
                </c:pt>
                <c:pt idx="68967">
                  <c:v>229.860641999948</c:v>
                </c:pt>
                <c:pt idx="68968">
                  <c:v>229.86135300016002</c:v>
                </c:pt>
                <c:pt idx="68969">
                  <c:v>229.86251500014902</c:v>
                </c:pt>
                <c:pt idx="68970">
                  <c:v>229.86337200018099</c:v>
                </c:pt>
                <c:pt idx="68971">
                  <c:v>229.86859499996999</c:v>
                </c:pt>
                <c:pt idx="68972">
                  <c:v>229.869247999886</c:v>
                </c:pt>
                <c:pt idx="68973">
                  <c:v>229.870709999886</c:v>
                </c:pt>
                <c:pt idx="68974">
                  <c:v>229.87172500006602</c:v>
                </c:pt>
                <c:pt idx="68975">
                  <c:v>229.877870000109</c:v>
                </c:pt>
                <c:pt idx="68976">
                  <c:v>229.88932299995199</c:v>
                </c:pt>
                <c:pt idx="68977">
                  <c:v>229.91503299999698</c:v>
                </c:pt>
                <c:pt idx="68978">
                  <c:v>229.92373999977602</c:v>
                </c:pt>
                <c:pt idx="68979">
                  <c:v>229.92582400001902</c:v>
                </c:pt>
                <c:pt idx="68980">
                  <c:v>229.93669000015802</c:v>
                </c:pt>
                <c:pt idx="68981">
                  <c:v>229.937251000137</c:v>
                </c:pt>
                <c:pt idx="68982">
                  <c:v>229.93826299989399</c:v>
                </c:pt>
                <c:pt idx="68983">
                  <c:v>229.93895099989399</c:v>
                </c:pt>
                <c:pt idx="68984">
                  <c:v>229.95303100014999</c:v>
                </c:pt>
                <c:pt idx="68985">
                  <c:v>229.953510000086</c:v>
                </c:pt>
                <c:pt idx="68986">
                  <c:v>229.95391699987502</c:v>
                </c:pt>
                <c:pt idx="68987">
                  <c:v>229.95448499977999</c:v>
                </c:pt>
                <c:pt idx="68988">
                  <c:v>229.95514000012901</c:v>
                </c:pt>
                <c:pt idx="68989">
                  <c:v>229.970242000035</c:v>
                </c:pt>
                <c:pt idx="68990">
                  <c:v>229.97052700020501</c:v>
                </c:pt>
                <c:pt idx="68991">
                  <c:v>229.970626000067</c:v>
                </c:pt>
                <c:pt idx="68992">
                  <c:v>229.97096700009899</c:v>
                </c:pt>
                <c:pt idx="68993">
                  <c:v>229.971187000046</c:v>
                </c:pt>
                <c:pt idx="68994">
                  <c:v>229.97120299987699</c:v>
                </c:pt>
                <c:pt idx="68995">
                  <c:v>229.97162699994001</c:v>
                </c:pt>
                <c:pt idx="68996">
                  <c:v>229.971679999835</c:v>
                </c:pt>
                <c:pt idx="68997">
                  <c:v>229.97234300009902</c:v>
                </c:pt>
                <c:pt idx="68998">
                  <c:v>229.97287999987699</c:v>
                </c:pt>
                <c:pt idx="68999">
                  <c:v>229.973581000194</c:v>
                </c:pt>
                <c:pt idx="69000">
                  <c:v>229.97376300008898</c:v>
                </c:pt>
                <c:pt idx="69001">
                  <c:v>229.97382099992998</c:v>
                </c:pt>
                <c:pt idx="69002">
                  <c:v>229.98225199989901</c:v>
                </c:pt>
                <c:pt idx="69003">
                  <c:v>229.98277099986799</c:v>
                </c:pt>
                <c:pt idx="69004">
                  <c:v>229.983561000153</c:v>
                </c:pt>
                <c:pt idx="69005">
                  <c:v>229.98458399979401</c:v>
                </c:pt>
                <c:pt idx="69006">
                  <c:v>229.98947599990001</c:v>
                </c:pt>
                <c:pt idx="69007">
                  <c:v>229.99020699990001</c:v>
                </c:pt>
                <c:pt idx="69008">
                  <c:v>229.99154199987899</c:v>
                </c:pt>
                <c:pt idx="69009">
                  <c:v>229.99257199990001</c:v>
                </c:pt>
                <c:pt idx="69010">
                  <c:v>229.99661699986899</c:v>
                </c:pt>
                <c:pt idx="69011">
                  <c:v>229.997316000208</c:v>
                </c:pt>
                <c:pt idx="69012">
                  <c:v>229.99850999985901</c:v>
                </c:pt>
                <c:pt idx="69013">
                  <c:v>229.99939500004899</c:v>
                </c:pt>
                <c:pt idx="69014">
                  <c:v>230.01039500013499</c:v>
                </c:pt>
                <c:pt idx="69015">
                  <c:v>230.016042999977</c:v>
                </c:pt>
                <c:pt idx="69016">
                  <c:v>230.01643599991399</c:v>
                </c:pt>
                <c:pt idx="69017">
                  <c:v>230.01728300005098</c:v>
                </c:pt>
                <c:pt idx="69018">
                  <c:v>230.017794000104</c:v>
                </c:pt>
                <c:pt idx="69019">
                  <c:v>230.02370199992498</c:v>
                </c:pt>
                <c:pt idx="69020">
                  <c:v>230.02434099998899</c:v>
                </c:pt>
                <c:pt idx="69021">
                  <c:v>230.02555299990399</c:v>
                </c:pt>
                <c:pt idx="69022">
                  <c:v>230.02686400013701</c:v>
                </c:pt>
                <c:pt idx="69023">
                  <c:v>230.03113300001101</c:v>
                </c:pt>
                <c:pt idx="69024">
                  <c:v>230.03143599998998</c:v>
                </c:pt>
                <c:pt idx="69025">
                  <c:v>230.03193400018</c:v>
                </c:pt>
                <c:pt idx="69026">
                  <c:v>230.032110000138</c:v>
                </c:pt>
                <c:pt idx="69027">
                  <c:v>230.03236400018</c:v>
                </c:pt>
                <c:pt idx="69028">
                  <c:v>230.032621000191</c:v>
                </c:pt>
                <c:pt idx="69029">
                  <c:v>230.03275900009601</c:v>
                </c:pt>
                <c:pt idx="69030">
                  <c:v>230.03402599988402</c:v>
                </c:pt>
                <c:pt idx="69031">
                  <c:v>230.034954000075</c:v>
                </c:pt>
                <c:pt idx="69032">
                  <c:v>230.04330899993801</c:v>
                </c:pt>
                <c:pt idx="69033">
                  <c:v>230.05217799982302</c:v>
                </c:pt>
                <c:pt idx="69034">
                  <c:v>230.05280200004501</c:v>
                </c:pt>
                <c:pt idx="69035">
                  <c:v>230.05404000014002</c:v>
                </c:pt>
                <c:pt idx="69036">
                  <c:v>230.05493199980199</c:v>
                </c:pt>
                <c:pt idx="69037">
                  <c:v>230.05706999992901</c:v>
                </c:pt>
                <c:pt idx="69038">
                  <c:v>230.06287699990901</c:v>
                </c:pt>
                <c:pt idx="69039">
                  <c:v>230.06356099995099</c:v>
                </c:pt>
                <c:pt idx="69040">
                  <c:v>230.06390499995101</c:v>
                </c:pt>
                <c:pt idx="69041">
                  <c:v>230.06473599980302</c:v>
                </c:pt>
                <c:pt idx="69042">
                  <c:v>230.06493200000401</c:v>
                </c:pt>
                <c:pt idx="69043">
                  <c:v>230.06561100009998</c:v>
                </c:pt>
                <c:pt idx="69044">
                  <c:v>230.065784000089</c:v>
                </c:pt>
                <c:pt idx="69045">
                  <c:v>230.06818300018401</c:v>
                </c:pt>
                <c:pt idx="69046">
                  <c:v>230.068390999804</c:v>
                </c:pt>
                <c:pt idx="69047">
                  <c:v>230.06909600007901</c:v>
                </c:pt>
                <c:pt idx="69048">
                  <c:v>230.069271000047</c:v>
                </c:pt>
                <c:pt idx="69049">
                  <c:v>230.07209700017398</c:v>
                </c:pt>
                <c:pt idx="69050">
                  <c:v>230.07241200002599</c:v>
                </c:pt>
                <c:pt idx="69051">
                  <c:v>230.07275899999499</c:v>
                </c:pt>
                <c:pt idx="69052">
                  <c:v>230.073384000206</c:v>
                </c:pt>
                <c:pt idx="69053">
                  <c:v>230.073384000206</c:v>
                </c:pt>
                <c:pt idx="69054">
                  <c:v>230.07345399992099</c:v>
                </c:pt>
                <c:pt idx="69055">
                  <c:v>230.07352200011101</c:v>
                </c:pt>
                <c:pt idx="69056">
                  <c:v>230.07358599988899</c:v>
                </c:pt>
                <c:pt idx="69057">
                  <c:v>230.07365200010099</c:v>
                </c:pt>
                <c:pt idx="69058">
                  <c:v>230.073716999868</c:v>
                </c:pt>
                <c:pt idx="69059">
                  <c:v>230.07420200019601</c:v>
                </c:pt>
                <c:pt idx="69060">
                  <c:v>230.07453899981499</c:v>
                </c:pt>
                <c:pt idx="69061">
                  <c:v>230.07475299982602</c:v>
                </c:pt>
                <c:pt idx="69062">
                  <c:v>230.07504099996299</c:v>
                </c:pt>
                <c:pt idx="69063">
                  <c:v>230.07542599998399</c:v>
                </c:pt>
                <c:pt idx="69064">
                  <c:v>230.07547999986801</c:v>
                </c:pt>
                <c:pt idx="69065">
                  <c:v>230.07572200003702</c:v>
                </c:pt>
                <c:pt idx="69066">
                  <c:v>230.07649800001602</c:v>
                </c:pt>
                <c:pt idx="69067">
                  <c:v>230.088712999986</c:v>
                </c:pt>
                <c:pt idx="69068">
                  <c:v>230.10052400013501</c:v>
                </c:pt>
                <c:pt idx="69069">
                  <c:v>230.113356999936</c:v>
                </c:pt>
                <c:pt idx="69070">
                  <c:v>230.12469600007501</c:v>
                </c:pt>
                <c:pt idx="69071">
                  <c:v>230.133273999854</c:v>
                </c:pt>
                <c:pt idx="69072">
                  <c:v>230.133984000076</c:v>
                </c:pt>
                <c:pt idx="69073">
                  <c:v>230.14423799986602</c:v>
                </c:pt>
                <c:pt idx="69074">
                  <c:v>230.16366799993102</c:v>
                </c:pt>
                <c:pt idx="69075">
                  <c:v>230.16423899980501</c:v>
                </c:pt>
                <c:pt idx="69076">
                  <c:v>230.16518599979401</c:v>
                </c:pt>
                <c:pt idx="69077">
                  <c:v>230.16564399995301</c:v>
                </c:pt>
                <c:pt idx="69078">
                  <c:v>230.16599499987899</c:v>
                </c:pt>
                <c:pt idx="69079">
                  <c:v>230.16602500001599</c:v>
                </c:pt>
                <c:pt idx="69080">
                  <c:v>230.16664399983702</c:v>
                </c:pt>
                <c:pt idx="69081">
                  <c:v>230.16714400000598</c:v>
                </c:pt>
                <c:pt idx="69082">
                  <c:v>230.17235599991102</c:v>
                </c:pt>
                <c:pt idx="69083">
                  <c:v>230.17407699990099</c:v>
                </c:pt>
                <c:pt idx="69084">
                  <c:v>230.18753799988099</c:v>
                </c:pt>
                <c:pt idx="69085">
                  <c:v>230.20423199977799</c:v>
                </c:pt>
                <c:pt idx="69086">
                  <c:v>230.20678100010602</c:v>
                </c:pt>
                <c:pt idx="69087">
                  <c:v>230.21131899986301</c:v>
                </c:pt>
                <c:pt idx="69088">
                  <c:v>230.211912999948</c:v>
                </c:pt>
                <c:pt idx="69089">
                  <c:v>230.21312099990601</c:v>
                </c:pt>
                <c:pt idx="69090">
                  <c:v>230.213967000054</c:v>
                </c:pt>
                <c:pt idx="69091">
                  <c:v>230.228164999971</c:v>
                </c:pt>
                <c:pt idx="69092">
                  <c:v>230.228327000077</c:v>
                </c:pt>
                <c:pt idx="69093">
                  <c:v>230.228813999929</c:v>
                </c:pt>
                <c:pt idx="69094">
                  <c:v>230.229967000013</c:v>
                </c:pt>
                <c:pt idx="69095">
                  <c:v>230.23078500000301</c:v>
                </c:pt>
                <c:pt idx="69096">
                  <c:v>230.24739699985702</c:v>
                </c:pt>
                <c:pt idx="69097">
                  <c:v>230.24806400007901</c:v>
                </c:pt>
                <c:pt idx="69098">
                  <c:v>230.24934800014299</c:v>
                </c:pt>
                <c:pt idx="69099">
                  <c:v>230.25039599997299</c:v>
                </c:pt>
                <c:pt idx="69100">
                  <c:v>230.27649000005098</c:v>
                </c:pt>
                <c:pt idx="69101">
                  <c:v>230.27816700005098</c:v>
                </c:pt>
                <c:pt idx="69102">
                  <c:v>230.28678799983001</c:v>
                </c:pt>
                <c:pt idx="69103">
                  <c:v>230.295368000042</c:v>
                </c:pt>
                <c:pt idx="69104">
                  <c:v>230.29607399985201</c:v>
                </c:pt>
                <c:pt idx="69105">
                  <c:v>230.29733500015899</c:v>
                </c:pt>
                <c:pt idx="69106">
                  <c:v>230.29823600018</c:v>
                </c:pt>
                <c:pt idx="69107">
                  <c:v>230.305140999917</c:v>
                </c:pt>
                <c:pt idx="69108">
                  <c:v>230.309081000086</c:v>
                </c:pt>
                <c:pt idx="69109">
                  <c:v>230.309706999833</c:v>
                </c:pt>
                <c:pt idx="69110">
                  <c:v>230.31091499979001</c:v>
                </c:pt>
                <c:pt idx="69111">
                  <c:v>230.31189699986498</c:v>
                </c:pt>
                <c:pt idx="69112">
                  <c:v>230.334397000206</c:v>
                </c:pt>
                <c:pt idx="69113">
                  <c:v>230.33835800015299</c:v>
                </c:pt>
                <c:pt idx="69114">
                  <c:v>230.33958099995198</c:v>
                </c:pt>
                <c:pt idx="69115">
                  <c:v>230.356249000124</c:v>
                </c:pt>
                <c:pt idx="69116">
                  <c:v>230.356848000155</c:v>
                </c:pt>
                <c:pt idx="69117">
                  <c:v>230.35803599987</c:v>
                </c:pt>
                <c:pt idx="69118">
                  <c:v>230.35893399992298</c:v>
                </c:pt>
                <c:pt idx="69119">
                  <c:v>230.361160000029</c:v>
                </c:pt>
                <c:pt idx="69120">
                  <c:v>230.36621600021999</c:v>
                </c:pt>
                <c:pt idx="69121">
                  <c:v>230.366908000178</c:v>
                </c:pt>
                <c:pt idx="69122">
                  <c:v>230.36832600018801</c:v>
                </c:pt>
                <c:pt idx="69123">
                  <c:v>230.36929499994503</c:v>
                </c:pt>
                <c:pt idx="69124">
                  <c:v>230.37703499994601</c:v>
                </c:pt>
                <c:pt idx="69125">
                  <c:v>230.38885799996902</c:v>
                </c:pt>
                <c:pt idx="69126">
                  <c:v>230.389519999789</c:v>
                </c:pt>
                <c:pt idx="69127">
                  <c:v>230.39051200021203</c:v>
                </c:pt>
                <c:pt idx="69128">
                  <c:v>230.39133600013801</c:v>
                </c:pt>
                <c:pt idx="69129">
                  <c:v>230.41552399990903</c:v>
                </c:pt>
                <c:pt idx="69130">
                  <c:v>230.41616699993</c:v>
                </c:pt>
                <c:pt idx="69131">
                  <c:v>230.41720799983503</c:v>
                </c:pt>
                <c:pt idx="69132">
                  <c:v>230.41745000000398</c:v>
                </c:pt>
                <c:pt idx="69133">
                  <c:v>230.41767899985601</c:v>
                </c:pt>
                <c:pt idx="69134">
                  <c:v>230.41841800022598</c:v>
                </c:pt>
                <c:pt idx="69135">
                  <c:v>230.41842300017299</c:v>
                </c:pt>
                <c:pt idx="69136">
                  <c:v>230.418537999867</c:v>
                </c:pt>
                <c:pt idx="69137">
                  <c:v>230.41901699980301</c:v>
                </c:pt>
                <c:pt idx="69138">
                  <c:v>230.426095999973</c:v>
                </c:pt>
                <c:pt idx="69139">
                  <c:v>230.435759000101</c:v>
                </c:pt>
                <c:pt idx="69140">
                  <c:v>230.43640400010099</c:v>
                </c:pt>
                <c:pt idx="69141">
                  <c:v>230.43758099993198</c:v>
                </c:pt>
                <c:pt idx="69142">
                  <c:v>230.43769300011201</c:v>
                </c:pt>
                <c:pt idx="69143">
                  <c:v>230.43829900007</c:v>
                </c:pt>
                <c:pt idx="69144">
                  <c:v>230.43844199992202</c:v>
                </c:pt>
                <c:pt idx="69145">
                  <c:v>230.43929400000701</c:v>
                </c:pt>
                <c:pt idx="69146">
                  <c:v>230.43953800015501</c:v>
                </c:pt>
                <c:pt idx="69147">
                  <c:v>230.43989699999599</c:v>
                </c:pt>
                <c:pt idx="69148">
                  <c:v>230.44044400012299</c:v>
                </c:pt>
                <c:pt idx="69149">
                  <c:v>230.44108000021799</c:v>
                </c:pt>
                <c:pt idx="69150">
                  <c:v>230.44165400006</c:v>
                </c:pt>
                <c:pt idx="69151">
                  <c:v>230.44185500020799</c:v>
                </c:pt>
                <c:pt idx="69152">
                  <c:v>230.442096999922</c:v>
                </c:pt>
                <c:pt idx="69153">
                  <c:v>230.44291099995399</c:v>
                </c:pt>
                <c:pt idx="69154">
                  <c:v>230.444010000155</c:v>
                </c:pt>
                <c:pt idx="69155">
                  <c:v>230.44635899987</c:v>
                </c:pt>
                <c:pt idx="69156">
                  <c:v>230.44685200011301</c:v>
                </c:pt>
                <c:pt idx="69157">
                  <c:v>230.447812999955</c:v>
                </c:pt>
                <c:pt idx="69158">
                  <c:v>230.448481000166</c:v>
                </c:pt>
                <c:pt idx="69159">
                  <c:v>230.46591899992498</c:v>
                </c:pt>
                <c:pt idx="69160">
                  <c:v>230.466695999894</c:v>
                </c:pt>
                <c:pt idx="69161">
                  <c:v>230.46675900013699</c:v>
                </c:pt>
                <c:pt idx="69162">
                  <c:v>230.468049000137</c:v>
                </c:pt>
                <c:pt idx="69163">
                  <c:v>230.46958199984101</c:v>
                </c:pt>
                <c:pt idx="69164">
                  <c:v>230.476137000096</c:v>
                </c:pt>
                <c:pt idx="69165">
                  <c:v>230.47681400021202</c:v>
                </c:pt>
                <c:pt idx="69166">
                  <c:v>230.479468999874</c:v>
                </c:pt>
                <c:pt idx="69167">
                  <c:v>230.47971100004301</c:v>
                </c:pt>
                <c:pt idx="69168">
                  <c:v>230.48012299977898</c:v>
                </c:pt>
                <c:pt idx="69169">
                  <c:v>230.48137300020201</c:v>
                </c:pt>
                <c:pt idx="69170">
                  <c:v>230.48175399981099</c:v>
                </c:pt>
                <c:pt idx="69171">
                  <c:v>230.48414400000101</c:v>
                </c:pt>
                <c:pt idx="69172">
                  <c:v>230.484449999948</c:v>
                </c:pt>
                <c:pt idx="69173">
                  <c:v>230.48656599985401</c:v>
                </c:pt>
                <c:pt idx="69174">
                  <c:v>230.48686199990698</c:v>
                </c:pt>
                <c:pt idx="69175">
                  <c:v>230.48830000016</c:v>
                </c:pt>
                <c:pt idx="69176">
                  <c:v>230.48842099979001</c:v>
                </c:pt>
                <c:pt idx="69177">
                  <c:v>230.48853399996</c:v>
                </c:pt>
                <c:pt idx="69178">
                  <c:v>230.48865500004399</c:v>
                </c:pt>
                <c:pt idx="69179">
                  <c:v>230.48875399990698</c:v>
                </c:pt>
                <c:pt idx="69180">
                  <c:v>230.489744999886</c:v>
                </c:pt>
                <c:pt idx="69181">
                  <c:v>230.49032500011799</c:v>
                </c:pt>
                <c:pt idx="69182">
                  <c:v>230.49149500002301</c:v>
                </c:pt>
                <c:pt idx="69183">
                  <c:v>230.49207399981202</c:v>
                </c:pt>
                <c:pt idx="69184">
                  <c:v>230.49218999994901</c:v>
                </c:pt>
                <c:pt idx="69185">
                  <c:v>230.49263599977999</c:v>
                </c:pt>
                <c:pt idx="69186">
                  <c:v>230.49287999992799</c:v>
                </c:pt>
                <c:pt idx="69187">
                  <c:v>230.493527999897</c:v>
                </c:pt>
                <c:pt idx="69188">
                  <c:v>230.494259999886</c:v>
                </c:pt>
                <c:pt idx="69189">
                  <c:v>230.503436000162</c:v>
                </c:pt>
                <c:pt idx="69190">
                  <c:v>230.516946000079</c:v>
                </c:pt>
                <c:pt idx="69191">
                  <c:v>230.521953999868</c:v>
                </c:pt>
                <c:pt idx="69192">
                  <c:v>230.52653900003799</c:v>
                </c:pt>
                <c:pt idx="69193">
                  <c:v>230.534282999997</c:v>
                </c:pt>
                <c:pt idx="69194">
                  <c:v>230.53471599996502</c:v>
                </c:pt>
                <c:pt idx="69195">
                  <c:v>230.535495999902</c:v>
                </c:pt>
                <c:pt idx="69196">
                  <c:v>230.53612100011301</c:v>
                </c:pt>
                <c:pt idx="69197">
                  <c:v>230.55332400008402</c:v>
                </c:pt>
                <c:pt idx="69198">
                  <c:v>230.55546900013701</c:v>
                </c:pt>
                <c:pt idx="69199">
                  <c:v>230.556002999946</c:v>
                </c:pt>
                <c:pt idx="69200">
                  <c:v>230.55704299986198</c:v>
                </c:pt>
                <c:pt idx="69201">
                  <c:v>230.557797000074</c:v>
                </c:pt>
                <c:pt idx="69202">
                  <c:v>230.558160999862</c:v>
                </c:pt>
                <c:pt idx="69203">
                  <c:v>230.563088000053</c:v>
                </c:pt>
                <c:pt idx="69204">
                  <c:v>230.56739699995802</c:v>
                </c:pt>
                <c:pt idx="69205">
                  <c:v>230.568006999874</c:v>
                </c:pt>
                <c:pt idx="69206">
                  <c:v>230.56841900006398</c:v>
                </c:pt>
                <c:pt idx="69207">
                  <c:v>230.56935600016001</c:v>
                </c:pt>
                <c:pt idx="69208">
                  <c:v>230.57029299979999</c:v>
                </c:pt>
                <c:pt idx="69209">
                  <c:v>230.58438099997099</c:v>
                </c:pt>
                <c:pt idx="69210">
                  <c:v>230.58519599999201</c:v>
                </c:pt>
                <c:pt idx="69211">
                  <c:v>230.60155700022702</c:v>
                </c:pt>
                <c:pt idx="69212">
                  <c:v>230.60299100006802</c:v>
                </c:pt>
                <c:pt idx="69213">
                  <c:v>230.603674000121</c:v>
                </c:pt>
                <c:pt idx="69214">
                  <c:v>230.60481199991</c:v>
                </c:pt>
                <c:pt idx="69215">
                  <c:v>230.60572199983599</c:v>
                </c:pt>
                <c:pt idx="69216">
                  <c:v>230.60774399982603</c:v>
                </c:pt>
                <c:pt idx="69217">
                  <c:v>230.60824899994199</c:v>
                </c:pt>
                <c:pt idx="69218">
                  <c:v>230.609074999847</c:v>
                </c:pt>
                <c:pt idx="69219">
                  <c:v>230.609670999911</c:v>
                </c:pt>
                <c:pt idx="69220">
                  <c:v>230.614261000027</c:v>
                </c:pt>
                <c:pt idx="69221">
                  <c:v>230.61493900013301</c:v>
                </c:pt>
                <c:pt idx="69222">
                  <c:v>230.615050999858</c:v>
                </c:pt>
                <c:pt idx="69223">
                  <c:v>230.61626800017601</c:v>
                </c:pt>
                <c:pt idx="69224">
                  <c:v>230.61725700017601</c:v>
                </c:pt>
                <c:pt idx="69225">
                  <c:v>230.622298000071</c:v>
                </c:pt>
                <c:pt idx="69226">
                  <c:v>230.63523800010401</c:v>
                </c:pt>
                <c:pt idx="69227">
                  <c:v>230.64138200015802</c:v>
                </c:pt>
                <c:pt idx="69228">
                  <c:v>230.64197099984</c:v>
                </c:pt>
                <c:pt idx="69229">
                  <c:v>230.64314800012602</c:v>
                </c:pt>
                <c:pt idx="69230">
                  <c:v>230.64397000007298</c:v>
                </c:pt>
                <c:pt idx="69231">
                  <c:v>230.64587599992498</c:v>
                </c:pt>
                <c:pt idx="69232">
                  <c:v>230.646772999989</c:v>
                </c:pt>
                <c:pt idx="69233">
                  <c:v>230.64709399977801</c:v>
                </c:pt>
                <c:pt idx="69234">
                  <c:v>230.64787200018998</c:v>
                </c:pt>
                <c:pt idx="69235">
                  <c:v>230.648640999788</c:v>
                </c:pt>
                <c:pt idx="69236">
                  <c:v>230.665300000055</c:v>
                </c:pt>
                <c:pt idx="69237">
                  <c:v>230.665374000182</c:v>
                </c:pt>
                <c:pt idx="69238">
                  <c:v>230.665848000171</c:v>
                </c:pt>
                <c:pt idx="69239">
                  <c:v>230.66665699980101</c:v>
                </c:pt>
                <c:pt idx="69240">
                  <c:v>230.66775500001299</c:v>
                </c:pt>
                <c:pt idx="69241">
                  <c:v>230.67254799980199</c:v>
                </c:pt>
                <c:pt idx="69242">
                  <c:v>230.67314299987601</c:v>
                </c:pt>
                <c:pt idx="69243">
                  <c:v>230.67428500007702</c:v>
                </c:pt>
                <c:pt idx="69244">
                  <c:v>230.67506699999203</c:v>
                </c:pt>
                <c:pt idx="69245">
                  <c:v>230.683966000015</c:v>
                </c:pt>
                <c:pt idx="69246">
                  <c:v>230.68959500005801</c:v>
                </c:pt>
                <c:pt idx="69247">
                  <c:v>230.695424999794</c:v>
                </c:pt>
                <c:pt idx="69248">
                  <c:v>230.69609399999499</c:v>
                </c:pt>
                <c:pt idx="69249">
                  <c:v>230.69730699990001</c:v>
                </c:pt>
                <c:pt idx="69250">
                  <c:v>230.69877299985799</c:v>
                </c:pt>
                <c:pt idx="69251">
                  <c:v>230.71230899995498</c:v>
                </c:pt>
                <c:pt idx="69252">
                  <c:v>230.72307900019899</c:v>
                </c:pt>
                <c:pt idx="69253">
                  <c:v>230.73816299984099</c:v>
                </c:pt>
                <c:pt idx="69254">
                  <c:v>230.73882800008499</c:v>
                </c:pt>
                <c:pt idx="69255">
                  <c:v>230.739527999958</c:v>
                </c:pt>
                <c:pt idx="69256">
                  <c:v>230.74098599999999</c:v>
                </c:pt>
                <c:pt idx="69257">
                  <c:v>230.74195800018001</c:v>
                </c:pt>
                <c:pt idx="69258">
                  <c:v>230.74503399993699</c:v>
                </c:pt>
                <c:pt idx="69259">
                  <c:v>230.75302300003298</c:v>
                </c:pt>
                <c:pt idx="69260">
                  <c:v>230.75783600006602</c:v>
                </c:pt>
                <c:pt idx="69261">
                  <c:v>230.75824499983298</c:v>
                </c:pt>
                <c:pt idx="69262">
                  <c:v>230.758969999897</c:v>
                </c:pt>
                <c:pt idx="69263">
                  <c:v>230.75952899989701</c:v>
                </c:pt>
                <c:pt idx="69264">
                  <c:v>230.76834299990799</c:v>
                </c:pt>
                <c:pt idx="69265">
                  <c:v>230.769005000183</c:v>
                </c:pt>
                <c:pt idx="69266">
                  <c:v>230.77030300009901</c:v>
                </c:pt>
                <c:pt idx="69267">
                  <c:v>230.77118199989798</c:v>
                </c:pt>
                <c:pt idx="69268">
                  <c:v>230.77354399992998</c:v>
                </c:pt>
                <c:pt idx="69269">
                  <c:v>230.773917000078</c:v>
                </c:pt>
                <c:pt idx="69270">
                  <c:v>230.77472000022598</c:v>
                </c:pt>
                <c:pt idx="69271">
                  <c:v>230.775335000089</c:v>
                </c:pt>
                <c:pt idx="69272">
                  <c:v>230.784288999984</c:v>
                </c:pt>
                <c:pt idx="69273">
                  <c:v>230.78497100004802</c:v>
                </c:pt>
                <c:pt idx="69274">
                  <c:v>230.786253000133</c:v>
                </c:pt>
                <c:pt idx="69275">
                  <c:v>230.78712200003702</c:v>
                </c:pt>
                <c:pt idx="69276">
                  <c:v>230.79158500013301</c:v>
                </c:pt>
                <c:pt idx="69277">
                  <c:v>230.80615299977498</c:v>
                </c:pt>
                <c:pt idx="69278">
                  <c:v>230.806234999818</c:v>
                </c:pt>
                <c:pt idx="69279">
                  <c:v>230.80688099980699</c:v>
                </c:pt>
                <c:pt idx="69280">
                  <c:v>230.80812899979699</c:v>
                </c:pt>
                <c:pt idx="69281">
                  <c:v>230.80906999985001</c:v>
                </c:pt>
                <c:pt idx="69282">
                  <c:v>230.81845400020001</c:v>
                </c:pt>
                <c:pt idx="69283">
                  <c:v>230.818956999883</c:v>
                </c:pt>
                <c:pt idx="69284">
                  <c:v>230.81903599995701</c:v>
                </c:pt>
                <c:pt idx="69285">
                  <c:v>230.82002999990399</c:v>
                </c:pt>
                <c:pt idx="69286">
                  <c:v>230.82069900010498</c:v>
                </c:pt>
                <c:pt idx="69287">
                  <c:v>230.83468799995899</c:v>
                </c:pt>
                <c:pt idx="69288">
                  <c:v>230.83918000020199</c:v>
                </c:pt>
                <c:pt idx="69289">
                  <c:v>230.84005100008602</c:v>
                </c:pt>
                <c:pt idx="69290">
                  <c:v>230.84021500017101</c:v>
                </c:pt>
                <c:pt idx="69291">
                  <c:v>230.840825000086</c:v>
                </c:pt>
                <c:pt idx="69292">
                  <c:v>230.84134000009701</c:v>
                </c:pt>
                <c:pt idx="69293">
                  <c:v>230.84207800002301</c:v>
                </c:pt>
                <c:pt idx="69294">
                  <c:v>230.84230399990699</c:v>
                </c:pt>
                <c:pt idx="69295">
                  <c:v>230.842679000033</c:v>
                </c:pt>
                <c:pt idx="69296">
                  <c:v>230.84296800016</c:v>
                </c:pt>
                <c:pt idx="69297">
                  <c:v>230.84298599996998</c:v>
                </c:pt>
                <c:pt idx="69298">
                  <c:v>230.84301400012902</c:v>
                </c:pt>
                <c:pt idx="69299">
                  <c:v>230.84356800018199</c:v>
                </c:pt>
                <c:pt idx="69300">
                  <c:v>230.843780000213</c:v>
                </c:pt>
                <c:pt idx="69301">
                  <c:v>230.844030999833</c:v>
                </c:pt>
                <c:pt idx="69302">
                  <c:v>230.84431799998097</c:v>
                </c:pt>
                <c:pt idx="69303">
                  <c:v>230.845405999843</c:v>
                </c:pt>
                <c:pt idx="69304">
                  <c:v>230.84606000020301</c:v>
                </c:pt>
                <c:pt idx="69305">
                  <c:v>230.85507899986601</c:v>
                </c:pt>
                <c:pt idx="69306">
                  <c:v>230.85564900020401</c:v>
                </c:pt>
                <c:pt idx="69307">
                  <c:v>230.856720999781</c:v>
                </c:pt>
                <c:pt idx="69308">
                  <c:v>230.85756099999298</c:v>
                </c:pt>
                <c:pt idx="69309">
                  <c:v>230.86766799997301</c:v>
                </c:pt>
                <c:pt idx="69310">
                  <c:v>230.88516400002803</c:v>
                </c:pt>
                <c:pt idx="69311">
                  <c:v>230.89198400020899</c:v>
                </c:pt>
                <c:pt idx="69312">
                  <c:v>230.89269299998702</c:v>
                </c:pt>
                <c:pt idx="69313">
                  <c:v>230.89389699998699</c:v>
                </c:pt>
                <c:pt idx="69314">
                  <c:v>230.89510599993397</c:v>
                </c:pt>
                <c:pt idx="69315">
                  <c:v>230.90053899977602</c:v>
                </c:pt>
                <c:pt idx="69316">
                  <c:v>230.90920300001002</c:v>
                </c:pt>
                <c:pt idx="69317">
                  <c:v>230.90987400019</c:v>
                </c:pt>
                <c:pt idx="69318">
                  <c:v>230.91102399985098</c:v>
                </c:pt>
                <c:pt idx="69319">
                  <c:v>230.91171599980899</c:v>
                </c:pt>
                <c:pt idx="69320">
                  <c:v>230.91179799985099</c:v>
                </c:pt>
                <c:pt idx="69321">
                  <c:v>230.91236299978797</c:v>
                </c:pt>
                <c:pt idx="69322">
                  <c:v>230.91363599996799</c:v>
                </c:pt>
                <c:pt idx="69323">
                  <c:v>230.913666000105</c:v>
                </c:pt>
                <c:pt idx="69324">
                  <c:v>230.91383000018999</c:v>
                </c:pt>
                <c:pt idx="69325">
                  <c:v>230.91399499980901</c:v>
                </c:pt>
                <c:pt idx="69326">
                  <c:v>230.91436899994702</c:v>
                </c:pt>
                <c:pt idx="69327">
                  <c:v>230.91460700015801</c:v>
                </c:pt>
                <c:pt idx="69328">
                  <c:v>230.91472499981998</c:v>
                </c:pt>
                <c:pt idx="69329">
                  <c:v>230.915297000137</c:v>
                </c:pt>
                <c:pt idx="69330">
                  <c:v>230.91538200014799</c:v>
                </c:pt>
                <c:pt idx="69331">
                  <c:v>230.91620200011599</c:v>
                </c:pt>
                <c:pt idx="69332">
                  <c:v>230.91686499992599</c:v>
                </c:pt>
                <c:pt idx="69333">
                  <c:v>230.92075500017</c:v>
                </c:pt>
                <c:pt idx="69334">
                  <c:v>230.92247400018002</c:v>
                </c:pt>
                <c:pt idx="69335">
                  <c:v>230.92287400004301</c:v>
                </c:pt>
                <c:pt idx="69336">
                  <c:v>230.92352999992701</c:v>
                </c:pt>
                <c:pt idx="69337">
                  <c:v>230.924074000085</c:v>
                </c:pt>
                <c:pt idx="69338">
                  <c:v>230.93804600011899</c:v>
                </c:pt>
                <c:pt idx="69339">
                  <c:v>230.9638239999</c:v>
                </c:pt>
                <c:pt idx="69340">
                  <c:v>230.96440600011101</c:v>
                </c:pt>
                <c:pt idx="69341">
                  <c:v>230.96531999999499</c:v>
                </c:pt>
                <c:pt idx="69342">
                  <c:v>230.965649000154</c:v>
                </c:pt>
                <c:pt idx="69343">
                  <c:v>230.96649699982601</c:v>
                </c:pt>
                <c:pt idx="69344">
                  <c:v>230.96800099983702</c:v>
                </c:pt>
                <c:pt idx="69345">
                  <c:v>230.968885000038</c:v>
                </c:pt>
                <c:pt idx="69346">
                  <c:v>230.977270000039</c:v>
                </c:pt>
                <c:pt idx="69347">
                  <c:v>230.97905499980598</c:v>
                </c:pt>
                <c:pt idx="69348">
                  <c:v>230.979559999923</c:v>
                </c:pt>
                <c:pt idx="69349">
                  <c:v>230.98068399985999</c:v>
                </c:pt>
                <c:pt idx="69350">
                  <c:v>230.98149799989102</c:v>
                </c:pt>
                <c:pt idx="69351">
                  <c:v>230.98474800008199</c:v>
                </c:pt>
                <c:pt idx="69352">
                  <c:v>230.99332399988202</c:v>
                </c:pt>
                <c:pt idx="69353">
                  <c:v>230.993812000178</c:v>
                </c:pt>
                <c:pt idx="69354">
                  <c:v>230.99470399984</c:v>
                </c:pt>
                <c:pt idx="69355">
                  <c:v>230.99542899990399</c:v>
                </c:pt>
                <c:pt idx="69356">
                  <c:v>230.99982099984101</c:v>
                </c:pt>
                <c:pt idx="69357">
                  <c:v>231.00654100016902</c:v>
                </c:pt>
                <c:pt idx="69358">
                  <c:v>231.006974000138</c:v>
                </c:pt>
                <c:pt idx="69359">
                  <c:v>231.00777399986299</c:v>
                </c:pt>
                <c:pt idx="69360">
                  <c:v>231.008268000096</c:v>
                </c:pt>
                <c:pt idx="69361">
                  <c:v>231.01814900019198</c:v>
                </c:pt>
                <c:pt idx="69362">
                  <c:v>231.029587000193</c:v>
                </c:pt>
                <c:pt idx="69363">
                  <c:v>231.03459399999301</c:v>
                </c:pt>
                <c:pt idx="69364">
                  <c:v>231.04159700005701</c:v>
                </c:pt>
                <c:pt idx="69365">
                  <c:v>231.04230299986699</c:v>
                </c:pt>
                <c:pt idx="69366">
                  <c:v>231.043422999846</c:v>
                </c:pt>
                <c:pt idx="69367">
                  <c:v>231.044236999878</c:v>
                </c:pt>
                <c:pt idx="69368">
                  <c:v>231.046268000227</c:v>
                </c:pt>
                <c:pt idx="69369">
                  <c:v>231.04704800016401</c:v>
                </c:pt>
                <c:pt idx="69370">
                  <c:v>231.04797999985701</c:v>
                </c:pt>
                <c:pt idx="69371">
                  <c:v>231.048262000058</c:v>
                </c:pt>
                <c:pt idx="69372">
                  <c:v>231.049186999825</c:v>
                </c:pt>
                <c:pt idx="69373">
                  <c:v>231.056005000027</c:v>
                </c:pt>
                <c:pt idx="69374">
                  <c:v>231.07904400012498</c:v>
                </c:pt>
                <c:pt idx="69375">
                  <c:v>231.07975899983998</c:v>
                </c:pt>
                <c:pt idx="69376">
                  <c:v>231.08088199978701</c:v>
                </c:pt>
                <c:pt idx="69377">
                  <c:v>231.08197700003001</c:v>
                </c:pt>
                <c:pt idx="69378">
                  <c:v>231.10430799988498</c:v>
                </c:pt>
                <c:pt idx="69379">
                  <c:v>231.10922800014998</c:v>
                </c:pt>
                <c:pt idx="69380">
                  <c:v>231.10977799979003</c:v>
                </c:pt>
                <c:pt idx="69381">
                  <c:v>231.110714999886</c:v>
                </c:pt>
                <c:pt idx="69382">
                  <c:v>231.11143500000199</c:v>
                </c:pt>
                <c:pt idx="69383">
                  <c:v>231.11391000020302</c:v>
                </c:pt>
                <c:pt idx="69384">
                  <c:v>231.122648000109</c:v>
                </c:pt>
                <c:pt idx="69385">
                  <c:v>231.123251000099</c:v>
                </c:pt>
                <c:pt idx="69386">
                  <c:v>231.12440400018298</c:v>
                </c:pt>
                <c:pt idx="69387">
                  <c:v>231.125231000078</c:v>
                </c:pt>
                <c:pt idx="69388">
                  <c:v>231.148841000049</c:v>
                </c:pt>
                <c:pt idx="69389">
                  <c:v>231.14957699999601</c:v>
                </c:pt>
                <c:pt idx="69390">
                  <c:v>231.150696999975</c:v>
                </c:pt>
                <c:pt idx="69391">
                  <c:v>231.15172100005998</c:v>
                </c:pt>
                <c:pt idx="69392">
                  <c:v>231.15202899998599</c:v>
                </c:pt>
                <c:pt idx="69393">
                  <c:v>231.18998600011702</c:v>
                </c:pt>
                <c:pt idx="69394">
                  <c:v>231.190652999885</c:v>
                </c:pt>
                <c:pt idx="69395">
                  <c:v>231.19190699981098</c:v>
                </c:pt>
                <c:pt idx="69396">
                  <c:v>231.192878000001</c:v>
                </c:pt>
                <c:pt idx="69397">
                  <c:v>231.1932839998</c:v>
                </c:pt>
                <c:pt idx="69398">
                  <c:v>231.19577899979001</c:v>
                </c:pt>
                <c:pt idx="69399">
                  <c:v>231.19642600022399</c:v>
                </c:pt>
                <c:pt idx="69400">
                  <c:v>231.19767199978</c:v>
                </c:pt>
                <c:pt idx="69401">
                  <c:v>231.198545000097</c:v>
                </c:pt>
                <c:pt idx="69402">
                  <c:v>231.20188900020301</c:v>
                </c:pt>
                <c:pt idx="69403">
                  <c:v>231.211206999887</c:v>
                </c:pt>
                <c:pt idx="69404">
                  <c:v>231.211791000077</c:v>
                </c:pt>
                <c:pt idx="69405">
                  <c:v>231.21297699981298</c:v>
                </c:pt>
                <c:pt idx="69406">
                  <c:v>231.21370599983399</c:v>
                </c:pt>
                <c:pt idx="69407">
                  <c:v>231.22866699986801</c:v>
                </c:pt>
                <c:pt idx="69408">
                  <c:v>231.233100999816</c:v>
                </c:pt>
                <c:pt idx="69409">
                  <c:v>231.238496000059</c:v>
                </c:pt>
                <c:pt idx="69410">
                  <c:v>231.23889599992199</c:v>
                </c:pt>
                <c:pt idx="69411">
                  <c:v>231.23971799986899</c:v>
                </c:pt>
                <c:pt idx="69412">
                  <c:v>231.24031599991199</c:v>
                </c:pt>
                <c:pt idx="69413">
                  <c:v>231.24738700016599</c:v>
                </c:pt>
                <c:pt idx="69414">
                  <c:v>231.25741900003001</c:v>
                </c:pt>
                <c:pt idx="69415">
                  <c:v>231.25795799978701</c:v>
                </c:pt>
                <c:pt idx="69416">
                  <c:v>231.25926400007299</c:v>
                </c:pt>
                <c:pt idx="69417">
                  <c:v>231.26001599985099</c:v>
                </c:pt>
                <c:pt idx="69418">
                  <c:v>231.26467500014701</c:v>
                </c:pt>
                <c:pt idx="69419">
                  <c:v>231.26536200015801</c:v>
                </c:pt>
                <c:pt idx="69420">
                  <c:v>231.26668199984101</c:v>
                </c:pt>
                <c:pt idx="69421">
                  <c:v>231.267610000031</c:v>
                </c:pt>
                <c:pt idx="69422">
                  <c:v>231.278593999832</c:v>
                </c:pt>
                <c:pt idx="69423">
                  <c:v>231.27887100008499</c:v>
                </c:pt>
                <c:pt idx="69424">
                  <c:v>231.27924900018098</c:v>
                </c:pt>
                <c:pt idx="69425">
                  <c:v>231.28055000006398</c:v>
                </c:pt>
                <c:pt idx="69426">
                  <c:v>231.28112199992702</c:v>
                </c:pt>
                <c:pt idx="69427">
                  <c:v>231.281920000128</c:v>
                </c:pt>
                <c:pt idx="69428">
                  <c:v>231.30555399984499</c:v>
                </c:pt>
                <c:pt idx="69429">
                  <c:v>231.30591600010999</c:v>
                </c:pt>
                <c:pt idx="69430">
                  <c:v>231.30626200008899</c:v>
                </c:pt>
                <c:pt idx="69431">
                  <c:v>231.30762299979298</c:v>
                </c:pt>
                <c:pt idx="69432">
                  <c:v>231.30857800015198</c:v>
                </c:pt>
                <c:pt idx="69433">
                  <c:v>231.314557000132</c:v>
                </c:pt>
                <c:pt idx="69434">
                  <c:v>231.31522299990999</c:v>
                </c:pt>
                <c:pt idx="69435">
                  <c:v>231.316475999847</c:v>
                </c:pt>
                <c:pt idx="69436">
                  <c:v>231.31797399992098</c:v>
                </c:pt>
                <c:pt idx="69437">
                  <c:v>231.32617400005901</c:v>
                </c:pt>
                <c:pt idx="69438">
                  <c:v>231.33190699991201</c:v>
                </c:pt>
                <c:pt idx="69439">
                  <c:v>231.33244700011301</c:v>
                </c:pt>
                <c:pt idx="69440">
                  <c:v>231.33335100010299</c:v>
                </c:pt>
                <c:pt idx="69441">
                  <c:v>231.334031000187</c:v>
                </c:pt>
                <c:pt idx="69442">
                  <c:v>231.34316999994502</c:v>
                </c:pt>
                <c:pt idx="69443">
                  <c:v>231.34796800013598</c:v>
                </c:pt>
                <c:pt idx="69444">
                  <c:v>231.36893599985299</c:v>
                </c:pt>
                <c:pt idx="69445">
                  <c:v>231.377380000139</c:v>
                </c:pt>
                <c:pt idx="69446">
                  <c:v>231.38422900001299</c:v>
                </c:pt>
                <c:pt idx="69447">
                  <c:v>231.38491700001299</c:v>
                </c:pt>
                <c:pt idx="69448">
                  <c:v>231.38624000011899</c:v>
                </c:pt>
                <c:pt idx="69449">
                  <c:v>231.38715400000302</c:v>
                </c:pt>
                <c:pt idx="69450">
                  <c:v>231.40474599995198</c:v>
                </c:pt>
                <c:pt idx="69451">
                  <c:v>231.40662000014299</c:v>
                </c:pt>
                <c:pt idx="69452">
                  <c:v>231.40723000005801</c:v>
                </c:pt>
                <c:pt idx="69453">
                  <c:v>231.40760600017501</c:v>
                </c:pt>
                <c:pt idx="69454">
                  <c:v>231.40841800022798</c:v>
                </c:pt>
                <c:pt idx="69455">
                  <c:v>231.408524000016</c:v>
                </c:pt>
                <c:pt idx="69456">
                  <c:v>231.40947399997401</c:v>
                </c:pt>
                <c:pt idx="69457">
                  <c:v>231.40978099991102</c:v>
                </c:pt>
                <c:pt idx="69458">
                  <c:v>231.41076000001698</c:v>
                </c:pt>
                <c:pt idx="69459">
                  <c:v>231.417728999986</c:v>
                </c:pt>
                <c:pt idx="69460">
                  <c:v>231.418356000176</c:v>
                </c:pt>
                <c:pt idx="69461">
                  <c:v>231.41959399981701</c:v>
                </c:pt>
                <c:pt idx="69462">
                  <c:v>231.42046700013398</c:v>
                </c:pt>
                <c:pt idx="69463">
                  <c:v>231.44835899984099</c:v>
                </c:pt>
                <c:pt idx="69464">
                  <c:v>231.44885400006299</c:v>
                </c:pt>
                <c:pt idx="69465">
                  <c:v>231.44967000007401</c:v>
                </c:pt>
                <c:pt idx="69466">
                  <c:v>231.450264000159</c:v>
                </c:pt>
                <c:pt idx="69467">
                  <c:v>231.45162999981002</c:v>
                </c:pt>
                <c:pt idx="69468">
                  <c:v>231.45210499978899</c:v>
                </c:pt>
                <c:pt idx="69469">
                  <c:v>231.45280700009599</c:v>
                </c:pt>
                <c:pt idx="69470">
                  <c:v>231.453322000106</c:v>
                </c:pt>
                <c:pt idx="69471">
                  <c:v>231.45332500007399</c:v>
                </c:pt>
                <c:pt idx="69472">
                  <c:v>231.47375000007702</c:v>
                </c:pt>
                <c:pt idx="69473">
                  <c:v>231.47590700000302</c:v>
                </c:pt>
                <c:pt idx="69474">
                  <c:v>231.47651299996099</c:v>
                </c:pt>
                <c:pt idx="69475">
                  <c:v>231.47772699985501</c:v>
                </c:pt>
                <c:pt idx="69476">
                  <c:v>231.47858899983399</c:v>
                </c:pt>
                <c:pt idx="69477">
                  <c:v>231.48028700006699</c:v>
                </c:pt>
                <c:pt idx="69478">
                  <c:v>231.480905999887</c:v>
                </c:pt>
                <c:pt idx="69479">
                  <c:v>231.48196800002501</c:v>
                </c:pt>
                <c:pt idx="69480">
                  <c:v>231.48273500009901</c:v>
                </c:pt>
                <c:pt idx="69481">
                  <c:v>231.50191200011199</c:v>
                </c:pt>
                <c:pt idx="69482">
                  <c:v>231.503408000207</c:v>
                </c:pt>
                <c:pt idx="69483">
                  <c:v>231.504058000155</c:v>
                </c:pt>
                <c:pt idx="69484">
                  <c:v>231.50526800009098</c:v>
                </c:pt>
                <c:pt idx="69485">
                  <c:v>231.50616400016497</c:v>
                </c:pt>
                <c:pt idx="69486">
                  <c:v>231.510049000007</c:v>
                </c:pt>
                <c:pt idx="69487">
                  <c:v>231.51503300005001</c:v>
                </c:pt>
                <c:pt idx="69488">
                  <c:v>231.515538000167</c:v>
                </c:pt>
                <c:pt idx="69489">
                  <c:v>231.51674500013502</c:v>
                </c:pt>
                <c:pt idx="69490">
                  <c:v>231.51751400018799</c:v>
                </c:pt>
                <c:pt idx="69491">
                  <c:v>231.520696000188</c:v>
                </c:pt>
                <c:pt idx="69492">
                  <c:v>231.52125700016703</c:v>
                </c:pt>
                <c:pt idx="69493">
                  <c:v>231.52573000015701</c:v>
                </c:pt>
                <c:pt idx="69494">
                  <c:v>231.52640099988201</c:v>
                </c:pt>
                <c:pt idx="69495">
                  <c:v>231.527733999882</c:v>
                </c:pt>
                <c:pt idx="69496">
                  <c:v>231.528553999851</c:v>
                </c:pt>
                <c:pt idx="69497">
                  <c:v>231.53590299989401</c:v>
                </c:pt>
                <c:pt idx="69498">
                  <c:v>231.54330899978899</c:v>
                </c:pt>
                <c:pt idx="69499">
                  <c:v>231.55024700008602</c:v>
                </c:pt>
                <c:pt idx="69500">
                  <c:v>231.55099199993802</c:v>
                </c:pt>
                <c:pt idx="69501">
                  <c:v>231.55223399999099</c:v>
                </c:pt>
                <c:pt idx="69502">
                  <c:v>231.553503000213</c:v>
                </c:pt>
                <c:pt idx="69503">
                  <c:v>231.569066999782</c:v>
                </c:pt>
                <c:pt idx="69504">
                  <c:v>231.57063999997197</c:v>
                </c:pt>
                <c:pt idx="69505">
                  <c:v>231.571238000015</c:v>
                </c:pt>
                <c:pt idx="69506">
                  <c:v>231.57212700016299</c:v>
                </c:pt>
                <c:pt idx="69507">
                  <c:v>231.57245399988801</c:v>
                </c:pt>
                <c:pt idx="69508">
                  <c:v>231.572700000015</c:v>
                </c:pt>
                <c:pt idx="69509">
                  <c:v>231.57330300000399</c:v>
                </c:pt>
                <c:pt idx="69510">
                  <c:v>231.573344000025</c:v>
                </c:pt>
                <c:pt idx="69511">
                  <c:v>231.573741999909</c:v>
                </c:pt>
                <c:pt idx="69512">
                  <c:v>231.57455199998302</c:v>
                </c:pt>
                <c:pt idx="69513">
                  <c:v>231.58872200019601</c:v>
                </c:pt>
                <c:pt idx="69514">
                  <c:v>231.589280000207</c:v>
                </c:pt>
                <c:pt idx="69515">
                  <c:v>231.59036300012301</c:v>
                </c:pt>
                <c:pt idx="69516">
                  <c:v>231.59112299981601</c:v>
                </c:pt>
                <c:pt idx="69517">
                  <c:v>231.59681000015499</c:v>
                </c:pt>
                <c:pt idx="69518">
                  <c:v>231.62180999997801</c:v>
                </c:pt>
                <c:pt idx="69519">
                  <c:v>231.62462299978799</c:v>
                </c:pt>
                <c:pt idx="69520">
                  <c:v>231.62524500003201</c:v>
                </c:pt>
                <c:pt idx="69521">
                  <c:v>231.62652200016902</c:v>
                </c:pt>
                <c:pt idx="69522">
                  <c:v>231.62783499992599</c:v>
                </c:pt>
                <c:pt idx="69523">
                  <c:v>231.63934600006499</c:v>
                </c:pt>
                <c:pt idx="69524">
                  <c:v>231.658647000131</c:v>
                </c:pt>
                <c:pt idx="69525">
                  <c:v>231.65908400005702</c:v>
                </c:pt>
                <c:pt idx="69526">
                  <c:v>231.659311999919</c:v>
                </c:pt>
                <c:pt idx="69527">
                  <c:v>231.65984600018399</c:v>
                </c:pt>
                <c:pt idx="69528">
                  <c:v>231.660005999856</c:v>
                </c:pt>
                <c:pt idx="69529">
                  <c:v>231.66077799987701</c:v>
                </c:pt>
                <c:pt idx="69530">
                  <c:v>231.66131000016298</c:v>
                </c:pt>
                <c:pt idx="69531">
                  <c:v>231.662298000173</c:v>
                </c:pt>
                <c:pt idx="69532">
                  <c:v>231.66253599992999</c:v>
                </c:pt>
                <c:pt idx="69533">
                  <c:v>231.66295800001498</c:v>
                </c:pt>
                <c:pt idx="69534">
                  <c:v>231.66362299980301</c:v>
                </c:pt>
                <c:pt idx="69535">
                  <c:v>231.66420799998301</c:v>
                </c:pt>
                <c:pt idx="69536">
                  <c:v>231.67081800011101</c:v>
                </c:pt>
                <c:pt idx="69537">
                  <c:v>231.67219800006899</c:v>
                </c:pt>
                <c:pt idx="69538">
                  <c:v>231.67281799987902</c:v>
                </c:pt>
                <c:pt idx="69539">
                  <c:v>231.673954000143</c:v>
                </c:pt>
                <c:pt idx="69540">
                  <c:v>231.675299000016</c:v>
                </c:pt>
                <c:pt idx="69541">
                  <c:v>231.695617999776</c:v>
                </c:pt>
                <c:pt idx="69542">
                  <c:v>231.69627300012499</c:v>
                </c:pt>
                <c:pt idx="69543">
                  <c:v>231.69743800008197</c:v>
                </c:pt>
                <c:pt idx="69544">
                  <c:v>231.69793199985997</c:v>
                </c:pt>
                <c:pt idx="69545">
                  <c:v>231.69860699999799</c:v>
                </c:pt>
                <c:pt idx="69546">
                  <c:v>231.698737999977</c:v>
                </c:pt>
                <c:pt idx="69547">
                  <c:v>231.69995199987099</c:v>
                </c:pt>
                <c:pt idx="69548">
                  <c:v>231.70009400018799</c:v>
                </c:pt>
                <c:pt idx="69549">
                  <c:v>231.700828000157</c:v>
                </c:pt>
                <c:pt idx="69550">
                  <c:v>231.702739999946</c:v>
                </c:pt>
                <c:pt idx="69551">
                  <c:v>231.70314500020999</c:v>
                </c:pt>
                <c:pt idx="69552">
                  <c:v>231.70390299992499</c:v>
                </c:pt>
                <c:pt idx="69553">
                  <c:v>231.70442999980801</c:v>
                </c:pt>
                <c:pt idx="69554">
                  <c:v>231.707742999788</c:v>
                </c:pt>
                <c:pt idx="69555">
                  <c:v>231.732217000171</c:v>
                </c:pt>
                <c:pt idx="69556">
                  <c:v>231.733046000044</c:v>
                </c:pt>
                <c:pt idx="69557">
                  <c:v>231.73355800008699</c:v>
                </c:pt>
                <c:pt idx="69558">
                  <c:v>231.73445800011899</c:v>
                </c:pt>
                <c:pt idx="69559">
                  <c:v>231.734660999791</c:v>
                </c:pt>
                <c:pt idx="69560">
                  <c:v>231.735084999854</c:v>
                </c:pt>
                <c:pt idx="69561">
                  <c:v>231.735305999791</c:v>
                </c:pt>
                <c:pt idx="69562">
                  <c:v>231.736678999823</c:v>
                </c:pt>
                <c:pt idx="69563">
                  <c:v>231.73750500018201</c:v>
                </c:pt>
                <c:pt idx="69564">
                  <c:v>231.74072299980199</c:v>
                </c:pt>
                <c:pt idx="69565">
                  <c:v>231.750539000131</c:v>
                </c:pt>
                <c:pt idx="69566">
                  <c:v>231.770063000112</c:v>
                </c:pt>
                <c:pt idx="69567">
                  <c:v>231.77289700015501</c:v>
                </c:pt>
                <c:pt idx="69568">
                  <c:v>231.77913100016599</c:v>
                </c:pt>
                <c:pt idx="69569">
                  <c:v>231.78102200017699</c:v>
                </c:pt>
                <c:pt idx="69570">
                  <c:v>231.788960999892</c:v>
                </c:pt>
                <c:pt idx="69571">
                  <c:v>231.789588000083</c:v>
                </c:pt>
                <c:pt idx="69572">
                  <c:v>231.790805999935</c:v>
                </c:pt>
                <c:pt idx="69573">
                  <c:v>231.79171699985</c:v>
                </c:pt>
                <c:pt idx="69574">
                  <c:v>231.80258100001001</c:v>
                </c:pt>
                <c:pt idx="69575">
                  <c:v>231.817913000213</c:v>
                </c:pt>
                <c:pt idx="69576">
                  <c:v>231.84959399986801</c:v>
                </c:pt>
                <c:pt idx="69577">
                  <c:v>231.87441600020901</c:v>
                </c:pt>
                <c:pt idx="69578">
                  <c:v>231.87475499980701</c:v>
                </c:pt>
                <c:pt idx="69579">
                  <c:v>231.875061000209</c:v>
                </c:pt>
                <c:pt idx="69580">
                  <c:v>231.87539499985999</c:v>
                </c:pt>
                <c:pt idx="69581">
                  <c:v>231.876285999987</c:v>
                </c:pt>
                <c:pt idx="69582">
                  <c:v>231.87662000009303</c:v>
                </c:pt>
                <c:pt idx="69583">
                  <c:v>231.87715899985</c:v>
                </c:pt>
                <c:pt idx="69584">
                  <c:v>231.87743600010401</c:v>
                </c:pt>
                <c:pt idx="69585">
                  <c:v>231.88368000000901</c:v>
                </c:pt>
                <c:pt idx="69586">
                  <c:v>231.88441199999897</c:v>
                </c:pt>
                <c:pt idx="69587">
                  <c:v>231.885711999893</c:v>
                </c:pt>
                <c:pt idx="69588">
                  <c:v>231.88671199977699</c:v>
                </c:pt>
                <c:pt idx="69589">
                  <c:v>231.88918000005199</c:v>
                </c:pt>
                <c:pt idx="69590">
                  <c:v>231.88949299992601</c:v>
                </c:pt>
                <c:pt idx="69591">
                  <c:v>231.890136999936</c:v>
                </c:pt>
                <c:pt idx="69592">
                  <c:v>231.89055600005298</c:v>
                </c:pt>
                <c:pt idx="69593">
                  <c:v>231.934101000206</c:v>
                </c:pt>
                <c:pt idx="69594">
                  <c:v>231.93875100014299</c:v>
                </c:pt>
                <c:pt idx="69595">
                  <c:v>231.939367999984</c:v>
                </c:pt>
                <c:pt idx="69596">
                  <c:v>231.940489999942</c:v>
                </c:pt>
                <c:pt idx="69597">
                  <c:v>231.94177200002702</c:v>
                </c:pt>
                <c:pt idx="69598">
                  <c:v>231.94293799997402</c:v>
                </c:pt>
                <c:pt idx="69599">
                  <c:v>231.94356000021699</c:v>
                </c:pt>
                <c:pt idx="69600">
                  <c:v>231.94486000011199</c:v>
                </c:pt>
                <c:pt idx="69601">
                  <c:v>231.94546400009099</c:v>
                </c:pt>
                <c:pt idx="69602">
                  <c:v>231.94580400013299</c:v>
                </c:pt>
                <c:pt idx="69603">
                  <c:v>231.95597499989103</c:v>
                </c:pt>
                <c:pt idx="69604">
                  <c:v>231.966576000104</c:v>
                </c:pt>
                <c:pt idx="69605">
                  <c:v>232.00789800011901</c:v>
                </c:pt>
                <c:pt idx="69606">
                  <c:v>232.03492799984801</c:v>
                </c:pt>
                <c:pt idx="69607">
                  <c:v>232.03544899979499</c:v>
                </c:pt>
                <c:pt idx="69608">
                  <c:v>232.03625799987998</c:v>
                </c:pt>
                <c:pt idx="69609">
                  <c:v>232.03696800010201</c:v>
                </c:pt>
                <c:pt idx="69610">
                  <c:v>232.04133799981702</c:v>
                </c:pt>
                <c:pt idx="69611">
                  <c:v>232.04197699987998</c:v>
                </c:pt>
                <c:pt idx="69612">
                  <c:v>232.04296299991199</c:v>
                </c:pt>
                <c:pt idx="69613">
                  <c:v>232.043773999976</c:v>
                </c:pt>
                <c:pt idx="69614">
                  <c:v>232.04588499993397</c:v>
                </c:pt>
                <c:pt idx="69615">
                  <c:v>232.075435999831</c:v>
                </c:pt>
                <c:pt idx="69616">
                  <c:v>232.07609800010601</c:v>
                </c:pt>
                <c:pt idx="69617">
                  <c:v>232.076116999905</c:v>
                </c:pt>
                <c:pt idx="69618">
                  <c:v>232.07677600021202</c:v>
                </c:pt>
                <c:pt idx="69619">
                  <c:v>232.077371999821</c:v>
                </c:pt>
                <c:pt idx="69620">
                  <c:v>232.07785700014901</c:v>
                </c:pt>
                <c:pt idx="69621">
                  <c:v>232.07826299994798</c:v>
                </c:pt>
                <c:pt idx="69622">
                  <c:v>232.07907699998</c:v>
                </c:pt>
                <c:pt idx="69623">
                  <c:v>232.107365000047</c:v>
                </c:pt>
                <c:pt idx="69624">
                  <c:v>232.107993000227</c:v>
                </c:pt>
                <c:pt idx="69625">
                  <c:v>232.10843200013102</c:v>
                </c:pt>
                <c:pt idx="69626">
                  <c:v>232.109285000206</c:v>
                </c:pt>
                <c:pt idx="69627">
                  <c:v>232.11012299998399</c:v>
                </c:pt>
                <c:pt idx="69628">
                  <c:v>232.12450600021799</c:v>
                </c:pt>
                <c:pt idx="69629">
                  <c:v>232.125205000102</c:v>
                </c:pt>
                <c:pt idx="69630">
                  <c:v>232.126535000134</c:v>
                </c:pt>
                <c:pt idx="69631">
                  <c:v>232.12677999981599</c:v>
                </c:pt>
                <c:pt idx="69632">
                  <c:v>232.12752200015501</c:v>
                </c:pt>
                <c:pt idx="69633">
                  <c:v>232.13386799989101</c:v>
                </c:pt>
                <c:pt idx="69634">
                  <c:v>232.13456299981701</c:v>
                </c:pt>
                <c:pt idx="69635">
                  <c:v>232.13608600008197</c:v>
                </c:pt>
                <c:pt idx="69636">
                  <c:v>232.13706700016701</c:v>
                </c:pt>
                <c:pt idx="69637">
                  <c:v>232.14425300011399</c:v>
                </c:pt>
                <c:pt idx="69638">
                  <c:v>232.146268000178</c:v>
                </c:pt>
                <c:pt idx="69639">
                  <c:v>232.14697399998798</c:v>
                </c:pt>
                <c:pt idx="69640">
                  <c:v>232.148281999798</c:v>
                </c:pt>
                <c:pt idx="69641">
                  <c:v>232.14922599981901</c:v>
                </c:pt>
                <c:pt idx="69642">
                  <c:v>232.15749400014801</c:v>
                </c:pt>
                <c:pt idx="69643">
                  <c:v>232.15815799994701</c:v>
                </c:pt>
                <c:pt idx="69644">
                  <c:v>232.177574000161</c:v>
                </c:pt>
                <c:pt idx="69645">
                  <c:v>232.18741800019401</c:v>
                </c:pt>
                <c:pt idx="69646">
                  <c:v>232.18802300016202</c:v>
                </c:pt>
                <c:pt idx="69647">
                  <c:v>232.18918300017299</c:v>
                </c:pt>
                <c:pt idx="69648">
                  <c:v>232.19008500018299</c:v>
                </c:pt>
                <c:pt idx="69649">
                  <c:v>232.195246000173</c:v>
                </c:pt>
                <c:pt idx="69650">
                  <c:v>232.20163099995199</c:v>
                </c:pt>
                <c:pt idx="69651">
                  <c:v>232.20869199985799</c:v>
                </c:pt>
                <c:pt idx="69652">
                  <c:v>232.20957900002699</c:v>
                </c:pt>
                <c:pt idx="69653">
                  <c:v>232.21096699990002</c:v>
                </c:pt>
                <c:pt idx="69654">
                  <c:v>232.21197600014401</c:v>
                </c:pt>
                <c:pt idx="69655">
                  <c:v>232.25465699988402</c:v>
                </c:pt>
                <c:pt idx="69656">
                  <c:v>232.27013399991802</c:v>
                </c:pt>
                <c:pt idx="69657">
                  <c:v>232.270721000077</c:v>
                </c:pt>
                <c:pt idx="69658">
                  <c:v>232.272052000098</c:v>
                </c:pt>
                <c:pt idx="69659">
                  <c:v>232.27291900002399</c:v>
                </c:pt>
                <c:pt idx="69660">
                  <c:v>232.278036000025</c:v>
                </c:pt>
                <c:pt idx="69661">
                  <c:v>232.279912000194</c:v>
                </c:pt>
                <c:pt idx="69662">
                  <c:v>232.28027200002501</c:v>
                </c:pt>
                <c:pt idx="69663">
                  <c:v>232.28166499984499</c:v>
                </c:pt>
                <c:pt idx="69664">
                  <c:v>232.28189000019401</c:v>
                </c:pt>
                <c:pt idx="69665">
                  <c:v>232.28250600004603</c:v>
                </c:pt>
                <c:pt idx="69666">
                  <c:v>232.28257800019401</c:v>
                </c:pt>
                <c:pt idx="69667">
                  <c:v>232.283148000078</c:v>
                </c:pt>
                <c:pt idx="69668">
                  <c:v>232.28352800015199</c:v>
                </c:pt>
                <c:pt idx="69669">
                  <c:v>232.29234900009001</c:v>
                </c:pt>
                <c:pt idx="69670">
                  <c:v>232.29304899996299</c:v>
                </c:pt>
                <c:pt idx="69671">
                  <c:v>232.29443899981499</c:v>
                </c:pt>
                <c:pt idx="69672">
                  <c:v>232.29536799999499</c:v>
                </c:pt>
                <c:pt idx="69673">
                  <c:v>232.29678999996298</c:v>
                </c:pt>
                <c:pt idx="69674">
                  <c:v>232.297485999879</c:v>
                </c:pt>
                <c:pt idx="69675">
                  <c:v>232.29895499980501</c:v>
                </c:pt>
                <c:pt idx="69676">
                  <c:v>232.299836000038</c:v>
                </c:pt>
                <c:pt idx="69677">
                  <c:v>232.31923799994502</c:v>
                </c:pt>
                <c:pt idx="69678">
                  <c:v>232.31963599982899</c:v>
                </c:pt>
                <c:pt idx="69679">
                  <c:v>232.320336000157</c:v>
                </c:pt>
                <c:pt idx="69680">
                  <c:v>232.32086300003999</c:v>
                </c:pt>
                <c:pt idx="69681">
                  <c:v>232.32180000013599</c:v>
                </c:pt>
                <c:pt idx="69682">
                  <c:v>232.322470999861</c:v>
                </c:pt>
                <c:pt idx="69683">
                  <c:v>232.32370899995601</c:v>
                </c:pt>
                <c:pt idx="69684">
                  <c:v>232.324709999829</c:v>
                </c:pt>
                <c:pt idx="69685">
                  <c:v>232.32630299980801</c:v>
                </c:pt>
                <c:pt idx="69686">
                  <c:v>232.32706299995601</c:v>
                </c:pt>
                <c:pt idx="69687">
                  <c:v>232.328210000105</c:v>
                </c:pt>
                <c:pt idx="69688">
                  <c:v>232.32915800008402</c:v>
                </c:pt>
                <c:pt idx="69689">
                  <c:v>232.32976700001001</c:v>
                </c:pt>
                <c:pt idx="69690">
                  <c:v>232.33014200013699</c:v>
                </c:pt>
                <c:pt idx="69691">
                  <c:v>232.33053600006301</c:v>
                </c:pt>
                <c:pt idx="69692">
                  <c:v>232.330878000084</c:v>
                </c:pt>
                <c:pt idx="69693">
                  <c:v>232.33099900016799</c:v>
                </c:pt>
                <c:pt idx="69694">
                  <c:v>232.331386000169</c:v>
                </c:pt>
                <c:pt idx="69695">
                  <c:v>232.33172299978798</c:v>
                </c:pt>
                <c:pt idx="69696">
                  <c:v>232.33232299980901</c:v>
                </c:pt>
                <c:pt idx="69697">
                  <c:v>232.34251699977898</c:v>
                </c:pt>
                <c:pt idx="69698">
                  <c:v>232.34659399986401</c:v>
                </c:pt>
                <c:pt idx="69699">
                  <c:v>232.35040400004399</c:v>
                </c:pt>
                <c:pt idx="69700">
                  <c:v>232.35789000000199</c:v>
                </c:pt>
                <c:pt idx="69701">
                  <c:v>232.35829499981202</c:v>
                </c:pt>
                <c:pt idx="69702">
                  <c:v>232.359009999981</c:v>
                </c:pt>
                <c:pt idx="69703">
                  <c:v>232.35956799999201</c:v>
                </c:pt>
                <c:pt idx="69704">
                  <c:v>232.36538699984499</c:v>
                </c:pt>
                <c:pt idx="69705">
                  <c:v>232.365717999982</c:v>
                </c:pt>
                <c:pt idx="69706">
                  <c:v>232.36606999989797</c:v>
                </c:pt>
                <c:pt idx="69707">
                  <c:v>232.36624299988699</c:v>
                </c:pt>
                <c:pt idx="69708">
                  <c:v>232.36691200008801</c:v>
                </c:pt>
                <c:pt idx="69709">
                  <c:v>232.367023999813</c:v>
                </c:pt>
                <c:pt idx="69710">
                  <c:v>232.36832200018299</c:v>
                </c:pt>
                <c:pt idx="69711">
                  <c:v>232.36905200019402</c:v>
                </c:pt>
                <c:pt idx="69712">
                  <c:v>232.369780000226</c:v>
                </c:pt>
                <c:pt idx="69713">
                  <c:v>232.393494000007</c:v>
                </c:pt>
                <c:pt idx="69714">
                  <c:v>232.39381399980599</c:v>
                </c:pt>
                <c:pt idx="69715">
                  <c:v>232.394300000123</c:v>
                </c:pt>
                <c:pt idx="69716">
                  <c:v>232.39478100003902</c:v>
                </c:pt>
                <c:pt idx="69717">
                  <c:v>232.39578599986899</c:v>
                </c:pt>
                <c:pt idx="69718">
                  <c:v>232.39580900008102</c:v>
                </c:pt>
                <c:pt idx="69719">
                  <c:v>232.39646699994401</c:v>
                </c:pt>
                <c:pt idx="69720">
                  <c:v>232.39690799982699</c:v>
                </c:pt>
                <c:pt idx="69721">
                  <c:v>232.397616000071</c:v>
                </c:pt>
                <c:pt idx="69722">
                  <c:v>232.39813600002802</c:v>
                </c:pt>
                <c:pt idx="69723">
                  <c:v>232.40554799985998</c:v>
                </c:pt>
                <c:pt idx="69724">
                  <c:v>232.410439999966</c:v>
                </c:pt>
                <c:pt idx="69725">
                  <c:v>232.41128800009301</c:v>
                </c:pt>
                <c:pt idx="69726">
                  <c:v>232.41251499985</c:v>
                </c:pt>
                <c:pt idx="69727">
                  <c:v>232.41259799988202</c:v>
                </c:pt>
                <c:pt idx="69728">
                  <c:v>232.41393199987201</c:v>
                </c:pt>
                <c:pt idx="69729">
                  <c:v>232.416120999914</c:v>
                </c:pt>
                <c:pt idx="69730">
                  <c:v>232.41697100002</c:v>
                </c:pt>
                <c:pt idx="69731">
                  <c:v>232.42319300015802</c:v>
                </c:pt>
                <c:pt idx="69732">
                  <c:v>232.42373399989398</c:v>
                </c:pt>
                <c:pt idx="69733">
                  <c:v>232.42477800022201</c:v>
                </c:pt>
                <c:pt idx="69734">
                  <c:v>232.42526400008501</c:v>
                </c:pt>
                <c:pt idx="69735">
                  <c:v>232.42543400010601</c:v>
                </c:pt>
                <c:pt idx="69736">
                  <c:v>232.42590100016901</c:v>
                </c:pt>
                <c:pt idx="69737">
                  <c:v>232.42724300007399</c:v>
                </c:pt>
                <c:pt idx="69738">
                  <c:v>232.42857000013802</c:v>
                </c:pt>
                <c:pt idx="69739">
                  <c:v>232.45026099993899</c:v>
                </c:pt>
                <c:pt idx="69740">
                  <c:v>232.451173999834</c:v>
                </c:pt>
                <c:pt idx="69741">
                  <c:v>232.47229099979401</c:v>
                </c:pt>
                <c:pt idx="69742">
                  <c:v>232.47381200007999</c:v>
                </c:pt>
                <c:pt idx="69743">
                  <c:v>232.47450600001599</c:v>
                </c:pt>
                <c:pt idx="69744">
                  <c:v>232.47583700003798</c:v>
                </c:pt>
                <c:pt idx="69745">
                  <c:v>232.47676199980501</c:v>
                </c:pt>
                <c:pt idx="69746">
                  <c:v>232.477541000207</c:v>
                </c:pt>
                <c:pt idx="69747">
                  <c:v>232.477959999869</c:v>
                </c:pt>
                <c:pt idx="69748">
                  <c:v>232.47856399984801</c:v>
                </c:pt>
                <c:pt idx="69749">
                  <c:v>232.47929999979499</c:v>
                </c:pt>
                <c:pt idx="69750">
                  <c:v>232.48593800008101</c:v>
                </c:pt>
                <c:pt idx="69751">
                  <c:v>232.49283399991302</c:v>
                </c:pt>
                <c:pt idx="69752">
                  <c:v>232.493372000135</c:v>
                </c:pt>
                <c:pt idx="69753">
                  <c:v>232.49357499980701</c:v>
                </c:pt>
                <c:pt idx="69754">
                  <c:v>232.49451999981801</c:v>
                </c:pt>
                <c:pt idx="69755">
                  <c:v>232.49539300013501</c:v>
                </c:pt>
                <c:pt idx="69756">
                  <c:v>232.49775600015701</c:v>
                </c:pt>
                <c:pt idx="69757">
                  <c:v>232.49833699992399</c:v>
                </c:pt>
                <c:pt idx="69758">
                  <c:v>232.49969000016702</c:v>
                </c:pt>
                <c:pt idx="69759">
                  <c:v>232.49999400013598</c:v>
                </c:pt>
                <c:pt idx="69760">
                  <c:v>232.50062599981902</c:v>
                </c:pt>
                <c:pt idx="69761">
                  <c:v>232.50955200001002</c:v>
                </c:pt>
                <c:pt idx="69762">
                  <c:v>232.51012299988301</c:v>
                </c:pt>
                <c:pt idx="69763">
                  <c:v>232.511240999883</c:v>
                </c:pt>
                <c:pt idx="69764">
                  <c:v>232.51196100000001</c:v>
                </c:pt>
                <c:pt idx="69765">
                  <c:v>232.52284899990602</c:v>
                </c:pt>
                <c:pt idx="69766">
                  <c:v>232.53003099989598</c:v>
                </c:pt>
                <c:pt idx="69767">
                  <c:v>232.53032799993801</c:v>
                </c:pt>
                <c:pt idx="69768">
                  <c:v>232.53093699986402</c:v>
                </c:pt>
                <c:pt idx="69769">
                  <c:v>232.53137900019198</c:v>
                </c:pt>
                <c:pt idx="69770">
                  <c:v>232.55286299990902</c:v>
                </c:pt>
                <c:pt idx="69771">
                  <c:v>232.558534999952</c:v>
                </c:pt>
                <c:pt idx="69772">
                  <c:v>232.55916500011102</c:v>
                </c:pt>
                <c:pt idx="69773">
                  <c:v>232.56026099988898</c:v>
                </c:pt>
                <c:pt idx="69774">
                  <c:v>232.56108900022798</c:v>
                </c:pt>
                <c:pt idx="69775">
                  <c:v>232.57013800002801</c:v>
                </c:pt>
                <c:pt idx="69776">
                  <c:v>232.57174199989001</c:v>
                </c:pt>
                <c:pt idx="69777">
                  <c:v>232.57236600011302</c:v>
                </c:pt>
                <c:pt idx="69778">
                  <c:v>232.57353000008101</c:v>
                </c:pt>
                <c:pt idx="69779">
                  <c:v>232.57433199978502</c:v>
                </c:pt>
                <c:pt idx="69780">
                  <c:v>232.57671400005998</c:v>
                </c:pt>
                <c:pt idx="69781">
                  <c:v>232.58379500020899</c:v>
                </c:pt>
                <c:pt idx="69782">
                  <c:v>232.58453800008198</c:v>
                </c:pt>
                <c:pt idx="69783">
                  <c:v>232.58589599981801</c:v>
                </c:pt>
                <c:pt idx="69784">
                  <c:v>232.58678899992401</c:v>
                </c:pt>
                <c:pt idx="69785">
                  <c:v>232.59370799996699</c:v>
                </c:pt>
                <c:pt idx="69786">
                  <c:v>232.599197000126</c:v>
                </c:pt>
                <c:pt idx="69787">
                  <c:v>232.59922299985098</c:v>
                </c:pt>
                <c:pt idx="69788">
                  <c:v>232.59979100021101</c:v>
                </c:pt>
                <c:pt idx="69789">
                  <c:v>232.59979200020098</c:v>
                </c:pt>
                <c:pt idx="69790">
                  <c:v>232.60093699991501</c:v>
                </c:pt>
                <c:pt idx="69791">
                  <c:v>232.600938999894</c:v>
                </c:pt>
                <c:pt idx="69792">
                  <c:v>232.60167999978799</c:v>
                </c:pt>
                <c:pt idx="69793">
                  <c:v>232.60168500019</c:v>
                </c:pt>
                <c:pt idx="69794">
                  <c:v>232.60309899978799</c:v>
                </c:pt>
                <c:pt idx="69795">
                  <c:v>232.61877799996</c:v>
                </c:pt>
                <c:pt idx="69796">
                  <c:v>232.62730299984401</c:v>
                </c:pt>
                <c:pt idx="69797">
                  <c:v>232.63779799981401</c:v>
                </c:pt>
                <c:pt idx="69798">
                  <c:v>232.64701200014298</c:v>
                </c:pt>
                <c:pt idx="69799">
                  <c:v>232.647620000079</c:v>
                </c:pt>
                <c:pt idx="69800">
                  <c:v>232.648572000016</c:v>
                </c:pt>
                <c:pt idx="69801">
                  <c:v>232.64882800003701</c:v>
                </c:pt>
                <c:pt idx="69802">
                  <c:v>232.64968600005798</c:v>
                </c:pt>
                <c:pt idx="69803">
                  <c:v>232.651801999963</c:v>
                </c:pt>
                <c:pt idx="69804">
                  <c:v>232.653944000048</c:v>
                </c:pt>
                <c:pt idx="69805">
                  <c:v>232.65450799999499</c:v>
                </c:pt>
                <c:pt idx="69806">
                  <c:v>232.65567899989</c:v>
                </c:pt>
                <c:pt idx="69807">
                  <c:v>232.65656200010099</c:v>
                </c:pt>
                <c:pt idx="69808">
                  <c:v>232.66600899978499</c:v>
                </c:pt>
                <c:pt idx="69809">
                  <c:v>232.692551000127</c:v>
                </c:pt>
                <c:pt idx="69810">
                  <c:v>232.693309999831</c:v>
                </c:pt>
                <c:pt idx="69811">
                  <c:v>232.694640999852</c:v>
                </c:pt>
                <c:pt idx="69812">
                  <c:v>232.69545499988402</c:v>
                </c:pt>
                <c:pt idx="69813">
                  <c:v>232.69798100000102</c:v>
                </c:pt>
                <c:pt idx="69814">
                  <c:v>232.70748999993802</c:v>
                </c:pt>
                <c:pt idx="69815">
                  <c:v>232.71502999978102</c:v>
                </c:pt>
                <c:pt idx="69816">
                  <c:v>232.715682000161</c:v>
                </c:pt>
                <c:pt idx="69817">
                  <c:v>232.71669599989701</c:v>
                </c:pt>
                <c:pt idx="69818">
                  <c:v>232.716972000162</c:v>
                </c:pt>
                <c:pt idx="69819">
                  <c:v>232.71796100016201</c:v>
                </c:pt>
                <c:pt idx="69820">
                  <c:v>232.72709999992</c:v>
                </c:pt>
                <c:pt idx="69821">
                  <c:v>232.727716000226</c:v>
                </c:pt>
                <c:pt idx="69822">
                  <c:v>232.72899799985601</c:v>
                </c:pt>
                <c:pt idx="69823">
                  <c:v>232.72994699982499</c:v>
                </c:pt>
                <c:pt idx="69824">
                  <c:v>232.76732400017801</c:v>
                </c:pt>
                <c:pt idx="69825">
                  <c:v>232.77680099999898</c:v>
                </c:pt>
                <c:pt idx="69826">
                  <c:v>232.780099000137</c:v>
                </c:pt>
                <c:pt idx="69827">
                  <c:v>232.78075300004198</c:v>
                </c:pt>
                <c:pt idx="69828">
                  <c:v>232.782016999863</c:v>
                </c:pt>
                <c:pt idx="69829">
                  <c:v>232.78295499994701</c:v>
                </c:pt>
                <c:pt idx="69830">
                  <c:v>232.784943999831</c:v>
                </c:pt>
                <c:pt idx="69831">
                  <c:v>232.790558000033</c:v>
                </c:pt>
                <c:pt idx="69832">
                  <c:v>232.79114900014901</c:v>
                </c:pt>
                <c:pt idx="69833">
                  <c:v>232.79229999980001</c:v>
                </c:pt>
                <c:pt idx="69834">
                  <c:v>232.79305699998</c:v>
                </c:pt>
                <c:pt idx="69835">
                  <c:v>232.79562500010698</c:v>
                </c:pt>
                <c:pt idx="69836">
                  <c:v>232.79622000018199</c:v>
                </c:pt>
                <c:pt idx="69837">
                  <c:v>232.79726200007599</c:v>
                </c:pt>
                <c:pt idx="69838">
                  <c:v>232.79769200007598</c:v>
                </c:pt>
                <c:pt idx="69839">
                  <c:v>232.797968999875</c:v>
                </c:pt>
                <c:pt idx="69840">
                  <c:v>232.798308999917</c:v>
                </c:pt>
                <c:pt idx="69841">
                  <c:v>232.79957800014</c:v>
                </c:pt>
                <c:pt idx="69842">
                  <c:v>232.80093999983299</c:v>
                </c:pt>
                <c:pt idx="69843">
                  <c:v>232.80217199999203</c:v>
                </c:pt>
                <c:pt idx="69844">
                  <c:v>232.80281999996001</c:v>
                </c:pt>
                <c:pt idx="69845">
                  <c:v>232.80401300007702</c:v>
                </c:pt>
                <c:pt idx="69846">
                  <c:v>232.80492499998201</c:v>
                </c:pt>
                <c:pt idx="69847">
                  <c:v>232.81161800014098</c:v>
                </c:pt>
                <c:pt idx="69848">
                  <c:v>232.811901999866</c:v>
                </c:pt>
                <c:pt idx="69849">
                  <c:v>232.81244200006699</c:v>
                </c:pt>
                <c:pt idx="69850">
                  <c:v>232.813134000025</c:v>
                </c:pt>
                <c:pt idx="69851">
                  <c:v>232.82910799980499</c:v>
                </c:pt>
                <c:pt idx="69852">
                  <c:v>232.829505000154</c:v>
                </c:pt>
                <c:pt idx="69853">
                  <c:v>232.830214999921</c:v>
                </c:pt>
                <c:pt idx="69854">
                  <c:v>232.830743999784</c:v>
                </c:pt>
                <c:pt idx="69855">
                  <c:v>232.84819499986</c:v>
                </c:pt>
                <c:pt idx="69856">
                  <c:v>232.85243400005101</c:v>
                </c:pt>
                <c:pt idx="69857">
                  <c:v>232.85437200001903</c:v>
                </c:pt>
                <c:pt idx="69858">
                  <c:v>232.85736700017802</c:v>
                </c:pt>
                <c:pt idx="69859">
                  <c:v>232.85801000020001</c:v>
                </c:pt>
                <c:pt idx="69860">
                  <c:v>232.85924099991399</c:v>
                </c:pt>
                <c:pt idx="69861">
                  <c:v>232.860120000168</c:v>
                </c:pt>
                <c:pt idx="69862">
                  <c:v>232.86390500015801</c:v>
                </c:pt>
                <c:pt idx="69863">
                  <c:v>232.86451700005202</c:v>
                </c:pt>
                <c:pt idx="69864">
                  <c:v>232.865637000031</c:v>
                </c:pt>
                <c:pt idx="69865">
                  <c:v>232.866425999873</c:v>
                </c:pt>
                <c:pt idx="69866">
                  <c:v>232.87281600005298</c:v>
                </c:pt>
                <c:pt idx="69867">
                  <c:v>232.88433600009699</c:v>
                </c:pt>
                <c:pt idx="69868">
                  <c:v>232.88696200006501</c:v>
                </c:pt>
                <c:pt idx="69869">
                  <c:v>232.88767699978001</c:v>
                </c:pt>
                <c:pt idx="69870">
                  <c:v>232.88888300021401</c:v>
                </c:pt>
                <c:pt idx="69871">
                  <c:v>232.88984200007599</c:v>
                </c:pt>
                <c:pt idx="69872">
                  <c:v>232.90602799988801</c:v>
                </c:pt>
                <c:pt idx="69873">
                  <c:v>232.91657700019601</c:v>
                </c:pt>
                <c:pt idx="69874">
                  <c:v>232.91702500000599</c:v>
                </c:pt>
                <c:pt idx="69875">
                  <c:v>232.91787600010099</c:v>
                </c:pt>
                <c:pt idx="69876">
                  <c:v>232.91847000018601</c:v>
                </c:pt>
                <c:pt idx="69877">
                  <c:v>232.92030799984698</c:v>
                </c:pt>
                <c:pt idx="69878">
                  <c:v>232.92101800007001</c:v>
                </c:pt>
                <c:pt idx="69879">
                  <c:v>232.92228599984801</c:v>
                </c:pt>
                <c:pt idx="69880">
                  <c:v>232.922334999784</c:v>
                </c:pt>
                <c:pt idx="69881">
                  <c:v>232.923178999953</c:v>
                </c:pt>
                <c:pt idx="69882">
                  <c:v>232.94522500009398</c:v>
                </c:pt>
                <c:pt idx="69883">
                  <c:v>232.945990000189</c:v>
                </c:pt>
                <c:pt idx="69884">
                  <c:v>232.94735399986101</c:v>
                </c:pt>
                <c:pt idx="69885">
                  <c:v>232.94860699979799</c:v>
                </c:pt>
                <c:pt idx="69886">
                  <c:v>232.95204499981901</c:v>
                </c:pt>
                <c:pt idx="69887">
                  <c:v>232.96840100010698</c:v>
                </c:pt>
                <c:pt idx="69888">
                  <c:v>232.96901399999101</c:v>
                </c:pt>
                <c:pt idx="69889">
                  <c:v>232.970198000202</c:v>
                </c:pt>
                <c:pt idx="69890">
                  <c:v>232.97094800000102</c:v>
                </c:pt>
                <c:pt idx="69891">
                  <c:v>232.98585800012</c:v>
                </c:pt>
                <c:pt idx="69892">
                  <c:v>232.98647799992901</c:v>
                </c:pt>
                <c:pt idx="69893">
                  <c:v>232.98702200008802</c:v>
                </c:pt>
                <c:pt idx="69894">
                  <c:v>232.98768699987701</c:v>
                </c:pt>
                <c:pt idx="69895">
                  <c:v>232.98854599988698</c:v>
                </c:pt>
                <c:pt idx="69896">
                  <c:v>232.989465000173</c:v>
                </c:pt>
                <c:pt idx="69897">
                  <c:v>232.99760999998301</c:v>
                </c:pt>
                <c:pt idx="69898">
                  <c:v>232.99795999992</c:v>
                </c:pt>
                <c:pt idx="69899">
                  <c:v>232.998721000058</c:v>
                </c:pt>
                <c:pt idx="69900">
                  <c:v>232.99920599993101</c:v>
                </c:pt>
                <c:pt idx="69901">
                  <c:v>233.00099700009</c:v>
                </c:pt>
                <c:pt idx="69902">
                  <c:v>233.01459899994299</c:v>
                </c:pt>
                <c:pt idx="69903">
                  <c:v>233.02206300013398</c:v>
                </c:pt>
                <c:pt idx="69904">
                  <c:v>233.037497000168</c:v>
                </c:pt>
                <c:pt idx="69905">
                  <c:v>233.05147900009598</c:v>
                </c:pt>
                <c:pt idx="69906">
                  <c:v>233.06505399977999</c:v>
                </c:pt>
                <c:pt idx="69907">
                  <c:v>233.07990500006699</c:v>
                </c:pt>
                <c:pt idx="69908">
                  <c:v>233.08055500001498</c:v>
                </c:pt>
                <c:pt idx="69909">
                  <c:v>233.08172199995101</c:v>
                </c:pt>
                <c:pt idx="69910">
                  <c:v>233.08265400009901</c:v>
                </c:pt>
                <c:pt idx="69911">
                  <c:v>233.09344500012202</c:v>
                </c:pt>
                <c:pt idx="69912">
                  <c:v>233.094041000185</c:v>
                </c:pt>
                <c:pt idx="69913">
                  <c:v>233.09520500015398</c:v>
                </c:pt>
                <c:pt idx="69914">
                  <c:v>233.09613899982602</c:v>
                </c:pt>
                <c:pt idx="69915">
                  <c:v>233.100126999943</c:v>
                </c:pt>
                <c:pt idx="69916">
                  <c:v>233.10075400013301</c:v>
                </c:pt>
                <c:pt idx="69917">
                  <c:v>233.10199200022899</c:v>
                </c:pt>
                <c:pt idx="69918">
                  <c:v>233.10298200021799</c:v>
                </c:pt>
                <c:pt idx="69919">
                  <c:v>233.121707000009</c:v>
                </c:pt>
                <c:pt idx="69920">
                  <c:v>233.12231599993501</c:v>
                </c:pt>
                <c:pt idx="69921">
                  <c:v>233.12348599984</c:v>
                </c:pt>
                <c:pt idx="69922">
                  <c:v>233.124447000136</c:v>
                </c:pt>
                <c:pt idx="69923">
                  <c:v>233.13295199977802</c:v>
                </c:pt>
                <c:pt idx="69924">
                  <c:v>233.133324999926</c:v>
                </c:pt>
                <c:pt idx="69925">
                  <c:v>233.13410599985201</c:v>
                </c:pt>
                <c:pt idx="69926">
                  <c:v>233.13459300015802</c:v>
                </c:pt>
                <c:pt idx="69927">
                  <c:v>233.13767599984197</c:v>
                </c:pt>
                <c:pt idx="69928">
                  <c:v>233.138187999884</c:v>
                </c:pt>
                <c:pt idx="69929">
                  <c:v>233.13910900014801</c:v>
                </c:pt>
                <c:pt idx="69930">
                  <c:v>233.13959400002199</c:v>
                </c:pt>
                <c:pt idx="69931">
                  <c:v>233.13966700015899</c:v>
                </c:pt>
                <c:pt idx="69932">
                  <c:v>233.140316000117</c:v>
                </c:pt>
                <c:pt idx="69933">
                  <c:v>233.14171599986301</c:v>
                </c:pt>
                <c:pt idx="69934">
                  <c:v>233.14272500010699</c:v>
                </c:pt>
                <c:pt idx="69935">
                  <c:v>233.15364800009701</c:v>
                </c:pt>
                <c:pt idx="69936">
                  <c:v>233.16354400003499</c:v>
                </c:pt>
                <c:pt idx="69937">
                  <c:v>233.16387800014098</c:v>
                </c:pt>
                <c:pt idx="69938">
                  <c:v>233.16545199986601</c:v>
                </c:pt>
                <c:pt idx="69939">
                  <c:v>233.16595899996099</c:v>
                </c:pt>
                <c:pt idx="69940">
                  <c:v>233.16698799999298</c:v>
                </c:pt>
                <c:pt idx="69941">
                  <c:v>233.16785199995101</c:v>
                </c:pt>
                <c:pt idx="69942">
                  <c:v>233.16961999989798</c:v>
                </c:pt>
                <c:pt idx="69943">
                  <c:v>233.17025300002501</c:v>
                </c:pt>
                <c:pt idx="69944">
                  <c:v>233.17150999992</c:v>
                </c:pt>
                <c:pt idx="69945">
                  <c:v>233.172347000163</c:v>
                </c:pt>
                <c:pt idx="69946">
                  <c:v>233.17361099998303</c:v>
                </c:pt>
                <c:pt idx="69947">
                  <c:v>233.17433600004699</c:v>
                </c:pt>
                <c:pt idx="69948">
                  <c:v>233.175388999825</c:v>
                </c:pt>
                <c:pt idx="69949">
                  <c:v>233.17620599982499</c:v>
                </c:pt>
                <c:pt idx="69950">
                  <c:v>233.19324800013399</c:v>
                </c:pt>
                <c:pt idx="69951">
                  <c:v>233.197144999849</c:v>
                </c:pt>
                <c:pt idx="69952">
                  <c:v>233.19758900015501</c:v>
                </c:pt>
                <c:pt idx="69953">
                  <c:v>233.19849500012401</c:v>
                </c:pt>
                <c:pt idx="69954">
                  <c:v>233.19908299981702</c:v>
                </c:pt>
                <c:pt idx="69955">
                  <c:v>233.211360000041</c:v>
                </c:pt>
                <c:pt idx="69956">
                  <c:v>233.21330799990298</c:v>
                </c:pt>
                <c:pt idx="69957">
                  <c:v>233.22178099988301</c:v>
                </c:pt>
                <c:pt idx="69958">
                  <c:v>233.22226299978797</c:v>
                </c:pt>
                <c:pt idx="69959">
                  <c:v>233.22318200007399</c:v>
                </c:pt>
                <c:pt idx="69960">
                  <c:v>233.22391400006299</c:v>
                </c:pt>
                <c:pt idx="69961">
                  <c:v>233.225595000021</c:v>
                </c:pt>
                <c:pt idx="69962">
                  <c:v>233.24835099992902</c:v>
                </c:pt>
                <c:pt idx="69963">
                  <c:v>233.25818400007799</c:v>
                </c:pt>
                <c:pt idx="69964">
                  <c:v>233.268396999847</c:v>
                </c:pt>
                <c:pt idx="69965">
                  <c:v>233.26902100006899</c:v>
                </c:pt>
                <c:pt idx="69966">
                  <c:v>233.27018800000502</c:v>
                </c:pt>
                <c:pt idx="69967">
                  <c:v>233.27088999985702</c:v>
                </c:pt>
                <c:pt idx="69968">
                  <c:v>233.27384100002701</c:v>
                </c:pt>
                <c:pt idx="69969">
                  <c:v>233.28837300005</c:v>
                </c:pt>
                <c:pt idx="69970">
                  <c:v>233.28898099998599</c:v>
                </c:pt>
                <c:pt idx="69971">
                  <c:v>233.28899899979601</c:v>
                </c:pt>
                <c:pt idx="69972">
                  <c:v>233.28914500007099</c:v>
                </c:pt>
                <c:pt idx="69973">
                  <c:v>233.29025600014498</c:v>
                </c:pt>
                <c:pt idx="69974">
                  <c:v>233.29104000004</c:v>
                </c:pt>
                <c:pt idx="69975">
                  <c:v>233.29138300005002</c:v>
                </c:pt>
                <c:pt idx="69976">
                  <c:v>233.292118999997</c:v>
                </c:pt>
                <c:pt idx="69977">
                  <c:v>233.29347600019898</c:v>
                </c:pt>
                <c:pt idx="69978">
                  <c:v>233.29441399982801</c:v>
                </c:pt>
                <c:pt idx="69979">
                  <c:v>233.300658000189</c:v>
                </c:pt>
                <c:pt idx="69980">
                  <c:v>233.30137299990298</c:v>
                </c:pt>
                <c:pt idx="69981">
                  <c:v>233.30268000017801</c:v>
                </c:pt>
                <c:pt idx="69982">
                  <c:v>233.30372999998798</c:v>
                </c:pt>
                <c:pt idx="69983">
                  <c:v>233.32675499977898</c:v>
                </c:pt>
                <c:pt idx="69984">
                  <c:v>233.32747999984301</c:v>
                </c:pt>
                <c:pt idx="69985">
                  <c:v>233.32878800010801</c:v>
                </c:pt>
                <c:pt idx="69986">
                  <c:v>233.329366999896</c:v>
                </c:pt>
                <c:pt idx="69987">
                  <c:v>233.329433000108</c:v>
                </c:pt>
                <c:pt idx="69988">
                  <c:v>233.32990400012901</c:v>
                </c:pt>
                <c:pt idx="69989">
                  <c:v>233.32991200004398</c:v>
                </c:pt>
                <c:pt idx="69990">
                  <c:v>233.330089999981</c:v>
                </c:pt>
                <c:pt idx="69991">
                  <c:v>233.33093800010801</c:v>
                </c:pt>
                <c:pt idx="69992">
                  <c:v>233.330940000087</c:v>
                </c:pt>
                <c:pt idx="69993">
                  <c:v>233.33168199996999</c:v>
                </c:pt>
                <c:pt idx="69994">
                  <c:v>233.33168399994901</c:v>
                </c:pt>
                <c:pt idx="69995">
                  <c:v>233.34143400006698</c:v>
                </c:pt>
                <c:pt idx="69996">
                  <c:v>233.34202700016201</c:v>
                </c:pt>
                <c:pt idx="69997">
                  <c:v>233.34325999985501</c:v>
                </c:pt>
                <c:pt idx="69998">
                  <c:v>233.34407299989797</c:v>
                </c:pt>
                <c:pt idx="69999">
                  <c:v>233.345633000226</c:v>
                </c:pt>
                <c:pt idx="70000">
                  <c:v>233.38611200006198</c:v>
                </c:pt>
                <c:pt idx="70001">
                  <c:v>233.38677699985001</c:v>
                </c:pt>
                <c:pt idx="70002">
                  <c:v>233.38775399997698</c:v>
                </c:pt>
                <c:pt idx="70003">
                  <c:v>233.388530999945</c:v>
                </c:pt>
                <c:pt idx="70004">
                  <c:v>233.39489799991398</c:v>
                </c:pt>
                <c:pt idx="70005">
                  <c:v>233.39631899989399</c:v>
                </c:pt>
                <c:pt idx="70006">
                  <c:v>233.40917499990601</c:v>
                </c:pt>
                <c:pt idx="70007">
                  <c:v>233.41281100010698</c:v>
                </c:pt>
                <c:pt idx="70008">
                  <c:v>233.41334999986401</c:v>
                </c:pt>
                <c:pt idx="70009">
                  <c:v>233.41451699979999</c:v>
                </c:pt>
                <c:pt idx="70010">
                  <c:v>233.41528599985298</c:v>
                </c:pt>
                <c:pt idx="70011">
                  <c:v>233.415715999854</c:v>
                </c:pt>
                <c:pt idx="70012">
                  <c:v>233.416868999938</c:v>
                </c:pt>
                <c:pt idx="70013">
                  <c:v>233.41739699981099</c:v>
                </c:pt>
                <c:pt idx="70014">
                  <c:v>233.418368000002</c:v>
                </c:pt>
                <c:pt idx="70015">
                  <c:v>233.41902399988601</c:v>
                </c:pt>
                <c:pt idx="70016">
                  <c:v>233.42613600016099</c:v>
                </c:pt>
                <c:pt idx="70017">
                  <c:v>233.43838700020501</c:v>
                </c:pt>
                <c:pt idx="70018">
                  <c:v>233.45125400010099</c:v>
                </c:pt>
                <c:pt idx="70019">
                  <c:v>233.45934100007</c:v>
                </c:pt>
                <c:pt idx="70020">
                  <c:v>233.46842999990201</c:v>
                </c:pt>
                <c:pt idx="70021">
                  <c:v>233.469215999775</c:v>
                </c:pt>
                <c:pt idx="70022">
                  <c:v>233.47018200001901</c:v>
                </c:pt>
                <c:pt idx="70023">
                  <c:v>233.471389999976</c:v>
                </c:pt>
                <c:pt idx="70024">
                  <c:v>233.47150500012498</c:v>
                </c:pt>
                <c:pt idx="70025">
                  <c:v>233.47178199992399</c:v>
                </c:pt>
                <c:pt idx="70026">
                  <c:v>233.47190899994501</c:v>
                </c:pt>
                <c:pt idx="70027">
                  <c:v>233.472423999955</c:v>
                </c:pt>
                <c:pt idx="70028">
                  <c:v>233.472801000061</c:v>
                </c:pt>
                <c:pt idx="70029">
                  <c:v>233.47336500000799</c:v>
                </c:pt>
                <c:pt idx="70030">
                  <c:v>233.47363799985001</c:v>
                </c:pt>
                <c:pt idx="70031">
                  <c:v>233.474596000178</c:v>
                </c:pt>
                <c:pt idx="70032">
                  <c:v>233.48150699985098</c:v>
                </c:pt>
                <c:pt idx="70033">
                  <c:v>233.49039400000001</c:v>
                </c:pt>
                <c:pt idx="70034">
                  <c:v>233.51184500006602</c:v>
                </c:pt>
                <c:pt idx="70035">
                  <c:v>233.51215000002398</c:v>
                </c:pt>
                <c:pt idx="70036">
                  <c:v>233.51262999994998</c:v>
                </c:pt>
                <c:pt idx="70037">
                  <c:v>233.51312500017198</c:v>
                </c:pt>
                <c:pt idx="70038">
                  <c:v>233.518853000077</c:v>
                </c:pt>
                <c:pt idx="70039">
                  <c:v>233.51945300009899</c:v>
                </c:pt>
                <c:pt idx="70040">
                  <c:v>233.519917000194</c:v>
                </c:pt>
                <c:pt idx="70041">
                  <c:v>233.52059899980301</c:v>
                </c:pt>
                <c:pt idx="70042">
                  <c:v>233.52071299996098</c:v>
                </c:pt>
                <c:pt idx="70043">
                  <c:v>233.52163199979202</c:v>
                </c:pt>
                <c:pt idx="70044">
                  <c:v>233.52169899999299</c:v>
                </c:pt>
                <c:pt idx="70045">
                  <c:v>233.52295099994001</c:v>
                </c:pt>
                <c:pt idx="70046">
                  <c:v>233.53418399983599</c:v>
                </c:pt>
                <c:pt idx="70047">
                  <c:v>233.53465599984699</c:v>
                </c:pt>
                <c:pt idx="70048">
                  <c:v>233.535430999836</c:v>
                </c:pt>
                <c:pt idx="70049">
                  <c:v>233.53606799992099</c:v>
                </c:pt>
                <c:pt idx="70050">
                  <c:v>233.54396100012301</c:v>
                </c:pt>
                <c:pt idx="70051">
                  <c:v>233.544701000027</c:v>
                </c:pt>
                <c:pt idx="70052">
                  <c:v>233.57016699992499</c:v>
                </c:pt>
                <c:pt idx="70053">
                  <c:v>233.570845000031</c:v>
                </c:pt>
                <c:pt idx="70054">
                  <c:v>233.570909999798</c:v>
                </c:pt>
                <c:pt idx="70055">
                  <c:v>233.571311000105</c:v>
                </c:pt>
                <c:pt idx="70056">
                  <c:v>233.57218599994599</c:v>
                </c:pt>
                <c:pt idx="70057">
                  <c:v>233.572188999914</c:v>
                </c:pt>
                <c:pt idx="70058">
                  <c:v>233.57312600001001</c:v>
                </c:pt>
                <c:pt idx="70059">
                  <c:v>233.57337600009399</c:v>
                </c:pt>
                <c:pt idx="70060">
                  <c:v>233.57576299986198</c:v>
                </c:pt>
                <c:pt idx="70061">
                  <c:v>233.57716400005299</c:v>
                </c:pt>
                <c:pt idx="70062">
                  <c:v>233.58915300013899</c:v>
                </c:pt>
                <c:pt idx="70063">
                  <c:v>233.59187100004399</c:v>
                </c:pt>
                <c:pt idx="70064">
                  <c:v>233.609998999781</c:v>
                </c:pt>
                <c:pt idx="70065">
                  <c:v>233.61040100007799</c:v>
                </c:pt>
                <c:pt idx="70066">
                  <c:v>233.61065100016199</c:v>
                </c:pt>
                <c:pt idx="70067">
                  <c:v>233.61120800018298</c:v>
                </c:pt>
                <c:pt idx="70068">
                  <c:v>233.61133700018399</c:v>
                </c:pt>
                <c:pt idx="70069">
                  <c:v>233.61136199991898</c:v>
                </c:pt>
                <c:pt idx="70070">
                  <c:v>233.611603000099</c:v>
                </c:pt>
                <c:pt idx="70071">
                  <c:v>233.61211600013101</c:v>
                </c:pt>
                <c:pt idx="70072">
                  <c:v>233.61254900009899</c:v>
                </c:pt>
                <c:pt idx="70073">
                  <c:v>233.613109000089</c:v>
                </c:pt>
                <c:pt idx="70074">
                  <c:v>233.61339299981401</c:v>
                </c:pt>
                <c:pt idx="70075">
                  <c:v>233.61342799989799</c:v>
                </c:pt>
                <c:pt idx="70076">
                  <c:v>233.61359399996201</c:v>
                </c:pt>
                <c:pt idx="70077">
                  <c:v>233.613809999951</c:v>
                </c:pt>
                <c:pt idx="70078">
                  <c:v>233.61446399985599</c:v>
                </c:pt>
                <c:pt idx="70079">
                  <c:v>233.61462599996202</c:v>
                </c:pt>
                <c:pt idx="70080">
                  <c:v>233.61473300019401</c:v>
                </c:pt>
                <c:pt idx="70081">
                  <c:v>233.61513400004603</c:v>
                </c:pt>
                <c:pt idx="70082">
                  <c:v>233.615965999888</c:v>
                </c:pt>
                <c:pt idx="70083">
                  <c:v>233.61597599978199</c:v>
                </c:pt>
                <c:pt idx="70084">
                  <c:v>233.61612500002499</c:v>
                </c:pt>
                <c:pt idx="70085">
                  <c:v>233.61663000014201</c:v>
                </c:pt>
                <c:pt idx="70086">
                  <c:v>233.61845799990903</c:v>
                </c:pt>
                <c:pt idx="70087">
                  <c:v>233.61865200013199</c:v>
                </c:pt>
                <c:pt idx="70088">
                  <c:v>233.61902799979299</c:v>
                </c:pt>
                <c:pt idx="70089">
                  <c:v>233.61918599994098</c:v>
                </c:pt>
                <c:pt idx="70090">
                  <c:v>233.62017399995199</c:v>
                </c:pt>
                <c:pt idx="70091">
                  <c:v>233.62024100015302</c:v>
                </c:pt>
                <c:pt idx="70092">
                  <c:v>233.62032100021599</c:v>
                </c:pt>
                <c:pt idx="70093">
                  <c:v>233.62038699997299</c:v>
                </c:pt>
                <c:pt idx="70094">
                  <c:v>233.62045300018502</c:v>
                </c:pt>
                <c:pt idx="70095">
                  <c:v>233.62051499998401</c:v>
                </c:pt>
                <c:pt idx="70096">
                  <c:v>233.620579000216</c:v>
                </c:pt>
                <c:pt idx="70097">
                  <c:v>233.62104499983599</c:v>
                </c:pt>
                <c:pt idx="70098">
                  <c:v>233.62138099992001</c:v>
                </c:pt>
                <c:pt idx="70099">
                  <c:v>233.62171700000502</c:v>
                </c:pt>
                <c:pt idx="70100">
                  <c:v>233.62230400016401</c:v>
                </c:pt>
                <c:pt idx="70101">
                  <c:v>233.622602000195</c:v>
                </c:pt>
                <c:pt idx="70102">
                  <c:v>233.622933999868</c:v>
                </c:pt>
                <c:pt idx="70103">
                  <c:v>233.623089000047</c:v>
                </c:pt>
                <c:pt idx="70104">
                  <c:v>233.62321000013199</c:v>
                </c:pt>
                <c:pt idx="70105">
                  <c:v>233.623503000217</c:v>
                </c:pt>
                <c:pt idx="70106">
                  <c:v>233.62448099987799</c:v>
                </c:pt>
                <c:pt idx="70107">
                  <c:v>233.62520599994201</c:v>
                </c:pt>
                <c:pt idx="70108">
                  <c:v>233.625394000227</c:v>
                </c:pt>
                <c:pt idx="70109">
                  <c:v>233.62610000003701</c:v>
                </c:pt>
                <c:pt idx="70110">
                  <c:v>233.62642700021698</c:v>
                </c:pt>
                <c:pt idx="70111">
                  <c:v>233.62751200011101</c:v>
                </c:pt>
                <c:pt idx="70112">
                  <c:v>233.62846100007999</c:v>
                </c:pt>
                <c:pt idx="70113">
                  <c:v>233.638070999859</c:v>
                </c:pt>
                <c:pt idx="70114">
                  <c:v>233.63944899983798</c:v>
                </c:pt>
                <c:pt idx="70115">
                  <c:v>233.65805599996702</c:v>
                </c:pt>
                <c:pt idx="70116">
                  <c:v>233.65863400022101</c:v>
                </c:pt>
                <c:pt idx="70117">
                  <c:v>233.65986699991399</c:v>
                </c:pt>
                <c:pt idx="70118">
                  <c:v>233.660750000126</c:v>
                </c:pt>
                <c:pt idx="70119">
                  <c:v>233.66678999991501</c:v>
                </c:pt>
                <c:pt idx="70120">
                  <c:v>233.66714399980899</c:v>
                </c:pt>
                <c:pt idx="70121">
                  <c:v>233.667798000169</c:v>
                </c:pt>
                <c:pt idx="70122">
                  <c:v>233.668337999915</c:v>
                </c:pt>
                <c:pt idx="70123">
                  <c:v>233.668551999926</c:v>
                </c:pt>
                <c:pt idx="70124">
                  <c:v>233.671181999852</c:v>
                </c:pt>
                <c:pt idx="70125">
                  <c:v>233.67277299985201</c:v>
                </c:pt>
                <c:pt idx="70126">
                  <c:v>233.68386999982198</c:v>
                </c:pt>
                <c:pt idx="70127">
                  <c:v>233.69512899989701</c:v>
                </c:pt>
                <c:pt idx="70128">
                  <c:v>233.69746500020401</c:v>
                </c:pt>
                <c:pt idx="70129">
                  <c:v>233.70010600001402</c:v>
                </c:pt>
                <c:pt idx="70130">
                  <c:v>233.70522699997301</c:v>
                </c:pt>
                <c:pt idx="70131">
                  <c:v>233.73032900008101</c:v>
                </c:pt>
                <c:pt idx="70132">
                  <c:v>233.73312000012402</c:v>
                </c:pt>
                <c:pt idx="70133">
                  <c:v>233.733484999902</c:v>
                </c:pt>
                <c:pt idx="70134">
                  <c:v>233.73368900001799</c:v>
                </c:pt>
                <c:pt idx="70135">
                  <c:v>233.734822999849</c:v>
                </c:pt>
                <c:pt idx="70136">
                  <c:v>233.73499499984899</c:v>
                </c:pt>
                <c:pt idx="70137">
                  <c:v>233.73551199983902</c:v>
                </c:pt>
                <c:pt idx="70138">
                  <c:v>233.735635999892</c:v>
                </c:pt>
                <c:pt idx="70139">
                  <c:v>233.73642099977499</c:v>
                </c:pt>
                <c:pt idx="70140">
                  <c:v>233.73714599983902</c:v>
                </c:pt>
                <c:pt idx="70141">
                  <c:v>233.745882000221</c:v>
                </c:pt>
                <c:pt idx="70142">
                  <c:v>233.76113999984199</c:v>
                </c:pt>
                <c:pt idx="70143">
                  <c:v>233.76187299982101</c:v>
                </c:pt>
                <c:pt idx="70144">
                  <c:v>233.76233099997899</c:v>
                </c:pt>
                <c:pt idx="70145">
                  <c:v>233.76263399995801</c:v>
                </c:pt>
                <c:pt idx="70146">
                  <c:v>233.763058000022</c:v>
                </c:pt>
                <c:pt idx="70147">
                  <c:v>233.76321900013801</c:v>
                </c:pt>
                <c:pt idx="70148">
                  <c:v>233.76341399989499</c:v>
                </c:pt>
                <c:pt idx="70149">
                  <c:v>233.76358599989501</c:v>
                </c:pt>
                <c:pt idx="70150">
                  <c:v>233.764099999916</c:v>
                </c:pt>
                <c:pt idx="70151">
                  <c:v>233.76437600018099</c:v>
                </c:pt>
                <c:pt idx="70152">
                  <c:v>233.76454800018098</c:v>
                </c:pt>
                <c:pt idx="70153">
                  <c:v>233.76564099998998</c:v>
                </c:pt>
                <c:pt idx="70154">
                  <c:v>233.77612800004499</c:v>
                </c:pt>
                <c:pt idx="70155">
                  <c:v>233.79020199990902</c:v>
                </c:pt>
                <c:pt idx="70156">
                  <c:v>233.806295999784</c:v>
                </c:pt>
                <c:pt idx="70157">
                  <c:v>233.80885400001699</c:v>
                </c:pt>
                <c:pt idx="70158">
                  <c:v>233.80958500001699</c:v>
                </c:pt>
                <c:pt idx="70159">
                  <c:v>233.82743699994501</c:v>
                </c:pt>
                <c:pt idx="70160">
                  <c:v>233.828050999818</c:v>
                </c:pt>
                <c:pt idx="70161">
                  <c:v>233.82823900010402</c:v>
                </c:pt>
                <c:pt idx="70162">
                  <c:v>233.82892800009301</c:v>
                </c:pt>
                <c:pt idx="70163">
                  <c:v>233.82928999990298</c:v>
                </c:pt>
                <c:pt idx="70164">
                  <c:v>233.83013800003002</c:v>
                </c:pt>
                <c:pt idx="70165">
                  <c:v>233.830319999924</c:v>
                </c:pt>
                <c:pt idx="70166">
                  <c:v>233.831271999861</c:v>
                </c:pt>
                <c:pt idx="70167">
                  <c:v>233.83526799989301</c:v>
                </c:pt>
                <c:pt idx="70168">
                  <c:v>233.83578299990401</c:v>
                </c:pt>
                <c:pt idx="70169">
                  <c:v>233.83658200009398</c:v>
                </c:pt>
                <c:pt idx="70170">
                  <c:v>233.83732599995699</c:v>
                </c:pt>
                <c:pt idx="70171">
                  <c:v>233.83753899997799</c:v>
                </c:pt>
                <c:pt idx="70172">
                  <c:v>233.83800300007297</c:v>
                </c:pt>
                <c:pt idx="70173">
                  <c:v>233.83819199989301</c:v>
                </c:pt>
                <c:pt idx="70174">
                  <c:v>233.839421000084</c:v>
                </c:pt>
                <c:pt idx="70175">
                  <c:v>233.84020299999898</c:v>
                </c:pt>
                <c:pt idx="70176">
                  <c:v>233.858200000213</c:v>
                </c:pt>
                <c:pt idx="70177">
                  <c:v>233.864015000108</c:v>
                </c:pt>
                <c:pt idx="70178">
                  <c:v>233.86464399982199</c:v>
                </c:pt>
                <c:pt idx="70179">
                  <c:v>233.86586600008698</c:v>
                </c:pt>
                <c:pt idx="70180">
                  <c:v>233.86665499992799</c:v>
                </c:pt>
                <c:pt idx="70181">
                  <c:v>233.872553999844</c:v>
                </c:pt>
                <c:pt idx="70182">
                  <c:v>233.87302299988698</c:v>
                </c:pt>
                <c:pt idx="70183">
                  <c:v>233.87381700013</c:v>
                </c:pt>
                <c:pt idx="70184">
                  <c:v>233.87442700004601</c:v>
                </c:pt>
                <c:pt idx="70185">
                  <c:v>233.88001700004602</c:v>
                </c:pt>
                <c:pt idx="70186">
                  <c:v>233.88137199981401</c:v>
                </c:pt>
                <c:pt idx="70187">
                  <c:v>233.89423300022798</c:v>
                </c:pt>
                <c:pt idx="70188">
                  <c:v>233.902523999859</c:v>
                </c:pt>
                <c:pt idx="70189">
                  <c:v>233.90867299985899</c:v>
                </c:pt>
                <c:pt idx="70190">
                  <c:v>233.94341699986299</c:v>
                </c:pt>
                <c:pt idx="70191">
                  <c:v>233.95173700009701</c:v>
                </c:pt>
                <c:pt idx="70192">
                  <c:v>233.952244000192</c:v>
                </c:pt>
                <c:pt idx="70193">
                  <c:v>233.95311900003401</c:v>
                </c:pt>
                <c:pt idx="70194">
                  <c:v>233.95417399979101</c:v>
                </c:pt>
                <c:pt idx="70195">
                  <c:v>233.957590000045</c:v>
                </c:pt>
                <c:pt idx="70196">
                  <c:v>233.958323000024</c:v>
                </c:pt>
                <c:pt idx="70197">
                  <c:v>233.95970100000301</c:v>
                </c:pt>
                <c:pt idx="70198">
                  <c:v>233.96066799978101</c:v>
                </c:pt>
                <c:pt idx="70199">
                  <c:v>233.97266199981399</c:v>
                </c:pt>
                <c:pt idx="70200">
                  <c:v>233.973281000089</c:v>
                </c:pt>
                <c:pt idx="70201">
                  <c:v>233.97426300016298</c:v>
                </c:pt>
                <c:pt idx="70202">
                  <c:v>233.97500700002598</c:v>
                </c:pt>
                <c:pt idx="70203">
                  <c:v>233.97848800004701</c:v>
                </c:pt>
                <c:pt idx="70204">
                  <c:v>233.97896599999498</c:v>
                </c:pt>
                <c:pt idx="70205">
                  <c:v>233.97919999979402</c:v>
                </c:pt>
                <c:pt idx="70206">
                  <c:v>233.979561000069</c:v>
                </c:pt>
                <c:pt idx="70207">
                  <c:v>233.97991699994199</c:v>
                </c:pt>
                <c:pt idx="70208">
                  <c:v>233.980727000016</c:v>
                </c:pt>
                <c:pt idx="70209">
                  <c:v>233.981215999847</c:v>
                </c:pt>
                <c:pt idx="70210">
                  <c:v>233.98222900004802</c:v>
                </c:pt>
                <c:pt idx="70211">
                  <c:v>233.98506900002701</c:v>
                </c:pt>
                <c:pt idx="70212">
                  <c:v>233.98567999993199</c:v>
                </c:pt>
                <c:pt idx="70213">
                  <c:v>233.986799999911</c:v>
                </c:pt>
                <c:pt idx="70214">
                  <c:v>233.987657999932</c:v>
                </c:pt>
                <c:pt idx="70215">
                  <c:v>233.99115700021801</c:v>
                </c:pt>
                <c:pt idx="70216">
                  <c:v>233.99448899999601</c:v>
                </c:pt>
                <c:pt idx="70217">
                  <c:v>233.995190999849</c:v>
                </c:pt>
                <c:pt idx="70218">
                  <c:v>233.99645300014498</c:v>
                </c:pt>
                <c:pt idx="70219">
                  <c:v>233.99738099988099</c:v>
                </c:pt>
                <c:pt idx="70220">
                  <c:v>234.00628399985999</c:v>
                </c:pt>
                <c:pt idx="70221">
                  <c:v>234.00662399990298</c:v>
                </c:pt>
                <c:pt idx="70222">
                  <c:v>234.00717899994501</c:v>
                </c:pt>
                <c:pt idx="70223">
                  <c:v>234.00759400010401</c:v>
                </c:pt>
                <c:pt idx="70224">
                  <c:v>234.009996000168</c:v>
                </c:pt>
                <c:pt idx="70225">
                  <c:v>234.012361000168</c:v>
                </c:pt>
                <c:pt idx="70226">
                  <c:v>234.01279900008299</c:v>
                </c:pt>
                <c:pt idx="70227">
                  <c:v>234.01366400003099</c:v>
                </c:pt>
                <c:pt idx="70228">
                  <c:v>234.01422500000899</c:v>
                </c:pt>
                <c:pt idx="70229">
                  <c:v>234.02079300012699</c:v>
                </c:pt>
                <c:pt idx="70230">
                  <c:v>234.02131700004199</c:v>
                </c:pt>
                <c:pt idx="70231">
                  <c:v>234.02212000019</c:v>
                </c:pt>
                <c:pt idx="70232">
                  <c:v>234.02278799994701</c:v>
                </c:pt>
                <c:pt idx="70233">
                  <c:v>234.02729400004301</c:v>
                </c:pt>
                <c:pt idx="70234">
                  <c:v>234.03160199995898</c:v>
                </c:pt>
                <c:pt idx="70235">
                  <c:v>234.03228600000102</c:v>
                </c:pt>
                <c:pt idx="70236">
                  <c:v>234.03345699989501</c:v>
                </c:pt>
                <c:pt idx="70237">
                  <c:v>234.03432900022301</c:v>
                </c:pt>
                <c:pt idx="70238">
                  <c:v>234.03815299980101</c:v>
                </c:pt>
                <c:pt idx="70239">
                  <c:v>234.03878299995898</c:v>
                </c:pt>
                <c:pt idx="70240">
                  <c:v>234.04003799987501</c:v>
                </c:pt>
                <c:pt idx="70241">
                  <c:v>234.04167799981201</c:v>
                </c:pt>
                <c:pt idx="70242">
                  <c:v>234.04378099985399</c:v>
                </c:pt>
                <c:pt idx="70243">
                  <c:v>234.04435100019299</c:v>
                </c:pt>
                <c:pt idx="70244">
                  <c:v>234.04534800010799</c:v>
                </c:pt>
                <c:pt idx="70245">
                  <c:v>234.04607600014</c:v>
                </c:pt>
                <c:pt idx="70246">
                  <c:v>234.054874999856</c:v>
                </c:pt>
                <c:pt idx="70247">
                  <c:v>234.07166600009</c:v>
                </c:pt>
                <c:pt idx="70248">
                  <c:v>234.075950999795</c:v>
                </c:pt>
                <c:pt idx="70249">
                  <c:v>234.083670000018</c:v>
                </c:pt>
                <c:pt idx="70250">
                  <c:v>234.084055000039</c:v>
                </c:pt>
                <c:pt idx="70251">
                  <c:v>234.08484099991199</c:v>
                </c:pt>
                <c:pt idx="70252">
                  <c:v>234.085385000071</c:v>
                </c:pt>
                <c:pt idx="70253">
                  <c:v>234.10322700010499</c:v>
                </c:pt>
                <c:pt idx="70254">
                  <c:v>234.10567000019</c:v>
                </c:pt>
                <c:pt idx="70255">
                  <c:v>234.10600599981902</c:v>
                </c:pt>
                <c:pt idx="70256">
                  <c:v>234.10736599998901</c:v>
                </c:pt>
                <c:pt idx="70257">
                  <c:v>234.10758899990401</c:v>
                </c:pt>
                <c:pt idx="70258">
                  <c:v>234.108137000021</c:v>
                </c:pt>
                <c:pt idx="70259">
                  <c:v>234.10821000015801</c:v>
                </c:pt>
                <c:pt idx="70260">
                  <c:v>234.10859100022199</c:v>
                </c:pt>
                <c:pt idx="70261">
                  <c:v>234.10916900002101</c:v>
                </c:pt>
                <c:pt idx="70262">
                  <c:v>234.11169100018</c:v>
                </c:pt>
                <c:pt idx="70263">
                  <c:v>234.11616100020098</c:v>
                </c:pt>
                <c:pt idx="70264">
                  <c:v>234.116295000148</c:v>
                </c:pt>
                <c:pt idx="70265">
                  <c:v>234.12627400011797</c:v>
                </c:pt>
                <c:pt idx="70266">
                  <c:v>234.145068000088</c:v>
                </c:pt>
                <c:pt idx="70267">
                  <c:v>234.14559100001401</c:v>
                </c:pt>
                <c:pt idx="70268">
                  <c:v>234.14654099997199</c:v>
                </c:pt>
                <c:pt idx="70269">
                  <c:v>234.14730800004602</c:v>
                </c:pt>
                <c:pt idx="70270">
                  <c:v>234.154191000016</c:v>
                </c:pt>
                <c:pt idx="70271">
                  <c:v>234.159501999783</c:v>
                </c:pt>
                <c:pt idx="70272">
                  <c:v>234.15994200013301</c:v>
                </c:pt>
                <c:pt idx="70273">
                  <c:v>234.160072000122</c:v>
                </c:pt>
                <c:pt idx="70274">
                  <c:v>234.160708000217</c:v>
                </c:pt>
                <c:pt idx="70275">
                  <c:v>234.16071300016401</c:v>
                </c:pt>
                <c:pt idx="70276">
                  <c:v>234.16122900016401</c:v>
                </c:pt>
                <c:pt idx="70277">
                  <c:v>234.16192700005899</c:v>
                </c:pt>
                <c:pt idx="70278">
                  <c:v>234.16316300017499</c:v>
                </c:pt>
                <c:pt idx="70279">
                  <c:v>234.17366700005002</c:v>
                </c:pt>
                <c:pt idx="70280">
                  <c:v>234.18322099996598</c:v>
                </c:pt>
                <c:pt idx="70281">
                  <c:v>234.187708999797</c:v>
                </c:pt>
                <c:pt idx="70282">
                  <c:v>234.189621000041</c:v>
                </c:pt>
                <c:pt idx="70283">
                  <c:v>234.19029900014701</c:v>
                </c:pt>
                <c:pt idx="70284">
                  <c:v>234.191593000105</c:v>
                </c:pt>
                <c:pt idx="70285">
                  <c:v>234.192509999957</c:v>
                </c:pt>
                <c:pt idx="70286">
                  <c:v>234.19683600013701</c:v>
                </c:pt>
                <c:pt idx="70287">
                  <c:v>234.19713200018998</c:v>
                </c:pt>
                <c:pt idx="70288">
                  <c:v>234.19768699977698</c:v>
                </c:pt>
                <c:pt idx="70289">
                  <c:v>234.198131000084</c:v>
                </c:pt>
                <c:pt idx="70290">
                  <c:v>234.221838999928</c:v>
                </c:pt>
                <c:pt idx="70291">
                  <c:v>234.22394099998201</c:v>
                </c:pt>
                <c:pt idx="70292">
                  <c:v>234.224718999939</c:v>
                </c:pt>
                <c:pt idx="70293">
                  <c:v>234.22603900007701</c:v>
                </c:pt>
                <c:pt idx="70294">
                  <c:v>234.22696199986601</c:v>
                </c:pt>
                <c:pt idx="70295">
                  <c:v>234.23139899978102</c:v>
                </c:pt>
                <c:pt idx="70296">
                  <c:v>234.24695999983601</c:v>
                </c:pt>
                <c:pt idx="70297">
                  <c:v>234.25241899985798</c:v>
                </c:pt>
                <c:pt idx="70298">
                  <c:v>234.253073000218</c:v>
                </c:pt>
                <c:pt idx="70299">
                  <c:v>234.25419700015399</c:v>
                </c:pt>
                <c:pt idx="70300">
                  <c:v>234.25487900021801</c:v>
                </c:pt>
                <c:pt idx="70301">
                  <c:v>234.25498400001698</c:v>
                </c:pt>
                <c:pt idx="70302">
                  <c:v>234.25544600013302</c:v>
                </c:pt>
                <c:pt idx="70303">
                  <c:v>234.256579999964</c:v>
                </c:pt>
                <c:pt idx="70304">
                  <c:v>234.25735000000699</c:v>
                </c:pt>
                <c:pt idx="70305">
                  <c:v>234.26149799979601</c:v>
                </c:pt>
                <c:pt idx="70306">
                  <c:v>234.26191599992299</c:v>
                </c:pt>
                <c:pt idx="70307">
                  <c:v>234.26278599981703</c:v>
                </c:pt>
                <c:pt idx="70308">
                  <c:v>234.26333599991199</c:v>
                </c:pt>
                <c:pt idx="70309">
                  <c:v>234.269404999849</c:v>
                </c:pt>
                <c:pt idx="70310">
                  <c:v>234.27062600012499</c:v>
                </c:pt>
                <c:pt idx="70311">
                  <c:v>234.30419699980101</c:v>
                </c:pt>
                <c:pt idx="70312">
                  <c:v>234.30851200009701</c:v>
                </c:pt>
                <c:pt idx="70313">
                  <c:v>234.31774500022502</c:v>
                </c:pt>
                <c:pt idx="70314">
                  <c:v>234.319648000109</c:v>
                </c:pt>
                <c:pt idx="70315">
                  <c:v>234.32117399988698</c:v>
                </c:pt>
                <c:pt idx="70316">
                  <c:v>234.325938999973</c:v>
                </c:pt>
                <c:pt idx="70317">
                  <c:v>234.32624699989901</c:v>
                </c:pt>
                <c:pt idx="70318">
                  <c:v>234.327855000174</c:v>
                </c:pt>
                <c:pt idx="70319">
                  <c:v>234.32806500022701</c:v>
                </c:pt>
                <c:pt idx="70320">
                  <c:v>234.32891999982499</c:v>
                </c:pt>
                <c:pt idx="70321">
                  <c:v>234.32914200020599</c:v>
                </c:pt>
                <c:pt idx="70322">
                  <c:v>234.32969799978301</c:v>
                </c:pt>
                <c:pt idx="70323">
                  <c:v>234.32977099992002</c:v>
                </c:pt>
                <c:pt idx="70324">
                  <c:v>234.32983700013199</c:v>
                </c:pt>
                <c:pt idx="70325">
                  <c:v>234.33024199994099</c:v>
                </c:pt>
                <c:pt idx="70326">
                  <c:v>234.330727999804</c:v>
                </c:pt>
                <c:pt idx="70327">
                  <c:v>234.33117600006801</c:v>
                </c:pt>
                <c:pt idx="70328">
                  <c:v>234.34906500005999</c:v>
                </c:pt>
                <c:pt idx="70329">
                  <c:v>234.34973399980598</c:v>
                </c:pt>
                <c:pt idx="70330">
                  <c:v>234.35044300003901</c:v>
                </c:pt>
                <c:pt idx="70331">
                  <c:v>234.35107900013398</c:v>
                </c:pt>
                <c:pt idx="70332">
                  <c:v>234.351205000166</c:v>
                </c:pt>
                <c:pt idx="70333">
                  <c:v>234.351939000134</c:v>
                </c:pt>
                <c:pt idx="70334">
                  <c:v>234.35199999994401</c:v>
                </c:pt>
                <c:pt idx="70335">
                  <c:v>234.352890000081</c:v>
                </c:pt>
                <c:pt idx="70336">
                  <c:v>234.354049000103</c:v>
                </c:pt>
                <c:pt idx="70337">
                  <c:v>234.35583899981702</c:v>
                </c:pt>
                <c:pt idx="70338">
                  <c:v>234.35651499994401</c:v>
                </c:pt>
                <c:pt idx="70339">
                  <c:v>234.35778400016702</c:v>
                </c:pt>
                <c:pt idx="70340">
                  <c:v>234.35857999993399</c:v>
                </c:pt>
                <c:pt idx="70341">
                  <c:v>234.39573599989598</c:v>
                </c:pt>
                <c:pt idx="70342">
                  <c:v>234.40529900017199</c:v>
                </c:pt>
                <c:pt idx="70343">
                  <c:v>234.40575599988699</c:v>
                </c:pt>
                <c:pt idx="70344">
                  <c:v>234.40662299981298</c:v>
                </c:pt>
                <c:pt idx="70345">
                  <c:v>234.40723700014098</c:v>
                </c:pt>
                <c:pt idx="70346">
                  <c:v>234.40882300019402</c:v>
                </c:pt>
                <c:pt idx="70347">
                  <c:v>234.42243299996298</c:v>
                </c:pt>
                <c:pt idx="70348">
                  <c:v>234.423025000069</c:v>
                </c:pt>
                <c:pt idx="70349">
                  <c:v>234.42428699991001</c:v>
                </c:pt>
                <c:pt idx="70350">
                  <c:v>234.425093000027</c:v>
                </c:pt>
                <c:pt idx="70351">
                  <c:v>234.42789999990001</c:v>
                </c:pt>
                <c:pt idx="70352">
                  <c:v>234.42864500020701</c:v>
                </c:pt>
                <c:pt idx="70353">
                  <c:v>234.42983999984699</c:v>
                </c:pt>
                <c:pt idx="70354">
                  <c:v>234.430745999816</c:v>
                </c:pt>
                <c:pt idx="70355">
                  <c:v>234.43102300007001</c:v>
                </c:pt>
                <c:pt idx="70356">
                  <c:v>234.43136500009098</c:v>
                </c:pt>
                <c:pt idx="70357">
                  <c:v>234.43260600015398</c:v>
                </c:pt>
                <c:pt idx="70358">
                  <c:v>234.43343400003801</c:v>
                </c:pt>
                <c:pt idx="70359">
                  <c:v>234.436310000091</c:v>
                </c:pt>
                <c:pt idx="70360">
                  <c:v>234.43693399985901</c:v>
                </c:pt>
                <c:pt idx="70361">
                  <c:v>234.43790700002802</c:v>
                </c:pt>
                <c:pt idx="70362">
                  <c:v>234.43914400013398</c:v>
                </c:pt>
                <c:pt idx="70363">
                  <c:v>234.43951799981701</c:v>
                </c:pt>
                <c:pt idx="70364">
                  <c:v>234.447524000188</c:v>
                </c:pt>
                <c:pt idx="70365">
                  <c:v>234.44806699990201</c:v>
                </c:pt>
                <c:pt idx="70366">
                  <c:v>234.44865800001901</c:v>
                </c:pt>
                <c:pt idx="70367">
                  <c:v>234.449827999924</c:v>
                </c:pt>
                <c:pt idx="70368">
                  <c:v>234.45056399987098</c:v>
                </c:pt>
                <c:pt idx="70369">
                  <c:v>234.457113000189</c:v>
                </c:pt>
                <c:pt idx="70370">
                  <c:v>234.45777400002001</c:v>
                </c:pt>
                <c:pt idx="70371">
                  <c:v>234.45892200015803</c:v>
                </c:pt>
                <c:pt idx="70372">
                  <c:v>234.459749000052</c:v>
                </c:pt>
                <c:pt idx="70373">
                  <c:v>234.48068200013901</c:v>
                </c:pt>
                <c:pt idx="70374">
                  <c:v>234.48674800010801</c:v>
                </c:pt>
                <c:pt idx="70375">
                  <c:v>234.48722200009701</c:v>
                </c:pt>
                <c:pt idx="70376">
                  <c:v>234.48807000022398</c:v>
                </c:pt>
                <c:pt idx="70377">
                  <c:v>234.488604000034</c:v>
                </c:pt>
                <c:pt idx="70378">
                  <c:v>234.48970900017198</c:v>
                </c:pt>
                <c:pt idx="70379">
                  <c:v>234.490096000172</c:v>
                </c:pt>
                <c:pt idx="70380">
                  <c:v>234.49325499996098</c:v>
                </c:pt>
                <c:pt idx="70381">
                  <c:v>234.49384700006701</c:v>
                </c:pt>
                <c:pt idx="70382">
                  <c:v>234.494513999834</c:v>
                </c:pt>
                <c:pt idx="70383">
                  <c:v>234.49505700000302</c:v>
                </c:pt>
                <c:pt idx="70384">
                  <c:v>234.49595200008801</c:v>
                </c:pt>
                <c:pt idx="70385">
                  <c:v>234.528467000018</c:v>
                </c:pt>
                <c:pt idx="70386">
                  <c:v>234.53389799988099</c:v>
                </c:pt>
                <c:pt idx="70387">
                  <c:v>234.53646899997602</c:v>
                </c:pt>
                <c:pt idx="70388">
                  <c:v>234.541200999956</c:v>
                </c:pt>
                <c:pt idx="70389">
                  <c:v>234.542303000125</c:v>
                </c:pt>
                <c:pt idx="70390">
                  <c:v>234.55344800004198</c:v>
                </c:pt>
                <c:pt idx="70391">
                  <c:v>234.56341500013801</c:v>
                </c:pt>
                <c:pt idx="70392">
                  <c:v>234.56412299992701</c:v>
                </c:pt>
                <c:pt idx="70393">
                  <c:v>234.56441200005401</c:v>
                </c:pt>
                <c:pt idx="70394">
                  <c:v>234.565093000128</c:v>
                </c:pt>
                <c:pt idx="70395">
                  <c:v>234.56546799980001</c:v>
                </c:pt>
                <c:pt idx="70396">
                  <c:v>234.566325999821</c:v>
                </c:pt>
                <c:pt idx="70397">
                  <c:v>234.56642300016</c:v>
                </c:pt>
                <c:pt idx="70398">
                  <c:v>234.56724000016001</c:v>
                </c:pt>
                <c:pt idx="70399">
                  <c:v>234.56938400022401</c:v>
                </c:pt>
                <c:pt idx="70400">
                  <c:v>234.60185800013198</c:v>
                </c:pt>
                <c:pt idx="70401">
                  <c:v>234.60253599978302</c:v>
                </c:pt>
                <c:pt idx="70402">
                  <c:v>234.60367300003702</c:v>
                </c:pt>
                <c:pt idx="70403">
                  <c:v>234.604857999784</c:v>
                </c:pt>
                <c:pt idx="70404">
                  <c:v>234.61106700005899</c:v>
                </c:pt>
                <c:pt idx="70405">
                  <c:v>234.61173499981601</c:v>
                </c:pt>
                <c:pt idx="70406">
                  <c:v>234.61305000000701</c:v>
                </c:pt>
                <c:pt idx="70407">
                  <c:v>234.61400799987999</c:v>
                </c:pt>
                <c:pt idx="70408">
                  <c:v>234.628705999966</c:v>
                </c:pt>
                <c:pt idx="70409">
                  <c:v>234.62925700005098</c:v>
                </c:pt>
                <c:pt idx="70410">
                  <c:v>234.63050300006199</c:v>
                </c:pt>
                <c:pt idx="70411">
                  <c:v>234.63121099985</c:v>
                </c:pt>
                <c:pt idx="70412">
                  <c:v>234.63540300008299</c:v>
                </c:pt>
                <c:pt idx="70413">
                  <c:v>234.63624299983999</c:v>
                </c:pt>
                <c:pt idx="70414">
                  <c:v>234.64898600013802</c:v>
                </c:pt>
                <c:pt idx="70415">
                  <c:v>234.64933600007399</c:v>
                </c:pt>
                <c:pt idx="70416">
                  <c:v>234.64996299981001</c:v>
                </c:pt>
                <c:pt idx="70417">
                  <c:v>234.65042899988401</c:v>
                </c:pt>
                <c:pt idx="70418">
                  <c:v>234.657244000118</c:v>
                </c:pt>
                <c:pt idx="70419">
                  <c:v>234.65768699998</c:v>
                </c:pt>
                <c:pt idx="70420">
                  <c:v>234.65841400002301</c:v>
                </c:pt>
                <c:pt idx="70421">
                  <c:v>234.65893799993802</c:v>
                </c:pt>
                <c:pt idx="70422">
                  <c:v>234.663051000097</c:v>
                </c:pt>
                <c:pt idx="70423">
                  <c:v>234.67280300019402</c:v>
                </c:pt>
                <c:pt idx="70424">
                  <c:v>234.685552999962</c:v>
                </c:pt>
                <c:pt idx="70425">
                  <c:v>234.68595299982499</c:v>
                </c:pt>
                <c:pt idx="70426">
                  <c:v>234.68656000022702</c:v>
                </c:pt>
                <c:pt idx="70427">
                  <c:v>234.687013999973</c:v>
                </c:pt>
                <c:pt idx="70428">
                  <c:v>234.69371999999498</c:v>
                </c:pt>
                <c:pt idx="70429">
                  <c:v>234.70094100002802</c:v>
                </c:pt>
                <c:pt idx="70430">
                  <c:v>234.701597999901</c:v>
                </c:pt>
                <c:pt idx="70431">
                  <c:v>234.70274400005999</c:v>
                </c:pt>
                <c:pt idx="70432">
                  <c:v>234.70359600014402</c:v>
                </c:pt>
                <c:pt idx="70433">
                  <c:v>234.71455099979698</c:v>
                </c:pt>
                <c:pt idx="70434">
                  <c:v>234.7222530002</c:v>
                </c:pt>
                <c:pt idx="70435">
                  <c:v>234.733651000169</c:v>
                </c:pt>
                <c:pt idx="70436">
                  <c:v>234.73409100006299</c:v>
                </c:pt>
                <c:pt idx="70437">
                  <c:v>234.73495000007401</c:v>
                </c:pt>
                <c:pt idx="70438">
                  <c:v>234.735544000159</c:v>
                </c:pt>
                <c:pt idx="70439">
                  <c:v>234.74913900008602</c:v>
                </c:pt>
                <c:pt idx="70440">
                  <c:v>234.75501199982301</c:v>
                </c:pt>
                <c:pt idx="70441">
                  <c:v>234.75571300014002</c:v>
                </c:pt>
                <c:pt idx="70442">
                  <c:v>234.757031999834</c:v>
                </c:pt>
                <c:pt idx="70443">
                  <c:v>234.75799800007701</c:v>
                </c:pt>
                <c:pt idx="70444">
                  <c:v>234.76663400015198</c:v>
                </c:pt>
                <c:pt idx="70445">
                  <c:v>234.76710500017299</c:v>
                </c:pt>
                <c:pt idx="70446">
                  <c:v>234.76792800011</c:v>
                </c:pt>
                <c:pt idx="70447">
                  <c:v>234.768491000068</c:v>
                </c:pt>
                <c:pt idx="70448">
                  <c:v>234.77071099978198</c:v>
                </c:pt>
                <c:pt idx="70449">
                  <c:v>234.77246199990901</c:v>
                </c:pt>
                <c:pt idx="70450">
                  <c:v>234.772776000227</c:v>
                </c:pt>
                <c:pt idx="70451">
                  <c:v>234.77333500022701</c:v>
                </c:pt>
                <c:pt idx="70452">
                  <c:v>234.77375399988802</c:v>
                </c:pt>
                <c:pt idx="70453">
                  <c:v>234.77848999982501</c:v>
                </c:pt>
                <c:pt idx="70454">
                  <c:v>234.77909599978301</c:v>
                </c:pt>
                <c:pt idx="70455">
                  <c:v>234.780338999826</c:v>
                </c:pt>
                <c:pt idx="70456">
                  <c:v>234.78122899996299</c:v>
                </c:pt>
                <c:pt idx="70457">
                  <c:v>234.78247000002699</c:v>
                </c:pt>
                <c:pt idx="70458">
                  <c:v>234.78314200019602</c:v>
                </c:pt>
                <c:pt idx="70459">
                  <c:v>234.784637999837</c:v>
                </c:pt>
                <c:pt idx="70460">
                  <c:v>234.78565300001699</c:v>
                </c:pt>
                <c:pt idx="70461">
                  <c:v>234.79725200013399</c:v>
                </c:pt>
                <c:pt idx="70462">
                  <c:v>234.81638600014702</c:v>
                </c:pt>
                <c:pt idx="70463">
                  <c:v>234.817579999798</c:v>
                </c:pt>
                <c:pt idx="70464">
                  <c:v>234.81789300012599</c:v>
                </c:pt>
                <c:pt idx="70465">
                  <c:v>234.818398999777</c:v>
                </c:pt>
                <c:pt idx="70466">
                  <c:v>234.81910000009501</c:v>
                </c:pt>
                <c:pt idx="70467">
                  <c:v>234.825552000074</c:v>
                </c:pt>
                <c:pt idx="70468">
                  <c:v>234.83299400004398</c:v>
                </c:pt>
                <c:pt idx="70469">
                  <c:v>234.83346700004398</c:v>
                </c:pt>
                <c:pt idx="70470">
                  <c:v>234.833905999948</c:v>
                </c:pt>
                <c:pt idx="70471">
                  <c:v>234.83445000010698</c:v>
                </c:pt>
                <c:pt idx="70472">
                  <c:v>234.83462100011798</c:v>
                </c:pt>
                <c:pt idx="70473">
                  <c:v>234.83525399979001</c:v>
                </c:pt>
                <c:pt idx="70474">
                  <c:v>234.83546199986401</c:v>
                </c:pt>
                <c:pt idx="70475">
                  <c:v>234.835656000086</c:v>
                </c:pt>
                <c:pt idx="70476">
                  <c:v>234.835663000012</c:v>
                </c:pt>
                <c:pt idx="70477">
                  <c:v>234.83587300006499</c:v>
                </c:pt>
                <c:pt idx="70478">
                  <c:v>234.836069999801</c:v>
                </c:pt>
                <c:pt idx="70479">
                  <c:v>234.83614699989599</c:v>
                </c:pt>
                <c:pt idx="70480">
                  <c:v>234.83630999999099</c:v>
                </c:pt>
                <c:pt idx="70481">
                  <c:v>234.83674499993802</c:v>
                </c:pt>
                <c:pt idx="70482">
                  <c:v>234.83692099989599</c:v>
                </c:pt>
                <c:pt idx="70483">
                  <c:v>234.83714699978</c:v>
                </c:pt>
                <c:pt idx="70484">
                  <c:v>234.83756599989599</c:v>
                </c:pt>
                <c:pt idx="70485">
                  <c:v>234.837739999875</c:v>
                </c:pt>
                <c:pt idx="70486">
                  <c:v>234.83802300006499</c:v>
                </c:pt>
                <c:pt idx="70487">
                  <c:v>234.838345999833</c:v>
                </c:pt>
                <c:pt idx="70488">
                  <c:v>234.83857300016101</c:v>
                </c:pt>
                <c:pt idx="70489">
                  <c:v>234.83859199996002</c:v>
                </c:pt>
                <c:pt idx="70490">
                  <c:v>234.83874900011799</c:v>
                </c:pt>
                <c:pt idx="70491">
                  <c:v>234.83915099996</c:v>
                </c:pt>
                <c:pt idx="70492">
                  <c:v>234.839282999928</c:v>
                </c:pt>
                <c:pt idx="70493">
                  <c:v>234.83931600003402</c:v>
                </c:pt>
                <c:pt idx="70494">
                  <c:v>234.83945899988601</c:v>
                </c:pt>
                <c:pt idx="70495">
                  <c:v>234.839983999791</c:v>
                </c:pt>
                <c:pt idx="70496">
                  <c:v>234.84004300007601</c:v>
                </c:pt>
                <c:pt idx="70497">
                  <c:v>234.840133000034</c:v>
                </c:pt>
                <c:pt idx="70498">
                  <c:v>234.84021800004399</c:v>
                </c:pt>
                <c:pt idx="70499">
                  <c:v>234.84180500008699</c:v>
                </c:pt>
                <c:pt idx="70500">
                  <c:v>234.84203199996</c:v>
                </c:pt>
                <c:pt idx="70501">
                  <c:v>234.842769999886</c:v>
                </c:pt>
                <c:pt idx="70502">
                  <c:v>234.842957000182</c:v>
                </c:pt>
                <c:pt idx="70503">
                  <c:v>234.843759999876</c:v>
                </c:pt>
                <c:pt idx="70504">
                  <c:v>234.84387600001298</c:v>
                </c:pt>
                <c:pt idx="70505">
                  <c:v>234.84394900015101</c:v>
                </c:pt>
                <c:pt idx="70506">
                  <c:v>234.84401399991802</c:v>
                </c:pt>
                <c:pt idx="70507">
                  <c:v>234.84403000020302</c:v>
                </c:pt>
                <c:pt idx="70508">
                  <c:v>234.84408000012903</c:v>
                </c:pt>
                <c:pt idx="70509">
                  <c:v>234.84414699987599</c:v>
                </c:pt>
                <c:pt idx="70510">
                  <c:v>234.84420800014001</c:v>
                </c:pt>
                <c:pt idx="70511">
                  <c:v>234.84427299990699</c:v>
                </c:pt>
                <c:pt idx="70512">
                  <c:v>234.84433400017198</c:v>
                </c:pt>
                <c:pt idx="70513">
                  <c:v>234.84451100011901</c:v>
                </c:pt>
                <c:pt idx="70514">
                  <c:v>234.84465999990698</c:v>
                </c:pt>
                <c:pt idx="70515">
                  <c:v>234.845017000225</c:v>
                </c:pt>
                <c:pt idx="70516">
                  <c:v>234.84539399987599</c:v>
                </c:pt>
                <c:pt idx="70517">
                  <c:v>234.845688999939</c:v>
                </c:pt>
                <c:pt idx="70518">
                  <c:v>234.845864999897</c:v>
                </c:pt>
                <c:pt idx="70519">
                  <c:v>234.84595099989701</c:v>
                </c:pt>
                <c:pt idx="70520">
                  <c:v>234.84599499988602</c:v>
                </c:pt>
                <c:pt idx="70521">
                  <c:v>234.84601600011899</c:v>
                </c:pt>
                <c:pt idx="70522">
                  <c:v>234.84608399985501</c:v>
                </c:pt>
                <c:pt idx="70523">
                  <c:v>234.84615200004501</c:v>
                </c:pt>
                <c:pt idx="70524">
                  <c:v>234.84621499983399</c:v>
                </c:pt>
                <c:pt idx="70525">
                  <c:v>234.84628300002399</c:v>
                </c:pt>
                <c:pt idx="70526">
                  <c:v>234.84635200020401</c:v>
                </c:pt>
                <c:pt idx="70527">
                  <c:v>234.84637199999202</c:v>
                </c:pt>
                <c:pt idx="70528">
                  <c:v>234.846457000003</c:v>
                </c:pt>
                <c:pt idx="70529">
                  <c:v>234.84666900003498</c:v>
                </c:pt>
                <c:pt idx="70530">
                  <c:v>234.847168000214</c:v>
                </c:pt>
                <c:pt idx="70531">
                  <c:v>234.84718300005599</c:v>
                </c:pt>
                <c:pt idx="70532">
                  <c:v>234.84758899985502</c:v>
                </c:pt>
                <c:pt idx="70533">
                  <c:v>234.84773000018299</c:v>
                </c:pt>
                <c:pt idx="70534">
                  <c:v>234.84848299994999</c:v>
                </c:pt>
                <c:pt idx="70535">
                  <c:v>234.84859800009798</c:v>
                </c:pt>
                <c:pt idx="70536">
                  <c:v>234.849005999876</c:v>
                </c:pt>
                <c:pt idx="70537">
                  <c:v>234.84962100019402</c:v>
                </c:pt>
                <c:pt idx="70538">
                  <c:v>234.85003399991899</c:v>
                </c:pt>
                <c:pt idx="70539">
                  <c:v>234.85051499983399</c:v>
                </c:pt>
                <c:pt idx="70540">
                  <c:v>234.85138800015102</c:v>
                </c:pt>
                <c:pt idx="70541">
                  <c:v>234.85178600003499</c:v>
                </c:pt>
                <c:pt idx="70542">
                  <c:v>234.852906000014</c:v>
                </c:pt>
                <c:pt idx="70543">
                  <c:v>234.85368499996099</c:v>
                </c:pt>
                <c:pt idx="70544">
                  <c:v>234.85503700021499</c:v>
                </c:pt>
                <c:pt idx="70545">
                  <c:v>234.856075000152</c:v>
                </c:pt>
                <c:pt idx="70546">
                  <c:v>234.867228999974</c:v>
                </c:pt>
                <c:pt idx="70547">
                  <c:v>234.87225799999499</c:v>
                </c:pt>
                <c:pt idx="70548">
                  <c:v>234.87291499986802</c:v>
                </c:pt>
                <c:pt idx="70549">
                  <c:v>234.87322399978399</c:v>
                </c:pt>
                <c:pt idx="70550">
                  <c:v>234.873567999784</c:v>
                </c:pt>
                <c:pt idx="70551">
                  <c:v>234.874088000196</c:v>
                </c:pt>
                <c:pt idx="70552">
                  <c:v>234.87417800015399</c:v>
                </c:pt>
                <c:pt idx="70553">
                  <c:v>234.874700000091</c:v>
                </c:pt>
                <c:pt idx="70554">
                  <c:v>234.87498099984802</c:v>
                </c:pt>
                <c:pt idx="70555">
                  <c:v>234.88721800003901</c:v>
                </c:pt>
                <c:pt idx="70556">
                  <c:v>234.893744000146</c:v>
                </c:pt>
                <c:pt idx="70557">
                  <c:v>234.89443500011399</c:v>
                </c:pt>
                <c:pt idx="70558">
                  <c:v>234.89572900007201</c:v>
                </c:pt>
                <c:pt idx="70559">
                  <c:v>234.89661800022</c:v>
                </c:pt>
                <c:pt idx="70560">
                  <c:v>234.91315899991599</c:v>
                </c:pt>
                <c:pt idx="70561">
                  <c:v>234.91588300021201</c:v>
                </c:pt>
                <c:pt idx="70562">
                  <c:v>234.91648400022302</c:v>
                </c:pt>
                <c:pt idx="70563">
                  <c:v>234.91773900013803</c:v>
                </c:pt>
                <c:pt idx="70564">
                  <c:v>234.91860000012801</c:v>
                </c:pt>
                <c:pt idx="70565">
                  <c:v>234.92187000010699</c:v>
                </c:pt>
                <c:pt idx="70566">
                  <c:v>234.92243900000102</c:v>
                </c:pt>
                <c:pt idx="70567">
                  <c:v>234.92347999990599</c:v>
                </c:pt>
                <c:pt idx="70568">
                  <c:v>234.92424200003299</c:v>
                </c:pt>
                <c:pt idx="70569">
                  <c:v>234.925955000107</c:v>
                </c:pt>
                <c:pt idx="70570">
                  <c:v>234.931055999823</c:v>
                </c:pt>
                <c:pt idx="70571">
                  <c:v>234.93952899980201</c:v>
                </c:pt>
                <c:pt idx="70572">
                  <c:v>234.94194600016201</c:v>
                </c:pt>
                <c:pt idx="70573">
                  <c:v>234.94328100014098</c:v>
                </c:pt>
                <c:pt idx="70574">
                  <c:v>234.94363000008801</c:v>
                </c:pt>
                <c:pt idx="70575">
                  <c:v>234.94429099991899</c:v>
                </c:pt>
                <c:pt idx="70576">
                  <c:v>234.94471200001499</c:v>
                </c:pt>
                <c:pt idx="70577">
                  <c:v>234.947161000036</c:v>
                </c:pt>
                <c:pt idx="70578">
                  <c:v>234.962292000091</c:v>
                </c:pt>
                <c:pt idx="70579">
                  <c:v>234.97137799995397</c:v>
                </c:pt>
                <c:pt idx="70580">
                  <c:v>234.975051000219</c:v>
                </c:pt>
                <c:pt idx="70581">
                  <c:v>234.98011499987098</c:v>
                </c:pt>
                <c:pt idx="70582">
                  <c:v>234.98570799984</c:v>
                </c:pt>
                <c:pt idx="70583">
                  <c:v>234.99444700018998</c:v>
                </c:pt>
                <c:pt idx="70584">
                  <c:v>234.99493600002</c:v>
                </c:pt>
                <c:pt idx="70585">
                  <c:v>235.000742000011</c:v>
                </c:pt>
                <c:pt idx="70586">
                  <c:v>235.00140299984099</c:v>
                </c:pt>
                <c:pt idx="70587">
                  <c:v>235.00262400011701</c:v>
                </c:pt>
                <c:pt idx="70588">
                  <c:v>235.00345299998997</c:v>
                </c:pt>
                <c:pt idx="70589">
                  <c:v>235.005352999905</c:v>
                </c:pt>
                <c:pt idx="70590">
                  <c:v>235.012504000224</c:v>
                </c:pt>
                <c:pt idx="70591">
                  <c:v>235.02166600019299</c:v>
                </c:pt>
                <c:pt idx="70592">
                  <c:v>235.03036400006698</c:v>
                </c:pt>
                <c:pt idx="70593">
                  <c:v>235.03105100007798</c:v>
                </c:pt>
                <c:pt idx="70594">
                  <c:v>235.03223199986601</c:v>
                </c:pt>
                <c:pt idx="70595">
                  <c:v>235.03308599992999</c:v>
                </c:pt>
                <c:pt idx="70596">
                  <c:v>235.03717199992002</c:v>
                </c:pt>
                <c:pt idx="70597">
                  <c:v>235.037856999952</c:v>
                </c:pt>
                <c:pt idx="70598">
                  <c:v>235.039217000121</c:v>
                </c:pt>
                <c:pt idx="70599">
                  <c:v>235.04013499996199</c:v>
                </c:pt>
                <c:pt idx="70600">
                  <c:v>235.04463700009998</c:v>
                </c:pt>
                <c:pt idx="70601">
                  <c:v>235.047055999984</c:v>
                </c:pt>
                <c:pt idx="70602">
                  <c:v>235.04848199991102</c:v>
                </c:pt>
                <c:pt idx="70603">
                  <c:v>235.04895699988899</c:v>
                </c:pt>
                <c:pt idx="70604">
                  <c:v>235.049728999911</c:v>
                </c:pt>
                <c:pt idx="70605">
                  <c:v>235.05069900011199</c:v>
                </c:pt>
                <c:pt idx="70606">
                  <c:v>235.053112000059</c:v>
                </c:pt>
                <c:pt idx="70607">
                  <c:v>235.06919700002899</c:v>
                </c:pt>
                <c:pt idx="70608">
                  <c:v>235.07102900020899</c:v>
                </c:pt>
                <c:pt idx="70609">
                  <c:v>235.07169399999799</c:v>
                </c:pt>
                <c:pt idx="70610">
                  <c:v>235.07299299990299</c:v>
                </c:pt>
                <c:pt idx="70611">
                  <c:v>235.073176999776</c:v>
                </c:pt>
                <c:pt idx="70612">
                  <c:v>235.07391900011399</c:v>
                </c:pt>
                <c:pt idx="70613">
                  <c:v>235.075865999988</c:v>
                </c:pt>
                <c:pt idx="70614">
                  <c:v>235.07621099997698</c:v>
                </c:pt>
                <c:pt idx="70615">
                  <c:v>235.07673999983999</c:v>
                </c:pt>
                <c:pt idx="70616">
                  <c:v>235.07717299980803</c:v>
                </c:pt>
                <c:pt idx="70617">
                  <c:v>235.07724799992499</c:v>
                </c:pt>
                <c:pt idx="70618">
                  <c:v>235.07789999985098</c:v>
                </c:pt>
                <c:pt idx="70619">
                  <c:v>235.07888499989301</c:v>
                </c:pt>
                <c:pt idx="70620">
                  <c:v>235.07966499983002</c:v>
                </c:pt>
                <c:pt idx="70621">
                  <c:v>235.08146799986199</c:v>
                </c:pt>
                <c:pt idx="70622">
                  <c:v>235.08189999984</c:v>
                </c:pt>
                <c:pt idx="70623">
                  <c:v>235.08254099988301</c:v>
                </c:pt>
                <c:pt idx="70624">
                  <c:v>235.08347200004198</c:v>
                </c:pt>
                <c:pt idx="70625">
                  <c:v>235.093180000149</c:v>
                </c:pt>
                <c:pt idx="70626">
                  <c:v>235.093682999831</c:v>
                </c:pt>
                <c:pt idx="70627">
                  <c:v>235.094734000085</c:v>
                </c:pt>
                <c:pt idx="70628">
                  <c:v>235.09551600000103</c:v>
                </c:pt>
                <c:pt idx="70629">
                  <c:v>235.101145000044</c:v>
                </c:pt>
                <c:pt idx="70630">
                  <c:v>235.101964000023</c:v>
                </c:pt>
                <c:pt idx="70631">
                  <c:v>235.10790799991801</c:v>
                </c:pt>
                <c:pt idx="70632">
                  <c:v>235.11868300010897</c:v>
                </c:pt>
                <c:pt idx="70633">
                  <c:v>235.11908699993</c:v>
                </c:pt>
                <c:pt idx="70634">
                  <c:v>235.11950800002501</c:v>
                </c:pt>
                <c:pt idx="70635">
                  <c:v>235.11968299999299</c:v>
                </c:pt>
                <c:pt idx="70636">
                  <c:v>235.12088699999299</c:v>
                </c:pt>
                <c:pt idx="70637">
                  <c:v>235.12178999999298</c:v>
                </c:pt>
                <c:pt idx="70638">
                  <c:v>235.140157999921</c:v>
                </c:pt>
                <c:pt idx="70639">
                  <c:v>235.14061100013302</c:v>
                </c:pt>
                <c:pt idx="70640">
                  <c:v>235.14152200004901</c:v>
                </c:pt>
                <c:pt idx="70641">
                  <c:v>235.14213299995299</c:v>
                </c:pt>
                <c:pt idx="70642">
                  <c:v>235.14779500010201</c:v>
                </c:pt>
                <c:pt idx="70643">
                  <c:v>235.15498799997602</c:v>
                </c:pt>
                <c:pt idx="70644">
                  <c:v>235.17812099998901</c:v>
                </c:pt>
                <c:pt idx="70645">
                  <c:v>235.17890699986299</c:v>
                </c:pt>
                <c:pt idx="70646">
                  <c:v>235.18025600014801</c:v>
                </c:pt>
                <c:pt idx="70647">
                  <c:v>235.18117000003201</c:v>
                </c:pt>
                <c:pt idx="70648">
                  <c:v>235.18848599997</c:v>
                </c:pt>
                <c:pt idx="70649">
                  <c:v>235.198355000193</c:v>
                </c:pt>
                <c:pt idx="70650">
                  <c:v>235.19993799982299</c:v>
                </c:pt>
                <c:pt idx="70651">
                  <c:v>235.205019000204</c:v>
                </c:pt>
                <c:pt idx="70652">
                  <c:v>235.20811700018299</c:v>
                </c:pt>
                <c:pt idx="70653">
                  <c:v>235.20857499988699</c:v>
                </c:pt>
                <c:pt idx="70654">
                  <c:v>235.209442999803</c:v>
                </c:pt>
                <c:pt idx="70655">
                  <c:v>235.20998799995101</c:v>
                </c:pt>
                <c:pt idx="70656">
                  <c:v>235.22689499986799</c:v>
                </c:pt>
                <c:pt idx="70657">
                  <c:v>235.22913699980501</c:v>
                </c:pt>
                <c:pt idx="70658">
                  <c:v>235.23288200021801</c:v>
                </c:pt>
                <c:pt idx="70659">
                  <c:v>235.233564999816</c:v>
                </c:pt>
                <c:pt idx="70660">
                  <c:v>235.23478600009099</c:v>
                </c:pt>
                <c:pt idx="70661">
                  <c:v>235.23584299982699</c:v>
                </c:pt>
                <c:pt idx="70662">
                  <c:v>235.245452000071</c:v>
                </c:pt>
                <c:pt idx="70663">
                  <c:v>235.24597699997602</c:v>
                </c:pt>
                <c:pt idx="70664">
                  <c:v>235.246970999924</c:v>
                </c:pt>
                <c:pt idx="70665">
                  <c:v>235.24766599985</c:v>
                </c:pt>
                <c:pt idx="70666">
                  <c:v>235.25741100002</c:v>
                </c:pt>
                <c:pt idx="70667">
                  <c:v>235.27264299991597</c:v>
                </c:pt>
                <c:pt idx="70668">
                  <c:v>235.28015400006501</c:v>
                </c:pt>
                <c:pt idx="70669">
                  <c:v>235.28526600011901</c:v>
                </c:pt>
                <c:pt idx="70670">
                  <c:v>235.28593799983298</c:v>
                </c:pt>
                <c:pt idx="70671">
                  <c:v>235.28702500016098</c:v>
                </c:pt>
                <c:pt idx="70672">
                  <c:v>235.28786399992799</c:v>
                </c:pt>
                <c:pt idx="70673">
                  <c:v>235.28801600014</c:v>
                </c:pt>
                <c:pt idx="70674">
                  <c:v>235.29840499986602</c:v>
                </c:pt>
                <c:pt idx="70675">
                  <c:v>235.298634000173</c:v>
                </c:pt>
                <c:pt idx="70676">
                  <c:v>235.29894100011001</c:v>
                </c:pt>
                <c:pt idx="70677">
                  <c:v>235.299165000014</c:v>
                </c:pt>
                <c:pt idx="70678">
                  <c:v>235.29980200009899</c:v>
                </c:pt>
                <c:pt idx="70679">
                  <c:v>235.30020999987701</c:v>
                </c:pt>
                <c:pt idx="70680">
                  <c:v>235.300392000226</c:v>
                </c:pt>
                <c:pt idx="70681">
                  <c:v>235.30094699981402</c:v>
                </c:pt>
                <c:pt idx="70682">
                  <c:v>235.30590800009998</c:v>
                </c:pt>
                <c:pt idx="70683">
                  <c:v>235.331973000029</c:v>
                </c:pt>
                <c:pt idx="70684">
                  <c:v>235.33265700007098</c:v>
                </c:pt>
                <c:pt idx="70685">
                  <c:v>235.33399400002901</c:v>
                </c:pt>
                <c:pt idx="70686">
                  <c:v>235.33494999992399</c:v>
                </c:pt>
                <c:pt idx="70687">
                  <c:v>235.33518700014599</c:v>
                </c:pt>
                <c:pt idx="70688">
                  <c:v>235.33561100020901</c:v>
                </c:pt>
                <c:pt idx="70689">
                  <c:v>235.336531000029</c:v>
                </c:pt>
                <c:pt idx="70690">
                  <c:v>235.336752999955</c:v>
                </c:pt>
                <c:pt idx="70691">
                  <c:v>235.33718199996599</c:v>
                </c:pt>
                <c:pt idx="70692">
                  <c:v>235.34485900017899</c:v>
                </c:pt>
                <c:pt idx="70693">
                  <c:v>235.3456310002</c:v>
                </c:pt>
                <c:pt idx="70694">
                  <c:v>235.34697100012602</c:v>
                </c:pt>
                <c:pt idx="70695">
                  <c:v>235.34835899999899</c:v>
                </c:pt>
                <c:pt idx="70696">
                  <c:v>235.35535000018999</c:v>
                </c:pt>
                <c:pt idx="70697">
                  <c:v>235.35545400000001</c:v>
                </c:pt>
                <c:pt idx="70698">
                  <c:v>235.35893300004301</c:v>
                </c:pt>
                <c:pt idx="70699">
                  <c:v>235.35953200007401</c:v>
                </c:pt>
                <c:pt idx="70700">
                  <c:v>235.360775000117</c:v>
                </c:pt>
                <c:pt idx="70701">
                  <c:v>235.36168800001099</c:v>
                </c:pt>
                <c:pt idx="70702">
                  <c:v>235.37003699993801</c:v>
                </c:pt>
                <c:pt idx="70703">
                  <c:v>235.371362000023</c:v>
                </c:pt>
                <c:pt idx="70704">
                  <c:v>235.37200999999101</c:v>
                </c:pt>
                <c:pt idx="70705">
                  <c:v>235.37318899980102</c:v>
                </c:pt>
                <c:pt idx="70706">
                  <c:v>235.373969000193</c:v>
                </c:pt>
                <c:pt idx="70707">
                  <c:v>235.378713000045</c:v>
                </c:pt>
                <c:pt idx="70708">
                  <c:v>235.379318000013</c:v>
                </c:pt>
                <c:pt idx="70709">
                  <c:v>235.380492999865</c:v>
                </c:pt>
                <c:pt idx="70710">
                  <c:v>235.381228999813</c:v>
                </c:pt>
                <c:pt idx="70711">
                  <c:v>235.38644000018297</c:v>
                </c:pt>
                <c:pt idx="70712">
                  <c:v>235.402742000133</c:v>
                </c:pt>
                <c:pt idx="70713">
                  <c:v>235.40329500019601</c:v>
                </c:pt>
                <c:pt idx="70714">
                  <c:v>235.40440899978398</c:v>
                </c:pt>
                <c:pt idx="70715">
                  <c:v>235.40522199982601</c:v>
                </c:pt>
                <c:pt idx="70716">
                  <c:v>235.40910000019699</c:v>
                </c:pt>
                <c:pt idx="70717">
                  <c:v>235.417445000166</c:v>
                </c:pt>
                <c:pt idx="70718">
                  <c:v>235.44175400002101</c:v>
                </c:pt>
                <c:pt idx="70719">
                  <c:v>235.44650199983099</c:v>
                </c:pt>
                <c:pt idx="70720">
                  <c:v>235.447164000106</c:v>
                </c:pt>
                <c:pt idx="70721">
                  <c:v>235.44833999994799</c:v>
                </c:pt>
                <c:pt idx="70722">
                  <c:v>235.44966300005399</c:v>
                </c:pt>
                <c:pt idx="70723">
                  <c:v>235.45245100012801</c:v>
                </c:pt>
                <c:pt idx="70724">
                  <c:v>235.45294199993802</c:v>
                </c:pt>
                <c:pt idx="70725">
                  <c:v>235.453509999842</c:v>
                </c:pt>
                <c:pt idx="70726">
                  <c:v>235.454541999843</c:v>
                </c:pt>
                <c:pt idx="70727">
                  <c:v>235.45531599984301</c:v>
                </c:pt>
                <c:pt idx="70728">
                  <c:v>235.46690500006602</c:v>
                </c:pt>
                <c:pt idx="70729">
                  <c:v>235.46715800011901</c:v>
                </c:pt>
                <c:pt idx="70730">
                  <c:v>235.493342000154</c:v>
                </c:pt>
                <c:pt idx="70731">
                  <c:v>235.49383299996398</c:v>
                </c:pt>
                <c:pt idx="70732">
                  <c:v>235.49462500022798</c:v>
                </c:pt>
                <c:pt idx="70733">
                  <c:v>235.49532000015398</c:v>
                </c:pt>
                <c:pt idx="70734">
                  <c:v>235.501040000144</c:v>
                </c:pt>
                <c:pt idx="70735">
                  <c:v>235.53150299994701</c:v>
                </c:pt>
                <c:pt idx="70736">
                  <c:v>235.53344599986301</c:v>
                </c:pt>
                <c:pt idx="70737">
                  <c:v>235.53385700006399</c:v>
                </c:pt>
                <c:pt idx="70738">
                  <c:v>235.534437999831</c:v>
                </c:pt>
                <c:pt idx="70739">
                  <c:v>235.53517500022201</c:v>
                </c:pt>
                <c:pt idx="70740">
                  <c:v>235.564962999887</c:v>
                </c:pt>
                <c:pt idx="70741">
                  <c:v>235.56555300001401</c:v>
                </c:pt>
                <c:pt idx="70742">
                  <c:v>235.56666600006699</c:v>
                </c:pt>
                <c:pt idx="70743">
                  <c:v>235.56748300006802</c:v>
                </c:pt>
                <c:pt idx="70744">
                  <c:v>235.580684000069</c:v>
                </c:pt>
                <c:pt idx="70745">
                  <c:v>235.58260199979401</c:v>
                </c:pt>
                <c:pt idx="70746">
                  <c:v>235.58338600014298</c:v>
                </c:pt>
                <c:pt idx="70747">
                  <c:v>235.58464000007001</c:v>
                </c:pt>
                <c:pt idx="70748">
                  <c:v>235.58606000005901</c:v>
                </c:pt>
                <c:pt idx="70749">
                  <c:v>235.59877900015599</c:v>
                </c:pt>
                <c:pt idx="70750">
                  <c:v>235.599157999786</c:v>
                </c:pt>
                <c:pt idx="70751">
                  <c:v>235.599773000103</c:v>
                </c:pt>
                <c:pt idx="70752">
                  <c:v>235.60029300006101</c:v>
                </c:pt>
                <c:pt idx="70753">
                  <c:v>235.60140100016702</c:v>
                </c:pt>
                <c:pt idx="70754">
                  <c:v>235.60186099985</c:v>
                </c:pt>
                <c:pt idx="70755">
                  <c:v>235.601968000082</c:v>
                </c:pt>
                <c:pt idx="70756">
                  <c:v>235.602956000093</c:v>
                </c:pt>
                <c:pt idx="70757">
                  <c:v>235.603806000199</c:v>
                </c:pt>
                <c:pt idx="70758">
                  <c:v>235.61413700008401</c:v>
                </c:pt>
                <c:pt idx="70759">
                  <c:v>235.614767999777</c:v>
                </c:pt>
                <c:pt idx="70760">
                  <c:v>235.61590500003101</c:v>
                </c:pt>
                <c:pt idx="70761">
                  <c:v>235.61637300008402</c:v>
                </c:pt>
                <c:pt idx="70762">
                  <c:v>235.61660599989401</c:v>
                </c:pt>
                <c:pt idx="70763">
                  <c:v>235.61705400015802</c:v>
                </c:pt>
                <c:pt idx="70764">
                  <c:v>235.61845699987302</c:v>
                </c:pt>
                <c:pt idx="70765">
                  <c:v>235.61939199998901</c:v>
                </c:pt>
                <c:pt idx="70766">
                  <c:v>235.63167700012801</c:v>
                </c:pt>
                <c:pt idx="70767">
                  <c:v>235.63442600016</c:v>
                </c:pt>
                <c:pt idx="70768">
                  <c:v>235.63513099997999</c:v>
                </c:pt>
                <c:pt idx="70769">
                  <c:v>235.63532700018098</c:v>
                </c:pt>
                <c:pt idx="70770">
                  <c:v>235.63599099998098</c:v>
                </c:pt>
                <c:pt idx="70771">
                  <c:v>235.636382999928</c:v>
                </c:pt>
                <c:pt idx="70772">
                  <c:v>235.63723600000199</c:v>
                </c:pt>
                <c:pt idx="70773">
                  <c:v>235.63725399981098</c:v>
                </c:pt>
                <c:pt idx="70774">
                  <c:v>235.63814799990698</c:v>
                </c:pt>
                <c:pt idx="70775">
                  <c:v>235.65921499994099</c:v>
                </c:pt>
                <c:pt idx="70776">
                  <c:v>235.66059499989899</c:v>
                </c:pt>
                <c:pt idx="70777">
                  <c:v>235.66120799978302</c:v>
                </c:pt>
                <c:pt idx="70778">
                  <c:v>235.662633000174</c:v>
                </c:pt>
                <c:pt idx="70779">
                  <c:v>235.66351399995199</c:v>
                </c:pt>
                <c:pt idx="70780">
                  <c:v>235.67477400001698</c:v>
                </c:pt>
                <c:pt idx="70781">
                  <c:v>235.67985499994299</c:v>
                </c:pt>
                <c:pt idx="70782">
                  <c:v>235.68018800005999</c:v>
                </c:pt>
                <c:pt idx="70783">
                  <c:v>235.680745000081</c:v>
                </c:pt>
                <c:pt idx="70784">
                  <c:v>235.681182000007</c:v>
                </c:pt>
                <c:pt idx="70785">
                  <c:v>235.686566999902</c:v>
                </c:pt>
                <c:pt idx="70786">
                  <c:v>235.68697900009201</c:v>
                </c:pt>
                <c:pt idx="70787">
                  <c:v>235.68772999988099</c:v>
                </c:pt>
                <c:pt idx="70788">
                  <c:v>235.68829899977499</c:v>
                </c:pt>
                <c:pt idx="70789">
                  <c:v>235.68953899984899</c:v>
                </c:pt>
                <c:pt idx="70790">
                  <c:v>235.69036700018799</c:v>
                </c:pt>
                <c:pt idx="70791">
                  <c:v>235.69080200013499</c:v>
                </c:pt>
                <c:pt idx="70792">
                  <c:v>235.69147599982898</c:v>
                </c:pt>
                <c:pt idx="70793">
                  <c:v>235.692276999998</c:v>
                </c:pt>
                <c:pt idx="70794">
                  <c:v>235.701185999914</c:v>
                </c:pt>
                <c:pt idx="70795">
                  <c:v>235.70340600008402</c:v>
                </c:pt>
                <c:pt idx="70796">
                  <c:v>235.70387000017899</c:v>
                </c:pt>
                <c:pt idx="70797">
                  <c:v>235.7048140002</c:v>
                </c:pt>
                <c:pt idx="70798">
                  <c:v>235.70537800014702</c:v>
                </c:pt>
                <c:pt idx="70799">
                  <c:v>235.71040300021099</c:v>
                </c:pt>
                <c:pt idx="70800">
                  <c:v>235.71493000008499</c:v>
                </c:pt>
                <c:pt idx="70801">
                  <c:v>235.71506799999</c:v>
                </c:pt>
                <c:pt idx="70802">
                  <c:v>235.71537399993699</c:v>
                </c:pt>
                <c:pt idx="70803">
                  <c:v>235.715465999874</c:v>
                </c:pt>
                <c:pt idx="70804">
                  <c:v>235.71595200019101</c:v>
                </c:pt>
                <c:pt idx="70805">
                  <c:v>235.71636999986299</c:v>
                </c:pt>
                <c:pt idx="70806">
                  <c:v>235.71644999992702</c:v>
                </c:pt>
                <c:pt idx="70807">
                  <c:v>235.71715300022302</c:v>
                </c:pt>
                <c:pt idx="70808">
                  <c:v>235.71716000014902</c:v>
                </c:pt>
                <c:pt idx="70809">
                  <c:v>235.71774399988499</c:v>
                </c:pt>
                <c:pt idx="70810">
                  <c:v>235.71878900020201</c:v>
                </c:pt>
                <c:pt idx="70811">
                  <c:v>235.71949600000102</c:v>
                </c:pt>
                <c:pt idx="70812">
                  <c:v>235.72377700020201</c:v>
                </c:pt>
                <c:pt idx="70813">
                  <c:v>235.73308699997099</c:v>
                </c:pt>
                <c:pt idx="70814">
                  <c:v>235.73334100001298</c:v>
                </c:pt>
                <c:pt idx="70815">
                  <c:v>235.73388000022501</c:v>
                </c:pt>
                <c:pt idx="70816">
                  <c:v>235.734339999908</c:v>
                </c:pt>
                <c:pt idx="70817">
                  <c:v>235.74108399998201</c:v>
                </c:pt>
                <c:pt idx="70818">
                  <c:v>235.742931999993</c:v>
                </c:pt>
                <c:pt idx="70819">
                  <c:v>235.753416000079</c:v>
                </c:pt>
                <c:pt idx="70820">
                  <c:v>235.75391399981498</c:v>
                </c:pt>
                <c:pt idx="70821">
                  <c:v>235.754782000185</c:v>
                </c:pt>
                <c:pt idx="70822">
                  <c:v>235.75540100000501</c:v>
                </c:pt>
                <c:pt idx="70823">
                  <c:v>235.75808399982603</c:v>
                </c:pt>
                <c:pt idx="70824">
                  <c:v>235.77075100001801</c:v>
                </c:pt>
                <c:pt idx="70825">
                  <c:v>235.771977999775</c:v>
                </c:pt>
                <c:pt idx="70826">
                  <c:v>235.78770299991399</c:v>
                </c:pt>
                <c:pt idx="70827">
                  <c:v>235.78847999988201</c:v>
                </c:pt>
                <c:pt idx="70828">
                  <c:v>235.78986599977699</c:v>
                </c:pt>
                <c:pt idx="70829">
                  <c:v>235.79090900011499</c:v>
                </c:pt>
                <c:pt idx="70830">
                  <c:v>235.79113400001</c:v>
                </c:pt>
                <c:pt idx="70831">
                  <c:v>235.79138400009398</c:v>
                </c:pt>
                <c:pt idx="70832">
                  <c:v>235.79166399986198</c:v>
                </c:pt>
                <c:pt idx="70833">
                  <c:v>235.79167800016799</c:v>
                </c:pt>
                <c:pt idx="70834">
                  <c:v>235.79217299993601</c:v>
                </c:pt>
                <c:pt idx="70835">
                  <c:v>235.79257900018999</c:v>
                </c:pt>
                <c:pt idx="70836">
                  <c:v>235.79372799986197</c:v>
                </c:pt>
                <c:pt idx="70837">
                  <c:v>235.795220999989</c:v>
                </c:pt>
                <c:pt idx="70838">
                  <c:v>235.80511799991598</c:v>
                </c:pt>
                <c:pt idx="70839">
                  <c:v>235.805517999779</c:v>
                </c:pt>
                <c:pt idx="70840">
                  <c:v>235.805680999874</c:v>
                </c:pt>
                <c:pt idx="70841">
                  <c:v>235.80621100018098</c:v>
                </c:pt>
                <c:pt idx="70842">
                  <c:v>235.80675599987399</c:v>
                </c:pt>
                <c:pt idx="70843">
                  <c:v>235.81873000011899</c:v>
                </c:pt>
                <c:pt idx="70844">
                  <c:v>235.81944999978001</c:v>
                </c:pt>
                <c:pt idx="70845">
                  <c:v>235.820781999791</c:v>
                </c:pt>
                <c:pt idx="70846">
                  <c:v>235.821719999876</c:v>
                </c:pt>
                <c:pt idx="70847">
                  <c:v>235.822841999834</c:v>
                </c:pt>
                <c:pt idx="70848">
                  <c:v>235.84198700018501</c:v>
                </c:pt>
                <c:pt idx="70849">
                  <c:v>235.85780399980598</c:v>
                </c:pt>
                <c:pt idx="70850">
                  <c:v>235.85819399977402</c:v>
                </c:pt>
                <c:pt idx="70851">
                  <c:v>235.858825999912</c:v>
                </c:pt>
                <c:pt idx="70852">
                  <c:v>235.85898700002801</c:v>
                </c:pt>
                <c:pt idx="70853">
                  <c:v>235.86129100021898</c:v>
                </c:pt>
                <c:pt idx="70854">
                  <c:v>235.86203600007099</c:v>
                </c:pt>
                <c:pt idx="70855">
                  <c:v>235.86232600018701</c:v>
                </c:pt>
                <c:pt idx="70856">
                  <c:v>235.86292500021898</c:v>
                </c:pt>
                <c:pt idx="70857">
                  <c:v>235.86309499978501</c:v>
                </c:pt>
                <c:pt idx="70858">
                  <c:v>235.86417800015599</c:v>
                </c:pt>
                <c:pt idx="70859">
                  <c:v>235.86436799996503</c:v>
                </c:pt>
                <c:pt idx="70860">
                  <c:v>235.86509999995499</c:v>
                </c:pt>
                <c:pt idx="70861">
                  <c:v>235.86517000012401</c:v>
                </c:pt>
                <c:pt idx="70862">
                  <c:v>235.86523699987001</c:v>
                </c:pt>
                <c:pt idx="70863">
                  <c:v>235.865299000124</c:v>
                </c:pt>
                <c:pt idx="70864">
                  <c:v>235.865362999902</c:v>
                </c:pt>
                <c:pt idx="70865">
                  <c:v>235.866117000114</c:v>
                </c:pt>
                <c:pt idx="70866">
                  <c:v>235.866448999786</c:v>
                </c:pt>
                <c:pt idx="70867">
                  <c:v>235.86709900018801</c:v>
                </c:pt>
                <c:pt idx="70868">
                  <c:v>235.867394999786</c:v>
                </c:pt>
                <c:pt idx="70869">
                  <c:v>235.867713000061</c:v>
                </c:pt>
                <c:pt idx="70870">
                  <c:v>235.86779700008199</c:v>
                </c:pt>
                <c:pt idx="70871">
                  <c:v>235.868393000146</c:v>
                </c:pt>
                <c:pt idx="70872">
                  <c:v>235.86951400011398</c:v>
                </c:pt>
                <c:pt idx="70873">
                  <c:v>235.87032500017801</c:v>
                </c:pt>
                <c:pt idx="70874">
                  <c:v>235.87100499980801</c:v>
                </c:pt>
                <c:pt idx="70875">
                  <c:v>235.87265300011398</c:v>
                </c:pt>
                <c:pt idx="70876">
                  <c:v>235.87626600010401</c:v>
                </c:pt>
                <c:pt idx="70877">
                  <c:v>235.87690600015699</c:v>
                </c:pt>
                <c:pt idx="70878">
                  <c:v>235.877928999798</c:v>
                </c:pt>
                <c:pt idx="70879">
                  <c:v>235.87871000017898</c:v>
                </c:pt>
                <c:pt idx="70880">
                  <c:v>235.87909600018901</c:v>
                </c:pt>
                <c:pt idx="70881">
                  <c:v>235.87940100014703</c:v>
                </c:pt>
                <c:pt idx="70882">
                  <c:v>235.88002999986199</c:v>
                </c:pt>
                <c:pt idx="70883">
                  <c:v>235.880472000189</c:v>
                </c:pt>
                <c:pt idx="70884">
                  <c:v>235.88667400008401</c:v>
                </c:pt>
                <c:pt idx="70885">
                  <c:v>235.887252999873</c:v>
                </c:pt>
                <c:pt idx="70886">
                  <c:v>235.88847700011598</c:v>
                </c:pt>
                <c:pt idx="70887">
                  <c:v>235.88924200021202</c:v>
                </c:pt>
                <c:pt idx="70888">
                  <c:v>235.90349799997</c:v>
                </c:pt>
                <c:pt idx="70889">
                  <c:v>235.90387200010801</c:v>
                </c:pt>
                <c:pt idx="70890">
                  <c:v>235.90455100020301</c:v>
                </c:pt>
                <c:pt idx="70891">
                  <c:v>235.90499600004398</c:v>
                </c:pt>
                <c:pt idx="70892">
                  <c:v>235.925965000205</c:v>
                </c:pt>
                <c:pt idx="70893">
                  <c:v>235.92654999993101</c:v>
                </c:pt>
                <c:pt idx="70894">
                  <c:v>235.927674999857</c:v>
                </c:pt>
                <c:pt idx="70895">
                  <c:v>235.92842900006801</c:v>
                </c:pt>
                <c:pt idx="70896">
                  <c:v>235.92860600001498</c:v>
                </c:pt>
                <c:pt idx="70897">
                  <c:v>235.92917299993101</c:v>
                </c:pt>
                <c:pt idx="70898">
                  <c:v>235.93035600015301</c:v>
                </c:pt>
                <c:pt idx="70899">
                  <c:v>235.930535000079</c:v>
                </c:pt>
                <c:pt idx="70900">
                  <c:v>235.93106399994201</c:v>
                </c:pt>
                <c:pt idx="70901">
                  <c:v>235.931458999857</c:v>
                </c:pt>
                <c:pt idx="70902">
                  <c:v>235.932337000122</c:v>
                </c:pt>
                <c:pt idx="70903">
                  <c:v>235.933298999952</c:v>
                </c:pt>
                <c:pt idx="70904">
                  <c:v>235.94143399986899</c:v>
                </c:pt>
                <c:pt idx="70905">
                  <c:v>235.94178399980501</c:v>
                </c:pt>
                <c:pt idx="70906">
                  <c:v>235.942407000038</c:v>
                </c:pt>
                <c:pt idx="70907">
                  <c:v>235.94287500009099</c:v>
                </c:pt>
                <c:pt idx="70908">
                  <c:v>235.970920999989</c:v>
                </c:pt>
                <c:pt idx="70909">
                  <c:v>235.97260199994702</c:v>
                </c:pt>
                <c:pt idx="70910">
                  <c:v>235.97303099995699</c:v>
                </c:pt>
                <c:pt idx="70911">
                  <c:v>235.973790000116</c:v>
                </c:pt>
                <c:pt idx="70912">
                  <c:v>235.97429399978799</c:v>
                </c:pt>
                <c:pt idx="70913">
                  <c:v>235.977858999831</c:v>
                </c:pt>
                <c:pt idx="70914">
                  <c:v>235.978510000222</c:v>
                </c:pt>
                <c:pt idx="70915">
                  <c:v>235.97972200013803</c:v>
                </c:pt>
                <c:pt idx="70916">
                  <c:v>235.98069899981002</c:v>
                </c:pt>
                <c:pt idx="70917">
                  <c:v>235.98809199984299</c:v>
                </c:pt>
                <c:pt idx="70918">
                  <c:v>235.99080699978001</c:v>
                </c:pt>
                <c:pt idx="70919">
                  <c:v>236.002178000035</c:v>
                </c:pt>
                <c:pt idx="70920">
                  <c:v>236.00274199998199</c:v>
                </c:pt>
                <c:pt idx="70921">
                  <c:v>236.003006999908</c:v>
                </c:pt>
                <c:pt idx="70922">
                  <c:v>236.00384400015102</c:v>
                </c:pt>
                <c:pt idx="70923">
                  <c:v>236.00476999990801</c:v>
                </c:pt>
                <c:pt idx="70924">
                  <c:v>236.00677800004601</c:v>
                </c:pt>
                <c:pt idx="70925">
                  <c:v>236.00870600012001</c:v>
                </c:pt>
                <c:pt idx="70926">
                  <c:v>236.01511600008899</c:v>
                </c:pt>
                <c:pt idx="70927">
                  <c:v>236.03042000013301</c:v>
                </c:pt>
                <c:pt idx="70928">
                  <c:v>236.03077999996401</c:v>
                </c:pt>
                <c:pt idx="70929">
                  <c:v>236.03093200017602</c:v>
                </c:pt>
                <c:pt idx="70930">
                  <c:v>236.03139799979499</c:v>
                </c:pt>
                <c:pt idx="70931">
                  <c:v>236.03177399991102</c:v>
                </c:pt>
                <c:pt idx="70932">
                  <c:v>236.032473999785</c:v>
                </c:pt>
                <c:pt idx="70933">
                  <c:v>236.03268199985899</c:v>
                </c:pt>
                <c:pt idx="70934">
                  <c:v>236.03360700008099</c:v>
                </c:pt>
                <c:pt idx="70935">
                  <c:v>236.03705999994401</c:v>
                </c:pt>
                <c:pt idx="70936">
                  <c:v>236.03798100020799</c:v>
                </c:pt>
                <c:pt idx="70937">
                  <c:v>236.038228999859</c:v>
                </c:pt>
                <c:pt idx="70938">
                  <c:v>236.03982099984898</c:v>
                </c:pt>
                <c:pt idx="70939">
                  <c:v>236.04878900005099</c:v>
                </c:pt>
                <c:pt idx="70940">
                  <c:v>236.07057600020099</c:v>
                </c:pt>
                <c:pt idx="70941">
                  <c:v>236.07549400003299</c:v>
                </c:pt>
                <c:pt idx="70942">
                  <c:v>236.07929299987501</c:v>
                </c:pt>
                <c:pt idx="70943">
                  <c:v>236.07996200007599</c:v>
                </c:pt>
                <c:pt idx="70944">
                  <c:v>236.080766000213</c:v>
                </c:pt>
                <c:pt idx="70945">
                  <c:v>236.08124900010802</c:v>
                </c:pt>
                <c:pt idx="70946">
                  <c:v>236.082205999991</c:v>
                </c:pt>
                <c:pt idx="70947">
                  <c:v>236.087791000045</c:v>
                </c:pt>
                <c:pt idx="70948">
                  <c:v>236.09477399986602</c:v>
                </c:pt>
                <c:pt idx="70949">
                  <c:v>236.095886999919</c:v>
                </c:pt>
                <c:pt idx="70950">
                  <c:v>236.096523000014</c:v>
                </c:pt>
                <c:pt idx="70951">
                  <c:v>236.097677000088</c:v>
                </c:pt>
                <c:pt idx="70952">
                  <c:v>236.09773699990902</c:v>
                </c:pt>
                <c:pt idx="70953">
                  <c:v>236.09824999994001</c:v>
                </c:pt>
                <c:pt idx="70954">
                  <c:v>236.098598999888</c:v>
                </c:pt>
                <c:pt idx="70955">
                  <c:v>236.099440000089</c:v>
                </c:pt>
                <c:pt idx="70956">
                  <c:v>236.09945299995101</c:v>
                </c:pt>
                <c:pt idx="70957">
                  <c:v>236.10025100015199</c:v>
                </c:pt>
                <c:pt idx="70958">
                  <c:v>236.1055880001</c:v>
                </c:pt>
                <c:pt idx="70959">
                  <c:v>236.10627700008899</c:v>
                </c:pt>
                <c:pt idx="70960">
                  <c:v>236.10749499994199</c:v>
                </c:pt>
                <c:pt idx="70961">
                  <c:v>236.108330000206</c:v>
                </c:pt>
                <c:pt idx="70962">
                  <c:v>236.11147800011102</c:v>
                </c:pt>
                <c:pt idx="70963">
                  <c:v>236.11181400019601</c:v>
                </c:pt>
                <c:pt idx="70964">
                  <c:v>236.112502000196</c:v>
                </c:pt>
                <c:pt idx="70965">
                  <c:v>236.11296399985798</c:v>
                </c:pt>
                <c:pt idx="70966">
                  <c:v>236.122681999859</c:v>
                </c:pt>
                <c:pt idx="70967">
                  <c:v>236.12303399977401</c:v>
                </c:pt>
                <c:pt idx="70968">
                  <c:v>236.12360900005999</c:v>
                </c:pt>
                <c:pt idx="70969">
                  <c:v>236.124047999965</c:v>
                </c:pt>
                <c:pt idx="70970">
                  <c:v>236.144171999967</c:v>
                </c:pt>
                <c:pt idx="70971">
                  <c:v>236.157203999937</c:v>
                </c:pt>
                <c:pt idx="70972">
                  <c:v>236.16452099986401</c:v>
                </c:pt>
                <c:pt idx="70973">
                  <c:v>236.16517600021299</c:v>
                </c:pt>
                <c:pt idx="70974">
                  <c:v>236.16692699988499</c:v>
                </c:pt>
                <c:pt idx="70975">
                  <c:v>236.16725500005401</c:v>
                </c:pt>
                <c:pt idx="70976">
                  <c:v>236.169016000076</c:v>
                </c:pt>
                <c:pt idx="70977">
                  <c:v>236.16926400018201</c:v>
                </c:pt>
                <c:pt idx="70978">
                  <c:v>236.17018799996001</c:v>
                </c:pt>
                <c:pt idx="70979">
                  <c:v>236.172490000171</c:v>
                </c:pt>
                <c:pt idx="70980">
                  <c:v>236.172701000214</c:v>
                </c:pt>
                <c:pt idx="70981">
                  <c:v>236.17277199991801</c:v>
                </c:pt>
                <c:pt idx="70982">
                  <c:v>236.17452400003401</c:v>
                </c:pt>
                <c:pt idx="70983">
                  <c:v>236.17471599982301</c:v>
                </c:pt>
                <c:pt idx="70984">
                  <c:v>236.175724000077</c:v>
                </c:pt>
                <c:pt idx="70985">
                  <c:v>236.175965999791</c:v>
                </c:pt>
                <c:pt idx="70986">
                  <c:v>236.177179000151</c:v>
                </c:pt>
                <c:pt idx="70987">
                  <c:v>236.17729899979099</c:v>
                </c:pt>
                <c:pt idx="70988">
                  <c:v>236.17740999998199</c:v>
                </c:pt>
                <c:pt idx="70989">
                  <c:v>236.17751299980199</c:v>
                </c:pt>
                <c:pt idx="70990">
                  <c:v>236.17762300000302</c:v>
                </c:pt>
                <c:pt idx="70991">
                  <c:v>236.17772299985501</c:v>
                </c:pt>
                <c:pt idx="70992">
                  <c:v>236.17869800000301</c:v>
                </c:pt>
                <c:pt idx="70993">
                  <c:v>236.179646999971</c:v>
                </c:pt>
                <c:pt idx="70994">
                  <c:v>236.180060000151</c:v>
                </c:pt>
                <c:pt idx="70995">
                  <c:v>236.18044600016199</c:v>
                </c:pt>
                <c:pt idx="70996">
                  <c:v>236.18085899988699</c:v>
                </c:pt>
                <c:pt idx="70997">
                  <c:v>236.18149599997099</c:v>
                </c:pt>
                <c:pt idx="70998">
                  <c:v>236.186019999877</c:v>
                </c:pt>
                <c:pt idx="70999">
                  <c:v>236.213258000134</c:v>
                </c:pt>
                <c:pt idx="71000">
                  <c:v>236.21385600017601</c:v>
                </c:pt>
                <c:pt idx="71001">
                  <c:v>236.21479099983799</c:v>
                </c:pt>
                <c:pt idx="71002">
                  <c:v>236.215573000208</c:v>
                </c:pt>
                <c:pt idx="71003">
                  <c:v>236.23386500003099</c:v>
                </c:pt>
                <c:pt idx="71004">
                  <c:v>236.24778400016999</c:v>
                </c:pt>
                <c:pt idx="71005">
                  <c:v>236.255265000181</c:v>
                </c:pt>
                <c:pt idx="71006">
                  <c:v>236.25590199981099</c:v>
                </c:pt>
                <c:pt idx="71007">
                  <c:v>236.25695700002302</c:v>
                </c:pt>
                <c:pt idx="71008">
                  <c:v>236.257111000213</c:v>
                </c:pt>
                <c:pt idx="71009">
                  <c:v>236.257996999938</c:v>
                </c:pt>
                <c:pt idx="71010">
                  <c:v>236.25977299980102</c:v>
                </c:pt>
                <c:pt idx="71011">
                  <c:v>236.26044399998099</c:v>
                </c:pt>
                <c:pt idx="71012">
                  <c:v>236.26174099990698</c:v>
                </c:pt>
                <c:pt idx="71013">
                  <c:v>236.26258900003401</c:v>
                </c:pt>
                <c:pt idx="71014">
                  <c:v>236.26360900016098</c:v>
                </c:pt>
                <c:pt idx="71015">
                  <c:v>236.26619200012999</c:v>
                </c:pt>
                <c:pt idx="71016">
                  <c:v>236.266995999812</c:v>
                </c:pt>
                <c:pt idx="71017">
                  <c:v>236.28065799994098</c:v>
                </c:pt>
                <c:pt idx="71018">
                  <c:v>236.280979000184</c:v>
                </c:pt>
                <c:pt idx="71019">
                  <c:v>236.28124900005702</c:v>
                </c:pt>
                <c:pt idx="71020">
                  <c:v>236.28230599979298</c:v>
                </c:pt>
                <c:pt idx="71021">
                  <c:v>236.283075999836</c:v>
                </c:pt>
                <c:pt idx="71022">
                  <c:v>236.29194100021698</c:v>
                </c:pt>
                <c:pt idx="71023">
                  <c:v>236.29265599993198</c:v>
                </c:pt>
                <c:pt idx="71024">
                  <c:v>236.293790000218</c:v>
                </c:pt>
                <c:pt idx="71025">
                  <c:v>236.29472299990002</c:v>
                </c:pt>
                <c:pt idx="71026">
                  <c:v>236.29533700022799</c:v>
                </c:pt>
                <c:pt idx="71027">
                  <c:v>236.31142600015599</c:v>
                </c:pt>
                <c:pt idx="71028">
                  <c:v>236.31885099985001</c:v>
                </c:pt>
                <c:pt idx="71029">
                  <c:v>236.31957399993499</c:v>
                </c:pt>
                <c:pt idx="71030">
                  <c:v>236.32089700004101</c:v>
                </c:pt>
                <c:pt idx="71031">
                  <c:v>236.32218100010499</c:v>
                </c:pt>
                <c:pt idx="71032">
                  <c:v>236.325288999978</c:v>
                </c:pt>
                <c:pt idx="71033">
                  <c:v>236.33734299983098</c:v>
                </c:pt>
                <c:pt idx="71034">
                  <c:v>236.33815199991599</c:v>
                </c:pt>
                <c:pt idx="71035">
                  <c:v>236.339568999937</c:v>
                </c:pt>
                <c:pt idx="71036">
                  <c:v>236.34102999994801</c:v>
                </c:pt>
                <c:pt idx="71037">
                  <c:v>236.34493999998</c:v>
                </c:pt>
                <c:pt idx="71038">
                  <c:v>236.35530899991801</c:v>
                </c:pt>
                <c:pt idx="71039">
                  <c:v>236.355953999918</c:v>
                </c:pt>
                <c:pt idx="71040">
                  <c:v>236.35724799987599</c:v>
                </c:pt>
                <c:pt idx="71041">
                  <c:v>236.35808500011899</c:v>
                </c:pt>
                <c:pt idx="71042">
                  <c:v>236.359174999961</c:v>
                </c:pt>
                <c:pt idx="71043">
                  <c:v>236.36054400003499</c:v>
                </c:pt>
                <c:pt idx="71044">
                  <c:v>236.366296000142</c:v>
                </c:pt>
                <c:pt idx="71045">
                  <c:v>236.366663999888</c:v>
                </c:pt>
                <c:pt idx="71046">
                  <c:v>236.366725000152</c:v>
                </c:pt>
                <c:pt idx="71047">
                  <c:v>236.36726099994098</c:v>
                </c:pt>
                <c:pt idx="71048">
                  <c:v>236.36742500002501</c:v>
                </c:pt>
                <c:pt idx="71049">
                  <c:v>236.36773499993001</c:v>
                </c:pt>
                <c:pt idx="71050">
                  <c:v>236.36869900019499</c:v>
                </c:pt>
                <c:pt idx="71051">
                  <c:v>236.370168000121</c:v>
                </c:pt>
                <c:pt idx="71052">
                  <c:v>236.398880999786</c:v>
                </c:pt>
                <c:pt idx="71053">
                  <c:v>236.39960499986</c:v>
                </c:pt>
                <c:pt idx="71054">
                  <c:v>236.40096200006101</c:v>
                </c:pt>
                <c:pt idx="71055">
                  <c:v>236.401423000188</c:v>
                </c:pt>
                <c:pt idx="71056">
                  <c:v>236.40191599997701</c:v>
                </c:pt>
                <c:pt idx="71057">
                  <c:v>236.41538099991502</c:v>
                </c:pt>
                <c:pt idx="71058">
                  <c:v>236.417483999957</c:v>
                </c:pt>
                <c:pt idx="71059">
                  <c:v>236.41789200018999</c:v>
                </c:pt>
                <c:pt idx="71060">
                  <c:v>236.41861699979901</c:v>
                </c:pt>
                <c:pt idx="71061">
                  <c:v>236.41915200005297</c:v>
                </c:pt>
                <c:pt idx="71062">
                  <c:v>236.43226300009701</c:v>
                </c:pt>
                <c:pt idx="71063">
                  <c:v>236.43295500005399</c:v>
                </c:pt>
                <c:pt idx="71064">
                  <c:v>236.43425299997</c:v>
                </c:pt>
                <c:pt idx="71065">
                  <c:v>236.43516299989599</c:v>
                </c:pt>
                <c:pt idx="71066">
                  <c:v>236.44962099979202</c:v>
                </c:pt>
                <c:pt idx="71067">
                  <c:v>236.45010900008802</c:v>
                </c:pt>
                <c:pt idx="71068">
                  <c:v>236.46196099980398</c:v>
                </c:pt>
                <c:pt idx="71069">
                  <c:v>236.46334700015299</c:v>
                </c:pt>
                <c:pt idx="71070">
                  <c:v>236.46409000002598</c:v>
                </c:pt>
                <c:pt idx="71071">
                  <c:v>236.465442999815</c:v>
                </c:pt>
                <c:pt idx="71072">
                  <c:v>236.46593600005801</c:v>
                </c:pt>
                <c:pt idx="71073">
                  <c:v>236.46642999983601</c:v>
                </c:pt>
                <c:pt idx="71074">
                  <c:v>236.466690999805</c:v>
                </c:pt>
                <c:pt idx="71075">
                  <c:v>236.46791200007999</c:v>
                </c:pt>
                <c:pt idx="71076">
                  <c:v>236.467923999953</c:v>
                </c:pt>
                <c:pt idx="71077">
                  <c:v>236.468035000143</c:v>
                </c:pt>
                <c:pt idx="71078">
                  <c:v>236.46858700021698</c:v>
                </c:pt>
                <c:pt idx="71079">
                  <c:v>236.468928999784</c:v>
                </c:pt>
                <c:pt idx="71080">
                  <c:v>236.46970800018599</c:v>
                </c:pt>
                <c:pt idx="71081">
                  <c:v>236.46990099996401</c:v>
                </c:pt>
                <c:pt idx="71082">
                  <c:v>236.47038599983702</c:v>
                </c:pt>
                <c:pt idx="71083">
                  <c:v>236.470783000186</c:v>
                </c:pt>
                <c:pt idx="71084">
                  <c:v>236.471801999869</c:v>
                </c:pt>
                <c:pt idx="71085">
                  <c:v>236.472798999784</c:v>
                </c:pt>
                <c:pt idx="71086">
                  <c:v>236.481864999859</c:v>
                </c:pt>
                <c:pt idx="71087">
                  <c:v>236.49571299983998</c:v>
                </c:pt>
                <c:pt idx="71088">
                  <c:v>236.51055199979902</c:v>
                </c:pt>
                <c:pt idx="71089">
                  <c:v>236.51101099994702</c:v>
                </c:pt>
                <c:pt idx="71090">
                  <c:v>236.51197299977801</c:v>
                </c:pt>
                <c:pt idx="71091">
                  <c:v>236.51262800012699</c:v>
                </c:pt>
                <c:pt idx="71092">
                  <c:v>236.53985400005601</c:v>
                </c:pt>
                <c:pt idx="71093">
                  <c:v>236.54039800021499</c:v>
                </c:pt>
                <c:pt idx="71094">
                  <c:v>236.541273000057</c:v>
                </c:pt>
                <c:pt idx="71095">
                  <c:v>236.54197699988799</c:v>
                </c:pt>
                <c:pt idx="71096">
                  <c:v>236.543696999888</c:v>
                </c:pt>
                <c:pt idx="71097">
                  <c:v>236.549652000121</c:v>
                </c:pt>
                <c:pt idx="71098">
                  <c:v>236.55801099994201</c:v>
                </c:pt>
                <c:pt idx="71099">
                  <c:v>236.55863200019601</c:v>
                </c:pt>
                <c:pt idx="71100">
                  <c:v>236.55981299998501</c:v>
                </c:pt>
                <c:pt idx="71101">
                  <c:v>236.56059399991102</c:v>
                </c:pt>
                <c:pt idx="71102">
                  <c:v>236.580567000146</c:v>
                </c:pt>
                <c:pt idx="71103">
                  <c:v>236.581173000104</c:v>
                </c:pt>
                <c:pt idx="71104">
                  <c:v>236.58245300020999</c:v>
                </c:pt>
                <c:pt idx="71105">
                  <c:v>236.58329199997698</c:v>
                </c:pt>
                <c:pt idx="71106">
                  <c:v>236.58853599999898</c:v>
                </c:pt>
                <c:pt idx="71107">
                  <c:v>236.59101100020001</c:v>
                </c:pt>
                <c:pt idx="71108">
                  <c:v>236.59135300022101</c:v>
                </c:pt>
                <c:pt idx="71109">
                  <c:v>236.59592200010499</c:v>
                </c:pt>
                <c:pt idx="71110">
                  <c:v>236.59635400008401</c:v>
                </c:pt>
                <c:pt idx="71111">
                  <c:v>236.596640999778</c:v>
                </c:pt>
                <c:pt idx="71112">
                  <c:v>236.59704900001</c:v>
                </c:pt>
                <c:pt idx="71113">
                  <c:v>236.597781</c:v>
                </c:pt>
                <c:pt idx="71114">
                  <c:v>236.598342999968</c:v>
                </c:pt>
                <c:pt idx="71115">
                  <c:v>236.59859899998901</c:v>
                </c:pt>
                <c:pt idx="71116">
                  <c:v>236.59929699988402</c:v>
                </c:pt>
                <c:pt idx="71117">
                  <c:v>236.602996999863</c:v>
                </c:pt>
                <c:pt idx="71118">
                  <c:v>236.60371799996901</c:v>
                </c:pt>
                <c:pt idx="71119">
                  <c:v>236.60490300017</c:v>
                </c:pt>
                <c:pt idx="71120">
                  <c:v>236.605743999916</c:v>
                </c:pt>
                <c:pt idx="71121">
                  <c:v>236.640139999963</c:v>
                </c:pt>
                <c:pt idx="71122">
                  <c:v>236.64969499986898</c:v>
                </c:pt>
                <c:pt idx="71123">
                  <c:v>236.655867000081</c:v>
                </c:pt>
                <c:pt idx="71124">
                  <c:v>236.66554000010299</c:v>
                </c:pt>
                <c:pt idx="71125">
                  <c:v>236.66813499994501</c:v>
                </c:pt>
                <c:pt idx="71126">
                  <c:v>236.67508800008301</c:v>
                </c:pt>
                <c:pt idx="71127">
                  <c:v>236.67559900013597</c:v>
                </c:pt>
                <c:pt idx="71128">
                  <c:v>236.676440999872</c:v>
                </c:pt>
                <c:pt idx="71129">
                  <c:v>236.67715600004101</c:v>
                </c:pt>
                <c:pt idx="71130">
                  <c:v>236.684456000148</c:v>
                </c:pt>
                <c:pt idx="71131">
                  <c:v>236.684951999905</c:v>
                </c:pt>
                <c:pt idx="71132">
                  <c:v>236.68499199993602</c:v>
                </c:pt>
                <c:pt idx="71133">
                  <c:v>236.68566500009501</c:v>
                </c:pt>
                <c:pt idx="71134">
                  <c:v>236.68589099997899</c:v>
                </c:pt>
                <c:pt idx="71135">
                  <c:v>236.68656100016901</c:v>
                </c:pt>
                <c:pt idx="71136">
                  <c:v>236.686931999884</c:v>
                </c:pt>
                <c:pt idx="71137">
                  <c:v>236.68697199991502</c:v>
                </c:pt>
                <c:pt idx="71138">
                  <c:v>236.68798700009501</c:v>
                </c:pt>
                <c:pt idx="71139">
                  <c:v>236.693298999853</c:v>
                </c:pt>
                <c:pt idx="71140">
                  <c:v>236.69364799979999</c:v>
                </c:pt>
                <c:pt idx="71141">
                  <c:v>236.69401400002201</c:v>
                </c:pt>
                <c:pt idx="71142">
                  <c:v>236.69423499995898</c:v>
                </c:pt>
                <c:pt idx="71143">
                  <c:v>236.69528900018099</c:v>
                </c:pt>
                <c:pt idx="71144">
                  <c:v>236.69556999993802</c:v>
                </c:pt>
                <c:pt idx="71145">
                  <c:v>236.69620900000101</c:v>
                </c:pt>
                <c:pt idx="71146">
                  <c:v>236.69643999983199</c:v>
                </c:pt>
                <c:pt idx="71147">
                  <c:v>236.70164900022399</c:v>
                </c:pt>
                <c:pt idx="71148">
                  <c:v>236.70225100022398</c:v>
                </c:pt>
                <c:pt idx="71149">
                  <c:v>236.70350000020301</c:v>
                </c:pt>
                <c:pt idx="71150">
                  <c:v>236.704306999854</c:v>
                </c:pt>
                <c:pt idx="71151">
                  <c:v>236.71693500000399</c:v>
                </c:pt>
                <c:pt idx="71152">
                  <c:v>236.71763599986602</c:v>
                </c:pt>
                <c:pt idx="71153">
                  <c:v>236.71881200016202</c:v>
                </c:pt>
                <c:pt idx="71154">
                  <c:v>236.71975200022598</c:v>
                </c:pt>
                <c:pt idx="71155">
                  <c:v>236.73541400012201</c:v>
                </c:pt>
                <c:pt idx="71156">
                  <c:v>236.73604799978401</c:v>
                </c:pt>
                <c:pt idx="71157">
                  <c:v>236.73732799989</c:v>
                </c:pt>
                <c:pt idx="71158">
                  <c:v>236.73877900000599</c:v>
                </c:pt>
                <c:pt idx="71159">
                  <c:v>236.747767999986</c:v>
                </c:pt>
                <c:pt idx="71160">
                  <c:v>236.74891700011301</c:v>
                </c:pt>
                <c:pt idx="71161">
                  <c:v>236.749429000155</c:v>
                </c:pt>
                <c:pt idx="71162">
                  <c:v>236.750174999997</c:v>
                </c:pt>
                <c:pt idx="71163">
                  <c:v>236.750775000018</c:v>
                </c:pt>
                <c:pt idx="71164">
                  <c:v>236.755576000177</c:v>
                </c:pt>
                <c:pt idx="71165">
                  <c:v>236.756897999839</c:v>
                </c:pt>
                <c:pt idx="71166">
                  <c:v>236.75874899981801</c:v>
                </c:pt>
                <c:pt idx="71167">
                  <c:v>236.75937400003002</c:v>
                </c:pt>
                <c:pt idx="71168">
                  <c:v>236.76059899980802</c:v>
                </c:pt>
                <c:pt idx="71169">
                  <c:v>236.761572999967</c:v>
                </c:pt>
                <c:pt idx="71170">
                  <c:v>236.761913000009</c:v>
                </c:pt>
                <c:pt idx="71171">
                  <c:v>236.77256600012601</c:v>
                </c:pt>
                <c:pt idx="71172">
                  <c:v>236.78516400013899</c:v>
                </c:pt>
                <c:pt idx="71173">
                  <c:v>236.78590899999099</c:v>
                </c:pt>
                <c:pt idx="71174">
                  <c:v>236.787238000033</c:v>
                </c:pt>
                <c:pt idx="71175">
                  <c:v>236.788144999991</c:v>
                </c:pt>
                <c:pt idx="71176">
                  <c:v>236.802848000024</c:v>
                </c:pt>
                <c:pt idx="71177">
                  <c:v>236.811571000089</c:v>
                </c:pt>
                <c:pt idx="71178">
                  <c:v>236.81225800009997</c:v>
                </c:pt>
                <c:pt idx="71179">
                  <c:v>236.81348299987798</c:v>
                </c:pt>
                <c:pt idx="71180">
                  <c:v>236.81433799993101</c:v>
                </c:pt>
                <c:pt idx="71181">
                  <c:v>236.81703800002597</c:v>
                </c:pt>
                <c:pt idx="71182">
                  <c:v>236.82973299992202</c:v>
                </c:pt>
                <c:pt idx="71183">
                  <c:v>236.83023400008</c:v>
                </c:pt>
                <c:pt idx="71184">
                  <c:v>236.83116600022899</c:v>
                </c:pt>
                <c:pt idx="71185">
                  <c:v>236.831804999837</c:v>
                </c:pt>
                <c:pt idx="71186">
                  <c:v>236.85867699987199</c:v>
                </c:pt>
                <c:pt idx="71187">
                  <c:v>236.85912700011599</c:v>
                </c:pt>
                <c:pt idx="71188">
                  <c:v>236.85970399992499</c:v>
                </c:pt>
                <c:pt idx="71189">
                  <c:v>236.860506000084</c:v>
                </c:pt>
                <c:pt idx="71190">
                  <c:v>236.86110200014801</c:v>
                </c:pt>
                <c:pt idx="71191">
                  <c:v>236.86362799980898</c:v>
                </c:pt>
                <c:pt idx="71192">
                  <c:v>236.86574300018</c:v>
                </c:pt>
                <c:pt idx="71193">
                  <c:v>236.866458999884</c:v>
                </c:pt>
                <c:pt idx="71194">
                  <c:v>236.86771900020099</c:v>
                </c:pt>
                <c:pt idx="71195">
                  <c:v>236.868520999905</c:v>
                </c:pt>
                <c:pt idx="71196">
                  <c:v>236.87484699985299</c:v>
                </c:pt>
                <c:pt idx="71197">
                  <c:v>236.880157000086</c:v>
                </c:pt>
                <c:pt idx="71198">
                  <c:v>236.89153499981299</c:v>
                </c:pt>
                <c:pt idx="71199">
                  <c:v>236.91070899985701</c:v>
                </c:pt>
                <c:pt idx="71200">
                  <c:v>236.91119500017501</c:v>
                </c:pt>
                <c:pt idx="71201">
                  <c:v>236.91204399983599</c:v>
                </c:pt>
                <c:pt idx="71202">
                  <c:v>236.91239099980501</c:v>
                </c:pt>
                <c:pt idx="71203">
                  <c:v>236.912630000006</c:v>
                </c:pt>
                <c:pt idx="71204">
                  <c:v>236.91341599987899</c:v>
                </c:pt>
                <c:pt idx="71205">
                  <c:v>236.914087000059</c:v>
                </c:pt>
                <c:pt idx="71206">
                  <c:v>236.91536900014299</c:v>
                </c:pt>
                <c:pt idx="71207">
                  <c:v>236.91694699982602</c:v>
                </c:pt>
                <c:pt idx="71208">
                  <c:v>236.91980500007</c:v>
                </c:pt>
                <c:pt idx="71209">
                  <c:v>236.92053600007</c:v>
                </c:pt>
                <c:pt idx="71210">
                  <c:v>236.92175699988999</c:v>
                </c:pt>
                <c:pt idx="71211">
                  <c:v>236.92184499986899</c:v>
                </c:pt>
                <c:pt idx="71212">
                  <c:v>236.92281000012301</c:v>
                </c:pt>
                <c:pt idx="71213">
                  <c:v>236.930781999944</c:v>
                </c:pt>
                <c:pt idx="71214">
                  <c:v>236.931423999976</c:v>
                </c:pt>
                <c:pt idx="71215">
                  <c:v>236.93264800022001</c:v>
                </c:pt>
                <c:pt idx="71216">
                  <c:v>236.93419600022</c:v>
                </c:pt>
                <c:pt idx="71217">
                  <c:v>236.93456599994502</c:v>
                </c:pt>
                <c:pt idx="71218">
                  <c:v>236.936138000146</c:v>
                </c:pt>
                <c:pt idx="71219">
                  <c:v>236.936771999808</c:v>
                </c:pt>
                <c:pt idx="71220">
                  <c:v>236.937879999914</c:v>
                </c:pt>
                <c:pt idx="71221">
                  <c:v>236.93868600003</c:v>
                </c:pt>
                <c:pt idx="71222">
                  <c:v>236.94002599995602</c:v>
                </c:pt>
                <c:pt idx="71223">
                  <c:v>236.94052300015699</c:v>
                </c:pt>
                <c:pt idx="71224">
                  <c:v>236.94142400017802</c:v>
                </c:pt>
                <c:pt idx="71225">
                  <c:v>236.94215500017802</c:v>
                </c:pt>
                <c:pt idx="71226">
                  <c:v>236.94831100010498</c:v>
                </c:pt>
                <c:pt idx="71227">
                  <c:v>236.94886300017899</c:v>
                </c:pt>
                <c:pt idx="71228">
                  <c:v>236.94972700013699</c:v>
                </c:pt>
                <c:pt idx="71229">
                  <c:v>236.95049400021099</c:v>
                </c:pt>
                <c:pt idx="71230">
                  <c:v>236.95097800009501</c:v>
                </c:pt>
                <c:pt idx="71231">
                  <c:v>236.951364000105</c:v>
                </c:pt>
                <c:pt idx="71232">
                  <c:v>236.95158700002102</c:v>
                </c:pt>
                <c:pt idx="71233">
                  <c:v>236.95191600018001</c:v>
                </c:pt>
                <c:pt idx="71234">
                  <c:v>236.952694000137</c:v>
                </c:pt>
                <c:pt idx="71235">
                  <c:v>236.95345199985201</c:v>
                </c:pt>
                <c:pt idx="71236">
                  <c:v>236.954909999894</c:v>
                </c:pt>
                <c:pt idx="71237">
                  <c:v>236.95514000019099</c:v>
                </c:pt>
                <c:pt idx="71238">
                  <c:v>236.955736999789</c:v>
                </c:pt>
                <c:pt idx="71239">
                  <c:v>236.955916000169</c:v>
                </c:pt>
                <c:pt idx="71240">
                  <c:v>236.957304000043</c:v>
                </c:pt>
                <c:pt idx="71241">
                  <c:v>236.957465000159</c:v>
                </c:pt>
                <c:pt idx="71242">
                  <c:v>236.958759000117</c:v>
                </c:pt>
                <c:pt idx="71243">
                  <c:v>236.95904299984198</c:v>
                </c:pt>
                <c:pt idx="71244">
                  <c:v>236.95986099983202</c:v>
                </c:pt>
                <c:pt idx="71245">
                  <c:v>236.959933999969</c:v>
                </c:pt>
                <c:pt idx="71246">
                  <c:v>236.96000200015899</c:v>
                </c:pt>
                <c:pt idx="71247">
                  <c:v>236.960064999948</c:v>
                </c:pt>
                <c:pt idx="71248">
                  <c:v>236.96013000016998</c:v>
                </c:pt>
                <c:pt idx="71249">
                  <c:v>236.96101299992702</c:v>
                </c:pt>
                <c:pt idx="71250">
                  <c:v>236.962024000149</c:v>
                </c:pt>
                <c:pt idx="71251">
                  <c:v>236.96235299985298</c:v>
                </c:pt>
                <c:pt idx="71252">
                  <c:v>236.962657999811</c:v>
                </c:pt>
                <c:pt idx="71253">
                  <c:v>236.96360199983201</c:v>
                </c:pt>
                <c:pt idx="71254">
                  <c:v>236.97146799986498</c:v>
                </c:pt>
                <c:pt idx="71255">
                  <c:v>236.971803999949</c:v>
                </c:pt>
                <c:pt idx="71256">
                  <c:v>236.972534999949</c:v>
                </c:pt>
                <c:pt idx="71257">
                  <c:v>236.97306699978</c:v>
                </c:pt>
                <c:pt idx="71258">
                  <c:v>236.97865699978101</c:v>
                </c:pt>
                <c:pt idx="71259">
                  <c:v>236.979406000045</c:v>
                </c:pt>
                <c:pt idx="71260">
                  <c:v>236.97997199997101</c:v>
                </c:pt>
                <c:pt idx="71261">
                  <c:v>236.981070000183</c:v>
                </c:pt>
                <c:pt idx="71262">
                  <c:v>236.98118899983399</c:v>
                </c:pt>
                <c:pt idx="71263">
                  <c:v>236.98154600015101</c:v>
                </c:pt>
                <c:pt idx="71264">
                  <c:v>236.98180600013001</c:v>
                </c:pt>
                <c:pt idx="71265">
                  <c:v>236.98219800007701</c:v>
                </c:pt>
                <c:pt idx="71266">
                  <c:v>236.98259799994</c:v>
                </c:pt>
                <c:pt idx="71267">
                  <c:v>236.98787100011</c:v>
                </c:pt>
                <c:pt idx="71268">
                  <c:v>236.98893800019499</c:v>
                </c:pt>
                <c:pt idx="71269">
                  <c:v>236.994632999994</c:v>
                </c:pt>
                <c:pt idx="71270">
                  <c:v>236.995036999815</c:v>
                </c:pt>
                <c:pt idx="71271">
                  <c:v>236.99580799984602</c:v>
                </c:pt>
                <c:pt idx="71272">
                  <c:v>236.99636499986801</c:v>
                </c:pt>
                <c:pt idx="71273">
                  <c:v>237.00924000013399</c:v>
                </c:pt>
                <c:pt idx="71274">
                  <c:v>237.01117600012299</c:v>
                </c:pt>
                <c:pt idx="71275">
                  <c:v>237.02520200004</c:v>
                </c:pt>
                <c:pt idx="71276">
                  <c:v>237.02962800007299</c:v>
                </c:pt>
                <c:pt idx="71277">
                  <c:v>237.030306000178</c:v>
                </c:pt>
                <c:pt idx="71278">
                  <c:v>237.03329999989302</c:v>
                </c:pt>
                <c:pt idx="71279">
                  <c:v>237.033643999893</c:v>
                </c:pt>
                <c:pt idx="71280">
                  <c:v>237.03428599992498</c:v>
                </c:pt>
                <c:pt idx="71281">
                  <c:v>237.034685999788</c:v>
                </c:pt>
                <c:pt idx="71282">
                  <c:v>237.03848700006301</c:v>
                </c:pt>
                <c:pt idx="71283">
                  <c:v>237.05932700022399</c:v>
                </c:pt>
                <c:pt idx="71284">
                  <c:v>237.068439999802</c:v>
                </c:pt>
                <c:pt idx="71285">
                  <c:v>237.06912999978101</c:v>
                </c:pt>
                <c:pt idx="71286">
                  <c:v>237.069998000151</c:v>
                </c:pt>
                <c:pt idx="71287">
                  <c:v>237.07047600009901</c:v>
                </c:pt>
                <c:pt idx="71288">
                  <c:v>237.07140299984499</c:v>
                </c:pt>
                <c:pt idx="71289">
                  <c:v>237.08679999981499</c:v>
                </c:pt>
                <c:pt idx="71290">
                  <c:v>237.089581999953</c:v>
                </c:pt>
                <c:pt idx="71291">
                  <c:v>237.11640900000901</c:v>
                </c:pt>
                <c:pt idx="71292">
                  <c:v>237.12022400013598</c:v>
                </c:pt>
                <c:pt idx="71293">
                  <c:v>237.120699000115</c:v>
                </c:pt>
                <c:pt idx="71294">
                  <c:v>237.12159900014703</c:v>
                </c:pt>
                <c:pt idx="71295">
                  <c:v>237.122220999935</c:v>
                </c:pt>
                <c:pt idx="71296">
                  <c:v>237.12763699995699</c:v>
                </c:pt>
                <c:pt idx="71297">
                  <c:v>237.134518999937</c:v>
                </c:pt>
                <c:pt idx="71298">
                  <c:v>237.141768000128</c:v>
                </c:pt>
                <c:pt idx="71299">
                  <c:v>237.14201399979999</c:v>
                </c:pt>
                <c:pt idx="71300">
                  <c:v>237.142492000202</c:v>
                </c:pt>
                <c:pt idx="71301">
                  <c:v>237.14384699996998</c:v>
                </c:pt>
                <c:pt idx="71302">
                  <c:v>237.14476199984301</c:v>
                </c:pt>
                <c:pt idx="71303">
                  <c:v>237.14900400000201</c:v>
                </c:pt>
                <c:pt idx="71304">
                  <c:v>237.15140300009799</c:v>
                </c:pt>
                <c:pt idx="71305">
                  <c:v>237.152027999854</c:v>
                </c:pt>
                <c:pt idx="71306">
                  <c:v>237.15310899979099</c:v>
                </c:pt>
                <c:pt idx="71307">
                  <c:v>237.15384700017199</c:v>
                </c:pt>
                <c:pt idx="71308">
                  <c:v>237.17515699991</c:v>
                </c:pt>
                <c:pt idx="71309">
                  <c:v>237.175867000132</c:v>
                </c:pt>
                <c:pt idx="71310">
                  <c:v>237.17708799995299</c:v>
                </c:pt>
                <c:pt idx="71311">
                  <c:v>237.17756899986801</c:v>
                </c:pt>
                <c:pt idx="71312">
                  <c:v>237.17796900018502</c:v>
                </c:pt>
                <c:pt idx="71313">
                  <c:v>237.17797900008</c:v>
                </c:pt>
                <c:pt idx="71314">
                  <c:v>237.17873599980501</c:v>
                </c:pt>
                <c:pt idx="71315">
                  <c:v>237.17924099992101</c:v>
                </c:pt>
                <c:pt idx="71316">
                  <c:v>237.182588999985</c:v>
                </c:pt>
                <c:pt idx="71317">
                  <c:v>237.18274800012202</c:v>
                </c:pt>
                <c:pt idx="71318">
                  <c:v>237.183318999996</c:v>
                </c:pt>
                <c:pt idx="71319">
                  <c:v>237.184289000197</c:v>
                </c:pt>
                <c:pt idx="71320">
                  <c:v>237.184753999827</c:v>
                </c:pt>
                <c:pt idx="71321">
                  <c:v>237.18514900019699</c:v>
                </c:pt>
                <c:pt idx="71322">
                  <c:v>237.18534099998502</c:v>
                </c:pt>
                <c:pt idx="71323">
                  <c:v>237.18654699996401</c:v>
                </c:pt>
                <c:pt idx="71324">
                  <c:v>237.18741799984801</c:v>
                </c:pt>
                <c:pt idx="71325">
                  <c:v>237.18807600016498</c:v>
                </c:pt>
                <c:pt idx="71326">
                  <c:v>237.21675800015802</c:v>
                </c:pt>
                <c:pt idx="71327">
                  <c:v>237.217355000211</c:v>
                </c:pt>
                <c:pt idx="71328">
                  <c:v>237.21869400014799</c:v>
                </c:pt>
                <c:pt idx="71329">
                  <c:v>237.21952300002101</c:v>
                </c:pt>
                <c:pt idx="71330">
                  <c:v>237.22002500016902</c:v>
                </c:pt>
                <c:pt idx="71331">
                  <c:v>237.23065400008602</c:v>
                </c:pt>
                <c:pt idx="71332">
                  <c:v>237.253382999824</c:v>
                </c:pt>
                <c:pt idx="71333">
                  <c:v>237.26261399997301</c:v>
                </c:pt>
                <c:pt idx="71334">
                  <c:v>237.269141000069</c:v>
                </c:pt>
                <c:pt idx="71335">
                  <c:v>237.29245799995601</c:v>
                </c:pt>
                <c:pt idx="71336">
                  <c:v>237.293180000051</c:v>
                </c:pt>
                <c:pt idx="71337">
                  <c:v>237.29443100000901</c:v>
                </c:pt>
                <c:pt idx="71338">
                  <c:v>237.29581399993501</c:v>
                </c:pt>
                <c:pt idx="71339">
                  <c:v>237.299094999798</c:v>
                </c:pt>
                <c:pt idx="71340">
                  <c:v>237.29978600022102</c:v>
                </c:pt>
                <c:pt idx="71341">
                  <c:v>237.30023000007299</c:v>
                </c:pt>
                <c:pt idx="71342">
                  <c:v>237.30101199998799</c:v>
                </c:pt>
                <c:pt idx="71343">
                  <c:v>237.30188599984101</c:v>
                </c:pt>
                <c:pt idx="71344">
                  <c:v>237.30228600015801</c:v>
                </c:pt>
                <c:pt idx="71345">
                  <c:v>237.32267200011799</c:v>
                </c:pt>
                <c:pt idx="71346">
                  <c:v>237.32342699986401</c:v>
                </c:pt>
                <c:pt idx="71347">
                  <c:v>237.32483000003401</c:v>
                </c:pt>
                <c:pt idx="71348">
                  <c:v>237.32571700020301</c:v>
                </c:pt>
                <c:pt idx="71349">
                  <c:v>237.33859799995099</c:v>
                </c:pt>
                <c:pt idx="71350">
                  <c:v>237.338988999908</c:v>
                </c:pt>
                <c:pt idx="71351">
                  <c:v>237.33971699994001</c:v>
                </c:pt>
                <c:pt idx="71352">
                  <c:v>237.34018899995101</c:v>
                </c:pt>
                <c:pt idx="71353">
                  <c:v>237.34947999992002</c:v>
                </c:pt>
                <c:pt idx="71354">
                  <c:v>237.35018300021602</c:v>
                </c:pt>
                <c:pt idx="71355">
                  <c:v>237.351553999815</c:v>
                </c:pt>
                <c:pt idx="71356">
                  <c:v>237.35249299988899</c:v>
                </c:pt>
                <c:pt idx="71357">
                  <c:v>237.35423100015299</c:v>
                </c:pt>
                <c:pt idx="71358">
                  <c:v>237.35610199992098</c:v>
                </c:pt>
                <c:pt idx="71359">
                  <c:v>237.35675799980501</c:v>
                </c:pt>
                <c:pt idx="71360">
                  <c:v>237.356997000006</c:v>
                </c:pt>
                <c:pt idx="71361">
                  <c:v>237.35759200007999</c:v>
                </c:pt>
                <c:pt idx="71362">
                  <c:v>237.35803999989</c:v>
                </c:pt>
                <c:pt idx="71363">
                  <c:v>237.35875900001699</c:v>
                </c:pt>
                <c:pt idx="71364">
                  <c:v>237.35896700009098</c:v>
                </c:pt>
                <c:pt idx="71365">
                  <c:v>237.35962299997402</c:v>
                </c:pt>
                <c:pt idx="71366">
                  <c:v>237.36193900003801</c:v>
                </c:pt>
                <c:pt idx="71367">
                  <c:v>237.39267700011598</c:v>
                </c:pt>
                <c:pt idx="71368">
                  <c:v>237.39386499983001</c:v>
                </c:pt>
                <c:pt idx="71369">
                  <c:v>237.394503999894</c:v>
                </c:pt>
                <c:pt idx="71370">
                  <c:v>237.39553599989398</c:v>
                </c:pt>
                <c:pt idx="71371">
                  <c:v>237.396652999905</c:v>
                </c:pt>
                <c:pt idx="71372">
                  <c:v>237.39807999982</c:v>
                </c:pt>
                <c:pt idx="71373">
                  <c:v>237.39846699981999</c:v>
                </c:pt>
                <c:pt idx="71374">
                  <c:v>237.39913300005298</c:v>
                </c:pt>
                <c:pt idx="71375">
                  <c:v>237.399559000095</c:v>
                </c:pt>
                <c:pt idx="71376">
                  <c:v>237.408106000202</c:v>
                </c:pt>
                <c:pt idx="71377">
                  <c:v>237.42334600001402</c:v>
                </c:pt>
                <c:pt idx="71378">
                  <c:v>237.424844000088</c:v>
                </c:pt>
                <c:pt idx="71379">
                  <c:v>237.42814900015199</c:v>
                </c:pt>
                <c:pt idx="71380">
                  <c:v>237.42865399981298</c:v>
                </c:pt>
                <c:pt idx="71381">
                  <c:v>237.42950199994002</c:v>
                </c:pt>
                <c:pt idx="71382">
                  <c:v>237.43027699992999</c:v>
                </c:pt>
                <c:pt idx="71383">
                  <c:v>237.44410800009001</c:v>
                </c:pt>
                <c:pt idx="71384">
                  <c:v>237.44432000012202</c:v>
                </c:pt>
                <c:pt idx="71385">
                  <c:v>237.44472699990999</c:v>
                </c:pt>
                <c:pt idx="71386">
                  <c:v>237.44501400005902</c:v>
                </c:pt>
                <c:pt idx="71387">
                  <c:v>237.445994000154</c:v>
                </c:pt>
                <c:pt idx="71388">
                  <c:v>237.44632899979402</c:v>
                </c:pt>
                <c:pt idx="71389">
                  <c:v>237.44683599989</c:v>
                </c:pt>
                <c:pt idx="71390">
                  <c:v>237.44719800015397</c:v>
                </c:pt>
                <c:pt idx="71391">
                  <c:v>237.454911999975</c:v>
                </c:pt>
                <c:pt idx="71392">
                  <c:v>237.45598499999602</c:v>
                </c:pt>
                <c:pt idx="71393">
                  <c:v>237.456372999986</c:v>
                </c:pt>
                <c:pt idx="71394">
                  <c:v>237.45694899980597</c:v>
                </c:pt>
                <c:pt idx="71395">
                  <c:v>237.457364999954</c:v>
                </c:pt>
                <c:pt idx="71396">
                  <c:v>237.472197999977</c:v>
                </c:pt>
                <c:pt idx="71397">
                  <c:v>237.47266100008301</c:v>
                </c:pt>
                <c:pt idx="71398">
                  <c:v>237.47350800022102</c:v>
                </c:pt>
                <c:pt idx="71399">
                  <c:v>237.474095999914</c:v>
                </c:pt>
                <c:pt idx="71400">
                  <c:v>237.47677299979799</c:v>
                </c:pt>
                <c:pt idx="71401">
                  <c:v>237.47722400003099</c:v>
                </c:pt>
                <c:pt idx="71402">
                  <c:v>237.47749699987199</c:v>
                </c:pt>
                <c:pt idx="71403">
                  <c:v>237.47801199988299</c:v>
                </c:pt>
                <c:pt idx="71404">
                  <c:v>237.47851699999899</c:v>
                </c:pt>
                <c:pt idx="71405">
                  <c:v>237.49767299977898</c:v>
                </c:pt>
                <c:pt idx="71406">
                  <c:v>237.49944400014999</c:v>
                </c:pt>
                <c:pt idx="71407">
                  <c:v>237.49980899992801</c:v>
                </c:pt>
                <c:pt idx="71408">
                  <c:v>237.50031000008602</c:v>
                </c:pt>
                <c:pt idx="71409">
                  <c:v>237.50101299992801</c:v>
                </c:pt>
                <c:pt idx="71410">
                  <c:v>237.50311699996001</c:v>
                </c:pt>
                <c:pt idx="71411">
                  <c:v>237.50628000016098</c:v>
                </c:pt>
                <c:pt idx="71412">
                  <c:v>237.51780500015198</c:v>
                </c:pt>
                <c:pt idx="71413">
                  <c:v>237.51847499988699</c:v>
                </c:pt>
                <c:pt idx="71414">
                  <c:v>237.51976199991898</c:v>
                </c:pt>
                <c:pt idx="71415">
                  <c:v>237.520645000131</c:v>
                </c:pt>
                <c:pt idx="71416">
                  <c:v>237.52842900012101</c:v>
                </c:pt>
                <c:pt idx="71417">
                  <c:v>237.52915100021698</c:v>
                </c:pt>
                <c:pt idx="71418">
                  <c:v>237.53046699994201</c:v>
                </c:pt>
                <c:pt idx="71419">
                  <c:v>237.53139600012202</c:v>
                </c:pt>
                <c:pt idx="71420">
                  <c:v>237.54613499977401</c:v>
                </c:pt>
                <c:pt idx="71421">
                  <c:v>237.549846000092</c:v>
                </c:pt>
                <c:pt idx="71422">
                  <c:v>237.54999199991198</c:v>
                </c:pt>
                <c:pt idx="71423">
                  <c:v>237.554996000199</c:v>
                </c:pt>
                <c:pt idx="71424">
                  <c:v>237.555615000019</c:v>
                </c:pt>
                <c:pt idx="71425">
                  <c:v>237.55691899987099</c:v>
                </c:pt>
                <c:pt idx="71426">
                  <c:v>237.55791099983901</c:v>
                </c:pt>
                <c:pt idx="71427">
                  <c:v>237.573898999926</c:v>
                </c:pt>
                <c:pt idx="71428">
                  <c:v>237.57933300021202</c:v>
                </c:pt>
                <c:pt idx="71429">
                  <c:v>237.580095999874</c:v>
                </c:pt>
                <c:pt idx="71430">
                  <c:v>237.58047999990498</c:v>
                </c:pt>
                <c:pt idx="71431">
                  <c:v>237.58094200002199</c:v>
                </c:pt>
                <c:pt idx="71432">
                  <c:v>237.581154000054</c:v>
                </c:pt>
                <c:pt idx="71433">
                  <c:v>237.58149700006399</c:v>
                </c:pt>
                <c:pt idx="71434">
                  <c:v>237.58175800003301</c:v>
                </c:pt>
                <c:pt idx="71435">
                  <c:v>237.58241299992702</c:v>
                </c:pt>
                <c:pt idx="71436">
                  <c:v>237.58302399983199</c:v>
                </c:pt>
                <c:pt idx="71437">
                  <c:v>237.58387799989501</c:v>
                </c:pt>
                <c:pt idx="71438">
                  <c:v>237.61553399981401</c:v>
                </c:pt>
                <c:pt idx="71439">
                  <c:v>237.61616899992001</c:v>
                </c:pt>
                <c:pt idx="71440">
                  <c:v>237.61722700009997</c:v>
                </c:pt>
                <c:pt idx="71441">
                  <c:v>237.61808800009001</c:v>
                </c:pt>
                <c:pt idx="71442">
                  <c:v>237.63195099991199</c:v>
                </c:pt>
                <c:pt idx="71443">
                  <c:v>237.63446500015499</c:v>
                </c:pt>
                <c:pt idx="71444">
                  <c:v>237.64486900017801</c:v>
                </c:pt>
                <c:pt idx="71445">
                  <c:v>237.64552600005098</c:v>
                </c:pt>
                <c:pt idx="71446">
                  <c:v>237.64681800003001</c:v>
                </c:pt>
                <c:pt idx="71447">
                  <c:v>237.64823100009301</c:v>
                </c:pt>
                <c:pt idx="71448">
                  <c:v>237.65780099984102</c:v>
                </c:pt>
                <c:pt idx="71449">
                  <c:v>237.663317000169</c:v>
                </c:pt>
                <c:pt idx="71450">
                  <c:v>237.66374500018998</c:v>
                </c:pt>
                <c:pt idx="71451">
                  <c:v>237.66450399989398</c:v>
                </c:pt>
                <c:pt idx="71452">
                  <c:v>237.66504400009501</c:v>
                </c:pt>
                <c:pt idx="71453">
                  <c:v>237.68530999996</c:v>
                </c:pt>
                <c:pt idx="71454">
                  <c:v>237.688123000225</c:v>
                </c:pt>
                <c:pt idx="71455">
                  <c:v>237.70070199998301</c:v>
                </c:pt>
                <c:pt idx="71456">
                  <c:v>237.70127499983502</c:v>
                </c:pt>
                <c:pt idx="71457">
                  <c:v>237.70245400009998</c:v>
                </c:pt>
                <c:pt idx="71458">
                  <c:v>237.70337699988801</c:v>
                </c:pt>
                <c:pt idx="71459">
                  <c:v>237.72432699979601</c:v>
                </c:pt>
                <c:pt idx="71460">
                  <c:v>237.72496799983799</c:v>
                </c:pt>
                <c:pt idx="71461">
                  <c:v>237.726222000219</c:v>
                </c:pt>
                <c:pt idx="71462">
                  <c:v>237.72622600017701</c:v>
                </c:pt>
                <c:pt idx="71463">
                  <c:v>237.72718400005002</c:v>
                </c:pt>
                <c:pt idx="71464">
                  <c:v>237.73904800009399</c:v>
                </c:pt>
                <c:pt idx="71465">
                  <c:v>237.75339599978901</c:v>
                </c:pt>
                <c:pt idx="71466">
                  <c:v>237.75388500007401</c:v>
                </c:pt>
                <c:pt idx="71467">
                  <c:v>237.75479699997899</c:v>
                </c:pt>
                <c:pt idx="71468">
                  <c:v>237.75548100002101</c:v>
                </c:pt>
                <c:pt idx="71469">
                  <c:v>237.768639000023</c:v>
                </c:pt>
                <c:pt idx="71470">
                  <c:v>237.79081100019499</c:v>
                </c:pt>
                <c:pt idx="71471">
                  <c:v>237.792721999994</c:v>
                </c:pt>
                <c:pt idx="71472">
                  <c:v>237.79327100009999</c:v>
                </c:pt>
                <c:pt idx="71473">
                  <c:v>237.794360999942</c:v>
                </c:pt>
                <c:pt idx="71474">
                  <c:v>237.795130999984</c:v>
                </c:pt>
                <c:pt idx="71475">
                  <c:v>237.807053999858</c:v>
                </c:pt>
                <c:pt idx="71476">
                  <c:v>237.80769999984801</c:v>
                </c:pt>
                <c:pt idx="71477">
                  <c:v>237.80901400004899</c:v>
                </c:pt>
                <c:pt idx="71478">
                  <c:v>237.80997999983799</c:v>
                </c:pt>
                <c:pt idx="71479">
                  <c:v>237.81555000005</c:v>
                </c:pt>
                <c:pt idx="71480">
                  <c:v>237.815871999828</c:v>
                </c:pt>
                <c:pt idx="71481">
                  <c:v>237.81624200000797</c:v>
                </c:pt>
                <c:pt idx="71482">
                  <c:v>237.81659599990201</c:v>
                </c:pt>
                <c:pt idx="71483">
                  <c:v>237.81667499997602</c:v>
                </c:pt>
                <c:pt idx="71484">
                  <c:v>237.81706499994399</c:v>
                </c:pt>
                <c:pt idx="71485">
                  <c:v>237.81759299981701</c:v>
                </c:pt>
                <c:pt idx="71486">
                  <c:v>237.817780000114</c:v>
                </c:pt>
                <c:pt idx="71487">
                  <c:v>237.81781500019801</c:v>
                </c:pt>
                <c:pt idx="71488">
                  <c:v>237.81848399994399</c:v>
                </c:pt>
                <c:pt idx="71489">
                  <c:v>237.818709999828</c:v>
                </c:pt>
                <c:pt idx="71490">
                  <c:v>237.81882000002901</c:v>
                </c:pt>
                <c:pt idx="71491">
                  <c:v>237.81934499993397</c:v>
                </c:pt>
                <c:pt idx="71492">
                  <c:v>237.81934899989199</c:v>
                </c:pt>
                <c:pt idx="71493">
                  <c:v>237.819930000114</c:v>
                </c:pt>
                <c:pt idx="71494">
                  <c:v>237.82102199993398</c:v>
                </c:pt>
                <c:pt idx="71495">
                  <c:v>237.82185299978599</c:v>
                </c:pt>
                <c:pt idx="71496">
                  <c:v>237.87404699987701</c:v>
                </c:pt>
                <c:pt idx="71497">
                  <c:v>237.88137100018503</c:v>
                </c:pt>
                <c:pt idx="71498">
                  <c:v>237.88183699980399</c:v>
                </c:pt>
                <c:pt idx="71499">
                  <c:v>237.88267999998399</c:v>
                </c:pt>
                <c:pt idx="71500">
                  <c:v>237.883307000174</c:v>
                </c:pt>
                <c:pt idx="71501">
                  <c:v>237.886542000069</c:v>
                </c:pt>
                <c:pt idx="71502">
                  <c:v>237.886998999783</c:v>
                </c:pt>
                <c:pt idx="71503">
                  <c:v>237.90949700014599</c:v>
                </c:pt>
                <c:pt idx="71504">
                  <c:v>237.910153000029</c:v>
                </c:pt>
                <c:pt idx="71505">
                  <c:v>237.91142700019898</c:v>
                </c:pt>
                <c:pt idx="71506">
                  <c:v>237.91232599978599</c:v>
                </c:pt>
                <c:pt idx="71507">
                  <c:v>237.925416000052</c:v>
                </c:pt>
                <c:pt idx="71508">
                  <c:v>237.92608299981998</c:v>
                </c:pt>
                <c:pt idx="71509">
                  <c:v>237.92742400019</c:v>
                </c:pt>
                <c:pt idx="71510">
                  <c:v>237.928429000021</c:v>
                </c:pt>
                <c:pt idx="71511">
                  <c:v>237.92884000022201</c:v>
                </c:pt>
                <c:pt idx="71512">
                  <c:v>237.93037599989398</c:v>
                </c:pt>
                <c:pt idx="71513">
                  <c:v>237.93265899985201</c:v>
                </c:pt>
                <c:pt idx="71514">
                  <c:v>237.95994800002501</c:v>
                </c:pt>
                <c:pt idx="71515">
                  <c:v>237.960009999824</c:v>
                </c:pt>
                <c:pt idx="71516">
                  <c:v>237.96064199996098</c:v>
                </c:pt>
                <c:pt idx="71517">
                  <c:v>237.96065499982399</c:v>
                </c:pt>
                <c:pt idx="71518">
                  <c:v>237.96195100021498</c:v>
                </c:pt>
                <c:pt idx="71519">
                  <c:v>237.96195400018399</c:v>
                </c:pt>
                <c:pt idx="71520">
                  <c:v>237.96292699989797</c:v>
                </c:pt>
                <c:pt idx="71521">
                  <c:v>237.962927999888</c:v>
                </c:pt>
                <c:pt idx="71522">
                  <c:v>237.97732699995299</c:v>
                </c:pt>
                <c:pt idx="71523">
                  <c:v>237.97754599991001</c:v>
                </c:pt>
                <c:pt idx="71524">
                  <c:v>237.97815499983599</c:v>
                </c:pt>
                <c:pt idx="71525">
                  <c:v>237.97938100005902</c:v>
                </c:pt>
                <c:pt idx="71526">
                  <c:v>237.98015300007998</c:v>
                </c:pt>
                <c:pt idx="71527">
                  <c:v>237.98594199979499</c:v>
                </c:pt>
                <c:pt idx="71528">
                  <c:v>237.986500999795</c:v>
                </c:pt>
                <c:pt idx="71529">
                  <c:v>237.98753700020799</c:v>
                </c:pt>
                <c:pt idx="71530">
                  <c:v>237.98830499981702</c:v>
                </c:pt>
                <c:pt idx="71531">
                  <c:v>237.990098999944</c:v>
                </c:pt>
                <c:pt idx="71532">
                  <c:v>237.99428199981702</c:v>
                </c:pt>
                <c:pt idx="71533">
                  <c:v>237.99462899978599</c:v>
                </c:pt>
                <c:pt idx="71534">
                  <c:v>237.995350999881</c:v>
                </c:pt>
                <c:pt idx="71535">
                  <c:v>237.99585000006101</c:v>
                </c:pt>
                <c:pt idx="71536">
                  <c:v>238.00791199982899</c:v>
                </c:pt>
                <c:pt idx="71537">
                  <c:v>238.00857100013599</c:v>
                </c:pt>
                <c:pt idx="71538">
                  <c:v>238.00942900015698</c:v>
                </c:pt>
                <c:pt idx="71539">
                  <c:v>238.009851999777</c:v>
                </c:pt>
                <c:pt idx="71540">
                  <c:v>238.01010699980901</c:v>
                </c:pt>
                <c:pt idx="71541">
                  <c:v>238.01077200005201</c:v>
                </c:pt>
                <c:pt idx="71542">
                  <c:v>238.01151199995701</c:v>
                </c:pt>
                <c:pt idx="71543">
                  <c:v>238.01293299993603</c:v>
                </c:pt>
                <c:pt idx="71544">
                  <c:v>238.01394900010499</c:v>
                </c:pt>
                <c:pt idx="71545">
                  <c:v>238.01424600014701</c:v>
                </c:pt>
                <c:pt idx="71546">
                  <c:v>238.01485500007399</c:v>
                </c:pt>
                <c:pt idx="71547">
                  <c:v>238.015378999989</c:v>
                </c:pt>
                <c:pt idx="71548">
                  <c:v>238.02559200021201</c:v>
                </c:pt>
                <c:pt idx="71549">
                  <c:v>238.03898599999201</c:v>
                </c:pt>
                <c:pt idx="71550">
                  <c:v>238.04662800012002</c:v>
                </c:pt>
                <c:pt idx="71551">
                  <c:v>238.05012399998301</c:v>
                </c:pt>
                <c:pt idx="71552">
                  <c:v>238.05054200011</c:v>
                </c:pt>
                <c:pt idx="71553">
                  <c:v>238.051393000205</c:v>
                </c:pt>
                <c:pt idx="71554">
                  <c:v>238.052012000025</c:v>
                </c:pt>
                <c:pt idx="71555">
                  <c:v>238.05342600007799</c:v>
                </c:pt>
                <c:pt idx="71556">
                  <c:v>238.055485000131</c:v>
                </c:pt>
                <c:pt idx="71557">
                  <c:v>238.05609999999402</c:v>
                </c:pt>
                <c:pt idx="71558">
                  <c:v>238.05746500011</c:v>
                </c:pt>
                <c:pt idx="71559">
                  <c:v>238.05836800010999</c:v>
                </c:pt>
                <c:pt idx="71560">
                  <c:v>238.06076500022701</c:v>
                </c:pt>
                <c:pt idx="71561">
                  <c:v>238.07268400014399</c:v>
                </c:pt>
                <c:pt idx="71562">
                  <c:v>238.07520599984801</c:v>
                </c:pt>
                <c:pt idx="71563">
                  <c:v>238.07555900020799</c:v>
                </c:pt>
                <c:pt idx="71564">
                  <c:v>238.07565700008101</c:v>
                </c:pt>
                <c:pt idx="71565">
                  <c:v>238.076005000039</c:v>
                </c:pt>
                <c:pt idx="71566">
                  <c:v>238.07623299990101</c:v>
                </c:pt>
                <c:pt idx="71567">
                  <c:v>238.076591000208</c:v>
                </c:pt>
                <c:pt idx="71568">
                  <c:v>238.07672500015499</c:v>
                </c:pt>
                <c:pt idx="71569">
                  <c:v>238.07775900013399</c:v>
                </c:pt>
                <c:pt idx="71570">
                  <c:v>238.07859799990101</c:v>
                </c:pt>
                <c:pt idx="71571">
                  <c:v>238.08855700008198</c:v>
                </c:pt>
                <c:pt idx="71572">
                  <c:v>238.089195000156</c:v>
                </c:pt>
                <c:pt idx="71573">
                  <c:v>238.09042699986</c:v>
                </c:pt>
                <c:pt idx="71574">
                  <c:v>238.091223000083</c:v>
                </c:pt>
                <c:pt idx="71575">
                  <c:v>238.09696699981902</c:v>
                </c:pt>
                <c:pt idx="71576">
                  <c:v>238.09761099983001</c:v>
                </c:pt>
                <c:pt idx="71577">
                  <c:v>238.09888799996702</c:v>
                </c:pt>
                <c:pt idx="71578">
                  <c:v>238.09977600012601</c:v>
                </c:pt>
                <c:pt idx="71579">
                  <c:v>238.10132900007298</c:v>
                </c:pt>
                <c:pt idx="71580">
                  <c:v>238.11942400016</c:v>
                </c:pt>
                <c:pt idx="71581">
                  <c:v>238.13726700018299</c:v>
                </c:pt>
                <c:pt idx="71582">
                  <c:v>238.15267800000501</c:v>
                </c:pt>
                <c:pt idx="71583">
                  <c:v>238.155989999995</c:v>
                </c:pt>
                <c:pt idx="71584">
                  <c:v>238.16080999995299</c:v>
                </c:pt>
                <c:pt idx="71585">
                  <c:v>238.16141599991101</c:v>
                </c:pt>
                <c:pt idx="71586">
                  <c:v>238.162468000155</c:v>
                </c:pt>
                <c:pt idx="71587">
                  <c:v>238.16333000013398</c:v>
                </c:pt>
                <c:pt idx="71588">
                  <c:v>238.167241000155</c:v>
                </c:pt>
                <c:pt idx="71589">
                  <c:v>238.167892000092</c:v>
                </c:pt>
                <c:pt idx="71590">
                  <c:v>238.18623399984</c:v>
                </c:pt>
                <c:pt idx="71591">
                  <c:v>238.19550000007399</c:v>
                </c:pt>
                <c:pt idx="71592">
                  <c:v>238.195947999884</c:v>
                </c:pt>
                <c:pt idx="71593">
                  <c:v>238.19601200011599</c:v>
                </c:pt>
                <c:pt idx="71594">
                  <c:v>238.19652000020099</c:v>
                </c:pt>
                <c:pt idx="71595">
                  <c:v>238.19709500003202</c:v>
                </c:pt>
                <c:pt idx="71596">
                  <c:v>238.19737099984101</c:v>
                </c:pt>
                <c:pt idx="71597">
                  <c:v>238.19791799996798</c:v>
                </c:pt>
                <c:pt idx="71598">
                  <c:v>238.19814599983098</c:v>
                </c:pt>
                <c:pt idx="71599">
                  <c:v>238.219181000204</c:v>
                </c:pt>
                <c:pt idx="71600">
                  <c:v>238.219566000225</c:v>
                </c:pt>
                <c:pt idx="71601">
                  <c:v>238.22028699987598</c:v>
                </c:pt>
                <c:pt idx="71602">
                  <c:v>238.22080199988699</c:v>
                </c:pt>
                <c:pt idx="71603">
                  <c:v>238.22655200001401</c:v>
                </c:pt>
                <c:pt idx="71604">
                  <c:v>238.24762100002701</c:v>
                </c:pt>
                <c:pt idx="71605">
                  <c:v>238.26417500003998</c:v>
                </c:pt>
                <c:pt idx="71606">
                  <c:v>238.268610999966</c:v>
                </c:pt>
                <c:pt idx="71607">
                  <c:v>238.269277000199</c:v>
                </c:pt>
                <c:pt idx="71608">
                  <c:v>238.27058100005098</c:v>
                </c:pt>
                <c:pt idx="71609">
                  <c:v>238.27154099990298</c:v>
                </c:pt>
                <c:pt idx="71610">
                  <c:v>238.28010799979799</c:v>
                </c:pt>
                <c:pt idx="71611">
                  <c:v>238.28082599993601</c:v>
                </c:pt>
                <c:pt idx="71612">
                  <c:v>238.281362000179</c:v>
                </c:pt>
                <c:pt idx="71613">
                  <c:v>238.28169299986197</c:v>
                </c:pt>
                <c:pt idx="71614">
                  <c:v>238.28206000007401</c:v>
                </c:pt>
                <c:pt idx="71615">
                  <c:v>238.282460999926</c:v>
                </c:pt>
                <c:pt idx="71616">
                  <c:v>238.282977999915</c:v>
                </c:pt>
                <c:pt idx="71617">
                  <c:v>238.283045000116</c:v>
                </c:pt>
                <c:pt idx="71618">
                  <c:v>238.287197999852</c:v>
                </c:pt>
                <c:pt idx="71619">
                  <c:v>238.28780699977801</c:v>
                </c:pt>
                <c:pt idx="71620">
                  <c:v>238.288417000148</c:v>
                </c:pt>
                <c:pt idx="71621">
                  <c:v>238.288873999863</c:v>
                </c:pt>
                <c:pt idx="71622">
                  <c:v>238.28968399993701</c:v>
                </c:pt>
                <c:pt idx="71623">
                  <c:v>238.29359699993802</c:v>
                </c:pt>
                <c:pt idx="71624">
                  <c:v>238.29396100018099</c:v>
                </c:pt>
                <c:pt idx="71625">
                  <c:v>238.294672999927</c:v>
                </c:pt>
                <c:pt idx="71626">
                  <c:v>238.29516500018099</c:v>
                </c:pt>
                <c:pt idx="71627">
                  <c:v>238.31102800022501</c:v>
                </c:pt>
                <c:pt idx="71628">
                  <c:v>238.31169899994998</c:v>
                </c:pt>
                <c:pt idx="71629">
                  <c:v>238.31258500012999</c:v>
                </c:pt>
                <c:pt idx="71630">
                  <c:v>238.31282799983401</c:v>
                </c:pt>
                <c:pt idx="71631">
                  <c:v>238.31324699995</c:v>
                </c:pt>
                <c:pt idx="71632">
                  <c:v>238.31366300009901</c:v>
                </c:pt>
                <c:pt idx="71633">
                  <c:v>238.314500999877</c:v>
                </c:pt>
                <c:pt idx="71634">
                  <c:v>238.31537400019403</c:v>
                </c:pt>
                <c:pt idx="71635">
                  <c:v>238.32649699988897</c:v>
                </c:pt>
                <c:pt idx="71636">
                  <c:v>238.32685200022701</c:v>
                </c:pt>
                <c:pt idx="71637">
                  <c:v>238.32752099997299</c:v>
                </c:pt>
                <c:pt idx="71638">
                  <c:v>238.32913200021699</c:v>
                </c:pt>
                <c:pt idx="71639">
                  <c:v>238.34315200019699</c:v>
                </c:pt>
                <c:pt idx="71640">
                  <c:v>238.34437999994401</c:v>
                </c:pt>
                <c:pt idx="71641">
                  <c:v>238.35278700016701</c:v>
                </c:pt>
                <c:pt idx="71642">
                  <c:v>238.35936200020998</c:v>
                </c:pt>
                <c:pt idx="71643">
                  <c:v>238.366951999978</c:v>
                </c:pt>
                <c:pt idx="71644">
                  <c:v>238.36748900021101</c:v>
                </c:pt>
                <c:pt idx="71645">
                  <c:v>238.36826300021099</c:v>
                </c:pt>
                <c:pt idx="71646">
                  <c:v>238.36900000014703</c:v>
                </c:pt>
                <c:pt idx="71647">
                  <c:v>238.381506000223</c:v>
                </c:pt>
                <c:pt idx="71648">
                  <c:v>238.38172500018098</c:v>
                </c:pt>
                <c:pt idx="71649">
                  <c:v>238.38201099988498</c:v>
                </c:pt>
                <c:pt idx="71650">
                  <c:v>238.382250000086</c:v>
                </c:pt>
                <c:pt idx="71651">
                  <c:v>238.38286299996901</c:v>
                </c:pt>
                <c:pt idx="71652">
                  <c:v>238.383292999969</c:v>
                </c:pt>
                <c:pt idx="71653">
                  <c:v>238.38362300011701</c:v>
                </c:pt>
                <c:pt idx="71654">
                  <c:v>238.38412299983202</c:v>
                </c:pt>
                <c:pt idx="71655">
                  <c:v>238.390996999896</c:v>
                </c:pt>
                <c:pt idx="71656">
                  <c:v>238.39972099995001</c:v>
                </c:pt>
                <c:pt idx="71657">
                  <c:v>238.400351000109</c:v>
                </c:pt>
                <c:pt idx="71658">
                  <c:v>238.40165499996098</c:v>
                </c:pt>
                <c:pt idx="71659">
                  <c:v>238.40256299990801</c:v>
                </c:pt>
                <c:pt idx="71660">
                  <c:v>238.40380199999299</c:v>
                </c:pt>
                <c:pt idx="71661">
                  <c:v>238.40626399987701</c:v>
                </c:pt>
                <c:pt idx="71662">
                  <c:v>238.416114999836</c:v>
                </c:pt>
                <c:pt idx="71663">
                  <c:v>238.41676099982499</c:v>
                </c:pt>
                <c:pt idx="71664">
                  <c:v>238.417991000005</c:v>
                </c:pt>
                <c:pt idx="71665">
                  <c:v>238.418840000122</c:v>
                </c:pt>
                <c:pt idx="71666">
                  <c:v>238.430941999922</c:v>
                </c:pt>
                <c:pt idx="71667">
                  <c:v>238.431645000218</c:v>
                </c:pt>
                <c:pt idx="71668">
                  <c:v>238.43308699997499</c:v>
                </c:pt>
                <c:pt idx="71669">
                  <c:v>238.434050999785</c:v>
                </c:pt>
                <c:pt idx="71670">
                  <c:v>238.43629200018702</c:v>
                </c:pt>
                <c:pt idx="71671">
                  <c:v>238.450238000041</c:v>
                </c:pt>
                <c:pt idx="71672">
                  <c:v>238.45198400022102</c:v>
                </c:pt>
                <c:pt idx="71673">
                  <c:v>238.45504500013701</c:v>
                </c:pt>
                <c:pt idx="71674">
                  <c:v>238.45544400001</c:v>
                </c:pt>
                <c:pt idx="71675">
                  <c:v>238.456213000063</c:v>
                </c:pt>
                <c:pt idx="71676">
                  <c:v>238.456796999798</c:v>
                </c:pt>
                <c:pt idx="71677">
                  <c:v>238.471003000086</c:v>
                </c:pt>
                <c:pt idx="71678">
                  <c:v>238.474253999811</c:v>
                </c:pt>
                <c:pt idx="71679">
                  <c:v>238.47484599991699</c:v>
                </c:pt>
                <c:pt idx="71680">
                  <c:v>238.475930999811</c:v>
                </c:pt>
                <c:pt idx="71681">
                  <c:v>238.47663800006501</c:v>
                </c:pt>
                <c:pt idx="71682">
                  <c:v>238.476741999875</c:v>
                </c:pt>
                <c:pt idx="71683">
                  <c:v>238.47714900011798</c:v>
                </c:pt>
                <c:pt idx="71684">
                  <c:v>238.47814400005498</c:v>
                </c:pt>
                <c:pt idx="71685">
                  <c:v>238.478827000108</c:v>
                </c:pt>
                <c:pt idx="71686">
                  <c:v>238.494465999792</c:v>
                </c:pt>
                <c:pt idx="71687">
                  <c:v>238.49510999980302</c:v>
                </c:pt>
                <c:pt idx="71688">
                  <c:v>238.49637400007799</c:v>
                </c:pt>
                <c:pt idx="71689">
                  <c:v>238.497267000184</c:v>
                </c:pt>
                <c:pt idx="71690">
                  <c:v>238.49741100002501</c:v>
                </c:pt>
                <c:pt idx="71691">
                  <c:v>238.49939499996199</c:v>
                </c:pt>
                <c:pt idx="71692">
                  <c:v>238.503642000068</c:v>
                </c:pt>
                <c:pt idx="71693">
                  <c:v>238.51181999998502</c:v>
                </c:pt>
                <c:pt idx="71694">
                  <c:v>238.51196099985799</c:v>
                </c:pt>
                <c:pt idx="71695">
                  <c:v>238.51249700010101</c:v>
                </c:pt>
                <c:pt idx="71696">
                  <c:v>238.51250200004802</c:v>
                </c:pt>
                <c:pt idx="71697">
                  <c:v>238.51359499985799</c:v>
                </c:pt>
                <c:pt idx="71698">
                  <c:v>238.51359699983701</c:v>
                </c:pt>
                <c:pt idx="71699">
                  <c:v>238.51450399979498</c:v>
                </c:pt>
                <c:pt idx="71700">
                  <c:v>238.514742999996</c:v>
                </c:pt>
                <c:pt idx="71701">
                  <c:v>238.51737899985798</c:v>
                </c:pt>
                <c:pt idx="71702">
                  <c:v>238.53265600018798</c:v>
                </c:pt>
                <c:pt idx="71703">
                  <c:v>238.53315799988101</c:v>
                </c:pt>
                <c:pt idx="71704">
                  <c:v>238.53404999999799</c:v>
                </c:pt>
                <c:pt idx="71705">
                  <c:v>238.53477000011398</c:v>
                </c:pt>
                <c:pt idx="71706">
                  <c:v>238.54122500006198</c:v>
                </c:pt>
                <c:pt idx="71707">
                  <c:v>238.541967999935</c:v>
                </c:pt>
                <c:pt idx="71708">
                  <c:v>238.54229400012599</c:v>
                </c:pt>
                <c:pt idx="71709">
                  <c:v>238.54275199983002</c:v>
                </c:pt>
                <c:pt idx="71710">
                  <c:v>238.54332500013598</c:v>
                </c:pt>
                <c:pt idx="71711">
                  <c:v>238.54351999989302</c:v>
                </c:pt>
                <c:pt idx="71712">
                  <c:v>238.544070999978</c:v>
                </c:pt>
                <c:pt idx="71713">
                  <c:v>238.54430499977698</c:v>
                </c:pt>
                <c:pt idx="71714">
                  <c:v>238.55901800015999</c:v>
                </c:pt>
                <c:pt idx="71715">
                  <c:v>238.57056499991802</c:v>
                </c:pt>
                <c:pt idx="71716">
                  <c:v>238.58092499995101</c:v>
                </c:pt>
                <c:pt idx="71717">
                  <c:v>238.589318999856</c:v>
                </c:pt>
                <c:pt idx="71718">
                  <c:v>238.589992000015</c:v>
                </c:pt>
                <c:pt idx="71719">
                  <c:v>238.59127600007901</c:v>
                </c:pt>
                <c:pt idx="71720">
                  <c:v>238.59220599979298</c:v>
                </c:pt>
                <c:pt idx="71721">
                  <c:v>238.599175000217</c:v>
                </c:pt>
                <c:pt idx="71722">
                  <c:v>238.60166699978399</c:v>
                </c:pt>
                <c:pt idx="71723">
                  <c:v>238.60720299990101</c:v>
                </c:pt>
                <c:pt idx="71724">
                  <c:v>238.60850700020799</c:v>
                </c:pt>
                <c:pt idx="71725">
                  <c:v>238.60945400019699</c:v>
                </c:pt>
                <c:pt idx="71726">
                  <c:v>238.610032999986</c:v>
                </c:pt>
                <c:pt idx="71727">
                  <c:v>238.61109000017601</c:v>
                </c:pt>
                <c:pt idx="71728">
                  <c:v>238.61184099996501</c:v>
                </c:pt>
                <c:pt idx="71729">
                  <c:v>238.61569900009201</c:v>
                </c:pt>
                <c:pt idx="71730">
                  <c:v>238.616350000029</c:v>
                </c:pt>
                <c:pt idx="71731">
                  <c:v>238.61759700002901</c:v>
                </c:pt>
                <c:pt idx="71732">
                  <c:v>238.61849800005001</c:v>
                </c:pt>
                <c:pt idx="71733">
                  <c:v>238.623576000009</c:v>
                </c:pt>
                <c:pt idx="71734">
                  <c:v>238.63588799986198</c:v>
                </c:pt>
                <c:pt idx="71735">
                  <c:v>238.636466000116</c:v>
                </c:pt>
                <c:pt idx="71736">
                  <c:v>238.63752399984099</c:v>
                </c:pt>
                <c:pt idx="71737">
                  <c:v>238.63848700011599</c:v>
                </c:pt>
                <c:pt idx="71738">
                  <c:v>238.64238799978901</c:v>
                </c:pt>
                <c:pt idx="71739">
                  <c:v>238.65438700022401</c:v>
                </c:pt>
                <c:pt idx="71740">
                  <c:v>238.65496899998098</c:v>
                </c:pt>
                <c:pt idx="71741">
                  <c:v>238.65587499994902</c:v>
                </c:pt>
                <c:pt idx="71742">
                  <c:v>238.65722399978</c:v>
                </c:pt>
                <c:pt idx="71743">
                  <c:v>238.670870000078</c:v>
                </c:pt>
                <c:pt idx="71744">
                  <c:v>238.68735299993199</c:v>
                </c:pt>
                <c:pt idx="71745">
                  <c:v>238.688111000101</c:v>
                </c:pt>
                <c:pt idx="71746">
                  <c:v>238.689410999995</c:v>
                </c:pt>
                <c:pt idx="71747">
                  <c:v>238.69066399993199</c:v>
                </c:pt>
                <c:pt idx="71748">
                  <c:v>238.691560999996</c:v>
                </c:pt>
                <c:pt idx="71749">
                  <c:v>238.69301500007998</c:v>
                </c:pt>
                <c:pt idx="71750">
                  <c:v>238.69343800015398</c:v>
                </c:pt>
                <c:pt idx="71751">
                  <c:v>238.69421500012299</c:v>
                </c:pt>
                <c:pt idx="71752">
                  <c:v>238.69477300013301</c:v>
                </c:pt>
                <c:pt idx="71753">
                  <c:v>238.70029199997501</c:v>
                </c:pt>
                <c:pt idx="71754">
                  <c:v>238.700921000145</c:v>
                </c:pt>
                <c:pt idx="71755">
                  <c:v>238.70113300017601</c:v>
                </c:pt>
                <c:pt idx="71756">
                  <c:v>238.70199600014499</c:v>
                </c:pt>
                <c:pt idx="71757">
                  <c:v>238.702768000166</c:v>
                </c:pt>
                <c:pt idx="71758">
                  <c:v>238.71831399992499</c:v>
                </c:pt>
                <c:pt idx="71759">
                  <c:v>238.71895299998798</c:v>
                </c:pt>
                <c:pt idx="71760">
                  <c:v>238.720200999978</c:v>
                </c:pt>
                <c:pt idx="71761">
                  <c:v>238.72113000015801</c:v>
                </c:pt>
                <c:pt idx="71762">
                  <c:v>238.73230900017001</c:v>
                </c:pt>
                <c:pt idx="71763">
                  <c:v>238.737192999906</c:v>
                </c:pt>
                <c:pt idx="71764">
                  <c:v>238.73784899979</c:v>
                </c:pt>
                <c:pt idx="71765">
                  <c:v>238.73894999996901</c:v>
                </c:pt>
                <c:pt idx="71766">
                  <c:v>238.74001800004399</c:v>
                </c:pt>
                <c:pt idx="71767">
                  <c:v>238.74041899989598</c:v>
                </c:pt>
                <c:pt idx="71768">
                  <c:v>238.75776400018299</c:v>
                </c:pt>
                <c:pt idx="71769">
                  <c:v>238.75898100004602</c:v>
                </c:pt>
                <c:pt idx="71770">
                  <c:v>238.759394000226</c:v>
                </c:pt>
                <c:pt idx="71771">
                  <c:v>238.76010599997198</c:v>
                </c:pt>
                <c:pt idx="71772">
                  <c:v>238.76059299982398</c:v>
                </c:pt>
                <c:pt idx="71773">
                  <c:v>238.765650000004</c:v>
                </c:pt>
                <c:pt idx="71774">
                  <c:v>238.766298999962</c:v>
                </c:pt>
                <c:pt idx="71775">
                  <c:v>238.76753700005702</c:v>
                </c:pt>
                <c:pt idx="71776">
                  <c:v>238.76851100021599</c:v>
                </c:pt>
                <c:pt idx="71777">
                  <c:v>238.774507000016</c:v>
                </c:pt>
                <c:pt idx="71778">
                  <c:v>238.78282299983701</c:v>
                </c:pt>
                <c:pt idx="71779">
                  <c:v>238.783440000133</c:v>
                </c:pt>
                <c:pt idx="71780">
                  <c:v>238.78476500021802</c:v>
                </c:pt>
                <c:pt idx="71781">
                  <c:v>238.785634000123</c:v>
                </c:pt>
                <c:pt idx="71782">
                  <c:v>238.787996000155</c:v>
                </c:pt>
                <c:pt idx="71783">
                  <c:v>238.788471000134</c:v>
                </c:pt>
                <c:pt idx="71784">
                  <c:v>238.78939599990099</c:v>
                </c:pt>
                <c:pt idx="71785">
                  <c:v>238.790117000007</c:v>
                </c:pt>
                <c:pt idx="71786">
                  <c:v>238.798862999829</c:v>
                </c:pt>
                <c:pt idx="71787">
                  <c:v>238.799425999786</c:v>
                </c:pt>
                <c:pt idx="71788">
                  <c:v>238.800341000114</c:v>
                </c:pt>
                <c:pt idx="71789">
                  <c:v>238.80134899991302</c:v>
                </c:pt>
                <c:pt idx="71790">
                  <c:v>238.81855199988402</c:v>
                </c:pt>
                <c:pt idx="71791">
                  <c:v>238.83510799987502</c:v>
                </c:pt>
                <c:pt idx="71792">
                  <c:v>238.83789199999202</c:v>
                </c:pt>
                <c:pt idx="71793">
                  <c:v>238.83989200021401</c:v>
                </c:pt>
                <c:pt idx="71794">
                  <c:v>238.84019300021401</c:v>
                </c:pt>
                <c:pt idx="71795">
                  <c:v>238.840822999918</c:v>
                </c:pt>
                <c:pt idx="71796">
                  <c:v>238.84096800020399</c:v>
                </c:pt>
                <c:pt idx="71797">
                  <c:v>238.841341999886</c:v>
                </c:pt>
                <c:pt idx="71798">
                  <c:v>238.84630500015101</c:v>
                </c:pt>
                <c:pt idx="71799">
                  <c:v>238.84696799996098</c:v>
                </c:pt>
                <c:pt idx="71800">
                  <c:v>238.848248000067</c:v>
                </c:pt>
                <c:pt idx="71801">
                  <c:v>238.849276000109</c:v>
                </c:pt>
                <c:pt idx="71802">
                  <c:v>238.84982299978199</c:v>
                </c:pt>
                <c:pt idx="71803">
                  <c:v>238.85037899981299</c:v>
                </c:pt>
                <c:pt idx="71804">
                  <c:v>238.85132599980301</c:v>
                </c:pt>
                <c:pt idx="71805">
                  <c:v>238.852490000226</c:v>
                </c:pt>
                <c:pt idx="71806">
                  <c:v>238.85804300016298</c:v>
                </c:pt>
                <c:pt idx="71807">
                  <c:v>238.866658999995</c:v>
                </c:pt>
                <c:pt idx="71808">
                  <c:v>238.88888000010402</c:v>
                </c:pt>
                <c:pt idx="71809">
                  <c:v>238.89389199985001</c:v>
                </c:pt>
                <c:pt idx="71810">
                  <c:v>238.89428299980801</c:v>
                </c:pt>
                <c:pt idx="71811">
                  <c:v>238.89505799979801</c:v>
                </c:pt>
                <c:pt idx="71812">
                  <c:v>238.895683000009</c:v>
                </c:pt>
                <c:pt idx="71813">
                  <c:v>238.89972500001002</c:v>
                </c:pt>
                <c:pt idx="71814">
                  <c:v>238.90032400004199</c:v>
                </c:pt>
                <c:pt idx="71815">
                  <c:v>238.901334999809</c:v>
                </c:pt>
                <c:pt idx="71816">
                  <c:v>238.90221700003099</c:v>
                </c:pt>
                <c:pt idx="71817">
                  <c:v>238.90497299998901</c:v>
                </c:pt>
                <c:pt idx="71818">
                  <c:v>238.915275000181</c:v>
                </c:pt>
                <c:pt idx="71819">
                  <c:v>238.91589000004299</c:v>
                </c:pt>
                <c:pt idx="71820">
                  <c:v>238.91717700007501</c:v>
                </c:pt>
                <c:pt idx="71821">
                  <c:v>238.918075000128</c:v>
                </c:pt>
                <c:pt idx="71822">
                  <c:v>238.921803999801</c:v>
                </c:pt>
                <c:pt idx="71823">
                  <c:v>238.92361700018199</c:v>
                </c:pt>
                <c:pt idx="71824">
                  <c:v>238.937664999866</c:v>
                </c:pt>
                <c:pt idx="71825">
                  <c:v>238.93808799994</c:v>
                </c:pt>
                <c:pt idx="71826">
                  <c:v>238.93881399999299</c:v>
                </c:pt>
                <c:pt idx="71827">
                  <c:v>238.93944700012003</c:v>
                </c:pt>
                <c:pt idx="71828">
                  <c:v>238.94322500018399</c:v>
                </c:pt>
                <c:pt idx="71829">
                  <c:v>238.94385999983501</c:v>
                </c:pt>
                <c:pt idx="71830">
                  <c:v>238.94525800005701</c:v>
                </c:pt>
                <c:pt idx="71831">
                  <c:v>238.94619600014201</c:v>
                </c:pt>
                <c:pt idx="71832">
                  <c:v>238.94964100009</c:v>
                </c:pt>
                <c:pt idx="71833">
                  <c:v>238.95020600002599</c:v>
                </c:pt>
                <c:pt idx="71834">
                  <c:v>238.95129699985702</c:v>
                </c:pt>
                <c:pt idx="71835">
                  <c:v>238.952042000164</c:v>
                </c:pt>
                <c:pt idx="71836">
                  <c:v>238.95216099981499</c:v>
                </c:pt>
                <c:pt idx="71837">
                  <c:v>238.952692000111</c:v>
                </c:pt>
                <c:pt idx="71838">
                  <c:v>238.95383799981499</c:v>
                </c:pt>
                <c:pt idx="71839">
                  <c:v>238.954604999889</c:v>
                </c:pt>
                <c:pt idx="71840">
                  <c:v>238.97051499989101</c:v>
                </c:pt>
                <c:pt idx="71841">
                  <c:v>238.984057999914</c:v>
                </c:pt>
                <c:pt idx="71842">
                  <c:v>238.98479299987198</c:v>
                </c:pt>
                <c:pt idx="71843">
                  <c:v>238.98603199995699</c:v>
                </c:pt>
                <c:pt idx="71844">
                  <c:v>238.98696800006198</c:v>
                </c:pt>
                <c:pt idx="71845">
                  <c:v>238.99943800006398</c:v>
                </c:pt>
                <c:pt idx="71846">
                  <c:v>239.01043300020302</c:v>
                </c:pt>
                <c:pt idx="71847">
                  <c:v>239.01584099985399</c:v>
                </c:pt>
                <c:pt idx="71848">
                  <c:v>239.01865300013</c:v>
                </c:pt>
                <c:pt idx="71849">
                  <c:v>239.02534799981299</c:v>
                </c:pt>
                <c:pt idx="71850">
                  <c:v>239.025951999792</c:v>
                </c:pt>
                <c:pt idx="71851">
                  <c:v>239.02718499994</c:v>
                </c:pt>
                <c:pt idx="71852">
                  <c:v>239.02822299987702</c:v>
                </c:pt>
                <c:pt idx="71853">
                  <c:v>239.04453000022798</c:v>
                </c:pt>
                <c:pt idx="71854">
                  <c:v>239.044932000069</c:v>
                </c:pt>
                <c:pt idx="71855">
                  <c:v>239.04559799984699</c:v>
                </c:pt>
                <c:pt idx="71856">
                  <c:v>239.04605799998501</c:v>
                </c:pt>
                <c:pt idx="71857">
                  <c:v>239.047067000228</c:v>
                </c:pt>
                <c:pt idx="71858">
                  <c:v>239.04758300022797</c:v>
                </c:pt>
                <c:pt idx="71859">
                  <c:v>239.04840100021801</c:v>
                </c:pt>
                <c:pt idx="71860">
                  <c:v>239.048696999816</c:v>
                </c:pt>
                <c:pt idx="71861">
                  <c:v>239.04890699986899</c:v>
                </c:pt>
                <c:pt idx="71862">
                  <c:v>239.049112999964</c:v>
                </c:pt>
                <c:pt idx="71863">
                  <c:v>239.04965500014401</c:v>
                </c:pt>
                <c:pt idx="71864">
                  <c:v>239.050921999933</c:v>
                </c:pt>
                <c:pt idx="71865">
                  <c:v>239.05185800003801</c:v>
                </c:pt>
                <c:pt idx="71866">
                  <c:v>239.05438400015501</c:v>
                </c:pt>
                <c:pt idx="71867">
                  <c:v>239.06009099982802</c:v>
                </c:pt>
                <c:pt idx="71868">
                  <c:v>239.08308299996798</c:v>
                </c:pt>
                <c:pt idx="71869">
                  <c:v>239.08365099987302</c:v>
                </c:pt>
                <c:pt idx="71870">
                  <c:v>239.08464699979902</c:v>
                </c:pt>
                <c:pt idx="71871">
                  <c:v>239.085367999905</c:v>
                </c:pt>
                <c:pt idx="71872">
                  <c:v>239.10045799993802</c:v>
                </c:pt>
                <c:pt idx="71873">
                  <c:v>239.11619899990902</c:v>
                </c:pt>
                <c:pt idx="71874">
                  <c:v>239.11629599979202</c:v>
                </c:pt>
                <c:pt idx="71875">
                  <c:v>239.11705799991898</c:v>
                </c:pt>
                <c:pt idx="71876">
                  <c:v>239.11786400003601</c:v>
                </c:pt>
                <c:pt idx="71877">
                  <c:v>239.11901800011</c:v>
                </c:pt>
                <c:pt idx="71878">
                  <c:v>239.120149999962</c:v>
                </c:pt>
                <c:pt idx="71879">
                  <c:v>239.127977999942</c:v>
                </c:pt>
                <c:pt idx="71880">
                  <c:v>239.133897000101</c:v>
                </c:pt>
                <c:pt idx="71881">
                  <c:v>239.13460199992099</c:v>
                </c:pt>
                <c:pt idx="71882">
                  <c:v>239.13602799984801</c:v>
                </c:pt>
                <c:pt idx="71883">
                  <c:v>239.13699600007001</c:v>
                </c:pt>
                <c:pt idx="71884">
                  <c:v>239.16085000018901</c:v>
                </c:pt>
                <c:pt idx="71885">
                  <c:v>239.1611930002</c:v>
                </c:pt>
                <c:pt idx="71886">
                  <c:v>239.16189900000899</c:v>
                </c:pt>
                <c:pt idx="71887">
                  <c:v>239.16239600020998</c:v>
                </c:pt>
                <c:pt idx="71888">
                  <c:v>239.16896299988301</c:v>
                </c:pt>
                <c:pt idx="71889">
                  <c:v>239.17706000020098</c:v>
                </c:pt>
                <c:pt idx="71890">
                  <c:v>239.177719000053</c:v>
                </c:pt>
                <c:pt idx="71891">
                  <c:v>239.17888999994798</c:v>
                </c:pt>
                <c:pt idx="71892">
                  <c:v>239.179825000064</c:v>
                </c:pt>
                <c:pt idx="71893">
                  <c:v>239.18005599989502</c:v>
                </c:pt>
                <c:pt idx="71894">
                  <c:v>239.18493900009702</c:v>
                </c:pt>
                <c:pt idx="71895">
                  <c:v>239.18556599983199</c:v>
                </c:pt>
                <c:pt idx="71896">
                  <c:v>239.18690600021299</c:v>
                </c:pt>
                <c:pt idx="71897">
                  <c:v>239.187795999896</c:v>
                </c:pt>
                <c:pt idx="71898">
                  <c:v>239.198802999908</c:v>
                </c:pt>
                <c:pt idx="71899">
                  <c:v>239.19948399998199</c:v>
                </c:pt>
                <c:pt idx="71900">
                  <c:v>239.20081699998201</c:v>
                </c:pt>
                <c:pt idx="71901">
                  <c:v>239.20169399980199</c:v>
                </c:pt>
                <c:pt idx="71902">
                  <c:v>239.20242499980301</c:v>
                </c:pt>
                <c:pt idx="71903">
                  <c:v>239.21964800001601</c:v>
                </c:pt>
                <c:pt idx="71904">
                  <c:v>239.22028400011101</c:v>
                </c:pt>
                <c:pt idx="71905">
                  <c:v>239.22163499992101</c:v>
                </c:pt>
                <c:pt idx="71906">
                  <c:v>239.22248500002701</c:v>
                </c:pt>
                <c:pt idx="71907">
                  <c:v>239.22691699999601</c:v>
                </c:pt>
                <c:pt idx="71908">
                  <c:v>239.22732800019699</c:v>
                </c:pt>
                <c:pt idx="71909">
                  <c:v>239.22785200011199</c:v>
                </c:pt>
                <c:pt idx="71910">
                  <c:v>239.22811200009099</c:v>
                </c:pt>
                <c:pt idx="71911">
                  <c:v>239.22869699981601</c:v>
                </c:pt>
                <c:pt idx="71912">
                  <c:v>239.23528800014498</c:v>
                </c:pt>
                <c:pt idx="71913">
                  <c:v>239.23599299996502</c:v>
                </c:pt>
                <c:pt idx="71914">
                  <c:v>239.236256999902</c:v>
                </c:pt>
                <c:pt idx="71915">
                  <c:v>239.237262000187</c:v>
                </c:pt>
                <c:pt idx="71916">
                  <c:v>239.23812300017698</c:v>
                </c:pt>
                <c:pt idx="71917">
                  <c:v>239.25051000014702</c:v>
                </c:pt>
                <c:pt idx="71918">
                  <c:v>239.25118099987199</c:v>
                </c:pt>
                <c:pt idx="71919">
                  <c:v>239.252419999957</c:v>
                </c:pt>
                <c:pt idx="71920">
                  <c:v>239.25339000015802</c:v>
                </c:pt>
                <c:pt idx="71921">
                  <c:v>239.256511999883</c:v>
                </c:pt>
                <c:pt idx="71922">
                  <c:v>239.264210999863</c:v>
                </c:pt>
                <c:pt idx="71923">
                  <c:v>239.26481199987302</c:v>
                </c:pt>
                <c:pt idx="71924">
                  <c:v>239.265937999789</c:v>
                </c:pt>
                <c:pt idx="71925">
                  <c:v>239.266759000202</c:v>
                </c:pt>
                <c:pt idx="71926">
                  <c:v>239.273238999885</c:v>
                </c:pt>
                <c:pt idx="71927">
                  <c:v>239.27384899980001</c:v>
                </c:pt>
                <c:pt idx="71928">
                  <c:v>239.274885000213</c:v>
                </c:pt>
                <c:pt idx="71929">
                  <c:v>239.275632000044</c:v>
                </c:pt>
                <c:pt idx="71930">
                  <c:v>239.276917000097</c:v>
                </c:pt>
                <c:pt idx="71931">
                  <c:v>239.27760100013899</c:v>
                </c:pt>
                <c:pt idx="71932">
                  <c:v>239.27883499982198</c:v>
                </c:pt>
                <c:pt idx="71933">
                  <c:v>239.27969199985401</c:v>
                </c:pt>
                <c:pt idx="71934">
                  <c:v>239.28785199996099</c:v>
                </c:pt>
                <c:pt idx="71935">
                  <c:v>239.28866500000302</c:v>
                </c:pt>
                <c:pt idx="71936">
                  <c:v>239.30571700020599</c:v>
                </c:pt>
                <c:pt idx="71937">
                  <c:v>239.30913200001601</c:v>
                </c:pt>
                <c:pt idx="71938">
                  <c:v>239.31622700001699</c:v>
                </c:pt>
                <c:pt idx="71939">
                  <c:v>239.31660500011199</c:v>
                </c:pt>
                <c:pt idx="71940">
                  <c:v>239.317317999848</c:v>
                </c:pt>
                <c:pt idx="71941">
                  <c:v>239.31776700010201</c:v>
                </c:pt>
                <c:pt idx="71942">
                  <c:v>239.333317999808</c:v>
                </c:pt>
                <c:pt idx="71943">
                  <c:v>239.33377499997698</c:v>
                </c:pt>
                <c:pt idx="71944">
                  <c:v>239.33466100015701</c:v>
                </c:pt>
                <c:pt idx="71945">
                  <c:v>239.33537599987099</c:v>
                </c:pt>
                <c:pt idx="71946">
                  <c:v>239.33630200008301</c:v>
                </c:pt>
                <c:pt idx="71947">
                  <c:v>239.34156799987201</c:v>
                </c:pt>
                <c:pt idx="71948">
                  <c:v>239.34969299989399</c:v>
                </c:pt>
                <c:pt idx="71949">
                  <c:v>239.36724399982199</c:v>
                </c:pt>
                <c:pt idx="71950">
                  <c:v>239.36804599998098</c:v>
                </c:pt>
                <c:pt idx="71951">
                  <c:v>239.36942399995999</c:v>
                </c:pt>
                <c:pt idx="71952">
                  <c:v>239.37067499991801</c:v>
                </c:pt>
                <c:pt idx="71953">
                  <c:v>239.37652899985503</c:v>
                </c:pt>
                <c:pt idx="71954">
                  <c:v>239.39243099994201</c:v>
                </c:pt>
                <c:pt idx="71955">
                  <c:v>239.41130599996501</c:v>
                </c:pt>
                <c:pt idx="71956">
                  <c:v>239.41199899991199</c:v>
                </c:pt>
                <c:pt idx="71957">
                  <c:v>239.41326300018702</c:v>
                </c:pt>
                <c:pt idx="71958">
                  <c:v>239.41422300003902</c:v>
                </c:pt>
                <c:pt idx="71959">
                  <c:v>239.42528799989302</c:v>
                </c:pt>
                <c:pt idx="71960">
                  <c:v>239.44121400018</c:v>
                </c:pt>
                <c:pt idx="71961">
                  <c:v>239.482235000195</c:v>
                </c:pt>
                <c:pt idx="71962">
                  <c:v>239.49783799980599</c:v>
                </c:pt>
                <c:pt idx="71963">
                  <c:v>239.49851399993301</c:v>
                </c:pt>
                <c:pt idx="71964">
                  <c:v>239.49981099985899</c:v>
                </c:pt>
                <c:pt idx="71965">
                  <c:v>239.50074300000699</c:v>
                </c:pt>
                <c:pt idx="71966">
                  <c:v>239.51048900016701</c:v>
                </c:pt>
                <c:pt idx="71967">
                  <c:v>239.51116899979698</c:v>
                </c:pt>
                <c:pt idx="71968">
                  <c:v>239.512434000062</c:v>
                </c:pt>
                <c:pt idx="71969">
                  <c:v>239.51342200007201</c:v>
                </c:pt>
                <c:pt idx="71970">
                  <c:v>239.52031199996702</c:v>
                </c:pt>
                <c:pt idx="71971">
                  <c:v>239.520465000168</c:v>
                </c:pt>
                <c:pt idx="71972">
                  <c:v>239.520885999809</c:v>
                </c:pt>
                <c:pt idx="71973">
                  <c:v>239.52124600009401</c:v>
                </c:pt>
                <c:pt idx="71974">
                  <c:v>239.521986999989</c:v>
                </c:pt>
                <c:pt idx="71975">
                  <c:v>239.52261600015802</c:v>
                </c:pt>
                <c:pt idx="71976">
                  <c:v>239.52278800015802</c:v>
                </c:pt>
                <c:pt idx="71977">
                  <c:v>239.524070999777</c:v>
                </c:pt>
                <c:pt idx="71978">
                  <c:v>239.57503800011102</c:v>
                </c:pt>
                <c:pt idx="71979">
                  <c:v>239.57563900012201</c:v>
                </c:pt>
                <c:pt idx="71980">
                  <c:v>239.576720000059</c:v>
                </c:pt>
                <c:pt idx="71981">
                  <c:v>239.57679000022799</c:v>
                </c:pt>
                <c:pt idx="71982">
                  <c:v>239.577615000143</c:v>
                </c:pt>
                <c:pt idx="71983">
                  <c:v>239.58921800021898</c:v>
                </c:pt>
                <c:pt idx="71984">
                  <c:v>239.59300400019799</c:v>
                </c:pt>
                <c:pt idx="71985">
                  <c:v>239.59371699993397</c:v>
                </c:pt>
                <c:pt idx="71986">
                  <c:v>239.59500799992298</c:v>
                </c:pt>
                <c:pt idx="71987">
                  <c:v>239.59593600011399</c:v>
                </c:pt>
                <c:pt idx="71988">
                  <c:v>239.608841000062</c:v>
                </c:pt>
                <c:pt idx="71989">
                  <c:v>239.61139199991501</c:v>
                </c:pt>
                <c:pt idx="71990">
                  <c:v>239.619596000011</c:v>
                </c:pt>
                <c:pt idx="71991">
                  <c:v>239.62001500012698</c:v>
                </c:pt>
                <c:pt idx="71992">
                  <c:v>239.62075300005299</c:v>
                </c:pt>
                <c:pt idx="71993">
                  <c:v>239.62125700018001</c:v>
                </c:pt>
                <c:pt idx="71994">
                  <c:v>239.62994500016001</c:v>
                </c:pt>
                <c:pt idx="71995">
                  <c:v>239.63057699984302</c:v>
                </c:pt>
                <c:pt idx="71996">
                  <c:v>239.63126599983298</c:v>
                </c:pt>
                <c:pt idx="71997">
                  <c:v>239.63176699999099</c:v>
                </c:pt>
                <c:pt idx="71998">
                  <c:v>239.63255999979</c:v>
                </c:pt>
                <c:pt idx="71999">
                  <c:v>239.63321700011798</c:v>
                </c:pt>
                <c:pt idx="72000">
                  <c:v>239.633854000203</c:v>
                </c:pt>
                <c:pt idx="72001">
                  <c:v>239.635191000161</c:v>
                </c:pt>
                <c:pt idx="72002">
                  <c:v>239.63608800022399</c:v>
                </c:pt>
                <c:pt idx="72003">
                  <c:v>239.64037799987599</c:v>
                </c:pt>
                <c:pt idx="72004">
                  <c:v>239.64079600000301</c:v>
                </c:pt>
                <c:pt idx="72005">
                  <c:v>239.64166599989701</c:v>
                </c:pt>
                <c:pt idx="72006">
                  <c:v>239.642363999792</c:v>
                </c:pt>
                <c:pt idx="72007">
                  <c:v>239.65993499996299</c:v>
                </c:pt>
                <c:pt idx="72008">
                  <c:v>239.660639999783</c:v>
                </c:pt>
                <c:pt idx="72009">
                  <c:v>239.66166499985701</c:v>
                </c:pt>
                <c:pt idx="72010">
                  <c:v>239.66280300010101</c:v>
                </c:pt>
                <c:pt idx="72011">
                  <c:v>239.66297000015399</c:v>
                </c:pt>
                <c:pt idx="72012">
                  <c:v>239.663684999868</c:v>
                </c:pt>
                <c:pt idx="72013">
                  <c:v>239.664949000143</c:v>
                </c:pt>
                <c:pt idx="72014">
                  <c:v>239.66596999980501</c:v>
                </c:pt>
                <c:pt idx="72015">
                  <c:v>239.672616000007</c:v>
                </c:pt>
                <c:pt idx="72016">
                  <c:v>239.673190999837</c:v>
                </c:pt>
                <c:pt idx="72017">
                  <c:v>239.674226999795</c:v>
                </c:pt>
                <c:pt idx="72018">
                  <c:v>239.674980000017</c:v>
                </c:pt>
                <c:pt idx="72019">
                  <c:v>239.680794999912</c:v>
                </c:pt>
                <c:pt idx="72020">
                  <c:v>239.68460700007199</c:v>
                </c:pt>
                <c:pt idx="72021">
                  <c:v>239.70747900011699</c:v>
                </c:pt>
                <c:pt idx="72022">
                  <c:v>239.70805599992599</c:v>
                </c:pt>
                <c:pt idx="72023">
                  <c:v>239.70904699990498</c:v>
                </c:pt>
                <c:pt idx="72024">
                  <c:v>239.70985799996902</c:v>
                </c:pt>
                <c:pt idx="72025">
                  <c:v>239.71004399982101</c:v>
                </c:pt>
                <c:pt idx="72026">
                  <c:v>239.71164100021201</c:v>
                </c:pt>
                <c:pt idx="72027">
                  <c:v>239.72267199996998</c:v>
                </c:pt>
                <c:pt idx="72028">
                  <c:v>239.72336199994902</c:v>
                </c:pt>
                <c:pt idx="72029">
                  <c:v>239.72476000017102</c:v>
                </c:pt>
                <c:pt idx="72030">
                  <c:v>239.725775999886</c:v>
                </c:pt>
                <c:pt idx="72031">
                  <c:v>239.72684899990699</c:v>
                </c:pt>
                <c:pt idx="72032">
                  <c:v>239.72956099987599</c:v>
                </c:pt>
                <c:pt idx="72033">
                  <c:v>239.732910999919</c:v>
                </c:pt>
                <c:pt idx="72034">
                  <c:v>239.733635999982</c:v>
                </c:pt>
                <c:pt idx="72035">
                  <c:v>239.734986999792</c:v>
                </c:pt>
                <c:pt idx="72036">
                  <c:v>239.735969999856</c:v>
                </c:pt>
                <c:pt idx="72037">
                  <c:v>239.75785599986898</c:v>
                </c:pt>
                <c:pt idx="72038">
                  <c:v>239.75939999991101</c:v>
                </c:pt>
                <c:pt idx="72039">
                  <c:v>239.78307800007298</c:v>
                </c:pt>
                <c:pt idx="72040">
                  <c:v>239.783655999872</c:v>
                </c:pt>
                <c:pt idx="72041">
                  <c:v>239.78443599980801</c:v>
                </c:pt>
                <c:pt idx="72042">
                  <c:v>239.78473599981902</c:v>
                </c:pt>
                <c:pt idx="72043">
                  <c:v>239.78491600018901</c:v>
                </c:pt>
                <c:pt idx="72044">
                  <c:v>239.78556100018901</c:v>
                </c:pt>
                <c:pt idx="72045">
                  <c:v>239.78570500003099</c:v>
                </c:pt>
                <c:pt idx="72046">
                  <c:v>239.78638000016801</c:v>
                </c:pt>
                <c:pt idx="72047">
                  <c:v>239.79224200002102</c:v>
                </c:pt>
                <c:pt idx="72048">
                  <c:v>239.79255199992599</c:v>
                </c:pt>
                <c:pt idx="72049">
                  <c:v>239.79314999996799</c:v>
                </c:pt>
                <c:pt idx="72050">
                  <c:v>239.79364500019</c:v>
                </c:pt>
                <c:pt idx="72051">
                  <c:v>239.79436299987302</c:v>
                </c:pt>
                <c:pt idx="72052">
                  <c:v>239.80158899985298</c:v>
                </c:pt>
                <c:pt idx="72053">
                  <c:v>239.80705699977898</c:v>
                </c:pt>
                <c:pt idx="72054">
                  <c:v>239.82215100022501</c:v>
                </c:pt>
                <c:pt idx="72055">
                  <c:v>239.822639000067</c:v>
                </c:pt>
                <c:pt idx="72056">
                  <c:v>239.82358800003499</c:v>
                </c:pt>
                <c:pt idx="72057">
                  <c:v>239.82424299992999</c:v>
                </c:pt>
                <c:pt idx="72058">
                  <c:v>239.836238999942</c:v>
                </c:pt>
                <c:pt idx="72059">
                  <c:v>239.83663399985701</c:v>
                </c:pt>
                <c:pt idx="72060">
                  <c:v>239.837412999804</c:v>
                </c:pt>
                <c:pt idx="72061">
                  <c:v>239.837952000016</c:v>
                </c:pt>
                <c:pt idx="72062">
                  <c:v>239.85044900018599</c:v>
                </c:pt>
                <c:pt idx="72063">
                  <c:v>239.85121499981599</c:v>
                </c:pt>
                <c:pt idx="72064">
                  <c:v>239.85180999989001</c:v>
                </c:pt>
                <c:pt idx="72065">
                  <c:v>239.852371999859</c:v>
                </c:pt>
                <c:pt idx="72066">
                  <c:v>239.85300300000699</c:v>
                </c:pt>
                <c:pt idx="72067">
                  <c:v>239.85391999985902</c:v>
                </c:pt>
                <c:pt idx="72068">
                  <c:v>239.859710000018</c:v>
                </c:pt>
                <c:pt idx="72069">
                  <c:v>239.87264900006198</c:v>
                </c:pt>
                <c:pt idx="72070">
                  <c:v>239.88521899991599</c:v>
                </c:pt>
                <c:pt idx="72071">
                  <c:v>239.885918999789</c:v>
                </c:pt>
                <c:pt idx="72072">
                  <c:v>239.88722900003199</c:v>
                </c:pt>
                <c:pt idx="72073">
                  <c:v>239.88751600018</c:v>
                </c:pt>
                <c:pt idx="72074">
                  <c:v>239.88819799978899</c:v>
                </c:pt>
                <c:pt idx="72075">
                  <c:v>239.89095099977899</c:v>
                </c:pt>
                <c:pt idx="72076">
                  <c:v>239.89165400007502</c:v>
                </c:pt>
                <c:pt idx="72077">
                  <c:v>239.8921529998</c:v>
                </c:pt>
                <c:pt idx="72078">
                  <c:v>239.89259200016002</c:v>
                </c:pt>
                <c:pt idx="72079">
                  <c:v>239.89290899999099</c:v>
                </c:pt>
                <c:pt idx="72080">
                  <c:v>239.893411000139</c:v>
                </c:pt>
                <c:pt idx="72081">
                  <c:v>239.89374900020201</c:v>
                </c:pt>
                <c:pt idx="72082">
                  <c:v>239.89399899983201</c:v>
                </c:pt>
                <c:pt idx="72083">
                  <c:v>239.89696799981098</c:v>
                </c:pt>
                <c:pt idx="72084">
                  <c:v>239.89743299989598</c:v>
                </c:pt>
                <c:pt idx="72085">
                  <c:v>239.89815100003298</c:v>
                </c:pt>
                <c:pt idx="72086">
                  <c:v>239.89934500013899</c:v>
                </c:pt>
                <c:pt idx="72087">
                  <c:v>239.90591099982299</c:v>
                </c:pt>
                <c:pt idx="72088">
                  <c:v>239.91419899994</c:v>
                </c:pt>
                <c:pt idx="72089">
                  <c:v>239.91476799983502</c:v>
                </c:pt>
                <c:pt idx="72090">
                  <c:v>239.91593800019402</c:v>
                </c:pt>
                <c:pt idx="72091">
                  <c:v>239.91731300020501</c:v>
                </c:pt>
                <c:pt idx="72092">
                  <c:v>239.938902000176</c:v>
                </c:pt>
                <c:pt idx="72093">
                  <c:v>239.93979099986899</c:v>
                </c:pt>
                <c:pt idx="72094">
                  <c:v>239.94041100013399</c:v>
                </c:pt>
                <c:pt idx="72095">
                  <c:v>239.94170000014401</c:v>
                </c:pt>
                <c:pt idx="72096">
                  <c:v>239.94264500015501</c:v>
                </c:pt>
                <c:pt idx="72097">
                  <c:v>239.94385700007098</c:v>
                </c:pt>
                <c:pt idx="72098">
                  <c:v>239.94433699999698</c:v>
                </c:pt>
                <c:pt idx="72099">
                  <c:v>239.945151000029</c:v>
                </c:pt>
                <c:pt idx="72100">
                  <c:v>239.94572399988101</c:v>
                </c:pt>
                <c:pt idx="72101">
                  <c:v>239.95291399978598</c:v>
                </c:pt>
                <c:pt idx="72102">
                  <c:v>239.95339800012499</c:v>
                </c:pt>
                <c:pt idx="72103">
                  <c:v>239.954458999818</c:v>
                </c:pt>
                <c:pt idx="72104">
                  <c:v>239.95526699991299</c:v>
                </c:pt>
                <c:pt idx="72105">
                  <c:v>239.95879399990298</c:v>
                </c:pt>
                <c:pt idx="72106">
                  <c:v>239.96011500003002</c:v>
                </c:pt>
                <c:pt idx="72107">
                  <c:v>239.96051399990299</c:v>
                </c:pt>
                <c:pt idx="72108">
                  <c:v>239.961283999946</c:v>
                </c:pt>
                <c:pt idx="72109">
                  <c:v>239.961611000126</c:v>
                </c:pt>
                <c:pt idx="72110">
                  <c:v>239.96187500006198</c:v>
                </c:pt>
                <c:pt idx="72111">
                  <c:v>239.966448999894</c:v>
                </c:pt>
                <c:pt idx="72112">
                  <c:v>239.99480900010801</c:v>
                </c:pt>
                <c:pt idx="72113">
                  <c:v>239.99537300005599</c:v>
                </c:pt>
                <c:pt idx="72114">
                  <c:v>239.99646299989701</c:v>
                </c:pt>
                <c:pt idx="72115">
                  <c:v>239.99715499985501</c:v>
                </c:pt>
                <c:pt idx="72116">
                  <c:v>240.00105599998199</c:v>
                </c:pt>
                <c:pt idx="72117">
                  <c:v>240.00502899980302</c:v>
                </c:pt>
                <c:pt idx="72118">
                  <c:v>240.00569999998302</c:v>
                </c:pt>
                <c:pt idx="72119">
                  <c:v>240.00694300002502</c:v>
                </c:pt>
                <c:pt idx="72120">
                  <c:v>240.00776200000399</c:v>
                </c:pt>
                <c:pt idx="72121">
                  <c:v>240.010226999856</c:v>
                </c:pt>
                <c:pt idx="72122">
                  <c:v>240.01175200009999</c:v>
                </c:pt>
                <c:pt idx="72123">
                  <c:v>240.012533000026</c:v>
                </c:pt>
                <c:pt idx="72124">
                  <c:v>240.01383499989899</c:v>
                </c:pt>
                <c:pt idx="72125">
                  <c:v>240.014740999868</c:v>
                </c:pt>
                <c:pt idx="72126">
                  <c:v>240.02089599980499</c:v>
                </c:pt>
                <c:pt idx="72127">
                  <c:v>240.04020099982802</c:v>
                </c:pt>
                <c:pt idx="72128">
                  <c:v>240.04066499992399</c:v>
                </c:pt>
                <c:pt idx="72129">
                  <c:v>240.04147100003999</c:v>
                </c:pt>
                <c:pt idx="72130">
                  <c:v>240.042095999797</c:v>
                </c:pt>
                <c:pt idx="72131">
                  <c:v>240.052312999978</c:v>
                </c:pt>
                <c:pt idx="72132">
                  <c:v>240.05843399981998</c:v>
                </c:pt>
                <c:pt idx="72133">
                  <c:v>240.06171600012698</c:v>
                </c:pt>
                <c:pt idx="72134">
                  <c:v>240.06241699998998</c:v>
                </c:pt>
                <c:pt idx="72135">
                  <c:v>240.06262800003202</c:v>
                </c:pt>
                <c:pt idx="72136">
                  <c:v>240.06305100010601</c:v>
                </c:pt>
                <c:pt idx="72137">
                  <c:v>240.06371699988401</c:v>
                </c:pt>
                <c:pt idx="72138">
                  <c:v>240.063773000201</c:v>
                </c:pt>
                <c:pt idx="72139">
                  <c:v>240.06460400005298</c:v>
                </c:pt>
                <c:pt idx="72140">
                  <c:v>240.06460700002199</c:v>
                </c:pt>
                <c:pt idx="72141">
                  <c:v>240.07668900003401</c:v>
                </c:pt>
                <c:pt idx="72142">
                  <c:v>240.08025700004501</c:v>
                </c:pt>
                <c:pt idx="72143">
                  <c:v>240.08035399992801</c:v>
                </c:pt>
                <c:pt idx="72144">
                  <c:v>240.081028000076</c:v>
                </c:pt>
                <c:pt idx="72145">
                  <c:v>240.082387999791</c:v>
                </c:pt>
                <c:pt idx="72146">
                  <c:v>240.08332199991801</c:v>
                </c:pt>
                <c:pt idx="72147">
                  <c:v>240.084647999992</c:v>
                </c:pt>
                <c:pt idx="72148">
                  <c:v>240.087617999961</c:v>
                </c:pt>
                <c:pt idx="72149">
                  <c:v>240.08824200018299</c:v>
                </c:pt>
                <c:pt idx="72150">
                  <c:v>240.089634000014</c:v>
                </c:pt>
                <c:pt idx="72151">
                  <c:v>240.090520000194</c:v>
                </c:pt>
                <c:pt idx="72152">
                  <c:v>240.09531799992999</c:v>
                </c:pt>
                <c:pt idx="72153">
                  <c:v>240.09591899994098</c:v>
                </c:pt>
                <c:pt idx="72154">
                  <c:v>240.09700099986699</c:v>
                </c:pt>
                <c:pt idx="72155">
                  <c:v>240.09786399983503</c:v>
                </c:pt>
                <c:pt idx="72156">
                  <c:v>240.117737000218</c:v>
                </c:pt>
                <c:pt idx="72157">
                  <c:v>240.129311000146</c:v>
                </c:pt>
                <c:pt idx="72158">
                  <c:v>240.13543399996701</c:v>
                </c:pt>
                <c:pt idx="72159">
                  <c:v>240.157966999959</c:v>
                </c:pt>
                <c:pt idx="72160">
                  <c:v>240.164113999981</c:v>
                </c:pt>
                <c:pt idx="72161">
                  <c:v>240.16472099992799</c:v>
                </c:pt>
                <c:pt idx="72162">
                  <c:v>240.16596399996999</c:v>
                </c:pt>
                <c:pt idx="72163">
                  <c:v>240.16673400001298</c:v>
                </c:pt>
                <c:pt idx="72164">
                  <c:v>240.16977000019301</c:v>
                </c:pt>
                <c:pt idx="72165">
                  <c:v>240.171325000119</c:v>
                </c:pt>
                <c:pt idx="72166">
                  <c:v>240.17162400014001</c:v>
                </c:pt>
                <c:pt idx="72167">
                  <c:v>240.171922000172</c:v>
                </c:pt>
                <c:pt idx="72168">
                  <c:v>240.17257700006601</c:v>
                </c:pt>
                <c:pt idx="72169">
                  <c:v>240.17293199994998</c:v>
                </c:pt>
                <c:pt idx="72170">
                  <c:v>240.18658900013102</c:v>
                </c:pt>
                <c:pt idx="72171">
                  <c:v>240.186992999952</c:v>
                </c:pt>
                <c:pt idx="72172">
                  <c:v>240.191361000142</c:v>
                </c:pt>
                <c:pt idx="72173">
                  <c:v>240.19168099994201</c:v>
                </c:pt>
                <c:pt idx="72174">
                  <c:v>240.19295700008999</c:v>
                </c:pt>
                <c:pt idx="72175">
                  <c:v>240.19317000011102</c:v>
                </c:pt>
                <c:pt idx="72176">
                  <c:v>240.193929999804</c:v>
                </c:pt>
                <c:pt idx="72177">
                  <c:v>240.194003999931</c:v>
                </c:pt>
                <c:pt idx="72178">
                  <c:v>240.194070000143</c:v>
                </c:pt>
                <c:pt idx="72179">
                  <c:v>240.194897000037</c:v>
                </c:pt>
                <c:pt idx="72180">
                  <c:v>240.19580899994202</c:v>
                </c:pt>
                <c:pt idx="72181">
                  <c:v>240.19630600014298</c:v>
                </c:pt>
                <c:pt idx="72182">
                  <c:v>240.20165899992202</c:v>
                </c:pt>
                <c:pt idx="72183">
                  <c:v>240.202277000207</c:v>
                </c:pt>
                <c:pt idx="72184">
                  <c:v>240.20228700010099</c:v>
                </c:pt>
                <c:pt idx="72185">
                  <c:v>240.20291799979498</c:v>
                </c:pt>
                <c:pt idx="72186">
                  <c:v>240.20363399995398</c:v>
                </c:pt>
                <c:pt idx="72187">
                  <c:v>240.204116999848</c:v>
                </c:pt>
                <c:pt idx="72188">
                  <c:v>240.204561000155</c:v>
                </c:pt>
                <c:pt idx="72189">
                  <c:v>240.20492699992201</c:v>
                </c:pt>
                <c:pt idx="72190">
                  <c:v>240.20804500014401</c:v>
                </c:pt>
                <c:pt idx="72191">
                  <c:v>240.20862799989101</c:v>
                </c:pt>
                <c:pt idx="72192">
                  <c:v>240.20968900003902</c:v>
                </c:pt>
                <c:pt idx="72193">
                  <c:v>240.210431999912</c:v>
                </c:pt>
                <c:pt idx="72194">
                  <c:v>240.22572700005099</c:v>
                </c:pt>
                <c:pt idx="72195">
                  <c:v>240.22981000007297</c:v>
                </c:pt>
                <c:pt idx="72196">
                  <c:v>240.23049500010498</c:v>
                </c:pt>
                <c:pt idx="72197">
                  <c:v>240.23169000019999</c:v>
                </c:pt>
                <c:pt idx="72198">
                  <c:v>240.23257599992499</c:v>
                </c:pt>
                <c:pt idx="72199">
                  <c:v>240.24340799996901</c:v>
                </c:pt>
                <c:pt idx="72200">
                  <c:v>240.24544299982099</c:v>
                </c:pt>
                <c:pt idx="72201">
                  <c:v>240.24583500022302</c:v>
                </c:pt>
                <c:pt idx="72202">
                  <c:v>240.24649500006399</c:v>
                </c:pt>
                <c:pt idx="72203">
                  <c:v>240.24749000000102</c:v>
                </c:pt>
                <c:pt idx="72204">
                  <c:v>240.25484599997</c:v>
                </c:pt>
                <c:pt idx="72205">
                  <c:v>240.25554899981202</c:v>
                </c:pt>
                <c:pt idx="72206">
                  <c:v>240.256848000171</c:v>
                </c:pt>
                <c:pt idx="72207">
                  <c:v>240.25775900008699</c:v>
                </c:pt>
                <c:pt idx="72208">
                  <c:v>240.269887000067</c:v>
                </c:pt>
                <c:pt idx="72209">
                  <c:v>240.27025499981298</c:v>
                </c:pt>
                <c:pt idx="72210">
                  <c:v>240.270478000184</c:v>
                </c:pt>
                <c:pt idx="72211">
                  <c:v>240.27092500000398</c:v>
                </c:pt>
                <c:pt idx="72212">
                  <c:v>240.27100100011</c:v>
                </c:pt>
                <c:pt idx="72213">
                  <c:v>240.271520000078</c:v>
                </c:pt>
                <c:pt idx="72214">
                  <c:v>240.27160000014101</c:v>
                </c:pt>
                <c:pt idx="72215">
                  <c:v>240.27178000005702</c:v>
                </c:pt>
                <c:pt idx="72216">
                  <c:v>240.27200699993</c:v>
                </c:pt>
                <c:pt idx="72217">
                  <c:v>240.27487900002598</c:v>
                </c:pt>
                <c:pt idx="72218">
                  <c:v>240.280974000143</c:v>
                </c:pt>
                <c:pt idx="72219">
                  <c:v>240.28160499983599</c:v>
                </c:pt>
                <c:pt idx="72220">
                  <c:v>240.28297299992099</c:v>
                </c:pt>
                <c:pt idx="72221">
                  <c:v>240.28393500020599</c:v>
                </c:pt>
                <c:pt idx="72222">
                  <c:v>240.301661000103</c:v>
                </c:pt>
                <c:pt idx="72223">
                  <c:v>240.30230700009199</c:v>
                </c:pt>
                <c:pt idx="72224">
                  <c:v>240.30231200003902</c:v>
                </c:pt>
                <c:pt idx="72225">
                  <c:v>240.30346800009201</c:v>
                </c:pt>
                <c:pt idx="72226">
                  <c:v>240.30476100006101</c:v>
                </c:pt>
                <c:pt idx="72227">
                  <c:v>240.31928000022103</c:v>
                </c:pt>
                <c:pt idx="72228">
                  <c:v>240.31977599997799</c:v>
                </c:pt>
                <c:pt idx="72229">
                  <c:v>240.32065499977699</c:v>
                </c:pt>
                <c:pt idx="72230">
                  <c:v>240.32122800008401</c:v>
                </c:pt>
                <c:pt idx="72231">
                  <c:v>240.33434500006399</c:v>
                </c:pt>
                <c:pt idx="72232">
                  <c:v>240.34399899983299</c:v>
                </c:pt>
                <c:pt idx="72233">
                  <c:v>240.351863999876</c:v>
                </c:pt>
                <c:pt idx="72234">
                  <c:v>240.35256900015102</c:v>
                </c:pt>
                <c:pt idx="72235">
                  <c:v>240.353923999919</c:v>
                </c:pt>
                <c:pt idx="72236">
                  <c:v>240.35393099984501</c:v>
                </c:pt>
                <c:pt idx="72237">
                  <c:v>240.355450000151</c:v>
                </c:pt>
                <c:pt idx="72238">
                  <c:v>240.365930999814</c:v>
                </c:pt>
                <c:pt idx="72239">
                  <c:v>240.368045000195</c:v>
                </c:pt>
                <c:pt idx="72240">
                  <c:v>240.36857999999401</c:v>
                </c:pt>
                <c:pt idx="72241">
                  <c:v>240.369713999825</c:v>
                </c:pt>
                <c:pt idx="72242">
                  <c:v>240.370415000143</c:v>
                </c:pt>
                <c:pt idx="72243">
                  <c:v>240.37407300011103</c:v>
                </c:pt>
                <c:pt idx="72244">
                  <c:v>240.38652299987001</c:v>
                </c:pt>
                <c:pt idx="72245">
                  <c:v>240.39312800005001</c:v>
                </c:pt>
                <c:pt idx="72246">
                  <c:v>240.39652999999799</c:v>
                </c:pt>
                <c:pt idx="72247">
                  <c:v>240.39713899992401</c:v>
                </c:pt>
                <c:pt idx="72248">
                  <c:v>240.39722499992399</c:v>
                </c:pt>
                <c:pt idx="72249">
                  <c:v>240.39845500010401</c:v>
                </c:pt>
                <c:pt idx="72250">
                  <c:v>240.39985299987097</c:v>
                </c:pt>
                <c:pt idx="72251">
                  <c:v>240.40686499984</c:v>
                </c:pt>
                <c:pt idx="72252">
                  <c:v>240.40716599984</c:v>
                </c:pt>
                <c:pt idx="72253">
                  <c:v>240.407513999798</c:v>
                </c:pt>
                <c:pt idx="72254">
                  <c:v>240.40821400012601</c:v>
                </c:pt>
                <c:pt idx="72255">
                  <c:v>240.40874199999899</c:v>
                </c:pt>
                <c:pt idx="72256">
                  <c:v>240.40940199984101</c:v>
                </c:pt>
                <c:pt idx="72257">
                  <c:v>240.40968700001002</c:v>
                </c:pt>
                <c:pt idx="72258">
                  <c:v>240.410217999851</c:v>
                </c:pt>
                <c:pt idx="72259">
                  <c:v>240.41065900018998</c:v>
                </c:pt>
                <c:pt idx="72260">
                  <c:v>240.421852000054</c:v>
                </c:pt>
                <c:pt idx="72261">
                  <c:v>240.42894000012799</c:v>
                </c:pt>
                <c:pt idx="72262">
                  <c:v>240.43654099977999</c:v>
                </c:pt>
                <c:pt idx="72263">
                  <c:v>240.43675700022501</c:v>
                </c:pt>
                <c:pt idx="72264">
                  <c:v>240.43737800002398</c:v>
                </c:pt>
                <c:pt idx="72265">
                  <c:v>240.43840600006601</c:v>
                </c:pt>
                <c:pt idx="72266">
                  <c:v>240.43958799984401</c:v>
                </c:pt>
                <c:pt idx="72267">
                  <c:v>240.44135699978102</c:v>
                </c:pt>
                <c:pt idx="72268">
                  <c:v>240.44195299984401</c:v>
                </c:pt>
                <c:pt idx="72269">
                  <c:v>240.443156999845</c:v>
                </c:pt>
                <c:pt idx="72270">
                  <c:v>240.444069000204</c:v>
                </c:pt>
                <c:pt idx="72271">
                  <c:v>240.459766000185</c:v>
                </c:pt>
                <c:pt idx="72272">
                  <c:v>240.46038999995199</c:v>
                </c:pt>
                <c:pt idx="72273">
                  <c:v>240.46150399999499</c:v>
                </c:pt>
                <c:pt idx="72274">
                  <c:v>240.46152700020599</c:v>
                </c:pt>
                <c:pt idx="72275">
                  <c:v>240.462823000143</c:v>
                </c:pt>
                <c:pt idx="72276">
                  <c:v>240.46567799996399</c:v>
                </c:pt>
                <c:pt idx="72277">
                  <c:v>240.48648300003998</c:v>
                </c:pt>
                <c:pt idx="72278">
                  <c:v>240.48690400013501</c:v>
                </c:pt>
                <c:pt idx="72279">
                  <c:v>240.48774299990299</c:v>
                </c:pt>
                <c:pt idx="72280">
                  <c:v>240.48829100001902</c:v>
                </c:pt>
                <c:pt idx="72281">
                  <c:v>240.49242599994599</c:v>
                </c:pt>
                <c:pt idx="72282">
                  <c:v>240.49425000020997</c:v>
                </c:pt>
                <c:pt idx="72283">
                  <c:v>240.50101400007401</c:v>
                </c:pt>
                <c:pt idx="72284">
                  <c:v>240.50142599980899</c:v>
                </c:pt>
                <c:pt idx="72285">
                  <c:v>240.50220099979902</c:v>
                </c:pt>
                <c:pt idx="72286">
                  <c:v>240.503115000137</c:v>
                </c:pt>
                <c:pt idx="72287">
                  <c:v>240.507648999937</c:v>
                </c:pt>
                <c:pt idx="72288">
                  <c:v>240.50817999977801</c:v>
                </c:pt>
                <c:pt idx="72289">
                  <c:v>240.50917200020098</c:v>
                </c:pt>
                <c:pt idx="72290">
                  <c:v>240.50982700009598</c:v>
                </c:pt>
                <c:pt idx="72291">
                  <c:v>240.51693499995901</c:v>
                </c:pt>
                <c:pt idx="72292">
                  <c:v>240.51772599977897</c:v>
                </c:pt>
                <c:pt idx="72293">
                  <c:v>240.51865499995898</c:v>
                </c:pt>
                <c:pt idx="72294">
                  <c:v>240.520031999949</c:v>
                </c:pt>
                <c:pt idx="72295">
                  <c:v>240.52093799991701</c:v>
                </c:pt>
                <c:pt idx="72296">
                  <c:v>240.53879299981401</c:v>
                </c:pt>
                <c:pt idx="72297">
                  <c:v>240.54037999985599</c:v>
                </c:pt>
                <c:pt idx="72298">
                  <c:v>240.54733399998401</c:v>
                </c:pt>
                <c:pt idx="72299">
                  <c:v>240.54781799986802</c:v>
                </c:pt>
                <c:pt idx="72300">
                  <c:v>240.54885299983599</c:v>
                </c:pt>
                <c:pt idx="72301">
                  <c:v>240.55000899988897</c:v>
                </c:pt>
                <c:pt idx="72302">
                  <c:v>240.55021399999498</c:v>
                </c:pt>
                <c:pt idx="72303">
                  <c:v>240.55062600018502</c:v>
                </c:pt>
                <c:pt idx="72304">
                  <c:v>240.55090100000598</c:v>
                </c:pt>
                <c:pt idx="72305">
                  <c:v>240.551508999942</c:v>
                </c:pt>
                <c:pt idx="72306">
                  <c:v>240.55188700003703</c:v>
                </c:pt>
                <c:pt idx="72307">
                  <c:v>240.55267299991101</c:v>
                </c:pt>
                <c:pt idx="72308">
                  <c:v>240.55269500013301</c:v>
                </c:pt>
                <c:pt idx="72309">
                  <c:v>240.55271599991102</c:v>
                </c:pt>
                <c:pt idx="72310">
                  <c:v>240.553584999815</c:v>
                </c:pt>
                <c:pt idx="72311">
                  <c:v>240.56126400000701</c:v>
                </c:pt>
                <c:pt idx="72312">
                  <c:v>240.56602200016599</c:v>
                </c:pt>
                <c:pt idx="72313">
                  <c:v>240.56658500012401</c:v>
                </c:pt>
                <c:pt idx="72314">
                  <c:v>240.567481000198</c:v>
                </c:pt>
                <c:pt idx="72315">
                  <c:v>240.56821000021898</c:v>
                </c:pt>
                <c:pt idx="72316">
                  <c:v>240.57014399977498</c:v>
                </c:pt>
                <c:pt idx="72317">
                  <c:v>240.57266399995501</c:v>
                </c:pt>
                <c:pt idx="72318">
                  <c:v>240.57311600017701</c:v>
                </c:pt>
                <c:pt idx="72319">
                  <c:v>240.57393200018799</c:v>
                </c:pt>
                <c:pt idx="72320">
                  <c:v>240.57438599993398</c:v>
                </c:pt>
                <c:pt idx="72321">
                  <c:v>240.574475999892</c:v>
                </c:pt>
                <c:pt idx="72322">
                  <c:v>240.605185999811</c:v>
                </c:pt>
                <c:pt idx="72323">
                  <c:v>240.60598699997999</c:v>
                </c:pt>
                <c:pt idx="72324">
                  <c:v>240.61282899992798</c:v>
                </c:pt>
                <c:pt idx="72325">
                  <c:v>240.61341800006602</c:v>
                </c:pt>
                <c:pt idx="72326">
                  <c:v>240.61448600014</c:v>
                </c:pt>
                <c:pt idx="72327">
                  <c:v>240.61535600003401</c:v>
                </c:pt>
                <c:pt idx="72328">
                  <c:v>240.623508000226</c:v>
                </c:pt>
                <c:pt idx="72329">
                  <c:v>240.64171500003701</c:v>
                </c:pt>
                <c:pt idx="72330">
                  <c:v>240.66111799993399</c:v>
                </c:pt>
                <c:pt idx="72331">
                  <c:v>240.66171000003999</c:v>
                </c:pt>
                <c:pt idx="72332">
                  <c:v>240.66292999987098</c:v>
                </c:pt>
                <c:pt idx="72333">
                  <c:v>240.66379199984999</c:v>
                </c:pt>
                <c:pt idx="72334">
                  <c:v>240.68763000013803</c:v>
                </c:pt>
                <c:pt idx="72335">
                  <c:v>240.688325000064</c:v>
                </c:pt>
                <c:pt idx="72336">
                  <c:v>240.689586999906</c:v>
                </c:pt>
                <c:pt idx="72337">
                  <c:v>240.68990300020201</c:v>
                </c:pt>
                <c:pt idx="72338">
                  <c:v>240.69044499992702</c:v>
                </c:pt>
                <c:pt idx="72339">
                  <c:v>240.691840000181</c:v>
                </c:pt>
                <c:pt idx="72340">
                  <c:v>240.69219000011799</c:v>
                </c:pt>
                <c:pt idx="72341">
                  <c:v>240.69267799995899</c:v>
                </c:pt>
                <c:pt idx="72342">
                  <c:v>240.69285399991699</c:v>
                </c:pt>
                <c:pt idx="72343">
                  <c:v>240.69354699986403</c:v>
                </c:pt>
                <c:pt idx="72344">
                  <c:v>240.69361700003299</c:v>
                </c:pt>
                <c:pt idx="72345">
                  <c:v>240.69403300018098</c:v>
                </c:pt>
                <c:pt idx="72346">
                  <c:v>240.69434000011799</c:v>
                </c:pt>
                <c:pt idx="72347">
                  <c:v>240.698495999822</c:v>
                </c:pt>
                <c:pt idx="72348">
                  <c:v>240.69917999986501</c:v>
                </c:pt>
                <c:pt idx="72349">
                  <c:v>240.700562999791</c:v>
                </c:pt>
                <c:pt idx="72350">
                  <c:v>240.70154199989702</c:v>
                </c:pt>
                <c:pt idx="72351">
                  <c:v>240.70778499981299</c:v>
                </c:pt>
                <c:pt idx="72352">
                  <c:v>240.70841499997101</c:v>
                </c:pt>
                <c:pt idx="72353">
                  <c:v>240.70972400022501</c:v>
                </c:pt>
                <c:pt idx="72354">
                  <c:v>240.710699999908</c:v>
                </c:pt>
                <c:pt idx="72355">
                  <c:v>240.71867300017399</c:v>
                </c:pt>
                <c:pt idx="72356">
                  <c:v>240.71941300007799</c:v>
                </c:pt>
                <c:pt idx="72357">
                  <c:v>240.72061700007902</c:v>
                </c:pt>
                <c:pt idx="72358">
                  <c:v>240.721581999878</c:v>
                </c:pt>
                <c:pt idx="72359">
                  <c:v>240.730312999858</c:v>
                </c:pt>
                <c:pt idx="72360">
                  <c:v>240.73090799993199</c:v>
                </c:pt>
                <c:pt idx="72361">
                  <c:v>240.73208400022799</c:v>
                </c:pt>
                <c:pt idx="72362">
                  <c:v>240.732929999921</c:v>
                </c:pt>
                <c:pt idx="72363">
                  <c:v>240.73913499978499</c:v>
                </c:pt>
                <c:pt idx="72364">
                  <c:v>240.74432499992298</c:v>
                </c:pt>
                <c:pt idx="72365">
                  <c:v>240.747188000113</c:v>
                </c:pt>
                <c:pt idx="72366">
                  <c:v>240.747674999965</c:v>
                </c:pt>
                <c:pt idx="72367">
                  <c:v>240.74782500019802</c:v>
                </c:pt>
                <c:pt idx="72368">
                  <c:v>240.74863799978598</c:v>
                </c:pt>
                <c:pt idx="72369">
                  <c:v>240.74929800008198</c:v>
                </c:pt>
                <c:pt idx="72370">
                  <c:v>240.767066999978</c:v>
                </c:pt>
                <c:pt idx="72371">
                  <c:v>240.76834100014798</c:v>
                </c:pt>
                <c:pt idx="72372">
                  <c:v>240.76894500012699</c:v>
                </c:pt>
                <c:pt idx="72373">
                  <c:v>240.76925200006301</c:v>
                </c:pt>
                <c:pt idx="72374">
                  <c:v>240.77004699984101</c:v>
                </c:pt>
                <c:pt idx="72375">
                  <c:v>240.77083800011599</c:v>
                </c:pt>
                <c:pt idx="72376">
                  <c:v>240.77474600016998</c:v>
                </c:pt>
                <c:pt idx="72377">
                  <c:v>240.77540000007502</c:v>
                </c:pt>
                <c:pt idx="72378">
                  <c:v>240.776559000096</c:v>
                </c:pt>
                <c:pt idx="72379">
                  <c:v>240.77743399993699</c:v>
                </c:pt>
                <c:pt idx="72380">
                  <c:v>240.78862699980101</c:v>
                </c:pt>
                <c:pt idx="72381">
                  <c:v>240.78968100002299</c:v>
                </c:pt>
                <c:pt idx="72382">
                  <c:v>240.790144000129</c:v>
                </c:pt>
                <c:pt idx="72383">
                  <c:v>240.79098199990699</c:v>
                </c:pt>
                <c:pt idx="72384">
                  <c:v>240.791289999833</c:v>
                </c:pt>
                <c:pt idx="72385">
                  <c:v>240.79155099980198</c:v>
                </c:pt>
                <c:pt idx="72386">
                  <c:v>240.79191600003401</c:v>
                </c:pt>
                <c:pt idx="72387">
                  <c:v>240.79313699985502</c:v>
                </c:pt>
                <c:pt idx="72388">
                  <c:v>240.79436600004499</c:v>
                </c:pt>
                <c:pt idx="72389">
                  <c:v>240.79704699988699</c:v>
                </c:pt>
                <c:pt idx="72390">
                  <c:v>240.799401000003</c:v>
                </c:pt>
                <c:pt idx="72391">
                  <c:v>240.80483399984499</c:v>
                </c:pt>
                <c:pt idx="72392">
                  <c:v>240.80523900010999</c:v>
                </c:pt>
                <c:pt idx="72393">
                  <c:v>240.80595299983503</c:v>
                </c:pt>
                <c:pt idx="72394">
                  <c:v>240.80684899990902</c:v>
                </c:pt>
                <c:pt idx="72395">
                  <c:v>240.81612400004801</c:v>
                </c:pt>
                <c:pt idx="72396">
                  <c:v>240.82441000018599</c:v>
                </c:pt>
                <c:pt idx="72397">
                  <c:v>240.824864999922</c:v>
                </c:pt>
                <c:pt idx="72398">
                  <c:v>240.82540200015501</c:v>
                </c:pt>
                <c:pt idx="72399">
                  <c:v>240.82572799989001</c:v>
                </c:pt>
                <c:pt idx="72400">
                  <c:v>240.829010000197</c:v>
                </c:pt>
                <c:pt idx="72401">
                  <c:v>240.84055200000799</c:v>
                </c:pt>
                <c:pt idx="72402">
                  <c:v>240.84146799987099</c:v>
                </c:pt>
                <c:pt idx="72403">
                  <c:v>240.84224499983901</c:v>
                </c:pt>
                <c:pt idx="72404">
                  <c:v>240.84343300000901</c:v>
                </c:pt>
                <c:pt idx="72405">
                  <c:v>240.844728999945</c:v>
                </c:pt>
                <c:pt idx="72406">
                  <c:v>240.853631999925</c:v>
                </c:pt>
                <c:pt idx="72407">
                  <c:v>240.85454599980901</c:v>
                </c:pt>
                <c:pt idx="72408">
                  <c:v>240.85493399979799</c:v>
                </c:pt>
                <c:pt idx="72409">
                  <c:v>240.855597000063</c:v>
                </c:pt>
                <c:pt idx="72410">
                  <c:v>240.85609199983</c:v>
                </c:pt>
                <c:pt idx="72411">
                  <c:v>240.86520999981002</c:v>
                </c:pt>
                <c:pt idx="72412">
                  <c:v>240.87083999984301</c:v>
                </c:pt>
                <c:pt idx="72413">
                  <c:v>240.871006999896</c:v>
                </c:pt>
                <c:pt idx="72414">
                  <c:v>240.87445299983298</c:v>
                </c:pt>
                <c:pt idx="72415">
                  <c:v>240.87507500007601</c:v>
                </c:pt>
                <c:pt idx="72416">
                  <c:v>240.876200000002</c:v>
                </c:pt>
                <c:pt idx="72417">
                  <c:v>240.877078999801</c:v>
                </c:pt>
                <c:pt idx="72418">
                  <c:v>240.88124199988602</c:v>
                </c:pt>
                <c:pt idx="72419">
                  <c:v>240.88202800021401</c:v>
                </c:pt>
                <c:pt idx="72420">
                  <c:v>240.88337600005599</c:v>
                </c:pt>
                <c:pt idx="72421">
                  <c:v>240.88477299983401</c:v>
                </c:pt>
                <c:pt idx="72422">
                  <c:v>240.917681000155</c:v>
                </c:pt>
                <c:pt idx="72423">
                  <c:v>240.92091100010202</c:v>
                </c:pt>
                <c:pt idx="72424">
                  <c:v>240.92411199990201</c:v>
                </c:pt>
                <c:pt idx="72425">
                  <c:v>240.92452600007098</c:v>
                </c:pt>
                <c:pt idx="72426">
                  <c:v>240.92470999994401</c:v>
                </c:pt>
                <c:pt idx="72427">
                  <c:v>240.92523199988099</c:v>
                </c:pt>
                <c:pt idx="72428">
                  <c:v>240.92530999996501</c:v>
                </c:pt>
                <c:pt idx="72429">
                  <c:v>240.925664999849</c:v>
                </c:pt>
                <c:pt idx="72430">
                  <c:v>240.92644900019801</c:v>
                </c:pt>
                <c:pt idx="72431">
                  <c:v>240.927334999923</c:v>
                </c:pt>
                <c:pt idx="72432">
                  <c:v>240.930925000157</c:v>
                </c:pt>
                <c:pt idx="72433">
                  <c:v>240.93155099990298</c:v>
                </c:pt>
                <c:pt idx="72434">
                  <c:v>240.93289499978701</c:v>
                </c:pt>
                <c:pt idx="72435">
                  <c:v>240.93380600015701</c:v>
                </c:pt>
                <c:pt idx="72436">
                  <c:v>240.94477300013699</c:v>
                </c:pt>
                <c:pt idx="72437">
                  <c:v>240.945472000021</c:v>
                </c:pt>
                <c:pt idx="72438">
                  <c:v>240.94657500018002</c:v>
                </c:pt>
                <c:pt idx="72439">
                  <c:v>240.946609999809</c:v>
                </c:pt>
                <c:pt idx="72440">
                  <c:v>240.94729199987302</c:v>
                </c:pt>
                <c:pt idx="72441">
                  <c:v>240.94781399981002</c:v>
                </c:pt>
                <c:pt idx="72442">
                  <c:v>240.947981999852</c:v>
                </c:pt>
                <c:pt idx="72443">
                  <c:v>240.94853999986299</c:v>
                </c:pt>
                <c:pt idx="72444">
                  <c:v>240.949999999884</c:v>
                </c:pt>
                <c:pt idx="72445">
                  <c:v>240.95234600008499</c:v>
                </c:pt>
                <c:pt idx="72446">
                  <c:v>240.95243600004301</c:v>
                </c:pt>
                <c:pt idx="72447">
                  <c:v>240.952880999884</c:v>
                </c:pt>
                <c:pt idx="72448">
                  <c:v>240.95295200004301</c:v>
                </c:pt>
                <c:pt idx="72449">
                  <c:v>240.95363400010601</c:v>
                </c:pt>
                <c:pt idx="72450">
                  <c:v>240.95389500007502</c:v>
                </c:pt>
                <c:pt idx="72451">
                  <c:v>240.95416399995801</c:v>
                </c:pt>
                <c:pt idx="72452">
                  <c:v>240.954602999863</c:v>
                </c:pt>
                <c:pt idx="72453">
                  <c:v>240.964597000129</c:v>
                </c:pt>
                <c:pt idx="72454">
                  <c:v>240.965484999833</c:v>
                </c:pt>
                <c:pt idx="72455">
                  <c:v>240.96722500007598</c:v>
                </c:pt>
                <c:pt idx="72456">
                  <c:v>240.967611000087</c:v>
                </c:pt>
                <c:pt idx="72457">
                  <c:v>240.96831899987501</c:v>
                </c:pt>
                <c:pt idx="72458">
                  <c:v>240.96885200015001</c:v>
                </c:pt>
                <c:pt idx="72459">
                  <c:v>241.00015800013301</c:v>
                </c:pt>
                <c:pt idx="72460">
                  <c:v>241.000634000101</c:v>
                </c:pt>
                <c:pt idx="72461">
                  <c:v>241.00131000022799</c:v>
                </c:pt>
                <c:pt idx="72462">
                  <c:v>241.001475999837</c:v>
                </c:pt>
                <c:pt idx="72463">
                  <c:v>241.001718999996</c:v>
                </c:pt>
                <c:pt idx="72464">
                  <c:v>241.002037999805</c:v>
                </c:pt>
                <c:pt idx="72465">
                  <c:v>241.00619799992199</c:v>
                </c:pt>
                <c:pt idx="72466">
                  <c:v>241.006793999986</c:v>
                </c:pt>
                <c:pt idx="72467">
                  <c:v>241.008117000092</c:v>
                </c:pt>
                <c:pt idx="72468">
                  <c:v>241.008974000124</c:v>
                </c:pt>
                <c:pt idx="72469">
                  <c:v>241.021545999956</c:v>
                </c:pt>
                <c:pt idx="72470">
                  <c:v>241.024591000041</c:v>
                </c:pt>
                <c:pt idx="72471">
                  <c:v>241.03645400009501</c:v>
                </c:pt>
                <c:pt idx="72472">
                  <c:v>241.03705700008499</c:v>
                </c:pt>
                <c:pt idx="72473">
                  <c:v>241.03817100012699</c:v>
                </c:pt>
                <c:pt idx="72474">
                  <c:v>241.03888299987301</c:v>
                </c:pt>
                <c:pt idx="72475">
                  <c:v>241.056046999801</c:v>
                </c:pt>
                <c:pt idx="72476">
                  <c:v>241.06918400002502</c:v>
                </c:pt>
                <c:pt idx="72477">
                  <c:v>241.07019900020501</c:v>
                </c:pt>
                <c:pt idx="72478">
                  <c:v>241.07176300003601</c:v>
                </c:pt>
                <c:pt idx="72479">
                  <c:v>241.08732100012202</c:v>
                </c:pt>
                <c:pt idx="72480">
                  <c:v>241.09631900000701</c:v>
                </c:pt>
                <c:pt idx="72481">
                  <c:v>241.098177999901</c:v>
                </c:pt>
                <c:pt idx="72482">
                  <c:v>241.09877699993299</c:v>
                </c:pt>
                <c:pt idx="72483">
                  <c:v>241.09991100021898</c:v>
                </c:pt>
                <c:pt idx="72484">
                  <c:v>241.10071599989101</c:v>
                </c:pt>
                <c:pt idx="72485">
                  <c:v>241.10646899998702</c:v>
                </c:pt>
                <c:pt idx="72486">
                  <c:v>241.13046499996901</c:v>
                </c:pt>
                <c:pt idx="72487">
                  <c:v>241.131185000085</c:v>
                </c:pt>
                <c:pt idx="72488">
                  <c:v>241.13245099988401</c:v>
                </c:pt>
                <c:pt idx="72489">
                  <c:v>241.133799000181</c:v>
                </c:pt>
                <c:pt idx="72490">
                  <c:v>241.15084899995</c:v>
                </c:pt>
                <c:pt idx="72491">
                  <c:v>241.15150299985501</c:v>
                </c:pt>
                <c:pt idx="72492">
                  <c:v>241.15259400014099</c:v>
                </c:pt>
                <c:pt idx="72493">
                  <c:v>241.153441999813</c:v>
                </c:pt>
                <c:pt idx="72494">
                  <c:v>241.17387400019601</c:v>
                </c:pt>
                <c:pt idx="72495">
                  <c:v>241.18100599980599</c:v>
                </c:pt>
                <c:pt idx="72496">
                  <c:v>241.181609999785</c:v>
                </c:pt>
                <c:pt idx="72497">
                  <c:v>241.18263799982699</c:v>
                </c:pt>
                <c:pt idx="72498">
                  <c:v>241.18347600005998</c:v>
                </c:pt>
                <c:pt idx="72499">
                  <c:v>241.19710700006101</c:v>
                </c:pt>
                <c:pt idx="72500">
                  <c:v>241.197380999892</c:v>
                </c:pt>
                <c:pt idx="72501">
                  <c:v>241.19797100001901</c:v>
                </c:pt>
                <c:pt idx="72502">
                  <c:v>241.19843600010401</c:v>
                </c:pt>
                <c:pt idx="72503">
                  <c:v>241.20284299988202</c:v>
                </c:pt>
                <c:pt idx="72504">
                  <c:v>241.20353499984</c:v>
                </c:pt>
                <c:pt idx="72505">
                  <c:v>241.204933000062</c:v>
                </c:pt>
                <c:pt idx="72506">
                  <c:v>241.20590399979801</c:v>
                </c:pt>
                <c:pt idx="72507">
                  <c:v>241.208722999999</c:v>
                </c:pt>
                <c:pt idx="72508">
                  <c:v>241.22265200003298</c:v>
                </c:pt>
                <c:pt idx="72509">
                  <c:v>241.22268700011699</c:v>
                </c:pt>
                <c:pt idx="72510">
                  <c:v>241.22297499979999</c:v>
                </c:pt>
                <c:pt idx="72511">
                  <c:v>241.22329600004301</c:v>
                </c:pt>
                <c:pt idx="72512">
                  <c:v>241.223297000033</c:v>
                </c:pt>
                <c:pt idx="72513">
                  <c:v>241.22442299994799</c:v>
                </c:pt>
                <c:pt idx="72514">
                  <c:v>241.22442499992701</c:v>
                </c:pt>
                <c:pt idx="72515">
                  <c:v>241.225270000086</c:v>
                </c:pt>
                <c:pt idx="72516">
                  <c:v>241.22527600002201</c:v>
                </c:pt>
                <c:pt idx="72517">
                  <c:v>241.22835400021299</c:v>
                </c:pt>
                <c:pt idx="72518">
                  <c:v>241.246278999824</c:v>
                </c:pt>
                <c:pt idx="72519">
                  <c:v>241.27213300016498</c:v>
                </c:pt>
                <c:pt idx="72520">
                  <c:v>241.27256800011301</c:v>
                </c:pt>
                <c:pt idx="72521">
                  <c:v>241.27348399997499</c:v>
                </c:pt>
                <c:pt idx="72522">
                  <c:v>241.274098999838</c:v>
                </c:pt>
                <c:pt idx="72523">
                  <c:v>241.28011499988099</c:v>
                </c:pt>
                <c:pt idx="72524">
                  <c:v>241.288165999776</c:v>
                </c:pt>
                <c:pt idx="72525">
                  <c:v>241.290376000051</c:v>
                </c:pt>
                <c:pt idx="72526">
                  <c:v>241.29469799981902</c:v>
                </c:pt>
                <c:pt idx="72527">
                  <c:v>241.29545999994599</c:v>
                </c:pt>
                <c:pt idx="72528">
                  <c:v>241.29674400001002</c:v>
                </c:pt>
                <c:pt idx="72529">
                  <c:v>241.29759700008401</c:v>
                </c:pt>
                <c:pt idx="72530">
                  <c:v>241.303959000106</c:v>
                </c:pt>
                <c:pt idx="72531">
                  <c:v>241.30432499987302</c:v>
                </c:pt>
                <c:pt idx="72532">
                  <c:v>241.304927999863</c:v>
                </c:pt>
                <c:pt idx="72533">
                  <c:v>241.304978999778</c:v>
                </c:pt>
                <c:pt idx="72534">
                  <c:v>241.30537400014799</c:v>
                </c:pt>
                <c:pt idx="72535">
                  <c:v>241.305708999789</c:v>
                </c:pt>
                <c:pt idx="72536">
                  <c:v>241.306989999884</c:v>
                </c:pt>
                <c:pt idx="72537">
                  <c:v>241.30824900021202</c:v>
                </c:pt>
                <c:pt idx="72538">
                  <c:v>241.32016500016098</c:v>
                </c:pt>
                <c:pt idx="72539">
                  <c:v>241.32091000001299</c:v>
                </c:pt>
                <c:pt idx="72540">
                  <c:v>241.32234599983298</c:v>
                </c:pt>
                <c:pt idx="72541">
                  <c:v>241.32336200000199</c:v>
                </c:pt>
                <c:pt idx="72542">
                  <c:v>241.336385000067</c:v>
                </c:pt>
                <c:pt idx="72543">
                  <c:v>241.33688199981401</c:v>
                </c:pt>
                <c:pt idx="72544">
                  <c:v>241.337336000015</c:v>
                </c:pt>
                <c:pt idx="72545">
                  <c:v>241.33810100010999</c:v>
                </c:pt>
                <c:pt idx="72546">
                  <c:v>241.33882600017301</c:v>
                </c:pt>
                <c:pt idx="72547">
                  <c:v>241.35994900007</c:v>
                </c:pt>
                <c:pt idx="72548">
                  <c:v>241.36560999977499</c:v>
                </c:pt>
                <c:pt idx="72549">
                  <c:v>241.371251000146</c:v>
                </c:pt>
                <c:pt idx="72550">
                  <c:v>241.390835999936</c:v>
                </c:pt>
                <c:pt idx="72551">
                  <c:v>241.39901799981001</c:v>
                </c:pt>
                <c:pt idx="72552">
                  <c:v>241.399584000191</c:v>
                </c:pt>
                <c:pt idx="72553">
                  <c:v>241.400469999916</c:v>
                </c:pt>
                <c:pt idx="72554">
                  <c:v>241.40116099988498</c:v>
                </c:pt>
                <c:pt idx="72555">
                  <c:v>241.401894999853</c:v>
                </c:pt>
                <c:pt idx="72556">
                  <c:v>241.40261399997999</c:v>
                </c:pt>
                <c:pt idx="72557">
                  <c:v>241.403962999811</c:v>
                </c:pt>
                <c:pt idx="72558">
                  <c:v>241.405418999875</c:v>
                </c:pt>
                <c:pt idx="72559">
                  <c:v>241.41112600000199</c:v>
                </c:pt>
                <c:pt idx="72560">
                  <c:v>241.42599700007798</c:v>
                </c:pt>
                <c:pt idx="72561">
                  <c:v>241.42664500004602</c:v>
                </c:pt>
                <c:pt idx="72562">
                  <c:v>241.427255999951</c:v>
                </c:pt>
                <c:pt idx="72563">
                  <c:v>241.42788700009899</c:v>
                </c:pt>
                <c:pt idx="72564">
                  <c:v>241.42801500011001</c:v>
                </c:pt>
                <c:pt idx="72565">
                  <c:v>241.428895999888</c:v>
                </c:pt>
                <c:pt idx="72566">
                  <c:v>241.42898799982501</c:v>
                </c:pt>
                <c:pt idx="72567">
                  <c:v>241.42987999994099</c:v>
                </c:pt>
                <c:pt idx="72568">
                  <c:v>241.443118000006</c:v>
                </c:pt>
                <c:pt idx="72569">
                  <c:v>241.44383000020702</c:v>
                </c:pt>
                <c:pt idx="72570">
                  <c:v>241.44385099998502</c:v>
                </c:pt>
                <c:pt idx="72571">
                  <c:v>241.44466300003799</c:v>
                </c:pt>
                <c:pt idx="72572">
                  <c:v>241.44520299978399</c:v>
                </c:pt>
                <c:pt idx="72573">
                  <c:v>241.446189999805</c:v>
                </c:pt>
                <c:pt idx="72574">
                  <c:v>241.44658000022901</c:v>
                </c:pt>
                <c:pt idx="72575">
                  <c:v>241.446817999985</c:v>
                </c:pt>
                <c:pt idx="72576">
                  <c:v>241.45030599993299</c:v>
                </c:pt>
                <c:pt idx="72577">
                  <c:v>241.45061699982699</c:v>
                </c:pt>
                <c:pt idx="72578">
                  <c:v>241.45496099981702</c:v>
                </c:pt>
                <c:pt idx="72579">
                  <c:v>241.45538099992299</c:v>
                </c:pt>
                <c:pt idx="72580">
                  <c:v>241.458392999902</c:v>
                </c:pt>
                <c:pt idx="72581">
                  <c:v>241.45876700003998</c:v>
                </c:pt>
                <c:pt idx="72582">
                  <c:v>241.46049499995499</c:v>
                </c:pt>
                <c:pt idx="72583">
                  <c:v>241.46071799987098</c:v>
                </c:pt>
                <c:pt idx="72584">
                  <c:v>241.46156200004</c:v>
                </c:pt>
                <c:pt idx="72585">
                  <c:v>241.46223300022001</c:v>
                </c:pt>
                <c:pt idx="72586">
                  <c:v>241.46276100009302</c:v>
                </c:pt>
                <c:pt idx="72587">
                  <c:v>241.46307000000797</c:v>
                </c:pt>
                <c:pt idx="72588">
                  <c:v>241.463305999786</c:v>
                </c:pt>
                <c:pt idx="72589">
                  <c:v>241.46376899989198</c:v>
                </c:pt>
                <c:pt idx="72590">
                  <c:v>241.46445499991302</c:v>
                </c:pt>
                <c:pt idx="72591">
                  <c:v>241.464709999945</c:v>
                </c:pt>
                <c:pt idx="72592">
                  <c:v>241.46483000004</c:v>
                </c:pt>
                <c:pt idx="72593">
                  <c:v>241.46628100015701</c:v>
                </c:pt>
                <c:pt idx="72594">
                  <c:v>241.46639899981801</c:v>
                </c:pt>
                <c:pt idx="72595">
                  <c:v>241.466505000062</c:v>
                </c:pt>
                <c:pt idx="72596">
                  <c:v>241.466593000041</c:v>
                </c:pt>
                <c:pt idx="72597">
                  <c:v>241.46668000003001</c:v>
                </c:pt>
                <c:pt idx="72598">
                  <c:v>241.46677299995602</c:v>
                </c:pt>
                <c:pt idx="72599">
                  <c:v>241.466971000136</c:v>
                </c:pt>
                <c:pt idx="72600">
                  <c:v>241.46706200008299</c:v>
                </c:pt>
                <c:pt idx="72601">
                  <c:v>241.46875499991398</c:v>
                </c:pt>
                <c:pt idx="72602">
                  <c:v>241.46939000001998</c:v>
                </c:pt>
                <c:pt idx="72603">
                  <c:v>241.47025399997801</c:v>
                </c:pt>
                <c:pt idx="72604">
                  <c:v>241.47133899987199</c:v>
                </c:pt>
                <c:pt idx="72605">
                  <c:v>241.47200500010499</c:v>
                </c:pt>
                <c:pt idx="72606">
                  <c:v>241.47226500008401</c:v>
                </c:pt>
                <c:pt idx="72607">
                  <c:v>241.472665999935</c:v>
                </c:pt>
                <c:pt idx="72608">
                  <c:v>241.473064999809</c:v>
                </c:pt>
                <c:pt idx="72609">
                  <c:v>241.47370499986198</c:v>
                </c:pt>
                <c:pt idx="72610">
                  <c:v>241.48431799994702</c:v>
                </c:pt>
                <c:pt idx="72611">
                  <c:v>241.50126599988602</c:v>
                </c:pt>
                <c:pt idx="72612">
                  <c:v>241.512061999856</c:v>
                </c:pt>
                <c:pt idx="72613">
                  <c:v>241.512705999866</c:v>
                </c:pt>
                <c:pt idx="72614">
                  <c:v>241.514103000099</c:v>
                </c:pt>
                <c:pt idx="72615">
                  <c:v>241.515018999962</c:v>
                </c:pt>
                <c:pt idx="72616">
                  <c:v>241.52297099999402</c:v>
                </c:pt>
                <c:pt idx="72617">
                  <c:v>241.52360500011102</c:v>
                </c:pt>
                <c:pt idx="72618">
                  <c:v>241.52478899986801</c:v>
                </c:pt>
                <c:pt idx="72619">
                  <c:v>241.52570300020599</c:v>
                </c:pt>
                <c:pt idx="72620">
                  <c:v>241.53854199994299</c:v>
                </c:pt>
                <c:pt idx="72621">
                  <c:v>241.539463000208</c:v>
                </c:pt>
                <c:pt idx="72622">
                  <c:v>241.53985300017601</c:v>
                </c:pt>
                <c:pt idx="72623">
                  <c:v>241.54011800010201</c:v>
                </c:pt>
                <c:pt idx="72624">
                  <c:v>241.540488999817</c:v>
                </c:pt>
                <c:pt idx="72625">
                  <c:v>241.54068699999698</c:v>
                </c:pt>
                <c:pt idx="72626">
                  <c:v>241.540926000197</c:v>
                </c:pt>
                <c:pt idx="72627">
                  <c:v>241.54164499987002</c:v>
                </c:pt>
                <c:pt idx="72628">
                  <c:v>241.54167100004901</c:v>
                </c:pt>
                <c:pt idx="72629">
                  <c:v>241.54216899978502</c:v>
                </c:pt>
                <c:pt idx="72630">
                  <c:v>241.54236699996503</c:v>
                </c:pt>
                <c:pt idx="72631">
                  <c:v>241.543165000166</c:v>
                </c:pt>
                <c:pt idx="72632">
                  <c:v>241.54384699977498</c:v>
                </c:pt>
                <c:pt idx="72633">
                  <c:v>241.55143400002899</c:v>
                </c:pt>
                <c:pt idx="72634">
                  <c:v>241.55739900015701</c:v>
                </c:pt>
                <c:pt idx="72635">
                  <c:v>241.56397300021101</c:v>
                </c:pt>
                <c:pt idx="72636">
                  <c:v>241.58204200011798</c:v>
                </c:pt>
                <c:pt idx="72637">
                  <c:v>241.59531499981298</c:v>
                </c:pt>
                <c:pt idx="72638">
                  <c:v>241.595850000067</c:v>
                </c:pt>
                <c:pt idx="72639">
                  <c:v>241.59675000009798</c:v>
                </c:pt>
                <c:pt idx="72640">
                  <c:v>241.59734800014098</c:v>
                </c:pt>
                <c:pt idx="72641">
                  <c:v>241.59752100013</c:v>
                </c:pt>
                <c:pt idx="72642">
                  <c:v>241.59825300012002</c:v>
                </c:pt>
                <c:pt idx="72643">
                  <c:v>241.599546000088</c:v>
                </c:pt>
                <c:pt idx="72644">
                  <c:v>241.60621999999401</c:v>
                </c:pt>
                <c:pt idx="72645">
                  <c:v>241.607154000121</c:v>
                </c:pt>
                <c:pt idx="72646">
                  <c:v>241.61244800006898</c:v>
                </c:pt>
                <c:pt idx="72647">
                  <c:v>241.63024500012298</c:v>
                </c:pt>
                <c:pt idx="72648">
                  <c:v>241.63534099989101</c:v>
                </c:pt>
                <c:pt idx="72649">
                  <c:v>241.636193999966</c:v>
                </c:pt>
                <c:pt idx="72650">
                  <c:v>241.63756300003999</c:v>
                </c:pt>
                <c:pt idx="72651">
                  <c:v>241.63853900017699</c:v>
                </c:pt>
                <c:pt idx="72652">
                  <c:v>241.64156599999799</c:v>
                </c:pt>
                <c:pt idx="72653">
                  <c:v>241.64878800002001</c:v>
                </c:pt>
                <c:pt idx="72654">
                  <c:v>241.66258000013801</c:v>
                </c:pt>
                <c:pt idx="72655">
                  <c:v>241.663208999852</c:v>
                </c:pt>
                <c:pt idx="72656">
                  <c:v>241.66323500003202</c:v>
                </c:pt>
                <c:pt idx="72657">
                  <c:v>241.6638589998</c:v>
                </c:pt>
                <c:pt idx="72658">
                  <c:v>241.664509000202</c:v>
                </c:pt>
                <c:pt idx="72659">
                  <c:v>241.66512600004302</c:v>
                </c:pt>
                <c:pt idx="72660">
                  <c:v>241.665522999937</c:v>
                </c:pt>
                <c:pt idx="72661">
                  <c:v>241.665987000033</c:v>
                </c:pt>
                <c:pt idx="72662">
                  <c:v>241.66607899996902</c:v>
                </c:pt>
                <c:pt idx="72663">
                  <c:v>241.675090000171</c:v>
                </c:pt>
                <c:pt idx="72664">
                  <c:v>241.67933799981202</c:v>
                </c:pt>
                <c:pt idx="72665">
                  <c:v>241.68560499992901</c:v>
                </c:pt>
                <c:pt idx="72666">
                  <c:v>241.69561500002598</c:v>
                </c:pt>
                <c:pt idx="72667">
                  <c:v>241.70069999991</c:v>
                </c:pt>
                <c:pt idx="72668">
                  <c:v>241.70140600017399</c:v>
                </c:pt>
                <c:pt idx="72669">
                  <c:v>241.70278100018501</c:v>
                </c:pt>
                <c:pt idx="72670">
                  <c:v>241.703825000058</c:v>
                </c:pt>
                <c:pt idx="72671">
                  <c:v>241.71190400011199</c:v>
                </c:pt>
                <c:pt idx="72672">
                  <c:v>241.71535499999601</c:v>
                </c:pt>
                <c:pt idx="72673">
                  <c:v>241.72473599992298</c:v>
                </c:pt>
                <c:pt idx="72674">
                  <c:v>241.72748299997602</c:v>
                </c:pt>
                <c:pt idx="72675">
                  <c:v>241.72778100000798</c:v>
                </c:pt>
                <c:pt idx="72676">
                  <c:v>241.72848299985998</c:v>
                </c:pt>
                <c:pt idx="72677">
                  <c:v>241.72983500011401</c:v>
                </c:pt>
                <c:pt idx="72678">
                  <c:v>241.73127999983902</c:v>
                </c:pt>
                <c:pt idx="72679">
                  <c:v>241.753174000223</c:v>
                </c:pt>
                <c:pt idx="72680">
                  <c:v>241.753662000064</c:v>
                </c:pt>
                <c:pt idx="72681">
                  <c:v>241.754480000054</c:v>
                </c:pt>
                <c:pt idx="72682">
                  <c:v>241.75521500001099</c:v>
                </c:pt>
                <c:pt idx="72683">
                  <c:v>241.757027999938</c:v>
                </c:pt>
                <c:pt idx="72684">
                  <c:v>241.75765100017</c:v>
                </c:pt>
                <c:pt idx="72685">
                  <c:v>241.758027999821</c:v>
                </c:pt>
                <c:pt idx="72686">
                  <c:v>241.75868100019198</c:v>
                </c:pt>
                <c:pt idx="72687">
                  <c:v>241.75894500012799</c:v>
                </c:pt>
                <c:pt idx="72688">
                  <c:v>241.75991999982199</c:v>
                </c:pt>
                <c:pt idx="72689">
                  <c:v>241.75998100008601</c:v>
                </c:pt>
                <c:pt idx="72690">
                  <c:v>241.76093799997</c:v>
                </c:pt>
                <c:pt idx="72691">
                  <c:v>241.763485999854</c:v>
                </c:pt>
                <c:pt idx="72692">
                  <c:v>241.76385500004397</c:v>
                </c:pt>
                <c:pt idx="72693">
                  <c:v>241.764940999928</c:v>
                </c:pt>
                <c:pt idx="72694">
                  <c:v>241.76509800008699</c:v>
                </c:pt>
                <c:pt idx="72695">
                  <c:v>241.76550599986498</c:v>
                </c:pt>
                <c:pt idx="72696">
                  <c:v>241.76567799986501</c:v>
                </c:pt>
                <c:pt idx="72697">
                  <c:v>241.766419000214</c:v>
                </c:pt>
                <c:pt idx="72698">
                  <c:v>241.76648799993899</c:v>
                </c:pt>
                <c:pt idx="72699">
                  <c:v>241.76655500014002</c:v>
                </c:pt>
                <c:pt idx="72700">
                  <c:v>241.76671099985398</c:v>
                </c:pt>
                <c:pt idx="72701">
                  <c:v>241.76698600012901</c:v>
                </c:pt>
                <c:pt idx="72702">
                  <c:v>241.76709299990699</c:v>
                </c:pt>
                <c:pt idx="72703">
                  <c:v>241.767284000161</c:v>
                </c:pt>
                <c:pt idx="72704">
                  <c:v>241.767437999897</c:v>
                </c:pt>
                <c:pt idx="72705">
                  <c:v>241.76767800008699</c:v>
                </c:pt>
                <c:pt idx="72706">
                  <c:v>241.76777999991802</c:v>
                </c:pt>
                <c:pt idx="72707">
                  <c:v>241.76869900020301</c:v>
                </c:pt>
                <c:pt idx="72708">
                  <c:v>241.77538200001402</c:v>
                </c:pt>
                <c:pt idx="72709">
                  <c:v>241.81095899984899</c:v>
                </c:pt>
                <c:pt idx="72710">
                  <c:v>241.81855500000799</c:v>
                </c:pt>
                <c:pt idx="72711">
                  <c:v>241.82433199985098</c:v>
                </c:pt>
                <c:pt idx="72712">
                  <c:v>241.82511500020999</c:v>
                </c:pt>
                <c:pt idx="72713">
                  <c:v>241.83925699981</c:v>
                </c:pt>
                <c:pt idx="72714">
                  <c:v>241.83983700004299</c:v>
                </c:pt>
                <c:pt idx="72715">
                  <c:v>241.84122899987401</c:v>
                </c:pt>
                <c:pt idx="72716">
                  <c:v>241.84207500002199</c:v>
                </c:pt>
                <c:pt idx="72717">
                  <c:v>241.84236600012801</c:v>
                </c:pt>
                <c:pt idx="72718">
                  <c:v>241.85137799986401</c:v>
                </c:pt>
                <c:pt idx="72719">
                  <c:v>241.85313599991699</c:v>
                </c:pt>
                <c:pt idx="72720">
                  <c:v>241.875353000068</c:v>
                </c:pt>
                <c:pt idx="72721">
                  <c:v>241.87929400022699</c:v>
                </c:pt>
                <c:pt idx="72722">
                  <c:v>241.87992799988899</c:v>
                </c:pt>
                <c:pt idx="72723">
                  <c:v>241.88131800019602</c:v>
                </c:pt>
                <c:pt idx="72724">
                  <c:v>241.88205300015301</c:v>
                </c:pt>
                <c:pt idx="72725">
                  <c:v>241.88213800016399</c:v>
                </c:pt>
                <c:pt idx="72726">
                  <c:v>241.88271399998399</c:v>
                </c:pt>
                <c:pt idx="72727">
                  <c:v>241.883966999921</c:v>
                </c:pt>
                <c:pt idx="72728">
                  <c:v>241.884824999942</c:v>
                </c:pt>
                <c:pt idx="72729">
                  <c:v>241.89324300004898</c:v>
                </c:pt>
                <c:pt idx="72730">
                  <c:v>241.89393300002803</c:v>
                </c:pt>
                <c:pt idx="72731">
                  <c:v>241.89536999983798</c:v>
                </c:pt>
                <c:pt idx="72732">
                  <c:v>241.896273999827</c:v>
                </c:pt>
                <c:pt idx="72733">
                  <c:v>241.90789900012498</c:v>
                </c:pt>
                <c:pt idx="72734">
                  <c:v>241.92731199991599</c:v>
                </c:pt>
                <c:pt idx="72735">
                  <c:v>241.92803599998999</c:v>
                </c:pt>
                <c:pt idx="72736">
                  <c:v>241.929421999884</c:v>
                </c:pt>
                <c:pt idx="72737">
                  <c:v>241.93037900022301</c:v>
                </c:pt>
                <c:pt idx="72738">
                  <c:v>241.93374700007502</c:v>
                </c:pt>
                <c:pt idx="72739">
                  <c:v>241.93948699985401</c:v>
                </c:pt>
                <c:pt idx="72740">
                  <c:v>241.940111000076</c:v>
                </c:pt>
                <c:pt idx="72741">
                  <c:v>241.94057300019199</c:v>
                </c:pt>
                <c:pt idx="72742">
                  <c:v>241.94106100003401</c:v>
                </c:pt>
                <c:pt idx="72743">
                  <c:v>241.94115499994902</c:v>
                </c:pt>
                <c:pt idx="72744">
                  <c:v>241.94180399990699</c:v>
                </c:pt>
                <c:pt idx="72745">
                  <c:v>241.94219899982198</c:v>
                </c:pt>
                <c:pt idx="72746">
                  <c:v>241.94293600021402</c:v>
                </c:pt>
                <c:pt idx="72747">
                  <c:v>241.94911899985502</c:v>
                </c:pt>
                <c:pt idx="72748">
                  <c:v>241.96208600005701</c:v>
                </c:pt>
                <c:pt idx="72749">
                  <c:v>241.97785700016499</c:v>
                </c:pt>
                <c:pt idx="72750">
                  <c:v>241.97848699986898</c:v>
                </c:pt>
                <c:pt idx="72751">
                  <c:v>241.979523999816</c:v>
                </c:pt>
                <c:pt idx="72752">
                  <c:v>241.98030200022899</c:v>
                </c:pt>
                <c:pt idx="72753">
                  <c:v>241.984561000208</c:v>
                </c:pt>
                <c:pt idx="72754">
                  <c:v>241.98530900002802</c:v>
                </c:pt>
                <c:pt idx="72755">
                  <c:v>241.98668200006</c:v>
                </c:pt>
                <c:pt idx="72756">
                  <c:v>241.98686999989101</c:v>
                </c:pt>
                <c:pt idx="72757">
                  <c:v>241.98768299993301</c:v>
                </c:pt>
                <c:pt idx="72758">
                  <c:v>241.99083499979599</c:v>
                </c:pt>
                <c:pt idx="72759">
                  <c:v>241.99158600004</c:v>
                </c:pt>
                <c:pt idx="72760">
                  <c:v>241.99283999996601</c:v>
                </c:pt>
                <c:pt idx="72761">
                  <c:v>241.99379399988101</c:v>
                </c:pt>
                <c:pt idx="72762">
                  <c:v>241.994506000082</c:v>
                </c:pt>
                <c:pt idx="72763">
                  <c:v>241.995111000051</c:v>
                </c:pt>
                <c:pt idx="72764">
                  <c:v>241.996416999882</c:v>
                </c:pt>
                <c:pt idx="72765">
                  <c:v>241.99731399994502</c:v>
                </c:pt>
                <c:pt idx="72766">
                  <c:v>242.02268999988499</c:v>
                </c:pt>
                <c:pt idx="72767">
                  <c:v>242.03638300014001</c:v>
                </c:pt>
                <c:pt idx="72768">
                  <c:v>242.03704000001301</c:v>
                </c:pt>
                <c:pt idx="72769">
                  <c:v>242.03833000001299</c:v>
                </c:pt>
                <c:pt idx="72770">
                  <c:v>242.03925600022501</c:v>
                </c:pt>
                <c:pt idx="72771">
                  <c:v>242.04707499984499</c:v>
                </c:pt>
                <c:pt idx="72772">
                  <c:v>242.04984200014201</c:v>
                </c:pt>
                <c:pt idx="72773">
                  <c:v>242.050332999951</c:v>
                </c:pt>
                <c:pt idx="72774">
                  <c:v>242.051158999856</c:v>
                </c:pt>
                <c:pt idx="72775">
                  <c:v>242.05183599997301</c:v>
                </c:pt>
                <c:pt idx="72776">
                  <c:v>242.05721099997299</c:v>
                </c:pt>
                <c:pt idx="72777">
                  <c:v>242.060777000006</c:v>
                </c:pt>
                <c:pt idx="72778">
                  <c:v>242.06139099987899</c:v>
                </c:pt>
                <c:pt idx="72779">
                  <c:v>242.06259099992099</c:v>
                </c:pt>
                <c:pt idx="72780">
                  <c:v>242.062735000217</c:v>
                </c:pt>
                <c:pt idx="72781">
                  <c:v>242.06327899992098</c:v>
                </c:pt>
                <c:pt idx="72782">
                  <c:v>242.06384499984699</c:v>
                </c:pt>
                <c:pt idx="72783">
                  <c:v>242.06448699987899</c:v>
                </c:pt>
                <c:pt idx="72784">
                  <c:v>242.06526499983701</c:v>
                </c:pt>
                <c:pt idx="72785">
                  <c:v>242.071954000039</c:v>
                </c:pt>
                <c:pt idx="72786">
                  <c:v>242.077464999965</c:v>
                </c:pt>
                <c:pt idx="72787">
                  <c:v>242.08365100002899</c:v>
                </c:pt>
                <c:pt idx="72788">
                  <c:v>242.107376000149</c:v>
                </c:pt>
                <c:pt idx="72789">
                  <c:v>242.10798700005299</c:v>
                </c:pt>
                <c:pt idx="72790">
                  <c:v>242.10927600006397</c:v>
                </c:pt>
                <c:pt idx="72791">
                  <c:v>242.110125000181</c:v>
                </c:pt>
                <c:pt idx="72792">
                  <c:v>242.11360199979001</c:v>
                </c:pt>
                <c:pt idx="72793">
                  <c:v>242.116847000033</c:v>
                </c:pt>
                <c:pt idx="72794">
                  <c:v>242.11746399987501</c:v>
                </c:pt>
                <c:pt idx="72795">
                  <c:v>242.11873000012901</c:v>
                </c:pt>
                <c:pt idx="72796">
                  <c:v>242.11960100001301</c:v>
                </c:pt>
                <c:pt idx="72797">
                  <c:v>242.12054999998099</c:v>
                </c:pt>
                <c:pt idx="72798">
                  <c:v>242.12110500002302</c:v>
                </c:pt>
                <c:pt idx="72799">
                  <c:v>242.12213300006601</c:v>
                </c:pt>
                <c:pt idx="72800">
                  <c:v>242.12280800020301</c:v>
                </c:pt>
                <c:pt idx="72801">
                  <c:v>242.12366900019299</c:v>
                </c:pt>
                <c:pt idx="72802">
                  <c:v>242.12745400018298</c:v>
                </c:pt>
                <c:pt idx="72803">
                  <c:v>242.14269899994099</c:v>
                </c:pt>
                <c:pt idx="72804">
                  <c:v>242.14559800020601</c:v>
                </c:pt>
                <c:pt idx="72805">
                  <c:v>242.14619199983599</c:v>
                </c:pt>
                <c:pt idx="72806">
                  <c:v>242.147466999995</c:v>
                </c:pt>
                <c:pt idx="72807">
                  <c:v>242.14837799991</c:v>
                </c:pt>
                <c:pt idx="72808">
                  <c:v>242.15326600005901</c:v>
                </c:pt>
                <c:pt idx="72809">
                  <c:v>242.15390200015398</c:v>
                </c:pt>
                <c:pt idx="72810">
                  <c:v>242.15488900017499</c:v>
                </c:pt>
                <c:pt idx="72811">
                  <c:v>242.156007000176</c:v>
                </c:pt>
                <c:pt idx="72812">
                  <c:v>242.17030899990201</c:v>
                </c:pt>
                <c:pt idx="72813">
                  <c:v>242.17092700018799</c:v>
                </c:pt>
                <c:pt idx="72814">
                  <c:v>242.17192400010299</c:v>
                </c:pt>
                <c:pt idx="72815">
                  <c:v>242.17283300003999</c:v>
                </c:pt>
                <c:pt idx="72816">
                  <c:v>242.17369600000799</c:v>
                </c:pt>
                <c:pt idx="72817">
                  <c:v>242.17806600017801</c:v>
                </c:pt>
                <c:pt idx="72818">
                  <c:v>242.18951500006301</c:v>
                </c:pt>
                <c:pt idx="72819">
                  <c:v>242.190249000032</c:v>
                </c:pt>
                <c:pt idx="72820">
                  <c:v>242.191571000148</c:v>
                </c:pt>
                <c:pt idx="72821">
                  <c:v>242.192581999916</c:v>
                </c:pt>
                <c:pt idx="72822">
                  <c:v>242.19710199986301</c:v>
                </c:pt>
                <c:pt idx="72823">
                  <c:v>242.19748299992702</c:v>
                </c:pt>
                <c:pt idx="72824">
                  <c:v>242.19825099998999</c:v>
                </c:pt>
                <c:pt idx="72825">
                  <c:v>242.19870700017</c:v>
                </c:pt>
                <c:pt idx="72826">
                  <c:v>242.20245000014901</c:v>
                </c:pt>
                <c:pt idx="72827">
                  <c:v>242.203071999938</c:v>
                </c:pt>
                <c:pt idx="72828">
                  <c:v>242.20428299986401</c:v>
                </c:pt>
                <c:pt idx="72829">
                  <c:v>242.20512200008602</c:v>
                </c:pt>
                <c:pt idx="72830">
                  <c:v>242.20697900000201</c:v>
                </c:pt>
                <c:pt idx="72831">
                  <c:v>242.218941999908</c:v>
                </c:pt>
                <c:pt idx="72832">
                  <c:v>242.230553999888</c:v>
                </c:pt>
                <c:pt idx="72833">
                  <c:v>242.23638300009</c:v>
                </c:pt>
                <c:pt idx="72834">
                  <c:v>242.23703500001599</c:v>
                </c:pt>
                <c:pt idx="72835">
                  <c:v>242.23818700011103</c:v>
                </c:pt>
                <c:pt idx="72836">
                  <c:v>242.238799999995</c:v>
                </c:pt>
                <c:pt idx="72837">
                  <c:v>242.23911699982602</c:v>
                </c:pt>
                <c:pt idx="72838">
                  <c:v>242.24554200009098</c:v>
                </c:pt>
                <c:pt idx="72839">
                  <c:v>242.24614600007001</c:v>
                </c:pt>
                <c:pt idx="72840">
                  <c:v>242.24732799984801</c:v>
                </c:pt>
                <c:pt idx="72841">
                  <c:v>242.24821300003799</c:v>
                </c:pt>
                <c:pt idx="72842">
                  <c:v>242.25292700020799</c:v>
                </c:pt>
                <c:pt idx="72843">
                  <c:v>242.25569899999698</c:v>
                </c:pt>
                <c:pt idx="72844">
                  <c:v>242.25629400007099</c:v>
                </c:pt>
                <c:pt idx="72845">
                  <c:v>242.25748199978599</c:v>
                </c:pt>
                <c:pt idx="72846">
                  <c:v>242.25826400015598</c:v>
                </c:pt>
                <c:pt idx="72847">
                  <c:v>242.26821299998798</c:v>
                </c:pt>
                <c:pt idx="72848">
                  <c:v>242.280419000053</c:v>
                </c:pt>
                <c:pt idx="72849">
                  <c:v>242.29476299979001</c:v>
                </c:pt>
                <c:pt idx="72850">
                  <c:v>242.297417999907</c:v>
                </c:pt>
                <c:pt idx="72851">
                  <c:v>242.29800500006601</c:v>
                </c:pt>
                <c:pt idx="72852">
                  <c:v>242.29922199992799</c:v>
                </c:pt>
                <c:pt idx="72853">
                  <c:v>242.29997100019301</c:v>
                </c:pt>
                <c:pt idx="72854">
                  <c:v>242.30628499981299</c:v>
                </c:pt>
                <c:pt idx="72855">
                  <c:v>242.33290499978401</c:v>
                </c:pt>
                <c:pt idx="72856">
                  <c:v>242.33339700003799</c:v>
                </c:pt>
                <c:pt idx="72857">
                  <c:v>242.33427699982701</c:v>
                </c:pt>
                <c:pt idx="72858">
                  <c:v>242.33489900007001</c:v>
                </c:pt>
                <c:pt idx="72859">
                  <c:v>242.33492399980599</c:v>
                </c:pt>
                <c:pt idx="72860">
                  <c:v>242.33535499979499</c:v>
                </c:pt>
                <c:pt idx="72861">
                  <c:v>242.33607899986899</c:v>
                </c:pt>
                <c:pt idx="72862">
                  <c:v>242.33689899983798</c:v>
                </c:pt>
                <c:pt idx="72863">
                  <c:v>242.34308299992298</c:v>
                </c:pt>
                <c:pt idx="72864">
                  <c:v>242.345331999786</c:v>
                </c:pt>
                <c:pt idx="72865">
                  <c:v>242.34983399992402</c:v>
                </c:pt>
                <c:pt idx="72866">
                  <c:v>242.350443999839</c:v>
                </c:pt>
                <c:pt idx="72867">
                  <c:v>242.35164499987098</c:v>
                </c:pt>
                <c:pt idx="72868">
                  <c:v>242.35250099991302</c:v>
                </c:pt>
                <c:pt idx="72869">
                  <c:v>242.35347800003998</c:v>
                </c:pt>
                <c:pt idx="72870">
                  <c:v>242.35414699978699</c:v>
                </c:pt>
                <c:pt idx="72871">
                  <c:v>242.35538899983999</c:v>
                </c:pt>
                <c:pt idx="72872">
                  <c:v>242.35629199983998</c:v>
                </c:pt>
                <c:pt idx="72873">
                  <c:v>242.39430899979101</c:v>
                </c:pt>
                <c:pt idx="72874">
                  <c:v>242.39681200015102</c:v>
                </c:pt>
                <c:pt idx="72875">
                  <c:v>242.397524999887</c:v>
                </c:pt>
                <c:pt idx="72876">
                  <c:v>242.398003999824</c:v>
                </c:pt>
                <c:pt idx="72877">
                  <c:v>242.39869700022598</c:v>
                </c:pt>
                <c:pt idx="72878">
                  <c:v>242.39887800013</c:v>
                </c:pt>
                <c:pt idx="72879">
                  <c:v>242.40004600005702</c:v>
                </c:pt>
                <c:pt idx="72880">
                  <c:v>242.40022300000399</c:v>
                </c:pt>
                <c:pt idx="72881">
                  <c:v>242.40088699980302</c:v>
                </c:pt>
                <c:pt idx="72882">
                  <c:v>242.407578999973</c:v>
                </c:pt>
                <c:pt idx="72883">
                  <c:v>242.40823399986698</c:v>
                </c:pt>
                <c:pt idx="72884">
                  <c:v>242.409375000079</c:v>
                </c:pt>
                <c:pt idx="72885">
                  <c:v>242.41020999988899</c:v>
                </c:pt>
                <c:pt idx="72886">
                  <c:v>242.41178000011101</c:v>
                </c:pt>
                <c:pt idx="72887">
                  <c:v>242.41482800016399</c:v>
                </c:pt>
                <c:pt idx="72888">
                  <c:v>242.41542199979401</c:v>
                </c:pt>
                <c:pt idx="72889">
                  <c:v>242.41668900003702</c:v>
                </c:pt>
                <c:pt idx="72890">
                  <c:v>242.41759699998502</c:v>
                </c:pt>
                <c:pt idx="72891">
                  <c:v>242.424392999964</c:v>
                </c:pt>
                <c:pt idx="72892">
                  <c:v>242.46027900016901</c:v>
                </c:pt>
                <c:pt idx="72893">
                  <c:v>242.461433999778</c:v>
                </c:pt>
                <c:pt idx="72894">
                  <c:v>242.46328500021201</c:v>
                </c:pt>
                <c:pt idx="72895">
                  <c:v>242.46495999977898</c:v>
                </c:pt>
                <c:pt idx="72896">
                  <c:v>242.465420999906</c:v>
                </c:pt>
                <c:pt idx="72897">
                  <c:v>242.46558599997999</c:v>
                </c:pt>
                <c:pt idx="72898">
                  <c:v>242.46615499987399</c:v>
                </c:pt>
                <c:pt idx="72899">
                  <c:v>242.466767000223</c:v>
                </c:pt>
                <c:pt idx="72900">
                  <c:v>242.469323000023</c:v>
                </c:pt>
                <c:pt idx="72901">
                  <c:v>242.46989699986401</c:v>
                </c:pt>
                <c:pt idx="72902">
                  <c:v>242.47105599988498</c:v>
                </c:pt>
                <c:pt idx="72903">
                  <c:v>242.471774000023</c:v>
                </c:pt>
                <c:pt idx="72904">
                  <c:v>242.47471599983299</c:v>
                </c:pt>
                <c:pt idx="72905">
                  <c:v>242.475342000034</c:v>
                </c:pt>
                <c:pt idx="72906">
                  <c:v>242.47653600014002</c:v>
                </c:pt>
                <c:pt idx="72907">
                  <c:v>242.477285999939</c:v>
                </c:pt>
                <c:pt idx="72908">
                  <c:v>242.47798499982301</c:v>
                </c:pt>
                <c:pt idx="72909">
                  <c:v>242.47871599982301</c:v>
                </c:pt>
                <c:pt idx="72910">
                  <c:v>242.48001500018199</c:v>
                </c:pt>
                <c:pt idx="72911">
                  <c:v>242.48092500010898</c:v>
                </c:pt>
                <c:pt idx="72912">
                  <c:v>242.48583100006701</c:v>
                </c:pt>
                <c:pt idx="72913">
                  <c:v>242.48620700018299</c:v>
                </c:pt>
                <c:pt idx="72914">
                  <c:v>242.48718099988699</c:v>
                </c:pt>
                <c:pt idx="72915">
                  <c:v>242.48739399990799</c:v>
                </c:pt>
                <c:pt idx="72916">
                  <c:v>242.488029000014</c:v>
                </c:pt>
                <c:pt idx="72917">
                  <c:v>242.48821099990801</c:v>
                </c:pt>
                <c:pt idx="72918">
                  <c:v>242.48913100018399</c:v>
                </c:pt>
                <c:pt idx="72919">
                  <c:v>242.48928799988698</c:v>
                </c:pt>
                <c:pt idx="72920">
                  <c:v>242.49004800003601</c:v>
                </c:pt>
                <c:pt idx="72921">
                  <c:v>242.490405999888</c:v>
                </c:pt>
                <c:pt idx="72922">
                  <c:v>242.49102100020502</c:v>
                </c:pt>
                <c:pt idx="72923">
                  <c:v>242.49123199979201</c:v>
                </c:pt>
                <c:pt idx="72924">
                  <c:v>242.491698999856</c:v>
                </c:pt>
                <c:pt idx="72925">
                  <c:v>242.49288400005702</c:v>
                </c:pt>
                <c:pt idx="72926">
                  <c:v>242.493064999962</c:v>
                </c:pt>
                <c:pt idx="72927">
                  <c:v>242.49317100020502</c:v>
                </c:pt>
                <c:pt idx="72928">
                  <c:v>242.49357200005701</c:v>
                </c:pt>
                <c:pt idx="72929">
                  <c:v>242.494106999856</c:v>
                </c:pt>
                <c:pt idx="72930">
                  <c:v>242.494344000078</c:v>
                </c:pt>
                <c:pt idx="72931">
                  <c:v>242.494439999973</c:v>
                </c:pt>
                <c:pt idx="72932">
                  <c:v>242.49513599988799</c:v>
                </c:pt>
                <c:pt idx="72933">
                  <c:v>242.49515400015198</c:v>
                </c:pt>
                <c:pt idx="72934">
                  <c:v>242.49520100011</c:v>
                </c:pt>
                <c:pt idx="72935">
                  <c:v>242.49528100017397</c:v>
                </c:pt>
                <c:pt idx="72936">
                  <c:v>242.49534699993001</c:v>
                </c:pt>
                <c:pt idx="72937">
                  <c:v>242.49541200015301</c:v>
                </c:pt>
                <c:pt idx="72938">
                  <c:v>242.495488999793</c:v>
                </c:pt>
                <c:pt idx="72939">
                  <c:v>242.495895000047</c:v>
                </c:pt>
                <c:pt idx="72940">
                  <c:v>242.49653500009998</c:v>
                </c:pt>
                <c:pt idx="72941">
                  <c:v>242.49691200020598</c:v>
                </c:pt>
                <c:pt idx="72942">
                  <c:v>242.49726000016298</c:v>
                </c:pt>
                <c:pt idx="72943">
                  <c:v>242.498184999931</c:v>
                </c:pt>
                <c:pt idx="72944">
                  <c:v>242.49869100003701</c:v>
                </c:pt>
                <c:pt idx="72945">
                  <c:v>242.51333800020799</c:v>
                </c:pt>
                <c:pt idx="72946">
                  <c:v>242.513964999943</c:v>
                </c:pt>
                <c:pt idx="72947">
                  <c:v>242.51512000000702</c:v>
                </c:pt>
                <c:pt idx="72948">
                  <c:v>242.51600300021801</c:v>
                </c:pt>
                <c:pt idx="72949">
                  <c:v>242.525438000029</c:v>
                </c:pt>
                <c:pt idx="72950">
                  <c:v>242.526116000135</c:v>
                </c:pt>
                <c:pt idx="72951">
                  <c:v>242.52736200014601</c:v>
                </c:pt>
                <c:pt idx="72952">
                  <c:v>242.52866999995601</c:v>
                </c:pt>
                <c:pt idx="72953">
                  <c:v>242.53801199983999</c:v>
                </c:pt>
                <c:pt idx="72954">
                  <c:v>242.53842000007299</c:v>
                </c:pt>
                <c:pt idx="72955">
                  <c:v>242.53933599993601</c:v>
                </c:pt>
                <c:pt idx="72956">
                  <c:v>242.53989799990401</c:v>
                </c:pt>
                <c:pt idx="72957">
                  <c:v>242.540639999788</c:v>
                </c:pt>
                <c:pt idx="72958">
                  <c:v>242.54949599981001</c:v>
                </c:pt>
                <c:pt idx="72959">
                  <c:v>242.550592000043</c:v>
                </c:pt>
                <c:pt idx="72960">
                  <c:v>242.55883500018098</c:v>
                </c:pt>
                <c:pt idx="72961">
                  <c:v>242.55918600010699</c:v>
                </c:pt>
                <c:pt idx="72962">
                  <c:v>242.57801200019401</c:v>
                </c:pt>
                <c:pt idx="72963">
                  <c:v>242.596451999816</c:v>
                </c:pt>
                <c:pt idx="72964">
                  <c:v>242.59708499994298</c:v>
                </c:pt>
                <c:pt idx="72965">
                  <c:v>242.59813300022799</c:v>
                </c:pt>
                <c:pt idx="72966">
                  <c:v>242.598948999784</c:v>
                </c:pt>
                <c:pt idx="72967">
                  <c:v>242.604713000218</c:v>
                </c:pt>
                <c:pt idx="72968">
                  <c:v>242.605362000176</c:v>
                </c:pt>
                <c:pt idx="72969">
                  <c:v>242.60657600007099</c:v>
                </c:pt>
                <c:pt idx="72970">
                  <c:v>242.607577999933</c:v>
                </c:pt>
                <c:pt idx="72971">
                  <c:v>242.614165999839</c:v>
                </c:pt>
                <c:pt idx="72972">
                  <c:v>242.61974899991398</c:v>
                </c:pt>
                <c:pt idx="72973">
                  <c:v>242.62042800000901</c:v>
                </c:pt>
                <c:pt idx="72974">
                  <c:v>242.621761999998</c:v>
                </c:pt>
                <c:pt idx="72975">
                  <c:v>242.62259399983998</c:v>
                </c:pt>
                <c:pt idx="72976">
                  <c:v>242.62267999983999</c:v>
                </c:pt>
                <c:pt idx="72977">
                  <c:v>242.62325800009398</c:v>
                </c:pt>
                <c:pt idx="72978">
                  <c:v>242.62447799992498</c:v>
                </c:pt>
                <c:pt idx="72979">
                  <c:v>242.62539900018902</c:v>
                </c:pt>
                <c:pt idx="72980">
                  <c:v>242.62627999996701</c:v>
                </c:pt>
                <c:pt idx="72981">
                  <c:v>242.64271599986299</c:v>
                </c:pt>
                <c:pt idx="72982">
                  <c:v>242.64336499982102</c:v>
                </c:pt>
                <c:pt idx="72983">
                  <c:v>242.64494599992702</c:v>
                </c:pt>
                <c:pt idx="72984">
                  <c:v>242.645384999832</c:v>
                </c:pt>
                <c:pt idx="72985">
                  <c:v>242.64609200008601</c:v>
                </c:pt>
                <c:pt idx="72986">
                  <c:v>242.64662199993802</c:v>
                </c:pt>
                <c:pt idx="72987">
                  <c:v>242.65343900015</c:v>
                </c:pt>
                <c:pt idx="72988">
                  <c:v>242.65395000020303</c:v>
                </c:pt>
                <c:pt idx="72989">
                  <c:v>242.65502500020301</c:v>
                </c:pt>
                <c:pt idx="72990">
                  <c:v>242.65573200000199</c:v>
                </c:pt>
                <c:pt idx="72991">
                  <c:v>242.661705000045</c:v>
                </c:pt>
                <c:pt idx="72992">
                  <c:v>242.66406600008801</c:v>
                </c:pt>
                <c:pt idx="72993">
                  <c:v>242.66505800005601</c:v>
                </c:pt>
                <c:pt idx="72994">
                  <c:v>242.66558099998201</c:v>
                </c:pt>
                <c:pt idx="72995">
                  <c:v>242.66640099995101</c:v>
                </c:pt>
                <c:pt idx="72996">
                  <c:v>242.66700399994002</c:v>
                </c:pt>
                <c:pt idx="72997">
                  <c:v>242.677832000026</c:v>
                </c:pt>
                <c:pt idx="72998">
                  <c:v>242.691468999964</c:v>
                </c:pt>
                <c:pt idx="72999">
                  <c:v>242.69202699997498</c:v>
                </c:pt>
                <c:pt idx="73000">
                  <c:v>242.699638999965</c:v>
                </c:pt>
                <c:pt idx="73001">
                  <c:v>242.70032999993398</c:v>
                </c:pt>
                <c:pt idx="73002">
                  <c:v>242.70158499984899</c:v>
                </c:pt>
                <c:pt idx="73003">
                  <c:v>242.70253099984899</c:v>
                </c:pt>
                <c:pt idx="73004">
                  <c:v>242.702777999966</c:v>
                </c:pt>
                <c:pt idx="73005">
                  <c:v>242.70354400005002</c:v>
                </c:pt>
                <c:pt idx="73006">
                  <c:v>242.70488199999801</c:v>
                </c:pt>
                <c:pt idx="73007">
                  <c:v>242.706428000019</c:v>
                </c:pt>
                <c:pt idx="73008">
                  <c:v>242.709252000167</c:v>
                </c:pt>
                <c:pt idx="73009">
                  <c:v>242.71003600006199</c:v>
                </c:pt>
                <c:pt idx="73010">
                  <c:v>242.711221999798</c:v>
                </c:pt>
                <c:pt idx="73011">
                  <c:v>242.71205300010402</c:v>
                </c:pt>
                <c:pt idx="73012">
                  <c:v>242.72059299983002</c:v>
                </c:pt>
                <c:pt idx="73013">
                  <c:v>242.720900000222</c:v>
                </c:pt>
                <c:pt idx="73014">
                  <c:v>242.72241400012697</c:v>
                </c:pt>
                <c:pt idx="73015">
                  <c:v>242.724844999884</c:v>
                </c:pt>
                <c:pt idx="73016">
                  <c:v>242.72523399986301</c:v>
                </c:pt>
                <c:pt idx="73017">
                  <c:v>242.72587399991599</c:v>
                </c:pt>
                <c:pt idx="73018">
                  <c:v>242.72680600006399</c:v>
                </c:pt>
                <c:pt idx="73019">
                  <c:v>242.733038000096</c:v>
                </c:pt>
                <c:pt idx="73020">
                  <c:v>242.73339699993801</c:v>
                </c:pt>
                <c:pt idx="73021">
                  <c:v>242.73413299988499</c:v>
                </c:pt>
                <c:pt idx="73022">
                  <c:v>242.73476200005399</c:v>
                </c:pt>
                <c:pt idx="73023">
                  <c:v>242.73717799996999</c:v>
                </c:pt>
                <c:pt idx="73024">
                  <c:v>242.737811000097</c:v>
                </c:pt>
                <c:pt idx="73025">
                  <c:v>242.73908799978</c:v>
                </c:pt>
                <c:pt idx="73026">
                  <c:v>242.739996000182</c:v>
                </c:pt>
                <c:pt idx="73027">
                  <c:v>242.743238999992</c:v>
                </c:pt>
                <c:pt idx="73028">
                  <c:v>242.743521000193</c:v>
                </c:pt>
                <c:pt idx="73029">
                  <c:v>242.74404300012901</c:v>
                </c:pt>
                <c:pt idx="73030">
                  <c:v>242.74447900006601</c:v>
                </c:pt>
                <c:pt idx="73031">
                  <c:v>242.75391999981298</c:v>
                </c:pt>
                <c:pt idx="73032">
                  <c:v>242.754815999887</c:v>
                </c:pt>
                <c:pt idx="73033">
                  <c:v>242.78037200019699</c:v>
                </c:pt>
                <c:pt idx="73034">
                  <c:v>242.78618600010299</c:v>
                </c:pt>
                <c:pt idx="73035">
                  <c:v>242.79082600014499</c:v>
                </c:pt>
                <c:pt idx="73036">
                  <c:v>242.80028000020999</c:v>
                </c:pt>
                <c:pt idx="73037">
                  <c:v>242.80047599995601</c:v>
                </c:pt>
                <c:pt idx="73038">
                  <c:v>242.82729000014999</c:v>
                </c:pt>
                <c:pt idx="73039">
                  <c:v>242.82802400011798</c:v>
                </c:pt>
                <c:pt idx="73040">
                  <c:v>242.828393999843</c:v>
                </c:pt>
                <c:pt idx="73041">
                  <c:v>242.82871500008602</c:v>
                </c:pt>
                <c:pt idx="73042">
                  <c:v>242.82915200001298</c:v>
                </c:pt>
                <c:pt idx="73043">
                  <c:v>242.82926300020301</c:v>
                </c:pt>
                <c:pt idx="73044">
                  <c:v>242.82934599978</c:v>
                </c:pt>
                <c:pt idx="73045">
                  <c:v>242.830239999875</c:v>
                </c:pt>
                <c:pt idx="73046">
                  <c:v>242.83027499996001</c:v>
                </c:pt>
                <c:pt idx="73047">
                  <c:v>242.831025000214</c:v>
                </c:pt>
                <c:pt idx="73048">
                  <c:v>242.84975599994098</c:v>
                </c:pt>
                <c:pt idx="73049">
                  <c:v>242.85879499984699</c:v>
                </c:pt>
                <c:pt idx="73050">
                  <c:v>242.859319000217</c:v>
                </c:pt>
                <c:pt idx="73051">
                  <c:v>242.86031000019602</c:v>
                </c:pt>
                <c:pt idx="73052">
                  <c:v>242.86108800015398</c:v>
                </c:pt>
                <c:pt idx="73053">
                  <c:v>242.866808000144</c:v>
                </c:pt>
                <c:pt idx="73054">
                  <c:v>242.86722099986898</c:v>
                </c:pt>
                <c:pt idx="73055">
                  <c:v>242.86805300016499</c:v>
                </c:pt>
                <c:pt idx="73056">
                  <c:v>242.86856400021802</c:v>
                </c:pt>
                <c:pt idx="73057">
                  <c:v>242.87580200007099</c:v>
                </c:pt>
                <c:pt idx="73058">
                  <c:v>242.90275000021202</c:v>
                </c:pt>
                <c:pt idx="73059">
                  <c:v>242.92054999978001</c:v>
                </c:pt>
                <c:pt idx="73060">
                  <c:v>242.92110399983298</c:v>
                </c:pt>
                <c:pt idx="73061">
                  <c:v>242.92229100001299</c:v>
                </c:pt>
                <c:pt idx="73062">
                  <c:v>242.923101000087</c:v>
                </c:pt>
                <c:pt idx="73063">
                  <c:v>242.923308000172</c:v>
                </c:pt>
                <c:pt idx="73064">
                  <c:v>242.93228499982399</c:v>
                </c:pt>
                <c:pt idx="73065">
                  <c:v>242.93276700018299</c:v>
                </c:pt>
                <c:pt idx="73066">
                  <c:v>242.93371100020502</c:v>
                </c:pt>
                <c:pt idx="73067">
                  <c:v>242.934876000163</c:v>
                </c:pt>
                <c:pt idx="73068">
                  <c:v>242.935704000046</c:v>
                </c:pt>
                <c:pt idx="73069">
                  <c:v>242.95042099993199</c:v>
                </c:pt>
                <c:pt idx="73070">
                  <c:v>242.951845999868</c:v>
                </c:pt>
                <c:pt idx="73071">
                  <c:v>242.95250000022799</c:v>
                </c:pt>
                <c:pt idx="73072">
                  <c:v>242.95363300007</c:v>
                </c:pt>
                <c:pt idx="73073">
                  <c:v>242.954422999901</c:v>
                </c:pt>
                <c:pt idx="73074">
                  <c:v>242.96481600003901</c:v>
                </c:pt>
                <c:pt idx="73075">
                  <c:v>242.96546300001799</c:v>
                </c:pt>
                <c:pt idx="73076">
                  <c:v>242.96671299998701</c:v>
                </c:pt>
                <c:pt idx="73077">
                  <c:v>242.967622999913</c:v>
                </c:pt>
                <c:pt idx="73078">
                  <c:v>242.974169999797</c:v>
                </c:pt>
                <c:pt idx="73079">
                  <c:v>242.97824399991399</c:v>
                </c:pt>
                <c:pt idx="73080">
                  <c:v>242.97892100003</c:v>
                </c:pt>
                <c:pt idx="73081">
                  <c:v>242.980226999861</c:v>
                </c:pt>
                <c:pt idx="73082">
                  <c:v>242.98102800003099</c:v>
                </c:pt>
                <c:pt idx="73083">
                  <c:v>243.000293000022</c:v>
                </c:pt>
                <c:pt idx="73084">
                  <c:v>243.00659299979</c:v>
                </c:pt>
                <c:pt idx="73085">
                  <c:v>243.031517999952</c:v>
                </c:pt>
                <c:pt idx="73086">
                  <c:v>243.03277699982499</c:v>
                </c:pt>
                <c:pt idx="73087">
                  <c:v>243.03342499979399</c:v>
                </c:pt>
                <c:pt idx="73088">
                  <c:v>243.03468700009</c:v>
                </c:pt>
                <c:pt idx="73089">
                  <c:v>243.035625000175</c:v>
                </c:pt>
                <c:pt idx="73090">
                  <c:v>243.03989300005901</c:v>
                </c:pt>
                <c:pt idx="73091">
                  <c:v>243.04042499989001</c:v>
                </c:pt>
                <c:pt idx="73092">
                  <c:v>243.04123599995299</c:v>
                </c:pt>
                <c:pt idx="73093">
                  <c:v>243.04212800006999</c:v>
                </c:pt>
                <c:pt idx="73094">
                  <c:v>243.04965100009201</c:v>
                </c:pt>
                <c:pt idx="73095">
                  <c:v>243.05795400005002</c:v>
                </c:pt>
                <c:pt idx="73096">
                  <c:v>243.05854600015599</c:v>
                </c:pt>
                <c:pt idx="73097">
                  <c:v>243.05971100011399</c:v>
                </c:pt>
                <c:pt idx="73098">
                  <c:v>243.060566000167</c:v>
                </c:pt>
                <c:pt idx="73099">
                  <c:v>243.06429299986101</c:v>
                </c:pt>
                <c:pt idx="73100">
                  <c:v>243.06491300012499</c:v>
                </c:pt>
                <c:pt idx="73101">
                  <c:v>243.06618699984</c:v>
                </c:pt>
                <c:pt idx="73102">
                  <c:v>243.067095999776</c:v>
                </c:pt>
                <c:pt idx="73103">
                  <c:v>243.08688300016001</c:v>
                </c:pt>
                <c:pt idx="73104">
                  <c:v>243.10959900003499</c:v>
                </c:pt>
                <c:pt idx="73105">
                  <c:v>243.114066000089</c:v>
                </c:pt>
                <c:pt idx="73106">
                  <c:v>243.11457400017301</c:v>
                </c:pt>
                <c:pt idx="73107">
                  <c:v>243.11545599994099</c:v>
                </c:pt>
                <c:pt idx="73108">
                  <c:v>243.11613600002599</c:v>
                </c:pt>
                <c:pt idx="73109">
                  <c:v>243.11954199993102</c:v>
                </c:pt>
                <c:pt idx="73110">
                  <c:v>243.13638800003901</c:v>
                </c:pt>
                <c:pt idx="73111">
                  <c:v>243.139758999859</c:v>
                </c:pt>
                <c:pt idx="73112">
                  <c:v>243.14001299990099</c:v>
                </c:pt>
                <c:pt idx="73113">
                  <c:v>243.14008400006</c:v>
                </c:pt>
                <c:pt idx="73114">
                  <c:v>243.14070899981701</c:v>
                </c:pt>
                <c:pt idx="73115">
                  <c:v>243.14190299992299</c:v>
                </c:pt>
                <c:pt idx="73116">
                  <c:v>243.14236100008199</c:v>
                </c:pt>
                <c:pt idx="73117">
                  <c:v>243.14261200015599</c:v>
                </c:pt>
                <c:pt idx="73118">
                  <c:v>243.14277800021898</c:v>
                </c:pt>
                <c:pt idx="73119">
                  <c:v>243.14354399984899</c:v>
                </c:pt>
                <c:pt idx="73120">
                  <c:v>243.14374999994399</c:v>
                </c:pt>
                <c:pt idx="73121">
                  <c:v>243.145269999786</c:v>
                </c:pt>
                <c:pt idx="73122">
                  <c:v>243.145432999881</c:v>
                </c:pt>
                <c:pt idx="73123">
                  <c:v>243.14612699981799</c:v>
                </c:pt>
                <c:pt idx="73124">
                  <c:v>243.146305000209</c:v>
                </c:pt>
                <c:pt idx="73125">
                  <c:v>243.14850900009301</c:v>
                </c:pt>
                <c:pt idx="73126">
                  <c:v>243.14874599985998</c:v>
                </c:pt>
                <c:pt idx="73127">
                  <c:v>243.14962100015597</c:v>
                </c:pt>
                <c:pt idx="73128">
                  <c:v>243.149686999913</c:v>
                </c:pt>
                <c:pt idx="73129">
                  <c:v>243.14975700008199</c:v>
                </c:pt>
                <c:pt idx="73130">
                  <c:v>243.14982299983902</c:v>
                </c:pt>
                <c:pt idx="73131">
                  <c:v>243.14988500009301</c:v>
                </c:pt>
                <c:pt idx="73132">
                  <c:v>243.15008299981801</c:v>
                </c:pt>
                <c:pt idx="73133">
                  <c:v>243.15053999998702</c:v>
                </c:pt>
                <c:pt idx="73134">
                  <c:v>243.151415999818</c:v>
                </c:pt>
                <c:pt idx="73135">
                  <c:v>243.151992000093</c:v>
                </c:pt>
                <c:pt idx="73136">
                  <c:v>243.15229600006199</c:v>
                </c:pt>
                <c:pt idx="73137">
                  <c:v>243.15271500017801</c:v>
                </c:pt>
                <c:pt idx="73138">
                  <c:v>243.15328200009301</c:v>
                </c:pt>
                <c:pt idx="73139">
                  <c:v>243.17845199993801</c:v>
                </c:pt>
                <c:pt idx="73140">
                  <c:v>243.17880299986402</c:v>
                </c:pt>
                <c:pt idx="73141">
                  <c:v>243.179185999906</c:v>
                </c:pt>
                <c:pt idx="73142">
                  <c:v>243.18056799984299</c:v>
                </c:pt>
                <c:pt idx="73143">
                  <c:v>243.18156600020302</c:v>
                </c:pt>
                <c:pt idx="73144">
                  <c:v>243.18310299986402</c:v>
                </c:pt>
                <c:pt idx="73145">
                  <c:v>243.183735000002</c:v>
                </c:pt>
                <c:pt idx="73146">
                  <c:v>243.184784999812</c:v>
                </c:pt>
                <c:pt idx="73147">
                  <c:v>243.18566600004399</c:v>
                </c:pt>
                <c:pt idx="73148">
                  <c:v>243.21058299983599</c:v>
                </c:pt>
                <c:pt idx="73149">
                  <c:v>243.21472900010099</c:v>
                </c:pt>
                <c:pt idx="73150">
                  <c:v>243.21879499984701</c:v>
                </c:pt>
                <c:pt idx="73151">
                  <c:v>243.21946700001698</c:v>
                </c:pt>
                <c:pt idx="73152">
                  <c:v>243.22074500014401</c:v>
                </c:pt>
                <c:pt idx="73153">
                  <c:v>243.22154199990101</c:v>
                </c:pt>
                <c:pt idx="73154">
                  <c:v>243.221597000228</c:v>
                </c:pt>
                <c:pt idx="73155">
                  <c:v>243.222174000038</c:v>
                </c:pt>
                <c:pt idx="73156">
                  <c:v>243.223339999985</c:v>
                </c:pt>
                <c:pt idx="73157">
                  <c:v>243.22427200013399</c:v>
                </c:pt>
                <c:pt idx="73158">
                  <c:v>243.26272100006398</c:v>
                </c:pt>
                <c:pt idx="73159">
                  <c:v>243.29098999987701</c:v>
                </c:pt>
                <c:pt idx="73160">
                  <c:v>243.29166899997199</c:v>
                </c:pt>
                <c:pt idx="73161">
                  <c:v>243.29290200012099</c:v>
                </c:pt>
                <c:pt idx="73162">
                  <c:v>243.293859999994</c:v>
                </c:pt>
                <c:pt idx="73163">
                  <c:v>243.30169199993099</c:v>
                </c:pt>
                <c:pt idx="73164">
                  <c:v>243.30233199998401</c:v>
                </c:pt>
                <c:pt idx="73165">
                  <c:v>243.30348800003702</c:v>
                </c:pt>
                <c:pt idx="73166">
                  <c:v>243.304401999921</c:v>
                </c:pt>
                <c:pt idx="73167">
                  <c:v>243.30574099985799</c:v>
                </c:pt>
                <c:pt idx="73168">
                  <c:v>243.30783100003799</c:v>
                </c:pt>
                <c:pt idx="73169">
                  <c:v>243.311729000197</c:v>
                </c:pt>
                <c:pt idx="73170">
                  <c:v>243.31245800021802</c:v>
                </c:pt>
                <c:pt idx="73171">
                  <c:v>243.31363300007001</c:v>
                </c:pt>
                <c:pt idx="73172">
                  <c:v>243.31449400005999</c:v>
                </c:pt>
                <c:pt idx="73173">
                  <c:v>243.319058999986</c:v>
                </c:pt>
                <c:pt idx="73174">
                  <c:v>243.31969600007099</c:v>
                </c:pt>
                <c:pt idx="73175">
                  <c:v>243.320847000177</c:v>
                </c:pt>
                <c:pt idx="73176">
                  <c:v>243.321704000209</c:v>
                </c:pt>
                <c:pt idx="73177">
                  <c:v>243.32294599980699</c:v>
                </c:pt>
                <c:pt idx="73178">
                  <c:v>243.32350299982801</c:v>
                </c:pt>
                <c:pt idx="73179">
                  <c:v>243.32444899982801</c:v>
                </c:pt>
                <c:pt idx="73180">
                  <c:v>243.32504699987098</c:v>
                </c:pt>
                <c:pt idx="73181">
                  <c:v>243.336787999851</c:v>
                </c:pt>
                <c:pt idx="73182">
                  <c:v>243.33745100011501</c:v>
                </c:pt>
                <c:pt idx="73183">
                  <c:v>243.33872199986197</c:v>
                </c:pt>
                <c:pt idx="73184">
                  <c:v>243.33968600012599</c:v>
                </c:pt>
                <c:pt idx="73185">
                  <c:v>243.340577999788</c:v>
                </c:pt>
                <c:pt idx="73186">
                  <c:v>243.34099299994702</c:v>
                </c:pt>
                <c:pt idx="73187">
                  <c:v>243.34102400007299</c:v>
                </c:pt>
                <c:pt idx="73188">
                  <c:v>243.34160399985097</c:v>
                </c:pt>
                <c:pt idx="73189">
                  <c:v>243.34177299988301</c:v>
                </c:pt>
                <c:pt idx="73190">
                  <c:v>243.34232299997799</c:v>
                </c:pt>
                <c:pt idx="73191">
                  <c:v>243.34248600007399</c:v>
                </c:pt>
                <c:pt idx="73192">
                  <c:v>243.343621999883</c:v>
                </c:pt>
                <c:pt idx="73193">
                  <c:v>243.35229700000102</c:v>
                </c:pt>
                <c:pt idx="73194">
                  <c:v>243.355501000223</c:v>
                </c:pt>
                <c:pt idx="73195">
                  <c:v>243.35630199993801</c:v>
                </c:pt>
                <c:pt idx="73196">
                  <c:v>243.37107700011899</c:v>
                </c:pt>
                <c:pt idx="73197">
                  <c:v>243.38273600005701</c:v>
                </c:pt>
                <c:pt idx="73198">
                  <c:v>243.39620999990001</c:v>
                </c:pt>
                <c:pt idx="73199">
                  <c:v>243.39892099987901</c:v>
                </c:pt>
                <c:pt idx="73200">
                  <c:v>243.403873999795</c:v>
                </c:pt>
                <c:pt idx="73201">
                  <c:v>243.40450999989102</c:v>
                </c:pt>
                <c:pt idx="73202">
                  <c:v>243.40511399987</c:v>
                </c:pt>
                <c:pt idx="73203">
                  <c:v>243.406220999986</c:v>
                </c:pt>
                <c:pt idx="73204">
                  <c:v>243.40701800019801</c:v>
                </c:pt>
                <c:pt idx="73205">
                  <c:v>243.41297099999699</c:v>
                </c:pt>
                <c:pt idx="73206">
                  <c:v>243.412974999955</c:v>
                </c:pt>
                <c:pt idx="73207">
                  <c:v>243.445092999991</c:v>
                </c:pt>
                <c:pt idx="73208">
                  <c:v>243.45357799984401</c:v>
                </c:pt>
                <c:pt idx="73209">
                  <c:v>243.46056200010898</c:v>
                </c:pt>
                <c:pt idx="73210">
                  <c:v>243.46111900013</c:v>
                </c:pt>
                <c:pt idx="73211">
                  <c:v>243.462153000109</c:v>
                </c:pt>
                <c:pt idx="73212">
                  <c:v>243.462848000035</c:v>
                </c:pt>
                <c:pt idx="73213">
                  <c:v>243.46804400011001</c:v>
                </c:pt>
                <c:pt idx="73214">
                  <c:v>243.468837999898</c:v>
                </c:pt>
                <c:pt idx="73215">
                  <c:v>243.47021699986701</c:v>
                </c:pt>
                <c:pt idx="73216">
                  <c:v>243.47123300003599</c:v>
                </c:pt>
                <c:pt idx="73217">
                  <c:v>243.47381500001498</c:v>
                </c:pt>
                <c:pt idx="73218">
                  <c:v>243.48057199995301</c:v>
                </c:pt>
                <c:pt idx="73219">
                  <c:v>243.48934699992202</c:v>
                </c:pt>
                <c:pt idx="73220">
                  <c:v>243.48998499999601</c:v>
                </c:pt>
                <c:pt idx="73221">
                  <c:v>243.491162999816</c:v>
                </c:pt>
                <c:pt idx="73222">
                  <c:v>243.49200999995398</c:v>
                </c:pt>
                <c:pt idx="73223">
                  <c:v>243.50973799982899</c:v>
                </c:pt>
                <c:pt idx="73224">
                  <c:v>243.51048400012499</c:v>
                </c:pt>
                <c:pt idx="73225">
                  <c:v>243.511477000083</c:v>
                </c:pt>
                <c:pt idx="73226">
                  <c:v>243.51167499980801</c:v>
                </c:pt>
                <c:pt idx="73227">
                  <c:v>243.512533999819</c:v>
                </c:pt>
                <c:pt idx="73228">
                  <c:v>243.53395199977899</c:v>
                </c:pt>
                <c:pt idx="73229">
                  <c:v>243.53460600013901</c:v>
                </c:pt>
                <c:pt idx="73230">
                  <c:v>243.53594200010699</c:v>
                </c:pt>
                <c:pt idx="73231">
                  <c:v>243.53690299994901</c:v>
                </c:pt>
                <c:pt idx="73232">
                  <c:v>243.53774900009699</c:v>
                </c:pt>
                <c:pt idx="73233">
                  <c:v>243.55700100022599</c:v>
                </c:pt>
                <c:pt idx="73234">
                  <c:v>243.557257999782</c:v>
                </c:pt>
                <c:pt idx="73235">
                  <c:v>243.55786600017299</c:v>
                </c:pt>
                <c:pt idx="73236">
                  <c:v>243.559104999803</c:v>
                </c:pt>
                <c:pt idx="73237">
                  <c:v>243.559908999941</c:v>
                </c:pt>
                <c:pt idx="73238">
                  <c:v>243.57119500018501</c:v>
                </c:pt>
                <c:pt idx="73239">
                  <c:v>243.579692999901</c:v>
                </c:pt>
                <c:pt idx="73240">
                  <c:v>243.58024899993299</c:v>
                </c:pt>
                <c:pt idx="73241">
                  <c:v>243.58112299978501</c:v>
                </c:pt>
                <c:pt idx="73242">
                  <c:v>243.581716999869</c:v>
                </c:pt>
                <c:pt idx="73243">
                  <c:v>243.584961000124</c:v>
                </c:pt>
                <c:pt idx="73244">
                  <c:v>243.585578999955</c:v>
                </c:pt>
                <c:pt idx="73245">
                  <c:v>243.586674000198</c:v>
                </c:pt>
                <c:pt idx="73246">
                  <c:v>243.58744499977499</c:v>
                </c:pt>
                <c:pt idx="73247">
                  <c:v>243.58819999997601</c:v>
                </c:pt>
                <c:pt idx="73248">
                  <c:v>243.59210800002899</c:v>
                </c:pt>
                <c:pt idx="73249">
                  <c:v>243.592755000008</c:v>
                </c:pt>
                <c:pt idx="73250">
                  <c:v>243.593927999882</c:v>
                </c:pt>
                <c:pt idx="73251">
                  <c:v>243.59474499988201</c:v>
                </c:pt>
                <c:pt idx="73252">
                  <c:v>243.62638699994901</c:v>
                </c:pt>
                <c:pt idx="73253">
                  <c:v>243.63678899999201</c:v>
                </c:pt>
                <c:pt idx="73254">
                  <c:v>243.64786900014201</c:v>
                </c:pt>
                <c:pt idx="73255">
                  <c:v>243.65496200016401</c:v>
                </c:pt>
                <c:pt idx="73256">
                  <c:v>243.65939200015399</c:v>
                </c:pt>
                <c:pt idx="73257">
                  <c:v>243.66006099990003</c:v>
                </c:pt>
                <c:pt idx="73258">
                  <c:v>243.66108499998501</c:v>
                </c:pt>
                <c:pt idx="73259">
                  <c:v>243.66228799999499</c:v>
                </c:pt>
                <c:pt idx="73260">
                  <c:v>243.68531099980802</c:v>
                </c:pt>
                <c:pt idx="73261">
                  <c:v>243.68605200015699</c:v>
                </c:pt>
                <c:pt idx="73262">
                  <c:v>243.68672599985001</c:v>
                </c:pt>
                <c:pt idx="73263">
                  <c:v>243.68801299988201</c:v>
                </c:pt>
                <c:pt idx="73264">
                  <c:v>243.68892399979799</c:v>
                </c:pt>
                <c:pt idx="73265">
                  <c:v>243.71044800000101</c:v>
                </c:pt>
                <c:pt idx="73266">
                  <c:v>243.71080499986402</c:v>
                </c:pt>
                <c:pt idx="73267">
                  <c:v>243.711356999938</c:v>
                </c:pt>
                <c:pt idx="73268">
                  <c:v>243.71184199981099</c:v>
                </c:pt>
                <c:pt idx="73269">
                  <c:v>243.72870900015101</c:v>
                </c:pt>
                <c:pt idx="73270">
                  <c:v>243.72894299994999</c:v>
                </c:pt>
                <c:pt idx="73271">
                  <c:v>243.729355000141</c:v>
                </c:pt>
                <c:pt idx="73272">
                  <c:v>243.73053299996099</c:v>
                </c:pt>
                <c:pt idx="73273">
                  <c:v>243.731444999866</c:v>
                </c:pt>
                <c:pt idx="73274">
                  <c:v>243.73944299986698</c:v>
                </c:pt>
                <c:pt idx="73275">
                  <c:v>243.74009900020599</c:v>
                </c:pt>
                <c:pt idx="73276">
                  <c:v>243.74114200008898</c:v>
                </c:pt>
                <c:pt idx="73277">
                  <c:v>243.74199100020599</c:v>
                </c:pt>
                <c:pt idx="73278">
                  <c:v>243.75243499980499</c:v>
                </c:pt>
                <c:pt idx="73279">
                  <c:v>243.76024399998599</c:v>
                </c:pt>
                <c:pt idx="73280">
                  <c:v>243.76092200009199</c:v>
                </c:pt>
                <c:pt idx="73281">
                  <c:v>243.76235899990201</c:v>
                </c:pt>
                <c:pt idx="73282">
                  <c:v>243.763297999976</c:v>
                </c:pt>
                <c:pt idx="73283">
                  <c:v>243.772680999882</c:v>
                </c:pt>
                <c:pt idx="73284">
                  <c:v>243.77330800007201</c:v>
                </c:pt>
                <c:pt idx="73285">
                  <c:v>243.77451600003002</c:v>
                </c:pt>
                <c:pt idx="73286">
                  <c:v>243.775074000041</c:v>
                </c:pt>
                <c:pt idx="73287">
                  <c:v>243.77530799983998</c:v>
                </c:pt>
                <c:pt idx="73288">
                  <c:v>243.77929899992498</c:v>
                </c:pt>
                <c:pt idx="73289">
                  <c:v>243.79636499998</c:v>
                </c:pt>
                <c:pt idx="73290">
                  <c:v>243.82340800002501</c:v>
                </c:pt>
                <c:pt idx="73291">
                  <c:v>243.82397399995099</c:v>
                </c:pt>
                <c:pt idx="73292">
                  <c:v>243.82490000016298</c:v>
                </c:pt>
                <c:pt idx="73293">
                  <c:v>243.825647999983</c:v>
                </c:pt>
                <c:pt idx="73294">
                  <c:v>243.826689999878</c:v>
                </c:pt>
                <c:pt idx="73295">
                  <c:v>243.82733199990901</c:v>
                </c:pt>
                <c:pt idx="73296">
                  <c:v>243.827784000131</c:v>
                </c:pt>
                <c:pt idx="73297">
                  <c:v>243.828750999909</c:v>
                </c:pt>
                <c:pt idx="73298">
                  <c:v>243.82968600002599</c:v>
                </c:pt>
                <c:pt idx="73299">
                  <c:v>243.83211599979401</c:v>
                </c:pt>
                <c:pt idx="73300">
                  <c:v>243.832760999794</c:v>
                </c:pt>
                <c:pt idx="73301">
                  <c:v>243.833472999995</c:v>
                </c:pt>
                <c:pt idx="73302">
                  <c:v>243.834787000196</c:v>
                </c:pt>
                <c:pt idx="73303">
                  <c:v>243.83571999987899</c:v>
                </c:pt>
                <c:pt idx="73304">
                  <c:v>243.84773600013398</c:v>
                </c:pt>
                <c:pt idx="73305">
                  <c:v>243.848300000081</c:v>
                </c:pt>
                <c:pt idx="73306">
                  <c:v>243.84929899997499</c:v>
                </c:pt>
                <c:pt idx="73307">
                  <c:v>243.85013600021898</c:v>
                </c:pt>
                <c:pt idx="73308">
                  <c:v>243.88864299999099</c:v>
                </c:pt>
                <c:pt idx="73309">
                  <c:v>243.89320499994901</c:v>
                </c:pt>
                <c:pt idx="73310">
                  <c:v>243.89963800012902</c:v>
                </c:pt>
                <c:pt idx="73311">
                  <c:v>243.91421400014201</c:v>
                </c:pt>
                <c:pt idx="73312">
                  <c:v>243.92187300009002</c:v>
                </c:pt>
                <c:pt idx="73313">
                  <c:v>243.92255800012202</c:v>
                </c:pt>
                <c:pt idx="73314">
                  <c:v>243.92383399981497</c:v>
                </c:pt>
                <c:pt idx="73315">
                  <c:v>243.92478199979399</c:v>
                </c:pt>
                <c:pt idx="73316">
                  <c:v>243.95053499983902</c:v>
                </c:pt>
                <c:pt idx="73317">
                  <c:v>243.95120700000899</c:v>
                </c:pt>
                <c:pt idx="73318">
                  <c:v>243.95251599980801</c:v>
                </c:pt>
                <c:pt idx="73319">
                  <c:v>243.95346600022</c:v>
                </c:pt>
                <c:pt idx="73320">
                  <c:v>243.96676600008499</c:v>
                </c:pt>
                <c:pt idx="73321">
                  <c:v>243.96731500018998</c:v>
                </c:pt>
                <c:pt idx="73322">
                  <c:v>243.96842699979902</c:v>
                </c:pt>
                <c:pt idx="73323">
                  <c:v>243.969268</c:v>
                </c:pt>
                <c:pt idx="73324">
                  <c:v>243.97192100013802</c:v>
                </c:pt>
                <c:pt idx="73325">
                  <c:v>243.972564000159</c:v>
                </c:pt>
                <c:pt idx="73326">
                  <c:v>243.973738000022</c:v>
                </c:pt>
                <c:pt idx="73327">
                  <c:v>243.97448799982101</c:v>
                </c:pt>
                <c:pt idx="73328">
                  <c:v>243.99266599994002</c:v>
                </c:pt>
                <c:pt idx="73329">
                  <c:v>243.99302299980198</c:v>
                </c:pt>
                <c:pt idx="73330">
                  <c:v>243.993704999866</c:v>
                </c:pt>
                <c:pt idx="73331">
                  <c:v>243.99390100006698</c:v>
                </c:pt>
                <c:pt idx="73332">
                  <c:v>243.99416799997198</c:v>
                </c:pt>
                <c:pt idx="73333">
                  <c:v>244.00940499981499</c:v>
                </c:pt>
                <c:pt idx="73334">
                  <c:v>244.010142000206</c:v>
                </c:pt>
                <c:pt idx="73335">
                  <c:v>244.01135800007901</c:v>
                </c:pt>
                <c:pt idx="73336">
                  <c:v>244.012630999804</c:v>
                </c:pt>
                <c:pt idx="73337">
                  <c:v>244.017079000059</c:v>
                </c:pt>
                <c:pt idx="73338">
                  <c:v>244.02517099997499</c:v>
                </c:pt>
                <c:pt idx="73339">
                  <c:v>244.02558400015499</c:v>
                </c:pt>
                <c:pt idx="73340">
                  <c:v>244.02622600018702</c:v>
                </c:pt>
                <c:pt idx="73341">
                  <c:v>244.02733599981701</c:v>
                </c:pt>
                <c:pt idx="73342">
                  <c:v>244.028463000177</c:v>
                </c:pt>
                <c:pt idx="73343">
                  <c:v>244.03880999989201</c:v>
                </c:pt>
                <c:pt idx="73344">
                  <c:v>244.04726900002001</c:v>
                </c:pt>
                <c:pt idx="73345">
                  <c:v>244.04791200004101</c:v>
                </c:pt>
                <c:pt idx="73346">
                  <c:v>244.04921199993601</c:v>
                </c:pt>
                <c:pt idx="73347">
                  <c:v>244.05008099984101</c:v>
                </c:pt>
                <c:pt idx="73348">
                  <c:v>244.05406300002102</c:v>
                </c:pt>
                <c:pt idx="73349">
                  <c:v>244.054740000137</c:v>
                </c:pt>
                <c:pt idx="73350">
                  <c:v>244.056142999852</c:v>
                </c:pt>
                <c:pt idx="73351">
                  <c:v>244.05743599982</c:v>
                </c:pt>
                <c:pt idx="73352">
                  <c:v>244.05749800007399</c:v>
                </c:pt>
                <c:pt idx="73353">
                  <c:v>244.066069999917</c:v>
                </c:pt>
                <c:pt idx="73354">
                  <c:v>244.06674200008601</c:v>
                </c:pt>
                <c:pt idx="73355">
                  <c:v>244.06721400009701</c:v>
                </c:pt>
                <c:pt idx="73356">
                  <c:v>244.06775899979002</c:v>
                </c:pt>
                <c:pt idx="73357">
                  <c:v>244.06807900004398</c:v>
                </c:pt>
                <c:pt idx="73358">
                  <c:v>244.06875000022399</c:v>
                </c:pt>
                <c:pt idx="73359">
                  <c:v>244.068932000118</c:v>
                </c:pt>
                <c:pt idx="73360">
                  <c:v>244.069529000171</c:v>
                </c:pt>
                <c:pt idx="73361">
                  <c:v>244.09832399987798</c:v>
                </c:pt>
                <c:pt idx="73362">
                  <c:v>244.10966699997499</c:v>
                </c:pt>
                <c:pt idx="73363">
                  <c:v>244.11008900005902</c:v>
                </c:pt>
                <c:pt idx="73364">
                  <c:v>244.11084099983702</c:v>
                </c:pt>
                <c:pt idx="73365">
                  <c:v>244.11143599991101</c:v>
                </c:pt>
                <c:pt idx="73366">
                  <c:v>244.117688000187</c:v>
                </c:pt>
                <c:pt idx="73367">
                  <c:v>244.123774999934</c:v>
                </c:pt>
                <c:pt idx="73368">
                  <c:v>244.12621700003001</c:v>
                </c:pt>
                <c:pt idx="73369">
                  <c:v>244.12670599985998</c:v>
                </c:pt>
                <c:pt idx="73370">
                  <c:v>244.12762700012499</c:v>
                </c:pt>
                <c:pt idx="73371">
                  <c:v>244.12829099992399</c:v>
                </c:pt>
                <c:pt idx="73372">
                  <c:v>244.12995800003</c:v>
                </c:pt>
                <c:pt idx="73373">
                  <c:v>244.157262000044</c:v>
                </c:pt>
                <c:pt idx="73374">
                  <c:v>244.16406199998099</c:v>
                </c:pt>
                <c:pt idx="73375">
                  <c:v>244.16459299982301</c:v>
                </c:pt>
                <c:pt idx="73376">
                  <c:v>244.16579199987601</c:v>
                </c:pt>
                <c:pt idx="73377">
                  <c:v>244.16666300021402</c:v>
                </c:pt>
                <c:pt idx="73378">
                  <c:v>244.16688400015101</c:v>
                </c:pt>
                <c:pt idx="73379">
                  <c:v>244.16701900008698</c:v>
                </c:pt>
                <c:pt idx="73380">
                  <c:v>244.16762900000302</c:v>
                </c:pt>
                <c:pt idx="73381">
                  <c:v>244.16867799982302</c:v>
                </c:pt>
                <c:pt idx="73382">
                  <c:v>244.16958099982301</c:v>
                </c:pt>
                <c:pt idx="73383">
                  <c:v>244.17777999997199</c:v>
                </c:pt>
                <c:pt idx="73384">
                  <c:v>244.179048000205</c:v>
                </c:pt>
                <c:pt idx="73385">
                  <c:v>244.179643999814</c:v>
                </c:pt>
                <c:pt idx="73386">
                  <c:v>244.180984000195</c:v>
                </c:pt>
                <c:pt idx="73387">
                  <c:v>244.18185200011001</c:v>
                </c:pt>
                <c:pt idx="73388">
                  <c:v>244.19087800015399</c:v>
                </c:pt>
                <c:pt idx="73389">
                  <c:v>244.19117600018501</c:v>
                </c:pt>
                <c:pt idx="73390">
                  <c:v>244.19124599990002</c:v>
                </c:pt>
                <c:pt idx="73391">
                  <c:v>244.19148700008</c:v>
                </c:pt>
                <c:pt idx="73392">
                  <c:v>244.19185299984699</c:v>
                </c:pt>
                <c:pt idx="73393">
                  <c:v>244.19205899994199</c:v>
                </c:pt>
                <c:pt idx="73394">
                  <c:v>244.19240199995301</c:v>
                </c:pt>
                <c:pt idx="73395">
                  <c:v>244.19261599996298</c:v>
                </c:pt>
                <c:pt idx="73396">
                  <c:v>244.19345200021698</c:v>
                </c:pt>
                <c:pt idx="73397">
                  <c:v>244.19923999994299</c:v>
                </c:pt>
                <c:pt idx="73398">
                  <c:v>244.19927700000599</c:v>
                </c:pt>
                <c:pt idx="73399">
                  <c:v>244.20000200007001</c:v>
                </c:pt>
                <c:pt idx="73400">
                  <c:v>244.20000300005901</c:v>
                </c:pt>
                <c:pt idx="73401">
                  <c:v>244.20126299992199</c:v>
                </c:pt>
                <c:pt idx="73402">
                  <c:v>244.20139699986899</c:v>
                </c:pt>
                <c:pt idx="73403">
                  <c:v>244.20165599985901</c:v>
                </c:pt>
                <c:pt idx="73404">
                  <c:v>244.202264999785</c:v>
                </c:pt>
                <c:pt idx="73405">
                  <c:v>244.20495100002802</c:v>
                </c:pt>
                <c:pt idx="73406">
                  <c:v>244.20527800020798</c:v>
                </c:pt>
                <c:pt idx="73407">
                  <c:v>244.21074200017699</c:v>
                </c:pt>
                <c:pt idx="73408">
                  <c:v>244.211189999987</c:v>
                </c:pt>
                <c:pt idx="73409">
                  <c:v>244.21307700003999</c:v>
                </c:pt>
                <c:pt idx="73410">
                  <c:v>244.213347999902</c:v>
                </c:pt>
                <c:pt idx="73411">
                  <c:v>244.21477799978598</c:v>
                </c:pt>
                <c:pt idx="73412">
                  <c:v>244.21489399992402</c:v>
                </c:pt>
                <c:pt idx="73413">
                  <c:v>244.21500800008198</c:v>
                </c:pt>
                <c:pt idx="73414">
                  <c:v>244.21512199978599</c:v>
                </c:pt>
                <c:pt idx="73415">
                  <c:v>244.21522200009301</c:v>
                </c:pt>
                <c:pt idx="73416">
                  <c:v>244.216295000114</c:v>
                </c:pt>
                <c:pt idx="73417">
                  <c:v>244.216900000083</c:v>
                </c:pt>
                <c:pt idx="73418">
                  <c:v>244.21796600017802</c:v>
                </c:pt>
                <c:pt idx="73419">
                  <c:v>244.21905300005099</c:v>
                </c:pt>
                <c:pt idx="73420">
                  <c:v>244.21980299985</c:v>
                </c:pt>
                <c:pt idx="73421">
                  <c:v>244.222904999787</c:v>
                </c:pt>
                <c:pt idx="73422">
                  <c:v>244.22328099990401</c:v>
                </c:pt>
                <c:pt idx="73423">
                  <c:v>244.22399800005201</c:v>
                </c:pt>
                <c:pt idx="73424">
                  <c:v>244.22417499999898</c:v>
                </c:pt>
                <c:pt idx="73425">
                  <c:v>244.22475900018901</c:v>
                </c:pt>
                <c:pt idx="73426">
                  <c:v>244.22491899986198</c:v>
                </c:pt>
                <c:pt idx="73427">
                  <c:v>244.22791100005202</c:v>
                </c:pt>
                <c:pt idx="73428">
                  <c:v>244.228203000147</c:v>
                </c:pt>
                <c:pt idx="73429">
                  <c:v>244.229151000126</c:v>
                </c:pt>
                <c:pt idx="73430">
                  <c:v>244.22934099993603</c:v>
                </c:pt>
                <c:pt idx="73431">
                  <c:v>244.230116999915</c:v>
                </c:pt>
                <c:pt idx="73432">
                  <c:v>244.23018600009502</c:v>
                </c:pt>
                <c:pt idx="73433">
                  <c:v>244.23025399983001</c:v>
                </c:pt>
                <c:pt idx="73434">
                  <c:v>244.230315000095</c:v>
                </c:pt>
                <c:pt idx="73435">
                  <c:v>244.23037999986198</c:v>
                </c:pt>
                <c:pt idx="73436">
                  <c:v>244.23112500016902</c:v>
                </c:pt>
                <c:pt idx="73437">
                  <c:v>244.231461999788</c:v>
                </c:pt>
                <c:pt idx="73438">
                  <c:v>244.23176199979901</c:v>
                </c:pt>
                <c:pt idx="73439">
                  <c:v>244.232308999926</c:v>
                </c:pt>
                <c:pt idx="73440">
                  <c:v>244.23277899995801</c:v>
                </c:pt>
                <c:pt idx="73441">
                  <c:v>244.24197000007501</c:v>
                </c:pt>
                <c:pt idx="73442">
                  <c:v>244.24211499990599</c:v>
                </c:pt>
                <c:pt idx="73443">
                  <c:v>244.242454999948</c:v>
                </c:pt>
                <c:pt idx="73444">
                  <c:v>244.243234999885</c:v>
                </c:pt>
                <c:pt idx="73445">
                  <c:v>244.243865000044</c:v>
                </c:pt>
                <c:pt idx="73446">
                  <c:v>244.25210199979099</c:v>
                </c:pt>
                <c:pt idx="73447">
                  <c:v>244.26975500000398</c:v>
                </c:pt>
                <c:pt idx="73448">
                  <c:v>244.271257000036</c:v>
                </c:pt>
                <c:pt idx="73449">
                  <c:v>244.27199999990901</c:v>
                </c:pt>
                <c:pt idx="73450">
                  <c:v>244.27346299989901</c:v>
                </c:pt>
                <c:pt idx="73451">
                  <c:v>244.274479000068</c:v>
                </c:pt>
                <c:pt idx="73452">
                  <c:v>244.277869000143</c:v>
                </c:pt>
                <c:pt idx="73453">
                  <c:v>244.27851000018501</c:v>
                </c:pt>
                <c:pt idx="73454">
                  <c:v>244.27965799986799</c:v>
                </c:pt>
                <c:pt idx="73455">
                  <c:v>244.280520999836</c:v>
                </c:pt>
                <c:pt idx="73456">
                  <c:v>244.29186399993301</c:v>
                </c:pt>
                <c:pt idx="73457">
                  <c:v>244.298851000166</c:v>
                </c:pt>
                <c:pt idx="73458">
                  <c:v>244.30757500022</c:v>
                </c:pt>
                <c:pt idx="73459">
                  <c:v>244.31779599990401</c:v>
                </c:pt>
                <c:pt idx="73460">
                  <c:v>244.31867400016901</c:v>
                </c:pt>
                <c:pt idx="73461">
                  <c:v>244.327970000085</c:v>
                </c:pt>
                <c:pt idx="73462">
                  <c:v>244.32865000017</c:v>
                </c:pt>
                <c:pt idx="73463">
                  <c:v>244.32888899991599</c:v>
                </c:pt>
                <c:pt idx="73464">
                  <c:v>244.32961499996901</c:v>
                </c:pt>
                <c:pt idx="73465">
                  <c:v>244.329728000138</c:v>
                </c:pt>
                <c:pt idx="73466">
                  <c:v>244.33049299977898</c:v>
                </c:pt>
                <c:pt idx="73467">
                  <c:v>244.33091899982099</c:v>
                </c:pt>
                <c:pt idx="73468">
                  <c:v>244.33189499995899</c:v>
                </c:pt>
                <c:pt idx="73469">
                  <c:v>244.34289500004499</c:v>
                </c:pt>
                <c:pt idx="73470">
                  <c:v>244.34323000014001</c:v>
                </c:pt>
                <c:pt idx="73471">
                  <c:v>244.343845000003</c:v>
                </c:pt>
                <c:pt idx="73472">
                  <c:v>244.34433799979101</c:v>
                </c:pt>
                <c:pt idx="73473">
                  <c:v>244.345662999876</c:v>
                </c:pt>
                <c:pt idx="73474">
                  <c:v>244.34968100013</c:v>
                </c:pt>
                <c:pt idx="73475">
                  <c:v>244.35206599991901</c:v>
                </c:pt>
                <c:pt idx="73476">
                  <c:v>244.35245099994</c:v>
                </c:pt>
                <c:pt idx="73477">
                  <c:v>244.35276599979201</c:v>
                </c:pt>
                <c:pt idx="73478">
                  <c:v>244.35285500021499</c:v>
                </c:pt>
                <c:pt idx="73479">
                  <c:v>244.35399000003599</c:v>
                </c:pt>
                <c:pt idx="73480">
                  <c:v>244.35399200001402</c:v>
                </c:pt>
                <c:pt idx="73481">
                  <c:v>244.35479600015199</c:v>
                </c:pt>
                <c:pt idx="73482">
                  <c:v>244.35479800013101</c:v>
                </c:pt>
                <c:pt idx="73483">
                  <c:v>244.38384599989101</c:v>
                </c:pt>
                <c:pt idx="73484">
                  <c:v>244.386381999902</c:v>
                </c:pt>
                <c:pt idx="73485">
                  <c:v>244.38701400003902</c:v>
                </c:pt>
                <c:pt idx="73486">
                  <c:v>244.38820200020899</c:v>
                </c:pt>
                <c:pt idx="73487">
                  <c:v>244.38906800014499</c:v>
                </c:pt>
                <c:pt idx="73488">
                  <c:v>244.39192699992401</c:v>
                </c:pt>
                <c:pt idx="73489">
                  <c:v>244.395365999935</c:v>
                </c:pt>
                <c:pt idx="73490">
                  <c:v>244.397124999977</c:v>
                </c:pt>
                <c:pt idx="73491">
                  <c:v>244.41465200015901</c:v>
                </c:pt>
                <c:pt idx="73492">
                  <c:v>244.42048399987399</c:v>
                </c:pt>
                <c:pt idx="73493">
                  <c:v>244.423665999875</c:v>
                </c:pt>
                <c:pt idx="73494">
                  <c:v>244.42414499981101</c:v>
                </c:pt>
                <c:pt idx="73495">
                  <c:v>244.42504899980102</c:v>
                </c:pt>
                <c:pt idx="73496">
                  <c:v>244.425770999896</c:v>
                </c:pt>
                <c:pt idx="73497">
                  <c:v>244.433670000034</c:v>
                </c:pt>
                <c:pt idx="73498">
                  <c:v>244.43915199981299</c:v>
                </c:pt>
                <c:pt idx="73499">
                  <c:v>244.440398999813</c:v>
                </c:pt>
                <c:pt idx="73500">
                  <c:v>244.45344500009</c:v>
                </c:pt>
                <c:pt idx="73501">
                  <c:v>244.461130000217</c:v>
                </c:pt>
                <c:pt idx="73502">
                  <c:v>244.46162000003801</c:v>
                </c:pt>
                <c:pt idx="73503">
                  <c:v>244.46244699993198</c:v>
                </c:pt>
                <c:pt idx="73504">
                  <c:v>244.46305999981601</c:v>
                </c:pt>
                <c:pt idx="73505">
                  <c:v>244.46574000012299</c:v>
                </c:pt>
                <c:pt idx="73506">
                  <c:v>244.466239999837</c:v>
                </c:pt>
                <c:pt idx="73507">
                  <c:v>244.46685800012298</c:v>
                </c:pt>
                <c:pt idx="73508">
                  <c:v>244.46720500009098</c:v>
                </c:pt>
                <c:pt idx="73509">
                  <c:v>244.46792099979498</c:v>
                </c:pt>
                <c:pt idx="73510">
                  <c:v>244.47646599992299</c:v>
                </c:pt>
                <c:pt idx="73511">
                  <c:v>244.4895980002</c:v>
                </c:pt>
                <c:pt idx="73512">
                  <c:v>244.49107999998799</c:v>
                </c:pt>
                <c:pt idx="73513">
                  <c:v>244.49144500022101</c:v>
                </c:pt>
                <c:pt idx="73514">
                  <c:v>244.49201900006301</c:v>
                </c:pt>
                <c:pt idx="73515">
                  <c:v>244.49249700001002</c:v>
                </c:pt>
                <c:pt idx="73516">
                  <c:v>244.52205699981201</c:v>
                </c:pt>
                <c:pt idx="73517">
                  <c:v>244.528619999982</c:v>
                </c:pt>
                <c:pt idx="73518">
                  <c:v>244.55054999998501</c:v>
                </c:pt>
                <c:pt idx="73519">
                  <c:v>244.55102699994299</c:v>
                </c:pt>
                <c:pt idx="73520">
                  <c:v>244.55188399997402</c:v>
                </c:pt>
                <c:pt idx="73521">
                  <c:v>244.552526000006</c:v>
                </c:pt>
                <c:pt idx="73522">
                  <c:v>244.560539999838</c:v>
                </c:pt>
                <c:pt idx="73523">
                  <c:v>244.56371099995499</c:v>
                </c:pt>
                <c:pt idx="73524">
                  <c:v>244.587489999958</c:v>
                </c:pt>
                <c:pt idx="73525">
                  <c:v>244.58811500016901</c:v>
                </c:pt>
                <c:pt idx="73526">
                  <c:v>244.58930299988401</c:v>
                </c:pt>
                <c:pt idx="73527">
                  <c:v>244.58956099988401</c:v>
                </c:pt>
                <c:pt idx="73528">
                  <c:v>244.59050699988401</c:v>
                </c:pt>
                <c:pt idx="73529">
                  <c:v>244.60290400020301</c:v>
                </c:pt>
                <c:pt idx="73530">
                  <c:v>244.603489999917</c:v>
                </c:pt>
                <c:pt idx="73531">
                  <c:v>244.60460299996998</c:v>
                </c:pt>
                <c:pt idx="73532">
                  <c:v>244.60547599983298</c:v>
                </c:pt>
                <c:pt idx="73533">
                  <c:v>244.61145099985501</c:v>
                </c:pt>
                <c:pt idx="73534">
                  <c:v>244.612201000109</c:v>
                </c:pt>
                <c:pt idx="73535">
                  <c:v>244.61338699984401</c:v>
                </c:pt>
                <c:pt idx="73536">
                  <c:v>244.61433699980199</c:v>
                </c:pt>
                <c:pt idx="73537">
                  <c:v>244.62073099994001</c:v>
                </c:pt>
                <c:pt idx="73538">
                  <c:v>244.62742100013199</c:v>
                </c:pt>
                <c:pt idx="73539">
                  <c:v>244.63155800003702</c:v>
                </c:pt>
                <c:pt idx="73540">
                  <c:v>244.632183999783</c:v>
                </c:pt>
                <c:pt idx="73541">
                  <c:v>244.63336500002598</c:v>
                </c:pt>
                <c:pt idx="73542">
                  <c:v>244.63420399979401</c:v>
                </c:pt>
                <c:pt idx="73543">
                  <c:v>244.65116600003901</c:v>
                </c:pt>
                <c:pt idx="73544">
                  <c:v>244.67645300001001</c:v>
                </c:pt>
                <c:pt idx="73545">
                  <c:v>244.681102999948</c:v>
                </c:pt>
                <c:pt idx="73546">
                  <c:v>244.68788800004398</c:v>
                </c:pt>
                <c:pt idx="73547">
                  <c:v>244.688511999811</c:v>
                </c:pt>
                <c:pt idx="73548">
                  <c:v>244.689619999917</c:v>
                </c:pt>
                <c:pt idx="73549">
                  <c:v>244.689662999917</c:v>
                </c:pt>
                <c:pt idx="73550">
                  <c:v>244.69028200019198</c:v>
                </c:pt>
                <c:pt idx="73551">
                  <c:v>244.690521999928</c:v>
                </c:pt>
                <c:pt idx="73552">
                  <c:v>244.69148500020302</c:v>
                </c:pt>
                <c:pt idx="73553">
                  <c:v>244.69241699989598</c:v>
                </c:pt>
                <c:pt idx="73554">
                  <c:v>244.70141199981299</c:v>
                </c:pt>
                <c:pt idx="73555">
                  <c:v>244.708532000004</c:v>
                </c:pt>
                <c:pt idx="73556">
                  <c:v>244.709205000162</c:v>
                </c:pt>
                <c:pt idx="73557">
                  <c:v>244.71056799984501</c:v>
                </c:pt>
                <c:pt idx="73558">
                  <c:v>244.711413999993</c:v>
                </c:pt>
                <c:pt idx="73559">
                  <c:v>244.711507999909</c:v>
                </c:pt>
                <c:pt idx="73560">
                  <c:v>244.712061999962</c:v>
                </c:pt>
                <c:pt idx="73561">
                  <c:v>244.71252600005701</c:v>
                </c:pt>
                <c:pt idx="73562">
                  <c:v>244.713216000036</c:v>
                </c:pt>
                <c:pt idx="73563">
                  <c:v>244.71331199993</c:v>
                </c:pt>
                <c:pt idx="73564">
                  <c:v>244.714136999846</c:v>
                </c:pt>
                <c:pt idx="73565">
                  <c:v>244.714486999782</c:v>
                </c:pt>
                <c:pt idx="73566">
                  <c:v>244.715366000036</c:v>
                </c:pt>
                <c:pt idx="73567">
                  <c:v>244.73009199982602</c:v>
                </c:pt>
                <c:pt idx="73568">
                  <c:v>244.73065600022798</c:v>
                </c:pt>
                <c:pt idx="73569">
                  <c:v>244.73170999999601</c:v>
                </c:pt>
                <c:pt idx="73570">
                  <c:v>244.733022000218</c:v>
                </c:pt>
                <c:pt idx="73571">
                  <c:v>244.74054199981703</c:v>
                </c:pt>
                <c:pt idx="73572">
                  <c:v>244.747043000188</c:v>
                </c:pt>
                <c:pt idx="73573">
                  <c:v>244.74742700022</c:v>
                </c:pt>
                <c:pt idx="73574">
                  <c:v>244.748130000061</c:v>
                </c:pt>
                <c:pt idx="73575">
                  <c:v>244.74861499993398</c:v>
                </c:pt>
                <c:pt idx="73576">
                  <c:v>244.74882000003998</c:v>
                </c:pt>
                <c:pt idx="73577">
                  <c:v>244.74954600009301</c:v>
                </c:pt>
                <c:pt idx="73578">
                  <c:v>244.75091800013598</c:v>
                </c:pt>
                <c:pt idx="73579">
                  <c:v>244.751888999871</c:v>
                </c:pt>
                <c:pt idx="73580">
                  <c:v>244.75395899980802</c:v>
                </c:pt>
                <c:pt idx="73581">
                  <c:v>244.754370999999</c:v>
                </c:pt>
                <c:pt idx="73582">
                  <c:v>244.75499600020999</c:v>
                </c:pt>
                <c:pt idx="73583">
                  <c:v>244.75543700009399</c:v>
                </c:pt>
                <c:pt idx="73584">
                  <c:v>244.75832699999899</c:v>
                </c:pt>
                <c:pt idx="73585">
                  <c:v>244.75879200008401</c:v>
                </c:pt>
                <c:pt idx="73586">
                  <c:v>244.75903700022101</c:v>
                </c:pt>
                <c:pt idx="73587">
                  <c:v>244.759137000073</c:v>
                </c:pt>
                <c:pt idx="73588">
                  <c:v>244.75933900021101</c:v>
                </c:pt>
                <c:pt idx="73589">
                  <c:v>244.760138999936</c:v>
                </c:pt>
                <c:pt idx="73590">
                  <c:v>244.76058800018998</c:v>
                </c:pt>
                <c:pt idx="73591">
                  <c:v>244.76078499992499</c:v>
                </c:pt>
                <c:pt idx="73592">
                  <c:v>244.761625000137</c:v>
                </c:pt>
                <c:pt idx="73593">
                  <c:v>244.76391600001003</c:v>
                </c:pt>
                <c:pt idx="73594">
                  <c:v>244.76634399979901</c:v>
                </c:pt>
                <c:pt idx="73595">
                  <c:v>244.79822400007799</c:v>
                </c:pt>
                <c:pt idx="73596">
                  <c:v>244.80262499992</c:v>
                </c:pt>
                <c:pt idx="73597">
                  <c:v>244.80331299992002</c:v>
                </c:pt>
                <c:pt idx="73598">
                  <c:v>244.80465399983501</c:v>
                </c:pt>
                <c:pt idx="73599">
                  <c:v>244.80559599987799</c:v>
                </c:pt>
                <c:pt idx="73600">
                  <c:v>244.80859200002598</c:v>
                </c:pt>
                <c:pt idx="73601">
                  <c:v>244.81075599987798</c:v>
                </c:pt>
                <c:pt idx="73602">
                  <c:v>244.81689899994299</c:v>
                </c:pt>
                <c:pt idx="73603">
                  <c:v>244.822741999996</c:v>
                </c:pt>
                <c:pt idx="73604">
                  <c:v>244.82314299984802</c:v>
                </c:pt>
                <c:pt idx="73605">
                  <c:v>244.82391499986898</c:v>
                </c:pt>
                <c:pt idx="73606">
                  <c:v>244.824550999965</c:v>
                </c:pt>
                <c:pt idx="73607">
                  <c:v>244.82864599985899</c:v>
                </c:pt>
                <c:pt idx="73608">
                  <c:v>244.82924599988101</c:v>
                </c:pt>
                <c:pt idx="73609">
                  <c:v>244.83048899992298</c:v>
                </c:pt>
                <c:pt idx="73610">
                  <c:v>244.831272999817</c:v>
                </c:pt>
                <c:pt idx="73611">
                  <c:v>244.83796300000901</c:v>
                </c:pt>
                <c:pt idx="73612">
                  <c:v>244.83864500007201</c:v>
                </c:pt>
                <c:pt idx="73613">
                  <c:v>244.83870299991301</c:v>
                </c:pt>
                <c:pt idx="73614">
                  <c:v>244.83872900009302</c:v>
                </c:pt>
                <c:pt idx="73615">
                  <c:v>244.83932800012499</c:v>
                </c:pt>
                <c:pt idx="73616">
                  <c:v>244.83987699977601</c:v>
                </c:pt>
                <c:pt idx="73617">
                  <c:v>244.840639999893</c:v>
                </c:pt>
                <c:pt idx="73618">
                  <c:v>244.84071300003001</c:v>
                </c:pt>
                <c:pt idx="73619">
                  <c:v>244.84075700001901</c:v>
                </c:pt>
                <c:pt idx="73620">
                  <c:v>244.84149299996702</c:v>
                </c:pt>
                <c:pt idx="73621">
                  <c:v>244.85449599978799</c:v>
                </c:pt>
                <c:pt idx="73622">
                  <c:v>244.85496599982</c:v>
                </c:pt>
                <c:pt idx="73623">
                  <c:v>244.855725999968</c:v>
                </c:pt>
                <c:pt idx="73624">
                  <c:v>244.85629899981998</c:v>
                </c:pt>
                <c:pt idx="73625">
                  <c:v>244.87102700004399</c:v>
                </c:pt>
                <c:pt idx="73626">
                  <c:v>244.885637000152</c:v>
                </c:pt>
                <c:pt idx="73627">
                  <c:v>244.88714600010999</c:v>
                </c:pt>
                <c:pt idx="73628">
                  <c:v>244.89078899978199</c:v>
                </c:pt>
                <c:pt idx="73629">
                  <c:v>244.89159199993</c:v>
                </c:pt>
                <c:pt idx="73630">
                  <c:v>244.90005200004802</c:v>
                </c:pt>
                <c:pt idx="73631">
                  <c:v>244.90069600005799</c:v>
                </c:pt>
                <c:pt idx="73632">
                  <c:v>244.90197700015398</c:v>
                </c:pt>
                <c:pt idx="73633">
                  <c:v>244.90294699990002</c:v>
                </c:pt>
                <c:pt idx="73634">
                  <c:v>244.909447999816</c:v>
                </c:pt>
                <c:pt idx="73635">
                  <c:v>244.91006300013302</c:v>
                </c:pt>
                <c:pt idx="73636">
                  <c:v>244.911249999859</c:v>
                </c:pt>
                <c:pt idx="73637">
                  <c:v>244.912172000113</c:v>
                </c:pt>
                <c:pt idx="73638">
                  <c:v>244.91435399977402</c:v>
                </c:pt>
                <c:pt idx="73639">
                  <c:v>244.921391999923</c:v>
                </c:pt>
                <c:pt idx="73640">
                  <c:v>244.921977000103</c:v>
                </c:pt>
                <c:pt idx="73641">
                  <c:v>244.92299299981801</c:v>
                </c:pt>
                <c:pt idx="73642">
                  <c:v>244.92377500018799</c:v>
                </c:pt>
                <c:pt idx="73643">
                  <c:v>244.93877099985099</c:v>
                </c:pt>
                <c:pt idx="73644">
                  <c:v>244.939226000042</c:v>
                </c:pt>
                <c:pt idx="73645">
                  <c:v>244.93994100021101</c:v>
                </c:pt>
                <c:pt idx="73646">
                  <c:v>244.940430000042</c:v>
                </c:pt>
                <c:pt idx="73647">
                  <c:v>244.96198799988602</c:v>
                </c:pt>
                <c:pt idx="73648">
                  <c:v>244.963064999865</c:v>
                </c:pt>
                <c:pt idx="73649">
                  <c:v>244.96880000015102</c:v>
                </c:pt>
                <c:pt idx="73650">
                  <c:v>244.96932500005599</c:v>
                </c:pt>
                <c:pt idx="73651">
                  <c:v>244.970017000014</c:v>
                </c:pt>
                <c:pt idx="73652">
                  <c:v>244.97124700019401</c:v>
                </c:pt>
                <c:pt idx="73653">
                  <c:v>244.97218399983399</c:v>
                </c:pt>
                <c:pt idx="73654">
                  <c:v>244.97248699981299</c:v>
                </c:pt>
                <c:pt idx="73655">
                  <c:v>244.97318900012002</c:v>
                </c:pt>
                <c:pt idx="73656">
                  <c:v>244.97447600015198</c:v>
                </c:pt>
                <c:pt idx="73657">
                  <c:v>244.975460000205</c:v>
                </c:pt>
                <c:pt idx="73658">
                  <c:v>244.980482999835</c:v>
                </c:pt>
                <c:pt idx="73659">
                  <c:v>244.98081499996201</c:v>
                </c:pt>
                <c:pt idx="73660">
                  <c:v>244.981399000153</c:v>
                </c:pt>
                <c:pt idx="73661">
                  <c:v>244.981836000079</c:v>
                </c:pt>
                <c:pt idx="73662">
                  <c:v>244.994906000101</c:v>
                </c:pt>
                <c:pt idx="73663">
                  <c:v>244.99555100010099</c:v>
                </c:pt>
                <c:pt idx="73664">
                  <c:v>244.996405000165</c:v>
                </c:pt>
                <c:pt idx="73665">
                  <c:v>244.99679300015399</c:v>
                </c:pt>
                <c:pt idx="73666">
                  <c:v>244.99709300016499</c:v>
                </c:pt>
                <c:pt idx="73667">
                  <c:v>244.997453999985</c:v>
                </c:pt>
                <c:pt idx="73668">
                  <c:v>244.997681999848</c:v>
                </c:pt>
                <c:pt idx="73669">
                  <c:v>244.997793000038</c:v>
                </c:pt>
                <c:pt idx="73670">
                  <c:v>244.99811199984802</c:v>
                </c:pt>
                <c:pt idx="73671">
                  <c:v>244.99832099991102</c:v>
                </c:pt>
                <c:pt idx="73672">
                  <c:v>244.99859800016498</c:v>
                </c:pt>
                <c:pt idx="73673">
                  <c:v>244.99889900016498</c:v>
                </c:pt>
                <c:pt idx="73674">
                  <c:v>244.99927499982701</c:v>
                </c:pt>
                <c:pt idx="73675">
                  <c:v>244.999277999795</c:v>
                </c:pt>
                <c:pt idx="73676">
                  <c:v>244.99940599980599</c:v>
                </c:pt>
                <c:pt idx="73677">
                  <c:v>245.00031500019699</c:v>
                </c:pt>
                <c:pt idx="73678">
                  <c:v>245.00108499978501</c:v>
                </c:pt>
                <c:pt idx="73679">
                  <c:v>245.03903300001099</c:v>
                </c:pt>
                <c:pt idx="73680">
                  <c:v>245.04849799996001</c:v>
                </c:pt>
                <c:pt idx="73681">
                  <c:v>245.049616999949</c:v>
                </c:pt>
                <c:pt idx="73682">
                  <c:v>245.050265999907</c:v>
                </c:pt>
                <c:pt idx="73683">
                  <c:v>245.051424999928</c:v>
                </c:pt>
                <c:pt idx="73684">
                  <c:v>245.05270800000199</c:v>
                </c:pt>
                <c:pt idx="73685">
                  <c:v>245.05462300021401</c:v>
                </c:pt>
                <c:pt idx="73686">
                  <c:v>245.06138000015198</c:v>
                </c:pt>
                <c:pt idx="73687">
                  <c:v>245.06169699998199</c:v>
                </c:pt>
                <c:pt idx="73688">
                  <c:v>245.06218599981298</c:v>
                </c:pt>
                <c:pt idx="73689">
                  <c:v>245.062249000056</c:v>
                </c:pt>
                <c:pt idx="73690">
                  <c:v>245.06267900005599</c:v>
                </c:pt>
                <c:pt idx="73691">
                  <c:v>245.06283299979202</c:v>
                </c:pt>
                <c:pt idx="73692">
                  <c:v>245.064103000004</c:v>
                </c:pt>
                <c:pt idx="73693">
                  <c:v>245.06475399994</c:v>
                </c:pt>
                <c:pt idx="73694">
                  <c:v>245.06495300010999</c:v>
                </c:pt>
                <c:pt idx="73695">
                  <c:v>245.06497299989798</c:v>
                </c:pt>
                <c:pt idx="73696">
                  <c:v>245.065550000163</c:v>
                </c:pt>
                <c:pt idx="73697">
                  <c:v>245.06667300011</c:v>
                </c:pt>
                <c:pt idx="73698">
                  <c:v>245.06681799994098</c:v>
                </c:pt>
                <c:pt idx="73699">
                  <c:v>245.067264000226</c:v>
                </c:pt>
                <c:pt idx="73700">
                  <c:v>245.06748100020502</c:v>
                </c:pt>
                <c:pt idx="73701">
                  <c:v>245.06754300000398</c:v>
                </c:pt>
                <c:pt idx="73702">
                  <c:v>245.06818300005702</c:v>
                </c:pt>
                <c:pt idx="73703">
                  <c:v>245.068617000015</c:v>
                </c:pt>
                <c:pt idx="73704">
                  <c:v>245.06984500021602</c:v>
                </c:pt>
                <c:pt idx="73705">
                  <c:v>245.07422799979298</c:v>
                </c:pt>
                <c:pt idx="73706">
                  <c:v>245.07458800007902</c:v>
                </c:pt>
                <c:pt idx="73707">
                  <c:v>245.07524799992001</c:v>
                </c:pt>
                <c:pt idx="73708">
                  <c:v>245.07579200007902</c:v>
                </c:pt>
                <c:pt idx="73709">
                  <c:v>245.093052999891</c:v>
                </c:pt>
                <c:pt idx="73710">
                  <c:v>245.09352099994399</c:v>
                </c:pt>
                <c:pt idx="73711">
                  <c:v>245.094389999849</c:v>
                </c:pt>
                <c:pt idx="73712">
                  <c:v>245.09516799980699</c:v>
                </c:pt>
                <c:pt idx="73713">
                  <c:v>245.09830999977498</c:v>
                </c:pt>
                <c:pt idx="73714">
                  <c:v>245.09896900008198</c:v>
                </c:pt>
                <c:pt idx="73715">
                  <c:v>245.09902399995499</c:v>
                </c:pt>
                <c:pt idx="73716">
                  <c:v>245.10019099989199</c:v>
                </c:pt>
                <c:pt idx="73717">
                  <c:v>245.10144399982801</c:v>
                </c:pt>
                <c:pt idx="73718">
                  <c:v>245.11474700011598</c:v>
                </c:pt>
                <c:pt idx="73719">
                  <c:v>245.12910800012801</c:v>
                </c:pt>
                <c:pt idx="73720">
                  <c:v>245.12926099987399</c:v>
                </c:pt>
                <c:pt idx="73721">
                  <c:v>245.12972399998</c:v>
                </c:pt>
                <c:pt idx="73722">
                  <c:v>245.130737000181</c:v>
                </c:pt>
                <c:pt idx="73723">
                  <c:v>245.13099300020201</c:v>
                </c:pt>
                <c:pt idx="73724">
                  <c:v>245.13186400008601</c:v>
                </c:pt>
                <c:pt idx="73725">
                  <c:v>245.13372299997999</c:v>
                </c:pt>
                <c:pt idx="73726">
                  <c:v>245.13406400001202</c:v>
                </c:pt>
                <c:pt idx="73727">
                  <c:v>245.13459799982198</c:v>
                </c:pt>
                <c:pt idx="73728">
                  <c:v>245.134968999991</c:v>
                </c:pt>
                <c:pt idx="73729">
                  <c:v>245.13719500009699</c:v>
                </c:pt>
                <c:pt idx="73730">
                  <c:v>245.142135000151</c:v>
                </c:pt>
                <c:pt idx="73731">
                  <c:v>245.159481999962</c:v>
                </c:pt>
                <c:pt idx="73732">
                  <c:v>245.179205000113</c:v>
                </c:pt>
                <c:pt idx="73733">
                  <c:v>245.20095400020998</c:v>
                </c:pt>
                <c:pt idx="73734">
                  <c:v>245.20162399994601</c:v>
                </c:pt>
                <c:pt idx="73735">
                  <c:v>245.20308299997799</c:v>
                </c:pt>
                <c:pt idx="73736">
                  <c:v>245.20371200014702</c:v>
                </c:pt>
                <c:pt idx="73737">
                  <c:v>245.20408999978798</c:v>
                </c:pt>
                <c:pt idx="73738">
                  <c:v>245.20750100009502</c:v>
                </c:pt>
                <c:pt idx="73739">
                  <c:v>245.20806300006299</c:v>
                </c:pt>
                <c:pt idx="73740">
                  <c:v>245.20855499986197</c:v>
                </c:pt>
                <c:pt idx="73741">
                  <c:v>245.20942099979902</c:v>
                </c:pt>
                <c:pt idx="73742">
                  <c:v>245.210079000116</c:v>
                </c:pt>
                <c:pt idx="73743">
                  <c:v>245.211443999778</c:v>
                </c:pt>
                <c:pt idx="73744">
                  <c:v>245.213904000138</c:v>
                </c:pt>
                <c:pt idx="73745">
                  <c:v>245.21455000012699</c:v>
                </c:pt>
                <c:pt idx="73746">
                  <c:v>245.21585399998</c:v>
                </c:pt>
                <c:pt idx="73747">
                  <c:v>245.21673600020199</c:v>
                </c:pt>
                <c:pt idx="73748">
                  <c:v>245.22391800019199</c:v>
                </c:pt>
                <c:pt idx="73749">
                  <c:v>245.224573000086</c:v>
                </c:pt>
                <c:pt idx="73750">
                  <c:v>245.22583699990699</c:v>
                </c:pt>
                <c:pt idx="73751">
                  <c:v>245.22741800001299</c:v>
                </c:pt>
                <c:pt idx="73752">
                  <c:v>245.245810000142</c:v>
                </c:pt>
                <c:pt idx="73753">
                  <c:v>245.24639599985599</c:v>
                </c:pt>
                <c:pt idx="73754">
                  <c:v>245.247451000068</c:v>
                </c:pt>
                <c:pt idx="73755">
                  <c:v>245.24822900002599</c:v>
                </c:pt>
                <c:pt idx="73756">
                  <c:v>245.25690800010099</c:v>
                </c:pt>
                <c:pt idx="73757">
                  <c:v>245.27380600011301</c:v>
                </c:pt>
                <c:pt idx="73758">
                  <c:v>245.27421899983798</c:v>
                </c:pt>
                <c:pt idx="73759">
                  <c:v>245.27486199985998</c:v>
                </c:pt>
                <c:pt idx="73760">
                  <c:v>245.27506899994401</c:v>
                </c:pt>
                <c:pt idx="73761">
                  <c:v>245.27559199987002</c:v>
                </c:pt>
                <c:pt idx="73762">
                  <c:v>245.281098999839</c:v>
                </c:pt>
                <c:pt idx="73763">
                  <c:v>245.28145300018798</c:v>
                </c:pt>
                <c:pt idx="73764">
                  <c:v>245.28210300013598</c:v>
                </c:pt>
                <c:pt idx="73765">
                  <c:v>245.28255199993501</c:v>
                </c:pt>
                <c:pt idx="73766">
                  <c:v>245.28727999995601</c:v>
                </c:pt>
                <c:pt idx="73767">
                  <c:v>245.289359999787</c:v>
                </c:pt>
                <c:pt idx="73768">
                  <c:v>245.29372799997802</c:v>
                </c:pt>
                <c:pt idx="73769">
                  <c:v>245.29607700014799</c:v>
                </c:pt>
                <c:pt idx="73770">
                  <c:v>245.29674099994702</c:v>
                </c:pt>
                <c:pt idx="73771">
                  <c:v>245.29773799986199</c:v>
                </c:pt>
                <c:pt idx="73772">
                  <c:v>245.29815200003202</c:v>
                </c:pt>
                <c:pt idx="73773">
                  <c:v>245.29842599986199</c:v>
                </c:pt>
                <c:pt idx="73774">
                  <c:v>245.29897499996798</c:v>
                </c:pt>
                <c:pt idx="73775">
                  <c:v>245.29965600004198</c:v>
                </c:pt>
                <c:pt idx="73776">
                  <c:v>245.30054200022201</c:v>
                </c:pt>
                <c:pt idx="73777">
                  <c:v>245.31397000009702</c:v>
                </c:pt>
                <c:pt idx="73778">
                  <c:v>245.314675999907</c:v>
                </c:pt>
                <c:pt idx="73779">
                  <c:v>245.31596699989598</c:v>
                </c:pt>
                <c:pt idx="73780">
                  <c:v>245.31707799997</c:v>
                </c:pt>
                <c:pt idx="73781">
                  <c:v>245.322209999812</c:v>
                </c:pt>
                <c:pt idx="73782">
                  <c:v>245.33213199993</c:v>
                </c:pt>
                <c:pt idx="73783">
                  <c:v>245.33273999986699</c:v>
                </c:pt>
                <c:pt idx="73784">
                  <c:v>245.33399800020501</c:v>
                </c:pt>
                <c:pt idx="73785">
                  <c:v>245.33477600016298</c:v>
                </c:pt>
                <c:pt idx="73786">
                  <c:v>245.346070999858</c:v>
                </c:pt>
                <c:pt idx="73787">
                  <c:v>245.346418999815</c:v>
                </c:pt>
                <c:pt idx="73788">
                  <c:v>245.34713999992098</c:v>
                </c:pt>
                <c:pt idx="73789">
                  <c:v>245.347608999964</c:v>
                </c:pt>
                <c:pt idx="73790">
                  <c:v>245.347925999794</c:v>
                </c:pt>
                <c:pt idx="73791">
                  <c:v>245.357086999774</c:v>
                </c:pt>
                <c:pt idx="73792">
                  <c:v>245.37248500018902</c:v>
                </c:pt>
                <c:pt idx="73793">
                  <c:v>245.37304700015699</c:v>
                </c:pt>
                <c:pt idx="73794">
                  <c:v>245.373684999776</c:v>
                </c:pt>
                <c:pt idx="73795">
                  <c:v>245.37477400008299</c:v>
                </c:pt>
                <c:pt idx="73796">
                  <c:v>245.37554500011501</c:v>
                </c:pt>
                <c:pt idx="73797">
                  <c:v>245.37981499997801</c:v>
                </c:pt>
                <c:pt idx="73798">
                  <c:v>245.38642000015801</c:v>
                </c:pt>
                <c:pt idx="73799">
                  <c:v>245.38710500018999</c:v>
                </c:pt>
                <c:pt idx="73800">
                  <c:v>245.38737800003202</c:v>
                </c:pt>
                <c:pt idx="73801">
                  <c:v>245.388402000116</c:v>
                </c:pt>
                <c:pt idx="73802">
                  <c:v>245.38846299992599</c:v>
                </c:pt>
                <c:pt idx="73803">
                  <c:v>245.38918300004198</c:v>
                </c:pt>
                <c:pt idx="73804">
                  <c:v>245.38946199981999</c:v>
                </c:pt>
                <c:pt idx="73805">
                  <c:v>245.39030200003199</c:v>
                </c:pt>
                <c:pt idx="73806">
                  <c:v>245.39149700012698</c:v>
                </c:pt>
                <c:pt idx="73807">
                  <c:v>245.39818099992701</c:v>
                </c:pt>
                <c:pt idx="73808">
                  <c:v>245.39842800004399</c:v>
                </c:pt>
                <c:pt idx="73809">
                  <c:v>245.39893400014901</c:v>
                </c:pt>
                <c:pt idx="73810">
                  <c:v>245.399386999906</c:v>
                </c:pt>
                <c:pt idx="73811">
                  <c:v>245.40870300006603</c:v>
                </c:pt>
                <c:pt idx="73812">
                  <c:v>245.40933600019301</c:v>
                </c:pt>
                <c:pt idx="73813">
                  <c:v>245.41059800003401</c:v>
                </c:pt>
                <c:pt idx="73814">
                  <c:v>245.410607999929</c:v>
                </c:pt>
                <c:pt idx="73815">
                  <c:v>245.411521999813</c:v>
                </c:pt>
                <c:pt idx="73816">
                  <c:v>245.41893100013101</c:v>
                </c:pt>
                <c:pt idx="73817">
                  <c:v>245.425037000131</c:v>
                </c:pt>
                <c:pt idx="73818">
                  <c:v>245.42934500004699</c:v>
                </c:pt>
                <c:pt idx="73819">
                  <c:v>245.429994000005</c:v>
                </c:pt>
                <c:pt idx="73820">
                  <c:v>245.43121299984699</c:v>
                </c:pt>
                <c:pt idx="73821">
                  <c:v>245.43211599984699</c:v>
                </c:pt>
                <c:pt idx="73822">
                  <c:v>245.46700700011502</c:v>
                </c:pt>
                <c:pt idx="73823">
                  <c:v>245.467378999819</c:v>
                </c:pt>
                <c:pt idx="73824">
                  <c:v>245.468133000031</c:v>
                </c:pt>
                <c:pt idx="73825">
                  <c:v>245.46874299994599</c:v>
                </c:pt>
                <c:pt idx="73826">
                  <c:v>245.46991199986198</c:v>
                </c:pt>
                <c:pt idx="73827">
                  <c:v>245.47063599993601</c:v>
                </c:pt>
                <c:pt idx="73828">
                  <c:v>245.49766400014002</c:v>
                </c:pt>
                <c:pt idx="73829">
                  <c:v>245.50601900000399</c:v>
                </c:pt>
                <c:pt idx="73830">
                  <c:v>245.51873500013198</c:v>
                </c:pt>
                <c:pt idx="73831">
                  <c:v>245.51913899995199</c:v>
                </c:pt>
                <c:pt idx="73832">
                  <c:v>245.51992199985702</c:v>
                </c:pt>
                <c:pt idx="73833">
                  <c:v>245.520087999921</c:v>
                </c:pt>
                <c:pt idx="73834">
                  <c:v>245.521764999921</c:v>
                </c:pt>
                <c:pt idx="73835">
                  <c:v>245.521929000005</c:v>
                </c:pt>
                <c:pt idx="73836">
                  <c:v>245.52252400007998</c:v>
                </c:pt>
                <c:pt idx="73837">
                  <c:v>245.52270599997402</c:v>
                </c:pt>
                <c:pt idx="73838">
                  <c:v>245.523310999942</c:v>
                </c:pt>
                <c:pt idx="73839">
                  <c:v>245.523479999974</c:v>
                </c:pt>
                <c:pt idx="73840">
                  <c:v>245.52556600019602</c:v>
                </c:pt>
                <c:pt idx="73841">
                  <c:v>245.52574900008</c:v>
                </c:pt>
                <c:pt idx="73842">
                  <c:v>245.527241000218</c:v>
                </c:pt>
                <c:pt idx="73843">
                  <c:v>245.527402999869</c:v>
                </c:pt>
                <c:pt idx="73844">
                  <c:v>245.52925199986899</c:v>
                </c:pt>
                <c:pt idx="73845">
                  <c:v>245.52944800007</c:v>
                </c:pt>
                <c:pt idx="73846">
                  <c:v>245.53005799998502</c:v>
                </c:pt>
                <c:pt idx="73847">
                  <c:v>245.53024899978399</c:v>
                </c:pt>
                <c:pt idx="73848">
                  <c:v>245.53138100009099</c:v>
                </c:pt>
                <c:pt idx="73849">
                  <c:v>245.53144899982701</c:v>
                </c:pt>
                <c:pt idx="73850">
                  <c:v>245.53151400004899</c:v>
                </c:pt>
                <c:pt idx="73851">
                  <c:v>245.53157999980598</c:v>
                </c:pt>
                <c:pt idx="73852">
                  <c:v>245.53164700000701</c:v>
                </c:pt>
                <c:pt idx="73853">
                  <c:v>245.531708999806</c:v>
                </c:pt>
                <c:pt idx="73854">
                  <c:v>245.53177500001698</c:v>
                </c:pt>
                <c:pt idx="73855">
                  <c:v>245.53184100022901</c:v>
                </c:pt>
                <c:pt idx="73856">
                  <c:v>245.53204699986898</c:v>
                </c:pt>
                <c:pt idx="73857">
                  <c:v>245.53258700007001</c:v>
                </c:pt>
                <c:pt idx="73858">
                  <c:v>245.532980000007</c:v>
                </c:pt>
                <c:pt idx="73859">
                  <c:v>245.53328699994299</c:v>
                </c:pt>
                <c:pt idx="73860">
                  <c:v>245.53361800008099</c:v>
                </c:pt>
                <c:pt idx="73861">
                  <c:v>245.53392999996501</c:v>
                </c:pt>
                <c:pt idx="73862">
                  <c:v>245.53433399978502</c:v>
                </c:pt>
                <c:pt idx="73863">
                  <c:v>245.534635999774</c:v>
                </c:pt>
                <c:pt idx="73864">
                  <c:v>245.53514899980598</c:v>
                </c:pt>
                <c:pt idx="73865">
                  <c:v>245.535490999827</c:v>
                </c:pt>
                <c:pt idx="73866">
                  <c:v>245.545021999987</c:v>
                </c:pt>
                <c:pt idx="73867">
                  <c:v>245.547303999956</c:v>
                </c:pt>
                <c:pt idx="73868">
                  <c:v>245.54796499978599</c:v>
                </c:pt>
                <c:pt idx="73869">
                  <c:v>245.54919000001902</c:v>
                </c:pt>
                <c:pt idx="73870">
                  <c:v>245.55004100011502</c:v>
                </c:pt>
                <c:pt idx="73871">
                  <c:v>245.56347999987301</c:v>
                </c:pt>
                <c:pt idx="73872">
                  <c:v>245.56405200019</c:v>
                </c:pt>
                <c:pt idx="73873">
                  <c:v>245.56533399981998</c:v>
                </c:pt>
                <c:pt idx="73874">
                  <c:v>245.566166000116</c:v>
                </c:pt>
                <c:pt idx="73875">
                  <c:v>245.56654400021202</c:v>
                </c:pt>
                <c:pt idx="73876">
                  <c:v>245.567103000212</c:v>
                </c:pt>
                <c:pt idx="73877">
                  <c:v>245.56801300013802</c:v>
                </c:pt>
                <c:pt idx="73878">
                  <c:v>245.56865800013802</c:v>
                </c:pt>
                <c:pt idx="73879">
                  <c:v>245.57661600010698</c:v>
                </c:pt>
                <c:pt idx="73880">
                  <c:v>245.57724199985299</c:v>
                </c:pt>
                <c:pt idx="73881">
                  <c:v>245.57751500014999</c:v>
                </c:pt>
                <c:pt idx="73882">
                  <c:v>245.57810599981099</c:v>
                </c:pt>
                <c:pt idx="73883">
                  <c:v>245.57846200013898</c:v>
                </c:pt>
                <c:pt idx="73884">
                  <c:v>245.57853899977999</c:v>
                </c:pt>
                <c:pt idx="73885">
                  <c:v>245.57922099984299</c:v>
                </c:pt>
                <c:pt idx="73886">
                  <c:v>245.579328000076</c:v>
                </c:pt>
                <c:pt idx="73887">
                  <c:v>245.57994099995898</c:v>
                </c:pt>
                <c:pt idx="73888">
                  <c:v>245.58642600004501</c:v>
                </c:pt>
                <c:pt idx="73889">
                  <c:v>245.587056000204</c:v>
                </c:pt>
                <c:pt idx="73890">
                  <c:v>245.59947799980301</c:v>
                </c:pt>
                <c:pt idx="73891">
                  <c:v>245.60489900022699</c:v>
                </c:pt>
                <c:pt idx="73892">
                  <c:v>245.60608999990998</c:v>
                </c:pt>
                <c:pt idx="73893">
                  <c:v>245.60692500017399</c:v>
                </c:pt>
                <c:pt idx="73894">
                  <c:v>245.60953199988899</c:v>
                </c:pt>
                <c:pt idx="73895">
                  <c:v>245.61008699993101</c:v>
                </c:pt>
                <c:pt idx="73896">
                  <c:v>245.61991100017602</c:v>
                </c:pt>
                <c:pt idx="73897">
                  <c:v>245.622293999986</c:v>
                </c:pt>
                <c:pt idx="73898">
                  <c:v>245.63060899981701</c:v>
                </c:pt>
                <c:pt idx="73899">
                  <c:v>245.63342300007201</c:v>
                </c:pt>
                <c:pt idx="73900">
                  <c:v>245.64289299996702</c:v>
                </c:pt>
                <c:pt idx="73901">
                  <c:v>245.653845000106</c:v>
                </c:pt>
                <c:pt idx="73902">
                  <c:v>245.65578600004301</c:v>
                </c:pt>
                <c:pt idx="73903">
                  <c:v>245.65584099991599</c:v>
                </c:pt>
                <c:pt idx="73904">
                  <c:v>245.65588199993701</c:v>
                </c:pt>
                <c:pt idx="73905">
                  <c:v>245.65637700015898</c:v>
                </c:pt>
                <c:pt idx="73906">
                  <c:v>245.65644399990498</c:v>
                </c:pt>
                <c:pt idx="73907">
                  <c:v>245.656445999884</c:v>
                </c:pt>
                <c:pt idx="73908">
                  <c:v>245.656475000032</c:v>
                </c:pt>
                <c:pt idx="73909">
                  <c:v>245.657592000043</c:v>
                </c:pt>
                <c:pt idx="73910">
                  <c:v>245.65766900013801</c:v>
                </c:pt>
                <c:pt idx="73911">
                  <c:v>245.657819999905</c:v>
                </c:pt>
                <c:pt idx="73912">
                  <c:v>245.65834299983098</c:v>
                </c:pt>
                <c:pt idx="73913">
                  <c:v>245.658544999969</c:v>
                </c:pt>
                <c:pt idx="73914">
                  <c:v>245.658809999895</c:v>
                </c:pt>
                <c:pt idx="73915">
                  <c:v>245.65932099994799</c:v>
                </c:pt>
                <c:pt idx="73916">
                  <c:v>245.65984899982101</c:v>
                </c:pt>
                <c:pt idx="73917">
                  <c:v>245.660385000064</c:v>
                </c:pt>
                <c:pt idx="73918">
                  <c:v>245.660672000212</c:v>
                </c:pt>
                <c:pt idx="73919">
                  <c:v>245.66088499977897</c:v>
                </c:pt>
                <c:pt idx="73920">
                  <c:v>245.66134299993701</c:v>
                </c:pt>
                <c:pt idx="73921">
                  <c:v>245.66163000008601</c:v>
                </c:pt>
                <c:pt idx="73922">
                  <c:v>245.66191099984198</c:v>
                </c:pt>
                <c:pt idx="73923">
                  <c:v>245.67463099992798</c:v>
                </c:pt>
                <c:pt idx="73924">
                  <c:v>245.67609799987599</c:v>
                </c:pt>
                <c:pt idx="73925">
                  <c:v>245.676751999781</c:v>
                </c:pt>
                <c:pt idx="73926">
                  <c:v>245.678016000056</c:v>
                </c:pt>
                <c:pt idx="73927">
                  <c:v>245.67859499984402</c:v>
                </c:pt>
                <c:pt idx="73928">
                  <c:v>245.67888499996099</c:v>
                </c:pt>
                <c:pt idx="73929">
                  <c:v>245.67922999995</c:v>
                </c:pt>
                <c:pt idx="73930">
                  <c:v>245.68047299999299</c:v>
                </c:pt>
                <c:pt idx="73931">
                  <c:v>245.68058900013</c:v>
                </c:pt>
                <c:pt idx="73932">
                  <c:v>245.680994999929</c:v>
                </c:pt>
                <c:pt idx="73933">
                  <c:v>245.681313000204</c:v>
                </c:pt>
                <c:pt idx="73934">
                  <c:v>245.68189799992902</c:v>
                </c:pt>
                <c:pt idx="73935">
                  <c:v>245.68246799981299</c:v>
                </c:pt>
                <c:pt idx="73936">
                  <c:v>245.68453700021499</c:v>
                </c:pt>
                <c:pt idx="73937">
                  <c:v>245.70172599987902</c:v>
                </c:pt>
                <c:pt idx="73938">
                  <c:v>245.70237499983702</c:v>
                </c:pt>
                <c:pt idx="73939">
                  <c:v>245.70359000017501</c:v>
                </c:pt>
                <c:pt idx="73940">
                  <c:v>245.70449000020702</c:v>
                </c:pt>
                <c:pt idx="73941">
                  <c:v>245.70663099984802</c:v>
                </c:pt>
                <c:pt idx="73942">
                  <c:v>245.70873799984801</c:v>
                </c:pt>
                <c:pt idx="73943">
                  <c:v>245.71695900021899</c:v>
                </c:pt>
                <c:pt idx="73944">
                  <c:v>245.717665000029</c:v>
                </c:pt>
                <c:pt idx="73945">
                  <c:v>245.73647699980899</c:v>
                </c:pt>
                <c:pt idx="73946">
                  <c:v>245.73736299998902</c:v>
                </c:pt>
                <c:pt idx="73947">
                  <c:v>245.746792999852</c:v>
                </c:pt>
                <c:pt idx="73948">
                  <c:v>245.74970699995899</c:v>
                </c:pt>
                <c:pt idx="73949">
                  <c:v>245.75249500003298</c:v>
                </c:pt>
                <c:pt idx="73950">
                  <c:v>245.75297999990602</c:v>
                </c:pt>
                <c:pt idx="73951">
                  <c:v>245.75387300001202</c:v>
                </c:pt>
                <c:pt idx="73952">
                  <c:v>245.754552000107</c:v>
                </c:pt>
                <c:pt idx="73953">
                  <c:v>245.77039399991901</c:v>
                </c:pt>
                <c:pt idx="73954">
                  <c:v>245.77880200013101</c:v>
                </c:pt>
                <c:pt idx="73955">
                  <c:v>245.780732000184</c:v>
                </c:pt>
                <c:pt idx="73956">
                  <c:v>245.80586799993398</c:v>
                </c:pt>
                <c:pt idx="73957">
                  <c:v>245.806506999997</c:v>
                </c:pt>
                <c:pt idx="73958">
                  <c:v>245.80775100002899</c:v>
                </c:pt>
                <c:pt idx="73959">
                  <c:v>245.808642000156</c:v>
                </c:pt>
                <c:pt idx="73960">
                  <c:v>245.82018299997699</c:v>
                </c:pt>
                <c:pt idx="73961">
                  <c:v>245.82463400020001</c:v>
                </c:pt>
                <c:pt idx="73962">
                  <c:v>245.82526699987199</c:v>
                </c:pt>
                <c:pt idx="73963">
                  <c:v>245.82645200007298</c:v>
                </c:pt>
                <c:pt idx="73964">
                  <c:v>245.82740999994701</c:v>
                </c:pt>
                <c:pt idx="73965">
                  <c:v>245.84208699979999</c:v>
                </c:pt>
                <c:pt idx="73966">
                  <c:v>245.84267899990601</c:v>
                </c:pt>
                <c:pt idx="73967">
                  <c:v>245.84381500017102</c:v>
                </c:pt>
                <c:pt idx="73968">
                  <c:v>245.84465999987501</c:v>
                </c:pt>
                <c:pt idx="73969">
                  <c:v>245.84834999995999</c:v>
                </c:pt>
                <c:pt idx="73970">
                  <c:v>245.84902600008698</c:v>
                </c:pt>
                <c:pt idx="73971">
                  <c:v>245.85019200003401</c:v>
                </c:pt>
                <c:pt idx="73972">
                  <c:v>245.85098299985401</c:v>
                </c:pt>
                <c:pt idx="73973">
                  <c:v>245.87145099985702</c:v>
                </c:pt>
                <c:pt idx="73974">
                  <c:v>245.89869999999698</c:v>
                </c:pt>
                <c:pt idx="73975">
                  <c:v>245.89913199997602</c:v>
                </c:pt>
                <c:pt idx="73976">
                  <c:v>245.89990200001901</c:v>
                </c:pt>
                <c:pt idx="73977">
                  <c:v>245.90042499994502</c:v>
                </c:pt>
                <c:pt idx="73978">
                  <c:v>245.903024000199</c:v>
                </c:pt>
                <c:pt idx="73979">
                  <c:v>245.91854299978797</c:v>
                </c:pt>
                <c:pt idx="73980">
                  <c:v>245.92200200004299</c:v>
                </c:pt>
                <c:pt idx="73981">
                  <c:v>245.92244099994701</c:v>
                </c:pt>
                <c:pt idx="73982">
                  <c:v>245.92319500015898</c:v>
                </c:pt>
                <c:pt idx="73983">
                  <c:v>245.923811000011</c:v>
                </c:pt>
                <c:pt idx="73984">
                  <c:v>245.94821500022502</c:v>
                </c:pt>
                <c:pt idx="73985">
                  <c:v>245.94896799999299</c:v>
                </c:pt>
                <c:pt idx="73986">
                  <c:v>245.95026699989799</c:v>
                </c:pt>
                <c:pt idx="73987">
                  <c:v>245.95121399988699</c:v>
                </c:pt>
                <c:pt idx="73988">
                  <c:v>245.951306999813</c:v>
                </c:pt>
                <c:pt idx="73989">
                  <c:v>245.951448000141</c:v>
                </c:pt>
                <c:pt idx="73990">
                  <c:v>245.951911999782</c:v>
                </c:pt>
                <c:pt idx="73991">
                  <c:v>245.95326200005701</c:v>
                </c:pt>
                <c:pt idx="73992">
                  <c:v>245.95412799999301</c:v>
                </c:pt>
                <c:pt idx="73993">
                  <c:v>245.956077999835</c:v>
                </c:pt>
                <c:pt idx="73994">
                  <c:v>245.956731000205</c:v>
                </c:pt>
                <c:pt idx="73995">
                  <c:v>245.957925999846</c:v>
                </c:pt>
                <c:pt idx="73996">
                  <c:v>245.959225000206</c:v>
                </c:pt>
                <c:pt idx="73997">
                  <c:v>245.96151500009</c:v>
                </c:pt>
                <c:pt idx="73998">
                  <c:v>245.96191399996297</c:v>
                </c:pt>
                <c:pt idx="73999">
                  <c:v>245.96262900013198</c:v>
                </c:pt>
                <c:pt idx="74000">
                  <c:v>245.96315799999499</c:v>
                </c:pt>
                <c:pt idx="74001">
                  <c:v>245.97321200008</c:v>
                </c:pt>
                <c:pt idx="74002">
                  <c:v>246.014846999969</c:v>
                </c:pt>
                <c:pt idx="74003">
                  <c:v>246.01968700016999</c:v>
                </c:pt>
                <c:pt idx="74004">
                  <c:v>246.02303499978001</c:v>
                </c:pt>
                <c:pt idx="74005">
                  <c:v>246.027839999896</c:v>
                </c:pt>
                <c:pt idx="74006">
                  <c:v>246.041581000099</c:v>
                </c:pt>
                <c:pt idx="74007">
                  <c:v>246.04201000011</c:v>
                </c:pt>
                <c:pt idx="74008">
                  <c:v>246.04279000004601</c:v>
                </c:pt>
                <c:pt idx="74009">
                  <c:v>246.043161000216</c:v>
                </c:pt>
                <c:pt idx="74010">
                  <c:v>246.04340899986698</c:v>
                </c:pt>
                <c:pt idx="74011">
                  <c:v>246.04372000021601</c:v>
                </c:pt>
                <c:pt idx="74012">
                  <c:v>246.04468000006801</c:v>
                </c:pt>
                <c:pt idx="74013">
                  <c:v>246.04554600000398</c:v>
                </c:pt>
                <c:pt idx="74014">
                  <c:v>246.06291100007999</c:v>
                </c:pt>
                <c:pt idx="74015">
                  <c:v>246.06357399989</c:v>
                </c:pt>
                <c:pt idx="74016">
                  <c:v>246.06487800019698</c:v>
                </c:pt>
                <c:pt idx="74017">
                  <c:v>246.06581299985899</c:v>
                </c:pt>
                <c:pt idx="74018">
                  <c:v>246.07348200015599</c:v>
                </c:pt>
                <c:pt idx="74019">
                  <c:v>246.075399999881</c:v>
                </c:pt>
                <c:pt idx="74020">
                  <c:v>246.07605399978598</c:v>
                </c:pt>
                <c:pt idx="74021">
                  <c:v>246.077284999955</c:v>
                </c:pt>
                <c:pt idx="74022">
                  <c:v>246.07825400016702</c:v>
                </c:pt>
                <c:pt idx="74023">
                  <c:v>246.08282700000899</c:v>
                </c:pt>
                <c:pt idx="74024">
                  <c:v>246.08350100015699</c:v>
                </c:pt>
                <c:pt idx="74025">
                  <c:v>246.08485899989302</c:v>
                </c:pt>
                <c:pt idx="74026">
                  <c:v>246.08632099989302</c:v>
                </c:pt>
                <c:pt idx="74027">
                  <c:v>246.093736000148</c:v>
                </c:pt>
                <c:pt idx="74028">
                  <c:v>246.09500099995699</c:v>
                </c:pt>
                <c:pt idx="74029">
                  <c:v>246.11079099986401</c:v>
                </c:pt>
                <c:pt idx="74030">
                  <c:v>246.11112100001202</c:v>
                </c:pt>
                <c:pt idx="74031">
                  <c:v>246.11184000013901</c:v>
                </c:pt>
                <c:pt idx="74032">
                  <c:v>246.11231200014998</c:v>
                </c:pt>
                <c:pt idx="74033">
                  <c:v>246.11917499987598</c:v>
                </c:pt>
                <c:pt idx="74034">
                  <c:v>246.11985199999202</c:v>
                </c:pt>
                <c:pt idx="74035">
                  <c:v>246.12116300022501</c:v>
                </c:pt>
                <c:pt idx="74036">
                  <c:v>246.12214199987599</c:v>
                </c:pt>
                <c:pt idx="74037">
                  <c:v>246.12561399999299</c:v>
                </c:pt>
                <c:pt idx="74038">
                  <c:v>246.130790999814</c:v>
                </c:pt>
                <c:pt idx="74039">
                  <c:v>246.13147199988799</c:v>
                </c:pt>
                <c:pt idx="74040">
                  <c:v>246.13284999986701</c:v>
                </c:pt>
                <c:pt idx="74041">
                  <c:v>246.13365400000399</c:v>
                </c:pt>
                <c:pt idx="74042">
                  <c:v>246.151385999837</c:v>
                </c:pt>
                <c:pt idx="74043">
                  <c:v>246.153491999848</c:v>
                </c:pt>
                <c:pt idx="74044">
                  <c:v>246.15394500005999</c:v>
                </c:pt>
                <c:pt idx="74045">
                  <c:v>246.15480600004901</c:v>
                </c:pt>
                <c:pt idx="74046">
                  <c:v>246.155451000049</c:v>
                </c:pt>
                <c:pt idx="74047">
                  <c:v>246.16945199977602</c:v>
                </c:pt>
                <c:pt idx="74048">
                  <c:v>246.17375900015699</c:v>
                </c:pt>
                <c:pt idx="74049">
                  <c:v>246.18577699993602</c:v>
                </c:pt>
                <c:pt idx="74050">
                  <c:v>246.18649800004198</c:v>
                </c:pt>
                <c:pt idx="74051">
                  <c:v>246.18781400022201</c:v>
                </c:pt>
                <c:pt idx="74052">
                  <c:v>246.18888900022199</c:v>
                </c:pt>
                <c:pt idx="74053">
                  <c:v>246.19706100020201</c:v>
                </c:pt>
                <c:pt idx="74054">
                  <c:v>246.19735599981098</c:v>
                </c:pt>
                <c:pt idx="74055">
                  <c:v>246.19805600013899</c:v>
                </c:pt>
                <c:pt idx="74056">
                  <c:v>246.198453000033</c:v>
                </c:pt>
                <c:pt idx="74057">
                  <c:v>246.19897100001202</c:v>
                </c:pt>
                <c:pt idx="74058">
                  <c:v>246.19918600001202</c:v>
                </c:pt>
                <c:pt idx="74059">
                  <c:v>246.200011999917</c:v>
                </c:pt>
                <c:pt idx="74060">
                  <c:v>246.20002099982199</c:v>
                </c:pt>
                <c:pt idx="74061">
                  <c:v>246.20072300012902</c:v>
                </c:pt>
                <c:pt idx="74062">
                  <c:v>246.201592000034</c:v>
                </c:pt>
                <c:pt idx="74063">
                  <c:v>246.20899999990698</c:v>
                </c:pt>
                <c:pt idx="74064">
                  <c:v>246.20969199986499</c:v>
                </c:pt>
                <c:pt idx="74065">
                  <c:v>246.211075999781</c:v>
                </c:pt>
                <c:pt idx="74066">
                  <c:v>246.212074000141</c:v>
                </c:pt>
                <c:pt idx="74067">
                  <c:v>246.218820000194</c:v>
                </c:pt>
                <c:pt idx="74068">
                  <c:v>246.23110199991001</c:v>
                </c:pt>
                <c:pt idx="74069">
                  <c:v>246.23174399994201</c:v>
                </c:pt>
                <c:pt idx="74070">
                  <c:v>246.23312499988899</c:v>
                </c:pt>
                <c:pt idx="74071">
                  <c:v>246.23400000018501</c:v>
                </c:pt>
                <c:pt idx="74072">
                  <c:v>246.24958499998598</c:v>
                </c:pt>
                <c:pt idx="74073">
                  <c:v>246.250318999955</c:v>
                </c:pt>
                <c:pt idx="74074">
                  <c:v>246.25153999977499</c:v>
                </c:pt>
                <c:pt idx="74075">
                  <c:v>246.25233000006099</c:v>
                </c:pt>
                <c:pt idx="74076">
                  <c:v>246.254383000177</c:v>
                </c:pt>
                <c:pt idx="74077">
                  <c:v>246.25622599978598</c:v>
                </c:pt>
                <c:pt idx="74078">
                  <c:v>246.27495200002102</c:v>
                </c:pt>
                <c:pt idx="74079">
                  <c:v>246.27533700004199</c:v>
                </c:pt>
                <c:pt idx="74080">
                  <c:v>246.275958999831</c:v>
                </c:pt>
                <c:pt idx="74081">
                  <c:v>246.27649000012698</c:v>
                </c:pt>
                <c:pt idx="74082">
                  <c:v>246.280068000032</c:v>
                </c:pt>
                <c:pt idx="74083">
                  <c:v>246.295397999801</c:v>
                </c:pt>
                <c:pt idx="74084">
                  <c:v>246.29596000022499</c:v>
                </c:pt>
                <c:pt idx="74085">
                  <c:v>246.29687300011901</c:v>
                </c:pt>
                <c:pt idx="74086">
                  <c:v>246.29714899992902</c:v>
                </c:pt>
                <c:pt idx="74087">
                  <c:v>246.29792099994998</c:v>
                </c:pt>
                <c:pt idx="74088">
                  <c:v>246.303067000098</c:v>
                </c:pt>
                <c:pt idx="74089">
                  <c:v>246.30346200001401</c:v>
                </c:pt>
                <c:pt idx="74090">
                  <c:v>246.30355399995</c:v>
                </c:pt>
                <c:pt idx="74091">
                  <c:v>246.30429399985502</c:v>
                </c:pt>
                <c:pt idx="74092">
                  <c:v>246.305342000141</c:v>
                </c:pt>
                <c:pt idx="74093">
                  <c:v>246.30545299987702</c:v>
                </c:pt>
                <c:pt idx="74094">
                  <c:v>246.305538999877</c:v>
                </c:pt>
                <c:pt idx="74095">
                  <c:v>246.30621799997198</c:v>
                </c:pt>
                <c:pt idx="74096">
                  <c:v>246.307875000184</c:v>
                </c:pt>
                <c:pt idx="74097">
                  <c:v>246.308148000025</c:v>
                </c:pt>
                <c:pt idx="74098">
                  <c:v>246.308223000141</c:v>
                </c:pt>
                <c:pt idx="74099">
                  <c:v>246.30866100005701</c:v>
                </c:pt>
                <c:pt idx="74100">
                  <c:v>246.30885099986699</c:v>
                </c:pt>
                <c:pt idx="74101">
                  <c:v>246.30937700021602</c:v>
                </c:pt>
                <c:pt idx="74102">
                  <c:v>246.30956500004601</c:v>
                </c:pt>
                <c:pt idx="74103">
                  <c:v>246.30997399981399</c:v>
                </c:pt>
                <c:pt idx="74104">
                  <c:v>246.31007100015199</c:v>
                </c:pt>
                <c:pt idx="74105">
                  <c:v>246.31012999998302</c:v>
                </c:pt>
                <c:pt idx="74106">
                  <c:v>246.31088600017301</c:v>
                </c:pt>
                <c:pt idx="74107">
                  <c:v>246.31095599988799</c:v>
                </c:pt>
                <c:pt idx="74108">
                  <c:v>246.31102100011</c:v>
                </c:pt>
                <c:pt idx="74109">
                  <c:v>246.311086999867</c:v>
                </c:pt>
                <c:pt idx="74110">
                  <c:v>246.31114900012099</c:v>
                </c:pt>
                <c:pt idx="74111">
                  <c:v>246.31149900005701</c:v>
                </c:pt>
                <c:pt idx="74112">
                  <c:v>246.31186199985601</c:v>
                </c:pt>
                <c:pt idx="74113">
                  <c:v>246.312298999782</c:v>
                </c:pt>
                <c:pt idx="74114">
                  <c:v>246.312780000153</c:v>
                </c:pt>
                <c:pt idx="74115">
                  <c:v>246.31308600009999</c:v>
                </c:pt>
                <c:pt idx="74116">
                  <c:v>246.31338400013101</c:v>
                </c:pt>
                <c:pt idx="74117">
                  <c:v>246.31811800009001</c:v>
                </c:pt>
                <c:pt idx="74118">
                  <c:v>246.339846999944</c:v>
                </c:pt>
                <c:pt idx="74119">
                  <c:v>246.340444999987</c:v>
                </c:pt>
                <c:pt idx="74120">
                  <c:v>246.34168200009199</c:v>
                </c:pt>
                <c:pt idx="74121">
                  <c:v>246.342447000188</c:v>
                </c:pt>
                <c:pt idx="74122">
                  <c:v>246.35205999993499</c:v>
                </c:pt>
                <c:pt idx="74123">
                  <c:v>246.35433100002001</c:v>
                </c:pt>
                <c:pt idx="74124">
                  <c:v>246.36388199996799</c:v>
                </c:pt>
                <c:pt idx="74125">
                  <c:v>246.37309399986401</c:v>
                </c:pt>
                <c:pt idx="74126">
                  <c:v>246.37669200001201</c:v>
                </c:pt>
                <c:pt idx="74127">
                  <c:v>246.377502000086</c:v>
                </c:pt>
                <c:pt idx="74128">
                  <c:v>246.37889799987502</c:v>
                </c:pt>
                <c:pt idx="74129">
                  <c:v>246.38013499998098</c:v>
                </c:pt>
                <c:pt idx="74130">
                  <c:v>246.380396999938</c:v>
                </c:pt>
                <c:pt idx="74131">
                  <c:v>246.38087999983298</c:v>
                </c:pt>
                <c:pt idx="74132">
                  <c:v>246.38227500008699</c:v>
                </c:pt>
                <c:pt idx="74133">
                  <c:v>246.383220000097</c:v>
                </c:pt>
                <c:pt idx="74134">
                  <c:v>246.389828999781</c:v>
                </c:pt>
                <c:pt idx="74135">
                  <c:v>246.39944000000401</c:v>
                </c:pt>
                <c:pt idx="74136">
                  <c:v>246.40004999992001</c:v>
                </c:pt>
                <c:pt idx="74137">
                  <c:v>246.40115200008898</c:v>
                </c:pt>
                <c:pt idx="74138">
                  <c:v>246.40196300015302</c:v>
                </c:pt>
                <c:pt idx="74139">
                  <c:v>246.40902600003702</c:v>
                </c:pt>
                <c:pt idx="74140">
                  <c:v>246.40949300010101</c:v>
                </c:pt>
                <c:pt idx="74141">
                  <c:v>246.41026700010099</c:v>
                </c:pt>
                <c:pt idx="74142">
                  <c:v>246.41036899993099</c:v>
                </c:pt>
                <c:pt idx="74143">
                  <c:v>246.410952000132</c:v>
                </c:pt>
                <c:pt idx="74144">
                  <c:v>246.41114499990999</c:v>
                </c:pt>
                <c:pt idx="74145">
                  <c:v>246.41208399998501</c:v>
                </c:pt>
                <c:pt idx="74146">
                  <c:v>246.413329999995</c:v>
                </c:pt>
                <c:pt idx="74147">
                  <c:v>246.413720999953</c:v>
                </c:pt>
                <c:pt idx="74148">
                  <c:v>246.423997999954</c:v>
                </c:pt>
                <c:pt idx="74149">
                  <c:v>246.43197200020902</c:v>
                </c:pt>
                <c:pt idx="74150">
                  <c:v>246.464710000054</c:v>
                </c:pt>
                <c:pt idx="74151">
                  <c:v>246.46721799990698</c:v>
                </c:pt>
                <c:pt idx="74152">
                  <c:v>246.488762999888</c:v>
                </c:pt>
                <c:pt idx="74153">
                  <c:v>246.50038600020702</c:v>
                </c:pt>
                <c:pt idx="74154">
                  <c:v>246.50104500005901</c:v>
                </c:pt>
                <c:pt idx="74155">
                  <c:v>246.502311999847</c:v>
                </c:pt>
                <c:pt idx="74156">
                  <c:v>246.50316799989</c:v>
                </c:pt>
                <c:pt idx="74157">
                  <c:v>246.51985999980701</c:v>
                </c:pt>
                <c:pt idx="74158">
                  <c:v>246.55236399985299</c:v>
                </c:pt>
                <c:pt idx="74159">
                  <c:v>246.554997000203</c:v>
                </c:pt>
                <c:pt idx="74160">
                  <c:v>246.55565700004399</c:v>
                </c:pt>
                <c:pt idx="74161">
                  <c:v>246.55695699993802</c:v>
                </c:pt>
                <c:pt idx="74162">
                  <c:v>246.55789300004398</c:v>
                </c:pt>
                <c:pt idx="74163">
                  <c:v>246.56217299980199</c:v>
                </c:pt>
                <c:pt idx="74164">
                  <c:v>246.58833400007998</c:v>
                </c:pt>
                <c:pt idx="74165">
                  <c:v>246.58893000014299</c:v>
                </c:pt>
                <c:pt idx="74166">
                  <c:v>246.58995800018599</c:v>
                </c:pt>
                <c:pt idx="74167">
                  <c:v>246.59070899997403</c:v>
                </c:pt>
                <c:pt idx="74168">
                  <c:v>246.59347299984802</c:v>
                </c:pt>
                <c:pt idx="74169">
                  <c:v>246.61623700012498</c:v>
                </c:pt>
                <c:pt idx="74170">
                  <c:v>246.61690799985001</c:v>
                </c:pt>
                <c:pt idx="74171">
                  <c:v>246.61806499989302</c:v>
                </c:pt>
                <c:pt idx="74172">
                  <c:v>246.61892499989301</c:v>
                </c:pt>
                <c:pt idx="74173">
                  <c:v>246.624365000116</c:v>
                </c:pt>
                <c:pt idx="74174">
                  <c:v>246.62457500016799</c:v>
                </c:pt>
                <c:pt idx="74175">
                  <c:v>246.62505500009502</c:v>
                </c:pt>
                <c:pt idx="74176">
                  <c:v>246.62602499984101</c:v>
                </c:pt>
                <c:pt idx="74177">
                  <c:v>246.62634900005202</c:v>
                </c:pt>
                <c:pt idx="74178">
                  <c:v>246.62780400012699</c:v>
                </c:pt>
                <c:pt idx="74179">
                  <c:v>246.641814000213</c:v>
                </c:pt>
                <c:pt idx="74180">
                  <c:v>246.64254299977898</c:v>
                </c:pt>
                <c:pt idx="74181">
                  <c:v>246.64380300009699</c:v>
                </c:pt>
                <c:pt idx="74182">
                  <c:v>246.64478200020301</c:v>
                </c:pt>
                <c:pt idx="74183">
                  <c:v>246.661767000205</c:v>
                </c:pt>
                <c:pt idx="74184">
                  <c:v>246.66818400009998</c:v>
                </c:pt>
                <c:pt idx="74185">
                  <c:v>246.668654000131</c:v>
                </c:pt>
                <c:pt idx="74186">
                  <c:v>246.66950700020598</c:v>
                </c:pt>
                <c:pt idx="74187">
                  <c:v>246.67012000008899</c:v>
                </c:pt>
                <c:pt idx="74188">
                  <c:v>246.68920100020799</c:v>
                </c:pt>
                <c:pt idx="74189">
                  <c:v>246.68977200008101</c:v>
                </c:pt>
                <c:pt idx="74190">
                  <c:v>246.690890000081</c:v>
                </c:pt>
                <c:pt idx="74191">
                  <c:v>246.691634999933</c:v>
                </c:pt>
                <c:pt idx="74192">
                  <c:v>246.70000200012498</c:v>
                </c:pt>
                <c:pt idx="74193">
                  <c:v>246.700701000008</c:v>
                </c:pt>
                <c:pt idx="74194">
                  <c:v>246.701992999987</c:v>
                </c:pt>
                <c:pt idx="74195">
                  <c:v>246.70336000008299</c:v>
                </c:pt>
                <c:pt idx="74196">
                  <c:v>246.70391700010401</c:v>
                </c:pt>
                <c:pt idx="74197">
                  <c:v>246.70448400001902</c:v>
                </c:pt>
                <c:pt idx="74198">
                  <c:v>246.70570599982901</c:v>
                </c:pt>
                <c:pt idx="74199">
                  <c:v>246.70650799998799</c:v>
                </c:pt>
                <c:pt idx="74200">
                  <c:v>246.710680999967</c:v>
                </c:pt>
                <c:pt idx="74201">
                  <c:v>246.71111199995698</c:v>
                </c:pt>
                <c:pt idx="74202">
                  <c:v>246.71141999988299</c:v>
                </c:pt>
                <c:pt idx="74203">
                  <c:v>246.71175399998901</c:v>
                </c:pt>
                <c:pt idx="74204">
                  <c:v>246.71242900012601</c:v>
                </c:pt>
                <c:pt idx="74205">
                  <c:v>246.712674999798</c:v>
                </c:pt>
                <c:pt idx="74206">
                  <c:v>246.71295799998902</c:v>
                </c:pt>
                <c:pt idx="74207">
                  <c:v>246.73435300019199</c:v>
                </c:pt>
                <c:pt idx="74208">
                  <c:v>246.73500500011798</c:v>
                </c:pt>
                <c:pt idx="74209">
                  <c:v>246.73618599990698</c:v>
                </c:pt>
                <c:pt idx="74210">
                  <c:v>246.73704899987501</c:v>
                </c:pt>
                <c:pt idx="74211">
                  <c:v>246.73716200004398</c:v>
                </c:pt>
                <c:pt idx="74212">
                  <c:v>246.75950700020599</c:v>
                </c:pt>
                <c:pt idx="74213">
                  <c:v>246.76919700004802</c:v>
                </c:pt>
                <c:pt idx="74214">
                  <c:v>246.77925600008101</c:v>
                </c:pt>
                <c:pt idx="74215">
                  <c:v>246.77987799987</c:v>
                </c:pt>
                <c:pt idx="74216">
                  <c:v>246.781155999997</c:v>
                </c:pt>
                <c:pt idx="74217">
                  <c:v>246.78206099997601</c:v>
                </c:pt>
                <c:pt idx="74218">
                  <c:v>246.78541599996601</c:v>
                </c:pt>
                <c:pt idx="74219">
                  <c:v>246.78582800015599</c:v>
                </c:pt>
                <c:pt idx="74220">
                  <c:v>246.78663299982802</c:v>
                </c:pt>
                <c:pt idx="74221">
                  <c:v>246.78724800014601</c:v>
                </c:pt>
                <c:pt idx="74222">
                  <c:v>246.80294600011598</c:v>
                </c:pt>
                <c:pt idx="74223">
                  <c:v>246.80363400011598</c:v>
                </c:pt>
                <c:pt idx="74224">
                  <c:v>246.805002000201</c:v>
                </c:pt>
                <c:pt idx="74225">
                  <c:v>246.806012999968</c:v>
                </c:pt>
                <c:pt idx="74226">
                  <c:v>246.806170000127</c:v>
                </c:pt>
                <c:pt idx="74227">
                  <c:v>246.80670899988402</c:v>
                </c:pt>
                <c:pt idx="74228">
                  <c:v>246.807653999894</c:v>
                </c:pt>
                <c:pt idx="74229">
                  <c:v>246.80766099982</c:v>
                </c:pt>
                <c:pt idx="74230">
                  <c:v>246.80797500013699</c:v>
                </c:pt>
                <c:pt idx="74231">
                  <c:v>246.80831100022201</c:v>
                </c:pt>
                <c:pt idx="74232">
                  <c:v>246.808605999831</c:v>
                </c:pt>
                <c:pt idx="74233">
                  <c:v>246.80976499985201</c:v>
                </c:pt>
                <c:pt idx="74234">
                  <c:v>246.810584999821</c:v>
                </c:pt>
                <c:pt idx="74235">
                  <c:v>246.81843700000101</c:v>
                </c:pt>
                <c:pt idx="74236">
                  <c:v>246.83182099988699</c:v>
                </c:pt>
                <c:pt idx="74237">
                  <c:v>246.83491699988699</c:v>
                </c:pt>
                <c:pt idx="74238">
                  <c:v>246.83732399989799</c:v>
                </c:pt>
                <c:pt idx="74239">
                  <c:v>246.837958000014</c:v>
                </c:pt>
                <c:pt idx="74240">
                  <c:v>246.839148000162</c:v>
                </c:pt>
                <c:pt idx="74241">
                  <c:v>246.84031200013101</c:v>
                </c:pt>
                <c:pt idx="74242">
                  <c:v>246.85706399986802</c:v>
                </c:pt>
                <c:pt idx="74243">
                  <c:v>246.85807000014299</c:v>
                </c:pt>
                <c:pt idx="74244">
                  <c:v>246.85846800002699</c:v>
                </c:pt>
                <c:pt idx="74245">
                  <c:v>246.85886199995301</c:v>
                </c:pt>
                <c:pt idx="74246">
                  <c:v>246.85916199996399</c:v>
                </c:pt>
                <c:pt idx="74247">
                  <c:v>246.85962100011199</c:v>
                </c:pt>
                <c:pt idx="74248">
                  <c:v>246.87407100009199</c:v>
                </c:pt>
                <c:pt idx="74249">
                  <c:v>246.875406000071</c:v>
                </c:pt>
                <c:pt idx="74250">
                  <c:v>246.883292999882</c:v>
                </c:pt>
                <c:pt idx="74251">
                  <c:v>246.88388899994601</c:v>
                </c:pt>
                <c:pt idx="74252">
                  <c:v>246.88517499998798</c:v>
                </c:pt>
                <c:pt idx="74253">
                  <c:v>246.886003999861</c:v>
                </c:pt>
                <c:pt idx="74254">
                  <c:v>246.89412099996798</c:v>
                </c:pt>
                <c:pt idx="74255">
                  <c:v>246.89470200018999</c:v>
                </c:pt>
                <c:pt idx="74256">
                  <c:v>246.89588999990499</c:v>
                </c:pt>
                <c:pt idx="74257">
                  <c:v>246.89725300004199</c:v>
                </c:pt>
                <c:pt idx="74258">
                  <c:v>246.90885100017101</c:v>
                </c:pt>
                <c:pt idx="74259">
                  <c:v>246.90924400010698</c:v>
                </c:pt>
                <c:pt idx="74260">
                  <c:v>246.909511000012</c:v>
                </c:pt>
                <c:pt idx="74261">
                  <c:v>246.909813000002</c:v>
                </c:pt>
                <c:pt idx="74262">
                  <c:v>246.91076999988499</c:v>
                </c:pt>
                <c:pt idx="74263">
                  <c:v>246.91095199978</c:v>
                </c:pt>
                <c:pt idx="74264">
                  <c:v>246.911668999928</c:v>
                </c:pt>
                <c:pt idx="74265">
                  <c:v>246.91178100010799</c:v>
                </c:pt>
                <c:pt idx="74266">
                  <c:v>246.911970999917</c:v>
                </c:pt>
                <c:pt idx="74267">
                  <c:v>246.926237000025</c:v>
                </c:pt>
                <c:pt idx="74268">
                  <c:v>246.92732399989799</c:v>
                </c:pt>
                <c:pt idx="74269">
                  <c:v>246.92788299989797</c:v>
                </c:pt>
                <c:pt idx="74270">
                  <c:v>246.92889300013101</c:v>
                </c:pt>
                <c:pt idx="74271">
                  <c:v>246.92890599999299</c:v>
                </c:pt>
                <c:pt idx="74272">
                  <c:v>246.929382999951</c:v>
                </c:pt>
                <c:pt idx="74273">
                  <c:v>246.92968299996201</c:v>
                </c:pt>
                <c:pt idx="74274">
                  <c:v>246.93049899997197</c:v>
                </c:pt>
                <c:pt idx="74275">
                  <c:v>246.930691000216</c:v>
                </c:pt>
                <c:pt idx="74276">
                  <c:v>246.93133700020502</c:v>
                </c:pt>
                <c:pt idx="74277">
                  <c:v>246.931771000163</c:v>
                </c:pt>
                <c:pt idx="74278">
                  <c:v>246.93252799988801</c:v>
                </c:pt>
                <c:pt idx="74279">
                  <c:v>246.93272200011</c:v>
                </c:pt>
                <c:pt idx="74280">
                  <c:v>246.93292399979299</c:v>
                </c:pt>
                <c:pt idx="74281">
                  <c:v>246.933090999846</c:v>
                </c:pt>
                <c:pt idx="74282">
                  <c:v>246.93409200017399</c:v>
                </c:pt>
                <c:pt idx="74283">
                  <c:v>246.934266000153</c:v>
                </c:pt>
                <c:pt idx="74284">
                  <c:v>246.935158999804</c:v>
                </c:pt>
                <c:pt idx="74285">
                  <c:v>246.93537199982501</c:v>
                </c:pt>
                <c:pt idx="74286">
                  <c:v>246.93640399982499</c:v>
                </c:pt>
                <c:pt idx="74287">
                  <c:v>246.936498000195</c:v>
                </c:pt>
                <c:pt idx="74288">
                  <c:v>246.93656999988801</c:v>
                </c:pt>
                <c:pt idx="74289">
                  <c:v>246.93664000005799</c:v>
                </c:pt>
                <c:pt idx="74290">
                  <c:v>246.93670799979299</c:v>
                </c:pt>
                <c:pt idx="74291">
                  <c:v>246.937287000037</c:v>
                </c:pt>
                <c:pt idx="74292">
                  <c:v>246.93811099996299</c:v>
                </c:pt>
                <c:pt idx="74293">
                  <c:v>246.93858899991</c:v>
                </c:pt>
                <c:pt idx="74294">
                  <c:v>246.93892499999401</c:v>
                </c:pt>
                <c:pt idx="74295">
                  <c:v>246.93948000003701</c:v>
                </c:pt>
                <c:pt idx="74296">
                  <c:v>246.95932199983798</c:v>
                </c:pt>
                <c:pt idx="74297">
                  <c:v>246.95991399994401</c:v>
                </c:pt>
                <c:pt idx="74298">
                  <c:v>246.961143000135</c:v>
                </c:pt>
                <c:pt idx="74299">
                  <c:v>246.961999000177</c:v>
                </c:pt>
                <c:pt idx="74300">
                  <c:v>246.963396999944</c:v>
                </c:pt>
                <c:pt idx="74301">
                  <c:v>246.97245800007201</c:v>
                </c:pt>
                <c:pt idx="74302">
                  <c:v>246.973147000062</c:v>
                </c:pt>
                <c:pt idx="74303">
                  <c:v>246.97342299987199</c:v>
                </c:pt>
                <c:pt idx="74304">
                  <c:v>246.973952000189</c:v>
                </c:pt>
                <c:pt idx="74305">
                  <c:v>246.97445699985099</c:v>
                </c:pt>
                <c:pt idx="74306">
                  <c:v>246.974594000221</c:v>
                </c:pt>
                <c:pt idx="74307">
                  <c:v>246.975423000094</c:v>
                </c:pt>
                <c:pt idx="74308">
                  <c:v>246.975675000157</c:v>
                </c:pt>
                <c:pt idx="74309">
                  <c:v>246.976558999904</c:v>
                </c:pt>
                <c:pt idx="74310">
                  <c:v>246.98138800022201</c:v>
                </c:pt>
                <c:pt idx="74311">
                  <c:v>246.98196300005202</c:v>
                </c:pt>
                <c:pt idx="74312">
                  <c:v>246.983177999936</c:v>
                </c:pt>
                <c:pt idx="74313">
                  <c:v>246.98392700020099</c:v>
                </c:pt>
                <c:pt idx="74314">
                  <c:v>246.99117199998</c:v>
                </c:pt>
                <c:pt idx="74315">
                  <c:v>247.004385999844</c:v>
                </c:pt>
                <c:pt idx="74316">
                  <c:v>247.012027999971</c:v>
                </c:pt>
                <c:pt idx="74317">
                  <c:v>247.02257199987798</c:v>
                </c:pt>
                <c:pt idx="74318">
                  <c:v>247.03296300003703</c:v>
                </c:pt>
                <c:pt idx="74319">
                  <c:v>247.05839399985001</c:v>
                </c:pt>
                <c:pt idx="74320">
                  <c:v>247.06214700017802</c:v>
                </c:pt>
                <c:pt idx="74321">
                  <c:v>247.06499700005202</c:v>
                </c:pt>
                <c:pt idx="74322">
                  <c:v>247.07932100000102</c:v>
                </c:pt>
                <c:pt idx="74323">
                  <c:v>247.07986600014902</c:v>
                </c:pt>
                <c:pt idx="74324">
                  <c:v>247.080848000223</c:v>
                </c:pt>
                <c:pt idx="74325">
                  <c:v>247.08113799988402</c:v>
                </c:pt>
                <c:pt idx="74326">
                  <c:v>247.08151400000102</c:v>
                </c:pt>
                <c:pt idx="74327">
                  <c:v>247.08662200009701</c:v>
                </c:pt>
                <c:pt idx="74328">
                  <c:v>247.09200000006601</c:v>
                </c:pt>
                <c:pt idx="74329">
                  <c:v>247.09263600016098</c:v>
                </c:pt>
                <c:pt idx="74330">
                  <c:v>247.093043999939</c:v>
                </c:pt>
                <c:pt idx="74331">
                  <c:v>247.09355100003401</c:v>
                </c:pt>
                <c:pt idx="74332">
                  <c:v>247.093914999823</c:v>
                </c:pt>
                <c:pt idx="74333">
                  <c:v>247.094519999791</c:v>
                </c:pt>
                <c:pt idx="74334">
                  <c:v>247.09476699990699</c:v>
                </c:pt>
                <c:pt idx="74335">
                  <c:v>247.09513300012901</c:v>
                </c:pt>
                <c:pt idx="74336">
                  <c:v>247.098686999834</c:v>
                </c:pt>
                <c:pt idx="74337">
                  <c:v>247.10831999982398</c:v>
                </c:pt>
                <c:pt idx="74338">
                  <c:v>247.124736999921</c:v>
                </c:pt>
                <c:pt idx="74339">
                  <c:v>247.12548900015398</c:v>
                </c:pt>
                <c:pt idx="74340">
                  <c:v>247.125667000091</c:v>
                </c:pt>
                <c:pt idx="74341">
                  <c:v>247.12635600007999</c:v>
                </c:pt>
                <c:pt idx="74342">
                  <c:v>247.12680999982601</c:v>
                </c:pt>
                <c:pt idx="74343">
                  <c:v>247.12750400021801</c:v>
                </c:pt>
                <c:pt idx="74344">
                  <c:v>247.127787999943</c:v>
                </c:pt>
                <c:pt idx="74345">
                  <c:v>247.12866500021801</c:v>
                </c:pt>
                <c:pt idx="74346">
                  <c:v>247.12867200014401</c:v>
                </c:pt>
                <c:pt idx="74347">
                  <c:v>247.12921599984801</c:v>
                </c:pt>
                <c:pt idx="74348">
                  <c:v>247.13033999978501</c:v>
                </c:pt>
                <c:pt idx="74349">
                  <c:v>247.131053999964</c:v>
                </c:pt>
                <c:pt idx="74350">
                  <c:v>247.14305999987099</c:v>
                </c:pt>
                <c:pt idx="74351">
                  <c:v>247.15552499992498</c:v>
                </c:pt>
                <c:pt idx="74352">
                  <c:v>247.15620100005199</c:v>
                </c:pt>
                <c:pt idx="74353">
                  <c:v>247.156981999978</c:v>
                </c:pt>
                <c:pt idx="74354">
                  <c:v>247.15726300019</c:v>
                </c:pt>
                <c:pt idx="74355">
                  <c:v>247.15740600004199</c:v>
                </c:pt>
                <c:pt idx="74356">
                  <c:v>247.15792899996799</c:v>
                </c:pt>
                <c:pt idx="74357">
                  <c:v>247.158644000137</c:v>
                </c:pt>
                <c:pt idx="74358">
                  <c:v>247.15919399977699</c:v>
                </c:pt>
                <c:pt idx="74359">
                  <c:v>247.16019900006299</c:v>
                </c:pt>
                <c:pt idx="74360">
                  <c:v>247.16417299987302</c:v>
                </c:pt>
                <c:pt idx="74361">
                  <c:v>247.16451999984199</c:v>
                </c:pt>
                <c:pt idx="74362">
                  <c:v>247.165183000106</c:v>
                </c:pt>
                <c:pt idx="74363">
                  <c:v>247.165625999969</c:v>
                </c:pt>
                <c:pt idx="74364">
                  <c:v>247.178411999811</c:v>
                </c:pt>
                <c:pt idx="74365">
                  <c:v>247.187714000119</c:v>
                </c:pt>
                <c:pt idx="74366">
                  <c:v>247.20435500012098</c:v>
                </c:pt>
                <c:pt idx="74367">
                  <c:v>247.20551400014298</c:v>
                </c:pt>
                <c:pt idx="74368">
                  <c:v>247.20602900015299</c:v>
                </c:pt>
                <c:pt idx="74369">
                  <c:v>247.206832999836</c:v>
                </c:pt>
                <c:pt idx="74370">
                  <c:v>247.20747699984699</c:v>
                </c:pt>
                <c:pt idx="74371">
                  <c:v>247.20987799992099</c:v>
                </c:pt>
                <c:pt idx="74372">
                  <c:v>247.21047799994201</c:v>
                </c:pt>
                <c:pt idx="74373">
                  <c:v>247.211646999858</c:v>
                </c:pt>
                <c:pt idx="74374">
                  <c:v>247.21247300021699</c:v>
                </c:pt>
                <c:pt idx="74375">
                  <c:v>247.216071999901</c:v>
                </c:pt>
                <c:pt idx="74376">
                  <c:v>247.216740000112</c:v>
                </c:pt>
                <c:pt idx="74377">
                  <c:v>247.21740899985798</c:v>
                </c:pt>
                <c:pt idx="74378">
                  <c:v>247.218134999911</c:v>
                </c:pt>
                <c:pt idx="74379">
                  <c:v>247.21912799986899</c:v>
                </c:pt>
                <c:pt idx="74380">
                  <c:v>247.22457100006</c:v>
                </c:pt>
                <c:pt idx="74381">
                  <c:v>247.22544899987</c:v>
                </c:pt>
                <c:pt idx="74382">
                  <c:v>247.22599100005002</c:v>
                </c:pt>
                <c:pt idx="74383">
                  <c:v>247.22693100011301</c:v>
                </c:pt>
                <c:pt idx="74384">
                  <c:v>247.22765600017701</c:v>
                </c:pt>
                <c:pt idx="74385">
                  <c:v>247.23590699977601</c:v>
                </c:pt>
                <c:pt idx="74386">
                  <c:v>247.23617300014601</c:v>
                </c:pt>
                <c:pt idx="74387">
                  <c:v>247.23643600009302</c:v>
                </c:pt>
                <c:pt idx="74388">
                  <c:v>247.23748499991399</c:v>
                </c:pt>
                <c:pt idx="74389">
                  <c:v>247.23821799989301</c:v>
                </c:pt>
                <c:pt idx="74390">
                  <c:v>247.250549999989</c:v>
                </c:pt>
                <c:pt idx="74391">
                  <c:v>247.25161000014799</c:v>
                </c:pt>
                <c:pt idx="74392">
                  <c:v>247.27931400002399</c:v>
                </c:pt>
                <c:pt idx="74393">
                  <c:v>247.27994300019401</c:v>
                </c:pt>
                <c:pt idx="74394">
                  <c:v>247.28125799992901</c:v>
                </c:pt>
                <c:pt idx="74395">
                  <c:v>247.28217399979201</c:v>
                </c:pt>
                <c:pt idx="74396">
                  <c:v>247.284192999813</c:v>
                </c:pt>
                <c:pt idx="74397">
                  <c:v>247.284636000131</c:v>
                </c:pt>
                <c:pt idx="74398">
                  <c:v>247.284894000131</c:v>
                </c:pt>
                <c:pt idx="74399">
                  <c:v>247.28541800004601</c:v>
                </c:pt>
                <c:pt idx="74400">
                  <c:v>247.28605900008898</c:v>
                </c:pt>
                <c:pt idx="74401">
                  <c:v>247.28964599989899</c:v>
                </c:pt>
                <c:pt idx="74402">
                  <c:v>247.312205000071</c:v>
                </c:pt>
                <c:pt idx="74403">
                  <c:v>247.31253299978502</c:v>
                </c:pt>
                <c:pt idx="74404">
                  <c:v>247.31305200020799</c:v>
                </c:pt>
                <c:pt idx="74405">
                  <c:v>247.313500000018</c:v>
                </c:pt>
                <c:pt idx="74406">
                  <c:v>247.31352400021899</c:v>
                </c:pt>
                <c:pt idx="74407">
                  <c:v>247.317489000124</c:v>
                </c:pt>
                <c:pt idx="74408">
                  <c:v>247.318220000124</c:v>
                </c:pt>
                <c:pt idx="74409">
                  <c:v>247.31947500004</c:v>
                </c:pt>
                <c:pt idx="74410">
                  <c:v>247.31972500012401</c:v>
                </c:pt>
                <c:pt idx="74411">
                  <c:v>247.32002700011398</c:v>
                </c:pt>
                <c:pt idx="74412">
                  <c:v>247.320465000029</c:v>
                </c:pt>
                <c:pt idx="74413">
                  <c:v>247.32079500017699</c:v>
                </c:pt>
                <c:pt idx="74414">
                  <c:v>247.32093400007201</c:v>
                </c:pt>
                <c:pt idx="74415">
                  <c:v>247.32128999994501</c:v>
                </c:pt>
                <c:pt idx="74416">
                  <c:v>247.33543899992497</c:v>
                </c:pt>
                <c:pt idx="74417">
                  <c:v>247.34608200014901</c:v>
                </c:pt>
                <c:pt idx="74418">
                  <c:v>247.37499000002501</c:v>
                </c:pt>
                <c:pt idx="74419">
                  <c:v>247.375546000057</c:v>
                </c:pt>
                <c:pt idx="74420">
                  <c:v>247.37640800003601</c:v>
                </c:pt>
                <c:pt idx="74421">
                  <c:v>247.377172000142</c:v>
                </c:pt>
                <c:pt idx="74422">
                  <c:v>247.38283799979402</c:v>
                </c:pt>
                <c:pt idx="74423">
                  <c:v>247.38356999978302</c:v>
                </c:pt>
                <c:pt idx="74424">
                  <c:v>247.38483500004801</c:v>
                </c:pt>
                <c:pt idx="74425">
                  <c:v>247.385762999783</c:v>
                </c:pt>
                <c:pt idx="74426">
                  <c:v>247.386110000206</c:v>
                </c:pt>
                <c:pt idx="74427">
                  <c:v>247.393584999827</c:v>
                </c:pt>
                <c:pt idx="74428">
                  <c:v>247.39736999981599</c:v>
                </c:pt>
                <c:pt idx="74429">
                  <c:v>247.41650299983999</c:v>
                </c:pt>
                <c:pt idx="74430">
                  <c:v>247.41721700002</c:v>
                </c:pt>
                <c:pt idx="74431">
                  <c:v>247.418472999925</c:v>
                </c:pt>
                <c:pt idx="74432">
                  <c:v>247.41946199992498</c:v>
                </c:pt>
                <c:pt idx="74433">
                  <c:v>247.424297000179</c:v>
                </c:pt>
                <c:pt idx="74434">
                  <c:v>247.43547400021203</c:v>
                </c:pt>
                <c:pt idx="74435">
                  <c:v>247.43642100020199</c:v>
                </c:pt>
                <c:pt idx="74436">
                  <c:v>247.44186399993802</c:v>
                </c:pt>
                <c:pt idx="74437">
                  <c:v>247.442600999875</c:v>
                </c:pt>
                <c:pt idx="74438">
                  <c:v>247.443785000086</c:v>
                </c:pt>
                <c:pt idx="74439">
                  <c:v>247.444692000044</c:v>
                </c:pt>
                <c:pt idx="74440">
                  <c:v>247.46411700016299</c:v>
                </c:pt>
                <c:pt idx="74441">
                  <c:v>247.46458400022598</c:v>
                </c:pt>
                <c:pt idx="74442">
                  <c:v>247.465583000121</c:v>
                </c:pt>
                <c:pt idx="74443">
                  <c:v>247.46633799986699</c:v>
                </c:pt>
                <c:pt idx="74444">
                  <c:v>247.467268000036</c:v>
                </c:pt>
                <c:pt idx="74445">
                  <c:v>247.46765000008898</c:v>
                </c:pt>
                <c:pt idx="74446">
                  <c:v>247.468420000132</c:v>
                </c:pt>
                <c:pt idx="74447">
                  <c:v>247.468930000195</c:v>
                </c:pt>
                <c:pt idx="74448">
                  <c:v>247.46973599985702</c:v>
                </c:pt>
                <c:pt idx="74449">
                  <c:v>247.470402000089</c:v>
                </c:pt>
                <c:pt idx="74450">
                  <c:v>247.47161400000502</c:v>
                </c:pt>
                <c:pt idx="74451">
                  <c:v>247.472534999815</c:v>
                </c:pt>
                <c:pt idx="74452">
                  <c:v>247.479329999805</c:v>
                </c:pt>
                <c:pt idx="74453">
                  <c:v>247.480748999805</c:v>
                </c:pt>
                <c:pt idx="74454">
                  <c:v>247.48139900020701</c:v>
                </c:pt>
                <c:pt idx="74455">
                  <c:v>247.48245399996401</c:v>
                </c:pt>
                <c:pt idx="74456">
                  <c:v>247.48268099983702</c:v>
                </c:pt>
                <c:pt idx="74457">
                  <c:v>247.482833000049</c:v>
                </c:pt>
                <c:pt idx="74458">
                  <c:v>247.483577999901</c:v>
                </c:pt>
                <c:pt idx="74459">
                  <c:v>247.483684000144</c:v>
                </c:pt>
                <c:pt idx="74460">
                  <c:v>247.48406800017602</c:v>
                </c:pt>
                <c:pt idx="74461">
                  <c:v>247.487214000102</c:v>
                </c:pt>
                <c:pt idx="74462">
                  <c:v>247.48778399998599</c:v>
                </c:pt>
                <c:pt idx="74463">
                  <c:v>247.48888900012298</c:v>
                </c:pt>
                <c:pt idx="74464">
                  <c:v>247.48969299980598</c:v>
                </c:pt>
                <c:pt idx="74465">
                  <c:v>247.518788999968</c:v>
                </c:pt>
                <c:pt idx="74466">
                  <c:v>247.51939799989398</c:v>
                </c:pt>
                <c:pt idx="74467">
                  <c:v>247.52057200021201</c:v>
                </c:pt>
                <c:pt idx="74468">
                  <c:v>247.52138399981001</c:v>
                </c:pt>
                <c:pt idx="74469">
                  <c:v>247.52377200002201</c:v>
                </c:pt>
                <c:pt idx="74470">
                  <c:v>247.524445000181</c:v>
                </c:pt>
                <c:pt idx="74471">
                  <c:v>247.52511499991598</c:v>
                </c:pt>
                <c:pt idx="74472">
                  <c:v>247.525671999937</c:v>
                </c:pt>
                <c:pt idx="74473">
                  <c:v>247.52648799994799</c:v>
                </c:pt>
                <c:pt idx="74474">
                  <c:v>247.53531599981201</c:v>
                </c:pt>
                <c:pt idx="74475">
                  <c:v>247.53559700002302</c:v>
                </c:pt>
                <c:pt idx="74476">
                  <c:v>247.53626299980101</c:v>
                </c:pt>
                <c:pt idx="74477">
                  <c:v>247.53669199981201</c:v>
                </c:pt>
                <c:pt idx="74478">
                  <c:v>247.53874599991801</c:v>
                </c:pt>
                <c:pt idx="74479">
                  <c:v>247.55315099992001</c:v>
                </c:pt>
                <c:pt idx="74480">
                  <c:v>247.553543999856</c:v>
                </c:pt>
                <c:pt idx="74481">
                  <c:v>247.55421400004701</c:v>
                </c:pt>
                <c:pt idx="74482">
                  <c:v>247.55430799996199</c:v>
                </c:pt>
                <c:pt idx="74483">
                  <c:v>247.55483399985599</c:v>
                </c:pt>
                <c:pt idx="74484">
                  <c:v>247.557866000079</c:v>
                </c:pt>
                <c:pt idx="74485">
                  <c:v>247.56908900008</c:v>
                </c:pt>
                <c:pt idx="74486">
                  <c:v>247.57280899984801</c:v>
                </c:pt>
                <c:pt idx="74487">
                  <c:v>247.57341199983702</c:v>
                </c:pt>
                <c:pt idx="74488">
                  <c:v>247.57379599986899</c:v>
                </c:pt>
                <c:pt idx="74489">
                  <c:v>247.57458700014399</c:v>
                </c:pt>
                <c:pt idx="74490">
                  <c:v>247.57563000002801</c:v>
                </c:pt>
                <c:pt idx="74491">
                  <c:v>247.57579400011301</c:v>
                </c:pt>
                <c:pt idx="74492">
                  <c:v>247.57701899989101</c:v>
                </c:pt>
                <c:pt idx="74493">
                  <c:v>247.57728499980598</c:v>
                </c:pt>
                <c:pt idx="74494">
                  <c:v>247.57803700003902</c:v>
                </c:pt>
                <c:pt idx="74495">
                  <c:v>247.57810800019701</c:v>
                </c:pt>
                <c:pt idx="74496">
                  <c:v>247.57817699992299</c:v>
                </c:pt>
                <c:pt idx="74497">
                  <c:v>247.57879099979601</c:v>
                </c:pt>
                <c:pt idx="74498">
                  <c:v>247.57912199993299</c:v>
                </c:pt>
                <c:pt idx="74499">
                  <c:v>247.57980999993299</c:v>
                </c:pt>
                <c:pt idx="74500">
                  <c:v>247.58057200005999</c:v>
                </c:pt>
                <c:pt idx="74501">
                  <c:v>247.581187999912</c:v>
                </c:pt>
                <c:pt idx="74502">
                  <c:v>247.58229500002901</c:v>
                </c:pt>
                <c:pt idx="74503">
                  <c:v>247.58302000009201</c:v>
                </c:pt>
                <c:pt idx="74504">
                  <c:v>247.58357400014498</c:v>
                </c:pt>
                <c:pt idx="74505">
                  <c:v>247.58427100004999</c:v>
                </c:pt>
                <c:pt idx="74506">
                  <c:v>247.58557799987099</c:v>
                </c:pt>
                <c:pt idx="74507">
                  <c:v>247.586816999955</c:v>
                </c:pt>
                <c:pt idx="74508">
                  <c:v>247.587276000103</c:v>
                </c:pt>
                <c:pt idx="74509">
                  <c:v>247.601747999851</c:v>
                </c:pt>
                <c:pt idx="74510">
                  <c:v>247.60248199981999</c:v>
                </c:pt>
                <c:pt idx="74511">
                  <c:v>247.603077999883</c:v>
                </c:pt>
                <c:pt idx="74512">
                  <c:v>247.603292999883</c:v>
                </c:pt>
                <c:pt idx="74513">
                  <c:v>247.60411299985199</c:v>
                </c:pt>
                <c:pt idx="74514">
                  <c:v>247.604893999778</c:v>
                </c:pt>
                <c:pt idx="74515">
                  <c:v>247.637548000056</c:v>
                </c:pt>
                <c:pt idx="74516">
                  <c:v>247.64949900009</c:v>
                </c:pt>
                <c:pt idx="74517">
                  <c:v>247.65014800004701</c:v>
                </c:pt>
                <c:pt idx="74518">
                  <c:v>247.65145399987799</c:v>
                </c:pt>
                <c:pt idx="74519">
                  <c:v>247.65217200001601</c:v>
                </c:pt>
                <c:pt idx="74520">
                  <c:v>247.667430000092</c:v>
                </c:pt>
                <c:pt idx="74521">
                  <c:v>247.66811800009199</c:v>
                </c:pt>
                <c:pt idx="74522">
                  <c:v>247.669460999986</c:v>
                </c:pt>
                <c:pt idx="74523">
                  <c:v>247.67046799979602</c:v>
                </c:pt>
                <c:pt idx="74524">
                  <c:v>247.67946700012499</c:v>
                </c:pt>
                <c:pt idx="74525">
                  <c:v>247.67988399980803</c:v>
                </c:pt>
                <c:pt idx="74526">
                  <c:v>247.680089999903</c:v>
                </c:pt>
                <c:pt idx="74527">
                  <c:v>247.68138499985</c:v>
                </c:pt>
                <c:pt idx="74528">
                  <c:v>247.68224899980802</c:v>
                </c:pt>
                <c:pt idx="74529">
                  <c:v>247.68323399985002</c:v>
                </c:pt>
                <c:pt idx="74530">
                  <c:v>247.70053500014902</c:v>
                </c:pt>
                <c:pt idx="74531">
                  <c:v>247.70298400017001</c:v>
                </c:pt>
                <c:pt idx="74532">
                  <c:v>247.707085000001</c:v>
                </c:pt>
                <c:pt idx="74533">
                  <c:v>247.71172200007601</c:v>
                </c:pt>
                <c:pt idx="74534">
                  <c:v>247.712242000034</c:v>
                </c:pt>
                <c:pt idx="74535">
                  <c:v>247.71339700009702</c:v>
                </c:pt>
                <c:pt idx="74536">
                  <c:v>247.71415099985398</c:v>
                </c:pt>
                <c:pt idx="74537">
                  <c:v>247.71567200014002</c:v>
                </c:pt>
                <c:pt idx="74538">
                  <c:v>247.74057000013198</c:v>
                </c:pt>
                <c:pt idx="74539">
                  <c:v>247.74620000016498</c:v>
                </c:pt>
                <c:pt idx="74540">
                  <c:v>247.74623099983702</c:v>
                </c:pt>
                <c:pt idx="74541">
                  <c:v>247.74676600009099</c:v>
                </c:pt>
                <c:pt idx="74542">
                  <c:v>247.74684600015399</c:v>
                </c:pt>
                <c:pt idx="74543">
                  <c:v>247.74761600019698</c:v>
                </c:pt>
                <c:pt idx="74544">
                  <c:v>247.74795399980499</c:v>
                </c:pt>
                <c:pt idx="74545">
                  <c:v>247.74836699998502</c:v>
                </c:pt>
                <c:pt idx="74546">
                  <c:v>247.74876799983701</c:v>
                </c:pt>
                <c:pt idx="74547">
                  <c:v>247.74990500009099</c:v>
                </c:pt>
                <c:pt idx="74548">
                  <c:v>247.75452399990101</c:v>
                </c:pt>
                <c:pt idx="74549">
                  <c:v>247.760431000187</c:v>
                </c:pt>
                <c:pt idx="74550">
                  <c:v>247.76273099996598</c:v>
                </c:pt>
                <c:pt idx="74551">
                  <c:v>247.76338599985999</c:v>
                </c:pt>
                <c:pt idx="74552">
                  <c:v>247.76475499993398</c:v>
                </c:pt>
                <c:pt idx="74553">
                  <c:v>247.76566399987098</c:v>
                </c:pt>
                <c:pt idx="74554">
                  <c:v>247.80747900013</c:v>
                </c:pt>
                <c:pt idx="74555">
                  <c:v>247.81436300008801</c:v>
                </c:pt>
                <c:pt idx="74556">
                  <c:v>247.821922000184</c:v>
                </c:pt>
                <c:pt idx="74557">
                  <c:v>247.82265100020501</c:v>
                </c:pt>
                <c:pt idx="74558">
                  <c:v>247.82389099982501</c:v>
                </c:pt>
                <c:pt idx="74559">
                  <c:v>247.82478599991001</c:v>
                </c:pt>
                <c:pt idx="74560">
                  <c:v>247.83137299982602</c:v>
                </c:pt>
                <c:pt idx="74561">
                  <c:v>247.832006999942</c:v>
                </c:pt>
                <c:pt idx="74562">
                  <c:v>247.83311000010099</c:v>
                </c:pt>
                <c:pt idx="74563">
                  <c:v>247.834029999921</c:v>
                </c:pt>
                <c:pt idx="74564">
                  <c:v>247.84145500007</c:v>
                </c:pt>
                <c:pt idx="74565">
                  <c:v>247.842068999943</c:v>
                </c:pt>
                <c:pt idx="74566">
                  <c:v>247.84323599987999</c:v>
                </c:pt>
                <c:pt idx="74567">
                  <c:v>247.84414899977401</c:v>
                </c:pt>
                <c:pt idx="74568">
                  <c:v>247.85677199997698</c:v>
                </c:pt>
                <c:pt idx="74569">
                  <c:v>247.87708900021201</c:v>
                </c:pt>
                <c:pt idx="74570">
                  <c:v>247.89036399988601</c:v>
                </c:pt>
                <c:pt idx="74571">
                  <c:v>247.89484399980199</c:v>
                </c:pt>
                <c:pt idx="74572">
                  <c:v>247.89664199988601</c:v>
                </c:pt>
                <c:pt idx="74573">
                  <c:v>247.897317000024</c:v>
                </c:pt>
                <c:pt idx="74574">
                  <c:v>247.89861999988699</c:v>
                </c:pt>
                <c:pt idx="74575">
                  <c:v>247.899541000151</c:v>
                </c:pt>
                <c:pt idx="74576">
                  <c:v>247.90469299978199</c:v>
                </c:pt>
                <c:pt idx="74577">
                  <c:v>247.905222000099</c:v>
                </c:pt>
                <c:pt idx="74578">
                  <c:v>247.90619199984499</c:v>
                </c:pt>
                <c:pt idx="74579">
                  <c:v>247.90693500017301</c:v>
                </c:pt>
                <c:pt idx="74580">
                  <c:v>247.92670799979498</c:v>
                </c:pt>
                <c:pt idx="74581">
                  <c:v>247.927414000059</c:v>
                </c:pt>
                <c:pt idx="74582">
                  <c:v>247.92813400017602</c:v>
                </c:pt>
                <c:pt idx="74583">
                  <c:v>247.928575000059</c:v>
                </c:pt>
                <c:pt idx="74584">
                  <c:v>247.92870600003801</c:v>
                </c:pt>
                <c:pt idx="74585">
                  <c:v>247.92928599981599</c:v>
                </c:pt>
                <c:pt idx="74586">
                  <c:v>247.92972900013399</c:v>
                </c:pt>
                <c:pt idx="74587">
                  <c:v>247.930282000197</c:v>
                </c:pt>
                <c:pt idx="74588">
                  <c:v>247.94819699991399</c:v>
                </c:pt>
                <c:pt idx="74589">
                  <c:v>247.94892799991399</c:v>
                </c:pt>
                <c:pt idx="74590">
                  <c:v>247.95009799981901</c:v>
                </c:pt>
                <c:pt idx="74591">
                  <c:v>247.95111000003001</c:v>
                </c:pt>
                <c:pt idx="74592">
                  <c:v>247.95118200017802</c:v>
                </c:pt>
                <c:pt idx="74593">
                  <c:v>247.963354000148</c:v>
                </c:pt>
                <c:pt idx="74594">
                  <c:v>247.96391300014801</c:v>
                </c:pt>
                <c:pt idx="74595">
                  <c:v>247.96503300012699</c:v>
                </c:pt>
                <c:pt idx="74596">
                  <c:v>247.965835999821</c:v>
                </c:pt>
                <c:pt idx="74597">
                  <c:v>247.97151599977897</c:v>
                </c:pt>
                <c:pt idx="74598">
                  <c:v>247.984209000151</c:v>
                </c:pt>
                <c:pt idx="74599">
                  <c:v>247.984916999939</c:v>
                </c:pt>
                <c:pt idx="74600">
                  <c:v>247.98622099979099</c:v>
                </c:pt>
                <c:pt idx="74601">
                  <c:v>247.98712199981298</c:v>
                </c:pt>
                <c:pt idx="74602">
                  <c:v>247.98863100022501</c:v>
                </c:pt>
                <c:pt idx="74603">
                  <c:v>248.01471299997499</c:v>
                </c:pt>
                <c:pt idx="74604">
                  <c:v>248.019387000113</c:v>
                </c:pt>
                <c:pt idx="74605">
                  <c:v>248.02141600002801</c:v>
                </c:pt>
                <c:pt idx="74606">
                  <c:v>248.02201900001799</c:v>
                </c:pt>
                <c:pt idx="74607">
                  <c:v>248.02316800014498</c:v>
                </c:pt>
                <c:pt idx="74608">
                  <c:v>248.02391100001799</c:v>
                </c:pt>
                <c:pt idx="74609">
                  <c:v>248.039938000147</c:v>
                </c:pt>
                <c:pt idx="74610">
                  <c:v>248.04056199991399</c:v>
                </c:pt>
                <c:pt idx="74611">
                  <c:v>248.04077899989301</c:v>
                </c:pt>
                <c:pt idx="74612">
                  <c:v>248.041473999819</c:v>
                </c:pt>
                <c:pt idx="74613">
                  <c:v>248.04190199983998</c:v>
                </c:pt>
                <c:pt idx="74614">
                  <c:v>248.04271999983001</c:v>
                </c:pt>
                <c:pt idx="74615">
                  <c:v>248.04279999989302</c:v>
                </c:pt>
                <c:pt idx="74616">
                  <c:v>248.04364400006301</c:v>
                </c:pt>
                <c:pt idx="74617">
                  <c:v>248.05170899981002</c:v>
                </c:pt>
                <c:pt idx="74618">
                  <c:v>248.05370700005298</c:v>
                </c:pt>
                <c:pt idx="74619">
                  <c:v>248.089101999994</c:v>
                </c:pt>
                <c:pt idx="74620">
                  <c:v>248.09728299987901</c:v>
                </c:pt>
                <c:pt idx="74621">
                  <c:v>248.10759499996399</c:v>
                </c:pt>
                <c:pt idx="74622">
                  <c:v>248.113871999976</c:v>
                </c:pt>
                <c:pt idx="74623">
                  <c:v>248.114581000209</c:v>
                </c:pt>
                <c:pt idx="74624">
                  <c:v>248.11589299997601</c:v>
                </c:pt>
                <c:pt idx="74625">
                  <c:v>248.11689299986</c:v>
                </c:pt>
                <c:pt idx="74626">
                  <c:v>248.12314200016701</c:v>
                </c:pt>
                <c:pt idx="74627">
                  <c:v>248.12370900008301</c:v>
                </c:pt>
                <c:pt idx="74628">
                  <c:v>248.124847999861</c:v>
                </c:pt>
                <c:pt idx="74629">
                  <c:v>248.12566799982901</c:v>
                </c:pt>
                <c:pt idx="74630">
                  <c:v>248.136107999926</c:v>
                </c:pt>
                <c:pt idx="74631">
                  <c:v>248.136906000127</c:v>
                </c:pt>
                <c:pt idx="74632">
                  <c:v>248.13827500020099</c:v>
                </c:pt>
                <c:pt idx="74633">
                  <c:v>248.13923500005299</c:v>
                </c:pt>
                <c:pt idx="74634">
                  <c:v>248.163176000161</c:v>
                </c:pt>
                <c:pt idx="74635">
                  <c:v>248.163854999802</c:v>
                </c:pt>
                <c:pt idx="74636">
                  <c:v>248.16508300000302</c:v>
                </c:pt>
                <c:pt idx="74637">
                  <c:v>248.16583499978103</c:v>
                </c:pt>
                <c:pt idx="74638">
                  <c:v>248.16602500004501</c:v>
                </c:pt>
                <c:pt idx="74639">
                  <c:v>248.16651799983401</c:v>
                </c:pt>
                <c:pt idx="74640">
                  <c:v>248.167859000204</c:v>
                </c:pt>
                <c:pt idx="74641">
                  <c:v>248.16823299988698</c:v>
                </c:pt>
                <c:pt idx="74642">
                  <c:v>248.16878499996099</c:v>
                </c:pt>
                <c:pt idx="74643">
                  <c:v>248.16887699989798</c:v>
                </c:pt>
                <c:pt idx="74644">
                  <c:v>248.17010100014099</c:v>
                </c:pt>
                <c:pt idx="74645">
                  <c:v>248.17105300007799</c:v>
                </c:pt>
                <c:pt idx="74646">
                  <c:v>248.17826300022699</c:v>
                </c:pt>
                <c:pt idx="74647">
                  <c:v>248.178711000036</c:v>
                </c:pt>
                <c:pt idx="74648">
                  <c:v>248.17946700022699</c:v>
                </c:pt>
                <c:pt idx="74649">
                  <c:v>248.17995200009997</c:v>
                </c:pt>
                <c:pt idx="74650">
                  <c:v>248.186476000228</c:v>
                </c:pt>
                <c:pt idx="74651">
                  <c:v>248.19781099995399</c:v>
                </c:pt>
                <c:pt idx="74652">
                  <c:v>248.20405299988099</c:v>
                </c:pt>
                <c:pt idx="74653">
                  <c:v>248.20467400013501</c:v>
                </c:pt>
                <c:pt idx="74654">
                  <c:v>248.20573099987001</c:v>
                </c:pt>
                <c:pt idx="74655">
                  <c:v>248.20651500021899</c:v>
                </c:pt>
                <c:pt idx="74656">
                  <c:v>248.20659999977499</c:v>
                </c:pt>
                <c:pt idx="74657">
                  <c:v>248.20908999981799</c:v>
                </c:pt>
                <c:pt idx="74658">
                  <c:v>248.209465999934</c:v>
                </c:pt>
                <c:pt idx="74659">
                  <c:v>248.21010999994502</c:v>
                </c:pt>
                <c:pt idx="74660">
                  <c:v>248.21095200013499</c:v>
                </c:pt>
                <c:pt idx="74661">
                  <c:v>248.21558299981902</c:v>
                </c:pt>
                <c:pt idx="74662">
                  <c:v>248.21583099992401</c:v>
                </c:pt>
                <c:pt idx="74663">
                  <c:v>248.21635299986102</c:v>
                </c:pt>
                <c:pt idx="74664">
                  <c:v>248.21686799987199</c:v>
                </c:pt>
                <c:pt idx="74665">
                  <c:v>248.22137099999898</c:v>
                </c:pt>
                <c:pt idx="74666">
                  <c:v>248.22443399989399</c:v>
                </c:pt>
                <c:pt idx="74667">
                  <c:v>248.22505600013699</c:v>
                </c:pt>
                <c:pt idx="74668">
                  <c:v>248.22619899987302</c:v>
                </c:pt>
                <c:pt idx="74669">
                  <c:v>248.226928999883</c:v>
                </c:pt>
                <c:pt idx="74670">
                  <c:v>248.24388700017101</c:v>
                </c:pt>
                <c:pt idx="74671">
                  <c:v>248.25058799979101</c:v>
                </c:pt>
                <c:pt idx="74672">
                  <c:v>248.255516999961</c:v>
                </c:pt>
                <c:pt idx="74673">
                  <c:v>248.274304999995</c:v>
                </c:pt>
                <c:pt idx="74674">
                  <c:v>248.29024300015502</c:v>
                </c:pt>
                <c:pt idx="74675">
                  <c:v>248.290923999775</c:v>
                </c:pt>
                <c:pt idx="74676">
                  <c:v>248.29221800018701</c:v>
                </c:pt>
                <c:pt idx="74677">
                  <c:v>248.29318199999699</c:v>
                </c:pt>
                <c:pt idx="74678">
                  <c:v>248.29508099992299</c:v>
                </c:pt>
                <c:pt idx="74679">
                  <c:v>248.302959999818</c:v>
                </c:pt>
                <c:pt idx="74680">
                  <c:v>248.30356299980801</c:v>
                </c:pt>
                <c:pt idx="74681">
                  <c:v>248.30455299979801</c:v>
                </c:pt>
                <c:pt idx="74682">
                  <c:v>248.305592000178</c:v>
                </c:pt>
                <c:pt idx="74683">
                  <c:v>248.30615000018901</c:v>
                </c:pt>
                <c:pt idx="74684">
                  <c:v>248.30692300020002</c:v>
                </c:pt>
                <c:pt idx="74685">
                  <c:v>248.307274000126</c:v>
                </c:pt>
                <c:pt idx="74686">
                  <c:v>248.30819999988299</c:v>
                </c:pt>
                <c:pt idx="74687">
                  <c:v>248.30916200016799</c:v>
                </c:pt>
                <c:pt idx="74688">
                  <c:v>248.318187000222</c:v>
                </c:pt>
                <c:pt idx="74689">
                  <c:v>248.31856499986299</c:v>
                </c:pt>
                <c:pt idx="74690">
                  <c:v>248.319159999937</c:v>
                </c:pt>
                <c:pt idx="74691">
                  <c:v>248.31965300018001</c:v>
                </c:pt>
                <c:pt idx="74692">
                  <c:v>248.32610000021299</c:v>
                </c:pt>
                <c:pt idx="74693">
                  <c:v>248.33552700010802</c:v>
                </c:pt>
                <c:pt idx="74694">
                  <c:v>248.33622100004501</c:v>
                </c:pt>
                <c:pt idx="74695">
                  <c:v>248.337068000182</c:v>
                </c:pt>
                <c:pt idx="74696">
                  <c:v>248.33744699981202</c:v>
                </c:pt>
                <c:pt idx="74697">
                  <c:v>248.33762400021402</c:v>
                </c:pt>
                <c:pt idx="74698">
                  <c:v>248.33823900007701</c:v>
                </c:pt>
                <c:pt idx="74699">
                  <c:v>248.33865399978001</c:v>
                </c:pt>
                <c:pt idx="74700">
                  <c:v>248.33881999984402</c:v>
                </c:pt>
                <c:pt idx="74701">
                  <c:v>248.35034499983502</c:v>
                </c:pt>
                <c:pt idx="74702">
                  <c:v>248.351020999962</c:v>
                </c:pt>
                <c:pt idx="74703">
                  <c:v>248.352204000184</c:v>
                </c:pt>
                <c:pt idx="74704">
                  <c:v>248.35365699982501</c:v>
                </c:pt>
                <c:pt idx="74705">
                  <c:v>248.366617000101</c:v>
                </c:pt>
                <c:pt idx="74706">
                  <c:v>248.37510099996501</c:v>
                </c:pt>
                <c:pt idx="74707">
                  <c:v>248.37548499999602</c:v>
                </c:pt>
                <c:pt idx="74708">
                  <c:v>248.37614099987999</c:v>
                </c:pt>
                <c:pt idx="74709">
                  <c:v>248.37668100008099</c:v>
                </c:pt>
                <c:pt idx="74710">
                  <c:v>248.38380099981799</c:v>
                </c:pt>
                <c:pt idx="74711">
                  <c:v>248.38424100016701</c:v>
                </c:pt>
                <c:pt idx="74712">
                  <c:v>248.385966000114</c:v>
                </c:pt>
                <c:pt idx="74713">
                  <c:v>248.38805299987098</c:v>
                </c:pt>
                <c:pt idx="74714">
                  <c:v>248.388410000188</c:v>
                </c:pt>
                <c:pt idx="74715">
                  <c:v>248.38912299992401</c:v>
                </c:pt>
                <c:pt idx="74716">
                  <c:v>248.38931600015701</c:v>
                </c:pt>
                <c:pt idx="74717">
                  <c:v>248.38995800018799</c:v>
                </c:pt>
                <c:pt idx="74718">
                  <c:v>248.390027999903</c:v>
                </c:pt>
                <c:pt idx="74719">
                  <c:v>248.39009200013598</c:v>
                </c:pt>
                <c:pt idx="74720">
                  <c:v>248.39105599994502</c:v>
                </c:pt>
                <c:pt idx="74721">
                  <c:v>248.39196099992401</c:v>
                </c:pt>
                <c:pt idx="74722">
                  <c:v>248.392346999935</c:v>
                </c:pt>
                <c:pt idx="74723">
                  <c:v>248.39955300012599</c:v>
                </c:pt>
                <c:pt idx="74724">
                  <c:v>248.405334999915</c:v>
                </c:pt>
                <c:pt idx="74725">
                  <c:v>248.40589399991501</c:v>
                </c:pt>
                <c:pt idx="74726">
                  <c:v>248.40714799984198</c:v>
                </c:pt>
                <c:pt idx="74727">
                  <c:v>248.408061000191</c:v>
                </c:pt>
                <c:pt idx="74728">
                  <c:v>248.414871000022</c:v>
                </c:pt>
                <c:pt idx="74729">
                  <c:v>248.41552699990601</c:v>
                </c:pt>
                <c:pt idx="74730">
                  <c:v>248.422002000097</c:v>
                </c:pt>
                <c:pt idx="74731">
                  <c:v>248.422627999843</c:v>
                </c:pt>
                <c:pt idx="74732">
                  <c:v>248.42384400017102</c:v>
                </c:pt>
                <c:pt idx="74733">
                  <c:v>248.42487900014001</c:v>
                </c:pt>
                <c:pt idx="74734">
                  <c:v>248.45436900022798</c:v>
                </c:pt>
                <c:pt idx="74735">
                  <c:v>248.45847699998501</c:v>
                </c:pt>
                <c:pt idx="74736">
                  <c:v>248.46415599995399</c:v>
                </c:pt>
                <c:pt idx="74737">
                  <c:v>248.47503899991301</c:v>
                </c:pt>
                <c:pt idx="74738">
                  <c:v>248.47571899999801</c:v>
                </c:pt>
                <c:pt idx="74739">
                  <c:v>248.47699800011398</c:v>
                </c:pt>
                <c:pt idx="74740">
                  <c:v>248.47774299996598</c:v>
                </c:pt>
                <c:pt idx="74741">
                  <c:v>248.49138299987303</c:v>
                </c:pt>
                <c:pt idx="74742">
                  <c:v>248.491914000169</c:v>
                </c:pt>
                <c:pt idx="74743">
                  <c:v>248.49278300007401</c:v>
                </c:pt>
                <c:pt idx="74744">
                  <c:v>248.49347800000001</c:v>
                </c:pt>
                <c:pt idx="74745">
                  <c:v>248.49379699981</c:v>
                </c:pt>
                <c:pt idx="74746">
                  <c:v>248.50940599981098</c:v>
                </c:pt>
                <c:pt idx="74747">
                  <c:v>248.51006100016002</c:v>
                </c:pt>
                <c:pt idx="74748">
                  <c:v>248.511278000023</c:v>
                </c:pt>
                <c:pt idx="74749">
                  <c:v>248.51139800011799</c:v>
                </c:pt>
                <c:pt idx="74750">
                  <c:v>248.51203199977999</c:v>
                </c:pt>
                <c:pt idx="74751">
                  <c:v>248.51216900014998</c:v>
                </c:pt>
                <c:pt idx="74752">
                  <c:v>248.51315100022398</c:v>
                </c:pt>
                <c:pt idx="74753">
                  <c:v>248.51397100019301</c:v>
                </c:pt>
                <c:pt idx="74754">
                  <c:v>248.51449900006602</c:v>
                </c:pt>
                <c:pt idx="74755">
                  <c:v>248.52353799997198</c:v>
                </c:pt>
                <c:pt idx="74756">
                  <c:v>248.52511100016201</c:v>
                </c:pt>
                <c:pt idx="74757">
                  <c:v>248.53032300006802</c:v>
                </c:pt>
                <c:pt idx="74758">
                  <c:v>248.531680999803</c:v>
                </c:pt>
                <c:pt idx="74759">
                  <c:v>248.53235099999401</c:v>
                </c:pt>
                <c:pt idx="74760">
                  <c:v>248.53359999997301</c:v>
                </c:pt>
                <c:pt idx="74761">
                  <c:v>248.534488000132</c:v>
                </c:pt>
                <c:pt idx="74762">
                  <c:v>248.53815699998398</c:v>
                </c:pt>
                <c:pt idx="74763">
                  <c:v>248.53853300009999</c:v>
                </c:pt>
                <c:pt idx="74764">
                  <c:v>248.539199999868</c:v>
                </c:pt>
                <c:pt idx="74765">
                  <c:v>248.539727000206</c:v>
                </c:pt>
                <c:pt idx="74766">
                  <c:v>248.54337299984701</c:v>
                </c:pt>
                <c:pt idx="74767">
                  <c:v>248.54373300013302</c:v>
                </c:pt>
                <c:pt idx="74768">
                  <c:v>248.54437600015399</c:v>
                </c:pt>
                <c:pt idx="74769">
                  <c:v>248.544917999879</c:v>
                </c:pt>
                <c:pt idx="74770">
                  <c:v>248.54666300007</c:v>
                </c:pt>
                <c:pt idx="74771">
                  <c:v>248.54735600001698</c:v>
                </c:pt>
                <c:pt idx="74772">
                  <c:v>248.548649999975</c:v>
                </c:pt>
                <c:pt idx="74773">
                  <c:v>248.54957900015501</c:v>
                </c:pt>
                <c:pt idx="74774">
                  <c:v>248.54987900016499</c:v>
                </c:pt>
                <c:pt idx="74775">
                  <c:v>248.56369000008198</c:v>
                </c:pt>
                <c:pt idx="74776">
                  <c:v>248.58403799998899</c:v>
                </c:pt>
                <c:pt idx="74777">
                  <c:v>248.59229499998</c:v>
                </c:pt>
                <c:pt idx="74778">
                  <c:v>248.59866699989598</c:v>
                </c:pt>
                <c:pt idx="74779">
                  <c:v>248.60034999983299</c:v>
                </c:pt>
                <c:pt idx="74780">
                  <c:v>248.619925000184</c:v>
                </c:pt>
                <c:pt idx="74781">
                  <c:v>248.62785300001602</c:v>
                </c:pt>
                <c:pt idx="74782">
                  <c:v>248.628337999889</c:v>
                </c:pt>
                <c:pt idx="74783">
                  <c:v>248.62925300021698</c:v>
                </c:pt>
                <c:pt idx="74784">
                  <c:v>248.63008000011101</c:v>
                </c:pt>
                <c:pt idx="74785">
                  <c:v>248.66762200008401</c:v>
                </c:pt>
                <c:pt idx="74786">
                  <c:v>248.674870999821</c:v>
                </c:pt>
                <c:pt idx="74787">
                  <c:v>248.67550399994701</c:v>
                </c:pt>
                <c:pt idx="74788">
                  <c:v>248.676697000064</c:v>
                </c:pt>
                <c:pt idx="74789">
                  <c:v>248.67742600008501</c:v>
                </c:pt>
                <c:pt idx="74790">
                  <c:v>248.70016400018298</c:v>
                </c:pt>
                <c:pt idx="74791">
                  <c:v>248.70828900020501</c:v>
                </c:pt>
                <c:pt idx="74792">
                  <c:v>248.708602000078</c:v>
                </c:pt>
                <c:pt idx="74793">
                  <c:v>248.708956999962</c:v>
                </c:pt>
                <c:pt idx="74794">
                  <c:v>248.70921899992001</c:v>
                </c:pt>
                <c:pt idx="74795">
                  <c:v>248.710220999782</c:v>
                </c:pt>
                <c:pt idx="74796">
                  <c:v>248.71061800013101</c:v>
                </c:pt>
                <c:pt idx="74797">
                  <c:v>248.71120299985702</c:v>
                </c:pt>
                <c:pt idx="74798">
                  <c:v>248.711630999878</c:v>
                </c:pt>
                <c:pt idx="74799">
                  <c:v>248.720133000006</c:v>
                </c:pt>
                <c:pt idx="74800">
                  <c:v>248.720783999942</c:v>
                </c:pt>
                <c:pt idx="74801">
                  <c:v>248.721957999805</c:v>
                </c:pt>
                <c:pt idx="74802">
                  <c:v>248.72346299980501</c:v>
                </c:pt>
                <c:pt idx="74803">
                  <c:v>248.734480000166</c:v>
                </c:pt>
                <c:pt idx="74804">
                  <c:v>248.73481299982802</c:v>
                </c:pt>
                <c:pt idx="74805">
                  <c:v>248.73536399991198</c:v>
                </c:pt>
                <c:pt idx="74806">
                  <c:v>248.73576800018702</c:v>
                </c:pt>
                <c:pt idx="74807">
                  <c:v>248.73848300012401</c:v>
                </c:pt>
                <c:pt idx="74808">
                  <c:v>248.739128000124</c:v>
                </c:pt>
                <c:pt idx="74809">
                  <c:v>248.740389999966</c:v>
                </c:pt>
                <c:pt idx="74810">
                  <c:v>248.74138399991301</c:v>
                </c:pt>
                <c:pt idx="74811">
                  <c:v>248.744549000093</c:v>
                </c:pt>
                <c:pt idx="74812">
                  <c:v>248.75039100015701</c:v>
                </c:pt>
                <c:pt idx="74813">
                  <c:v>248.75106099989301</c:v>
                </c:pt>
                <c:pt idx="74814">
                  <c:v>248.75220700005201</c:v>
                </c:pt>
                <c:pt idx="74815">
                  <c:v>248.75339299978799</c:v>
                </c:pt>
                <c:pt idx="74816">
                  <c:v>248.76065999978798</c:v>
                </c:pt>
                <c:pt idx="74817">
                  <c:v>248.76100399978799</c:v>
                </c:pt>
                <c:pt idx="74818">
                  <c:v>248.761785000169</c:v>
                </c:pt>
                <c:pt idx="74819">
                  <c:v>248.762277999958</c:v>
                </c:pt>
                <c:pt idx="74820">
                  <c:v>248.763432000032</c:v>
                </c:pt>
                <c:pt idx="74821">
                  <c:v>248.77162499979002</c:v>
                </c:pt>
                <c:pt idx="74822">
                  <c:v>248.77198200010699</c:v>
                </c:pt>
                <c:pt idx="74823">
                  <c:v>248.77233000006501</c:v>
                </c:pt>
                <c:pt idx="74824">
                  <c:v>248.77238099998002</c:v>
                </c:pt>
                <c:pt idx="74825">
                  <c:v>248.77359899983202</c:v>
                </c:pt>
                <c:pt idx="74826">
                  <c:v>248.77360299979</c:v>
                </c:pt>
                <c:pt idx="74827">
                  <c:v>248.774439000044</c:v>
                </c:pt>
                <c:pt idx="74828">
                  <c:v>248.77444300000201</c:v>
                </c:pt>
                <c:pt idx="74829">
                  <c:v>248.78830799980199</c:v>
                </c:pt>
                <c:pt idx="74830">
                  <c:v>248.79236200013102</c:v>
                </c:pt>
                <c:pt idx="74831">
                  <c:v>248.79669600022598</c:v>
                </c:pt>
                <c:pt idx="74832">
                  <c:v>248.81582599982698</c:v>
                </c:pt>
                <c:pt idx="74833">
                  <c:v>248.822330000166</c:v>
                </c:pt>
                <c:pt idx="74834">
                  <c:v>248.82291999983801</c:v>
                </c:pt>
                <c:pt idx="74835">
                  <c:v>248.82372999991199</c:v>
                </c:pt>
                <c:pt idx="74836">
                  <c:v>248.82453000009201</c:v>
                </c:pt>
                <c:pt idx="74837">
                  <c:v>248.82476599987001</c:v>
                </c:pt>
                <c:pt idx="74838">
                  <c:v>248.841182999967</c:v>
                </c:pt>
                <c:pt idx="74839">
                  <c:v>248.84182799996699</c:v>
                </c:pt>
                <c:pt idx="74840">
                  <c:v>248.84325599987199</c:v>
                </c:pt>
                <c:pt idx="74841">
                  <c:v>248.843346999819</c:v>
                </c:pt>
                <c:pt idx="74842">
                  <c:v>248.84433899978799</c:v>
                </c:pt>
                <c:pt idx="74843">
                  <c:v>248.84452600008402</c:v>
                </c:pt>
                <c:pt idx="74844">
                  <c:v>248.86470399996998</c:v>
                </c:pt>
                <c:pt idx="74845">
                  <c:v>248.88825800007902</c:v>
                </c:pt>
                <c:pt idx="74846">
                  <c:v>248.89432500003701</c:v>
                </c:pt>
                <c:pt idx="74847">
                  <c:v>248.94001599977801</c:v>
                </c:pt>
                <c:pt idx="74848">
                  <c:v>248.94076100008499</c:v>
                </c:pt>
                <c:pt idx="74849">
                  <c:v>248.942081000222</c:v>
                </c:pt>
                <c:pt idx="74850">
                  <c:v>248.943048000001</c:v>
                </c:pt>
                <c:pt idx="74851">
                  <c:v>248.94577799977898</c:v>
                </c:pt>
                <c:pt idx="74852">
                  <c:v>248.94651500017</c:v>
                </c:pt>
                <c:pt idx="74853">
                  <c:v>248.94790000007501</c:v>
                </c:pt>
                <c:pt idx="74854">
                  <c:v>248.94875300014903</c:v>
                </c:pt>
                <c:pt idx="74855">
                  <c:v>248.96609300003499</c:v>
                </c:pt>
                <c:pt idx="74856">
                  <c:v>248.96679499988699</c:v>
                </c:pt>
                <c:pt idx="74857">
                  <c:v>248.968018000141</c:v>
                </c:pt>
                <c:pt idx="74858">
                  <c:v>248.96880500000398</c:v>
                </c:pt>
                <c:pt idx="74859">
                  <c:v>248.970707999887</c:v>
                </c:pt>
                <c:pt idx="74860">
                  <c:v>248.97142000008898</c:v>
                </c:pt>
                <c:pt idx="74861">
                  <c:v>248.972755000067</c:v>
                </c:pt>
                <c:pt idx="74862">
                  <c:v>248.973749000015</c:v>
                </c:pt>
                <c:pt idx="74863">
                  <c:v>248.98472499990001</c:v>
                </c:pt>
                <c:pt idx="74864">
                  <c:v>248.98541299990001</c:v>
                </c:pt>
                <c:pt idx="74865">
                  <c:v>248.98654199978398</c:v>
                </c:pt>
                <c:pt idx="74866">
                  <c:v>248.98769199990002</c:v>
                </c:pt>
                <c:pt idx="74867">
                  <c:v>249.00283599981702</c:v>
                </c:pt>
                <c:pt idx="74868">
                  <c:v>249.003396999796</c:v>
                </c:pt>
                <c:pt idx="74869">
                  <c:v>249.00443500018798</c:v>
                </c:pt>
                <c:pt idx="74870">
                  <c:v>249.00520299979601</c:v>
                </c:pt>
                <c:pt idx="74871">
                  <c:v>249.01174800015698</c:v>
                </c:pt>
                <c:pt idx="74872">
                  <c:v>249.01418699982901</c:v>
                </c:pt>
                <c:pt idx="74873">
                  <c:v>249.01462400020998</c:v>
                </c:pt>
                <c:pt idx="74874">
                  <c:v>249.01523300013599</c:v>
                </c:pt>
                <c:pt idx="74875">
                  <c:v>249.015428999882</c:v>
                </c:pt>
                <c:pt idx="74876">
                  <c:v>249.01596300014702</c:v>
                </c:pt>
                <c:pt idx="74877">
                  <c:v>249.03094899991598</c:v>
                </c:pt>
                <c:pt idx="74878">
                  <c:v>249.03303000019099</c:v>
                </c:pt>
                <c:pt idx="74879">
                  <c:v>249.03368900004301</c:v>
                </c:pt>
                <c:pt idx="74880">
                  <c:v>249.03493700003298</c:v>
                </c:pt>
                <c:pt idx="74881">
                  <c:v>249.03577799977899</c:v>
                </c:pt>
                <c:pt idx="74882">
                  <c:v>249.04748200014998</c:v>
                </c:pt>
                <c:pt idx="74883">
                  <c:v>249.067098000068</c:v>
                </c:pt>
                <c:pt idx="74884">
                  <c:v>249.067363999984</c:v>
                </c:pt>
                <c:pt idx="74885">
                  <c:v>249.067874000047</c:v>
                </c:pt>
                <c:pt idx="74886">
                  <c:v>249.068322999846</c:v>
                </c:pt>
                <c:pt idx="74887">
                  <c:v>249.079768000228</c:v>
                </c:pt>
                <c:pt idx="74888">
                  <c:v>249.08133700000599</c:v>
                </c:pt>
                <c:pt idx="74889">
                  <c:v>249.101308999797</c:v>
                </c:pt>
                <c:pt idx="74890">
                  <c:v>249.10152800020998</c:v>
                </c:pt>
                <c:pt idx="74891">
                  <c:v>249.10218900004099</c:v>
                </c:pt>
                <c:pt idx="74892">
                  <c:v>249.10338300014701</c:v>
                </c:pt>
                <c:pt idx="74893">
                  <c:v>249.10423700020999</c:v>
                </c:pt>
                <c:pt idx="74894">
                  <c:v>249.10447000002</c:v>
                </c:pt>
                <c:pt idx="74895">
                  <c:v>249.10516699992499</c:v>
                </c:pt>
                <c:pt idx="74896">
                  <c:v>249.10640000007299</c:v>
                </c:pt>
                <c:pt idx="74897">
                  <c:v>249.10731199997801</c:v>
                </c:pt>
                <c:pt idx="74898">
                  <c:v>249.11169999995698</c:v>
                </c:pt>
                <c:pt idx="74899">
                  <c:v>249.134706999939</c:v>
                </c:pt>
                <c:pt idx="74900">
                  <c:v>249.15272299995101</c:v>
                </c:pt>
                <c:pt idx="74901">
                  <c:v>249.153434000163</c:v>
                </c:pt>
                <c:pt idx="74902">
                  <c:v>249.15474799990901</c:v>
                </c:pt>
                <c:pt idx="74903">
                  <c:v>249.15565999981399</c:v>
                </c:pt>
                <c:pt idx="74904">
                  <c:v>249.16829299991102</c:v>
                </c:pt>
                <c:pt idx="74905">
                  <c:v>249.16866200010099</c:v>
                </c:pt>
                <c:pt idx="74906">
                  <c:v>249.16922500005901</c:v>
                </c:pt>
                <c:pt idx="74907">
                  <c:v>249.16963799978399</c:v>
                </c:pt>
                <c:pt idx="74908">
                  <c:v>249.17049299983702</c:v>
                </c:pt>
                <c:pt idx="74909">
                  <c:v>249.17672299989101</c:v>
                </c:pt>
                <c:pt idx="74910">
                  <c:v>249.18005700010301</c:v>
                </c:pt>
                <c:pt idx="74911">
                  <c:v>249.18077199981701</c:v>
                </c:pt>
                <c:pt idx="74912">
                  <c:v>249.18078600012402</c:v>
                </c:pt>
                <c:pt idx="74913">
                  <c:v>249.181389000114</c:v>
                </c:pt>
                <c:pt idx="74914">
                  <c:v>249.18208400003999</c:v>
                </c:pt>
                <c:pt idx="74915">
                  <c:v>249.182548000135</c:v>
                </c:pt>
                <c:pt idx="74916">
                  <c:v>249.18307799998701</c:v>
                </c:pt>
                <c:pt idx="74917">
                  <c:v>249.183318000177</c:v>
                </c:pt>
                <c:pt idx="74918">
                  <c:v>249.18382699979699</c:v>
                </c:pt>
                <c:pt idx="74919">
                  <c:v>249.18448800008198</c:v>
                </c:pt>
                <c:pt idx="74920">
                  <c:v>249.185716999818</c:v>
                </c:pt>
                <c:pt idx="74921">
                  <c:v>249.18655800001901</c:v>
                </c:pt>
                <c:pt idx="74922">
                  <c:v>249.19749599985099</c:v>
                </c:pt>
                <c:pt idx="74923">
                  <c:v>249.198031000105</c:v>
                </c:pt>
                <c:pt idx="74924">
                  <c:v>249.19903499994601</c:v>
                </c:pt>
                <c:pt idx="74925">
                  <c:v>249.19983900008401</c:v>
                </c:pt>
                <c:pt idx="74926">
                  <c:v>249.20196499988299</c:v>
                </c:pt>
                <c:pt idx="74927">
                  <c:v>249.20263700005299</c:v>
                </c:pt>
                <c:pt idx="74928">
                  <c:v>249.203927000053</c:v>
                </c:pt>
                <c:pt idx="74929">
                  <c:v>249.204820000159</c:v>
                </c:pt>
                <c:pt idx="74930">
                  <c:v>249.21706599979998</c:v>
                </c:pt>
                <c:pt idx="74931">
                  <c:v>249.21741199977899</c:v>
                </c:pt>
                <c:pt idx="74932">
                  <c:v>249.24384999985702</c:v>
                </c:pt>
                <c:pt idx="74933">
                  <c:v>249.24439799997299</c:v>
                </c:pt>
                <c:pt idx="74934">
                  <c:v>249.24516800001498</c:v>
                </c:pt>
                <c:pt idx="74935">
                  <c:v>249.24584200016298</c:v>
                </c:pt>
                <c:pt idx="74936">
                  <c:v>249.24695900017397</c:v>
                </c:pt>
                <c:pt idx="74937">
                  <c:v>249.25458400002699</c:v>
                </c:pt>
                <c:pt idx="74938">
                  <c:v>249.25877299983702</c:v>
                </c:pt>
                <c:pt idx="74939">
                  <c:v>249.259170000186</c:v>
                </c:pt>
                <c:pt idx="74940">
                  <c:v>249.25985199979499</c:v>
                </c:pt>
                <c:pt idx="74941">
                  <c:v>249.26032399980599</c:v>
                </c:pt>
                <c:pt idx="74942">
                  <c:v>249.261038999975</c:v>
                </c:pt>
                <c:pt idx="74943">
                  <c:v>249.26962500012399</c:v>
                </c:pt>
                <c:pt idx="74944">
                  <c:v>249.27024499993399</c:v>
                </c:pt>
                <c:pt idx="74945">
                  <c:v>249.27143600007099</c:v>
                </c:pt>
                <c:pt idx="74946">
                  <c:v>249.27231599985998</c:v>
                </c:pt>
                <c:pt idx="74947">
                  <c:v>249.29274699979902</c:v>
                </c:pt>
                <c:pt idx="74948">
                  <c:v>249.29338599986198</c:v>
                </c:pt>
                <c:pt idx="74949">
                  <c:v>249.293593999937</c:v>
                </c:pt>
                <c:pt idx="74950">
                  <c:v>249.29483599999</c:v>
                </c:pt>
                <c:pt idx="74951">
                  <c:v>249.29581400010602</c:v>
                </c:pt>
                <c:pt idx="74952">
                  <c:v>249.310496999896</c:v>
                </c:pt>
                <c:pt idx="74953">
                  <c:v>249.31325399984402</c:v>
                </c:pt>
                <c:pt idx="74954">
                  <c:v>249.31367899989701</c:v>
                </c:pt>
                <c:pt idx="74955">
                  <c:v>249.31451300017198</c:v>
                </c:pt>
                <c:pt idx="74956">
                  <c:v>249.31509299995</c:v>
                </c:pt>
                <c:pt idx="74957">
                  <c:v>249.31871399985502</c:v>
                </c:pt>
                <c:pt idx="74958">
                  <c:v>249.32946499984601</c:v>
                </c:pt>
                <c:pt idx="74959">
                  <c:v>249.33001199997301</c:v>
                </c:pt>
                <c:pt idx="74960">
                  <c:v>249.331065000205</c:v>
                </c:pt>
                <c:pt idx="74961">
                  <c:v>249.331704999804</c:v>
                </c:pt>
                <c:pt idx="74962">
                  <c:v>249.33578899981498</c:v>
                </c:pt>
                <c:pt idx="74963">
                  <c:v>249.34484499999499</c:v>
                </c:pt>
                <c:pt idx="74964">
                  <c:v>249.34568199978401</c:v>
                </c:pt>
                <c:pt idx="74965">
                  <c:v>249.346519000027</c:v>
                </c:pt>
                <c:pt idx="74966">
                  <c:v>249.346996999975</c:v>
                </c:pt>
                <c:pt idx="74967">
                  <c:v>249.34708199998502</c:v>
                </c:pt>
                <c:pt idx="74968">
                  <c:v>249.34823600005902</c:v>
                </c:pt>
                <c:pt idx="74969">
                  <c:v>249.34836800002802</c:v>
                </c:pt>
                <c:pt idx="74970">
                  <c:v>249.349046000133</c:v>
                </c:pt>
                <c:pt idx="74971">
                  <c:v>249.362026000198</c:v>
                </c:pt>
                <c:pt idx="74972">
                  <c:v>249.367211999924</c:v>
                </c:pt>
                <c:pt idx="74973">
                  <c:v>249.39468100001201</c:v>
                </c:pt>
                <c:pt idx="74974">
                  <c:v>249.39497800005401</c:v>
                </c:pt>
                <c:pt idx="74975">
                  <c:v>249.39538999979001</c:v>
                </c:pt>
                <c:pt idx="74976">
                  <c:v>249.39622700003298</c:v>
                </c:pt>
                <c:pt idx="74977">
                  <c:v>249.39683699994902</c:v>
                </c:pt>
                <c:pt idx="74978">
                  <c:v>249.39740899981101</c:v>
                </c:pt>
                <c:pt idx="74979">
                  <c:v>249.412198999834</c:v>
                </c:pt>
                <c:pt idx="74980">
                  <c:v>249.414541000078</c:v>
                </c:pt>
                <c:pt idx="74981">
                  <c:v>249.415167999814</c:v>
                </c:pt>
                <c:pt idx="74982">
                  <c:v>249.41569800012002</c:v>
                </c:pt>
                <c:pt idx="74983">
                  <c:v>249.41617900003601</c:v>
                </c:pt>
                <c:pt idx="74984">
                  <c:v>249.416314999962</c:v>
                </c:pt>
                <c:pt idx="74985">
                  <c:v>249.416447999919</c:v>
                </c:pt>
                <c:pt idx="74986">
                  <c:v>249.41648100002502</c:v>
                </c:pt>
                <c:pt idx="74987">
                  <c:v>249.416772000131</c:v>
                </c:pt>
                <c:pt idx="74988">
                  <c:v>249.41733000014202</c:v>
                </c:pt>
                <c:pt idx="74989">
                  <c:v>249.417409000216</c:v>
                </c:pt>
                <c:pt idx="74990">
                  <c:v>249.417480999909</c:v>
                </c:pt>
                <c:pt idx="74991">
                  <c:v>249.41815600004699</c:v>
                </c:pt>
                <c:pt idx="74992">
                  <c:v>249.41815700003599</c:v>
                </c:pt>
                <c:pt idx="74993">
                  <c:v>249.424743999952</c:v>
                </c:pt>
                <c:pt idx="74994">
                  <c:v>249.425297000016</c:v>
                </c:pt>
                <c:pt idx="74995">
                  <c:v>249.42623200013199</c:v>
                </c:pt>
                <c:pt idx="74996">
                  <c:v>249.42705300009001</c:v>
                </c:pt>
                <c:pt idx="74997">
                  <c:v>249.42991699981499</c:v>
                </c:pt>
                <c:pt idx="74998">
                  <c:v>249.43070300014298</c:v>
                </c:pt>
                <c:pt idx="74999">
                  <c:v>249.43204500004802</c:v>
                </c:pt>
                <c:pt idx="75000">
                  <c:v>249.43306700015398</c:v>
                </c:pt>
                <c:pt idx="75001">
                  <c:v>249.43396800017499</c:v>
                </c:pt>
                <c:pt idx="75002">
                  <c:v>249.434608000228</c:v>
                </c:pt>
                <c:pt idx="75003">
                  <c:v>249.43579799992202</c:v>
                </c:pt>
                <c:pt idx="75004">
                  <c:v>249.436594000144</c:v>
                </c:pt>
                <c:pt idx="75005">
                  <c:v>249.46280999984</c:v>
                </c:pt>
                <c:pt idx="75006">
                  <c:v>249.46318799993603</c:v>
                </c:pt>
                <c:pt idx="75007">
                  <c:v>249.463845999798</c:v>
                </c:pt>
                <c:pt idx="75008">
                  <c:v>249.46437600010501</c:v>
                </c:pt>
                <c:pt idx="75009">
                  <c:v>249.47398399990499</c:v>
                </c:pt>
                <c:pt idx="75010">
                  <c:v>249.486739000076</c:v>
                </c:pt>
                <c:pt idx="75011">
                  <c:v>249.48740499985399</c:v>
                </c:pt>
                <c:pt idx="75012">
                  <c:v>249.48856899982198</c:v>
                </c:pt>
                <c:pt idx="75013">
                  <c:v>249.489694000203</c:v>
                </c:pt>
                <c:pt idx="75014">
                  <c:v>249.489954000182</c:v>
                </c:pt>
                <c:pt idx="75015">
                  <c:v>249.49224700003401</c:v>
                </c:pt>
                <c:pt idx="75016">
                  <c:v>249.50392600021499</c:v>
                </c:pt>
                <c:pt idx="75017">
                  <c:v>249.50725200005701</c:v>
                </c:pt>
                <c:pt idx="75018">
                  <c:v>249.514782000005</c:v>
                </c:pt>
                <c:pt idx="75019">
                  <c:v>249.51539899984701</c:v>
                </c:pt>
                <c:pt idx="75020">
                  <c:v>249.51649200011101</c:v>
                </c:pt>
                <c:pt idx="75021">
                  <c:v>249.51729099984701</c:v>
                </c:pt>
                <c:pt idx="75022">
                  <c:v>249.51906300020701</c:v>
                </c:pt>
                <c:pt idx="75023">
                  <c:v>249.519709000196</c:v>
                </c:pt>
                <c:pt idx="75024">
                  <c:v>249.520958000175</c:v>
                </c:pt>
                <c:pt idx="75025">
                  <c:v>249.52179399997402</c:v>
                </c:pt>
                <c:pt idx="75026">
                  <c:v>249.524465999911</c:v>
                </c:pt>
                <c:pt idx="75027">
                  <c:v>249.53072500011302</c:v>
                </c:pt>
                <c:pt idx="75028">
                  <c:v>249.55605300010498</c:v>
                </c:pt>
                <c:pt idx="75029">
                  <c:v>249.55701199996798</c:v>
                </c:pt>
                <c:pt idx="75030">
                  <c:v>249.55919100011599</c:v>
                </c:pt>
                <c:pt idx="75031">
                  <c:v>249.55956800022199</c:v>
                </c:pt>
                <c:pt idx="75032">
                  <c:v>249.56035200011598</c:v>
                </c:pt>
                <c:pt idx="75033">
                  <c:v>249.56054899985199</c:v>
                </c:pt>
                <c:pt idx="75034">
                  <c:v>249.56126799997898</c:v>
                </c:pt>
                <c:pt idx="75035">
                  <c:v>249.56143500003202</c:v>
                </c:pt>
                <c:pt idx="75036">
                  <c:v>249.56192299987302</c:v>
                </c:pt>
                <c:pt idx="75037">
                  <c:v>249.562076000074</c:v>
                </c:pt>
                <c:pt idx="75038">
                  <c:v>249.56379900004299</c:v>
                </c:pt>
                <c:pt idx="75039">
                  <c:v>249.56395900017</c:v>
                </c:pt>
                <c:pt idx="75040">
                  <c:v>249.564949000159</c:v>
                </c:pt>
                <c:pt idx="75041">
                  <c:v>249.56514699988401</c:v>
                </c:pt>
                <c:pt idx="75042">
                  <c:v>249.567447000117</c:v>
                </c:pt>
                <c:pt idx="75043">
                  <c:v>249.56770700009599</c:v>
                </c:pt>
                <c:pt idx="75044">
                  <c:v>249.56781699984199</c:v>
                </c:pt>
                <c:pt idx="75045">
                  <c:v>249.568562000149</c:v>
                </c:pt>
                <c:pt idx="75046">
                  <c:v>249.56862699991598</c:v>
                </c:pt>
                <c:pt idx="75047">
                  <c:v>249.56869900006399</c:v>
                </c:pt>
                <c:pt idx="75048">
                  <c:v>249.5687669998</c:v>
                </c:pt>
                <c:pt idx="75049">
                  <c:v>249.56882800006397</c:v>
                </c:pt>
                <c:pt idx="75050">
                  <c:v>249.56889799977898</c:v>
                </c:pt>
                <c:pt idx="75051">
                  <c:v>249.568966999959</c:v>
                </c:pt>
                <c:pt idx="75052">
                  <c:v>249.56942100016002</c:v>
                </c:pt>
                <c:pt idx="75053">
                  <c:v>249.569811000128</c:v>
                </c:pt>
                <c:pt idx="75054">
                  <c:v>249.5701429998</c:v>
                </c:pt>
                <c:pt idx="75055">
                  <c:v>249.57045000019198</c:v>
                </c:pt>
                <c:pt idx="75056">
                  <c:v>249.57076700002199</c:v>
                </c:pt>
                <c:pt idx="75057">
                  <c:v>249.57132899999101</c:v>
                </c:pt>
                <c:pt idx="75058">
                  <c:v>249.571923000075</c:v>
                </c:pt>
                <c:pt idx="75059">
                  <c:v>249.57644599999099</c:v>
                </c:pt>
                <c:pt idx="75060">
                  <c:v>249.582433999876</c:v>
                </c:pt>
                <c:pt idx="75061">
                  <c:v>249.58305100017199</c:v>
                </c:pt>
                <c:pt idx="75062">
                  <c:v>249.58430100014002</c:v>
                </c:pt>
                <c:pt idx="75063">
                  <c:v>249.58525400006602</c:v>
                </c:pt>
                <c:pt idx="75064">
                  <c:v>249.59693199980302</c:v>
                </c:pt>
                <c:pt idx="75065">
                  <c:v>249.597489999814</c:v>
                </c:pt>
                <c:pt idx="75066">
                  <c:v>249.59841200006801</c:v>
                </c:pt>
                <c:pt idx="75067">
                  <c:v>249.59895499978302</c:v>
                </c:pt>
                <c:pt idx="75068">
                  <c:v>249.59912499980399</c:v>
                </c:pt>
                <c:pt idx="75069">
                  <c:v>249.599291999857</c:v>
                </c:pt>
                <c:pt idx="75070">
                  <c:v>249.60494000015299</c:v>
                </c:pt>
                <c:pt idx="75071">
                  <c:v>249.60543399993099</c:v>
                </c:pt>
                <c:pt idx="75072">
                  <c:v>249.61163999978399</c:v>
                </c:pt>
                <c:pt idx="75073">
                  <c:v>249.612294000144</c:v>
                </c:pt>
                <c:pt idx="75074">
                  <c:v>249.61353800017602</c:v>
                </c:pt>
                <c:pt idx="75075">
                  <c:v>249.61433599992202</c:v>
                </c:pt>
                <c:pt idx="75076">
                  <c:v>249.61686400001699</c:v>
                </c:pt>
                <c:pt idx="75077">
                  <c:v>249.617540000144</c:v>
                </c:pt>
                <c:pt idx="75078">
                  <c:v>249.61871999994401</c:v>
                </c:pt>
                <c:pt idx="75079">
                  <c:v>249.61953199999698</c:v>
                </c:pt>
                <c:pt idx="75080">
                  <c:v>249.62075099983798</c:v>
                </c:pt>
                <c:pt idx="75081">
                  <c:v>249.62638599981798</c:v>
                </c:pt>
                <c:pt idx="75082">
                  <c:v>249.62701000004</c:v>
                </c:pt>
                <c:pt idx="75083">
                  <c:v>249.628297000072</c:v>
                </c:pt>
                <c:pt idx="75084">
                  <c:v>249.629124999955</c:v>
                </c:pt>
                <c:pt idx="75085">
                  <c:v>249.64257400006301</c:v>
                </c:pt>
                <c:pt idx="75086">
                  <c:v>249.64305899993602</c:v>
                </c:pt>
                <c:pt idx="75087">
                  <c:v>249.643913999989</c:v>
                </c:pt>
                <c:pt idx="75088">
                  <c:v>249.64432200022199</c:v>
                </c:pt>
                <c:pt idx="75089">
                  <c:v>249.644341000021</c:v>
                </c:pt>
                <c:pt idx="75090">
                  <c:v>249.64506800006299</c:v>
                </c:pt>
                <c:pt idx="75091">
                  <c:v>249.64559499994701</c:v>
                </c:pt>
                <c:pt idx="75092">
                  <c:v>249.65411599987399</c:v>
                </c:pt>
                <c:pt idx="75093">
                  <c:v>249.66347800000199</c:v>
                </c:pt>
                <c:pt idx="75094">
                  <c:v>249.66390600002302</c:v>
                </c:pt>
                <c:pt idx="75095">
                  <c:v>249.66462500014998</c:v>
                </c:pt>
                <c:pt idx="75096">
                  <c:v>249.665196000023</c:v>
                </c:pt>
                <c:pt idx="75097">
                  <c:v>249.69155300004701</c:v>
                </c:pt>
                <c:pt idx="75098">
                  <c:v>249.69323499999498</c:v>
                </c:pt>
                <c:pt idx="75099">
                  <c:v>249.693970999942</c:v>
                </c:pt>
                <c:pt idx="75100">
                  <c:v>249.69534000001602</c:v>
                </c:pt>
                <c:pt idx="75101">
                  <c:v>249.696046999815</c:v>
                </c:pt>
                <c:pt idx="75102">
                  <c:v>249.697399000069</c:v>
                </c:pt>
                <c:pt idx="75103">
                  <c:v>249.69834700004802</c:v>
                </c:pt>
                <c:pt idx="75104">
                  <c:v>249.69987800022798</c:v>
                </c:pt>
                <c:pt idx="75105">
                  <c:v>249.70223999980502</c:v>
                </c:pt>
                <c:pt idx="75106">
                  <c:v>249.70769399987998</c:v>
                </c:pt>
                <c:pt idx="75107">
                  <c:v>249.72221400003002</c:v>
                </c:pt>
                <c:pt idx="75108">
                  <c:v>249.72798599992498</c:v>
                </c:pt>
                <c:pt idx="75109">
                  <c:v>249.73272799979799</c:v>
                </c:pt>
                <c:pt idx="75110">
                  <c:v>249.733372999799</c:v>
                </c:pt>
                <c:pt idx="75111">
                  <c:v>249.73439799987301</c:v>
                </c:pt>
                <c:pt idx="75112">
                  <c:v>249.73508599987301</c:v>
                </c:pt>
                <c:pt idx="75113">
                  <c:v>249.74152599997899</c:v>
                </c:pt>
                <c:pt idx="75114">
                  <c:v>249.74207700006397</c:v>
                </c:pt>
                <c:pt idx="75115">
                  <c:v>249.75320500016002</c:v>
                </c:pt>
                <c:pt idx="75116">
                  <c:v>249.75358900019199</c:v>
                </c:pt>
                <c:pt idx="75117">
                  <c:v>249.754275000213</c:v>
                </c:pt>
                <c:pt idx="75118">
                  <c:v>249.75479600016098</c:v>
                </c:pt>
                <c:pt idx="75119">
                  <c:v>249.765976000162</c:v>
                </c:pt>
                <c:pt idx="75120">
                  <c:v>249.76666200018298</c:v>
                </c:pt>
                <c:pt idx="75121">
                  <c:v>249.76817200013102</c:v>
                </c:pt>
                <c:pt idx="75122">
                  <c:v>249.76920200015198</c:v>
                </c:pt>
                <c:pt idx="75123">
                  <c:v>249.78115100020599</c:v>
                </c:pt>
                <c:pt idx="75124">
                  <c:v>249.78154900009</c:v>
                </c:pt>
                <c:pt idx="75125">
                  <c:v>249.782397000217</c:v>
                </c:pt>
                <c:pt idx="75126">
                  <c:v>249.78303699981498</c:v>
                </c:pt>
                <c:pt idx="75127">
                  <c:v>249.79076399995301</c:v>
                </c:pt>
                <c:pt idx="75128">
                  <c:v>249.80137400007098</c:v>
                </c:pt>
                <c:pt idx="75129">
                  <c:v>249.80668299985999</c:v>
                </c:pt>
                <c:pt idx="75130">
                  <c:v>249.807396000051</c:v>
                </c:pt>
                <c:pt idx="75131">
                  <c:v>249.80860899995602</c:v>
                </c:pt>
                <c:pt idx="75132">
                  <c:v>249.80867900012498</c:v>
                </c:pt>
                <c:pt idx="75133">
                  <c:v>249.809390999871</c:v>
                </c:pt>
                <c:pt idx="75134">
                  <c:v>249.809507999998</c:v>
                </c:pt>
                <c:pt idx="75135">
                  <c:v>249.81057800005098</c:v>
                </c:pt>
                <c:pt idx="75136">
                  <c:v>249.81135300003999</c:v>
                </c:pt>
                <c:pt idx="75137">
                  <c:v>249.819179000041</c:v>
                </c:pt>
                <c:pt idx="75138">
                  <c:v>249.832986000001</c:v>
                </c:pt>
                <c:pt idx="75139">
                  <c:v>249.833406000107</c:v>
                </c:pt>
                <c:pt idx="75140">
                  <c:v>249.83417000021203</c:v>
                </c:pt>
                <c:pt idx="75141">
                  <c:v>249.83471799987399</c:v>
                </c:pt>
                <c:pt idx="75142">
                  <c:v>249.84757299989701</c:v>
                </c:pt>
                <c:pt idx="75143">
                  <c:v>249.84823000022502</c:v>
                </c:pt>
                <c:pt idx="75144">
                  <c:v>249.86918700005799</c:v>
                </c:pt>
                <c:pt idx="75145">
                  <c:v>249.86987500005799</c:v>
                </c:pt>
                <c:pt idx="75146">
                  <c:v>249.87125500001599</c:v>
                </c:pt>
                <c:pt idx="75147">
                  <c:v>249.87216499994202</c:v>
                </c:pt>
                <c:pt idx="75148">
                  <c:v>249.89559400000797</c:v>
                </c:pt>
                <c:pt idx="75149">
                  <c:v>249.905435000073</c:v>
                </c:pt>
                <c:pt idx="75150">
                  <c:v>249.906062999798</c:v>
                </c:pt>
                <c:pt idx="75151">
                  <c:v>249.907157000052</c:v>
                </c:pt>
                <c:pt idx="75152">
                  <c:v>249.90798099997801</c:v>
                </c:pt>
                <c:pt idx="75153">
                  <c:v>249.91633799982</c:v>
                </c:pt>
                <c:pt idx="75154">
                  <c:v>249.91703800014801</c:v>
                </c:pt>
                <c:pt idx="75155">
                  <c:v>249.93298299977999</c:v>
                </c:pt>
                <c:pt idx="75156">
                  <c:v>249.933684000097</c:v>
                </c:pt>
                <c:pt idx="75157">
                  <c:v>249.93500199980102</c:v>
                </c:pt>
                <c:pt idx="75158">
                  <c:v>249.935870000172</c:v>
                </c:pt>
                <c:pt idx="75159">
                  <c:v>249.93921299983401</c:v>
                </c:pt>
                <c:pt idx="75160">
                  <c:v>249.95222799998302</c:v>
                </c:pt>
                <c:pt idx="75161">
                  <c:v>249.98047000008199</c:v>
                </c:pt>
                <c:pt idx="75162">
                  <c:v>249.98109899979599</c:v>
                </c:pt>
                <c:pt idx="75163">
                  <c:v>249.98238399984899</c:v>
                </c:pt>
                <c:pt idx="75164">
                  <c:v>249.98318200005002</c:v>
                </c:pt>
                <c:pt idx="75165">
                  <c:v>249.98725500017801</c:v>
                </c:pt>
                <c:pt idx="75166">
                  <c:v>249.98797699981799</c:v>
                </c:pt>
                <c:pt idx="75167">
                  <c:v>249.989163000009</c:v>
                </c:pt>
                <c:pt idx="75168">
                  <c:v>249.99000099978701</c:v>
                </c:pt>
                <c:pt idx="75169">
                  <c:v>249.99730999979801</c:v>
                </c:pt>
                <c:pt idx="75170">
                  <c:v>250.027650999982</c:v>
                </c:pt>
                <c:pt idx="75171">
                  <c:v>250.02809099987599</c:v>
                </c:pt>
                <c:pt idx="75172">
                  <c:v>250.028901999939</c:v>
                </c:pt>
                <c:pt idx="75173">
                  <c:v>250.02937599992902</c:v>
                </c:pt>
                <c:pt idx="75174">
                  <c:v>250.03191299992901</c:v>
                </c:pt>
                <c:pt idx="75175">
                  <c:v>250.03242200000301</c:v>
                </c:pt>
                <c:pt idx="75176">
                  <c:v>250.03250800000302</c:v>
                </c:pt>
                <c:pt idx="75177">
                  <c:v>250.03349899998199</c:v>
                </c:pt>
                <c:pt idx="75178">
                  <c:v>250.03375899996098</c:v>
                </c:pt>
                <c:pt idx="75179">
                  <c:v>250.034536999919</c:v>
                </c:pt>
                <c:pt idx="75180">
                  <c:v>250.047112000174</c:v>
                </c:pt>
                <c:pt idx="75181">
                  <c:v>250.047843000174</c:v>
                </c:pt>
                <c:pt idx="75182">
                  <c:v>250.04915799990999</c:v>
                </c:pt>
                <c:pt idx="75183">
                  <c:v>250.05002299985702</c:v>
                </c:pt>
                <c:pt idx="75184">
                  <c:v>250.06138500020799</c:v>
                </c:pt>
                <c:pt idx="75185">
                  <c:v>250.06201499991198</c:v>
                </c:pt>
                <c:pt idx="75186">
                  <c:v>250.063238000166</c:v>
                </c:pt>
                <c:pt idx="75187">
                  <c:v>250.063273999785</c:v>
                </c:pt>
                <c:pt idx="75188">
                  <c:v>250.06347999987997</c:v>
                </c:pt>
                <c:pt idx="75189">
                  <c:v>250.06374499980598</c:v>
                </c:pt>
                <c:pt idx="75190">
                  <c:v>250.06410400010202</c:v>
                </c:pt>
                <c:pt idx="75191">
                  <c:v>250.064670000028</c:v>
                </c:pt>
                <c:pt idx="75192">
                  <c:v>250.064692999785</c:v>
                </c:pt>
                <c:pt idx="75193">
                  <c:v>250.065231000007</c:v>
                </c:pt>
                <c:pt idx="75194">
                  <c:v>250.06535100010203</c:v>
                </c:pt>
                <c:pt idx="75195">
                  <c:v>250.065962000007</c:v>
                </c:pt>
                <c:pt idx="75196">
                  <c:v>250.08400099977698</c:v>
                </c:pt>
                <c:pt idx="75197">
                  <c:v>250.08463999983999</c:v>
                </c:pt>
                <c:pt idx="75198">
                  <c:v>250.08583199996701</c:v>
                </c:pt>
                <c:pt idx="75199">
                  <c:v>250.08686799992498</c:v>
                </c:pt>
                <c:pt idx="75200">
                  <c:v>250.09248800006301</c:v>
                </c:pt>
                <c:pt idx="75201">
                  <c:v>250.09279599998899</c:v>
                </c:pt>
                <c:pt idx="75202">
                  <c:v>250.09326799999999</c:v>
                </c:pt>
                <c:pt idx="75203">
                  <c:v>250.09417999990498</c:v>
                </c:pt>
                <c:pt idx="75204">
                  <c:v>250.094848000117</c:v>
                </c:pt>
                <c:pt idx="75205">
                  <c:v>250.098209000043</c:v>
                </c:pt>
                <c:pt idx="75206">
                  <c:v>250.10874500003399</c:v>
                </c:pt>
                <c:pt idx="75207">
                  <c:v>250.10958499979</c:v>
                </c:pt>
                <c:pt idx="75208">
                  <c:v>250.11102899998099</c:v>
                </c:pt>
                <c:pt idx="75209">
                  <c:v>250.11242700020301</c:v>
                </c:pt>
                <c:pt idx="75210">
                  <c:v>250.11712100013</c:v>
                </c:pt>
                <c:pt idx="75211">
                  <c:v>250.13501700004699</c:v>
                </c:pt>
                <c:pt idx="75212">
                  <c:v>250.157456000124</c:v>
                </c:pt>
                <c:pt idx="75213">
                  <c:v>250.157589000082</c:v>
                </c:pt>
                <c:pt idx="75214">
                  <c:v>250.15811899993398</c:v>
                </c:pt>
                <c:pt idx="75215">
                  <c:v>250.159462999818</c:v>
                </c:pt>
                <c:pt idx="75216">
                  <c:v>250.15981900014498</c:v>
                </c:pt>
                <c:pt idx="75217">
                  <c:v>250.16043000005001</c:v>
                </c:pt>
                <c:pt idx="75218">
                  <c:v>250.18696500001099</c:v>
                </c:pt>
                <c:pt idx="75219">
                  <c:v>250.19581000015</c:v>
                </c:pt>
                <c:pt idx="75220">
                  <c:v>250.19629500002301</c:v>
                </c:pt>
                <c:pt idx="75221">
                  <c:v>250.19704099986402</c:v>
                </c:pt>
                <c:pt idx="75222">
                  <c:v>250.19831800000199</c:v>
                </c:pt>
                <c:pt idx="75223">
                  <c:v>250.19933600015</c:v>
                </c:pt>
                <c:pt idx="75224">
                  <c:v>250.20637199986498</c:v>
                </c:pt>
                <c:pt idx="75225">
                  <c:v>250.21744700006801</c:v>
                </c:pt>
                <c:pt idx="75226">
                  <c:v>250.21810399994098</c:v>
                </c:pt>
                <c:pt idx="75227">
                  <c:v>250.219346999983</c:v>
                </c:pt>
                <c:pt idx="75228">
                  <c:v>250.22024999998303</c:v>
                </c:pt>
                <c:pt idx="75229">
                  <c:v>250.22601999990002</c:v>
                </c:pt>
                <c:pt idx="75230">
                  <c:v>250.22667299981498</c:v>
                </c:pt>
                <c:pt idx="75231">
                  <c:v>250.22794300002701</c:v>
                </c:pt>
                <c:pt idx="75232">
                  <c:v>250.22866100016401</c:v>
                </c:pt>
                <c:pt idx="75233">
                  <c:v>250.245950000135</c:v>
                </c:pt>
                <c:pt idx="75234">
                  <c:v>250.251106000177</c:v>
                </c:pt>
                <c:pt idx="75235">
                  <c:v>250.25157199979699</c:v>
                </c:pt>
                <c:pt idx="75236">
                  <c:v>250.25183400020902</c:v>
                </c:pt>
                <c:pt idx="75237">
                  <c:v>250.25224899991301</c:v>
                </c:pt>
                <c:pt idx="75238">
                  <c:v>250.253108999913</c:v>
                </c:pt>
                <c:pt idx="75239">
                  <c:v>250.25348999997701</c:v>
                </c:pt>
                <c:pt idx="75240">
                  <c:v>250.25434400003999</c:v>
                </c:pt>
                <c:pt idx="75241">
                  <c:v>250.254422000125</c:v>
                </c:pt>
                <c:pt idx="75242">
                  <c:v>250.25911000011502</c:v>
                </c:pt>
                <c:pt idx="75243">
                  <c:v>250.26944499995801</c:v>
                </c:pt>
                <c:pt idx="75244">
                  <c:v>250.26985300018998</c:v>
                </c:pt>
                <c:pt idx="75245">
                  <c:v>250.270593000095</c:v>
                </c:pt>
                <c:pt idx="75246">
                  <c:v>250.27116899991501</c:v>
                </c:pt>
                <c:pt idx="75247">
                  <c:v>250.28648199986401</c:v>
                </c:pt>
                <c:pt idx="75248">
                  <c:v>250.287356000171</c:v>
                </c:pt>
                <c:pt idx="75249">
                  <c:v>250.28866699994902</c:v>
                </c:pt>
                <c:pt idx="75250">
                  <c:v>250.28896599997</c:v>
                </c:pt>
                <c:pt idx="75251">
                  <c:v>250.28980500019301</c:v>
                </c:pt>
                <c:pt idx="75252">
                  <c:v>250.29795399996098</c:v>
                </c:pt>
                <c:pt idx="75253">
                  <c:v>250.29866800014099</c:v>
                </c:pt>
                <c:pt idx="75254">
                  <c:v>250.29986800018298</c:v>
                </c:pt>
                <c:pt idx="75255">
                  <c:v>250.30068700016201</c:v>
                </c:pt>
                <c:pt idx="75256">
                  <c:v>250.30530899994099</c:v>
                </c:pt>
                <c:pt idx="75257">
                  <c:v>250.322054000207</c:v>
                </c:pt>
                <c:pt idx="75258">
                  <c:v>250.33164500018702</c:v>
                </c:pt>
                <c:pt idx="75259">
                  <c:v>250.34927900014702</c:v>
                </c:pt>
                <c:pt idx="75260">
                  <c:v>250.35167499981901</c:v>
                </c:pt>
                <c:pt idx="75261">
                  <c:v>250.35231499987199</c:v>
                </c:pt>
                <c:pt idx="75262">
                  <c:v>250.35359200001002</c:v>
                </c:pt>
                <c:pt idx="75263">
                  <c:v>250.354505999894</c:v>
                </c:pt>
                <c:pt idx="75264">
                  <c:v>250.36382000007501</c:v>
                </c:pt>
                <c:pt idx="75265">
                  <c:v>250.37895700006601</c:v>
                </c:pt>
                <c:pt idx="75266">
                  <c:v>250.379374000203</c:v>
                </c:pt>
                <c:pt idx="75267">
                  <c:v>250.38012400000198</c:v>
                </c:pt>
                <c:pt idx="75268">
                  <c:v>250.38064899990698</c:v>
                </c:pt>
                <c:pt idx="75269">
                  <c:v>250.39226099988801</c:v>
                </c:pt>
                <c:pt idx="75270">
                  <c:v>250.39290499989798</c:v>
                </c:pt>
                <c:pt idx="75271">
                  <c:v>250.393887999962</c:v>
                </c:pt>
                <c:pt idx="75272">
                  <c:v>250.39458599985599</c:v>
                </c:pt>
                <c:pt idx="75273">
                  <c:v>250.39643399986699</c:v>
                </c:pt>
                <c:pt idx="75274">
                  <c:v>250.43082499996601</c:v>
                </c:pt>
                <c:pt idx="75275">
                  <c:v>250.44483700003099</c:v>
                </c:pt>
                <c:pt idx="75276">
                  <c:v>250.44527299996798</c:v>
                </c:pt>
                <c:pt idx="75277">
                  <c:v>250.44548799996798</c:v>
                </c:pt>
                <c:pt idx="75278">
                  <c:v>250.44607800009501</c:v>
                </c:pt>
                <c:pt idx="75279">
                  <c:v>250.44638600002102</c:v>
                </c:pt>
                <c:pt idx="75280">
                  <c:v>250.44670699980901</c:v>
                </c:pt>
                <c:pt idx="75281">
                  <c:v>250.447065000116</c:v>
                </c:pt>
                <c:pt idx="75282">
                  <c:v>250.44739299983098</c:v>
                </c:pt>
                <c:pt idx="75283">
                  <c:v>250.44768699990499</c:v>
                </c:pt>
                <c:pt idx="75284">
                  <c:v>250.44834900018</c:v>
                </c:pt>
                <c:pt idx="75285">
                  <c:v>250.44871699992601</c:v>
                </c:pt>
                <c:pt idx="75286">
                  <c:v>250.44964700009501</c:v>
                </c:pt>
                <c:pt idx="75287">
                  <c:v>250.45948800016001</c:v>
                </c:pt>
                <c:pt idx="75288">
                  <c:v>250.46011799986402</c:v>
                </c:pt>
                <c:pt idx="75289">
                  <c:v>250.46080799984301</c:v>
                </c:pt>
                <c:pt idx="75290">
                  <c:v>250.46111700021299</c:v>
                </c:pt>
                <c:pt idx="75291">
                  <c:v>250.462398999843</c:v>
                </c:pt>
                <c:pt idx="75292">
                  <c:v>250.47821299995101</c:v>
                </c:pt>
                <c:pt idx="75293">
                  <c:v>250.51303200007098</c:v>
                </c:pt>
                <c:pt idx="75294">
                  <c:v>250.51365099989101</c:v>
                </c:pt>
                <c:pt idx="75295">
                  <c:v>250.514955000198</c:v>
                </c:pt>
                <c:pt idx="75296">
                  <c:v>250.51583699996598</c:v>
                </c:pt>
                <c:pt idx="75297">
                  <c:v>250.517717000093</c:v>
                </c:pt>
                <c:pt idx="75298">
                  <c:v>250.51803099995499</c:v>
                </c:pt>
                <c:pt idx="75299">
                  <c:v>250.52877899997802</c:v>
                </c:pt>
                <c:pt idx="75300">
                  <c:v>250.54050400012699</c:v>
                </c:pt>
                <c:pt idx="75301">
                  <c:v>250.544620999789</c:v>
                </c:pt>
                <c:pt idx="75302">
                  <c:v>250.54537100004299</c:v>
                </c:pt>
                <c:pt idx="75303">
                  <c:v>250.54668700022302</c:v>
                </c:pt>
                <c:pt idx="75304">
                  <c:v>250.5474149998</c:v>
                </c:pt>
                <c:pt idx="75305">
                  <c:v>250.54776500019199</c:v>
                </c:pt>
                <c:pt idx="75306">
                  <c:v>250.548021000213</c:v>
                </c:pt>
                <c:pt idx="75307">
                  <c:v>250.54922700019199</c:v>
                </c:pt>
                <c:pt idx="75308">
                  <c:v>250.55086900010699</c:v>
                </c:pt>
                <c:pt idx="75309">
                  <c:v>250.557245999971</c:v>
                </c:pt>
                <c:pt idx="75310">
                  <c:v>250.55766600007701</c:v>
                </c:pt>
                <c:pt idx="75311">
                  <c:v>250.55850799981201</c:v>
                </c:pt>
                <c:pt idx="75312">
                  <c:v>250.55900699999202</c:v>
                </c:pt>
                <c:pt idx="75313">
                  <c:v>250.56334700002398</c:v>
                </c:pt>
                <c:pt idx="75314">
                  <c:v>250.56514400012</c:v>
                </c:pt>
                <c:pt idx="75315">
                  <c:v>250.56586500022598</c:v>
                </c:pt>
                <c:pt idx="75316">
                  <c:v>250.56701599987701</c:v>
                </c:pt>
                <c:pt idx="75317">
                  <c:v>250.56834499991899</c:v>
                </c:pt>
                <c:pt idx="75318">
                  <c:v>250.5855469999</c:v>
                </c:pt>
                <c:pt idx="75319">
                  <c:v>250.58591900005902</c:v>
                </c:pt>
                <c:pt idx="75320">
                  <c:v>250.58646600018599</c:v>
                </c:pt>
                <c:pt idx="75321">
                  <c:v>250.58694100016498</c:v>
                </c:pt>
                <c:pt idx="75322">
                  <c:v>250.601081999775</c:v>
                </c:pt>
                <c:pt idx="75323">
                  <c:v>250.61420200017801</c:v>
                </c:pt>
                <c:pt idx="75324">
                  <c:v>250.623889000053</c:v>
                </c:pt>
                <c:pt idx="75325">
                  <c:v>250.624559999778</c:v>
                </c:pt>
                <c:pt idx="75326">
                  <c:v>250.62591599998899</c:v>
                </c:pt>
                <c:pt idx="75327">
                  <c:v>250.62681899998998</c:v>
                </c:pt>
                <c:pt idx="75328">
                  <c:v>250.635014000181</c:v>
                </c:pt>
                <c:pt idx="75329">
                  <c:v>250.63565299979001</c:v>
                </c:pt>
                <c:pt idx="75330">
                  <c:v>250.636809999832</c:v>
                </c:pt>
                <c:pt idx="75331">
                  <c:v>250.637708999875</c:v>
                </c:pt>
                <c:pt idx="75332">
                  <c:v>250.64256199993901</c:v>
                </c:pt>
                <c:pt idx="75333">
                  <c:v>250.64748200020401</c:v>
                </c:pt>
                <c:pt idx="75334">
                  <c:v>250.64811399988599</c:v>
                </c:pt>
                <c:pt idx="75335">
                  <c:v>250.649352999971</c:v>
                </c:pt>
                <c:pt idx="75336">
                  <c:v>250.65019400017198</c:v>
                </c:pt>
                <c:pt idx="75337">
                  <c:v>250.66173599998302</c:v>
                </c:pt>
                <c:pt idx="75338">
                  <c:v>250.66210200020501</c:v>
                </c:pt>
                <c:pt idx="75339">
                  <c:v>250.66280400005701</c:v>
                </c:pt>
                <c:pt idx="75340">
                  <c:v>250.663927999994</c:v>
                </c:pt>
                <c:pt idx="75341">
                  <c:v>250.664725000206</c:v>
                </c:pt>
                <c:pt idx="75342">
                  <c:v>250.67260000014298</c:v>
                </c:pt>
                <c:pt idx="75343">
                  <c:v>250.67277300013302</c:v>
                </c:pt>
                <c:pt idx="75344">
                  <c:v>250.67324200017501</c:v>
                </c:pt>
                <c:pt idx="75345">
                  <c:v>250.674639999942</c:v>
                </c:pt>
                <c:pt idx="75346">
                  <c:v>250.675372999921</c:v>
                </c:pt>
                <c:pt idx="75347">
                  <c:v>250.67555099985799</c:v>
                </c:pt>
                <c:pt idx="75348">
                  <c:v>250.675852999847</c:v>
                </c:pt>
                <c:pt idx="75349">
                  <c:v>250.67672000022799</c:v>
                </c:pt>
                <c:pt idx="75350">
                  <c:v>250.67735499987901</c:v>
                </c:pt>
                <c:pt idx="75351">
                  <c:v>250.691130000177</c:v>
                </c:pt>
                <c:pt idx="75352">
                  <c:v>250.70493400016801</c:v>
                </c:pt>
                <c:pt idx="75353">
                  <c:v>250.71492799997898</c:v>
                </c:pt>
                <c:pt idx="75354">
                  <c:v>250.724866999917</c:v>
                </c:pt>
                <c:pt idx="75355">
                  <c:v>250.728598000023</c:v>
                </c:pt>
                <c:pt idx="75356">
                  <c:v>250.738636999813</c:v>
                </c:pt>
                <c:pt idx="75357">
                  <c:v>250.73918799989701</c:v>
                </c:pt>
                <c:pt idx="75358">
                  <c:v>250.74029699999301</c:v>
                </c:pt>
                <c:pt idx="75359">
                  <c:v>250.74114600010898</c:v>
                </c:pt>
                <c:pt idx="75360">
                  <c:v>250.74155599986602</c:v>
                </c:pt>
                <c:pt idx="75361">
                  <c:v>250.742190999972</c:v>
                </c:pt>
                <c:pt idx="75362">
                  <c:v>250.74341199979202</c:v>
                </c:pt>
                <c:pt idx="75363">
                  <c:v>250.74420500004601</c:v>
                </c:pt>
                <c:pt idx="75364">
                  <c:v>250.74892600014201</c:v>
                </c:pt>
                <c:pt idx="75365">
                  <c:v>250.758922999921</c:v>
                </c:pt>
                <c:pt idx="75366">
                  <c:v>250.759558000027</c:v>
                </c:pt>
                <c:pt idx="75367">
                  <c:v>250.76075700007999</c:v>
                </c:pt>
                <c:pt idx="75368">
                  <c:v>250.76174100013301</c:v>
                </c:pt>
                <c:pt idx="75369">
                  <c:v>250.76363400012201</c:v>
                </c:pt>
                <c:pt idx="75370">
                  <c:v>250.76430499984698</c:v>
                </c:pt>
                <c:pt idx="75371">
                  <c:v>250.765623999996</c:v>
                </c:pt>
                <c:pt idx="75372">
                  <c:v>250.76660100012299</c:v>
                </c:pt>
                <c:pt idx="75373">
                  <c:v>250.770168000144</c:v>
                </c:pt>
                <c:pt idx="75374">
                  <c:v>250.770905000081</c:v>
                </c:pt>
                <c:pt idx="75375">
                  <c:v>250.77226199982701</c:v>
                </c:pt>
                <c:pt idx="75376">
                  <c:v>250.77323699997498</c:v>
                </c:pt>
                <c:pt idx="75377">
                  <c:v>250.77927199981701</c:v>
                </c:pt>
                <c:pt idx="75378">
                  <c:v>250.77988600014498</c:v>
                </c:pt>
                <c:pt idx="75379">
                  <c:v>250.78120799980701</c:v>
                </c:pt>
                <c:pt idx="75380">
                  <c:v>250.78206499983901</c:v>
                </c:pt>
                <c:pt idx="75381">
                  <c:v>250.81730100009702</c:v>
                </c:pt>
                <c:pt idx="75382">
                  <c:v>250.83265000012003</c:v>
                </c:pt>
                <c:pt idx="75383">
                  <c:v>250.839282000015</c:v>
                </c:pt>
                <c:pt idx="75384">
                  <c:v>250.84746999982499</c:v>
                </c:pt>
                <c:pt idx="75385">
                  <c:v>250.86735700006099</c:v>
                </c:pt>
                <c:pt idx="75386">
                  <c:v>250.871241999902</c:v>
                </c:pt>
                <c:pt idx="75387">
                  <c:v>250.87184899985002</c:v>
                </c:pt>
                <c:pt idx="75388">
                  <c:v>250.87303899999802</c:v>
                </c:pt>
                <c:pt idx="75389">
                  <c:v>250.87387299981799</c:v>
                </c:pt>
                <c:pt idx="75390">
                  <c:v>250.875008000093</c:v>
                </c:pt>
                <c:pt idx="75391">
                  <c:v>250.875608000114</c:v>
                </c:pt>
                <c:pt idx="75392">
                  <c:v>250.87673400003001</c:v>
                </c:pt>
                <c:pt idx="75393">
                  <c:v>250.877586000115</c:v>
                </c:pt>
                <c:pt idx="75394">
                  <c:v>250.88250499993501</c:v>
                </c:pt>
                <c:pt idx="75395">
                  <c:v>250.88799800005199</c:v>
                </c:pt>
                <c:pt idx="75396">
                  <c:v>250.88864700001002</c:v>
                </c:pt>
                <c:pt idx="75397">
                  <c:v>250.889909999841</c:v>
                </c:pt>
                <c:pt idx="75398">
                  <c:v>250.89086500020099</c:v>
                </c:pt>
                <c:pt idx="75399">
                  <c:v>250.90011500014901</c:v>
                </c:pt>
                <c:pt idx="75400">
                  <c:v>250.90083900022302</c:v>
                </c:pt>
                <c:pt idx="75401">
                  <c:v>250.90213400016998</c:v>
                </c:pt>
                <c:pt idx="75402">
                  <c:v>250.90269200018099</c:v>
                </c:pt>
                <c:pt idx="75403">
                  <c:v>250.90320500021301</c:v>
                </c:pt>
                <c:pt idx="75404">
                  <c:v>250.90346099977899</c:v>
                </c:pt>
                <c:pt idx="75405">
                  <c:v>250.90471500016</c:v>
                </c:pt>
                <c:pt idx="75406">
                  <c:v>250.90561700017099</c:v>
                </c:pt>
                <c:pt idx="75407">
                  <c:v>250.925974999972</c:v>
                </c:pt>
                <c:pt idx="75408">
                  <c:v>250.926498999888</c:v>
                </c:pt>
                <c:pt idx="75409">
                  <c:v>250.92871300012101</c:v>
                </c:pt>
                <c:pt idx="75410">
                  <c:v>250.92893900000399</c:v>
                </c:pt>
                <c:pt idx="75411">
                  <c:v>250.92980199997299</c:v>
                </c:pt>
                <c:pt idx="75412">
                  <c:v>250.93001699997299</c:v>
                </c:pt>
                <c:pt idx="75413">
                  <c:v>250.930878999952</c:v>
                </c:pt>
                <c:pt idx="75414">
                  <c:v>250.93095100009998</c:v>
                </c:pt>
                <c:pt idx="75415">
                  <c:v>250.931020999814</c:v>
                </c:pt>
                <c:pt idx="75416">
                  <c:v>250.931463000142</c:v>
                </c:pt>
                <c:pt idx="75417">
                  <c:v>250.931671000216</c:v>
                </c:pt>
                <c:pt idx="75418">
                  <c:v>250.931973000206</c:v>
                </c:pt>
                <c:pt idx="75419">
                  <c:v>250.93199999992001</c:v>
                </c:pt>
                <c:pt idx="75420">
                  <c:v>250.93252399983601</c:v>
                </c:pt>
                <c:pt idx="75421">
                  <c:v>250.932934000047</c:v>
                </c:pt>
                <c:pt idx="75422">
                  <c:v>250.93297300008899</c:v>
                </c:pt>
                <c:pt idx="75423">
                  <c:v>250.93402999982501</c:v>
                </c:pt>
                <c:pt idx="75424">
                  <c:v>250.95488399983799</c:v>
                </c:pt>
                <c:pt idx="75425">
                  <c:v>250.95528400015598</c:v>
                </c:pt>
                <c:pt idx="75426">
                  <c:v>250.956056000177</c:v>
                </c:pt>
                <c:pt idx="75427">
                  <c:v>250.95611799997602</c:v>
                </c:pt>
                <c:pt idx="75428">
                  <c:v>250.95663799993397</c:v>
                </c:pt>
                <c:pt idx="75429">
                  <c:v>250.96947400015699</c:v>
                </c:pt>
                <c:pt idx="75430">
                  <c:v>250.97017500001999</c:v>
                </c:pt>
                <c:pt idx="75431">
                  <c:v>250.971479999861</c:v>
                </c:pt>
                <c:pt idx="75432">
                  <c:v>250.971510999988</c:v>
                </c:pt>
                <c:pt idx="75433">
                  <c:v>250.972397000168</c:v>
                </c:pt>
                <c:pt idx="75434">
                  <c:v>250.97404699999899</c:v>
                </c:pt>
                <c:pt idx="75435">
                  <c:v>250.977058999978</c:v>
                </c:pt>
                <c:pt idx="75436">
                  <c:v>250.98983299994799</c:v>
                </c:pt>
                <c:pt idx="75437">
                  <c:v>250.99033200012801</c:v>
                </c:pt>
                <c:pt idx="75438">
                  <c:v>250.99147299988499</c:v>
                </c:pt>
                <c:pt idx="75439">
                  <c:v>250.99223600000101</c:v>
                </c:pt>
                <c:pt idx="75440">
                  <c:v>251.024426000185</c:v>
                </c:pt>
                <c:pt idx="75441">
                  <c:v>251.025418000153</c:v>
                </c:pt>
                <c:pt idx="75442">
                  <c:v>251.026753000132</c:v>
                </c:pt>
                <c:pt idx="75443">
                  <c:v>251.027131000228</c:v>
                </c:pt>
                <c:pt idx="75444">
                  <c:v>251.02797499994202</c:v>
                </c:pt>
                <c:pt idx="75445">
                  <c:v>251.02855400018501</c:v>
                </c:pt>
                <c:pt idx="75446">
                  <c:v>251.051293999807</c:v>
                </c:pt>
                <c:pt idx="75447">
                  <c:v>251.05204500005098</c:v>
                </c:pt>
                <c:pt idx="75448">
                  <c:v>251.05266299988202</c:v>
                </c:pt>
                <c:pt idx="75449">
                  <c:v>251.05374299982898</c:v>
                </c:pt>
                <c:pt idx="75450">
                  <c:v>251.053888000114</c:v>
                </c:pt>
                <c:pt idx="75451">
                  <c:v>251.054210999882</c:v>
                </c:pt>
                <c:pt idx="75452">
                  <c:v>251.054715999998</c:v>
                </c:pt>
                <c:pt idx="75453">
                  <c:v>251.05495600018901</c:v>
                </c:pt>
                <c:pt idx="75454">
                  <c:v>251.05553899993501</c:v>
                </c:pt>
                <c:pt idx="75455">
                  <c:v>251.05596599996701</c:v>
                </c:pt>
                <c:pt idx="75456">
                  <c:v>251.05627499988202</c:v>
                </c:pt>
                <c:pt idx="75457">
                  <c:v>251.05708999990298</c:v>
                </c:pt>
                <c:pt idx="75458">
                  <c:v>251.05768699995602</c:v>
                </c:pt>
                <c:pt idx="75459">
                  <c:v>251.05924499985099</c:v>
                </c:pt>
                <c:pt idx="75460">
                  <c:v>251.059293999787</c:v>
                </c:pt>
                <c:pt idx="75461">
                  <c:v>251.05959800020997</c:v>
                </c:pt>
                <c:pt idx="75462">
                  <c:v>251.06027199990402</c:v>
                </c:pt>
                <c:pt idx="75463">
                  <c:v>251.060350999978</c:v>
                </c:pt>
                <c:pt idx="75464">
                  <c:v>251.060898000105</c:v>
                </c:pt>
                <c:pt idx="75465">
                  <c:v>251.06156399988299</c:v>
                </c:pt>
                <c:pt idx="75466">
                  <c:v>251.062146000094</c:v>
                </c:pt>
                <c:pt idx="75467">
                  <c:v>251.06239200022102</c:v>
                </c:pt>
                <c:pt idx="75468">
                  <c:v>251.06289399991499</c:v>
                </c:pt>
                <c:pt idx="75469">
                  <c:v>251.065765000021</c:v>
                </c:pt>
                <c:pt idx="75470">
                  <c:v>251.066439000169</c:v>
                </c:pt>
                <c:pt idx="75471">
                  <c:v>251.06768300020099</c:v>
                </c:pt>
                <c:pt idx="75472">
                  <c:v>251.06850300016902</c:v>
                </c:pt>
                <c:pt idx="75473">
                  <c:v>251.09689200007702</c:v>
                </c:pt>
                <c:pt idx="75474">
                  <c:v>251.10556900017397</c:v>
                </c:pt>
                <c:pt idx="75475">
                  <c:v>251.10815900006801</c:v>
                </c:pt>
                <c:pt idx="75476">
                  <c:v>251.11055900015302</c:v>
                </c:pt>
                <c:pt idx="75477">
                  <c:v>251.11112400009</c:v>
                </c:pt>
                <c:pt idx="75478">
                  <c:v>251.11212599995199</c:v>
                </c:pt>
                <c:pt idx="75479">
                  <c:v>251.11221599991001</c:v>
                </c:pt>
                <c:pt idx="75480">
                  <c:v>251.11314200012202</c:v>
                </c:pt>
                <c:pt idx="75481">
                  <c:v>251.12833100001799</c:v>
                </c:pt>
                <c:pt idx="75482">
                  <c:v>251.12893300001801</c:v>
                </c:pt>
                <c:pt idx="75483">
                  <c:v>251.12923599999698</c:v>
                </c:pt>
                <c:pt idx="75484">
                  <c:v>251.12976099990101</c:v>
                </c:pt>
                <c:pt idx="75485">
                  <c:v>251.130207000187</c:v>
                </c:pt>
                <c:pt idx="75486">
                  <c:v>251.13997000016701</c:v>
                </c:pt>
                <c:pt idx="75487">
                  <c:v>251.14227299991398</c:v>
                </c:pt>
                <c:pt idx="75488">
                  <c:v>251.153958000031</c:v>
                </c:pt>
                <c:pt idx="75489">
                  <c:v>251.15442800006301</c:v>
                </c:pt>
                <c:pt idx="75490">
                  <c:v>251.15524700004198</c:v>
                </c:pt>
                <c:pt idx="75491">
                  <c:v>251.15591299982</c:v>
                </c:pt>
                <c:pt idx="75492">
                  <c:v>251.170771000033</c:v>
                </c:pt>
                <c:pt idx="75493">
                  <c:v>251.17204099979</c:v>
                </c:pt>
                <c:pt idx="75494">
                  <c:v>251.17477100002301</c:v>
                </c:pt>
                <c:pt idx="75495">
                  <c:v>251.17551499988602</c:v>
                </c:pt>
                <c:pt idx="75496">
                  <c:v>251.17698499980102</c:v>
                </c:pt>
                <c:pt idx="75497">
                  <c:v>251.17796299991801</c:v>
                </c:pt>
                <c:pt idx="75498">
                  <c:v>251.19262599991899</c:v>
                </c:pt>
                <c:pt idx="75499">
                  <c:v>251.200061999952</c:v>
                </c:pt>
                <c:pt idx="75500">
                  <c:v>251.200585999868</c:v>
                </c:pt>
                <c:pt idx="75501">
                  <c:v>251.20156399998399</c:v>
                </c:pt>
                <c:pt idx="75502">
                  <c:v>251.20233899997402</c:v>
                </c:pt>
                <c:pt idx="75503">
                  <c:v>251.20427699994201</c:v>
                </c:pt>
                <c:pt idx="75504">
                  <c:v>251.20498300020699</c:v>
                </c:pt>
                <c:pt idx="75505">
                  <c:v>251.20626799980499</c:v>
                </c:pt>
                <c:pt idx="75506">
                  <c:v>251.20717900017499</c:v>
                </c:pt>
                <c:pt idx="75507">
                  <c:v>251.21833599996501</c:v>
                </c:pt>
                <c:pt idx="75508">
                  <c:v>251.221935000103</c:v>
                </c:pt>
                <c:pt idx="75509">
                  <c:v>251.22829200017802</c:v>
                </c:pt>
                <c:pt idx="75510">
                  <c:v>251.228895000167</c:v>
                </c:pt>
                <c:pt idx="75511">
                  <c:v>251.230024000051</c:v>
                </c:pt>
                <c:pt idx="75512">
                  <c:v>251.23138800017801</c:v>
                </c:pt>
                <c:pt idx="75513">
                  <c:v>251.247260000127</c:v>
                </c:pt>
                <c:pt idx="75514">
                  <c:v>251.26556399982198</c:v>
                </c:pt>
                <c:pt idx="75515">
                  <c:v>251.26621299978001</c:v>
                </c:pt>
                <c:pt idx="75516">
                  <c:v>251.26745099987599</c:v>
                </c:pt>
                <c:pt idx="75517">
                  <c:v>251.26830499993901</c:v>
                </c:pt>
                <c:pt idx="75518">
                  <c:v>251.27439100015101</c:v>
                </c:pt>
                <c:pt idx="75519">
                  <c:v>251.27573500003498</c:v>
                </c:pt>
                <c:pt idx="75520">
                  <c:v>251.27664999990799</c:v>
                </c:pt>
                <c:pt idx="75521">
                  <c:v>251.27723600007801</c:v>
                </c:pt>
                <c:pt idx="75522">
                  <c:v>251.27832499992999</c:v>
                </c:pt>
                <c:pt idx="75523">
                  <c:v>251.279187999898</c:v>
                </c:pt>
                <c:pt idx="75524">
                  <c:v>251.29306500002701</c:v>
                </c:pt>
                <c:pt idx="75525">
                  <c:v>251.29336899999498</c:v>
                </c:pt>
                <c:pt idx="75526">
                  <c:v>251.293843999974</c:v>
                </c:pt>
                <c:pt idx="75527">
                  <c:v>251.294234999932</c:v>
                </c:pt>
                <c:pt idx="75528">
                  <c:v>251.30557100010202</c:v>
                </c:pt>
                <c:pt idx="75529">
                  <c:v>251.30618399998599</c:v>
                </c:pt>
                <c:pt idx="75530">
                  <c:v>251.306742999986</c:v>
                </c:pt>
                <c:pt idx="75531">
                  <c:v>251.30709899985899</c:v>
                </c:pt>
                <c:pt idx="75532">
                  <c:v>251.307443999849</c:v>
                </c:pt>
                <c:pt idx="75533">
                  <c:v>251.30783299982699</c:v>
                </c:pt>
                <c:pt idx="75534">
                  <c:v>251.308273000177</c:v>
                </c:pt>
                <c:pt idx="75535">
                  <c:v>251.30872099998598</c:v>
                </c:pt>
                <c:pt idx="75536">
                  <c:v>251.32425999981902</c:v>
                </c:pt>
                <c:pt idx="75537">
                  <c:v>251.326104999861</c:v>
                </c:pt>
                <c:pt idx="75538">
                  <c:v>251.32666199988299</c:v>
                </c:pt>
                <c:pt idx="75539">
                  <c:v>251.32776800001002</c:v>
                </c:pt>
                <c:pt idx="75540">
                  <c:v>251.32844200015802</c:v>
                </c:pt>
                <c:pt idx="75541">
                  <c:v>251.33318700000001</c:v>
                </c:pt>
                <c:pt idx="75542">
                  <c:v>251.33390500013701</c:v>
                </c:pt>
                <c:pt idx="75543">
                  <c:v>251.335205000032</c:v>
                </c:pt>
                <c:pt idx="75544">
                  <c:v>251.33609100021201</c:v>
                </c:pt>
                <c:pt idx="75545">
                  <c:v>251.33901600020098</c:v>
                </c:pt>
                <c:pt idx="75546">
                  <c:v>251.33960799985201</c:v>
                </c:pt>
                <c:pt idx="75547">
                  <c:v>251.340843999969</c:v>
                </c:pt>
                <c:pt idx="75548">
                  <c:v>251.34171199988401</c:v>
                </c:pt>
                <c:pt idx="75549">
                  <c:v>251.34306100017</c:v>
                </c:pt>
                <c:pt idx="75550">
                  <c:v>251.344220000191</c:v>
                </c:pt>
                <c:pt idx="75551">
                  <c:v>251.35608800019301</c:v>
                </c:pt>
                <c:pt idx="75552">
                  <c:v>251.38619800009099</c:v>
                </c:pt>
                <c:pt idx="75553">
                  <c:v>251.38690499988999</c:v>
                </c:pt>
                <c:pt idx="75554">
                  <c:v>251.38709100019602</c:v>
                </c:pt>
                <c:pt idx="75555">
                  <c:v>251.38756400019699</c:v>
                </c:pt>
                <c:pt idx="75556">
                  <c:v>251.388881999901</c:v>
                </c:pt>
                <c:pt idx="75557">
                  <c:v>251.38975800018599</c:v>
                </c:pt>
                <c:pt idx="75558">
                  <c:v>251.40081300014498</c:v>
                </c:pt>
                <c:pt idx="75559">
                  <c:v>251.40145200020899</c:v>
                </c:pt>
                <c:pt idx="75560">
                  <c:v>251.40272399994501</c:v>
                </c:pt>
                <c:pt idx="75561">
                  <c:v>251.40363699983899</c:v>
                </c:pt>
                <c:pt idx="75562">
                  <c:v>251.41582600008402</c:v>
                </c:pt>
                <c:pt idx="75563">
                  <c:v>251.43440200008601</c:v>
                </c:pt>
                <c:pt idx="75564">
                  <c:v>251.44023900020301</c:v>
                </c:pt>
                <c:pt idx="75565">
                  <c:v>251.44084200019199</c:v>
                </c:pt>
                <c:pt idx="75566">
                  <c:v>251.442021999991</c:v>
                </c:pt>
                <c:pt idx="75567">
                  <c:v>251.44318699994901</c:v>
                </c:pt>
                <c:pt idx="75568">
                  <c:v>251.464226999814</c:v>
                </c:pt>
                <c:pt idx="75569">
                  <c:v>251.46763000020599</c:v>
                </c:pt>
                <c:pt idx="75570">
                  <c:v>251.47136699979401</c:v>
                </c:pt>
                <c:pt idx="75571">
                  <c:v>251.47203000005902</c:v>
                </c:pt>
                <c:pt idx="75572">
                  <c:v>251.47320799987901</c:v>
                </c:pt>
                <c:pt idx="75573">
                  <c:v>251.474104999942</c:v>
                </c:pt>
                <c:pt idx="75574">
                  <c:v>251.477177000197</c:v>
                </c:pt>
                <c:pt idx="75575">
                  <c:v>251.47761600010099</c:v>
                </c:pt>
                <c:pt idx="75576">
                  <c:v>251.47837699978399</c:v>
                </c:pt>
                <c:pt idx="75577">
                  <c:v>251.47916000014399</c:v>
                </c:pt>
                <c:pt idx="75578">
                  <c:v>251.48244499996503</c:v>
                </c:pt>
                <c:pt idx="75579">
                  <c:v>251.48301599983799</c:v>
                </c:pt>
                <c:pt idx="75580">
                  <c:v>251.48403000002801</c:v>
                </c:pt>
                <c:pt idx="75581">
                  <c:v>251.48474900015501</c:v>
                </c:pt>
                <c:pt idx="75582">
                  <c:v>251.486981000198</c:v>
                </c:pt>
                <c:pt idx="75583">
                  <c:v>251.48763500010298</c:v>
                </c:pt>
                <c:pt idx="75584">
                  <c:v>251.48896000018701</c:v>
                </c:pt>
                <c:pt idx="75585">
                  <c:v>251.48987400007098</c:v>
                </c:pt>
                <c:pt idx="75586">
                  <c:v>251.49596499977599</c:v>
                </c:pt>
                <c:pt idx="75587">
                  <c:v>251.49648300020999</c:v>
                </c:pt>
                <c:pt idx="75588">
                  <c:v>251.49679500009302</c:v>
                </c:pt>
                <c:pt idx="75589">
                  <c:v>251.49743800011399</c:v>
                </c:pt>
                <c:pt idx="75590">
                  <c:v>251.49752600009302</c:v>
                </c:pt>
                <c:pt idx="75591">
                  <c:v>251.49785699977602</c:v>
                </c:pt>
                <c:pt idx="75592">
                  <c:v>251.49817600003999</c:v>
                </c:pt>
                <c:pt idx="75593">
                  <c:v>251.49826599999801</c:v>
                </c:pt>
                <c:pt idx="75594">
                  <c:v>251.49883899984999</c:v>
                </c:pt>
                <c:pt idx="75595">
                  <c:v>251.49895300000901</c:v>
                </c:pt>
                <c:pt idx="75596">
                  <c:v>251.499458000125</c:v>
                </c:pt>
                <c:pt idx="75597">
                  <c:v>251.49978099989301</c:v>
                </c:pt>
                <c:pt idx="75598">
                  <c:v>251.50678999989302</c:v>
                </c:pt>
                <c:pt idx="75599">
                  <c:v>251.507176999894</c:v>
                </c:pt>
                <c:pt idx="75600">
                  <c:v>251.50786799986199</c:v>
                </c:pt>
                <c:pt idx="75601">
                  <c:v>251.50868199989398</c:v>
                </c:pt>
                <c:pt idx="75602">
                  <c:v>251.51064500005299</c:v>
                </c:pt>
                <c:pt idx="75603">
                  <c:v>251.51184300011599</c:v>
                </c:pt>
                <c:pt idx="75604">
                  <c:v>251.54785799986701</c:v>
                </c:pt>
                <c:pt idx="75605">
                  <c:v>251.54854099992002</c:v>
                </c:pt>
                <c:pt idx="75606">
                  <c:v>251.55570100014299</c:v>
                </c:pt>
                <c:pt idx="75607">
                  <c:v>251.573029000155</c:v>
                </c:pt>
                <c:pt idx="75608">
                  <c:v>251.57359900003902</c:v>
                </c:pt>
                <c:pt idx="75609">
                  <c:v>251.574824999806</c:v>
                </c:pt>
                <c:pt idx="75610">
                  <c:v>251.575432000208</c:v>
                </c:pt>
                <c:pt idx="75611">
                  <c:v>251.581982000061</c:v>
                </c:pt>
                <c:pt idx="75612">
                  <c:v>251.58349799994502</c:v>
                </c:pt>
                <c:pt idx="75613">
                  <c:v>251.583786000082</c:v>
                </c:pt>
                <c:pt idx="75614">
                  <c:v>251.58408000015598</c:v>
                </c:pt>
                <c:pt idx="75615">
                  <c:v>251.58432899979698</c:v>
                </c:pt>
                <c:pt idx="75616">
                  <c:v>251.58477300010401</c:v>
                </c:pt>
                <c:pt idx="75617">
                  <c:v>251.59449500006301</c:v>
                </c:pt>
                <c:pt idx="75618">
                  <c:v>251.59506999989301</c:v>
                </c:pt>
                <c:pt idx="75619">
                  <c:v>251.59509100012602</c:v>
                </c:pt>
                <c:pt idx="75620">
                  <c:v>251.59616500013701</c:v>
                </c:pt>
                <c:pt idx="75621">
                  <c:v>251.59688800022101</c:v>
                </c:pt>
                <c:pt idx="75622">
                  <c:v>251.61072299988498</c:v>
                </c:pt>
                <c:pt idx="75623">
                  <c:v>251.61124099986401</c:v>
                </c:pt>
                <c:pt idx="75624">
                  <c:v>251.61204699998001</c:v>
                </c:pt>
                <c:pt idx="75625">
                  <c:v>251.61269699992701</c:v>
                </c:pt>
                <c:pt idx="75626">
                  <c:v>251.614080999843</c:v>
                </c:pt>
                <c:pt idx="75627">
                  <c:v>251.62552800020399</c:v>
                </c:pt>
                <c:pt idx="75628">
                  <c:v>251.62691200011901</c:v>
                </c:pt>
                <c:pt idx="75629">
                  <c:v>251.647301000048</c:v>
                </c:pt>
                <c:pt idx="75630">
                  <c:v>251.64765399995301</c:v>
                </c:pt>
                <c:pt idx="75631">
                  <c:v>251.648211999963</c:v>
                </c:pt>
                <c:pt idx="75632">
                  <c:v>251.64863500003702</c:v>
                </c:pt>
                <c:pt idx="75633">
                  <c:v>251.65768499982698</c:v>
                </c:pt>
                <c:pt idx="75634">
                  <c:v>251.66079400014399</c:v>
                </c:pt>
                <c:pt idx="75635">
                  <c:v>251.66306399978501</c:v>
                </c:pt>
                <c:pt idx="75636">
                  <c:v>251.665993000187</c:v>
                </c:pt>
                <c:pt idx="75637">
                  <c:v>251.66653899987</c:v>
                </c:pt>
                <c:pt idx="75638">
                  <c:v>251.66762800017699</c:v>
                </c:pt>
                <c:pt idx="75639">
                  <c:v>251.668378999966</c:v>
                </c:pt>
                <c:pt idx="75640">
                  <c:v>251.69150400006399</c:v>
                </c:pt>
                <c:pt idx="75641">
                  <c:v>251.69220099996798</c:v>
                </c:pt>
                <c:pt idx="75642">
                  <c:v>251.69344999994701</c:v>
                </c:pt>
                <c:pt idx="75643">
                  <c:v>251.69469599995801</c:v>
                </c:pt>
                <c:pt idx="75644">
                  <c:v>251.71159599994999</c:v>
                </c:pt>
                <c:pt idx="75645">
                  <c:v>251.72714900008899</c:v>
                </c:pt>
                <c:pt idx="75646">
                  <c:v>251.727682999899</c:v>
                </c:pt>
                <c:pt idx="75647">
                  <c:v>251.72883200002599</c:v>
                </c:pt>
                <c:pt idx="75648">
                  <c:v>251.729618999888</c:v>
                </c:pt>
                <c:pt idx="75649">
                  <c:v>251.73466400019601</c:v>
                </c:pt>
                <c:pt idx="75650">
                  <c:v>251.740286999847</c:v>
                </c:pt>
                <c:pt idx="75651">
                  <c:v>251.74088499989</c:v>
                </c:pt>
                <c:pt idx="75652">
                  <c:v>251.74190000007002</c:v>
                </c:pt>
                <c:pt idx="75653">
                  <c:v>251.74262000018601</c:v>
                </c:pt>
                <c:pt idx="75654">
                  <c:v>251.76194100004</c:v>
                </c:pt>
                <c:pt idx="75655">
                  <c:v>251.773066000168</c:v>
                </c:pt>
                <c:pt idx="75656">
                  <c:v>251.79254300019198</c:v>
                </c:pt>
                <c:pt idx="75657">
                  <c:v>251.79266699979001</c:v>
                </c:pt>
                <c:pt idx="75658">
                  <c:v>251.793166999959</c:v>
                </c:pt>
                <c:pt idx="75659">
                  <c:v>251.794356000118</c:v>
                </c:pt>
                <c:pt idx="75660">
                  <c:v>251.79510599991701</c:v>
                </c:pt>
                <c:pt idx="75661">
                  <c:v>251.842933999796</c:v>
                </c:pt>
                <c:pt idx="75662">
                  <c:v>251.867499000127</c:v>
                </c:pt>
                <c:pt idx="75663">
                  <c:v>251.86817599978798</c:v>
                </c:pt>
                <c:pt idx="75664">
                  <c:v>251.869418999831</c:v>
                </c:pt>
                <c:pt idx="75665">
                  <c:v>251.87035599992601</c:v>
                </c:pt>
                <c:pt idx="75666">
                  <c:v>251.871014999778</c:v>
                </c:pt>
                <c:pt idx="75667">
                  <c:v>251.87153800015901</c:v>
                </c:pt>
                <c:pt idx="75668">
                  <c:v>251.87249600003202</c:v>
                </c:pt>
                <c:pt idx="75669">
                  <c:v>251.873312000043</c:v>
                </c:pt>
                <c:pt idx="75670">
                  <c:v>251.90667500009999</c:v>
                </c:pt>
                <c:pt idx="75671">
                  <c:v>251.90735900014201</c:v>
                </c:pt>
                <c:pt idx="75672">
                  <c:v>251.90866299999402</c:v>
                </c:pt>
                <c:pt idx="75673">
                  <c:v>251.90868600020599</c:v>
                </c:pt>
                <c:pt idx="75674">
                  <c:v>251.90932299983601</c:v>
                </c:pt>
                <c:pt idx="75675">
                  <c:v>251.90961699990999</c:v>
                </c:pt>
                <c:pt idx="75676">
                  <c:v>251.91059400003701</c:v>
                </c:pt>
                <c:pt idx="75677">
                  <c:v>251.91149900001599</c:v>
                </c:pt>
                <c:pt idx="75678">
                  <c:v>251.92050699979498</c:v>
                </c:pt>
                <c:pt idx="75679">
                  <c:v>251.92724599992201</c:v>
                </c:pt>
                <c:pt idx="75680">
                  <c:v>251.92785799981701</c:v>
                </c:pt>
                <c:pt idx="75681">
                  <c:v>251.929044000007</c:v>
                </c:pt>
                <c:pt idx="75682">
                  <c:v>251.92920300014498</c:v>
                </c:pt>
                <c:pt idx="75683">
                  <c:v>251.92974699984899</c:v>
                </c:pt>
                <c:pt idx="75684">
                  <c:v>251.92979199982801</c:v>
                </c:pt>
                <c:pt idx="75685">
                  <c:v>251.93007400002801</c:v>
                </c:pt>
                <c:pt idx="75686">
                  <c:v>251.93015300010299</c:v>
                </c:pt>
                <c:pt idx="75687">
                  <c:v>251.93093699999699</c:v>
                </c:pt>
                <c:pt idx="75688">
                  <c:v>251.93101100012402</c:v>
                </c:pt>
                <c:pt idx="75689">
                  <c:v>251.931470999807</c:v>
                </c:pt>
                <c:pt idx="75690">
                  <c:v>251.932025999849</c:v>
                </c:pt>
                <c:pt idx="75691">
                  <c:v>251.93533499987097</c:v>
                </c:pt>
                <c:pt idx="75692">
                  <c:v>251.935719999892</c:v>
                </c:pt>
                <c:pt idx="75693">
                  <c:v>251.936451999881</c:v>
                </c:pt>
                <c:pt idx="75694">
                  <c:v>251.93690800006101</c:v>
                </c:pt>
                <c:pt idx="75695">
                  <c:v>251.939696000135</c:v>
                </c:pt>
                <c:pt idx="75696">
                  <c:v>251.942037999924</c:v>
                </c:pt>
                <c:pt idx="75697">
                  <c:v>251.94272899989301</c:v>
                </c:pt>
                <c:pt idx="75698">
                  <c:v>251.944067999829</c:v>
                </c:pt>
                <c:pt idx="75699">
                  <c:v>251.94496799986101</c:v>
                </c:pt>
                <c:pt idx="75700">
                  <c:v>251.947843999914</c:v>
                </c:pt>
                <c:pt idx="75701">
                  <c:v>251.94823799983999</c:v>
                </c:pt>
                <c:pt idx="75702">
                  <c:v>251.94883899985098</c:v>
                </c:pt>
                <c:pt idx="75703">
                  <c:v>251.94935399986198</c:v>
                </c:pt>
                <c:pt idx="75704">
                  <c:v>251.951302000179</c:v>
                </c:pt>
                <c:pt idx="75705">
                  <c:v>251.95181600020001</c:v>
                </c:pt>
                <c:pt idx="75706">
                  <c:v>251.95271900020001</c:v>
                </c:pt>
                <c:pt idx="75707">
                  <c:v>251.95344800022201</c:v>
                </c:pt>
                <c:pt idx="75708">
                  <c:v>251.95646100018999</c:v>
                </c:pt>
                <c:pt idx="75709">
                  <c:v>251.957135999873</c:v>
                </c:pt>
                <c:pt idx="75710">
                  <c:v>251.958437000212</c:v>
                </c:pt>
                <c:pt idx="75711">
                  <c:v>251.95934400016901</c:v>
                </c:pt>
                <c:pt idx="75712">
                  <c:v>251.962212999842</c:v>
                </c:pt>
                <c:pt idx="75713">
                  <c:v>251.97969300006602</c:v>
                </c:pt>
                <c:pt idx="75714">
                  <c:v>251.99164800005701</c:v>
                </c:pt>
                <c:pt idx="75715">
                  <c:v>252.001394000217</c:v>
                </c:pt>
                <c:pt idx="75716">
                  <c:v>252.00172099994199</c:v>
                </c:pt>
                <c:pt idx="75717">
                  <c:v>252.002243999868</c:v>
                </c:pt>
                <c:pt idx="75718">
                  <c:v>252.00264500017499</c:v>
                </c:pt>
                <c:pt idx="75719">
                  <c:v>252.006169000196</c:v>
                </c:pt>
                <c:pt idx="75720">
                  <c:v>252.00729300013302</c:v>
                </c:pt>
                <c:pt idx="75721">
                  <c:v>252.01225599994299</c:v>
                </c:pt>
                <c:pt idx="75722">
                  <c:v>252.01947599998599</c:v>
                </c:pt>
                <c:pt idx="75723">
                  <c:v>252.02200300009201</c:v>
                </c:pt>
                <c:pt idx="75724">
                  <c:v>252.022530999965</c:v>
                </c:pt>
                <c:pt idx="75725">
                  <c:v>252.02348099992298</c:v>
                </c:pt>
                <c:pt idx="75726">
                  <c:v>252.024098000219</c:v>
                </c:pt>
                <c:pt idx="75727">
                  <c:v>252.02846499996599</c:v>
                </c:pt>
                <c:pt idx="75728">
                  <c:v>252.038020999862</c:v>
                </c:pt>
                <c:pt idx="75729">
                  <c:v>252.05685399987399</c:v>
                </c:pt>
                <c:pt idx="75730">
                  <c:v>252.06135400003402</c:v>
                </c:pt>
                <c:pt idx="75731">
                  <c:v>252.06197999977999</c:v>
                </c:pt>
                <c:pt idx="75732">
                  <c:v>252.06323300017101</c:v>
                </c:pt>
                <c:pt idx="75733">
                  <c:v>252.064048000193</c:v>
                </c:pt>
                <c:pt idx="75734">
                  <c:v>252.066571999876</c:v>
                </c:pt>
                <c:pt idx="75735">
                  <c:v>252.09152300021699</c:v>
                </c:pt>
                <c:pt idx="75736">
                  <c:v>252.09386000005901</c:v>
                </c:pt>
                <c:pt idx="75737">
                  <c:v>252.094564999879</c:v>
                </c:pt>
                <c:pt idx="75738">
                  <c:v>252.09597899993199</c:v>
                </c:pt>
                <c:pt idx="75739">
                  <c:v>252.09706399982602</c:v>
                </c:pt>
                <c:pt idx="75740">
                  <c:v>252.10574599987001</c:v>
                </c:pt>
                <c:pt idx="75741">
                  <c:v>252.10614400020799</c:v>
                </c:pt>
                <c:pt idx="75742">
                  <c:v>252.106908999849</c:v>
                </c:pt>
                <c:pt idx="75743">
                  <c:v>252.10747199980599</c:v>
                </c:pt>
                <c:pt idx="75744">
                  <c:v>252.11328800014499</c:v>
                </c:pt>
                <c:pt idx="75745">
                  <c:v>252.11399599993399</c:v>
                </c:pt>
                <c:pt idx="75746">
                  <c:v>252.115182000125</c:v>
                </c:pt>
                <c:pt idx="75747">
                  <c:v>252.11596400004001</c:v>
                </c:pt>
                <c:pt idx="75748">
                  <c:v>252.13092300009501</c:v>
                </c:pt>
                <c:pt idx="75749">
                  <c:v>252.131531000031</c:v>
                </c:pt>
                <c:pt idx="75750">
                  <c:v>252.13261099997899</c:v>
                </c:pt>
                <c:pt idx="75751">
                  <c:v>252.13347699991499</c:v>
                </c:pt>
                <c:pt idx="75752">
                  <c:v>252.1390349998</c:v>
                </c:pt>
                <c:pt idx="75753">
                  <c:v>252.14534999986401</c:v>
                </c:pt>
                <c:pt idx="75754">
                  <c:v>252.16532600006698</c:v>
                </c:pt>
                <c:pt idx="75755">
                  <c:v>252.16591500020502</c:v>
                </c:pt>
                <c:pt idx="75756">
                  <c:v>252.16717700004602</c:v>
                </c:pt>
                <c:pt idx="75757">
                  <c:v>252.16797800021499</c:v>
                </c:pt>
                <c:pt idx="75758">
                  <c:v>252.17343599979299</c:v>
                </c:pt>
                <c:pt idx="75759">
                  <c:v>252.18667499984801</c:v>
                </c:pt>
                <c:pt idx="75760">
                  <c:v>252.187026000228</c:v>
                </c:pt>
                <c:pt idx="75761">
                  <c:v>252.187755999784</c:v>
                </c:pt>
                <c:pt idx="75762">
                  <c:v>252.18829400000598</c:v>
                </c:pt>
                <c:pt idx="75763">
                  <c:v>252.18915799996401</c:v>
                </c:pt>
                <c:pt idx="75764">
                  <c:v>252.18984699995397</c:v>
                </c:pt>
                <c:pt idx="75765">
                  <c:v>252.19107100019698</c:v>
                </c:pt>
                <c:pt idx="75766">
                  <c:v>252.19199200000699</c:v>
                </c:pt>
                <c:pt idx="75767">
                  <c:v>252.201969999987</c:v>
                </c:pt>
                <c:pt idx="75768">
                  <c:v>252.20269500005</c:v>
                </c:pt>
                <c:pt idx="75769">
                  <c:v>252.20414600016701</c:v>
                </c:pt>
                <c:pt idx="75770">
                  <c:v>252.20519000004001</c:v>
                </c:pt>
                <c:pt idx="75771">
                  <c:v>252.22237300022201</c:v>
                </c:pt>
                <c:pt idx="75772">
                  <c:v>252.24749500011899</c:v>
                </c:pt>
                <c:pt idx="75773">
                  <c:v>252.257913999983</c:v>
                </c:pt>
                <c:pt idx="75774">
                  <c:v>252.25939399979299</c:v>
                </c:pt>
                <c:pt idx="75775">
                  <c:v>252.28102600021799</c:v>
                </c:pt>
                <c:pt idx="75776">
                  <c:v>252.28169299998601</c:v>
                </c:pt>
                <c:pt idx="75777">
                  <c:v>252.28291099983798</c:v>
                </c:pt>
                <c:pt idx="75778">
                  <c:v>252.28376099994401</c:v>
                </c:pt>
                <c:pt idx="75779">
                  <c:v>252.29042199998702</c:v>
                </c:pt>
                <c:pt idx="75780">
                  <c:v>252.29151499979699</c:v>
                </c:pt>
                <c:pt idx="75781">
                  <c:v>252.29209400003998</c:v>
                </c:pt>
                <c:pt idx="75782">
                  <c:v>252.293249000103</c:v>
                </c:pt>
                <c:pt idx="75783">
                  <c:v>252.29401300020899</c:v>
                </c:pt>
                <c:pt idx="75784">
                  <c:v>252.30653700009401</c:v>
                </c:pt>
                <c:pt idx="75785">
                  <c:v>252.307226000084</c:v>
                </c:pt>
                <c:pt idx="75786">
                  <c:v>252.30850800016901</c:v>
                </c:pt>
                <c:pt idx="75787">
                  <c:v>252.30955500001002</c:v>
                </c:pt>
                <c:pt idx="75788">
                  <c:v>252.31936000000101</c:v>
                </c:pt>
                <c:pt idx="75789">
                  <c:v>252.319991000149</c:v>
                </c:pt>
                <c:pt idx="75790">
                  <c:v>252.320826999948</c:v>
                </c:pt>
                <c:pt idx="75791">
                  <c:v>252.32119200018099</c:v>
                </c:pt>
                <c:pt idx="75792">
                  <c:v>252.321519999895</c:v>
                </c:pt>
                <c:pt idx="75793">
                  <c:v>252.32201500011701</c:v>
                </c:pt>
                <c:pt idx="75794">
                  <c:v>252.322679999906</c:v>
                </c:pt>
                <c:pt idx="75795">
                  <c:v>252.32346900020201</c:v>
                </c:pt>
                <c:pt idx="75796">
                  <c:v>252.33002100003401</c:v>
                </c:pt>
                <c:pt idx="75797">
                  <c:v>252.34022099994002</c:v>
                </c:pt>
                <c:pt idx="75798">
                  <c:v>252.36166400009</c:v>
                </c:pt>
                <c:pt idx="75799">
                  <c:v>252.377008000166</c:v>
                </c:pt>
                <c:pt idx="75800">
                  <c:v>252.377494000029</c:v>
                </c:pt>
                <c:pt idx="75801">
                  <c:v>252.378543999839</c:v>
                </c:pt>
                <c:pt idx="75802">
                  <c:v>252.379194999775</c:v>
                </c:pt>
                <c:pt idx="75803">
                  <c:v>252.37921200005002</c:v>
                </c:pt>
                <c:pt idx="75804">
                  <c:v>252.39686299983001</c:v>
                </c:pt>
                <c:pt idx="75805">
                  <c:v>252.42813300019401</c:v>
                </c:pt>
                <c:pt idx="75806">
                  <c:v>252.42946600019403</c:v>
                </c:pt>
                <c:pt idx="75807">
                  <c:v>252.43021300002499</c:v>
                </c:pt>
                <c:pt idx="75808">
                  <c:v>252.43146999991899</c:v>
                </c:pt>
                <c:pt idx="75809">
                  <c:v>252.43239800010898</c:v>
                </c:pt>
                <c:pt idx="75810">
                  <c:v>252.43379699986602</c:v>
                </c:pt>
                <c:pt idx="75811">
                  <c:v>252.434406999782</c:v>
                </c:pt>
                <c:pt idx="75812">
                  <c:v>252.435720999983</c:v>
                </c:pt>
                <c:pt idx="75813">
                  <c:v>252.43654699988801</c:v>
                </c:pt>
                <c:pt idx="75814">
                  <c:v>252.437146999909</c:v>
                </c:pt>
                <c:pt idx="75815">
                  <c:v>252.43780099981402</c:v>
                </c:pt>
                <c:pt idx="75816">
                  <c:v>252.43916999988801</c:v>
                </c:pt>
                <c:pt idx="75817">
                  <c:v>252.44007099990901</c:v>
                </c:pt>
                <c:pt idx="75818">
                  <c:v>252.44772199994202</c:v>
                </c:pt>
                <c:pt idx="75819">
                  <c:v>252.46486300011301</c:v>
                </c:pt>
                <c:pt idx="75820">
                  <c:v>252.465545000177</c:v>
                </c:pt>
                <c:pt idx="75821">
                  <c:v>252.46673499987</c:v>
                </c:pt>
                <c:pt idx="75822">
                  <c:v>252.468063999913</c:v>
                </c:pt>
                <c:pt idx="75823">
                  <c:v>252.48478599996798</c:v>
                </c:pt>
                <c:pt idx="75824">
                  <c:v>252.48549600018998</c:v>
                </c:pt>
                <c:pt idx="75825">
                  <c:v>252.48674600015801</c:v>
                </c:pt>
                <c:pt idx="75826">
                  <c:v>252.487538999957</c:v>
                </c:pt>
                <c:pt idx="75827">
                  <c:v>252.49049600006398</c:v>
                </c:pt>
                <c:pt idx="75828">
                  <c:v>252.508648999992</c:v>
                </c:pt>
                <c:pt idx="75829">
                  <c:v>252.509196000119</c:v>
                </c:pt>
                <c:pt idx="75830">
                  <c:v>252.50929399999202</c:v>
                </c:pt>
                <c:pt idx="75831">
                  <c:v>252.51050499991803</c:v>
                </c:pt>
                <c:pt idx="75832">
                  <c:v>252.51144200001301</c:v>
                </c:pt>
                <c:pt idx="75833">
                  <c:v>252.51534700009799</c:v>
                </c:pt>
                <c:pt idx="75834">
                  <c:v>252.51603700007701</c:v>
                </c:pt>
                <c:pt idx="75835">
                  <c:v>252.51740000021499</c:v>
                </c:pt>
                <c:pt idx="75836">
                  <c:v>252.518291999876</c:v>
                </c:pt>
                <c:pt idx="75837">
                  <c:v>252.531892000206</c:v>
                </c:pt>
                <c:pt idx="75838">
                  <c:v>252.54473199993299</c:v>
                </c:pt>
                <c:pt idx="75839">
                  <c:v>252.55507100018798</c:v>
                </c:pt>
                <c:pt idx="75840">
                  <c:v>252.56056699981801</c:v>
                </c:pt>
                <c:pt idx="75841">
                  <c:v>252.561050000167</c:v>
                </c:pt>
                <c:pt idx="75842">
                  <c:v>252.56128599994503</c:v>
                </c:pt>
                <c:pt idx="75843">
                  <c:v>252.56192200004</c:v>
                </c:pt>
                <c:pt idx="75844">
                  <c:v>252.562615999977</c:v>
                </c:pt>
                <c:pt idx="75845">
                  <c:v>252.56879400012599</c:v>
                </c:pt>
                <c:pt idx="75846">
                  <c:v>252.569468999809</c:v>
                </c:pt>
                <c:pt idx="75847">
                  <c:v>252.570623999872</c:v>
                </c:pt>
                <c:pt idx="75848">
                  <c:v>252.57134999992499</c:v>
                </c:pt>
                <c:pt idx="75849">
                  <c:v>252.58378499984198</c:v>
                </c:pt>
                <c:pt idx="75850">
                  <c:v>252.58427300013801</c:v>
                </c:pt>
                <c:pt idx="75851">
                  <c:v>252.584673000001</c:v>
                </c:pt>
                <c:pt idx="75852">
                  <c:v>252.585199999884</c:v>
                </c:pt>
                <c:pt idx="75853">
                  <c:v>252.585857000212</c:v>
                </c:pt>
                <c:pt idx="75854">
                  <c:v>252.59200500022399</c:v>
                </c:pt>
                <c:pt idx="75855">
                  <c:v>252.592585999991</c:v>
                </c:pt>
                <c:pt idx="75856">
                  <c:v>252.59365600004398</c:v>
                </c:pt>
                <c:pt idx="75857">
                  <c:v>252.594470000076</c:v>
                </c:pt>
                <c:pt idx="75858">
                  <c:v>252.60892300002502</c:v>
                </c:pt>
                <c:pt idx="75859">
                  <c:v>252.60969300006698</c:v>
                </c:pt>
                <c:pt idx="75860">
                  <c:v>252.61098500004601</c:v>
                </c:pt>
                <c:pt idx="75861">
                  <c:v>252.61183200018399</c:v>
                </c:pt>
                <c:pt idx="75862">
                  <c:v>252.61757599992001</c:v>
                </c:pt>
                <c:pt idx="75863">
                  <c:v>252.63636099998598</c:v>
                </c:pt>
                <c:pt idx="75864">
                  <c:v>252.64091799999699</c:v>
                </c:pt>
                <c:pt idx="75865">
                  <c:v>252.648065999892</c:v>
                </c:pt>
                <c:pt idx="75866">
                  <c:v>252.64866199995501</c:v>
                </c:pt>
                <c:pt idx="75867">
                  <c:v>252.64988900016701</c:v>
                </c:pt>
                <c:pt idx="75868">
                  <c:v>252.65070700015701</c:v>
                </c:pt>
                <c:pt idx="75869">
                  <c:v>252.65288599985001</c:v>
                </c:pt>
                <c:pt idx="75870">
                  <c:v>252.653782999914</c:v>
                </c:pt>
                <c:pt idx="75871">
                  <c:v>252.65626999998798</c:v>
                </c:pt>
                <c:pt idx="75872">
                  <c:v>252.656472000126</c:v>
                </c:pt>
                <c:pt idx="75873">
                  <c:v>252.65913000021101</c:v>
                </c:pt>
                <c:pt idx="75874">
                  <c:v>252.65945299997801</c:v>
                </c:pt>
                <c:pt idx="75875">
                  <c:v>252.66003600017899</c:v>
                </c:pt>
                <c:pt idx="75876">
                  <c:v>252.66024299980899</c:v>
                </c:pt>
                <c:pt idx="75877">
                  <c:v>252.66096799987199</c:v>
                </c:pt>
                <c:pt idx="75878">
                  <c:v>252.661353999883</c:v>
                </c:pt>
                <c:pt idx="75879">
                  <c:v>252.661518999957</c:v>
                </c:pt>
                <c:pt idx="75880">
                  <c:v>252.66163500009401</c:v>
                </c:pt>
                <c:pt idx="75881">
                  <c:v>252.66174199987199</c:v>
                </c:pt>
                <c:pt idx="75882">
                  <c:v>252.66184000020002</c:v>
                </c:pt>
                <c:pt idx="75883">
                  <c:v>252.66219400009501</c:v>
                </c:pt>
                <c:pt idx="75884">
                  <c:v>252.66276100001002</c:v>
                </c:pt>
                <c:pt idx="75885">
                  <c:v>252.66409799996799</c:v>
                </c:pt>
                <c:pt idx="75886">
                  <c:v>252.66471399981998</c:v>
                </c:pt>
                <c:pt idx="75887">
                  <c:v>252.665323000201</c:v>
                </c:pt>
                <c:pt idx="75888">
                  <c:v>252.665780999905</c:v>
                </c:pt>
                <c:pt idx="75889">
                  <c:v>252.66999599989501</c:v>
                </c:pt>
                <c:pt idx="75890">
                  <c:v>252.67077699982102</c:v>
                </c:pt>
                <c:pt idx="75891">
                  <c:v>252.67205599993699</c:v>
                </c:pt>
                <c:pt idx="75892">
                  <c:v>252.67305999977899</c:v>
                </c:pt>
                <c:pt idx="75893">
                  <c:v>252.677837000192</c:v>
                </c:pt>
                <c:pt idx="75894">
                  <c:v>252.67828799997</c:v>
                </c:pt>
                <c:pt idx="75895">
                  <c:v>252.68127500021299</c:v>
                </c:pt>
                <c:pt idx="75896">
                  <c:v>252.681636000033</c:v>
                </c:pt>
                <c:pt idx="75897">
                  <c:v>252.68226700018201</c:v>
                </c:pt>
                <c:pt idx="75898">
                  <c:v>252.68284499998097</c:v>
                </c:pt>
                <c:pt idx="75899">
                  <c:v>252.68397799982199</c:v>
                </c:pt>
                <c:pt idx="75900">
                  <c:v>252.68448299993901</c:v>
                </c:pt>
                <c:pt idx="75901">
                  <c:v>252.68480600016099</c:v>
                </c:pt>
                <c:pt idx="75902">
                  <c:v>252.68563500003401</c:v>
                </c:pt>
                <c:pt idx="75903">
                  <c:v>252.68596600017099</c:v>
                </c:pt>
                <c:pt idx="75904">
                  <c:v>252.68653600005499</c:v>
                </c:pt>
                <c:pt idx="75905">
                  <c:v>252.686717999949</c:v>
                </c:pt>
                <c:pt idx="75906">
                  <c:v>252.68741299987502</c:v>
                </c:pt>
                <c:pt idx="75907">
                  <c:v>252.68749799988601</c:v>
                </c:pt>
                <c:pt idx="75908">
                  <c:v>252.68759399978001</c:v>
                </c:pt>
                <c:pt idx="75909">
                  <c:v>252.687677999801</c:v>
                </c:pt>
                <c:pt idx="75910">
                  <c:v>252.688704999854</c:v>
                </c:pt>
                <c:pt idx="75911">
                  <c:v>252.689464000013</c:v>
                </c:pt>
                <c:pt idx="75912">
                  <c:v>252.690476000225</c:v>
                </c:pt>
                <c:pt idx="75913">
                  <c:v>252.69086500020398</c:v>
                </c:pt>
                <c:pt idx="75914">
                  <c:v>252.691028999834</c:v>
                </c:pt>
                <c:pt idx="75915">
                  <c:v>252.71510199990999</c:v>
                </c:pt>
                <c:pt idx="75916">
                  <c:v>252.729820999775</c:v>
                </c:pt>
                <c:pt idx="75917">
                  <c:v>252.730186000007</c:v>
                </c:pt>
                <c:pt idx="75918">
                  <c:v>252.73055900015598</c:v>
                </c:pt>
                <c:pt idx="75919">
                  <c:v>252.73071199990201</c:v>
                </c:pt>
                <c:pt idx="75920">
                  <c:v>252.73192499980701</c:v>
                </c:pt>
                <c:pt idx="75921">
                  <c:v>252.731964999838</c:v>
                </c:pt>
                <c:pt idx="75922">
                  <c:v>252.73265699979601</c:v>
                </c:pt>
                <c:pt idx="75923">
                  <c:v>252.733315000114</c:v>
                </c:pt>
                <c:pt idx="75924">
                  <c:v>252.754538999852</c:v>
                </c:pt>
                <c:pt idx="75925">
                  <c:v>252.76589799977899</c:v>
                </c:pt>
                <c:pt idx="75926">
                  <c:v>252.766572999917</c:v>
                </c:pt>
                <c:pt idx="75927">
                  <c:v>252.767910999864</c:v>
                </c:pt>
                <c:pt idx="75928">
                  <c:v>252.768862999801</c:v>
                </c:pt>
                <c:pt idx="75929">
                  <c:v>252.771597999981</c:v>
                </c:pt>
                <c:pt idx="75930">
                  <c:v>252.772153000023</c:v>
                </c:pt>
                <c:pt idx="75931">
                  <c:v>252.77290099984299</c:v>
                </c:pt>
                <c:pt idx="75932">
                  <c:v>252.77327999992801</c:v>
                </c:pt>
                <c:pt idx="75933">
                  <c:v>252.77402499978001</c:v>
                </c:pt>
                <c:pt idx="75934">
                  <c:v>252.77616099992801</c:v>
                </c:pt>
                <c:pt idx="75935">
                  <c:v>252.77668899980199</c:v>
                </c:pt>
                <c:pt idx="75936">
                  <c:v>252.77773300012902</c:v>
                </c:pt>
                <c:pt idx="75937">
                  <c:v>252.77849199983299</c:v>
                </c:pt>
                <c:pt idx="75938">
                  <c:v>252.78111499983399</c:v>
                </c:pt>
                <c:pt idx="75939">
                  <c:v>252.788538000004</c:v>
                </c:pt>
                <c:pt idx="75940">
                  <c:v>252.789186999962</c:v>
                </c:pt>
                <c:pt idx="75941">
                  <c:v>252.79024000019402</c:v>
                </c:pt>
                <c:pt idx="75942">
                  <c:v>252.79099799990902</c:v>
                </c:pt>
                <c:pt idx="75943">
                  <c:v>252.79103799994098</c:v>
                </c:pt>
                <c:pt idx="75944">
                  <c:v>252.79131099978198</c:v>
                </c:pt>
                <c:pt idx="75945">
                  <c:v>252.80323700008</c:v>
                </c:pt>
                <c:pt idx="75946">
                  <c:v>252.80600499991101</c:v>
                </c:pt>
                <c:pt idx="75947">
                  <c:v>252.82359699986</c:v>
                </c:pt>
                <c:pt idx="75948">
                  <c:v>252.826093999829</c:v>
                </c:pt>
                <c:pt idx="75949">
                  <c:v>252.826464999998</c:v>
                </c:pt>
                <c:pt idx="75950">
                  <c:v>252.83495399980802</c:v>
                </c:pt>
                <c:pt idx="75951">
                  <c:v>252.83559699983002</c:v>
                </c:pt>
                <c:pt idx="75952">
                  <c:v>252.83688499985098</c:v>
                </c:pt>
                <c:pt idx="75953">
                  <c:v>252.83776200012599</c:v>
                </c:pt>
                <c:pt idx="75954">
                  <c:v>252.83915899990401</c:v>
                </c:pt>
                <c:pt idx="75955">
                  <c:v>252.83977099979799</c:v>
                </c:pt>
                <c:pt idx="75956">
                  <c:v>252.86045499979002</c:v>
                </c:pt>
                <c:pt idx="75957">
                  <c:v>252.86097500020301</c:v>
                </c:pt>
                <c:pt idx="75958">
                  <c:v>252.86191199984299</c:v>
                </c:pt>
                <c:pt idx="75959">
                  <c:v>252.86267399996999</c:v>
                </c:pt>
                <c:pt idx="75960">
                  <c:v>252.86312500020301</c:v>
                </c:pt>
                <c:pt idx="75961">
                  <c:v>252.86375899986498</c:v>
                </c:pt>
                <c:pt idx="75962">
                  <c:v>252.863931999854</c:v>
                </c:pt>
                <c:pt idx="75963">
                  <c:v>252.864561000023</c:v>
                </c:pt>
                <c:pt idx="75964">
                  <c:v>252.86490600001301</c:v>
                </c:pt>
                <c:pt idx="75965">
                  <c:v>252.86515500010799</c:v>
                </c:pt>
                <c:pt idx="75966">
                  <c:v>252.86579100020302</c:v>
                </c:pt>
                <c:pt idx="75967">
                  <c:v>252.86622800012901</c:v>
                </c:pt>
                <c:pt idx="75968">
                  <c:v>252.866983999865</c:v>
                </c:pt>
                <c:pt idx="75969">
                  <c:v>252.88575400008898</c:v>
                </c:pt>
                <c:pt idx="75970">
                  <c:v>252.889219999815</c:v>
                </c:pt>
                <c:pt idx="75971">
                  <c:v>252.88966700009001</c:v>
                </c:pt>
                <c:pt idx="75972">
                  <c:v>252.89063999980499</c:v>
                </c:pt>
                <c:pt idx="75973">
                  <c:v>252.89131199997402</c:v>
                </c:pt>
                <c:pt idx="75974">
                  <c:v>252.89248299986801</c:v>
                </c:pt>
                <c:pt idx="75975">
                  <c:v>252.89293500009001</c:v>
                </c:pt>
                <c:pt idx="75976">
                  <c:v>252.893787000175</c:v>
                </c:pt>
                <c:pt idx="75977">
                  <c:v>252.89431999999499</c:v>
                </c:pt>
                <c:pt idx="75978">
                  <c:v>252.89440100004802</c:v>
                </c:pt>
                <c:pt idx="75979">
                  <c:v>252.89470300003799</c:v>
                </c:pt>
                <c:pt idx="75980">
                  <c:v>252.895054999953</c:v>
                </c:pt>
                <c:pt idx="75981">
                  <c:v>252.89624800007002</c:v>
                </c:pt>
                <c:pt idx="75982">
                  <c:v>252.897766999922</c:v>
                </c:pt>
                <c:pt idx="75983">
                  <c:v>252.90394000012299</c:v>
                </c:pt>
                <c:pt idx="75984">
                  <c:v>252.91213099990202</c:v>
                </c:pt>
                <c:pt idx="75985">
                  <c:v>252.91273699985999</c:v>
                </c:pt>
                <c:pt idx="75986">
                  <c:v>252.92525299983001</c:v>
                </c:pt>
                <c:pt idx="75987">
                  <c:v>252.92598499981901</c:v>
                </c:pt>
                <c:pt idx="75988">
                  <c:v>252.92719299977699</c:v>
                </c:pt>
                <c:pt idx="75989">
                  <c:v>252.928151000105</c:v>
                </c:pt>
                <c:pt idx="75990">
                  <c:v>252.93184300016901</c:v>
                </c:pt>
                <c:pt idx="75991">
                  <c:v>252.93335800006301</c:v>
                </c:pt>
                <c:pt idx="75992">
                  <c:v>252.96364699988698</c:v>
                </c:pt>
                <c:pt idx="75993">
                  <c:v>252.96457700005701</c:v>
                </c:pt>
                <c:pt idx="75994">
                  <c:v>252.965494999898</c:v>
                </c:pt>
                <c:pt idx="75995">
                  <c:v>252.978140999857</c:v>
                </c:pt>
                <c:pt idx="75996">
                  <c:v>252.978756000175</c:v>
                </c:pt>
                <c:pt idx="75997">
                  <c:v>252.97996200015399</c:v>
                </c:pt>
                <c:pt idx="75998">
                  <c:v>252.98039200015398</c:v>
                </c:pt>
                <c:pt idx="75999">
                  <c:v>252.98075499995301</c:v>
                </c:pt>
                <c:pt idx="76000">
                  <c:v>252.98907100022899</c:v>
                </c:pt>
                <c:pt idx="76001">
                  <c:v>252.98934000011201</c:v>
                </c:pt>
                <c:pt idx="76002">
                  <c:v>252.98981100013398</c:v>
                </c:pt>
                <c:pt idx="76003">
                  <c:v>252.99024600008102</c:v>
                </c:pt>
                <c:pt idx="76004">
                  <c:v>252.99230200016601</c:v>
                </c:pt>
                <c:pt idx="76005">
                  <c:v>252.99276299983799</c:v>
                </c:pt>
                <c:pt idx="76006">
                  <c:v>252.99366799981701</c:v>
                </c:pt>
                <c:pt idx="76007">
                  <c:v>252.99447999987001</c:v>
                </c:pt>
                <c:pt idx="76008">
                  <c:v>253.00414299999801</c:v>
                </c:pt>
                <c:pt idx="76009">
                  <c:v>253.004632999818</c:v>
                </c:pt>
                <c:pt idx="76010">
                  <c:v>253.00559500010402</c:v>
                </c:pt>
                <c:pt idx="76011">
                  <c:v>253.00629100001902</c:v>
                </c:pt>
                <c:pt idx="76012">
                  <c:v>253.00712399984999</c:v>
                </c:pt>
                <c:pt idx="76013">
                  <c:v>253.007719999914</c:v>
                </c:pt>
                <c:pt idx="76014">
                  <c:v>253.00889299978701</c:v>
                </c:pt>
                <c:pt idx="76015">
                  <c:v>253.00969699992402</c:v>
                </c:pt>
                <c:pt idx="76016">
                  <c:v>253.010859999903</c:v>
                </c:pt>
                <c:pt idx="76017">
                  <c:v>253.01093300004101</c:v>
                </c:pt>
                <c:pt idx="76018">
                  <c:v>253.01155199986101</c:v>
                </c:pt>
                <c:pt idx="76019">
                  <c:v>253.01274000003099</c:v>
                </c:pt>
                <c:pt idx="76020">
                  <c:v>253.01413599981902</c:v>
                </c:pt>
                <c:pt idx="76021">
                  <c:v>253.018684999915</c:v>
                </c:pt>
                <c:pt idx="76022">
                  <c:v>253.01910100006299</c:v>
                </c:pt>
                <c:pt idx="76023">
                  <c:v>253.01976799983001</c:v>
                </c:pt>
                <c:pt idx="76024">
                  <c:v>253.020377000211</c:v>
                </c:pt>
                <c:pt idx="76025">
                  <c:v>253.04333299982301</c:v>
                </c:pt>
                <c:pt idx="76026">
                  <c:v>253.04401799985399</c:v>
                </c:pt>
                <c:pt idx="76027">
                  <c:v>253.04526799982301</c:v>
                </c:pt>
                <c:pt idx="76028">
                  <c:v>253.046157999961</c:v>
                </c:pt>
                <c:pt idx="76029">
                  <c:v>253.05399299986601</c:v>
                </c:pt>
                <c:pt idx="76030">
                  <c:v>253.06018299988801</c:v>
                </c:pt>
                <c:pt idx="76031">
                  <c:v>253.060587000163</c:v>
                </c:pt>
                <c:pt idx="76032">
                  <c:v>253.06136000017398</c:v>
                </c:pt>
                <c:pt idx="76033">
                  <c:v>253.06177299989901</c:v>
                </c:pt>
                <c:pt idx="76034">
                  <c:v>253.06285099986698</c:v>
                </c:pt>
                <c:pt idx="76035">
                  <c:v>253.06342100020601</c:v>
                </c:pt>
                <c:pt idx="76036">
                  <c:v>253.064539000206</c:v>
                </c:pt>
                <c:pt idx="76037">
                  <c:v>253.06533299999501</c:v>
                </c:pt>
                <c:pt idx="76038">
                  <c:v>253.067692000058</c:v>
                </c:pt>
                <c:pt idx="76039">
                  <c:v>253.07135999992099</c:v>
                </c:pt>
                <c:pt idx="76040">
                  <c:v>253.07583599987899</c:v>
                </c:pt>
                <c:pt idx="76041">
                  <c:v>253.07655899996399</c:v>
                </c:pt>
                <c:pt idx="76042">
                  <c:v>253.077740000208</c:v>
                </c:pt>
                <c:pt idx="76043">
                  <c:v>253.079135999996</c:v>
                </c:pt>
                <c:pt idx="76044">
                  <c:v>253.086241999881</c:v>
                </c:pt>
                <c:pt idx="76045">
                  <c:v>253.091196999776</c:v>
                </c:pt>
                <c:pt idx="76046">
                  <c:v>253.09157699984999</c:v>
                </c:pt>
                <c:pt idx="76047">
                  <c:v>253.09215400011399</c:v>
                </c:pt>
                <c:pt idx="76048">
                  <c:v>253.09260599988099</c:v>
                </c:pt>
                <c:pt idx="76049">
                  <c:v>253.11515200019102</c:v>
                </c:pt>
                <c:pt idx="76050">
                  <c:v>253.11871199983202</c:v>
                </c:pt>
                <c:pt idx="76051">
                  <c:v>253.12555299979002</c:v>
                </c:pt>
                <c:pt idx="76052">
                  <c:v>253.13364400017198</c:v>
                </c:pt>
                <c:pt idx="76053">
                  <c:v>253.139696999824</c:v>
                </c:pt>
                <c:pt idx="76054">
                  <c:v>253.16195000004802</c:v>
                </c:pt>
                <c:pt idx="76055">
                  <c:v>253.17416200005002</c:v>
                </c:pt>
                <c:pt idx="76056">
                  <c:v>253.175459999965</c:v>
                </c:pt>
                <c:pt idx="76057">
                  <c:v>253.20690299986299</c:v>
                </c:pt>
                <c:pt idx="76058">
                  <c:v>253.20757200006398</c:v>
                </c:pt>
                <c:pt idx="76059">
                  <c:v>253.20889000022302</c:v>
                </c:pt>
                <c:pt idx="76060">
                  <c:v>253.209847000107</c:v>
                </c:pt>
                <c:pt idx="76061">
                  <c:v>253.21626499999101</c:v>
                </c:pt>
                <c:pt idx="76062">
                  <c:v>253.216827999949</c:v>
                </c:pt>
                <c:pt idx="76063">
                  <c:v>253.21784300012902</c:v>
                </c:pt>
                <c:pt idx="76064">
                  <c:v>253.218548999939</c:v>
                </c:pt>
                <c:pt idx="76065">
                  <c:v>253.224798999781</c:v>
                </c:pt>
                <c:pt idx="76066">
                  <c:v>253.225414000098</c:v>
                </c:pt>
                <c:pt idx="76067">
                  <c:v>253.22669700017198</c:v>
                </c:pt>
                <c:pt idx="76068">
                  <c:v>253.22759600021499</c:v>
                </c:pt>
                <c:pt idx="76069">
                  <c:v>253.23579399992002</c:v>
                </c:pt>
                <c:pt idx="76070">
                  <c:v>253.236414000184</c:v>
                </c:pt>
                <c:pt idx="76071">
                  <c:v>253.237588000047</c:v>
                </c:pt>
                <c:pt idx="76072">
                  <c:v>253.238421999867</c:v>
                </c:pt>
                <c:pt idx="76073">
                  <c:v>253.260871999827</c:v>
                </c:pt>
                <c:pt idx="76074">
                  <c:v>253.26114800009199</c:v>
                </c:pt>
                <c:pt idx="76075">
                  <c:v>253.26153600008101</c:v>
                </c:pt>
                <c:pt idx="76076">
                  <c:v>253.26275399993301</c:v>
                </c:pt>
                <c:pt idx="76077">
                  <c:v>253.26330799998598</c:v>
                </c:pt>
                <c:pt idx="76078">
                  <c:v>253.263583999796</c:v>
                </c:pt>
                <c:pt idx="76079">
                  <c:v>253.26392599981702</c:v>
                </c:pt>
                <c:pt idx="76080">
                  <c:v>253.26453300021899</c:v>
                </c:pt>
                <c:pt idx="76081">
                  <c:v>253.26486999983902</c:v>
                </c:pt>
                <c:pt idx="76082">
                  <c:v>253.26509700016601</c:v>
                </c:pt>
                <c:pt idx="76083">
                  <c:v>253.26561900010299</c:v>
                </c:pt>
                <c:pt idx="76084">
                  <c:v>253.26596100012401</c:v>
                </c:pt>
                <c:pt idx="76085">
                  <c:v>253.26612700018799</c:v>
                </c:pt>
                <c:pt idx="76086">
                  <c:v>253.26681900014498</c:v>
                </c:pt>
                <c:pt idx="76087">
                  <c:v>253.287266999905</c:v>
                </c:pt>
                <c:pt idx="76088">
                  <c:v>253.28772500006301</c:v>
                </c:pt>
                <c:pt idx="76089">
                  <c:v>253.28857100021099</c:v>
                </c:pt>
                <c:pt idx="76090">
                  <c:v>253.28913500015901</c:v>
                </c:pt>
                <c:pt idx="76091">
                  <c:v>253.29569899986299</c:v>
                </c:pt>
                <c:pt idx="76092">
                  <c:v>253.29638899984198</c:v>
                </c:pt>
                <c:pt idx="76093">
                  <c:v>253.29770000007503</c:v>
                </c:pt>
                <c:pt idx="76094">
                  <c:v>253.29849999979999</c:v>
                </c:pt>
                <c:pt idx="76095">
                  <c:v>253.299074000096</c:v>
                </c:pt>
                <c:pt idx="76096">
                  <c:v>253.306858000087</c:v>
                </c:pt>
                <c:pt idx="76097">
                  <c:v>253.30732600014002</c:v>
                </c:pt>
                <c:pt idx="76098">
                  <c:v>253.30819400005498</c:v>
                </c:pt>
                <c:pt idx="76099">
                  <c:v>253.30884300001298</c:v>
                </c:pt>
                <c:pt idx="76100">
                  <c:v>253.320082999834</c:v>
                </c:pt>
                <c:pt idx="76101">
                  <c:v>253.329455999846</c:v>
                </c:pt>
                <c:pt idx="76102">
                  <c:v>253.34028899987899</c:v>
                </c:pt>
                <c:pt idx="76103">
                  <c:v>253.3410179999</c:v>
                </c:pt>
                <c:pt idx="76104">
                  <c:v>253.34239599987902</c:v>
                </c:pt>
                <c:pt idx="76105">
                  <c:v>253.343300999858</c:v>
                </c:pt>
                <c:pt idx="76106">
                  <c:v>253.34411599987999</c:v>
                </c:pt>
                <c:pt idx="76107">
                  <c:v>253.351183000177</c:v>
                </c:pt>
                <c:pt idx="76108">
                  <c:v>253.351885000029</c:v>
                </c:pt>
                <c:pt idx="76109">
                  <c:v>253.35296599996502</c:v>
                </c:pt>
                <c:pt idx="76110">
                  <c:v>253.353369999786</c:v>
                </c:pt>
                <c:pt idx="76111">
                  <c:v>253.35433000009201</c:v>
                </c:pt>
                <c:pt idx="76112">
                  <c:v>253.37860699983099</c:v>
                </c:pt>
                <c:pt idx="76113">
                  <c:v>253.38937100013899</c:v>
                </c:pt>
                <c:pt idx="76114">
                  <c:v>253.38994499998</c:v>
                </c:pt>
                <c:pt idx="76115">
                  <c:v>253.39100300016</c:v>
                </c:pt>
                <c:pt idx="76116">
                  <c:v>253.391697000097</c:v>
                </c:pt>
                <c:pt idx="76117">
                  <c:v>253.393823999886</c:v>
                </c:pt>
                <c:pt idx="76118">
                  <c:v>253.40024200022501</c:v>
                </c:pt>
                <c:pt idx="76119">
                  <c:v>253.404241000225</c:v>
                </c:pt>
                <c:pt idx="76120">
                  <c:v>253.42658499994201</c:v>
                </c:pt>
                <c:pt idx="76121">
                  <c:v>253.430413999922</c:v>
                </c:pt>
                <c:pt idx="76122">
                  <c:v>253.43105899992202</c:v>
                </c:pt>
                <c:pt idx="76123">
                  <c:v>253.43219800015501</c:v>
                </c:pt>
                <c:pt idx="76124">
                  <c:v>253.43306600007</c:v>
                </c:pt>
                <c:pt idx="76125">
                  <c:v>253.43385099995399</c:v>
                </c:pt>
                <c:pt idx="76126">
                  <c:v>253.43431400006</c:v>
                </c:pt>
                <c:pt idx="76127">
                  <c:v>253.435289000208</c:v>
                </c:pt>
                <c:pt idx="76128">
                  <c:v>253.43600799987999</c:v>
                </c:pt>
                <c:pt idx="76129">
                  <c:v>253.43660299995398</c:v>
                </c:pt>
                <c:pt idx="76130">
                  <c:v>253.43710900005999</c:v>
                </c:pt>
                <c:pt idx="76131">
                  <c:v>253.437837000092</c:v>
                </c:pt>
                <c:pt idx="76132">
                  <c:v>253.43794399987001</c:v>
                </c:pt>
                <c:pt idx="76133">
                  <c:v>253.43850699982698</c:v>
                </c:pt>
                <c:pt idx="76134">
                  <c:v>253.44636799991301</c:v>
                </c:pt>
                <c:pt idx="76135">
                  <c:v>253.446724999776</c:v>
                </c:pt>
                <c:pt idx="76136">
                  <c:v>253.44752399996599</c:v>
                </c:pt>
                <c:pt idx="76137">
                  <c:v>253.448047999881</c:v>
                </c:pt>
                <c:pt idx="76138">
                  <c:v>253.45759499987199</c:v>
                </c:pt>
                <c:pt idx="76139">
                  <c:v>253.458153999872</c:v>
                </c:pt>
                <c:pt idx="76140">
                  <c:v>253.459239000221</c:v>
                </c:pt>
                <c:pt idx="76141">
                  <c:v>253.46011800002</c:v>
                </c:pt>
                <c:pt idx="76142">
                  <c:v>253.47377300022302</c:v>
                </c:pt>
                <c:pt idx="76143">
                  <c:v>253.474479000033</c:v>
                </c:pt>
                <c:pt idx="76144">
                  <c:v>253.47569499990601</c:v>
                </c:pt>
                <c:pt idx="76145">
                  <c:v>253.47683100016999</c:v>
                </c:pt>
                <c:pt idx="76146">
                  <c:v>253.48066900005497</c:v>
                </c:pt>
                <c:pt idx="76147">
                  <c:v>253.49867100021498</c:v>
                </c:pt>
                <c:pt idx="76148">
                  <c:v>253.49932700009902</c:v>
                </c:pt>
                <c:pt idx="76149">
                  <c:v>253.500150000036</c:v>
                </c:pt>
                <c:pt idx="76150">
                  <c:v>253.50059599986699</c:v>
                </c:pt>
                <c:pt idx="76151">
                  <c:v>253.50183599994099</c:v>
                </c:pt>
                <c:pt idx="76152">
                  <c:v>253.50184699982398</c:v>
                </c:pt>
                <c:pt idx="76153">
                  <c:v>253.50252499992999</c:v>
                </c:pt>
                <c:pt idx="76154">
                  <c:v>253.50363400002598</c:v>
                </c:pt>
                <c:pt idx="76155">
                  <c:v>253.504532000079</c:v>
                </c:pt>
                <c:pt idx="76156">
                  <c:v>253.50517000015302</c:v>
                </c:pt>
                <c:pt idx="76157">
                  <c:v>253.514777999953</c:v>
                </c:pt>
                <c:pt idx="76158">
                  <c:v>253.52305600017601</c:v>
                </c:pt>
                <c:pt idx="76159">
                  <c:v>253.523774999848</c:v>
                </c:pt>
                <c:pt idx="76160">
                  <c:v>253.52432499994299</c:v>
                </c:pt>
                <c:pt idx="76161">
                  <c:v>253.524920000018</c:v>
                </c:pt>
                <c:pt idx="76162">
                  <c:v>253.52565499997499</c:v>
                </c:pt>
                <c:pt idx="76163">
                  <c:v>253.52610600020799</c:v>
                </c:pt>
                <c:pt idx="76164">
                  <c:v>253.52660999987998</c:v>
                </c:pt>
                <c:pt idx="76165">
                  <c:v>253.527601999849</c:v>
                </c:pt>
                <c:pt idx="76166">
                  <c:v>253.52828299992299</c:v>
                </c:pt>
                <c:pt idx="76167">
                  <c:v>253.53602099994501</c:v>
                </c:pt>
                <c:pt idx="76168">
                  <c:v>253.53674999996599</c:v>
                </c:pt>
                <c:pt idx="76169">
                  <c:v>253.53804999985999</c:v>
                </c:pt>
                <c:pt idx="76170">
                  <c:v>253.53897900004</c:v>
                </c:pt>
                <c:pt idx="76171">
                  <c:v>253.55325300006299</c:v>
                </c:pt>
                <c:pt idx="76172">
                  <c:v>253.58222900012998</c:v>
                </c:pt>
                <c:pt idx="76173">
                  <c:v>253.58284100002399</c:v>
                </c:pt>
                <c:pt idx="76174">
                  <c:v>253.58377800012002</c:v>
                </c:pt>
                <c:pt idx="76175">
                  <c:v>253.58468100012001</c:v>
                </c:pt>
                <c:pt idx="76176">
                  <c:v>253.593231000195</c:v>
                </c:pt>
                <c:pt idx="76177">
                  <c:v>253.60351800008999</c:v>
                </c:pt>
                <c:pt idx="76178">
                  <c:v>253.60361999992099</c:v>
                </c:pt>
                <c:pt idx="76179">
                  <c:v>253.60601300008</c:v>
                </c:pt>
                <c:pt idx="76180">
                  <c:v>253.61384699999601</c:v>
                </c:pt>
                <c:pt idx="76181">
                  <c:v>253.614372999891</c:v>
                </c:pt>
                <c:pt idx="76182">
                  <c:v>253.615394000007</c:v>
                </c:pt>
                <c:pt idx="76183">
                  <c:v>253.61608999992299</c:v>
                </c:pt>
                <c:pt idx="76184">
                  <c:v>253.632997999829</c:v>
                </c:pt>
                <c:pt idx="76185">
                  <c:v>253.637556999819</c:v>
                </c:pt>
                <c:pt idx="76186">
                  <c:v>253.638170000158</c:v>
                </c:pt>
                <c:pt idx="76187">
                  <c:v>253.63931199990401</c:v>
                </c:pt>
                <c:pt idx="76188">
                  <c:v>253.64016699995699</c:v>
                </c:pt>
                <c:pt idx="76189">
                  <c:v>253.65045599983199</c:v>
                </c:pt>
                <c:pt idx="76190">
                  <c:v>253.66123599996999</c:v>
                </c:pt>
                <c:pt idx="76191">
                  <c:v>253.66184899985399</c:v>
                </c:pt>
                <c:pt idx="76192">
                  <c:v>253.66302300017099</c:v>
                </c:pt>
                <c:pt idx="76193">
                  <c:v>253.66395199989699</c:v>
                </c:pt>
                <c:pt idx="76194">
                  <c:v>253.66861100019301</c:v>
                </c:pt>
                <c:pt idx="76195">
                  <c:v>253.66930200016199</c:v>
                </c:pt>
                <c:pt idx="76196">
                  <c:v>253.67049399983401</c:v>
                </c:pt>
                <c:pt idx="76197">
                  <c:v>253.670599000088</c:v>
                </c:pt>
                <c:pt idx="76198">
                  <c:v>253.67132700012002</c:v>
                </c:pt>
                <c:pt idx="76199">
                  <c:v>253.671396999834</c:v>
                </c:pt>
                <c:pt idx="76200">
                  <c:v>253.67247499980201</c:v>
                </c:pt>
                <c:pt idx="76201">
                  <c:v>253.673456999877</c:v>
                </c:pt>
                <c:pt idx="76202">
                  <c:v>253.67999999980302</c:v>
                </c:pt>
                <c:pt idx="76203">
                  <c:v>253.705779000029</c:v>
                </c:pt>
                <c:pt idx="76204">
                  <c:v>253.70831200007098</c:v>
                </c:pt>
                <c:pt idx="76205">
                  <c:v>253.70892999990201</c:v>
                </c:pt>
                <c:pt idx="76206">
                  <c:v>253.710152000167</c:v>
                </c:pt>
                <c:pt idx="76207">
                  <c:v>253.71103499992299</c:v>
                </c:pt>
                <c:pt idx="76208">
                  <c:v>253.72176900009399</c:v>
                </c:pt>
                <c:pt idx="76209">
                  <c:v>253.72600799983002</c:v>
                </c:pt>
                <c:pt idx="76210">
                  <c:v>253.72656899980899</c:v>
                </c:pt>
                <c:pt idx="76211">
                  <c:v>253.727673999947</c:v>
                </c:pt>
                <c:pt idx="76212">
                  <c:v>253.728457999841</c:v>
                </c:pt>
                <c:pt idx="76213">
                  <c:v>253.73767500013801</c:v>
                </c:pt>
                <c:pt idx="76214">
                  <c:v>253.73836700009599</c:v>
                </c:pt>
                <c:pt idx="76215">
                  <c:v>253.73844800014902</c:v>
                </c:pt>
                <c:pt idx="76216">
                  <c:v>253.739000000223</c:v>
                </c:pt>
                <c:pt idx="76217">
                  <c:v>253.73989099989501</c:v>
                </c:pt>
                <c:pt idx="76218">
                  <c:v>253.74012500014902</c:v>
                </c:pt>
                <c:pt idx="76219">
                  <c:v>253.740936000212</c:v>
                </c:pt>
                <c:pt idx="76220">
                  <c:v>253.741095999885</c:v>
                </c:pt>
                <c:pt idx="76221">
                  <c:v>253.741488999821</c:v>
                </c:pt>
                <c:pt idx="76222">
                  <c:v>253.74222299979002</c:v>
                </c:pt>
                <c:pt idx="76223">
                  <c:v>253.74345299997</c:v>
                </c:pt>
                <c:pt idx="76224">
                  <c:v>253.744807000202</c:v>
                </c:pt>
                <c:pt idx="76225">
                  <c:v>253.75016799989598</c:v>
                </c:pt>
                <c:pt idx="76226">
                  <c:v>253.759454999908</c:v>
                </c:pt>
                <c:pt idx="76227">
                  <c:v>253.76013899994999</c:v>
                </c:pt>
                <c:pt idx="76228">
                  <c:v>253.761256999951</c:v>
                </c:pt>
                <c:pt idx="76229">
                  <c:v>253.76214700008799</c:v>
                </c:pt>
                <c:pt idx="76230">
                  <c:v>253.76907800000399</c:v>
                </c:pt>
                <c:pt idx="76231">
                  <c:v>253.80125699985001</c:v>
                </c:pt>
                <c:pt idx="76232">
                  <c:v>253.80941899993499</c:v>
                </c:pt>
                <c:pt idx="76233">
                  <c:v>253.810103999967</c:v>
                </c:pt>
                <c:pt idx="76234">
                  <c:v>253.81141199977699</c:v>
                </c:pt>
                <c:pt idx="76235">
                  <c:v>253.812372000083</c:v>
                </c:pt>
                <c:pt idx="76236">
                  <c:v>253.813186000115</c:v>
                </c:pt>
                <c:pt idx="76237">
                  <c:v>253.81629899993601</c:v>
                </c:pt>
                <c:pt idx="76238">
                  <c:v>253.816811999968</c:v>
                </c:pt>
                <c:pt idx="76239">
                  <c:v>253.81693300005202</c:v>
                </c:pt>
                <c:pt idx="76240">
                  <c:v>253.81775999994701</c:v>
                </c:pt>
                <c:pt idx="76241">
                  <c:v>253.81869900002101</c:v>
                </c:pt>
                <c:pt idx="76242">
                  <c:v>253.82628699981001</c:v>
                </c:pt>
                <c:pt idx="76243">
                  <c:v>253.85023499984499</c:v>
                </c:pt>
                <c:pt idx="76244">
                  <c:v>253.88000600014399</c:v>
                </c:pt>
                <c:pt idx="76245">
                  <c:v>253.882817999965</c:v>
                </c:pt>
                <c:pt idx="76246">
                  <c:v>253.886443999817</c:v>
                </c:pt>
                <c:pt idx="76247">
                  <c:v>253.89641499987098</c:v>
                </c:pt>
                <c:pt idx="76248">
                  <c:v>253.897090999998</c:v>
                </c:pt>
                <c:pt idx="76249">
                  <c:v>253.89829899995601</c:v>
                </c:pt>
                <c:pt idx="76250">
                  <c:v>253.89921299983999</c:v>
                </c:pt>
                <c:pt idx="76251">
                  <c:v>253.91098399995801</c:v>
                </c:pt>
                <c:pt idx="76252">
                  <c:v>253.91162300002102</c:v>
                </c:pt>
                <c:pt idx="76253">
                  <c:v>253.91193499990499</c:v>
                </c:pt>
                <c:pt idx="76254">
                  <c:v>253.91258899981</c:v>
                </c:pt>
                <c:pt idx="76255">
                  <c:v>253.91282100008499</c:v>
                </c:pt>
                <c:pt idx="76256">
                  <c:v>253.91360399998999</c:v>
                </c:pt>
                <c:pt idx="76257">
                  <c:v>253.913872999874</c:v>
                </c:pt>
                <c:pt idx="76258">
                  <c:v>253.914924000127</c:v>
                </c:pt>
                <c:pt idx="76259">
                  <c:v>253.92752900006499</c:v>
                </c:pt>
                <c:pt idx="76260">
                  <c:v>253.92821700006601</c:v>
                </c:pt>
                <c:pt idx="76261">
                  <c:v>253.92929500003402</c:v>
                </c:pt>
                <c:pt idx="76262">
                  <c:v>253.93008799983298</c:v>
                </c:pt>
                <c:pt idx="76263">
                  <c:v>253.94809399995199</c:v>
                </c:pt>
                <c:pt idx="76264">
                  <c:v>253.94876700011</c:v>
                </c:pt>
                <c:pt idx="76265">
                  <c:v>253.950178000195</c:v>
                </c:pt>
                <c:pt idx="76266">
                  <c:v>253.95113400008898</c:v>
                </c:pt>
                <c:pt idx="76267">
                  <c:v>253.96412100007998</c:v>
                </c:pt>
                <c:pt idx="76268">
                  <c:v>253.96628699991101</c:v>
                </c:pt>
                <c:pt idx="76269">
                  <c:v>253.97077700017601</c:v>
                </c:pt>
                <c:pt idx="76270">
                  <c:v>253.97147800003901</c:v>
                </c:pt>
                <c:pt idx="76271">
                  <c:v>253.972905999944</c:v>
                </c:pt>
                <c:pt idx="76272">
                  <c:v>253.97390299986</c:v>
                </c:pt>
                <c:pt idx="76273">
                  <c:v>253.97857300004</c:v>
                </c:pt>
                <c:pt idx="76274">
                  <c:v>253.99605499978799</c:v>
                </c:pt>
                <c:pt idx="76275">
                  <c:v>253.996709000148</c:v>
                </c:pt>
                <c:pt idx="76276">
                  <c:v>253.997817999788</c:v>
                </c:pt>
                <c:pt idx="76277">
                  <c:v>253.99896799990498</c:v>
                </c:pt>
                <c:pt idx="76278">
                  <c:v>254.00285600017</c:v>
                </c:pt>
                <c:pt idx="76279">
                  <c:v>254.00345199977801</c:v>
                </c:pt>
                <c:pt idx="76280">
                  <c:v>254.00469299984198</c:v>
                </c:pt>
                <c:pt idx="76281">
                  <c:v>254.00564600022301</c:v>
                </c:pt>
                <c:pt idx="76282">
                  <c:v>254.0057719998</c:v>
                </c:pt>
                <c:pt idx="76283">
                  <c:v>254.006148999906</c:v>
                </c:pt>
                <c:pt idx="76284">
                  <c:v>254.00678400001101</c:v>
                </c:pt>
                <c:pt idx="76285">
                  <c:v>254.00795299992703</c:v>
                </c:pt>
                <c:pt idx="76286">
                  <c:v>254.00868799988498</c:v>
                </c:pt>
                <c:pt idx="76287">
                  <c:v>254.031561999909</c:v>
                </c:pt>
                <c:pt idx="76288">
                  <c:v>254.03839099999402</c:v>
                </c:pt>
                <c:pt idx="76289">
                  <c:v>254.061053999976</c:v>
                </c:pt>
                <c:pt idx="76290">
                  <c:v>254.07942299989301</c:v>
                </c:pt>
                <c:pt idx="76291">
                  <c:v>254.08908300005299</c:v>
                </c:pt>
                <c:pt idx="76292">
                  <c:v>254.08923799977799</c:v>
                </c:pt>
                <c:pt idx="76293">
                  <c:v>254.089553000085</c:v>
                </c:pt>
                <c:pt idx="76294">
                  <c:v>254.09048199981001</c:v>
                </c:pt>
                <c:pt idx="76295">
                  <c:v>254.09125699979901</c:v>
                </c:pt>
                <c:pt idx="76296">
                  <c:v>254.10518999979101</c:v>
                </c:pt>
                <c:pt idx="76297">
                  <c:v>254.10588400018202</c:v>
                </c:pt>
                <c:pt idx="76298">
                  <c:v>254.10717900012901</c:v>
                </c:pt>
                <c:pt idx="76299">
                  <c:v>254.10818399996</c:v>
                </c:pt>
                <c:pt idx="76300">
                  <c:v>254.116128000077</c:v>
                </c:pt>
                <c:pt idx="76301">
                  <c:v>254.11673100006701</c:v>
                </c:pt>
                <c:pt idx="76302">
                  <c:v>254.117966000194</c:v>
                </c:pt>
                <c:pt idx="76303">
                  <c:v>254.11879600005702</c:v>
                </c:pt>
                <c:pt idx="76304">
                  <c:v>254.12383699995101</c:v>
                </c:pt>
                <c:pt idx="76305">
                  <c:v>254.12439399997299</c:v>
                </c:pt>
                <c:pt idx="76306">
                  <c:v>254.12551899989899</c:v>
                </c:pt>
                <c:pt idx="76307">
                  <c:v>254.12638899979299</c:v>
                </c:pt>
                <c:pt idx="76308">
                  <c:v>254.146576000039</c:v>
                </c:pt>
                <c:pt idx="76309">
                  <c:v>254.16199900018901</c:v>
                </c:pt>
                <c:pt idx="76310">
                  <c:v>254.16230700011502</c:v>
                </c:pt>
                <c:pt idx="76311">
                  <c:v>254.16295800005099</c:v>
                </c:pt>
                <c:pt idx="76312">
                  <c:v>254.16340999981901</c:v>
                </c:pt>
                <c:pt idx="76313">
                  <c:v>254.17937000020098</c:v>
                </c:pt>
                <c:pt idx="76314">
                  <c:v>254.18005099982102</c:v>
                </c:pt>
                <c:pt idx="76315">
                  <c:v>254.188102000171</c:v>
                </c:pt>
                <c:pt idx="76316">
                  <c:v>254.19744200007599</c:v>
                </c:pt>
                <c:pt idx="76317">
                  <c:v>254.198149999865</c:v>
                </c:pt>
                <c:pt idx="76318">
                  <c:v>254.199389999939</c:v>
                </c:pt>
                <c:pt idx="76319">
                  <c:v>254.20074000021401</c:v>
                </c:pt>
                <c:pt idx="76320">
                  <c:v>254.20328700010899</c:v>
                </c:pt>
                <c:pt idx="76321">
                  <c:v>254.203551000045</c:v>
                </c:pt>
                <c:pt idx="76322">
                  <c:v>254.20415799999299</c:v>
                </c:pt>
                <c:pt idx="76323">
                  <c:v>254.20452199978101</c:v>
                </c:pt>
                <c:pt idx="76324">
                  <c:v>254.20887400014101</c:v>
                </c:pt>
                <c:pt idx="76325">
                  <c:v>254.23001099989</c:v>
                </c:pt>
                <c:pt idx="76326">
                  <c:v>254.23033700008</c:v>
                </c:pt>
                <c:pt idx="76327">
                  <c:v>254.23081100007002</c:v>
                </c:pt>
                <c:pt idx="76328">
                  <c:v>254.23124700000599</c:v>
                </c:pt>
                <c:pt idx="76329">
                  <c:v>254.23282200017601</c:v>
                </c:pt>
                <c:pt idx="76330">
                  <c:v>254.233282999848</c:v>
                </c:pt>
                <c:pt idx="76331">
                  <c:v>254.23406199979499</c:v>
                </c:pt>
                <c:pt idx="76332">
                  <c:v>254.23421899995398</c:v>
                </c:pt>
                <c:pt idx="76333">
                  <c:v>254.23498200007</c:v>
                </c:pt>
                <c:pt idx="76334">
                  <c:v>254.23504999980599</c:v>
                </c:pt>
                <c:pt idx="76335">
                  <c:v>254.23564899983799</c:v>
                </c:pt>
                <c:pt idx="76336">
                  <c:v>254.236099000081</c:v>
                </c:pt>
                <c:pt idx="76337">
                  <c:v>254.253807000168</c:v>
                </c:pt>
                <c:pt idx="76338">
                  <c:v>254.26984600016999</c:v>
                </c:pt>
                <c:pt idx="76339">
                  <c:v>254.27059399998998</c:v>
                </c:pt>
                <c:pt idx="76340">
                  <c:v>254.27184799991599</c:v>
                </c:pt>
                <c:pt idx="76341">
                  <c:v>254.27281100019101</c:v>
                </c:pt>
                <c:pt idx="76342">
                  <c:v>254.27692599987401</c:v>
                </c:pt>
                <c:pt idx="76343">
                  <c:v>254.284507000193</c:v>
                </c:pt>
                <c:pt idx="76344">
                  <c:v>254.28517399995999</c:v>
                </c:pt>
                <c:pt idx="76345">
                  <c:v>254.28662300009799</c:v>
                </c:pt>
                <c:pt idx="76346">
                  <c:v>254.28763499985502</c:v>
                </c:pt>
                <c:pt idx="76347">
                  <c:v>254.29057500014002</c:v>
                </c:pt>
                <c:pt idx="76348">
                  <c:v>254.29124299989701</c:v>
                </c:pt>
                <c:pt idx="76349">
                  <c:v>254.292447999887</c:v>
                </c:pt>
                <c:pt idx="76350">
                  <c:v>254.29381200001401</c:v>
                </c:pt>
                <c:pt idx="76351">
                  <c:v>254.30232300004701</c:v>
                </c:pt>
                <c:pt idx="76352">
                  <c:v>254.303838999931</c:v>
                </c:pt>
                <c:pt idx="76353">
                  <c:v>254.30464300006801</c:v>
                </c:pt>
                <c:pt idx="76354">
                  <c:v>254.305378000026</c:v>
                </c:pt>
                <c:pt idx="76355">
                  <c:v>254.30675300003702</c:v>
                </c:pt>
                <c:pt idx="76356">
                  <c:v>254.307137000068</c:v>
                </c:pt>
                <c:pt idx="76357">
                  <c:v>254.30778200006898</c:v>
                </c:pt>
                <c:pt idx="76358">
                  <c:v>254.309594999995</c:v>
                </c:pt>
                <c:pt idx="76359">
                  <c:v>254.31005100017501</c:v>
                </c:pt>
                <c:pt idx="76360">
                  <c:v>254.31086900016399</c:v>
                </c:pt>
                <c:pt idx="76361">
                  <c:v>254.31147700010101</c:v>
                </c:pt>
                <c:pt idx="76362">
                  <c:v>254.314084999805</c:v>
                </c:pt>
                <c:pt idx="76363">
                  <c:v>254.31474300012201</c:v>
                </c:pt>
                <c:pt idx="76364">
                  <c:v>254.31476499989</c:v>
                </c:pt>
                <c:pt idx="76365">
                  <c:v>254.31521400014299</c:v>
                </c:pt>
                <c:pt idx="76366">
                  <c:v>254.31590900006898</c:v>
                </c:pt>
                <c:pt idx="76367">
                  <c:v>254.31600499996401</c:v>
                </c:pt>
                <c:pt idx="76368">
                  <c:v>254.31674399987901</c:v>
                </c:pt>
                <c:pt idx="76369">
                  <c:v>254.316907999964</c:v>
                </c:pt>
                <c:pt idx="76370">
                  <c:v>254.323836999901</c:v>
                </c:pt>
                <c:pt idx="76371">
                  <c:v>254.32457999977402</c:v>
                </c:pt>
                <c:pt idx="76372">
                  <c:v>254.325912999775</c:v>
                </c:pt>
                <c:pt idx="76373">
                  <c:v>254.32726799999699</c:v>
                </c:pt>
                <c:pt idx="76374">
                  <c:v>254.32921299989101</c:v>
                </c:pt>
                <c:pt idx="76375">
                  <c:v>254.36918200011797</c:v>
                </c:pt>
                <c:pt idx="76376">
                  <c:v>254.37015199986402</c:v>
                </c:pt>
                <c:pt idx="76377">
                  <c:v>254.37902100020401</c:v>
                </c:pt>
                <c:pt idx="76378">
                  <c:v>254.38232799979201</c:v>
                </c:pt>
                <c:pt idx="76379">
                  <c:v>254.382908000025</c:v>
                </c:pt>
                <c:pt idx="76380">
                  <c:v>254.38401900009902</c:v>
                </c:pt>
                <c:pt idx="76381">
                  <c:v>254.38485599988698</c:v>
                </c:pt>
                <c:pt idx="76382">
                  <c:v>254.39085200014202</c:v>
                </c:pt>
                <c:pt idx="76383">
                  <c:v>254.39560399991001</c:v>
                </c:pt>
                <c:pt idx="76384">
                  <c:v>254.395938000016</c:v>
                </c:pt>
                <c:pt idx="76385">
                  <c:v>254.39661600012099</c:v>
                </c:pt>
                <c:pt idx="76386">
                  <c:v>254.397017999963</c:v>
                </c:pt>
                <c:pt idx="76387">
                  <c:v>254.40061100016399</c:v>
                </c:pt>
                <c:pt idx="76388">
                  <c:v>254.40974299999601</c:v>
                </c:pt>
                <c:pt idx="76389">
                  <c:v>254.41042100010202</c:v>
                </c:pt>
                <c:pt idx="76390">
                  <c:v>254.411740999785</c:v>
                </c:pt>
                <c:pt idx="76391">
                  <c:v>254.41259999979499</c:v>
                </c:pt>
                <c:pt idx="76392">
                  <c:v>254.41306599987001</c:v>
                </c:pt>
                <c:pt idx="76393">
                  <c:v>254.41368200017601</c:v>
                </c:pt>
                <c:pt idx="76394">
                  <c:v>254.41498800000701</c:v>
                </c:pt>
                <c:pt idx="76395">
                  <c:v>254.41584500003901</c:v>
                </c:pt>
                <c:pt idx="76396">
                  <c:v>254.42825600020998</c:v>
                </c:pt>
                <c:pt idx="76397">
                  <c:v>254.428784000083</c:v>
                </c:pt>
                <c:pt idx="76398">
                  <c:v>254.42972000018901</c:v>
                </c:pt>
                <c:pt idx="76399">
                  <c:v>254.43040600020998</c:v>
                </c:pt>
                <c:pt idx="76400">
                  <c:v>254.43155999982901</c:v>
                </c:pt>
                <c:pt idx="76401">
                  <c:v>254.43552200022103</c:v>
                </c:pt>
                <c:pt idx="76402">
                  <c:v>254.439193000052</c:v>
                </c:pt>
                <c:pt idx="76403">
                  <c:v>254.43956500021099</c:v>
                </c:pt>
                <c:pt idx="76404">
                  <c:v>254.44026000013699</c:v>
                </c:pt>
                <c:pt idx="76405">
                  <c:v>254.44164100008402</c:v>
                </c:pt>
                <c:pt idx="76406">
                  <c:v>254.44255000002101</c:v>
                </c:pt>
                <c:pt idx="76407">
                  <c:v>254.45974800004399</c:v>
                </c:pt>
                <c:pt idx="76408">
                  <c:v>254.46005300000201</c:v>
                </c:pt>
                <c:pt idx="76409">
                  <c:v>254.46060800004398</c:v>
                </c:pt>
                <c:pt idx="76410">
                  <c:v>254.460747999928</c:v>
                </c:pt>
                <c:pt idx="76411">
                  <c:v>254.46122599987501</c:v>
                </c:pt>
                <c:pt idx="76412">
                  <c:v>254.46158000022399</c:v>
                </c:pt>
                <c:pt idx="76413">
                  <c:v>254.46227000020301</c:v>
                </c:pt>
                <c:pt idx="76414">
                  <c:v>254.46243599981202</c:v>
                </c:pt>
                <c:pt idx="76415">
                  <c:v>254.46362999991803</c:v>
                </c:pt>
                <c:pt idx="76416">
                  <c:v>254.464656999971</c:v>
                </c:pt>
                <c:pt idx="76417">
                  <c:v>254.49362800009098</c:v>
                </c:pt>
                <c:pt idx="76418">
                  <c:v>254.49476299991102</c:v>
                </c:pt>
                <c:pt idx="76419">
                  <c:v>254.50878699984898</c:v>
                </c:pt>
                <c:pt idx="76420">
                  <c:v>254.517750000104</c:v>
                </c:pt>
                <c:pt idx="76421">
                  <c:v>254.52864399994701</c:v>
                </c:pt>
                <c:pt idx="76422">
                  <c:v>254.52880500006299</c:v>
                </c:pt>
                <c:pt idx="76423">
                  <c:v>254.52904699977799</c:v>
                </c:pt>
                <c:pt idx="76424">
                  <c:v>254.52931500012699</c:v>
                </c:pt>
                <c:pt idx="76425">
                  <c:v>254.52962300005299</c:v>
                </c:pt>
                <c:pt idx="76426">
                  <c:v>254.53007499981999</c:v>
                </c:pt>
                <c:pt idx="76427">
                  <c:v>254.53043300012698</c:v>
                </c:pt>
                <c:pt idx="76428">
                  <c:v>254.53156999992601</c:v>
                </c:pt>
                <c:pt idx="76429">
                  <c:v>254.533462999916</c:v>
                </c:pt>
                <c:pt idx="76430">
                  <c:v>254.53403700021201</c:v>
                </c:pt>
                <c:pt idx="76431">
                  <c:v>254.535074000159</c:v>
                </c:pt>
                <c:pt idx="76432">
                  <c:v>254.53587699985201</c:v>
                </c:pt>
                <c:pt idx="76433">
                  <c:v>254.536011999789</c:v>
                </c:pt>
                <c:pt idx="76434">
                  <c:v>254.54617900004399</c:v>
                </c:pt>
                <c:pt idx="76435">
                  <c:v>254.546679000213</c:v>
                </c:pt>
                <c:pt idx="76436">
                  <c:v>254.54672200021301</c:v>
                </c:pt>
                <c:pt idx="76437">
                  <c:v>254.54730299998099</c:v>
                </c:pt>
                <c:pt idx="76438">
                  <c:v>254.54764200003402</c:v>
                </c:pt>
                <c:pt idx="76439">
                  <c:v>254.54849900006499</c:v>
                </c:pt>
                <c:pt idx="76440">
                  <c:v>254.54897500003401</c:v>
                </c:pt>
                <c:pt idx="76441">
                  <c:v>254.549338999822</c:v>
                </c:pt>
                <c:pt idx="76442">
                  <c:v>254.551245000129</c:v>
                </c:pt>
                <c:pt idx="76443">
                  <c:v>254.55192700019299</c:v>
                </c:pt>
                <c:pt idx="76444">
                  <c:v>254.55328799989701</c:v>
                </c:pt>
                <c:pt idx="76445">
                  <c:v>254.55429900011899</c:v>
                </c:pt>
                <c:pt idx="76446">
                  <c:v>254.584539000006</c:v>
                </c:pt>
                <c:pt idx="76447">
                  <c:v>254.58524299983702</c:v>
                </c:pt>
                <c:pt idx="76448">
                  <c:v>254.58651500002802</c:v>
                </c:pt>
                <c:pt idx="76449">
                  <c:v>254.58776400000701</c:v>
                </c:pt>
                <c:pt idx="76450">
                  <c:v>254.598516999976</c:v>
                </c:pt>
                <c:pt idx="76451">
                  <c:v>254.60772399992399</c:v>
                </c:pt>
                <c:pt idx="76452">
                  <c:v>254.61134499983001</c:v>
                </c:pt>
                <c:pt idx="76453">
                  <c:v>254.611895999914</c:v>
                </c:pt>
                <c:pt idx="76454">
                  <c:v>254.612809999798</c:v>
                </c:pt>
                <c:pt idx="76455">
                  <c:v>254.61346500014702</c:v>
                </c:pt>
                <c:pt idx="76456">
                  <c:v>254.61640699995701</c:v>
                </c:pt>
                <c:pt idx="76457">
                  <c:v>254.61657400001002</c:v>
                </c:pt>
                <c:pt idx="76458">
                  <c:v>254.61679499994702</c:v>
                </c:pt>
                <c:pt idx="76459">
                  <c:v>254.61754600019</c:v>
                </c:pt>
                <c:pt idx="76460">
                  <c:v>254.61800199991501</c:v>
                </c:pt>
                <c:pt idx="76461">
                  <c:v>254.62435500003201</c:v>
                </c:pt>
                <c:pt idx="76462">
                  <c:v>254.62703699986301</c:v>
                </c:pt>
                <c:pt idx="76463">
                  <c:v>254.62767899989501</c:v>
                </c:pt>
                <c:pt idx="76464">
                  <c:v>254.628847999811</c:v>
                </c:pt>
                <c:pt idx="76465">
                  <c:v>254.62967900011699</c:v>
                </c:pt>
                <c:pt idx="76466">
                  <c:v>254.65209499998301</c:v>
                </c:pt>
                <c:pt idx="76467">
                  <c:v>254.65267700019402</c:v>
                </c:pt>
                <c:pt idx="76468">
                  <c:v>254.65286799999299</c:v>
                </c:pt>
                <c:pt idx="76469">
                  <c:v>254.65420299997197</c:v>
                </c:pt>
                <c:pt idx="76470">
                  <c:v>254.65525700019401</c:v>
                </c:pt>
                <c:pt idx="76471">
                  <c:v>254.66231300015301</c:v>
                </c:pt>
                <c:pt idx="76472">
                  <c:v>254.66267199999402</c:v>
                </c:pt>
                <c:pt idx="76473">
                  <c:v>254.66335600003703</c:v>
                </c:pt>
                <c:pt idx="76474">
                  <c:v>254.66376800022701</c:v>
                </c:pt>
                <c:pt idx="76475">
                  <c:v>254.67231799984802</c:v>
                </c:pt>
                <c:pt idx="76476">
                  <c:v>254.68542999988099</c:v>
                </c:pt>
                <c:pt idx="76477">
                  <c:v>254.70003300006198</c:v>
                </c:pt>
                <c:pt idx="76478">
                  <c:v>254.707859000063</c:v>
                </c:pt>
                <c:pt idx="76479">
                  <c:v>254.70969199977802</c:v>
                </c:pt>
                <c:pt idx="76480">
                  <c:v>254.71046299981001</c:v>
                </c:pt>
                <c:pt idx="76481">
                  <c:v>254.71175499978901</c:v>
                </c:pt>
                <c:pt idx="76482">
                  <c:v>254.71176100018002</c:v>
                </c:pt>
                <c:pt idx="76483">
                  <c:v>254.71280100009599</c:v>
                </c:pt>
                <c:pt idx="76484">
                  <c:v>254.72415800004399</c:v>
                </c:pt>
                <c:pt idx="76485">
                  <c:v>254.72589299988601</c:v>
                </c:pt>
                <c:pt idx="76486">
                  <c:v>254.74213300003601</c:v>
                </c:pt>
                <c:pt idx="76487">
                  <c:v>254.742889000226</c:v>
                </c:pt>
                <c:pt idx="76488">
                  <c:v>254.74422800016299</c:v>
                </c:pt>
                <c:pt idx="76489">
                  <c:v>254.745148999973</c:v>
                </c:pt>
                <c:pt idx="76490">
                  <c:v>254.77941400003999</c:v>
                </c:pt>
                <c:pt idx="76491">
                  <c:v>254.78825600021</c:v>
                </c:pt>
                <c:pt idx="76492">
                  <c:v>254.78887700000899</c:v>
                </c:pt>
                <c:pt idx="76493">
                  <c:v>254.789953999988</c:v>
                </c:pt>
                <c:pt idx="76494">
                  <c:v>254.79138799983002</c:v>
                </c:pt>
                <c:pt idx="76495">
                  <c:v>254.79206299996798</c:v>
                </c:pt>
                <c:pt idx="76496">
                  <c:v>254.792501999872</c:v>
                </c:pt>
                <c:pt idx="76497">
                  <c:v>254.79333200018999</c:v>
                </c:pt>
                <c:pt idx="76498">
                  <c:v>254.79390700002102</c:v>
                </c:pt>
                <c:pt idx="76499">
                  <c:v>254.79642099980899</c:v>
                </c:pt>
                <c:pt idx="76500">
                  <c:v>254.79707300018998</c:v>
                </c:pt>
                <c:pt idx="76501">
                  <c:v>254.798323000159</c:v>
                </c:pt>
                <c:pt idx="76502">
                  <c:v>254.799284</c:v>
                </c:pt>
                <c:pt idx="76503">
                  <c:v>254.80900399998001</c:v>
                </c:pt>
                <c:pt idx="76504">
                  <c:v>254.82663799994</c:v>
                </c:pt>
                <c:pt idx="76505">
                  <c:v>254.82727700000302</c:v>
                </c:pt>
                <c:pt idx="76506">
                  <c:v>254.82856999997199</c:v>
                </c:pt>
                <c:pt idx="76507">
                  <c:v>254.82951799995101</c:v>
                </c:pt>
                <c:pt idx="76508">
                  <c:v>254.83129399981399</c:v>
                </c:pt>
                <c:pt idx="76509">
                  <c:v>254.83190300019402</c:v>
                </c:pt>
                <c:pt idx="76510">
                  <c:v>254.83313199993</c:v>
                </c:pt>
                <c:pt idx="76511">
                  <c:v>254.83400800021602</c:v>
                </c:pt>
                <c:pt idx="76512">
                  <c:v>254.83892900001499</c:v>
                </c:pt>
                <c:pt idx="76513">
                  <c:v>254.83962299995198</c:v>
                </c:pt>
                <c:pt idx="76514">
                  <c:v>254.841016000227</c:v>
                </c:pt>
                <c:pt idx="76515">
                  <c:v>254.842462999931</c:v>
                </c:pt>
                <c:pt idx="76516">
                  <c:v>254.86038200005999</c:v>
                </c:pt>
                <c:pt idx="76517">
                  <c:v>254.866052000124</c:v>
                </c:pt>
                <c:pt idx="76518">
                  <c:v>254.866632999892</c:v>
                </c:pt>
                <c:pt idx="76519">
                  <c:v>254.86780499977601</c:v>
                </c:pt>
                <c:pt idx="76520">
                  <c:v>254.86861699982899</c:v>
                </c:pt>
                <c:pt idx="76521">
                  <c:v>254.87420799981902</c:v>
                </c:pt>
                <c:pt idx="76522">
                  <c:v>254.87463299987201</c:v>
                </c:pt>
                <c:pt idx="76523">
                  <c:v>254.87542400014701</c:v>
                </c:pt>
                <c:pt idx="76524">
                  <c:v>254.876320000221</c:v>
                </c:pt>
                <c:pt idx="76525">
                  <c:v>254.87762500006198</c:v>
                </c:pt>
                <c:pt idx="76526">
                  <c:v>254.88119300007298</c:v>
                </c:pt>
                <c:pt idx="76527">
                  <c:v>254.88169600021101</c:v>
                </c:pt>
                <c:pt idx="76528">
                  <c:v>254.88257500001001</c:v>
                </c:pt>
                <c:pt idx="76529">
                  <c:v>254.88320300018998</c:v>
                </c:pt>
                <c:pt idx="76530">
                  <c:v>254.89854399984301</c:v>
                </c:pt>
                <c:pt idx="76531">
                  <c:v>254.92294700006801</c:v>
                </c:pt>
                <c:pt idx="76532">
                  <c:v>254.92655800007901</c:v>
                </c:pt>
                <c:pt idx="76533">
                  <c:v>254.92720700003701</c:v>
                </c:pt>
                <c:pt idx="76534">
                  <c:v>254.928401000142</c:v>
                </c:pt>
                <c:pt idx="76535">
                  <c:v>254.92924799982501</c:v>
                </c:pt>
                <c:pt idx="76536">
                  <c:v>254.93036699981499</c:v>
                </c:pt>
                <c:pt idx="76537">
                  <c:v>254.94380000009099</c:v>
                </c:pt>
                <c:pt idx="76538">
                  <c:v>254.94493099995398</c:v>
                </c:pt>
                <c:pt idx="76539">
                  <c:v>254.94529900015499</c:v>
                </c:pt>
                <c:pt idx="76540">
                  <c:v>254.94707200004899</c:v>
                </c:pt>
                <c:pt idx="76541">
                  <c:v>254.947251999965</c:v>
                </c:pt>
                <c:pt idx="76542">
                  <c:v>254.94868599980597</c:v>
                </c:pt>
                <c:pt idx="76543">
                  <c:v>254.94884499994401</c:v>
                </c:pt>
                <c:pt idx="76544">
                  <c:v>254.95044399986</c:v>
                </c:pt>
                <c:pt idx="76545">
                  <c:v>254.950606999955</c:v>
                </c:pt>
                <c:pt idx="76546">
                  <c:v>254.95162500010301</c:v>
                </c:pt>
                <c:pt idx="76547">
                  <c:v>254.95180999996501</c:v>
                </c:pt>
                <c:pt idx="76548">
                  <c:v>254.952497999966</c:v>
                </c:pt>
                <c:pt idx="76549">
                  <c:v>254.95256800013502</c:v>
                </c:pt>
                <c:pt idx="76550">
                  <c:v>254.952638999839</c:v>
                </c:pt>
                <c:pt idx="76551">
                  <c:v>254.95270100009199</c:v>
                </c:pt>
                <c:pt idx="76552">
                  <c:v>254.95276699984899</c:v>
                </c:pt>
                <c:pt idx="76553">
                  <c:v>254.95310799988101</c:v>
                </c:pt>
                <c:pt idx="76554">
                  <c:v>254.95334500010298</c:v>
                </c:pt>
                <c:pt idx="76555">
                  <c:v>254.953510000177</c:v>
                </c:pt>
                <c:pt idx="76556">
                  <c:v>254.95379499989198</c:v>
                </c:pt>
                <c:pt idx="76557">
                  <c:v>254.95414899978599</c:v>
                </c:pt>
                <c:pt idx="76558">
                  <c:v>254.95446200011401</c:v>
                </c:pt>
                <c:pt idx="76559">
                  <c:v>254.95590699983902</c:v>
                </c:pt>
                <c:pt idx="76560">
                  <c:v>254.98421100019101</c:v>
                </c:pt>
                <c:pt idx="76561">
                  <c:v>254.984812000202</c:v>
                </c:pt>
                <c:pt idx="76562">
                  <c:v>254.98585000013901</c:v>
                </c:pt>
                <c:pt idx="76563">
                  <c:v>254.98703699986402</c:v>
                </c:pt>
                <c:pt idx="76564">
                  <c:v>254.99248799997</c:v>
                </c:pt>
                <c:pt idx="76565">
                  <c:v>255.002313000204</c:v>
                </c:pt>
                <c:pt idx="76566">
                  <c:v>255.006589000004</c:v>
                </c:pt>
                <c:pt idx="76567">
                  <c:v>255.01204300007799</c:v>
                </c:pt>
                <c:pt idx="76568">
                  <c:v>255.017957999825</c:v>
                </c:pt>
                <c:pt idx="76569">
                  <c:v>255.018659000143</c:v>
                </c:pt>
                <c:pt idx="76570">
                  <c:v>255.019908000122</c:v>
                </c:pt>
                <c:pt idx="76571">
                  <c:v>255.020240999783</c:v>
                </c:pt>
                <c:pt idx="76572">
                  <c:v>255.02078199997402</c:v>
                </c:pt>
                <c:pt idx="76573">
                  <c:v>255.029807000028</c:v>
                </c:pt>
                <c:pt idx="76574">
                  <c:v>255.030148000059</c:v>
                </c:pt>
                <c:pt idx="76575">
                  <c:v>255.03077299981601</c:v>
                </c:pt>
                <c:pt idx="76576">
                  <c:v>255.03126300009097</c:v>
                </c:pt>
                <c:pt idx="76577">
                  <c:v>255.03261699986899</c:v>
                </c:pt>
                <c:pt idx="76578">
                  <c:v>255.03320400002801</c:v>
                </c:pt>
                <c:pt idx="76579">
                  <c:v>255.03424299995399</c:v>
                </c:pt>
                <c:pt idx="76580">
                  <c:v>255.034933999922</c:v>
                </c:pt>
                <c:pt idx="76581">
                  <c:v>255.03734499989102</c:v>
                </c:pt>
                <c:pt idx="76582">
                  <c:v>255.037770999933</c:v>
                </c:pt>
                <c:pt idx="76583">
                  <c:v>255.038519000208</c:v>
                </c:pt>
                <c:pt idx="76584">
                  <c:v>255.03906699987002</c:v>
                </c:pt>
                <c:pt idx="76585">
                  <c:v>255.04840599978701</c:v>
                </c:pt>
                <c:pt idx="76586">
                  <c:v>255.048639000051</c:v>
                </c:pt>
                <c:pt idx="76587">
                  <c:v>255.04938799986101</c:v>
                </c:pt>
                <c:pt idx="76588">
                  <c:v>255.05077400021</c:v>
                </c:pt>
                <c:pt idx="76589">
                  <c:v>255.052251000051</c:v>
                </c:pt>
                <c:pt idx="76590">
                  <c:v>255.05482400012602</c:v>
                </c:pt>
                <c:pt idx="76591">
                  <c:v>255.05546300018901</c:v>
                </c:pt>
                <c:pt idx="76592">
                  <c:v>255.05674099986197</c:v>
                </c:pt>
                <c:pt idx="76593">
                  <c:v>255.05776399995699</c:v>
                </c:pt>
                <c:pt idx="76594">
                  <c:v>255.06959699987399</c:v>
                </c:pt>
                <c:pt idx="76595">
                  <c:v>255.07092199995802</c:v>
                </c:pt>
                <c:pt idx="76596">
                  <c:v>255.07992499979002</c:v>
                </c:pt>
                <c:pt idx="76597">
                  <c:v>255.09277899982399</c:v>
                </c:pt>
                <c:pt idx="76598">
                  <c:v>255.093472000226</c:v>
                </c:pt>
                <c:pt idx="76599">
                  <c:v>255.094690000078</c:v>
                </c:pt>
                <c:pt idx="76600">
                  <c:v>255.09563500008801</c:v>
                </c:pt>
                <c:pt idx="76601">
                  <c:v>255.105432000164</c:v>
                </c:pt>
                <c:pt idx="76602">
                  <c:v>255.10697199979401</c:v>
                </c:pt>
                <c:pt idx="76603">
                  <c:v>255.10765799981499</c:v>
                </c:pt>
                <c:pt idx="76604">
                  <c:v>255.10835400018502</c:v>
                </c:pt>
                <c:pt idx="76605">
                  <c:v>255.10882700018502</c:v>
                </c:pt>
                <c:pt idx="76606">
                  <c:v>255.10900400013199</c:v>
                </c:pt>
                <c:pt idx="76607">
                  <c:v>255.10971299990999</c:v>
                </c:pt>
                <c:pt idx="76608">
                  <c:v>255.110205000164</c:v>
                </c:pt>
                <c:pt idx="76609">
                  <c:v>255.11154700006898</c:v>
                </c:pt>
                <c:pt idx="76610">
                  <c:v>255.12423500003902</c:v>
                </c:pt>
                <c:pt idx="76611">
                  <c:v>255.12851800021897</c:v>
                </c:pt>
                <c:pt idx="76612">
                  <c:v>255.139370000051</c:v>
                </c:pt>
                <c:pt idx="76613">
                  <c:v>255.15205900001001</c:v>
                </c:pt>
                <c:pt idx="76614">
                  <c:v>255.155851999916</c:v>
                </c:pt>
                <c:pt idx="76615">
                  <c:v>255.15633399982102</c:v>
                </c:pt>
                <c:pt idx="76616">
                  <c:v>255.15725700006399</c:v>
                </c:pt>
                <c:pt idx="76617">
                  <c:v>255.15798500009601</c:v>
                </c:pt>
                <c:pt idx="76618">
                  <c:v>255.17733700007702</c:v>
                </c:pt>
                <c:pt idx="76619">
                  <c:v>255.180732000098</c:v>
                </c:pt>
                <c:pt idx="76620">
                  <c:v>255.19842299991001</c:v>
                </c:pt>
                <c:pt idx="76621">
                  <c:v>255.199089000143</c:v>
                </c:pt>
                <c:pt idx="76622">
                  <c:v>255.20023799981499</c:v>
                </c:pt>
                <c:pt idx="76623">
                  <c:v>255.20033300017499</c:v>
                </c:pt>
                <c:pt idx="76624">
                  <c:v>255.20053299987902</c:v>
                </c:pt>
                <c:pt idx="76625">
                  <c:v>255.20089800011101</c:v>
                </c:pt>
                <c:pt idx="76626">
                  <c:v>255.20118499980501</c:v>
                </c:pt>
                <c:pt idx="76627">
                  <c:v>255.20134099997401</c:v>
                </c:pt>
                <c:pt idx="76628">
                  <c:v>255.20162700013302</c:v>
                </c:pt>
                <c:pt idx="76629">
                  <c:v>255.20207099998501</c:v>
                </c:pt>
                <c:pt idx="76630">
                  <c:v>255.202413000006</c:v>
                </c:pt>
                <c:pt idx="76631">
                  <c:v>255.202953000207</c:v>
                </c:pt>
                <c:pt idx="76632">
                  <c:v>255.20328699985799</c:v>
                </c:pt>
                <c:pt idx="76633">
                  <c:v>255.20536500016499</c:v>
                </c:pt>
                <c:pt idx="76634">
                  <c:v>255.21035500014401</c:v>
                </c:pt>
                <c:pt idx="76635">
                  <c:v>255.21101100002801</c:v>
                </c:pt>
                <c:pt idx="76636">
                  <c:v>255.21225300008101</c:v>
                </c:pt>
                <c:pt idx="76637">
                  <c:v>255.21314600018701</c:v>
                </c:pt>
                <c:pt idx="76638">
                  <c:v>255.226824000146</c:v>
                </c:pt>
                <c:pt idx="76639">
                  <c:v>255.22739699999801</c:v>
                </c:pt>
                <c:pt idx="76640">
                  <c:v>255.22839799987099</c:v>
                </c:pt>
                <c:pt idx="76641">
                  <c:v>255.22918200022102</c:v>
                </c:pt>
                <c:pt idx="76642">
                  <c:v>255.24944800008501</c:v>
                </c:pt>
                <c:pt idx="76643">
                  <c:v>255.25010799992702</c:v>
                </c:pt>
                <c:pt idx="76644">
                  <c:v>255.25135699990599</c:v>
                </c:pt>
                <c:pt idx="76645">
                  <c:v>255.25223600016</c:v>
                </c:pt>
                <c:pt idx="76646">
                  <c:v>255.256769999959</c:v>
                </c:pt>
                <c:pt idx="76647">
                  <c:v>255.25724599992799</c:v>
                </c:pt>
                <c:pt idx="76648">
                  <c:v>255.25824499982198</c:v>
                </c:pt>
                <c:pt idx="76649">
                  <c:v>255.25883499994902</c:v>
                </c:pt>
                <c:pt idx="76650">
                  <c:v>255.25952799989599</c:v>
                </c:pt>
                <c:pt idx="76651">
                  <c:v>255.25999299998099</c:v>
                </c:pt>
                <c:pt idx="76652">
                  <c:v>255.260806000023</c:v>
                </c:pt>
                <c:pt idx="76653">
                  <c:v>255.261366000013</c:v>
                </c:pt>
                <c:pt idx="76654">
                  <c:v>255.269211999802</c:v>
                </c:pt>
                <c:pt idx="76655">
                  <c:v>255.27293599998302</c:v>
                </c:pt>
                <c:pt idx="76656">
                  <c:v>255.29177899989</c:v>
                </c:pt>
                <c:pt idx="76657">
                  <c:v>255.30343799982802</c:v>
                </c:pt>
                <c:pt idx="76658">
                  <c:v>255.31133000003999</c:v>
                </c:pt>
                <c:pt idx="76659">
                  <c:v>255.31192000016702</c:v>
                </c:pt>
                <c:pt idx="76660">
                  <c:v>255.31309799998701</c:v>
                </c:pt>
                <c:pt idx="76661">
                  <c:v>255.31368500014599</c:v>
                </c:pt>
                <c:pt idx="76662">
                  <c:v>255.31387799992402</c:v>
                </c:pt>
                <c:pt idx="76663">
                  <c:v>255.32000200018899</c:v>
                </c:pt>
                <c:pt idx="76664">
                  <c:v>255.320487000062</c:v>
                </c:pt>
                <c:pt idx="76665">
                  <c:v>255.321477000052</c:v>
                </c:pt>
                <c:pt idx="76666">
                  <c:v>255.32230899989301</c:v>
                </c:pt>
                <c:pt idx="76667">
                  <c:v>255.32302800002</c:v>
                </c:pt>
                <c:pt idx="76668">
                  <c:v>255.32420599984101</c:v>
                </c:pt>
                <c:pt idx="76669">
                  <c:v>255.32465100013701</c:v>
                </c:pt>
                <c:pt idx="76670">
                  <c:v>255.325216000073</c:v>
                </c:pt>
                <c:pt idx="76671">
                  <c:v>255.325317999904</c:v>
                </c:pt>
                <c:pt idx="76672">
                  <c:v>255.32591499995701</c:v>
                </c:pt>
                <c:pt idx="76673">
                  <c:v>255.33324199977801</c:v>
                </c:pt>
                <c:pt idx="76674">
                  <c:v>255.374755000048</c:v>
                </c:pt>
                <c:pt idx="76675">
                  <c:v>255.37546599980399</c:v>
                </c:pt>
                <c:pt idx="76676">
                  <c:v>255.376785999942</c:v>
                </c:pt>
                <c:pt idx="76677">
                  <c:v>255.377776999921</c:v>
                </c:pt>
                <c:pt idx="76678">
                  <c:v>255.37858699999498</c:v>
                </c:pt>
                <c:pt idx="76679">
                  <c:v>255.383914000049</c:v>
                </c:pt>
                <c:pt idx="76680">
                  <c:v>255.38409699993198</c:v>
                </c:pt>
                <c:pt idx="76681">
                  <c:v>255.38475099983702</c:v>
                </c:pt>
                <c:pt idx="76682">
                  <c:v>255.38600400022901</c:v>
                </c:pt>
                <c:pt idx="76683">
                  <c:v>255.38682200021802</c:v>
                </c:pt>
                <c:pt idx="76684">
                  <c:v>255.40254199995601</c:v>
                </c:pt>
                <c:pt idx="76685">
                  <c:v>255.40285199986101</c:v>
                </c:pt>
                <c:pt idx="76686">
                  <c:v>255.40407200014599</c:v>
                </c:pt>
                <c:pt idx="76687">
                  <c:v>255.40424000018902</c:v>
                </c:pt>
                <c:pt idx="76688">
                  <c:v>255.404725000062</c:v>
                </c:pt>
                <c:pt idx="76689">
                  <c:v>255.40489700006199</c:v>
                </c:pt>
                <c:pt idx="76690">
                  <c:v>255.40555799989301</c:v>
                </c:pt>
                <c:pt idx="76691">
                  <c:v>255.40563200001901</c:v>
                </c:pt>
                <c:pt idx="76692">
                  <c:v>255.40570000020998</c:v>
                </c:pt>
                <c:pt idx="76693">
                  <c:v>255.40597999997701</c:v>
                </c:pt>
                <c:pt idx="76694">
                  <c:v>255.40612699978701</c:v>
                </c:pt>
                <c:pt idx="76695">
                  <c:v>255.40635400011502</c:v>
                </c:pt>
                <c:pt idx="76696">
                  <c:v>255.40645099999801</c:v>
                </c:pt>
                <c:pt idx="76697">
                  <c:v>255.40675299998799</c:v>
                </c:pt>
                <c:pt idx="76698">
                  <c:v>255.407021999872</c:v>
                </c:pt>
                <c:pt idx="76699">
                  <c:v>255.407468000157</c:v>
                </c:pt>
                <c:pt idx="76700">
                  <c:v>255.41140799987201</c:v>
                </c:pt>
                <c:pt idx="76701">
                  <c:v>255.41208699996702</c:v>
                </c:pt>
                <c:pt idx="76702">
                  <c:v>255.413368000063</c:v>
                </c:pt>
                <c:pt idx="76703">
                  <c:v>255.41436499997801</c:v>
                </c:pt>
                <c:pt idx="76704">
                  <c:v>255.42547399982101</c:v>
                </c:pt>
                <c:pt idx="76705">
                  <c:v>255.44503599985501</c:v>
                </c:pt>
                <c:pt idx="76706">
                  <c:v>255.44657899990801</c:v>
                </c:pt>
                <c:pt idx="76707">
                  <c:v>255.446973999823</c:v>
                </c:pt>
                <c:pt idx="76708">
                  <c:v>255.44889999991901</c:v>
                </c:pt>
                <c:pt idx="76709">
                  <c:v>255.44915199998201</c:v>
                </c:pt>
                <c:pt idx="76710">
                  <c:v>255.44965900007799</c:v>
                </c:pt>
                <c:pt idx="76711">
                  <c:v>255.44981299981299</c:v>
                </c:pt>
                <c:pt idx="76712">
                  <c:v>255.45043300007799</c:v>
                </c:pt>
                <c:pt idx="76713">
                  <c:v>255.45050199980301</c:v>
                </c:pt>
                <c:pt idx="76714">
                  <c:v>255.45056900000398</c:v>
                </c:pt>
                <c:pt idx="76715">
                  <c:v>255.45100599993</c:v>
                </c:pt>
                <c:pt idx="76716">
                  <c:v>255.451340000036</c:v>
                </c:pt>
                <c:pt idx="76717">
                  <c:v>255.451643000014</c:v>
                </c:pt>
                <c:pt idx="76718">
                  <c:v>255.45532800015198</c:v>
                </c:pt>
                <c:pt idx="76719">
                  <c:v>255.45540800021601</c:v>
                </c:pt>
                <c:pt idx="76720">
                  <c:v>255.46380800005801</c:v>
                </c:pt>
                <c:pt idx="76721">
                  <c:v>255.465820000154</c:v>
                </c:pt>
                <c:pt idx="76722">
                  <c:v>255.466282999805</c:v>
                </c:pt>
                <c:pt idx="76723">
                  <c:v>255.47532200016499</c:v>
                </c:pt>
                <c:pt idx="76724">
                  <c:v>255.47593500004899</c:v>
                </c:pt>
                <c:pt idx="76725">
                  <c:v>255.47718400002802</c:v>
                </c:pt>
                <c:pt idx="76726">
                  <c:v>255.47802600021799</c:v>
                </c:pt>
                <c:pt idx="76727">
                  <c:v>255.48039300019801</c:v>
                </c:pt>
                <c:pt idx="76728">
                  <c:v>255.48104200015501</c:v>
                </c:pt>
                <c:pt idx="76729">
                  <c:v>255.481260000124</c:v>
                </c:pt>
                <c:pt idx="76730">
                  <c:v>255.48229500009199</c:v>
                </c:pt>
                <c:pt idx="76731">
                  <c:v>255.48363899997602</c:v>
                </c:pt>
                <c:pt idx="76732">
                  <c:v>255.498863999946</c:v>
                </c:pt>
                <c:pt idx="76733">
                  <c:v>255.49951199991398</c:v>
                </c:pt>
                <c:pt idx="76734">
                  <c:v>255.499574000168</c:v>
                </c:pt>
                <c:pt idx="76735">
                  <c:v>255.500739000126</c:v>
                </c:pt>
                <c:pt idx="76736">
                  <c:v>255.50166799985098</c:v>
                </c:pt>
                <c:pt idx="76737">
                  <c:v>255.51032300017999</c:v>
                </c:pt>
                <c:pt idx="76738">
                  <c:v>255.516371999874</c:v>
                </c:pt>
                <c:pt idx="76739">
                  <c:v>255.51682800005401</c:v>
                </c:pt>
                <c:pt idx="76740">
                  <c:v>255.517050999969</c:v>
                </c:pt>
                <c:pt idx="76741">
                  <c:v>255.51716700010698</c:v>
                </c:pt>
                <c:pt idx="76742">
                  <c:v>255.51753399986401</c:v>
                </c:pt>
                <c:pt idx="76743">
                  <c:v>255.51795599994799</c:v>
                </c:pt>
                <c:pt idx="76744">
                  <c:v>255.518312999811</c:v>
                </c:pt>
                <c:pt idx="76745">
                  <c:v>255.51877699990601</c:v>
                </c:pt>
                <c:pt idx="76746">
                  <c:v>255.51924999990601</c:v>
                </c:pt>
                <c:pt idx="76747">
                  <c:v>255.51963199995899</c:v>
                </c:pt>
                <c:pt idx="76748">
                  <c:v>255.51970500009702</c:v>
                </c:pt>
                <c:pt idx="76749">
                  <c:v>255.52057000004399</c:v>
                </c:pt>
                <c:pt idx="76750">
                  <c:v>255.528418999801</c:v>
                </c:pt>
                <c:pt idx="76751">
                  <c:v>255.531693000193</c:v>
                </c:pt>
                <c:pt idx="76752">
                  <c:v>255.53196500004501</c:v>
                </c:pt>
                <c:pt idx="76753">
                  <c:v>255.53408299992901</c:v>
                </c:pt>
                <c:pt idx="76754">
                  <c:v>255.53423700011899</c:v>
                </c:pt>
                <c:pt idx="76755">
                  <c:v>255.53502100001401</c:v>
                </c:pt>
                <c:pt idx="76756">
                  <c:v>255.535170999792</c:v>
                </c:pt>
                <c:pt idx="76757">
                  <c:v>255.53566999997199</c:v>
                </c:pt>
                <c:pt idx="76758">
                  <c:v>255.53582800012001</c:v>
                </c:pt>
                <c:pt idx="76759">
                  <c:v>255.53647200013</c:v>
                </c:pt>
                <c:pt idx="76760">
                  <c:v>255.53654099985502</c:v>
                </c:pt>
                <c:pt idx="76761">
                  <c:v>255.53661799994998</c:v>
                </c:pt>
                <c:pt idx="76762">
                  <c:v>255.53668400016201</c:v>
                </c:pt>
                <c:pt idx="76763">
                  <c:v>255.53698100020401</c:v>
                </c:pt>
                <c:pt idx="76764">
                  <c:v>255.53728000022599</c:v>
                </c:pt>
                <c:pt idx="76765">
                  <c:v>255.53766499979201</c:v>
                </c:pt>
                <c:pt idx="76766">
                  <c:v>255.537981000088</c:v>
                </c:pt>
                <c:pt idx="76767">
                  <c:v>255.54319200000398</c:v>
                </c:pt>
                <c:pt idx="76768">
                  <c:v>255.551868000111</c:v>
                </c:pt>
                <c:pt idx="76769">
                  <c:v>255.55326899984701</c:v>
                </c:pt>
                <c:pt idx="76770">
                  <c:v>255.554025000037</c:v>
                </c:pt>
                <c:pt idx="76771">
                  <c:v>255.55538300022798</c:v>
                </c:pt>
                <c:pt idx="76772">
                  <c:v>255.556401999911</c:v>
                </c:pt>
                <c:pt idx="76773">
                  <c:v>255.568097999912</c:v>
                </c:pt>
                <c:pt idx="76774">
                  <c:v>255.569723000007</c:v>
                </c:pt>
                <c:pt idx="76775">
                  <c:v>255.57046799985901</c:v>
                </c:pt>
                <c:pt idx="76776">
                  <c:v>255.57172400021898</c:v>
                </c:pt>
                <c:pt idx="76777">
                  <c:v>255.57261399990202</c:v>
                </c:pt>
                <c:pt idx="76778">
                  <c:v>255.577598999934</c:v>
                </c:pt>
                <c:pt idx="76779">
                  <c:v>255.58208499978701</c:v>
                </c:pt>
                <c:pt idx="76780">
                  <c:v>255.582437000157</c:v>
                </c:pt>
                <c:pt idx="76781">
                  <c:v>255.58318599996701</c:v>
                </c:pt>
                <c:pt idx="76782">
                  <c:v>255.58369600003002</c:v>
                </c:pt>
                <c:pt idx="76783">
                  <c:v>255.59404900013701</c:v>
                </c:pt>
                <c:pt idx="76784">
                  <c:v>255.59408700019</c:v>
                </c:pt>
                <c:pt idx="76785">
                  <c:v>255.59445799990499</c:v>
                </c:pt>
                <c:pt idx="76786">
                  <c:v>255.59472499980899</c:v>
                </c:pt>
                <c:pt idx="76787">
                  <c:v>255.59584599977799</c:v>
                </c:pt>
                <c:pt idx="76788">
                  <c:v>255.59622999981002</c:v>
                </c:pt>
                <c:pt idx="76789">
                  <c:v>255.59689700003202</c:v>
                </c:pt>
                <c:pt idx="76790">
                  <c:v>255.60071900008501</c:v>
                </c:pt>
                <c:pt idx="76791">
                  <c:v>255.60143299981002</c:v>
                </c:pt>
                <c:pt idx="76792">
                  <c:v>255.60263699981002</c:v>
                </c:pt>
                <c:pt idx="76793">
                  <c:v>255.60392299985298</c:v>
                </c:pt>
                <c:pt idx="76794">
                  <c:v>255.606255000202</c:v>
                </c:pt>
                <c:pt idx="76795">
                  <c:v>255.60672099982099</c:v>
                </c:pt>
                <c:pt idx="76796">
                  <c:v>255.60761699989598</c:v>
                </c:pt>
                <c:pt idx="76797">
                  <c:v>255.60837100010698</c:v>
                </c:pt>
                <c:pt idx="76798">
                  <c:v>255.60941899993801</c:v>
                </c:pt>
                <c:pt idx="76799">
                  <c:v>255.61030100016001</c:v>
                </c:pt>
                <c:pt idx="76800">
                  <c:v>255.61103500012902</c:v>
                </c:pt>
                <c:pt idx="76801">
                  <c:v>255.61225399996999</c:v>
                </c:pt>
                <c:pt idx="76802">
                  <c:v>255.613110000012</c:v>
                </c:pt>
                <c:pt idx="76803">
                  <c:v>255.622755999866</c:v>
                </c:pt>
                <c:pt idx="76804">
                  <c:v>255.62347200002398</c:v>
                </c:pt>
                <c:pt idx="76805">
                  <c:v>255.646035000154</c:v>
                </c:pt>
                <c:pt idx="76806">
                  <c:v>255.667384999924</c:v>
                </c:pt>
                <c:pt idx="76807">
                  <c:v>255.66790499988201</c:v>
                </c:pt>
                <c:pt idx="76808">
                  <c:v>255.66867299994502</c:v>
                </c:pt>
                <c:pt idx="76809">
                  <c:v>255.66896500004</c:v>
                </c:pt>
                <c:pt idx="76810">
                  <c:v>255.66915899980802</c:v>
                </c:pt>
                <c:pt idx="76811">
                  <c:v>255.66974000003</c:v>
                </c:pt>
                <c:pt idx="76812">
                  <c:v>255.67000399996599</c:v>
                </c:pt>
                <c:pt idx="76813">
                  <c:v>255.67091399989201</c:v>
                </c:pt>
                <c:pt idx="76814">
                  <c:v>255.67200800014601</c:v>
                </c:pt>
                <c:pt idx="76815">
                  <c:v>255.675578000136</c:v>
                </c:pt>
                <c:pt idx="76816">
                  <c:v>255.69888100017101</c:v>
                </c:pt>
                <c:pt idx="76817">
                  <c:v>255.699511999864</c:v>
                </c:pt>
                <c:pt idx="76818">
                  <c:v>255.70077400016001</c:v>
                </c:pt>
                <c:pt idx="76819">
                  <c:v>255.70161899986402</c:v>
                </c:pt>
                <c:pt idx="76820">
                  <c:v>255.70345899995999</c:v>
                </c:pt>
                <c:pt idx="76821">
                  <c:v>255.71583999999299</c:v>
                </c:pt>
                <c:pt idx="76822">
                  <c:v>255.71981199982397</c:v>
                </c:pt>
                <c:pt idx="76823">
                  <c:v>255.73843299980501</c:v>
                </c:pt>
                <c:pt idx="76824">
                  <c:v>255.751297000188</c:v>
                </c:pt>
                <c:pt idx="76825">
                  <c:v>255.76735699996701</c:v>
                </c:pt>
                <c:pt idx="76826">
                  <c:v>255.769618000158</c:v>
                </c:pt>
                <c:pt idx="76827">
                  <c:v>255.770312000095</c:v>
                </c:pt>
                <c:pt idx="76828">
                  <c:v>255.77126799998899</c:v>
                </c:pt>
                <c:pt idx="76829">
                  <c:v>255.77153699987301</c:v>
                </c:pt>
                <c:pt idx="76830">
                  <c:v>255.77194700008403</c:v>
                </c:pt>
                <c:pt idx="76831">
                  <c:v>255.77235499986199</c:v>
                </c:pt>
                <c:pt idx="76832">
                  <c:v>255.77300699978798</c:v>
                </c:pt>
                <c:pt idx="76833">
                  <c:v>255.77416399983099</c:v>
                </c:pt>
                <c:pt idx="76834">
                  <c:v>255.777487000159</c:v>
                </c:pt>
                <c:pt idx="76835">
                  <c:v>255.77808800016999</c:v>
                </c:pt>
                <c:pt idx="76836">
                  <c:v>255.779280999831</c:v>
                </c:pt>
                <c:pt idx="76837">
                  <c:v>255.77994900004302</c:v>
                </c:pt>
                <c:pt idx="76838">
                  <c:v>255.78016999997999</c:v>
                </c:pt>
                <c:pt idx="76839">
                  <c:v>255.780388999937</c:v>
                </c:pt>
                <c:pt idx="76840">
                  <c:v>255.78063100010601</c:v>
                </c:pt>
                <c:pt idx="76841">
                  <c:v>255.78093300009598</c:v>
                </c:pt>
                <c:pt idx="76842">
                  <c:v>255.78176899989501</c:v>
                </c:pt>
                <c:pt idx="76843">
                  <c:v>255.782009000085</c:v>
                </c:pt>
                <c:pt idx="76844">
                  <c:v>255.782546999853</c:v>
                </c:pt>
                <c:pt idx="76845">
                  <c:v>255.78282300011699</c:v>
                </c:pt>
                <c:pt idx="76846">
                  <c:v>255.796981999992</c:v>
                </c:pt>
                <c:pt idx="76847">
                  <c:v>255.79767999988601</c:v>
                </c:pt>
                <c:pt idx="76848">
                  <c:v>255.79897399984401</c:v>
                </c:pt>
                <c:pt idx="76849">
                  <c:v>255.79897799980199</c:v>
                </c:pt>
                <c:pt idx="76850">
                  <c:v>255.79993900009799</c:v>
                </c:pt>
                <c:pt idx="76851">
                  <c:v>255.838137999944</c:v>
                </c:pt>
                <c:pt idx="76852">
                  <c:v>255.83881200009199</c:v>
                </c:pt>
                <c:pt idx="76853">
                  <c:v>255.84018700010299</c:v>
                </c:pt>
                <c:pt idx="76854">
                  <c:v>255.84113300010299</c:v>
                </c:pt>
                <c:pt idx="76855">
                  <c:v>255.841211000188</c:v>
                </c:pt>
                <c:pt idx="76856">
                  <c:v>255.84196099998701</c:v>
                </c:pt>
                <c:pt idx="76857">
                  <c:v>255.84569600005099</c:v>
                </c:pt>
                <c:pt idx="76858">
                  <c:v>255.846269999892</c:v>
                </c:pt>
                <c:pt idx="76859">
                  <c:v>255.84745400010402</c:v>
                </c:pt>
                <c:pt idx="76860">
                  <c:v>255.84857000012499</c:v>
                </c:pt>
                <c:pt idx="76861">
                  <c:v>255.849986000157</c:v>
                </c:pt>
                <c:pt idx="76862">
                  <c:v>255.85048999982899</c:v>
                </c:pt>
                <c:pt idx="76863">
                  <c:v>255.851012000221</c:v>
                </c:pt>
                <c:pt idx="76864">
                  <c:v>255.851809999967</c:v>
                </c:pt>
                <c:pt idx="76865">
                  <c:v>255.85234600020999</c:v>
                </c:pt>
                <c:pt idx="76866">
                  <c:v>255.856021999989</c:v>
                </c:pt>
                <c:pt idx="76867">
                  <c:v>255.85652300014701</c:v>
                </c:pt>
                <c:pt idx="76868">
                  <c:v>255.85734700007299</c:v>
                </c:pt>
                <c:pt idx="76869">
                  <c:v>255.85798200017899</c:v>
                </c:pt>
                <c:pt idx="76870">
                  <c:v>255.86115899977801</c:v>
                </c:pt>
                <c:pt idx="76871">
                  <c:v>255.88169299999203</c:v>
                </c:pt>
                <c:pt idx="76872">
                  <c:v>255.884461999812</c:v>
                </c:pt>
                <c:pt idx="76873">
                  <c:v>255.884825000066</c:v>
                </c:pt>
                <c:pt idx="76874">
                  <c:v>255.885392999971</c:v>
                </c:pt>
                <c:pt idx="76875">
                  <c:v>255.88585600007701</c:v>
                </c:pt>
                <c:pt idx="76876">
                  <c:v>255.91430199983702</c:v>
                </c:pt>
                <c:pt idx="76877">
                  <c:v>255.91498299991102</c:v>
                </c:pt>
                <c:pt idx="76878">
                  <c:v>255.916311999953</c:v>
                </c:pt>
                <c:pt idx="76879">
                  <c:v>255.91715900009098</c:v>
                </c:pt>
                <c:pt idx="76880">
                  <c:v>255.91728300014401</c:v>
                </c:pt>
                <c:pt idx="76881">
                  <c:v>255.91777699992201</c:v>
                </c:pt>
                <c:pt idx="76882">
                  <c:v>255.923719999827</c:v>
                </c:pt>
                <c:pt idx="76883">
                  <c:v>255.924459000198</c:v>
                </c:pt>
                <c:pt idx="76884">
                  <c:v>255.92585799995499</c:v>
                </c:pt>
                <c:pt idx="76885">
                  <c:v>255.92686199979602</c:v>
                </c:pt>
                <c:pt idx="76886">
                  <c:v>255.928794999817</c:v>
                </c:pt>
                <c:pt idx="76887">
                  <c:v>255.929140999796</c:v>
                </c:pt>
                <c:pt idx="76888">
                  <c:v>255.929859999923</c:v>
                </c:pt>
                <c:pt idx="76889">
                  <c:v>255.93037099997602</c:v>
                </c:pt>
                <c:pt idx="76890">
                  <c:v>255.931131000124</c:v>
                </c:pt>
                <c:pt idx="76891">
                  <c:v>255.94975000012698</c:v>
                </c:pt>
                <c:pt idx="76892">
                  <c:v>255.96054000015999</c:v>
                </c:pt>
                <c:pt idx="76893">
                  <c:v>255.965835000097</c:v>
                </c:pt>
                <c:pt idx="76894">
                  <c:v>255.96757999983299</c:v>
                </c:pt>
                <c:pt idx="76895">
                  <c:v>255.968138999833</c:v>
                </c:pt>
                <c:pt idx="76896">
                  <c:v>255.968996999854</c:v>
                </c:pt>
                <c:pt idx="76897">
                  <c:v>255.96970400010801</c:v>
                </c:pt>
                <c:pt idx="76898">
                  <c:v>255.97539699992902</c:v>
                </c:pt>
                <c:pt idx="76899">
                  <c:v>255.97603599999201</c:v>
                </c:pt>
                <c:pt idx="76900">
                  <c:v>255.97723999999201</c:v>
                </c:pt>
                <c:pt idx="76901">
                  <c:v>255.97804600010898</c:v>
                </c:pt>
                <c:pt idx="76902">
                  <c:v>255.986469000163</c:v>
                </c:pt>
                <c:pt idx="76903">
                  <c:v>255.992894999963</c:v>
                </c:pt>
                <c:pt idx="76904">
                  <c:v>256.01845099981801</c:v>
                </c:pt>
                <c:pt idx="76905">
                  <c:v>256.02773099990299</c:v>
                </c:pt>
                <c:pt idx="76906">
                  <c:v>256.02919799985096</c:v>
                </c:pt>
                <c:pt idx="76907">
                  <c:v>256.02985200020998</c:v>
                </c:pt>
                <c:pt idx="76908">
                  <c:v>256.031130999872</c:v>
                </c:pt>
                <c:pt idx="76909">
                  <c:v>256.031974000052</c:v>
                </c:pt>
                <c:pt idx="76910">
                  <c:v>256.04120900015897</c:v>
                </c:pt>
                <c:pt idx="76911">
                  <c:v>256.04207400010603</c:v>
                </c:pt>
                <c:pt idx="76912">
                  <c:v>256.04268899996799</c:v>
                </c:pt>
                <c:pt idx="76913">
                  <c:v>256.044172000201</c:v>
                </c:pt>
                <c:pt idx="76914">
                  <c:v>256.04439100015901</c:v>
                </c:pt>
                <c:pt idx="76915">
                  <c:v>256.049414999779</c:v>
                </c:pt>
                <c:pt idx="76916">
                  <c:v>256.049836999864</c:v>
                </c:pt>
                <c:pt idx="76917">
                  <c:v>256.050541000149</c:v>
                </c:pt>
                <c:pt idx="76918">
                  <c:v>256.05119100009597</c:v>
                </c:pt>
                <c:pt idx="76919">
                  <c:v>256.05155199991702</c:v>
                </c:pt>
                <c:pt idx="76920">
                  <c:v>256.05181199989602</c:v>
                </c:pt>
                <c:pt idx="76921">
                  <c:v>256.05236100000099</c:v>
                </c:pt>
                <c:pt idx="76922">
                  <c:v>256.05263799979997</c:v>
                </c:pt>
                <c:pt idx="76923">
                  <c:v>256.05284299990598</c:v>
                </c:pt>
                <c:pt idx="76924">
                  <c:v>256.05326200002298</c:v>
                </c:pt>
                <c:pt idx="76925">
                  <c:v>256.05555199990698</c:v>
                </c:pt>
                <c:pt idx="76926">
                  <c:v>256.055836000086</c:v>
                </c:pt>
                <c:pt idx="76927">
                  <c:v>256.05720500016099</c:v>
                </c:pt>
                <c:pt idx="76928">
                  <c:v>256.05732399981201</c:v>
                </c:pt>
                <c:pt idx="76929">
                  <c:v>256.057407999833</c:v>
                </c:pt>
                <c:pt idx="76930">
                  <c:v>256.05751600005499</c:v>
                </c:pt>
                <c:pt idx="76931">
                  <c:v>256.05760600001298</c:v>
                </c:pt>
                <c:pt idx="76932">
                  <c:v>256.05769399999099</c:v>
                </c:pt>
                <c:pt idx="76933">
                  <c:v>256.05920799989599</c:v>
                </c:pt>
                <c:pt idx="76934">
                  <c:v>256.05986700020304</c:v>
                </c:pt>
                <c:pt idx="76935">
                  <c:v>256.06124300020304</c:v>
                </c:pt>
                <c:pt idx="76936">
                  <c:v>256.06170599985398</c:v>
                </c:pt>
                <c:pt idx="76937">
                  <c:v>256.06198800005501</c:v>
                </c:pt>
                <c:pt idx="76938">
                  <c:v>256.06212299999203</c:v>
                </c:pt>
                <c:pt idx="76939">
                  <c:v>256.06232600011901</c:v>
                </c:pt>
                <c:pt idx="76940">
                  <c:v>256.06274800020401</c:v>
                </c:pt>
                <c:pt idx="76941">
                  <c:v>256.06339700016099</c:v>
                </c:pt>
                <c:pt idx="76942">
                  <c:v>256.06385299988602</c:v>
                </c:pt>
                <c:pt idx="76943">
                  <c:v>256.064089000119</c:v>
                </c:pt>
                <c:pt idx="76944">
                  <c:v>256.06414399999204</c:v>
                </c:pt>
                <c:pt idx="76945">
                  <c:v>256.06469900003498</c:v>
                </c:pt>
                <c:pt idx="76946">
                  <c:v>256.06487400000299</c:v>
                </c:pt>
                <c:pt idx="76947">
                  <c:v>256.06522999987601</c:v>
                </c:pt>
                <c:pt idx="76948">
                  <c:v>256.06545900018301</c:v>
                </c:pt>
                <c:pt idx="76949">
                  <c:v>256.06561899985502</c:v>
                </c:pt>
                <c:pt idx="76950">
                  <c:v>256.06580900011897</c:v>
                </c:pt>
                <c:pt idx="76951">
                  <c:v>256.066052999813</c:v>
                </c:pt>
                <c:pt idx="76952">
                  <c:v>256.06610300019298</c:v>
                </c:pt>
                <c:pt idx="76953">
                  <c:v>256.06625899990797</c:v>
                </c:pt>
                <c:pt idx="76954">
                  <c:v>256.06650800000301</c:v>
                </c:pt>
                <c:pt idx="76955">
                  <c:v>256.067722999887</c:v>
                </c:pt>
                <c:pt idx="76956">
                  <c:v>256.067884000003</c:v>
                </c:pt>
                <c:pt idx="76957">
                  <c:v>256.067884000003</c:v>
                </c:pt>
                <c:pt idx="76958">
                  <c:v>256.06885200022504</c:v>
                </c:pt>
                <c:pt idx="76959">
                  <c:v>256.07048800020402</c:v>
                </c:pt>
                <c:pt idx="76960">
                  <c:v>256.07080000008801</c:v>
                </c:pt>
                <c:pt idx="76961">
                  <c:v>256.07273700006698</c:v>
                </c:pt>
                <c:pt idx="76962">
                  <c:v>256.07296399993999</c:v>
                </c:pt>
                <c:pt idx="76963">
                  <c:v>256.07376500010997</c:v>
                </c:pt>
                <c:pt idx="76964">
                  <c:v>256.07383699980301</c:v>
                </c:pt>
                <c:pt idx="76965">
                  <c:v>256.07390100003602</c:v>
                </c:pt>
                <c:pt idx="76966">
                  <c:v>256.07397100020501</c:v>
                </c:pt>
                <c:pt idx="76967">
                  <c:v>256.07403799995103</c:v>
                </c:pt>
                <c:pt idx="76968">
                  <c:v>256.07410200018398</c:v>
                </c:pt>
                <c:pt idx="76969">
                  <c:v>256.07417399987702</c:v>
                </c:pt>
                <c:pt idx="76970">
                  <c:v>256.07424400004601</c:v>
                </c:pt>
                <c:pt idx="76971">
                  <c:v>256.07469599981403</c:v>
                </c:pt>
                <c:pt idx="76972">
                  <c:v>256.07548200014202</c:v>
                </c:pt>
                <c:pt idx="76973">
                  <c:v>256.07577399978197</c:v>
                </c:pt>
                <c:pt idx="76974">
                  <c:v>256.07607399979298</c:v>
                </c:pt>
                <c:pt idx="76975">
                  <c:v>256.07635400001499</c:v>
                </c:pt>
                <c:pt idx="76976">
                  <c:v>256.07665999996198</c:v>
                </c:pt>
                <c:pt idx="76977">
                  <c:v>256.07740099985597</c:v>
                </c:pt>
                <c:pt idx="76978">
                  <c:v>256.07795599989902</c:v>
                </c:pt>
                <c:pt idx="76979">
                  <c:v>256.08976700004803</c:v>
                </c:pt>
                <c:pt idx="76980">
                  <c:v>256.09037799995298</c:v>
                </c:pt>
                <c:pt idx="76981">
                  <c:v>256.09082900018598</c:v>
                </c:pt>
                <c:pt idx="76982">
                  <c:v>256.09137099991102</c:v>
                </c:pt>
                <c:pt idx="76983">
                  <c:v>256.09239100003799</c:v>
                </c:pt>
                <c:pt idx="76984">
                  <c:v>256.09254900018601</c:v>
                </c:pt>
                <c:pt idx="76985">
                  <c:v>256.09306500018602</c:v>
                </c:pt>
                <c:pt idx="76986">
                  <c:v>256.09444000019698</c:v>
                </c:pt>
                <c:pt idx="76987">
                  <c:v>256.09540899995397</c:v>
                </c:pt>
                <c:pt idx="76988">
                  <c:v>256.09991900000699</c:v>
                </c:pt>
                <c:pt idx="76989">
                  <c:v>256.10036199987002</c:v>
                </c:pt>
                <c:pt idx="76990">
                  <c:v>256.10103100007098</c:v>
                </c:pt>
                <c:pt idx="76991">
                  <c:v>256.101454000145</c:v>
                </c:pt>
                <c:pt idx="76992">
                  <c:v>256.10767199986998</c:v>
                </c:pt>
                <c:pt idx="76993">
                  <c:v>256.10838500006099</c:v>
                </c:pt>
                <c:pt idx="76994">
                  <c:v>256.10970700017697</c:v>
                </c:pt>
                <c:pt idx="76995">
                  <c:v>256.110628999977</c:v>
                </c:pt>
                <c:pt idx="76996">
                  <c:v>256.11065300017702</c:v>
                </c:pt>
                <c:pt idx="76997">
                  <c:v>256.110998000167</c:v>
                </c:pt>
                <c:pt idx="76998">
                  <c:v>256.11166199996597</c:v>
                </c:pt>
                <c:pt idx="76999">
                  <c:v>256.11216500010403</c:v>
                </c:pt>
                <c:pt idx="77000">
                  <c:v>256.11592699988199</c:v>
                </c:pt>
                <c:pt idx="77001">
                  <c:v>256.12669900010502</c:v>
                </c:pt>
                <c:pt idx="77002">
                  <c:v>256.13270800022201</c:v>
                </c:pt>
                <c:pt idx="77003">
                  <c:v>256.136696999874</c:v>
                </c:pt>
                <c:pt idx="77004">
                  <c:v>256.14076900001203</c:v>
                </c:pt>
                <c:pt idx="77005">
                  <c:v>256.14380400020303</c:v>
                </c:pt>
                <c:pt idx="77006">
                  <c:v>256.144373000097</c:v>
                </c:pt>
                <c:pt idx="77007">
                  <c:v>256.14534699980101</c:v>
                </c:pt>
                <c:pt idx="77008">
                  <c:v>256.14612800018199</c:v>
                </c:pt>
                <c:pt idx="77009">
                  <c:v>256.153661000098</c:v>
                </c:pt>
                <c:pt idx="77010">
                  <c:v>256.15601900017197</c:v>
                </c:pt>
                <c:pt idx="77011">
                  <c:v>256.156667000141</c:v>
                </c:pt>
                <c:pt idx="77012">
                  <c:v>256.15795200019403</c:v>
                </c:pt>
                <c:pt idx="77013">
                  <c:v>256.15888499987699</c:v>
                </c:pt>
                <c:pt idx="77014">
                  <c:v>256.16324400016299</c:v>
                </c:pt>
                <c:pt idx="77015">
                  <c:v>256.16400299986697</c:v>
                </c:pt>
                <c:pt idx="77016">
                  <c:v>256.17013600003702</c:v>
                </c:pt>
                <c:pt idx="77017">
                  <c:v>256.17460700004801</c:v>
                </c:pt>
                <c:pt idx="77018">
                  <c:v>256.18169400013301</c:v>
                </c:pt>
                <c:pt idx="77019">
                  <c:v>256.18209000003799</c:v>
                </c:pt>
                <c:pt idx="77020">
                  <c:v>256.18210499987902</c:v>
                </c:pt>
                <c:pt idx="77021">
                  <c:v>256.18260800001701</c:v>
                </c:pt>
                <c:pt idx="77022">
                  <c:v>256.182824999996</c:v>
                </c:pt>
                <c:pt idx="77023">
                  <c:v>256.18331399982702</c:v>
                </c:pt>
                <c:pt idx="77024">
                  <c:v>256.18344599979497</c:v>
                </c:pt>
                <c:pt idx="77025">
                  <c:v>256.18400900020703</c:v>
                </c:pt>
                <c:pt idx="77026">
                  <c:v>256.18985700020801</c:v>
                </c:pt>
                <c:pt idx="77027">
                  <c:v>256.19355500020902</c:v>
                </c:pt>
                <c:pt idx="77028">
                  <c:v>256.199942999955</c:v>
                </c:pt>
                <c:pt idx="77029">
                  <c:v>256.20557199999803</c:v>
                </c:pt>
                <c:pt idx="77030">
                  <c:v>256.21234199979801</c:v>
                </c:pt>
                <c:pt idx="77031">
                  <c:v>256.22527899986301</c:v>
                </c:pt>
                <c:pt idx="77032">
                  <c:v>256.23779299985398</c:v>
                </c:pt>
                <c:pt idx="77033">
                  <c:v>256.243779000215</c:v>
                </c:pt>
                <c:pt idx="77034">
                  <c:v>256.24447200016198</c:v>
                </c:pt>
                <c:pt idx="77035">
                  <c:v>256.24587299989798</c:v>
                </c:pt>
                <c:pt idx="77036">
                  <c:v>256.24684000013002</c:v>
                </c:pt>
                <c:pt idx="77037">
                  <c:v>256.25970999999402</c:v>
                </c:pt>
                <c:pt idx="77038">
                  <c:v>256.25988199999404</c:v>
                </c:pt>
                <c:pt idx="77039">
                  <c:v>256.26779200001602</c:v>
                </c:pt>
                <c:pt idx="77040">
                  <c:v>256.28649000009301</c:v>
                </c:pt>
                <c:pt idx="77041">
                  <c:v>256.30936800007402</c:v>
                </c:pt>
                <c:pt idx="77042">
                  <c:v>256.31377099989498</c:v>
                </c:pt>
                <c:pt idx="77043">
                  <c:v>256.32509600018199</c:v>
                </c:pt>
                <c:pt idx="77044">
                  <c:v>256.32569199979099</c:v>
                </c:pt>
                <c:pt idx="77045">
                  <c:v>256.32684499987499</c:v>
                </c:pt>
                <c:pt idx="77046">
                  <c:v>256.32768300010798</c:v>
                </c:pt>
                <c:pt idx="77047">
                  <c:v>256.334629999855</c:v>
                </c:pt>
                <c:pt idx="77048">
                  <c:v>256.34715900014203</c:v>
                </c:pt>
                <c:pt idx="77049">
                  <c:v>256.34780000018503</c:v>
                </c:pt>
                <c:pt idx="77050">
                  <c:v>256.34803200000499</c:v>
                </c:pt>
                <c:pt idx="77051">
                  <c:v>256.34905400011104</c:v>
                </c:pt>
                <c:pt idx="77052">
                  <c:v>256.34993399989901</c:v>
                </c:pt>
                <c:pt idx="77053">
                  <c:v>256.36390299996401</c:v>
                </c:pt>
                <c:pt idx="77054">
                  <c:v>256.37740100000798</c:v>
                </c:pt>
                <c:pt idx="77055">
                  <c:v>256.39450100015802</c:v>
                </c:pt>
                <c:pt idx="77056">
                  <c:v>256.395102000169</c:v>
                </c:pt>
                <c:pt idx="77057">
                  <c:v>256.39623799997901</c:v>
                </c:pt>
                <c:pt idx="77058">
                  <c:v>256.39716800014799</c:v>
                </c:pt>
                <c:pt idx="77059">
                  <c:v>256.39793199979903</c:v>
                </c:pt>
                <c:pt idx="77060">
                  <c:v>256.41458300015</c:v>
                </c:pt>
                <c:pt idx="77061">
                  <c:v>256.436686000142</c:v>
                </c:pt>
                <c:pt idx="77062">
                  <c:v>256.43734799996298</c:v>
                </c:pt>
                <c:pt idx="77063">
                  <c:v>256.4387110001</c:v>
                </c:pt>
                <c:pt idx="77064">
                  <c:v>256.43876699996298</c:v>
                </c:pt>
                <c:pt idx="77065">
                  <c:v>256.43941799989898</c:v>
                </c:pt>
                <c:pt idx="77066">
                  <c:v>256.43967799987797</c:v>
                </c:pt>
                <c:pt idx="77067">
                  <c:v>256.440595000185</c:v>
                </c:pt>
                <c:pt idx="77068">
                  <c:v>256.441436999921</c:v>
                </c:pt>
                <c:pt idx="77069">
                  <c:v>256.44898300015399</c:v>
                </c:pt>
                <c:pt idx="77070">
                  <c:v>256.47574699996699</c:v>
                </c:pt>
                <c:pt idx="77071">
                  <c:v>256.47613199998801</c:v>
                </c:pt>
                <c:pt idx="77072">
                  <c:v>256.47693900009398</c:v>
                </c:pt>
                <c:pt idx="77073">
                  <c:v>256.47743199988298</c:v>
                </c:pt>
                <c:pt idx="77074">
                  <c:v>256.48628999988404</c:v>
                </c:pt>
                <c:pt idx="77075">
                  <c:v>256.49018300009601</c:v>
                </c:pt>
                <c:pt idx="77076">
                  <c:v>256.50963299994999</c:v>
                </c:pt>
                <c:pt idx="77077">
                  <c:v>256.51028499987598</c:v>
                </c:pt>
                <c:pt idx="77078">
                  <c:v>256.51168000013001</c:v>
                </c:pt>
                <c:pt idx="77079">
                  <c:v>256.51261599978102</c:v>
                </c:pt>
                <c:pt idx="77080">
                  <c:v>256.54014800011197</c:v>
                </c:pt>
                <c:pt idx="77081">
                  <c:v>256.54077299986898</c:v>
                </c:pt>
                <c:pt idx="77082">
                  <c:v>256.54195600009098</c:v>
                </c:pt>
                <c:pt idx="77083">
                  <c:v>256.54276100021798</c:v>
                </c:pt>
                <c:pt idx="77084">
                  <c:v>256.54374799978501</c:v>
                </c:pt>
                <c:pt idx="77085">
                  <c:v>256.55978900022001</c:v>
                </c:pt>
                <c:pt idx="77086">
                  <c:v>256.56923099995697</c:v>
                </c:pt>
                <c:pt idx="77087">
                  <c:v>256.569851000222</c:v>
                </c:pt>
                <c:pt idx="77088">
                  <c:v>256.57113699980897</c:v>
                </c:pt>
                <c:pt idx="77089">
                  <c:v>256.57206500000001</c:v>
                </c:pt>
                <c:pt idx="77090">
                  <c:v>256.57766199992602</c:v>
                </c:pt>
                <c:pt idx="77091">
                  <c:v>256.57824200015898</c:v>
                </c:pt>
                <c:pt idx="77092">
                  <c:v>256.579433999831</c:v>
                </c:pt>
                <c:pt idx="77093">
                  <c:v>256.58032999990598</c:v>
                </c:pt>
                <c:pt idx="77094">
                  <c:v>256.58446699981101</c:v>
                </c:pt>
                <c:pt idx="77095">
                  <c:v>256.58508400010697</c:v>
                </c:pt>
                <c:pt idx="77096">
                  <c:v>256.58623199979002</c:v>
                </c:pt>
                <c:pt idx="77097">
                  <c:v>256.58705700016003</c:v>
                </c:pt>
                <c:pt idx="77098">
                  <c:v>256.59739499997102</c:v>
                </c:pt>
                <c:pt idx="77099">
                  <c:v>256.59809499984402</c:v>
                </c:pt>
                <c:pt idx="77100">
                  <c:v>256.59944900007702</c:v>
                </c:pt>
                <c:pt idx="77101">
                  <c:v>256.600331999834</c:v>
                </c:pt>
                <c:pt idx="77102">
                  <c:v>256.60737799989801</c:v>
                </c:pt>
                <c:pt idx="77103">
                  <c:v>256.61054800002597</c:v>
                </c:pt>
                <c:pt idx="77104">
                  <c:v>256.61089599998303</c:v>
                </c:pt>
                <c:pt idx="77105">
                  <c:v>256.61164900020503</c:v>
                </c:pt>
                <c:pt idx="77106">
                  <c:v>256.612151999888</c:v>
                </c:pt>
                <c:pt idx="77107">
                  <c:v>256.61296899988798</c:v>
                </c:pt>
                <c:pt idx="77108">
                  <c:v>256.61364699999399</c:v>
                </c:pt>
                <c:pt idx="77109">
                  <c:v>256.61474300022701</c:v>
                </c:pt>
                <c:pt idx="77110">
                  <c:v>256.61552700012101</c:v>
                </c:pt>
                <c:pt idx="77111">
                  <c:v>256.61916699982601</c:v>
                </c:pt>
                <c:pt idx="77112">
                  <c:v>256.61985099986799</c:v>
                </c:pt>
                <c:pt idx="77113">
                  <c:v>256.62115300019599</c:v>
                </c:pt>
                <c:pt idx="77114">
                  <c:v>256.62206300012201</c:v>
                </c:pt>
                <c:pt idx="77115">
                  <c:v>256.63015000009096</c:v>
                </c:pt>
                <c:pt idx="77116">
                  <c:v>256.63502899987998</c:v>
                </c:pt>
                <c:pt idx="77117">
                  <c:v>256.64046200017702</c:v>
                </c:pt>
                <c:pt idx="77118">
                  <c:v>256.64048499993396</c:v>
                </c:pt>
                <c:pt idx="77119">
                  <c:v>256.64067700017699</c:v>
                </c:pt>
                <c:pt idx="77120">
                  <c:v>256.64090100008201</c:v>
                </c:pt>
                <c:pt idx="77121">
                  <c:v>256.64103899998702</c:v>
                </c:pt>
                <c:pt idx="77122">
                  <c:v>256.64104399993397</c:v>
                </c:pt>
                <c:pt idx="77123">
                  <c:v>256.64174199982801</c:v>
                </c:pt>
                <c:pt idx="77124">
                  <c:v>256.64215400001899</c:v>
                </c:pt>
                <c:pt idx="77125">
                  <c:v>256.64215799997601</c:v>
                </c:pt>
                <c:pt idx="77126">
                  <c:v>256.64215999995503</c:v>
                </c:pt>
                <c:pt idx="77127">
                  <c:v>256.642334999924</c:v>
                </c:pt>
                <c:pt idx="77128">
                  <c:v>256.64275300005102</c:v>
                </c:pt>
                <c:pt idx="77129">
                  <c:v>256.64288300004</c:v>
                </c:pt>
                <c:pt idx="77130">
                  <c:v>256.64289999985999</c:v>
                </c:pt>
                <c:pt idx="77131">
                  <c:v>256.64410099989198</c:v>
                </c:pt>
                <c:pt idx="77132">
                  <c:v>256.64504199994502</c:v>
                </c:pt>
                <c:pt idx="77133">
                  <c:v>256.64595599982897</c:v>
                </c:pt>
                <c:pt idx="77134">
                  <c:v>256.65573900005199</c:v>
                </c:pt>
                <c:pt idx="77135">
                  <c:v>256.65870600005201</c:v>
                </c:pt>
                <c:pt idx="77136">
                  <c:v>256.65940499993599</c:v>
                </c:pt>
                <c:pt idx="77137">
                  <c:v>256.66073699994701</c:v>
                </c:pt>
                <c:pt idx="77138">
                  <c:v>256.66165700022202</c:v>
                </c:pt>
                <c:pt idx="77139">
                  <c:v>256.67036000004299</c:v>
                </c:pt>
                <c:pt idx="77140">
                  <c:v>256.672519999938</c:v>
                </c:pt>
                <c:pt idx="77141">
                  <c:v>256.67288500016997</c:v>
                </c:pt>
                <c:pt idx="77142">
                  <c:v>256.673546999991</c:v>
                </c:pt>
                <c:pt idx="77143">
                  <c:v>256.67403199986398</c:v>
                </c:pt>
                <c:pt idx="77144">
                  <c:v>256.67951100012903</c:v>
                </c:pt>
                <c:pt idx="77145">
                  <c:v>256.694454999887</c:v>
                </c:pt>
                <c:pt idx="77146">
                  <c:v>256.70670999988897</c:v>
                </c:pt>
                <c:pt idx="77147">
                  <c:v>256.70831900015401</c:v>
                </c:pt>
                <c:pt idx="77148">
                  <c:v>256.70888100012201</c:v>
                </c:pt>
                <c:pt idx="77149">
                  <c:v>256.70992899995298</c:v>
                </c:pt>
                <c:pt idx="77150">
                  <c:v>256.71074000001602</c:v>
                </c:pt>
                <c:pt idx="77151">
                  <c:v>256.71169799989002</c:v>
                </c:pt>
                <c:pt idx="77152">
                  <c:v>256.71579099980499</c:v>
                </c:pt>
                <c:pt idx="77153">
                  <c:v>256.715968000207</c:v>
                </c:pt>
                <c:pt idx="77154">
                  <c:v>256.71611200004901</c:v>
                </c:pt>
                <c:pt idx="77155">
                  <c:v>256.71646799992203</c:v>
                </c:pt>
                <c:pt idx="77156">
                  <c:v>256.71776499984799</c:v>
                </c:pt>
                <c:pt idx="77157">
                  <c:v>256.71863200022898</c:v>
                </c:pt>
                <c:pt idx="77158">
                  <c:v>256.73956099990301</c:v>
                </c:pt>
                <c:pt idx="77159">
                  <c:v>256.73991299981901</c:v>
                </c:pt>
                <c:pt idx="77160">
                  <c:v>256.74042899981902</c:v>
                </c:pt>
                <c:pt idx="77161">
                  <c:v>256.74127299998798</c:v>
                </c:pt>
                <c:pt idx="77162">
                  <c:v>256.74249800022102</c:v>
                </c:pt>
                <c:pt idx="77163">
                  <c:v>256.74320899997798</c:v>
                </c:pt>
                <c:pt idx="77164">
                  <c:v>256.74363400003102</c:v>
                </c:pt>
                <c:pt idx="77165">
                  <c:v>256.74422800011598</c:v>
                </c:pt>
                <c:pt idx="77166">
                  <c:v>256.74547800008401</c:v>
                </c:pt>
                <c:pt idx="77167">
                  <c:v>256.74631499987203</c:v>
                </c:pt>
                <c:pt idx="77168">
                  <c:v>256.76031800003301</c:v>
                </c:pt>
                <c:pt idx="77169">
                  <c:v>256.765516000086</c:v>
                </c:pt>
                <c:pt idx="77170">
                  <c:v>256.76586300005499</c:v>
                </c:pt>
                <c:pt idx="77171">
                  <c:v>256.766364000213</c:v>
                </c:pt>
                <c:pt idx="77172">
                  <c:v>256.76678699983302</c:v>
                </c:pt>
                <c:pt idx="77173">
                  <c:v>256.77198999983301</c:v>
                </c:pt>
                <c:pt idx="77174">
                  <c:v>256.77807900001403</c:v>
                </c:pt>
                <c:pt idx="77175">
                  <c:v>256.77879800014097</c:v>
                </c:pt>
                <c:pt idx="77176">
                  <c:v>256.78005600002501</c:v>
                </c:pt>
                <c:pt idx="77177">
                  <c:v>256.780953000088</c:v>
                </c:pt>
                <c:pt idx="77178">
                  <c:v>256.785829999898</c:v>
                </c:pt>
                <c:pt idx="77179">
                  <c:v>256.786465000004</c:v>
                </c:pt>
                <c:pt idx="77180">
                  <c:v>256.787700000131</c:v>
                </c:pt>
                <c:pt idx="77181">
                  <c:v>256.78853199997297</c:v>
                </c:pt>
                <c:pt idx="77182">
                  <c:v>256.79086299987802</c:v>
                </c:pt>
                <c:pt idx="77183">
                  <c:v>256.79142399985699</c:v>
                </c:pt>
                <c:pt idx="77184">
                  <c:v>256.79257999991</c:v>
                </c:pt>
                <c:pt idx="77185">
                  <c:v>256.79335399990998</c:v>
                </c:pt>
                <c:pt idx="77186">
                  <c:v>256.81630000008198</c:v>
                </c:pt>
                <c:pt idx="77187">
                  <c:v>256.84321900007399</c:v>
                </c:pt>
                <c:pt idx="77188">
                  <c:v>256.84445800015902</c:v>
                </c:pt>
                <c:pt idx="77189">
                  <c:v>256.84514200020197</c:v>
                </c:pt>
                <c:pt idx="77190">
                  <c:v>256.85016399984301</c:v>
                </c:pt>
                <c:pt idx="77191">
                  <c:v>256.86662899988698</c:v>
                </c:pt>
                <c:pt idx="77192">
                  <c:v>256.871212000078</c:v>
                </c:pt>
                <c:pt idx="77193">
                  <c:v>256.871752999813</c:v>
                </c:pt>
                <c:pt idx="77194">
                  <c:v>256.87267100011002</c:v>
                </c:pt>
                <c:pt idx="77195">
                  <c:v>256.874012000025</c:v>
                </c:pt>
                <c:pt idx="77196">
                  <c:v>256.88060699985704</c:v>
                </c:pt>
                <c:pt idx="77197">
                  <c:v>256.88118400012098</c:v>
                </c:pt>
                <c:pt idx="77198">
                  <c:v>256.88230900004697</c:v>
                </c:pt>
                <c:pt idx="77199">
                  <c:v>256.883070000185</c:v>
                </c:pt>
                <c:pt idx="77200">
                  <c:v>256.88500900014299</c:v>
                </c:pt>
                <c:pt idx="77201">
                  <c:v>256.88560700018502</c:v>
                </c:pt>
                <c:pt idx="77202">
                  <c:v>256.88673500007997</c:v>
                </c:pt>
                <c:pt idx="77203">
                  <c:v>256.887592000111</c:v>
                </c:pt>
                <c:pt idx="77204">
                  <c:v>256.889793000027</c:v>
                </c:pt>
                <c:pt idx="77205">
                  <c:v>256.89014999989001</c:v>
                </c:pt>
                <c:pt idx="77206">
                  <c:v>256.89079299991101</c:v>
                </c:pt>
                <c:pt idx="77207">
                  <c:v>256.89129800002701</c:v>
                </c:pt>
                <c:pt idx="77208">
                  <c:v>256.932617000074</c:v>
                </c:pt>
                <c:pt idx="77209">
                  <c:v>256.93292999994799</c:v>
                </c:pt>
                <c:pt idx="77210">
                  <c:v>256.93347100013801</c:v>
                </c:pt>
                <c:pt idx="77211">
                  <c:v>256.933583999853</c:v>
                </c:pt>
                <c:pt idx="77212">
                  <c:v>256.934167000054</c:v>
                </c:pt>
                <c:pt idx="77213">
                  <c:v>256.93572899990602</c:v>
                </c:pt>
                <c:pt idx="77214">
                  <c:v>256.94339099982199</c:v>
                </c:pt>
                <c:pt idx="77215">
                  <c:v>256.94814600001297</c:v>
                </c:pt>
                <c:pt idx="77216">
                  <c:v>256.94879799993902</c:v>
                </c:pt>
                <c:pt idx="77217">
                  <c:v>256.95003999999199</c:v>
                </c:pt>
                <c:pt idx="77218">
                  <c:v>256.95087499980201</c:v>
                </c:pt>
                <c:pt idx="77219">
                  <c:v>256.978500000059</c:v>
                </c:pt>
                <c:pt idx="77220">
                  <c:v>256.97933299989</c:v>
                </c:pt>
                <c:pt idx="77221">
                  <c:v>256.98712900020797</c:v>
                </c:pt>
                <c:pt idx="77222">
                  <c:v>256.98783799998597</c:v>
                </c:pt>
                <c:pt idx="77223">
                  <c:v>256.98912699999698</c:v>
                </c:pt>
                <c:pt idx="77224">
                  <c:v>256.99009299978502</c:v>
                </c:pt>
                <c:pt idx="77225">
                  <c:v>256.99518100009197</c:v>
                </c:pt>
                <c:pt idx="77226">
                  <c:v>256.99581900016699</c:v>
                </c:pt>
                <c:pt idx="77227">
                  <c:v>256.99692099988101</c:v>
                </c:pt>
                <c:pt idx="77228">
                  <c:v>256.99771200015596</c:v>
                </c:pt>
                <c:pt idx="77229">
                  <c:v>257.01519399990497</c:v>
                </c:pt>
                <c:pt idx="77230">
                  <c:v>257.03872499980201</c:v>
                </c:pt>
                <c:pt idx="77231">
                  <c:v>257.04461399982301</c:v>
                </c:pt>
                <c:pt idx="77232">
                  <c:v>257.04511699996101</c:v>
                </c:pt>
                <c:pt idx="77233">
                  <c:v>257.04602299992899</c:v>
                </c:pt>
                <c:pt idx="77234">
                  <c:v>257.04669700007798</c:v>
                </c:pt>
                <c:pt idx="77235">
                  <c:v>257.04706299984502</c:v>
                </c:pt>
                <c:pt idx="77236">
                  <c:v>257.05142700007798</c:v>
                </c:pt>
                <c:pt idx="77237">
                  <c:v>257.05206800012002</c:v>
                </c:pt>
                <c:pt idx="77238">
                  <c:v>257.053215999803</c:v>
                </c:pt>
                <c:pt idx="77239">
                  <c:v>257.05434200017396</c:v>
                </c:pt>
                <c:pt idx="77240">
                  <c:v>257.05732500000499</c:v>
                </c:pt>
                <c:pt idx="77241">
                  <c:v>257.05798499984598</c:v>
                </c:pt>
                <c:pt idx="77242">
                  <c:v>257.05931499987798</c:v>
                </c:pt>
                <c:pt idx="77243">
                  <c:v>257.06028100012099</c:v>
                </c:pt>
                <c:pt idx="77244">
                  <c:v>257.06521700021699</c:v>
                </c:pt>
                <c:pt idx="77245">
                  <c:v>257.06591100015396</c:v>
                </c:pt>
                <c:pt idx="77246">
                  <c:v>257.067215000006</c:v>
                </c:pt>
                <c:pt idx="77247">
                  <c:v>257.06817099990002</c:v>
                </c:pt>
                <c:pt idx="77248">
                  <c:v>257.072142000197</c:v>
                </c:pt>
                <c:pt idx="77249">
                  <c:v>257.07269800022902</c:v>
                </c:pt>
                <c:pt idx="77250">
                  <c:v>257.07273899979498</c:v>
                </c:pt>
                <c:pt idx="77251">
                  <c:v>257.073302000208</c:v>
                </c:pt>
                <c:pt idx="77252">
                  <c:v>257.07397199994301</c:v>
                </c:pt>
                <c:pt idx="77253">
                  <c:v>257.07442800012302</c:v>
                </c:pt>
                <c:pt idx="77254">
                  <c:v>257.07476300021801</c:v>
                </c:pt>
                <c:pt idx="77255">
                  <c:v>257.075261999943</c:v>
                </c:pt>
                <c:pt idx="77256">
                  <c:v>257.08273300006101</c:v>
                </c:pt>
                <c:pt idx="77257">
                  <c:v>257.083062000219</c:v>
                </c:pt>
                <c:pt idx="77258">
                  <c:v>257.08364699994399</c:v>
                </c:pt>
                <c:pt idx="77259">
                  <c:v>257.08407299998703</c:v>
                </c:pt>
                <c:pt idx="77260">
                  <c:v>257.11691300011796</c:v>
                </c:pt>
                <c:pt idx="77261">
                  <c:v>257.11768400014898</c:v>
                </c:pt>
                <c:pt idx="77262">
                  <c:v>257.11902800003298</c:v>
                </c:pt>
                <c:pt idx="77263">
                  <c:v>257.11995700021299</c:v>
                </c:pt>
                <c:pt idx="77264">
                  <c:v>257.12471899987503</c:v>
                </c:pt>
                <c:pt idx="77265">
                  <c:v>257.12509999993898</c:v>
                </c:pt>
                <c:pt idx="77266">
                  <c:v>257.126795000203</c:v>
                </c:pt>
                <c:pt idx="77267">
                  <c:v>257.13879800014098</c:v>
                </c:pt>
                <c:pt idx="77268">
                  <c:v>257.14987199989901</c:v>
                </c:pt>
                <c:pt idx="77269">
                  <c:v>257.15365699988899</c:v>
                </c:pt>
                <c:pt idx="77270">
                  <c:v>257.156478000069</c:v>
                </c:pt>
                <c:pt idx="77271">
                  <c:v>257.15717999992097</c:v>
                </c:pt>
                <c:pt idx="77272">
                  <c:v>257.15778199992201</c:v>
                </c:pt>
                <c:pt idx="77273">
                  <c:v>257.15901800003797</c:v>
                </c:pt>
                <c:pt idx="77274">
                  <c:v>257.15996000007999</c:v>
                </c:pt>
                <c:pt idx="77275">
                  <c:v>257.160538999869</c:v>
                </c:pt>
                <c:pt idx="77276">
                  <c:v>257.16111900010202</c:v>
                </c:pt>
                <c:pt idx="77277">
                  <c:v>257.162422999954</c:v>
                </c:pt>
                <c:pt idx="77278">
                  <c:v>257.16328299995399</c:v>
                </c:pt>
                <c:pt idx="77279">
                  <c:v>257.18233799989304</c:v>
                </c:pt>
                <c:pt idx="77280">
                  <c:v>257.18299700019901</c:v>
                </c:pt>
                <c:pt idx="77281">
                  <c:v>257.18426100002</c:v>
                </c:pt>
                <c:pt idx="77282">
                  <c:v>257.184282999787</c:v>
                </c:pt>
                <c:pt idx="77283">
                  <c:v>257.18454500019999</c:v>
                </c:pt>
                <c:pt idx="77284">
                  <c:v>257.18515000016799</c:v>
                </c:pt>
                <c:pt idx="77285">
                  <c:v>257.18515200014701</c:v>
                </c:pt>
                <c:pt idx="77286">
                  <c:v>257.18562600013598</c:v>
                </c:pt>
                <c:pt idx="77287">
                  <c:v>257.19162499990398</c:v>
                </c:pt>
                <c:pt idx="77288">
                  <c:v>257.19234999996797</c:v>
                </c:pt>
                <c:pt idx="77289">
                  <c:v>257.19369699982002</c:v>
                </c:pt>
                <c:pt idx="77290">
                  <c:v>257.194594999873</c:v>
                </c:pt>
                <c:pt idx="77291">
                  <c:v>257.20279699998997</c:v>
                </c:pt>
                <c:pt idx="77292">
                  <c:v>257.20653000007502</c:v>
                </c:pt>
                <c:pt idx="77293">
                  <c:v>257.20714099998003</c:v>
                </c:pt>
                <c:pt idx="77294">
                  <c:v>257.20834599996999</c:v>
                </c:pt>
                <c:pt idx="77295">
                  <c:v>257.209120999959</c:v>
                </c:pt>
                <c:pt idx="77296">
                  <c:v>257.23229999994101</c:v>
                </c:pt>
                <c:pt idx="77297">
                  <c:v>257.23373299979301</c:v>
                </c:pt>
                <c:pt idx="77298">
                  <c:v>257.23436799989901</c:v>
                </c:pt>
                <c:pt idx="77299">
                  <c:v>257.23549099984604</c:v>
                </c:pt>
                <c:pt idx="77300">
                  <c:v>257.23625799991999</c:v>
                </c:pt>
                <c:pt idx="77301">
                  <c:v>257.238006000079</c:v>
                </c:pt>
                <c:pt idx="77302">
                  <c:v>257.238492999931</c:v>
                </c:pt>
                <c:pt idx="77303">
                  <c:v>257.23893499980397</c:v>
                </c:pt>
                <c:pt idx="77304">
                  <c:v>257.23947300002601</c:v>
                </c:pt>
                <c:pt idx="77305">
                  <c:v>257.23973100002598</c:v>
                </c:pt>
                <c:pt idx="77306">
                  <c:v>257.24013699982601</c:v>
                </c:pt>
                <c:pt idx="77307">
                  <c:v>257.24032100015302</c:v>
                </c:pt>
                <c:pt idx="77308">
                  <c:v>257.24143800016401</c:v>
                </c:pt>
                <c:pt idx="77309">
                  <c:v>257.24239500004802</c:v>
                </c:pt>
                <c:pt idx="77310">
                  <c:v>257.24567899987898</c:v>
                </c:pt>
                <c:pt idx="77311">
                  <c:v>257.257568000113</c:v>
                </c:pt>
                <c:pt idx="77312">
                  <c:v>257.25962500018699</c:v>
                </c:pt>
                <c:pt idx="77313">
                  <c:v>257.28441899991498</c:v>
                </c:pt>
                <c:pt idx="77314">
                  <c:v>257.28514000002099</c:v>
                </c:pt>
                <c:pt idx="77315">
                  <c:v>257.28577300014803</c:v>
                </c:pt>
                <c:pt idx="77316">
                  <c:v>257.28591100005298</c:v>
                </c:pt>
                <c:pt idx="77317">
                  <c:v>257.28632399977801</c:v>
                </c:pt>
                <c:pt idx="77318">
                  <c:v>257.28639299995803</c:v>
                </c:pt>
                <c:pt idx="77319">
                  <c:v>257.28734899985199</c:v>
                </c:pt>
                <c:pt idx="77320">
                  <c:v>257.287351999821</c:v>
                </c:pt>
                <c:pt idx="77321">
                  <c:v>257.28781499992601</c:v>
                </c:pt>
                <c:pt idx="77322">
                  <c:v>257.28819699997899</c:v>
                </c:pt>
                <c:pt idx="77323">
                  <c:v>257.30672800000303</c:v>
                </c:pt>
                <c:pt idx="77324">
                  <c:v>257.31408799993</c:v>
                </c:pt>
                <c:pt idx="77325">
                  <c:v>257.31454300012001</c:v>
                </c:pt>
                <c:pt idx="77326">
                  <c:v>257.31534099986601</c:v>
                </c:pt>
                <c:pt idx="77327">
                  <c:v>257.31590699979199</c:v>
                </c:pt>
                <c:pt idx="77328">
                  <c:v>257.32769200021698</c:v>
                </c:pt>
                <c:pt idx="77329">
                  <c:v>257.35736500018902</c:v>
                </c:pt>
                <c:pt idx="77330">
                  <c:v>257.36014599988204</c:v>
                </c:pt>
                <c:pt idx="77331">
                  <c:v>257.360833999882</c:v>
                </c:pt>
                <c:pt idx="77332">
                  <c:v>257.36145900009399</c:v>
                </c:pt>
                <c:pt idx="77333">
                  <c:v>257.36262400005199</c:v>
                </c:pt>
                <c:pt idx="77334">
                  <c:v>257.36303800022102</c:v>
                </c:pt>
                <c:pt idx="77335">
                  <c:v>257.363464999798</c:v>
                </c:pt>
                <c:pt idx="77336">
                  <c:v>257.366456999989</c:v>
                </c:pt>
                <c:pt idx="77337">
                  <c:v>257.36714399999897</c:v>
                </c:pt>
                <c:pt idx="77338">
                  <c:v>257.36826299998899</c:v>
                </c:pt>
                <c:pt idx="77339">
                  <c:v>257.36904499990402</c:v>
                </c:pt>
                <c:pt idx="77340">
                  <c:v>257.39382199981202</c:v>
                </c:pt>
                <c:pt idx="77341">
                  <c:v>257.39442699978002</c:v>
                </c:pt>
                <c:pt idx="77342">
                  <c:v>257.39566499987598</c:v>
                </c:pt>
                <c:pt idx="77343">
                  <c:v>257.39636600019298</c:v>
                </c:pt>
                <c:pt idx="77344">
                  <c:v>257.41303299992001</c:v>
                </c:pt>
                <c:pt idx="77345">
                  <c:v>257.41536399982499</c:v>
                </c:pt>
                <c:pt idx="77346">
                  <c:v>257.41601199979402</c:v>
                </c:pt>
                <c:pt idx="77347">
                  <c:v>257.41724999988901</c:v>
                </c:pt>
                <c:pt idx="77348">
                  <c:v>257.41808900011102</c:v>
                </c:pt>
                <c:pt idx="77349">
                  <c:v>257.43228300007098</c:v>
                </c:pt>
                <c:pt idx="77350">
                  <c:v>257.432306999817</c:v>
                </c:pt>
                <c:pt idx="77351">
                  <c:v>257.43290099990099</c:v>
                </c:pt>
                <c:pt idx="77352">
                  <c:v>257.43390500019802</c:v>
                </c:pt>
                <c:pt idx="77353">
                  <c:v>257.43474299997598</c:v>
                </c:pt>
                <c:pt idx="77354">
                  <c:v>257.43519099978499</c:v>
                </c:pt>
                <c:pt idx="77355">
                  <c:v>257.435822999923</c:v>
                </c:pt>
                <c:pt idx="77356">
                  <c:v>257.43715099997598</c:v>
                </c:pt>
                <c:pt idx="77357">
                  <c:v>257.43803800014501</c:v>
                </c:pt>
                <c:pt idx="77358">
                  <c:v>257.45922299984102</c:v>
                </c:pt>
                <c:pt idx="77359">
                  <c:v>257.467486000223</c:v>
                </c:pt>
                <c:pt idx="77360">
                  <c:v>257.50088299992001</c:v>
                </c:pt>
                <c:pt idx="77361">
                  <c:v>257.50223800014203</c:v>
                </c:pt>
                <c:pt idx="77362">
                  <c:v>257.50285200001599</c:v>
                </c:pt>
                <c:pt idx="77363">
                  <c:v>257.50308899978302</c:v>
                </c:pt>
                <c:pt idx="77364">
                  <c:v>257.50324599994201</c:v>
                </c:pt>
                <c:pt idx="77365">
                  <c:v>257.50392500003699</c:v>
                </c:pt>
                <c:pt idx="77366">
                  <c:v>257.503980999899</c:v>
                </c:pt>
                <c:pt idx="77367">
                  <c:v>257.50484699983599</c:v>
                </c:pt>
                <c:pt idx="77368">
                  <c:v>257.50506699978303</c:v>
                </c:pt>
                <c:pt idx="77369">
                  <c:v>257.50624700003704</c:v>
                </c:pt>
                <c:pt idx="77370">
                  <c:v>257.52471399982801</c:v>
                </c:pt>
                <c:pt idx="77371">
                  <c:v>257.52547199999697</c:v>
                </c:pt>
                <c:pt idx="77372">
                  <c:v>257.526535000124</c:v>
                </c:pt>
                <c:pt idx="77373">
                  <c:v>257.52672599992297</c:v>
                </c:pt>
                <c:pt idx="77374">
                  <c:v>257.52722000015598</c:v>
                </c:pt>
                <c:pt idx="77375">
                  <c:v>257.52773600015598</c:v>
                </c:pt>
                <c:pt idx="77376">
                  <c:v>257.528498999818</c:v>
                </c:pt>
                <c:pt idx="77377">
                  <c:v>257.52940199981799</c:v>
                </c:pt>
                <c:pt idx="77378">
                  <c:v>257.53115699990298</c:v>
                </c:pt>
                <c:pt idx="77379">
                  <c:v>257.53186100018797</c:v>
                </c:pt>
                <c:pt idx="77380">
                  <c:v>257.53306300020898</c:v>
                </c:pt>
                <c:pt idx="77381">
                  <c:v>257.533885000157</c:v>
                </c:pt>
                <c:pt idx="77382">
                  <c:v>257.558720999895</c:v>
                </c:pt>
                <c:pt idx="77383">
                  <c:v>257.559231999948</c:v>
                </c:pt>
                <c:pt idx="77384">
                  <c:v>257.56003400010701</c:v>
                </c:pt>
                <c:pt idx="77385">
                  <c:v>257.56093300014902</c:v>
                </c:pt>
                <c:pt idx="77386">
                  <c:v>257.56960899980101</c:v>
                </c:pt>
                <c:pt idx="77387">
                  <c:v>257.57030100021399</c:v>
                </c:pt>
                <c:pt idx="77388">
                  <c:v>257.571706999897</c:v>
                </c:pt>
                <c:pt idx="77389">
                  <c:v>257.57265499987597</c:v>
                </c:pt>
                <c:pt idx="77390">
                  <c:v>257.58105600016199</c:v>
                </c:pt>
                <c:pt idx="77391">
                  <c:v>257.581364000088</c:v>
                </c:pt>
                <c:pt idx="77392">
                  <c:v>257.58197200002502</c:v>
                </c:pt>
                <c:pt idx="77393">
                  <c:v>257.583041000089</c:v>
                </c:pt>
                <c:pt idx="77394">
                  <c:v>257.583810000141</c:v>
                </c:pt>
                <c:pt idx="77395">
                  <c:v>257.58877899988801</c:v>
                </c:pt>
                <c:pt idx="77396">
                  <c:v>257.58941999993101</c:v>
                </c:pt>
                <c:pt idx="77397">
                  <c:v>257.59049399994097</c:v>
                </c:pt>
                <c:pt idx="77398">
                  <c:v>257.59128900017396</c:v>
                </c:pt>
                <c:pt idx="77399">
                  <c:v>257.59895600003802</c:v>
                </c:pt>
                <c:pt idx="77400">
                  <c:v>257.59929200012203</c:v>
                </c:pt>
                <c:pt idx="77401">
                  <c:v>257.60198299985797</c:v>
                </c:pt>
                <c:pt idx="77402">
                  <c:v>257.60528099999601</c:v>
                </c:pt>
                <c:pt idx="77403">
                  <c:v>257.60580799987997</c:v>
                </c:pt>
                <c:pt idx="77404">
                  <c:v>257.61171900012403</c:v>
                </c:pt>
                <c:pt idx="77405">
                  <c:v>257.612522999806</c:v>
                </c:pt>
                <c:pt idx="77406">
                  <c:v>257.613906000187</c:v>
                </c:pt>
                <c:pt idx="77407">
                  <c:v>257.61489400019803</c:v>
                </c:pt>
                <c:pt idx="77408">
                  <c:v>257.62383700020996</c:v>
                </c:pt>
                <c:pt idx="77409">
                  <c:v>257.62443699977598</c:v>
                </c:pt>
                <c:pt idx="77410">
                  <c:v>257.62562399995602</c:v>
                </c:pt>
                <c:pt idx="77411">
                  <c:v>257.62635499995599</c:v>
                </c:pt>
                <c:pt idx="77412">
                  <c:v>257.62707400008298</c:v>
                </c:pt>
                <c:pt idx="77413">
                  <c:v>257.62735899979799</c:v>
                </c:pt>
                <c:pt idx="77414">
                  <c:v>257.62764899991402</c:v>
                </c:pt>
                <c:pt idx="77415">
                  <c:v>257.628268000189</c:v>
                </c:pt>
                <c:pt idx="77416">
                  <c:v>257.62875700002002</c:v>
                </c:pt>
                <c:pt idx="77417">
                  <c:v>257.63136200021103</c:v>
                </c:pt>
                <c:pt idx="77418">
                  <c:v>257.63937100009503</c:v>
                </c:pt>
                <c:pt idx="77419">
                  <c:v>257.647931000065</c:v>
                </c:pt>
                <c:pt idx="77420">
                  <c:v>257.67853900015302</c:v>
                </c:pt>
                <c:pt idx="77421">
                  <c:v>257.67863100008901</c:v>
                </c:pt>
                <c:pt idx="77422">
                  <c:v>257.67920899988798</c:v>
                </c:pt>
                <c:pt idx="77423">
                  <c:v>257.68045299992002</c:v>
                </c:pt>
                <c:pt idx="77424">
                  <c:v>257.68133900009997</c:v>
                </c:pt>
                <c:pt idx="77425">
                  <c:v>257.68156599997297</c:v>
                </c:pt>
                <c:pt idx="77426">
                  <c:v>257.68371100002599</c:v>
                </c:pt>
                <c:pt idx="77427">
                  <c:v>257.68802699985798</c:v>
                </c:pt>
                <c:pt idx="77428">
                  <c:v>257.69453700013401</c:v>
                </c:pt>
                <c:pt idx="77429">
                  <c:v>257.69519300001701</c:v>
                </c:pt>
                <c:pt idx="77430">
                  <c:v>257.69651400014402</c:v>
                </c:pt>
                <c:pt idx="77431">
                  <c:v>257.69652999997498</c:v>
                </c:pt>
                <c:pt idx="77432">
                  <c:v>257.69738799999601</c:v>
                </c:pt>
                <c:pt idx="77433">
                  <c:v>257.70646099999698</c:v>
                </c:pt>
                <c:pt idx="77434">
                  <c:v>257.71033199998703</c:v>
                </c:pt>
                <c:pt idx="77435">
                  <c:v>257.72728499987301</c:v>
                </c:pt>
                <c:pt idx="77436">
                  <c:v>257.727803999841</c:v>
                </c:pt>
                <c:pt idx="77437">
                  <c:v>257.72877799999998</c:v>
                </c:pt>
                <c:pt idx="77438">
                  <c:v>257.72959599999001</c:v>
                </c:pt>
                <c:pt idx="77439">
                  <c:v>257.73211100022303</c:v>
                </c:pt>
                <c:pt idx="77440">
                  <c:v>257.73272600008499</c:v>
                </c:pt>
                <c:pt idx="77441">
                  <c:v>257.73382299985298</c:v>
                </c:pt>
                <c:pt idx="77442">
                  <c:v>257.734705000075</c:v>
                </c:pt>
                <c:pt idx="77443">
                  <c:v>257.74500599982201</c:v>
                </c:pt>
                <c:pt idx="77444">
                  <c:v>257.75398099994999</c:v>
                </c:pt>
                <c:pt idx="77445">
                  <c:v>257.75437999982302</c:v>
                </c:pt>
                <c:pt idx="77446">
                  <c:v>257.75506599984499</c:v>
                </c:pt>
                <c:pt idx="77447">
                  <c:v>257.75586800000303</c:v>
                </c:pt>
                <c:pt idx="77448">
                  <c:v>257.76083700020502</c:v>
                </c:pt>
                <c:pt idx="77449">
                  <c:v>257.79412200017697</c:v>
                </c:pt>
                <c:pt idx="77450">
                  <c:v>257.79479899983903</c:v>
                </c:pt>
                <c:pt idx="77451">
                  <c:v>257.79616099998702</c:v>
                </c:pt>
                <c:pt idx="77452">
                  <c:v>257.79705200011398</c:v>
                </c:pt>
                <c:pt idx="77453">
                  <c:v>257.80610799983998</c:v>
                </c:pt>
                <c:pt idx="77454">
                  <c:v>257.81785400022198</c:v>
                </c:pt>
                <c:pt idx="77455">
                  <c:v>257.81846800009504</c:v>
                </c:pt>
                <c:pt idx="77456">
                  <c:v>257.81958500010603</c:v>
                </c:pt>
                <c:pt idx="77457">
                  <c:v>257.82042399987398</c:v>
                </c:pt>
                <c:pt idx="77458">
                  <c:v>257.83132600008599</c:v>
                </c:pt>
                <c:pt idx="77459">
                  <c:v>257.831886000076</c:v>
                </c:pt>
                <c:pt idx="77460">
                  <c:v>257.83307199981203</c:v>
                </c:pt>
                <c:pt idx="77461">
                  <c:v>257.83381800010801</c:v>
                </c:pt>
                <c:pt idx="77462">
                  <c:v>257.838910999907</c:v>
                </c:pt>
                <c:pt idx="77463">
                  <c:v>257.83955899987598</c:v>
                </c:pt>
                <c:pt idx="77464">
                  <c:v>257.84081800020402</c:v>
                </c:pt>
                <c:pt idx="77465">
                  <c:v>257.84169899998199</c:v>
                </c:pt>
                <c:pt idx="77466">
                  <c:v>257.852288999856</c:v>
                </c:pt>
                <c:pt idx="77467">
                  <c:v>257.85321200009997</c:v>
                </c:pt>
                <c:pt idx="77468">
                  <c:v>257.85826699984602</c:v>
                </c:pt>
                <c:pt idx="77469">
                  <c:v>257.859011000164</c:v>
                </c:pt>
                <c:pt idx="77470">
                  <c:v>257.86044599999497</c:v>
                </c:pt>
                <c:pt idx="77471">
                  <c:v>257.861509000122</c:v>
                </c:pt>
                <c:pt idx="77472">
                  <c:v>257.86255499997401</c:v>
                </c:pt>
                <c:pt idx="77473">
                  <c:v>257.862903999921</c:v>
                </c:pt>
                <c:pt idx="77474">
                  <c:v>257.86341200000601</c:v>
                </c:pt>
                <c:pt idx="77475">
                  <c:v>257.86362899998397</c:v>
                </c:pt>
                <c:pt idx="77476">
                  <c:v>257.86411099988896</c:v>
                </c:pt>
                <c:pt idx="77477">
                  <c:v>257.864125000196</c:v>
                </c:pt>
                <c:pt idx="77478">
                  <c:v>257.86528900016401</c:v>
                </c:pt>
                <c:pt idx="77479">
                  <c:v>257.866074000048</c:v>
                </c:pt>
                <c:pt idx="77480">
                  <c:v>257.86668099999497</c:v>
                </c:pt>
                <c:pt idx="77481">
                  <c:v>257.86706799999502</c:v>
                </c:pt>
                <c:pt idx="77482">
                  <c:v>257.86781699980503</c:v>
                </c:pt>
                <c:pt idx="77483">
                  <c:v>257.86839100010098</c:v>
                </c:pt>
                <c:pt idx="77484">
                  <c:v>257.87072299999602</c:v>
                </c:pt>
                <c:pt idx="77485">
                  <c:v>257.87537099995399</c:v>
                </c:pt>
                <c:pt idx="77486">
                  <c:v>257.87571999990098</c:v>
                </c:pt>
                <c:pt idx="77487">
                  <c:v>257.87653899987998</c:v>
                </c:pt>
                <c:pt idx="77488">
                  <c:v>257.87706199980596</c:v>
                </c:pt>
                <c:pt idx="77489">
                  <c:v>257.88417700004999</c:v>
                </c:pt>
                <c:pt idx="77490">
                  <c:v>257.88967500011398</c:v>
                </c:pt>
                <c:pt idx="77491">
                  <c:v>257.89033699993502</c:v>
                </c:pt>
                <c:pt idx="77492">
                  <c:v>257.89168600021998</c:v>
                </c:pt>
                <c:pt idx="77493">
                  <c:v>257.892615999935</c:v>
                </c:pt>
                <c:pt idx="77494">
                  <c:v>257.90137700005198</c:v>
                </c:pt>
                <c:pt idx="77495">
                  <c:v>257.904354999936</c:v>
                </c:pt>
                <c:pt idx="77496">
                  <c:v>257.90506900011599</c:v>
                </c:pt>
                <c:pt idx="77497">
                  <c:v>257.90549800012701</c:v>
                </c:pt>
                <c:pt idx="77498">
                  <c:v>257.90632200005297</c:v>
                </c:pt>
                <c:pt idx="77499">
                  <c:v>257.90691600013804</c:v>
                </c:pt>
                <c:pt idx="77500">
                  <c:v>257.92885200007703</c:v>
                </c:pt>
                <c:pt idx="77501">
                  <c:v>257.944447000227</c:v>
                </c:pt>
                <c:pt idx="77502">
                  <c:v>257.95225899992101</c:v>
                </c:pt>
                <c:pt idx="77503">
                  <c:v>257.95276799999499</c:v>
                </c:pt>
                <c:pt idx="77504">
                  <c:v>257.95348400015399</c:v>
                </c:pt>
                <c:pt idx="77505">
                  <c:v>257.95406199995301</c:v>
                </c:pt>
                <c:pt idx="77506">
                  <c:v>257.95806399992199</c:v>
                </c:pt>
                <c:pt idx="77507">
                  <c:v>257.96570400007101</c:v>
                </c:pt>
                <c:pt idx="77508">
                  <c:v>257.96632399987999</c:v>
                </c:pt>
                <c:pt idx="77509">
                  <c:v>257.96639800000702</c:v>
                </c:pt>
                <c:pt idx="77510">
                  <c:v>257.96773799993298</c:v>
                </c:pt>
                <c:pt idx="77511">
                  <c:v>257.96910000008199</c:v>
                </c:pt>
                <c:pt idx="77512">
                  <c:v>257.97093600021901</c:v>
                </c:pt>
                <c:pt idx="77513">
                  <c:v>257.97344800002901</c:v>
                </c:pt>
                <c:pt idx="77514">
                  <c:v>257.97415999977602</c:v>
                </c:pt>
                <c:pt idx="77515">
                  <c:v>257.97446500018799</c:v>
                </c:pt>
                <c:pt idx="77516">
                  <c:v>257.97536900017803</c:v>
                </c:pt>
                <c:pt idx="77517">
                  <c:v>257.97617399985</c:v>
                </c:pt>
                <c:pt idx="77518">
                  <c:v>258.01647400021403</c:v>
                </c:pt>
                <c:pt idx="77519">
                  <c:v>258.02418000012</c:v>
                </c:pt>
                <c:pt idx="77520">
                  <c:v>258.04115299979401</c:v>
                </c:pt>
                <c:pt idx="77521">
                  <c:v>258.04380099998502</c:v>
                </c:pt>
                <c:pt idx="77522">
                  <c:v>258.04432299992101</c:v>
                </c:pt>
                <c:pt idx="77523">
                  <c:v>258.045293000122</c:v>
                </c:pt>
                <c:pt idx="77524">
                  <c:v>258.04607000009099</c:v>
                </c:pt>
                <c:pt idx="77525">
                  <c:v>258.04643599985798</c:v>
                </c:pt>
                <c:pt idx="77526">
                  <c:v>258.047021000038</c:v>
                </c:pt>
                <c:pt idx="77527">
                  <c:v>258.04824299984801</c:v>
                </c:pt>
                <c:pt idx="77528">
                  <c:v>258.04846500022899</c:v>
                </c:pt>
                <c:pt idx="77529">
                  <c:v>258.04898200021802</c:v>
                </c:pt>
                <c:pt idx="77530">
                  <c:v>258.04901799983702</c:v>
                </c:pt>
                <c:pt idx="77531">
                  <c:v>258.04991399991098</c:v>
                </c:pt>
                <c:pt idx="77532">
                  <c:v>258.05053900012297</c:v>
                </c:pt>
                <c:pt idx="77533">
                  <c:v>258.057114000166</c:v>
                </c:pt>
                <c:pt idx="77534">
                  <c:v>258.05776400011302</c:v>
                </c:pt>
                <c:pt idx="77535">
                  <c:v>258.058979999987</c:v>
                </c:pt>
                <c:pt idx="77536">
                  <c:v>258.05984299995498</c:v>
                </c:pt>
                <c:pt idx="77537">
                  <c:v>258.06565199991303</c:v>
                </c:pt>
                <c:pt idx="77538">
                  <c:v>258.06635500020997</c:v>
                </c:pt>
                <c:pt idx="77539">
                  <c:v>258.06663799994499</c:v>
                </c:pt>
                <c:pt idx="77540">
                  <c:v>258.067402000051</c:v>
                </c:pt>
                <c:pt idx="77541">
                  <c:v>258.06792000003003</c:v>
                </c:pt>
                <c:pt idx="77542">
                  <c:v>258.06852400000901</c:v>
                </c:pt>
                <c:pt idx="77543">
                  <c:v>258.06890500007199</c:v>
                </c:pt>
                <c:pt idx="77544">
                  <c:v>258.06977999991398</c:v>
                </c:pt>
                <c:pt idx="77545">
                  <c:v>258.08539499985199</c:v>
                </c:pt>
                <c:pt idx="77546">
                  <c:v>258.08580200009601</c:v>
                </c:pt>
                <c:pt idx="77547">
                  <c:v>258.086521000223</c:v>
                </c:pt>
                <c:pt idx="77548">
                  <c:v>258.08705500003202</c:v>
                </c:pt>
                <c:pt idx="77549">
                  <c:v>258.090541000001</c:v>
                </c:pt>
                <c:pt idx="77550">
                  <c:v>258.09942600017098</c:v>
                </c:pt>
                <c:pt idx="77551">
                  <c:v>258.112146999792</c:v>
                </c:pt>
                <c:pt idx="77552">
                  <c:v>258.11292300022598</c:v>
                </c:pt>
                <c:pt idx="77553">
                  <c:v>258.11460000022601</c:v>
                </c:pt>
                <c:pt idx="77554">
                  <c:v>258.12559299993103</c:v>
                </c:pt>
                <c:pt idx="77555">
                  <c:v>258.12611999981499</c:v>
                </c:pt>
                <c:pt idx="77556">
                  <c:v>258.12644600000499</c:v>
                </c:pt>
                <c:pt idx="77557">
                  <c:v>258.12707100021697</c:v>
                </c:pt>
                <c:pt idx="77558">
                  <c:v>258.127072000206</c:v>
                </c:pt>
                <c:pt idx="77559">
                  <c:v>258.127440999942</c:v>
                </c:pt>
                <c:pt idx="77560">
                  <c:v>258.12788800021701</c:v>
                </c:pt>
                <c:pt idx="77561">
                  <c:v>258.12823800015303</c:v>
                </c:pt>
                <c:pt idx="77562">
                  <c:v>258.129086999815</c:v>
                </c:pt>
                <c:pt idx="77563">
                  <c:v>258.14956400017701</c:v>
                </c:pt>
                <c:pt idx="77564">
                  <c:v>258.15012000020903</c:v>
                </c:pt>
                <c:pt idx="77565">
                  <c:v>258.15098900011401</c:v>
                </c:pt>
                <c:pt idx="77566">
                  <c:v>258.15162199978602</c:v>
                </c:pt>
                <c:pt idx="77567">
                  <c:v>258.15966700019897</c:v>
                </c:pt>
                <c:pt idx="77568">
                  <c:v>258.17879899977896</c:v>
                </c:pt>
                <c:pt idx="77569">
                  <c:v>258.190092999939</c:v>
                </c:pt>
                <c:pt idx="77570">
                  <c:v>258.19385000022498</c:v>
                </c:pt>
                <c:pt idx="77571">
                  <c:v>258.200752999982</c:v>
                </c:pt>
                <c:pt idx="77572">
                  <c:v>258.21392399984603</c:v>
                </c:pt>
                <c:pt idx="77573">
                  <c:v>258.21457099982501</c:v>
                </c:pt>
                <c:pt idx="77574">
                  <c:v>258.21586600022698</c:v>
                </c:pt>
                <c:pt idx="77575">
                  <c:v>258.21683200001598</c:v>
                </c:pt>
                <c:pt idx="77576">
                  <c:v>258.25305699981902</c:v>
                </c:pt>
                <c:pt idx="77577">
                  <c:v>258.25361599981903</c:v>
                </c:pt>
                <c:pt idx="77578">
                  <c:v>258.25456099983001</c:v>
                </c:pt>
                <c:pt idx="77579">
                  <c:v>258.25529599978796</c:v>
                </c:pt>
                <c:pt idx="77580">
                  <c:v>258.25808499985197</c:v>
                </c:pt>
                <c:pt idx="77581">
                  <c:v>258.25877399984103</c:v>
                </c:pt>
                <c:pt idx="77582">
                  <c:v>258.260020999841</c:v>
                </c:pt>
                <c:pt idx="77583">
                  <c:v>258.260923999841</c:v>
                </c:pt>
                <c:pt idx="77584">
                  <c:v>258.27871699993898</c:v>
                </c:pt>
                <c:pt idx="77585">
                  <c:v>258.27939000009701</c:v>
                </c:pt>
                <c:pt idx="77586">
                  <c:v>258.28065499990697</c:v>
                </c:pt>
                <c:pt idx="77587">
                  <c:v>258.28154400005496</c:v>
                </c:pt>
                <c:pt idx="77588">
                  <c:v>258.29172300018399</c:v>
                </c:pt>
                <c:pt idx="77589">
                  <c:v>258.30230500014198</c:v>
                </c:pt>
                <c:pt idx="77590">
                  <c:v>258.30306999978302</c:v>
                </c:pt>
                <c:pt idx="77591">
                  <c:v>258.30434899989899</c:v>
                </c:pt>
                <c:pt idx="77592">
                  <c:v>258.305278000079</c:v>
                </c:pt>
                <c:pt idx="77593">
                  <c:v>258.32002200013397</c:v>
                </c:pt>
                <c:pt idx="77594">
                  <c:v>258.33263000004001</c:v>
                </c:pt>
                <c:pt idx="77595">
                  <c:v>258.333269000104</c:v>
                </c:pt>
                <c:pt idx="77596">
                  <c:v>258.33457199996701</c:v>
                </c:pt>
                <c:pt idx="77597">
                  <c:v>258.33546700005098</c:v>
                </c:pt>
                <c:pt idx="77598">
                  <c:v>258.33902500016802</c:v>
                </c:pt>
                <c:pt idx="77599">
                  <c:v>258.339058999808</c:v>
                </c:pt>
                <c:pt idx="77600">
                  <c:v>258.33967500011499</c:v>
                </c:pt>
                <c:pt idx="77601">
                  <c:v>258.340943999883</c:v>
                </c:pt>
                <c:pt idx="77602">
                  <c:v>258.34175099998902</c:v>
                </c:pt>
                <c:pt idx="77603">
                  <c:v>258.344984999894</c:v>
                </c:pt>
                <c:pt idx="77604">
                  <c:v>258.34558799988298</c:v>
                </c:pt>
                <c:pt idx="77605">
                  <c:v>258.34671800021101</c:v>
                </c:pt>
                <c:pt idx="77606">
                  <c:v>258.34759000008404</c:v>
                </c:pt>
                <c:pt idx="77607">
                  <c:v>258.34887300015902</c:v>
                </c:pt>
                <c:pt idx="77608">
                  <c:v>258.34954699985201</c:v>
                </c:pt>
                <c:pt idx="77609">
                  <c:v>258.35066099989399</c:v>
                </c:pt>
                <c:pt idx="77610">
                  <c:v>258.35101399979902</c:v>
                </c:pt>
                <c:pt idx="77611">
                  <c:v>258.351596000011</c:v>
                </c:pt>
                <c:pt idx="77612">
                  <c:v>258.35166600017999</c:v>
                </c:pt>
                <c:pt idx="77613">
                  <c:v>258.353007000096</c:v>
                </c:pt>
                <c:pt idx="77614">
                  <c:v>258.35336299996902</c:v>
                </c:pt>
                <c:pt idx="77615">
                  <c:v>258.35371499988401</c:v>
                </c:pt>
                <c:pt idx="77616">
                  <c:v>258.35395700005301</c:v>
                </c:pt>
                <c:pt idx="77617">
                  <c:v>258.354299000075</c:v>
                </c:pt>
                <c:pt idx="77618">
                  <c:v>258.35437300020197</c:v>
                </c:pt>
                <c:pt idx="77619">
                  <c:v>258.35469699995804</c:v>
                </c:pt>
                <c:pt idx="77620">
                  <c:v>258.35478499993701</c:v>
                </c:pt>
                <c:pt idx="77621">
                  <c:v>258.35553600018096</c:v>
                </c:pt>
                <c:pt idx="77622">
                  <c:v>258.35606300006401</c:v>
                </c:pt>
                <c:pt idx="77623">
                  <c:v>258.36111299986402</c:v>
                </c:pt>
                <c:pt idx="77624">
                  <c:v>258.36150599980101</c:v>
                </c:pt>
                <c:pt idx="77625">
                  <c:v>258.36226799992801</c:v>
                </c:pt>
                <c:pt idx="77626">
                  <c:v>258.36272000014998</c:v>
                </c:pt>
                <c:pt idx="77627">
                  <c:v>258.36805200014999</c:v>
                </c:pt>
                <c:pt idx="77628">
                  <c:v>258.37038500003399</c:v>
                </c:pt>
                <c:pt idx="77629">
                  <c:v>258.37553400015099</c:v>
                </c:pt>
                <c:pt idx="77630">
                  <c:v>258.376195999971</c:v>
                </c:pt>
                <c:pt idx="77631">
                  <c:v>258.377355999982</c:v>
                </c:pt>
                <c:pt idx="77632">
                  <c:v>258.37824900008803</c:v>
                </c:pt>
                <c:pt idx="77633">
                  <c:v>258.39049300020599</c:v>
                </c:pt>
                <c:pt idx="77634">
                  <c:v>258.391177999783</c:v>
                </c:pt>
                <c:pt idx="77635">
                  <c:v>258.39237899981498</c:v>
                </c:pt>
                <c:pt idx="77636">
                  <c:v>258.39370199992101</c:v>
                </c:pt>
                <c:pt idx="77637">
                  <c:v>258.401348999996</c:v>
                </c:pt>
                <c:pt idx="77638">
                  <c:v>258.40293900000597</c:v>
                </c:pt>
                <c:pt idx="77639">
                  <c:v>258.40761800009199</c:v>
                </c:pt>
                <c:pt idx="77640">
                  <c:v>258.40799700017601</c:v>
                </c:pt>
                <c:pt idx="77641">
                  <c:v>258.40866099997498</c:v>
                </c:pt>
                <c:pt idx="77642">
                  <c:v>258.409079000102</c:v>
                </c:pt>
                <c:pt idx="77643">
                  <c:v>258.41218100003903</c:v>
                </c:pt>
                <c:pt idx="77644">
                  <c:v>258.42183299982901</c:v>
                </c:pt>
                <c:pt idx="77645">
                  <c:v>258.42463500021</c:v>
                </c:pt>
                <c:pt idx="77646">
                  <c:v>258.42529400006197</c:v>
                </c:pt>
                <c:pt idx="77647">
                  <c:v>258.42648900015701</c:v>
                </c:pt>
                <c:pt idx="77648">
                  <c:v>258.42663499997701</c:v>
                </c:pt>
                <c:pt idx="77649">
                  <c:v>258.427317000041</c:v>
                </c:pt>
                <c:pt idx="77650">
                  <c:v>258.42744300007297</c:v>
                </c:pt>
                <c:pt idx="77651">
                  <c:v>258.42859900012598</c:v>
                </c:pt>
                <c:pt idx="77652">
                  <c:v>258.42932400018901</c:v>
                </c:pt>
                <c:pt idx="77653">
                  <c:v>258.42992800016799</c:v>
                </c:pt>
                <c:pt idx="77654">
                  <c:v>258.44487999984199</c:v>
                </c:pt>
                <c:pt idx="77655">
                  <c:v>258.464581000225</c:v>
                </c:pt>
                <c:pt idx="77656">
                  <c:v>258.478446000026</c:v>
                </c:pt>
                <c:pt idx="77657">
                  <c:v>258.48903699989</c:v>
                </c:pt>
                <c:pt idx="77658">
                  <c:v>258.48961200017499</c:v>
                </c:pt>
                <c:pt idx="77659">
                  <c:v>258.49055800017499</c:v>
                </c:pt>
                <c:pt idx="77660">
                  <c:v>258.49072299979497</c:v>
                </c:pt>
                <c:pt idx="77661">
                  <c:v>258.49097899981598</c:v>
                </c:pt>
                <c:pt idx="77662">
                  <c:v>258.49153199987899</c:v>
                </c:pt>
                <c:pt idx="77663">
                  <c:v>258.49172100015397</c:v>
                </c:pt>
                <c:pt idx="77664">
                  <c:v>258.49229000004897</c:v>
                </c:pt>
                <c:pt idx="77665">
                  <c:v>258.49661499978498</c:v>
                </c:pt>
                <c:pt idx="77666">
                  <c:v>258.49869000012399</c:v>
                </c:pt>
                <c:pt idx="77667">
                  <c:v>258.49918699987001</c:v>
                </c:pt>
                <c:pt idx="77668">
                  <c:v>258.50003499999701</c:v>
                </c:pt>
                <c:pt idx="77669">
                  <c:v>258.50019500012399</c:v>
                </c:pt>
                <c:pt idx="77670">
                  <c:v>258.50143700017702</c:v>
                </c:pt>
                <c:pt idx="77671">
                  <c:v>258.50158899993397</c:v>
                </c:pt>
                <c:pt idx="77672">
                  <c:v>258.50217800007101</c:v>
                </c:pt>
                <c:pt idx="77673">
                  <c:v>258.50233499977497</c:v>
                </c:pt>
                <c:pt idx="77674">
                  <c:v>258.50329600007097</c:v>
                </c:pt>
                <c:pt idx="77675">
                  <c:v>258.50344199989104</c:v>
                </c:pt>
                <c:pt idx="77676">
                  <c:v>258.50467600002901</c:v>
                </c:pt>
                <c:pt idx="77677">
                  <c:v>258.50489599997599</c:v>
                </c:pt>
                <c:pt idx="77678">
                  <c:v>258.50572499984901</c:v>
                </c:pt>
                <c:pt idx="77679">
                  <c:v>258.50587500008197</c:v>
                </c:pt>
                <c:pt idx="77680">
                  <c:v>258.50685100022002</c:v>
                </c:pt>
                <c:pt idx="77681">
                  <c:v>258.506998000029</c:v>
                </c:pt>
                <c:pt idx="77682">
                  <c:v>258.50771700015599</c:v>
                </c:pt>
                <c:pt idx="77683">
                  <c:v>258.507899000051</c:v>
                </c:pt>
                <c:pt idx="77684">
                  <c:v>258.50912099985999</c:v>
                </c:pt>
                <c:pt idx="77685">
                  <c:v>258.50918600008299</c:v>
                </c:pt>
                <c:pt idx="77686">
                  <c:v>258.50925399981799</c:v>
                </c:pt>
                <c:pt idx="77687">
                  <c:v>258.50932200000801</c:v>
                </c:pt>
                <c:pt idx="77688">
                  <c:v>258.50938399980799</c:v>
                </c:pt>
                <c:pt idx="77689">
                  <c:v>258.509450000019</c:v>
                </c:pt>
                <c:pt idx="77690">
                  <c:v>258.50951099982899</c:v>
                </c:pt>
                <c:pt idx="77691">
                  <c:v>258.50957700004</c:v>
                </c:pt>
                <c:pt idx="77692">
                  <c:v>258.50964099981798</c:v>
                </c:pt>
                <c:pt idx="77693">
                  <c:v>258.51017600007202</c:v>
                </c:pt>
                <c:pt idx="77694">
                  <c:v>258.51049499988198</c:v>
                </c:pt>
                <c:pt idx="77695">
                  <c:v>258.51079699987099</c:v>
                </c:pt>
                <c:pt idx="77696">
                  <c:v>258.51109899986102</c:v>
                </c:pt>
                <c:pt idx="77697">
                  <c:v>258.51139099995601</c:v>
                </c:pt>
                <c:pt idx="77698">
                  <c:v>258.51172700003997</c:v>
                </c:pt>
                <c:pt idx="77699">
                  <c:v>258.51209099982901</c:v>
                </c:pt>
                <c:pt idx="77700">
                  <c:v>258.51238499990302</c:v>
                </c:pt>
                <c:pt idx="77701">
                  <c:v>258.51267300004099</c:v>
                </c:pt>
                <c:pt idx="77702">
                  <c:v>258.51300000022002</c:v>
                </c:pt>
                <c:pt idx="77703">
                  <c:v>258.52537799983099</c:v>
                </c:pt>
                <c:pt idx="77704">
                  <c:v>258.53683300010698</c:v>
                </c:pt>
                <c:pt idx="77705">
                  <c:v>258.53733499980001</c:v>
                </c:pt>
                <c:pt idx="77706">
                  <c:v>258.53828099980001</c:v>
                </c:pt>
                <c:pt idx="77707">
                  <c:v>258.53947999985297</c:v>
                </c:pt>
                <c:pt idx="77708">
                  <c:v>258.54831700007702</c:v>
                </c:pt>
                <c:pt idx="77709">
                  <c:v>258.54923899987597</c:v>
                </c:pt>
                <c:pt idx="77710">
                  <c:v>258.549867000056</c:v>
                </c:pt>
                <c:pt idx="77711">
                  <c:v>258.551072000045</c:v>
                </c:pt>
                <c:pt idx="77712">
                  <c:v>258.551852999971</c:v>
                </c:pt>
                <c:pt idx="77713">
                  <c:v>258.55951099993001</c:v>
                </c:pt>
                <c:pt idx="77714">
                  <c:v>258.56184099984603</c:v>
                </c:pt>
                <c:pt idx="77715">
                  <c:v>258.56446199986698</c:v>
                </c:pt>
                <c:pt idx="77716">
                  <c:v>258.56673799989898</c:v>
                </c:pt>
                <c:pt idx="77717">
                  <c:v>258.57619199996401</c:v>
                </c:pt>
                <c:pt idx="77718">
                  <c:v>258.57687200004801</c:v>
                </c:pt>
                <c:pt idx="77719">
                  <c:v>258.57741299978397</c:v>
                </c:pt>
                <c:pt idx="77720">
                  <c:v>258.57790600002699</c:v>
                </c:pt>
                <c:pt idx="77721">
                  <c:v>258.57809699982602</c:v>
                </c:pt>
                <c:pt idx="77722">
                  <c:v>258.57820700002702</c:v>
                </c:pt>
                <c:pt idx="77723">
                  <c:v>258.578759000101</c:v>
                </c:pt>
                <c:pt idx="77724">
                  <c:v>258.57914800008001</c:v>
                </c:pt>
                <c:pt idx="77725">
                  <c:v>258.58002399991102</c:v>
                </c:pt>
                <c:pt idx="77726">
                  <c:v>258.58095800003798</c:v>
                </c:pt>
                <c:pt idx="77727">
                  <c:v>258.59377200004002</c:v>
                </c:pt>
                <c:pt idx="77728">
                  <c:v>258.59674100001899</c:v>
                </c:pt>
                <c:pt idx="77729">
                  <c:v>258.59714499983903</c:v>
                </c:pt>
                <c:pt idx="77730">
                  <c:v>258.59722099994502</c:v>
                </c:pt>
                <c:pt idx="77731">
                  <c:v>258.59787299987096</c:v>
                </c:pt>
                <c:pt idx="77732">
                  <c:v>258.59836300014598</c:v>
                </c:pt>
                <c:pt idx="77733">
                  <c:v>258.61091500019</c:v>
                </c:pt>
                <c:pt idx="77734">
                  <c:v>258.61137399988297</c:v>
                </c:pt>
                <c:pt idx="77735">
                  <c:v>258.61351499997897</c:v>
                </c:pt>
                <c:pt idx="77736">
                  <c:v>258.61412399990502</c:v>
                </c:pt>
                <c:pt idx="77737">
                  <c:v>258.61520199987302</c:v>
                </c:pt>
                <c:pt idx="77738">
                  <c:v>258.61603300017998</c:v>
                </c:pt>
                <c:pt idx="77739">
                  <c:v>258.63516299977999</c:v>
                </c:pt>
                <c:pt idx="77740">
                  <c:v>258.641271000215</c:v>
                </c:pt>
                <c:pt idx="77741">
                  <c:v>258.64264700021499</c:v>
                </c:pt>
                <c:pt idx="77742">
                  <c:v>258.64382200006702</c:v>
                </c:pt>
                <c:pt idx="77743">
                  <c:v>258.64454700012999</c:v>
                </c:pt>
                <c:pt idx="77744">
                  <c:v>258.64557000022597</c:v>
                </c:pt>
                <c:pt idx="77745">
                  <c:v>258.64589499997197</c:v>
                </c:pt>
                <c:pt idx="77746">
                  <c:v>258.64684699990903</c:v>
                </c:pt>
                <c:pt idx="77747">
                  <c:v>258.64829500005703</c:v>
                </c:pt>
                <c:pt idx="77748">
                  <c:v>258.656481999878</c:v>
                </c:pt>
                <c:pt idx="77749">
                  <c:v>258.65686199995201</c:v>
                </c:pt>
                <c:pt idx="77750">
                  <c:v>258.65718000022702</c:v>
                </c:pt>
                <c:pt idx="77751">
                  <c:v>258.657532000142</c:v>
                </c:pt>
                <c:pt idx="77752">
                  <c:v>258.65757300016401</c:v>
                </c:pt>
                <c:pt idx="77753">
                  <c:v>258.65806699994198</c:v>
                </c:pt>
                <c:pt idx="77754">
                  <c:v>258.658173000185</c:v>
                </c:pt>
                <c:pt idx="77755">
                  <c:v>258.65859699979399</c:v>
                </c:pt>
                <c:pt idx="77756">
                  <c:v>258.67579499981701</c:v>
                </c:pt>
                <c:pt idx="77757">
                  <c:v>258.68359000014601</c:v>
                </c:pt>
                <c:pt idx="77758">
                  <c:v>258.688877000167</c:v>
                </c:pt>
                <c:pt idx="77759">
                  <c:v>258.68949400000901</c:v>
                </c:pt>
                <c:pt idx="77760">
                  <c:v>258.69070099997697</c:v>
                </c:pt>
                <c:pt idx="77761">
                  <c:v>258.69146600007298</c:v>
                </c:pt>
                <c:pt idx="77762">
                  <c:v>258.70234600006302</c:v>
                </c:pt>
                <c:pt idx="77763">
                  <c:v>258.70287299994703</c:v>
                </c:pt>
                <c:pt idx="77764">
                  <c:v>258.703761000106</c:v>
                </c:pt>
                <c:pt idx="77765">
                  <c:v>258.70446099997901</c:v>
                </c:pt>
                <c:pt idx="77766">
                  <c:v>258.70520899979903</c:v>
                </c:pt>
                <c:pt idx="77767">
                  <c:v>258.70560000021203</c:v>
                </c:pt>
                <c:pt idx="77768">
                  <c:v>258.70637500020098</c:v>
                </c:pt>
                <c:pt idx="77769">
                  <c:v>258.70686600001102</c:v>
                </c:pt>
                <c:pt idx="77770">
                  <c:v>258.71080600018098</c:v>
                </c:pt>
                <c:pt idx="77771">
                  <c:v>258.712670000022</c:v>
                </c:pt>
                <c:pt idx="77772">
                  <c:v>258.71615599999097</c:v>
                </c:pt>
                <c:pt idx="77773">
                  <c:v>258.71676699989598</c:v>
                </c:pt>
                <c:pt idx="77774">
                  <c:v>258.71793899978002</c:v>
                </c:pt>
                <c:pt idx="77775">
                  <c:v>258.71882399996997</c:v>
                </c:pt>
                <c:pt idx="77776">
                  <c:v>258.72035000020304</c:v>
                </c:pt>
                <c:pt idx="77777">
                  <c:v>258.72082800014999</c:v>
                </c:pt>
                <c:pt idx="77778">
                  <c:v>258.72191000007598</c:v>
                </c:pt>
                <c:pt idx="77779">
                  <c:v>258.72260000005497</c:v>
                </c:pt>
                <c:pt idx="77780">
                  <c:v>258.72284099977998</c:v>
                </c:pt>
                <c:pt idx="77781">
                  <c:v>258.73300100010897</c:v>
                </c:pt>
                <c:pt idx="77782">
                  <c:v>258.73663199990904</c:v>
                </c:pt>
                <c:pt idx="77783">
                  <c:v>258.73697399993</c:v>
                </c:pt>
                <c:pt idx="77784">
                  <c:v>258.737690000089</c:v>
                </c:pt>
                <c:pt idx="77785">
                  <c:v>258.73819300022598</c:v>
                </c:pt>
                <c:pt idx="77786">
                  <c:v>258.744507999836</c:v>
                </c:pt>
                <c:pt idx="77787">
                  <c:v>258.74520700017399</c:v>
                </c:pt>
                <c:pt idx="77788">
                  <c:v>258.746518999942</c:v>
                </c:pt>
                <c:pt idx="77789">
                  <c:v>258.747463999952</c:v>
                </c:pt>
                <c:pt idx="77790">
                  <c:v>258.76424199987002</c:v>
                </c:pt>
                <c:pt idx="77791">
                  <c:v>258.76554500018699</c:v>
                </c:pt>
                <c:pt idx="77792">
                  <c:v>258.76623100020799</c:v>
                </c:pt>
                <c:pt idx="77793">
                  <c:v>258.76759199991199</c:v>
                </c:pt>
                <c:pt idx="77794">
                  <c:v>258.76847600011303</c:v>
                </c:pt>
                <c:pt idx="77795">
                  <c:v>258.77885399995603</c:v>
                </c:pt>
                <c:pt idx="77796">
                  <c:v>258.78634799983001</c:v>
                </c:pt>
                <c:pt idx="77797">
                  <c:v>258.786685999893</c:v>
                </c:pt>
                <c:pt idx="77798">
                  <c:v>258.787237999968</c:v>
                </c:pt>
                <c:pt idx="77799">
                  <c:v>258.78773800013698</c:v>
                </c:pt>
                <c:pt idx="77800">
                  <c:v>258.79135300010603</c:v>
                </c:pt>
                <c:pt idx="77801">
                  <c:v>258.79758600012701</c:v>
                </c:pt>
                <c:pt idx="77802">
                  <c:v>258.80019599981</c:v>
                </c:pt>
                <c:pt idx="77803">
                  <c:v>258.80078299996899</c:v>
                </c:pt>
                <c:pt idx="77804">
                  <c:v>258.80195699983199</c:v>
                </c:pt>
                <c:pt idx="77805">
                  <c:v>258.80281699983203</c:v>
                </c:pt>
                <c:pt idx="77806">
                  <c:v>258.81130200014002</c:v>
                </c:pt>
                <c:pt idx="77807">
                  <c:v>258.81210799980101</c:v>
                </c:pt>
                <c:pt idx="77808">
                  <c:v>258.81583699992899</c:v>
                </c:pt>
                <c:pt idx="77809">
                  <c:v>258.81623099985501</c:v>
                </c:pt>
                <c:pt idx="77810">
                  <c:v>258.81682899989698</c:v>
                </c:pt>
                <c:pt idx="77811">
                  <c:v>258.81760799984403</c:v>
                </c:pt>
                <c:pt idx="77812">
                  <c:v>258.82410699978197</c:v>
                </c:pt>
                <c:pt idx="77813">
                  <c:v>258.82471000022599</c:v>
                </c:pt>
                <c:pt idx="77814">
                  <c:v>258.825948999856</c:v>
                </c:pt>
                <c:pt idx="77815">
                  <c:v>258.82674700005703</c:v>
                </c:pt>
                <c:pt idx="77816">
                  <c:v>258.83004400020502</c:v>
                </c:pt>
                <c:pt idx="77817">
                  <c:v>258.85657900016599</c:v>
                </c:pt>
                <c:pt idx="77818">
                  <c:v>258.85725399984898</c:v>
                </c:pt>
                <c:pt idx="77819">
                  <c:v>258.85823599992301</c:v>
                </c:pt>
                <c:pt idx="77820">
                  <c:v>258.85905899986</c:v>
                </c:pt>
                <c:pt idx="77821">
                  <c:v>258.860920000188</c:v>
                </c:pt>
                <c:pt idx="77822">
                  <c:v>258.87089700017799</c:v>
                </c:pt>
                <c:pt idx="77823">
                  <c:v>258.87091200001998</c:v>
                </c:pt>
                <c:pt idx="77824">
                  <c:v>258.87155600003001</c:v>
                </c:pt>
                <c:pt idx="77825">
                  <c:v>258.87283400015804</c:v>
                </c:pt>
                <c:pt idx="77826">
                  <c:v>258.87442600014703</c:v>
                </c:pt>
                <c:pt idx="77827">
                  <c:v>258.88740099980998</c:v>
                </c:pt>
                <c:pt idx="77828">
                  <c:v>258.88781699995803</c:v>
                </c:pt>
                <c:pt idx="77829">
                  <c:v>258.88865500019102</c:v>
                </c:pt>
                <c:pt idx="77830">
                  <c:v>258.88926600009597</c:v>
                </c:pt>
                <c:pt idx="77831">
                  <c:v>258.89938099999102</c:v>
                </c:pt>
                <c:pt idx="77832">
                  <c:v>258.899807000034</c:v>
                </c:pt>
                <c:pt idx="77833">
                  <c:v>258.900650000214</c:v>
                </c:pt>
                <c:pt idx="77834">
                  <c:v>258.901196999886</c:v>
                </c:pt>
                <c:pt idx="77835">
                  <c:v>258.90224200020299</c:v>
                </c:pt>
                <c:pt idx="77836">
                  <c:v>258.92235599985702</c:v>
                </c:pt>
                <c:pt idx="77837">
                  <c:v>258.92303799991998</c:v>
                </c:pt>
                <c:pt idx="77838">
                  <c:v>258.92440100005797</c:v>
                </c:pt>
                <c:pt idx="77839">
                  <c:v>258.92539200003699</c:v>
                </c:pt>
                <c:pt idx="77840">
                  <c:v>258.93016000008998</c:v>
                </c:pt>
                <c:pt idx="77841">
                  <c:v>258.93068899995302</c:v>
                </c:pt>
                <c:pt idx="77842">
                  <c:v>258.93167999993199</c:v>
                </c:pt>
                <c:pt idx="77843">
                  <c:v>258.93242099982604</c:v>
                </c:pt>
                <c:pt idx="77844">
                  <c:v>258.93403899999601</c:v>
                </c:pt>
                <c:pt idx="77845">
                  <c:v>258.93984499998601</c:v>
                </c:pt>
                <c:pt idx="77846">
                  <c:v>258.94517200003901</c:v>
                </c:pt>
                <c:pt idx="77847">
                  <c:v>258.94579899977498</c:v>
                </c:pt>
                <c:pt idx="77848">
                  <c:v>258.94688500011398</c:v>
                </c:pt>
                <c:pt idx="77849">
                  <c:v>258.94775799997603</c:v>
                </c:pt>
                <c:pt idx="77850">
                  <c:v>258.96024900021001</c:v>
                </c:pt>
                <c:pt idx="77851">
                  <c:v>258.96254700001003</c:v>
                </c:pt>
                <c:pt idx="77852">
                  <c:v>258.96279300013703</c:v>
                </c:pt>
                <c:pt idx="77853">
                  <c:v>258.98736099998098</c:v>
                </c:pt>
                <c:pt idx="77854">
                  <c:v>258.98798800017101</c:v>
                </c:pt>
                <c:pt idx="77855">
                  <c:v>258.98939099988598</c:v>
                </c:pt>
                <c:pt idx="77856">
                  <c:v>258.99042299988599</c:v>
                </c:pt>
                <c:pt idx="77857">
                  <c:v>258.99487400010901</c:v>
                </c:pt>
                <c:pt idx="77858">
                  <c:v>259.01503500017401</c:v>
                </c:pt>
                <c:pt idx="77859">
                  <c:v>259.01567099981497</c:v>
                </c:pt>
                <c:pt idx="77860">
                  <c:v>259.01569999996298</c:v>
                </c:pt>
                <c:pt idx="77861">
                  <c:v>259.01580099980401</c:v>
                </c:pt>
                <c:pt idx="77862">
                  <c:v>259.01688600015399</c:v>
                </c:pt>
                <c:pt idx="77863">
                  <c:v>259.01776399996299</c:v>
                </c:pt>
                <c:pt idx="77864">
                  <c:v>259.01796200014297</c:v>
                </c:pt>
                <c:pt idx="77865">
                  <c:v>259.01833899979403</c:v>
                </c:pt>
                <c:pt idx="77866">
                  <c:v>259.01906899980503</c:v>
                </c:pt>
                <c:pt idx="77867">
                  <c:v>259.01955700010097</c:v>
                </c:pt>
                <c:pt idx="77868">
                  <c:v>259.04302299977599</c:v>
                </c:pt>
                <c:pt idx="77869">
                  <c:v>259.05364700019999</c:v>
                </c:pt>
                <c:pt idx="77870">
                  <c:v>259.068365000075</c:v>
                </c:pt>
                <c:pt idx="77871">
                  <c:v>259.06898999983201</c:v>
                </c:pt>
                <c:pt idx="77872">
                  <c:v>259.07023499985297</c:v>
                </c:pt>
                <c:pt idx="77873">
                  <c:v>259.07054500021297</c:v>
                </c:pt>
                <c:pt idx="77874">
                  <c:v>259.07111900005401</c:v>
                </c:pt>
                <c:pt idx="77875">
                  <c:v>259.08609299994998</c:v>
                </c:pt>
                <c:pt idx="77876">
                  <c:v>259.11516299993298</c:v>
                </c:pt>
                <c:pt idx="77877">
                  <c:v>259.11581799982702</c:v>
                </c:pt>
                <c:pt idx="77878">
                  <c:v>259.11714299991201</c:v>
                </c:pt>
                <c:pt idx="77879">
                  <c:v>259.117974000218</c:v>
                </c:pt>
                <c:pt idx="77880">
                  <c:v>259.13254699980803</c:v>
                </c:pt>
                <c:pt idx="77881">
                  <c:v>259.13319700020998</c:v>
                </c:pt>
                <c:pt idx="77882">
                  <c:v>259.13438399993498</c:v>
                </c:pt>
                <c:pt idx="77883">
                  <c:v>259.13512399984</c:v>
                </c:pt>
                <c:pt idx="77884">
                  <c:v>259.13798500005203</c:v>
                </c:pt>
                <c:pt idx="77885">
                  <c:v>259.14054900022103</c:v>
                </c:pt>
                <c:pt idx="77886">
                  <c:v>259.14124600012599</c:v>
                </c:pt>
                <c:pt idx="77887">
                  <c:v>259.14234799984098</c:v>
                </c:pt>
                <c:pt idx="77888">
                  <c:v>259.14330200021101</c:v>
                </c:pt>
                <c:pt idx="77889">
                  <c:v>259.17595700002397</c:v>
                </c:pt>
                <c:pt idx="77890">
                  <c:v>259.17664400003497</c:v>
                </c:pt>
                <c:pt idx="77891">
                  <c:v>259.17803999982397</c:v>
                </c:pt>
                <c:pt idx="77892">
                  <c:v>259.17892500001403</c:v>
                </c:pt>
                <c:pt idx="77893">
                  <c:v>259.18456999988803</c:v>
                </c:pt>
                <c:pt idx="77894">
                  <c:v>259.185722999973</c:v>
                </c:pt>
                <c:pt idx="77895">
                  <c:v>259.20088500015402</c:v>
                </c:pt>
                <c:pt idx="77896">
                  <c:v>259.20148800014402</c:v>
                </c:pt>
                <c:pt idx="77897">
                  <c:v>259.202611000091</c:v>
                </c:pt>
                <c:pt idx="77898">
                  <c:v>259.20348999989</c:v>
                </c:pt>
                <c:pt idx="77899">
                  <c:v>259.21151600004998</c:v>
                </c:pt>
                <c:pt idx="77900">
                  <c:v>259.21928300022</c:v>
                </c:pt>
                <c:pt idx="77901">
                  <c:v>259.220043999903</c:v>
                </c:pt>
                <c:pt idx="77902">
                  <c:v>259.22128000001902</c:v>
                </c:pt>
                <c:pt idx="77903">
                  <c:v>259.22224099986101</c:v>
                </c:pt>
                <c:pt idx="77904">
                  <c:v>259.223981000104</c:v>
                </c:pt>
                <c:pt idx="77905">
                  <c:v>259.22400199988203</c:v>
                </c:pt>
                <c:pt idx="77906">
                  <c:v>259.224430999893</c:v>
                </c:pt>
                <c:pt idx="77907">
                  <c:v>259.22513600016799</c:v>
                </c:pt>
                <c:pt idx="77908">
                  <c:v>259.22592999995601</c:v>
                </c:pt>
                <c:pt idx="77909">
                  <c:v>259.25372499977999</c:v>
                </c:pt>
                <c:pt idx="77910">
                  <c:v>259.25424400020302</c:v>
                </c:pt>
                <c:pt idx="77911">
                  <c:v>259.25513999982201</c:v>
                </c:pt>
                <c:pt idx="77912">
                  <c:v>259.255856999971</c:v>
                </c:pt>
                <c:pt idx="77913">
                  <c:v>259.26972400020503</c:v>
                </c:pt>
                <c:pt idx="77914">
                  <c:v>259.28653199980499</c:v>
                </c:pt>
                <c:pt idx="77915">
                  <c:v>259.29449100021799</c:v>
                </c:pt>
                <c:pt idx="77916">
                  <c:v>259.29515000007001</c:v>
                </c:pt>
                <c:pt idx="77917">
                  <c:v>259.29523900003903</c:v>
                </c:pt>
                <c:pt idx="77918">
                  <c:v>259.29635900001801</c:v>
                </c:pt>
                <c:pt idx="77919">
                  <c:v>259.297286000219</c:v>
                </c:pt>
                <c:pt idx="77920">
                  <c:v>259.29907799991202</c:v>
                </c:pt>
                <c:pt idx="77921">
                  <c:v>259.29965400018699</c:v>
                </c:pt>
                <c:pt idx="77922">
                  <c:v>259.30056600009198</c:v>
                </c:pt>
                <c:pt idx="77923">
                  <c:v>259.301719000177</c:v>
                </c:pt>
                <c:pt idx="77924">
                  <c:v>259.30175199982801</c:v>
                </c:pt>
                <c:pt idx="77925">
                  <c:v>259.30246400002898</c:v>
                </c:pt>
                <c:pt idx="77926">
                  <c:v>259.30382900014502</c:v>
                </c:pt>
                <c:pt idx="77927">
                  <c:v>259.30483100000799</c:v>
                </c:pt>
                <c:pt idx="77928">
                  <c:v>259.31247000016799</c:v>
                </c:pt>
                <c:pt idx="77929">
                  <c:v>259.31309199995599</c:v>
                </c:pt>
                <c:pt idx="77930">
                  <c:v>259.31442000000902</c:v>
                </c:pt>
                <c:pt idx="77931">
                  <c:v>259.31521900019999</c:v>
                </c:pt>
                <c:pt idx="77932">
                  <c:v>259.31705699986099</c:v>
                </c:pt>
                <c:pt idx="77933">
                  <c:v>259.327493</c:v>
                </c:pt>
                <c:pt idx="77934">
                  <c:v>259.32816400017998</c:v>
                </c:pt>
                <c:pt idx="77935">
                  <c:v>259.32933300009597</c:v>
                </c:pt>
                <c:pt idx="77936">
                  <c:v>259.33016799990497</c:v>
                </c:pt>
                <c:pt idx="77937">
                  <c:v>259.33669400001202</c:v>
                </c:pt>
                <c:pt idx="77938">
                  <c:v>259.33729899998002</c:v>
                </c:pt>
                <c:pt idx="77939">
                  <c:v>259.338521999779</c:v>
                </c:pt>
                <c:pt idx="77940">
                  <c:v>259.33936100000199</c:v>
                </c:pt>
                <c:pt idx="77941">
                  <c:v>259.35501599997201</c:v>
                </c:pt>
                <c:pt idx="77942">
                  <c:v>259.35954299984502</c:v>
                </c:pt>
                <c:pt idx="77943">
                  <c:v>259.36019500022599</c:v>
                </c:pt>
                <c:pt idx="77944">
                  <c:v>259.36148900018401</c:v>
                </c:pt>
                <c:pt idx="77945">
                  <c:v>259.36157400019499</c:v>
                </c:pt>
                <c:pt idx="77946">
                  <c:v>259.36219799996201</c:v>
                </c:pt>
                <c:pt idx="77947">
                  <c:v>259.36243200021602</c:v>
                </c:pt>
                <c:pt idx="77948">
                  <c:v>259.363441000004</c:v>
                </c:pt>
                <c:pt idx="77949">
                  <c:v>259.36428700015301</c:v>
                </c:pt>
                <c:pt idx="77950">
                  <c:v>259.37604599994296</c:v>
                </c:pt>
                <c:pt idx="77951">
                  <c:v>259.376567999879</c:v>
                </c:pt>
                <c:pt idx="77952">
                  <c:v>259.37749800004804</c:v>
                </c:pt>
                <c:pt idx="77953">
                  <c:v>259.37817100020703</c:v>
                </c:pt>
                <c:pt idx="77954">
                  <c:v>259.378895999816</c:v>
                </c:pt>
                <c:pt idx="77955">
                  <c:v>259.381760999986</c:v>
                </c:pt>
                <c:pt idx="77956">
                  <c:v>259.38213300014399</c:v>
                </c:pt>
                <c:pt idx="77957">
                  <c:v>259.38257000007002</c:v>
                </c:pt>
                <c:pt idx="77958">
                  <c:v>259.38272599978501</c:v>
                </c:pt>
                <c:pt idx="77959">
                  <c:v>259.38355300013399</c:v>
                </c:pt>
                <c:pt idx="77960">
                  <c:v>259.38363400018699</c:v>
                </c:pt>
                <c:pt idx="77961">
                  <c:v>259.38432100019702</c:v>
                </c:pt>
                <c:pt idx="77962">
                  <c:v>259.38465299987001</c:v>
                </c:pt>
                <c:pt idx="77963">
                  <c:v>259.38703300016601</c:v>
                </c:pt>
                <c:pt idx="77964">
                  <c:v>259.387750999849</c:v>
                </c:pt>
                <c:pt idx="77965">
                  <c:v>259.389074999944</c:v>
                </c:pt>
                <c:pt idx="77966">
                  <c:v>259.39003699977502</c:v>
                </c:pt>
                <c:pt idx="77967">
                  <c:v>259.41105299989397</c:v>
                </c:pt>
                <c:pt idx="77968">
                  <c:v>259.411621999788</c:v>
                </c:pt>
                <c:pt idx="77969">
                  <c:v>259.41939399990497</c:v>
                </c:pt>
                <c:pt idx="77970">
                  <c:v>259.42005500019098</c:v>
                </c:pt>
                <c:pt idx="77971">
                  <c:v>259.4212529998</c:v>
                </c:pt>
                <c:pt idx="77972">
                  <c:v>259.422141999948</c:v>
                </c:pt>
                <c:pt idx="77973">
                  <c:v>259.422147999885</c:v>
                </c:pt>
                <c:pt idx="77974">
                  <c:v>259.42672400014999</c:v>
                </c:pt>
                <c:pt idx="77975">
                  <c:v>259.42696299989598</c:v>
                </c:pt>
                <c:pt idx="77976">
                  <c:v>259.43674500012997</c:v>
                </c:pt>
                <c:pt idx="77977">
                  <c:v>259.43729199980197</c:v>
                </c:pt>
                <c:pt idx="77978">
                  <c:v>259.43833500014</c:v>
                </c:pt>
                <c:pt idx="77979">
                  <c:v>259.43903799998202</c:v>
                </c:pt>
                <c:pt idx="77980">
                  <c:v>259.44317599987602</c:v>
                </c:pt>
                <c:pt idx="77981">
                  <c:v>259.44369499984498</c:v>
                </c:pt>
                <c:pt idx="77982">
                  <c:v>259.443822999855</c:v>
                </c:pt>
                <c:pt idx="77983">
                  <c:v>259.44494199984501</c:v>
                </c:pt>
                <c:pt idx="77984">
                  <c:v>259.44585400020503</c:v>
                </c:pt>
                <c:pt idx="77985">
                  <c:v>259.45303400021601</c:v>
                </c:pt>
                <c:pt idx="77986">
                  <c:v>259.45527700014202</c:v>
                </c:pt>
                <c:pt idx="77987">
                  <c:v>259.45587500018502</c:v>
                </c:pt>
                <c:pt idx="77988">
                  <c:v>259.45689999980397</c:v>
                </c:pt>
                <c:pt idx="77989">
                  <c:v>259.45721000016403</c:v>
                </c:pt>
                <c:pt idx="77990">
                  <c:v>259.45757799990997</c:v>
                </c:pt>
                <c:pt idx="77991">
                  <c:v>259.45771599981498</c:v>
                </c:pt>
                <c:pt idx="77992">
                  <c:v>259.45863300012201</c:v>
                </c:pt>
                <c:pt idx="77993">
                  <c:v>259.45926399981499</c:v>
                </c:pt>
                <c:pt idx="77994">
                  <c:v>259.46585400015397</c:v>
                </c:pt>
                <c:pt idx="77995">
                  <c:v>259.46585600013299</c:v>
                </c:pt>
                <c:pt idx="77996">
                  <c:v>259.46622999981599</c:v>
                </c:pt>
                <c:pt idx="77997">
                  <c:v>259.46628600013298</c:v>
                </c:pt>
                <c:pt idx="77998">
                  <c:v>259.46693800005903</c:v>
                </c:pt>
                <c:pt idx="77999">
                  <c:v>259.46711300002698</c:v>
                </c:pt>
                <c:pt idx="78000">
                  <c:v>259.46746899990097</c:v>
                </c:pt>
                <c:pt idx="78001">
                  <c:v>259.46759199996399</c:v>
                </c:pt>
                <c:pt idx="78002">
                  <c:v>259.47006900014401</c:v>
                </c:pt>
                <c:pt idx="78003">
                  <c:v>259.47539500020798</c:v>
                </c:pt>
                <c:pt idx="78004">
                  <c:v>259.502595999947</c:v>
                </c:pt>
                <c:pt idx="78005">
                  <c:v>259.50319300000001</c:v>
                </c:pt>
                <c:pt idx="78006">
                  <c:v>259.50434400010602</c:v>
                </c:pt>
                <c:pt idx="78007">
                  <c:v>259.50495699998999</c:v>
                </c:pt>
                <c:pt idx="78008">
                  <c:v>259.50522999983099</c:v>
                </c:pt>
                <c:pt idx="78009">
                  <c:v>259.51326599988499</c:v>
                </c:pt>
                <c:pt idx="78010">
                  <c:v>259.51768799995898</c:v>
                </c:pt>
                <c:pt idx="78011">
                  <c:v>259.525580000172</c:v>
                </c:pt>
                <c:pt idx="78012">
                  <c:v>259.53479300005699</c:v>
                </c:pt>
                <c:pt idx="78013">
                  <c:v>259.53724600003602</c:v>
                </c:pt>
                <c:pt idx="78014">
                  <c:v>259.55034900016398</c:v>
                </c:pt>
                <c:pt idx="78015">
                  <c:v>259.55491500007997</c:v>
                </c:pt>
                <c:pt idx="78016">
                  <c:v>259.55560400006999</c:v>
                </c:pt>
                <c:pt idx="78017">
                  <c:v>259.55690399996399</c:v>
                </c:pt>
                <c:pt idx="78018">
                  <c:v>259.55782399978398</c:v>
                </c:pt>
                <c:pt idx="78019">
                  <c:v>259.56699200014498</c:v>
                </c:pt>
                <c:pt idx="78020">
                  <c:v>259.57327700007198</c:v>
                </c:pt>
                <c:pt idx="78021">
                  <c:v>259.581923000041</c:v>
                </c:pt>
                <c:pt idx="78022">
                  <c:v>259.58246700019998</c:v>
                </c:pt>
                <c:pt idx="78023">
                  <c:v>259.58348499989302</c:v>
                </c:pt>
                <c:pt idx="78024">
                  <c:v>259.58426499983</c:v>
                </c:pt>
                <c:pt idx="78025">
                  <c:v>259.58456099988302</c:v>
                </c:pt>
                <c:pt idx="78026">
                  <c:v>259.584967000137</c:v>
                </c:pt>
                <c:pt idx="78027">
                  <c:v>259.58570000011599</c:v>
                </c:pt>
                <c:pt idx="78028">
                  <c:v>259.58624900022102</c:v>
                </c:pt>
                <c:pt idx="78029">
                  <c:v>259.59466299991601</c:v>
                </c:pt>
                <c:pt idx="78030">
                  <c:v>259.59529700003202</c:v>
                </c:pt>
                <c:pt idx="78031">
                  <c:v>259.596587000032</c:v>
                </c:pt>
                <c:pt idx="78032">
                  <c:v>259.59743900011699</c:v>
                </c:pt>
                <c:pt idx="78033">
                  <c:v>259.6031019998</c:v>
                </c:pt>
                <c:pt idx="78034">
                  <c:v>259.60347000000104</c:v>
                </c:pt>
                <c:pt idx="78035">
                  <c:v>259.60544899999098</c:v>
                </c:pt>
                <c:pt idx="78036">
                  <c:v>259.60565200011797</c:v>
                </c:pt>
                <c:pt idx="78037">
                  <c:v>259.60621800004401</c:v>
                </c:pt>
                <c:pt idx="78038">
                  <c:v>259.606389000055</c:v>
                </c:pt>
                <c:pt idx="78039">
                  <c:v>259.60691799991702</c:v>
                </c:pt>
                <c:pt idx="78040">
                  <c:v>259.60699999995899</c:v>
                </c:pt>
                <c:pt idx="78041">
                  <c:v>259.60706600017102</c:v>
                </c:pt>
                <c:pt idx="78042">
                  <c:v>259.60735399985401</c:v>
                </c:pt>
                <c:pt idx="78043">
                  <c:v>259.60762000022402</c:v>
                </c:pt>
                <c:pt idx="78044">
                  <c:v>259.60798100004399</c:v>
                </c:pt>
                <c:pt idx="78045">
                  <c:v>259.60814700010798</c:v>
                </c:pt>
                <c:pt idx="78046">
                  <c:v>259.60844900009698</c:v>
                </c:pt>
                <c:pt idx="78047">
                  <c:v>259.60902999986502</c:v>
                </c:pt>
                <c:pt idx="78048">
                  <c:v>259.609833000013</c:v>
                </c:pt>
                <c:pt idx="78049">
                  <c:v>259.61596800016099</c:v>
                </c:pt>
                <c:pt idx="78050">
                  <c:v>259.645926999837</c:v>
                </c:pt>
                <c:pt idx="78051">
                  <c:v>259.64635199988999</c:v>
                </c:pt>
                <c:pt idx="78052">
                  <c:v>259.64718200020798</c:v>
                </c:pt>
                <c:pt idx="78053">
                  <c:v>259.64772699990101</c:v>
                </c:pt>
                <c:pt idx="78054">
                  <c:v>259.66195699993398</c:v>
                </c:pt>
                <c:pt idx="78055">
                  <c:v>259.66436399994501</c:v>
                </c:pt>
                <c:pt idx="78056">
                  <c:v>259.66481700015697</c:v>
                </c:pt>
                <c:pt idx="78057">
                  <c:v>259.66511600017799</c:v>
                </c:pt>
                <c:pt idx="78058">
                  <c:v>259.66633899997697</c:v>
                </c:pt>
                <c:pt idx="78059">
                  <c:v>259.66719799998799</c:v>
                </c:pt>
                <c:pt idx="78060">
                  <c:v>259.67153400006197</c:v>
                </c:pt>
                <c:pt idx="78061">
                  <c:v>259.67929699982</c:v>
                </c:pt>
                <c:pt idx="78062">
                  <c:v>259.67952200016902</c:v>
                </c:pt>
                <c:pt idx="78063">
                  <c:v>259.67996700001004</c:v>
                </c:pt>
                <c:pt idx="78064">
                  <c:v>259.68128100021204</c:v>
                </c:pt>
                <c:pt idx="78065">
                  <c:v>259.682206999968</c:v>
                </c:pt>
                <c:pt idx="78066">
                  <c:v>259.70305700002399</c:v>
                </c:pt>
                <c:pt idx="78067">
                  <c:v>259.70368800017201</c:v>
                </c:pt>
                <c:pt idx="78068">
                  <c:v>259.70478699991804</c:v>
                </c:pt>
                <c:pt idx="78069">
                  <c:v>259.705083999961</c:v>
                </c:pt>
                <c:pt idx="78070">
                  <c:v>259.705462000056</c:v>
                </c:pt>
                <c:pt idx="78071">
                  <c:v>259.70562300017201</c:v>
                </c:pt>
                <c:pt idx="78072">
                  <c:v>259.70623500006599</c:v>
                </c:pt>
                <c:pt idx="78073">
                  <c:v>259.706705000098</c:v>
                </c:pt>
                <c:pt idx="78074">
                  <c:v>259.70763399982303</c:v>
                </c:pt>
                <c:pt idx="78075">
                  <c:v>259.71070300010899</c:v>
                </c:pt>
                <c:pt idx="78076">
                  <c:v>259.74025300001801</c:v>
                </c:pt>
                <c:pt idx="78077">
                  <c:v>259.74241099993299</c:v>
                </c:pt>
                <c:pt idx="78078">
                  <c:v>259.74305999989099</c:v>
                </c:pt>
                <c:pt idx="78079">
                  <c:v>259.74424900004999</c:v>
                </c:pt>
                <c:pt idx="78080">
                  <c:v>259.745043999828</c:v>
                </c:pt>
                <c:pt idx="78081">
                  <c:v>259.75345899996597</c:v>
                </c:pt>
                <c:pt idx="78082">
                  <c:v>259.75679100019897</c:v>
                </c:pt>
                <c:pt idx="78083">
                  <c:v>259.75695599981901</c:v>
                </c:pt>
                <c:pt idx="78084">
                  <c:v>259.75754899991398</c:v>
                </c:pt>
                <c:pt idx="78085">
                  <c:v>259.75879399993499</c:v>
                </c:pt>
                <c:pt idx="78086">
                  <c:v>259.759686000052</c:v>
                </c:pt>
                <c:pt idx="78087">
                  <c:v>259.76065599979802</c:v>
                </c:pt>
                <c:pt idx="78088">
                  <c:v>259.77371299995804</c:v>
                </c:pt>
                <c:pt idx="78089">
                  <c:v>259.77873800002197</c:v>
                </c:pt>
                <c:pt idx="78090">
                  <c:v>259.77926699988501</c:v>
                </c:pt>
                <c:pt idx="78091">
                  <c:v>259.77970800022302</c:v>
                </c:pt>
                <c:pt idx="78092">
                  <c:v>259.78015800001202</c:v>
                </c:pt>
                <c:pt idx="78093">
                  <c:v>259.78021099990599</c:v>
                </c:pt>
                <c:pt idx="78094">
                  <c:v>259.78029899988502</c:v>
                </c:pt>
                <c:pt idx="78095">
                  <c:v>259.78075700004399</c:v>
                </c:pt>
                <c:pt idx="78096">
                  <c:v>259.78098099994799</c:v>
                </c:pt>
                <c:pt idx="78097">
                  <c:v>259.781175000171</c:v>
                </c:pt>
                <c:pt idx="78098">
                  <c:v>259.78186600013902</c:v>
                </c:pt>
                <c:pt idx="78099">
                  <c:v>259.78242000019196</c:v>
                </c:pt>
                <c:pt idx="78100">
                  <c:v>259.782608000023</c:v>
                </c:pt>
                <c:pt idx="78101">
                  <c:v>259.786984000129</c:v>
                </c:pt>
                <c:pt idx="78102">
                  <c:v>259.78704299996002</c:v>
                </c:pt>
                <c:pt idx="78103">
                  <c:v>259.78747199996997</c:v>
                </c:pt>
                <c:pt idx="78104">
                  <c:v>259.78832100008697</c:v>
                </c:pt>
                <c:pt idx="78105">
                  <c:v>259.78869500022398</c:v>
                </c:pt>
                <c:pt idx="78106">
                  <c:v>259.78901500002303</c:v>
                </c:pt>
                <c:pt idx="78107">
                  <c:v>259.78932899988598</c:v>
                </c:pt>
                <c:pt idx="78108">
                  <c:v>259.78935800003399</c:v>
                </c:pt>
                <c:pt idx="78109">
                  <c:v>259.79044999985399</c:v>
                </c:pt>
                <c:pt idx="78110">
                  <c:v>259.79133200007703</c:v>
                </c:pt>
                <c:pt idx="78111">
                  <c:v>259.80838299983503</c:v>
                </c:pt>
                <c:pt idx="78112">
                  <c:v>259.80902899982499</c:v>
                </c:pt>
                <c:pt idx="78113">
                  <c:v>259.81008799999398</c:v>
                </c:pt>
                <c:pt idx="78114">
                  <c:v>259.81084500017397</c:v>
                </c:pt>
                <c:pt idx="78115">
                  <c:v>259.81867000018599</c:v>
                </c:pt>
                <c:pt idx="78116">
                  <c:v>259.81926199983701</c:v>
                </c:pt>
                <c:pt idx="78117">
                  <c:v>259.82076099990002</c:v>
                </c:pt>
                <c:pt idx="78118">
                  <c:v>259.82166199992201</c:v>
                </c:pt>
                <c:pt idx="78119">
                  <c:v>259.82436599997499</c:v>
                </c:pt>
                <c:pt idx="78120">
                  <c:v>259.852863000105</c:v>
                </c:pt>
                <c:pt idx="78121">
                  <c:v>259.85456799980898</c:v>
                </c:pt>
                <c:pt idx="78122">
                  <c:v>259.854725999957</c:v>
                </c:pt>
                <c:pt idx="78123">
                  <c:v>259.855285999947</c:v>
                </c:pt>
                <c:pt idx="78124">
                  <c:v>259.85649199992599</c:v>
                </c:pt>
                <c:pt idx="78125">
                  <c:v>259.85697899977799</c:v>
                </c:pt>
                <c:pt idx="78126">
                  <c:v>259.85735499989397</c:v>
                </c:pt>
                <c:pt idx="78127">
                  <c:v>259.857556000042</c:v>
                </c:pt>
                <c:pt idx="78128">
                  <c:v>259.85851799987302</c:v>
                </c:pt>
                <c:pt idx="78129">
                  <c:v>259.85920399989402</c:v>
                </c:pt>
                <c:pt idx="78130">
                  <c:v>259.86501299985298</c:v>
                </c:pt>
                <c:pt idx="78131">
                  <c:v>259.865400999842</c:v>
                </c:pt>
                <c:pt idx="78132">
                  <c:v>259.86608899984196</c:v>
                </c:pt>
                <c:pt idx="78133">
                  <c:v>259.866595999938</c:v>
                </c:pt>
                <c:pt idx="78134">
                  <c:v>259.87147500018096</c:v>
                </c:pt>
                <c:pt idx="78135">
                  <c:v>259.87196999994899</c:v>
                </c:pt>
                <c:pt idx="78136">
                  <c:v>259.87288199985397</c:v>
                </c:pt>
                <c:pt idx="78137">
                  <c:v>259.873517999949</c:v>
                </c:pt>
                <c:pt idx="78138">
                  <c:v>259.885522999866</c:v>
                </c:pt>
                <c:pt idx="78139">
                  <c:v>259.89377699988802</c:v>
                </c:pt>
                <c:pt idx="78140">
                  <c:v>259.90064000006799</c:v>
                </c:pt>
                <c:pt idx="78141">
                  <c:v>259.91416599981602</c:v>
                </c:pt>
                <c:pt idx="78142">
                  <c:v>259.91478600008099</c:v>
                </c:pt>
                <c:pt idx="78143">
                  <c:v>259.91606099978503</c:v>
                </c:pt>
                <c:pt idx="78144">
                  <c:v>259.91682299991197</c:v>
                </c:pt>
                <c:pt idx="78145">
                  <c:v>259.91752399977401</c:v>
                </c:pt>
                <c:pt idx="78146">
                  <c:v>259.92119200009199</c:v>
                </c:pt>
                <c:pt idx="78147">
                  <c:v>259.93062699990298</c:v>
                </c:pt>
                <c:pt idx="78148">
                  <c:v>259.93217199993501</c:v>
                </c:pt>
                <c:pt idx="78149">
                  <c:v>259.94604500010598</c:v>
                </c:pt>
                <c:pt idx="78150">
                  <c:v>259.94660100013698</c:v>
                </c:pt>
                <c:pt idx="78151">
                  <c:v>259.94740399983101</c:v>
                </c:pt>
                <c:pt idx="78152">
                  <c:v>259.94803100002099</c:v>
                </c:pt>
                <c:pt idx="78153">
                  <c:v>259.96269999996002</c:v>
                </c:pt>
                <c:pt idx="78154">
                  <c:v>259.98403599987699</c:v>
                </c:pt>
                <c:pt idx="78155">
                  <c:v>259.98998000022698</c:v>
                </c:pt>
                <c:pt idx="78156">
                  <c:v>259.99058600018503</c:v>
                </c:pt>
                <c:pt idx="78157">
                  <c:v>259.99184000011104</c:v>
                </c:pt>
                <c:pt idx="78158">
                  <c:v>259.99274600007902</c:v>
                </c:pt>
                <c:pt idx="78159">
                  <c:v>260.00404700016497</c:v>
                </c:pt>
                <c:pt idx="78160">
                  <c:v>260.004609000134</c:v>
                </c:pt>
                <c:pt idx="78161">
                  <c:v>260.00583799986902</c:v>
                </c:pt>
                <c:pt idx="78162">
                  <c:v>260.00658900011302</c:v>
                </c:pt>
                <c:pt idx="78163">
                  <c:v>260.01135700016602</c:v>
                </c:pt>
                <c:pt idx="78164">
                  <c:v>260.01252900004999</c:v>
                </c:pt>
                <c:pt idx="78165">
                  <c:v>260.02584199977701</c:v>
                </c:pt>
                <c:pt idx="78166">
                  <c:v>260.02632300014699</c:v>
                </c:pt>
                <c:pt idx="78167">
                  <c:v>260.026436999851</c:v>
                </c:pt>
                <c:pt idx="78168">
                  <c:v>260.02708499981901</c:v>
                </c:pt>
                <c:pt idx="78169">
                  <c:v>260.02748600012603</c:v>
                </c:pt>
                <c:pt idx="78170">
                  <c:v>260.02827000001997</c:v>
                </c:pt>
                <c:pt idx="78171">
                  <c:v>260.02831000005199</c:v>
                </c:pt>
                <c:pt idx="78172">
                  <c:v>260.02915099979799</c:v>
                </c:pt>
                <c:pt idx="78173">
                  <c:v>260.04262000014899</c:v>
                </c:pt>
                <c:pt idx="78174">
                  <c:v>260.04454800022302</c:v>
                </c:pt>
                <c:pt idx="78175">
                  <c:v>260.04524900008602</c:v>
                </c:pt>
                <c:pt idx="78176">
                  <c:v>260.04656900022303</c:v>
                </c:pt>
                <c:pt idx="78177">
                  <c:v>260.04742099985299</c:v>
                </c:pt>
                <c:pt idx="78178">
                  <c:v>260.05920799980197</c:v>
                </c:pt>
                <c:pt idx="78179">
                  <c:v>260.05930600012999</c:v>
                </c:pt>
                <c:pt idx="78180">
                  <c:v>260.05984699986499</c:v>
                </c:pt>
                <c:pt idx="78181">
                  <c:v>260.05996599997098</c:v>
                </c:pt>
                <c:pt idx="78182">
                  <c:v>260.06094000013002</c:v>
                </c:pt>
                <c:pt idx="78183">
                  <c:v>260.06127199980199</c:v>
                </c:pt>
                <c:pt idx="78184">
                  <c:v>260.06173899986601</c:v>
                </c:pt>
                <c:pt idx="78185">
                  <c:v>260.06220199997102</c:v>
                </c:pt>
                <c:pt idx="78186">
                  <c:v>260.07887600007899</c:v>
                </c:pt>
                <c:pt idx="78187">
                  <c:v>260.093759000028</c:v>
                </c:pt>
                <c:pt idx="78188">
                  <c:v>260.09448000013401</c:v>
                </c:pt>
                <c:pt idx="78189">
                  <c:v>260.10982700017803</c:v>
                </c:pt>
                <c:pt idx="78190">
                  <c:v>260.11120400016802</c:v>
                </c:pt>
                <c:pt idx="78191">
                  <c:v>260.11223100022102</c:v>
                </c:pt>
                <c:pt idx="78192">
                  <c:v>260.11262700012497</c:v>
                </c:pt>
                <c:pt idx="78193">
                  <c:v>260.11410599994599</c:v>
                </c:pt>
                <c:pt idx="78194">
                  <c:v>260.11427999992497</c:v>
                </c:pt>
                <c:pt idx="78195">
                  <c:v>260.115573999883</c:v>
                </c:pt>
                <c:pt idx="78196">
                  <c:v>260.115751999819</c:v>
                </c:pt>
                <c:pt idx="78197">
                  <c:v>260.11758100003101</c:v>
                </c:pt>
                <c:pt idx="78198">
                  <c:v>260.117862999777</c:v>
                </c:pt>
                <c:pt idx="78199">
                  <c:v>260.11850199984099</c:v>
                </c:pt>
                <c:pt idx="78200">
                  <c:v>260.11856900004199</c:v>
                </c:pt>
                <c:pt idx="78201">
                  <c:v>260.11863800022104</c:v>
                </c:pt>
                <c:pt idx="78202">
                  <c:v>260.11870299998901</c:v>
                </c:pt>
                <c:pt idx="78203">
                  <c:v>260.11938500005198</c:v>
                </c:pt>
                <c:pt idx="78204">
                  <c:v>260.11973499998902</c:v>
                </c:pt>
                <c:pt idx="78205">
                  <c:v>260.12003200003102</c:v>
                </c:pt>
                <c:pt idx="78206">
                  <c:v>260.120603999894</c:v>
                </c:pt>
                <c:pt idx="78207">
                  <c:v>260.123901000042</c:v>
                </c:pt>
                <c:pt idx="78208">
                  <c:v>260.12456699981999</c:v>
                </c:pt>
                <c:pt idx="78209">
                  <c:v>260.12537999986301</c:v>
                </c:pt>
                <c:pt idx="78210">
                  <c:v>260.125614000116</c:v>
                </c:pt>
                <c:pt idx="78211">
                  <c:v>260.12605699997897</c:v>
                </c:pt>
                <c:pt idx="78212">
                  <c:v>260.12691100004298</c:v>
                </c:pt>
                <c:pt idx="78213">
                  <c:v>260.12725600003199</c:v>
                </c:pt>
                <c:pt idx="78214">
                  <c:v>260.12807500001099</c:v>
                </c:pt>
                <c:pt idx="78215">
                  <c:v>260.12934900018001</c:v>
                </c:pt>
                <c:pt idx="78216">
                  <c:v>260.13062499987399</c:v>
                </c:pt>
                <c:pt idx="78217">
                  <c:v>260.13121200003201</c:v>
                </c:pt>
                <c:pt idx="78218">
                  <c:v>260.13244600016998</c:v>
                </c:pt>
                <c:pt idx="78219">
                  <c:v>260.13326600013801</c:v>
                </c:pt>
                <c:pt idx="78220">
                  <c:v>260.142403999907</c:v>
                </c:pt>
                <c:pt idx="78221">
                  <c:v>260.14306099978</c:v>
                </c:pt>
                <c:pt idx="78222">
                  <c:v>260.14426600022398</c:v>
                </c:pt>
                <c:pt idx="78223">
                  <c:v>260.14515499991802</c:v>
                </c:pt>
                <c:pt idx="78224">
                  <c:v>260.18913999996499</c:v>
                </c:pt>
                <c:pt idx="78225">
                  <c:v>260.19110700008201</c:v>
                </c:pt>
                <c:pt idx="78226">
                  <c:v>260.19150999991302</c:v>
                </c:pt>
                <c:pt idx="78227">
                  <c:v>260.19176299996599</c:v>
                </c:pt>
                <c:pt idx="78228">
                  <c:v>260.19185899986002</c:v>
                </c:pt>
                <c:pt idx="78229">
                  <c:v>260.19285399979697</c:v>
                </c:pt>
                <c:pt idx="78230">
                  <c:v>260.19285599977502</c:v>
                </c:pt>
                <c:pt idx="78231">
                  <c:v>260.19354600020898</c:v>
                </c:pt>
                <c:pt idx="78232">
                  <c:v>260.19354900017697</c:v>
                </c:pt>
                <c:pt idx="78233">
                  <c:v>260.21224199985198</c:v>
                </c:pt>
                <c:pt idx="78234">
                  <c:v>260.212896000211</c:v>
                </c:pt>
                <c:pt idx="78235">
                  <c:v>260.21439099986299</c:v>
                </c:pt>
                <c:pt idx="78236">
                  <c:v>260.21535100016899</c:v>
                </c:pt>
                <c:pt idx="78237">
                  <c:v>260.235692000151</c:v>
                </c:pt>
                <c:pt idx="78238">
                  <c:v>260.23622100001302</c:v>
                </c:pt>
                <c:pt idx="78239">
                  <c:v>260.23691299997103</c:v>
                </c:pt>
                <c:pt idx="78240">
                  <c:v>260.237176999908</c:v>
                </c:pt>
                <c:pt idx="78241">
                  <c:v>260.23789100008702</c:v>
                </c:pt>
                <c:pt idx="78242">
                  <c:v>260.26235400013303</c:v>
                </c:pt>
                <c:pt idx="78243">
                  <c:v>260.262714999953</c:v>
                </c:pt>
                <c:pt idx="78244">
                  <c:v>260.26290299978399</c:v>
                </c:pt>
                <c:pt idx="78245">
                  <c:v>260.26371699981598</c:v>
                </c:pt>
                <c:pt idx="78246">
                  <c:v>260.26428100021798</c:v>
                </c:pt>
                <c:pt idx="78247">
                  <c:v>260.26430799993199</c:v>
                </c:pt>
                <c:pt idx="78248">
                  <c:v>260.269875000176</c:v>
                </c:pt>
                <c:pt idx="78249">
                  <c:v>260.27061700005999</c:v>
                </c:pt>
                <c:pt idx="78250">
                  <c:v>260.27189400019699</c:v>
                </c:pt>
                <c:pt idx="78251">
                  <c:v>260.27276500008099</c:v>
                </c:pt>
                <c:pt idx="78252">
                  <c:v>260.274049000145</c:v>
                </c:pt>
                <c:pt idx="78253">
                  <c:v>260.27691599983797</c:v>
                </c:pt>
                <c:pt idx="78254">
                  <c:v>260.27796900007098</c:v>
                </c:pt>
                <c:pt idx="78255">
                  <c:v>260.28458800010401</c:v>
                </c:pt>
                <c:pt idx="78256">
                  <c:v>260.286723999797</c:v>
                </c:pt>
                <c:pt idx="78257">
                  <c:v>260.30743699993701</c:v>
                </c:pt>
                <c:pt idx="78258">
                  <c:v>260.30796699978902</c:v>
                </c:pt>
                <c:pt idx="78259">
                  <c:v>260.30885399995799</c:v>
                </c:pt>
                <c:pt idx="78260">
                  <c:v>260.309632999906</c:v>
                </c:pt>
                <c:pt idx="78261">
                  <c:v>260.31240800011801</c:v>
                </c:pt>
                <c:pt idx="78262">
                  <c:v>260.31300900012798</c:v>
                </c:pt>
                <c:pt idx="78263">
                  <c:v>260.31437099982202</c:v>
                </c:pt>
                <c:pt idx="78264">
                  <c:v>260.31459600017098</c:v>
                </c:pt>
                <c:pt idx="78265">
                  <c:v>260.31524500012802</c:v>
                </c:pt>
                <c:pt idx="78266">
                  <c:v>260.33252600018301</c:v>
                </c:pt>
                <c:pt idx="78267">
                  <c:v>260.34111999979297</c:v>
                </c:pt>
                <c:pt idx="78268">
                  <c:v>260.34770700016401</c:v>
                </c:pt>
                <c:pt idx="78269">
                  <c:v>260.37069399990202</c:v>
                </c:pt>
                <c:pt idx="78270">
                  <c:v>260.37262099998702</c:v>
                </c:pt>
                <c:pt idx="78271">
                  <c:v>260.373217000051</c:v>
                </c:pt>
                <c:pt idx="78272">
                  <c:v>260.37397399977601</c:v>
                </c:pt>
                <c:pt idx="78273">
                  <c:v>260.37526299978703</c:v>
                </c:pt>
                <c:pt idx="78274">
                  <c:v>260.37627000005097</c:v>
                </c:pt>
                <c:pt idx="78275">
                  <c:v>260.396901000149</c:v>
                </c:pt>
                <c:pt idx="78276">
                  <c:v>260.397098999874</c:v>
                </c:pt>
                <c:pt idx="78277">
                  <c:v>260.39767600013801</c:v>
                </c:pt>
                <c:pt idx="78278">
                  <c:v>260.39896500014902</c:v>
                </c:pt>
                <c:pt idx="78279">
                  <c:v>260.39978600010699</c:v>
                </c:pt>
                <c:pt idx="78280">
                  <c:v>260.40343200020197</c:v>
                </c:pt>
                <c:pt idx="78281">
                  <c:v>260.40402299986403</c:v>
                </c:pt>
                <c:pt idx="78282">
                  <c:v>260.40510900020303</c:v>
                </c:pt>
                <c:pt idx="78283">
                  <c:v>260.40582299992798</c:v>
                </c:pt>
                <c:pt idx="78284">
                  <c:v>260.42622400018399</c:v>
                </c:pt>
                <c:pt idx="78285">
                  <c:v>260.42683000014199</c:v>
                </c:pt>
                <c:pt idx="78286">
                  <c:v>260.42714400000398</c:v>
                </c:pt>
                <c:pt idx="78287">
                  <c:v>260.4275220001</c:v>
                </c:pt>
                <c:pt idx="78288">
                  <c:v>260.42789800021603</c:v>
                </c:pt>
                <c:pt idx="78289">
                  <c:v>260.42818399992001</c:v>
                </c:pt>
                <c:pt idx="78290">
                  <c:v>260.42855900004702</c:v>
                </c:pt>
                <c:pt idx="78291">
                  <c:v>260.42874399990899</c:v>
                </c:pt>
                <c:pt idx="78292">
                  <c:v>260.43501699996301</c:v>
                </c:pt>
                <c:pt idx="78293">
                  <c:v>260.43564800011103</c:v>
                </c:pt>
                <c:pt idx="78294">
                  <c:v>260.43698600005797</c:v>
                </c:pt>
                <c:pt idx="78295">
                  <c:v>260.43791399979403</c:v>
                </c:pt>
                <c:pt idx="78296">
                  <c:v>260.44162200014301</c:v>
                </c:pt>
                <c:pt idx="78297">
                  <c:v>260.44521599987996</c:v>
                </c:pt>
                <c:pt idx="78298">
                  <c:v>260.44591199979499</c:v>
                </c:pt>
                <c:pt idx="78299">
                  <c:v>260.44718000002803</c:v>
                </c:pt>
                <c:pt idx="78300">
                  <c:v>260.44809199993301</c:v>
                </c:pt>
                <c:pt idx="78301">
                  <c:v>260.45501999988102</c:v>
                </c:pt>
                <c:pt idx="78302">
                  <c:v>260.46292000000898</c:v>
                </c:pt>
                <c:pt idx="78303">
                  <c:v>260.463615999924</c:v>
                </c:pt>
                <c:pt idx="78304">
                  <c:v>260.46493000012498</c:v>
                </c:pt>
                <c:pt idx="78305">
                  <c:v>260.466540999914</c:v>
                </c:pt>
                <c:pt idx="78306">
                  <c:v>260.46661600003</c:v>
                </c:pt>
                <c:pt idx="78307">
                  <c:v>260.47983699982001</c:v>
                </c:pt>
                <c:pt idx="78308">
                  <c:v>260.48602999981</c:v>
                </c:pt>
                <c:pt idx="78309">
                  <c:v>260.486430000128</c:v>
                </c:pt>
                <c:pt idx="78310">
                  <c:v>260.48707100016998</c:v>
                </c:pt>
                <c:pt idx="78311">
                  <c:v>260.487678000117</c:v>
                </c:pt>
                <c:pt idx="78312">
                  <c:v>260.49351099982198</c:v>
                </c:pt>
                <c:pt idx="78313">
                  <c:v>260.494165000181</c:v>
                </c:pt>
                <c:pt idx="78314">
                  <c:v>260.49554700011799</c:v>
                </c:pt>
                <c:pt idx="78315">
                  <c:v>260.496410000087</c:v>
                </c:pt>
                <c:pt idx="78316">
                  <c:v>260.49762200000202</c:v>
                </c:pt>
                <c:pt idx="78317">
                  <c:v>260.51178699981301</c:v>
                </c:pt>
                <c:pt idx="78318">
                  <c:v>260.51214700009899</c:v>
                </c:pt>
                <c:pt idx="78319">
                  <c:v>260.512241000014</c:v>
                </c:pt>
                <c:pt idx="78320">
                  <c:v>260.51270300013101</c:v>
                </c:pt>
                <c:pt idx="78321">
                  <c:v>260.51300500012002</c:v>
                </c:pt>
                <c:pt idx="78322">
                  <c:v>260.513754999919</c:v>
                </c:pt>
                <c:pt idx="78323">
                  <c:v>260.513893999814</c:v>
                </c:pt>
                <c:pt idx="78324">
                  <c:v>260.51444299991897</c:v>
                </c:pt>
                <c:pt idx="78325">
                  <c:v>260.51637999989902</c:v>
                </c:pt>
                <c:pt idx="78326">
                  <c:v>260.52075699999403</c:v>
                </c:pt>
                <c:pt idx="78327">
                  <c:v>260.52127999992001</c:v>
                </c:pt>
                <c:pt idx="78328">
                  <c:v>260.52152000011102</c:v>
                </c:pt>
                <c:pt idx="78329">
                  <c:v>260.52191400003699</c:v>
                </c:pt>
                <c:pt idx="78330">
                  <c:v>260.52211600017398</c:v>
                </c:pt>
                <c:pt idx="78331">
                  <c:v>260.522199000206</c:v>
                </c:pt>
                <c:pt idx="78332">
                  <c:v>260.52223099986799</c:v>
                </c:pt>
                <c:pt idx="78333">
                  <c:v>260.52256299999499</c:v>
                </c:pt>
                <c:pt idx="78334">
                  <c:v>260.52273100003703</c:v>
                </c:pt>
                <c:pt idx="78335">
                  <c:v>260.52277300004698</c:v>
                </c:pt>
                <c:pt idx="78336">
                  <c:v>260.52308999987798</c:v>
                </c:pt>
                <c:pt idx="78337">
                  <c:v>260.52324600004698</c:v>
                </c:pt>
                <c:pt idx="78338">
                  <c:v>260.52342100001601</c:v>
                </c:pt>
                <c:pt idx="78339">
                  <c:v>260.52428599996301</c:v>
                </c:pt>
                <c:pt idx="78340">
                  <c:v>260.52432000005797</c:v>
                </c:pt>
                <c:pt idx="78341">
                  <c:v>260.52521700012198</c:v>
                </c:pt>
                <c:pt idx="78342">
                  <c:v>260.53148600021802</c:v>
                </c:pt>
                <c:pt idx="78343">
                  <c:v>260.53813599992202</c:v>
                </c:pt>
                <c:pt idx="78344">
                  <c:v>260.54014500004899</c:v>
                </c:pt>
                <c:pt idx="78345">
                  <c:v>260.54077400021896</c:v>
                </c:pt>
                <c:pt idx="78346">
                  <c:v>260.54200999988001</c:v>
                </c:pt>
                <c:pt idx="78347">
                  <c:v>260.54282599989102</c:v>
                </c:pt>
                <c:pt idx="78348">
                  <c:v>260.56455600019001</c:v>
                </c:pt>
                <c:pt idx="78349">
                  <c:v>260.56748000019002</c:v>
                </c:pt>
                <c:pt idx="78350">
                  <c:v>260.56812300021102</c:v>
                </c:pt>
                <c:pt idx="78351">
                  <c:v>260.56937500015897</c:v>
                </c:pt>
                <c:pt idx="78352">
                  <c:v>260.57023700013804</c:v>
                </c:pt>
                <c:pt idx="78353">
                  <c:v>260.57237099985201</c:v>
                </c:pt>
                <c:pt idx="78354">
                  <c:v>260.57644200000101</c:v>
                </c:pt>
                <c:pt idx="78355">
                  <c:v>260.58738399979097</c:v>
                </c:pt>
                <c:pt idx="78356">
                  <c:v>260.58888399984403</c:v>
                </c:pt>
                <c:pt idx="78357">
                  <c:v>260.59998500022601</c:v>
                </c:pt>
                <c:pt idx="78358">
                  <c:v>260.60049299985599</c:v>
                </c:pt>
                <c:pt idx="78359">
                  <c:v>260.60137300009899</c:v>
                </c:pt>
                <c:pt idx="78360">
                  <c:v>260.60195899981403</c:v>
                </c:pt>
                <c:pt idx="78361">
                  <c:v>260.60558000017397</c:v>
                </c:pt>
                <c:pt idx="78362">
                  <c:v>260.61790599987899</c:v>
                </c:pt>
                <c:pt idx="78363">
                  <c:v>260.621848000027</c:v>
                </c:pt>
                <c:pt idx="78364">
                  <c:v>260.63639799985998</c:v>
                </c:pt>
                <c:pt idx="78365">
                  <c:v>260.66565800010699</c:v>
                </c:pt>
                <c:pt idx="78366">
                  <c:v>260.67544599982199</c:v>
                </c:pt>
                <c:pt idx="78367">
                  <c:v>260.67604399986499</c:v>
                </c:pt>
                <c:pt idx="78368">
                  <c:v>260.677045000193</c:v>
                </c:pt>
                <c:pt idx="78369">
                  <c:v>260.677740000119</c:v>
                </c:pt>
                <c:pt idx="78370">
                  <c:v>260.69781400019502</c:v>
                </c:pt>
                <c:pt idx="78371">
                  <c:v>260.711323000123</c:v>
                </c:pt>
                <c:pt idx="78372">
                  <c:v>260.711966000144</c:v>
                </c:pt>
                <c:pt idx="78373">
                  <c:v>260.71326100009099</c:v>
                </c:pt>
                <c:pt idx="78374">
                  <c:v>260.714145999827</c:v>
                </c:pt>
                <c:pt idx="78375">
                  <c:v>260.73880400008403</c:v>
                </c:pt>
                <c:pt idx="78376">
                  <c:v>260.739411000031</c:v>
                </c:pt>
                <c:pt idx="78377">
                  <c:v>260.74063399982998</c:v>
                </c:pt>
                <c:pt idx="78378">
                  <c:v>260.74148899988302</c:v>
                </c:pt>
                <c:pt idx="78379">
                  <c:v>260.743900999841</c:v>
                </c:pt>
                <c:pt idx="78380">
                  <c:v>260.74424799980898</c:v>
                </c:pt>
                <c:pt idx="78381">
                  <c:v>260.74454999979901</c:v>
                </c:pt>
                <c:pt idx="78382">
                  <c:v>260.74503000018001</c:v>
                </c:pt>
                <c:pt idx="78383">
                  <c:v>260.74519699977799</c:v>
                </c:pt>
                <c:pt idx="78384">
                  <c:v>260.74556699995799</c:v>
                </c:pt>
                <c:pt idx="78385">
                  <c:v>260.74651899989396</c:v>
                </c:pt>
                <c:pt idx="78386">
                  <c:v>260.747063000053</c:v>
                </c:pt>
                <c:pt idx="78387">
                  <c:v>260.74736500004201</c:v>
                </c:pt>
                <c:pt idx="78388">
                  <c:v>260.74768599983099</c:v>
                </c:pt>
                <c:pt idx="78389">
                  <c:v>260.74830100014799</c:v>
                </c:pt>
                <c:pt idx="78390">
                  <c:v>260.74892799988402</c:v>
                </c:pt>
                <c:pt idx="78391">
                  <c:v>260.74966299984197</c:v>
                </c:pt>
                <c:pt idx="78392">
                  <c:v>260.75228799982102</c:v>
                </c:pt>
                <c:pt idx="78393">
                  <c:v>260.752899000181</c:v>
                </c:pt>
                <c:pt idx="78394">
                  <c:v>260.75396299984197</c:v>
                </c:pt>
                <c:pt idx="78395">
                  <c:v>260.75470300020203</c:v>
                </c:pt>
                <c:pt idx="78396">
                  <c:v>260.76297000008697</c:v>
                </c:pt>
                <c:pt idx="78397">
                  <c:v>260.763373999907</c:v>
                </c:pt>
                <c:pt idx="78398">
                  <c:v>260.76411599979099</c:v>
                </c:pt>
                <c:pt idx="78399">
                  <c:v>260.764638000182</c:v>
                </c:pt>
                <c:pt idx="78400">
                  <c:v>260.78574599978299</c:v>
                </c:pt>
                <c:pt idx="78401">
                  <c:v>260.789023000143</c:v>
                </c:pt>
                <c:pt idx="78402">
                  <c:v>260.79464199983698</c:v>
                </c:pt>
                <c:pt idx="78403">
                  <c:v>260.79530300012203</c:v>
                </c:pt>
                <c:pt idx="78404">
                  <c:v>260.79640499983702</c:v>
                </c:pt>
                <c:pt idx="78405">
                  <c:v>260.79733599999599</c:v>
                </c:pt>
                <c:pt idx="78406">
                  <c:v>260.79847900018598</c:v>
                </c:pt>
                <c:pt idx="78407">
                  <c:v>260.80599599981701</c:v>
                </c:pt>
                <c:pt idx="78408">
                  <c:v>260.80644000012302</c:v>
                </c:pt>
                <c:pt idx="78409">
                  <c:v>260.806641999806</c:v>
                </c:pt>
                <c:pt idx="78410">
                  <c:v>260.80775399986999</c:v>
                </c:pt>
                <c:pt idx="78411">
                  <c:v>260.80863400011299</c:v>
                </c:pt>
                <c:pt idx="78412">
                  <c:v>260.81906199988202</c:v>
                </c:pt>
                <c:pt idx="78413">
                  <c:v>260.82918600013699</c:v>
                </c:pt>
                <c:pt idx="78414">
                  <c:v>260.83254600007399</c:v>
                </c:pt>
                <c:pt idx="78415">
                  <c:v>260.84846499998002</c:v>
                </c:pt>
                <c:pt idx="78416">
                  <c:v>260.84882299983201</c:v>
                </c:pt>
                <c:pt idx="78417">
                  <c:v>260.84970700003299</c:v>
                </c:pt>
                <c:pt idx="78418">
                  <c:v>260.850147999917</c:v>
                </c:pt>
                <c:pt idx="78419">
                  <c:v>260.85987799979102</c:v>
                </c:pt>
                <c:pt idx="78420">
                  <c:v>260.860497000066</c:v>
                </c:pt>
                <c:pt idx="78421">
                  <c:v>260.86152700008802</c:v>
                </c:pt>
                <c:pt idx="78422">
                  <c:v>260.86161000011901</c:v>
                </c:pt>
                <c:pt idx="78423">
                  <c:v>260.86227999985499</c:v>
                </c:pt>
                <c:pt idx="78424">
                  <c:v>260.872739000205</c:v>
                </c:pt>
                <c:pt idx="78425">
                  <c:v>260.87341299989902</c:v>
                </c:pt>
                <c:pt idx="78426">
                  <c:v>260.87479999978302</c:v>
                </c:pt>
                <c:pt idx="78427">
                  <c:v>260.87575100018501</c:v>
                </c:pt>
                <c:pt idx="78428">
                  <c:v>260.88596799991103</c:v>
                </c:pt>
                <c:pt idx="78429">
                  <c:v>260.88634200004799</c:v>
                </c:pt>
                <c:pt idx="78430">
                  <c:v>260.887069000091</c:v>
                </c:pt>
                <c:pt idx="78431">
                  <c:v>260.88752900022797</c:v>
                </c:pt>
                <c:pt idx="78432">
                  <c:v>260.89287300010199</c:v>
                </c:pt>
                <c:pt idx="78433">
                  <c:v>260.901835999902</c:v>
                </c:pt>
                <c:pt idx="78434">
                  <c:v>260.902420000093</c:v>
                </c:pt>
                <c:pt idx="78435">
                  <c:v>260.903601999871</c:v>
                </c:pt>
                <c:pt idx="78436">
                  <c:v>260.90438499977603</c:v>
                </c:pt>
                <c:pt idx="78437">
                  <c:v>260.91462500016797</c:v>
                </c:pt>
                <c:pt idx="78438">
                  <c:v>260.915400000158</c:v>
                </c:pt>
                <c:pt idx="78439">
                  <c:v>260.91604700013698</c:v>
                </c:pt>
                <c:pt idx="78440">
                  <c:v>260.91722799992499</c:v>
                </c:pt>
                <c:pt idx="78441">
                  <c:v>260.917275999872</c:v>
                </c:pt>
                <c:pt idx="78442">
                  <c:v>260.91759400014701</c:v>
                </c:pt>
                <c:pt idx="78443">
                  <c:v>260.91822499984102</c:v>
                </c:pt>
                <c:pt idx="78444">
                  <c:v>260.91833600003099</c:v>
                </c:pt>
                <c:pt idx="78445">
                  <c:v>260.91894099999899</c:v>
                </c:pt>
                <c:pt idx="78446">
                  <c:v>260.92319700001099</c:v>
                </c:pt>
                <c:pt idx="78447">
                  <c:v>260.92857499997899</c:v>
                </c:pt>
                <c:pt idx="78448">
                  <c:v>260.94415499983296</c:v>
                </c:pt>
                <c:pt idx="78449">
                  <c:v>260.94483399992799</c:v>
                </c:pt>
                <c:pt idx="78450">
                  <c:v>260.94491200001301</c:v>
                </c:pt>
                <c:pt idx="78451">
                  <c:v>260.94526899987602</c:v>
                </c:pt>
                <c:pt idx="78452">
                  <c:v>260.94586099998099</c:v>
                </c:pt>
                <c:pt idx="78453">
                  <c:v>260.94616699992901</c:v>
                </c:pt>
                <c:pt idx="78454">
                  <c:v>260.94633499997099</c:v>
                </c:pt>
                <c:pt idx="78455">
                  <c:v>260.94717200021404</c:v>
                </c:pt>
                <c:pt idx="78456">
                  <c:v>260.947675999887</c:v>
                </c:pt>
                <c:pt idx="78457">
                  <c:v>260.964695999973</c:v>
                </c:pt>
                <c:pt idx="78458">
                  <c:v>260.96532400015303</c:v>
                </c:pt>
                <c:pt idx="78459">
                  <c:v>260.96664299984599</c:v>
                </c:pt>
                <c:pt idx="78460">
                  <c:v>260.96759099982501</c:v>
                </c:pt>
                <c:pt idx="78461">
                  <c:v>260.97210799980502</c:v>
                </c:pt>
                <c:pt idx="78462">
                  <c:v>260.97214099991101</c:v>
                </c:pt>
                <c:pt idx="78463">
                  <c:v>260.97256899993198</c:v>
                </c:pt>
                <c:pt idx="78464">
                  <c:v>260.972621999826</c:v>
                </c:pt>
                <c:pt idx="78465">
                  <c:v>260.97338099998501</c:v>
                </c:pt>
                <c:pt idx="78466">
                  <c:v>260.97342599996398</c:v>
                </c:pt>
                <c:pt idx="78467">
                  <c:v>260.97388900006899</c:v>
                </c:pt>
                <c:pt idx="78468">
                  <c:v>260.97402599998503</c:v>
                </c:pt>
                <c:pt idx="78469">
                  <c:v>260.97669099999598</c:v>
                </c:pt>
                <c:pt idx="78470">
                  <c:v>260.99753000016699</c:v>
                </c:pt>
                <c:pt idx="78471">
                  <c:v>260.99811499989301</c:v>
                </c:pt>
                <c:pt idx="78472">
                  <c:v>260.99926300003</c:v>
                </c:pt>
                <c:pt idx="78473">
                  <c:v>261.00017399994601</c:v>
                </c:pt>
                <c:pt idx="78474">
                  <c:v>261.00439899983002</c:v>
                </c:pt>
                <c:pt idx="78475">
                  <c:v>261.00739299999901</c:v>
                </c:pt>
                <c:pt idx="78476">
                  <c:v>261.02633399977998</c:v>
                </c:pt>
                <c:pt idx="78477">
                  <c:v>261.02706800020303</c:v>
                </c:pt>
                <c:pt idx="78478">
                  <c:v>261.02842399996001</c:v>
                </c:pt>
                <c:pt idx="78479">
                  <c:v>261.02964399979101</c:v>
                </c:pt>
                <c:pt idx="78480">
                  <c:v>261.03475999980202</c:v>
                </c:pt>
                <c:pt idx="78481">
                  <c:v>261.03546600006604</c:v>
                </c:pt>
                <c:pt idx="78482">
                  <c:v>261.03673199986497</c:v>
                </c:pt>
                <c:pt idx="78483">
                  <c:v>261.03768700022499</c:v>
                </c:pt>
                <c:pt idx="78484">
                  <c:v>261.03968100005602</c:v>
                </c:pt>
                <c:pt idx="78485">
                  <c:v>261.04400099984503</c:v>
                </c:pt>
                <c:pt idx="78486">
                  <c:v>261.05122399985703</c:v>
                </c:pt>
                <c:pt idx="78487">
                  <c:v>261.059360000217</c:v>
                </c:pt>
                <c:pt idx="78488">
                  <c:v>261.06001000016403</c:v>
                </c:pt>
                <c:pt idx="78489">
                  <c:v>261.061101999985</c:v>
                </c:pt>
                <c:pt idx="78490">
                  <c:v>261.06190800010103</c:v>
                </c:pt>
                <c:pt idx="78491">
                  <c:v>261.06752299983702</c:v>
                </c:pt>
                <c:pt idx="78492">
                  <c:v>261.06798399996399</c:v>
                </c:pt>
                <c:pt idx="78493">
                  <c:v>261.06875000004902</c:v>
                </c:pt>
                <c:pt idx="78494">
                  <c:v>261.06936399992202</c:v>
                </c:pt>
                <c:pt idx="78495">
                  <c:v>261.07029900003903</c:v>
                </c:pt>
                <c:pt idx="78496">
                  <c:v>261.07306499989102</c:v>
                </c:pt>
                <c:pt idx="78497">
                  <c:v>261.07361599997603</c:v>
                </c:pt>
                <c:pt idx="78498">
                  <c:v>261.07456999989103</c:v>
                </c:pt>
                <c:pt idx="78499">
                  <c:v>261.07532700007101</c:v>
                </c:pt>
                <c:pt idx="78500">
                  <c:v>261.08267300014597</c:v>
                </c:pt>
                <c:pt idx="78501">
                  <c:v>261.088221000136</c:v>
                </c:pt>
                <c:pt idx="78502">
                  <c:v>261.089742999956</c:v>
                </c:pt>
                <c:pt idx="78503">
                  <c:v>261.09022399987202</c:v>
                </c:pt>
                <c:pt idx="78504">
                  <c:v>261.09110600009399</c:v>
                </c:pt>
                <c:pt idx="78505">
                  <c:v>261.09175500005199</c:v>
                </c:pt>
                <c:pt idx="78506">
                  <c:v>261.10755099989501</c:v>
                </c:pt>
                <c:pt idx="78507">
                  <c:v>261.118185000214</c:v>
                </c:pt>
                <c:pt idx="78508">
                  <c:v>261.12880500022499</c:v>
                </c:pt>
                <c:pt idx="78509">
                  <c:v>261.15474800007996</c:v>
                </c:pt>
                <c:pt idx="78510">
                  <c:v>261.15692700022902</c:v>
                </c:pt>
                <c:pt idx="78511">
                  <c:v>261.15716399999599</c:v>
                </c:pt>
                <c:pt idx="78512">
                  <c:v>261.15781299995399</c:v>
                </c:pt>
                <c:pt idx="78513">
                  <c:v>261.15897999989102</c:v>
                </c:pt>
                <c:pt idx="78514">
                  <c:v>261.15984899979497</c:v>
                </c:pt>
                <c:pt idx="78515">
                  <c:v>261.16110200018699</c:v>
                </c:pt>
                <c:pt idx="78516">
                  <c:v>261.16171300009199</c:v>
                </c:pt>
                <c:pt idx="78517">
                  <c:v>261.16281199983797</c:v>
                </c:pt>
                <c:pt idx="78518">
                  <c:v>261.16364500012401</c:v>
                </c:pt>
                <c:pt idx="78519">
                  <c:v>261.18424500009399</c:v>
                </c:pt>
                <c:pt idx="78520">
                  <c:v>261.18605300007403</c:v>
                </c:pt>
                <c:pt idx="78521">
                  <c:v>261.18641099992601</c:v>
                </c:pt>
                <c:pt idx="78522">
                  <c:v>261.18739200000999</c:v>
                </c:pt>
                <c:pt idx="78523">
                  <c:v>261.18757699987299</c:v>
                </c:pt>
                <c:pt idx="78524">
                  <c:v>261.188197000137</c:v>
                </c:pt>
                <c:pt idx="78525">
                  <c:v>261.18837500007402</c:v>
                </c:pt>
                <c:pt idx="78526">
                  <c:v>261.18936600005298</c:v>
                </c:pt>
                <c:pt idx="78527">
                  <c:v>261.18997899993701</c:v>
                </c:pt>
                <c:pt idx="78528">
                  <c:v>261.19027399999999</c:v>
                </c:pt>
                <c:pt idx="78529">
                  <c:v>261.19048300006398</c:v>
                </c:pt>
                <c:pt idx="78530">
                  <c:v>261.19125500008499</c:v>
                </c:pt>
                <c:pt idx="78531">
                  <c:v>261.19127899983101</c:v>
                </c:pt>
                <c:pt idx="78532">
                  <c:v>261.191416000201</c:v>
                </c:pt>
                <c:pt idx="78533">
                  <c:v>261.19218800022202</c:v>
                </c:pt>
                <c:pt idx="78534">
                  <c:v>261.19435600003203</c:v>
                </c:pt>
                <c:pt idx="78535">
                  <c:v>261.19455600019103</c:v>
                </c:pt>
                <c:pt idx="78536">
                  <c:v>261.19500100003199</c:v>
                </c:pt>
                <c:pt idx="78537">
                  <c:v>261.195155000223</c:v>
                </c:pt>
                <c:pt idx="78538">
                  <c:v>261.196001999906</c:v>
                </c:pt>
                <c:pt idx="78539">
                  <c:v>261.19607400005401</c:v>
                </c:pt>
                <c:pt idx="78540">
                  <c:v>261.19614199978901</c:v>
                </c:pt>
                <c:pt idx="78541">
                  <c:v>261.19620600002202</c:v>
                </c:pt>
                <c:pt idx="78542">
                  <c:v>261.19626799982103</c:v>
                </c:pt>
                <c:pt idx="78543">
                  <c:v>261.19633200005399</c:v>
                </c:pt>
                <c:pt idx="78544">
                  <c:v>261.196393999853</c:v>
                </c:pt>
                <c:pt idx="78545">
                  <c:v>261.19684900004302</c:v>
                </c:pt>
                <c:pt idx="78546">
                  <c:v>261.19730299978897</c:v>
                </c:pt>
                <c:pt idx="78547">
                  <c:v>261.19768399985298</c:v>
                </c:pt>
                <c:pt idx="78548">
                  <c:v>261.19811799981102</c:v>
                </c:pt>
                <c:pt idx="78549">
                  <c:v>261.19869000012801</c:v>
                </c:pt>
                <c:pt idx="78550">
                  <c:v>261.19908600003299</c:v>
                </c:pt>
                <c:pt idx="78551">
                  <c:v>261.19937700013901</c:v>
                </c:pt>
                <c:pt idx="78552">
                  <c:v>261.21022300003398</c:v>
                </c:pt>
                <c:pt idx="78553">
                  <c:v>261.21071299985402</c:v>
                </c:pt>
                <c:pt idx="78554">
                  <c:v>261.21148299989699</c:v>
                </c:pt>
                <c:pt idx="78555">
                  <c:v>261.212227000214</c:v>
                </c:pt>
                <c:pt idx="78556">
                  <c:v>261.23460799999498</c:v>
                </c:pt>
                <c:pt idx="78557">
                  <c:v>261.23524800004799</c:v>
                </c:pt>
                <c:pt idx="78558">
                  <c:v>261.23632899998398</c:v>
                </c:pt>
                <c:pt idx="78559">
                  <c:v>261.23658100004803</c:v>
                </c:pt>
                <c:pt idx="78560">
                  <c:v>261.23759900019598</c:v>
                </c:pt>
                <c:pt idx="78561">
                  <c:v>261.26124399979699</c:v>
                </c:pt>
                <c:pt idx="78562">
                  <c:v>261.26527799988202</c:v>
                </c:pt>
                <c:pt idx="78563">
                  <c:v>261.268457999904</c:v>
                </c:pt>
                <c:pt idx="78564">
                  <c:v>261.26913600000898</c:v>
                </c:pt>
                <c:pt idx="78565">
                  <c:v>261.26995000004104</c:v>
                </c:pt>
                <c:pt idx="78566">
                  <c:v>261.270506000073</c:v>
                </c:pt>
                <c:pt idx="78567">
                  <c:v>261.27064999991399</c:v>
                </c:pt>
                <c:pt idx="78568">
                  <c:v>261.27150399997799</c:v>
                </c:pt>
                <c:pt idx="78569">
                  <c:v>261.27197499999897</c:v>
                </c:pt>
                <c:pt idx="78570">
                  <c:v>261.272906000158</c:v>
                </c:pt>
                <c:pt idx="78571">
                  <c:v>261.27840800017998</c:v>
                </c:pt>
                <c:pt idx="78572">
                  <c:v>261.28610700015901</c:v>
                </c:pt>
                <c:pt idx="78573">
                  <c:v>261.30143199998201</c:v>
                </c:pt>
                <c:pt idx="78574">
                  <c:v>261.303408000003</c:v>
                </c:pt>
                <c:pt idx="78575">
                  <c:v>261.30447800005601</c:v>
                </c:pt>
                <c:pt idx="78576">
                  <c:v>261.304997000024</c:v>
                </c:pt>
                <c:pt idx="78577">
                  <c:v>261.305078000077</c:v>
                </c:pt>
                <c:pt idx="78578">
                  <c:v>261.30533900004502</c:v>
                </c:pt>
                <c:pt idx="78579">
                  <c:v>261.30626499980201</c:v>
                </c:pt>
                <c:pt idx="78580">
                  <c:v>261.306265999792</c:v>
                </c:pt>
                <c:pt idx="78581">
                  <c:v>261.30698699989796</c:v>
                </c:pt>
                <c:pt idx="78582">
                  <c:v>261.30698799988699</c:v>
                </c:pt>
                <c:pt idx="78583">
                  <c:v>261.30887799990802</c:v>
                </c:pt>
                <c:pt idx="78584">
                  <c:v>261.30957399982401</c:v>
                </c:pt>
                <c:pt idx="78585">
                  <c:v>261.31087800013103</c:v>
                </c:pt>
                <c:pt idx="78586">
                  <c:v>261.31180899983502</c:v>
                </c:pt>
                <c:pt idx="78587">
                  <c:v>261.31869900018501</c:v>
                </c:pt>
                <c:pt idx="78588">
                  <c:v>261.32217699978298</c:v>
                </c:pt>
                <c:pt idx="78589">
                  <c:v>261.32268799983598</c:v>
                </c:pt>
                <c:pt idx="78590">
                  <c:v>261.32349299996298</c:v>
                </c:pt>
                <c:pt idx="78591">
                  <c:v>261.32406699980402</c:v>
                </c:pt>
                <c:pt idx="78592">
                  <c:v>261.34559100000797</c:v>
                </c:pt>
                <c:pt idx="78593">
                  <c:v>261.34623799998701</c:v>
                </c:pt>
                <c:pt idx="78594">
                  <c:v>261.346648000198</c:v>
                </c:pt>
                <c:pt idx="78595">
                  <c:v>261.34746400020902</c:v>
                </c:pt>
                <c:pt idx="78596">
                  <c:v>261.34825000008198</c:v>
                </c:pt>
                <c:pt idx="78597">
                  <c:v>261.352866999914</c:v>
                </c:pt>
                <c:pt idx="78598">
                  <c:v>261.35358999999801</c:v>
                </c:pt>
                <c:pt idx="78599">
                  <c:v>261.35445099998799</c:v>
                </c:pt>
                <c:pt idx="78600">
                  <c:v>261.354942999787</c:v>
                </c:pt>
                <c:pt idx="78601">
                  <c:v>261.355861000083</c:v>
                </c:pt>
                <c:pt idx="78602">
                  <c:v>261.36088500015802</c:v>
                </c:pt>
                <c:pt idx="78603">
                  <c:v>261.36144400015803</c:v>
                </c:pt>
                <c:pt idx="78604">
                  <c:v>261.367789999894</c:v>
                </c:pt>
                <c:pt idx="78605">
                  <c:v>261.368358999789</c:v>
                </c:pt>
                <c:pt idx="78606">
                  <c:v>261.36937399996799</c:v>
                </c:pt>
                <c:pt idx="78607">
                  <c:v>261.370044000159</c:v>
                </c:pt>
                <c:pt idx="78608">
                  <c:v>261.371836999842</c:v>
                </c:pt>
                <c:pt idx="78609">
                  <c:v>261.37439500007503</c:v>
                </c:pt>
                <c:pt idx="78610">
                  <c:v>261.37498400021201</c:v>
                </c:pt>
                <c:pt idx="78611">
                  <c:v>261.37597900014902</c:v>
                </c:pt>
                <c:pt idx="78612">
                  <c:v>261.376817999916</c:v>
                </c:pt>
                <c:pt idx="78613">
                  <c:v>261.39687700015202</c:v>
                </c:pt>
                <c:pt idx="78614">
                  <c:v>261.41128800009</c:v>
                </c:pt>
                <c:pt idx="78615">
                  <c:v>261.412417999963</c:v>
                </c:pt>
                <c:pt idx="78616">
                  <c:v>261.418499000228</c:v>
                </c:pt>
                <c:pt idx="78617">
                  <c:v>261.41964599992201</c:v>
                </c:pt>
                <c:pt idx="78618">
                  <c:v>261.419878000197</c:v>
                </c:pt>
                <c:pt idx="78619">
                  <c:v>261.42051199985798</c:v>
                </c:pt>
                <c:pt idx="78620">
                  <c:v>261.42182400007999</c:v>
                </c:pt>
                <c:pt idx="78621">
                  <c:v>261.42277000008102</c:v>
                </c:pt>
                <c:pt idx="78622">
                  <c:v>261.42902799983801</c:v>
                </c:pt>
                <c:pt idx="78623">
                  <c:v>261.438102999818</c:v>
                </c:pt>
                <c:pt idx="78624">
                  <c:v>261.44960200008398</c:v>
                </c:pt>
                <c:pt idx="78625">
                  <c:v>261.45496800018003</c:v>
                </c:pt>
                <c:pt idx="78626">
                  <c:v>261.455434999788</c:v>
                </c:pt>
                <c:pt idx="78627">
                  <c:v>261.45621300020099</c:v>
                </c:pt>
                <c:pt idx="78628">
                  <c:v>261.45681099978901</c:v>
                </c:pt>
                <c:pt idx="78629">
                  <c:v>261.45862100020099</c:v>
                </c:pt>
                <c:pt idx="78630">
                  <c:v>261.45927100014802</c:v>
                </c:pt>
                <c:pt idx="78631">
                  <c:v>261.46040899993699</c:v>
                </c:pt>
                <c:pt idx="78632">
                  <c:v>261.4612389998</c:v>
                </c:pt>
                <c:pt idx="78633">
                  <c:v>261.46428099991601</c:v>
                </c:pt>
                <c:pt idx="78634">
                  <c:v>261.46480399984199</c:v>
                </c:pt>
                <c:pt idx="78635">
                  <c:v>261.465933000181</c:v>
                </c:pt>
                <c:pt idx="78636">
                  <c:v>261.46671100013901</c:v>
                </c:pt>
                <c:pt idx="78637">
                  <c:v>261.47860599985501</c:v>
                </c:pt>
                <c:pt idx="78638">
                  <c:v>261.479045000214</c:v>
                </c:pt>
                <c:pt idx="78639">
                  <c:v>261.47996400004502</c:v>
                </c:pt>
                <c:pt idx="78640">
                  <c:v>261.48012300018297</c:v>
                </c:pt>
                <c:pt idx="78641">
                  <c:v>261.48092099992903</c:v>
                </c:pt>
                <c:pt idx="78642">
                  <c:v>261.48101199987599</c:v>
                </c:pt>
                <c:pt idx="78643">
                  <c:v>261.48167200017201</c:v>
                </c:pt>
                <c:pt idx="78644">
                  <c:v>261.48212199996101</c:v>
                </c:pt>
                <c:pt idx="78645">
                  <c:v>261.48339900009802</c:v>
                </c:pt>
                <c:pt idx="78646">
                  <c:v>261.48398900022499</c:v>
                </c:pt>
                <c:pt idx="78647">
                  <c:v>261.485144999824</c:v>
                </c:pt>
                <c:pt idx="78648">
                  <c:v>261.48614300018301</c:v>
                </c:pt>
                <c:pt idx="78649">
                  <c:v>261.49618499994097</c:v>
                </c:pt>
                <c:pt idx="78650">
                  <c:v>261.50856000003802</c:v>
                </c:pt>
                <c:pt idx="78651">
                  <c:v>261.50906500015401</c:v>
                </c:pt>
                <c:pt idx="78652">
                  <c:v>261.50992600014399</c:v>
                </c:pt>
                <c:pt idx="78653">
                  <c:v>261.51047800021803</c:v>
                </c:pt>
                <c:pt idx="78654">
                  <c:v>261.52468500003999</c:v>
                </c:pt>
                <c:pt idx="78655">
                  <c:v>261.53443100020002</c:v>
                </c:pt>
                <c:pt idx="78656">
                  <c:v>261.54141600000003</c:v>
                </c:pt>
                <c:pt idx="78657">
                  <c:v>261.54379899980898</c:v>
                </c:pt>
                <c:pt idx="78658">
                  <c:v>261.563733000002</c:v>
                </c:pt>
                <c:pt idx="78659">
                  <c:v>261.57595399990799</c:v>
                </c:pt>
                <c:pt idx="78660">
                  <c:v>261.57598000008801</c:v>
                </c:pt>
                <c:pt idx="78661">
                  <c:v>261.60530600009201</c:v>
                </c:pt>
                <c:pt idx="78662">
                  <c:v>261.60615400021896</c:v>
                </c:pt>
                <c:pt idx="78663">
                  <c:v>261.60682099998598</c:v>
                </c:pt>
                <c:pt idx="78664">
                  <c:v>261.60811299996499</c:v>
                </c:pt>
                <c:pt idx="78665">
                  <c:v>261.60882300018699</c:v>
                </c:pt>
                <c:pt idx="78666">
                  <c:v>261.609023999881</c:v>
                </c:pt>
                <c:pt idx="78667">
                  <c:v>261.60936599990202</c:v>
                </c:pt>
                <c:pt idx="78668">
                  <c:v>261.61027999978597</c:v>
                </c:pt>
                <c:pt idx="78669">
                  <c:v>261.61093400014499</c:v>
                </c:pt>
                <c:pt idx="78670">
                  <c:v>261.65864999984399</c:v>
                </c:pt>
                <c:pt idx="78671">
                  <c:v>261.65924199994998</c:v>
                </c:pt>
                <c:pt idx="78672">
                  <c:v>261.66053499991898</c:v>
                </c:pt>
                <c:pt idx="78673">
                  <c:v>261.66155000009798</c:v>
                </c:pt>
                <c:pt idx="78674">
                  <c:v>261.66484199984501</c:v>
                </c:pt>
                <c:pt idx="78675">
                  <c:v>261.66548699984497</c:v>
                </c:pt>
                <c:pt idx="78676">
                  <c:v>261.66683200017303</c:v>
                </c:pt>
                <c:pt idx="78677">
                  <c:v>261.66778900005698</c:v>
                </c:pt>
                <c:pt idx="78678">
                  <c:v>261.67141799987797</c:v>
                </c:pt>
                <c:pt idx="78679">
                  <c:v>261.67203800014198</c:v>
                </c:pt>
                <c:pt idx="78680">
                  <c:v>261.67295899995202</c:v>
                </c:pt>
                <c:pt idx="78681">
                  <c:v>261.67400800022699</c:v>
                </c:pt>
                <c:pt idx="78682">
                  <c:v>261.67584499989903</c:v>
                </c:pt>
                <c:pt idx="78683">
                  <c:v>261.67752499986801</c:v>
                </c:pt>
                <c:pt idx="78684">
                  <c:v>261.71924299978798</c:v>
                </c:pt>
                <c:pt idx="78685">
                  <c:v>261.719873999936</c:v>
                </c:pt>
                <c:pt idx="78686">
                  <c:v>261.72114700011599</c:v>
                </c:pt>
                <c:pt idx="78687">
                  <c:v>261.72207799981999</c:v>
                </c:pt>
                <c:pt idx="78688">
                  <c:v>261.732956999821</c:v>
                </c:pt>
                <c:pt idx="78689">
                  <c:v>261.73359299991699</c:v>
                </c:pt>
                <c:pt idx="78690">
                  <c:v>261.733643999832</c:v>
                </c:pt>
                <c:pt idx="78691">
                  <c:v>261.73496799992699</c:v>
                </c:pt>
                <c:pt idx="78692">
                  <c:v>261.73572000016003</c:v>
                </c:pt>
                <c:pt idx="78693">
                  <c:v>261.737492000065</c:v>
                </c:pt>
                <c:pt idx="78694">
                  <c:v>261.73769800015998</c:v>
                </c:pt>
                <c:pt idx="78695">
                  <c:v>261.738149999928</c:v>
                </c:pt>
                <c:pt idx="78696">
                  <c:v>261.73945600021301</c:v>
                </c:pt>
                <c:pt idx="78697">
                  <c:v>261.74048599977999</c:v>
                </c:pt>
                <c:pt idx="78698">
                  <c:v>261.74250099984403</c:v>
                </c:pt>
                <c:pt idx="78699">
                  <c:v>261.74309699990698</c:v>
                </c:pt>
                <c:pt idx="78700">
                  <c:v>261.74432900006599</c:v>
                </c:pt>
                <c:pt idx="78701">
                  <c:v>261.74511399994998</c:v>
                </c:pt>
                <c:pt idx="78702">
                  <c:v>261.75344000012001</c:v>
                </c:pt>
                <c:pt idx="78703">
                  <c:v>261.75411499980299</c:v>
                </c:pt>
                <c:pt idx="78704">
                  <c:v>261.75543199997196</c:v>
                </c:pt>
                <c:pt idx="78705">
                  <c:v>261.75632800004604</c:v>
                </c:pt>
                <c:pt idx="78706">
                  <c:v>261.76650099978303</c:v>
                </c:pt>
                <c:pt idx="78707">
                  <c:v>261.76715900009998</c:v>
                </c:pt>
                <c:pt idx="78708">
                  <c:v>261.76835200021696</c:v>
                </c:pt>
                <c:pt idx="78709">
                  <c:v>261.769140000069</c:v>
                </c:pt>
                <c:pt idx="78710">
                  <c:v>261.77857699985901</c:v>
                </c:pt>
                <c:pt idx="78711">
                  <c:v>261.78969700004001</c:v>
                </c:pt>
                <c:pt idx="78712">
                  <c:v>261.79919900005098</c:v>
                </c:pt>
                <c:pt idx="78713">
                  <c:v>261.80693600008402</c:v>
                </c:pt>
                <c:pt idx="78714">
                  <c:v>261.80761900013698</c:v>
                </c:pt>
                <c:pt idx="78715">
                  <c:v>261.80893299988298</c:v>
                </c:pt>
                <c:pt idx="78716">
                  <c:v>261.80979799983101</c:v>
                </c:pt>
                <c:pt idx="78717">
                  <c:v>261.82420399982198</c:v>
                </c:pt>
                <c:pt idx="78718">
                  <c:v>261.82824199986499</c:v>
                </c:pt>
                <c:pt idx="78719">
                  <c:v>261.84412500015202</c:v>
                </c:pt>
                <c:pt idx="78720">
                  <c:v>261.84452300003602</c:v>
                </c:pt>
                <c:pt idx="78721">
                  <c:v>261.84500999988802</c:v>
                </c:pt>
                <c:pt idx="78722">
                  <c:v>261.84579700020498</c:v>
                </c:pt>
                <c:pt idx="78723">
                  <c:v>261.846367000089</c:v>
                </c:pt>
                <c:pt idx="78724">
                  <c:v>261.85111899985702</c:v>
                </c:pt>
                <c:pt idx="78725">
                  <c:v>261.851767999814</c:v>
                </c:pt>
                <c:pt idx="78726">
                  <c:v>261.85309899983599</c:v>
                </c:pt>
                <c:pt idx="78727">
                  <c:v>261.85331299984603</c:v>
                </c:pt>
                <c:pt idx="78728">
                  <c:v>261.85578300009996</c:v>
                </c:pt>
                <c:pt idx="78729">
                  <c:v>261.856163000175</c:v>
                </c:pt>
                <c:pt idx="78730">
                  <c:v>261.85845899999498</c:v>
                </c:pt>
                <c:pt idx="78731">
                  <c:v>261.85878300020698</c:v>
                </c:pt>
                <c:pt idx="78732">
                  <c:v>261.85934500017498</c:v>
                </c:pt>
                <c:pt idx="78733">
                  <c:v>261.85953699996298</c:v>
                </c:pt>
                <c:pt idx="78734">
                  <c:v>261.860685000101</c:v>
                </c:pt>
                <c:pt idx="78735">
                  <c:v>261.86079599983702</c:v>
                </c:pt>
                <c:pt idx="78736">
                  <c:v>261.860899000112</c:v>
                </c:pt>
                <c:pt idx="78737">
                  <c:v>261.86098900006897</c:v>
                </c:pt>
                <c:pt idx="78738">
                  <c:v>261.8610909999</c:v>
                </c:pt>
                <c:pt idx="78739">
                  <c:v>261.86240000015397</c:v>
                </c:pt>
                <c:pt idx="78740">
                  <c:v>261.86300200015398</c:v>
                </c:pt>
                <c:pt idx="78741">
                  <c:v>261.86392499994298</c:v>
                </c:pt>
                <c:pt idx="78742">
                  <c:v>261.86452299998501</c:v>
                </c:pt>
                <c:pt idx="78743">
                  <c:v>261.86491699991103</c:v>
                </c:pt>
                <c:pt idx="78744">
                  <c:v>261.87364699990201</c:v>
                </c:pt>
                <c:pt idx="78745">
                  <c:v>261.87708299994398</c:v>
                </c:pt>
                <c:pt idx="78746">
                  <c:v>261.877733999881</c:v>
                </c:pt>
                <c:pt idx="78747">
                  <c:v>261.87896400006099</c:v>
                </c:pt>
                <c:pt idx="78748">
                  <c:v>261.87987499997598</c:v>
                </c:pt>
                <c:pt idx="78749">
                  <c:v>261.88179800010403</c:v>
                </c:pt>
                <c:pt idx="78750">
                  <c:v>261.88247500021998</c:v>
                </c:pt>
                <c:pt idx="78751">
                  <c:v>261.88369400006098</c:v>
                </c:pt>
                <c:pt idx="78752">
                  <c:v>261.88454700013597</c:v>
                </c:pt>
                <c:pt idx="78753">
                  <c:v>261.887499999829</c:v>
                </c:pt>
                <c:pt idx="78754">
                  <c:v>261.90166500009502</c:v>
                </c:pt>
                <c:pt idx="78755">
                  <c:v>261.93335300013104</c:v>
                </c:pt>
                <c:pt idx="78756">
                  <c:v>261.933695000152</c:v>
                </c:pt>
                <c:pt idx="78757">
                  <c:v>261.93408300014102</c:v>
                </c:pt>
                <c:pt idx="78758">
                  <c:v>261.93534100002501</c:v>
                </c:pt>
                <c:pt idx="78759">
                  <c:v>261.93633699995098</c:v>
                </c:pt>
                <c:pt idx="78760">
                  <c:v>261.938734000068</c:v>
                </c:pt>
                <c:pt idx="78761">
                  <c:v>261.93912700000499</c:v>
                </c:pt>
                <c:pt idx="78762">
                  <c:v>261.93983599978299</c:v>
                </c:pt>
                <c:pt idx="78763">
                  <c:v>261.94033399997301</c:v>
                </c:pt>
                <c:pt idx="78764">
                  <c:v>261.94634700004804</c:v>
                </c:pt>
                <c:pt idx="78765">
                  <c:v>261.95393699981599</c:v>
                </c:pt>
                <c:pt idx="78766">
                  <c:v>261.95436299985801</c:v>
                </c:pt>
                <c:pt idx="78767">
                  <c:v>261.95520400005898</c:v>
                </c:pt>
                <c:pt idx="78768">
                  <c:v>261.95547799988998</c:v>
                </c:pt>
                <c:pt idx="78769">
                  <c:v>261.955701999795</c:v>
                </c:pt>
                <c:pt idx="78770">
                  <c:v>261.96050599992299</c:v>
                </c:pt>
                <c:pt idx="78771">
                  <c:v>261.96275599977497</c:v>
                </c:pt>
                <c:pt idx="78772">
                  <c:v>261.973312000009</c:v>
                </c:pt>
                <c:pt idx="78773">
                  <c:v>261.97381900010402</c:v>
                </c:pt>
                <c:pt idx="78774">
                  <c:v>261.97463200014602</c:v>
                </c:pt>
                <c:pt idx="78775">
                  <c:v>261.97539099984999</c:v>
                </c:pt>
                <c:pt idx="78776">
                  <c:v>261.98097199994601</c:v>
                </c:pt>
                <c:pt idx="78777">
                  <c:v>261.98381699987198</c:v>
                </c:pt>
                <c:pt idx="78778">
                  <c:v>261.98439900008401</c:v>
                </c:pt>
                <c:pt idx="78779">
                  <c:v>261.985386000105</c:v>
                </c:pt>
                <c:pt idx="78780">
                  <c:v>261.98621300000002</c:v>
                </c:pt>
                <c:pt idx="78781">
                  <c:v>261.99015100019</c:v>
                </c:pt>
                <c:pt idx="78782">
                  <c:v>261.99085799999</c:v>
                </c:pt>
                <c:pt idx="78783">
                  <c:v>261.99219299996901</c:v>
                </c:pt>
                <c:pt idx="78784">
                  <c:v>261.99310899983101</c:v>
                </c:pt>
                <c:pt idx="78785">
                  <c:v>262.00457400000198</c:v>
                </c:pt>
                <c:pt idx="78786">
                  <c:v>262.005483999928</c:v>
                </c:pt>
                <c:pt idx="78787">
                  <c:v>262.01474600020401</c:v>
                </c:pt>
                <c:pt idx="78788">
                  <c:v>262.02116900003602</c:v>
                </c:pt>
                <c:pt idx="78789">
                  <c:v>262.021856000046</c:v>
                </c:pt>
                <c:pt idx="78790">
                  <c:v>262.02194200004601</c:v>
                </c:pt>
                <c:pt idx="78791">
                  <c:v>262.02262400011</c:v>
                </c:pt>
                <c:pt idx="78792">
                  <c:v>262.02302000001498</c:v>
                </c:pt>
                <c:pt idx="78793">
                  <c:v>262.023886999941</c:v>
                </c:pt>
                <c:pt idx="78794">
                  <c:v>262.02406099992004</c:v>
                </c:pt>
                <c:pt idx="78795">
                  <c:v>262.02504299999401</c:v>
                </c:pt>
                <c:pt idx="78796">
                  <c:v>262.03248000001599</c:v>
                </c:pt>
                <c:pt idx="78797">
                  <c:v>262.03514600001603</c:v>
                </c:pt>
                <c:pt idx="78798">
                  <c:v>262.03559399982601</c:v>
                </c:pt>
                <c:pt idx="78799">
                  <c:v>262.03631699991001</c:v>
                </c:pt>
                <c:pt idx="78800">
                  <c:v>262.03682499999502</c:v>
                </c:pt>
                <c:pt idx="78801">
                  <c:v>262.04060800000599</c:v>
                </c:pt>
                <c:pt idx="78802">
                  <c:v>262.04146100008001</c:v>
                </c:pt>
                <c:pt idx="78803">
                  <c:v>262.04260900021802</c:v>
                </c:pt>
                <c:pt idx="78804">
                  <c:v>262.04357599999599</c:v>
                </c:pt>
                <c:pt idx="78805">
                  <c:v>262.045451000176</c:v>
                </c:pt>
                <c:pt idx="78806">
                  <c:v>262.04908099998602</c:v>
                </c:pt>
                <c:pt idx="78807">
                  <c:v>262.04959699998597</c:v>
                </c:pt>
                <c:pt idx="78808">
                  <c:v>262.05052300019798</c:v>
                </c:pt>
                <c:pt idx="78809">
                  <c:v>262.05113700007098</c:v>
                </c:pt>
                <c:pt idx="78810">
                  <c:v>262.06057199988203</c:v>
                </c:pt>
                <c:pt idx="78811">
                  <c:v>262.061088999871</c:v>
                </c:pt>
                <c:pt idx="78812">
                  <c:v>262.06166200017799</c:v>
                </c:pt>
                <c:pt idx="78813">
                  <c:v>262.06215799993498</c:v>
                </c:pt>
                <c:pt idx="78814">
                  <c:v>262.062885999966</c:v>
                </c:pt>
                <c:pt idx="78815">
                  <c:v>262.07806799993699</c:v>
                </c:pt>
                <c:pt idx="78816">
                  <c:v>262.08013899986298</c:v>
                </c:pt>
                <c:pt idx="78817">
                  <c:v>262.08293599984199</c:v>
                </c:pt>
                <c:pt idx="78818">
                  <c:v>262.08949800002301</c:v>
                </c:pt>
                <c:pt idx="78819">
                  <c:v>262.09008500018098</c:v>
                </c:pt>
                <c:pt idx="78820">
                  <c:v>262.09109399996998</c:v>
                </c:pt>
                <c:pt idx="78821">
                  <c:v>262.09174099994902</c:v>
                </c:pt>
                <c:pt idx="78822">
                  <c:v>262.10185799982298</c:v>
                </c:pt>
                <c:pt idx="78823">
                  <c:v>262.10253999988697</c:v>
                </c:pt>
                <c:pt idx="78824">
                  <c:v>262.10387699984403</c:v>
                </c:pt>
                <c:pt idx="78825">
                  <c:v>262.10488600008802</c:v>
                </c:pt>
                <c:pt idx="78826">
                  <c:v>262.10793200016201</c:v>
                </c:pt>
                <c:pt idx="78827">
                  <c:v>262.10872000001399</c:v>
                </c:pt>
                <c:pt idx="78828">
                  <c:v>262.10940999999298</c:v>
                </c:pt>
                <c:pt idx="78829">
                  <c:v>262.11083199996199</c:v>
                </c:pt>
                <c:pt idx="78830">
                  <c:v>262.11180700010999</c:v>
                </c:pt>
                <c:pt idx="78831">
                  <c:v>262.11525100006799</c:v>
                </c:pt>
                <c:pt idx="78832">
                  <c:v>262.12792700016496</c:v>
                </c:pt>
                <c:pt idx="78833">
                  <c:v>262.13006099987899</c:v>
                </c:pt>
                <c:pt idx="78834">
                  <c:v>262.13058800021798</c:v>
                </c:pt>
                <c:pt idx="78835">
                  <c:v>262.13140900017601</c:v>
                </c:pt>
                <c:pt idx="78836">
                  <c:v>262.132312000176</c:v>
                </c:pt>
                <c:pt idx="78837">
                  <c:v>262.161395000021</c:v>
                </c:pt>
                <c:pt idx="78838">
                  <c:v>262.16183499991502</c:v>
                </c:pt>
                <c:pt idx="78839">
                  <c:v>262.16199999998901</c:v>
                </c:pt>
                <c:pt idx="78840">
                  <c:v>262.16262300022197</c:v>
                </c:pt>
                <c:pt idx="78841">
                  <c:v>262.16318500018997</c:v>
                </c:pt>
                <c:pt idx="78842">
                  <c:v>262.16691599984102</c:v>
                </c:pt>
                <c:pt idx="78843">
                  <c:v>262.16892399997897</c:v>
                </c:pt>
                <c:pt idx="78844">
                  <c:v>262.17591600015999</c:v>
                </c:pt>
                <c:pt idx="78845">
                  <c:v>262.17658099994799</c:v>
                </c:pt>
                <c:pt idx="78846">
                  <c:v>262.17767700018101</c:v>
                </c:pt>
                <c:pt idx="78847">
                  <c:v>262.17853500020198</c:v>
                </c:pt>
                <c:pt idx="78848">
                  <c:v>262.19323799978099</c:v>
                </c:pt>
                <c:pt idx="78849">
                  <c:v>262.19387499986601</c:v>
                </c:pt>
                <c:pt idx="78850">
                  <c:v>262.19522400015103</c:v>
                </c:pt>
                <c:pt idx="78851">
                  <c:v>262.19620099982399</c:v>
                </c:pt>
                <c:pt idx="78852">
                  <c:v>262.20062699985601</c:v>
                </c:pt>
                <c:pt idx="78853">
                  <c:v>262.20496499990901</c:v>
                </c:pt>
                <c:pt idx="78854">
                  <c:v>262.20540099984601</c:v>
                </c:pt>
                <c:pt idx="78855">
                  <c:v>262.20628400005802</c:v>
                </c:pt>
                <c:pt idx="78856">
                  <c:v>262.20684000008902</c:v>
                </c:pt>
                <c:pt idx="78857">
                  <c:v>262.21620200021698</c:v>
                </c:pt>
                <c:pt idx="78858">
                  <c:v>262.21747099998498</c:v>
                </c:pt>
                <c:pt idx="78859">
                  <c:v>262.21816299994299</c:v>
                </c:pt>
                <c:pt idx="78860">
                  <c:v>262.21940599998499</c:v>
                </c:pt>
                <c:pt idx="78861">
                  <c:v>262.22024300022798</c:v>
                </c:pt>
                <c:pt idx="78862">
                  <c:v>262.22217900021798</c:v>
                </c:pt>
                <c:pt idx="78863">
                  <c:v>262.22282199978503</c:v>
                </c:pt>
                <c:pt idx="78864">
                  <c:v>262.22388599990097</c:v>
                </c:pt>
                <c:pt idx="78865">
                  <c:v>262.22429100016501</c:v>
                </c:pt>
                <c:pt idx="78866">
                  <c:v>262.22475099984803</c:v>
                </c:pt>
                <c:pt idx="78867">
                  <c:v>262.22542100003903</c:v>
                </c:pt>
                <c:pt idx="78868">
                  <c:v>262.225614999806</c:v>
                </c:pt>
                <c:pt idx="78869">
                  <c:v>262.225827999827</c:v>
                </c:pt>
                <c:pt idx="78870">
                  <c:v>262.22618100018701</c:v>
                </c:pt>
                <c:pt idx="78871">
                  <c:v>262.226546999954</c:v>
                </c:pt>
                <c:pt idx="78872">
                  <c:v>262.22769800006</c:v>
                </c:pt>
                <c:pt idx="78873">
                  <c:v>262.22812500009201</c:v>
                </c:pt>
                <c:pt idx="78874">
                  <c:v>262.22854400020799</c:v>
                </c:pt>
                <c:pt idx="78875">
                  <c:v>262.242473999776</c:v>
                </c:pt>
                <c:pt idx="78876">
                  <c:v>262.25161699994703</c:v>
                </c:pt>
                <c:pt idx="78877">
                  <c:v>262.25261099989399</c:v>
                </c:pt>
                <c:pt idx="78878">
                  <c:v>262.26981099989598</c:v>
                </c:pt>
                <c:pt idx="78879">
                  <c:v>262.27046099984301</c:v>
                </c:pt>
                <c:pt idx="78880">
                  <c:v>262.271710999812</c:v>
                </c:pt>
                <c:pt idx="78881">
                  <c:v>262.27252499984303</c:v>
                </c:pt>
                <c:pt idx="78882">
                  <c:v>262.27923199985503</c:v>
                </c:pt>
                <c:pt idx="78883">
                  <c:v>262.29548499986697</c:v>
                </c:pt>
                <c:pt idx="78884">
                  <c:v>262.30562699993197</c:v>
                </c:pt>
                <c:pt idx="78885">
                  <c:v>262.30625900006902</c:v>
                </c:pt>
                <c:pt idx="78886">
                  <c:v>262.30745100019698</c:v>
                </c:pt>
                <c:pt idx="78887">
                  <c:v>262.308228000165</c:v>
                </c:pt>
                <c:pt idx="78888">
                  <c:v>262.31199399990101</c:v>
                </c:pt>
                <c:pt idx="78889">
                  <c:v>262.31270600010203</c:v>
                </c:pt>
                <c:pt idx="78890">
                  <c:v>262.31399500011304</c:v>
                </c:pt>
                <c:pt idx="78891">
                  <c:v>262.31550200009201</c:v>
                </c:pt>
                <c:pt idx="78892">
                  <c:v>262.31910700016601</c:v>
                </c:pt>
                <c:pt idx="78893">
                  <c:v>262.31948199983799</c:v>
                </c:pt>
                <c:pt idx="78894">
                  <c:v>262.32017599977502</c:v>
                </c:pt>
                <c:pt idx="78895">
                  <c:v>262.32061200016602</c:v>
                </c:pt>
                <c:pt idx="78896">
                  <c:v>262.327496000125</c:v>
                </c:pt>
                <c:pt idx="78897">
                  <c:v>262.32814600007202</c:v>
                </c:pt>
                <c:pt idx="78898">
                  <c:v>262.334866999935</c:v>
                </c:pt>
                <c:pt idx="78899">
                  <c:v>262.33549100015802</c:v>
                </c:pt>
                <c:pt idx="78900">
                  <c:v>262.336675999904</c:v>
                </c:pt>
                <c:pt idx="78901">
                  <c:v>262.337513000147</c:v>
                </c:pt>
                <c:pt idx="78902">
                  <c:v>262.35591700014902</c:v>
                </c:pt>
                <c:pt idx="78903">
                  <c:v>262.35640599997998</c:v>
                </c:pt>
                <c:pt idx="78904">
                  <c:v>262.35641299990601</c:v>
                </c:pt>
                <c:pt idx="78905">
                  <c:v>262.35691800002303</c:v>
                </c:pt>
                <c:pt idx="78906">
                  <c:v>262.35692099999102</c:v>
                </c:pt>
                <c:pt idx="78907">
                  <c:v>262.35795299999103</c:v>
                </c:pt>
                <c:pt idx="78908">
                  <c:v>262.35795499996999</c:v>
                </c:pt>
                <c:pt idx="78909">
                  <c:v>262.35867400009698</c:v>
                </c:pt>
                <c:pt idx="78910">
                  <c:v>262.358676000076</c:v>
                </c:pt>
                <c:pt idx="78911">
                  <c:v>262.36138300009702</c:v>
                </c:pt>
                <c:pt idx="78912">
                  <c:v>262.364489999981</c:v>
                </c:pt>
                <c:pt idx="78913">
                  <c:v>262.36504999997101</c:v>
                </c:pt>
                <c:pt idx="78914">
                  <c:v>262.36608099998097</c:v>
                </c:pt>
                <c:pt idx="78915">
                  <c:v>262.36679300018199</c:v>
                </c:pt>
                <c:pt idx="78916">
                  <c:v>262.367601999812</c:v>
                </c:pt>
                <c:pt idx="78917">
                  <c:v>262.36818100005598</c:v>
                </c:pt>
                <c:pt idx="78918">
                  <c:v>262.36926000001398</c:v>
                </c:pt>
                <c:pt idx="78919">
                  <c:v>262.370031000045</c:v>
                </c:pt>
                <c:pt idx="78920">
                  <c:v>262.38493500022702</c:v>
                </c:pt>
                <c:pt idx="78921">
                  <c:v>262.38934699995201</c:v>
                </c:pt>
                <c:pt idx="78922">
                  <c:v>262.38983800021697</c:v>
                </c:pt>
                <c:pt idx="78923">
                  <c:v>262.39069599978302</c:v>
                </c:pt>
                <c:pt idx="78924">
                  <c:v>262.39125800020702</c:v>
                </c:pt>
                <c:pt idx="78925">
                  <c:v>262.39848500017604</c:v>
                </c:pt>
                <c:pt idx="78926">
                  <c:v>262.399159999858</c:v>
                </c:pt>
                <c:pt idx="78927">
                  <c:v>262.40038100013402</c:v>
                </c:pt>
                <c:pt idx="78928">
                  <c:v>262.40133800001701</c:v>
                </c:pt>
                <c:pt idx="78929">
                  <c:v>262.41760399989198</c:v>
                </c:pt>
                <c:pt idx="78930">
                  <c:v>262.41828999991401</c:v>
                </c:pt>
                <c:pt idx="78931">
                  <c:v>262.41843300021998</c:v>
                </c:pt>
                <c:pt idx="78932">
                  <c:v>262.419460999808</c:v>
                </c:pt>
                <c:pt idx="78933">
                  <c:v>262.42014099989302</c:v>
                </c:pt>
                <c:pt idx="78934">
                  <c:v>262.42028600017801</c:v>
                </c:pt>
                <c:pt idx="78935">
                  <c:v>262.420825999925</c:v>
                </c:pt>
                <c:pt idx="78936">
                  <c:v>262.42212899978699</c:v>
                </c:pt>
                <c:pt idx="78937">
                  <c:v>262.42312400017897</c:v>
                </c:pt>
                <c:pt idx="78938">
                  <c:v>262.43637900006399</c:v>
                </c:pt>
                <c:pt idx="78939">
                  <c:v>262.43695399989502</c:v>
                </c:pt>
                <c:pt idx="78940">
                  <c:v>262.45159000018202</c:v>
                </c:pt>
                <c:pt idx="78941">
                  <c:v>262.452045999907</c:v>
                </c:pt>
                <c:pt idx="78942">
                  <c:v>262.45280400007601</c:v>
                </c:pt>
                <c:pt idx="78943">
                  <c:v>262.453310000182</c:v>
                </c:pt>
                <c:pt idx="78944">
                  <c:v>262.46149200005601</c:v>
                </c:pt>
                <c:pt idx="78945">
                  <c:v>262.46424600003496</c:v>
                </c:pt>
                <c:pt idx="78946">
                  <c:v>262.46448399979204</c:v>
                </c:pt>
                <c:pt idx="78947">
                  <c:v>262.46479400015198</c:v>
                </c:pt>
                <c:pt idx="78948">
                  <c:v>262.46522400015198</c:v>
                </c:pt>
                <c:pt idx="78949">
                  <c:v>262.46572599984501</c:v>
                </c:pt>
                <c:pt idx="78950">
                  <c:v>262.46631999993002</c:v>
                </c:pt>
                <c:pt idx="78951">
                  <c:v>262.46648999995102</c:v>
                </c:pt>
                <c:pt idx="78952">
                  <c:v>262.46660400011001</c:v>
                </c:pt>
                <c:pt idx="78953">
                  <c:v>262.46740599981399</c:v>
                </c:pt>
                <c:pt idx="78954">
                  <c:v>262.47888699981496</c:v>
                </c:pt>
                <c:pt idx="78955">
                  <c:v>262.479319999783</c:v>
                </c:pt>
                <c:pt idx="78956">
                  <c:v>262.480103000143</c:v>
                </c:pt>
                <c:pt idx="78957">
                  <c:v>262.48062600006898</c:v>
                </c:pt>
                <c:pt idx="78958">
                  <c:v>262.48495600020703</c:v>
                </c:pt>
                <c:pt idx="78959">
                  <c:v>262.48698900007997</c:v>
                </c:pt>
                <c:pt idx="78960">
                  <c:v>262.48768100003798</c:v>
                </c:pt>
                <c:pt idx="78961">
                  <c:v>262.48896300012302</c:v>
                </c:pt>
                <c:pt idx="78962">
                  <c:v>262.48983499999599</c:v>
                </c:pt>
                <c:pt idx="78963">
                  <c:v>262.49417200006002</c:v>
                </c:pt>
                <c:pt idx="78964">
                  <c:v>262.50137599981798</c:v>
                </c:pt>
                <c:pt idx="78965">
                  <c:v>262.51468600003102</c:v>
                </c:pt>
                <c:pt idx="78966">
                  <c:v>262.51589899993604</c:v>
                </c:pt>
                <c:pt idx="78967">
                  <c:v>262.52672300006401</c:v>
                </c:pt>
                <c:pt idx="78968">
                  <c:v>262.52896300002197</c:v>
                </c:pt>
                <c:pt idx="78969">
                  <c:v>262.52943899998996</c:v>
                </c:pt>
                <c:pt idx="78970">
                  <c:v>262.530338000033</c:v>
                </c:pt>
                <c:pt idx="78971">
                  <c:v>262.53104399984198</c:v>
                </c:pt>
                <c:pt idx="78972">
                  <c:v>262.53196400011797</c:v>
                </c:pt>
                <c:pt idx="78973">
                  <c:v>262.54705500014001</c:v>
                </c:pt>
                <c:pt idx="78974">
                  <c:v>262.56115400019502</c:v>
                </c:pt>
                <c:pt idx="78975">
                  <c:v>262.595154999871</c:v>
                </c:pt>
                <c:pt idx="78976">
                  <c:v>262.59555300020997</c:v>
                </c:pt>
                <c:pt idx="78977">
                  <c:v>262.59620100017798</c:v>
                </c:pt>
                <c:pt idx="78978">
                  <c:v>262.59681000010403</c:v>
                </c:pt>
                <c:pt idx="78979">
                  <c:v>262.59704599988203</c:v>
                </c:pt>
                <c:pt idx="78980">
                  <c:v>262.59707899998801</c:v>
                </c:pt>
                <c:pt idx="78981">
                  <c:v>262.59734999985</c:v>
                </c:pt>
                <c:pt idx="78982">
                  <c:v>262.59790899985001</c:v>
                </c:pt>
                <c:pt idx="78983">
                  <c:v>262.59857900004101</c:v>
                </c:pt>
                <c:pt idx="78984">
                  <c:v>262.59874900006201</c:v>
                </c:pt>
                <c:pt idx="78985">
                  <c:v>262.59876499989304</c:v>
                </c:pt>
                <c:pt idx="78986">
                  <c:v>262.59990800008302</c:v>
                </c:pt>
                <c:pt idx="78987">
                  <c:v>262.60011700014701</c:v>
                </c:pt>
                <c:pt idx="78988">
                  <c:v>262.60083799979799</c:v>
                </c:pt>
                <c:pt idx="78989">
                  <c:v>262.60105399978698</c:v>
                </c:pt>
                <c:pt idx="78990">
                  <c:v>262.602031999904</c:v>
                </c:pt>
                <c:pt idx="78991">
                  <c:v>262.60210100008402</c:v>
                </c:pt>
                <c:pt idx="78992">
                  <c:v>262.60216799982999</c:v>
                </c:pt>
                <c:pt idx="78993">
                  <c:v>262.60223700001001</c:v>
                </c:pt>
                <c:pt idx="78994">
                  <c:v>262.60230500019998</c:v>
                </c:pt>
                <c:pt idx="78995">
                  <c:v>262.60286800015803</c:v>
                </c:pt>
                <c:pt idx="78996">
                  <c:v>262.60398800013701</c:v>
                </c:pt>
                <c:pt idx="78997">
                  <c:v>262.60429700005199</c:v>
                </c:pt>
                <c:pt idx="78998">
                  <c:v>262.604723000094</c:v>
                </c:pt>
                <c:pt idx="78999">
                  <c:v>262.60526599980898</c:v>
                </c:pt>
                <c:pt idx="79000">
                  <c:v>262.61049000004198</c:v>
                </c:pt>
                <c:pt idx="79001">
                  <c:v>262.61052800009503</c:v>
                </c:pt>
                <c:pt idx="79002">
                  <c:v>262.61110099994698</c:v>
                </c:pt>
                <c:pt idx="79003">
                  <c:v>262.61242600003203</c:v>
                </c:pt>
                <c:pt idx="79004">
                  <c:v>262.61320100002104</c:v>
                </c:pt>
                <c:pt idx="79005">
                  <c:v>262.61938000015999</c:v>
                </c:pt>
                <c:pt idx="79006">
                  <c:v>262.62000999986401</c:v>
                </c:pt>
                <c:pt idx="79007">
                  <c:v>262.62110800007503</c:v>
                </c:pt>
                <c:pt idx="79008">
                  <c:v>262.62189799990603</c:v>
                </c:pt>
                <c:pt idx="79009">
                  <c:v>262.658945000112</c:v>
                </c:pt>
                <c:pt idx="79010">
                  <c:v>262.67801899984897</c:v>
                </c:pt>
                <c:pt idx="79011">
                  <c:v>262.67847899998702</c:v>
                </c:pt>
                <c:pt idx="79012">
                  <c:v>262.67934599991298</c:v>
                </c:pt>
                <c:pt idx="79013">
                  <c:v>262.67994599993398</c:v>
                </c:pt>
                <c:pt idx="79014">
                  <c:v>262.68130000016703</c:v>
                </c:pt>
                <c:pt idx="79015">
                  <c:v>262.68271400022002</c:v>
                </c:pt>
                <c:pt idx="79016">
                  <c:v>262.69290099980901</c:v>
                </c:pt>
                <c:pt idx="79017">
                  <c:v>262.694042000021</c:v>
                </c:pt>
                <c:pt idx="79018">
                  <c:v>262.71613600010801</c:v>
                </c:pt>
                <c:pt idx="79019">
                  <c:v>262.716788000034</c:v>
                </c:pt>
                <c:pt idx="79020">
                  <c:v>262.717963999875</c:v>
                </c:pt>
                <c:pt idx="79021">
                  <c:v>262.71820600004503</c:v>
                </c:pt>
                <c:pt idx="79022">
                  <c:v>262.71836500018202</c:v>
                </c:pt>
                <c:pt idx="79023">
                  <c:v>262.71891399983298</c:v>
                </c:pt>
                <c:pt idx="79024">
                  <c:v>262.71910300010802</c:v>
                </c:pt>
                <c:pt idx="79025">
                  <c:v>262.719203999949</c:v>
                </c:pt>
                <c:pt idx="79026">
                  <c:v>262.71984699997103</c:v>
                </c:pt>
                <c:pt idx="79027">
                  <c:v>262.71996500008697</c:v>
                </c:pt>
                <c:pt idx="79028">
                  <c:v>262.72133300017197</c:v>
                </c:pt>
                <c:pt idx="79029">
                  <c:v>262.72227199979102</c:v>
                </c:pt>
                <c:pt idx="79030">
                  <c:v>262.72632600012003</c:v>
                </c:pt>
                <c:pt idx="79031">
                  <c:v>262.75099399981599</c:v>
                </c:pt>
                <c:pt idx="79032">
                  <c:v>262.75171099996402</c:v>
                </c:pt>
                <c:pt idx="79033">
                  <c:v>262.75305999979497</c:v>
                </c:pt>
                <c:pt idx="79034">
                  <c:v>262.75396700020701</c:v>
                </c:pt>
                <c:pt idx="79035">
                  <c:v>262.75937999980601</c:v>
                </c:pt>
                <c:pt idx="79036">
                  <c:v>262.75992699993299</c:v>
                </c:pt>
                <c:pt idx="79037">
                  <c:v>262.76098400012398</c:v>
                </c:pt>
                <c:pt idx="79038">
                  <c:v>262.76174799977497</c:v>
                </c:pt>
                <c:pt idx="79039">
                  <c:v>262.76950600004</c:v>
                </c:pt>
                <c:pt idx="79040">
                  <c:v>262.769946999924</c:v>
                </c:pt>
                <c:pt idx="79041">
                  <c:v>262.77083000013499</c:v>
                </c:pt>
                <c:pt idx="79042">
                  <c:v>262.771379999776</c:v>
                </c:pt>
                <c:pt idx="79043">
                  <c:v>262.77465700013596</c:v>
                </c:pt>
                <c:pt idx="79044">
                  <c:v>262.77731900017801</c:v>
                </c:pt>
                <c:pt idx="79045">
                  <c:v>262.792308999905</c:v>
                </c:pt>
                <c:pt idx="79046">
                  <c:v>262.80939300022499</c:v>
                </c:pt>
                <c:pt idx="79047">
                  <c:v>262.81726300021501</c:v>
                </c:pt>
                <c:pt idx="79048">
                  <c:v>262.81761000018298</c:v>
                </c:pt>
                <c:pt idx="79049">
                  <c:v>262.81819499990797</c:v>
                </c:pt>
                <c:pt idx="79050">
                  <c:v>262.818617999982</c:v>
                </c:pt>
                <c:pt idx="79051">
                  <c:v>262.82034499990903</c:v>
                </c:pt>
                <c:pt idx="79052">
                  <c:v>262.82136600002502</c:v>
                </c:pt>
                <c:pt idx="79053">
                  <c:v>262.83157799980398</c:v>
                </c:pt>
                <c:pt idx="79054">
                  <c:v>262.84208100014399</c:v>
                </c:pt>
                <c:pt idx="79055">
                  <c:v>262.85175100019802</c:v>
                </c:pt>
                <c:pt idx="79056">
                  <c:v>262.852036999902</c:v>
                </c:pt>
                <c:pt idx="79057">
                  <c:v>262.85258999996501</c:v>
                </c:pt>
                <c:pt idx="79058">
                  <c:v>262.85297300000798</c:v>
                </c:pt>
                <c:pt idx="79059">
                  <c:v>262.87091399990402</c:v>
                </c:pt>
                <c:pt idx="79060">
                  <c:v>262.877190999915</c:v>
                </c:pt>
                <c:pt idx="79061">
                  <c:v>262.87762999981999</c:v>
                </c:pt>
                <c:pt idx="79062">
                  <c:v>262.87851599999999</c:v>
                </c:pt>
                <c:pt idx="79063">
                  <c:v>262.87911600002099</c:v>
                </c:pt>
                <c:pt idx="79064">
                  <c:v>262.87922700021204</c:v>
                </c:pt>
                <c:pt idx="79065">
                  <c:v>262.87980300003198</c:v>
                </c:pt>
                <c:pt idx="79066">
                  <c:v>262.88110999985201</c:v>
                </c:pt>
                <c:pt idx="79067">
                  <c:v>262.88204000002202</c:v>
                </c:pt>
                <c:pt idx="79068">
                  <c:v>262.88609999983203</c:v>
                </c:pt>
                <c:pt idx="79069">
                  <c:v>262.90139100001301</c:v>
                </c:pt>
                <c:pt idx="79070">
                  <c:v>262.90203899998198</c:v>
                </c:pt>
                <c:pt idx="79071">
                  <c:v>262.90329299990799</c:v>
                </c:pt>
                <c:pt idx="79072">
                  <c:v>262.90428299989799</c:v>
                </c:pt>
                <c:pt idx="79073">
                  <c:v>262.912296000195</c:v>
                </c:pt>
                <c:pt idx="79074">
                  <c:v>262.913028000184</c:v>
                </c:pt>
                <c:pt idx="79075">
                  <c:v>262.913798000226</c:v>
                </c:pt>
                <c:pt idx="79076">
                  <c:v>262.91436200017398</c:v>
                </c:pt>
                <c:pt idx="79077">
                  <c:v>262.915312000131</c:v>
                </c:pt>
                <c:pt idx="79078">
                  <c:v>262.92624699999499</c:v>
                </c:pt>
                <c:pt idx="79079">
                  <c:v>262.92691099979402</c:v>
                </c:pt>
                <c:pt idx="79080">
                  <c:v>262.92721500021702</c:v>
                </c:pt>
                <c:pt idx="79081">
                  <c:v>262.928266000017</c:v>
                </c:pt>
                <c:pt idx="79082">
                  <c:v>262.92915800013299</c:v>
                </c:pt>
                <c:pt idx="79083">
                  <c:v>262.93621700005997</c:v>
                </c:pt>
                <c:pt idx="79084">
                  <c:v>262.93649499984798</c:v>
                </c:pt>
                <c:pt idx="79085">
                  <c:v>262.93682000004901</c:v>
                </c:pt>
                <c:pt idx="79086">
                  <c:v>262.93716700001801</c:v>
                </c:pt>
                <c:pt idx="79087">
                  <c:v>262.93805800014496</c:v>
                </c:pt>
                <c:pt idx="79088">
                  <c:v>262.93860199984897</c:v>
                </c:pt>
                <c:pt idx="79089">
                  <c:v>262.93891200020801</c:v>
                </c:pt>
                <c:pt idx="79090">
                  <c:v>262.93957400002898</c:v>
                </c:pt>
                <c:pt idx="79091">
                  <c:v>262.94709500007201</c:v>
                </c:pt>
                <c:pt idx="79092">
                  <c:v>262.94739400009303</c:v>
                </c:pt>
                <c:pt idx="79093">
                  <c:v>262.94790200017803</c:v>
                </c:pt>
                <c:pt idx="79094">
                  <c:v>262.94886899995601</c:v>
                </c:pt>
                <c:pt idx="79095">
                  <c:v>262.94951099998798</c:v>
                </c:pt>
                <c:pt idx="79096">
                  <c:v>262.96776199978899</c:v>
                </c:pt>
                <c:pt idx="79097">
                  <c:v>262.97375000012801</c:v>
                </c:pt>
                <c:pt idx="79098">
                  <c:v>262.981884000055</c:v>
                </c:pt>
                <c:pt idx="79099">
                  <c:v>262.99821100019403</c:v>
                </c:pt>
                <c:pt idx="79100">
                  <c:v>263.00532300001498</c:v>
                </c:pt>
                <c:pt idx="79101">
                  <c:v>263.00536200005797</c:v>
                </c:pt>
                <c:pt idx="79102">
                  <c:v>263.00600800004702</c:v>
                </c:pt>
                <c:pt idx="79103">
                  <c:v>263.00739099997298</c:v>
                </c:pt>
                <c:pt idx="79104">
                  <c:v>263.00827100021701</c:v>
                </c:pt>
                <c:pt idx="79105">
                  <c:v>263.01436999983702</c:v>
                </c:pt>
                <c:pt idx="79106">
                  <c:v>263.03778600004</c:v>
                </c:pt>
                <c:pt idx="79107">
                  <c:v>263.03834200007202</c:v>
                </c:pt>
                <c:pt idx="79108">
                  <c:v>263.039527999808</c:v>
                </c:pt>
                <c:pt idx="79109">
                  <c:v>263.04035200018899</c:v>
                </c:pt>
                <c:pt idx="79110">
                  <c:v>263.05228099999999</c:v>
                </c:pt>
                <c:pt idx="79111">
                  <c:v>263.05242199987299</c:v>
                </c:pt>
                <c:pt idx="79112">
                  <c:v>263.05294499979902</c:v>
                </c:pt>
                <c:pt idx="79113">
                  <c:v>263.05305799996802</c:v>
                </c:pt>
                <c:pt idx="79114">
                  <c:v>263.05417399998902</c:v>
                </c:pt>
                <c:pt idx="79115">
                  <c:v>263.05425600003201</c:v>
                </c:pt>
                <c:pt idx="79116">
                  <c:v>263.055085999894</c:v>
                </c:pt>
                <c:pt idx="79117">
                  <c:v>263.05510700012701</c:v>
                </c:pt>
                <c:pt idx="79118">
                  <c:v>263.055210999937</c:v>
                </c:pt>
                <c:pt idx="79119">
                  <c:v>263.05594799987301</c:v>
                </c:pt>
                <c:pt idx="79120">
                  <c:v>263.05724099984201</c:v>
                </c:pt>
                <c:pt idx="79121">
                  <c:v>263.05827199985202</c:v>
                </c:pt>
                <c:pt idx="79122">
                  <c:v>263.06271600014901</c:v>
                </c:pt>
                <c:pt idx="79123">
                  <c:v>263.06306000014899</c:v>
                </c:pt>
                <c:pt idx="79124">
                  <c:v>263.06363200001203</c:v>
                </c:pt>
                <c:pt idx="79125">
                  <c:v>263.06411799987399</c:v>
                </c:pt>
                <c:pt idx="79126">
                  <c:v>263.07185999985398</c:v>
                </c:pt>
                <c:pt idx="79127">
                  <c:v>263.10155000010099</c:v>
                </c:pt>
                <c:pt idx="79128">
                  <c:v>263.10206400012203</c:v>
                </c:pt>
                <c:pt idx="79129">
                  <c:v>263.10261600019601</c:v>
                </c:pt>
                <c:pt idx="79130">
                  <c:v>263.10296700012202</c:v>
                </c:pt>
                <c:pt idx="79131">
                  <c:v>263.10304400021698</c:v>
                </c:pt>
                <c:pt idx="79132">
                  <c:v>263.10319399999497</c:v>
                </c:pt>
                <c:pt idx="79133">
                  <c:v>263.103784000122</c:v>
                </c:pt>
                <c:pt idx="79134">
                  <c:v>263.103868000143</c:v>
                </c:pt>
                <c:pt idx="79135">
                  <c:v>263.10487000000597</c:v>
                </c:pt>
                <c:pt idx="79136">
                  <c:v>263.12072600012402</c:v>
                </c:pt>
                <c:pt idx="79137">
                  <c:v>263.12541600009303</c:v>
                </c:pt>
                <c:pt idx="79138">
                  <c:v>263.13450399993502</c:v>
                </c:pt>
                <c:pt idx="79139">
                  <c:v>263.13561400001998</c:v>
                </c:pt>
                <c:pt idx="79140">
                  <c:v>263.13630699996702</c:v>
                </c:pt>
                <c:pt idx="79141">
                  <c:v>263.13762400013701</c:v>
                </c:pt>
                <c:pt idx="79142">
                  <c:v>263.13853000010499</c:v>
                </c:pt>
                <c:pt idx="79143">
                  <c:v>263.16749299985503</c:v>
                </c:pt>
                <c:pt idx="79144">
                  <c:v>263.17341200001403</c:v>
                </c:pt>
                <c:pt idx="79145">
                  <c:v>263.17414599998301</c:v>
                </c:pt>
                <c:pt idx="79146">
                  <c:v>263.17474600000401</c:v>
                </c:pt>
                <c:pt idx="79147">
                  <c:v>263.17605800022596</c:v>
                </c:pt>
                <c:pt idx="79148">
                  <c:v>263.17686499987701</c:v>
                </c:pt>
                <c:pt idx="79149">
                  <c:v>263.18479800011102</c:v>
                </c:pt>
                <c:pt idx="79150">
                  <c:v>263.19130000001599</c:v>
                </c:pt>
                <c:pt idx="79151">
                  <c:v>263.20249199989104</c:v>
                </c:pt>
                <c:pt idx="79152">
                  <c:v>263.20319099977399</c:v>
                </c:pt>
                <c:pt idx="79153">
                  <c:v>263.20443399981701</c:v>
                </c:pt>
                <c:pt idx="79154">
                  <c:v>263.20533899979603</c:v>
                </c:pt>
                <c:pt idx="79155">
                  <c:v>263.207813000008</c:v>
                </c:pt>
                <c:pt idx="79156">
                  <c:v>263.20828100006099</c:v>
                </c:pt>
                <c:pt idx="79157">
                  <c:v>263.208893999944</c:v>
                </c:pt>
                <c:pt idx="79158">
                  <c:v>263.20905600005</c:v>
                </c:pt>
                <c:pt idx="79159">
                  <c:v>263.21023899981799</c:v>
                </c:pt>
                <c:pt idx="79160">
                  <c:v>263.21043400002901</c:v>
                </c:pt>
                <c:pt idx="79161">
                  <c:v>263.21123600018797</c:v>
                </c:pt>
                <c:pt idx="79162">
                  <c:v>263.21139599985997</c:v>
                </c:pt>
                <c:pt idx="79163">
                  <c:v>263.21348700003</c:v>
                </c:pt>
                <c:pt idx="79164">
                  <c:v>263.213707999966</c:v>
                </c:pt>
                <c:pt idx="79165">
                  <c:v>263.213997000093</c:v>
                </c:pt>
                <c:pt idx="79166">
                  <c:v>263.214151999818</c:v>
                </c:pt>
                <c:pt idx="79167">
                  <c:v>263.21497600019899</c:v>
                </c:pt>
                <c:pt idx="79168">
                  <c:v>263.21504499992403</c:v>
                </c:pt>
                <c:pt idx="79169">
                  <c:v>263.21511400010399</c:v>
                </c:pt>
                <c:pt idx="79170">
                  <c:v>263.21517499991302</c:v>
                </c:pt>
                <c:pt idx="79171">
                  <c:v>263.215240000135</c:v>
                </c:pt>
                <c:pt idx="79172">
                  <c:v>263.21530499990297</c:v>
                </c:pt>
                <c:pt idx="79173">
                  <c:v>263.21617599978703</c:v>
                </c:pt>
                <c:pt idx="79174">
                  <c:v>263.21649400006197</c:v>
                </c:pt>
                <c:pt idx="79175">
                  <c:v>263.21690499980804</c:v>
                </c:pt>
                <c:pt idx="79176">
                  <c:v>263.21722900001902</c:v>
                </c:pt>
                <c:pt idx="79177">
                  <c:v>263.21764100020999</c:v>
                </c:pt>
                <c:pt idx="79178">
                  <c:v>263.21794200020997</c:v>
                </c:pt>
                <c:pt idx="79179">
                  <c:v>263.244434000171</c:v>
                </c:pt>
                <c:pt idx="79180">
                  <c:v>263.24513600002302</c:v>
                </c:pt>
                <c:pt idx="79181">
                  <c:v>263.24646700004399</c:v>
                </c:pt>
                <c:pt idx="79182">
                  <c:v>263.24741899998099</c:v>
                </c:pt>
                <c:pt idx="79183">
                  <c:v>263.25231400005498</c:v>
                </c:pt>
                <c:pt idx="79184">
                  <c:v>263.26407299984498</c:v>
                </c:pt>
                <c:pt idx="79185">
                  <c:v>263.26467999979201</c:v>
                </c:pt>
                <c:pt idx="79186">
                  <c:v>263.265761000184</c:v>
                </c:pt>
                <c:pt idx="79187">
                  <c:v>263.26650600003597</c:v>
                </c:pt>
                <c:pt idx="79188">
                  <c:v>263.27979699999497</c:v>
                </c:pt>
                <c:pt idx="79189">
                  <c:v>263.28013300008001</c:v>
                </c:pt>
                <c:pt idx="79190">
                  <c:v>263.28241600003798</c:v>
                </c:pt>
                <c:pt idx="79191">
                  <c:v>263.28298099997403</c:v>
                </c:pt>
                <c:pt idx="79192">
                  <c:v>263.28423199993199</c:v>
                </c:pt>
                <c:pt idx="79193">
                  <c:v>263.28506800018602</c:v>
                </c:pt>
                <c:pt idx="79194">
                  <c:v>263.28681199993201</c:v>
                </c:pt>
                <c:pt idx="79195">
                  <c:v>263.28724499990102</c:v>
                </c:pt>
                <c:pt idx="79196">
                  <c:v>263.28788399996398</c:v>
                </c:pt>
                <c:pt idx="79197">
                  <c:v>263.28870699990102</c:v>
                </c:pt>
                <c:pt idx="79198">
                  <c:v>263.31180299985101</c:v>
                </c:pt>
                <c:pt idx="79199">
                  <c:v>263.31251300007301</c:v>
                </c:pt>
                <c:pt idx="79200">
                  <c:v>263.31596099998899</c:v>
                </c:pt>
                <c:pt idx="79201">
                  <c:v>263.32074299989398</c:v>
                </c:pt>
                <c:pt idx="79202">
                  <c:v>263.32148700021202</c:v>
                </c:pt>
                <c:pt idx="79203">
                  <c:v>263.32271899991599</c:v>
                </c:pt>
                <c:pt idx="79204">
                  <c:v>263.32292500001097</c:v>
                </c:pt>
                <c:pt idx="79205">
                  <c:v>263.32366899987301</c:v>
                </c:pt>
                <c:pt idx="79206">
                  <c:v>263.32368200019101</c:v>
                </c:pt>
                <c:pt idx="79207">
                  <c:v>263.32386100011701</c:v>
                </c:pt>
                <c:pt idx="79208">
                  <c:v>263.32405799985202</c:v>
                </c:pt>
                <c:pt idx="79209">
                  <c:v>263.32456099999001</c:v>
                </c:pt>
                <c:pt idx="79210">
                  <c:v>263.324955999905</c:v>
                </c:pt>
                <c:pt idx="79211">
                  <c:v>263.32569099986301</c:v>
                </c:pt>
                <c:pt idx="79212">
                  <c:v>263.32588500008501</c:v>
                </c:pt>
                <c:pt idx="79213">
                  <c:v>263.32657000011699</c:v>
                </c:pt>
                <c:pt idx="79214">
                  <c:v>263.33455800022398</c:v>
                </c:pt>
                <c:pt idx="79215">
                  <c:v>263.33521800006503</c:v>
                </c:pt>
                <c:pt idx="79216">
                  <c:v>263.33551900006501</c:v>
                </c:pt>
                <c:pt idx="79217">
                  <c:v>263.33643499992797</c:v>
                </c:pt>
                <c:pt idx="79218">
                  <c:v>263.337263999801</c:v>
                </c:pt>
                <c:pt idx="79219">
                  <c:v>263.35615400012102</c:v>
                </c:pt>
                <c:pt idx="79220">
                  <c:v>263.356552000004</c:v>
                </c:pt>
                <c:pt idx="79221">
                  <c:v>263.357358000121</c:v>
                </c:pt>
                <c:pt idx="79222">
                  <c:v>263.35791600013101</c:v>
                </c:pt>
                <c:pt idx="79223">
                  <c:v>263.35883799993002</c:v>
                </c:pt>
                <c:pt idx="79224">
                  <c:v>263.35946500012102</c:v>
                </c:pt>
                <c:pt idx="79225">
                  <c:v>263.36063400003599</c:v>
                </c:pt>
                <c:pt idx="79226">
                  <c:v>263.36144900005797</c:v>
                </c:pt>
                <c:pt idx="79227">
                  <c:v>263.36380000020597</c:v>
                </c:pt>
                <c:pt idx="79228">
                  <c:v>263.36432600009999</c:v>
                </c:pt>
                <c:pt idx="79229">
                  <c:v>263.37315699993201</c:v>
                </c:pt>
                <c:pt idx="79230">
                  <c:v>263.37353400003798</c:v>
                </c:pt>
                <c:pt idx="79231">
                  <c:v>263.37422100004898</c:v>
                </c:pt>
                <c:pt idx="79232">
                  <c:v>263.37472900013302</c:v>
                </c:pt>
                <c:pt idx="79233">
                  <c:v>263.37851600010202</c:v>
                </c:pt>
                <c:pt idx="79234">
                  <c:v>263.38618699992298</c:v>
                </c:pt>
                <c:pt idx="79235">
                  <c:v>263.39750499982898</c:v>
                </c:pt>
                <c:pt idx="79236">
                  <c:v>263.40399799982998</c:v>
                </c:pt>
                <c:pt idx="79237">
                  <c:v>263.40453800003098</c:v>
                </c:pt>
                <c:pt idx="79238">
                  <c:v>263.40555800015801</c:v>
                </c:pt>
                <c:pt idx="79239">
                  <c:v>263.40633100016902</c:v>
                </c:pt>
                <c:pt idx="79240">
                  <c:v>263.40957799993697</c:v>
                </c:pt>
                <c:pt idx="79241">
                  <c:v>263.40995000009502</c:v>
                </c:pt>
                <c:pt idx="79242">
                  <c:v>263.410554000074</c:v>
                </c:pt>
                <c:pt idx="79243">
                  <c:v>263.41098100010601</c:v>
                </c:pt>
                <c:pt idx="79244">
                  <c:v>263.412805999905</c:v>
                </c:pt>
                <c:pt idx="79245">
                  <c:v>263.42359599993802</c:v>
                </c:pt>
                <c:pt idx="79246">
                  <c:v>263.42644199985398</c:v>
                </c:pt>
                <c:pt idx="79247">
                  <c:v>263.427040999886</c:v>
                </c:pt>
                <c:pt idx="79248">
                  <c:v>263.42782499978</c:v>
                </c:pt>
                <c:pt idx="79249">
                  <c:v>263.42811899985401</c:v>
                </c:pt>
                <c:pt idx="79250">
                  <c:v>263.428868000119</c:v>
                </c:pt>
                <c:pt idx="79251">
                  <c:v>263.44059199982399</c:v>
                </c:pt>
                <c:pt idx="79252">
                  <c:v>263.441239999792</c:v>
                </c:pt>
                <c:pt idx="79253">
                  <c:v>263.44147300005699</c:v>
                </c:pt>
                <c:pt idx="79254">
                  <c:v>263.44178199997197</c:v>
                </c:pt>
                <c:pt idx="79255">
                  <c:v>263.44276100007801</c:v>
                </c:pt>
                <c:pt idx="79256">
                  <c:v>263.44339500019402</c:v>
                </c:pt>
                <c:pt idx="79257">
                  <c:v>263.449805000163</c:v>
                </c:pt>
                <c:pt idx="79258">
                  <c:v>263.45024200008896</c:v>
                </c:pt>
                <c:pt idx="79259">
                  <c:v>263.45102699997301</c:v>
                </c:pt>
                <c:pt idx="79260">
                  <c:v>263.45157200012102</c:v>
                </c:pt>
                <c:pt idx="79261">
                  <c:v>263.45403899995199</c:v>
                </c:pt>
                <c:pt idx="79262">
                  <c:v>263.46637100004898</c:v>
                </c:pt>
                <c:pt idx="79263">
                  <c:v>263.46865300001798</c:v>
                </c:pt>
                <c:pt idx="79264">
                  <c:v>263.47944700000801</c:v>
                </c:pt>
                <c:pt idx="79265">
                  <c:v>263.48021200010402</c:v>
                </c:pt>
                <c:pt idx="79266">
                  <c:v>263.48157299980801</c:v>
                </c:pt>
                <c:pt idx="79267">
                  <c:v>263.48256099981802</c:v>
                </c:pt>
                <c:pt idx="79268">
                  <c:v>263.48887499989303</c:v>
                </c:pt>
                <c:pt idx="79269">
                  <c:v>263.48920700001997</c:v>
                </c:pt>
                <c:pt idx="79270">
                  <c:v>263.48981199998798</c:v>
                </c:pt>
                <c:pt idx="79271">
                  <c:v>263.49018800010498</c:v>
                </c:pt>
                <c:pt idx="79272">
                  <c:v>263.49819999995799</c:v>
                </c:pt>
                <c:pt idx="79273">
                  <c:v>263.49833099993702</c:v>
                </c:pt>
                <c:pt idx="79274">
                  <c:v>263.498979999894</c:v>
                </c:pt>
                <c:pt idx="79275">
                  <c:v>263.50027599983099</c:v>
                </c:pt>
                <c:pt idx="79276">
                  <c:v>263.50111900001099</c:v>
                </c:pt>
                <c:pt idx="79277">
                  <c:v>263.50838000007502</c:v>
                </c:pt>
                <c:pt idx="79278">
                  <c:v>263.51583799987503</c:v>
                </c:pt>
                <c:pt idx="79279">
                  <c:v>263.52333500017198</c:v>
                </c:pt>
                <c:pt idx="79280">
                  <c:v>263.52393500019298</c:v>
                </c:pt>
                <c:pt idx="79281">
                  <c:v>263.52518300018301</c:v>
                </c:pt>
                <c:pt idx="79282">
                  <c:v>263.52599099982399</c:v>
                </c:pt>
                <c:pt idx="79283">
                  <c:v>263.52643400014097</c:v>
                </c:pt>
                <c:pt idx="79284">
                  <c:v>263.52686400014102</c:v>
                </c:pt>
                <c:pt idx="79285">
                  <c:v>263.52774199995099</c:v>
                </c:pt>
                <c:pt idx="79286">
                  <c:v>263.52834499994003</c:v>
                </c:pt>
                <c:pt idx="79287">
                  <c:v>263.53656399987801</c:v>
                </c:pt>
                <c:pt idx="79288">
                  <c:v>263.56346400007101</c:v>
                </c:pt>
                <c:pt idx="79289">
                  <c:v>263.56955900018801</c:v>
                </c:pt>
                <c:pt idx="79290">
                  <c:v>263.56989699979698</c:v>
                </c:pt>
                <c:pt idx="79291">
                  <c:v>263.57007800015703</c:v>
                </c:pt>
                <c:pt idx="79292">
                  <c:v>263.57049299986102</c:v>
                </c:pt>
                <c:pt idx="79293">
                  <c:v>263.571125999988</c:v>
                </c:pt>
                <c:pt idx="79294">
                  <c:v>263.57121699993502</c:v>
                </c:pt>
                <c:pt idx="79295">
                  <c:v>263.57153099979701</c:v>
                </c:pt>
                <c:pt idx="79296">
                  <c:v>263.57173599990301</c:v>
                </c:pt>
                <c:pt idx="79297">
                  <c:v>263.571990999935</c:v>
                </c:pt>
                <c:pt idx="79298">
                  <c:v>263.57225399988204</c:v>
                </c:pt>
                <c:pt idx="79299">
                  <c:v>263.57230399980801</c:v>
                </c:pt>
                <c:pt idx="79300">
                  <c:v>263.57298499988201</c:v>
                </c:pt>
                <c:pt idx="79301">
                  <c:v>263.573736000125</c:v>
                </c:pt>
                <c:pt idx="79302">
                  <c:v>263.575507000041</c:v>
                </c:pt>
                <c:pt idx="79303">
                  <c:v>263.57955699995699</c:v>
                </c:pt>
                <c:pt idx="79304">
                  <c:v>263.58025999979799</c:v>
                </c:pt>
                <c:pt idx="79305">
                  <c:v>263.58159099981998</c:v>
                </c:pt>
                <c:pt idx="79306">
                  <c:v>263.582524999947</c:v>
                </c:pt>
                <c:pt idx="79307">
                  <c:v>263.58319500013698</c:v>
                </c:pt>
                <c:pt idx="79308">
                  <c:v>263.58330699986197</c:v>
                </c:pt>
                <c:pt idx="79309">
                  <c:v>263.58368299997801</c:v>
                </c:pt>
                <c:pt idx="79310">
                  <c:v>263.58374600022199</c:v>
                </c:pt>
                <c:pt idx="79311">
                  <c:v>263.584305000222</c:v>
                </c:pt>
                <c:pt idx="79312">
                  <c:v>263.58475300003101</c:v>
                </c:pt>
                <c:pt idx="79313">
                  <c:v>263.58486600020098</c:v>
                </c:pt>
                <c:pt idx="79314">
                  <c:v>263.58551400016898</c:v>
                </c:pt>
                <c:pt idx="79315">
                  <c:v>263.59442900002199</c:v>
                </c:pt>
                <c:pt idx="79316">
                  <c:v>263.59537000007504</c:v>
                </c:pt>
                <c:pt idx="79317">
                  <c:v>263.59567000008599</c:v>
                </c:pt>
                <c:pt idx="79318">
                  <c:v>263.59617400021301</c:v>
                </c:pt>
                <c:pt idx="79319">
                  <c:v>263.59659599984201</c:v>
                </c:pt>
                <c:pt idx="79320">
                  <c:v>263.61593199999299</c:v>
                </c:pt>
                <c:pt idx="79321">
                  <c:v>263.61621700016201</c:v>
                </c:pt>
                <c:pt idx="79322">
                  <c:v>263.61671499989797</c:v>
                </c:pt>
                <c:pt idx="79323">
                  <c:v>263.61721000012</c:v>
                </c:pt>
                <c:pt idx="79324">
                  <c:v>263.62804900008899</c:v>
                </c:pt>
                <c:pt idx="79325">
                  <c:v>263.63223699990999</c:v>
                </c:pt>
                <c:pt idx="79326">
                  <c:v>263.63940400005902</c:v>
                </c:pt>
                <c:pt idx="79327">
                  <c:v>263.63972599983703</c:v>
                </c:pt>
                <c:pt idx="79328">
                  <c:v>263.64036099994297</c:v>
                </c:pt>
                <c:pt idx="79329">
                  <c:v>263.64051200016496</c:v>
                </c:pt>
                <c:pt idx="79330">
                  <c:v>263.64120200014401</c:v>
                </c:pt>
                <c:pt idx="79331">
                  <c:v>263.64134999994297</c:v>
                </c:pt>
                <c:pt idx="79332">
                  <c:v>263.642186000197</c:v>
                </c:pt>
                <c:pt idx="79333">
                  <c:v>263.64234599986901</c:v>
                </c:pt>
                <c:pt idx="79334">
                  <c:v>263.64297400004898</c:v>
                </c:pt>
                <c:pt idx="79335">
                  <c:v>263.643124999816</c:v>
                </c:pt>
                <c:pt idx="79336">
                  <c:v>263.64435400000701</c:v>
                </c:pt>
                <c:pt idx="79337">
                  <c:v>263.644933999785</c:v>
                </c:pt>
                <c:pt idx="79338">
                  <c:v>263.64590999992203</c:v>
                </c:pt>
                <c:pt idx="79339">
                  <c:v>263.64605199978502</c:v>
                </c:pt>
                <c:pt idx="79340">
                  <c:v>263.64631500018703</c:v>
                </c:pt>
                <c:pt idx="79341">
                  <c:v>263.64663999993303</c:v>
                </c:pt>
                <c:pt idx="79342">
                  <c:v>263.64711499991199</c:v>
                </c:pt>
                <c:pt idx="79343">
                  <c:v>263.64718200011299</c:v>
                </c:pt>
                <c:pt idx="79344">
                  <c:v>263.64725099983798</c:v>
                </c:pt>
                <c:pt idx="79345">
                  <c:v>263.64731600006002</c:v>
                </c:pt>
                <c:pt idx="79346">
                  <c:v>263.64737799985903</c:v>
                </c:pt>
                <c:pt idx="79347">
                  <c:v>263.64744300008101</c:v>
                </c:pt>
                <c:pt idx="79348">
                  <c:v>263.64782100017601</c:v>
                </c:pt>
                <c:pt idx="79349">
                  <c:v>263.64812000019799</c:v>
                </c:pt>
                <c:pt idx="79350">
                  <c:v>263.64843999999698</c:v>
                </c:pt>
                <c:pt idx="79351">
                  <c:v>263.64873500006001</c:v>
                </c:pt>
                <c:pt idx="79352">
                  <c:v>263.64903000012401</c:v>
                </c:pt>
                <c:pt idx="79353">
                  <c:v>263.64978699984897</c:v>
                </c:pt>
                <c:pt idx="79354">
                  <c:v>263.653177999913</c:v>
                </c:pt>
                <c:pt idx="79355">
                  <c:v>263.671838999925</c:v>
                </c:pt>
                <c:pt idx="79356">
                  <c:v>263.67873199978902</c:v>
                </c:pt>
                <c:pt idx="79357">
                  <c:v>263.68237999986297</c:v>
                </c:pt>
                <c:pt idx="79358">
                  <c:v>263.683349000075</c:v>
                </c:pt>
                <c:pt idx="79359">
                  <c:v>263.68372800015999</c:v>
                </c:pt>
                <c:pt idx="79360">
                  <c:v>263.68443199999001</c:v>
                </c:pt>
                <c:pt idx="79361">
                  <c:v>263.68555499993801</c:v>
                </c:pt>
                <c:pt idx="79362">
                  <c:v>263.68564299991698</c:v>
                </c:pt>
                <c:pt idx="79363">
                  <c:v>263.68623400003298</c:v>
                </c:pt>
                <c:pt idx="79364">
                  <c:v>263.68645499997001</c:v>
                </c:pt>
                <c:pt idx="79365">
                  <c:v>263.68751200015998</c:v>
                </c:pt>
                <c:pt idx="79366">
                  <c:v>263.68834699997001</c:v>
                </c:pt>
                <c:pt idx="79367">
                  <c:v>263.70357599989796</c:v>
                </c:pt>
                <c:pt idx="79368">
                  <c:v>263.70537299999302</c:v>
                </c:pt>
                <c:pt idx="79369">
                  <c:v>263.70588600002503</c:v>
                </c:pt>
                <c:pt idx="79370">
                  <c:v>263.706485000057</c:v>
                </c:pt>
                <c:pt idx="79371">
                  <c:v>263.70657200004604</c:v>
                </c:pt>
                <c:pt idx="79372">
                  <c:v>263.70712700008801</c:v>
                </c:pt>
                <c:pt idx="79373">
                  <c:v>263.70767400021498</c:v>
                </c:pt>
                <c:pt idx="79374">
                  <c:v>263.70824700006699</c:v>
                </c:pt>
                <c:pt idx="79375">
                  <c:v>263.70893400007799</c:v>
                </c:pt>
                <c:pt idx="79376">
                  <c:v>263.70899899984499</c:v>
                </c:pt>
                <c:pt idx="79377">
                  <c:v>263.71220000009998</c:v>
                </c:pt>
                <c:pt idx="79378">
                  <c:v>263.71281999990902</c:v>
                </c:pt>
                <c:pt idx="79379">
                  <c:v>263.71377699979297</c:v>
                </c:pt>
                <c:pt idx="79380">
                  <c:v>263.71453399997301</c:v>
                </c:pt>
                <c:pt idx="79381">
                  <c:v>263.717708000058</c:v>
                </c:pt>
                <c:pt idx="79382">
                  <c:v>263.72334100005901</c:v>
                </c:pt>
                <c:pt idx="79383">
                  <c:v>263.73530699993302</c:v>
                </c:pt>
                <c:pt idx="79384">
                  <c:v>263.73592900017599</c:v>
                </c:pt>
                <c:pt idx="79385">
                  <c:v>263.73657900012398</c:v>
                </c:pt>
                <c:pt idx="79386">
                  <c:v>263.738118000219</c:v>
                </c:pt>
                <c:pt idx="79387">
                  <c:v>263.73907500010301</c:v>
                </c:pt>
                <c:pt idx="79388">
                  <c:v>263.76221100008399</c:v>
                </c:pt>
                <c:pt idx="79389">
                  <c:v>263.76630000004201</c:v>
                </c:pt>
                <c:pt idx="79390">
                  <c:v>263.766825999937</c:v>
                </c:pt>
                <c:pt idx="79391">
                  <c:v>263.76691999985201</c:v>
                </c:pt>
                <c:pt idx="79392">
                  <c:v>263.76818000016999</c:v>
                </c:pt>
                <c:pt idx="79393">
                  <c:v>263.76901899993697</c:v>
                </c:pt>
                <c:pt idx="79394">
                  <c:v>263.77121099994798</c:v>
                </c:pt>
                <c:pt idx="79395">
                  <c:v>263.77376900018101</c:v>
                </c:pt>
                <c:pt idx="79396">
                  <c:v>263.77445199977899</c:v>
                </c:pt>
                <c:pt idx="79397">
                  <c:v>263.77566000019198</c:v>
                </c:pt>
                <c:pt idx="79398">
                  <c:v>263.77648700008604</c:v>
                </c:pt>
                <c:pt idx="79399">
                  <c:v>263.77761699995898</c:v>
                </c:pt>
                <c:pt idx="79400">
                  <c:v>263.78432699993897</c:v>
                </c:pt>
                <c:pt idx="79401">
                  <c:v>263.78504600006602</c:v>
                </c:pt>
                <c:pt idx="79402">
                  <c:v>263.78539300003399</c:v>
                </c:pt>
                <c:pt idx="79403">
                  <c:v>263.78624600010801</c:v>
                </c:pt>
                <c:pt idx="79404">
                  <c:v>263.78704999979101</c:v>
                </c:pt>
                <c:pt idx="79405">
                  <c:v>263.79584200003501</c:v>
                </c:pt>
                <c:pt idx="79406">
                  <c:v>263.79619099998303</c:v>
                </c:pt>
                <c:pt idx="79407">
                  <c:v>263.79675499992999</c:v>
                </c:pt>
                <c:pt idx="79408">
                  <c:v>263.79721100011</c:v>
                </c:pt>
                <c:pt idx="79409">
                  <c:v>263.80353500007902</c:v>
                </c:pt>
                <c:pt idx="79410">
                  <c:v>263.80657800018503</c:v>
                </c:pt>
                <c:pt idx="79411">
                  <c:v>263.80723300007901</c:v>
                </c:pt>
                <c:pt idx="79412">
                  <c:v>263.80841099989902</c:v>
                </c:pt>
                <c:pt idx="79413">
                  <c:v>263.809236999804</c:v>
                </c:pt>
                <c:pt idx="79414">
                  <c:v>263.81475400012204</c:v>
                </c:pt>
                <c:pt idx="79415">
                  <c:v>263.81543200022799</c:v>
                </c:pt>
                <c:pt idx="79416">
                  <c:v>263.816602000133</c:v>
                </c:pt>
                <c:pt idx="79417">
                  <c:v>263.81692199993199</c:v>
                </c:pt>
                <c:pt idx="79418">
                  <c:v>263.81738000009096</c:v>
                </c:pt>
                <c:pt idx="79419">
                  <c:v>263.81789800006999</c:v>
                </c:pt>
                <c:pt idx="79420">
                  <c:v>263.81857100022796</c:v>
                </c:pt>
                <c:pt idx="79421">
                  <c:v>263.81985699981601</c:v>
                </c:pt>
                <c:pt idx="79422">
                  <c:v>263.828215000103</c:v>
                </c:pt>
                <c:pt idx="79423">
                  <c:v>263.82890100012401</c:v>
                </c:pt>
                <c:pt idx="79424">
                  <c:v>263.82949500020902</c:v>
                </c:pt>
                <c:pt idx="79425">
                  <c:v>263.83015500005001</c:v>
                </c:pt>
                <c:pt idx="79426">
                  <c:v>263.83091500019799</c:v>
                </c:pt>
                <c:pt idx="79427">
                  <c:v>263.83113600013502</c:v>
                </c:pt>
                <c:pt idx="79428">
                  <c:v>263.83144200008201</c:v>
                </c:pt>
                <c:pt idx="79429">
                  <c:v>263.83242300016701</c:v>
                </c:pt>
                <c:pt idx="79430">
                  <c:v>263.83320100012401</c:v>
                </c:pt>
                <c:pt idx="79431">
                  <c:v>263.83414700012497</c:v>
                </c:pt>
                <c:pt idx="79432">
                  <c:v>263.834664000114</c:v>
                </c:pt>
                <c:pt idx="79433">
                  <c:v>263.83557799999801</c:v>
                </c:pt>
                <c:pt idx="79434">
                  <c:v>263.83625000016701</c:v>
                </c:pt>
                <c:pt idx="79435">
                  <c:v>263.851069999873</c:v>
                </c:pt>
                <c:pt idx="79436">
                  <c:v>263.85230100004202</c:v>
                </c:pt>
                <c:pt idx="79437">
                  <c:v>263.85285500009502</c:v>
                </c:pt>
                <c:pt idx="79438">
                  <c:v>263.85796300019098</c:v>
                </c:pt>
                <c:pt idx="79439">
                  <c:v>263.88418599981298</c:v>
                </c:pt>
                <c:pt idx="79440">
                  <c:v>263.88504299984498</c:v>
                </c:pt>
                <c:pt idx="79441">
                  <c:v>263.88511400000397</c:v>
                </c:pt>
                <c:pt idx="79442">
                  <c:v>263.88554100003603</c:v>
                </c:pt>
                <c:pt idx="79443">
                  <c:v>263.88631899999302</c:v>
                </c:pt>
                <c:pt idx="79444">
                  <c:v>263.886857000215</c:v>
                </c:pt>
                <c:pt idx="79445">
                  <c:v>263.89838800014297</c:v>
                </c:pt>
                <c:pt idx="79446">
                  <c:v>263.90595500015399</c:v>
                </c:pt>
                <c:pt idx="79447">
                  <c:v>263.93058800022101</c:v>
                </c:pt>
                <c:pt idx="79448">
                  <c:v>263.93112400000899</c:v>
                </c:pt>
                <c:pt idx="79449">
                  <c:v>263.93212899984002</c:v>
                </c:pt>
                <c:pt idx="79450">
                  <c:v>263.932835000105</c:v>
                </c:pt>
                <c:pt idx="79451">
                  <c:v>263.93410999980898</c:v>
                </c:pt>
                <c:pt idx="79452">
                  <c:v>263.94647400002202</c:v>
                </c:pt>
                <c:pt idx="79453">
                  <c:v>263.951445000202</c:v>
                </c:pt>
                <c:pt idx="79454">
                  <c:v>263.955773999896</c:v>
                </c:pt>
                <c:pt idx="79455">
                  <c:v>263.980684000216</c:v>
                </c:pt>
                <c:pt idx="79456">
                  <c:v>263.99506000007</c:v>
                </c:pt>
                <c:pt idx="79457">
                  <c:v>263.995724999858</c:v>
                </c:pt>
                <c:pt idx="79458">
                  <c:v>263.99695899999602</c:v>
                </c:pt>
                <c:pt idx="79459">
                  <c:v>263.99752199995396</c:v>
                </c:pt>
                <c:pt idx="79460">
                  <c:v>263.99808099995397</c:v>
                </c:pt>
                <c:pt idx="79461">
                  <c:v>264.00484399982798</c:v>
                </c:pt>
                <c:pt idx="79462">
                  <c:v>264.00554800011304</c:v>
                </c:pt>
                <c:pt idx="79463">
                  <c:v>264.00669299982803</c:v>
                </c:pt>
                <c:pt idx="79464">
                  <c:v>264.00743900012401</c:v>
                </c:pt>
                <c:pt idx="79465">
                  <c:v>264.00921000004001</c:v>
                </c:pt>
                <c:pt idx="79466">
                  <c:v>264.00981999995497</c:v>
                </c:pt>
                <c:pt idx="79467">
                  <c:v>264.01095700020898</c:v>
                </c:pt>
                <c:pt idx="79468">
                  <c:v>264.01184799988101</c:v>
                </c:pt>
                <c:pt idx="79469">
                  <c:v>264.01570500001901</c:v>
                </c:pt>
                <c:pt idx="79470">
                  <c:v>264.01654299979697</c:v>
                </c:pt>
                <c:pt idx="79471">
                  <c:v>264.01746400006198</c:v>
                </c:pt>
                <c:pt idx="79472">
                  <c:v>264.01781100003001</c:v>
                </c:pt>
                <c:pt idx="79473">
                  <c:v>264.01848200020999</c:v>
                </c:pt>
                <c:pt idx="79474">
                  <c:v>264.019003000157</c:v>
                </c:pt>
                <c:pt idx="79475">
                  <c:v>264.01959199983997</c:v>
                </c:pt>
                <c:pt idx="79476">
                  <c:v>264.01987600002002</c:v>
                </c:pt>
                <c:pt idx="79477">
                  <c:v>264.02073400004099</c:v>
                </c:pt>
                <c:pt idx="79478">
                  <c:v>264.020938000157</c:v>
                </c:pt>
                <c:pt idx="79479">
                  <c:v>264.02531699977698</c:v>
                </c:pt>
                <c:pt idx="79480">
                  <c:v>264.02561900022101</c:v>
                </c:pt>
                <c:pt idx="79481">
                  <c:v>264.02629599988302</c:v>
                </c:pt>
                <c:pt idx="79482">
                  <c:v>264.026501999978</c:v>
                </c:pt>
                <c:pt idx="79483">
                  <c:v>264.02778900000999</c:v>
                </c:pt>
                <c:pt idx="79484">
                  <c:v>264.02789099984102</c:v>
                </c:pt>
                <c:pt idx="79485">
                  <c:v>264.02799300012697</c:v>
                </c:pt>
                <c:pt idx="79486">
                  <c:v>264.02809399996801</c:v>
                </c:pt>
                <c:pt idx="79487">
                  <c:v>264.02818899987301</c:v>
                </c:pt>
                <c:pt idx="79488">
                  <c:v>264.02967900003199</c:v>
                </c:pt>
                <c:pt idx="79489">
                  <c:v>264.03044200014801</c:v>
                </c:pt>
                <c:pt idx="79490">
                  <c:v>264.03089399991501</c:v>
                </c:pt>
                <c:pt idx="79491">
                  <c:v>264.03158699986301</c:v>
                </c:pt>
                <c:pt idx="79492">
                  <c:v>264.03207900011597</c:v>
                </c:pt>
                <c:pt idx="79493">
                  <c:v>264.04235300014903</c:v>
                </c:pt>
                <c:pt idx="79494">
                  <c:v>264.04289299989597</c:v>
                </c:pt>
                <c:pt idx="79495">
                  <c:v>264.04312700014901</c:v>
                </c:pt>
                <c:pt idx="79496">
                  <c:v>264.043674999811</c:v>
                </c:pt>
                <c:pt idx="79497">
                  <c:v>264.04406499977898</c:v>
                </c:pt>
                <c:pt idx="79498">
                  <c:v>264.04472300009701</c:v>
                </c:pt>
                <c:pt idx="79499">
                  <c:v>264.04488500020301</c:v>
                </c:pt>
                <c:pt idx="79500">
                  <c:v>264.04555399994899</c:v>
                </c:pt>
                <c:pt idx="79501">
                  <c:v>264.05855499979202</c:v>
                </c:pt>
                <c:pt idx="79502">
                  <c:v>264.06809899981403</c:v>
                </c:pt>
                <c:pt idx="79503">
                  <c:v>264.06877399995199</c:v>
                </c:pt>
                <c:pt idx="79504">
                  <c:v>264.06996000014203</c:v>
                </c:pt>
                <c:pt idx="79505">
                  <c:v>264.07079699993102</c:v>
                </c:pt>
                <c:pt idx="79506">
                  <c:v>264.083472000038</c:v>
                </c:pt>
                <c:pt idx="79507">
                  <c:v>264.09610000018802</c:v>
                </c:pt>
                <c:pt idx="79508">
                  <c:v>264.10577700016802</c:v>
                </c:pt>
                <c:pt idx="79509">
                  <c:v>264.128705000075</c:v>
                </c:pt>
                <c:pt idx="79510">
                  <c:v>264.12932399989501</c:v>
                </c:pt>
                <c:pt idx="79511">
                  <c:v>264.12947900007504</c:v>
                </c:pt>
                <c:pt idx="79512">
                  <c:v>264.13053199985296</c:v>
                </c:pt>
                <c:pt idx="79513">
                  <c:v>264.13138199995899</c:v>
                </c:pt>
                <c:pt idx="79514">
                  <c:v>264.13181099997001</c:v>
                </c:pt>
                <c:pt idx="79515">
                  <c:v>264.13539399982199</c:v>
                </c:pt>
                <c:pt idx="79516">
                  <c:v>264.13590199990699</c:v>
                </c:pt>
                <c:pt idx="79517">
                  <c:v>264.13653200006502</c:v>
                </c:pt>
                <c:pt idx="79518">
                  <c:v>264.13698099986499</c:v>
                </c:pt>
                <c:pt idx="79519">
                  <c:v>264.14020799984399</c:v>
                </c:pt>
                <c:pt idx="79520">
                  <c:v>264.14085499982298</c:v>
                </c:pt>
                <c:pt idx="79521">
                  <c:v>264.14225500002397</c:v>
                </c:pt>
                <c:pt idx="79522">
                  <c:v>264.14322500022502</c:v>
                </c:pt>
                <c:pt idx="79523">
                  <c:v>264.14446399985502</c:v>
                </c:pt>
                <c:pt idx="79524">
                  <c:v>264.155447000121</c:v>
                </c:pt>
                <c:pt idx="79525">
                  <c:v>264.15591800014198</c:v>
                </c:pt>
                <c:pt idx="79526">
                  <c:v>264.15686200016302</c:v>
                </c:pt>
                <c:pt idx="79527">
                  <c:v>264.15686200016302</c:v>
                </c:pt>
                <c:pt idx="79528">
                  <c:v>264.15754900017396</c:v>
                </c:pt>
                <c:pt idx="79529">
                  <c:v>264.18989300009304</c:v>
                </c:pt>
                <c:pt idx="79530">
                  <c:v>264.192208000167</c:v>
                </c:pt>
                <c:pt idx="79531">
                  <c:v>264.19421399987101</c:v>
                </c:pt>
                <c:pt idx="79532">
                  <c:v>264.19427800010402</c:v>
                </c:pt>
                <c:pt idx="79533">
                  <c:v>264.19838799984001</c:v>
                </c:pt>
                <c:pt idx="79534">
                  <c:v>264.201382999999</c:v>
                </c:pt>
                <c:pt idx="79535">
                  <c:v>264.201958999819</c:v>
                </c:pt>
                <c:pt idx="79536">
                  <c:v>264.20293299997803</c:v>
                </c:pt>
                <c:pt idx="79537">
                  <c:v>264.20363899978798</c:v>
                </c:pt>
                <c:pt idx="79538">
                  <c:v>264.206302999809</c:v>
                </c:pt>
                <c:pt idx="79539">
                  <c:v>264.22006299981098</c:v>
                </c:pt>
                <c:pt idx="79540">
                  <c:v>264.23590600006702</c:v>
                </c:pt>
                <c:pt idx="79541">
                  <c:v>264.24488700013103</c:v>
                </c:pt>
                <c:pt idx="79542">
                  <c:v>264.24548800014202</c:v>
                </c:pt>
                <c:pt idx="79543">
                  <c:v>264.24656700010001</c:v>
                </c:pt>
                <c:pt idx="79544">
                  <c:v>264.247295000132</c:v>
                </c:pt>
                <c:pt idx="79545">
                  <c:v>264.26910700001798</c:v>
                </c:pt>
                <c:pt idx="79546">
                  <c:v>264.29742199979898</c:v>
                </c:pt>
                <c:pt idx="79547">
                  <c:v>264.32045199999203</c:v>
                </c:pt>
                <c:pt idx="79548">
                  <c:v>264.32117400008701</c:v>
                </c:pt>
                <c:pt idx="79549">
                  <c:v>264.322526999876</c:v>
                </c:pt>
                <c:pt idx="79550">
                  <c:v>264.32298100007699</c:v>
                </c:pt>
                <c:pt idx="79551">
                  <c:v>264.32358900001401</c:v>
                </c:pt>
                <c:pt idx="79552">
                  <c:v>264.32375000013002</c:v>
                </c:pt>
                <c:pt idx="79553">
                  <c:v>264.324492000014</c:v>
                </c:pt>
                <c:pt idx="79554">
                  <c:v>264.324986999781</c:v>
                </c:pt>
                <c:pt idx="79555">
                  <c:v>264.32514499992902</c:v>
                </c:pt>
                <c:pt idx="79556">
                  <c:v>264.32588499983399</c:v>
                </c:pt>
                <c:pt idx="79557">
                  <c:v>264.32636400022596</c:v>
                </c:pt>
                <c:pt idx="79558">
                  <c:v>264.32732600005602</c:v>
                </c:pt>
                <c:pt idx="79559">
                  <c:v>264.38163800003099</c:v>
                </c:pt>
                <c:pt idx="79560">
                  <c:v>264.38239199978801</c:v>
                </c:pt>
                <c:pt idx="79561">
                  <c:v>264.38358099994701</c:v>
                </c:pt>
                <c:pt idx="79562">
                  <c:v>264.38439899993602</c:v>
                </c:pt>
                <c:pt idx="79563">
                  <c:v>264.38448599992603</c:v>
                </c:pt>
                <c:pt idx="79564">
                  <c:v>264.38452699994701</c:v>
                </c:pt>
                <c:pt idx="79565">
                  <c:v>264.38503600002099</c:v>
                </c:pt>
                <c:pt idx="79566">
                  <c:v>264.38503999997897</c:v>
                </c:pt>
                <c:pt idx="79567">
                  <c:v>264.386178000222</c:v>
                </c:pt>
                <c:pt idx="79568">
                  <c:v>264.38617900021097</c:v>
                </c:pt>
                <c:pt idx="79569">
                  <c:v>264.38689399992597</c:v>
                </c:pt>
                <c:pt idx="79570">
                  <c:v>264.38689599990499</c:v>
                </c:pt>
                <c:pt idx="79571">
                  <c:v>264.39273500000104</c:v>
                </c:pt>
                <c:pt idx="79572">
                  <c:v>264.39320800000104</c:v>
                </c:pt>
                <c:pt idx="79573">
                  <c:v>264.39321299994799</c:v>
                </c:pt>
                <c:pt idx="79574">
                  <c:v>264.39405300016</c:v>
                </c:pt>
                <c:pt idx="79575">
                  <c:v>264.39463799988499</c:v>
                </c:pt>
                <c:pt idx="79576">
                  <c:v>264.39630899994802</c:v>
                </c:pt>
                <c:pt idx="79577">
                  <c:v>264.39669499995898</c:v>
                </c:pt>
                <c:pt idx="79578">
                  <c:v>264.39743699984302</c:v>
                </c:pt>
                <c:pt idx="79579">
                  <c:v>264.39792200017098</c:v>
                </c:pt>
                <c:pt idx="79580">
                  <c:v>264.40184900002299</c:v>
                </c:pt>
                <c:pt idx="79581">
                  <c:v>264.404884000214</c:v>
                </c:pt>
                <c:pt idx="79582">
                  <c:v>264.40553700012902</c:v>
                </c:pt>
                <c:pt idx="79583">
                  <c:v>264.40673500019301</c:v>
                </c:pt>
                <c:pt idx="79584">
                  <c:v>264.40772100022502</c:v>
                </c:pt>
                <c:pt idx="79585">
                  <c:v>264.40799700003402</c:v>
                </c:pt>
                <c:pt idx="79586">
                  <c:v>264.40873599995001</c:v>
                </c:pt>
                <c:pt idx="79587">
                  <c:v>264.40918600019302</c:v>
                </c:pt>
                <c:pt idx="79588">
                  <c:v>264.40990199989699</c:v>
                </c:pt>
                <c:pt idx="79589">
                  <c:v>264.41002599994999</c:v>
                </c:pt>
                <c:pt idx="79590">
                  <c:v>264.41089999980198</c:v>
                </c:pt>
                <c:pt idx="79591">
                  <c:v>264.41138100017201</c:v>
                </c:pt>
                <c:pt idx="79592">
                  <c:v>264.41242800001402</c:v>
                </c:pt>
                <c:pt idx="79593">
                  <c:v>264.44793400014498</c:v>
                </c:pt>
                <c:pt idx="79594">
                  <c:v>264.45492199991298</c:v>
                </c:pt>
                <c:pt idx="79595">
                  <c:v>264.45545500018801</c:v>
                </c:pt>
                <c:pt idx="79596">
                  <c:v>264.45802299985996</c:v>
                </c:pt>
                <c:pt idx="79597">
                  <c:v>264.46625100015802</c:v>
                </c:pt>
                <c:pt idx="79598">
                  <c:v>264.46792300021099</c:v>
                </c:pt>
                <c:pt idx="79599">
                  <c:v>264.46861700014699</c:v>
                </c:pt>
                <c:pt idx="79600">
                  <c:v>264.46994600018996</c:v>
                </c:pt>
                <c:pt idx="79601">
                  <c:v>264.47095300000001</c:v>
                </c:pt>
                <c:pt idx="79602">
                  <c:v>264.48104500013801</c:v>
                </c:pt>
                <c:pt idx="79603">
                  <c:v>264.49692999995</c:v>
                </c:pt>
                <c:pt idx="79604">
                  <c:v>264.497602000119</c:v>
                </c:pt>
                <c:pt idx="79605">
                  <c:v>264.49882999986499</c:v>
                </c:pt>
                <c:pt idx="79606">
                  <c:v>264.49972000000304</c:v>
                </c:pt>
                <c:pt idx="79607">
                  <c:v>264.51428700011002</c:v>
                </c:pt>
                <c:pt idx="79608">
                  <c:v>264.51490099998398</c:v>
                </c:pt>
                <c:pt idx="79609">
                  <c:v>264.515561999814</c:v>
                </c:pt>
                <c:pt idx="79610">
                  <c:v>264.51681500020601</c:v>
                </c:pt>
                <c:pt idx="79611">
                  <c:v>264.51779499984599</c:v>
                </c:pt>
                <c:pt idx="79612">
                  <c:v>264.52132599979399</c:v>
                </c:pt>
                <c:pt idx="79613">
                  <c:v>264.521862000037</c:v>
                </c:pt>
                <c:pt idx="79614">
                  <c:v>264.52285899995303</c:v>
                </c:pt>
                <c:pt idx="79615">
                  <c:v>264.52358500000599</c:v>
                </c:pt>
                <c:pt idx="79616">
                  <c:v>264.53101400011201</c:v>
                </c:pt>
                <c:pt idx="79617">
                  <c:v>264.56095200000999</c:v>
                </c:pt>
                <c:pt idx="79618">
                  <c:v>264.56441399977803</c:v>
                </c:pt>
                <c:pt idx="79619">
                  <c:v>264.56605800012699</c:v>
                </c:pt>
                <c:pt idx="79620">
                  <c:v>264.56666800004302</c:v>
                </c:pt>
                <c:pt idx="79621">
                  <c:v>264.56779499994798</c:v>
                </c:pt>
                <c:pt idx="79622">
                  <c:v>264.568652999969</c:v>
                </c:pt>
                <c:pt idx="79623">
                  <c:v>264.591072999792</c:v>
                </c:pt>
                <c:pt idx="79624">
                  <c:v>264.59277999992901</c:v>
                </c:pt>
                <c:pt idx="79625">
                  <c:v>264.597451000099</c:v>
                </c:pt>
                <c:pt idx="79626">
                  <c:v>264.59804600017299</c:v>
                </c:pt>
                <c:pt idx="79627">
                  <c:v>264.59906699983503</c:v>
                </c:pt>
                <c:pt idx="79628">
                  <c:v>264.59985300016297</c:v>
                </c:pt>
                <c:pt idx="79629">
                  <c:v>264.61130500001599</c:v>
                </c:pt>
                <c:pt idx="79630">
                  <c:v>264.62461900018701</c:v>
                </c:pt>
                <c:pt idx="79631">
                  <c:v>264.62656800003901</c:v>
                </c:pt>
                <c:pt idx="79632">
                  <c:v>264.62721600000799</c:v>
                </c:pt>
                <c:pt idx="79633">
                  <c:v>264.62837200006101</c:v>
                </c:pt>
                <c:pt idx="79634">
                  <c:v>264.628609999817</c:v>
                </c:pt>
                <c:pt idx="79635">
                  <c:v>264.62897900000797</c:v>
                </c:pt>
                <c:pt idx="79636">
                  <c:v>264.62924099996599</c:v>
                </c:pt>
                <c:pt idx="79637">
                  <c:v>264.62977399978598</c:v>
                </c:pt>
                <c:pt idx="79638">
                  <c:v>264.63026600003997</c:v>
                </c:pt>
                <c:pt idx="79639">
                  <c:v>264.652175999799</c:v>
                </c:pt>
                <c:pt idx="79640">
                  <c:v>264.65265500019001</c:v>
                </c:pt>
                <c:pt idx="79641">
                  <c:v>264.653529000042</c:v>
                </c:pt>
                <c:pt idx="79642">
                  <c:v>264.65414499989402</c:v>
                </c:pt>
                <c:pt idx="79643">
                  <c:v>264.67445900016099</c:v>
                </c:pt>
                <c:pt idx="79644">
                  <c:v>264.67627200008701</c:v>
                </c:pt>
                <c:pt idx="79645">
                  <c:v>264.67688299999202</c:v>
                </c:pt>
                <c:pt idx="79646">
                  <c:v>264.67808899997101</c:v>
                </c:pt>
                <c:pt idx="79647">
                  <c:v>264.67888800016203</c:v>
                </c:pt>
                <c:pt idx="79648">
                  <c:v>264.68037699987599</c:v>
                </c:pt>
                <c:pt idx="79649">
                  <c:v>264.70264899990002</c:v>
                </c:pt>
                <c:pt idx="79650">
                  <c:v>264.703306000228</c:v>
                </c:pt>
                <c:pt idx="79651">
                  <c:v>264.70381999979497</c:v>
                </c:pt>
                <c:pt idx="79652">
                  <c:v>264.70473400013299</c:v>
                </c:pt>
                <c:pt idx="79653">
                  <c:v>264.70566799980503</c:v>
                </c:pt>
                <c:pt idx="79654">
                  <c:v>264.72379999995599</c:v>
                </c:pt>
                <c:pt idx="79655">
                  <c:v>264.733592000084</c:v>
                </c:pt>
                <c:pt idx="79656">
                  <c:v>264.73409900017901</c:v>
                </c:pt>
                <c:pt idx="79657">
                  <c:v>264.73422700019</c:v>
                </c:pt>
                <c:pt idx="79658">
                  <c:v>264.73475000011598</c:v>
                </c:pt>
                <c:pt idx="79659">
                  <c:v>264.73543000019998</c:v>
                </c:pt>
                <c:pt idx="79660">
                  <c:v>264.73618099998902</c:v>
                </c:pt>
                <c:pt idx="79661">
                  <c:v>264.736870999968</c:v>
                </c:pt>
                <c:pt idx="79662">
                  <c:v>264.73713199993603</c:v>
                </c:pt>
                <c:pt idx="79663">
                  <c:v>264.74195699984102</c:v>
                </c:pt>
                <c:pt idx="79664">
                  <c:v>264.74382900005298</c:v>
                </c:pt>
                <c:pt idx="79665">
                  <c:v>264.74456100004301</c:v>
                </c:pt>
                <c:pt idx="79666">
                  <c:v>264.74578699981004</c:v>
                </c:pt>
                <c:pt idx="79667">
                  <c:v>264.74675999997896</c:v>
                </c:pt>
                <c:pt idx="79668">
                  <c:v>264.75606599979</c:v>
                </c:pt>
                <c:pt idx="79669">
                  <c:v>264.75680500016</c:v>
                </c:pt>
                <c:pt idx="79670">
                  <c:v>264.75807899987501</c:v>
                </c:pt>
                <c:pt idx="79671">
                  <c:v>264.75888999993902</c:v>
                </c:pt>
                <c:pt idx="79672">
                  <c:v>264.77490200022601</c:v>
                </c:pt>
                <c:pt idx="79673">
                  <c:v>264.78728299980503</c:v>
                </c:pt>
                <c:pt idx="79674">
                  <c:v>264.80070199977399</c:v>
                </c:pt>
                <c:pt idx="79675">
                  <c:v>264.80124799991199</c:v>
                </c:pt>
                <c:pt idx="79676">
                  <c:v>264.802244999827</c:v>
                </c:pt>
                <c:pt idx="79677">
                  <c:v>264.803047999976</c:v>
                </c:pt>
                <c:pt idx="79678">
                  <c:v>264.80776300013503</c:v>
                </c:pt>
                <c:pt idx="79679">
                  <c:v>264.80945899993401</c:v>
                </c:pt>
                <c:pt idx="79680">
                  <c:v>264.810059999945</c:v>
                </c:pt>
                <c:pt idx="79681">
                  <c:v>264.81022100006101</c:v>
                </c:pt>
                <c:pt idx="79682">
                  <c:v>264.81069700002899</c:v>
                </c:pt>
                <c:pt idx="79683">
                  <c:v>264.81189100013501</c:v>
                </c:pt>
                <c:pt idx="79684">
                  <c:v>264.81270800013499</c:v>
                </c:pt>
                <c:pt idx="79685">
                  <c:v>264.81791300011503</c:v>
                </c:pt>
                <c:pt idx="79686">
                  <c:v>264.81852000006199</c:v>
                </c:pt>
                <c:pt idx="79687">
                  <c:v>264.81969699989298</c:v>
                </c:pt>
                <c:pt idx="79688">
                  <c:v>264.82046599994601</c:v>
                </c:pt>
                <c:pt idx="79689">
                  <c:v>264.85657700004498</c:v>
                </c:pt>
                <c:pt idx="79690">
                  <c:v>264.85817599996096</c:v>
                </c:pt>
                <c:pt idx="79691">
                  <c:v>264.858841000204</c:v>
                </c:pt>
                <c:pt idx="79692">
                  <c:v>264.86007899984497</c:v>
                </c:pt>
                <c:pt idx="79693">
                  <c:v>264.860967000004</c:v>
                </c:pt>
                <c:pt idx="79694">
                  <c:v>264.86487700003602</c:v>
                </c:pt>
                <c:pt idx="79695">
                  <c:v>264.86772999987801</c:v>
                </c:pt>
                <c:pt idx="79696">
                  <c:v>264.88825400019698</c:v>
                </c:pt>
                <c:pt idx="79697">
                  <c:v>264.88893099985899</c:v>
                </c:pt>
                <c:pt idx="79698">
                  <c:v>264.89011400008098</c:v>
                </c:pt>
                <c:pt idx="79699">
                  <c:v>264.89096100021897</c:v>
                </c:pt>
                <c:pt idx="79700">
                  <c:v>264.90476299977598</c:v>
                </c:pt>
                <c:pt idx="79701">
                  <c:v>264.905393999924</c:v>
                </c:pt>
                <c:pt idx="79702">
                  <c:v>264.90662500009398</c:v>
                </c:pt>
                <c:pt idx="79703">
                  <c:v>264.90747900015702</c:v>
                </c:pt>
                <c:pt idx="79704">
                  <c:v>264.90808100015698</c:v>
                </c:pt>
                <c:pt idx="79705">
                  <c:v>264.90882000007298</c:v>
                </c:pt>
                <c:pt idx="79706">
                  <c:v>264.91016599993497</c:v>
                </c:pt>
                <c:pt idx="79707">
                  <c:v>264.911073999883</c:v>
                </c:pt>
                <c:pt idx="79708">
                  <c:v>264.91173800013701</c:v>
                </c:pt>
                <c:pt idx="79709">
                  <c:v>264.91211599977697</c:v>
                </c:pt>
                <c:pt idx="79710">
                  <c:v>264.91300699990398</c:v>
                </c:pt>
                <c:pt idx="79711">
                  <c:v>264.91312100006303</c:v>
                </c:pt>
                <c:pt idx="79712">
                  <c:v>264.9136240002</c:v>
                </c:pt>
                <c:pt idx="79713">
                  <c:v>264.913859999978</c:v>
                </c:pt>
                <c:pt idx="79714">
                  <c:v>264.914666000095</c:v>
                </c:pt>
                <c:pt idx="79715">
                  <c:v>264.91510499999998</c:v>
                </c:pt>
                <c:pt idx="79716">
                  <c:v>264.91542299982001</c:v>
                </c:pt>
                <c:pt idx="79717">
                  <c:v>264.916009999979</c:v>
                </c:pt>
                <c:pt idx="79718">
                  <c:v>264.91680800018003</c:v>
                </c:pt>
                <c:pt idx="79719">
                  <c:v>264.91781400000002</c:v>
                </c:pt>
                <c:pt idx="79720">
                  <c:v>264.922237000064</c:v>
                </c:pt>
                <c:pt idx="79721">
                  <c:v>264.94163799998199</c:v>
                </c:pt>
                <c:pt idx="79722">
                  <c:v>264.94224699990798</c:v>
                </c:pt>
                <c:pt idx="79723">
                  <c:v>264.94353099997102</c:v>
                </c:pt>
                <c:pt idx="79724">
                  <c:v>264.94431999981299</c:v>
                </c:pt>
                <c:pt idx="79725">
                  <c:v>264.94440699980197</c:v>
                </c:pt>
                <c:pt idx="79726">
                  <c:v>264.94472300009801</c:v>
                </c:pt>
                <c:pt idx="79727">
                  <c:v>264.94548299979203</c:v>
                </c:pt>
                <c:pt idx="79728">
                  <c:v>264.94598299996096</c:v>
                </c:pt>
                <c:pt idx="79729">
                  <c:v>264.95743199984599</c:v>
                </c:pt>
                <c:pt idx="79730">
                  <c:v>264.95786399982501</c:v>
                </c:pt>
                <c:pt idx="79731">
                  <c:v>264.95818100011002</c:v>
                </c:pt>
                <c:pt idx="79732">
                  <c:v>264.958561000185</c:v>
                </c:pt>
                <c:pt idx="79733">
                  <c:v>264.95864099979298</c:v>
                </c:pt>
                <c:pt idx="79734">
                  <c:v>264.95911299980401</c:v>
                </c:pt>
                <c:pt idx="79735">
                  <c:v>264.959299000111</c:v>
                </c:pt>
                <c:pt idx="79736">
                  <c:v>264.96064899993098</c:v>
                </c:pt>
                <c:pt idx="79737">
                  <c:v>264.961723999931</c:v>
                </c:pt>
                <c:pt idx="79738">
                  <c:v>264.975892000165</c:v>
                </c:pt>
                <c:pt idx="79739">
                  <c:v>264.98489999994399</c:v>
                </c:pt>
                <c:pt idx="79740">
                  <c:v>264.987284000199</c:v>
                </c:pt>
                <c:pt idx="79741">
                  <c:v>264.98789800007199</c:v>
                </c:pt>
                <c:pt idx="79742">
                  <c:v>264.98860699984999</c:v>
                </c:pt>
                <c:pt idx="79743">
                  <c:v>264.98987200011402</c:v>
                </c:pt>
                <c:pt idx="79744">
                  <c:v>264.99079099994503</c:v>
                </c:pt>
                <c:pt idx="79745">
                  <c:v>265.00831400016904</c:v>
                </c:pt>
                <c:pt idx="79746">
                  <c:v>265.014860000064</c:v>
                </c:pt>
                <c:pt idx="79747">
                  <c:v>265.01845700022301</c:v>
                </c:pt>
                <c:pt idx="79748">
                  <c:v>265.01908099999099</c:v>
                </c:pt>
                <c:pt idx="79749">
                  <c:v>265.01941100013897</c:v>
                </c:pt>
                <c:pt idx="79750">
                  <c:v>265.020053000171</c:v>
                </c:pt>
                <c:pt idx="79751">
                  <c:v>265.02020599991698</c:v>
                </c:pt>
                <c:pt idx="79752">
                  <c:v>265.02103399980103</c:v>
                </c:pt>
                <c:pt idx="79753">
                  <c:v>265.02122200008603</c:v>
                </c:pt>
                <c:pt idx="79754">
                  <c:v>265.02204600001198</c:v>
                </c:pt>
                <c:pt idx="79755">
                  <c:v>265.02371600008701</c:v>
                </c:pt>
                <c:pt idx="79756">
                  <c:v>265.03317500009797</c:v>
                </c:pt>
                <c:pt idx="79757">
                  <c:v>265.05120999990999</c:v>
                </c:pt>
                <c:pt idx="79758">
                  <c:v>265.05151599985703</c:v>
                </c:pt>
                <c:pt idx="79759">
                  <c:v>265.05217900012201</c:v>
                </c:pt>
                <c:pt idx="79760">
                  <c:v>265.05265500009</c:v>
                </c:pt>
                <c:pt idx="79761">
                  <c:v>265.05879500018602</c:v>
                </c:pt>
                <c:pt idx="79762">
                  <c:v>265.05908399985799</c:v>
                </c:pt>
                <c:pt idx="79763">
                  <c:v>265.05959999985799</c:v>
                </c:pt>
                <c:pt idx="79764">
                  <c:v>265.06056200014399</c:v>
                </c:pt>
                <c:pt idx="79765">
                  <c:v>265.06121900001699</c:v>
                </c:pt>
                <c:pt idx="79766">
                  <c:v>265.06295799981598</c:v>
                </c:pt>
                <c:pt idx="79767">
                  <c:v>265.06660799987003</c:v>
                </c:pt>
                <c:pt idx="79768">
                  <c:v>265.09726399990501</c:v>
                </c:pt>
                <c:pt idx="79769">
                  <c:v>265.10321500018097</c:v>
                </c:pt>
                <c:pt idx="79770">
                  <c:v>265.10373000019098</c:v>
                </c:pt>
                <c:pt idx="79771">
                  <c:v>265.10467199977899</c:v>
                </c:pt>
                <c:pt idx="79772">
                  <c:v>265.10525599996902</c:v>
                </c:pt>
                <c:pt idx="79773">
                  <c:v>265.11131200004399</c:v>
                </c:pt>
                <c:pt idx="79774">
                  <c:v>265.11585400021403</c:v>
                </c:pt>
                <c:pt idx="79775">
                  <c:v>265.12229599984403</c:v>
                </c:pt>
                <c:pt idx="79776">
                  <c:v>265.12293899986599</c:v>
                </c:pt>
                <c:pt idx="79777">
                  <c:v>265.12414799981298</c:v>
                </c:pt>
                <c:pt idx="79778">
                  <c:v>265.12513499983402</c:v>
                </c:pt>
                <c:pt idx="79779">
                  <c:v>265.131573999951</c:v>
                </c:pt>
                <c:pt idx="79780">
                  <c:v>265.13830600015302</c:v>
                </c:pt>
                <c:pt idx="79781">
                  <c:v>265.138813999783</c:v>
                </c:pt>
                <c:pt idx="79782">
                  <c:v>265.13981700008998</c:v>
                </c:pt>
                <c:pt idx="79783">
                  <c:v>265.14047099999499</c:v>
                </c:pt>
                <c:pt idx="79784">
                  <c:v>265.14504299984702</c:v>
                </c:pt>
                <c:pt idx="79785">
                  <c:v>265.14563099999498</c:v>
                </c:pt>
                <c:pt idx="79786">
                  <c:v>265.14680499985798</c:v>
                </c:pt>
                <c:pt idx="79787">
                  <c:v>265.14765199999601</c:v>
                </c:pt>
                <c:pt idx="79788">
                  <c:v>265.165643999807</c:v>
                </c:pt>
                <c:pt idx="79789">
                  <c:v>265.16626800002899</c:v>
                </c:pt>
                <c:pt idx="79790">
                  <c:v>265.16735599989198</c:v>
                </c:pt>
                <c:pt idx="79791">
                  <c:v>265.16744599985003</c:v>
                </c:pt>
                <c:pt idx="79792">
                  <c:v>265.16833799996601</c:v>
                </c:pt>
                <c:pt idx="79793">
                  <c:v>265.18377499996797</c:v>
                </c:pt>
                <c:pt idx="79794">
                  <c:v>265.19819099985301</c:v>
                </c:pt>
                <c:pt idx="79795">
                  <c:v>265.19883099990602</c:v>
                </c:pt>
                <c:pt idx="79796">
                  <c:v>265.199907999885</c:v>
                </c:pt>
                <c:pt idx="79797">
                  <c:v>265.200637999896</c:v>
                </c:pt>
                <c:pt idx="79798">
                  <c:v>265.21159100002399</c:v>
                </c:pt>
                <c:pt idx="79799">
                  <c:v>265.21404899995099</c:v>
                </c:pt>
                <c:pt idx="79800">
                  <c:v>265.21476800007798</c:v>
                </c:pt>
                <c:pt idx="79801">
                  <c:v>265.21500899980299</c:v>
                </c:pt>
                <c:pt idx="79802">
                  <c:v>265.21535800020501</c:v>
                </c:pt>
                <c:pt idx="79803">
                  <c:v>265.21594699988697</c:v>
                </c:pt>
                <c:pt idx="79804">
                  <c:v>265.21608299981301</c:v>
                </c:pt>
                <c:pt idx="79805">
                  <c:v>265.21642099987702</c:v>
                </c:pt>
                <c:pt idx="79806">
                  <c:v>265.21713300007798</c:v>
                </c:pt>
                <c:pt idx="79807">
                  <c:v>265.22274899980397</c:v>
                </c:pt>
                <c:pt idx="79808">
                  <c:v>265.22321099992001</c:v>
                </c:pt>
                <c:pt idx="79809">
                  <c:v>265.22408800019502</c:v>
                </c:pt>
                <c:pt idx="79810">
                  <c:v>265.22463599985701</c:v>
                </c:pt>
                <c:pt idx="79811">
                  <c:v>265.24739700016602</c:v>
                </c:pt>
                <c:pt idx="79812">
                  <c:v>265.251353000167</c:v>
                </c:pt>
                <c:pt idx="79813">
                  <c:v>265.251974999955</c:v>
                </c:pt>
                <c:pt idx="79814">
                  <c:v>265.253052999923</c:v>
                </c:pt>
                <c:pt idx="79815">
                  <c:v>265.253745999871</c:v>
                </c:pt>
                <c:pt idx="79816">
                  <c:v>265.254301999902</c:v>
                </c:pt>
                <c:pt idx="79817">
                  <c:v>265.25499199988099</c:v>
                </c:pt>
                <c:pt idx="79818">
                  <c:v>265.25625800013501</c:v>
                </c:pt>
                <c:pt idx="79819">
                  <c:v>265.25630000014598</c:v>
                </c:pt>
                <c:pt idx="79820">
                  <c:v>265.25684999978597</c:v>
                </c:pt>
                <c:pt idx="79821">
                  <c:v>265.25729200011398</c:v>
                </c:pt>
                <c:pt idx="79822">
                  <c:v>265.25803699996601</c:v>
                </c:pt>
                <c:pt idx="79823">
                  <c:v>265.258770999935</c:v>
                </c:pt>
                <c:pt idx="79824">
                  <c:v>265.25925499981798</c:v>
                </c:pt>
                <c:pt idx="79825">
                  <c:v>265.26683200017897</c:v>
                </c:pt>
                <c:pt idx="79826">
                  <c:v>265.272645000095</c:v>
                </c:pt>
                <c:pt idx="79827">
                  <c:v>265.27311400013701</c:v>
                </c:pt>
                <c:pt idx="79828">
                  <c:v>265.27427000018997</c:v>
                </c:pt>
                <c:pt idx="79829">
                  <c:v>265.27443699978897</c:v>
                </c:pt>
                <c:pt idx="79830">
                  <c:v>265.27619899979902</c:v>
                </c:pt>
                <c:pt idx="79831">
                  <c:v>265.27634900003198</c:v>
                </c:pt>
                <c:pt idx="79832">
                  <c:v>265.27691099999998</c:v>
                </c:pt>
                <c:pt idx="79833">
                  <c:v>265.27709099991597</c:v>
                </c:pt>
                <c:pt idx="79834">
                  <c:v>265.27790199997901</c:v>
                </c:pt>
                <c:pt idx="79835">
                  <c:v>265.27797200014902</c:v>
                </c:pt>
                <c:pt idx="79836">
                  <c:v>265.27803599992598</c:v>
                </c:pt>
                <c:pt idx="79837">
                  <c:v>265.27810200013801</c:v>
                </c:pt>
                <c:pt idx="79838">
                  <c:v>265.27920699982099</c:v>
                </c:pt>
                <c:pt idx="79839">
                  <c:v>265.27957700000104</c:v>
                </c:pt>
                <c:pt idx="79840">
                  <c:v>265.27986100018001</c:v>
                </c:pt>
                <c:pt idx="79841">
                  <c:v>265.28019699981002</c:v>
                </c:pt>
                <c:pt idx="79842">
                  <c:v>265.28116500003301</c:v>
                </c:pt>
                <c:pt idx="79843">
                  <c:v>265.28181300000102</c:v>
                </c:pt>
                <c:pt idx="79844">
                  <c:v>265.28324799983199</c:v>
                </c:pt>
                <c:pt idx="79845">
                  <c:v>265.28427599987401</c:v>
                </c:pt>
                <c:pt idx="79846">
                  <c:v>265.286798000033</c:v>
                </c:pt>
                <c:pt idx="79847">
                  <c:v>265.30295700012999</c:v>
                </c:pt>
                <c:pt idx="79848">
                  <c:v>265.30362699986603</c:v>
                </c:pt>
                <c:pt idx="79849">
                  <c:v>265.304417000152</c:v>
                </c:pt>
                <c:pt idx="79850">
                  <c:v>265.30486399997199</c:v>
                </c:pt>
                <c:pt idx="79851">
                  <c:v>265.30578099982398</c:v>
                </c:pt>
                <c:pt idx="79852">
                  <c:v>265.31526700000501</c:v>
                </c:pt>
                <c:pt idx="79853">
                  <c:v>265.33213499988</c:v>
                </c:pt>
                <c:pt idx="79854">
                  <c:v>265.33468900015498</c:v>
                </c:pt>
                <c:pt idx="79855">
                  <c:v>265.338984000209</c:v>
                </c:pt>
                <c:pt idx="79856">
                  <c:v>265.33954400019803</c:v>
                </c:pt>
                <c:pt idx="79857">
                  <c:v>265.34062800010298</c:v>
                </c:pt>
                <c:pt idx="79858">
                  <c:v>265.34130900017698</c:v>
                </c:pt>
                <c:pt idx="79859">
                  <c:v>265.34769199997697</c:v>
                </c:pt>
                <c:pt idx="79860">
                  <c:v>265.36270599990502</c:v>
                </c:pt>
                <c:pt idx="79861">
                  <c:v>265.362733000074</c:v>
                </c:pt>
                <c:pt idx="79862">
                  <c:v>265.36339499989401</c:v>
                </c:pt>
                <c:pt idx="79863">
                  <c:v>265.36428700001102</c:v>
                </c:pt>
                <c:pt idx="79864">
                  <c:v>265.36539600010599</c:v>
                </c:pt>
                <c:pt idx="79865">
                  <c:v>265.37649800002299</c:v>
                </c:pt>
                <c:pt idx="79866">
                  <c:v>265.39570100021501</c:v>
                </c:pt>
                <c:pt idx="79867">
                  <c:v>265.40907099979398</c:v>
                </c:pt>
                <c:pt idx="79868">
                  <c:v>265.41285599978397</c:v>
                </c:pt>
                <c:pt idx="79869">
                  <c:v>265.42510899980601</c:v>
                </c:pt>
                <c:pt idx="79870">
                  <c:v>265.43243600008196</c:v>
                </c:pt>
                <c:pt idx="79871">
                  <c:v>265.43300899993397</c:v>
                </c:pt>
                <c:pt idx="79872">
                  <c:v>265.43426099988199</c:v>
                </c:pt>
                <c:pt idx="79873">
                  <c:v>265.43514100012499</c:v>
                </c:pt>
                <c:pt idx="79874">
                  <c:v>265.44026999999897</c:v>
                </c:pt>
                <c:pt idx="79875">
                  <c:v>265.44057699993499</c:v>
                </c:pt>
                <c:pt idx="79876">
                  <c:v>265.44112999999896</c:v>
                </c:pt>
                <c:pt idx="79877">
                  <c:v>265.44161299989298</c:v>
                </c:pt>
                <c:pt idx="79878">
                  <c:v>265.44984700012697</c:v>
                </c:pt>
                <c:pt idx="79879">
                  <c:v>265.452556000127</c:v>
                </c:pt>
                <c:pt idx="79880">
                  <c:v>265.45316500005299</c:v>
                </c:pt>
                <c:pt idx="79881">
                  <c:v>265.45437799995801</c:v>
                </c:pt>
                <c:pt idx="79882">
                  <c:v>265.45511499989499</c:v>
                </c:pt>
                <c:pt idx="79883">
                  <c:v>265.45598700022299</c:v>
                </c:pt>
                <c:pt idx="79884">
                  <c:v>265.47343899983298</c:v>
                </c:pt>
                <c:pt idx="79885">
                  <c:v>265.47411899991801</c:v>
                </c:pt>
                <c:pt idx="79886">
                  <c:v>265.47541299987597</c:v>
                </c:pt>
                <c:pt idx="79887">
                  <c:v>265.47643999992903</c:v>
                </c:pt>
                <c:pt idx="79888">
                  <c:v>265.491600000132</c:v>
                </c:pt>
                <c:pt idx="79889">
                  <c:v>265.496985000027</c:v>
                </c:pt>
                <c:pt idx="79890">
                  <c:v>265.49764799983598</c:v>
                </c:pt>
                <c:pt idx="79891">
                  <c:v>265.49891800004804</c:v>
                </c:pt>
                <c:pt idx="79892">
                  <c:v>265.49988199985802</c:v>
                </c:pt>
                <c:pt idx="79893">
                  <c:v>265.509713000028</c:v>
                </c:pt>
                <c:pt idx="79894">
                  <c:v>265.52618400000898</c:v>
                </c:pt>
                <c:pt idx="79895">
                  <c:v>265.52684399985003</c:v>
                </c:pt>
                <c:pt idx="79896">
                  <c:v>265.52725400006199</c:v>
                </c:pt>
                <c:pt idx="79897">
                  <c:v>265.527893000125</c:v>
                </c:pt>
                <c:pt idx="79898">
                  <c:v>265.52818500022101</c:v>
                </c:pt>
                <c:pt idx="79899">
                  <c:v>265.52829299998797</c:v>
                </c:pt>
                <c:pt idx="79900">
                  <c:v>265.529099000104</c:v>
                </c:pt>
                <c:pt idx="79901">
                  <c:v>265.52925899977697</c:v>
                </c:pt>
                <c:pt idx="79902">
                  <c:v>265.52997299995599</c:v>
                </c:pt>
                <c:pt idx="79903">
                  <c:v>265.539417000127</c:v>
                </c:pt>
                <c:pt idx="79904">
                  <c:v>265.54011600001098</c:v>
                </c:pt>
                <c:pt idx="79905">
                  <c:v>265.54143500015897</c:v>
                </c:pt>
                <c:pt idx="79906">
                  <c:v>265.54236799984199</c:v>
                </c:pt>
                <c:pt idx="79907">
                  <c:v>265.54422500021201</c:v>
                </c:pt>
                <c:pt idx="79908">
                  <c:v>265.54458100008497</c:v>
                </c:pt>
                <c:pt idx="79909">
                  <c:v>265.54531700003201</c:v>
                </c:pt>
                <c:pt idx="79910">
                  <c:v>265.54579499997999</c:v>
                </c:pt>
                <c:pt idx="79911">
                  <c:v>265.54758300016999</c:v>
                </c:pt>
                <c:pt idx="79912">
                  <c:v>265.556644999833</c:v>
                </c:pt>
                <c:pt idx="79913">
                  <c:v>265.556698000182</c:v>
                </c:pt>
                <c:pt idx="79914">
                  <c:v>265.55699900018197</c:v>
                </c:pt>
                <c:pt idx="79915">
                  <c:v>265.55724499985399</c:v>
                </c:pt>
                <c:pt idx="79916">
                  <c:v>265.55725400021402</c:v>
                </c:pt>
                <c:pt idx="79917">
                  <c:v>265.55736299997</c:v>
                </c:pt>
                <c:pt idx="79918">
                  <c:v>265.55834900000201</c:v>
                </c:pt>
                <c:pt idx="79919">
                  <c:v>265.55844399990701</c:v>
                </c:pt>
                <c:pt idx="79920">
                  <c:v>265.55844599988603</c:v>
                </c:pt>
                <c:pt idx="79921">
                  <c:v>265.55855500009699</c:v>
                </c:pt>
                <c:pt idx="79922">
                  <c:v>265.55919400016097</c:v>
                </c:pt>
                <c:pt idx="79923">
                  <c:v>265.55932900009702</c:v>
                </c:pt>
                <c:pt idx="79924">
                  <c:v>265.55955799994899</c:v>
                </c:pt>
                <c:pt idx="79925">
                  <c:v>265.56039300021399</c:v>
                </c:pt>
                <c:pt idx="79926">
                  <c:v>265.56059899985399</c:v>
                </c:pt>
                <c:pt idx="79927">
                  <c:v>265.56120699979101</c:v>
                </c:pt>
                <c:pt idx="79928">
                  <c:v>265.56135999999202</c:v>
                </c:pt>
                <c:pt idx="79929">
                  <c:v>265.56268000013</c:v>
                </c:pt>
                <c:pt idx="79930">
                  <c:v>265.56283399986501</c:v>
                </c:pt>
                <c:pt idx="79931">
                  <c:v>265.56405000019299</c:v>
                </c:pt>
                <c:pt idx="79932">
                  <c:v>265.56429199990799</c:v>
                </c:pt>
                <c:pt idx="79933">
                  <c:v>265.56520499980201</c:v>
                </c:pt>
                <c:pt idx="79934">
                  <c:v>265.56527399998203</c:v>
                </c:pt>
                <c:pt idx="79935">
                  <c:v>265.56534300016199</c:v>
                </c:pt>
                <c:pt idx="79936">
                  <c:v>265.565404999961</c:v>
                </c:pt>
                <c:pt idx="79937">
                  <c:v>265.56547000018298</c:v>
                </c:pt>
                <c:pt idx="79938">
                  <c:v>265.56553799991804</c:v>
                </c:pt>
                <c:pt idx="79939">
                  <c:v>265.56592599990802</c:v>
                </c:pt>
                <c:pt idx="79940">
                  <c:v>265.56653599982303</c:v>
                </c:pt>
                <c:pt idx="79941">
                  <c:v>265.56696399984497</c:v>
                </c:pt>
                <c:pt idx="79942">
                  <c:v>265.56724400006698</c:v>
                </c:pt>
                <c:pt idx="79943">
                  <c:v>265.56754900002397</c:v>
                </c:pt>
                <c:pt idx="79944">
                  <c:v>265.567999999802</c:v>
                </c:pt>
                <c:pt idx="79945">
                  <c:v>265.57024300018298</c:v>
                </c:pt>
                <c:pt idx="79946">
                  <c:v>265.57087199989797</c:v>
                </c:pt>
                <c:pt idx="79947">
                  <c:v>265.57206600000399</c:v>
                </c:pt>
                <c:pt idx="79948">
                  <c:v>265.57293499990902</c:v>
                </c:pt>
                <c:pt idx="79949">
                  <c:v>265.58502199986799</c:v>
                </c:pt>
                <c:pt idx="79950">
                  <c:v>265.58540199994201</c:v>
                </c:pt>
                <c:pt idx="79951">
                  <c:v>265.58593099980396</c:v>
                </c:pt>
                <c:pt idx="79952">
                  <c:v>265.58635999981499</c:v>
                </c:pt>
                <c:pt idx="79953">
                  <c:v>265.60590300005003</c:v>
                </c:pt>
                <c:pt idx="79954">
                  <c:v>265.60756299977498</c:v>
                </c:pt>
                <c:pt idx="79955">
                  <c:v>265.60899300011397</c:v>
                </c:pt>
                <c:pt idx="79956">
                  <c:v>265.61469199987101</c:v>
                </c:pt>
                <c:pt idx="79957">
                  <c:v>265.63268200015898</c:v>
                </c:pt>
                <c:pt idx="79958">
                  <c:v>265.63933499983199</c:v>
                </c:pt>
                <c:pt idx="79959">
                  <c:v>265.64150600006502</c:v>
                </c:pt>
                <c:pt idx="79960">
                  <c:v>265.64219600004401</c:v>
                </c:pt>
                <c:pt idx="79961">
                  <c:v>265.64351800015999</c:v>
                </c:pt>
                <c:pt idx="79962">
                  <c:v>265.64438900004399</c:v>
                </c:pt>
                <c:pt idx="79963">
                  <c:v>265.65083700006602</c:v>
                </c:pt>
                <c:pt idx="79964">
                  <c:v>265.65143600009799</c:v>
                </c:pt>
                <c:pt idx="79965">
                  <c:v>265.65256000003501</c:v>
                </c:pt>
                <c:pt idx="79966">
                  <c:v>265.65338099999201</c:v>
                </c:pt>
                <c:pt idx="79967">
                  <c:v>265.66309300005702</c:v>
                </c:pt>
                <c:pt idx="79968">
                  <c:v>265.67071299996297</c:v>
                </c:pt>
                <c:pt idx="79969">
                  <c:v>265.671067999846</c:v>
                </c:pt>
                <c:pt idx="79970">
                  <c:v>265.69215300014497</c:v>
                </c:pt>
                <c:pt idx="79971">
                  <c:v>265.70804399989299</c:v>
                </c:pt>
                <c:pt idx="79972">
                  <c:v>265.70871700005199</c:v>
                </c:pt>
                <c:pt idx="79973">
                  <c:v>265.70983500005201</c:v>
                </c:pt>
                <c:pt idx="79974">
                  <c:v>265.71067299983002</c:v>
                </c:pt>
                <c:pt idx="79975">
                  <c:v>265.71224700001</c:v>
                </c:pt>
                <c:pt idx="79976">
                  <c:v>265.712895999968</c:v>
                </c:pt>
                <c:pt idx="79977">
                  <c:v>265.71434700008399</c:v>
                </c:pt>
                <c:pt idx="79978">
                  <c:v>265.71530899991501</c:v>
                </c:pt>
                <c:pt idx="79979">
                  <c:v>265.71712299983096</c:v>
                </c:pt>
                <c:pt idx="79980">
                  <c:v>265.717831000074</c:v>
                </c:pt>
                <c:pt idx="79981">
                  <c:v>265.71877900005296</c:v>
                </c:pt>
                <c:pt idx="79982">
                  <c:v>265.71909499989397</c:v>
                </c:pt>
                <c:pt idx="79983">
                  <c:v>265.71912200006398</c:v>
                </c:pt>
                <c:pt idx="79984">
                  <c:v>265.71984300016902</c:v>
                </c:pt>
                <c:pt idx="79985">
                  <c:v>265.72048600019099</c:v>
                </c:pt>
                <c:pt idx="79986">
                  <c:v>265.72051799985201</c:v>
                </c:pt>
                <c:pt idx="79987">
                  <c:v>265.721569000106</c:v>
                </c:pt>
                <c:pt idx="79988">
                  <c:v>265.72632299985298</c:v>
                </c:pt>
                <c:pt idx="79989">
                  <c:v>265.73351800016098</c:v>
                </c:pt>
                <c:pt idx="79990">
                  <c:v>265.73436899980101</c:v>
                </c:pt>
                <c:pt idx="79991">
                  <c:v>265.74255200011902</c:v>
                </c:pt>
                <c:pt idx="79992">
                  <c:v>265.75070499984497</c:v>
                </c:pt>
                <c:pt idx="79993">
                  <c:v>265.75119100016298</c:v>
                </c:pt>
                <c:pt idx="79994">
                  <c:v>265.75215000002498</c:v>
                </c:pt>
                <c:pt idx="79995">
                  <c:v>265.75345799983501</c:v>
                </c:pt>
                <c:pt idx="79996">
                  <c:v>265.75803500008897</c:v>
                </c:pt>
                <c:pt idx="79997">
                  <c:v>265.76478700007999</c:v>
                </c:pt>
                <c:pt idx="79998">
                  <c:v>265.76852500011199</c:v>
                </c:pt>
                <c:pt idx="79999">
                  <c:v>265.76914799988998</c:v>
                </c:pt>
                <c:pt idx="80000">
                  <c:v>265.77035199989001</c:v>
                </c:pt>
                <c:pt idx="80001">
                  <c:v>265.77113599978401</c:v>
                </c:pt>
                <c:pt idx="80002">
                  <c:v>265.77711800018699</c:v>
                </c:pt>
                <c:pt idx="80003">
                  <c:v>265.79552600014699</c:v>
                </c:pt>
                <c:pt idx="80004">
                  <c:v>265.81231099998996</c:v>
                </c:pt>
                <c:pt idx="80005">
                  <c:v>265.81295400001102</c:v>
                </c:pt>
                <c:pt idx="80006">
                  <c:v>265.81437499998998</c:v>
                </c:pt>
                <c:pt idx="80007">
                  <c:v>265.81528799988502</c:v>
                </c:pt>
                <c:pt idx="80008">
                  <c:v>265.81787099985297</c:v>
                </c:pt>
                <c:pt idx="80009">
                  <c:v>265.818920000128</c:v>
                </c:pt>
                <c:pt idx="80010">
                  <c:v>265.82614200015001</c:v>
                </c:pt>
                <c:pt idx="80011">
                  <c:v>265.85377099991001</c:v>
                </c:pt>
                <c:pt idx="80012">
                  <c:v>265.85432699994203</c:v>
                </c:pt>
                <c:pt idx="80013">
                  <c:v>265.85531899991099</c:v>
                </c:pt>
                <c:pt idx="80014">
                  <c:v>265.85606800017501</c:v>
                </c:pt>
                <c:pt idx="80015">
                  <c:v>265.87444300002898</c:v>
                </c:pt>
                <c:pt idx="80016">
                  <c:v>265.87509999990203</c:v>
                </c:pt>
                <c:pt idx="80017">
                  <c:v>265.87514999982801</c:v>
                </c:pt>
                <c:pt idx="80018">
                  <c:v>265.875823999977</c:v>
                </c:pt>
                <c:pt idx="80019">
                  <c:v>265.87647999986001</c:v>
                </c:pt>
                <c:pt idx="80020">
                  <c:v>265.87721899977601</c:v>
                </c:pt>
                <c:pt idx="80021">
                  <c:v>265.877442000146</c:v>
                </c:pt>
                <c:pt idx="80022">
                  <c:v>265.87821300017799</c:v>
                </c:pt>
                <c:pt idx="80023">
                  <c:v>265.87919499979699</c:v>
                </c:pt>
                <c:pt idx="80024">
                  <c:v>265.90088200009598</c:v>
                </c:pt>
                <c:pt idx="80025">
                  <c:v>265.90156800011698</c:v>
                </c:pt>
                <c:pt idx="80026">
                  <c:v>265.90284199983199</c:v>
                </c:pt>
                <c:pt idx="80027">
                  <c:v>265.90401400016998</c:v>
                </c:pt>
                <c:pt idx="80028">
                  <c:v>265.904118999969</c:v>
                </c:pt>
                <c:pt idx="80029">
                  <c:v>265.90466300012798</c:v>
                </c:pt>
                <c:pt idx="80030">
                  <c:v>265.90539500011801</c:v>
                </c:pt>
                <c:pt idx="80031">
                  <c:v>265.90585599978999</c:v>
                </c:pt>
                <c:pt idx="80032">
                  <c:v>265.90604400007498</c:v>
                </c:pt>
                <c:pt idx="80033">
                  <c:v>265.90672300017098</c:v>
                </c:pt>
                <c:pt idx="80034">
                  <c:v>265.90732600016003</c:v>
                </c:pt>
                <c:pt idx="80035">
                  <c:v>265.90825299990598</c:v>
                </c:pt>
                <c:pt idx="80036">
                  <c:v>265.93141600005703</c:v>
                </c:pt>
                <c:pt idx="80037">
                  <c:v>265.94693300012199</c:v>
                </c:pt>
                <c:pt idx="80038">
                  <c:v>265.94837799984799</c:v>
                </c:pt>
                <c:pt idx="80039">
                  <c:v>265.94914399993201</c:v>
                </c:pt>
                <c:pt idx="80040">
                  <c:v>265.95044299983704</c:v>
                </c:pt>
                <c:pt idx="80041">
                  <c:v>265.95175400007003</c:v>
                </c:pt>
                <c:pt idx="80042">
                  <c:v>265.95696499998598</c:v>
                </c:pt>
                <c:pt idx="80043">
                  <c:v>265.95926299978601</c:v>
                </c:pt>
                <c:pt idx="80044">
                  <c:v>265.95980399997603</c:v>
                </c:pt>
                <c:pt idx="80045">
                  <c:v>265.960808999807</c:v>
                </c:pt>
                <c:pt idx="80046">
                  <c:v>265.96155900006102</c:v>
                </c:pt>
                <c:pt idx="80047">
                  <c:v>265.964762999828</c:v>
                </c:pt>
                <c:pt idx="80048">
                  <c:v>265.97204400013601</c:v>
                </c:pt>
                <c:pt idx="80049">
                  <c:v>265.97279499992499</c:v>
                </c:pt>
                <c:pt idx="80050">
                  <c:v>265.97373599997803</c:v>
                </c:pt>
                <c:pt idx="80051">
                  <c:v>265.97403799996698</c:v>
                </c:pt>
                <c:pt idx="80052">
                  <c:v>265.97444099979799</c:v>
                </c:pt>
                <c:pt idx="80053">
                  <c:v>265.975282999988</c:v>
                </c:pt>
                <c:pt idx="80054">
                  <c:v>265.97561300013598</c:v>
                </c:pt>
                <c:pt idx="80055">
                  <c:v>265.97642500018901</c:v>
                </c:pt>
                <c:pt idx="80056">
                  <c:v>265.98018200002099</c:v>
                </c:pt>
                <c:pt idx="80057">
                  <c:v>265.993582000191</c:v>
                </c:pt>
                <c:pt idx="80058">
                  <c:v>265.99416799990598</c:v>
                </c:pt>
                <c:pt idx="80059">
                  <c:v>265.995285999906</c:v>
                </c:pt>
                <c:pt idx="80060">
                  <c:v>265.99607900016002</c:v>
                </c:pt>
                <c:pt idx="80061">
                  <c:v>265.99731499982198</c:v>
                </c:pt>
                <c:pt idx="80062">
                  <c:v>266.00567700006599</c:v>
                </c:pt>
                <c:pt idx="80063">
                  <c:v>266.01228800018299</c:v>
                </c:pt>
                <c:pt idx="80064">
                  <c:v>266.01287899984499</c:v>
                </c:pt>
                <c:pt idx="80065">
                  <c:v>266.01415699997199</c:v>
                </c:pt>
                <c:pt idx="80066">
                  <c:v>266.01512800016201</c:v>
                </c:pt>
                <c:pt idx="80067">
                  <c:v>266.018902999803</c:v>
                </c:pt>
                <c:pt idx="80068">
                  <c:v>266.02486499996297</c:v>
                </c:pt>
                <c:pt idx="80069">
                  <c:v>266.02542199998402</c:v>
                </c:pt>
                <c:pt idx="80070">
                  <c:v>266.026284999952</c:v>
                </c:pt>
                <c:pt idx="80071">
                  <c:v>266.02708700011101</c:v>
                </c:pt>
                <c:pt idx="80072">
                  <c:v>266.03050299990997</c:v>
                </c:pt>
                <c:pt idx="80073">
                  <c:v>266.03114999988901</c:v>
                </c:pt>
                <c:pt idx="80074">
                  <c:v>266.03241400016401</c:v>
                </c:pt>
                <c:pt idx="80075">
                  <c:v>266.03326900021699</c:v>
                </c:pt>
                <c:pt idx="80076">
                  <c:v>266.03923899983704</c:v>
                </c:pt>
                <c:pt idx="80077">
                  <c:v>266.03924199980599</c:v>
                </c:pt>
                <c:pt idx="80078">
                  <c:v>266.03986600002804</c:v>
                </c:pt>
                <c:pt idx="80079">
                  <c:v>266.03987099997499</c:v>
                </c:pt>
                <c:pt idx="80080">
                  <c:v>266.04113499979496</c:v>
                </c:pt>
                <c:pt idx="80081">
                  <c:v>266.04113699977398</c:v>
                </c:pt>
                <c:pt idx="80082">
                  <c:v>266.04141699999599</c:v>
                </c:pt>
                <c:pt idx="80083">
                  <c:v>266.04199099983799</c:v>
                </c:pt>
                <c:pt idx="80084">
                  <c:v>266.04211099993302</c:v>
                </c:pt>
                <c:pt idx="80085">
                  <c:v>266.04228799987999</c:v>
                </c:pt>
                <c:pt idx="80086">
                  <c:v>266.04343999997502</c:v>
                </c:pt>
                <c:pt idx="80087">
                  <c:v>266.04435899980598</c:v>
                </c:pt>
                <c:pt idx="80088">
                  <c:v>266.04444499980599</c:v>
                </c:pt>
                <c:pt idx="80089">
                  <c:v>266.04498599999698</c:v>
                </c:pt>
                <c:pt idx="80090">
                  <c:v>266.04539700019802</c:v>
                </c:pt>
                <c:pt idx="80091">
                  <c:v>266.04573599979602</c:v>
                </c:pt>
                <c:pt idx="80092">
                  <c:v>266.045750000103</c:v>
                </c:pt>
                <c:pt idx="80093">
                  <c:v>266.04644300005003</c:v>
                </c:pt>
                <c:pt idx="80094">
                  <c:v>266.04669300013398</c:v>
                </c:pt>
                <c:pt idx="80095">
                  <c:v>266.04690700014498</c:v>
                </c:pt>
                <c:pt idx="80096">
                  <c:v>266.05352200022003</c:v>
                </c:pt>
                <c:pt idx="80097">
                  <c:v>266.05785099991397</c:v>
                </c:pt>
                <c:pt idx="80098">
                  <c:v>266.05821400016703</c:v>
                </c:pt>
                <c:pt idx="80099">
                  <c:v>266.05886400011502</c:v>
                </c:pt>
                <c:pt idx="80100">
                  <c:v>266.05932199981902</c:v>
                </c:pt>
                <c:pt idx="80101">
                  <c:v>266.05933000018899</c:v>
                </c:pt>
                <c:pt idx="80102">
                  <c:v>266.05988700020998</c:v>
                </c:pt>
                <c:pt idx="80103">
                  <c:v>266.06091900020999</c:v>
                </c:pt>
                <c:pt idx="80104">
                  <c:v>266.06173600020998</c:v>
                </c:pt>
                <c:pt idx="80105">
                  <c:v>266.07130100001001</c:v>
                </c:pt>
                <c:pt idx="80106">
                  <c:v>266.07302000002102</c:v>
                </c:pt>
                <c:pt idx="80107">
                  <c:v>266.09427899984399</c:v>
                </c:pt>
                <c:pt idx="80108">
                  <c:v>266.09526099991803</c:v>
                </c:pt>
                <c:pt idx="80109">
                  <c:v>266.09592100021399</c:v>
                </c:pt>
                <c:pt idx="80110">
                  <c:v>266.09719999987601</c:v>
                </c:pt>
                <c:pt idx="80111">
                  <c:v>266.09811600019299</c:v>
                </c:pt>
                <c:pt idx="80112">
                  <c:v>266.09934999987598</c:v>
                </c:pt>
                <c:pt idx="80113">
                  <c:v>266.11459700006799</c:v>
                </c:pt>
                <c:pt idx="80114">
                  <c:v>266.11927200019602</c:v>
                </c:pt>
                <c:pt idx="80115">
                  <c:v>266.13163899992202</c:v>
                </c:pt>
                <c:pt idx="80116">
                  <c:v>266.13381700008102</c:v>
                </c:pt>
                <c:pt idx="80117">
                  <c:v>266.14595199998797</c:v>
                </c:pt>
                <c:pt idx="80118">
                  <c:v>266.15975100003101</c:v>
                </c:pt>
                <c:pt idx="80119">
                  <c:v>266.160433000095</c:v>
                </c:pt>
                <c:pt idx="80120">
                  <c:v>266.16139099996798</c:v>
                </c:pt>
                <c:pt idx="80121">
                  <c:v>266.16216399997899</c:v>
                </c:pt>
                <c:pt idx="80122">
                  <c:v>266.16722000017</c:v>
                </c:pt>
                <c:pt idx="80123">
                  <c:v>266.18303599980197</c:v>
                </c:pt>
                <c:pt idx="80124">
                  <c:v>266.19604200004602</c:v>
                </c:pt>
                <c:pt idx="80125">
                  <c:v>266.19932999983502</c:v>
                </c:pt>
                <c:pt idx="80126">
                  <c:v>266.20285899980399</c:v>
                </c:pt>
                <c:pt idx="80127">
                  <c:v>266.20347800007903</c:v>
                </c:pt>
                <c:pt idx="80128">
                  <c:v>266.20458300021699</c:v>
                </c:pt>
                <c:pt idx="80129">
                  <c:v>266.20531199978302</c:v>
                </c:pt>
                <c:pt idx="80130">
                  <c:v>266.228299999966</c:v>
                </c:pt>
                <c:pt idx="80131">
                  <c:v>266.230242999881</c:v>
                </c:pt>
                <c:pt idx="80132">
                  <c:v>266.23092899990201</c:v>
                </c:pt>
                <c:pt idx="80133">
                  <c:v>266.23223099977599</c:v>
                </c:pt>
                <c:pt idx="80134">
                  <c:v>266.23324699994504</c:v>
                </c:pt>
                <c:pt idx="80135">
                  <c:v>266.24552900011599</c:v>
                </c:pt>
                <c:pt idx="80136">
                  <c:v>266.24616800017901</c:v>
                </c:pt>
                <c:pt idx="80137">
                  <c:v>266.24729600007402</c:v>
                </c:pt>
                <c:pt idx="80138">
                  <c:v>266.24814900014798</c:v>
                </c:pt>
                <c:pt idx="80139">
                  <c:v>266.25536399978898</c:v>
                </c:pt>
                <c:pt idx="80140">
                  <c:v>266.25611300005403</c:v>
                </c:pt>
                <c:pt idx="80141">
                  <c:v>266.25739700011701</c:v>
                </c:pt>
                <c:pt idx="80142">
                  <c:v>266.258411999842</c:v>
                </c:pt>
                <c:pt idx="80143">
                  <c:v>266.28033899987702</c:v>
                </c:pt>
                <c:pt idx="80144">
                  <c:v>266.30657699979497</c:v>
                </c:pt>
                <c:pt idx="80145">
                  <c:v>266.31476700003901</c:v>
                </c:pt>
                <c:pt idx="80146">
                  <c:v>266.31540300013501</c:v>
                </c:pt>
                <c:pt idx="80147">
                  <c:v>266.31664900014499</c:v>
                </c:pt>
                <c:pt idx="80148">
                  <c:v>266.31747500005002</c:v>
                </c:pt>
                <c:pt idx="80149">
                  <c:v>266.32026900006099</c:v>
                </c:pt>
                <c:pt idx="80150">
                  <c:v>266.32097799983899</c:v>
                </c:pt>
                <c:pt idx="80151">
                  <c:v>266.32214199980803</c:v>
                </c:pt>
                <c:pt idx="80152">
                  <c:v>266.32268100001903</c:v>
                </c:pt>
                <c:pt idx="80153">
                  <c:v>266.32295099989199</c:v>
                </c:pt>
                <c:pt idx="80154">
                  <c:v>266.33523400005203</c:v>
                </c:pt>
                <c:pt idx="80155">
                  <c:v>266.33585899980898</c:v>
                </c:pt>
                <c:pt idx="80156">
                  <c:v>266.33713399996799</c:v>
                </c:pt>
                <c:pt idx="80157">
                  <c:v>266.338019000158</c:v>
                </c:pt>
                <c:pt idx="80158">
                  <c:v>266.33944800005298</c:v>
                </c:pt>
                <c:pt idx="80159">
                  <c:v>266.340093000053</c:v>
                </c:pt>
                <c:pt idx="80160">
                  <c:v>266.341355999884</c:v>
                </c:pt>
                <c:pt idx="80161">
                  <c:v>266.34220100004302</c:v>
                </c:pt>
                <c:pt idx="80162">
                  <c:v>266.34440299994799</c:v>
                </c:pt>
                <c:pt idx="80163">
                  <c:v>266.34477000015897</c:v>
                </c:pt>
                <c:pt idx="80164">
                  <c:v>266.34544999978903</c:v>
                </c:pt>
                <c:pt idx="80165">
                  <c:v>266.34599799990599</c:v>
                </c:pt>
                <c:pt idx="80166">
                  <c:v>266.35382299991699</c:v>
                </c:pt>
                <c:pt idx="80167">
                  <c:v>266.38326300007901</c:v>
                </c:pt>
                <c:pt idx="80168">
                  <c:v>266.38555199997398</c:v>
                </c:pt>
                <c:pt idx="80169">
                  <c:v>266.38627100010098</c:v>
                </c:pt>
                <c:pt idx="80170">
                  <c:v>266.393238000091</c:v>
                </c:pt>
                <c:pt idx="80171">
                  <c:v>266.41220999999803</c:v>
                </c:pt>
                <c:pt idx="80172">
                  <c:v>266.44548100011798</c:v>
                </c:pt>
                <c:pt idx="80173">
                  <c:v>266.446303000066</c:v>
                </c:pt>
                <c:pt idx="80174">
                  <c:v>266.44738000004503</c:v>
                </c:pt>
                <c:pt idx="80175">
                  <c:v>266.44754100016098</c:v>
                </c:pt>
                <c:pt idx="80176">
                  <c:v>266.44810100015002</c:v>
                </c:pt>
                <c:pt idx="80177">
                  <c:v>266.44878700017199</c:v>
                </c:pt>
                <c:pt idx="80178">
                  <c:v>266.44949199999201</c:v>
                </c:pt>
                <c:pt idx="80179">
                  <c:v>266.45045799978101</c:v>
                </c:pt>
                <c:pt idx="80180">
                  <c:v>266.49710099991302</c:v>
                </c:pt>
                <c:pt idx="80181">
                  <c:v>266.49777400007201</c:v>
                </c:pt>
                <c:pt idx="80182">
                  <c:v>266.49905200019901</c:v>
                </c:pt>
                <c:pt idx="80183">
                  <c:v>266.49985899985001</c:v>
                </c:pt>
                <c:pt idx="80184">
                  <c:v>266.50419599991397</c:v>
                </c:pt>
                <c:pt idx="80185">
                  <c:v>266.50477900011498</c:v>
                </c:pt>
                <c:pt idx="80186">
                  <c:v>266.50580400018902</c:v>
                </c:pt>
                <c:pt idx="80187">
                  <c:v>266.506486999787</c:v>
                </c:pt>
                <c:pt idx="80188">
                  <c:v>266.52723600000104</c:v>
                </c:pt>
                <c:pt idx="80189">
                  <c:v>266.54456699998201</c:v>
                </c:pt>
                <c:pt idx="80190">
                  <c:v>266.54743400013103</c:v>
                </c:pt>
                <c:pt idx="80191">
                  <c:v>266.54811900016199</c:v>
                </c:pt>
                <c:pt idx="80192">
                  <c:v>266.54943999983499</c:v>
                </c:pt>
                <c:pt idx="80193">
                  <c:v>266.55028599998303</c:v>
                </c:pt>
                <c:pt idx="80194">
                  <c:v>266.55864800022698</c:v>
                </c:pt>
                <c:pt idx="80195">
                  <c:v>266.57251899996402</c:v>
                </c:pt>
                <c:pt idx="80196">
                  <c:v>266.59447400015699</c:v>
                </c:pt>
                <c:pt idx="80197">
                  <c:v>266.59513100002999</c:v>
                </c:pt>
                <c:pt idx="80198">
                  <c:v>266.59599999993497</c:v>
                </c:pt>
                <c:pt idx="80199">
                  <c:v>266.59635299984001</c:v>
                </c:pt>
                <c:pt idx="80200">
                  <c:v>266.59672400001</c:v>
                </c:pt>
                <c:pt idx="80201">
                  <c:v>266.59725799981902</c:v>
                </c:pt>
                <c:pt idx="80202">
                  <c:v>266.59799700018903</c:v>
                </c:pt>
                <c:pt idx="80203">
                  <c:v>266.59894500016799</c:v>
                </c:pt>
                <c:pt idx="80204">
                  <c:v>266.59919499979799</c:v>
                </c:pt>
                <c:pt idx="80205">
                  <c:v>266.60041100012603</c:v>
                </c:pt>
                <c:pt idx="80206">
                  <c:v>266.60100800017898</c:v>
                </c:pt>
                <c:pt idx="80207">
                  <c:v>266.602057</c:v>
                </c:pt>
                <c:pt idx="80208">
                  <c:v>266.60290300014799</c:v>
                </c:pt>
                <c:pt idx="80209">
                  <c:v>266.61972500005498</c:v>
                </c:pt>
                <c:pt idx="80210">
                  <c:v>266.62050100003302</c:v>
                </c:pt>
                <c:pt idx="80211">
                  <c:v>266.62182400013899</c:v>
                </c:pt>
                <c:pt idx="80212">
                  <c:v>266.62282000006502</c:v>
                </c:pt>
                <c:pt idx="80213">
                  <c:v>266.63423599984498</c:v>
                </c:pt>
                <c:pt idx="80214">
                  <c:v>266.63489100019399</c:v>
                </c:pt>
                <c:pt idx="80215">
                  <c:v>266.63625999981298</c:v>
                </c:pt>
                <c:pt idx="80216">
                  <c:v>266.63710699995102</c:v>
                </c:pt>
                <c:pt idx="80217">
                  <c:v>266.663803000028</c:v>
                </c:pt>
                <c:pt idx="80218">
                  <c:v>266.66451099981703</c:v>
                </c:pt>
                <c:pt idx="80219">
                  <c:v>266.66570799989103</c:v>
                </c:pt>
                <c:pt idx="80220">
                  <c:v>266.66656399993303</c:v>
                </c:pt>
                <c:pt idx="80221">
                  <c:v>266.668019999997</c:v>
                </c:pt>
                <c:pt idx="80222">
                  <c:v>266.67015000020899</c:v>
                </c:pt>
                <c:pt idx="80223">
                  <c:v>266.67278600007097</c:v>
                </c:pt>
                <c:pt idx="80224">
                  <c:v>266.67351300011399</c:v>
                </c:pt>
                <c:pt idx="80225">
                  <c:v>266.67478499985003</c:v>
                </c:pt>
                <c:pt idx="80226">
                  <c:v>266.67579900004</c:v>
                </c:pt>
                <c:pt idx="80227">
                  <c:v>266.676102000019</c:v>
                </c:pt>
                <c:pt idx="80228">
                  <c:v>266.676210999776</c:v>
                </c:pt>
                <c:pt idx="80229">
                  <c:v>266.67690300018802</c:v>
                </c:pt>
                <c:pt idx="80230">
                  <c:v>266.67739599997697</c:v>
                </c:pt>
                <c:pt idx="80231">
                  <c:v>266.68339700017799</c:v>
                </c:pt>
                <c:pt idx="80232">
                  <c:v>266.69841700004298</c:v>
                </c:pt>
                <c:pt idx="80233">
                  <c:v>266.71325100005498</c:v>
                </c:pt>
                <c:pt idx="80234">
                  <c:v>266.74007500014301</c:v>
                </c:pt>
                <c:pt idx="80235">
                  <c:v>266.74534199992098</c:v>
                </c:pt>
                <c:pt idx="80236">
                  <c:v>266.74581099996402</c:v>
                </c:pt>
                <c:pt idx="80237">
                  <c:v>266.74667699989999</c:v>
                </c:pt>
                <c:pt idx="80238">
                  <c:v>266.74728899979499</c:v>
                </c:pt>
                <c:pt idx="80239">
                  <c:v>266.74832900016497</c:v>
                </c:pt>
                <c:pt idx="80240">
                  <c:v>266.74896499980599</c:v>
                </c:pt>
                <c:pt idx="80241">
                  <c:v>266.75013000021801</c:v>
                </c:pt>
                <c:pt idx="80242">
                  <c:v>266.75105200001701</c:v>
                </c:pt>
                <c:pt idx="80243">
                  <c:v>266.76144500015596</c:v>
                </c:pt>
                <c:pt idx="80244">
                  <c:v>266.76677200020998</c:v>
                </c:pt>
                <c:pt idx="80245">
                  <c:v>266.76744199994499</c:v>
                </c:pt>
                <c:pt idx="80246">
                  <c:v>266.76869499988203</c:v>
                </c:pt>
                <c:pt idx="80247">
                  <c:v>266.76959499991398</c:v>
                </c:pt>
                <c:pt idx="80248">
                  <c:v>266.77258700010401</c:v>
                </c:pt>
                <c:pt idx="80249">
                  <c:v>266.77314000016798</c:v>
                </c:pt>
                <c:pt idx="80250">
                  <c:v>266.774369999893</c:v>
                </c:pt>
                <c:pt idx="80251">
                  <c:v>266.77520900011501</c:v>
                </c:pt>
                <c:pt idx="80252">
                  <c:v>266.78949000006401</c:v>
                </c:pt>
                <c:pt idx="80253">
                  <c:v>266.81156599988697</c:v>
                </c:pt>
                <c:pt idx="80254">
                  <c:v>266.813372999877</c:v>
                </c:pt>
                <c:pt idx="80255">
                  <c:v>266.82272900006802</c:v>
                </c:pt>
                <c:pt idx="80256">
                  <c:v>266.82338899990998</c:v>
                </c:pt>
                <c:pt idx="80257">
                  <c:v>266.82468199987801</c:v>
                </c:pt>
                <c:pt idx="80258">
                  <c:v>266.82570599996296</c:v>
                </c:pt>
                <c:pt idx="80259">
                  <c:v>266.82862100005798</c:v>
                </c:pt>
                <c:pt idx="80260">
                  <c:v>266.83097700015401</c:v>
                </c:pt>
                <c:pt idx="80261">
                  <c:v>266.83414999979499</c:v>
                </c:pt>
                <c:pt idx="80262">
                  <c:v>266.83477200003801</c:v>
                </c:pt>
                <c:pt idx="80263">
                  <c:v>266.83597600003799</c:v>
                </c:pt>
                <c:pt idx="80264">
                  <c:v>266.83684799991101</c:v>
                </c:pt>
                <c:pt idx="80265">
                  <c:v>266.84937800018798</c:v>
                </c:pt>
                <c:pt idx="80266">
                  <c:v>266.85009199991299</c:v>
                </c:pt>
                <c:pt idx="80267">
                  <c:v>266.85125399990199</c:v>
                </c:pt>
                <c:pt idx="80268">
                  <c:v>266.85205000012502</c:v>
                </c:pt>
                <c:pt idx="80269">
                  <c:v>266.88445299987501</c:v>
                </c:pt>
                <c:pt idx="80270">
                  <c:v>266.88488199988501</c:v>
                </c:pt>
                <c:pt idx="80271">
                  <c:v>266.88581700000202</c:v>
                </c:pt>
                <c:pt idx="80272">
                  <c:v>266.88635099981099</c:v>
                </c:pt>
                <c:pt idx="80273">
                  <c:v>266.88971600014997</c:v>
                </c:pt>
                <c:pt idx="80274">
                  <c:v>266.90226199980299</c:v>
                </c:pt>
                <c:pt idx="80275">
                  <c:v>266.91260000006798</c:v>
                </c:pt>
                <c:pt idx="80276">
                  <c:v>266.91329100003702</c:v>
                </c:pt>
                <c:pt idx="80277">
                  <c:v>266.91466400006897</c:v>
                </c:pt>
                <c:pt idx="80278">
                  <c:v>266.91566599993098</c:v>
                </c:pt>
                <c:pt idx="80279">
                  <c:v>266.92465499991101</c:v>
                </c:pt>
                <c:pt idx="80280">
                  <c:v>266.93933400019802</c:v>
                </c:pt>
                <c:pt idx="80281">
                  <c:v>266.94005699982802</c:v>
                </c:pt>
                <c:pt idx="80282">
                  <c:v>266.94140300014601</c:v>
                </c:pt>
                <c:pt idx="80283">
                  <c:v>266.94230800012497</c:v>
                </c:pt>
                <c:pt idx="80284">
                  <c:v>266.95421800013702</c:v>
                </c:pt>
                <c:pt idx="80285">
                  <c:v>266.95491200007297</c:v>
                </c:pt>
                <c:pt idx="80286">
                  <c:v>266.95598500009498</c:v>
                </c:pt>
                <c:pt idx="80287">
                  <c:v>266.957238000031</c:v>
                </c:pt>
                <c:pt idx="80288">
                  <c:v>266.95768599984103</c:v>
                </c:pt>
                <c:pt idx="80289">
                  <c:v>266.967329000181</c:v>
                </c:pt>
                <c:pt idx="80290">
                  <c:v>266.96808499991596</c:v>
                </c:pt>
                <c:pt idx="80291">
                  <c:v>266.96943200022304</c:v>
                </c:pt>
                <c:pt idx="80292">
                  <c:v>266.97090300012798</c:v>
                </c:pt>
                <c:pt idx="80293">
                  <c:v>266.98585499980197</c:v>
                </c:pt>
                <c:pt idx="80294">
                  <c:v>266.98649999980199</c:v>
                </c:pt>
                <c:pt idx="80295">
                  <c:v>266.98767600009796</c:v>
                </c:pt>
                <c:pt idx="80296">
                  <c:v>266.98862700004599</c:v>
                </c:pt>
                <c:pt idx="80297">
                  <c:v>266.99085800009902</c:v>
                </c:pt>
                <c:pt idx="80298">
                  <c:v>266.99664899979297</c:v>
                </c:pt>
                <c:pt idx="80299">
                  <c:v>267.00466200008998</c:v>
                </c:pt>
                <c:pt idx="80300">
                  <c:v>267.00547100017502</c:v>
                </c:pt>
                <c:pt idx="80301">
                  <c:v>267.00670399986802</c:v>
                </c:pt>
                <c:pt idx="80302">
                  <c:v>267.007109000132</c:v>
                </c:pt>
                <c:pt idx="80303">
                  <c:v>267.00776600000597</c:v>
                </c:pt>
                <c:pt idx="80304">
                  <c:v>267.00802300001601</c:v>
                </c:pt>
                <c:pt idx="80305">
                  <c:v>267.00888200002703</c:v>
                </c:pt>
                <c:pt idx="80306">
                  <c:v>267.00962999984699</c:v>
                </c:pt>
                <c:pt idx="80307">
                  <c:v>267.02005000015498</c:v>
                </c:pt>
                <c:pt idx="80308">
                  <c:v>267.02071399995401</c:v>
                </c:pt>
                <c:pt idx="80309">
                  <c:v>267.02190800005997</c:v>
                </c:pt>
                <c:pt idx="80310">
                  <c:v>267.02274899980597</c:v>
                </c:pt>
                <c:pt idx="80311">
                  <c:v>267.02703399996602</c:v>
                </c:pt>
                <c:pt idx="80312">
                  <c:v>267.02771700001904</c:v>
                </c:pt>
                <c:pt idx="80313">
                  <c:v>267.02793799995499</c:v>
                </c:pt>
                <c:pt idx="80314">
                  <c:v>267.02854399991298</c:v>
                </c:pt>
                <c:pt idx="80315">
                  <c:v>267.02899200017697</c:v>
                </c:pt>
                <c:pt idx="80316">
                  <c:v>267.029182999976</c:v>
                </c:pt>
                <c:pt idx="80317">
                  <c:v>267.029883999839</c:v>
                </c:pt>
                <c:pt idx="80318">
                  <c:v>267.03043299994499</c:v>
                </c:pt>
                <c:pt idx="80319">
                  <c:v>267.031356000188</c:v>
                </c:pt>
                <c:pt idx="80320">
                  <c:v>267.03368000016701</c:v>
                </c:pt>
                <c:pt idx="80321">
                  <c:v>267.03437100013599</c:v>
                </c:pt>
                <c:pt idx="80322">
                  <c:v>267.03566900005097</c:v>
                </c:pt>
                <c:pt idx="80323">
                  <c:v>267.03662899990297</c:v>
                </c:pt>
                <c:pt idx="80324">
                  <c:v>267.06408200016</c:v>
                </c:pt>
                <c:pt idx="80325">
                  <c:v>267.06945600017201</c:v>
                </c:pt>
                <c:pt idx="80326">
                  <c:v>267.06996399980198</c:v>
                </c:pt>
                <c:pt idx="80327">
                  <c:v>267.07089000001298</c:v>
                </c:pt>
                <c:pt idx="80328">
                  <c:v>267.07150399988603</c:v>
                </c:pt>
                <c:pt idx="80329">
                  <c:v>267.07226899998199</c:v>
                </c:pt>
                <c:pt idx="80330">
                  <c:v>267.08204699980303</c:v>
                </c:pt>
                <c:pt idx="80331">
                  <c:v>267.09020599991999</c:v>
                </c:pt>
                <c:pt idx="80332">
                  <c:v>267.09088200004697</c:v>
                </c:pt>
                <c:pt idx="80333">
                  <c:v>267.09213300000499</c:v>
                </c:pt>
                <c:pt idx="80334">
                  <c:v>267.09297500019602</c:v>
                </c:pt>
                <c:pt idx="80335">
                  <c:v>267.09887200013299</c:v>
                </c:pt>
                <c:pt idx="80336">
                  <c:v>267.09925300019603</c:v>
                </c:pt>
                <c:pt idx="80337">
                  <c:v>267.099482000048</c:v>
                </c:pt>
                <c:pt idx="80338">
                  <c:v>267.10033800009097</c:v>
                </c:pt>
                <c:pt idx="80339">
                  <c:v>267.10106200016497</c:v>
                </c:pt>
                <c:pt idx="80340">
                  <c:v>267.10865599989103</c:v>
                </c:pt>
                <c:pt idx="80341">
                  <c:v>267.10922800020796</c:v>
                </c:pt>
                <c:pt idx="80342">
                  <c:v>267.11019599997502</c:v>
                </c:pt>
                <c:pt idx="80343">
                  <c:v>267.11102299986999</c:v>
                </c:pt>
                <c:pt idx="80344">
                  <c:v>267.11136899984899</c:v>
                </c:pt>
                <c:pt idx="80345">
                  <c:v>267.112608999923</c:v>
                </c:pt>
                <c:pt idx="80346">
                  <c:v>267.12103799991303</c:v>
                </c:pt>
                <c:pt idx="80347">
                  <c:v>267.126431000178</c:v>
                </c:pt>
                <c:pt idx="80348">
                  <c:v>267.12700500002001</c:v>
                </c:pt>
                <c:pt idx="80349">
                  <c:v>267.12793500018898</c:v>
                </c:pt>
                <c:pt idx="80350">
                  <c:v>267.12867500009401</c:v>
                </c:pt>
                <c:pt idx="80351">
                  <c:v>267.14591500012801</c:v>
                </c:pt>
                <c:pt idx="80352">
                  <c:v>267.15248099981102</c:v>
                </c:pt>
                <c:pt idx="80353">
                  <c:v>267.16077699984402</c:v>
                </c:pt>
                <c:pt idx="80354">
                  <c:v>267.177907000132</c:v>
                </c:pt>
                <c:pt idx="80355">
                  <c:v>267.17947599990998</c:v>
                </c:pt>
                <c:pt idx="80356">
                  <c:v>267.18670799982601</c:v>
                </c:pt>
                <c:pt idx="80357">
                  <c:v>267.19323199995398</c:v>
                </c:pt>
                <c:pt idx="80358">
                  <c:v>267.19388799983699</c:v>
                </c:pt>
                <c:pt idx="80359">
                  <c:v>267.19502000014398</c:v>
                </c:pt>
                <c:pt idx="80360">
                  <c:v>267.19582299983801</c:v>
                </c:pt>
                <c:pt idx="80361">
                  <c:v>267.214363000221</c:v>
                </c:pt>
                <c:pt idx="80362">
                  <c:v>267.21503999988204</c:v>
                </c:pt>
                <c:pt idx="80363">
                  <c:v>267.21635700005203</c:v>
                </c:pt>
                <c:pt idx="80364">
                  <c:v>267.21731099996703</c:v>
                </c:pt>
                <c:pt idx="80365">
                  <c:v>267.22094800015799</c:v>
                </c:pt>
                <c:pt idx="80366">
                  <c:v>267.22156200003099</c:v>
                </c:pt>
                <c:pt idx="80367">
                  <c:v>267.22270199979903</c:v>
                </c:pt>
                <c:pt idx="80368">
                  <c:v>267.22355699985201</c:v>
                </c:pt>
                <c:pt idx="80369">
                  <c:v>267.24589900004503</c:v>
                </c:pt>
                <c:pt idx="80370">
                  <c:v>267.248359999939</c:v>
                </c:pt>
                <c:pt idx="80371">
                  <c:v>267.24877200012901</c:v>
                </c:pt>
                <c:pt idx="80372">
                  <c:v>267.24899100008702</c:v>
                </c:pt>
                <c:pt idx="80373">
                  <c:v>267.24906400022502</c:v>
                </c:pt>
                <c:pt idx="80374">
                  <c:v>267.25010800009801</c:v>
                </c:pt>
                <c:pt idx="80375">
                  <c:v>267.250111000066</c:v>
                </c:pt>
                <c:pt idx="80376">
                  <c:v>267.25094699986499</c:v>
                </c:pt>
                <c:pt idx="80377">
                  <c:v>267.25094799985499</c:v>
                </c:pt>
                <c:pt idx="80378">
                  <c:v>267.25843199983501</c:v>
                </c:pt>
                <c:pt idx="80379">
                  <c:v>267.25907599984498</c:v>
                </c:pt>
                <c:pt idx="80380">
                  <c:v>267.25939400012004</c:v>
                </c:pt>
                <c:pt idx="80381">
                  <c:v>267.25978100012003</c:v>
                </c:pt>
                <c:pt idx="80382">
                  <c:v>267.26014999985597</c:v>
                </c:pt>
                <c:pt idx="80383">
                  <c:v>267.26049999979199</c:v>
                </c:pt>
                <c:pt idx="80384">
                  <c:v>267.26099500001499</c:v>
                </c:pt>
                <c:pt idx="80385">
                  <c:v>267.26102000020501</c:v>
                </c:pt>
                <c:pt idx="80386">
                  <c:v>267.26242999984601</c:v>
                </c:pt>
                <c:pt idx="80387">
                  <c:v>267.26306899990902</c:v>
                </c:pt>
                <c:pt idx="80388">
                  <c:v>267.26439599997298</c:v>
                </c:pt>
                <c:pt idx="80389">
                  <c:v>267.26537100012098</c:v>
                </c:pt>
                <c:pt idx="80390">
                  <c:v>267.26998300000503</c:v>
                </c:pt>
                <c:pt idx="80391">
                  <c:v>267.27061800011103</c:v>
                </c:pt>
                <c:pt idx="80392">
                  <c:v>267.27163499981498</c:v>
                </c:pt>
                <c:pt idx="80393">
                  <c:v>267.272479999974</c:v>
                </c:pt>
                <c:pt idx="80394">
                  <c:v>267.280396999922</c:v>
                </c:pt>
                <c:pt idx="80395">
                  <c:v>267.30158300006201</c:v>
                </c:pt>
                <c:pt idx="80396">
                  <c:v>267.31064400019</c:v>
                </c:pt>
                <c:pt idx="80397">
                  <c:v>267.31210900015799</c:v>
                </c:pt>
                <c:pt idx="80398">
                  <c:v>267.31686599987302</c:v>
                </c:pt>
                <c:pt idx="80399">
                  <c:v>267.31735500015901</c:v>
                </c:pt>
                <c:pt idx="80400">
                  <c:v>267.31818999996898</c:v>
                </c:pt>
                <c:pt idx="80401">
                  <c:v>267.318961</c:v>
                </c:pt>
                <c:pt idx="80402">
                  <c:v>267.319123000106</c:v>
                </c:pt>
                <c:pt idx="80403">
                  <c:v>267.32980099995899</c:v>
                </c:pt>
                <c:pt idx="80404">
                  <c:v>267.33941500015101</c:v>
                </c:pt>
                <c:pt idx="80405">
                  <c:v>267.35158100018401</c:v>
                </c:pt>
                <c:pt idx="80406">
                  <c:v>267.38068499980699</c:v>
                </c:pt>
                <c:pt idx="80407">
                  <c:v>267.38134400011398</c:v>
                </c:pt>
                <c:pt idx="80408">
                  <c:v>267.38259700005</c:v>
                </c:pt>
                <c:pt idx="80409">
                  <c:v>267.38320100002898</c:v>
                </c:pt>
                <c:pt idx="80410">
                  <c:v>267.38352800020903</c:v>
                </c:pt>
                <c:pt idx="80411">
                  <c:v>267.38370900011398</c:v>
                </c:pt>
                <c:pt idx="80412">
                  <c:v>267.38440899998699</c:v>
                </c:pt>
                <c:pt idx="80413">
                  <c:v>267.38569000008198</c:v>
                </c:pt>
                <c:pt idx="80414">
                  <c:v>267.38708799985</c:v>
                </c:pt>
                <c:pt idx="80415">
                  <c:v>267.39390600005203</c:v>
                </c:pt>
                <c:pt idx="80416">
                  <c:v>267.39455100005199</c:v>
                </c:pt>
                <c:pt idx="80417">
                  <c:v>267.39494299999899</c:v>
                </c:pt>
                <c:pt idx="80418">
                  <c:v>267.395317000136</c:v>
                </c:pt>
                <c:pt idx="80419">
                  <c:v>267.395803999988</c:v>
                </c:pt>
                <c:pt idx="80420">
                  <c:v>267.39612299979802</c:v>
                </c:pt>
                <c:pt idx="80421">
                  <c:v>267.39641899985099</c:v>
                </c:pt>
                <c:pt idx="80422">
                  <c:v>267.396490999999</c:v>
                </c:pt>
                <c:pt idx="80423">
                  <c:v>267.396572000052</c:v>
                </c:pt>
                <c:pt idx="80424">
                  <c:v>267.396712999925</c:v>
                </c:pt>
                <c:pt idx="80425">
                  <c:v>267.397110999809</c:v>
                </c:pt>
                <c:pt idx="80426">
                  <c:v>267.39718799990402</c:v>
                </c:pt>
                <c:pt idx="80427">
                  <c:v>267.39814499978797</c:v>
                </c:pt>
                <c:pt idx="80428">
                  <c:v>267.398332000084</c:v>
                </c:pt>
                <c:pt idx="80429">
                  <c:v>267.39857599977699</c:v>
                </c:pt>
                <c:pt idx="80430">
                  <c:v>267.398951999894</c:v>
                </c:pt>
                <c:pt idx="80431">
                  <c:v>267.39896900016902</c:v>
                </c:pt>
                <c:pt idx="80432">
                  <c:v>267.39954799995701</c:v>
                </c:pt>
                <c:pt idx="80433">
                  <c:v>267.40017600013698</c:v>
                </c:pt>
                <c:pt idx="80434">
                  <c:v>267.40103800011599</c:v>
                </c:pt>
                <c:pt idx="80435">
                  <c:v>267.40116400014801</c:v>
                </c:pt>
                <c:pt idx="80436">
                  <c:v>267.401751999841</c:v>
                </c:pt>
                <c:pt idx="80437">
                  <c:v>267.40281100000999</c:v>
                </c:pt>
                <c:pt idx="80438">
                  <c:v>267.40357300013699</c:v>
                </c:pt>
                <c:pt idx="80439">
                  <c:v>267.45081999979402</c:v>
                </c:pt>
                <c:pt idx="80440">
                  <c:v>267.45239299998502</c:v>
                </c:pt>
                <c:pt idx="80441">
                  <c:v>267.45280100021699</c:v>
                </c:pt>
                <c:pt idx="80442">
                  <c:v>267.45373099993196</c:v>
                </c:pt>
                <c:pt idx="80443">
                  <c:v>267.45438099987899</c:v>
                </c:pt>
                <c:pt idx="80444">
                  <c:v>267.45515499987903</c:v>
                </c:pt>
                <c:pt idx="80445">
                  <c:v>267.46369800002799</c:v>
                </c:pt>
                <c:pt idx="80446">
                  <c:v>267.47932899979696</c:v>
                </c:pt>
                <c:pt idx="80447">
                  <c:v>267.47959100021001</c:v>
                </c:pt>
                <c:pt idx="80448">
                  <c:v>267.48013599990298</c:v>
                </c:pt>
                <c:pt idx="80449">
                  <c:v>267.48021100002001</c:v>
                </c:pt>
                <c:pt idx="80450">
                  <c:v>267.48056999986102</c:v>
                </c:pt>
                <c:pt idx="80451">
                  <c:v>267.49059800022201</c:v>
                </c:pt>
                <c:pt idx="80452">
                  <c:v>267.49121000011598</c:v>
                </c:pt>
                <c:pt idx="80453">
                  <c:v>267.49239599985202</c:v>
                </c:pt>
                <c:pt idx="80454">
                  <c:v>267.49322400018997</c:v>
                </c:pt>
                <c:pt idx="80455">
                  <c:v>267.49522099999001</c:v>
                </c:pt>
                <c:pt idx="80456">
                  <c:v>267.49613399988402</c:v>
                </c:pt>
                <c:pt idx="80457">
                  <c:v>267.50697899979002</c:v>
                </c:pt>
                <c:pt idx="80458">
                  <c:v>267.507906999981</c:v>
                </c:pt>
                <c:pt idx="80459">
                  <c:v>267.51147100003402</c:v>
                </c:pt>
                <c:pt idx="80460">
                  <c:v>267.51204099991799</c:v>
                </c:pt>
                <c:pt idx="80461">
                  <c:v>267.51262400011899</c:v>
                </c:pt>
                <c:pt idx="80462">
                  <c:v>267.51331000014</c:v>
                </c:pt>
                <c:pt idx="80463">
                  <c:v>267.513337999844</c:v>
                </c:pt>
                <c:pt idx="80464">
                  <c:v>267.51421900007597</c:v>
                </c:pt>
                <c:pt idx="80465">
                  <c:v>267.51454900022503</c:v>
                </c:pt>
                <c:pt idx="80466">
                  <c:v>267.51574699983297</c:v>
                </c:pt>
                <c:pt idx="80467">
                  <c:v>267.52104400020397</c:v>
                </c:pt>
                <c:pt idx="80468">
                  <c:v>267.53288700001497</c:v>
                </c:pt>
                <c:pt idx="80469">
                  <c:v>267.53323100001501</c:v>
                </c:pt>
                <c:pt idx="80470">
                  <c:v>267.53400100005797</c:v>
                </c:pt>
                <c:pt idx="80471">
                  <c:v>267.53447900000498</c:v>
                </c:pt>
                <c:pt idx="80472">
                  <c:v>267.55508199994398</c:v>
                </c:pt>
                <c:pt idx="80473">
                  <c:v>267.56534100013499</c:v>
                </c:pt>
                <c:pt idx="80474">
                  <c:v>267.56608799996599</c:v>
                </c:pt>
                <c:pt idx="80475">
                  <c:v>267.56742199995603</c:v>
                </c:pt>
                <c:pt idx="80476">
                  <c:v>267.56836999993499</c:v>
                </c:pt>
                <c:pt idx="80477">
                  <c:v>267.57466800017897</c:v>
                </c:pt>
                <c:pt idx="80478">
                  <c:v>267.57515899998901</c:v>
                </c:pt>
                <c:pt idx="80479">
                  <c:v>267.57599499978801</c:v>
                </c:pt>
                <c:pt idx="80480">
                  <c:v>267.57654099992499</c:v>
                </c:pt>
                <c:pt idx="80481">
                  <c:v>267.58629500000001</c:v>
                </c:pt>
                <c:pt idx="80482">
                  <c:v>267.590618000213</c:v>
                </c:pt>
                <c:pt idx="80483">
                  <c:v>267.60220300002402</c:v>
                </c:pt>
                <c:pt idx="80484">
                  <c:v>267.60976500008803</c:v>
                </c:pt>
                <c:pt idx="80485">
                  <c:v>267.61045400007703</c:v>
                </c:pt>
                <c:pt idx="80486">
                  <c:v>267.61164800018298</c:v>
                </c:pt>
                <c:pt idx="80487">
                  <c:v>267.612640000152</c:v>
                </c:pt>
                <c:pt idx="80488">
                  <c:v>267.62112699998301</c:v>
                </c:pt>
                <c:pt idx="80489">
                  <c:v>267.63317399991104</c:v>
                </c:pt>
                <c:pt idx="80490">
                  <c:v>267.64469999989103</c:v>
                </c:pt>
                <c:pt idx="80491">
                  <c:v>267.64537000008198</c:v>
                </c:pt>
                <c:pt idx="80492">
                  <c:v>267.64668699979597</c:v>
                </c:pt>
                <c:pt idx="80493">
                  <c:v>267.647641000166</c:v>
                </c:pt>
                <c:pt idx="80494">
                  <c:v>267.65226399993401</c:v>
                </c:pt>
                <c:pt idx="80495">
                  <c:v>267.65236399978596</c:v>
                </c:pt>
                <c:pt idx="80496">
                  <c:v>267.65269599991302</c:v>
                </c:pt>
                <c:pt idx="80497">
                  <c:v>267.65277799995602</c:v>
                </c:pt>
                <c:pt idx="80498">
                  <c:v>267.653486000199</c:v>
                </c:pt>
                <c:pt idx="80499">
                  <c:v>267.65401700003997</c:v>
                </c:pt>
                <c:pt idx="80500">
                  <c:v>267.65436300001903</c:v>
                </c:pt>
                <c:pt idx="80501">
                  <c:v>267.654540999956</c:v>
                </c:pt>
                <c:pt idx="80502">
                  <c:v>267.65596099994502</c:v>
                </c:pt>
                <c:pt idx="80503">
                  <c:v>267.65619800016702</c:v>
                </c:pt>
                <c:pt idx="80504">
                  <c:v>267.65720699995603</c:v>
                </c:pt>
                <c:pt idx="80505">
                  <c:v>267.65735800017802</c:v>
                </c:pt>
                <c:pt idx="80506">
                  <c:v>267.657678999967</c:v>
                </c:pt>
                <c:pt idx="80507">
                  <c:v>267.657835000136</c:v>
                </c:pt>
                <c:pt idx="80508">
                  <c:v>267.65863799982901</c:v>
                </c:pt>
                <c:pt idx="80509">
                  <c:v>267.65870400004098</c:v>
                </c:pt>
                <c:pt idx="80510">
                  <c:v>267.65877099978701</c:v>
                </c:pt>
                <c:pt idx="80511">
                  <c:v>267.65883600000899</c:v>
                </c:pt>
                <c:pt idx="80512">
                  <c:v>267.65889699981904</c:v>
                </c:pt>
                <c:pt idx="80513">
                  <c:v>267.65977800005203</c:v>
                </c:pt>
                <c:pt idx="80514">
                  <c:v>267.66017299996702</c:v>
                </c:pt>
                <c:pt idx="80515">
                  <c:v>267.66060199997798</c:v>
                </c:pt>
                <c:pt idx="80516">
                  <c:v>267.66089400007297</c:v>
                </c:pt>
                <c:pt idx="80517">
                  <c:v>267.66118100022101</c:v>
                </c:pt>
                <c:pt idx="80518">
                  <c:v>267.66690500016898</c:v>
                </c:pt>
                <c:pt idx="80519">
                  <c:v>267.66707800015803</c:v>
                </c:pt>
                <c:pt idx="80520">
                  <c:v>267.66791499994702</c:v>
                </c:pt>
                <c:pt idx="80521">
                  <c:v>267.668061000222</c:v>
                </c:pt>
                <c:pt idx="80522">
                  <c:v>267.669166999894</c:v>
                </c:pt>
                <c:pt idx="80523">
                  <c:v>267.66932500004197</c:v>
                </c:pt>
                <c:pt idx="80524">
                  <c:v>267.67035200009502</c:v>
                </c:pt>
                <c:pt idx="80525">
                  <c:v>267.67051800015901</c:v>
                </c:pt>
                <c:pt idx="80526">
                  <c:v>267.67208899991601</c:v>
                </c:pt>
                <c:pt idx="80527">
                  <c:v>267.67240199978897</c:v>
                </c:pt>
                <c:pt idx="80528">
                  <c:v>267.67261199984199</c:v>
                </c:pt>
                <c:pt idx="80529">
                  <c:v>267.67320099997897</c:v>
                </c:pt>
                <c:pt idx="80530">
                  <c:v>267.67327300012698</c:v>
                </c:pt>
                <c:pt idx="80531">
                  <c:v>267.67334299984196</c:v>
                </c:pt>
                <c:pt idx="80532">
                  <c:v>267.67340900005297</c:v>
                </c:pt>
                <c:pt idx="80533">
                  <c:v>267.67347299983101</c:v>
                </c:pt>
                <c:pt idx="80534">
                  <c:v>267.67373099983098</c:v>
                </c:pt>
                <c:pt idx="80535">
                  <c:v>267.67401799997901</c:v>
                </c:pt>
                <c:pt idx="80536">
                  <c:v>267.67436599993698</c:v>
                </c:pt>
                <c:pt idx="80537">
                  <c:v>267.67469000014802</c:v>
                </c:pt>
                <c:pt idx="80538">
                  <c:v>267.67509100000001</c:v>
                </c:pt>
                <c:pt idx="80539">
                  <c:v>267.679140999916</c:v>
                </c:pt>
                <c:pt idx="80540">
                  <c:v>267.704185000184</c:v>
                </c:pt>
                <c:pt idx="80541">
                  <c:v>267.70597199993</c:v>
                </c:pt>
                <c:pt idx="80542">
                  <c:v>267.70672500015201</c:v>
                </c:pt>
                <c:pt idx="80543">
                  <c:v>267.70799499990903</c:v>
                </c:pt>
                <c:pt idx="80544">
                  <c:v>267.70888000010001</c:v>
                </c:pt>
                <c:pt idx="80545">
                  <c:v>267.72099299978402</c:v>
                </c:pt>
                <c:pt idx="80546">
                  <c:v>267.72309099987899</c:v>
                </c:pt>
                <c:pt idx="80547">
                  <c:v>267.72831600010204</c:v>
                </c:pt>
                <c:pt idx="80548">
                  <c:v>267.72865600014399</c:v>
                </c:pt>
                <c:pt idx="80549">
                  <c:v>267.72901799995401</c:v>
                </c:pt>
                <c:pt idx="80550">
                  <c:v>267.72929099979501</c:v>
                </c:pt>
                <c:pt idx="80551">
                  <c:v>267.729410999891</c:v>
                </c:pt>
                <c:pt idx="80552">
                  <c:v>267.72984699982698</c:v>
                </c:pt>
                <c:pt idx="80553">
                  <c:v>267.73032199980599</c:v>
                </c:pt>
                <c:pt idx="80554">
                  <c:v>267.73033600011303</c:v>
                </c:pt>
                <c:pt idx="80555">
                  <c:v>267.730631000176</c:v>
                </c:pt>
                <c:pt idx="80556">
                  <c:v>267.730646000018</c:v>
                </c:pt>
                <c:pt idx="80557">
                  <c:v>267.73095599992297</c:v>
                </c:pt>
                <c:pt idx="80558">
                  <c:v>267.731275000187</c:v>
                </c:pt>
                <c:pt idx="80559">
                  <c:v>267.73128200011303</c:v>
                </c:pt>
                <c:pt idx="80560">
                  <c:v>267.731434999859</c:v>
                </c:pt>
                <c:pt idx="80561">
                  <c:v>267.73169099987996</c:v>
                </c:pt>
                <c:pt idx="80562">
                  <c:v>267.731710000134</c:v>
                </c:pt>
                <c:pt idx="80563">
                  <c:v>267.73197800002799</c:v>
                </c:pt>
                <c:pt idx="80564">
                  <c:v>267.732648000219</c:v>
                </c:pt>
                <c:pt idx="80565">
                  <c:v>267.73287400010298</c:v>
                </c:pt>
                <c:pt idx="80566">
                  <c:v>267.733467000198</c:v>
                </c:pt>
                <c:pt idx="80567">
                  <c:v>267.73355100021899</c:v>
                </c:pt>
                <c:pt idx="80568">
                  <c:v>267.73610800000796</c:v>
                </c:pt>
                <c:pt idx="80569">
                  <c:v>267.73674300011402</c:v>
                </c:pt>
                <c:pt idx="80570">
                  <c:v>267.73785800014497</c:v>
                </c:pt>
                <c:pt idx="80571">
                  <c:v>267.738654999902</c:v>
                </c:pt>
                <c:pt idx="80572">
                  <c:v>267.73931800016703</c:v>
                </c:pt>
                <c:pt idx="80573">
                  <c:v>267.74177700008198</c:v>
                </c:pt>
                <c:pt idx="80574">
                  <c:v>267.74227699979701</c:v>
                </c:pt>
                <c:pt idx="80575">
                  <c:v>267.74856300016802</c:v>
                </c:pt>
                <c:pt idx="80576">
                  <c:v>267.75417899989401</c:v>
                </c:pt>
                <c:pt idx="80577">
                  <c:v>267.76364199986301</c:v>
                </c:pt>
                <c:pt idx="80578">
                  <c:v>267.77070099978999</c:v>
                </c:pt>
                <c:pt idx="80579">
                  <c:v>267.77123900001203</c:v>
                </c:pt>
                <c:pt idx="80580">
                  <c:v>267.77224899979001</c:v>
                </c:pt>
                <c:pt idx="80581">
                  <c:v>267.772940000213</c:v>
                </c:pt>
                <c:pt idx="80582">
                  <c:v>267.77313899992799</c:v>
                </c:pt>
                <c:pt idx="80583">
                  <c:v>267.773876999854</c:v>
                </c:pt>
                <c:pt idx="80584">
                  <c:v>267.77507499991702</c:v>
                </c:pt>
                <c:pt idx="80585">
                  <c:v>267.77603299979</c:v>
                </c:pt>
                <c:pt idx="80586">
                  <c:v>267.78058799982301</c:v>
                </c:pt>
                <c:pt idx="80587">
                  <c:v>267.781020999791</c:v>
                </c:pt>
                <c:pt idx="80588">
                  <c:v>267.78190999993899</c:v>
                </c:pt>
                <c:pt idx="80589">
                  <c:v>267.78251899986498</c:v>
                </c:pt>
                <c:pt idx="80590">
                  <c:v>267.79113800011999</c:v>
                </c:pt>
                <c:pt idx="80591">
                  <c:v>267.79358200019402</c:v>
                </c:pt>
                <c:pt idx="80592">
                  <c:v>267.80722600005902</c:v>
                </c:pt>
                <c:pt idx="80593">
                  <c:v>267.81325699994301</c:v>
                </c:pt>
                <c:pt idx="80594">
                  <c:v>267.813724999996</c:v>
                </c:pt>
                <c:pt idx="80595">
                  <c:v>267.814424999869</c:v>
                </c:pt>
                <c:pt idx="80596">
                  <c:v>267.81459799985799</c:v>
                </c:pt>
                <c:pt idx="80597">
                  <c:v>267.81508700014399</c:v>
                </c:pt>
                <c:pt idx="80598">
                  <c:v>267.81509000011198</c:v>
                </c:pt>
                <c:pt idx="80599">
                  <c:v>267.81526400009096</c:v>
                </c:pt>
                <c:pt idx="80600">
                  <c:v>267.81567699981599</c:v>
                </c:pt>
                <c:pt idx="80601">
                  <c:v>267.81686499998597</c:v>
                </c:pt>
                <c:pt idx="80602">
                  <c:v>267.81764999986899</c:v>
                </c:pt>
                <c:pt idx="80603">
                  <c:v>267.818282000007</c:v>
                </c:pt>
                <c:pt idx="80604">
                  <c:v>267.81861700010199</c:v>
                </c:pt>
                <c:pt idx="80605">
                  <c:v>267.81939200009202</c:v>
                </c:pt>
                <c:pt idx="80606">
                  <c:v>267.81946199980598</c:v>
                </c:pt>
                <c:pt idx="80607">
                  <c:v>267.81953299996502</c:v>
                </c:pt>
                <c:pt idx="80608">
                  <c:v>267.81960300013401</c:v>
                </c:pt>
                <c:pt idx="80609">
                  <c:v>267.82055300009199</c:v>
                </c:pt>
                <c:pt idx="80610">
                  <c:v>267.82096699980599</c:v>
                </c:pt>
                <c:pt idx="80611">
                  <c:v>267.82125999989103</c:v>
                </c:pt>
                <c:pt idx="80612">
                  <c:v>267.82132700009203</c:v>
                </c:pt>
                <c:pt idx="80613">
                  <c:v>267.82178800021899</c:v>
                </c:pt>
                <c:pt idx="80614">
                  <c:v>267.82221099983798</c:v>
                </c:pt>
                <c:pt idx="80615">
                  <c:v>267.82231100014496</c:v>
                </c:pt>
                <c:pt idx="80616">
                  <c:v>267.82275200002897</c:v>
                </c:pt>
                <c:pt idx="80617">
                  <c:v>267.82760000014599</c:v>
                </c:pt>
                <c:pt idx="80618">
                  <c:v>267.83981600010497</c:v>
                </c:pt>
                <c:pt idx="80619">
                  <c:v>267.85105499993699</c:v>
                </c:pt>
                <c:pt idx="80620">
                  <c:v>267.85558700021204</c:v>
                </c:pt>
                <c:pt idx="80621">
                  <c:v>267.856114000096</c:v>
                </c:pt>
                <c:pt idx="80622">
                  <c:v>267.85702899996903</c:v>
                </c:pt>
                <c:pt idx="80623">
                  <c:v>267.85710100011698</c:v>
                </c:pt>
                <c:pt idx="80624">
                  <c:v>267.85771599998003</c:v>
                </c:pt>
                <c:pt idx="80625">
                  <c:v>267.857892999927</c:v>
                </c:pt>
                <c:pt idx="80626">
                  <c:v>267.85917500001199</c:v>
                </c:pt>
                <c:pt idx="80627">
                  <c:v>267.85926200000102</c:v>
                </c:pt>
                <c:pt idx="80628">
                  <c:v>267.85993100020198</c:v>
                </c:pt>
                <c:pt idx="80629">
                  <c:v>267.860109000139</c:v>
                </c:pt>
                <c:pt idx="80630">
                  <c:v>267.86108099986399</c:v>
                </c:pt>
                <c:pt idx="80631">
                  <c:v>267.861934999928</c:v>
                </c:pt>
                <c:pt idx="80632">
                  <c:v>267.87126699991802</c:v>
                </c:pt>
                <c:pt idx="80633">
                  <c:v>267.87312699980197</c:v>
                </c:pt>
                <c:pt idx="80634">
                  <c:v>267.88414000020504</c:v>
                </c:pt>
                <c:pt idx="80635">
                  <c:v>267.88732400018398</c:v>
                </c:pt>
                <c:pt idx="80636">
                  <c:v>267.89309200012201</c:v>
                </c:pt>
                <c:pt idx="80637">
                  <c:v>267.89683100014298</c:v>
                </c:pt>
                <c:pt idx="80638">
                  <c:v>267.90201099993197</c:v>
                </c:pt>
                <c:pt idx="80639">
                  <c:v>267.90756599984803</c:v>
                </c:pt>
                <c:pt idx="80640">
                  <c:v>267.91263199993398</c:v>
                </c:pt>
                <c:pt idx="80641">
                  <c:v>267.92430600016797</c:v>
                </c:pt>
                <c:pt idx="80642">
                  <c:v>267.924772999776</c:v>
                </c:pt>
                <c:pt idx="80643">
                  <c:v>267.92549299989304</c:v>
                </c:pt>
                <c:pt idx="80644">
                  <c:v>267.92556600003002</c:v>
                </c:pt>
                <c:pt idx="80645">
                  <c:v>267.92613099996703</c:v>
                </c:pt>
                <c:pt idx="80646">
                  <c:v>267.94398999982099</c:v>
                </c:pt>
                <c:pt idx="80647">
                  <c:v>267.96057399997102</c:v>
                </c:pt>
                <c:pt idx="80648">
                  <c:v>267.97302400018401</c:v>
                </c:pt>
                <c:pt idx="80649">
                  <c:v>267.97373299996201</c:v>
                </c:pt>
                <c:pt idx="80650">
                  <c:v>267.97488700003601</c:v>
                </c:pt>
                <c:pt idx="80651">
                  <c:v>267.97570000007903</c:v>
                </c:pt>
                <c:pt idx="80652">
                  <c:v>267.98187199983602</c:v>
                </c:pt>
                <c:pt idx="80653">
                  <c:v>267.98240000016398</c:v>
                </c:pt>
                <c:pt idx="80654">
                  <c:v>267.983331999857</c:v>
                </c:pt>
                <c:pt idx="80655">
                  <c:v>267.98403700013199</c:v>
                </c:pt>
                <c:pt idx="80656">
                  <c:v>267.987351000101</c:v>
                </c:pt>
                <c:pt idx="80657">
                  <c:v>267.988392000006</c:v>
                </c:pt>
                <c:pt idx="80658">
                  <c:v>267.99113000015399</c:v>
                </c:pt>
                <c:pt idx="80659">
                  <c:v>268.000899000071</c:v>
                </c:pt>
                <c:pt idx="80660">
                  <c:v>268.01008299980799</c:v>
                </c:pt>
                <c:pt idx="80661">
                  <c:v>268.01075799994504</c:v>
                </c:pt>
                <c:pt idx="80662">
                  <c:v>268.01190100013599</c:v>
                </c:pt>
                <c:pt idx="80663">
                  <c:v>268.01277200001999</c:v>
                </c:pt>
                <c:pt idx="80664">
                  <c:v>268.01433299988201</c:v>
                </c:pt>
                <c:pt idx="80665">
                  <c:v>268.01467599989303</c:v>
                </c:pt>
                <c:pt idx="80666">
                  <c:v>268.01499900011498</c:v>
                </c:pt>
                <c:pt idx="80667">
                  <c:v>268.01529200020002</c:v>
                </c:pt>
                <c:pt idx="80668">
                  <c:v>268.01554299981899</c:v>
                </c:pt>
                <c:pt idx="80669">
                  <c:v>268.01580800020002</c:v>
                </c:pt>
                <c:pt idx="80670">
                  <c:v>268.016414000157</c:v>
                </c:pt>
                <c:pt idx="80671">
                  <c:v>268.017020000115</c:v>
                </c:pt>
                <c:pt idx="80672">
                  <c:v>268.03964800001199</c:v>
                </c:pt>
                <c:pt idx="80673">
                  <c:v>268.04788900017201</c:v>
                </c:pt>
                <c:pt idx="80674">
                  <c:v>268.06418500018401</c:v>
                </c:pt>
                <c:pt idx="80675">
                  <c:v>268.07289099997399</c:v>
                </c:pt>
                <c:pt idx="80676">
                  <c:v>268.07352600007999</c:v>
                </c:pt>
                <c:pt idx="80677">
                  <c:v>268.07474899987898</c:v>
                </c:pt>
                <c:pt idx="80678">
                  <c:v>268.07564799992099</c:v>
                </c:pt>
                <c:pt idx="80679">
                  <c:v>268.08218199994297</c:v>
                </c:pt>
                <c:pt idx="80680">
                  <c:v>268.08238600006001</c:v>
                </c:pt>
                <c:pt idx="80681">
                  <c:v>268.082559000049</c:v>
                </c:pt>
                <c:pt idx="80682">
                  <c:v>268.08309499983801</c:v>
                </c:pt>
                <c:pt idx="80683">
                  <c:v>268.08314099980601</c:v>
                </c:pt>
                <c:pt idx="80684">
                  <c:v>268.08322199985901</c:v>
                </c:pt>
                <c:pt idx="80685">
                  <c:v>268.08386399989104</c:v>
                </c:pt>
                <c:pt idx="80686">
                  <c:v>268.08405300016602</c:v>
                </c:pt>
                <c:pt idx="80687">
                  <c:v>268.08509700003901</c:v>
                </c:pt>
                <c:pt idx="80688">
                  <c:v>268.08606699978503</c:v>
                </c:pt>
                <c:pt idx="80689">
                  <c:v>268.11258499992601</c:v>
                </c:pt>
                <c:pt idx="80690">
                  <c:v>268.11318399995702</c:v>
                </c:pt>
                <c:pt idx="80691">
                  <c:v>268.11440299979904</c:v>
                </c:pt>
                <c:pt idx="80692">
                  <c:v>268.11517299984098</c:v>
                </c:pt>
                <c:pt idx="80693">
                  <c:v>268.116793999979</c:v>
                </c:pt>
                <c:pt idx="80694">
                  <c:v>268.11752300000001</c:v>
                </c:pt>
                <c:pt idx="80695">
                  <c:v>268.11834999989503</c:v>
                </c:pt>
                <c:pt idx="80696">
                  <c:v>268.11883900018</c:v>
                </c:pt>
                <c:pt idx="80697">
                  <c:v>268.119053000191</c:v>
                </c:pt>
                <c:pt idx="80698">
                  <c:v>268.11980499996901</c:v>
                </c:pt>
                <c:pt idx="80699">
                  <c:v>268.12040400000103</c:v>
                </c:pt>
                <c:pt idx="80700">
                  <c:v>268.121356999927</c:v>
                </c:pt>
                <c:pt idx="80701">
                  <c:v>268.12260899987399</c:v>
                </c:pt>
                <c:pt idx="80702">
                  <c:v>268.12333999987402</c:v>
                </c:pt>
                <c:pt idx="80703">
                  <c:v>268.12472299979999</c:v>
                </c:pt>
                <c:pt idx="80704">
                  <c:v>268.12561599990602</c:v>
                </c:pt>
                <c:pt idx="80705">
                  <c:v>268.14004600009798</c:v>
                </c:pt>
                <c:pt idx="80706">
                  <c:v>268.142235000141</c:v>
                </c:pt>
                <c:pt idx="80707">
                  <c:v>268.14279200016199</c:v>
                </c:pt>
                <c:pt idx="80708">
                  <c:v>268.14380199994002</c:v>
                </c:pt>
                <c:pt idx="80709">
                  <c:v>268.14448899995102</c:v>
                </c:pt>
                <c:pt idx="80710">
                  <c:v>268.15708399999403</c:v>
                </c:pt>
                <c:pt idx="80711">
                  <c:v>268.15980399987797</c:v>
                </c:pt>
                <c:pt idx="80712">
                  <c:v>268.160519000048</c:v>
                </c:pt>
                <c:pt idx="80713">
                  <c:v>268.16186999985797</c:v>
                </c:pt>
                <c:pt idx="80714">
                  <c:v>268.16272899986802</c:v>
                </c:pt>
                <c:pt idx="80715">
                  <c:v>268.17046499991102</c:v>
                </c:pt>
                <c:pt idx="80716">
                  <c:v>268.179216000135</c:v>
                </c:pt>
                <c:pt idx="80717">
                  <c:v>268.17976700021899</c:v>
                </c:pt>
                <c:pt idx="80718">
                  <c:v>268.18073699996597</c:v>
                </c:pt>
                <c:pt idx="80719">
                  <c:v>268.181462000029</c:v>
                </c:pt>
                <c:pt idx="80720">
                  <c:v>268.18689599986101</c:v>
                </c:pt>
                <c:pt idx="80721">
                  <c:v>268.18906400012497</c:v>
                </c:pt>
                <c:pt idx="80722">
                  <c:v>268.189808999977</c:v>
                </c:pt>
                <c:pt idx="80723">
                  <c:v>268.19100000011503</c:v>
                </c:pt>
                <c:pt idx="80724">
                  <c:v>268.19120399977601</c:v>
                </c:pt>
                <c:pt idx="80725">
                  <c:v>268.19155600014699</c:v>
                </c:pt>
                <c:pt idx="80726">
                  <c:v>268.19218099990297</c:v>
                </c:pt>
                <c:pt idx="80727">
                  <c:v>268.19226599991401</c:v>
                </c:pt>
                <c:pt idx="80728">
                  <c:v>268.19338099994599</c:v>
                </c:pt>
                <c:pt idx="80729">
                  <c:v>268.19998600012599</c:v>
                </c:pt>
                <c:pt idx="80730">
                  <c:v>268.20216299984099</c:v>
                </c:pt>
                <c:pt idx="80731">
                  <c:v>268.20828100017002</c:v>
                </c:pt>
                <c:pt idx="80732">
                  <c:v>268.20889999998997</c:v>
                </c:pt>
                <c:pt idx="80733">
                  <c:v>268.21016699977901</c:v>
                </c:pt>
                <c:pt idx="80734">
                  <c:v>268.21108900003298</c:v>
                </c:pt>
                <c:pt idx="80735">
                  <c:v>268.22023500017099</c:v>
                </c:pt>
                <c:pt idx="80736">
                  <c:v>268.24752199991002</c:v>
                </c:pt>
                <c:pt idx="80737">
                  <c:v>268.24846099998399</c:v>
                </c:pt>
                <c:pt idx="80738">
                  <c:v>268.26264700002804</c:v>
                </c:pt>
                <c:pt idx="80739">
                  <c:v>268.269142000008</c:v>
                </c:pt>
                <c:pt idx="80740">
                  <c:v>268.27675399999799</c:v>
                </c:pt>
                <c:pt idx="80741">
                  <c:v>268.27729099977603</c:v>
                </c:pt>
                <c:pt idx="80742">
                  <c:v>268.27820100015703</c:v>
                </c:pt>
                <c:pt idx="80743">
                  <c:v>268.27893700010401</c:v>
                </c:pt>
                <c:pt idx="80744">
                  <c:v>268.29794100012799</c:v>
                </c:pt>
                <c:pt idx="80745">
                  <c:v>268.298397999842</c:v>
                </c:pt>
                <c:pt idx="80746">
                  <c:v>268.29937000002201</c:v>
                </c:pt>
                <c:pt idx="80747">
                  <c:v>268.30003399982098</c:v>
                </c:pt>
                <c:pt idx="80748">
                  <c:v>268.30024599985296</c:v>
                </c:pt>
                <c:pt idx="80749">
                  <c:v>268.30075699990601</c:v>
                </c:pt>
                <c:pt idx="80750">
                  <c:v>268.30109699994802</c:v>
                </c:pt>
                <c:pt idx="80751">
                  <c:v>268.30163000022299</c:v>
                </c:pt>
                <c:pt idx="80752">
                  <c:v>268.30169000004298</c:v>
                </c:pt>
                <c:pt idx="80753">
                  <c:v>268.30222799981101</c:v>
                </c:pt>
                <c:pt idx="80754">
                  <c:v>268.30274399981101</c:v>
                </c:pt>
                <c:pt idx="80755">
                  <c:v>268.30362600003298</c:v>
                </c:pt>
                <c:pt idx="80756">
                  <c:v>268.31595400017198</c:v>
                </c:pt>
                <c:pt idx="80757">
                  <c:v>268.32302899992999</c:v>
                </c:pt>
                <c:pt idx="80758">
                  <c:v>268.32366999997197</c:v>
                </c:pt>
                <c:pt idx="80759">
                  <c:v>268.32488999980302</c:v>
                </c:pt>
                <c:pt idx="80760">
                  <c:v>268.325787999856</c:v>
                </c:pt>
                <c:pt idx="80761">
                  <c:v>268.340267999974</c:v>
                </c:pt>
                <c:pt idx="80762">
                  <c:v>268.340291000185</c:v>
                </c:pt>
                <c:pt idx="80763">
                  <c:v>268.340814000112</c:v>
                </c:pt>
                <c:pt idx="80764">
                  <c:v>268.34081500010097</c:v>
                </c:pt>
                <c:pt idx="80765">
                  <c:v>268.34185100005902</c:v>
                </c:pt>
                <c:pt idx="80766">
                  <c:v>268.34185200004799</c:v>
                </c:pt>
                <c:pt idx="80767">
                  <c:v>268.342567000217</c:v>
                </c:pt>
                <c:pt idx="80768">
                  <c:v>268.34257600012199</c:v>
                </c:pt>
                <c:pt idx="80769">
                  <c:v>268.36197200009303</c:v>
                </c:pt>
                <c:pt idx="80770">
                  <c:v>268.36391400001901</c:v>
                </c:pt>
                <c:pt idx="80771">
                  <c:v>268.36559399998799</c:v>
                </c:pt>
                <c:pt idx="80772">
                  <c:v>268.36628399996602</c:v>
                </c:pt>
                <c:pt idx="80773">
                  <c:v>268.36702399987098</c:v>
                </c:pt>
                <c:pt idx="80774">
                  <c:v>268.367131000104</c:v>
                </c:pt>
                <c:pt idx="80775">
                  <c:v>268.36744100000902</c:v>
                </c:pt>
                <c:pt idx="80776">
                  <c:v>268.367552000199</c:v>
                </c:pt>
                <c:pt idx="80777">
                  <c:v>268.36773700006199</c:v>
                </c:pt>
                <c:pt idx="80778">
                  <c:v>268.36773900004101</c:v>
                </c:pt>
                <c:pt idx="80779">
                  <c:v>268.36780399980802</c:v>
                </c:pt>
                <c:pt idx="80780">
                  <c:v>268.36849099981902</c:v>
                </c:pt>
                <c:pt idx="80781">
                  <c:v>268.36885200009402</c:v>
                </c:pt>
                <c:pt idx="80782">
                  <c:v>268.36885600005098</c:v>
                </c:pt>
                <c:pt idx="80783">
                  <c:v>268.36900599982897</c:v>
                </c:pt>
                <c:pt idx="80784">
                  <c:v>268.36961900016797</c:v>
                </c:pt>
                <c:pt idx="80785">
                  <c:v>268.36997899999898</c:v>
                </c:pt>
                <c:pt idx="80786">
                  <c:v>268.37013400017798</c:v>
                </c:pt>
                <c:pt idx="80787">
                  <c:v>268.37235799985098</c:v>
                </c:pt>
                <c:pt idx="80788">
                  <c:v>268.38688199995801</c:v>
                </c:pt>
                <c:pt idx="80789">
                  <c:v>268.39514799985398</c:v>
                </c:pt>
                <c:pt idx="80790">
                  <c:v>268.39554400021302</c:v>
                </c:pt>
                <c:pt idx="80791">
                  <c:v>268.39632000019196</c:v>
                </c:pt>
                <c:pt idx="80792">
                  <c:v>268.39680300008598</c:v>
                </c:pt>
                <c:pt idx="80793">
                  <c:v>268.403690000013</c:v>
                </c:pt>
                <c:pt idx="80794">
                  <c:v>268.40434599989698</c:v>
                </c:pt>
                <c:pt idx="80795">
                  <c:v>268.40543400021403</c:v>
                </c:pt>
                <c:pt idx="80796">
                  <c:v>268.40575100004503</c:v>
                </c:pt>
                <c:pt idx="80797">
                  <c:v>268.406645000141</c:v>
                </c:pt>
                <c:pt idx="80798">
                  <c:v>268.41016500020402</c:v>
                </c:pt>
                <c:pt idx="80799">
                  <c:v>268.43314400002703</c:v>
                </c:pt>
                <c:pt idx="80800">
                  <c:v>268.44014800008102</c:v>
                </c:pt>
                <c:pt idx="80801">
                  <c:v>268.45476100015702</c:v>
                </c:pt>
                <c:pt idx="80802">
                  <c:v>268.45818999981896</c:v>
                </c:pt>
                <c:pt idx="80803">
                  <c:v>268.46504800005198</c:v>
                </c:pt>
                <c:pt idx="80804">
                  <c:v>268.46567199982002</c:v>
                </c:pt>
                <c:pt idx="80805">
                  <c:v>268.46689400008398</c:v>
                </c:pt>
                <c:pt idx="80806">
                  <c:v>268.46775600006299</c:v>
                </c:pt>
                <c:pt idx="80807">
                  <c:v>268.46808700020097</c:v>
                </c:pt>
                <c:pt idx="80808">
                  <c:v>268.46873400018001</c:v>
                </c:pt>
                <c:pt idx="80809">
                  <c:v>268.46981400012703</c:v>
                </c:pt>
                <c:pt idx="80810">
                  <c:v>268.47061499984096</c:v>
                </c:pt>
                <c:pt idx="80811">
                  <c:v>268.47438400000101</c:v>
                </c:pt>
                <c:pt idx="80812">
                  <c:v>268.49701599985497</c:v>
                </c:pt>
                <c:pt idx="80813">
                  <c:v>268.497540000225</c:v>
                </c:pt>
                <c:pt idx="80814">
                  <c:v>268.498411000109</c:v>
                </c:pt>
                <c:pt idx="80815">
                  <c:v>268.49935900008796</c:v>
                </c:pt>
                <c:pt idx="80816">
                  <c:v>268.503677999888</c:v>
                </c:pt>
                <c:pt idx="80817">
                  <c:v>268.50420700020499</c:v>
                </c:pt>
                <c:pt idx="80818">
                  <c:v>268.50448799996195</c:v>
                </c:pt>
                <c:pt idx="80819">
                  <c:v>268.50506700020497</c:v>
                </c:pt>
                <c:pt idx="80820">
                  <c:v>268.50615700004704</c:v>
                </c:pt>
                <c:pt idx="80821">
                  <c:v>268.50715299997302</c:v>
                </c:pt>
                <c:pt idx="80822">
                  <c:v>268.507807999867</c:v>
                </c:pt>
                <c:pt idx="80823">
                  <c:v>268.50908500000503</c:v>
                </c:pt>
                <c:pt idx="80824">
                  <c:v>268.50994200003601</c:v>
                </c:pt>
                <c:pt idx="80825">
                  <c:v>268.51408099992102</c:v>
                </c:pt>
                <c:pt idx="80826">
                  <c:v>268.52781600018699</c:v>
                </c:pt>
                <c:pt idx="80827">
                  <c:v>268.528234999848</c:v>
                </c:pt>
                <c:pt idx="80828">
                  <c:v>268.52879199987001</c:v>
                </c:pt>
                <c:pt idx="80829">
                  <c:v>268.529267999838</c:v>
                </c:pt>
                <c:pt idx="80830">
                  <c:v>268.53404199982799</c:v>
                </c:pt>
                <c:pt idx="80831">
                  <c:v>268.53600100002905</c:v>
                </c:pt>
                <c:pt idx="80832">
                  <c:v>268.56627000006404</c:v>
                </c:pt>
                <c:pt idx="80833">
                  <c:v>268.56720900013897</c:v>
                </c:pt>
                <c:pt idx="80834">
                  <c:v>268.56873399992696</c:v>
                </c:pt>
                <c:pt idx="80835">
                  <c:v>268.57568800005504</c:v>
                </c:pt>
                <c:pt idx="80836">
                  <c:v>268.588515999908</c:v>
                </c:pt>
                <c:pt idx="80837">
                  <c:v>268.58921199982399</c:v>
                </c:pt>
                <c:pt idx="80838">
                  <c:v>268.59046099980299</c:v>
                </c:pt>
                <c:pt idx="80839">
                  <c:v>268.591427000046</c:v>
                </c:pt>
                <c:pt idx="80840">
                  <c:v>268.61162900013295</c:v>
                </c:pt>
                <c:pt idx="80841">
                  <c:v>268.62962599989197</c:v>
                </c:pt>
                <c:pt idx="80842">
                  <c:v>268.63011800014596</c:v>
                </c:pt>
                <c:pt idx="80843">
                  <c:v>268.63105599977598</c:v>
                </c:pt>
                <c:pt idx="80844">
                  <c:v>268.63179000019903</c:v>
                </c:pt>
                <c:pt idx="80845">
                  <c:v>268.64495800009502</c:v>
                </c:pt>
                <c:pt idx="80846">
                  <c:v>268.64561999991503</c:v>
                </c:pt>
                <c:pt idx="80847">
                  <c:v>268.64682099994701</c:v>
                </c:pt>
                <c:pt idx="80848">
                  <c:v>268.64767699998896</c:v>
                </c:pt>
                <c:pt idx="80849">
                  <c:v>268.65734200009604</c:v>
                </c:pt>
                <c:pt idx="80850">
                  <c:v>268.66909199998099</c:v>
                </c:pt>
                <c:pt idx="80851">
                  <c:v>268.66971400022499</c:v>
                </c:pt>
                <c:pt idx="80852">
                  <c:v>268.67090899986499</c:v>
                </c:pt>
                <c:pt idx="80853">
                  <c:v>268.67167299997095</c:v>
                </c:pt>
                <c:pt idx="80854">
                  <c:v>268.69086199985702</c:v>
                </c:pt>
                <c:pt idx="80855">
                  <c:v>268.69725500000601</c:v>
                </c:pt>
                <c:pt idx="80856">
                  <c:v>268.69794200001701</c:v>
                </c:pt>
                <c:pt idx="80857">
                  <c:v>268.69904900013296</c:v>
                </c:pt>
                <c:pt idx="80858">
                  <c:v>268.69995000015399</c:v>
                </c:pt>
                <c:pt idx="80859">
                  <c:v>268.70665800015496</c:v>
                </c:pt>
                <c:pt idx="80860">
                  <c:v>268.70733099985898</c:v>
                </c:pt>
                <c:pt idx="80861">
                  <c:v>268.70733599980599</c:v>
                </c:pt>
                <c:pt idx="80862">
                  <c:v>268.70767499985897</c:v>
                </c:pt>
                <c:pt idx="80863">
                  <c:v>268.70835899990101</c:v>
                </c:pt>
                <c:pt idx="80864">
                  <c:v>268.70870299990202</c:v>
                </c:pt>
                <c:pt idx="80865">
                  <c:v>268.70886300002803</c:v>
                </c:pt>
                <c:pt idx="80866">
                  <c:v>268.70964299996501</c:v>
                </c:pt>
                <c:pt idx="80867">
                  <c:v>268.71933499978695</c:v>
                </c:pt>
                <c:pt idx="80868">
                  <c:v>268.72052399994499</c:v>
                </c:pt>
                <c:pt idx="80869">
                  <c:v>268.72118900018899</c:v>
                </c:pt>
                <c:pt idx="80870">
                  <c:v>268.72244700007201</c:v>
                </c:pt>
                <c:pt idx="80871">
                  <c:v>268.72334700010401</c:v>
                </c:pt>
                <c:pt idx="80872">
                  <c:v>268.75902399979105</c:v>
                </c:pt>
                <c:pt idx="80873">
                  <c:v>268.76642500019403</c:v>
                </c:pt>
                <c:pt idx="80874">
                  <c:v>268.76711500017296</c:v>
                </c:pt>
                <c:pt idx="80875">
                  <c:v>268.773784000131</c:v>
                </c:pt>
                <c:pt idx="80876">
                  <c:v>268.77445699983502</c:v>
                </c:pt>
                <c:pt idx="80877">
                  <c:v>268.77567200017398</c:v>
                </c:pt>
                <c:pt idx="80878">
                  <c:v>268.77644800015298</c:v>
                </c:pt>
                <c:pt idx="80879">
                  <c:v>268.77657100021599</c:v>
                </c:pt>
                <c:pt idx="80880">
                  <c:v>268.79546999998598</c:v>
                </c:pt>
                <c:pt idx="80881">
                  <c:v>268.79581399998597</c:v>
                </c:pt>
                <c:pt idx="80882">
                  <c:v>268.79644700011301</c:v>
                </c:pt>
                <c:pt idx="80883">
                  <c:v>268.79697599997598</c:v>
                </c:pt>
                <c:pt idx="80884">
                  <c:v>268.79783499998598</c:v>
                </c:pt>
                <c:pt idx="80885">
                  <c:v>268.81959799993598</c:v>
                </c:pt>
                <c:pt idx="80886">
                  <c:v>268.82033999982002</c:v>
                </c:pt>
                <c:pt idx="80887">
                  <c:v>268.82145299987297</c:v>
                </c:pt>
                <c:pt idx="80888">
                  <c:v>268.82272600005297</c:v>
                </c:pt>
                <c:pt idx="80889">
                  <c:v>268.83075400019095</c:v>
                </c:pt>
                <c:pt idx="80890">
                  <c:v>268.83144700013798</c:v>
                </c:pt>
                <c:pt idx="80891">
                  <c:v>268.83284099994802</c:v>
                </c:pt>
                <c:pt idx="80892">
                  <c:v>268.83385000019098</c:v>
                </c:pt>
                <c:pt idx="80893">
                  <c:v>268.837883999822</c:v>
                </c:pt>
                <c:pt idx="80894">
                  <c:v>268.83824400010701</c:v>
                </c:pt>
                <c:pt idx="80895">
                  <c:v>268.83899399990599</c:v>
                </c:pt>
                <c:pt idx="80896">
                  <c:v>268.83945200006502</c:v>
                </c:pt>
                <c:pt idx="80897">
                  <c:v>268.843411000034</c:v>
                </c:pt>
                <c:pt idx="80898">
                  <c:v>268.86024900022602</c:v>
                </c:pt>
                <c:pt idx="80899">
                  <c:v>268.86099800003598</c:v>
                </c:pt>
                <c:pt idx="80900">
                  <c:v>268.86229399997302</c:v>
                </c:pt>
                <c:pt idx="80901">
                  <c:v>268.86354399994099</c:v>
                </c:pt>
                <c:pt idx="80902">
                  <c:v>268.87024400002701</c:v>
                </c:pt>
                <c:pt idx="80903">
                  <c:v>268.87061600018501</c:v>
                </c:pt>
                <c:pt idx="80904">
                  <c:v>268.871281999963</c:v>
                </c:pt>
                <c:pt idx="80905">
                  <c:v>268.87258399983602</c:v>
                </c:pt>
                <c:pt idx="80906">
                  <c:v>268.87363500009002</c:v>
                </c:pt>
                <c:pt idx="80907">
                  <c:v>268.88297400000698</c:v>
                </c:pt>
                <c:pt idx="80908">
                  <c:v>268.88361200008103</c:v>
                </c:pt>
                <c:pt idx="80909">
                  <c:v>268.88469699997501</c:v>
                </c:pt>
                <c:pt idx="80910">
                  <c:v>268.88552999980601</c:v>
                </c:pt>
                <c:pt idx="80911">
                  <c:v>268.90086499997699</c:v>
                </c:pt>
                <c:pt idx="80912">
                  <c:v>268.90507400003099</c:v>
                </c:pt>
                <c:pt idx="80913">
                  <c:v>268.905698999788</c:v>
                </c:pt>
                <c:pt idx="80914">
                  <c:v>268.90690600021099</c:v>
                </c:pt>
                <c:pt idx="80915">
                  <c:v>268.907733000105</c:v>
                </c:pt>
                <c:pt idx="80916">
                  <c:v>268.908338000073</c:v>
                </c:pt>
                <c:pt idx="80917">
                  <c:v>268.91313399983102</c:v>
                </c:pt>
                <c:pt idx="80918">
                  <c:v>268.91373299986202</c:v>
                </c:pt>
                <c:pt idx="80919">
                  <c:v>268.91440100007401</c:v>
                </c:pt>
                <c:pt idx="80920">
                  <c:v>268.91505399998999</c:v>
                </c:pt>
                <c:pt idx="80921">
                  <c:v>268.91600399994701</c:v>
                </c:pt>
                <c:pt idx="80922">
                  <c:v>268.92453399977899</c:v>
                </c:pt>
                <c:pt idx="80923">
                  <c:v>268.93417900009797</c:v>
                </c:pt>
                <c:pt idx="80924">
                  <c:v>268.93472099982296</c:v>
                </c:pt>
                <c:pt idx="80925">
                  <c:v>268.93576400016099</c:v>
                </c:pt>
                <c:pt idx="80926">
                  <c:v>268.93642300001301</c:v>
                </c:pt>
                <c:pt idx="80927">
                  <c:v>268.94623399993998</c:v>
                </c:pt>
                <c:pt idx="80928">
                  <c:v>268.94802700007801</c:v>
                </c:pt>
                <c:pt idx="80929">
                  <c:v>268.960934999995</c:v>
                </c:pt>
                <c:pt idx="80930">
                  <c:v>268.96159599982599</c:v>
                </c:pt>
                <c:pt idx="80931">
                  <c:v>268.96287499994202</c:v>
                </c:pt>
                <c:pt idx="80932">
                  <c:v>268.96373699992103</c:v>
                </c:pt>
                <c:pt idx="80933">
                  <c:v>268.97362999989099</c:v>
                </c:pt>
                <c:pt idx="80934">
                  <c:v>268.98019899999701</c:v>
                </c:pt>
                <c:pt idx="80935">
                  <c:v>268.98113200013501</c:v>
                </c:pt>
                <c:pt idx="80936">
                  <c:v>268.98175599990202</c:v>
                </c:pt>
                <c:pt idx="80937">
                  <c:v>268.98290300005101</c:v>
                </c:pt>
                <c:pt idx="80938">
                  <c:v>268.98372899995502</c:v>
                </c:pt>
                <c:pt idx="80939">
                  <c:v>268.98720300005101</c:v>
                </c:pt>
                <c:pt idx="80940">
                  <c:v>268.98774900018901</c:v>
                </c:pt>
                <c:pt idx="80941">
                  <c:v>268.98876599989302</c:v>
                </c:pt>
                <c:pt idx="80942">
                  <c:v>268.98943700007203</c:v>
                </c:pt>
                <c:pt idx="80943">
                  <c:v>269.00668799998999</c:v>
                </c:pt>
                <c:pt idx="80944">
                  <c:v>269.02521100009801</c:v>
                </c:pt>
                <c:pt idx="80945">
                  <c:v>269.03252800002497</c:v>
                </c:pt>
                <c:pt idx="80946">
                  <c:v>269.03452899978203</c:v>
                </c:pt>
                <c:pt idx="80947">
                  <c:v>269.03519999996195</c:v>
                </c:pt>
                <c:pt idx="80948">
                  <c:v>269.03650399981399</c:v>
                </c:pt>
                <c:pt idx="80949">
                  <c:v>269.03748299992003</c:v>
                </c:pt>
                <c:pt idx="80950">
                  <c:v>269.04042800015299</c:v>
                </c:pt>
                <c:pt idx="80951">
                  <c:v>269.04442600016398</c:v>
                </c:pt>
                <c:pt idx="80952">
                  <c:v>269.04508699999502</c:v>
                </c:pt>
                <c:pt idx="80953">
                  <c:v>269.04529100011098</c:v>
                </c:pt>
                <c:pt idx="80954">
                  <c:v>269.04590200001599</c:v>
                </c:pt>
                <c:pt idx="80955">
                  <c:v>269.04646499997301</c:v>
                </c:pt>
                <c:pt idx="80956">
                  <c:v>269.04707699986795</c:v>
                </c:pt>
                <c:pt idx="80957">
                  <c:v>269.04743700015302</c:v>
                </c:pt>
                <c:pt idx="80958">
                  <c:v>269.04800100010095</c:v>
                </c:pt>
                <c:pt idx="80959">
                  <c:v>269.06996900015599</c:v>
                </c:pt>
                <c:pt idx="80960">
                  <c:v>269.07051799980701</c:v>
                </c:pt>
                <c:pt idx="80961">
                  <c:v>269.07157200002905</c:v>
                </c:pt>
                <c:pt idx="80962">
                  <c:v>269.07160300015596</c:v>
                </c:pt>
                <c:pt idx="80963">
                  <c:v>269.07218499991296</c:v>
                </c:pt>
                <c:pt idx="80964">
                  <c:v>269.07232599978602</c:v>
                </c:pt>
                <c:pt idx="80965">
                  <c:v>269.07349200018797</c:v>
                </c:pt>
                <c:pt idx="80966">
                  <c:v>269.07415699997699</c:v>
                </c:pt>
                <c:pt idx="80967">
                  <c:v>269.07439099977603</c:v>
                </c:pt>
                <c:pt idx="80968">
                  <c:v>269.074516999808</c:v>
                </c:pt>
                <c:pt idx="80969">
                  <c:v>269.07525800015702</c:v>
                </c:pt>
                <c:pt idx="80970">
                  <c:v>269.075764999797</c:v>
                </c:pt>
                <c:pt idx="80971">
                  <c:v>269.09574499995796</c:v>
                </c:pt>
                <c:pt idx="80972">
                  <c:v>269.09641300017</c:v>
                </c:pt>
                <c:pt idx="80973">
                  <c:v>269.09776100001102</c:v>
                </c:pt>
                <c:pt idx="80974">
                  <c:v>269.09853100005398</c:v>
                </c:pt>
                <c:pt idx="80975">
                  <c:v>269.11001100006598</c:v>
                </c:pt>
                <c:pt idx="80976">
                  <c:v>269.11077800013999</c:v>
                </c:pt>
                <c:pt idx="80977">
                  <c:v>269.11212200002404</c:v>
                </c:pt>
                <c:pt idx="80978">
                  <c:v>269.112907999897</c:v>
                </c:pt>
                <c:pt idx="80979">
                  <c:v>269.11300199981201</c:v>
                </c:pt>
                <c:pt idx="80980">
                  <c:v>269.11795200021498</c:v>
                </c:pt>
                <c:pt idx="80981">
                  <c:v>269.12431199980301</c:v>
                </c:pt>
                <c:pt idx="80982">
                  <c:v>269.12571299999399</c:v>
                </c:pt>
                <c:pt idx="80983">
                  <c:v>269.140765999964</c:v>
                </c:pt>
                <c:pt idx="80984">
                  <c:v>269.15265700017602</c:v>
                </c:pt>
                <c:pt idx="80985">
                  <c:v>269.15324299989101</c:v>
                </c:pt>
                <c:pt idx="80986">
                  <c:v>269.15345299994397</c:v>
                </c:pt>
                <c:pt idx="80987">
                  <c:v>269.15401999985897</c:v>
                </c:pt>
                <c:pt idx="80988">
                  <c:v>269.154580999838</c:v>
                </c:pt>
                <c:pt idx="80989">
                  <c:v>269.15488199983798</c:v>
                </c:pt>
                <c:pt idx="80990">
                  <c:v>269.15542200003898</c:v>
                </c:pt>
                <c:pt idx="80991">
                  <c:v>269.155580000187</c:v>
                </c:pt>
                <c:pt idx="80992">
                  <c:v>269.15975100018801</c:v>
                </c:pt>
                <c:pt idx="80993">
                  <c:v>269.16038599983904</c:v>
                </c:pt>
                <c:pt idx="80994">
                  <c:v>269.16150299984997</c:v>
                </c:pt>
                <c:pt idx="80995">
                  <c:v>269.16229900007198</c:v>
                </c:pt>
                <c:pt idx="80996">
                  <c:v>269.165863000125</c:v>
                </c:pt>
                <c:pt idx="80997">
                  <c:v>269.16924799979802</c:v>
                </c:pt>
                <c:pt idx="80998">
                  <c:v>269.16970199999901</c:v>
                </c:pt>
                <c:pt idx="80999">
                  <c:v>269.169874999988</c:v>
                </c:pt>
                <c:pt idx="81000">
                  <c:v>269.170220999967</c:v>
                </c:pt>
                <c:pt idx="81001">
                  <c:v>269.17085400009398</c:v>
                </c:pt>
                <c:pt idx="81002">
                  <c:v>269.17117899984004</c:v>
                </c:pt>
                <c:pt idx="81003">
                  <c:v>269.17162900008401</c:v>
                </c:pt>
                <c:pt idx="81004">
                  <c:v>269.171896999978</c:v>
                </c:pt>
                <c:pt idx="81005">
                  <c:v>269.17907500001002</c:v>
                </c:pt>
                <c:pt idx="81006">
                  <c:v>269.19496299978999</c:v>
                </c:pt>
                <c:pt idx="81007">
                  <c:v>269.195627000044</c:v>
                </c:pt>
                <c:pt idx="81008">
                  <c:v>269.19694199977999</c:v>
                </c:pt>
                <c:pt idx="81009">
                  <c:v>269.19788199984299</c:v>
                </c:pt>
                <c:pt idx="81010">
                  <c:v>269.19797900018199</c:v>
                </c:pt>
                <c:pt idx="81011">
                  <c:v>269.20340300011895</c:v>
                </c:pt>
                <c:pt idx="81012">
                  <c:v>269.203988999834</c:v>
                </c:pt>
                <c:pt idx="81013">
                  <c:v>269.20530000006596</c:v>
                </c:pt>
                <c:pt idx="81014">
                  <c:v>269.20607100009801</c:v>
                </c:pt>
                <c:pt idx="81015">
                  <c:v>269.21797800014195</c:v>
                </c:pt>
                <c:pt idx="81016">
                  <c:v>269.23036600010096</c:v>
                </c:pt>
                <c:pt idx="81017">
                  <c:v>269.24599599988102</c:v>
                </c:pt>
                <c:pt idx="81018">
                  <c:v>269.26218400012601</c:v>
                </c:pt>
                <c:pt idx="81019">
                  <c:v>269.271589999789</c:v>
                </c:pt>
                <c:pt idx="81020">
                  <c:v>269.27529800013798</c:v>
                </c:pt>
                <c:pt idx="81021">
                  <c:v>269.29341499999202</c:v>
                </c:pt>
                <c:pt idx="81022">
                  <c:v>269.29431500002403</c:v>
                </c:pt>
                <c:pt idx="81023">
                  <c:v>269.29500100004498</c:v>
                </c:pt>
                <c:pt idx="81024">
                  <c:v>269.29718500014104</c:v>
                </c:pt>
                <c:pt idx="81025">
                  <c:v>269.29748200018298</c:v>
                </c:pt>
                <c:pt idx="81026">
                  <c:v>269.29841199989801</c:v>
                </c:pt>
                <c:pt idx="81027">
                  <c:v>269.29862499991901</c:v>
                </c:pt>
                <c:pt idx="81028">
                  <c:v>269.299560000035</c:v>
                </c:pt>
                <c:pt idx="81029">
                  <c:v>269.29977200006698</c:v>
                </c:pt>
                <c:pt idx="81030">
                  <c:v>269.30272299978202</c:v>
                </c:pt>
                <c:pt idx="81031">
                  <c:v>269.30309299996196</c:v>
                </c:pt>
                <c:pt idx="81032">
                  <c:v>269.30568999978203</c:v>
                </c:pt>
                <c:pt idx="81033">
                  <c:v>269.30598199987799</c:v>
                </c:pt>
                <c:pt idx="81034">
                  <c:v>269.30686400010001</c:v>
                </c:pt>
                <c:pt idx="81035">
                  <c:v>269.30708899999399</c:v>
                </c:pt>
                <c:pt idx="81036">
                  <c:v>269.30790400001501</c:v>
                </c:pt>
                <c:pt idx="81037">
                  <c:v>269.30811700003602</c:v>
                </c:pt>
                <c:pt idx="81038">
                  <c:v>269.31361200013203</c:v>
                </c:pt>
                <c:pt idx="81039">
                  <c:v>269.31415499984701</c:v>
                </c:pt>
                <c:pt idx="81040">
                  <c:v>269.31544699982601</c:v>
                </c:pt>
                <c:pt idx="81041">
                  <c:v>269.31578899984697</c:v>
                </c:pt>
                <c:pt idx="81042">
                  <c:v>269.31772699981497</c:v>
                </c:pt>
                <c:pt idx="81043">
                  <c:v>269.31784599992102</c:v>
                </c:pt>
                <c:pt idx="81044">
                  <c:v>269.31802199987902</c:v>
                </c:pt>
                <c:pt idx="81045">
                  <c:v>269.31811499980495</c:v>
                </c:pt>
                <c:pt idx="81046">
                  <c:v>269.318133000069</c:v>
                </c:pt>
                <c:pt idx="81047">
                  <c:v>269.31821300013297</c:v>
                </c:pt>
                <c:pt idx="81048">
                  <c:v>269.31830400007999</c:v>
                </c:pt>
                <c:pt idx="81049">
                  <c:v>269.318403999932</c:v>
                </c:pt>
                <c:pt idx="81050">
                  <c:v>269.318498999837</c:v>
                </c:pt>
                <c:pt idx="81051">
                  <c:v>269.31858799980495</c:v>
                </c:pt>
                <c:pt idx="81052">
                  <c:v>269.31869200006901</c:v>
                </c:pt>
                <c:pt idx="81053">
                  <c:v>269.31874799993199</c:v>
                </c:pt>
                <c:pt idx="81054">
                  <c:v>269.31972600004798</c:v>
                </c:pt>
                <c:pt idx="81055">
                  <c:v>269.31977000003803</c:v>
                </c:pt>
                <c:pt idx="81056">
                  <c:v>269.32049900005899</c:v>
                </c:pt>
                <c:pt idx="81057">
                  <c:v>269.32109100016498</c:v>
                </c:pt>
                <c:pt idx="81058">
                  <c:v>269.32156400016498</c:v>
                </c:pt>
                <c:pt idx="81059">
                  <c:v>269.321979999858</c:v>
                </c:pt>
                <c:pt idx="81060">
                  <c:v>269.32287999989001</c:v>
                </c:pt>
                <c:pt idx="81061">
                  <c:v>269.32344399983697</c:v>
                </c:pt>
                <c:pt idx="81062">
                  <c:v>269.32384000019698</c:v>
                </c:pt>
                <c:pt idx="81063">
                  <c:v>269.32429899989</c:v>
                </c:pt>
                <c:pt idx="81064">
                  <c:v>269.325402000049</c:v>
                </c:pt>
                <c:pt idx="81065">
                  <c:v>269.32615699979505</c:v>
                </c:pt>
                <c:pt idx="81066">
                  <c:v>269.32808599985896</c:v>
                </c:pt>
                <c:pt idx="81067">
                  <c:v>269.32873699979598</c:v>
                </c:pt>
                <c:pt idx="81068">
                  <c:v>269.33005499995397</c:v>
                </c:pt>
                <c:pt idx="81069">
                  <c:v>269.331038000018</c:v>
                </c:pt>
                <c:pt idx="81070">
                  <c:v>269.342939000125</c:v>
                </c:pt>
                <c:pt idx="81071">
                  <c:v>269.34367600006198</c:v>
                </c:pt>
                <c:pt idx="81072">
                  <c:v>269.34500200013599</c:v>
                </c:pt>
                <c:pt idx="81073">
                  <c:v>269.34595800003001</c:v>
                </c:pt>
                <c:pt idx="81074">
                  <c:v>269.39804099993097</c:v>
                </c:pt>
                <c:pt idx="81075">
                  <c:v>269.39844600019501</c:v>
                </c:pt>
                <c:pt idx="81076">
                  <c:v>269.40471999978399</c:v>
                </c:pt>
                <c:pt idx="81077">
                  <c:v>269.40546900004796</c:v>
                </c:pt>
                <c:pt idx="81078">
                  <c:v>269.41857500014504</c:v>
                </c:pt>
                <c:pt idx="81079">
                  <c:v>269.41926800009202</c:v>
                </c:pt>
                <c:pt idx="81080">
                  <c:v>269.42062099988101</c:v>
                </c:pt>
                <c:pt idx="81081">
                  <c:v>269.42160799990199</c:v>
                </c:pt>
                <c:pt idx="81082">
                  <c:v>269.43230699998804</c:v>
                </c:pt>
                <c:pt idx="81083">
                  <c:v>269.44388499987298</c:v>
                </c:pt>
                <c:pt idx="81084">
                  <c:v>269.44592300014801</c:v>
                </c:pt>
                <c:pt idx="81085">
                  <c:v>269.45222099993703</c:v>
                </c:pt>
                <c:pt idx="81086">
                  <c:v>269.45393799996901</c:v>
                </c:pt>
                <c:pt idx="81087">
                  <c:v>269.45435600009603</c:v>
                </c:pt>
                <c:pt idx="81088">
                  <c:v>269.45517300009601</c:v>
                </c:pt>
                <c:pt idx="81089">
                  <c:v>269.455687000117</c:v>
                </c:pt>
                <c:pt idx="81090">
                  <c:v>269.455971999832</c:v>
                </c:pt>
                <c:pt idx="81091">
                  <c:v>269.46049600019199</c:v>
                </c:pt>
                <c:pt idx="81092">
                  <c:v>269.46127500013898</c:v>
                </c:pt>
                <c:pt idx="81093">
                  <c:v>269.46174100021301</c:v>
                </c:pt>
                <c:pt idx="81094">
                  <c:v>269.462342000224</c:v>
                </c:pt>
                <c:pt idx="81095">
                  <c:v>269.462601000213</c:v>
                </c:pt>
                <c:pt idx="81096">
                  <c:v>269.46359200019197</c:v>
                </c:pt>
                <c:pt idx="81097">
                  <c:v>269.46359800012897</c:v>
                </c:pt>
                <c:pt idx="81098">
                  <c:v>269.46417599992799</c:v>
                </c:pt>
                <c:pt idx="81099">
                  <c:v>269.46417699991798</c:v>
                </c:pt>
                <c:pt idx="81100">
                  <c:v>269.46445200019298</c:v>
                </c:pt>
                <c:pt idx="81101">
                  <c:v>269.46480600008704</c:v>
                </c:pt>
                <c:pt idx="81102">
                  <c:v>269.46595500021397</c:v>
                </c:pt>
                <c:pt idx="81103">
                  <c:v>269.46674000009801</c:v>
                </c:pt>
                <c:pt idx="81104">
                  <c:v>269.47725799982396</c:v>
                </c:pt>
                <c:pt idx="81105">
                  <c:v>269.49374400010095</c:v>
                </c:pt>
                <c:pt idx="81106">
                  <c:v>269.50813900020802</c:v>
                </c:pt>
                <c:pt idx="81107">
                  <c:v>269.51256599977501</c:v>
                </c:pt>
                <c:pt idx="81108">
                  <c:v>269.51319999989198</c:v>
                </c:pt>
                <c:pt idx="81109">
                  <c:v>269.51442700010301</c:v>
                </c:pt>
                <c:pt idx="81110">
                  <c:v>269.51530599990201</c:v>
                </c:pt>
                <c:pt idx="81111">
                  <c:v>269.517814000209</c:v>
                </c:pt>
                <c:pt idx="81112">
                  <c:v>269.51846600013499</c:v>
                </c:pt>
                <c:pt idx="81113">
                  <c:v>269.51965599982901</c:v>
                </c:pt>
                <c:pt idx="81114">
                  <c:v>269.51977999988196</c:v>
                </c:pt>
                <c:pt idx="81115">
                  <c:v>269.52058599999799</c:v>
                </c:pt>
                <c:pt idx="81116">
                  <c:v>269.52292699979802</c:v>
                </c:pt>
                <c:pt idx="81117">
                  <c:v>269.52331299980801</c:v>
                </c:pt>
                <c:pt idx="81118">
                  <c:v>269.52401200014697</c:v>
                </c:pt>
                <c:pt idx="81119">
                  <c:v>269.52450099997799</c:v>
                </c:pt>
                <c:pt idx="81120">
                  <c:v>269.53464899997903</c:v>
                </c:pt>
                <c:pt idx="81121">
                  <c:v>269.53535599977795</c:v>
                </c:pt>
                <c:pt idx="81122">
                  <c:v>269.53556099988401</c:v>
                </c:pt>
                <c:pt idx="81123">
                  <c:v>269.53605100015903</c:v>
                </c:pt>
                <c:pt idx="81124">
                  <c:v>269.53657900003202</c:v>
                </c:pt>
                <c:pt idx="81125">
                  <c:v>269.53682700013798</c:v>
                </c:pt>
                <c:pt idx="81126">
                  <c:v>269.53747000015903</c:v>
                </c:pt>
                <c:pt idx="81127">
                  <c:v>269.53748999994701</c:v>
                </c:pt>
                <c:pt idx="81128">
                  <c:v>269.54474700005397</c:v>
                </c:pt>
                <c:pt idx="81129">
                  <c:v>269.546470000022</c:v>
                </c:pt>
                <c:pt idx="81130">
                  <c:v>269.54705900016</c:v>
                </c:pt>
                <c:pt idx="81131">
                  <c:v>269.54829799979001</c:v>
                </c:pt>
                <c:pt idx="81132">
                  <c:v>269.54906799983195</c:v>
                </c:pt>
                <c:pt idx="81133">
                  <c:v>269.55674200007701</c:v>
                </c:pt>
                <c:pt idx="81134">
                  <c:v>269.55718399994998</c:v>
                </c:pt>
                <c:pt idx="81135">
                  <c:v>269.55727899985499</c:v>
                </c:pt>
                <c:pt idx="81136">
                  <c:v>269.55791299997099</c:v>
                </c:pt>
                <c:pt idx="81137">
                  <c:v>269.55818699980199</c:v>
                </c:pt>
                <c:pt idx="81138">
                  <c:v>269.55850500007699</c:v>
                </c:pt>
                <c:pt idx="81139">
                  <c:v>269.55874099985499</c:v>
                </c:pt>
                <c:pt idx="81140">
                  <c:v>269.55975999999202</c:v>
                </c:pt>
                <c:pt idx="81141">
                  <c:v>269.560510999781</c:v>
                </c:pt>
                <c:pt idx="81142">
                  <c:v>269.574371000089</c:v>
                </c:pt>
                <c:pt idx="81143">
                  <c:v>269.59148300011202</c:v>
                </c:pt>
                <c:pt idx="81144">
                  <c:v>269.61797900003097</c:v>
                </c:pt>
                <c:pt idx="81145">
                  <c:v>269.61908200019002</c:v>
                </c:pt>
                <c:pt idx="81146">
                  <c:v>269.62102300012702</c:v>
                </c:pt>
                <c:pt idx="81147">
                  <c:v>269.62104799986201</c:v>
                </c:pt>
                <c:pt idx="81148">
                  <c:v>269.62157500020101</c:v>
                </c:pt>
                <c:pt idx="81149">
                  <c:v>269.62173999982002</c:v>
                </c:pt>
                <c:pt idx="81150">
                  <c:v>269.62251099985201</c:v>
                </c:pt>
                <c:pt idx="81151">
                  <c:v>269.62303600021102</c:v>
                </c:pt>
                <c:pt idx="81152">
                  <c:v>269.623534999936</c:v>
                </c:pt>
                <c:pt idx="81153">
                  <c:v>269.62436199983102</c:v>
                </c:pt>
                <c:pt idx="81154">
                  <c:v>269.62558900004296</c:v>
                </c:pt>
                <c:pt idx="81155">
                  <c:v>269.632155000181</c:v>
                </c:pt>
                <c:pt idx="81156">
                  <c:v>269.63285600004298</c:v>
                </c:pt>
                <c:pt idx="81157">
                  <c:v>269.63418100012797</c:v>
                </c:pt>
                <c:pt idx="81158">
                  <c:v>269.63515099987399</c:v>
                </c:pt>
                <c:pt idx="81159">
                  <c:v>269.64528899998101</c:v>
                </c:pt>
                <c:pt idx="81160">
                  <c:v>269.647800999791</c:v>
                </c:pt>
                <c:pt idx="81161">
                  <c:v>269.658188999983</c:v>
                </c:pt>
                <c:pt idx="81162">
                  <c:v>269.65882100011999</c:v>
                </c:pt>
                <c:pt idx="81163">
                  <c:v>269.65999000003598</c:v>
                </c:pt>
                <c:pt idx="81164">
                  <c:v>269.66120199995203</c:v>
                </c:pt>
                <c:pt idx="81165">
                  <c:v>269.66172399988801</c:v>
                </c:pt>
                <c:pt idx="81166">
                  <c:v>269.66232699987796</c:v>
                </c:pt>
                <c:pt idx="81167">
                  <c:v>269.66339799991999</c:v>
                </c:pt>
                <c:pt idx="81168">
                  <c:v>269.66452699980402</c:v>
                </c:pt>
                <c:pt idx="81169">
                  <c:v>269.66459899995203</c:v>
                </c:pt>
                <c:pt idx="81170">
                  <c:v>269.66636999986798</c:v>
                </c:pt>
                <c:pt idx="81171">
                  <c:v>269.67507400013295</c:v>
                </c:pt>
                <c:pt idx="81172">
                  <c:v>269.70014100015698</c:v>
                </c:pt>
                <c:pt idx="81173">
                  <c:v>269.73011100017101</c:v>
                </c:pt>
                <c:pt idx="81174">
                  <c:v>269.73049500020301</c:v>
                </c:pt>
                <c:pt idx="81175">
                  <c:v>269.73143599980096</c:v>
                </c:pt>
                <c:pt idx="81176">
                  <c:v>269.73165099980099</c:v>
                </c:pt>
                <c:pt idx="81177">
                  <c:v>269.73214700001301</c:v>
                </c:pt>
                <c:pt idx="81178">
                  <c:v>269.73230600015</c:v>
                </c:pt>
                <c:pt idx="81179">
                  <c:v>269.732466999812</c:v>
                </c:pt>
                <c:pt idx="81180">
                  <c:v>269.73268700021396</c:v>
                </c:pt>
                <c:pt idx="81181">
                  <c:v>269.73339400001299</c:v>
                </c:pt>
                <c:pt idx="81182">
                  <c:v>269.73409099991801</c:v>
                </c:pt>
                <c:pt idx="81183">
                  <c:v>269.73425799997096</c:v>
                </c:pt>
                <c:pt idx="81184">
                  <c:v>269.73474099986498</c:v>
                </c:pt>
                <c:pt idx="81185">
                  <c:v>269.73561000022499</c:v>
                </c:pt>
                <c:pt idx="81186">
                  <c:v>269.73569700021397</c:v>
                </c:pt>
                <c:pt idx="81187">
                  <c:v>269.735742000193</c:v>
                </c:pt>
                <c:pt idx="81188">
                  <c:v>269.73600700011895</c:v>
                </c:pt>
                <c:pt idx="81189">
                  <c:v>269.73684499989702</c:v>
                </c:pt>
                <c:pt idx="81190">
                  <c:v>269.737432000056</c:v>
                </c:pt>
                <c:pt idx="81191">
                  <c:v>269.73762799980199</c:v>
                </c:pt>
                <c:pt idx="81192">
                  <c:v>269.73784199981304</c:v>
                </c:pt>
                <c:pt idx="81193">
                  <c:v>269.73864100000299</c:v>
                </c:pt>
                <c:pt idx="81194">
                  <c:v>269.73889500004498</c:v>
                </c:pt>
                <c:pt idx="81195">
                  <c:v>269.739072999982</c:v>
                </c:pt>
                <c:pt idx="81196">
                  <c:v>269.73947199985497</c:v>
                </c:pt>
                <c:pt idx="81197">
                  <c:v>269.74016800022503</c:v>
                </c:pt>
                <c:pt idx="81198">
                  <c:v>269.74023899992903</c:v>
                </c:pt>
                <c:pt idx="81199">
                  <c:v>269.74030900009797</c:v>
                </c:pt>
                <c:pt idx="81200">
                  <c:v>269.740372999876</c:v>
                </c:pt>
                <c:pt idx="81201">
                  <c:v>269.74043900008797</c:v>
                </c:pt>
                <c:pt idx="81202">
                  <c:v>269.74050499984503</c:v>
                </c:pt>
                <c:pt idx="81203">
                  <c:v>269.74056600010903</c:v>
                </c:pt>
                <c:pt idx="81204">
                  <c:v>269.74115900020405</c:v>
                </c:pt>
                <c:pt idx="81205">
                  <c:v>269.741808000162</c:v>
                </c:pt>
                <c:pt idx="81206">
                  <c:v>269.74210700018301</c:v>
                </c:pt>
                <c:pt idx="81207">
                  <c:v>269.74242899996102</c:v>
                </c:pt>
                <c:pt idx="81208">
                  <c:v>269.74275400016199</c:v>
                </c:pt>
                <c:pt idx="81209">
                  <c:v>269.74315999996099</c:v>
                </c:pt>
                <c:pt idx="81210">
                  <c:v>269.74354300000397</c:v>
                </c:pt>
                <c:pt idx="81211">
                  <c:v>269.760748999942</c:v>
                </c:pt>
                <c:pt idx="81212">
                  <c:v>269.76137200017502</c:v>
                </c:pt>
                <c:pt idx="81213">
                  <c:v>269.76260499986796</c:v>
                </c:pt>
                <c:pt idx="81214">
                  <c:v>269.76334600021795</c:v>
                </c:pt>
                <c:pt idx="81215">
                  <c:v>269.76479899985804</c:v>
                </c:pt>
                <c:pt idx="81216">
                  <c:v>269.765519999964</c:v>
                </c:pt>
                <c:pt idx="81217">
                  <c:v>269.76677799984799</c:v>
                </c:pt>
                <c:pt idx="81218">
                  <c:v>269.76696200017602</c:v>
                </c:pt>
                <c:pt idx="81219">
                  <c:v>269.767233000038</c:v>
                </c:pt>
                <c:pt idx="81220">
                  <c:v>269.76766699999598</c:v>
                </c:pt>
                <c:pt idx="81221">
                  <c:v>269.76786100021798</c:v>
                </c:pt>
                <c:pt idx="81222">
                  <c:v>269.76893500022902</c:v>
                </c:pt>
                <c:pt idx="81223">
                  <c:v>269.76974699982702</c:v>
                </c:pt>
                <c:pt idx="81224">
                  <c:v>269.77858200007097</c:v>
                </c:pt>
                <c:pt idx="81225">
                  <c:v>269.79375000018899</c:v>
                </c:pt>
                <c:pt idx="81226">
                  <c:v>269.79600300000999</c:v>
                </c:pt>
                <c:pt idx="81227">
                  <c:v>269.808580999779</c:v>
                </c:pt>
                <c:pt idx="81228">
                  <c:v>269.82611099992903</c:v>
                </c:pt>
                <c:pt idx="81229">
                  <c:v>269.838573000015</c:v>
                </c:pt>
                <c:pt idx="81230">
                  <c:v>269.84079000021603</c:v>
                </c:pt>
                <c:pt idx="81231">
                  <c:v>269.84150899988799</c:v>
                </c:pt>
                <c:pt idx="81232">
                  <c:v>269.84265300006803</c:v>
                </c:pt>
                <c:pt idx="81233">
                  <c:v>269.84356499997301</c:v>
                </c:pt>
                <c:pt idx="81234">
                  <c:v>269.855572999858</c:v>
                </c:pt>
                <c:pt idx="81235">
                  <c:v>269.85631400020702</c:v>
                </c:pt>
                <c:pt idx="81236">
                  <c:v>269.85755499981599</c:v>
                </c:pt>
                <c:pt idx="81237">
                  <c:v>269.85755599980598</c:v>
                </c:pt>
                <c:pt idx="81238">
                  <c:v>269.85826100008103</c:v>
                </c:pt>
                <c:pt idx="81239">
                  <c:v>269.85856400006003</c:v>
                </c:pt>
                <c:pt idx="81240">
                  <c:v>269.85964400000699</c:v>
                </c:pt>
                <c:pt idx="81241">
                  <c:v>269.859656999869</c:v>
                </c:pt>
                <c:pt idx="81242">
                  <c:v>269.86068899986998</c:v>
                </c:pt>
                <c:pt idx="81243">
                  <c:v>269.86109700010201</c:v>
                </c:pt>
                <c:pt idx="81244">
                  <c:v>269.86169200017599</c:v>
                </c:pt>
                <c:pt idx="81245">
                  <c:v>269.862706999902</c:v>
                </c:pt>
                <c:pt idx="81246">
                  <c:v>269.86346800003901</c:v>
                </c:pt>
                <c:pt idx="81247">
                  <c:v>269.86741000018799</c:v>
                </c:pt>
                <c:pt idx="81248">
                  <c:v>269.86959899977501</c:v>
                </c:pt>
                <c:pt idx="81249">
                  <c:v>269.87959600000897</c:v>
                </c:pt>
                <c:pt idx="81250">
                  <c:v>269.88015400002001</c:v>
                </c:pt>
                <c:pt idx="81251">
                  <c:v>269.88120399983001</c:v>
                </c:pt>
                <c:pt idx="81252">
                  <c:v>269.88181600017901</c:v>
                </c:pt>
                <c:pt idx="81253">
                  <c:v>269.88205899988299</c:v>
                </c:pt>
                <c:pt idx="81254">
                  <c:v>269.88521500015798</c:v>
                </c:pt>
                <c:pt idx="81255">
                  <c:v>269.88582600006299</c:v>
                </c:pt>
                <c:pt idx="81256">
                  <c:v>269.88714900016896</c:v>
                </c:pt>
                <c:pt idx="81257">
                  <c:v>269.887966000169</c:v>
                </c:pt>
                <c:pt idx="81258">
                  <c:v>269.89511500005301</c:v>
                </c:pt>
                <c:pt idx="81259">
                  <c:v>269.89552399982102</c:v>
                </c:pt>
                <c:pt idx="81260">
                  <c:v>269.89639300018001</c:v>
                </c:pt>
                <c:pt idx="81261">
                  <c:v>269.89700100011703</c:v>
                </c:pt>
                <c:pt idx="81262">
                  <c:v>269.901817000118</c:v>
                </c:pt>
                <c:pt idx="81263">
                  <c:v>269.90226999987499</c:v>
                </c:pt>
                <c:pt idx="81264">
                  <c:v>269.90310600012799</c:v>
                </c:pt>
                <c:pt idx="81265">
                  <c:v>269.90327800012795</c:v>
                </c:pt>
                <c:pt idx="81266">
                  <c:v>269.90482800010699</c:v>
                </c:pt>
                <c:pt idx="81267">
                  <c:v>269.90503500019196</c:v>
                </c:pt>
                <c:pt idx="81268">
                  <c:v>269.90565999994897</c:v>
                </c:pt>
                <c:pt idx="81269">
                  <c:v>269.90583999986399</c:v>
                </c:pt>
                <c:pt idx="81270">
                  <c:v>269.90707200002299</c:v>
                </c:pt>
                <c:pt idx="81271">
                  <c:v>269.907277000129</c:v>
                </c:pt>
                <c:pt idx="81272">
                  <c:v>269.90791600019196</c:v>
                </c:pt>
                <c:pt idx="81273">
                  <c:v>269.90801100009696</c:v>
                </c:pt>
                <c:pt idx="81274">
                  <c:v>269.90807699985402</c:v>
                </c:pt>
                <c:pt idx="81275">
                  <c:v>269.908148000013</c:v>
                </c:pt>
                <c:pt idx="81276">
                  <c:v>269.90821600020303</c:v>
                </c:pt>
                <c:pt idx="81277">
                  <c:v>269.90827800000204</c:v>
                </c:pt>
                <c:pt idx="81278">
                  <c:v>269.90948599996</c:v>
                </c:pt>
                <c:pt idx="81279">
                  <c:v>269.90990500007598</c:v>
                </c:pt>
                <c:pt idx="81280">
                  <c:v>269.91034499997096</c:v>
                </c:pt>
                <c:pt idx="81281">
                  <c:v>269.91054500012899</c:v>
                </c:pt>
                <c:pt idx="81282">
                  <c:v>269.910644999981</c:v>
                </c:pt>
                <c:pt idx="81283">
                  <c:v>269.91105500019302</c:v>
                </c:pt>
                <c:pt idx="81284">
                  <c:v>269.91706999979198</c:v>
                </c:pt>
                <c:pt idx="81285">
                  <c:v>269.92347399982401</c:v>
                </c:pt>
                <c:pt idx="81286">
                  <c:v>269.924747000004</c:v>
                </c:pt>
                <c:pt idx="81287">
                  <c:v>269.92543699998299</c:v>
                </c:pt>
                <c:pt idx="81288">
                  <c:v>269.92664799990899</c:v>
                </c:pt>
                <c:pt idx="81289">
                  <c:v>269.92753700005699</c:v>
                </c:pt>
                <c:pt idx="81290">
                  <c:v>269.930915999793</c:v>
                </c:pt>
                <c:pt idx="81291">
                  <c:v>269.93146399991002</c:v>
                </c:pt>
                <c:pt idx="81292">
                  <c:v>269.93268800015301</c:v>
                </c:pt>
                <c:pt idx="81293">
                  <c:v>269.93350500015299</c:v>
                </c:pt>
                <c:pt idx="81294">
                  <c:v>269.93768500005899</c:v>
                </c:pt>
                <c:pt idx="81295">
                  <c:v>269.93825299996297</c:v>
                </c:pt>
                <c:pt idx="81296">
                  <c:v>269.93922600013298</c:v>
                </c:pt>
                <c:pt idx="81297">
                  <c:v>269.93993999985804</c:v>
                </c:pt>
                <c:pt idx="81298">
                  <c:v>269.95666499988101</c:v>
                </c:pt>
                <c:pt idx="81299">
                  <c:v>269.95707400010298</c:v>
                </c:pt>
                <c:pt idx="81300">
                  <c:v>269.95784600012399</c:v>
                </c:pt>
                <c:pt idx="81301">
                  <c:v>269.958351999775</c:v>
                </c:pt>
                <c:pt idx="81302">
                  <c:v>269.95947700015597</c:v>
                </c:pt>
                <c:pt idx="81303">
                  <c:v>269.962401000157</c:v>
                </c:pt>
                <c:pt idx="81304">
                  <c:v>269.96549200020996</c:v>
                </c:pt>
                <c:pt idx="81305">
                  <c:v>269.96867400021</c:v>
                </c:pt>
                <c:pt idx="81306">
                  <c:v>269.99894900018199</c:v>
                </c:pt>
                <c:pt idx="81307">
                  <c:v>270.002315000056</c:v>
                </c:pt>
                <c:pt idx="81308">
                  <c:v>270.00817599991899</c:v>
                </c:pt>
                <c:pt idx="81309">
                  <c:v>270.00823900016201</c:v>
                </c:pt>
                <c:pt idx="81310">
                  <c:v>270.00866099979197</c:v>
                </c:pt>
                <c:pt idx="81311">
                  <c:v>270.00931800012</c:v>
                </c:pt>
                <c:pt idx="81312">
                  <c:v>270.00984999995103</c:v>
                </c:pt>
                <c:pt idx="81313">
                  <c:v>270.03230299987899</c:v>
                </c:pt>
                <c:pt idx="81314">
                  <c:v>270.03764399978502</c:v>
                </c:pt>
                <c:pt idx="81315">
                  <c:v>270.03819699984803</c:v>
                </c:pt>
                <c:pt idx="81316">
                  <c:v>270.03920600009201</c:v>
                </c:pt>
                <c:pt idx="81317">
                  <c:v>270.04002100011303</c:v>
                </c:pt>
                <c:pt idx="81318">
                  <c:v>270.04347999991296</c:v>
                </c:pt>
                <c:pt idx="81319">
                  <c:v>270.04542499980698</c:v>
                </c:pt>
                <c:pt idx="81320">
                  <c:v>270.05026999995601</c:v>
                </c:pt>
                <c:pt idx="81321">
                  <c:v>270.05095999993495</c:v>
                </c:pt>
                <c:pt idx="81322">
                  <c:v>270.05231700013604</c:v>
                </c:pt>
                <c:pt idx="81323">
                  <c:v>270.05327300003</c:v>
                </c:pt>
                <c:pt idx="81324">
                  <c:v>270.05396599997698</c:v>
                </c:pt>
                <c:pt idx="81325">
                  <c:v>270.05772199981897</c:v>
                </c:pt>
                <c:pt idx="81326">
                  <c:v>270.06516099981997</c:v>
                </c:pt>
                <c:pt idx="81327">
                  <c:v>270.065818000148</c:v>
                </c:pt>
                <c:pt idx="81328">
                  <c:v>270.06696099988403</c:v>
                </c:pt>
                <c:pt idx="81329">
                  <c:v>270.06769099989401</c:v>
                </c:pt>
                <c:pt idx="81330">
                  <c:v>270.07466099985299</c:v>
                </c:pt>
                <c:pt idx="81331">
                  <c:v>270.07512699992697</c:v>
                </c:pt>
                <c:pt idx="81332">
                  <c:v>270.07604099981097</c:v>
                </c:pt>
                <c:pt idx="81333">
                  <c:v>270.07659899982099</c:v>
                </c:pt>
                <c:pt idx="81334">
                  <c:v>270.08043800015002</c:v>
                </c:pt>
                <c:pt idx="81335">
                  <c:v>270.08862100001301</c:v>
                </c:pt>
                <c:pt idx="81336">
                  <c:v>270.08926799999199</c:v>
                </c:pt>
                <c:pt idx="81337">
                  <c:v>270.09050500009801</c:v>
                </c:pt>
                <c:pt idx="81338">
                  <c:v>270.09137499999201</c:v>
                </c:pt>
                <c:pt idx="81339">
                  <c:v>270.09576799991902</c:v>
                </c:pt>
                <c:pt idx="81340">
                  <c:v>270.10274499980301</c:v>
                </c:pt>
                <c:pt idx="81341">
                  <c:v>270.12551200004901</c:v>
                </c:pt>
                <c:pt idx="81342">
                  <c:v>270.13143300018697</c:v>
                </c:pt>
                <c:pt idx="81343">
                  <c:v>270.13812999984998</c:v>
                </c:pt>
                <c:pt idx="81344">
                  <c:v>270.13820199999799</c:v>
                </c:pt>
                <c:pt idx="81345">
                  <c:v>270.13869700022002</c:v>
                </c:pt>
                <c:pt idx="81346">
                  <c:v>270.139455999924</c:v>
                </c:pt>
                <c:pt idx="81347">
                  <c:v>270.14008000014599</c:v>
                </c:pt>
                <c:pt idx="81348">
                  <c:v>270.14297300001903</c:v>
                </c:pt>
                <c:pt idx="81349">
                  <c:v>270.14363499984</c:v>
                </c:pt>
                <c:pt idx="81350">
                  <c:v>270.16541600005399</c:v>
                </c:pt>
                <c:pt idx="81351">
                  <c:v>270.16601500008602</c:v>
                </c:pt>
                <c:pt idx="81352">
                  <c:v>270.16697099997998</c:v>
                </c:pt>
                <c:pt idx="81353">
                  <c:v>270.16814999978999</c:v>
                </c:pt>
                <c:pt idx="81354">
                  <c:v>270.17558099987502</c:v>
                </c:pt>
                <c:pt idx="81355">
                  <c:v>270.18905700015199</c:v>
                </c:pt>
                <c:pt idx="81356">
                  <c:v>270.189697000205</c:v>
                </c:pt>
                <c:pt idx="81357">
                  <c:v>270.190938999803</c:v>
                </c:pt>
                <c:pt idx="81358">
                  <c:v>270.19176300018398</c:v>
                </c:pt>
                <c:pt idx="81359">
                  <c:v>270.20459300001596</c:v>
                </c:pt>
                <c:pt idx="81360">
                  <c:v>270.20755600005901</c:v>
                </c:pt>
                <c:pt idx="81361">
                  <c:v>270.20805199981601</c:v>
                </c:pt>
                <c:pt idx="81362">
                  <c:v>270.20909900011202</c:v>
                </c:pt>
                <c:pt idx="81363">
                  <c:v>270.20976599987898</c:v>
                </c:pt>
                <c:pt idx="81364">
                  <c:v>270.222799999828</c:v>
                </c:pt>
                <c:pt idx="81365">
                  <c:v>270.22318199988104</c:v>
                </c:pt>
                <c:pt idx="81366">
                  <c:v>270.22383499979696</c:v>
                </c:pt>
                <c:pt idx="81367">
                  <c:v>270.22428500003997</c:v>
                </c:pt>
                <c:pt idx="81368">
                  <c:v>270.22551199979699</c:v>
                </c:pt>
                <c:pt idx="81369">
                  <c:v>270.22614799989202</c:v>
                </c:pt>
                <c:pt idx="81370">
                  <c:v>270.22741700011403</c:v>
                </c:pt>
                <c:pt idx="81371">
                  <c:v>270.22836400010402</c:v>
                </c:pt>
                <c:pt idx="81372">
                  <c:v>270.24131400003097</c:v>
                </c:pt>
                <c:pt idx="81373">
                  <c:v>270.24143600010501</c:v>
                </c:pt>
                <c:pt idx="81374">
                  <c:v>270.24202199982</c:v>
                </c:pt>
                <c:pt idx="81375">
                  <c:v>270.24320600003097</c:v>
                </c:pt>
                <c:pt idx="81376">
                  <c:v>270.24406400005302</c:v>
                </c:pt>
                <c:pt idx="81377">
                  <c:v>270.250820000001</c:v>
                </c:pt>
                <c:pt idx="81378">
                  <c:v>270.251389999884</c:v>
                </c:pt>
                <c:pt idx="81379">
                  <c:v>270.252476000223</c:v>
                </c:pt>
                <c:pt idx="81380">
                  <c:v>270.25319399990599</c:v>
                </c:pt>
                <c:pt idx="81381">
                  <c:v>270.26748400021398</c:v>
                </c:pt>
                <c:pt idx="81382">
                  <c:v>270.26822800007699</c:v>
                </c:pt>
                <c:pt idx="81383">
                  <c:v>270.26944499993903</c:v>
                </c:pt>
                <c:pt idx="81384">
                  <c:v>270.27079900017202</c:v>
                </c:pt>
                <c:pt idx="81385">
                  <c:v>270.27982900017298</c:v>
                </c:pt>
                <c:pt idx="81386">
                  <c:v>270.28928400022698</c:v>
                </c:pt>
                <c:pt idx="81387">
                  <c:v>270.30198400006998</c:v>
                </c:pt>
                <c:pt idx="81388">
                  <c:v>270.30244099978501</c:v>
                </c:pt>
                <c:pt idx="81389">
                  <c:v>270.311846999902</c:v>
                </c:pt>
                <c:pt idx="81390">
                  <c:v>270.32414899986099</c:v>
                </c:pt>
                <c:pt idx="81391">
                  <c:v>270.328338000126</c:v>
                </c:pt>
                <c:pt idx="81392">
                  <c:v>270.32898200013699</c:v>
                </c:pt>
                <c:pt idx="81393">
                  <c:v>270.33023800004202</c:v>
                </c:pt>
                <c:pt idx="81394">
                  <c:v>270.330279000063</c:v>
                </c:pt>
                <c:pt idx="81395">
                  <c:v>270.33083800006301</c:v>
                </c:pt>
                <c:pt idx="81396">
                  <c:v>270.331119999809</c:v>
                </c:pt>
                <c:pt idx="81397">
                  <c:v>270.33186700009503</c:v>
                </c:pt>
                <c:pt idx="81398">
                  <c:v>270.332746999883</c:v>
                </c:pt>
                <c:pt idx="81399">
                  <c:v>270.33898899981</c:v>
                </c:pt>
                <c:pt idx="81400">
                  <c:v>270.33933199982101</c:v>
                </c:pt>
                <c:pt idx="81401">
                  <c:v>270.33996199997995</c:v>
                </c:pt>
                <c:pt idx="81402">
                  <c:v>270.34050500014899</c:v>
                </c:pt>
                <c:pt idx="81403">
                  <c:v>270.34196000022297</c:v>
                </c:pt>
                <c:pt idx="81404">
                  <c:v>270.34259099991601</c:v>
                </c:pt>
                <c:pt idx="81405">
                  <c:v>270.34370799992701</c:v>
                </c:pt>
                <c:pt idx="81406">
                  <c:v>270.34455400007499</c:v>
                </c:pt>
                <c:pt idx="81407">
                  <c:v>270.345186000213</c:v>
                </c:pt>
                <c:pt idx="81408">
                  <c:v>270.346968000012</c:v>
                </c:pt>
                <c:pt idx="81409">
                  <c:v>270.34767900022399</c:v>
                </c:pt>
                <c:pt idx="81410">
                  <c:v>270.34898600004396</c:v>
                </c:pt>
                <c:pt idx="81411">
                  <c:v>270.34994599989597</c:v>
                </c:pt>
                <c:pt idx="81412">
                  <c:v>270.36836400020496</c:v>
                </c:pt>
                <c:pt idx="81413">
                  <c:v>270.369019000099</c:v>
                </c:pt>
                <c:pt idx="81414">
                  <c:v>270.370030999856</c:v>
                </c:pt>
                <c:pt idx="81415">
                  <c:v>270.37126899995201</c:v>
                </c:pt>
                <c:pt idx="81416">
                  <c:v>270.37230199994099</c:v>
                </c:pt>
                <c:pt idx="81417">
                  <c:v>270.37293800003602</c:v>
                </c:pt>
                <c:pt idx="81418">
                  <c:v>270.37411199989901</c:v>
                </c:pt>
                <c:pt idx="81419">
                  <c:v>270.37492199997303</c:v>
                </c:pt>
                <c:pt idx="81420">
                  <c:v>270.38256000014297</c:v>
                </c:pt>
                <c:pt idx="81421">
                  <c:v>270.38743799994302</c:v>
                </c:pt>
                <c:pt idx="81422">
                  <c:v>270.38779800022797</c:v>
                </c:pt>
                <c:pt idx="81423">
                  <c:v>270.38845700008</c:v>
                </c:pt>
                <c:pt idx="81424">
                  <c:v>270.38889999994302</c:v>
                </c:pt>
                <c:pt idx="81425">
                  <c:v>270.39604499987001</c:v>
                </c:pt>
                <c:pt idx="81426">
                  <c:v>270.39680600000696</c:v>
                </c:pt>
                <c:pt idx="81427">
                  <c:v>270.39738900020802</c:v>
                </c:pt>
                <c:pt idx="81428">
                  <c:v>270.397467999828</c:v>
                </c:pt>
                <c:pt idx="81429">
                  <c:v>270.39849799984904</c:v>
                </c:pt>
                <c:pt idx="81430">
                  <c:v>270.39977599997599</c:v>
                </c:pt>
                <c:pt idx="81431">
                  <c:v>270.403870999871</c:v>
                </c:pt>
                <c:pt idx="81432">
                  <c:v>270.40407399999799</c:v>
                </c:pt>
                <c:pt idx="81433">
                  <c:v>270.43448299991695</c:v>
                </c:pt>
                <c:pt idx="81434">
                  <c:v>270.43490000005403</c:v>
                </c:pt>
                <c:pt idx="81435">
                  <c:v>270.43566700012798</c:v>
                </c:pt>
                <c:pt idx="81436">
                  <c:v>270.43624499992802</c:v>
                </c:pt>
                <c:pt idx="81437">
                  <c:v>270.43970400018196</c:v>
                </c:pt>
                <c:pt idx="81438">
                  <c:v>270.44214899979102</c:v>
                </c:pt>
                <c:pt idx="81439">
                  <c:v>270.44586400006597</c:v>
                </c:pt>
                <c:pt idx="81440">
                  <c:v>270.44621300001302</c:v>
                </c:pt>
                <c:pt idx="81441">
                  <c:v>270.446512000035</c:v>
                </c:pt>
                <c:pt idx="81442">
                  <c:v>270.44687499983399</c:v>
                </c:pt>
                <c:pt idx="81443">
                  <c:v>270.44738299991798</c:v>
                </c:pt>
                <c:pt idx="81444">
                  <c:v>270.44764699985501</c:v>
                </c:pt>
                <c:pt idx="81445">
                  <c:v>270.44797899998201</c:v>
                </c:pt>
                <c:pt idx="81446">
                  <c:v>270.44831000011897</c:v>
                </c:pt>
                <c:pt idx="81447">
                  <c:v>270.44852900007703</c:v>
                </c:pt>
                <c:pt idx="81448">
                  <c:v>270.44888000000299</c:v>
                </c:pt>
                <c:pt idx="81449">
                  <c:v>270.44923399989699</c:v>
                </c:pt>
                <c:pt idx="81450">
                  <c:v>270.44958499982295</c:v>
                </c:pt>
                <c:pt idx="81451">
                  <c:v>270.45311099982399</c:v>
                </c:pt>
                <c:pt idx="81452">
                  <c:v>270.45371199983401</c:v>
                </c:pt>
                <c:pt idx="81453">
                  <c:v>270.45491599983501</c:v>
                </c:pt>
                <c:pt idx="81454">
                  <c:v>270.45591500018401</c:v>
                </c:pt>
                <c:pt idx="81455">
                  <c:v>270.45725200014198</c:v>
                </c:pt>
                <c:pt idx="81456">
                  <c:v>270.46090400017397</c:v>
                </c:pt>
                <c:pt idx="81457">
                  <c:v>270.461243000227</c:v>
                </c:pt>
                <c:pt idx="81458">
                  <c:v>270.46178199998303</c:v>
                </c:pt>
                <c:pt idx="81459">
                  <c:v>270.46218399982502</c:v>
                </c:pt>
                <c:pt idx="81460">
                  <c:v>270.47175699999497</c:v>
                </c:pt>
                <c:pt idx="81461">
                  <c:v>270.47863400002802</c:v>
                </c:pt>
                <c:pt idx="81462">
                  <c:v>270.479069999964</c:v>
                </c:pt>
                <c:pt idx="81463">
                  <c:v>270.47989599986897</c:v>
                </c:pt>
                <c:pt idx="81464">
                  <c:v>270.48103400011303</c:v>
                </c:pt>
                <c:pt idx="81465">
                  <c:v>270.49231099999798</c:v>
                </c:pt>
                <c:pt idx="81466">
                  <c:v>270.49275599983901</c:v>
                </c:pt>
                <c:pt idx="81467">
                  <c:v>270.49344299984995</c:v>
                </c:pt>
                <c:pt idx="81468">
                  <c:v>270.49407100002998</c:v>
                </c:pt>
                <c:pt idx="81469">
                  <c:v>270.50416400015803</c:v>
                </c:pt>
                <c:pt idx="81470">
                  <c:v>270.50628599999897</c:v>
                </c:pt>
                <c:pt idx="81471">
                  <c:v>270.51933399980004</c:v>
                </c:pt>
                <c:pt idx="81472">
                  <c:v>270.52621299981098</c:v>
                </c:pt>
                <c:pt idx="81473">
                  <c:v>270.53484999987603</c:v>
                </c:pt>
                <c:pt idx="81474">
                  <c:v>270.53555700012998</c:v>
                </c:pt>
                <c:pt idx="81475">
                  <c:v>270.53694799997095</c:v>
                </c:pt>
                <c:pt idx="81476">
                  <c:v>270.537848999993</c:v>
                </c:pt>
                <c:pt idx="81477">
                  <c:v>270.55831899997401</c:v>
                </c:pt>
                <c:pt idx="81478">
                  <c:v>270.571683000071</c:v>
                </c:pt>
                <c:pt idx="81479">
                  <c:v>270.57229499996504</c:v>
                </c:pt>
                <c:pt idx="81480">
                  <c:v>270.57344400009202</c:v>
                </c:pt>
                <c:pt idx="81481">
                  <c:v>270.57370200009206</c:v>
                </c:pt>
                <c:pt idx="81482">
                  <c:v>270.57424399981699</c:v>
                </c:pt>
                <c:pt idx="81483">
                  <c:v>270.60108800014802</c:v>
                </c:pt>
                <c:pt idx="81484">
                  <c:v>270.60267800015902</c:v>
                </c:pt>
                <c:pt idx="81485">
                  <c:v>270.61285099989601</c:v>
                </c:pt>
                <c:pt idx="81486">
                  <c:v>270.61347600010697</c:v>
                </c:pt>
                <c:pt idx="81487">
                  <c:v>270.61475299979003</c:v>
                </c:pt>
                <c:pt idx="81488">
                  <c:v>270.615529000224</c:v>
                </c:pt>
                <c:pt idx="81489">
                  <c:v>270.62422100016101</c:v>
                </c:pt>
                <c:pt idx="81490">
                  <c:v>270.64046499981396</c:v>
                </c:pt>
                <c:pt idx="81491">
                  <c:v>270.65247300015403</c:v>
                </c:pt>
                <c:pt idx="81492">
                  <c:v>270.65318199993197</c:v>
                </c:pt>
                <c:pt idx="81493">
                  <c:v>270.65443099991103</c:v>
                </c:pt>
                <c:pt idx="81494">
                  <c:v>270.65532000005902</c:v>
                </c:pt>
                <c:pt idx="81495">
                  <c:v>270.66294799988003</c:v>
                </c:pt>
                <c:pt idx="81496">
                  <c:v>270.68841500022205</c:v>
                </c:pt>
                <c:pt idx="81497">
                  <c:v>270.68904899988399</c:v>
                </c:pt>
                <c:pt idx="81498">
                  <c:v>270.69024399997903</c:v>
                </c:pt>
                <c:pt idx="81499">
                  <c:v>270.69103399980997</c:v>
                </c:pt>
                <c:pt idx="81500">
                  <c:v>270.692482999947</c:v>
                </c:pt>
                <c:pt idx="81501">
                  <c:v>270.693113000106</c:v>
                </c:pt>
                <c:pt idx="81502">
                  <c:v>270.69425999980001</c:v>
                </c:pt>
                <c:pt idx="81503">
                  <c:v>270.69513800006399</c:v>
                </c:pt>
                <c:pt idx="81504">
                  <c:v>270.69815300001198</c:v>
                </c:pt>
                <c:pt idx="81505">
                  <c:v>270.69876499990602</c:v>
                </c:pt>
                <c:pt idx="81506">
                  <c:v>270.699930999853</c:v>
                </c:pt>
                <c:pt idx="81507">
                  <c:v>270.70068300008603</c:v>
                </c:pt>
                <c:pt idx="81508">
                  <c:v>270.71076199990699</c:v>
                </c:pt>
                <c:pt idx="81509">
                  <c:v>270.71138500014001</c:v>
                </c:pt>
                <c:pt idx="81510">
                  <c:v>270.71261899982295</c:v>
                </c:pt>
                <c:pt idx="81511">
                  <c:v>270.71352099983397</c:v>
                </c:pt>
                <c:pt idx="81512">
                  <c:v>270.71973400006698</c:v>
                </c:pt>
                <c:pt idx="81513">
                  <c:v>270.72823600019501</c:v>
                </c:pt>
                <c:pt idx="81514">
                  <c:v>270.72871900008897</c:v>
                </c:pt>
                <c:pt idx="81515">
                  <c:v>270.72937899993099</c:v>
                </c:pt>
                <c:pt idx="81516">
                  <c:v>270.73025299978298</c:v>
                </c:pt>
                <c:pt idx="81517">
                  <c:v>270.73453899993098</c:v>
                </c:pt>
                <c:pt idx="81518">
                  <c:v>270.735286000217</c:v>
                </c:pt>
                <c:pt idx="81519">
                  <c:v>270.73663300006905</c:v>
                </c:pt>
                <c:pt idx="81520">
                  <c:v>270.73763999987898</c:v>
                </c:pt>
                <c:pt idx="81521">
                  <c:v>270.743855000091</c:v>
                </c:pt>
                <c:pt idx="81522">
                  <c:v>270.74843299988004</c:v>
                </c:pt>
                <c:pt idx="81523">
                  <c:v>270.74914700006002</c:v>
                </c:pt>
                <c:pt idx="81524">
                  <c:v>270.75037699978503</c:v>
                </c:pt>
                <c:pt idx="81525">
                  <c:v>270.75143899992298</c:v>
                </c:pt>
                <c:pt idx="81526">
                  <c:v>270.75247299990201</c:v>
                </c:pt>
                <c:pt idx="81527">
                  <c:v>270.75546400010302</c:v>
                </c:pt>
                <c:pt idx="81528">
                  <c:v>270.75605099980697</c:v>
                </c:pt>
                <c:pt idx="81529">
                  <c:v>270.75618700018799</c:v>
                </c:pt>
                <c:pt idx="81530">
                  <c:v>270.75684200008203</c:v>
                </c:pt>
                <c:pt idx="81531">
                  <c:v>270.75709900009298</c:v>
                </c:pt>
                <c:pt idx="81532">
                  <c:v>270.75812400016702</c:v>
                </c:pt>
                <c:pt idx="81533">
                  <c:v>270.75834300012497</c:v>
                </c:pt>
                <c:pt idx="81534">
                  <c:v>270.75902500018799</c:v>
                </c:pt>
                <c:pt idx="81535">
                  <c:v>270.77964499994704</c:v>
                </c:pt>
                <c:pt idx="81536">
                  <c:v>270.78253099989496</c:v>
                </c:pt>
                <c:pt idx="81537">
                  <c:v>270.78304799988399</c:v>
                </c:pt>
                <c:pt idx="81538">
                  <c:v>270.78383600019095</c:v>
                </c:pt>
                <c:pt idx="81539">
                  <c:v>270.78444000016998</c:v>
                </c:pt>
                <c:pt idx="81540">
                  <c:v>270.791151000139</c:v>
                </c:pt>
                <c:pt idx="81541">
                  <c:v>270.79574199979101</c:v>
                </c:pt>
                <c:pt idx="81542">
                  <c:v>270.79616799983296</c:v>
                </c:pt>
                <c:pt idx="81543">
                  <c:v>270.79698799980099</c:v>
                </c:pt>
                <c:pt idx="81544">
                  <c:v>270.797606000087</c:v>
                </c:pt>
                <c:pt idx="81545">
                  <c:v>270.802172000003</c:v>
                </c:pt>
                <c:pt idx="81546">
                  <c:v>270.81720300020601</c:v>
                </c:pt>
                <c:pt idx="81547">
                  <c:v>270.81784499978301</c:v>
                </c:pt>
                <c:pt idx="81548">
                  <c:v>270.81925999982502</c:v>
                </c:pt>
                <c:pt idx="81549">
                  <c:v>270.82015999985703</c:v>
                </c:pt>
                <c:pt idx="81550">
                  <c:v>270.82837699981599</c:v>
                </c:pt>
                <c:pt idx="81551">
                  <c:v>270.84053099997595</c:v>
                </c:pt>
                <c:pt idx="81552">
                  <c:v>270.84111300018697</c:v>
                </c:pt>
                <c:pt idx="81553">
                  <c:v>270.84234599988105</c:v>
                </c:pt>
                <c:pt idx="81554">
                  <c:v>270.843275000061</c:v>
                </c:pt>
                <c:pt idx="81555">
                  <c:v>270.85950099990396</c:v>
                </c:pt>
                <c:pt idx="81556">
                  <c:v>270.85962999990397</c:v>
                </c:pt>
                <c:pt idx="81557">
                  <c:v>270.86783499999001</c:v>
                </c:pt>
                <c:pt idx="81558">
                  <c:v>270.868486999916</c:v>
                </c:pt>
                <c:pt idx="81559">
                  <c:v>270.86904199995797</c:v>
                </c:pt>
                <c:pt idx="81560">
                  <c:v>270.87014600010599</c:v>
                </c:pt>
                <c:pt idx="81561">
                  <c:v>270.87082500020097</c:v>
                </c:pt>
                <c:pt idx="81562">
                  <c:v>270.87396900014903</c:v>
                </c:pt>
                <c:pt idx="81563">
                  <c:v>270.87460599977896</c:v>
                </c:pt>
                <c:pt idx="81564">
                  <c:v>270.87572099981099</c:v>
                </c:pt>
                <c:pt idx="81565">
                  <c:v>270.87649699978999</c:v>
                </c:pt>
                <c:pt idx="81566">
                  <c:v>270.87874600010701</c:v>
                </c:pt>
                <c:pt idx="81567">
                  <c:v>270.889454000098</c:v>
                </c:pt>
                <c:pt idx="81568">
                  <c:v>270.89768799987695</c:v>
                </c:pt>
                <c:pt idx="81569">
                  <c:v>270.89818300009898</c:v>
                </c:pt>
                <c:pt idx="81570">
                  <c:v>270.89909899996195</c:v>
                </c:pt>
                <c:pt idx="81571">
                  <c:v>270.89983299993003</c:v>
                </c:pt>
                <c:pt idx="81572">
                  <c:v>270.91077700015302</c:v>
                </c:pt>
                <c:pt idx="81573">
                  <c:v>270.91138900004796</c:v>
                </c:pt>
                <c:pt idx="81574">
                  <c:v>270.91147200007896</c:v>
                </c:pt>
                <c:pt idx="81575">
                  <c:v>270.91273599990001</c:v>
                </c:pt>
                <c:pt idx="81576">
                  <c:v>270.91331000019596</c:v>
                </c:pt>
                <c:pt idx="81577">
                  <c:v>270.91366700005801</c:v>
                </c:pt>
                <c:pt idx="81578">
                  <c:v>270.91709900014297</c:v>
                </c:pt>
                <c:pt idx="81579">
                  <c:v>270.94370499980801</c:v>
                </c:pt>
                <c:pt idx="81580">
                  <c:v>270.94534199977704</c:v>
                </c:pt>
                <c:pt idx="81581">
                  <c:v>270.945916000073</c:v>
                </c:pt>
                <c:pt idx="81582">
                  <c:v>270.94678999992504</c:v>
                </c:pt>
                <c:pt idx="81583">
                  <c:v>270.94758800012602</c:v>
                </c:pt>
                <c:pt idx="81584">
                  <c:v>270.96623299985299</c:v>
                </c:pt>
                <c:pt idx="81585">
                  <c:v>270.97031499988503</c:v>
                </c:pt>
                <c:pt idx="81586">
                  <c:v>270.97090200004396</c:v>
                </c:pt>
                <c:pt idx="81587">
                  <c:v>270.97192600012897</c:v>
                </c:pt>
                <c:pt idx="81588">
                  <c:v>270.97260299979001</c:v>
                </c:pt>
                <c:pt idx="81589">
                  <c:v>270.97300700006599</c:v>
                </c:pt>
                <c:pt idx="81590">
                  <c:v>270.97371299987503</c:v>
                </c:pt>
                <c:pt idx="81591">
                  <c:v>270.97505499978001</c:v>
                </c:pt>
                <c:pt idx="81592">
                  <c:v>270.97605800008705</c:v>
                </c:pt>
                <c:pt idx="81593">
                  <c:v>270.99043599992001</c:v>
                </c:pt>
                <c:pt idx="81594">
                  <c:v>270.995833000142</c:v>
                </c:pt>
                <c:pt idx="81595">
                  <c:v>270.99643200017397</c:v>
                </c:pt>
                <c:pt idx="81596">
                  <c:v>270.997625999825</c:v>
                </c:pt>
                <c:pt idx="81597">
                  <c:v>270.99835499984596</c:v>
                </c:pt>
                <c:pt idx="81598">
                  <c:v>271.00556599998498</c:v>
                </c:pt>
                <c:pt idx="81599">
                  <c:v>271.00624600006995</c:v>
                </c:pt>
                <c:pt idx="81600">
                  <c:v>271.00761300016501</c:v>
                </c:pt>
                <c:pt idx="81601">
                  <c:v>271.008537999932</c:v>
                </c:pt>
                <c:pt idx="81602">
                  <c:v>271.01006300017599</c:v>
                </c:pt>
                <c:pt idx="81603">
                  <c:v>271.01010300020698</c:v>
                </c:pt>
                <c:pt idx="81604">
                  <c:v>271.01063200006996</c:v>
                </c:pt>
                <c:pt idx="81605">
                  <c:v>271.01063500003801</c:v>
                </c:pt>
                <c:pt idx="81606">
                  <c:v>271.01173900018603</c:v>
                </c:pt>
                <c:pt idx="81607">
                  <c:v>271.011752000049</c:v>
                </c:pt>
                <c:pt idx="81608">
                  <c:v>271.01256000014399</c:v>
                </c:pt>
                <c:pt idx="81609">
                  <c:v>271.01256400010197</c:v>
                </c:pt>
                <c:pt idx="81610">
                  <c:v>271.01598499984902</c:v>
                </c:pt>
                <c:pt idx="81611">
                  <c:v>271.01666899989101</c:v>
                </c:pt>
                <c:pt idx="81612">
                  <c:v>271.01739899990201</c:v>
                </c:pt>
                <c:pt idx="81613">
                  <c:v>271.01781500005001</c:v>
                </c:pt>
                <c:pt idx="81614">
                  <c:v>271.01795299995501</c:v>
                </c:pt>
                <c:pt idx="81615">
                  <c:v>271.018636999997</c:v>
                </c:pt>
                <c:pt idx="81616">
                  <c:v>271.01886499985898</c:v>
                </c:pt>
                <c:pt idx="81617">
                  <c:v>271.01956800015597</c:v>
                </c:pt>
                <c:pt idx="81618">
                  <c:v>271.02343200022</c:v>
                </c:pt>
                <c:pt idx="81619">
                  <c:v>271.032052000009</c:v>
                </c:pt>
                <c:pt idx="81620">
                  <c:v>271.03261199999901</c:v>
                </c:pt>
                <c:pt idx="81621">
                  <c:v>271.03320500009397</c:v>
                </c:pt>
                <c:pt idx="81622">
                  <c:v>271.03442099996698</c:v>
                </c:pt>
                <c:pt idx="81623">
                  <c:v>271.03530100020998</c:v>
                </c:pt>
                <c:pt idx="81624">
                  <c:v>271.03749099978796</c:v>
                </c:pt>
                <c:pt idx="81625">
                  <c:v>271.03803499994598</c:v>
                </c:pt>
                <c:pt idx="81626">
                  <c:v>271.03920499985099</c:v>
                </c:pt>
                <c:pt idx="81627">
                  <c:v>271.0397740002</c:v>
                </c:pt>
                <c:pt idx="81628">
                  <c:v>271.03997499989401</c:v>
                </c:pt>
                <c:pt idx="81629">
                  <c:v>271.05723200020202</c:v>
                </c:pt>
                <c:pt idx="81630">
                  <c:v>271.05801000015998</c:v>
                </c:pt>
                <c:pt idx="81631">
                  <c:v>271.058448000076</c:v>
                </c:pt>
                <c:pt idx="81632">
                  <c:v>271.05872199990699</c:v>
                </c:pt>
                <c:pt idx="81633">
                  <c:v>271.05921500015</c:v>
                </c:pt>
                <c:pt idx="81634">
                  <c:v>271.059842999875</c:v>
                </c:pt>
                <c:pt idx="81635">
                  <c:v>271.068051999918</c:v>
                </c:pt>
                <c:pt idx="81636">
                  <c:v>271.069359000193</c:v>
                </c:pt>
                <c:pt idx="81637">
                  <c:v>271.07972100020498</c:v>
                </c:pt>
                <c:pt idx="81638">
                  <c:v>271.08435399986701</c:v>
                </c:pt>
                <c:pt idx="81639">
                  <c:v>271.09221999990001</c:v>
                </c:pt>
                <c:pt idx="81640">
                  <c:v>271.09290299995297</c:v>
                </c:pt>
                <c:pt idx="81641">
                  <c:v>271.09427799996399</c:v>
                </c:pt>
                <c:pt idx="81642">
                  <c:v>271.09520600015401</c:v>
                </c:pt>
                <c:pt idx="81643">
                  <c:v>271.09561399993197</c:v>
                </c:pt>
                <c:pt idx="81644">
                  <c:v>271.09627600020701</c:v>
                </c:pt>
                <c:pt idx="81645">
                  <c:v>271.09745699999598</c:v>
                </c:pt>
                <c:pt idx="81646">
                  <c:v>271.09835999999603</c:v>
                </c:pt>
                <c:pt idx="81647">
                  <c:v>271.10480700002802</c:v>
                </c:pt>
                <c:pt idx="81648">
                  <c:v>271.10592400003895</c:v>
                </c:pt>
                <c:pt idx="81649">
                  <c:v>271.13416700012704</c:v>
                </c:pt>
                <c:pt idx="81650">
                  <c:v>271.15245000004501</c:v>
                </c:pt>
                <c:pt idx="81651">
                  <c:v>271.15303399978001</c:v>
                </c:pt>
                <c:pt idx="81652">
                  <c:v>271.15414099989698</c:v>
                </c:pt>
                <c:pt idx="81653">
                  <c:v>271.154899000066</c:v>
                </c:pt>
                <c:pt idx="81654">
                  <c:v>271.16534800006701</c:v>
                </c:pt>
                <c:pt idx="81655">
                  <c:v>271.17632499994198</c:v>
                </c:pt>
                <c:pt idx="81656">
                  <c:v>271.17693199988901</c:v>
                </c:pt>
                <c:pt idx="81657">
                  <c:v>271.17812699998404</c:v>
                </c:pt>
                <c:pt idx="81658">
                  <c:v>271.17890299996299</c:v>
                </c:pt>
                <c:pt idx="81659">
                  <c:v>271.19352099998599</c:v>
                </c:pt>
                <c:pt idx="81660">
                  <c:v>271.19419500013402</c:v>
                </c:pt>
                <c:pt idx="81661">
                  <c:v>271.19422399982795</c:v>
                </c:pt>
                <c:pt idx="81662">
                  <c:v>271.19468299997595</c:v>
                </c:pt>
                <c:pt idx="81663">
                  <c:v>271.19538099987</c:v>
                </c:pt>
                <c:pt idx="81664">
                  <c:v>271.19546899984903</c:v>
                </c:pt>
                <c:pt idx="81665">
                  <c:v>271.19557300011303</c:v>
                </c:pt>
                <c:pt idx="81666">
                  <c:v>271.19609900000796</c:v>
                </c:pt>
                <c:pt idx="81667">
                  <c:v>271.19631000005</c:v>
                </c:pt>
                <c:pt idx="81668">
                  <c:v>271.19631499999701</c:v>
                </c:pt>
                <c:pt idx="81669">
                  <c:v>271.19709099997596</c:v>
                </c:pt>
                <c:pt idx="81670">
                  <c:v>271.19725500006098</c:v>
                </c:pt>
                <c:pt idx="81671">
                  <c:v>271.19803100003901</c:v>
                </c:pt>
                <c:pt idx="81672">
                  <c:v>271.204054000008</c:v>
                </c:pt>
                <c:pt idx="81673">
                  <c:v>271.21505500008396</c:v>
                </c:pt>
                <c:pt idx="81674">
                  <c:v>271.21546399985101</c:v>
                </c:pt>
                <c:pt idx="81675">
                  <c:v>271.21620400021101</c:v>
                </c:pt>
                <c:pt idx="81676">
                  <c:v>271.21673200008399</c:v>
                </c:pt>
                <c:pt idx="81677">
                  <c:v>271.22554700008499</c:v>
                </c:pt>
                <c:pt idx="81678">
                  <c:v>271.22612399989498</c:v>
                </c:pt>
                <c:pt idx="81679">
                  <c:v>271.22615400003201</c:v>
                </c:pt>
                <c:pt idx="81680">
                  <c:v>271.226162999937</c:v>
                </c:pt>
                <c:pt idx="81681">
                  <c:v>271.22673900021204</c:v>
                </c:pt>
                <c:pt idx="81682">
                  <c:v>271.22674800011703</c:v>
                </c:pt>
                <c:pt idx="81683">
                  <c:v>271.227398000064</c:v>
                </c:pt>
                <c:pt idx="81684">
                  <c:v>271.227833000011</c:v>
                </c:pt>
                <c:pt idx="81685">
                  <c:v>271.22784499988398</c:v>
                </c:pt>
                <c:pt idx="81686">
                  <c:v>271.22785099982099</c:v>
                </c:pt>
                <c:pt idx="81687">
                  <c:v>271.22833800012796</c:v>
                </c:pt>
                <c:pt idx="81688">
                  <c:v>271.22871199981</c:v>
                </c:pt>
                <c:pt idx="81689">
                  <c:v>271.22871299980005</c:v>
                </c:pt>
                <c:pt idx="81690">
                  <c:v>271.23977900009697</c:v>
                </c:pt>
                <c:pt idx="81691">
                  <c:v>271.24032199981201</c:v>
                </c:pt>
                <c:pt idx="81692">
                  <c:v>271.24123700014002</c:v>
                </c:pt>
                <c:pt idx="81693">
                  <c:v>271.24198899991796</c:v>
                </c:pt>
                <c:pt idx="81694">
                  <c:v>271.25153799988698</c:v>
                </c:pt>
                <c:pt idx="81695">
                  <c:v>271.25225200006702</c:v>
                </c:pt>
                <c:pt idx="81696">
                  <c:v>271.253542000067</c:v>
                </c:pt>
                <c:pt idx="81697">
                  <c:v>271.254848999888</c:v>
                </c:pt>
                <c:pt idx="81698">
                  <c:v>271.27157799986799</c:v>
                </c:pt>
                <c:pt idx="81699">
                  <c:v>271.27253900016501</c:v>
                </c:pt>
                <c:pt idx="81700">
                  <c:v>271.29047600010301</c:v>
                </c:pt>
                <c:pt idx="81701">
                  <c:v>271.30925499977798</c:v>
                </c:pt>
                <c:pt idx="81702">
                  <c:v>271.30992999991503</c:v>
                </c:pt>
                <c:pt idx="81703">
                  <c:v>271.31121299998898</c:v>
                </c:pt>
                <c:pt idx="81704">
                  <c:v>271.311996999884</c:v>
                </c:pt>
                <c:pt idx="81705">
                  <c:v>271.31560599991604</c:v>
                </c:pt>
                <c:pt idx="81706">
                  <c:v>271.31763699980996</c:v>
                </c:pt>
                <c:pt idx="81707">
                  <c:v>271.31997200012796</c:v>
                </c:pt>
                <c:pt idx="81708">
                  <c:v>271.32825799981202</c:v>
                </c:pt>
                <c:pt idx="81709">
                  <c:v>271.35016700003598</c:v>
                </c:pt>
                <c:pt idx="81710">
                  <c:v>271.35512999984701</c:v>
                </c:pt>
                <c:pt idx="81711">
                  <c:v>271.35573099985703</c:v>
                </c:pt>
                <c:pt idx="81712">
                  <c:v>271.35699300015403</c:v>
                </c:pt>
                <c:pt idx="81713">
                  <c:v>271.35786700000602</c:v>
                </c:pt>
                <c:pt idx="81714">
                  <c:v>271.362992999911</c:v>
                </c:pt>
                <c:pt idx="81715">
                  <c:v>271.36392100010198</c:v>
                </c:pt>
                <c:pt idx="81716">
                  <c:v>271.36939399997505</c:v>
                </c:pt>
                <c:pt idx="81717">
                  <c:v>271.37001600021898</c:v>
                </c:pt>
                <c:pt idx="81718">
                  <c:v>271.37054700006001</c:v>
                </c:pt>
                <c:pt idx="81719">
                  <c:v>271.37106600002801</c:v>
                </c:pt>
                <c:pt idx="81720">
                  <c:v>271.37116499989099</c:v>
                </c:pt>
                <c:pt idx="81721">
                  <c:v>271.37173800019798</c:v>
                </c:pt>
                <c:pt idx="81722">
                  <c:v>271.37227799994395</c:v>
                </c:pt>
                <c:pt idx="81723">
                  <c:v>271.37307900011302</c:v>
                </c:pt>
                <c:pt idx="81724">
                  <c:v>271.41225400009699</c:v>
                </c:pt>
                <c:pt idx="81725">
                  <c:v>271.41313299989599</c:v>
                </c:pt>
                <c:pt idx="81726">
                  <c:v>271.41349200019198</c:v>
                </c:pt>
                <c:pt idx="81727">
                  <c:v>271.41399999982201</c:v>
                </c:pt>
                <c:pt idx="81728">
                  <c:v>271.41406600003302</c:v>
                </c:pt>
                <c:pt idx="81729">
                  <c:v>271.41437999989597</c:v>
                </c:pt>
                <c:pt idx="81730">
                  <c:v>271.41463699990703</c:v>
                </c:pt>
                <c:pt idx="81731">
                  <c:v>271.41498799983299</c:v>
                </c:pt>
                <c:pt idx="81732">
                  <c:v>271.415141000034</c:v>
                </c:pt>
                <c:pt idx="81733">
                  <c:v>271.41535500004397</c:v>
                </c:pt>
                <c:pt idx="81734">
                  <c:v>271.41566899990704</c:v>
                </c:pt>
                <c:pt idx="81735">
                  <c:v>271.41584599985401</c:v>
                </c:pt>
                <c:pt idx="81736">
                  <c:v>271.416483999928</c:v>
                </c:pt>
                <c:pt idx="81737">
                  <c:v>271.42307900021399</c:v>
                </c:pt>
                <c:pt idx="81738">
                  <c:v>271.44650099989997</c:v>
                </c:pt>
                <c:pt idx="81739">
                  <c:v>271.457706000092</c:v>
                </c:pt>
                <c:pt idx="81740">
                  <c:v>271.458275999975</c:v>
                </c:pt>
                <c:pt idx="81741">
                  <c:v>271.45927499986999</c:v>
                </c:pt>
                <c:pt idx="81742">
                  <c:v>271.46003100006004</c:v>
                </c:pt>
                <c:pt idx="81743">
                  <c:v>271.46600200012398</c:v>
                </c:pt>
                <c:pt idx="81744">
                  <c:v>271.46665500004002</c:v>
                </c:pt>
                <c:pt idx="81745">
                  <c:v>271.46794500004</c:v>
                </c:pt>
                <c:pt idx="81746">
                  <c:v>271.46892200016703</c:v>
                </c:pt>
                <c:pt idx="81747">
                  <c:v>271.47121300004</c:v>
                </c:pt>
                <c:pt idx="81748">
                  <c:v>271.48170800001003</c:v>
                </c:pt>
                <c:pt idx="81749">
                  <c:v>271.48644099997904</c:v>
                </c:pt>
                <c:pt idx="81750">
                  <c:v>271.48683899986202</c:v>
                </c:pt>
                <c:pt idx="81751">
                  <c:v>271.48762099977796</c:v>
                </c:pt>
                <c:pt idx="81752">
                  <c:v>271.48810200014799</c:v>
                </c:pt>
                <c:pt idx="81753">
                  <c:v>271.50213899994895</c:v>
                </c:pt>
                <c:pt idx="81754">
                  <c:v>271.53035599985702</c:v>
                </c:pt>
                <c:pt idx="81755">
                  <c:v>271.53098999997297</c:v>
                </c:pt>
                <c:pt idx="81756">
                  <c:v>271.53213100018502</c:v>
                </c:pt>
                <c:pt idx="81757">
                  <c:v>271.533567999995</c:v>
                </c:pt>
                <c:pt idx="81758">
                  <c:v>271.53363700017502</c:v>
                </c:pt>
                <c:pt idx="81759">
                  <c:v>271.53604100021704</c:v>
                </c:pt>
                <c:pt idx="81760">
                  <c:v>271.547751000071</c:v>
                </c:pt>
                <c:pt idx="81761">
                  <c:v>271.54838900014499</c:v>
                </c:pt>
                <c:pt idx="81762">
                  <c:v>271.54972900007101</c:v>
                </c:pt>
                <c:pt idx="81763">
                  <c:v>271.550589000071</c:v>
                </c:pt>
                <c:pt idx="81764">
                  <c:v>271.56843300008399</c:v>
                </c:pt>
                <c:pt idx="81765">
                  <c:v>271.56913399994602</c:v>
                </c:pt>
                <c:pt idx="81766">
                  <c:v>271.57038499990398</c:v>
                </c:pt>
                <c:pt idx="81767">
                  <c:v>271.57124999985098</c:v>
                </c:pt>
                <c:pt idx="81768">
                  <c:v>271.58061499994801</c:v>
                </c:pt>
                <c:pt idx="81769">
                  <c:v>271.59451899979103</c:v>
                </c:pt>
                <c:pt idx="81770">
                  <c:v>271.59494499983299</c:v>
                </c:pt>
                <c:pt idx="81771">
                  <c:v>271.59566699992797</c:v>
                </c:pt>
                <c:pt idx="81772">
                  <c:v>271.59624800015001</c:v>
                </c:pt>
                <c:pt idx="81773">
                  <c:v>271.60136100019298</c:v>
                </c:pt>
                <c:pt idx="81774">
                  <c:v>271.60248400014001</c:v>
                </c:pt>
                <c:pt idx="81775">
                  <c:v>271.60456299998202</c:v>
                </c:pt>
                <c:pt idx="81776">
                  <c:v>271.60528200010901</c:v>
                </c:pt>
                <c:pt idx="81777">
                  <c:v>271.606553999845</c:v>
                </c:pt>
                <c:pt idx="81778">
                  <c:v>271.60784599982401</c:v>
                </c:pt>
                <c:pt idx="81779">
                  <c:v>271.60832299978205</c:v>
                </c:pt>
                <c:pt idx="81780">
                  <c:v>271.60891799985598</c:v>
                </c:pt>
                <c:pt idx="81781">
                  <c:v>271.60996000020498</c:v>
                </c:pt>
                <c:pt idx="81782">
                  <c:v>271.61078200015197</c:v>
                </c:pt>
                <c:pt idx="81783">
                  <c:v>271.63673899985895</c:v>
                </c:pt>
                <c:pt idx="81784">
                  <c:v>271.63707599993302</c:v>
                </c:pt>
                <c:pt idx="81785">
                  <c:v>271.63738899980598</c:v>
                </c:pt>
                <c:pt idx="81786">
                  <c:v>271.63861999997596</c:v>
                </c:pt>
                <c:pt idx="81787">
                  <c:v>271.63893299984903</c:v>
                </c:pt>
                <c:pt idx="81788">
                  <c:v>271.63949799978502</c:v>
                </c:pt>
                <c:pt idx="81789">
                  <c:v>271.63951000011303</c:v>
                </c:pt>
                <c:pt idx="81790">
                  <c:v>271.64071600009203</c:v>
                </c:pt>
                <c:pt idx="81791">
                  <c:v>271.641615000135</c:v>
                </c:pt>
                <c:pt idx="81792">
                  <c:v>271.64198699983899</c:v>
                </c:pt>
                <c:pt idx="81793">
                  <c:v>271.64255099978601</c:v>
                </c:pt>
                <c:pt idx="81794">
                  <c:v>271.64372400011405</c:v>
                </c:pt>
                <c:pt idx="81795">
                  <c:v>271.64450400005001</c:v>
                </c:pt>
                <c:pt idx="81796">
                  <c:v>271.64904700020998</c:v>
                </c:pt>
                <c:pt idx="81797">
                  <c:v>271.649727999829</c:v>
                </c:pt>
                <c:pt idx="81798">
                  <c:v>271.65103800007199</c:v>
                </c:pt>
                <c:pt idx="81799">
                  <c:v>271.65197600015699</c:v>
                </c:pt>
                <c:pt idx="81800">
                  <c:v>271.65440699991399</c:v>
                </c:pt>
                <c:pt idx="81801">
                  <c:v>271.65501299987204</c:v>
                </c:pt>
                <c:pt idx="81802">
                  <c:v>271.65616399997799</c:v>
                </c:pt>
                <c:pt idx="81803">
                  <c:v>271.65706799996696</c:v>
                </c:pt>
                <c:pt idx="81804">
                  <c:v>271.669821000159</c:v>
                </c:pt>
                <c:pt idx="81805">
                  <c:v>271.673568000096</c:v>
                </c:pt>
                <c:pt idx="81806">
                  <c:v>271.70409700010998</c:v>
                </c:pt>
                <c:pt idx="81807">
                  <c:v>271.70575299987797</c:v>
                </c:pt>
                <c:pt idx="81808">
                  <c:v>271.70643799991001</c:v>
                </c:pt>
                <c:pt idx="81809">
                  <c:v>271.707591999984</c:v>
                </c:pt>
                <c:pt idx="81810">
                  <c:v>271.70766000017397</c:v>
                </c:pt>
                <c:pt idx="81811">
                  <c:v>271.70845599994203</c:v>
                </c:pt>
                <c:pt idx="81812">
                  <c:v>271.71906100011199</c:v>
                </c:pt>
                <c:pt idx="81813">
                  <c:v>271.722413000134</c:v>
                </c:pt>
                <c:pt idx="81814">
                  <c:v>271.72375899999599</c:v>
                </c:pt>
                <c:pt idx="81815">
                  <c:v>271.724400000039</c:v>
                </c:pt>
                <c:pt idx="81816">
                  <c:v>271.724872000049</c:v>
                </c:pt>
                <c:pt idx="81817">
                  <c:v>271.72565899991201</c:v>
                </c:pt>
                <c:pt idx="81818">
                  <c:v>271.72656799984901</c:v>
                </c:pt>
                <c:pt idx="81819">
                  <c:v>271.731971000008</c:v>
                </c:pt>
                <c:pt idx="81820">
                  <c:v>271.73262299993399</c:v>
                </c:pt>
                <c:pt idx="81821">
                  <c:v>271.73386200001903</c:v>
                </c:pt>
                <c:pt idx="81822">
                  <c:v>271.73470300022001</c:v>
                </c:pt>
                <c:pt idx="81823">
                  <c:v>271.74704299977702</c:v>
                </c:pt>
                <c:pt idx="81824">
                  <c:v>271.74760800016804</c:v>
                </c:pt>
                <c:pt idx="81825">
                  <c:v>271.74870799990396</c:v>
                </c:pt>
                <c:pt idx="81826">
                  <c:v>271.74947599996801</c:v>
                </c:pt>
                <c:pt idx="81827">
                  <c:v>271.76076400019099</c:v>
                </c:pt>
                <c:pt idx="81828">
                  <c:v>271.76116000009603</c:v>
                </c:pt>
                <c:pt idx="81829">
                  <c:v>271.76180100013801</c:v>
                </c:pt>
                <c:pt idx="81830">
                  <c:v>271.76226499977901</c:v>
                </c:pt>
                <c:pt idx="81831">
                  <c:v>271.76337099990599</c:v>
                </c:pt>
                <c:pt idx="81832">
                  <c:v>271.76374300006501</c:v>
                </c:pt>
                <c:pt idx="81833">
                  <c:v>271.76459400016</c:v>
                </c:pt>
                <c:pt idx="81834">
                  <c:v>271.765194000181</c:v>
                </c:pt>
                <c:pt idx="81835">
                  <c:v>271.77053400009697</c:v>
                </c:pt>
                <c:pt idx="81836">
                  <c:v>271.78222500015096</c:v>
                </c:pt>
                <c:pt idx="81837">
                  <c:v>271.79087400008899</c:v>
                </c:pt>
                <c:pt idx="81838">
                  <c:v>271.791506000227</c:v>
                </c:pt>
                <c:pt idx="81839">
                  <c:v>271.79278999983501</c:v>
                </c:pt>
                <c:pt idx="81840">
                  <c:v>271.79281000007899</c:v>
                </c:pt>
                <c:pt idx="81841">
                  <c:v>271.79326199984598</c:v>
                </c:pt>
                <c:pt idx="81842">
                  <c:v>271.793635999983</c:v>
                </c:pt>
                <c:pt idx="81843">
                  <c:v>271.79406599998401</c:v>
                </c:pt>
                <c:pt idx="81844">
                  <c:v>271.79469700013203</c:v>
                </c:pt>
                <c:pt idx="81845">
                  <c:v>271.80004999991002</c:v>
                </c:pt>
                <c:pt idx="81846">
                  <c:v>271.80044799979402</c:v>
                </c:pt>
                <c:pt idx="81847">
                  <c:v>271.80100699979403</c:v>
                </c:pt>
                <c:pt idx="81848">
                  <c:v>271.80109299979398</c:v>
                </c:pt>
                <c:pt idx="81849">
                  <c:v>271.80155099995295</c:v>
                </c:pt>
                <c:pt idx="81850">
                  <c:v>271.80824200013296</c:v>
                </c:pt>
                <c:pt idx="81851">
                  <c:v>271.82926300019903</c:v>
                </c:pt>
                <c:pt idx="81852">
                  <c:v>271.82931600009402</c:v>
                </c:pt>
                <c:pt idx="81853">
                  <c:v>271.829817999787</c:v>
                </c:pt>
                <c:pt idx="81854">
                  <c:v>271.83071499984999</c:v>
                </c:pt>
                <c:pt idx="81855">
                  <c:v>271.83154500016803</c:v>
                </c:pt>
                <c:pt idx="81856">
                  <c:v>271.86041400000204</c:v>
                </c:pt>
                <c:pt idx="81857">
                  <c:v>271.86127999993903</c:v>
                </c:pt>
                <c:pt idx="81858">
                  <c:v>271.86238600006601</c:v>
                </c:pt>
                <c:pt idx="81859">
                  <c:v>271.86387399979105</c:v>
                </c:pt>
                <c:pt idx="81860">
                  <c:v>271.86866500005601</c:v>
                </c:pt>
                <c:pt idx="81861">
                  <c:v>271.86923999988699</c:v>
                </c:pt>
                <c:pt idx="81862">
                  <c:v>271.87026199999303</c:v>
                </c:pt>
                <c:pt idx="81863">
                  <c:v>271.87096599982397</c:v>
                </c:pt>
                <c:pt idx="81864">
                  <c:v>271.87132300014105</c:v>
                </c:pt>
                <c:pt idx="81865">
                  <c:v>271.89710699985801</c:v>
                </c:pt>
                <c:pt idx="81866">
                  <c:v>271.89765000002802</c:v>
                </c:pt>
                <c:pt idx="81867">
                  <c:v>271.89854700009101</c:v>
                </c:pt>
                <c:pt idx="81868">
                  <c:v>271.89984799997501</c:v>
                </c:pt>
                <c:pt idx="81869">
                  <c:v>271.90432999987001</c:v>
                </c:pt>
                <c:pt idx="81870">
                  <c:v>271.90477900012399</c:v>
                </c:pt>
                <c:pt idx="81871">
                  <c:v>271.90563900012398</c:v>
                </c:pt>
                <c:pt idx="81872">
                  <c:v>271.90629100005003</c:v>
                </c:pt>
                <c:pt idx="81873">
                  <c:v>271.91683000000899</c:v>
                </c:pt>
                <c:pt idx="81874">
                  <c:v>271.91739299996698</c:v>
                </c:pt>
                <c:pt idx="81875">
                  <c:v>271.91858700007202</c:v>
                </c:pt>
                <c:pt idx="81876">
                  <c:v>271.91924499993496</c:v>
                </c:pt>
                <c:pt idx="81877">
                  <c:v>271.919418999914</c:v>
                </c:pt>
                <c:pt idx="81878">
                  <c:v>271.91984999990302</c:v>
                </c:pt>
                <c:pt idx="81879">
                  <c:v>271.920880999914</c:v>
                </c:pt>
                <c:pt idx="81880">
                  <c:v>271.92117399999898</c:v>
                </c:pt>
                <c:pt idx="81881">
                  <c:v>271.92165199994599</c:v>
                </c:pt>
                <c:pt idx="81882">
                  <c:v>271.94687400015005</c:v>
                </c:pt>
                <c:pt idx="81883">
                  <c:v>271.95082400021397</c:v>
                </c:pt>
                <c:pt idx="81884">
                  <c:v>271.951414999875</c:v>
                </c:pt>
                <c:pt idx="81885">
                  <c:v>271.95265499994997</c:v>
                </c:pt>
                <c:pt idx="81886">
                  <c:v>271.95344199981201</c:v>
                </c:pt>
                <c:pt idx="81887">
                  <c:v>271.96504199991898</c:v>
                </c:pt>
                <c:pt idx="81888">
                  <c:v>271.96534499989804</c:v>
                </c:pt>
                <c:pt idx="81889">
                  <c:v>271.966005000194</c:v>
                </c:pt>
                <c:pt idx="81890">
                  <c:v>271.96648900007801</c:v>
                </c:pt>
                <c:pt idx="81891">
                  <c:v>271.97065500013099</c:v>
                </c:pt>
                <c:pt idx="81892">
                  <c:v>271.97726699978296</c:v>
                </c:pt>
                <c:pt idx="81893">
                  <c:v>271.98058300018602</c:v>
                </c:pt>
                <c:pt idx="81894">
                  <c:v>271.98737500020701</c:v>
                </c:pt>
                <c:pt idx="81895">
                  <c:v>272.01233400001001</c:v>
                </c:pt>
                <c:pt idx="81896">
                  <c:v>272.01268799990396</c:v>
                </c:pt>
                <c:pt idx="81897">
                  <c:v>272.01322500013697</c:v>
                </c:pt>
                <c:pt idx="81898">
                  <c:v>272.01423899987202</c:v>
                </c:pt>
                <c:pt idx="81899">
                  <c:v>272.01496399993596</c:v>
                </c:pt>
                <c:pt idx="81900">
                  <c:v>272.019953999915</c:v>
                </c:pt>
                <c:pt idx="81901">
                  <c:v>272.04088500002302</c:v>
                </c:pt>
                <c:pt idx="81902">
                  <c:v>272.04155199979101</c:v>
                </c:pt>
                <c:pt idx="81903">
                  <c:v>272.042724000129</c:v>
                </c:pt>
                <c:pt idx="81904">
                  <c:v>272.04356099991799</c:v>
                </c:pt>
                <c:pt idx="81905">
                  <c:v>272.07213300016497</c:v>
                </c:pt>
                <c:pt idx="81906">
                  <c:v>272.07284199994302</c:v>
                </c:pt>
                <c:pt idx="81907">
                  <c:v>272.07409799984799</c:v>
                </c:pt>
                <c:pt idx="81908">
                  <c:v>272.07503699992196</c:v>
                </c:pt>
                <c:pt idx="81909">
                  <c:v>272.07511300002801</c:v>
                </c:pt>
                <c:pt idx="81910">
                  <c:v>272.07921899980596</c:v>
                </c:pt>
                <c:pt idx="81911">
                  <c:v>272.079881000081</c:v>
                </c:pt>
                <c:pt idx="81912">
                  <c:v>272.08117000009202</c:v>
                </c:pt>
                <c:pt idx="81913">
                  <c:v>272.08124400021899</c:v>
                </c:pt>
                <c:pt idx="81914">
                  <c:v>272.08161999987999</c:v>
                </c:pt>
                <c:pt idx="81915">
                  <c:v>272.08221099999702</c:v>
                </c:pt>
                <c:pt idx="81916">
                  <c:v>272.08240900017603</c:v>
                </c:pt>
                <c:pt idx="81917">
                  <c:v>272.08298599998597</c:v>
                </c:pt>
                <c:pt idx="81918">
                  <c:v>272.10030300011499</c:v>
                </c:pt>
                <c:pt idx="81919">
                  <c:v>272.10078000007303</c:v>
                </c:pt>
                <c:pt idx="81920">
                  <c:v>272.10166900022102</c:v>
                </c:pt>
                <c:pt idx="81921">
                  <c:v>272.10219100015803</c:v>
                </c:pt>
                <c:pt idx="81922">
                  <c:v>272.11010900009501</c:v>
                </c:pt>
                <c:pt idx="81923">
                  <c:v>272.11039499979904</c:v>
                </c:pt>
                <c:pt idx="81924">
                  <c:v>272.11053600012701</c:v>
                </c:pt>
                <c:pt idx="81925">
                  <c:v>272.11130800014797</c:v>
                </c:pt>
                <c:pt idx="81926">
                  <c:v>272.11175999991599</c:v>
                </c:pt>
                <c:pt idx="81927">
                  <c:v>272.12405099999103</c:v>
                </c:pt>
                <c:pt idx="81928">
                  <c:v>272.14279400004602</c:v>
                </c:pt>
                <c:pt idx="81929">
                  <c:v>272.143376999792</c:v>
                </c:pt>
                <c:pt idx="81930">
                  <c:v>272.14460599998301</c:v>
                </c:pt>
                <c:pt idx="81931">
                  <c:v>272.145363000163</c:v>
                </c:pt>
                <c:pt idx="81932">
                  <c:v>272.147372999825</c:v>
                </c:pt>
                <c:pt idx="81933">
                  <c:v>272.14894100006802</c:v>
                </c:pt>
                <c:pt idx="81934">
                  <c:v>272.15607800008002</c:v>
                </c:pt>
                <c:pt idx="81935">
                  <c:v>272.15670199984697</c:v>
                </c:pt>
                <c:pt idx="81936">
                  <c:v>272.15780599999499</c:v>
                </c:pt>
                <c:pt idx="81937">
                  <c:v>272.15926100006902</c:v>
                </c:pt>
                <c:pt idx="81938">
                  <c:v>272.17333899989097</c:v>
                </c:pt>
                <c:pt idx="81939">
                  <c:v>272.18219199994496</c:v>
                </c:pt>
                <c:pt idx="81940">
                  <c:v>272.18283599995601</c:v>
                </c:pt>
                <c:pt idx="81941">
                  <c:v>272.184060000199</c:v>
                </c:pt>
                <c:pt idx="81942">
                  <c:v>272.18495599981895</c:v>
                </c:pt>
                <c:pt idx="81943">
                  <c:v>272.19074599997799</c:v>
                </c:pt>
                <c:pt idx="81944">
                  <c:v>272.19118899984096</c:v>
                </c:pt>
                <c:pt idx="81945">
                  <c:v>272.217846999865</c:v>
                </c:pt>
                <c:pt idx="81946">
                  <c:v>272.21787500002301</c:v>
                </c:pt>
                <c:pt idx="81947">
                  <c:v>272.21834000010801</c:v>
                </c:pt>
                <c:pt idx="81948">
                  <c:v>272.21847400005504</c:v>
                </c:pt>
                <c:pt idx="81949">
                  <c:v>272.21918399982297</c:v>
                </c:pt>
                <c:pt idx="81950">
                  <c:v>272.21974599979103</c:v>
                </c:pt>
                <c:pt idx="81951">
                  <c:v>272.21985100004503</c:v>
                </c:pt>
                <c:pt idx="81952">
                  <c:v>272.22039900016097</c:v>
                </c:pt>
                <c:pt idx="81953">
                  <c:v>272.22058500001299</c:v>
                </c:pt>
                <c:pt idx="81954">
                  <c:v>272.22103299982297</c:v>
                </c:pt>
                <c:pt idx="81955">
                  <c:v>272.22224200022498</c:v>
                </c:pt>
                <c:pt idx="81956">
                  <c:v>272.22311800005605</c:v>
                </c:pt>
                <c:pt idx="81957">
                  <c:v>272.23902600007898</c:v>
                </c:pt>
                <c:pt idx="81958">
                  <c:v>272.239544000058</c:v>
                </c:pt>
                <c:pt idx="81959">
                  <c:v>272.23966700012102</c:v>
                </c:pt>
                <c:pt idx="81960">
                  <c:v>272.240646000227</c:v>
                </c:pt>
                <c:pt idx="81961">
                  <c:v>272.241422000206</c:v>
                </c:pt>
                <c:pt idx="81962">
                  <c:v>272.25310199992197</c:v>
                </c:pt>
                <c:pt idx="81963">
                  <c:v>272.28457899991503</c:v>
                </c:pt>
                <c:pt idx="81964">
                  <c:v>272.29052900020099</c:v>
                </c:pt>
                <c:pt idx="81965">
                  <c:v>272.29370599980001</c:v>
                </c:pt>
                <c:pt idx="81966">
                  <c:v>272.29590700017002</c:v>
                </c:pt>
                <c:pt idx="81967">
                  <c:v>272.30229199994898</c:v>
                </c:pt>
                <c:pt idx="81968">
                  <c:v>272.30295400022402</c:v>
                </c:pt>
                <c:pt idx="81969">
                  <c:v>272.30424700019199</c:v>
                </c:pt>
                <c:pt idx="81970">
                  <c:v>272.30516800000203</c:v>
                </c:pt>
                <c:pt idx="81971">
                  <c:v>272.33189199978295</c:v>
                </c:pt>
                <c:pt idx="81972">
                  <c:v>272.332616999847</c:v>
                </c:pt>
                <c:pt idx="81973">
                  <c:v>272.33391700019598</c:v>
                </c:pt>
                <c:pt idx="81974">
                  <c:v>272.334892999879</c:v>
                </c:pt>
                <c:pt idx="81975">
                  <c:v>272.34372500015496</c:v>
                </c:pt>
                <c:pt idx="81976">
                  <c:v>272.34442500002802</c:v>
                </c:pt>
                <c:pt idx="81977">
                  <c:v>272.34590299985899</c:v>
                </c:pt>
                <c:pt idx="81978">
                  <c:v>272.34688799990101</c:v>
                </c:pt>
                <c:pt idx="81979">
                  <c:v>272.35385499989201</c:v>
                </c:pt>
                <c:pt idx="81980">
                  <c:v>272.35634199996605</c:v>
                </c:pt>
                <c:pt idx="81981">
                  <c:v>272.35701100016701</c:v>
                </c:pt>
                <c:pt idx="81982">
                  <c:v>272.35817400014599</c:v>
                </c:pt>
                <c:pt idx="81983">
                  <c:v>272.35900799996602</c:v>
                </c:pt>
                <c:pt idx="81984">
                  <c:v>272.37096599992503</c:v>
                </c:pt>
                <c:pt idx="81985">
                  <c:v>272.371578999809</c:v>
                </c:pt>
                <c:pt idx="81986">
                  <c:v>272.37268599992598</c:v>
                </c:pt>
                <c:pt idx="81987">
                  <c:v>272.37358499996799</c:v>
                </c:pt>
                <c:pt idx="81988">
                  <c:v>272.38009900020097</c:v>
                </c:pt>
                <c:pt idx="81989">
                  <c:v>272.38040200018003</c:v>
                </c:pt>
                <c:pt idx="81990">
                  <c:v>272.38101100010596</c:v>
                </c:pt>
                <c:pt idx="81991">
                  <c:v>272.38146299987397</c:v>
                </c:pt>
                <c:pt idx="81992">
                  <c:v>272.38870800010699</c:v>
                </c:pt>
                <c:pt idx="81993">
                  <c:v>272.38938600021305</c:v>
                </c:pt>
                <c:pt idx="81994">
                  <c:v>272.39069400002302</c:v>
                </c:pt>
                <c:pt idx="81995">
                  <c:v>272.39157599979001</c:v>
                </c:pt>
                <c:pt idx="81996">
                  <c:v>272.40513600008796</c:v>
                </c:pt>
                <c:pt idx="81997">
                  <c:v>272.40822700014104</c:v>
                </c:pt>
                <c:pt idx="81998">
                  <c:v>272.40887700008898</c:v>
                </c:pt>
                <c:pt idx="81999">
                  <c:v>272.409107999919</c:v>
                </c:pt>
                <c:pt idx="82000">
                  <c:v>272.40979799989799</c:v>
                </c:pt>
                <c:pt idx="82001">
                  <c:v>272.41014499986704</c:v>
                </c:pt>
                <c:pt idx="82002">
                  <c:v>272.41089100016302</c:v>
                </c:pt>
                <c:pt idx="82003">
                  <c:v>272.41103699998303</c:v>
                </c:pt>
                <c:pt idx="82004">
                  <c:v>272.41211399996195</c:v>
                </c:pt>
                <c:pt idx="82005">
                  <c:v>272.42299999988904</c:v>
                </c:pt>
                <c:pt idx="82006">
                  <c:v>272.42916400018601</c:v>
                </c:pt>
                <c:pt idx="82007">
                  <c:v>272.44815999983899</c:v>
                </c:pt>
                <c:pt idx="82008">
                  <c:v>272.448540999903</c:v>
                </c:pt>
                <c:pt idx="82009">
                  <c:v>272.44892699991397</c:v>
                </c:pt>
                <c:pt idx="82010">
                  <c:v>272.44930899996604</c:v>
                </c:pt>
                <c:pt idx="82011">
                  <c:v>272.449708999829</c:v>
                </c:pt>
                <c:pt idx="82012">
                  <c:v>272.44983999980803</c:v>
                </c:pt>
                <c:pt idx="82013">
                  <c:v>272.451075999924</c:v>
                </c:pt>
                <c:pt idx="82014">
                  <c:v>272.452532999977</c:v>
                </c:pt>
                <c:pt idx="82015">
                  <c:v>272.45361399991401</c:v>
                </c:pt>
                <c:pt idx="82016">
                  <c:v>272.464188999947</c:v>
                </c:pt>
                <c:pt idx="82017">
                  <c:v>272.475950000171</c:v>
                </c:pt>
                <c:pt idx="82018">
                  <c:v>272.47659000022298</c:v>
                </c:pt>
                <c:pt idx="82019">
                  <c:v>272.47792199977897</c:v>
                </c:pt>
                <c:pt idx="82020">
                  <c:v>272.47875100010697</c:v>
                </c:pt>
                <c:pt idx="82021">
                  <c:v>272.48235099978001</c:v>
                </c:pt>
                <c:pt idx="82022">
                  <c:v>272.48251199989596</c:v>
                </c:pt>
                <c:pt idx="82023">
                  <c:v>272.48294899982204</c:v>
                </c:pt>
                <c:pt idx="82024">
                  <c:v>272.48295099980101</c:v>
                </c:pt>
                <c:pt idx="82025">
                  <c:v>272.483972999907</c:v>
                </c:pt>
                <c:pt idx="82026">
                  <c:v>272.48398600022398</c:v>
                </c:pt>
                <c:pt idx="82027">
                  <c:v>272.48474399993904</c:v>
                </c:pt>
                <c:pt idx="82028">
                  <c:v>272.48475199985404</c:v>
                </c:pt>
                <c:pt idx="82029">
                  <c:v>272.48646599991798</c:v>
                </c:pt>
                <c:pt idx="82030">
                  <c:v>272.48680699994998</c:v>
                </c:pt>
                <c:pt idx="82031">
                  <c:v>272.48742099982297</c:v>
                </c:pt>
                <c:pt idx="82032">
                  <c:v>272.48786200016099</c:v>
                </c:pt>
                <c:pt idx="82033">
                  <c:v>272.49102599989698</c:v>
                </c:pt>
                <c:pt idx="82034">
                  <c:v>272.50881700001599</c:v>
                </c:pt>
                <c:pt idx="82035">
                  <c:v>272.50945300011097</c:v>
                </c:pt>
                <c:pt idx="82036">
                  <c:v>272.51074700006905</c:v>
                </c:pt>
                <c:pt idx="82037">
                  <c:v>272.51163199980499</c:v>
                </c:pt>
                <c:pt idx="82038">
                  <c:v>272.51171399984702</c:v>
                </c:pt>
                <c:pt idx="82039">
                  <c:v>272.51642000010099</c:v>
                </c:pt>
                <c:pt idx="82040">
                  <c:v>272.51694100004897</c:v>
                </c:pt>
                <c:pt idx="82041">
                  <c:v>272.54816899994597</c:v>
                </c:pt>
                <c:pt idx="82042">
                  <c:v>272.54970100011599</c:v>
                </c:pt>
                <c:pt idx="82043">
                  <c:v>272.55736699998999</c:v>
                </c:pt>
                <c:pt idx="82044">
                  <c:v>272.560756000075</c:v>
                </c:pt>
                <c:pt idx="82045">
                  <c:v>272.56584099995899</c:v>
                </c:pt>
                <c:pt idx="82046">
                  <c:v>272.566513000128</c:v>
                </c:pt>
                <c:pt idx="82047">
                  <c:v>272.56775900013901</c:v>
                </c:pt>
                <c:pt idx="82048">
                  <c:v>272.56912199982202</c:v>
                </c:pt>
                <c:pt idx="82049">
                  <c:v>272.57837099978099</c:v>
                </c:pt>
                <c:pt idx="82050">
                  <c:v>272.58206699980201</c:v>
                </c:pt>
                <c:pt idx="82051">
                  <c:v>272.58269100002497</c:v>
                </c:pt>
                <c:pt idx="82052">
                  <c:v>272.58414700008797</c:v>
                </c:pt>
                <c:pt idx="82053">
                  <c:v>272.585015999993</c:v>
                </c:pt>
                <c:pt idx="82054">
                  <c:v>272.58771700007804</c:v>
                </c:pt>
                <c:pt idx="82055">
                  <c:v>272.591680000005</c:v>
                </c:pt>
                <c:pt idx="82056">
                  <c:v>272.59206999997298</c:v>
                </c:pt>
                <c:pt idx="82057">
                  <c:v>272.59275999995202</c:v>
                </c:pt>
                <c:pt idx="82058">
                  <c:v>272.59326400007899</c:v>
                </c:pt>
                <c:pt idx="82059">
                  <c:v>272.60232800017502</c:v>
                </c:pt>
                <c:pt idx="82060">
                  <c:v>272.60269399994201</c:v>
                </c:pt>
                <c:pt idx="82061">
                  <c:v>272.60340000020699</c:v>
                </c:pt>
                <c:pt idx="82062">
                  <c:v>272.60390999981598</c:v>
                </c:pt>
                <c:pt idx="82063">
                  <c:v>272.61590299985897</c:v>
                </c:pt>
                <c:pt idx="82064">
                  <c:v>272.61652800007101</c:v>
                </c:pt>
                <c:pt idx="82065">
                  <c:v>272.61759100019799</c:v>
                </c:pt>
                <c:pt idx="82066">
                  <c:v>272.61838100002905</c:v>
                </c:pt>
                <c:pt idx="82067">
                  <c:v>272.64624800000001</c:v>
                </c:pt>
                <c:pt idx="82068">
                  <c:v>272.64902600018104</c:v>
                </c:pt>
                <c:pt idx="82069">
                  <c:v>272.64973999990599</c:v>
                </c:pt>
                <c:pt idx="82070">
                  <c:v>272.65090299988503</c:v>
                </c:pt>
                <c:pt idx="82071">
                  <c:v>272.65172999977898</c:v>
                </c:pt>
                <c:pt idx="82072">
                  <c:v>272.65232199988503</c:v>
                </c:pt>
                <c:pt idx="82073">
                  <c:v>272.65967399989597</c:v>
                </c:pt>
                <c:pt idx="82074">
                  <c:v>272.67327099980298</c:v>
                </c:pt>
                <c:pt idx="82075">
                  <c:v>272.67386899984501</c:v>
                </c:pt>
                <c:pt idx="82076">
                  <c:v>272.67443500022603</c:v>
                </c:pt>
                <c:pt idx="82077">
                  <c:v>272.67487800008797</c:v>
                </c:pt>
                <c:pt idx="82078">
                  <c:v>272.67503499979199</c:v>
                </c:pt>
                <c:pt idx="82079">
                  <c:v>272.675718999835</c:v>
                </c:pt>
                <c:pt idx="82080">
                  <c:v>272.67595900002499</c:v>
                </c:pt>
                <c:pt idx="82081">
                  <c:v>272.676280999803</c:v>
                </c:pt>
                <c:pt idx="82082">
                  <c:v>272.68943999979399</c:v>
                </c:pt>
                <c:pt idx="82083">
                  <c:v>272.689787000217</c:v>
                </c:pt>
                <c:pt idx="82084">
                  <c:v>272.69045499997401</c:v>
                </c:pt>
                <c:pt idx="82085">
                  <c:v>272.69091900006902</c:v>
                </c:pt>
                <c:pt idx="82086">
                  <c:v>272.69378500022799</c:v>
                </c:pt>
                <c:pt idx="82087">
                  <c:v>272.70680599985997</c:v>
                </c:pt>
                <c:pt idx="82088">
                  <c:v>272.70747400007099</c:v>
                </c:pt>
                <c:pt idx="82089">
                  <c:v>272.70867500010297</c:v>
                </c:pt>
                <c:pt idx="82090">
                  <c:v>272.70950199999703</c:v>
                </c:pt>
                <c:pt idx="82091">
                  <c:v>272.72014299978696</c:v>
                </c:pt>
                <c:pt idx="82092">
                  <c:v>272.721167999861</c:v>
                </c:pt>
                <c:pt idx="82093">
                  <c:v>272.737845999927</c:v>
                </c:pt>
                <c:pt idx="82094">
                  <c:v>272.73843400007496</c:v>
                </c:pt>
                <c:pt idx="82095">
                  <c:v>272.73961599985302</c:v>
                </c:pt>
                <c:pt idx="82096">
                  <c:v>272.74044200021302</c:v>
                </c:pt>
                <c:pt idx="82097">
                  <c:v>272.74214799990602</c:v>
                </c:pt>
                <c:pt idx="82098">
                  <c:v>272.75517999987602</c:v>
                </c:pt>
                <c:pt idx="82099">
                  <c:v>272.77137300006802</c:v>
                </c:pt>
                <c:pt idx="82100">
                  <c:v>272.78496899998498</c:v>
                </c:pt>
                <c:pt idx="82101">
                  <c:v>272.78563099980596</c:v>
                </c:pt>
                <c:pt idx="82102">
                  <c:v>272.78693900006999</c:v>
                </c:pt>
                <c:pt idx="82103">
                  <c:v>272.78789399997504</c:v>
                </c:pt>
                <c:pt idx="82104">
                  <c:v>272.80314100016699</c:v>
                </c:pt>
                <c:pt idx="82105">
                  <c:v>272.835902000224</c:v>
                </c:pt>
                <c:pt idx="82106">
                  <c:v>272.83688999978</c:v>
                </c:pt>
                <c:pt idx="82107">
                  <c:v>272.83703600005504</c:v>
                </c:pt>
                <c:pt idx="82108">
                  <c:v>272.83761799981198</c:v>
                </c:pt>
                <c:pt idx="82109">
                  <c:v>272.83900900010798</c:v>
                </c:pt>
                <c:pt idx="82110">
                  <c:v>272.83999600012896</c:v>
                </c:pt>
                <c:pt idx="82111">
                  <c:v>272.85001400014102</c:v>
                </c:pt>
                <c:pt idx="82112">
                  <c:v>272.85057800008798</c:v>
                </c:pt>
                <c:pt idx="82113">
                  <c:v>272.85071500000402</c:v>
                </c:pt>
                <c:pt idx="82114">
                  <c:v>272.85133900022601</c:v>
                </c:pt>
                <c:pt idx="82115">
                  <c:v>272.85176499981304</c:v>
                </c:pt>
                <c:pt idx="82116">
                  <c:v>272.85253399986601</c:v>
                </c:pt>
                <c:pt idx="82117">
                  <c:v>272.85253799982399</c:v>
                </c:pt>
                <c:pt idx="82118">
                  <c:v>272.85340400021499</c:v>
                </c:pt>
                <c:pt idx="82119">
                  <c:v>272.86254799992003</c:v>
                </c:pt>
                <c:pt idx="82120">
                  <c:v>272.86314899993096</c:v>
                </c:pt>
                <c:pt idx="82121">
                  <c:v>272.86435199994202</c:v>
                </c:pt>
                <c:pt idx="82122">
                  <c:v>272.86558400010097</c:v>
                </c:pt>
                <c:pt idx="82123">
                  <c:v>272.89147999999796</c:v>
                </c:pt>
                <c:pt idx="82124">
                  <c:v>272.89213299991297</c:v>
                </c:pt>
                <c:pt idx="82125">
                  <c:v>272.89341400000899</c:v>
                </c:pt>
                <c:pt idx="82126">
                  <c:v>272.89431700000898</c:v>
                </c:pt>
                <c:pt idx="82127">
                  <c:v>272.91344200011702</c:v>
                </c:pt>
                <c:pt idx="82128">
                  <c:v>272.92648799993901</c:v>
                </c:pt>
                <c:pt idx="82129">
                  <c:v>272.92711700010801</c:v>
                </c:pt>
                <c:pt idx="82130">
                  <c:v>272.92814000020303</c:v>
                </c:pt>
                <c:pt idx="82131">
                  <c:v>272.92846199998098</c:v>
                </c:pt>
                <c:pt idx="82132">
                  <c:v>272.92883300015001</c:v>
                </c:pt>
                <c:pt idx="82133">
                  <c:v>272.93001799989702</c:v>
                </c:pt>
                <c:pt idx="82134">
                  <c:v>272.96210199983699</c:v>
                </c:pt>
                <c:pt idx="82135">
                  <c:v>272.975921000124</c:v>
                </c:pt>
                <c:pt idx="82136">
                  <c:v>272.97997799996602</c:v>
                </c:pt>
                <c:pt idx="82137">
                  <c:v>272.98057200005104</c:v>
                </c:pt>
                <c:pt idx="82138">
                  <c:v>272.98185700010401</c:v>
                </c:pt>
                <c:pt idx="82139">
                  <c:v>272.98264799992398</c:v>
                </c:pt>
                <c:pt idx="82140">
                  <c:v>272.996494999915</c:v>
                </c:pt>
                <c:pt idx="82141">
                  <c:v>273.00113000001102</c:v>
                </c:pt>
                <c:pt idx="82142">
                  <c:v>273.00185000012704</c:v>
                </c:pt>
                <c:pt idx="82143">
                  <c:v>273.00315699994803</c:v>
                </c:pt>
                <c:pt idx="82144">
                  <c:v>273.00402199989497</c:v>
                </c:pt>
                <c:pt idx="82145">
                  <c:v>273.01531700004398</c:v>
                </c:pt>
                <c:pt idx="82146">
                  <c:v>273.01570500003396</c:v>
                </c:pt>
                <c:pt idx="82147">
                  <c:v>273.01639699999203</c:v>
                </c:pt>
                <c:pt idx="82148">
                  <c:v>273.016876999918</c:v>
                </c:pt>
                <c:pt idx="82149">
                  <c:v>273.02332999988698</c:v>
                </c:pt>
                <c:pt idx="82150">
                  <c:v>273.023841999929</c:v>
                </c:pt>
                <c:pt idx="82151">
                  <c:v>273.02474999987601</c:v>
                </c:pt>
                <c:pt idx="82152">
                  <c:v>273.02542100005604</c:v>
                </c:pt>
                <c:pt idx="82153">
                  <c:v>273.04901800016501</c:v>
                </c:pt>
                <c:pt idx="82154">
                  <c:v>273.05495200016497</c:v>
                </c:pt>
                <c:pt idx="82155">
                  <c:v>273.05556900000698</c:v>
                </c:pt>
                <c:pt idx="82156">
                  <c:v>273.05678299990097</c:v>
                </c:pt>
                <c:pt idx="82157">
                  <c:v>273.057646999859</c:v>
                </c:pt>
                <c:pt idx="82158">
                  <c:v>273.07175099986102</c:v>
                </c:pt>
                <c:pt idx="82159">
                  <c:v>273.08796899978898</c:v>
                </c:pt>
                <c:pt idx="82160">
                  <c:v>273.09035600001101</c:v>
                </c:pt>
                <c:pt idx="82161">
                  <c:v>273.11026300003499</c:v>
                </c:pt>
                <c:pt idx="82162">
                  <c:v>273.11085400015099</c:v>
                </c:pt>
                <c:pt idx="82163">
                  <c:v>273.112003999813</c:v>
                </c:pt>
                <c:pt idx="82164">
                  <c:v>273.11289999988696</c:v>
                </c:pt>
                <c:pt idx="82165">
                  <c:v>273.11430999998203</c:v>
                </c:pt>
                <c:pt idx="82166">
                  <c:v>273.11477300008795</c:v>
                </c:pt>
                <c:pt idx="82167">
                  <c:v>273.11492999979197</c:v>
                </c:pt>
                <c:pt idx="82168">
                  <c:v>273.11550400008798</c:v>
                </c:pt>
                <c:pt idx="82169">
                  <c:v>273.11571000018301</c:v>
                </c:pt>
                <c:pt idx="82170">
                  <c:v>273.115852000046</c:v>
                </c:pt>
                <c:pt idx="82171">
                  <c:v>273.11625299989799</c:v>
                </c:pt>
                <c:pt idx="82172">
                  <c:v>273.11644200017298</c:v>
                </c:pt>
                <c:pt idx="82173">
                  <c:v>273.11676099998198</c:v>
                </c:pt>
                <c:pt idx="82174">
                  <c:v>273.11708500019404</c:v>
                </c:pt>
                <c:pt idx="82175">
                  <c:v>273.11764400019399</c:v>
                </c:pt>
                <c:pt idx="82176">
                  <c:v>273.11764500018398</c:v>
                </c:pt>
                <c:pt idx="82177">
                  <c:v>273.11991299984504</c:v>
                </c:pt>
                <c:pt idx="82178">
                  <c:v>273.13527100022799</c:v>
                </c:pt>
                <c:pt idx="82179">
                  <c:v>273.13593600001599</c:v>
                </c:pt>
                <c:pt idx="82180">
                  <c:v>273.13719199992101</c:v>
                </c:pt>
                <c:pt idx="82181">
                  <c:v>273.13809099996399</c:v>
                </c:pt>
                <c:pt idx="82182">
                  <c:v>273.14302700006004</c:v>
                </c:pt>
                <c:pt idx="82183">
                  <c:v>273.14339099984801</c:v>
                </c:pt>
                <c:pt idx="82184">
                  <c:v>273.14391299978502</c:v>
                </c:pt>
                <c:pt idx="82185">
                  <c:v>273.14439000019701</c:v>
                </c:pt>
                <c:pt idx="82186">
                  <c:v>273.17938099986304</c:v>
                </c:pt>
                <c:pt idx="82187">
                  <c:v>273.187164999853</c:v>
                </c:pt>
                <c:pt idx="82188">
                  <c:v>273.18748400011799</c:v>
                </c:pt>
                <c:pt idx="82189">
                  <c:v>273.188226999991</c:v>
                </c:pt>
                <c:pt idx="82190">
                  <c:v>273.18882400004401</c:v>
                </c:pt>
                <c:pt idx="82191">
                  <c:v>273.18906299979</c:v>
                </c:pt>
                <c:pt idx="82192">
                  <c:v>273.18974499985404</c:v>
                </c:pt>
                <c:pt idx="82193">
                  <c:v>273.190510999938</c:v>
                </c:pt>
                <c:pt idx="82194">
                  <c:v>273.19248000003398</c:v>
                </c:pt>
                <c:pt idx="82195">
                  <c:v>273.19305399987502</c:v>
                </c:pt>
                <c:pt idx="82196">
                  <c:v>273.193773999992</c:v>
                </c:pt>
                <c:pt idx="82197">
                  <c:v>273.19412399992802</c:v>
                </c:pt>
                <c:pt idx="82198">
                  <c:v>273.19490599984402</c:v>
                </c:pt>
                <c:pt idx="82199">
                  <c:v>273.21579699992003</c:v>
                </c:pt>
                <c:pt idx="82200">
                  <c:v>273.21649399982499</c:v>
                </c:pt>
                <c:pt idx="82201">
                  <c:v>273.21781799991999</c:v>
                </c:pt>
                <c:pt idx="82202">
                  <c:v>273.21868399985703</c:v>
                </c:pt>
                <c:pt idx="82203">
                  <c:v>273.22462399979401</c:v>
                </c:pt>
                <c:pt idx="82204">
                  <c:v>273.23226099997504</c:v>
                </c:pt>
                <c:pt idx="82205">
                  <c:v>273.23285600004897</c:v>
                </c:pt>
                <c:pt idx="82206">
                  <c:v>273.23403899981702</c:v>
                </c:pt>
                <c:pt idx="82207">
                  <c:v>273.23488599995397</c:v>
                </c:pt>
                <c:pt idx="82208">
                  <c:v>273.242931999902</c:v>
                </c:pt>
                <c:pt idx="82209">
                  <c:v>273.24367700020895</c:v>
                </c:pt>
                <c:pt idx="82210">
                  <c:v>273.24492500019903</c:v>
                </c:pt>
                <c:pt idx="82211">
                  <c:v>273.24617700014596</c:v>
                </c:pt>
                <c:pt idx="82212">
                  <c:v>273.25556200003098</c:v>
                </c:pt>
                <c:pt idx="82213">
                  <c:v>273.25711699995702</c:v>
                </c:pt>
                <c:pt idx="82214">
                  <c:v>273.26583800004295</c:v>
                </c:pt>
                <c:pt idx="82215">
                  <c:v>273.28429799990704</c:v>
                </c:pt>
                <c:pt idx="82216">
                  <c:v>273.31261200015399</c:v>
                </c:pt>
                <c:pt idx="82217">
                  <c:v>273.31968199996402</c:v>
                </c:pt>
                <c:pt idx="82218">
                  <c:v>273.32036899997502</c:v>
                </c:pt>
                <c:pt idx="82219">
                  <c:v>273.32177900006997</c:v>
                </c:pt>
                <c:pt idx="82220">
                  <c:v>273.322566999922</c:v>
                </c:pt>
                <c:pt idx="82221">
                  <c:v>273.33260300019901</c:v>
                </c:pt>
                <c:pt idx="82222">
                  <c:v>273.33324499977601</c:v>
                </c:pt>
                <c:pt idx="82223">
                  <c:v>273.33432800014594</c:v>
                </c:pt>
                <c:pt idx="82224">
                  <c:v>273.33488700014595</c:v>
                </c:pt>
                <c:pt idx="82225">
                  <c:v>273.33511599999798</c:v>
                </c:pt>
                <c:pt idx="82226">
                  <c:v>273.33554599999798</c:v>
                </c:pt>
                <c:pt idx="82227">
                  <c:v>273.33683300002997</c:v>
                </c:pt>
                <c:pt idx="82228">
                  <c:v>273.33783499989198</c:v>
                </c:pt>
                <c:pt idx="82229">
                  <c:v>273.36046299978898</c:v>
                </c:pt>
                <c:pt idx="82230">
                  <c:v>273.361062999811</c:v>
                </c:pt>
                <c:pt idx="82231">
                  <c:v>273.362132999864</c:v>
                </c:pt>
                <c:pt idx="82232">
                  <c:v>273.36293899997997</c:v>
                </c:pt>
                <c:pt idx="82233">
                  <c:v>273.37527800000299</c:v>
                </c:pt>
                <c:pt idx="82234">
                  <c:v>273.37587600004503</c:v>
                </c:pt>
                <c:pt idx="82235">
                  <c:v>273.37695100004498</c:v>
                </c:pt>
                <c:pt idx="82236">
                  <c:v>273.37774899979104</c:v>
                </c:pt>
                <c:pt idx="82237">
                  <c:v>273.38801599989802</c:v>
                </c:pt>
                <c:pt idx="82238">
                  <c:v>273.38837500019503</c:v>
                </c:pt>
                <c:pt idx="82239">
                  <c:v>273.38864400007805</c:v>
                </c:pt>
                <c:pt idx="82240">
                  <c:v>273.389711000163</c:v>
                </c:pt>
                <c:pt idx="82241">
                  <c:v>273.39046299994101</c:v>
                </c:pt>
                <c:pt idx="82242">
                  <c:v>273.39787900018501</c:v>
                </c:pt>
                <c:pt idx="82243">
                  <c:v>273.39842899982602</c:v>
                </c:pt>
                <c:pt idx="82244">
                  <c:v>273.39938500017502</c:v>
                </c:pt>
                <c:pt idx="82245">
                  <c:v>273.399391000111</c:v>
                </c:pt>
                <c:pt idx="82246">
                  <c:v>273.39978300005799</c:v>
                </c:pt>
                <c:pt idx="82247">
                  <c:v>273.39998900015399</c:v>
                </c:pt>
                <c:pt idx="82248">
                  <c:v>273.400600000059</c:v>
                </c:pt>
                <c:pt idx="82249">
                  <c:v>273.40125199998499</c:v>
                </c:pt>
                <c:pt idx="82250">
                  <c:v>273.402448000069</c:v>
                </c:pt>
                <c:pt idx="82251">
                  <c:v>273.41200000000697</c:v>
                </c:pt>
                <c:pt idx="82252">
                  <c:v>273.42824100014599</c:v>
                </c:pt>
                <c:pt idx="82253">
                  <c:v>273.44047699989403</c:v>
                </c:pt>
                <c:pt idx="82254">
                  <c:v>273.45869300006598</c:v>
                </c:pt>
                <c:pt idx="82255">
                  <c:v>273.46273400007703</c:v>
                </c:pt>
                <c:pt idx="82256">
                  <c:v>273.470225999972</c:v>
                </c:pt>
                <c:pt idx="82257">
                  <c:v>273.52292700015801</c:v>
                </c:pt>
                <c:pt idx="82258">
                  <c:v>273.52361000021102</c:v>
                </c:pt>
                <c:pt idx="82259">
                  <c:v>273.52503700012602</c:v>
                </c:pt>
                <c:pt idx="82260">
                  <c:v>273.52602700011602</c:v>
                </c:pt>
                <c:pt idx="82261">
                  <c:v>273.53742800005398</c:v>
                </c:pt>
                <c:pt idx="82262">
                  <c:v>273.53796299985299</c:v>
                </c:pt>
                <c:pt idx="82263">
                  <c:v>273.53813699983198</c:v>
                </c:pt>
                <c:pt idx="82264">
                  <c:v>273.53864399992699</c:v>
                </c:pt>
                <c:pt idx="82265">
                  <c:v>273.53961100015999</c:v>
                </c:pt>
                <c:pt idx="82266">
                  <c:v>273.53997599993801</c:v>
                </c:pt>
                <c:pt idx="82267">
                  <c:v>273.54073000014904</c:v>
                </c:pt>
                <c:pt idx="82268">
                  <c:v>273.54089700020199</c:v>
                </c:pt>
                <c:pt idx="82269">
                  <c:v>273.54451700011799</c:v>
                </c:pt>
                <c:pt idx="82270">
                  <c:v>273.545128000023</c:v>
                </c:pt>
                <c:pt idx="82271">
                  <c:v>273.54639799978003</c:v>
                </c:pt>
                <c:pt idx="82272">
                  <c:v>273.54713500017101</c:v>
                </c:pt>
                <c:pt idx="82273">
                  <c:v>273.56275600004602</c:v>
                </c:pt>
                <c:pt idx="82274">
                  <c:v>273.56337199989804</c:v>
                </c:pt>
                <c:pt idx="82275">
                  <c:v>273.56453999982398</c:v>
                </c:pt>
                <c:pt idx="82276">
                  <c:v>273.565806000078</c:v>
                </c:pt>
                <c:pt idx="82277">
                  <c:v>273.57038299987801</c:v>
                </c:pt>
                <c:pt idx="82278">
                  <c:v>273.57077099986702</c:v>
                </c:pt>
                <c:pt idx="82279">
                  <c:v>273.57157200003701</c:v>
                </c:pt>
                <c:pt idx="82280">
                  <c:v>273.572720000174</c:v>
                </c:pt>
                <c:pt idx="82281">
                  <c:v>273.57830600021703</c:v>
                </c:pt>
                <c:pt idx="82282">
                  <c:v>273.57859399989997</c:v>
                </c:pt>
                <c:pt idx="82283">
                  <c:v>273.57893899988903</c:v>
                </c:pt>
                <c:pt idx="82284">
                  <c:v>273.57909000011199</c:v>
                </c:pt>
                <c:pt idx="82285">
                  <c:v>273.57965400005901</c:v>
                </c:pt>
                <c:pt idx="82286">
                  <c:v>273.57994400017498</c:v>
                </c:pt>
                <c:pt idx="82287">
                  <c:v>273.58023599981601</c:v>
                </c:pt>
                <c:pt idx="82288">
                  <c:v>273.58038600004801</c:v>
                </c:pt>
                <c:pt idx="82289">
                  <c:v>273.58096999978397</c:v>
                </c:pt>
                <c:pt idx="82290">
                  <c:v>273.58098100012199</c:v>
                </c:pt>
                <c:pt idx="82291">
                  <c:v>273.58178099984804</c:v>
                </c:pt>
                <c:pt idx="82292">
                  <c:v>273.58332499989001</c:v>
                </c:pt>
                <c:pt idx="82293">
                  <c:v>273.59367300004999</c:v>
                </c:pt>
                <c:pt idx="82294">
                  <c:v>273.611915999936</c:v>
                </c:pt>
                <c:pt idx="82295">
                  <c:v>273.61760099984099</c:v>
                </c:pt>
                <c:pt idx="82296">
                  <c:v>273.61823099999998</c:v>
                </c:pt>
                <c:pt idx="82297">
                  <c:v>273.619273999884</c:v>
                </c:pt>
                <c:pt idx="82298">
                  <c:v>273.61943100004203</c:v>
                </c:pt>
                <c:pt idx="82299">
                  <c:v>273.620389999905</c:v>
                </c:pt>
                <c:pt idx="82300">
                  <c:v>273.64112099985499</c:v>
                </c:pt>
                <c:pt idx="82301">
                  <c:v>273.64517800015096</c:v>
                </c:pt>
                <c:pt idx="82302">
                  <c:v>273.64582400014103</c:v>
                </c:pt>
                <c:pt idx="82303">
                  <c:v>273.64721100002498</c:v>
                </c:pt>
                <c:pt idx="82304">
                  <c:v>273.648145000152</c:v>
                </c:pt>
                <c:pt idx="82305">
                  <c:v>273.64826700022604</c:v>
                </c:pt>
                <c:pt idx="82306">
                  <c:v>273.65424700019503</c:v>
                </c:pt>
                <c:pt idx="82307">
                  <c:v>273.67114700018601</c:v>
                </c:pt>
                <c:pt idx="82308">
                  <c:v>273.67124900001699</c:v>
                </c:pt>
                <c:pt idx="82309">
                  <c:v>273.67181599993199</c:v>
                </c:pt>
                <c:pt idx="82310">
                  <c:v>273.67287400011202</c:v>
                </c:pt>
                <c:pt idx="82311">
                  <c:v>273.67408200006997</c:v>
                </c:pt>
                <c:pt idx="82312">
                  <c:v>273.682481999912</c:v>
                </c:pt>
                <c:pt idx="82313">
                  <c:v>273.68298999999701</c:v>
                </c:pt>
                <c:pt idx="82314">
                  <c:v>273.68383500015597</c:v>
                </c:pt>
                <c:pt idx="82315">
                  <c:v>273.68448200013501</c:v>
                </c:pt>
                <c:pt idx="82316">
                  <c:v>273.69391799993497</c:v>
                </c:pt>
                <c:pt idx="82317">
                  <c:v>273.694448999776</c:v>
                </c:pt>
                <c:pt idx="82318">
                  <c:v>273.695386999861</c:v>
                </c:pt>
                <c:pt idx="82319">
                  <c:v>273.69652900006201</c:v>
                </c:pt>
                <c:pt idx="82320">
                  <c:v>273.70445399992599</c:v>
                </c:pt>
                <c:pt idx="82321">
                  <c:v>273.705138999957</c:v>
                </c:pt>
                <c:pt idx="82322">
                  <c:v>273.71401299978902</c:v>
                </c:pt>
                <c:pt idx="82323">
                  <c:v>273.71470800016999</c:v>
                </c:pt>
                <c:pt idx="82324">
                  <c:v>273.71595100021199</c:v>
                </c:pt>
                <c:pt idx="82325">
                  <c:v>273.71682600005403</c:v>
                </c:pt>
                <c:pt idx="82326">
                  <c:v>273.71737700013898</c:v>
                </c:pt>
                <c:pt idx="82327">
                  <c:v>273.74168799997199</c:v>
                </c:pt>
                <c:pt idx="82328">
                  <c:v>273.742025000046</c:v>
                </c:pt>
                <c:pt idx="82329">
                  <c:v>273.74261400018401</c:v>
                </c:pt>
                <c:pt idx="82330">
                  <c:v>273.74309700007802</c:v>
                </c:pt>
                <c:pt idx="82331">
                  <c:v>273.74486799999397</c:v>
                </c:pt>
                <c:pt idx="82332">
                  <c:v>273.74547699992002</c:v>
                </c:pt>
                <c:pt idx="82333">
                  <c:v>273.74671300003598</c:v>
                </c:pt>
                <c:pt idx="82334">
                  <c:v>273.74726500010996</c:v>
                </c:pt>
                <c:pt idx="82335">
                  <c:v>273.74755299979302</c:v>
                </c:pt>
                <c:pt idx="82336">
                  <c:v>273.749508000037</c:v>
                </c:pt>
                <c:pt idx="82337">
                  <c:v>273.74957900019501</c:v>
                </c:pt>
                <c:pt idx="82338">
                  <c:v>273.75031100018504</c:v>
                </c:pt>
                <c:pt idx="82339">
                  <c:v>273.75128999983605</c:v>
                </c:pt>
                <c:pt idx="82340">
                  <c:v>273.75147600014299</c:v>
                </c:pt>
                <c:pt idx="82341">
                  <c:v>273.751769000227</c:v>
                </c:pt>
                <c:pt idx="82342">
                  <c:v>273.75236299985698</c:v>
                </c:pt>
                <c:pt idx="82343">
                  <c:v>273.75254900016398</c:v>
                </c:pt>
                <c:pt idx="82344">
                  <c:v>273.75303700000501</c:v>
                </c:pt>
                <c:pt idx="82345">
                  <c:v>273.75740400020703</c:v>
                </c:pt>
                <c:pt idx="82346">
                  <c:v>273.76508199995396</c:v>
                </c:pt>
                <c:pt idx="82347">
                  <c:v>273.76539299984802</c:v>
                </c:pt>
                <c:pt idx="82348">
                  <c:v>273.76545500010201</c:v>
                </c:pt>
                <c:pt idx="82349">
                  <c:v>273.76617399977397</c:v>
                </c:pt>
                <c:pt idx="82350">
                  <c:v>273.76671100000698</c:v>
                </c:pt>
                <c:pt idx="82351">
                  <c:v>273.77981500012498</c:v>
                </c:pt>
                <c:pt idx="82352">
                  <c:v>273.78197799998804</c:v>
                </c:pt>
                <c:pt idx="82353">
                  <c:v>273.78261600006198</c:v>
                </c:pt>
                <c:pt idx="82354">
                  <c:v>273.78393500020996</c:v>
                </c:pt>
                <c:pt idx="82355">
                  <c:v>273.78577599984004</c:v>
                </c:pt>
                <c:pt idx="82356">
                  <c:v>273.79715400002095</c:v>
                </c:pt>
                <c:pt idx="82357">
                  <c:v>273.79779500006401</c:v>
                </c:pt>
                <c:pt idx="82358">
                  <c:v>273.79889199983103</c:v>
                </c:pt>
                <c:pt idx="82359">
                  <c:v>273.79904400004295</c:v>
                </c:pt>
                <c:pt idx="82360">
                  <c:v>273.79971700020099</c:v>
                </c:pt>
                <c:pt idx="82361">
                  <c:v>273.81548099992801</c:v>
                </c:pt>
                <c:pt idx="82362">
                  <c:v>273.81816700017202</c:v>
                </c:pt>
                <c:pt idx="82363">
                  <c:v>273.82746800003497</c:v>
                </c:pt>
                <c:pt idx="82364">
                  <c:v>273.82810000017298</c:v>
                </c:pt>
                <c:pt idx="82365">
                  <c:v>273.82961800003602</c:v>
                </c:pt>
                <c:pt idx="82366">
                  <c:v>273.83058900022604</c:v>
                </c:pt>
                <c:pt idx="82367">
                  <c:v>273.83073100008897</c:v>
                </c:pt>
                <c:pt idx="82368">
                  <c:v>273.84240499986799</c:v>
                </c:pt>
                <c:pt idx="82369">
                  <c:v>273.84296799982599</c:v>
                </c:pt>
                <c:pt idx="82370">
                  <c:v>273.84401800008999</c:v>
                </c:pt>
                <c:pt idx="82371">
                  <c:v>273.844760999963</c:v>
                </c:pt>
                <c:pt idx="82372">
                  <c:v>273.86109000008202</c:v>
                </c:pt>
                <c:pt idx="82373">
                  <c:v>273.86162399989098</c:v>
                </c:pt>
                <c:pt idx="82374">
                  <c:v>273.86218299989099</c:v>
                </c:pt>
                <c:pt idx="82375">
                  <c:v>273.86329099999705</c:v>
                </c:pt>
                <c:pt idx="82376">
                  <c:v>273.86410999997599</c:v>
                </c:pt>
                <c:pt idx="82377">
                  <c:v>273.86793100004002</c:v>
                </c:pt>
                <c:pt idx="82378">
                  <c:v>273.87353599988199</c:v>
                </c:pt>
                <c:pt idx="82379">
                  <c:v>273.87413999986103</c:v>
                </c:pt>
                <c:pt idx="82380">
                  <c:v>273.87537100003101</c:v>
                </c:pt>
                <c:pt idx="82381">
                  <c:v>273.87625700020999</c:v>
                </c:pt>
                <c:pt idx="82382">
                  <c:v>273.89355800005399</c:v>
                </c:pt>
                <c:pt idx="82383">
                  <c:v>273.89552000022297</c:v>
                </c:pt>
                <c:pt idx="82384">
                  <c:v>273.89608500015999</c:v>
                </c:pt>
                <c:pt idx="82385">
                  <c:v>273.89681700014899</c:v>
                </c:pt>
                <c:pt idx="82386">
                  <c:v>273.89708100008602</c:v>
                </c:pt>
                <c:pt idx="82387">
                  <c:v>273.897587000192</c:v>
                </c:pt>
                <c:pt idx="82388">
                  <c:v>273.89826399985304</c:v>
                </c:pt>
                <c:pt idx="82389">
                  <c:v>273.89888600009698</c:v>
                </c:pt>
                <c:pt idx="82390">
                  <c:v>273.899728999822</c:v>
                </c:pt>
                <c:pt idx="82391">
                  <c:v>273.90229200000203</c:v>
                </c:pt>
                <c:pt idx="82392">
                  <c:v>273.90840499992902</c:v>
                </c:pt>
                <c:pt idx="82393">
                  <c:v>273.91324200016203</c:v>
                </c:pt>
                <c:pt idx="82394">
                  <c:v>273.91395899985497</c:v>
                </c:pt>
                <c:pt idx="82395">
                  <c:v>273.91516499983402</c:v>
                </c:pt>
                <c:pt idx="82396">
                  <c:v>273.916071999792</c:v>
                </c:pt>
                <c:pt idx="82397">
                  <c:v>273.93042199992101</c:v>
                </c:pt>
                <c:pt idx="82398">
                  <c:v>273.93085299990997</c:v>
                </c:pt>
                <c:pt idx="82399">
                  <c:v>273.93173700011096</c:v>
                </c:pt>
                <c:pt idx="82400">
                  <c:v>273.93233600014298</c:v>
                </c:pt>
                <c:pt idx="82401">
                  <c:v>273.93502999984702</c:v>
                </c:pt>
                <c:pt idx="82402">
                  <c:v>273.93540100001701</c:v>
                </c:pt>
                <c:pt idx="82403">
                  <c:v>273.93614499987899</c:v>
                </c:pt>
                <c:pt idx="82404">
                  <c:v>273.93658500022798</c:v>
                </c:pt>
                <c:pt idx="82405">
                  <c:v>273.94166600015495</c:v>
                </c:pt>
                <c:pt idx="82406">
                  <c:v>273.94425700003899</c:v>
                </c:pt>
                <c:pt idx="82407">
                  <c:v>273.94450000019697</c:v>
                </c:pt>
                <c:pt idx="82408">
                  <c:v>273.944910999944</c:v>
                </c:pt>
                <c:pt idx="82409">
                  <c:v>273.94491299992296</c:v>
                </c:pt>
                <c:pt idx="82410">
                  <c:v>273.94591099982705</c:v>
                </c:pt>
                <c:pt idx="82411">
                  <c:v>273.94591399979595</c:v>
                </c:pt>
                <c:pt idx="82412">
                  <c:v>273.94669700015498</c:v>
                </c:pt>
                <c:pt idx="82413">
                  <c:v>273.94689999982796</c:v>
                </c:pt>
                <c:pt idx="82414">
                  <c:v>273.94765700000698</c:v>
                </c:pt>
                <c:pt idx="82415">
                  <c:v>273.95595200005101</c:v>
                </c:pt>
                <c:pt idx="82416">
                  <c:v>273.97270099982001</c:v>
                </c:pt>
                <c:pt idx="82417">
                  <c:v>273.97325599986203</c:v>
                </c:pt>
                <c:pt idx="82418">
                  <c:v>273.97446399981999</c:v>
                </c:pt>
                <c:pt idx="82419">
                  <c:v>273.97530000007401</c:v>
                </c:pt>
                <c:pt idx="82420">
                  <c:v>273.99926499992904</c:v>
                </c:pt>
                <c:pt idx="82421">
                  <c:v>274.00312999998198</c:v>
                </c:pt>
                <c:pt idx="82422">
                  <c:v>274.003232999803</c:v>
                </c:pt>
                <c:pt idx="82423">
                  <c:v>274.01733199985699</c:v>
                </c:pt>
                <c:pt idx="82424">
                  <c:v>274.018023999815</c:v>
                </c:pt>
                <c:pt idx="82425">
                  <c:v>274.01938999992103</c:v>
                </c:pt>
                <c:pt idx="82426">
                  <c:v>274.020247999942</c:v>
                </c:pt>
                <c:pt idx="82427">
                  <c:v>274.02978300005901</c:v>
                </c:pt>
                <c:pt idx="82428">
                  <c:v>274.03044099992195</c:v>
                </c:pt>
                <c:pt idx="82429">
                  <c:v>274.03187099980596</c:v>
                </c:pt>
                <c:pt idx="82430">
                  <c:v>274.03289999983798</c:v>
                </c:pt>
                <c:pt idx="82431">
                  <c:v>274.035887000081</c:v>
                </c:pt>
                <c:pt idx="82432">
                  <c:v>274.036247999902</c:v>
                </c:pt>
                <c:pt idx="82433">
                  <c:v>274.03699300020804</c:v>
                </c:pt>
                <c:pt idx="82434">
                  <c:v>274.037431000124</c:v>
                </c:pt>
                <c:pt idx="82435">
                  <c:v>274.04121800009301</c:v>
                </c:pt>
                <c:pt idx="82436">
                  <c:v>274.04961699994601</c:v>
                </c:pt>
                <c:pt idx="82437">
                  <c:v>274.051127999882</c:v>
                </c:pt>
                <c:pt idx="82438">
                  <c:v>274.07086699986303</c:v>
                </c:pt>
                <c:pt idx="82439">
                  <c:v>274.07145899996902</c:v>
                </c:pt>
                <c:pt idx="82440">
                  <c:v>274.07222700003302</c:v>
                </c:pt>
                <c:pt idx="82441">
                  <c:v>274.072631999843</c:v>
                </c:pt>
                <c:pt idx="82442">
                  <c:v>274.07298099978999</c:v>
                </c:pt>
                <c:pt idx="82443">
                  <c:v>274.07348999986397</c:v>
                </c:pt>
                <c:pt idx="82444">
                  <c:v>274.07426899981101</c:v>
                </c:pt>
                <c:pt idx="82445">
                  <c:v>274.07560600022401</c:v>
                </c:pt>
                <c:pt idx="82446">
                  <c:v>274.083751000034</c:v>
                </c:pt>
                <c:pt idx="82447">
                  <c:v>274.08542000011897</c:v>
                </c:pt>
                <c:pt idx="82448">
                  <c:v>274.08853999986599</c:v>
                </c:pt>
                <c:pt idx="82449">
                  <c:v>274.08925200006701</c:v>
                </c:pt>
                <c:pt idx="82450">
                  <c:v>274.09042999988696</c:v>
                </c:pt>
                <c:pt idx="82451">
                  <c:v>274.09148100014102</c:v>
                </c:pt>
                <c:pt idx="82452">
                  <c:v>274.09597199993999</c:v>
                </c:pt>
                <c:pt idx="82453">
                  <c:v>274.09961400007802</c:v>
                </c:pt>
                <c:pt idx="82454">
                  <c:v>274.110854999889</c:v>
                </c:pt>
                <c:pt idx="82455">
                  <c:v>274.11124399986795</c:v>
                </c:pt>
                <c:pt idx="82456">
                  <c:v>274.11185399978399</c:v>
                </c:pt>
                <c:pt idx="82457">
                  <c:v>274.112376000175</c:v>
                </c:pt>
                <c:pt idx="82458">
                  <c:v>274.133882000114</c:v>
                </c:pt>
                <c:pt idx="82459">
                  <c:v>274.13453300005102</c:v>
                </c:pt>
                <c:pt idx="82460">
                  <c:v>274.13581200016699</c:v>
                </c:pt>
                <c:pt idx="82461">
                  <c:v>274.13669999987104</c:v>
                </c:pt>
                <c:pt idx="82462">
                  <c:v>274.15577400006401</c:v>
                </c:pt>
                <c:pt idx="82463">
                  <c:v>274.15876399982102</c:v>
                </c:pt>
                <c:pt idx="82464">
                  <c:v>274.15947999997996</c:v>
                </c:pt>
                <c:pt idx="82465">
                  <c:v>274.16077599991695</c:v>
                </c:pt>
                <c:pt idx="82466">
                  <c:v>274.161754000033</c:v>
                </c:pt>
                <c:pt idx="82467">
                  <c:v>274.16704699999099</c:v>
                </c:pt>
                <c:pt idx="82468">
                  <c:v>274.16748099994896</c:v>
                </c:pt>
                <c:pt idx="82469">
                  <c:v>274.16847099993902</c:v>
                </c:pt>
                <c:pt idx="82470">
                  <c:v>274.16922300017103</c:v>
                </c:pt>
                <c:pt idx="82471">
                  <c:v>274.17638999986502</c:v>
                </c:pt>
                <c:pt idx="82472">
                  <c:v>274.18008599988701</c:v>
                </c:pt>
                <c:pt idx="82473">
                  <c:v>274.18049500010903</c:v>
                </c:pt>
                <c:pt idx="82474">
                  <c:v>274.18132799993998</c:v>
                </c:pt>
                <c:pt idx="82475">
                  <c:v>274.181959000088</c:v>
                </c:pt>
                <c:pt idx="82476">
                  <c:v>274.188436999793</c:v>
                </c:pt>
                <c:pt idx="82477">
                  <c:v>274.18907599985602</c:v>
                </c:pt>
                <c:pt idx="82478">
                  <c:v>274.19021900004702</c:v>
                </c:pt>
                <c:pt idx="82479">
                  <c:v>274.190993000047</c:v>
                </c:pt>
                <c:pt idx="82480">
                  <c:v>274.198135000006</c:v>
                </c:pt>
                <c:pt idx="82481">
                  <c:v>274.20631299992198</c:v>
                </c:pt>
                <c:pt idx="82482">
                  <c:v>274.22217200000802</c:v>
                </c:pt>
                <c:pt idx="82483">
                  <c:v>274.23644500004201</c:v>
                </c:pt>
                <c:pt idx="82484">
                  <c:v>274.23673400016895</c:v>
                </c:pt>
                <c:pt idx="82485">
                  <c:v>274.23738400011598</c:v>
                </c:pt>
                <c:pt idx="82486">
                  <c:v>274.23862300020096</c:v>
                </c:pt>
                <c:pt idx="82487">
                  <c:v>274.239543000021</c:v>
                </c:pt>
                <c:pt idx="82488">
                  <c:v>274.247387999821</c:v>
                </c:pt>
                <c:pt idx="82489">
                  <c:v>274.27169700013098</c:v>
                </c:pt>
                <c:pt idx="82490">
                  <c:v>274.27226500003599</c:v>
                </c:pt>
                <c:pt idx="82491">
                  <c:v>274.273423000067</c:v>
                </c:pt>
                <c:pt idx="82492">
                  <c:v>274.27418800016301</c:v>
                </c:pt>
                <c:pt idx="82493">
                  <c:v>274.27749700018398</c:v>
                </c:pt>
                <c:pt idx="82494">
                  <c:v>274.279670999931</c:v>
                </c:pt>
                <c:pt idx="82495">
                  <c:v>274.28401299994198</c:v>
                </c:pt>
                <c:pt idx="82496">
                  <c:v>274.28469100004799</c:v>
                </c:pt>
                <c:pt idx="82497">
                  <c:v>274.28599899985699</c:v>
                </c:pt>
                <c:pt idx="82498">
                  <c:v>274.28646299995296</c:v>
                </c:pt>
                <c:pt idx="82499">
                  <c:v>274.286852999921</c:v>
                </c:pt>
                <c:pt idx="82500">
                  <c:v>274.28705200009</c:v>
                </c:pt>
                <c:pt idx="82501">
                  <c:v>274.28818999987902</c:v>
                </c:pt>
                <c:pt idx="82502">
                  <c:v>274.28902600013299</c:v>
                </c:pt>
                <c:pt idx="82503">
                  <c:v>274.29417700022799</c:v>
                </c:pt>
                <c:pt idx="82504">
                  <c:v>274.29453400009101</c:v>
                </c:pt>
                <c:pt idx="82505">
                  <c:v>274.29514599998498</c:v>
                </c:pt>
                <c:pt idx="82506">
                  <c:v>274.29562399993301</c:v>
                </c:pt>
                <c:pt idx="82507">
                  <c:v>274.305681999976</c:v>
                </c:pt>
                <c:pt idx="82508">
                  <c:v>274.31344300020999</c:v>
                </c:pt>
                <c:pt idx="82509">
                  <c:v>274.31414900001903</c:v>
                </c:pt>
                <c:pt idx="82510">
                  <c:v>274.315478000062</c:v>
                </c:pt>
                <c:pt idx="82511">
                  <c:v>274.31640599979801</c:v>
                </c:pt>
                <c:pt idx="82512">
                  <c:v>274.33154099980999</c:v>
                </c:pt>
                <c:pt idx="82513">
                  <c:v>274.33169000005302</c:v>
                </c:pt>
                <c:pt idx="82514">
                  <c:v>274.33203000009502</c:v>
                </c:pt>
                <c:pt idx="82515">
                  <c:v>274.33267200012699</c:v>
                </c:pt>
                <c:pt idx="82516">
                  <c:v>274.332854000022</c:v>
                </c:pt>
                <c:pt idx="82517">
                  <c:v>274.33608599994801</c:v>
                </c:pt>
                <c:pt idx="82518">
                  <c:v>274.33637500007501</c:v>
                </c:pt>
                <c:pt idx="82519">
                  <c:v>274.337670000022</c:v>
                </c:pt>
                <c:pt idx="82520">
                  <c:v>274.33789499991605</c:v>
                </c:pt>
                <c:pt idx="82521">
                  <c:v>274.33844899996899</c:v>
                </c:pt>
                <c:pt idx="82522">
                  <c:v>274.33852000012797</c:v>
                </c:pt>
                <c:pt idx="82523">
                  <c:v>274.33858499989498</c:v>
                </c:pt>
                <c:pt idx="82524">
                  <c:v>274.33865000011701</c:v>
                </c:pt>
                <c:pt idx="82525">
                  <c:v>274.33921000010702</c:v>
                </c:pt>
                <c:pt idx="82526">
                  <c:v>274.33961699989499</c:v>
                </c:pt>
                <c:pt idx="82527">
                  <c:v>274.34030299991696</c:v>
                </c:pt>
                <c:pt idx="82528">
                  <c:v>274.34081499995898</c:v>
                </c:pt>
                <c:pt idx="82529">
                  <c:v>274.35341399996099</c:v>
                </c:pt>
                <c:pt idx="82530">
                  <c:v>274.354202999802</c:v>
                </c:pt>
                <c:pt idx="82531">
                  <c:v>274.35531199989703</c:v>
                </c:pt>
                <c:pt idx="82532">
                  <c:v>274.35660999981303</c:v>
                </c:pt>
                <c:pt idx="82533">
                  <c:v>274.35986699993003</c:v>
                </c:pt>
                <c:pt idx="82534">
                  <c:v>274.36055899988696</c:v>
                </c:pt>
                <c:pt idx="82535">
                  <c:v>274.36187400007805</c:v>
                </c:pt>
                <c:pt idx="82536">
                  <c:v>274.36294400013099</c:v>
                </c:pt>
                <c:pt idx="82537">
                  <c:v>274.36374099988802</c:v>
                </c:pt>
                <c:pt idx="82538">
                  <c:v>274.36532100000397</c:v>
                </c:pt>
                <c:pt idx="82539">
                  <c:v>274.389693000102</c:v>
                </c:pt>
                <c:pt idx="82540">
                  <c:v>274.39571400009299</c:v>
                </c:pt>
                <c:pt idx="82541">
                  <c:v>274.39607299993401</c:v>
                </c:pt>
                <c:pt idx="82542">
                  <c:v>274.39668199985999</c:v>
                </c:pt>
                <c:pt idx="82543">
                  <c:v>274.39675300001903</c:v>
                </c:pt>
                <c:pt idx="82544">
                  <c:v>274.39728199988105</c:v>
                </c:pt>
                <c:pt idx="82545">
                  <c:v>274.40125300017797</c:v>
                </c:pt>
                <c:pt idx="82546">
                  <c:v>274.40182400005102</c:v>
                </c:pt>
                <c:pt idx="82547">
                  <c:v>274.40294100006201</c:v>
                </c:pt>
                <c:pt idx="82548">
                  <c:v>274.40374800016701</c:v>
                </c:pt>
                <c:pt idx="82549">
                  <c:v>274.40538400014697</c:v>
                </c:pt>
                <c:pt idx="82550">
                  <c:v>274.40609499990302</c:v>
                </c:pt>
                <c:pt idx="82551">
                  <c:v>274.40742199996697</c:v>
                </c:pt>
                <c:pt idx="82552">
                  <c:v>274.40838800020998</c:v>
                </c:pt>
                <c:pt idx="82553">
                  <c:v>274.409815000126</c:v>
                </c:pt>
                <c:pt idx="82554">
                  <c:v>274.42669699985299</c:v>
                </c:pt>
                <c:pt idx="82555">
                  <c:v>274.42730599977898</c:v>
                </c:pt>
                <c:pt idx="82556">
                  <c:v>274.42839300010701</c:v>
                </c:pt>
                <c:pt idx="82557">
                  <c:v>274.429228999906</c:v>
                </c:pt>
                <c:pt idx="82558">
                  <c:v>274.43608400017098</c:v>
                </c:pt>
                <c:pt idx="82559">
                  <c:v>274.436735000108</c:v>
                </c:pt>
                <c:pt idx="82560">
                  <c:v>274.43808299994998</c:v>
                </c:pt>
                <c:pt idx="82561">
                  <c:v>274.43907399992798</c:v>
                </c:pt>
                <c:pt idx="82562">
                  <c:v>274.44354399995001</c:v>
                </c:pt>
                <c:pt idx="82563">
                  <c:v>274.44397799990799</c:v>
                </c:pt>
                <c:pt idx="82564">
                  <c:v>274.44477400013</c:v>
                </c:pt>
                <c:pt idx="82565">
                  <c:v>274.44534699998201</c:v>
                </c:pt>
                <c:pt idx="82566">
                  <c:v>274.44764800020403</c:v>
                </c:pt>
                <c:pt idx="82567">
                  <c:v>274.45780500011097</c:v>
                </c:pt>
                <c:pt idx="82568">
                  <c:v>274.463358000048</c:v>
                </c:pt>
                <c:pt idx="82569">
                  <c:v>274.464039000122</c:v>
                </c:pt>
                <c:pt idx="82570">
                  <c:v>274.465242000133</c:v>
                </c:pt>
                <c:pt idx="82571">
                  <c:v>274.46618300018503</c:v>
                </c:pt>
                <c:pt idx="82572">
                  <c:v>274.47187400002804</c:v>
                </c:pt>
                <c:pt idx="82573">
                  <c:v>274.47205699991099</c:v>
                </c:pt>
                <c:pt idx="82574">
                  <c:v>274.47266199988002</c:v>
                </c:pt>
                <c:pt idx="82575">
                  <c:v>274.47372799997504</c:v>
                </c:pt>
                <c:pt idx="82576">
                  <c:v>274.47447799977397</c:v>
                </c:pt>
                <c:pt idx="82577">
                  <c:v>274.49393599999797</c:v>
                </c:pt>
                <c:pt idx="82578">
                  <c:v>274.49417600018899</c:v>
                </c:pt>
                <c:pt idx="82579">
                  <c:v>274.49455199984999</c:v>
                </c:pt>
                <c:pt idx="82580">
                  <c:v>274.49572900013601</c:v>
                </c:pt>
                <c:pt idx="82581">
                  <c:v>274.49700699980804</c:v>
                </c:pt>
                <c:pt idx="82582">
                  <c:v>274.50474699980902</c:v>
                </c:pt>
                <c:pt idx="82583">
                  <c:v>274.50526499978798</c:v>
                </c:pt>
                <c:pt idx="82584">
                  <c:v>274.50622600008501</c:v>
                </c:pt>
                <c:pt idx="82585">
                  <c:v>274.507247000201</c:v>
                </c:pt>
                <c:pt idx="82586">
                  <c:v>274.51551100011699</c:v>
                </c:pt>
                <c:pt idx="82587">
                  <c:v>274.51815999984302</c:v>
                </c:pt>
                <c:pt idx="82588">
                  <c:v>274.51873400013898</c:v>
                </c:pt>
                <c:pt idx="82589">
                  <c:v>274.51974099994897</c:v>
                </c:pt>
                <c:pt idx="82590">
                  <c:v>274.52001700021304</c:v>
                </c:pt>
                <c:pt idx="82591">
                  <c:v>274.52046600001199</c:v>
                </c:pt>
                <c:pt idx="82592">
                  <c:v>274.52062100019197</c:v>
                </c:pt>
                <c:pt idx="82593">
                  <c:v>274.52176999986398</c:v>
                </c:pt>
                <c:pt idx="82594">
                  <c:v>274.52267299986397</c:v>
                </c:pt>
                <c:pt idx="82595">
                  <c:v>274.539722000099</c:v>
                </c:pt>
                <c:pt idx="82596">
                  <c:v>274.54193599987696</c:v>
                </c:pt>
                <c:pt idx="82597">
                  <c:v>274.55091299998401</c:v>
                </c:pt>
                <c:pt idx="82598">
                  <c:v>274.55360400017497</c:v>
                </c:pt>
                <c:pt idx="82599">
                  <c:v>274.55426599999498</c:v>
                </c:pt>
                <c:pt idx="82600">
                  <c:v>274.55562900013297</c:v>
                </c:pt>
                <c:pt idx="82601">
                  <c:v>274.55655399989996</c:v>
                </c:pt>
                <c:pt idx="82602">
                  <c:v>274.55897400022798</c:v>
                </c:pt>
                <c:pt idx="82603">
                  <c:v>274.561382000229</c:v>
                </c:pt>
                <c:pt idx="82604">
                  <c:v>274.56173900009099</c:v>
                </c:pt>
                <c:pt idx="82605">
                  <c:v>274.56243500000699</c:v>
                </c:pt>
                <c:pt idx="82606">
                  <c:v>274.56258499978503</c:v>
                </c:pt>
                <c:pt idx="82607">
                  <c:v>274.56296499985899</c:v>
                </c:pt>
                <c:pt idx="82608">
                  <c:v>274.56898199989098</c:v>
                </c:pt>
                <c:pt idx="82609">
                  <c:v>274.56964600014504</c:v>
                </c:pt>
                <c:pt idx="82610">
                  <c:v>274.570853000113</c:v>
                </c:pt>
                <c:pt idx="82611">
                  <c:v>274.57095899990202</c:v>
                </c:pt>
                <c:pt idx="82612">
                  <c:v>274.57164099996498</c:v>
                </c:pt>
                <c:pt idx="82613">
                  <c:v>274.57173699985998</c:v>
                </c:pt>
                <c:pt idx="82614">
                  <c:v>274.57228499997598</c:v>
                </c:pt>
                <c:pt idx="82615">
                  <c:v>274.57337499981804</c:v>
                </c:pt>
                <c:pt idx="82616">
                  <c:v>274.57405599989198</c:v>
                </c:pt>
                <c:pt idx="82617">
                  <c:v>274.58357900013601</c:v>
                </c:pt>
                <c:pt idx="82618">
                  <c:v>274.59986900021204</c:v>
                </c:pt>
                <c:pt idx="82619">
                  <c:v>274.60887200004402</c:v>
                </c:pt>
                <c:pt idx="82620">
                  <c:v>274.61608800012897</c:v>
                </c:pt>
                <c:pt idx="82621">
                  <c:v>274.62390600021502</c:v>
                </c:pt>
                <c:pt idx="82622">
                  <c:v>274.628291000226</c:v>
                </c:pt>
                <c:pt idx="82623">
                  <c:v>274.63915899988899</c:v>
                </c:pt>
                <c:pt idx="82624">
                  <c:v>274.64270500013299</c:v>
                </c:pt>
                <c:pt idx="82625">
                  <c:v>274.64829800010097</c:v>
                </c:pt>
                <c:pt idx="82626">
                  <c:v>274.65068299989002</c:v>
                </c:pt>
                <c:pt idx="82627">
                  <c:v>274.651259000165</c:v>
                </c:pt>
                <c:pt idx="82628">
                  <c:v>274.65240799983798</c:v>
                </c:pt>
                <c:pt idx="82629">
                  <c:v>274.65313699985899</c:v>
                </c:pt>
                <c:pt idx="82630">
                  <c:v>274.65951300018696</c:v>
                </c:pt>
                <c:pt idx="82631">
                  <c:v>274.67974499995705</c:v>
                </c:pt>
                <c:pt idx="82632">
                  <c:v>274.68008000005199</c:v>
                </c:pt>
                <c:pt idx="82633">
                  <c:v>274.68169199982998</c:v>
                </c:pt>
                <c:pt idx="82634">
                  <c:v>274.68186399983</c:v>
                </c:pt>
                <c:pt idx="82635">
                  <c:v>274.68241499991501</c:v>
                </c:pt>
                <c:pt idx="82636">
                  <c:v>274.68248600007405</c:v>
                </c:pt>
                <c:pt idx="82637">
                  <c:v>274.68289399985201</c:v>
                </c:pt>
                <c:pt idx="82638">
                  <c:v>274.68324299979901</c:v>
                </c:pt>
                <c:pt idx="82639">
                  <c:v>274.69345400004295</c:v>
                </c:pt>
                <c:pt idx="82640">
                  <c:v>274.69406699992697</c:v>
                </c:pt>
                <c:pt idx="82641">
                  <c:v>274.69529900008598</c:v>
                </c:pt>
                <c:pt idx="82642">
                  <c:v>274.69615700010701</c:v>
                </c:pt>
                <c:pt idx="82643">
                  <c:v>274.70394300007598</c:v>
                </c:pt>
                <c:pt idx="82644">
                  <c:v>274.73903300005901</c:v>
                </c:pt>
                <c:pt idx="82645">
                  <c:v>274.74310300021898</c:v>
                </c:pt>
                <c:pt idx="82646">
                  <c:v>274.75308800012499</c:v>
                </c:pt>
                <c:pt idx="82647">
                  <c:v>274.75376599977602</c:v>
                </c:pt>
                <c:pt idx="82648">
                  <c:v>274.75493400015597</c:v>
                </c:pt>
                <c:pt idx="82649">
                  <c:v>274.75567700003</c:v>
                </c:pt>
                <c:pt idx="82650">
                  <c:v>274.76250000017899</c:v>
                </c:pt>
                <c:pt idx="82651">
                  <c:v>274.76399499983</c:v>
                </c:pt>
                <c:pt idx="82652">
                  <c:v>274.76462999993601</c:v>
                </c:pt>
                <c:pt idx="82653">
                  <c:v>274.76593099981898</c:v>
                </c:pt>
                <c:pt idx="82654">
                  <c:v>274.766886000179</c:v>
                </c:pt>
                <c:pt idx="82655">
                  <c:v>274.77270200006302</c:v>
                </c:pt>
                <c:pt idx="82656">
                  <c:v>274.773363999884</c:v>
                </c:pt>
                <c:pt idx="82657">
                  <c:v>274.77469999985198</c:v>
                </c:pt>
                <c:pt idx="82658">
                  <c:v>274.77561200021199</c:v>
                </c:pt>
                <c:pt idx="82659">
                  <c:v>274.78395500020201</c:v>
                </c:pt>
                <c:pt idx="82660">
                  <c:v>274.784326999906</c:v>
                </c:pt>
                <c:pt idx="82661">
                  <c:v>274.78500200004396</c:v>
                </c:pt>
                <c:pt idx="82662">
                  <c:v>274.78547300006505</c:v>
                </c:pt>
                <c:pt idx="82663">
                  <c:v>274.81456599980402</c:v>
                </c:pt>
                <c:pt idx="82664">
                  <c:v>274.81534400021701</c:v>
                </c:pt>
                <c:pt idx="82665">
                  <c:v>274.816604000079</c:v>
                </c:pt>
                <c:pt idx="82666">
                  <c:v>274.81710099982502</c:v>
                </c:pt>
                <c:pt idx="82667">
                  <c:v>274.81756599991002</c:v>
                </c:pt>
                <c:pt idx="82668">
                  <c:v>274.82326500012203</c:v>
                </c:pt>
                <c:pt idx="82669">
                  <c:v>274.82395600009102</c:v>
                </c:pt>
                <c:pt idx="82670">
                  <c:v>274.82535899980496</c:v>
                </c:pt>
                <c:pt idx="82671">
                  <c:v>274.82629199994301</c:v>
                </c:pt>
                <c:pt idx="82672">
                  <c:v>274.83081699983802</c:v>
                </c:pt>
                <c:pt idx="82673">
                  <c:v>274.83148300006997</c:v>
                </c:pt>
                <c:pt idx="82674">
                  <c:v>274.83284199979596</c:v>
                </c:pt>
                <c:pt idx="82675">
                  <c:v>274.83378799979596</c:v>
                </c:pt>
                <c:pt idx="82676">
                  <c:v>274.83852200020897</c:v>
                </c:pt>
                <c:pt idx="82677">
                  <c:v>274.838845999966</c:v>
                </c:pt>
                <c:pt idx="82678">
                  <c:v>274.83938800014499</c:v>
                </c:pt>
                <c:pt idx="82679">
                  <c:v>274.83981700015596</c:v>
                </c:pt>
                <c:pt idx="82680">
                  <c:v>274.84450100018802</c:v>
                </c:pt>
                <c:pt idx="82681">
                  <c:v>274.85569300006301</c:v>
                </c:pt>
                <c:pt idx="82682">
                  <c:v>274.88631799997097</c:v>
                </c:pt>
                <c:pt idx="82683">
                  <c:v>274.89333199991898</c:v>
                </c:pt>
                <c:pt idx="82684">
                  <c:v>274.90093100004702</c:v>
                </c:pt>
                <c:pt idx="82685">
                  <c:v>274.90125199983504</c:v>
                </c:pt>
                <c:pt idx="82686">
                  <c:v>274.90267700022696</c:v>
                </c:pt>
                <c:pt idx="82687">
                  <c:v>274.90286700003702</c:v>
                </c:pt>
                <c:pt idx="82688">
                  <c:v>274.90364999994199</c:v>
                </c:pt>
                <c:pt idx="82689">
                  <c:v>274.90386099998403</c:v>
                </c:pt>
                <c:pt idx="82690">
                  <c:v>274.90396299981501</c:v>
                </c:pt>
                <c:pt idx="82691">
                  <c:v>274.90437400001599</c:v>
                </c:pt>
                <c:pt idx="82692">
                  <c:v>274.90444500017401</c:v>
                </c:pt>
                <c:pt idx="82693">
                  <c:v>274.90451099993101</c:v>
                </c:pt>
                <c:pt idx="82694">
                  <c:v>274.904903999868</c:v>
                </c:pt>
                <c:pt idx="82695">
                  <c:v>274.90520399987798</c:v>
                </c:pt>
                <c:pt idx="82696">
                  <c:v>274.90569000019599</c:v>
                </c:pt>
                <c:pt idx="82697">
                  <c:v>274.90598900021701</c:v>
                </c:pt>
                <c:pt idx="82698">
                  <c:v>274.93643800016702</c:v>
                </c:pt>
                <c:pt idx="82699">
                  <c:v>274.94469800012598</c:v>
                </c:pt>
                <c:pt idx="82700">
                  <c:v>274.94533600019997</c:v>
                </c:pt>
                <c:pt idx="82701">
                  <c:v>274.94681500002099</c:v>
                </c:pt>
                <c:pt idx="82702">
                  <c:v>274.94770200019002</c:v>
                </c:pt>
                <c:pt idx="82703">
                  <c:v>274.96132399983196</c:v>
                </c:pt>
                <c:pt idx="82704">
                  <c:v>274.961956999959</c:v>
                </c:pt>
                <c:pt idx="82705">
                  <c:v>274.96267400010697</c:v>
                </c:pt>
                <c:pt idx="82706">
                  <c:v>274.96322300021302</c:v>
                </c:pt>
                <c:pt idx="82707">
                  <c:v>274.96340200013901</c:v>
                </c:pt>
                <c:pt idx="82708">
                  <c:v>274.96407399985401</c:v>
                </c:pt>
                <c:pt idx="82709">
                  <c:v>274.96480699983198</c:v>
                </c:pt>
                <c:pt idx="82710">
                  <c:v>274.96572900008601</c:v>
                </c:pt>
                <c:pt idx="82711">
                  <c:v>274.97382699993904</c:v>
                </c:pt>
                <c:pt idx="82712">
                  <c:v>274.97468699993902</c:v>
                </c:pt>
                <c:pt idx="82713">
                  <c:v>274.97606599990797</c:v>
                </c:pt>
                <c:pt idx="82714">
                  <c:v>274.97785300010901</c:v>
                </c:pt>
                <c:pt idx="82715">
                  <c:v>274.97833799998199</c:v>
                </c:pt>
                <c:pt idx="82716">
                  <c:v>274.98321099983502</c:v>
                </c:pt>
                <c:pt idx="82717">
                  <c:v>274.98355599982398</c:v>
                </c:pt>
                <c:pt idx="82718">
                  <c:v>274.98420600022604</c:v>
                </c:pt>
                <c:pt idx="82719">
                  <c:v>274.98472800016305</c:v>
                </c:pt>
                <c:pt idx="82720">
                  <c:v>275.00301800000602</c:v>
                </c:pt>
                <c:pt idx="82721">
                  <c:v>275.00307299987901</c:v>
                </c:pt>
                <c:pt idx="82722">
                  <c:v>275.00372099984799</c:v>
                </c:pt>
                <c:pt idx="82723">
                  <c:v>275.00375999989001</c:v>
                </c:pt>
                <c:pt idx="82724">
                  <c:v>275.00497800019701</c:v>
                </c:pt>
                <c:pt idx="82725">
                  <c:v>275.00512500000696</c:v>
                </c:pt>
                <c:pt idx="82726">
                  <c:v>275.00582899983698</c:v>
                </c:pt>
                <c:pt idx="82727">
                  <c:v>275.00613499978499</c:v>
                </c:pt>
                <c:pt idx="82728">
                  <c:v>275.01262199984905</c:v>
                </c:pt>
                <c:pt idx="82729">
                  <c:v>275.02167700003997</c:v>
                </c:pt>
                <c:pt idx="82730">
                  <c:v>275.02237499993498</c:v>
                </c:pt>
                <c:pt idx="82731">
                  <c:v>275.02354499983903</c:v>
                </c:pt>
                <c:pt idx="82732">
                  <c:v>275.02433700010403</c:v>
                </c:pt>
                <c:pt idx="82733">
                  <c:v>275.02628100000902</c:v>
                </c:pt>
                <c:pt idx="82734">
                  <c:v>275.02948199980801</c:v>
                </c:pt>
                <c:pt idx="82735">
                  <c:v>275.04828900009602</c:v>
                </c:pt>
                <c:pt idx="82736">
                  <c:v>275.04906400008599</c:v>
                </c:pt>
                <c:pt idx="82737">
                  <c:v>275.05013700010699</c:v>
                </c:pt>
                <c:pt idx="82738">
                  <c:v>275.05123799983198</c:v>
                </c:pt>
                <c:pt idx="82739">
                  <c:v>275.05300199982202</c:v>
                </c:pt>
                <c:pt idx="82740">
                  <c:v>275.05865500006598</c:v>
                </c:pt>
                <c:pt idx="82741">
                  <c:v>275.05917200005501</c:v>
                </c:pt>
                <c:pt idx="82742">
                  <c:v>275.06007300007599</c:v>
                </c:pt>
                <c:pt idx="82743">
                  <c:v>275.06128000004497</c:v>
                </c:pt>
                <c:pt idx="82744">
                  <c:v>275.06495499983401</c:v>
                </c:pt>
                <c:pt idx="82745">
                  <c:v>275.06560099982295</c:v>
                </c:pt>
                <c:pt idx="82746">
                  <c:v>275.06688399989702</c:v>
                </c:pt>
                <c:pt idx="82747">
                  <c:v>275.06834499990799</c:v>
                </c:pt>
                <c:pt idx="82748">
                  <c:v>275.06922600014104</c:v>
                </c:pt>
                <c:pt idx="82749">
                  <c:v>275.07503200013099</c:v>
                </c:pt>
                <c:pt idx="82750">
                  <c:v>275.102081000113</c:v>
                </c:pt>
                <c:pt idx="82751">
                  <c:v>275.10639999991298</c:v>
                </c:pt>
                <c:pt idx="82752">
                  <c:v>275.10842199990202</c:v>
                </c:pt>
                <c:pt idx="82753">
                  <c:v>275.109306000103</c:v>
                </c:pt>
                <c:pt idx="82754">
                  <c:v>275.10994500016699</c:v>
                </c:pt>
                <c:pt idx="82755">
                  <c:v>275.11068200010402</c:v>
                </c:pt>
                <c:pt idx="82756">
                  <c:v>275.11216799984999</c:v>
                </c:pt>
                <c:pt idx="82757">
                  <c:v>275.11318400001903</c:v>
                </c:pt>
                <c:pt idx="82758">
                  <c:v>275.11481400006198</c:v>
                </c:pt>
                <c:pt idx="82759">
                  <c:v>275.11545200013603</c:v>
                </c:pt>
                <c:pt idx="82760">
                  <c:v>275.11674300012601</c:v>
                </c:pt>
                <c:pt idx="82761">
                  <c:v>275.118273999851</c:v>
                </c:pt>
                <c:pt idx="82762">
                  <c:v>275.12071699993601</c:v>
                </c:pt>
                <c:pt idx="82763">
                  <c:v>275.136683999789</c:v>
                </c:pt>
                <c:pt idx="82764">
                  <c:v>275.137237999842</c:v>
                </c:pt>
                <c:pt idx="82765">
                  <c:v>275.13813599989498</c:v>
                </c:pt>
                <c:pt idx="82766">
                  <c:v>275.13865599985303</c:v>
                </c:pt>
                <c:pt idx="82767">
                  <c:v>275.13914300016</c:v>
                </c:pt>
                <c:pt idx="82768">
                  <c:v>275.13931300018101</c:v>
                </c:pt>
                <c:pt idx="82769">
                  <c:v>275.13967499999097</c:v>
                </c:pt>
                <c:pt idx="82770">
                  <c:v>275.14047200020201</c:v>
                </c:pt>
                <c:pt idx="82771">
                  <c:v>275.14097099992699</c:v>
                </c:pt>
                <c:pt idx="82772">
                  <c:v>275.14114899986396</c:v>
                </c:pt>
                <c:pt idx="82773">
                  <c:v>275.14249500018195</c:v>
                </c:pt>
                <c:pt idx="82774">
                  <c:v>275.142695999875</c:v>
                </c:pt>
                <c:pt idx="82775">
                  <c:v>275.143303999811</c:v>
                </c:pt>
                <c:pt idx="82776">
                  <c:v>275.143509999907</c:v>
                </c:pt>
                <c:pt idx="82777">
                  <c:v>275.14456400012898</c:v>
                </c:pt>
                <c:pt idx="82778">
                  <c:v>275.14465100011802</c:v>
                </c:pt>
                <c:pt idx="82779">
                  <c:v>275.144744000044</c:v>
                </c:pt>
                <c:pt idx="82780">
                  <c:v>275.144809999801</c:v>
                </c:pt>
                <c:pt idx="82781">
                  <c:v>275.14487799999102</c:v>
                </c:pt>
                <c:pt idx="82782">
                  <c:v>275.14622199987502</c:v>
                </c:pt>
                <c:pt idx="82783">
                  <c:v>275.14667800005503</c:v>
                </c:pt>
                <c:pt idx="82784">
                  <c:v>275.14704299983299</c:v>
                </c:pt>
                <c:pt idx="82785">
                  <c:v>275.14752700017101</c:v>
                </c:pt>
                <c:pt idx="82786">
                  <c:v>275.14805800001301</c:v>
                </c:pt>
                <c:pt idx="82787">
                  <c:v>275.15561200016202</c:v>
                </c:pt>
                <c:pt idx="82788">
                  <c:v>275.15698500019403</c:v>
                </c:pt>
                <c:pt idx="82789">
                  <c:v>275.15749900021501</c:v>
                </c:pt>
                <c:pt idx="82790">
                  <c:v>275.158386999919</c:v>
                </c:pt>
                <c:pt idx="82791">
                  <c:v>275.15908599980298</c:v>
                </c:pt>
                <c:pt idx="82792">
                  <c:v>275.166720000015</c:v>
                </c:pt>
                <c:pt idx="82793">
                  <c:v>275.18455600011202</c:v>
                </c:pt>
                <c:pt idx="82794">
                  <c:v>275.18591499983802</c:v>
                </c:pt>
                <c:pt idx="82795">
                  <c:v>275.18660499981701</c:v>
                </c:pt>
                <c:pt idx="82796">
                  <c:v>275.18791000011299</c:v>
                </c:pt>
                <c:pt idx="82797">
                  <c:v>275.18893700016599</c:v>
                </c:pt>
                <c:pt idx="82798">
                  <c:v>275.19275599979596</c:v>
                </c:pt>
                <c:pt idx="82799">
                  <c:v>275.19349800013498</c:v>
                </c:pt>
                <c:pt idx="82800">
                  <c:v>275.19492200008199</c:v>
                </c:pt>
                <c:pt idx="82801">
                  <c:v>275.19582200011405</c:v>
                </c:pt>
                <c:pt idx="82802">
                  <c:v>275.21331099978801</c:v>
                </c:pt>
                <c:pt idx="82803">
                  <c:v>275.21396100019001</c:v>
                </c:pt>
                <c:pt idx="82804">
                  <c:v>275.21514299996801</c:v>
                </c:pt>
                <c:pt idx="82805">
                  <c:v>275.21591300001</c:v>
                </c:pt>
                <c:pt idx="82806">
                  <c:v>275.21714700014797</c:v>
                </c:pt>
                <c:pt idx="82807">
                  <c:v>275.23305700015004</c:v>
                </c:pt>
                <c:pt idx="82808">
                  <c:v>275.23551700005504</c:v>
                </c:pt>
                <c:pt idx="82809">
                  <c:v>275.24154299999202</c:v>
                </c:pt>
                <c:pt idx="82810">
                  <c:v>275.241954000193</c:v>
                </c:pt>
                <c:pt idx="82811">
                  <c:v>275.24262399992904</c:v>
                </c:pt>
                <c:pt idx="82812">
                  <c:v>275.24315600021498</c:v>
                </c:pt>
                <c:pt idx="82813">
                  <c:v>275.24530700020404</c:v>
                </c:pt>
                <c:pt idx="82814">
                  <c:v>275.24635300005605</c:v>
                </c:pt>
                <c:pt idx="82815">
                  <c:v>275.25660599985702</c:v>
                </c:pt>
                <c:pt idx="82816">
                  <c:v>275.25788599996298</c:v>
                </c:pt>
                <c:pt idx="82817">
                  <c:v>275.25810699989904</c:v>
                </c:pt>
                <c:pt idx="82818">
                  <c:v>275.26229600016399</c:v>
                </c:pt>
                <c:pt idx="82819">
                  <c:v>275.28544400001903</c:v>
                </c:pt>
                <c:pt idx="82820">
                  <c:v>275.286086000051</c:v>
                </c:pt>
                <c:pt idx="82821">
                  <c:v>275.287341999955</c:v>
                </c:pt>
                <c:pt idx="82822">
                  <c:v>275.28790999986001</c:v>
                </c:pt>
                <c:pt idx="82823">
                  <c:v>275.28817700022</c:v>
                </c:pt>
                <c:pt idx="82824">
                  <c:v>275.28855599984996</c:v>
                </c:pt>
                <c:pt idx="82825">
                  <c:v>275.30021599977704</c:v>
                </c:pt>
                <c:pt idx="82826">
                  <c:v>275.300876000073</c:v>
                </c:pt>
                <c:pt idx="82827">
                  <c:v>275.30212000010505</c:v>
                </c:pt>
                <c:pt idx="82828">
                  <c:v>275.30260399998895</c:v>
                </c:pt>
                <c:pt idx="82829">
                  <c:v>275.30291399989403</c:v>
                </c:pt>
                <c:pt idx="82830">
                  <c:v>275.303291</c:v>
                </c:pt>
                <c:pt idx="82831">
                  <c:v>275.30397600003198</c:v>
                </c:pt>
                <c:pt idx="82832">
                  <c:v>275.30434500022204</c:v>
                </c:pt>
                <c:pt idx="82833">
                  <c:v>275.30452500013695</c:v>
                </c:pt>
                <c:pt idx="82834">
                  <c:v>275.30510499991499</c:v>
                </c:pt>
                <c:pt idx="82835">
                  <c:v>275.30536799986203</c:v>
                </c:pt>
                <c:pt idx="82836">
                  <c:v>275.30566099994701</c:v>
                </c:pt>
                <c:pt idx="82837">
                  <c:v>275.30995899996901</c:v>
                </c:pt>
                <c:pt idx="82838">
                  <c:v>275.32157999985401</c:v>
                </c:pt>
                <c:pt idx="82839">
                  <c:v>275.32217099997001</c:v>
                </c:pt>
                <c:pt idx="82840">
                  <c:v>275.32344100018196</c:v>
                </c:pt>
                <c:pt idx="82841">
                  <c:v>275.32428999984404</c:v>
                </c:pt>
                <c:pt idx="82842">
                  <c:v>275.32898400022503</c:v>
                </c:pt>
                <c:pt idx="82843">
                  <c:v>275.32942600009801</c:v>
                </c:pt>
                <c:pt idx="82844">
                  <c:v>275.33020800001299</c:v>
                </c:pt>
                <c:pt idx="82845">
                  <c:v>275.33075500014002</c:v>
                </c:pt>
                <c:pt idx="82846">
                  <c:v>275.33754800015197</c:v>
                </c:pt>
                <c:pt idx="82847">
                  <c:v>275.34153799979299</c:v>
                </c:pt>
                <c:pt idx="82848">
                  <c:v>275.34217999982502</c:v>
                </c:pt>
                <c:pt idx="82849">
                  <c:v>275.34344500008899</c:v>
                </c:pt>
                <c:pt idx="82850">
                  <c:v>275.34432199990897</c:v>
                </c:pt>
                <c:pt idx="82851">
                  <c:v>275.35108700021703</c:v>
                </c:pt>
                <c:pt idx="82852">
                  <c:v>275.35163699985702</c:v>
                </c:pt>
                <c:pt idx="82853">
                  <c:v>275.35279999983601</c:v>
                </c:pt>
                <c:pt idx="82854">
                  <c:v>275.35284099985802</c:v>
                </c:pt>
                <c:pt idx="82855">
                  <c:v>275.35362099979403</c:v>
                </c:pt>
                <c:pt idx="82856">
                  <c:v>275.35590099978401</c:v>
                </c:pt>
                <c:pt idx="82857">
                  <c:v>275.35894299990099</c:v>
                </c:pt>
                <c:pt idx="82858">
                  <c:v>275.36394700018695</c:v>
                </c:pt>
                <c:pt idx="82859">
                  <c:v>275.36465000002801</c:v>
                </c:pt>
                <c:pt idx="82860">
                  <c:v>275.36582599987003</c:v>
                </c:pt>
                <c:pt idx="82861">
                  <c:v>275.36672299993302</c:v>
                </c:pt>
                <c:pt idx="82862">
                  <c:v>275.39315700005301</c:v>
                </c:pt>
                <c:pt idx="82863">
                  <c:v>275.39376200002096</c:v>
                </c:pt>
                <c:pt idx="82864">
                  <c:v>275.39501100000001</c:v>
                </c:pt>
                <c:pt idx="82865">
                  <c:v>275.39580199981998</c:v>
                </c:pt>
                <c:pt idx="82866">
                  <c:v>275.40303600017</c:v>
                </c:pt>
                <c:pt idx="82867">
                  <c:v>275.40391000002199</c:v>
                </c:pt>
                <c:pt idx="82868">
                  <c:v>275.40465999982104</c:v>
                </c:pt>
                <c:pt idx="82869">
                  <c:v>275.40992500007599</c:v>
                </c:pt>
                <c:pt idx="82870">
                  <c:v>275.41054999983299</c:v>
                </c:pt>
                <c:pt idx="82871">
                  <c:v>275.41169000005499</c:v>
                </c:pt>
                <c:pt idx="82872">
                  <c:v>275.412527999833</c:v>
                </c:pt>
                <c:pt idx="82873">
                  <c:v>275.43736200004702</c:v>
                </c:pt>
                <c:pt idx="82874">
                  <c:v>275.43789199989902</c:v>
                </c:pt>
                <c:pt idx="82875">
                  <c:v>275.43874999992101</c:v>
                </c:pt>
                <c:pt idx="82876">
                  <c:v>275.43972700004798</c:v>
                </c:pt>
                <c:pt idx="82877">
                  <c:v>275.45056500002801</c:v>
                </c:pt>
                <c:pt idx="82878">
                  <c:v>275.45237899994299</c:v>
                </c:pt>
                <c:pt idx="82879">
                  <c:v>275.45279500009201</c:v>
                </c:pt>
                <c:pt idx="82880">
                  <c:v>275.46336600016701</c:v>
                </c:pt>
                <c:pt idx="82881">
                  <c:v>275.46408999978604</c:v>
                </c:pt>
                <c:pt idx="82882">
                  <c:v>275.46528399989199</c:v>
                </c:pt>
                <c:pt idx="82883">
                  <c:v>275.466075000167</c:v>
                </c:pt>
                <c:pt idx="82884">
                  <c:v>275.496154999927</c:v>
                </c:pt>
                <c:pt idx="82885">
                  <c:v>275.499336999928</c:v>
                </c:pt>
                <c:pt idx="82886">
                  <c:v>275.50605599981202</c:v>
                </c:pt>
                <c:pt idx="82887">
                  <c:v>275.50668999992899</c:v>
                </c:pt>
                <c:pt idx="82888">
                  <c:v>275.50780100000298</c:v>
                </c:pt>
                <c:pt idx="82889">
                  <c:v>275.50865500006597</c:v>
                </c:pt>
                <c:pt idx="82890">
                  <c:v>275.52898700014299</c:v>
                </c:pt>
                <c:pt idx="82891">
                  <c:v>275.55223499984999</c:v>
                </c:pt>
                <c:pt idx="82892">
                  <c:v>275.55281200011405</c:v>
                </c:pt>
                <c:pt idx="82893">
                  <c:v>275.553976000082</c:v>
                </c:pt>
                <c:pt idx="82894">
                  <c:v>275.554676999945</c:v>
                </c:pt>
                <c:pt idx="82895">
                  <c:v>275.556493999829</c:v>
                </c:pt>
                <c:pt idx="82896">
                  <c:v>275.55714399977603</c:v>
                </c:pt>
                <c:pt idx="82897">
                  <c:v>275.55820599991398</c:v>
                </c:pt>
                <c:pt idx="82898">
                  <c:v>275.55826800016803</c:v>
                </c:pt>
                <c:pt idx="82899">
                  <c:v>275.55890599978699</c:v>
                </c:pt>
                <c:pt idx="82900">
                  <c:v>275.55916299979799</c:v>
                </c:pt>
                <c:pt idx="82901">
                  <c:v>275.56010999978696</c:v>
                </c:pt>
                <c:pt idx="82902">
                  <c:v>275.56095999989299</c:v>
                </c:pt>
                <c:pt idx="82903">
                  <c:v>275.577223999789</c:v>
                </c:pt>
                <c:pt idx="82904">
                  <c:v>275.58139299981099</c:v>
                </c:pt>
                <c:pt idx="82905">
                  <c:v>275.58205400009604</c:v>
                </c:pt>
                <c:pt idx="82906">
                  <c:v>275.58330300007498</c:v>
                </c:pt>
                <c:pt idx="82907">
                  <c:v>275.58421799994898</c:v>
                </c:pt>
                <c:pt idx="82908">
                  <c:v>275.58683799998101</c:v>
                </c:pt>
                <c:pt idx="82909">
                  <c:v>275.58740699987499</c:v>
                </c:pt>
                <c:pt idx="82910">
                  <c:v>275.588527999843</c:v>
                </c:pt>
                <c:pt idx="82911">
                  <c:v>275.58932100009696</c:v>
                </c:pt>
                <c:pt idx="82912">
                  <c:v>275.61197500017397</c:v>
                </c:pt>
                <c:pt idx="82913">
                  <c:v>275.620272000196</c:v>
                </c:pt>
                <c:pt idx="82914">
                  <c:v>275.62091099980495</c:v>
                </c:pt>
                <c:pt idx="82915">
                  <c:v>275.62157200009</c:v>
                </c:pt>
                <c:pt idx="82916">
                  <c:v>275.62278400000599</c:v>
                </c:pt>
                <c:pt idx="82917">
                  <c:v>275.62360499996402</c:v>
                </c:pt>
                <c:pt idx="82918">
                  <c:v>275.62935000014403</c:v>
                </c:pt>
                <c:pt idx="82919">
                  <c:v>275.63552899982795</c:v>
                </c:pt>
                <c:pt idx="82920">
                  <c:v>275.63670400013501</c:v>
                </c:pt>
                <c:pt idx="82921">
                  <c:v>275.63739000015596</c:v>
                </c:pt>
                <c:pt idx="82922">
                  <c:v>275.63866499986</c:v>
                </c:pt>
                <c:pt idx="82923">
                  <c:v>275.63979300020895</c:v>
                </c:pt>
                <c:pt idx="82924">
                  <c:v>275.64107199987103</c:v>
                </c:pt>
                <c:pt idx="82925">
                  <c:v>275.64166100000801</c:v>
                </c:pt>
                <c:pt idx="82926">
                  <c:v>275.64263500016699</c:v>
                </c:pt>
                <c:pt idx="82927">
                  <c:v>275.643354999829</c:v>
                </c:pt>
                <c:pt idx="82928">
                  <c:v>275.64944300002003</c:v>
                </c:pt>
                <c:pt idx="82929">
                  <c:v>275.65012500008305</c:v>
                </c:pt>
                <c:pt idx="82930">
                  <c:v>275.65141600007303</c:v>
                </c:pt>
                <c:pt idx="82931">
                  <c:v>275.65230700019998</c:v>
                </c:pt>
                <c:pt idx="82932">
                  <c:v>275.65645999993598</c:v>
                </c:pt>
                <c:pt idx="82933">
                  <c:v>275.65701000003099</c:v>
                </c:pt>
                <c:pt idx="82934">
                  <c:v>275.65713600006302</c:v>
                </c:pt>
                <c:pt idx="82935">
                  <c:v>275.65762799986203</c:v>
                </c:pt>
                <c:pt idx="82936">
                  <c:v>275.65776499977795</c:v>
                </c:pt>
                <c:pt idx="82937">
                  <c:v>275.65834000006299</c:v>
                </c:pt>
                <c:pt idx="82938">
                  <c:v>275.65847400001002</c:v>
                </c:pt>
                <c:pt idx="82939">
                  <c:v>275.65918500022201</c:v>
                </c:pt>
                <c:pt idx="82940">
                  <c:v>275.66661599985304</c:v>
                </c:pt>
                <c:pt idx="82941">
                  <c:v>275.67059900002198</c:v>
                </c:pt>
                <c:pt idx="82942">
                  <c:v>275.67121799984301</c:v>
                </c:pt>
                <c:pt idx="82943">
                  <c:v>275.67242900022296</c:v>
                </c:pt>
                <c:pt idx="82944">
                  <c:v>275.67324199981101</c:v>
                </c:pt>
                <c:pt idx="82945">
                  <c:v>275.67609800007602</c:v>
                </c:pt>
                <c:pt idx="82946">
                  <c:v>275.67670799999098</c:v>
                </c:pt>
                <c:pt idx="82947">
                  <c:v>275.67773999999099</c:v>
                </c:pt>
                <c:pt idx="82948">
                  <c:v>275.67852599986497</c:v>
                </c:pt>
                <c:pt idx="82949">
                  <c:v>275.68016699979103</c:v>
                </c:pt>
                <c:pt idx="82950">
                  <c:v>275.68056800009799</c:v>
                </c:pt>
                <c:pt idx="82951">
                  <c:v>275.68138100013999</c:v>
                </c:pt>
                <c:pt idx="82952">
                  <c:v>275.68187899987601</c:v>
                </c:pt>
                <c:pt idx="82953">
                  <c:v>275.69190299982398</c:v>
                </c:pt>
                <c:pt idx="82954">
                  <c:v>275.69221300018398</c:v>
                </c:pt>
                <c:pt idx="82955">
                  <c:v>275.69280899979196</c:v>
                </c:pt>
                <c:pt idx="82956">
                  <c:v>275.69331399990898</c:v>
                </c:pt>
                <c:pt idx="82957">
                  <c:v>275.70003800019504</c:v>
                </c:pt>
                <c:pt idx="82958">
                  <c:v>275.71616800014402</c:v>
                </c:pt>
                <c:pt idx="82959">
                  <c:v>275.71686800001697</c:v>
                </c:pt>
                <c:pt idx="82960">
                  <c:v>275.74700500008396</c:v>
                </c:pt>
                <c:pt idx="82961">
                  <c:v>275.74902900005299</c:v>
                </c:pt>
                <c:pt idx="82962">
                  <c:v>275.75174299999998</c:v>
                </c:pt>
                <c:pt idx="82963">
                  <c:v>275.75259000013796</c:v>
                </c:pt>
                <c:pt idx="82964">
                  <c:v>275.75321799986301</c:v>
                </c:pt>
                <c:pt idx="82965">
                  <c:v>275.75432799994803</c:v>
                </c:pt>
                <c:pt idx="82966">
                  <c:v>275.75519799984198</c:v>
                </c:pt>
                <c:pt idx="82967">
                  <c:v>275.759794999885</c:v>
                </c:pt>
                <c:pt idx="82968">
                  <c:v>275.77393599994997</c:v>
                </c:pt>
                <c:pt idx="82969">
                  <c:v>275.795929000196</c:v>
                </c:pt>
                <c:pt idx="82970">
                  <c:v>275.79624999998401</c:v>
                </c:pt>
                <c:pt idx="82971">
                  <c:v>275.79672899992102</c:v>
                </c:pt>
                <c:pt idx="82972">
                  <c:v>275.79718400011097</c:v>
                </c:pt>
                <c:pt idx="82973">
                  <c:v>275.80600500004897</c:v>
                </c:pt>
                <c:pt idx="82974">
                  <c:v>275.820054000178</c:v>
                </c:pt>
                <c:pt idx="82975">
                  <c:v>275.834185999883</c:v>
                </c:pt>
                <c:pt idx="82976">
                  <c:v>275.83480100020097</c:v>
                </c:pt>
                <c:pt idx="82977">
                  <c:v>275.83590299991499</c:v>
                </c:pt>
                <c:pt idx="82978">
                  <c:v>275.83668199986204</c:v>
                </c:pt>
                <c:pt idx="82979">
                  <c:v>275.85420200011799</c:v>
                </c:pt>
                <c:pt idx="82980">
                  <c:v>275.85962800003398</c:v>
                </c:pt>
                <c:pt idx="82981">
                  <c:v>275.86035200010798</c:v>
                </c:pt>
                <c:pt idx="82982">
                  <c:v>275.86162899979104</c:v>
                </c:pt>
                <c:pt idx="82983">
                  <c:v>275.86261199985501</c:v>
                </c:pt>
                <c:pt idx="82984">
                  <c:v>275.86302400004502</c:v>
                </c:pt>
                <c:pt idx="82985">
                  <c:v>275.88291299980403</c:v>
                </c:pt>
                <c:pt idx="82986">
                  <c:v>275.88358999992101</c:v>
                </c:pt>
                <c:pt idx="82987">
                  <c:v>275.88494300016396</c:v>
                </c:pt>
                <c:pt idx="82988">
                  <c:v>275.885936000122</c:v>
                </c:pt>
                <c:pt idx="82989">
                  <c:v>275.89286000011202</c:v>
                </c:pt>
                <c:pt idx="82990">
                  <c:v>275.89634900004899</c:v>
                </c:pt>
                <c:pt idx="82991">
                  <c:v>275.896435000049</c:v>
                </c:pt>
                <c:pt idx="82992">
                  <c:v>275.89696899985898</c:v>
                </c:pt>
                <c:pt idx="82993">
                  <c:v>275.89699000009205</c:v>
                </c:pt>
                <c:pt idx="82994">
                  <c:v>275.89814500015495</c:v>
                </c:pt>
                <c:pt idx="82995">
                  <c:v>275.89826099983799</c:v>
                </c:pt>
                <c:pt idx="82996">
                  <c:v>275.89899699978503</c:v>
                </c:pt>
                <c:pt idx="82997">
                  <c:v>275.899070999912</c:v>
                </c:pt>
                <c:pt idx="82998">
                  <c:v>275.91716500000899</c:v>
                </c:pt>
                <c:pt idx="82999">
                  <c:v>275.91761900020998</c:v>
                </c:pt>
                <c:pt idx="83000">
                  <c:v>275.91839300020996</c:v>
                </c:pt>
                <c:pt idx="83001">
                  <c:v>275.91890699977699</c:v>
                </c:pt>
                <c:pt idx="83002">
                  <c:v>275.920414000211</c:v>
                </c:pt>
                <c:pt idx="83003">
                  <c:v>275.921108000147</c:v>
                </c:pt>
                <c:pt idx="83004">
                  <c:v>275.92246299991501</c:v>
                </c:pt>
                <c:pt idx="83005">
                  <c:v>275.92336499992598</c:v>
                </c:pt>
                <c:pt idx="83006">
                  <c:v>275.92957600018002</c:v>
                </c:pt>
                <c:pt idx="83007">
                  <c:v>275.93022600012699</c:v>
                </c:pt>
                <c:pt idx="83008">
                  <c:v>275.931169000159</c:v>
                </c:pt>
                <c:pt idx="83009">
                  <c:v>275.93146900017001</c:v>
                </c:pt>
                <c:pt idx="83010">
                  <c:v>275.93185700015903</c:v>
                </c:pt>
                <c:pt idx="83011">
                  <c:v>275.93237600012799</c:v>
                </c:pt>
                <c:pt idx="83012">
                  <c:v>275.93322299980997</c:v>
                </c:pt>
                <c:pt idx="83013">
                  <c:v>275.934132000202</c:v>
                </c:pt>
                <c:pt idx="83014">
                  <c:v>275.94216999977999</c:v>
                </c:pt>
                <c:pt idx="83015">
                  <c:v>275.95048900002399</c:v>
                </c:pt>
                <c:pt idx="83016">
                  <c:v>275.959063999835</c:v>
                </c:pt>
                <c:pt idx="83017">
                  <c:v>275.95952699993995</c:v>
                </c:pt>
                <c:pt idx="83018">
                  <c:v>275.95993400018398</c:v>
                </c:pt>
                <c:pt idx="83019">
                  <c:v>275.96066300020499</c:v>
                </c:pt>
                <c:pt idx="83020">
                  <c:v>275.96115699998302</c:v>
                </c:pt>
                <c:pt idx="83021">
                  <c:v>275.97355599982603</c:v>
                </c:pt>
                <c:pt idx="83022">
                  <c:v>275.98048199979502</c:v>
                </c:pt>
                <c:pt idx="83023">
                  <c:v>275.98098599992198</c:v>
                </c:pt>
                <c:pt idx="83024">
                  <c:v>275.98117700017599</c:v>
                </c:pt>
                <c:pt idx="83025">
                  <c:v>275.981765999858</c:v>
                </c:pt>
                <c:pt idx="83026">
                  <c:v>275.98188399997503</c:v>
                </c:pt>
                <c:pt idx="83027">
                  <c:v>275.98267599978499</c:v>
                </c:pt>
                <c:pt idx="83028">
                  <c:v>275.98297800022902</c:v>
                </c:pt>
                <c:pt idx="83029">
                  <c:v>275.98378099992198</c:v>
                </c:pt>
                <c:pt idx="83030">
                  <c:v>275.989986999775</c:v>
                </c:pt>
                <c:pt idx="83031">
                  <c:v>275.99074999989097</c:v>
                </c:pt>
                <c:pt idx="83032">
                  <c:v>275.99215200007097</c:v>
                </c:pt>
                <c:pt idx="83033">
                  <c:v>275.99217799979596</c:v>
                </c:pt>
                <c:pt idx="83034">
                  <c:v>275.99323999993402</c:v>
                </c:pt>
                <c:pt idx="83035">
                  <c:v>276.00144999996695</c:v>
                </c:pt>
                <c:pt idx="83036">
                  <c:v>276.00170300001901</c:v>
                </c:pt>
                <c:pt idx="83037">
                  <c:v>276.002323999819</c:v>
                </c:pt>
                <c:pt idx="83038">
                  <c:v>276.002812000115</c:v>
                </c:pt>
                <c:pt idx="83039">
                  <c:v>276.00309299987202</c:v>
                </c:pt>
                <c:pt idx="83040">
                  <c:v>276.00350500006198</c:v>
                </c:pt>
                <c:pt idx="83041">
                  <c:v>276.00378899978699</c:v>
                </c:pt>
                <c:pt idx="83042">
                  <c:v>276.00437499995599</c:v>
                </c:pt>
                <c:pt idx="83043">
                  <c:v>276.00437599994598</c:v>
                </c:pt>
                <c:pt idx="83044">
                  <c:v>276.00513000015701</c:v>
                </c:pt>
                <c:pt idx="83045">
                  <c:v>276.00571399989303</c:v>
                </c:pt>
                <c:pt idx="83046">
                  <c:v>276.00676200017898</c:v>
                </c:pt>
                <c:pt idx="83047">
                  <c:v>276.00753500018902</c:v>
                </c:pt>
                <c:pt idx="83048">
                  <c:v>276.00881599983001</c:v>
                </c:pt>
                <c:pt idx="83049">
                  <c:v>276.02156600005401</c:v>
                </c:pt>
                <c:pt idx="83050">
                  <c:v>276.03371799977998</c:v>
                </c:pt>
                <c:pt idx="83051">
                  <c:v>276.051186000131</c:v>
                </c:pt>
                <c:pt idx="83052">
                  <c:v>276.05321000010002</c:v>
                </c:pt>
                <c:pt idx="83053">
                  <c:v>276.06169399996298</c:v>
                </c:pt>
                <c:pt idx="83054">
                  <c:v>276.06232700009002</c:v>
                </c:pt>
                <c:pt idx="83055">
                  <c:v>276.06326100021704</c:v>
                </c:pt>
                <c:pt idx="83056">
                  <c:v>276.064356000006</c:v>
                </c:pt>
                <c:pt idx="83057">
                  <c:v>276.06850099982603</c:v>
                </c:pt>
                <c:pt idx="83058">
                  <c:v>276.07139600013397</c:v>
                </c:pt>
                <c:pt idx="83059">
                  <c:v>276.08946300006198</c:v>
                </c:pt>
                <c:pt idx="83060">
                  <c:v>276.12809999982295</c:v>
                </c:pt>
                <c:pt idx="83061">
                  <c:v>276.13033599982299</c:v>
                </c:pt>
                <c:pt idx="83062">
                  <c:v>276.13108500008798</c:v>
                </c:pt>
                <c:pt idx="83063">
                  <c:v>276.13236400020401</c:v>
                </c:pt>
                <c:pt idx="83064">
                  <c:v>276.13372899986604</c:v>
                </c:pt>
                <c:pt idx="83065">
                  <c:v>276.14136700003598</c:v>
                </c:pt>
                <c:pt idx="83066">
                  <c:v>276.141939999888</c:v>
                </c:pt>
                <c:pt idx="83067">
                  <c:v>276.14333800010996</c:v>
                </c:pt>
                <c:pt idx="83068">
                  <c:v>276.144212999952</c:v>
                </c:pt>
                <c:pt idx="83069">
                  <c:v>276.146791999963</c:v>
                </c:pt>
                <c:pt idx="83070">
                  <c:v>276.14730400000502</c:v>
                </c:pt>
                <c:pt idx="83071">
                  <c:v>276.14814600019599</c:v>
                </c:pt>
                <c:pt idx="83072">
                  <c:v>276.14877399992105</c:v>
                </c:pt>
                <c:pt idx="83073">
                  <c:v>276.160858999901</c:v>
                </c:pt>
                <c:pt idx="83074">
                  <c:v>276.16122300014399</c:v>
                </c:pt>
                <c:pt idx="83075">
                  <c:v>276.16196100006999</c:v>
                </c:pt>
                <c:pt idx="83076">
                  <c:v>276.16252300003896</c:v>
                </c:pt>
                <c:pt idx="83077">
                  <c:v>276.16553699999702</c:v>
                </c:pt>
                <c:pt idx="83078">
                  <c:v>276.16616800014503</c:v>
                </c:pt>
                <c:pt idx="83079">
                  <c:v>276.16741700012398</c:v>
                </c:pt>
                <c:pt idx="83080">
                  <c:v>276.16846699993403</c:v>
                </c:pt>
                <c:pt idx="83081">
                  <c:v>276.17618700014594</c:v>
                </c:pt>
                <c:pt idx="83082">
                  <c:v>276.18396300022101</c:v>
                </c:pt>
                <c:pt idx="83083">
                  <c:v>276.18458899996699</c:v>
                </c:pt>
                <c:pt idx="83084">
                  <c:v>276.18562399993601</c:v>
                </c:pt>
                <c:pt idx="83085">
                  <c:v>276.18648899988301</c:v>
                </c:pt>
                <c:pt idx="83086">
                  <c:v>276.193370999862</c:v>
                </c:pt>
                <c:pt idx="83087">
                  <c:v>276.19394800012702</c:v>
                </c:pt>
                <c:pt idx="83088">
                  <c:v>276.19504099993702</c:v>
                </c:pt>
                <c:pt idx="83089">
                  <c:v>276.19584500007403</c:v>
                </c:pt>
                <c:pt idx="83090">
                  <c:v>276.21148300022401</c:v>
                </c:pt>
                <c:pt idx="83091">
                  <c:v>276.21194399989599</c:v>
                </c:pt>
                <c:pt idx="83092">
                  <c:v>276.21640300003395</c:v>
                </c:pt>
                <c:pt idx="83093">
                  <c:v>276.21679799995002</c:v>
                </c:pt>
                <c:pt idx="83094">
                  <c:v>276.21758900022502</c:v>
                </c:pt>
                <c:pt idx="83095">
                  <c:v>276.218037000035</c:v>
                </c:pt>
                <c:pt idx="83096">
                  <c:v>276.22692900013101</c:v>
                </c:pt>
                <c:pt idx="83097">
                  <c:v>276.22772299991902</c:v>
                </c:pt>
                <c:pt idx="83098">
                  <c:v>276.22786499978201</c:v>
                </c:pt>
                <c:pt idx="83099">
                  <c:v>276.22845399992002</c:v>
                </c:pt>
                <c:pt idx="83100">
                  <c:v>276.22902099983503</c:v>
                </c:pt>
                <c:pt idx="83101">
                  <c:v>276.229649000015</c:v>
                </c:pt>
                <c:pt idx="83102">
                  <c:v>276.22998500010004</c:v>
                </c:pt>
                <c:pt idx="83103">
                  <c:v>276.23044299980302</c:v>
                </c:pt>
                <c:pt idx="83104">
                  <c:v>276.23565000021699</c:v>
                </c:pt>
                <c:pt idx="83105">
                  <c:v>276.23617800008998</c:v>
                </c:pt>
                <c:pt idx="83106">
                  <c:v>276.24101099990997</c:v>
                </c:pt>
                <c:pt idx="83107">
                  <c:v>276.25255800012303</c:v>
                </c:pt>
                <c:pt idx="83108">
                  <c:v>276.254663000145</c:v>
                </c:pt>
                <c:pt idx="83109">
                  <c:v>276.25512399981699</c:v>
                </c:pt>
                <c:pt idx="83110">
                  <c:v>276.25586700014503</c:v>
                </c:pt>
                <c:pt idx="83111">
                  <c:v>276.25679699985898</c:v>
                </c:pt>
                <c:pt idx="83112">
                  <c:v>276.26492799981804</c:v>
                </c:pt>
                <c:pt idx="83113">
                  <c:v>276.26663999990302</c:v>
                </c:pt>
                <c:pt idx="83114">
                  <c:v>276.26712099981802</c:v>
                </c:pt>
                <c:pt idx="83115">
                  <c:v>276.26799000017797</c:v>
                </c:pt>
                <c:pt idx="83116">
                  <c:v>276.26882300000898</c:v>
                </c:pt>
                <c:pt idx="83117">
                  <c:v>276.27148999999901</c:v>
                </c:pt>
                <c:pt idx="83118">
                  <c:v>276.27216600012599</c:v>
                </c:pt>
                <c:pt idx="83119">
                  <c:v>276.27323400019998</c:v>
                </c:pt>
                <c:pt idx="83120">
                  <c:v>276.27450499994598</c:v>
                </c:pt>
                <c:pt idx="83121">
                  <c:v>276.27796099977701</c:v>
                </c:pt>
                <c:pt idx="83122">
                  <c:v>276.27866000011596</c:v>
                </c:pt>
                <c:pt idx="83123">
                  <c:v>276.278872000148</c:v>
                </c:pt>
                <c:pt idx="83124">
                  <c:v>276.27932499990396</c:v>
                </c:pt>
                <c:pt idx="83125">
                  <c:v>276.27974300003098</c:v>
                </c:pt>
                <c:pt idx="83126">
                  <c:v>276.28021500004201</c:v>
                </c:pt>
                <c:pt idx="83127">
                  <c:v>276.28088700021101</c:v>
                </c:pt>
                <c:pt idx="83128">
                  <c:v>276.28104799987301</c:v>
                </c:pt>
                <c:pt idx="83129">
                  <c:v>276.29323000019201</c:v>
                </c:pt>
                <c:pt idx="83130">
                  <c:v>276.30406800017204</c:v>
                </c:pt>
                <c:pt idx="83131">
                  <c:v>276.30884700010904</c:v>
                </c:pt>
                <c:pt idx="83132">
                  <c:v>276.31509599996195</c:v>
                </c:pt>
                <c:pt idx="83133">
                  <c:v>276.319164000142</c:v>
                </c:pt>
                <c:pt idx="83134">
                  <c:v>276.319775000047</c:v>
                </c:pt>
                <c:pt idx="83135">
                  <c:v>276.32090599990897</c:v>
                </c:pt>
                <c:pt idx="83136">
                  <c:v>276.32166200009999</c:v>
                </c:pt>
                <c:pt idx="83137">
                  <c:v>276.32944200013299</c:v>
                </c:pt>
                <c:pt idx="83138">
                  <c:v>276.329851999889</c:v>
                </c:pt>
                <c:pt idx="83139">
                  <c:v>276.33060500011197</c:v>
                </c:pt>
                <c:pt idx="83140">
                  <c:v>276.33124800013297</c:v>
                </c:pt>
                <c:pt idx="83141">
                  <c:v>276.33314400009101</c:v>
                </c:pt>
                <c:pt idx="83142">
                  <c:v>276.33354599993197</c:v>
                </c:pt>
                <c:pt idx="83143">
                  <c:v>276.33418899995297</c:v>
                </c:pt>
                <c:pt idx="83144">
                  <c:v>276.33454899978398</c:v>
                </c:pt>
                <c:pt idx="83145">
                  <c:v>276.33479299993201</c:v>
                </c:pt>
                <c:pt idx="83146">
                  <c:v>276.33877200014399</c:v>
                </c:pt>
                <c:pt idx="83147">
                  <c:v>276.354628999797</c:v>
                </c:pt>
                <c:pt idx="83148">
                  <c:v>276.36948400004201</c:v>
                </c:pt>
                <c:pt idx="83149">
                  <c:v>276.37023999977799</c:v>
                </c:pt>
                <c:pt idx="83150">
                  <c:v>276.37157400022204</c:v>
                </c:pt>
                <c:pt idx="83151">
                  <c:v>276.37295900012703</c:v>
                </c:pt>
                <c:pt idx="83152">
                  <c:v>276.37836099984202</c:v>
                </c:pt>
                <c:pt idx="83153">
                  <c:v>276.37898100010699</c:v>
                </c:pt>
                <c:pt idx="83154">
                  <c:v>276.38020699987402</c:v>
                </c:pt>
                <c:pt idx="83155">
                  <c:v>276.38108300016</c:v>
                </c:pt>
                <c:pt idx="83156">
                  <c:v>276.38318500021302</c:v>
                </c:pt>
                <c:pt idx="83157">
                  <c:v>276.39257500004499</c:v>
                </c:pt>
                <c:pt idx="83158">
                  <c:v>276.392947000204</c:v>
                </c:pt>
                <c:pt idx="83159">
                  <c:v>276.39412600001299</c:v>
                </c:pt>
                <c:pt idx="83160">
                  <c:v>276.39434399998203</c:v>
                </c:pt>
                <c:pt idx="83161">
                  <c:v>276.396683999792</c:v>
                </c:pt>
                <c:pt idx="83162">
                  <c:v>276.39685099984399</c:v>
                </c:pt>
                <c:pt idx="83163">
                  <c:v>276.39747900002402</c:v>
                </c:pt>
                <c:pt idx="83164">
                  <c:v>276.39765899994001</c:v>
                </c:pt>
                <c:pt idx="83165">
                  <c:v>276.397969999834</c:v>
                </c:pt>
                <c:pt idx="83166">
                  <c:v>276.398393999897</c:v>
                </c:pt>
                <c:pt idx="83167">
                  <c:v>276.39846500005604</c:v>
                </c:pt>
                <c:pt idx="83168">
                  <c:v>276.398531999802</c:v>
                </c:pt>
                <c:pt idx="83169">
                  <c:v>276.398599000003</c:v>
                </c:pt>
                <c:pt idx="83170">
                  <c:v>276.39876700004601</c:v>
                </c:pt>
                <c:pt idx="83171">
                  <c:v>276.39903699991902</c:v>
                </c:pt>
                <c:pt idx="83172">
                  <c:v>276.39934699982399</c:v>
                </c:pt>
                <c:pt idx="83173">
                  <c:v>276.399670000046</c:v>
                </c:pt>
                <c:pt idx="83174">
                  <c:v>276.399986999877</c:v>
                </c:pt>
                <c:pt idx="83175">
                  <c:v>276.40031900000298</c:v>
                </c:pt>
                <c:pt idx="83176">
                  <c:v>276.40049100000397</c:v>
                </c:pt>
                <c:pt idx="83177">
                  <c:v>276.40119699981301</c:v>
                </c:pt>
                <c:pt idx="83178">
                  <c:v>276.40236200022605</c:v>
                </c:pt>
                <c:pt idx="83179">
                  <c:v>276.40275700014104</c:v>
                </c:pt>
                <c:pt idx="83180">
                  <c:v>276.40345800000398</c:v>
                </c:pt>
                <c:pt idx="83181">
                  <c:v>276.40365800016201</c:v>
                </c:pt>
                <c:pt idx="83182">
                  <c:v>276.403918000141</c:v>
                </c:pt>
                <c:pt idx="83183">
                  <c:v>276.42443400009103</c:v>
                </c:pt>
                <c:pt idx="83184">
                  <c:v>276.42525600003802</c:v>
                </c:pt>
                <c:pt idx="83185">
                  <c:v>276.42651499991103</c:v>
                </c:pt>
                <c:pt idx="83186">
                  <c:v>276.426879000155</c:v>
                </c:pt>
                <c:pt idx="83187">
                  <c:v>276.42739300017604</c:v>
                </c:pt>
                <c:pt idx="83188">
                  <c:v>276.42752500014399</c:v>
                </c:pt>
                <c:pt idx="83189">
                  <c:v>276.42825900011303</c:v>
                </c:pt>
                <c:pt idx="83190">
                  <c:v>276.42899900001697</c:v>
                </c:pt>
                <c:pt idx="83191">
                  <c:v>276.43253999985899</c:v>
                </c:pt>
                <c:pt idx="83192">
                  <c:v>276.43800199984901</c:v>
                </c:pt>
                <c:pt idx="83193">
                  <c:v>276.43836600009297</c:v>
                </c:pt>
                <c:pt idx="83194">
                  <c:v>276.43873899978604</c:v>
                </c:pt>
                <c:pt idx="83195">
                  <c:v>276.43907499987102</c:v>
                </c:pt>
                <c:pt idx="83196">
                  <c:v>276.43924299991295</c:v>
                </c:pt>
                <c:pt idx="83197">
                  <c:v>276.43959199986</c:v>
                </c:pt>
                <c:pt idx="83198">
                  <c:v>276.44034200011401</c:v>
                </c:pt>
                <c:pt idx="83199">
                  <c:v>276.44113199994496</c:v>
                </c:pt>
                <c:pt idx="83200">
                  <c:v>276.44119700016699</c:v>
                </c:pt>
                <c:pt idx="83201">
                  <c:v>276.441846000125</c:v>
                </c:pt>
                <c:pt idx="83202">
                  <c:v>276.44229699990302</c:v>
                </c:pt>
                <c:pt idx="83203">
                  <c:v>276.44300300016704</c:v>
                </c:pt>
                <c:pt idx="83204">
                  <c:v>276.44399100017796</c:v>
                </c:pt>
                <c:pt idx="83205">
                  <c:v>276.45315200015801</c:v>
                </c:pt>
                <c:pt idx="83206">
                  <c:v>276.45840600007404</c:v>
                </c:pt>
                <c:pt idx="83207">
                  <c:v>276.459045000137</c:v>
                </c:pt>
                <c:pt idx="83208">
                  <c:v>276.46030500000001</c:v>
                </c:pt>
                <c:pt idx="83209">
                  <c:v>276.46113999980997</c:v>
                </c:pt>
                <c:pt idx="83210">
                  <c:v>276.46165499981998</c:v>
                </c:pt>
                <c:pt idx="83211">
                  <c:v>276.46224999989499</c:v>
                </c:pt>
                <c:pt idx="83212">
                  <c:v>276.46344200002198</c:v>
                </c:pt>
                <c:pt idx="83213">
                  <c:v>276.46423299984201</c:v>
                </c:pt>
                <c:pt idx="83214">
                  <c:v>276.46692300004298</c:v>
                </c:pt>
                <c:pt idx="83215">
                  <c:v>276.46750599978901</c:v>
                </c:pt>
                <c:pt idx="83216">
                  <c:v>276.48030000000205</c:v>
                </c:pt>
                <c:pt idx="83217">
                  <c:v>276.48086299995998</c:v>
                </c:pt>
                <c:pt idx="83218">
                  <c:v>276.48189299998097</c:v>
                </c:pt>
                <c:pt idx="83219">
                  <c:v>276.48190199988596</c:v>
                </c:pt>
                <c:pt idx="83220">
                  <c:v>276.48271599991796</c:v>
                </c:pt>
                <c:pt idx="83221">
                  <c:v>276.49210500021502</c:v>
                </c:pt>
                <c:pt idx="83222">
                  <c:v>276.49603100007801</c:v>
                </c:pt>
                <c:pt idx="83223">
                  <c:v>276.50034699990999</c:v>
                </c:pt>
                <c:pt idx="83224">
                  <c:v>276.512217999879</c:v>
                </c:pt>
                <c:pt idx="83225">
                  <c:v>276.51258700006997</c:v>
                </c:pt>
                <c:pt idx="83226">
                  <c:v>276.51290099993201</c:v>
                </c:pt>
                <c:pt idx="83227">
                  <c:v>276.51332300001701</c:v>
                </c:pt>
                <c:pt idx="83228">
                  <c:v>276.51412700015499</c:v>
                </c:pt>
                <c:pt idx="83229">
                  <c:v>276.51501999980599</c:v>
                </c:pt>
                <c:pt idx="83230">
                  <c:v>276.52259900014502</c:v>
                </c:pt>
                <c:pt idx="83231">
                  <c:v>276.52566500000796</c:v>
                </c:pt>
                <c:pt idx="83232">
                  <c:v>276.52780900007201</c:v>
                </c:pt>
                <c:pt idx="83233">
                  <c:v>276.532220999797</c:v>
                </c:pt>
                <c:pt idx="83234">
                  <c:v>276.53225199992403</c:v>
                </c:pt>
                <c:pt idx="83235">
                  <c:v>276.53262900003</c:v>
                </c:pt>
                <c:pt idx="83236">
                  <c:v>276.53289899990301</c:v>
                </c:pt>
                <c:pt idx="83237">
                  <c:v>276.53320199988201</c:v>
                </c:pt>
                <c:pt idx="83238">
                  <c:v>276.53387200007199</c:v>
                </c:pt>
                <c:pt idx="83239">
                  <c:v>276.53412200015703</c:v>
                </c:pt>
                <c:pt idx="83240">
                  <c:v>276.53544199984003</c:v>
                </c:pt>
                <c:pt idx="83241">
                  <c:v>276.55273800019097</c:v>
                </c:pt>
                <c:pt idx="83242">
                  <c:v>276.55331599998999</c:v>
                </c:pt>
                <c:pt idx="83243">
                  <c:v>276.554324999779</c:v>
                </c:pt>
                <c:pt idx="83244">
                  <c:v>276.55523300018103</c:v>
                </c:pt>
                <c:pt idx="83245">
                  <c:v>276.56262299978999</c:v>
                </c:pt>
                <c:pt idx="83246">
                  <c:v>276.57085600003398</c:v>
                </c:pt>
                <c:pt idx="83247">
                  <c:v>276.57219100001299</c:v>
                </c:pt>
                <c:pt idx="83248">
                  <c:v>276.57277900016101</c:v>
                </c:pt>
                <c:pt idx="83249">
                  <c:v>276.57319099989701</c:v>
                </c:pt>
                <c:pt idx="83250">
                  <c:v>276.57395699998199</c:v>
                </c:pt>
                <c:pt idx="83251">
                  <c:v>276.57461699982298</c:v>
                </c:pt>
                <c:pt idx="83252">
                  <c:v>276.58467099990901</c:v>
                </c:pt>
                <c:pt idx="83253">
                  <c:v>276.60069100011202</c:v>
                </c:pt>
                <c:pt idx="83254">
                  <c:v>276.60096099998498</c:v>
                </c:pt>
                <c:pt idx="83255">
                  <c:v>276.60107400015403</c:v>
                </c:pt>
                <c:pt idx="83256">
                  <c:v>276.60149599978399</c:v>
                </c:pt>
                <c:pt idx="83257">
                  <c:v>276.601679000123</c:v>
                </c:pt>
                <c:pt idx="83258">
                  <c:v>276.60171300021796</c:v>
                </c:pt>
                <c:pt idx="83259">
                  <c:v>276.60221999985799</c:v>
                </c:pt>
                <c:pt idx="83260">
                  <c:v>276.60255299997505</c:v>
                </c:pt>
                <c:pt idx="83261">
                  <c:v>276.603363000049</c:v>
                </c:pt>
                <c:pt idx="83262">
                  <c:v>276.62779899992501</c:v>
                </c:pt>
                <c:pt idx="83263">
                  <c:v>276.62842100016803</c:v>
                </c:pt>
                <c:pt idx="83264">
                  <c:v>276.62960299994597</c:v>
                </c:pt>
                <c:pt idx="83265">
                  <c:v>276.62984000016803</c:v>
                </c:pt>
                <c:pt idx="83266">
                  <c:v>276.63038899981899</c:v>
                </c:pt>
                <c:pt idx="83267">
                  <c:v>276.64164899988401</c:v>
                </c:pt>
                <c:pt idx="83268">
                  <c:v>276.64309200008501</c:v>
                </c:pt>
                <c:pt idx="83269">
                  <c:v>276.64331799996899</c:v>
                </c:pt>
                <c:pt idx="83270">
                  <c:v>276.64350099985302</c:v>
                </c:pt>
                <c:pt idx="83271">
                  <c:v>276.64413000002202</c:v>
                </c:pt>
                <c:pt idx="83272">
                  <c:v>276.64520899997996</c:v>
                </c:pt>
                <c:pt idx="83273">
                  <c:v>276.652548000129</c:v>
                </c:pt>
                <c:pt idx="83274">
                  <c:v>276.65455199985405</c:v>
                </c:pt>
                <c:pt idx="83275">
                  <c:v>276.65515799981199</c:v>
                </c:pt>
                <c:pt idx="83276">
                  <c:v>276.65621899996</c:v>
                </c:pt>
                <c:pt idx="83277">
                  <c:v>276.65701600017201</c:v>
                </c:pt>
                <c:pt idx="83278">
                  <c:v>276.66858200018299</c:v>
                </c:pt>
                <c:pt idx="83279">
                  <c:v>276.67913699997303</c:v>
                </c:pt>
                <c:pt idx="83280">
                  <c:v>276.67973500001597</c:v>
                </c:pt>
                <c:pt idx="83281">
                  <c:v>276.68034799989903</c:v>
                </c:pt>
                <c:pt idx="83282">
                  <c:v>276.68111000002597</c:v>
                </c:pt>
                <c:pt idx="83283">
                  <c:v>276.68193099998405</c:v>
                </c:pt>
                <c:pt idx="83284">
                  <c:v>276.69399600017601</c:v>
                </c:pt>
                <c:pt idx="83285">
                  <c:v>276.69462399990101</c:v>
                </c:pt>
                <c:pt idx="83286">
                  <c:v>276.695116000155</c:v>
                </c:pt>
                <c:pt idx="83287">
                  <c:v>276.695557000039</c:v>
                </c:pt>
                <c:pt idx="83288">
                  <c:v>276.69581200006996</c:v>
                </c:pt>
                <c:pt idx="83289">
                  <c:v>276.69636300015497</c:v>
                </c:pt>
                <c:pt idx="83290">
                  <c:v>276.69676899995397</c:v>
                </c:pt>
                <c:pt idx="83291">
                  <c:v>276.69700600017603</c:v>
                </c:pt>
                <c:pt idx="83292">
                  <c:v>276.70573400018799</c:v>
                </c:pt>
                <c:pt idx="83293">
                  <c:v>276.70645099988104</c:v>
                </c:pt>
                <c:pt idx="83294">
                  <c:v>276.70759500006096</c:v>
                </c:pt>
                <c:pt idx="83295">
                  <c:v>276.70853300014596</c:v>
                </c:pt>
                <c:pt idx="83296">
                  <c:v>276.70941799988196</c:v>
                </c:pt>
                <c:pt idx="83297">
                  <c:v>276.710110999829</c:v>
                </c:pt>
                <c:pt idx="83298">
                  <c:v>276.71140399979697</c:v>
                </c:pt>
                <c:pt idx="83299">
                  <c:v>276.71251399988199</c:v>
                </c:pt>
                <c:pt idx="83300">
                  <c:v>276.72495400020097</c:v>
                </c:pt>
                <c:pt idx="83301">
                  <c:v>276.75695500010903</c:v>
                </c:pt>
                <c:pt idx="83302">
                  <c:v>276.76933400016395</c:v>
                </c:pt>
                <c:pt idx="83303">
                  <c:v>276.77007400006903</c:v>
                </c:pt>
                <c:pt idx="83304">
                  <c:v>276.781966999806</c:v>
                </c:pt>
                <c:pt idx="83305">
                  <c:v>276.78431300000699</c:v>
                </c:pt>
                <c:pt idx="83306">
                  <c:v>276.78447900006995</c:v>
                </c:pt>
                <c:pt idx="83307">
                  <c:v>276.785153000219</c:v>
                </c:pt>
                <c:pt idx="83308">
                  <c:v>276.786512999933</c:v>
                </c:pt>
                <c:pt idx="83309">
                  <c:v>276.78748200014502</c:v>
                </c:pt>
                <c:pt idx="83310">
                  <c:v>276.82805399990599</c:v>
                </c:pt>
                <c:pt idx="83311">
                  <c:v>276.83789499997096</c:v>
                </c:pt>
                <c:pt idx="83312">
                  <c:v>276.83860099978102</c:v>
                </c:pt>
                <c:pt idx="83313">
                  <c:v>276.83982700000297</c:v>
                </c:pt>
                <c:pt idx="83314">
                  <c:v>276.84072600004498</c:v>
                </c:pt>
                <c:pt idx="83315">
                  <c:v>276.84201700003501</c:v>
                </c:pt>
                <c:pt idx="83316">
                  <c:v>276.842671999929</c:v>
                </c:pt>
                <c:pt idx="83317">
                  <c:v>276.84392699984505</c:v>
                </c:pt>
                <c:pt idx="83318">
                  <c:v>276.84471900010902</c:v>
                </c:pt>
                <c:pt idx="83319">
                  <c:v>276.85376099998302</c:v>
                </c:pt>
                <c:pt idx="83320">
                  <c:v>276.85406899990898</c:v>
                </c:pt>
                <c:pt idx="83321">
                  <c:v>276.85467599985702</c:v>
                </c:pt>
                <c:pt idx="83322">
                  <c:v>276.85512900006802</c:v>
                </c:pt>
                <c:pt idx="83323">
                  <c:v>276.85899900006905</c:v>
                </c:pt>
                <c:pt idx="83324">
                  <c:v>276.87361000016602</c:v>
                </c:pt>
                <c:pt idx="83325">
                  <c:v>276.87423999986999</c:v>
                </c:pt>
                <c:pt idx="83326">
                  <c:v>276.87554500016597</c:v>
                </c:pt>
                <c:pt idx="83327">
                  <c:v>276.876492000155</c:v>
                </c:pt>
                <c:pt idx="83328">
                  <c:v>276.881006000166</c:v>
                </c:pt>
                <c:pt idx="83329">
                  <c:v>276.88170999999704</c:v>
                </c:pt>
                <c:pt idx="83330">
                  <c:v>276.88283599991297</c:v>
                </c:pt>
                <c:pt idx="83331">
                  <c:v>276.88381300003999</c:v>
                </c:pt>
                <c:pt idx="83332">
                  <c:v>276.89034600007199</c:v>
                </c:pt>
                <c:pt idx="83333">
                  <c:v>276.89288900000901</c:v>
                </c:pt>
                <c:pt idx="83334">
                  <c:v>276.92019699998099</c:v>
                </c:pt>
                <c:pt idx="83335">
                  <c:v>276.92714000022499</c:v>
                </c:pt>
                <c:pt idx="83336">
                  <c:v>276.93976599994102</c:v>
                </c:pt>
                <c:pt idx="83337">
                  <c:v>276.94037199989901</c:v>
                </c:pt>
                <c:pt idx="83338">
                  <c:v>276.94105399996198</c:v>
                </c:pt>
                <c:pt idx="83339">
                  <c:v>276.94160100008901</c:v>
                </c:pt>
                <c:pt idx="83340">
                  <c:v>276.94175899978205</c:v>
                </c:pt>
                <c:pt idx="83341">
                  <c:v>276.94248399984599</c:v>
                </c:pt>
                <c:pt idx="83342">
                  <c:v>276.94296700019504</c:v>
                </c:pt>
                <c:pt idx="83343">
                  <c:v>276.94380599996197</c:v>
                </c:pt>
                <c:pt idx="83344">
                  <c:v>276.94628900007899</c:v>
                </c:pt>
                <c:pt idx="83345">
                  <c:v>276.94674199983604</c:v>
                </c:pt>
                <c:pt idx="83346">
                  <c:v>276.94733099997302</c:v>
                </c:pt>
                <c:pt idx="83347">
                  <c:v>276.94796600007896</c:v>
                </c:pt>
                <c:pt idx="83348">
                  <c:v>276.94858699987799</c:v>
                </c:pt>
                <c:pt idx="83349">
                  <c:v>276.948651000111</c:v>
                </c:pt>
                <c:pt idx="83350">
                  <c:v>276.94949899978297</c:v>
                </c:pt>
                <c:pt idx="83351">
                  <c:v>276.949875999889</c:v>
                </c:pt>
                <c:pt idx="83352">
                  <c:v>276.950725000006</c:v>
                </c:pt>
                <c:pt idx="83353">
                  <c:v>276.98635700016803</c:v>
                </c:pt>
                <c:pt idx="83354">
                  <c:v>276.986962000137</c:v>
                </c:pt>
                <c:pt idx="83355">
                  <c:v>276.98814199993598</c:v>
                </c:pt>
                <c:pt idx="83356">
                  <c:v>276.98884900019004</c:v>
                </c:pt>
                <c:pt idx="83357">
                  <c:v>277.00686600019196</c:v>
                </c:pt>
                <c:pt idx="83358">
                  <c:v>277.01130800005501</c:v>
                </c:pt>
                <c:pt idx="83359">
                  <c:v>277.01416199988597</c:v>
                </c:pt>
                <c:pt idx="83360">
                  <c:v>277.01596499991797</c:v>
                </c:pt>
                <c:pt idx="83361">
                  <c:v>277.018404000045</c:v>
                </c:pt>
                <c:pt idx="83362">
                  <c:v>277.019039000151</c:v>
                </c:pt>
                <c:pt idx="83363">
                  <c:v>277.020269999866</c:v>
                </c:pt>
                <c:pt idx="83364">
                  <c:v>277.02111100006698</c:v>
                </c:pt>
                <c:pt idx="83365">
                  <c:v>277.04221700014301</c:v>
                </c:pt>
                <c:pt idx="83366">
                  <c:v>277.04277500015399</c:v>
                </c:pt>
                <c:pt idx="83367">
                  <c:v>277.04393700014401</c:v>
                </c:pt>
                <c:pt idx="83368">
                  <c:v>277.04484200012303</c:v>
                </c:pt>
                <c:pt idx="83369">
                  <c:v>277.051186999869</c:v>
                </c:pt>
                <c:pt idx="83370">
                  <c:v>277.05191799987</c:v>
                </c:pt>
                <c:pt idx="83371">
                  <c:v>277.05328100000696</c:v>
                </c:pt>
                <c:pt idx="83372">
                  <c:v>277.05432699985897</c:v>
                </c:pt>
                <c:pt idx="83373">
                  <c:v>277.06083300017701</c:v>
                </c:pt>
                <c:pt idx="83374">
                  <c:v>277.06262599985996</c:v>
                </c:pt>
                <c:pt idx="83375">
                  <c:v>277.06334000004</c:v>
                </c:pt>
                <c:pt idx="83376">
                  <c:v>277.06468599990302</c:v>
                </c:pt>
                <c:pt idx="83377">
                  <c:v>277.065697000125</c:v>
                </c:pt>
                <c:pt idx="83378">
                  <c:v>277.076955000211</c:v>
                </c:pt>
                <c:pt idx="83379">
                  <c:v>277.07759199984099</c:v>
                </c:pt>
                <c:pt idx="83380">
                  <c:v>277.07887599990499</c:v>
                </c:pt>
                <c:pt idx="83381">
                  <c:v>277.07991199986202</c:v>
                </c:pt>
                <c:pt idx="83382">
                  <c:v>277.08302300015902</c:v>
                </c:pt>
                <c:pt idx="83383">
                  <c:v>277.11574300019402</c:v>
                </c:pt>
                <c:pt idx="83384">
                  <c:v>277.12261199985699</c:v>
                </c:pt>
                <c:pt idx="83385">
                  <c:v>277.15259300020898</c:v>
                </c:pt>
                <c:pt idx="83386">
                  <c:v>277.15327299983903</c:v>
                </c:pt>
                <c:pt idx="83387">
                  <c:v>277.15332900015699</c:v>
                </c:pt>
                <c:pt idx="83388">
                  <c:v>277.15440600013602</c:v>
                </c:pt>
                <c:pt idx="83389">
                  <c:v>277.15531100011498</c:v>
                </c:pt>
                <c:pt idx="83390">
                  <c:v>277.17623899980003</c:v>
                </c:pt>
                <c:pt idx="83391">
                  <c:v>277.19215800016099</c:v>
                </c:pt>
                <c:pt idx="83392">
                  <c:v>277.19282999987604</c:v>
                </c:pt>
                <c:pt idx="83393">
                  <c:v>277.19413500017203</c:v>
                </c:pt>
                <c:pt idx="83394">
                  <c:v>277.19514899990799</c:v>
                </c:pt>
                <c:pt idx="83395">
                  <c:v>277.20417499995102</c:v>
                </c:pt>
                <c:pt idx="83396">
                  <c:v>277.20445000022602</c:v>
                </c:pt>
                <c:pt idx="83397">
                  <c:v>277.20464799995102</c:v>
                </c:pt>
                <c:pt idx="83398">
                  <c:v>277.205054000205</c:v>
                </c:pt>
                <c:pt idx="83399">
                  <c:v>277.205464999951</c:v>
                </c:pt>
                <c:pt idx="83400">
                  <c:v>277.20617800014196</c:v>
                </c:pt>
                <c:pt idx="83401">
                  <c:v>277.20618700004701</c:v>
                </c:pt>
                <c:pt idx="83402">
                  <c:v>277.20707900016299</c:v>
                </c:pt>
                <c:pt idx="83403">
                  <c:v>277.20837900005699</c:v>
                </c:pt>
                <c:pt idx="83404">
                  <c:v>277.21516000019597</c:v>
                </c:pt>
                <c:pt idx="83405">
                  <c:v>277.21581500009</c:v>
                </c:pt>
                <c:pt idx="83406">
                  <c:v>277.21656599987898</c:v>
                </c:pt>
                <c:pt idx="83407">
                  <c:v>277.216888000111</c:v>
                </c:pt>
                <c:pt idx="83408">
                  <c:v>277.217240000027</c:v>
                </c:pt>
                <c:pt idx="83409">
                  <c:v>277.21776899988902</c:v>
                </c:pt>
                <c:pt idx="83410">
                  <c:v>277.21836699993202</c:v>
                </c:pt>
                <c:pt idx="83411">
                  <c:v>277.21920400017501</c:v>
                </c:pt>
                <c:pt idx="83412">
                  <c:v>277.24195100017801</c:v>
                </c:pt>
                <c:pt idx="83413">
                  <c:v>277.25304300019997</c:v>
                </c:pt>
                <c:pt idx="83414">
                  <c:v>277.25372799977703</c:v>
                </c:pt>
                <c:pt idx="83415">
                  <c:v>277.255004999915</c:v>
                </c:pt>
                <c:pt idx="83416">
                  <c:v>277.255861999947</c:v>
                </c:pt>
                <c:pt idx="83417">
                  <c:v>277.26039400022205</c:v>
                </c:pt>
                <c:pt idx="83418">
                  <c:v>277.26110200001102</c:v>
                </c:pt>
                <c:pt idx="83419">
                  <c:v>277.262341000096</c:v>
                </c:pt>
                <c:pt idx="83420">
                  <c:v>277.26334599992697</c:v>
                </c:pt>
                <c:pt idx="83421">
                  <c:v>277.26352599984199</c:v>
                </c:pt>
                <c:pt idx="83422">
                  <c:v>277.264144000128</c:v>
                </c:pt>
                <c:pt idx="83423">
                  <c:v>277.26543400012798</c:v>
                </c:pt>
                <c:pt idx="83424">
                  <c:v>277.26637100022299</c:v>
                </c:pt>
                <c:pt idx="83425">
                  <c:v>277.276607000203</c:v>
                </c:pt>
                <c:pt idx="83426">
                  <c:v>277.28103800018198</c:v>
                </c:pt>
                <c:pt idx="83427">
                  <c:v>277.29468100005698</c:v>
                </c:pt>
                <c:pt idx="83428">
                  <c:v>277.30262600016397</c:v>
                </c:pt>
                <c:pt idx="83429">
                  <c:v>277.30293900003704</c:v>
                </c:pt>
                <c:pt idx="83430">
                  <c:v>277.30349600005798</c:v>
                </c:pt>
                <c:pt idx="83431">
                  <c:v>277.30395900016396</c:v>
                </c:pt>
                <c:pt idx="83432">
                  <c:v>277.30496100002699</c:v>
                </c:pt>
                <c:pt idx="83433">
                  <c:v>277.30554500021702</c:v>
                </c:pt>
                <c:pt idx="83434">
                  <c:v>277.306533000228</c:v>
                </c:pt>
                <c:pt idx="83435">
                  <c:v>277.30678899979398</c:v>
                </c:pt>
                <c:pt idx="83436">
                  <c:v>277.30681499997399</c:v>
                </c:pt>
                <c:pt idx="83437">
                  <c:v>277.30749900001598</c:v>
                </c:pt>
                <c:pt idx="83438">
                  <c:v>277.30760599979402</c:v>
                </c:pt>
                <c:pt idx="83439">
                  <c:v>277.308755999911</c:v>
                </c:pt>
                <c:pt idx="83440">
                  <c:v>277.30960799999497</c:v>
                </c:pt>
                <c:pt idx="83441">
                  <c:v>277.32922199993402</c:v>
                </c:pt>
                <c:pt idx="83442">
                  <c:v>277.34174399984096</c:v>
                </c:pt>
                <c:pt idx="83443">
                  <c:v>277.34217299985102</c:v>
                </c:pt>
                <c:pt idx="83444">
                  <c:v>277.34285799988299</c:v>
                </c:pt>
                <c:pt idx="83445">
                  <c:v>277.34299299982001</c:v>
                </c:pt>
                <c:pt idx="83446">
                  <c:v>277.34349599995704</c:v>
                </c:pt>
                <c:pt idx="83447">
                  <c:v>277.34357200006298</c:v>
                </c:pt>
                <c:pt idx="83448">
                  <c:v>277.35712399999102</c:v>
                </c:pt>
                <c:pt idx="83449">
                  <c:v>277.35779300019198</c:v>
                </c:pt>
                <c:pt idx="83450">
                  <c:v>277.35906999987401</c:v>
                </c:pt>
                <c:pt idx="83451">
                  <c:v>277.35984799983197</c:v>
                </c:pt>
                <c:pt idx="83452">
                  <c:v>277.36002700021305</c:v>
                </c:pt>
                <c:pt idx="83453">
                  <c:v>277.36060600000201</c:v>
                </c:pt>
                <c:pt idx="83454">
                  <c:v>277.36189200004401</c:v>
                </c:pt>
                <c:pt idx="83455">
                  <c:v>277.36279200007601</c:v>
                </c:pt>
                <c:pt idx="83456">
                  <c:v>277.37050999985496</c:v>
                </c:pt>
                <c:pt idx="83457">
                  <c:v>277.37676900005602</c:v>
                </c:pt>
                <c:pt idx="83458">
                  <c:v>277.410658999997</c:v>
                </c:pt>
                <c:pt idx="83459">
                  <c:v>277.41120000018697</c:v>
                </c:pt>
                <c:pt idx="83460">
                  <c:v>277.41220899997597</c:v>
                </c:pt>
                <c:pt idx="83461">
                  <c:v>277.41402599985997</c:v>
                </c:pt>
                <c:pt idx="83462">
                  <c:v>277.42145999991396</c:v>
                </c:pt>
                <c:pt idx="83463">
                  <c:v>277.426357999956</c:v>
                </c:pt>
                <c:pt idx="83464">
                  <c:v>277.42884999997801</c:v>
                </c:pt>
                <c:pt idx="83465">
                  <c:v>277.42941999986203</c:v>
                </c:pt>
                <c:pt idx="83466">
                  <c:v>277.42947800015799</c:v>
                </c:pt>
                <c:pt idx="83467">
                  <c:v>277.43056700001</c:v>
                </c:pt>
                <c:pt idx="83468">
                  <c:v>277.43085100019005</c:v>
                </c:pt>
                <c:pt idx="83469">
                  <c:v>277.43180000015803</c:v>
                </c:pt>
                <c:pt idx="83470">
                  <c:v>277.43496699986201</c:v>
                </c:pt>
                <c:pt idx="83471">
                  <c:v>277.43562500017998</c:v>
                </c:pt>
                <c:pt idx="83472">
                  <c:v>277.43684500001103</c:v>
                </c:pt>
                <c:pt idx="83473">
                  <c:v>277.43760600014798</c:v>
                </c:pt>
                <c:pt idx="83474">
                  <c:v>277.445039000213</c:v>
                </c:pt>
                <c:pt idx="83475">
                  <c:v>277.445358000022</c:v>
                </c:pt>
                <c:pt idx="83476">
                  <c:v>277.44609199999098</c:v>
                </c:pt>
                <c:pt idx="83477">
                  <c:v>277.44662599980001</c:v>
                </c:pt>
                <c:pt idx="83478">
                  <c:v>277.44664500005399</c:v>
                </c:pt>
                <c:pt idx="83479">
                  <c:v>277.447331000075</c:v>
                </c:pt>
                <c:pt idx="83480">
                  <c:v>277.448642999843</c:v>
                </c:pt>
                <c:pt idx="83481">
                  <c:v>277.450040000076</c:v>
                </c:pt>
                <c:pt idx="83482">
                  <c:v>277.46028299998198</c:v>
                </c:pt>
                <c:pt idx="83483">
                  <c:v>277.46091900007701</c:v>
                </c:pt>
                <c:pt idx="83484">
                  <c:v>277.46190100015099</c:v>
                </c:pt>
                <c:pt idx="83485">
                  <c:v>277.46202300022503</c:v>
                </c:pt>
                <c:pt idx="83486">
                  <c:v>277.46233600009799</c:v>
                </c:pt>
                <c:pt idx="83487">
                  <c:v>277.46286000001402</c:v>
                </c:pt>
                <c:pt idx="83488">
                  <c:v>277.46313799980197</c:v>
                </c:pt>
                <c:pt idx="83489">
                  <c:v>277.46376499999303</c:v>
                </c:pt>
                <c:pt idx="83490">
                  <c:v>277.46639899987696</c:v>
                </c:pt>
                <c:pt idx="83491">
                  <c:v>277.46705700019402</c:v>
                </c:pt>
                <c:pt idx="83492">
                  <c:v>277.46821700020496</c:v>
                </c:pt>
                <c:pt idx="83493">
                  <c:v>277.46908100016202</c:v>
                </c:pt>
                <c:pt idx="83494">
                  <c:v>277.48218599981499</c:v>
                </c:pt>
                <c:pt idx="83495">
                  <c:v>277.48263300009</c:v>
                </c:pt>
                <c:pt idx="83496">
                  <c:v>277.48344500014298</c:v>
                </c:pt>
                <c:pt idx="83497">
                  <c:v>277.48401899998498</c:v>
                </c:pt>
                <c:pt idx="83498">
                  <c:v>277.49009099989001</c:v>
                </c:pt>
                <c:pt idx="83499">
                  <c:v>277.49216800020804</c:v>
                </c:pt>
                <c:pt idx="83500">
                  <c:v>277.49656200012396</c:v>
                </c:pt>
                <c:pt idx="83501">
                  <c:v>277.50689899994501</c:v>
                </c:pt>
                <c:pt idx="83502">
                  <c:v>277.50729499984999</c:v>
                </c:pt>
                <c:pt idx="83503">
                  <c:v>277.508091000072</c:v>
                </c:pt>
                <c:pt idx="83504">
                  <c:v>277.50853299994498</c:v>
                </c:pt>
                <c:pt idx="83505">
                  <c:v>277.53757500022397</c:v>
                </c:pt>
                <c:pt idx="83506">
                  <c:v>277.53952400007597</c:v>
                </c:pt>
                <c:pt idx="83507">
                  <c:v>277.54046700010798</c:v>
                </c:pt>
                <c:pt idx="83508">
                  <c:v>277.54115500010801</c:v>
                </c:pt>
                <c:pt idx="83509">
                  <c:v>277.54236700002303</c:v>
                </c:pt>
                <c:pt idx="83510">
                  <c:v>277.54325400019297</c:v>
                </c:pt>
                <c:pt idx="83511">
                  <c:v>277.54393299983298</c:v>
                </c:pt>
                <c:pt idx="83512">
                  <c:v>277.56872999998404</c:v>
                </c:pt>
                <c:pt idx="83513">
                  <c:v>277.569391999804</c:v>
                </c:pt>
                <c:pt idx="83514">
                  <c:v>277.57372599989998</c:v>
                </c:pt>
                <c:pt idx="83515">
                  <c:v>277.57880099989001</c:v>
                </c:pt>
                <c:pt idx="83516">
                  <c:v>277.579371000229</c:v>
                </c:pt>
                <c:pt idx="83517">
                  <c:v>277.58042400000699</c:v>
                </c:pt>
                <c:pt idx="83518">
                  <c:v>277.58116999984799</c:v>
                </c:pt>
                <c:pt idx="83519">
                  <c:v>277.58495499983798</c:v>
                </c:pt>
                <c:pt idx="83520">
                  <c:v>277.585428999827</c:v>
                </c:pt>
                <c:pt idx="83521">
                  <c:v>277.586220000102</c:v>
                </c:pt>
                <c:pt idx="83522">
                  <c:v>277.58727299988004</c:v>
                </c:pt>
                <c:pt idx="83523">
                  <c:v>277.58915899994395</c:v>
                </c:pt>
                <c:pt idx="83524">
                  <c:v>277.61437700019002</c:v>
                </c:pt>
                <c:pt idx="83525">
                  <c:v>277.63415099980097</c:v>
                </c:pt>
                <c:pt idx="83526">
                  <c:v>277.63447699999199</c:v>
                </c:pt>
                <c:pt idx="83527">
                  <c:v>277.63513799982297</c:v>
                </c:pt>
                <c:pt idx="83528">
                  <c:v>277.63562000018197</c:v>
                </c:pt>
                <c:pt idx="83529">
                  <c:v>277.636692000214</c:v>
                </c:pt>
                <c:pt idx="83530">
                  <c:v>277.63706699988597</c:v>
                </c:pt>
                <c:pt idx="83531">
                  <c:v>277.63747000017202</c:v>
                </c:pt>
                <c:pt idx="83532">
                  <c:v>277.63754399984401</c:v>
                </c:pt>
                <c:pt idx="83533">
                  <c:v>277.63795600003499</c:v>
                </c:pt>
                <c:pt idx="83534">
                  <c:v>277.63809499992902</c:v>
                </c:pt>
                <c:pt idx="83535">
                  <c:v>277.63931600020402</c:v>
                </c:pt>
                <c:pt idx="83536">
                  <c:v>277.64014900003497</c:v>
                </c:pt>
                <c:pt idx="83537">
                  <c:v>277.65418099988801</c:v>
                </c:pt>
                <c:pt idx="83538">
                  <c:v>277.67838099998698</c:v>
                </c:pt>
                <c:pt idx="83539">
                  <c:v>277.678763000039</c:v>
                </c:pt>
                <c:pt idx="83540">
                  <c:v>277.67921699978604</c:v>
                </c:pt>
                <c:pt idx="83541">
                  <c:v>277.67937799990199</c:v>
                </c:pt>
                <c:pt idx="83542">
                  <c:v>277.67995700014501</c:v>
                </c:pt>
                <c:pt idx="83543">
                  <c:v>277.68002799984902</c:v>
                </c:pt>
                <c:pt idx="83544">
                  <c:v>277.68057499997599</c:v>
                </c:pt>
                <c:pt idx="83545">
                  <c:v>277.68091200005</c:v>
                </c:pt>
                <c:pt idx="83546">
                  <c:v>277.68375999994498</c:v>
                </c:pt>
                <c:pt idx="83547">
                  <c:v>277.684418999797</c:v>
                </c:pt>
                <c:pt idx="83548">
                  <c:v>277.68574399988199</c:v>
                </c:pt>
                <c:pt idx="83549">
                  <c:v>277.68606500012498</c:v>
                </c:pt>
                <c:pt idx="83550">
                  <c:v>277.68607200005101</c:v>
                </c:pt>
                <c:pt idx="83551">
                  <c:v>277.68678900019904</c:v>
                </c:pt>
                <c:pt idx="83552">
                  <c:v>277.69588599994597</c:v>
                </c:pt>
                <c:pt idx="83553">
                  <c:v>277.69637800019996</c:v>
                </c:pt>
                <c:pt idx="83554">
                  <c:v>277.69717499995704</c:v>
                </c:pt>
                <c:pt idx="83555">
                  <c:v>277.69812999986203</c:v>
                </c:pt>
                <c:pt idx="83556">
                  <c:v>277.69982100016898</c:v>
                </c:pt>
                <c:pt idx="83557">
                  <c:v>277.70044599992599</c:v>
                </c:pt>
                <c:pt idx="83558">
                  <c:v>277.70172500004202</c:v>
                </c:pt>
                <c:pt idx="83559">
                  <c:v>277.70246499994704</c:v>
                </c:pt>
                <c:pt idx="83560">
                  <c:v>277.70268699987298</c:v>
                </c:pt>
                <c:pt idx="83561">
                  <c:v>277.70343300016896</c:v>
                </c:pt>
                <c:pt idx="83562">
                  <c:v>277.73261099991902</c:v>
                </c:pt>
                <c:pt idx="83563">
                  <c:v>277.73326199985598</c:v>
                </c:pt>
                <c:pt idx="83564">
                  <c:v>277.73458000001403</c:v>
                </c:pt>
                <c:pt idx="83565">
                  <c:v>277.735452999877</c:v>
                </c:pt>
                <c:pt idx="83566">
                  <c:v>277.745589000005</c:v>
                </c:pt>
                <c:pt idx="83567">
                  <c:v>277.750551999815</c:v>
                </c:pt>
                <c:pt idx="83568">
                  <c:v>277.75663400006999</c:v>
                </c:pt>
                <c:pt idx="83569">
                  <c:v>277.77155600006097</c:v>
                </c:pt>
                <c:pt idx="83570">
                  <c:v>277.77218399978602</c:v>
                </c:pt>
                <c:pt idx="83571">
                  <c:v>277.77335900009297</c:v>
                </c:pt>
                <c:pt idx="83572">
                  <c:v>277.77430600008302</c:v>
                </c:pt>
                <c:pt idx="83573">
                  <c:v>277.77949199980799</c:v>
                </c:pt>
                <c:pt idx="83574">
                  <c:v>277.77996199984</c:v>
                </c:pt>
                <c:pt idx="83575">
                  <c:v>277.78080300004103</c:v>
                </c:pt>
                <c:pt idx="83576">
                  <c:v>277.78132499997798</c:v>
                </c:pt>
                <c:pt idx="83577">
                  <c:v>277.78685100019999</c:v>
                </c:pt>
                <c:pt idx="83578">
                  <c:v>277.78753199981998</c:v>
                </c:pt>
                <c:pt idx="83579">
                  <c:v>277.78869199983001</c:v>
                </c:pt>
                <c:pt idx="83580">
                  <c:v>277.79002799979901</c:v>
                </c:pt>
                <c:pt idx="83581">
                  <c:v>277.79584600011702</c:v>
                </c:pt>
                <c:pt idx="83582">
                  <c:v>277.80250400019196</c:v>
                </c:pt>
                <c:pt idx="83583">
                  <c:v>277.807206000034</c:v>
                </c:pt>
                <c:pt idx="83584">
                  <c:v>277.81667799990799</c:v>
                </c:pt>
                <c:pt idx="83585">
                  <c:v>277.81706399991799</c:v>
                </c:pt>
                <c:pt idx="83586">
                  <c:v>277.81778999997096</c:v>
                </c:pt>
                <c:pt idx="83587">
                  <c:v>277.81832299979197</c:v>
                </c:pt>
                <c:pt idx="83588">
                  <c:v>277.82526000009898</c:v>
                </c:pt>
                <c:pt idx="83589">
                  <c:v>277.825600000142</c:v>
                </c:pt>
                <c:pt idx="83590">
                  <c:v>277.82562399988802</c:v>
                </c:pt>
                <c:pt idx="83591">
                  <c:v>277.82612400005701</c:v>
                </c:pt>
                <c:pt idx="83592">
                  <c:v>277.82629800003599</c:v>
                </c:pt>
                <c:pt idx="83593">
                  <c:v>277.826878999803</c:v>
                </c:pt>
                <c:pt idx="83594">
                  <c:v>277.82694400002498</c:v>
                </c:pt>
                <c:pt idx="83595">
                  <c:v>277.82761300022599</c:v>
                </c:pt>
                <c:pt idx="83596">
                  <c:v>277.82795599978203</c:v>
                </c:pt>
                <c:pt idx="83597">
                  <c:v>277.82973200010002</c:v>
                </c:pt>
                <c:pt idx="83598">
                  <c:v>277.830374000132</c:v>
                </c:pt>
                <c:pt idx="83599">
                  <c:v>277.83167999996198</c:v>
                </c:pt>
                <c:pt idx="83600">
                  <c:v>277.83263199989904</c:v>
                </c:pt>
                <c:pt idx="83601">
                  <c:v>277.84281599997399</c:v>
                </c:pt>
                <c:pt idx="83602">
                  <c:v>277.84288400016499</c:v>
                </c:pt>
                <c:pt idx="83603">
                  <c:v>277.84806099998599</c:v>
                </c:pt>
                <c:pt idx="83604">
                  <c:v>277.848703000017</c:v>
                </c:pt>
                <c:pt idx="83605">
                  <c:v>277.84998600009203</c:v>
                </c:pt>
                <c:pt idx="83606">
                  <c:v>277.85090799989098</c:v>
                </c:pt>
                <c:pt idx="83607">
                  <c:v>277.85201599999704</c:v>
                </c:pt>
                <c:pt idx="83608">
                  <c:v>277.852514000187</c:v>
                </c:pt>
                <c:pt idx="83609">
                  <c:v>277.85367200021898</c:v>
                </c:pt>
                <c:pt idx="83610">
                  <c:v>277.85440700017705</c:v>
                </c:pt>
                <c:pt idx="83611">
                  <c:v>277.86437099985</c:v>
                </c:pt>
                <c:pt idx="83612">
                  <c:v>277.86469800002999</c:v>
                </c:pt>
                <c:pt idx="83613">
                  <c:v>277.86530699995603</c:v>
                </c:pt>
                <c:pt idx="83614">
                  <c:v>277.86615000013603</c:v>
                </c:pt>
                <c:pt idx="83615">
                  <c:v>277.86775300000897</c:v>
                </c:pt>
                <c:pt idx="83616">
                  <c:v>277.86837499979799</c:v>
                </c:pt>
                <c:pt idx="83617">
                  <c:v>277.86953599979802</c:v>
                </c:pt>
                <c:pt idx="83618">
                  <c:v>277.87033200002003</c:v>
                </c:pt>
                <c:pt idx="83619">
                  <c:v>277.87551499977701</c:v>
                </c:pt>
                <c:pt idx="83620">
                  <c:v>277.89698400010798</c:v>
                </c:pt>
                <c:pt idx="83621">
                  <c:v>277.89739799982203</c:v>
                </c:pt>
                <c:pt idx="83622">
                  <c:v>277.89811299999201</c:v>
                </c:pt>
                <c:pt idx="83623">
                  <c:v>277.898610000193</c:v>
                </c:pt>
                <c:pt idx="83624">
                  <c:v>277.90178900022499</c:v>
                </c:pt>
                <c:pt idx="83625">
                  <c:v>277.90293599991799</c:v>
                </c:pt>
                <c:pt idx="83626">
                  <c:v>277.903589999823</c:v>
                </c:pt>
                <c:pt idx="83627">
                  <c:v>277.90484400020404</c:v>
                </c:pt>
                <c:pt idx="83628">
                  <c:v>277.90580500004501</c:v>
                </c:pt>
                <c:pt idx="83629">
                  <c:v>277.913304999856</c:v>
                </c:pt>
                <c:pt idx="83630">
                  <c:v>277.91333100003601</c:v>
                </c:pt>
                <c:pt idx="83631">
                  <c:v>277.91393500001504</c:v>
                </c:pt>
                <c:pt idx="83632">
                  <c:v>277.913938999972</c:v>
                </c:pt>
                <c:pt idx="83633">
                  <c:v>277.91522799998302</c:v>
                </c:pt>
                <c:pt idx="83634">
                  <c:v>277.91523099995101</c:v>
                </c:pt>
                <c:pt idx="83635">
                  <c:v>277.91609399992001</c:v>
                </c:pt>
                <c:pt idx="83636">
                  <c:v>277.91609499990898</c:v>
                </c:pt>
                <c:pt idx="83637">
                  <c:v>277.922811999815</c:v>
                </c:pt>
                <c:pt idx="83638">
                  <c:v>277.92351200014298</c:v>
                </c:pt>
                <c:pt idx="83639">
                  <c:v>277.92489700004796</c:v>
                </c:pt>
                <c:pt idx="83640">
                  <c:v>277.92593200001596</c:v>
                </c:pt>
                <c:pt idx="83641">
                  <c:v>277.93390699980495</c:v>
                </c:pt>
                <c:pt idx="83642">
                  <c:v>277.93458299993199</c:v>
                </c:pt>
                <c:pt idx="83643">
                  <c:v>277.93479599995396</c:v>
                </c:pt>
                <c:pt idx="83644">
                  <c:v>277.93568800007</c:v>
                </c:pt>
                <c:pt idx="83645">
                  <c:v>277.93651299998601</c:v>
                </c:pt>
                <c:pt idx="83646">
                  <c:v>277.94695100010301</c:v>
                </c:pt>
                <c:pt idx="83647">
                  <c:v>277.95030200013503</c:v>
                </c:pt>
                <c:pt idx="83648">
                  <c:v>277.96700599992596</c:v>
                </c:pt>
                <c:pt idx="83649">
                  <c:v>277.97075399985198</c:v>
                </c:pt>
                <c:pt idx="83650">
                  <c:v>277.97102900012703</c:v>
                </c:pt>
                <c:pt idx="83651">
                  <c:v>277.97146400007404</c:v>
                </c:pt>
                <c:pt idx="83652">
                  <c:v>277.97166800019096</c:v>
                </c:pt>
                <c:pt idx="83653">
                  <c:v>277.97276599994802</c:v>
                </c:pt>
                <c:pt idx="83654">
                  <c:v>277.97283600011701</c:v>
                </c:pt>
                <c:pt idx="83655">
                  <c:v>277.97366200002199</c:v>
                </c:pt>
                <c:pt idx="83656">
                  <c:v>277.973844999905</c:v>
                </c:pt>
                <c:pt idx="83657">
                  <c:v>277.97499200005399</c:v>
                </c:pt>
                <c:pt idx="83658">
                  <c:v>277.975483999853</c:v>
                </c:pt>
                <c:pt idx="83659">
                  <c:v>277.97569799986303</c:v>
                </c:pt>
                <c:pt idx="83660">
                  <c:v>277.97618400018104</c:v>
                </c:pt>
                <c:pt idx="83661">
                  <c:v>277.97640800008497</c:v>
                </c:pt>
                <c:pt idx="83662">
                  <c:v>277.97696000015998</c:v>
                </c:pt>
                <c:pt idx="83663">
                  <c:v>277.97711299990601</c:v>
                </c:pt>
                <c:pt idx="83664">
                  <c:v>277.97788199995898</c:v>
                </c:pt>
                <c:pt idx="83665">
                  <c:v>277.98119099997996</c:v>
                </c:pt>
                <c:pt idx="83666">
                  <c:v>277.98170400001197</c:v>
                </c:pt>
                <c:pt idx="83667">
                  <c:v>277.982340000107</c:v>
                </c:pt>
                <c:pt idx="83668">
                  <c:v>277.98283399988503</c:v>
                </c:pt>
                <c:pt idx="83669">
                  <c:v>277.98476199996003</c:v>
                </c:pt>
                <c:pt idx="83670">
                  <c:v>277.98569400010803</c:v>
                </c:pt>
                <c:pt idx="83671">
                  <c:v>277.98795399985403</c:v>
                </c:pt>
                <c:pt idx="83672">
                  <c:v>277.99351300018299</c:v>
                </c:pt>
                <c:pt idx="83673">
                  <c:v>277.99565599980201</c:v>
                </c:pt>
                <c:pt idx="83674">
                  <c:v>277.99727999990796</c:v>
                </c:pt>
                <c:pt idx="83675">
                  <c:v>278.040965999935</c:v>
                </c:pt>
                <c:pt idx="83676">
                  <c:v>278.041829999892</c:v>
                </c:pt>
                <c:pt idx="83677">
                  <c:v>278.04448400002002</c:v>
                </c:pt>
                <c:pt idx="83678">
                  <c:v>278.04532199979798</c:v>
                </c:pt>
                <c:pt idx="83679">
                  <c:v>278.04565599990303</c:v>
                </c:pt>
                <c:pt idx="83680">
                  <c:v>278.04814999990396</c:v>
                </c:pt>
                <c:pt idx="83681">
                  <c:v>278.048517000115</c:v>
                </c:pt>
                <c:pt idx="83682">
                  <c:v>278.04879099994599</c:v>
                </c:pt>
                <c:pt idx="83683">
                  <c:v>278.04906499977704</c:v>
                </c:pt>
                <c:pt idx="83684">
                  <c:v>278.04948799985101</c:v>
                </c:pt>
                <c:pt idx="83685">
                  <c:v>278.04964999995701</c:v>
                </c:pt>
                <c:pt idx="83686">
                  <c:v>278.05031199977702</c:v>
                </c:pt>
                <c:pt idx="83687">
                  <c:v>278.05038299993601</c:v>
                </c:pt>
                <c:pt idx="83688">
                  <c:v>278.05045300010505</c:v>
                </c:pt>
                <c:pt idx="83689">
                  <c:v>278.05079600011499</c:v>
                </c:pt>
                <c:pt idx="83690">
                  <c:v>278.05167399992501</c:v>
                </c:pt>
                <c:pt idx="83691">
                  <c:v>278.05196600002</c:v>
                </c:pt>
                <c:pt idx="83692">
                  <c:v>278.075783000076</c:v>
                </c:pt>
                <c:pt idx="83693">
                  <c:v>278.07635299996002</c:v>
                </c:pt>
                <c:pt idx="83694">
                  <c:v>278.07745500012896</c:v>
                </c:pt>
                <c:pt idx="83695">
                  <c:v>278.07832899998101</c:v>
                </c:pt>
                <c:pt idx="83696">
                  <c:v>278.07943900006597</c:v>
                </c:pt>
                <c:pt idx="83697">
                  <c:v>278.08609700014102</c:v>
                </c:pt>
                <c:pt idx="83698">
                  <c:v>278.08670400008799</c:v>
                </c:pt>
                <c:pt idx="83699">
                  <c:v>278.08788599986599</c:v>
                </c:pt>
                <c:pt idx="83700">
                  <c:v>278.08876000017295</c:v>
                </c:pt>
                <c:pt idx="83701">
                  <c:v>278.09473600018401</c:v>
                </c:pt>
                <c:pt idx="83702">
                  <c:v>278.09509100006801</c:v>
                </c:pt>
                <c:pt idx="83703">
                  <c:v>278.09534700008896</c:v>
                </c:pt>
                <c:pt idx="83704">
                  <c:v>278.09578300002596</c:v>
                </c:pt>
                <c:pt idx="83705">
                  <c:v>278.09589500020496</c:v>
                </c:pt>
                <c:pt idx="83706">
                  <c:v>278.09629000012097</c:v>
                </c:pt>
                <c:pt idx="83707">
                  <c:v>278.09708999984599</c:v>
                </c:pt>
                <c:pt idx="83708">
                  <c:v>278.098040999793</c:v>
                </c:pt>
                <c:pt idx="83709">
                  <c:v>278.10631000011199</c:v>
                </c:pt>
                <c:pt idx="83710">
                  <c:v>278.12647500013503</c:v>
                </c:pt>
                <c:pt idx="83711">
                  <c:v>278.13502600019996</c:v>
                </c:pt>
                <c:pt idx="83712">
                  <c:v>278.13511400017796</c:v>
                </c:pt>
                <c:pt idx="83713">
                  <c:v>278.13546700008305</c:v>
                </c:pt>
                <c:pt idx="83714">
                  <c:v>278.13576600010401</c:v>
                </c:pt>
                <c:pt idx="83715">
                  <c:v>278.13619900007302</c:v>
                </c:pt>
                <c:pt idx="83716">
                  <c:v>278.13673499986101</c:v>
                </c:pt>
                <c:pt idx="83717">
                  <c:v>278.13697900000898</c:v>
                </c:pt>
                <c:pt idx="83718">
                  <c:v>278.13832999981901</c:v>
                </c:pt>
                <c:pt idx="83719">
                  <c:v>278.13948099992501</c:v>
                </c:pt>
                <c:pt idx="83720">
                  <c:v>278.145188000053</c:v>
                </c:pt>
                <c:pt idx="83721">
                  <c:v>278.14576699984099</c:v>
                </c:pt>
                <c:pt idx="83722">
                  <c:v>278.14688899979899</c:v>
                </c:pt>
                <c:pt idx="83723">
                  <c:v>278.14764499999001</c:v>
                </c:pt>
                <c:pt idx="83724">
                  <c:v>278.161995000118</c:v>
                </c:pt>
                <c:pt idx="83725">
                  <c:v>278.17389099982296</c:v>
                </c:pt>
                <c:pt idx="83726">
                  <c:v>278.17412900003501</c:v>
                </c:pt>
                <c:pt idx="83727">
                  <c:v>278.18317699984595</c:v>
                </c:pt>
                <c:pt idx="83728">
                  <c:v>278.18349100016303</c:v>
                </c:pt>
                <c:pt idx="83729">
                  <c:v>278.18402000002601</c:v>
                </c:pt>
                <c:pt idx="83730">
                  <c:v>278.184422999856</c:v>
                </c:pt>
                <c:pt idx="83731">
                  <c:v>278.18559099978296</c:v>
                </c:pt>
                <c:pt idx="83732">
                  <c:v>278.19399500003703</c:v>
                </c:pt>
                <c:pt idx="83733">
                  <c:v>278.20338999981601</c:v>
                </c:pt>
                <c:pt idx="83734">
                  <c:v>278.20394199989096</c:v>
                </c:pt>
                <c:pt idx="83735">
                  <c:v>278.204884999922</c:v>
                </c:pt>
                <c:pt idx="83736">
                  <c:v>278.20563400018699</c:v>
                </c:pt>
                <c:pt idx="83737">
                  <c:v>278.20817500014499</c:v>
                </c:pt>
                <c:pt idx="83738">
                  <c:v>278.21928599996602</c:v>
                </c:pt>
                <c:pt idx="83739">
                  <c:v>278.21978000019902</c:v>
                </c:pt>
                <c:pt idx="83740">
                  <c:v>278.22066899989198</c:v>
                </c:pt>
                <c:pt idx="83741">
                  <c:v>278.22067899978697</c:v>
                </c:pt>
                <c:pt idx="83742">
                  <c:v>278.22101999981896</c:v>
                </c:pt>
                <c:pt idx="83743">
                  <c:v>278.22144999981896</c:v>
                </c:pt>
                <c:pt idx="83744">
                  <c:v>278.22160400000899</c:v>
                </c:pt>
                <c:pt idx="83745">
                  <c:v>278.22165899988198</c:v>
                </c:pt>
                <c:pt idx="83746">
                  <c:v>278.22243699984</c:v>
                </c:pt>
                <c:pt idx="83747">
                  <c:v>278.22281199996701</c:v>
                </c:pt>
                <c:pt idx="83748">
                  <c:v>278.22312699981899</c:v>
                </c:pt>
                <c:pt idx="83749">
                  <c:v>278.22370600006201</c:v>
                </c:pt>
                <c:pt idx="83750">
                  <c:v>278.22454799979801</c:v>
                </c:pt>
                <c:pt idx="83751">
                  <c:v>278.22554600015701</c:v>
                </c:pt>
                <c:pt idx="83752">
                  <c:v>278.240263000043</c:v>
                </c:pt>
                <c:pt idx="83753">
                  <c:v>278.240935000212</c:v>
                </c:pt>
                <c:pt idx="83754">
                  <c:v>278.24215800001105</c:v>
                </c:pt>
                <c:pt idx="83755">
                  <c:v>278.24306799993701</c:v>
                </c:pt>
                <c:pt idx="83756">
                  <c:v>278.24623500009602</c:v>
                </c:pt>
                <c:pt idx="83757">
                  <c:v>278.24660299984299</c:v>
                </c:pt>
                <c:pt idx="83758">
                  <c:v>278.24727100005401</c:v>
                </c:pt>
                <c:pt idx="83759">
                  <c:v>278.24779000002303</c:v>
                </c:pt>
                <c:pt idx="83760">
                  <c:v>278.25002300005502</c:v>
                </c:pt>
                <c:pt idx="83761">
                  <c:v>278.25071100005499</c:v>
                </c:pt>
                <c:pt idx="83762">
                  <c:v>278.25165500007597</c:v>
                </c:pt>
                <c:pt idx="83763">
                  <c:v>278.25245499980099</c:v>
                </c:pt>
                <c:pt idx="83764">
                  <c:v>278.25814800007703</c:v>
                </c:pt>
                <c:pt idx="83765">
                  <c:v>278.26399500008796</c:v>
                </c:pt>
                <c:pt idx="83766">
                  <c:v>278.26440599983403</c:v>
                </c:pt>
                <c:pt idx="83767">
                  <c:v>278.26536000020496</c:v>
                </c:pt>
                <c:pt idx="83768">
                  <c:v>278.26603599987698</c:v>
                </c:pt>
                <c:pt idx="83769">
                  <c:v>278.27580900020598</c:v>
                </c:pt>
                <c:pt idx="83770">
                  <c:v>278.28729700013298</c:v>
                </c:pt>
                <c:pt idx="83771">
                  <c:v>278.29088299995396</c:v>
                </c:pt>
                <c:pt idx="83772">
                  <c:v>278.29090700015496</c:v>
                </c:pt>
                <c:pt idx="83773">
                  <c:v>278.29159300017602</c:v>
                </c:pt>
                <c:pt idx="83774">
                  <c:v>278.29288600014399</c:v>
                </c:pt>
                <c:pt idx="83775">
                  <c:v>278.29327900008099</c:v>
                </c:pt>
                <c:pt idx="83776">
                  <c:v>278.29370000017599</c:v>
                </c:pt>
                <c:pt idx="83777">
                  <c:v>278.29380399998598</c:v>
                </c:pt>
                <c:pt idx="83778">
                  <c:v>278.29451199977399</c:v>
                </c:pt>
                <c:pt idx="83779">
                  <c:v>278.29506399984803</c:v>
                </c:pt>
                <c:pt idx="83780">
                  <c:v>278.30388900019801</c:v>
                </c:pt>
                <c:pt idx="83781">
                  <c:v>278.30426899981802</c:v>
                </c:pt>
                <c:pt idx="83782">
                  <c:v>278.30504399980703</c:v>
                </c:pt>
                <c:pt idx="83783">
                  <c:v>278.30562200006096</c:v>
                </c:pt>
                <c:pt idx="83784">
                  <c:v>278.30598799982897</c:v>
                </c:pt>
                <c:pt idx="83785">
                  <c:v>278.32161100013695</c:v>
                </c:pt>
                <c:pt idx="83786">
                  <c:v>278.322249000211</c:v>
                </c:pt>
                <c:pt idx="83787">
                  <c:v>278.32337300014802</c:v>
                </c:pt>
                <c:pt idx="83788">
                  <c:v>278.32453100018</c:v>
                </c:pt>
                <c:pt idx="83789">
                  <c:v>278.32945399995799</c:v>
                </c:pt>
                <c:pt idx="83790">
                  <c:v>278.331740999874</c:v>
                </c:pt>
                <c:pt idx="83791">
                  <c:v>278.33944099984302</c:v>
                </c:pt>
                <c:pt idx="83792">
                  <c:v>278.35090300004498</c:v>
                </c:pt>
                <c:pt idx="83793">
                  <c:v>278.354694999961</c:v>
                </c:pt>
                <c:pt idx="83794">
                  <c:v>278.35504999984505</c:v>
                </c:pt>
                <c:pt idx="83795">
                  <c:v>278.35564899987696</c:v>
                </c:pt>
                <c:pt idx="83796">
                  <c:v>278.356046000226</c:v>
                </c:pt>
                <c:pt idx="83797">
                  <c:v>278.368410999974</c:v>
                </c:pt>
                <c:pt idx="83798">
                  <c:v>278.38157599990097</c:v>
                </c:pt>
                <c:pt idx="83799">
                  <c:v>278.38374900011303</c:v>
                </c:pt>
                <c:pt idx="83800">
                  <c:v>278.40319000006201</c:v>
                </c:pt>
                <c:pt idx="83801">
                  <c:v>278.40374700008397</c:v>
                </c:pt>
                <c:pt idx="83802">
                  <c:v>278.40491799997801</c:v>
                </c:pt>
                <c:pt idx="83803">
                  <c:v>278.40566299982999</c:v>
                </c:pt>
                <c:pt idx="83804">
                  <c:v>278.407772999798</c:v>
                </c:pt>
                <c:pt idx="83805">
                  <c:v>278.40840199996796</c:v>
                </c:pt>
                <c:pt idx="83806">
                  <c:v>278.409751999788</c:v>
                </c:pt>
                <c:pt idx="83807">
                  <c:v>278.41079000017999</c:v>
                </c:pt>
                <c:pt idx="83808">
                  <c:v>278.4231669998</c:v>
                </c:pt>
                <c:pt idx="83809">
                  <c:v>278.42964699993905</c:v>
                </c:pt>
                <c:pt idx="83810">
                  <c:v>278.42998300002301</c:v>
                </c:pt>
                <c:pt idx="83811">
                  <c:v>278.43069900018196</c:v>
                </c:pt>
                <c:pt idx="83812">
                  <c:v>278.43136999990702</c:v>
                </c:pt>
                <c:pt idx="83813">
                  <c:v>278.43197699985404</c:v>
                </c:pt>
                <c:pt idx="83814">
                  <c:v>278.43204200007602</c:v>
                </c:pt>
                <c:pt idx="83815">
                  <c:v>278.43294000012901</c:v>
                </c:pt>
                <c:pt idx="83816">
                  <c:v>278.43341900006601</c:v>
                </c:pt>
                <c:pt idx="83817">
                  <c:v>278.43431800010802</c:v>
                </c:pt>
                <c:pt idx="83818">
                  <c:v>278.44479299983499</c:v>
                </c:pt>
                <c:pt idx="83819">
                  <c:v>278.44526599983499</c:v>
                </c:pt>
                <c:pt idx="83820">
                  <c:v>278.44619000006702</c:v>
                </c:pt>
                <c:pt idx="83821">
                  <c:v>278.44633599988799</c:v>
                </c:pt>
                <c:pt idx="83822">
                  <c:v>278.44864200005696</c:v>
                </c:pt>
                <c:pt idx="83823">
                  <c:v>278.44879199983501</c:v>
                </c:pt>
                <c:pt idx="83824">
                  <c:v>278.45001800005696</c:v>
                </c:pt>
                <c:pt idx="83825">
                  <c:v>278.45016699984598</c:v>
                </c:pt>
                <c:pt idx="83826">
                  <c:v>278.45019000005698</c:v>
                </c:pt>
                <c:pt idx="83827">
                  <c:v>278.45088100002602</c:v>
                </c:pt>
                <c:pt idx="83828">
                  <c:v>278.45094699978205</c:v>
                </c:pt>
                <c:pt idx="83829">
                  <c:v>278.45102599985597</c:v>
                </c:pt>
                <c:pt idx="83830">
                  <c:v>278.45112600016301</c:v>
                </c:pt>
                <c:pt idx="83831">
                  <c:v>278.451683000184</c:v>
                </c:pt>
                <c:pt idx="83832">
                  <c:v>278.452045999983</c:v>
                </c:pt>
                <c:pt idx="83833">
                  <c:v>278.45221000006802</c:v>
                </c:pt>
                <c:pt idx="83834">
                  <c:v>278.452392999952</c:v>
                </c:pt>
                <c:pt idx="83835">
                  <c:v>278.45281100007895</c:v>
                </c:pt>
                <c:pt idx="83836">
                  <c:v>278.45281300005797</c:v>
                </c:pt>
                <c:pt idx="83837">
                  <c:v>278.45326099986704</c:v>
                </c:pt>
                <c:pt idx="83838">
                  <c:v>278.45332500009999</c:v>
                </c:pt>
                <c:pt idx="83839">
                  <c:v>278.45339399982498</c:v>
                </c:pt>
                <c:pt idx="83840">
                  <c:v>278.45346100002598</c:v>
                </c:pt>
                <c:pt idx="83841">
                  <c:v>278.45352399981397</c:v>
                </c:pt>
                <c:pt idx="83842">
                  <c:v>278.45358900003703</c:v>
                </c:pt>
                <c:pt idx="83843">
                  <c:v>278.45422900008998</c:v>
                </c:pt>
                <c:pt idx="83844">
                  <c:v>278.45444800004702</c:v>
                </c:pt>
                <c:pt idx="83845">
                  <c:v>278.454793000037</c:v>
                </c:pt>
                <c:pt idx="83846">
                  <c:v>278.45509899998405</c:v>
                </c:pt>
                <c:pt idx="83847">
                  <c:v>278.45538800011099</c:v>
                </c:pt>
                <c:pt idx="83848">
                  <c:v>278.45571299985698</c:v>
                </c:pt>
                <c:pt idx="83849">
                  <c:v>278.456117000132</c:v>
                </c:pt>
                <c:pt idx="83850">
                  <c:v>278.463259000091</c:v>
                </c:pt>
                <c:pt idx="83851">
                  <c:v>278.463450999879</c:v>
                </c:pt>
                <c:pt idx="83852">
                  <c:v>278.46394800007999</c:v>
                </c:pt>
                <c:pt idx="83853">
                  <c:v>278.46410499978401</c:v>
                </c:pt>
                <c:pt idx="83854">
                  <c:v>278.46524100004899</c:v>
                </c:pt>
                <c:pt idx="83855">
                  <c:v>278.46539099982601</c:v>
                </c:pt>
                <c:pt idx="83856">
                  <c:v>278.46655499979499</c:v>
                </c:pt>
                <c:pt idx="83857">
                  <c:v>278.46672599980496</c:v>
                </c:pt>
                <c:pt idx="83858">
                  <c:v>278.46784099983699</c:v>
                </c:pt>
                <c:pt idx="83859">
                  <c:v>278.46802200019698</c:v>
                </c:pt>
                <c:pt idx="83860">
                  <c:v>278.46874599981601</c:v>
                </c:pt>
                <c:pt idx="83861">
                  <c:v>278.46891299986896</c:v>
                </c:pt>
                <c:pt idx="83862">
                  <c:v>278.46979500009104</c:v>
                </c:pt>
                <c:pt idx="83863">
                  <c:v>278.46993899993299</c:v>
                </c:pt>
                <c:pt idx="83864">
                  <c:v>278.47044300006002</c:v>
                </c:pt>
                <c:pt idx="83865">
                  <c:v>278.470611000102</c:v>
                </c:pt>
                <c:pt idx="83866">
                  <c:v>278.47089099986897</c:v>
                </c:pt>
                <c:pt idx="83867">
                  <c:v>278.47127599989096</c:v>
                </c:pt>
                <c:pt idx="83868">
                  <c:v>278.47136399986897</c:v>
                </c:pt>
                <c:pt idx="83869">
                  <c:v>278.47143500002801</c:v>
                </c:pt>
                <c:pt idx="83870">
                  <c:v>278.47150600018699</c:v>
                </c:pt>
                <c:pt idx="83871">
                  <c:v>278.471570999954</c:v>
                </c:pt>
                <c:pt idx="83872">
                  <c:v>278.471638000155</c:v>
                </c:pt>
                <c:pt idx="83873">
                  <c:v>278.47170699988004</c:v>
                </c:pt>
                <c:pt idx="83874">
                  <c:v>278.47177100011299</c:v>
                </c:pt>
                <c:pt idx="83875">
                  <c:v>278.47183699986999</c:v>
                </c:pt>
                <c:pt idx="83876">
                  <c:v>278.47193800016601</c:v>
                </c:pt>
                <c:pt idx="83877">
                  <c:v>278.47211300013402</c:v>
                </c:pt>
                <c:pt idx="83878">
                  <c:v>278.47243099995399</c:v>
                </c:pt>
                <c:pt idx="83879">
                  <c:v>278.47244299982702</c:v>
                </c:pt>
                <c:pt idx="83880">
                  <c:v>278.47273299994396</c:v>
                </c:pt>
                <c:pt idx="83881">
                  <c:v>278.47305100021902</c:v>
                </c:pt>
                <c:pt idx="83882">
                  <c:v>278.47335800015497</c:v>
                </c:pt>
                <c:pt idx="83883">
                  <c:v>278.473673999997</c:v>
                </c:pt>
                <c:pt idx="83884">
                  <c:v>278.47396800007101</c:v>
                </c:pt>
                <c:pt idx="83885">
                  <c:v>278.47427699998599</c:v>
                </c:pt>
                <c:pt idx="83886">
                  <c:v>278.47486100017704</c:v>
                </c:pt>
                <c:pt idx="83887">
                  <c:v>278.47525200013399</c:v>
                </c:pt>
                <c:pt idx="83888">
                  <c:v>278.47609199989097</c:v>
                </c:pt>
                <c:pt idx="83889">
                  <c:v>278.477477999786</c:v>
                </c:pt>
                <c:pt idx="83890">
                  <c:v>278.47770300013502</c:v>
                </c:pt>
                <c:pt idx="83891">
                  <c:v>278.47823599995502</c:v>
                </c:pt>
                <c:pt idx="83892">
                  <c:v>278.47841999982796</c:v>
                </c:pt>
                <c:pt idx="83893">
                  <c:v>278.47938400009298</c:v>
                </c:pt>
                <c:pt idx="83894">
                  <c:v>278.47948699991298</c:v>
                </c:pt>
                <c:pt idx="83895">
                  <c:v>278.47958199981804</c:v>
                </c:pt>
                <c:pt idx="83896">
                  <c:v>278.48018199983903</c:v>
                </c:pt>
                <c:pt idx="83897">
                  <c:v>278.48069199990204</c:v>
                </c:pt>
                <c:pt idx="83898">
                  <c:v>278.48094000000799</c:v>
                </c:pt>
                <c:pt idx="83899">
                  <c:v>278.481145000114</c:v>
                </c:pt>
                <c:pt idx="83900">
                  <c:v>278.481504999945</c:v>
                </c:pt>
                <c:pt idx="83901">
                  <c:v>278.48257899995502</c:v>
                </c:pt>
                <c:pt idx="83902">
                  <c:v>278.48338900003</c:v>
                </c:pt>
                <c:pt idx="83903">
                  <c:v>278.488427999946</c:v>
                </c:pt>
                <c:pt idx="83904">
                  <c:v>278.49994600001003</c:v>
                </c:pt>
                <c:pt idx="83905">
                  <c:v>278.50650600021203</c:v>
                </c:pt>
                <c:pt idx="83906">
                  <c:v>278.51955400001299</c:v>
                </c:pt>
                <c:pt idx="83907">
                  <c:v>278.51996700019299</c:v>
                </c:pt>
                <c:pt idx="83908">
                  <c:v>278.52351699993903</c:v>
                </c:pt>
                <c:pt idx="83909">
                  <c:v>278.54040900001502</c:v>
                </c:pt>
                <c:pt idx="83910">
                  <c:v>278.54263000017397</c:v>
                </c:pt>
                <c:pt idx="83911">
                  <c:v>278.54843600016397</c:v>
                </c:pt>
                <c:pt idx="83912">
                  <c:v>278.54887400007999</c:v>
                </c:pt>
                <c:pt idx="83913">
                  <c:v>278.55041300017501</c:v>
                </c:pt>
                <c:pt idx="83914">
                  <c:v>278.55499299994301</c:v>
                </c:pt>
                <c:pt idx="83915">
                  <c:v>278.556125999784</c:v>
                </c:pt>
                <c:pt idx="83916">
                  <c:v>278.55665300012305</c:v>
                </c:pt>
                <c:pt idx="83917">
                  <c:v>278.55860499994304</c:v>
                </c:pt>
                <c:pt idx="83918">
                  <c:v>278.55929499992197</c:v>
                </c:pt>
                <c:pt idx="83919">
                  <c:v>278.56052200013397</c:v>
                </c:pt>
                <c:pt idx="83920">
                  <c:v>278.56143500002804</c:v>
                </c:pt>
                <c:pt idx="83921">
                  <c:v>278.563056000166</c:v>
                </c:pt>
                <c:pt idx="83922">
                  <c:v>278.56419499994399</c:v>
                </c:pt>
                <c:pt idx="83923">
                  <c:v>278.56454699985898</c:v>
                </c:pt>
                <c:pt idx="83924">
                  <c:v>278.56486600012397</c:v>
                </c:pt>
                <c:pt idx="83925">
                  <c:v>278.56561599992301</c:v>
                </c:pt>
                <c:pt idx="83926">
                  <c:v>278.56645200017704</c:v>
                </c:pt>
                <c:pt idx="83927">
                  <c:v>278.56670199980698</c:v>
                </c:pt>
                <c:pt idx="83928">
                  <c:v>278.56694399997599</c:v>
                </c:pt>
                <c:pt idx="83929">
                  <c:v>278.56695599984903</c:v>
                </c:pt>
                <c:pt idx="83930">
                  <c:v>278.56711000003997</c:v>
                </c:pt>
                <c:pt idx="83931">
                  <c:v>278.56823799993401</c:v>
                </c:pt>
                <c:pt idx="83932">
                  <c:v>278.56843000017705</c:v>
                </c:pt>
                <c:pt idx="83933">
                  <c:v>278.56887500001903</c:v>
                </c:pt>
                <c:pt idx="83934">
                  <c:v>278.56916100017702</c:v>
                </c:pt>
                <c:pt idx="83935">
                  <c:v>278.56938600007101</c:v>
                </c:pt>
                <c:pt idx="83936">
                  <c:v>278.56939100001904</c:v>
                </c:pt>
                <c:pt idx="83937">
                  <c:v>278.57054100013499</c:v>
                </c:pt>
                <c:pt idx="83938">
                  <c:v>278.57070500022002</c:v>
                </c:pt>
                <c:pt idx="83939">
                  <c:v>278.57135800013498</c:v>
                </c:pt>
                <c:pt idx="83940">
                  <c:v>278.57155599985998</c:v>
                </c:pt>
                <c:pt idx="83941">
                  <c:v>278.57218100007202</c:v>
                </c:pt>
                <c:pt idx="83942">
                  <c:v>278.57225099978604</c:v>
                </c:pt>
                <c:pt idx="83943">
                  <c:v>278.57231600000796</c:v>
                </c:pt>
                <c:pt idx="83944">
                  <c:v>278.57238200021999</c:v>
                </c:pt>
                <c:pt idx="83945">
                  <c:v>278.57244899996601</c:v>
                </c:pt>
                <c:pt idx="83946">
                  <c:v>278.57326299999795</c:v>
                </c:pt>
                <c:pt idx="83947">
                  <c:v>278.57389600012499</c:v>
                </c:pt>
                <c:pt idx="83948">
                  <c:v>278.574417000072</c:v>
                </c:pt>
                <c:pt idx="83949">
                  <c:v>278.57470299977598</c:v>
                </c:pt>
                <c:pt idx="83950">
                  <c:v>278.57513099979701</c:v>
                </c:pt>
                <c:pt idx="83951">
                  <c:v>278.575747000104</c:v>
                </c:pt>
                <c:pt idx="83952">
                  <c:v>278.58074100004103</c:v>
                </c:pt>
                <c:pt idx="83953">
                  <c:v>278.58113000002004</c:v>
                </c:pt>
                <c:pt idx="83954">
                  <c:v>278.58182499994598</c:v>
                </c:pt>
                <c:pt idx="83955">
                  <c:v>278.58217099992504</c:v>
                </c:pt>
                <c:pt idx="83956">
                  <c:v>278.58234499990397</c:v>
                </c:pt>
                <c:pt idx="83957">
                  <c:v>278.582734999872</c:v>
                </c:pt>
                <c:pt idx="83958">
                  <c:v>278.58659699995701</c:v>
                </c:pt>
                <c:pt idx="83959">
                  <c:v>278.60097399980003</c:v>
                </c:pt>
                <c:pt idx="83960">
                  <c:v>278.61881899980199</c:v>
                </c:pt>
                <c:pt idx="83961">
                  <c:v>278.63873800015404</c:v>
                </c:pt>
                <c:pt idx="83962">
                  <c:v>278.642291999858</c:v>
                </c:pt>
                <c:pt idx="83963">
                  <c:v>278.64292999993199</c:v>
                </c:pt>
                <c:pt idx="83964">
                  <c:v>278.64354900020703</c:v>
                </c:pt>
                <c:pt idx="83965">
                  <c:v>278.64408799996397</c:v>
                </c:pt>
                <c:pt idx="83966">
                  <c:v>278.64489700004901</c:v>
                </c:pt>
                <c:pt idx="83967">
                  <c:v>278.64533199999602</c:v>
                </c:pt>
                <c:pt idx="83968">
                  <c:v>278.64587300018604</c:v>
                </c:pt>
                <c:pt idx="83969">
                  <c:v>278.64678900004901</c:v>
                </c:pt>
                <c:pt idx="83970">
                  <c:v>278.64755200016498</c:v>
                </c:pt>
                <c:pt idx="83971">
                  <c:v>278.65185600012398</c:v>
                </c:pt>
                <c:pt idx="83972">
                  <c:v>278.659956999945</c:v>
                </c:pt>
                <c:pt idx="83973">
                  <c:v>278.66954199998804</c:v>
                </c:pt>
                <c:pt idx="83974">
                  <c:v>278.67021800011497</c:v>
                </c:pt>
                <c:pt idx="83975">
                  <c:v>278.67139799991401</c:v>
                </c:pt>
                <c:pt idx="83976">
                  <c:v>278.67279900010504</c:v>
                </c:pt>
                <c:pt idx="83977">
                  <c:v>278.68646800015904</c:v>
                </c:pt>
                <c:pt idx="83978">
                  <c:v>278.68709499989495</c:v>
                </c:pt>
                <c:pt idx="83979">
                  <c:v>278.68824699998999</c:v>
                </c:pt>
                <c:pt idx="83980">
                  <c:v>278.689076999853</c:v>
                </c:pt>
                <c:pt idx="83981">
                  <c:v>278.69227100018099</c:v>
                </c:pt>
                <c:pt idx="83982">
                  <c:v>278.70156600010802</c:v>
                </c:pt>
                <c:pt idx="83983">
                  <c:v>278.72448000016396</c:v>
                </c:pt>
                <c:pt idx="83984">
                  <c:v>278.729895000196</c:v>
                </c:pt>
                <c:pt idx="83985">
                  <c:v>278.75277500015699</c:v>
                </c:pt>
                <c:pt idx="83986">
                  <c:v>278.75342400011499</c:v>
                </c:pt>
                <c:pt idx="83987">
                  <c:v>278.75354099978699</c:v>
                </c:pt>
                <c:pt idx="83988">
                  <c:v>278.753939000125</c:v>
                </c:pt>
                <c:pt idx="83989">
                  <c:v>278.75482999979698</c:v>
                </c:pt>
                <c:pt idx="83990">
                  <c:v>278.754869999829</c:v>
                </c:pt>
                <c:pt idx="83991">
                  <c:v>278.75551199986103</c:v>
                </c:pt>
                <c:pt idx="83992">
                  <c:v>278.75629399977601</c:v>
                </c:pt>
                <c:pt idx="83993">
                  <c:v>278.75666799991399</c:v>
                </c:pt>
                <c:pt idx="83994">
                  <c:v>278.76022700002005</c:v>
                </c:pt>
                <c:pt idx="83995">
                  <c:v>278.77210599990497</c:v>
                </c:pt>
                <c:pt idx="83996">
                  <c:v>278.77596500002198</c:v>
                </c:pt>
                <c:pt idx="83997">
                  <c:v>278.77726599990598</c:v>
                </c:pt>
                <c:pt idx="83998">
                  <c:v>278.77794899995899</c:v>
                </c:pt>
                <c:pt idx="83999">
                  <c:v>278.77926000019198</c:v>
                </c:pt>
                <c:pt idx="84000">
                  <c:v>278.780208000171</c:v>
                </c:pt>
                <c:pt idx="84001">
                  <c:v>278.79466600006697</c:v>
                </c:pt>
                <c:pt idx="84002">
                  <c:v>278.79539400009799</c:v>
                </c:pt>
                <c:pt idx="84003">
                  <c:v>278.79629600010901</c:v>
                </c:pt>
                <c:pt idx="84004">
                  <c:v>278.79651200009903</c:v>
                </c:pt>
                <c:pt idx="84005">
                  <c:v>278.79747399992903</c:v>
                </c:pt>
                <c:pt idx="84006">
                  <c:v>278.79759000006698</c:v>
                </c:pt>
                <c:pt idx="84007">
                  <c:v>278.79903499979196</c:v>
                </c:pt>
                <c:pt idx="84008">
                  <c:v>278.79962299993997</c:v>
                </c:pt>
                <c:pt idx="84009">
                  <c:v>278.8154079999</c:v>
                </c:pt>
                <c:pt idx="84010">
                  <c:v>278.82793199978499</c:v>
                </c:pt>
                <c:pt idx="84011">
                  <c:v>278.828514999986</c:v>
                </c:pt>
                <c:pt idx="84012">
                  <c:v>278.82970500013397</c:v>
                </c:pt>
                <c:pt idx="84013">
                  <c:v>278.83037199990201</c:v>
                </c:pt>
                <c:pt idx="84014">
                  <c:v>278.83089599981702</c:v>
                </c:pt>
                <c:pt idx="84015">
                  <c:v>278.84166700005102</c:v>
                </c:pt>
                <c:pt idx="84016">
                  <c:v>278.84682200010502</c:v>
                </c:pt>
                <c:pt idx="84017">
                  <c:v>278.86430199987399</c:v>
                </c:pt>
                <c:pt idx="84018">
                  <c:v>278.86599900011703</c:v>
                </c:pt>
                <c:pt idx="84019">
                  <c:v>278.868730999874</c:v>
                </c:pt>
                <c:pt idx="84020">
                  <c:v>278.86926100018104</c:v>
                </c:pt>
                <c:pt idx="84021">
                  <c:v>278.87022699997004</c:v>
                </c:pt>
                <c:pt idx="84022">
                  <c:v>278.87105299987502</c:v>
                </c:pt>
                <c:pt idx="84023">
                  <c:v>278.886652999972</c:v>
                </c:pt>
                <c:pt idx="84024">
                  <c:v>278.89438800002597</c:v>
                </c:pt>
                <c:pt idx="84025">
                  <c:v>278.894646000026</c:v>
                </c:pt>
                <c:pt idx="84026">
                  <c:v>278.895007999835</c:v>
                </c:pt>
                <c:pt idx="84027">
                  <c:v>278.89510700015302</c:v>
                </c:pt>
                <c:pt idx="84028">
                  <c:v>278.89573899983503</c:v>
                </c:pt>
                <c:pt idx="84029">
                  <c:v>278.89595299984597</c:v>
                </c:pt>
                <c:pt idx="84030">
                  <c:v>278.896051000174</c:v>
                </c:pt>
                <c:pt idx="84031">
                  <c:v>278.896826000163</c:v>
                </c:pt>
                <c:pt idx="84032">
                  <c:v>278.89697000000501</c:v>
                </c:pt>
                <c:pt idx="84033">
                  <c:v>278.89749299993099</c:v>
                </c:pt>
                <c:pt idx="84034">
                  <c:v>278.897830000005</c:v>
                </c:pt>
                <c:pt idx="84035">
                  <c:v>278.89820100017397</c:v>
                </c:pt>
                <c:pt idx="84036">
                  <c:v>278.898214000037</c:v>
                </c:pt>
                <c:pt idx="84037">
                  <c:v>278.89888400022699</c:v>
                </c:pt>
                <c:pt idx="84038">
                  <c:v>278.89959000003699</c:v>
                </c:pt>
                <c:pt idx="84039">
                  <c:v>278.90014100012098</c:v>
                </c:pt>
                <c:pt idx="84040">
                  <c:v>278.90061100015299</c:v>
                </c:pt>
                <c:pt idx="84041">
                  <c:v>278.90104800007896</c:v>
                </c:pt>
                <c:pt idx="84042">
                  <c:v>278.92002699991201</c:v>
                </c:pt>
                <c:pt idx="84043">
                  <c:v>278.92043200017702</c:v>
                </c:pt>
                <c:pt idx="84044">
                  <c:v>278.92111199980701</c:v>
                </c:pt>
                <c:pt idx="84045">
                  <c:v>278.92156799998702</c:v>
                </c:pt>
                <c:pt idx="84046">
                  <c:v>278.92266700018797</c:v>
                </c:pt>
                <c:pt idx="84047">
                  <c:v>278.92435300009299</c:v>
                </c:pt>
                <c:pt idx="84048">
                  <c:v>278.92499100016704</c:v>
                </c:pt>
                <c:pt idx="84049">
                  <c:v>278.92622899980699</c:v>
                </c:pt>
                <c:pt idx="84050">
                  <c:v>278.927082999871</c:v>
                </c:pt>
                <c:pt idx="84051">
                  <c:v>278.93254199989303</c:v>
                </c:pt>
                <c:pt idx="84052">
                  <c:v>278.932869000072</c:v>
                </c:pt>
                <c:pt idx="84053">
                  <c:v>278.93350900012501</c:v>
                </c:pt>
                <c:pt idx="84054">
                  <c:v>278.93401900018898</c:v>
                </c:pt>
                <c:pt idx="84055">
                  <c:v>278.93467700005198</c:v>
                </c:pt>
                <c:pt idx="84056">
                  <c:v>278.93535500015702</c:v>
                </c:pt>
                <c:pt idx="84057">
                  <c:v>278.93666999989301</c:v>
                </c:pt>
                <c:pt idx="84058">
                  <c:v>278.93761999985099</c:v>
                </c:pt>
                <c:pt idx="84059">
                  <c:v>278.95656900000102</c:v>
                </c:pt>
                <c:pt idx="84060">
                  <c:v>278.957002999959</c:v>
                </c:pt>
                <c:pt idx="84061">
                  <c:v>278.95780700009698</c:v>
                </c:pt>
                <c:pt idx="84062">
                  <c:v>278.95832300009698</c:v>
                </c:pt>
                <c:pt idx="84063">
                  <c:v>278.95906200001195</c:v>
                </c:pt>
                <c:pt idx="84064">
                  <c:v>278.95971199995898</c:v>
                </c:pt>
                <c:pt idx="84065">
                  <c:v>278.96107100013899</c:v>
                </c:pt>
                <c:pt idx="84066">
                  <c:v>278.961901000002</c:v>
                </c:pt>
                <c:pt idx="84067">
                  <c:v>278.96252600021398</c:v>
                </c:pt>
                <c:pt idx="84068">
                  <c:v>278.96350699984299</c:v>
                </c:pt>
                <c:pt idx="84069">
                  <c:v>278.96747900012997</c:v>
                </c:pt>
                <c:pt idx="84070">
                  <c:v>278.97879600004603</c:v>
                </c:pt>
                <c:pt idx="84071">
                  <c:v>278.98741499984601</c:v>
                </c:pt>
                <c:pt idx="84072">
                  <c:v>278.98809299995202</c:v>
                </c:pt>
                <c:pt idx="84073">
                  <c:v>278.98944600019598</c:v>
                </c:pt>
                <c:pt idx="84074">
                  <c:v>278.99027900002596</c:v>
                </c:pt>
                <c:pt idx="84075">
                  <c:v>279.00804599994399</c:v>
                </c:pt>
                <c:pt idx="84076">
                  <c:v>279.00856799988105</c:v>
                </c:pt>
                <c:pt idx="84077">
                  <c:v>279.00862500018695</c:v>
                </c:pt>
                <c:pt idx="84078">
                  <c:v>279.00929999987</c:v>
                </c:pt>
                <c:pt idx="84079">
                  <c:v>279.00964799982796</c:v>
                </c:pt>
                <c:pt idx="84080">
                  <c:v>279.01038299978603</c:v>
                </c:pt>
                <c:pt idx="84081">
                  <c:v>279.01064700017702</c:v>
                </c:pt>
                <c:pt idx="84082">
                  <c:v>279.01163900014501</c:v>
                </c:pt>
                <c:pt idx="84083">
                  <c:v>279.02573900018899</c:v>
                </c:pt>
                <c:pt idx="84084">
                  <c:v>279.02626300010502</c:v>
                </c:pt>
                <c:pt idx="84085">
                  <c:v>279.02707000021098</c:v>
                </c:pt>
                <c:pt idx="84086">
                  <c:v>279.02717400002001</c:v>
                </c:pt>
                <c:pt idx="84087">
                  <c:v>279.02789900008401</c:v>
                </c:pt>
                <c:pt idx="84088">
                  <c:v>279.03034100017896</c:v>
                </c:pt>
                <c:pt idx="84089">
                  <c:v>279.03083299997803</c:v>
                </c:pt>
                <c:pt idx="84090">
                  <c:v>279.03099200011599</c:v>
                </c:pt>
                <c:pt idx="84091">
                  <c:v>279.03148899986201</c:v>
                </c:pt>
                <c:pt idx="84092">
                  <c:v>279.031519</c:v>
                </c:pt>
                <c:pt idx="84093">
                  <c:v>279.031992</c:v>
                </c:pt>
                <c:pt idx="84094">
                  <c:v>279.03205199982</c:v>
                </c:pt>
                <c:pt idx="84095">
                  <c:v>279.032975000063</c:v>
                </c:pt>
                <c:pt idx="84096">
                  <c:v>279.03362999995795</c:v>
                </c:pt>
                <c:pt idx="84097">
                  <c:v>279.03637000008501</c:v>
                </c:pt>
                <c:pt idx="84098">
                  <c:v>279.04067999998</c:v>
                </c:pt>
                <c:pt idx="84099">
                  <c:v>279.04498399993798</c:v>
                </c:pt>
                <c:pt idx="84100">
                  <c:v>279.045371999927</c:v>
                </c:pt>
                <c:pt idx="84101">
                  <c:v>279.04563899983197</c:v>
                </c:pt>
                <c:pt idx="84102">
                  <c:v>279.04617800004399</c:v>
                </c:pt>
                <c:pt idx="84103">
                  <c:v>279.04667800021303</c:v>
                </c:pt>
                <c:pt idx="84104">
                  <c:v>279.07270900004704</c:v>
                </c:pt>
                <c:pt idx="84105">
                  <c:v>279.073340000195</c:v>
                </c:pt>
                <c:pt idx="84106">
                  <c:v>279.07449499980402</c:v>
                </c:pt>
                <c:pt idx="84107">
                  <c:v>279.07524100009999</c:v>
                </c:pt>
                <c:pt idx="84108">
                  <c:v>279.076773999804</c:v>
                </c:pt>
                <c:pt idx="84109">
                  <c:v>279.07718500000499</c:v>
                </c:pt>
                <c:pt idx="84110">
                  <c:v>279.07769900002597</c:v>
                </c:pt>
                <c:pt idx="84111">
                  <c:v>279.07893100018504</c:v>
                </c:pt>
                <c:pt idx="84112">
                  <c:v>279.07971100012202</c:v>
                </c:pt>
                <c:pt idx="84113">
                  <c:v>279.08067099997402</c:v>
                </c:pt>
                <c:pt idx="84114">
                  <c:v>279.08405800008001</c:v>
                </c:pt>
                <c:pt idx="84115">
                  <c:v>279.08959100022901</c:v>
                </c:pt>
                <c:pt idx="84116">
                  <c:v>279.10125400012396</c:v>
                </c:pt>
                <c:pt idx="84117">
                  <c:v>279.10262200020895</c:v>
                </c:pt>
                <c:pt idx="84118">
                  <c:v>279.11633800022099</c:v>
                </c:pt>
                <c:pt idx="84119">
                  <c:v>279.12492099994699</c:v>
                </c:pt>
                <c:pt idx="84120">
                  <c:v>279.12975500021201</c:v>
                </c:pt>
                <c:pt idx="84121">
                  <c:v>279.13029899991602</c:v>
                </c:pt>
                <c:pt idx="84122">
                  <c:v>279.13125599980003</c:v>
                </c:pt>
                <c:pt idx="84123">
                  <c:v>279.13204300011699</c:v>
                </c:pt>
                <c:pt idx="84124">
                  <c:v>279.141525999875</c:v>
                </c:pt>
                <c:pt idx="84125">
                  <c:v>279.14387600003397</c:v>
                </c:pt>
                <c:pt idx="84126">
                  <c:v>279.14441700022502</c:v>
                </c:pt>
                <c:pt idx="84127">
                  <c:v>279.14525899995999</c:v>
                </c:pt>
                <c:pt idx="84128">
                  <c:v>279.14599199993904</c:v>
                </c:pt>
                <c:pt idx="84129">
                  <c:v>279.15226300001399</c:v>
                </c:pt>
                <c:pt idx="84130">
                  <c:v>279.15277200008796</c:v>
                </c:pt>
                <c:pt idx="84131">
                  <c:v>279.15358300015197</c:v>
                </c:pt>
                <c:pt idx="84132">
                  <c:v>279.154246999951</c:v>
                </c:pt>
                <c:pt idx="84133">
                  <c:v>279.1650260001</c:v>
                </c:pt>
                <c:pt idx="84134">
                  <c:v>279.17568100019702</c:v>
                </c:pt>
                <c:pt idx="84135">
                  <c:v>279.17627899978402</c:v>
                </c:pt>
                <c:pt idx="84136">
                  <c:v>279.17733200001697</c:v>
                </c:pt>
                <c:pt idx="84137">
                  <c:v>279.17822700010197</c:v>
                </c:pt>
                <c:pt idx="84138">
                  <c:v>279.19259300006098</c:v>
                </c:pt>
                <c:pt idx="84139">
                  <c:v>279.193252999903</c:v>
                </c:pt>
                <c:pt idx="84140">
                  <c:v>279.19442399979698</c:v>
                </c:pt>
                <c:pt idx="84141">
                  <c:v>279.19521200010399</c:v>
                </c:pt>
                <c:pt idx="84142">
                  <c:v>279.19891600004098</c:v>
                </c:pt>
                <c:pt idx="84143">
                  <c:v>279.20882199987301</c:v>
                </c:pt>
                <c:pt idx="84144">
                  <c:v>279.20947299980901</c:v>
                </c:pt>
                <c:pt idx="84145">
                  <c:v>279.21057200001002</c:v>
                </c:pt>
                <c:pt idx="84146">
                  <c:v>279.211394999947</c:v>
                </c:pt>
                <c:pt idx="84147">
                  <c:v>279.21622699977797</c:v>
                </c:pt>
                <c:pt idx="84148">
                  <c:v>279.24006200009899</c:v>
                </c:pt>
                <c:pt idx="84149">
                  <c:v>279.24066800005602</c:v>
                </c:pt>
                <c:pt idx="84150">
                  <c:v>279.24180499985499</c:v>
                </c:pt>
                <c:pt idx="84151">
                  <c:v>279.24259500014102</c:v>
                </c:pt>
                <c:pt idx="84152">
                  <c:v>279.26340300018603</c:v>
                </c:pt>
                <c:pt idx="84153">
                  <c:v>279.27355100018696</c:v>
                </c:pt>
                <c:pt idx="84154">
                  <c:v>279.280807999839</c:v>
                </c:pt>
                <c:pt idx="84155">
                  <c:v>279.28500699999796</c:v>
                </c:pt>
                <c:pt idx="84156">
                  <c:v>279.28563100022001</c:v>
                </c:pt>
                <c:pt idx="84157">
                  <c:v>279.28688300016802</c:v>
                </c:pt>
                <c:pt idx="84158">
                  <c:v>279.28768199990304</c:v>
                </c:pt>
                <c:pt idx="84159">
                  <c:v>279.29295800004098</c:v>
                </c:pt>
                <c:pt idx="84160">
                  <c:v>279.29347799999897</c:v>
                </c:pt>
                <c:pt idx="84161">
                  <c:v>279.29390700000999</c:v>
                </c:pt>
                <c:pt idx="84162">
                  <c:v>279.29454400009399</c:v>
                </c:pt>
                <c:pt idx="84163">
                  <c:v>279.29541000003098</c:v>
                </c:pt>
                <c:pt idx="84164">
                  <c:v>279.29635899999897</c:v>
                </c:pt>
                <c:pt idx="84165">
                  <c:v>279.32018399997099</c:v>
                </c:pt>
                <c:pt idx="84166">
                  <c:v>279.32058199985403</c:v>
                </c:pt>
                <c:pt idx="84167">
                  <c:v>279.32130799990699</c:v>
                </c:pt>
                <c:pt idx="84168">
                  <c:v>279.32182299991797</c:v>
                </c:pt>
                <c:pt idx="84169">
                  <c:v>279.32805999989699</c:v>
                </c:pt>
                <c:pt idx="84170">
                  <c:v>279.328811000141</c:v>
                </c:pt>
                <c:pt idx="84171">
                  <c:v>279.33010800006701</c:v>
                </c:pt>
                <c:pt idx="84172">
                  <c:v>279.33098899984503</c:v>
                </c:pt>
                <c:pt idx="84173">
                  <c:v>279.33352199988798</c:v>
                </c:pt>
                <c:pt idx="84174">
                  <c:v>279.33417299982398</c:v>
                </c:pt>
                <c:pt idx="84175">
                  <c:v>279.33536799992004</c:v>
                </c:pt>
                <c:pt idx="84176">
                  <c:v>279.33629600011</c:v>
                </c:pt>
                <c:pt idx="84177">
                  <c:v>279.34607199995298</c:v>
                </c:pt>
                <c:pt idx="84178">
                  <c:v>279.34646099993097</c:v>
                </c:pt>
                <c:pt idx="84179">
                  <c:v>279.36948400019901</c:v>
                </c:pt>
                <c:pt idx="84180">
                  <c:v>279.37014000008202</c:v>
                </c:pt>
                <c:pt idx="84181">
                  <c:v>279.37129700012497</c:v>
                </c:pt>
                <c:pt idx="84182">
                  <c:v>279.37152000003999</c:v>
                </c:pt>
                <c:pt idx="84183">
                  <c:v>279.37239999982899</c:v>
                </c:pt>
                <c:pt idx="84184">
                  <c:v>279.37882000014696</c:v>
                </c:pt>
                <c:pt idx="84185">
                  <c:v>279.37946000019997</c:v>
                </c:pt>
                <c:pt idx="84186">
                  <c:v>279.38051199998802</c:v>
                </c:pt>
                <c:pt idx="84187">
                  <c:v>279.38123300009397</c:v>
                </c:pt>
                <c:pt idx="84188">
                  <c:v>279.38620299983</c:v>
                </c:pt>
                <c:pt idx="84189">
                  <c:v>279.38690900009499</c:v>
                </c:pt>
                <c:pt idx="84190">
                  <c:v>279.388211999958</c:v>
                </c:pt>
                <c:pt idx="84191">
                  <c:v>279.38923800002095</c:v>
                </c:pt>
                <c:pt idx="84192">
                  <c:v>279.40504099979</c:v>
                </c:pt>
                <c:pt idx="84193">
                  <c:v>279.40900500016102</c:v>
                </c:pt>
                <c:pt idx="84194">
                  <c:v>279.42691999987801</c:v>
                </c:pt>
                <c:pt idx="84195">
                  <c:v>279.42701099982503</c:v>
                </c:pt>
                <c:pt idx="84196">
                  <c:v>279.42724800004703</c:v>
                </c:pt>
                <c:pt idx="84197">
                  <c:v>279.427633000068</c:v>
                </c:pt>
                <c:pt idx="84198">
                  <c:v>279.42793000011</c:v>
                </c:pt>
                <c:pt idx="84199">
                  <c:v>279.42807699991999</c:v>
                </c:pt>
                <c:pt idx="84200">
                  <c:v>279.42877499981398</c:v>
                </c:pt>
                <c:pt idx="84201">
                  <c:v>279.42880299997302</c:v>
                </c:pt>
                <c:pt idx="84202">
                  <c:v>279.42895200021599</c:v>
                </c:pt>
                <c:pt idx="84203">
                  <c:v>279.42966999989903</c:v>
                </c:pt>
                <c:pt idx="84204">
                  <c:v>279.43327999992101</c:v>
                </c:pt>
                <c:pt idx="84205">
                  <c:v>279.43358099992105</c:v>
                </c:pt>
                <c:pt idx="84206">
                  <c:v>279.43418899985699</c:v>
                </c:pt>
                <c:pt idx="84207">
                  <c:v>279.43437800013203</c:v>
                </c:pt>
                <c:pt idx="84208">
                  <c:v>279.43517999983601</c:v>
                </c:pt>
                <c:pt idx="84209">
                  <c:v>279.435261999879</c:v>
                </c:pt>
                <c:pt idx="84210">
                  <c:v>279.43534599989999</c:v>
                </c:pt>
                <c:pt idx="84211">
                  <c:v>279.43536300017502</c:v>
                </c:pt>
                <c:pt idx="84212">
                  <c:v>279.43541500007899</c:v>
                </c:pt>
                <c:pt idx="84213">
                  <c:v>279.43547899985703</c:v>
                </c:pt>
                <c:pt idx="84214">
                  <c:v>279.43591800021704</c:v>
                </c:pt>
                <c:pt idx="84215">
                  <c:v>279.43630299978298</c:v>
                </c:pt>
                <c:pt idx="84216">
                  <c:v>279.436667000027</c:v>
                </c:pt>
                <c:pt idx="84217">
                  <c:v>279.437715999847</c:v>
                </c:pt>
                <c:pt idx="84218">
                  <c:v>279.438204000143</c:v>
                </c:pt>
                <c:pt idx="84219">
                  <c:v>279.44293000018604</c:v>
                </c:pt>
                <c:pt idx="84220">
                  <c:v>279.44356399984798</c:v>
                </c:pt>
                <c:pt idx="84221">
                  <c:v>279.444616000091</c:v>
                </c:pt>
                <c:pt idx="84222">
                  <c:v>279.44553099996398</c:v>
                </c:pt>
                <c:pt idx="84223">
                  <c:v>279.45284199995501</c:v>
                </c:pt>
                <c:pt idx="84224">
                  <c:v>279.47351700004202</c:v>
                </c:pt>
                <c:pt idx="84225">
                  <c:v>279.474165999999</c:v>
                </c:pt>
                <c:pt idx="84226">
                  <c:v>279.47540900004202</c:v>
                </c:pt>
                <c:pt idx="84227">
                  <c:v>279.47632499990499</c:v>
                </c:pt>
                <c:pt idx="84228">
                  <c:v>279.47904599977795</c:v>
                </c:pt>
                <c:pt idx="84229">
                  <c:v>279.47975400002099</c:v>
                </c:pt>
                <c:pt idx="84230">
                  <c:v>279.48105499990498</c:v>
                </c:pt>
                <c:pt idx="84231">
                  <c:v>279.48135399992594</c:v>
                </c:pt>
                <c:pt idx="84232">
                  <c:v>279.481907999979</c:v>
                </c:pt>
                <c:pt idx="84233">
                  <c:v>279.48198000012701</c:v>
                </c:pt>
                <c:pt idx="84234">
                  <c:v>279.49682999997003</c:v>
                </c:pt>
                <c:pt idx="84235">
                  <c:v>279.498929000055</c:v>
                </c:pt>
                <c:pt idx="84236">
                  <c:v>279.499608000151</c:v>
                </c:pt>
                <c:pt idx="84237">
                  <c:v>279.50086600003397</c:v>
                </c:pt>
                <c:pt idx="84238">
                  <c:v>279.501830999834</c:v>
                </c:pt>
                <c:pt idx="84239">
                  <c:v>279.51073699978201</c:v>
                </c:pt>
                <c:pt idx="84240">
                  <c:v>279.513882000173</c:v>
                </c:pt>
                <c:pt idx="84241">
                  <c:v>279.51430299981399</c:v>
                </c:pt>
                <c:pt idx="84242">
                  <c:v>279.51506699992001</c:v>
                </c:pt>
                <c:pt idx="84243">
                  <c:v>279.51560000019504</c:v>
                </c:pt>
                <c:pt idx="84244">
                  <c:v>279.51767700005797</c:v>
                </c:pt>
                <c:pt idx="84245">
                  <c:v>279.51898899982501</c:v>
                </c:pt>
                <c:pt idx="84246">
                  <c:v>279.52197500007895</c:v>
                </c:pt>
                <c:pt idx="84247">
                  <c:v>279.52803300013295</c:v>
                </c:pt>
                <c:pt idx="84248">
                  <c:v>279.528774000027</c:v>
                </c:pt>
                <c:pt idx="84249">
                  <c:v>279.53015200000601</c:v>
                </c:pt>
                <c:pt idx="84250">
                  <c:v>279.53106799986898</c:v>
                </c:pt>
                <c:pt idx="84251">
                  <c:v>279.537599999912</c:v>
                </c:pt>
                <c:pt idx="84252">
                  <c:v>279.54465899983899</c:v>
                </c:pt>
                <c:pt idx="84253">
                  <c:v>279.545233000135</c:v>
                </c:pt>
                <c:pt idx="84254">
                  <c:v>279.54650399988105</c:v>
                </c:pt>
                <c:pt idx="84255">
                  <c:v>279.54728799977602</c:v>
                </c:pt>
                <c:pt idx="84256">
                  <c:v>279.55202000021001</c:v>
                </c:pt>
                <c:pt idx="84257">
                  <c:v>279.56303300015799</c:v>
                </c:pt>
                <c:pt idx="84258">
                  <c:v>279.57073200013798</c:v>
                </c:pt>
                <c:pt idx="84259">
                  <c:v>279.57142200011702</c:v>
                </c:pt>
                <c:pt idx="84260">
                  <c:v>279.57269799980998</c:v>
                </c:pt>
                <c:pt idx="84261">
                  <c:v>279.57377900020202</c:v>
                </c:pt>
                <c:pt idx="84262">
                  <c:v>279.57395900011699</c:v>
                </c:pt>
                <c:pt idx="84263">
                  <c:v>279.60053800006699</c:v>
                </c:pt>
                <c:pt idx="84264">
                  <c:v>279.60805300017398</c:v>
                </c:pt>
                <c:pt idx="84265">
                  <c:v>279.61918099981602</c:v>
                </c:pt>
                <c:pt idx="84266">
                  <c:v>279.63053699977502</c:v>
                </c:pt>
                <c:pt idx="84267">
                  <c:v>279.63117699982797</c:v>
                </c:pt>
                <c:pt idx="84268">
                  <c:v>279.63241899988105</c:v>
                </c:pt>
                <c:pt idx="84269">
                  <c:v>279.633355999976</c:v>
                </c:pt>
                <c:pt idx="84270">
                  <c:v>279.64777299985099</c:v>
                </c:pt>
                <c:pt idx="84271">
                  <c:v>279.64834200019999</c:v>
                </c:pt>
                <c:pt idx="84272">
                  <c:v>279.64943000006298</c:v>
                </c:pt>
                <c:pt idx="84273">
                  <c:v>279.649823999989</c:v>
                </c:pt>
                <c:pt idx="84274">
                  <c:v>279.650214999946</c:v>
                </c:pt>
                <c:pt idx="84275">
                  <c:v>279.650488999777</c:v>
                </c:pt>
                <c:pt idx="84276">
                  <c:v>279.65162999998898</c:v>
                </c:pt>
                <c:pt idx="84277">
                  <c:v>279.65194799980901</c:v>
                </c:pt>
                <c:pt idx="84278">
                  <c:v>279.65248800001001</c:v>
                </c:pt>
                <c:pt idx="84279">
                  <c:v>279.68038800008799</c:v>
                </c:pt>
                <c:pt idx="84280">
                  <c:v>279.680879999887</c:v>
                </c:pt>
                <c:pt idx="84281">
                  <c:v>279.681723000067</c:v>
                </c:pt>
                <c:pt idx="84282">
                  <c:v>279.68243599980201</c:v>
                </c:pt>
                <c:pt idx="84283">
                  <c:v>279.69240699985602</c:v>
                </c:pt>
                <c:pt idx="84284">
                  <c:v>279.70326800004796</c:v>
                </c:pt>
                <c:pt idx="84285">
                  <c:v>279.70395400006902</c:v>
                </c:pt>
                <c:pt idx="84286">
                  <c:v>279.70512899992104</c:v>
                </c:pt>
                <c:pt idx="84287">
                  <c:v>279.70595699980498</c:v>
                </c:pt>
                <c:pt idx="84288">
                  <c:v>279.70669100022798</c:v>
                </c:pt>
                <c:pt idx="84289">
                  <c:v>279.70739000011201</c:v>
                </c:pt>
                <c:pt idx="84290">
                  <c:v>279.70842500008001</c:v>
                </c:pt>
                <c:pt idx="84291">
                  <c:v>279.70874099992199</c:v>
                </c:pt>
                <c:pt idx="84292">
                  <c:v>279.709064000144</c:v>
                </c:pt>
                <c:pt idx="84293">
                  <c:v>279.70961399978398</c:v>
                </c:pt>
                <c:pt idx="84294">
                  <c:v>279.710312000133</c:v>
                </c:pt>
                <c:pt idx="84295">
                  <c:v>279.71108300016499</c:v>
                </c:pt>
                <c:pt idx="84296">
                  <c:v>279.72201600005002</c:v>
                </c:pt>
                <c:pt idx="84297">
                  <c:v>279.73353400011496</c:v>
                </c:pt>
                <c:pt idx="84298">
                  <c:v>279.73393699994602</c:v>
                </c:pt>
                <c:pt idx="84299">
                  <c:v>279.73466899993497</c:v>
                </c:pt>
                <c:pt idx="84300">
                  <c:v>279.73560400005198</c:v>
                </c:pt>
                <c:pt idx="84301">
                  <c:v>279.74074099984097</c:v>
                </c:pt>
                <c:pt idx="84302">
                  <c:v>279.74131900009502</c:v>
                </c:pt>
                <c:pt idx="84303">
                  <c:v>279.74217500013697</c:v>
                </c:pt>
                <c:pt idx="84304">
                  <c:v>279.74279000000001</c:v>
                </c:pt>
                <c:pt idx="84305">
                  <c:v>279.74637699980997</c:v>
                </c:pt>
                <c:pt idx="84306">
                  <c:v>279.74675799987295</c:v>
                </c:pt>
                <c:pt idx="84307">
                  <c:v>279.74748799988402</c:v>
                </c:pt>
                <c:pt idx="84308">
                  <c:v>279.74806000020101</c:v>
                </c:pt>
                <c:pt idx="84309">
                  <c:v>279.75004400013796</c:v>
                </c:pt>
                <c:pt idx="84310">
                  <c:v>279.7524409998</c:v>
                </c:pt>
                <c:pt idx="84311">
                  <c:v>279.77056500003499</c:v>
                </c:pt>
                <c:pt idx="84312">
                  <c:v>279.78398699997302</c:v>
                </c:pt>
                <c:pt idx="84313">
                  <c:v>279.78872299991002</c:v>
                </c:pt>
                <c:pt idx="84314">
                  <c:v>279.78940499997401</c:v>
                </c:pt>
                <c:pt idx="84315">
                  <c:v>279.79077200006901</c:v>
                </c:pt>
                <c:pt idx="84316">
                  <c:v>279.791713000122</c:v>
                </c:pt>
                <c:pt idx="84317">
                  <c:v>279.79941800003803</c:v>
                </c:pt>
                <c:pt idx="84318">
                  <c:v>279.805845999817</c:v>
                </c:pt>
                <c:pt idx="84319">
                  <c:v>279.806118000124</c:v>
                </c:pt>
                <c:pt idx="84320">
                  <c:v>279.806688000007</c:v>
                </c:pt>
                <c:pt idx="84321">
                  <c:v>279.80718199978503</c:v>
                </c:pt>
                <c:pt idx="84322">
                  <c:v>279.81178900017704</c:v>
                </c:pt>
                <c:pt idx="84323">
                  <c:v>279.812167999807</c:v>
                </c:pt>
                <c:pt idx="84324">
                  <c:v>279.81245299997596</c:v>
                </c:pt>
                <c:pt idx="84325">
                  <c:v>279.81356700001902</c:v>
                </c:pt>
                <c:pt idx="84326">
                  <c:v>279.81445400018799</c:v>
                </c:pt>
                <c:pt idx="84327">
                  <c:v>279.83234900011598</c:v>
                </c:pt>
                <c:pt idx="84328">
                  <c:v>279.84526299997003</c:v>
                </c:pt>
                <c:pt idx="84329">
                  <c:v>279.846150000139</c:v>
                </c:pt>
                <c:pt idx="84330">
                  <c:v>279.84711299995899</c:v>
                </c:pt>
                <c:pt idx="84331">
                  <c:v>279.84775000004402</c:v>
                </c:pt>
                <c:pt idx="84332">
                  <c:v>279.84905199991698</c:v>
                </c:pt>
                <c:pt idx="84333">
                  <c:v>279.84993300015003</c:v>
                </c:pt>
                <c:pt idx="84334">
                  <c:v>279.861271999834</c:v>
                </c:pt>
                <c:pt idx="84335">
                  <c:v>279.86186099997201</c:v>
                </c:pt>
                <c:pt idx="84336">
                  <c:v>279.862914000204</c:v>
                </c:pt>
                <c:pt idx="84337">
                  <c:v>279.86367299990798</c:v>
                </c:pt>
                <c:pt idx="84338">
                  <c:v>279.86449499985599</c:v>
                </c:pt>
                <c:pt idx="84339">
                  <c:v>279.86647799980301</c:v>
                </c:pt>
                <c:pt idx="84340">
                  <c:v>279.86714899998299</c:v>
                </c:pt>
                <c:pt idx="84341">
                  <c:v>279.86757200005701</c:v>
                </c:pt>
                <c:pt idx="84342">
                  <c:v>279.86805799991998</c:v>
                </c:pt>
                <c:pt idx="84343">
                  <c:v>279.86844999986704</c:v>
                </c:pt>
                <c:pt idx="84344">
                  <c:v>279.868940000142</c:v>
                </c:pt>
                <c:pt idx="84345">
                  <c:v>279.86945900011</c:v>
                </c:pt>
                <c:pt idx="84346">
                  <c:v>279.86955899996195</c:v>
                </c:pt>
                <c:pt idx="84347">
                  <c:v>279.87047199985602</c:v>
                </c:pt>
                <c:pt idx="84348">
                  <c:v>279.88389900019598</c:v>
                </c:pt>
                <c:pt idx="84349">
                  <c:v>279.88452599993201</c:v>
                </c:pt>
                <c:pt idx="84350">
                  <c:v>279.88571100013297</c:v>
                </c:pt>
                <c:pt idx="84351">
                  <c:v>279.88608599980495</c:v>
                </c:pt>
                <c:pt idx="84352">
                  <c:v>279.88656300021796</c:v>
                </c:pt>
                <c:pt idx="84353">
                  <c:v>279.88674400012303</c:v>
                </c:pt>
                <c:pt idx="84354">
                  <c:v>279.888083000059</c:v>
                </c:pt>
                <c:pt idx="84355">
                  <c:v>279.88898700004899</c:v>
                </c:pt>
                <c:pt idx="84356">
                  <c:v>279.89841799990199</c:v>
                </c:pt>
                <c:pt idx="84357">
                  <c:v>279.91399499978797</c:v>
                </c:pt>
                <c:pt idx="84358">
                  <c:v>279.91456600011497</c:v>
                </c:pt>
                <c:pt idx="84359">
                  <c:v>279.91569400001003</c:v>
                </c:pt>
                <c:pt idx="84360">
                  <c:v>279.91646200007301</c:v>
                </c:pt>
                <c:pt idx="84361">
                  <c:v>279.92424900003203</c:v>
                </c:pt>
                <c:pt idx="84362">
                  <c:v>279.92449800012702</c:v>
                </c:pt>
                <c:pt idx="84363">
                  <c:v>279.92491900022202</c:v>
                </c:pt>
                <c:pt idx="84364">
                  <c:v>279.92532200005297</c:v>
                </c:pt>
                <c:pt idx="84365">
                  <c:v>279.93854699980096</c:v>
                </c:pt>
                <c:pt idx="84366">
                  <c:v>279.94022499979104</c:v>
                </c:pt>
                <c:pt idx="84367">
                  <c:v>279.96532099996301</c:v>
                </c:pt>
                <c:pt idx="84368">
                  <c:v>279.97164199996399</c:v>
                </c:pt>
                <c:pt idx="84369">
                  <c:v>279.97227900004799</c:v>
                </c:pt>
                <c:pt idx="84370">
                  <c:v>279.97229099992103</c:v>
                </c:pt>
                <c:pt idx="84371">
                  <c:v>279.97272299989999</c:v>
                </c:pt>
                <c:pt idx="84372">
                  <c:v>279.97347400014399</c:v>
                </c:pt>
                <c:pt idx="84373">
                  <c:v>279.97427399986901</c:v>
                </c:pt>
                <c:pt idx="84374">
                  <c:v>279.97971300010198</c:v>
                </c:pt>
                <c:pt idx="84375">
                  <c:v>279.98470700003901</c:v>
                </c:pt>
                <c:pt idx="84376">
                  <c:v>279.98534300013398</c:v>
                </c:pt>
                <c:pt idx="84377">
                  <c:v>279.98659600007102</c:v>
                </c:pt>
                <c:pt idx="84378">
                  <c:v>279.98730199988103</c:v>
                </c:pt>
                <c:pt idx="84379">
                  <c:v>279.98734999982798</c:v>
                </c:pt>
                <c:pt idx="84380">
                  <c:v>279.99106700008201</c:v>
                </c:pt>
                <c:pt idx="84381">
                  <c:v>279.99155999987101</c:v>
                </c:pt>
                <c:pt idx="84382">
                  <c:v>279.992376999871</c:v>
                </c:pt>
                <c:pt idx="84383">
                  <c:v>279.992583999955</c:v>
                </c:pt>
                <c:pt idx="84384">
                  <c:v>279.99262899993403</c:v>
                </c:pt>
                <c:pt idx="84385">
                  <c:v>279.99304600007201</c:v>
                </c:pt>
                <c:pt idx="84386">
                  <c:v>279.993181999998</c:v>
                </c:pt>
                <c:pt idx="84387">
                  <c:v>279.99319099990305</c:v>
                </c:pt>
                <c:pt idx="84388">
                  <c:v>279.994328000157</c:v>
                </c:pt>
                <c:pt idx="84389">
                  <c:v>279.99433000013499</c:v>
                </c:pt>
                <c:pt idx="84390">
                  <c:v>279.99503499995603</c:v>
                </c:pt>
                <c:pt idx="84391">
                  <c:v>279.99505800016703</c:v>
                </c:pt>
                <c:pt idx="84392">
                  <c:v>280.00205299986101</c:v>
                </c:pt>
                <c:pt idx="84393">
                  <c:v>280.002115000115</c:v>
                </c:pt>
                <c:pt idx="84394">
                  <c:v>280.00261199986102</c:v>
                </c:pt>
                <c:pt idx="84395">
                  <c:v>280.00262300019995</c:v>
                </c:pt>
                <c:pt idx="84396">
                  <c:v>280.00362900002006</c:v>
                </c:pt>
                <c:pt idx="84397">
                  <c:v>280.00363299997798</c:v>
                </c:pt>
                <c:pt idx="84398">
                  <c:v>280.00427899996697</c:v>
                </c:pt>
                <c:pt idx="84399">
                  <c:v>280.00428099994599</c:v>
                </c:pt>
                <c:pt idx="84400">
                  <c:v>280.02777600022398</c:v>
                </c:pt>
                <c:pt idx="84401">
                  <c:v>280.02821900008701</c:v>
                </c:pt>
                <c:pt idx="84402">
                  <c:v>280.02896099997002</c:v>
                </c:pt>
                <c:pt idx="84403">
                  <c:v>280.02955500005504</c:v>
                </c:pt>
                <c:pt idx="84404">
                  <c:v>280.03816099999301</c:v>
                </c:pt>
                <c:pt idx="84405">
                  <c:v>280.05719900011098</c:v>
                </c:pt>
                <c:pt idx="84406">
                  <c:v>280.05946800021701</c:v>
                </c:pt>
                <c:pt idx="84407">
                  <c:v>280.06653600004898</c:v>
                </c:pt>
                <c:pt idx="84408">
                  <c:v>280.07112300019799</c:v>
                </c:pt>
                <c:pt idx="84409">
                  <c:v>280.071746999965</c:v>
                </c:pt>
                <c:pt idx="84410">
                  <c:v>280.072908999954</c:v>
                </c:pt>
                <c:pt idx="84411">
                  <c:v>280.07364599989097</c:v>
                </c:pt>
                <c:pt idx="84412">
                  <c:v>280.07790099991297</c:v>
                </c:pt>
                <c:pt idx="84413">
                  <c:v>280.09546000021101</c:v>
                </c:pt>
                <c:pt idx="84414">
                  <c:v>280.12704699994998</c:v>
                </c:pt>
                <c:pt idx="84415">
                  <c:v>280.12744199986599</c:v>
                </c:pt>
                <c:pt idx="84416">
                  <c:v>280.14138300022699</c:v>
                </c:pt>
                <c:pt idx="84417">
                  <c:v>280.15732699986899</c:v>
                </c:pt>
                <c:pt idx="84418">
                  <c:v>280.15804799997505</c:v>
                </c:pt>
                <c:pt idx="84419">
                  <c:v>280.15940600016597</c:v>
                </c:pt>
                <c:pt idx="84420">
                  <c:v>280.16043600018696</c:v>
                </c:pt>
                <c:pt idx="84421">
                  <c:v>280.16671600016701</c:v>
                </c:pt>
                <c:pt idx="84422">
                  <c:v>280.16673599995499</c:v>
                </c:pt>
                <c:pt idx="84423">
                  <c:v>280.167149000135</c:v>
                </c:pt>
                <c:pt idx="84424">
                  <c:v>280.167222999807</c:v>
                </c:pt>
                <c:pt idx="84425">
                  <c:v>280.16806200002901</c:v>
                </c:pt>
                <c:pt idx="84426">
                  <c:v>280.168071999924</c:v>
                </c:pt>
                <c:pt idx="84427">
                  <c:v>280.16825399981803</c:v>
                </c:pt>
                <c:pt idx="84428">
                  <c:v>280.16873200022002</c:v>
                </c:pt>
                <c:pt idx="84429">
                  <c:v>280.16873300020899</c:v>
                </c:pt>
                <c:pt idx="84430">
                  <c:v>280.16887900002905</c:v>
                </c:pt>
                <c:pt idx="84431">
                  <c:v>280.17022899985</c:v>
                </c:pt>
                <c:pt idx="84432">
                  <c:v>280.17124000007198</c:v>
                </c:pt>
                <c:pt idx="84433">
                  <c:v>280.200877999959</c:v>
                </c:pt>
                <c:pt idx="84434">
                  <c:v>280.20152399994896</c:v>
                </c:pt>
                <c:pt idx="84435">
                  <c:v>280.20283200021305</c:v>
                </c:pt>
                <c:pt idx="84436">
                  <c:v>280.20375699998101</c:v>
                </c:pt>
                <c:pt idx="84437">
                  <c:v>280.21761199988697</c:v>
                </c:pt>
                <c:pt idx="84438">
                  <c:v>280.21836300013001</c:v>
                </c:pt>
                <c:pt idx="84439">
                  <c:v>280.219634999866</c:v>
                </c:pt>
                <c:pt idx="84440">
                  <c:v>280.22092099990897</c:v>
                </c:pt>
                <c:pt idx="84441">
                  <c:v>280.232475000048</c:v>
                </c:pt>
                <c:pt idx="84442">
                  <c:v>280.23268700007895</c:v>
                </c:pt>
                <c:pt idx="84443">
                  <c:v>280.235723999794</c:v>
                </c:pt>
                <c:pt idx="84444">
                  <c:v>280.245359000218</c:v>
                </c:pt>
                <c:pt idx="84445">
                  <c:v>280.24605100017601</c:v>
                </c:pt>
                <c:pt idx="84446">
                  <c:v>280.24736499992196</c:v>
                </c:pt>
                <c:pt idx="84447">
                  <c:v>280.24856199999704</c:v>
                </c:pt>
                <c:pt idx="84448">
                  <c:v>280.25276600010301</c:v>
                </c:pt>
                <c:pt idx="84449">
                  <c:v>280.253477999849</c:v>
                </c:pt>
                <c:pt idx="84450">
                  <c:v>280.25423799999703</c:v>
                </c:pt>
                <c:pt idx="84451">
                  <c:v>280.254717999923</c:v>
                </c:pt>
                <c:pt idx="84452">
                  <c:v>280.25595000008201</c:v>
                </c:pt>
                <c:pt idx="84453">
                  <c:v>280.25758700005002</c:v>
                </c:pt>
                <c:pt idx="84454">
                  <c:v>280.25807199992403</c:v>
                </c:pt>
                <c:pt idx="84455">
                  <c:v>280.25810500002905</c:v>
                </c:pt>
                <c:pt idx="84456">
                  <c:v>280.258575000061</c:v>
                </c:pt>
                <c:pt idx="84457">
                  <c:v>280.25918599996601</c:v>
                </c:pt>
                <c:pt idx="84458">
                  <c:v>280.25940099996603</c:v>
                </c:pt>
                <c:pt idx="84459">
                  <c:v>280.26003900003997</c:v>
                </c:pt>
                <c:pt idx="84460">
                  <c:v>280.26010800021999</c:v>
                </c:pt>
                <c:pt idx="84461">
                  <c:v>280.26030699993498</c:v>
                </c:pt>
                <c:pt idx="84462">
                  <c:v>280.26098000009296</c:v>
                </c:pt>
                <c:pt idx="84463">
                  <c:v>280.26217800015701</c:v>
                </c:pt>
                <c:pt idx="84464">
                  <c:v>280.26364800007201</c:v>
                </c:pt>
                <c:pt idx="84465">
                  <c:v>280.27855900018</c:v>
                </c:pt>
                <c:pt idx="84466">
                  <c:v>280.30282200006599</c:v>
                </c:pt>
                <c:pt idx="84467">
                  <c:v>280.30346700006697</c:v>
                </c:pt>
                <c:pt idx="84468">
                  <c:v>280.30487500018296</c:v>
                </c:pt>
                <c:pt idx="84469">
                  <c:v>280.30577500021502</c:v>
                </c:pt>
                <c:pt idx="84470">
                  <c:v>280.30760699993999</c:v>
                </c:pt>
                <c:pt idx="84471">
                  <c:v>280.30807899995102</c:v>
                </c:pt>
                <c:pt idx="84472">
                  <c:v>280.308958000205</c:v>
                </c:pt>
                <c:pt idx="84473">
                  <c:v>280.309590999877</c:v>
                </c:pt>
                <c:pt idx="84474">
                  <c:v>280.31302499994098</c:v>
                </c:pt>
                <c:pt idx="84475">
                  <c:v>280.32615700021699</c:v>
                </c:pt>
                <c:pt idx="84476">
                  <c:v>280.33421100008098</c:v>
                </c:pt>
                <c:pt idx="84477">
                  <c:v>280.33812100011301</c:v>
                </c:pt>
                <c:pt idx="84478">
                  <c:v>280.33855300009202</c:v>
                </c:pt>
                <c:pt idx="84479">
                  <c:v>280.339524999817</c:v>
                </c:pt>
                <c:pt idx="84480">
                  <c:v>280.34023999998601</c:v>
                </c:pt>
                <c:pt idx="84481">
                  <c:v>280.34351999986001</c:v>
                </c:pt>
                <c:pt idx="84482">
                  <c:v>280.34411899989198</c:v>
                </c:pt>
                <c:pt idx="84483">
                  <c:v>280.34490800018801</c:v>
                </c:pt>
                <c:pt idx="84484">
                  <c:v>280.34502499986002</c:v>
                </c:pt>
                <c:pt idx="84485">
                  <c:v>280.34569100009298</c:v>
                </c:pt>
                <c:pt idx="84486">
                  <c:v>280.351912999776</c:v>
                </c:pt>
                <c:pt idx="84487">
                  <c:v>280.35662499996698</c:v>
                </c:pt>
                <c:pt idx="84488">
                  <c:v>280.35725500012603</c:v>
                </c:pt>
                <c:pt idx="84489">
                  <c:v>280.35834000002001</c:v>
                </c:pt>
                <c:pt idx="84490">
                  <c:v>280.359310000221</c:v>
                </c:pt>
                <c:pt idx="84491">
                  <c:v>280.36059299984095</c:v>
                </c:pt>
                <c:pt idx="84492">
                  <c:v>280.36089199986202</c:v>
                </c:pt>
                <c:pt idx="84493">
                  <c:v>280.36138100014699</c:v>
                </c:pt>
                <c:pt idx="84494">
                  <c:v>280.36180299977701</c:v>
                </c:pt>
                <c:pt idx="84495">
                  <c:v>280.37221500017</c:v>
                </c:pt>
                <c:pt idx="84496">
                  <c:v>280.37223100000102</c:v>
                </c:pt>
                <c:pt idx="84497">
                  <c:v>280.37270499998999</c:v>
                </c:pt>
                <c:pt idx="84498">
                  <c:v>280.37289599978902</c:v>
                </c:pt>
                <c:pt idx="84499">
                  <c:v>280.37365499994803</c:v>
                </c:pt>
                <c:pt idx="84500">
                  <c:v>280.37400899984198</c:v>
                </c:pt>
                <c:pt idx="84501">
                  <c:v>280.37438100000099</c:v>
                </c:pt>
                <c:pt idx="84502">
                  <c:v>280.37538299986397</c:v>
                </c:pt>
                <c:pt idx="84503">
                  <c:v>280.38145199980096</c:v>
                </c:pt>
                <c:pt idx="84504">
                  <c:v>280.38249900009697</c:v>
                </c:pt>
                <c:pt idx="84505">
                  <c:v>280.38319899997003</c:v>
                </c:pt>
                <c:pt idx="84506">
                  <c:v>280.38443100012898</c:v>
                </c:pt>
                <c:pt idx="84507">
                  <c:v>280.38602100014003</c:v>
                </c:pt>
                <c:pt idx="84508">
                  <c:v>280.38852700001297</c:v>
                </c:pt>
                <c:pt idx="84509">
                  <c:v>280.39592599998201</c:v>
                </c:pt>
                <c:pt idx="84510">
                  <c:v>280.39661799993996</c:v>
                </c:pt>
                <c:pt idx="84511">
                  <c:v>280.39783699978204</c:v>
                </c:pt>
                <c:pt idx="84512">
                  <c:v>280.39881099994</c:v>
                </c:pt>
                <c:pt idx="84513">
                  <c:v>280.42142499998499</c:v>
                </c:pt>
                <c:pt idx="84514">
                  <c:v>280.42428800017603</c:v>
                </c:pt>
                <c:pt idx="84515">
                  <c:v>280.43368099997599</c:v>
                </c:pt>
                <c:pt idx="84516">
                  <c:v>280.43443200022</c:v>
                </c:pt>
                <c:pt idx="84517">
                  <c:v>280.43650500012501</c:v>
                </c:pt>
                <c:pt idx="84518">
                  <c:v>280.43661199990305</c:v>
                </c:pt>
                <c:pt idx="84519">
                  <c:v>280.46608300019199</c:v>
                </c:pt>
                <c:pt idx="84520">
                  <c:v>280.46664000021303</c:v>
                </c:pt>
                <c:pt idx="84521">
                  <c:v>280.46766899979002</c:v>
                </c:pt>
                <c:pt idx="84522">
                  <c:v>280.46841200011801</c:v>
                </c:pt>
                <c:pt idx="84523">
                  <c:v>280.469026999981</c:v>
                </c:pt>
                <c:pt idx="84524">
                  <c:v>280.48327399983401</c:v>
                </c:pt>
                <c:pt idx="84525">
                  <c:v>280.50000900020598</c:v>
                </c:pt>
                <c:pt idx="84526">
                  <c:v>280.50544400002701</c:v>
                </c:pt>
                <c:pt idx="84527">
                  <c:v>280.50611900016497</c:v>
                </c:pt>
                <c:pt idx="84528">
                  <c:v>280.50743899984803</c:v>
                </c:pt>
                <c:pt idx="84529">
                  <c:v>280.50835200019702</c:v>
                </c:pt>
                <c:pt idx="84530">
                  <c:v>280.52100900004001</c:v>
                </c:pt>
                <c:pt idx="84531">
                  <c:v>280.52167399982795</c:v>
                </c:pt>
                <c:pt idx="84532">
                  <c:v>280.52289800007202</c:v>
                </c:pt>
                <c:pt idx="84533">
                  <c:v>280.52377999983901</c:v>
                </c:pt>
                <c:pt idx="84534">
                  <c:v>280.53087499984002</c:v>
                </c:pt>
                <c:pt idx="84535">
                  <c:v>280.54135699994703</c:v>
                </c:pt>
                <c:pt idx="84536">
                  <c:v>280.542006999894</c:v>
                </c:pt>
                <c:pt idx="84537">
                  <c:v>280.54335600017998</c:v>
                </c:pt>
                <c:pt idx="84538">
                  <c:v>280.54493099989401</c:v>
                </c:pt>
                <c:pt idx="84539">
                  <c:v>280.55114700009602</c:v>
                </c:pt>
                <c:pt idx="84540">
                  <c:v>280.551797000043</c:v>
                </c:pt>
                <c:pt idx="84541">
                  <c:v>280.55303800010699</c:v>
                </c:pt>
                <c:pt idx="84542">
                  <c:v>280.55383399987397</c:v>
                </c:pt>
                <c:pt idx="84543">
                  <c:v>280.55903699987499</c:v>
                </c:pt>
                <c:pt idx="84544">
                  <c:v>280.55944400011799</c:v>
                </c:pt>
                <c:pt idx="84545">
                  <c:v>280.55952400018197</c:v>
                </c:pt>
                <c:pt idx="84546">
                  <c:v>280.56017000017101</c:v>
                </c:pt>
                <c:pt idx="84547">
                  <c:v>280.56107500015003</c:v>
                </c:pt>
                <c:pt idx="84548">
                  <c:v>280.56123499982203</c:v>
                </c:pt>
                <c:pt idx="84549">
                  <c:v>280.56143499998097</c:v>
                </c:pt>
                <c:pt idx="84550">
                  <c:v>280.56197900014001</c:v>
                </c:pt>
                <c:pt idx="84551">
                  <c:v>280.56229799994895</c:v>
                </c:pt>
                <c:pt idx="84552">
                  <c:v>280.56236500015001</c:v>
                </c:pt>
                <c:pt idx="84553">
                  <c:v>280.56297300008703</c:v>
                </c:pt>
                <c:pt idx="84554">
                  <c:v>280.56342099989701</c:v>
                </c:pt>
                <c:pt idx="84555">
                  <c:v>280.56458999981203</c:v>
                </c:pt>
                <c:pt idx="84556">
                  <c:v>280.56490200015099</c:v>
                </c:pt>
                <c:pt idx="84557">
                  <c:v>280.56569999989699</c:v>
                </c:pt>
                <c:pt idx="84558">
                  <c:v>280.56577300003397</c:v>
                </c:pt>
                <c:pt idx="84559">
                  <c:v>280.56584100022502</c:v>
                </c:pt>
                <c:pt idx="84560">
                  <c:v>280.566502000056</c:v>
                </c:pt>
                <c:pt idx="84561">
                  <c:v>280.56687700018301</c:v>
                </c:pt>
                <c:pt idx="84562">
                  <c:v>280.56773300022502</c:v>
                </c:pt>
                <c:pt idx="84563">
                  <c:v>280.57153600002403</c:v>
                </c:pt>
                <c:pt idx="84564">
                  <c:v>280.575997000141</c:v>
                </c:pt>
                <c:pt idx="84565">
                  <c:v>280.57662599985599</c:v>
                </c:pt>
                <c:pt idx="84566">
                  <c:v>280.57779299979302</c:v>
                </c:pt>
                <c:pt idx="84567">
                  <c:v>280.57861800016303</c:v>
                </c:pt>
                <c:pt idx="84568">
                  <c:v>280.59316899998498</c:v>
                </c:pt>
                <c:pt idx="84569">
                  <c:v>280.593837000196</c:v>
                </c:pt>
                <c:pt idx="84570">
                  <c:v>280.594943999858</c:v>
                </c:pt>
                <c:pt idx="84571">
                  <c:v>280.59508800015402</c:v>
                </c:pt>
                <c:pt idx="84572">
                  <c:v>280.59602599978399</c:v>
                </c:pt>
                <c:pt idx="84573">
                  <c:v>280.600552000123</c:v>
                </c:pt>
                <c:pt idx="84574">
                  <c:v>280.60092499981602</c:v>
                </c:pt>
                <c:pt idx="84575">
                  <c:v>280.60155399998598</c:v>
                </c:pt>
                <c:pt idx="84576">
                  <c:v>280.60261800010198</c:v>
                </c:pt>
                <c:pt idx="84577">
                  <c:v>280.60349999987</c:v>
                </c:pt>
                <c:pt idx="84578">
                  <c:v>280.61935000005104</c:v>
                </c:pt>
                <c:pt idx="84579">
                  <c:v>280.621517999861</c:v>
                </c:pt>
                <c:pt idx="84580">
                  <c:v>280.62320099979797</c:v>
                </c:pt>
                <c:pt idx="84581">
                  <c:v>280.62383499991398</c:v>
                </c:pt>
                <c:pt idx="84582">
                  <c:v>280.62489000012602</c:v>
                </c:pt>
                <c:pt idx="84583">
                  <c:v>280.62570500014698</c:v>
                </c:pt>
                <c:pt idx="84584">
                  <c:v>280.62868200004203</c:v>
                </c:pt>
                <c:pt idx="84585">
                  <c:v>280.63198500012703</c:v>
                </c:pt>
                <c:pt idx="84586">
                  <c:v>280.63260899989405</c:v>
                </c:pt>
                <c:pt idx="84587">
                  <c:v>280.63387500014801</c:v>
                </c:pt>
                <c:pt idx="84588">
                  <c:v>280.63476399984199</c:v>
                </c:pt>
                <c:pt idx="84589">
                  <c:v>280.64191700013902</c:v>
                </c:pt>
                <c:pt idx="84590">
                  <c:v>280.65784599993998</c:v>
                </c:pt>
                <c:pt idx="84591">
                  <c:v>280.66663700019399</c:v>
                </c:pt>
                <c:pt idx="84592">
                  <c:v>280.66725000007801</c:v>
                </c:pt>
                <c:pt idx="84593">
                  <c:v>280.66760199999396</c:v>
                </c:pt>
                <c:pt idx="84594">
                  <c:v>280.668405000142</c:v>
                </c:pt>
                <c:pt idx="84595">
                  <c:v>280.66885799989905</c:v>
                </c:pt>
                <c:pt idx="84596">
                  <c:v>280.66918500007802</c:v>
                </c:pt>
                <c:pt idx="84597">
                  <c:v>280.67559500004705</c:v>
                </c:pt>
                <c:pt idx="84598">
                  <c:v>280.688189000102</c:v>
                </c:pt>
                <c:pt idx="84599">
                  <c:v>280.70849100004102</c:v>
                </c:pt>
                <c:pt idx="84600">
                  <c:v>280.71534699984096</c:v>
                </c:pt>
                <c:pt idx="84601">
                  <c:v>280.73279899990598</c:v>
                </c:pt>
                <c:pt idx="84602">
                  <c:v>280.733460000192</c:v>
                </c:pt>
                <c:pt idx="84603">
                  <c:v>280.73369300000104</c:v>
                </c:pt>
                <c:pt idx="84604">
                  <c:v>280.73470199978999</c:v>
                </c:pt>
                <c:pt idx="84605">
                  <c:v>280.735617000118</c:v>
                </c:pt>
                <c:pt idx="84606">
                  <c:v>280.74417000016098</c:v>
                </c:pt>
                <c:pt idx="84607">
                  <c:v>280.74486500008703</c:v>
                </c:pt>
                <c:pt idx="84608">
                  <c:v>280.74631099980201</c:v>
                </c:pt>
                <c:pt idx="84609">
                  <c:v>280.74729199988701</c:v>
                </c:pt>
                <c:pt idx="84610">
                  <c:v>280.76897399978401</c:v>
                </c:pt>
                <c:pt idx="84611">
                  <c:v>280.76964499996296</c:v>
                </c:pt>
                <c:pt idx="84612">
                  <c:v>280.77091800014301</c:v>
                </c:pt>
                <c:pt idx="84613">
                  <c:v>280.77177300019599</c:v>
                </c:pt>
                <c:pt idx="84614">
                  <c:v>280.78000300001798</c:v>
                </c:pt>
                <c:pt idx="84615">
                  <c:v>280.78031799987002</c:v>
                </c:pt>
                <c:pt idx="84616">
                  <c:v>280.78091199995396</c:v>
                </c:pt>
                <c:pt idx="84617">
                  <c:v>280.78135299983802</c:v>
                </c:pt>
                <c:pt idx="84618">
                  <c:v>280.80161199977704</c:v>
                </c:pt>
                <c:pt idx="84619">
                  <c:v>280.81021500020097</c:v>
                </c:pt>
                <c:pt idx="84620">
                  <c:v>280.83469500006601</c:v>
                </c:pt>
                <c:pt idx="84621">
                  <c:v>280.83542100011897</c:v>
                </c:pt>
                <c:pt idx="84622">
                  <c:v>280.83922299992901</c:v>
                </c:pt>
                <c:pt idx="84623">
                  <c:v>280.83964100005602</c:v>
                </c:pt>
                <c:pt idx="84624">
                  <c:v>280.84153899999302</c:v>
                </c:pt>
                <c:pt idx="84625">
                  <c:v>280.84183600003598</c:v>
                </c:pt>
                <c:pt idx="84626">
                  <c:v>280.84318899982401</c:v>
                </c:pt>
                <c:pt idx="84627">
                  <c:v>280.84380800009899</c:v>
                </c:pt>
                <c:pt idx="84628">
                  <c:v>280.84511199995103</c:v>
                </c:pt>
                <c:pt idx="84629">
                  <c:v>280.84587700004704</c:v>
                </c:pt>
                <c:pt idx="84630">
                  <c:v>280.84600300007804</c:v>
                </c:pt>
                <c:pt idx="84631">
                  <c:v>280.84608400013099</c:v>
                </c:pt>
                <c:pt idx="84632">
                  <c:v>280.84627699990898</c:v>
                </c:pt>
                <c:pt idx="84633">
                  <c:v>280.847500000163</c:v>
                </c:pt>
                <c:pt idx="84634">
                  <c:v>280.847602999983</c:v>
                </c:pt>
                <c:pt idx="84635">
                  <c:v>280.84769999986702</c:v>
                </c:pt>
                <c:pt idx="84636">
                  <c:v>280.84778599986703</c:v>
                </c:pt>
                <c:pt idx="84637">
                  <c:v>280.848755000079</c:v>
                </c:pt>
                <c:pt idx="84638">
                  <c:v>280.84996899997299</c:v>
                </c:pt>
                <c:pt idx="84639">
                  <c:v>280.85076200022695</c:v>
                </c:pt>
                <c:pt idx="84640">
                  <c:v>280.85159400006802</c:v>
                </c:pt>
                <c:pt idx="84641">
                  <c:v>280.85455800010095</c:v>
                </c:pt>
                <c:pt idx="84642">
                  <c:v>280.85521399998402</c:v>
                </c:pt>
                <c:pt idx="84643">
                  <c:v>280.85572400004799</c:v>
                </c:pt>
                <c:pt idx="84644">
                  <c:v>280.85636700006904</c:v>
                </c:pt>
                <c:pt idx="84645">
                  <c:v>280.85650799994198</c:v>
                </c:pt>
                <c:pt idx="84646">
                  <c:v>280.85739500011101</c:v>
                </c:pt>
                <c:pt idx="84647">
                  <c:v>280.85809399999499</c:v>
                </c:pt>
                <c:pt idx="84648">
                  <c:v>280.85821100012203</c:v>
                </c:pt>
                <c:pt idx="84649">
                  <c:v>280.87601700008202</c:v>
                </c:pt>
                <c:pt idx="84650">
                  <c:v>280.87634800021897</c:v>
                </c:pt>
                <c:pt idx="84651">
                  <c:v>280.87691300015598</c:v>
                </c:pt>
                <c:pt idx="84652">
                  <c:v>280.87731000004999</c:v>
                </c:pt>
                <c:pt idx="84653">
                  <c:v>280.88665999985096</c:v>
                </c:pt>
                <c:pt idx="84654">
                  <c:v>280.887078999967</c:v>
                </c:pt>
                <c:pt idx="84655">
                  <c:v>280.88791199979801</c:v>
                </c:pt>
                <c:pt idx="84656">
                  <c:v>280.88841199996699</c:v>
                </c:pt>
                <c:pt idx="84657">
                  <c:v>280.89352400002099</c:v>
                </c:pt>
                <c:pt idx="84658">
                  <c:v>280.89499799989403</c:v>
                </c:pt>
                <c:pt idx="84659">
                  <c:v>280.91013299990601</c:v>
                </c:pt>
                <c:pt idx="84660">
                  <c:v>280.91104599980099</c:v>
                </c:pt>
                <c:pt idx="84661">
                  <c:v>280.91172599988505</c:v>
                </c:pt>
                <c:pt idx="84662">
                  <c:v>280.912995000107</c:v>
                </c:pt>
                <c:pt idx="84663">
                  <c:v>280.91383499986398</c:v>
                </c:pt>
                <c:pt idx="84664">
                  <c:v>280.916710999918</c:v>
                </c:pt>
                <c:pt idx="84665">
                  <c:v>280.91730699998101</c:v>
                </c:pt>
                <c:pt idx="84666">
                  <c:v>280.91855200000202</c:v>
                </c:pt>
                <c:pt idx="84667">
                  <c:v>280.91940400008701</c:v>
                </c:pt>
                <c:pt idx="84668">
                  <c:v>280.931454999972</c:v>
                </c:pt>
                <c:pt idx="84669">
                  <c:v>280.93470900012102</c:v>
                </c:pt>
                <c:pt idx="84670">
                  <c:v>280.935290999877</c:v>
                </c:pt>
                <c:pt idx="84671">
                  <c:v>280.93625800010994</c:v>
                </c:pt>
                <c:pt idx="84672">
                  <c:v>280.93711400015303</c:v>
                </c:pt>
                <c:pt idx="84673">
                  <c:v>280.93964700019501</c:v>
                </c:pt>
                <c:pt idx="84674">
                  <c:v>280.96040199989096</c:v>
                </c:pt>
                <c:pt idx="84675">
                  <c:v>280.96897300019901</c:v>
                </c:pt>
                <c:pt idx="84676">
                  <c:v>280.97816199988301</c:v>
                </c:pt>
                <c:pt idx="84677">
                  <c:v>280.97869000021001</c:v>
                </c:pt>
                <c:pt idx="84678">
                  <c:v>280.97974699994597</c:v>
                </c:pt>
                <c:pt idx="84679">
                  <c:v>280.98043699992502</c:v>
                </c:pt>
                <c:pt idx="84680">
                  <c:v>280.98708100014801</c:v>
                </c:pt>
                <c:pt idx="84681">
                  <c:v>280.98759300019003</c:v>
                </c:pt>
                <c:pt idx="84682">
                  <c:v>280.98829899999998</c:v>
                </c:pt>
                <c:pt idx="84683">
                  <c:v>280.98855500002099</c:v>
                </c:pt>
                <c:pt idx="84684">
                  <c:v>280.98880000015902</c:v>
                </c:pt>
                <c:pt idx="84685">
                  <c:v>280.99076699982101</c:v>
                </c:pt>
                <c:pt idx="84686">
                  <c:v>280.99838800017</c:v>
                </c:pt>
                <c:pt idx="84687">
                  <c:v>281.00082299988503</c:v>
                </c:pt>
                <c:pt idx="84688">
                  <c:v>281.00149600004397</c:v>
                </c:pt>
                <c:pt idx="84689">
                  <c:v>281.00178100021304</c:v>
                </c:pt>
                <c:pt idx="84690">
                  <c:v>281.00212099980098</c:v>
                </c:pt>
                <c:pt idx="84691">
                  <c:v>281.00296200000201</c:v>
                </c:pt>
                <c:pt idx="84692">
                  <c:v>281.00296499997</c:v>
                </c:pt>
                <c:pt idx="84693">
                  <c:v>281.00399899994898</c:v>
                </c:pt>
                <c:pt idx="84694">
                  <c:v>281.00400199991697</c:v>
                </c:pt>
                <c:pt idx="84695">
                  <c:v>281.00571100003395</c:v>
                </c:pt>
                <c:pt idx="84696">
                  <c:v>281.02156000022603</c:v>
                </c:pt>
                <c:pt idx="84697">
                  <c:v>281.02688399985703</c:v>
                </c:pt>
                <c:pt idx="84698">
                  <c:v>281.05327799994399</c:v>
                </c:pt>
                <c:pt idx="84699">
                  <c:v>281.056213999818</c:v>
                </c:pt>
                <c:pt idx="84700">
                  <c:v>281.05629599985997</c:v>
                </c:pt>
                <c:pt idx="84701">
                  <c:v>281.05689799985998</c:v>
                </c:pt>
                <c:pt idx="84702">
                  <c:v>281.057964999945</c:v>
                </c:pt>
                <c:pt idx="84703">
                  <c:v>281.05796999989201</c:v>
                </c:pt>
                <c:pt idx="84704">
                  <c:v>281.05853699980804</c:v>
                </c:pt>
                <c:pt idx="84705">
                  <c:v>281.05874699985998</c:v>
                </c:pt>
                <c:pt idx="84706">
                  <c:v>281.05915000014596</c:v>
                </c:pt>
                <c:pt idx="84707">
                  <c:v>281.06050299993495</c:v>
                </c:pt>
                <c:pt idx="84708">
                  <c:v>281.06137399981804</c:v>
                </c:pt>
                <c:pt idx="84709">
                  <c:v>281.06492999995601</c:v>
                </c:pt>
                <c:pt idx="84710">
                  <c:v>281.10491600000296</c:v>
                </c:pt>
                <c:pt idx="84711">
                  <c:v>281.12821000013298</c:v>
                </c:pt>
                <c:pt idx="84712">
                  <c:v>281.13462999999598</c:v>
                </c:pt>
                <c:pt idx="84713">
                  <c:v>281.13536499995399</c:v>
                </c:pt>
                <c:pt idx="84714">
                  <c:v>281.13680700016602</c:v>
                </c:pt>
                <c:pt idx="84715">
                  <c:v>281.13814100015497</c:v>
                </c:pt>
                <c:pt idx="84716">
                  <c:v>281.14639200020895</c:v>
                </c:pt>
                <c:pt idx="84717">
                  <c:v>281.14700200012498</c:v>
                </c:pt>
                <c:pt idx="84718">
                  <c:v>281.14807600013501</c:v>
                </c:pt>
                <c:pt idx="84719">
                  <c:v>281.14883399984996</c:v>
                </c:pt>
                <c:pt idx="84720">
                  <c:v>281.17116500015902</c:v>
                </c:pt>
                <c:pt idx="84721">
                  <c:v>281.17181400011702</c:v>
                </c:pt>
                <c:pt idx="84722">
                  <c:v>281.17280200012794</c:v>
                </c:pt>
                <c:pt idx="84723">
                  <c:v>281.17366500009604</c:v>
                </c:pt>
                <c:pt idx="84724">
                  <c:v>281.195178999951</c:v>
                </c:pt>
                <c:pt idx="84725">
                  <c:v>281.195607999961</c:v>
                </c:pt>
                <c:pt idx="84726">
                  <c:v>281.19585300009902</c:v>
                </c:pt>
                <c:pt idx="84727">
                  <c:v>281.19602500009898</c:v>
                </c:pt>
                <c:pt idx="84728">
                  <c:v>281.19689300001403</c:v>
                </c:pt>
                <c:pt idx="84729">
                  <c:v>281.19718200014103</c:v>
                </c:pt>
                <c:pt idx="84730">
                  <c:v>281.19741699993</c:v>
                </c:pt>
                <c:pt idx="84731">
                  <c:v>281.19816600019402</c:v>
                </c:pt>
                <c:pt idx="84732">
                  <c:v>281.20762700018503</c:v>
                </c:pt>
                <c:pt idx="84733">
                  <c:v>281.21074199998401</c:v>
                </c:pt>
                <c:pt idx="84734">
                  <c:v>281.21144399983604</c:v>
                </c:pt>
                <c:pt idx="84735">
                  <c:v>281.21274100021702</c:v>
                </c:pt>
                <c:pt idx="84736">
                  <c:v>281.21376999979401</c:v>
                </c:pt>
                <c:pt idx="84737">
                  <c:v>281.21534499996397</c:v>
                </c:pt>
                <c:pt idx="84738">
                  <c:v>281.21933400006998</c:v>
                </c:pt>
                <c:pt idx="84739">
                  <c:v>281.21976600004899</c:v>
                </c:pt>
                <c:pt idx="84740">
                  <c:v>281.22048600016501</c:v>
                </c:pt>
                <c:pt idx="84741">
                  <c:v>281.22103499981603</c:v>
                </c:pt>
                <c:pt idx="84742">
                  <c:v>281.23185300000796</c:v>
                </c:pt>
                <c:pt idx="84743">
                  <c:v>281.23247499979698</c:v>
                </c:pt>
                <c:pt idx="84744">
                  <c:v>281.233635999797</c:v>
                </c:pt>
                <c:pt idx="84745">
                  <c:v>281.23442800006097</c:v>
                </c:pt>
                <c:pt idx="84746">
                  <c:v>281.26127899986301</c:v>
                </c:pt>
                <c:pt idx="84747">
                  <c:v>281.26167500022297</c:v>
                </c:pt>
                <c:pt idx="84748">
                  <c:v>281.26211600010697</c:v>
                </c:pt>
                <c:pt idx="84749">
                  <c:v>281.26223700019096</c:v>
                </c:pt>
                <c:pt idx="84750">
                  <c:v>281.26285899997998</c:v>
                </c:pt>
                <c:pt idx="84751">
                  <c:v>281.263069000033</c:v>
                </c:pt>
                <c:pt idx="84752">
                  <c:v>281.26343399981101</c:v>
                </c:pt>
                <c:pt idx="84753">
                  <c:v>281.26401800000099</c:v>
                </c:pt>
                <c:pt idx="84754">
                  <c:v>281.26425500022299</c:v>
                </c:pt>
                <c:pt idx="84755">
                  <c:v>281.26446399983195</c:v>
                </c:pt>
                <c:pt idx="84756">
                  <c:v>281.26477900013901</c:v>
                </c:pt>
                <c:pt idx="84757">
                  <c:v>281.27019700013898</c:v>
                </c:pt>
                <c:pt idx="84758">
                  <c:v>281.27097700007602</c:v>
                </c:pt>
                <c:pt idx="84759">
                  <c:v>281.272361999981</c:v>
                </c:pt>
                <c:pt idx="84760">
                  <c:v>281.27366499984402</c:v>
                </c:pt>
                <c:pt idx="84761">
                  <c:v>281.27511999991799</c:v>
                </c:pt>
                <c:pt idx="84762">
                  <c:v>281.27577599980197</c:v>
                </c:pt>
                <c:pt idx="84763">
                  <c:v>281.27712500008704</c:v>
                </c:pt>
                <c:pt idx="84764">
                  <c:v>281.27796499984402</c:v>
                </c:pt>
                <c:pt idx="84765">
                  <c:v>281.28665699978205</c:v>
                </c:pt>
                <c:pt idx="84766">
                  <c:v>281.29432200012099</c:v>
                </c:pt>
                <c:pt idx="84767">
                  <c:v>281.30149400021702</c:v>
                </c:pt>
                <c:pt idx="84768">
                  <c:v>281.31700099993299</c:v>
                </c:pt>
                <c:pt idx="84769">
                  <c:v>281.31772400001802</c:v>
                </c:pt>
                <c:pt idx="84770">
                  <c:v>281.31825499986002</c:v>
                </c:pt>
                <c:pt idx="84771">
                  <c:v>281.31908900013502</c:v>
                </c:pt>
                <c:pt idx="84772">
                  <c:v>281.32003500013502</c:v>
                </c:pt>
                <c:pt idx="84773">
                  <c:v>281.32699600018799</c:v>
                </c:pt>
                <c:pt idx="84774">
                  <c:v>281.32825900001899</c:v>
                </c:pt>
                <c:pt idx="84775">
                  <c:v>281.34296100006299</c:v>
                </c:pt>
                <c:pt idx="84776">
                  <c:v>281.344004999937</c:v>
                </c:pt>
                <c:pt idx="84777">
                  <c:v>281.34460199999</c:v>
                </c:pt>
                <c:pt idx="84778">
                  <c:v>281.345490000148</c:v>
                </c:pt>
                <c:pt idx="84779">
                  <c:v>281.34623400001101</c:v>
                </c:pt>
                <c:pt idx="84780">
                  <c:v>281.34974000022299</c:v>
                </c:pt>
                <c:pt idx="84781">
                  <c:v>281.35032299996902</c:v>
                </c:pt>
                <c:pt idx="84782">
                  <c:v>281.351511000139</c:v>
                </c:pt>
                <c:pt idx="84783">
                  <c:v>281.35241400013899</c:v>
                </c:pt>
                <c:pt idx="84784">
                  <c:v>281.39707599984803</c:v>
                </c:pt>
                <c:pt idx="84785">
                  <c:v>281.40168800018699</c:v>
                </c:pt>
                <c:pt idx="84786">
                  <c:v>281.40228800020805</c:v>
                </c:pt>
                <c:pt idx="84787">
                  <c:v>281.40339399988</c:v>
                </c:pt>
                <c:pt idx="84788">
                  <c:v>281.40411200001802</c:v>
                </c:pt>
                <c:pt idx="84789">
                  <c:v>281.42467099996696</c:v>
                </c:pt>
                <c:pt idx="84790">
                  <c:v>281.42532499987203</c:v>
                </c:pt>
                <c:pt idx="84791">
                  <c:v>281.42650600011598</c:v>
                </c:pt>
                <c:pt idx="84792">
                  <c:v>281.42736500012603</c:v>
                </c:pt>
                <c:pt idx="84793">
                  <c:v>281.428059000063</c:v>
                </c:pt>
                <c:pt idx="84794">
                  <c:v>281.468800999846</c:v>
                </c:pt>
                <c:pt idx="84795">
                  <c:v>281.47263299979301</c:v>
                </c:pt>
                <c:pt idx="84796">
                  <c:v>281.48035699996399</c:v>
                </c:pt>
                <c:pt idx="84797">
                  <c:v>281.48694799983696</c:v>
                </c:pt>
                <c:pt idx="84798">
                  <c:v>281.487616000049</c:v>
                </c:pt>
                <c:pt idx="84799">
                  <c:v>281.48891499995398</c:v>
                </c:pt>
                <c:pt idx="84800">
                  <c:v>281.48986199994397</c:v>
                </c:pt>
                <c:pt idx="84801">
                  <c:v>281.490133999796</c:v>
                </c:pt>
                <c:pt idx="84802">
                  <c:v>281.49071999996499</c:v>
                </c:pt>
                <c:pt idx="84803">
                  <c:v>281.49189099985898</c:v>
                </c:pt>
                <c:pt idx="84804">
                  <c:v>281.492622999849</c:v>
                </c:pt>
                <c:pt idx="84805">
                  <c:v>281.49289500015499</c:v>
                </c:pt>
                <c:pt idx="84806">
                  <c:v>281.49365899980597</c:v>
                </c:pt>
                <c:pt idx="84807">
                  <c:v>281.49416599990201</c:v>
                </c:pt>
                <c:pt idx="84808">
                  <c:v>281.49482500020895</c:v>
                </c:pt>
                <c:pt idx="84809">
                  <c:v>281.49487700011304</c:v>
                </c:pt>
                <c:pt idx="84810">
                  <c:v>281.49589299982796</c:v>
                </c:pt>
                <c:pt idx="84811">
                  <c:v>281.49598900017702</c:v>
                </c:pt>
                <c:pt idx="84812">
                  <c:v>281.49682399998699</c:v>
                </c:pt>
                <c:pt idx="84813">
                  <c:v>281.497553000008</c:v>
                </c:pt>
                <c:pt idx="84814">
                  <c:v>281.497922000198</c:v>
                </c:pt>
                <c:pt idx="84815">
                  <c:v>281.49856199979598</c:v>
                </c:pt>
                <c:pt idx="84816">
                  <c:v>281.49940299999798</c:v>
                </c:pt>
                <c:pt idx="84817">
                  <c:v>281.49954499986001</c:v>
                </c:pt>
                <c:pt idx="84818">
                  <c:v>281.50019799977599</c:v>
                </c:pt>
                <c:pt idx="84819">
                  <c:v>281.50149500015601</c:v>
                </c:pt>
                <c:pt idx="84820">
                  <c:v>281.50236500005104</c:v>
                </c:pt>
                <c:pt idx="84821">
                  <c:v>281.52832300020202</c:v>
                </c:pt>
                <c:pt idx="84822">
                  <c:v>281.529016000149</c:v>
                </c:pt>
                <c:pt idx="84823">
                  <c:v>281.53012099983198</c:v>
                </c:pt>
                <c:pt idx="84824">
                  <c:v>281.530979999843</c:v>
                </c:pt>
                <c:pt idx="84825">
                  <c:v>281.53951500007599</c:v>
                </c:pt>
                <c:pt idx="84826">
                  <c:v>281.54352499996003</c:v>
                </c:pt>
                <c:pt idx="84827">
                  <c:v>281.543850000161</c:v>
                </c:pt>
                <c:pt idx="84828">
                  <c:v>281.544575000225</c:v>
                </c:pt>
                <c:pt idx="84829">
                  <c:v>281.54514600009799</c:v>
                </c:pt>
                <c:pt idx="84830">
                  <c:v>281.55195699991901</c:v>
                </c:pt>
                <c:pt idx="84831">
                  <c:v>281.56023700012099</c:v>
                </c:pt>
                <c:pt idx="84832">
                  <c:v>281.56345700017397</c:v>
                </c:pt>
                <c:pt idx="84833">
                  <c:v>281.568235000122</c:v>
                </c:pt>
                <c:pt idx="84834">
                  <c:v>281.57380799984799</c:v>
                </c:pt>
                <c:pt idx="84835">
                  <c:v>281.57436299989001</c:v>
                </c:pt>
                <c:pt idx="84836">
                  <c:v>281.575555000017</c:v>
                </c:pt>
                <c:pt idx="84837">
                  <c:v>281.57598200004901</c:v>
                </c:pt>
                <c:pt idx="84838">
                  <c:v>281.57632800002801</c:v>
                </c:pt>
                <c:pt idx="84839">
                  <c:v>281.576620000123</c:v>
                </c:pt>
                <c:pt idx="84840">
                  <c:v>281.577807999838</c:v>
                </c:pt>
                <c:pt idx="84841">
                  <c:v>281.57860100009202</c:v>
                </c:pt>
                <c:pt idx="84842">
                  <c:v>281.58033299996504</c:v>
                </c:pt>
                <c:pt idx="84843">
                  <c:v>281.593417999829</c:v>
                </c:pt>
                <c:pt idx="84844">
                  <c:v>281.59403200015697</c:v>
                </c:pt>
                <c:pt idx="84845">
                  <c:v>281.59533400002999</c:v>
                </c:pt>
                <c:pt idx="84846">
                  <c:v>281.596217999776</c:v>
                </c:pt>
                <c:pt idx="84847">
                  <c:v>281.60802200000001</c:v>
                </c:pt>
                <c:pt idx="84848">
                  <c:v>281.62209299989598</c:v>
                </c:pt>
                <c:pt idx="84849">
                  <c:v>281.62272999997998</c:v>
                </c:pt>
                <c:pt idx="84850">
                  <c:v>281.62390299985401</c:v>
                </c:pt>
                <c:pt idx="84851">
                  <c:v>281.62479499996999</c:v>
                </c:pt>
                <c:pt idx="84852">
                  <c:v>281.63030799987604</c:v>
                </c:pt>
                <c:pt idx="84853">
                  <c:v>281.63109200022501</c:v>
                </c:pt>
                <c:pt idx="84854">
                  <c:v>281.63257000005603</c:v>
                </c:pt>
                <c:pt idx="84855">
                  <c:v>281.633503000193</c:v>
                </c:pt>
                <c:pt idx="84856">
                  <c:v>281.64013200011999</c:v>
                </c:pt>
                <c:pt idx="84857">
                  <c:v>281.64159200014103</c:v>
                </c:pt>
                <c:pt idx="84858">
                  <c:v>281.64216000004603</c:v>
                </c:pt>
                <c:pt idx="84859">
                  <c:v>281.64316899983504</c:v>
                </c:pt>
                <c:pt idx="84860">
                  <c:v>281.64387900005698</c:v>
                </c:pt>
                <c:pt idx="84861">
                  <c:v>281.65805700018603</c:v>
                </c:pt>
                <c:pt idx="84862">
                  <c:v>281.663937999837</c:v>
                </c:pt>
                <c:pt idx="84863">
                  <c:v>281.66880299977396</c:v>
                </c:pt>
                <c:pt idx="84864">
                  <c:v>281.66920200010196</c:v>
                </c:pt>
                <c:pt idx="84865">
                  <c:v>281.67005800014499</c:v>
                </c:pt>
                <c:pt idx="84866">
                  <c:v>281.67063699993298</c:v>
                </c:pt>
                <c:pt idx="84867">
                  <c:v>281.67538700017701</c:v>
                </c:pt>
                <c:pt idx="84868">
                  <c:v>281.69131999993596</c:v>
                </c:pt>
                <c:pt idx="84869">
                  <c:v>281.69620000016897</c:v>
                </c:pt>
                <c:pt idx="84870">
                  <c:v>281.69655600004199</c:v>
                </c:pt>
                <c:pt idx="84871">
                  <c:v>281.69702000013694</c:v>
                </c:pt>
                <c:pt idx="84872">
                  <c:v>281.69718199978797</c:v>
                </c:pt>
                <c:pt idx="84873">
                  <c:v>281.69783600014802</c:v>
                </c:pt>
                <c:pt idx="84874">
                  <c:v>281.69790999982001</c:v>
                </c:pt>
                <c:pt idx="84875">
                  <c:v>281.69836000006302</c:v>
                </c:pt>
                <c:pt idx="84876">
                  <c:v>281.698504999894</c:v>
                </c:pt>
                <c:pt idx="84877">
                  <c:v>281.69871099999</c:v>
                </c:pt>
                <c:pt idx="84878">
                  <c:v>281.71961199996002</c:v>
                </c:pt>
                <c:pt idx="84879">
                  <c:v>281.71994200010801</c:v>
                </c:pt>
                <c:pt idx="84880">
                  <c:v>281.72818399980298</c:v>
                </c:pt>
                <c:pt idx="84881">
                  <c:v>281.72873799985598</c:v>
                </c:pt>
                <c:pt idx="84882">
                  <c:v>281.72961600011996</c:v>
                </c:pt>
                <c:pt idx="84883">
                  <c:v>281.730322999919</c:v>
                </c:pt>
                <c:pt idx="84884">
                  <c:v>281.74118700007898</c:v>
                </c:pt>
                <c:pt idx="84885">
                  <c:v>281.74181900021699</c:v>
                </c:pt>
                <c:pt idx="84886">
                  <c:v>281.742967999889</c:v>
                </c:pt>
                <c:pt idx="84887">
                  <c:v>281.74380200016395</c:v>
                </c:pt>
                <c:pt idx="84888">
                  <c:v>281.74522500012199</c:v>
                </c:pt>
                <c:pt idx="84889">
                  <c:v>281.74640599991102</c:v>
                </c:pt>
                <c:pt idx="84890">
                  <c:v>281.74686500005902</c:v>
                </c:pt>
                <c:pt idx="84891">
                  <c:v>281.747711000207</c:v>
                </c:pt>
                <c:pt idx="84892">
                  <c:v>281.74836400012202</c:v>
                </c:pt>
                <c:pt idx="84893">
                  <c:v>281.75363099990102</c:v>
                </c:pt>
                <c:pt idx="84894">
                  <c:v>281.76814800008202</c:v>
                </c:pt>
                <c:pt idx="84895">
                  <c:v>281.76872999983902</c:v>
                </c:pt>
                <c:pt idx="84896">
                  <c:v>281.76991600002998</c:v>
                </c:pt>
                <c:pt idx="84897">
                  <c:v>281.77013200001903</c:v>
                </c:pt>
                <c:pt idx="84898">
                  <c:v>281.77071299978695</c:v>
                </c:pt>
                <c:pt idx="84899">
                  <c:v>281.77078799990301</c:v>
                </c:pt>
                <c:pt idx="84900">
                  <c:v>281.77194499994499</c:v>
                </c:pt>
                <c:pt idx="84901">
                  <c:v>281.772769999861</c:v>
                </c:pt>
                <c:pt idx="84902">
                  <c:v>281.79275299999</c:v>
                </c:pt>
                <c:pt idx="84903">
                  <c:v>281.79426299993702</c:v>
                </c:pt>
                <c:pt idx="84904">
                  <c:v>281.795042999874</c:v>
                </c:pt>
                <c:pt idx="84905">
                  <c:v>281.79634900015998</c:v>
                </c:pt>
                <c:pt idx="84906">
                  <c:v>281.79759800013898</c:v>
                </c:pt>
                <c:pt idx="84907">
                  <c:v>281.81208800015099</c:v>
                </c:pt>
                <c:pt idx="84908">
                  <c:v>281.81250699981302</c:v>
                </c:pt>
                <c:pt idx="84909">
                  <c:v>281.81850800001399</c:v>
                </c:pt>
                <c:pt idx="84910">
                  <c:v>281.82930399998401</c:v>
                </c:pt>
                <c:pt idx="84911">
                  <c:v>281.837016999816</c:v>
                </c:pt>
                <c:pt idx="84912">
                  <c:v>281.837792999795</c:v>
                </c:pt>
                <c:pt idx="84913">
                  <c:v>281.839121999837</c:v>
                </c:pt>
                <c:pt idx="84914">
                  <c:v>281.84009000005904</c:v>
                </c:pt>
                <c:pt idx="84915">
                  <c:v>281.85159499980699</c:v>
                </c:pt>
                <c:pt idx="84916">
                  <c:v>281.85228599977501</c:v>
                </c:pt>
                <c:pt idx="84917">
                  <c:v>281.85366099978603</c:v>
                </c:pt>
                <c:pt idx="84918">
                  <c:v>281.85498899983901</c:v>
                </c:pt>
                <c:pt idx="84919">
                  <c:v>281.85601799987103</c:v>
                </c:pt>
                <c:pt idx="84920">
                  <c:v>281.85613200002905</c:v>
                </c:pt>
                <c:pt idx="84921">
                  <c:v>281.856513000093</c:v>
                </c:pt>
                <c:pt idx="84922">
                  <c:v>281.85651500007202</c:v>
                </c:pt>
                <c:pt idx="84923">
                  <c:v>281.85744800020899</c:v>
                </c:pt>
                <c:pt idx="84924">
                  <c:v>281.857451000178</c:v>
                </c:pt>
                <c:pt idx="84925">
                  <c:v>281.85811200000899</c:v>
                </c:pt>
                <c:pt idx="84926">
                  <c:v>281.85811499997698</c:v>
                </c:pt>
                <c:pt idx="84927">
                  <c:v>281.86283900004099</c:v>
                </c:pt>
                <c:pt idx="84928">
                  <c:v>281.89784500000297</c:v>
                </c:pt>
                <c:pt idx="84929">
                  <c:v>281.898600000204</c:v>
                </c:pt>
                <c:pt idx="84930">
                  <c:v>281.89991499993903</c:v>
                </c:pt>
                <c:pt idx="84931">
                  <c:v>281.90084400011898</c:v>
                </c:pt>
                <c:pt idx="84932">
                  <c:v>281.91677699987798</c:v>
                </c:pt>
                <c:pt idx="84933">
                  <c:v>281.94101600001801</c:v>
                </c:pt>
                <c:pt idx="84934">
                  <c:v>281.94768399998702</c:v>
                </c:pt>
                <c:pt idx="84935">
                  <c:v>281.96393200005298</c:v>
                </c:pt>
                <c:pt idx="84936">
                  <c:v>281.96399399985199</c:v>
                </c:pt>
                <c:pt idx="84937">
                  <c:v>281.96452200018001</c:v>
                </c:pt>
                <c:pt idx="84938">
                  <c:v>281.96560500009502</c:v>
                </c:pt>
                <c:pt idx="84939">
                  <c:v>281.96644899980998</c:v>
                </c:pt>
                <c:pt idx="84940">
                  <c:v>281.96850199992696</c:v>
                </c:pt>
                <c:pt idx="84941">
                  <c:v>281.99180299998199</c:v>
                </c:pt>
                <c:pt idx="84942">
                  <c:v>281.99240200001401</c:v>
                </c:pt>
                <c:pt idx="84943">
                  <c:v>281.99338400008799</c:v>
                </c:pt>
                <c:pt idx="84944">
                  <c:v>281.994175999898</c:v>
                </c:pt>
                <c:pt idx="84945">
                  <c:v>281.99861099983502</c:v>
                </c:pt>
                <c:pt idx="84946">
                  <c:v>281.99921599980303</c:v>
                </c:pt>
                <c:pt idx="84947">
                  <c:v>282.00024899979297</c:v>
                </c:pt>
                <c:pt idx="84948">
                  <c:v>282.00104200004705</c:v>
                </c:pt>
                <c:pt idx="84949">
                  <c:v>282.01362700019598</c:v>
                </c:pt>
                <c:pt idx="84950">
                  <c:v>282.01430599983701</c:v>
                </c:pt>
                <c:pt idx="84951">
                  <c:v>282.01555399982601</c:v>
                </c:pt>
                <c:pt idx="84952">
                  <c:v>282.01639500002699</c:v>
                </c:pt>
                <c:pt idx="84953">
                  <c:v>282.02155100006996</c:v>
                </c:pt>
                <c:pt idx="84954">
                  <c:v>282.02229599992199</c:v>
                </c:pt>
                <c:pt idx="84955">
                  <c:v>282.02365600009205</c:v>
                </c:pt>
                <c:pt idx="84956">
                  <c:v>282.02468400013402</c:v>
                </c:pt>
                <c:pt idx="84957">
                  <c:v>282.02996299978599</c:v>
                </c:pt>
                <c:pt idx="84958">
                  <c:v>282.05805000015903</c:v>
                </c:pt>
                <c:pt idx="84959">
                  <c:v>282.05880699988398</c:v>
                </c:pt>
                <c:pt idx="84960">
                  <c:v>282.05957999989499</c:v>
                </c:pt>
                <c:pt idx="84961">
                  <c:v>282.05999600004299</c:v>
                </c:pt>
                <c:pt idx="84962">
                  <c:v>282.06121599987398</c:v>
                </c:pt>
                <c:pt idx="84963">
                  <c:v>282.06514400017102</c:v>
                </c:pt>
                <c:pt idx="84964">
                  <c:v>282.07500100006598</c:v>
                </c:pt>
                <c:pt idx="84965">
                  <c:v>282.07566699984403</c:v>
                </c:pt>
                <c:pt idx="84966">
                  <c:v>282.07698500000299</c:v>
                </c:pt>
                <c:pt idx="84967">
                  <c:v>282.07790399983401</c:v>
                </c:pt>
                <c:pt idx="84968">
                  <c:v>282.08437200009899</c:v>
                </c:pt>
                <c:pt idx="84969">
                  <c:v>282.09351399982501</c:v>
                </c:pt>
                <c:pt idx="84970">
                  <c:v>282.12318499981802</c:v>
                </c:pt>
                <c:pt idx="84971">
                  <c:v>282.12354200013499</c:v>
                </c:pt>
                <c:pt idx="84972">
                  <c:v>282.12418900011403</c:v>
                </c:pt>
                <c:pt idx="84973">
                  <c:v>282.12487800010399</c:v>
                </c:pt>
                <c:pt idx="84974">
                  <c:v>282.12599700009298</c:v>
                </c:pt>
                <c:pt idx="84975">
                  <c:v>282.126434000019</c:v>
                </c:pt>
                <c:pt idx="84976">
                  <c:v>282.12723900014595</c:v>
                </c:pt>
                <c:pt idx="84977">
                  <c:v>282.12782699984001</c:v>
                </c:pt>
                <c:pt idx="84978">
                  <c:v>282.13582999978797</c:v>
                </c:pt>
                <c:pt idx="84979">
                  <c:v>282.141709999905</c:v>
                </c:pt>
                <c:pt idx="84980">
                  <c:v>282.142340000064</c:v>
                </c:pt>
                <c:pt idx="84981">
                  <c:v>282.14364699988403</c:v>
                </c:pt>
                <c:pt idx="84982">
                  <c:v>282.144504999905</c:v>
                </c:pt>
                <c:pt idx="84983">
                  <c:v>282.14638999997902</c:v>
                </c:pt>
                <c:pt idx="84984">
                  <c:v>282.152689000213</c:v>
                </c:pt>
                <c:pt idx="84985">
                  <c:v>282.15336299990599</c:v>
                </c:pt>
                <c:pt idx="84986">
                  <c:v>282.15460999990603</c:v>
                </c:pt>
                <c:pt idx="84987">
                  <c:v>282.15475800015997</c:v>
                </c:pt>
                <c:pt idx="84988">
                  <c:v>282.15530999978</c:v>
                </c:pt>
                <c:pt idx="84989">
                  <c:v>282.15567200004398</c:v>
                </c:pt>
                <c:pt idx="84990">
                  <c:v>282.15660400019198</c:v>
                </c:pt>
                <c:pt idx="84991">
                  <c:v>282.15756800000202</c:v>
                </c:pt>
                <c:pt idx="84992">
                  <c:v>282.18410099998403</c:v>
                </c:pt>
                <c:pt idx="84993">
                  <c:v>282.184723000227</c:v>
                </c:pt>
                <c:pt idx="84994">
                  <c:v>282.18588600020598</c:v>
                </c:pt>
                <c:pt idx="84995">
                  <c:v>282.18671000013205</c:v>
                </c:pt>
                <c:pt idx="84996">
                  <c:v>282.19047799984702</c:v>
                </c:pt>
                <c:pt idx="84997">
                  <c:v>282.19112599981599</c:v>
                </c:pt>
                <c:pt idx="84998">
                  <c:v>282.19117300022799</c:v>
                </c:pt>
                <c:pt idx="84999">
                  <c:v>282.19242200020699</c:v>
                </c:pt>
                <c:pt idx="85000">
                  <c:v>282.19332600019698</c:v>
                </c:pt>
                <c:pt idx="85001">
                  <c:v>282.22231200015801</c:v>
                </c:pt>
                <c:pt idx="85002">
                  <c:v>282.22893400015801</c:v>
                </c:pt>
                <c:pt idx="85003">
                  <c:v>282.23217699996798</c:v>
                </c:pt>
                <c:pt idx="85004">
                  <c:v>282.23291599988403</c:v>
                </c:pt>
                <c:pt idx="85005">
                  <c:v>282.23426900012703</c:v>
                </c:pt>
                <c:pt idx="85006">
                  <c:v>282.23531100002197</c:v>
                </c:pt>
                <c:pt idx="85007">
                  <c:v>282.24920499997097</c:v>
                </c:pt>
                <c:pt idx="85008">
                  <c:v>282.253459999992</c:v>
                </c:pt>
                <c:pt idx="85009">
                  <c:v>282.25722700017201</c:v>
                </c:pt>
                <c:pt idx="85010">
                  <c:v>282.25788000008799</c:v>
                </c:pt>
                <c:pt idx="85011">
                  <c:v>282.25906399984501</c:v>
                </c:pt>
                <c:pt idx="85012">
                  <c:v>282.25984399978103</c:v>
                </c:pt>
                <c:pt idx="85013">
                  <c:v>282.26411600007805</c:v>
                </c:pt>
                <c:pt idx="85014">
                  <c:v>282.26836900012097</c:v>
                </c:pt>
                <c:pt idx="85015">
                  <c:v>282.26874700021602</c:v>
                </c:pt>
                <c:pt idx="85016">
                  <c:v>282.26931500012103</c:v>
                </c:pt>
                <c:pt idx="85017">
                  <c:v>282.269951000216</c:v>
                </c:pt>
                <c:pt idx="85018">
                  <c:v>282.27099700006801</c:v>
                </c:pt>
                <c:pt idx="85019">
                  <c:v>282.278312000016</c:v>
                </c:pt>
                <c:pt idx="85020">
                  <c:v>282.279012999879</c:v>
                </c:pt>
                <c:pt idx="85021">
                  <c:v>282.28021899985799</c:v>
                </c:pt>
                <c:pt idx="85022">
                  <c:v>282.28112499982603</c:v>
                </c:pt>
                <c:pt idx="85023">
                  <c:v>282.28141099998498</c:v>
                </c:pt>
                <c:pt idx="85024">
                  <c:v>282.2820639999</c:v>
                </c:pt>
                <c:pt idx="85025">
                  <c:v>282.28348999982705</c:v>
                </c:pt>
                <c:pt idx="85026">
                  <c:v>282.284502000038</c:v>
                </c:pt>
                <c:pt idx="85027">
                  <c:v>282.30119399995601</c:v>
                </c:pt>
                <c:pt idx="85028">
                  <c:v>282.31754299986204</c:v>
                </c:pt>
                <c:pt idx="85029">
                  <c:v>282.34531199996104</c:v>
                </c:pt>
                <c:pt idx="85030">
                  <c:v>282.34584700021497</c:v>
                </c:pt>
                <c:pt idx="85031">
                  <c:v>282.34667700007702</c:v>
                </c:pt>
                <c:pt idx="85032">
                  <c:v>282.34780100001399</c:v>
                </c:pt>
                <c:pt idx="85033">
                  <c:v>282.34865300009898</c:v>
                </c:pt>
                <c:pt idx="85034">
                  <c:v>282.35055599998299</c:v>
                </c:pt>
                <c:pt idx="85035">
                  <c:v>282.35276799978203</c:v>
                </c:pt>
                <c:pt idx="85036">
                  <c:v>282.35343200003598</c:v>
                </c:pt>
                <c:pt idx="85037">
                  <c:v>282.35475700012097</c:v>
                </c:pt>
                <c:pt idx="85038">
                  <c:v>282.355695000205</c:v>
                </c:pt>
                <c:pt idx="85039">
                  <c:v>282.36234399992105</c:v>
                </c:pt>
                <c:pt idx="85040">
                  <c:v>282.36295399983601</c:v>
                </c:pt>
                <c:pt idx="85041">
                  <c:v>282.36425800014297</c:v>
                </c:pt>
                <c:pt idx="85042">
                  <c:v>282.36505799986799</c:v>
                </c:pt>
                <c:pt idx="85043">
                  <c:v>282.37765699986898</c:v>
                </c:pt>
                <c:pt idx="85044">
                  <c:v>282.38411700021896</c:v>
                </c:pt>
                <c:pt idx="85045">
                  <c:v>282.38482000006098</c:v>
                </c:pt>
                <c:pt idx="85046">
                  <c:v>282.38617499982797</c:v>
                </c:pt>
                <c:pt idx="85047">
                  <c:v>282.38703999977497</c:v>
                </c:pt>
                <c:pt idx="85048">
                  <c:v>282.40592900010597</c:v>
                </c:pt>
                <c:pt idx="85049">
                  <c:v>282.41345600008498</c:v>
                </c:pt>
                <c:pt idx="85050">
                  <c:v>282.41385799992696</c:v>
                </c:pt>
                <c:pt idx="85051">
                  <c:v>282.41455299985302</c:v>
                </c:pt>
                <c:pt idx="85052">
                  <c:v>282.41501200000101</c:v>
                </c:pt>
                <c:pt idx="85053">
                  <c:v>282.42072200009699</c:v>
                </c:pt>
                <c:pt idx="85054">
                  <c:v>282.45455200021701</c:v>
                </c:pt>
                <c:pt idx="85055">
                  <c:v>282.46227499994302</c:v>
                </c:pt>
                <c:pt idx="85056">
                  <c:v>282.46296799989005</c:v>
                </c:pt>
                <c:pt idx="85057">
                  <c:v>282.46423000018603</c:v>
                </c:pt>
                <c:pt idx="85058">
                  <c:v>282.46516299986899</c:v>
                </c:pt>
                <c:pt idx="85059">
                  <c:v>282.46897799999704</c:v>
                </c:pt>
                <c:pt idx="85060">
                  <c:v>282.46972199985896</c:v>
                </c:pt>
                <c:pt idx="85061">
                  <c:v>282.47011399980596</c:v>
                </c:pt>
                <c:pt idx="85062">
                  <c:v>282.470509000177</c:v>
                </c:pt>
                <c:pt idx="85063">
                  <c:v>282.47075399985897</c:v>
                </c:pt>
                <c:pt idx="85064">
                  <c:v>282.47108100003896</c:v>
                </c:pt>
                <c:pt idx="85065">
                  <c:v>282.47195899984899</c:v>
                </c:pt>
                <c:pt idx="85066">
                  <c:v>282.47197300015597</c:v>
                </c:pt>
                <c:pt idx="85067">
                  <c:v>282.47286299983898</c:v>
                </c:pt>
                <c:pt idx="85068">
                  <c:v>282.47873000009298</c:v>
                </c:pt>
                <c:pt idx="85069">
                  <c:v>282.47909699984996</c:v>
                </c:pt>
                <c:pt idx="85070">
                  <c:v>282.479796000188</c:v>
                </c:pt>
                <c:pt idx="85071">
                  <c:v>282.480143000157</c:v>
                </c:pt>
                <c:pt idx="85072">
                  <c:v>282.48032700003</c:v>
                </c:pt>
                <c:pt idx="85073">
                  <c:v>282.48213500000901</c:v>
                </c:pt>
                <c:pt idx="85074">
                  <c:v>282.48281700007198</c:v>
                </c:pt>
                <c:pt idx="85075">
                  <c:v>282.483045999924</c:v>
                </c:pt>
                <c:pt idx="85076">
                  <c:v>282.48358300015701</c:v>
                </c:pt>
                <c:pt idx="85077">
                  <c:v>282.48409300022104</c:v>
                </c:pt>
                <c:pt idx="85078">
                  <c:v>282.48437100000899</c:v>
                </c:pt>
                <c:pt idx="85079">
                  <c:v>282.48494199988198</c:v>
                </c:pt>
                <c:pt idx="85080">
                  <c:v>282.48540200002003</c:v>
                </c:pt>
                <c:pt idx="85081">
                  <c:v>282.51073599994896</c:v>
                </c:pt>
                <c:pt idx="85082">
                  <c:v>282.51119100013898</c:v>
                </c:pt>
                <c:pt idx="85083">
                  <c:v>282.51200700015005</c:v>
                </c:pt>
                <c:pt idx="85084">
                  <c:v>282.512631999907</c:v>
                </c:pt>
                <c:pt idx="85085">
                  <c:v>282.51795200003397</c:v>
                </c:pt>
                <c:pt idx="85086">
                  <c:v>282.51855500002404</c:v>
                </c:pt>
                <c:pt idx="85087">
                  <c:v>282.51972899988596</c:v>
                </c:pt>
                <c:pt idx="85088">
                  <c:v>282.520605000172</c:v>
                </c:pt>
                <c:pt idx="85089">
                  <c:v>282.52433999978103</c:v>
                </c:pt>
                <c:pt idx="85090">
                  <c:v>282.526011999834</c:v>
                </c:pt>
                <c:pt idx="85091">
                  <c:v>282.52638899993997</c:v>
                </c:pt>
                <c:pt idx="85092">
                  <c:v>282.52664199999305</c:v>
                </c:pt>
                <c:pt idx="85093">
                  <c:v>282.52708099989803</c:v>
                </c:pt>
                <c:pt idx="85094">
                  <c:v>282.52792700004602</c:v>
                </c:pt>
                <c:pt idx="85095">
                  <c:v>282.52836699993998</c:v>
                </c:pt>
                <c:pt idx="85096">
                  <c:v>282.52883000004601</c:v>
                </c:pt>
                <c:pt idx="85097">
                  <c:v>282.52910399987695</c:v>
                </c:pt>
                <c:pt idx="85098">
                  <c:v>282.52924400021499</c:v>
                </c:pt>
                <c:pt idx="85099">
                  <c:v>282.53056799985598</c:v>
                </c:pt>
                <c:pt idx="85100">
                  <c:v>282.53870500020599</c:v>
                </c:pt>
                <c:pt idx="85101">
                  <c:v>282.55493799997504</c:v>
                </c:pt>
                <c:pt idx="85102">
                  <c:v>282.55555399982705</c:v>
                </c:pt>
                <c:pt idx="85103">
                  <c:v>282.55671699980599</c:v>
                </c:pt>
                <c:pt idx="85104">
                  <c:v>282.55740799977497</c:v>
                </c:pt>
                <c:pt idx="85105">
                  <c:v>282.55995400013398</c:v>
                </c:pt>
                <c:pt idx="85106">
                  <c:v>282.57185700022001</c:v>
                </c:pt>
                <c:pt idx="85107">
                  <c:v>282.59277699999001</c:v>
                </c:pt>
                <c:pt idx="85108">
                  <c:v>282.599789999949</c:v>
                </c:pt>
                <c:pt idx="85109">
                  <c:v>282.60043199998097</c:v>
                </c:pt>
                <c:pt idx="85110">
                  <c:v>282.60153200017101</c:v>
                </c:pt>
                <c:pt idx="85111">
                  <c:v>282.60233399987499</c:v>
                </c:pt>
                <c:pt idx="85112">
                  <c:v>282.60618500007598</c:v>
                </c:pt>
                <c:pt idx="85113">
                  <c:v>282.610671999918</c:v>
                </c:pt>
                <c:pt idx="85114">
                  <c:v>282.61126799998198</c:v>
                </c:pt>
                <c:pt idx="85115">
                  <c:v>282.61251200001402</c:v>
                </c:pt>
                <c:pt idx="85116">
                  <c:v>282.61330299983399</c:v>
                </c:pt>
                <c:pt idx="85117">
                  <c:v>282.61604199997197</c:v>
                </c:pt>
                <c:pt idx="85118">
                  <c:v>282.622327999888</c:v>
                </c:pt>
                <c:pt idx="85119">
                  <c:v>282.64668800011299</c:v>
                </c:pt>
                <c:pt idx="85120">
                  <c:v>282.64710800021896</c:v>
                </c:pt>
                <c:pt idx="85121">
                  <c:v>282.64715300019799</c:v>
                </c:pt>
                <c:pt idx="85122">
                  <c:v>282.647946999986</c:v>
                </c:pt>
                <c:pt idx="85123">
                  <c:v>282.64850699997601</c:v>
                </c:pt>
                <c:pt idx="85124">
                  <c:v>282.65071299983902</c:v>
                </c:pt>
                <c:pt idx="85125">
                  <c:v>282.65597300014599</c:v>
                </c:pt>
                <c:pt idx="85126">
                  <c:v>282.66240299990301</c:v>
                </c:pt>
                <c:pt idx="85127">
                  <c:v>282.66304899989302</c:v>
                </c:pt>
                <c:pt idx="85128">
                  <c:v>282.66440300012601</c:v>
                </c:pt>
                <c:pt idx="85129">
                  <c:v>282.665360999999</c:v>
                </c:pt>
                <c:pt idx="85130">
                  <c:v>282.69469199995001</c:v>
                </c:pt>
                <c:pt idx="85131">
                  <c:v>282.700330999887</c:v>
                </c:pt>
                <c:pt idx="85132">
                  <c:v>282.70092799994001</c:v>
                </c:pt>
                <c:pt idx="85133">
                  <c:v>282.70207200011998</c:v>
                </c:pt>
                <c:pt idx="85134">
                  <c:v>282.70282699986603</c:v>
                </c:pt>
                <c:pt idx="85135">
                  <c:v>282.70447000022602</c:v>
                </c:pt>
                <c:pt idx="85136">
                  <c:v>282.70510299989803</c:v>
                </c:pt>
                <c:pt idx="85137">
                  <c:v>282.70562499983401</c:v>
                </c:pt>
                <c:pt idx="85138">
                  <c:v>282.706204000078</c:v>
                </c:pt>
                <c:pt idx="85139">
                  <c:v>282.70621499996196</c:v>
                </c:pt>
                <c:pt idx="85140">
                  <c:v>282.70698999995102</c:v>
                </c:pt>
                <c:pt idx="85141">
                  <c:v>282.707328000014</c:v>
                </c:pt>
                <c:pt idx="85142">
                  <c:v>282.70809500008897</c:v>
                </c:pt>
                <c:pt idx="85143">
                  <c:v>282.71008799993001</c:v>
                </c:pt>
                <c:pt idx="85144">
                  <c:v>282.72568600004797</c:v>
                </c:pt>
                <c:pt idx="85145">
                  <c:v>282.72633100004799</c:v>
                </c:pt>
                <c:pt idx="85146">
                  <c:v>282.72748700010197</c:v>
                </c:pt>
                <c:pt idx="85147">
                  <c:v>282.72834700010196</c:v>
                </c:pt>
                <c:pt idx="85148">
                  <c:v>282.75631799988298</c:v>
                </c:pt>
                <c:pt idx="85149">
                  <c:v>282.76021800002098</c:v>
                </c:pt>
                <c:pt idx="85150">
                  <c:v>282.76834500002201</c:v>
                </c:pt>
                <c:pt idx="85151">
                  <c:v>282.76900799983196</c:v>
                </c:pt>
                <c:pt idx="85152">
                  <c:v>282.76902700008498</c:v>
                </c:pt>
                <c:pt idx="85153">
                  <c:v>282.77012899980002</c:v>
                </c:pt>
                <c:pt idx="85154">
                  <c:v>282.77104600010699</c:v>
                </c:pt>
                <c:pt idx="85155">
                  <c:v>282.78181299992798</c:v>
                </c:pt>
                <c:pt idx="85156">
                  <c:v>282.78227100008701</c:v>
                </c:pt>
                <c:pt idx="85157">
                  <c:v>282.783050000034</c:v>
                </c:pt>
                <c:pt idx="85158">
                  <c:v>282.78372600016098</c:v>
                </c:pt>
                <c:pt idx="85159">
                  <c:v>282.78896299980198</c:v>
                </c:pt>
                <c:pt idx="85160">
                  <c:v>282.78961500018301</c:v>
                </c:pt>
                <c:pt idx="85161">
                  <c:v>282.79085299982398</c:v>
                </c:pt>
                <c:pt idx="85162">
                  <c:v>282.79126899997198</c:v>
                </c:pt>
                <c:pt idx="85163">
                  <c:v>282.79175099987697</c:v>
                </c:pt>
                <c:pt idx="85164">
                  <c:v>282.79675200019403</c:v>
                </c:pt>
                <c:pt idx="85165">
                  <c:v>282.79724000003603</c:v>
                </c:pt>
                <c:pt idx="85166">
                  <c:v>282.79817100019505</c:v>
                </c:pt>
                <c:pt idx="85167">
                  <c:v>282.798784000078</c:v>
                </c:pt>
                <c:pt idx="85168">
                  <c:v>282.80009299987796</c:v>
                </c:pt>
                <c:pt idx="85169">
                  <c:v>282.80047599992002</c:v>
                </c:pt>
                <c:pt idx="85170">
                  <c:v>282.801176999782</c:v>
                </c:pt>
                <c:pt idx="85171">
                  <c:v>282.80170200014197</c:v>
                </c:pt>
                <c:pt idx="85172">
                  <c:v>282.80483600019505</c:v>
                </c:pt>
                <c:pt idx="85173">
                  <c:v>282.80543299979399</c:v>
                </c:pt>
                <c:pt idx="85174">
                  <c:v>282.806666999931</c:v>
                </c:pt>
                <c:pt idx="85175">
                  <c:v>282.80757399988903</c:v>
                </c:pt>
                <c:pt idx="85176">
                  <c:v>282.81141700017503</c:v>
                </c:pt>
                <c:pt idx="85177">
                  <c:v>282.81198300010095</c:v>
                </c:pt>
                <c:pt idx="85178">
                  <c:v>282.813152000017</c:v>
                </c:pt>
                <c:pt idx="85179">
                  <c:v>282.813897999858</c:v>
                </c:pt>
                <c:pt idx="85180">
                  <c:v>282.84182400011497</c:v>
                </c:pt>
                <c:pt idx="85181">
                  <c:v>282.84304899989303</c:v>
                </c:pt>
                <c:pt idx="85182">
                  <c:v>282.84341700009401</c:v>
                </c:pt>
                <c:pt idx="85183">
                  <c:v>282.84407899991402</c:v>
                </c:pt>
                <c:pt idx="85184">
                  <c:v>282.84455699986199</c:v>
                </c:pt>
                <c:pt idx="85185">
                  <c:v>282.844888999989</c:v>
                </c:pt>
                <c:pt idx="85186">
                  <c:v>282.84524599985099</c:v>
                </c:pt>
                <c:pt idx="85187">
                  <c:v>282.84590200018999</c:v>
                </c:pt>
                <c:pt idx="85188">
                  <c:v>282.84608700005197</c:v>
                </c:pt>
                <c:pt idx="85189">
                  <c:v>282.84686699998895</c:v>
                </c:pt>
                <c:pt idx="85190">
                  <c:v>282.84704999987298</c:v>
                </c:pt>
                <c:pt idx="85191">
                  <c:v>282.84853400009501</c:v>
                </c:pt>
                <c:pt idx="85192">
                  <c:v>282.84872899985203</c:v>
                </c:pt>
                <c:pt idx="85193">
                  <c:v>282.85008700004204</c:v>
                </c:pt>
                <c:pt idx="85194">
                  <c:v>282.85025700006298</c:v>
                </c:pt>
                <c:pt idx="85195">
                  <c:v>282.85187399978798</c:v>
                </c:pt>
                <c:pt idx="85196">
                  <c:v>282.85212499986301</c:v>
                </c:pt>
                <c:pt idx="85197">
                  <c:v>282.85285299989403</c:v>
                </c:pt>
                <c:pt idx="85198">
                  <c:v>282.85292200007405</c:v>
                </c:pt>
                <c:pt idx="85199">
                  <c:v>282.85299099979903</c:v>
                </c:pt>
                <c:pt idx="85200">
                  <c:v>282.85305500003199</c:v>
                </c:pt>
                <c:pt idx="85201">
                  <c:v>282.85311999979899</c:v>
                </c:pt>
                <c:pt idx="85202">
                  <c:v>282.85318500002097</c:v>
                </c:pt>
                <c:pt idx="85203">
                  <c:v>282.85367499984199</c:v>
                </c:pt>
                <c:pt idx="85204">
                  <c:v>282.85399400010596</c:v>
                </c:pt>
                <c:pt idx="85205">
                  <c:v>282.854300000053</c:v>
                </c:pt>
                <c:pt idx="85206">
                  <c:v>282.85472400011702</c:v>
                </c:pt>
                <c:pt idx="85207">
                  <c:v>282.85502900007401</c:v>
                </c:pt>
                <c:pt idx="85208">
                  <c:v>282.85559899995798</c:v>
                </c:pt>
                <c:pt idx="85209">
                  <c:v>282.88789099997302</c:v>
                </c:pt>
                <c:pt idx="85210">
                  <c:v>282.88986100005701</c:v>
                </c:pt>
                <c:pt idx="85211">
                  <c:v>282.898992999889</c:v>
                </c:pt>
                <c:pt idx="85212">
                  <c:v>282.89963399993201</c:v>
                </c:pt>
                <c:pt idx="85213">
                  <c:v>282.90090200016397</c:v>
                </c:pt>
                <c:pt idx="85214">
                  <c:v>282.90176300015401</c:v>
                </c:pt>
                <c:pt idx="85215">
                  <c:v>282.91459799993299</c:v>
                </c:pt>
                <c:pt idx="85216">
                  <c:v>282.91527800001802</c:v>
                </c:pt>
                <c:pt idx="85217">
                  <c:v>282.91657099998702</c:v>
                </c:pt>
                <c:pt idx="85218">
                  <c:v>282.91756999988104</c:v>
                </c:pt>
                <c:pt idx="85219">
                  <c:v>282.92243399982897</c:v>
                </c:pt>
                <c:pt idx="85220">
                  <c:v>282.92335000014594</c:v>
                </c:pt>
                <c:pt idx="85221">
                  <c:v>282.92837099979801</c:v>
                </c:pt>
                <c:pt idx="85222">
                  <c:v>282.93572099982998</c:v>
                </c:pt>
                <c:pt idx="85223">
                  <c:v>282.93629600011599</c:v>
                </c:pt>
                <c:pt idx="85224">
                  <c:v>282.93750500006303</c:v>
                </c:pt>
                <c:pt idx="85225">
                  <c:v>282.93755300001004</c:v>
                </c:pt>
                <c:pt idx="85226">
                  <c:v>282.93833799989403</c:v>
                </c:pt>
                <c:pt idx="85227">
                  <c:v>282.94149600014799</c:v>
                </c:pt>
                <c:pt idx="85228">
                  <c:v>282.95343599984301</c:v>
                </c:pt>
                <c:pt idx="85229">
                  <c:v>282.95390199991698</c:v>
                </c:pt>
                <c:pt idx="85230">
                  <c:v>282.95460700019197</c:v>
                </c:pt>
                <c:pt idx="85231">
                  <c:v>282.95511199985401</c:v>
                </c:pt>
                <c:pt idx="85232">
                  <c:v>282.96429300007702</c:v>
                </c:pt>
                <c:pt idx="85233">
                  <c:v>282.96461299987601</c:v>
                </c:pt>
                <c:pt idx="85234">
                  <c:v>282.96526399981303</c:v>
                </c:pt>
                <c:pt idx="85235">
                  <c:v>282.96568299992902</c:v>
                </c:pt>
                <c:pt idx="85236">
                  <c:v>282.969240000056</c:v>
                </c:pt>
                <c:pt idx="85237">
                  <c:v>282.976598999994</c:v>
                </c:pt>
                <c:pt idx="85238">
                  <c:v>282.97720599994096</c:v>
                </c:pt>
                <c:pt idx="85239">
                  <c:v>282.97833699980401</c:v>
                </c:pt>
                <c:pt idx="85240">
                  <c:v>282.97911099980399</c:v>
                </c:pt>
                <c:pt idx="85241">
                  <c:v>282.97956300002596</c:v>
                </c:pt>
                <c:pt idx="85242">
                  <c:v>282.98453300021703</c:v>
                </c:pt>
                <c:pt idx="85243">
                  <c:v>283.007197000188</c:v>
                </c:pt>
                <c:pt idx="85244">
                  <c:v>283.00774099989201</c:v>
                </c:pt>
                <c:pt idx="85245">
                  <c:v>283.00882900020895</c:v>
                </c:pt>
                <c:pt idx="85246">
                  <c:v>283.00960300020898</c:v>
                </c:pt>
                <c:pt idx="85247">
                  <c:v>283.00983600001899</c:v>
                </c:pt>
                <c:pt idx="85248">
                  <c:v>283.014184999956</c:v>
                </c:pt>
                <c:pt idx="85249">
                  <c:v>283.01426400002998</c:v>
                </c:pt>
                <c:pt idx="85250">
                  <c:v>283.020066000062</c:v>
                </c:pt>
                <c:pt idx="85251">
                  <c:v>283.02638700006298</c:v>
                </c:pt>
                <c:pt idx="85252">
                  <c:v>283.03485600008497</c:v>
                </c:pt>
                <c:pt idx="85253">
                  <c:v>283.03515300012799</c:v>
                </c:pt>
                <c:pt idx="85254">
                  <c:v>283.03559599998999</c:v>
                </c:pt>
                <c:pt idx="85255">
                  <c:v>283.03568699993701</c:v>
                </c:pt>
                <c:pt idx="85256">
                  <c:v>283.03611699993701</c:v>
                </c:pt>
                <c:pt idx="85257">
                  <c:v>283.03623200008502</c:v>
                </c:pt>
                <c:pt idx="85258">
                  <c:v>283.037418999811</c:v>
                </c:pt>
                <c:pt idx="85259">
                  <c:v>283.03827399986397</c:v>
                </c:pt>
                <c:pt idx="85260">
                  <c:v>283.04187699995902</c:v>
                </c:pt>
                <c:pt idx="85261">
                  <c:v>283.059299999877</c:v>
                </c:pt>
                <c:pt idx="85262">
                  <c:v>283.06913799997301</c:v>
                </c:pt>
                <c:pt idx="85263">
                  <c:v>283.06955200014198</c:v>
                </c:pt>
                <c:pt idx="85264">
                  <c:v>283.0702870001</c:v>
                </c:pt>
                <c:pt idx="85265">
                  <c:v>283.07088300016397</c:v>
                </c:pt>
                <c:pt idx="85266">
                  <c:v>283.075160999942</c:v>
                </c:pt>
                <c:pt idx="85267">
                  <c:v>283.09752499990202</c:v>
                </c:pt>
                <c:pt idx="85268">
                  <c:v>283.09793000016703</c:v>
                </c:pt>
                <c:pt idx="85269">
                  <c:v>283.09867100006096</c:v>
                </c:pt>
                <c:pt idx="85270">
                  <c:v>283.09917800015597</c:v>
                </c:pt>
                <c:pt idx="85271">
                  <c:v>283.10043999999795</c:v>
                </c:pt>
                <c:pt idx="85272">
                  <c:v>283.10111200016701</c:v>
                </c:pt>
                <c:pt idx="85273">
                  <c:v>283.10227300016703</c:v>
                </c:pt>
                <c:pt idx="85274">
                  <c:v>283.103159999882</c:v>
                </c:pt>
                <c:pt idx="85275">
                  <c:v>283.10662600006196</c:v>
                </c:pt>
                <c:pt idx="85276">
                  <c:v>283.10771599990397</c:v>
                </c:pt>
                <c:pt idx="85277">
                  <c:v>283.12551599992696</c:v>
                </c:pt>
                <c:pt idx="85278">
                  <c:v>283.12614700007498</c:v>
                </c:pt>
                <c:pt idx="85279">
                  <c:v>283.12744999993799</c:v>
                </c:pt>
                <c:pt idx="85280">
                  <c:v>283.12844199990599</c:v>
                </c:pt>
                <c:pt idx="85281">
                  <c:v>283.13251000008603</c:v>
                </c:pt>
                <c:pt idx="85282">
                  <c:v>283.14666699998202</c:v>
                </c:pt>
                <c:pt idx="85283">
                  <c:v>283.14732199987697</c:v>
                </c:pt>
                <c:pt idx="85284">
                  <c:v>283.14855899998201</c:v>
                </c:pt>
                <c:pt idx="85285">
                  <c:v>283.14944600015201</c:v>
                </c:pt>
                <c:pt idx="85286">
                  <c:v>283.14948500019403</c:v>
                </c:pt>
                <c:pt idx="85287">
                  <c:v>283.15463999979301</c:v>
                </c:pt>
                <c:pt idx="85288">
                  <c:v>283.16259099983603</c:v>
                </c:pt>
                <c:pt idx="85289">
                  <c:v>283.16328900018499</c:v>
                </c:pt>
                <c:pt idx="85290">
                  <c:v>283.163692000016</c:v>
                </c:pt>
                <c:pt idx="85291">
                  <c:v>283.16446500002701</c:v>
                </c:pt>
                <c:pt idx="85292">
                  <c:v>283.16504800022801</c:v>
                </c:pt>
                <c:pt idx="85293">
                  <c:v>283.18223399992297</c:v>
                </c:pt>
                <c:pt idx="85294">
                  <c:v>283.18285400018698</c:v>
                </c:pt>
                <c:pt idx="85295">
                  <c:v>283.18315300020896</c:v>
                </c:pt>
                <c:pt idx="85296">
                  <c:v>283.183881999775</c:v>
                </c:pt>
                <c:pt idx="85297">
                  <c:v>283.18396900021901</c:v>
                </c:pt>
                <c:pt idx="85298">
                  <c:v>283.18424999997598</c:v>
                </c:pt>
                <c:pt idx="85299">
                  <c:v>283.18483400016703</c:v>
                </c:pt>
                <c:pt idx="85300">
                  <c:v>283.18509000018798</c:v>
                </c:pt>
                <c:pt idx="85301">
                  <c:v>283.18644199998698</c:v>
                </c:pt>
                <c:pt idx="85302">
                  <c:v>283.21224199999</c:v>
                </c:pt>
                <c:pt idx="85303">
                  <c:v>283.23223000006601</c:v>
                </c:pt>
                <c:pt idx="85304">
                  <c:v>283.240403000036</c:v>
                </c:pt>
                <c:pt idx="85305">
                  <c:v>283.25191100020601</c:v>
                </c:pt>
                <c:pt idx="85306">
                  <c:v>283.28910500022101</c:v>
                </c:pt>
                <c:pt idx="85307">
                  <c:v>283.30144199980998</c:v>
                </c:pt>
                <c:pt idx="85308">
                  <c:v>283.30208499983195</c:v>
                </c:pt>
                <c:pt idx="85309">
                  <c:v>283.30328799984198</c:v>
                </c:pt>
                <c:pt idx="85310">
                  <c:v>283.30426100001199</c:v>
                </c:pt>
                <c:pt idx="85311">
                  <c:v>283.315002000108</c:v>
                </c:pt>
                <c:pt idx="85312">
                  <c:v>283.31563800020302</c:v>
                </c:pt>
                <c:pt idx="85313">
                  <c:v>283.31688099979101</c:v>
                </c:pt>
                <c:pt idx="85314">
                  <c:v>283.31779800009798</c:v>
                </c:pt>
                <c:pt idx="85315">
                  <c:v>283.33097599988798</c:v>
                </c:pt>
                <c:pt idx="85316">
                  <c:v>283.33170399992002</c:v>
                </c:pt>
                <c:pt idx="85317">
                  <c:v>283.33193400021599</c:v>
                </c:pt>
                <c:pt idx="85318">
                  <c:v>283.33253399978202</c:v>
                </c:pt>
                <c:pt idx="85319">
                  <c:v>283.33311999995203</c:v>
                </c:pt>
                <c:pt idx="85320">
                  <c:v>283.33376000000499</c:v>
                </c:pt>
                <c:pt idx="85321">
                  <c:v>283.334155999909</c:v>
                </c:pt>
                <c:pt idx="85322">
                  <c:v>283.33470600000499</c:v>
                </c:pt>
                <c:pt idx="85323">
                  <c:v>283.34723799980497</c:v>
                </c:pt>
                <c:pt idx="85324">
                  <c:v>283.34789200016496</c:v>
                </c:pt>
                <c:pt idx="85325">
                  <c:v>283.34920299994303</c:v>
                </c:pt>
                <c:pt idx="85326">
                  <c:v>283.35007299983698</c:v>
                </c:pt>
                <c:pt idx="85327">
                  <c:v>283.38086900021102</c:v>
                </c:pt>
                <c:pt idx="85328">
                  <c:v>283.38193599984095</c:v>
                </c:pt>
                <c:pt idx="85329">
                  <c:v>283.39462099984303</c:v>
                </c:pt>
                <c:pt idx="85330">
                  <c:v>283.39545800008602</c:v>
                </c:pt>
                <c:pt idx="85331">
                  <c:v>283.39667899990599</c:v>
                </c:pt>
                <c:pt idx="85332">
                  <c:v>283.39796899990603</c:v>
                </c:pt>
                <c:pt idx="85333">
                  <c:v>283.39895999988505</c:v>
                </c:pt>
                <c:pt idx="85334">
                  <c:v>283.39912299998099</c:v>
                </c:pt>
                <c:pt idx="85335">
                  <c:v>283.39947899985401</c:v>
                </c:pt>
                <c:pt idx="85336">
                  <c:v>283.39980700002303</c:v>
                </c:pt>
                <c:pt idx="85337">
                  <c:v>283.40041299998097</c:v>
                </c:pt>
                <c:pt idx="85338">
                  <c:v>283.40106699988598</c:v>
                </c:pt>
                <c:pt idx="85339">
                  <c:v>283.401157999833</c:v>
                </c:pt>
                <c:pt idx="85340">
                  <c:v>283.40215800017103</c:v>
                </c:pt>
                <c:pt idx="85341">
                  <c:v>283.40254200020303</c:v>
                </c:pt>
                <c:pt idx="85342">
                  <c:v>283.40324700002299</c:v>
                </c:pt>
                <c:pt idx="85343">
                  <c:v>283.40437799988598</c:v>
                </c:pt>
                <c:pt idx="85344">
                  <c:v>283.404995000182</c:v>
                </c:pt>
                <c:pt idx="85345">
                  <c:v>283.40569400006598</c:v>
                </c:pt>
                <c:pt idx="85346">
                  <c:v>283.41610600000399</c:v>
                </c:pt>
                <c:pt idx="85347">
                  <c:v>283.41667199993003</c:v>
                </c:pt>
                <c:pt idx="85348">
                  <c:v>283.41784199983499</c:v>
                </c:pt>
                <c:pt idx="85349">
                  <c:v>283.41863500008901</c:v>
                </c:pt>
                <c:pt idx="85350">
                  <c:v>283.423476999814</c:v>
                </c:pt>
                <c:pt idx="85351">
                  <c:v>283.42418000010997</c:v>
                </c:pt>
                <c:pt idx="85352">
                  <c:v>283.42543500002597</c:v>
                </c:pt>
                <c:pt idx="85353">
                  <c:v>283.42632400017396</c:v>
                </c:pt>
                <c:pt idx="85354">
                  <c:v>283.42924500020598</c:v>
                </c:pt>
                <c:pt idx="85355">
                  <c:v>283.44826700003898</c:v>
                </c:pt>
                <c:pt idx="85356">
                  <c:v>283.44895100008199</c:v>
                </c:pt>
                <c:pt idx="85357">
                  <c:v>283.45017499987</c:v>
                </c:pt>
                <c:pt idx="85358">
                  <c:v>283.45116699983902</c:v>
                </c:pt>
                <c:pt idx="85359">
                  <c:v>283.45317200000801</c:v>
                </c:pt>
                <c:pt idx="85360">
                  <c:v>283.470320000105</c:v>
                </c:pt>
                <c:pt idx="85361">
                  <c:v>283.47402899998997</c:v>
                </c:pt>
                <c:pt idx="85362">
                  <c:v>283.47762600014903</c:v>
                </c:pt>
                <c:pt idx="85363">
                  <c:v>283.50788499983503</c:v>
                </c:pt>
                <c:pt idx="85364">
                  <c:v>283.50835199989803</c:v>
                </c:pt>
                <c:pt idx="85365">
                  <c:v>283.509169999888</c:v>
                </c:pt>
                <c:pt idx="85366">
                  <c:v>283.510132000174</c:v>
                </c:pt>
                <c:pt idx="85367">
                  <c:v>283.51169000006803</c:v>
                </c:pt>
                <c:pt idx="85368">
                  <c:v>283.54223799988102</c:v>
                </c:pt>
                <c:pt idx="85369">
                  <c:v>283.543071000167</c:v>
                </c:pt>
                <c:pt idx="85370">
                  <c:v>283.54364100005103</c:v>
                </c:pt>
                <c:pt idx="85371">
                  <c:v>283.54475200012502</c:v>
                </c:pt>
                <c:pt idx="85372">
                  <c:v>283.545552999839</c:v>
                </c:pt>
                <c:pt idx="85373">
                  <c:v>283.55045199987205</c:v>
                </c:pt>
                <c:pt idx="85374">
                  <c:v>283.56757399978898</c:v>
                </c:pt>
                <c:pt idx="85375">
                  <c:v>283.568359000128</c:v>
                </c:pt>
                <c:pt idx="85376">
                  <c:v>283.56955099980001</c:v>
                </c:pt>
                <c:pt idx="85377">
                  <c:v>283.57041800018101</c:v>
                </c:pt>
                <c:pt idx="85378">
                  <c:v>283.57772199979001</c:v>
                </c:pt>
                <c:pt idx="85379">
                  <c:v>283.582880999802</c:v>
                </c:pt>
                <c:pt idx="85380">
                  <c:v>283.59404499997197</c:v>
                </c:pt>
                <c:pt idx="85381">
                  <c:v>283.59780800019502</c:v>
                </c:pt>
                <c:pt idx="85382">
                  <c:v>283.59847499996198</c:v>
                </c:pt>
                <c:pt idx="85383">
                  <c:v>283.59973099986701</c:v>
                </c:pt>
                <c:pt idx="85384">
                  <c:v>283.600574000047</c:v>
                </c:pt>
                <c:pt idx="85385">
                  <c:v>283.61457299979503</c:v>
                </c:pt>
                <c:pt idx="85386">
                  <c:v>283.61521399983695</c:v>
                </c:pt>
                <c:pt idx="85387">
                  <c:v>283.61634500015498</c:v>
                </c:pt>
                <c:pt idx="85388">
                  <c:v>283.61709699993298</c:v>
                </c:pt>
                <c:pt idx="85389">
                  <c:v>283.62639299984903</c:v>
                </c:pt>
                <c:pt idx="85390">
                  <c:v>283.62703699985997</c:v>
                </c:pt>
                <c:pt idx="85391">
                  <c:v>283.628307000071</c:v>
                </c:pt>
                <c:pt idx="85392">
                  <c:v>283.62916700007099</c:v>
                </c:pt>
                <c:pt idx="85393">
                  <c:v>283.63517500019901</c:v>
                </c:pt>
                <c:pt idx="85394">
                  <c:v>283.66448499991697</c:v>
                </c:pt>
                <c:pt idx="85395">
                  <c:v>283.66512299999101</c:v>
                </c:pt>
                <c:pt idx="85396">
                  <c:v>283.66648300015999</c:v>
                </c:pt>
                <c:pt idx="85397">
                  <c:v>283.667358999991</c:v>
                </c:pt>
                <c:pt idx="85398">
                  <c:v>283.67354800002403</c:v>
                </c:pt>
                <c:pt idx="85399">
                  <c:v>283.67816599984502</c:v>
                </c:pt>
                <c:pt idx="85400">
                  <c:v>283.67886600017295</c:v>
                </c:pt>
                <c:pt idx="85401">
                  <c:v>283.680173999982</c:v>
                </c:pt>
                <c:pt idx="85402">
                  <c:v>283.68112099997199</c:v>
                </c:pt>
                <c:pt idx="85403">
                  <c:v>283.694314000058</c:v>
                </c:pt>
                <c:pt idx="85404">
                  <c:v>283.70651700015497</c:v>
                </c:pt>
                <c:pt idx="85405">
                  <c:v>283.70777100008098</c:v>
                </c:pt>
                <c:pt idx="85406">
                  <c:v>283.70848099984801</c:v>
                </c:pt>
                <c:pt idx="85407">
                  <c:v>283.70975799998598</c:v>
                </c:pt>
                <c:pt idx="85408">
                  <c:v>283.71126100000697</c:v>
                </c:pt>
                <c:pt idx="85409">
                  <c:v>283.71239999978502</c:v>
                </c:pt>
                <c:pt idx="85410">
                  <c:v>283.71304399979596</c:v>
                </c:pt>
                <c:pt idx="85411">
                  <c:v>283.714243999838</c:v>
                </c:pt>
                <c:pt idx="85412">
                  <c:v>283.71504000006098</c:v>
                </c:pt>
                <c:pt idx="85413">
                  <c:v>283.71660899983902</c:v>
                </c:pt>
                <c:pt idx="85414">
                  <c:v>283.71700600018801</c:v>
                </c:pt>
                <c:pt idx="85415">
                  <c:v>283.71774800007097</c:v>
                </c:pt>
                <c:pt idx="85416">
                  <c:v>283.71828299987101</c:v>
                </c:pt>
                <c:pt idx="85417">
                  <c:v>283.72086899980701</c:v>
                </c:pt>
                <c:pt idx="85418">
                  <c:v>283.72159099990301</c:v>
                </c:pt>
                <c:pt idx="85419">
                  <c:v>283.72239200007198</c:v>
                </c:pt>
                <c:pt idx="85420">
                  <c:v>283.722836999913</c:v>
                </c:pt>
                <c:pt idx="85421">
                  <c:v>283.72290700008301</c:v>
                </c:pt>
                <c:pt idx="85422">
                  <c:v>283.72374399987103</c:v>
                </c:pt>
                <c:pt idx="85423">
                  <c:v>283.723869999903</c:v>
                </c:pt>
                <c:pt idx="85424">
                  <c:v>283.72446299999797</c:v>
                </c:pt>
                <c:pt idx="85425">
                  <c:v>283.724580000125</c:v>
                </c:pt>
                <c:pt idx="85426">
                  <c:v>283.73656900021098</c:v>
                </c:pt>
                <c:pt idx="85427">
                  <c:v>283.73722100013697</c:v>
                </c:pt>
                <c:pt idx="85428">
                  <c:v>283.73744500004204</c:v>
                </c:pt>
                <c:pt idx="85429">
                  <c:v>283.73784499990501</c:v>
                </c:pt>
                <c:pt idx="85430">
                  <c:v>283.73856699999999</c:v>
                </c:pt>
                <c:pt idx="85431">
                  <c:v>283.73859700013696</c:v>
                </c:pt>
                <c:pt idx="85432">
                  <c:v>283.73899200005297</c:v>
                </c:pt>
                <c:pt idx="85433">
                  <c:v>283.73943599990497</c:v>
                </c:pt>
                <c:pt idx="85434">
                  <c:v>283.76510399993998</c:v>
                </c:pt>
                <c:pt idx="85435">
                  <c:v>283.772216000215</c:v>
                </c:pt>
                <c:pt idx="85436">
                  <c:v>283.7786770001</c:v>
                </c:pt>
                <c:pt idx="85437">
                  <c:v>283.77933299998404</c:v>
                </c:pt>
                <c:pt idx="85438">
                  <c:v>283.78074800002599</c:v>
                </c:pt>
                <c:pt idx="85439">
                  <c:v>283.78157599990999</c:v>
                </c:pt>
                <c:pt idx="85440">
                  <c:v>283.78485700022696</c:v>
                </c:pt>
                <c:pt idx="85441">
                  <c:v>283.78994500007997</c:v>
                </c:pt>
                <c:pt idx="85442">
                  <c:v>283.79036800015405</c:v>
                </c:pt>
                <c:pt idx="85443">
                  <c:v>283.79108699982601</c:v>
                </c:pt>
                <c:pt idx="85444">
                  <c:v>283.79164799980498</c:v>
                </c:pt>
                <c:pt idx="85445">
                  <c:v>283.79213800008</c:v>
                </c:pt>
                <c:pt idx="85446">
                  <c:v>283.80022500004901</c:v>
                </c:pt>
                <c:pt idx="85447">
                  <c:v>283.80060500012399</c:v>
                </c:pt>
                <c:pt idx="85448">
                  <c:v>283.80128800017701</c:v>
                </c:pt>
                <c:pt idx="85449">
                  <c:v>283.80177600001798</c:v>
                </c:pt>
                <c:pt idx="85450">
                  <c:v>283.80486200012399</c:v>
                </c:pt>
                <c:pt idx="85451">
                  <c:v>283.82112600002</c:v>
                </c:pt>
                <c:pt idx="85452">
                  <c:v>283.82868600010596</c:v>
                </c:pt>
                <c:pt idx="85453">
                  <c:v>283.84473999994896</c:v>
                </c:pt>
                <c:pt idx="85454">
                  <c:v>283.84544299979001</c:v>
                </c:pt>
                <c:pt idx="85455">
                  <c:v>283.84675200004398</c:v>
                </c:pt>
                <c:pt idx="85456">
                  <c:v>283.84761400002299</c:v>
                </c:pt>
                <c:pt idx="85457">
                  <c:v>283.85373199989698</c:v>
                </c:pt>
                <c:pt idx="85458">
                  <c:v>283.85432899994998</c:v>
                </c:pt>
                <c:pt idx="85459">
                  <c:v>283.85463299991898</c:v>
                </c:pt>
                <c:pt idx="85460">
                  <c:v>283.855641000172</c:v>
                </c:pt>
                <c:pt idx="85461">
                  <c:v>283.85640599981303</c:v>
                </c:pt>
                <c:pt idx="85462">
                  <c:v>283.86511200005697</c:v>
                </c:pt>
                <c:pt idx="85463">
                  <c:v>283.865746000174</c:v>
                </c:pt>
                <c:pt idx="85464">
                  <c:v>283.867127000121</c:v>
                </c:pt>
                <c:pt idx="85465">
                  <c:v>283.86741399981395</c:v>
                </c:pt>
                <c:pt idx="85466">
                  <c:v>283.86800799989902</c:v>
                </c:pt>
                <c:pt idx="85467">
                  <c:v>283.86805099989903</c:v>
                </c:pt>
                <c:pt idx="85468">
                  <c:v>283.89028999981701</c:v>
                </c:pt>
                <c:pt idx="85469">
                  <c:v>283.89108200008098</c:v>
                </c:pt>
                <c:pt idx="85470">
                  <c:v>283.89242399998597</c:v>
                </c:pt>
                <c:pt idx="85471">
                  <c:v>283.893344999796</c:v>
                </c:pt>
                <c:pt idx="85472">
                  <c:v>283.89501699984902</c:v>
                </c:pt>
                <c:pt idx="85473">
                  <c:v>283.89963000017798</c:v>
                </c:pt>
                <c:pt idx="85474">
                  <c:v>283.92103699979901</c:v>
                </c:pt>
                <c:pt idx="85475">
                  <c:v>283.92685100015996</c:v>
                </c:pt>
                <c:pt idx="85476">
                  <c:v>283.92738799993799</c:v>
                </c:pt>
                <c:pt idx="85477">
                  <c:v>283.92826299977901</c:v>
                </c:pt>
                <c:pt idx="85478">
                  <c:v>283.928968000054</c:v>
                </c:pt>
                <c:pt idx="85479">
                  <c:v>283.95395600000398</c:v>
                </c:pt>
                <c:pt idx="85480">
                  <c:v>283.95432900015197</c:v>
                </c:pt>
                <c:pt idx="85481">
                  <c:v>283.95491199989902</c:v>
                </c:pt>
                <c:pt idx="85482">
                  <c:v>283.95529899989901</c:v>
                </c:pt>
                <c:pt idx="85483">
                  <c:v>283.96145299984698</c:v>
                </c:pt>
                <c:pt idx="85484">
                  <c:v>283.97604400015496</c:v>
                </c:pt>
                <c:pt idx="85485">
                  <c:v>283.97759400013399</c:v>
                </c:pt>
                <c:pt idx="85486">
                  <c:v>283.978294000007</c:v>
                </c:pt>
                <c:pt idx="85487">
                  <c:v>283.97941200000696</c:v>
                </c:pt>
                <c:pt idx="85488">
                  <c:v>283.98014499998601</c:v>
                </c:pt>
                <c:pt idx="85489">
                  <c:v>283.99380600012501</c:v>
                </c:pt>
                <c:pt idx="85490">
                  <c:v>283.99447399988196</c:v>
                </c:pt>
                <c:pt idx="85491">
                  <c:v>283.99562899994601</c:v>
                </c:pt>
                <c:pt idx="85492">
                  <c:v>283.99646500019998</c:v>
                </c:pt>
                <c:pt idx="85493">
                  <c:v>284.00529999998895</c:v>
                </c:pt>
                <c:pt idx="85494">
                  <c:v>284.03281700002401</c:v>
                </c:pt>
                <c:pt idx="85495">
                  <c:v>284.03312999989703</c:v>
                </c:pt>
                <c:pt idx="85496">
                  <c:v>284.033734999866</c:v>
                </c:pt>
                <c:pt idx="85497">
                  <c:v>284.03493399991902</c:v>
                </c:pt>
                <c:pt idx="85498">
                  <c:v>284.035567000046</c:v>
                </c:pt>
                <c:pt idx="85499">
                  <c:v>284.03576700020403</c:v>
                </c:pt>
                <c:pt idx="85500">
                  <c:v>284.03625300006701</c:v>
                </c:pt>
                <c:pt idx="85501">
                  <c:v>284.03758700005699</c:v>
                </c:pt>
                <c:pt idx="85502">
                  <c:v>284.03850199993002</c:v>
                </c:pt>
                <c:pt idx="85503">
                  <c:v>284.04296000007804</c:v>
                </c:pt>
                <c:pt idx="85504">
                  <c:v>284.043686000131</c:v>
                </c:pt>
                <c:pt idx="85505">
                  <c:v>284.04497000019501</c:v>
                </c:pt>
                <c:pt idx="85506">
                  <c:v>284.04582499979301</c:v>
                </c:pt>
                <c:pt idx="85507">
                  <c:v>284.05285000008001</c:v>
                </c:pt>
                <c:pt idx="85508">
                  <c:v>284.05352400022798</c:v>
                </c:pt>
                <c:pt idx="85509">
                  <c:v>284.05497799985801</c:v>
                </c:pt>
                <c:pt idx="85510">
                  <c:v>284.05498499978398</c:v>
                </c:pt>
                <c:pt idx="85511">
                  <c:v>284.05549899980497</c:v>
                </c:pt>
                <c:pt idx="85512">
                  <c:v>284.05604099998499</c:v>
                </c:pt>
                <c:pt idx="85513">
                  <c:v>284.05633800002698</c:v>
                </c:pt>
                <c:pt idx="85514">
                  <c:v>284.05693700005901</c:v>
                </c:pt>
                <c:pt idx="85515">
                  <c:v>284.06405799978501</c:v>
                </c:pt>
                <c:pt idx="85516">
                  <c:v>284.069358000124</c:v>
                </c:pt>
                <c:pt idx="85517">
                  <c:v>284.09017900003101</c:v>
                </c:pt>
                <c:pt idx="85518">
                  <c:v>284.09386600014801</c:v>
                </c:pt>
                <c:pt idx="85519">
                  <c:v>284.09418699993597</c:v>
                </c:pt>
                <c:pt idx="85520">
                  <c:v>284.09459800013695</c:v>
                </c:pt>
                <c:pt idx="85521">
                  <c:v>284.09472800012702</c:v>
                </c:pt>
                <c:pt idx="85522">
                  <c:v>284.09512899997901</c:v>
                </c:pt>
                <c:pt idx="85523">
                  <c:v>284.09521999992597</c:v>
                </c:pt>
                <c:pt idx="85524">
                  <c:v>284.09615200007403</c:v>
                </c:pt>
                <c:pt idx="85525">
                  <c:v>284.09680100003203</c:v>
                </c:pt>
                <c:pt idx="85526">
                  <c:v>284.10177500018102</c:v>
                </c:pt>
                <c:pt idx="85527">
                  <c:v>284.10185299980998</c:v>
                </c:pt>
                <c:pt idx="85528">
                  <c:v>284.10225900006401</c:v>
                </c:pt>
                <c:pt idx="85529">
                  <c:v>284.10245799977901</c:v>
                </c:pt>
                <c:pt idx="85530">
                  <c:v>284.10307100011698</c:v>
                </c:pt>
                <c:pt idx="85531">
                  <c:v>284.10344800022295</c:v>
                </c:pt>
                <c:pt idx="85532">
                  <c:v>284.10359600002198</c:v>
                </c:pt>
                <c:pt idx="85533">
                  <c:v>284.104114000001</c:v>
                </c:pt>
                <c:pt idx="85534">
                  <c:v>284.11735100007701</c:v>
                </c:pt>
                <c:pt idx="85535">
                  <c:v>284.11807500015095</c:v>
                </c:pt>
                <c:pt idx="85536">
                  <c:v>284.119250999992</c:v>
                </c:pt>
                <c:pt idx="85537">
                  <c:v>284.11944700019302</c:v>
                </c:pt>
                <c:pt idx="85538">
                  <c:v>284.11987900017203</c:v>
                </c:pt>
                <c:pt idx="85539">
                  <c:v>284.12050299993996</c:v>
                </c:pt>
                <c:pt idx="85540">
                  <c:v>284.12061400012999</c:v>
                </c:pt>
                <c:pt idx="85541">
                  <c:v>284.12096300007698</c:v>
                </c:pt>
                <c:pt idx="85542">
                  <c:v>284.12123999987602</c:v>
                </c:pt>
                <c:pt idx="85543">
                  <c:v>284.12131999994</c:v>
                </c:pt>
                <c:pt idx="85544">
                  <c:v>284.12194500015096</c:v>
                </c:pt>
                <c:pt idx="85545">
                  <c:v>284.12239599992898</c:v>
                </c:pt>
                <c:pt idx="85546">
                  <c:v>284.12242600006698</c:v>
                </c:pt>
                <c:pt idx="85547">
                  <c:v>284.12324800001403</c:v>
                </c:pt>
                <c:pt idx="85548">
                  <c:v>284.13884100018504</c:v>
                </c:pt>
                <c:pt idx="85549">
                  <c:v>284.14229700001596</c:v>
                </c:pt>
                <c:pt idx="85550">
                  <c:v>284.14306700005903</c:v>
                </c:pt>
                <c:pt idx="85551">
                  <c:v>284.14342799987901</c:v>
                </c:pt>
                <c:pt idx="85552">
                  <c:v>284.14401999998501</c:v>
                </c:pt>
                <c:pt idx="85553">
                  <c:v>284.14444000009001</c:v>
                </c:pt>
                <c:pt idx="85554">
                  <c:v>284.156534999965</c:v>
                </c:pt>
                <c:pt idx="85555">
                  <c:v>284.165066999776</c:v>
                </c:pt>
                <c:pt idx="85556">
                  <c:v>284.16854899978699</c:v>
                </c:pt>
                <c:pt idx="85557">
                  <c:v>284.168761999808</c:v>
                </c:pt>
                <c:pt idx="85558">
                  <c:v>284.169528999882</c:v>
                </c:pt>
                <c:pt idx="85559">
                  <c:v>284.170815999914</c:v>
                </c:pt>
                <c:pt idx="85560">
                  <c:v>284.171088000221</c:v>
                </c:pt>
                <c:pt idx="85561">
                  <c:v>284.171696000157</c:v>
                </c:pt>
                <c:pt idx="85562">
                  <c:v>284.18905899980001</c:v>
                </c:pt>
                <c:pt idx="85563">
                  <c:v>284.19149000001198</c:v>
                </c:pt>
                <c:pt idx="85564">
                  <c:v>284.19615299981098</c:v>
                </c:pt>
                <c:pt idx="85565">
                  <c:v>284.19669599997997</c:v>
                </c:pt>
                <c:pt idx="85566">
                  <c:v>284.19757299980097</c:v>
                </c:pt>
                <c:pt idx="85567">
                  <c:v>284.19827400011803</c:v>
                </c:pt>
                <c:pt idx="85568">
                  <c:v>284.200979000161</c:v>
                </c:pt>
                <c:pt idx="85569">
                  <c:v>284.20171200013999</c:v>
                </c:pt>
                <c:pt idx="85570">
                  <c:v>284.203041000182</c:v>
                </c:pt>
                <c:pt idx="85571">
                  <c:v>284.20394000022401</c:v>
                </c:pt>
                <c:pt idx="85572">
                  <c:v>284.211889999824</c:v>
                </c:pt>
                <c:pt idx="85573">
                  <c:v>284.21331900017299</c:v>
                </c:pt>
                <c:pt idx="85574">
                  <c:v>284.22312900010996</c:v>
                </c:pt>
                <c:pt idx="85575">
                  <c:v>284.22352999996195</c:v>
                </c:pt>
                <c:pt idx="85576">
                  <c:v>284.22437100016396</c:v>
                </c:pt>
                <c:pt idx="85577">
                  <c:v>284.224906999952</c:v>
                </c:pt>
                <c:pt idx="85578">
                  <c:v>284.24159799988001</c:v>
                </c:pt>
                <c:pt idx="85579">
                  <c:v>284.24218700001802</c:v>
                </c:pt>
                <c:pt idx="85580">
                  <c:v>284.24342600010198</c:v>
                </c:pt>
                <c:pt idx="85581">
                  <c:v>284.244401999785</c:v>
                </c:pt>
                <c:pt idx="85582">
                  <c:v>284.258754999882</c:v>
                </c:pt>
                <c:pt idx="85583">
                  <c:v>284.25934799997697</c:v>
                </c:pt>
                <c:pt idx="85584">
                  <c:v>284.26048900018901</c:v>
                </c:pt>
                <c:pt idx="85585">
                  <c:v>284.26165800010403</c:v>
                </c:pt>
                <c:pt idx="85586">
                  <c:v>284.26256200009402</c:v>
                </c:pt>
                <c:pt idx="85587">
                  <c:v>284.26335399990398</c:v>
                </c:pt>
                <c:pt idx="85588">
                  <c:v>284.273235</c:v>
                </c:pt>
                <c:pt idx="85589">
                  <c:v>284.27360900013798</c:v>
                </c:pt>
                <c:pt idx="85590">
                  <c:v>284.27388099999001</c:v>
                </c:pt>
                <c:pt idx="85591">
                  <c:v>284.27514799977797</c:v>
                </c:pt>
                <c:pt idx="85592">
                  <c:v>284.27600499980997</c:v>
                </c:pt>
                <c:pt idx="85593">
                  <c:v>284.28021999980001</c:v>
                </c:pt>
                <c:pt idx="85594">
                  <c:v>284.280882000075</c:v>
                </c:pt>
                <c:pt idx="85595">
                  <c:v>284.28220700015999</c:v>
                </c:pt>
                <c:pt idx="85596">
                  <c:v>284.28316100007498</c:v>
                </c:pt>
                <c:pt idx="85597">
                  <c:v>284.28957100004396</c:v>
                </c:pt>
                <c:pt idx="85598">
                  <c:v>284.29693299995</c:v>
                </c:pt>
                <c:pt idx="85599">
                  <c:v>284.29830699997098</c:v>
                </c:pt>
                <c:pt idx="85600">
                  <c:v>284.29896699981305</c:v>
                </c:pt>
                <c:pt idx="85601">
                  <c:v>284.30028499997201</c:v>
                </c:pt>
                <c:pt idx="85602">
                  <c:v>284.30095500016199</c:v>
                </c:pt>
                <c:pt idx="85603">
                  <c:v>284.30118400001402</c:v>
                </c:pt>
                <c:pt idx="85604">
                  <c:v>284.30159199979198</c:v>
                </c:pt>
                <c:pt idx="85605">
                  <c:v>284.302688000025</c:v>
                </c:pt>
                <c:pt idx="85606">
                  <c:v>284.30352799978203</c:v>
                </c:pt>
                <c:pt idx="85607">
                  <c:v>284.30790299989803</c:v>
                </c:pt>
                <c:pt idx="85608">
                  <c:v>284.30859599984598</c:v>
                </c:pt>
                <c:pt idx="85609">
                  <c:v>284.30862300001502</c:v>
                </c:pt>
                <c:pt idx="85610">
                  <c:v>284.309069999835</c:v>
                </c:pt>
                <c:pt idx="85611">
                  <c:v>284.30988899981395</c:v>
                </c:pt>
                <c:pt idx="85612">
                  <c:v>284.309899000163</c:v>
                </c:pt>
                <c:pt idx="85613">
                  <c:v>284.31050800008899</c:v>
                </c:pt>
                <c:pt idx="85614">
                  <c:v>284.31079800020598</c:v>
                </c:pt>
                <c:pt idx="85615">
                  <c:v>284.32282099993199</c:v>
                </c:pt>
                <c:pt idx="85616">
                  <c:v>284.33512399988103</c:v>
                </c:pt>
                <c:pt idx="85617">
                  <c:v>284.357146999809</c:v>
                </c:pt>
                <c:pt idx="85618">
                  <c:v>284.36016600016899</c:v>
                </c:pt>
                <c:pt idx="85619">
                  <c:v>284.36080900019005</c:v>
                </c:pt>
                <c:pt idx="85620">
                  <c:v>284.36199799989402</c:v>
                </c:pt>
                <c:pt idx="85621">
                  <c:v>284.36278199978898</c:v>
                </c:pt>
                <c:pt idx="85622">
                  <c:v>284.36360200021204</c:v>
                </c:pt>
                <c:pt idx="85623">
                  <c:v>284.36413899998996</c:v>
                </c:pt>
                <c:pt idx="85624">
                  <c:v>284.36511300014899</c:v>
                </c:pt>
                <c:pt idx="85625">
                  <c:v>284.36590000001104</c:v>
                </c:pt>
                <c:pt idx="85626">
                  <c:v>284.36661700015901</c:v>
                </c:pt>
                <c:pt idx="85627">
                  <c:v>284.36801099996899</c:v>
                </c:pt>
                <c:pt idx="85628">
                  <c:v>284.36849999980001</c:v>
                </c:pt>
                <c:pt idx="85629">
                  <c:v>284.36856899997997</c:v>
                </c:pt>
                <c:pt idx="85630">
                  <c:v>284.36972500003304</c:v>
                </c:pt>
                <c:pt idx="85631">
                  <c:v>284.37052199979001</c:v>
                </c:pt>
                <c:pt idx="85632">
                  <c:v>284.37679299986399</c:v>
                </c:pt>
                <c:pt idx="85633">
                  <c:v>284.37940300000201</c:v>
                </c:pt>
                <c:pt idx="85634">
                  <c:v>284.38110099978002</c:v>
                </c:pt>
                <c:pt idx="85635">
                  <c:v>284.38158000017199</c:v>
                </c:pt>
                <c:pt idx="85636">
                  <c:v>284.382361000098</c:v>
                </c:pt>
                <c:pt idx="85637">
                  <c:v>284.38311899981198</c:v>
                </c:pt>
                <c:pt idx="85638">
                  <c:v>284.40240600002596</c:v>
                </c:pt>
                <c:pt idx="85639">
                  <c:v>284.40298900022697</c:v>
                </c:pt>
                <c:pt idx="85640">
                  <c:v>284.40417299998404</c:v>
                </c:pt>
                <c:pt idx="85641">
                  <c:v>284.40502500006903</c:v>
                </c:pt>
                <c:pt idx="85642">
                  <c:v>284.42073799988003</c:v>
                </c:pt>
                <c:pt idx="85643">
                  <c:v>284.421564999775</c:v>
                </c:pt>
                <c:pt idx="85644">
                  <c:v>284.42898699995499</c:v>
                </c:pt>
                <c:pt idx="85645">
                  <c:v>284.42951999977498</c:v>
                </c:pt>
                <c:pt idx="85646">
                  <c:v>284.43059399978603</c:v>
                </c:pt>
                <c:pt idx="85647">
                  <c:v>284.43134400003999</c:v>
                </c:pt>
                <c:pt idx="85648">
                  <c:v>284.44609600001002</c:v>
                </c:pt>
                <c:pt idx="85649">
                  <c:v>284.449919000053</c:v>
                </c:pt>
                <c:pt idx="85650">
                  <c:v>284.45870299992697</c:v>
                </c:pt>
                <c:pt idx="85651">
                  <c:v>284.46959800021398</c:v>
                </c:pt>
                <c:pt idx="85652">
                  <c:v>284.47025300010802</c:v>
                </c:pt>
                <c:pt idx="85653">
                  <c:v>284.47152699982297</c:v>
                </c:pt>
                <c:pt idx="85654">
                  <c:v>284.47232999997095</c:v>
                </c:pt>
                <c:pt idx="85655">
                  <c:v>284.47707399982295</c:v>
                </c:pt>
                <c:pt idx="85656">
                  <c:v>284.47783999990799</c:v>
                </c:pt>
                <c:pt idx="85657">
                  <c:v>284.47917899984503</c:v>
                </c:pt>
                <c:pt idx="85658">
                  <c:v>284.480117999919</c:v>
                </c:pt>
                <c:pt idx="85659">
                  <c:v>284.49563399999499</c:v>
                </c:pt>
                <c:pt idx="85660">
                  <c:v>284.49567999996299</c:v>
                </c:pt>
                <c:pt idx="85661">
                  <c:v>284.49625900020601</c:v>
                </c:pt>
                <c:pt idx="85662">
                  <c:v>284.49742400016396</c:v>
                </c:pt>
                <c:pt idx="85663">
                  <c:v>284.49759400018502</c:v>
                </c:pt>
                <c:pt idx="85664">
                  <c:v>284.498217999953</c:v>
                </c:pt>
                <c:pt idx="85665">
                  <c:v>284.49834000002699</c:v>
                </c:pt>
                <c:pt idx="85666">
                  <c:v>284.49955399992103</c:v>
                </c:pt>
                <c:pt idx="85667">
                  <c:v>284.50045299996401</c:v>
                </c:pt>
                <c:pt idx="85668">
                  <c:v>284.52012700017798</c:v>
                </c:pt>
                <c:pt idx="85669">
                  <c:v>284.529740999914</c:v>
                </c:pt>
                <c:pt idx="85670">
                  <c:v>284.54836899982098</c:v>
                </c:pt>
                <c:pt idx="85671">
                  <c:v>284.55159099985303</c:v>
                </c:pt>
                <c:pt idx="85672">
                  <c:v>284.55212600010697</c:v>
                </c:pt>
                <c:pt idx="85673">
                  <c:v>284.55314700022399</c:v>
                </c:pt>
                <c:pt idx="85674">
                  <c:v>284.55460299983298</c:v>
                </c:pt>
                <c:pt idx="85675">
                  <c:v>284.56612499985499</c:v>
                </c:pt>
                <c:pt idx="85676">
                  <c:v>284.57229000014104</c:v>
                </c:pt>
                <c:pt idx="85677">
                  <c:v>284.57261999983501</c:v>
                </c:pt>
                <c:pt idx="85678">
                  <c:v>284.57315600007803</c:v>
                </c:pt>
                <c:pt idx="85679">
                  <c:v>284.57363400002498</c:v>
                </c:pt>
                <c:pt idx="85680">
                  <c:v>284.58311499980402</c:v>
                </c:pt>
                <c:pt idx="85681">
                  <c:v>284.58360600006904</c:v>
                </c:pt>
                <c:pt idx="85682">
                  <c:v>284.58575800004797</c:v>
                </c:pt>
                <c:pt idx="85683">
                  <c:v>284.58599299983604</c:v>
                </c:pt>
                <c:pt idx="85684">
                  <c:v>284.58623999995297</c:v>
                </c:pt>
                <c:pt idx="85685">
                  <c:v>284.58693199991103</c:v>
                </c:pt>
                <c:pt idx="85686">
                  <c:v>284.587132000069</c:v>
                </c:pt>
                <c:pt idx="85687">
                  <c:v>284.58727799988901</c:v>
                </c:pt>
                <c:pt idx="85688">
                  <c:v>284.58820800005901</c:v>
                </c:pt>
                <c:pt idx="85689">
                  <c:v>284.588367000196</c:v>
                </c:pt>
                <c:pt idx="85690">
                  <c:v>284.588633000112</c:v>
                </c:pt>
                <c:pt idx="85691">
                  <c:v>284.58908899983697</c:v>
                </c:pt>
                <c:pt idx="85692">
                  <c:v>284.58936600009099</c:v>
                </c:pt>
                <c:pt idx="85693">
                  <c:v>284.589436999795</c:v>
                </c:pt>
                <c:pt idx="85694">
                  <c:v>284.58950499998497</c:v>
                </c:pt>
                <c:pt idx="85695">
                  <c:v>284.58956800022798</c:v>
                </c:pt>
                <c:pt idx="85696">
                  <c:v>284.59039400013296</c:v>
                </c:pt>
                <c:pt idx="85697">
                  <c:v>284.59105899992198</c:v>
                </c:pt>
                <c:pt idx="85698">
                  <c:v>284.591365999858</c:v>
                </c:pt>
                <c:pt idx="85699">
                  <c:v>284.59209099992199</c:v>
                </c:pt>
                <c:pt idx="85700">
                  <c:v>284.59375900001697</c:v>
                </c:pt>
                <c:pt idx="85701">
                  <c:v>284.59439900006998</c:v>
                </c:pt>
                <c:pt idx="85702">
                  <c:v>284.59575199985898</c:v>
                </c:pt>
                <c:pt idx="85703">
                  <c:v>284.59670800020803</c:v>
                </c:pt>
                <c:pt idx="85704">
                  <c:v>284.60722399995501</c:v>
                </c:pt>
                <c:pt idx="85705">
                  <c:v>284.60996800004</c:v>
                </c:pt>
                <c:pt idx="85706">
                  <c:v>284.61053000000902</c:v>
                </c:pt>
                <c:pt idx="85707">
                  <c:v>284.611709999808</c:v>
                </c:pt>
                <c:pt idx="85708">
                  <c:v>284.61253600016704</c:v>
                </c:pt>
                <c:pt idx="85709">
                  <c:v>284.61813400008396</c:v>
                </c:pt>
                <c:pt idx="85710">
                  <c:v>284.61878100006197</c:v>
                </c:pt>
                <c:pt idx="85711">
                  <c:v>284.61994400004102</c:v>
                </c:pt>
                <c:pt idx="85712">
                  <c:v>284.62076200003099</c:v>
                </c:pt>
                <c:pt idx="85713">
                  <c:v>284.62242100022104</c:v>
                </c:pt>
                <c:pt idx="85714">
                  <c:v>284.62306900019001</c:v>
                </c:pt>
                <c:pt idx="85715">
                  <c:v>284.62361199990397</c:v>
                </c:pt>
                <c:pt idx="85716">
                  <c:v>284.62402400009501</c:v>
                </c:pt>
                <c:pt idx="85717">
                  <c:v>284.62427700014803</c:v>
                </c:pt>
                <c:pt idx="85718">
                  <c:v>284.62470900012704</c:v>
                </c:pt>
                <c:pt idx="85719">
                  <c:v>284.62514000011601</c:v>
                </c:pt>
                <c:pt idx="85720">
                  <c:v>284.62515899991502</c:v>
                </c:pt>
                <c:pt idx="85721">
                  <c:v>284.63384399992697</c:v>
                </c:pt>
                <c:pt idx="85722">
                  <c:v>284.64616700011896</c:v>
                </c:pt>
                <c:pt idx="85723">
                  <c:v>284.646822000013</c:v>
                </c:pt>
                <c:pt idx="85724">
                  <c:v>284.64811899993902</c:v>
                </c:pt>
                <c:pt idx="85725">
                  <c:v>284.64899600021397</c:v>
                </c:pt>
                <c:pt idx="85726">
                  <c:v>284.65826499996103</c:v>
                </c:pt>
                <c:pt idx="85727">
                  <c:v>284.66689600008897</c:v>
                </c:pt>
                <c:pt idx="85728">
                  <c:v>284.696607000114</c:v>
                </c:pt>
                <c:pt idx="85729">
                  <c:v>284.697315999892</c:v>
                </c:pt>
                <c:pt idx="85730">
                  <c:v>284.70022400006201</c:v>
                </c:pt>
                <c:pt idx="85731">
                  <c:v>284.713931000169</c:v>
                </c:pt>
                <c:pt idx="85732">
                  <c:v>284.71612700013696</c:v>
                </c:pt>
                <c:pt idx="85733">
                  <c:v>284.72844499992698</c:v>
                </c:pt>
                <c:pt idx="85734">
                  <c:v>284.75000600019399</c:v>
                </c:pt>
                <c:pt idx="85735">
                  <c:v>284.76424100017499</c:v>
                </c:pt>
                <c:pt idx="85736">
                  <c:v>284.76556299983696</c:v>
                </c:pt>
                <c:pt idx="85737">
                  <c:v>284.76609400013297</c:v>
                </c:pt>
                <c:pt idx="85738">
                  <c:v>284.76711099983697</c:v>
                </c:pt>
                <c:pt idx="85739">
                  <c:v>284.76790400009099</c:v>
                </c:pt>
                <c:pt idx="85740">
                  <c:v>284.77661599981701</c:v>
                </c:pt>
                <c:pt idx="85741">
                  <c:v>284.781613000177</c:v>
                </c:pt>
                <c:pt idx="85742">
                  <c:v>284.78231700000799</c:v>
                </c:pt>
                <c:pt idx="85743">
                  <c:v>284.78382399998702</c:v>
                </c:pt>
                <c:pt idx="85744">
                  <c:v>284.78473899986</c:v>
                </c:pt>
                <c:pt idx="85745">
                  <c:v>284.78800099992401</c:v>
                </c:pt>
                <c:pt idx="85746">
                  <c:v>284.78868299998703</c:v>
                </c:pt>
                <c:pt idx="85747">
                  <c:v>284.78983100012499</c:v>
                </c:pt>
                <c:pt idx="85748">
                  <c:v>284.79075699988198</c:v>
                </c:pt>
                <c:pt idx="85749">
                  <c:v>284.79891999995704</c:v>
                </c:pt>
                <c:pt idx="85750">
                  <c:v>284.79954100021098</c:v>
                </c:pt>
                <c:pt idx="85751">
                  <c:v>284.800902999904</c:v>
                </c:pt>
                <c:pt idx="85752">
                  <c:v>284.801916000105</c:v>
                </c:pt>
                <c:pt idx="85753">
                  <c:v>284.81727799999101</c:v>
                </c:pt>
                <c:pt idx="85754">
                  <c:v>284.84432999994101</c:v>
                </c:pt>
                <c:pt idx="85755">
                  <c:v>284.84495700013201</c:v>
                </c:pt>
                <c:pt idx="85756">
                  <c:v>284.84631199989906</c:v>
                </c:pt>
                <c:pt idx="85757">
                  <c:v>284.847117000026</c:v>
                </c:pt>
                <c:pt idx="85758">
                  <c:v>284.85225800022801</c:v>
                </c:pt>
                <c:pt idx="85759">
                  <c:v>284.85719799982604</c:v>
                </c:pt>
                <c:pt idx="85760">
                  <c:v>284.85753399991103</c:v>
                </c:pt>
                <c:pt idx="85761">
                  <c:v>284.85821100002698</c:v>
                </c:pt>
                <c:pt idx="85762">
                  <c:v>284.85867600011198</c:v>
                </c:pt>
                <c:pt idx="85763">
                  <c:v>284.86036799995401</c:v>
                </c:pt>
                <c:pt idx="85764">
                  <c:v>284.86552399999704</c:v>
                </c:pt>
                <c:pt idx="85765">
                  <c:v>284.86618999977497</c:v>
                </c:pt>
                <c:pt idx="85766">
                  <c:v>284.867514999859</c:v>
                </c:pt>
                <c:pt idx="85767">
                  <c:v>284.86844100007102</c:v>
                </c:pt>
                <c:pt idx="85768">
                  <c:v>284.86940899983802</c:v>
                </c:pt>
                <c:pt idx="85769">
                  <c:v>284.90281099993803</c:v>
                </c:pt>
                <c:pt idx="85770">
                  <c:v>284.925052999824</c:v>
                </c:pt>
                <c:pt idx="85771">
                  <c:v>284.925696999835</c:v>
                </c:pt>
                <c:pt idx="85772">
                  <c:v>284.92684499997199</c:v>
                </c:pt>
                <c:pt idx="85773">
                  <c:v>284.92769100011998</c:v>
                </c:pt>
                <c:pt idx="85774">
                  <c:v>284.92784399986704</c:v>
                </c:pt>
                <c:pt idx="85775">
                  <c:v>284.92816100015199</c:v>
                </c:pt>
                <c:pt idx="85776">
                  <c:v>284.92875299980301</c:v>
                </c:pt>
                <c:pt idx="85777">
                  <c:v>284.929347999877</c:v>
                </c:pt>
                <c:pt idx="85778">
                  <c:v>284.93070200010999</c:v>
                </c:pt>
                <c:pt idx="85779">
                  <c:v>284.96221800014598</c:v>
                </c:pt>
                <c:pt idx="85780">
                  <c:v>284.97680000009399</c:v>
                </c:pt>
                <c:pt idx="85781">
                  <c:v>284.97748000017901</c:v>
                </c:pt>
                <c:pt idx="85782">
                  <c:v>284.97877500012601</c:v>
                </c:pt>
                <c:pt idx="85783">
                  <c:v>284.97964200005299</c:v>
                </c:pt>
                <c:pt idx="85784">
                  <c:v>284.98624800022299</c:v>
                </c:pt>
                <c:pt idx="85785">
                  <c:v>284.986783000022</c:v>
                </c:pt>
                <c:pt idx="85786">
                  <c:v>284.98746000013796</c:v>
                </c:pt>
                <c:pt idx="85787">
                  <c:v>284.98776800006402</c:v>
                </c:pt>
                <c:pt idx="85788">
                  <c:v>284.988150000117</c:v>
                </c:pt>
                <c:pt idx="85789">
                  <c:v>284.98849500010596</c:v>
                </c:pt>
                <c:pt idx="85790">
                  <c:v>284.98945999990599</c:v>
                </c:pt>
                <c:pt idx="85791">
                  <c:v>284.99034000014899</c:v>
                </c:pt>
                <c:pt idx="85792">
                  <c:v>284.99832799980101</c:v>
                </c:pt>
                <c:pt idx="85793">
                  <c:v>284.99891000001298</c:v>
                </c:pt>
                <c:pt idx="85794">
                  <c:v>284.99963200010802</c:v>
                </c:pt>
                <c:pt idx="85795">
                  <c:v>285.00090899979102</c:v>
                </c:pt>
                <c:pt idx="85796">
                  <c:v>285.00092000012899</c:v>
                </c:pt>
                <c:pt idx="85797">
                  <c:v>285.00131100008701</c:v>
                </c:pt>
                <c:pt idx="85798">
                  <c:v>285.00190200020302</c:v>
                </c:pt>
                <c:pt idx="85799">
                  <c:v>285.00193199988598</c:v>
                </c:pt>
                <c:pt idx="85800">
                  <c:v>285.00246100020303</c:v>
                </c:pt>
                <c:pt idx="85801">
                  <c:v>285.03618600006996</c:v>
                </c:pt>
                <c:pt idx="85802">
                  <c:v>285.03679300001698</c:v>
                </c:pt>
                <c:pt idx="85803">
                  <c:v>285.03791599996401</c:v>
                </c:pt>
                <c:pt idx="85804">
                  <c:v>285.03871600014401</c:v>
                </c:pt>
                <c:pt idx="85805">
                  <c:v>285.04482700009203</c:v>
                </c:pt>
                <c:pt idx="85806">
                  <c:v>285.05326100002998</c:v>
                </c:pt>
                <c:pt idx="85807">
                  <c:v>285.05572499989199</c:v>
                </c:pt>
                <c:pt idx="85808">
                  <c:v>285.06039900002997</c:v>
                </c:pt>
                <c:pt idx="85809">
                  <c:v>285.06103700010402</c:v>
                </c:pt>
                <c:pt idx="85810">
                  <c:v>285.06236200018901</c:v>
                </c:pt>
                <c:pt idx="85811">
                  <c:v>285.063228000126</c:v>
                </c:pt>
                <c:pt idx="85812">
                  <c:v>285.06968800002096</c:v>
                </c:pt>
                <c:pt idx="85813">
                  <c:v>285.07045800006301</c:v>
                </c:pt>
                <c:pt idx="85814">
                  <c:v>285.07181399981999</c:v>
                </c:pt>
                <c:pt idx="85815">
                  <c:v>285.07275899983102</c:v>
                </c:pt>
                <c:pt idx="85816">
                  <c:v>285.07647000014902</c:v>
                </c:pt>
                <c:pt idx="85817">
                  <c:v>285.09628600022501</c:v>
                </c:pt>
                <c:pt idx="85818">
                  <c:v>285.10737699980302</c:v>
                </c:pt>
                <c:pt idx="85819">
                  <c:v>285.10799300010996</c:v>
                </c:pt>
                <c:pt idx="85820">
                  <c:v>285.109258999909</c:v>
                </c:pt>
                <c:pt idx="85821">
                  <c:v>285.11008499981398</c:v>
                </c:pt>
                <c:pt idx="85822">
                  <c:v>285.12167400003801</c:v>
                </c:pt>
                <c:pt idx="85823">
                  <c:v>285.12229299985802</c:v>
                </c:pt>
                <c:pt idx="85824">
                  <c:v>285.12362299989002</c:v>
                </c:pt>
                <c:pt idx="85825">
                  <c:v>285.12369000009102</c:v>
                </c:pt>
                <c:pt idx="85826">
                  <c:v>285.12458900013297</c:v>
                </c:pt>
                <c:pt idx="85827">
                  <c:v>285.13056000019697</c:v>
                </c:pt>
                <c:pt idx="85828">
                  <c:v>285.13507600018698</c:v>
                </c:pt>
                <c:pt idx="85829">
                  <c:v>285.135419000198</c:v>
                </c:pt>
                <c:pt idx="85830">
                  <c:v>285.136163000061</c:v>
                </c:pt>
                <c:pt idx="85831">
                  <c:v>285.136592000071</c:v>
                </c:pt>
                <c:pt idx="85832">
                  <c:v>285.14900900017795</c:v>
                </c:pt>
                <c:pt idx="85833">
                  <c:v>285.149075999925</c:v>
                </c:pt>
                <c:pt idx="85834">
                  <c:v>285.14957900006198</c:v>
                </c:pt>
                <c:pt idx="85835">
                  <c:v>285.14958300002002</c:v>
                </c:pt>
                <c:pt idx="85836">
                  <c:v>285.15058499988299</c:v>
                </c:pt>
                <c:pt idx="85837">
                  <c:v>285.15059099981897</c:v>
                </c:pt>
                <c:pt idx="85838">
                  <c:v>285.15129600009402</c:v>
                </c:pt>
                <c:pt idx="85839">
                  <c:v>285.15129900006201</c:v>
                </c:pt>
                <c:pt idx="85840">
                  <c:v>285.15461300003102</c:v>
                </c:pt>
                <c:pt idx="85841">
                  <c:v>285.15513100000999</c:v>
                </c:pt>
                <c:pt idx="85842">
                  <c:v>285.16591300012794</c:v>
                </c:pt>
                <c:pt idx="85843">
                  <c:v>285.16658299986301</c:v>
                </c:pt>
                <c:pt idx="85844">
                  <c:v>285.16780300014904</c:v>
                </c:pt>
                <c:pt idx="85845">
                  <c:v>285.16866800009603</c:v>
                </c:pt>
                <c:pt idx="85846">
                  <c:v>285.17502800013898</c:v>
                </c:pt>
                <c:pt idx="85847">
                  <c:v>285.18981400020402</c:v>
                </c:pt>
                <c:pt idx="85848">
                  <c:v>285.19417200004602</c:v>
                </c:pt>
                <c:pt idx="85849">
                  <c:v>285.19474599988803</c:v>
                </c:pt>
                <c:pt idx="85850">
                  <c:v>285.19593500004703</c:v>
                </c:pt>
                <c:pt idx="85851">
                  <c:v>285.19689899985599</c:v>
                </c:pt>
                <c:pt idx="85852">
                  <c:v>285.20324900000503</c:v>
                </c:pt>
                <c:pt idx="85853">
                  <c:v>285.20394499992102</c:v>
                </c:pt>
                <c:pt idx="85854">
                  <c:v>285.20528599983601</c:v>
                </c:pt>
                <c:pt idx="85855">
                  <c:v>285.20620000017499</c:v>
                </c:pt>
                <c:pt idx="85856">
                  <c:v>285.20733899995298</c:v>
                </c:pt>
                <c:pt idx="85857">
                  <c:v>285.208116999911</c:v>
                </c:pt>
                <c:pt idx="85858">
                  <c:v>285.20869600015402</c:v>
                </c:pt>
                <c:pt idx="85859">
                  <c:v>285.20977000016501</c:v>
                </c:pt>
                <c:pt idx="85860">
                  <c:v>285.209829999985</c:v>
                </c:pt>
                <c:pt idx="85861">
                  <c:v>285.210700999869</c:v>
                </c:pt>
                <c:pt idx="85862">
                  <c:v>285.21765599998599</c:v>
                </c:pt>
                <c:pt idx="85863">
                  <c:v>285.21806500020801</c:v>
                </c:pt>
                <c:pt idx="85864">
                  <c:v>285.21883399980601</c:v>
                </c:pt>
                <c:pt idx="85865">
                  <c:v>285.21935199978503</c:v>
                </c:pt>
                <c:pt idx="85866">
                  <c:v>285.23205300007203</c:v>
                </c:pt>
                <c:pt idx="85867">
                  <c:v>285.23250399985</c:v>
                </c:pt>
                <c:pt idx="85868">
                  <c:v>285.23322499995601</c:v>
                </c:pt>
                <c:pt idx="85869">
                  <c:v>285.23383099991401</c:v>
                </c:pt>
                <c:pt idx="85870">
                  <c:v>285.23411100013601</c:v>
                </c:pt>
                <c:pt idx="85871">
                  <c:v>285.23460599990301</c:v>
                </c:pt>
                <c:pt idx="85872">
                  <c:v>285.235495000051</c:v>
                </c:pt>
                <c:pt idx="85873">
                  <c:v>285.23620199984998</c:v>
                </c:pt>
                <c:pt idx="85874">
                  <c:v>285.241288000179</c:v>
                </c:pt>
                <c:pt idx="85875">
                  <c:v>285.258084999895</c:v>
                </c:pt>
                <c:pt idx="85876">
                  <c:v>285.26952099991797</c:v>
                </c:pt>
                <c:pt idx="85877">
                  <c:v>285.27266499986501</c:v>
                </c:pt>
                <c:pt idx="85878">
                  <c:v>285.27332800012999</c:v>
                </c:pt>
                <c:pt idx="85879">
                  <c:v>285.27472499990796</c:v>
                </c:pt>
                <c:pt idx="85880">
                  <c:v>285.27562599992899</c:v>
                </c:pt>
                <c:pt idx="85881">
                  <c:v>285.28639800015299</c:v>
                </c:pt>
                <c:pt idx="85882">
                  <c:v>285.292149999804</c:v>
                </c:pt>
                <c:pt idx="85883">
                  <c:v>285.30318899993199</c:v>
                </c:pt>
                <c:pt idx="85884">
                  <c:v>285.30681499978499</c:v>
                </c:pt>
                <c:pt idx="85885">
                  <c:v>285.30744399995399</c:v>
                </c:pt>
                <c:pt idx="85886">
                  <c:v>285.30886399994398</c:v>
                </c:pt>
                <c:pt idx="85887">
                  <c:v>285.30976599995398</c:v>
                </c:pt>
                <c:pt idx="85888">
                  <c:v>285.31718600015597</c:v>
                </c:pt>
                <c:pt idx="85889">
                  <c:v>285.31786699977602</c:v>
                </c:pt>
                <c:pt idx="85890">
                  <c:v>285.31915599978601</c:v>
                </c:pt>
                <c:pt idx="85891">
                  <c:v>285.32011300012499</c:v>
                </c:pt>
                <c:pt idx="85892">
                  <c:v>285.33373600021099</c:v>
                </c:pt>
                <c:pt idx="85893">
                  <c:v>285.33514699984096</c:v>
                </c:pt>
                <c:pt idx="85894">
                  <c:v>285.33580800012703</c:v>
                </c:pt>
                <c:pt idx="85895">
                  <c:v>285.33703899984096</c:v>
                </c:pt>
                <c:pt idx="85896">
                  <c:v>285.33788399999997</c:v>
                </c:pt>
                <c:pt idx="85897">
                  <c:v>285.34219399989496</c:v>
                </c:pt>
                <c:pt idx="85898">
                  <c:v>285.34998799977899</c:v>
                </c:pt>
                <c:pt idx="85899">
                  <c:v>285.37167700005699</c:v>
                </c:pt>
                <c:pt idx="85900">
                  <c:v>285.37215100004602</c:v>
                </c:pt>
                <c:pt idx="85901">
                  <c:v>285.372301999814</c:v>
                </c:pt>
                <c:pt idx="85902">
                  <c:v>285.37299600020498</c:v>
                </c:pt>
                <c:pt idx="85903">
                  <c:v>285.37376699978205</c:v>
                </c:pt>
                <c:pt idx="85904">
                  <c:v>285.378145999857</c:v>
                </c:pt>
                <c:pt idx="85905">
                  <c:v>285.39302599983699</c:v>
                </c:pt>
                <c:pt idx="85906">
                  <c:v>285.39361699995396</c:v>
                </c:pt>
                <c:pt idx="85907">
                  <c:v>285.39470099985897</c:v>
                </c:pt>
                <c:pt idx="85908">
                  <c:v>285.39563300000697</c:v>
                </c:pt>
                <c:pt idx="85909">
                  <c:v>285.41474399980802</c:v>
                </c:pt>
                <c:pt idx="85910">
                  <c:v>285.41537899991397</c:v>
                </c:pt>
                <c:pt idx="85911">
                  <c:v>285.41669200012598</c:v>
                </c:pt>
                <c:pt idx="85912">
                  <c:v>285.41761299993499</c:v>
                </c:pt>
                <c:pt idx="85913">
                  <c:v>285.42672100002096</c:v>
                </c:pt>
                <c:pt idx="85914">
                  <c:v>285.436107999885</c:v>
                </c:pt>
                <c:pt idx="85915">
                  <c:v>285.44482300003398</c:v>
                </c:pt>
                <c:pt idx="85916">
                  <c:v>285.44536299978</c:v>
                </c:pt>
                <c:pt idx="85917">
                  <c:v>285.44608399988596</c:v>
                </c:pt>
                <c:pt idx="85918">
                  <c:v>285.44696600010798</c:v>
                </c:pt>
                <c:pt idx="85919">
                  <c:v>285.46002199982399</c:v>
                </c:pt>
                <c:pt idx="85920">
                  <c:v>285.46063200019404</c:v>
                </c:pt>
                <c:pt idx="85921">
                  <c:v>285.46173399990897</c:v>
                </c:pt>
                <c:pt idx="85922">
                  <c:v>285.46228799996197</c:v>
                </c:pt>
                <c:pt idx="85923">
                  <c:v>285.46248900011</c:v>
                </c:pt>
                <c:pt idx="85924">
                  <c:v>285.48581799986999</c:v>
                </c:pt>
                <c:pt idx="85925">
                  <c:v>285.49613399991296</c:v>
                </c:pt>
                <c:pt idx="85926">
                  <c:v>285.49675500016701</c:v>
                </c:pt>
                <c:pt idx="85927">
                  <c:v>285.49794699983903</c:v>
                </c:pt>
                <c:pt idx="85928">
                  <c:v>285.49882700008305</c:v>
                </c:pt>
                <c:pt idx="85929">
                  <c:v>285.50557400012599</c:v>
                </c:pt>
                <c:pt idx="85930">
                  <c:v>285.50627100003101</c:v>
                </c:pt>
                <c:pt idx="85931">
                  <c:v>285.50752999990397</c:v>
                </c:pt>
                <c:pt idx="85932">
                  <c:v>285.50838199998896</c:v>
                </c:pt>
                <c:pt idx="85933">
                  <c:v>285.51429099979902</c:v>
                </c:pt>
                <c:pt idx="85934">
                  <c:v>285.51987499986302</c:v>
                </c:pt>
                <c:pt idx="85935">
                  <c:v>285.52042399996901</c:v>
                </c:pt>
                <c:pt idx="85936">
                  <c:v>285.52170200009601</c:v>
                </c:pt>
                <c:pt idx="85937">
                  <c:v>285.52251000019095</c:v>
                </c:pt>
                <c:pt idx="85938">
                  <c:v>285.52279699988503</c:v>
                </c:pt>
                <c:pt idx="85939">
                  <c:v>285.52340899977901</c:v>
                </c:pt>
                <c:pt idx="85940">
                  <c:v>285.52458500007498</c:v>
                </c:pt>
                <c:pt idx="85941">
                  <c:v>285.52530500019196</c:v>
                </c:pt>
                <c:pt idx="85942">
                  <c:v>285.53536099980096</c:v>
                </c:pt>
                <c:pt idx="85943">
                  <c:v>285.53952799984404</c:v>
                </c:pt>
                <c:pt idx="85944">
                  <c:v>285.54020899991798</c:v>
                </c:pt>
                <c:pt idx="85945">
                  <c:v>285.54143200017199</c:v>
                </c:pt>
                <c:pt idx="85946">
                  <c:v>285.54240999983398</c:v>
                </c:pt>
                <c:pt idx="85947">
                  <c:v>285.56213299998404</c:v>
                </c:pt>
                <c:pt idx="85948">
                  <c:v>285.562792999826</c:v>
                </c:pt>
                <c:pt idx="85949">
                  <c:v>285.56406000006905</c:v>
                </c:pt>
                <c:pt idx="85950">
                  <c:v>285.56501399998496</c:v>
                </c:pt>
                <c:pt idx="85951">
                  <c:v>285.56606600022798</c:v>
                </c:pt>
                <c:pt idx="85952">
                  <c:v>285.567744000218</c:v>
                </c:pt>
                <c:pt idx="85953">
                  <c:v>285.56840200007997</c:v>
                </c:pt>
                <c:pt idx="85954">
                  <c:v>285.56967099984803</c:v>
                </c:pt>
                <c:pt idx="85955">
                  <c:v>285.57043699993301</c:v>
                </c:pt>
                <c:pt idx="85956">
                  <c:v>285.58255999996601</c:v>
                </c:pt>
                <c:pt idx="85957">
                  <c:v>285.58288200019803</c:v>
                </c:pt>
                <c:pt idx="85958">
                  <c:v>285.58360199985998</c:v>
                </c:pt>
                <c:pt idx="85959">
                  <c:v>285.58400500014596</c:v>
                </c:pt>
                <c:pt idx="85960">
                  <c:v>285.58677099999795</c:v>
                </c:pt>
                <c:pt idx="85961">
                  <c:v>285.59190699979803</c:v>
                </c:pt>
                <c:pt idx="85962">
                  <c:v>285.59223499996699</c:v>
                </c:pt>
                <c:pt idx="85963">
                  <c:v>285.59315599977703</c:v>
                </c:pt>
                <c:pt idx="85964">
                  <c:v>285.59347100008301</c:v>
                </c:pt>
                <c:pt idx="85965">
                  <c:v>285.59367199977703</c:v>
                </c:pt>
                <c:pt idx="85966">
                  <c:v>285.59424700006201</c:v>
                </c:pt>
                <c:pt idx="85967">
                  <c:v>285.59431699977699</c:v>
                </c:pt>
                <c:pt idx="85968">
                  <c:v>285.59475200017897</c:v>
                </c:pt>
                <c:pt idx="85969">
                  <c:v>285.595291999925</c:v>
                </c:pt>
                <c:pt idx="85970">
                  <c:v>285.59955399987297</c:v>
                </c:pt>
                <c:pt idx="85971">
                  <c:v>285.62527399981201</c:v>
                </c:pt>
                <c:pt idx="85972">
                  <c:v>285.625830999833</c:v>
                </c:pt>
                <c:pt idx="85973">
                  <c:v>285.62688500005601</c:v>
                </c:pt>
                <c:pt idx="85974">
                  <c:v>285.62776399985501</c:v>
                </c:pt>
                <c:pt idx="85975">
                  <c:v>285.63222000002497</c:v>
                </c:pt>
                <c:pt idx="85976">
                  <c:v>285.63362800014102</c:v>
                </c:pt>
                <c:pt idx="85977">
                  <c:v>285.63399599988696</c:v>
                </c:pt>
                <c:pt idx="85978">
                  <c:v>285.634716000004</c:v>
                </c:pt>
                <c:pt idx="85979">
                  <c:v>285.63514100005699</c:v>
                </c:pt>
                <c:pt idx="85980">
                  <c:v>285.63967799982396</c:v>
                </c:pt>
                <c:pt idx="85981">
                  <c:v>285.64210800004702</c:v>
                </c:pt>
                <c:pt idx="85982">
                  <c:v>285.65271900015404</c:v>
                </c:pt>
                <c:pt idx="85983">
                  <c:v>285.65336200017498</c:v>
                </c:pt>
                <c:pt idx="85984">
                  <c:v>285.654605000218</c:v>
                </c:pt>
                <c:pt idx="85985">
                  <c:v>285.65541399984699</c:v>
                </c:pt>
                <c:pt idx="85986">
                  <c:v>285.66922800018801</c:v>
                </c:pt>
                <c:pt idx="85987">
                  <c:v>285.67015399994398</c:v>
                </c:pt>
                <c:pt idx="85988">
                  <c:v>285.70372000012799</c:v>
                </c:pt>
                <c:pt idx="85989">
                  <c:v>285.70635799997001</c:v>
                </c:pt>
                <c:pt idx="85990">
                  <c:v>285.71390700017201</c:v>
                </c:pt>
                <c:pt idx="85991">
                  <c:v>285.71458099986501</c:v>
                </c:pt>
                <c:pt idx="85992">
                  <c:v>285.71584600013</c:v>
                </c:pt>
                <c:pt idx="85993">
                  <c:v>285.71683200016099</c:v>
                </c:pt>
                <c:pt idx="85994">
                  <c:v>285.71756200017199</c:v>
                </c:pt>
                <c:pt idx="85995">
                  <c:v>285.718733000067</c:v>
                </c:pt>
                <c:pt idx="85996">
                  <c:v>285.718735000045</c:v>
                </c:pt>
                <c:pt idx="85997">
                  <c:v>285.71938599998202</c:v>
                </c:pt>
                <c:pt idx="85998">
                  <c:v>285.72078500019404</c:v>
                </c:pt>
                <c:pt idx="85999">
                  <c:v>285.72186400015198</c:v>
                </c:pt>
                <c:pt idx="86000">
                  <c:v>285.72853900004702</c:v>
                </c:pt>
                <c:pt idx="86001">
                  <c:v>285.72917100018401</c:v>
                </c:pt>
                <c:pt idx="86002">
                  <c:v>285.73047700001501</c:v>
                </c:pt>
                <c:pt idx="86003">
                  <c:v>285.73135499982499</c:v>
                </c:pt>
                <c:pt idx="86004">
                  <c:v>285.73254999992002</c:v>
                </c:pt>
                <c:pt idx="86005">
                  <c:v>285.73309200010004</c:v>
                </c:pt>
                <c:pt idx="86006">
                  <c:v>285.73408000011096</c:v>
                </c:pt>
                <c:pt idx="86007">
                  <c:v>285.73473899996299</c:v>
                </c:pt>
                <c:pt idx="86008">
                  <c:v>285.73912000001599</c:v>
                </c:pt>
                <c:pt idx="86009">
                  <c:v>285.73951899988901</c:v>
                </c:pt>
                <c:pt idx="86010">
                  <c:v>285.74033899985801</c:v>
                </c:pt>
                <c:pt idx="86011">
                  <c:v>285.740838000037</c:v>
                </c:pt>
                <c:pt idx="86012">
                  <c:v>285.75188800004901</c:v>
                </c:pt>
                <c:pt idx="86013">
                  <c:v>285.75223600000697</c:v>
                </c:pt>
                <c:pt idx="86014">
                  <c:v>285.75433800006005</c:v>
                </c:pt>
                <c:pt idx="86015">
                  <c:v>285.75501200020801</c:v>
                </c:pt>
                <c:pt idx="86016">
                  <c:v>285.75588900002901</c:v>
                </c:pt>
                <c:pt idx="86017">
                  <c:v>285.75618800005003</c:v>
                </c:pt>
                <c:pt idx="86018">
                  <c:v>285.756373999902</c:v>
                </c:pt>
                <c:pt idx="86019">
                  <c:v>285.75680999983797</c:v>
                </c:pt>
                <c:pt idx="86020">
                  <c:v>285.75687900001799</c:v>
                </c:pt>
                <c:pt idx="86021">
                  <c:v>285.75725000018696</c:v>
                </c:pt>
                <c:pt idx="86022">
                  <c:v>285.75735100002902</c:v>
                </c:pt>
                <c:pt idx="86023">
                  <c:v>285.75790200011301</c:v>
                </c:pt>
                <c:pt idx="86024">
                  <c:v>285.76022300012397</c:v>
                </c:pt>
                <c:pt idx="86025">
                  <c:v>285.76056500014596</c:v>
                </c:pt>
                <c:pt idx="86026">
                  <c:v>285.76130500005002</c:v>
                </c:pt>
                <c:pt idx="86027">
                  <c:v>285.76181800008203</c:v>
                </c:pt>
                <c:pt idx="86028">
                  <c:v>285.77597399998899</c:v>
                </c:pt>
                <c:pt idx="86029">
                  <c:v>285.78060000018002</c:v>
                </c:pt>
                <c:pt idx="86030">
                  <c:v>285.78914499985302</c:v>
                </c:pt>
                <c:pt idx="86031">
                  <c:v>285.78968000010701</c:v>
                </c:pt>
                <c:pt idx="86032">
                  <c:v>285.79080300005398</c:v>
                </c:pt>
                <c:pt idx="86033">
                  <c:v>285.79147299979002</c:v>
                </c:pt>
                <c:pt idx="86034">
                  <c:v>285.79154199996901</c:v>
                </c:pt>
                <c:pt idx="86035">
                  <c:v>285.79220499977896</c:v>
                </c:pt>
                <c:pt idx="86036">
                  <c:v>285.79359600007496</c:v>
                </c:pt>
                <c:pt idx="86037">
                  <c:v>285.79453200018099</c:v>
                </c:pt>
                <c:pt idx="86038">
                  <c:v>285.79515299997996</c:v>
                </c:pt>
                <c:pt idx="86039">
                  <c:v>285.79636099993803</c:v>
                </c:pt>
                <c:pt idx="86040">
                  <c:v>285.804812000151</c:v>
                </c:pt>
                <c:pt idx="86041">
                  <c:v>285.80511600011897</c:v>
                </c:pt>
                <c:pt idx="86042">
                  <c:v>285.80568999996103</c:v>
                </c:pt>
                <c:pt idx="86043">
                  <c:v>285.80610800008799</c:v>
                </c:pt>
                <c:pt idx="86044">
                  <c:v>285.81428100005701</c:v>
                </c:pt>
                <c:pt idx="86045">
                  <c:v>285.82433800011097</c:v>
                </c:pt>
                <c:pt idx="86046">
                  <c:v>285.82499300000501</c:v>
                </c:pt>
                <c:pt idx="86047">
                  <c:v>285.82554500007899</c:v>
                </c:pt>
                <c:pt idx="86048">
                  <c:v>285.82635700013202</c:v>
                </c:pt>
                <c:pt idx="86049">
                  <c:v>285.82731200003701</c:v>
                </c:pt>
                <c:pt idx="86050">
                  <c:v>285.84475400020801</c:v>
                </c:pt>
                <c:pt idx="86051">
                  <c:v>285.846699000103</c:v>
                </c:pt>
                <c:pt idx="86052">
                  <c:v>285.84787399995497</c:v>
                </c:pt>
                <c:pt idx="86053">
                  <c:v>285.85151100014599</c:v>
                </c:pt>
                <c:pt idx="86054">
                  <c:v>285.85212100006095</c:v>
                </c:pt>
                <c:pt idx="86055">
                  <c:v>285.85332200009299</c:v>
                </c:pt>
                <c:pt idx="86056">
                  <c:v>285.85420999979698</c:v>
                </c:pt>
                <c:pt idx="86057">
                  <c:v>285.85704799979698</c:v>
                </c:pt>
                <c:pt idx="86058">
                  <c:v>285.857411000051</c:v>
                </c:pt>
                <c:pt idx="86059">
                  <c:v>285.85810499998803</c:v>
                </c:pt>
                <c:pt idx="86060">
                  <c:v>285.85876699980804</c:v>
                </c:pt>
                <c:pt idx="86061">
                  <c:v>285.88119999994802</c:v>
                </c:pt>
                <c:pt idx="86062">
                  <c:v>285.88592000005502</c:v>
                </c:pt>
                <c:pt idx="86063">
                  <c:v>285.88658899980101</c:v>
                </c:pt>
                <c:pt idx="86064">
                  <c:v>285.88798800001297</c:v>
                </c:pt>
                <c:pt idx="86065">
                  <c:v>285.88894399990704</c:v>
                </c:pt>
                <c:pt idx="86066">
                  <c:v>285.89215700003399</c:v>
                </c:pt>
                <c:pt idx="86067">
                  <c:v>285.89407700019302</c:v>
                </c:pt>
                <c:pt idx="86068">
                  <c:v>285.89474299997096</c:v>
                </c:pt>
                <c:pt idx="86069">
                  <c:v>285.89597000018301</c:v>
                </c:pt>
                <c:pt idx="86070">
                  <c:v>285.89690599983402</c:v>
                </c:pt>
                <c:pt idx="86071">
                  <c:v>285.901536999972</c:v>
                </c:pt>
                <c:pt idx="86072">
                  <c:v>285.90210599986602</c:v>
                </c:pt>
                <c:pt idx="86073">
                  <c:v>285.90317099997196</c:v>
                </c:pt>
                <c:pt idx="86074">
                  <c:v>285.90399799986602</c:v>
                </c:pt>
                <c:pt idx="86075">
                  <c:v>285.90954499986702</c:v>
                </c:pt>
                <c:pt idx="86076">
                  <c:v>285.91742199978398</c:v>
                </c:pt>
                <c:pt idx="86077">
                  <c:v>285.91810899979401</c:v>
                </c:pt>
                <c:pt idx="86078">
                  <c:v>285.91933200004797</c:v>
                </c:pt>
                <c:pt idx="86079">
                  <c:v>285.91992400015403</c:v>
                </c:pt>
                <c:pt idx="86080">
                  <c:v>285.92010500005898</c:v>
                </c:pt>
                <c:pt idx="86081">
                  <c:v>285.920528000133</c:v>
                </c:pt>
                <c:pt idx="86082">
                  <c:v>285.92171199989002</c:v>
                </c:pt>
                <c:pt idx="86083">
                  <c:v>285.92259800006997</c:v>
                </c:pt>
                <c:pt idx="86084">
                  <c:v>285.92260699997399</c:v>
                </c:pt>
                <c:pt idx="86085">
                  <c:v>285.92970499994397</c:v>
                </c:pt>
                <c:pt idx="86086">
                  <c:v>285.95151999979799</c:v>
                </c:pt>
                <c:pt idx="86087">
                  <c:v>285.95674700000001</c:v>
                </c:pt>
                <c:pt idx="86088">
                  <c:v>285.95823200021101</c:v>
                </c:pt>
                <c:pt idx="86089">
                  <c:v>285.95891199984095</c:v>
                </c:pt>
                <c:pt idx="86090">
                  <c:v>285.96004600012702</c:v>
                </c:pt>
                <c:pt idx="86091">
                  <c:v>285.96086900006401</c:v>
                </c:pt>
                <c:pt idx="86092">
                  <c:v>285.96746499988501</c:v>
                </c:pt>
                <c:pt idx="86093">
                  <c:v>285.976214000129</c:v>
                </c:pt>
                <c:pt idx="86094">
                  <c:v>285.97664200015004</c:v>
                </c:pt>
                <c:pt idx="86095">
                  <c:v>285.97732600019299</c:v>
                </c:pt>
                <c:pt idx="86096">
                  <c:v>285.97783499981199</c:v>
                </c:pt>
                <c:pt idx="86097">
                  <c:v>285.98946500005701</c:v>
                </c:pt>
                <c:pt idx="86098">
                  <c:v>285.99057800010996</c:v>
                </c:pt>
                <c:pt idx="86099">
                  <c:v>285.99476099998299</c:v>
                </c:pt>
                <c:pt idx="86100">
                  <c:v>286.01711300006997</c:v>
                </c:pt>
                <c:pt idx="86101">
                  <c:v>286.01775300012304</c:v>
                </c:pt>
                <c:pt idx="86102">
                  <c:v>286.01871699993302</c:v>
                </c:pt>
                <c:pt idx="86103">
                  <c:v>286.01944299998598</c:v>
                </c:pt>
                <c:pt idx="86104">
                  <c:v>286.02287600006002</c:v>
                </c:pt>
                <c:pt idx="86105">
                  <c:v>286.02350299979599</c:v>
                </c:pt>
                <c:pt idx="86106">
                  <c:v>286.02371799979596</c:v>
                </c:pt>
                <c:pt idx="86107">
                  <c:v>286.02440900021901</c:v>
                </c:pt>
                <c:pt idx="86108">
                  <c:v>286.02474699982798</c:v>
                </c:pt>
                <c:pt idx="86109">
                  <c:v>286.025524999786</c:v>
                </c:pt>
                <c:pt idx="86110">
                  <c:v>286.02572899990201</c:v>
                </c:pt>
                <c:pt idx="86111">
                  <c:v>286.02611099995499</c:v>
                </c:pt>
                <c:pt idx="86112">
                  <c:v>286.02727699990203</c:v>
                </c:pt>
                <c:pt idx="86113">
                  <c:v>286.02767499978603</c:v>
                </c:pt>
                <c:pt idx="86114">
                  <c:v>286.07042000021397</c:v>
                </c:pt>
                <c:pt idx="86115">
                  <c:v>286.07100199997097</c:v>
                </c:pt>
                <c:pt idx="86116">
                  <c:v>286.07228100008797</c:v>
                </c:pt>
                <c:pt idx="86117">
                  <c:v>286.07320299988697</c:v>
                </c:pt>
                <c:pt idx="86118">
                  <c:v>286.07412600012998</c:v>
                </c:pt>
                <c:pt idx="86119">
                  <c:v>286.07706000002497</c:v>
                </c:pt>
                <c:pt idx="86120">
                  <c:v>286.077650000152</c:v>
                </c:pt>
                <c:pt idx="86121">
                  <c:v>286.07884299981305</c:v>
                </c:pt>
                <c:pt idx="86122">
                  <c:v>286.07975400018398</c:v>
                </c:pt>
                <c:pt idx="86123">
                  <c:v>286.087954999857</c:v>
                </c:pt>
                <c:pt idx="86124">
                  <c:v>286.09504499990999</c:v>
                </c:pt>
                <c:pt idx="86125">
                  <c:v>286.10268700003803</c:v>
                </c:pt>
                <c:pt idx="86126">
                  <c:v>286.10318399978399</c:v>
                </c:pt>
                <c:pt idx="86127">
                  <c:v>286.10410900000699</c:v>
                </c:pt>
                <c:pt idx="86128">
                  <c:v>286.10484199998598</c:v>
                </c:pt>
                <c:pt idx="86129">
                  <c:v>286.12379500009399</c:v>
                </c:pt>
                <c:pt idx="86130">
                  <c:v>286.13000799987202</c:v>
                </c:pt>
                <c:pt idx="86131">
                  <c:v>286.13088300016898</c:v>
                </c:pt>
                <c:pt idx="86132">
                  <c:v>286.13140500010502</c:v>
                </c:pt>
                <c:pt idx="86133">
                  <c:v>286.13198399989403</c:v>
                </c:pt>
                <c:pt idx="86134">
                  <c:v>286.13246900022204</c:v>
                </c:pt>
                <c:pt idx="86135">
                  <c:v>286.13270200003097</c:v>
                </c:pt>
                <c:pt idx="86136">
                  <c:v>286.132961000021</c:v>
                </c:pt>
                <c:pt idx="86137">
                  <c:v>286.13371199980901</c:v>
                </c:pt>
                <c:pt idx="86138">
                  <c:v>286.13375799977797</c:v>
                </c:pt>
                <c:pt idx="86139">
                  <c:v>286.13397600020096</c:v>
                </c:pt>
                <c:pt idx="86140">
                  <c:v>286.13500800020097</c:v>
                </c:pt>
                <c:pt idx="86141">
                  <c:v>286.13524899992598</c:v>
                </c:pt>
                <c:pt idx="86142">
                  <c:v>286.135944999841</c:v>
                </c:pt>
                <c:pt idx="86143">
                  <c:v>286.13615399990499</c:v>
                </c:pt>
                <c:pt idx="86144">
                  <c:v>286.14071299989496</c:v>
                </c:pt>
                <c:pt idx="86145">
                  <c:v>286.14104799999001</c:v>
                </c:pt>
                <c:pt idx="86146">
                  <c:v>286.14304499978903</c:v>
                </c:pt>
                <c:pt idx="86147">
                  <c:v>286.14344000015905</c:v>
                </c:pt>
                <c:pt idx="86148">
                  <c:v>286.14602900006503</c:v>
                </c:pt>
                <c:pt idx="86149">
                  <c:v>286.14628800005403</c:v>
                </c:pt>
                <c:pt idx="86150">
                  <c:v>286.14736500003301</c:v>
                </c:pt>
                <c:pt idx="86151">
                  <c:v>286.14758899993802</c:v>
                </c:pt>
                <c:pt idx="86152">
                  <c:v>286.14798699982202</c:v>
                </c:pt>
                <c:pt idx="86153">
                  <c:v>286.15121199982201</c:v>
                </c:pt>
                <c:pt idx="86154">
                  <c:v>286.15168899977999</c:v>
                </c:pt>
                <c:pt idx="86155">
                  <c:v>286.15201699994896</c:v>
                </c:pt>
                <c:pt idx="86156">
                  <c:v>286.15242300020299</c:v>
                </c:pt>
                <c:pt idx="86157">
                  <c:v>286.15254599981199</c:v>
                </c:pt>
                <c:pt idx="86158">
                  <c:v>286.15334599999102</c:v>
                </c:pt>
                <c:pt idx="86159">
                  <c:v>286.15435099982204</c:v>
                </c:pt>
                <c:pt idx="86160">
                  <c:v>286.15446499998097</c:v>
                </c:pt>
                <c:pt idx="86161">
                  <c:v>286.15454300006598</c:v>
                </c:pt>
                <c:pt idx="86162">
                  <c:v>286.15463599999202</c:v>
                </c:pt>
                <c:pt idx="86163">
                  <c:v>286.15472000001301</c:v>
                </c:pt>
                <c:pt idx="86164">
                  <c:v>286.154799000087</c:v>
                </c:pt>
                <c:pt idx="86165">
                  <c:v>286.15487300021397</c:v>
                </c:pt>
                <c:pt idx="86166">
                  <c:v>286.15496300017099</c:v>
                </c:pt>
                <c:pt idx="86167">
                  <c:v>286.15504600020301</c:v>
                </c:pt>
                <c:pt idx="86168">
                  <c:v>286.15512899978</c:v>
                </c:pt>
                <c:pt idx="86169">
                  <c:v>286.15642100021398</c:v>
                </c:pt>
                <c:pt idx="86170">
                  <c:v>286.15656700003399</c:v>
                </c:pt>
                <c:pt idx="86171">
                  <c:v>286.15682100007598</c:v>
                </c:pt>
                <c:pt idx="86172">
                  <c:v>286.15717699994997</c:v>
                </c:pt>
                <c:pt idx="86173">
                  <c:v>286.15756899989702</c:v>
                </c:pt>
                <c:pt idx="86174">
                  <c:v>286.15761099990704</c:v>
                </c:pt>
                <c:pt idx="86175">
                  <c:v>286.15803799993904</c:v>
                </c:pt>
                <c:pt idx="86176">
                  <c:v>286.15810500013998</c:v>
                </c:pt>
                <c:pt idx="86177">
                  <c:v>286.158447000161</c:v>
                </c:pt>
                <c:pt idx="86178">
                  <c:v>286.15923600000298</c:v>
                </c:pt>
                <c:pt idx="86179">
                  <c:v>286.15994800020405</c:v>
                </c:pt>
                <c:pt idx="86180">
                  <c:v>286.16038800009801</c:v>
                </c:pt>
                <c:pt idx="86181">
                  <c:v>286.16079399989701</c:v>
                </c:pt>
                <c:pt idx="86182">
                  <c:v>286.16186099998203</c:v>
                </c:pt>
                <c:pt idx="86183">
                  <c:v>286.16997700009898</c:v>
                </c:pt>
                <c:pt idx="86184">
                  <c:v>286.17570699998299</c:v>
                </c:pt>
                <c:pt idx="86185">
                  <c:v>286.17637900015302</c:v>
                </c:pt>
                <c:pt idx="86186">
                  <c:v>286.17744800021603</c:v>
                </c:pt>
                <c:pt idx="86187">
                  <c:v>286.17829199993099</c:v>
                </c:pt>
                <c:pt idx="86188">
                  <c:v>286.18828600019697</c:v>
                </c:pt>
                <c:pt idx="86189">
                  <c:v>286.18890999996398</c:v>
                </c:pt>
                <c:pt idx="86190">
                  <c:v>286.18930299990097</c:v>
                </c:pt>
                <c:pt idx="86191">
                  <c:v>286.18998799993199</c:v>
                </c:pt>
                <c:pt idx="86192">
                  <c:v>286.19072699984798</c:v>
                </c:pt>
                <c:pt idx="86193">
                  <c:v>286.195561000113</c:v>
                </c:pt>
                <c:pt idx="86194">
                  <c:v>286.19629200011303</c:v>
                </c:pt>
                <c:pt idx="86195">
                  <c:v>286.197718000039</c:v>
                </c:pt>
                <c:pt idx="86196">
                  <c:v>286.19863299991204</c:v>
                </c:pt>
                <c:pt idx="86197">
                  <c:v>286.22268199978799</c:v>
                </c:pt>
                <c:pt idx="86198">
                  <c:v>286.22329800009499</c:v>
                </c:pt>
                <c:pt idx="86199">
                  <c:v>286.22337300021098</c:v>
                </c:pt>
                <c:pt idx="86200">
                  <c:v>286.224327000127</c:v>
                </c:pt>
                <c:pt idx="86201">
                  <c:v>286.22512399988403</c:v>
                </c:pt>
                <c:pt idx="86202">
                  <c:v>286.226019999958</c:v>
                </c:pt>
                <c:pt idx="86203">
                  <c:v>286.22653299999001</c:v>
                </c:pt>
                <c:pt idx="86204">
                  <c:v>286.22739599995799</c:v>
                </c:pt>
                <c:pt idx="86205">
                  <c:v>286.22812899993698</c:v>
                </c:pt>
                <c:pt idx="86206">
                  <c:v>286.22960099983101</c:v>
                </c:pt>
                <c:pt idx="86207">
                  <c:v>286.23019599990499</c:v>
                </c:pt>
                <c:pt idx="86208">
                  <c:v>286.23122099998</c:v>
                </c:pt>
                <c:pt idx="86209">
                  <c:v>286.23195699992698</c:v>
                </c:pt>
                <c:pt idx="86210">
                  <c:v>286.23273899984201</c:v>
                </c:pt>
                <c:pt idx="86211">
                  <c:v>286.23339400019097</c:v>
                </c:pt>
                <c:pt idx="86212">
                  <c:v>286.23470599995898</c:v>
                </c:pt>
                <c:pt idx="86213">
                  <c:v>286.23559900006501</c:v>
                </c:pt>
                <c:pt idx="86214">
                  <c:v>286.23963100017102</c:v>
                </c:pt>
                <c:pt idx="86215">
                  <c:v>286.24266199994895</c:v>
                </c:pt>
                <c:pt idx="86216">
                  <c:v>286.24377899996</c:v>
                </c:pt>
                <c:pt idx="86217">
                  <c:v>286.24522400014001</c:v>
                </c:pt>
                <c:pt idx="86218">
                  <c:v>286.24557800003396</c:v>
                </c:pt>
                <c:pt idx="86219">
                  <c:v>286.245692000193</c:v>
                </c:pt>
                <c:pt idx="86220">
                  <c:v>286.246603000108</c:v>
                </c:pt>
                <c:pt idx="86221">
                  <c:v>286.24719400022502</c:v>
                </c:pt>
                <c:pt idx="86222">
                  <c:v>286.24753299982297</c:v>
                </c:pt>
                <c:pt idx="86223">
                  <c:v>286.25286499982298</c:v>
                </c:pt>
                <c:pt idx="86224">
                  <c:v>286.28999400007098</c:v>
                </c:pt>
                <c:pt idx="86225">
                  <c:v>286.29075400021901</c:v>
                </c:pt>
                <c:pt idx="86226">
                  <c:v>286.31651900013799</c:v>
                </c:pt>
                <c:pt idx="86227">
                  <c:v>286.316908000117</c:v>
                </c:pt>
                <c:pt idx="86228">
                  <c:v>286.31696000002097</c:v>
                </c:pt>
                <c:pt idx="86229">
                  <c:v>286.317905000032</c:v>
                </c:pt>
                <c:pt idx="86230">
                  <c:v>286.31849600014903</c:v>
                </c:pt>
                <c:pt idx="86231">
                  <c:v>286.32779300005399</c:v>
                </c:pt>
                <c:pt idx="86232">
                  <c:v>286.32845599986399</c:v>
                </c:pt>
                <c:pt idx="86233">
                  <c:v>286.32985200010802</c:v>
                </c:pt>
                <c:pt idx="86234">
                  <c:v>286.33083100021304</c:v>
                </c:pt>
                <c:pt idx="86235">
                  <c:v>286.33250599977998</c:v>
                </c:pt>
                <c:pt idx="86236">
                  <c:v>286.33872499994999</c:v>
                </c:pt>
                <c:pt idx="86237">
                  <c:v>286.34039400003496</c:v>
                </c:pt>
                <c:pt idx="86238">
                  <c:v>286.340989000109</c:v>
                </c:pt>
                <c:pt idx="86239">
                  <c:v>286.34703899979201</c:v>
                </c:pt>
                <c:pt idx="86240">
                  <c:v>286.34726800009901</c:v>
                </c:pt>
                <c:pt idx="86241">
                  <c:v>286.366157999964</c:v>
                </c:pt>
                <c:pt idx="86242">
                  <c:v>286.37984099987</c:v>
                </c:pt>
                <c:pt idx="86243">
                  <c:v>286.38146000002905</c:v>
                </c:pt>
                <c:pt idx="86244">
                  <c:v>286.38721100014595</c:v>
                </c:pt>
                <c:pt idx="86245">
                  <c:v>286.38784900022</c:v>
                </c:pt>
                <c:pt idx="86246">
                  <c:v>286.38896800021001</c:v>
                </c:pt>
                <c:pt idx="86247">
                  <c:v>286.389850999967</c:v>
                </c:pt>
                <c:pt idx="86248">
                  <c:v>286.39004500018899</c:v>
                </c:pt>
                <c:pt idx="86249">
                  <c:v>286.39778700016899</c:v>
                </c:pt>
                <c:pt idx="86250">
                  <c:v>286.40731399991603</c:v>
                </c:pt>
                <c:pt idx="86251">
                  <c:v>286.408001999916</c:v>
                </c:pt>
                <c:pt idx="86252">
                  <c:v>286.40933799988403</c:v>
                </c:pt>
                <c:pt idx="86253">
                  <c:v>286.41031799997995</c:v>
                </c:pt>
                <c:pt idx="86254">
                  <c:v>286.428390999844</c:v>
                </c:pt>
                <c:pt idx="86255">
                  <c:v>286.43100199997201</c:v>
                </c:pt>
                <c:pt idx="86256">
                  <c:v>286.431634000109</c:v>
                </c:pt>
                <c:pt idx="86257">
                  <c:v>286.432845000035</c:v>
                </c:pt>
                <c:pt idx="86258">
                  <c:v>286.43359099987697</c:v>
                </c:pt>
                <c:pt idx="86259">
                  <c:v>286.44854300000503</c:v>
                </c:pt>
                <c:pt idx="86260">
                  <c:v>286.476814999787</c:v>
                </c:pt>
                <c:pt idx="86261">
                  <c:v>286.47740399992398</c:v>
                </c:pt>
                <c:pt idx="86262">
                  <c:v>286.47861199988199</c:v>
                </c:pt>
                <c:pt idx="86263">
                  <c:v>286.47945400007302</c:v>
                </c:pt>
                <c:pt idx="86264">
                  <c:v>286.48122699996696</c:v>
                </c:pt>
                <c:pt idx="86265">
                  <c:v>286.48744100019002</c:v>
                </c:pt>
                <c:pt idx="86266">
                  <c:v>286.48819399995705</c:v>
                </c:pt>
                <c:pt idx="86267">
                  <c:v>286.48934800003099</c:v>
                </c:pt>
                <c:pt idx="86268">
                  <c:v>286.49017899988297</c:v>
                </c:pt>
                <c:pt idx="86269">
                  <c:v>286.49641299989497</c:v>
                </c:pt>
                <c:pt idx="86270">
                  <c:v>286.49942999982102</c:v>
                </c:pt>
                <c:pt idx="86271">
                  <c:v>286.50007199985299</c:v>
                </c:pt>
                <c:pt idx="86272">
                  <c:v>286.50147200005398</c:v>
                </c:pt>
                <c:pt idx="86273">
                  <c:v>286.50246000006501</c:v>
                </c:pt>
                <c:pt idx="86274">
                  <c:v>286.50558199979002</c:v>
                </c:pt>
                <c:pt idx="86275">
                  <c:v>286.50623600015001</c:v>
                </c:pt>
                <c:pt idx="86276">
                  <c:v>286.50737399993801</c:v>
                </c:pt>
                <c:pt idx="86277">
                  <c:v>286.508270000013</c:v>
                </c:pt>
                <c:pt idx="86278">
                  <c:v>286.52507400010995</c:v>
                </c:pt>
                <c:pt idx="86279">
                  <c:v>286.53681400010095</c:v>
                </c:pt>
                <c:pt idx="86280">
                  <c:v>286.53747399994199</c:v>
                </c:pt>
                <c:pt idx="86281">
                  <c:v>286.538758000006</c:v>
                </c:pt>
                <c:pt idx="86282">
                  <c:v>286.53885399989997</c:v>
                </c:pt>
                <c:pt idx="86283">
                  <c:v>286.53927000004796</c:v>
                </c:pt>
                <c:pt idx="86284">
                  <c:v>286.53966999991098</c:v>
                </c:pt>
                <c:pt idx="86285">
                  <c:v>286.54002499979401</c:v>
                </c:pt>
                <c:pt idx="86286">
                  <c:v>286.54055400011202</c:v>
                </c:pt>
                <c:pt idx="86287">
                  <c:v>286.55326199987002</c:v>
                </c:pt>
                <c:pt idx="86288">
                  <c:v>286.55382699980601</c:v>
                </c:pt>
                <c:pt idx="86289">
                  <c:v>286.55424999988003</c:v>
                </c:pt>
                <c:pt idx="86290">
                  <c:v>286.55478500013402</c:v>
                </c:pt>
                <c:pt idx="86291">
                  <c:v>286.55503900017703</c:v>
                </c:pt>
                <c:pt idx="86292">
                  <c:v>286.555794999912</c:v>
                </c:pt>
                <c:pt idx="86293">
                  <c:v>286.55581800012396</c:v>
                </c:pt>
                <c:pt idx="86294">
                  <c:v>286.55660899994399</c:v>
                </c:pt>
                <c:pt idx="86295">
                  <c:v>286.56460100000902</c:v>
                </c:pt>
                <c:pt idx="86296">
                  <c:v>286.56510300015702</c:v>
                </c:pt>
                <c:pt idx="86297">
                  <c:v>286.56589599995601</c:v>
                </c:pt>
                <c:pt idx="86298">
                  <c:v>286.56649300000902</c:v>
                </c:pt>
                <c:pt idx="86299">
                  <c:v>286.57226399991401</c:v>
                </c:pt>
                <c:pt idx="86300">
                  <c:v>286.572910999893</c:v>
                </c:pt>
                <c:pt idx="86301">
                  <c:v>286.57530899999898</c:v>
                </c:pt>
                <c:pt idx="86302">
                  <c:v>286.57600499991503</c:v>
                </c:pt>
                <c:pt idx="86303">
                  <c:v>286.57733999989404</c:v>
                </c:pt>
                <c:pt idx="86304">
                  <c:v>286.57839700008401</c:v>
                </c:pt>
                <c:pt idx="86305">
                  <c:v>286.59486700007602</c:v>
                </c:pt>
                <c:pt idx="86306">
                  <c:v>286.59546100015996</c:v>
                </c:pt>
                <c:pt idx="86307">
                  <c:v>286.59652799979</c:v>
                </c:pt>
                <c:pt idx="86308">
                  <c:v>286.59741799992798</c:v>
                </c:pt>
                <c:pt idx="86309">
                  <c:v>286.60424300005604</c:v>
                </c:pt>
                <c:pt idx="86310">
                  <c:v>286.61196499979201</c:v>
                </c:pt>
                <c:pt idx="86311">
                  <c:v>286.62671600022799</c:v>
                </c:pt>
                <c:pt idx="86312">
                  <c:v>286.63190199995296</c:v>
                </c:pt>
                <c:pt idx="86313">
                  <c:v>286.63231400014399</c:v>
                </c:pt>
                <c:pt idx="86314">
                  <c:v>286.63275899998496</c:v>
                </c:pt>
                <c:pt idx="86315">
                  <c:v>286.63304600013299</c:v>
                </c:pt>
                <c:pt idx="86316">
                  <c:v>286.63355099979503</c:v>
                </c:pt>
                <c:pt idx="86317">
                  <c:v>286.63692200007</c:v>
                </c:pt>
                <c:pt idx="86318">
                  <c:v>286.637476000123</c:v>
                </c:pt>
                <c:pt idx="86319">
                  <c:v>286.63869399997503</c:v>
                </c:pt>
                <c:pt idx="86320">
                  <c:v>286.63944399977396</c:v>
                </c:pt>
                <c:pt idx="86321">
                  <c:v>286.64254900013401</c:v>
                </c:pt>
                <c:pt idx="86322">
                  <c:v>286.64279099984901</c:v>
                </c:pt>
                <c:pt idx="86323">
                  <c:v>286.64304599988003</c:v>
                </c:pt>
                <c:pt idx="86324">
                  <c:v>286.64407399992297</c:v>
                </c:pt>
                <c:pt idx="86325">
                  <c:v>286.64474900006098</c:v>
                </c:pt>
                <c:pt idx="86326">
                  <c:v>286.64475699997598</c:v>
                </c:pt>
                <c:pt idx="86327">
                  <c:v>286.645150999902</c:v>
                </c:pt>
                <c:pt idx="86328">
                  <c:v>286.645187999965</c:v>
                </c:pt>
                <c:pt idx="86329">
                  <c:v>286.645660999965</c:v>
                </c:pt>
                <c:pt idx="86330">
                  <c:v>286.64581700013503</c:v>
                </c:pt>
                <c:pt idx="86331">
                  <c:v>286.64649399979595</c:v>
                </c:pt>
                <c:pt idx="86332">
                  <c:v>286.64656099999701</c:v>
                </c:pt>
                <c:pt idx="86333">
                  <c:v>286.64713599982798</c:v>
                </c:pt>
                <c:pt idx="86334">
                  <c:v>286.64744700017701</c:v>
                </c:pt>
                <c:pt idx="86335">
                  <c:v>286.66403399984097</c:v>
                </c:pt>
                <c:pt idx="86336">
                  <c:v>286.66448000012599</c:v>
                </c:pt>
                <c:pt idx="86337">
                  <c:v>286.66534900003097</c:v>
                </c:pt>
                <c:pt idx="86338">
                  <c:v>286.66595000004202</c:v>
                </c:pt>
                <c:pt idx="86339">
                  <c:v>286.67316400014801</c:v>
                </c:pt>
                <c:pt idx="86340">
                  <c:v>286.67369599997903</c:v>
                </c:pt>
                <c:pt idx="86341">
                  <c:v>286.674457000117</c:v>
                </c:pt>
                <c:pt idx="86342">
                  <c:v>286.67502700000102</c:v>
                </c:pt>
                <c:pt idx="86343">
                  <c:v>286.67686700009602</c:v>
                </c:pt>
                <c:pt idx="86344">
                  <c:v>286.677287000202</c:v>
                </c:pt>
                <c:pt idx="86345">
                  <c:v>286.67785700008602</c:v>
                </c:pt>
                <c:pt idx="86346">
                  <c:v>286.67900800019197</c:v>
                </c:pt>
                <c:pt idx="86347">
                  <c:v>286.67978400017</c:v>
                </c:pt>
                <c:pt idx="86348">
                  <c:v>286.68032699988504</c:v>
                </c:pt>
                <c:pt idx="86349">
                  <c:v>286.69932699995098</c:v>
                </c:pt>
                <c:pt idx="86350">
                  <c:v>286.708395000005</c:v>
                </c:pt>
                <c:pt idx="86351">
                  <c:v>286.71491200020597</c:v>
                </c:pt>
                <c:pt idx="86352">
                  <c:v>286.73627999978601</c:v>
                </c:pt>
                <c:pt idx="86353">
                  <c:v>286.736890000156</c:v>
                </c:pt>
                <c:pt idx="86354">
                  <c:v>286.73796100019899</c:v>
                </c:pt>
                <c:pt idx="86355">
                  <c:v>286.73873800016702</c:v>
                </c:pt>
                <c:pt idx="86356">
                  <c:v>286.75055599978799</c:v>
                </c:pt>
                <c:pt idx="86357">
                  <c:v>286.75295099992502</c:v>
                </c:pt>
                <c:pt idx="86358">
                  <c:v>286.76397600020198</c:v>
                </c:pt>
                <c:pt idx="86359">
                  <c:v>286.76952800014902</c:v>
                </c:pt>
                <c:pt idx="86360">
                  <c:v>286.76992200007498</c:v>
                </c:pt>
                <c:pt idx="86361">
                  <c:v>286.77082900003302</c:v>
                </c:pt>
                <c:pt idx="86362">
                  <c:v>286.77139699993802</c:v>
                </c:pt>
                <c:pt idx="86363">
                  <c:v>286.77942900003399</c:v>
                </c:pt>
                <c:pt idx="86364">
                  <c:v>286.77944199989702</c:v>
                </c:pt>
                <c:pt idx="86365">
                  <c:v>286.779988000034</c:v>
                </c:pt>
                <c:pt idx="86366">
                  <c:v>286.78111099998199</c:v>
                </c:pt>
                <c:pt idx="86367">
                  <c:v>286.78189599986501</c:v>
                </c:pt>
                <c:pt idx="86368">
                  <c:v>286.78205200003498</c:v>
                </c:pt>
                <c:pt idx="86369">
                  <c:v>286.80709899981497</c:v>
                </c:pt>
                <c:pt idx="86370">
                  <c:v>286.80771700010098</c:v>
                </c:pt>
                <c:pt idx="86371">
                  <c:v>286.80906199997401</c:v>
                </c:pt>
                <c:pt idx="86372">
                  <c:v>286.80993699981599</c:v>
                </c:pt>
                <c:pt idx="86373">
                  <c:v>286.813103999975</c:v>
                </c:pt>
                <c:pt idx="86374">
                  <c:v>286.81348000009103</c:v>
                </c:pt>
                <c:pt idx="86375">
                  <c:v>286.814195999795</c:v>
                </c:pt>
                <c:pt idx="86376">
                  <c:v>286.81464500004898</c:v>
                </c:pt>
                <c:pt idx="86377">
                  <c:v>286.827494000135</c:v>
                </c:pt>
                <c:pt idx="86378">
                  <c:v>286.83463700008303</c:v>
                </c:pt>
                <c:pt idx="86379">
                  <c:v>286.84073000022101</c:v>
                </c:pt>
                <c:pt idx="86380">
                  <c:v>286.84132899979801</c:v>
                </c:pt>
                <c:pt idx="86381">
                  <c:v>286.842631000126</c:v>
                </c:pt>
                <c:pt idx="86382">
                  <c:v>286.843497000063</c:v>
                </c:pt>
                <c:pt idx="86383">
                  <c:v>286.85011500010597</c:v>
                </c:pt>
                <c:pt idx="86384">
                  <c:v>286.85071900008501</c:v>
                </c:pt>
                <c:pt idx="86385">
                  <c:v>286.85183300012795</c:v>
                </c:pt>
                <c:pt idx="86386">
                  <c:v>286.85266200000103</c:v>
                </c:pt>
                <c:pt idx="86387">
                  <c:v>286.85372900008497</c:v>
                </c:pt>
                <c:pt idx="86388">
                  <c:v>286.865870999918</c:v>
                </c:pt>
                <c:pt idx="86389">
                  <c:v>286.86656099989699</c:v>
                </c:pt>
                <c:pt idx="86390">
                  <c:v>286.867675999928</c:v>
                </c:pt>
                <c:pt idx="86391">
                  <c:v>286.86846099981199</c:v>
                </c:pt>
                <c:pt idx="86392">
                  <c:v>286.87755200007803</c:v>
                </c:pt>
                <c:pt idx="86393">
                  <c:v>286.87958000000401</c:v>
                </c:pt>
                <c:pt idx="86394">
                  <c:v>286.87997999986601</c:v>
                </c:pt>
                <c:pt idx="86395">
                  <c:v>286.88075899981396</c:v>
                </c:pt>
                <c:pt idx="86396">
                  <c:v>286.881297000036</c:v>
                </c:pt>
                <c:pt idx="86397">
                  <c:v>286.89750800003804</c:v>
                </c:pt>
                <c:pt idx="86398">
                  <c:v>286.89820999989001</c:v>
                </c:pt>
                <c:pt idx="86399">
                  <c:v>286.89948400005903</c:v>
                </c:pt>
                <c:pt idx="86400">
                  <c:v>286.90033000020702</c:v>
                </c:pt>
                <c:pt idx="86401">
                  <c:v>286.90272499989004</c:v>
                </c:pt>
                <c:pt idx="86402">
                  <c:v>286.90984300010302</c:v>
                </c:pt>
                <c:pt idx="86403">
                  <c:v>286.92962100012602</c:v>
                </c:pt>
                <c:pt idx="86404">
                  <c:v>286.93564000013697</c:v>
                </c:pt>
                <c:pt idx="86405">
                  <c:v>286.936007999884</c:v>
                </c:pt>
                <c:pt idx="86406">
                  <c:v>286.93663400008501</c:v>
                </c:pt>
                <c:pt idx="86407">
                  <c:v>286.93779800005296</c:v>
                </c:pt>
                <c:pt idx="86408">
                  <c:v>286.938521000138</c:v>
                </c:pt>
                <c:pt idx="86409">
                  <c:v>286.94571500000103</c:v>
                </c:pt>
                <c:pt idx="86410">
                  <c:v>286.94636399995898</c:v>
                </c:pt>
                <c:pt idx="86411">
                  <c:v>286.947719000181</c:v>
                </c:pt>
                <c:pt idx="86412">
                  <c:v>286.94864699991695</c:v>
                </c:pt>
                <c:pt idx="86413">
                  <c:v>286.96647600008799</c:v>
                </c:pt>
                <c:pt idx="86414">
                  <c:v>286.96908499978201</c:v>
                </c:pt>
                <c:pt idx="86415">
                  <c:v>286.96988100000397</c:v>
                </c:pt>
                <c:pt idx="86416">
                  <c:v>286.97113499993003</c:v>
                </c:pt>
                <c:pt idx="86417">
                  <c:v>286.97173199998304</c:v>
                </c:pt>
                <c:pt idx="86418">
                  <c:v>286.97180800008897</c:v>
                </c:pt>
                <c:pt idx="86419">
                  <c:v>286.97203799993002</c:v>
                </c:pt>
                <c:pt idx="86420">
                  <c:v>286.97244600016302</c:v>
                </c:pt>
                <c:pt idx="86421">
                  <c:v>286.97245900002599</c:v>
                </c:pt>
                <c:pt idx="86422">
                  <c:v>286.97371799989901</c:v>
                </c:pt>
                <c:pt idx="86423">
                  <c:v>286.973853999825</c:v>
                </c:pt>
                <c:pt idx="86424">
                  <c:v>286.974502999783</c:v>
                </c:pt>
                <c:pt idx="86425">
                  <c:v>286.97498000019505</c:v>
                </c:pt>
                <c:pt idx="86426">
                  <c:v>286.97669700022698</c:v>
                </c:pt>
                <c:pt idx="86427">
                  <c:v>286.97677199988902</c:v>
                </c:pt>
                <c:pt idx="86428">
                  <c:v>286.97720999980402</c:v>
                </c:pt>
                <c:pt idx="86429">
                  <c:v>286.977342000227</c:v>
                </c:pt>
                <c:pt idx="86430">
                  <c:v>286.97795200014298</c:v>
                </c:pt>
                <c:pt idx="86431">
                  <c:v>286.97842500014298</c:v>
                </c:pt>
                <c:pt idx="86432">
                  <c:v>286.97860100010001</c:v>
                </c:pt>
                <c:pt idx="86433">
                  <c:v>286.97947099999499</c:v>
                </c:pt>
                <c:pt idx="86434">
                  <c:v>286.97971000019601</c:v>
                </c:pt>
                <c:pt idx="86435">
                  <c:v>286.98234500006902</c:v>
                </c:pt>
                <c:pt idx="86436">
                  <c:v>286.98291499995298</c:v>
                </c:pt>
                <c:pt idx="86437">
                  <c:v>286.98295100002701</c:v>
                </c:pt>
                <c:pt idx="86438">
                  <c:v>286.98350100012203</c:v>
                </c:pt>
                <c:pt idx="86439">
                  <c:v>286.98409800017498</c:v>
                </c:pt>
                <c:pt idx="86440">
                  <c:v>286.984668000059</c:v>
                </c:pt>
                <c:pt idx="86441">
                  <c:v>286.98488000009002</c:v>
                </c:pt>
                <c:pt idx="86442">
                  <c:v>286.98554899983696</c:v>
                </c:pt>
                <c:pt idx="86443">
                  <c:v>286.98705399983697</c:v>
                </c:pt>
                <c:pt idx="86444">
                  <c:v>287.02800200016998</c:v>
                </c:pt>
                <c:pt idx="86445">
                  <c:v>287.03575100007498</c:v>
                </c:pt>
                <c:pt idx="86446">
                  <c:v>287.03640899993803</c:v>
                </c:pt>
                <c:pt idx="86447">
                  <c:v>287.03779399984302</c:v>
                </c:pt>
                <c:pt idx="86448">
                  <c:v>287.03868000002302</c:v>
                </c:pt>
                <c:pt idx="86449">
                  <c:v>287.042267999822</c:v>
                </c:pt>
                <c:pt idx="86450">
                  <c:v>287.04290099994898</c:v>
                </c:pt>
                <c:pt idx="86451">
                  <c:v>287.04409000010799</c:v>
                </c:pt>
                <c:pt idx="86452">
                  <c:v>287.04496000000205</c:v>
                </c:pt>
                <c:pt idx="86453">
                  <c:v>287.04502199980197</c:v>
                </c:pt>
                <c:pt idx="86454">
                  <c:v>287.05919499998299</c:v>
                </c:pt>
                <c:pt idx="86455">
                  <c:v>287.06710500000503</c:v>
                </c:pt>
                <c:pt idx="86456">
                  <c:v>287.07756099993202</c:v>
                </c:pt>
                <c:pt idx="86457">
                  <c:v>287.09221899998698</c:v>
                </c:pt>
                <c:pt idx="86458">
                  <c:v>287.09480899988102</c:v>
                </c:pt>
                <c:pt idx="86459">
                  <c:v>287.10913299983002</c:v>
                </c:pt>
                <c:pt idx="86460">
                  <c:v>287.10961400020096</c:v>
                </c:pt>
                <c:pt idx="86461">
                  <c:v>287.11062199999998</c:v>
                </c:pt>
                <c:pt idx="86462">
                  <c:v>287.11141900021101</c:v>
                </c:pt>
                <c:pt idx="86463">
                  <c:v>287.11242100007405</c:v>
                </c:pt>
                <c:pt idx="86464">
                  <c:v>287.11409200013799</c:v>
                </c:pt>
                <c:pt idx="86465">
                  <c:v>287.114739000116</c:v>
                </c:pt>
                <c:pt idx="86466">
                  <c:v>287.11527999985202</c:v>
                </c:pt>
                <c:pt idx="86467">
                  <c:v>287.11596599987297</c:v>
                </c:pt>
                <c:pt idx="86468">
                  <c:v>287.116829999831</c:v>
                </c:pt>
                <c:pt idx="86469">
                  <c:v>287.12309599995899</c:v>
                </c:pt>
                <c:pt idx="86470">
                  <c:v>287.12372000018104</c:v>
                </c:pt>
                <c:pt idx="86471">
                  <c:v>287.12473999985303</c:v>
                </c:pt>
                <c:pt idx="86472">
                  <c:v>287.12557500011803</c:v>
                </c:pt>
                <c:pt idx="86473">
                  <c:v>287.13963100017202</c:v>
                </c:pt>
                <c:pt idx="86474">
                  <c:v>287.15977799993198</c:v>
                </c:pt>
                <c:pt idx="86475">
                  <c:v>287.17399200013398</c:v>
                </c:pt>
                <c:pt idx="86476">
                  <c:v>287.18000700018797</c:v>
                </c:pt>
                <c:pt idx="86477">
                  <c:v>287.18061600011401</c:v>
                </c:pt>
                <c:pt idx="86478">
                  <c:v>287.18177000018801</c:v>
                </c:pt>
                <c:pt idx="86479">
                  <c:v>287.18255100011402</c:v>
                </c:pt>
                <c:pt idx="86480">
                  <c:v>287.18396600015598</c:v>
                </c:pt>
                <c:pt idx="86481">
                  <c:v>287.184652000178</c:v>
                </c:pt>
                <c:pt idx="86482">
                  <c:v>287.18592499990302</c:v>
                </c:pt>
                <c:pt idx="86483">
                  <c:v>287.186744999871</c:v>
                </c:pt>
                <c:pt idx="86484">
                  <c:v>287.189263000072</c:v>
                </c:pt>
                <c:pt idx="86485">
                  <c:v>287.19474499985097</c:v>
                </c:pt>
                <c:pt idx="86486">
                  <c:v>287.19528700003099</c:v>
                </c:pt>
                <c:pt idx="86487">
                  <c:v>287.19643000022103</c:v>
                </c:pt>
                <c:pt idx="86488">
                  <c:v>287.19724900019997</c:v>
                </c:pt>
                <c:pt idx="86489">
                  <c:v>287.21449600015995</c:v>
                </c:pt>
                <c:pt idx="86490">
                  <c:v>287.21515400002301</c:v>
                </c:pt>
                <c:pt idx="86491">
                  <c:v>287.21634700013902</c:v>
                </c:pt>
                <c:pt idx="86492">
                  <c:v>287.21662399993801</c:v>
                </c:pt>
                <c:pt idx="86493">
                  <c:v>287.21718799988503</c:v>
                </c:pt>
                <c:pt idx="86494">
                  <c:v>287.21756799996001</c:v>
                </c:pt>
                <c:pt idx="86495">
                  <c:v>287.21836900012897</c:v>
                </c:pt>
                <c:pt idx="86496">
                  <c:v>287.21915400001302</c:v>
                </c:pt>
                <c:pt idx="86497">
                  <c:v>287.23072000002497</c:v>
                </c:pt>
                <c:pt idx="86498">
                  <c:v>287.23128999990797</c:v>
                </c:pt>
                <c:pt idx="86499">
                  <c:v>287.23236399991902</c:v>
                </c:pt>
                <c:pt idx="86500">
                  <c:v>287.233267999909</c:v>
                </c:pt>
                <c:pt idx="86501">
                  <c:v>287.25153899995297</c:v>
                </c:pt>
                <c:pt idx="86502">
                  <c:v>287.26039399998598</c:v>
                </c:pt>
                <c:pt idx="86503">
                  <c:v>287.26265400018696</c:v>
                </c:pt>
                <c:pt idx="86504">
                  <c:v>287.28119500010501</c:v>
                </c:pt>
                <c:pt idx="86505">
                  <c:v>287.28161700018899</c:v>
                </c:pt>
                <c:pt idx="86506">
                  <c:v>287.28234600021</c:v>
                </c:pt>
                <c:pt idx="86507">
                  <c:v>287.28287400008401</c:v>
                </c:pt>
                <c:pt idx="86508">
                  <c:v>287.31562599978099</c:v>
                </c:pt>
                <c:pt idx="86509">
                  <c:v>287.32354200019404</c:v>
                </c:pt>
                <c:pt idx="86510">
                  <c:v>287.32657599994099</c:v>
                </c:pt>
                <c:pt idx="86511">
                  <c:v>287.32730999990901</c:v>
                </c:pt>
                <c:pt idx="86512">
                  <c:v>287.32851499989903</c:v>
                </c:pt>
                <c:pt idx="86513">
                  <c:v>287.32957700003601</c:v>
                </c:pt>
                <c:pt idx="86514">
                  <c:v>287.33659699992103</c:v>
                </c:pt>
                <c:pt idx="86515">
                  <c:v>287.337246999868</c:v>
                </c:pt>
                <c:pt idx="86516">
                  <c:v>287.33860300008001</c:v>
                </c:pt>
                <c:pt idx="86517">
                  <c:v>287.33959999999502</c:v>
                </c:pt>
                <c:pt idx="86518">
                  <c:v>287.34468199991102</c:v>
                </c:pt>
                <c:pt idx="86519">
                  <c:v>287.34539000015496</c:v>
                </c:pt>
                <c:pt idx="86520">
                  <c:v>287.34674299994299</c:v>
                </c:pt>
                <c:pt idx="86521">
                  <c:v>287.34734799991202</c:v>
                </c:pt>
                <c:pt idx="86522">
                  <c:v>287.34766900015495</c:v>
                </c:pt>
                <c:pt idx="86523">
                  <c:v>287.34769899983797</c:v>
                </c:pt>
                <c:pt idx="86524">
                  <c:v>287.348031999954</c:v>
                </c:pt>
                <c:pt idx="86525">
                  <c:v>287.34936299997503</c:v>
                </c:pt>
                <c:pt idx="86526">
                  <c:v>287.35031199994398</c:v>
                </c:pt>
                <c:pt idx="86527">
                  <c:v>287.36092600001899</c:v>
                </c:pt>
                <c:pt idx="86528">
                  <c:v>287.36156900003999</c:v>
                </c:pt>
                <c:pt idx="86529">
                  <c:v>287.36291199993497</c:v>
                </c:pt>
                <c:pt idx="86530">
                  <c:v>287.363804000051</c:v>
                </c:pt>
                <c:pt idx="86531">
                  <c:v>287.37306399989302</c:v>
                </c:pt>
                <c:pt idx="86532">
                  <c:v>287.37484200019003</c:v>
                </c:pt>
                <c:pt idx="86533">
                  <c:v>287.375498000074</c:v>
                </c:pt>
                <c:pt idx="86534">
                  <c:v>287.376635999862</c:v>
                </c:pt>
                <c:pt idx="86535">
                  <c:v>287.37749999981997</c:v>
                </c:pt>
                <c:pt idx="86536">
                  <c:v>287.37832500019005</c:v>
                </c:pt>
                <c:pt idx="86537">
                  <c:v>287.37872900001003</c:v>
                </c:pt>
                <c:pt idx="86538">
                  <c:v>287.37959699992598</c:v>
                </c:pt>
                <c:pt idx="86539">
                  <c:v>287.380176000169</c:v>
                </c:pt>
                <c:pt idx="86540">
                  <c:v>287.38126999996797</c:v>
                </c:pt>
                <c:pt idx="86541">
                  <c:v>287.38168500012699</c:v>
                </c:pt>
                <c:pt idx="86542">
                  <c:v>287.38245400018002</c:v>
                </c:pt>
                <c:pt idx="86543">
                  <c:v>287.38331500017</c:v>
                </c:pt>
                <c:pt idx="86544">
                  <c:v>287.41036300016202</c:v>
                </c:pt>
                <c:pt idx="86545">
                  <c:v>287.41982100018504</c:v>
                </c:pt>
                <c:pt idx="86546">
                  <c:v>287.42294199992102</c:v>
                </c:pt>
                <c:pt idx="86547">
                  <c:v>287.42354299993099</c:v>
                </c:pt>
                <c:pt idx="86548">
                  <c:v>287.42483099995297</c:v>
                </c:pt>
                <c:pt idx="86549">
                  <c:v>287.42569899986796</c:v>
                </c:pt>
                <c:pt idx="86550">
                  <c:v>287.44459100016599</c:v>
                </c:pt>
                <c:pt idx="86551">
                  <c:v>287.448921999839</c:v>
                </c:pt>
                <c:pt idx="86552">
                  <c:v>287.449512999955</c:v>
                </c:pt>
                <c:pt idx="86553">
                  <c:v>287.44956299988104</c:v>
                </c:pt>
                <c:pt idx="86554">
                  <c:v>287.45026600017798</c:v>
                </c:pt>
                <c:pt idx="86555">
                  <c:v>287.45069400019901</c:v>
                </c:pt>
                <c:pt idx="86556">
                  <c:v>287.450970000008</c:v>
                </c:pt>
                <c:pt idx="86557">
                  <c:v>287.451581999903</c:v>
                </c:pt>
                <c:pt idx="86558">
                  <c:v>287.451597000199</c:v>
                </c:pt>
                <c:pt idx="86559">
                  <c:v>287.45204699998703</c:v>
                </c:pt>
                <c:pt idx="86560">
                  <c:v>287.45254600016699</c:v>
                </c:pt>
                <c:pt idx="86561">
                  <c:v>287.45562899984998</c:v>
                </c:pt>
                <c:pt idx="86562">
                  <c:v>287.46838600000001</c:v>
                </c:pt>
                <c:pt idx="86563">
                  <c:v>287.46896900020101</c:v>
                </c:pt>
                <c:pt idx="86564">
                  <c:v>287.47004500019096</c:v>
                </c:pt>
                <c:pt idx="86565">
                  <c:v>287.47081399978902</c:v>
                </c:pt>
                <c:pt idx="86566">
                  <c:v>287.47092399998996</c:v>
                </c:pt>
                <c:pt idx="86567">
                  <c:v>287.47410300002201</c:v>
                </c:pt>
                <c:pt idx="86568">
                  <c:v>287.476401999811</c:v>
                </c:pt>
                <c:pt idx="86569">
                  <c:v>287.476714000149</c:v>
                </c:pt>
                <c:pt idx="86570">
                  <c:v>287.47733099998999</c:v>
                </c:pt>
                <c:pt idx="86571">
                  <c:v>287.47773599980002</c:v>
                </c:pt>
                <c:pt idx="86572">
                  <c:v>287.50931700005799</c:v>
                </c:pt>
                <c:pt idx="86573">
                  <c:v>287.50997499992002</c:v>
                </c:pt>
                <c:pt idx="86574">
                  <c:v>287.51118099989901</c:v>
                </c:pt>
                <c:pt idx="86575">
                  <c:v>287.51195899985703</c:v>
                </c:pt>
                <c:pt idx="86576">
                  <c:v>287.51278500021704</c:v>
                </c:pt>
                <c:pt idx="86577">
                  <c:v>287.51353699999498</c:v>
                </c:pt>
                <c:pt idx="86578">
                  <c:v>287.514782000016</c:v>
                </c:pt>
                <c:pt idx="86579">
                  <c:v>287.5156529999</c:v>
                </c:pt>
                <c:pt idx="86580">
                  <c:v>287.51773700014297</c:v>
                </c:pt>
                <c:pt idx="86581">
                  <c:v>287.52051899982604</c:v>
                </c:pt>
                <c:pt idx="86582">
                  <c:v>287.52068199992198</c:v>
                </c:pt>
                <c:pt idx="86583">
                  <c:v>287.52088300007</c:v>
                </c:pt>
                <c:pt idx="86584">
                  <c:v>287.521585999911</c:v>
                </c:pt>
                <c:pt idx="86585">
                  <c:v>287.52205299997502</c:v>
                </c:pt>
                <c:pt idx="86586">
                  <c:v>287.52236499985804</c:v>
                </c:pt>
                <c:pt idx="86587">
                  <c:v>287.53182799982795</c:v>
                </c:pt>
                <c:pt idx="86588">
                  <c:v>287.56024799986301</c:v>
                </c:pt>
                <c:pt idx="86589">
                  <c:v>287.560991000191</c:v>
                </c:pt>
                <c:pt idx="86590">
                  <c:v>287.56156400004295</c:v>
                </c:pt>
                <c:pt idx="86591">
                  <c:v>287.56282299991602</c:v>
                </c:pt>
                <c:pt idx="86592">
                  <c:v>287.56373399983198</c:v>
                </c:pt>
                <c:pt idx="86593">
                  <c:v>287.57962800000297</c:v>
                </c:pt>
                <c:pt idx="86594">
                  <c:v>287.58679800011998</c:v>
                </c:pt>
                <c:pt idx="86595">
                  <c:v>287.58743099979199</c:v>
                </c:pt>
                <c:pt idx="86596">
                  <c:v>287.58885099978204</c:v>
                </c:pt>
                <c:pt idx="86597">
                  <c:v>287.58983299985601</c:v>
                </c:pt>
                <c:pt idx="86598">
                  <c:v>287.59834199991002</c:v>
                </c:pt>
                <c:pt idx="86599">
                  <c:v>287.59876799995203</c:v>
                </c:pt>
                <c:pt idx="86600">
                  <c:v>287.59945100000499</c:v>
                </c:pt>
                <c:pt idx="86601">
                  <c:v>287.60015799980403</c:v>
                </c:pt>
                <c:pt idx="86602">
                  <c:v>287.60109599988903</c:v>
                </c:pt>
                <c:pt idx="86603">
                  <c:v>287.60143999988901</c:v>
                </c:pt>
                <c:pt idx="86604">
                  <c:v>287.60209900019601</c:v>
                </c:pt>
                <c:pt idx="86605">
                  <c:v>287.6025569999</c:v>
                </c:pt>
                <c:pt idx="86606">
                  <c:v>287.60559900001596</c:v>
                </c:pt>
                <c:pt idx="86607">
                  <c:v>287.60816900012202</c:v>
                </c:pt>
                <c:pt idx="86608">
                  <c:v>287.60884199982604</c:v>
                </c:pt>
                <c:pt idx="86609">
                  <c:v>287.60918399984803</c:v>
                </c:pt>
                <c:pt idx="86610">
                  <c:v>287.60988900012302</c:v>
                </c:pt>
                <c:pt idx="86611">
                  <c:v>287.61058600002701</c:v>
                </c:pt>
                <c:pt idx="86612">
                  <c:v>287.61505700003897</c:v>
                </c:pt>
                <c:pt idx="86613">
                  <c:v>287.62027099992298</c:v>
                </c:pt>
                <c:pt idx="86614">
                  <c:v>287.62084800018698</c:v>
                </c:pt>
                <c:pt idx="86615">
                  <c:v>287.62172799997597</c:v>
                </c:pt>
                <c:pt idx="86616">
                  <c:v>287.62293499994399</c:v>
                </c:pt>
                <c:pt idx="86617">
                  <c:v>287.63113800005101</c:v>
                </c:pt>
                <c:pt idx="86618">
                  <c:v>287.63167099987101</c:v>
                </c:pt>
                <c:pt idx="86619">
                  <c:v>287.63253899978696</c:v>
                </c:pt>
                <c:pt idx="86620">
                  <c:v>287.63319800009401</c:v>
                </c:pt>
                <c:pt idx="86621">
                  <c:v>287.64027699980903</c:v>
                </c:pt>
                <c:pt idx="86622">
                  <c:v>287.64093800009499</c:v>
                </c:pt>
                <c:pt idx="86623">
                  <c:v>287.64232399998895</c:v>
                </c:pt>
                <c:pt idx="86624">
                  <c:v>287.64326300006303</c:v>
                </c:pt>
                <c:pt idx="86625">
                  <c:v>287.66346600014003</c:v>
                </c:pt>
                <c:pt idx="86626">
                  <c:v>287.69034700007899</c:v>
                </c:pt>
                <c:pt idx="86627">
                  <c:v>287.69077000015301</c:v>
                </c:pt>
                <c:pt idx="86628">
                  <c:v>287.69147200000504</c:v>
                </c:pt>
                <c:pt idx="86629">
                  <c:v>287.69242799989996</c:v>
                </c:pt>
                <c:pt idx="86630">
                  <c:v>287.695534999784</c:v>
                </c:pt>
                <c:pt idx="86631">
                  <c:v>287.69595299991101</c:v>
                </c:pt>
                <c:pt idx="86632">
                  <c:v>287.718475000019</c:v>
                </c:pt>
                <c:pt idx="86633">
                  <c:v>287.71913899981803</c:v>
                </c:pt>
                <c:pt idx="86634">
                  <c:v>287.71968000000902</c:v>
                </c:pt>
                <c:pt idx="86635">
                  <c:v>287.72032500000898</c:v>
                </c:pt>
                <c:pt idx="86636">
                  <c:v>287.721216000136</c:v>
                </c:pt>
                <c:pt idx="86637">
                  <c:v>287.73547599985199</c:v>
                </c:pt>
                <c:pt idx="86638">
                  <c:v>287.73598799989401</c:v>
                </c:pt>
                <c:pt idx="86639">
                  <c:v>287.73694399978899</c:v>
                </c:pt>
                <c:pt idx="86640">
                  <c:v>287.73750099980998</c:v>
                </c:pt>
                <c:pt idx="86641">
                  <c:v>287.74244799978902</c:v>
                </c:pt>
                <c:pt idx="86642">
                  <c:v>287.74338199991604</c:v>
                </c:pt>
                <c:pt idx="86643">
                  <c:v>287.75112999983298</c:v>
                </c:pt>
                <c:pt idx="86644">
                  <c:v>287.76000600009797</c:v>
                </c:pt>
                <c:pt idx="86645">
                  <c:v>287.76058799985498</c:v>
                </c:pt>
                <c:pt idx="86646">
                  <c:v>287.76140599984501</c:v>
                </c:pt>
                <c:pt idx="86647">
                  <c:v>287.76169299999304</c:v>
                </c:pt>
                <c:pt idx="86648">
                  <c:v>287.76202000017201</c:v>
                </c:pt>
                <c:pt idx="86649">
                  <c:v>287.76231299980202</c:v>
                </c:pt>
                <c:pt idx="86650">
                  <c:v>287.763300999813</c:v>
                </c:pt>
                <c:pt idx="86651">
                  <c:v>287.763670000003</c:v>
                </c:pt>
                <c:pt idx="86652">
                  <c:v>287.763737000204</c:v>
                </c:pt>
                <c:pt idx="86653">
                  <c:v>287.76457000003501</c:v>
                </c:pt>
                <c:pt idx="86654">
                  <c:v>287.76458899983402</c:v>
                </c:pt>
                <c:pt idx="86655">
                  <c:v>287.76514999981305</c:v>
                </c:pt>
                <c:pt idx="86656">
                  <c:v>287.77156200021602</c:v>
                </c:pt>
                <c:pt idx="86657">
                  <c:v>287.77775099979402</c:v>
                </c:pt>
                <c:pt idx="86658">
                  <c:v>287.785627000175</c:v>
                </c:pt>
                <c:pt idx="86659">
                  <c:v>287.78621799983699</c:v>
                </c:pt>
                <c:pt idx="86660">
                  <c:v>287.78744900000601</c:v>
                </c:pt>
                <c:pt idx="86661">
                  <c:v>287.78842800011199</c:v>
                </c:pt>
                <c:pt idx="86662">
                  <c:v>287.805349999871</c:v>
                </c:pt>
                <c:pt idx="86663">
                  <c:v>287.80605900010403</c:v>
                </c:pt>
                <c:pt idx="86664">
                  <c:v>287.80646399991298</c:v>
                </c:pt>
                <c:pt idx="86665">
                  <c:v>287.80705600001903</c:v>
                </c:pt>
                <c:pt idx="86666">
                  <c:v>287.807284999871</c:v>
                </c:pt>
                <c:pt idx="86667">
                  <c:v>287.80805499991396</c:v>
                </c:pt>
                <c:pt idx="86668">
                  <c:v>287.80825800003998</c:v>
                </c:pt>
                <c:pt idx="86669">
                  <c:v>287.80905299981896</c:v>
                </c:pt>
                <c:pt idx="86670">
                  <c:v>287.81691499989302</c:v>
                </c:pt>
                <c:pt idx="86671">
                  <c:v>287.81729999991501</c:v>
                </c:pt>
                <c:pt idx="86672">
                  <c:v>287.81772699994599</c:v>
                </c:pt>
                <c:pt idx="86673">
                  <c:v>287.81788200012602</c:v>
                </c:pt>
                <c:pt idx="86674">
                  <c:v>287.81851199982998</c:v>
                </c:pt>
                <c:pt idx="86675">
                  <c:v>287.81857700005196</c:v>
                </c:pt>
                <c:pt idx="86676">
                  <c:v>287.81924799977702</c:v>
                </c:pt>
                <c:pt idx="86677">
                  <c:v>287.81958499985097</c:v>
                </c:pt>
                <c:pt idx="86678">
                  <c:v>287.826485000096</c:v>
                </c:pt>
                <c:pt idx="86679">
                  <c:v>287.82760300009602</c:v>
                </c:pt>
                <c:pt idx="86680">
                  <c:v>287.82997700000101</c:v>
                </c:pt>
                <c:pt idx="86681">
                  <c:v>287.840556999981</c:v>
                </c:pt>
                <c:pt idx="86682">
                  <c:v>287.84087499980097</c:v>
                </c:pt>
                <c:pt idx="86683">
                  <c:v>287.84154400000205</c:v>
                </c:pt>
                <c:pt idx="86684">
                  <c:v>287.84287799999203</c:v>
                </c:pt>
                <c:pt idx="86685">
                  <c:v>287.84396799983301</c:v>
                </c:pt>
                <c:pt idx="86686">
                  <c:v>287.85158900018297</c:v>
                </c:pt>
                <c:pt idx="86687">
                  <c:v>287.85735400015199</c:v>
                </c:pt>
                <c:pt idx="86688">
                  <c:v>287.85792400003601</c:v>
                </c:pt>
                <c:pt idx="86689">
                  <c:v>287.85905399990901</c:v>
                </c:pt>
                <c:pt idx="86690">
                  <c:v>287.85983399984599</c:v>
                </c:pt>
                <c:pt idx="86691">
                  <c:v>287.85986899993003</c:v>
                </c:pt>
                <c:pt idx="86692">
                  <c:v>287.86033999995101</c:v>
                </c:pt>
                <c:pt idx="86693">
                  <c:v>287.86124899988801</c:v>
                </c:pt>
                <c:pt idx="86694">
                  <c:v>287.86193399991998</c:v>
                </c:pt>
                <c:pt idx="86695">
                  <c:v>287.87134999993197</c:v>
                </c:pt>
                <c:pt idx="86696">
                  <c:v>287.87416500017503</c:v>
                </c:pt>
                <c:pt idx="86697">
                  <c:v>287.89179800014597</c:v>
                </c:pt>
                <c:pt idx="86698">
                  <c:v>287.94123599982396</c:v>
                </c:pt>
                <c:pt idx="86699">
                  <c:v>287.94237400006699</c:v>
                </c:pt>
                <c:pt idx="86700">
                  <c:v>287.94305500014104</c:v>
                </c:pt>
                <c:pt idx="86701">
                  <c:v>287.94427200000399</c:v>
                </c:pt>
                <c:pt idx="86702">
                  <c:v>287.94474000005698</c:v>
                </c:pt>
                <c:pt idx="86703">
                  <c:v>287.94519199982398</c:v>
                </c:pt>
                <c:pt idx="86704">
                  <c:v>287.945349999972</c:v>
                </c:pt>
                <c:pt idx="86705">
                  <c:v>287.946531000216</c:v>
                </c:pt>
                <c:pt idx="86706">
                  <c:v>287.947336999877</c:v>
                </c:pt>
                <c:pt idx="86707">
                  <c:v>287.94806799987697</c:v>
                </c:pt>
                <c:pt idx="86708">
                  <c:v>287.94869800003602</c:v>
                </c:pt>
                <c:pt idx="86709">
                  <c:v>287.94997900013101</c:v>
                </c:pt>
                <c:pt idx="86710">
                  <c:v>287.95083500017398</c:v>
                </c:pt>
                <c:pt idx="86711">
                  <c:v>287.95694400014298</c:v>
                </c:pt>
                <c:pt idx="86712">
                  <c:v>287.95766800021704</c:v>
                </c:pt>
                <c:pt idx="86713">
                  <c:v>287.95897999998402</c:v>
                </c:pt>
                <c:pt idx="86714">
                  <c:v>287.95998599980499</c:v>
                </c:pt>
                <c:pt idx="86715">
                  <c:v>287.96687500016498</c:v>
                </c:pt>
                <c:pt idx="86716">
                  <c:v>287.96753500000699</c:v>
                </c:pt>
                <c:pt idx="86717">
                  <c:v>287.96879899982702</c:v>
                </c:pt>
                <c:pt idx="86718">
                  <c:v>287.96970900020801</c:v>
                </c:pt>
                <c:pt idx="86719">
                  <c:v>287.97137499987002</c:v>
                </c:pt>
                <c:pt idx="86720">
                  <c:v>287.98212199990303</c:v>
                </c:pt>
                <c:pt idx="86721">
                  <c:v>287.990013000126</c:v>
                </c:pt>
                <c:pt idx="86722">
                  <c:v>287.99041799993495</c:v>
                </c:pt>
                <c:pt idx="86723">
                  <c:v>287.990626000009</c:v>
                </c:pt>
                <c:pt idx="86724">
                  <c:v>287.99097799992501</c:v>
                </c:pt>
                <c:pt idx="86725">
                  <c:v>287.99117900007303</c:v>
                </c:pt>
                <c:pt idx="86726">
                  <c:v>287.99170199999901</c:v>
                </c:pt>
                <c:pt idx="86727">
                  <c:v>287.99172900016805</c:v>
                </c:pt>
                <c:pt idx="86728">
                  <c:v>287.99218099993499</c:v>
                </c:pt>
                <c:pt idx="86729">
                  <c:v>288.002882</c:v>
                </c:pt>
                <c:pt idx="86730">
                  <c:v>288.00357999989495</c:v>
                </c:pt>
                <c:pt idx="86731">
                  <c:v>288.00488900014801</c:v>
                </c:pt>
                <c:pt idx="86732">
                  <c:v>288.00530999978901</c:v>
                </c:pt>
                <c:pt idx="86733">
                  <c:v>288.00585299995799</c:v>
                </c:pt>
                <c:pt idx="86734">
                  <c:v>288.00632000002201</c:v>
                </c:pt>
                <c:pt idx="86735">
                  <c:v>288.01098699977899</c:v>
                </c:pt>
                <c:pt idx="86736">
                  <c:v>288.011688000096</c:v>
                </c:pt>
                <c:pt idx="86737">
                  <c:v>288.01296099982204</c:v>
                </c:pt>
                <c:pt idx="86738">
                  <c:v>288.01385899987503</c:v>
                </c:pt>
                <c:pt idx="86739">
                  <c:v>288.01470300004399</c:v>
                </c:pt>
                <c:pt idx="86740">
                  <c:v>288.02071700010799</c:v>
                </c:pt>
                <c:pt idx="86741">
                  <c:v>288.03463099984504</c:v>
                </c:pt>
                <c:pt idx="86742">
                  <c:v>288.03523299984505</c:v>
                </c:pt>
                <c:pt idx="86743">
                  <c:v>288.036059000205</c:v>
                </c:pt>
                <c:pt idx="86744">
                  <c:v>288.036546000057</c:v>
                </c:pt>
                <c:pt idx="86745">
                  <c:v>288.03753800002596</c:v>
                </c:pt>
                <c:pt idx="86746">
                  <c:v>288.05535599985802</c:v>
                </c:pt>
                <c:pt idx="86747">
                  <c:v>288.06887500013499</c:v>
                </c:pt>
                <c:pt idx="86748">
                  <c:v>288.08265199995702</c:v>
                </c:pt>
                <c:pt idx="86749">
                  <c:v>288.083109000126</c:v>
                </c:pt>
                <c:pt idx="86750">
                  <c:v>288.083168999946</c:v>
                </c:pt>
                <c:pt idx="86751">
                  <c:v>288.08368199997801</c:v>
                </c:pt>
                <c:pt idx="86752">
                  <c:v>288.084093000179</c:v>
                </c:pt>
                <c:pt idx="86753">
                  <c:v>288.08472899982002</c:v>
                </c:pt>
                <c:pt idx="86754">
                  <c:v>288.08487000014696</c:v>
                </c:pt>
                <c:pt idx="86755">
                  <c:v>288.085531999968</c:v>
                </c:pt>
                <c:pt idx="86756">
                  <c:v>288.08922899997901</c:v>
                </c:pt>
                <c:pt idx="86757">
                  <c:v>288.08974799994701</c:v>
                </c:pt>
                <c:pt idx="86758">
                  <c:v>288.09070399984097</c:v>
                </c:pt>
                <c:pt idx="86759">
                  <c:v>288.09128300008501</c:v>
                </c:pt>
                <c:pt idx="86760">
                  <c:v>288.09337700022297</c:v>
                </c:pt>
                <c:pt idx="86761">
                  <c:v>288.09387000001101</c:v>
                </c:pt>
                <c:pt idx="86762">
                  <c:v>288.09467500013801</c:v>
                </c:pt>
                <c:pt idx="86763">
                  <c:v>288.09525799988398</c:v>
                </c:pt>
                <c:pt idx="86764">
                  <c:v>288.09944000022296</c:v>
                </c:pt>
                <c:pt idx="86765">
                  <c:v>288.10143999999099</c:v>
                </c:pt>
                <c:pt idx="86766">
                  <c:v>288.103277000118</c:v>
                </c:pt>
                <c:pt idx="86767">
                  <c:v>288.10968500010802</c:v>
                </c:pt>
                <c:pt idx="86768">
                  <c:v>288.11036600018195</c:v>
                </c:pt>
                <c:pt idx="86769">
                  <c:v>288.11166100012997</c:v>
                </c:pt>
                <c:pt idx="86770">
                  <c:v>288.11259699978103</c:v>
                </c:pt>
                <c:pt idx="86771">
                  <c:v>288.146442000197</c:v>
                </c:pt>
                <c:pt idx="86772">
                  <c:v>288.15390499994396</c:v>
                </c:pt>
                <c:pt idx="86773">
                  <c:v>288.15532599992298</c:v>
                </c:pt>
                <c:pt idx="86774">
                  <c:v>288.15592599994397</c:v>
                </c:pt>
                <c:pt idx="86775">
                  <c:v>288.16549700013604</c:v>
                </c:pt>
                <c:pt idx="86776">
                  <c:v>288.17411199997798</c:v>
                </c:pt>
                <c:pt idx="86777">
                  <c:v>288.17467799990396</c:v>
                </c:pt>
                <c:pt idx="86778">
                  <c:v>288.17571299987299</c:v>
                </c:pt>
                <c:pt idx="86779">
                  <c:v>288.17641400018999</c:v>
                </c:pt>
                <c:pt idx="86780">
                  <c:v>288.17725199996801</c:v>
                </c:pt>
                <c:pt idx="86781">
                  <c:v>288.17785499995796</c:v>
                </c:pt>
                <c:pt idx="86782">
                  <c:v>288.179012</c:v>
                </c:pt>
                <c:pt idx="86783">
                  <c:v>288.179817000127</c:v>
                </c:pt>
                <c:pt idx="86784">
                  <c:v>288.19358300006502</c:v>
                </c:pt>
                <c:pt idx="86785">
                  <c:v>288.19701500015003</c:v>
                </c:pt>
                <c:pt idx="86786">
                  <c:v>288.197590999971</c:v>
                </c:pt>
                <c:pt idx="86787">
                  <c:v>288.198758999897</c:v>
                </c:pt>
                <c:pt idx="86788">
                  <c:v>288.19944399992801</c:v>
                </c:pt>
                <c:pt idx="86789">
                  <c:v>288.21792200005797</c:v>
                </c:pt>
                <c:pt idx="86790">
                  <c:v>288.21826400007899</c:v>
                </c:pt>
                <c:pt idx="86791">
                  <c:v>288.21882600004704</c:v>
                </c:pt>
                <c:pt idx="86792">
                  <c:v>288.21932900018498</c:v>
                </c:pt>
                <c:pt idx="86793">
                  <c:v>288.23632000012304</c:v>
                </c:pt>
                <c:pt idx="86794">
                  <c:v>288.236758000039</c:v>
                </c:pt>
                <c:pt idx="86795">
                  <c:v>288.237587999901</c:v>
                </c:pt>
                <c:pt idx="86796">
                  <c:v>288.23786100019697</c:v>
                </c:pt>
                <c:pt idx="86797">
                  <c:v>288.23808600009204</c:v>
                </c:pt>
                <c:pt idx="86798">
                  <c:v>288.24678899991295</c:v>
                </c:pt>
                <c:pt idx="86799">
                  <c:v>288.25354099990301</c:v>
                </c:pt>
                <c:pt idx="86800">
                  <c:v>288.25427099991401</c:v>
                </c:pt>
                <c:pt idx="86801">
                  <c:v>288.25558900007303</c:v>
                </c:pt>
                <c:pt idx="86802">
                  <c:v>288.25647599978697</c:v>
                </c:pt>
                <c:pt idx="86803">
                  <c:v>288.25824300019997</c:v>
                </c:pt>
                <c:pt idx="86804">
                  <c:v>288.25886799995703</c:v>
                </c:pt>
                <c:pt idx="86805">
                  <c:v>288.25994899989303</c:v>
                </c:pt>
                <c:pt idx="86806">
                  <c:v>288.26078000019999</c:v>
                </c:pt>
                <c:pt idx="86807">
                  <c:v>288.26163199983</c:v>
                </c:pt>
                <c:pt idx="86808">
                  <c:v>288.26222599991502</c:v>
                </c:pt>
                <c:pt idx="86809">
                  <c:v>288.263465</c:v>
                </c:pt>
                <c:pt idx="86810">
                  <c:v>288.263842000105</c:v>
                </c:pt>
                <c:pt idx="86811">
                  <c:v>288.26433399990395</c:v>
                </c:pt>
                <c:pt idx="86812">
                  <c:v>288.26822200016898</c:v>
                </c:pt>
                <c:pt idx="86813">
                  <c:v>288.26896900000003</c:v>
                </c:pt>
                <c:pt idx="86814">
                  <c:v>288.27026899989499</c:v>
                </c:pt>
                <c:pt idx="86815">
                  <c:v>288.27073599995799</c:v>
                </c:pt>
                <c:pt idx="86816">
                  <c:v>288.27125099996903</c:v>
                </c:pt>
                <c:pt idx="86817">
                  <c:v>288.27166600012703</c:v>
                </c:pt>
                <c:pt idx="86818">
                  <c:v>288.27238299982099</c:v>
                </c:pt>
                <c:pt idx="86819">
                  <c:v>288.27304800006402</c:v>
                </c:pt>
                <c:pt idx="86820">
                  <c:v>288.27910500012797</c:v>
                </c:pt>
                <c:pt idx="86821">
                  <c:v>288.28958299982298</c:v>
                </c:pt>
                <c:pt idx="86822">
                  <c:v>288.29032500016098</c:v>
                </c:pt>
                <c:pt idx="86823">
                  <c:v>288.29168399988697</c:v>
                </c:pt>
                <c:pt idx="86824">
                  <c:v>288.29331099996102</c:v>
                </c:pt>
                <c:pt idx="86825">
                  <c:v>288.29740399987696</c:v>
                </c:pt>
                <c:pt idx="86826">
                  <c:v>288.297755999792</c:v>
                </c:pt>
                <c:pt idx="86827">
                  <c:v>288.298436999866</c:v>
                </c:pt>
                <c:pt idx="86828">
                  <c:v>288.298925000162</c:v>
                </c:pt>
                <c:pt idx="86829">
                  <c:v>288.31903899981597</c:v>
                </c:pt>
                <c:pt idx="86830">
                  <c:v>288.32819199988</c:v>
                </c:pt>
                <c:pt idx="86831">
                  <c:v>288.33229100018798</c:v>
                </c:pt>
                <c:pt idx="86832">
                  <c:v>288.35770700015905</c:v>
                </c:pt>
                <c:pt idx="86833">
                  <c:v>288.35844000013799</c:v>
                </c:pt>
                <c:pt idx="86834">
                  <c:v>288.359493999905</c:v>
                </c:pt>
                <c:pt idx="86835">
                  <c:v>288.36071400019097</c:v>
                </c:pt>
                <c:pt idx="86836">
                  <c:v>288.36141100009604</c:v>
                </c:pt>
                <c:pt idx="86837">
                  <c:v>288.36613100020202</c:v>
                </c:pt>
                <c:pt idx="86838">
                  <c:v>288.36947899981101</c:v>
                </c:pt>
                <c:pt idx="86839">
                  <c:v>288.379818000066</c:v>
                </c:pt>
                <c:pt idx="86840">
                  <c:v>288.39196799981397</c:v>
                </c:pt>
                <c:pt idx="86841">
                  <c:v>288.39263600002596</c:v>
                </c:pt>
                <c:pt idx="86842">
                  <c:v>288.39379500004702</c:v>
                </c:pt>
                <c:pt idx="86843">
                  <c:v>288.39467899979297</c:v>
                </c:pt>
                <c:pt idx="86844">
                  <c:v>288.406246999784</c:v>
                </c:pt>
                <c:pt idx="86845">
                  <c:v>288.40660100013298</c:v>
                </c:pt>
                <c:pt idx="86846">
                  <c:v>288.407283000196</c:v>
                </c:pt>
                <c:pt idx="86847">
                  <c:v>288.407846000154</c:v>
                </c:pt>
                <c:pt idx="86848">
                  <c:v>288.41520500009204</c:v>
                </c:pt>
                <c:pt idx="86849">
                  <c:v>288.41598999997501</c:v>
                </c:pt>
                <c:pt idx="86850">
                  <c:v>288.41726900009201</c:v>
                </c:pt>
                <c:pt idx="86851">
                  <c:v>288.41776099989096</c:v>
                </c:pt>
                <c:pt idx="86852">
                  <c:v>288.41823999982796</c:v>
                </c:pt>
                <c:pt idx="86853">
                  <c:v>288.42426299979701</c:v>
                </c:pt>
                <c:pt idx="86854">
                  <c:v>288.42848300018801</c:v>
                </c:pt>
                <c:pt idx="86855">
                  <c:v>288.42884999994499</c:v>
                </c:pt>
                <c:pt idx="86856">
                  <c:v>288.429601000189</c:v>
                </c:pt>
                <c:pt idx="86857">
                  <c:v>288.43005399994496</c:v>
                </c:pt>
                <c:pt idx="86858">
                  <c:v>288.45959699992801</c:v>
                </c:pt>
                <c:pt idx="86859">
                  <c:v>288.46211500012896</c:v>
                </c:pt>
                <c:pt idx="86860">
                  <c:v>288.46780499998198</c:v>
                </c:pt>
                <c:pt idx="86861">
                  <c:v>288.47636799991898</c:v>
                </c:pt>
                <c:pt idx="86862">
                  <c:v>288.478134999877</c:v>
                </c:pt>
                <c:pt idx="86863">
                  <c:v>288.478769999983</c:v>
                </c:pt>
                <c:pt idx="86864">
                  <c:v>288.47992700002499</c:v>
                </c:pt>
                <c:pt idx="86865">
                  <c:v>288.48056300012098</c:v>
                </c:pt>
                <c:pt idx="86866">
                  <c:v>288.48076800022602</c:v>
                </c:pt>
                <c:pt idx="86867">
                  <c:v>288.481177999983</c:v>
                </c:pt>
                <c:pt idx="86868">
                  <c:v>288.482270999793</c:v>
                </c:pt>
                <c:pt idx="86869">
                  <c:v>288.48306600002599</c:v>
                </c:pt>
                <c:pt idx="86870">
                  <c:v>288.49571399996398</c:v>
                </c:pt>
                <c:pt idx="86871">
                  <c:v>288.49572499984697</c:v>
                </c:pt>
                <c:pt idx="86872">
                  <c:v>288.49638000019598</c:v>
                </c:pt>
                <c:pt idx="86873">
                  <c:v>288.496383000165</c:v>
                </c:pt>
                <c:pt idx="86874">
                  <c:v>288.49760699995295</c:v>
                </c:pt>
                <c:pt idx="86875">
                  <c:v>288.49761099991099</c:v>
                </c:pt>
                <c:pt idx="86876">
                  <c:v>288.498534000154</c:v>
                </c:pt>
                <c:pt idx="86877">
                  <c:v>288.49854100007997</c:v>
                </c:pt>
                <c:pt idx="86878">
                  <c:v>288.54228499994804</c:v>
                </c:pt>
                <c:pt idx="86879">
                  <c:v>288.542708000022</c:v>
                </c:pt>
                <c:pt idx="86880">
                  <c:v>288.54355000021303</c:v>
                </c:pt>
                <c:pt idx="86881">
                  <c:v>288.54370999988504</c:v>
                </c:pt>
                <c:pt idx="86882">
                  <c:v>288.54506900006504</c:v>
                </c:pt>
                <c:pt idx="86883">
                  <c:v>288.54523200015996</c:v>
                </c:pt>
                <c:pt idx="86884">
                  <c:v>288.54591099980098</c:v>
                </c:pt>
                <c:pt idx="86885">
                  <c:v>288.54606599997999</c:v>
                </c:pt>
                <c:pt idx="86886">
                  <c:v>288.54641399993801</c:v>
                </c:pt>
                <c:pt idx="86887">
                  <c:v>288.54732099989599</c:v>
                </c:pt>
                <c:pt idx="86888">
                  <c:v>288.54748399999102</c:v>
                </c:pt>
                <c:pt idx="86889">
                  <c:v>288.54905800017099</c:v>
                </c:pt>
                <c:pt idx="86890">
                  <c:v>288.549909999801</c:v>
                </c:pt>
                <c:pt idx="86891">
                  <c:v>288.55013000020301</c:v>
                </c:pt>
                <c:pt idx="86892">
                  <c:v>288.55038800020299</c:v>
                </c:pt>
                <c:pt idx="86893">
                  <c:v>288.55053899997</c:v>
                </c:pt>
                <c:pt idx="86894">
                  <c:v>288.550701000076</c:v>
                </c:pt>
                <c:pt idx="86895">
                  <c:v>288.55104700005501</c:v>
                </c:pt>
                <c:pt idx="86896">
                  <c:v>288.551585999812</c:v>
                </c:pt>
                <c:pt idx="86897">
                  <c:v>288.551653000013</c:v>
                </c:pt>
                <c:pt idx="86898">
                  <c:v>288.55172100020303</c:v>
                </c:pt>
                <c:pt idx="86899">
                  <c:v>288.55178899993905</c:v>
                </c:pt>
                <c:pt idx="86900">
                  <c:v>288.55185200018195</c:v>
                </c:pt>
                <c:pt idx="86901">
                  <c:v>288.55191999991797</c:v>
                </c:pt>
                <c:pt idx="86902">
                  <c:v>288.55198900009697</c:v>
                </c:pt>
                <c:pt idx="86903">
                  <c:v>288.55234599995998</c:v>
                </c:pt>
                <c:pt idx="86904">
                  <c:v>288.55277399998101</c:v>
                </c:pt>
                <c:pt idx="86905">
                  <c:v>288.55303299997098</c:v>
                </c:pt>
                <c:pt idx="86906">
                  <c:v>288.553096000214</c:v>
                </c:pt>
                <c:pt idx="86907">
                  <c:v>288.55346299997098</c:v>
                </c:pt>
                <c:pt idx="86908">
                  <c:v>288.55383600011896</c:v>
                </c:pt>
                <c:pt idx="86909">
                  <c:v>288.554164999823</c:v>
                </c:pt>
                <c:pt idx="86910">
                  <c:v>288.55468399979105</c:v>
                </c:pt>
                <c:pt idx="86911">
                  <c:v>288.55498700022503</c:v>
                </c:pt>
                <c:pt idx="86912">
                  <c:v>288.558429000204</c:v>
                </c:pt>
                <c:pt idx="86913">
                  <c:v>288.55912400013</c:v>
                </c:pt>
                <c:pt idx="86914">
                  <c:v>288.56034399996099</c:v>
                </c:pt>
                <c:pt idx="86915">
                  <c:v>288.56119700003501</c:v>
                </c:pt>
                <c:pt idx="86916">
                  <c:v>288.56222100011996</c:v>
                </c:pt>
                <c:pt idx="86917">
                  <c:v>288.56281099979196</c:v>
                </c:pt>
                <c:pt idx="86918">
                  <c:v>288.56403899999304</c:v>
                </c:pt>
                <c:pt idx="86919">
                  <c:v>288.564849000067</c:v>
                </c:pt>
                <c:pt idx="86920">
                  <c:v>288.566008000088</c:v>
                </c:pt>
                <c:pt idx="86921">
                  <c:v>288.56602799987695</c:v>
                </c:pt>
                <c:pt idx="86922">
                  <c:v>288.56664300019401</c:v>
                </c:pt>
                <c:pt idx="86923">
                  <c:v>288.56664800014102</c:v>
                </c:pt>
                <c:pt idx="86924">
                  <c:v>288.56710999980299</c:v>
                </c:pt>
                <c:pt idx="86925">
                  <c:v>288.567225999941</c:v>
                </c:pt>
                <c:pt idx="86926">
                  <c:v>288.56775299982399</c:v>
                </c:pt>
                <c:pt idx="86927">
                  <c:v>288.56775900021603</c:v>
                </c:pt>
                <c:pt idx="86928">
                  <c:v>288.56842999994097</c:v>
                </c:pt>
                <c:pt idx="86929">
                  <c:v>288.56843599987695</c:v>
                </c:pt>
                <c:pt idx="86930">
                  <c:v>288.57036399995098</c:v>
                </c:pt>
                <c:pt idx="86931">
                  <c:v>288.57069200012097</c:v>
                </c:pt>
                <c:pt idx="86932">
                  <c:v>288.57131999984597</c:v>
                </c:pt>
                <c:pt idx="86933">
                  <c:v>288.571763000163</c:v>
                </c:pt>
                <c:pt idx="86934">
                  <c:v>288.581078999868</c:v>
                </c:pt>
                <c:pt idx="86935">
                  <c:v>288.58170300008999</c:v>
                </c:pt>
                <c:pt idx="86936">
                  <c:v>288.58288599985804</c:v>
                </c:pt>
                <c:pt idx="86937">
                  <c:v>288.58377100004799</c:v>
                </c:pt>
                <c:pt idx="86938">
                  <c:v>288.58826299983696</c:v>
                </c:pt>
                <c:pt idx="86939">
                  <c:v>288.58858600005902</c:v>
                </c:pt>
                <c:pt idx="86940">
                  <c:v>288.589182000123</c:v>
                </c:pt>
                <c:pt idx="86941">
                  <c:v>288.58968699978499</c:v>
                </c:pt>
                <c:pt idx="86942">
                  <c:v>288.59800200007101</c:v>
                </c:pt>
                <c:pt idx="86943">
                  <c:v>288.60960500014698</c:v>
                </c:pt>
                <c:pt idx="86944">
                  <c:v>288.610066999808</c:v>
                </c:pt>
                <c:pt idx="86945">
                  <c:v>288.61089900010398</c:v>
                </c:pt>
                <c:pt idx="86946">
                  <c:v>288.61143599988196</c:v>
                </c:pt>
                <c:pt idx="86947">
                  <c:v>288.61378800002001</c:v>
                </c:pt>
                <c:pt idx="86948">
                  <c:v>288.626230999852</c:v>
                </c:pt>
                <c:pt idx="86949">
                  <c:v>288.63032900016998</c:v>
                </c:pt>
                <c:pt idx="86950">
                  <c:v>288.63614000010699</c:v>
                </c:pt>
                <c:pt idx="86951">
                  <c:v>288.63679799997004</c:v>
                </c:pt>
                <c:pt idx="86952">
                  <c:v>288.63808500000204</c:v>
                </c:pt>
                <c:pt idx="86953">
                  <c:v>288.63893500010801</c:v>
                </c:pt>
                <c:pt idx="86954">
                  <c:v>288.65181399987699</c:v>
                </c:pt>
                <c:pt idx="86955">
                  <c:v>288.652146000004</c:v>
                </c:pt>
                <c:pt idx="86956">
                  <c:v>288.65274600002499</c:v>
                </c:pt>
                <c:pt idx="86957">
                  <c:v>288.65316900009901</c:v>
                </c:pt>
                <c:pt idx="86958">
                  <c:v>288.66204799987798</c:v>
                </c:pt>
                <c:pt idx="86959">
                  <c:v>288.66577600001597</c:v>
                </c:pt>
                <c:pt idx="86960">
                  <c:v>288.67123700001599</c:v>
                </c:pt>
                <c:pt idx="86961">
                  <c:v>288.67309299994304</c:v>
                </c:pt>
                <c:pt idx="86962">
                  <c:v>288.67326299996398</c:v>
                </c:pt>
                <c:pt idx="86963">
                  <c:v>288.67526400017499</c:v>
                </c:pt>
                <c:pt idx="86964">
                  <c:v>288.67538299982601</c:v>
                </c:pt>
                <c:pt idx="86965">
                  <c:v>288.67602099990097</c:v>
                </c:pt>
                <c:pt idx="86966">
                  <c:v>288.67717100001698</c:v>
                </c:pt>
                <c:pt idx="86967">
                  <c:v>288.67801200021796</c:v>
                </c:pt>
                <c:pt idx="86968">
                  <c:v>288.68232000013398</c:v>
                </c:pt>
                <c:pt idx="86969">
                  <c:v>288.68250300001802</c:v>
                </c:pt>
                <c:pt idx="86970">
                  <c:v>288.69326499989199</c:v>
                </c:pt>
                <c:pt idx="86971">
                  <c:v>288.69384600011404</c:v>
                </c:pt>
                <c:pt idx="86972">
                  <c:v>288.69521900014598</c:v>
                </c:pt>
                <c:pt idx="86973">
                  <c:v>288.69602799977599</c:v>
                </c:pt>
                <c:pt idx="86974">
                  <c:v>288.69850399996699</c:v>
                </c:pt>
                <c:pt idx="86975">
                  <c:v>288.69918500004098</c:v>
                </c:pt>
                <c:pt idx="86976">
                  <c:v>288.70057699987206</c:v>
                </c:pt>
                <c:pt idx="86977">
                  <c:v>288.70154800006196</c:v>
                </c:pt>
                <c:pt idx="86978">
                  <c:v>288.70172999995702</c:v>
                </c:pt>
                <c:pt idx="86979">
                  <c:v>288.70547599990397</c:v>
                </c:pt>
                <c:pt idx="86980">
                  <c:v>288.70756400010504</c:v>
                </c:pt>
                <c:pt idx="86981">
                  <c:v>288.734626999939</c:v>
                </c:pt>
                <c:pt idx="86982">
                  <c:v>288.73507300022499</c:v>
                </c:pt>
                <c:pt idx="86983">
                  <c:v>288.76389600009099</c:v>
                </c:pt>
                <c:pt idx="86984">
                  <c:v>288.770756999838</c:v>
                </c:pt>
                <c:pt idx="86985">
                  <c:v>288.78343899987101</c:v>
                </c:pt>
                <c:pt idx="86986">
                  <c:v>288.814773000012</c:v>
                </c:pt>
                <c:pt idx="86987">
                  <c:v>288.83090699991902</c:v>
                </c:pt>
                <c:pt idx="86988">
                  <c:v>288.83147099986599</c:v>
                </c:pt>
                <c:pt idx="86989">
                  <c:v>288.83256300014102</c:v>
                </c:pt>
                <c:pt idx="86990">
                  <c:v>288.83342000017296</c:v>
                </c:pt>
                <c:pt idx="86991">
                  <c:v>288.834068000142</c:v>
                </c:pt>
                <c:pt idx="86992">
                  <c:v>288.834895000036</c:v>
                </c:pt>
                <c:pt idx="86993">
                  <c:v>288.83739499997301</c:v>
                </c:pt>
                <c:pt idx="86994">
                  <c:v>288.837776000036</c:v>
                </c:pt>
                <c:pt idx="86995">
                  <c:v>288.83871500010997</c:v>
                </c:pt>
                <c:pt idx="86996">
                  <c:v>288.83947599979297</c:v>
                </c:pt>
                <c:pt idx="86997">
                  <c:v>288.84064300018503</c:v>
                </c:pt>
                <c:pt idx="86998">
                  <c:v>288.84156200001598</c:v>
                </c:pt>
                <c:pt idx="86999">
                  <c:v>288.84188900019501</c:v>
                </c:pt>
                <c:pt idx="87000">
                  <c:v>288.84194700003701</c:v>
                </c:pt>
                <c:pt idx="87001">
                  <c:v>288.84402199992104</c:v>
                </c:pt>
                <c:pt idx="87002">
                  <c:v>288.84434600013202</c:v>
                </c:pt>
                <c:pt idx="87003">
                  <c:v>288.84557399987898</c:v>
                </c:pt>
                <c:pt idx="87004">
                  <c:v>288.84569499996297</c:v>
                </c:pt>
                <c:pt idx="87005">
                  <c:v>288.84579599980498</c:v>
                </c:pt>
                <c:pt idx="87006">
                  <c:v>288.84589000017502</c:v>
                </c:pt>
                <c:pt idx="87007">
                  <c:v>288.84732500000604</c:v>
                </c:pt>
                <c:pt idx="87008">
                  <c:v>288.848361999953</c:v>
                </c:pt>
                <c:pt idx="87009">
                  <c:v>288.84910699980497</c:v>
                </c:pt>
                <c:pt idx="87010">
                  <c:v>288.84989000016498</c:v>
                </c:pt>
                <c:pt idx="87011">
                  <c:v>288.85542999978401</c:v>
                </c:pt>
                <c:pt idx="87012">
                  <c:v>288.855787000102</c:v>
                </c:pt>
                <c:pt idx="87013">
                  <c:v>288.85637499979504</c:v>
                </c:pt>
                <c:pt idx="87014">
                  <c:v>288.85675799983801</c:v>
                </c:pt>
                <c:pt idx="87015">
                  <c:v>288.86494300013499</c:v>
                </c:pt>
                <c:pt idx="87016">
                  <c:v>288.86556299994396</c:v>
                </c:pt>
                <c:pt idx="87017">
                  <c:v>288.86690199988101</c:v>
                </c:pt>
                <c:pt idx="87018">
                  <c:v>288.86776399986002</c:v>
                </c:pt>
                <c:pt idx="87019">
                  <c:v>288.87164600018798</c:v>
                </c:pt>
                <c:pt idx="87020">
                  <c:v>288.87225700009299</c:v>
                </c:pt>
                <c:pt idx="87021">
                  <c:v>288.873472999966</c:v>
                </c:pt>
                <c:pt idx="87022">
                  <c:v>288.87426600022002</c:v>
                </c:pt>
                <c:pt idx="87023">
                  <c:v>288.87725599997697</c:v>
                </c:pt>
                <c:pt idx="87024">
                  <c:v>288.87771100016801</c:v>
                </c:pt>
                <c:pt idx="87025">
                  <c:v>288.878414000009</c:v>
                </c:pt>
                <c:pt idx="87026">
                  <c:v>288.87895199977703</c:v>
                </c:pt>
                <c:pt idx="87027">
                  <c:v>288.90294199982202</c:v>
                </c:pt>
                <c:pt idx="87028">
                  <c:v>288.90355400017103</c:v>
                </c:pt>
                <c:pt idx="87029">
                  <c:v>288.90480600011801</c:v>
                </c:pt>
                <c:pt idx="87030">
                  <c:v>288.905775999865</c:v>
                </c:pt>
                <c:pt idx="87031">
                  <c:v>288.90705999992798</c:v>
                </c:pt>
                <c:pt idx="87032">
                  <c:v>288.91070700001302</c:v>
                </c:pt>
                <c:pt idx="87033">
                  <c:v>288.911359999929</c:v>
                </c:pt>
                <c:pt idx="87034">
                  <c:v>288.912624000204</c:v>
                </c:pt>
                <c:pt idx="87035">
                  <c:v>288.91353400012997</c:v>
                </c:pt>
                <c:pt idx="87036">
                  <c:v>288.92326699997199</c:v>
                </c:pt>
                <c:pt idx="87037">
                  <c:v>288.96134200021999</c:v>
                </c:pt>
                <c:pt idx="87038">
                  <c:v>288.975625000148</c:v>
                </c:pt>
                <c:pt idx="87039">
                  <c:v>288.97603599989401</c:v>
                </c:pt>
                <c:pt idx="87040">
                  <c:v>288.97681899979904</c:v>
                </c:pt>
                <c:pt idx="87041">
                  <c:v>288.97741999980997</c:v>
                </c:pt>
                <c:pt idx="87042">
                  <c:v>288.97876700011597</c:v>
                </c:pt>
                <c:pt idx="87043">
                  <c:v>288.979266999831</c:v>
                </c:pt>
                <c:pt idx="87044">
                  <c:v>288.98311900002199</c:v>
                </c:pt>
                <c:pt idx="87045">
                  <c:v>288.99344000001196</c:v>
                </c:pt>
                <c:pt idx="87046">
                  <c:v>288.99407600010801</c:v>
                </c:pt>
                <c:pt idx="87047">
                  <c:v>288.99532900004397</c:v>
                </c:pt>
                <c:pt idx="87048">
                  <c:v>288.99627300006597</c:v>
                </c:pt>
                <c:pt idx="87049">
                  <c:v>289.00059099987601</c:v>
                </c:pt>
                <c:pt idx="87050">
                  <c:v>289.00062000002401</c:v>
                </c:pt>
                <c:pt idx="87051">
                  <c:v>289.00128199984402</c:v>
                </c:pt>
                <c:pt idx="87052">
                  <c:v>289.00128499981201</c:v>
                </c:pt>
                <c:pt idx="87053">
                  <c:v>289.001915999961</c:v>
                </c:pt>
                <c:pt idx="87054">
                  <c:v>289.00248099989699</c:v>
                </c:pt>
                <c:pt idx="87055">
                  <c:v>289.00248399986498</c:v>
                </c:pt>
                <c:pt idx="87056">
                  <c:v>289.00334199988697</c:v>
                </c:pt>
                <c:pt idx="87057">
                  <c:v>289.00359599992902</c:v>
                </c:pt>
                <c:pt idx="87058">
                  <c:v>289.00939699997201</c:v>
                </c:pt>
                <c:pt idx="87059">
                  <c:v>289.01504699979301</c:v>
                </c:pt>
                <c:pt idx="87060">
                  <c:v>289.02960000004799</c:v>
                </c:pt>
                <c:pt idx="87061">
                  <c:v>289.041275999807</c:v>
                </c:pt>
                <c:pt idx="87062">
                  <c:v>289.05154199992398</c:v>
                </c:pt>
                <c:pt idx="87063">
                  <c:v>289.06192100021099</c:v>
                </c:pt>
                <c:pt idx="87064">
                  <c:v>289.06256299978799</c:v>
                </c:pt>
                <c:pt idx="87065">
                  <c:v>289.063496999915</c:v>
                </c:pt>
                <c:pt idx="87066">
                  <c:v>289.06378800002096</c:v>
                </c:pt>
                <c:pt idx="87067">
                  <c:v>289.06457899984099</c:v>
                </c:pt>
                <c:pt idx="87068">
                  <c:v>289.07112099977797</c:v>
                </c:pt>
                <c:pt idx="87069">
                  <c:v>289.07312399996903</c:v>
                </c:pt>
                <c:pt idx="87070">
                  <c:v>289.073690999885</c:v>
                </c:pt>
                <c:pt idx="87071">
                  <c:v>289.07491600011701</c:v>
                </c:pt>
                <c:pt idx="87072">
                  <c:v>289.07574000004297</c:v>
                </c:pt>
                <c:pt idx="87073">
                  <c:v>289.08882499990796</c:v>
                </c:pt>
                <c:pt idx="87074">
                  <c:v>289.09429299983401</c:v>
                </c:pt>
                <c:pt idx="87075">
                  <c:v>289.09471299993999</c:v>
                </c:pt>
                <c:pt idx="87076">
                  <c:v>289.09549399986599</c:v>
                </c:pt>
                <c:pt idx="87077">
                  <c:v>289.09607500008798</c:v>
                </c:pt>
                <c:pt idx="87078">
                  <c:v>289.12744199988003</c:v>
                </c:pt>
                <c:pt idx="87079">
                  <c:v>289.13171100020895</c:v>
                </c:pt>
                <c:pt idx="87080">
                  <c:v>289.147073000094</c:v>
                </c:pt>
                <c:pt idx="87081">
                  <c:v>289.15947299992598</c:v>
                </c:pt>
                <c:pt idx="87082">
                  <c:v>289.16010500006399</c:v>
                </c:pt>
                <c:pt idx="87083">
                  <c:v>289.16054199998996</c:v>
                </c:pt>
                <c:pt idx="87084">
                  <c:v>289.16143800006404</c:v>
                </c:pt>
                <c:pt idx="87085">
                  <c:v>289.16223899977899</c:v>
                </c:pt>
                <c:pt idx="87086">
                  <c:v>289.16417600021305</c:v>
                </c:pt>
                <c:pt idx="87087">
                  <c:v>289.16477499979004</c:v>
                </c:pt>
                <c:pt idx="87088">
                  <c:v>289.16598100022298</c:v>
                </c:pt>
                <c:pt idx="87089">
                  <c:v>289.16684100022297</c:v>
                </c:pt>
                <c:pt idx="87090">
                  <c:v>289.17888600017204</c:v>
                </c:pt>
                <c:pt idx="87091">
                  <c:v>289.17929099998202</c:v>
                </c:pt>
                <c:pt idx="87092">
                  <c:v>289.18008600021398</c:v>
                </c:pt>
                <c:pt idx="87093">
                  <c:v>289.18064400022502</c:v>
                </c:pt>
                <c:pt idx="87094">
                  <c:v>289.19242700021601</c:v>
                </c:pt>
                <c:pt idx="87095">
                  <c:v>289.19305099998303</c:v>
                </c:pt>
                <c:pt idx="87096">
                  <c:v>289.19427099981397</c:v>
                </c:pt>
                <c:pt idx="87097">
                  <c:v>289.195125999867</c:v>
                </c:pt>
                <c:pt idx="87098">
                  <c:v>289.202513999953</c:v>
                </c:pt>
                <c:pt idx="87099">
                  <c:v>289.20321199984699</c:v>
                </c:pt>
                <c:pt idx="87100">
                  <c:v>289.20443500010094</c:v>
                </c:pt>
                <c:pt idx="87101">
                  <c:v>289.20542200012198</c:v>
                </c:pt>
                <c:pt idx="87102">
                  <c:v>289.20835400003801</c:v>
                </c:pt>
                <c:pt idx="87103">
                  <c:v>289.20900499997504</c:v>
                </c:pt>
                <c:pt idx="87104">
                  <c:v>289.210420000017</c:v>
                </c:pt>
                <c:pt idx="87105">
                  <c:v>289.21139600015499</c:v>
                </c:pt>
                <c:pt idx="87106">
                  <c:v>289.21337500014403</c:v>
                </c:pt>
                <c:pt idx="87107">
                  <c:v>289.213801000187</c:v>
                </c:pt>
                <c:pt idx="87108">
                  <c:v>289.21458700006002</c:v>
                </c:pt>
                <c:pt idx="87109">
                  <c:v>289.21514600006003</c:v>
                </c:pt>
                <c:pt idx="87110">
                  <c:v>289.22091799995502</c:v>
                </c:pt>
                <c:pt idx="87111">
                  <c:v>289.22147699995497</c:v>
                </c:pt>
                <c:pt idx="87112">
                  <c:v>289.22266400013501</c:v>
                </c:pt>
                <c:pt idx="87113">
                  <c:v>289.22355599979699</c:v>
                </c:pt>
                <c:pt idx="87114">
                  <c:v>289.225732999966</c:v>
                </c:pt>
                <c:pt idx="87115">
                  <c:v>289.22573699992398</c:v>
                </c:pt>
                <c:pt idx="87116">
                  <c:v>289.22611500001904</c:v>
                </c:pt>
                <c:pt idx="87117">
                  <c:v>289.22687300018799</c:v>
                </c:pt>
                <c:pt idx="87118">
                  <c:v>289.22738800019903</c:v>
                </c:pt>
                <c:pt idx="87119">
                  <c:v>289.23353399977702</c:v>
                </c:pt>
                <c:pt idx="87120">
                  <c:v>289.24607199996899</c:v>
                </c:pt>
                <c:pt idx="87121">
                  <c:v>289.25439600016</c:v>
                </c:pt>
                <c:pt idx="87122">
                  <c:v>289.25485099989601</c:v>
                </c:pt>
                <c:pt idx="87123">
                  <c:v>289.25571699983198</c:v>
                </c:pt>
                <c:pt idx="87124">
                  <c:v>289.25631699985303</c:v>
                </c:pt>
                <c:pt idx="87125">
                  <c:v>289.26050800009699</c:v>
                </c:pt>
                <c:pt idx="87126">
                  <c:v>289.260918999843</c:v>
                </c:pt>
                <c:pt idx="87127">
                  <c:v>289.26171200009696</c:v>
                </c:pt>
                <c:pt idx="87128">
                  <c:v>289.26239000020303</c:v>
                </c:pt>
                <c:pt idx="87129">
                  <c:v>289.27095300014105</c:v>
                </c:pt>
                <c:pt idx="87130">
                  <c:v>289.28282500009999</c:v>
                </c:pt>
                <c:pt idx="87131">
                  <c:v>289.287085000069</c:v>
                </c:pt>
                <c:pt idx="87132">
                  <c:v>289.30246399977398</c:v>
                </c:pt>
                <c:pt idx="87133">
                  <c:v>289.30489200001801</c:v>
                </c:pt>
                <c:pt idx="87134">
                  <c:v>289.30552000019799</c:v>
                </c:pt>
                <c:pt idx="87135">
                  <c:v>289.30679099994398</c:v>
                </c:pt>
                <c:pt idx="87136">
                  <c:v>289.30757399984901</c:v>
                </c:pt>
                <c:pt idx="87137">
                  <c:v>289.30873199988105</c:v>
                </c:pt>
                <c:pt idx="87138">
                  <c:v>289.30940200007097</c:v>
                </c:pt>
                <c:pt idx="87139">
                  <c:v>289.31061699995502</c:v>
                </c:pt>
                <c:pt idx="87140">
                  <c:v>289.31148099991299</c:v>
                </c:pt>
                <c:pt idx="87141">
                  <c:v>289.31371399994498</c:v>
                </c:pt>
                <c:pt idx="87142">
                  <c:v>289.32261499994598</c:v>
                </c:pt>
                <c:pt idx="87143">
                  <c:v>289.32811999993601</c:v>
                </c:pt>
                <c:pt idx="87144">
                  <c:v>289.32862900001004</c:v>
                </c:pt>
                <c:pt idx="87145">
                  <c:v>289.32936199998898</c:v>
                </c:pt>
                <c:pt idx="87146">
                  <c:v>289.32996799994703</c:v>
                </c:pt>
                <c:pt idx="87147">
                  <c:v>289.33322700004203</c:v>
                </c:pt>
                <c:pt idx="87148">
                  <c:v>289.33358399990499</c:v>
                </c:pt>
                <c:pt idx="87149">
                  <c:v>289.33396100001102</c:v>
                </c:pt>
                <c:pt idx="87150">
                  <c:v>289.33397399987297</c:v>
                </c:pt>
                <c:pt idx="87151">
                  <c:v>289.33466099988402</c:v>
                </c:pt>
                <c:pt idx="87152">
                  <c:v>289.33492299984198</c:v>
                </c:pt>
                <c:pt idx="87153">
                  <c:v>289.33518900021204</c:v>
                </c:pt>
                <c:pt idx="87154">
                  <c:v>289.33534399993698</c:v>
                </c:pt>
                <c:pt idx="87155">
                  <c:v>289.336423999884</c:v>
                </c:pt>
                <c:pt idx="87156">
                  <c:v>289.341491999948</c:v>
                </c:pt>
                <c:pt idx="87157">
                  <c:v>289.341900000181</c:v>
                </c:pt>
                <c:pt idx="87158">
                  <c:v>289.34200000003301</c:v>
                </c:pt>
                <c:pt idx="87159">
                  <c:v>289.34230300001195</c:v>
                </c:pt>
                <c:pt idx="87160">
                  <c:v>289.34298800004399</c:v>
                </c:pt>
                <c:pt idx="87161">
                  <c:v>289.342992999991</c:v>
                </c:pt>
                <c:pt idx="87162">
                  <c:v>289.34371000013903</c:v>
                </c:pt>
                <c:pt idx="87163">
                  <c:v>289.34388900006502</c:v>
                </c:pt>
                <c:pt idx="87164">
                  <c:v>289.35802800015097</c:v>
                </c:pt>
                <c:pt idx="87165">
                  <c:v>289.35834999992903</c:v>
                </c:pt>
                <c:pt idx="87166">
                  <c:v>289.35901700015097</c:v>
                </c:pt>
                <c:pt idx="87167">
                  <c:v>289.35942699990795</c:v>
                </c:pt>
                <c:pt idx="87168">
                  <c:v>289.361727000141</c:v>
                </c:pt>
                <c:pt idx="87169">
                  <c:v>289.364852999824</c:v>
                </c:pt>
                <c:pt idx="87170">
                  <c:v>289.36548000001403</c:v>
                </c:pt>
                <c:pt idx="87171">
                  <c:v>289.36638300001505</c:v>
                </c:pt>
                <c:pt idx="87172">
                  <c:v>289.36766200013102</c:v>
                </c:pt>
                <c:pt idx="87173">
                  <c:v>289.37135900014198</c:v>
                </c:pt>
                <c:pt idx="87174">
                  <c:v>289.37288699989904</c:v>
                </c:pt>
                <c:pt idx="87175">
                  <c:v>289.40245600006097</c:v>
                </c:pt>
                <c:pt idx="87176">
                  <c:v>289.40473800002997</c:v>
                </c:pt>
                <c:pt idx="87177">
                  <c:v>289.41114999997802</c:v>
                </c:pt>
                <c:pt idx="87178">
                  <c:v>289.42253200011601</c:v>
                </c:pt>
                <c:pt idx="87179">
                  <c:v>289.43096400007499</c:v>
                </c:pt>
                <c:pt idx="87180">
                  <c:v>289.43160700009605</c:v>
                </c:pt>
                <c:pt idx="87181">
                  <c:v>289.433051999822</c:v>
                </c:pt>
                <c:pt idx="87182">
                  <c:v>289.43396200020197</c:v>
                </c:pt>
                <c:pt idx="87183">
                  <c:v>289.446949000193</c:v>
                </c:pt>
                <c:pt idx="87184">
                  <c:v>289.44754699978103</c:v>
                </c:pt>
                <c:pt idx="87185">
                  <c:v>289.44877899993998</c:v>
                </c:pt>
                <c:pt idx="87186">
                  <c:v>289.449636999961</c:v>
                </c:pt>
                <c:pt idx="87187">
                  <c:v>289.45195899996099</c:v>
                </c:pt>
                <c:pt idx="87188">
                  <c:v>289.45405700005699</c:v>
                </c:pt>
                <c:pt idx="87189">
                  <c:v>289.47126799994203</c:v>
                </c:pt>
                <c:pt idx="87190">
                  <c:v>289.475605000006</c:v>
                </c:pt>
                <c:pt idx="87191">
                  <c:v>289.47615800006997</c:v>
                </c:pt>
                <c:pt idx="87192">
                  <c:v>289.47741199999598</c:v>
                </c:pt>
                <c:pt idx="87193">
                  <c:v>289.478213000165</c:v>
                </c:pt>
                <c:pt idx="87194">
                  <c:v>289.48392599977501</c:v>
                </c:pt>
                <c:pt idx="87195">
                  <c:v>289.50630000008397</c:v>
                </c:pt>
                <c:pt idx="87196">
                  <c:v>289.50696999982</c:v>
                </c:pt>
                <c:pt idx="87197">
                  <c:v>289.50813800020097</c:v>
                </c:pt>
                <c:pt idx="87198">
                  <c:v>289.50903499980996</c:v>
                </c:pt>
                <c:pt idx="87199">
                  <c:v>289.51245600001101</c:v>
                </c:pt>
                <c:pt idx="87200">
                  <c:v>289.51286900019096</c:v>
                </c:pt>
                <c:pt idx="87201">
                  <c:v>289.51380799980996</c:v>
                </c:pt>
                <c:pt idx="87202">
                  <c:v>289.51446100018001</c:v>
                </c:pt>
                <c:pt idx="87203">
                  <c:v>289.51543799985302</c:v>
                </c:pt>
                <c:pt idx="87204">
                  <c:v>289.522766000118</c:v>
                </c:pt>
                <c:pt idx="87205">
                  <c:v>289.52328400009696</c:v>
                </c:pt>
                <c:pt idx="87206">
                  <c:v>289.52432400001197</c:v>
                </c:pt>
                <c:pt idx="87207">
                  <c:v>289.524450000044</c:v>
                </c:pt>
                <c:pt idx="87208">
                  <c:v>289.52476499989598</c:v>
                </c:pt>
                <c:pt idx="87209">
                  <c:v>289.52499400020304</c:v>
                </c:pt>
                <c:pt idx="87210">
                  <c:v>289.52547300013902</c:v>
                </c:pt>
                <c:pt idx="87211">
                  <c:v>289.52577700010801</c:v>
                </c:pt>
                <c:pt idx="87212">
                  <c:v>289.52597599982204</c:v>
                </c:pt>
                <c:pt idx="87213">
                  <c:v>289.52641200021304</c:v>
                </c:pt>
                <c:pt idx="87214">
                  <c:v>289.52756199987499</c:v>
                </c:pt>
                <c:pt idx="87215">
                  <c:v>289.52784500006601</c:v>
                </c:pt>
                <c:pt idx="87216">
                  <c:v>289.528313000119</c:v>
                </c:pt>
                <c:pt idx="87217">
                  <c:v>289.54824699985602</c:v>
                </c:pt>
                <c:pt idx="87218">
                  <c:v>289.54892299998301</c:v>
                </c:pt>
                <c:pt idx="87219">
                  <c:v>289.55034499995202</c:v>
                </c:pt>
                <c:pt idx="87220">
                  <c:v>289.551345999825</c:v>
                </c:pt>
                <c:pt idx="87221">
                  <c:v>289.56191099996397</c:v>
                </c:pt>
                <c:pt idx="87222">
                  <c:v>289.56255100001698</c:v>
                </c:pt>
                <c:pt idx="87223">
                  <c:v>289.56364199984802</c:v>
                </c:pt>
                <c:pt idx="87224">
                  <c:v>289.56377699978401</c:v>
                </c:pt>
                <c:pt idx="87225">
                  <c:v>289.56421500015495</c:v>
                </c:pt>
                <c:pt idx="87226">
                  <c:v>289.56465400005902</c:v>
                </c:pt>
                <c:pt idx="87227">
                  <c:v>289.56512800004901</c:v>
                </c:pt>
                <c:pt idx="87228">
                  <c:v>289.56535799989001</c:v>
                </c:pt>
                <c:pt idx="87229">
                  <c:v>289.566091999859</c:v>
                </c:pt>
                <c:pt idx="87230">
                  <c:v>289.56913599995397</c:v>
                </c:pt>
                <c:pt idx="87231">
                  <c:v>289.57474099979595</c:v>
                </c:pt>
                <c:pt idx="87232">
                  <c:v>289.57951900019901</c:v>
                </c:pt>
                <c:pt idx="87233">
                  <c:v>289.60051200010599</c:v>
                </c:pt>
                <c:pt idx="87234">
                  <c:v>289.61777799986498</c:v>
                </c:pt>
                <c:pt idx="87235">
                  <c:v>289.61825399983297</c:v>
                </c:pt>
                <c:pt idx="87236">
                  <c:v>289.61835000018198</c:v>
                </c:pt>
                <c:pt idx="87237">
                  <c:v>289.61906699987503</c:v>
                </c:pt>
                <c:pt idx="87238">
                  <c:v>289.61960800006597</c:v>
                </c:pt>
                <c:pt idx="87239">
                  <c:v>289.62125899988598</c:v>
                </c:pt>
                <c:pt idx="87240">
                  <c:v>289.621977000024</c:v>
                </c:pt>
                <c:pt idx="87241">
                  <c:v>289.622606000193</c:v>
                </c:pt>
                <c:pt idx="87242">
                  <c:v>289.62339899999199</c:v>
                </c:pt>
                <c:pt idx="87243">
                  <c:v>289.623417999791</c:v>
                </c:pt>
                <c:pt idx="87244">
                  <c:v>289.62435099992899</c:v>
                </c:pt>
                <c:pt idx="87245">
                  <c:v>289.62466800021497</c:v>
                </c:pt>
                <c:pt idx="87246">
                  <c:v>289.62588200010902</c:v>
                </c:pt>
                <c:pt idx="87247">
                  <c:v>289.63405100012</c:v>
                </c:pt>
                <c:pt idx="87248">
                  <c:v>289.63775500005698</c:v>
                </c:pt>
                <c:pt idx="87249">
                  <c:v>289.63812499978297</c:v>
                </c:pt>
                <c:pt idx="87250">
                  <c:v>289.63884899985703</c:v>
                </c:pt>
                <c:pt idx="87251">
                  <c:v>289.63933600016304</c:v>
                </c:pt>
                <c:pt idx="87252">
                  <c:v>289.64873399991103</c:v>
                </c:pt>
                <c:pt idx="87253">
                  <c:v>289.64918300016501</c:v>
                </c:pt>
                <c:pt idx="87254">
                  <c:v>289.64991100019597</c:v>
                </c:pt>
                <c:pt idx="87255">
                  <c:v>289.65073200015399</c:v>
                </c:pt>
                <c:pt idx="87256">
                  <c:v>289.65328899994302</c:v>
                </c:pt>
                <c:pt idx="87257">
                  <c:v>289.65383100012303</c:v>
                </c:pt>
                <c:pt idx="87258">
                  <c:v>289.65475399991101</c:v>
                </c:pt>
                <c:pt idx="87259">
                  <c:v>289.65534899998602</c:v>
                </c:pt>
                <c:pt idx="87260">
                  <c:v>289.66934700019902</c:v>
                </c:pt>
                <c:pt idx="87261">
                  <c:v>289.68271299982001</c:v>
                </c:pt>
                <c:pt idx="87262">
                  <c:v>289.68726899984097</c:v>
                </c:pt>
                <c:pt idx="87263">
                  <c:v>289.69942899993799</c:v>
                </c:pt>
                <c:pt idx="87264">
                  <c:v>289.70071000003304</c:v>
                </c:pt>
                <c:pt idx="87265">
                  <c:v>289.70133299981097</c:v>
                </c:pt>
                <c:pt idx="87266">
                  <c:v>289.70245500022401</c:v>
                </c:pt>
                <c:pt idx="87267">
                  <c:v>289.70330199990701</c:v>
                </c:pt>
                <c:pt idx="87268">
                  <c:v>289.70576800020302</c:v>
                </c:pt>
                <c:pt idx="87269">
                  <c:v>289.73210399999499</c:v>
                </c:pt>
                <c:pt idx="87270">
                  <c:v>289.73695700005902</c:v>
                </c:pt>
                <c:pt idx="87271">
                  <c:v>289.73763300018601</c:v>
                </c:pt>
                <c:pt idx="87272">
                  <c:v>289.73886499989004</c:v>
                </c:pt>
                <c:pt idx="87273">
                  <c:v>289.739717999964</c:v>
                </c:pt>
                <c:pt idx="87274">
                  <c:v>289.74213299989003</c:v>
                </c:pt>
                <c:pt idx="87275">
                  <c:v>289.74256699984801</c:v>
                </c:pt>
                <c:pt idx="87276">
                  <c:v>289.74322800013397</c:v>
                </c:pt>
                <c:pt idx="87277">
                  <c:v>289.74398699983698</c:v>
                </c:pt>
                <c:pt idx="87278">
                  <c:v>289.745840999785</c:v>
                </c:pt>
                <c:pt idx="87279">
                  <c:v>289.74623600015497</c:v>
                </c:pt>
                <c:pt idx="87280">
                  <c:v>289.74701400011298</c:v>
                </c:pt>
                <c:pt idx="87281">
                  <c:v>289.74786900016602</c:v>
                </c:pt>
                <c:pt idx="87282">
                  <c:v>289.76313300017796</c:v>
                </c:pt>
                <c:pt idx="87283">
                  <c:v>289.76315499994598</c:v>
                </c:pt>
                <c:pt idx="87284">
                  <c:v>289.76387200009401</c:v>
                </c:pt>
                <c:pt idx="87285">
                  <c:v>289.76522099992502</c:v>
                </c:pt>
                <c:pt idx="87286">
                  <c:v>289.766178999798</c:v>
                </c:pt>
                <c:pt idx="87287">
                  <c:v>289.77843900020099</c:v>
                </c:pt>
                <c:pt idx="87288">
                  <c:v>289.78512599996901</c:v>
                </c:pt>
                <c:pt idx="87289">
                  <c:v>289.78568799993803</c:v>
                </c:pt>
                <c:pt idx="87290">
                  <c:v>289.78685899983196</c:v>
                </c:pt>
                <c:pt idx="87291">
                  <c:v>289.78761999996999</c:v>
                </c:pt>
                <c:pt idx="87292">
                  <c:v>289.79558999981202</c:v>
                </c:pt>
                <c:pt idx="87293">
                  <c:v>289.80820400010998</c:v>
                </c:pt>
                <c:pt idx="87294">
                  <c:v>289.80889200010995</c:v>
                </c:pt>
                <c:pt idx="87295">
                  <c:v>289.81004900015199</c:v>
                </c:pt>
                <c:pt idx="87296">
                  <c:v>289.81123499988803</c:v>
                </c:pt>
                <c:pt idx="87297">
                  <c:v>289.82177899979399</c:v>
                </c:pt>
                <c:pt idx="87298">
                  <c:v>289.822177000132</c:v>
                </c:pt>
                <c:pt idx="87299">
                  <c:v>289.822856000228</c:v>
                </c:pt>
                <c:pt idx="87300">
                  <c:v>289.82331899987901</c:v>
                </c:pt>
                <c:pt idx="87301">
                  <c:v>289.83101599988004</c:v>
                </c:pt>
                <c:pt idx="87302">
                  <c:v>289.83671900004902</c:v>
                </c:pt>
                <c:pt idx="87303">
                  <c:v>289.84061900018696</c:v>
                </c:pt>
                <c:pt idx="87304">
                  <c:v>289.84192600000796</c:v>
                </c:pt>
                <c:pt idx="87305">
                  <c:v>289.842624999892</c:v>
                </c:pt>
                <c:pt idx="87306">
                  <c:v>289.84389900006096</c:v>
                </c:pt>
                <c:pt idx="87307">
                  <c:v>289.84478399979696</c:v>
                </c:pt>
                <c:pt idx="87308">
                  <c:v>289.85880099980903</c:v>
                </c:pt>
                <c:pt idx="87309">
                  <c:v>289.85910900019002</c:v>
                </c:pt>
                <c:pt idx="87310">
                  <c:v>289.85961299986201</c:v>
                </c:pt>
                <c:pt idx="87311">
                  <c:v>289.86011699998897</c:v>
                </c:pt>
                <c:pt idx="87312">
                  <c:v>289.86088400006298</c:v>
                </c:pt>
                <c:pt idx="87313">
                  <c:v>289.86145099997799</c:v>
                </c:pt>
                <c:pt idx="87314">
                  <c:v>289.86237400022202</c:v>
                </c:pt>
                <c:pt idx="87315">
                  <c:v>289.86298100016899</c:v>
                </c:pt>
                <c:pt idx="87316">
                  <c:v>289.86313399991502</c:v>
                </c:pt>
                <c:pt idx="87317">
                  <c:v>289.86374899977795</c:v>
                </c:pt>
                <c:pt idx="87318">
                  <c:v>289.86437100002098</c:v>
                </c:pt>
                <c:pt idx="87319">
                  <c:v>289.86561500005297</c:v>
                </c:pt>
                <c:pt idx="87320">
                  <c:v>289.86580199989402</c:v>
                </c:pt>
                <c:pt idx="87321">
                  <c:v>289.86648000000002</c:v>
                </c:pt>
                <c:pt idx="87322">
                  <c:v>289.86653299989405</c:v>
                </c:pt>
                <c:pt idx="87323">
                  <c:v>289.86784400012704</c:v>
                </c:pt>
                <c:pt idx="87324">
                  <c:v>289.86884400001105</c:v>
                </c:pt>
                <c:pt idx="87325">
                  <c:v>289.88185600019199</c:v>
                </c:pt>
                <c:pt idx="87326">
                  <c:v>289.89208700022499</c:v>
                </c:pt>
                <c:pt idx="87327">
                  <c:v>289.89262000004601</c:v>
                </c:pt>
                <c:pt idx="87328">
                  <c:v>289.893752999887</c:v>
                </c:pt>
                <c:pt idx="87329">
                  <c:v>289.89453800022602</c:v>
                </c:pt>
                <c:pt idx="87330">
                  <c:v>289.89977499986702</c:v>
                </c:pt>
                <c:pt idx="87331">
                  <c:v>289.90662300020597</c:v>
                </c:pt>
                <c:pt idx="87332">
                  <c:v>289.90731200019502</c:v>
                </c:pt>
                <c:pt idx="87333">
                  <c:v>289.90855499978301</c:v>
                </c:pt>
                <c:pt idx="87334">
                  <c:v>289.90983199992104</c:v>
                </c:pt>
                <c:pt idx="87335">
                  <c:v>289.914733999921</c:v>
                </c:pt>
                <c:pt idx="87336">
                  <c:v>289.91518300017498</c:v>
                </c:pt>
                <c:pt idx="87337">
                  <c:v>289.91598199991103</c:v>
                </c:pt>
                <c:pt idx="87338">
                  <c:v>289.91658699987903</c:v>
                </c:pt>
                <c:pt idx="87339">
                  <c:v>289.92120700013402</c:v>
                </c:pt>
                <c:pt idx="87340">
                  <c:v>289.92161299993302</c:v>
                </c:pt>
                <c:pt idx="87341">
                  <c:v>289.92219700012305</c:v>
                </c:pt>
                <c:pt idx="87342">
                  <c:v>289.92286599986897</c:v>
                </c:pt>
                <c:pt idx="87343">
                  <c:v>289.92482100011301</c:v>
                </c:pt>
                <c:pt idx="87344">
                  <c:v>289.92527899981701</c:v>
                </c:pt>
                <c:pt idx="87345">
                  <c:v>289.92599799994395</c:v>
                </c:pt>
                <c:pt idx="87346">
                  <c:v>289.92729299989099</c:v>
                </c:pt>
                <c:pt idx="87347">
                  <c:v>289.928333999796</c:v>
                </c:pt>
                <c:pt idx="87348">
                  <c:v>289.92899400009202</c:v>
                </c:pt>
                <c:pt idx="87349">
                  <c:v>289.93360200001899</c:v>
                </c:pt>
                <c:pt idx="87350">
                  <c:v>289.934139999786</c:v>
                </c:pt>
                <c:pt idx="87351">
                  <c:v>289.93765899986101</c:v>
                </c:pt>
                <c:pt idx="87352">
                  <c:v>289.93831600018797</c:v>
                </c:pt>
                <c:pt idx="87353">
                  <c:v>289.93975499997697</c:v>
                </c:pt>
                <c:pt idx="87354">
                  <c:v>289.94066499990305</c:v>
                </c:pt>
                <c:pt idx="87355">
                  <c:v>289.95559699978901</c:v>
                </c:pt>
                <c:pt idx="87356">
                  <c:v>289.95877299985199</c:v>
                </c:pt>
                <c:pt idx="87357">
                  <c:v>289.95924399987399</c:v>
                </c:pt>
                <c:pt idx="87358">
                  <c:v>289.95999800008502</c:v>
                </c:pt>
                <c:pt idx="87359">
                  <c:v>289.96053599985299</c:v>
                </c:pt>
                <c:pt idx="87360">
                  <c:v>289.96150700004296</c:v>
                </c:pt>
                <c:pt idx="87361">
                  <c:v>289.96199599987398</c:v>
                </c:pt>
                <c:pt idx="87362">
                  <c:v>289.96290199984196</c:v>
                </c:pt>
                <c:pt idx="87363">
                  <c:v>289.96364300019098</c:v>
                </c:pt>
                <c:pt idx="87364">
                  <c:v>289.97016399989599</c:v>
                </c:pt>
                <c:pt idx="87365">
                  <c:v>289.97120800022401</c:v>
                </c:pt>
                <c:pt idx="87366">
                  <c:v>289.97181000022397</c:v>
                </c:pt>
                <c:pt idx="87367">
                  <c:v>289.97289300014</c:v>
                </c:pt>
                <c:pt idx="87368">
                  <c:v>289.974074999918</c:v>
                </c:pt>
                <c:pt idx="87369">
                  <c:v>289.97761199980198</c:v>
                </c:pt>
                <c:pt idx="87370">
                  <c:v>289.98296500003499</c:v>
                </c:pt>
                <c:pt idx="87371">
                  <c:v>289.98367399981299</c:v>
                </c:pt>
                <c:pt idx="87372">
                  <c:v>289.98396999986602</c:v>
                </c:pt>
                <c:pt idx="87373">
                  <c:v>289.98466700022601</c:v>
                </c:pt>
                <c:pt idx="87374">
                  <c:v>289.98488900015201</c:v>
                </c:pt>
                <c:pt idx="87375">
                  <c:v>289.98574200022603</c:v>
                </c:pt>
                <c:pt idx="87376">
                  <c:v>289.98593500000402</c:v>
                </c:pt>
                <c:pt idx="87377">
                  <c:v>289.98732499985601</c:v>
                </c:pt>
                <c:pt idx="87378">
                  <c:v>290.00980199998497</c:v>
                </c:pt>
                <c:pt idx="87379">
                  <c:v>290.01531399990199</c:v>
                </c:pt>
                <c:pt idx="87380">
                  <c:v>290.019021999796</c:v>
                </c:pt>
                <c:pt idx="87381">
                  <c:v>290.037672999915</c:v>
                </c:pt>
                <c:pt idx="87382">
                  <c:v>290.03910900019002</c:v>
                </c:pt>
                <c:pt idx="87383">
                  <c:v>290.03968600000002</c:v>
                </c:pt>
                <c:pt idx="87384">
                  <c:v>290.04098099994701</c:v>
                </c:pt>
                <c:pt idx="87385">
                  <c:v>290.04123599997899</c:v>
                </c:pt>
                <c:pt idx="87386">
                  <c:v>290.04171699989405</c:v>
                </c:pt>
                <c:pt idx="87387">
                  <c:v>290.05562200018102</c:v>
                </c:pt>
                <c:pt idx="87388">
                  <c:v>290.056151000044</c:v>
                </c:pt>
                <c:pt idx="87389">
                  <c:v>290.05675700000205</c:v>
                </c:pt>
                <c:pt idx="87390">
                  <c:v>290.05787999994897</c:v>
                </c:pt>
                <c:pt idx="87391">
                  <c:v>290.05867100022397</c:v>
                </c:pt>
                <c:pt idx="87392">
                  <c:v>290.05924900002299</c:v>
                </c:pt>
                <c:pt idx="87393">
                  <c:v>290.05976100006501</c:v>
                </c:pt>
                <c:pt idx="87394">
                  <c:v>290.060713999992</c:v>
                </c:pt>
                <c:pt idx="87395">
                  <c:v>290.06142500020303</c:v>
                </c:pt>
                <c:pt idx="87396">
                  <c:v>290.07797699978204</c:v>
                </c:pt>
                <c:pt idx="87397">
                  <c:v>290.08372199996296</c:v>
                </c:pt>
                <c:pt idx="87398">
                  <c:v>290.09043099995296</c:v>
                </c:pt>
                <c:pt idx="87399">
                  <c:v>290.09102100007999</c:v>
                </c:pt>
                <c:pt idx="87400">
                  <c:v>290.09222100012204</c:v>
                </c:pt>
                <c:pt idx="87401">
                  <c:v>290.09306599982602</c:v>
                </c:pt>
                <c:pt idx="87402">
                  <c:v>290.10968700003997</c:v>
                </c:pt>
                <c:pt idx="87403">
                  <c:v>290.11036100018799</c:v>
                </c:pt>
                <c:pt idx="87404">
                  <c:v>290.11164499979697</c:v>
                </c:pt>
                <c:pt idx="87405">
                  <c:v>290.11251700012497</c:v>
                </c:pt>
                <c:pt idx="87406">
                  <c:v>290.11490599987104</c:v>
                </c:pt>
                <c:pt idx="87407">
                  <c:v>290.11539300017796</c:v>
                </c:pt>
                <c:pt idx="87408">
                  <c:v>290.11622500001903</c:v>
                </c:pt>
                <c:pt idx="87409">
                  <c:v>290.116853000199</c:v>
                </c:pt>
                <c:pt idx="87410">
                  <c:v>290.12727000008397</c:v>
                </c:pt>
                <c:pt idx="87411">
                  <c:v>290.12921100002097</c:v>
                </c:pt>
                <c:pt idx="87412">
                  <c:v>290.132129000085</c:v>
                </c:pt>
                <c:pt idx="87413">
                  <c:v>290.15146099982297</c:v>
                </c:pt>
                <c:pt idx="87414">
                  <c:v>290.15159199980098</c:v>
                </c:pt>
                <c:pt idx="87415">
                  <c:v>290.15195800002402</c:v>
                </c:pt>
                <c:pt idx="87416">
                  <c:v>290.15225800003395</c:v>
                </c:pt>
                <c:pt idx="87417">
                  <c:v>290.152675000172</c:v>
                </c:pt>
                <c:pt idx="87418">
                  <c:v>290.15326199987601</c:v>
                </c:pt>
                <c:pt idx="87419">
                  <c:v>290.15355000001301</c:v>
                </c:pt>
                <c:pt idx="87420">
                  <c:v>290.15478900009799</c:v>
                </c:pt>
                <c:pt idx="87421">
                  <c:v>290.16038000008797</c:v>
                </c:pt>
                <c:pt idx="87422">
                  <c:v>290.169996999793</c:v>
                </c:pt>
                <c:pt idx="87423">
                  <c:v>290.17056500015303</c:v>
                </c:pt>
                <c:pt idx="87424">
                  <c:v>290.171666999867</c:v>
                </c:pt>
                <c:pt idx="87425">
                  <c:v>290.17241100018504</c:v>
                </c:pt>
                <c:pt idx="87426">
                  <c:v>290.17729799988899</c:v>
                </c:pt>
                <c:pt idx="87427">
                  <c:v>290.17748800015301</c:v>
                </c:pt>
                <c:pt idx="87428">
                  <c:v>290.17798499989999</c:v>
                </c:pt>
                <c:pt idx="87429">
                  <c:v>290.17935199999499</c:v>
                </c:pt>
                <c:pt idx="87430">
                  <c:v>290.18027099982601</c:v>
                </c:pt>
                <c:pt idx="87431">
                  <c:v>290.18170700010097</c:v>
                </c:pt>
                <c:pt idx="87432">
                  <c:v>290.184476999911</c:v>
                </c:pt>
                <c:pt idx="87433">
                  <c:v>290.21682800021102</c:v>
                </c:pt>
                <c:pt idx="87434">
                  <c:v>290.21749499997799</c:v>
                </c:pt>
                <c:pt idx="87435">
                  <c:v>290.218656999968</c:v>
                </c:pt>
                <c:pt idx="87436">
                  <c:v>290.21947599994701</c:v>
                </c:pt>
                <c:pt idx="87437">
                  <c:v>290.224382999895</c:v>
                </c:pt>
                <c:pt idx="87438">
                  <c:v>290.22485999985201</c:v>
                </c:pt>
                <c:pt idx="87439">
                  <c:v>290.22521500019099</c:v>
                </c:pt>
                <c:pt idx="87440">
                  <c:v>290.22572499980004</c:v>
                </c:pt>
                <c:pt idx="87441">
                  <c:v>290.22629400014904</c:v>
                </c:pt>
                <c:pt idx="87442">
                  <c:v>290.23085800008602</c:v>
                </c:pt>
                <c:pt idx="87443">
                  <c:v>290.24074300014001</c:v>
                </c:pt>
                <c:pt idx="87444">
                  <c:v>290.24145699986502</c:v>
                </c:pt>
                <c:pt idx="87445">
                  <c:v>290.242676000161</c:v>
                </c:pt>
                <c:pt idx="87446">
                  <c:v>290.24391099983399</c:v>
                </c:pt>
                <c:pt idx="87447">
                  <c:v>290.27151899981601</c:v>
                </c:pt>
                <c:pt idx="87448">
                  <c:v>290.27273300016498</c:v>
                </c:pt>
                <c:pt idx="87449">
                  <c:v>290.27383899983698</c:v>
                </c:pt>
                <c:pt idx="87450">
                  <c:v>290.29226000011403</c:v>
                </c:pt>
                <c:pt idx="87451">
                  <c:v>290.29986100022103</c:v>
                </c:pt>
                <c:pt idx="87452">
                  <c:v>290.300406999904</c:v>
                </c:pt>
                <c:pt idx="87453">
                  <c:v>290.30135899984003</c:v>
                </c:pt>
                <c:pt idx="87454">
                  <c:v>290.30195999985096</c:v>
                </c:pt>
                <c:pt idx="87455">
                  <c:v>290.31643300004299</c:v>
                </c:pt>
                <c:pt idx="87456">
                  <c:v>290.31710199978897</c:v>
                </c:pt>
                <c:pt idx="87457">
                  <c:v>290.31843299981097</c:v>
                </c:pt>
                <c:pt idx="87458">
                  <c:v>290.31934800013897</c:v>
                </c:pt>
                <c:pt idx="87459">
                  <c:v>290.32309000012896</c:v>
                </c:pt>
                <c:pt idx="87460">
                  <c:v>290.35210900019501</c:v>
                </c:pt>
                <c:pt idx="87461">
                  <c:v>290.352731999973</c:v>
                </c:pt>
                <c:pt idx="87462">
                  <c:v>290.35389699993095</c:v>
                </c:pt>
                <c:pt idx="87463">
                  <c:v>290.35469000018503</c:v>
                </c:pt>
                <c:pt idx="87464">
                  <c:v>290.357749000122</c:v>
                </c:pt>
                <c:pt idx="87465">
                  <c:v>290.35818100010096</c:v>
                </c:pt>
                <c:pt idx="87466">
                  <c:v>290.358841999932</c:v>
                </c:pt>
                <c:pt idx="87467">
                  <c:v>290.359330000228</c:v>
                </c:pt>
                <c:pt idx="87468">
                  <c:v>290.37093399983797</c:v>
                </c:pt>
                <c:pt idx="87469">
                  <c:v>290.37147999997597</c:v>
                </c:pt>
                <c:pt idx="87470">
                  <c:v>290.37198100013399</c:v>
                </c:pt>
                <c:pt idx="87471">
                  <c:v>290.37216599999704</c:v>
                </c:pt>
                <c:pt idx="87472">
                  <c:v>290.37266700015601</c:v>
                </c:pt>
                <c:pt idx="87473">
                  <c:v>290.37351699980701</c:v>
                </c:pt>
                <c:pt idx="87474">
                  <c:v>290.373971000008</c:v>
                </c:pt>
                <c:pt idx="87475">
                  <c:v>290.37451400017704</c:v>
                </c:pt>
                <c:pt idx="87476">
                  <c:v>290.37495200009204</c:v>
                </c:pt>
                <c:pt idx="87477">
                  <c:v>290.384963000178</c:v>
                </c:pt>
                <c:pt idx="87478">
                  <c:v>290.38558899992398</c:v>
                </c:pt>
                <c:pt idx="87479">
                  <c:v>290.38682100008305</c:v>
                </c:pt>
                <c:pt idx="87480">
                  <c:v>290.38778299991401</c:v>
                </c:pt>
                <c:pt idx="87481">
                  <c:v>290.38875000014701</c:v>
                </c:pt>
                <c:pt idx="87482">
                  <c:v>290.38912799978698</c:v>
                </c:pt>
                <c:pt idx="87483">
                  <c:v>290.389913000126</c:v>
                </c:pt>
                <c:pt idx="87484">
                  <c:v>290.39044899991399</c:v>
                </c:pt>
                <c:pt idx="87485">
                  <c:v>290.39641300005297</c:v>
                </c:pt>
                <c:pt idx="87486">
                  <c:v>290.39681099993601</c:v>
                </c:pt>
                <c:pt idx="87487">
                  <c:v>290.39761900003202</c:v>
                </c:pt>
                <c:pt idx="87488">
                  <c:v>290.39810199992598</c:v>
                </c:pt>
                <c:pt idx="87489">
                  <c:v>290.41993000009796</c:v>
                </c:pt>
                <c:pt idx="87490">
                  <c:v>290.42806799998198</c:v>
                </c:pt>
                <c:pt idx="87491">
                  <c:v>290.430973000184</c:v>
                </c:pt>
                <c:pt idx="87492">
                  <c:v>290.43146999993002</c:v>
                </c:pt>
                <c:pt idx="87493">
                  <c:v>290.43236699999397</c:v>
                </c:pt>
                <c:pt idx="87494">
                  <c:v>290.43293099994099</c:v>
                </c:pt>
                <c:pt idx="87495">
                  <c:v>290.445991000069</c:v>
                </c:pt>
                <c:pt idx="87496">
                  <c:v>290.44648199987898</c:v>
                </c:pt>
                <c:pt idx="87497">
                  <c:v>290.44748900014298</c:v>
                </c:pt>
                <c:pt idx="87498">
                  <c:v>290.44812199981601</c:v>
                </c:pt>
                <c:pt idx="87499">
                  <c:v>290.45560799977397</c:v>
                </c:pt>
                <c:pt idx="87500">
                  <c:v>290.46006999988003</c:v>
                </c:pt>
                <c:pt idx="87501">
                  <c:v>290.46011199989096</c:v>
                </c:pt>
                <c:pt idx="87502">
                  <c:v>290.46056500010297</c:v>
                </c:pt>
                <c:pt idx="87503">
                  <c:v>290.46124300020801</c:v>
                </c:pt>
                <c:pt idx="87504">
                  <c:v>290.46130799997599</c:v>
                </c:pt>
                <c:pt idx="87505">
                  <c:v>290.46160799998597</c:v>
                </c:pt>
                <c:pt idx="87506">
                  <c:v>290.46185400011302</c:v>
                </c:pt>
                <c:pt idx="87507">
                  <c:v>290.46240099978604</c:v>
                </c:pt>
                <c:pt idx="87508">
                  <c:v>290.46370000014502</c:v>
                </c:pt>
                <c:pt idx="87509">
                  <c:v>290.46463699978602</c:v>
                </c:pt>
                <c:pt idx="87510">
                  <c:v>290.476869000031</c:v>
                </c:pt>
                <c:pt idx="87511">
                  <c:v>290.49240299991601</c:v>
                </c:pt>
                <c:pt idx="87512">
                  <c:v>290.49307400009604</c:v>
                </c:pt>
                <c:pt idx="87513">
                  <c:v>290.49335999980002</c:v>
                </c:pt>
                <c:pt idx="87514">
                  <c:v>290.49440000017</c:v>
                </c:pt>
                <c:pt idx="87515">
                  <c:v>290.49534400019098</c:v>
                </c:pt>
                <c:pt idx="87516">
                  <c:v>290.50013799997004</c:v>
                </c:pt>
                <c:pt idx="87517">
                  <c:v>290.50937600004499</c:v>
                </c:pt>
                <c:pt idx="87518">
                  <c:v>290.51271099979198</c:v>
                </c:pt>
                <c:pt idx="87519">
                  <c:v>290.53021299978298</c:v>
                </c:pt>
                <c:pt idx="87520">
                  <c:v>290.53641500013299</c:v>
                </c:pt>
                <c:pt idx="87521">
                  <c:v>290.53698500001701</c:v>
                </c:pt>
                <c:pt idx="87522">
                  <c:v>290.53792600007</c:v>
                </c:pt>
                <c:pt idx="87523">
                  <c:v>290.53866799995296</c:v>
                </c:pt>
                <c:pt idx="87524">
                  <c:v>290.54012200003802</c:v>
                </c:pt>
                <c:pt idx="87525">
                  <c:v>290.54068100003803</c:v>
                </c:pt>
                <c:pt idx="87526">
                  <c:v>290.54185899985896</c:v>
                </c:pt>
                <c:pt idx="87527">
                  <c:v>290.54190199985896</c:v>
                </c:pt>
                <c:pt idx="87528">
                  <c:v>290.54252400010199</c:v>
                </c:pt>
                <c:pt idx="87529">
                  <c:v>290.54256800009102</c:v>
                </c:pt>
                <c:pt idx="87530">
                  <c:v>290.54382200001697</c:v>
                </c:pt>
                <c:pt idx="87531">
                  <c:v>290.54472300003897</c:v>
                </c:pt>
                <c:pt idx="87532">
                  <c:v>290.54773100006003</c:v>
                </c:pt>
                <c:pt idx="87533">
                  <c:v>290.55629499998702</c:v>
                </c:pt>
                <c:pt idx="87534">
                  <c:v>290.55661399979698</c:v>
                </c:pt>
                <c:pt idx="87535">
                  <c:v>290.55713300022001</c:v>
                </c:pt>
                <c:pt idx="87536">
                  <c:v>290.55756600018799</c:v>
                </c:pt>
                <c:pt idx="87537">
                  <c:v>290.56759200011498</c:v>
                </c:pt>
                <c:pt idx="87538">
                  <c:v>290.568319000158</c:v>
                </c:pt>
                <c:pt idx="87539">
                  <c:v>290.56953700001003</c:v>
                </c:pt>
                <c:pt idx="87540">
                  <c:v>290.57033400022101</c:v>
                </c:pt>
                <c:pt idx="87541">
                  <c:v>290.57058599983003</c:v>
                </c:pt>
                <c:pt idx="87542">
                  <c:v>290.57460500007403</c:v>
                </c:pt>
                <c:pt idx="87543">
                  <c:v>290.575299000011</c:v>
                </c:pt>
                <c:pt idx="87544">
                  <c:v>290.57652700021202</c:v>
                </c:pt>
                <c:pt idx="87545">
                  <c:v>290.57741599990499</c:v>
                </c:pt>
                <c:pt idx="87546">
                  <c:v>290.58672500013898</c:v>
                </c:pt>
                <c:pt idx="87547">
                  <c:v>290.58977400018102</c:v>
                </c:pt>
                <c:pt idx="87548">
                  <c:v>290.59018899988502</c:v>
                </c:pt>
                <c:pt idx="87549">
                  <c:v>290.59086200004401</c:v>
                </c:pt>
                <c:pt idx="87550">
                  <c:v>290.59168899993801</c:v>
                </c:pt>
                <c:pt idx="87551">
                  <c:v>290.59740100001301</c:v>
                </c:pt>
                <c:pt idx="87552">
                  <c:v>290.597720999812</c:v>
                </c:pt>
                <c:pt idx="87553">
                  <c:v>290.59806099985497</c:v>
                </c:pt>
                <c:pt idx="87554">
                  <c:v>290.59806299983296</c:v>
                </c:pt>
                <c:pt idx="87555">
                  <c:v>290.598923999823</c:v>
                </c:pt>
                <c:pt idx="87556">
                  <c:v>290.599242000098</c:v>
                </c:pt>
                <c:pt idx="87557">
                  <c:v>290.59924300008703</c:v>
                </c:pt>
                <c:pt idx="87558">
                  <c:v>290.599426999961</c:v>
                </c:pt>
                <c:pt idx="87559">
                  <c:v>290.60005200017201</c:v>
                </c:pt>
                <c:pt idx="87560">
                  <c:v>290.60005400015098</c:v>
                </c:pt>
                <c:pt idx="87561">
                  <c:v>290.60034399981299</c:v>
                </c:pt>
                <c:pt idx="87562">
                  <c:v>290.60105700000298</c:v>
                </c:pt>
                <c:pt idx="87563">
                  <c:v>290.60209799990798</c:v>
                </c:pt>
                <c:pt idx="87564">
                  <c:v>290.61381300016302</c:v>
                </c:pt>
                <c:pt idx="87565">
                  <c:v>290.61442000010999</c:v>
                </c:pt>
                <c:pt idx="87566">
                  <c:v>290.61553600013201</c:v>
                </c:pt>
                <c:pt idx="87567">
                  <c:v>290.61679400001503</c:v>
                </c:pt>
                <c:pt idx="87568">
                  <c:v>290.61829200008998</c:v>
                </c:pt>
                <c:pt idx="87569">
                  <c:v>290.63154400000695</c:v>
                </c:pt>
                <c:pt idx="87570">
                  <c:v>290.63192000012305</c:v>
                </c:pt>
                <c:pt idx="87571">
                  <c:v>290.63246399982705</c:v>
                </c:pt>
                <c:pt idx="87572">
                  <c:v>290.633149999848</c:v>
                </c:pt>
                <c:pt idx="87573">
                  <c:v>290.63317600002802</c:v>
                </c:pt>
                <c:pt idx="87574">
                  <c:v>290.64871899981802</c:v>
                </c:pt>
                <c:pt idx="87575">
                  <c:v>290.64999399997697</c:v>
                </c:pt>
                <c:pt idx="87576">
                  <c:v>290.65045000015698</c:v>
                </c:pt>
                <c:pt idx="87577">
                  <c:v>290.65118600010402</c:v>
                </c:pt>
                <c:pt idx="87578">
                  <c:v>290.65176399990304</c:v>
                </c:pt>
                <c:pt idx="87579">
                  <c:v>290.65328700016801</c:v>
                </c:pt>
                <c:pt idx="87580">
                  <c:v>290.66203699994702</c:v>
                </c:pt>
                <c:pt idx="87581">
                  <c:v>290.66944099986301</c:v>
                </c:pt>
                <c:pt idx="87582">
                  <c:v>290.68018199995998</c:v>
                </c:pt>
                <c:pt idx="87583">
                  <c:v>290.700537999782</c:v>
                </c:pt>
                <c:pt idx="87584">
                  <c:v>290.72214500001701</c:v>
                </c:pt>
                <c:pt idx="87585">
                  <c:v>290.72723999979598</c:v>
                </c:pt>
                <c:pt idx="87586">
                  <c:v>290.72782399998601</c:v>
                </c:pt>
                <c:pt idx="87587">
                  <c:v>290.72893900001799</c:v>
                </c:pt>
                <c:pt idx="87588">
                  <c:v>290.72971599998698</c:v>
                </c:pt>
                <c:pt idx="87589">
                  <c:v>290.76059499993698</c:v>
                </c:pt>
                <c:pt idx="87590">
                  <c:v>290.76124499988504</c:v>
                </c:pt>
                <c:pt idx="87591">
                  <c:v>290.76252400000101</c:v>
                </c:pt>
                <c:pt idx="87592">
                  <c:v>290.76257999986399</c:v>
                </c:pt>
                <c:pt idx="87593">
                  <c:v>290.76321100001201</c:v>
                </c:pt>
                <c:pt idx="87594">
                  <c:v>290.76345800012797</c:v>
                </c:pt>
                <c:pt idx="87595">
                  <c:v>290.76424000004397</c:v>
                </c:pt>
                <c:pt idx="87596">
                  <c:v>290.76500600012798</c:v>
                </c:pt>
                <c:pt idx="87597">
                  <c:v>290.766062999864</c:v>
                </c:pt>
                <c:pt idx="87598">
                  <c:v>290.76673300005399</c:v>
                </c:pt>
                <c:pt idx="87599">
                  <c:v>290.76800599977997</c:v>
                </c:pt>
                <c:pt idx="87600">
                  <c:v>290.76832800001199</c:v>
                </c:pt>
                <c:pt idx="87601">
                  <c:v>290.76894299987504</c:v>
                </c:pt>
                <c:pt idx="87602">
                  <c:v>290.77966000022502</c:v>
                </c:pt>
                <c:pt idx="87603">
                  <c:v>290.780907000225</c:v>
                </c:pt>
                <c:pt idx="87604">
                  <c:v>290.78128799983398</c:v>
                </c:pt>
                <c:pt idx="87605">
                  <c:v>290.78188499988698</c:v>
                </c:pt>
                <c:pt idx="87606">
                  <c:v>290.782737999961</c:v>
                </c:pt>
                <c:pt idx="87607">
                  <c:v>290.812001000176</c:v>
                </c:pt>
                <c:pt idx="87608">
                  <c:v>290.81845000018797</c:v>
                </c:pt>
                <c:pt idx="87609">
                  <c:v>290.81976899988103</c:v>
                </c:pt>
                <c:pt idx="87610">
                  <c:v>290.82933500012501</c:v>
                </c:pt>
                <c:pt idx="87611">
                  <c:v>290.83925599979904</c:v>
                </c:pt>
                <c:pt idx="87612">
                  <c:v>290.839953000158</c:v>
                </c:pt>
                <c:pt idx="87613">
                  <c:v>290.84110099984099</c:v>
                </c:pt>
                <c:pt idx="87614">
                  <c:v>290.84190100002098</c:v>
                </c:pt>
                <c:pt idx="87615">
                  <c:v>290.842922000138</c:v>
                </c:pt>
                <c:pt idx="87616">
                  <c:v>290.84348600008502</c:v>
                </c:pt>
                <c:pt idx="87617">
                  <c:v>290.844659999947</c:v>
                </c:pt>
                <c:pt idx="87618">
                  <c:v>290.84554900009601</c:v>
                </c:pt>
                <c:pt idx="87619">
                  <c:v>290.846071000032</c:v>
                </c:pt>
                <c:pt idx="87620">
                  <c:v>290.84721099980004</c:v>
                </c:pt>
                <c:pt idx="87621">
                  <c:v>290.84760100022299</c:v>
                </c:pt>
                <c:pt idx="87622">
                  <c:v>290.84817400007501</c:v>
                </c:pt>
                <c:pt idx="87623">
                  <c:v>290.84896499989497</c:v>
                </c:pt>
                <c:pt idx="87624">
                  <c:v>290.87032799998201</c:v>
                </c:pt>
                <c:pt idx="87625">
                  <c:v>290.87075100005603</c:v>
                </c:pt>
                <c:pt idx="87626">
                  <c:v>290.87151800012998</c:v>
                </c:pt>
                <c:pt idx="87627">
                  <c:v>290.87206299982398</c:v>
                </c:pt>
                <c:pt idx="87628">
                  <c:v>290.87833899984599</c:v>
                </c:pt>
                <c:pt idx="87629">
                  <c:v>290.87906599988798</c:v>
                </c:pt>
                <c:pt idx="87630">
                  <c:v>290.87946400022696</c:v>
                </c:pt>
                <c:pt idx="87631">
                  <c:v>290.88009199995201</c:v>
                </c:pt>
                <c:pt idx="87632">
                  <c:v>290.88037100018403</c:v>
                </c:pt>
                <c:pt idx="87633">
                  <c:v>290.88113399984599</c:v>
                </c:pt>
                <c:pt idx="87634">
                  <c:v>290.881278000142</c:v>
                </c:pt>
                <c:pt idx="87635">
                  <c:v>290.88186999979297</c:v>
                </c:pt>
                <c:pt idx="87636">
                  <c:v>290.90803500002903</c:v>
                </c:pt>
                <c:pt idx="87637">
                  <c:v>290.92608700011601</c:v>
                </c:pt>
                <c:pt idx="87638">
                  <c:v>290.92665400003102</c:v>
                </c:pt>
                <c:pt idx="87639">
                  <c:v>290.927899000053</c:v>
                </c:pt>
                <c:pt idx="87640">
                  <c:v>290.928758000063</c:v>
                </c:pt>
                <c:pt idx="87641">
                  <c:v>290.93181999996801</c:v>
                </c:pt>
                <c:pt idx="87642">
                  <c:v>290.93223300014802</c:v>
                </c:pt>
                <c:pt idx="87643">
                  <c:v>290.93318000013801</c:v>
                </c:pt>
                <c:pt idx="87644">
                  <c:v>290.933664000021</c:v>
                </c:pt>
                <c:pt idx="87645">
                  <c:v>290.93483099995797</c:v>
                </c:pt>
                <c:pt idx="87646">
                  <c:v>290.93547299999</c:v>
                </c:pt>
                <c:pt idx="87647">
                  <c:v>290.93692200012799</c:v>
                </c:pt>
                <c:pt idx="87648">
                  <c:v>290.93726000019097</c:v>
                </c:pt>
                <c:pt idx="87649">
                  <c:v>290.93784199994803</c:v>
                </c:pt>
                <c:pt idx="87650">
                  <c:v>290.96401000015197</c:v>
                </c:pt>
                <c:pt idx="87651">
                  <c:v>290.96409900011997</c:v>
                </c:pt>
                <c:pt idx="87652">
                  <c:v>290.964598999835</c:v>
                </c:pt>
                <c:pt idx="87653">
                  <c:v>290.965455999867</c:v>
                </c:pt>
                <c:pt idx="87654">
                  <c:v>290.96620600012102</c:v>
                </c:pt>
                <c:pt idx="87655">
                  <c:v>290.97023499980401</c:v>
                </c:pt>
                <c:pt idx="87656">
                  <c:v>290.97431799982502</c:v>
                </c:pt>
                <c:pt idx="87657">
                  <c:v>290.97465099994201</c:v>
                </c:pt>
                <c:pt idx="87658">
                  <c:v>290.97528900001595</c:v>
                </c:pt>
                <c:pt idx="87659">
                  <c:v>290.975726999931</c:v>
                </c:pt>
                <c:pt idx="87660">
                  <c:v>290.97803900003703</c:v>
                </c:pt>
                <c:pt idx="87661">
                  <c:v>290.97826099996297</c:v>
                </c:pt>
                <c:pt idx="87662">
                  <c:v>290.98414600002701</c:v>
                </c:pt>
                <c:pt idx="87663">
                  <c:v>290.984871000091</c:v>
                </c:pt>
                <c:pt idx="87664">
                  <c:v>290.98558099985803</c:v>
                </c:pt>
                <c:pt idx="87665">
                  <c:v>290.98682999983697</c:v>
                </c:pt>
                <c:pt idx="87666">
                  <c:v>290.98772599991202</c:v>
                </c:pt>
                <c:pt idx="87667">
                  <c:v>290.99016400004899</c:v>
                </c:pt>
                <c:pt idx="87668">
                  <c:v>291.00309400018801</c:v>
                </c:pt>
                <c:pt idx="87669">
                  <c:v>291.00365500016699</c:v>
                </c:pt>
                <c:pt idx="87670">
                  <c:v>291.00471099991398</c:v>
                </c:pt>
                <c:pt idx="87671">
                  <c:v>291.00543100003</c:v>
                </c:pt>
                <c:pt idx="87672">
                  <c:v>291.01034599989299</c:v>
                </c:pt>
                <c:pt idx="87673">
                  <c:v>291.01097500006199</c:v>
                </c:pt>
                <c:pt idx="87674">
                  <c:v>291.01116799984004</c:v>
                </c:pt>
                <c:pt idx="87675">
                  <c:v>291.01120399991402</c:v>
                </c:pt>
                <c:pt idx="87676">
                  <c:v>291.011534000062</c:v>
                </c:pt>
                <c:pt idx="87677">
                  <c:v>291.01220099982999</c:v>
                </c:pt>
                <c:pt idx="87678">
                  <c:v>291.01224399982999</c:v>
                </c:pt>
                <c:pt idx="87679">
                  <c:v>291.01281500015801</c:v>
                </c:pt>
                <c:pt idx="87680">
                  <c:v>291.01305499989303</c:v>
                </c:pt>
                <c:pt idx="87681">
                  <c:v>291.03536799993799</c:v>
                </c:pt>
                <c:pt idx="87682">
                  <c:v>291.03581500021301</c:v>
                </c:pt>
                <c:pt idx="87683">
                  <c:v>291.03659400016102</c:v>
                </c:pt>
                <c:pt idx="87684">
                  <c:v>291.03714900020299</c:v>
                </c:pt>
                <c:pt idx="87685">
                  <c:v>291.04103800000297</c:v>
                </c:pt>
                <c:pt idx="87686">
                  <c:v>291.050864000226</c:v>
                </c:pt>
                <c:pt idx="87687">
                  <c:v>291.05185900016198</c:v>
                </c:pt>
                <c:pt idx="87688">
                  <c:v>291.05242800005698</c:v>
                </c:pt>
                <c:pt idx="87689">
                  <c:v>291.065763999995</c:v>
                </c:pt>
                <c:pt idx="87690">
                  <c:v>291.06623799998403</c:v>
                </c:pt>
                <c:pt idx="87691">
                  <c:v>291.06661600007999</c:v>
                </c:pt>
                <c:pt idx="87692">
                  <c:v>291.067188999932</c:v>
                </c:pt>
                <c:pt idx="87693">
                  <c:v>291.069102000165</c:v>
                </c:pt>
                <c:pt idx="87694">
                  <c:v>291.06933499997399</c:v>
                </c:pt>
                <c:pt idx="87695">
                  <c:v>291.07040799999498</c:v>
                </c:pt>
                <c:pt idx="87696">
                  <c:v>291.07047300021799</c:v>
                </c:pt>
                <c:pt idx="87697">
                  <c:v>291.07102899979503</c:v>
                </c:pt>
                <c:pt idx="87698">
                  <c:v>291.07109599999603</c:v>
                </c:pt>
                <c:pt idx="87699">
                  <c:v>291.07157499993201</c:v>
                </c:pt>
                <c:pt idx="87700">
                  <c:v>291.07185800012303</c:v>
                </c:pt>
                <c:pt idx="87701">
                  <c:v>291.07322900017601</c:v>
                </c:pt>
                <c:pt idx="87702">
                  <c:v>291.07428599991101</c:v>
                </c:pt>
                <c:pt idx="87703">
                  <c:v>291.074311000102</c:v>
                </c:pt>
                <c:pt idx="87704">
                  <c:v>291.07501999988</c:v>
                </c:pt>
                <c:pt idx="87705">
                  <c:v>291.07629999998602</c:v>
                </c:pt>
                <c:pt idx="87706">
                  <c:v>291.07721699983801</c:v>
                </c:pt>
                <c:pt idx="87707">
                  <c:v>291.10945499996797</c:v>
                </c:pt>
                <c:pt idx="87708">
                  <c:v>291.11012500015903</c:v>
                </c:pt>
                <c:pt idx="87709">
                  <c:v>291.11137900008498</c:v>
                </c:pt>
                <c:pt idx="87710">
                  <c:v>291.11230899980001</c:v>
                </c:pt>
                <c:pt idx="87711">
                  <c:v>291.11418499996898</c:v>
                </c:pt>
                <c:pt idx="87712">
                  <c:v>291.171072999986</c:v>
                </c:pt>
                <c:pt idx="87713">
                  <c:v>291.17173199983802</c:v>
                </c:pt>
                <c:pt idx="87714">
                  <c:v>291.17306199987001</c:v>
                </c:pt>
                <c:pt idx="87715">
                  <c:v>291.17391799991299</c:v>
                </c:pt>
                <c:pt idx="87716">
                  <c:v>291.17919700001903</c:v>
                </c:pt>
                <c:pt idx="87717">
                  <c:v>291.18984600017899</c:v>
                </c:pt>
                <c:pt idx="87718">
                  <c:v>291.19051899988301</c:v>
                </c:pt>
                <c:pt idx="87719">
                  <c:v>291.19178500013697</c:v>
                </c:pt>
                <c:pt idx="87720">
                  <c:v>291.19272600019002</c:v>
                </c:pt>
                <c:pt idx="87721">
                  <c:v>291.20463500021202</c:v>
                </c:pt>
                <c:pt idx="87722">
                  <c:v>291.22071399979103</c:v>
                </c:pt>
                <c:pt idx="87723">
                  <c:v>291.22422599993996</c:v>
                </c:pt>
                <c:pt idx="87724">
                  <c:v>291.22456300001403</c:v>
                </c:pt>
                <c:pt idx="87725">
                  <c:v>291.22515800008796</c:v>
                </c:pt>
                <c:pt idx="87726">
                  <c:v>291.22629499988699</c:v>
                </c:pt>
                <c:pt idx="87727">
                  <c:v>291.22694699981304</c:v>
                </c:pt>
                <c:pt idx="87728">
                  <c:v>291.22714400000399</c:v>
                </c:pt>
                <c:pt idx="87729">
                  <c:v>291.22755199978201</c:v>
                </c:pt>
                <c:pt idx="87730">
                  <c:v>291.228264999972</c:v>
                </c:pt>
                <c:pt idx="87731">
                  <c:v>291.22874299991901</c:v>
                </c:pt>
                <c:pt idx="87732">
                  <c:v>291.232060999846</c:v>
                </c:pt>
                <c:pt idx="87733">
                  <c:v>291.23276700010996</c:v>
                </c:pt>
                <c:pt idx="87734">
                  <c:v>291.23412699982498</c:v>
                </c:pt>
                <c:pt idx="87735">
                  <c:v>291.23500300011</c:v>
                </c:pt>
                <c:pt idx="87736">
                  <c:v>291.23714900015301</c:v>
                </c:pt>
                <c:pt idx="87737">
                  <c:v>291.23750100006799</c:v>
                </c:pt>
                <c:pt idx="87738">
                  <c:v>291.23804299979298</c:v>
                </c:pt>
                <c:pt idx="87739">
                  <c:v>291.23908600013203</c:v>
                </c:pt>
                <c:pt idx="87740">
                  <c:v>291.23973200012102</c:v>
                </c:pt>
                <c:pt idx="87741">
                  <c:v>291.26480000013498</c:v>
                </c:pt>
                <c:pt idx="87742">
                  <c:v>291.26516799988104</c:v>
                </c:pt>
                <c:pt idx="87743">
                  <c:v>291.265908999776</c:v>
                </c:pt>
                <c:pt idx="87744">
                  <c:v>291.26640999993401</c:v>
                </c:pt>
                <c:pt idx="87745">
                  <c:v>291.26882499985999</c:v>
                </c:pt>
                <c:pt idx="87746">
                  <c:v>291.27121800001902</c:v>
                </c:pt>
                <c:pt idx="87747">
                  <c:v>291.27195099999796</c:v>
                </c:pt>
                <c:pt idx="87748">
                  <c:v>291.27259300002999</c:v>
                </c:pt>
                <c:pt idx="87749">
                  <c:v>291.27396500007302</c:v>
                </c:pt>
                <c:pt idx="87750">
                  <c:v>291.27497899980801</c:v>
                </c:pt>
                <c:pt idx="87751">
                  <c:v>291.27934400003102</c:v>
                </c:pt>
                <c:pt idx="87752">
                  <c:v>291.280042999915</c:v>
                </c:pt>
                <c:pt idx="87753">
                  <c:v>291.28145499998897</c:v>
                </c:pt>
                <c:pt idx="87754">
                  <c:v>291.28233499977796</c:v>
                </c:pt>
                <c:pt idx="87755">
                  <c:v>291.28912299984199</c:v>
                </c:pt>
                <c:pt idx="87756">
                  <c:v>291.29182299993698</c:v>
                </c:pt>
                <c:pt idx="87757">
                  <c:v>291.291995999927</c:v>
                </c:pt>
                <c:pt idx="87758">
                  <c:v>291.292525999779</c:v>
                </c:pt>
                <c:pt idx="87759">
                  <c:v>291.29259699993702</c:v>
                </c:pt>
                <c:pt idx="87760">
                  <c:v>291.293703000064</c:v>
                </c:pt>
                <c:pt idx="87761">
                  <c:v>291.293843999937</c:v>
                </c:pt>
                <c:pt idx="87762">
                  <c:v>291.29449699985304</c:v>
                </c:pt>
                <c:pt idx="87763">
                  <c:v>291.29467299981098</c:v>
                </c:pt>
                <c:pt idx="87764">
                  <c:v>291.29893199979</c:v>
                </c:pt>
                <c:pt idx="87765">
                  <c:v>291.30510499999201</c:v>
                </c:pt>
                <c:pt idx="87766">
                  <c:v>291.31323599995</c:v>
                </c:pt>
                <c:pt idx="87767">
                  <c:v>291.32843900015303</c:v>
                </c:pt>
                <c:pt idx="87768">
                  <c:v>291.32905400001596</c:v>
                </c:pt>
                <c:pt idx="87769">
                  <c:v>291.330054999889</c:v>
                </c:pt>
                <c:pt idx="87770">
                  <c:v>291.33080100018503</c:v>
                </c:pt>
                <c:pt idx="87771">
                  <c:v>291.33788999979504</c:v>
                </c:pt>
                <c:pt idx="87772">
                  <c:v>291.34750100001799</c:v>
                </c:pt>
                <c:pt idx="87773">
                  <c:v>291.34810699997598</c:v>
                </c:pt>
                <c:pt idx="87774">
                  <c:v>291.35280499985998</c:v>
                </c:pt>
                <c:pt idx="87775">
                  <c:v>291.35340299990202</c:v>
                </c:pt>
                <c:pt idx="87776">
                  <c:v>291.354552000029</c:v>
                </c:pt>
                <c:pt idx="87777">
                  <c:v>291.35532200007202</c:v>
                </c:pt>
                <c:pt idx="87778">
                  <c:v>291.36222999977599</c:v>
                </c:pt>
                <c:pt idx="87779">
                  <c:v>291.36552399995702</c:v>
                </c:pt>
                <c:pt idx="87780">
                  <c:v>291.36899900004204</c:v>
                </c:pt>
                <c:pt idx="87781">
                  <c:v>291.36962399979802</c:v>
                </c:pt>
                <c:pt idx="87782">
                  <c:v>291.37108900022201</c:v>
                </c:pt>
                <c:pt idx="87783">
                  <c:v>291.37204100015799</c:v>
                </c:pt>
                <c:pt idx="87784">
                  <c:v>291.38427099996903</c:v>
                </c:pt>
                <c:pt idx="87785">
                  <c:v>291.38491499997997</c:v>
                </c:pt>
                <c:pt idx="87786">
                  <c:v>291.38621899983195</c:v>
                </c:pt>
                <c:pt idx="87787">
                  <c:v>291.38715199997</c:v>
                </c:pt>
                <c:pt idx="87788">
                  <c:v>291.39433599993902</c:v>
                </c:pt>
                <c:pt idx="87789">
                  <c:v>291.39481999982297</c:v>
                </c:pt>
                <c:pt idx="87790">
                  <c:v>291.39544500003399</c:v>
                </c:pt>
                <c:pt idx="87791">
                  <c:v>291.39557300004498</c:v>
                </c:pt>
                <c:pt idx="87792">
                  <c:v>291.39613500001298</c:v>
                </c:pt>
                <c:pt idx="87793">
                  <c:v>291.39617900000297</c:v>
                </c:pt>
                <c:pt idx="87794">
                  <c:v>291.397406000214</c:v>
                </c:pt>
                <c:pt idx="87795">
                  <c:v>291.39829799987604</c:v>
                </c:pt>
                <c:pt idx="87796">
                  <c:v>291.400058999897</c:v>
                </c:pt>
                <c:pt idx="87797">
                  <c:v>291.413074000047</c:v>
                </c:pt>
                <c:pt idx="87798">
                  <c:v>291.41378699978299</c:v>
                </c:pt>
                <c:pt idx="87799">
                  <c:v>291.41504400013201</c:v>
                </c:pt>
                <c:pt idx="87800">
                  <c:v>291.41589500022695</c:v>
                </c:pt>
                <c:pt idx="87801">
                  <c:v>291.43083799999602</c:v>
                </c:pt>
                <c:pt idx="87802">
                  <c:v>291.43426700011304</c:v>
                </c:pt>
                <c:pt idx="87803">
                  <c:v>291.43483600000695</c:v>
                </c:pt>
                <c:pt idx="87804">
                  <c:v>291.43589800014502</c:v>
                </c:pt>
                <c:pt idx="87805">
                  <c:v>291.43663700006005</c:v>
                </c:pt>
                <c:pt idx="87806">
                  <c:v>291.43730099985896</c:v>
                </c:pt>
                <c:pt idx="87807">
                  <c:v>291.43769399979595</c:v>
                </c:pt>
                <c:pt idx="87808">
                  <c:v>291.438304000166</c:v>
                </c:pt>
                <c:pt idx="87809">
                  <c:v>291.43885499979598</c:v>
                </c:pt>
                <c:pt idx="87810">
                  <c:v>291.44966800004102</c:v>
                </c:pt>
                <c:pt idx="87811">
                  <c:v>291.45200999982899</c:v>
                </c:pt>
                <c:pt idx="87812">
                  <c:v>291.452709000168</c:v>
                </c:pt>
                <c:pt idx="87813">
                  <c:v>291.45308899978698</c:v>
                </c:pt>
                <c:pt idx="87814">
                  <c:v>291.453439000179</c:v>
                </c:pt>
                <c:pt idx="87815">
                  <c:v>291.45386500022101</c:v>
                </c:pt>
                <c:pt idx="87816">
                  <c:v>291.45415099992499</c:v>
                </c:pt>
                <c:pt idx="87817">
                  <c:v>291.45467199987201</c:v>
                </c:pt>
                <c:pt idx="87818">
                  <c:v>291.45482500007301</c:v>
                </c:pt>
                <c:pt idx="87819">
                  <c:v>291.46216500021097</c:v>
                </c:pt>
                <c:pt idx="87820">
                  <c:v>291.47204499986401</c:v>
                </c:pt>
                <c:pt idx="87821">
                  <c:v>291.47273499984198</c:v>
                </c:pt>
                <c:pt idx="87822">
                  <c:v>291.47392999993804</c:v>
                </c:pt>
                <c:pt idx="87823">
                  <c:v>291.47472500017102</c:v>
                </c:pt>
                <c:pt idx="87824">
                  <c:v>291.47710000006504</c:v>
                </c:pt>
                <c:pt idx="87825">
                  <c:v>291.47762899992802</c:v>
                </c:pt>
                <c:pt idx="87826">
                  <c:v>291.47853699987502</c:v>
                </c:pt>
                <c:pt idx="87827">
                  <c:v>291.47921300000201</c:v>
                </c:pt>
                <c:pt idx="87828">
                  <c:v>291.486105999865</c:v>
                </c:pt>
                <c:pt idx="87829">
                  <c:v>291.48729600001298</c:v>
                </c:pt>
                <c:pt idx="87830">
                  <c:v>291.49301400002497</c:v>
                </c:pt>
                <c:pt idx="87831">
                  <c:v>291.49678900011997</c:v>
                </c:pt>
                <c:pt idx="87832">
                  <c:v>291.51477899995297</c:v>
                </c:pt>
                <c:pt idx="87833">
                  <c:v>291.51861599984801</c:v>
                </c:pt>
                <c:pt idx="87834">
                  <c:v>291.51907599998498</c:v>
                </c:pt>
                <c:pt idx="87835">
                  <c:v>291.51982599978498</c:v>
                </c:pt>
                <c:pt idx="87836">
                  <c:v>291.52028299995396</c:v>
                </c:pt>
                <c:pt idx="87837">
                  <c:v>291.526995999902</c:v>
                </c:pt>
                <c:pt idx="87838">
                  <c:v>291.52767999994398</c:v>
                </c:pt>
                <c:pt idx="87839">
                  <c:v>291.52869700010302</c:v>
                </c:pt>
                <c:pt idx="87840">
                  <c:v>291.52887800000798</c:v>
                </c:pt>
                <c:pt idx="87841">
                  <c:v>291.52975399983899</c:v>
                </c:pt>
                <c:pt idx="87842">
                  <c:v>291.53751100011499</c:v>
                </c:pt>
                <c:pt idx="87843">
                  <c:v>291.54745999994702</c:v>
                </c:pt>
                <c:pt idx="87844">
                  <c:v>291.549141999894</c:v>
                </c:pt>
                <c:pt idx="87845">
                  <c:v>291.54951100008401</c:v>
                </c:pt>
                <c:pt idx="87846">
                  <c:v>291.55015800006299</c:v>
                </c:pt>
                <c:pt idx="87847">
                  <c:v>291.55068099998897</c:v>
                </c:pt>
                <c:pt idx="87848">
                  <c:v>291.56152899986398</c:v>
                </c:pt>
                <c:pt idx="87849">
                  <c:v>291.57397500011899</c:v>
                </c:pt>
                <c:pt idx="87850">
                  <c:v>291.57442299992903</c:v>
                </c:pt>
                <c:pt idx="87851">
                  <c:v>291.57566799994999</c:v>
                </c:pt>
                <c:pt idx="87852">
                  <c:v>291.57582800007702</c:v>
                </c:pt>
                <c:pt idx="87853">
                  <c:v>291.57727399979103</c:v>
                </c:pt>
                <c:pt idx="87854">
                  <c:v>291.57745500015096</c:v>
                </c:pt>
                <c:pt idx="87855">
                  <c:v>291.57777099999203</c:v>
                </c:pt>
                <c:pt idx="87856">
                  <c:v>291.57982000015096</c:v>
                </c:pt>
                <c:pt idx="87857">
                  <c:v>291.58004200007701</c:v>
                </c:pt>
                <c:pt idx="87858">
                  <c:v>291.58064400007703</c:v>
                </c:pt>
                <c:pt idx="87859">
                  <c:v>291.58080200022499</c:v>
                </c:pt>
                <c:pt idx="87860">
                  <c:v>291.581573999792</c:v>
                </c:pt>
                <c:pt idx="87861">
                  <c:v>291.58164499995098</c:v>
                </c:pt>
                <c:pt idx="87862">
                  <c:v>291.58172699999301</c:v>
                </c:pt>
                <c:pt idx="87863">
                  <c:v>291.58179600017297</c:v>
                </c:pt>
                <c:pt idx="87864">
                  <c:v>291.58187199982399</c:v>
                </c:pt>
                <c:pt idx="87865">
                  <c:v>291.58268899982397</c:v>
                </c:pt>
                <c:pt idx="87866">
                  <c:v>291.58301999996104</c:v>
                </c:pt>
                <c:pt idx="87867">
                  <c:v>291.58338900015201</c:v>
                </c:pt>
                <c:pt idx="87868">
                  <c:v>291.58391400005701</c:v>
                </c:pt>
                <c:pt idx="87869">
                  <c:v>291.58420800013101</c:v>
                </c:pt>
                <c:pt idx="87870">
                  <c:v>291.58542699997196</c:v>
                </c:pt>
                <c:pt idx="87871">
                  <c:v>291.58600500022601</c:v>
                </c:pt>
                <c:pt idx="87872">
                  <c:v>291.587011000046</c:v>
                </c:pt>
                <c:pt idx="87873">
                  <c:v>291.58702299992001</c:v>
                </c:pt>
                <c:pt idx="87874">
                  <c:v>291.587757999877</c:v>
                </c:pt>
                <c:pt idx="87875">
                  <c:v>291.58988300014198</c:v>
                </c:pt>
                <c:pt idx="87876">
                  <c:v>291.59032400002599</c:v>
                </c:pt>
                <c:pt idx="87877">
                  <c:v>291.591879999941</c:v>
                </c:pt>
                <c:pt idx="87878">
                  <c:v>291.5921230001</c:v>
                </c:pt>
                <c:pt idx="87879">
                  <c:v>291.592590000163</c:v>
                </c:pt>
                <c:pt idx="87880">
                  <c:v>291.592750999825</c:v>
                </c:pt>
                <c:pt idx="87881">
                  <c:v>291.59331500022699</c:v>
                </c:pt>
                <c:pt idx="87882">
                  <c:v>291.59347099994102</c:v>
                </c:pt>
                <c:pt idx="87883">
                  <c:v>291.59417299979299</c:v>
                </c:pt>
                <c:pt idx="87884">
                  <c:v>291.59435300016395</c:v>
                </c:pt>
                <c:pt idx="87885">
                  <c:v>291.59697900013202</c:v>
                </c:pt>
                <c:pt idx="87886">
                  <c:v>291.59731400022696</c:v>
                </c:pt>
                <c:pt idx="87887">
                  <c:v>291.59877700021701</c:v>
                </c:pt>
                <c:pt idx="87888">
                  <c:v>291.59894499980498</c:v>
                </c:pt>
                <c:pt idx="87889">
                  <c:v>291.59953399994203</c:v>
                </c:pt>
                <c:pt idx="87890">
                  <c:v>291.59970699993198</c:v>
                </c:pt>
                <c:pt idx="87891">
                  <c:v>291.59986800004799</c:v>
                </c:pt>
                <c:pt idx="87892">
                  <c:v>291.60044999980499</c:v>
                </c:pt>
                <c:pt idx="87893">
                  <c:v>291.60082799989999</c:v>
                </c:pt>
                <c:pt idx="87894">
                  <c:v>291.60099999990001</c:v>
                </c:pt>
                <c:pt idx="87895">
                  <c:v>291.60161400022798</c:v>
                </c:pt>
                <c:pt idx="87896">
                  <c:v>291.602295999837</c:v>
                </c:pt>
                <c:pt idx="87897">
                  <c:v>291.60237899986896</c:v>
                </c:pt>
                <c:pt idx="87898">
                  <c:v>291.60245999992105</c:v>
                </c:pt>
                <c:pt idx="87899">
                  <c:v>291.60318000003804</c:v>
                </c:pt>
                <c:pt idx="87900">
                  <c:v>291.60337199982604</c:v>
                </c:pt>
                <c:pt idx="87901">
                  <c:v>291.60456199997401</c:v>
                </c:pt>
                <c:pt idx="87902">
                  <c:v>291.60463100015403</c:v>
                </c:pt>
                <c:pt idx="87903">
                  <c:v>291.60469499993201</c:v>
                </c:pt>
                <c:pt idx="87904">
                  <c:v>291.60476100014398</c:v>
                </c:pt>
                <c:pt idx="87905">
                  <c:v>291.60482199995295</c:v>
                </c:pt>
                <c:pt idx="87906">
                  <c:v>291.60488800016498</c:v>
                </c:pt>
                <c:pt idx="87907">
                  <c:v>291.60495299993198</c:v>
                </c:pt>
                <c:pt idx="87908">
                  <c:v>291.60501500018603</c:v>
                </c:pt>
                <c:pt idx="87909">
                  <c:v>291.60507999995298</c:v>
                </c:pt>
                <c:pt idx="87910">
                  <c:v>291.60514300019702</c:v>
                </c:pt>
                <c:pt idx="87911">
                  <c:v>291.60520699997505</c:v>
                </c:pt>
                <c:pt idx="87912">
                  <c:v>291.60575900004898</c:v>
                </c:pt>
                <c:pt idx="87913">
                  <c:v>291.60639700012302</c:v>
                </c:pt>
                <c:pt idx="87914">
                  <c:v>291.60667899986896</c:v>
                </c:pt>
                <c:pt idx="87915">
                  <c:v>291.60696799999602</c:v>
                </c:pt>
                <c:pt idx="87916">
                  <c:v>291.60729600016498</c:v>
                </c:pt>
                <c:pt idx="87917">
                  <c:v>291.607717999795</c:v>
                </c:pt>
                <c:pt idx="87918">
                  <c:v>291.60804399998597</c:v>
                </c:pt>
                <c:pt idx="87919">
                  <c:v>291.608390999954</c:v>
                </c:pt>
                <c:pt idx="87920">
                  <c:v>291.60867500013399</c:v>
                </c:pt>
                <c:pt idx="87921">
                  <c:v>291.608966999774</c:v>
                </c:pt>
                <c:pt idx="87922">
                  <c:v>291.60934299989003</c:v>
                </c:pt>
                <c:pt idx="87923">
                  <c:v>291.61277999992296</c:v>
                </c:pt>
                <c:pt idx="87924">
                  <c:v>291.61434400020801</c:v>
                </c:pt>
                <c:pt idx="87925">
                  <c:v>291.61532199986999</c:v>
                </c:pt>
                <c:pt idx="87926">
                  <c:v>291.61975299984903</c:v>
                </c:pt>
                <c:pt idx="87927">
                  <c:v>291.62014599978602</c:v>
                </c:pt>
                <c:pt idx="87928">
                  <c:v>291.62127300014595</c:v>
                </c:pt>
                <c:pt idx="87929">
                  <c:v>291.62138999981801</c:v>
                </c:pt>
                <c:pt idx="87930">
                  <c:v>291.62325800007198</c:v>
                </c:pt>
                <c:pt idx="87931">
                  <c:v>291.624282000157</c:v>
                </c:pt>
                <c:pt idx="87932">
                  <c:v>291.63811999978799</c:v>
                </c:pt>
                <c:pt idx="87933">
                  <c:v>291.63873700008401</c:v>
                </c:pt>
                <c:pt idx="87934">
                  <c:v>291.63970799982002</c:v>
                </c:pt>
                <c:pt idx="87935">
                  <c:v>291.64049400014801</c:v>
                </c:pt>
                <c:pt idx="87936">
                  <c:v>291.64411300007401</c:v>
                </c:pt>
                <c:pt idx="87937">
                  <c:v>291.64472899992597</c:v>
                </c:pt>
                <c:pt idx="87938">
                  <c:v>291.64596700002198</c:v>
                </c:pt>
                <c:pt idx="87939">
                  <c:v>291.64613400007499</c:v>
                </c:pt>
                <c:pt idx="87940">
                  <c:v>291.64686100011698</c:v>
                </c:pt>
                <c:pt idx="87941">
                  <c:v>291.669344000183</c:v>
                </c:pt>
                <c:pt idx="87942">
                  <c:v>291.66987999997201</c:v>
                </c:pt>
                <c:pt idx="87943">
                  <c:v>291.67109299987698</c:v>
                </c:pt>
                <c:pt idx="87944">
                  <c:v>291.67149900013101</c:v>
                </c:pt>
                <c:pt idx="87945">
                  <c:v>291.67181899993</c:v>
                </c:pt>
                <c:pt idx="87946">
                  <c:v>291.67508699993004</c:v>
                </c:pt>
                <c:pt idx="87947">
                  <c:v>291.67839299998303</c:v>
                </c:pt>
                <c:pt idx="87948">
                  <c:v>291.68395199985702</c:v>
                </c:pt>
                <c:pt idx="87949">
                  <c:v>291.68677600000501</c:v>
                </c:pt>
                <c:pt idx="87950">
                  <c:v>291.68747799985698</c:v>
                </c:pt>
                <c:pt idx="87951">
                  <c:v>291.68869400018502</c:v>
                </c:pt>
                <c:pt idx="87952">
                  <c:v>291.68939100008998</c:v>
                </c:pt>
                <c:pt idx="87953">
                  <c:v>291.68962599987901</c:v>
                </c:pt>
                <c:pt idx="87954">
                  <c:v>291.68979199994203</c:v>
                </c:pt>
                <c:pt idx="87955">
                  <c:v>291.690064999784</c:v>
                </c:pt>
                <c:pt idx="87956">
                  <c:v>291.69045700018603</c:v>
                </c:pt>
                <c:pt idx="87957">
                  <c:v>291.69098600004799</c:v>
                </c:pt>
                <c:pt idx="87958">
                  <c:v>291.69847100001698</c:v>
                </c:pt>
                <c:pt idx="87959">
                  <c:v>291.70895700008202</c:v>
                </c:pt>
                <c:pt idx="87960">
                  <c:v>291.71676399982897</c:v>
                </c:pt>
                <c:pt idx="87961">
                  <c:v>291.71735599993497</c:v>
                </c:pt>
                <c:pt idx="87962">
                  <c:v>291.71831699977702</c:v>
                </c:pt>
                <c:pt idx="87963">
                  <c:v>291.71951799980803</c:v>
                </c:pt>
                <c:pt idx="87964">
                  <c:v>291.72151500006197</c:v>
                </c:pt>
                <c:pt idx="87965">
                  <c:v>291.72220500004101</c:v>
                </c:pt>
                <c:pt idx="87966">
                  <c:v>291.72305600013698</c:v>
                </c:pt>
                <c:pt idx="87967">
                  <c:v>291.723493000063</c:v>
                </c:pt>
                <c:pt idx="87968">
                  <c:v>291.72369199977703</c:v>
                </c:pt>
                <c:pt idx="87969">
                  <c:v>291.72447200016899</c:v>
                </c:pt>
                <c:pt idx="87970">
                  <c:v>291.72506199984099</c:v>
                </c:pt>
                <c:pt idx="87971">
                  <c:v>291.72599399998899</c:v>
                </c:pt>
                <c:pt idx="87972">
                  <c:v>291.72701000015803</c:v>
                </c:pt>
                <c:pt idx="87973">
                  <c:v>291.72738299985201</c:v>
                </c:pt>
                <c:pt idx="87974">
                  <c:v>291.72805600000999</c:v>
                </c:pt>
                <c:pt idx="87975">
                  <c:v>291.72857899993596</c:v>
                </c:pt>
                <c:pt idx="87976">
                  <c:v>291.73027400020101</c:v>
                </c:pt>
                <c:pt idx="87977">
                  <c:v>291.74530799991697</c:v>
                </c:pt>
                <c:pt idx="87978">
                  <c:v>291.74784999986497</c:v>
                </c:pt>
                <c:pt idx="87979">
                  <c:v>291.74878399999199</c:v>
                </c:pt>
                <c:pt idx="87980">
                  <c:v>291.75755500000298</c:v>
                </c:pt>
                <c:pt idx="87981">
                  <c:v>291.75807299998201</c:v>
                </c:pt>
                <c:pt idx="87982">
                  <c:v>291.76391700002495</c:v>
                </c:pt>
                <c:pt idx="87983">
                  <c:v>291.76497300022601</c:v>
                </c:pt>
                <c:pt idx="87984">
                  <c:v>291.78556099986901</c:v>
                </c:pt>
                <c:pt idx="87985">
                  <c:v>291.79339499978499</c:v>
                </c:pt>
                <c:pt idx="87986">
                  <c:v>291.80336899980801</c:v>
                </c:pt>
                <c:pt idx="87987">
                  <c:v>291.803844999776</c:v>
                </c:pt>
                <c:pt idx="87988">
                  <c:v>291.80569700019902</c:v>
                </c:pt>
                <c:pt idx="87989">
                  <c:v>291.811994999989</c:v>
                </c:pt>
                <c:pt idx="87990">
                  <c:v>291.81263999998896</c:v>
                </c:pt>
                <c:pt idx="87991">
                  <c:v>291.81395500017896</c:v>
                </c:pt>
                <c:pt idx="87992">
                  <c:v>291.814875999989</c:v>
                </c:pt>
                <c:pt idx="87993">
                  <c:v>291.81926999990498</c:v>
                </c:pt>
                <c:pt idx="87994">
                  <c:v>291.819876999852</c:v>
                </c:pt>
                <c:pt idx="87995">
                  <c:v>291.82080400005299</c:v>
                </c:pt>
                <c:pt idx="87996">
                  <c:v>291.82190399978901</c:v>
                </c:pt>
                <c:pt idx="87997">
                  <c:v>291.82293399981</c:v>
                </c:pt>
                <c:pt idx="87998">
                  <c:v>291.82367800012798</c:v>
                </c:pt>
                <c:pt idx="87999">
                  <c:v>291.82505800008499</c:v>
                </c:pt>
                <c:pt idx="88000">
                  <c:v>291.825647000223</c:v>
                </c:pt>
                <c:pt idx="88001">
                  <c:v>291.82605000005401</c:v>
                </c:pt>
                <c:pt idx="88002">
                  <c:v>291.84516299983397</c:v>
                </c:pt>
                <c:pt idx="88003">
                  <c:v>291.853016999994</c:v>
                </c:pt>
                <c:pt idx="88004">
                  <c:v>291.85813100002599</c:v>
                </c:pt>
                <c:pt idx="88005">
                  <c:v>291.859132999888</c:v>
                </c:pt>
                <c:pt idx="88006">
                  <c:v>291.85983500019501</c:v>
                </c:pt>
                <c:pt idx="88007">
                  <c:v>291.86118300003699</c:v>
                </c:pt>
                <c:pt idx="88008">
                  <c:v>291.86119799987802</c:v>
                </c:pt>
                <c:pt idx="88009">
                  <c:v>291.86215099980404</c:v>
                </c:pt>
                <c:pt idx="88010">
                  <c:v>291.88611000017704</c:v>
                </c:pt>
                <c:pt idx="88011">
                  <c:v>291.88666900017705</c:v>
                </c:pt>
                <c:pt idx="88012">
                  <c:v>291.88781399989199</c:v>
                </c:pt>
                <c:pt idx="88013">
                  <c:v>291.88854599988105</c:v>
                </c:pt>
                <c:pt idx="88014">
                  <c:v>291.89367700018903</c:v>
                </c:pt>
                <c:pt idx="88015">
                  <c:v>291.90798099989405</c:v>
                </c:pt>
                <c:pt idx="88016">
                  <c:v>291.92000300008601</c:v>
                </c:pt>
                <c:pt idx="88017">
                  <c:v>291.92615500005502</c:v>
                </c:pt>
                <c:pt idx="88018">
                  <c:v>291.926588000023</c:v>
                </c:pt>
                <c:pt idx="88019">
                  <c:v>291.92730900012896</c:v>
                </c:pt>
                <c:pt idx="88020">
                  <c:v>291.92783400003395</c:v>
                </c:pt>
                <c:pt idx="88021">
                  <c:v>291.93673200006697</c:v>
                </c:pt>
                <c:pt idx="88022">
                  <c:v>291.937395999866</c:v>
                </c:pt>
                <c:pt idx="88023">
                  <c:v>291.93869600021497</c:v>
                </c:pt>
                <c:pt idx="88024">
                  <c:v>291.93958099995103</c:v>
                </c:pt>
                <c:pt idx="88025">
                  <c:v>291.94904099995205</c:v>
                </c:pt>
                <c:pt idx="88026">
                  <c:v>291.95303400001598</c:v>
                </c:pt>
                <c:pt idx="88027">
                  <c:v>291.962831000091</c:v>
                </c:pt>
                <c:pt idx="88028">
                  <c:v>291.96334300013399</c:v>
                </c:pt>
                <c:pt idx="88029">
                  <c:v>291.96432600019699</c:v>
                </c:pt>
                <c:pt idx="88030">
                  <c:v>291.96494999996503</c:v>
                </c:pt>
                <c:pt idx="88031">
                  <c:v>291.974384999775</c:v>
                </c:pt>
                <c:pt idx="88032">
                  <c:v>291.97496500000801</c:v>
                </c:pt>
                <c:pt idx="88033">
                  <c:v>291.97629999998702</c:v>
                </c:pt>
                <c:pt idx="88034">
                  <c:v>291.97714000019903</c:v>
                </c:pt>
                <c:pt idx="88035">
                  <c:v>291.98494999991397</c:v>
                </c:pt>
                <c:pt idx="88036">
                  <c:v>291.994995000095</c:v>
                </c:pt>
                <c:pt idx="88037">
                  <c:v>291.99636400016897</c:v>
                </c:pt>
                <c:pt idx="88038">
                  <c:v>292.00447499988502</c:v>
                </c:pt>
                <c:pt idx="88039">
                  <c:v>292.01710799998096</c:v>
                </c:pt>
                <c:pt idx="88040">
                  <c:v>292.02203800014104</c:v>
                </c:pt>
                <c:pt idx="88041">
                  <c:v>292.02258199984402</c:v>
                </c:pt>
                <c:pt idx="88042">
                  <c:v>292.02338000004602</c:v>
                </c:pt>
                <c:pt idx="88043">
                  <c:v>292.02448100022502</c:v>
                </c:pt>
                <c:pt idx="88044">
                  <c:v>292.025756999919</c:v>
                </c:pt>
                <c:pt idx="88045">
                  <c:v>292.026702999919</c:v>
                </c:pt>
                <c:pt idx="88046">
                  <c:v>292.04062999997399</c:v>
                </c:pt>
                <c:pt idx="88047">
                  <c:v>292.04135000009001</c:v>
                </c:pt>
                <c:pt idx="88048">
                  <c:v>292.04270599984699</c:v>
                </c:pt>
                <c:pt idx="88049">
                  <c:v>292.04403799985801</c:v>
                </c:pt>
                <c:pt idx="88050">
                  <c:v>292.05546499997502</c:v>
                </c:pt>
                <c:pt idx="88051">
                  <c:v>292.05616299987003</c:v>
                </c:pt>
                <c:pt idx="88052">
                  <c:v>292.05748399999703</c:v>
                </c:pt>
                <c:pt idx="88053">
                  <c:v>292.05846600007101</c:v>
                </c:pt>
                <c:pt idx="88054">
                  <c:v>292.08947699998998</c:v>
                </c:pt>
                <c:pt idx="88055">
                  <c:v>292.09012199999</c:v>
                </c:pt>
                <c:pt idx="88056">
                  <c:v>292.091376999906</c:v>
                </c:pt>
                <c:pt idx="88057">
                  <c:v>292.09235100006401</c:v>
                </c:pt>
                <c:pt idx="88058">
                  <c:v>292.09505300013899</c:v>
                </c:pt>
                <c:pt idx="88059">
                  <c:v>292.11015400005601</c:v>
                </c:pt>
                <c:pt idx="88060">
                  <c:v>292.11079300011897</c:v>
                </c:pt>
                <c:pt idx="88061">
                  <c:v>292.11220099978101</c:v>
                </c:pt>
                <c:pt idx="88062">
                  <c:v>292.113062000225</c:v>
                </c:pt>
                <c:pt idx="88063">
                  <c:v>292.12032799978203</c:v>
                </c:pt>
                <c:pt idx="88064">
                  <c:v>292.12082200001504</c:v>
                </c:pt>
                <c:pt idx="88065">
                  <c:v>292.12167900004704</c:v>
                </c:pt>
                <c:pt idx="88066">
                  <c:v>292.12233999987797</c:v>
                </c:pt>
                <c:pt idx="88067">
                  <c:v>292.13590900008001</c:v>
                </c:pt>
                <c:pt idx="88068">
                  <c:v>292.13594300017502</c:v>
                </c:pt>
                <c:pt idx="88069">
                  <c:v>292.13657799982599</c:v>
                </c:pt>
                <c:pt idx="88070">
                  <c:v>292.13771100012303</c:v>
                </c:pt>
                <c:pt idx="88071">
                  <c:v>292.13849699999599</c:v>
                </c:pt>
                <c:pt idx="88072">
                  <c:v>292.15401999999796</c:v>
                </c:pt>
                <c:pt idx="88073">
                  <c:v>292.16550699993599</c:v>
                </c:pt>
                <c:pt idx="88074">
                  <c:v>292.16954299999998</c:v>
                </c:pt>
                <c:pt idx="88075">
                  <c:v>292.18272700018105</c:v>
                </c:pt>
                <c:pt idx="88076">
                  <c:v>292.18343599995899</c:v>
                </c:pt>
                <c:pt idx="88077">
                  <c:v>292.18478599977897</c:v>
                </c:pt>
                <c:pt idx="88078">
                  <c:v>292.18483500017101</c:v>
                </c:pt>
                <c:pt idx="88079">
                  <c:v>292.18525299984299</c:v>
                </c:pt>
                <c:pt idx="88080">
                  <c:v>292.18567599991695</c:v>
                </c:pt>
                <c:pt idx="88081">
                  <c:v>292.18606999984303</c:v>
                </c:pt>
                <c:pt idx="88082">
                  <c:v>292.18674599997001</c:v>
                </c:pt>
                <c:pt idx="88083">
                  <c:v>292.198164000183</c:v>
                </c:pt>
                <c:pt idx="88084">
                  <c:v>292.21224599996197</c:v>
                </c:pt>
                <c:pt idx="88085">
                  <c:v>292.215825999846</c:v>
                </c:pt>
                <c:pt idx="88086">
                  <c:v>292.21642699985699</c:v>
                </c:pt>
                <c:pt idx="88087">
                  <c:v>292.21761700000502</c:v>
                </c:pt>
                <c:pt idx="88088">
                  <c:v>292.218477999995</c:v>
                </c:pt>
                <c:pt idx="88089">
                  <c:v>292.25194799983001</c:v>
                </c:pt>
                <c:pt idx="88090">
                  <c:v>292.25262399995603</c:v>
                </c:pt>
                <c:pt idx="88091">
                  <c:v>292.253877999883</c:v>
                </c:pt>
                <c:pt idx="88092">
                  <c:v>292.25522900014698</c:v>
                </c:pt>
                <c:pt idx="88093">
                  <c:v>292.25972899985203</c:v>
                </c:pt>
                <c:pt idx="88094">
                  <c:v>292.261051999958</c:v>
                </c:pt>
                <c:pt idx="88095">
                  <c:v>292.26176600013696</c:v>
                </c:pt>
                <c:pt idx="88096">
                  <c:v>292.263091000222</c:v>
                </c:pt>
                <c:pt idx="88097">
                  <c:v>292.26406299994699</c:v>
                </c:pt>
                <c:pt idx="88098">
                  <c:v>292.27028800005399</c:v>
                </c:pt>
                <c:pt idx="88099">
                  <c:v>292.27100600019099</c:v>
                </c:pt>
                <c:pt idx="88100">
                  <c:v>292.27225500016999</c:v>
                </c:pt>
                <c:pt idx="88101">
                  <c:v>292.27310499982099</c:v>
                </c:pt>
                <c:pt idx="88102">
                  <c:v>292.27427800014902</c:v>
                </c:pt>
                <c:pt idx="88103">
                  <c:v>292.27483400018104</c:v>
                </c:pt>
                <c:pt idx="88104">
                  <c:v>292.27591600010697</c:v>
                </c:pt>
                <c:pt idx="88105">
                  <c:v>292.276750999917</c:v>
                </c:pt>
                <c:pt idx="88106">
                  <c:v>292.28578399988595</c:v>
                </c:pt>
                <c:pt idx="88107">
                  <c:v>292.30902800009</c:v>
                </c:pt>
                <c:pt idx="88108">
                  <c:v>292.30908799990999</c:v>
                </c:pt>
                <c:pt idx="88109">
                  <c:v>292.309727999963</c:v>
                </c:pt>
                <c:pt idx="88110">
                  <c:v>292.31089299992101</c:v>
                </c:pt>
                <c:pt idx="88111">
                  <c:v>292.311796999911</c:v>
                </c:pt>
                <c:pt idx="88112">
                  <c:v>292.314102000091</c:v>
                </c:pt>
                <c:pt idx="88113">
                  <c:v>292.323762999785</c:v>
                </c:pt>
                <c:pt idx="88114">
                  <c:v>292.32402900015495</c:v>
                </c:pt>
                <c:pt idx="88115">
                  <c:v>292.33337300001904</c:v>
                </c:pt>
                <c:pt idx="88116">
                  <c:v>292.33393899994496</c:v>
                </c:pt>
                <c:pt idx="88117">
                  <c:v>292.33514099996603</c:v>
                </c:pt>
                <c:pt idx="88118">
                  <c:v>292.33665199990304</c:v>
                </c:pt>
                <c:pt idx="88119">
                  <c:v>292.33831700002997</c:v>
                </c:pt>
                <c:pt idx="88120">
                  <c:v>292.338997000115</c:v>
                </c:pt>
                <c:pt idx="88121">
                  <c:v>292.33942700011499</c:v>
                </c:pt>
                <c:pt idx="88122">
                  <c:v>292.33998100016805</c:v>
                </c:pt>
                <c:pt idx="88123">
                  <c:v>292.34044499980803</c:v>
                </c:pt>
                <c:pt idx="88124">
                  <c:v>292.34113199981897</c:v>
                </c:pt>
                <c:pt idx="88125">
                  <c:v>292.34116399993496</c:v>
                </c:pt>
                <c:pt idx="88126">
                  <c:v>292.34133399995602</c:v>
                </c:pt>
                <c:pt idx="88127">
                  <c:v>292.34144600013605</c:v>
                </c:pt>
                <c:pt idx="88128">
                  <c:v>292.34191400018898</c:v>
                </c:pt>
                <c:pt idx="88129">
                  <c:v>292.34194299988297</c:v>
                </c:pt>
                <c:pt idx="88130">
                  <c:v>292.34238700018898</c:v>
                </c:pt>
                <c:pt idx="88131">
                  <c:v>292.35585300011701</c:v>
                </c:pt>
                <c:pt idx="88132">
                  <c:v>292.38867599997297</c:v>
                </c:pt>
                <c:pt idx="88133">
                  <c:v>292.38937499985599</c:v>
                </c:pt>
                <c:pt idx="88134">
                  <c:v>292.39006099987802</c:v>
                </c:pt>
                <c:pt idx="88135">
                  <c:v>292.39135999978299</c:v>
                </c:pt>
                <c:pt idx="88136">
                  <c:v>292.39218700013203</c:v>
                </c:pt>
                <c:pt idx="88137">
                  <c:v>292.39722700003699</c:v>
                </c:pt>
                <c:pt idx="88138">
                  <c:v>292.39786700009</c:v>
                </c:pt>
                <c:pt idx="88139">
                  <c:v>292.39916500000601</c:v>
                </c:pt>
                <c:pt idx="88140">
                  <c:v>292.40005300016395</c:v>
                </c:pt>
                <c:pt idx="88141">
                  <c:v>292.400564000217</c:v>
                </c:pt>
                <c:pt idx="88142">
                  <c:v>292.400635999911</c:v>
                </c:pt>
                <c:pt idx="88143">
                  <c:v>292.40126400009103</c:v>
                </c:pt>
                <c:pt idx="88144">
                  <c:v>292.40271500020702</c:v>
                </c:pt>
                <c:pt idx="88145">
                  <c:v>292.403622000165</c:v>
                </c:pt>
                <c:pt idx="88146">
                  <c:v>292.41817199999701</c:v>
                </c:pt>
                <c:pt idx="88147">
                  <c:v>292.42478600008303</c:v>
                </c:pt>
                <c:pt idx="88148">
                  <c:v>292.42763199999899</c:v>
                </c:pt>
                <c:pt idx="88149">
                  <c:v>292.42800700012498</c:v>
                </c:pt>
                <c:pt idx="88150">
                  <c:v>292.42868900018902</c:v>
                </c:pt>
                <c:pt idx="88151">
                  <c:v>292.429196999819</c:v>
                </c:pt>
                <c:pt idx="88152">
                  <c:v>292.442227999799</c:v>
                </c:pt>
                <c:pt idx="88153">
                  <c:v>292.44239499985201</c:v>
                </c:pt>
                <c:pt idx="88154">
                  <c:v>292.44301000016998</c:v>
                </c:pt>
                <c:pt idx="88155">
                  <c:v>292.44393999988404</c:v>
                </c:pt>
                <c:pt idx="88156">
                  <c:v>292.444111999884</c:v>
                </c:pt>
                <c:pt idx="88157">
                  <c:v>292.444779000106</c:v>
                </c:pt>
                <c:pt idx="88158">
                  <c:v>292.450212999938</c:v>
                </c:pt>
                <c:pt idx="88159">
                  <c:v>292.45088500010701</c:v>
                </c:pt>
                <c:pt idx="88160">
                  <c:v>292.45214899992698</c:v>
                </c:pt>
                <c:pt idx="88161">
                  <c:v>292.45316800006503</c:v>
                </c:pt>
                <c:pt idx="88162">
                  <c:v>292.46618500019298</c:v>
                </c:pt>
                <c:pt idx="88163">
                  <c:v>292.46884900021502</c:v>
                </c:pt>
                <c:pt idx="88164">
                  <c:v>292.469334000088</c:v>
                </c:pt>
                <c:pt idx="88165">
                  <c:v>292.47007300000399</c:v>
                </c:pt>
                <c:pt idx="88166">
                  <c:v>292.47058100008798</c:v>
                </c:pt>
                <c:pt idx="88167">
                  <c:v>292.47536999992002</c:v>
                </c:pt>
                <c:pt idx="88168">
                  <c:v>292.48935199984697</c:v>
                </c:pt>
                <c:pt idx="88169">
                  <c:v>292.49004900020702</c:v>
                </c:pt>
                <c:pt idx="88170">
                  <c:v>292.49114999993196</c:v>
                </c:pt>
                <c:pt idx="88171">
                  <c:v>292.49200200001701</c:v>
                </c:pt>
                <c:pt idx="88172">
                  <c:v>292.50689299988102</c:v>
                </c:pt>
                <c:pt idx="88173">
                  <c:v>292.50866399979697</c:v>
                </c:pt>
                <c:pt idx="88174">
                  <c:v>292.52544300015802</c:v>
                </c:pt>
                <c:pt idx="88175">
                  <c:v>292.52822599983102</c:v>
                </c:pt>
                <c:pt idx="88176">
                  <c:v>292.52875600013698</c:v>
                </c:pt>
                <c:pt idx="88177">
                  <c:v>292.529590999947</c:v>
                </c:pt>
                <c:pt idx="88178">
                  <c:v>292.529747000116</c:v>
                </c:pt>
                <c:pt idx="88179">
                  <c:v>292.53018600002099</c:v>
                </c:pt>
                <c:pt idx="88180">
                  <c:v>292.53049499993699</c:v>
                </c:pt>
                <c:pt idx="88181">
                  <c:v>292.53087899996899</c:v>
                </c:pt>
                <c:pt idx="88182">
                  <c:v>292.53153899980998</c:v>
                </c:pt>
                <c:pt idx="88183">
                  <c:v>292.531659999895</c:v>
                </c:pt>
                <c:pt idx="88184">
                  <c:v>292.53241200012701</c:v>
                </c:pt>
                <c:pt idx="88185">
                  <c:v>292.53294499994803</c:v>
                </c:pt>
                <c:pt idx="88186">
                  <c:v>292.53413800006399</c:v>
                </c:pt>
                <c:pt idx="88187">
                  <c:v>292.53509799991599</c:v>
                </c:pt>
                <c:pt idx="88188">
                  <c:v>292.53573899995899</c:v>
                </c:pt>
                <c:pt idx="88189">
                  <c:v>292.53673399989498</c:v>
                </c:pt>
                <c:pt idx="88190">
                  <c:v>292.53725399985302</c:v>
                </c:pt>
                <c:pt idx="88191">
                  <c:v>292.53740900003299</c:v>
                </c:pt>
                <c:pt idx="88192">
                  <c:v>292.53802899984197</c:v>
                </c:pt>
                <c:pt idx="88193">
                  <c:v>292.538722999779</c:v>
                </c:pt>
                <c:pt idx="88194">
                  <c:v>292.54007500003303</c:v>
                </c:pt>
                <c:pt idx="88195">
                  <c:v>292.54097400007498</c:v>
                </c:pt>
                <c:pt idx="88196">
                  <c:v>292.547741999896</c:v>
                </c:pt>
                <c:pt idx="88197">
                  <c:v>292.55087299998098</c:v>
                </c:pt>
                <c:pt idx="88198">
                  <c:v>292.55149900018301</c:v>
                </c:pt>
                <c:pt idx="88199">
                  <c:v>292.552640999929</c:v>
                </c:pt>
                <c:pt idx="88200">
                  <c:v>292.55392599998203</c:v>
                </c:pt>
                <c:pt idx="88201">
                  <c:v>292.58328700006996</c:v>
                </c:pt>
                <c:pt idx="88202">
                  <c:v>292.58368499995396</c:v>
                </c:pt>
                <c:pt idx="88203">
                  <c:v>292.584382999848</c:v>
                </c:pt>
                <c:pt idx="88204">
                  <c:v>292.58487500010199</c:v>
                </c:pt>
                <c:pt idx="88205">
                  <c:v>292.588504999912</c:v>
                </c:pt>
                <c:pt idx="88206">
                  <c:v>292.58922500002802</c:v>
                </c:pt>
                <c:pt idx="88207">
                  <c:v>292.59052799989098</c:v>
                </c:pt>
                <c:pt idx="88208">
                  <c:v>292.59173999980698</c:v>
                </c:pt>
                <c:pt idx="88209">
                  <c:v>292.59224699990199</c:v>
                </c:pt>
                <c:pt idx="88210">
                  <c:v>292.609464000179</c:v>
                </c:pt>
                <c:pt idx="88211">
                  <c:v>292.61766499985202</c:v>
                </c:pt>
                <c:pt idx="88212">
                  <c:v>292.61818399982002</c:v>
                </c:pt>
                <c:pt idx="88213">
                  <c:v>292.61914000016895</c:v>
                </c:pt>
                <c:pt idx="88214">
                  <c:v>292.61974400014799</c:v>
                </c:pt>
                <c:pt idx="88215">
                  <c:v>292.644109999855</c:v>
                </c:pt>
                <c:pt idx="88216">
                  <c:v>292.65295799996198</c:v>
                </c:pt>
                <c:pt idx="88217">
                  <c:v>292.65365099990896</c:v>
                </c:pt>
                <c:pt idx="88218">
                  <c:v>292.65479800005699</c:v>
                </c:pt>
                <c:pt idx="88219">
                  <c:v>292.655538999952</c:v>
                </c:pt>
                <c:pt idx="88220">
                  <c:v>292.65737600007895</c:v>
                </c:pt>
                <c:pt idx="88221">
                  <c:v>292.67526800003895</c:v>
                </c:pt>
                <c:pt idx="88222">
                  <c:v>292.67979899987</c:v>
                </c:pt>
                <c:pt idx="88223">
                  <c:v>292.68040399983801</c:v>
                </c:pt>
                <c:pt idx="88224">
                  <c:v>292.68156599982797</c:v>
                </c:pt>
                <c:pt idx="88225">
                  <c:v>292.682385999796</c:v>
                </c:pt>
                <c:pt idx="88226">
                  <c:v>292.685231000177</c:v>
                </c:pt>
                <c:pt idx="88227">
                  <c:v>292.68645999991298</c:v>
                </c:pt>
                <c:pt idx="88228">
                  <c:v>292.687077000209</c:v>
                </c:pt>
                <c:pt idx="88229">
                  <c:v>292.68731199999797</c:v>
                </c:pt>
                <c:pt idx="88230">
                  <c:v>292.68835099992401</c:v>
                </c:pt>
                <c:pt idx="88231">
                  <c:v>292.68928900000901</c:v>
                </c:pt>
                <c:pt idx="88232">
                  <c:v>292.69774000022102</c:v>
                </c:pt>
                <c:pt idx="88233">
                  <c:v>292.70115899998899</c:v>
                </c:pt>
                <c:pt idx="88234">
                  <c:v>292.70171300004205</c:v>
                </c:pt>
                <c:pt idx="88235">
                  <c:v>292.70180000003097</c:v>
                </c:pt>
                <c:pt idx="88236">
                  <c:v>292.70238600019997</c:v>
                </c:pt>
                <c:pt idx="88237">
                  <c:v>292.70305799991502</c:v>
                </c:pt>
                <c:pt idx="88238">
                  <c:v>292.70365799993601</c:v>
                </c:pt>
                <c:pt idx="88239">
                  <c:v>292.70422499985199</c:v>
                </c:pt>
                <c:pt idx="88240">
                  <c:v>292.704542000137</c:v>
                </c:pt>
                <c:pt idx="88241">
                  <c:v>292.705413000021</c:v>
                </c:pt>
                <c:pt idx="88242">
                  <c:v>292.70593899991502</c:v>
                </c:pt>
                <c:pt idx="88243">
                  <c:v>292.70674400004202</c:v>
                </c:pt>
                <c:pt idx="88244">
                  <c:v>292.70758900020098</c:v>
                </c:pt>
                <c:pt idx="88245">
                  <c:v>292.707651</c:v>
                </c:pt>
                <c:pt idx="88246">
                  <c:v>292.70797800017999</c:v>
                </c:pt>
                <c:pt idx="88247">
                  <c:v>292.708632000085</c:v>
                </c:pt>
                <c:pt idx="88248">
                  <c:v>292.709253999873</c:v>
                </c:pt>
                <c:pt idx="88249">
                  <c:v>292.72611599981201</c:v>
                </c:pt>
                <c:pt idx="88250">
                  <c:v>292.72673200011894</c:v>
                </c:pt>
                <c:pt idx="88251">
                  <c:v>292.72716300010802</c:v>
                </c:pt>
                <c:pt idx="88252">
                  <c:v>292.72788800017202</c:v>
                </c:pt>
                <c:pt idx="88253">
                  <c:v>292.72869099986502</c:v>
                </c:pt>
                <c:pt idx="88254">
                  <c:v>292.734627999834</c:v>
                </c:pt>
                <c:pt idx="88255">
                  <c:v>292.74879000013203</c:v>
                </c:pt>
                <c:pt idx="88256">
                  <c:v>292.74914899997299</c:v>
                </c:pt>
                <c:pt idx="88257">
                  <c:v>292.74963999978297</c:v>
                </c:pt>
                <c:pt idx="88258">
                  <c:v>292.75005099998401</c:v>
                </c:pt>
                <c:pt idx="88259">
                  <c:v>292.76102599988002</c:v>
                </c:pt>
                <c:pt idx="88260">
                  <c:v>292.76592799988003</c:v>
                </c:pt>
                <c:pt idx="88261">
                  <c:v>292.77710199994499</c:v>
                </c:pt>
                <c:pt idx="88262">
                  <c:v>292.77731699994496</c:v>
                </c:pt>
                <c:pt idx="88263">
                  <c:v>292.790330000116</c:v>
                </c:pt>
                <c:pt idx="88264">
                  <c:v>292.79042000007303</c:v>
                </c:pt>
                <c:pt idx="88265">
                  <c:v>292.79085000007302</c:v>
                </c:pt>
                <c:pt idx="88266">
                  <c:v>292.79085300004203</c:v>
                </c:pt>
                <c:pt idx="88267">
                  <c:v>292.79189099997802</c:v>
                </c:pt>
                <c:pt idx="88268">
                  <c:v>292.79189199996802</c:v>
                </c:pt>
                <c:pt idx="88269">
                  <c:v>292.792701000053</c:v>
                </c:pt>
                <c:pt idx="88270">
                  <c:v>292.79295900005297</c:v>
                </c:pt>
                <c:pt idx="88271">
                  <c:v>292.797947000053</c:v>
                </c:pt>
                <c:pt idx="88272">
                  <c:v>292.79971000005298</c:v>
                </c:pt>
                <c:pt idx="88273">
                  <c:v>292.80450499982101</c:v>
                </c:pt>
                <c:pt idx="88274">
                  <c:v>292.80451000022299</c:v>
                </c:pt>
                <c:pt idx="88275">
                  <c:v>292.80503400013902</c:v>
                </c:pt>
                <c:pt idx="88276">
                  <c:v>292.80606200018104</c:v>
                </c:pt>
                <c:pt idx="88277">
                  <c:v>292.80679600014901</c:v>
                </c:pt>
                <c:pt idx="88278">
                  <c:v>292.81432800007599</c:v>
                </c:pt>
                <c:pt idx="88279">
                  <c:v>292.84497800017499</c:v>
                </c:pt>
                <c:pt idx="88280">
                  <c:v>292.85031500012303</c:v>
                </c:pt>
                <c:pt idx="88281">
                  <c:v>292.85089399991102</c:v>
                </c:pt>
                <c:pt idx="88282">
                  <c:v>292.852147999838</c:v>
                </c:pt>
                <c:pt idx="88283">
                  <c:v>292.85258099980598</c:v>
                </c:pt>
                <c:pt idx="88284">
                  <c:v>292.852908999975</c:v>
                </c:pt>
                <c:pt idx="88285">
                  <c:v>292.85351399994397</c:v>
                </c:pt>
                <c:pt idx="88286">
                  <c:v>292.854798999997</c:v>
                </c:pt>
                <c:pt idx="88287">
                  <c:v>292.85566199996504</c:v>
                </c:pt>
                <c:pt idx="88288">
                  <c:v>292.86461599986001</c:v>
                </c:pt>
                <c:pt idx="88289">
                  <c:v>292.865194000114</c:v>
                </c:pt>
                <c:pt idx="88290">
                  <c:v>292.86632100001901</c:v>
                </c:pt>
                <c:pt idx="88291">
                  <c:v>292.86708200015698</c:v>
                </c:pt>
                <c:pt idx="88292">
                  <c:v>292.87294300002003</c:v>
                </c:pt>
                <c:pt idx="88293">
                  <c:v>292.88653499997901</c:v>
                </c:pt>
                <c:pt idx="88294">
                  <c:v>292.88723599984201</c:v>
                </c:pt>
                <c:pt idx="88295">
                  <c:v>292.88826099991604</c:v>
                </c:pt>
                <c:pt idx="88296">
                  <c:v>292.88840099980001</c:v>
                </c:pt>
                <c:pt idx="88297">
                  <c:v>292.88864599993701</c:v>
                </c:pt>
                <c:pt idx="88298">
                  <c:v>292.88927800007497</c:v>
                </c:pt>
                <c:pt idx="88299">
                  <c:v>292.88941000004297</c:v>
                </c:pt>
                <c:pt idx="88300">
                  <c:v>292.889919000117</c:v>
                </c:pt>
                <c:pt idx="88301">
                  <c:v>292.89577600002303</c:v>
                </c:pt>
                <c:pt idx="88302">
                  <c:v>292.89617299991698</c:v>
                </c:pt>
                <c:pt idx="88303">
                  <c:v>292.89682999978999</c:v>
                </c:pt>
                <c:pt idx="88304">
                  <c:v>292.89762400003303</c:v>
                </c:pt>
                <c:pt idx="88305">
                  <c:v>292.90409599980097</c:v>
                </c:pt>
                <c:pt idx="88306">
                  <c:v>292.91494800008797</c:v>
                </c:pt>
                <c:pt idx="88307">
                  <c:v>292.91563400010995</c:v>
                </c:pt>
                <c:pt idx="88308">
                  <c:v>292.91705400009903</c:v>
                </c:pt>
                <c:pt idx="88309">
                  <c:v>292.918037000163</c:v>
                </c:pt>
                <c:pt idx="88310">
                  <c:v>292.91840699988802</c:v>
                </c:pt>
                <c:pt idx="88311">
                  <c:v>292.92302600015302</c:v>
                </c:pt>
                <c:pt idx="88312">
                  <c:v>292.92350000014198</c:v>
                </c:pt>
                <c:pt idx="88313">
                  <c:v>292.92420999990998</c:v>
                </c:pt>
                <c:pt idx="88314">
                  <c:v>292.92549899992002</c:v>
                </c:pt>
                <c:pt idx="88315">
                  <c:v>292.92639599998404</c:v>
                </c:pt>
                <c:pt idx="88316">
                  <c:v>292.93675100006999</c:v>
                </c:pt>
                <c:pt idx="88317">
                  <c:v>292.96755199993601</c:v>
                </c:pt>
                <c:pt idx="88318">
                  <c:v>292.96823200002098</c:v>
                </c:pt>
                <c:pt idx="88319">
                  <c:v>292.96946100021103</c:v>
                </c:pt>
                <c:pt idx="88320">
                  <c:v>292.97012699998896</c:v>
                </c:pt>
                <c:pt idx="88321">
                  <c:v>292.97042000007406</c:v>
                </c:pt>
                <c:pt idx="88322">
                  <c:v>292.973574999905</c:v>
                </c:pt>
                <c:pt idx="88323">
                  <c:v>292.97422399986306</c:v>
                </c:pt>
                <c:pt idx="88324">
                  <c:v>292.97548300019099</c:v>
                </c:pt>
                <c:pt idx="88325">
                  <c:v>292.976293999799</c:v>
                </c:pt>
                <c:pt idx="88326">
                  <c:v>292.98179899978999</c:v>
                </c:pt>
                <c:pt idx="88327">
                  <c:v>292.99159999982203</c:v>
                </c:pt>
                <c:pt idx="88328">
                  <c:v>293.00010299994</c:v>
                </c:pt>
                <c:pt idx="88329">
                  <c:v>293.01106799994102</c:v>
                </c:pt>
                <c:pt idx="88330">
                  <c:v>293.01143800012102</c:v>
                </c:pt>
                <c:pt idx="88331">
                  <c:v>293.01211700021599</c:v>
                </c:pt>
                <c:pt idx="88332">
                  <c:v>293.01261299997299</c:v>
                </c:pt>
                <c:pt idx="88333">
                  <c:v>293.03327900015495</c:v>
                </c:pt>
                <c:pt idx="88334">
                  <c:v>293.041167999945</c:v>
                </c:pt>
                <c:pt idx="88335">
                  <c:v>293.05212100007304</c:v>
                </c:pt>
                <c:pt idx="88336">
                  <c:v>293.05778800016896</c:v>
                </c:pt>
                <c:pt idx="88337">
                  <c:v>293.05985700011598</c:v>
                </c:pt>
                <c:pt idx="88338">
                  <c:v>293.06045400016899</c:v>
                </c:pt>
                <c:pt idx="88339">
                  <c:v>293.061708000095</c:v>
                </c:pt>
                <c:pt idx="88340">
                  <c:v>293.06251800016901</c:v>
                </c:pt>
                <c:pt idx="88341">
                  <c:v>293.06890499992699</c:v>
                </c:pt>
                <c:pt idx="88342">
                  <c:v>293.06920499993697</c:v>
                </c:pt>
                <c:pt idx="88343">
                  <c:v>293.06986700021201</c:v>
                </c:pt>
                <c:pt idx="88344">
                  <c:v>293.07027200002199</c:v>
                </c:pt>
                <c:pt idx="88345">
                  <c:v>293.08660700007698</c:v>
                </c:pt>
                <c:pt idx="88346">
                  <c:v>293.08731999981302</c:v>
                </c:pt>
                <c:pt idx="88347">
                  <c:v>293.08863100004601</c:v>
                </c:pt>
                <c:pt idx="88348">
                  <c:v>293.08953700001399</c:v>
                </c:pt>
                <c:pt idx="88349">
                  <c:v>293.12413500019801</c:v>
                </c:pt>
                <c:pt idx="88350">
                  <c:v>293.124795000039</c:v>
                </c:pt>
                <c:pt idx="88351">
                  <c:v>293.12608200007099</c:v>
                </c:pt>
                <c:pt idx="88352">
                  <c:v>293.12695099997597</c:v>
                </c:pt>
                <c:pt idx="88353">
                  <c:v>293.127211999944</c:v>
                </c:pt>
                <c:pt idx="88354">
                  <c:v>293.12884499995499</c:v>
                </c:pt>
                <c:pt idx="88355">
                  <c:v>293.14066100005198</c:v>
                </c:pt>
                <c:pt idx="88356">
                  <c:v>293.14126300005199</c:v>
                </c:pt>
                <c:pt idx="88357">
                  <c:v>293.14237400012598</c:v>
                </c:pt>
                <c:pt idx="88358">
                  <c:v>293.14315600004102</c:v>
                </c:pt>
                <c:pt idx="88359">
                  <c:v>293.14559400017902</c:v>
                </c:pt>
                <c:pt idx="88360">
                  <c:v>293.14627099984097</c:v>
                </c:pt>
                <c:pt idx="88361">
                  <c:v>293.14757100019</c:v>
                </c:pt>
                <c:pt idx="88362">
                  <c:v>293.14834200022204</c:v>
                </c:pt>
                <c:pt idx="88363">
                  <c:v>293.17767900010904</c:v>
                </c:pt>
                <c:pt idx="88364">
                  <c:v>293.191561000185</c:v>
                </c:pt>
                <c:pt idx="88365">
                  <c:v>293.19360999988902</c:v>
                </c:pt>
                <c:pt idx="88366">
                  <c:v>293.21095400018697</c:v>
                </c:pt>
                <c:pt idx="88367">
                  <c:v>293.211663999954</c:v>
                </c:pt>
                <c:pt idx="88368">
                  <c:v>293.21290100006001</c:v>
                </c:pt>
                <c:pt idx="88369">
                  <c:v>293.21383099977498</c:v>
                </c:pt>
                <c:pt idx="88370">
                  <c:v>293.21511199986998</c:v>
                </c:pt>
                <c:pt idx="88371">
                  <c:v>293.21579399993402</c:v>
                </c:pt>
                <c:pt idx="88372">
                  <c:v>293.21697700015596</c:v>
                </c:pt>
                <c:pt idx="88373">
                  <c:v>293.21782299984903</c:v>
                </c:pt>
                <c:pt idx="88374">
                  <c:v>293.22189699996602</c:v>
                </c:pt>
                <c:pt idx="88375">
                  <c:v>293.22256900013599</c:v>
                </c:pt>
                <c:pt idx="88376">
                  <c:v>293.22389600019903</c:v>
                </c:pt>
                <c:pt idx="88377">
                  <c:v>293.22485800003</c:v>
                </c:pt>
                <c:pt idx="88378">
                  <c:v>293.22689899981896</c:v>
                </c:pt>
                <c:pt idx="88379">
                  <c:v>293.272083999909</c:v>
                </c:pt>
                <c:pt idx="88380">
                  <c:v>293.29181699995297</c:v>
                </c:pt>
                <c:pt idx="88381">
                  <c:v>293.29986599987001</c:v>
                </c:pt>
                <c:pt idx="88382">
                  <c:v>293.30039900014503</c:v>
                </c:pt>
                <c:pt idx="88383">
                  <c:v>293.30131000006003</c:v>
                </c:pt>
                <c:pt idx="88384">
                  <c:v>293.30199400010298</c:v>
                </c:pt>
                <c:pt idx="88385">
                  <c:v>293.30443500020897</c:v>
                </c:pt>
                <c:pt idx="88386">
                  <c:v>293.30506499991299</c:v>
                </c:pt>
                <c:pt idx="88387">
                  <c:v>293.30531400000797</c:v>
                </c:pt>
                <c:pt idx="88388">
                  <c:v>293.30629100013499</c:v>
                </c:pt>
                <c:pt idx="88389">
                  <c:v>293.30707000008204</c:v>
                </c:pt>
                <c:pt idx="88390">
                  <c:v>293.31210899999797</c:v>
                </c:pt>
                <c:pt idx="88391">
                  <c:v>293.31269800013604</c:v>
                </c:pt>
                <c:pt idx="88392">
                  <c:v>293.31390700008302</c:v>
                </c:pt>
                <c:pt idx="88393">
                  <c:v>293.31484000022101</c:v>
                </c:pt>
                <c:pt idx="88394">
                  <c:v>293.32169100007303</c:v>
                </c:pt>
                <c:pt idx="88395">
                  <c:v>293.32200499993598</c:v>
                </c:pt>
                <c:pt idx="88396">
                  <c:v>293.322649999936</c:v>
                </c:pt>
                <c:pt idx="88397">
                  <c:v>293.32315200008401</c:v>
                </c:pt>
                <c:pt idx="88398">
                  <c:v>293.34949399981201</c:v>
                </c:pt>
                <c:pt idx="88399">
                  <c:v>293.35373200001402</c:v>
                </c:pt>
                <c:pt idx="88400">
                  <c:v>293.35438199996099</c:v>
                </c:pt>
                <c:pt idx="88401">
                  <c:v>293.35572799982401</c:v>
                </c:pt>
                <c:pt idx="88402">
                  <c:v>293.35669700003501</c:v>
                </c:pt>
                <c:pt idx="88403">
                  <c:v>293.36032399987698</c:v>
                </c:pt>
                <c:pt idx="88404">
                  <c:v>293.38101700022798</c:v>
                </c:pt>
                <c:pt idx="88405">
                  <c:v>293.38121399996402</c:v>
                </c:pt>
                <c:pt idx="88406">
                  <c:v>293.38605600014398</c:v>
                </c:pt>
                <c:pt idx="88407">
                  <c:v>293.38677899977398</c:v>
                </c:pt>
                <c:pt idx="88408">
                  <c:v>293.38805699990098</c:v>
                </c:pt>
                <c:pt idx="88409">
                  <c:v>293.38896899980597</c:v>
                </c:pt>
                <c:pt idx="88410">
                  <c:v>293.39898199987101</c:v>
                </c:pt>
                <c:pt idx="88411">
                  <c:v>293.39960300012501</c:v>
                </c:pt>
                <c:pt idx="88412">
                  <c:v>293.40088800017799</c:v>
                </c:pt>
                <c:pt idx="88413">
                  <c:v>293.401814999924</c:v>
                </c:pt>
                <c:pt idx="88414">
                  <c:v>293.40609600012601</c:v>
                </c:pt>
                <c:pt idx="88415">
                  <c:v>293.40679400002</c:v>
                </c:pt>
                <c:pt idx="88416">
                  <c:v>293.40803400009401</c:v>
                </c:pt>
                <c:pt idx="88417">
                  <c:v>293.40890599996698</c:v>
                </c:pt>
                <c:pt idx="88418">
                  <c:v>293.42569299978999</c:v>
                </c:pt>
                <c:pt idx="88419">
                  <c:v>293.43544099992801</c:v>
                </c:pt>
                <c:pt idx="88420">
                  <c:v>293.43607000009797</c:v>
                </c:pt>
                <c:pt idx="88421">
                  <c:v>293.43718900008702</c:v>
                </c:pt>
                <c:pt idx="88422">
                  <c:v>293.43799400021396</c:v>
                </c:pt>
                <c:pt idx="88423">
                  <c:v>293.44131100015096</c:v>
                </c:pt>
                <c:pt idx="88424">
                  <c:v>293.45722700008901</c:v>
                </c:pt>
                <c:pt idx="88425">
                  <c:v>293.45777199978301</c:v>
                </c:pt>
                <c:pt idx="88426">
                  <c:v>293.45790500019501</c:v>
                </c:pt>
                <c:pt idx="88427">
                  <c:v>293.458195999846</c:v>
                </c:pt>
                <c:pt idx="88428">
                  <c:v>293.45901099986798</c:v>
                </c:pt>
                <c:pt idx="88429">
                  <c:v>293.45919200022695</c:v>
                </c:pt>
                <c:pt idx="88430">
                  <c:v>293.45960099999502</c:v>
                </c:pt>
                <c:pt idx="88431">
                  <c:v>293.46006800005802</c:v>
                </c:pt>
                <c:pt idx="88432">
                  <c:v>293.47113599988</c:v>
                </c:pt>
                <c:pt idx="88433">
                  <c:v>293.47465899991204</c:v>
                </c:pt>
                <c:pt idx="88434">
                  <c:v>293.49843099998895</c:v>
                </c:pt>
                <c:pt idx="88435">
                  <c:v>293.49911799999899</c:v>
                </c:pt>
                <c:pt idx="88436">
                  <c:v>293.49976799994602</c:v>
                </c:pt>
                <c:pt idx="88437">
                  <c:v>293.50085799978797</c:v>
                </c:pt>
                <c:pt idx="88438">
                  <c:v>293.50164100014803</c:v>
                </c:pt>
                <c:pt idx="88439">
                  <c:v>293.52213499987499</c:v>
                </c:pt>
                <c:pt idx="88440">
                  <c:v>293.52245300015005</c:v>
                </c:pt>
                <c:pt idx="88441">
                  <c:v>293.52300099981198</c:v>
                </c:pt>
                <c:pt idx="88442">
                  <c:v>293.523380999886</c:v>
                </c:pt>
                <c:pt idx="88443">
                  <c:v>293.52623700015096</c:v>
                </c:pt>
                <c:pt idx="88444">
                  <c:v>293.52691800022501</c:v>
                </c:pt>
                <c:pt idx="88445">
                  <c:v>293.52827200000297</c:v>
                </c:pt>
                <c:pt idx="88446">
                  <c:v>293.52910099987605</c:v>
                </c:pt>
                <c:pt idx="88447">
                  <c:v>293.53416799995102</c:v>
                </c:pt>
                <c:pt idx="88448">
                  <c:v>293.534565999834</c:v>
                </c:pt>
                <c:pt idx="88449">
                  <c:v>293.53527700004599</c:v>
                </c:pt>
                <c:pt idx="88450">
                  <c:v>293.535306000194</c:v>
                </c:pt>
                <c:pt idx="88451">
                  <c:v>293.53571499996104</c:v>
                </c:pt>
                <c:pt idx="88452">
                  <c:v>293.54792300000503</c:v>
                </c:pt>
                <c:pt idx="88453">
                  <c:v>293.55863000000602</c:v>
                </c:pt>
                <c:pt idx="88454">
                  <c:v>293.55921600017604</c:v>
                </c:pt>
                <c:pt idx="88455">
                  <c:v>293.56040299990099</c:v>
                </c:pt>
                <c:pt idx="88456">
                  <c:v>293.56127299979499</c:v>
                </c:pt>
                <c:pt idx="88457">
                  <c:v>293.56261400016501</c:v>
                </c:pt>
                <c:pt idx="88458">
                  <c:v>293.56297599997504</c:v>
                </c:pt>
                <c:pt idx="88459">
                  <c:v>293.56378600004899</c:v>
                </c:pt>
                <c:pt idx="88460">
                  <c:v>293.56437700016602</c:v>
                </c:pt>
                <c:pt idx="88461">
                  <c:v>293.56483799983801</c:v>
                </c:pt>
                <c:pt idx="88462">
                  <c:v>293.56543699987003</c:v>
                </c:pt>
                <c:pt idx="88463">
                  <c:v>293.56637799992296</c:v>
                </c:pt>
                <c:pt idx="88464">
                  <c:v>293.56715599988001</c:v>
                </c:pt>
                <c:pt idx="88465">
                  <c:v>293.57105600001802</c:v>
                </c:pt>
                <c:pt idx="88466">
                  <c:v>293.57171999981801</c:v>
                </c:pt>
                <c:pt idx="88467">
                  <c:v>293.57295499994501</c:v>
                </c:pt>
                <c:pt idx="88468">
                  <c:v>293.57371900005</c:v>
                </c:pt>
                <c:pt idx="88469">
                  <c:v>293.57820199993495</c:v>
                </c:pt>
                <c:pt idx="88470">
                  <c:v>293.57870100011496</c:v>
                </c:pt>
                <c:pt idx="88471">
                  <c:v>293.57905000006201</c:v>
                </c:pt>
                <c:pt idx="88472">
                  <c:v>293.57970599994496</c:v>
                </c:pt>
                <c:pt idx="88473">
                  <c:v>293.57979499991399</c:v>
                </c:pt>
                <c:pt idx="88474">
                  <c:v>293.58027499984001</c:v>
                </c:pt>
                <c:pt idx="88475">
                  <c:v>293.58149400013599</c:v>
                </c:pt>
                <c:pt idx="88476">
                  <c:v>293.583308000052</c:v>
                </c:pt>
                <c:pt idx="88477">
                  <c:v>293.59301100021099</c:v>
                </c:pt>
                <c:pt idx="88478">
                  <c:v>293.59373199986203</c:v>
                </c:pt>
                <c:pt idx="88479">
                  <c:v>293.59504400008501</c:v>
                </c:pt>
                <c:pt idx="88480">
                  <c:v>293.59586800001102</c:v>
                </c:pt>
                <c:pt idx="88481">
                  <c:v>293.63015099988803</c:v>
                </c:pt>
                <c:pt idx="88482">
                  <c:v>293.63183499981398</c:v>
                </c:pt>
                <c:pt idx="88483">
                  <c:v>293.63791800005799</c:v>
                </c:pt>
                <c:pt idx="88484">
                  <c:v>293.63835399999499</c:v>
                </c:pt>
                <c:pt idx="88485">
                  <c:v>293.63923500022696</c:v>
                </c:pt>
                <c:pt idx="88486">
                  <c:v>293.63974299985699</c:v>
                </c:pt>
                <c:pt idx="88487">
                  <c:v>293.64412799986798</c:v>
                </c:pt>
                <c:pt idx="88488">
                  <c:v>293.64490399984697</c:v>
                </c:pt>
                <c:pt idx="88489">
                  <c:v>293.64568600021795</c:v>
                </c:pt>
                <c:pt idx="88490">
                  <c:v>293.64700199994303</c:v>
                </c:pt>
                <c:pt idx="88491">
                  <c:v>293.64832900000602</c:v>
                </c:pt>
                <c:pt idx="88492">
                  <c:v>293.65967000012398</c:v>
                </c:pt>
                <c:pt idx="88493">
                  <c:v>293.66480499993401</c:v>
                </c:pt>
                <c:pt idx="88494">
                  <c:v>293.66635199994499</c:v>
                </c:pt>
                <c:pt idx="88495">
                  <c:v>293.66701400021998</c:v>
                </c:pt>
                <c:pt idx="88496">
                  <c:v>293.66845100002996</c:v>
                </c:pt>
                <c:pt idx="88497">
                  <c:v>293.669439000041</c:v>
                </c:pt>
                <c:pt idx="88498">
                  <c:v>293.67428600016802</c:v>
                </c:pt>
                <c:pt idx="88499">
                  <c:v>293.67732799983003</c:v>
                </c:pt>
                <c:pt idx="88500">
                  <c:v>293.67804399998897</c:v>
                </c:pt>
                <c:pt idx="88501">
                  <c:v>293.67920200002101</c:v>
                </c:pt>
                <c:pt idx="88502">
                  <c:v>293.679815999894</c:v>
                </c:pt>
                <c:pt idx="88503">
                  <c:v>293.680091000169</c:v>
                </c:pt>
                <c:pt idx="88504">
                  <c:v>293.680099000084</c:v>
                </c:pt>
                <c:pt idx="88505">
                  <c:v>293.68070999998895</c:v>
                </c:pt>
                <c:pt idx="88506">
                  <c:v>293.68116600016896</c:v>
                </c:pt>
                <c:pt idx="88507">
                  <c:v>293.69071000019096</c:v>
                </c:pt>
                <c:pt idx="88508">
                  <c:v>293.69124499998998</c:v>
                </c:pt>
                <c:pt idx="88509">
                  <c:v>293.69233899979002</c:v>
                </c:pt>
                <c:pt idx="88510">
                  <c:v>293.69304000010698</c:v>
                </c:pt>
                <c:pt idx="88511">
                  <c:v>293.70444400001298</c:v>
                </c:pt>
                <c:pt idx="88512">
                  <c:v>293.71531800006699</c:v>
                </c:pt>
                <c:pt idx="88513">
                  <c:v>293.71839199984601</c:v>
                </c:pt>
                <c:pt idx="88514">
                  <c:v>293.73779600018605</c:v>
                </c:pt>
                <c:pt idx="88515">
                  <c:v>293.73856299980599</c:v>
                </c:pt>
                <c:pt idx="88516">
                  <c:v>293.73993799981599</c:v>
                </c:pt>
                <c:pt idx="88517">
                  <c:v>293.74086000006997</c:v>
                </c:pt>
                <c:pt idx="88518">
                  <c:v>293.742256999848</c:v>
                </c:pt>
                <c:pt idx="88519">
                  <c:v>293.75575399990305</c:v>
                </c:pt>
                <c:pt idx="88520">
                  <c:v>293.75612600006201</c:v>
                </c:pt>
                <c:pt idx="88521">
                  <c:v>293.75680400016699</c:v>
                </c:pt>
                <c:pt idx="88522">
                  <c:v>293.75728200011497</c:v>
                </c:pt>
                <c:pt idx="88523">
                  <c:v>293.76110500015699</c:v>
                </c:pt>
                <c:pt idx="88524">
                  <c:v>293.76164799987203</c:v>
                </c:pt>
                <c:pt idx="88525">
                  <c:v>293.76277299979802</c:v>
                </c:pt>
                <c:pt idx="88526">
                  <c:v>293.76359800016803</c:v>
                </c:pt>
                <c:pt idx="88527">
                  <c:v>293.766827000126</c:v>
                </c:pt>
                <c:pt idx="88528">
                  <c:v>293.77973999999</c:v>
                </c:pt>
                <c:pt idx="88529">
                  <c:v>293.79733299992898</c:v>
                </c:pt>
                <c:pt idx="88530">
                  <c:v>293.79767399996103</c:v>
                </c:pt>
                <c:pt idx="88531">
                  <c:v>293.79843100014102</c:v>
                </c:pt>
                <c:pt idx="88532">
                  <c:v>293.79894700014103</c:v>
                </c:pt>
                <c:pt idx="88533">
                  <c:v>293.80802300010998</c:v>
                </c:pt>
                <c:pt idx="88534">
                  <c:v>293.81387900002596</c:v>
                </c:pt>
                <c:pt idx="88535">
                  <c:v>293.81960999989997</c:v>
                </c:pt>
                <c:pt idx="88536">
                  <c:v>293.82020699995297</c:v>
                </c:pt>
                <c:pt idx="88537">
                  <c:v>293.8213299999</c:v>
                </c:pt>
                <c:pt idx="88538">
                  <c:v>293.82200700001698</c:v>
                </c:pt>
                <c:pt idx="88539">
                  <c:v>293.83616399991297</c:v>
                </c:pt>
                <c:pt idx="88540">
                  <c:v>293.83681799981701</c:v>
                </c:pt>
                <c:pt idx="88541">
                  <c:v>293.83815600021899</c:v>
                </c:pt>
                <c:pt idx="88542">
                  <c:v>293.83914199979699</c:v>
                </c:pt>
                <c:pt idx="88543">
                  <c:v>293.847511999956</c:v>
                </c:pt>
                <c:pt idx="88544">
                  <c:v>293.84854899990302</c:v>
                </c:pt>
                <c:pt idx="88545">
                  <c:v>293.86063499987296</c:v>
                </c:pt>
                <c:pt idx="88546">
                  <c:v>293.86122699997901</c:v>
                </c:pt>
                <c:pt idx="88547">
                  <c:v>293.862456000169</c:v>
                </c:pt>
                <c:pt idx="88548">
                  <c:v>293.86330199986304</c:v>
                </c:pt>
                <c:pt idx="88549">
                  <c:v>293.86699999986303</c:v>
                </c:pt>
                <c:pt idx="88550">
                  <c:v>293.86769299981097</c:v>
                </c:pt>
                <c:pt idx="88551">
                  <c:v>293.86827200005399</c:v>
                </c:pt>
                <c:pt idx="88552">
                  <c:v>293.86947900002201</c:v>
                </c:pt>
                <c:pt idx="88553">
                  <c:v>293.87020600006502</c:v>
                </c:pt>
                <c:pt idx="88554">
                  <c:v>293.87045100020202</c:v>
                </c:pt>
                <c:pt idx="88555">
                  <c:v>293.87115700001198</c:v>
                </c:pt>
                <c:pt idx="88556">
                  <c:v>293.87241999984298</c:v>
                </c:pt>
                <c:pt idx="88557">
                  <c:v>293.87364000012798</c:v>
                </c:pt>
                <c:pt idx="88558">
                  <c:v>293.87567499998096</c:v>
                </c:pt>
                <c:pt idx="88559">
                  <c:v>293.87601999997003</c:v>
                </c:pt>
                <c:pt idx="88560">
                  <c:v>293.87665600006505</c:v>
                </c:pt>
                <c:pt idx="88561">
                  <c:v>293.87713100004396</c:v>
                </c:pt>
                <c:pt idx="88562">
                  <c:v>293.87949300007597</c:v>
                </c:pt>
                <c:pt idx="88563">
                  <c:v>293.88000500011896</c:v>
                </c:pt>
                <c:pt idx="88564">
                  <c:v>293.88100999994998</c:v>
                </c:pt>
                <c:pt idx="88565">
                  <c:v>293.88176300017204</c:v>
                </c:pt>
                <c:pt idx="88566">
                  <c:v>293.88708899978099</c:v>
                </c:pt>
                <c:pt idx="88567">
                  <c:v>293.88775600000298</c:v>
                </c:pt>
                <c:pt idx="88568">
                  <c:v>293.889190999834</c:v>
                </c:pt>
                <c:pt idx="88569">
                  <c:v>293.890248000025</c:v>
                </c:pt>
                <c:pt idx="88570">
                  <c:v>293.893621999814</c:v>
                </c:pt>
                <c:pt idx="88571">
                  <c:v>293.89418299979297</c:v>
                </c:pt>
                <c:pt idx="88572">
                  <c:v>293.89503599986705</c:v>
                </c:pt>
                <c:pt idx="88573">
                  <c:v>293.89577399979299</c:v>
                </c:pt>
                <c:pt idx="88574">
                  <c:v>293.90278600021702</c:v>
                </c:pt>
                <c:pt idx="88575">
                  <c:v>293.91246400018605</c:v>
                </c:pt>
                <c:pt idx="88576">
                  <c:v>293.91287099997402</c:v>
                </c:pt>
                <c:pt idx="88577">
                  <c:v>293.91373299995297</c:v>
                </c:pt>
                <c:pt idx="88578">
                  <c:v>293.91435099978401</c:v>
                </c:pt>
                <c:pt idx="88579">
                  <c:v>293.91666799983699</c:v>
                </c:pt>
                <c:pt idx="88580">
                  <c:v>293.91708999992198</c:v>
                </c:pt>
                <c:pt idx="88581">
                  <c:v>293.917751000208</c:v>
                </c:pt>
                <c:pt idx="88582">
                  <c:v>293.91908199977399</c:v>
                </c:pt>
                <c:pt idx="88583">
                  <c:v>293.920054999944</c:v>
                </c:pt>
                <c:pt idx="88584">
                  <c:v>293.92933200006098</c:v>
                </c:pt>
                <c:pt idx="88585">
                  <c:v>293.93051099987099</c:v>
                </c:pt>
                <c:pt idx="88586">
                  <c:v>293.93861800008301</c:v>
                </c:pt>
                <c:pt idx="88587">
                  <c:v>293.93903199979798</c:v>
                </c:pt>
                <c:pt idx="88588">
                  <c:v>293.93962399990397</c:v>
                </c:pt>
                <c:pt idx="88589">
                  <c:v>293.94048899985097</c:v>
                </c:pt>
                <c:pt idx="88590">
                  <c:v>293.96011000017</c:v>
                </c:pt>
                <c:pt idx="88591">
                  <c:v>293.96454100015001</c:v>
                </c:pt>
                <c:pt idx="88592">
                  <c:v>293.96884700008701</c:v>
                </c:pt>
                <c:pt idx="88593">
                  <c:v>293.96922100022397</c:v>
                </c:pt>
                <c:pt idx="88594">
                  <c:v>293.97000700009801</c:v>
                </c:pt>
                <c:pt idx="88595">
                  <c:v>293.97054599985404</c:v>
                </c:pt>
                <c:pt idx="88596">
                  <c:v>293.98815900003598</c:v>
                </c:pt>
                <c:pt idx="88597">
                  <c:v>293.99569799988899</c:v>
                </c:pt>
                <c:pt idx="88598">
                  <c:v>294.00094799984799</c:v>
                </c:pt>
                <c:pt idx="88599">
                  <c:v>294.03086299998898</c:v>
                </c:pt>
                <c:pt idx="88600">
                  <c:v>294.03136000019003</c:v>
                </c:pt>
                <c:pt idx="88601">
                  <c:v>294.03223799999898</c:v>
                </c:pt>
                <c:pt idx="88602">
                  <c:v>294.03301399997798</c:v>
                </c:pt>
                <c:pt idx="88603">
                  <c:v>294.037875999947</c:v>
                </c:pt>
                <c:pt idx="88604">
                  <c:v>294.04379400011703</c:v>
                </c:pt>
                <c:pt idx="88605">
                  <c:v>294.07441200009902</c:v>
                </c:pt>
                <c:pt idx="88606">
                  <c:v>294.07509300017398</c:v>
                </c:pt>
                <c:pt idx="88607">
                  <c:v>294.07632899983503</c:v>
                </c:pt>
                <c:pt idx="88608">
                  <c:v>294.07723299982501</c:v>
                </c:pt>
                <c:pt idx="88609">
                  <c:v>294.09345700014399</c:v>
                </c:pt>
                <c:pt idx="88610">
                  <c:v>294.09763700004902</c:v>
                </c:pt>
                <c:pt idx="88611">
                  <c:v>294.09788300017601</c:v>
                </c:pt>
                <c:pt idx="88612">
                  <c:v>294.09852900016602</c:v>
                </c:pt>
                <c:pt idx="88613">
                  <c:v>294.09979599995398</c:v>
                </c:pt>
                <c:pt idx="88614">
                  <c:v>294.10059100018697</c:v>
                </c:pt>
                <c:pt idx="88615">
                  <c:v>294.10641300000799</c:v>
                </c:pt>
                <c:pt idx="88616">
                  <c:v>294.10706299995502</c:v>
                </c:pt>
                <c:pt idx="88617">
                  <c:v>294.108331000188</c:v>
                </c:pt>
                <c:pt idx="88618">
                  <c:v>294.10925299998701</c:v>
                </c:pt>
                <c:pt idx="88619">
                  <c:v>294.13218899980996</c:v>
                </c:pt>
                <c:pt idx="88620">
                  <c:v>294.13222899984197</c:v>
                </c:pt>
                <c:pt idx="88621">
                  <c:v>294.13287199986303</c:v>
                </c:pt>
                <c:pt idx="88622">
                  <c:v>294.13289000012799</c:v>
                </c:pt>
                <c:pt idx="88623">
                  <c:v>294.13402299996903</c:v>
                </c:pt>
                <c:pt idx="88624">
                  <c:v>294.13419699994802</c:v>
                </c:pt>
                <c:pt idx="88625">
                  <c:v>294.13464099980001</c:v>
                </c:pt>
                <c:pt idx="88626">
                  <c:v>294.13486600014903</c:v>
                </c:pt>
                <c:pt idx="88627">
                  <c:v>294.13511299981099</c:v>
                </c:pt>
                <c:pt idx="88628">
                  <c:v>294.143669999812</c:v>
                </c:pt>
                <c:pt idx="88629">
                  <c:v>294.144291000066</c:v>
                </c:pt>
                <c:pt idx="88630">
                  <c:v>294.14532200007602</c:v>
                </c:pt>
                <c:pt idx="88631">
                  <c:v>294.146518000161</c:v>
                </c:pt>
                <c:pt idx="88632">
                  <c:v>294.14703800011898</c:v>
                </c:pt>
                <c:pt idx="88633">
                  <c:v>294.14739899993901</c:v>
                </c:pt>
                <c:pt idx="88634">
                  <c:v>294.14804999987604</c:v>
                </c:pt>
                <c:pt idx="88635">
                  <c:v>294.14812999993904</c:v>
                </c:pt>
                <c:pt idx="88636">
                  <c:v>294.148467000013</c:v>
                </c:pt>
                <c:pt idx="88637">
                  <c:v>294.14884100015098</c:v>
                </c:pt>
                <c:pt idx="88638">
                  <c:v>294.15001400002404</c:v>
                </c:pt>
                <c:pt idx="88639">
                  <c:v>294.15125300010902</c:v>
                </c:pt>
                <c:pt idx="88640">
                  <c:v>294.15581600005601</c:v>
                </c:pt>
                <c:pt idx="88641">
                  <c:v>294.15648099984503</c:v>
                </c:pt>
                <c:pt idx="88642">
                  <c:v>294.15779500004601</c:v>
                </c:pt>
                <c:pt idx="88643">
                  <c:v>294.15871499986599</c:v>
                </c:pt>
                <c:pt idx="88644">
                  <c:v>294.16146999983499</c:v>
                </c:pt>
                <c:pt idx="88645">
                  <c:v>294.16221800010999</c:v>
                </c:pt>
                <c:pt idx="88646">
                  <c:v>294.16356999990899</c:v>
                </c:pt>
                <c:pt idx="88647">
                  <c:v>294.16461299979301</c:v>
                </c:pt>
                <c:pt idx="88648">
                  <c:v>294.16710799978296</c:v>
                </c:pt>
                <c:pt idx="88649">
                  <c:v>294.16780900010002</c:v>
                </c:pt>
                <c:pt idx="88650">
                  <c:v>294.16902599996297</c:v>
                </c:pt>
                <c:pt idx="88651">
                  <c:v>294.170305000079</c:v>
                </c:pt>
                <c:pt idx="88652">
                  <c:v>294.17813700001699</c:v>
                </c:pt>
                <c:pt idx="88653">
                  <c:v>294.18612700010198</c:v>
                </c:pt>
                <c:pt idx="88654">
                  <c:v>294.18649399985895</c:v>
                </c:pt>
                <c:pt idx="88655">
                  <c:v>294.18671699977398</c:v>
                </c:pt>
                <c:pt idx="88656">
                  <c:v>294.18790999989096</c:v>
                </c:pt>
                <c:pt idx="88657">
                  <c:v>294.188691999806</c:v>
                </c:pt>
                <c:pt idx="88658">
                  <c:v>294.21151499991498</c:v>
                </c:pt>
                <c:pt idx="88659">
                  <c:v>294.21563999994703</c:v>
                </c:pt>
                <c:pt idx="88660">
                  <c:v>294.22516300019197</c:v>
                </c:pt>
                <c:pt idx="88661">
                  <c:v>294.22561399996903</c:v>
                </c:pt>
                <c:pt idx="88662">
                  <c:v>294.225663999895</c:v>
                </c:pt>
                <c:pt idx="88663">
                  <c:v>294.22617199997995</c:v>
                </c:pt>
                <c:pt idx="88664">
                  <c:v>294.226448999779</c:v>
                </c:pt>
                <c:pt idx="88665">
                  <c:v>294.22688800013901</c:v>
                </c:pt>
                <c:pt idx="88666">
                  <c:v>294.22700499981102</c:v>
                </c:pt>
                <c:pt idx="88667">
                  <c:v>294.228161999853</c:v>
                </c:pt>
                <c:pt idx="88668">
                  <c:v>294.229521000033</c:v>
                </c:pt>
                <c:pt idx="88669">
                  <c:v>294.23391399996001</c:v>
                </c:pt>
                <c:pt idx="88670">
                  <c:v>294.234382000013</c:v>
                </c:pt>
                <c:pt idx="88671">
                  <c:v>294.23534799980098</c:v>
                </c:pt>
                <c:pt idx="88672">
                  <c:v>294.23614899997096</c:v>
                </c:pt>
                <c:pt idx="88673">
                  <c:v>294.23868100002403</c:v>
                </c:pt>
                <c:pt idx="88674">
                  <c:v>294.239425999876</c:v>
                </c:pt>
                <c:pt idx="88675">
                  <c:v>294.24071899984403</c:v>
                </c:pt>
                <c:pt idx="88676">
                  <c:v>294.24072199981305</c:v>
                </c:pt>
                <c:pt idx="88677">
                  <c:v>294.24207100009801</c:v>
                </c:pt>
                <c:pt idx="88678">
                  <c:v>294.24959300013103</c:v>
                </c:pt>
                <c:pt idx="88679">
                  <c:v>294.249999999919</c:v>
                </c:pt>
                <c:pt idx="88680">
                  <c:v>294.250735999867</c:v>
                </c:pt>
                <c:pt idx="88681">
                  <c:v>294.25127300009899</c:v>
                </c:pt>
                <c:pt idx="88682">
                  <c:v>294.25609000008899</c:v>
                </c:pt>
                <c:pt idx="88683">
                  <c:v>294.26194799998405</c:v>
                </c:pt>
                <c:pt idx="88684">
                  <c:v>294.284880999839</c:v>
                </c:pt>
                <c:pt idx="88685">
                  <c:v>294.28728099992401</c:v>
                </c:pt>
                <c:pt idx="88686">
                  <c:v>294.29710200019997</c:v>
                </c:pt>
                <c:pt idx="88687">
                  <c:v>294.30548900017999</c:v>
                </c:pt>
                <c:pt idx="88688">
                  <c:v>294.30613300019098</c:v>
                </c:pt>
                <c:pt idx="88689">
                  <c:v>294.30672199987299</c:v>
                </c:pt>
                <c:pt idx="88690">
                  <c:v>294.30731699994703</c:v>
                </c:pt>
                <c:pt idx="88691">
                  <c:v>294.308011999874</c:v>
                </c:pt>
                <c:pt idx="88692">
                  <c:v>294.30825600002197</c:v>
                </c:pt>
                <c:pt idx="88693">
                  <c:v>294.32333200020304</c:v>
                </c:pt>
                <c:pt idx="88694">
                  <c:v>294.323769000129</c:v>
                </c:pt>
                <c:pt idx="88695">
                  <c:v>294.32460299995</c:v>
                </c:pt>
                <c:pt idx="88696">
                  <c:v>294.32531600013999</c:v>
                </c:pt>
                <c:pt idx="88697">
                  <c:v>294.33704299981395</c:v>
                </c:pt>
                <c:pt idx="88698">
                  <c:v>294.33720299993996</c:v>
                </c:pt>
                <c:pt idx="88699">
                  <c:v>294.36024300002799</c:v>
                </c:pt>
                <c:pt idx="88700">
                  <c:v>294.36064799983802</c:v>
                </c:pt>
                <c:pt idx="88701">
                  <c:v>294.36134500019699</c:v>
                </c:pt>
                <c:pt idx="88702">
                  <c:v>294.36186000020803</c:v>
                </c:pt>
                <c:pt idx="88703">
                  <c:v>294.37408200010299</c:v>
                </c:pt>
                <c:pt idx="88704">
                  <c:v>294.37550300008201</c:v>
                </c:pt>
                <c:pt idx="88705">
                  <c:v>294.37611899993499</c:v>
                </c:pt>
                <c:pt idx="88706">
                  <c:v>294.37735100009297</c:v>
                </c:pt>
                <c:pt idx="88707">
                  <c:v>294.37829400012498</c:v>
                </c:pt>
                <c:pt idx="88708">
                  <c:v>294.38308599992502</c:v>
                </c:pt>
                <c:pt idx="88709">
                  <c:v>294.38332600011501</c:v>
                </c:pt>
                <c:pt idx="88710">
                  <c:v>294.383710000147</c:v>
                </c:pt>
                <c:pt idx="88711">
                  <c:v>294.38399899981897</c:v>
                </c:pt>
                <c:pt idx="88712">
                  <c:v>294.38478800011495</c:v>
                </c:pt>
                <c:pt idx="88713">
                  <c:v>294.38569300009402</c:v>
                </c:pt>
                <c:pt idx="88714">
                  <c:v>294.39311399983103</c:v>
                </c:pt>
                <c:pt idx="88715">
                  <c:v>294.39386600006401</c:v>
                </c:pt>
                <c:pt idx="88716">
                  <c:v>294.39522299980996</c:v>
                </c:pt>
                <c:pt idx="88717">
                  <c:v>294.39647900017002</c:v>
                </c:pt>
                <c:pt idx="88718">
                  <c:v>294.40440200005401</c:v>
                </c:pt>
                <c:pt idx="88719">
                  <c:v>294.40503200021305</c:v>
                </c:pt>
                <c:pt idx="88720">
                  <c:v>294.40608599997995</c:v>
                </c:pt>
                <c:pt idx="88721">
                  <c:v>294.40691599984302</c:v>
                </c:pt>
                <c:pt idx="88722">
                  <c:v>294.416458999876</c:v>
                </c:pt>
                <c:pt idx="88723">
                  <c:v>294.41687100006601</c:v>
                </c:pt>
                <c:pt idx="88724">
                  <c:v>294.41748099998199</c:v>
                </c:pt>
                <c:pt idx="88725">
                  <c:v>294.41797099980198</c:v>
                </c:pt>
                <c:pt idx="88726">
                  <c:v>294.42159500013003</c:v>
                </c:pt>
                <c:pt idx="88727">
                  <c:v>294.42215200015198</c:v>
                </c:pt>
                <c:pt idx="88728">
                  <c:v>294.42331500013</c:v>
                </c:pt>
                <c:pt idx="88729">
                  <c:v>294.424148999951</c:v>
                </c:pt>
                <c:pt idx="88730">
                  <c:v>294.44521999994299</c:v>
                </c:pt>
                <c:pt idx="88731">
                  <c:v>294.47695699991499</c:v>
                </c:pt>
                <c:pt idx="88732">
                  <c:v>294.49233000013902</c:v>
                </c:pt>
                <c:pt idx="88733">
                  <c:v>294.49888999988599</c:v>
                </c:pt>
                <c:pt idx="88734">
                  <c:v>294.50125699986501</c:v>
                </c:pt>
                <c:pt idx="88735">
                  <c:v>294.50859400003498</c:v>
                </c:pt>
                <c:pt idx="88736">
                  <c:v>294.521013000121</c:v>
                </c:pt>
                <c:pt idx="88737">
                  <c:v>294.52842499995296</c:v>
                </c:pt>
                <c:pt idx="88738">
                  <c:v>294.529095000143</c:v>
                </c:pt>
                <c:pt idx="88739">
                  <c:v>294.52972199987903</c:v>
                </c:pt>
                <c:pt idx="88740">
                  <c:v>294.53043700004798</c:v>
                </c:pt>
                <c:pt idx="88741">
                  <c:v>294.53046900016398</c:v>
                </c:pt>
                <c:pt idx="88742">
                  <c:v>294.53137300015402</c:v>
                </c:pt>
                <c:pt idx="88743">
                  <c:v>294.53180900009102</c:v>
                </c:pt>
                <c:pt idx="88744">
                  <c:v>294.532817999879</c:v>
                </c:pt>
                <c:pt idx="88745">
                  <c:v>294.55137500008203</c:v>
                </c:pt>
                <c:pt idx="88746">
                  <c:v>294.55208999979698</c:v>
                </c:pt>
                <c:pt idx="88747">
                  <c:v>294.553488000019</c:v>
                </c:pt>
                <c:pt idx="88748">
                  <c:v>294.554447999871</c:v>
                </c:pt>
                <c:pt idx="88749">
                  <c:v>294.57431099990498</c:v>
                </c:pt>
                <c:pt idx="88750">
                  <c:v>294.57495399992598</c:v>
                </c:pt>
                <c:pt idx="88751">
                  <c:v>294.57618500009602</c:v>
                </c:pt>
                <c:pt idx="88752">
                  <c:v>294.57710399992698</c:v>
                </c:pt>
                <c:pt idx="88753">
                  <c:v>294.58151200014902</c:v>
                </c:pt>
                <c:pt idx="88754">
                  <c:v>294.58194900007499</c:v>
                </c:pt>
                <c:pt idx="88755">
                  <c:v>294.58273899990598</c:v>
                </c:pt>
                <c:pt idx="88756">
                  <c:v>294.58329599992697</c:v>
                </c:pt>
                <c:pt idx="88757">
                  <c:v>294.58919599983301</c:v>
                </c:pt>
                <c:pt idx="88758">
                  <c:v>294.58986600002299</c:v>
                </c:pt>
                <c:pt idx="88759">
                  <c:v>294.59094399999202</c:v>
                </c:pt>
                <c:pt idx="88760">
                  <c:v>294.59218600004499</c:v>
                </c:pt>
                <c:pt idx="88761">
                  <c:v>294.59505700015097</c:v>
                </c:pt>
                <c:pt idx="88762">
                  <c:v>294.60715300001505</c:v>
                </c:pt>
                <c:pt idx="88763">
                  <c:v>294.64555399999796</c:v>
                </c:pt>
                <c:pt idx="88764">
                  <c:v>294.645816999945</c:v>
                </c:pt>
                <c:pt idx="88765">
                  <c:v>294.65856800015803</c:v>
                </c:pt>
                <c:pt idx="88766">
                  <c:v>294.66514300020202</c:v>
                </c:pt>
                <c:pt idx="88767">
                  <c:v>294.66578199981001</c:v>
                </c:pt>
                <c:pt idx="88768">
                  <c:v>294.66734300012797</c:v>
                </c:pt>
                <c:pt idx="88769">
                  <c:v>294.66824700011699</c:v>
                </c:pt>
                <c:pt idx="88770">
                  <c:v>294.67989800013999</c:v>
                </c:pt>
                <c:pt idx="88771">
                  <c:v>294.68063600006599</c:v>
                </c:pt>
                <c:pt idx="88772">
                  <c:v>294.68192800004499</c:v>
                </c:pt>
                <c:pt idx="88773">
                  <c:v>294.68295700007701</c:v>
                </c:pt>
                <c:pt idx="88774">
                  <c:v>294.68999399978202</c:v>
                </c:pt>
                <c:pt idx="88775">
                  <c:v>294.69044500001399</c:v>
                </c:pt>
                <c:pt idx="88776">
                  <c:v>294.691161000173</c:v>
                </c:pt>
                <c:pt idx="88777">
                  <c:v>294.691685000088</c:v>
                </c:pt>
                <c:pt idx="88778">
                  <c:v>294.69398399987699</c:v>
                </c:pt>
                <c:pt idx="88779">
                  <c:v>294.72773299994498</c:v>
                </c:pt>
                <c:pt idx="88780">
                  <c:v>294.72844300016703</c:v>
                </c:pt>
                <c:pt idx="88781">
                  <c:v>294.72976099987102</c:v>
                </c:pt>
                <c:pt idx="88782">
                  <c:v>294.73048799991295</c:v>
                </c:pt>
                <c:pt idx="88783">
                  <c:v>294.730720000188</c:v>
                </c:pt>
                <c:pt idx="88784">
                  <c:v>294.73072200016702</c:v>
                </c:pt>
                <c:pt idx="88785">
                  <c:v>294.75513499983197</c:v>
                </c:pt>
                <c:pt idx="88786">
                  <c:v>294.75581899987401</c:v>
                </c:pt>
                <c:pt idx="88787">
                  <c:v>294.75713500005401</c:v>
                </c:pt>
                <c:pt idx="88788">
                  <c:v>294.75809199993802</c:v>
                </c:pt>
                <c:pt idx="88789">
                  <c:v>294.76491800005499</c:v>
                </c:pt>
                <c:pt idx="88790">
                  <c:v>294.765498999822</c:v>
                </c:pt>
                <c:pt idx="88791">
                  <c:v>294.766790999801</c:v>
                </c:pt>
                <c:pt idx="88792">
                  <c:v>294.767736999801</c:v>
                </c:pt>
                <c:pt idx="88793">
                  <c:v>294.77128700000299</c:v>
                </c:pt>
                <c:pt idx="88794">
                  <c:v>294.77829699999302</c:v>
                </c:pt>
                <c:pt idx="88795">
                  <c:v>294.77886599988699</c:v>
                </c:pt>
                <c:pt idx="88796">
                  <c:v>294.77993399996103</c:v>
                </c:pt>
                <c:pt idx="88797">
                  <c:v>294.780643000194</c:v>
                </c:pt>
                <c:pt idx="88798">
                  <c:v>294.79414400020602</c:v>
                </c:pt>
                <c:pt idx="88799">
                  <c:v>294.794540000111</c:v>
                </c:pt>
                <c:pt idx="88800">
                  <c:v>294.79496400017501</c:v>
                </c:pt>
                <c:pt idx="88801">
                  <c:v>294.79533299990999</c:v>
                </c:pt>
                <c:pt idx="88802">
                  <c:v>294.79579999997401</c:v>
                </c:pt>
                <c:pt idx="88803">
                  <c:v>294.79640599993201</c:v>
                </c:pt>
                <c:pt idx="88804">
                  <c:v>294.79699200010094</c:v>
                </c:pt>
                <c:pt idx="88805">
                  <c:v>294.79808899986796</c:v>
                </c:pt>
                <c:pt idx="88806">
                  <c:v>294.79881099996402</c:v>
                </c:pt>
                <c:pt idx="88807">
                  <c:v>294.81899700022001</c:v>
                </c:pt>
                <c:pt idx="88808">
                  <c:v>294.83285300011602</c:v>
                </c:pt>
                <c:pt idx="88809">
                  <c:v>294.83345500011598</c:v>
                </c:pt>
                <c:pt idx="88810">
                  <c:v>294.83430600021097</c:v>
                </c:pt>
                <c:pt idx="88811">
                  <c:v>294.834697000169</c:v>
                </c:pt>
                <c:pt idx="88812">
                  <c:v>294.83497799992597</c:v>
                </c:pt>
                <c:pt idx="88813">
                  <c:v>294.83548999996799</c:v>
                </c:pt>
                <c:pt idx="88814">
                  <c:v>294.83634100006299</c:v>
                </c:pt>
                <c:pt idx="88815">
                  <c:v>294.83726399985198</c:v>
                </c:pt>
                <c:pt idx="88816">
                  <c:v>294.83732600010597</c:v>
                </c:pt>
                <c:pt idx="88817">
                  <c:v>294.83765799977795</c:v>
                </c:pt>
                <c:pt idx="88818">
                  <c:v>294.83799099989403</c:v>
                </c:pt>
                <c:pt idx="88819">
                  <c:v>294.83861700009498</c:v>
                </c:pt>
                <c:pt idx="88820">
                  <c:v>294.83910299995796</c:v>
                </c:pt>
                <c:pt idx="88821">
                  <c:v>294.84659799982103</c:v>
                </c:pt>
                <c:pt idx="88822">
                  <c:v>294.84716099977896</c:v>
                </c:pt>
                <c:pt idx="88823">
                  <c:v>294.853518999843</c:v>
                </c:pt>
                <c:pt idx="88824">
                  <c:v>294.85417300020299</c:v>
                </c:pt>
                <c:pt idx="88825">
                  <c:v>294.85551200014004</c:v>
                </c:pt>
                <c:pt idx="88826">
                  <c:v>294.85639399990703</c:v>
                </c:pt>
                <c:pt idx="88827">
                  <c:v>294.85649099979105</c:v>
                </c:pt>
                <c:pt idx="88828">
                  <c:v>294.85681500000203</c:v>
                </c:pt>
                <c:pt idx="88829">
                  <c:v>294.85757500015097</c:v>
                </c:pt>
                <c:pt idx="88830">
                  <c:v>294.85802599992797</c:v>
                </c:pt>
                <c:pt idx="88831">
                  <c:v>294.87949699978299</c:v>
                </c:pt>
                <c:pt idx="88832">
                  <c:v>294.88057099979403</c:v>
                </c:pt>
                <c:pt idx="88833">
                  <c:v>294.88122400016397</c:v>
                </c:pt>
                <c:pt idx="88834">
                  <c:v>294.88237199984701</c:v>
                </c:pt>
                <c:pt idx="88835">
                  <c:v>294.88317699997401</c:v>
                </c:pt>
                <c:pt idx="88836">
                  <c:v>294.88664400014301</c:v>
                </c:pt>
                <c:pt idx="88837">
                  <c:v>294.88719800019601</c:v>
                </c:pt>
                <c:pt idx="88838">
                  <c:v>294.88743399997401</c:v>
                </c:pt>
                <c:pt idx="88839">
                  <c:v>294.88819900006996</c:v>
                </c:pt>
                <c:pt idx="88840">
                  <c:v>294.88895399981601</c:v>
                </c:pt>
                <c:pt idx="88841">
                  <c:v>294.90247900002902</c:v>
                </c:pt>
                <c:pt idx="88842">
                  <c:v>294.90496900007201</c:v>
                </c:pt>
                <c:pt idx="88843">
                  <c:v>294.90918999999798</c:v>
                </c:pt>
                <c:pt idx="88844">
                  <c:v>294.90981500020996</c:v>
                </c:pt>
                <c:pt idx="88845">
                  <c:v>294.91091799991398</c:v>
                </c:pt>
                <c:pt idx="88846">
                  <c:v>294.91168100003</c:v>
                </c:pt>
                <c:pt idx="88847">
                  <c:v>294.91556699986103</c:v>
                </c:pt>
                <c:pt idx="88848">
                  <c:v>294.91608199987201</c:v>
                </c:pt>
                <c:pt idx="88849">
                  <c:v>294.91703199982999</c:v>
                </c:pt>
                <c:pt idx="88850">
                  <c:v>294.91777100019999</c:v>
                </c:pt>
                <c:pt idx="88851">
                  <c:v>294.92015200003101</c:v>
                </c:pt>
                <c:pt idx="88852">
                  <c:v>294.92158299990399</c:v>
                </c:pt>
                <c:pt idx="88853">
                  <c:v>294.929402999969</c:v>
                </c:pt>
                <c:pt idx="88854">
                  <c:v>294.93004500000001</c:v>
                </c:pt>
                <c:pt idx="88855">
                  <c:v>294.93130599985301</c:v>
                </c:pt>
                <c:pt idx="88856">
                  <c:v>294.93226800013798</c:v>
                </c:pt>
                <c:pt idx="88857">
                  <c:v>294.93684099997995</c:v>
                </c:pt>
                <c:pt idx="88858">
                  <c:v>294.94823899994998</c:v>
                </c:pt>
                <c:pt idx="88859">
                  <c:v>294.94879899993902</c:v>
                </c:pt>
                <c:pt idx="88860">
                  <c:v>294.94973100008701</c:v>
                </c:pt>
                <c:pt idx="88861">
                  <c:v>294.95104799980197</c:v>
                </c:pt>
                <c:pt idx="88862">
                  <c:v>294.96516800008897</c:v>
                </c:pt>
                <c:pt idx="88863">
                  <c:v>294.96787200014199</c:v>
                </c:pt>
                <c:pt idx="88864">
                  <c:v>294.98120600010196</c:v>
                </c:pt>
                <c:pt idx="88865">
                  <c:v>294.98181100006997</c:v>
                </c:pt>
                <c:pt idx="88866">
                  <c:v>294.98308199981602</c:v>
                </c:pt>
                <c:pt idx="88867">
                  <c:v>294.98404700006995</c:v>
                </c:pt>
                <c:pt idx="88868">
                  <c:v>294.98996599977499</c:v>
                </c:pt>
                <c:pt idx="88869">
                  <c:v>295.00543699987202</c:v>
                </c:pt>
                <c:pt idx="88870">
                  <c:v>295.00577499993597</c:v>
                </c:pt>
                <c:pt idx="88871">
                  <c:v>295.00617499979802</c:v>
                </c:pt>
                <c:pt idx="88872">
                  <c:v>295.00622500017897</c:v>
                </c:pt>
                <c:pt idx="88873">
                  <c:v>295.00645300004101</c:v>
                </c:pt>
                <c:pt idx="88874">
                  <c:v>295.00675999997799</c:v>
                </c:pt>
                <c:pt idx="88875">
                  <c:v>295.00683100013697</c:v>
                </c:pt>
                <c:pt idx="88876">
                  <c:v>295.00696600007302</c:v>
                </c:pt>
                <c:pt idx="88877">
                  <c:v>295.007908000116</c:v>
                </c:pt>
                <c:pt idx="88878">
                  <c:v>295.00792499993599</c:v>
                </c:pt>
                <c:pt idx="88879">
                  <c:v>295.00871800019002</c:v>
                </c:pt>
                <c:pt idx="88880">
                  <c:v>295.00918900021099</c:v>
                </c:pt>
                <c:pt idx="88881">
                  <c:v>295.01099900016897</c:v>
                </c:pt>
                <c:pt idx="88882">
                  <c:v>295.01160700010502</c:v>
                </c:pt>
                <c:pt idx="88883">
                  <c:v>295.01283699983099</c:v>
                </c:pt>
                <c:pt idx="88884">
                  <c:v>295.01371000014802</c:v>
                </c:pt>
                <c:pt idx="88885">
                  <c:v>295.02061699986302</c:v>
                </c:pt>
                <c:pt idx="88886">
                  <c:v>295.03004900015998</c:v>
                </c:pt>
                <c:pt idx="88887">
                  <c:v>295.03062899993802</c:v>
                </c:pt>
                <c:pt idx="88888">
                  <c:v>295.031925999865</c:v>
                </c:pt>
                <c:pt idx="88889">
                  <c:v>295.03277300000201</c:v>
                </c:pt>
                <c:pt idx="88890">
                  <c:v>295.03448300010803</c:v>
                </c:pt>
                <c:pt idx="88891">
                  <c:v>295.05055400022604</c:v>
                </c:pt>
                <c:pt idx="88892">
                  <c:v>295.056341999952</c:v>
                </c:pt>
                <c:pt idx="88893">
                  <c:v>295.06622100006996</c:v>
                </c:pt>
                <c:pt idx="88894">
                  <c:v>295.08308000004001</c:v>
                </c:pt>
                <c:pt idx="88895">
                  <c:v>295.09690799977705</c:v>
                </c:pt>
                <c:pt idx="88896">
                  <c:v>295.09787799997798</c:v>
                </c:pt>
                <c:pt idx="88897">
                  <c:v>295.09844999984097</c:v>
                </c:pt>
                <c:pt idx="88898">
                  <c:v>295.09948900022204</c:v>
                </c:pt>
                <c:pt idx="88899">
                  <c:v>295.10031700010501</c:v>
                </c:pt>
                <c:pt idx="88900">
                  <c:v>295.10059799986203</c:v>
                </c:pt>
                <c:pt idx="88901">
                  <c:v>295.101291999799</c:v>
                </c:pt>
                <c:pt idx="88902">
                  <c:v>295.10254300021103</c:v>
                </c:pt>
                <c:pt idx="88903">
                  <c:v>295.10335299983103</c:v>
                </c:pt>
                <c:pt idx="88904">
                  <c:v>295.10386999982001</c:v>
                </c:pt>
                <c:pt idx="88905">
                  <c:v>295.10445899995796</c:v>
                </c:pt>
                <c:pt idx="88906">
                  <c:v>295.10543700007401</c:v>
                </c:pt>
                <c:pt idx="88907">
                  <c:v>295.10623199985201</c:v>
                </c:pt>
                <c:pt idx="88908">
                  <c:v>295.10831800007497</c:v>
                </c:pt>
                <c:pt idx="88909">
                  <c:v>295.10895900011701</c:v>
                </c:pt>
                <c:pt idx="88910">
                  <c:v>295.11010199985304</c:v>
                </c:pt>
                <c:pt idx="88911">
                  <c:v>295.11081999998999</c:v>
                </c:pt>
                <c:pt idx="88912">
                  <c:v>295.11235100017001</c:v>
                </c:pt>
                <c:pt idx="88913">
                  <c:v>295.13624799983501</c:v>
                </c:pt>
                <c:pt idx="88914">
                  <c:v>295.13668199979196</c:v>
                </c:pt>
                <c:pt idx="88915">
                  <c:v>295.13736599983503</c:v>
                </c:pt>
                <c:pt idx="88916">
                  <c:v>295.13789900011</c:v>
                </c:pt>
                <c:pt idx="88917">
                  <c:v>295.153028000186</c:v>
                </c:pt>
                <c:pt idx="88918">
                  <c:v>295.15471900003803</c:v>
                </c:pt>
                <c:pt idx="88919">
                  <c:v>295.15481899989004</c:v>
                </c:pt>
                <c:pt idx="88920">
                  <c:v>295.15545300000605</c:v>
                </c:pt>
                <c:pt idx="88921">
                  <c:v>295.15549400002698</c:v>
                </c:pt>
                <c:pt idx="88922">
                  <c:v>295.156653000049</c:v>
                </c:pt>
                <c:pt idx="88923">
                  <c:v>295.15676700020703</c:v>
                </c:pt>
                <c:pt idx="88924">
                  <c:v>295.15762700020701</c:v>
                </c:pt>
                <c:pt idx="88925">
                  <c:v>295.157658999869</c:v>
                </c:pt>
                <c:pt idx="88926">
                  <c:v>295.171968999966</c:v>
                </c:pt>
                <c:pt idx="88927">
                  <c:v>295.17393900005101</c:v>
                </c:pt>
                <c:pt idx="88928">
                  <c:v>295.17458200007201</c:v>
                </c:pt>
                <c:pt idx="88929">
                  <c:v>295.17569100016703</c:v>
                </c:pt>
                <c:pt idx="88930">
                  <c:v>295.17602699979699</c:v>
                </c:pt>
                <c:pt idx="88931">
                  <c:v>295.17605699993499</c:v>
                </c:pt>
                <c:pt idx="88932">
                  <c:v>295.17658699978699</c:v>
                </c:pt>
                <c:pt idx="88933">
                  <c:v>295.17695300000901</c:v>
                </c:pt>
                <c:pt idx="88934">
                  <c:v>295.17755799997701</c:v>
                </c:pt>
                <c:pt idx="88935">
                  <c:v>295.17759500004098</c:v>
                </c:pt>
                <c:pt idx="88936">
                  <c:v>295.17784400013602</c:v>
                </c:pt>
                <c:pt idx="88937">
                  <c:v>295.17822900015699</c:v>
                </c:pt>
                <c:pt idx="88938">
                  <c:v>295.17843499979699</c:v>
                </c:pt>
                <c:pt idx="88939">
                  <c:v>295.179564000136</c:v>
                </c:pt>
                <c:pt idx="88940">
                  <c:v>295.17961700002996</c:v>
                </c:pt>
                <c:pt idx="88941">
                  <c:v>295.18048999989298</c:v>
                </c:pt>
                <c:pt idx="88942">
                  <c:v>295.18056000006197</c:v>
                </c:pt>
                <c:pt idx="88943">
                  <c:v>295.18419599980905</c:v>
                </c:pt>
                <c:pt idx="88944">
                  <c:v>295.184557000084</c:v>
                </c:pt>
                <c:pt idx="88945">
                  <c:v>295.18543199992502</c:v>
                </c:pt>
                <c:pt idx="88946">
                  <c:v>295.18589999997801</c:v>
                </c:pt>
                <c:pt idx="88947">
                  <c:v>295.18732099995702</c:v>
                </c:pt>
                <c:pt idx="88948">
                  <c:v>295.19404299980999</c:v>
                </c:pt>
                <c:pt idx="88949">
                  <c:v>295.19457900005301</c:v>
                </c:pt>
                <c:pt idx="88950">
                  <c:v>295.19538500017001</c:v>
                </c:pt>
                <c:pt idx="88951">
                  <c:v>295.19542900015904</c:v>
                </c:pt>
                <c:pt idx="88952">
                  <c:v>295.19586200012702</c:v>
                </c:pt>
                <c:pt idx="88953">
                  <c:v>295.19596699992599</c:v>
                </c:pt>
                <c:pt idx="88954">
                  <c:v>295.19659600009601</c:v>
                </c:pt>
                <c:pt idx="88955">
                  <c:v>295.19747399990501</c:v>
                </c:pt>
                <c:pt idx="88956">
                  <c:v>295.19835300015905</c:v>
                </c:pt>
                <c:pt idx="88957">
                  <c:v>295.19869300020201</c:v>
                </c:pt>
                <c:pt idx="88958">
                  <c:v>295.199856000181</c:v>
                </c:pt>
                <c:pt idx="88959">
                  <c:v>295.20002199978899</c:v>
                </c:pt>
                <c:pt idx="88960">
                  <c:v>295.20051100007498</c:v>
                </c:pt>
                <c:pt idx="88961">
                  <c:v>295.200696999927</c:v>
                </c:pt>
                <c:pt idx="88962">
                  <c:v>295.20074599986395</c:v>
                </c:pt>
                <c:pt idx="88963">
                  <c:v>295.20127600016997</c:v>
                </c:pt>
                <c:pt idx="88964">
                  <c:v>295.20134599988501</c:v>
                </c:pt>
                <c:pt idx="88965">
                  <c:v>295.20141500006503</c:v>
                </c:pt>
                <c:pt idx="88966">
                  <c:v>295.20189100003302</c:v>
                </c:pt>
                <c:pt idx="88967">
                  <c:v>295.20220699987402</c:v>
                </c:pt>
                <c:pt idx="88968">
                  <c:v>295.20250899986399</c:v>
                </c:pt>
                <c:pt idx="88969">
                  <c:v>295.21557999987601</c:v>
                </c:pt>
                <c:pt idx="88970">
                  <c:v>295.21619400020404</c:v>
                </c:pt>
                <c:pt idx="88971">
                  <c:v>295.21733399997095</c:v>
                </c:pt>
                <c:pt idx="88972">
                  <c:v>295.21817800014105</c:v>
                </c:pt>
                <c:pt idx="88973">
                  <c:v>295.219742999961</c:v>
                </c:pt>
                <c:pt idx="88974">
                  <c:v>295.23353700005799</c:v>
                </c:pt>
                <c:pt idx="88975">
                  <c:v>295.23523699981502</c:v>
                </c:pt>
                <c:pt idx="88976">
                  <c:v>295.24399599995297</c:v>
                </c:pt>
                <c:pt idx="88977">
                  <c:v>295.24525699980495</c:v>
                </c:pt>
                <c:pt idx="88978">
                  <c:v>295.24899999978498</c:v>
                </c:pt>
                <c:pt idx="88979">
                  <c:v>295.25117599996503</c:v>
                </c:pt>
                <c:pt idx="88980">
                  <c:v>295.25183599980596</c:v>
                </c:pt>
                <c:pt idx="88981">
                  <c:v>295.253047000187</c:v>
                </c:pt>
                <c:pt idx="88982">
                  <c:v>295.253901999785</c:v>
                </c:pt>
                <c:pt idx="88983">
                  <c:v>295.26349500019904</c:v>
                </c:pt>
                <c:pt idx="88984">
                  <c:v>295.26480100002999</c:v>
                </c:pt>
                <c:pt idx="88985">
                  <c:v>295.27092499984002</c:v>
                </c:pt>
                <c:pt idx="88986">
                  <c:v>295.27138599996698</c:v>
                </c:pt>
                <c:pt idx="88987">
                  <c:v>295.27234399984002</c:v>
                </c:pt>
                <c:pt idx="88988">
                  <c:v>295.27299700021098</c:v>
                </c:pt>
                <c:pt idx="88989">
                  <c:v>295.29242499984298</c:v>
                </c:pt>
                <c:pt idx="88990">
                  <c:v>295.29245799994897</c:v>
                </c:pt>
                <c:pt idx="88991">
                  <c:v>295.30584499980199</c:v>
                </c:pt>
                <c:pt idx="88992">
                  <c:v>295.30655500002405</c:v>
                </c:pt>
                <c:pt idx="88993">
                  <c:v>295.312639999792</c:v>
                </c:pt>
                <c:pt idx="88994">
                  <c:v>295.32362200006901</c:v>
                </c:pt>
                <c:pt idx="88995">
                  <c:v>295.33261699998496</c:v>
                </c:pt>
                <c:pt idx="88996">
                  <c:v>295.33320100017499</c:v>
                </c:pt>
                <c:pt idx="88997">
                  <c:v>295.33437200006995</c:v>
                </c:pt>
                <c:pt idx="88998">
                  <c:v>295.33458900004899</c:v>
                </c:pt>
                <c:pt idx="88999">
                  <c:v>295.33513500018603</c:v>
                </c:pt>
                <c:pt idx="89000">
                  <c:v>295.35590100022</c:v>
                </c:pt>
                <c:pt idx="89001">
                  <c:v>295.35645499981899</c:v>
                </c:pt>
                <c:pt idx="89002">
                  <c:v>295.35754700009397</c:v>
                </c:pt>
                <c:pt idx="89003">
                  <c:v>295.35830799977703</c:v>
                </c:pt>
                <c:pt idx="89004">
                  <c:v>295.35966100002003</c:v>
                </c:pt>
                <c:pt idx="89005">
                  <c:v>295.38088299977898</c:v>
                </c:pt>
                <c:pt idx="89006">
                  <c:v>295.40527700009898</c:v>
                </c:pt>
                <c:pt idx="89007">
                  <c:v>295.40596600008899</c:v>
                </c:pt>
                <c:pt idx="89008">
                  <c:v>295.40713200003603</c:v>
                </c:pt>
                <c:pt idx="89009">
                  <c:v>295.40833100008899</c:v>
                </c:pt>
                <c:pt idx="89010">
                  <c:v>295.419659999879</c:v>
                </c:pt>
                <c:pt idx="89011">
                  <c:v>295.42029799995299</c:v>
                </c:pt>
                <c:pt idx="89012">
                  <c:v>295.42154899991101</c:v>
                </c:pt>
                <c:pt idx="89013">
                  <c:v>295.42248699999601</c:v>
                </c:pt>
                <c:pt idx="89014">
                  <c:v>295.42274300001696</c:v>
                </c:pt>
                <c:pt idx="89015">
                  <c:v>295.463853000001</c:v>
                </c:pt>
                <c:pt idx="89016">
                  <c:v>295.46448500013798</c:v>
                </c:pt>
                <c:pt idx="89017">
                  <c:v>295.4657639998</c:v>
                </c:pt>
                <c:pt idx="89018">
                  <c:v>295.46671700018101</c:v>
                </c:pt>
                <c:pt idx="89019">
                  <c:v>295.47554999999102</c:v>
                </c:pt>
                <c:pt idx="89020">
                  <c:v>295.476183000118</c:v>
                </c:pt>
                <c:pt idx="89021">
                  <c:v>295.47625799977999</c:v>
                </c:pt>
                <c:pt idx="89022">
                  <c:v>295.47731200000203</c:v>
                </c:pt>
                <c:pt idx="89023">
                  <c:v>295.47814599982297</c:v>
                </c:pt>
                <c:pt idx="89024">
                  <c:v>295.49055500001401</c:v>
                </c:pt>
                <c:pt idx="89025">
                  <c:v>295.49911499998404</c:v>
                </c:pt>
                <c:pt idx="89026">
                  <c:v>295.499768999889</c:v>
                </c:pt>
                <c:pt idx="89027">
                  <c:v>295.50097599985702</c:v>
                </c:pt>
                <c:pt idx="89028">
                  <c:v>295.50188900020601</c:v>
                </c:pt>
                <c:pt idx="89029">
                  <c:v>295.50196499985702</c:v>
                </c:pt>
                <c:pt idx="89030">
                  <c:v>295.50252199987801</c:v>
                </c:pt>
                <c:pt idx="89031">
                  <c:v>295.50366100011098</c:v>
                </c:pt>
                <c:pt idx="89032">
                  <c:v>295.50453899992101</c:v>
                </c:pt>
                <c:pt idx="89033">
                  <c:v>295.50983299986899</c:v>
                </c:pt>
                <c:pt idx="89034">
                  <c:v>295.510442999784</c:v>
                </c:pt>
                <c:pt idx="89035">
                  <c:v>295.51168199986898</c:v>
                </c:pt>
                <c:pt idx="89036">
                  <c:v>295.51273800006999</c:v>
                </c:pt>
                <c:pt idx="89037">
                  <c:v>295.51846200001802</c:v>
                </c:pt>
                <c:pt idx="89038">
                  <c:v>295.51894899987002</c:v>
                </c:pt>
                <c:pt idx="89039">
                  <c:v>295.51982600014503</c:v>
                </c:pt>
                <c:pt idx="89040">
                  <c:v>295.52053799989096</c:v>
                </c:pt>
                <c:pt idx="89041">
                  <c:v>295.53142799977599</c:v>
                </c:pt>
                <c:pt idx="89042">
                  <c:v>295.53173200019904</c:v>
                </c:pt>
                <c:pt idx="89043">
                  <c:v>295.53204700005102</c:v>
                </c:pt>
                <c:pt idx="89044">
                  <c:v>295.53321499997702</c:v>
                </c:pt>
                <c:pt idx="89045">
                  <c:v>295.53402500005103</c:v>
                </c:pt>
                <c:pt idx="89046">
                  <c:v>295.543065999936</c:v>
                </c:pt>
                <c:pt idx="89047">
                  <c:v>295.56186999980099</c:v>
                </c:pt>
                <c:pt idx="89048">
                  <c:v>295.56479599978002</c:v>
                </c:pt>
                <c:pt idx="89049">
                  <c:v>295.57038900020405</c:v>
                </c:pt>
                <c:pt idx="89050">
                  <c:v>295.57179299990798</c:v>
                </c:pt>
                <c:pt idx="89051">
                  <c:v>295.57238500001398</c:v>
                </c:pt>
                <c:pt idx="89052">
                  <c:v>295.57281300003501</c:v>
                </c:pt>
                <c:pt idx="89053">
                  <c:v>295.57324500001403</c:v>
                </c:pt>
                <c:pt idx="89054">
                  <c:v>295.57434800017199</c:v>
                </c:pt>
                <c:pt idx="89055">
                  <c:v>295.58142599989804</c:v>
                </c:pt>
                <c:pt idx="89056">
                  <c:v>295.58186299982401</c:v>
                </c:pt>
                <c:pt idx="89057">
                  <c:v>295.582633999856</c:v>
                </c:pt>
                <c:pt idx="89058">
                  <c:v>295.58311700020499</c:v>
                </c:pt>
                <c:pt idx="89059">
                  <c:v>295.59072099982501</c:v>
                </c:pt>
                <c:pt idx="89060">
                  <c:v>295.60326000000697</c:v>
                </c:pt>
                <c:pt idx="89061">
                  <c:v>295.60391399991204</c:v>
                </c:pt>
                <c:pt idx="89062">
                  <c:v>295.605145000081</c:v>
                </c:pt>
                <c:pt idx="89063">
                  <c:v>295.60606799986999</c:v>
                </c:pt>
                <c:pt idx="89064">
                  <c:v>295.60726199997504</c:v>
                </c:pt>
                <c:pt idx="89065">
                  <c:v>295.60784900013397</c:v>
                </c:pt>
                <c:pt idx="89066">
                  <c:v>295.60891900018697</c:v>
                </c:pt>
                <c:pt idx="89067">
                  <c:v>295.60976999982796</c:v>
                </c:pt>
                <c:pt idx="89068">
                  <c:v>295.63384799985198</c:v>
                </c:pt>
                <c:pt idx="89069">
                  <c:v>295.63685699986303</c:v>
                </c:pt>
                <c:pt idx="89070">
                  <c:v>295.637612000064</c:v>
                </c:pt>
                <c:pt idx="89071">
                  <c:v>295.63815900019097</c:v>
                </c:pt>
                <c:pt idx="89072">
                  <c:v>295.63864700003199</c:v>
                </c:pt>
                <c:pt idx="89073">
                  <c:v>295.63897400021199</c:v>
                </c:pt>
                <c:pt idx="89074">
                  <c:v>295.639887000106</c:v>
                </c:pt>
                <c:pt idx="89075">
                  <c:v>295.64081199987402</c:v>
                </c:pt>
                <c:pt idx="89076">
                  <c:v>295.64101000005297</c:v>
                </c:pt>
                <c:pt idx="89077">
                  <c:v>295.642198000223</c:v>
                </c:pt>
                <c:pt idx="89078">
                  <c:v>295.64243599997997</c:v>
                </c:pt>
                <c:pt idx="89079">
                  <c:v>295.64419899997995</c:v>
                </c:pt>
                <c:pt idx="89080">
                  <c:v>295.64438899978899</c:v>
                </c:pt>
                <c:pt idx="89081">
                  <c:v>295.64594600014902</c:v>
                </c:pt>
                <c:pt idx="89082">
                  <c:v>295.64616500010698</c:v>
                </c:pt>
                <c:pt idx="89083">
                  <c:v>295.64751599991695</c:v>
                </c:pt>
                <c:pt idx="89084">
                  <c:v>295.64773499987399</c:v>
                </c:pt>
                <c:pt idx="89085">
                  <c:v>295.648648000224</c:v>
                </c:pt>
                <c:pt idx="89086">
                  <c:v>295.64871999991698</c:v>
                </c:pt>
                <c:pt idx="89087">
                  <c:v>295.64879300005401</c:v>
                </c:pt>
                <c:pt idx="89088">
                  <c:v>295.64885899981101</c:v>
                </c:pt>
                <c:pt idx="89089">
                  <c:v>295.64892200005403</c:v>
                </c:pt>
                <c:pt idx="89090">
                  <c:v>295.64898999978999</c:v>
                </c:pt>
                <c:pt idx="89091">
                  <c:v>295.64992399991695</c:v>
                </c:pt>
                <c:pt idx="89092">
                  <c:v>295.65041900013898</c:v>
                </c:pt>
                <c:pt idx="89093">
                  <c:v>295.65105399979001</c:v>
                </c:pt>
                <c:pt idx="89094">
                  <c:v>295.65110100020303</c:v>
                </c:pt>
                <c:pt idx="89095">
                  <c:v>295.651564999843</c:v>
                </c:pt>
                <c:pt idx="89096">
                  <c:v>295.65167999999102</c:v>
                </c:pt>
                <c:pt idx="89097">
                  <c:v>295.65213700016102</c:v>
                </c:pt>
                <c:pt idx="89098">
                  <c:v>295.65267199995998</c:v>
                </c:pt>
                <c:pt idx="89099">
                  <c:v>295.652932999928</c:v>
                </c:pt>
                <c:pt idx="89100">
                  <c:v>295.65378799998098</c:v>
                </c:pt>
                <c:pt idx="89101">
                  <c:v>295.66484299993999</c:v>
                </c:pt>
                <c:pt idx="89102">
                  <c:v>295.66546200021497</c:v>
                </c:pt>
                <c:pt idx="89103">
                  <c:v>295.66664599997199</c:v>
                </c:pt>
                <c:pt idx="89104">
                  <c:v>295.66753400013101</c:v>
                </c:pt>
                <c:pt idx="89105">
                  <c:v>295.67113299981395</c:v>
                </c:pt>
                <c:pt idx="89106">
                  <c:v>295.68188099983604</c:v>
                </c:pt>
                <c:pt idx="89107">
                  <c:v>295.68570699984701</c:v>
                </c:pt>
                <c:pt idx="89108">
                  <c:v>295.68635599980496</c:v>
                </c:pt>
                <c:pt idx="89109">
                  <c:v>295.68773099981598</c:v>
                </c:pt>
                <c:pt idx="89110">
                  <c:v>295.688645000154</c:v>
                </c:pt>
                <c:pt idx="89111">
                  <c:v>295.69069199988002</c:v>
                </c:pt>
                <c:pt idx="89112">
                  <c:v>295.69135800011202</c:v>
                </c:pt>
                <c:pt idx="89113">
                  <c:v>295.69240999990097</c:v>
                </c:pt>
                <c:pt idx="89114">
                  <c:v>295.69355900002802</c:v>
                </c:pt>
                <c:pt idx="89115">
                  <c:v>295.72039300001001</c:v>
                </c:pt>
                <c:pt idx="89116">
                  <c:v>295.72603099995797</c:v>
                </c:pt>
                <c:pt idx="89117">
                  <c:v>295.726605999789</c:v>
                </c:pt>
                <c:pt idx="89118">
                  <c:v>295.72678600015905</c:v>
                </c:pt>
                <c:pt idx="89119">
                  <c:v>295.72782300010596</c:v>
                </c:pt>
                <c:pt idx="89120">
                  <c:v>295.72865899990501</c:v>
                </c:pt>
                <c:pt idx="89121">
                  <c:v>295.73541599984299</c:v>
                </c:pt>
                <c:pt idx="89122">
                  <c:v>295.73722900022398</c:v>
                </c:pt>
                <c:pt idx="89123">
                  <c:v>295.73799999980099</c:v>
                </c:pt>
                <c:pt idx="89124">
                  <c:v>295.73936999986398</c:v>
                </c:pt>
                <c:pt idx="89125">
                  <c:v>295.74030300000203</c:v>
                </c:pt>
                <c:pt idx="89126">
                  <c:v>295.74916999990796</c:v>
                </c:pt>
                <c:pt idx="89127">
                  <c:v>295.75647100000401</c:v>
                </c:pt>
                <c:pt idx="89128">
                  <c:v>295.75707799995098</c:v>
                </c:pt>
                <c:pt idx="89129">
                  <c:v>295.758290999856</c:v>
                </c:pt>
                <c:pt idx="89130">
                  <c:v>295.75909200002496</c:v>
                </c:pt>
                <c:pt idx="89131">
                  <c:v>295.772984999985</c:v>
                </c:pt>
                <c:pt idx="89132">
                  <c:v>295.77496000001696</c:v>
                </c:pt>
                <c:pt idx="89133">
                  <c:v>295.78187700008101</c:v>
                </c:pt>
                <c:pt idx="89134">
                  <c:v>295.79640600013499</c:v>
                </c:pt>
                <c:pt idx="89135">
                  <c:v>295.81458099983104</c:v>
                </c:pt>
                <c:pt idx="89136">
                  <c:v>295.81521299996797</c:v>
                </c:pt>
                <c:pt idx="89137">
                  <c:v>295.81642099992598</c:v>
                </c:pt>
                <c:pt idx="89138">
                  <c:v>295.81671699997901</c:v>
                </c:pt>
                <c:pt idx="89139">
                  <c:v>295.81732799988401</c:v>
                </c:pt>
                <c:pt idx="89140">
                  <c:v>295.817517000159</c:v>
                </c:pt>
                <c:pt idx="89141">
                  <c:v>295.817990000159</c:v>
                </c:pt>
                <c:pt idx="89142">
                  <c:v>295.81898400010596</c:v>
                </c:pt>
                <c:pt idx="89143">
                  <c:v>295.819739999842</c:v>
                </c:pt>
                <c:pt idx="89144">
                  <c:v>295.82341400009602</c:v>
                </c:pt>
                <c:pt idx="89145">
                  <c:v>295.83943299985498</c:v>
                </c:pt>
                <c:pt idx="89146">
                  <c:v>295.83996600013</c:v>
                </c:pt>
                <c:pt idx="89147">
                  <c:v>295.84084199996101</c:v>
                </c:pt>
                <c:pt idx="89148">
                  <c:v>295.84146200022502</c:v>
                </c:pt>
                <c:pt idx="89149">
                  <c:v>295.84552799997198</c:v>
                </c:pt>
                <c:pt idx="89150">
                  <c:v>295.85062900014196</c:v>
                </c:pt>
                <c:pt idx="89151">
                  <c:v>295.85204700015299</c:v>
                </c:pt>
                <c:pt idx="89152">
                  <c:v>295.86357800008</c:v>
                </c:pt>
                <c:pt idx="89153">
                  <c:v>295.87975499998703</c:v>
                </c:pt>
                <c:pt idx="89154">
                  <c:v>295.88028199987002</c:v>
                </c:pt>
                <c:pt idx="89155">
                  <c:v>295.881231999828</c:v>
                </c:pt>
                <c:pt idx="89156">
                  <c:v>295.88142600005</c:v>
                </c:pt>
                <c:pt idx="89157">
                  <c:v>295.88201700016702</c:v>
                </c:pt>
                <c:pt idx="89158">
                  <c:v>295.89017799980803</c:v>
                </c:pt>
                <c:pt idx="89159">
                  <c:v>295.90214300014799</c:v>
                </c:pt>
                <c:pt idx="89160">
                  <c:v>295.91253999979</c:v>
                </c:pt>
                <c:pt idx="89161">
                  <c:v>295.916012999896</c:v>
                </c:pt>
                <c:pt idx="89162">
                  <c:v>295.91653899979002</c:v>
                </c:pt>
                <c:pt idx="89163">
                  <c:v>295.91740400019199</c:v>
                </c:pt>
                <c:pt idx="89164">
                  <c:v>295.91811299996999</c:v>
                </c:pt>
                <c:pt idx="89165">
                  <c:v>295.93187099999301</c:v>
                </c:pt>
                <c:pt idx="89166">
                  <c:v>295.935596000163</c:v>
                </c:pt>
                <c:pt idx="89167">
                  <c:v>295.93630599993003</c:v>
                </c:pt>
                <c:pt idx="89168">
                  <c:v>295.93774600016303</c:v>
                </c:pt>
                <c:pt idx="89169">
                  <c:v>295.938604000184</c:v>
                </c:pt>
                <c:pt idx="89170">
                  <c:v>295.94785700010095</c:v>
                </c:pt>
                <c:pt idx="89171">
                  <c:v>295.94847499993097</c:v>
                </c:pt>
                <c:pt idx="89172">
                  <c:v>295.94990299983601</c:v>
                </c:pt>
                <c:pt idx="89173">
                  <c:v>295.95083499998498</c:v>
                </c:pt>
                <c:pt idx="89174">
                  <c:v>295.95398699984798</c:v>
                </c:pt>
                <c:pt idx="89175">
                  <c:v>295.954631999848</c:v>
                </c:pt>
                <c:pt idx="89176">
                  <c:v>295.95473700010098</c:v>
                </c:pt>
                <c:pt idx="89177">
                  <c:v>295.95545099982701</c:v>
                </c:pt>
                <c:pt idx="89178">
                  <c:v>295.95589500013295</c:v>
                </c:pt>
                <c:pt idx="89179">
                  <c:v>295.95674299980601</c:v>
                </c:pt>
                <c:pt idx="89180">
                  <c:v>295.95684700006996</c:v>
                </c:pt>
                <c:pt idx="89181">
                  <c:v>295.95773199980601</c:v>
                </c:pt>
                <c:pt idx="89182">
                  <c:v>295.96717999993399</c:v>
                </c:pt>
                <c:pt idx="89183">
                  <c:v>295.97201099977599</c:v>
                </c:pt>
                <c:pt idx="89184">
                  <c:v>295.97231500019905</c:v>
                </c:pt>
                <c:pt idx="89185">
                  <c:v>295.97293400001899</c:v>
                </c:pt>
                <c:pt idx="89186">
                  <c:v>295.97335200014595</c:v>
                </c:pt>
                <c:pt idx="89187">
                  <c:v>295.98810900006299</c:v>
                </c:pt>
                <c:pt idx="89188">
                  <c:v>295.98870400013698</c:v>
                </c:pt>
                <c:pt idx="89189">
                  <c:v>295.98985199982002</c:v>
                </c:pt>
                <c:pt idx="89190">
                  <c:v>295.99062799979902</c:v>
                </c:pt>
                <c:pt idx="89191">
                  <c:v>296.00525200021303</c:v>
                </c:pt>
                <c:pt idx="89192">
                  <c:v>296.02457400005699</c:v>
                </c:pt>
                <c:pt idx="89193">
                  <c:v>296.033331000217</c:v>
                </c:pt>
                <c:pt idx="89194">
                  <c:v>296.03343700000499</c:v>
                </c:pt>
                <c:pt idx="89195">
                  <c:v>296.04005600003802</c:v>
                </c:pt>
                <c:pt idx="89196">
                  <c:v>296.040469000217</c:v>
                </c:pt>
                <c:pt idx="89197">
                  <c:v>296.041199000228</c:v>
                </c:pt>
                <c:pt idx="89198">
                  <c:v>296.04173500001701</c:v>
                </c:pt>
                <c:pt idx="89199">
                  <c:v>296.04267100012203</c:v>
                </c:pt>
                <c:pt idx="89200">
                  <c:v>296.04334399982599</c:v>
                </c:pt>
                <c:pt idx="89201">
                  <c:v>296.04478200007998</c:v>
                </c:pt>
                <c:pt idx="89202">
                  <c:v>296.04533200017602</c:v>
                </c:pt>
                <c:pt idx="89203">
                  <c:v>296.04572300013297</c:v>
                </c:pt>
                <c:pt idx="89204">
                  <c:v>296.04582000001699</c:v>
                </c:pt>
                <c:pt idx="89205">
                  <c:v>296.04672699997502</c:v>
                </c:pt>
                <c:pt idx="89206">
                  <c:v>296.04729999982703</c:v>
                </c:pt>
                <c:pt idx="89207">
                  <c:v>296.07037799996698</c:v>
                </c:pt>
                <c:pt idx="89208">
                  <c:v>296.080597000127</c:v>
                </c:pt>
                <c:pt idx="89209">
                  <c:v>296.087009000075</c:v>
                </c:pt>
                <c:pt idx="89210">
                  <c:v>296.087628999885</c:v>
                </c:pt>
                <c:pt idx="89211">
                  <c:v>296.08883699984199</c:v>
                </c:pt>
                <c:pt idx="89212">
                  <c:v>296.08960599989496</c:v>
                </c:pt>
                <c:pt idx="89213">
                  <c:v>296.10382000009798</c:v>
                </c:pt>
                <c:pt idx="89214">
                  <c:v>296.10446300011898</c:v>
                </c:pt>
                <c:pt idx="89215">
                  <c:v>296.10577699986601</c:v>
                </c:pt>
                <c:pt idx="89216">
                  <c:v>296.10665800009798</c:v>
                </c:pt>
                <c:pt idx="89217">
                  <c:v>296.10696200006697</c:v>
                </c:pt>
                <c:pt idx="89218">
                  <c:v>296.10786100010904</c:v>
                </c:pt>
                <c:pt idx="89219">
                  <c:v>296.10834000004604</c:v>
                </c:pt>
                <c:pt idx="89220">
                  <c:v>296.10922299980302</c:v>
                </c:pt>
                <c:pt idx="89221">
                  <c:v>296.10954300005602</c:v>
                </c:pt>
                <c:pt idx="89222">
                  <c:v>296.11026700013099</c:v>
                </c:pt>
                <c:pt idx="89223">
                  <c:v>296.11780000004705</c:v>
                </c:pt>
                <c:pt idx="89224">
                  <c:v>296.11844400005697</c:v>
                </c:pt>
                <c:pt idx="89225">
                  <c:v>296.11955700010998</c:v>
                </c:pt>
                <c:pt idx="89226">
                  <c:v>296.12033800003701</c:v>
                </c:pt>
                <c:pt idx="89227">
                  <c:v>296.13827999992196</c:v>
                </c:pt>
                <c:pt idx="89228">
                  <c:v>296.14206199994396</c:v>
                </c:pt>
                <c:pt idx="89229">
                  <c:v>296.14503599987</c:v>
                </c:pt>
                <c:pt idx="89230">
                  <c:v>296.14570000012395</c:v>
                </c:pt>
                <c:pt idx="89231">
                  <c:v>296.14683299996602</c:v>
                </c:pt>
                <c:pt idx="89232">
                  <c:v>296.14759700007198</c:v>
                </c:pt>
                <c:pt idx="89233">
                  <c:v>296.15680200004101</c:v>
                </c:pt>
                <c:pt idx="89234">
                  <c:v>296.1573890002</c:v>
                </c:pt>
                <c:pt idx="89235">
                  <c:v>296.15855100018899</c:v>
                </c:pt>
                <c:pt idx="89236">
                  <c:v>296.15944199986097</c:v>
                </c:pt>
                <c:pt idx="89237">
                  <c:v>296.17983900015997</c:v>
                </c:pt>
                <c:pt idx="89238">
                  <c:v>296.18020599991695</c:v>
                </c:pt>
                <c:pt idx="89239">
                  <c:v>296.18021699980005</c:v>
                </c:pt>
                <c:pt idx="89240">
                  <c:v>296.18093099997998</c:v>
                </c:pt>
                <c:pt idx="89241">
                  <c:v>296.18136999988502</c:v>
                </c:pt>
                <c:pt idx="89242">
                  <c:v>296.189487999981</c:v>
                </c:pt>
                <c:pt idx="89243">
                  <c:v>296.18996599992801</c:v>
                </c:pt>
                <c:pt idx="89244">
                  <c:v>296.19081200007702</c:v>
                </c:pt>
                <c:pt idx="89245">
                  <c:v>296.19136700011899</c:v>
                </c:pt>
                <c:pt idx="89246">
                  <c:v>296.19363099982297</c:v>
                </c:pt>
                <c:pt idx="89247">
                  <c:v>296.19788599984503</c:v>
                </c:pt>
                <c:pt idx="89248">
                  <c:v>296.22513799995397</c:v>
                </c:pt>
                <c:pt idx="89249">
                  <c:v>296.22771599997503</c:v>
                </c:pt>
                <c:pt idx="89250">
                  <c:v>296.22828099991204</c:v>
                </c:pt>
                <c:pt idx="89251">
                  <c:v>296.228403999975</c:v>
                </c:pt>
                <c:pt idx="89252">
                  <c:v>296.22957399988002</c:v>
                </c:pt>
                <c:pt idx="89253">
                  <c:v>296.23045100015497</c:v>
                </c:pt>
                <c:pt idx="89254">
                  <c:v>296.23345299978604</c:v>
                </c:pt>
                <c:pt idx="89255">
                  <c:v>296.23407600001798</c:v>
                </c:pt>
                <c:pt idx="89256">
                  <c:v>296.23563799986999</c:v>
                </c:pt>
                <c:pt idx="89257">
                  <c:v>296.23666999987103</c:v>
                </c:pt>
                <c:pt idx="89258">
                  <c:v>296.259475000169</c:v>
                </c:pt>
                <c:pt idx="89259">
                  <c:v>296.28388399987602</c:v>
                </c:pt>
                <c:pt idx="89260">
                  <c:v>296.28431399987602</c:v>
                </c:pt>
                <c:pt idx="89261">
                  <c:v>296.28519100015097</c:v>
                </c:pt>
                <c:pt idx="89262">
                  <c:v>296.285782999802</c:v>
                </c:pt>
                <c:pt idx="89263">
                  <c:v>296.28642999978103</c:v>
                </c:pt>
                <c:pt idx="89264">
                  <c:v>296.28694299981299</c:v>
                </c:pt>
                <c:pt idx="89265">
                  <c:v>296.28787799993</c:v>
                </c:pt>
                <c:pt idx="89266">
                  <c:v>296.28857699981302</c:v>
                </c:pt>
                <c:pt idx="89267">
                  <c:v>296.29205199989804</c:v>
                </c:pt>
                <c:pt idx="89268">
                  <c:v>296.29277599997198</c:v>
                </c:pt>
                <c:pt idx="89269">
                  <c:v>296.29413400016301</c:v>
                </c:pt>
                <c:pt idx="89270">
                  <c:v>296.295089000068</c:v>
                </c:pt>
                <c:pt idx="89271">
                  <c:v>296.301104000122</c:v>
                </c:pt>
                <c:pt idx="89272">
                  <c:v>296.30737099978398</c:v>
                </c:pt>
                <c:pt idx="89273">
                  <c:v>296.33675300010503</c:v>
                </c:pt>
                <c:pt idx="89274">
                  <c:v>296.35411299977898</c:v>
                </c:pt>
                <c:pt idx="89275">
                  <c:v>296.35633199995897</c:v>
                </c:pt>
                <c:pt idx="89276">
                  <c:v>296.35682099978999</c:v>
                </c:pt>
                <c:pt idx="89277">
                  <c:v>296.35758799986399</c:v>
                </c:pt>
                <c:pt idx="89278">
                  <c:v>296.35815299980004</c:v>
                </c:pt>
                <c:pt idx="89279">
                  <c:v>296.36019200006501</c:v>
                </c:pt>
                <c:pt idx="89280">
                  <c:v>296.36062000008599</c:v>
                </c:pt>
                <c:pt idx="89281">
                  <c:v>296.361374999833</c:v>
                </c:pt>
                <c:pt idx="89282">
                  <c:v>296.36195400007597</c:v>
                </c:pt>
                <c:pt idx="89283">
                  <c:v>296.36359100004398</c:v>
                </c:pt>
                <c:pt idx="89284">
                  <c:v>296.36744700019301</c:v>
                </c:pt>
                <c:pt idx="89285">
                  <c:v>296.37045800018296</c:v>
                </c:pt>
                <c:pt idx="89286">
                  <c:v>296.370862000003</c:v>
                </c:pt>
                <c:pt idx="89287">
                  <c:v>296.372229000098</c:v>
                </c:pt>
                <c:pt idx="89288">
                  <c:v>296.37244100012998</c:v>
                </c:pt>
                <c:pt idx="89289">
                  <c:v>296.37396099997198</c:v>
                </c:pt>
                <c:pt idx="89290">
                  <c:v>296.37418999982401</c:v>
                </c:pt>
                <c:pt idx="89291">
                  <c:v>296.375265999813</c:v>
                </c:pt>
                <c:pt idx="89292">
                  <c:v>296.37546799995101</c:v>
                </c:pt>
                <c:pt idx="89293">
                  <c:v>296.37612399983402</c:v>
                </c:pt>
                <c:pt idx="89294">
                  <c:v>296.37619300001398</c:v>
                </c:pt>
                <c:pt idx="89295">
                  <c:v>296.37626800012998</c:v>
                </c:pt>
                <c:pt idx="89296">
                  <c:v>296.37633299989801</c:v>
                </c:pt>
                <c:pt idx="89297">
                  <c:v>296.37715599983397</c:v>
                </c:pt>
                <c:pt idx="89298">
                  <c:v>296.37763399978201</c:v>
                </c:pt>
                <c:pt idx="89299">
                  <c:v>296.37822099993997</c:v>
                </c:pt>
                <c:pt idx="89300">
                  <c:v>296.378716000162</c:v>
                </c:pt>
                <c:pt idx="89301">
                  <c:v>296.40777399981704</c:v>
                </c:pt>
                <c:pt idx="89302">
                  <c:v>296.40840000001799</c:v>
                </c:pt>
                <c:pt idx="89303">
                  <c:v>296.40971400021897</c:v>
                </c:pt>
                <c:pt idx="89304">
                  <c:v>296.410629000092</c:v>
                </c:pt>
                <c:pt idx="89305">
                  <c:v>296.411581000029</c:v>
                </c:pt>
                <c:pt idx="89306">
                  <c:v>296.412200999839</c:v>
                </c:pt>
                <c:pt idx="89307">
                  <c:v>296.41350800011401</c:v>
                </c:pt>
                <c:pt idx="89308">
                  <c:v>296.41439899978604</c:v>
                </c:pt>
                <c:pt idx="89309">
                  <c:v>296.429038000042</c:v>
                </c:pt>
                <c:pt idx="89310">
                  <c:v>296.42946800004199</c:v>
                </c:pt>
                <c:pt idx="89311">
                  <c:v>296.43022600021101</c:v>
                </c:pt>
                <c:pt idx="89312">
                  <c:v>296.43077899982001</c:v>
                </c:pt>
                <c:pt idx="89313">
                  <c:v>296.43409399977799</c:v>
                </c:pt>
                <c:pt idx="89314">
                  <c:v>296.43608600008497</c:v>
                </c:pt>
                <c:pt idx="89315">
                  <c:v>296.43656700000003</c:v>
                </c:pt>
                <c:pt idx="89316">
                  <c:v>296.43678100001102</c:v>
                </c:pt>
                <c:pt idx="89317">
                  <c:v>296.43810200013797</c:v>
                </c:pt>
                <c:pt idx="89318">
                  <c:v>296.43908500020098</c:v>
                </c:pt>
                <c:pt idx="89319">
                  <c:v>296.44506700014904</c:v>
                </c:pt>
                <c:pt idx="89320">
                  <c:v>296.445764000054</c:v>
                </c:pt>
                <c:pt idx="89321">
                  <c:v>296.447100000023</c:v>
                </c:pt>
                <c:pt idx="89322">
                  <c:v>296.448002000033</c:v>
                </c:pt>
                <c:pt idx="89323">
                  <c:v>296.46347000016203</c:v>
                </c:pt>
                <c:pt idx="89324">
                  <c:v>296.46400699993995</c:v>
                </c:pt>
                <c:pt idx="89325">
                  <c:v>296.46496599980298</c:v>
                </c:pt>
                <c:pt idx="89326">
                  <c:v>296.46569899978203</c:v>
                </c:pt>
                <c:pt idx="89327">
                  <c:v>296.46598699991898</c:v>
                </c:pt>
                <c:pt idx="89328">
                  <c:v>296.46673500019403</c:v>
                </c:pt>
                <c:pt idx="89329">
                  <c:v>296.46718300000401</c:v>
                </c:pt>
                <c:pt idx="89330">
                  <c:v>296.46781400015198</c:v>
                </c:pt>
                <c:pt idx="89331">
                  <c:v>296.46903399998303</c:v>
                </c:pt>
                <c:pt idx="89332">
                  <c:v>296.469846000036</c:v>
                </c:pt>
                <c:pt idx="89333">
                  <c:v>296.47053799999401</c:v>
                </c:pt>
                <c:pt idx="89334">
                  <c:v>296.47091600008901</c:v>
                </c:pt>
                <c:pt idx="89335">
                  <c:v>296.47177700007802</c:v>
                </c:pt>
                <c:pt idx="89336">
                  <c:v>296.47237700010004</c:v>
                </c:pt>
                <c:pt idx="89337">
                  <c:v>296.48074699980498</c:v>
                </c:pt>
                <c:pt idx="89338">
                  <c:v>296.49901899983797</c:v>
                </c:pt>
                <c:pt idx="89339">
                  <c:v>296.49911900014501</c:v>
                </c:pt>
                <c:pt idx="89340">
                  <c:v>296.49943699996498</c:v>
                </c:pt>
                <c:pt idx="89341">
                  <c:v>296.50013799982798</c:v>
                </c:pt>
                <c:pt idx="89342">
                  <c:v>296.50062000018801</c:v>
                </c:pt>
                <c:pt idx="89343">
                  <c:v>296.50188799996602</c:v>
                </c:pt>
                <c:pt idx="89344">
                  <c:v>296.50221300016699</c:v>
                </c:pt>
                <c:pt idx="89345">
                  <c:v>296.50247400013501</c:v>
                </c:pt>
                <c:pt idx="89346">
                  <c:v>296.50249999985999</c:v>
                </c:pt>
                <c:pt idx="89347">
                  <c:v>296.50379099984997</c:v>
                </c:pt>
                <c:pt idx="89348">
                  <c:v>296.50472499997699</c:v>
                </c:pt>
                <c:pt idx="89349">
                  <c:v>296.51076299978695</c:v>
                </c:pt>
                <c:pt idx="89350">
                  <c:v>296.51129500007301</c:v>
                </c:pt>
                <c:pt idx="89351">
                  <c:v>296.51233699996698</c:v>
                </c:pt>
                <c:pt idx="89352">
                  <c:v>296.51301600006201</c:v>
                </c:pt>
                <c:pt idx="89353">
                  <c:v>296.52823000014899</c:v>
                </c:pt>
                <c:pt idx="89354">
                  <c:v>296.532859999842</c:v>
                </c:pt>
                <c:pt idx="89355">
                  <c:v>296.53361800001198</c:v>
                </c:pt>
                <c:pt idx="89356">
                  <c:v>296.53397899983196</c:v>
                </c:pt>
                <c:pt idx="89357">
                  <c:v>296.53463900012798</c:v>
                </c:pt>
                <c:pt idx="89358">
                  <c:v>296.53469899994803</c:v>
                </c:pt>
                <c:pt idx="89359">
                  <c:v>296.53588700011801</c:v>
                </c:pt>
                <c:pt idx="89360">
                  <c:v>296.53599499988502</c:v>
                </c:pt>
                <c:pt idx="89361">
                  <c:v>296.53694099988502</c:v>
                </c:pt>
                <c:pt idx="89362">
                  <c:v>296.54320100007601</c:v>
                </c:pt>
                <c:pt idx="89363">
                  <c:v>296.54325899991801</c:v>
                </c:pt>
                <c:pt idx="89364">
                  <c:v>296.55495199995102</c:v>
                </c:pt>
                <c:pt idx="89365">
                  <c:v>296.555371000067</c:v>
                </c:pt>
                <c:pt idx="89366">
                  <c:v>296.55549400013103</c:v>
                </c:pt>
                <c:pt idx="89367">
                  <c:v>296.55645699995102</c:v>
                </c:pt>
                <c:pt idx="89368">
                  <c:v>296.55713400006698</c:v>
                </c:pt>
                <c:pt idx="89369">
                  <c:v>296.56278099991999</c:v>
                </c:pt>
                <c:pt idx="89370">
                  <c:v>296.56336700008899</c:v>
                </c:pt>
                <c:pt idx="89371">
                  <c:v>296.564675999889</c:v>
                </c:pt>
                <c:pt idx="89372">
                  <c:v>296.565540999836</c:v>
                </c:pt>
                <c:pt idx="89373">
                  <c:v>296.57522500019599</c:v>
                </c:pt>
                <c:pt idx="89374">
                  <c:v>296.58973000005</c:v>
                </c:pt>
                <c:pt idx="89375">
                  <c:v>296.59273200013502</c:v>
                </c:pt>
                <c:pt idx="89376">
                  <c:v>296.59698700015701</c:v>
                </c:pt>
                <c:pt idx="89377">
                  <c:v>296.61171499992599</c:v>
                </c:pt>
                <c:pt idx="89378">
                  <c:v>296.61851699984197</c:v>
                </c:pt>
                <c:pt idx="89379">
                  <c:v>296.61913200015903</c:v>
                </c:pt>
                <c:pt idx="89380">
                  <c:v>296.620142999927</c:v>
                </c:pt>
                <c:pt idx="89381">
                  <c:v>296.62098100015999</c:v>
                </c:pt>
                <c:pt idx="89382">
                  <c:v>296.62381700018102</c:v>
                </c:pt>
                <c:pt idx="89383">
                  <c:v>296.624908000012</c:v>
                </c:pt>
                <c:pt idx="89384">
                  <c:v>296.62554800006501</c:v>
                </c:pt>
                <c:pt idx="89385">
                  <c:v>296.62655799984299</c:v>
                </c:pt>
                <c:pt idx="89386">
                  <c:v>296.62739100012897</c:v>
                </c:pt>
                <c:pt idx="89387">
                  <c:v>296.63605899986499</c:v>
                </c:pt>
                <c:pt idx="89388">
                  <c:v>296.64820700008897</c:v>
                </c:pt>
                <c:pt idx="89389">
                  <c:v>296.648946000004</c:v>
                </c:pt>
                <c:pt idx="89390">
                  <c:v>296.65016999979298</c:v>
                </c:pt>
                <c:pt idx="89391">
                  <c:v>296.65148399999396</c:v>
                </c:pt>
                <c:pt idx="89392">
                  <c:v>296.65581400013201</c:v>
                </c:pt>
                <c:pt idx="89393">
                  <c:v>296.656239000185</c:v>
                </c:pt>
                <c:pt idx="89394">
                  <c:v>296.65701700014301</c:v>
                </c:pt>
                <c:pt idx="89395">
                  <c:v>296.657477999815</c:v>
                </c:pt>
                <c:pt idx="89396">
                  <c:v>296.66129199995299</c:v>
                </c:pt>
                <c:pt idx="89397">
                  <c:v>296.66177299986799</c:v>
                </c:pt>
                <c:pt idx="89398">
                  <c:v>296.66270699999501</c:v>
                </c:pt>
                <c:pt idx="89399">
                  <c:v>296.66348199998498</c:v>
                </c:pt>
                <c:pt idx="89400">
                  <c:v>296.67901099992298</c:v>
                </c:pt>
                <c:pt idx="89401">
                  <c:v>296.67971199978604</c:v>
                </c:pt>
                <c:pt idx="89402">
                  <c:v>296.68106600001903</c:v>
                </c:pt>
                <c:pt idx="89403">
                  <c:v>296.68240599994499</c:v>
                </c:pt>
                <c:pt idx="89404">
                  <c:v>296.68409399982897</c:v>
                </c:pt>
                <c:pt idx="89405">
                  <c:v>296.686816000146</c:v>
                </c:pt>
                <c:pt idx="89406">
                  <c:v>296.69237200005199</c:v>
                </c:pt>
                <c:pt idx="89407">
                  <c:v>296.69678099980905</c:v>
                </c:pt>
                <c:pt idx="89408">
                  <c:v>296.69737299991499</c:v>
                </c:pt>
                <c:pt idx="89409">
                  <c:v>296.69863099979904</c:v>
                </c:pt>
                <c:pt idx="89410">
                  <c:v>296.69947200000001</c:v>
                </c:pt>
                <c:pt idx="89411">
                  <c:v>296.71871600021399</c:v>
                </c:pt>
                <c:pt idx="89412">
                  <c:v>296.719353999833</c:v>
                </c:pt>
                <c:pt idx="89413">
                  <c:v>296.720432999791</c:v>
                </c:pt>
                <c:pt idx="89414">
                  <c:v>296.721237999918</c:v>
                </c:pt>
                <c:pt idx="89415">
                  <c:v>296.73082399995099</c:v>
                </c:pt>
                <c:pt idx="89416">
                  <c:v>296.73728799980302</c:v>
                </c:pt>
                <c:pt idx="89417">
                  <c:v>296.74775600005802</c:v>
                </c:pt>
                <c:pt idx="89418">
                  <c:v>296.74818700004801</c:v>
                </c:pt>
                <c:pt idx="89419">
                  <c:v>296.74820899981501</c:v>
                </c:pt>
                <c:pt idx="89420">
                  <c:v>296.74907199978401</c:v>
                </c:pt>
                <c:pt idx="89421">
                  <c:v>296.74966999982604</c:v>
                </c:pt>
                <c:pt idx="89422">
                  <c:v>296.76077600015498</c:v>
                </c:pt>
                <c:pt idx="89423">
                  <c:v>296.76275800011302</c:v>
                </c:pt>
                <c:pt idx="89424">
                  <c:v>296.77753199985</c:v>
                </c:pt>
                <c:pt idx="89425">
                  <c:v>296.77806600011496</c:v>
                </c:pt>
                <c:pt idx="89426">
                  <c:v>296.77907799987202</c:v>
                </c:pt>
                <c:pt idx="89427">
                  <c:v>296.77958199999898</c:v>
                </c:pt>
                <c:pt idx="89428">
                  <c:v>296.77993699988201</c:v>
                </c:pt>
                <c:pt idx="89429">
                  <c:v>296.78024799977703</c:v>
                </c:pt>
                <c:pt idx="89430">
                  <c:v>296.78138200006197</c:v>
                </c:pt>
                <c:pt idx="89431">
                  <c:v>296.78171800014701</c:v>
                </c:pt>
                <c:pt idx="89432">
                  <c:v>296.78228700004098</c:v>
                </c:pt>
                <c:pt idx="89433">
                  <c:v>296.78240200018899</c:v>
                </c:pt>
                <c:pt idx="89434">
                  <c:v>296.78373300021099</c:v>
                </c:pt>
                <c:pt idx="89435">
                  <c:v>296.78453199994601</c:v>
                </c:pt>
                <c:pt idx="89436">
                  <c:v>296.78509299992504</c:v>
                </c:pt>
                <c:pt idx="89437">
                  <c:v>296.78869200006301</c:v>
                </c:pt>
                <c:pt idx="89438">
                  <c:v>296.78924500012704</c:v>
                </c:pt>
                <c:pt idx="89439">
                  <c:v>296.79021699985202</c:v>
                </c:pt>
                <c:pt idx="89440">
                  <c:v>296.79095600022202</c:v>
                </c:pt>
                <c:pt idx="89441">
                  <c:v>296.79147700016898</c:v>
                </c:pt>
                <c:pt idx="89442">
                  <c:v>296.81199700007699</c:v>
                </c:pt>
                <c:pt idx="89443">
                  <c:v>296.81323200020404</c:v>
                </c:pt>
                <c:pt idx="89444">
                  <c:v>296.81355000002401</c:v>
                </c:pt>
                <c:pt idx="89445">
                  <c:v>296.81423500005604</c:v>
                </c:pt>
                <c:pt idx="89446">
                  <c:v>296.81467099999202</c:v>
                </c:pt>
                <c:pt idx="89447">
                  <c:v>296.82200400020497</c:v>
                </c:pt>
                <c:pt idx="89448">
                  <c:v>296.82249300003599</c:v>
                </c:pt>
                <c:pt idx="89449">
                  <c:v>296.82329400020495</c:v>
                </c:pt>
                <c:pt idx="89450">
                  <c:v>296.82386900003598</c:v>
                </c:pt>
                <c:pt idx="89451">
                  <c:v>296.82788699983502</c:v>
                </c:pt>
                <c:pt idx="89452">
                  <c:v>296.82833100014199</c:v>
                </c:pt>
                <c:pt idx="89453">
                  <c:v>296.82913499982499</c:v>
                </c:pt>
                <c:pt idx="89454">
                  <c:v>296.829679999973</c:v>
                </c:pt>
                <c:pt idx="89455">
                  <c:v>296.84061699981601</c:v>
                </c:pt>
                <c:pt idx="89456">
                  <c:v>296.84115100008</c:v>
                </c:pt>
                <c:pt idx="89457">
                  <c:v>296.84208600019701</c:v>
                </c:pt>
                <c:pt idx="89458">
                  <c:v>296.84288599992198</c:v>
                </c:pt>
                <c:pt idx="89459">
                  <c:v>296.85284000015599</c:v>
                </c:pt>
                <c:pt idx="89460">
                  <c:v>296.85487599999703</c:v>
                </c:pt>
                <c:pt idx="89461">
                  <c:v>296.85839200010298</c:v>
                </c:pt>
                <c:pt idx="89462">
                  <c:v>296.85911500018801</c:v>
                </c:pt>
                <c:pt idx="89463">
                  <c:v>296.860438999829</c:v>
                </c:pt>
                <c:pt idx="89464">
                  <c:v>296.86047099994499</c:v>
                </c:pt>
                <c:pt idx="89465">
                  <c:v>296.86120499991296</c:v>
                </c:pt>
                <c:pt idx="89466">
                  <c:v>296.86189399990303</c:v>
                </c:pt>
                <c:pt idx="89467">
                  <c:v>296.86212200021998</c:v>
                </c:pt>
                <c:pt idx="89468">
                  <c:v>296.86249299993494</c:v>
                </c:pt>
                <c:pt idx="89469">
                  <c:v>296.86337200018801</c:v>
                </c:pt>
                <c:pt idx="89470">
                  <c:v>296.87708700021102</c:v>
                </c:pt>
                <c:pt idx="89471">
                  <c:v>296.87767499990497</c:v>
                </c:pt>
                <c:pt idx="89472">
                  <c:v>296.87833199977797</c:v>
                </c:pt>
                <c:pt idx="89473">
                  <c:v>296.878775000095</c:v>
                </c:pt>
                <c:pt idx="89474">
                  <c:v>296.87894700009502</c:v>
                </c:pt>
                <c:pt idx="89475">
                  <c:v>296.87960000001101</c:v>
                </c:pt>
                <c:pt idx="89476">
                  <c:v>296.88015900001102</c:v>
                </c:pt>
                <c:pt idx="89477">
                  <c:v>296.88111499990498</c:v>
                </c:pt>
                <c:pt idx="89478">
                  <c:v>296.89690199984301</c:v>
                </c:pt>
                <c:pt idx="89479">
                  <c:v>296.90125500019298</c:v>
                </c:pt>
                <c:pt idx="89480">
                  <c:v>296.90266799980202</c:v>
                </c:pt>
                <c:pt idx="89481">
                  <c:v>296.90730899983402</c:v>
                </c:pt>
                <c:pt idx="89482">
                  <c:v>296.90775600010903</c:v>
                </c:pt>
                <c:pt idx="89483">
                  <c:v>296.90876999984505</c:v>
                </c:pt>
                <c:pt idx="89484">
                  <c:v>296.90943000014101</c:v>
                </c:pt>
                <c:pt idx="89485">
                  <c:v>296.90946500022602</c:v>
                </c:pt>
                <c:pt idx="89486">
                  <c:v>296.90966199996103</c:v>
                </c:pt>
                <c:pt idx="89487">
                  <c:v>296.91089100015199</c:v>
                </c:pt>
                <c:pt idx="89488">
                  <c:v>296.911834000184</c:v>
                </c:pt>
                <c:pt idx="89489">
                  <c:v>296.912380999856</c:v>
                </c:pt>
                <c:pt idx="89490">
                  <c:v>296.91267199996196</c:v>
                </c:pt>
                <c:pt idx="89491">
                  <c:v>296.91294399981399</c:v>
                </c:pt>
                <c:pt idx="89492">
                  <c:v>296.91350700022605</c:v>
                </c:pt>
                <c:pt idx="89493">
                  <c:v>296.91428300020499</c:v>
                </c:pt>
                <c:pt idx="89494">
                  <c:v>296.91447100003597</c:v>
                </c:pt>
                <c:pt idx="89495">
                  <c:v>296.91456099999397</c:v>
                </c:pt>
                <c:pt idx="89496">
                  <c:v>296.91498800002495</c:v>
                </c:pt>
                <c:pt idx="89497">
                  <c:v>296.91515000013101</c:v>
                </c:pt>
                <c:pt idx="89498">
                  <c:v>296.91540700014195</c:v>
                </c:pt>
                <c:pt idx="89499">
                  <c:v>296.91594999985597</c:v>
                </c:pt>
                <c:pt idx="89500">
                  <c:v>296.91610200006801</c:v>
                </c:pt>
                <c:pt idx="89501">
                  <c:v>296.91733400022696</c:v>
                </c:pt>
                <c:pt idx="89502">
                  <c:v>296.917524000036</c:v>
                </c:pt>
                <c:pt idx="89503">
                  <c:v>296.91864999995204</c:v>
                </c:pt>
                <c:pt idx="89504">
                  <c:v>296.918860000005</c:v>
                </c:pt>
                <c:pt idx="89505">
                  <c:v>296.92070999999396</c:v>
                </c:pt>
                <c:pt idx="89506">
                  <c:v>296.92089399986799</c:v>
                </c:pt>
                <c:pt idx="89507">
                  <c:v>296.92134600009001</c:v>
                </c:pt>
                <c:pt idx="89508">
                  <c:v>296.92162499986796</c:v>
                </c:pt>
                <c:pt idx="89509">
                  <c:v>296.92180700021703</c:v>
                </c:pt>
                <c:pt idx="89510">
                  <c:v>296.92181000018502</c:v>
                </c:pt>
                <c:pt idx="89511">
                  <c:v>296.92248499986795</c:v>
                </c:pt>
                <c:pt idx="89512">
                  <c:v>296.92302800003699</c:v>
                </c:pt>
                <c:pt idx="89513">
                  <c:v>296.92327200018502</c:v>
                </c:pt>
                <c:pt idx="89514">
                  <c:v>296.92336200014302</c:v>
                </c:pt>
                <c:pt idx="89515">
                  <c:v>296.92343399983605</c:v>
                </c:pt>
                <c:pt idx="89516">
                  <c:v>296.92350400000498</c:v>
                </c:pt>
                <c:pt idx="89517">
                  <c:v>296.92356900022696</c:v>
                </c:pt>
                <c:pt idx="89518">
                  <c:v>296.923638999942</c:v>
                </c:pt>
                <c:pt idx="89519">
                  <c:v>296.92370800012202</c:v>
                </c:pt>
                <c:pt idx="89520">
                  <c:v>296.92377399987799</c:v>
                </c:pt>
                <c:pt idx="89521">
                  <c:v>296.92384200006904</c:v>
                </c:pt>
                <c:pt idx="89522">
                  <c:v>296.923911999783</c:v>
                </c:pt>
                <c:pt idx="89523">
                  <c:v>296.92467599988902</c:v>
                </c:pt>
                <c:pt idx="89524">
                  <c:v>296.92573900001599</c:v>
                </c:pt>
                <c:pt idx="89525">
                  <c:v>296.926409000207</c:v>
                </c:pt>
                <c:pt idx="89526">
                  <c:v>296.92681599999497</c:v>
                </c:pt>
                <c:pt idx="89527">
                  <c:v>296.92719500007996</c:v>
                </c:pt>
                <c:pt idx="89528">
                  <c:v>296.92751099992103</c:v>
                </c:pt>
                <c:pt idx="89529">
                  <c:v>296.92788200008999</c:v>
                </c:pt>
                <c:pt idx="89530">
                  <c:v>296.92836799995297</c:v>
                </c:pt>
                <c:pt idx="89531">
                  <c:v>296.92871299994198</c:v>
                </c:pt>
                <c:pt idx="89532">
                  <c:v>296.929187999921</c:v>
                </c:pt>
                <c:pt idx="89533">
                  <c:v>296.929704999911</c:v>
                </c:pt>
                <c:pt idx="89534">
                  <c:v>296.93539500021797</c:v>
                </c:pt>
                <c:pt idx="89535">
                  <c:v>296.93580399998598</c:v>
                </c:pt>
                <c:pt idx="89536">
                  <c:v>296.93661100009103</c:v>
                </c:pt>
                <c:pt idx="89537">
                  <c:v>296.93713500000695</c:v>
                </c:pt>
                <c:pt idx="89538">
                  <c:v>296.948817000156</c:v>
                </c:pt>
                <c:pt idx="89539">
                  <c:v>296.94951100009297</c:v>
                </c:pt>
                <c:pt idx="89540">
                  <c:v>296.95063799999798</c:v>
                </c:pt>
                <c:pt idx="89541">
                  <c:v>296.95144700008302</c:v>
                </c:pt>
                <c:pt idx="89542">
                  <c:v>296.951458999956</c:v>
                </c:pt>
                <c:pt idx="89543">
                  <c:v>296.95160099981803</c:v>
                </c:pt>
                <c:pt idx="89544">
                  <c:v>296.95690900007304</c:v>
                </c:pt>
                <c:pt idx="89545">
                  <c:v>296.96821600009503</c:v>
                </c:pt>
                <c:pt idx="89546">
                  <c:v>296.97366399977898</c:v>
                </c:pt>
                <c:pt idx="89547">
                  <c:v>296.97402600004295</c:v>
                </c:pt>
                <c:pt idx="89548">
                  <c:v>296.97459599992698</c:v>
                </c:pt>
                <c:pt idx="89549">
                  <c:v>296.97504100022297</c:v>
                </c:pt>
                <c:pt idx="89550">
                  <c:v>296.978233000118</c:v>
                </c:pt>
                <c:pt idx="89551">
                  <c:v>296.97854699997998</c:v>
                </c:pt>
                <c:pt idx="89552">
                  <c:v>296.97907599984302</c:v>
                </c:pt>
                <c:pt idx="89553">
                  <c:v>296.97953000004401</c:v>
                </c:pt>
                <c:pt idx="89554">
                  <c:v>296.98535499983296</c:v>
                </c:pt>
                <c:pt idx="89555">
                  <c:v>296.98603299993903</c:v>
                </c:pt>
                <c:pt idx="89556">
                  <c:v>296.98685199991797</c:v>
                </c:pt>
                <c:pt idx="89557">
                  <c:v>296.987215000172</c:v>
                </c:pt>
                <c:pt idx="89558">
                  <c:v>296.98809699993905</c:v>
                </c:pt>
                <c:pt idx="89559">
                  <c:v>296.997356999781</c:v>
                </c:pt>
                <c:pt idx="89560">
                  <c:v>297.003055000004</c:v>
                </c:pt>
                <c:pt idx="89561">
                  <c:v>297.00578800020497</c:v>
                </c:pt>
                <c:pt idx="89562">
                  <c:v>297.00640600003601</c:v>
                </c:pt>
                <c:pt idx="89563">
                  <c:v>297.00804100002597</c:v>
                </c:pt>
                <c:pt idx="89564">
                  <c:v>297.00850000017397</c:v>
                </c:pt>
                <c:pt idx="89565">
                  <c:v>297.00937600000503</c:v>
                </c:pt>
                <c:pt idx="89566">
                  <c:v>297.00993599999396</c:v>
                </c:pt>
                <c:pt idx="89567">
                  <c:v>297.01594700009002</c:v>
                </c:pt>
                <c:pt idx="89568">
                  <c:v>297.01651899995295</c:v>
                </c:pt>
                <c:pt idx="89569">
                  <c:v>297.01775300009103</c:v>
                </c:pt>
                <c:pt idx="89570">
                  <c:v>297.01857800000602</c:v>
                </c:pt>
                <c:pt idx="89571">
                  <c:v>297.03870100001899</c:v>
                </c:pt>
                <c:pt idx="89572">
                  <c:v>297.03921899999796</c:v>
                </c:pt>
                <c:pt idx="89573">
                  <c:v>297.04010100021998</c:v>
                </c:pt>
                <c:pt idx="89574">
                  <c:v>297.04028000014597</c:v>
                </c:pt>
                <c:pt idx="89575">
                  <c:v>297.04074199980801</c:v>
                </c:pt>
                <c:pt idx="89576">
                  <c:v>297.04513700016804</c:v>
                </c:pt>
                <c:pt idx="89577">
                  <c:v>297.052283000084</c:v>
                </c:pt>
                <c:pt idx="89578">
                  <c:v>297.052970000095</c:v>
                </c:pt>
                <c:pt idx="89579">
                  <c:v>297.05381599978801</c:v>
                </c:pt>
                <c:pt idx="89580">
                  <c:v>297.05423599989405</c:v>
                </c:pt>
                <c:pt idx="89581">
                  <c:v>297.05519700018999</c:v>
                </c:pt>
                <c:pt idx="89582">
                  <c:v>297.05569499992595</c:v>
                </c:pt>
                <c:pt idx="89583">
                  <c:v>297.06021199990499</c:v>
                </c:pt>
                <c:pt idx="89584">
                  <c:v>297.06329700002198</c:v>
                </c:pt>
                <c:pt idx="89585">
                  <c:v>297.08401000016198</c:v>
                </c:pt>
                <c:pt idx="89586">
                  <c:v>297.08624800014104</c:v>
                </c:pt>
                <c:pt idx="89587">
                  <c:v>297.09117899983499</c:v>
                </c:pt>
                <c:pt idx="89588">
                  <c:v>297.11007800005899</c:v>
                </c:pt>
                <c:pt idx="89589">
                  <c:v>297.11305799992198</c:v>
                </c:pt>
                <c:pt idx="89590">
                  <c:v>297.11511200002803</c:v>
                </c:pt>
                <c:pt idx="89591">
                  <c:v>297.123144000124</c:v>
                </c:pt>
                <c:pt idx="89592">
                  <c:v>297.12383300011402</c:v>
                </c:pt>
                <c:pt idx="89593">
                  <c:v>297.12502299980702</c:v>
                </c:pt>
                <c:pt idx="89594">
                  <c:v>297.12507800013498</c:v>
                </c:pt>
                <c:pt idx="89595">
                  <c:v>297.12589700011404</c:v>
                </c:pt>
                <c:pt idx="89596">
                  <c:v>297.132754999893</c:v>
                </c:pt>
                <c:pt idx="89597">
                  <c:v>297.13335799988198</c:v>
                </c:pt>
                <c:pt idx="89598">
                  <c:v>297.13463200005197</c:v>
                </c:pt>
                <c:pt idx="89599">
                  <c:v>297.135797999999</c:v>
                </c:pt>
                <c:pt idx="89600">
                  <c:v>297.13883200019995</c:v>
                </c:pt>
                <c:pt idx="89601">
                  <c:v>297.14162399977795</c:v>
                </c:pt>
                <c:pt idx="89602">
                  <c:v>297.14207300003102</c:v>
                </c:pt>
                <c:pt idx="89603">
                  <c:v>297.14282499980902</c:v>
                </c:pt>
                <c:pt idx="89604">
                  <c:v>297.14342599982001</c:v>
                </c:pt>
                <c:pt idx="89605">
                  <c:v>297.14377299978798</c:v>
                </c:pt>
                <c:pt idx="89606">
                  <c:v>297.14420299978798</c:v>
                </c:pt>
                <c:pt idx="89607">
                  <c:v>297.14443800003198</c:v>
                </c:pt>
                <c:pt idx="89608">
                  <c:v>297.144839999873</c:v>
                </c:pt>
                <c:pt idx="89609">
                  <c:v>297.14513199996799</c:v>
                </c:pt>
                <c:pt idx="89610">
                  <c:v>297.15363600007498</c:v>
                </c:pt>
                <c:pt idx="89611">
                  <c:v>297.15459699991698</c:v>
                </c:pt>
                <c:pt idx="89612">
                  <c:v>297.160063999854</c:v>
                </c:pt>
                <c:pt idx="89613">
                  <c:v>297.16056600000201</c:v>
                </c:pt>
                <c:pt idx="89614">
                  <c:v>297.16153199978999</c:v>
                </c:pt>
                <c:pt idx="89615">
                  <c:v>297.16232800001302</c:v>
                </c:pt>
                <c:pt idx="89616">
                  <c:v>297.18109900022603</c:v>
                </c:pt>
                <c:pt idx="89617">
                  <c:v>297.18181599991999</c:v>
                </c:pt>
                <c:pt idx="89618">
                  <c:v>297.18309800000401</c:v>
                </c:pt>
                <c:pt idx="89619">
                  <c:v>297.18402700018402</c:v>
                </c:pt>
                <c:pt idx="89620">
                  <c:v>297.18556599982497</c:v>
                </c:pt>
                <c:pt idx="89621">
                  <c:v>297.19049200002701</c:v>
                </c:pt>
                <c:pt idx="89622">
                  <c:v>297.1910629999</c:v>
                </c:pt>
                <c:pt idx="89623">
                  <c:v>297.19226299994199</c:v>
                </c:pt>
                <c:pt idx="89624">
                  <c:v>297.19307799996301</c:v>
                </c:pt>
                <c:pt idx="89625">
                  <c:v>297.19682199993201</c:v>
                </c:pt>
                <c:pt idx="89626">
                  <c:v>297.19714700013299</c:v>
                </c:pt>
                <c:pt idx="89627">
                  <c:v>297.19789099999599</c:v>
                </c:pt>
                <c:pt idx="89628">
                  <c:v>297.198281999953</c:v>
                </c:pt>
                <c:pt idx="89629">
                  <c:v>297.19891000013297</c:v>
                </c:pt>
                <c:pt idx="89630">
                  <c:v>297.19946800014401</c:v>
                </c:pt>
                <c:pt idx="89631">
                  <c:v>297.20080500010198</c:v>
                </c:pt>
                <c:pt idx="89632">
                  <c:v>297.20155399991205</c:v>
                </c:pt>
                <c:pt idx="89633">
                  <c:v>297.204471999975</c:v>
                </c:pt>
                <c:pt idx="89634">
                  <c:v>297.21912700006197</c:v>
                </c:pt>
                <c:pt idx="89635">
                  <c:v>297.22730799994599</c:v>
                </c:pt>
                <c:pt idx="89636">
                  <c:v>297.229240999968</c:v>
                </c:pt>
                <c:pt idx="89637">
                  <c:v>297.24182600011699</c:v>
                </c:pt>
                <c:pt idx="89638">
                  <c:v>297.24739399989596</c:v>
                </c:pt>
                <c:pt idx="89639">
                  <c:v>297.24789900001196</c:v>
                </c:pt>
                <c:pt idx="89640">
                  <c:v>297.24882099981102</c:v>
                </c:pt>
                <c:pt idx="89641">
                  <c:v>297.24957100006503</c:v>
                </c:pt>
                <c:pt idx="89642">
                  <c:v>297.253411999918</c:v>
                </c:pt>
                <c:pt idx="89643">
                  <c:v>297.25389599980099</c:v>
                </c:pt>
                <c:pt idx="89644">
                  <c:v>297.25484299979104</c:v>
                </c:pt>
                <c:pt idx="89645">
                  <c:v>297.25540199979105</c:v>
                </c:pt>
                <c:pt idx="89646">
                  <c:v>297.26897799992003</c:v>
                </c:pt>
                <c:pt idx="89647">
                  <c:v>297.27597900000501</c:v>
                </c:pt>
                <c:pt idx="89648">
                  <c:v>297.28501299996401</c:v>
                </c:pt>
                <c:pt idx="89649">
                  <c:v>297.28584499980497</c:v>
                </c:pt>
                <c:pt idx="89650">
                  <c:v>297.28679199979501</c:v>
                </c:pt>
                <c:pt idx="89651">
                  <c:v>297.28742699990102</c:v>
                </c:pt>
                <c:pt idx="89652">
                  <c:v>297.288600000229</c:v>
                </c:pt>
                <c:pt idx="89653">
                  <c:v>297.28942900010196</c:v>
                </c:pt>
                <c:pt idx="89654">
                  <c:v>297.31586900015799</c:v>
                </c:pt>
                <c:pt idx="89655">
                  <c:v>297.316463999777</c:v>
                </c:pt>
                <c:pt idx="89656">
                  <c:v>297.32663699996903</c:v>
                </c:pt>
                <c:pt idx="89657">
                  <c:v>297.327259000212</c:v>
                </c:pt>
                <c:pt idx="89658">
                  <c:v>297.32837299980002</c:v>
                </c:pt>
                <c:pt idx="89659">
                  <c:v>297.32915200020199</c:v>
                </c:pt>
                <c:pt idx="89660">
                  <c:v>297.35438599982399</c:v>
                </c:pt>
                <c:pt idx="89661">
                  <c:v>297.35500700007805</c:v>
                </c:pt>
                <c:pt idx="89662">
                  <c:v>297.356222999951</c:v>
                </c:pt>
                <c:pt idx="89663">
                  <c:v>297.35706800010996</c:v>
                </c:pt>
                <c:pt idx="89664">
                  <c:v>297.36371699982499</c:v>
                </c:pt>
                <c:pt idx="89665">
                  <c:v>297.36501600018499</c:v>
                </c:pt>
                <c:pt idx="89666">
                  <c:v>297.36574700018502</c:v>
                </c:pt>
                <c:pt idx="89667">
                  <c:v>297.36705100003701</c:v>
                </c:pt>
                <c:pt idx="89668">
                  <c:v>297.36798300018501</c:v>
                </c:pt>
                <c:pt idx="89669">
                  <c:v>297.390649000135</c:v>
                </c:pt>
                <c:pt idx="89670">
                  <c:v>297.39103700012396</c:v>
                </c:pt>
                <c:pt idx="89671">
                  <c:v>297.39176800012501</c:v>
                </c:pt>
                <c:pt idx="89672">
                  <c:v>297.39224500008203</c:v>
                </c:pt>
                <c:pt idx="89673">
                  <c:v>297.39507500016703</c:v>
                </c:pt>
                <c:pt idx="89674">
                  <c:v>297.40474900017898</c:v>
                </c:pt>
                <c:pt idx="89675">
                  <c:v>297.40543400021102</c:v>
                </c:pt>
                <c:pt idx="89676">
                  <c:v>297.40551399981899</c:v>
                </c:pt>
                <c:pt idx="89677">
                  <c:v>297.40665899998896</c:v>
                </c:pt>
                <c:pt idx="89678">
                  <c:v>297.407514000042</c:v>
                </c:pt>
                <c:pt idx="89679">
                  <c:v>297.41968500002201</c:v>
                </c:pt>
                <c:pt idx="89680">
                  <c:v>297.420369000064</c:v>
                </c:pt>
                <c:pt idx="89681">
                  <c:v>297.42151600021305</c:v>
                </c:pt>
                <c:pt idx="89682">
                  <c:v>297.422413999811</c:v>
                </c:pt>
                <c:pt idx="89683">
                  <c:v>297.42781100003396</c:v>
                </c:pt>
                <c:pt idx="89684">
                  <c:v>297.42810800007601</c:v>
                </c:pt>
                <c:pt idx="89685">
                  <c:v>297.42870400013999</c:v>
                </c:pt>
                <c:pt idx="89686">
                  <c:v>297.42918700003395</c:v>
                </c:pt>
                <c:pt idx="89687">
                  <c:v>297.432831000151</c:v>
                </c:pt>
                <c:pt idx="89688">
                  <c:v>297.44183299999304</c:v>
                </c:pt>
                <c:pt idx="89689">
                  <c:v>297.442491999845</c:v>
                </c:pt>
                <c:pt idx="89690">
                  <c:v>297.44374199981303</c:v>
                </c:pt>
                <c:pt idx="89691">
                  <c:v>297.44401500010997</c:v>
                </c:pt>
                <c:pt idx="89692">
                  <c:v>297.44464299983503</c:v>
                </c:pt>
                <c:pt idx="89693">
                  <c:v>297.44477299982401</c:v>
                </c:pt>
                <c:pt idx="89694">
                  <c:v>297.44617000005701</c:v>
                </c:pt>
                <c:pt idx="89695">
                  <c:v>297.44705700022604</c:v>
                </c:pt>
                <c:pt idx="89696">
                  <c:v>297.44860600021599</c:v>
                </c:pt>
                <c:pt idx="89697">
                  <c:v>297.44932499988801</c:v>
                </c:pt>
                <c:pt idx="89698">
                  <c:v>297.45063900008898</c:v>
                </c:pt>
                <c:pt idx="89699">
                  <c:v>297.45163200004703</c:v>
                </c:pt>
                <c:pt idx="89700">
                  <c:v>297.45418499987801</c:v>
                </c:pt>
                <c:pt idx="89701">
                  <c:v>297.45789800017502</c:v>
                </c:pt>
                <c:pt idx="89702">
                  <c:v>297.458566999921</c:v>
                </c:pt>
                <c:pt idx="89703">
                  <c:v>297.45984500004801</c:v>
                </c:pt>
                <c:pt idx="89704">
                  <c:v>297.46050399989997</c:v>
                </c:pt>
                <c:pt idx="89705">
                  <c:v>297.46072999978401</c:v>
                </c:pt>
                <c:pt idx="89706">
                  <c:v>297.460948000207</c:v>
                </c:pt>
                <c:pt idx="89707">
                  <c:v>297.461819000091</c:v>
                </c:pt>
                <c:pt idx="89708">
                  <c:v>297.46252599989003</c:v>
                </c:pt>
                <c:pt idx="89709">
                  <c:v>297.48051900014599</c:v>
                </c:pt>
                <c:pt idx="89710">
                  <c:v>297.48891100007302</c:v>
                </c:pt>
                <c:pt idx="89711">
                  <c:v>297.48936399982898</c:v>
                </c:pt>
                <c:pt idx="89712">
                  <c:v>297.489447999851</c:v>
                </c:pt>
                <c:pt idx="89713">
                  <c:v>297.48984500019998</c:v>
                </c:pt>
                <c:pt idx="89714">
                  <c:v>297.49025899991398</c:v>
                </c:pt>
                <c:pt idx="89715">
                  <c:v>297.49063799999897</c:v>
                </c:pt>
                <c:pt idx="89716">
                  <c:v>297.49083300020999</c:v>
                </c:pt>
                <c:pt idx="89717">
                  <c:v>297.49114900005196</c:v>
                </c:pt>
                <c:pt idx="89718">
                  <c:v>297.49239900002004</c:v>
                </c:pt>
                <c:pt idx="89719">
                  <c:v>297.498883000116</c:v>
                </c:pt>
                <c:pt idx="89720">
                  <c:v>297.52958300014103</c:v>
                </c:pt>
                <c:pt idx="89721">
                  <c:v>297.53196799993003</c:v>
                </c:pt>
                <c:pt idx="89722">
                  <c:v>297.53946500022698</c:v>
                </c:pt>
                <c:pt idx="89723">
                  <c:v>297.54306099994199</c:v>
                </c:pt>
                <c:pt idx="89724">
                  <c:v>297.54364700011098</c:v>
                </c:pt>
                <c:pt idx="89725">
                  <c:v>297.54477599999501</c:v>
                </c:pt>
                <c:pt idx="89726">
                  <c:v>297.54545500008999</c:v>
                </c:pt>
                <c:pt idx="89727">
                  <c:v>297.55561899992199</c:v>
                </c:pt>
                <c:pt idx="89728">
                  <c:v>297.56054900008098</c:v>
                </c:pt>
                <c:pt idx="89729">
                  <c:v>297.563211000124</c:v>
                </c:pt>
                <c:pt idx="89730">
                  <c:v>297.563987000103</c:v>
                </c:pt>
                <c:pt idx="89731">
                  <c:v>297.56531900011299</c:v>
                </c:pt>
                <c:pt idx="89732">
                  <c:v>297.56627100004999</c:v>
                </c:pt>
                <c:pt idx="89733">
                  <c:v>297.57121000011404</c:v>
                </c:pt>
                <c:pt idx="89734">
                  <c:v>297.580178999851</c:v>
                </c:pt>
                <c:pt idx="89735">
                  <c:v>297.58058200013602</c:v>
                </c:pt>
                <c:pt idx="89736">
                  <c:v>297.58131300013696</c:v>
                </c:pt>
                <c:pt idx="89737">
                  <c:v>297.58185199989299</c:v>
                </c:pt>
                <c:pt idx="89738">
                  <c:v>297.59603599995899</c:v>
                </c:pt>
                <c:pt idx="89739">
                  <c:v>297.596669000085</c:v>
                </c:pt>
                <c:pt idx="89740">
                  <c:v>297.59788399996899</c:v>
                </c:pt>
                <c:pt idx="89741">
                  <c:v>297.59861499996902</c:v>
                </c:pt>
                <c:pt idx="89742">
                  <c:v>297.608533000129</c:v>
                </c:pt>
                <c:pt idx="89743">
                  <c:v>297.60987200006599</c:v>
                </c:pt>
                <c:pt idx="89744">
                  <c:v>297.61188700013003</c:v>
                </c:pt>
                <c:pt idx="89745">
                  <c:v>297.612550999929</c:v>
                </c:pt>
                <c:pt idx="89746">
                  <c:v>297.61379199999203</c:v>
                </c:pt>
                <c:pt idx="89747">
                  <c:v>297.61469100003501</c:v>
                </c:pt>
                <c:pt idx="89748">
                  <c:v>297.61557499978102</c:v>
                </c:pt>
                <c:pt idx="89749">
                  <c:v>297.616223000204</c:v>
                </c:pt>
                <c:pt idx="89750">
                  <c:v>297.61741299989802</c:v>
                </c:pt>
                <c:pt idx="89751">
                  <c:v>297.61833900010902</c:v>
                </c:pt>
                <c:pt idx="89752">
                  <c:v>297.62038299986602</c:v>
                </c:pt>
                <c:pt idx="89753">
                  <c:v>297.620949999782</c:v>
                </c:pt>
                <c:pt idx="89754">
                  <c:v>297.622038000099</c:v>
                </c:pt>
                <c:pt idx="89755">
                  <c:v>297.62274299991901</c:v>
                </c:pt>
                <c:pt idx="89756">
                  <c:v>297.62580799979298</c:v>
                </c:pt>
                <c:pt idx="89757">
                  <c:v>297.664965999956</c:v>
                </c:pt>
                <c:pt idx="89758">
                  <c:v>297.66562599979801</c:v>
                </c:pt>
                <c:pt idx="89759">
                  <c:v>297.66695799980801</c:v>
                </c:pt>
                <c:pt idx="89760">
                  <c:v>297.66794499983001</c:v>
                </c:pt>
                <c:pt idx="89761">
                  <c:v>297.67221700012601</c:v>
                </c:pt>
                <c:pt idx="89762">
                  <c:v>297.67418800019999</c:v>
                </c:pt>
                <c:pt idx="89763">
                  <c:v>297.67648400002099</c:v>
                </c:pt>
                <c:pt idx="89764">
                  <c:v>297.67710399983105</c:v>
                </c:pt>
                <c:pt idx="89765">
                  <c:v>297.67822800022202</c:v>
                </c:pt>
                <c:pt idx="89766">
                  <c:v>297.67908299981997</c:v>
                </c:pt>
                <c:pt idx="89767">
                  <c:v>297.68973799991699</c:v>
                </c:pt>
                <c:pt idx="89768">
                  <c:v>297.69412299992797</c:v>
                </c:pt>
                <c:pt idx="89769">
                  <c:v>297.69486399982202</c:v>
                </c:pt>
                <c:pt idx="89770">
                  <c:v>297.69623199990701</c:v>
                </c:pt>
                <c:pt idx="89771">
                  <c:v>297.69720400008703</c:v>
                </c:pt>
                <c:pt idx="89772">
                  <c:v>297.702719999961</c:v>
                </c:pt>
                <c:pt idx="89773">
                  <c:v>297.70328399990797</c:v>
                </c:pt>
                <c:pt idx="89774">
                  <c:v>297.70435399996103</c:v>
                </c:pt>
                <c:pt idx="89775">
                  <c:v>297.70511200012999</c:v>
                </c:pt>
                <c:pt idx="89776">
                  <c:v>297.71347899986705</c:v>
                </c:pt>
                <c:pt idx="89777">
                  <c:v>297.71402200003598</c:v>
                </c:pt>
                <c:pt idx="89778">
                  <c:v>297.71523299996198</c:v>
                </c:pt>
                <c:pt idx="89779">
                  <c:v>297.71604200004703</c:v>
                </c:pt>
                <c:pt idx="89780">
                  <c:v>297.72199999979398</c:v>
                </c:pt>
                <c:pt idx="89781">
                  <c:v>297.72349899985699</c:v>
                </c:pt>
                <c:pt idx="89782">
                  <c:v>297.73069400016499</c:v>
                </c:pt>
                <c:pt idx="89783">
                  <c:v>297.74175400007101</c:v>
                </c:pt>
                <c:pt idx="89784">
                  <c:v>297.75858799985099</c:v>
                </c:pt>
                <c:pt idx="89785">
                  <c:v>297.76309299995705</c:v>
                </c:pt>
                <c:pt idx="89786">
                  <c:v>297.769880000032</c:v>
                </c:pt>
                <c:pt idx="89787">
                  <c:v>297.770385000148</c:v>
                </c:pt>
                <c:pt idx="89788">
                  <c:v>297.77124000020098</c:v>
                </c:pt>
                <c:pt idx="89789">
                  <c:v>297.77180300015903</c:v>
                </c:pt>
                <c:pt idx="89790">
                  <c:v>297.77255799990598</c:v>
                </c:pt>
                <c:pt idx="89791">
                  <c:v>297.77941800011803</c:v>
                </c:pt>
                <c:pt idx="89792">
                  <c:v>297.78008699986395</c:v>
                </c:pt>
                <c:pt idx="89793">
                  <c:v>297.78126200017101</c:v>
                </c:pt>
                <c:pt idx="89794">
                  <c:v>297.78226700000204</c:v>
                </c:pt>
                <c:pt idx="89795">
                  <c:v>297.79912999993002</c:v>
                </c:pt>
                <c:pt idx="89796">
                  <c:v>297.79971400011999</c:v>
                </c:pt>
                <c:pt idx="89797">
                  <c:v>297.80088400002495</c:v>
                </c:pt>
                <c:pt idx="89798">
                  <c:v>297.80168300021603</c:v>
                </c:pt>
                <c:pt idx="89799">
                  <c:v>297.84259200005101</c:v>
                </c:pt>
                <c:pt idx="89800">
                  <c:v>297.84778700013698</c:v>
                </c:pt>
                <c:pt idx="89801">
                  <c:v>297.85007899999897</c:v>
                </c:pt>
                <c:pt idx="89802">
                  <c:v>297.85265000009503</c:v>
                </c:pt>
                <c:pt idx="89803">
                  <c:v>297.85337800012701</c:v>
                </c:pt>
                <c:pt idx="89804">
                  <c:v>297.854711000127</c:v>
                </c:pt>
                <c:pt idx="89805">
                  <c:v>297.85571899992595</c:v>
                </c:pt>
                <c:pt idx="89806">
                  <c:v>297.88571200015201</c:v>
                </c:pt>
                <c:pt idx="89807">
                  <c:v>297.88637799993</c:v>
                </c:pt>
                <c:pt idx="89808">
                  <c:v>297.88763699980302</c:v>
                </c:pt>
                <c:pt idx="89809">
                  <c:v>297.88863800013104</c:v>
                </c:pt>
                <c:pt idx="89810">
                  <c:v>297.90735599999601</c:v>
                </c:pt>
                <c:pt idx="89811">
                  <c:v>297.90799800002702</c:v>
                </c:pt>
                <c:pt idx="89812">
                  <c:v>297.909118999996</c:v>
                </c:pt>
                <c:pt idx="89813">
                  <c:v>297.90983100019702</c:v>
                </c:pt>
                <c:pt idx="89814">
                  <c:v>297.91209299992198</c:v>
                </c:pt>
                <c:pt idx="89815">
                  <c:v>297.91277499998597</c:v>
                </c:pt>
                <c:pt idx="89816">
                  <c:v>297.91411799988003</c:v>
                </c:pt>
                <c:pt idx="89817">
                  <c:v>297.91498299982703</c:v>
                </c:pt>
                <c:pt idx="89818">
                  <c:v>297.92138299990199</c:v>
                </c:pt>
                <c:pt idx="89819">
                  <c:v>297.922001000188</c:v>
                </c:pt>
                <c:pt idx="89820">
                  <c:v>297.92317800001899</c:v>
                </c:pt>
                <c:pt idx="89821">
                  <c:v>297.923920999892</c:v>
                </c:pt>
                <c:pt idx="89822">
                  <c:v>297.92463500007199</c:v>
                </c:pt>
                <c:pt idx="89823">
                  <c:v>297.95350299991696</c:v>
                </c:pt>
                <c:pt idx="89824">
                  <c:v>297.96100500016098</c:v>
                </c:pt>
                <c:pt idx="89825">
                  <c:v>297.97468700007801</c:v>
                </c:pt>
                <c:pt idx="89826">
                  <c:v>297.98312799994102</c:v>
                </c:pt>
                <c:pt idx="89827">
                  <c:v>297.99708600012303</c:v>
                </c:pt>
                <c:pt idx="89828">
                  <c:v>297.99781900010197</c:v>
                </c:pt>
                <c:pt idx="89829">
                  <c:v>297.99910000019702</c:v>
                </c:pt>
                <c:pt idx="89830">
                  <c:v>298.00053400003804</c:v>
                </c:pt>
                <c:pt idx="89831">
                  <c:v>298.00501699992299</c:v>
                </c:pt>
                <c:pt idx="89832">
                  <c:v>298.00568500013401</c:v>
                </c:pt>
                <c:pt idx="89833">
                  <c:v>298.00676200011299</c:v>
                </c:pt>
                <c:pt idx="89834">
                  <c:v>298.006978000103</c:v>
                </c:pt>
                <c:pt idx="89835">
                  <c:v>298.00740300015599</c:v>
                </c:pt>
                <c:pt idx="89836">
                  <c:v>298.00791500019801</c:v>
                </c:pt>
                <c:pt idx="89837">
                  <c:v>298.00865000015597</c:v>
                </c:pt>
                <c:pt idx="89838">
                  <c:v>298.009616999934</c:v>
                </c:pt>
                <c:pt idx="89839">
                  <c:v>298.02686399989301</c:v>
                </c:pt>
                <c:pt idx="89840">
                  <c:v>298.02763099996798</c:v>
                </c:pt>
                <c:pt idx="89841">
                  <c:v>298.02896699993596</c:v>
                </c:pt>
                <c:pt idx="89842">
                  <c:v>298.03050300006299</c:v>
                </c:pt>
                <c:pt idx="89843">
                  <c:v>298.03390799997902</c:v>
                </c:pt>
                <c:pt idx="89844">
                  <c:v>298.03451599991604</c:v>
                </c:pt>
                <c:pt idx="89845">
                  <c:v>298.034562999873</c:v>
                </c:pt>
                <c:pt idx="89846">
                  <c:v>298.03519400002097</c:v>
                </c:pt>
                <c:pt idx="89847">
                  <c:v>298.03579999997902</c:v>
                </c:pt>
                <c:pt idx="89848">
                  <c:v>298.03658199989496</c:v>
                </c:pt>
                <c:pt idx="89849">
                  <c:v>298.03670399996901</c:v>
                </c:pt>
                <c:pt idx="89850">
                  <c:v>298.03748399990496</c:v>
                </c:pt>
                <c:pt idx="89851">
                  <c:v>298.064407999845</c:v>
                </c:pt>
                <c:pt idx="89852">
                  <c:v>298.065251000025</c:v>
                </c:pt>
                <c:pt idx="89853">
                  <c:v>298.06666300009903</c:v>
                </c:pt>
                <c:pt idx="89854">
                  <c:v>298.067697000078</c:v>
                </c:pt>
                <c:pt idx="89855">
                  <c:v>298.06933300005699</c:v>
                </c:pt>
                <c:pt idx="89856">
                  <c:v>298.069897000004</c:v>
                </c:pt>
                <c:pt idx="89857">
                  <c:v>298.07070100014198</c:v>
                </c:pt>
                <c:pt idx="89858">
                  <c:v>298.07162699989902</c:v>
                </c:pt>
                <c:pt idx="89859">
                  <c:v>298.07604899997301</c:v>
                </c:pt>
                <c:pt idx="89860">
                  <c:v>298.08059600009</c:v>
                </c:pt>
                <c:pt idx="89861">
                  <c:v>298.08768400016498</c:v>
                </c:pt>
                <c:pt idx="89862">
                  <c:v>298.091906000081</c:v>
                </c:pt>
                <c:pt idx="89863">
                  <c:v>298.10504199986099</c:v>
                </c:pt>
                <c:pt idx="89864">
                  <c:v>298.11300099981901</c:v>
                </c:pt>
                <c:pt idx="89865">
                  <c:v>298.11363199996697</c:v>
                </c:pt>
                <c:pt idx="89866">
                  <c:v>298.11470000004101</c:v>
                </c:pt>
                <c:pt idx="89867">
                  <c:v>298.11557799985098</c:v>
                </c:pt>
                <c:pt idx="89868">
                  <c:v>298.11880499982999</c:v>
                </c:pt>
                <c:pt idx="89869">
                  <c:v>298.11945800020101</c:v>
                </c:pt>
                <c:pt idx="89870">
                  <c:v>298.120566999841</c:v>
                </c:pt>
                <c:pt idx="89871">
                  <c:v>298.121315000116</c:v>
                </c:pt>
                <c:pt idx="89872">
                  <c:v>298.12898099999001</c:v>
                </c:pt>
                <c:pt idx="89873">
                  <c:v>298.12958100001197</c:v>
                </c:pt>
                <c:pt idx="89874">
                  <c:v>298.13081800011702</c:v>
                </c:pt>
                <c:pt idx="89875">
                  <c:v>298.13106600022297</c:v>
                </c:pt>
                <c:pt idx="89876">
                  <c:v>298.131662999821</c:v>
                </c:pt>
                <c:pt idx="89877">
                  <c:v>298.14767000016201</c:v>
                </c:pt>
                <c:pt idx="89878">
                  <c:v>298.15533500004602</c:v>
                </c:pt>
                <c:pt idx="89879">
                  <c:v>298.15569299989801</c:v>
                </c:pt>
                <c:pt idx="89880">
                  <c:v>298.15644600011996</c:v>
                </c:pt>
                <c:pt idx="89881">
                  <c:v>298.156915000163</c:v>
                </c:pt>
                <c:pt idx="89882">
                  <c:v>298.176004000197</c:v>
                </c:pt>
                <c:pt idx="89883">
                  <c:v>298.17907999995401</c:v>
                </c:pt>
                <c:pt idx="89884">
                  <c:v>298.18806499997601</c:v>
                </c:pt>
                <c:pt idx="89885">
                  <c:v>298.18865800007097</c:v>
                </c:pt>
                <c:pt idx="89886">
                  <c:v>298.18974499994499</c:v>
                </c:pt>
                <c:pt idx="89887">
                  <c:v>298.190608999902</c:v>
                </c:pt>
                <c:pt idx="89888">
                  <c:v>298.199545999978</c:v>
                </c:pt>
                <c:pt idx="89889">
                  <c:v>298.20892699990497</c:v>
                </c:pt>
                <c:pt idx="89890">
                  <c:v>298.21254299986305</c:v>
                </c:pt>
                <c:pt idx="89891">
                  <c:v>298.25410300009003</c:v>
                </c:pt>
                <c:pt idx="89892">
                  <c:v>298.25938300018601</c:v>
                </c:pt>
                <c:pt idx="89893">
                  <c:v>298.26013399997402</c:v>
                </c:pt>
                <c:pt idx="89894">
                  <c:v>298.261408000144</c:v>
                </c:pt>
                <c:pt idx="89895">
                  <c:v>298.26229899981598</c:v>
                </c:pt>
                <c:pt idx="89896">
                  <c:v>298.26404200002804</c:v>
                </c:pt>
                <c:pt idx="89897">
                  <c:v>298.26469199997501</c:v>
                </c:pt>
                <c:pt idx="89898">
                  <c:v>298.265960000208</c:v>
                </c:pt>
                <c:pt idx="89899">
                  <c:v>298.26689299989005</c:v>
                </c:pt>
                <c:pt idx="89900">
                  <c:v>298.27211100018695</c:v>
                </c:pt>
                <c:pt idx="89901">
                  <c:v>298.27239799988001</c:v>
                </c:pt>
                <c:pt idx="89902">
                  <c:v>298.272985000039</c:v>
                </c:pt>
                <c:pt idx="89903">
                  <c:v>298.27343999977501</c:v>
                </c:pt>
                <c:pt idx="89904">
                  <c:v>298.27498900021897</c:v>
                </c:pt>
                <c:pt idx="89905">
                  <c:v>298.27537399978604</c:v>
                </c:pt>
                <c:pt idx="89906">
                  <c:v>298.27610800020898</c:v>
                </c:pt>
                <c:pt idx="89907">
                  <c:v>298.276626000188</c:v>
                </c:pt>
                <c:pt idx="89908">
                  <c:v>298.28366899982899</c:v>
                </c:pt>
                <c:pt idx="89909">
                  <c:v>298.28434199998804</c:v>
                </c:pt>
                <c:pt idx="89910">
                  <c:v>298.28565500019903</c:v>
                </c:pt>
                <c:pt idx="89911">
                  <c:v>298.28649899991399</c:v>
                </c:pt>
                <c:pt idx="89912">
                  <c:v>298.31930699992802</c:v>
                </c:pt>
                <c:pt idx="89913">
                  <c:v>298.31992800018196</c:v>
                </c:pt>
                <c:pt idx="89914">
                  <c:v>298.321173000204</c:v>
                </c:pt>
                <c:pt idx="89915">
                  <c:v>298.321905000193</c:v>
                </c:pt>
                <c:pt idx="89916">
                  <c:v>298.33871600021598</c:v>
                </c:pt>
                <c:pt idx="89917">
                  <c:v>298.34869500018601</c:v>
                </c:pt>
                <c:pt idx="89918">
                  <c:v>298.34933499978399</c:v>
                </c:pt>
                <c:pt idx="89919">
                  <c:v>298.34997399984701</c:v>
                </c:pt>
                <c:pt idx="89920">
                  <c:v>298.35134399991102</c:v>
                </c:pt>
                <c:pt idx="89921">
                  <c:v>298.35225299984802</c:v>
                </c:pt>
                <c:pt idx="89922">
                  <c:v>298.37556499978695</c:v>
                </c:pt>
                <c:pt idx="89923">
                  <c:v>298.37558600002001</c:v>
                </c:pt>
                <c:pt idx="89924">
                  <c:v>298.37602199995604</c:v>
                </c:pt>
                <c:pt idx="89925">
                  <c:v>298.37671999985099</c:v>
                </c:pt>
                <c:pt idx="89926">
                  <c:v>298.37741800019995</c:v>
                </c:pt>
                <c:pt idx="89927">
                  <c:v>298.382946999936</c:v>
                </c:pt>
                <c:pt idx="89928">
                  <c:v>298.38526499997801</c:v>
                </c:pt>
                <c:pt idx="89929">
                  <c:v>298.38600899984095</c:v>
                </c:pt>
                <c:pt idx="89930">
                  <c:v>298.38719000008399</c:v>
                </c:pt>
                <c:pt idx="89931">
                  <c:v>298.38732300004204</c:v>
                </c:pt>
                <c:pt idx="89932">
                  <c:v>298.388287999841</c:v>
                </c:pt>
                <c:pt idx="89933">
                  <c:v>298.39293699978901</c:v>
                </c:pt>
                <c:pt idx="89934">
                  <c:v>298.39349499980005</c:v>
                </c:pt>
                <c:pt idx="89935">
                  <c:v>298.39457800016999</c:v>
                </c:pt>
                <c:pt idx="89936">
                  <c:v>298.39532899995902</c:v>
                </c:pt>
                <c:pt idx="89937">
                  <c:v>298.40781800021398</c:v>
                </c:pt>
                <c:pt idx="89938">
                  <c:v>298.41343199996101</c:v>
                </c:pt>
                <c:pt idx="89939">
                  <c:v>298.41394999993997</c:v>
                </c:pt>
                <c:pt idx="89940">
                  <c:v>298.41486499981301</c:v>
                </c:pt>
                <c:pt idx="89941">
                  <c:v>298.41551600020404</c:v>
                </c:pt>
                <c:pt idx="89942">
                  <c:v>298.43657299988899</c:v>
                </c:pt>
                <c:pt idx="89943">
                  <c:v>298.438235000048</c:v>
                </c:pt>
                <c:pt idx="89944">
                  <c:v>298.43857900004798</c:v>
                </c:pt>
                <c:pt idx="89945">
                  <c:v>298.43919799986901</c:v>
                </c:pt>
                <c:pt idx="89946">
                  <c:v>298.43954199986899</c:v>
                </c:pt>
                <c:pt idx="89947">
                  <c:v>298.45501799991297</c:v>
                </c:pt>
                <c:pt idx="89948">
                  <c:v>298.46616699978699</c:v>
                </c:pt>
                <c:pt idx="89949">
                  <c:v>298.46686400014698</c:v>
                </c:pt>
                <c:pt idx="89950">
                  <c:v>298.46804399994602</c:v>
                </c:pt>
                <c:pt idx="89951">
                  <c:v>298.46819400017898</c:v>
                </c:pt>
                <c:pt idx="89952">
                  <c:v>298.46916799988298</c:v>
                </c:pt>
                <c:pt idx="89953">
                  <c:v>298.481665000053</c:v>
                </c:pt>
                <c:pt idx="89954">
                  <c:v>298.48229199978903</c:v>
                </c:pt>
                <c:pt idx="89955">
                  <c:v>298.48298200022299</c:v>
                </c:pt>
                <c:pt idx="89956">
                  <c:v>298.484198000096</c:v>
                </c:pt>
                <c:pt idx="89957">
                  <c:v>298.48505000018105</c:v>
                </c:pt>
                <c:pt idx="89958">
                  <c:v>298.50083400015097</c:v>
                </c:pt>
                <c:pt idx="89959">
                  <c:v>298.50147500019301</c:v>
                </c:pt>
                <c:pt idx="89960">
                  <c:v>298.50273400006699</c:v>
                </c:pt>
                <c:pt idx="89961">
                  <c:v>298.503642000014</c:v>
                </c:pt>
                <c:pt idx="89962">
                  <c:v>298.50634700005605</c:v>
                </c:pt>
                <c:pt idx="89963">
                  <c:v>298.51766899992003</c:v>
                </c:pt>
                <c:pt idx="89964">
                  <c:v>298.53146499999599</c:v>
                </c:pt>
                <c:pt idx="89965">
                  <c:v>298.53169599982704</c:v>
                </c:pt>
                <c:pt idx="89966">
                  <c:v>298.53212199986899</c:v>
                </c:pt>
                <c:pt idx="89967">
                  <c:v>298.53331999993298</c:v>
                </c:pt>
                <c:pt idx="89968">
                  <c:v>298.534151999774</c:v>
                </c:pt>
                <c:pt idx="89969">
                  <c:v>298.54605799982801</c:v>
                </c:pt>
                <c:pt idx="89970">
                  <c:v>298.54637800008203</c:v>
                </c:pt>
                <c:pt idx="89971">
                  <c:v>298.54712699989199</c:v>
                </c:pt>
                <c:pt idx="89972">
                  <c:v>298.547520999818</c:v>
                </c:pt>
                <c:pt idx="89973">
                  <c:v>298.55722499996699</c:v>
                </c:pt>
                <c:pt idx="89974">
                  <c:v>298.55786100006299</c:v>
                </c:pt>
                <c:pt idx="89975">
                  <c:v>298.55918200018999</c:v>
                </c:pt>
                <c:pt idx="89976">
                  <c:v>298.56009600007303</c:v>
                </c:pt>
                <c:pt idx="89977">
                  <c:v>298.56549199985199</c:v>
                </c:pt>
                <c:pt idx="89978">
                  <c:v>298.57217900007498</c:v>
                </c:pt>
                <c:pt idx="89979">
                  <c:v>298.57618300002201</c:v>
                </c:pt>
                <c:pt idx="89980">
                  <c:v>298.57680199984298</c:v>
                </c:pt>
                <c:pt idx="89981">
                  <c:v>298.578097999779</c:v>
                </c:pt>
                <c:pt idx="89982">
                  <c:v>298.57896600015005</c:v>
                </c:pt>
                <c:pt idx="89983">
                  <c:v>298.59490799981302</c:v>
                </c:pt>
                <c:pt idx="89984">
                  <c:v>298.59533499984502</c:v>
                </c:pt>
                <c:pt idx="89985">
                  <c:v>298.59599700012001</c:v>
                </c:pt>
                <c:pt idx="89986">
                  <c:v>298.59615699979196</c:v>
                </c:pt>
                <c:pt idx="89987">
                  <c:v>298.59657399993</c:v>
                </c:pt>
                <c:pt idx="89988">
                  <c:v>298.59668000017297</c:v>
                </c:pt>
                <c:pt idx="89989">
                  <c:v>298.59762700016199</c:v>
                </c:pt>
                <c:pt idx="89990">
                  <c:v>298.59833699993004</c:v>
                </c:pt>
                <c:pt idx="89991">
                  <c:v>298.59978900003603</c:v>
                </c:pt>
                <c:pt idx="89992">
                  <c:v>298.60645300004705</c:v>
                </c:pt>
                <c:pt idx="89993">
                  <c:v>298.60705600003701</c:v>
                </c:pt>
                <c:pt idx="89994">
                  <c:v>298.60820600015302</c:v>
                </c:pt>
                <c:pt idx="89995">
                  <c:v>298.608961999889</c:v>
                </c:pt>
                <c:pt idx="89996">
                  <c:v>298.61013400022699</c:v>
                </c:pt>
                <c:pt idx="89997">
                  <c:v>298.61163699979403</c:v>
                </c:pt>
                <c:pt idx="89998">
                  <c:v>298.61207600015399</c:v>
                </c:pt>
                <c:pt idx="89999">
                  <c:v>298.612805000175</c:v>
                </c:pt>
                <c:pt idx="90000">
                  <c:v>298.61377799988901</c:v>
                </c:pt>
                <c:pt idx="90001">
                  <c:v>298.62259199990098</c:v>
                </c:pt>
                <c:pt idx="90002">
                  <c:v>298.62735300002799</c:v>
                </c:pt>
                <c:pt idx="90003">
                  <c:v>298.62805599987001</c:v>
                </c:pt>
                <c:pt idx="90004">
                  <c:v>298.62948199979598</c:v>
                </c:pt>
                <c:pt idx="90005">
                  <c:v>298.62962200013499</c:v>
                </c:pt>
                <c:pt idx="90006">
                  <c:v>298.62965099982796</c:v>
                </c:pt>
                <c:pt idx="90007">
                  <c:v>298.62997700001802</c:v>
                </c:pt>
                <c:pt idx="90008">
                  <c:v>298.63036899996501</c:v>
                </c:pt>
                <c:pt idx="90009">
                  <c:v>298.63067799988102</c:v>
                </c:pt>
                <c:pt idx="90010">
                  <c:v>298.63115799980699</c:v>
                </c:pt>
                <c:pt idx="90011">
                  <c:v>298.64554999994601</c:v>
                </c:pt>
                <c:pt idx="90012">
                  <c:v>298.66237699980002</c:v>
                </c:pt>
                <c:pt idx="90013">
                  <c:v>298.66473399988502</c:v>
                </c:pt>
                <c:pt idx="90014">
                  <c:v>298.66535900009603</c:v>
                </c:pt>
                <c:pt idx="90015">
                  <c:v>298.66664700011802</c:v>
                </c:pt>
                <c:pt idx="90016">
                  <c:v>298.66746000015996</c:v>
                </c:pt>
                <c:pt idx="90017">
                  <c:v>298.67153699979002</c:v>
                </c:pt>
                <c:pt idx="90018">
                  <c:v>298.67204199990704</c:v>
                </c:pt>
                <c:pt idx="90019">
                  <c:v>298.67289599997002</c:v>
                </c:pt>
                <c:pt idx="90020">
                  <c:v>298.67338299982202</c:v>
                </c:pt>
                <c:pt idx="90021">
                  <c:v>298.67356400018195</c:v>
                </c:pt>
                <c:pt idx="90022">
                  <c:v>298.67374200011898</c:v>
                </c:pt>
                <c:pt idx="90023">
                  <c:v>298.679173999971</c:v>
                </c:pt>
                <c:pt idx="90024">
                  <c:v>298.719176999838</c:v>
                </c:pt>
                <c:pt idx="90025">
                  <c:v>298.719842000082</c:v>
                </c:pt>
                <c:pt idx="90026">
                  <c:v>298.72108500012399</c:v>
                </c:pt>
                <c:pt idx="90027">
                  <c:v>298.721090000071</c:v>
                </c:pt>
                <c:pt idx="90028">
                  <c:v>298.72179799985997</c:v>
                </c:pt>
                <c:pt idx="90029">
                  <c:v>298.72671400016702</c:v>
                </c:pt>
                <c:pt idx="90030">
                  <c:v>298.72743399982897</c:v>
                </c:pt>
                <c:pt idx="90031">
                  <c:v>298.72846099988197</c:v>
                </c:pt>
                <c:pt idx="90032">
                  <c:v>298.72895500011498</c:v>
                </c:pt>
                <c:pt idx="90033">
                  <c:v>298.72917700004103</c:v>
                </c:pt>
                <c:pt idx="90034">
                  <c:v>298.72975899979701</c:v>
                </c:pt>
                <c:pt idx="90035">
                  <c:v>298.73003100010402</c:v>
                </c:pt>
                <c:pt idx="90036">
                  <c:v>298.73084100017797</c:v>
                </c:pt>
                <c:pt idx="90037">
                  <c:v>298.73161700015697</c:v>
                </c:pt>
                <c:pt idx="90038">
                  <c:v>298.73826899984095</c:v>
                </c:pt>
                <c:pt idx="90039">
                  <c:v>298.74703699988402</c:v>
                </c:pt>
                <c:pt idx="90040">
                  <c:v>298.74739800015902</c:v>
                </c:pt>
                <c:pt idx="90041">
                  <c:v>298.74800500010599</c:v>
                </c:pt>
                <c:pt idx="90042">
                  <c:v>298.74849199995799</c:v>
                </c:pt>
                <c:pt idx="90043">
                  <c:v>298.75803200002298</c:v>
                </c:pt>
                <c:pt idx="90044">
                  <c:v>298.758514999917</c:v>
                </c:pt>
                <c:pt idx="90045">
                  <c:v>298.75941199998101</c:v>
                </c:pt>
                <c:pt idx="90046">
                  <c:v>298.76004800007598</c:v>
                </c:pt>
                <c:pt idx="90047">
                  <c:v>298.762945999897</c:v>
                </c:pt>
                <c:pt idx="90048">
                  <c:v>298.76358199999203</c:v>
                </c:pt>
                <c:pt idx="90049">
                  <c:v>298.76491799996001</c:v>
                </c:pt>
                <c:pt idx="90050">
                  <c:v>298.76577300001298</c:v>
                </c:pt>
                <c:pt idx="90051">
                  <c:v>298.770473999866</c:v>
                </c:pt>
                <c:pt idx="90052">
                  <c:v>298.77107399988699</c:v>
                </c:pt>
                <c:pt idx="90053">
                  <c:v>298.772389000077</c:v>
                </c:pt>
                <c:pt idx="90054">
                  <c:v>298.77324200015198</c:v>
                </c:pt>
                <c:pt idx="90055">
                  <c:v>298.77896100015198</c:v>
                </c:pt>
                <c:pt idx="90056">
                  <c:v>298.77974900000402</c:v>
                </c:pt>
                <c:pt idx="90057">
                  <c:v>298.79976099982701</c:v>
                </c:pt>
                <c:pt idx="90058">
                  <c:v>298.80022099996398</c:v>
                </c:pt>
                <c:pt idx="90059">
                  <c:v>298.80106100017599</c:v>
                </c:pt>
                <c:pt idx="90060">
                  <c:v>298.80167400006002</c:v>
                </c:pt>
                <c:pt idx="90061">
                  <c:v>298.808897000071</c:v>
                </c:pt>
                <c:pt idx="90062">
                  <c:v>298.80960499985997</c:v>
                </c:pt>
                <c:pt idx="90063">
                  <c:v>298.810719999892</c:v>
                </c:pt>
                <c:pt idx="90064">
                  <c:v>298.81143300008199</c:v>
                </c:pt>
                <c:pt idx="90065">
                  <c:v>298.81399599980699</c:v>
                </c:pt>
                <c:pt idx="90066">
                  <c:v>298.817944999882</c:v>
                </c:pt>
                <c:pt idx="90067">
                  <c:v>298.82074799979802</c:v>
                </c:pt>
                <c:pt idx="90068">
                  <c:v>298.82131300018898</c:v>
                </c:pt>
                <c:pt idx="90069">
                  <c:v>298.82274900000903</c:v>
                </c:pt>
                <c:pt idx="90070">
                  <c:v>298.82346700014699</c:v>
                </c:pt>
                <c:pt idx="90071">
                  <c:v>298.82481200002002</c:v>
                </c:pt>
                <c:pt idx="90072">
                  <c:v>298.82577999978798</c:v>
                </c:pt>
                <c:pt idx="90073">
                  <c:v>298.82660900011598</c:v>
                </c:pt>
                <c:pt idx="90074">
                  <c:v>298.82697099992504</c:v>
                </c:pt>
                <c:pt idx="90075">
                  <c:v>298.82762099987298</c:v>
                </c:pt>
                <c:pt idx="90076">
                  <c:v>298.828111000148</c:v>
                </c:pt>
                <c:pt idx="90077">
                  <c:v>298.83848600002199</c:v>
                </c:pt>
                <c:pt idx="90078">
                  <c:v>298.84488600009695</c:v>
                </c:pt>
                <c:pt idx="90079">
                  <c:v>298.84538099986401</c:v>
                </c:pt>
                <c:pt idx="90080">
                  <c:v>298.84626400007602</c:v>
                </c:pt>
                <c:pt idx="90081">
                  <c:v>298.84696099998098</c:v>
                </c:pt>
                <c:pt idx="90082">
                  <c:v>298.85699599981302</c:v>
                </c:pt>
                <c:pt idx="90083">
                  <c:v>298.86083500014104</c:v>
                </c:pt>
                <c:pt idx="90084">
                  <c:v>298.86142299983402</c:v>
                </c:pt>
                <c:pt idx="90085">
                  <c:v>298.86188799991902</c:v>
                </c:pt>
                <c:pt idx="90086">
                  <c:v>298.86248000002496</c:v>
                </c:pt>
                <c:pt idx="90087">
                  <c:v>298.86266299990797</c:v>
                </c:pt>
                <c:pt idx="90088">
                  <c:v>298.86358800013102</c:v>
                </c:pt>
                <c:pt idx="90089">
                  <c:v>298.86370599979199</c:v>
                </c:pt>
                <c:pt idx="90090">
                  <c:v>298.86464299988802</c:v>
                </c:pt>
                <c:pt idx="90091">
                  <c:v>298.86532599994098</c:v>
                </c:pt>
                <c:pt idx="90092">
                  <c:v>298.86597999984502</c:v>
                </c:pt>
                <c:pt idx="90093">
                  <c:v>298.86720000013099</c:v>
                </c:pt>
                <c:pt idx="90094">
                  <c:v>298.86814200017398</c:v>
                </c:pt>
                <c:pt idx="90095">
                  <c:v>298.86856499979297</c:v>
                </c:pt>
                <c:pt idx="90096">
                  <c:v>298.86915199995201</c:v>
                </c:pt>
                <c:pt idx="90097">
                  <c:v>298.86985599978203</c:v>
                </c:pt>
                <c:pt idx="90098">
                  <c:v>298.87038500010004</c:v>
                </c:pt>
                <c:pt idx="90099">
                  <c:v>298.87321800015303</c:v>
                </c:pt>
                <c:pt idx="90100">
                  <c:v>298.87347400017399</c:v>
                </c:pt>
                <c:pt idx="90101">
                  <c:v>298.88394699992199</c:v>
                </c:pt>
                <c:pt idx="90102">
                  <c:v>298.88455999980499</c:v>
                </c:pt>
                <c:pt idx="90103">
                  <c:v>298.88570999992197</c:v>
                </c:pt>
                <c:pt idx="90104">
                  <c:v>298.88640099989004</c:v>
                </c:pt>
                <c:pt idx="90105">
                  <c:v>298.890141999891</c:v>
                </c:pt>
                <c:pt idx="90106">
                  <c:v>298.90052000018801</c:v>
                </c:pt>
                <c:pt idx="90107">
                  <c:v>298.901010000008</c:v>
                </c:pt>
                <c:pt idx="90108">
                  <c:v>298.90186400007201</c:v>
                </c:pt>
                <c:pt idx="90109">
                  <c:v>298.90220300012498</c:v>
                </c:pt>
                <c:pt idx="90110">
                  <c:v>298.90256699991295</c:v>
                </c:pt>
                <c:pt idx="90111">
                  <c:v>298.90278499988199</c:v>
                </c:pt>
                <c:pt idx="90112">
                  <c:v>298.90410300003998</c:v>
                </c:pt>
                <c:pt idx="90113">
                  <c:v>298.90492300000898</c:v>
                </c:pt>
                <c:pt idx="90114">
                  <c:v>298.91014499980804</c:v>
                </c:pt>
                <c:pt idx="90115">
                  <c:v>298.92304199984198</c:v>
                </c:pt>
                <c:pt idx="90116">
                  <c:v>298.92356600021202</c:v>
                </c:pt>
                <c:pt idx="90117">
                  <c:v>298.92398199990498</c:v>
                </c:pt>
                <c:pt idx="90118">
                  <c:v>298.92462399993701</c:v>
                </c:pt>
                <c:pt idx="90119">
                  <c:v>298.92506099986304</c:v>
                </c:pt>
                <c:pt idx="90120">
                  <c:v>298.92755099990603</c:v>
                </c:pt>
                <c:pt idx="90121">
                  <c:v>298.92797999991603</c:v>
                </c:pt>
                <c:pt idx="90122">
                  <c:v>298.92880299985302</c:v>
                </c:pt>
                <c:pt idx="90123">
                  <c:v>298.92932399980003</c:v>
                </c:pt>
                <c:pt idx="90124">
                  <c:v>298.95029199997197</c:v>
                </c:pt>
                <c:pt idx="90125">
                  <c:v>298.951892999866</c:v>
                </c:pt>
                <c:pt idx="90126">
                  <c:v>298.96082300001501</c:v>
                </c:pt>
                <c:pt idx="90127">
                  <c:v>298.96140099981397</c:v>
                </c:pt>
                <c:pt idx="90128">
                  <c:v>298.962356000174</c:v>
                </c:pt>
                <c:pt idx="90129">
                  <c:v>298.96299199981496</c:v>
                </c:pt>
                <c:pt idx="90130">
                  <c:v>298.96561499981499</c:v>
                </c:pt>
                <c:pt idx="90131">
                  <c:v>298.97261299993198</c:v>
                </c:pt>
                <c:pt idx="90132">
                  <c:v>298.979270000018</c:v>
                </c:pt>
                <c:pt idx="90133">
                  <c:v>298.98219100005002</c:v>
                </c:pt>
                <c:pt idx="90134">
                  <c:v>298.982494000028</c:v>
                </c:pt>
                <c:pt idx="90135">
                  <c:v>298.98308100018698</c:v>
                </c:pt>
                <c:pt idx="90136">
                  <c:v>298.98422099995497</c:v>
                </c:pt>
                <c:pt idx="90137">
                  <c:v>298.98500099989099</c:v>
                </c:pt>
                <c:pt idx="90138">
                  <c:v>299.00084800010501</c:v>
                </c:pt>
                <c:pt idx="90139">
                  <c:v>299.03169799990701</c:v>
                </c:pt>
                <c:pt idx="90140">
                  <c:v>299.03289999992899</c:v>
                </c:pt>
                <c:pt idx="90141">
                  <c:v>299.037580000003</c:v>
                </c:pt>
                <c:pt idx="90142">
                  <c:v>299.03816300020401</c:v>
                </c:pt>
                <c:pt idx="90143">
                  <c:v>299.03935199990798</c:v>
                </c:pt>
                <c:pt idx="90144">
                  <c:v>299.03967000018298</c:v>
                </c:pt>
                <c:pt idx="90145">
                  <c:v>299.04010100017297</c:v>
                </c:pt>
                <c:pt idx="90146">
                  <c:v>299.04019800005699</c:v>
                </c:pt>
                <c:pt idx="90147">
                  <c:v>299.04125599978204</c:v>
                </c:pt>
                <c:pt idx="90148">
                  <c:v>299.041991000194</c:v>
                </c:pt>
                <c:pt idx="90149">
                  <c:v>299.04734000001503</c:v>
                </c:pt>
                <c:pt idx="90150">
                  <c:v>299.107257999821</c:v>
                </c:pt>
                <c:pt idx="90151">
                  <c:v>299.10861999996899</c:v>
                </c:pt>
                <c:pt idx="90152">
                  <c:v>299.14203399994199</c:v>
                </c:pt>
                <c:pt idx="90153">
                  <c:v>299.14272399992103</c:v>
                </c:pt>
                <c:pt idx="90154">
                  <c:v>299.14391700003699</c:v>
                </c:pt>
                <c:pt idx="90155">
                  <c:v>299.144757999783</c:v>
                </c:pt>
                <c:pt idx="90156">
                  <c:v>299.14937100011201</c:v>
                </c:pt>
                <c:pt idx="90157">
                  <c:v>299.15011999992197</c:v>
                </c:pt>
                <c:pt idx="90158">
                  <c:v>299.151442000038</c:v>
                </c:pt>
                <c:pt idx="90159">
                  <c:v>299.15233900010196</c:v>
                </c:pt>
                <c:pt idx="90160">
                  <c:v>299.15739699981702</c:v>
                </c:pt>
                <c:pt idx="90161">
                  <c:v>299.15796900013402</c:v>
                </c:pt>
                <c:pt idx="90162">
                  <c:v>299.159043000145</c:v>
                </c:pt>
                <c:pt idx="90163">
                  <c:v>299.159751999923</c:v>
                </c:pt>
                <c:pt idx="90164">
                  <c:v>299.18801699977797</c:v>
                </c:pt>
                <c:pt idx="90165">
                  <c:v>299.18868000004295</c:v>
                </c:pt>
                <c:pt idx="90166">
                  <c:v>299.189847999969</c:v>
                </c:pt>
                <c:pt idx="90167">
                  <c:v>299.19076799978899</c:v>
                </c:pt>
                <c:pt idx="90168">
                  <c:v>299.19673199992701</c:v>
                </c:pt>
                <c:pt idx="90169">
                  <c:v>299.19718300015995</c:v>
                </c:pt>
                <c:pt idx="90170">
                  <c:v>299.19800900006504</c:v>
                </c:pt>
                <c:pt idx="90171">
                  <c:v>299.19845999984301</c:v>
                </c:pt>
                <c:pt idx="90172">
                  <c:v>299.20254399985402</c:v>
                </c:pt>
                <c:pt idx="90173">
                  <c:v>299.20417299990703</c:v>
                </c:pt>
                <c:pt idx="90174">
                  <c:v>299.21457599994</c:v>
                </c:pt>
                <c:pt idx="90175">
                  <c:v>299.233856000228</c:v>
                </c:pt>
                <c:pt idx="90176">
                  <c:v>299.23424300022799</c:v>
                </c:pt>
                <c:pt idx="90177">
                  <c:v>299.23503700001595</c:v>
                </c:pt>
                <c:pt idx="90178">
                  <c:v>299.23557900019597</c:v>
                </c:pt>
                <c:pt idx="90179">
                  <c:v>299.25154900001797</c:v>
                </c:pt>
                <c:pt idx="90180">
                  <c:v>299.25831899981802</c:v>
                </c:pt>
                <c:pt idx="90181">
                  <c:v>299.25894300004001</c:v>
                </c:pt>
                <c:pt idx="90182">
                  <c:v>299.25978399978698</c:v>
                </c:pt>
                <c:pt idx="90183">
                  <c:v>299.26024799988198</c:v>
                </c:pt>
                <c:pt idx="90184">
                  <c:v>299.260451999998</c:v>
                </c:pt>
                <c:pt idx="90185">
                  <c:v>299.26115699981801</c:v>
                </c:pt>
                <c:pt idx="90186">
                  <c:v>299.261522000051</c:v>
                </c:pt>
                <c:pt idx="90187">
                  <c:v>299.262890000136</c:v>
                </c:pt>
                <c:pt idx="90188">
                  <c:v>299.26412599979801</c:v>
                </c:pt>
                <c:pt idx="90189">
                  <c:v>299.26656299994602</c:v>
                </c:pt>
                <c:pt idx="90190">
                  <c:v>299.26724200004099</c:v>
                </c:pt>
                <c:pt idx="90191">
                  <c:v>299.26851800018903</c:v>
                </c:pt>
                <c:pt idx="90192">
                  <c:v>299.26937199979801</c:v>
                </c:pt>
                <c:pt idx="90193">
                  <c:v>299.29132100005501</c:v>
                </c:pt>
                <c:pt idx="90194">
                  <c:v>299.29188300002301</c:v>
                </c:pt>
                <c:pt idx="90195">
                  <c:v>299.29283100000202</c:v>
                </c:pt>
                <c:pt idx="90196">
                  <c:v>299.29359100015</c:v>
                </c:pt>
                <c:pt idx="90197">
                  <c:v>299.31176799982399</c:v>
                </c:pt>
                <c:pt idx="90198">
                  <c:v>299.31763800004705</c:v>
                </c:pt>
                <c:pt idx="90199">
                  <c:v>299.31831400017398</c:v>
                </c:pt>
                <c:pt idx="90200">
                  <c:v>299.31975099998402</c:v>
                </c:pt>
                <c:pt idx="90201">
                  <c:v>299.32074199996299</c:v>
                </c:pt>
                <c:pt idx="90202">
                  <c:v>299.32479799981496</c:v>
                </c:pt>
                <c:pt idx="90203">
                  <c:v>299.33074700011201</c:v>
                </c:pt>
                <c:pt idx="90204">
                  <c:v>299.33112099979502</c:v>
                </c:pt>
                <c:pt idx="90205">
                  <c:v>299.33174999996402</c:v>
                </c:pt>
                <c:pt idx="90206">
                  <c:v>299.33221999999603</c:v>
                </c:pt>
                <c:pt idx="90207">
                  <c:v>299.33329599998598</c:v>
                </c:pt>
                <c:pt idx="90208">
                  <c:v>299.33378599980597</c:v>
                </c:pt>
                <c:pt idx="90209">
                  <c:v>299.33501200002803</c:v>
                </c:pt>
                <c:pt idx="90210">
                  <c:v>299.33589199981702</c:v>
                </c:pt>
                <c:pt idx="90211">
                  <c:v>299.35524199981899</c:v>
                </c:pt>
                <c:pt idx="90212">
                  <c:v>299.35591000003097</c:v>
                </c:pt>
                <c:pt idx="90213">
                  <c:v>299.35641800011496</c:v>
                </c:pt>
                <c:pt idx="90214">
                  <c:v>299.356441999862</c:v>
                </c:pt>
                <c:pt idx="90215">
                  <c:v>299.35703399996697</c:v>
                </c:pt>
                <c:pt idx="90216">
                  <c:v>299.35714800012602</c:v>
                </c:pt>
                <c:pt idx="90217">
                  <c:v>299.357922000126</c:v>
                </c:pt>
                <c:pt idx="90218">
                  <c:v>299.35807899983001</c:v>
                </c:pt>
                <c:pt idx="90219">
                  <c:v>299.35859999977703</c:v>
                </c:pt>
                <c:pt idx="90220">
                  <c:v>299.37521000010702</c:v>
                </c:pt>
                <c:pt idx="90221">
                  <c:v>299.37594200009698</c:v>
                </c:pt>
                <c:pt idx="90222">
                  <c:v>299.37714800007598</c:v>
                </c:pt>
                <c:pt idx="90223">
                  <c:v>299.37800300012896</c:v>
                </c:pt>
                <c:pt idx="90224">
                  <c:v>299.39430900003498</c:v>
                </c:pt>
                <c:pt idx="90225">
                  <c:v>299.39442400018299</c:v>
                </c:pt>
                <c:pt idx="90226">
                  <c:v>299.394835999919</c:v>
                </c:pt>
                <c:pt idx="90227">
                  <c:v>299.39539199995102</c:v>
                </c:pt>
                <c:pt idx="90228">
                  <c:v>299.396133999835</c:v>
                </c:pt>
                <c:pt idx="90229">
                  <c:v>299.40061099978203</c:v>
                </c:pt>
                <c:pt idx="90230">
                  <c:v>299.401020000004</c:v>
                </c:pt>
                <c:pt idx="90231">
                  <c:v>299.40181600022697</c:v>
                </c:pt>
                <c:pt idx="90232">
                  <c:v>299.40196100005699</c:v>
                </c:pt>
                <c:pt idx="90233">
                  <c:v>299.40223899984596</c:v>
                </c:pt>
                <c:pt idx="90234">
                  <c:v>299.40233400020497</c:v>
                </c:pt>
                <c:pt idx="90235">
                  <c:v>299.42035000021798</c:v>
                </c:pt>
                <c:pt idx="90236">
                  <c:v>299.43210300007098</c:v>
                </c:pt>
                <c:pt idx="90237">
                  <c:v>299.43253100009298</c:v>
                </c:pt>
                <c:pt idx="90238">
                  <c:v>299.43311399983901</c:v>
                </c:pt>
                <c:pt idx="90239">
                  <c:v>299.43428700016699</c:v>
                </c:pt>
                <c:pt idx="90240">
                  <c:v>299.43506900008202</c:v>
                </c:pt>
                <c:pt idx="90241">
                  <c:v>299.44082400015702</c:v>
                </c:pt>
                <c:pt idx="90242">
                  <c:v>299.46579299985302</c:v>
                </c:pt>
                <c:pt idx="90243">
                  <c:v>299.46838700015996</c:v>
                </c:pt>
                <c:pt idx="90244">
                  <c:v>299.47224499983298</c:v>
                </c:pt>
                <c:pt idx="90245">
                  <c:v>299.49759700002596</c:v>
                </c:pt>
                <c:pt idx="90246">
                  <c:v>299.51153100000698</c:v>
                </c:pt>
                <c:pt idx="90247">
                  <c:v>299.51213799995401</c:v>
                </c:pt>
                <c:pt idx="90248">
                  <c:v>299.51333200006002</c:v>
                </c:pt>
                <c:pt idx="90249">
                  <c:v>299.51417800020801</c:v>
                </c:pt>
                <c:pt idx="90250">
                  <c:v>299.521079999976</c:v>
                </c:pt>
                <c:pt idx="90251">
                  <c:v>299.52165699978605</c:v>
                </c:pt>
                <c:pt idx="90252">
                  <c:v>299.52232100003999</c:v>
                </c:pt>
                <c:pt idx="90253">
                  <c:v>299.52359099979697</c:v>
                </c:pt>
                <c:pt idx="90254">
                  <c:v>299.52435299992402</c:v>
                </c:pt>
                <c:pt idx="90255">
                  <c:v>299.52648800008302</c:v>
                </c:pt>
                <c:pt idx="90256">
                  <c:v>299.52709500002999</c:v>
                </c:pt>
                <c:pt idx="90257">
                  <c:v>299.52825600002996</c:v>
                </c:pt>
                <c:pt idx="90258">
                  <c:v>299.529565999819</c:v>
                </c:pt>
                <c:pt idx="90259">
                  <c:v>299.535514000126</c:v>
                </c:pt>
                <c:pt idx="90260">
                  <c:v>299.53585000021098</c:v>
                </c:pt>
                <c:pt idx="90261">
                  <c:v>299.53646300009399</c:v>
                </c:pt>
                <c:pt idx="90262">
                  <c:v>299.536946999978</c:v>
                </c:pt>
                <c:pt idx="90263">
                  <c:v>299.54756400002202</c:v>
                </c:pt>
                <c:pt idx="90264">
                  <c:v>299.54806800014899</c:v>
                </c:pt>
                <c:pt idx="90265">
                  <c:v>299.549100000149</c:v>
                </c:pt>
                <c:pt idx="90266">
                  <c:v>299.54989599991603</c:v>
                </c:pt>
                <c:pt idx="90267">
                  <c:v>299.55038700018105</c:v>
                </c:pt>
                <c:pt idx="90268">
                  <c:v>299.55067799983198</c:v>
                </c:pt>
                <c:pt idx="90269">
                  <c:v>299.55198800007497</c:v>
                </c:pt>
                <c:pt idx="90270">
                  <c:v>299.55219500016</c:v>
                </c:pt>
                <c:pt idx="90271">
                  <c:v>299.55272999995901</c:v>
                </c:pt>
                <c:pt idx="90272">
                  <c:v>299.55279800014904</c:v>
                </c:pt>
                <c:pt idx="90273">
                  <c:v>299.55319600003304</c:v>
                </c:pt>
                <c:pt idx="90274">
                  <c:v>299.55379700004397</c:v>
                </c:pt>
                <c:pt idx="90275">
                  <c:v>299.56142499986498</c:v>
                </c:pt>
                <c:pt idx="90276">
                  <c:v>299.56210299997099</c:v>
                </c:pt>
                <c:pt idx="90277">
                  <c:v>299.56353599982299</c:v>
                </c:pt>
                <c:pt idx="90278">
                  <c:v>299.564545000066</c:v>
                </c:pt>
                <c:pt idx="90279">
                  <c:v>299.56938099985496</c:v>
                </c:pt>
                <c:pt idx="90280">
                  <c:v>299.57887899990897</c:v>
                </c:pt>
                <c:pt idx="90281">
                  <c:v>299.58660100010002</c:v>
                </c:pt>
                <c:pt idx="90282">
                  <c:v>299.58727700022695</c:v>
                </c:pt>
                <c:pt idx="90283">
                  <c:v>299.58861500017503</c:v>
                </c:pt>
                <c:pt idx="90284">
                  <c:v>299.58947700015403</c:v>
                </c:pt>
                <c:pt idx="90285">
                  <c:v>299.595003999911</c:v>
                </c:pt>
                <c:pt idx="90286">
                  <c:v>299.59558600012303</c:v>
                </c:pt>
                <c:pt idx="90287">
                  <c:v>299.59697399999601</c:v>
                </c:pt>
                <c:pt idx="90288">
                  <c:v>299.59788199994301</c:v>
                </c:pt>
                <c:pt idx="90289">
                  <c:v>299.60674399990199</c:v>
                </c:pt>
                <c:pt idx="90290">
                  <c:v>299.60720100007097</c:v>
                </c:pt>
                <c:pt idx="90291">
                  <c:v>299.608094000177</c:v>
                </c:pt>
                <c:pt idx="90292">
                  <c:v>299.60875599999702</c:v>
                </c:pt>
                <c:pt idx="90293">
                  <c:v>299.612517999776</c:v>
                </c:pt>
                <c:pt idx="90294">
                  <c:v>299.61716800016802</c:v>
                </c:pt>
                <c:pt idx="90295">
                  <c:v>299.62652599988297</c:v>
                </c:pt>
                <c:pt idx="90296">
                  <c:v>299.62881399978801</c:v>
                </c:pt>
                <c:pt idx="90297">
                  <c:v>299.62950400022203</c:v>
                </c:pt>
                <c:pt idx="90298">
                  <c:v>299.63081599998895</c:v>
                </c:pt>
                <c:pt idx="90299">
                  <c:v>299.631687999863</c:v>
                </c:pt>
                <c:pt idx="90300">
                  <c:v>299.64255000004397</c:v>
                </c:pt>
                <c:pt idx="90301">
                  <c:v>299.65093100008704</c:v>
                </c:pt>
                <c:pt idx="90302">
                  <c:v>299.65137499993904</c:v>
                </c:pt>
                <c:pt idx="90303">
                  <c:v>299.65216299979102</c:v>
                </c:pt>
                <c:pt idx="90304">
                  <c:v>299.652763999802</c:v>
                </c:pt>
                <c:pt idx="90305">
                  <c:v>299.65581299984399</c:v>
                </c:pt>
                <c:pt idx="90306">
                  <c:v>299.67520299987797</c:v>
                </c:pt>
                <c:pt idx="90307">
                  <c:v>299.70146200003001</c:v>
                </c:pt>
                <c:pt idx="90308">
                  <c:v>299.70200600018802</c:v>
                </c:pt>
                <c:pt idx="90309">
                  <c:v>299.702196999987</c:v>
                </c:pt>
                <c:pt idx="90310">
                  <c:v>299.70349599989197</c:v>
                </c:pt>
                <c:pt idx="90311">
                  <c:v>299.70424800012501</c:v>
                </c:pt>
                <c:pt idx="90312">
                  <c:v>299.70437800011496</c:v>
                </c:pt>
                <c:pt idx="90313">
                  <c:v>299.72312600011702</c:v>
                </c:pt>
                <c:pt idx="90314">
                  <c:v>299.72502900000103</c:v>
                </c:pt>
                <c:pt idx="90315">
                  <c:v>299.72567599997996</c:v>
                </c:pt>
                <c:pt idx="90316">
                  <c:v>299.72700200005403</c:v>
                </c:pt>
                <c:pt idx="90317">
                  <c:v>299.72783199991602</c:v>
                </c:pt>
                <c:pt idx="90318">
                  <c:v>299.73506499982204</c:v>
                </c:pt>
                <c:pt idx="90319">
                  <c:v>299.75330200022603</c:v>
                </c:pt>
                <c:pt idx="90320">
                  <c:v>299.76622300000599</c:v>
                </c:pt>
                <c:pt idx="90321">
                  <c:v>299.76694800006902</c:v>
                </c:pt>
                <c:pt idx="90322">
                  <c:v>299.76833699993199</c:v>
                </c:pt>
                <c:pt idx="90323">
                  <c:v>299.76891600017501</c:v>
                </c:pt>
                <c:pt idx="90324">
                  <c:v>299.76916699979398</c:v>
                </c:pt>
                <c:pt idx="90325">
                  <c:v>299.76947100021704</c:v>
                </c:pt>
                <c:pt idx="90326">
                  <c:v>299.77043600001701</c:v>
                </c:pt>
                <c:pt idx="90327">
                  <c:v>299.771082000006</c:v>
                </c:pt>
                <c:pt idx="90328">
                  <c:v>299.77178099989004</c:v>
                </c:pt>
                <c:pt idx="90329">
                  <c:v>299.77209700018602</c:v>
                </c:pt>
                <c:pt idx="90330">
                  <c:v>299.77380999980596</c:v>
                </c:pt>
                <c:pt idx="90331">
                  <c:v>299.77404300006998</c:v>
                </c:pt>
                <c:pt idx="90332">
                  <c:v>299.77506500017603</c:v>
                </c:pt>
                <c:pt idx="90333">
                  <c:v>299.77526599986896</c:v>
                </c:pt>
                <c:pt idx="90334">
                  <c:v>299.77581899993299</c:v>
                </c:pt>
                <c:pt idx="90335">
                  <c:v>299.77588800011199</c:v>
                </c:pt>
                <c:pt idx="90336">
                  <c:v>299.77596700018603</c:v>
                </c:pt>
                <c:pt idx="90337">
                  <c:v>299.77637999991202</c:v>
                </c:pt>
                <c:pt idx="90338">
                  <c:v>299.777039000218</c:v>
                </c:pt>
                <c:pt idx="90339">
                  <c:v>299.77746099984802</c:v>
                </c:pt>
                <c:pt idx="90340">
                  <c:v>299.78353500018699</c:v>
                </c:pt>
                <c:pt idx="90341">
                  <c:v>299.79328499984996</c:v>
                </c:pt>
                <c:pt idx="90342">
                  <c:v>299.80282199994599</c:v>
                </c:pt>
                <c:pt idx="90343">
                  <c:v>299.80349400011602</c:v>
                </c:pt>
                <c:pt idx="90344">
                  <c:v>299.804822000169</c:v>
                </c:pt>
                <c:pt idx="90345">
                  <c:v>299.80573200009502</c:v>
                </c:pt>
                <c:pt idx="90346">
                  <c:v>299.808927999947</c:v>
                </c:pt>
                <c:pt idx="90347">
                  <c:v>299.80933300021201</c:v>
                </c:pt>
                <c:pt idx="90348">
                  <c:v>299.81010900019095</c:v>
                </c:pt>
                <c:pt idx="90349">
                  <c:v>299.81072800001101</c:v>
                </c:pt>
                <c:pt idx="90350">
                  <c:v>299.81638299977897</c:v>
                </c:pt>
                <c:pt idx="90351">
                  <c:v>299.81703300018103</c:v>
                </c:pt>
                <c:pt idx="90352">
                  <c:v>299.817791999885</c:v>
                </c:pt>
                <c:pt idx="90353">
                  <c:v>299.81827499977896</c:v>
                </c:pt>
                <c:pt idx="90354">
                  <c:v>299.81906900002201</c:v>
                </c:pt>
                <c:pt idx="90355">
                  <c:v>299.82399399977999</c:v>
                </c:pt>
                <c:pt idx="90356">
                  <c:v>299.82459199982202</c:v>
                </c:pt>
                <c:pt idx="90357">
                  <c:v>299.82560400003399</c:v>
                </c:pt>
                <c:pt idx="90358">
                  <c:v>299.82629500000201</c:v>
                </c:pt>
                <c:pt idx="90359">
                  <c:v>299.82967900014</c:v>
                </c:pt>
                <c:pt idx="90360">
                  <c:v>299.841875999845</c:v>
                </c:pt>
                <c:pt idx="90361">
                  <c:v>299.842446000184</c:v>
                </c:pt>
                <c:pt idx="90362">
                  <c:v>299.84363599987699</c:v>
                </c:pt>
                <c:pt idx="90363">
                  <c:v>299.84454599980302</c:v>
                </c:pt>
                <c:pt idx="90364">
                  <c:v>299.84927499981399</c:v>
                </c:pt>
                <c:pt idx="90365">
                  <c:v>299.849949999952</c:v>
                </c:pt>
                <c:pt idx="90366">
                  <c:v>299.85141099996298</c:v>
                </c:pt>
                <c:pt idx="90367">
                  <c:v>299.85239699999499</c:v>
                </c:pt>
                <c:pt idx="90368">
                  <c:v>299.853253000037</c:v>
                </c:pt>
                <c:pt idx="90369">
                  <c:v>299.86626299978502</c:v>
                </c:pt>
                <c:pt idx="90370">
                  <c:v>299.866933999965</c:v>
                </c:pt>
                <c:pt idx="90371">
                  <c:v>299.86812100014504</c:v>
                </c:pt>
                <c:pt idx="90372">
                  <c:v>299.86891699991202</c:v>
                </c:pt>
                <c:pt idx="90373">
                  <c:v>299.86945800010199</c:v>
                </c:pt>
                <c:pt idx="90374">
                  <c:v>299.88088800018801</c:v>
                </c:pt>
                <c:pt idx="90375">
                  <c:v>299.88153500016699</c:v>
                </c:pt>
                <c:pt idx="90376">
                  <c:v>299.88269700015701</c:v>
                </c:pt>
                <c:pt idx="90377">
                  <c:v>299.88361000005102</c:v>
                </c:pt>
                <c:pt idx="90378">
                  <c:v>299.88554200008303</c:v>
                </c:pt>
                <c:pt idx="90379">
                  <c:v>299.88601400009401</c:v>
                </c:pt>
                <c:pt idx="90380">
                  <c:v>299.88609300016805</c:v>
                </c:pt>
                <c:pt idx="90381">
                  <c:v>299.886963000062</c:v>
                </c:pt>
                <c:pt idx="90382">
                  <c:v>299.88785100022102</c:v>
                </c:pt>
                <c:pt idx="90383">
                  <c:v>299.89343599981999</c:v>
                </c:pt>
                <c:pt idx="90384">
                  <c:v>299.89387200021099</c:v>
                </c:pt>
                <c:pt idx="90385">
                  <c:v>299.89469300016896</c:v>
                </c:pt>
                <c:pt idx="90386">
                  <c:v>299.89523599988297</c:v>
                </c:pt>
                <c:pt idx="90387">
                  <c:v>299.90252900006402</c:v>
                </c:pt>
                <c:pt idx="90388">
                  <c:v>299.905697000212</c:v>
                </c:pt>
                <c:pt idx="90389">
                  <c:v>299.91402199993905</c:v>
                </c:pt>
                <c:pt idx="90390">
                  <c:v>299.91445599989601</c:v>
                </c:pt>
                <c:pt idx="90391">
                  <c:v>299.91531899986501</c:v>
                </c:pt>
                <c:pt idx="90392">
                  <c:v>299.91589700011895</c:v>
                </c:pt>
                <c:pt idx="90393">
                  <c:v>299.91616799998098</c:v>
                </c:pt>
                <c:pt idx="90394">
                  <c:v>299.91676400004502</c:v>
                </c:pt>
                <c:pt idx="90395">
                  <c:v>299.91791700012897</c:v>
                </c:pt>
                <c:pt idx="90396">
                  <c:v>299.91793199997096</c:v>
                </c:pt>
                <c:pt idx="90397">
                  <c:v>299.91842900017201</c:v>
                </c:pt>
                <c:pt idx="90398">
                  <c:v>299.918705999971</c:v>
                </c:pt>
                <c:pt idx="90399">
                  <c:v>299.92769599994</c:v>
                </c:pt>
                <c:pt idx="90400">
                  <c:v>299.937307000163</c:v>
                </c:pt>
                <c:pt idx="90401">
                  <c:v>299.95658799998597</c:v>
                </c:pt>
                <c:pt idx="90402">
                  <c:v>299.95691400017603</c:v>
                </c:pt>
                <c:pt idx="90403">
                  <c:v>299.957091000123</c:v>
                </c:pt>
                <c:pt idx="90404">
                  <c:v>299.95801199993298</c:v>
                </c:pt>
                <c:pt idx="90405">
                  <c:v>299.95871700020803</c:v>
                </c:pt>
                <c:pt idx="90406">
                  <c:v>299.96695099998703</c:v>
                </c:pt>
                <c:pt idx="90407">
                  <c:v>299.98032799994598</c:v>
                </c:pt>
                <c:pt idx="90408">
                  <c:v>299.98087300009502</c:v>
                </c:pt>
                <c:pt idx="90409">
                  <c:v>299.98153199994704</c:v>
                </c:pt>
                <c:pt idx="90410">
                  <c:v>299.98192399989404</c:v>
                </c:pt>
                <c:pt idx="90411">
                  <c:v>299.98239799988301</c:v>
                </c:pt>
                <c:pt idx="90412">
                  <c:v>299.98274399986201</c:v>
                </c:pt>
                <c:pt idx="90413">
                  <c:v>299.982754000211</c:v>
                </c:pt>
                <c:pt idx="90414">
                  <c:v>299.98318800016898</c:v>
                </c:pt>
                <c:pt idx="90415">
                  <c:v>299.98333599996801</c:v>
                </c:pt>
                <c:pt idx="90416">
                  <c:v>299.98362300011598</c:v>
                </c:pt>
                <c:pt idx="90417">
                  <c:v>299.98374300021101</c:v>
                </c:pt>
                <c:pt idx="90418">
                  <c:v>299.98443700014798</c:v>
                </c:pt>
                <c:pt idx="90419">
                  <c:v>299.98531299997904</c:v>
                </c:pt>
                <c:pt idx="90420">
                  <c:v>299.98801400006403</c:v>
                </c:pt>
                <c:pt idx="90421">
                  <c:v>299.99482699986396</c:v>
                </c:pt>
                <c:pt idx="90422">
                  <c:v>299.99935800015004</c:v>
                </c:pt>
                <c:pt idx="90423">
                  <c:v>300.00113500000202</c:v>
                </c:pt>
                <c:pt idx="90424">
                  <c:v>300.00169400000203</c:v>
                </c:pt>
                <c:pt idx="90425">
                  <c:v>300.00288600012897</c:v>
                </c:pt>
                <c:pt idx="90426">
                  <c:v>300.00367299999101</c:v>
                </c:pt>
                <c:pt idx="90427">
                  <c:v>300.01242500020402</c:v>
                </c:pt>
                <c:pt idx="90428">
                  <c:v>300.013072000183</c:v>
                </c:pt>
                <c:pt idx="90429">
                  <c:v>300.014329000077</c:v>
                </c:pt>
                <c:pt idx="90430">
                  <c:v>300.01518900007699</c:v>
                </c:pt>
                <c:pt idx="90431">
                  <c:v>300.03122500011096</c:v>
                </c:pt>
                <c:pt idx="90432">
                  <c:v>300.04165499985896</c:v>
                </c:pt>
                <c:pt idx="90433">
                  <c:v>300.04215200006001</c:v>
                </c:pt>
                <c:pt idx="90434">
                  <c:v>300.04295900016501</c:v>
                </c:pt>
                <c:pt idx="90435">
                  <c:v>300.04349799992195</c:v>
                </c:pt>
                <c:pt idx="90436">
                  <c:v>300.05107099986998</c:v>
                </c:pt>
                <c:pt idx="90437">
                  <c:v>300.05252000000797</c:v>
                </c:pt>
                <c:pt idx="90438">
                  <c:v>300.05445300002901</c:v>
                </c:pt>
                <c:pt idx="90439">
                  <c:v>300.072229999841</c:v>
                </c:pt>
                <c:pt idx="90440">
                  <c:v>300.07254400015802</c:v>
                </c:pt>
                <c:pt idx="90441">
                  <c:v>300.07322399978801</c:v>
                </c:pt>
                <c:pt idx="90442">
                  <c:v>300.07360399986203</c:v>
                </c:pt>
                <c:pt idx="90443">
                  <c:v>300.08165900017002</c:v>
                </c:pt>
                <c:pt idx="90444">
                  <c:v>300.09210700018195</c:v>
                </c:pt>
                <c:pt idx="90445">
                  <c:v>300.09432399992801</c:v>
                </c:pt>
                <c:pt idx="90446">
                  <c:v>300.09501199992798</c:v>
                </c:pt>
                <c:pt idx="90447">
                  <c:v>300.09621799990703</c:v>
                </c:pt>
                <c:pt idx="90448">
                  <c:v>300.09717700022503</c:v>
                </c:pt>
                <c:pt idx="90449">
                  <c:v>300.10913200021599</c:v>
                </c:pt>
                <c:pt idx="90450">
                  <c:v>300.109499999962</c:v>
                </c:pt>
                <c:pt idx="90451">
                  <c:v>300.11024499981397</c:v>
                </c:pt>
                <c:pt idx="90452">
                  <c:v>300.11081900010998</c:v>
                </c:pt>
                <c:pt idx="90453">
                  <c:v>300.12055899987899</c:v>
                </c:pt>
                <c:pt idx="90454">
                  <c:v>300.120966000122</c:v>
                </c:pt>
                <c:pt idx="90455">
                  <c:v>300.12174600005801</c:v>
                </c:pt>
                <c:pt idx="90456">
                  <c:v>300.12226799999502</c:v>
                </c:pt>
                <c:pt idx="90457">
                  <c:v>300.13728499989099</c:v>
                </c:pt>
                <c:pt idx="90458">
                  <c:v>300.13992900012397</c:v>
                </c:pt>
                <c:pt idx="90459">
                  <c:v>300.14181700016701</c:v>
                </c:pt>
                <c:pt idx="90460">
                  <c:v>300.14245800020899</c:v>
                </c:pt>
                <c:pt idx="90461">
                  <c:v>300.14375900009298</c:v>
                </c:pt>
                <c:pt idx="90462">
                  <c:v>300.14395699981804</c:v>
                </c:pt>
                <c:pt idx="90463">
                  <c:v>300.14461600012498</c:v>
                </c:pt>
                <c:pt idx="90464">
                  <c:v>300.16249299978801</c:v>
                </c:pt>
                <c:pt idx="90465">
                  <c:v>300.17530799977897</c:v>
                </c:pt>
                <c:pt idx="90466">
                  <c:v>300.17588100008601</c:v>
                </c:pt>
                <c:pt idx="90467">
                  <c:v>300.176967999959</c:v>
                </c:pt>
                <c:pt idx="90468">
                  <c:v>300.177589000213</c:v>
                </c:pt>
                <c:pt idx="90469">
                  <c:v>300.177687000086</c:v>
                </c:pt>
                <c:pt idx="90470">
                  <c:v>300.17831900022401</c:v>
                </c:pt>
                <c:pt idx="90471">
                  <c:v>300.17963699992799</c:v>
                </c:pt>
                <c:pt idx="90472">
                  <c:v>300.180498999907</c:v>
                </c:pt>
                <c:pt idx="90473">
                  <c:v>300.18669199989699</c:v>
                </c:pt>
                <c:pt idx="90474">
                  <c:v>300.189061999844</c:v>
                </c:pt>
                <c:pt idx="90475">
                  <c:v>300.18974799986603</c:v>
                </c:pt>
                <c:pt idx="90476">
                  <c:v>300.19077399992904</c:v>
                </c:pt>
                <c:pt idx="90477">
                  <c:v>300.191594999887</c:v>
                </c:pt>
                <c:pt idx="90478">
                  <c:v>300.19498899991902</c:v>
                </c:pt>
                <c:pt idx="90479">
                  <c:v>300.21531600004801</c:v>
                </c:pt>
                <c:pt idx="90480">
                  <c:v>300.21592100001698</c:v>
                </c:pt>
                <c:pt idx="90481">
                  <c:v>300.21693800017601</c:v>
                </c:pt>
                <c:pt idx="90482">
                  <c:v>300.21777399997501</c:v>
                </c:pt>
                <c:pt idx="90483">
                  <c:v>300.22337399986998</c:v>
                </c:pt>
                <c:pt idx="90484">
                  <c:v>300.22382100014499</c:v>
                </c:pt>
                <c:pt idx="90485">
                  <c:v>300.22454600020802</c:v>
                </c:pt>
                <c:pt idx="90486">
                  <c:v>300.224683000124</c:v>
                </c:pt>
                <c:pt idx="90487">
                  <c:v>300.22486400002799</c:v>
                </c:pt>
                <c:pt idx="90488">
                  <c:v>300.22521099999705</c:v>
                </c:pt>
                <c:pt idx="90489">
                  <c:v>300.22524700007096</c:v>
                </c:pt>
                <c:pt idx="90490">
                  <c:v>300.22542400001799</c:v>
                </c:pt>
                <c:pt idx="90491">
                  <c:v>300.22650099999703</c:v>
                </c:pt>
                <c:pt idx="90492">
                  <c:v>300.22650299997599</c:v>
                </c:pt>
                <c:pt idx="90493">
                  <c:v>300.22743800009204</c:v>
                </c:pt>
                <c:pt idx="90494">
                  <c:v>300.22789099984902</c:v>
                </c:pt>
                <c:pt idx="90495">
                  <c:v>300.23346899997699</c:v>
                </c:pt>
                <c:pt idx="90496">
                  <c:v>300.24500199988302</c:v>
                </c:pt>
                <c:pt idx="90497">
                  <c:v>300.26008100003304</c:v>
                </c:pt>
                <c:pt idx="90498">
                  <c:v>300.26079700019096</c:v>
                </c:pt>
                <c:pt idx="90499">
                  <c:v>300.262071999895</c:v>
                </c:pt>
                <c:pt idx="90500">
                  <c:v>300.26345599981101</c:v>
                </c:pt>
                <c:pt idx="90501">
                  <c:v>300.26354499977896</c:v>
                </c:pt>
                <c:pt idx="90502">
                  <c:v>300.26408999992697</c:v>
                </c:pt>
                <c:pt idx="90503">
                  <c:v>300.26497400012795</c:v>
                </c:pt>
                <c:pt idx="90504">
                  <c:v>300.26604300019198</c:v>
                </c:pt>
                <c:pt idx="90505">
                  <c:v>300.26805799980099</c:v>
                </c:pt>
                <c:pt idx="90506">
                  <c:v>300.26865799982204</c:v>
                </c:pt>
                <c:pt idx="90507">
                  <c:v>300.26870299980101</c:v>
                </c:pt>
                <c:pt idx="90508">
                  <c:v>300.26923500008701</c:v>
                </c:pt>
                <c:pt idx="90509">
                  <c:v>300.26978300020301</c:v>
                </c:pt>
                <c:pt idx="90510">
                  <c:v>300.27001600001302</c:v>
                </c:pt>
                <c:pt idx="90511">
                  <c:v>300.270580999949</c:v>
                </c:pt>
                <c:pt idx="90512">
                  <c:v>300.270700000055</c:v>
                </c:pt>
                <c:pt idx="90513">
                  <c:v>300.27991199995</c:v>
                </c:pt>
                <c:pt idx="90514">
                  <c:v>300.28301299989801</c:v>
                </c:pt>
                <c:pt idx="90515">
                  <c:v>300.28498199999302</c:v>
                </c:pt>
                <c:pt idx="90516">
                  <c:v>300.28534499979196</c:v>
                </c:pt>
                <c:pt idx="90517">
                  <c:v>300.28643800005699</c:v>
                </c:pt>
                <c:pt idx="90518">
                  <c:v>300.286657000015</c:v>
                </c:pt>
                <c:pt idx="90519">
                  <c:v>300.28864399992</c:v>
                </c:pt>
                <c:pt idx="90520">
                  <c:v>300.28887199978203</c:v>
                </c:pt>
                <c:pt idx="90521">
                  <c:v>300.29052899999397</c:v>
                </c:pt>
                <c:pt idx="90522">
                  <c:v>300.29074200001503</c:v>
                </c:pt>
                <c:pt idx="90523">
                  <c:v>300.29134599999401</c:v>
                </c:pt>
                <c:pt idx="90524">
                  <c:v>300.29141700015299</c:v>
                </c:pt>
                <c:pt idx="90525">
                  <c:v>300.29148599987798</c:v>
                </c:pt>
                <c:pt idx="90526">
                  <c:v>300.29154700014197</c:v>
                </c:pt>
                <c:pt idx="90527">
                  <c:v>300.29225299995204</c:v>
                </c:pt>
                <c:pt idx="90528">
                  <c:v>300.292803000047</c:v>
                </c:pt>
                <c:pt idx="90529">
                  <c:v>300.29333099991999</c:v>
                </c:pt>
                <c:pt idx="90530">
                  <c:v>300.293768999836</c:v>
                </c:pt>
                <c:pt idx="90531">
                  <c:v>300.299844000164</c:v>
                </c:pt>
                <c:pt idx="90532">
                  <c:v>300.30045900002699</c:v>
                </c:pt>
                <c:pt idx="90533">
                  <c:v>300.30176599984702</c:v>
                </c:pt>
                <c:pt idx="90534">
                  <c:v>300.30278200001698</c:v>
                </c:pt>
                <c:pt idx="90535">
                  <c:v>300.30304799993201</c:v>
                </c:pt>
                <c:pt idx="90536">
                  <c:v>300.31745999985998</c:v>
                </c:pt>
                <c:pt idx="90537">
                  <c:v>300.31847300006098</c:v>
                </c:pt>
                <c:pt idx="90538">
                  <c:v>300.31883799983899</c:v>
                </c:pt>
                <c:pt idx="90539">
                  <c:v>300.319553000008</c:v>
                </c:pt>
                <c:pt idx="90540">
                  <c:v>300.32003599990202</c:v>
                </c:pt>
                <c:pt idx="90541">
                  <c:v>300.32740200021999</c:v>
                </c:pt>
                <c:pt idx="90542">
                  <c:v>300.32802899995602</c:v>
                </c:pt>
                <c:pt idx="90543">
                  <c:v>300.32923999988196</c:v>
                </c:pt>
                <c:pt idx="90544">
                  <c:v>300.32933099982898</c:v>
                </c:pt>
                <c:pt idx="90545">
                  <c:v>300.329887999851</c:v>
                </c:pt>
                <c:pt idx="90546">
                  <c:v>300.330214000041</c:v>
                </c:pt>
                <c:pt idx="90547">
                  <c:v>300.33021799999898</c:v>
                </c:pt>
                <c:pt idx="90548">
                  <c:v>300.33065199995599</c:v>
                </c:pt>
                <c:pt idx="90549">
                  <c:v>300.33121999986099</c:v>
                </c:pt>
                <c:pt idx="90550">
                  <c:v>300.33144800017897</c:v>
                </c:pt>
                <c:pt idx="90551">
                  <c:v>300.33205300014697</c:v>
                </c:pt>
                <c:pt idx="90552">
                  <c:v>300.33296300007299</c:v>
                </c:pt>
                <c:pt idx="90553">
                  <c:v>300.34918100000101</c:v>
                </c:pt>
                <c:pt idx="90554">
                  <c:v>300.35081899995902</c:v>
                </c:pt>
                <c:pt idx="90555">
                  <c:v>300.356074999854</c:v>
                </c:pt>
                <c:pt idx="90556">
                  <c:v>300.36402999985501</c:v>
                </c:pt>
                <c:pt idx="90557">
                  <c:v>300.36449399995001</c:v>
                </c:pt>
                <c:pt idx="90558">
                  <c:v>300.36517700000297</c:v>
                </c:pt>
                <c:pt idx="90559">
                  <c:v>300.36571399978101</c:v>
                </c:pt>
                <c:pt idx="90560">
                  <c:v>300.37894199995202</c:v>
                </c:pt>
                <c:pt idx="90561">
                  <c:v>300.38039900000501</c:v>
                </c:pt>
                <c:pt idx="90562">
                  <c:v>300.39339499990001</c:v>
                </c:pt>
                <c:pt idx="90563">
                  <c:v>300.39683099994301</c:v>
                </c:pt>
                <c:pt idx="90564">
                  <c:v>300.39806800004902</c:v>
                </c:pt>
                <c:pt idx="90565">
                  <c:v>300.39918700003898</c:v>
                </c:pt>
                <c:pt idx="90566">
                  <c:v>300.40740999993403</c:v>
                </c:pt>
                <c:pt idx="90567">
                  <c:v>300.40804000009297</c:v>
                </c:pt>
                <c:pt idx="90568">
                  <c:v>300.40928300013502</c:v>
                </c:pt>
                <c:pt idx="90569">
                  <c:v>300.41020799990201</c:v>
                </c:pt>
                <c:pt idx="90570">
                  <c:v>300.41644399989303</c:v>
                </c:pt>
                <c:pt idx="90571">
                  <c:v>300.422445000094</c:v>
                </c:pt>
                <c:pt idx="90572">
                  <c:v>300.42365899998896</c:v>
                </c:pt>
                <c:pt idx="90573">
                  <c:v>300.44137999993802</c:v>
                </c:pt>
                <c:pt idx="90574">
                  <c:v>300.44207799983195</c:v>
                </c:pt>
                <c:pt idx="90575">
                  <c:v>300.44327999985302</c:v>
                </c:pt>
                <c:pt idx="90576">
                  <c:v>300.44380700019201</c:v>
                </c:pt>
                <c:pt idx="90577">
                  <c:v>300.44418199986399</c:v>
                </c:pt>
                <c:pt idx="90578">
                  <c:v>300.45003900022397</c:v>
                </c:pt>
                <c:pt idx="90579">
                  <c:v>300.45062499993901</c:v>
                </c:pt>
                <c:pt idx="90580">
                  <c:v>300.45170799985499</c:v>
                </c:pt>
                <c:pt idx="90581">
                  <c:v>300.45241200013999</c:v>
                </c:pt>
                <c:pt idx="90582">
                  <c:v>300.45598600008799</c:v>
                </c:pt>
                <c:pt idx="90583">
                  <c:v>300.46005900021498</c:v>
                </c:pt>
                <c:pt idx="90584">
                  <c:v>300.48975099998597</c:v>
                </c:pt>
                <c:pt idx="90585">
                  <c:v>300.493747000018</c:v>
                </c:pt>
                <c:pt idx="90586">
                  <c:v>300.49435999990203</c:v>
                </c:pt>
                <c:pt idx="90587">
                  <c:v>300.49566800016601</c:v>
                </c:pt>
                <c:pt idx="90588">
                  <c:v>300.49645500002902</c:v>
                </c:pt>
                <c:pt idx="90589">
                  <c:v>300.49651699982797</c:v>
                </c:pt>
                <c:pt idx="90590">
                  <c:v>300.50361499979698</c:v>
                </c:pt>
                <c:pt idx="90591">
                  <c:v>300.50416799986101</c:v>
                </c:pt>
                <c:pt idx="90592">
                  <c:v>300.50523299996701</c:v>
                </c:pt>
                <c:pt idx="90593">
                  <c:v>300.50606599979801</c:v>
                </c:pt>
                <c:pt idx="90594">
                  <c:v>300.50716100004098</c:v>
                </c:pt>
                <c:pt idx="90595">
                  <c:v>300.511468999957</c:v>
                </c:pt>
                <c:pt idx="90596">
                  <c:v>300.51212799980902</c:v>
                </c:pt>
                <c:pt idx="90597">
                  <c:v>300.51347100015801</c:v>
                </c:pt>
                <c:pt idx="90598">
                  <c:v>300.51429700006298</c:v>
                </c:pt>
                <c:pt idx="90599">
                  <c:v>300.54516100017202</c:v>
                </c:pt>
                <c:pt idx="90600">
                  <c:v>300.545489999876</c:v>
                </c:pt>
                <c:pt idx="90601">
                  <c:v>300.546176999887</c:v>
                </c:pt>
                <c:pt idx="90602">
                  <c:v>300.546655999824</c:v>
                </c:pt>
                <c:pt idx="90603">
                  <c:v>300.55774899983504</c:v>
                </c:pt>
                <c:pt idx="90604">
                  <c:v>300.56606700009002</c:v>
                </c:pt>
                <c:pt idx="90605">
                  <c:v>300.56657100021704</c:v>
                </c:pt>
                <c:pt idx="90606">
                  <c:v>300.61521900006403</c:v>
                </c:pt>
                <c:pt idx="90607">
                  <c:v>300.62342400015001</c:v>
                </c:pt>
                <c:pt idx="90608">
                  <c:v>300.62415200018199</c:v>
                </c:pt>
                <c:pt idx="90609">
                  <c:v>300.62534599983297</c:v>
                </c:pt>
                <c:pt idx="90610">
                  <c:v>300.62619999989602</c:v>
                </c:pt>
                <c:pt idx="90611">
                  <c:v>300.63613599986599</c:v>
                </c:pt>
                <c:pt idx="90612">
                  <c:v>300.63684100014103</c:v>
                </c:pt>
                <c:pt idx="90613">
                  <c:v>300.63788799998201</c:v>
                </c:pt>
                <c:pt idx="90614">
                  <c:v>300.638562000131</c:v>
                </c:pt>
                <c:pt idx="90615">
                  <c:v>300.63913499998301</c:v>
                </c:pt>
                <c:pt idx="90616">
                  <c:v>300.639264999972</c:v>
                </c:pt>
                <c:pt idx="90617">
                  <c:v>300.64047399991898</c:v>
                </c:pt>
                <c:pt idx="90618">
                  <c:v>300.641392000216</c:v>
                </c:pt>
                <c:pt idx="90619">
                  <c:v>300.65589300011197</c:v>
                </c:pt>
                <c:pt idx="90620">
                  <c:v>300.65653000019597</c:v>
                </c:pt>
                <c:pt idx="90621">
                  <c:v>300.65780599989</c:v>
                </c:pt>
                <c:pt idx="90622">
                  <c:v>300.65870299995299</c:v>
                </c:pt>
                <c:pt idx="90623">
                  <c:v>300.65902100022799</c:v>
                </c:pt>
                <c:pt idx="90624">
                  <c:v>300.65917499996402</c:v>
                </c:pt>
                <c:pt idx="90625">
                  <c:v>300.65965899984803</c:v>
                </c:pt>
                <c:pt idx="90626">
                  <c:v>300.65992600020701</c:v>
                </c:pt>
                <c:pt idx="90627">
                  <c:v>300.66087700015402</c:v>
                </c:pt>
                <c:pt idx="90628">
                  <c:v>300.66129599981599</c:v>
                </c:pt>
                <c:pt idx="90629">
                  <c:v>300.66182900009102</c:v>
                </c:pt>
                <c:pt idx="90630">
                  <c:v>300.66266699986897</c:v>
                </c:pt>
                <c:pt idx="90631">
                  <c:v>300.67910199977598</c:v>
                </c:pt>
                <c:pt idx="90632">
                  <c:v>300.67950800002995</c:v>
                </c:pt>
                <c:pt idx="90633">
                  <c:v>300.680300999829</c:v>
                </c:pt>
                <c:pt idx="90634">
                  <c:v>300.68084999993499</c:v>
                </c:pt>
                <c:pt idx="90635">
                  <c:v>300.69046200014697</c:v>
                </c:pt>
                <c:pt idx="90636">
                  <c:v>300.70144899991601</c:v>
                </c:pt>
                <c:pt idx="90637">
                  <c:v>300.70201599983102</c:v>
                </c:pt>
                <c:pt idx="90638">
                  <c:v>300.70325399992697</c:v>
                </c:pt>
                <c:pt idx="90639">
                  <c:v>300.70413900011698</c:v>
                </c:pt>
                <c:pt idx="90640">
                  <c:v>300.70666600022298</c:v>
                </c:pt>
                <c:pt idx="90641">
                  <c:v>300.70708399989599</c:v>
                </c:pt>
                <c:pt idx="90642">
                  <c:v>300.707784000223</c:v>
                </c:pt>
                <c:pt idx="90643">
                  <c:v>300.70827600002303</c:v>
                </c:pt>
                <c:pt idx="90644">
                  <c:v>300.711196000065</c:v>
                </c:pt>
                <c:pt idx="90645">
                  <c:v>300.71140900008601</c:v>
                </c:pt>
                <c:pt idx="90646">
                  <c:v>300.711756000055</c:v>
                </c:pt>
                <c:pt idx="90647">
                  <c:v>300.71187200019199</c:v>
                </c:pt>
                <c:pt idx="90648">
                  <c:v>300.71308300011799</c:v>
                </c:pt>
                <c:pt idx="90649">
                  <c:v>300.713188999907</c:v>
                </c:pt>
                <c:pt idx="90650">
                  <c:v>300.71334800004399</c:v>
                </c:pt>
                <c:pt idx="90651">
                  <c:v>300.71403300007597</c:v>
                </c:pt>
                <c:pt idx="90652">
                  <c:v>300.715053000203</c:v>
                </c:pt>
                <c:pt idx="90653">
                  <c:v>300.71524599998099</c:v>
                </c:pt>
                <c:pt idx="90654">
                  <c:v>300.71658599990701</c:v>
                </c:pt>
                <c:pt idx="90655">
                  <c:v>300.71674600003399</c:v>
                </c:pt>
                <c:pt idx="90656">
                  <c:v>300.71710899983299</c:v>
                </c:pt>
                <c:pt idx="90657">
                  <c:v>300.71726300002405</c:v>
                </c:pt>
                <c:pt idx="90658">
                  <c:v>300.71798000017202</c:v>
                </c:pt>
                <c:pt idx="90659">
                  <c:v>300.71804999988598</c:v>
                </c:pt>
                <c:pt idx="90660">
                  <c:v>300.71811400011899</c:v>
                </c:pt>
                <c:pt idx="90661">
                  <c:v>300.71817999987604</c:v>
                </c:pt>
                <c:pt idx="90662">
                  <c:v>300.71824100013998</c:v>
                </c:pt>
                <c:pt idx="90663">
                  <c:v>300.71854400011898</c:v>
                </c:pt>
                <c:pt idx="90664">
                  <c:v>300.71861299984403</c:v>
                </c:pt>
                <c:pt idx="90665">
                  <c:v>300.71893700005603</c:v>
                </c:pt>
                <c:pt idx="90666">
                  <c:v>300.718951999897</c:v>
                </c:pt>
                <c:pt idx="90667">
                  <c:v>300.71928699999199</c:v>
                </c:pt>
                <c:pt idx="90668">
                  <c:v>300.71957700010802</c:v>
                </c:pt>
                <c:pt idx="90669">
                  <c:v>300.71970700009797</c:v>
                </c:pt>
                <c:pt idx="90670">
                  <c:v>300.719860999834</c:v>
                </c:pt>
                <c:pt idx="90671">
                  <c:v>300.72030200017201</c:v>
                </c:pt>
                <c:pt idx="90672">
                  <c:v>300.72212300001399</c:v>
                </c:pt>
                <c:pt idx="90673">
                  <c:v>300.72382500020404</c:v>
                </c:pt>
                <c:pt idx="90674">
                  <c:v>300.72430000018301</c:v>
                </c:pt>
                <c:pt idx="90675">
                  <c:v>300.72505399993997</c:v>
                </c:pt>
                <c:pt idx="90676">
                  <c:v>300.72562699979198</c:v>
                </c:pt>
                <c:pt idx="90677">
                  <c:v>300.73514100013102</c:v>
                </c:pt>
                <c:pt idx="90678">
                  <c:v>300.74965099993199</c:v>
                </c:pt>
                <c:pt idx="90679">
                  <c:v>300.75024899997504</c:v>
                </c:pt>
                <c:pt idx="90680">
                  <c:v>300.751212999784</c:v>
                </c:pt>
                <c:pt idx="90681">
                  <c:v>300.75193599986898</c:v>
                </c:pt>
                <c:pt idx="90682">
                  <c:v>300.753148999774</c:v>
                </c:pt>
                <c:pt idx="90683">
                  <c:v>300.76213800020895</c:v>
                </c:pt>
                <c:pt idx="90684">
                  <c:v>300.76438000014599</c:v>
                </c:pt>
                <c:pt idx="90685">
                  <c:v>300.76505999977599</c:v>
                </c:pt>
                <c:pt idx="90686">
                  <c:v>300.76612699985998</c:v>
                </c:pt>
                <c:pt idx="90687">
                  <c:v>300.76642599988105</c:v>
                </c:pt>
                <c:pt idx="90688">
                  <c:v>300.76692200009296</c:v>
                </c:pt>
                <c:pt idx="90689">
                  <c:v>300.76738199977598</c:v>
                </c:pt>
                <c:pt idx="90690">
                  <c:v>300.76831299993495</c:v>
                </c:pt>
                <c:pt idx="90691">
                  <c:v>300.768988000072</c:v>
                </c:pt>
                <c:pt idx="90692">
                  <c:v>300.77033099996697</c:v>
                </c:pt>
                <c:pt idx="90693">
                  <c:v>300.77140100001901</c:v>
                </c:pt>
                <c:pt idx="90694">
                  <c:v>300.77147500014598</c:v>
                </c:pt>
                <c:pt idx="90695">
                  <c:v>300.77333600002004</c:v>
                </c:pt>
                <c:pt idx="90696">
                  <c:v>300.77376899998802</c:v>
                </c:pt>
                <c:pt idx="90697">
                  <c:v>300.77456500020998</c:v>
                </c:pt>
                <c:pt idx="90698">
                  <c:v>300.77516099981898</c:v>
                </c:pt>
                <c:pt idx="90699">
                  <c:v>300.77867399995705</c:v>
                </c:pt>
                <c:pt idx="90700">
                  <c:v>300.78585399996797</c:v>
                </c:pt>
                <c:pt idx="90701">
                  <c:v>300.79261599985301</c:v>
                </c:pt>
                <c:pt idx="90702">
                  <c:v>300.79309599977898</c:v>
                </c:pt>
                <c:pt idx="90703">
                  <c:v>300.79399299984198</c:v>
                </c:pt>
                <c:pt idx="90704">
                  <c:v>300.79474100011703</c:v>
                </c:pt>
                <c:pt idx="90705">
                  <c:v>300.79616300008598</c:v>
                </c:pt>
                <c:pt idx="90706">
                  <c:v>300.79740100018103</c:v>
                </c:pt>
                <c:pt idx="90707">
                  <c:v>300.807431000066</c:v>
                </c:pt>
                <c:pt idx="90708">
                  <c:v>300.80750400020401</c:v>
                </c:pt>
                <c:pt idx="90709">
                  <c:v>300.80778299998201</c:v>
                </c:pt>
                <c:pt idx="90710">
                  <c:v>300.80835299986501</c:v>
                </c:pt>
                <c:pt idx="90711">
                  <c:v>300.80887199983403</c:v>
                </c:pt>
                <c:pt idx="90712">
                  <c:v>300.81807099986599</c:v>
                </c:pt>
                <c:pt idx="90713">
                  <c:v>300.82804499988902</c:v>
                </c:pt>
                <c:pt idx="90714">
                  <c:v>300.83450199981598</c:v>
                </c:pt>
                <c:pt idx="90715">
                  <c:v>300.84608700008101</c:v>
                </c:pt>
                <c:pt idx="90716">
                  <c:v>300.84685200017702</c:v>
                </c:pt>
                <c:pt idx="90717">
                  <c:v>300.85122899981701</c:v>
                </c:pt>
                <c:pt idx="90718">
                  <c:v>300.86093399995599</c:v>
                </c:pt>
                <c:pt idx="90719">
                  <c:v>300.86167899980802</c:v>
                </c:pt>
                <c:pt idx="90720">
                  <c:v>300.86281700005196</c:v>
                </c:pt>
                <c:pt idx="90721">
                  <c:v>300.86363200007304</c:v>
                </c:pt>
                <c:pt idx="90722">
                  <c:v>300.874959999873</c:v>
                </c:pt>
                <c:pt idx="90723">
                  <c:v>300.88319900005399</c:v>
                </c:pt>
                <c:pt idx="90724">
                  <c:v>300.88656599991697</c:v>
                </c:pt>
                <c:pt idx="90725">
                  <c:v>300.88690499997</c:v>
                </c:pt>
                <c:pt idx="90726">
                  <c:v>300.887679999959</c:v>
                </c:pt>
                <c:pt idx="90727">
                  <c:v>300.88822000016</c:v>
                </c:pt>
                <c:pt idx="90728">
                  <c:v>300.89122299977998</c:v>
                </c:pt>
                <c:pt idx="90729">
                  <c:v>300.89156699978003</c:v>
                </c:pt>
                <c:pt idx="90730">
                  <c:v>300.89222600008702</c:v>
                </c:pt>
                <c:pt idx="90731">
                  <c:v>300.89265300011897</c:v>
                </c:pt>
                <c:pt idx="90732">
                  <c:v>300.90372299991901</c:v>
                </c:pt>
                <c:pt idx="90733">
                  <c:v>300.90718600013099</c:v>
                </c:pt>
                <c:pt idx="90734">
                  <c:v>300.92485000022799</c:v>
                </c:pt>
                <c:pt idx="90735">
                  <c:v>300.932730000113</c:v>
                </c:pt>
                <c:pt idx="90736">
                  <c:v>300.93337600010199</c:v>
                </c:pt>
                <c:pt idx="90737">
                  <c:v>300.93455399992297</c:v>
                </c:pt>
                <c:pt idx="90738">
                  <c:v>300.93571999987</c:v>
                </c:pt>
                <c:pt idx="90739">
                  <c:v>300.937649999923</c:v>
                </c:pt>
                <c:pt idx="90740">
                  <c:v>300.93816899989099</c:v>
                </c:pt>
                <c:pt idx="90741">
                  <c:v>300.93921199977501</c:v>
                </c:pt>
                <c:pt idx="90742">
                  <c:v>300.93930900011401</c:v>
                </c:pt>
                <c:pt idx="90743">
                  <c:v>300.94004600005002</c:v>
                </c:pt>
                <c:pt idx="90744">
                  <c:v>300.95146900021001</c:v>
                </c:pt>
                <c:pt idx="90745">
                  <c:v>300.95536899989298</c:v>
                </c:pt>
                <c:pt idx="90746">
                  <c:v>300.95611600017901</c:v>
                </c:pt>
                <c:pt idx="90747">
                  <c:v>300.95735499980901</c:v>
                </c:pt>
                <c:pt idx="90748">
                  <c:v>300.958289999925</c:v>
                </c:pt>
                <c:pt idx="90749">
                  <c:v>300.98265200012901</c:v>
                </c:pt>
                <c:pt idx="90750">
                  <c:v>300.99130500002497</c:v>
                </c:pt>
                <c:pt idx="90751">
                  <c:v>300.99191499993998</c:v>
                </c:pt>
                <c:pt idx="90752">
                  <c:v>300.99311499998203</c:v>
                </c:pt>
                <c:pt idx="90753">
                  <c:v>300.99404300017295</c:v>
                </c:pt>
                <c:pt idx="90754">
                  <c:v>301.00505800010001</c:v>
                </c:pt>
                <c:pt idx="90755">
                  <c:v>301.00654799980401</c:v>
                </c:pt>
                <c:pt idx="90756">
                  <c:v>301.00723699979403</c:v>
                </c:pt>
                <c:pt idx="90757">
                  <c:v>301.00844199978297</c:v>
                </c:pt>
                <c:pt idx="90758">
                  <c:v>301.00931400011098</c:v>
                </c:pt>
                <c:pt idx="90759">
                  <c:v>301.02522800007097</c:v>
                </c:pt>
                <c:pt idx="90760">
                  <c:v>301.03317900011405</c:v>
                </c:pt>
                <c:pt idx="90761">
                  <c:v>301.03369500011405</c:v>
                </c:pt>
                <c:pt idx="90762">
                  <c:v>301.03470999983898</c:v>
                </c:pt>
                <c:pt idx="90763">
                  <c:v>301.03545300016702</c:v>
                </c:pt>
                <c:pt idx="90764">
                  <c:v>301.055316000201</c:v>
                </c:pt>
                <c:pt idx="90765">
                  <c:v>301.06326599980002</c:v>
                </c:pt>
                <c:pt idx="90766">
                  <c:v>301.09759400011097</c:v>
                </c:pt>
                <c:pt idx="90767">
                  <c:v>301.097720000143</c:v>
                </c:pt>
                <c:pt idx="90768">
                  <c:v>301.098274000196</c:v>
                </c:pt>
                <c:pt idx="90769">
                  <c:v>301.09940900001595</c:v>
                </c:pt>
                <c:pt idx="90770">
                  <c:v>301.10026800002703</c:v>
                </c:pt>
                <c:pt idx="90771">
                  <c:v>301.10578399990101</c:v>
                </c:pt>
                <c:pt idx="90772">
                  <c:v>301.10639900021795</c:v>
                </c:pt>
                <c:pt idx="90773">
                  <c:v>301.10762599997503</c:v>
                </c:pt>
                <c:pt idx="90774">
                  <c:v>301.10853499991202</c:v>
                </c:pt>
                <c:pt idx="90775">
                  <c:v>301.10941700013399</c:v>
                </c:pt>
                <c:pt idx="90776">
                  <c:v>301.11000099986899</c:v>
                </c:pt>
                <c:pt idx="90777">
                  <c:v>301.11119100001798</c:v>
                </c:pt>
                <c:pt idx="90778">
                  <c:v>301.11200900000699</c:v>
                </c:pt>
                <c:pt idx="90779">
                  <c:v>301.13089199994602</c:v>
                </c:pt>
                <c:pt idx="90780">
                  <c:v>301.131243999861</c:v>
                </c:pt>
                <c:pt idx="90781">
                  <c:v>301.13188999985101</c:v>
                </c:pt>
                <c:pt idx="90782">
                  <c:v>301.132351999967</c:v>
                </c:pt>
                <c:pt idx="90783">
                  <c:v>301.15747799982199</c:v>
                </c:pt>
                <c:pt idx="90784">
                  <c:v>301.15810799998098</c:v>
                </c:pt>
                <c:pt idx="90785">
                  <c:v>301.15948100001299</c:v>
                </c:pt>
                <c:pt idx="90786">
                  <c:v>301.16053099982298</c:v>
                </c:pt>
                <c:pt idx="90787">
                  <c:v>301.16462600017201</c:v>
                </c:pt>
                <c:pt idx="90788">
                  <c:v>301.16540900007703</c:v>
                </c:pt>
                <c:pt idx="90789">
                  <c:v>301.166741000088</c:v>
                </c:pt>
                <c:pt idx="90790">
                  <c:v>301.16776900013002</c:v>
                </c:pt>
                <c:pt idx="90791">
                  <c:v>301.177096000174</c:v>
                </c:pt>
                <c:pt idx="90792">
                  <c:v>301.18760999994203</c:v>
                </c:pt>
                <c:pt idx="90793">
                  <c:v>301.188273000207</c:v>
                </c:pt>
                <c:pt idx="90794">
                  <c:v>301.189714999964</c:v>
                </c:pt>
                <c:pt idx="90795">
                  <c:v>301.19059600019597</c:v>
                </c:pt>
                <c:pt idx="90796">
                  <c:v>301.19150200016497</c:v>
                </c:pt>
                <c:pt idx="90797">
                  <c:v>301.20599200017705</c:v>
                </c:pt>
                <c:pt idx="90798">
                  <c:v>301.22039500019997</c:v>
                </c:pt>
                <c:pt idx="90799">
                  <c:v>301.220927000031</c:v>
                </c:pt>
                <c:pt idx="90800">
                  <c:v>301.22193399984099</c:v>
                </c:pt>
                <c:pt idx="90801">
                  <c:v>301.22270199990396</c:v>
                </c:pt>
                <c:pt idx="90802">
                  <c:v>301.22355100002096</c:v>
                </c:pt>
                <c:pt idx="90803">
                  <c:v>301.22774199980904</c:v>
                </c:pt>
                <c:pt idx="90804">
                  <c:v>301.22841899992596</c:v>
                </c:pt>
                <c:pt idx="90805">
                  <c:v>301.22957200001105</c:v>
                </c:pt>
                <c:pt idx="90806">
                  <c:v>301.23050700012703</c:v>
                </c:pt>
                <c:pt idx="90807">
                  <c:v>301.23324299984199</c:v>
                </c:pt>
                <c:pt idx="90808">
                  <c:v>301.23511400006402</c:v>
                </c:pt>
                <c:pt idx="90809">
                  <c:v>301.24026200019199</c:v>
                </c:pt>
                <c:pt idx="90810">
                  <c:v>301.24097999987504</c:v>
                </c:pt>
                <c:pt idx="90811">
                  <c:v>301.24228800013901</c:v>
                </c:pt>
                <c:pt idx="90812">
                  <c:v>301.24363300001198</c:v>
                </c:pt>
                <c:pt idx="90813">
                  <c:v>301.25236799994997</c:v>
                </c:pt>
                <c:pt idx="90814">
                  <c:v>301.25304300008702</c:v>
                </c:pt>
                <c:pt idx="90815">
                  <c:v>301.25433600005601</c:v>
                </c:pt>
                <c:pt idx="90816">
                  <c:v>301.25519900002399</c:v>
                </c:pt>
                <c:pt idx="90817">
                  <c:v>301.273931000196</c:v>
                </c:pt>
                <c:pt idx="90818">
                  <c:v>301.28690499986897</c:v>
                </c:pt>
                <c:pt idx="90819">
                  <c:v>301.29090899981702</c:v>
                </c:pt>
                <c:pt idx="90820">
                  <c:v>301.29725500000797</c:v>
                </c:pt>
                <c:pt idx="90821">
                  <c:v>301.29787099985998</c:v>
                </c:pt>
                <c:pt idx="90822">
                  <c:v>301.299150999966</c:v>
                </c:pt>
                <c:pt idx="90823">
                  <c:v>301.30004300008204</c:v>
                </c:pt>
                <c:pt idx="90824">
                  <c:v>301.32131600021199</c:v>
                </c:pt>
                <c:pt idx="90825">
                  <c:v>301.32894000007497</c:v>
                </c:pt>
                <c:pt idx="90826">
                  <c:v>301.32953400015998</c:v>
                </c:pt>
                <c:pt idx="90827">
                  <c:v>301.33073200022397</c:v>
                </c:pt>
                <c:pt idx="90828">
                  <c:v>301.33165400002298</c:v>
                </c:pt>
                <c:pt idx="90829">
                  <c:v>301.33463499987499</c:v>
                </c:pt>
                <c:pt idx="90830">
                  <c:v>301.34125799986498</c:v>
                </c:pt>
                <c:pt idx="90831">
                  <c:v>301.34191600018301</c:v>
                </c:pt>
                <c:pt idx="90832">
                  <c:v>301.34330999999202</c:v>
                </c:pt>
                <c:pt idx="90833">
                  <c:v>301.34419600017202</c:v>
                </c:pt>
                <c:pt idx="90834">
                  <c:v>301.34567400000299</c:v>
                </c:pt>
                <c:pt idx="90835">
                  <c:v>301.34635400008796</c:v>
                </c:pt>
                <c:pt idx="90836">
                  <c:v>301.34770299991902</c:v>
                </c:pt>
                <c:pt idx="90837">
                  <c:v>301.34859200006701</c:v>
                </c:pt>
                <c:pt idx="90838">
                  <c:v>301.35114999984501</c:v>
                </c:pt>
                <c:pt idx="90839">
                  <c:v>301.35192499983503</c:v>
                </c:pt>
                <c:pt idx="90840">
                  <c:v>301.35326700019505</c:v>
                </c:pt>
                <c:pt idx="90841">
                  <c:v>301.354299000195</c:v>
                </c:pt>
                <c:pt idx="90842">
                  <c:v>301.35558800020499</c:v>
                </c:pt>
                <c:pt idx="90843">
                  <c:v>301.35609299986703</c:v>
                </c:pt>
                <c:pt idx="90844">
                  <c:v>301.35708799980404</c:v>
                </c:pt>
                <c:pt idx="90845">
                  <c:v>301.357718999952</c:v>
                </c:pt>
                <c:pt idx="90846">
                  <c:v>301.36417199992104</c:v>
                </c:pt>
                <c:pt idx="90847">
                  <c:v>301.36451199996299</c:v>
                </c:pt>
                <c:pt idx="90848">
                  <c:v>301.36456399986798</c:v>
                </c:pt>
                <c:pt idx="90849">
                  <c:v>301.36524399995295</c:v>
                </c:pt>
                <c:pt idx="90850">
                  <c:v>301.36631200002699</c:v>
                </c:pt>
                <c:pt idx="90851">
                  <c:v>301.36671599984697</c:v>
                </c:pt>
                <c:pt idx="90852">
                  <c:v>301.367057999868</c:v>
                </c:pt>
                <c:pt idx="90853">
                  <c:v>301.36777300003803</c:v>
                </c:pt>
                <c:pt idx="90854">
                  <c:v>301.368322000143</c:v>
                </c:pt>
                <c:pt idx="90855">
                  <c:v>301.38365399989198</c:v>
                </c:pt>
                <c:pt idx="90856">
                  <c:v>301.38426199982797</c:v>
                </c:pt>
                <c:pt idx="90857">
                  <c:v>301.385430000209</c:v>
                </c:pt>
                <c:pt idx="90858">
                  <c:v>301.38625800009299</c:v>
                </c:pt>
                <c:pt idx="90859">
                  <c:v>301.38635799994501</c:v>
                </c:pt>
                <c:pt idx="90860">
                  <c:v>301.40480899990501</c:v>
                </c:pt>
                <c:pt idx="90861">
                  <c:v>301.41069499995797</c:v>
                </c:pt>
                <c:pt idx="90862">
                  <c:v>301.411418000043</c:v>
                </c:pt>
                <c:pt idx="90863">
                  <c:v>301.41268999977899</c:v>
                </c:pt>
                <c:pt idx="90864">
                  <c:v>301.41367599980998</c:v>
                </c:pt>
                <c:pt idx="90865">
                  <c:v>301.41810099985304</c:v>
                </c:pt>
                <c:pt idx="90866">
                  <c:v>301.41938399992699</c:v>
                </c:pt>
                <c:pt idx="90867">
                  <c:v>301.43125999984403</c:v>
                </c:pt>
                <c:pt idx="90868">
                  <c:v>301.43747400006697</c:v>
                </c:pt>
                <c:pt idx="90869">
                  <c:v>301.43810700019401</c:v>
                </c:pt>
                <c:pt idx="90870">
                  <c:v>301.43924300000401</c:v>
                </c:pt>
                <c:pt idx="90871">
                  <c:v>301.44000400014102</c:v>
                </c:pt>
                <c:pt idx="90872">
                  <c:v>301.44282299988799</c:v>
                </c:pt>
                <c:pt idx="90873">
                  <c:v>301.45418299980497</c:v>
                </c:pt>
                <c:pt idx="90874">
                  <c:v>301.45448599978397</c:v>
                </c:pt>
                <c:pt idx="90875">
                  <c:v>301.45499599984697</c:v>
                </c:pt>
                <c:pt idx="90876">
                  <c:v>301.455423999868</c:v>
                </c:pt>
                <c:pt idx="90877">
                  <c:v>301.45720600012203</c:v>
                </c:pt>
                <c:pt idx="90878">
                  <c:v>301.45799199999601</c:v>
                </c:pt>
                <c:pt idx="90879">
                  <c:v>301.45937899987899</c:v>
                </c:pt>
                <c:pt idx="90880">
                  <c:v>301.46034800009102</c:v>
                </c:pt>
                <c:pt idx="90881">
                  <c:v>301.46464300014401</c:v>
                </c:pt>
                <c:pt idx="90882">
                  <c:v>301.47741300015599</c:v>
                </c:pt>
                <c:pt idx="90883">
                  <c:v>301.47784100017799</c:v>
                </c:pt>
                <c:pt idx="90884">
                  <c:v>301.478621000114</c:v>
                </c:pt>
                <c:pt idx="90885">
                  <c:v>301.47918500006199</c:v>
                </c:pt>
                <c:pt idx="90886">
                  <c:v>301.48493400019998</c:v>
                </c:pt>
                <c:pt idx="90887">
                  <c:v>301.48880200022103</c:v>
                </c:pt>
                <c:pt idx="90888">
                  <c:v>301.51382099984403</c:v>
                </c:pt>
                <c:pt idx="90889">
                  <c:v>301.52122900017201</c:v>
                </c:pt>
                <c:pt idx="90890">
                  <c:v>301.545315000112</c:v>
                </c:pt>
                <c:pt idx="90891">
                  <c:v>301.56337500011404</c:v>
                </c:pt>
                <c:pt idx="90892">
                  <c:v>301.56362900015597</c:v>
                </c:pt>
                <c:pt idx="90893">
                  <c:v>301.56430299984999</c:v>
                </c:pt>
                <c:pt idx="90894">
                  <c:v>301.56556900010401</c:v>
                </c:pt>
                <c:pt idx="90895">
                  <c:v>301.56646800014596</c:v>
                </c:pt>
                <c:pt idx="90896">
                  <c:v>301.581736000116</c:v>
                </c:pt>
                <c:pt idx="90897">
                  <c:v>301.582347000021</c:v>
                </c:pt>
                <c:pt idx="90898">
                  <c:v>301.58355200001</c:v>
                </c:pt>
                <c:pt idx="90899">
                  <c:v>301.584341999841</c:v>
                </c:pt>
                <c:pt idx="90900">
                  <c:v>301.58871899993699</c:v>
                </c:pt>
                <c:pt idx="90901">
                  <c:v>301.58934800010599</c:v>
                </c:pt>
                <c:pt idx="90902">
                  <c:v>301.590680000117</c:v>
                </c:pt>
                <c:pt idx="90903">
                  <c:v>301.59153400018101</c:v>
                </c:pt>
                <c:pt idx="90904">
                  <c:v>301.61116899989702</c:v>
                </c:pt>
                <c:pt idx="90905">
                  <c:v>301.61176299998198</c:v>
                </c:pt>
                <c:pt idx="90906">
                  <c:v>301.61287700002498</c:v>
                </c:pt>
                <c:pt idx="90907">
                  <c:v>301.61361699992904</c:v>
                </c:pt>
                <c:pt idx="90908">
                  <c:v>301.631332999932</c:v>
                </c:pt>
                <c:pt idx="90909">
                  <c:v>301.64533200013398</c:v>
                </c:pt>
                <c:pt idx="90910">
                  <c:v>301.64979800019802</c:v>
                </c:pt>
                <c:pt idx="90911">
                  <c:v>301.64991199990203</c:v>
                </c:pt>
                <c:pt idx="90912">
                  <c:v>301.65046599995497</c:v>
                </c:pt>
                <c:pt idx="90913">
                  <c:v>301.65167599989201</c:v>
                </c:pt>
                <c:pt idx="90914">
                  <c:v>301.652491999902</c:v>
                </c:pt>
                <c:pt idx="90915">
                  <c:v>301.65858400005101</c:v>
                </c:pt>
                <c:pt idx="90916">
                  <c:v>301.659249999829</c:v>
                </c:pt>
                <c:pt idx="90917">
                  <c:v>301.66068700009401</c:v>
                </c:pt>
                <c:pt idx="90918">
                  <c:v>301.66161099987204</c:v>
                </c:pt>
                <c:pt idx="90919">
                  <c:v>301.67536199996903</c:v>
                </c:pt>
                <c:pt idx="90920">
                  <c:v>301.67769099989499</c:v>
                </c:pt>
                <c:pt idx="90921">
                  <c:v>301.67825799981</c:v>
                </c:pt>
                <c:pt idx="90922">
                  <c:v>301.67930900006399</c:v>
                </c:pt>
                <c:pt idx="90923">
                  <c:v>301.68013399998</c:v>
                </c:pt>
                <c:pt idx="90924">
                  <c:v>301.68862600021305</c:v>
                </c:pt>
                <c:pt idx="90925">
                  <c:v>301.68929399997</c:v>
                </c:pt>
                <c:pt idx="90926">
                  <c:v>301.69066400003396</c:v>
                </c:pt>
                <c:pt idx="90927">
                  <c:v>301.69155800012896</c:v>
                </c:pt>
                <c:pt idx="90928">
                  <c:v>301.69197799978002</c:v>
                </c:pt>
                <c:pt idx="90929">
                  <c:v>301.69262800018197</c:v>
                </c:pt>
                <c:pt idx="90930">
                  <c:v>301.69411399992799</c:v>
                </c:pt>
                <c:pt idx="90931">
                  <c:v>301.69497299993901</c:v>
                </c:pt>
                <c:pt idx="90932">
                  <c:v>301.70107300000296</c:v>
                </c:pt>
                <c:pt idx="90933">
                  <c:v>301.70126399980199</c:v>
                </c:pt>
                <c:pt idx="90934">
                  <c:v>301.70146599993996</c:v>
                </c:pt>
                <c:pt idx="90935">
                  <c:v>301.701474999845</c:v>
                </c:pt>
                <c:pt idx="90936">
                  <c:v>301.70178500020404</c:v>
                </c:pt>
                <c:pt idx="90937">
                  <c:v>301.70209300012999</c:v>
                </c:pt>
                <c:pt idx="90938">
                  <c:v>301.70219100000298</c:v>
                </c:pt>
                <c:pt idx="90939">
                  <c:v>301.70229399982401</c:v>
                </c:pt>
                <c:pt idx="90940">
                  <c:v>301.70234600018301</c:v>
                </c:pt>
                <c:pt idx="90941">
                  <c:v>301.70272499981303</c:v>
                </c:pt>
                <c:pt idx="90942">
                  <c:v>301.70314099996102</c:v>
                </c:pt>
                <c:pt idx="90943">
                  <c:v>301.703163000183</c:v>
                </c:pt>
                <c:pt idx="90944">
                  <c:v>301.70324199980303</c:v>
                </c:pt>
                <c:pt idx="90945">
                  <c:v>301.70345899978201</c:v>
                </c:pt>
                <c:pt idx="90946">
                  <c:v>301.70384700022601</c:v>
                </c:pt>
                <c:pt idx="90947">
                  <c:v>301.70394100014101</c:v>
                </c:pt>
                <c:pt idx="90948">
                  <c:v>301.70428400015197</c:v>
                </c:pt>
                <c:pt idx="90949">
                  <c:v>301.72238200020701</c:v>
                </c:pt>
                <c:pt idx="90950">
                  <c:v>301.72303900008001</c:v>
                </c:pt>
                <c:pt idx="90951">
                  <c:v>301.724288000059</c:v>
                </c:pt>
                <c:pt idx="90952">
                  <c:v>301.72584899992199</c:v>
                </c:pt>
                <c:pt idx="90953">
                  <c:v>301.72713000001698</c:v>
                </c:pt>
                <c:pt idx="90954">
                  <c:v>301.74067999996601</c:v>
                </c:pt>
                <c:pt idx="90955">
                  <c:v>301.74104300021997</c:v>
                </c:pt>
                <c:pt idx="90956">
                  <c:v>301.741752999987</c:v>
                </c:pt>
                <c:pt idx="90957">
                  <c:v>301.74230000011403</c:v>
                </c:pt>
                <c:pt idx="90958">
                  <c:v>301.74420000002999</c:v>
                </c:pt>
                <c:pt idx="90959">
                  <c:v>301.76050299996797</c:v>
                </c:pt>
                <c:pt idx="90960">
                  <c:v>301.76114300002098</c:v>
                </c:pt>
                <c:pt idx="90961">
                  <c:v>301.76196000002096</c:v>
                </c:pt>
                <c:pt idx="90962">
                  <c:v>301.76242200013797</c:v>
                </c:pt>
                <c:pt idx="90963">
                  <c:v>301.76333500003199</c:v>
                </c:pt>
                <c:pt idx="90964">
                  <c:v>301.766913999927</c:v>
                </c:pt>
                <c:pt idx="90965">
                  <c:v>301.77216999982102</c:v>
                </c:pt>
                <c:pt idx="90966">
                  <c:v>301.78434900017203</c:v>
                </c:pt>
                <c:pt idx="90967">
                  <c:v>301.79041000019402</c:v>
                </c:pt>
                <c:pt idx="90968">
                  <c:v>301.790857000014</c:v>
                </c:pt>
                <c:pt idx="90969">
                  <c:v>301.79168599988697</c:v>
                </c:pt>
                <c:pt idx="90970">
                  <c:v>301.79231600004601</c:v>
                </c:pt>
                <c:pt idx="90971">
                  <c:v>301.79806700016303</c:v>
                </c:pt>
                <c:pt idx="90972">
                  <c:v>301.80825700017499</c:v>
                </c:pt>
                <c:pt idx="90973">
                  <c:v>301.80879099998401</c:v>
                </c:pt>
                <c:pt idx="90974">
                  <c:v>301.81000099992104</c:v>
                </c:pt>
                <c:pt idx="90975">
                  <c:v>301.810714000112</c:v>
                </c:pt>
                <c:pt idx="90976">
                  <c:v>301.81417799985803</c:v>
                </c:pt>
                <c:pt idx="90977">
                  <c:v>301.81497000012303</c:v>
                </c:pt>
                <c:pt idx="90978">
                  <c:v>301.81706499979504</c:v>
                </c:pt>
                <c:pt idx="90979">
                  <c:v>301.82781099983902</c:v>
                </c:pt>
                <c:pt idx="90980">
                  <c:v>301.82850199980697</c:v>
                </c:pt>
                <c:pt idx="90981">
                  <c:v>301.82986899990203</c:v>
                </c:pt>
                <c:pt idx="90982">
                  <c:v>301.83085799990204</c:v>
                </c:pt>
                <c:pt idx="90983">
                  <c:v>301.84237200001002</c:v>
                </c:pt>
                <c:pt idx="90984">
                  <c:v>301.84285299992501</c:v>
                </c:pt>
                <c:pt idx="90985">
                  <c:v>301.84362099998896</c:v>
                </c:pt>
                <c:pt idx="90986">
                  <c:v>301.84425700008399</c:v>
                </c:pt>
                <c:pt idx="90987">
                  <c:v>301.84503700002097</c:v>
                </c:pt>
                <c:pt idx="90988">
                  <c:v>301.84723299998899</c:v>
                </c:pt>
                <c:pt idx="90989">
                  <c:v>301.84796200001</c:v>
                </c:pt>
                <c:pt idx="90990">
                  <c:v>301.84923700016896</c:v>
                </c:pt>
                <c:pt idx="90991">
                  <c:v>301.85020699991503</c:v>
                </c:pt>
                <c:pt idx="90992">
                  <c:v>301.85287299991603</c:v>
                </c:pt>
                <c:pt idx="90993">
                  <c:v>301.85767200009604</c:v>
                </c:pt>
                <c:pt idx="90994">
                  <c:v>301.858266000181</c:v>
                </c:pt>
                <c:pt idx="90995">
                  <c:v>301.85947800009603</c:v>
                </c:pt>
                <c:pt idx="90996">
                  <c:v>301.85996499994803</c:v>
                </c:pt>
                <c:pt idx="90997">
                  <c:v>301.86031499988502</c:v>
                </c:pt>
                <c:pt idx="90998">
                  <c:v>301.86053999977901</c:v>
                </c:pt>
                <c:pt idx="90999">
                  <c:v>301.86164899987398</c:v>
                </c:pt>
                <c:pt idx="91000">
                  <c:v>301.86246699986395</c:v>
                </c:pt>
                <c:pt idx="91001">
                  <c:v>301.88692399997302</c:v>
                </c:pt>
                <c:pt idx="91002">
                  <c:v>301.888651999888</c:v>
                </c:pt>
                <c:pt idx="91003">
                  <c:v>301.889102000131</c:v>
                </c:pt>
                <c:pt idx="91004">
                  <c:v>301.89025800018499</c:v>
                </c:pt>
                <c:pt idx="91005">
                  <c:v>301.890476000153</c:v>
                </c:pt>
                <c:pt idx="91006">
                  <c:v>301.89059499980402</c:v>
                </c:pt>
                <c:pt idx="91007">
                  <c:v>301.89120500017401</c:v>
                </c:pt>
                <c:pt idx="91008">
                  <c:v>301.89241200014197</c:v>
                </c:pt>
                <c:pt idx="91009">
                  <c:v>301.892893000058</c:v>
                </c:pt>
                <c:pt idx="91010">
                  <c:v>301.89309700017401</c:v>
                </c:pt>
                <c:pt idx="91011">
                  <c:v>301.89336100011099</c:v>
                </c:pt>
                <c:pt idx="91012">
                  <c:v>301.894052000079</c:v>
                </c:pt>
                <c:pt idx="91013">
                  <c:v>301.89421000022696</c:v>
                </c:pt>
                <c:pt idx="91014">
                  <c:v>301.89530300003702</c:v>
                </c:pt>
                <c:pt idx="91015">
                  <c:v>301.895490999868</c:v>
                </c:pt>
                <c:pt idx="91016">
                  <c:v>301.895793999847</c:v>
                </c:pt>
                <c:pt idx="91017">
                  <c:v>301.89594900002697</c:v>
                </c:pt>
                <c:pt idx="91018">
                  <c:v>301.89670900017501</c:v>
                </c:pt>
                <c:pt idx="91019">
                  <c:v>301.89677899988902</c:v>
                </c:pt>
                <c:pt idx="91020">
                  <c:v>301.896844000111</c:v>
                </c:pt>
                <c:pt idx="91021">
                  <c:v>301.89691099985703</c:v>
                </c:pt>
                <c:pt idx="91022">
                  <c:v>301.89697400010095</c:v>
                </c:pt>
                <c:pt idx="91023">
                  <c:v>301.89704099984698</c:v>
                </c:pt>
                <c:pt idx="91024">
                  <c:v>301.89791800012199</c:v>
                </c:pt>
                <c:pt idx="91025">
                  <c:v>301.89878900000605</c:v>
                </c:pt>
                <c:pt idx="91026">
                  <c:v>301.89919599979402</c:v>
                </c:pt>
                <c:pt idx="91027">
                  <c:v>301.899487999889</c:v>
                </c:pt>
                <c:pt idx="91028">
                  <c:v>301.899791999858</c:v>
                </c:pt>
                <c:pt idx="91029">
                  <c:v>301.90007700002701</c:v>
                </c:pt>
                <c:pt idx="91030">
                  <c:v>301.90167199998496</c:v>
                </c:pt>
                <c:pt idx="91031">
                  <c:v>301.90239800003803</c:v>
                </c:pt>
                <c:pt idx="91032">
                  <c:v>301.90356200000605</c:v>
                </c:pt>
                <c:pt idx="91033">
                  <c:v>301.90415300012302</c:v>
                </c:pt>
                <c:pt idx="91034">
                  <c:v>301.90443899982705</c:v>
                </c:pt>
                <c:pt idx="91035">
                  <c:v>301.904645999911</c:v>
                </c:pt>
                <c:pt idx="91036">
                  <c:v>301.90552700014399</c:v>
                </c:pt>
                <c:pt idx="91037">
                  <c:v>301.906744000007</c:v>
                </c:pt>
                <c:pt idx="91038">
                  <c:v>301.90851199995399</c:v>
                </c:pt>
                <c:pt idx="91039">
                  <c:v>301.91868300016699</c:v>
                </c:pt>
                <c:pt idx="91040">
                  <c:v>301.91918099990198</c:v>
                </c:pt>
                <c:pt idx="91041">
                  <c:v>301.919921999797</c:v>
                </c:pt>
                <c:pt idx="91042">
                  <c:v>301.92056499981805</c:v>
                </c:pt>
                <c:pt idx="91043">
                  <c:v>301.92227999987102</c:v>
                </c:pt>
                <c:pt idx="91044">
                  <c:v>301.92962099999897</c:v>
                </c:pt>
                <c:pt idx="91045">
                  <c:v>301.930308999999</c:v>
                </c:pt>
                <c:pt idx="91046">
                  <c:v>301.93160399994599</c:v>
                </c:pt>
                <c:pt idx="91047">
                  <c:v>301.93251099990397</c:v>
                </c:pt>
                <c:pt idx="91048">
                  <c:v>301.93735900002099</c:v>
                </c:pt>
                <c:pt idx="91049">
                  <c:v>301.937607000127</c:v>
                </c:pt>
                <c:pt idx="91050">
                  <c:v>301.93792999989404</c:v>
                </c:pt>
                <c:pt idx="91051">
                  <c:v>301.93899000005297</c:v>
                </c:pt>
                <c:pt idx="91052">
                  <c:v>301.94018300016899</c:v>
                </c:pt>
                <c:pt idx="91053">
                  <c:v>301.96668100006701</c:v>
                </c:pt>
                <c:pt idx="91054">
                  <c:v>301.967189000151</c:v>
                </c:pt>
                <c:pt idx="91055">
                  <c:v>301.96798799988699</c:v>
                </c:pt>
                <c:pt idx="91056">
                  <c:v>301.96815099998202</c:v>
                </c:pt>
                <c:pt idx="91057">
                  <c:v>301.96856000020404</c:v>
                </c:pt>
                <c:pt idx="91058">
                  <c:v>301.96896400002498</c:v>
                </c:pt>
                <c:pt idx="91059">
                  <c:v>301.96906499986602</c:v>
                </c:pt>
                <c:pt idx="91060">
                  <c:v>301.96969100006697</c:v>
                </c:pt>
                <c:pt idx="91061">
                  <c:v>301.970119000088</c:v>
                </c:pt>
                <c:pt idx="91062">
                  <c:v>301.982849000069</c:v>
                </c:pt>
                <c:pt idx="91063">
                  <c:v>301.99239200010197</c:v>
                </c:pt>
                <c:pt idx="91064">
                  <c:v>301.992820000123</c:v>
                </c:pt>
                <c:pt idx="91065">
                  <c:v>301.99354700016499</c:v>
                </c:pt>
                <c:pt idx="91066">
                  <c:v>301.99405099983699</c:v>
                </c:pt>
                <c:pt idx="91067">
                  <c:v>302.00928700014595</c:v>
                </c:pt>
                <c:pt idx="91068">
                  <c:v>302.01681800008305</c:v>
                </c:pt>
                <c:pt idx="91069">
                  <c:v>302.02030500004099</c:v>
                </c:pt>
                <c:pt idx="91070">
                  <c:v>302.02825500009499</c:v>
                </c:pt>
                <c:pt idx="91071">
                  <c:v>302.02895599995799</c:v>
                </c:pt>
                <c:pt idx="91072">
                  <c:v>302.03756599985303</c:v>
                </c:pt>
                <c:pt idx="91073">
                  <c:v>302.03827600007497</c:v>
                </c:pt>
                <c:pt idx="91074">
                  <c:v>302.03900100013902</c:v>
                </c:pt>
                <c:pt idx="91075">
                  <c:v>302.03960100015996</c:v>
                </c:pt>
                <c:pt idx="91076">
                  <c:v>302.03961200004397</c:v>
                </c:pt>
                <c:pt idx="91077">
                  <c:v>302.04072600008601</c:v>
                </c:pt>
                <c:pt idx="91078">
                  <c:v>302.040875999864</c:v>
                </c:pt>
                <c:pt idx="91079">
                  <c:v>302.041851000012</c:v>
                </c:pt>
                <c:pt idx="91080">
                  <c:v>302.04786000012899</c:v>
                </c:pt>
                <c:pt idx="91081">
                  <c:v>302.053442000215</c:v>
                </c:pt>
                <c:pt idx="91082">
                  <c:v>302.05400100021501</c:v>
                </c:pt>
                <c:pt idx="91083">
                  <c:v>302.05491500009799</c:v>
                </c:pt>
                <c:pt idx="91084">
                  <c:v>302.05595100005604</c:v>
                </c:pt>
                <c:pt idx="91085">
                  <c:v>302.06047399997198</c:v>
                </c:pt>
                <c:pt idx="91086">
                  <c:v>302.06186099985598</c:v>
                </c:pt>
                <c:pt idx="91087">
                  <c:v>302.07672500000604</c:v>
                </c:pt>
                <c:pt idx="91088">
                  <c:v>302.07699799984698</c:v>
                </c:pt>
                <c:pt idx="91089">
                  <c:v>302.07714500011201</c:v>
                </c:pt>
                <c:pt idx="91090">
                  <c:v>302.07745699999498</c:v>
                </c:pt>
                <c:pt idx="91091">
                  <c:v>302.07870499998501</c:v>
                </c:pt>
                <c:pt idx="91092">
                  <c:v>302.07969299999598</c:v>
                </c:pt>
                <c:pt idx="91093">
                  <c:v>302.08868899990102</c:v>
                </c:pt>
                <c:pt idx="91094">
                  <c:v>302.09989600007202</c:v>
                </c:pt>
                <c:pt idx="91095">
                  <c:v>302.100204999987</c:v>
                </c:pt>
                <c:pt idx="91096">
                  <c:v>302.10078700019903</c:v>
                </c:pt>
                <c:pt idx="91097">
                  <c:v>302.10118200011402</c:v>
                </c:pt>
                <c:pt idx="91098">
                  <c:v>302.11008000014698</c:v>
                </c:pt>
                <c:pt idx="91099">
                  <c:v>302.11420400019</c:v>
                </c:pt>
                <c:pt idx="91100">
                  <c:v>302.11557800021097</c:v>
                </c:pt>
                <c:pt idx="91101">
                  <c:v>302.116161999947</c:v>
                </c:pt>
                <c:pt idx="91102">
                  <c:v>302.117137000095</c:v>
                </c:pt>
                <c:pt idx="91103">
                  <c:v>302.11767099990499</c:v>
                </c:pt>
                <c:pt idx="91104">
                  <c:v>302.11793799980995</c:v>
                </c:pt>
                <c:pt idx="91105">
                  <c:v>302.126163000139</c:v>
                </c:pt>
                <c:pt idx="91106">
                  <c:v>302.12776100006505</c:v>
                </c:pt>
                <c:pt idx="91107">
                  <c:v>302.13795600002402</c:v>
                </c:pt>
                <c:pt idx="91108">
                  <c:v>302.14225200006598</c:v>
                </c:pt>
                <c:pt idx="91109">
                  <c:v>302.14261899982296</c:v>
                </c:pt>
                <c:pt idx="91110">
                  <c:v>302.14331800016203</c:v>
                </c:pt>
                <c:pt idx="91111">
                  <c:v>302.14384700002404</c:v>
                </c:pt>
                <c:pt idx="91112">
                  <c:v>302.14742499993002</c:v>
                </c:pt>
                <c:pt idx="91113">
                  <c:v>302.14774700016198</c:v>
                </c:pt>
                <c:pt idx="91114">
                  <c:v>302.14843500016201</c:v>
                </c:pt>
                <c:pt idx="91115">
                  <c:v>302.14859699981304</c:v>
                </c:pt>
                <c:pt idx="91116">
                  <c:v>302.14893999982399</c:v>
                </c:pt>
                <c:pt idx="91117">
                  <c:v>302.14918699993996</c:v>
                </c:pt>
                <c:pt idx="91118">
                  <c:v>302.14922400000398</c:v>
                </c:pt>
                <c:pt idx="91119">
                  <c:v>302.14976300021499</c:v>
                </c:pt>
                <c:pt idx="91120">
                  <c:v>302.150365000215</c:v>
                </c:pt>
                <c:pt idx="91121">
                  <c:v>302.15110200015198</c:v>
                </c:pt>
                <c:pt idx="91122">
                  <c:v>302.155816999857</c:v>
                </c:pt>
                <c:pt idx="91123">
                  <c:v>302.16056500012201</c:v>
                </c:pt>
                <c:pt idx="91124">
                  <c:v>302.16124400021704</c:v>
                </c:pt>
                <c:pt idx="91125">
                  <c:v>302.162516999942</c:v>
                </c:pt>
                <c:pt idx="91126">
                  <c:v>302.16344900009</c:v>
                </c:pt>
                <c:pt idx="91127">
                  <c:v>302.173909999964</c:v>
                </c:pt>
                <c:pt idx="91128">
                  <c:v>302.17459400000695</c:v>
                </c:pt>
                <c:pt idx="91129">
                  <c:v>302.17599500019702</c:v>
                </c:pt>
                <c:pt idx="91130">
                  <c:v>302.17697899979595</c:v>
                </c:pt>
                <c:pt idx="91131">
                  <c:v>302.17757499985896</c:v>
                </c:pt>
                <c:pt idx="91132">
                  <c:v>302.185055999871</c:v>
                </c:pt>
                <c:pt idx="91133">
                  <c:v>302.18570199985999</c:v>
                </c:pt>
                <c:pt idx="91134">
                  <c:v>302.186990999871</c:v>
                </c:pt>
                <c:pt idx="91135">
                  <c:v>302.18789799982898</c:v>
                </c:pt>
                <c:pt idx="91136">
                  <c:v>302.21655900004401</c:v>
                </c:pt>
                <c:pt idx="91137">
                  <c:v>302.21805500013897</c:v>
                </c:pt>
                <c:pt idx="91138">
                  <c:v>302.21872299989599</c:v>
                </c:pt>
                <c:pt idx="91139">
                  <c:v>302.21977700011803</c:v>
                </c:pt>
                <c:pt idx="91140">
                  <c:v>302.220233999833</c:v>
                </c:pt>
                <c:pt idx="91141">
                  <c:v>302.22061699987501</c:v>
                </c:pt>
                <c:pt idx="91142">
                  <c:v>302.22132300013902</c:v>
                </c:pt>
                <c:pt idx="91143">
                  <c:v>302.22134199993803</c:v>
                </c:pt>
                <c:pt idx="91144">
                  <c:v>302.221911999822</c:v>
                </c:pt>
                <c:pt idx="91145">
                  <c:v>302.22720299980199</c:v>
                </c:pt>
                <c:pt idx="91146">
                  <c:v>302.22767099985498</c:v>
                </c:pt>
                <c:pt idx="91147">
                  <c:v>302.24221500020496</c:v>
                </c:pt>
                <c:pt idx="91148">
                  <c:v>302.24279200001502</c:v>
                </c:pt>
                <c:pt idx="91149">
                  <c:v>302.24390900002601</c:v>
                </c:pt>
                <c:pt idx="91150">
                  <c:v>302.244825999878</c:v>
                </c:pt>
                <c:pt idx="91151">
                  <c:v>302.24487599980404</c:v>
                </c:pt>
                <c:pt idx="91152">
                  <c:v>302.245530000163</c:v>
                </c:pt>
                <c:pt idx="91153">
                  <c:v>302.24679499997302</c:v>
                </c:pt>
                <c:pt idx="91154">
                  <c:v>302.24768500011101</c:v>
                </c:pt>
                <c:pt idx="91155">
                  <c:v>302.25191599993099</c:v>
                </c:pt>
                <c:pt idx="91156">
                  <c:v>302.27384899990199</c:v>
                </c:pt>
                <c:pt idx="91157">
                  <c:v>302.283566999904</c:v>
                </c:pt>
                <c:pt idx="91158">
                  <c:v>302.28393400011498</c:v>
                </c:pt>
                <c:pt idx="91159">
                  <c:v>302.28472699991397</c:v>
                </c:pt>
                <c:pt idx="91160">
                  <c:v>302.28528199995702</c:v>
                </c:pt>
                <c:pt idx="91161">
                  <c:v>302.29099999996799</c:v>
                </c:pt>
                <c:pt idx="91162">
                  <c:v>302.32193299980202</c:v>
                </c:pt>
                <c:pt idx="91163">
                  <c:v>302.32196399992898</c:v>
                </c:pt>
                <c:pt idx="91164">
                  <c:v>302.32254600014102</c:v>
                </c:pt>
                <c:pt idx="91165">
                  <c:v>302.32368899987699</c:v>
                </c:pt>
                <c:pt idx="91166">
                  <c:v>302.32448000015199</c:v>
                </c:pt>
                <c:pt idx="91167">
                  <c:v>302.331953999782</c:v>
                </c:pt>
                <c:pt idx="91168">
                  <c:v>302.332848999867</c:v>
                </c:pt>
                <c:pt idx="91169">
                  <c:v>302.33395799996197</c:v>
                </c:pt>
                <c:pt idx="91170">
                  <c:v>302.337436000016</c:v>
                </c:pt>
                <c:pt idx="91171">
                  <c:v>302.33809099990998</c:v>
                </c:pt>
                <c:pt idx="91172">
                  <c:v>302.33943099983605</c:v>
                </c:pt>
                <c:pt idx="91173">
                  <c:v>302.340436000122</c:v>
                </c:pt>
                <c:pt idx="91174">
                  <c:v>302.34748200018601</c:v>
                </c:pt>
                <c:pt idx="91175">
                  <c:v>302.34788600000604</c:v>
                </c:pt>
                <c:pt idx="91176">
                  <c:v>302.34864500016499</c:v>
                </c:pt>
                <c:pt idx="91177">
                  <c:v>302.34929500011202</c:v>
                </c:pt>
                <c:pt idx="91178">
                  <c:v>302.36351499979696</c:v>
                </c:pt>
                <c:pt idx="91179">
                  <c:v>302.363882000008</c:v>
                </c:pt>
                <c:pt idx="91180">
                  <c:v>302.36467799977601</c:v>
                </c:pt>
                <c:pt idx="91181">
                  <c:v>302.36518399988199</c:v>
                </c:pt>
                <c:pt idx="91182">
                  <c:v>302.36745799993497</c:v>
                </c:pt>
                <c:pt idx="91183">
                  <c:v>302.36813600004001</c:v>
                </c:pt>
                <c:pt idx="91184">
                  <c:v>302.36940499980801</c:v>
                </c:pt>
                <c:pt idx="91185">
                  <c:v>302.36947000002999</c:v>
                </c:pt>
                <c:pt idx="91186">
                  <c:v>302.37029799991399</c:v>
                </c:pt>
                <c:pt idx="91187">
                  <c:v>302.37953799996797</c:v>
                </c:pt>
                <c:pt idx="91188">
                  <c:v>302.38016100020099</c:v>
                </c:pt>
                <c:pt idx="91189">
                  <c:v>302.38122699984098</c:v>
                </c:pt>
                <c:pt idx="91190">
                  <c:v>302.38208299988401</c:v>
                </c:pt>
                <c:pt idx="91191">
                  <c:v>302.414375999887</c:v>
                </c:pt>
                <c:pt idx="91192">
                  <c:v>302.41685900000397</c:v>
                </c:pt>
                <c:pt idx="91193">
                  <c:v>302.41703999990898</c:v>
                </c:pt>
                <c:pt idx="91194">
                  <c:v>302.41731100022599</c:v>
                </c:pt>
                <c:pt idx="91195">
                  <c:v>302.41808199980301</c:v>
                </c:pt>
                <c:pt idx="91196">
                  <c:v>302.41859999978203</c:v>
                </c:pt>
                <c:pt idx="91197">
                  <c:v>302.421320000121</c:v>
                </c:pt>
                <c:pt idx="91198">
                  <c:v>302.42215599991999</c:v>
                </c:pt>
                <c:pt idx="91199">
                  <c:v>302.42347600005797</c:v>
                </c:pt>
                <c:pt idx="91200">
                  <c:v>302.42444199984595</c:v>
                </c:pt>
                <c:pt idx="91201">
                  <c:v>302.42907399997404</c:v>
                </c:pt>
                <c:pt idx="91202">
                  <c:v>302.43145399981501</c:v>
                </c:pt>
                <c:pt idx="91203">
                  <c:v>302.440260999901</c:v>
                </c:pt>
                <c:pt idx="91204">
                  <c:v>302.44065099986898</c:v>
                </c:pt>
                <c:pt idx="91205">
                  <c:v>302.44137399995401</c:v>
                </c:pt>
                <c:pt idx="91206">
                  <c:v>302.44188799997505</c:v>
                </c:pt>
                <c:pt idx="91207">
                  <c:v>302.444110000124</c:v>
                </c:pt>
                <c:pt idx="91208">
                  <c:v>302.44480800001799</c:v>
                </c:pt>
                <c:pt idx="91209">
                  <c:v>302.446058999976</c:v>
                </c:pt>
                <c:pt idx="91210">
                  <c:v>302.44701599986001</c:v>
                </c:pt>
                <c:pt idx="91211">
                  <c:v>302.44943199977502</c:v>
                </c:pt>
                <c:pt idx="91212">
                  <c:v>302.45003099980698</c:v>
                </c:pt>
                <c:pt idx="91213">
                  <c:v>302.45118799984903</c:v>
                </c:pt>
                <c:pt idx="91214">
                  <c:v>302.45198000011402</c:v>
                </c:pt>
                <c:pt idx="91215">
                  <c:v>302.46398400004102</c:v>
                </c:pt>
                <c:pt idx="91216">
                  <c:v>302.46462400009398</c:v>
                </c:pt>
                <c:pt idx="91217">
                  <c:v>302.46585399981899</c:v>
                </c:pt>
                <c:pt idx="91218">
                  <c:v>302.46586400016804</c:v>
                </c:pt>
                <c:pt idx="91219">
                  <c:v>302.46670299993599</c:v>
                </c:pt>
                <c:pt idx="91220">
                  <c:v>302.47124500010597</c:v>
                </c:pt>
                <c:pt idx="91221">
                  <c:v>302.480456000012</c:v>
                </c:pt>
                <c:pt idx="91222">
                  <c:v>302.49299099977998</c:v>
                </c:pt>
                <c:pt idx="91223">
                  <c:v>302.49428300021395</c:v>
                </c:pt>
                <c:pt idx="91224">
                  <c:v>302.49462900019302</c:v>
                </c:pt>
                <c:pt idx="91225">
                  <c:v>302.49530199989698</c:v>
                </c:pt>
                <c:pt idx="91226">
                  <c:v>302.49584800003498</c:v>
                </c:pt>
                <c:pt idx="91227">
                  <c:v>302.49692000006598</c:v>
                </c:pt>
                <c:pt idx="91228">
                  <c:v>302.49760600008796</c:v>
                </c:pt>
                <c:pt idx="91229">
                  <c:v>302.49839199996103</c:v>
                </c:pt>
                <c:pt idx="91230">
                  <c:v>302.49839599991901</c:v>
                </c:pt>
                <c:pt idx="91231">
                  <c:v>302.49880700012</c:v>
                </c:pt>
                <c:pt idx="91232">
                  <c:v>302.49900399985501</c:v>
                </c:pt>
                <c:pt idx="91233">
                  <c:v>302.49927500017202</c:v>
                </c:pt>
                <c:pt idx="91234">
                  <c:v>302.49942799991902</c:v>
                </c:pt>
                <c:pt idx="91235">
                  <c:v>302.500068999961</c:v>
                </c:pt>
                <c:pt idx="91236">
                  <c:v>302.50026900012</c:v>
                </c:pt>
                <c:pt idx="91237">
                  <c:v>302.50057700004601</c:v>
                </c:pt>
                <c:pt idx="91238">
                  <c:v>302.50114000000298</c:v>
                </c:pt>
                <c:pt idx="91239">
                  <c:v>302.51570500013202</c:v>
                </c:pt>
                <c:pt idx="91240">
                  <c:v>302.52325599985801</c:v>
                </c:pt>
                <c:pt idx="91241">
                  <c:v>302.52708599982702</c:v>
                </c:pt>
                <c:pt idx="91242">
                  <c:v>302.538233000177</c:v>
                </c:pt>
                <c:pt idx="91243">
                  <c:v>302.561075000085</c:v>
                </c:pt>
                <c:pt idx="91244">
                  <c:v>302.56203799990499</c:v>
                </c:pt>
                <c:pt idx="91245">
                  <c:v>302.56769500010699</c:v>
                </c:pt>
                <c:pt idx="91246">
                  <c:v>302.58258499998101</c:v>
                </c:pt>
                <c:pt idx="91247">
                  <c:v>302.58328399986499</c:v>
                </c:pt>
                <c:pt idx="91248">
                  <c:v>302.58471400020403</c:v>
                </c:pt>
                <c:pt idx="91249">
                  <c:v>302.585661000193</c:v>
                </c:pt>
                <c:pt idx="91250">
                  <c:v>302.59439900009903</c:v>
                </c:pt>
                <c:pt idx="91251">
                  <c:v>302.61796900003895</c:v>
                </c:pt>
                <c:pt idx="91252">
                  <c:v>302.61864800013399</c:v>
                </c:pt>
                <c:pt idx="91253">
                  <c:v>302.61993000021897</c:v>
                </c:pt>
                <c:pt idx="91254">
                  <c:v>302.62100199979596</c:v>
                </c:pt>
                <c:pt idx="91255">
                  <c:v>302.63146700008201</c:v>
                </c:pt>
                <c:pt idx="91256">
                  <c:v>302.636501000051</c:v>
                </c:pt>
                <c:pt idx="91257">
                  <c:v>302.63710300005101</c:v>
                </c:pt>
                <c:pt idx="91258">
                  <c:v>302.63834100014697</c:v>
                </c:pt>
                <c:pt idx="91259">
                  <c:v>302.63929300008306</c:v>
                </c:pt>
                <c:pt idx="91260">
                  <c:v>302.64602599981998</c:v>
                </c:pt>
                <c:pt idx="91261">
                  <c:v>302.64664500009502</c:v>
                </c:pt>
                <c:pt idx="91262">
                  <c:v>302.64789100010597</c:v>
                </c:pt>
                <c:pt idx="91263">
                  <c:v>302.64880699996797</c:v>
                </c:pt>
                <c:pt idx="91264">
                  <c:v>302.65992400018104</c:v>
                </c:pt>
                <c:pt idx="91265">
                  <c:v>302.66049700003305</c:v>
                </c:pt>
                <c:pt idx="91266">
                  <c:v>302.66165600005399</c:v>
                </c:pt>
                <c:pt idx="91267">
                  <c:v>302.66248499992798</c:v>
                </c:pt>
                <c:pt idx="91268">
                  <c:v>302.66764599991797</c:v>
                </c:pt>
                <c:pt idx="91269">
                  <c:v>302.66808899978003</c:v>
                </c:pt>
                <c:pt idx="91270">
                  <c:v>302.66890499979104</c:v>
                </c:pt>
                <c:pt idx="91271">
                  <c:v>302.669446999971</c:v>
                </c:pt>
                <c:pt idx="91272">
                  <c:v>302.68832100000503</c:v>
                </c:pt>
                <c:pt idx="91273">
                  <c:v>302.69119400008998</c:v>
                </c:pt>
                <c:pt idx="91274">
                  <c:v>302.691922000121</c:v>
                </c:pt>
                <c:pt idx="91275">
                  <c:v>302.69309100003699</c:v>
                </c:pt>
                <c:pt idx="91276">
                  <c:v>302.69387499993098</c:v>
                </c:pt>
                <c:pt idx="91277">
                  <c:v>302.70066899993196</c:v>
                </c:pt>
                <c:pt idx="91278">
                  <c:v>302.70097299989999</c:v>
                </c:pt>
                <c:pt idx="91279">
                  <c:v>302.70170199992197</c:v>
                </c:pt>
                <c:pt idx="91280">
                  <c:v>302.70306100010197</c:v>
                </c:pt>
                <c:pt idx="91281">
                  <c:v>302.70402299993196</c:v>
                </c:pt>
                <c:pt idx="91282">
                  <c:v>302.71024800003897</c:v>
                </c:pt>
                <c:pt idx="91283">
                  <c:v>302.71615799983903</c:v>
                </c:pt>
                <c:pt idx="91284">
                  <c:v>302.71655700016703</c:v>
                </c:pt>
                <c:pt idx="91285">
                  <c:v>302.717215000029</c:v>
                </c:pt>
                <c:pt idx="91286">
                  <c:v>302.71772300011401</c:v>
                </c:pt>
                <c:pt idx="91287">
                  <c:v>302.72585500006198</c:v>
                </c:pt>
                <c:pt idx="91288">
                  <c:v>302.73220700019004</c:v>
                </c:pt>
                <c:pt idx="91289">
                  <c:v>302.73288599982999</c:v>
                </c:pt>
                <c:pt idx="91290">
                  <c:v>302.73392299977701</c:v>
                </c:pt>
                <c:pt idx="91291">
                  <c:v>302.73507999982002</c:v>
                </c:pt>
                <c:pt idx="91292">
                  <c:v>302.74696100013898</c:v>
                </c:pt>
                <c:pt idx="91293">
                  <c:v>302.747673999874</c:v>
                </c:pt>
                <c:pt idx="91294">
                  <c:v>302.74894000012796</c:v>
                </c:pt>
                <c:pt idx="91295">
                  <c:v>302.74977299995896</c:v>
                </c:pt>
                <c:pt idx="91296">
                  <c:v>302.752217000033</c:v>
                </c:pt>
                <c:pt idx="91297">
                  <c:v>302.77034800019402</c:v>
                </c:pt>
                <c:pt idx="91298">
                  <c:v>302.773647999856</c:v>
                </c:pt>
                <c:pt idx="91299">
                  <c:v>302.77420599986704</c:v>
                </c:pt>
                <c:pt idx="91300">
                  <c:v>302.775182999994</c:v>
                </c:pt>
                <c:pt idx="91301">
                  <c:v>302.775899000153</c:v>
                </c:pt>
                <c:pt idx="91302">
                  <c:v>302.77701100021602</c:v>
                </c:pt>
                <c:pt idx="91303">
                  <c:v>302.78744399993201</c:v>
                </c:pt>
                <c:pt idx="91304">
                  <c:v>302.78811500011199</c:v>
                </c:pt>
                <c:pt idx="91305">
                  <c:v>302.78941899996397</c:v>
                </c:pt>
                <c:pt idx="91306">
                  <c:v>302.79043000018601</c:v>
                </c:pt>
                <c:pt idx="91307">
                  <c:v>302.81351699977603</c:v>
                </c:pt>
                <c:pt idx="91308">
                  <c:v>302.81789599985098</c:v>
                </c:pt>
                <c:pt idx="91309">
                  <c:v>302.84147100019197</c:v>
                </c:pt>
                <c:pt idx="91310">
                  <c:v>302.85243099979198</c:v>
                </c:pt>
                <c:pt idx="91311">
                  <c:v>302.85456000001403</c:v>
                </c:pt>
                <c:pt idx="91312">
                  <c:v>302.85515700006698</c:v>
                </c:pt>
                <c:pt idx="91313">
                  <c:v>302.85630500020403</c:v>
                </c:pt>
                <c:pt idx="91314">
                  <c:v>302.857101999961</c:v>
                </c:pt>
                <c:pt idx="91315">
                  <c:v>302.86762600007899</c:v>
                </c:pt>
                <c:pt idx="91316">
                  <c:v>302.86811899986702</c:v>
                </c:pt>
                <c:pt idx="91317">
                  <c:v>302.86905899993099</c:v>
                </c:pt>
                <c:pt idx="91318">
                  <c:v>302.86981500012098</c:v>
                </c:pt>
                <c:pt idx="91319">
                  <c:v>302.87692699994199</c:v>
                </c:pt>
                <c:pt idx="91320">
                  <c:v>302.87762799980499</c:v>
                </c:pt>
                <c:pt idx="91321">
                  <c:v>302.87888400016499</c:v>
                </c:pt>
                <c:pt idx="91322">
                  <c:v>302.879802999996</c:v>
                </c:pt>
                <c:pt idx="91323">
                  <c:v>302.88549799979501</c:v>
                </c:pt>
                <c:pt idx="91324">
                  <c:v>302.90910499979799</c:v>
                </c:pt>
                <c:pt idx="91325">
                  <c:v>302.90991399988297</c:v>
                </c:pt>
                <c:pt idx="91326">
                  <c:v>302.91120599986203</c:v>
                </c:pt>
                <c:pt idx="91327">
                  <c:v>302.91262799983002</c:v>
                </c:pt>
                <c:pt idx="91328">
                  <c:v>302.913934000116</c:v>
                </c:pt>
                <c:pt idx="91329">
                  <c:v>302.914296999915</c:v>
                </c:pt>
                <c:pt idx="91330">
                  <c:v>302.91493100003203</c:v>
                </c:pt>
                <c:pt idx="91331">
                  <c:v>302.91536499998898</c:v>
                </c:pt>
                <c:pt idx="91332">
                  <c:v>302.92147000000102</c:v>
                </c:pt>
                <c:pt idx="91333">
                  <c:v>302.92556199992697</c:v>
                </c:pt>
                <c:pt idx="91334">
                  <c:v>302.92622900014902</c:v>
                </c:pt>
                <c:pt idx="91335">
                  <c:v>302.92761700002302</c:v>
                </c:pt>
                <c:pt idx="91336">
                  <c:v>302.92856200003303</c:v>
                </c:pt>
                <c:pt idx="91337">
                  <c:v>302.93585299978002</c:v>
                </c:pt>
                <c:pt idx="91338">
                  <c:v>302.93648799988597</c:v>
                </c:pt>
                <c:pt idx="91339">
                  <c:v>302.93760699987604</c:v>
                </c:pt>
                <c:pt idx="91340">
                  <c:v>302.93846699987603</c:v>
                </c:pt>
                <c:pt idx="91341">
                  <c:v>302.94553200019402</c:v>
                </c:pt>
                <c:pt idx="91342">
                  <c:v>302.95821800018501</c:v>
                </c:pt>
                <c:pt idx="91343">
                  <c:v>302.95874100011099</c:v>
                </c:pt>
                <c:pt idx="91344">
                  <c:v>302.95966599987798</c:v>
                </c:pt>
                <c:pt idx="91345">
                  <c:v>302.96030299996301</c:v>
                </c:pt>
                <c:pt idx="91346">
                  <c:v>302.97852300009203</c:v>
                </c:pt>
                <c:pt idx="91347">
                  <c:v>302.98625200020899</c:v>
                </c:pt>
                <c:pt idx="91348">
                  <c:v>302.98643100013498</c:v>
                </c:pt>
                <c:pt idx="91349">
                  <c:v>302.98685199977598</c:v>
                </c:pt>
                <c:pt idx="91350">
                  <c:v>302.98819500012502</c:v>
                </c:pt>
                <c:pt idx="91351">
                  <c:v>302.98903299990303</c:v>
                </c:pt>
                <c:pt idx="91352">
                  <c:v>302.99443100011496</c:v>
                </c:pt>
                <c:pt idx="91353">
                  <c:v>303.02997799981301</c:v>
                </c:pt>
                <c:pt idx="91354">
                  <c:v>303.03292700000299</c:v>
                </c:pt>
                <c:pt idx="91355">
                  <c:v>303.033548999792</c:v>
                </c:pt>
                <c:pt idx="91356">
                  <c:v>303.03475700020499</c:v>
                </c:pt>
                <c:pt idx="91357">
                  <c:v>303.03560999982398</c:v>
                </c:pt>
                <c:pt idx="91358">
                  <c:v>303.03687200011996</c:v>
                </c:pt>
                <c:pt idx="91359">
                  <c:v>303.04168600014196</c:v>
                </c:pt>
                <c:pt idx="91360">
                  <c:v>303.05743899998498</c:v>
                </c:pt>
                <c:pt idx="91361">
                  <c:v>303.05808100001701</c:v>
                </c:pt>
                <c:pt idx="91362">
                  <c:v>303.05937200000699</c:v>
                </c:pt>
                <c:pt idx="91363">
                  <c:v>303.06023699995399</c:v>
                </c:pt>
                <c:pt idx="91364">
                  <c:v>303.073199000209</c:v>
                </c:pt>
                <c:pt idx="91365">
                  <c:v>303.07569500018798</c:v>
                </c:pt>
                <c:pt idx="91366">
                  <c:v>303.07633199981802</c:v>
                </c:pt>
                <c:pt idx="91367">
                  <c:v>303.07754200020997</c:v>
                </c:pt>
                <c:pt idx="91368">
                  <c:v>303.07847199992398</c:v>
                </c:pt>
                <c:pt idx="91369">
                  <c:v>303.09899099984199</c:v>
                </c:pt>
                <c:pt idx="91370">
                  <c:v>303.11355599997097</c:v>
                </c:pt>
                <c:pt idx="91371">
                  <c:v>303.114184000151</c:v>
                </c:pt>
                <c:pt idx="91372">
                  <c:v>303.115484000045</c:v>
                </c:pt>
                <c:pt idx="91373">
                  <c:v>303.11633200017201</c:v>
                </c:pt>
                <c:pt idx="91374">
                  <c:v>303.11705699978103</c:v>
                </c:pt>
                <c:pt idx="91375">
                  <c:v>303.11759899996105</c:v>
                </c:pt>
                <c:pt idx="91376">
                  <c:v>303.11888999995</c:v>
                </c:pt>
                <c:pt idx="91377">
                  <c:v>303.11972400022501</c:v>
                </c:pt>
                <c:pt idx="91378">
                  <c:v>303.12756500006799</c:v>
                </c:pt>
                <c:pt idx="91379">
                  <c:v>303.13826900010099</c:v>
                </c:pt>
                <c:pt idx="91380">
                  <c:v>303.13889599983605</c:v>
                </c:pt>
                <c:pt idx="91381">
                  <c:v>303.13990200011096</c:v>
                </c:pt>
                <c:pt idx="91382">
                  <c:v>303.14066700020703</c:v>
                </c:pt>
                <c:pt idx="91383">
                  <c:v>303.14395799996402</c:v>
                </c:pt>
                <c:pt idx="91384">
                  <c:v>303.14431299984699</c:v>
                </c:pt>
                <c:pt idx="91385">
                  <c:v>303.14457800022797</c:v>
                </c:pt>
                <c:pt idx="91386">
                  <c:v>303.145033999953</c:v>
                </c:pt>
                <c:pt idx="91387">
                  <c:v>303.14580699996401</c:v>
                </c:pt>
                <c:pt idx="91388">
                  <c:v>303.14637199990102</c:v>
                </c:pt>
                <c:pt idx="91389">
                  <c:v>303.14666899994302</c:v>
                </c:pt>
                <c:pt idx="91390">
                  <c:v>303.14744899988</c:v>
                </c:pt>
                <c:pt idx="91391">
                  <c:v>303.14938199990098</c:v>
                </c:pt>
                <c:pt idx="91392">
                  <c:v>303.17395700012599</c:v>
                </c:pt>
                <c:pt idx="91393">
                  <c:v>303.17744300009502</c:v>
                </c:pt>
                <c:pt idx="91394">
                  <c:v>303.17948199990497</c:v>
                </c:pt>
                <c:pt idx="91395">
                  <c:v>303.18015200009501</c:v>
                </c:pt>
                <c:pt idx="91396">
                  <c:v>303.18141899988399</c:v>
                </c:pt>
                <c:pt idx="91397">
                  <c:v>303.18231899991503</c:v>
                </c:pt>
                <c:pt idx="91398">
                  <c:v>303.19962400017101</c:v>
                </c:pt>
                <c:pt idx="91399">
                  <c:v>303.20577300017203</c:v>
                </c:pt>
                <c:pt idx="91400">
                  <c:v>303.212251999866</c:v>
                </c:pt>
                <c:pt idx="91401">
                  <c:v>303.21295000021502</c:v>
                </c:pt>
                <c:pt idx="91402">
                  <c:v>303.21519900007803</c:v>
                </c:pt>
                <c:pt idx="91403">
                  <c:v>303.215603999888</c:v>
                </c:pt>
                <c:pt idx="91404">
                  <c:v>303.21625699980302</c:v>
                </c:pt>
                <c:pt idx="91405">
                  <c:v>303.21782300006799</c:v>
                </c:pt>
                <c:pt idx="91406">
                  <c:v>303.21851300004704</c:v>
                </c:pt>
                <c:pt idx="91407">
                  <c:v>303.21979200016301</c:v>
                </c:pt>
                <c:pt idx="91408">
                  <c:v>303.22073700017398</c:v>
                </c:pt>
                <c:pt idx="91409">
                  <c:v>303.23203199986796</c:v>
                </c:pt>
                <c:pt idx="91410">
                  <c:v>303.25628599984998</c:v>
                </c:pt>
                <c:pt idx="91411">
                  <c:v>303.25700200000898</c:v>
                </c:pt>
                <c:pt idx="91412">
                  <c:v>303.25712800004101</c:v>
                </c:pt>
                <c:pt idx="91413">
                  <c:v>303.25786000003001</c:v>
                </c:pt>
                <c:pt idx="91414">
                  <c:v>303.25830099991401</c:v>
                </c:pt>
                <c:pt idx="91415">
                  <c:v>303.25905700010401</c:v>
                </c:pt>
                <c:pt idx="91416">
                  <c:v>303.25913800015701</c:v>
                </c:pt>
                <c:pt idx="91417">
                  <c:v>303.25992799998801</c:v>
                </c:pt>
                <c:pt idx="91418">
                  <c:v>303.27577400021204</c:v>
                </c:pt>
                <c:pt idx="91419">
                  <c:v>303.28764900013897</c:v>
                </c:pt>
                <c:pt idx="91420">
                  <c:v>303.28830300004398</c:v>
                </c:pt>
                <c:pt idx="91421">
                  <c:v>303.28958700010799</c:v>
                </c:pt>
                <c:pt idx="91422">
                  <c:v>303.29052400020299</c:v>
                </c:pt>
                <c:pt idx="91423">
                  <c:v>303.29909200008797</c:v>
                </c:pt>
                <c:pt idx="91424">
                  <c:v>303.29981000022502</c:v>
                </c:pt>
                <c:pt idx="91425">
                  <c:v>303.301204000035</c:v>
                </c:pt>
                <c:pt idx="91426">
                  <c:v>303.302163999887</c:v>
                </c:pt>
                <c:pt idx="91427">
                  <c:v>303.30257900004602</c:v>
                </c:pt>
                <c:pt idx="91428">
                  <c:v>303.30327699993995</c:v>
                </c:pt>
                <c:pt idx="91429">
                  <c:v>303.30467700014196</c:v>
                </c:pt>
                <c:pt idx="91430">
                  <c:v>303.30558000014196</c:v>
                </c:pt>
                <c:pt idx="91431">
                  <c:v>303.30716099979298</c:v>
                </c:pt>
                <c:pt idx="91432">
                  <c:v>303.30718499999398</c:v>
                </c:pt>
                <c:pt idx="91433">
                  <c:v>303.30779499990899</c:v>
                </c:pt>
                <c:pt idx="91434">
                  <c:v>303.30780800022603</c:v>
                </c:pt>
                <c:pt idx="91435">
                  <c:v>303.30891999983504</c:v>
                </c:pt>
                <c:pt idx="91436">
                  <c:v>303.30892800020496</c:v>
                </c:pt>
                <c:pt idx="91437">
                  <c:v>303.30965099983501</c:v>
                </c:pt>
                <c:pt idx="91438">
                  <c:v>303.30967200006802</c:v>
                </c:pt>
                <c:pt idx="91439">
                  <c:v>303.324737999901</c:v>
                </c:pt>
                <c:pt idx="91440">
                  <c:v>303.32567499999601</c:v>
                </c:pt>
                <c:pt idx="91441">
                  <c:v>303.34435099984995</c:v>
                </c:pt>
                <c:pt idx="91442">
                  <c:v>303.34540300009297</c:v>
                </c:pt>
                <c:pt idx="91443">
                  <c:v>303.35563800008396</c:v>
                </c:pt>
                <c:pt idx="91444">
                  <c:v>303.35973799992598</c:v>
                </c:pt>
                <c:pt idx="91445">
                  <c:v>303.36708599997996</c:v>
                </c:pt>
                <c:pt idx="91446">
                  <c:v>303.38542299978099</c:v>
                </c:pt>
                <c:pt idx="91447">
                  <c:v>303.38578200007703</c:v>
                </c:pt>
                <c:pt idx="91448">
                  <c:v>303.38637600016199</c:v>
                </c:pt>
                <c:pt idx="91449">
                  <c:v>303.38689000018297</c:v>
                </c:pt>
                <c:pt idx="91450">
                  <c:v>303.390391999982</c:v>
                </c:pt>
                <c:pt idx="91451">
                  <c:v>303.39105800021497</c:v>
                </c:pt>
                <c:pt idx="91452">
                  <c:v>303.391905999887</c:v>
                </c:pt>
                <c:pt idx="91453">
                  <c:v>303.39228100001401</c:v>
                </c:pt>
                <c:pt idx="91454">
                  <c:v>303.39314100001502</c:v>
                </c:pt>
                <c:pt idx="91455">
                  <c:v>303.39538299995098</c:v>
                </c:pt>
                <c:pt idx="91456">
                  <c:v>303.396007000174</c:v>
                </c:pt>
                <c:pt idx="91457">
                  <c:v>303.39717700007895</c:v>
                </c:pt>
                <c:pt idx="91458">
                  <c:v>303.39810900022695</c:v>
                </c:pt>
                <c:pt idx="91459">
                  <c:v>303.40107499978296</c:v>
                </c:pt>
                <c:pt idx="91460">
                  <c:v>303.40174200000502</c:v>
                </c:pt>
                <c:pt idx="91461">
                  <c:v>303.40302800004702</c:v>
                </c:pt>
                <c:pt idx="91462">
                  <c:v>303.40364499988902</c:v>
                </c:pt>
                <c:pt idx="91463">
                  <c:v>303.40388800004797</c:v>
                </c:pt>
                <c:pt idx="91464">
                  <c:v>303.40424699988904</c:v>
                </c:pt>
                <c:pt idx="91465">
                  <c:v>303.40545299986798</c:v>
                </c:pt>
                <c:pt idx="91466">
                  <c:v>303.40634399999499</c:v>
                </c:pt>
                <c:pt idx="91467">
                  <c:v>303.415236000091</c:v>
                </c:pt>
                <c:pt idx="91468">
                  <c:v>303.415931000017</c:v>
                </c:pt>
                <c:pt idx="91469">
                  <c:v>303.41738600009103</c:v>
                </c:pt>
                <c:pt idx="91470">
                  <c:v>303.41832000021799</c:v>
                </c:pt>
                <c:pt idx="91471">
                  <c:v>303.424794999955</c:v>
                </c:pt>
                <c:pt idx="91472">
                  <c:v>303.42527699985999</c:v>
                </c:pt>
                <c:pt idx="91473">
                  <c:v>303.42538500008203</c:v>
                </c:pt>
                <c:pt idx="91474">
                  <c:v>303.42600399990204</c:v>
                </c:pt>
                <c:pt idx="91475">
                  <c:v>303.42671000016702</c:v>
                </c:pt>
                <c:pt idx="91476">
                  <c:v>303.42718800011403</c:v>
                </c:pt>
                <c:pt idx="91477">
                  <c:v>303.42754299999797</c:v>
                </c:pt>
                <c:pt idx="91478">
                  <c:v>303.42839500008199</c:v>
                </c:pt>
                <c:pt idx="91479">
                  <c:v>303.46175900012798</c:v>
                </c:pt>
                <c:pt idx="91480">
                  <c:v>303.46448499994898</c:v>
                </c:pt>
                <c:pt idx="91481">
                  <c:v>303.46889600014003</c:v>
                </c:pt>
                <c:pt idx="91482">
                  <c:v>303.47036500006601</c:v>
                </c:pt>
                <c:pt idx="91483">
                  <c:v>303.47099099981199</c:v>
                </c:pt>
                <c:pt idx="91484">
                  <c:v>303.47215900019302</c:v>
                </c:pt>
                <c:pt idx="91485">
                  <c:v>303.47293900013</c:v>
                </c:pt>
                <c:pt idx="91486">
                  <c:v>303.47607000021497</c:v>
                </c:pt>
                <c:pt idx="91487">
                  <c:v>303.47649799978103</c:v>
                </c:pt>
                <c:pt idx="91488">
                  <c:v>303.47700999982396</c:v>
                </c:pt>
                <c:pt idx="91489">
                  <c:v>303.47797100011996</c:v>
                </c:pt>
                <c:pt idx="91490">
                  <c:v>303.47860700021499</c:v>
                </c:pt>
                <c:pt idx="91491">
                  <c:v>303.49081800022697</c:v>
                </c:pt>
                <c:pt idx="91492">
                  <c:v>303.49618899981499</c:v>
                </c:pt>
                <c:pt idx="91493">
                  <c:v>303.49702200010097</c:v>
                </c:pt>
                <c:pt idx="91494">
                  <c:v>303.49981600011199</c:v>
                </c:pt>
                <c:pt idx="91495">
                  <c:v>303.50007500010099</c:v>
                </c:pt>
                <c:pt idx="91496">
                  <c:v>303.50182499978399</c:v>
                </c:pt>
                <c:pt idx="91497">
                  <c:v>303.50212800021797</c:v>
                </c:pt>
                <c:pt idx="91498">
                  <c:v>303.50324500022901</c:v>
                </c:pt>
                <c:pt idx="91499">
                  <c:v>303.50335499997504</c:v>
                </c:pt>
                <c:pt idx="91500">
                  <c:v>303.50345099986902</c:v>
                </c:pt>
                <c:pt idx="91501">
                  <c:v>303.50541000006996</c:v>
                </c:pt>
                <c:pt idx="91502">
                  <c:v>303.50634800015496</c:v>
                </c:pt>
                <c:pt idx="91503">
                  <c:v>303.50718299996504</c:v>
                </c:pt>
                <c:pt idx="91504">
                  <c:v>303.51678199985997</c:v>
                </c:pt>
                <c:pt idx="91505">
                  <c:v>303.519213000072</c:v>
                </c:pt>
                <c:pt idx="91506">
                  <c:v>303.51968700006097</c:v>
                </c:pt>
                <c:pt idx="91507">
                  <c:v>303.52058100015699</c:v>
                </c:pt>
                <c:pt idx="91508">
                  <c:v>303.52126600018801</c:v>
                </c:pt>
                <c:pt idx="91509">
                  <c:v>303.52817499988299</c:v>
                </c:pt>
                <c:pt idx="91510">
                  <c:v>303.53956899989498</c:v>
                </c:pt>
                <c:pt idx="91511">
                  <c:v>303.54687699991695</c:v>
                </c:pt>
                <c:pt idx="91512">
                  <c:v>303.54759700003302</c:v>
                </c:pt>
                <c:pt idx="91513">
                  <c:v>303.54872899988504</c:v>
                </c:pt>
                <c:pt idx="91514">
                  <c:v>303.54993199989599</c:v>
                </c:pt>
                <c:pt idx="91515">
                  <c:v>303.55467299978</c:v>
                </c:pt>
                <c:pt idx="91516">
                  <c:v>303.55513899985402</c:v>
                </c:pt>
                <c:pt idx="91517">
                  <c:v>303.556024000045</c:v>
                </c:pt>
                <c:pt idx="91518">
                  <c:v>303.55663000000203</c:v>
                </c:pt>
                <c:pt idx="91519">
                  <c:v>303.56355499998199</c:v>
                </c:pt>
                <c:pt idx="91520">
                  <c:v>303.57090600000402</c:v>
                </c:pt>
                <c:pt idx="91521">
                  <c:v>303.58556200008002</c:v>
                </c:pt>
                <c:pt idx="91522">
                  <c:v>303.59254599989004</c:v>
                </c:pt>
                <c:pt idx="91523">
                  <c:v>303.59311399979504</c:v>
                </c:pt>
                <c:pt idx="91524">
                  <c:v>303.59402200019701</c:v>
                </c:pt>
                <c:pt idx="91525">
                  <c:v>303.59507299999603</c:v>
                </c:pt>
                <c:pt idx="91526">
                  <c:v>303.60286099994397</c:v>
                </c:pt>
                <c:pt idx="91527">
                  <c:v>303.60349400007101</c:v>
                </c:pt>
                <c:pt idx="91528">
                  <c:v>303.60481300022002</c:v>
                </c:pt>
                <c:pt idx="91529">
                  <c:v>303.605809000146</c:v>
                </c:pt>
                <c:pt idx="91530">
                  <c:v>303.608992000135</c:v>
                </c:pt>
                <c:pt idx="91531">
                  <c:v>303.60954300022001</c:v>
                </c:pt>
                <c:pt idx="91532">
                  <c:v>303.61045900008304</c:v>
                </c:pt>
                <c:pt idx="91533">
                  <c:v>303.61105800011495</c:v>
                </c:pt>
                <c:pt idx="91534">
                  <c:v>303.61657899993497</c:v>
                </c:pt>
                <c:pt idx="91535">
                  <c:v>303.61691600000898</c:v>
                </c:pt>
                <c:pt idx="91536">
                  <c:v>303.61760100004102</c:v>
                </c:pt>
                <c:pt idx="91537">
                  <c:v>303.61799499996698</c:v>
                </c:pt>
                <c:pt idx="91538">
                  <c:v>303.62161899984096</c:v>
                </c:pt>
                <c:pt idx="91539">
                  <c:v>303.62197500016896</c:v>
                </c:pt>
                <c:pt idx="91540">
                  <c:v>303.62274400022204</c:v>
                </c:pt>
                <c:pt idx="91541">
                  <c:v>303.62319599998898</c:v>
                </c:pt>
                <c:pt idx="91542">
                  <c:v>303.63287299996898</c:v>
                </c:pt>
                <c:pt idx="91543">
                  <c:v>303.63473799980005</c:v>
                </c:pt>
                <c:pt idx="91544">
                  <c:v>303.63537099992698</c:v>
                </c:pt>
                <c:pt idx="91545">
                  <c:v>303.635869000117</c:v>
                </c:pt>
                <c:pt idx="91546">
                  <c:v>303.636732000086</c:v>
                </c:pt>
                <c:pt idx="91547">
                  <c:v>303.63769299992697</c:v>
                </c:pt>
                <c:pt idx="91548">
                  <c:v>303.64604299984404</c:v>
                </c:pt>
                <c:pt idx="91549">
                  <c:v>303.655983000226</c:v>
                </c:pt>
                <c:pt idx="91550">
                  <c:v>303.67165699999498</c:v>
                </c:pt>
                <c:pt idx="91551">
                  <c:v>303.67227699980498</c:v>
                </c:pt>
                <c:pt idx="91552">
                  <c:v>303.67354999998497</c:v>
                </c:pt>
                <c:pt idx="91553">
                  <c:v>303.67442599981501</c:v>
                </c:pt>
                <c:pt idx="91554">
                  <c:v>303.675840999858</c:v>
                </c:pt>
                <c:pt idx="91555">
                  <c:v>303.676748999805</c:v>
                </c:pt>
                <c:pt idx="91556">
                  <c:v>303.679418000228</c:v>
                </c:pt>
                <c:pt idx="91557">
                  <c:v>303.68010299980597</c:v>
                </c:pt>
                <c:pt idx="91558">
                  <c:v>303.68147499984804</c:v>
                </c:pt>
                <c:pt idx="91559">
                  <c:v>303.68235200012305</c:v>
                </c:pt>
                <c:pt idx="91560">
                  <c:v>303.68340499990097</c:v>
                </c:pt>
                <c:pt idx="91561">
                  <c:v>303.68412500001699</c:v>
                </c:pt>
                <c:pt idx="91562">
                  <c:v>303.68543299982701</c:v>
                </c:pt>
                <c:pt idx="91563">
                  <c:v>303.68634500018698</c:v>
                </c:pt>
                <c:pt idx="91564">
                  <c:v>303.69643099993402</c:v>
                </c:pt>
                <c:pt idx="91565">
                  <c:v>303.69672799997699</c:v>
                </c:pt>
                <c:pt idx="91566">
                  <c:v>303.69723700005102</c:v>
                </c:pt>
                <c:pt idx="91567">
                  <c:v>303.69764499982898</c:v>
                </c:pt>
                <c:pt idx="91568">
                  <c:v>303.70814199977701</c:v>
                </c:pt>
                <c:pt idx="91569">
                  <c:v>303.72362300022297</c:v>
                </c:pt>
                <c:pt idx="91570">
                  <c:v>303.72402000011698</c:v>
                </c:pt>
                <c:pt idx="91571">
                  <c:v>303.72478900017001</c:v>
                </c:pt>
                <c:pt idx="91572">
                  <c:v>303.72534700018105</c:v>
                </c:pt>
                <c:pt idx="91573">
                  <c:v>303.73442300015</c:v>
                </c:pt>
                <c:pt idx="91574">
                  <c:v>303.73585400002401</c:v>
                </c:pt>
                <c:pt idx="91575">
                  <c:v>303.73767499986502</c:v>
                </c:pt>
                <c:pt idx="91576">
                  <c:v>303.73944900020405</c:v>
                </c:pt>
                <c:pt idx="91577">
                  <c:v>303.74812499985597</c:v>
                </c:pt>
                <c:pt idx="91578">
                  <c:v>303.76452000018605</c:v>
                </c:pt>
                <c:pt idx="91579">
                  <c:v>303.765036000186</c:v>
                </c:pt>
                <c:pt idx="91580">
                  <c:v>303.76602900014399</c:v>
                </c:pt>
                <c:pt idx="91581">
                  <c:v>303.76665999983697</c:v>
                </c:pt>
                <c:pt idx="91582">
                  <c:v>303.77257000009104</c:v>
                </c:pt>
                <c:pt idx="91583">
                  <c:v>303.77370199994397</c:v>
                </c:pt>
                <c:pt idx="91584">
                  <c:v>303.776043000198</c:v>
                </c:pt>
                <c:pt idx="91585">
                  <c:v>303.776700000071</c:v>
                </c:pt>
                <c:pt idx="91586">
                  <c:v>303.77804699992299</c:v>
                </c:pt>
                <c:pt idx="91587">
                  <c:v>303.779003999807</c:v>
                </c:pt>
                <c:pt idx="91588">
                  <c:v>303.78077400018799</c:v>
                </c:pt>
                <c:pt idx="91589">
                  <c:v>303.78143899997599</c:v>
                </c:pt>
                <c:pt idx="91590">
                  <c:v>303.78277699992299</c:v>
                </c:pt>
                <c:pt idx="91591">
                  <c:v>303.783698000188</c:v>
                </c:pt>
                <c:pt idx="91592">
                  <c:v>303.78823599994496</c:v>
                </c:pt>
                <c:pt idx="91593">
                  <c:v>303.78927799984001</c:v>
                </c:pt>
                <c:pt idx="91594">
                  <c:v>303.78965299996696</c:v>
                </c:pt>
                <c:pt idx="91595">
                  <c:v>303.78982499996698</c:v>
                </c:pt>
                <c:pt idx="91596">
                  <c:v>303.79017199993496</c:v>
                </c:pt>
                <c:pt idx="91597">
                  <c:v>303.79025899992399</c:v>
                </c:pt>
                <c:pt idx="91598">
                  <c:v>303.790691999893</c:v>
                </c:pt>
                <c:pt idx="91599">
                  <c:v>303.79080300008303</c:v>
                </c:pt>
                <c:pt idx="91600">
                  <c:v>303.79125899980801</c:v>
                </c:pt>
                <c:pt idx="91601">
                  <c:v>303.792840999904</c:v>
                </c:pt>
                <c:pt idx="91602">
                  <c:v>303.79343999993495</c:v>
                </c:pt>
                <c:pt idx="91603">
                  <c:v>303.79474700021001</c:v>
                </c:pt>
                <c:pt idx="91604">
                  <c:v>303.79559499988301</c:v>
                </c:pt>
                <c:pt idx="91605">
                  <c:v>303.80355899978798</c:v>
                </c:pt>
                <c:pt idx="91606">
                  <c:v>303.80406099993701</c:v>
                </c:pt>
                <c:pt idx="91607">
                  <c:v>303.80500799992598</c:v>
                </c:pt>
                <c:pt idx="91608">
                  <c:v>303.80572400008498</c:v>
                </c:pt>
                <c:pt idx="91609">
                  <c:v>303.806280000117</c:v>
                </c:pt>
                <c:pt idx="91610">
                  <c:v>303.80677799985199</c:v>
                </c:pt>
                <c:pt idx="91611">
                  <c:v>303.80782700012702</c:v>
                </c:pt>
                <c:pt idx="91612">
                  <c:v>303.80857099998997</c:v>
                </c:pt>
                <c:pt idx="91613">
                  <c:v>303.82133300008701</c:v>
                </c:pt>
                <c:pt idx="91614">
                  <c:v>303.83538100022599</c:v>
                </c:pt>
                <c:pt idx="91615">
                  <c:v>303.83808299984503</c:v>
                </c:pt>
                <c:pt idx="91616">
                  <c:v>303.84294900022695</c:v>
                </c:pt>
                <c:pt idx="91617">
                  <c:v>303.84557300021601</c:v>
                </c:pt>
                <c:pt idx="91618">
                  <c:v>303.84623200006899</c:v>
                </c:pt>
                <c:pt idx="91619">
                  <c:v>303.84733800019598</c:v>
                </c:pt>
                <c:pt idx="91620">
                  <c:v>303.84861799984702</c:v>
                </c:pt>
                <c:pt idx="91621">
                  <c:v>303.86525599987999</c:v>
                </c:pt>
                <c:pt idx="91622">
                  <c:v>303.87202200017703</c:v>
                </c:pt>
                <c:pt idx="91623">
                  <c:v>303.87228300014596</c:v>
                </c:pt>
                <c:pt idx="91624">
                  <c:v>303.87281000002901</c:v>
                </c:pt>
                <c:pt idx="91625">
                  <c:v>303.87364799980702</c:v>
                </c:pt>
                <c:pt idx="91626">
                  <c:v>303.87443900008202</c:v>
                </c:pt>
                <c:pt idx="91627">
                  <c:v>303.90047099990602</c:v>
                </c:pt>
                <c:pt idx="91628">
                  <c:v>303.91092899981203</c:v>
                </c:pt>
                <c:pt idx="91629">
                  <c:v>303.91486899998199</c:v>
                </c:pt>
                <c:pt idx="91630">
                  <c:v>303.91961599980198</c:v>
                </c:pt>
                <c:pt idx="91631">
                  <c:v>303.92015999996102</c:v>
                </c:pt>
                <c:pt idx="91632">
                  <c:v>303.92122200009902</c:v>
                </c:pt>
                <c:pt idx="91633">
                  <c:v>303.92127799996103</c:v>
                </c:pt>
                <c:pt idx="91634">
                  <c:v>303.92167399986602</c:v>
                </c:pt>
                <c:pt idx="91635">
                  <c:v>303.92209999990797</c:v>
                </c:pt>
                <c:pt idx="91636">
                  <c:v>303.92257699986601</c:v>
                </c:pt>
                <c:pt idx="91637">
                  <c:v>303.92316200004603</c:v>
                </c:pt>
                <c:pt idx="91638">
                  <c:v>303.962699999829</c:v>
                </c:pt>
                <c:pt idx="91639">
                  <c:v>303.97173900018902</c:v>
                </c:pt>
                <c:pt idx="91640">
                  <c:v>303.97236599992499</c:v>
                </c:pt>
                <c:pt idx="91641">
                  <c:v>303.97355800005198</c:v>
                </c:pt>
                <c:pt idx="91642">
                  <c:v>303.974432999893</c:v>
                </c:pt>
                <c:pt idx="91643">
                  <c:v>303.97813799981998</c:v>
                </c:pt>
                <c:pt idx="91644">
                  <c:v>303.97886099990501</c:v>
                </c:pt>
                <c:pt idx="91645">
                  <c:v>303.980010000032</c:v>
                </c:pt>
                <c:pt idx="91646">
                  <c:v>303.98085600017998</c:v>
                </c:pt>
                <c:pt idx="91647">
                  <c:v>303.986621000149</c:v>
                </c:pt>
                <c:pt idx="91648">
                  <c:v>304.011132000141</c:v>
                </c:pt>
                <c:pt idx="91649">
                  <c:v>304.01269399999302</c:v>
                </c:pt>
                <c:pt idx="91650">
                  <c:v>304.01331499979199</c:v>
                </c:pt>
                <c:pt idx="91651">
                  <c:v>304.01383600019403</c:v>
                </c:pt>
                <c:pt idx="91652">
                  <c:v>304.01427000015201</c:v>
                </c:pt>
                <c:pt idx="91653">
                  <c:v>304.01427400010999</c:v>
                </c:pt>
                <c:pt idx="91654">
                  <c:v>304.01498499986701</c:v>
                </c:pt>
                <c:pt idx="91655">
                  <c:v>304.015016999983</c:v>
                </c:pt>
                <c:pt idx="91656">
                  <c:v>304.01587200003598</c:v>
                </c:pt>
                <c:pt idx="91657">
                  <c:v>304.01722699980303</c:v>
                </c:pt>
                <c:pt idx="91658">
                  <c:v>304.01784900004702</c:v>
                </c:pt>
                <c:pt idx="91659">
                  <c:v>304.019190999952</c:v>
                </c:pt>
                <c:pt idx="91660">
                  <c:v>304.02014299988798</c:v>
                </c:pt>
                <c:pt idx="91661">
                  <c:v>304.02320900020601</c:v>
                </c:pt>
                <c:pt idx="91662">
                  <c:v>304.02402500021702</c:v>
                </c:pt>
                <c:pt idx="91663">
                  <c:v>304.02483099987796</c:v>
                </c:pt>
                <c:pt idx="91664">
                  <c:v>304.02605500012203</c:v>
                </c:pt>
                <c:pt idx="91665">
                  <c:v>304.02736699988901</c:v>
                </c:pt>
                <c:pt idx="91666">
                  <c:v>304.03040200008002</c:v>
                </c:pt>
                <c:pt idx="91667">
                  <c:v>304.05984600019997</c:v>
                </c:pt>
                <c:pt idx="91668">
                  <c:v>304.07724099995897</c:v>
                </c:pt>
                <c:pt idx="91669">
                  <c:v>304.07759999980004</c:v>
                </c:pt>
                <c:pt idx="91670">
                  <c:v>304.07828999977897</c:v>
                </c:pt>
                <c:pt idx="91671">
                  <c:v>304.07899400006403</c:v>
                </c:pt>
                <c:pt idx="91672">
                  <c:v>304.080212999906</c:v>
                </c:pt>
                <c:pt idx="91673">
                  <c:v>304.08574200009696</c:v>
                </c:pt>
                <c:pt idx="91674">
                  <c:v>304.08630900001299</c:v>
                </c:pt>
                <c:pt idx="91675">
                  <c:v>304.08725200004397</c:v>
                </c:pt>
                <c:pt idx="91676">
                  <c:v>304.08800399982204</c:v>
                </c:pt>
                <c:pt idx="91677">
                  <c:v>304.10204700001401</c:v>
                </c:pt>
                <c:pt idx="91678">
                  <c:v>304.10278199997197</c:v>
                </c:pt>
                <c:pt idx="91679">
                  <c:v>304.10422000022601</c:v>
                </c:pt>
                <c:pt idx="91680">
                  <c:v>304.10528799984598</c:v>
                </c:pt>
                <c:pt idx="91681">
                  <c:v>304.10783300021603</c:v>
                </c:pt>
                <c:pt idx="91682">
                  <c:v>304.13653000005002</c:v>
                </c:pt>
                <c:pt idx="91683">
                  <c:v>304.13709100002905</c:v>
                </c:pt>
                <c:pt idx="91684">
                  <c:v>304.13801199983902</c:v>
                </c:pt>
                <c:pt idx="91685">
                  <c:v>304.13889400006099</c:v>
                </c:pt>
                <c:pt idx="91686">
                  <c:v>304.14534900000899</c:v>
                </c:pt>
                <c:pt idx="91687">
                  <c:v>304.14900999994597</c:v>
                </c:pt>
                <c:pt idx="91688">
                  <c:v>304.14933900010504</c:v>
                </c:pt>
                <c:pt idx="91689">
                  <c:v>304.14995599994597</c:v>
                </c:pt>
                <c:pt idx="91690">
                  <c:v>304.15040900015799</c:v>
                </c:pt>
                <c:pt idx="91691">
                  <c:v>304.156826000053</c:v>
                </c:pt>
                <c:pt idx="91692">
                  <c:v>304.17953999995001</c:v>
                </c:pt>
                <c:pt idx="91693">
                  <c:v>304.17968600022499</c:v>
                </c:pt>
                <c:pt idx="91694">
                  <c:v>304.18018399995998</c:v>
                </c:pt>
                <c:pt idx="91695">
                  <c:v>304.18136300022502</c:v>
                </c:pt>
                <c:pt idx="91696">
                  <c:v>304.18225899984401</c:v>
                </c:pt>
                <c:pt idx="91697">
                  <c:v>304.18679500007698</c:v>
                </c:pt>
                <c:pt idx="91698">
                  <c:v>304.19141799984504</c:v>
                </c:pt>
                <c:pt idx="91699">
                  <c:v>304.19204800000398</c:v>
                </c:pt>
                <c:pt idx="91700">
                  <c:v>304.19322099987698</c:v>
                </c:pt>
                <c:pt idx="91701">
                  <c:v>304.19409700016303</c:v>
                </c:pt>
                <c:pt idx="91702">
                  <c:v>304.22021599997601</c:v>
                </c:pt>
                <c:pt idx="91703">
                  <c:v>304.22658099996602</c:v>
                </c:pt>
                <c:pt idx="91704">
                  <c:v>304.24351300007402</c:v>
                </c:pt>
                <c:pt idx="91705">
                  <c:v>304.261934999885</c:v>
                </c:pt>
                <c:pt idx="91706">
                  <c:v>304.266995000034</c:v>
                </c:pt>
                <c:pt idx="91707">
                  <c:v>304.29665100018605</c:v>
                </c:pt>
                <c:pt idx="91708">
                  <c:v>304.297307000069</c:v>
                </c:pt>
                <c:pt idx="91709">
                  <c:v>304.29857999979504</c:v>
                </c:pt>
                <c:pt idx="91710">
                  <c:v>304.299772999911</c:v>
                </c:pt>
                <c:pt idx="91711">
                  <c:v>304.31303200020898</c:v>
                </c:pt>
                <c:pt idx="91712">
                  <c:v>304.31373300007101</c:v>
                </c:pt>
                <c:pt idx="91713">
                  <c:v>304.31499399992299</c:v>
                </c:pt>
                <c:pt idx="91714">
                  <c:v>304.31595399977499</c:v>
                </c:pt>
                <c:pt idx="91715">
                  <c:v>304.33962200004299</c:v>
                </c:pt>
                <c:pt idx="91716">
                  <c:v>304.34030100013797</c:v>
                </c:pt>
                <c:pt idx="91717">
                  <c:v>304.34159100013801</c:v>
                </c:pt>
                <c:pt idx="91718">
                  <c:v>304.342478999842</c:v>
                </c:pt>
                <c:pt idx="91719">
                  <c:v>304.365100999802</c:v>
                </c:pt>
                <c:pt idx="91720">
                  <c:v>304.379218000121</c:v>
                </c:pt>
                <c:pt idx="91721">
                  <c:v>304.39374300021797</c:v>
                </c:pt>
                <c:pt idx="91722">
                  <c:v>304.39928199984899</c:v>
                </c:pt>
                <c:pt idx="91723">
                  <c:v>304.39999000009203</c:v>
                </c:pt>
                <c:pt idx="91724">
                  <c:v>304.40142999987</c:v>
                </c:pt>
                <c:pt idx="91725">
                  <c:v>304.40215799990199</c:v>
                </c:pt>
                <c:pt idx="91726">
                  <c:v>304.40229799978601</c:v>
                </c:pt>
                <c:pt idx="91727">
                  <c:v>304.40280599987</c:v>
                </c:pt>
                <c:pt idx="91728">
                  <c:v>304.404025000167</c:v>
                </c:pt>
                <c:pt idx="91729">
                  <c:v>304.40482699987103</c:v>
                </c:pt>
                <c:pt idx="91730">
                  <c:v>304.42814300022201</c:v>
                </c:pt>
                <c:pt idx="91731">
                  <c:v>304.428874000223</c:v>
                </c:pt>
                <c:pt idx="91732">
                  <c:v>304.43007800022298</c:v>
                </c:pt>
                <c:pt idx="91733">
                  <c:v>304.431306999958</c:v>
                </c:pt>
                <c:pt idx="91734">
                  <c:v>304.45192800016201</c:v>
                </c:pt>
                <c:pt idx="91735">
                  <c:v>304.45258700001403</c:v>
                </c:pt>
                <c:pt idx="91736">
                  <c:v>304.453880999972</c:v>
                </c:pt>
                <c:pt idx="91737">
                  <c:v>304.45481600008799</c:v>
                </c:pt>
                <c:pt idx="91738">
                  <c:v>304.46550799979298</c:v>
                </c:pt>
                <c:pt idx="91739">
                  <c:v>304.46887900006902</c:v>
                </c:pt>
                <c:pt idx="91740">
                  <c:v>304.46933199982499</c:v>
                </c:pt>
                <c:pt idx="91741">
                  <c:v>304.47009299996296</c:v>
                </c:pt>
                <c:pt idx="91742">
                  <c:v>304.47069899992101</c:v>
                </c:pt>
                <c:pt idx="91743">
                  <c:v>304.47196200020699</c:v>
                </c:pt>
                <c:pt idx="91744">
                  <c:v>304.47951799987999</c:v>
                </c:pt>
                <c:pt idx="91745">
                  <c:v>304.48002699995396</c:v>
                </c:pt>
                <c:pt idx="91746">
                  <c:v>304.481103999933</c:v>
                </c:pt>
                <c:pt idx="91747">
                  <c:v>304.48177900006999</c:v>
                </c:pt>
                <c:pt idx="91748">
                  <c:v>304.487545000029</c:v>
                </c:pt>
                <c:pt idx="91749">
                  <c:v>304.48820899982798</c:v>
                </c:pt>
                <c:pt idx="91750">
                  <c:v>304.48945599982795</c:v>
                </c:pt>
                <c:pt idx="91751">
                  <c:v>304.48962199989097</c:v>
                </c:pt>
                <c:pt idx="91752">
                  <c:v>304.49022399989099</c:v>
                </c:pt>
                <c:pt idx="91753">
                  <c:v>304.490390999944</c:v>
                </c:pt>
                <c:pt idx="91754">
                  <c:v>304.49147999979596</c:v>
                </c:pt>
                <c:pt idx="91755">
                  <c:v>304.49239000017701</c:v>
                </c:pt>
                <c:pt idx="91756">
                  <c:v>304.50027000006202</c:v>
                </c:pt>
                <c:pt idx="91757">
                  <c:v>304.50600399990395</c:v>
                </c:pt>
                <c:pt idx="91758">
                  <c:v>304.506634000063</c:v>
                </c:pt>
                <c:pt idx="91759">
                  <c:v>304.50774900009401</c:v>
                </c:pt>
                <c:pt idx="91760">
                  <c:v>304.50861200006301</c:v>
                </c:pt>
                <c:pt idx="91761">
                  <c:v>304.51247900009503</c:v>
                </c:pt>
                <c:pt idx="91762">
                  <c:v>304.512899000201</c:v>
                </c:pt>
                <c:pt idx="91763">
                  <c:v>304.51364100008499</c:v>
                </c:pt>
                <c:pt idx="91764">
                  <c:v>304.513823999968</c:v>
                </c:pt>
                <c:pt idx="91765">
                  <c:v>304.514553999979</c:v>
                </c:pt>
                <c:pt idx="91766">
                  <c:v>304.51456399987296</c:v>
                </c:pt>
                <c:pt idx="91767">
                  <c:v>304.515927000011</c:v>
                </c:pt>
                <c:pt idx="91768">
                  <c:v>304.51600900005297</c:v>
                </c:pt>
                <c:pt idx="91769">
                  <c:v>304.51640399996899</c:v>
                </c:pt>
                <c:pt idx="91770">
                  <c:v>304.51678999997904</c:v>
                </c:pt>
                <c:pt idx="91771">
                  <c:v>304.517102999852</c:v>
                </c:pt>
                <c:pt idx="91772">
                  <c:v>304.51760000005299</c:v>
                </c:pt>
                <c:pt idx="91773">
                  <c:v>304.52105999984201</c:v>
                </c:pt>
                <c:pt idx="91774">
                  <c:v>304.52497899977897</c:v>
                </c:pt>
                <c:pt idx="91775">
                  <c:v>304.52567700012798</c:v>
                </c:pt>
                <c:pt idx="91776">
                  <c:v>304.52678800020198</c:v>
                </c:pt>
                <c:pt idx="91777">
                  <c:v>304.52755299984301</c:v>
                </c:pt>
                <c:pt idx="91778">
                  <c:v>304.53451599987602</c:v>
                </c:pt>
                <c:pt idx="91779">
                  <c:v>304.53680299979101</c:v>
                </c:pt>
                <c:pt idx="91780">
                  <c:v>304.53743799989701</c:v>
                </c:pt>
                <c:pt idx="91781">
                  <c:v>304.538635999961</c:v>
                </c:pt>
                <c:pt idx="91782">
                  <c:v>304.53866600009798</c:v>
                </c:pt>
                <c:pt idx="91783">
                  <c:v>304.53913400015097</c:v>
                </c:pt>
                <c:pt idx="91784">
                  <c:v>304.53954899985496</c:v>
                </c:pt>
                <c:pt idx="91785">
                  <c:v>304.54010499988698</c:v>
                </c:pt>
                <c:pt idx="91786">
                  <c:v>304.54084299981304</c:v>
                </c:pt>
                <c:pt idx="91787">
                  <c:v>304.54140299980202</c:v>
                </c:pt>
                <c:pt idx="91788">
                  <c:v>304.55619900021702</c:v>
                </c:pt>
                <c:pt idx="91789">
                  <c:v>304.55713899982499</c:v>
                </c:pt>
                <c:pt idx="91790">
                  <c:v>304.57795599977499</c:v>
                </c:pt>
                <c:pt idx="91791">
                  <c:v>304.57865500011303</c:v>
                </c:pt>
                <c:pt idx="91792">
                  <c:v>304.58006400021901</c:v>
                </c:pt>
                <c:pt idx="91793">
                  <c:v>304.580930000156</c:v>
                </c:pt>
                <c:pt idx="91794">
                  <c:v>304.58108899983898</c:v>
                </c:pt>
                <c:pt idx="91795">
                  <c:v>304.58323599987102</c:v>
                </c:pt>
                <c:pt idx="91796">
                  <c:v>304.59063099988197</c:v>
                </c:pt>
                <c:pt idx="91797">
                  <c:v>304.59100300004098</c:v>
                </c:pt>
                <c:pt idx="91798">
                  <c:v>304.60780300018001</c:v>
                </c:pt>
                <c:pt idx="91799">
                  <c:v>304.60816899994802</c:v>
                </c:pt>
                <c:pt idx="91800">
                  <c:v>304.60895799978903</c:v>
                </c:pt>
                <c:pt idx="91801">
                  <c:v>304.60952700013797</c:v>
                </c:pt>
                <c:pt idx="91802">
                  <c:v>304.63065200001398</c:v>
                </c:pt>
                <c:pt idx="91803">
                  <c:v>304.63874499991999</c:v>
                </c:pt>
                <c:pt idx="91804">
                  <c:v>304.642620999857</c:v>
                </c:pt>
                <c:pt idx="91805">
                  <c:v>304.65779199994302</c:v>
                </c:pt>
                <c:pt idx="91806">
                  <c:v>304.65831299989003</c:v>
                </c:pt>
                <c:pt idx="91807">
                  <c:v>304.671475999839</c:v>
                </c:pt>
                <c:pt idx="91808">
                  <c:v>304.67211099994501</c:v>
                </c:pt>
                <c:pt idx="91809">
                  <c:v>304.67316400017796</c:v>
                </c:pt>
                <c:pt idx="91810">
                  <c:v>304.67392899981803</c:v>
                </c:pt>
                <c:pt idx="91811">
                  <c:v>304.69049100020101</c:v>
                </c:pt>
                <c:pt idx="91812">
                  <c:v>304.69115899995796</c:v>
                </c:pt>
                <c:pt idx="91813">
                  <c:v>304.69235100008501</c:v>
                </c:pt>
                <c:pt idx="91814">
                  <c:v>304.69289099983104</c:v>
                </c:pt>
                <c:pt idx="91815">
                  <c:v>304.69323499983102</c:v>
                </c:pt>
                <c:pt idx="91816">
                  <c:v>304.69356999992596</c:v>
                </c:pt>
                <c:pt idx="91817">
                  <c:v>304.69490399991599</c:v>
                </c:pt>
                <c:pt idx="91818">
                  <c:v>304.69579400005301</c:v>
                </c:pt>
                <c:pt idx="91819">
                  <c:v>304.70134699999102</c:v>
                </c:pt>
                <c:pt idx="91820">
                  <c:v>304.70211100009601</c:v>
                </c:pt>
                <c:pt idx="91821">
                  <c:v>304.703464999875</c:v>
                </c:pt>
                <c:pt idx="91822">
                  <c:v>304.70480499980096</c:v>
                </c:pt>
                <c:pt idx="91823">
                  <c:v>304.73188599989902</c:v>
                </c:pt>
                <c:pt idx="91824">
                  <c:v>304.74240100011201</c:v>
                </c:pt>
                <c:pt idx="91825">
                  <c:v>304.75276500010199</c:v>
                </c:pt>
                <c:pt idx="91826">
                  <c:v>304.75329099999703</c:v>
                </c:pt>
                <c:pt idx="91827">
                  <c:v>304.75420699985898</c:v>
                </c:pt>
                <c:pt idx="91828">
                  <c:v>304.75493199992297</c:v>
                </c:pt>
                <c:pt idx="91829">
                  <c:v>304.76370999986102</c:v>
                </c:pt>
                <c:pt idx="91830">
                  <c:v>304.76444799978697</c:v>
                </c:pt>
                <c:pt idx="91831">
                  <c:v>304.76569800020997</c:v>
                </c:pt>
                <c:pt idx="91832">
                  <c:v>304.76663799981895</c:v>
                </c:pt>
                <c:pt idx="91833">
                  <c:v>304.77170399990399</c:v>
                </c:pt>
                <c:pt idx="91834">
                  <c:v>304.77229799998895</c:v>
                </c:pt>
                <c:pt idx="91835">
                  <c:v>304.77350799992502</c:v>
                </c:pt>
                <c:pt idx="91836">
                  <c:v>304.774340000221</c:v>
                </c:pt>
                <c:pt idx="91837">
                  <c:v>304.77789199994703</c:v>
                </c:pt>
                <c:pt idx="91838">
                  <c:v>304.77846299982002</c:v>
                </c:pt>
                <c:pt idx="91839">
                  <c:v>304.77932499979903</c:v>
                </c:pt>
                <c:pt idx="91840">
                  <c:v>304.779717000201</c:v>
                </c:pt>
                <c:pt idx="91841">
                  <c:v>304.78052599983101</c:v>
                </c:pt>
                <c:pt idx="91842">
                  <c:v>304.80555800022501</c:v>
                </c:pt>
                <c:pt idx="91843">
                  <c:v>304.80593999982295</c:v>
                </c:pt>
                <c:pt idx="91844">
                  <c:v>304.80661499996103</c:v>
                </c:pt>
                <c:pt idx="91845">
                  <c:v>304.80714299983401</c:v>
                </c:pt>
                <c:pt idx="91846">
                  <c:v>304.81290799980303</c:v>
                </c:pt>
                <c:pt idx="91847">
                  <c:v>304.81354899984501</c:v>
                </c:pt>
                <c:pt idx="91848">
                  <c:v>304.81415699978203</c:v>
                </c:pt>
                <c:pt idx="91849">
                  <c:v>304.81468300013103</c:v>
                </c:pt>
                <c:pt idx="91850">
                  <c:v>304.81480700018398</c:v>
                </c:pt>
                <c:pt idx="91851">
                  <c:v>304.81559600002498</c:v>
                </c:pt>
                <c:pt idx="91852">
                  <c:v>304.81838400010002</c:v>
                </c:pt>
                <c:pt idx="91853">
                  <c:v>304.818804000206</c:v>
                </c:pt>
                <c:pt idx="91854">
                  <c:v>304.81954900005798</c:v>
                </c:pt>
                <c:pt idx="91855">
                  <c:v>304.820098000163</c:v>
                </c:pt>
                <c:pt idx="91856">
                  <c:v>304.82338899992101</c:v>
                </c:pt>
                <c:pt idx="91857">
                  <c:v>304.83072700008</c:v>
                </c:pt>
                <c:pt idx="91858">
                  <c:v>304.83121299994303</c:v>
                </c:pt>
                <c:pt idx="91859">
                  <c:v>304.83160099993199</c:v>
                </c:pt>
                <c:pt idx="91860">
                  <c:v>304.83221800022801</c:v>
                </c:pt>
                <c:pt idx="91861">
                  <c:v>304.83270300010099</c:v>
                </c:pt>
                <c:pt idx="91862">
                  <c:v>304.83504399990102</c:v>
                </c:pt>
                <c:pt idx="91863">
                  <c:v>304.83573899982702</c:v>
                </c:pt>
                <c:pt idx="91864">
                  <c:v>304.83687800006004</c:v>
                </c:pt>
                <c:pt idx="91865">
                  <c:v>304.83765200006002</c:v>
                </c:pt>
                <c:pt idx="91866">
                  <c:v>304.86003299984003</c:v>
                </c:pt>
                <c:pt idx="91867">
                  <c:v>304.86035500007301</c:v>
                </c:pt>
                <c:pt idx="91868">
                  <c:v>304.860940999788</c:v>
                </c:pt>
                <c:pt idx="91869">
                  <c:v>304.861429000084</c:v>
                </c:pt>
                <c:pt idx="91870">
                  <c:v>304.86209199989298</c:v>
                </c:pt>
                <c:pt idx="91871">
                  <c:v>304.87405800022299</c:v>
                </c:pt>
                <c:pt idx="91872">
                  <c:v>304.88303599986398</c:v>
                </c:pt>
                <c:pt idx="91873">
                  <c:v>304.88682099985402</c:v>
                </c:pt>
                <c:pt idx="91874">
                  <c:v>304.88743100022401</c:v>
                </c:pt>
                <c:pt idx="91875">
                  <c:v>304.888503999791</c:v>
                </c:pt>
                <c:pt idx="91876">
                  <c:v>304.88933000015004</c:v>
                </c:pt>
                <c:pt idx="91877">
                  <c:v>304.90628799998302</c:v>
                </c:pt>
                <c:pt idx="91878">
                  <c:v>304.90663499995202</c:v>
                </c:pt>
                <c:pt idx="91879">
                  <c:v>304.90714000006801</c:v>
                </c:pt>
                <c:pt idx="91880">
                  <c:v>304.90755800019502</c:v>
                </c:pt>
                <c:pt idx="91881">
                  <c:v>304.91519199995298</c:v>
                </c:pt>
                <c:pt idx="91882">
                  <c:v>304.92327899992199</c:v>
                </c:pt>
                <c:pt idx="91883">
                  <c:v>304.924126000059</c:v>
                </c:pt>
                <c:pt idx="91884">
                  <c:v>304.93030600018699</c:v>
                </c:pt>
                <c:pt idx="91885">
                  <c:v>304.93263900007099</c:v>
                </c:pt>
                <c:pt idx="91886">
                  <c:v>304.93330299987002</c:v>
                </c:pt>
                <c:pt idx="91887">
                  <c:v>304.934779000177</c:v>
                </c:pt>
                <c:pt idx="91888">
                  <c:v>304.93574599995497</c:v>
                </c:pt>
                <c:pt idx="91889">
                  <c:v>304.97163200015996</c:v>
                </c:pt>
                <c:pt idx="91890">
                  <c:v>304.972109000118</c:v>
                </c:pt>
                <c:pt idx="91891">
                  <c:v>304.998510000132</c:v>
                </c:pt>
                <c:pt idx="91892">
                  <c:v>304.99921699993098</c:v>
                </c:pt>
                <c:pt idx="91893">
                  <c:v>305.00058500001597</c:v>
                </c:pt>
                <c:pt idx="91894">
                  <c:v>305.00163199985701</c:v>
                </c:pt>
                <c:pt idx="91895">
                  <c:v>305.003157000101</c:v>
                </c:pt>
                <c:pt idx="91896">
                  <c:v>305.00475300004797</c:v>
                </c:pt>
                <c:pt idx="91897">
                  <c:v>305.00509700004795</c:v>
                </c:pt>
                <c:pt idx="91898">
                  <c:v>305.00589199982602</c:v>
                </c:pt>
                <c:pt idx="91899">
                  <c:v>305.00645700021704</c:v>
                </c:pt>
                <c:pt idx="91900">
                  <c:v>305.02822900007197</c:v>
                </c:pt>
                <c:pt idx="91901">
                  <c:v>305.02873600016699</c:v>
                </c:pt>
                <c:pt idx="91902">
                  <c:v>305.02975699982898</c:v>
                </c:pt>
                <c:pt idx="91903">
                  <c:v>305.03061599983903</c:v>
                </c:pt>
                <c:pt idx="91904">
                  <c:v>305.03097300015702</c:v>
                </c:pt>
                <c:pt idx="91905">
                  <c:v>305.03164499987099</c:v>
                </c:pt>
                <c:pt idx="91906">
                  <c:v>305.03302999977603</c:v>
                </c:pt>
                <c:pt idx="91907">
                  <c:v>305.03400799989299</c:v>
                </c:pt>
                <c:pt idx="91908">
                  <c:v>305.05369999991603</c:v>
                </c:pt>
                <c:pt idx="91909">
                  <c:v>305.05400199990601</c:v>
                </c:pt>
                <c:pt idx="91910">
                  <c:v>305.05849000019197</c:v>
                </c:pt>
                <c:pt idx="91911">
                  <c:v>305.059177000202</c:v>
                </c:pt>
                <c:pt idx="91912">
                  <c:v>305.06049399991696</c:v>
                </c:pt>
                <c:pt idx="91913">
                  <c:v>305.06132800019196</c:v>
                </c:pt>
                <c:pt idx="91914">
                  <c:v>305.06468600015</c:v>
                </c:pt>
                <c:pt idx="91915">
                  <c:v>305.06534899996001</c:v>
                </c:pt>
                <c:pt idx="91916">
                  <c:v>305.06654500004498</c:v>
                </c:pt>
                <c:pt idx="91917">
                  <c:v>305.067398000119</c:v>
                </c:pt>
                <c:pt idx="91918">
                  <c:v>305.08351400021598</c:v>
                </c:pt>
                <c:pt idx="91919">
                  <c:v>305.098367000027</c:v>
                </c:pt>
                <c:pt idx="91920">
                  <c:v>305.098986999837</c:v>
                </c:pt>
                <c:pt idx="91921">
                  <c:v>305.10022899989002</c:v>
                </c:pt>
                <c:pt idx="91922">
                  <c:v>305.10112599995398</c:v>
                </c:pt>
                <c:pt idx="91923">
                  <c:v>305.10501400021798</c:v>
                </c:pt>
                <c:pt idx="91924">
                  <c:v>305.11120800019802</c:v>
                </c:pt>
                <c:pt idx="91925">
                  <c:v>305.111641000166</c:v>
                </c:pt>
                <c:pt idx="91926">
                  <c:v>305.11242900001798</c:v>
                </c:pt>
                <c:pt idx="91927">
                  <c:v>305.11348199979597</c:v>
                </c:pt>
                <c:pt idx="91928">
                  <c:v>305.12102900001901</c:v>
                </c:pt>
                <c:pt idx="91929">
                  <c:v>305.12462500018898</c:v>
                </c:pt>
                <c:pt idx="91930">
                  <c:v>305.12498699999901</c:v>
                </c:pt>
                <c:pt idx="91931">
                  <c:v>305.12562900003098</c:v>
                </c:pt>
                <c:pt idx="91932">
                  <c:v>305.12605100011496</c:v>
                </c:pt>
                <c:pt idx="91933">
                  <c:v>305.13434300019003</c:v>
                </c:pt>
                <c:pt idx="91934">
                  <c:v>305.164393999803</c:v>
                </c:pt>
                <c:pt idx="91935">
                  <c:v>305.16746000012</c:v>
                </c:pt>
                <c:pt idx="91936">
                  <c:v>305.16807000003598</c:v>
                </c:pt>
                <c:pt idx="91937">
                  <c:v>305.16941599989804</c:v>
                </c:pt>
                <c:pt idx="91938">
                  <c:v>305.17026400002499</c:v>
                </c:pt>
                <c:pt idx="91939">
                  <c:v>305.17863000022697</c:v>
                </c:pt>
                <c:pt idx="91940">
                  <c:v>305.17936300020597</c:v>
                </c:pt>
                <c:pt idx="91941">
                  <c:v>305.18058400002701</c:v>
                </c:pt>
                <c:pt idx="91942">
                  <c:v>305.18205999987902</c:v>
                </c:pt>
                <c:pt idx="91943">
                  <c:v>305.18221100010095</c:v>
                </c:pt>
                <c:pt idx="91944">
                  <c:v>305.18292099986797</c:v>
                </c:pt>
                <c:pt idx="91945">
                  <c:v>305.18423200010096</c:v>
                </c:pt>
                <c:pt idx="91946">
                  <c:v>305.18434399982601</c:v>
                </c:pt>
                <c:pt idx="91947">
                  <c:v>305.18491000020703</c:v>
                </c:pt>
                <c:pt idx="91948">
                  <c:v>305.18515599987899</c:v>
                </c:pt>
                <c:pt idx="91949">
                  <c:v>305.18608100010096</c:v>
                </c:pt>
                <c:pt idx="91950">
                  <c:v>305.186969999795</c:v>
                </c:pt>
                <c:pt idx="91951">
                  <c:v>305.19138999989002</c:v>
                </c:pt>
                <c:pt idx="91952">
                  <c:v>305.19203399990101</c:v>
                </c:pt>
                <c:pt idx="91953">
                  <c:v>305.19324599981701</c:v>
                </c:pt>
                <c:pt idx="91954">
                  <c:v>305.19413399997501</c:v>
                </c:pt>
                <c:pt idx="91955">
                  <c:v>305.205879999903</c:v>
                </c:pt>
                <c:pt idx="91956">
                  <c:v>305.20625500002996</c:v>
                </c:pt>
                <c:pt idx="91957">
                  <c:v>305.20690399998699</c:v>
                </c:pt>
                <c:pt idx="91958">
                  <c:v>305.20734099991296</c:v>
                </c:pt>
                <c:pt idx="91959">
                  <c:v>305.21224999984003</c:v>
                </c:pt>
                <c:pt idx="91960">
                  <c:v>305.22725199989497</c:v>
                </c:pt>
                <c:pt idx="91961">
                  <c:v>305.232477000117</c:v>
                </c:pt>
                <c:pt idx="91962">
                  <c:v>305.23311500019099</c:v>
                </c:pt>
                <c:pt idx="91963">
                  <c:v>305.23423500016997</c:v>
                </c:pt>
                <c:pt idx="91964">
                  <c:v>305.23511100000104</c:v>
                </c:pt>
                <c:pt idx="91965">
                  <c:v>305.23668200021302</c:v>
                </c:pt>
                <c:pt idx="91966">
                  <c:v>305.25438799986603</c:v>
                </c:pt>
                <c:pt idx="91967">
                  <c:v>305.25564900017298</c:v>
                </c:pt>
                <c:pt idx="91968">
                  <c:v>305.25612900009901</c:v>
                </c:pt>
                <c:pt idx="91969">
                  <c:v>305.25702600016302</c:v>
                </c:pt>
                <c:pt idx="91970">
                  <c:v>305.25777599996195</c:v>
                </c:pt>
                <c:pt idx="91971">
                  <c:v>305.26056799999395</c:v>
                </c:pt>
                <c:pt idx="91972">
                  <c:v>305.26848999988903</c:v>
                </c:pt>
                <c:pt idx="91973">
                  <c:v>305.26891999988902</c:v>
                </c:pt>
                <c:pt idx="91974">
                  <c:v>305.26969499987899</c:v>
                </c:pt>
                <c:pt idx="91975">
                  <c:v>305.26969699985699</c:v>
                </c:pt>
                <c:pt idx="91976">
                  <c:v>305.27022900014299</c:v>
                </c:pt>
                <c:pt idx="91977">
                  <c:v>305.273166999995</c:v>
                </c:pt>
                <c:pt idx="91978">
                  <c:v>305.27391499981599</c:v>
                </c:pt>
                <c:pt idx="91979">
                  <c:v>305.27504800011201</c:v>
                </c:pt>
                <c:pt idx="91980">
                  <c:v>305.275580999932</c:v>
                </c:pt>
                <c:pt idx="91981">
                  <c:v>305.27627899982599</c:v>
                </c:pt>
                <c:pt idx="91982">
                  <c:v>305.276393999974</c:v>
                </c:pt>
                <c:pt idx="91983">
                  <c:v>305.27774299980496</c:v>
                </c:pt>
                <c:pt idx="91984">
                  <c:v>305.27885199990101</c:v>
                </c:pt>
                <c:pt idx="91985">
                  <c:v>305.29133099980697</c:v>
                </c:pt>
                <c:pt idx="91986">
                  <c:v>305.29205499988103</c:v>
                </c:pt>
                <c:pt idx="91987">
                  <c:v>305.29333100002901</c:v>
                </c:pt>
                <c:pt idx="91988">
                  <c:v>305.29431300010401</c:v>
                </c:pt>
                <c:pt idx="91989">
                  <c:v>305.30183400014698</c:v>
                </c:pt>
                <c:pt idx="91990">
                  <c:v>305.30255900021001</c:v>
                </c:pt>
                <c:pt idx="91991">
                  <c:v>305.30293499987204</c:v>
                </c:pt>
                <c:pt idx="91992">
                  <c:v>305.30363800016801</c:v>
                </c:pt>
                <c:pt idx="91993">
                  <c:v>305.304487999819</c:v>
                </c:pt>
                <c:pt idx="91994">
                  <c:v>305.304682000041</c:v>
                </c:pt>
                <c:pt idx="91995">
                  <c:v>305.30579200012602</c:v>
                </c:pt>
                <c:pt idx="91996">
                  <c:v>305.30594899982998</c:v>
                </c:pt>
                <c:pt idx="91997">
                  <c:v>305.30749699982999</c:v>
                </c:pt>
                <c:pt idx="91998">
                  <c:v>305.30766799984099</c:v>
                </c:pt>
                <c:pt idx="91999">
                  <c:v>305.30974600014798</c:v>
                </c:pt>
                <c:pt idx="92000">
                  <c:v>305.30994099990397</c:v>
                </c:pt>
                <c:pt idx="92001">
                  <c:v>305.310518000169</c:v>
                </c:pt>
                <c:pt idx="92002">
                  <c:v>305.31067099991498</c:v>
                </c:pt>
                <c:pt idx="92003">
                  <c:v>305.31152200001003</c:v>
                </c:pt>
                <c:pt idx="92004">
                  <c:v>305.31159200017999</c:v>
                </c:pt>
                <c:pt idx="92005">
                  <c:v>305.31165599995796</c:v>
                </c:pt>
                <c:pt idx="92006">
                  <c:v>305.31172000019001</c:v>
                </c:pt>
                <c:pt idx="92007">
                  <c:v>305.31178199998897</c:v>
                </c:pt>
                <c:pt idx="92008">
                  <c:v>305.31184600022203</c:v>
                </c:pt>
                <c:pt idx="92009">
                  <c:v>305.31251200000003</c:v>
                </c:pt>
                <c:pt idx="92010">
                  <c:v>305.31297400011601</c:v>
                </c:pt>
                <c:pt idx="92011">
                  <c:v>305.31328500001104</c:v>
                </c:pt>
                <c:pt idx="92012">
                  <c:v>305.31364499984096</c:v>
                </c:pt>
                <c:pt idx="92013">
                  <c:v>305.31409600007402</c:v>
                </c:pt>
                <c:pt idx="92014">
                  <c:v>305.31438700018003</c:v>
                </c:pt>
                <c:pt idx="92015">
                  <c:v>305.32479900011799</c:v>
                </c:pt>
                <c:pt idx="92016">
                  <c:v>305.32548600012797</c:v>
                </c:pt>
                <c:pt idx="92017">
                  <c:v>305.32700399999101</c:v>
                </c:pt>
                <c:pt idx="92018">
                  <c:v>305.32804899985405</c:v>
                </c:pt>
                <c:pt idx="92019">
                  <c:v>305.33224800001301</c:v>
                </c:pt>
                <c:pt idx="92020">
                  <c:v>305.33611900000295</c:v>
                </c:pt>
                <c:pt idx="92021">
                  <c:v>305.34415000010995</c:v>
                </c:pt>
                <c:pt idx="92022">
                  <c:v>305.344744000194</c:v>
                </c:pt>
                <c:pt idx="92023">
                  <c:v>305.34583400003601</c:v>
                </c:pt>
                <c:pt idx="92024">
                  <c:v>305.34662799982397</c:v>
                </c:pt>
                <c:pt idx="92025">
                  <c:v>305.35395500010003</c:v>
                </c:pt>
                <c:pt idx="92026">
                  <c:v>305.37986299987</c:v>
                </c:pt>
                <c:pt idx="92027">
                  <c:v>305.38048000016704</c:v>
                </c:pt>
                <c:pt idx="92028">
                  <c:v>305.38156400007199</c:v>
                </c:pt>
                <c:pt idx="92029">
                  <c:v>305.38164900008201</c:v>
                </c:pt>
                <c:pt idx="92030">
                  <c:v>305.38228500017703</c:v>
                </c:pt>
                <c:pt idx="92031">
                  <c:v>305.38312499993401</c:v>
                </c:pt>
                <c:pt idx="92032">
                  <c:v>305.38427300007203</c:v>
                </c:pt>
                <c:pt idx="92033">
                  <c:v>305.38640900022</c:v>
                </c:pt>
                <c:pt idx="92034">
                  <c:v>305.38700099987102</c:v>
                </c:pt>
                <c:pt idx="92035">
                  <c:v>305.38811799988196</c:v>
                </c:pt>
                <c:pt idx="92036">
                  <c:v>305.38888099999798</c:v>
                </c:pt>
                <c:pt idx="92037">
                  <c:v>305.38986000010402</c:v>
                </c:pt>
                <c:pt idx="92038">
                  <c:v>305.41648999997</c:v>
                </c:pt>
                <c:pt idx="92039">
                  <c:v>305.417119000139</c:v>
                </c:pt>
                <c:pt idx="92040">
                  <c:v>305.41824600004401</c:v>
                </c:pt>
                <c:pt idx="92041">
                  <c:v>305.41944600008702</c:v>
                </c:pt>
                <c:pt idx="92042">
                  <c:v>305.42795500014103</c:v>
                </c:pt>
                <c:pt idx="92043">
                  <c:v>305.43715300018403</c:v>
                </c:pt>
                <c:pt idx="92044">
                  <c:v>305.44115000020599</c:v>
                </c:pt>
                <c:pt idx="92045">
                  <c:v>305.44322600007899</c:v>
                </c:pt>
                <c:pt idx="92046">
                  <c:v>305.46138799991201</c:v>
                </c:pt>
                <c:pt idx="92047">
                  <c:v>305.47135500000797</c:v>
                </c:pt>
                <c:pt idx="92048">
                  <c:v>305.47366600012498</c:v>
                </c:pt>
                <c:pt idx="92049">
                  <c:v>305.48365899994599</c:v>
                </c:pt>
                <c:pt idx="92050">
                  <c:v>305.48494699996797</c:v>
                </c:pt>
                <c:pt idx="92051">
                  <c:v>305.48518700015802</c:v>
                </c:pt>
                <c:pt idx="92052">
                  <c:v>305.48568799986202</c:v>
                </c:pt>
                <c:pt idx="92053">
                  <c:v>305.48693899981998</c:v>
                </c:pt>
                <c:pt idx="92054">
                  <c:v>305.48778199999998</c:v>
                </c:pt>
                <c:pt idx="92055">
                  <c:v>305.48790600005299</c:v>
                </c:pt>
                <c:pt idx="92056">
                  <c:v>305.48841400013697</c:v>
                </c:pt>
                <c:pt idx="92057">
                  <c:v>305.48962100010596</c:v>
                </c:pt>
                <c:pt idx="92058">
                  <c:v>305.49000400014802</c:v>
                </c:pt>
                <c:pt idx="92059">
                  <c:v>305.49050099989404</c:v>
                </c:pt>
                <c:pt idx="92060">
                  <c:v>305.49067799984095</c:v>
                </c:pt>
                <c:pt idx="92061">
                  <c:v>305.49191299996801</c:v>
                </c:pt>
                <c:pt idx="92062">
                  <c:v>305.49270299979901</c:v>
                </c:pt>
                <c:pt idx="92063">
                  <c:v>305.49516700011702</c:v>
                </c:pt>
                <c:pt idx="92064">
                  <c:v>305.49645400014901</c:v>
                </c:pt>
                <c:pt idx="92065">
                  <c:v>305.496590000075</c:v>
                </c:pt>
                <c:pt idx="92066">
                  <c:v>305.49696199977899</c:v>
                </c:pt>
                <c:pt idx="92067">
                  <c:v>305.49701700010701</c:v>
                </c:pt>
                <c:pt idx="92068">
                  <c:v>305.49784599997997</c:v>
                </c:pt>
                <c:pt idx="92069">
                  <c:v>305.49784799995899</c:v>
                </c:pt>
                <c:pt idx="92070">
                  <c:v>305.49859900020198</c:v>
                </c:pt>
                <c:pt idx="92071">
                  <c:v>305.498601000181</c:v>
                </c:pt>
                <c:pt idx="92072">
                  <c:v>305.52518500007801</c:v>
                </c:pt>
                <c:pt idx="92073">
                  <c:v>305.52567999984598</c:v>
                </c:pt>
                <c:pt idx="92074">
                  <c:v>305.52642900010994</c:v>
                </c:pt>
                <c:pt idx="92075">
                  <c:v>305.52733800004705</c:v>
                </c:pt>
                <c:pt idx="92076">
                  <c:v>305.52802200008898</c:v>
                </c:pt>
                <c:pt idx="92077">
                  <c:v>305.52867100004704</c:v>
                </c:pt>
                <c:pt idx="92078">
                  <c:v>305.52984699988798</c:v>
                </c:pt>
                <c:pt idx="92079">
                  <c:v>305.53069300003699</c:v>
                </c:pt>
                <c:pt idx="92080">
                  <c:v>305.53525300001598</c:v>
                </c:pt>
                <c:pt idx="92081">
                  <c:v>305.54999200012304</c:v>
                </c:pt>
                <c:pt idx="92082">
                  <c:v>305.55033800010199</c:v>
                </c:pt>
                <c:pt idx="92083">
                  <c:v>305.55173399989098</c:v>
                </c:pt>
                <c:pt idx="92084">
                  <c:v>305.55198599995401</c:v>
                </c:pt>
                <c:pt idx="92085">
                  <c:v>305.55263899987</c:v>
                </c:pt>
                <c:pt idx="92086">
                  <c:v>305.55271100001801</c:v>
                </c:pt>
                <c:pt idx="92087">
                  <c:v>305.553119999785</c:v>
                </c:pt>
                <c:pt idx="92088">
                  <c:v>305.55403700009202</c:v>
                </c:pt>
                <c:pt idx="92089">
                  <c:v>305.55752800000801</c:v>
                </c:pt>
                <c:pt idx="92090">
                  <c:v>305.55764900009297</c:v>
                </c:pt>
                <c:pt idx="92091">
                  <c:v>305.55784399984901</c:v>
                </c:pt>
                <c:pt idx="92092">
                  <c:v>305.558380000093</c:v>
                </c:pt>
                <c:pt idx="92093">
                  <c:v>305.55878699988102</c:v>
                </c:pt>
                <c:pt idx="92094">
                  <c:v>305.56762800006197</c:v>
                </c:pt>
                <c:pt idx="92095">
                  <c:v>305.58201299982102</c:v>
                </c:pt>
                <c:pt idx="92096">
                  <c:v>305.58273999986301</c:v>
                </c:pt>
                <c:pt idx="92097">
                  <c:v>305.58392700004299</c:v>
                </c:pt>
                <c:pt idx="92098">
                  <c:v>305.584848999842</c:v>
                </c:pt>
                <c:pt idx="92099">
                  <c:v>305.59518800009698</c:v>
                </c:pt>
                <c:pt idx="92100">
                  <c:v>305.59582600017103</c:v>
                </c:pt>
                <c:pt idx="92101">
                  <c:v>305.59693499981199</c:v>
                </c:pt>
                <c:pt idx="92102">
                  <c:v>305.59780100020299</c:v>
                </c:pt>
                <c:pt idx="92103">
                  <c:v>305.61145699994</c:v>
                </c:pt>
                <c:pt idx="92104">
                  <c:v>305.61431600017295</c:v>
                </c:pt>
                <c:pt idx="92105">
                  <c:v>305.61504700017298</c:v>
                </c:pt>
                <c:pt idx="92106">
                  <c:v>305.61531900002495</c:v>
                </c:pt>
                <c:pt idx="92107">
                  <c:v>305.61629900012099</c:v>
                </c:pt>
                <c:pt idx="92108">
                  <c:v>305.61720100013099</c:v>
                </c:pt>
                <c:pt idx="92109">
                  <c:v>305.62395200013202</c:v>
                </c:pt>
                <c:pt idx="92110">
                  <c:v>305.62588100019599</c:v>
                </c:pt>
                <c:pt idx="92111">
                  <c:v>305.62628999996298</c:v>
                </c:pt>
                <c:pt idx="92112">
                  <c:v>305.626934999963</c:v>
                </c:pt>
                <c:pt idx="92113">
                  <c:v>305.62740400000604</c:v>
                </c:pt>
                <c:pt idx="92114">
                  <c:v>305.632481999964</c:v>
                </c:pt>
                <c:pt idx="92115">
                  <c:v>305.63312200001701</c:v>
                </c:pt>
                <c:pt idx="92116">
                  <c:v>305.634366000049</c:v>
                </c:pt>
                <c:pt idx="92117">
                  <c:v>305.63523399996399</c:v>
                </c:pt>
                <c:pt idx="92118">
                  <c:v>305.64680899988105</c:v>
                </c:pt>
                <c:pt idx="92119">
                  <c:v>305.64714999991298</c:v>
                </c:pt>
                <c:pt idx="92120">
                  <c:v>305.64774000004002</c:v>
                </c:pt>
                <c:pt idx="92121">
                  <c:v>305.648240000209</c:v>
                </c:pt>
                <c:pt idx="92122">
                  <c:v>305.65149699987103</c:v>
                </c:pt>
                <c:pt idx="92123">
                  <c:v>305.65355999988196</c:v>
                </c:pt>
                <c:pt idx="92124">
                  <c:v>305.66190199988301</c:v>
                </c:pt>
                <c:pt idx="92125">
                  <c:v>305.67761500014899</c:v>
                </c:pt>
                <c:pt idx="92126">
                  <c:v>305.68264600015004</c:v>
                </c:pt>
                <c:pt idx="92127">
                  <c:v>305.68333100018197</c:v>
                </c:pt>
                <c:pt idx="92128">
                  <c:v>305.68439399985402</c:v>
                </c:pt>
                <c:pt idx="92129">
                  <c:v>305.68560499978003</c:v>
                </c:pt>
                <c:pt idx="92130">
                  <c:v>305.68647100017103</c:v>
                </c:pt>
                <c:pt idx="92131">
                  <c:v>305.68943900016097</c:v>
                </c:pt>
                <c:pt idx="92132">
                  <c:v>305.68998399985497</c:v>
                </c:pt>
                <c:pt idx="92133">
                  <c:v>305.69095600003396</c:v>
                </c:pt>
                <c:pt idx="92134">
                  <c:v>305.69174399988697</c:v>
                </c:pt>
                <c:pt idx="92135">
                  <c:v>305.70645099987797</c:v>
                </c:pt>
                <c:pt idx="92136">
                  <c:v>305.70788100021599</c:v>
                </c:pt>
                <c:pt idx="92137">
                  <c:v>305.71319099999499</c:v>
                </c:pt>
                <c:pt idx="92138">
                  <c:v>305.71382900006904</c:v>
                </c:pt>
                <c:pt idx="92139">
                  <c:v>305.715155000143</c:v>
                </c:pt>
                <c:pt idx="92140">
                  <c:v>305.71601600013298</c:v>
                </c:pt>
                <c:pt idx="92141">
                  <c:v>305.71954500010099</c:v>
                </c:pt>
                <c:pt idx="92142">
                  <c:v>305.71997300012202</c:v>
                </c:pt>
                <c:pt idx="92143">
                  <c:v>305.72077799979502</c:v>
                </c:pt>
                <c:pt idx="92144">
                  <c:v>305.72136599994303</c:v>
                </c:pt>
                <c:pt idx="92145">
                  <c:v>305.72359799998497</c:v>
                </c:pt>
                <c:pt idx="92146">
                  <c:v>305.72501200003899</c:v>
                </c:pt>
                <c:pt idx="92147">
                  <c:v>305.738136999934</c:v>
                </c:pt>
                <c:pt idx="92148">
                  <c:v>305.75113799977703</c:v>
                </c:pt>
                <c:pt idx="92149">
                  <c:v>305.75164299989405</c:v>
                </c:pt>
                <c:pt idx="92150">
                  <c:v>305.75258599992503</c:v>
                </c:pt>
                <c:pt idx="92151">
                  <c:v>305.75319999979899</c:v>
                </c:pt>
                <c:pt idx="92152">
                  <c:v>305.76486900008604</c:v>
                </c:pt>
                <c:pt idx="92153">
                  <c:v>305.765306000012</c:v>
                </c:pt>
                <c:pt idx="92154">
                  <c:v>305.76553799983196</c:v>
                </c:pt>
                <c:pt idx="92155">
                  <c:v>305.76683600020198</c:v>
                </c:pt>
                <c:pt idx="92156">
                  <c:v>305.76774300015995</c:v>
                </c:pt>
                <c:pt idx="92157">
                  <c:v>305.768876000001</c:v>
                </c:pt>
                <c:pt idx="92158">
                  <c:v>305.78816600018399</c:v>
                </c:pt>
                <c:pt idx="92159">
                  <c:v>305.78884399983502</c:v>
                </c:pt>
                <c:pt idx="92160">
                  <c:v>305.79027600015201</c:v>
                </c:pt>
                <c:pt idx="92161">
                  <c:v>305.79117700017298</c:v>
                </c:pt>
                <c:pt idx="92162">
                  <c:v>305.81693300018696</c:v>
                </c:pt>
                <c:pt idx="92163">
                  <c:v>305.817910999849</c:v>
                </c:pt>
                <c:pt idx="92164">
                  <c:v>305.82138499994397</c:v>
                </c:pt>
                <c:pt idx="92165">
                  <c:v>305.82177999985998</c:v>
                </c:pt>
                <c:pt idx="92166">
                  <c:v>305.82252700014504</c:v>
                </c:pt>
                <c:pt idx="92167">
                  <c:v>305.82311099988101</c:v>
                </c:pt>
                <c:pt idx="92168">
                  <c:v>305.82548299980698</c:v>
                </c:pt>
                <c:pt idx="92169">
                  <c:v>305.82589599998698</c:v>
                </c:pt>
                <c:pt idx="92170">
                  <c:v>305.82667599992402</c:v>
                </c:pt>
                <c:pt idx="92171">
                  <c:v>305.827804999808</c:v>
                </c:pt>
                <c:pt idx="92172">
                  <c:v>305.83207600011497</c:v>
                </c:pt>
                <c:pt idx="92173">
                  <c:v>305.846339999789</c:v>
                </c:pt>
                <c:pt idx="92174">
                  <c:v>305.84693899982</c:v>
                </c:pt>
                <c:pt idx="92175">
                  <c:v>305.84805099988404</c:v>
                </c:pt>
                <c:pt idx="92176">
                  <c:v>305.84875800013799</c:v>
                </c:pt>
                <c:pt idx="92177">
                  <c:v>305.86427099979102</c:v>
                </c:pt>
                <c:pt idx="92178">
                  <c:v>305.88280499978202</c:v>
                </c:pt>
                <c:pt idx="92179">
                  <c:v>305.88344799980405</c:v>
                </c:pt>
                <c:pt idx="92180">
                  <c:v>305.88465600021601</c:v>
                </c:pt>
                <c:pt idx="92181">
                  <c:v>305.88564600020601</c:v>
                </c:pt>
                <c:pt idx="92182">
                  <c:v>305.88781400001596</c:v>
                </c:pt>
                <c:pt idx="92183">
                  <c:v>305.88810600011101</c:v>
                </c:pt>
                <c:pt idx="92184">
                  <c:v>305.88843900022698</c:v>
                </c:pt>
                <c:pt idx="92185">
                  <c:v>305.88975799992102</c:v>
                </c:pt>
                <c:pt idx="92186">
                  <c:v>305.89067099981497</c:v>
                </c:pt>
                <c:pt idx="92187">
                  <c:v>305.89307899981497</c:v>
                </c:pt>
                <c:pt idx="92188">
                  <c:v>305.89543699989002</c:v>
                </c:pt>
                <c:pt idx="92189">
                  <c:v>305.90156100015497</c:v>
                </c:pt>
                <c:pt idx="92190">
                  <c:v>305.90198399977396</c:v>
                </c:pt>
                <c:pt idx="92191">
                  <c:v>305.90232499980601</c:v>
                </c:pt>
                <c:pt idx="92192">
                  <c:v>305.902373000208</c:v>
                </c:pt>
                <c:pt idx="92193">
                  <c:v>305.90309399985898</c:v>
                </c:pt>
                <c:pt idx="92194">
                  <c:v>305.90363200008102</c:v>
                </c:pt>
                <c:pt idx="92195">
                  <c:v>305.90370099980601</c:v>
                </c:pt>
                <c:pt idx="92196">
                  <c:v>305.90473199981699</c:v>
                </c:pt>
                <c:pt idx="92197">
                  <c:v>305.94305100021302</c:v>
                </c:pt>
                <c:pt idx="92198">
                  <c:v>305.94637700005399</c:v>
                </c:pt>
                <c:pt idx="92199">
                  <c:v>305.947079999896</c:v>
                </c:pt>
                <c:pt idx="92200">
                  <c:v>305.94831799999099</c:v>
                </c:pt>
                <c:pt idx="92201">
                  <c:v>305.94902299981101</c:v>
                </c:pt>
                <c:pt idx="92202">
                  <c:v>305.949533999864</c:v>
                </c:pt>
                <c:pt idx="92203">
                  <c:v>305.95011100012897</c:v>
                </c:pt>
                <c:pt idx="92204">
                  <c:v>305.95128200002301</c:v>
                </c:pt>
                <c:pt idx="92205">
                  <c:v>305.95216199981201</c:v>
                </c:pt>
                <c:pt idx="92206">
                  <c:v>305.95224899980099</c:v>
                </c:pt>
                <c:pt idx="92207">
                  <c:v>305.96159700007701</c:v>
                </c:pt>
                <c:pt idx="92208">
                  <c:v>305.97161700006802</c:v>
                </c:pt>
                <c:pt idx="92209">
                  <c:v>305.97196500002599</c:v>
                </c:pt>
                <c:pt idx="92210">
                  <c:v>305.972618999931</c:v>
                </c:pt>
                <c:pt idx="92211">
                  <c:v>305.97304200000502</c:v>
                </c:pt>
                <c:pt idx="92212">
                  <c:v>305.98983500021797</c:v>
                </c:pt>
                <c:pt idx="92213">
                  <c:v>305.99311800006001</c:v>
                </c:pt>
                <c:pt idx="92214">
                  <c:v>305.99367300010198</c:v>
                </c:pt>
                <c:pt idx="92215">
                  <c:v>305.99473099982703</c:v>
                </c:pt>
                <c:pt idx="92216">
                  <c:v>305.99557000005001</c:v>
                </c:pt>
                <c:pt idx="92217">
                  <c:v>305.99728500010298</c:v>
                </c:pt>
                <c:pt idx="92218">
                  <c:v>305.99789300003897</c:v>
                </c:pt>
                <c:pt idx="92219">
                  <c:v>305.999046000124</c:v>
                </c:pt>
                <c:pt idx="92220">
                  <c:v>305.999917000008</c:v>
                </c:pt>
                <c:pt idx="92221">
                  <c:v>306.01310600013602</c:v>
                </c:pt>
                <c:pt idx="92222">
                  <c:v>306.01453899998802</c:v>
                </c:pt>
                <c:pt idx="92223">
                  <c:v>306.01551500012602</c:v>
                </c:pt>
                <c:pt idx="92224">
                  <c:v>306.01621999994597</c:v>
                </c:pt>
                <c:pt idx="92225">
                  <c:v>306.01753400014701</c:v>
                </c:pt>
                <c:pt idx="92226">
                  <c:v>306.01848300011596</c:v>
                </c:pt>
                <c:pt idx="92227">
                  <c:v>306.02822499986303</c:v>
                </c:pt>
                <c:pt idx="92228">
                  <c:v>306.03908200009698</c:v>
                </c:pt>
                <c:pt idx="92229">
                  <c:v>306.05240000022604</c:v>
                </c:pt>
                <c:pt idx="92230">
                  <c:v>306.05299999979201</c:v>
                </c:pt>
                <c:pt idx="92231">
                  <c:v>306.05331000015201</c:v>
                </c:pt>
                <c:pt idx="92232">
                  <c:v>306.05381299983401</c:v>
                </c:pt>
                <c:pt idx="92233">
                  <c:v>306.05418799996102</c:v>
                </c:pt>
                <c:pt idx="92234">
                  <c:v>306.05465899998302</c:v>
                </c:pt>
                <c:pt idx="92235">
                  <c:v>306.05496899988697</c:v>
                </c:pt>
                <c:pt idx="92236">
                  <c:v>306.05527699981303</c:v>
                </c:pt>
                <c:pt idx="92237">
                  <c:v>306.05698699991899</c:v>
                </c:pt>
                <c:pt idx="92238">
                  <c:v>306.06288699982503</c:v>
                </c:pt>
                <c:pt idx="92239">
                  <c:v>306.07971500012303</c:v>
                </c:pt>
                <c:pt idx="92240">
                  <c:v>306.08829599987001</c:v>
                </c:pt>
                <c:pt idx="92241">
                  <c:v>306.088971999997</c:v>
                </c:pt>
                <c:pt idx="92242">
                  <c:v>306.09035099996601</c:v>
                </c:pt>
                <c:pt idx="92243">
                  <c:v>306.09130399989198</c:v>
                </c:pt>
                <c:pt idx="92244">
                  <c:v>306.102579999787</c:v>
                </c:pt>
                <c:pt idx="92245">
                  <c:v>306.10301500018903</c:v>
                </c:pt>
                <c:pt idx="92246">
                  <c:v>306.103660000189</c:v>
                </c:pt>
                <c:pt idx="92247">
                  <c:v>306.10409900009398</c:v>
                </c:pt>
                <c:pt idx="92248">
                  <c:v>306.112078999831</c:v>
                </c:pt>
                <c:pt idx="92249">
                  <c:v>306.11207999981997</c:v>
                </c:pt>
                <c:pt idx="92250">
                  <c:v>306.11273400018001</c:v>
                </c:pt>
                <c:pt idx="92251">
                  <c:v>306.11273900012702</c:v>
                </c:pt>
                <c:pt idx="92252">
                  <c:v>306.11288599993702</c:v>
                </c:pt>
                <c:pt idx="92253">
                  <c:v>306.11364100013799</c:v>
                </c:pt>
                <c:pt idx="92254">
                  <c:v>306.11405599984198</c:v>
                </c:pt>
                <c:pt idx="92255">
                  <c:v>306.11406199977796</c:v>
                </c:pt>
                <c:pt idx="92256">
                  <c:v>306.11492800016998</c:v>
                </c:pt>
                <c:pt idx="92257">
                  <c:v>306.11494200002198</c:v>
                </c:pt>
                <c:pt idx="92258">
                  <c:v>306.11494699996899</c:v>
                </c:pt>
                <c:pt idx="92259">
                  <c:v>306.11583900008497</c:v>
                </c:pt>
                <c:pt idx="92260">
                  <c:v>306.12100300004295</c:v>
                </c:pt>
                <c:pt idx="92261">
                  <c:v>306.12173800000102</c:v>
                </c:pt>
                <c:pt idx="92262">
                  <c:v>306.12231599980004</c:v>
                </c:pt>
                <c:pt idx="92263">
                  <c:v>306.12259400004399</c:v>
                </c:pt>
                <c:pt idx="92264">
                  <c:v>306.123431999822</c:v>
                </c:pt>
                <c:pt idx="92265">
                  <c:v>306.12421800014903</c:v>
                </c:pt>
                <c:pt idx="92266">
                  <c:v>306.12933000020303</c:v>
                </c:pt>
                <c:pt idx="92267">
                  <c:v>306.12982899992801</c:v>
                </c:pt>
                <c:pt idx="92268">
                  <c:v>306.13070099980098</c:v>
                </c:pt>
                <c:pt idx="92269">
                  <c:v>306.13177499981202</c:v>
                </c:pt>
                <c:pt idx="92270">
                  <c:v>306.13945899994997</c:v>
                </c:pt>
                <c:pt idx="92271">
                  <c:v>306.140062999929</c:v>
                </c:pt>
                <c:pt idx="92272">
                  <c:v>306.14131999982396</c:v>
                </c:pt>
                <c:pt idx="92273">
                  <c:v>306.14208499991901</c:v>
                </c:pt>
                <c:pt idx="92274">
                  <c:v>306.15744799979399</c:v>
                </c:pt>
                <c:pt idx="92275">
                  <c:v>306.157771000016</c:v>
                </c:pt>
                <c:pt idx="92276">
                  <c:v>306.15848300021702</c:v>
                </c:pt>
                <c:pt idx="92277">
                  <c:v>306.15899900021702</c:v>
                </c:pt>
                <c:pt idx="92278">
                  <c:v>306.15911199993201</c:v>
                </c:pt>
                <c:pt idx="92279">
                  <c:v>306.16400700000599</c:v>
                </c:pt>
                <c:pt idx="92280">
                  <c:v>306.16464600006998</c:v>
                </c:pt>
                <c:pt idx="92281">
                  <c:v>306.165706000228</c:v>
                </c:pt>
                <c:pt idx="92282">
                  <c:v>306.16650399997502</c:v>
                </c:pt>
                <c:pt idx="92283">
                  <c:v>306.16875499981597</c:v>
                </c:pt>
                <c:pt idx="92284">
                  <c:v>306.180252000103</c:v>
                </c:pt>
                <c:pt idx="92285">
                  <c:v>306.18459100014599</c:v>
                </c:pt>
                <c:pt idx="92286">
                  <c:v>306.18882899989302</c:v>
                </c:pt>
                <c:pt idx="92287">
                  <c:v>306.19043200022099</c:v>
                </c:pt>
                <c:pt idx="92288">
                  <c:v>306.19405000015803</c:v>
                </c:pt>
                <c:pt idx="92289">
                  <c:v>306.194499999946</c:v>
                </c:pt>
                <c:pt idx="92290">
                  <c:v>306.19532399987202</c:v>
                </c:pt>
                <c:pt idx="92291">
                  <c:v>306.19605699985101</c:v>
                </c:pt>
                <c:pt idx="92292">
                  <c:v>306.20468400002198</c:v>
                </c:pt>
                <c:pt idx="92293">
                  <c:v>306.205242000032</c:v>
                </c:pt>
                <c:pt idx="92294">
                  <c:v>306.20624799985302</c:v>
                </c:pt>
                <c:pt idx="92295">
                  <c:v>306.20674700003201</c:v>
                </c:pt>
                <c:pt idx="92296">
                  <c:v>306.20701099996899</c:v>
                </c:pt>
                <c:pt idx="92297">
                  <c:v>306.20714999986302</c:v>
                </c:pt>
                <c:pt idx="92298">
                  <c:v>306.20751400010698</c:v>
                </c:pt>
                <c:pt idx="92299">
                  <c:v>306.20859000009602</c:v>
                </c:pt>
                <c:pt idx="92300">
                  <c:v>306.21152599997004</c:v>
                </c:pt>
                <c:pt idx="92301">
                  <c:v>306.222579999939</c:v>
                </c:pt>
                <c:pt idx="92302">
                  <c:v>306.22594599981301</c:v>
                </c:pt>
                <c:pt idx="92303">
                  <c:v>306.22657999992902</c:v>
                </c:pt>
                <c:pt idx="92304">
                  <c:v>306.22749800022501</c:v>
                </c:pt>
                <c:pt idx="92305">
                  <c:v>306.22778699989698</c:v>
                </c:pt>
                <c:pt idx="92306">
                  <c:v>306.22810400018301</c:v>
                </c:pt>
                <c:pt idx="92307">
                  <c:v>306.22870600018297</c:v>
                </c:pt>
                <c:pt idx="92308">
                  <c:v>306.229437000183</c:v>
                </c:pt>
                <c:pt idx="92309">
                  <c:v>306.23039300007804</c:v>
                </c:pt>
                <c:pt idx="92310">
                  <c:v>306.23947699996199</c:v>
                </c:pt>
                <c:pt idx="92311">
                  <c:v>306.243736999931</c:v>
                </c:pt>
                <c:pt idx="92312">
                  <c:v>306.24415700003703</c:v>
                </c:pt>
                <c:pt idx="92313">
                  <c:v>306.24519299999497</c:v>
                </c:pt>
                <c:pt idx="92314">
                  <c:v>306.24583300004798</c:v>
                </c:pt>
                <c:pt idx="92315">
                  <c:v>306.24609000005802</c:v>
                </c:pt>
                <c:pt idx="92316">
                  <c:v>306.25403900012304</c:v>
                </c:pt>
                <c:pt idx="92317">
                  <c:v>306.254803000229</c:v>
                </c:pt>
                <c:pt idx="92318">
                  <c:v>306.25611899995397</c:v>
                </c:pt>
                <c:pt idx="92319">
                  <c:v>306.25699099982705</c:v>
                </c:pt>
                <c:pt idx="92320">
                  <c:v>306.25725199979502</c:v>
                </c:pt>
                <c:pt idx="92321">
                  <c:v>306.26347099996502</c:v>
                </c:pt>
                <c:pt idx="92322">
                  <c:v>306.26384700008202</c:v>
                </c:pt>
                <c:pt idx="92323">
                  <c:v>306.26455999981704</c:v>
                </c:pt>
                <c:pt idx="92324">
                  <c:v>306.26508100021897</c:v>
                </c:pt>
                <c:pt idx="92325">
                  <c:v>306.27536900010404</c:v>
                </c:pt>
                <c:pt idx="92326">
                  <c:v>306.27970800014697</c:v>
                </c:pt>
                <c:pt idx="92327">
                  <c:v>306.28034600022102</c:v>
                </c:pt>
                <c:pt idx="92328">
                  <c:v>306.28147700008401</c:v>
                </c:pt>
                <c:pt idx="92329">
                  <c:v>306.28227599981898</c:v>
                </c:pt>
                <c:pt idx="92330">
                  <c:v>306.28689100012701</c:v>
                </c:pt>
                <c:pt idx="92331">
                  <c:v>306.298169000001</c:v>
                </c:pt>
                <c:pt idx="92332">
                  <c:v>306.30244599979</c:v>
                </c:pt>
                <c:pt idx="92333">
                  <c:v>306.31095799981199</c:v>
                </c:pt>
                <c:pt idx="92334">
                  <c:v>306.31160700022502</c:v>
                </c:pt>
                <c:pt idx="92335">
                  <c:v>306.31275699988595</c:v>
                </c:pt>
                <c:pt idx="92336">
                  <c:v>306.31368400008796</c:v>
                </c:pt>
                <c:pt idx="92337">
                  <c:v>306.32058599985601</c:v>
                </c:pt>
                <c:pt idx="92338">
                  <c:v>306.32096299996101</c:v>
                </c:pt>
                <c:pt idx="92339">
                  <c:v>306.32167100020496</c:v>
                </c:pt>
                <c:pt idx="92340">
                  <c:v>306.32196499982399</c:v>
                </c:pt>
                <c:pt idx="92341">
                  <c:v>306.322245000046</c:v>
                </c:pt>
                <c:pt idx="92342">
                  <c:v>306.32654500004702</c:v>
                </c:pt>
                <c:pt idx="92343">
                  <c:v>306.32699599982499</c:v>
                </c:pt>
                <c:pt idx="92344">
                  <c:v>306.32756700015301</c:v>
                </c:pt>
                <c:pt idx="92345">
                  <c:v>306.32874499997303</c:v>
                </c:pt>
                <c:pt idx="92346">
                  <c:v>306.32888999980401</c:v>
                </c:pt>
                <c:pt idx="92347">
                  <c:v>306.33001700016302</c:v>
                </c:pt>
                <c:pt idx="92348">
                  <c:v>306.33064599987802</c:v>
                </c:pt>
                <c:pt idx="92349">
                  <c:v>306.33188499996299</c:v>
                </c:pt>
                <c:pt idx="92350">
                  <c:v>306.33278599998403</c:v>
                </c:pt>
                <c:pt idx="92351">
                  <c:v>306.34298999984799</c:v>
                </c:pt>
                <c:pt idx="92352">
                  <c:v>306.343564000144</c:v>
                </c:pt>
                <c:pt idx="92353">
                  <c:v>306.34471499979503</c:v>
                </c:pt>
                <c:pt idx="92354">
                  <c:v>306.34558700012303</c:v>
                </c:pt>
                <c:pt idx="92355">
                  <c:v>306.34943399991204</c:v>
                </c:pt>
                <c:pt idx="92356">
                  <c:v>306.35884399998702</c:v>
                </c:pt>
                <c:pt idx="92357">
                  <c:v>306.36269300021002</c:v>
                </c:pt>
                <c:pt idx="92358">
                  <c:v>306.36330500010399</c:v>
                </c:pt>
                <c:pt idx="92359">
                  <c:v>306.364396999924</c:v>
                </c:pt>
                <c:pt idx="92360">
                  <c:v>306.36516599997697</c:v>
                </c:pt>
                <c:pt idx="92361">
                  <c:v>306.38125799987296</c:v>
                </c:pt>
                <c:pt idx="92362">
                  <c:v>306.41298000000398</c:v>
                </c:pt>
                <c:pt idx="92363">
                  <c:v>306.42672600015402</c:v>
                </c:pt>
                <c:pt idx="92364">
                  <c:v>306.42722799984699</c:v>
                </c:pt>
                <c:pt idx="92365">
                  <c:v>306.42733400009001</c:v>
                </c:pt>
                <c:pt idx="92366">
                  <c:v>306.42871200006903</c:v>
                </c:pt>
                <c:pt idx="92367">
                  <c:v>306.42915699991102</c:v>
                </c:pt>
                <c:pt idx="92368">
                  <c:v>306.42970300004799</c:v>
                </c:pt>
                <c:pt idx="92369">
                  <c:v>306.43893800015496</c:v>
                </c:pt>
                <c:pt idx="92370">
                  <c:v>306.43959000008101</c:v>
                </c:pt>
                <c:pt idx="92371">
                  <c:v>306.44083900006001</c:v>
                </c:pt>
                <c:pt idx="92372">
                  <c:v>306.44173200016598</c:v>
                </c:pt>
                <c:pt idx="92373">
                  <c:v>306.443175999902</c:v>
                </c:pt>
                <c:pt idx="92374">
                  <c:v>306.44333300006099</c:v>
                </c:pt>
                <c:pt idx="92375">
                  <c:v>306.44371200014501</c:v>
                </c:pt>
                <c:pt idx="92376">
                  <c:v>306.443786999807</c:v>
                </c:pt>
                <c:pt idx="92377">
                  <c:v>306.44462000009298</c:v>
                </c:pt>
                <c:pt idx="92378">
                  <c:v>306.44463099997597</c:v>
                </c:pt>
                <c:pt idx="92379">
                  <c:v>306.44520099985999</c:v>
                </c:pt>
                <c:pt idx="92380">
                  <c:v>306.44522000011403</c:v>
                </c:pt>
                <c:pt idx="92381">
                  <c:v>306.44907399982901</c:v>
                </c:pt>
                <c:pt idx="92382">
                  <c:v>306.48736700004503</c:v>
                </c:pt>
                <c:pt idx="92383">
                  <c:v>306.49199199979103</c:v>
                </c:pt>
                <c:pt idx="92384">
                  <c:v>306.49261799999204</c:v>
                </c:pt>
                <c:pt idx="92385">
                  <c:v>306.49376000019402</c:v>
                </c:pt>
                <c:pt idx="92386">
                  <c:v>306.49453700016198</c:v>
                </c:pt>
                <c:pt idx="92387">
                  <c:v>306.50169599994098</c:v>
                </c:pt>
                <c:pt idx="92388">
                  <c:v>306.50185200010998</c:v>
                </c:pt>
                <c:pt idx="92389">
                  <c:v>306.50250899998304</c:v>
                </c:pt>
                <c:pt idx="92390">
                  <c:v>306.50364599978201</c:v>
                </c:pt>
                <c:pt idx="92391">
                  <c:v>306.50449199993</c:v>
                </c:pt>
                <c:pt idx="92392">
                  <c:v>306.51624800020699</c:v>
                </c:pt>
                <c:pt idx="92393">
                  <c:v>306.52055400014399</c:v>
                </c:pt>
                <c:pt idx="92394">
                  <c:v>306.53211900016601</c:v>
                </c:pt>
                <c:pt idx="92395">
                  <c:v>306.532738999976</c:v>
                </c:pt>
                <c:pt idx="92396">
                  <c:v>306.53401700010301</c:v>
                </c:pt>
                <c:pt idx="92397">
                  <c:v>306.53485399989199</c:v>
                </c:pt>
                <c:pt idx="92398">
                  <c:v>306.54485900004101</c:v>
                </c:pt>
                <c:pt idx="92399">
                  <c:v>306.54542000002004</c:v>
                </c:pt>
                <c:pt idx="92400">
                  <c:v>306.54642399986102</c:v>
                </c:pt>
                <c:pt idx="92401">
                  <c:v>306.547581999893</c:v>
                </c:pt>
                <c:pt idx="92402">
                  <c:v>306.54890999994598</c:v>
                </c:pt>
                <c:pt idx="92403">
                  <c:v>306.549547000031</c:v>
                </c:pt>
                <c:pt idx="92404">
                  <c:v>306.55052600013698</c:v>
                </c:pt>
                <c:pt idx="92405">
                  <c:v>306.55084599993597</c:v>
                </c:pt>
                <c:pt idx="92406">
                  <c:v>306.55171199987296</c:v>
                </c:pt>
                <c:pt idx="92407">
                  <c:v>306.57047600016</c:v>
                </c:pt>
                <c:pt idx="92408">
                  <c:v>306.57064099977998</c:v>
                </c:pt>
                <c:pt idx="92409">
                  <c:v>306.57119999977999</c:v>
                </c:pt>
                <c:pt idx="92410">
                  <c:v>306.57254600009696</c:v>
                </c:pt>
                <c:pt idx="92411">
                  <c:v>306.572631000108</c:v>
                </c:pt>
                <c:pt idx="92412">
                  <c:v>306.57285799998101</c:v>
                </c:pt>
                <c:pt idx="92413">
                  <c:v>306.573001999822</c:v>
                </c:pt>
                <c:pt idx="92414">
                  <c:v>306.57354499999201</c:v>
                </c:pt>
                <c:pt idx="92415">
                  <c:v>306.57371100005503</c:v>
                </c:pt>
                <c:pt idx="92416">
                  <c:v>306.57418900000204</c:v>
                </c:pt>
                <c:pt idx="92417">
                  <c:v>306.58199500021499</c:v>
                </c:pt>
                <c:pt idx="92418">
                  <c:v>306.58264000021501</c:v>
                </c:pt>
                <c:pt idx="92419">
                  <c:v>306.58384300022499</c:v>
                </c:pt>
                <c:pt idx="92420">
                  <c:v>306.58508599981303</c:v>
                </c:pt>
                <c:pt idx="92421">
                  <c:v>306.59584800014198</c:v>
                </c:pt>
                <c:pt idx="92422">
                  <c:v>306.61341699988003</c:v>
                </c:pt>
                <c:pt idx="92423">
                  <c:v>306.61387100008102</c:v>
                </c:pt>
                <c:pt idx="92424">
                  <c:v>306.61408500009202</c:v>
                </c:pt>
                <c:pt idx="92425">
                  <c:v>306.61439599998602</c:v>
                </c:pt>
                <c:pt idx="92426">
                  <c:v>306.61551499997501</c:v>
                </c:pt>
                <c:pt idx="92427">
                  <c:v>306.61619100010199</c:v>
                </c:pt>
                <c:pt idx="92428">
                  <c:v>306.61630699978502</c:v>
                </c:pt>
                <c:pt idx="92429">
                  <c:v>306.61644900010197</c:v>
                </c:pt>
                <c:pt idx="92430">
                  <c:v>306.61794600018698</c:v>
                </c:pt>
                <c:pt idx="92431">
                  <c:v>306.61830000008098</c:v>
                </c:pt>
                <c:pt idx="92432">
                  <c:v>306.61939599985999</c:v>
                </c:pt>
                <c:pt idx="92433">
                  <c:v>306.61950900002904</c:v>
                </c:pt>
                <c:pt idx="92434">
                  <c:v>306.61960899988105</c:v>
                </c:pt>
                <c:pt idx="92435">
                  <c:v>306.61993700005002</c:v>
                </c:pt>
                <c:pt idx="92436">
                  <c:v>306.62083800007099</c:v>
                </c:pt>
                <c:pt idx="92437">
                  <c:v>306.62144400002904</c:v>
                </c:pt>
                <c:pt idx="92438">
                  <c:v>306.62222099999701</c:v>
                </c:pt>
                <c:pt idx="92439">
                  <c:v>306.62691099996601</c:v>
                </c:pt>
                <c:pt idx="92440">
                  <c:v>306.62727199978605</c:v>
                </c:pt>
                <c:pt idx="92441">
                  <c:v>306.62744600022</c:v>
                </c:pt>
                <c:pt idx="92442">
                  <c:v>306.62776100007198</c:v>
                </c:pt>
                <c:pt idx="92443">
                  <c:v>306.62791599979698</c:v>
                </c:pt>
                <c:pt idx="92444">
                  <c:v>306.62793100009299</c:v>
                </c:pt>
                <c:pt idx="92445">
                  <c:v>306.628546999945</c:v>
                </c:pt>
                <c:pt idx="92446">
                  <c:v>306.62861700011405</c:v>
                </c:pt>
                <c:pt idx="92447">
                  <c:v>306.62892500004</c:v>
                </c:pt>
                <c:pt idx="92448">
                  <c:v>306.62911199988196</c:v>
                </c:pt>
                <c:pt idx="92449">
                  <c:v>306.62942700018903</c:v>
                </c:pt>
                <c:pt idx="92450">
                  <c:v>306.62953799992403</c:v>
                </c:pt>
                <c:pt idx="92451">
                  <c:v>306.63393399981896</c:v>
                </c:pt>
                <c:pt idx="92452">
                  <c:v>306.640594999862</c:v>
                </c:pt>
                <c:pt idx="92453">
                  <c:v>306.64692900018002</c:v>
                </c:pt>
                <c:pt idx="92454">
                  <c:v>306.647347999842</c:v>
                </c:pt>
                <c:pt idx="92455">
                  <c:v>306.64814900001102</c:v>
                </c:pt>
                <c:pt idx="92456">
                  <c:v>306.64865800008499</c:v>
                </c:pt>
                <c:pt idx="92457">
                  <c:v>306.65084000020198</c:v>
                </c:pt>
                <c:pt idx="92458">
                  <c:v>306.65150499998998</c:v>
                </c:pt>
                <c:pt idx="92459">
                  <c:v>306.65258899989499</c:v>
                </c:pt>
                <c:pt idx="92460">
                  <c:v>306.65262599995901</c:v>
                </c:pt>
                <c:pt idx="92461">
                  <c:v>306.65330600004296</c:v>
                </c:pt>
                <c:pt idx="92462">
                  <c:v>306.653485999959</c:v>
                </c:pt>
                <c:pt idx="92463">
                  <c:v>306.65469499990598</c:v>
                </c:pt>
                <c:pt idx="92464">
                  <c:v>306.65566600009697</c:v>
                </c:pt>
                <c:pt idx="92465">
                  <c:v>306.65671099995899</c:v>
                </c:pt>
                <c:pt idx="92466">
                  <c:v>306.657364999864</c:v>
                </c:pt>
                <c:pt idx="92467">
                  <c:v>306.658718000107</c:v>
                </c:pt>
                <c:pt idx="92468">
                  <c:v>306.65973699979003</c:v>
                </c:pt>
                <c:pt idx="92469">
                  <c:v>306.66122699994895</c:v>
                </c:pt>
                <c:pt idx="92470">
                  <c:v>306.66805300006598</c:v>
                </c:pt>
                <c:pt idx="92471">
                  <c:v>306.66875099996099</c:v>
                </c:pt>
                <c:pt idx="92472">
                  <c:v>306.669966999834</c:v>
                </c:pt>
                <c:pt idx="92473">
                  <c:v>306.67088800009799</c:v>
                </c:pt>
                <c:pt idx="92474">
                  <c:v>306.67262299993996</c:v>
                </c:pt>
                <c:pt idx="92475">
                  <c:v>306.69022299980497</c:v>
                </c:pt>
                <c:pt idx="92476">
                  <c:v>306.69149999994198</c:v>
                </c:pt>
                <c:pt idx="92477">
                  <c:v>306.70144799978499</c:v>
                </c:pt>
                <c:pt idx="92478">
                  <c:v>306.728160000147</c:v>
                </c:pt>
                <c:pt idx="92479">
                  <c:v>306.72856000001002</c:v>
                </c:pt>
                <c:pt idx="92480">
                  <c:v>306.73132499987298</c:v>
                </c:pt>
                <c:pt idx="92481">
                  <c:v>306.74157100020199</c:v>
                </c:pt>
                <c:pt idx="92482">
                  <c:v>306.74179600009603</c:v>
                </c:pt>
                <c:pt idx="92483">
                  <c:v>306.742446000043</c:v>
                </c:pt>
                <c:pt idx="92484">
                  <c:v>306.74362999980002</c:v>
                </c:pt>
                <c:pt idx="92485">
                  <c:v>306.744457000149</c:v>
                </c:pt>
                <c:pt idx="92486">
                  <c:v>306.74471800011804</c:v>
                </c:pt>
                <c:pt idx="92487">
                  <c:v>306.74544400017101</c:v>
                </c:pt>
                <c:pt idx="92488">
                  <c:v>306.74648900003302</c:v>
                </c:pt>
                <c:pt idx="92489">
                  <c:v>306.74777200010698</c:v>
                </c:pt>
                <c:pt idx="92490">
                  <c:v>306.75569000004498</c:v>
                </c:pt>
                <c:pt idx="92491">
                  <c:v>306.76228999982396</c:v>
                </c:pt>
                <c:pt idx="92492">
                  <c:v>306.77010099998301</c:v>
                </c:pt>
                <c:pt idx="92493">
                  <c:v>306.77041899980298</c:v>
                </c:pt>
                <c:pt idx="92494">
                  <c:v>306.77059700019504</c:v>
                </c:pt>
                <c:pt idx="92495">
                  <c:v>306.77082500005696</c:v>
                </c:pt>
                <c:pt idx="92496">
                  <c:v>306.77152099997301</c:v>
                </c:pt>
                <c:pt idx="92497">
                  <c:v>306.77153699980403</c:v>
                </c:pt>
                <c:pt idx="92498">
                  <c:v>306.772001999888</c:v>
                </c:pt>
                <c:pt idx="92499">
                  <c:v>306.772373000058</c:v>
                </c:pt>
                <c:pt idx="92500">
                  <c:v>306.77839899999498</c:v>
                </c:pt>
                <c:pt idx="92501">
                  <c:v>306.78602499983697</c:v>
                </c:pt>
                <c:pt idx="92502">
                  <c:v>306.808339999861</c:v>
                </c:pt>
                <c:pt idx="92503">
                  <c:v>306.81749099994698</c:v>
                </c:pt>
                <c:pt idx="92504">
                  <c:v>306.82111499982</c:v>
                </c:pt>
                <c:pt idx="92505">
                  <c:v>306.82166599990501</c:v>
                </c:pt>
                <c:pt idx="92506">
                  <c:v>306.82282999987297</c:v>
                </c:pt>
                <c:pt idx="92507">
                  <c:v>306.82365099983105</c:v>
                </c:pt>
                <c:pt idx="92508">
                  <c:v>306.82583299994803</c:v>
                </c:pt>
                <c:pt idx="92509">
                  <c:v>306.84312399989699</c:v>
                </c:pt>
                <c:pt idx="92510">
                  <c:v>306.84412500022501</c:v>
                </c:pt>
                <c:pt idx="92511">
                  <c:v>306.84473500014002</c:v>
                </c:pt>
                <c:pt idx="92512">
                  <c:v>306.84601800021397</c:v>
                </c:pt>
                <c:pt idx="92513">
                  <c:v>306.846904999929</c:v>
                </c:pt>
                <c:pt idx="92514">
                  <c:v>306.85746700009901</c:v>
                </c:pt>
                <c:pt idx="92515">
                  <c:v>306.86987499984701</c:v>
                </c:pt>
                <c:pt idx="92516">
                  <c:v>306.870581000112</c:v>
                </c:pt>
                <c:pt idx="92517">
                  <c:v>306.87191600009101</c:v>
                </c:pt>
                <c:pt idx="92518">
                  <c:v>306.87290100013297</c:v>
                </c:pt>
                <c:pt idx="92519">
                  <c:v>306.89438399986102</c:v>
                </c:pt>
                <c:pt idx="92520">
                  <c:v>306.89779100020996</c:v>
                </c:pt>
                <c:pt idx="92521">
                  <c:v>306.89819300005104</c:v>
                </c:pt>
                <c:pt idx="92522">
                  <c:v>306.89894899978697</c:v>
                </c:pt>
                <c:pt idx="92523">
                  <c:v>306.89943800007302</c:v>
                </c:pt>
                <c:pt idx="92524">
                  <c:v>306.90601000014698</c:v>
                </c:pt>
                <c:pt idx="92525">
                  <c:v>306.919396000012</c:v>
                </c:pt>
                <c:pt idx="92526">
                  <c:v>306.93400500013001</c:v>
                </c:pt>
                <c:pt idx="92527">
                  <c:v>306.93468800018297</c:v>
                </c:pt>
                <c:pt idx="92528">
                  <c:v>306.93601499979201</c:v>
                </c:pt>
                <c:pt idx="92529">
                  <c:v>306.93709099978099</c:v>
                </c:pt>
                <c:pt idx="92530">
                  <c:v>306.94066300020404</c:v>
                </c:pt>
                <c:pt idx="92531">
                  <c:v>306.94099999982399</c:v>
                </c:pt>
                <c:pt idx="92532">
                  <c:v>306.94157900006701</c:v>
                </c:pt>
                <c:pt idx="92533">
                  <c:v>306.94205600002499</c:v>
                </c:pt>
                <c:pt idx="92534">
                  <c:v>306.95106099983605</c:v>
                </c:pt>
                <c:pt idx="92535">
                  <c:v>306.9517240001</c:v>
                </c:pt>
                <c:pt idx="92536">
                  <c:v>306.95255999989905</c:v>
                </c:pt>
                <c:pt idx="92537">
                  <c:v>306.95306300003699</c:v>
                </c:pt>
                <c:pt idx="92538">
                  <c:v>306.95401100001595</c:v>
                </c:pt>
                <c:pt idx="92539">
                  <c:v>306.957103000058</c:v>
                </c:pt>
                <c:pt idx="92540">
                  <c:v>306.95747400022799</c:v>
                </c:pt>
                <c:pt idx="92541">
                  <c:v>306.95824699978397</c:v>
                </c:pt>
                <c:pt idx="92542">
                  <c:v>306.95888899981497</c:v>
                </c:pt>
                <c:pt idx="92543">
                  <c:v>306.96897999996503</c:v>
                </c:pt>
                <c:pt idx="92544">
                  <c:v>306.96958999988004</c:v>
                </c:pt>
                <c:pt idx="92545">
                  <c:v>306.97078799994398</c:v>
                </c:pt>
                <c:pt idx="92546">
                  <c:v>306.971640000028</c:v>
                </c:pt>
                <c:pt idx="92547">
                  <c:v>306.99015500022102</c:v>
                </c:pt>
                <c:pt idx="92548">
                  <c:v>306.99249700001002</c:v>
                </c:pt>
                <c:pt idx="92549">
                  <c:v>306.99314699995705</c:v>
                </c:pt>
                <c:pt idx="92550">
                  <c:v>306.994284000211</c:v>
                </c:pt>
                <c:pt idx="92551">
                  <c:v>306.99504499989405</c:v>
                </c:pt>
                <c:pt idx="92552">
                  <c:v>306.99640800003101</c:v>
                </c:pt>
                <c:pt idx="92553">
                  <c:v>306.99702099991498</c:v>
                </c:pt>
                <c:pt idx="92554">
                  <c:v>306.99809399993597</c:v>
                </c:pt>
                <c:pt idx="92555">
                  <c:v>306.99893400014798</c:v>
                </c:pt>
                <c:pt idx="92556">
                  <c:v>307.00430300021202</c:v>
                </c:pt>
                <c:pt idx="92557">
                  <c:v>307.00491900006404</c:v>
                </c:pt>
                <c:pt idx="92558">
                  <c:v>307.006066000212</c:v>
                </c:pt>
                <c:pt idx="92559">
                  <c:v>307.00696199983196</c:v>
                </c:pt>
                <c:pt idx="92560">
                  <c:v>307.00828099997995</c:v>
                </c:pt>
                <c:pt idx="92561">
                  <c:v>307.01912899985405</c:v>
                </c:pt>
                <c:pt idx="92562">
                  <c:v>307.02522499996104</c:v>
                </c:pt>
                <c:pt idx="92563">
                  <c:v>307.02561599991799</c:v>
                </c:pt>
                <c:pt idx="92564">
                  <c:v>307.026313999813</c:v>
                </c:pt>
                <c:pt idx="92565">
                  <c:v>307.026840000162</c:v>
                </c:pt>
                <c:pt idx="92566">
                  <c:v>307.03394800002496</c:v>
                </c:pt>
                <c:pt idx="92567">
                  <c:v>307.03446899997198</c:v>
                </c:pt>
                <c:pt idx="92568">
                  <c:v>307.03469199988803</c:v>
                </c:pt>
                <c:pt idx="92569">
                  <c:v>307.03528000003598</c:v>
                </c:pt>
                <c:pt idx="92570">
                  <c:v>307.03533399992</c:v>
                </c:pt>
                <c:pt idx="92571">
                  <c:v>307.036368999888</c:v>
                </c:pt>
                <c:pt idx="92572">
                  <c:v>307.03650599980301</c:v>
                </c:pt>
                <c:pt idx="92573">
                  <c:v>307.037349999973</c:v>
                </c:pt>
                <c:pt idx="92574">
                  <c:v>307.03818499978297</c:v>
                </c:pt>
                <c:pt idx="92575">
                  <c:v>307.04440999988901</c:v>
                </c:pt>
                <c:pt idx="92576">
                  <c:v>307.05756699990098</c:v>
                </c:pt>
                <c:pt idx="92577">
                  <c:v>307.05814300017602</c:v>
                </c:pt>
                <c:pt idx="92578">
                  <c:v>307.05932599994395</c:v>
                </c:pt>
                <c:pt idx="92579">
                  <c:v>307.06016700014504</c:v>
                </c:pt>
                <c:pt idx="92580">
                  <c:v>307.06329399981701</c:v>
                </c:pt>
                <c:pt idx="92581">
                  <c:v>307.06715999986</c:v>
                </c:pt>
                <c:pt idx="92582">
                  <c:v>307.06756300014598</c:v>
                </c:pt>
                <c:pt idx="92583">
                  <c:v>307.06836799981801</c:v>
                </c:pt>
                <c:pt idx="92584">
                  <c:v>307.06895100001901</c:v>
                </c:pt>
                <c:pt idx="92585">
                  <c:v>307.07677700002</c:v>
                </c:pt>
                <c:pt idx="92586">
                  <c:v>307.08341299987296</c:v>
                </c:pt>
                <c:pt idx="92587">
                  <c:v>307.10313100007602</c:v>
                </c:pt>
                <c:pt idx="92588">
                  <c:v>307.11728999995103</c:v>
                </c:pt>
                <c:pt idx="92589">
                  <c:v>307.12128799996196</c:v>
                </c:pt>
                <c:pt idx="92590">
                  <c:v>307.12178900011997</c:v>
                </c:pt>
                <c:pt idx="92591">
                  <c:v>307.122683000216</c:v>
                </c:pt>
                <c:pt idx="92592">
                  <c:v>307.12337300019402</c:v>
                </c:pt>
                <c:pt idx="92593">
                  <c:v>307.12447999985602</c:v>
                </c:pt>
                <c:pt idx="92594">
                  <c:v>307.12957400010004</c:v>
                </c:pt>
                <c:pt idx="92595">
                  <c:v>307.13006599989905</c:v>
                </c:pt>
                <c:pt idx="92596">
                  <c:v>307.13098900014302</c:v>
                </c:pt>
                <c:pt idx="92597">
                  <c:v>307.13167800013201</c:v>
                </c:pt>
                <c:pt idx="92598">
                  <c:v>307.133652000175</c:v>
                </c:pt>
                <c:pt idx="92599">
                  <c:v>307.13437499980495</c:v>
                </c:pt>
                <c:pt idx="92600">
                  <c:v>307.15491000000799</c:v>
                </c:pt>
                <c:pt idx="92601">
                  <c:v>307.15519800014499</c:v>
                </c:pt>
                <c:pt idx="92602">
                  <c:v>307.15540399978602</c:v>
                </c:pt>
                <c:pt idx="92603">
                  <c:v>307.15555899996605</c:v>
                </c:pt>
                <c:pt idx="92604">
                  <c:v>307.15627500012397</c:v>
                </c:pt>
                <c:pt idx="92605">
                  <c:v>307.15638399988103</c:v>
                </c:pt>
                <c:pt idx="92606">
                  <c:v>307.15673699978601</c:v>
                </c:pt>
                <c:pt idx="92607">
                  <c:v>307.15706099999795</c:v>
                </c:pt>
                <c:pt idx="92608">
                  <c:v>307.16874100016804</c:v>
                </c:pt>
                <c:pt idx="92609">
                  <c:v>307.16940599995701</c:v>
                </c:pt>
                <c:pt idx="92610">
                  <c:v>307.17056299999899</c:v>
                </c:pt>
                <c:pt idx="92611">
                  <c:v>307.17109199986203</c:v>
                </c:pt>
                <c:pt idx="92612">
                  <c:v>307.17139399985098</c:v>
                </c:pt>
                <c:pt idx="92613">
                  <c:v>307.19622600008699</c:v>
                </c:pt>
                <c:pt idx="92614">
                  <c:v>307.20767200000398</c:v>
                </c:pt>
                <c:pt idx="92615">
                  <c:v>307.20806899989799</c:v>
                </c:pt>
                <c:pt idx="92616">
                  <c:v>307.23206599986901</c:v>
                </c:pt>
                <c:pt idx="92617">
                  <c:v>307.23500800013397</c:v>
                </c:pt>
                <c:pt idx="92618">
                  <c:v>307.23557900000696</c:v>
                </c:pt>
                <c:pt idx="92619">
                  <c:v>307.23646200021898</c:v>
                </c:pt>
                <c:pt idx="92620">
                  <c:v>307.23719900015499</c:v>
                </c:pt>
                <c:pt idx="92621">
                  <c:v>307.26239800014798</c:v>
                </c:pt>
                <c:pt idx="92622">
                  <c:v>307.263037000211</c:v>
                </c:pt>
                <c:pt idx="92623">
                  <c:v>307.26432800020098</c:v>
                </c:pt>
                <c:pt idx="92624">
                  <c:v>307.26516999993601</c:v>
                </c:pt>
                <c:pt idx="92625">
                  <c:v>307.288906999929</c:v>
                </c:pt>
                <c:pt idx="92626">
                  <c:v>307.29362200008796</c:v>
                </c:pt>
                <c:pt idx="92627">
                  <c:v>307.29438300022503</c:v>
                </c:pt>
                <c:pt idx="92628">
                  <c:v>307.29568600008798</c:v>
                </c:pt>
                <c:pt idx="92629">
                  <c:v>307.29701500013101</c:v>
                </c:pt>
                <c:pt idx="92630">
                  <c:v>307.30679599991998</c:v>
                </c:pt>
                <c:pt idx="92631">
                  <c:v>307.30692099996298</c:v>
                </c:pt>
                <c:pt idx="92632">
                  <c:v>307.307219999984</c:v>
                </c:pt>
                <c:pt idx="92633">
                  <c:v>307.30734100006799</c:v>
                </c:pt>
                <c:pt idx="92634">
                  <c:v>307.30789000017398</c:v>
                </c:pt>
                <c:pt idx="92635">
                  <c:v>307.30815000015298</c:v>
                </c:pt>
                <c:pt idx="92636">
                  <c:v>307.30871900004701</c:v>
                </c:pt>
                <c:pt idx="92637">
                  <c:v>307.30873799984596</c:v>
                </c:pt>
                <c:pt idx="92638">
                  <c:v>307.325873000081</c:v>
                </c:pt>
                <c:pt idx="92639">
                  <c:v>307.32656100008103</c:v>
                </c:pt>
                <c:pt idx="92640">
                  <c:v>307.327249000081</c:v>
                </c:pt>
                <c:pt idx="92641">
                  <c:v>307.328044999849</c:v>
                </c:pt>
                <c:pt idx="92642">
                  <c:v>307.32830199985898</c:v>
                </c:pt>
                <c:pt idx="92643">
                  <c:v>307.33029000020895</c:v>
                </c:pt>
                <c:pt idx="92644">
                  <c:v>307.330711999838</c:v>
                </c:pt>
                <c:pt idx="92645">
                  <c:v>307.33097499978601</c:v>
                </c:pt>
                <c:pt idx="92646">
                  <c:v>307.33103200009202</c:v>
                </c:pt>
                <c:pt idx="92647">
                  <c:v>307.33226599977502</c:v>
                </c:pt>
                <c:pt idx="92648">
                  <c:v>307.33319199998698</c:v>
                </c:pt>
                <c:pt idx="92649">
                  <c:v>307.33396499999799</c:v>
                </c:pt>
                <c:pt idx="92650">
                  <c:v>307.33431399994498</c:v>
                </c:pt>
                <c:pt idx="92651">
                  <c:v>307.33612799985997</c:v>
                </c:pt>
                <c:pt idx="92652">
                  <c:v>307.33640400012501</c:v>
                </c:pt>
                <c:pt idx="92653">
                  <c:v>307.337694000125</c:v>
                </c:pt>
                <c:pt idx="92654">
                  <c:v>307.33780199989201</c:v>
                </c:pt>
                <c:pt idx="92655">
                  <c:v>307.33789899977603</c:v>
                </c:pt>
                <c:pt idx="92656">
                  <c:v>307.33800400002997</c:v>
                </c:pt>
                <c:pt idx="92657">
                  <c:v>307.33810699984997</c:v>
                </c:pt>
                <c:pt idx="92658">
                  <c:v>307.33906200020999</c:v>
                </c:pt>
                <c:pt idx="92659">
                  <c:v>307.33971300014599</c:v>
                </c:pt>
                <c:pt idx="92660">
                  <c:v>307.34061200018903</c:v>
                </c:pt>
                <c:pt idx="92661">
                  <c:v>307.34142299979698</c:v>
                </c:pt>
                <c:pt idx="92662">
                  <c:v>307.34217799999897</c:v>
                </c:pt>
                <c:pt idx="92663">
                  <c:v>307.34864899977703</c:v>
                </c:pt>
                <c:pt idx="92664">
                  <c:v>307.34929700019995</c:v>
                </c:pt>
                <c:pt idx="92665">
                  <c:v>307.35059800008401</c:v>
                </c:pt>
                <c:pt idx="92666">
                  <c:v>307.35147499990399</c:v>
                </c:pt>
                <c:pt idx="92667">
                  <c:v>307.35828099977795</c:v>
                </c:pt>
                <c:pt idx="92668">
                  <c:v>307.35896599980998</c:v>
                </c:pt>
                <c:pt idx="92669">
                  <c:v>307.36032000004298</c:v>
                </c:pt>
                <c:pt idx="92670">
                  <c:v>307.361708999906</c:v>
                </c:pt>
                <c:pt idx="92671">
                  <c:v>307.375156000034</c:v>
                </c:pt>
                <c:pt idx="92672">
                  <c:v>307.38500600000401</c:v>
                </c:pt>
                <c:pt idx="92673">
                  <c:v>307.38899100015198</c:v>
                </c:pt>
                <c:pt idx="92674">
                  <c:v>307.39134699979297</c:v>
                </c:pt>
                <c:pt idx="92675">
                  <c:v>307.39206299995203</c:v>
                </c:pt>
                <c:pt idx="92676">
                  <c:v>307.39328199979298</c:v>
                </c:pt>
                <c:pt idx="92677">
                  <c:v>307.39412200000498</c:v>
                </c:pt>
                <c:pt idx="92678">
                  <c:v>307.39665200007897</c:v>
                </c:pt>
                <c:pt idx="92679">
                  <c:v>307.40553199984697</c:v>
                </c:pt>
                <c:pt idx="92680">
                  <c:v>307.40582699991103</c:v>
                </c:pt>
                <c:pt idx="92681">
                  <c:v>307.40638799989006</c:v>
                </c:pt>
                <c:pt idx="92682">
                  <c:v>307.40762699997504</c:v>
                </c:pt>
                <c:pt idx="92683">
                  <c:v>307.40844000001698</c:v>
                </c:pt>
                <c:pt idx="92684">
                  <c:v>307.41249599986901</c:v>
                </c:pt>
                <c:pt idx="92685">
                  <c:v>307.41746500007099</c:v>
                </c:pt>
                <c:pt idx="92686">
                  <c:v>307.417948999955</c:v>
                </c:pt>
                <c:pt idx="92687">
                  <c:v>307.41881699986999</c:v>
                </c:pt>
                <c:pt idx="92688">
                  <c:v>307.41963399987003</c:v>
                </c:pt>
                <c:pt idx="92689">
                  <c:v>307.43321399995602</c:v>
                </c:pt>
                <c:pt idx="92690">
                  <c:v>307.437391999883</c:v>
                </c:pt>
                <c:pt idx="92691">
                  <c:v>307.43790099995704</c:v>
                </c:pt>
                <c:pt idx="92692">
                  <c:v>307.43892200007303</c:v>
                </c:pt>
                <c:pt idx="92693">
                  <c:v>307.43951600015799</c:v>
                </c:pt>
                <c:pt idx="92694">
                  <c:v>307.45464199981097</c:v>
                </c:pt>
                <c:pt idx="92695">
                  <c:v>307.45767500002302</c:v>
                </c:pt>
                <c:pt idx="92696">
                  <c:v>307.46099899988599</c:v>
                </c:pt>
                <c:pt idx="92697">
                  <c:v>307.46156099985404</c:v>
                </c:pt>
                <c:pt idx="92698">
                  <c:v>307.46254199993905</c:v>
                </c:pt>
                <c:pt idx="92699">
                  <c:v>307.46318799992798</c:v>
                </c:pt>
                <c:pt idx="92700">
                  <c:v>307.46454200016098</c:v>
                </c:pt>
                <c:pt idx="92701">
                  <c:v>307.46521899982298</c:v>
                </c:pt>
                <c:pt idx="92702">
                  <c:v>307.465444000172</c:v>
                </c:pt>
                <c:pt idx="92703">
                  <c:v>307.465731999855</c:v>
                </c:pt>
                <c:pt idx="92704">
                  <c:v>307.46661300008702</c:v>
                </c:pt>
                <c:pt idx="92705">
                  <c:v>307.46696999994998</c:v>
                </c:pt>
                <c:pt idx="92706">
                  <c:v>307.46717200008703</c:v>
                </c:pt>
                <c:pt idx="92707">
                  <c:v>307.46753699986499</c:v>
                </c:pt>
                <c:pt idx="92708">
                  <c:v>307.46772000020405</c:v>
                </c:pt>
                <c:pt idx="92709">
                  <c:v>307.46778899992898</c:v>
                </c:pt>
                <c:pt idx="92710">
                  <c:v>307.46821999991801</c:v>
                </c:pt>
                <c:pt idx="92711">
                  <c:v>307.46891399985498</c:v>
                </c:pt>
                <c:pt idx="92712">
                  <c:v>307.47068900018297</c:v>
                </c:pt>
                <c:pt idx="92713">
                  <c:v>307.47132599981302</c:v>
                </c:pt>
                <c:pt idx="92714">
                  <c:v>307.47256999984501</c:v>
                </c:pt>
                <c:pt idx="92715">
                  <c:v>307.473113000014</c:v>
                </c:pt>
                <c:pt idx="92716">
                  <c:v>307.47339900017295</c:v>
                </c:pt>
                <c:pt idx="92717">
                  <c:v>307.47383800007805</c:v>
                </c:pt>
                <c:pt idx="92718">
                  <c:v>307.47512300013102</c:v>
                </c:pt>
                <c:pt idx="92719">
                  <c:v>307.47608799993003</c:v>
                </c:pt>
                <c:pt idx="92720">
                  <c:v>307.506744999955</c:v>
                </c:pt>
                <c:pt idx="92721">
                  <c:v>307.50909800008202</c:v>
                </c:pt>
                <c:pt idx="92722">
                  <c:v>307.53445700020097</c:v>
                </c:pt>
                <c:pt idx="92723">
                  <c:v>307.53794600013799</c:v>
                </c:pt>
                <c:pt idx="92724">
                  <c:v>307.55358299984402</c:v>
                </c:pt>
                <c:pt idx="92725">
                  <c:v>307.55728099984401</c:v>
                </c:pt>
                <c:pt idx="92726">
                  <c:v>307.56115599979199</c:v>
                </c:pt>
                <c:pt idx="92727">
                  <c:v>307.58478400002701</c:v>
                </c:pt>
                <c:pt idx="92728">
                  <c:v>307.59736399977498</c:v>
                </c:pt>
                <c:pt idx="92729">
                  <c:v>307.602523999776</c:v>
                </c:pt>
                <c:pt idx="92730">
                  <c:v>307.60325900018802</c:v>
                </c:pt>
                <c:pt idx="92731">
                  <c:v>307.603853999808</c:v>
                </c:pt>
                <c:pt idx="92732">
                  <c:v>307.60450400021</c:v>
                </c:pt>
                <c:pt idx="92733">
                  <c:v>307.60458299982901</c:v>
                </c:pt>
                <c:pt idx="92734">
                  <c:v>307.60543599990302</c:v>
                </c:pt>
                <c:pt idx="92735">
                  <c:v>307.60586899987101</c:v>
                </c:pt>
                <c:pt idx="92736">
                  <c:v>307.60681199990302</c:v>
                </c:pt>
                <c:pt idx="92737">
                  <c:v>307.60845099984999</c:v>
                </c:pt>
                <c:pt idx="92738">
                  <c:v>307.61645800021103</c:v>
                </c:pt>
                <c:pt idx="92739">
                  <c:v>307.61770700019002</c:v>
                </c:pt>
                <c:pt idx="92740">
                  <c:v>307.61810900003098</c:v>
                </c:pt>
                <c:pt idx="92741">
                  <c:v>307.61920099985201</c:v>
                </c:pt>
                <c:pt idx="92742">
                  <c:v>307.61938900013695</c:v>
                </c:pt>
                <c:pt idx="92743">
                  <c:v>307.619927999894</c:v>
                </c:pt>
                <c:pt idx="92744">
                  <c:v>307.62008700003202</c:v>
                </c:pt>
                <c:pt idx="92745">
                  <c:v>307.62060799997903</c:v>
                </c:pt>
                <c:pt idx="92746">
                  <c:v>307.620682000106</c:v>
                </c:pt>
                <c:pt idx="92747">
                  <c:v>307.62075199982002</c:v>
                </c:pt>
                <c:pt idx="92748">
                  <c:v>307.62158000015904</c:v>
                </c:pt>
                <c:pt idx="92749">
                  <c:v>307.62190799987297</c:v>
                </c:pt>
                <c:pt idx="92750">
                  <c:v>307.62221699978898</c:v>
                </c:pt>
                <c:pt idx="92751">
                  <c:v>307.631594000213</c:v>
                </c:pt>
                <c:pt idx="92752">
                  <c:v>307.63226799990599</c:v>
                </c:pt>
                <c:pt idx="92753">
                  <c:v>307.63348800019196</c:v>
                </c:pt>
                <c:pt idx="92754">
                  <c:v>307.634495000002</c:v>
                </c:pt>
                <c:pt idx="92755">
                  <c:v>307.639003000076</c:v>
                </c:pt>
                <c:pt idx="92756">
                  <c:v>307.64072300007598</c:v>
                </c:pt>
                <c:pt idx="92757">
                  <c:v>307.641317000161</c:v>
                </c:pt>
                <c:pt idx="92758">
                  <c:v>307.64239100017204</c:v>
                </c:pt>
                <c:pt idx="92759">
                  <c:v>307.64316700015098</c:v>
                </c:pt>
                <c:pt idx="92760">
                  <c:v>307.664171999931</c:v>
                </c:pt>
                <c:pt idx="92761">
                  <c:v>307.66459500000502</c:v>
                </c:pt>
                <c:pt idx="92762">
                  <c:v>307.66537199997401</c:v>
                </c:pt>
                <c:pt idx="92763">
                  <c:v>307.665988999815</c:v>
                </c:pt>
                <c:pt idx="92764">
                  <c:v>307.68189299988001</c:v>
                </c:pt>
                <c:pt idx="92765">
                  <c:v>307.68255100019803</c:v>
                </c:pt>
                <c:pt idx="92766">
                  <c:v>307.68974600005004</c:v>
                </c:pt>
                <c:pt idx="92767">
                  <c:v>307.69565899981899</c:v>
                </c:pt>
                <c:pt idx="92768">
                  <c:v>307.70275900022102</c:v>
                </c:pt>
                <c:pt idx="92769">
                  <c:v>307.70317299993599</c:v>
                </c:pt>
                <c:pt idx="92770">
                  <c:v>307.70375700012602</c:v>
                </c:pt>
                <c:pt idx="92771">
                  <c:v>307.70389799999901</c:v>
                </c:pt>
                <c:pt idx="92772">
                  <c:v>307.70446599990396</c:v>
                </c:pt>
                <c:pt idx="92773">
                  <c:v>307.70448000021099</c:v>
                </c:pt>
                <c:pt idx="92774">
                  <c:v>307.70584499987297</c:v>
                </c:pt>
                <c:pt idx="92775">
                  <c:v>307.70681800004201</c:v>
                </c:pt>
                <c:pt idx="92776">
                  <c:v>307.70701199980903</c:v>
                </c:pt>
                <c:pt idx="92777">
                  <c:v>307.70765799979904</c:v>
                </c:pt>
                <c:pt idx="92778">
                  <c:v>307.70884100002098</c:v>
                </c:pt>
                <c:pt idx="92779">
                  <c:v>307.70963699978796</c:v>
                </c:pt>
                <c:pt idx="92780">
                  <c:v>307.715708000159</c:v>
                </c:pt>
                <c:pt idx="92781">
                  <c:v>307.71814599984197</c:v>
                </c:pt>
                <c:pt idx="92782">
                  <c:v>307.730814000024</c:v>
                </c:pt>
                <c:pt idx="92783">
                  <c:v>307.73152700021399</c:v>
                </c:pt>
                <c:pt idx="92784">
                  <c:v>307.73264900017205</c:v>
                </c:pt>
                <c:pt idx="92785">
                  <c:v>307.73272899978099</c:v>
                </c:pt>
                <c:pt idx="92786">
                  <c:v>307.73365100003497</c:v>
                </c:pt>
                <c:pt idx="92787">
                  <c:v>307.74973999996195</c:v>
                </c:pt>
                <c:pt idx="92788">
                  <c:v>307.75016300003699</c:v>
                </c:pt>
                <c:pt idx="92789">
                  <c:v>307.75086499988902</c:v>
                </c:pt>
                <c:pt idx="92790">
                  <c:v>307.75139500019503</c:v>
                </c:pt>
                <c:pt idx="92791">
                  <c:v>307.75535800012199</c:v>
                </c:pt>
                <c:pt idx="92792">
                  <c:v>307.755443000132</c:v>
                </c:pt>
                <c:pt idx="92793">
                  <c:v>307.75591100018499</c:v>
                </c:pt>
                <c:pt idx="92794">
                  <c:v>307.75669500008001</c:v>
                </c:pt>
                <c:pt idx="92795">
                  <c:v>307.75725200010095</c:v>
                </c:pt>
                <c:pt idx="92796">
                  <c:v>307.76237700001701</c:v>
                </c:pt>
                <c:pt idx="92797">
                  <c:v>307.77119499998599</c:v>
                </c:pt>
                <c:pt idx="92798">
                  <c:v>307.771843999944</c:v>
                </c:pt>
                <c:pt idx="92799">
                  <c:v>307.77329300008199</c:v>
                </c:pt>
                <c:pt idx="92800">
                  <c:v>307.774213999891</c:v>
                </c:pt>
                <c:pt idx="92801">
                  <c:v>307.78348400008304</c:v>
                </c:pt>
                <c:pt idx="92802">
                  <c:v>307.78426500000899</c:v>
                </c:pt>
                <c:pt idx="92803">
                  <c:v>307.78554400012501</c:v>
                </c:pt>
                <c:pt idx="92804">
                  <c:v>307.78687400015701</c:v>
                </c:pt>
                <c:pt idx="92805">
                  <c:v>307.78904999988299</c:v>
                </c:pt>
                <c:pt idx="92806">
                  <c:v>307.80798500018102</c:v>
                </c:pt>
                <c:pt idx="92807">
                  <c:v>307.808483999906</c:v>
                </c:pt>
                <c:pt idx="92808">
                  <c:v>307.80940100021303</c:v>
                </c:pt>
                <c:pt idx="92809">
                  <c:v>307.80944199977898</c:v>
                </c:pt>
                <c:pt idx="92810">
                  <c:v>307.81015299999098</c:v>
                </c:pt>
                <c:pt idx="92811">
                  <c:v>307.81175499987501</c:v>
                </c:pt>
                <c:pt idx="92812">
                  <c:v>307.81575799983301</c:v>
                </c:pt>
                <c:pt idx="92813">
                  <c:v>307.81637400014</c:v>
                </c:pt>
                <c:pt idx="92814">
                  <c:v>307.81751399990702</c:v>
                </c:pt>
                <c:pt idx="92815">
                  <c:v>307.81834099980097</c:v>
                </c:pt>
                <c:pt idx="92816">
                  <c:v>307.83766400008898</c:v>
                </c:pt>
                <c:pt idx="92817">
                  <c:v>307.83965000000501</c:v>
                </c:pt>
                <c:pt idx="92818">
                  <c:v>307.84024400009002</c:v>
                </c:pt>
                <c:pt idx="92819">
                  <c:v>307.84148600014299</c:v>
                </c:pt>
                <c:pt idx="92820">
                  <c:v>307.84236199997298</c:v>
                </c:pt>
                <c:pt idx="92821">
                  <c:v>307.85094500015401</c:v>
                </c:pt>
                <c:pt idx="92822">
                  <c:v>307.85203000004901</c:v>
                </c:pt>
                <c:pt idx="92823">
                  <c:v>307.85867299982704</c:v>
                </c:pt>
                <c:pt idx="92824">
                  <c:v>307.866740999998</c:v>
                </c:pt>
                <c:pt idx="92825">
                  <c:v>307.86734799994497</c:v>
                </c:pt>
                <c:pt idx="92826">
                  <c:v>307.86839099982899</c:v>
                </c:pt>
                <c:pt idx="92827">
                  <c:v>307.869194999966</c:v>
                </c:pt>
                <c:pt idx="92828">
                  <c:v>307.87015599980799</c:v>
                </c:pt>
                <c:pt idx="92829">
                  <c:v>307.87935299986202</c:v>
                </c:pt>
                <c:pt idx="92830">
                  <c:v>307.87997500010505</c:v>
                </c:pt>
                <c:pt idx="92831">
                  <c:v>307.88120999977701</c:v>
                </c:pt>
                <c:pt idx="92832">
                  <c:v>307.88221200009502</c:v>
                </c:pt>
                <c:pt idx="92833">
                  <c:v>307.88252999991499</c:v>
                </c:pt>
                <c:pt idx="92834">
                  <c:v>307.89560299990598</c:v>
                </c:pt>
                <c:pt idx="92835">
                  <c:v>307.91267499989698</c:v>
                </c:pt>
                <c:pt idx="92836">
                  <c:v>307.91305399998203</c:v>
                </c:pt>
                <c:pt idx="92837">
                  <c:v>307.91384099984401</c:v>
                </c:pt>
                <c:pt idx="92838">
                  <c:v>307.91432700016202</c:v>
                </c:pt>
                <c:pt idx="92839">
                  <c:v>307.92091100010998</c:v>
                </c:pt>
                <c:pt idx="92840">
                  <c:v>307.92298200003603</c:v>
                </c:pt>
                <c:pt idx="92841">
                  <c:v>307.923523000226</c:v>
                </c:pt>
                <c:pt idx="92842">
                  <c:v>307.92453599997299</c:v>
                </c:pt>
                <c:pt idx="92843">
                  <c:v>307.92528600022695</c:v>
                </c:pt>
                <c:pt idx="92844">
                  <c:v>307.92881800016397</c:v>
                </c:pt>
                <c:pt idx="92845">
                  <c:v>307.92948299995203</c:v>
                </c:pt>
                <c:pt idx="92846">
                  <c:v>307.93072300002598</c:v>
                </c:pt>
                <c:pt idx="92847">
                  <c:v>307.931841000026</c:v>
                </c:pt>
                <c:pt idx="92848">
                  <c:v>307.93313399999499</c:v>
                </c:pt>
                <c:pt idx="92849">
                  <c:v>307.94517799995401</c:v>
                </c:pt>
                <c:pt idx="92850">
                  <c:v>307.94589400011301</c:v>
                </c:pt>
                <c:pt idx="92851">
                  <c:v>307.94722400014501</c:v>
                </c:pt>
                <c:pt idx="92852">
                  <c:v>307.94809999997597</c:v>
                </c:pt>
                <c:pt idx="92853">
                  <c:v>307.95653899986002</c:v>
                </c:pt>
                <c:pt idx="92854">
                  <c:v>307.95683999985999</c:v>
                </c:pt>
                <c:pt idx="92855">
                  <c:v>307.95742000009301</c:v>
                </c:pt>
                <c:pt idx="92856">
                  <c:v>307.957882000209</c:v>
                </c:pt>
                <c:pt idx="92857">
                  <c:v>307.96957599977702</c:v>
                </c:pt>
                <c:pt idx="92858">
                  <c:v>307.97023000013695</c:v>
                </c:pt>
                <c:pt idx="92859">
                  <c:v>307.971398000063</c:v>
                </c:pt>
                <c:pt idx="92860">
                  <c:v>307.97223499985097</c:v>
                </c:pt>
                <c:pt idx="92861">
                  <c:v>307.98390200015996</c:v>
                </c:pt>
                <c:pt idx="92862">
                  <c:v>307.99215500019199</c:v>
                </c:pt>
                <c:pt idx="92863">
                  <c:v>307.99992299989702</c:v>
                </c:pt>
                <c:pt idx="92864">
                  <c:v>308.00061399986498</c:v>
                </c:pt>
                <c:pt idx="92865">
                  <c:v>308.00123200015099</c:v>
                </c:pt>
                <c:pt idx="92866">
                  <c:v>308.00259099987602</c:v>
                </c:pt>
                <c:pt idx="92867">
                  <c:v>308.003489999919</c:v>
                </c:pt>
                <c:pt idx="92868">
                  <c:v>308.01571900019502</c:v>
                </c:pt>
                <c:pt idx="92869">
                  <c:v>308.01607500006799</c:v>
                </c:pt>
                <c:pt idx="92870">
                  <c:v>308.01668999993097</c:v>
                </c:pt>
                <c:pt idx="92871">
                  <c:v>308.01675100019503</c:v>
                </c:pt>
                <c:pt idx="92872">
                  <c:v>308.01717299982499</c:v>
                </c:pt>
                <c:pt idx="92873">
                  <c:v>308.01742799985703</c:v>
                </c:pt>
                <c:pt idx="92874">
                  <c:v>308.01871399989903</c:v>
                </c:pt>
                <c:pt idx="92875">
                  <c:v>308.019621999847</c:v>
                </c:pt>
                <c:pt idx="92876">
                  <c:v>308.022173000154</c:v>
                </c:pt>
                <c:pt idx="92877">
                  <c:v>308.03966399980698</c:v>
                </c:pt>
                <c:pt idx="92878">
                  <c:v>308.05422899993499</c:v>
                </c:pt>
                <c:pt idx="92879">
                  <c:v>308.06321599993601</c:v>
                </c:pt>
                <c:pt idx="92880">
                  <c:v>308.06391299984097</c:v>
                </c:pt>
                <c:pt idx="92881">
                  <c:v>308.065176000127</c:v>
                </c:pt>
                <c:pt idx="92882">
                  <c:v>308.06613200002096</c:v>
                </c:pt>
                <c:pt idx="92883">
                  <c:v>308.07069399997999</c:v>
                </c:pt>
                <c:pt idx="92884">
                  <c:v>308.09485999998202</c:v>
                </c:pt>
                <c:pt idx="92885">
                  <c:v>308.09979500008899</c:v>
                </c:pt>
                <c:pt idx="92886">
                  <c:v>308.10049299998303</c:v>
                </c:pt>
                <c:pt idx="92887">
                  <c:v>308.101978000195</c:v>
                </c:pt>
                <c:pt idx="92888">
                  <c:v>308.10295599985602</c:v>
                </c:pt>
                <c:pt idx="92889">
                  <c:v>308.10625399999395</c:v>
                </c:pt>
                <c:pt idx="92890">
                  <c:v>308.10693400007898</c:v>
                </c:pt>
                <c:pt idx="92891">
                  <c:v>308.10823299998401</c:v>
                </c:pt>
                <c:pt idx="92892">
                  <c:v>308.10913899995199</c:v>
                </c:pt>
                <c:pt idx="92893">
                  <c:v>308.12377700021898</c:v>
                </c:pt>
                <c:pt idx="92894">
                  <c:v>308.12447700009204</c:v>
                </c:pt>
                <c:pt idx="92895">
                  <c:v>308.12567600014501</c:v>
                </c:pt>
                <c:pt idx="92896">
                  <c:v>308.12605499977496</c:v>
                </c:pt>
                <c:pt idx="92897">
                  <c:v>308.12649300014499</c:v>
                </c:pt>
                <c:pt idx="92898">
                  <c:v>308.14121100002001</c:v>
                </c:pt>
                <c:pt idx="92899">
                  <c:v>308.14753899994599</c:v>
                </c:pt>
                <c:pt idx="92900">
                  <c:v>308.14817700002004</c:v>
                </c:pt>
                <c:pt idx="92901">
                  <c:v>308.14940199979901</c:v>
                </c:pt>
                <c:pt idx="92902">
                  <c:v>308.15027900007402</c:v>
                </c:pt>
                <c:pt idx="92903">
                  <c:v>308.15699000004298</c:v>
                </c:pt>
                <c:pt idx="92904">
                  <c:v>308.15752299986303</c:v>
                </c:pt>
                <c:pt idx="92905">
                  <c:v>308.15842199990499</c:v>
                </c:pt>
                <c:pt idx="92906">
                  <c:v>308.159105999948</c:v>
                </c:pt>
                <c:pt idx="92907">
                  <c:v>308.16341899981097</c:v>
                </c:pt>
                <c:pt idx="92908">
                  <c:v>308.164122000107</c:v>
                </c:pt>
                <c:pt idx="92909">
                  <c:v>308.16523700013897</c:v>
                </c:pt>
                <c:pt idx="92910">
                  <c:v>308.166160999917</c:v>
                </c:pt>
                <c:pt idx="92911">
                  <c:v>308.17362700008704</c:v>
                </c:pt>
                <c:pt idx="92912">
                  <c:v>308.180168000035</c:v>
                </c:pt>
                <c:pt idx="92913">
                  <c:v>308.18064499999304</c:v>
                </c:pt>
                <c:pt idx="92914">
                  <c:v>308.18155599990797</c:v>
                </c:pt>
                <c:pt idx="92915">
                  <c:v>308.182211999792</c:v>
                </c:pt>
                <c:pt idx="92916">
                  <c:v>308.19027899997297</c:v>
                </c:pt>
                <c:pt idx="92917">
                  <c:v>308.19085099983499</c:v>
                </c:pt>
                <c:pt idx="92918">
                  <c:v>308.19124199979302</c:v>
                </c:pt>
                <c:pt idx="92919">
                  <c:v>308.19348600016303</c:v>
                </c:pt>
                <c:pt idx="92920">
                  <c:v>308.19375500004702</c:v>
                </c:pt>
                <c:pt idx="92921">
                  <c:v>308.19496599997302</c:v>
                </c:pt>
                <c:pt idx="92922">
                  <c:v>308.19515299981498</c:v>
                </c:pt>
                <c:pt idx="92923">
                  <c:v>308.19656299990999</c:v>
                </c:pt>
                <c:pt idx="92924">
                  <c:v>308.19673499991001</c:v>
                </c:pt>
                <c:pt idx="92925">
                  <c:v>308.19702100006901</c:v>
                </c:pt>
                <c:pt idx="92926">
                  <c:v>308.19717900021703</c:v>
                </c:pt>
                <c:pt idx="92927">
                  <c:v>308.19785699986795</c:v>
                </c:pt>
                <c:pt idx="92928">
                  <c:v>308.19792200008999</c:v>
                </c:pt>
                <c:pt idx="92929">
                  <c:v>308.19798999982498</c:v>
                </c:pt>
                <c:pt idx="92930">
                  <c:v>308.19805700002598</c:v>
                </c:pt>
                <c:pt idx="92931">
                  <c:v>308.19811799983603</c:v>
                </c:pt>
                <c:pt idx="92932">
                  <c:v>308.19891500004798</c:v>
                </c:pt>
                <c:pt idx="92933">
                  <c:v>308.19946800011098</c:v>
                </c:pt>
                <c:pt idx="92934">
                  <c:v>308.19977500004796</c:v>
                </c:pt>
                <c:pt idx="92935">
                  <c:v>308.20005699979401</c:v>
                </c:pt>
                <c:pt idx="92936">
                  <c:v>308.20034299995297</c:v>
                </c:pt>
                <c:pt idx="92937">
                  <c:v>308.21358699995398</c:v>
                </c:pt>
                <c:pt idx="92938">
                  <c:v>308.213883000007</c:v>
                </c:pt>
                <c:pt idx="92939">
                  <c:v>308.214475000113</c:v>
                </c:pt>
                <c:pt idx="92940">
                  <c:v>308.21496899989097</c:v>
                </c:pt>
                <c:pt idx="92941">
                  <c:v>308.21758999991204</c:v>
                </c:pt>
                <c:pt idx="92942">
                  <c:v>308.21828399984901</c:v>
                </c:pt>
                <c:pt idx="92943">
                  <c:v>308.21963600010298</c:v>
                </c:pt>
                <c:pt idx="92944">
                  <c:v>308.22020000005</c:v>
                </c:pt>
                <c:pt idx="92945">
                  <c:v>308.22048199979599</c:v>
                </c:pt>
                <c:pt idx="92946">
                  <c:v>308.23409000004102</c:v>
                </c:pt>
                <c:pt idx="92947">
                  <c:v>308.23472200017898</c:v>
                </c:pt>
                <c:pt idx="92948">
                  <c:v>308.23474899989299</c:v>
                </c:pt>
                <c:pt idx="92949">
                  <c:v>308.23598100005199</c:v>
                </c:pt>
                <c:pt idx="92950">
                  <c:v>308.23702999987205</c:v>
                </c:pt>
                <c:pt idx="92951">
                  <c:v>308.25918700020299</c:v>
                </c:pt>
                <c:pt idx="92952">
                  <c:v>308.25958600007601</c:v>
                </c:pt>
                <c:pt idx="92953">
                  <c:v>308.26029699983297</c:v>
                </c:pt>
                <c:pt idx="92954">
                  <c:v>308.26075899994896</c:v>
                </c:pt>
                <c:pt idx="92955">
                  <c:v>308.26148300002302</c:v>
                </c:pt>
                <c:pt idx="92956">
                  <c:v>308.26485699981203</c:v>
                </c:pt>
                <c:pt idx="92957">
                  <c:v>308.27308400011998</c:v>
                </c:pt>
                <c:pt idx="92958">
                  <c:v>308.30879899986002</c:v>
                </c:pt>
                <c:pt idx="92959">
                  <c:v>308.309374000145</c:v>
                </c:pt>
                <c:pt idx="92960">
                  <c:v>308.30989400010299</c:v>
                </c:pt>
                <c:pt idx="92961">
                  <c:v>308.31053700012399</c:v>
                </c:pt>
                <c:pt idx="92962">
                  <c:v>308.310591999998</c:v>
                </c:pt>
                <c:pt idx="92963">
                  <c:v>308.31143200020898</c:v>
                </c:pt>
                <c:pt idx="92964">
                  <c:v>308.31164900018797</c:v>
                </c:pt>
                <c:pt idx="92965">
                  <c:v>308.31245599983902</c:v>
                </c:pt>
                <c:pt idx="92966">
                  <c:v>308.31669899998803</c:v>
                </c:pt>
                <c:pt idx="92967">
                  <c:v>308.31674699993499</c:v>
                </c:pt>
                <c:pt idx="92968">
                  <c:v>308.31704000001901</c:v>
                </c:pt>
                <c:pt idx="92969">
                  <c:v>308.31773899990304</c:v>
                </c:pt>
                <c:pt idx="92970">
                  <c:v>308.31819000013604</c:v>
                </c:pt>
                <c:pt idx="92971">
                  <c:v>308.32369600011498</c:v>
                </c:pt>
                <c:pt idx="92972">
                  <c:v>308.324990000073</c:v>
                </c:pt>
                <c:pt idx="92973">
                  <c:v>308.34305000007498</c:v>
                </c:pt>
                <c:pt idx="92974">
                  <c:v>308.34343700007497</c:v>
                </c:pt>
                <c:pt idx="92975">
                  <c:v>308.34352300007498</c:v>
                </c:pt>
                <c:pt idx="92976">
                  <c:v>308.34425800003299</c:v>
                </c:pt>
                <c:pt idx="92977">
                  <c:v>308.34530799984299</c:v>
                </c:pt>
                <c:pt idx="92978">
                  <c:v>308.34608900022397</c:v>
                </c:pt>
                <c:pt idx="92979">
                  <c:v>308.34633899985403</c:v>
                </c:pt>
                <c:pt idx="92980">
                  <c:v>308.34687700007601</c:v>
                </c:pt>
                <c:pt idx="92981">
                  <c:v>308.34727199999099</c:v>
                </c:pt>
                <c:pt idx="92982">
                  <c:v>308.35541299984402</c:v>
                </c:pt>
                <c:pt idx="92983">
                  <c:v>308.35963099980199</c:v>
                </c:pt>
                <c:pt idx="92984">
                  <c:v>308.36019199978102</c:v>
                </c:pt>
                <c:pt idx="92985">
                  <c:v>308.36122299979201</c:v>
                </c:pt>
                <c:pt idx="92986">
                  <c:v>308.36204800016202</c:v>
                </c:pt>
                <c:pt idx="92987">
                  <c:v>308.36852499987799</c:v>
                </c:pt>
                <c:pt idx="92988">
                  <c:v>308.36899199994099</c:v>
                </c:pt>
                <c:pt idx="92989">
                  <c:v>308.36965800017401</c:v>
                </c:pt>
                <c:pt idx="92990">
                  <c:v>308.37098700021602</c:v>
                </c:pt>
                <c:pt idx="92991">
                  <c:v>308.371956999963</c:v>
                </c:pt>
                <c:pt idx="92992">
                  <c:v>308.377173999815</c:v>
                </c:pt>
                <c:pt idx="92993">
                  <c:v>308.38262199995296</c:v>
                </c:pt>
                <c:pt idx="92994">
                  <c:v>308.38478199984803</c:v>
                </c:pt>
                <c:pt idx="92995">
                  <c:v>308.38506200006998</c:v>
                </c:pt>
                <c:pt idx="92996">
                  <c:v>308.38535100019698</c:v>
                </c:pt>
                <c:pt idx="92997">
                  <c:v>308.385655000165</c:v>
                </c:pt>
                <c:pt idx="92998">
                  <c:v>308.385682999869</c:v>
                </c:pt>
                <c:pt idx="92999">
                  <c:v>308.386091000102</c:v>
                </c:pt>
                <c:pt idx="93000">
                  <c:v>308.386363999943</c:v>
                </c:pt>
                <c:pt idx="93001">
                  <c:v>308.38684199989001</c:v>
                </c:pt>
                <c:pt idx="93002">
                  <c:v>308.40534800017798</c:v>
                </c:pt>
                <c:pt idx="93003">
                  <c:v>308.405993000178</c:v>
                </c:pt>
                <c:pt idx="93004">
                  <c:v>308.40733200011499</c:v>
                </c:pt>
                <c:pt idx="93005">
                  <c:v>308.40748399987206</c:v>
                </c:pt>
                <c:pt idx="93006">
                  <c:v>308.40833000002004</c:v>
                </c:pt>
                <c:pt idx="93007">
                  <c:v>308.43024300020198</c:v>
                </c:pt>
                <c:pt idx="93008">
                  <c:v>308.43719999984302</c:v>
                </c:pt>
                <c:pt idx="93009">
                  <c:v>308.43901300022401</c:v>
                </c:pt>
                <c:pt idx="93010">
                  <c:v>308.45169499980301</c:v>
                </c:pt>
                <c:pt idx="93011">
                  <c:v>308.470292000038</c:v>
                </c:pt>
                <c:pt idx="93012">
                  <c:v>308.47091099985801</c:v>
                </c:pt>
                <c:pt idx="93013">
                  <c:v>308.47106900000603</c:v>
                </c:pt>
                <c:pt idx="93014">
                  <c:v>308.472278999943</c:v>
                </c:pt>
                <c:pt idx="93015">
                  <c:v>308.47312800005903</c:v>
                </c:pt>
                <c:pt idx="93016">
                  <c:v>308.47355000014403</c:v>
                </c:pt>
                <c:pt idx="93017">
                  <c:v>308.47605300004898</c:v>
                </c:pt>
                <c:pt idx="93018">
                  <c:v>308.48467899977499</c:v>
                </c:pt>
                <c:pt idx="93019">
                  <c:v>308.485429000029</c:v>
                </c:pt>
                <c:pt idx="93020">
                  <c:v>308.48676899995502</c:v>
                </c:pt>
                <c:pt idx="93021">
                  <c:v>308.48812800013502</c:v>
                </c:pt>
                <c:pt idx="93022">
                  <c:v>308.50070999986201</c:v>
                </c:pt>
                <c:pt idx="93023">
                  <c:v>308.50133300009401</c:v>
                </c:pt>
                <c:pt idx="93024">
                  <c:v>308.50141500013694</c:v>
                </c:pt>
                <c:pt idx="93025">
                  <c:v>308.50180400011499</c:v>
                </c:pt>
                <c:pt idx="93026">
                  <c:v>308.50253500011598</c:v>
                </c:pt>
                <c:pt idx="93027">
                  <c:v>308.50263199999898</c:v>
                </c:pt>
                <c:pt idx="93028">
                  <c:v>308.503218000169</c:v>
                </c:pt>
                <c:pt idx="93029">
                  <c:v>308.50340000006298</c:v>
                </c:pt>
                <c:pt idx="93030">
                  <c:v>308.517411000138</c:v>
                </c:pt>
                <c:pt idx="93031">
                  <c:v>308.52524100009697</c:v>
                </c:pt>
                <c:pt idx="93032">
                  <c:v>308.53136199993901</c:v>
                </c:pt>
                <c:pt idx="93033">
                  <c:v>308.53171399985496</c:v>
                </c:pt>
                <c:pt idx="93034">
                  <c:v>308.53243299998201</c:v>
                </c:pt>
                <c:pt idx="93035">
                  <c:v>308.53298300007702</c:v>
                </c:pt>
                <c:pt idx="93036">
                  <c:v>308.53557499994997</c:v>
                </c:pt>
                <c:pt idx="93037">
                  <c:v>308.53595899998197</c:v>
                </c:pt>
                <c:pt idx="93038">
                  <c:v>308.53610199983399</c:v>
                </c:pt>
                <c:pt idx="93039">
                  <c:v>308.53675400021501</c:v>
                </c:pt>
                <c:pt idx="93040">
                  <c:v>308.53781399991902</c:v>
                </c:pt>
                <c:pt idx="93041">
                  <c:v>308.54406800017296</c:v>
                </c:pt>
                <c:pt idx="93042">
                  <c:v>308.544734999941</c:v>
                </c:pt>
                <c:pt idx="93043">
                  <c:v>308.546013000068</c:v>
                </c:pt>
                <c:pt idx="93044">
                  <c:v>308.546102000036</c:v>
                </c:pt>
                <c:pt idx="93045">
                  <c:v>308.546242999909</c:v>
                </c:pt>
                <c:pt idx="93046">
                  <c:v>308.546745000057</c:v>
                </c:pt>
                <c:pt idx="93047">
                  <c:v>308.54689399984596</c:v>
                </c:pt>
                <c:pt idx="93048">
                  <c:v>308.54767600021603</c:v>
                </c:pt>
                <c:pt idx="93049">
                  <c:v>308.54839299990999</c:v>
                </c:pt>
                <c:pt idx="93050">
                  <c:v>308.56076300005901</c:v>
                </c:pt>
                <c:pt idx="93051">
                  <c:v>308.56116099994301</c:v>
                </c:pt>
                <c:pt idx="93052">
                  <c:v>308.56180199998499</c:v>
                </c:pt>
                <c:pt idx="93053">
                  <c:v>308.56224799981601</c:v>
                </c:pt>
                <c:pt idx="93054">
                  <c:v>308.56439699982701</c:v>
                </c:pt>
                <c:pt idx="93055">
                  <c:v>308.56490399992197</c:v>
                </c:pt>
                <c:pt idx="93056">
                  <c:v>308.565229000123</c:v>
                </c:pt>
                <c:pt idx="93057">
                  <c:v>308.565783000176</c:v>
                </c:pt>
                <c:pt idx="93058">
                  <c:v>308.566484000039</c:v>
                </c:pt>
                <c:pt idx="93059">
                  <c:v>308.573481000166</c:v>
                </c:pt>
                <c:pt idx="93060">
                  <c:v>308.57407499979598</c:v>
                </c:pt>
                <c:pt idx="93061">
                  <c:v>308.57471699982796</c:v>
                </c:pt>
                <c:pt idx="93062">
                  <c:v>308.57511000021901</c:v>
                </c:pt>
                <c:pt idx="93063">
                  <c:v>308.57595799989201</c:v>
                </c:pt>
                <c:pt idx="93064">
                  <c:v>308.57688700007202</c:v>
                </c:pt>
                <c:pt idx="93065">
                  <c:v>308.58777899993498</c:v>
                </c:pt>
                <c:pt idx="93066">
                  <c:v>308.58816699992502</c:v>
                </c:pt>
                <c:pt idx="93067">
                  <c:v>308.58880499999901</c:v>
                </c:pt>
                <c:pt idx="93068">
                  <c:v>308.58933199988297</c:v>
                </c:pt>
                <c:pt idx="93069">
                  <c:v>308.59608099990498</c:v>
                </c:pt>
                <c:pt idx="93070">
                  <c:v>308.59668399989403</c:v>
                </c:pt>
                <c:pt idx="93071">
                  <c:v>308.59797899984096</c:v>
                </c:pt>
                <c:pt idx="93072">
                  <c:v>308.59888599979899</c:v>
                </c:pt>
                <c:pt idx="93073">
                  <c:v>308.60741400010698</c:v>
                </c:pt>
                <c:pt idx="93074">
                  <c:v>308.60977400015997</c:v>
                </c:pt>
                <c:pt idx="93075">
                  <c:v>308.61709300006601</c:v>
                </c:pt>
                <c:pt idx="93076">
                  <c:v>308.61799100011899</c:v>
                </c:pt>
                <c:pt idx="93077">
                  <c:v>308.61873899993901</c:v>
                </c:pt>
                <c:pt idx="93078">
                  <c:v>308.62005500011895</c:v>
                </c:pt>
                <c:pt idx="93079">
                  <c:v>308.62159099979101</c:v>
                </c:pt>
                <c:pt idx="93080">
                  <c:v>308.62406699998201</c:v>
                </c:pt>
                <c:pt idx="93081">
                  <c:v>308.63762699982499</c:v>
                </c:pt>
                <c:pt idx="93082">
                  <c:v>308.63814199983602</c:v>
                </c:pt>
                <c:pt idx="93083">
                  <c:v>308.63909400022698</c:v>
                </c:pt>
                <c:pt idx="93084">
                  <c:v>308.639898999899</c:v>
                </c:pt>
                <c:pt idx="93085">
                  <c:v>308.642099999815</c:v>
                </c:pt>
                <c:pt idx="93086">
                  <c:v>308.65921699978503</c:v>
                </c:pt>
                <c:pt idx="93087">
                  <c:v>308.66357600007098</c:v>
                </c:pt>
                <c:pt idx="93088">
                  <c:v>308.67499299984001</c:v>
                </c:pt>
                <c:pt idx="93089">
                  <c:v>308.68078399998899</c:v>
                </c:pt>
                <c:pt idx="93090">
                  <c:v>308.68148599984096</c:v>
                </c:pt>
                <c:pt idx="93091">
                  <c:v>308.682702000169</c:v>
                </c:pt>
                <c:pt idx="93092">
                  <c:v>308.68356000019003</c:v>
                </c:pt>
                <c:pt idx="93093">
                  <c:v>308.68511700009503</c:v>
                </c:pt>
                <c:pt idx="93094">
                  <c:v>308.68542600001001</c:v>
                </c:pt>
                <c:pt idx="93095">
                  <c:v>308.68608899982002</c:v>
                </c:pt>
                <c:pt idx="93096">
                  <c:v>308.68629699989401</c:v>
                </c:pt>
                <c:pt idx="93097">
                  <c:v>308.68676599993699</c:v>
                </c:pt>
                <c:pt idx="93098">
                  <c:v>308.68683700009501</c:v>
                </c:pt>
                <c:pt idx="93099">
                  <c:v>308.68719699992596</c:v>
                </c:pt>
                <c:pt idx="93100">
                  <c:v>308.68753799995795</c:v>
                </c:pt>
                <c:pt idx="93101">
                  <c:v>308.69773399990601</c:v>
                </c:pt>
                <c:pt idx="93102">
                  <c:v>308.69903800021302</c:v>
                </c:pt>
                <c:pt idx="93103">
                  <c:v>308.70325200021398</c:v>
                </c:pt>
                <c:pt idx="93104">
                  <c:v>308.70391200005503</c:v>
                </c:pt>
                <c:pt idx="93105">
                  <c:v>308.70520799999201</c:v>
                </c:pt>
                <c:pt idx="93106">
                  <c:v>308.70621699978</c:v>
                </c:pt>
                <c:pt idx="93107">
                  <c:v>308.719824000036</c:v>
                </c:pt>
                <c:pt idx="93108">
                  <c:v>308.72048199989803</c:v>
                </c:pt>
                <c:pt idx="93109">
                  <c:v>308.721375000004</c:v>
                </c:pt>
                <c:pt idx="93110">
                  <c:v>308.721797000089</c:v>
                </c:pt>
                <c:pt idx="93111">
                  <c:v>308.721994999814</c:v>
                </c:pt>
                <c:pt idx="93112">
                  <c:v>308.72319699983501</c:v>
                </c:pt>
                <c:pt idx="93113">
                  <c:v>308.72324700021602</c:v>
                </c:pt>
                <c:pt idx="93114">
                  <c:v>308.72412500002599</c:v>
                </c:pt>
                <c:pt idx="93115">
                  <c:v>308.73556400001598</c:v>
                </c:pt>
                <c:pt idx="93116">
                  <c:v>308.74037000012305</c:v>
                </c:pt>
                <c:pt idx="93117">
                  <c:v>308.74707400016598</c:v>
                </c:pt>
                <c:pt idx="93118">
                  <c:v>308.75415199989197</c:v>
                </c:pt>
                <c:pt idx="93119">
                  <c:v>308.76733600007304</c:v>
                </c:pt>
                <c:pt idx="93120">
                  <c:v>308.76785300006298</c:v>
                </c:pt>
                <c:pt idx="93121">
                  <c:v>308.76898499991501</c:v>
                </c:pt>
                <c:pt idx="93122">
                  <c:v>308.76973600015799</c:v>
                </c:pt>
                <c:pt idx="93123">
                  <c:v>308.77426600000001</c:v>
                </c:pt>
                <c:pt idx="93124">
                  <c:v>308.77475799979902</c:v>
                </c:pt>
                <c:pt idx="93125">
                  <c:v>308.775560999947</c:v>
                </c:pt>
                <c:pt idx="93126">
                  <c:v>308.77610300012702</c:v>
                </c:pt>
                <c:pt idx="93127">
                  <c:v>308.783681000022</c:v>
                </c:pt>
                <c:pt idx="93128">
                  <c:v>308.78843399977899</c:v>
                </c:pt>
                <c:pt idx="93129">
                  <c:v>308.78916399978999</c:v>
                </c:pt>
                <c:pt idx="93130">
                  <c:v>308.79035299994899</c:v>
                </c:pt>
                <c:pt idx="93131">
                  <c:v>308.791606999875</c:v>
                </c:pt>
                <c:pt idx="93132">
                  <c:v>308.79171900005502</c:v>
                </c:pt>
                <c:pt idx="93133">
                  <c:v>308.81169900021598</c:v>
                </c:pt>
                <c:pt idx="93134">
                  <c:v>308.81227200006799</c:v>
                </c:pt>
                <c:pt idx="93135">
                  <c:v>308.813480000026</c:v>
                </c:pt>
                <c:pt idx="93136">
                  <c:v>308.81433300010002</c:v>
                </c:pt>
                <c:pt idx="93137">
                  <c:v>308.81560999978296</c:v>
                </c:pt>
                <c:pt idx="93138">
                  <c:v>308.83545599999701</c:v>
                </c:pt>
                <c:pt idx="93139">
                  <c:v>308.83587400012397</c:v>
                </c:pt>
                <c:pt idx="93140">
                  <c:v>308.837823999965</c:v>
                </c:pt>
                <c:pt idx="93141">
                  <c:v>308.83797300020802</c:v>
                </c:pt>
                <c:pt idx="93142">
                  <c:v>308.838613999796</c:v>
                </c:pt>
                <c:pt idx="93143">
                  <c:v>308.83878699978499</c:v>
                </c:pt>
                <c:pt idx="93144">
                  <c:v>308.83946699987001</c:v>
                </c:pt>
                <c:pt idx="93145">
                  <c:v>308.83953500006095</c:v>
                </c:pt>
                <c:pt idx="93146">
                  <c:v>308.839602999796</c:v>
                </c:pt>
                <c:pt idx="93147">
                  <c:v>308.84032099993402</c:v>
                </c:pt>
                <c:pt idx="93148">
                  <c:v>308.840645000145</c:v>
                </c:pt>
                <c:pt idx="93149">
                  <c:v>308.84105899985997</c:v>
                </c:pt>
                <c:pt idx="93150">
                  <c:v>308.84249900009297</c:v>
                </c:pt>
                <c:pt idx="93151">
                  <c:v>308.84377900019899</c:v>
                </c:pt>
                <c:pt idx="93152">
                  <c:v>308.84436899987099</c:v>
                </c:pt>
                <c:pt idx="93153">
                  <c:v>308.84560799995501</c:v>
                </c:pt>
                <c:pt idx="93154">
                  <c:v>308.84633599998699</c:v>
                </c:pt>
                <c:pt idx="93155">
                  <c:v>308.85176299989303</c:v>
                </c:pt>
                <c:pt idx="93156">
                  <c:v>308.85243900002001</c:v>
                </c:pt>
                <c:pt idx="93157">
                  <c:v>308.85376300011495</c:v>
                </c:pt>
                <c:pt idx="93158">
                  <c:v>308.85465499977704</c:v>
                </c:pt>
                <c:pt idx="93159">
                  <c:v>308.855310000126</c:v>
                </c:pt>
                <c:pt idx="93160">
                  <c:v>308.85596600001003</c:v>
                </c:pt>
                <c:pt idx="93161">
                  <c:v>308.85731199987202</c:v>
                </c:pt>
                <c:pt idx="93162">
                  <c:v>308.85798000008396</c:v>
                </c:pt>
                <c:pt idx="93163">
                  <c:v>308.85823700009399</c:v>
                </c:pt>
                <c:pt idx="93164">
                  <c:v>308.88427099989701</c:v>
                </c:pt>
                <c:pt idx="93165">
                  <c:v>308.88617299979103</c:v>
                </c:pt>
                <c:pt idx="93166">
                  <c:v>308.886660000098</c:v>
                </c:pt>
                <c:pt idx="93167">
                  <c:v>308.88672199989702</c:v>
                </c:pt>
                <c:pt idx="93168">
                  <c:v>308.887117999802</c:v>
                </c:pt>
                <c:pt idx="93169">
                  <c:v>308.88769000011899</c:v>
                </c:pt>
                <c:pt idx="93170">
                  <c:v>308.88793800022501</c:v>
                </c:pt>
                <c:pt idx="93171">
                  <c:v>308.88849299981302</c:v>
                </c:pt>
                <c:pt idx="93172">
                  <c:v>308.88856699993903</c:v>
                </c:pt>
                <c:pt idx="93173">
                  <c:v>308.89074200012999</c:v>
                </c:pt>
                <c:pt idx="93174">
                  <c:v>308.89285500006702</c:v>
                </c:pt>
                <c:pt idx="93175">
                  <c:v>308.89989099978203</c:v>
                </c:pt>
                <c:pt idx="93176">
                  <c:v>308.90055300005696</c:v>
                </c:pt>
                <c:pt idx="93177">
                  <c:v>308.901746000174</c:v>
                </c:pt>
                <c:pt idx="93178">
                  <c:v>308.90248500008897</c:v>
                </c:pt>
                <c:pt idx="93179">
                  <c:v>308.90263199989903</c:v>
                </c:pt>
                <c:pt idx="93180">
                  <c:v>308.92276399981699</c:v>
                </c:pt>
                <c:pt idx="93181">
                  <c:v>308.93068900013503</c:v>
                </c:pt>
                <c:pt idx="93182">
                  <c:v>308.94739099994598</c:v>
                </c:pt>
                <c:pt idx="93183">
                  <c:v>308.947925000211</c:v>
                </c:pt>
                <c:pt idx="93184">
                  <c:v>308.94802700004203</c:v>
                </c:pt>
                <c:pt idx="93185">
                  <c:v>308.94860299986203</c:v>
                </c:pt>
                <c:pt idx="93186">
                  <c:v>308.94926800010501</c:v>
                </c:pt>
                <c:pt idx="93187">
                  <c:v>308.94937499988299</c:v>
                </c:pt>
                <c:pt idx="93188">
                  <c:v>308.94972299984096</c:v>
                </c:pt>
                <c:pt idx="93189">
                  <c:v>308.94994700020101</c:v>
                </c:pt>
                <c:pt idx="93190">
                  <c:v>308.95025400013697</c:v>
                </c:pt>
                <c:pt idx="93191">
                  <c:v>308.95056200006303</c:v>
                </c:pt>
                <c:pt idx="93192">
                  <c:v>308.950871999968</c:v>
                </c:pt>
                <c:pt idx="93193">
                  <c:v>308.95123800019002</c:v>
                </c:pt>
                <c:pt idx="93194">
                  <c:v>308.95388999988398</c:v>
                </c:pt>
                <c:pt idx="93195">
                  <c:v>308.95879999980002</c:v>
                </c:pt>
                <c:pt idx="93196">
                  <c:v>308.97248300016099</c:v>
                </c:pt>
                <c:pt idx="93197">
                  <c:v>308.98878600009903</c:v>
                </c:pt>
                <c:pt idx="93198">
                  <c:v>308.989285999814</c:v>
                </c:pt>
                <c:pt idx="93199">
                  <c:v>308.99031699982498</c:v>
                </c:pt>
                <c:pt idx="93200">
                  <c:v>308.99087199986701</c:v>
                </c:pt>
                <c:pt idx="93201">
                  <c:v>309.00331400016501</c:v>
                </c:pt>
                <c:pt idx="93202">
                  <c:v>309.010453000155</c:v>
                </c:pt>
                <c:pt idx="93203">
                  <c:v>309.016865000103</c:v>
                </c:pt>
                <c:pt idx="93204">
                  <c:v>309.01811800003998</c:v>
                </c:pt>
                <c:pt idx="93205">
                  <c:v>309.035259000211</c:v>
                </c:pt>
                <c:pt idx="93206">
                  <c:v>309.03607600021098</c:v>
                </c:pt>
                <c:pt idx="93207">
                  <c:v>309.03674899991501</c:v>
                </c:pt>
                <c:pt idx="93208">
                  <c:v>309.03800299984096</c:v>
                </c:pt>
                <c:pt idx="93209">
                  <c:v>309.038924000105</c:v>
                </c:pt>
                <c:pt idx="93210">
                  <c:v>309.04196600022203</c:v>
                </c:pt>
                <c:pt idx="93211">
                  <c:v>309.04235900015902</c:v>
                </c:pt>
                <c:pt idx="93212">
                  <c:v>309.043008000116</c:v>
                </c:pt>
                <c:pt idx="93213">
                  <c:v>309.04426599999999</c:v>
                </c:pt>
                <c:pt idx="93214">
                  <c:v>309.04512500001101</c:v>
                </c:pt>
                <c:pt idx="93215">
                  <c:v>309.07031900005603</c:v>
                </c:pt>
                <c:pt idx="93216">
                  <c:v>309.07093399991902</c:v>
                </c:pt>
                <c:pt idx="93217">
                  <c:v>309.07211900011998</c:v>
                </c:pt>
                <c:pt idx="93218">
                  <c:v>309.07311800001401</c:v>
                </c:pt>
                <c:pt idx="93219">
                  <c:v>309.07547400010998</c:v>
                </c:pt>
                <c:pt idx="93220">
                  <c:v>309.07617999991999</c:v>
                </c:pt>
                <c:pt idx="93221">
                  <c:v>309.07751699987699</c:v>
                </c:pt>
                <c:pt idx="93222">
                  <c:v>309.078370999941</c:v>
                </c:pt>
                <c:pt idx="93223">
                  <c:v>309.07897199995205</c:v>
                </c:pt>
                <c:pt idx="93224">
                  <c:v>309.07969400004703</c:v>
                </c:pt>
                <c:pt idx="93225">
                  <c:v>309.08107200002598</c:v>
                </c:pt>
                <c:pt idx="93226">
                  <c:v>309.08202899990999</c:v>
                </c:pt>
                <c:pt idx="93227">
                  <c:v>309.08923200013299</c:v>
                </c:pt>
                <c:pt idx="93228">
                  <c:v>309.09301100018604</c:v>
                </c:pt>
                <c:pt idx="93229">
                  <c:v>309.11850199981899</c:v>
                </c:pt>
                <c:pt idx="93230">
                  <c:v>309.11894100017798</c:v>
                </c:pt>
                <c:pt idx="93231">
                  <c:v>309.11985700004101</c:v>
                </c:pt>
                <c:pt idx="93232">
                  <c:v>309.12101400008396</c:v>
                </c:pt>
                <c:pt idx="93233">
                  <c:v>309.12839700022204</c:v>
                </c:pt>
                <c:pt idx="93234">
                  <c:v>309.13139299991605</c:v>
                </c:pt>
                <c:pt idx="93235">
                  <c:v>309.15386100014001</c:v>
                </c:pt>
                <c:pt idx="93236">
                  <c:v>309.15447799998202</c:v>
                </c:pt>
                <c:pt idx="93237">
                  <c:v>309.15573599986601</c:v>
                </c:pt>
                <c:pt idx="93238">
                  <c:v>309.156176000215</c:v>
                </c:pt>
                <c:pt idx="93239">
                  <c:v>309.15679300005604</c:v>
                </c:pt>
                <c:pt idx="93240">
                  <c:v>309.15705100005601</c:v>
                </c:pt>
                <c:pt idx="93241">
                  <c:v>309.15801799983399</c:v>
                </c:pt>
                <c:pt idx="93242">
                  <c:v>309.15897900012999</c:v>
                </c:pt>
                <c:pt idx="93243">
                  <c:v>309.16194000019402</c:v>
                </c:pt>
                <c:pt idx="93244">
                  <c:v>309.16262900018398</c:v>
                </c:pt>
                <c:pt idx="93245">
                  <c:v>309.16392500012</c:v>
                </c:pt>
                <c:pt idx="93246">
                  <c:v>309.16481199983502</c:v>
                </c:pt>
                <c:pt idx="93247">
                  <c:v>309.16482100019402</c:v>
                </c:pt>
                <c:pt idx="93248">
                  <c:v>309.18141299980499</c:v>
                </c:pt>
                <c:pt idx="93249">
                  <c:v>309.18205099987898</c:v>
                </c:pt>
                <c:pt idx="93250">
                  <c:v>309.18321499984802</c:v>
                </c:pt>
                <c:pt idx="93251">
                  <c:v>309.18410799995399</c:v>
                </c:pt>
                <c:pt idx="93252">
                  <c:v>309.19711400019798</c:v>
                </c:pt>
                <c:pt idx="93253">
                  <c:v>309.21137399991397</c:v>
                </c:pt>
                <c:pt idx="93254">
                  <c:v>309.21182100018899</c:v>
                </c:pt>
                <c:pt idx="93255">
                  <c:v>309.21513600014799</c:v>
                </c:pt>
                <c:pt idx="93256">
                  <c:v>309.21545299997803</c:v>
                </c:pt>
                <c:pt idx="93257">
                  <c:v>309.21599100020097</c:v>
                </c:pt>
                <c:pt idx="93258">
                  <c:v>309.216182</c:v>
                </c:pt>
                <c:pt idx="93259">
                  <c:v>309.21675899980903</c:v>
                </c:pt>
                <c:pt idx="93260">
                  <c:v>309.21683099995704</c:v>
                </c:pt>
                <c:pt idx="93261">
                  <c:v>309.21690000013695</c:v>
                </c:pt>
                <c:pt idx="93262">
                  <c:v>309.217741999873</c:v>
                </c:pt>
                <c:pt idx="93263">
                  <c:v>309.21839199981997</c:v>
                </c:pt>
                <c:pt idx="93264">
                  <c:v>309.21869900021102</c:v>
                </c:pt>
                <c:pt idx="93265">
                  <c:v>309.22718800002201</c:v>
                </c:pt>
                <c:pt idx="93266">
                  <c:v>309.23264800003301</c:v>
                </c:pt>
                <c:pt idx="93267">
                  <c:v>309.23298600009696</c:v>
                </c:pt>
                <c:pt idx="93268">
                  <c:v>309.23359400003301</c:v>
                </c:pt>
                <c:pt idx="93269">
                  <c:v>309.23378099987502</c:v>
                </c:pt>
                <c:pt idx="93270">
                  <c:v>309.23469600020303</c:v>
                </c:pt>
                <c:pt idx="93271">
                  <c:v>309.23559800021303</c:v>
                </c:pt>
                <c:pt idx="93272">
                  <c:v>309.24125699993903</c:v>
                </c:pt>
                <c:pt idx="93273">
                  <c:v>309.241877000204</c:v>
                </c:pt>
                <c:pt idx="93274">
                  <c:v>309.24310099999201</c:v>
                </c:pt>
                <c:pt idx="93275">
                  <c:v>309.24400100002401</c:v>
                </c:pt>
                <c:pt idx="93276">
                  <c:v>309.28019200018696</c:v>
                </c:pt>
                <c:pt idx="93277">
                  <c:v>309.29592499978696</c:v>
                </c:pt>
                <c:pt idx="93278">
                  <c:v>309.296631000052</c:v>
                </c:pt>
                <c:pt idx="93279">
                  <c:v>309.29803099979802</c:v>
                </c:pt>
                <c:pt idx="93280">
                  <c:v>309.29906199980906</c:v>
                </c:pt>
                <c:pt idx="93281">
                  <c:v>309.29938400004102</c:v>
                </c:pt>
                <c:pt idx="93282">
                  <c:v>309.30006200014697</c:v>
                </c:pt>
                <c:pt idx="93283">
                  <c:v>309.30144400008396</c:v>
                </c:pt>
                <c:pt idx="93284">
                  <c:v>309.30240099996797</c:v>
                </c:pt>
                <c:pt idx="93285">
                  <c:v>309.31453999983199</c:v>
                </c:pt>
                <c:pt idx="93286">
                  <c:v>309.31523199978898</c:v>
                </c:pt>
                <c:pt idx="93287">
                  <c:v>309.31637300000102</c:v>
                </c:pt>
                <c:pt idx="93288">
                  <c:v>309.31726900007499</c:v>
                </c:pt>
                <c:pt idx="93289">
                  <c:v>309.33004899998099</c:v>
                </c:pt>
                <c:pt idx="93290">
                  <c:v>309.33054400020404</c:v>
                </c:pt>
                <c:pt idx="93291">
                  <c:v>309.33130999983399</c:v>
                </c:pt>
                <c:pt idx="93292">
                  <c:v>309.33185300000298</c:v>
                </c:pt>
                <c:pt idx="93293">
                  <c:v>309.34074500009899</c:v>
                </c:pt>
                <c:pt idx="93294">
                  <c:v>309.34156800003598</c:v>
                </c:pt>
                <c:pt idx="93295">
                  <c:v>309.342212000046</c:v>
                </c:pt>
                <c:pt idx="93296">
                  <c:v>309.342707999803</c:v>
                </c:pt>
                <c:pt idx="93297">
                  <c:v>309.34340800013103</c:v>
                </c:pt>
                <c:pt idx="93298">
                  <c:v>309.34341300007804</c:v>
                </c:pt>
                <c:pt idx="93299">
                  <c:v>309.34424199995101</c:v>
                </c:pt>
                <c:pt idx="93300">
                  <c:v>309.34469200019504</c:v>
                </c:pt>
                <c:pt idx="93301">
                  <c:v>309.345580999888</c:v>
                </c:pt>
                <c:pt idx="93302">
                  <c:v>309.35861499983696</c:v>
                </c:pt>
                <c:pt idx="93303">
                  <c:v>309.37208400018699</c:v>
                </c:pt>
                <c:pt idx="93304">
                  <c:v>309.37279099998699</c:v>
                </c:pt>
                <c:pt idx="93305">
                  <c:v>309.37408099998703</c:v>
                </c:pt>
                <c:pt idx="93306">
                  <c:v>309.37497500008203</c:v>
                </c:pt>
                <c:pt idx="93307">
                  <c:v>309.37936100008301</c:v>
                </c:pt>
                <c:pt idx="93308">
                  <c:v>309.38003099981802</c:v>
                </c:pt>
                <c:pt idx="93309">
                  <c:v>309.38114699983902</c:v>
                </c:pt>
                <c:pt idx="93310">
                  <c:v>309.38161299991401</c:v>
                </c:pt>
                <c:pt idx="93311">
                  <c:v>309.38233599999796</c:v>
                </c:pt>
                <c:pt idx="93312">
                  <c:v>309.38524900011498</c:v>
                </c:pt>
                <c:pt idx="93313">
                  <c:v>309.38565599990397</c:v>
                </c:pt>
                <c:pt idx="93314">
                  <c:v>309.38648800019996</c:v>
                </c:pt>
                <c:pt idx="93315">
                  <c:v>309.38716999980801</c:v>
                </c:pt>
                <c:pt idx="93316">
                  <c:v>309.39049800008399</c:v>
                </c:pt>
                <c:pt idx="93317">
                  <c:v>309.39108499978801</c:v>
                </c:pt>
                <c:pt idx="93318">
                  <c:v>309.39134900017899</c:v>
                </c:pt>
                <c:pt idx="93319">
                  <c:v>309.39224299981998</c:v>
                </c:pt>
                <c:pt idx="93320">
                  <c:v>309.393052999894</c:v>
                </c:pt>
                <c:pt idx="93321">
                  <c:v>309.39719600019004</c:v>
                </c:pt>
                <c:pt idx="93322">
                  <c:v>309.39904300021203</c:v>
                </c:pt>
                <c:pt idx="93323">
                  <c:v>309.40766799994805</c:v>
                </c:pt>
                <c:pt idx="93324">
                  <c:v>309.42456999991902</c:v>
                </c:pt>
                <c:pt idx="93325">
                  <c:v>309.42938199996195</c:v>
                </c:pt>
                <c:pt idx="93326">
                  <c:v>309.43073700018402</c:v>
                </c:pt>
                <c:pt idx="93327">
                  <c:v>309.43135000006799</c:v>
                </c:pt>
                <c:pt idx="93328">
                  <c:v>309.43265899986704</c:v>
                </c:pt>
                <c:pt idx="93329">
                  <c:v>309.43358200010999</c:v>
                </c:pt>
                <c:pt idx="93330">
                  <c:v>309.43360799983503</c:v>
                </c:pt>
                <c:pt idx="93331">
                  <c:v>309.43425799978201</c:v>
                </c:pt>
                <c:pt idx="93332">
                  <c:v>309.43564800008897</c:v>
                </c:pt>
                <c:pt idx="93333">
                  <c:v>309.43655700002597</c:v>
                </c:pt>
                <c:pt idx="93334">
                  <c:v>309.44940700010096</c:v>
                </c:pt>
                <c:pt idx="93335">
                  <c:v>309.450422999816</c:v>
                </c:pt>
                <c:pt idx="93336">
                  <c:v>309.477364000031</c:v>
                </c:pt>
                <c:pt idx="93337">
                  <c:v>309.48826599978901</c:v>
                </c:pt>
                <c:pt idx="93338">
                  <c:v>309.494777000054</c:v>
                </c:pt>
                <c:pt idx="93339">
                  <c:v>309.49531399983198</c:v>
                </c:pt>
                <c:pt idx="93340">
                  <c:v>309.49648400019197</c:v>
                </c:pt>
                <c:pt idx="93341">
                  <c:v>309.49733299985303</c:v>
                </c:pt>
                <c:pt idx="93342">
                  <c:v>309.50014200016</c:v>
                </c:pt>
                <c:pt idx="93343">
                  <c:v>309.50677700002404</c:v>
                </c:pt>
                <c:pt idx="93344">
                  <c:v>309.519075000025</c:v>
                </c:pt>
                <c:pt idx="93345">
                  <c:v>309.51970100022601</c:v>
                </c:pt>
                <c:pt idx="93346">
                  <c:v>309.520996000173</c:v>
                </c:pt>
                <c:pt idx="93347">
                  <c:v>309.52191000005701</c:v>
                </c:pt>
                <c:pt idx="93348">
                  <c:v>309.53974200019701</c:v>
                </c:pt>
                <c:pt idx="93349">
                  <c:v>309.54489599980599</c:v>
                </c:pt>
                <c:pt idx="93350">
                  <c:v>309.58253100015997</c:v>
                </c:pt>
                <c:pt idx="93351">
                  <c:v>309.58315099996901</c:v>
                </c:pt>
                <c:pt idx="93352">
                  <c:v>309.58374200008603</c:v>
                </c:pt>
                <c:pt idx="93353">
                  <c:v>309.58447700004399</c:v>
                </c:pt>
                <c:pt idx="93354">
                  <c:v>309.58483899985299</c:v>
                </c:pt>
                <c:pt idx="93355">
                  <c:v>309.585427999991</c:v>
                </c:pt>
                <c:pt idx="93356">
                  <c:v>309.58546800002199</c:v>
                </c:pt>
                <c:pt idx="93357">
                  <c:v>309.58561899979003</c:v>
                </c:pt>
                <c:pt idx="93358">
                  <c:v>309.586594999927</c:v>
                </c:pt>
                <c:pt idx="93359">
                  <c:v>309.58740500000204</c:v>
                </c:pt>
                <c:pt idx="93360">
                  <c:v>309.59789899998202</c:v>
                </c:pt>
                <c:pt idx="93361">
                  <c:v>309.59851799980197</c:v>
                </c:pt>
                <c:pt idx="93362">
                  <c:v>309.59965300007701</c:v>
                </c:pt>
                <c:pt idx="93363">
                  <c:v>309.60582199986601</c:v>
                </c:pt>
                <c:pt idx="93364">
                  <c:v>309.61253599980404</c:v>
                </c:pt>
                <c:pt idx="93365">
                  <c:v>309.61319800007897</c:v>
                </c:pt>
                <c:pt idx="93366">
                  <c:v>309.614628999952</c:v>
                </c:pt>
                <c:pt idx="93367">
                  <c:v>309.61564000017398</c:v>
                </c:pt>
                <c:pt idx="93368">
                  <c:v>309.621464999963</c:v>
                </c:pt>
                <c:pt idx="93369">
                  <c:v>309.62202000000605</c:v>
                </c:pt>
                <c:pt idx="93370">
                  <c:v>309.62298900021705</c:v>
                </c:pt>
                <c:pt idx="93371">
                  <c:v>309.62373500005901</c:v>
                </c:pt>
                <c:pt idx="93372">
                  <c:v>309.63482000015495</c:v>
                </c:pt>
                <c:pt idx="93373">
                  <c:v>309.65181200008305</c:v>
                </c:pt>
                <c:pt idx="93374">
                  <c:v>309.65247599988197</c:v>
                </c:pt>
                <c:pt idx="93375">
                  <c:v>309.65388200002002</c:v>
                </c:pt>
                <c:pt idx="93376">
                  <c:v>309.65408700012603</c:v>
                </c:pt>
                <c:pt idx="93377">
                  <c:v>309.65446600020999</c:v>
                </c:pt>
                <c:pt idx="93378">
                  <c:v>309.65446700019999</c:v>
                </c:pt>
                <c:pt idx="93379">
                  <c:v>309.65470199998799</c:v>
                </c:pt>
                <c:pt idx="93380">
                  <c:v>309.65483499994599</c:v>
                </c:pt>
                <c:pt idx="93381">
                  <c:v>309.65512300008396</c:v>
                </c:pt>
                <c:pt idx="93382">
                  <c:v>309.65578899986201</c:v>
                </c:pt>
                <c:pt idx="93383">
                  <c:v>309.65590300002003</c:v>
                </c:pt>
                <c:pt idx="93384">
                  <c:v>309.65621699988299</c:v>
                </c:pt>
                <c:pt idx="93385">
                  <c:v>309.65646699996699</c:v>
                </c:pt>
                <c:pt idx="93386">
                  <c:v>309.65656999978796</c:v>
                </c:pt>
                <c:pt idx="93387">
                  <c:v>309.65678199981897</c:v>
                </c:pt>
                <c:pt idx="93388">
                  <c:v>309.65736999996801</c:v>
                </c:pt>
                <c:pt idx="93389">
                  <c:v>309.65767199995702</c:v>
                </c:pt>
                <c:pt idx="93390">
                  <c:v>309.65849999984096</c:v>
                </c:pt>
                <c:pt idx="93391">
                  <c:v>309.667207000075</c:v>
                </c:pt>
                <c:pt idx="93392">
                  <c:v>309.66925499978902</c:v>
                </c:pt>
                <c:pt idx="93393">
                  <c:v>309.66988299996899</c:v>
                </c:pt>
                <c:pt idx="93394">
                  <c:v>309.67114399982103</c:v>
                </c:pt>
                <c:pt idx="93395">
                  <c:v>309.67203399995901</c:v>
                </c:pt>
                <c:pt idx="93396">
                  <c:v>309.68844100016202</c:v>
                </c:pt>
                <c:pt idx="93397">
                  <c:v>309.68881099988698</c:v>
                </c:pt>
                <c:pt idx="93398">
                  <c:v>309.68958599987604</c:v>
                </c:pt>
                <c:pt idx="93399">
                  <c:v>309.69008000010899</c:v>
                </c:pt>
                <c:pt idx="93400">
                  <c:v>309.69272299989802</c:v>
                </c:pt>
                <c:pt idx="93401">
                  <c:v>309.69324299985601</c:v>
                </c:pt>
                <c:pt idx="93402">
                  <c:v>309.69429500009898</c:v>
                </c:pt>
                <c:pt idx="93403">
                  <c:v>309.69505499979198</c:v>
                </c:pt>
                <c:pt idx="93404">
                  <c:v>309.69967000010001</c:v>
                </c:pt>
                <c:pt idx="93405">
                  <c:v>309.70546600019503</c:v>
                </c:pt>
                <c:pt idx="93406">
                  <c:v>309.70597099985702</c:v>
                </c:pt>
                <c:pt idx="93407">
                  <c:v>309.70689100013203</c:v>
                </c:pt>
                <c:pt idx="93408">
                  <c:v>309.70767100006901</c:v>
                </c:pt>
                <c:pt idx="93409">
                  <c:v>309.716369999932</c:v>
                </c:pt>
                <c:pt idx="93410">
                  <c:v>309.717024999827</c:v>
                </c:pt>
                <c:pt idx="93411">
                  <c:v>309.718399999837</c:v>
                </c:pt>
                <c:pt idx="93412">
                  <c:v>309.719381999912</c:v>
                </c:pt>
                <c:pt idx="93413">
                  <c:v>309.73088200016701</c:v>
                </c:pt>
                <c:pt idx="93414">
                  <c:v>309.73136700004</c:v>
                </c:pt>
                <c:pt idx="93415">
                  <c:v>309.73206599992403</c:v>
                </c:pt>
                <c:pt idx="93416">
                  <c:v>309.73277600014598</c:v>
                </c:pt>
                <c:pt idx="93417">
                  <c:v>309.73479900012501</c:v>
                </c:pt>
                <c:pt idx="93418">
                  <c:v>309.73720500014599</c:v>
                </c:pt>
                <c:pt idx="93419">
                  <c:v>309.74670400018999</c:v>
                </c:pt>
                <c:pt idx="93420">
                  <c:v>309.75473299986305</c:v>
                </c:pt>
                <c:pt idx="93421">
                  <c:v>309.76073900001199</c:v>
                </c:pt>
                <c:pt idx="93422">
                  <c:v>309.76242699989598</c:v>
                </c:pt>
                <c:pt idx="93423">
                  <c:v>309.764011999959</c:v>
                </c:pt>
                <c:pt idx="93424">
                  <c:v>309.76983099981203</c:v>
                </c:pt>
                <c:pt idx="93425">
                  <c:v>309.77030099984404</c:v>
                </c:pt>
                <c:pt idx="93426">
                  <c:v>309.77105300007599</c:v>
                </c:pt>
                <c:pt idx="93427">
                  <c:v>309.77160200018199</c:v>
                </c:pt>
                <c:pt idx="93428">
                  <c:v>309.78566800013101</c:v>
                </c:pt>
                <c:pt idx="93429">
                  <c:v>309.78567400006699</c:v>
                </c:pt>
                <c:pt idx="93430">
                  <c:v>309.78622100019402</c:v>
                </c:pt>
                <c:pt idx="93431">
                  <c:v>309.787147999941</c:v>
                </c:pt>
                <c:pt idx="93432">
                  <c:v>309.78786800005696</c:v>
                </c:pt>
                <c:pt idx="93433">
                  <c:v>309.83328100001</c:v>
                </c:pt>
                <c:pt idx="93434">
                  <c:v>309.83666800011599</c:v>
                </c:pt>
                <c:pt idx="93435">
                  <c:v>309.86209999991797</c:v>
                </c:pt>
                <c:pt idx="93436">
                  <c:v>309.91102999996605</c:v>
                </c:pt>
                <c:pt idx="93437">
                  <c:v>309.92073900006199</c:v>
                </c:pt>
                <c:pt idx="93438">
                  <c:v>309.92140299986204</c:v>
                </c:pt>
                <c:pt idx="93439">
                  <c:v>309.92243699984095</c:v>
                </c:pt>
                <c:pt idx="93440">
                  <c:v>309.92315200001002</c:v>
                </c:pt>
                <c:pt idx="93441">
                  <c:v>309.93885199995901</c:v>
                </c:pt>
                <c:pt idx="93442">
                  <c:v>309.939447000033</c:v>
                </c:pt>
                <c:pt idx="93443">
                  <c:v>309.94045699981098</c:v>
                </c:pt>
                <c:pt idx="93444">
                  <c:v>309.941233999779</c:v>
                </c:pt>
                <c:pt idx="93445">
                  <c:v>309.941339000033</c:v>
                </c:pt>
                <c:pt idx="93446">
                  <c:v>309.94196499977897</c:v>
                </c:pt>
                <c:pt idx="93447">
                  <c:v>309.94322700007598</c:v>
                </c:pt>
                <c:pt idx="93448">
                  <c:v>309.94410799985405</c:v>
                </c:pt>
                <c:pt idx="93449">
                  <c:v>309.94462699982205</c:v>
                </c:pt>
                <c:pt idx="93450">
                  <c:v>309.94491999990703</c:v>
                </c:pt>
                <c:pt idx="93451">
                  <c:v>309.94573499992799</c:v>
                </c:pt>
                <c:pt idx="93452">
                  <c:v>309.946345999833</c:v>
                </c:pt>
                <c:pt idx="93453">
                  <c:v>309.993876000135</c:v>
                </c:pt>
                <c:pt idx="93454">
                  <c:v>309.99844100006095</c:v>
                </c:pt>
                <c:pt idx="93455">
                  <c:v>309.99911900016701</c:v>
                </c:pt>
                <c:pt idx="93456">
                  <c:v>310.00031399980799</c:v>
                </c:pt>
                <c:pt idx="93457">
                  <c:v>310.00117399980803</c:v>
                </c:pt>
                <c:pt idx="93458">
                  <c:v>310.00684199989303</c:v>
                </c:pt>
                <c:pt idx="93459">
                  <c:v>310.00922500015804</c:v>
                </c:pt>
                <c:pt idx="93460">
                  <c:v>310.010881999915</c:v>
                </c:pt>
                <c:pt idx="93461">
                  <c:v>310.06643199998496</c:v>
                </c:pt>
                <c:pt idx="93462">
                  <c:v>310.06710700012201</c:v>
                </c:pt>
                <c:pt idx="93463">
                  <c:v>310.06762200013299</c:v>
                </c:pt>
                <c:pt idx="93464">
                  <c:v>310.068415999921</c:v>
                </c:pt>
                <c:pt idx="93465">
                  <c:v>310.06939400003802</c:v>
                </c:pt>
                <c:pt idx="93466">
                  <c:v>310.08053200002905</c:v>
                </c:pt>
                <c:pt idx="93467">
                  <c:v>310.08098900019803</c:v>
                </c:pt>
                <c:pt idx="93468">
                  <c:v>310.08168700009202</c:v>
                </c:pt>
                <c:pt idx="93469">
                  <c:v>310.08254100015597</c:v>
                </c:pt>
                <c:pt idx="93470">
                  <c:v>310.083034999934</c:v>
                </c:pt>
                <c:pt idx="93471">
                  <c:v>310.08377299986</c:v>
                </c:pt>
                <c:pt idx="93472">
                  <c:v>310.08510399988103</c:v>
                </c:pt>
                <c:pt idx="93473">
                  <c:v>310.08665799981804</c:v>
                </c:pt>
                <c:pt idx="93474">
                  <c:v>310.11698000020198</c:v>
                </c:pt>
                <c:pt idx="93475">
                  <c:v>310.11731999979003</c:v>
                </c:pt>
                <c:pt idx="93476">
                  <c:v>310.11765199991697</c:v>
                </c:pt>
                <c:pt idx="93477">
                  <c:v>310.11806900005399</c:v>
                </c:pt>
                <c:pt idx="93478">
                  <c:v>310.11884300005403</c:v>
                </c:pt>
                <c:pt idx="93479">
                  <c:v>310.11949499997996</c:v>
                </c:pt>
                <c:pt idx="93480">
                  <c:v>310.12031799991695</c:v>
                </c:pt>
                <c:pt idx="93481">
                  <c:v>310.12100099997002</c:v>
                </c:pt>
                <c:pt idx="93482">
                  <c:v>310.12837500020299</c:v>
                </c:pt>
                <c:pt idx="93483">
                  <c:v>310.12880600019298</c:v>
                </c:pt>
                <c:pt idx="93484">
                  <c:v>310.129546000098</c:v>
                </c:pt>
                <c:pt idx="93485">
                  <c:v>310.13017799978104</c:v>
                </c:pt>
                <c:pt idx="93486">
                  <c:v>310.14362899986702</c:v>
                </c:pt>
                <c:pt idx="93487">
                  <c:v>310.15009300017397</c:v>
                </c:pt>
                <c:pt idx="93488">
                  <c:v>310.15053000009999</c:v>
                </c:pt>
                <c:pt idx="93489">
                  <c:v>310.151346000111</c:v>
                </c:pt>
                <c:pt idx="93490">
                  <c:v>310.151544999826</c:v>
                </c:pt>
                <c:pt idx="93491">
                  <c:v>310.15191599999497</c:v>
                </c:pt>
                <c:pt idx="93492">
                  <c:v>310.152003999974</c:v>
                </c:pt>
                <c:pt idx="93493">
                  <c:v>310.152803000164</c:v>
                </c:pt>
                <c:pt idx="93494">
                  <c:v>310.15345800005798</c:v>
                </c:pt>
                <c:pt idx="93495">
                  <c:v>310.15621200003801</c:v>
                </c:pt>
                <c:pt idx="93496">
                  <c:v>310.16354199982703</c:v>
                </c:pt>
                <c:pt idx="93497">
                  <c:v>310.16412300004902</c:v>
                </c:pt>
                <c:pt idx="93498">
                  <c:v>310.165442000197</c:v>
                </c:pt>
                <c:pt idx="93499">
                  <c:v>310.16631800002801</c:v>
                </c:pt>
                <c:pt idx="93500">
                  <c:v>310.17233100010299</c:v>
                </c:pt>
                <c:pt idx="93501">
                  <c:v>310.17240600021898</c:v>
                </c:pt>
                <c:pt idx="93502">
                  <c:v>310.17306900002905</c:v>
                </c:pt>
                <c:pt idx="93503">
                  <c:v>310.17433299984901</c:v>
                </c:pt>
                <c:pt idx="93504">
                  <c:v>310.17531599991298</c:v>
                </c:pt>
                <c:pt idx="93505">
                  <c:v>310.18263599980799</c:v>
                </c:pt>
                <c:pt idx="93506">
                  <c:v>310.18298900016805</c:v>
                </c:pt>
                <c:pt idx="93507">
                  <c:v>310.18367099977598</c:v>
                </c:pt>
                <c:pt idx="93508">
                  <c:v>310.18417699988197</c:v>
                </c:pt>
                <c:pt idx="93509">
                  <c:v>310.18616199980801</c:v>
                </c:pt>
                <c:pt idx="93510">
                  <c:v>310.18682700005195</c:v>
                </c:pt>
                <c:pt idx="93511">
                  <c:v>310.18812399997802</c:v>
                </c:pt>
                <c:pt idx="93512">
                  <c:v>310.18915899994602</c:v>
                </c:pt>
                <c:pt idx="93513">
                  <c:v>310.19370800004202</c:v>
                </c:pt>
                <c:pt idx="93514">
                  <c:v>310.20578800007496</c:v>
                </c:pt>
                <c:pt idx="93515">
                  <c:v>310.20613100008603</c:v>
                </c:pt>
                <c:pt idx="93516">
                  <c:v>310.206908000054</c:v>
                </c:pt>
                <c:pt idx="93517">
                  <c:v>310.207432999959</c:v>
                </c:pt>
                <c:pt idx="93518">
                  <c:v>310.21613599978002</c:v>
                </c:pt>
                <c:pt idx="93519">
                  <c:v>310.21678600018197</c:v>
                </c:pt>
                <c:pt idx="93520">
                  <c:v>310.21821100011897</c:v>
                </c:pt>
                <c:pt idx="93521">
                  <c:v>310.21913399990797</c:v>
                </c:pt>
                <c:pt idx="93522">
                  <c:v>310.224535000088</c:v>
                </c:pt>
                <c:pt idx="93523">
                  <c:v>310.225878999972</c:v>
                </c:pt>
                <c:pt idx="93524">
                  <c:v>310.23110700016304</c:v>
                </c:pt>
                <c:pt idx="93525">
                  <c:v>310.231825999835</c:v>
                </c:pt>
                <c:pt idx="93526">
                  <c:v>310.233287999835</c:v>
                </c:pt>
                <c:pt idx="93527">
                  <c:v>310.23428300022698</c:v>
                </c:pt>
                <c:pt idx="93528">
                  <c:v>310.24286999991</c:v>
                </c:pt>
                <c:pt idx="93529">
                  <c:v>310.24347799984702</c:v>
                </c:pt>
                <c:pt idx="93530">
                  <c:v>310.252266000134</c:v>
                </c:pt>
                <c:pt idx="93531">
                  <c:v>310.26603100008202</c:v>
                </c:pt>
                <c:pt idx="93532">
                  <c:v>310.268646000167</c:v>
                </c:pt>
                <c:pt idx="93533">
                  <c:v>310.26917999997698</c:v>
                </c:pt>
                <c:pt idx="93534">
                  <c:v>310.270106000189</c:v>
                </c:pt>
                <c:pt idx="93535">
                  <c:v>310.27087599977602</c:v>
                </c:pt>
                <c:pt idx="93536">
                  <c:v>310.27435599980799</c:v>
                </c:pt>
                <c:pt idx="93537">
                  <c:v>310.28336200006299</c:v>
                </c:pt>
                <c:pt idx="93538">
                  <c:v>310.285864999968</c:v>
                </c:pt>
                <c:pt idx="93539">
                  <c:v>310.28947100003199</c:v>
                </c:pt>
                <c:pt idx="93540">
                  <c:v>310.29016599995799</c:v>
                </c:pt>
                <c:pt idx="93541">
                  <c:v>310.29142899978899</c:v>
                </c:pt>
                <c:pt idx="93542">
                  <c:v>310.29240799989498</c:v>
                </c:pt>
                <c:pt idx="93543">
                  <c:v>310.29490099990602</c:v>
                </c:pt>
                <c:pt idx="93544">
                  <c:v>310.29558999989598</c:v>
                </c:pt>
                <c:pt idx="93545">
                  <c:v>310.29697900021301</c:v>
                </c:pt>
                <c:pt idx="93546">
                  <c:v>310.29794799997001</c:v>
                </c:pt>
                <c:pt idx="93547">
                  <c:v>310.29879400011799</c:v>
                </c:pt>
                <c:pt idx="93548">
                  <c:v>310.29961700005504</c:v>
                </c:pt>
                <c:pt idx="93549">
                  <c:v>310.32370999992003</c:v>
                </c:pt>
                <c:pt idx="93550">
                  <c:v>310.32409599993099</c:v>
                </c:pt>
                <c:pt idx="93551">
                  <c:v>310.32487099991999</c:v>
                </c:pt>
                <c:pt idx="93552">
                  <c:v>310.325467999973</c:v>
                </c:pt>
                <c:pt idx="93553">
                  <c:v>310.32881700002599</c:v>
                </c:pt>
                <c:pt idx="93554">
                  <c:v>310.336607999943</c:v>
                </c:pt>
                <c:pt idx="93555">
                  <c:v>310.33713699980495</c:v>
                </c:pt>
                <c:pt idx="93556">
                  <c:v>310.33816399985801</c:v>
                </c:pt>
                <c:pt idx="93557">
                  <c:v>310.33895800010197</c:v>
                </c:pt>
                <c:pt idx="93558">
                  <c:v>310.35111399978604</c:v>
                </c:pt>
                <c:pt idx="93559">
                  <c:v>310.35179799982797</c:v>
                </c:pt>
                <c:pt idx="93560">
                  <c:v>310.35297600010301</c:v>
                </c:pt>
                <c:pt idx="93561">
                  <c:v>310.35390699980701</c:v>
                </c:pt>
                <c:pt idx="93562">
                  <c:v>310.35834400017796</c:v>
                </c:pt>
                <c:pt idx="93563">
                  <c:v>310.37288800007406</c:v>
                </c:pt>
                <c:pt idx="93564">
                  <c:v>310.37835999995798</c:v>
                </c:pt>
                <c:pt idx="93565">
                  <c:v>310.37903700007496</c:v>
                </c:pt>
                <c:pt idx="93566">
                  <c:v>310.380172999884</c:v>
                </c:pt>
                <c:pt idx="93567">
                  <c:v>310.38103999981098</c:v>
                </c:pt>
                <c:pt idx="93568">
                  <c:v>310.39189000011896</c:v>
                </c:pt>
                <c:pt idx="93569">
                  <c:v>310.39224699998101</c:v>
                </c:pt>
                <c:pt idx="93570">
                  <c:v>310.39270900009797</c:v>
                </c:pt>
                <c:pt idx="93571">
                  <c:v>310.39297300003398</c:v>
                </c:pt>
                <c:pt idx="93572">
                  <c:v>310.39313000019303</c:v>
                </c:pt>
                <c:pt idx="93573">
                  <c:v>310.39332499994998</c:v>
                </c:pt>
                <c:pt idx="93574">
                  <c:v>310.39374000010798</c:v>
                </c:pt>
                <c:pt idx="93575">
                  <c:v>310.39381199980198</c:v>
                </c:pt>
                <c:pt idx="93576">
                  <c:v>310.39430900000298</c:v>
                </c:pt>
                <c:pt idx="93577">
                  <c:v>310.39456200005503</c:v>
                </c:pt>
                <c:pt idx="93578">
                  <c:v>310.39470899986497</c:v>
                </c:pt>
                <c:pt idx="93579">
                  <c:v>310.39537300011898</c:v>
                </c:pt>
                <c:pt idx="93580">
                  <c:v>310.40426299978202</c:v>
                </c:pt>
                <c:pt idx="93581">
                  <c:v>310.41053499984599</c:v>
                </c:pt>
                <c:pt idx="93582">
                  <c:v>310.411207000015</c:v>
                </c:pt>
                <c:pt idx="93583">
                  <c:v>310.41239800015302</c:v>
                </c:pt>
                <c:pt idx="93584">
                  <c:v>310.41306499992004</c:v>
                </c:pt>
                <c:pt idx="93585">
                  <c:v>310.413288999825</c:v>
                </c:pt>
                <c:pt idx="93586">
                  <c:v>310.41371199989902</c:v>
                </c:pt>
                <c:pt idx="93587">
                  <c:v>310.414869999931</c:v>
                </c:pt>
                <c:pt idx="93588">
                  <c:v>310.41570200022699</c:v>
                </c:pt>
                <c:pt idx="93589">
                  <c:v>310.421324999879</c:v>
                </c:pt>
                <c:pt idx="93590">
                  <c:v>310.42647200001699</c:v>
                </c:pt>
                <c:pt idx="93591">
                  <c:v>310.42714300019702</c:v>
                </c:pt>
                <c:pt idx="93592">
                  <c:v>310.42831600006997</c:v>
                </c:pt>
                <c:pt idx="93593">
                  <c:v>310.42916800015496</c:v>
                </c:pt>
                <c:pt idx="93594">
                  <c:v>310.42941299983698</c:v>
                </c:pt>
                <c:pt idx="93595">
                  <c:v>310.429941000165</c:v>
                </c:pt>
                <c:pt idx="93596">
                  <c:v>310.43093000016597</c:v>
                </c:pt>
                <c:pt idx="93597">
                  <c:v>310.43203099989097</c:v>
                </c:pt>
                <c:pt idx="93598">
                  <c:v>310.43416800002802</c:v>
                </c:pt>
                <c:pt idx="93599">
                  <c:v>310.448041000199</c:v>
                </c:pt>
                <c:pt idx="93600">
                  <c:v>310.44833299984003</c:v>
                </c:pt>
                <c:pt idx="93601">
                  <c:v>310.44889900022099</c:v>
                </c:pt>
                <c:pt idx="93602">
                  <c:v>310.44932900022104</c:v>
                </c:pt>
                <c:pt idx="93603">
                  <c:v>310.45302099983002</c:v>
                </c:pt>
                <c:pt idx="93604">
                  <c:v>310.45337100022101</c:v>
                </c:pt>
                <c:pt idx="93605">
                  <c:v>310.45370899982998</c:v>
                </c:pt>
                <c:pt idx="93606">
                  <c:v>310.45411000013695</c:v>
                </c:pt>
                <c:pt idx="93607">
                  <c:v>310.45430899985098</c:v>
                </c:pt>
                <c:pt idx="93608">
                  <c:v>310.45464399994597</c:v>
                </c:pt>
                <c:pt idx="93609">
                  <c:v>310.455640999862</c:v>
                </c:pt>
                <c:pt idx="93610">
                  <c:v>310.45647200016896</c:v>
                </c:pt>
                <c:pt idx="93611">
                  <c:v>310.46236600013799</c:v>
                </c:pt>
                <c:pt idx="93612">
                  <c:v>310.46298199999001</c:v>
                </c:pt>
                <c:pt idx="93613">
                  <c:v>310.46430200012702</c:v>
                </c:pt>
                <c:pt idx="93614">
                  <c:v>310.46444599996903</c:v>
                </c:pt>
                <c:pt idx="93615">
                  <c:v>310.46524300018001</c:v>
                </c:pt>
                <c:pt idx="93616">
                  <c:v>310.47094299992699</c:v>
                </c:pt>
                <c:pt idx="93617">
                  <c:v>310.47133399988502</c:v>
                </c:pt>
                <c:pt idx="93618">
                  <c:v>310.47206599987402</c:v>
                </c:pt>
                <c:pt idx="93619">
                  <c:v>310.47294500012799</c:v>
                </c:pt>
                <c:pt idx="93620">
                  <c:v>310.47385700003304</c:v>
                </c:pt>
                <c:pt idx="93621">
                  <c:v>310.48018000001298</c:v>
                </c:pt>
                <c:pt idx="93622">
                  <c:v>310.48082999996001</c:v>
                </c:pt>
                <c:pt idx="93623">
                  <c:v>310.48200199984399</c:v>
                </c:pt>
                <c:pt idx="93624">
                  <c:v>310.482863999823</c:v>
                </c:pt>
                <c:pt idx="93625">
                  <c:v>310.48598100005603</c:v>
                </c:pt>
                <c:pt idx="93626">
                  <c:v>310.49031900010903</c:v>
                </c:pt>
                <c:pt idx="93627">
                  <c:v>310.490923000088</c:v>
                </c:pt>
                <c:pt idx="93628">
                  <c:v>310.49207800015199</c:v>
                </c:pt>
                <c:pt idx="93629">
                  <c:v>310.49298800007801</c:v>
                </c:pt>
                <c:pt idx="93630">
                  <c:v>310.49354200013101</c:v>
                </c:pt>
                <c:pt idx="93631">
                  <c:v>310.49712499998299</c:v>
                </c:pt>
                <c:pt idx="93632">
                  <c:v>310.49778199985599</c:v>
                </c:pt>
                <c:pt idx="93633">
                  <c:v>310.49881499984599</c:v>
                </c:pt>
                <c:pt idx="93634">
                  <c:v>310.50002900019501</c:v>
                </c:pt>
                <c:pt idx="93635">
                  <c:v>310.50406800022699</c:v>
                </c:pt>
                <c:pt idx="93636">
                  <c:v>310.51355199997403</c:v>
                </c:pt>
                <c:pt idx="93637">
                  <c:v>310.51388100013298</c:v>
                </c:pt>
                <c:pt idx="93638">
                  <c:v>310.51459199989</c:v>
                </c:pt>
                <c:pt idx="93639">
                  <c:v>310.51509100006996</c:v>
                </c:pt>
                <c:pt idx="93640">
                  <c:v>310.518605000197</c:v>
                </c:pt>
                <c:pt idx="93641">
                  <c:v>310.53125400012499</c:v>
                </c:pt>
                <c:pt idx="93642">
                  <c:v>310.53244499980701</c:v>
                </c:pt>
                <c:pt idx="93643">
                  <c:v>310.53654600009298</c:v>
                </c:pt>
                <c:pt idx="93644">
                  <c:v>310.55124400018002</c:v>
                </c:pt>
                <c:pt idx="93645">
                  <c:v>310.55538200007499</c:v>
                </c:pt>
                <c:pt idx="93646">
                  <c:v>310.55809100007497</c:v>
                </c:pt>
                <c:pt idx="93647">
                  <c:v>310.55860300011699</c:v>
                </c:pt>
                <c:pt idx="93648">
                  <c:v>310.55945400021301</c:v>
                </c:pt>
                <c:pt idx="93649">
                  <c:v>310.56015600006504</c:v>
                </c:pt>
                <c:pt idx="93650">
                  <c:v>310.563460000139</c:v>
                </c:pt>
                <c:pt idx="93651">
                  <c:v>310.58284500022603</c:v>
                </c:pt>
                <c:pt idx="93652">
                  <c:v>310.604076999879</c:v>
                </c:pt>
                <c:pt idx="93653">
                  <c:v>310.61382200004999</c:v>
                </c:pt>
                <c:pt idx="93654">
                  <c:v>310.63217700011495</c:v>
                </c:pt>
                <c:pt idx="93655">
                  <c:v>310.63253899992503</c:v>
                </c:pt>
                <c:pt idx="93656">
                  <c:v>310.63310099989303</c:v>
                </c:pt>
                <c:pt idx="93657">
                  <c:v>310.63404099995705</c:v>
                </c:pt>
                <c:pt idx="93658">
                  <c:v>310.63482299987299</c:v>
                </c:pt>
                <c:pt idx="93659">
                  <c:v>310.65495900020301</c:v>
                </c:pt>
                <c:pt idx="93660">
                  <c:v>310.65566400002302</c:v>
                </c:pt>
                <c:pt idx="93661">
                  <c:v>310.65699000009698</c:v>
                </c:pt>
                <c:pt idx="93662">
                  <c:v>310.65784700012898</c:v>
                </c:pt>
                <c:pt idx="93663">
                  <c:v>310.662598999897</c:v>
                </c:pt>
                <c:pt idx="93664">
                  <c:v>310.66524300012998</c:v>
                </c:pt>
                <c:pt idx="93665">
                  <c:v>310.66649200010903</c:v>
                </c:pt>
                <c:pt idx="93666">
                  <c:v>310.66721600018298</c:v>
                </c:pt>
                <c:pt idx="93667">
                  <c:v>310.66849199987695</c:v>
                </c:pt>
                <c:pt idx="93668">
                  <c:v>310.66947399995098</c:v>
                </c:pt>
                <c:pt idx="93669">
                  <c:v>310.68860300001597</c:v>
                </c:pt>
                <c:pt idx="93670">
                  <c:v>310.68924800001696</c:v>
                </c:pt>
                <c:pt idx="93671">
                  <c:v>310.69045999993199</c:v>
                </c:pt>
                <c:pt idx="93672">
                  <c:v>310.69066600002702</c:v>
                </c:pt>
                <c:pt idx="93673">
                  <c:v>310.69108400015404</c:v>
                </c:pt>
                <c:pt idx="93674">
                  <c:v>310.691397000027</c:v>
                </c:pt>
                <c:pt idx="93675">
                  <c:v>310.69177400013297</c:v>
                </c:pt>
                <c:pt idx="93676">
                  <c:v>310.69224300017498</c:v>
                </c:pt>
                <c:pt idx="93677">
                  <c:v>310.69636199981602</c:v>
                </c:pt>
                <c:pt idx="93678">
                  <c:v>310.71778100022101</c:v>
                </c:pt>
                <c:pt idx="93679">
                  <c:v>310.71805999999901</c:v>
                </c:pt>
                <c:pt idx="93680">
                  <c:v>310.71854799984004</c:v>
                </c:pt>
                <c:pt idx="93681">
                  <c:v>310.71896499997803</c:v>
                </c:pt>
                <c:pt idx="93682">
                  <c:v>310.72163499993599</c:v>
                </c:pt>
                <c:pt idx="93683">
                  <c:v>310.73483999989497</c:v>
                </c:pt>
                <c:pt idx="93684">
                  <c:v>310.743904999981</c:v>
                </c:pt>
                <c:pt idx="93685">
                  <c:v>310.74458000011799</c:v>
                </c:pt>
                <c:pt idx="93686">
                  <c:v>310.74587000011803</c:v>
                </c:pt>
                <c:pt idx="93687">
                  <c:v>310.74690200011895</c:v>
                </c:pt>
                <c:pt idx="93688">
                  <c:v>310.75939899983399</c:v>
                </c:pt>
                <c:pt idx="93689">
                  <c:v>310.75961499982401</c:v>
                </c:pt>
                <c:pt idx="93690">
                  <c:v>310.767573999783</c:v>
                </c:pt>
                <c:pt idx="93691">
                  <c:v>310.76816899985698</c:v>
                </c:pt>
                <c:pt idx="93692">
                  <c:v>310.76931200004702</c:v>
                </c:pt>
                <c:pt idx="93693">
                  <c:v>310.76948800000503</c:v>
                </c:pt>
                <c:pt idx="93694">
                  <c:v>310.77015299979297</c:v>
                </c:pt>
                <c:pt idx="93695">
                  <c:v>310.77016500012098</c:v>
                </c:pt>
                <c:pt idx="93696">
                  <c:v>310.77145500012102</c:v>
                </c:pt>
                <c:pt idx="93697">
                  <c:v>310.77235900011101</c:v>
                </c:pt>
                <c:pt idx="93698">
                  <c:v>310.77774300001596</c:v>
                </c:pt>
                <c:pt idx="93699">
                  <c:v>310.783647999869</c:v>
                </c:pt>
                <c:pt idx="93700">
                  <c:v>310.78405800008102</c:v>
                </c:pt>
                <c:pt idx="93701">
                  <c:v>310.78461900006005</c:v>
                </c:pt>
                <c:pt idx="93702">
                  <c:v>310.78503199978502</c:v>
                </c:pt>
                <c:pt idx="93703">
                  <c:v>310.78579699988001</c:v>
                </c:pt>
                <c:pt idx="93704">
                  <c:v>310.78626199996501</c:v>
                </c:pt>
                <c:pt idx="93705">
                  <c:v>310.78643999990101</c:v>
                </c:pt>
                <c:pt idx="93706">
                  <c:v>310.78665399991201</c:v>
                </c:pt>
                <c:pt idx="93707">
                  <c:v>310.787778999838</c:v>
                </c:pt>
                <c:pt idx="93708">
                  <c:v>310.78793000006004</c:v>
                </c:pt>
                <c:pt idx="93709">
                  <c:v>310.78829699981702</c:v>
                </c:pt>
                <c:pt idx="93710">
                  <c:v>310.78844900002804</c:v>
                </c:pt>
                <c:pt idx="93711">
                  <c:v>310.78904100013398</c:v>
                </c:pt>
                <c:pt idx="93712">
                  <c:v>310.78910899987</c:v>
                </c:pt>
                <c:pt idx="93713">
                  <c:v>310.78917400009203</c:v>
                </c:pt>
                <c:pt idx="93714">
                  <c:v>310.789240999838</c:v>
                </c:pt>
                <c:pt idx="93715">
                  <c:v>310.79003400009202</c:v>
                </c:pt>
                <c:pt idx="93716">
                  <c:v>310.79048799983798</c:v>
                </c:pt>
                <c:pt idx="93717">
                  <c:v>310.79078999982801</c:v>
                </c:pt>
                <c:pt idx="93718">
                  <c:v>310.79108999983799</c:v>
                </c:pt>
                <c:pt idx="93719">
                  <c:v>310.80175499982897</c:v>
                </c:pt>
                <c:pt idx="93720">
                  <c:v>310.80238200001901</c:v>
                </c:pt>
                <c:pt idx="93721">
                  <c:v>310.803618000136</c:v>
                </c:pt>
                <c:pt idx="93722">
                  <c:v>310.80456500012497</c:v>
                </c:pt>
                <c:pt idx="93723">
                  <c:v>310.82750199993802</c:v>
                </c:pt>
                <c:pt idx="93724">
                  <c:v>310.828077000223</c:v>
                </c:pt>
                <c:pt idx="93725">
                  <c:v>310.83349700020301</c:v>
                </c:pt>
                <c:pt idx="93726">
                  <c:v>310.834309999791</c:v>
                </c:pt>
                <c:pt idx="93727">
                  <c:v>310.835587999918</c:v>
                </c:pt>
                <c:pt idx="93728">
                  <c:v>310.83587600005501</c:v>
                </c:pt>
                <c:pt idx="93729">
                  <c:v>310.83696099994899</c:v>
                </c:pt>
                <c:pt idx="93730">
                  <c:v>310.83962599995999</c:v>
                </c:pt>
                <c:pt idx="93731">
                  <c:v>310.860723000132</c:v>
                </c:pt>
                <c:pt idx="93732">
                  <c:v>310.86310499995295</c:v>
                </c:pt>
                <c:pt idx="93733">
                  <c:v>310.86568899991101</c:v>
                </c:pt>
                <c:pt idx="93734">
                  <c:v>310.86615699996401</c:v>
                </c:pt>
                <c:pt idx="93735">
                  <c:v>310.867061999942</c:v>
                </c:pt>
                <c:pt idx="93736">
                  <c:v>310.86770199999501</c:v>
                </c:pt>
                <c:pt idx="93737">
                  <c:v>310.87298900001701</c:v>
                </c:pt>
                <c:pt idx="93738">
                  <c:v>310.873554999943</c:v>
                </c:pt>
                <c:pt idx="93739">
                  <c:v>310.87455499982701</c:v>
                </c:pt>
                <c:pt idx="93740">
                  <c:v>310.87585100021897</c:v>
                </c:pt>
                <c:pt idx="93741">
                  <c:v>310.878880000018</c:v>
                </c:pt>
                <c:pt idx="93742">
                  <c:v>310.87951300014504</c:v>
                </c:pt>
                <c:pt idx="93743">
                  <c:v>310.88091999981702</c:v>
                </c:pt>
                <c:pt idx="93744">
                  <c:v>310.88175800005001</c:v>
                </c:pt>
                <c:pt idx="93745">
                  <c:v>310.88312600013501</c:v>
                </c:pt>
                <c:pt idx="93746">
                  <c:v>310.88381700010302</c:v>
                </c:pt>
                <c:pt idx="93747">
                  <c:v>310.88506000014598</c:v>
                </c:pt>
                <c:pt idx="93748">
                  <c:v>310.885980999955</c:v>
                </c:pt>
                <c:pt idx="93749">
                  <c:v>310.89104400007199</c:v>
                </c:pt>
                <c:pt idx="93750">
                  <c:v>310.89114699989199</c:v>
                </c:pt>
                <c:pt idx="93751">
                  <c:v>310.90636999988402</c:v>
                </c:pt>
                <c:pt idx="93752">
                  <c:v>310.90804699988399</c:v>
                </c:pt>
                <c:pt idx="93753">
                  <c:v>310.908686999937</c:v>
                </c:pt>
                <c:pt idx="93754">
                  <c:v>310.90994499982099</c:v>
                </c:pt>
                <c:pt idx="93755">
                  <c:v>310.91079699990502</c:v>
                </c:pt>
                <c:pt idx="93756">
                  <c:v>310.91924600013903</c:v>
                </c:pt>
                <c:pt idx="93757">
                  <c:v>310.92643600004499</c:v>
                </c:pt>
                <c:pt idx="93758">
                  <c:v>310.92712999998099</c:v>
                </c:pt>
                <c:pt idx="93759">
                  <c:v>310.92855099996001</c:v>
                </c:pt>
                <c:pt idx="93760">
                  <c:v>310.929579000003</c:v>
                </c:pt>
                <c:pt idx="93761">
                  <c:v>310.95586799983698</c:v>
                </c:pt>
                <c:pt idx="93762">
                  <c:v>310.95697399996402</c:v>
                </c:pt>
                <c:pt idx="93763">
                  <c:v>310.96787500018701</c:v>
                </c:pt>
                <c:pt idx="93764">
                  <c:v>310.96950900018697</c:v>
                </c:pt>
                <c:pt idx="93765">
                  <c:v>310.97014899978603</c:v>
                </c:pt>
                <c:pt idx="93766">
                  <c:v>310.97130699981699</c:v>
                </c:pt>
                <c:pt idx="93767">
                  <c:v>310.97218100012395</c:v>
                </c:pt>
                <c:pt idx="93768">
                  <c:v>310.97723699986</c:v>
                </c:pt>
                <c:pt idx="93769">
                  <c:v>310.98274199985099</c:v>
                </c:pt>
                <c:pt idx="93770">
                  <c:v>310.98337000002999</c:v>
                </c:pt>
                <c:pt idx="93771">
                  <c:v>310.98472399980801</c:v>
                </c:pt>
                <c:pt idx="93772">
                  <c:v>310.98558399980902</c:v>
                </c:pt>
                <c:pt idx="93773">
                  <c:v>310.99403600001</c:v>
                </c:pt>
                <c:pt idx="93774">
                  <c:v>310.99536900001101</c:v>
                </c:pt>
                <c:pt idx="93775">
                  <c:v>310.99608400018002</c:v>
                </c:pt>
                <c:pt idx="93776">
                  <c:v>310.99734799999999</c:v>
                </c:pt>
                <c:pt idx="93777">
                  <c:v>310.99829999993699</c:v>
                </c:pt>
                <c:pt idx="93778">
                  <c:v>311.00335200016997</c:v>
                </c:pt>
                <c:pt idx="93779">
                  <c:v>311.00888899982203</c:v>
                </c:pt>
                <c:pt idx="93780">
                  <c:v>311.00950700010799</c:v>
                </c:pt>
                <c:pt idx="93781">
                  <c:v>311.01076300001199</c:v>
                </c:pt>
                <c:pt idx="93782">
                  <c:v>311.01162200002301</c:v>
                </c:pt>
                <c:pt idx="93783">
                  <c:v>311.01281700011896</c:v>
                </c:pt>
                <c:pt idx="93784">
                  <c:v>311.01351799998099</c:v>
                </c:pt>
                <c:pt idx="93785">
                  <c:v>311.01483700012898</c:v>
                </c:pt>
                <c:pt idx="93786">
                  <c:v>311.01575699994999</c:v>
                </c:pt>
                <c:pt idx="93787">
                  <c:v>311.020496999844</c:v>
                </c:pt>
                <c:pt idx="93788">
                  <c:v>311.02999899985599</c:v>
                </c:pt>
                <c:pt idx="93789">
                  <c:v>311.03053400010998</c:v>
                </c:pt>
                <c:pt idx="93790">
                  <c:v>311.03150599983502</c:v>
                </c:pt>
                <c:pt idx="93791">
                  <c:v>311.03228399979298</c:v>
                </c:pt>
                <c:pt idx="93792">
                  <c:v>311.06150899995498</c:v>
                </c:pt>
                <c:pt idx="93793">
                  <c:v>311.06332899980703</c:v>
                </c:pt>
                <c:pt idx="93794">
                  <c:v>311.07331900011496</c:v>
                </c:pt>
                <c:pt idx="93795">
                  <c:v>311.073780999777</c:v>
                </c:pt>
                <c:pt idx="93796">
                  <c:v>311.07454899984003</c:v>
                </c:pt>
                <c:pt idx="93797">
                  <c:v>311.07503500015804</c:v>
                </c:pt>
                <c:pt idx="93798">
                  <c:v>311.08652900002198</c:v>
                </c:pt>
                <c:pt idx="93799">
                  <c:v>311.093225000149</c:v>
                </c:pt>
                <c:pt idx="93800">
                  <c:v>311.12767900003701</c:v>
                </c:pt>
                <c:pt idx="93801">
                  <c:v>311.12829999983603</c:v>
                </c:pt>
                <c:pt idx="93802">
                  <c:v>311.12952700004797</c:v>
                </c:pt>
                <c:pt idx="93803">
                  <c:v>311.13053399985802</c:v>
                </c:pt>
                <c:pt idx="93804">
                  <c:v>311.13514600019698</c:v>
                </c:pt>
                <c:pt idx="93805">
                  <c:v>311.14387099978501</c:v>
                </c:pt>
                <c:pt idx="93806">
                  <c:v>311.16313099983</c:v>
                </c:pt>
                <c:pt idx="93807">
                  <c:v>311.16380999992504</c:v>
                </c:pt>
                <c:pt idx="93808">
                  <c:v>311.16510599986202</c:v>
                </c:pt>
                <c:pt idx="93809">
                  <c:v>311.16594000013697</c:v>
                </c:pt>
                <c:pt idx="93810">
                  <c:v>311.17119600003201</c:v>
                </c:pt>
                <c:pt idx="93811">
                  <c:v>311.17140900005296</c:v>
                </c:pt>
                <c:pt idx="93812">
                  <c:v>311.17185299990501</c:v>
                </c:pt>
                <c:pt idx="93813">
                  <c:v>311.17197799994699</c:v>
                </c:pt>
                <c:pt idx="93814">
                  <c:v>311.17310199988401</c:v>
                </c:pt>
                <c:pt idx="93815">
                  <c:v>311.17317799999</c:v>
                </c:pt>
                <c:pt idx="93816">
                  <c:v>311.17399399999999</c:v>
                </c:pt>
                <c:pt idx="93817">
                  <c:v>311.17413499987299</c:v>
                </c:pt>
                <c:pt idx="93818">
                  <c:v>311.17676499980001</c:v>
                </c:pt>
                <c:pt idx="93819">
                  <c:v>311.17714899983105</c:v>
                </c:pt>
                <c:pt idx="93820">
                  <c:v>311.17786300001103</c:v>
                </c:pt>
                <c:pt idx="93821">
                  <c:v>311.17839199987401</c:v>
                </c:pt>
                <c:pt idx="93822">
                  <c:v>311.18916200011802</c:v>
                </c:pt>
                <c:pt idx="93823">
                  <c:v>311.18988500020299</c:v>
                </c:pt>
                <c:pt idx="93824">
                  <c:v>311.19117600019302</c:v>
                </c:pt>
                <c:pt idx="93825">
                  <c:v>311.19224099984399</c:v>
                </c:pt>
                <c:pt idx="93826">
                  <c:v>311.19917300020404</c:v>
                </c:pt>
                <c:pt idx="93827">
                  <c:v>311.22378600002702</c:v>
                </c:pt>
                <c:pt idx="93828">
                  <c:v>311.22428500020703</c:v>
                </c:pt>
                <c:pt idx="93829">
                  <c:v>311.225127999932</c:v>
                </c:pt>
                <c:pt idx="93830">
                  <c:v>311.22604800020702</c:v>
                </c:pt>
                <c:pt idx="93831">
                  <c:v>311.22721900010197</c:v>
                </c:pt>
                <c:pt idx="93832">
                  <c:v>311.23126800002802</c:v>
                </c:pt>
                <c:pt idx="93833">
                  <c:v>311.254818000179</c:v>
                </c:pt>
                <c:pt idx="93834">
                  <c:v>311.25774600013699</c:v>
                </c:pt>
                <c:pt idx="93835">
                  <c:v>311.25838300022201</c:v>
                </c:pt>
                <c:pt idx="93836">
                  <c:v>311.25909299998898</c:v>
                </c:pt>
                <c:pt idx="93837">
                  <c:v>311.259730000074</c:v>
                </c:pt>
                <c:pt idx="93838">
                  <c:v>311.26057900019003</c:v>
                </c:pt>
                <c:pt idx="93839">
                  <c:v>311.26628899983103</c:v>
                </c:pt>
                <c:pt idx="93840">
                  <c:v>311.276581000129</c:v>
                </c:pt>
                <c:pt idx="93841">
                  <c:v>311.27722100018195</c:v>
                </c:pt>
                <c:pt idx="93842">
                  <c:v>311.27857100000205</c:v>
                </c:pt>
                <c:pt idx="93843">
                  <c:v>311.27951300004401</c:v>
                </c:pt>
                <c:pt idx="93844">
                  <c:v>311.29007299978099</c:v>
                </c:pt>
                <c:pt idx="93845">
                  <c:v>311.29070999986601</c:v>
                </c:pt>
                <c:pt idx="93846">
                  <c:v>311.291878999782</c:v>
                </c:pt>
                <c:pt idx="93847">
                  <c:v>311.29286499981305</c:v>
                </c:pt>
                <c:pt idx="93848">
                  <c:v>311.30645700022797</c:v>
                </c:pt>
                <c:pt idx="93849">
                  <c:v>311.331447000156</c:v>
                </c:pt>
                <c:pt idx="93850">
                  <c:v>311.33181399991298</c:v>
                </c:pt>
                <c:pt idx="93851">
                  <c:v>311.33262399998699</c:v>
                </c:pt>
                <c:pt idx="93852">
                  <c:v>311.33320500021</c:v>
                </c:pt>
                <c:pt idx="93853">
                  <c:v>311.33354699977599</c:v>
                </c:pt>
                <c:pt idx="93854">
                  <c:v>311.340327999914</c:v>
                </c:pt>
                <c:pt idx="93855">
                  <c:v>311.34064099978696</c:v>
                </c:pt>
                <c:pt idx="93856">
                  <c:v>311.341177000031</c:v>
                </c:pt>
                <c:pt idx="93857">
                  <c:v>311.342166000031</c:v>
                </c:pt>
                <c:pt idx="93858">
                  <c:v>311.34291899979797</c:v>
                </c:pt>
                <c:pt idx="93859">
                  <c:v>311.34529000019</c:v>
                </c:pt>
                <c:pt idx="93860">
                  <c:v>311.34592899979901</c:v>
                </c:pt>
                <c:pt idx="93861">
                  <c:v>311.34705300019004</c:v>
                </c:pt>
                <c:pt idx="93862">
                  <c:v>311.347272000148</c:v>
                </c:pt>
                <c:pt idx="93863">
                  <c:v>311.34825299977797</c:v>
                </c:pt>
                <c:pt idx="93864">
                  <c:v>311.34898199979904</c:v>
                </c:pt>
                <c:pt idx="93865">
                  <c:v>311.34970499988401</c:v>
                </c:pt>
                <c:pt idx="93866">
                  <c:v>311.350972000127</c:v>
                </c:pt>
                <c:pt idx="93867">
                  <c:v>311.35187900008498</c:v>
                </c:pt>
                <c:pt idx="93868">
                  <c:v>311.36634799986399</c:v>
                </c:pt>
                <c:pt idx="93869">
                  <c:v>311.366944999917</c:v>
                </c:pt>
                <c:pt idx="93870">
                  <c:v>311.36823999986501</c:v>
                </c:pt>
                <c:pt idx="93871">
                  <c:v>311.36907400014002</c:v>
                </c:pt>
                <c:pt idx="93872">
                  <c:v>311.37000399985402</c:v>
                </c:pt>
                <c:pt idx="93873">
                  <c:v>311.37033000004499</c:v>
                </c:pt>
                <c:pt idx="93874">
                  <c:v>311.37089300000298</c:v>
                </c:pt>
                <c:pt idx="93875">
                  <c:v>311.37136400002402</c:v>
                </c:pt>
                <c:pt idx="93876">
                  <c:v>311.394100000143</c:v>
                </c:pt>
                <c:pt idx="93877">
                  <c:v>311.39476199996301</c:v>
                </c:pt>
                <c:pt idx="93878">
                  <c:v>311.396138999953</c:v>
                </c:pt>
                <c:pt idx="93879">
                  <c:v>311.39703100006903</c:v>
                </c:pt>
                <c:pt idx="93880">
                  <c:v>311.40272199991102</c:v>
                </c:pt>
                <c:pt idx="93881">
                  <c:v>311.40762599989097</c:v>
                </c:pt>
                <c:pt idx="93882">
                  <c:v>311.41702100012395</c:v>
                </c:pt>
                <c:pt idx="93883">
                  <c:v>311.431929999798</c:v>
                </c:pt>
                <c:pt idx="93884">
                  <c:v>311.43251100002004</c:v>
                </c:pt>
                <c:pt idx="93885">
                  <c:v>311.43367000004201</c:v>
                </c:pt>
                <c:pt idx="93886">
                  <c:v>311.434481000105</c:v>
                </c:pt>
                <c:pt idx="93887">
                  <c:v>311.44088300015903</c:v>
                </c:pt>
                <c:pt idx="93888">
                  <c:v>311.44286900007501</c:v>
                </c:pt>
                <c:pt idx="93889">
                  <c:v>311.44329700009604</c:v>
                </c:pt>
                <c:pt idx="93890">
                  <c:v>311.443507000149</c:v>
                </c:pt>
                <c:pt idx="93891">
                  <c:v>311.44407800002199</c:v>
                </c:pt>
                <c:pt idx="93892">
                  <c:v>311.44518300015903</c:v>
                </c:pt>
                <c:pt idx="93893">
                  <c:v>311.445691999779</c:v>
                </c:pt>
                <c:pt idx="93894">
                  <c:v>311.44619099995901</c:v>
                </c:pt>
                <c:pt idx="93895">
                  <c:v>311.44701199991601</c:v>
                </c:pt>
                <c:pt idx="93896">
                  <c:v>311.44721000009605</c:v>
                </c:pt>
                <c:pt idx="93897">
                  <c:v>311.44791899987399</c:v>
                </c:pt>
                <c:pt idx="93898">
                  <c:v>311.45875999982297</c:v>
                </c:pt>
                <c:pt idx="93899">
                  <c:v>311.45935999984403</c:v>
                </c:pt>
                <c:pt idx="93900">
                  <c:v>311.46043299986502</c:v>
                </c:pt>
                <c:pt idx="93901">
                  <c:v>311.46119200002403</c:v>
                </c:pt>
                <c:pt idx="93902">
                  <c:v>311.47492399986703</c:v>
                </c:pt>
                <c:pt idx="93903">
                  <c:v>311.4755900001</c:v>
                </c:pt>
                <c:pt idx="93904">
                  <c:v>311.476706000121</c:v>
                </c:pt>
                <c:pt idx="93905">
                  <c:v>311.47752300012098</c:v>
                </c:pt>
                <c:pt idx="93906">
                  <c:v>311.48355000004796</c:v>
                </c:pt>
                <c:pt idx="93907">
                  <c:v>311.48641600020699</c:v>
                </c:pt>
                <c:pt idx="93908">
                  <c:v>311.48708199998498</c:v>
                </c:pt>
                <c:pt idx="93909">
                  <c:v>311.48836100010095</c:v>
                </c:pt>
                <c:pt idx="93910">
                  <c:v>311.48925099978402</c:v>
                </c:pt>
                <c:pt idx="93911">
                  <c:v>311.50796500014599</c:v>
                </c:pt>
                <c:pt idx="93912">
                  <c:v>311.51016000012498</c:v>
                </c:pt>
                <c:pt idx="93913">
                  <c:v>311.51778999992501</c:v>
                </c:pt>
                <c:pt idx="93914">
                  <c:v>311.52442099983</c:v>
                </c:pt>
                <c:pt idx="93915">
                  <c:v>311.52509699995704</c:v>
                </c:pt>
                <c:pt idx="93916">
                  <c:v>311.52654700008497</c:v>
                </c:pt>
                <c:pt idx="93917">
                  <c:v>311.52760799977796</c:v>
                </c:pt>
                <c:pt idx="93918">
                  <c:v>311.53172899985202</c:v>
                </c:pt>
                <c:pt idx="93919">
                  <c:v>311.53230000017999</c:v>
                </c:pt>
                <c:pt idx="93920">
                  <c:v>311.53352999990602</c:v>
                </c:pt>
                <c:pt idx="93921">
                  <c:v>311.53479900012798</c:v>
                </c:pt>
                <c:pt idx="93922">
                  <c:v>311.537355999917</c:v>
                </c:pt>
                <c:pt idx="93923">
                  <c:v>311.54048700000203</c:v>
                </c:pt>
                <c:pt idx="93924">
                  <c:v>311.54108200007602</c:v>
                </c:pt>
                <c:pt idx="93925">
                  <c:v>311.54215700007597</c:v>
                </c:pt>
                <c:pt idx="93926">
                  <c:v>311.54289200003399</c:v>
                </c:pt>
                <c:pt idx="93927">
                  <c:v>311.54910900022503</c:v>
                </c:pt>
                <c:pt idx="93928">
                  <c:v>311.54959900004502</c:v>
                </c:pt>
                <c:pt idx="93929">
                  <c:v>311.550616000204</c:v>
                </c:pt>
                <c:pt idx="93930">
                  <c:v>311.55136000006598</c:v>
                </c:pt>
                <c:pt idx="93931">
                  <c:v>311.55857600015202</c:v>
                </c:pt>
                <c:pt idx="93932">
                  <c:v>311.57218099997402</c:v>
                </c:pt>
                <c:pt idx="93933">
                  <c:v>311.57284099981501</c:v>
                </c:pt>
                <c:pt idx="93934">
                  <c:v>311.57407899991</c:v>
                </c:pt>
                <c:pt idx="93935">
                  <c:v>311.57486900019597</c:v>
                </c:pt>
                <c:pt idx="93936">
                  <c:v>311.57590400016397</c:v>
                </c:pt>
                <c:pt idx="93937">
                  <c:v>311.57636999978399</c:v>
                </c:pt>
                <c:pt idx="93938">
                  <c:v>311.57743299991103</c:v>
                </c:pt>
                <c:pt idx="93939">
                  <c:v>311.57790499992103</c:v>
                </c:pt>
                <c:pt idx="93940">
                  <c:v>311.57802500001696</c:v>
                </c:pt>
                <c:pt idx="93941">
                  <c:v>311.57834299983699</c:v>
                </c:pt>
                <c:pt idx="93942">
                  <c:v>311.57883200012202</c:v>
                </c:pt>
                <c:pt idx="93943">
                  <c:v>311.57908600016498</c:v>
                </c:pt>
                <c:pt idx="93944">
                  <c:v>311.57948200006996</c:v>
                </c:pt>
                <c:pt idx="93945">
                  <c:v>311.57970799995297</c:v>
                </c:pt>
                <c:pt idx="93946">
                  <c:v>311.58068900003803</c:v>
                </c:pt>
                <c:pt idx="93947">
                  <c:v>311.58156299989002</c:v>
                </c:pt>
                <c:pt idx="93948">
                  <c:v>311.59672700005103</c:v>
                </c:pt>
                <c:pt idx="93949">
                  <c:v>311.60755300015802</c:v>
                </c:pt>
                <c:pt idx="93950">
                  <c:v>311.60821000003102</c:v>
                </c:pt>
                <c:pt idx="93951">
                  <c:v>311.609478999798</c:v>
                </c:pt>
                <c:pt idx="93952">
                  <c:v>311.61040100005198</c:v>
                </c:pt>
                <c:pt idx="93953">
                  <c:v>311.61495800006298</c:v>
                </c:pt>
                <c:pt idx="93954">
                  <c:v>311.61568200013699</c:v>
                </c:pt>
                <c:pt idx="93955">
                  <c:v>311.61701000019002</c:v>
                </c:pt>
                <c:pt idx="93956">
                  <c:v>311.61780799993699</c:v>
                </c:pt>
                <c:pt idx="93957">
                  <c:v>311.61793299997902</c:v>
                </c:pt>
                <c:pt idx="93958">
                  <c:v>311.617998000201</c:v>
                </c:pt>
                <c:pt idx="93959">
                  <c:v>311.61848000010599</c:v>
                </c:pt>
                <c:pt idx="93960">
                  <c:v>311.61855700020101</c:v>
                </c:pt>
                <c:pt idx="93961">
                  <c:v>311.61933800012702</c:v>
                </c:pt>
                <c:pt idx="93962">
                  <c:v>311.61999000005301</c:v>
                </c:pt>
                <c:pt idx="93963">
                  <c:v>311.62007300008497</c:v>
                </c:pt>
                <c:pt idx="93964">
                  <c:v>311.628176999875</c:v>
                </c:pt>
                <c:pt idx="93965">
                  <c:v>311.637309000161</c:v>
                </c:pt>
                <c:pt idx="93966">
                  <c:v>311.64132999992898</c:v>
                </c:pt>
                <c:pt idx="93967">
                  <c:v>311.649200999909</c:v>
                </c:pt>
                <c:pt idx="93968">
                  <c:v>311.65035100002495</c:v>
                </c:pt>
                <c:pt idx="93969">
                  <c:v>311.65081300014197</c:v>
                </c:pt>
                <c:pt idx="93970">
                  <c:v>311.65157900022604</c:v>
                </c:pt>
                <c:pt idx="93971">
                  <c:v>311.652490000142</c:v>
                </c:pt>
                <c:pt idx="93972">
                  <c:v>311.65597200015299</c:v>
                </c:pt>
                <c:pt idx="93973">
                  <c:v>311.66716899997402</c:v>
                </c:pt>
                <c:pt idx="93974">
                  <c:v>311.66779300019698</c:v>
                </c:pt>
                <c:pt idx="93975">
                  <c:v>311.66898599985802</c:v>
                </c:pt>
                <c:pt idx="93976">
                  <c:v>311.66986800007999</c:v>
                </c:pt>
                <c:pt idx="93977">
                  <c:v>311.68295199995498</c:v>
                </c:pt>
                <c:pt idx="93978">
                  <c:v>311.69920100001002</c:v>
                </c:pt>
                <c:pt idx="93979">
                  <c:v>311.705900000106</c:v>
                </c:pt>
                <c:pt idx="93980">
                  <c:v>311.709746999895</c:v>
                </c:pt>
                <c:pt idx="93981">
                  <c:v>311.72137800012899</c:v>
                </c:pt>
                <c:pt idx="93982">
                  <c:v>311.72838000020403</c:v>
                </c:pt>
                <c:pt idx="93983">
                  <c:v>311.72898800014002</c:v>
                </c:pt>
                <c:pt idx="93984">
                  <c:v>311.73002300010904</c:v>
                </c:pt>
                <c:pt idx="93985">
                  <c:v>311.73085999989701</c:v>
                </c:pt>
                <c:pt idx="93986">
                  <c:v>311.73482099984506</c:v>
                </c:pt>
                <c:pt idx="93987">
                  <c:v>311.73535400011997</c:v>
                </c:pt>
                <c:pt idx="93988">
                  <c:v>311.73636599987697</c:v>
                </c:pt>
                <c:pt idx="93989">
                  <c:v>311.737095999887</c:v>
                </c:pt>
                <c:pt idx="93990">
                  <c:v>311.73842299995101</c:v>
                </c:pt>
                <c:pt idx="93991">
                  <c:v>311.73894199991901</c:v>
                </c:pt>
                <c:pt idx="93992">
                  <c:v>311.739925999972</c:v>
                </c:pt>
                <c:pt idx="93993">
                  <c:v>311.74073700003601</c:v>
                </c:pt>
                <c:pt idx="93994">
                  <c:v>311.741186999825</c:v>
                </c:pt>
                <c:pt idx="93995">
                  <c:v>311.74183299981399</c:v>
                </c:pt>
                <c:pt idx="93996">
                  <c:v>311.74295099981396</c:v>
                </c:pt>
                <c:pt idx="93997">
                  <c:v>311.74377300021598</c:v>
                </c:pt>
                <c:pt idx="93998">
                  <c:v>311.749395999868</c:v>
                </c:pt>
                <c:pt idx="93999">
                  <c:v>311.74999799986796</c:v>
                </c:pt>
                <c:pt idx="94000">
                  <c:v>311.75102599990998</c:v>
                </c:pt>
                <c:pt idx="94001">
                  <c:v>311.75175399994203</c:v>
                </c:pt>
                <c:pt idx="94002">
                  <c:v>311.79559900010599</c:v>
                </c:pt>
                <c:pt idx="94003">
                  <c:v>311.79627399978898</c:v>
                </c:pt>
                <c:pt idx="94004">
                  <c:v>311.79759799988403</c:v>
                </c:pt>
                <c:pt idx="94005">
                  <c:v>311.79855800019095</c:v>
                </c:pt>
                <c:pt idx="94006">
                  <c:v>311.79963800013797</c:v>
                </c:pt>
                <c:pt idx="94007">
                  <c:v>311.80771700019199</c:v>
                </c:pt>
                <c:pt idx="94008">
                  <c:v>311.836575000143</c:v>
                </c:pt>
                <c:pt idx="94009">
                  <c:v>311.83755199981499</c:v>
                </c:pt>
                <c:pt idx="94010">
                  <c:v>311.86316699995501</c:v>
                </c:pt>
                <c:pt idx="94011">
                  <c:v>311.86396400016702</c:v>
                </c:pt>
                <c:pt idx="94012">
                  <c:v>311.86506999983902</c:v>
                </c:pt>
                <c:pt idx="94013">
                  <c:v>311.865903000125</c:v>
                </c:pt>
                <c:pt idx="94014">
                  <c:v>311.86811599991398</c:v>
                </c:pt>
                <c:pt idx="94015">
                  <c:v>311.88071899987295</c:v>
                </c:pt>
                <c:pt idx="94016">
                  <c:v>311.88368199991601</c:v>
                </c:pt>
                <c:pt idx="94017">
                  <c:v>311.88438199978901</c:v>
                </c:pt>
                <c:pt idx="94018">
                  <c:v>311.88552799994699</c:v>
                </c:pt>
                <c:pt idx="94019">
                  <c:v>311.88581100013801</c:v>
                </c:pt>
                <c:pt idx="94020">
                  <c:v>311.88646999998997</c:v>
                </c:pt>
                <c:pt idx="94021">
                  <c:v>311.88684900007496</c:v>
                </c:pt>
                <c:pt idx="94022">
                  <c:v>311.88783900006399</c:v>
                </c:pt>
                <c:pt idx="94023">
                  <c:v>311.88878700004295</c:v>
                </c:pt>
                <c:pt idx="94024">
                  <c:v>311.88894700016999</c:v>
                </c:pt>
                <c:pt idx="94025">
                  <c:v>311.88955300012799</c:v>
                </c:pt>
                <c:pt idx="94026">
                  <c:v>311.89091699980003</c:v>
                </c:pt>
                <c:pt idx="94027">
                  <c:v>311.891782000202</c:v>
                </c:pt>
                <c:pt idx="94028">
                  <c:v>311.90981899999304</c:v>
                </c:pt>
                <c:pt idx="94029">
                  <c:v>311.910220999834</c:v>
                </c:pt>
                <c:pt idx="94030">
                  <c:v>311.91094899986604</c:v>
                </c:pt>
                <c:pt idx="94031">
                  <c:v>311.91144200010899</c:v>
                </c:pt>
                <c:pt idx="94032">
                  <c:v>311.92159100010002</c:v>
                </c:pt>
                <c:pt idx="94033">
                  <c:v>311.92173399995204</c:v>
                </c:pt>
                <c:pt idx="94034">
                  <c:v>311.92244500016301</c:v>
                </c:pt>
                <c:pt idx="94035">
                  <c:v>311.92368600022695</c:v>
                </c:pt>
                <c:pt idx="94036">
                  <c:v>311.92457899987801</c:v>
                </c:pt>
                <c:pt idx="94037">
                  <c:v>311.93245199983699</c:v>
                </c:pt>
                <c:pt idx="94038">
                  <c:v>311.93308799993201</c:v>
                </c:pt>
                <c:pt idx="94039">
                  <c:v>311.93424100001698</c:v>
                </c:pt>
                <c:pt idx="94040">
                  <c:v>311.93470000016498</c:v>
                </c:pt>
                <c:pt idx="94041">
                  <c:v>311.93500000017502</c:v>
                </c:pt>
                <c:pt idx="94042">
                  <c:v>311.93530500013298</c:v>
                </c:pt>
                <c:pt idx="94043">
                  <c:v>311.93643200003805</c:v>
                </c:pt>
                <c:pt idx="94044">
                  <c:v>311.93704199995398</c:v>
                </c:pt>
                <c:pt idx="94045">
                  <c:v>311.937227999806</c:v>
                </c:pt>
                <c:pt idx="94046">
                  <c:v>311.93742899995397</c:v>
                </c:pt>
                <c:pt idx="94047">
                  <c:v>311.93807899990099</c:v>
                </c:pt>
                <c:pt idx="94048">
                  <c:v>311.938556999848</c:v>
                </c:pt>
                <c:pt idx="94049">
                  <c:v>311.95520700021001</c:v>
                </c:pt>
                <c:pt idx="94050">
                  <c:v>311.971845999778</c:v>
                </c:pt>
                <c:pt idx="94051">
                  <c:v>311.97373900022205</c:v>
                </c:pt>
                <c:pt idx="94052">
                  <c:v>311.97463999978902</c:v>
                </c:pt>
                <c:pt idx="94053">
                  <c:v>311.98392599981099</c:v>
                </c:pt>
                <c:pt idx="94054">
                  <c:v>311.98435599981099</c:v>
                </c:pt>
                <c:pt idx="94055">
                  <c:v>311.98526300022399</c:v>
                </c:pt>
                <c:pt idx="94056">
                  <c:v>311.98562800000201</c:v>
                </c:pt>
                <c:pt idx="94057">
                  <c:v>311.98601799997004</c:v>
                </c:pt>
                <c:pt idx="94058">
                  <c:v>311.98605500003396</c:v>
                </c:pt>
                <c:pt idx="94059">
                  <c:v>311.986760999843</c:v>
                </c:pt>
                <c:pt idx="94060">
                  <c:v>311.98728299978001</c:v>
                </c:pt>
                <c:pt idx="94061">
                  <c:v>311.99698599993997</c:v>
                </c:pt>
                <c:pt idx="94062">
                  <c:v>311.99753000009798</c:v>
                </c:pt>
                <c:pt idx="94063">
                  <c:v>311.99772699983401</c:v>
                </c:pt>
                <c:pt idx="94064">
                  <c:v>311.99860300012</c:v>
                </c:pt>
                <c:pt idx="94065">
                  <c:v>311.99927099987605</c:v>
                </c:pt>
                <c:pt idx="94066">
                  <c:v>311.999443999866</c:v>
                </c:pt>
                <c:pt idx="94067">
                  <c:v>312.00674599995102</c:v>
                </c:pt>
                <c:pt idx="94068">
                  <c:v>312.01156799988803</c:v>
                </c:pt>
                <c:pt idx="94069">
                  <c:v>312.01218600017398</c:v>
                </c:pt>
                <c:pt idx="94070">
                  <c:v>312.01349100001596</c:v>
                </c:pt>
                <c:pt idx="94071">
                  <c:v>312.01439300002596</c:v>
                </c:pt>
                <c:pt idx="94072">
                  <c:v>312.01444499993096</c:v>
                </c:pt>
                <c:pt idx="94073">
                  <c:v>312.01504799992102</c:v>
                </c:pt>
                <c:pt idx="94074">
                  <c:v>312.01640100016397</c:v>
                </c:pt>
                <c:pt idx="94075">
                  <c:v>312.01731400005798</c:v>
                </c:pt>
                <c:pt idx="94076">
                  <c:v>312.03521499992297</c:v>
                </c:pt>
                <c:pt idx="94077">
                  <c:v>312.03584200011301</c:v>
                </c:pt>
                <c:pt idx="94078">
                  <c:v>312.03706199994394</c:v>
                </c:pt>
                <c:pt idx="94079">
                  <c:v>312.03793799977501</c:v>
                </c:pt>
                <c:pt idx="94080">
                  <c:v>312.045763999776</c:v>
                </c:pt>
                <c:pt idx="94081">
                  <c:v>312.05278400011497</c:v>
                </c:pt>
                <c:pt idx="94082">
                  <c:v>312.067466999906</c:v>
                </c:pt>
                <c:pt idx="94083">
                  <c:v>312.06786399980001</c:v>
                </c:pt>
                <c:pt idx="94084">
                  <c:v>312.06861200007501</c:v>
                </c:pt>
                <c:pt idx="94085">
                  <c:v>312.06911299977901</c:v>
                </c:pt>
                <c:pt idx="94086">
                  <c:v>312.07515500000204</c:v>
                </c:pt>
                <c:pt idx="94087">
                  <c:v>312.07653999990703</c:v>
                </c:pt>
                <c:pt idx="94088">
                  <c:v>312.08422300005606</c:v>
                </c:pt>
                <c:pt idx="94089">
                  <c:v>312.10137700009</c:v>
                </c:pt>
                <c:pt idx="94090">
                  <c:v>312.10199399993098</c:v>
                </c:pt>
                <c:pt idx="94091">
                  <c:v>312.10208199991001</c:v>
                </c:pt>
                <c:pt idx="94092">
                  <c:v>312.10336200001598</c:v>
                </c:pt>
                <c:pt idx="94093">
                  <c:v>312.10431999988901</c:v>
                </c:pt>
                <c:pt idx="94094">
                  <c:v>312.11042899985802</c:v>
                </c:pt>
                <c:pt idx="94095">
                  <c:v>312.11748299983799</c:v>
                </c:pt>
                <c:pt idx="94096">
                  <c:v>312.12409199997597</c:v>
                </c:pt>
                <c:pt idx="94097">
                  <c:v>312.12479199984904</c:v>
                </c:pt>
                <c:pt idx="94098">
                  <c:v>312.126085999807</c:v>
                </c:pt>
                <c:pt idx="94099">
                  <c:v>312.12708600014503</c:v>
                </c:pt>
                <c:pt idx="94100">
                  <c:v>312.12924500005101</c:v>
                </c:pt>
                <c:pt idx="94101">
                  <c:v>312.12971200011401</c:v>
                </c:pt>
                <c:pt idx="94102">
                  <c:v>312.12977399991297</c:v>
                </c:pt>
                <c:pt idx="94103">
                  <c:v>312.13039900012501</c:v>
                </c:pt>
                <c:pt idx="94104">
                  <c:v>312.13085599983901</c:v>
                </c:pt>
                <c:pt idx="94105">
                  <c:v>312.13154999977598</c:v>
                </c:pt>
                <c:pt idx="94106">
                  <c:v>312.13165500002998</c:v>
                </c:pt>
                <c:pt idx="94107">
                  <c:v>312.13241200020997</c:v>
                </c:pt>
                <c:pt idx="94108">
                  <c:v>312.14491899981999</c:v>
                </c:pt>
                <c:pt idx="94109">
                  <c:v>312.14494300002099</c:v>
                </c:pt>
                <c:pt idx="94110">
                  <c:v>312.14554000007405</c:v>
                </c:pt>
                <c:pt idx="94111">
                  <c:v>312.14557300017901</c:v>
                </c:pt>
                <c:pt idx="94112">
                  <c:v>312.14670100007402</c:v>
                </c:pt>
                <c:pt idx="94113">
                  <c:v>312.14670600002097</c:v>
                </c:pt>
                <c:pt idx="94114">
                  <c:v>312.14747300009503</c:v>
                </c:pt>
                <c:pt idx="94115">
                  <c:v>312.147474000084</c:v>
                </c:pt>
                <c:pt idx="94116">
                  <c:v>312.15634399995901</c:v>
                </c:pt>
                <c:pt idx="94117">
                  <c:v>312.15704499982098</c:v>
                </c:pt>
                <c:pt idx="94118">
                  <c:v>312.15827200003304</c:v>
                </c:pt>
                <c:pt idx="94119">
                  <c:v>312.15918399993802</c:v>
                </c:pt>
                <c:pt idx="94120">
                  <c:v>312.17625299996104</c:v>
                </c:pt>
                <c:pt idx="94121">
                  <c:v>312.17685999990795</c:v>
                </c:pt>
                <c:pt idx="94122">
                  <c:v>312.17797499993998</c:v>
                </c:pt>
                <c:pt idx="94123">
                  <c:v>312.178832999961</c:v>
                </c:pt>
                <c:pt idx="94124">
                  <c:v>312.18104900017295</c:v>
                </c:pt>
                <c:pt idx="94125">
                  <c:v>312.19100799989906</c:v>
                </c:pt>
                <c:pt idx="94126">
                  <c:v>312.19145200020597</c:v>
                </c:pt>
                <c:pt idx="94127">
                  <c:v>312.19224500000502</c:v>
                </c:pt>
                <c:pt idx="94128">
                  <c:v>312.19276999991001</c:v>
                </c:pt>
                <c:pt idx="94129">
                  <c:v>312.21431699986999</c:v>
                </c:pt>
                <c:pt idx="94130">
                  <c:v>312.21481300008202</c:v>
                </c:pt>
                <c:pt idx="94131">
                  <c:v>312.22695999986098</c:v>
                </c:pt>
                <c:pt idx="94132">
                  <c:v>312.22743999978695</c:v>
                </c:pt>
                <c:pt idx="94133">
                  <c:v>312.22827900000902</c:v>
                </c:pt>
                <c:pt idx="94134">
                  <c:v>312.22894199981897</c:v>
                </c:pt>
                <c:pt idx="94135">
                  <c:v>312.22988599984001</c:v>
                </c:pt>
                <c:pt idx="94136">
                  <c:v>312.23262399998896</c:v>
                </c:pt>
                <c:pt idx="94137">
                  <c:v>312.23319799983</c:v>
                </c:pt>
                <c:pt idx="94138">
                  <c:v>312.23436199979903</c:v>
                </c:pt>
                <c:pt idx="94139">
                  <c:v>312.23516699992598</c:v>
                </c:pt>
                <c:pt idx="94140">
                  <c:v>312.23518300021101</c:v>
                </c:pt>
                <c:pt idx="94141">
                  <c:v>312.23582900020097</c:v>
                </c:pt>
                <c:pt idx="94142">
                  <c:v>312.23685599979899</c:v>
                </c:pt>
                <c:pt idx="94143">
                  <c:v>312.237171000106</c:v>
                </c:pt>
                <c:pt idx="94144">
                  <c:v>312.23809899984099</c:v>
                </c:pt>
                <c:pt idx="94145">
                  <c:v>312.24093899982103</c:v>
                </c:pt>
                <c:pt idx="94146">
                  <c:v>312.247639999895</c:v>
                </c:pt>
                <c:pt idx="94147">
                  <c:v>312.26024999978102</c:v>
                </c:pt>
                <c:pt idx="94148">
                  <c:v>312.263782000172</c:v>
                </c:pt>
                <c:pt idx="94149">
                  <c:v>312.264439000045</c:v>
                </c:pt>
                <c:pt idx="94150">
                  <c:v>312.26569199998198</c:v>
                </c:pt>
                <c:pt idx="94151">
                  <c:v>312.26668199997198</c:v>
                </c:pt>
                <c:pt idx="94152">
                  <c:v>312.26710999999301</c:v>
                </c:pt>
                <c:pt idx="94153">
                  <c:v>312.26770000011999</c:v>
                </c:pt>
                <c:pt idx="94154">
                  <c:v>312.26873400009902</c:v>
                </c:pt>
                <c:pt idx="94155">
                  <c:v>312.269456000194</c:v>
                </c:pt>
                <c:pt idx="94156">
                  <c:v>312.271456999951</c:v>
                </c:pt>
                <c:pt idx="94157">
                  <c:v>312.27178600010996</c:v>
                </c:pt>
                <c:pt idx="94158">
                  <c:v>312.27238700011998</c:v>
                </c:pt>
                <c:pt idx="94159">
                  <c:v>312.272800999835</c:v>
                </c:pt>
                <c:pt idx="94160">
                  <c:v>312.28479099991</c:v>
                </c:pt>
                <c:pt idx="94161">
                  <c:v>312.28701500003802</c:v>
                </c:pt>
                <c:pt idx="94162">
                  <c:v>312.299906000134</c:v>
                </c:pt>
                <c:pt idx="94163">
                  <c:v>312.30053799981704</c:v>
                </c:pt>
                <c:pt idx="94164">
                  <c:v>312.30185699996503</c:v>
                </c:pt>
                <c:pt idx="94165">
                  <c:v>312.30279000010302</c:v>
                </c:pt>
                <c:pt idx="94166">
                  <c:v>312.30398900015598</c:v>
                </c:pt>
                <c:pt idx="94167">
                  <c:v>312.32302899979902</c:v>
                </c:pt>
                <c:pt idx="94168">
                  <c:v>312.327659999937</c:v>
                </c:pt>
                <c:pt idx="94169">
                  <c:v>312.32827199983103</c:v>
                </c:pt>
                <c:pt idx="94170">
                  <c:v>312.32950100002199</c:v>
                </c:pt>
                <c:pt idx="94171">
                  <c:v>312.33039900007498</c:v>
                </c:pt>
                <c:pt idx="94172">
                  <c:v>312.33684600010702</c:v>
                </c:pt>
                <c:pt idx="94173">
                  <c:v>312.33786700022296</c:v>
                </c:pt>
                <c:pt idx="94174">
                  <c:v>312.33848400006502</c:v>
                </c:pt>
                <c:pt idx="94175">
                  <c:v>312.33966599984302</c:v>
                </c:pt>
                <c:pt idx="94176">
                  <c:v>312.34046500003302</c:v>
                </c:pt>
                <c:pt idx="94177">
                  <c:v>312.35058799984404</c:v>
                </c:pt>
                <c:pt idx="94178">
                  <c:v>312.35107100019297</c:v>
                </c:pt>
                <c:pt idx="94179">
                  <c:v>312.35195499994001</c:v>
                </c:pt>
                <c:pt idx="94180">
                  <c:v>312.35269199987601</c:v>
                </c:pt>
                <c:pt idx="94181">
                  <c:v>312.35411999978101</c:v>
                </c:pt>
                <c:pt idx="94182">
                  <c:v>312.36475700006798</c:v>
                </c:pt>
                <c:pt idx="94183">
                  <c:v>312.36537199993097</c:v>
                </c:pt>
                <c:pt idx="94184">
                  <c:v>312.36664400012097</c:v>
                </c:pt>
                <c:pt idx="94185">
                  <c:v>312.36748499986703</c:v>
                </c:pt>
                <c:pt idx="94186">
                  <c:v>312.37373800013296</c:v>
                </c:pt>
                <c:pt idx="94187">
                  <c:v>312.38271199981602</c:v>
                </c:pt>
                <c:pt idx="94188">
                  <c:v>312.389765999796</c:v>
                </c:pt>
                <c:pt idx="94189">
                  <c:v>312.39133700000798</c:v>
                </c:pt>
                <c:pt idx="94190">
                  <c:v>312.39999999979699</c:v>
                </c:pt>
                <c:pt idx="94191">
                  <c:v>312.41711700022205</c:v>
                </c:pt>
                <c:pt idx="94192">
                  <c:v>312.41779199990498</c:v>
                </c:pt>
                <c:pt idx="94193">
                  <c:v>312.41899799988403</c:v>
                </c:pt>
                <c:pt idx="94194">
                  <c:v>312.419853999927</c:v>
                </c:pt>
                <c:pt idx="94195">
                  <c:v>312.43809199986498</c:v>
                </c:pt>
                <c:pt idx="94196">
                  <c:v>312.48882099998804</c:v>
                </c:pt>
                <c:pt idx="94197">
                  <c:v>312.49836200004199</c:v>
                </c:pt>
                <c:pt idx="94198">
                  <c:v>312.49892699997798</c:v>
                </c:pt>
                <c:pt idx="94199">
                  <c:v>312.49992999982999</c:v>
                </c:pt>
                <c:pt idx="94200">
                  <c:v>312.50072200009498</c:v>
                </c:pt>
                <c:pt idx="94201">
                  <c:v>312.50683799999001</c:v>
                </c:pt>
                <c:pt idx="94202">
                  <c:v>312.50744899989496</c:v>
                </c:pt>
                <c:pt idx="94203">
                  <c:v>312.50755000019097</c:v>
                </c:pt>
                <c:pt idx="94204">
                  <c:v>312.50816200008501</c:v>
                </c:pt>
                <c:pt idx="94205">
                  <c:v>312.508852000064</c:v>
                </c:pt>
                <c:pt idx="94206">
                  <c:v>312.509582000075</c:v>
                </c:pt>
                <c:pt idx="94207">
                  <c:v>312.50975500006399</c:v>
                </c:pt>
                <c:pt idx="94208">
                  <c:v>312.51053300002201</c:v>
                </c:pt>
                <c:pt idx="94209">
                  <c:v>312.52435499982295</c:v>
                </c:pt>
                <c:pt idx="94210">
                  <c:v>312.52503499990701</c:v>
                </c:pt>
                <c:pt idx="94211">
                  <c:v>312.52638400019299</c:v>
                </c:pt>
                <c:pt idx="94212">
                  <c:v>312.52735299994998</c:v>
                </c:pt>
                <c:pt idx="94213">
                  <c:v>312.53043800006702</c:v>
                </c:pt>
                <c:pt idx="94214">
                  <c:v>312.53114699984502</c:v>
                </c:pt>
                <c:pt idx="94215">
                  <c:v>312.53243299988696</c:v>
                </c:pt>
                <c:pt idx="94216">
                  <c:v>312.53379600002495</c:v>
                </c:pt>
                <c:pt idx="94217">
                  <c:v>312.55794300022899</c:v>
                </c:pt>
                <c:pt idx="94218">
                  <c:v>312.55856300003802</c:v>
                </c:pt>
                <c:pt idx="94219">
                  <c:v>312.55982899983701</c:v>
                </c:pt>
                <c:pt idx="94220">
                  <c:v>312.560651999774</c:v>
                </c:pt>
                <c:pt idx="94221">
                  <c:v>312.56549999989096</c:v>
                </c:pt>
                <c:pt idx="94222">
                  <c:v>312.56579399996502</c:v>
                </c:pt>
                <c:pt idx="94223">
                  <c:v>312.56613799996501</c:v>
                </c:pt>
                <c:pt idx="94224">
                  <c:v>312.566252000124</c:v>
                </c:pt>
                <c:pt idx="94225">
                  <c:v>312.56660300005001</c:v>
                </c:pt>
                <c:pt idx="94226">
                  <c:v>312.56735899978503</c:v>
                </c:pt>
                <c:pt idx="94227">
                  <c:v>312.56741800007097</c:v>
                </c:pt>
                <c:pt idx="94228">
                  <c:v>312.56793700003897</c:v>
                </c:pt>
                <c:pt idx="94229">
                  <c:v>312.56837499995498</c:v>
                </c:pt>
                <c:pt idx="94230">
                  <c:v>312.57580300007203</c:v>
                </c:pt>
                <c:pt idx="94231">
                  <c:v>312.580374999924</c:v>
                </c:pt>
                <c:pt idx="94232">
                  <c:v>312.58500300009399</c:v>
                </c:pt>
                <c:pt idx="94233">
                  <c:v>312.585643000147</c:v>
                </c:pt>
                <c:pt idx="94234">
                  <c:v>312.58676600009397</c:v>
                </c:pt>
                <c:pt idx="94235">
                  <c:v>312.58755099997802</c:v>
                </c:pt>
                <c:pt idx="94236">
                  <c:v>312.58885999977701</c:v>
                </c:pt>
                <c:pt idx="94237">
                  <c:v>312.58956400006298</c:v>
                </c:pt>
                <c:pt idx="94238">
                  <c:v>312.59062700019001</c:v>
                </c:pt>
                <c:pt idx="94239">
                  <c:v>312.59183500014802</c:v>
                </c:pt>
                <c:pt idx="94240">
                  <c:v>312.595947999852</c:v>
                </c:pt>
                <c:pt idx="94241">
                  <c:v>312.60220400008603</c:v>
                </c:pt>
                <c:pt idx="94242">
                  <c:v>312.61788299980202</c:v>
                </c:pt>
                <c:pt idx="94243">
                  <c:v>312.62673999981399</c:v>
                </c:pt>
                <c:pt idx="94244">
                  <c:v>312.62740500005697</c:v>
                </c:pt>
                <c:pt idx="94245">
                  <c:v>312.62842600017296</c:v>
                </c:pt>
                <c:pt idx="94246">
                  <c:v>312.62928300020496</c:v>
                </c:pt>
                <c:pt idx="94247">
                  <c:v>312.63535600009999</c:v>
                </c:pt>
                <c:pt idx="94248">
                  <c:v>312.63884400004798</c:v>
                </c:pt>
                <c:pt idx="94249">
                  <c:v>312.63931200010097</c:v>
                </c:pt>
                <c:pt idx="94250">
                  <c:v>312.64000100009002</c:v>
                </c:pt>
                <c:pt idx="94251">
                  <c:v>312.64046900014301</c:v>
                </c:pt>
                <c:pt idx="94252">
                  <c:v>312.64376999979504</c:v>
                </c:pt>
                <c:pt idx="94253">
                  <c:v>312.64686699978398</c:v>
                </c:pt>
                <c:pt idx="94254">
                  <c:v>312.64726500012301</c:v>
                </c:pt>
                <c:pt idx="94255">
                  <c:v>312.64805499995401</c:v>
                </c:pt>
                <c:pt idx="94256">
                  <c:v>312.64855200015495</c:v>
                </c:pt>
                <c:pt idx="94257">
                  <c:v>312.65474100018696</c:v>
                </c:pt>
                <c:pt idx="94258">
                  <c:v>312.655378999807</c:v>
                </c:pt>
                <c:pt idx="94259">
                  <c:v>312.65657999983802</c:v>
                </c:pt>
                <c:pt idx="94260">
                  <c:v>312.65747199995502</c:v>
                </c:pt>
                <c:pt idx="94261">
                  <c:v>312.66670000013602</c:v>
                </c:pt>
                <c:pt idx="94262">
                  <c:v>312.69007299988505</c:v>
                </c:pt>
                <c:pt idx="94263">
                  <c:v>312.69084599989498</c:v>
                </c:pt>
                <c:pt idx="94264">
                  <c:v>312.692193000202</c:v>
                </c:pt>
                <c:pt idx="94265">
                  <c:v>312.69316499992698</c:v>
                </c:pt>
                <c:pt idx="94266">
                  <c:v>312.69659899999101</c:v>
                </c:pt>
                <c:pt idx="94267">
                  <c:v>312.69725399988596</c:v>
                </c:pt>
                <c:pt idx="94268">
                  <c:v>312.69836599994898</c:v>
                </c:pt>
                <c:pt idx="94269">
                  <c:v>312.69924300022399</c:v>
                </c:pt>
                <c:pt idx="94270">
                  <c:v>312.708081999971</c:v>
                </c:pt>
                <c:pt idx="94271">
                  <c:v>312.716870999793</c:v>
                </c:pt>
                <c:pt idx="94272">
                  <c:v>312.71760700019502</c:v>
                </c:pt>
                <c:pt idx="94273">
                  <c:v>312.71874999993003</c:v>
                </c:pt>
                <c:pt idx="94274">
                  <c:v>312.71969999988801</c:v>
                </c:pt>
                <c:pt idx="94275">
                  <c:v>312.735799000165</c:v>
                </c:pt>
                <c:pt idx="94276">
                  <c:v>312.736318000133</c:v>
                </c:pt>
                <c:pt idx="94277">
                  <c:v>312.73733099988004</c:v>
                </c:pt>
                <c:pt idx="94278">
                  <c:v>312.73803200019699</c:v>
                </c:pt>
                <c:pt idx="94279">
                  <c:v>312.73963500007</c:v>
                </c:pt>
                <c:pt idx="94280">
                  <c:v>312.74524099990202</c:v>
                </c:pt>
                <c:pt idx="94281">
                  <c:v>312.74587500001797</c:v>
                </c:pt>
                <c:pt idx="94282">
                  <c:v>312.74725499997601</c:v>
                </c:pt>
                <c:pt idx="94283">
                  <c:v>312.74813500021901</c:v>
                </c:pt>
                <c:pt idx="94284">
                  <c:v>312.75431899985</c:v>
                </c:pt>
                <c:pt idx="94285">
                  <c:v>312.755840000136</c:v>
                </c:pt>
                <c:pt idx="94286">
                  <c:v>312.76573000013695</c:v>
                </c:pt>
                <c:pt idx="94287">
                  <c:v>312.76617100002096</c:v>
                </c:pt>
                <c:pt idx="94288">
                  <c:v>312.76628800014799</c:v>
                </c:pt>
                <c:pt idx="94289">
                  <c:v>312.76701800015803</c:v>
                </c:pt>
                <c:pt idx="94290">
                  <c:v>312.76765800021099</c:v>
                </c:pt>
                <c:pt idx="94291">
                  <c:v>312.773401999947</c:v>
                </c:pt>
                <c:pt idx="94292">
                  <c:v>312.78157499991698</c:v>
                </c:pt>
                <c:pt idx="94293">
                  <c:v>312.78210099981101</c:v>
                </c:pt>
                <c:pt idx="94294">
                  <c:v>312.78307799993803</c:v>
                </c:pt>
                <c:pt idx="94295">
                  <c:v>312.78379000013899</c:v>
                </c:pt>
                <c:pt idx="94296">
                  <c:v>312.78388600003302</c:v>
                </c:pt>
                <c:pt idx="94297">
                  <c:v>312.79727799983402</c:v>
                </c:pt>
                <c:pt idx="94298">
                  <c:v>312.79763400016202</c:v>
                </c:pt>
                <c:pt idx="94299">
                  <c:v>312.79834999986599</c:v>
                </c:pt>
                <c:pt idx="94300">
                  <c:v>312.79882199987696</c:v>
                </c:pt>
                <c:pt idx="94301">
                  <c:v>312.80205900020496</c:v>
                </c:pt>
                <c:pt idx="94302">
                  <c:v>312.80244199979199</c:v>
                </c:pt>
                <c:pt idx="94303">
                  <c:v>312.80300500020496</c:v>
                </c:pt>
                <c:pt idx="94304">
                  <c:v>312.80339400018403</c:v>
                </c:pt>
                <c:pt idx="94305">
                  <c:v>312.80381199985601</c:v>
                </c:pt>
                <c:pt idx="94306">
                  <c:v>312.807952000184</c:v>
                </c:pt>
                <c:pt idx="94307">
                  <c:v>312.808579999909</c:v>
                </c:pt>
                <c:pt idx="94308">
                  <c:v>312.80965699988798</c:v>
                </c:pt>
                <c:pt idx="94309">
                  <c:v>312.81053300017396</c:v>
                </c:pt>
                <c:pt idx="94310">
                  <c:v>312.81063799997298</c:v>
                </c:pt>
                <c:pt idx="94311">
                  <c:v>312.81606199991</c:v>
                </c:pt>
                <c:pt idx="94312">
                  <c:v>312.82894900004902</c:v>
                </c:pt>
                <c:pt idx="94313">
                  <c:v>312.83038999981699</c:v>
                </c:pt>
                <c:pt idx="94314">
                  <c:v>312.83102199995398</c:v>
                </c:pt>
                <c:pt idx="94315">
                  <c:v>312.83210099991203</c:v>
                </c:pt>
                <c:pt idx="94316">
                  <c:v>312.83335099988102</c:v>
                </c:pt>
                <c:pt idx="94317">
                  <c:v>312.83542399978603</c:v>
                </c:pt>
                <c:pt idx="94318">
                  <c:v>312.874016000023</c:v>
                </c:pt>
                <c:pt idx="94319">
                  <c:v>312.87458799988599</c:v>
                </c:pt>
                <c:pt idx="94320">
                  <c:v>312.875738000002</c:v>
                </c:pt>
                <c:pt idx="94321">
                  <c:v>312.87648999978001</c:v>
                </c:pt>
                <c:pt idx="94322">
                  <c:v>312.879049000002</c:v>
                </c:pt>
                <c:pt idx="94323">
                  <c:v>312.88448099985499</c:v>
                </c:pt>
                <c:pt idx="94324">
                  <c:v>312.90184399995201</c:v>
                </c:pt>
                <c:pt idx="94325">
                  <c:v>312.902209000185</c:v>
                </c:pt>
                <c:pt idx="94326">
                  <c:v>312.90299600004801</c:v>
                </c:pt>
                <c:pt idx="94327">
                  <c:v>312.90352799987801</c:v>
                </c:pt>
                <c:pt idx="94328">
                  <c:v>312.90591700007997</c:v>
                </c:pt>
                <c:pt idx="94329">
                  <c:v>312.90631000001599</c:v>
                </c:pt>
                <c:pt idx="94330">
                  <c:v>312.90677900005903</c:v>
                </c:pt>
                <c:pt idx="94331">
                  <c:v>312.90681600012203</c:v>
                </c:pt>
                <c:pt idx="94332">
                  <c:v>312.90697599979399</c:v>
                </c:pt>
                <c:pt idx="94333">
                  <c:v>312.90729400006904</c:v>
                </c:pt>
                <c:pt idx="94334">
                  <c:v>312.90741300017498</c:v>
                </c:pt>
                <c:pt idx="94335">
                  <c:v>312.90754600013298</c:v>
                </c:pt>
                <c:pt idx="94336">
                  <c:v>312.90822600021704</c:v>
                </c:pt>
                <c:pt idx="94337">
                  <c:v>312.90835700019596</c:v>
                </c:pt>
                <c:pt idx="94338">
                  <c:v>312.90896000018603</c:v>
                </c:pt>
                <c:pt idx="94339">
                  <c:v>312.90914900000604</c:v>
                </c:pt>
                <c:pt idx="94340">
                  <c:v>312.91174099987899</c:v>
                </c:pt>
                <c:pt idx="94341">
                  <c:v>312.912269000207</c:v>
                </c:pt>
                <c:pt idx="94342">
                  <c:v>312.91335600008</c:v>
                </c:pt>
                <c:pt idx="94343">
                  <c:v>312.91411900019699</c:v>
                </c:pt>
                <c:pt idx="94344">
                  <c:v>312.92080299999702</c:v>
                </c:pt>
                <c:pt idx="94345">
                  <c:v>312.92501799998701</c:v>
                </c:pt>
                <c:pt idx="94346">
                  <c:v>312.92530500013498</c:v>
                </c:pt>
                <c:pt idx="94347">
                  <c:v>312.92572900019803</c:v>
                </c:pt>
                <c:pt idx="94348">
                  <c:v>312.92718199983904</c:v>
                </c:pt>
                <c:pt idx="94349">
                  <c:v>312.92812599986001</c:v>
                </c:pt>
                <c:pt idx="94350">
                  <c:v>312.934186999882</c:v>
                </c:pt>
                <c:pt idx="94351">
                  <c:v>312.93465099997701</c:v>
                </c:pt>
                <c:pt idx="94352">
                  <c:v>312.93542000002998</c:v>
                </c:pt>
                <c:pt idx="94353">
                  <c:v>312.93641599995601</c:v>
                </c:pt>
                <c:pt idx="94354">
                  <c:v>312.94138100019995</c:v>
                </c:pt>
                <c:pt idx="94355">
                  <c:v>312.94207500013698</c:v>
                </c:pt>
                <c:pt idx="94356">
                  <c:v>312.943422999978</c:v>
                </c:pt>
                <c:pt idx="94357">
                  <c:v>312.94444400009502</c:v>
                </c:pt>
                <c:pt idx="94358">
                  <c:v>312.961830999938</c:v>
                </c:pt>
                <c:pt idx="94359">
                  <c:v>312.97300500000296</c:v>
                </c:pt>
                <c:pt idx="94360">
                  <c:v>312.97717899997201</c:v>
                </c:pt>
                <c:pt idx="94361">
                  <c:v>312.98704800019505</c:v>
                </c:pt>
                <c:pt idx="94362">
                  <c:v>312.995924999995</c:v>
                </c:pt>
                <c:pt idx="94363">
                  <c:v>312.996544999805</c:v>
                </c:pt>
                <c:pt idx="94364">
                  <c:v>313.00274200020698</c:v>
                </c:pt>
                <c:pt idx="94365">
                  <c:v>313.00337099992197</c:v>
                </c:pt>
                <c:pt idx="94366">
                  <c:v>313.004464000187</c:v>
                </c:pt>
                <c:pt idx="94367">
                  <c:v>313.00528600013399</c:v>
                </c:pt>
                <c:pt idx="94368">
                  <c:v>313.00624699997502</c:v>
                </c:pt>
                <c:pt idx="94369">
                  <c:v>313.00684200004901</c:v>
                </c:pt>
                <c:pt idx="94370">
                  <c:v>313.00788499993303</c:v>
                </c:pt>
                <c:pt idx="94371">
                  <c:v>313.008747999901</c:v>
                </c:pt>
                <c:pt idx="94372">
                  <c:v>313.01424699995499</c:v>
                </c:pt>
                <c:pt idx="94373">
                  <c:v>313.01481299988103</c:v>
                </c:pt>
                <c:pt idx="94374">
                  <c:v>313.01584299990202</c:v>
                </c:pt>
                <c:pt idx="94375">
                  <c:v>313.01662399982797</c:v>
                </c:pt>
                <c:pt idx="94376">
                  <c:v>313.02148599979699</c:v>
                </c:pt>
                <c:pt idx="94377">
                  <c:v>313.02599699984</c:v>
                </c:pt>
                <c:pt idx="94378">
                  <c:v>313.02666000010504</c:v>
                </c:pt>
                <c:pt idx="94379">
                  <c:v>313.02794500015801</c:v>
                </c:pt>
                <c:pt idx="94380">
                  <c:v>313.02809899989302</c:v>
                </c:pt>
                <c:pt idx="94381">
                  <c:v>313.02887399988299</c:v>
                </c:pt>
                <c:pt idx="94382">
                  <c:v>313.03449500001</c:v>
                </c:pt>
                <c:pt idx="94383">
                  <c:v>313.04027599980998</c:v>
                </c:pt>
                <c:pt idx="94384">
                  <c:v>313.04099999988404</c:v>
                </c:pt>
                <c:pt idx="94385">
                  <c:v>313.04239500013796</c:v>
                </c:pt>
                <c:pt idx="94386">
                  <c:v>313.04339300004295</c:v>
                </c:pt>
                <c:pt idx="94387">
                  <c:v>313.05649600017205</c:v>
                </c:pt>
                <c:pt idx="94388">
                  <c:v>313.05708499985406</c:v>
                </c:pt>
                <c:pt idx="94389">
                  <c:v>313.05809000014</c:v>
                </c:pt>
                <c:pt idx="94390">
                  <c:v>313.05879399997099</c:v>
                </c:pt>
                <c:pt idx="94391">
                  <c:v>313.06021699992903</c:v>
                </c:pt>
                <c:pt idx="94392">
                  <c:v>313.06076500004502</c:v>
                </c:pt>
                <c:pt idx="94393">
                  <c:v>313.06188400003498</c:v>
                </c:pt>
                <c:pt idx="94394">
                  <c:v>313.06267399986604</c:v>
                </c:pt>
                <c:pt idx="94395">
                  <c:v>313.06836900011996</c:v>
                </c:pt>
                <c:pt idx="94396">
                  <c:v>313.06890499990897</c:v>
                </c:pt>
                <c:pt idx="94397">
                  <c:v>313.069910000194</c:v>
                </c:pt>
                <c:pt idx="94398">
                  <c:v>313.07073100015197</c:v>
                </c:pt>
                <c:pt idx="94399">
                  <c:v>313.07246999995101</c:v>
                </c:pt>
                <c:pt idx="94400">
                  <c:v>313.07288800007802</c:v>
                </c:pt>
                <c:pt idx="94401">
                  <c:v>313.07351599980302</c:v>
                </c:pt>
                <c:pt idx="94402">
                  <c:v>313.07437399982501</c:v>
                </c:pt>
                <c:pt idx="94403">
                  <c:v>313.08102200000502</c:v>
                </c:pt>
                <c:pt idx="94404">
                  <c:v>313.08841700001699</c:v>
                </c:pt>
                <c:pt idx="94405">
                  <c:v>313.09513099995399</c:v>
                </c:pt>
                <c:pt idx="94406">
                  <c:v>313.11803000016801</c:v>
                </c:pt>
                <c:pt idx="94407">
                  <c:v>313.11858400022101</c:v>
                </c:pt>
                <c:pt idx="94408">
                  <c:v>313.118636000126</c:v>
                </c:pt>
                <c:pt idx="94409">
                  <c:v>313.11980700002096</c:v>
                </c:pt>
                <c:pt idx="94410">
                  <c:v>313.12073900016895</c:v>
                </c:pt>
                <c:pt idx="94411">
                  <c:v>313.13622000015999</c:v>
                </c:pt>
                <c:pt idx="94412">
                  <c:v>313.13761799992699</c:v>
                </c:pt>
                <c:pt idx="94413">
                  <c:v>313.13799600002301</c:v>
                </c:pt>
                <c:pt idx="94414">
                  <c:v>313.13823500022397</c:v>
                </c:pt>
                <c:pt idx="94415">
                  <c:v>313.13863800005402</c:v>
                </c:pt>
                <c:pt idx="94416">
                  <c:v>313.139385999875</c:v>
                </c:pt>
                <c:pt idx="94417">
                  <c:v>313.139883000076</c:v>
                </c:pt>
                <c:pt idx="94418">
                  <c:v>313.14017300019196</c:v>
                </c:pt>
                <c:pt idx="94419">
                  <c:v>313.14030700013899</c:v>
                </c:pt>
                <c:pt idx="94420">
                  <c:v>313.14081199980097</c:v>
                </c:pt>
                <c:pt idx="94421">
                  <c:v>313.14494500020299</c:v>
                </c:pt>
                <c:pt idx="94422">
                  <c:v>313.16615600007896</c:v>
                </c:pt>
                <c:pt idx="94423">
                  <c:v>313.16838900011101</c:v>
                </c:pt>
                <c:pt idx="94424">
                  <c:v>313.19073299982796</c:v>
                </c:pt>
                <c:pt idx="94425">
                  <c:v>313.19124899982796</c:v>
                </c:pt>
                <c:pt idx="94426">
                  <c:v>313.19144200006099</c:v>
                </c:pt>
                <c:pt idx="94427">
                  <c:v>313.19223399986998</c:v>
                </c:pt>
                <c:pt idx="94428">
                  <c:v>313.19295899993404</c:v>
                </c:pt>
                <c:pt idx="94429">
                  <c:v>313.19878700014596</c:v>
                </c:pt>
                <c:pt idx="94430">
                  <c:v>313.199483000062</c:v>
                </c:pt>
                <c:pt idx="94431">
                  <c:v>313.20083399987101</c:v>
                </c:pt>
                <c:pt idx="94432">
                  <c:v>313.201767000009</c:v>
                </c:pt>
                <c:pt idx="94433">
                  <c:v>313.213668000116</c:v>
                </c:pt>
                <c:pt idx="94434">
                  <c:v>313.21400099977797</c:v>
                </c:pt>
                <c:pt idx="94435">
                  <c:v>313.21402100002098</c:v>
                </c:pt>
                <c:pt idx="94436">
                  <c:v>313.21449899996799</c:v>
                </c:pt>
                <c:pt idx="94437">
                  <c:v>313.21491800008499</c:v>
                </c:pt>
                <c:pt idx="94438">
                  <c:v>313.22405199989498</c:v>
                </c:pt>
                <c:pt idx="94439">
                  <c:v>313.224721000096</c:v>
                </c:pt>
                <c:pt idx="94440">
                  <c:v>313.22611799987499</c:v>
                </c:pt>
                <c:pt idx="94441">
                  <c:v>313.22705999991695</c:v>
                </c:pt>
                <c:pt idx="94442">
                  <c:v>313.23542000018199</c:v>
                </c:pt>
                <c:pt idx="94443">
                  <c:v>313.23595999992904</c:v>
                </c:pt>
                <c:pt idx="94444">
                  <c:v>313.23700199982295</c:v>
                </c:pt>
                <c:pt idx="94445">
                  <c:v>313.23773199983401</c:v>
                </c:pt>
                <c:pt idx="94446">
                  <c:v>313.24207099987603</c:v>
                </c:pt>
                <c:pt idx="94447">
                  <c:v>313.24242800019402</c:v>
                </c:pt>
                <c:pt idx="94448">
                  <c:v>313.24306699980303</c:v>
                </c:pt>
                <c:pt idx="94449">
                  <c:v>313.24352299998202</c:v>
                </c:pt>
                <c:pt idx="94450">
                  <c:v>313.25847700009001</c:v>
                </c:pt>
                <c:pt idx="94451">
                  <c:v>313.26179500001598</c:v>
                </c:pt>
                <c:pt idx="94452">
                  <c:v>313.26296299994203</c:v>
                </c:pt>
                <c:pt idx="94453">
                  <c:v>313.263664999794</c:v>
                </c:pt>
                <c:pt idx="94454">
                  <c:v>313.26489100001697</c:v>
                </c:pt>
                <c:pt idx="94455">
                  <c:v>313.26620500021795</c:v>
                </c:pt>
                <c:pt idx="94456">
                  <c:v>313.267884000197</c:v>
                </c:pt>
                <c:pt idx="94457">
                  <c:v>313.26835299978399</c:v>
                </c:pt>
                <c:pt idx="94458">
                  <c:v>313.26899199984803</c:v>
                </c:pt>
                <c:pt idx="94459">
                  <c:v>313.269154999943</c:v>
                </c:pt>
                <c:pt idx="94460">
                  <c:v>313.26981299980599</c:v>
                </c:pt>
                <c:pt idx="94461">
                  <c:v>313.26999200018605</c:v>
                </c:pt>
                <c:pt idx="94462">
                  <c:v>313.27054499979499</c:v>
                </c:pt>
                <c:pt idx="94463">
                  <c:v>313.27072100020803</c:v>
                </c:pt>
                <c:pt idx="94464">
                  <c:v>313.27284700000695</c:v>
                </c:pt>
                <c:pt idx="94465">
                  <c:v>313.273120999838</c:v>
                </c:pt>
                <c:pt idx="94466">
                  <c:v>313.27427899986998</c:v>
                </c:pt>
                <c:pt idx="94467">
                  <c:v>313.27450600019802</c:v>
                </c:pt>
                <c:pt idx="94468">
                  <c:v>313.27580300012397</c:v>
                </c:pt>
                <c:pt idx="94469">
                  <c:v>313.27746599981703</c:v>
                </c:pt>
                <c:pt idx="94470">
                  <c:v>313.277731000198</c:v>
                </c:pt>
                <c:pt idx="94471">
                  <c:v>313.27883799986</c:v>
                </c:pt>
                <c:pt idx="94472">
                  <c:v>313.27907800004999</c:v>
                </c:pt>
                <c:pt idx="94473">
                  <c:v>313.28169600010301</c:v>
                </c:pt>
                <c:pt idx="94474">
                  <c:v>313.28193599983899</c:v>
                </c:pt>
                <c:pt idx="94475">
                  <c:v>313.28223199989202</c:v>
                </c:pt>
                <c:pt idx="94476">
                  <c:v>313.28240299990199</c:v>
                </c:pt>
                <c:pt idx="94477">
                  <c:v>313.28345400015598</c:v>
                </c:pt>
                <c:pt idx="94478">
                  <c:v>313.28351899992401</c:v>
                </c:pt>
                <c:pt idx="94479">
                  <c:v>313.28358700011404</c:v>
                </c:pt>
                <c:pt idx="94480">
                  <c:v>313.28365299987104</c:v>
                </c:pt>
                <c:pt idx="94481">
                  <c:v>313.28371400013498</c:v>
                </c:pt>
                <c:pt idx="94482">
                  <c:v>313.28377899990301</c:v>
                </c:pt>
                <c:pt idx="94483">
                  <c:v>313.283840000167</c:v>
                </c:pt>
                <c:pt idx="94484">
                  <c:v>313.28390499993401</c:v>
                </c:pt>
                <c:pt idx="94485">
                  <c:v>313.28397100014598</c:v>
                </c:pt>
                <c:pt idx="94486">
                  <c:v>313.284031999955</c:v>
                </c:pt>
                <c:pt idx="94487">
                  <c:v>313.28497200001902</c:v>
                </c:pt>
                <c:pt idx="94488">
                  <c:v>313.28531000008201</c:v>
                </c:pt>
                <c:pt idx="94489">
                  <c:v>313.28568299977599</c:v>
                </c:pt>
                <c:pt idx="94490">
                  <c:v>313.28602900020996</c:v>
                </c:pt>
                <c:pt idx="94491">
                  <c:v>313.28661799989197</c:v>
                </c:pt>
                <c:pt idx="94492">
                  <c:v>313.287222999861</c:v>
                </c:pt>
                <c:pt idx="94493">
                  <c:v>313.28783900016703</c:v>
                </c:pt>
                <c:pt idx="94494">
                  <c:v>313.28834599980803</c:v>
                </c:pt>
                <c:pt idx="94495">
                  <c:v>313.28884399999799</c:v>
                </c:pt>
                <c:pt idx="94496">
                  <c:v>313.28885399989304</c:v>
                </c:pt>
                <c:pt idx="94497">
                  <c:v>313.28914499999797</c:v>
                </c:pt>
                <c:pt idx="94498">
                  <c:v>313.28952100011497</c:v>
                </c:pt>
                <c:pt idx="94499">
                  <c:v>313.29060200005102</c:v>
                </c:pt>
                <c:pt idx="94500">
                  <c:v>313.29137600005197</c:v>
                </c:pt>
                <c:pt idx="94501">
                  <c:v>313.29412000013599</c:v>
                </c:pt>
                <c:pt idx="94502">
                  <c:v>313.29680399994601</c:v>
                </c:pt>
                <c:pt idx="94503">
                  <c:v>313.297515000158</c:v>
                </c:pt>
                <c:pt idx="94504">
                  <c:v>313.29890899996798</c:v>
                </c:pt>
                <c:pt idx="94505">
                  <c:v>313.30048200015801</c:v>
                </c:pt>
                <c:pt idx="94506">
                  <c:v>313.302686000042</c:v>
                </c:pt>
                <c:pt idx="94507">
                  <c:v>313.31081000007498</c:v>
                </c:pt>
                <c:pt idx="94508">
                  <c:v>313.32507300021399</c:v>
                </c:pt>
                <c:pt idx="94509">
                  <c:v>313.33159399991899</c:v>
                </c:pt>
                <c:pt idx="94510">
                  <c:v>313.33215699987699</c:v>
                </c:pt>
                <c:pt idx="94511">
                  <c:v>313.333314999908</c:v>
                </c:pt>
                <c:pt idx="94512">
                  <c:v>313.33424800004599</c:v>
                </c:pt>
                <c:pt idx="94513">
                  <c:v>313.35266799987897</c:v>
                </c:pt>
                <c:pt idx="94514">
                  <c:v>313.35310099984702</c:v>
                </c:pt>
                <c:pt idx="94515">
                  <c:v>313.353317999826</c:v>
                </c:pt>
                <c:pt idx="94516">
                  <c:v>313.35361399987903</c:v>
                </c:pt>
                <c:pt idx="94517">
                  <c:v>313.35377200002699</c:v>
                </c:pt>
                <c:pt idx="94518">
                  <c:v>313.35441999999603</c:v>
                </c:pt>
                <c:pt idx="94519">
                  <c:v>313.35504500020699</c:v>
                </c:pt>
                <c:pt idx="94520">
                  <c:v>313.35524199994302</c:v>
                </c:pt>
                <c:pt idx="94521">
                  <c:v>313.35593499989005</c:v>
                </c:pt>
                <c:pt idx="94522">
                  <c:v>313.35754100018602</c:v>
                </c:pt>
                <c:pt idx="94523">
                  <c:v>313.358180999784</c:v>
                </c:pt>
                <c:pt idx="94524">
                  <c:v>313.35947400020802</c:v>
                </c:pt>
                <c:pt idx="94525">
                  <c:v>313.36032099989097</c:v>
                </c:pt>
                <c:pt idx="94526">
                  <c:v>313.37852800015702</c:v>
                </c:pt>
                <c:pt idx="94527">
                  <c:v>313.37888799998802</c:v>
                </c:pt>
                <c:pt idx="94528">
                  <c:v>313.37957499999897</c:v>
                </c:pt>
                <c:pt idx="94529">
                  <c:v>313.380084000073</c:v>
                </c:pt>
                <c:pt idx="94530">
                  <c:v>313.382808999904</c:v>
                </c:pt>
                <c:pt idx="94531">
                  <c:v>313.383467000221</c:v>
                </c:pt>
                <c:pt idx="94532">
                  <c:v>313.38472300012603</c:v>
                </c:pt>
                <c:pt idx="94533">
                  <c:v>313.38558200013699</c:v>
                </c:pt>
                <c:pt idx="94534">
                  <c:v>313.39175299990501</c:v>
                </c:pt>
                <c:pt idx="94535">
                  <c:v>313.39215600019003</c:v>
                </c:pt>
                <c:pt idx="94536">
                  <c:v>313.39282999988399</c:v>
                </c:pt>
                <c:pt idx="94537">
                  <c:v>313.39326599982002</c:v>
                </c:pt>
                <c:pt idx="94538">
                  <c:v>313.40130699982103</c:v>
                </c:pt>
                <c:pt idx="94539">
                  <c:v>313.405289999991</c:v>
                </c:pt>
                <c:pt idx="94540">
                  <c:v>313.410690000182</c:v>
                </c:pt>
                <c:pt idx="94541">
                  <c:v>313.433710000026</c:v>
                </c:pt>
                <c:pt idx="94542">
                  <c:v>313.434845999836</c:v>
                </c:pt>
                <c:pt idx="94543">
                  <c:v>313.43680899999498</c:v>
                </c:pt>
                <c:pt idx="94544">
                  <c:v>313.44757499982705</c:v>
                </c:pt>
                <c:pt idx="94545">
                  <c:v>313.47255499986204</c:v>
                </c:pt>
                <c:pt idx="94546">
                  <c:v>313.47257800007304</c:v>
                </c:pt>
                <c:pt idx="94547">
                  <c:v>313.47318699999897</c:v>
                </c:pt>
                <c:pt idx="94548">
                  <c:v>313.47328999981897</c:v>
                </c:pt>
                <c:pt idx="94549">
                  <c:v>313.47445600022104</c:v>
                </c:pt>
                <c:pt idx="94550">
                  <c:v>313.47452699992499</c:v>
                </c:pt>
                <c:pt idx="94551">
                  <c:v>313.47536300017902</c:v>
                </c:pt>
                <c:pt idx="94552">
                  <c:v>313.47540800015798</c:v>
                </c:pt>
                <c:pt idx="94553">
                  <c:v>313.47578199984099</c:v>
                </c:pt>
                <c:pt idx="94554">
                  <c:v>313.47873399999997</c:v>
                </c:pt>
                <c:pt idx="94555">
                  <c:v>313.47957199977799</c:v>
                </c:pt>
                <c:pt idx="94556">
                  <c:v>313.48004499977799</c:v>
                </c:pt>
                <c:pt idx="94557">
                  <c:v>313.48066999998895</c:v>
                </c:pt>
                <c:pt idx="94558">
                  <c:v>313.480914000138</c:v>
                </c:pt>
                <c:pt idx="94559">
                  <c:v>313.48108800011602</c:v>
                </c:pt>
                <c:pt idx="94560">
                  <c:v>313.48148200004204</c:v>
                </c:pt>
                <c:pt idx="94561">
                  <c:v>313.48236599978901</c:v>
                </c:pt>
                <c:pt idx="94562">
                  <c:v>313.48302900005297</c:v>
                </c:pt>
                <c:pt idx="94563">
                  <c:v>313.49783299992799</c:v>
                </c:pt>
                <c:pt idx="94564">
                  <c:v>313.50971099982399</c:v>
                </c:pt>
                <c:pt idx="94565">
                  <c:v>313.51065499984503</c:v>
                </c:pt>
                <c:pt idx="94566">
                  <c:v>313.52711699992102</c:v>
                </c:pt>
                <c:pt idx="94567">
                  <c:v>313.52771000001599</c:v>
                </c:pt>
                <c:pt idx="94568">
                  <c:v>313.52893099983697</c:v>
                </c:pt>
                <c:pt idx="94569">
                  <c:v>313.529042000027</c:v>
                </c:pt>
                <c:pt idx="94570">
                  <c:v>313.52981600002698</c:v>
                </c:pt>
                <c:pt idx="94571">
                  <c:v>313.53040600015402</c:v>
                </c:pt>
                <c:pt idx="94572">
                  <c:v>313.534110000091</c:v>
                </c:pt>
                <c:pt idx="94573">
                  <c:v>313.53467799999601</c:v>
                </c:pt>
                <c:pt idx="94574">
                  <c:v>313.535329999922</c:v>
                </c:pt>
                <c:pt idx="94575">
                  <c:v>313.53668700012304</c:v>
                </c:pt>
                <c:pt idx="94576">
                  <c:v>313.53769399993303</c:v>
                </c:pt>
                <c:pt idx="94577">
                  <c:v>313.53855999986899</c:v>
                </c:pt>
                <c:pt idx="94578">
                  <c:v>313.53924799986999</c:v>
                </c:pt>
                <c:pt idx="94579">
                  <c:v>313.54043900000698</c:v>
                </c:pt>
                <c:pt idx="94580">
                  <c:v>313.54138300002802</c:v>
                </c:pt>
                <c:pt idx="94581">
                  <c:v>313.54408700008202</c:v>
                </c:pt>
                <c:pt idx="94582">
                  <c:v>313.54649700006098</c:v>
                </c:pt>
                <c:pt idx="94583">
                  <c:v>313.55278799992402</c:v>
                </c:pt>
                <c:pt idx="94584">
                  <c:v>313.55311200013603</c:v>
                </c:pt>
                <c:pt idx="94585">
                  <c:v>313.55357700022</c:v>
                </c:pt>
                <c:pt idx="94586">
                  <c:v>313.55372500001903</c:v>
                </c:pt>
                <c:pt idx="94587">
                  <c:v>313.55425699985</c:v>
                </c:pt>
                <c:pt idx="94588">
                  <c:v>313.55432300006197</c:v>
                </c:pt>
                <c:pt idx="94589">
                  <c:v>313.55467399998804</c:v>
                </c:pt>
                <c:pt idx="94590">
                  <c:v>313.55501200005102</c:v>
                </c:pt>
                <c:pt idx="94591">
                  <c:v>313.55757700020996</c:v>
                </c:pt>
                <c:pt idx="94592">
                  <c:v>313.55821999977701</c:v>
                </c:pt>
                <c:pt idx="94593">
                  <c:v>313.55894799980803</c:v>
                </c:pt>
                <c:pt idx="94594">
                  <c:v>313.55957300002001</c:v>
                </c:pt>
                <c:pt idx="94595">
                  <c:v>313.56051100010501</c:v>
                </c:pt>
                <c:pt idx="94596">
                  <c:v>313.56589999995703</c:v>
                </c:pt>
                <c:pt idx="94597">
                  <c:v>313.57238400005298</c:v>
                </c:pt>
                <c:pt idx="94598">
                  <c:v>313.57456900013801</c:v>
                </c:pt>
                <c:pt idx="94599">
                  <c:v>313.58631000011803</c:v>
                </c:pt>
                <c:pt idx="94600">
                  <c:v>313.58654999985401</c:v>
                </c:pt>
                <c:pt idx="94601">
                  <c:v>313.586717999896</c:v>
                </c:pt>
                <c:pt idx="94602">
                  <c:v>313.58747400008701</c:v>
                </c:pt>
                <c:pt idx="94603">
                  <c:v>313.58799300005501</c:v>
                </c:pt>
                <c:pt idx="94604">
                  <c:v>313.58902000010801</c:v>
                </c:pt>
                <c:pt idx="94605">
                  <c:v>313.59917700001398</c:v>
                </c:pt>
                <c:pt idx="94606">
                  <c:v>313.59978599993997</c:v>
                </c:pt>
                <c:pt idx="94607">
                  <c:v>313.60544500012099</c:v>
                </c:pt>
                <c:pt idx="94608">
                  <c:v>313.60627499998299</c:v>
                </c:pt>
                <c:pt idx="94609">
                  <c:v>313.60636199997299</c:v>
                </c:pt>
                <c:pt idx="94610">
                  <c:v>313.61376999984702</c:v>
                </c:pt>
                <c:pt idx="94611">
                  <c:v>313.615954999932</c:v>
                </c:pt>
                <c:pt idx="94612">
                  <c:v>313.63390099977499</c:v>
                </c:pt>
                <c:pt idx="94613">
                  <c:v>313.63456600001803</c:v>
                </c:pt>
                <c:pt idx="94614">
                  <c:v>313.63569399991297</c:v>
                </c:pt>
                <c:pt idx="94615">
                  <c:v>313.63614300016701</c:v>
                </c:pt>
                <c:pt idx="94616">
                  <c:v>313.63651799983899</c:v>
                </c:pt>
                <c:pt idx="94617">
                  <c:v>313.64565700005102</c:v>
                </c:pt>
                <c:pt idx="94618">
                  <c:v>313.65525100000002</c:v>
                </c:pt>
                <c:pt idx="94619">
                  <c:v>313.66350300004297</c:v>
                </c:pt>
                <c:pt idx="94620">
                  <c:v>313.68279400021396</c:v>
                </c:pt>
                <c:pt idx="94621">
                  <c:v>313.683439000215</c:v>
                </c:pt>
                <c:pt idx="94622">
                  <c:v>313.68471299992899</c:v>
                </c:pt>
                <c:pt idx="94623">
                  <c:v>313.68545099985499</c:v>
                </c:pt>
                <c:pt idx="94624">
                  <c:v>313.68559800011997</c:v>
                </c:pt>
                <c:pt idx="94625">
                  <c:v>313.70665199983699</c:v>
                </c:pt>
                <c:pt idx="94626">
                  <c:v>313.70703799984699</c:v>
                </c:pt>
                <c:pt idx="94627">
                  <c:v>313.70747700020701</c:v>
                </c:pt>
                <c:pt idx="94628">
                  <c:v>313.70761700009001</c:v>
                </c:pt>
                <c:pt idx="94629">
                  <c:v>313.70808200017501</c:v>
                </c:pt>
                <c:pt idx="94630">
                  <c:v>313.7081509999</c:v>
                </c:pt>
                <c:pt idx="94631">
                  <c:v>313.70850800021799</c:v>
                </c:pt>
                <c:pt idx="94632">
                  <c:v>313.708815000154</c:v>
                </c:pt>
                <c:pt idx="94633">
                  <c:v>313.71241499982705</c:v>
                </c:pt>
                <c:pt idx="94634">
                  <c:v>313.72411499978602</c:v>
                </c:pt>
                <c:pt idx="94635">
                  <c:v>313.72487999988101</c:v>
                </c:pt>
                <c:pt idx="94636">
                  <c:v>313.72609700019802</c:v>
                </c:pt>
                <c:pt idx="94637">
                  <c:v>313.72708900016698</c:v>
                </c:pt>
                <c:pt idx="94638">
                  <c:v>313.75619399977899</c:v>
                </c:pt>
                <c:pt idx="94639">
                  <c:v>313.75680800010701</c:v>
                </c:pt>
                <c:pt idx="94640">
                  <c:v>313.75910499991699</c:v>
                </c:pt>
                <c:pt idx="94641">
                  <c:v>313.75973300009696</c:v>
                </c:pt>
                <c:pt idx="94642">
                  <c:v>313.76079199981098</c:v>
                </c:pt>
                <c:pt idx="94643">
                  <c:v>313.761036999949</c:v>
                </c:pt>
                <c:pt idx="94644">
                  <c:v>313.76189499997002</c:v>
                </c:pt>
                <c:pt idx="94645">
                  <c:v>313.79373900017498</c:v>
                </c:pt>
                <c:pt idx="94646">
                  <c:v>313.79796500004801</c:v>
                </c:pt>
                <c:pt idx="94647">
                  <c:v>313.79853499993197</c:v>
                </c:pt>
                <c:pt idx="94648">
                  <c:v>313.79971900014402</c:v>
                </c:pt>
                <c:pt idx="94649">
                  <c:v>313.80050999996399</c:v>
                </c:pt>
                <c:pt idx="94650">
                  <c:v>313.81751500020897</c:v>
                </c:pt>
                <c:pt idx="94651">
                  <c:v>313.817744000061</c:v>
                </c:pt>
                <c:pt idx="94652">
                  <c:v>313.81815299982901</c:v>
                </c:pt>
                <c:pt idx="94653">
                  <c:v>313.81815499980803</c:v>
                </c:pt>
                <c:pt idx="94654">
                  <c:v>313.819368000167</c:v>
                </c:pt>
                <c:pt idx="94655">
                  <c:v>313.81937100013602</c:v>
                </c:pt>
                <c:pt idx="94656">
                  <c:v>313.82018700014595</c:v>
                </c:pt>
                <c:pt idx="94657">
                  <c:v>313.82019300008301</c:v>
                </c:pt>
                <c:pt idx="94658">
                  <c:v>313.82294900004104</c:v>
                </c:pt>
                <c:pt idx="94659">
                  <c:v>313.84901000001196</c:v>
                </c:pt>
                <c:pt idx="94660">
                  <c:v>313.84960400009697</c:v>
                </c:pt>
                <c:pt idx="94661">
                  <c:v>313.85073199999101</c:v>
                </c:pt>
                <c:pt idx="94662">
                  <c:v>313.85150799997001</c:v>
                </c:pt>
                <c:pt idx="94663">
                  <c:v>313.86708199988698</c:v>
                </c:pt>
                <c:pt idx="94664">
                  <c:v>313.86799299980299</c:v>
                </c:pt>
                <c:pt idx="94665">
                  <c:v>313.87546999985699</c:v>
                </c:pt>
                <c:pt idx="94666">
                  <c:v>313.88034800011098</c:v>
                </c:pt>
                <c:pt idx="94667">
                  <c:v>313.88102500022796</c:v>
                </c:pt>
                <c:pt idx="94668">
                  <c:v>313.882382999963</c:v>
                </c:pt>
                <c:pt idx="94669">
                  <c:v>313.88346999983696</c:v>
                </c:pt>
                <c:pt idx="94670">
                  <c:v>313.886083999932</c:v>
                </c:pt>
                <c:pt idx="94671">
                  <c:v>313.88676500000599</c:v>
                </c:pt>
                <c:pt idx="94672">
                  <c:v>313.888213000154</c:v>
                </c:pt>
                <c:pt idx="94673">
                  <c:v>313.889157000176</c:v>
                </c:pt>
                <c:pt idx="94674">
                  <c:v>313.89278699998601</c:v>
                </c:pt>
                <c:pt idx="94675">
                  <c:v>313.893395999912</c:v>
                </c:pt>
                <c:pt idx="94676">
                  <c:v>313.89467500002803</c:v>
                </c:pt>
                <c:pt idx="94677">
                  <c:v>313.89558099999704</c:v>
                </c:pt>
                <c:pt idx="94678">
                  <c:v>313.900288999775</c:v>
                </c:pt>
                <c:pt idx="94679">
                  <c:v>313.90104999991297</c:v>
                </c:pt>
                <c:pt idx="94680">
                  <c:v>313.90235299977502</c:v>
                </c:pt>
                <c:pt idx="94681">
                  <c:v>313.90332999990198</c:v>
                </c:pt>
                <c:pt idx="94682">
                  <c:v>313.904626999828</c:v>
                </c:pt>
                <c:pt idx="94683">
                  <c:v>313.905275999786</c:v>
                </c:pt>
                <c:pt idx="94684">
                  <c:v>313.90657500014595</c:v>
                </c:pt>
                <c:pt idx="94685">
                  <c:v>313.90754499989197</c:v>
                </c:pt>
                <c:pt idx="94686">
                  <c:v>313.91658900019996</c:v>
                </c:pt>
                <c:pt idx="94687">
                  <c:v>313.92702699986302</c:v>
                </c:pt>
                <c:pt idx="94688">
                  <c:v>313.92780399983104</c:v>
                </c:pt>
                <c:pt idx="94689">
                  <c:v>313.92913799982102</c:v>
                </c:pt>
                <c:pt idx="94690">
                  <c:v>313.93056200022301</c:v>
                </c:pt>
                <c:pt idx="94691">
                  <c:v>313.93404700020199</c:v>
                </c:pt>
                <c:pt idx="94692">
                  <c:v>313.934450000033</c:v>
                </c:pt>
                <c:pt idx="94693">
                  <c:v>313.93508300015998</c:v>
                </c:pt>
                <c:pt idx="94694">
                  <c:v>313.93559199977898</c:v>
                </c:pt>
                <c:pt idx="94695">
                  <c:v>313.93838499980097</c:v>
                </c:pt>
                <c:pt idx="94696">
                  <c:v>313.93888999991697</c:v>
                </c:pt>
                <c:pt idx="94697">
                  <c:v>313.93981600012899</c:v>
                </c:pt>
                <c:pt idx="94698">
                  <c:v>313.94041000021303</c:v>
                </c:pt>
                <c:pt idx="94699">
                  <c:v>313.95049999991897</c:v>
                </c:pt>
                <c:pt idx="94700">
                  <c:v>313.95084599989701</c:v>
                </c:pt>
                <c:pt idx="94701">
                  <c:v>313.95158499981301</c:v>
                </c:pt>
                <c:pt idx="94702">
                  <c:v>313.95205099988698</c:v>
                </c:pt>
                <c:pt idx="94703">
                  <c:v>313.952800000151</c:v>
                </c:pt>
                <c:pt idx="94704">
                  <c:v>313.95311599999303</c:v>
                </c:pt>
                <c:pt idx="94705">
                  <c:v>313.95350499997198</c:v>
                </c:pt>
                <c:pt idx="94706">
                  <c:v>313.954646000183</c:v>
                </c:pt>
                <c:pt idx="94707">
                  <c:v>313.95485900020498</c:v>
                </c:pt>
                <c:pt idx="94708">
                  <c:v>313.95584800020498</c:v>
                </c:pt>
                <c:pt idx="94709">
                  <c:v>313.95707199999305</c:v>
                </c:pt>
                <c:pt idx="94710">
                  <c:v>313.95750599995102</c:v>
                </c:pt>
                <c:pt idx="94711">
                  <c:v>313.95831300005699</c:v>
                </c:pt>
                <c:pt idx="94712">
                  <c:v>313.95888099996199</c:v>
                </c:pt>
                <c:pt idx="94713">
                  <c:v>313.96860699987798</c:v>
                </c:pt>
                <c:pt idx="94714">
                  <c:v>313.97368999978397</c:v>
                </c:pt>
                <c:pt idx="94715">
                  <c:v>313.97427699994199</c:v>
                </c:pt>
                <c:pt idx="94716">
                  <c:v>313.97488399989004</c:v>
                </c:pt>
                <c:pt idx="94717">
                  <c:v>313.97544999981602</c:v>
                </c:pt>
                <c:pt idx="94718">
                  <c:v>313.97617099992198</c:v>
                </c:pt>
                <c:pt idx="94719">
                  <c:v>314.00213300002997</c:v>
                </c:pt>
                <c:pt idx="94720">
                  <c:v>314.00568299977704</c:v>
                </c:pt>
                <c:pt idx="94721">
                  <c:v>314.01078499993599</c:v>
                </c:pt>
                <c:pt idx="94722">
                  <c:v>314.01138899991503</c:v>
                </c:pt>
                <c:pt idx="94723">
                  <c:v>314.011395999841</c:v>
                </c:pt>
                <c:pt idx="94724">
                  <c:v>314.012698000169</c:v>
                </c:pt>
                <c:pt idx="94725">
                  <c:v>314.01366599993702</c:v>
                </c:pt>
                <c:pt idx="94726">
                  <c:v>314.017085000159</c:v>
                </c:pt>
                <c:pt idx="94727">
                  <c:v>314.019823999842</c:v>
                </c:pt>
                <c:pt idx="94728">
                  <c:v>314.02048200015997</c:v>
                </c:pt>
                <c:pt idx="94729">
                  <c:v>314.02186100012796</c:v>
                </c:pt>
                <c:pt idx="94730">
                  <c:v>314.02279800022296</c:v>
                </c:pt>
                <c:pt idx="94731">
                  <c:v>314.03160899981202</c:v>
                </c:pt>
                <c:pt idx="94732">
                  <c:v>314.03569900021398</c:v>
                </c:pt>
                <c:pt idx="94733">
                  <c:v>314.03619200000298</c:v>
                </c:pt>
                <c:pt idx="94734">
                  <c:v>314.03694500022499</c:v>
                </c:pt>
                <c:pt idx="94735">
                  <c:v>314.03810299980199</c:v>
                </c:pt>
                <c:pt idx="94736">
                  <c:v>314.03810299980199</c:v>
                </c:pt>
                <c:pt idx="94737">
                  <c:v>314.04909200000401</c:v>
                </c:pt>
                <c:pt idx="94738">
                  <c:v>314.05649999987799</c:v>
                </c:pt>
                <c:pt idx="94739">
                  <c:v>314.05687500000499</c:v>
                </c:pt>
                <c:pt idx="94740">
                  <c:v>314.05773300002596</c:v>
                </c:pt>
                <c:pt idx="94741">
                  <c:v>314.05823700015299</c:v>
                </c:pt>
                <c:pt idx="94742">
                  <c:v>314.06872600018602</c:v>
                </c:pt>
                <c:pt idx="94743">
                  <c:v>314.06906199981603</c:v>
                </c:pt>
                <c:pt idx="94744">
                  <c:v>314.084330999776</c:v>
                </c:pt>
                <c:pt idx="94745">
                  <c:v>314.08742399980804</c:v>
                </c:pt>
                <c:pt idx="94746">
                  <c:v>314.09899399977797</c:v>
                </c:pt>
                <c:pt idx="94747">
                  <c:v>314.09953899992598</c:v>
                </c:pt>
                <c:pt idx="94748">
                  <c:v>314.10053399986202</c:v>
                </c:pt>
                <c:pt idx="94749">
                  <c:v>314.10132200016898</c:v>
                </c:pt>
                <c:pt idx="94750">
                  <c:v>314.10811200021203</c:v>
                </c:pt>
                <c:pt idx="94751">
                  <c:v>314.11567699979003</c:v>
                </c:pt>
                <c:pt idx="94752">
                  <c:v>314.116355999885</c:v>
                </c:pt>
                <c:pt idx="94753">
                  <c:v>314.117602999886</c:v>
                </c:pt>
                <c:pt idx="94754">
                  <c:v>314.11844400008704</c:v>
                </c:pt>
                <c:pt idx="94755">
                  <c:v>314.12034699997002</c:v>
                </c:pt>
                <c:pt idx="94756">
                  <c:v>314.120875999833</c:v>
                </c:pt>
                <c:pt idx="94757">
                  <c:v>314.12186499983301</c:v>
                </c:pt>
                <c:pt idx="94758">
                  <c:v>314.12265500011898</c:v>
                </c:pt>
                <c:pt idx="94759">
                  <c:v>314.15086600008999</c:v>
                </c:pt>
                <c:pt idx="94760">
                  <c:v>314.16852499978603</c:v>
                </c:pt>
                <c:pt idx="94761">
                  <c:v>314.18538500019997</c:v>
                </c:pt>
                <c:pt idx="94762">
                  <c:v>314.202005999959</c:v>
                </c:pt>
                <c:pt idx="94763">
                  <c:v>314.20267700013898</c:v>
                </c:pt>
                <c:pt idx="94764">
                  <c:v>314.20413700015996</c:v>
                </c:pt>
                <c:pt idx="94765">
                  <c:v>314.20509899999098</c:v>
                </c:pt>
                <c:pt idx="94766">
                  <c:v>314.20858899991799</c:v>
                </c:pt>
                <c:pt idx="94767">
                  <c:v>314.20918799994899</c:v>
                </c:pt>
                <c:pt idx="94768">
                  <c:v>314.21032300022398</c:v>
                </c:pt>
                <c:pt idx="94769">
                  <c:v>314.21110900009796</c:v>
                </c:pt>
                <c:pt idx="94770">
                  <c:v>314.22123299989801</c:v>
                </c:pt>
                <c:pt idx="94771">
                  <c:v>314.22186200006701</c:v>
                </c:pt>
                <c:pt idx="94772">
                  <c:v>314.22285600001402</c:v>
                </c:pt>
                <c:pt idx="94773">
                  <c:v>314.22312399990898</c:v>
                </c:pt>
                <c:pt idx="94774">
                  <c:v>314.22341600000397</c:v>
                </c:pt>
                <c:pt idx="94775">
                  <c:v>314.22389999988798</c:v>
                </c:pt>
                <c:pt idx="94776">
                  <c:v>314.22466100002498</c:v>
                </c:pt>
                <c:pt idx="94777">
                  <c:v>314.22560700002498</c:v>
                </c:pt>
                <c:pt idx="94778">
                  <c:v>314.23187300015303</c:v>
                </c:pt>
                <c:pt idx="94779">
                  <c:v>314.23225400021602</c:v>
                </c:pt>
                <c:pt idx="94780">
                  <c:v>314.23285199980404</c:v>
                </c:pt>
                <c:pt idx="94781">
                  <c:v>314.232856000217</c:v>
                </c:pt>
                <c:pt idx="94782">
                  <c:v>314.233269999931</c:v>
                </c:pt>
                <c:pt idx="94783">
                  <c:v>314.23352399997299</c:v>
                </c:pt>
                <c:pt idx="94784">
                  <c:v>314.23479000022695</c:v>
                </c:pt>
                <c:pt idx="94785">
                  <c:v>314.23569099979403</c:v>
                </c:pt>
                <c:pt idx="94786">
                  <c:v>314.24943899992195</c:v>
                </c:pt>
                <c:pt idx="94787">
                  <c:v>314.24952899988</c:v>
                </c:pt>
                <c:pt idx="94788">
                  <c:v>314.25008899987</c:v>
                </c:pt>
                <c:pt idx="94789">
                  <c:v>314.25010300017601</c:v>
                </c:pt>
                <c:pt idx="94790">
                  <c:v>314.25130400020799</c:v>
                </c:pt>
                <c:pt idx="94791">
                  <c:v>314.25131100013397</c:v>
                </c:pt>
                <c:pt idx="94792">
                  <c:v>314.25211499981702</c:v>
                </c:pt>
                <c:pt idx="94793">
                  <c:v>314.25211899977501</c:v>
                </c:pt>
                <c:pt idx="94794">
                  <c:v>314.27415699999898</c:v>
                </c:pt>
                <c:pt idx="94795">
                  <c:v>314.27482299977703</c:v>
                </c:pt>
                <c:pt idx="94796">
                  <c:v>314.27599400012599</c:v>
                </c:pt>
                <c:pt idx="94797">
                  <c:v>314.27677600004205</c:v>
                </c:pt>
                <c:pt idx="94798">
                  <c:v>314.277354999831</c:v>
                </c:pt>
                <c:pt idx="94799">
                  <c:v>314.28292800001105</c:v>
                </c:pt>
                <c:pt idx="94800">
                  <c:v>314.28344599998997</c:v>
                </c:pt>
                <c:pt idx="94801">
                  <c:v>314.28435399993703</c:v>
                </c:pt>
                <c:pt idx="94802">
                  <c:v>314.28502900007499</c:v>
                </c:pt>
                <c:pt idx="94803">
                  <c:v>314.28753799991603</c:v>
                </c:pt>
                <c:pt idx="94804">
                  <c:v>314.28912699993799</c:v>
                </c:pt>
                <c:pt idx="94805">
                  <c:v>314.29074300012797</c:v>
                </c:pt>
                <c:pt idx="94806">
                  <c:v>314.29912300018196</c:v>
                </c:pt>
                <c:pt idx="94807">
                  <c:v>314.299808000214</c:v>
                </c:pt>
                <c:pt idx="94808">
                  <c:v>314.301108000108</c:v>
                </c:pt>
                <c:pt idx="94809">
                  <c:v>314.30196800010799</c:v>
                </c:pt>
                <c:pt idx="94810">
                  <c:v>314.31608000002598</c:v>
                </c:pt>
                <c:pt idx="94811">
                  <c:v>314.316575999782</c:v>
                </c:pt>
                <c:pt idx="94812">
                  <c:v>314.32491499981501</c:v>
                </c:pt>
                <c:pt idx="94813">
                  <c:v>314.32842799995296</c:v>
                </c:pt>
                <c:pt idx="94814">
                  <c:v>314.32913900016496</c:v>
                </c:pt>
                <c:pt idx="94815">
                  <c:v>314.33049899987901</c:v>
                </c:pt>
                <c:pt idx="94816">
                  <c:v>314.33199499997403</c:v>
                </c:pt>
                <c:pt idx="94817">
                  <c:v>314.34023700012398</c:v>
                </c:pt>
                <c:pt idx="94818">
                  <c:v>314.34059899993298</c:v>
                </c:pt>
                <c:pt idx="94819">
                  <c:v>314.34117800017702</c:v>
                </c:pt>
                <c:pt idx="94820">
                  <c:v>314.34163699986999</c:v>
                </c:pt>
                <c:pt idx="94821">
                  <c:v>314.34186600017705</c:v>
                </c:pt>
                <c:pt idx="94822">
                  <c:v>314.34259199977498</c:v>
                </c:pt>
                <c:pt idx="94823">
                  <c:v>314.34369499993403</c:v>
                </c:pt>
                <c:pt idx="94824">
                  <c:v>314.34379299980702</c:v>
                </c:pt>
                <c:pt idx="94825">
                  <c:v>314.34468199995501</c:v>
                </c:pt>
                <c:pt idx="94826">
                  <c:v>314.35628899998801</c:v>
                </c:pt>
                <c:pt idx="94827">
                  <c:v>314.36428899996798</c:v>
                </c:pt>
                <c:pt idx="94828">
                  <c:v>314.38013500019201</c:v>
                </c:pt>
                <c:pt idx="94829">
                  <c:v>314.38078500013899</c:v>
                </c:pt>
                <c:pt idx="94830">
                  <c:v>314.38131000004398</c:v>
                </c:pt>
                <c:pt idx="94831">
                  <c:v>314.38185800015998</c:v>
                </c:pt>
                <c:pt idx="94832">
                  <c:v>314.38265299993799</c:v>
                </c:pt>
                <c:pt idx="94833">
                  <c:v>314.39321100015098</c:v>
                </c:pt>
                <c:pt idx="94834">
                  <c:v>314.393908000056</c:v>
                </c:pt>
                <c:pt idx="94835">
                  <c:v>314.39515300007702</c:v>
                </c:pt>
                <c:pt idx="94836">
                  <c:v>314.39601800002401</c:v>
                </c:pt>
                <c:pt idx="94837">
                  <c:v>314.39812100006702</c:v>
                </c:pt>
                <c:pt idx="94838">
                  <c:v>314.39878199989801</c:v>
                </c:pt>
                <c:pt idx="94839">
                  <c:v>314.40007199989799</c:v>
                </c:pt>
                <c:pt idx="94840">
                  <c:v>314.40091800004603</c:v>
                </c:pt>
                <c:pt idx="94841">
                  <c:v>314.40644099984598</c:v>
                </c:pt>
                <c:pt idx="94842">
                  <c:v>314.40806299997303</c:v>
                </c:pt>
                <c:pt idx="94843">
                  <c:v>314.41199900018501</c:v>
                </c:pt>
                <c:pt idx="94844">
                  <c:v>314.41264000022699</c:v>
                </c:pt>
                <c:pt idx="94845">
                  <c:v>314.41384199979399</c:v>
                </c:pt>
                <c:pt idx="94846">
                  <c:v>314.41476400004797</c:v>
                </c:pt>
                <c:pt idx="94847">
                  <c:v>314.432729000145</c:v>
                </c:pt>
                <c:pt idx="94848">
                  <c:v>314.43830599982897</c:v>
                </c:pt>
                <c:pt idx="94849">
                  <c:v>314.43866700010403</c:v>
                </c:pt>
                <c:pt idx="94850">
                  <c:v>314.43931700005101</c:v>
                </c:pt>
                <c:pt idx="94851">
                  <c:v>314.43973400018797</c:v>
                </c:pt>
                <c:pt idx="94852">
                  <c:v>314.44810299990399</c:v>
                </c:pt>
                <c:pt idx="94853">
                  <c:v>314.44854600022103</c:v>
                </c:pt>
                <c:pt idx="94854">
                  <c:v>314.44924700008397</c:v>
                </c:pt>
                <c:pt idx="94855">
                  <c:v>314.44979099978798</c:v>
                </c:pt>
                <c:pt idx="94856">
                  <c:v>314.45497000004201</c:v>
                </c:pt>
                <c:pt idx="94857">
                  <c:v>314.46517699987402</c:v>
                </c:pt>
                <c:pt idx="94858">
                  <c:v>314.46564499992701</c:v>
                </c:pt>
                <c:pt idx="94859">
                  <c:v>314.46655799982102</c:v>
                </c:pt>
                <c:pt idx="94860">
                  <c:v>314.46760300013898</c:v>
                </c:pt>
                <c:pt idx="94861">
                  <c:v>314.46855800004397</c:v>
                </c:pt>
                <c:pt idx="94862">
                  <c:v>314.479336000204</c:v>
                </c:pt>
                <c:pt idx="94863">
                  <c:v>314.47996499991797</c:v>
                </c:pt>
                <c:pt idx="94864">
                  <c:v>314.48114900013002</c:v>
                </c:pt>
                <c:pt idx="94865">
                  <c:v>314.48193899996102</c:v>
                </c:pt>
                <c:pt idx="94866">
                  <c:v>314.48748000002496</c:v>
                </c:pt>
                <c:pt idx="94867">
                  <c:v>314.48767600022603</c:v>
                </c:pt>
                <c:pt idx="94868">
                  <c:v>314.48956499980301</c:v>
                </c:pt>
                <c:pt idx="94869">
                  <c:v>314.49030000021497</c:v>
                </c:pt>
                <c:pt idx="94870">
                  <c:v>314.49159900012</c:v>
                </c:pt>
                <c:pt idx="94871">
                  <c:v>314.49245000021602</c:v>
                </c:pt>
                <c:pt idx="94872">
                  <c:v>314.51755599982704</c:v>
                </c:pt>
                <c:pt idx="94873">
                  <c:v>314.51912300008098</c:v>
                </c:pt>
                <c:pt idx="94874">
                  <c:v>314.51955300008098</c:v>
                </c:pt>
                <c:pt idx="94875">
                  <c:v>314.52028600006003</c:v>
                </c:pt>
                <c:pt idx="94876">
                  <c:v>314.520852999976</c:v>
                </c:pt>
                <c:pt idx="94877">
                  <c:v>314.53344600004101</c:v>
                </c:pt>
                <c:pt idx="94878">
                  <c:v>314.53404700005103</c:v>
                </c:pt>
                <c:pt idx="94879">
                  <c:v>314.53432199987202</c:v>
                </c:pt>
                <c:pt idx="94880">
                  <c:v>314.53511000017897</c:v>
                </c:pt>
                <c:pt idx="94881">
                  <c:v>314.53594599997803</c:v>
                </c:pt>
                <c:pt idx="94882">
                  <c:v>314.53706699994598</c:v>
                </c:pt>
                <c:pt idx="94883">
                  <c:v>314.54627199991501</c:v>
                </c:pt>
                <c:pt idx="94884">
                  <c:v>314.55049599980998</c:v>
                </c:pt>
                <c:pt idx="94885">
                  <c:v>314.55096399986303</c:v>
                </c:pt>
                <c:pt idx="94886">
                  <c:v>314.552159999948</c:v>
                </c:pt>
                <c:pt idx="94887">
                  <c:v>314.552862999789</c:v>
                </c:pt>
                <c:pt idx="94888">
                  <c:v>314.56813500017199</c:v>
                </c:pt>
                <c:pt idx="94889">
                  <c:v>314.57055300006596</c:v>
                </c:pt>
                <c:pt idx="94890">
                  <c:v>314.571200000045</c:v>
                </c:pt>
                <c:pt idx="94891">
                  <c:v>314.57211199994998</c:v>
                </c:pt>
                <c:pt idx="94892">
                  <c:v>314.57237499989702</c:v>
                </c:pt>
                <c:pt idx="94893">
                  <c:v>314.57331499996104</c:v>
                </c:pt>
                <c:pt idx="94894">
                  <c:v>314.59715299979501</c:v>
                </c:pt>
                <c:pt idx="94895">
                  <c:v>314.59768600006998</c:v>
                </c:pt>
                <c:pt idx="94896">
                  <c:v>314.59854400009101</c:v>
                </c:pt>
                <c:pt idx="94897">
                  <c:v>314.59871100014402</c:v>
                </c:pt>
                <c:pt idx="94898">
                  <c:v>314.59912699983698</c:v>
                </c:pt>
                <c:pt idx="94899">
                  <c:v>314.599209999869</c:v>
                </c:pt>
                <c:pt idx="94900">
                  <c:v>314.59990299981598</c:v>
                </c:pt>
                <c:pt idx="94901">
                  <c:v>314.60250000009103</c:v>
                </c:pt>
                <c:pt idx="94902">
                  <c:v>314.60277299993299</c:v>
                </c:pt>
                <c:pt idx="94903">
                  <c:v>314.60743900015495</c:v>
                </c:pt>
                <c:pt idx="94904">
                  <c:v>314.60795400016599</c:v>
                </c:pt>
                <c:pt idx="94905">
                  <c:v>314.609073000156</c:v>
                </c:pt>
                <c:pt idx="94906">
                  <c:v>314.60934799997597</c:v>
                </c:pt>
                <c:pt idx="94907">
                  <c:v>314.61060499987002</c:v>
                </c:pt>
                <c:pt idx="94908">
                  <c:v>314.61072299998699</c:v>
                </c:pt>
                <c:pt idx="94909">
                  <c:v>314.61083400017702</c:v>
                </c:pt>
                <c:pt idx="94910">
                  <c:v>314.61092000017703</c:v>
                </c:pt>
                <c:pt idx="94911">
                  <c:v>314.61200300009301</c:v>
                </c:pt>
                <c:pt idx="94912">
                  <c:v>314.61262399989198</c:v>
                </c:pt>
                <c:pt idx="94913">
                  <c:v>314.613852000093</c:v>
                </c:pt>
                <c:pt idx="94914">
                  <c:v>314.61447899982801</c:v>
                </c:pt>
                <c:pt idx="94915">
                  <c:v>314.62907800005195</c:v>
                </c:pt>
                <c:pt idx="94916">
                  <c:v>314.63759899997899</c:v>
                </c:pt>
                <c:pt idx="94917">
                  <c:v>314.65074900006505</c:v>
                </c:pt>
                <c:pt idx="94918">
                  <c:v>314.65129700018196</c:v>
                </c:pt>
                <c:pt idx="94919">
                  <c:v>314.65235199993901</c:v>
                </c:pt>
                <c:pt idx="94920">
                  <c:v>314.65302400010802</c:v>
                </c:pt>
                <c:pt idx="94921">
                  <c:v>314.65695199994997</c:v>
                </c:pt>
                <c:pt idx="94922">
                  <c:v>314.65774300022503</c:v>
                </c:pt>
                <c:pt idx="94923">
                  <c:v>314.658142000098</c:v>
                </c:pt>
                <c:pt idx="94924">
                  <c:v>314.65886100022499</c:v>
                </c:pt>
                <c:pt idx="94925">
                  <c:v>314.65907399979102</c:v>
                </c:pt>
                <c:pt idx="94926">
                  <c:v>314.65999900001401</c:v>
                </c:pt>
                <c:pt idx="94927">
                  <c:v>314.66011900010903</c:v>
                </c:pt>
                <c:pt idx="94928">
                  <c:v>314.66104599985499</c:v>
                </c:pt>
                <c:pt idx="94929">
                  <c:v>314.66147599985499</c:v>
                </c:pt>
                <c:pt idx="94930">
                  <c:v>314.66154500003501</c:v>
                </c:pt>
                <c:pt idx="94931">
                  <c:v>314.66169299983397</c:v>
                </c:pt>
                <c:pt idx="94932">
                  <c:v>314.66216999979196</c:v>
                </c:pt>
                <c:pt idx="94933">
                  <c:v>314.66217300021498</c:v>
                </c:pt>
                <c:pt idx="94934">
                  <c:v>314.66337800020403</c:v>
                </c:pt>
                <c:pt idx="94935">
                  <c:v>314.66338200016202</c:v>
                </c:pt>
                <c:pt idx="94936">
                  <c:v>314.66415800014101</c:v>
                </c:pt>
                <c:pt idx="94937">
                  <c:v>314.66417399997198</c:v>
                </c:pt>
                <c:pt idx="94938">
                  <c:v>314.666243999909</c:v>
                </c:pt>
                <c:pt idx="94939">
                  <c:v>314.666967999983</c:v>
                </c:pt>
                <c:pt idx="94940">
                  <c:v>314.668107000215</c:v>
                </c:pt>
                <c:pt idx="94941">
                  <c:v>314.66923400011996</c:v>
                </c:pt>
                <c:pt idx="94942">
                  <c:v>314.67607600006801</c:v>
                </c:pt>
                <c:pt idx="94943">
                  <c:v>314.676380000037</c:v>
                </c:pt>
                <c:pt idx="94944">
                  <c:v>314.67698799997299</c:v>
                </c:pt>
                <c:pt idx="94945">
                  <c:v>314.67741000005799</c:v>
                </c:pt>
                <c:pt idx="94946">
                  <c:v>314.68959299991099</c:v>
                </c:pt>
                <c:pt idx="94947">
                  <c:v>314.71575600016803</c:v>
                </c:pt>
                <c:pt idx="94948">
                  <c:v>314.72290600004203</c:v>
                </c:pt>
                <c:pt idx="94949">
                  <c:v>314.73055100013801</c:v>
                </c:pt>
                <c:pt idx="94950">
                  <c:v>314.73098300011702</c:v>
                </c:pt>
                <c:pt idx="94951">
                  <c:v>314.73167700005399</c:v>
                </c:pt>
                <c:pt idx="94952">
                  <c:v>314.73279100009603</c:v>
                </c:pt>
                <c:pt idx="94953">
                  <c:v>314.733587999853</c:v>
                </c:pt>
                <c:pt idx="94954">
                  <c:v>314.73816400011799</c:v>
                </c:pt>
                <c:pt idx="94955">
                  <c:v>314.740850999896</c:v>
                </c:pt>
                <c:pt idx="94956">
                  <c:v>314.74496999999201</c:v>
                </c:pt>
                <c:pt idx="94957">
                  <c:v>314.74553499992902</c:v>
                </c:pt>
                <c:pt idx="94958">
                  <c:v>314.74652299993903</c:v>
                </c:pt>
                <c:pt idx="94959">
                  <c:v>314.74729599994998</c:v>
                </c:pt>
                <c:pt idx="94960">
                  <c:v>314.74964400012999</c:v>
                </c:pt>
                <c:pt idx="94961">
                  <c:v>314.75034799996104</c:v>
                </c:pt>
                <c:pt idx="94962">
                  <c:v>314.750992999961</c:v>
                </c:pt>
                <c:pt idx="94963">
                  <c:v>314.75167200005603</c:v>
                </c:pt>
                <c:pt idx="94964">
                  <c:v>314.75316900014104</c:v>
                </c:pt>
                <c:pt idx="94965">
                  <c:v>314.75722499999301</c:v>
                </c:pt>
                <c:pt idx="94966">
                  <c:v>314.75786100008901</c:v>
                </c:pt>
                <c:pt idx="94967">
                  <c:v>314.758980000078</c:v>
                </c:pt>
                <c:pt idx="94968">
                  <c:v>314.759723999941</c:v>
                </c:pt>
                <c:pt idx="94969">
                  <c:v>314.76183299991999</c:v>
                </c:pt>
                <c:pt idx="94970">
                  <c:v>314.76214299982502</c:v>
                </c:pt>
                <c:pt idx="94971">
                  <c:v>314.76276600005798</c:v>
                </c:pt>
                <c:pt idx="94972">
                  <c:v>314.76316299995204</c:v>
                </c:pt>
                <c:pt idx="94973">
                  <c:v>314.77009799982602</c:v>
                </c:pt>
                <c:pt idx="94974">
                  <c:v>314.77076700002698</c:v>
                </c:pt>
                <c:pt idx="94975">
                  <c:v>314.77209500008001</c:v>
                </c:pt>
                <c:pt idx="94976">
                  <c:v>314.77311500020699</c:v>
                </c:pt>
                <c:pt idx="94977">
                  <c:v>314.796158999797</c:v>
                </c:pt>
                <c:pt idx="94978">
                  <c:v>314.79832900004101</c:v>
                </c:pt>
                <c:pt idx="94979">
                  <c:v>314.80469000007304</c:v>
                </c:pt>
                <c:pt idx="94980">
                  <c:v>314.80513099995704</c:v>
                </c:pt>
                <c:pt idx="94981">
                  <c:v>314.80596399978799</c:v>
                </c:pt>
                <c:pt idx="94982">
                  <c:v>314.80648200022102</c:v>
                </c:pt>
                <c:pt idx="94983">
                  <c:v>314.807630999894</c:v>
                </c:pt>
                <c:pt idx="94984">
                  <c:v>314.808155999799</c:v>
                </c:pt>
                <c:pt idx="94985">
                  <c:v>314.80905399985198</c:v>
                </c:pt>
                <c:pt idx="94986">
                  <c:v>314.80965899981999</c:v>
                </c:pt>
                <c:pt idx="94987">
                  <c:v>314.81767100012797</c:v>
                </c:pt>
                <c:pt idx="94988">
                  <c:v>314.82378500004398</c:v>
                </c:pt>
                <c:pt idx="94989">
                  <c:v>314.82460799997995</c:v>
                </c:pt>
                <c:pt idx="94990">
                  <c:v>314.829078999991</c:v>
                </c:pt>
                <c:pt idx="94991">
                  <c:v>314.84061499986603</c:v>
                </c:pt>
                <c:pt idx="94992">
                  <c:v>314.84113699980298</c:v>
                </c:pt>
                <c:pt idx="94993">
                  <c:v>314.84201600005605</c:v>
                </c:pt>
                <c:pt idx="94994">
                  <c:v>314.84264199980299</c:v>
                </c:pt>
                <c:pt idx="94995">
                  <c:v>314.85641100016397</c:v>
                </c:pt>
                <c:pt idx="94996">
                  <c:v>314.86033900000604</c:v>
                </c:pt>
                <c:pt idx="94997">
                  <c:v>314.87205399980598</c:v>
                </c:pt>
                <c:pt idx="94998">
                  <c:v>314.87620799998598</c:v>
                </c:pt>
                <c:pt idx="94999">
                  <c:v>314.88617500008303</c:v>
                </c:pt>
                <c:pt idx="95000">
                  <c:v>314.88678999994499</c:v>
                </c:pt>
                <c:pt idx="95001">
                  <c:v>314.88808599988198</c:v>
                </c:pt>
                <c:pt idx="95002">
                  <c:v>314.88891600019997</c:v>
                </c:pt>
                <c:pt idx="95003">
                  <c:v>314.90794399996901</c:v>
                </c:pt>
                <c:pt idx="95004">
                  <c:v>314.90942800019099</c:v>
                </c:pt>
                <c:pt idx="95005">
                  <c:v>314.91012400010698</c:v>
                </c:pt>
                <c:pt idx="95006">
                  <c:v>314.91135399983199</c:v>
                </c:pt>
                <c:pt idx="95007">
                  <c:v>314.91217800021303</c:v>
                </c:pt>
                <c:pt idx="95008">
                  <c:v>314.92166599991799</c:v>
                </c:pt>
                <c:pt idx="95009">
                  <c:v>314.92237400016097</c:v>
                </c:pt>
                <c:pt idx="95010">
                  <c:v>314.923630000066</c:v>
                </c:pt>
                <c:pt idx="95011">
                  <c:v>314.92449600000299</c:v>
                </c:pt>
                <c:pt idx="95012">
                  <c:v>314.924663000056</c:v>
                </c:pt>
                <c:pt idx="95013">
                  <c:v>314.939689999846</c:v>
                </c:pt>
                <c:pt idx="95014">
                  <c:v>314.95266299998497</c:v>
                </c:pt>
                <c:pt idx="95015">
                  <c:v>314.95330300003803</c:v>
                </c:pt>
                <c:pt idx="95016">
                  <c:v>314.95453300021796</c:v>
                </c:pt>
                <c:pt idx="95017">
                  <c:v>314.95542699985805</c:v>
                </c:pt>
                <c:pt idx="95018">
                  <c:v>314.95769499997505</c:v>
                </c:pt>
                <c:pt idx="95019">
                  <c:v>314.95839299986898</c:v>
                </c:pt>
                <c:pt idx="95020">
                  <c:v>314.95842000003898</c:v>
                </c:pt>
                <c:pt idx="95021">
                  <c:v>314.958940999986</c:v>
                </c:pt>
                <c:pt idx="95022">
                  <c:v>314.95929999982701</c:v>
                </c:pt>
                <c:pt idx="95023">
                  <c:v>314.95981899979597</c:v>
                </c:pt>
                <c:pt idx="95024">
                  <c:v>314.95992700001801</c:v>
                </c:pt>
                <c:pt idx="95025">
                  <c:v>314.95997000001802</c:v>
                </c:pt>
                <c:pt idx="95026">
                  <c:v>314.96063699978498</c:v>
                </c:pt>
                <c:pt idx="95027">
                  <c:v>314.96087400000698</c:v>
                </c:pt>
                <c:pt idx="95028">
                  <c:v>314.961076000145</c:v>
                </c:pt>
                <c:pt idx="95029">
                  <c:v>314.96192399981703</c:v>
                </c:pt>
                <c:pt idx="95030">
                  <c:v>314.96822400003998</c:v>
                </c:pt>
                <c:pt idx="95031">
                  <c:v>314.96870199998699</c:v>
                </c:pt>
                <c:pt idx="95032">
                  <c:v>314.96966799977599</c:v>
                </c:pt>
                <c:pt idx="95033">
                  <c:v>314.97031299977601</c:v>
                </c:pt>
                <c:pt idx="95034">
                  <c:v>314.970620000167</c:v>
                </c:pt>
                <c:pt idx="95035">
                  <c:v>314.97078499978602</c:v>
                </c:pt>
                <c:pt idx="95036">
                  <c:v>314.97115699994498</c:v>
                </c:pt>
                <c:pt idx="95037">
                  <c:v>314.97119899995499</c:v>
                </c:pt>
                <c:pt idx="95038">
                  <c:v>314.971736000188</c:v>
                </c:pt>
                <c:pt idx="95039">
                  <c:v>314.97189299989202</c:v>
                </c:pt>
                <c:pt idx="95040">
                  <c:v>314.97235100005105</c:v>
                </c:pt>
                <c:pt idx="95041">
                  <c:v>314.97259600018799</c:v>
                </c:pt>
                <c:pt idx="95042">
                  <c:v>314.97276399977602</c:v>
                </c:pt>
                <c:pt idx="95043">
                  <c:v>314.972866000061</c:v>
                </c:pt>
                <c:pt idx="95044">
                  <c:v>314.97317999992401</c:v>
                </c:pt>
                <c:pt idx="95045">
                  <c:v>314.974823999818</c:v>
                </c:pt>
                <c:pt idx="95046">
                  <c:v>314.97489000002997</c:v>
                </c:pt>
                <c:pt idx="95047">
                  <c:v>314.97505000015701</c:v>
                </c:pt>
                <c:pt idx="95048">
                  <c:v>314.97531200011497</c:v>
                </c:pt>
                <c:pt idx="95049">
                  <c:v>314.97605200001902</c:v>
                </c:pt>
                <c:pt idx="95050">
                  <c:v>314.97606099992402</c:v>
                </c:pt>
                <c:pt idx="95051">
                  <c:v>314.97622200004099</c:v>
                </c:pt>
                <c:pt idx="95052">
                  <c:v>314.97665100005105</c:v>
                </c:pt>
                <c:pt idx="95053">
                  <c:v>314.97718899981896</c:v>
                </c:pt>
                <c:pt idx="95054">
                  <c:v>314.97742300007303</c:v>
                </c:pt>
                <c:pt idx="95055">
                  <c:v>314.97824699999899</c:v>
                </c:pt>
                <c:pt idx="95056">
                  <c:v>314.97831700016803</c:v>
                </c:pt>
                <c:pt idx="95057">
                  <c:v>314.97838199993498</c:v>
                </c:pt>
                <c:pt idx="95058">
                  <c:v>314.97844800014701</c:v>
                </c:pt>
                <c:pt idx="95059">
                  <c:v>314.97851499989304</c:v>
                </c:pt>
                <c:pt idx="95060">
                  <c:v>314.97857600015698</c:v>
                </c:pt>
                <c:pt idx="95061">
                  <c:v>314.97858100010399</c:v>
                </c:pt>
                <c:pt idx="95062">
                  <c:v>314.979240999946</c:v>
                </c:pt>
                <c:pt idx="95063">
                  <c:v>314.97955699978695</c:v>
                </c:pt>
                <c:pt idx="95064">
                  <c:v>314.97988899991401</c:v>
                </c:pt>
                <c:pt idx="95065">
                  <c:v>314.98017100011498</c:v>
                </c:pt>
                <c:pt idx="95066">
                  <c:v>314.98047500008397</c:v>
                </c:pt>
                <c:pt idx="95067">
                  <c:v>314.98095000006197</c:v>
                </c:pt>
                <c:pt idx="95068">
                  <c:v>315.01255800003395</c:v>
                </c:pt>
                <c:pt idx="95069">
                  <c:v>315.01762400012001</c:v>
                </c:pt>
                <c:pt idx="95070">
                  <c:v>315.048609999848</c:v>
                </c:pt>
                <c:pt idx="95071">
                  <c:v>315.06758100022103</c:v>
                </c:pt>
                <c:pt idx="95072">
                  <c:v>315.06830999978695</c:v>
                </c:pt>
                <c:pt idx="95073">
                  <c:v>315.07605700016899</c:v>
                </c:pt>
                <c:pt idx="95074">
                  <c:v>315.07657600013698</c:v>
                </c:pt>
                <c:pt idx="95075">
                  <c:v>315.07742699977797</c:v>
                </c:pt>
                <c:pt idx="95076">
                  <c:v>315.07802099986202</c:v>
                </c:pt>
                <c:pt idx="95077">
                  <c:v>315.08073499980998</c:v>
                </c:pt>
                <c:pt idx="95078">
                  <c:v>315.08127999995799</c:v>
                </c:pt>
                <c:pt idx="95079">
                  <c:v>315.08224099979901</c:v>
                </c:pt>
                <c:pt idx="95080">
                  <c:v>315.08287699989495</c:v>
                </c:pt>
                <c:pt idx="95081">
                  <c:v>315.087866999874</c:v>
                </c:pt>
                <c:pt idx="95082">
                  <c:v>315.08986400012799</c:v>
                </c:pt>
                <c:pt idx="95083">
                  <c:v>315.09238299986396</c:v>
                </c:pt>
                <c:pt idx="95084">
                  <c:v>315.09453299986399</c:v>
                </c:pt>
                <c:pt idx="95085">
                  <c:v>315.09516699998096</c:v>
                </c:pt>
                <c:pt idx="95086">
                  <c:v>315.096368000013</c:v>
                </c:pt>
                <c:pt idx="95087">
                  <c:v>315.096487000119</c:v>
                </c:pt>
                <c:pt idx="95088">
                  <c:v>315.09728199989598</c:v>
                </c:pt>
                <c:pt idx="95089">
                  <c:v>315.10877700020495</c:v>
                </c:pt>
                <c:pt idx="95090">
                  <c:v>315.10946800017297</c:v>
                </c:pt>
                <c:pt idx="95091">
                  <c:v>315.11073699994</c:v>
                </c:pt>
                <c:pt idx="95092">
                  <c:v>315.11157300019403</c:v>
                </c:pt>
                <c:pt idx="95093">
                  <c:v>315.123244000005</c:v>
                </c:pt>
                <c:pt idx="95094">
                  <c:v>315.12378500019599</c:v>
                </c:pt>
                <c:pt idx="95095">
                  <c:v>315.12476699981499</c:v>
                </c:pt>
                <c:pt idx="95096">
                  <c:v>315.125461000207</c:v>
                </c:pt>
                <c:pt idx="95097">
                  <c:v>315.13055000004897</c:v>
                </c:pt>
                <c:pt idx="95098">
                  <c:v>315.13244400002799</c:v>
                </c:pt>
                <c:pt idx="95099">
                  <c:v>315.137975000197</c:v>
                </c:pt>
                <c:pt idx="95100">
                  <c:v>315.14163400015599</c:v>
                </c:pt>
                <c:pt idx="95101">
                  <c:v>315.14500399998701</c:v>
                </c:pt>
                <c:pt idx="95102">
                  <c:v>315.15315900014599</c:v>
                </c:pt>
                <c:pt idx="95103">
                  <c:v>315.15382099996697</c:v>
                </c:pt>
                <c:pt idx="95104">
                  <c:v>315.15510799999896</c:v>
                </c:pt>
                <c:pt idx="95105">
                  <c:v>315.15605499998804</c:v>
                </c:pt>
                <c:pt idx="95106">
                  <c:v>315.17772699999102</c:v>
                </c:pt>
                <c:pt idx="95107">
                  <c:v>315.18622000021401</c:v>
                </c:pt>
                <c:pt idx="95108">
                  <c:v>315.20009699988799</c:v>
                </c:pt>
                <c:pt idx="95109">
                  <c:v>315.20042700003603</c:v>
                </c:pt>
                <c:pt idx="95110">
                  <c:v>315.20071500017298</c:v>
                </c:pt>
                <c:pt idx="95111">
                  <c:v>315.20102700005697</c:v>
                </c:pt>
                <c:pt idx="95112">
                  <c:v>315.20192500010995</c:v>
                </c:pt>
                <c:pt idx="95113">
                  <c:v>315.20233299988803</c:v>
                </c:pt>
                <c:pt idx="95114">
                  <c:v>315.20280299992004</c:v>
                </c:pt>
                <c:pt idx="95115">
                  <c:v>315.20313600003601</c:v>
                </c:pt>
                <c:pt idx="95116">
                  <c:v>315.20960499983602</c:v>
                </c:pt>
                <c:pt idx="95117">
                  <c:v>315.21023400000502</c:v>
                </c:pt>
                <c:pt idx="95118">
                  <c:v>315.21136399987802</c:v>
                </c:pt>
                <c:pt idx="95119">
                  <c:v>315.212232999783</c:v>
                </c:pt>
                <c:pt idx="95120">
                  <c:v>315.215130000069</c:v>
                </c:pt>
                <c:pt idx="95121">
                  <c:v>315.21768099992101</c:v>
                </c:pt>
                <c:pt idx="95122">
                  <c:v>315.23700900015598</c:v>
                </c:pt>
                <c:pt idx="95123">
                  <c:v>315.23755499983901</c:v>
                </c:pt>
                <c:pt idx="95124">
                  <c:v>315.238457999839</c:v>
                </c:pt>
                <c:pt idx="95125">
                  <c:v>315.23921899997697</c:v>
                </c:pt>
                <c:pt idx="95126">
                  <c:v>315.24810200016805</c:v>
                </c:pt>
                <c:pt idx="95127">
                  <c:v>315.25185800001003</c:v>
                </c:pt>
                <c:pt idx="95128">
                  <c:v>315.26668800006502</c:v>
                </c:pt>
                <c:pt idx="95129">
                  <c:v>315.26727500022298</c:v>
                </c:pt>
                <c:pt idx="95130">
                  <c:v>315.26839700018104</c:v>
                </c:pt>
                <c:pt idx="95131">
                  <c:v>315.26923799992801</c:v>
                </c:pt>
                <c:pt idx="95132">
                  <c:v>315.27413699995998</c:v>
                </c:pt>
                <c:pt idx="95133">
                  <c:v>315.286445999845</c:v>
                </c:pt>
                <c:pt idx="95134">
                  <c:v>315.28831200011996</c:v>
                </c:pt>
                <c:pt idx="95135">
                  <c:v>315.33426899977701</c:v>
                </c:pt>
                <c:pt idx="95136">
                  <c:v>315.33488400009401</c:v>
                </c:pt>
                <c:pt idx="95137">
                  <c:v>315.33585799979801</c:v>
                </c:pt>
                <c:pt idx="95138">
                  <c:v>315.33657999989299</c:v>
                </c:pt>
                <c:pt idx="95139">
                  <c:v>315.33688999979802</c:v>
                </c:pt>
                <c:pt idx="95140">
                  <c:v>315.34392799994703</c:v>
                </c:pt>
                <c:pt idx="95141">
                  <c:v>315.34459300019</c:v>
                </c:pt>
                <c:pt idx="95142">
                  <c:v>315.34595799985198</c:v>
                </c:pt>
                <c:pt idx="95143">
                  <c:v>315.34689299996899</c:v>
                </c:pt>
                <c:pt idx="95144">
                  <c:v>315.34885200016998</c:v>
                </c:pt>
                <c:pt idx="95145">
                  <c:v>315.34933200009601</c:v>
                </c:pt>
                <c:pt idx="95146">
                  <c:v>315.35020899991599</c:v>
                </c:pt>
                <c:pt idx="95147">
                  <c:v>315.350811999906</c:v>
                </c:pt>
                <c:pt idx="95148">
                  <c:v>315.38452299992002</c:v>
                </c:pt>
                <c:pt idx="95149">
                  <c:v>315.39786599978402</c:v>
                </c:pt>
                <c:pt idx="95150">
                  <c:v>315.40044599978501</c:v>
                </c:pt>
                <c:pt idx="95151">
                  <c:v>315.40089800000698</c:v>
                </c:pt>
                <c:pt idx="95152">
                  <c:v>315.40156399978503</c:v>
                </c:pt>
                <c:pt idx="95153">
                  <c:v>315.40171500000696</c:v>
                </c:pt>
                <c:pt idx="95154">
                  <c:v>315.402178000113</c:v>
                </c:pt>
                <c:pt idx="95155">
                  <c:v>315.40285499977398</c:v>
                </c:pt>
                <c:pt idx="95156">
                  <c:v>315.40331099995399</c:v>
                </c:pt>
                <c:pt idx="95157">
                  <c:v>315.40352799993303</c:v>
                </c:pt>
                <c:pt idx="95158">
                  <c:v>315.40387699988003</c:v>
                </c:pt>
                <c:pt idx="95159">
                  <c:v>315.40718299993301</c:v>
                </c:pt>
                <c:pt idx="95160">
                  <c:v>315.407481999955</c:v>
                </c:pt>
                <c:pt idx="95161">
                  <c:v>315.40794800002902</c:v>
                </c:pt>
                <c:pt idx="95162">
                  <c:v>315.408138999828</c:v>
                </c:pt>
                <c:pt idx="95163">
                  <c:v>315.40888000017702</c:v>
                </c:pt>
                <c:pt idx="95164">
                  <c:v>315.40893999999702</c:v>
                </c:pt>
                <c:pt idx="95165">
                  <c:v>315.40898000002903</c:v>
                </c:pt>
                <c:pt idx="95166">
                  <c:v>315.40900900017704</c:v>
                </c:pt>
                <c:pt idx="95167">
                  <c:v>315.40907399994398</c:v>
                </c:pt>
                <c:pt idx="95168">
                  <c:v>315.40914000015596</c:v>
                </c:pt>
                <c:pt idx="95169">
                  <c:v>315.40937399995499</c:v>
                </c:pt>
                <c:pt idx="95170">
                  <c:v>315.40952400018699</c:v>
                </c:pt>
                <c:pt idx="95171">
                  <c:v>315.41005100007101</c:v>
                </c:pt>
                <c:pt idx="95172">
                  <c:v>315.41005700000801</c:v>
                </c:pt>
                <c:pt idx="95173">
                  <c:v>315.41062099995497</c:v>
                </c:pt>
                <c:pt idx="95174">
                  <c:v>315.41066199997596</c:v>
                </c:pt>
                <c:pt idx="95175">
                  <c:v>315.410822000103</c:v>
                </c:pt>
                <c:pt idx="95176">
                  <c:v>315.41117899996601</c:v>
                </c:pt>
                <c:pt idx="95177">
                  <c:v>315.41141800016703</c:v>
                </c:pt>
                <c:pt idx="95178">
                  <c:v>315.41149099984904</c:v>
                </c:pt>
                <c:pt idx="95179">
                  <c:v>315.41169399997597</c:v>
                </c:pt>
                <c:pt idx="95180">
                  <c:v>315.42259900015699</c:v>
                </c:pt>
                <c:pt idx="95181">
                  <c:v>315.42325899999901</c:v>
                </c:pt>
                <c:pt idx="95182">
                  <c:v>315.42438099995701</c:v>
                </c:pt>
                <c:pt idx="95183">
                  <c:v>315.42518700007304</c:v>
                </c:pt>
                <c:pt idx="95184">
                  <c:v>315.43552399989403</c:v>
                </c:pt>
                <c:pt idx="95185">
                  <c:v>315.43625199992596</c:v>
                </c:pt>
                <c:pt idx="95186">
                  <c:v>315.43758899988399</c:v>
                </c:pt>
                <c:pt idx="95187">
                  <c:v>315.43856300004296</c:v>
                </c:pt>
                <c:pt idx="95188">
                  <c:v>315.44094399987398</c:v>
                </c:pt>
                <c:pt idx="95189">
                  <c:v>315.44153100003302</c:v>
                </c:pt>
                <c:pt idx="95190">
                  <c:v>315.44271499978998</c:v>
                </c:pt>
                <c:pt idx="95191">
                  <c:v>315.44355699997999</c:v>
                </c:pt>
                <c:pt idx="95192">
                  <c:v>315.44507699982199</c:v>
                </c:pt>
                <c:pt idx="95193">
                  <c:v>315.44564800014899</c:v>
                </c:pt>
                <c:pt idx="95194">
                  <c:v>315.44683099991698</c:v>
                </c:pt>
                <c:pt idx="95195">
                  <c:v>315.44767500008601</c:v>
                </c:pt>
                <c:pt idx="95196">
                  <c:v>315.47744499994201</c:v>
                </c:pt>
                <c:pt idx="95197">
                  <c:v>315.49089899999603</c:v>
                </c:pt>
                <c:pt idx="95198">
                  <c:v>315.49177599981704</c:v>
                </c:pt>
                <c:pt idx="95199">
                  <c:v>315.49227999994395</c:v>
                </c:pt>
                <c:pt idx="95200">
                  <c:v>315.49246699978499</c:v>
                </c:pt>
                <c:pt idx="95201">
                  <c:v>315.49287500001799</c:v>
                </c:pt>
                <c:pt idx="95202">
                  <c:v>315.49372100016598</c:v>
                </c:pt>
                <c:pt idx="95203">
                  <c:v>315.493995999986</c:v>
                </c:pt>
                <c:pt idx="95204">
                  <c:v>315.49465999978503</c:v>
                </c:pt>
                <c:pt idx="95205">
                  <c:v>315.49486199992299</c:v>
                </c:pt>
                <c:pt idx="95206">
                  <c:v>315.49641099991203</c:v>
                </c:pt>
                <c:pt idx="95207">
                  <c:v>315.50703699986099</c:v>
                </c:pt>
                <c:pt idx="95208">
                  <c:v>315.52529999999001</c:v>
                </c:pt>
                <c:pt idx="95209">
                  <c:v>315.52586899988398</c:v>
                </c:pt>
                <c:pt idx="95210">
                  <c:v>315.52697600000101</c:v>
                </c:pt>
                <c:pt idx="95211">
                  <c:v>315.52782400012796</c:v>
                </c:pt>
                <c:pt idx="95212">
                  <c:v>315.53871899996</c:v>
                </c:pt>
                <c:pt idx="95213">
                  <c:v>315.54502300014002</c:v>
                </c:pt>
                <c:pt idx="95214">
                  <c:v>315.54562900009802</c:v>
                </c:pt>
                <c:pt idx="95215">
                  <c:v>315.54576600001297</c:v>
                </c:pt>
                <c:pt idx="95216">
                  <c:v>315.54693799989701</c:v>
                </c:pt>
                <c:pt idx="95217">
                  <c:v>315.54776299981302</c:v>
                </c:pt>
                <c:pt idx="95218">
                  <c:v>315.54796599994</c:v>
                </c:pt>
                <c:pt idx="95219">
                  <c:v>315.54821000008798</c:v>
                </c:pt>
                <c:pt idx="95220">
                  <c:v>315.55894800021599</c:v>
                </c:pt>
                <c:pt idx="95221">
                  <c:v>315.56521199990999</c:v>
                </c:pt>
                <c:pt idx="95222">
                  <c:v>315.56575800004703</c:v>
                </c:pt>
                <c:pt idx="95223">
                  <c:v>315.56674800003702</c:v>
                </c:pt>
                <c:pt idx="95224">
                  <c:v>315.56740899986795</c:v>
                </c:pt>
                <c:pt idx="95225">
                  <c:v>315.56745099987796</c:v>
                </c:pt>
                <c:pt idx="95226">
                  <c:v>315.58352799993298</c:v>
                </c:pt>
                <c:pt idx="95227">
                  <c:v>315.58386300002803</c:v>
                </c:pt>
                <c:pt idx="95228">
                  <c:v>315.58453700017702</c:v>
                </c:pt>
                <c:pt idx="95229">
                  <c:v>315.58506999999702</c:v>
                </c:pt>
                <c:pt idx="95230">
                  <c:v>315.60206099993496</c:v>
                </c:pt>
                <c:pt idx="95231">
                  <c:v>315.627627000139</c:v>
                </c:pt>
                <c:pt idx="95232">
                  <c:v>315.62982200011896</c:v>
                </c:pt>
                <c:pt idx="95233">
                  <c:v>315.63047999998099</c:v>
                </c:pt>
                <c:pt idx="95234">
                  <c:v>315.63169799983297</c:v>
                </c:pt>
                <c:pt idx="95235">
                  <c:v>315.63309700004498</c:v>
                </c:pt>
                <c:pt idx="95236">
                  <c:v>315.64078700011999</c:v>
                </c:pt>
                <c:pt idx="95237">
                  <c:v>315.65559099999501</c:v>
                </c:pt>
                <c:pt idx="95238">
                  <c:v>315.65605100013204</c:v>
                </c:pt>
                <c:pt idx="95239">
                  <c:v>315.65670100007895</c:v>
                </c:pt>
                <c:pt idx="95240">
                  <c:v>315.65730000011098</c:v>
                </c:pt>
                <c:pt idx="95241">
                  <c:v>315.66365099979504</c:v>
                </c:pt>
                <c:pt idx="95242">
                  <c:v>315.672548999828</c:v>
                </c:pt>
                <c:pt idx="95243">
                  <c:v>315.67312300012395</c:v>
                </c:pt>
                <c:pt idx="95244">
                  <c:v>315.67416300003896</c:v>
                </c:pt>
                <c:pt idx="95245">
                  <c:v>315.67497600008204</c:v>
                </c:pt>
                <c:pt idx="95246">
                  <c:v>315.676064999934</c:v>
                </c:pt>
                <c:pt idx="95247">
                  <c:v>315.68986999991398</c:v>
                </c:pt>
                <c:pt idx="95248">
                  <c:v>315.69799899989403</c:v>
                </c:pt>
                <c:pt idx="95249">
                  <c:v>315.71407100000204</c:v>
                </c:pt>
                <c:pt idx="95250">
                  <c:v>315.72260900020405</c:v>
                </c:pt>
                <c:pt idx="95251">
                  <c:v>315.72566200020401</c:v>
                </c:pt>
                <c:pt idx="95252">
                  <c:v>315.72638599982298</c:v>
                </c:pt>
                <c:pt idx="95253">
                  <c:v>315.72774999994999</c:v>
                </c:pt>
                <c:pt idx="95254">
                  <c:v>315.72867300019402</c:v>
                </c:pt>
                <c:pt idx="95255">
                  <c:v>315.74196600013204</c:v>
                </c:pt>
                <c:pt idx="95256">
                  <c:v>315.77058999982899</c:v>
                </c:pt>
                <c:pt idx="95257">
                  <c:v>315.77121100008202</c:v>
                </c:pt>
                <c:pt idx="95258">
                  <c:v>315.77239299986098</c:v>
                </c:pt>
                <c:pt idx="95259">
                  <c:v>315.773351000189</c:v>
                </c:pt>
                <c:pt idx="95260">
                  <c:v>315.78177800019995</c:v>
                </c:pt>
                <c:pt idx="95261">
                  <c:v>315.78248899995702</c:v>
                </c:pt>
                <c:pt idx="95262">
                  <c:v>315.783787999862</c:v>
                </c:pt>
                <c:pt idx="95263">
                  <c:v>315.78472099999999</c:v>
                </c:pt>
                <c:pt idx="95264">
                  <c:v>315.79284799999999</c:v>
                </c:pt>
                <c:pt idx="95265">
                  <c:v>315.81730900006698</c:v>
                </c:pt>
                <c:pt idx="95266">
                  <c:v>315.817791999961</c:v>
                </c:pt>
                <c:pt idx="95267">
                  <c:v>315.81858299978103</c:v>
                </c:pt>
                <c:pt idx="95268">
                  <c:v>315.81915100014101</c:v>
                </c:pt>
                <c:pt idx="95269">
                  <c:v>315.82083000012</c:v>
                </c:pt>
                <c:pt idx="95270">
                  <c:v>315.82087800006701</c:v>
                </c:pt>
                <c:pt idx="95271">
                  <c:v>315.82140099999305</c:v>
                </c:pt>
                <c:pt idx="95272">
                  <c:v>315.821428000163</c:v>
                </c:pt>
                <c:pt idx="95273">
                  <c:v>315.82234899997201</c:v>
                </c:pt>
                <c:pt idx="95274">
                  <c:v>315.82247400001501</c:v>
                </c:pt>
                <c:pt idx="95275">
                  <c:v>315.82306400014198</c:v>
                </c:pt>
                <c:pt idx="95276">
                  <c:v>315.82316200001503</c:v>
                </c:pt>
                <c:pt idx="95277">
                  <c:v>315.83412600002703</c:v>
                </c:pt>
                <c:pt idx="95278">
                  <c:v>315.83477300000499</c:v>
                </c:pt>
                <c:pt idx="95279">
                  <c:v>315.83601600004801</c:v>
                </c:pt>
                <c:pt idx="95280">
                  <c:v>315.83613700013296</c:v>
                </c:pt>
                <c:pt idx="95281">
                  <c:v>315.836881999985</c:v>
                </c:pt>
                <c:pt idx="95282">
                  <c:v>315.85188799999702</c:v>
                </c:pt>
                <c:pt idx="95283">
                  <c:v>315.85224399986998</c:v>
                </c:pt>
                <c:pt idx="95284">
                  <c:v>315.85236399996501</c:v>
                </c:pt>
                <c:pt idx="95285">
                  <c:v>315.85286500012398</c:v>
                </c:pt>
                <c:pt idx="95286">
                  <c:v>315.85335199997598</c:v>
                </c:pt>
                <c:pt idx="95287">
                  <c:v>315.875035999852</c:v>
                </c:pt>
                <c:pt idx="95288">
                  <c:v>315.87548600009501</c:v>
                </c:pt>
                <c:pt idx="95289">
                  <c:v>315.87633199978796</c:v>
                </c:pt>
                <c:pt idx="95290">
                  <c:v>315.87775500020098</c:v>
                </c:pt>
                <c:pt idx="95291">
                  <c:v>315.88404800004298</c:v>
                </c:pt>
                <c:pt idx="95292">
                  <c:v>315.885488999811</c:v>
                </c:pt>
                <c:pt idx="95293">
                  <c:v>315.89137299988505</c:v>
                </c:pt>
                <c:pt idx="95294">
                  <c:v>315.90674100016201</c:v>
                </c:pt>
                <c:pt idx="95295">
                  <c:v>315.90743300011997</c:v>
                </c:pt>
                <c:pt idx="95296">
                  <c:v>315.90864899999303</c:v>
                </c:pt>
                <c:pt idx="95297">
                  <c:v>315.90941500007801</c:v>
                </c:pt>
                <c:pt idx="95298">
                  <c:v>315.91062300003603</c:v>
                </c:pt>
                <c:pt idx="95299">
                  <c:v>315.94047499993303</c:v>
                </c:pt>
                <c:pt idx="95300">
                  <c:v>315.96647400010596</c:v>
                </c:pt>
                <c:pt idx="95301">
                  <c:v>315.96712500004202</c:v>
                </c:pt>
                <c:pt idx="95302">
                  <c:v>315.96846599995797</c:v>
                </c:pt>
                <c:pt idx="95303">
                  <c:v>315.96943200020098</c:v>
                </c:pt>
                <c:pt idx="95304">
                  <c:v>315.98918600002401</c:v>
                </c:pt>
                <c:pt idx="95305">
                  <c:v>315.99239600018296</c:v>
                </c:pt>
                <c:pt idx="95306">
                  <c:v>315.99304200017201</c:v>
                </c:pt>
                <c:pt idx="95307">
                  <c:v>315.99428400022498</c:v>
                </c:pt>
                <c:pt idx="95308">
                  <c:v>315.99511300009902</c:v>
                </c:pt>
                <c:pt idx="95309">
                  <c:v>316.00508800010999</c:v>
                </c:pt>
                <c:pt idx="95310">
                  <c:v>316.02296299979503</c:v>
                </c:pt>
                <c:pt idx="95311">
                  <c:v>316.02336600008101</c:v>
                </c:pt>
                <c:pt idx="95312">
                  <c:v>316.02419999990099</c:v>
                </c:pt>
                <c:pt idx="95313">
                  <c:v>316.02475999989099</c:v>
                </c:pt>
                <c:pt idx="95314">
                  <c:v>316.03414499977498</c:v>
                </c:pt>
                <c:pt idx="95315">
                  <c:v>316.03951999977602</c:v>
                </c:pt>
                <c:pt idx="95316">
                  <c:v>316.040101999988</c:v>
                </c:pt>
                <c:pt idx="95317">
                  <c:v>316.04122999988198</c:v>
                </c:pt>
                <c:pt idx="95318">
                  <c:v>316.04210200020998</c:v>
                </c:pt>
                <c:pt idx="95319">
                  <c:v>316.04570599984004</c:v>
                </c:pt>
                <c:pt idx="95320">
                  <c:v>316.04631099980901</c:v>
                </c:pt>
                <c:pt idx="95321">
                  <c:v>316.04741399996698</c:v>
                </c:pt>
                <c:pt idx="95322">
                  <c:v>316.04826600005197</c:v>
                </c:pt>
                <c:pt idx="95323">
                  <c:v>316.051543999947</c:v>
                </c:pt>
                <c:pt idx="95324">
                  <c:v>316.05200200010501</c:v>
                </c:pt>
                <c:pt idx="95325">
                  <c:v>316.052181000031</c:v>
                </c:pt>
                <c:pt idx="95326">
                  <c:v>316.05261999993598</c:v>
                </c:pt>
                <c:pt idx="95327">
                  <c:v>316.053567999915</c:v>
                </c:pt>
                <c:pt idx="95328">
                  <c:v>316.053876999831</c:v>
                </c:pt>
                <c:pt idx="95329">
                  <c:v>316.054455000085</c:v>
                </c:pt>
                <c:pt idx="95330">
                  <c:v>316.05473399986204</c:v>
                </c:pt>
                <c:pt idx="95331">
                  <c:v>316.06418100000099</c:v>
                </c:pt>
                <c:pt idx="95332">
                  <c:v>316.08056499999202</c:v>
                </c:pt>
                <c:pt idx="95333">
                  <c:v>316.08126099990795</c:v>
                </c:pt>
                <c:pt idx="95334">
                  <c:v>316.08262000008796</c:v>
                </c:pt>
                <c:pt idx="95335">
                  <c:v>316.08345699987603</c:v>
                </c:pt>
                <c:pt idx="95336">
                  <c:v>316.09989700018502</c:v>
                </c:pt>
                <c:pt idx="95337">
                  <c:v>316.10921399988001</c:v>
                </c:pt>
                <c:pt idx="95338">
                  <c:v>316.115711999827</c:v>
                </c:pt>
                <c:pt idx="95339">
                  <c:v>316.12013899984902</c:v>
                </c:pt>
                <c:pt idx="95340">
                  <c:v>316.130272999998</c:v>
                </c:pt>
                <c:pt idx="95341">
                  <c:v>316.13577899997802</c:v>
                </c:pt>
                <c:pt idx="95342">
                  <c:v>316.13650300005196</c:v>
                </c:pt>
                <c:pt idx="95343">
                  <c:v>316.13765500014699</c:v>
                </c:pt>
                <c:pt idx="95344">
                  <c:v>316.13853599992501</c:v>
                </c:pt>
                <c:pt idx="95345">
                  <c:v>316.15150000015996</c:v>
                </c:pt>
                <c:pt idx="95346">
                  <c:v>316.174449999834</c:v>
                </c:pt>
                <c:pt idx="95347">
                  <c:v>316.17507999999305</c:v>
                </c:pt>
                <c:pt idx="95348">
                  <c:v>316.176274000099</c:v>
                </c:pt>
                <c:pt idx="95349">
                  <c:v>316.177220000099</c:v>
                </c:pt>
                <c:pt idx="95350">
                  <c:v>316.19615599993199</c:v>
                </c:pt>
                <c:pt idx="95351">
                  <c:v>316.19683700000604</c:v>
                </c:pt>
                <c:pt idx="95352">
                  <c:v>316.19768400014402</c:v>
                </c:pt>
                <c:pt idx="95353">
                  <c:v>316.19823800019697</c:v>
                </c:pt>
                <c:pt idx="95354">
                  <c:v>316.19919700005903</c:v>
                </c:pt>
                <c:pt idx="95355">
                  <c:v>316.21099199992301</c:v>
                </c:pt>
                <c:pt idx="95356">
                  <c:v>316.21167100001901</c:v>
                </c:pt>
                <c:pt idx="95357">
                  <c:v>316.21296399998698</c:v>
                </c:pt>
                <c:pt idx="95358">
                  <c:v>316.21382799994501</c:v>
                </c:pt>
                <c:pt idx="95359">
                  <c:v>316.23015100012702</c:v>
                </c:pt>
                <c:pt idx="95360">
                  <c:v>316.23076100004204</c:v>
                </c:pt>
                <c:pt idx="95361">
                  <c:v>316.23184299996797</c:v>
                </c:pt>
                <c:pt idx="95362">
                  <c:v>316.23267499981</c:v>
                </c:pt>
                <c:pt idx="95363">
                  <c:v>316.24121999993804</c:v>
                </c:pt>
                <c:pt idx="95364">
                  <c:v>316.24186099997996</c:v>
                </c:pt>
                <c:pt idx="95365">
                  <c:v>316.24296400013901</c:v>
                </c:pt>
                <c:pt idx="95366">
                  <c:v>316.24380699986398</c:v>
                </c:pt>
                <c:pt idx="95367">
                  <c:v>316.24740999995902</c:v>
                </c:pt>
                <c:pt idx="95368">
                  <c:v>316.26177299995101</c:v>
                </c:pt>
                <c:pt idx="95369">
                  <c:v>316.27977500011099</c:v>
                </c:pt>
                <c:pt idx="95370">
                  <c:v>316.28097200018601</c:v>
                </c:pt>
                <c:pt idx="95371">
                  <c:v>316.28156199985801</c:v>
                </c:pt>
                <c:pt idx="95372">
                  <c:v>316.28269600014301</c:v>
                </c:pt>
                <c:pt idx="95373">
                  <c:v>316.28350600021798</c:v>
                </c:pt>
                <c:pt idx="95374">
                  <c:v>316.28357899989999</c:v>
                </c:pt>
                <c:pt idx="95375">
                  <c:v>316.28974900013401</c:v>
                </c:pt>
                <c:pt idx="95376">
                  <c:v>316.29045899990098</c:v>
                </c:pt>
                <c:pt idx="95377">
                  <c:v>316.29169200004901</c:v>
                </c:pt>
                <c:pt idx="95378">
                  <c:v>316.29254200015498</c:v>
                </c:pt>
                <c:pt idx="95379">
                  <c:v>316.312336000009</c:v>
                </c:pt>
                <c:pt idx="95380">
                  <c:v>316.32524399992599</c:v>
                </c:pt>
                <c:pt idx="95381">
                  <c:v>316.32591100014901</c:v>
                </c:pt>
                <c:pt idx="95382">
                  <c:v>316.32717799993702</c:v>
                </c:pt>
                <c:pt idx="95383">
                  <c:v>316.32814800013796</c:v>
                </c:pt>
                <c:pt idx="95384">
                  <c:v>316.33459900012798</c:v>
                </c:pt>
                <c:pt idx="95385">
                  <c:v>316.33528400015996</c:v>
                </c:pt>
                <c:pt idx="95386">
                  <c:v>316.33649600007601</c:v>
                </c:pt>
                <c:pt idx="95387">
                  <c:v>316.337356000076</c:v>
                </c:pt>
                <c:pt idx="95388">
                  <c:v>316.34580399986498</c:v>
                </c:pt>
                <c:pt idx="95389">
                  <c:v>316.34705699980202</c:v>
                </c:pt>
                <c:pt idx="95390">
                  <c:v>316.34763400006699</c:v>
                </c:pt>
                <c:pt idx="95391">
                  <c:v>316.348541000024</c:v>
                </c:pt>
                <c:pt idx="95392">
                  <c:v>316.349257000183</c:v>
                </c:pt>
                <c:pt idx="95393">
                  <c:v>316.36292700022699</c:v>
                </c:pt>
                <c:pt idx="95394">
                  <c:v>316.36865400014301</c:v>
                </c:pt>
                <c:pt idx="95395">
                  <c:v>316.36922100005899</c:v>
                </c:pt>
                <c:pt idx="95396">
                  <c:v>316.37037500013298</c:v>
                </c:pt>
                <c:pt idx="95397">
                  <c:v>316.37113299984702</c:v>
                </c:pt>
                <c:pt idx="95398">
                  <c:v>316.37806500020804</c:v>
                </c:pt>
                <c:pt idx="95399">
                  <c:v>316.38028899988001</c:v>
                </c:pt>
                <c:pt idx="95400">
                  <c:v>316.38102399983802</c:v>
                </c:pt>
                <c:pt idx="95401">
                  <c:v>316.38234899992301</c:v>
                </c:pt>
                <c:pt idx="95402">
                  <c:v>316.38368299991203</c:v>
                </c:pt>
                <c:pt idx="95403">
                  <c:v>316.39433600002997</c:v>
                </c:pt>
                <c:pt idx="95404">
                  <c:v>316.39473199993495</c:v>
                </c:pt>
                <c:pt idx="95405">
                  <c:v>316.39547499980802</c:v>
                </c:pt>
                <c:pt idx="95406">
                  <c:v>316.39597599996699</c:v>
                </c:pt>
                <c:pt idx="95407">
                  <c:v>316.40112200011498</c:v>
                </c:pt>
                <c:pt idx="95408">
                  <c:v>316.41844300020199</c:v>
                </c:pt>
                <c:pt idx="95409">
                  <c:v>316.41913000021304</c:v>
                </c:pt>
                <c:pt idx="95410">
                  <c:v>316.42031499995898</c:v>
                </c:pt>
                <c:pt idx="95411">
                  <c:v>316.42120200012795</c:v>
                </c:pt>
                <c:pt idx="95412">
                  <c:v>316.42148799983198</c:v>
                </c:pt>
                <c:pt idx="95413">
                  <c:v>316.43096000016101</c:v>
                </c:pt>
                <c:pt idx="95414">
                  <c:v>316.43161900001297</c:v>
                </c:pt>
                <c:pt idx="95415">
                  <c:v>316.43291399996002</c:v>
                </c:pt>
                <c:pt idx="95416">
                  <c:v>316.43317399993902</c:v>
                </c:pt>
                <c:pt idx="95417">
                  <c:v>316.43377999989701</c:v>
                </c:pt>
                <c:pt idx="95418">
                  <c:v>316.43381000003501</c:v>
                </c:pt>
                <c:pt idx="95419">
                  <c:v>316.43474300017203</c:v>
                </c:pt>
                <c:pt idx="95420">
                  <c:v>316.43547100020402</c:v>
                </c:pt>
                <c:pt idx="95421">
                  <c:v>316.44805599989905</c:v>
                </c:pt>
                <c:pt idx="95422">
                  <c:v>316.46776400020804</c:v>
                </c:pt>
                <c:pt idx="95423">
                  <c:v>316.46849400021796</c:v>
                </c:pt>
                <c:pt idx="95424">
                  <c:v>316.46887699980601</c:v>
                </c:pt>
                <c:pt idx="95425">
                  <c:v>316.46986899977401</c:v>
                </c:pt>
                <c:pt idx="95426">
                  <c:v>316.47080999982705</c:v>
                </c:pt>
                <c:pt idx="95427">
                  <c:v>316.48540300011496</c:v>
                </c:pt>
                <c:pt idx="95428">
                  <c:v>316.48959999984004</c:v>
                </c:pt>
                <c:pt idx="95429">
                  <c:v>316.49966599979899</c:v>
                </c:pt>
                <c:pt idx="95430">
                  <c:v>316.50711400015996</c:v>
                </c:pt>
                <c:pt idx="95431">
                  <c:v>316.50764899995897</c:v>
                </c:pt>
                <c:pt idx="95432">
                  <c:v>316.50867799999099</c:v>
                </c:pt>
                <c:pt idx="95433">
                  <c:v>316.50953000007496</c:v>
                </c:pt>
                <c:pt idx="95434">
                  <c:v>316.53163900000402</c:v>
                </c:pt>
                <c:pt idx="95435">
                  <c:v>316.53852499994099</c:v>
                </c:pt>
                <c:pt idx="95436">
                  <c:v>316.54702500009</c:v>
                </c:pt>
                <c:pt idx="95437">
                  <c:v>316.54745000014299</c:v>
                </c:pt>
                <c:pt idx="95438">
                  <c:v>316.54827300007997</c:v>
                </c:pt>
                <c:pt idx="95439">
                  <c:v>316.54880099995296</c:v>
                </c:pt>
                <c:pt idx="95440">
                  <c:v>316.55528200008098</c:v>
                </c:pt>
                <c:pt idx="95441">
                  <c:v>316.55592600009101</c:v>
                </c:pt>
                <c:pt idx="95442">
                  <c:v>316.55705499997504</c:v>
                </c:pt>
                <c:pt idx="95443">
                  <c:v>316.55787499994398</c:v>
                </c:pt>
                <c:pt idx="95444">
                  <c:v>316.56601399981804</c:v>
                </c:pt>
                <c:pt idx="95445">
                  <c:v>316.59463200003302</c:v>
                </c:pt>
                <c:pt idx="95446">
                  <c:v>316.595248999874</c:v>
                </c:pt>
                <c:pt idx="95447">
                  <c:v>316.59655600014901</c:v>
                </c:pt>
                <c:pt idx="95448">
                  <c:v>316.59729800003299</c:v>
                </c:pt>
                <c:pt idx="95449">
                  <c:v>316.59742600004296</c:v>
                </c:pt>
                <c:pt idx="95450">
                  <c:v>316.59795699988501</c:v>
                </c:pt>
                <c:pt idx="95451">
                  <c:v>316.599276000033</c:v>
                </c:pt>
                <c:pt idx="95452">
                  <c:v>316.60029200020199</c:v>
                </c:pt>
                <c:pt idx="95453">
                  <c:v>316.607461999865</c:v>
                </c:pt>
                <c:pt idx="95454">
                  <c:v>316.61287399992904</c:v>
                </c:pt>
                <c:pt idx="95455">
                  <c:v>316.63291299992102</c:v>
                </c:pt>
                <c:pt idx="95456">
                  <c:v>316.63338099997401</c:v>
                </c:pt>
                <c:pt idx="95457">
                  <c:v>316.63433299990999</c:v>
                </c:pt>
                <c:pt idx="95458">
                  <c:v>316.63501200000604</c:v>
                </c:pt>
                <c:pt idx="95459">
                  <c:v>316.64779099992302</c:v>
                </c:pt>
                <c:pt idx="95460">
                  <c:v>316.65383300014503</c:v>
                </c:pt>
                <c:pt idx="95461">
                  <c:v>316.65446899978605</c:v>
                </c:pt>
                <c:pt idx="95462">
                  <c:v>316.65571599978603</c:v>
                </c:pt>
                <c:pt idx="95463">
                  <c:v>316.656670000156</c:v>
                </c:pt>
                <c:pt idx="95464">
                  <c:v>316.66614400000901</c:v>
                </c:pt>
                <c:pt idx="95465">
                  <c:v>316.69846100021397</c:v>
                </c:pt>
                <c:pt idx="95466">
                  <c:v>316.69903200008702</c:v>
                </c:pt>
                <c:pt idx="95467">
                  <c:v>316.70033999989698</c:v>
                </c:pt>
                <c:pt idx="95468">
                  <c:v>316.70070100017205</c:v>
                </c:pt>
                <c:pt idx="95469">
                  <c:v>316.70181600020402</c:v>
                </c:pt>
                <c:pt idx="95470">
                  <c:v>316.70734699991903</c:v>
                </c:pt>
                <c:pt idx="95471">
                  <c:v>316.707907999898</c:v>
                </c:pt>
                <c:pt idx="95472">
                  <c:v>316.70906999988802</c:v>
                </c:pt>
                <c:pt idx="95473">
                  <c:v>316.70999200014103</c:v>
                </c:pt>
                <c:pt idx="95474">
                  <c:v>316.71874299990998</c:v>
                </c:pt>
                <c:pt idx="95475">
                  <c:v>316.73537500000697</c:v>
                </c:pt>
                <c:pt idx="95476">
                  <c:v>316.73608900018701</c:v>
                </c:pt>
                <c:pt idx="95477">
                  <c:v>316.73740899987001</c:v>
                </c:pt>
                <c:pt idx="95478">
                  <c:v>316.73851100003895</c:v>
                </c:pt>
                <c:pt idx="95479">
                  <c:v>316.76008400017901</c:v>
                </c:pt>
                <c:pt idx="95480">
                  <c:v>316.764420999788</c:v>
                </c:pt>
                <c:pt idx="95481">
                  <c:v>316.79487700011998</c:v>
                </c:pt>
                <c:pt idx="95482">
                  <c:v>316.79559399981304</c:v>
                </c:pt>
                <c:pt idx="95483">
                  <c:v>316.79699699998304</c:v>
                </c:pt>
                <c:pt idx="95484">
                  <c:v>316.79838699983503</c:v>
                </c:pt>
                <c:pt idx="95485">
                  <c:v>316.80269300022695</c:v>
                </c:pt>
                <c:pt idx="95486">
                  <c:v>316.85111099977797</c:v>
                </c:pt>
                <c:pt idx="95487">
                  <c:v>316.85173000005301</c:v>
                </c:pt>
                <c:pt idx="95488">
                  <c:v>316.85288600010597</c:v>
                </c:pt>
                <c:pt idx="95489">
                  <c:v>316.85373199979904</c:v>
                </c:pt>
                <c:pt idx="95490">
                  <c:v>316.86179200005398</c:v>
                </c:pt>
                <c:pt idx="95491">
                  <c:v>316.86213800003304</c:v>
                </c:pt>
                <c:pt idx="95492">
                  <c:v>316.862734000096</c:v>
                </c:pt>
                <c:pt idx="95493">
                  <c:v>316.86317699995897</c:v>
                </c:pt>
                <c:pt idx="95494">
                  <c:v>316.866750999906</c:v>
                </c:pt>
                <c:pt idx="95495">
                  <c:v>316.86675599985301</c:v>
                </c:pt>
                <c:pt idx="95496">
                  <c:v>316.86734599997999</c:v>
                </c:pt>
                <c:pt idx="95497">
                  <c:v>316.86853400015002</c:v>
                </c:pt>
                <c:pt idx="95498">
                  <c:v>316.86941499992798</c:v>
                </c:pt>
                <c:pt idx="95499">
                  <c:v>316.88097699998201</c:v>
                </c:pt>
                <c:pt idx="95500">
                  <c:v>316.88163699982397</c:v>
                </c:pt>
                <c:pt idx="95501">
                  <c:v>316.88287699989803</c:v>
                </c:pt>
                <c:pt idx="95502">
                  <c:v>316.88365699983399</c:v>
                </c:pt>
                <c:pt idx="95503">
                  <c:v>316.88373599990797</c:v>
                </c:pt>
                <c:pt idx="95504">
                  <c:v>316.88375300018299</c:v>
                </c:pt>
                <c:pt idx="95505">
                  <c:v>316.88431400016202</c:v>
                </c:pt>
                <c:pt idx="95506">
                  <c:v>316.88441599999305</c:v>
                </c:pt>
                <c:pt idx="95507">
                  <c:v>316.88561100008798</c:v>
                </c:pt>
                <c:pt idx="95508">
                  <c:v>316.88586000018398</c:v>
                </c:pt>
                <c:pt idx="95509">
                  <c:v>316.88647200007802</c:v>
                </c:pt>
                <c:pt idx="95510">
                  <c:v>316.88683699985597</c:v>
                </c:pt>
                <c:pt idx="95511">
                  <c:v>316.895157000089</c:v>
                </c:pt>
                <c:pt idx="95512">
                  <c:v>316.89582399985699</c:v>
                </c:pt>
                <c:pt idx="95513">
                  <c:v>316.897085000164</c:v>
                </c:pt>
                <c:pt idx="95514">
                  <c:v>316.89782700004798</c:v>
                </c:pt>
                <c:pt idx="95515">
                  <c:v>316.91278600010196</c:v>
                </c:pt>
                <c:pt idx="95516">
                  <c:v>316.93809799980903</c:v>
                </c:pt>
                <c:pt idx="95517">
                  <c:v>316.940631999841</c:v>
                </c:pt>
                <c:pt idx="95518">
                  <c:v>316.94105999986203</c:v>
                </c:pt>
                <c:pt idx="95519">
                  <c:v>316.94177700001001</c:v>
                </c:pt>
                <c:pt idx="95520">
                  <c:v>316.94230099992598</c:v>
                </c:pt>
                <c:pt idx="95521">
                  <c:v>316.94275400013697</c:v>
                </c:pt>
                <c:pt idx="95522">
                  <c:v>316.94320199994701</c:v>
                </c:pt>
                <c:pt idx="95523">
                  <c:v>316.94397199998997</c:v>
                </c:pt>
                <c:pt idx="95524">
                  <c:v>316.94445299990497</c:v>
                </c:pt>
                <c:pt idx="95525">
                  <c:v>316.944726000201</c:v>
                </c:pt>
                <c:pt idx="95526">
                  <c:v>316.94531399989495</c:v>
                </c:pt>
                <c:pt idx="95527">
                  <c:v>316.94569199999</c:v>
                </c:pt>
                <c:pt idx="95528">
                  <c:v>316.94613399986304</c:v>
                </c:pt>
                <c:pt idx="95529">
                  <c:v>316.94658300011702</c:v>
                </c:pt>
                <c:pt idx="95530">
                  <c:v>316.94682399984197</c:v>
                </c:pt>
                <c:pt idx="95531">
                  <c:v>316.94703399989498</c:v>
                </c:pt>
                <c:pt idx="95532">
                  <c:v>316.94730800017999</c:v>
                </c:pt>
                <c:pt idx="95533">
                  <c:v>316.94766000009605</c:v>
                </c:pt>
                <c:pt idx="95534">
                  <c:v>316.95037899998999</c:v>
                </c:pt>
                <c:pt idx="95535">
                  <c:v>316.95167199995899</c:v>
                </c:pt>
                <c:pt idx="95536">
                  <c:v>316.95984999987502</c:v>
                </c:pt>
                <c:pt idx="95537">
                  <c:v>316.96050900018196</c:v>
                </c:pt>
                <c:pt idx="95538">
                  <c:v>316.96186899989698</c:v>
                </c:pt>
                <c:pt idx="95539">
                  <c:v>316.96278600020304</c:v>
                </c:pt>
                <c:pt idx="95540">
                  <c:v>316.96297600001299</c:v>
                </c:pt>
                <c:pt idx="95541">
                  <c:v>316.96466999983301</c:v>
                </c:pt>
                <c:pt idx="95542">
                  <c:v>316.969184999834</c:v>
                </c:pt>
                <c:pt idx="95543">
                  <c:v>316.96954500011998</c:v>
                </c:pt>
                <c:pt idx="95544">
                  <c:v>316.970122999919</c:v>
                </c:pt>
                <c:pt idx="95545">
                  <c:v>316.97054599999302</c:v>
                </c:pt>
                <c:pt idx="95546">
                  <c:v>316.97921100021603</c:v>
                </c:pt>
                <c:pt idx="95547">
                  <c:v>316.97991900000397</c:v>
                </c:pt>
                <c:pt idx="95548">
                  <c:v>316.98127500021599</c:v>
                </c:pt>
                <c:pt idx="95549">
                  <c:v>316.98229099993097</c:v>
                </c:pt>
                <c:pt idx="95550">
                  <c:v>316.99213199999497</c:v>
                </c:pt>
                <c:pt idx="95551">
                  <c:v>316.99979699988</c:v>
                </c:pt>
                <c:pt idx="95552">
                  <c:v>317.01420299987103</c:v>
                </c:pt>
                <c:pt idx="95553">
                  <c:v>317.01673099996697</c:v>
                </c:pt>
                <c:pt idx="95554">
                  <c:v>317.01721199988197</c:v>
                </c:pt>
                <c:pt idx="95555">
                  <c:v>317.01809000014595</c:v>
                </c:pt>
                <c:pt idx="95556">
                  <c:v>317.01879699994601</c:v>
                </c:pt>
                <c:pt idx="95557">
                  <c:v>317.025411000031</c:v>
                </c:pt>
                <c:pt idx="95558">
                  <c:v>317.02569400022099</c:v>
                </c:pt>
                <c:pt idx="95559">
                  <c:v>317.02623499995701</c:v>
                </c:pt>
                <c:pt idx="95560">
                  <c:v>317.02672099981999</c:v>
                </c:pt>
                <c:pt idx="95561">
                  <c:v>317.02704700000999</c:v>
                </c:pt>
                <c:pt idx="95562">
                  <c:v>317.02878399983001</c:v>
                </c:pt>
                <c:pt idx="95563">
                  <c:v>317.03010499995798</c:v>
                </c:pt>
                <c:pt idx="95564">
                  <c:v>317.030587999852</c:v>
                </c:pt>
                <c:pt idx="95565">
                  <c:v>317.03118599989403</c:v>
                </c:pt>
                <c:pt idx="95566">
                  <c:v>317.03131599988399</c:v>
                </c:pt>
                <c:pt idx="95567">
                  <c:v>317.03180500016896</c:v>
                </c:pt>
                <c:pt idx="95568">
                  <c:v>317.03200499987298</c:v>
                </c:pt>
                <c:pt idx="95569">
                  <c:v>317.03234399992596</c:v>
                </c:pt>
                <c:pt idx="95570">
                  <c:v>317.03280700003199</c:v>
                </c:pt>
                <c:pt idx="95571">
                  <c:v>317.03421100019096</c:v>
                </c:pt>
                <c:pt idx="95572">
                  <c:v>317.045784000129</c:v>
                </c:pt>
                <c:pt idx="95573">
                  <c:v>317.05773200019303</c:v>
                </c:pt>
                <c:pt idx="95574">
                  <c:v>317.05824700020401</c:v>
                </c:pt>
                <c:pt idx="95575">
                  <c:v>317.05920900003497</c:v>
                </c:pt>
                <c:pt idx="95576">
                  <c:v>317.05988700014103</c:v>
                </c:pt>
                <c:pt idx="95577">
                  <c:v>317.08747999982705</c:v>
                </c:pt>
                <c:pt idx="95578">
                  <c:v>317.09217400020805</c:v>
                </c:pt>
                <c:pt idx="95579">
                  <c:v>317.09290500020802</c:v>
                </c:pt>
                <c:pt idx="95580">
                  <c:v>317.093582999859</c:v>
                </c:pt>
                <c:pt idx="95581">
                  <c:v>317.09427699979597</c:v>
                </c:pt>
                <c:pt idx="95582">
                  <c:v>317.09574400019801</c:v>
                </c:pt>
                <c:pt idx="95583">
                  <c:v>317.10104000012501</c:v>
                </c:pt>
                <c:pt idx="95584">
                  <c:v>317.101649000051</c:v>
                </c:pt>
                <c:pt idx="95585">
                  <c:v>317.10268899996601</c:v>
                </c:pt>
                <c:pt idx="95586">
                  <c:v>317.102935000093</c:v>
                </c:pt>
                <c:pt idx="95587">
                  <c:v>317.10301300017795</c:v>
                </c:pt>
                <c:pt idx="95588">
                  <c:v>317.103245999987</c:v>
                </c:pt>
                <c:pt idx="95589">
                  <c:v>317.10377799981802</c:v>
                </c:pt>
                <c:pt idx="95590">
                  <c:v>317.10379000014598</c:v>
                </c:pt>
                <c:pt idx="95591">
                  <c:v>317.10388400006099</c:v>
                </c:pt>
                <c:pt idx="95592">
                  <c:v>317.10430500015701</c:v>
                </c:pt>
                <c:pt idx="95593">
                  <c:v>317.10520400019902</c:v>
                </c:pt>
                <c:pt idx="95594">
                  <c:v>317.10619100022001</c:v>
                </c:pt>
                <c:pt idx="95595">
                  <c:v>317.12625099998996</c:v>
                </c:pt>
                <c:pt idx="95596">
                  <c:v>317.12684500007498</c:v>
                </c:pt>
                <c:pt idx="95597">
                  <c:v>317.12803399977901</c:v>
                </c:pt>
                <c:pt idx="95598">
                  <c:v>317.12894500014903</c:v>
                </c:pt>
                <c:pt idx="95599">
                  <c:v>317.14201700015099</c:v>
                </c:pt>
                <c:pt idx="95600">
                  <c:v>317.14259299997099</c:v>
                </c:pt>
                <c:pt idx="95601">
                  <c:v>317.14462999980202</c:v>
                </c:pt>
                <c:pt idx="95602">
                  <c:v>317.14532800015098</c:v>
                </c:pt>
                <c:pt idx="95603">
                  <c:v>317.14662000012999</c:v>
                </c:pt>
                <c:pt idx="95604">
                  <c:v>317.14761600005602</c:v>
                </c:pt>
                <c:pt idx="95605">
                  <c:v>317.16635600014297</c:v>
                </c:pt>
                <c:pt idx="95606">
                  <c:v>317.16898100012202</c:v>
                </c:pt>
                <c:pt idx="95607">
                  <c:v>317.171771000175</c:v>
                </c:pt>
                <c:pt idx="95608">
                  <c:v>317.17466300005901</c:v>
                </c:pt>
                <c:pt idx="95609">
                  <c:v>317.19244299983899</c:v>
                </c:pt>
                <c:pt idx="95610">
                  <c:v>317.193015000157</c:v>
                </c:pt>
                <c:pt idx="95611">
                  <c:v>317.19396200014597</c:v>
                </c:pt>
                <c:pt idx="95612">
                  <c:v>317.19454799986102</c:v>
                </c:pt>
                <c:pt idx="95613">
                  <c:v>317.19469800009296</c:v>
                </c:pt>
                <c:pt idx="95614">
                  <c:v>317.201578000094</c:v>
                </c:pt>
                <c:pt idx="95615">
                  <c:v>317.20221600016805</c:v>
                </c:pt>
                <c:pt idx="95616">
                  <c:v>317.203579999841</c:v>
                </c:pt>
                <c:pt idx="95617">
                  <c:v>317.20453700017902</c:v>
                </c:pt>
                <c:pt idx="95618">
                  <c:v>317.215058999863</c:v>
                </c:pt>
                <c:pt idx="95619">
                  <c:v>317.22203099980101</c:v>
                </c:pt>
                <c:pt idx="95620">
                  <c:v>317.251529999794</c:v>
                </c:pt>
                <c:pt idx="95621">
                  <c:v>317.25202400002598</c:v>
                </c:pt>
                <c:pt idx="95622">
                  <c:v>317.25242899983601</c:v>
                </c:pt>
                <c:pt idx="95623">
                  <c:v>317.25274700011096</c:v>
                </c:pt>
                <c:pt idx="95624">
                  <c:v>317.25314100003703</c:v>
                </c:pt>
                <c:pt idx="95625">
                  <c:v>317.25342900017398</c:v>
                </c:pt>
                <c:pt idx="95626">
                  <c:v>317.25358999983604</c:v>
                </c:pt>
                <c:pt idx="95627">
                  <c:v>317.25389399980401</c:v>
                </c:pt>
                <c:pt idx="95628">
                  <c:v>317.25455100013204</c:v>
                </c:pt>
                <c:pt idx="95629">
                  <c:v>317.25474499989997</c:v>
                </c:pt>
                <c:pt idx="95630">
                  <c:v>317.25524300008999</c:v>
                </c:pt>
                <c:pt idx="95631">
                  <c:v>317.25530899984699</c:v>
                </c:pt>
                <c:pt idx="95632">
                  <c:v>317.25537700003702</c:v>
                </c:pt>
                <c:pt idx="95633">
                  <c:v>317.25577699989998</c:v>
                </c:pt>
                <c:pt idx="95634">
                  <c:v>317.25587399978298</c:v>
                </c:pt>
                <c:pt idx="95635">
                  <c:v>317.25608399983605</c:v>
                </c:pt>
                <c:pt idx="95636">
                  <c:v>317.25641499997403</c:v>
                </c:pt>
                <c:pt idx="95637">
                  <c:v>317.26335299981599</c:v>
                </c:pt>
                <c:pt idx="95638">
                  <c:v>317.27497000019798</c:v>
                </c:pt>
                <c:pt idx="95639">
                  <c:v>317.27533899993404</c:v>
                </c:pt>
                <c:pt idx="95640">
                  <c:v>317.27605200012397</c:v>
                </c:pt>
                <c:pt idx="95641">
                  <c:v>317.27653000007098</c:v>
                </c:pt>
                <c:pt idx="95642">
                  <c:v>317.28616400005103</c:v>
                </c:pt>
                <c:pt idx="95643">
                  <c:v>317.28679800016801</c:v>
                </c:pt>
                <c:pt idx="95644">
                  <c:v>317.28815399992504</c:v>
                </c:pt>
                <c:pt idx="95645">
                  <c:v>317.28915900020996</c:v>
                </c:pt>
                <c:pt idx="95646">
                  <c:v>317.30351699980002</c:v>
                </c:pt>
                <c:pt idx="95647">
                  <c:v>317.30352800013799</c:v>
                </c:pt>
                <c:pt idx="95648">
                  <c:v>317.304201999832</c:v>
                </c:pt>
                <c:pt idx="95649">
                  <c:v>317.30441399986302</c:v>
                </c:pt>
                <c:pt idx="95650">
                  <c:v>317.305095999927</c:v>
                </c:pt>
                <c:pt idx="95651">
                  <c:v>317.30550000020202</c:v>
                </c:pt>
                <c:pt idx="95652">
                  <c:v>317.30627600018101</c:v>
                </c:pt>
                <c:pt idx="95653">
                  <c:v>317.30632800008601</c:v>
                </c:pt>
                <c:pt idx="95654">
                  <c:v>317.30711199997995</c:v>
                </c:pt>
                <c:pt idx="95655">
                  <c:v>317.31865099982298</c:v>
                </c:pt>
                <c:pt idx="95656">
                  <c:v>317.31941899988595</c:v>
                </c:pt>
                <c:pt idx="95657">
                  <c:v>317.32079399989698</c:v>
                </c:pt>
                <c:pt idx="95658">
                  <c:v>317.32093900018299</c:v>
                </c:pt>
                <c:pt idx="95659">
                  <c:v>317.32224300003497</c:v>
                </c:pt>
                <c:pt idx="95660">
                  <c:v>317.32247299987603</c:v>
                </c:pt>
                <c:pt idx="95661">
                  <c:v>317.32537000016202</c:v>
                </c:pt>
                <c:pt idx="95662">
                  <c:v>317.32605800016199</c:v>
                </c:pt>
                <c:pt idx="95663">
                  <c:v>317.32717800014103</c:v>
                </c:pt>
                <c:pt idx="95664">
                  <c:v>317.32796599999301</c:v>
                </c:pt>
                <c:pt idx="95665">
                  <c:v>317.330856999888</c:v>
                </c:pt>
                <c:pt idx="95666">
                  <c:v>317.33740400022697</c:v>
                </c:pt>
                <c:pt idx="95667">
                  <c:v>317.33780700005798</c:v>
                </c:pt>
                <c:pt idx="95668">
                  <c:v>317.33856399978299</c:v>
                </c:pt>
                <c:pt idx="95669">
                  <c:v>317.33904500015302</c:v>
                </c:pt>
                <c:pt idx="95670">
                  <c:v>317.34194899991002</c:v>
                </c:pt>
                <c:pt idx="95671">
                  <c:v>317.34218200017398</c:v>
                </c:pt>
                <c:pt idx="95672">
                  <c:v>317.34256099980399</c:v>
                </c:pt>
                <c:pt idx="95673">
                  <c:v>317.34258599999498</c:v>
                </c:pt>
                <c:pt idx="95674">
                  <c:v>317.34328899983603</c:v>
                </c:pt>
                <c:pt idx="95675">
                  <c:v>317.34373500012202</c:v>
                </c:pt>
                <c:pt idx="95676">
                  <c:v>317.34392999987898</c:v>
                </c:pt>
                <c:pt idx="95677">
                  <c:v>317.34456799995297</c:v>
                </c:pt>
                <c:pt idx="95678">
                  <c:v>317.345625000143</c:v>
                </c:pt>
                <c:pt idx="95679">
                  <c:v>317.34605000019599</c:v>
                </c:pt>
                <c:pt idx="95680">
                  <c:v>317.34670100013295</c:v>
                </c:pt>
                <c:pt idx="95681">
                  <c:v>317.34809299996402</c:v>
                </c:pt>
                <c:pt idx="95682">
                  <c:v>317.35626999989097</c:v>
                </c:pt>
                <c:pt idx="95683">
                  <c:v>317.356919999838</c:v>
                </c:pt>
                <c:pt idx="95684">
                  <c:v>317.35813400018696</c:v>
                </c:pt>
                <c:pt idx="95685">
                  <c:v>317.35895600013401</c:v>
                </c:pt>
                <c:pt idx="95686">
                  <c:v>317.35982700001802</c:v>
                </c:pt>
                <c:pt idx="95687">
                  <c:v>317.36042200009206</c:v>
                </c:pt>
                <c:pt idx="95688">
                  <c:v>317.36137600000797</c:v>
                </c:pt>
                <c:pt idx="95689">
                  <c:v>317.361566999807</c:v>
                </c:pt>
                <c:pt idx="95690">
                  <c:v>317.362030999902</c:v>
                </c:pt>
                <c:pt idx="95691">
                  <c:v>317.36238299981699</c:v>
                </c:pt>
                <c:pt idx="95692">
                  <c:v>317.36280399991296</c:v>
                </c:pt>
                <c:pt idx="95693">
                  <c:v>317.36281399980697</c:v>
                </c:pt>
                <c:pt idx="95694">
                  <c:v>317.36341099985998</c:v>
                </c:pt>
                <c:pt idx="95695">
                  <c:v>317.36482499991297</c:v>
                </c:pt>
                <c:pt idx="95696">
                  <c:v>317.37390499984002</c:v>
                </c:pt>
                <c:pt idx="95697">
                  <c:v>317.38027499977704</c:v>
                </c:pt>
                <c:pt idx="95698">
                  <c:v>317.39334499980004</c:v>
                </c:pt>
                <c:pt idx="95699">
                  <c:v>317.39373500022299</c:v>
                </c:pt>
                <c:pt idx="95700">
                  <c:v>317.39398699983195</c:v>
                </c:pt>
                <c:pt idx="95701">
                  <c:v>317.39452600004296</c:v>
                </c:pt>
                <c:pt idx="95702">
                  <c:v>317.39465500004297</c:v>
                </c:pt>
                <c:pt idx="95703">
                  <c:v>317.39533400013897</c:v>
                </c:pt>
                <c:pt idx="95704">
                  <c:v>317.395430000033</c:v>
                </c:pt>
                <c:pt idx="95705">
                  <c:v>317.39596499983196</c:v>
                </c:pt>
                <c:pt idx="95706">
                  <c:v>317.39600199989496</c:v>
                </c:pt>
                <c:pt idx="95707">
                  <c:v>317.39692300015997</c:v>
                </c:pt>
                <c:pt idx="95708">
                  <c:v>317.39737999987398</c:v>
                </c:pt>
                <c:pt idx="95709">
                  <c:v>317.39827999990598</c:v>
                </c:pt>
                <c:pt idx="95710">
                  <c:v>317.40356199998098</c:v>
                </c:pt>
                <c:pt idx="95711">
                  <c:v>317.40601100000202</c:v>
                </c:pt>
                <c:pt idx="95712">
                  <c:v>317.40637800021398</c:v>
                </c:pt>
                <c:pt idx="95713">
                  <c:v>317.40714799980202</c:v>
                </c:pt>
                <c:pt idx="95714">
                  <c:v>317.40748099991799</c:v>
                </c:pt>
                <c:pt idx="95715">
                  <c:v>317.40792399978</c:v>
                </c:pt>
                <c:pt idx="95716">
                  <c:v>317.40871100009798</c:v>
                </c:pt>
                <c:pt idx="95717">
                  <c:v>317.40896500014003</c:v>
                </c:pt>
                <c:pt idx="95718">
                  <c:v>317.40899099986501</c:v>
                </c:pt>
                <c:pt idx="95719">
                  <c:v>317.40920299989699</c:v>
                </c:pt>
                <c:pt idx="95720">
                  <c:v>317.40960500019298</c:v>
                </c:pt>
                <c:pt idx="95721">
                  <c:v>317.40975499997097</c:v>
                </c:pt>
                <c:pt idx="95722">
                  <c:v>317.41023399990797</c:v>
                </c:pt>
                <c:pt idx="95723">
                  <c:v>317.410302000098</c:v>
                </c:pt>
                <c:pt idx="95724">
                  <c:v>317.410377000214</c:v>
                </c:pt>
                <c:pt idx="95725">
                  <c:v>317.41073200009799</c:v>
                </c:pt>
                <c:pt idx="95726">
                  <c:v>317.41134200001301</c:v>
                </c:pt>
                <c:pt idx="95727">
                  <c:v>317.41162900016201</c:v>
                </c:pt>
                <c:pt idx="95728">
                  <c:v>317.412510999929</c:v>
                </c:pt>
                <c:pt idx="95729">
                  <c:v>317.41283200017205</c:v>
                </c:pt>
                <c:pt idx="95730">
                  <c:v>317.41395500011998</c:v>
                </c:pt>
                <c:pt idx="95731">
                  <c:v>317.41413200006701</c:v>
                </c:pt>
                <c:pt idx="95732">
                  <c:v>317.41415099986602</c:v>
                </c:pt>
                <c:pt idx="95733">
                  <c:v>317.414808000194</c:v>
                </c:pt>
                <c:pt idx="95734">
                  <c:v>317.41492899982399</c:v>
                </c:pt>
                <c:pt idx="95735">
                  <c:v>317.414999999982</c:v>
                </c:pt>
                <c:pt idx="95736">
                  <c:v>317.415067000183</c:v>
                </c:pt>
                <c:pt idx="95737">
                  <c:v>317.41513299994</c:v>
                </c:pt>
                <c:pt idx="95738">
                  <c:v>317.41564699996104</c:v>
                </c:pt>
                <c:pt idx="95739">
                  <c:v>317.41613499980303</c:v>
                </c:pt>
                <c:pt idx="95740">
                  <c:v>317.41625699987696</c:v>
                </c:pt>
                <c:pt idx="95741">
                  <c:v>317.41685999986601</c:v>
                </c:pt>
                <c:pt idx="95742">
                  <c:v>317.41739100016201</c:v>
                </c:pt>
                <c:pt idx="95743">
                  <c:v>317.41791000013103</c:v>
                </c:pt>
                <c:pt idx="95744">
                  <c:v>317.42640199991001</c:v>
                </c:pt>
                <c:pt idx="95745">
                  <c:v>317.43270100014297</c:v>
                </c:pt>
                <c:pt idx="95746">
                  <c:v>317.43715399989003</c:v>
                </c:pt>
                <c:pt idx="95747">
                  <c:v>317.43763099984699</c:v>
                </c:pt>
                <c:pt idx="95748">
                  <c:v>317.43846000017498</c:v>
                </c:pt>
                <c:pt idx="95749">
                  <c:v>317.43910700015402</c:v>
                </c:pt>
                <c:pt idx="95750">
                  <c:v>317.445493999912</c:v>
                </c:pt>
                <c:pt idx="95751">
                  <c:v>317.45073000001798</c:v>
                </c:pt>
                <c:pt idx="95752">
                  <c:v>317.45114300019799</c:v>
                </c:pt>
                <c:pt idx="95753">
                  <c:v>317.45180999996501</c:v>
                </c:pt>
                <c:pt idx="95754">
                  <c:v>317.45236200004001</c:v>
                </c:pt>
                <c:pt idx="95755">
                  <c:v>317.45351300014499</c:v>
                </c:pt>
                <c:pt idx="95756">
                  <c:v>317.45790400009298</c:v>
                </c:pt>
                <c:pt idx="95757">
                  <c:v>317.45996300014599</c:v>
                </c:pt>
                <c:pt idx="95758">
                  <c:v>317.47502799998898</c:v>
                </c:pt>
                <c:pt idx="95759">
                  <c:v>317.47560800022205</c:v>
                </c:pt>
                <c:pt idx="95760">
                  <c:v>317.47677600014799</c:v>
                </c:pt>
                <c:pt idx="95761">
                  <c:v>317.47763200019097</c:v>
                </c:pt>
                <c:pt idx="95762">
                  <c:v>317.48155200011701</c:v>
                </c:pt>
                <c:pt idx="95763">
                  <c:v>317.48183699983196</c:v>
                </c:pt>
                <c:pt idx="95764">
                  <c:v>317.48239199987398</c:v>
                </c:pt>
                <c:pt idx="95765">
                  <c:v>317.482574000223</c:v>
                </c:pt>
                <c:pt idx="95766">
                  <c:v>317.48286999982099</c:v>
                </c:pt>
                <c:pt idx="95767">
                  <c:v>317.48318100017002</c:v>
                </c:pt>
                <c:pt idx="95768">
                  <c:v>317.48406899987401</c:v>
                </c:pt>
                <c:pt idx="95769">
                  <c:v>317.48525000011699</c:v>
                </c:pt>
                <c:pt idx="95770">
                  <c:v>317.49293099983299</c:v>
                </c:pt>
                <c:pt idx="95771">
                  <c:v>317.49852900020403</c:v>
                </c:pt>
                <c:pt idx="95772">
                  <c:v>317.50512999997198</c:v>
                </c:pt>
                <c:pt idx="95773">
                  <c:v>317.505850000088</c:v>
                </c:pt>
                <c:pt idx="95774">
                  <c:v>317.50700500015199</c:v>
                </c:pt>
                <c:pt idx="95775">
                  <c:v>317.50764700018402</c:v>
                </c:pt>
                <c:pt idx="95776">
                  <c:v>317.50783100005697</c:v>
                </c:pt>
                <c:pt idx="95777">
                  <c:v>317.50800200006699</c:v>
                </c:pt>
                <c:pt idx="95778">
                  <c:v>317.50805699993998</c:v>
                </c:pt>
                <c:pt idx="95779">
                  <c:v>317.508251000163</c:v>
                </c:pt>
                <c:pt idx="95780">
                  <c:v>317.50931699980299</c:v>
                </c:pt>
                <c:pt idx="95781">
                  <c:v>317.51007399998304</c:v>
                </c:pt>
                <c:pt idx="95782">
                  <c:v>317.51506499995202</c:v>
                </c:pt>
                <c:pt idx="95783">
                  <c:v>317.51534800014196</c:v>
                </c:pt>
                <c:pt idx="95784">
                  <c:v>317.51663100021602</c:v>
                </c:pt>
                <c:pt idx="95785">
                  <c:v>317.51686200004701</c:v>
                </c:pt>
                <c:pt idx="95786">
                  <c:v>317.51744700022698</c:v>
                </c:pt>
                <c:pt idx="95787">
                  <c:v>317.51753400021602</c:v>
                </c:pt>
                <c:pt idx="95788">
                  <c:v>317.51802000007899</c:v>
                </c:pt>
                <c:pt idx="95789">
                  <c:v>317.51887800010002</c:v>
                </c:pt>
                <c:pt idx="95790">
                  <c:v>317.53712699992298</c:v>
                </c:pt>
                <c:pt idx="95791">
                  <c:v>317.54043999990199</c:v>
                </c:pt>
                <c:pt idx="95792">
                  <c:v>317.54059100012398</c:v>
                </c:pt>
                <c:pt idx="95793">
                  <c:v>317.54077200002905</c:v>
                </c:pt>
                <c:pt idx="95794">
                  <c:v>317.54110500014502</c:v>
                </c:pt>
                <c:pt idx="95795">
                  <c:v>317.54183300017701</c:v>
                </c:pt>
                <c:pt idx="95796">
                  <c:v>317.54243100021898</c:v>
                </c:pt>
                <c:pt idx="95797">
                  <c:v>317.54316099977501</c:v>
                </c:pt>
                <c:pt idx="95798">
                  <c:v>317.54359600017705</c:v>
                </c:pt>
                <c:pt idx="95799">
                  <c:v>317.54374199999796</c:v>
                </c:pt>
                <c:pt idx="95800">
                  <c:v>317.54975800004098</c:v>
                </c:pt>
                <c:pt idx="95801">
                  <c:v>317.552938000062</c:v>
                </c:pt>
                <c:pt idx="95802">
                  <c:v>317.56582600019095</c:v>
                </c:pt>
                <c:pt idx="95803">
                  <c:v>317.58539400016099</c:v>
                </c:pt>
                <c:pt idx="95804">
                  <c:v>317.59656199983499</c:v>
                </c:pt>
                <c:pt idx="95805">
                  <c:v>317.62572700017603</c:v>
                </c:pt>
                <c:pt idx="95806">
                  <c:v>317.633127000135</c:v>
                </c:pt>
                <c:pt idx="95807">
                  <c:v>317.63764500010399</c:v>
                </c:pt>
                <c:pt idx="95808">
                  <c:v>317.67565600011898</c:v>
                </c:pt>
                <c:pt idx="95809">
                  <c:v>317.68004800005605</c:v>
                </c:pt>
                <c:pt idx="95810">
                  <c:v>317.680480000035</c:v>
                </c:pt>
                <c:pt idx="95811">
                  <c:v>317.68637699997197</c:v>
                </c:pt>
                <c:pt idx="95812">
                  <c:v>317.701142999794</c:v>
                </c:pt>
                <c:pt idx="95813">
                  <c:v>317.71157100001801</c:v>
                </c:pt>
                <c:pt idx="95814">
                  <c:v>317.72610200005101</c:v>
                </c:pt>
                <c:pt idx="95815">
                  <c:v>317.726741000115</c:v>
                </c:pt>
                <c:pt idx="95816">
                  <c:v>317.728010999871</c:v>
                </c:pt>
                <c:pt idx="95817">
                  <c:v>317.72902200009401</c:v>
                </c:pt>
                <c:pt idx="95818">
                  <c:v>317.73458399993598</c:v>
                </c:pt>
                <c:pt idx="95819">
                  <c:v>317.73753800007302</c:v>
                </c:pt>
                <c:pt idx="95820">
                  <c:v>317.74575999997904</c:v>
                </c:pt>
                <c:pt idx="95821">
                  <c:v>317.74621300019095</c:v>
                </c:pt>
                <c:pt idx="95822">
                  <c:v>317.74695700005299</c:v>
                </c:pt>
                <c:pt idx="95823">
                  <c:v>317.74744599988401</c:v>
                </c:pt>
                <c:pt idx="95824">
                  <c:v>317.74837800003201</c:v>
                </c:pt>
                <c:pt idx="95825">
                  <c:v>317.748386999937</c:v>
                </c:pt>
                <c:pt idx="95826">
                  <c:v>317.748778999884</c:v>
                </c:pt>
                <c:pt idx="95827">
                  <c:v>317.74899699985303</c:v>
                </c:pt>
                <c:pt idx="95828">
                  <c:v>317.75026500008602</c:v>
                </c:pt>
                <c:pt idx="95829">
                  <c:v>317.75110799981098</c:v>
                </c:pt>
                <c:pt idx="95830">
                  <c:v>317.751695999959</c:v>
                </c:pt>
                <c:pt idx="95831">
                  <c:v>317.75203000006502</c:v>
                </c:pt>
                <c:pt idx="95832">
                  <c:v>317.75286299989597</c:v>
                </c:pt>
                <c:pt idx="95833">
                  <c:v>317.75294599992696</c:v>
                </c:pt>
                <c:pt idx="95834">
                  <c:v>317.75354399997002</c:v>
                </c:pt>
                <c:pt idx="95835">
                  <c:v>317.75419699988504</c:v>
                </c:pt>
                <c:pt idx="95836">
                  <c:v>317.77787600003597</c:v>
                </c:pt>
                <c:pt idx="95837">
                  <c:v>317.78211099981399</c:v>
                </c:pt>
                <c:pt idx="95838">
                  <c:v>317.78278299998402</c:v>
                </c:pt>
                <c:pt idx="95839">
                  <c:v>317.78401800011096</c:v>
                </c:pt>
                <c:pt idx="95840">
                  <c:v>317.78490499982502</c:v>
                </c:pt>
                <c:pt idx="95841">
                  <c:v>317.78732700013205</c:v>
                </c:pt>
                <c:pt idx="95842">
                  <c:v>317.79412700006998</c:v>
                </c:pt>
                <c:pt idx="95843">
                  <c:v>317.79475900020702</c:v>
                </c:pt>
                <c:pt idx="95844">
                  <c:v>317.79590399992196</c:v>
                </c:pt>
                <c:pt idx="95845">
                  <c:v>317.79677099984804</c:v>
                </c:pt>
                <c:pt idx="95846">
                  <c:v>317.81456199996603</c:v>
                </c:pt>
                <c:pt idx="95847">
                  <c:v>317.81498100008304</c:v>
                </c:pt>
                <c:pt idx="95848">
                  <c:v>317.81566000017796</c:v>
                </c:pt>
                <c:pt idx="95849">
                  <c:v>317.81619899993495</c:v>
                </c:pt>
                <c:pt idx="95850">
                  <c:v>317.82003499984</c:v>
                </c:pt>
                <c:pt idx="95851">
                  <c:v>317.83343999995799</c:v>
                </c:pt>
                <c:pt idx="95852">
                  <c:v>317.839834000096</c:v>
                </c:pt>
                <c:pt idx="95853">
                  <c:v>317.84034900010698</c:v>
                </c:pt>
                <c:pt idx="95854">
                  <c:v>317.84139899991698</c:v>
                </c:pt>
                <c:pt idx="95855">
                  <c:v>317.84223400018101</c:v>
                </c:pt>
                <c:pt idx="95856">
                  <c:v>317.85225100020301</c:v>
                </c:pt>
                <c:pt idx="95857">
                  <c:v>317.86647699982399</c:v>
                </c:pt>
                <c:pt idx="95858">
                  <c:v>317.86714100007805</c:v>
                </c:pt>
                <c:pt idx="95859">
                  <c:v>317.86838300013102</c:v>
                </c:pt>
                <c:pt idx="95860">
                  <c:v>317.86922399987799</c:v>
                </c:pt>
                <c:pt idx="95861">
                  <c:v>317.87839900016399</c:v>
                </c:pt>
                <c:pt idx="95862">
                  <c:v>317.87906599993198</c:v>
                </c:pt>
                <c:pt idx="95863">
                  <c:v>317.88048399994199</c:v>
                </c:pt>
                <c:pt idx="95864">
                  <c:v>317.88057499989003</c:v>
                </c:pt>
                <c:pt idx="95865">
                  <c:v>317.88145700011199</c:v>
                </c:pt>
                <c:pt idx="95866">
                  <c:v>317.90806199978698</c:v>
                </c:pt>
                <c:pt idx="95867">
                  <c:v>317.91171900022101</c:v>
                </c:pt>
                <c:pt idx="95868">
                  <c:v>317.91751399987299</c:v>
                </c:pt>
                <c:pt idx="95869">
                  <c:v>317.95046700017298</c:v>
                </c:pt>
                <c:pt idx="95870">
                  <c:v>317.95110800021502</c:v>
                </c:pt>
                <c:pt idx="95871">
                  <c:v>317.952388999856</c:v>
                </c:pt>
                <c:pt idx="95872">
                  <c:v>317.95338900019402</c:v>
                </c:pt>
                <c:pt idx="95873">
                  <c:v>317.953477000173</c:v>
                </c:pt>
                <c:pt idx="95874">
                  <c:v>317.95358899989799</c:v>
                </c:pt>
                <c:pt idx="95875">
                  <c:v>317.95414499993001</c:v>
                </c:pt>
                <c:pt idx="95876">
                  <c:v>317.955534999782</c:v>
                </c:pt>
                <c:pt idx="95877">
                  <c:v>317.95656499980299</c:v>
                </c:pt>
                <c:pt idx="95878">
                  <c:v>317.95926699987797</c:v>
                </c:pt>
                <c:pt idx="95879">
                  <c:v>317.97507600003803</c:v>
                </c:pt>
                <c:pt idx="95880">
                  <c:v>317.99035599988196</c:v>
                </c:pt>
                <c:pt idx="95881">
                  <c:v>317.99116499996603</c:v>
                </c:pt>
                <c:pt idx="95882">
                  <c:v>317.99249499999797</c:v>
                </c:pt>
                <c:pt idx="95883">
                  <c:v>317.99393199980801</c:v>
                </c:pt>
                <c:pt idx="95884">
                  <c:v>318.00473200019002</c:v>
                </c:pt>
                <c:pt idx="95885">
                  <c:v>318.00535899992599</c:v>
                </c:pt>
                <c:pt idx="95886">
                  <c:v>318.00654400012701</c:v>
                </c:pt>
                <c:pt idx="95887">
                  <c:v>318.00730799977799</c:v>
                </c:pt>
                <c:pt idx="95888">
                  <c:v>318.02034100019199</c:v>
                </c:pt>
                <c:pt idx="95889">
                  <c:v>318.02784499996</c:v>
                </c:pt>
                <c:pt idx="95890">
                  <c:v>318.03967499990898</c:v>
                </c:pt>
                <c:pt idx="95891">
                  <c:v>318.04033400021501</c:v>
                </c:pt>
                <c:pt idx="95892">
                  <c:v>318.04157399983501</c:v>
                </c:pt>
                <c:pt idx="95893">
                  <c:v>318.04252700021601</c:v>
                </c:pt>
                <c:pt idx="95894">
                  <c:v>318.04733899980403</c:v>
                </c:pt>
                <c:pt idx="95895">
                  <c:v>318.047893999846</c:v>
                </c:pt>
                <c:pt idx="95896">
                  <c:v>318.04909299989902</c:v>
                </c:pt>
                <c:pt idx="95897">
                  <c:v>318.04983700021603</c:v>
                </c:pt>
                <c:pt idx="95898">
                  <c:v>318.06165599982705</c:v>
                </c:pt>
                <c:pt idx="95899">
                  <c:v>318.071318999955</c:v>
                </c:pt>
                <c:pt idx="95900">
                  <c:v>318.071937999775</c:v>
                </c:pt>
                <c:pt idx="95901">
                  <c:v>318.07259600009201</c:v>
                </c:pt>
                <c:pt idx="95902">
                  <c:v>318.07378900020899</c:v>
                </c:pt>
                <c:pt idx="95903">
                  <c:v>318.07454499994395</c:v>
                </c:pt>
                <c:pt idx="95904">
                  <c:v>318.07858999991299</c:v>
                </c:pt>
                <c:pt idx="95905">
                  <c:v>318.07930300010401</c:v>
                </c:pt>
                <c:pt idx="95906">
                  <c:v>318.08070199986099</c:v>
                </c:pt>
                <c:pt idx="95907">
                  <c:v>318.08176499998802</c:v>
                </c:pt>
                <c:pt idx="95908">
                  <c:v>318.088131999957</c:v>
                </c:pt>
                <c:pt idx="95909">
                  <c:v>318.08868500002001</c:v>
                </c:pt>
                <c:pt idx="95910">
                  <c:v>318.08988000011499</c:v>
                </c:pt>
                <c:pt idx="95911">
                  <c:v>318.09082400013699</c:v>
                </c:pt>
                <c:pt idx="95912">
                  <c:v>318.091485999957</c:v>
                </c:pt>
                <c:pt idx="95913">
                  <c:v>318.09211600011599</c:v>
                </c:pt>
                <c:pt idx="95914">
                  <c:v>318.09315800001002</c:v>
                </c:pt>
                <c:pt idx="95915">
                  <c:v>318.09426300014798</c:v>
                </c:pt>
                <c:pt idx="95916">
                  <c:v>318.10240300001101</c:v>
                </c:pt>
                <c:pt idx="95917">
                  <c:v>318.13099300006701</c:v>
                </c:pt>
                <c:pt idx="95918">
                  <c:v>318.13152499989803</c:v>
                </c:pt>
                <c:pt idx="95919">
                  <c:v>318.13240300016304</c:v>
                </c:pt>
                <c:pt idx="95920">
                  <c:v>318.13313500015198</c:v>
                </c:pt>
                <c:pt idx="95921">
                  <c:v>318.13396600000397</c:v>
                </c:pt>
                <c:pt idx="95922">
                  <c:v>318.13399100019501</c:v>
                </c:pt>
                <c:pt idx="95923">
                  <c:v>318.13442900010995</c:v>
                </c:pt>
                <c:pt idx="95924">
                  <c:v>318.134481000015</c:v>
                </c:pt>
                <c:pt idx="95925">
                  <c:v>318.13490900003598</c:v>
                </c:pt>
                <c:pt idx="95926">
                  <c:v>318.13529800001504</c:v>
                </c:pt>
                <c:pt idx="95927">
                  <c:v>318.13586499993096</c:v>
                </c:pt>
                <c:pt idx="95928">
                  <c:v>318.13593700007897</c:v>
                </c:pt>
                <c:pt idx="95929">
                  <c:v>318.13651699985701</c:v>
                </c:pt>
                <c:pt idx="95930">
                  <c:v>318.13762399997302</c:v>
                </c:pt>
                <c:pt idx="95931">
                  <c:v>318.15325400020799</c:v>
                </c:pt>
                <c:pt idx="95932">
                  <c:v>318.15409299997503</c:v>
                </c:pt>
                <c:pt idx="95933">
                  <c:v>318.15543999982702</c:v>
                </c:pt>
                <c:pt idx="95934">
                  <c:v>318.15690499979598</c:v>
                </c:pt>
                <c:pt idx="95935">
                  <c:v>318.15696500007101</c:v>
                </c:pt>
                <c:pt idx="95936">
                  <c:v>318.15835199995399</c:v>
                </c:pt>
                <c:pt idx="95937">
                  <c:v>318.16321599990204</c:v>
                </c:pt>
                <c:pt idx="95938">
                  <c:v>318.16389100004</c:v>
                </c:pt>
                <c:pt idx="95939">
                  <c:v>318.16523699990199</c:v>
                </c:pt>
                <c:pt idx="95940">
                  <c:v>318.16663700010298</c:v>
                </c:pt>
                <c:pt idx="95941">
                  <c:v>318.17010099984998</c:v>
                </c:pt>
                <c:pt idx="95942">
                  <c:v>318.17076000015697</c:v>
                </c:pt>
                <c:pt idx="95943">
                  <c:v>318.17217400020996</c:v>
                </c:pt>
                <c:pt idx="95944">
                  <c:v>318.17305499998804</c:v>
                </c:pt>
                <c:pt idx="95945">
                  <c:v>318.17893500010501</c:v>
                </c:pt>
                <c:pt idx="95946">
                  <c:v>318.17955899987203</c:v>
                </c:pt>
                <c:pt idx="95947">
                  <c:v>318.18079599997799</c:v>
                </c:pt>
                <c:pt idx="95948">
                  <c:v>318.18125000017898</c:v>
                </c:pt>
                <c:pt idx="95949">
                  <c:v>318.18159600015804</c:v>
                </c:pt>
                <c:pt idx="95950">
                  <c:v>318.189466000148</c:v>
                </c:pt>
                <c:pt idx="95951">
                  <c:v>318.19017899988398</c:v>
                </c:pt>
                <c:pt idx="95952">
                  <c:v>318.19028700010597</c:v>
                </c:pt>
                <c:pt idx="95953">
                  <c:v>318.19062000022296</c:v>
                </c:pt>
                <c:pt idx="95954">
                  <c:v>318.191423999905</c:v>
                </c:pt>
                <c:pt idx="95955">
                  <c:v>318.19142599988402</c:v>
                </c:pt>
                <c:pt idx="95956">
                  <c:v>318.19227799996901</c:v>
                </c:pt>
                <c:pt idx="95957">
                  <c:v>318.192286999874</c:v>
                </c:pt>
                <c:pt idx="95958">
                  <c:v>318.19487800021301</c:v>
                </c:pt>
                <c:pt idx="95959">
                  <c:v>318.212484000014</c:v>
                </c:pt>
                <c:pt idx="95960">
                  <c:v>318.21392299980198</c:v>
                </c:pt>
                <c:pt idx="95961">
                  <c:v>318.21698900012001</c:v>
                </c:pt>
                <c:pt idx="95962">
                  <c:v>318.21748799984505</c:v>
                </c:pt>
                <c:pt idx="95963">
                  <c:v>318.218392999824</c:v>
                </c:pt>
                <c:pt idx="95964">
                  <c:v>318.21937599988803</c:v>
                </c:pt>
                <c:pt idx="95965">
                  <c:v>318.22418399997298</c:v>
                </c:pt>
                <c:pt idx="95966">
                  <c:v>318.24170500021796</c:v>
                </c:pt>
                <c:pt idx="95967">
                  <c:v>318.25363400002902</c:v>
                </c:pt>
                <c:pt idx="95968">
                  <c:v>318.25675500021998</c:v>
                </c:pt>
                <c:pt idx="95969">
                  <c:v>318.26949000014696</c:v>
                </c:pt>
                <c:pt idx="95970">
                  <c:v>318.27009300013697</c:v>
                </c:pt>
                <c:pt idx="95971">
                  <c:v>318.27138100015799</c:v>
                </c:pt>
                <c:pt idx="95972">
                  <c:v>318.27227399980904</c:v>
                </c:pt>
                <c:pt idx="95973">
                  <c:v>318.27545599980999</c:v>
                </c:pt>
                <c:pt idx="95974">
                  <c:v>318.27547200009502</c:v>
                </c:pt>
                <c:pt idx="95975">
                  <c:v>318.28585299990601</c:v>
                </c:pt>
                <c:pt idx="95976">
                  <c:v>318.28653699994896</c:v>
                </c:pt>
                <c:pt idx="95977">
                  <c:v>318.28782899992802</c:v>
                </c:pt>
                <c:pt idx="95978">
                  <c:v>318.28868899992801</c:v>
                </c:pt>
                <c:pt idx="95979">
                  <c:v>318.302899000173</c:v>
                </c:pt>
                <c:pt idx="95980">
                  <c:v>318.30347300001398</c:v>
                </c:pt>
                <c:pt idx="95981">
                  <c:v>318.30374299988699</c:v>
                </c:pt>
                <c:pt idx="95982">
                  <c:v>318.30466100018299</c:v>
                </c:pt>
                <c:pt idx="95983">
                  <c:v>318.30538399981305</c:v>
                </c:pt>
                <c:pt idx="95984">
                  <c:v>318.309686999782</c:v>
                </c:pt>
                <c:pt idx="95985">
                  <c:v>318.31032099989801</c:v>
                </c:pt>
                <c:pt idx="95986">
                  <c:v>318.31155400004701</c:v>
                </c:pt>
                <c:pt idx="95987">
                  <c:v>318.31246799993096</c:v>
                </c:pt>
                <c:pt idx="95988">
                  <c:v>318.33752600004999</c:v>
                </c:pt>
                <c:pt idx="95989">
                  <c:v>318.33797699982796</c:v>
                </c:pt>
                <c:pt idx="95990">
                  <c:v>318.33873000005002</c:v>
                </c:pt>
                <c:pt idx="95991">
                  <c:v>318.33914199978602</c:v>
                </c:pt>
                <c:pt idx="95992">
                  <c:v>318.339301999913</c:v>
                </c:pt>
                <c:pt idx="95993">
                  <c:v>318.34983099997697</c:v>
                </c:pt>
                <c:pt idx="95994">
                  <c:v>318.35048999982899</c:v>
                </c:pt>
                <c:pt idx="95995">
                  <c:v>318.35066299981901</c:v>
                </c:pt>
                <c:pt idx="95996">
                  <c:v>318.35163899995604</c:v>
                </c:pt>
                <c:pt idx="95997">
                  <c:v>318.35252300015702</c:v>
                </c:pt>
                <c:pt idx="95998">
                  <c:v>318.35899199995703</c:v>
                </c:pt>
                <c:pt idx="95999">
                  <c:v>318.35947499985099</c:v>
                </c:pt>
                <c:pt idx="96000">
                  <c:v>318.360534000021</c:v>
                </c:pt>
                <c:pt idx="96001">
                  <c:v>318.36119799981998</c:v>
                </c:pt>
                <c:pt idx="96002">
                  <c:v>318.36232900013698</c:v>
                </c:pt>
                <c:pt idx="96003">
                  <c:v>318.36801500003202</c:v>
                </c:pt>
                <c:pt idx="96004">
                  <c:v>318.36865300010595</c:v>
                </c:pt>
                <c:pt idx="96005">
                  <c:v>318.36988599980003</c:v>
                </c:pt>
                <c:pt idx="96006">
                  <c:v>318.37068999993699</c:v>
                </c:pt>
                <c:pt idx="96007">
                  <c:v>318.37154400000099</c:v>
                </c:pt>
                <c:pt idx="96008">
                  <c:v>318.37214200004297</c:v>
                </c:pt>
                <c:pt idx="96009">
                  <c:v>318.373522000001</c:v>
                </c:pt>
                <c:pt idx="96010">
                  <c:v>318.374460000086</c:v>
                </c:pt>
                <c:pt idx="96011">
                  <c:v>318.37874499979</c:v>
                </c:pt>
                <c:pt idx="96012">
                  <c:v>318.37935300018199</c:v>
                </c:pt>
                <c:pt idx="96013">
                  <c:v>318.380512000203</c:v>
                </c:pt>
                <c:pt idx="96014">
                  <c:v>318.38131999984302</c:v>
                </c:pt>
                <c:pt idx="96015">
                  <c:v>318.39318999982396</c:v>
                </c:pt>
                <c:pt idx="96016">
                  <c:v>318.40915800012203</c:v>
                </c:pt>
                <c:pt idx="96017">
                  <c:v>318.41591700003801</c:v>
                </c:pt>
                <c:pt idx="96018">
                  <c:v>318.41656999995297</c:v>
                </c:pt>
                <c:pt idx="96019">
                  <c:v>318.41796400021798</c:v>
                </c:pt>
                <c:pt idx="96020">
                  <c:v>318.41812499988004</c:v>
                </c:pt>
                <c:pt idx="96021">
                  <c:v>318.41930300015497</c:v>
                </c:pt>
                <c:pt idx="96022">
                  <c:v>318.41945899986899</c:v>
                </c:pt>
                <c:pt idx="96023">
                  <c:v>318.419501999869</c:v>
                </c:pt>
                <c:pt idx="96024">
                  <c:v>318.419853999785</c:v>
                </c:pt>
                <c:pt idx="96025">
                  <c:v>318.42000799997504</c:v>
                </c:pt>
                <c:pt idx="96026">
                  <c:v>318.42016200016496</c:v>
                </c:pt>
                <c:pt idx="96027">
                  <c:v>318.42069799995397</c:v>
                </c:pt>
                <c:pt idx="96028">
                  <c:v>318.42077800001698</c:v>
                </c:pt>
                <c:pt idx="96029">
                  <c:v>318.42085500011302</c:v>
                </c:pt>
                <c:pt idx="96030">
                  <c:v>318.42093200020804</c:v>
                </c:pt>
                <c:pt idx="96031">
                  <c:v>318.42199399989096</c:v>
                </c:pt>
                <c:pt idx="96032">
                  <c:v>318.42250499994395</c:v>
                </c:pt>
                <c:pt idx="96033">
                  <c:v>318.42280799992199</c:v>
                </c:pt>
                <c:pt idx="96034">
                  <c:v>318.42310299998599</c:v>
                </c:pt>
                <c:pt idx="96035">
                  <c:v>318.43634799997699</c:v>
                </c:pt>
                <c:pt idx="96036">
                  <c:v>318.44559699993596</c:v>
                </c:pt>
                <c:pt idx="96037">
                  <c:v>318.44789200022205</c:v>
                </c:pt>
                <c:pt idx="96038">
                  <c:v>318.466278999949</c:v>
                </c:pt>
                <c:pt idx="96039">
                  <c:v>318.46670200002302</c:v>
                </c:pt>
                <c:pt idx="96040">
                  <c:v>318.46745299981097</c:v>
                </c:pt>
                <c:pt idx="96041">
                  <c:v>318.46793200020301</c:v>
                </c:pt>
                <c:pt idx="96042">
                  <c:v>318.48455199997198</c:v>
                </c:pt>
                <c:pt idx="96043">
                  <c:v>318.48516699983503</c:v>
                </c:pt>
                <c:pt idx="96044">
                  <c:v>318.48636399990897</c:v>
                </c:pt>
                <c:pt idx="96045">
                  <c:v>318.487251000078</c:v>
                </c:pt>
                <c:pt idx="96046">
                  <c:v>318.49048399999396</c:v>
                </c:pt>
                <c:pt idx="96047">
                  <c:v>318.50050599996297</c:v>
                </c:pt>
                <c:pt idx="96048">
                  <c:v>318.50505500005903</c:v>
                </c:pt>
                <c:pt idx="96049">
                  <c:v>318.50570200003801</c:v>
                </c:pt>
                <c:pt idx="96050">
                  <c:v>318.506959999922</c:v>
                </c:pt>
                <c:pt idx="96051">
                  <c:v>318.50785699998499</c:v>
                </c:pt>
                <c:pt idx="96052">
                  <c:v>318.50898699985896</c:v>
                </c:pt>
                <c:pt idx="96053">
                  <c:v>318.50928399990102</c:v>
                </c:pt>
                <c:pt idx="96054">
                  <c:v>318.50962499993301</c:v>
                </c:pt>
                <c:pt idx="96055">
                  <c:v>318.511019000197</c:v>
                </c:pt>
                <c:pt idx="96056">
                  <c:v>318.51182999980597</c:v>
                </c:pt>
                <c:pt idx="96057">
                  <c:v>318.51979600014596</c:v>
                </c:pt>
                <c:pt idx="96058">
                  <c:v>318.52206499979701</c:v>
                </c:pt>
                <c:pt idx="96059">
                  <c:v>318.52274199991297</c:v>
                </c:pt>
                <c:pt idx="96060">
                  <c:v>318.52383900013501</c:v>
                </c:pt>
                <c:pt idx="96061">
                  <c:v>318.52459699984996</c:v>
                </c:pt>
                <c:pt idx="96062">
                  <c:v>318.52830400020997</c:v>
                </c:pt>
                <c:pt idx="96063">
                  <c:v>318.53035199992502</c:v>
                </c:pt>
                <c:pt idx="96064">
                  <c:v>318.53098000010505</c:v>
                </c:pt>
                <c:pt idx="96065">
                  <c:v>318.532130000221</c:v>
                </c:pt>
                <c:pt idx="96066">
                  <c:v>318.532833000062</c:v>
                </c:pt>
                <c:pt idx="96067">
                  <c:v>318.55482699984299</c:v>
                </c:pt>
                <c:pt idx="96068">
                  <c:v>318.55536000011801</c:v>
                </c:pt>
                <c:pt idx="96069">
                  <c:v>318.55632599990702</c:v>
                </c:pt>
                <c:pt idx="96070">
                  <c:v>318.55696599996003</c:v>
                </c:pt>
                <c:pt idx="96071">
                  <c:v>318.55834099997003</c:v>
                </c:pt>
                <c:pt idx="96072">
                  <c:v>318.56245800008702</c:v>
                </c:pt>
                <c:pt idx="96073">
                  <c:v>318.56588399978102</c:v>
                </c:pt>
                <c:pt idx="96074">
                  <c:v>318.57998799978299</c:v>
                </c:pt>
                <c:pt idx="96075">
                  <c:v>318.58065100004706</c:v>
                </c:pt>
                <c:pt idx="96076">
                  <c:v>318.58193400012101</c:v>
                </c:pt>
                <c:pt idx="96077">
                  <c:v>318.58209199981496</c:v>
                </c:pt>
                <c:pt idx="96078">
                  <c:v>318.58309000017397</c:v>
                </c:pt>
                <c:pt idx="96079">
                  <c:v>318.59892900001699</c:v>
                </c:pt>
                <c:pt idx="96080">
                  <c:v>318.59964400018697</c:v>
                </c:pt>
                <c:pt idx="96081">
                  <c:v>318.60040199990101</c:v>
                </c:pt>
                <c:pt idx="96082">
                  <c:v>318.60100799985895</c:v>
                </c:pt>
                <c:pt idx="96083">
                  <c:v>318.601053999827</c:v>
                </c:pt>
                <c:pt idx="96084">
                  <c:v>318.60214900007099</c:v>
                </c:pt>
                <c:pt idx="96085">
                  <c:v>318.60259899985897</c:v>
                </c:pt>
                <c:pt idx="96086">
                  <c:v>318.60297899993299</c:v>
                </c:pt>
                <c:pt idx="96087">
                  <c:v>318.60618200016597</c:v>
                </c:pt>
                <c:pt idx="96088">
                  <c:v>318.61406200005104</c:v>
                </c:pt>
                <c:pt idx="96089">
                  <c:v>318.63267800008498</c:v>
                </c:pt>
                <c:pt idx="96090">
                  <c:v>318.63704099987399</c:v>
                </c:pt>
                <c:pt idx="96091">
                  <c:v>318.63763799992699</c:v>
                </c:pt>
                <c:pt idx="96092">
                  <c:v>318.63892699993801</c:v>
                </c:pt>
                <c:pt idx="96093">
                  <c:v>318.639778000033</c:v>
                </c:pt>
                <c:pt idx="96094">
                  <c:v>318.66100400020497</c:v>
                </c:pt>
                <c:pt idx="96095">
                  <c:v>318.66168499982399</c:v>
                </c:pt>
                <c:pt idx="96096">
                  <c:v>318.66285800015197</c:v>
                </c:pt>
                <c:pt idx="96097">
                  <c:v>318.66371900014195</c:v>
                </c:pt>
                <c:pt idx="96098">
                  <c:v>318.67089800016396</c:v>
                </c:pt>
                <c:pt idx="96099">
                  <c:v>318.67318400008998</c:v>
                </c:pt>
                <c:pt idx="96100">
                  <c:v>318.673953000143</c:v>
                </c:pt>
                <c:pt idx="96101">
                  <c:v>318.67524400013201</c:v>
                </c:pt>
                <c:pt idx="96102">
                  <c:v>318.67615500004797</c:v>
                </c:pt>
                <c:pt idx="96103">
                  <c:v>318.69097199978501</c:v>
                </c:pt>
                <c:pt idx="96104">
                  <c:v>318.69241200001801</c:v>
                </c:pt>
                <c:pt idx="96105">
                  <c:v>318.706095999914</c:v>
                </c:pt>
                <c:pt idx="96106">
                  <c:v>318.70670499984004</c:v>
                </c:pt>
                <c:pt idx="96107">
                  <c:v>318.70806599999901</c:v>
                </c:pt>
                <c:pt idx="96108">
                  <c:v>318.70825699979798</c:v>
                </c:pt>
                <c:pt idx="96109">
                  <c:v>318.70867399993494</c:v>
                </c:pt>
                <c:pt idx="96110">
                  <c:v>318.70897799990399</c:v>
                </c:pt>
                <c:pt idx="96111">
                  <c:v>318.709390000094</c:v>
                </c:pt>
                <c:pt idx="96112">
                  <c:v>318.70991899995704</c:v>
                </c:pt>
                <c:pt idx="96113">
                  <c:v>318.72466699996903</c:v>
                </c:pt>
                <c:pt idx="96114">
                  <c:v>318.73158700000204</c:v>
                </c:pt>
                <c:pt idx="96115">
                  <c:v>318.73451999990704</c:v>
                </c:pt>
                <c:pt idx="96116">
                  <c:v>318.73517399981199</c:v>
                </c:pt>
                <c:pt idx="96117">
                  <c:v>318.73636899990703</c:v>
                </c:pt>
                <c:pt idx="96118">
                  <c:v>318.73722199998099</c:v>
                </c:pt>
                <c:pt idx="96119">
                  <c:v>318.77340500022899</c:v>
                </c:pt>
                <c:pt idx="96120">
                  <c:v>318.77405000022901</c:v>
                </c:pt>
                <c:pt idx="96121">
                  <c:v>318.77524699984804</c:v>
                </c:pt>
                <c:pt idx="96122">
                  <c:v>318.77610699984803</c:v>
                </c:pt>
                <c:pt idx="96123">
                  <c:v>318.78051400008098</c:v>
                </c:pt>
                <c:pt idx="96124">
                  <c:v>318.78117699989099</c:v>
                </c:pt>
                <c:pt idx="96125">
                  <c:v>318.78232300004998</c:v>
                </c:pt>
                <c:pt idx="96126">
                  <c:v>318.78320199984904</c:v>
                </c:pt>
                <c:pt idx="96127">
                  <c:v>318.78343100015599</c:v>
                </c:pt>
                <c:pt idx="96128">
                  <c:v>318.79870600005199</c:v>
                </c:pt>
                <c:pt idx="96129">
                  <c:v>318.799160999788</c:v>
                </c:pt>
                <c:pt idx="96130">
                  <c:v>318.799946000126</c:v>
                </c:pt>
                <c:pt idx="96131">
                  <c:v>318.80044999979799</c:v>
                </c:pt>
                <c:pt idx="96132">
                  <c:v>318.80528900001002</c:v>
                </c:pt>
                <c:pt idx="96133">
                  <c:v>318.80790200011597</c:v>
                </c:pt>
                <c:pt idx="96134">
                  <c:v>318.80849900016898</c:v>
                </c:pt>
                <c:pt idx="96135">
                  <c:v>318.80958400006404</c:v>
                </c:pt>
                <c:pt idx="96136">
                  <c:v>318.81030600015902</c:v>
                </c:pt>
                <c:pt idx="96137">
                  <c:v>318.81223099980997</c:v>
                </c:pt>
                <c:pt idx="96138">
                  <c:v>318.81414000008499</c:v>
                </c:pt>
                <c:pt idx="96139">
                  <c:v>318.814799999927</c:v>
                </c:pt>
                <c:pt idx="96140">
                  <c:v>318.81608000003303</c:v>
                </c:pt>
                <c:pt idx="96141">
                  <c:v>318.81692400020199</c:v>
                </c:pt>
                <c:pt idx="96142">
                  <c:v>318.82962700001298</c:v>
                </c:pt>
                <c:pt idx="96143">
                  <c:v>318.83003099983398</c:v>
                </c:pt>
                <c:pt idx="96144">
                  <c:v>318.83074799998201</c:v>
                </c:pt>
                <c:pt idx="96145">
                  <c:v>318.83084699984403</c:v>
                </c:pt>
                <c:pt idx="96146">
                  <c:v>318.831245000183</c:v>
                </c:pt>
                <c:pt idx="96147">
                  <c:v>318.831280999802</c:v>
                </c:pt>
                <c:pt idx="96148">
                  <c:v>318.83200099991797</c:v>
                </c:pt>
                <c:pt idx="96149">
                  <c:v>318.832478999866</c:v>
                </c:pt>
                <c:pt idx="96150">
                  <c:v>318.83732599999303</c:v>
                </c:pt>
                <c:pt idx="96151">
                  <c:v>318.83798699982401</c:v>
                </c:pt>
                <c:pt idx="96152">
                  <c:v>318.83934500001402</c:v>
                </c:pt>
                <c:pt idx="96153">
                  <c:v>318.840265999824</c:v>
                </c:pt>
                <c:pt idx="96154">
                  <c:v>318.85041099985699</c:v>
                </c:pt>
                <c:pt idx="96155">
                  <c:v>318.851067000196</c:v>
                </c:pt>
                <c:pt idx="96156">
                  <c:v>318.85237899996298</c:v>
                </c:pt>
                <c:pt idx="96157">
                  <c:v>318.853245999889</c:v>
                </c:pt>
                <c:pt idx="96158">
                  <c:v>318.85905999979502</c:v>
                </c:pt>
                <c:pt idx="96159">
                  <c:v>318.86072699990098</c:v>
                </c:pt>
                <c:pt idx="96160">
                  <c:v>318.86923499996499</c:v>
                </c:pt>
                <c:pt idx="96161">
                  <c:v>318.88125200021</c:v>
                </c:pt>
                <c:pt idx="96162">
                  <c:v>318.89155399994701</c:v>
                </c:pt>
                <c:pt idx="96163">
                  <c:v>318.89601800003203</c:v>
                </c:pt>
                <c:pt idx="96164">
                  <c:v>318.89709599999998</c:v>
                </c:pt>
                <c:pt idx="96165">
                  <c:v>318.89765100004297</c:v>
                </c:pt>
                <c:pt idx="96166">
                  <c:v>318.89864599997901</c:v>
                </c:pt>
                <c:pt idx="96167">
                  <c:v>318.89938899985202</c:v>
                </c:pt>
                <c:pt idx="96168">
                  <c:v>318.90599000007501</c:v>
                </c:pt>
                <c:pt idx="96169">
                  <c:v>318.92210800015096</c:v>
                </c:pt>
                <c:pt idx="96170">
                  <c:v>318.92266200020401</c:v>
                </c:pt>
                <c:pt idx="96171">
                  <c:v>318.92440199999305</c:v>
                </c:pt>
                <c:pt idx="96172">
                  <c:v>318.92467999978101</c:v>
                </c:pt>
                <c:pt idx="96173">
                  <c:v>318.92549699978099</c:v>
                </c:pt>
                <c:pt idx="96174">
                  <c:v>318.92675100016203</c:v>
                </c:pt>
                <c:pt idx="96175">
                  <c:v>318.92691900020498</c:v>
                </c:pt>
                <c:pt idx="96176">
                  <c:v>318.92768799980303</c:v>
                </c:pt>
                <c:pt idx="96177">
                  <c:v>318.92788400000398</c:v>
                </c:pt>
                <c:pt idx="96178">
                  <c:v>318.92879399993001</c:v>
                </c:pt>
                <c:pt idx="96179">
                  <c:v>318.92898500018401</c:v>
                </c:pt>
                <c:pt idx="96180">
                  <c:v>318.93006900008896</c:v>
                </c:pt>
                <c:pt idx="96181">
                  <c:v>318.93024000009899</c:v>
                </c:pt>
                <c:pt idx="96182">
                  <c:v>318.93053300018403</c:v>
                </c:pt>
                <c:pt idx="96183">
                  <c:v>318.93069599982397</c:v>
                </c:pt>
                <c:pt idx="96184">
                  <c:v>318.93166400004702</c:v>
                </c:pt>
                <c:pt idx="96185">
                  <c:v>318.93173300022602</c:v>
                </c:pt>
                <c:pt idx="96186">
                  <c:v>318.93180499992002</c:v>
                </c:pt>
                <c:pt idx="96187">
                  <c:v>318.93187200012102</c:v>
                </c:pt>
                <c:pt idx="96188">
                  <c:v>318.93193999985601</c:v>
                </c:pt>
                <c:pt idx="96189">
                  <c:v>318.93200300009903</c:v>
                </c:pt>
                <c:pt idx="96190">
                  <c:v>318.93207099983499</c:v>
                </c:pt>
                <c:pt idx="96191">
                  <c:v>318.93305299990897</c:v>
                </c:pt>
                <c:pt idx="96192">
                  <c:v>318.93389000015299</c:v>
                </c:pt>
                <c:pt idx="96193">
                  <c:v>318.93420000005699</c:v>
                </c:pt>
                <c:pt idx="96194">
                  <c:v>318.93452099984597</c:v>
                </c:pt>
                <c:pt idx="96195">
                  <c:v>318.93483000021598</c:v>
                </c:pt>
                <c:pt idx="96196">
                  <c:v>318.93513800014199</c:v>
                </c:pt>
                <c:pt idx="96197">
                  <c:v>318.93544400008898</c:v>
                </c:pt>
                <c:pt idx="96198">
                  <c:v>318.94224500001599</c:v>
                </c:pt>
                <c:pt idx="96199">
                  <c:v>318.94288400007997</c:v>
                </c:pt>
                <c:pt idx="96200">
                  <c:v>318.94424099982604</c:v>
                </c:pt>
                <c:pt idx="96201">
                  <c:v>318.94504999991102</c:v>
                </c:pt>
                <c:pt idx="96202">
                  <c:v>318.94601400017501</c:v>
                </c:pt>
                <c:pt idx="96203">
                  <c:v>318.95517900011299</c:v>
                </c:pt>
                <c:pt idx="96204">
                  <c:v>318.955811999785</c:v>
                </c:pt>
                <c:pt idx="96205">
                  <c:v>318.95609999992297</c:v>
                </c:pt>
                <c:pt idx="96206">
                  <c:v>318.95679199988001</c:v>
                </c:pt>
                <c:pt idx="96207">
                  <c:v>318.95686699999703</c:v>
                </c:pt>
                <c:pt idx="96208">
                  <c:v>318.95767500009202</c:v>
                </c:pt>
                <c:pt idx="96209">
                  <c:v>318.95806000011299</c:v>
                </c:pt>
                <c:pt idx="96210">
                  <c:v>318.95903099984901</c:v>
                </c:pt>
                <c:pt idx="96211">
                  <c:v>318.96017600001801</c:v>
                </c:pt>
                <c:pt idx="96212">
                  <c:v>318.98245999991502</c:v>
                </c:pt>
                <c:pt idx="96213">
                  <c:v>318.98307600022201</c:v>
                </c:pt>
                <c:pt idx="96214">
                  <c:v>318.98430999990501</c:v>
                </c:pt>
                <c:pt idx="96215">
                  <c:v>318.98511400004202</c:v>
                </c:pt>
                <c:pt idx="96216">
                  <c:v>318.993043999853</c:v>
                </c:pt>
                <c:pt idx="96217">
                  <c:v>318.99371400004298</c:v>
                </c:pt>
                <c:pt idx="96218">
                  <c:v>318.994876000033</c:v>
                </c:pt>
                <c:pt idx="96219">
                  <c:v>318.995727000128</c:v>
                </c:pt>
                <c:pt idx="96220">
                  <c:v>319.00191100021397</c:v>
                </c:pt>
                <c:pt idx="96221">
                  <c:v>319.01245000017298</c:v>
                </c:pt>
                <c:pt idx="96222">
                  <c:v>319.04438399988004</c:v>
                </c:pt>
                <c:pt idx="96223">
                  <c:v>319.04839400021899</c:v>
                </c:pt>
                <c:pt idx="96224">
                  <c:v>319.04899600021901</c:v>
                </c:pt>
                <c:pt idx="96225">
                  <c:v>319.05027999982798</c:v>
                </c:pt>
                <c:pt idx="96226">
                  <c:v>319.05057999983899</c:v>
                </c:pt>
                <c:pt idx="96227">
                  <c:v>319.05118699978601</c:v>
                </c:pt>
                <c:pt idx="96228">
                  <c:v>319.05213299978601</c:v>
                </c:pt>
                <c:pt idx="96229">
                  <c:v>319.05288300003997</c:v>
                </c:pt>
                <c:pt idx="96230">
                  <c:v>319.05392099997698</c:v>
                </c:pt>
                <c:pt idx="96231">
                  <c:v>319.05475199982902</c:v>
                </c:pt>
                <c:pt idx="96232">
                  <c:v>319.058009999935</c:v>
                </c:pt>
                <c:pt idx="96233">
                  <c:v>319.06197899979799</c:v>
                </c:pt>
                <c:pt idx="96234">
                  <c:v>319.06807199993597</c:v>
                </c:pt>
                <c:pt idx="96235">
                  <c:v>319.07058200022203</c:v>
                </c:pt>
                <c:pt idx="96236">
                  <c:v>319.07112699991501</c:v>
                </c:pt>
                <c:pt idx="96237">
                  <c:v>319.07204500021101</c:v>
                </c:pt>
                <c:pt idx="96238">
                  <c:v>319.07276499987296</c:v>
                </c:pt>
                <c:pt idx="96239">
                  <c:v>319.073914</c:v>
                </c:pt>
                <c:pt idx="96240">
                  <c:v>319.07450200014802</c:v>
                </c:pt>
                <c:pt idx="96241">
                  <c:v>319.07847499996899</c:v>
                </c:pt>
                <c:pt idx="96242">
                  <c:v>319.07889600006399</c:v>
                </c:pt>
                <c:pt idx="96243">
                  <c:v>319.079788000181</c:v>
                </c:pt>
                <c:pt idx="96244">
                  <c:v>319.08041599990599</c:v>
                </c:pt>
                <c:pt idx="96245">
                  <c:v>319.08505000001196</c:v>
                </c:pt>
                <c:pt idx="96246">
                  <c:v>319.08961799990703</c:v>
                </c:pt>
                <c:pt idx="96247">
                  <c:v>319.09020600005499</c:v>
                </c:pt>
                <c:pt idx="96248">
                  <c:v>319.09135300020301</c:v>
                </c:pt>
                <c:pt idx="96249">
                  <c:v>319.09262899989699</c:v>
                </c:pt>
                <c:pt idx="96250">
                  <c:v>319.09300000006596</c:v>
                </c:pt>
                <c:pt idx="96251">
                  <c:v>319.093408999833</c:v>
                </c:pt>
                <c:pt idx="96252">
                  <c:v>319.09403899999199</c:v>
                </c:pt>
                <c:pt idx="96253">
                  <c:v>319.09448199985405</c:v>
                </c:pt>
                <c:pt idx="96254">
                  <c:v>319.096495999929</c:v>
                </c:pt>
                <c:pt idx="96255">
                  <c:v>319.09701799986499</c:v>
                </c:pt>
                <c:pt idx="96256">
                  <c:v>319.09820300006601</c:v>
                </c:pt>
                <c:pt idx="96257">
                  <c:v>319.09905400016203</c:v>
                </c:pt>
                <c:pt idx="96258">
                  <c:v>319.11877499987799</c:v>
                </c:pt>
                <c:pt idx="96259">
                  <c:v>319.12309600011201</c:v>
                </c:pt>
                <c:pt idx="96260">
                  <c:v>319.12377700018601</c:v>
                </c:pt>
                <c:pt idx="96261">
                  <c:v>319.12513099996397</c:v>
                </c:pt>
                <c:pt idx="96262">
                  <c:v>319.12610300014398</c:v>
                </c:pt>
                <c:pt idx="96263">
                  <c:v>319.13659200017702</c:v>
                </c:pt>
                <c:pt idx="96264">
                  <c:v>319.14397999980702</c:v>
                </c:pt>
                <c:pt idx="96265">
                  <c:v>319.14591699978695</c:v>
                </c:pt>
                <c:pt idx="96266">
                  <c:v>319.14654699994497</c:v>
                </c:pt>
                <c:pt idx="96267">
                  <c:v>319.14778999998799</c:v>
                </c:pt>
                <c:pt idx="96268">
                  <c:v>319.14873699997702</c:v>
                </c:pt>
                <c:pt idx="96269">
                  <c:v>319.15612400007302</c:v>
                </c:pt>
                <c:pt idx="96270">
                  <c:v>319.15929600017898</c:v>
                </c:pt>
                <c:pt idx="96271">
                  <c:v>319.16129000001001</c:v>
                </c:pt>
                <c:pt idx="96272">
                  <c:v>319.16192300013699</c:v>
                </c:pt>
                <c:pt idx="96273">
                  <c:v>319.163259000106</c:v>
                </c:pt>
                <c:pt idx="96274">
                  <c:v>319.16417899992598</c:v>
                </c:pt>
                <c:pt idx="96275">
                  <c:v>319.17905999989597</c:v>
                </c:pt>
                <c:pt idx="96276">
                  <c:v>319.179347000044</c:v>
                </c:pt>
                <c:pt idx="96277">
                  <c:v>319.17992599983296</c:v>
                </c:pt>
                <c:pt idx="96278">
                  <c:v>319.18031299983301</c:v>
                </c:pt>
                <c:pt idx="96279">
                  <c:v>319.18359700011899</c:v>
                </c:pt>
                <c:pt idx="96280">
                  <c:v>319.184067000151</c:v>
                </c:pt>
                <c:pt idx="96281">
                  <c:v>319.18433200007701</c:v>
                </c:pt>
                <c:pt idx="96282">
                  <c:v>319.18479600017201</c:v>
                </c:pt>
                <c:pt idx="96283">
                  <c:v>319.18620599981199</c:v>
                </c:pt>
                <c:pt idx="96284">
                  <c:v>319.18745499979195</c:v>
                </c:pt>
                <c:pt idx="96285">
                  <c:v>319.19418100005697</c:v>
                </c:pt>
                <c:pt idx="96286">
                  <c:v>319.20500300020598</c:v>
                </c:pt>
                <c:pt idx="96287">
                  <c:v>319.21320599985802</c:v>
                </c:pt>
                <c:pt idx="96288">
                  <c:v>319.213979999858</c:v>
                </c:pt>
                <c:pt idx="96289">
                  <c:v>319.21520700007</c:v>
                </c:pt>
                <c:pt idx="96290">
                  <c:v>319.21549199978398</c:v>
                </c:pt>
                <c:pt idx="96291">
                  <c:v>319.21586999987898</c:v>
                </c:pt>
                <c:pt idx="96292">
                  <c:v>319.21642299994301</c:v>
                </c:pt>
                <c:pt idx="96293">
                  <c:v>319.21645800002801</c:v>
                </c:pt>
                <c:pt idx="96294">
                  <c:v>319.21662000013299</c:v>
                </c:pt>
                <c:pt idx="96295">
                  <c:v>319.21714600002804</c:v>
                </c:pt>
                <c:pt idx="96296">
                  <c:v>319.22440500011299</c:v>
                </c:pt>
                <c:pt idx="96297">
                  <c:v>319.22614899986002</c:v>
                </c:pt>
                <c:pt idx="96298">
                  <c:v>319.23426100001899</c:v>
                </c:pt>
                <c:pt idx="96299">
                  <c:v>319.23767699981897</c:v>
                </c:pt>
                <c:pt idx="96300">
                  <c:v>319.238218000009</c:v>
                </c:pt>
                <c:pt idx="96301">
                  <c:v>319.23916300002003</c:v>
                </c:pt>
                <c:pt idx="96302">
                  <c:v>319.23985299999896</c:v>
                </c:pt>
                <c:pt idx="96303">
                  <c:v>319.25029300009498</c:v>
                </c:pt>
                <c:pt idx="96304">
                  <c:v>319.25080800010596</c:v>
                </c:pt>
                <c:pt idx="96305">
                  <c:v>319.25164099993702</c:v>
                </c:pt>
                <c:pt idx="96306">
                  <c:v>319.25234099980997</c:v>
                </c:pt>
                <c:pt idx="96307">
                  <c:v>319.265837999864</c:v>
                </c:pt>
                <c:pt idx="96308">
                  <c:v>319.29122300016303</c:v>
                </c:pt>
                <c:pt idx="96309">
                  <c:v>319.29524399993096</c:v>
                </c:pt>
                <c:pt idx="96310">
                  <c:v>319.31288199984903</c:v>
                </c:pt>
                <c:pt idx="96311">
                  <c:v>319.31355999995498</c:v>
                </c:pt>
                <c:pt idx="96312">
                  <c:v>319.31494799982801</c:v>
                </c:pt>
                <c:pt idx="96313">
                  <c:v>319.31635000000801</c:v>
                </c:pt>
                <c:pt idx="96314">
                  <c:v>319.32483399987103</c:v>
                </c:pt>
                <c:pt idx="96315">
                  <c:v>319.33767700002096</c:v>
                </c:pt>
                <c:pt idx="96316">
                  <c:v>319.33832599997902</c:v>
                </c:pt>
                <c:pt idx="96317">
                  <c:v>319.33962799985198</c:v>
                </c:pt>
                <c:pt idx="96318">
                  <c:v>319.34047399999997</c:v>
                </c:pt>
                <c:pt idx="96319">
                  <c:v>319.34152399980997</c:v>
                </c:pt>
                <c:pt idx="96320">
                  <c:v>319.36380300021398</c:v>
                </c:pt>
                <c:pt idx="96321">
                  <c:v>319.36444900020405</c:v>
                </c:pt>
                <c:pt idx="96322">
                  <c:v>319.36579900002403</c:v>
                </c:pt>
                <c:pt idx="96323">
                  <c:v>319.366662999982</c:v>
                </c:pt>
                <c:pt idx="96324">
                  <c:v>319.36786899996105</c:v>
                </c:pt>
                <c:pt idx="96325">
                  <c:v>319.368495000162</c:v>
                </c:pt>
                <c:pt idx="96326">
                  <c:v>319.36910400008799</c:v>
                </c:pt>
                <c:pt idx="96327">
                  <c:v>319.36977699979195</c:v>
                </c:pt>
                <c:pt idx="96328">
                  <c:v>319.37071899983403</c:v>
                </c:pt>
                <c:pt idx="96329">
                  <c:v>319.38080899999397</c:v>
                </c:pt>
                <c:pt idx="96330">
                  <c:v>319.38144600007899</c:v>
                </c:pt>
                <c:pt idx="96331">
                  <c:v>319.38274899994201</c:v>
                </c:pt>
                <c:pt idx="96332">
                  <c:v>319.38364100005799</c:v>
                </c:pt>
                <c:pt idx="96333">
                  <c:v>319.38364999996298</c:v>
                </c:pt>
                <c:pt idx="96334">
                  <c:v>319.39353400002801</c:v>
                </c:pt>
                <c:pt idx="96335">
                  <c:v>319.39421600009103</c:v>
                </c:pt>
                <c:pt idx="96336">
                  <c:v>319.39548199989002</c:v>
                </c:pt>
                <c:pt idx="96337">
                  <c:v>319.39627500014399</c:v>
                </c:pt>
                <c:pt idx="96338">
                  <c:v>319.399589000113</c:v>
                </c:pt>
                <c:pt idx="96339">
                  <c:v>319.40000399981699</c:v>
                </c:pt>
                <c:pt idx="96340">
                  <c:v>319.40078199977501</c:v>
                </c:pt>
                <c:pt idx="96341">
                  <c:v>319.40128599990203</c:v>
                </c:pt>
                <c:pt idx="96342">
                  <c:v>319.40699300002905</c:v>
                </c:pt>
                <c:pt idx="96343">
                  <c:v>319.40754100014595</c:v>
                </c:pt>
                <c:pt idx="96344">
                  <c:v>319.40845300005003</c:v>
                </c:pt>
                <c:pt idx="96345">
                  <c:v>319.409360999998</c:v>
                </c:pt>
                <c:pt idx="96346">
                  <c:v>319.41520300006198</c:v>
                </c:pt>
                <c:pt idx="96347">
                  <c:v>319.41563100008301</c:v>
                </c:pt>
                <c:pt idx="96348">
                  <c:v>319.41637499994602</c:v>
                </c:pt>
                <c:pt idx="96349">
                  <c:v>319.416912000178</c:v>
                </c:pt>
                <c:pt idx="96350">
                  <c:v>319.42115299989302</c:v>
                </c:pt>
                <c:pt idx="96351">
                  <c:v>319.42171199989303</c:v>
                </c:pt>
                <c:pt idx="96352">
                  <c:v>319.422562999989</c:v>
                </c:pt>
                <c:pt idx="96353">
                  <c:v>319.42330399988299</c:v>
                </c:pt>
                <c:pt idx="96354">
                  <c:v>319.429728000159</c:v>
                </c:pt>
                <c:pt idx="96355">
                  <c:v>319.44402999988597</c:v>
                </c:pt>
                <c:pt idx="96356">
                  <c:v>319.45017199995999</c:v>
                </c:pt>
                <c:pt idx="96357">
                  <c:v>319.457667999813</c:v>
                </c:pt>
                <c:pt idx="96358">
                  <c:v>319.460343000173</c:v>
                </c:pt>
                <c:pt idx="96359">
                  <c:v>319.46275500013098</c:v>
                </c:pt>
                <c:pt idx="96360">
                  <c:v>319.46333399992</c:v>
                </c:pt>
                <c:pt idx="96361">
                  <c:v>319.46441099989801</c:v>
                </c:pt>
                <c:pt idx="96362">
                  <c:v>319.46514599985602</c:v>
                </c:pt>
                <c:pt idx="96363">
                  <c:v>319.469450999804</c:v>
                </c:pt>
                <c:pt idx="96364">
                  <c:v>319.46997100021599</c:v>
                </c:pt>
                <c:pt idx="96365">
                  <c:v>319.470721000016</c:v>
                </c:pt>
                <c:pt idx="96366">
                  <c:v>319.47137999986796</c:v>
                </c:pt>
                <c:pt idx="96367">
                  <c:v>319.473580999783</c:v>
                </c:pt>
                <c:pt idx="96368">
                  <c:v>319.47386399997401</c:v>
                </c:pt>
                <c:pt idx="96369">
                  <c:v>319.47455399995295</c:v>
                </c:pt>
                <c:pt idx="96370">
                  <c:v>319.47493100005801</c:v>
                </c:pt>
                <c:pt idx="96371">
                  <c:v>319.49288599980702</c:v>
                </c:pt>
                <c:pt idx="96372">
                  <c:v>319.49489599992302</c:v>
                </c:pt>
                <c:pt idx="96373">
                  <c:v>319.49557699999701</c:v>
                </c:pt>
                <c:pt idx="96374">
                  <c:v>319.496851000167</c:v>
                </c:pt>
                <c:pt idx="96375">
                  <c:v>319.49772600000802</c:v>
                </c:pt>
                <c:pt idx="96376">
                  <c:v>319.504022999808</c:v>
                </c:pt>
                <c:pt idx="96377">
                  <c:v>319.50798099978698</c:v>
                </c:pt>
                <c:pt idx="96378">
                  <c:v>319.52706199990598</c:v>
                </c:pt>
                <c:pt idx="96379">
                  <c:v>319.527780000044</c:v>
                </c:pt>
                <c:pt idx="96380">
                  <c:v>319.52816000011802</c:v>
                </c:pt>
                <c:pt idx="96381">
                  <c:v>319.528807000097</c:v>
                </c:pt>
                <c:pt idx="96382">
                  <c:v>319.52909399979001</c:v>
                </c:pt>
                <c:pt idx="96383">
                  <c:v>319.530020999991</c:v>
                </c:pt>
                <c:pt idx="96384">
                  <c:v>319.53012199983198</c:v>
                </c:pt>
                <c:pt idx="96385">
                  <c:v>319.53104900003302</c:v>
                </c:pt>
                <c:pt idx="96386">
                  <c:v>319.53923799983301</c:v>
                </c:pt>
                <c:pt idx="96387">
                  <c:v>319.54008799993903</c:v>
                </c:pt>
                <c:pt idx="96388">
                  <c:v>319.55109599994097</c:v>
                </c:pt>
                <c:pt idx="96389">
                  <c:v>319.554935999804</c:v>
                </c:pt>
                <c:pt idx="96390">
                  <c:v>319.55533500013104</c:v>
                </c:pt>
                <c:pt idx="96391">
                  <c:v>319.55606500014198</c:v>
                </c:pt>
                <c:pt idx="96392">
                  <c:v>319.55657199978299</c:v>
                </c:pt>
                <c:pt idx="96393">
                  <c:v>319.59033600014595</c:v>
                </c:pt>
                <c:pt idx="96394">
                  <c:v>319.59326200012498</c:v>
                </c:pt>
                <c:pt idx="96395">
                  <c:v>319.59408200009398</c:v>
                </c:pt>
                <c:pt idx="96396">
                  <c:v>319.59463000020997</c:v>
                </c:pt>
                <c:pt idx="96397">
                  <c:v>319.59513599986099</c:v>
                </c:pt>
                <c:pt idx="96398">
                  <c:v>319.59632600000901</c:v>
                </c:pt>
                <c:pt idx="96399">
                  <c:v>319.60054000001003</c:v>
                </c:pt>
                <c:pt idx="96400">
                  <c:v>319.60279699978798</c:v>
                </c:pt>
                <c:pt idx="96401">
                  <c:v>319.60344800017901</c:v>
                </c:pt>
                <c:pt idx="96402">
                  <c:v>319.60457700006299</c:v>
                </c:pt>
                <c:pt idx="96403">
                  <c:v>319.60544799994699</c:v>
                </c:pt>
                <c:pt idx="96404">
                  <c:v>319.61373900003304</c:v>
                </c:pt>
                <c:pt idx="96405">
                  <c:v>319.61438500002197</c:v>
                </c:pt>
                <c:pt idx="96406">
                  <c:v>319.61563100003303</c:v>
                </c:pt>
                <c:pt idx="96407">
                  <c:v>319.61712000020202</c:v>
                </c:pt>
                <c:pt idx="96408">
                  <c:v>319.63338200011998</c:v>
                </c:pt>
                <c:pt idx="96409">
                  <c:v>319.63803300004599</c:v>
                </c:pt>
                <c:pt idx="96410">
                  <c:v>319.63839399986603</c:v>
                </c:pt>
                <c:pt idx="96411">
                  <c:v>319.63906700002497</c:v>
                </c:pt>
                <c:pt idx="96412">
                  <c:v>319.63951699981396</c:v>
                </c:pt>
                <c:pt idx="96413">
                  <c:v>319.64109099999399</c:v>
                </c:pt>
                <c:pt idx="96414">
                  <c:v>319.64175199982401</c:v>
                </c:pt>
                <c:pt idx="96415">
                  <c:v>319.64295599982501</c:v>
                </c:pt>
                <c:pt idx="96416">
                  <c:v>319.64470599996196</c:v>
                </c:pt>
                <c:pt idx="96417">
                  <c:v>319.644858000174</c:v>
                </c:pt>
                <c:pt idx="96418">
                  <c:v>319.64553099987796</c:v>
                </c:pt>
                <c:pt idx="96419">
                  <c:v>319.64659000004701</c:v>
                </c:pt>
                <c:pt idx="96420">
                  <c:v>319.64766800001598</c:v>
                </c:pt>
                <c:pt idx="96421">
                  <c:v>319.66381700021799</c:v>
                </c:pt>
                <c:pt idx="96422">
                  <c:v>319.678714000019</c:v>
                </c:pt>
                <c:pt idx="96423">
                  <c:v>319.71445299996003</c:v>
                </c:pt>
                <c:pt idx="96424">
                  <c:v>319.72224599985498</c:v>
                </c:pt>
                <c:pt idx="96425">
                  <c:v>319.72271999984503</c:v>
                </c:pt>
                <c:pt idx="96426">
                  <c:v>319.72333000021501</c:v>
                </c:pt>
                <c:pt idx="96427">
                  <c:v>319.72372500013</c:v>
                </c:pt>
                <c:pt idx="96428">
                  <c:v>319.72441600009898</c:v>
                </c:pt>
                <c:pt idx="96429">
                  <c:v>319.72677300018398</c:v>
                </c:pt>
                <c:pt idx="96430">
                  <c:v>319.73913499996297</c:v>
                </c:pt>
                <c:pt idx="96431">
                  <c:v>319.73982499994202</c:v>
                </c:pt>
                <c:pt idx="96432">
                  <c:v>319.74112499983602</c:v>
                </c:pt>
                <c:pt idx="96433">
                  <c:v>319.74201399998401</c:v>
                </c:pt>
                <c:pt idx="96434">
                  <c:v>319.74241399984697</c:v>
                </c:pt>
                <c:pt idx="96435">
                  <c:v>319.74302199978399</c:v>
                </c:pt>
                <c:pt idx="96436">
                  <c:v>319.74424400004796</c:v>
                </c:pt>
                <c:pt idx="96437">
                  <c:v>319.74516699983695</c:v>
                </c:pt>
                <c:pt idx="96438">
                  <c:v>319.75740699999704</c:v>
                </c:pt>
                <c:pt idx="96439">
                  <c:v>319.758060999902</c:v>
                </c:pt>
                <c:pt idx="96440">
                  <c:v>319.75922199990202</c:v>
                </c:pt>
                <c:pt idx="96441">
                  <c:v>319.76072999987002</c:v>
                </c:pt>
                <c:pt idx="96442">
                  <c:v>319.77001099994499</c:v>
                </c:pt>
                <c:pt idx="96443">
                  <c:v>319.77443599998804</c:v>
                </c:pt>
                <c:pt idx="96444">
                  <c:v>319.803161999971</c:v>
                </c:pt>
                <c:pt idx="96445">
                  <c:v>319.80387800012898</c:v>
                </c:pt>
                <c:pt idx="96446">
                  <c:v>319.80529500015098</c:v>
                </c:pt>
                <c:pt idx="96447">
                  <c:v>319.80629899999201</c:v>
                </c:pt>
                <c:pt idx="96448">
                  <c:v>319.80985000018296</c:v>
                </c:pt>
                <c:pt idx="96449">
                  <c:v>319.81051200000297</c:v>
                </c:pt>
                <c:pt idx="96450">
                  <c:v>319.81174300017295</c:v>
                </c:pt>
                <c:pt idx="96451">
                  <c:v>319.812543999887</c:v>
                </c:pt>
                <c:pt idx="96452">
                  <c:v>319.81851699993001</c:v>
                </c:pt>
                <c:pt idx="96453">
                  <c:v>319.83811700001701</c:v>
                </c:pt>
                <c:pt idx="96454">
                  <c:v>319.83864799985895</c:v>
                </c:pt>
                <c:pt idx="96455">
                  <c:v>319.83950899984802</c:v>
                </c:pt>
                <c:pt idx="96456">
                  <c:v>319.84022000006001</c:v>
                </c:pt>
                <c:pt idx="96457">
                  <c:v>319.84468100017602</c:v>
                </c:pt>
                <c:pt idx="96458">
                  <c:v>319.85214599990201</c:v>
                </c:pt>
                <c:pt idx="96459">
                  <c:v>319.87191100006299</c:v>
                </c:pt>
                <c:pt idx="96460">
                  <c:v>319.88159999991694</c:v>
                </c:pt>
                <c:pt idx="96461">
                  <c:v>319.88219699996898</c:v>
                </c:pt>
                <c:pt idx="96462">
                  <c:v>319.88324399981099</c:v>
                </c:pt>
                <c:pt idx="96463">
                  <c:v>319.88403100012795</c:v>
                </c:pt>
                <c:pt idx="96464">
                  <c:v>319.88875200022397</c:v>
                </c:pt>
                <c:pt idx="96465">
                  <c:v>319.892740999875</c:v>
                </c:pt>
                <c:pt idx="96466">
                  <c:v>319.89304599983296</c:v>
                </c:pt>
                <c:pt idx="96467">
                  <c:v>319.89350799994997</c:v>
                </c:pt>
                <c:pt idx="96468">
                  <c:v>319.89355899986498</c:v>
                </c:pt>
                <c:pt idx="96469">
                  <c:v>319.89373299984402</c:v>
                </c:pt>
                <c:pt idx="96470">
                  <c:v>319.89467599987603</c:v>
                </c:pt>
                <c:pt idx="96471">
                  <c:v>319.89497599988596</c:v>
                </c:pt>
                <c:pt idx="96472">
                  <c:v>319.89556100006598</c:v>
                </c:pt>
                <c:pt idx="96473">
                  <c:v>319.89589300019298</c:v>
                </c:pt>
                <c:pt idx="96474">
                  <c:v>319.950673000221</c:v>
                </c:pt>
                <c:pt idx="96475">
                  <c:v>319.95236700004102</c:v>
                </c:pt>
                <c:pt idx="96476">
                  <c:v>319.99472400002497</c:v>
                </c:pt>
                <c:pt idx="96477">
                  <c:v>319.99541799996194</c:v>
                </c:pt>
                <c:pt idx="96478">
                  <c:v>319.996696000089</c:v>
                </c:pt>
                <c:pt idx="96479">
                  <c:v>319.99757799985599</c:v>
                </c:pt>
                <c:pt idx="96480">
                  <c:v>319.997864000015</c:v>
                </c:pt>
                <c:pt idx="96481">
                  <c:v>320.01132899995298</c:v>
                </c:pt>
                <c:pt idx="96482">
                  <c:v>320.01186900015404</c:v>
                </c:pt>
                <c:pt idx="96483">
                  <c:v>320.01290900006995</c:v>
                </c:pt>
                <c:pt idx="96484">
                  <c:v>320.013593000112</c:v>
                </c:pt>
                <c:pt idx="96485">
                  <c:v>320.01553500003803</c:v>
                </c:pt>
                <c:pt idx="96486">
                  <c:v>320.01623999985895</c:v>
                </c:pt>
                <c:pt idx="96487">
                  <c:v>320.01746100013401</c:v>
                </c:pt>
                <c:pt idx="96488">
                  <c:v>320.01846299999602</c:v>
                </c:pt>
                <c:pt idx="96489">
                  <c:v>320.04285899984097</c:v>
                </c:pt>
                <c:pt idx="96490">
                  <c:v>320.043488999999</c:v>
                </c:pt>
                <c:pt idx="96491">
                  <c:v>320.044662999862</c:v>
                </c:pt>
                <c:pt idx="96492">
                  <c:v>320.045373000084</c:v>
                </c:pt>
                <c:pt idx="96493">
                  <c:v>320.05393700001105</c:v>
                </c:pt>
                <c:pt idx="96494">
                  <c:v>320.054623000032</c:v>
                </c:pt>
                <c:pt idx="96495">
                  <c:v>320.055036000212</c:v>
                </c:pt>
                <c:pt idx="96496">
                  <c:v>320.05551300016998</c:v>
                </c:pt>
                <c:pt idx="96497">
                  <c:v>320.05586200011703</c:v>
                </c:pt>
                <c:pt idx="96498">
                  <c:v>320.05670699982102</c:v>
                </c:pt>
                <c:pt idx="96499">
                  <c:v>320.05686799993703</c:v>
                </c:pt>
                <c:pt idx="96500">
                  <c:v>320.05690000005399</c:v>
                </c:pt>
                <c:pt idx="96501">
                  <c:v>320.05779600012795</c:v>
                </c:pt>
                <c:pt idx="96502">
                  <c:v>320.05799499984198</c:v>
                </c:pt>
                <c:pt idx="96503">
                  <c:v>320.05901699994803</c:v>
                </c:pt>
                <c:pt idx="96504">
                  <c:v>320.05919099992701</c:v>
                </c:pt>
                <c:pt idx="96505">
                  <c:v>320.05983099997997</c:v>
                </c:pt>
                <c:pt idx="96506">
                  <c:v>320.060021999779</c:v>
                </c:pt>
                <c:pt idx="96507">
                  <c:v>320.06178099982202</c:v>
                </c:pt>
                <c:pt idx="96508">
                  <c:v>320.06233499987502</c:v>
                </c:pt>
                <c:pt idx="96509">
                  <c:v>320.06258499995897</c:v>
                </c:pt>
                <c:pt idx="96510">
                  <c:v>320.06352600001196</c:v>
                </c:pt>
                <c:pt idx="96511">
                  <c:v>320.06359500019198</c:v>
                </c:pt>
                <c:pt idx="96512">
                  <c:v>320.06366099994898</c:v>
                </c:pt>
                <c:pt idx="96513">
                  <c:v>320.06372800015004</c:v>
                </c:pt>
                <c:pt idx="96514">
                  <c:v>320.06379699987502</c:v>
                </c:pt>
                <c:pt idx="96515">
                  <c:v>320.06386100010701</c:v>
                </c:pt>
                <c:pt idx="96516">
                  <c:v>320.06472900002302</c:v>
                </c:pt>
                <c:pt idx="96517">
                  <c:v>320.06533899993804</c:v>
                </c:pt>
                <c:pt idx="96518">
                  <c:v>320.06574600018195</c:v>
                </c:pt>
                <c:pt idx="96519">
                  <c:v>320.06604700018198</c:v>
                </c:pt>
                <c:pt idx="96520">
                  <c:v>320.06635500010799</c:v>
                </c:pt>
                <c:pt idx="96521">
                  <c:v>320.06707500022401</c:v>
                </c:pt>
                <c:pt idx="96522">
                  <c:v>320.07840400001402</c:v>
                </c:pt>
                <c:pt idx="96523">
                  <c:v>320.08887700021603</c:v>
                </c:pt>
                <c:pt idx="96524">
                  <c:v>320.106000000123</c:v>
                </c:pt>
                <c:pt idx="96525">
                  <c:v>320.106803999806</c:v>
                </c:pt>
                <c:pt idx="96526">
                  <c:v>320.10781899998597</c:v>
                </c:pt>
                <c:pt idx="96527">
                  <c:v>320.108687999891</c:v>
                </c:pt>
                <c:pt idx="96528">
                  <c:v>320.11304400020799</c:v>
                </c:pt>
                <c:pt idx="96529">
                  <c:v>320.113655000113</c:v>
                </c:pt>
                <c:pt idx="96530">
                  <c:v>320.11480399978603</c:v>
                </c:pt>
                <c:pt idx="96531">
                  <c:v>320.11566399978602</c:v>
                </c:pt>
                <c:pt idx="96532">
                  <c:v>320.124957000189</c:v>
                </c:pt>
                <c:pt idx="96533">
                  <c:v>320.12782199990397</c:v>
                </c:pt>
                <c:pt idx="96534">
                  <c:v>320.12847099986101</c:v>
                </c:pt>
                <c:pt idx="96535">
                  <c:v>320.12915199993495</c:v>
                </c:pt>
                <c:pt idx="96536">
                  <c:v>320.130312999936</c:v>
                </c:pt>
                <c:pt idx="96537">
                  <c:v>320.13117299993598</c:v>
                </c:pt>
                <c:pt idx="96538">
                  <c:v>320.13812700006298</c:v>
                </c:pt>
                <c:pt idx="96539">
                  <c:v>320.14014300011598</c:v>
                </c:pt>
                <c:pt idx="96540">
                  <c:v>320.14082900013801</c:v>
                </c:pt>
                <c:pt idx="96541">
                  <c:v>320.14145799985198</c:v>
                </c:pt>
                <c:pt idx="96542">
                  <c:v>320.14214499986304</c:v>
                </c:pt>
                <c:pt idx="96543">
                  <c:v>320.14217899995799</c:v>
                </c:pt>
                <c:pt idx="96544">
                  <c:v>320.14310700014903</c:v>
                </c:pt>
                <c:pt idx="96545">
                  <c:v>320.14347099993699</c:v>
                </c:pt>
                <c:pt idx="96546">
                  <c:v>320.14448400013799</c:v>
                </c:pt>
                <c:pt idx="96547">
                  <c:v>320.15134999983195</c:v>
                </c:pt>
                <c:pt idx="96548">
                  <c:v>320.15871400017204</c:v>
                </c:pt>
                <c:pt idx="96549">
                  <c:v>320.17533599992004</c:v>
                </c:pt>
                <c:pt idx="96550">
                  <c:v>320.17598499987798</c:v>
                </c:pt>
                <c:pt idx="96551">
                  <c:v>320.177172000057</c:v>
                </c:pt>
                <c:pt idx="96552">
                  <c:v>320.177996999973</c:v>
                </c:pt>
                <c:pt idx="96553">
                  <c:v>320.18604899985803</c:v>
                </c:pt>
                <c:pt idx="96554">
                  <c:v>320.186427999942</c:v>
                </c:pt>
                <c:pt idx="96555">
                  <c:v>320.18710200009002</c:v>
                </c:pt>
                <c:pt idx="96556">
                  <c:v>320.18759699985804</c:v>
                </c:pt>
                <c:pt idx="96557">
                  <c:v>320.19113200021798</c:v>
                </c:pt>
                <c:pt idx="96558">
                  <c:v>320.19167099997503</c:v>
                </c:pt>
                <c:pt idx="96559">
                  <c:v>320.19513400018695</c:v>
                </c:pt>
                <c:pt idx="96560">
                  <c:v>320.19933199990101</c:v>
                </c:pt>
                <c:pt idx="96561">
                  <c:v>320.217032000073</c:v>
                </c:pt>
                <c:pt idx="96562">
                  <c:v>320.21712699997801</c:v>
                </c:pt>
                <c:pt idx="96563">
                  <c:v>320.21770700021</c:v>
                </c:pt>
                <c:pt idx="96564">
                  <c:v>320.21777099998803</c:v>
                </c:pt>
                <c:pt idx="96565">
                  <c:v>320.21890599980901</c:v>
                </c:pt>
                <c:pt idx="96566">
                  <c:v>320.21897100003099</c:v>
                </c:pt>
                <c:pt idx="96567">
                  <c:v>320.219070999883</c:v>
                </c:pt>
                <c:pt idx="96568">
                  <c:v>320.21926300012598</c:v>
                </c:pt>
                <c:pt idx="96569">
                  <c:v>320.21993599983</c:v>
                </c:pt>
                <c:pt idx="96570">
                  <c:v>320.21993799980902</c:v>
                </c:pt>
                <c:pt idx="96571">
                  <c:v>320.22005699991399</c:v>
                </c:pt>
                <c:pt idx="96572">
                  <c:v>320.22085200014698</c:v>
                </c:pt>
                <c:pt idx="96573">
                  <c:v>320.227033999799</c:v>
                </c:pt>
                <c:pt idx="96574">
                  <c:v>320.23728000012795</c:v>
                </c:pt>
                <c:pt idx="96575">
                  <c:v>320.26870099980403</c:v>
                </c:pt>
                <c:pt idx="96576">
                  <c:v>320.26917700022699</c:v>
                </c:pt>
                <c:pt idx="96577">
                  <c:v>320.26940600007896</c:v>
                </c:pt>
                <c:pt idx="96578">
                  <c:v>320.269736000227</c:v>
                </c:pt>
                <c:pt idx="96579">
                  <c:v>320.27045699987798</c:v>
                </c:pt>
                <c:pt idx="96580">
                  <c:v>320.27064900012101</c:v>
                </c:pt>
                <c:pt idx="96581">
                  <c:v>320.27088499989901</c:v>
                </c:pt>
                <c:pt idx="96582">
                  <c:v>320.27189800010001</c:v>
                </c:pt>
                <c:pt idx="96583">
                  <c:v>320.27196099988902</c:v>
                </c:pt>
                <c:pt idx="96584">
                  <c:v>320.27360399979403</c:v>
                </c:pt>
                <c:pt idx="96585">
                  <c:v>320.27525100011098</c:v>
                </c:pt>
                <c:pt idx="96586">
                  <c:v>320.27686299988903</c:v>
                </c:pt>
                <c:pt idx="96587">
                  <c:v>320.28170100011198</c:v>
                </c:pt>
                <c:pt idx="96588">
                  <c:v>320.282384000165</c:v>
                </c:pt>
                <c:pt idx="96589">
                  <c:v>320.283800000197</c:v>
                </c:pt>
                <c:pt idx="96590">
                  <c:v>320.28475400011303</c:v>
                </c:pt>
                <c:pt idx="96591">
                  <c:v>320.28966300003896</c:v>
                </c:pt>
                <c:pt idx="96592">
                  <c:v>320.30377599994603</c:v>
                </c:pt>
                <c:pt idx="96593">
                  <c:v>320.30429499991396</c:v>
                </c:pt>
                <c:pt idx="96594">
                  <c:v>320.30526600010398</c:v>
                </c:pt>
                <c:pt idx="96595">
                  <c:v>320.30599600011499</c:v>
                </c:pt>
                <c:pt idx="96596">
                  <c:v>320.30678099999898</c:v>
                </c:pt>
                <c:pt idx="96597">
                  <c:v>320.30776700003099</c:v>
                </c:pt>
                <c:pt idx="96598">
                  <c:v>320.31806799977795</c:v>
                </c:pt>
                <c:pt idx="96599">
                  <c:v>320.318749999842</c:v>
                </c:pt>
                <c:pt idx="96600">
                  <c:v>320.319989999916</c:v>
                </c:pt>
                <c:pt idx="96601">
                  <c:v>320.32087200013797</c:v>
                </c:pt>
                <c:pt idx="96602">
                  <c:v>320.33737199981204</c:v>
                </c:pt>
                <c:pt idx="96603">
                  <c:v>320.34344000021497</c:v>
                </c:pt>
                <c:pt idx="96604">
                  <c:v>320.34607100013</c:v>
                </c:pt>
                <c:pt idx="96605">
                  <c:v>320.37353199984801</c:v>
                </c:pt>
                <c:pt idx="96606">
                  <c:v>320.37809699977498</c:v>
                </c:pt>
                <c:pt idx="96607">
                  <c:v>320.37855599992298</c:v>
                </c:pt>
                <c:pt idx="96608">
                  <c:v>320.37941099997596</c:v>
                </c:pt>
                <c:pt idx="96609">
                  <c:v>320.38013600003899</c:v>
                </c:pt>
                <c:pt idx="96610">
                  <c:v>320.385739999892</c:v>
                </c:pt>
                <c:pt idx="96611">
                  <c:v>320.38624100005103</c:v>
                </c:pt>
                <c:pt idx="96612">
                  <c:v>320.387180000125</c:v>
                </c:pt>
                <c:pt idx="96613">
                  <c:v>320.38774800003</c:v>
                </c:pt>
                <c:pt idx="96614">
                  <c:v>320.39010300013604</c:v>
                </c:pt>
                <c:pt idx="96615">
                  <c:v>320.41005800010601</c:v>
                </c:pt>
                <c:pt idx="96616">
                  <c:v>320.41070900004297</c:v>
                </c:pt>
                <c:pt idx="96617">
                  <c:v>320.41191999996903</c:v>
                </c:pt>
                <c:pt idx="96618">
                  <c:v>320.41277600001104</c:v>
                </c:pt>
                <c:pt idx="96619">
                  <c:v>320.42401599983299</c:v>
                </c:pt>
                <c:pt idx="96620">
                  <c:v>320.42462900017205</c:v>
                </c:pt>
                <c:pt idx="96621">
                  <c:v>320.42597000008703</c:v>
                </c:pt>
                <c:pt idx="96622">
                  <c:v>320.42682300016099</c:v>
                </c:pt>
                <c:pt idx="96623">
                  <c:v>320.42917899980199</c:v>
                </c:pt>
                <c:pt idx="96624">
                  <c:v>320.429842000066</c:v>
                </c:pt>
                <c:pt idx="96625">
                  <c:v>320.43020199989701</c:v>
                </c:pt>
                <c:pt idx="96626">
                  <c:v>320.430913000109</c:v>
                </c:pt>
                <c:pt idx="96627">
                  <c:v>320.43099300017201</c:v>
                </c:pt>
                <c:pt idx="96628">
                  <c:v>320.43182300003497</c:v>
                </c:pt>
                <c:pt idx="96629">
                  <c:v>320.43217799991902</c:v>
                </c:pt>
                <c:pt idx="96630">
                  <c:v>320.43312799987604</c:v>
                </c:pt>
                <c:pt idx="96631">
                  <c:v>320.43488599992901</c:v>
                </c:pt>
                <c:pt idx="96632">
                  <c:v>320.43552599998202</c:v>
                </c:pt>
                <c:pt idx="96633">
                  <c:v>320.43588099986601</c:v>
                </c:pt>
                <c:pt idx="96634">
                  <c:v>320.43620900003498</c:v>
                </c:pt>
                <c:pt idx="96635">
                  <c:v>320.436703999803</c:v>
                </c:pt>
                <c:pt idx="96636">
                  <c:v>320.43700499980298</c:v>
                </c:pt>
                <c:pt idx="96637">
                  <c:v>320.43749400008795</c:v>
                </c:pt>
                <c:pt idx="96638">
                  <c:v>320.43762300008797</c:v>
                </c:pt>
                <c:pt idx="96639">
                  <c:v>320.44887199981497</c:v>
                </c:pt>
                <c:pt idx="96640">
                  <c:v>320.46272900015498</c:v>
                </c:pt>
                <c:pt idx="96641">
                  <c:v>320.46878199980699</c:v>
                </c:pt>
                <c:pt idx="96642">
                  <c:v>320.469502999913</c:v>
                </c:pt>
                <c:pt idx="96643">
                  <c:v>320.47061100001798</c:v>
                </c:pt>
                <c:pt idx="96644">
                  <c:v>320.47142999999704</c:v>
                </c:pt>
                <c:pt idx="96645">
                  <c:v>320.47985999997701</c:v>
                </c:pt>
                <c:pt idx="96646">
                  <c:v>320.48078300022001</c:v>
                </c:pt>
                <c:pt idx="96647">
                  <c:v>320.49067600019004</c:v>
                </c:pt>
                <c:pt idx="96648">
                  <c:v>320.49462799977795</c:v>
                </c:pt>
                <c:pt idx="96649">
                  <c:v>320.51371399984401</c:v>
                </c:pt>
                <c:pt idx="96650">
                  <c:v>320.52168600011998</c:v>
                </c:pt>
                <c:pt idx="96651">
                  <c:v>320.52236600020404</c:v>
                </c:pt>
                <c:pt idx="96652">
                  <c:v>320.52362000012999</c:v>
                </c:pt>
                <c:pt idx="96653">
                  <c:v>320.52455099983399</c:v>
                </c:pt>
                <c:pt idx="96654">
                  <c:v>320.53004199997298</c:v>
                </c:pt>
                <c:pt idx="96655">
                  <c:v>320.53068300001502</c:v>
                </c:pt>
                <c:pt idx="96656">
                  <c:v>320.53207699982499</c:v>
                </c:pt>
                <c:pt idx="96657">
                  <c:v>320.53306499983501</c:v>
                </c:pt>
                <c:pt idx="96658">
                  <c:v>320.54276300004796</c:v>
                </c:pt>
                <c:pt idx="96659">
                  <c:v>320.54650300005903</c:v>
                </c:pt>
                <c:pt idx="96660">
                  <c:v>320.57065299977603</c:v>
                </c:pt>
                <c:pt idx="96661">
                  <c:v>320.57123100002997</c:v>
                </c:pt>
                <c:pt idx="96662">
                  <c:v>320.57246700014696</c:v>
                </c:pt>
                <c:pt idx="96663">
                  <c:v>320.57253199991396</c:v>
                </c:pt>
                <c:pt idx="96664">
                  <c:v>320.573165000041</c:v>
                </c:pt>
                <c:pt idx="96665">
                  <c:v>320.573373000115</c:v>
                </c:pt>
                <c:pt idx="96666">
                  <c:v>320.57439399977704</c:v>
                </c:pt>
                <c:pt idx="96667">
                  <c:v>320.57522000013699</c:v>
                </c:pt>
                <c:pt idx="96668">
                  <c:v>320.58021500006299</c:v>
                </c:pt>
                <c:pt idx="96669">
                  <c:v>320.58091399994703</c:v>
                </c:pt>
                <c:pt idx="96670">
                  <c:v>320.58129699998898</c:v>
                </c:pt>
                <c:pt idx="96671">
                  <c:v>320.58196900015901</c:v>
                </c:pt>
                <c:pt idx="96672">
                  <c:v>320.58244600011597</c:v>
                </c:pt>
                <c:pt idx="96673">
                  <c:v>320.597241000086</c:v>
                </c:pt>
                <c:pt idx="96674">
                  <c:v>320.59764599989597</c:v>
                </c:pt>
                <c:pt idx="96675">
                  <c:v>320.59779300015998</c:v>
                </c:pt>
                <c:pt idx="96676">
                  <c:v>320.597912999801</c:v>
                </c:pt>
                <c:pt idx="96677">
                  <c:v>320.59861900006501</c:v>
                </c:pt>
                <c:pt idx="96678">
                  <c:v>320.59879700000204</c:v>
                </c:pt>
                <c:pt idx="96679">
                  <c:v>320.59911299984299</c:v>
                </c:pt>
                <c:pt idx="96680">
                  <c:v>320.59946099980095</c:v>
                </c:pt>
                <c:pt idx="96681">
                  <c:v>320.59962999983298</c:v>
                </c:pt>
                <c:pt idx="96682">
                  <c:v>320.599966999907</c:v>
                </c:pt>
                <c:pt idx="96683">
                  <c:v>320.60022699988599</c:v>
                </c:pt>
                <c:pt idx="96684">
                  <c:v>320.60092499977998</c:v>
                </c:pt>
                <c:pt idx="96685">
                  <c:v>320.60092700021397</c:v>
                </c:pt>
                <c:pt idx="96686">
                  <c:v>320.61843400015198</c:v>
                </c:pt>
                <c:pt idx="96687">
                  <c:v>320.62128899997299</c:v>
                </c:pt>
                <c:pt idx="96688">
                  <c:v>320.621890999973</c:v>
                </c:pt>
                <c:pt idx="96689">
                  <c:v>320.62311500021599</c:v>
                </c:pt>
                <c:pt idx="96690">
                  <c:v>320.62401199982497</c:v>
                </c:pt>
                <c:pt idx="96691">
                  <c:v>320.62542199992004</c:v>
                </c:pt>
                <c:pt idx="96692">
                  <c:v>320.62580100000503</c:v>
                </c:pt>
                <c:pt idx="96693">
                  <c:v>320.62621100021704</c:v>
                </c:pt>
                <c:pt idx="96694">
                  <c:v>320.62654399987798</c:v>
                </c:pt>
                <c:pt idx="96695">
                  <c:v>320.62733400016396</c:v>
                </c:pt>
                <c:pt idx="96696">
                  <c:v>320.63596599982702</c:v>
                </c:pt>
                <c:pt idx="96697">
                  <c:v>320.63628300011197</c:v>
                </c:pt>
                <c:pt idx="96698">
                  <c:v>320.63691399980598</c:v>
                </c:pt>
                <c:pt idx="96699">
                  <c:v>320.63735800011199</c:v>
                </c:pt>
                <c:pt idx="96700">
                  <c:v>320.64595500014502</c:v>
                </c:pt>
                <c:pt idx="96701">
                  <c:v>320.64653399993404</c:v>
                </c:pt>
                <c:pt idx="96702">
                  <c:v>320.64740599980701</c:v>
                </c:pt>
                <c:pt idx="96703">
                  <c:v>320.64850500000802</c:v>
                </c:pt>
                <c:pt idx="96704">
                  <c:v>320.64916899980699</c:v>
                </c:pt>
                <c:pt idx="96705">
                  <c:v>320.66372999997799</c:v>
                </c:pt>
                <c:pt idx="96706">
                  <c:v>320.664356000179</c:v>
                </c:pt>
                <c:pt idx="96707">
                  <c:v>320.66503899977704</c:v>
                </c:pt>
                <c:pt idx="96708">
                  <c:v>320.66561400006299</c:v>
                </c:pt>
                <c:pt idx="96709">
                  <c:v>320.66628900019998</c:v>
                </c:pt>
                <c:pt idx="96710">
                  <c:v>320.67735300006399</c:v>
                </c:pt>
                <c:pt idx="96711">
                  <c:v>320.67803000018102</c:v>
                </c:pt>
                <c:pt idx="96712">
                  <c:v>320.67853399985302</c:v>
                </c:pt>
                <c:pt idx="96713">
                  <c:v>320.679285000096</c:v>
                </c:pt>
                <c:pt idx="96714">
                  <c:v>320.680180000181</c:v>
                </c:pt>
                <c:pt idx="96715">
                  <c:v>320.68553899989598</c:v>
                </c:pt>
                <c:pt idx="96716">
                  <c:v>320.68960900005504</c:v>
                </c:pt>
                <c:pt idx="96717">
                  <c:v>320.71482899982499</c:v>
                </c:pt>
                <c:pt idx="96718">
                  <c:v>320.71498999994202</c:v>
                </c:pt>
                <c:pt idx="96719">
                  <c:v>320.71546499992104</c:v>
                </c:pt>
                <c:pt idx="96720">
                  <c:v>320.71633599980402</c:v>
                </c:pt>
                <c:pt idx="96721">
                  <c:v>320.71700000005802</c:v>
                </c:pt>
                <c:pt idx="96722">
                  <c:v>320.71922600016399</c:v>
                </c:pt>
                <c:pt idx="96723">
                  <c:v>320.73538499980702</c:v>
                </c:pt>
                <c:pt idx="96724">
                  <c:v>320.74720499986103</c:v>
                </c:pt>
                <c:pt idx="96725">
                  <c:v>320.75259400016802</c:v>
                </c:pt>
                <c:pt idx="96726">
                  <c:v>320.760213000085</c:v>
                </c:pt>
                <c:pt idx="96727">
                  <c:v>320.76087699988403</c:v>
                </c:pt>
                <c:pt idx="96728">
                  <c:v>320.76207799991602</c:v>
                </c:pt>
                <c:pt idx="96729">
                  <c:v>320.76298799984198</c:v>
                </c:pt>
                <c:pt idx="96730">
                  <c:v>320.767897000223</c:v>
                </c:pt>
                <c:pt idx="96731">
                  <c:v>320.80245899987801</c:v>
                </c:pt>
                <c:pt idx="96732">
                  <c:v>320.80312500011098</c:v>
                </c:pt>
                <c:pt idx="96733">
                  <c:v>320.804376000069</c:v>
                </c:pt>
                <c:pt idx="96734">
                  <c:v>320.80546699989998</c:v>
                </c:pt>
                <c:pt idx="96735">
                  <c:v>320.82455399995501</c:v>
                </c:pt>
                <c:pt idx="96736">
                  <c:v>320.82524899988101</c:v>
                </c:pt>
                <c:pt idx="96737">
                  <c:v>320.82607499978604</c:v>
                </c:pt>
                <c:pt idx="96738">
                  <c:v>320.82657199998698</c:v>
                </c:pt>
                <c:pt idx="96739">
                  <c:v>320.82668500015598</c:v>
                </c:pt>
                <c:pt idx="96740">
                  <c:v>320.827468000061</c:v>
                </c:pt>
                <c:pt idx="96741">
                  <c:v>320.82794999996605</c:v>
                </c:pt>
                <c:pt idx="96742">
                  <c:v>320.82882099985</c:v>
                </c:pt>
                <c:pt idx="96743">
                  <c:v>320.83070099997701</c:v>
                </c:pt>
                <c:pt idx="96744">
                  <c:v>320.84661099997902</c:v>
                </c:pt>
                <c:pt idx="96745">
                  <c:v>320.84722399986202</c:v>
                </c:pt>
                <c:pt idx="96746">
                  <c:v>320.848248999936</c:v>
                </c:pt>
                <c:pt idx="96747">
                  <c:v>320.84836300009499</c:v>
                </c:pt>
                <c:pt idx="96748">
                  <c:v>320.84904800012703</c:v>
                </c:pt>
                <c:pt idx="96749">
                  <c:v>320.84910499997903</c:v>
                </c:pt>
                <c:pt idx="96750">
                  <c:v>320.85030899997901</c:v>
                </c:pt>
                <c:pt idx="96751">
                  <c:v>320.85120100009499</c:v>
                </c:pt>
                <c:pt idx="96752">
                  <c:v>320.852283000022</c:v>
                </c:pt>
                <c:pt idx="96753">
                  <c:v>320.89347100009002</c:v>
                </c:pt>
                <c:pt idx="96754">
                  <c:v>320.91418700019801</c:v>
                </c:pt>
                <c:pt idx="96755">
                  <c:v>320.914815999913</c:v>
                </c:pt>
                <c:pt idx="96756">
                  <c:v>320.91575300000801</c:v>
                </c:pt>
                <c:pt idx="96757">
                  <c:v>320.91613000011404</c:v>
                </c:pt>
                <c:pt idx="96758">
                  <c:v>320.91701299987102</c:v>
                </c:pt>
                <c:pt idx="96759">
                  <c:v>320.92132199977601</c:v>
                </c:pt>
                <c:pt idx="96760">
                  <c:v>320.92200999977598</c:v>
                </c:pt>
                <c:pt idx="96761">
                  <c:v>320.92333299988201</c:v>
                </c:pt>
                <c:pt idx="96762">
                  <c:v>320.924198999819</c:v>
                </c:pt>
                <c:pt idx="96763">
                  <c:v>320.94295900014902</c:v>
                </c:pt>
                <c:pt idx="96764">
                  <c:v>320.94361999998</c:v>
                </c:pt>
                <c:pt idx="96765">
                  <c:v>320.94498800006403</c:v>
                </c:pt>
                <c:pt idx="96766">
                  <c:v>320.94595199987401</c:v>
                </c:pt>
                <c:pt idx="96767">
                  <c:v>320.95627199987501</c:v>
                </c:pt>
                <c:pt idx="96768">
                  <c:v>320.964114000162</c:v>
                </c:pt>
                <c:pt idx="96769">
                  <c:v>320.96725600013002</c:v>
                </c:pt>
                <c:pt idx="96770">
                  <c:v>320.96785600015198</c:v>
                </c:pt>
                <c:pt idx="96771">
                  <c:v>320.96903799993004</c:v>
                </c:pt>
                <c:pt idx="96772">
                  <c:v>320.96992900005699</c:v>
                </c:pt>
                <c:pt idx="96773">
                  <c:v>320.97847600016303</c:v>
                </c:pt>
                <c:pt idx="96774">
                  <c:v>320.99156699996399</c:v>
                </c:pt>
                <c:pt idx="96775">
                  <c:v>320.99376799987999</c:v>
                </c:pt>
                <c:pt idx="96776">
                  <c:v>320.99433399980597</c:v>
                </c:pt>
                <c:pt idx="96777">
                  <c:v>320.99524700015496</c:v>
                </c:pt>
                <c:pt idx="96778">
                  <c:v>320.99602400012304</c:v>
                </c:pt>
                <c:pt idx="96779">
                  <c:v>321.01375999991399</c:v>
                </c:pt>
                <c:pt idx="96780">
                  <c:v>321.02050599996801</c:v>
                </c:pt>
                <c:pt idx="96781">
                  <c:v>321.02114300005195</c:v>
                </c:pt>
                <c:pt idx="96782">
                  <c:v>321.02197299991502</c:v>
                </c:pt>
                <c:pt idx="96783">
                  <c:v>321.02229200017899</c:v>
                </c:pt>
                <c:pt idx="96784">
                  <c:v>321.02265299999999</c:v>
                </c:pt>
                <c:pt idx="96785">
                  <c:v>321.02306099977795</c:v>
                </c:pt>
                <c:pt idx="96786">
                  <c:v>321.02394999992595</c:v>
                </c:pt>
                <c:pt idx="96787">
                  <c:v>321.02488400005296</c:v>
                </c:pt>
                <c:pt idx="96788">
                  <c:v>321.03889500012798</c:v>
                </c:pt>
                <c:pt idx="96789">
                  <c:v>321.05833300011</c:v>
                </c:pt>
                <c:pt idx="96790">
                  <c:v>321.05891999981395</c:v>
                </c:pt>
                <c:pt idx="96791">
                  <c:v>321.06014700002498</c:v>
                </c:pt>
                <c:pt idx="96792">
                  <c:v>321.06112800010999</c:v>
                </c:pt>
                <c:pt idx="96793">
                  <c:v>321.06129600015197</c:v>
                </c:pt>
                <c:pt idx="96794">
                  <c:v>321.06920400019504</c:v>
                </c:pt>
                <c:pt idx="96795">
                  <c:v>321.06965799994202</c:v>
                </c:pt>
                <c:pt idx="96796">
                  <c:v>321.06995799995201</c:v>
                </c:pt>
                <c:pt idx="96797">
                  <c:v>321.071288999974</c:v>
                </c:pt>
                <c:pt idx="96798">
                  <c:v>321.07282700008</c:v>
                </c:pt>
                <c:pt idx="96799">
                  <c:v>321.07813499987901</c:v>
                </c:pt>
                <c:pt idx="96800">
                  <c:v>321.07879400018601</c:v>
                </c:pt>
                <c:pt idx="96801">
                  <c:v>321.079903999816</c:v>
                </c:pt>
                <c:pt idx="96802">
                  <c:v>321.08119099984799</c:v>
                </c:pt>
                <c:pt idx="96803">
                  <c:v>321.09093899998601</c:v>
                </c:pt>
                <c:pt idx="96804">
                  <c:v>321.12436799980003</c:v>
                </c:pt>
                <c:pt idx="96805">
                  <c:v>321.13126200010799</c:v>
                </c:pt>
                <c:pt idx="96806">
                  <c:v>321.131896000224</c:v>
                </c:pt>
                <c:pt idx="96807">
                  <c:v>321.13318399979102</c:v>
                </c:pt>
                <c:pt idx="96808">
                  <c:v>321.13402599998096</c:v>
                </c:pt>
                <c:pt idx="96809">
                  <c:v>321.149729999888</c:v>
                </c:pt>
                <c:pt idx="96810">
                  <c:v>321.155062999878</c:v>
                </c:pt>
                <c:pt idx="96811">
                  <c:v>321.15565699996296</c:v>
                </c:pt>
                <c:pt idx="96812">
                  <c:v>321.15701200018503</c:v>
                </c:pt>
                <c:pt idx="96813">
                  <c:v>321.15778600018501</c:v>
                </c:pt>
                <c:pt idx="96814">
                  <c:v>321.17230099993299</c:v>
                </c:pt>
                <c:pt idx="96815">
                  <c:v>321.17249900011302</c:v>
                </c:pt>
                <c:pt idx="96816">
                  <c:v>321.17297900003899</c:v>
                </c:pt>
                <c:pt idx="96817">
                  <c:v>321.17429700019699</c:v>
                </c:pt>
                <c:pt idx="96818">
                  <c:v>321.175275999848</c:v>
                </c:pt>
                <c:pt idx="96819">
                  <c:v>321.186015999956</c:v>
                </c:pt>
                <c:pt idx="96820">
                  <c:v>321.19956699989405</c:v>
                </c:pt>
                <c:pt idx="96821">
                  <c:v>321.20030499981999</c:v>
                </c:pt>
                <c:pt idx="96822">
                  <c:v>321.20151299977795</c:v>
                </c:pt>
                <c:pt idx="96823">
                  <c:v>321.20209699996798</c:v>
                </c:pt>
                <c:pt idx="96824">
                  <c:v>321.20241900020096</c:v>
                </c:pt>
                <c:pt idx="96825">
                  <c:v>321.202490999894</c:v>
                </c:pt>
                <c:pt idx="96826">
                  <c:v>321.20293400021097</c:v>
                </c:pt>
                <c:pt idx="96827">
                  <c:v>321.20333600005301</c:v>
                </c:pt>
                <c:pt idx="96828">
                  <c:v>321.20356399991499</c:v>
                </c:pt>
                <c:pt idx="96829">
                  <c:v>321.20390999989399</c:v>
                </c:pt>
                <c:pt idx="96830">
                  <c:v>321.20477399985202</c:v>
                </c:pt>
                <c:pt idx="96831">
                  <c:v>321.20565700006404</c:v>
                </c:pt>
                <c:pt idx="96832">
                  <c:v>321.207921000223</c:v>
                </c:pt>
                <c:pt idx="96833">
                  <c:v>321.23048799985497</c:v>
                </c:pt>
                <c:pt idx="96834">
                  <c:v>321.23049900019299</c:v>
                </c:pt>
                <c:pt idx="96835">
                  <c:v>321.23086100000296</c:v>
                </c:pt>
                <c:pt idx="96836">
                  <c:v>321.23108999985499</c:v>
                </c:pt>
                <c:pt idx="96837">
                  <c:v>321.23154900000299</c:v>
                </c:pt>
                <c:pt idx="96838">
                  <c:v>321.232024999972</c:v>
                </c:pt>
                <c:pt idx="96839">
                  <c:v>321.23223000007698</c:v>
                </c:pt>
                <c:pt idx="96840">
                  <c:v>321.233037000183</c:v>
                </c:pt>
                <c:pt idx="96841">
                  <c:v>321.24229100008898</c:v>
                </c:pt>
                <c:pt idx="96842">
                  <c:v>321.25064499996296</c:v>
                </c:pt>
                <c:pt idx="96843">
                  <c:v>321.25516099995298</c:v>
                </c:pt>
                <c:pt idx="96844">
                  <c:v>321.25581699983701</c:v>
                </c:pt>
                <c:pt idx="96845">
                  <c:v>321.25719900022801</c:v>
                </c:pt>
                <c:pt idx="96846">
                  <c:v>321.25811000014403</c:v>
                </c:pt>
                <c:pt idx="96847">
                  <c:v>321.25980799992197</c:v>
                </c:pt>
                <c:pt idx="96848">
                  <c:v>321.27155899979698</c:v>
                </c:pt>
                <c:pt idx="96849">
                  <c:v>321.28435200002002</c:v>
                </c:pt>
                <c:pt idx="96850">
                  <c:v>321.28558900012598</c:v>
                </c:pt>
                <c:pt idx="96851">
                  <c:v>321.28633499996698</c:v>
                </c:pt>
                <c:pt idx="96852">
                  <c:v>321.28765500010502</c:v>
                </c:pt>
                <c:pt idx="96853">
                  <c:v>321.28895200003097</c:v>
                </c:pt>
                <c:pt idx="96854">
                  <c:v>321.30688799998097</c:v>
                </c:pt>
                <c:pt idx="96855">
                  <c:v>321.33506699983604</c:v>
                </c:pt>
                <c:pt idx="96856">
                  <c:v>321.335604000069</c:v>
                </c:pt>
                <c:pt idx="96857">
                  <c:v>321.336593000069</c:v>
                </c:pt>
                <c:pt idx="96858">
                  <c:v>321.33735200022699</c:v>
                </c:pt>
                <c:pt idx="96859">
                  <c:v>321.354390000124</c:v>
                </c:pt>
                <c:pt idx="96860">
                  <c:v>321.36170800003998</c:v>
                </c:pt>
                <c:pt idx="96861">
                  <c:v>321.36238200018801</c:v>
                </c:pt>
                <c:pt idx="96862">
                  <c:v>321.36364100006097</c:v>
                </c:pt>
                <c:pt idx="96863">
                  <c:v>321.36458400009298</c:v>
                </c:pt>
                <c:pt idx="96864">
                  <c:v>321.38012799987297</c:v>
                </c:pt>
                <c:pt idx="96865">
                  <c:v>321.38081099992598</c:v>
                </c:pt>
                <c:pt idx="96866">
                  <c:v>321.38222100002099</c:v>
                </c:pt>
                <c:pt idx="96867">
                  <c:v>321.38316999999</c:v>
                </c:pt>
                <c:pt idx="96868">
                  <c:v>321.38667500021199</c:v>
                </c:pt>
                <c:pt idx="96869">
                  <c:v>321.38954299989496</c:v>
                </c:pt>
                <c:pt idx="96870">
                  <c:v>321.39032499981101</c:v>
                </c:pt>
                <c:pt idx="96871">
                  <c:v>321.39176400005402</c:v>
                </c:pt>
                <c:pt idx="96872">
                  <c:v>321.39229199992701</c:v>
                </c:pt>
                <c:pt idx="96873">
                  <c:v>321.392968000054</c:v>
                </c:pt>
                <c:pt idx="96874">
                  <c:v>321.39323499995902</c:v>
                </c:pt>
                <c:pt idx="96875">
                  <c:v>321.393914000054</c:v>
                </c:pt>
                <c:pt idx="96876">
                  <c:v>321.39424200022398</c:v>
                </c:pt>
                <c:pt idx="96877">
                  <c:v>321.39458199981101</c:v>
                </c:pt>
                <c:pt idx="96878">
                  <c:v>321.39518599978999</c:v>
                </c:pt>
                <c:pt idx="96879">
                  <c:v>321.39577799989598</c:v>
                </c:pt>
                <c:pt idx="96880">
                  <c:v>321.39662899999098</c:v>
                </c:pt>
                <c:pt idx="96881">
                  <c:v>321.402104999833</c:v>
                </c:pt>
                <c:pt idx="96882">
                  <c:v>321.43906500004897</c:v>
                </c:pt>
                <c:pt idx="96883">
                  <c:v>321.46484799977702</c:v>
                </c:pt>
                <c:pt idx="96884">
                  <c:v>321.47045100009501</c:v>
                </c:pt>
                <c:pt idx="96885">
                  <c:v>321.47182000016898</c:v>
                </c:pt>
                <c:pt idx="96886">
                  <c:v>321.48150200009695</c:v>
                </c:pt>
                <c:pt idx="96887">
                  <c:v>321.48210700006501</c:v>
                </c:pt>
                <c:pt idx="96888">
                  <c:v>321.48345799987499</c:v>
                </c:pt>
                <c:pt idx="96889">
                  <c:v>321.48442500010697</c:v>
                </c:pt>
                <c:pt idx="96890">
                  <c:v>321.48653400008601</c:v>
                </c:pt>
                <c:pt idx="96891">
                  <c:v>321.48723899990699</c:v>
                </c:pt>
                <c:pt idx="96892">
                  <c:v>321.48848799988599</c:v>
                </c:pt>
                <c:pt idx="96893">
                  <c:v>321.489262999875</c:v>
                </c:pt>
                <c:pt idx="96894">
                  <c:v>321.508638000068</c:v>
                </c:pt>
                <c:pt idx="96895">
                  <c:v>321.50918800016302</c:v>
                </c:pt>
                <c:pt idx="96896">
                  <c:v>321.51014999999398</c:v>
                </c:pt>
                <c:pt idx="96897">
                  <c:v>321.51080899984601</c:v>
                </c:pt>
                <c:pt idx="96898">
                  <c:v>321.51684100017502</c:v>
                </c:pt>
                <c:pt idx="96899">
                  <c:v>321.53586300000796</c:v>
                </c:pt>
                <c:pt idx="96900">
                  <c:v>321.54943700015701</c:v>
                </c:pt>
                <c:pt idx="96901">
                  <c:v>321.56377599994801</c:v>
                </c:pt>
                <c:pt idx="96902">
                  <c:v>321.56414300015905</c:v>
                </c:pt>
                <c:pt idx="96903">
                  <c:v>321.564375999969</c:v>
                </c:pt>
                <c:pt idx="96904">
                  <c:v>321.56478800015901</c:v>
                </c:pt>
                <c:pt idx="96905">
                  <c:v>321.56538600020201</c:v>
                </c:pt>
                <c:pt idx="96906">
                  <c:v>321.56608300010697</c:v>
                </c:pt>
                <c:pt idx="96907">
                  <c:v>321.56610799984196</c:v>
                </c:pt>
                <c:pt idx="96908">
                  <c:v>321.56701199983195</c:v>
                </c:pt>
                <c:pt idx="96909">
                  <c:v>321.57009100001198</c:v>
                </c:pt>
                <c:pt idx="96910">
                  <c:v>321.57067600019201</c:v>
                </c:pt>
                <c:pt idx="96911">
                  <c:v>321.57176999999098</c:v>
                </c:pt>
                <c:pt idx="96912">
                  <c:v>321.57255899983198</c:v>
                </c:pt>
                <c:pt idx="96913">
                  <c:v>321.57784899982204</c:v>
                </c:pt>
                <c:pt idx="96914">
                  <c:v>321.57850800012898</c:v>
                </c:pt>
                <c:pt idx="96915">
                  <c:v>321.57862599979103</c:v>
                </c:pt>
                <c:pt idx="96916">
                  <c:v>321.57951299996</c:v>
                </c:pt>
                <c:pt idx="96917">
                  <c:v>321.57973899984404</c:v>
                </c:pt>
                <c:pt idx="96918">
                  <c:v>321.580848999929</c:v>
                </c:pt>
                <c:pt idx="96919">
                  <c:v>321.58095000022502</c:v>
                </c:pt>
                <c:pt idx="96920">
                  <c:v>321.58174500000297</c:v>
                </c:pt>
                <c:pt idx="96921">
                  <c:v>321.582224999929</c:v>
                </c:pt>
                <c:pt idx="96922">
                  <c:v>321.59800999988801</c:v>
                </c:pt>
                <c:pt idx="96923">
                  <c:v>321.59877699996196</c:v>
                </c:pt>
                <c:pt idx="96924">
                  <c:v>321.60586600002699</c:v>
                </c:pt>
                <c:pt idx="96925">
                  <c:v>321.60608100002702</c:v>
                </c:pt>
                <c:pt idx="96926">
                  <c:v>321.60633100011097</c:v>
                </c:pt>
                <c:pt idx="96927">
                  <c:v>321.60703999988903</c:v>
                </c:pt>
                <c:pt idx="96928">
                  <c:v>321.60716999987898</c:v>
                </c:pt>
                <c:pt idx="96929">
                  <c:v>321.60772899987899</c:v>
                </c:pt>
                <c:pt idx="96930">
                  <c:v>321.610252000027</c:v>
                </c:pt>
                <c:pt idx="96931">
                  <c:v>321.611520999795</c:v>
                </c:pt>
                <c:pt idx="96932">
                  <c:v>321.61210599997503</c:v>
                </c:pt>
                <c:pt idx="96933">
                  <c:v>321.61322199999603</c:v>
                </c:pt>
                <c:pt idx="96934">
                  <c:v>321.61405799979502</c:v>
                </c:pt>
                <c:pt idx="96935">
                  <c:v>321.61858700010197</c:v>
                </c:pt>
                <c:pt idx="96936">
                  <c:v>321.61929999983801</c:v>
                </c:pt>
                <c:pt idx="96937">
                  <c:v>321.620697000071</c:v>
                </c:pt>
                <c:pt idx="96938">
                  <c:v>321.621656999923</c:v>
                </c:pt>
                <c:pt idx="96939">
                  <c:v>321.64013999999901</c:v>
                </c:pt>
                <c:pt idx="96940">
                  <c:v>321.64415599981999</c:v>
                </c:pt>
                <c:pt idx="96941">
                  <c:v>321.64780899984095</c:v>
                </c:pt>
                <c:pt idx="96942">
                  <c:v>321.66153300022398</c:v>
                </c:pt>
                <c:pt idx="96943">
                  <c:v>321.66214400012899</c:v>
                </c:pt>
                <c:pt idx="96944">
                  <c:v>321.66352500007599</c:v>
                </c:pt>
                <c:pt idx="96945">
                  <c:v>321.66443699998098</c:v>
                </c:pt>
                <c:pt idx="96946">
                  <c:v>321.66534899988596</c:v>
                </c:pt>
                <c:pt idx="96947">
                  <c:v>321.66595899980098</c:v>
                </c:pt>
                <c:pt idx="96948">
                  <c:v>321.66715999983296</c:v>
                </c:pt>
                <c:pt idx="96949">
                  <c:v>321.667854000224</c:v>
                </c:pt>
                <c:pt idx="96950">
                  <c:v>321.67798299997196</c:v>
                </c:pt>
                <c:pt idx="96951">
                  <c:v>321.68713700002598</c:v>
                </c:pt>
                <c:pt idx="96952">
                  <c:v>321.68756100008898</c:v>
                </c:pt>
                <c:pt idx="96953">
                  <c:v>321.69404300020597</c:v>
                </c:pt>
                <c:pt idx="96954">
                  <c:v>321.71252599982796</c:v>
                </c:pt>
                <c:pt idx="96955">
                  <c:v>321.712996999849</c:v>
                </c:pt>
                <c:pt idx="96956">
                  <c:v>321.71400600009201</c:v>
                </c:pt>
                <c:pt idx="96957">
                  <c:v>321.71468300020899</c:v>
                </c:pt>
                <c:pt idx="96958">
                  <c:v>321.71503100016702</c:v>
                </c:pt>
                <c:pt idx="96959">
                  <c:v>321.718819000125</c:v>
                </c:pt>
                <c:pt idx="96960">
                  <c:v>321.73723200003201</c:v>
                </c:pt>
                <c:pt idx="96961">
                  <c:v>321.75567100011898</c:v>
                </c:pt>
                <c:pt idx="96962">
                  <c:v>321.756337999886</c:v>
                </c:pt>
                <c:pt idx="96963">
                  <c:v>321.75753399997097</c:v>
                </c:pt>
                <c:pt idx="96964">
                  <c:v>321.75833400015097</c:v>
                </c:pt>
                <c:pt idx="96965">
                  <c:v>321.76547100016199</c:v>
                </c:pt>
                <c:pt idx="96966">
                  <c:v>321.766171000035</c:v>
                </c:pt>
                <c:pt idx="96967">
                  <c:v>321.76735599978201</c:v>
                </c:pt>
                <c:pt idx="96968">
                  <c:v>321.76821499979201</c:v>
                </c:pt>
                <c:pt idx="96969">
                  <c:v>321.77119100015199</c:v>
                </c:pt>
                <c:pt idx="96970">
                  <c:v>321.77183000021603</c:v>
                </c:pt>
                <c:pt idx="96971">
                  <c:v>321.77313900001502</c:v>
                </c:pt>
                <c:pt idx="96972">
                  <c:v>321.77328899979301</c:v>
                </c:pt>
                <c:pt idx="96973">
                  <c:v>321.77373200010999</c:v>
                </c:pt>
                <c:pt idx="96974">
                  <c:v>321.77416600006802</c:v>
                </c:pt>
                <c:pt idx="96975">
                  <c:v>321.77484700014196</c:v>
                </c:pt>
                <c:pt idx="96976">
                  <c:v>321.77557600016303</c:v>
                </c:pt>
                <c:pt idx="96977">
                  <c:v>321.78338499988899</c:v>
                </c:pt>
                <c:pt idx="96978">
                  <c:v>321.78953299990098</c:v>
                </c:pt>
                <c:pt idx="96979">
                  <c:v>321.790115000112</c:v>
                </c:pt>
                <c:pt idx="96980">
                  <c:v>321.79045200018601</c:v>
                </c:pt>
                <c:pt idx="96981">
                  <c:v>321.79113600022902</c:v>
                </c:pt>
                <c:pt idx="96982">
                  <c:v>321.791191000102</c:v>
                </c:pt>
                <c:pt idx="96983">
                  <c:v>321.791931999996</c:v>
                </c:pt>
                <c:pt idx="96984">
                  <c:v>321.79223200000695</c:v>
                </c:pt>
                <c:pt idx="96985">
                  <c:v>321.79339000003802</c:v>
                </c:pt>
                <c:pt idx="96986">
                  <c:v>321.79817499991202</c:v>
                </c:pt>
                <c:pt idx="96987">
                  <c:v>321.79884400011304</c:v>
                </c:pt>
                <c:pt idx="96988">
                  <c:v>321.80015299991203</c:v>
                </c:pt>
                <c:pt idx="96989">
                  <c:v>321.80105999987001</c:v>
                </c:pt>
                <c:pt idx="96990">
                  <c:v>321.811826000157</c:v>
                </c:pt>
                <c:pt idx="96991">
                  <c:v>321.81243000013603</c:v>
                </c:pt>
                <c:pt idx="96992">
                  <c:v>321.813540000221</c:v>
                </c:pt>
                <c:pt idx="96993">
                  <c:v>321.814262999851</c:v>
                </c:pt>
                <c:pt idx="96994">
                  <c:v>321.82442900011597</c:v>
                </c:pt>
                <c:pt idx="96995">
                  <c:v>321.82527599979903</c:v>
                </c:pt>
                <c:pt idx="96996">
                  <c:v>321.82633699994699</c:v>
                </c:pt>
                <c:pt idx="96997">
                  <c:v>321.82677599985198</c:v>
                </c:pt>
                <c:pt idx="96998">
                  <c:v>321.827455999937</c:v>
                </c:pt>
                <c:pt idx="96999">
                  <c:v>321.82847300009502</c:v>
                </c:pt>
                <c:pt idx="97000">
                  <c:v>321.83692399985301</c:v>
                </c:pt>
                <c:pt idx="97001">
                  <c:v>321.84345699988597</c:v>
                </c:pt>
                <c:pt idx="97002">
                  <c:v>321.85192099996101</c:v>
                </c:pt>
                <c:pt idx="97003">
                  <c:v>321.85244299989699</c:v>
                </c:pt>
                <c:pt idx="97004">
                  <c:v>321.852943000067</c:v>
                </c:pt>
                <c:pt idx="97005">
                  <c:v>321.853875000215</c:v>
                </c:pt>
                <c:pt idx="97006">
                  <c:v>321.85456900015197</c:v>
                </c:pt>
                <c:pt idx="97007">
                  <c:v>321.86011100020499</c:v>
                </c:pt>
                <c:pt idx="97008">
                  <c:v>321.864757000184</c:v>
                </c:pt>
                <c:pt idx="97009">
                  <c:v>321.86503899993096</c:v>
                </c:pt>
                <c:pt idx="97010">
                  <c:v>321.86566800010002</c:v>
                </c:pt>
                <c:pt idx="97011">
                  <c:v>321.86619699996299</c:v>
                </c:pt>
                <c:pt idx="97012">
                  <c:v>321.87002000000501</c:v>
                </c:pt>
                <c:pt idx="97013">
                  <c:v>321.870496999963</c:v>
                </c:pt>
                <c:pt idx="97014">
                  <c:v>321.87155500014302</c:v>
                </c:pt>
                <c:pt idx="97015">
                  <c:v>321.87230999988901</c:v>
                </c:pt>
                <c:pt idx="97016">
                  <c:v>321.88105500017599</c:v>
                </c:pt>
                <c:pt idx="97017">
                  <c:v>321.891912999944</c:v>
                </c:pt>
                <c:pt idx="97018">
                  <c:v>321.90681900010503</c:v>
                </c:pt>
                <c:pt idx="97019">
                  <c:v>321.95076000016303</c:v>
                </c:pt>
                <c:pt idx="97020">
                  <c:v>321.95131900016304</c:v>
                </c:pt>
                <c:pt idx="97021">
                  <c:v>321.95213100021601</c:v>
                </c:pt>
                <c:pt idx="97022">
                  <c:v>321.952421999867</c:v>
                </c:pt>
                <c:pt idx="97023">
                  <c:v>321.95254999987799</c:v>
                </c:pt>
                <c:pt idx="97024">
                  <c:v>321.95321500012102</c:v>
                </c:pt>
                <c:pt idx="97025">
                  <c:v>321.96883200003805</c:v>
                </c:pt>
                <c:pt idx="97026">
                  <c:v>321.96948399996398</c:v>
                </c:pt>
                <c:pt idx="97027">
                  <c:v>321.97068100003804</c:v>
                </c:pt>
                <c:pt idx="97028">
                  <c:v>321.97155099993302</c:v>
                </c:pt>
                <c:pt idx="97029">
                  <c:v>322.00108500000999</c:v>
                </c:pt>
                <c:pt idx="97030">
                  <c:v>322.00259799992597</c:v>
                </c:pt>
                <c:pt idx="97031">
                  <c:v>322.020452999822</c:v>
                </c:pt>
                <c:pt idx="97032">
                  <c:v>322.02113299990702</c:v>
                </c:pt>
                <c:pt idx="97033">
                  <c:v>322.02250999989701</c:v>
                </c:pt>
                <c:pt idx="97034">
                  <c:v>322.02356700008704</c:v>
                </c:pt>
                <c:pt idx="97035">
                  <c:v>322.03849999996197</c:v>
                </c:pt>
                <c:pt idx="97036">
                  <c:v>322.066018999976</c:v>
                </c:pt>
                <c:pt idx="97037">
                  <c:v>322.066704999997</c:v>
                </c:pt>
                <c:pt idx="97038">
                  <c:v>322.067710999817</c:v>
                </c:pt>
                <c:pt idx="97039">
                  <c:v>322.06784299978602</c:v>
                </c:pt>
                <c:pt idx="97040">
                  <c:v>322.067932000209</c:v>
                </c:pt>
                <c:pt idx="97041">
                  <c:v>322.06816300003896</c:v>
                </c:pt>
                <c:pt idx="97042">
                  <c:v>322.06833500003899</c:v>
                </c:pt>
                <c:pt idx="97043">
                  <c:v>322.068810000018</c:v>
                </c:pt>
                <c:pt idx="97044">
                  <c:v>322.06903099995498</c:v>
                </c:pt>
                <c:pt idx="97045">
                  <c:v>322.06924199999702</c:v>
                </c:pt>
                <c:pt idx="97046">
                  <c:v>322.06943800019803</c:v>
                </c:pt>
                <c:pt idx="97047">
                  <c:v>322.06945200005003</c:v>
                </c:pt>
                <c:pt idx="97048">
                  <c:v>322.06960399980699</c:v>
                </c:pt>
                <c:pt idx="97049">
                  <c:v>322.06998899982796</c:v>
                </c:pt>
                <c:pt idx="97050">
                  <c:v>322.07008700015598</c:v>
                </c:pt>
                <c:pt idx="97051">
                  <c:v>322.07014799996603</c:v>
                </c:pt>
                <c:pt idx="97052">
                  <c:v>322.07113000004</c:v>
                </c:pt>
                <c:pt idx="97053">
                  <c:v>322.07129100015601</c:v>
                </c:pt>
                <c:pt idx="97054">
                  <c:v>322.07130200004002</c:v>
                </c:pt>
                <c:pt idx="97055">
                  <c:v>322.07219300016703</c:v>
                </c:pt>
                <c:pt idx="97056">
                  <c:v>322.07366400007203</c:v>
                </c:pt>
                <c:pt idx="97057">
                  <c:v>322.073949999776</c:v>
                </c:pt>
                <c:pt idx="97058">
                  <c:v>322.074976999829</c:v>
                </c:pt>
                <c:pt idx="97059">
                  <c:v>322.07504799998702</c:v>
                </c:pt>
                <c:pt idx="97060">
                  <c:v>322.07511800015698</c:v>
                </c:pt>
                <c:pt idx="97061">
                  <c:v>322.075178999966</c:v>
                </c:pt>
                <c:pt idx="97062">
                  <c:v>322.07524400018798</c:v>
                </c:pt>
                <c:pt idx="97063">
                  <c:v>322.07602900007203</c:v>
                </c:pt>
                <c:pt idx="97064">
                  <c:v>322.076508999998</c:v>
                </c:pt>
                <c:pt idx="97065">
                  <c:v>322.07679700013603</c:v>
                </c:pt>
                <c:pt idx="97066">
                  <c:v>322.07708099986098</c:v>
                </c:pt>
                <c:pt idx="97067">
                  <c:v>322.07778200017799</c:v>
                </c:pt>
                <c:pt idx="97068">
                  <c:v>322.09127099986199</c:v>
                </c:pt>
                <c:pt idx="97069">
                  <c:v>322.10176199987399</c:v>
                </c:pt>
                <c:pt idx="97070">
                  <c:v>322.10251400010696</c:v>
                </c:pt>
                <c:pt idx="97071">
                  <c:v>322.10384900008603</c:v>
                </c:pt>
                <c:pt idx="97072">
                  <c:v>322.10485799987504</c:v>
                </c:pt>
                <c:pt idx="97073">
                  <c:v>322.12448000018401</c:v>
                </c:pt>
                <c:pt idx="97074">
                  <c:v>322.12496800002498</c:v>
                </c:pt>
                <c:pt idx="97075">
                  <c:v>322.12574300001501</c:v>
                </c:pt>
                <c:pt idx="97076">
                  <c:v>322.12631099991899</c:v>
                </c:pt>
                <c:pt idx="97077">
                  <c:v>322.13628399995201</c:v>
                </c:pt>
                <c:pt idx="97078">
                  <c:v>322.13670600003701</c:v>
                </c:pt>
                <c:pt idx="97079">
                  <c:v>322.13736899984701</c:v>
                </c:pt>
                <c:pt idx="97080">
                  <c:v>322.13866399979401</c:v>
                </c:pt>
                <c:pt idx="97081">
                  <c:v>322.13956199984699</c:v>
                </c:pt>
                <c:pt idx="97082">
                  <c:v>322.14395700020702</c:v>
                </c:pt>
                <c:pt idx="97083">
                  <c:v>322.14610800019699</c:v>
                </c:pt>
                <c:pt idx="97084">
                  <c:v>322.146813000017</c:v>
                </c:pt>
                <c:pt idx="97085">
                  <c:v>322.14800800011199</c:v>
                </c:pt>
                <c:pt idx="97086">
                  <c:v>322.14852000015497</c:v>
                </c:pt>
                <c:pt idx="97087">
                  <c:v>322.14892000001697</c:v>
                </c:pt>
                <c:pt idx="97088">
                  <c:v>322.14996499988001</c:v>
                </c:pt>
                <c:pt idx="97089">
                  <c:v>322.170889000062</c:v>
                </c:pt>
                <c:pt idx="97090">
                  <c:v>322.17153000010501</c:v>
                </c:pt>
                <c:pt idx="97091">
                  <c:v>322.17265799999899</c:v>
                </c:pt>
                <c:pt idx="97092">
                  <c:v>322.17275299990399</c:v>
                </c:pt>
                <c:pt idx="97093">
                  <c:v>322.17295800001</c:v>
                </c:pt>
                <c:pt idx="97094">
                  <c:v>322.17352299994599</c:v>
                </c:pt>
                <c:pt idx="97095">
                  <c:v>322.17355400007301</c:v>
                </c:pt>
                <c:pt idx="97096">
                  <c:v>322.17397300019002</c:v>
                </c:pt>
                <c:pt idx="97097">
                  <c:v>322.17759700006297</c:v>
                </c:pt>
                <c:pt idx="97098">
                  <c:v>322.17814600016897</c:v>
                </c:pt>
                <c:pt idx="97099">
                  <c:v>322.17921199980901</c:v>
                </c:pt>
                <c:pt idx="97100">
                  <c:v>322.18004400010597</c:v>
                </c:pt>
                <c:pt idx="97101">
                  <c:v>322.18032999981</c:v>
                </c:pt>
                <c:pt idx="97102">
                  <c:v>322.18072600016899</c:v>
                </c:pt>
                <c:pt idx="97103">
                  <c:v>322.18158400019001</c:v>
                </c:pt>
                <c:pt idx="97104">
                  <c:v>322.182245000021</c:v>
                </c:pt>
                <c:pt idx="97105">
                  <c:v>322.18281699988398</c:v>
                </c:pt>
                <c:pt idx="97106">
                  <c:v>322.18769800010699</c:v>
                </c:pt>
                <c:pt idx="97107">
                  <c:v>322.19679799982202</c:v>
                </c:pt>
                <c:pt idx="97108">
                  <c:v>322.22548800018501</c:v>
                </c:pt>
                <c:pt idx="97109">
                  <c:v>322.22612299983604</c:v>
                </c:pt>
                <c:pt idx="97110">
                  <c:v>322.22737299980497</c:v>
                </c:pt>
                <c:pt idx="97111">
                  <c:v>322.22826899987899</c:v>
                </c:pt>
                <c:pt idx="97112">
                  <c:v>322.23712599989005</c:v>
                </c:pt>
                <c:pt idx="97113">
                  <c:v>322.23777599983799</c:v>
                </c:pt>
                <c:pt idx="97114">
                  <c:v>322.23893099990102</c:v>
                </c:pt>
                <c:pt idx="97115">
                  <c:v>322.23899400014403</c:v>
                </c:pt>
                <c:pt idx="97116">
                  <c:v>322.23976500017602</c:v>
                </c:pt>
                <c:pt idx="97117">
                  <c:v>322.24498200002904</c:v>
                </c:pt>
                <c:pt idx="97118">
                  <c:v>322.24533399994397</c:v>
                </c:pt>
                <c:pt idx="97119">
                  <c:v>322.24676099985999</c:v>
                </c:pt>
                <c:pt idx="97120">
                  <c:v>322.24858500012397</c:v>
                </c:pt>
                <c:pt idx="97121">
                  <c:v>322.249241000008</c:v>
                </c:pt>
                <c:pt idx="97122">
                  <c:v>322.250482000072</c:v>
                </c:pt>
                <c:pt idx="97123">
                  <c:v>322.25141099979697</c:v>
                </c:pt>
                <c:pt idx="97124">
                  <c:v>322.25514099991398</c:v>
                </c:pt>
                <c:pt idx="97125">
                  <c:v>322.26755500005299</c:v>
                </c:pt>
                <c:pt idx="97126">
                  <c:v>322.26787999979899</c:v>
                </c:pt>
                <c:pt idx="97127">
                  <c:v>322.26841999999999</c:v>
                </c:pt>
                <c:pt idx="97128">
                  <c:v>322.26883200019</c:v>
                </c:pt>
                <c:pt idx="97129">
                  <c:v>322.29209400020403</c:v>
                </c:pt>
                <c:pt idx="97130">
                  <c:v>322.29211999992901</c:v>
                </c:pt>
                <c:pt idx="97131">
                  <c:v>322.29349199997097</c:v>
                </c:pt>
                <c:pt idx="97132">
                  <c:v>322.30509300006798</c:v>
                </c:pt>
                <c:pt idx="97133">
                  <c:v>322.31801099987899</c:v>
                </c:pt>
                <c:pt idx="97134">
                  <c:v>322.33196200013401</c:v>
                </c:pt>
                <c:pt idx="97135">
                  <c:v>322.33970300012498</c:v>
                </c:pt>
                <c:pt idx="97136">
                  <c:v>322.342942999966</c:v>
                </c:pt>
                <c:pt idx="97137">
                  <c:v>322.34359999984002</c:v>
                </c:pt>
                <c:pt idx="97138">
                  <c:v>322.34475399991396</c:v>
                </c:pt>
                <c:pt idx="97139">
                  <c:v>322.34578599991397</c:v>
                </c:pt>
                <c:pt idx="97140">
                  <c:v>322.373266999875</c:v>
                </c:pt>
                <c:pt idx="97141">
                  <c:v>322.37717899988598</c:v>
                </c:pt>
                <c:pt idx="97142">
                  <c:v>322.37778499984404</c:v>
                </c:pt>
                <c:pt idx="97143">
                  <c:v>322.37899499977999</c:v>
                </c:pt>
                <c:pt idx="97144">
                  <c:v>322.37976099986497</c:v>
                </c:pt>
                <c:pt idx="97145">
                  <c:v>322.39388000016299</c:v>
                </c:pt>
                <c:pt idx="97146">
                  <c:v>322.39452300018399</c:v>
                </c:pt>
                <c:pt idx="97147">
                  <c:v>322.39519499989905</c:v>
                </c:pt>
                <c:pt idx="97148">
                  <c:v>322.395893999782</c:v>
                </c:pt>
                <c:pt idx="97149">
                  <c:v>322.39681100008897</c:v>
                </c:pt>
                <c:pt idx="97150">
                  <c:v>322.399359999963</c:v>
                </c:pt>
                <c:pt idx="97151">
                  <c:v>322.399978999783</c:v>
                </c:pt>
                <c:pt idx="97152">
                  <c:v>322.40093900008998</c:v>
                </c:pt>
                <c:pt idx="97153">
                  <c:v>322.40203999981497</c:v>
                </c:pt>
                <c:pt idx="97154">
                  <c:v>322.40385600016396</c:v>
                </c:pt>
                <c:pt idx="97155">
                  <c:v>322.40450500012201</c:v>
                </c:pt>
                <c:pt idx="97156">
                  <c:v>322.40581399992101</c:v>
                </c:pt>
                <c:pt idx="97157">
                  <c:v>322.40677199979399</c:v>
                </c:pt>
                <c:pt idx="97158">
                  <c:v>322.424070000124</c:v>
                </c:pt>
                <c:pt idx="97159">
                  <c:v>322.43854999978697</c:v>
                </c:pt>
                <c:pt idx="97160">
                  <c:v>322.43925900002</c:v>
                </c:pt>
                <c:pt idx="97161">
                  <c:v>322.44051599991502</c:v>
                </c:pt>
                <c:pt idx="97162">
                  <c:v>322.44152400016895</c:v>
                </c:pt>
                <c:pt idx="97163">
                  <c:v>322.45678500021302</c:v>
                </c:pt>
                <c:pt idx="97164">
                  <c:v>322.457453999959</c:v>
                </c:pt>
                <c:pt idx="97165">
                  <c:v>322.45864400010697</c:v>
                </c:pt>
                <c:pt idx="97166">
                  <c:v>322.45960699992696</c:v>
                </c:pt>
                <c:pt idx="97167">
                  <c:v>322.46452900017101</c:v>
                </c:pt>
                <c:pt idx="97168">
                  <c:v>322.46940300001302</c:v>
                </c:pt>
                <c:pt idx="97169">
                  <c:v>322.47550400006702</c:v>
                </c:pt>
                <c:pt idx="97170">
                  <c:v>322.49049299980402</c:v>
                </c:pt>
                <c:pt idx="97171">
                  <c:v>322.49104999982501</c:v>
                </c:pt>
                <c:pt idx="97172">
                  <c:v>322.49218600008999</c:v>
                </c:pt>
                <c:pt idx="97173">
                  <c:v>322.49300000012204</c:v>
                </c:pt>
                <c:pt idx="97174">
                  <c:v>322.50105599996402</c:v>
                </c:pt>
                <c:pt idx="97175">
                  <c:v>322.50129900012303</c:v>
                </c:pt>
                <c:pt idx="97176">
                  <c:v>322.50177000014401</c:v>
                </c:pt>
                <c:pt idx="97177">
                  <c:v>322.50216900001698</c:v>
                </c:pt>
                <c:pt idx="97178">
                  <c:v>322.50742199994397</c:v>
                </c:pt>
                <c:pt idx="97179">
                  <c:v>322.52635799977702</c:v>
                </c:pt>
                <c:pt idx="97180">
                  <c:v>322.53882099985202</c:v>
                </c:pt>
                <c:pt idx="97181">
                  <c:v>322.53963099992598</c:v>
                </c:pt>
                <c:pt idx="97182">
                  <c:v>322.54090000014901</c:v>
                </c:pt>
                <c:pt idx="97183">
                  <c:v>322.54116900003203</c:v>
                </c:pt>
                <c:pt idx="97184">
                  <c:v>322.54177699996899</c:v>
                </c:pt>
                <c:pt idx="97185">
                  <c:v>322.568707999835</c:v>
                </c:pt>
                <c:pt idx="97186">
                  <c:v>322.57368599994101</c:v>
                </c:pt>
                <c:pt idx="97187">
                  <c:v>322.574391000216</c:v>
                </c:pt>
                <c:pt idx="97188">
                  <c:v>322.575534999941</c:v>
                </c:pt>
                <c:pt idx="97189">
                  <c:v>322.57569500006798</c:v>
                </c:pt>
                <c:pt idx="97190">
                  <c:v>322.57620200016299</c:v>
                </c:pt>
                <c:pt idx="97191">
                  <c:v>322.57668900001499</c:v>
                </c:pt>
                <c:pt idx="97192">
                  <c:v>322.57765599979297</c:v>
                </c:pt>
                <c:pt idx="97193">
                  <c:v>322.57856900014298</c:v>
                </c:pt>
                <c:pt idx="97194">
                  <c:v>322.59534300010199</c:v>
                </c:pt>
                <c:pt idx="97195">
                  <c:v>322.59584699977398</c:v>
                </c:pt>
                <c:pt idx="97196">
                  <c:v>322.59663800005001</c:v>
                </c:pt>
                <c:pt idx="97197">
                  <c:v>322.59719100011301</c:v>
                </c:pt>
                <c:pt idx="97198">
                  <c:v>322.60587700011405</c:v>
                </c:pt>
                <c:pt idx="97199">
                  <c:v>322.61884899980902</c:v>
                </c:pt>
                <c:pt idx="97200">
                  <c:v>322.61930200002098</c:v>
                </c:pt>
                <c:pt idx="97201">
                  <c:v>322.62013299987296</c:v>
                </c:pt>
                <c:pt idx="97202">
                  <c:v>322.621181000158</c:v>
                </c:pt>
                <c:pt idx="97203">
                  <c:v>322.63497599979002</c:v>
                </c:pt>
                <c:pt idx="97204">
                  <c:v>322.63554000019201</c:v>
                </c:pt>
                <c:pt idx="97205">
                  <c:v>322.63648199977899</c:v>
                </c:pt>
                <c:pt idx="97206">
                  <c:v>322.63726600012797</c:v>
                </c:pt>
                <c:pt idx="97207">
                  <c:v>322.64329800000201</c:v>
                </c:pt>
                <c:pt idx="97208">
                  <c:v>322.64375200020299</c:v>
                </c:pt>
                <c:pt idx="97209">
                  <c:v>322.66231799985599</c:v>
                </c:pt>
                <c:pt idx="97210">
                  <c:v>322.66294600003602</c:v>
                </c:pt>
                <c:pt idx="97211">
                  <c:v>322.66398899992004</c:v>
                </c:pt>
                <c:pt idx="97212">
                  <c:v>322.66483500006802</c:v>
                </c:pt>
                <c:pt idx="97213">
                  <c:v>322.66510199997299</c:v>
                </c:pt>
                <c:pt idx="97214">
                  <c:v>322.665276999941</c:v>
                </c:pt>
                <c:pt idx="97215">
                  <c:v>322.66540599994102</c:v>
                </c:pt>
                <c:pt idx="97216">
                  <c:v>322.66600899993097</c:v>
                </c:pt>
                <c:pt idx="97217">
                  <c:v>322.666014999867</c:v>
                </c:pt>
                <c:pt idx="97218">
                  <c:v>322.66648699987797</c:v>
                </c:pt>
                <c:pt idx="97219">
                  <c:v>322.66733200003699</c:v>
                </c:pt>
                <c:pt idx="97220">
                  <c:v>322.66827300008998</c:v>
                </c:pt>
                <c:pt idx="97221">
                  <c:v>322.676559000228</c:v>
                </c:pt>
                <c:pt idx="97222">
                  <c:v>322.68713399980697</c:v>
                </c:pt>
                <c:pt idx="97223">
                  <c:v>322.69731399992401</c:v>
                </c:pt>
                <c:pt idx="97224">
                  <c:v>322.69800499989202</c:v>
                </c:pt>
                <c:pt idx="97225">
                  <c:v>322.69934799978699</c:v>
                </c:pt>
                <c:pt idx="97226">
                  <c:v>322.70025600018903</c:v>
                </c:pt>
                <c:pt idx="97227">
                  <c:v>322.70877900009503</c:v>
                </c:pt>
                <c:pt idx="97228">
                  <c:v>322.70930300001004</c:v>
                </c:pt>
                <c:pt idx="97229">
                  <c:v>322.71046200003099</c:v>
                </c:pt>
                <c:pt idx="97230">
                  <c:v>322.71126600016896</c:v>
                </c:pt>
                <c:pt idx="97231">
                  <c:v>322.71512199986302</c:v>
                </c:pt>
                <c:pt idx="97232">
                  <c:v>322.719557999789</c:v>
                </c:pt>
                <c:pt idx="97233">
                  <c:v>322.720112999832</c:v>
                </c:pt>
                <c:pt idx="97234">
                  <c:v>322.720822000064</c:v>
                </c:pt>
                <c:pt idx="97235">
                  <c:v>322.72111900010697</c:v>
                </c:pt>
                <c:pt idx="97236">
                  <c:v>322.72176500009601</c:v>
                </c:pt>
                <c:pt idx="97237">
                  <c:v>322.72797799987501</c:v>
                </c:pt>
                <c:pt idx="97238">
                  <c:v>322.73098299992802</c:v>
                </c:pt>
                <c:pt idx="97239">
                  <c:v>322.73153400001297</c:v>
                </c:pt>
                <c:pt idx="97240">
                  <c:v>322.73261000000201</c:v>
                </c:pt>
                <c:pt idx="97241">
                  <c:v>322.73349200022398</c:v>
                </c:pt>
                <c:pt idx="97242">
                  <c:v>322.73349300021397</c:v>
                </c:pt>
                <c:pt idx="97243">
                  <c:v>322.74218200018299</c:v>
                </c:pt>
                <c:pt idx="97244">
                  <c:v>322.74255999982398</c:v>
                </c:pt>
                <c:pt idx="97245">
                  <c:v>322.74327400000402</c:v>
                </c:pt>
                <c:pt idx="97246">
                  <c:v>322.74372900019404</c:v>
                </c:pt>
                <c:pt idx="97247">
                  <c:v>322.76001999980497</c:v>
                </c:pt>
                <c:pt idx="97248">
                  <c:v>322.76065899986799</c:v>
                </c:pt>
                <c:pt idx="97249">
                  <c:v>322.761888000059</c:v>
                </c:pt>
                <c:pt idx="97250">
                  <c:v>322.76276899983696</c:v>
                </c:pt>
                <c:pt idx="97251">
                  <c:v>322.77007999982703</c:v>
                </c:pt>
                <c:pt idx="97252">
                  <c:v>322.77241200017602</c:v>
                </c:pt>
                <c:pt idx="97253">
                  <c:v>322.77825700020895</c:v>
                </c:pt>
                <c:pt idx="97254">
                  <c:v>322.78658999984998</c:v>
                </c:pt>
                <c:pt idx="97255">
                  <c:v>322.78727499988196</c:v>
                </c:pt>
                <c:pt idx="97256">
                  <c:v>322.78863100009397</c:v>
                </c:pt>
                <c:pt idx="97257">
                  <c:v>322.789665000073</c:v>
                </c:pt>
                <c:pt idx="97258">
                  <c:v>322.79560899996699</c:v>
                </c:pt>
                <c:pt idx="97259">
                  <c:v>322.79620200006298</c:v>
                </c:pt>
                <c:pt idx="97260">
                  <c:v>322.79732999995701</c:v>
                </c:pt>
                <c:pt idx="97261">
                  <c:v>322.79809700003102</c:v>
                </c:pt>
                <c:pt idx="97262">
                  <c:v>322.82008399988598</c:v>
                </c:pt>
                <c:pt idx="97263">
                  <c:v>322.820753000087</c:v>
                </c:pt>
                <c:pt idx="97264">
                  <c:v>322.853543999826</c:v>
                </c:pt>
                <c:pt idx="97265">
                  <c:v>322.85639900010199</c:v>
                </c:pt>
                <c:pt idx="97266">
                  <c:v>322.86662600017701</c:v>
                </c:pt>
                <c:pt idx="97267">
                  <c:v>322.87181299989197</c:v>
                </c:pt>
                <c:pt idx="97268">
                  <c:v>322.872360000019</c:v>
                </c:pt>
                <c:pt idx="97269">
                  <c:v>322.87345099984998</c:v>
                </c:pt>
                <c:pt idx="97270">
                  <c:v>322.87427499977599</c:v>
                </c:pt>
                <c:pt idx="97271">
                  <c:v>322.888021999915</c:v>
                </c:pt>
                <c:pt idx="97272">
                  <c:v>322.88875199992594</c:v>
                </c:pt>
                <c:pt idx="97273">
                  <c:v>322.88931199991498</c:v>
                </c:pt>
                <c:pt idx="97274">
                  <c:v>322.88959200013699</c:v>
                </c:pt>
                <c:pt idx="97275">
                  <c:v>322.88989300013696</c:v>
                </c:pt>
                <c:pt idx="97276">
                  <c:v>322.88991099994701</c:v>
                </c:pt>
                <c:pt idx="97277">
                  <c:v>322.89018800020096</c:v>
                </c:pt>
                <c:pt idx="97278">
                  <c:v>322.89104700021102</c:v>
                </c:pt>
                <c:pt idx="97279">
                  <c:v>322.89104900019004</c:v>
                </c:pt>
                <c:pt idx="97280">
                  <c:v>322.89135600012702</c:v>
                </c:pt>
                <c:pt idx="97281">
                  <c:v>322.89173299977796</c:v>
                </c:pt>
                <c:pt idx="97282">
                  <c:v>322.89215399987296</c:v>
                </c:pt>
                <c:pt idx="97283">
                  <c:v>322.911283999928</c:v>
                </c:pt>
                <c:pt idx="97284">
                  <c:v>322.91162799992799</c:v>
                </c:pt>
                <c:pt idx="97285">
                  <c:v>322.91225300014003</c:v>
                </c:pt>
                <c:pt idx="97286">
                  <c:v>322.91266799984402</c:v>
                </c:pt>
                <c:pt idx="97287">
                  <c:v>322.91386399992899</c:v>
                </c:pt>
                <c:pt idx="97288">
                  <c:v>322.91454300002403</c:v>
                </c:pt>
                <c:pt idx="97289">
                  <c:v>322.91587700001401</c:v>
                </c:pt>
                <c:pt idx="97290">
                  <c:v>322.91667400022499</c:v>
                </c:pt>
                <c:pt idx="97291">
                  <c:v>322.93691599988904</c:v>
                </c:pt>
                <c:pt idx="97292">
                  <c:v>322.937444000217</c:v>
                </c:pt>
                <c:pt idx="97293">
                  <c:v>322.93827900002702</c:v>
                </c:pt>
                <c:pt idx="97294">
                  <c:v>322.93894699978398</c:v>
                </c:pt>
                <c:pt idx="97295">
                  <c:v>322.93978000006905</c:v>
                </c:pt>
                <c:pt idx="97296">
                  <c:v>322.95510399990201</c:v>
                </c:pt>
                <c:pt idx="97297">
                  <c:v>322.95578699995502</c:v>
                </c:pt>
                <c:pt idx="97298">
                  <c:v>322.95724699997601</c:v>
                </c:pt>
                <c:pt idx="97299">
                  <c:v>322.95824399989198</c:v>
                </c:pt>
                <c:pt idx="97300">
                  <c:v>322.96693399984997</c:v>
                </c:pt>
                <c:pt idx="97301">
                  <c:v>322.96739899993497</c:v>
                </c:pt>
                <c:pt idx="97302">
                  <c:v>322.968203000073</c:v>
                </c:pt>
                <c:pt idx="97303">
                  <c:v>322.969446000115</c:v>
                </c:pt>
                <c:pt idx="97304">
                  <c:v>322.97050499982998</c:v>
                </c:pt>
                <c:pt idx="97305">
                  <c:v>322.97725899979901</c:v>
                </c:pt>
                <c:pt idx="97306">
                  <c:v>322.98339699991601</c:v>
                </c:pt>
                <c:pt idx="97307">
                  <c:v>322.99235500022399</c:v>
                </c:pt>
                <c:pt idx="97308">
                  <c:v>322.99286599982202</c:v>
                </c:pt>
                <c:pt idx="97309">
                  <c:v>322.99389599984301</c:v>
                </c:pt>
                <c:pt idx="97310">
                  <c:v>322.99459900013898</c:v>
                </c:pt>
                <c:pt idx="97311">
                  <c:v>323.00031400018196</c:v>
                </c:pt>
                <c:pt idx="97312">
                  <c:v>323.00606799981301</c:v>
                </c:pt>
                <c:pt idx="97313">
                  <c:v>323.01638899980298</c:v>
                </c:pt>
                <c:pt idx="97314">
                  <c:v>323.01691500015198</c:v>
                </c:pt>
                <c:pt idx="97315">
                  <c:v>323.01696600006801</c:v>
                </c:pt>
                <c:pt idx="97316">
                  <c:v>323.01791200006801</c:v>
                </c:pt>
                <c:pt idx="97317">
                  <c:v>323.018563999994</c:v>
                </c:pt>
                <c:pt idx="97318">
                  <c:v>323.01979300018502</c:v>
                </c:pt>
                <c:pt idx="97319">
                  <c:v>323.02126200011099</c:v>
                </c:pt>
                <c:pt idx="97320">
                  <c:v>323.02134500014199</c:v>
                </c:pt>
                <c:pt idx="97321">
                  <c:v>323.02174899996299</c:v>
                </c:pt>
                <c:pt idx="97322">
                  <c:v>323.02191400003699</c:v>
                </c:pt>
                <c:pt idx="97323">
                  <c:v>323.02253499983601</c:v>
                </c:pt>
                <c:pt idx="97324">
                  <c:v>323.02310400018501</c:v>
                </c:pt>
                <c:pt idx="97325">
                  <c:v>323.023164999995</c:v>
                </c:pt>
                <c:pt idx="97326">
                  <c:v>323.024126999825</c:v>
                </c:pt>
                <c:pt idx="97327">
                  <c:v>323.027997999815</c:v>
                </c:pt>
                <c:pt idx="97328">
                  <c:v>323.045986000124</c:v>
                </c:pt>
                <c:pt idx="97329">
                  <c:v>323.046051999881</c:v>
                </c:pt>
                <c:pt idx="97330">
                  <c:v>323.04650000014504</c:v>
                </c:pt>
                <c:pt idx="97331">
                  <c:v>323.046503000114</c:v>
                </c:pt>
                <c:pt idx="97332">
                  <c:v>323.04760499982797</c:v>
                </c:pt>
                <c:pt idx="97333">
                  <c:v>323.04761200020897</c:v>
                </c:pt>
                <c:pt idx="97334">
                  <c:v>323.04840100005003</c:v>
                </c:pt>
                <c:pt idx="97335">
                  <c:v>323.04840300002905</c:v>
                </c:pt>
                <c:pt idx="97336">
                  <c:v>323.058507000041</c:v>
                </c:pt>
                <c:pt idx="97337">
                  <c:v>323.07077199993699</c:v>
                </c:pt>
                <c:pt idx="97338">
                  <c:v>323.07154099998996</c:v>
                </c:pt>
                <c:pt idx="97339">
                  <c:v>323.072228</c:v>
                </c:pt>
                <c:pt idx="97340">
                  <c:v>323.07295700002197</c:v>
                </c:pt>
                <c:pt idx="97341">
                  <c:v>323.07448900019097</c:v>
                </c:pt>
                <c:pt idx="97342">
                  <c:v>323.08390199977998</c:v>
                </c:pt>
                <c:pt idx="97343">
                  <c:v>323.08422300002303</c:v>
                </c:pt>
                <c:pt idx="97344">
                  <c:v>323.08478000004396</c:v>
                </c:pt>
                <c:pt idx="97345">
                  <c:v>323.08528400017099</c:v>
                </c:pt>
                <c:pt idx="97346">
                  <c:v>323.08582999985401</c:v>
                </c:pt>
                <c:pt idx="97347">
                  <c:v>323.08604499985404</c:v>
                </c:pt>
                <c:pt idx="97348">
                  <c:v>323.08710799998096</c:v>
                </c:pt>
                <c:pt idx="97349">
                  <c:v>323.087930999918</c:v>
                </c:pt>
                <c:pt idx="97350">
                  <c:v>323.08832999979103</c:v>
                </c:pt>
                <c:pt idx="97351">
                  <c:v>323.09755699998198</c:v>
                </c:pt>
                <c:pt idx="97352">
                  <c:v>323.12485700003805</c:v>
                </c:pt>
                <c:pt idx="97353">
                  <c:v>323.12548299978499</c:v>
                </c:pt>
                <c:pt idx="97354">
                  <c:v>323.12670600003901</c:v>
                </c:pt>
                <c:pt idx="97355">
                  <c:v>323.126714999944</c:v>
                </c:pt>
                <c:pt idx="97356">
                  <c:v>323.127249000208</c:v>
                </c:pt>
                <c:pt idx="97357">
                  <c:v>323.12768100018695</c:v>
                </c:pt>
                <c:pt idx="97358">
                  <c:v>323.12818599984803</c:v>
                </c:pt>
                <c:pt idx="97359">
                  <c:v>323.12896199982703</c:v>
                </c:pt>
                <c:pt idx="97360">
                  <c:v>323.13077800017703</c:v>
                </c:pt>
                <c:pt idx="97361">
                  <c:v>323.131368999838</c:v>
                </c:pt>
                <c:pt idx="97362">
                  <c:v>323.13166999983798</c:v>
                </c:pt>
                <c:pt idx="97363">
                  <c:v>323.13254700011299</c:v>
                </c:pt>
                <c:pt idx="97364">
                  <c:v>323.133333999976</c:v>
                </c:pt>
                <c:pt idx="97365">
                  <c:v>323.14420700004104</c:v>
                </c:pt>
                <c:pt idx="97366">
                  <c:v>323.150563000126</c:v>
                </c:pt>
                <c:pt idx="97367">
                  <c:v>323.16442499995901</c:v>
                </c:pt>
                <c:pt idx="97368">
                  <c:v>323.16490299990602</c:v>
                </c:pt>
                <c:pt idx="97369">
                  <c:v>323.16589599986401</c:v>
                </c:pt>
                <c:pt idx="97370">
                  <c:v>323.16665500002199</c:v>
                </c:pt>
                <c:pt idx="97371">
                  <c:v>323.17639800021396</c:v>
                </c:pt>
                <c:pt idx="97372">
                  <c:v>323.17684600002303</c:v>
                </c:pt>
                <c:pt idx="97373">
                  <c:v>323.17773300019297</c:v>
                </c:pt>
                <c:pt idx="97374">
                  <c:v>323.17887099998097</c:v>
                </c:pt>
                <c:pt idx="97375">
                  <c:v>323.18159499982295</c:v>
                </c:pt>
                <c:pt idx="97376">
                  <c:v>323.18211600022499</c:v>
                </c:pt>
                <c:pt idx="97377">
                  <c:v>323.18300599990795</c:v>
                </c:pt>
                <c:pt idx="97378">
                  <c:v>323.18388600015101</c:v>
                </c:pt>
                <c:pt idx="97379">
                  <c:v>323.18399099994997</c:v>
                </c:pt>
                <c:pt idx="97380">
                  <c:v>323.18455099993997</c:v>
                </c:pt>
                <c:pt idx="97381">
                  <c:v>323.18590200020401</c:v>
                </c:pt>
                <c:pt idx="97382">
                  <c:v>323.18688900022602</c:v>
                </c:pt>
                <c:pt idx="97383">
                  <c:v>323.189442000057</c:v>
                </c:pt>
                <c:pt idx="97384">
                  <c:v>323.19863600014196</c:v>
                </c:pt>
                <c:pt idx="97385">
                  <c:v>323.19928000015301</c:v>
                </c:pt>
                <c:pt idx="97386">
                  <c:v>323.21189399999599</c:v>
                </c:pt>
                <c:pt idx="97387">
                  <c:v>323.21670400006002</c:v>
                </c:pt>
                <c:pt idx="97388">
                  <c:v>323.21735599998601</c:v>
                </c:pt>
                <c:pt idx="97389">
                  <c:v>323.21857099987</c:v>
                </c:pt>
                <c:pt idx="97390">
                  <c:v>323.219464999965</c:v>
                </c:pt>
                <c:pt idx="97391">
                  <c:v>323.22130800002901</c:v>
                </c:pt>
                <c:pt idx="97392">
                  <c:v>323.23873699988297</c:v>
                </c:pt>
                <c:pt idx="97393">
                  <c:v>323.240200999862</c:v>
                </c:pt>
                <c:pt idx="97394">
                  <c:v>323.240837999946</c:v>
                </c:pt>
                <c:pt idx="97395">
                  <c:v>323.241687000063</c:v>
                </c:pt>
                <c:pt idx="97396">
                  <c:v>323.24206600014799</c:v>
                </c:pt>
                <c:pt idx="97397">
                  <c:v>323.24290499991503</c:v>
                </c:pt>
                <c:pt idx="97398">
                  <c:v>323.25244399998996</c:v>
                </c:pt>
                <c:pt idx="97399">
                  <c:v>323.25304200003302</c:v>
                </c:pt>
                <c:pt idx="97400">
                  <c:v>323.25420999995902</c:v>
                </c:pt>
                <c:pt idx="97401">
                  <c:v>323.25492000018102</c:v>
                </c:pt>
                <c:pt idx="97402">
                  <c:v>323.25504800019098</c:v>
                </c:pt>
                <c:pt idx="97403">
                  <c:v>323.25631699995898</c:v>
                </c:pt>
                <c:pt idx="97404">
                  <c:v>323.25691500000102</c:v>
                </c:pt>
                <c:pt idx="97405">
                  <c:v>323.25816699994897</c:v>
                </c:pt>
                <c:pt idx="97406">
                  <c:v>323.25899999977901</c:v>
                </c:pt>
                <c:pt idx="97407">
                  <c:v>323.26627600014001</c:v>
                </c:pt>
                <c:pt idx="97408">
                  <c:v>323.26665099981199</c:v>
                </c:pt>
                <c:pt idx="97409">
                  <c:v>323.26733899981201</c:v>
                </c:pt>
                <c:pt idx="97410">
                  <c:v>323.267806999865</c:v>
                </c:pt>
                <c:pt idx="97411">
                  <c:v>323.28161099985601</c:v>
                </c:pt>
                <c:pt idx="97412">
                  <c:v>323.29774199979499</c:v>
                </c:pt>
                <c:pt idx="97413">
                  <c:v>323.305254999922</c:v>
                </c:pt>
                <c:pt idx="97414">
                  <c:v>323.31211500013501</c:v>
                </c:pt>
                <c:pt idx="97415">
                  <c:v>323.31314600014503</c:v>
                </c:pt>
                <c:pt idx="97416">
                  <c:v>323.31606900015601</c:v>
                </c:pt>
                <c:pt idx="97417">
                  <c:v>323.33257399977799</c:v>
                </c:pt>
                <c:pt idx="97418">
                  <c:v>323.33317299980905</c:v>
                </c:pt>
                <c:pt idx="97419">
                  <c:v>323.33397399997904</c:v>
                </c:pt>
                <c:pt idx="97420">
                  <c:v>323.33427899993598</c:v>
                </c:pt>
                <c:pt idx="97421">
                  <c:v>323.33433199983102</c:v>
                </c:pt>
                <c:pt idx="97422">
                  <c:v>323.33466699992596</c:v>
                </c:pt>
                <c:pt idx="97423">
                  <c:v>323.33478200007403</c:v>
                </c:pt>
                <c:pt idx="97424">
                  <c:v>323.33512500008499</c:v>
                </c:pt>
                <c:pt idx="97425">
                  <c:v>323.33573899995798</c:v>
                </c:pt>
                <c:pt idx="97426">
                  <c:v>323.33608599992596</c:v>
                </c:pt>
                <c:pt idx="97427">
                  <c:v>323.33642699995795</c:v>
                </c:pt>
                <c:pt idx="97428">
                  <c:v>323.33704599977796</c:v>
                </c:pt>
                <c:pt idx="97429">
                  <c:v>323.35818999990795</c:v>
                </c:pt>
                <c:pt idx="97430">
                  <c:v>323.35876800016098</c:v>
                </c:pt>
                <c:pt idx="97431">
                  <c:v>323.35999299994</c:v>
                </c:pt>
                <c:pt idx="97432">
                  <c:v>323.36084200005604</c:v>
                </c:pt>
                <c:pt idx="97433">
                  <c:v>323.39635900007102</c:v>
                </c:pt>
                <c:pt idx="97434">
                  <c:v>323.39689699983802</c:v>
                </c:pt>
                <c:pt idx="97435">
                  <c:v>323.39787399996499</c:v>
                </c:pt>
                <c:pt idx="97436">
                  <c:v>323.39856399994397</c:v>
                </c:pt>
                <c:pt idx="97437">
                  <c:v>323.40384100007202</c:v>
                </c:pt>
                <c:pt idx="97438">
                  <c:v>323.40524900018801</c:v>
                </c:pt>
                <c:pt idx="97439">
                  <c:v>323.40575199987103</c:v>
                </c:pt>
                <c:pt idx="97440">
                  <c:v>323.40664100001902</c:v>
                </c:pt>
                <c:pt idx="97441">
                  <c:v>323.40689500006096</c:v>
                </c:pt>
                <c:pt idx="97442">
                  <c:v>323.407615000178</c:v>
                </c:pt>
                <c:pt idx="97443">
                  <c:v>323.40925700009296</c:v>
                </c:pt>
                <c:pt idx="97444">
                  <c:v>323.41499199992501</c:v>
                </c:pt>
                <c:pt idx="97445">
                  <c:v>323.43703000015</c:v>
                </c:pt>
                <c:pt idx="97446">
                  <c:v>323.43757799981097</c:v>
                </c:pt>
                <c:pt idx="97447">
                  <c:v>323.43849400012897</c:v>
                </c:pt>
                <c:pt idx="97448">
                  <c:v>323.43923400003399</c:v>
                </c:pt>
                <c:pt idx="97449">
                  <c:v>323.44591099990703</c:v>
                </c:pt>
                <c:pt idx="97450">
                  <c:v>323.45697700020497</c:v>
                </c:pt>
                <c:pt idx="97451">
                  <c:v>323.45775000021598</c:v>
                </c:pt>
                <c:pt idx="97452">
                  <c:v>323.45908800016304</c:v>
                </c:pt>
                <c:pt idx="97453">
                  <c:v>323.46004100008901</c:v>
                </c:pt>
                <c:pt idx="97454">
                  <c:v>323.474897999858</c:v>
                </c:pt>
                <c:pt idx="97455">
                  <c:v>323.50296200002003</c:v>
                </c:pt>
                <c:pt idx="97456">
                  <c:v>323.50357899986102</c:v>
                </c:pt>
                <c:pt idx="97457">
                  <c:v>323.50477299996697</c:v>
                </c:pt>
                <c:pt idx="97458">
                  <c:v>323.50571100005197</c:v>
                </c:pt>
                <c:pt idx="97459">
                  <c:v>323.50613300013697</c:v>
                </c:pt>
                <c:pt idx="97460">
                  <c:v>323.55171100016304</c:v>
                </c:pt>
                <c:pt idx="97461">
                  <c:v>323.55242299990999</c:v>
                </c:pt>
                <c:pt idx="97462">
                  <c:v>323.55316499979301</c:v>
                </c:pt>
                <c:pt idx="97463">
                  <c:v>323.55365800003699</c:v>
                </c:pt>
                <c:pt idx="97464">
                  <c:v>323.55503300004705</c:v>
                </c:pt>
                <c:pt idx="97465">
                  <c:v>323.55589300004704</c:v>
                </c:pt>
                <c:pt idx="97466">
                  <c:v>323.55654100001595</c:v>
                </c:pt>
                <c:pt idx="97467">
                  <c:v>323.55777700013203</c:v>
                </c:pt>
                <c:pt idx="97468">
                  <c:v>323.55927099979402</c:v>
                </c:pt>
                <c:pt idx="97469">
                  <c:v>323.56351899989005</c:v>
                </c:pt>
                <c:pt idx="97470">
                  <c:v>323.56419600000601</c:v>
                </c:pt>
                <c:pt idx="97471">
                  <c:v>323.565444999985</c:v>
                </c:pt>
                <c:pt idx="97472">
                  <c:v>323.566264999954</c:v>
                </c:pt>
                <c:pt idx="97473">
                  <c:v>323.57357799992297</c:v>
                </c:pt>
                <c:pt idx="97474">
                  <c:v>323.58254400014596</c:v>
                </c:pt>
                <c:pt idx="97475">
                  <c:v>323.58318300020898</c:v>
                </c:pt>
                <c:pt idx="97476">
                  <c:v>323.58442799977598</c:v>
                </c:pt>
                <c:pt idx="97477">
                  <c:v>323.58533200021998</c:v>
                </c:pt>
                <c:pt idx="97478">
                  <c:v>323.59405099987202</c:v>
                </c:pt>
                <c:pt idx="97479">
                  <c:v>323.59450200010502</c:v>
                </c:pt>
                <c:pt idx="97480">
                  <c:v>323.59532899999897</c:v>
                </c:pt>
                <c:pt idx="97481">
                  <c:v>323.59588899998897</c:v>
                </c:pt>
                <c:pt idx="97482">
                  <c:v>323.602420000042</c:v>
                </c:pt>
                <c:pt idx="97483">
                  <c:v>323.60308899978901</c:v>
                </c:pt>
                <c:pt idx="97484">
                  <c:v>323.60451700014801</c:v>
                </c:pt>
                <c:pt idx="97485">
                  <c:v>323.60540399986303</c:v>
                </c:pt>
                <c:pt idx="97486">
                  <c:v>323.61503199990602</c:v>
                </c:pt>
                <c:pt idx="97487">
                  <c:v>323.61563099993799</c:v>
                </c:pt>
                <c:pt idx="97488">
                  <c:v>323.61690200013902</c:v>
                </c:pt>
                <c:pt idx="97489">
                  <c:v>323.61771500018199</c:v>
                </c:pt>
                <c:pt idx="97490">
                  <c:v>323.62088699983298</c:v>
                </c:pt>
                <c:pt idx="97491">
                  <c:v>323.62167500013999</c:v>
                </c:pt>
                <c:pt idx="97492">
                  <c:v>323.62300900013003</c:v>
                </c:pt>
                <c:pt idx="97493">
                  <c:v>323.62318000014</c:v>
                </c:pt>
                <c:pt idx="97494">
                  <c:v>323.62400400006601</c:v>
                </c:pt>
                <c:pt idx="97495">
                  <c:v>323.62445299986501</c:v>
                </c:pt>
                <c:pt idx="97496">
                  <c:v>323.63024200003497</c:v>
                </c:pt>
                <c:pt idx="97497">
                  <c:v>323.630757000046</c:v>
                </c:pt>
                <c:pt idx="97498">
                  <c:v>323.631740000109</c:v>
                </c:pt>
                <c:pt idx="97499">
                  <c:v>323.63242800010903</c:v>
                </c:pt>
                <c:pt idx="97500">
                  <c:v>323.633795000205</c:v>
                </c:pt>
                <c:pt idx="97501">
                  <c:v>323.63440000017295</c:v>
                </c:pt>
                <c:pt idx="97502">
                  <c:v>323.63553999994099</c:v>
                </c:pt>
                <c:pt idx="97503">
                  <c:v>323.63642900008898</c:v>
                </c:pt>
                <c:pt idx="97504">
                  <c:v>323.649867999847</c:v>
                </c:pt>
                <c:pt idx="97505">
                  <c:v>323.65023600004798</c:v>
                </c:pt>
                <c:pt idx="97506">
                  <c:v>323.65100900005899</c:v>
                </c:pt>
                <c:pt idx="97507">
                  <c:v>323.65145699986897</c:v>
                </c:pt>
                <c:pt idx="97508">
                  <c:v>323.65154999979399</c:v>
                </c:pt>
                <c:pt idx="97509">
                  <c:v>323.65612500006995</c:v>
                </c:pt>
                <c:pt idx="97510">
                  <c:v>323.656630000186</c:v>
                </c:pt>
                <c:pt idx="97511">
                  <c:v>323.65747499989004</c:v>
                </c:pt>
                <c:pt idx="97512">
                  <c:v>323.65810100009099</c:v>
                </c:pt>
                <c:pt idx="97513">
                  <c:v>323.66015700017601</c:v>
                </c:pt>
                <c:pt idx="97514">
                  <c:v>323.66431299988102</c:v>
                </c:pt>
                <c:pt idx="97515">
                  <c:v>323.67376299998699</c:v>
                </c:pt>
                <c:pt idx="97516">
                  <c:v>323.67440200005103</c:v>
                </c:pt>
                <c:pt idx="97517">
                  <c:v>323.675733000072</c:v>
                </c:pt>
                <c:pt idx="97518">
                  <c:v>323.67670900021</c:v>
                </c:pt>
                <c:pt idx="97519">
                  <c:v>323.68592500006298</c:v>
                </c:pt>
                <c:pt idx="97520">
                  <c:v>323.68654199990397</c:v>
                </c:pt>
                <c:pt idx="97521">
                  <c:v>323.701034999885</c:v>
                </c:pt>
                <c:pt idx="97522">
                  <c:v>323.70894499990703</c:v>
                </c:pt>
                <c:pt idx="97523">
                  <c:v>323.72481899983501</c:v>
                </c:pt>
                <c:pt idx="97524">
                  <c:v>323.72692099988802</c:v>
                </c:pt>
                <c:pt idx="97525">
                  <c:v>323.72753500021599</c:v>
                </c:pt>
                <c:pt idx="97526">
                  <c:v>323.72891000022696</c:v>
                </c:pt>
                <c:pt idx="97527">
                  <c:v>323.729806999836</c:v>
                </c:pt>
                <c:pt idx="97528">
                  <c:v>323.73036599983601</c:v>
                </c:pt>
                <c:pt idx="97529">
                  <c:v>323.73414599987797</c:v>
                </c:pt>
                <c:pt idx="97530">
                  <c:v>323.75557300019801</c:v>
                </c:pt>
                <c:pt idx="97531">
                  <c:v>323.75612099986</c:v>
                </c:pt>
                <c:pt idx="97532">
                  <c:v>323.75720099980703</c:v>
                </c:pt>
                <c:pt idx="97533">
                  <c:v>323.75736699987101</c:v>
                </c:pt>
                <c:pt idx="97534">
                  <c:v>323.75997400004002</c:v>
                </c:pt>
                <c:pt idx="97535">
                  <c:v>323.76053600000796</c:v>
                </c:pt>
                <c:pt idx="97536">
                  <c:v>323.76163099979698</c:v>
                </c:pt>
                <c:pt idx="97537">
                  <c:v>323.762557000009</c:v>
                </c:pt>
                <c:pt idx="97538">
                  <c:v>323.76519599984005</c:v>
                </c:pt>
                <c:pt idx="97539">
                  <c:v>323.76562899980803</c:v>
                </c:pt>
                <c:pt idx="97540">
                  <c:v>323.76646300008304</c:v>
                </c:pt>
                <c:pt idx="97541">
                  <c:v>323.766530999819</c:v>
                </c:pt>
                <c:pt idx="97542">
                  <c:v>323.76660099998804</c:v>
                </c:pt>
                <c:pt idx="97543">
                  <c:v>323.767322000094</c:v>
                </c:pt>
                <c:pt idx="97544">
                  <c:v>323.76778400020999</c:v>
                </c:pt>
                <c:pt idx="97545">
                  <c:v>323.76880799984002</c:v>
                </c:pt>
                <c:pt idx="97546">
                  <c:v>323.77786899996801</c:v>
                </c:pt>
                <c:pt idx="97547">
                  <c:v>323.78216400002202</c:v>
                </c:pt>
                <c:pt idx="97548">
                  <c:v>323.78278599980996</c:v>
                </c:pt>
                <c:pt idx="97549">
                  <c:v>323.78404400014904</c:v>
                </c:pt>
                <c:pt idx="97550">
                  <c:v>323.78543699996902</c:v>
                </c:pt>
                <c:pt idx="97551">
                  <c:v>323.78640800015995</c:v>
                </c:pt>
                <c:pt idx="97552">
                  <c:v>323.78677799988503</c:v>
                </c:pt>
                <c:pt idx="97553">
                  <c:v>323.787465999885</c:v>
                </c:pt>
                <c:pt idx="97554">
                  <c:v>323.787976999938</c:v>
                </c:pt>
                <c:pt idx="97555">
                  <c:v>323.79761799984402</c:v>
                </c:pt>
                <c:pt idx="97556">
                  <c:v>323.79824800000205</c:v>
                </c:pt>
                <c:pt idx="97557">
                  <c:v>323.79943600017202</c:v>
                </c:pt>
                <c:pt idx="97558">
                  <c:v>323.800291000225</c:v>
                </c:pt>
                <c:pt idx="97559">
                  <c:v>323.80393599987605</c:v>
                </c:pt>
                <c:pt idx="97560">
                  <c:v>323.809674000131</c:v>
                </c:pt>
                <c:pt idx="97561">
                  <c:v>323.80992900016201</c:v>
                </c:pt>
                <c:pt idx="97562">
                  <c:v>323.81047499984504</c:v>
                </c:pt>
                <c:pt idx="97563">
                  <c:v>323.810892999972</c:v>
                </c:pt>
                <c:pt idx="97564">
                  <c:v>323.81578100012098</c:v>
                </c:pt>
                <c:pt idx="97565">
                  <c:v>323.81628299981395</c:v>
                </c:pt>
                <c:pt idx="97566">
                  <c:v>323.81707100012102</c:v>
                </c:pt>
                <c:pt idx="97567">
                  <c:v>323.81766800017397</c:v>
                </c:pt>
                <c:pt idx="97568">
                  <c:v>323.82326500010095</c:v>
                </c:pt>
                <c:pt idx="97569">
                  <c:v>323.823962000005</c:v>
                </c:pt>
                <c:pt idx="97570">
                  <c:v>323.82401399990999</c:v>
                </c:pt>
                <c:pt idx="97571">
                  <c:v>323.824359999889</c:v>
                </c:pt>
                <c:pt idx="97572">
                  <c:v>323.82518199983605</c:v>
                </c:pt>
                <c:pt idx="97573">
                  <c:v>323.82518499980495</c:v>
                </c:pt>
                <c:pt idx="97574">
                  <c:v>323.82593200009001</c:v>
                </c:pt>
                <c:pt idx="97575">
                  <c:v>323.826257999826</c:v>
                </c:pt>
                <c:pt idx="97576">
                  <c:v>323.82828800018603</c:v>
                </c:pt>
                <c:pt idx="97577">
                  <c:v>323.82862499980496</c:v>
                </c:pt>
                <c:pt idx="97578">
                  <c:v>323.82929400000603</c:v>
                </c:pt>
                <c:pt idx="97579">
                  <c:v>323.8298199999</c:v>
                </c:pt>
                <c:pt idx="97580">
                  <c:v>323.83468799980596</c:v>
                </c:pt>
                <c:pt idx="97581">
                  <c:v>323.83615900016497</c:v>
                </c:pt>
                <c:pt idx="97582">
                  <c:v>323.84154999999703</c:v>
                </c:pt>
                <c:pt idx="97583">
                  <c:v>323.84219100003901</c:v>
                </c:pt>
                <c:pt idx="97584">
                  <c:v>323.84341299984902</c:v>
                </c:pt>
                <c:pt idx="97585">
                  <c:v>323.844329000166</c:v>
                </c:pt>
                <c:pt idx="97586">
                  <c:v>323.84603199989198</c:v>
                </c:pt>
                <c:pt idx="97587">
                  <c:v>323.84665800009299</c:v>
                </c:pt>
                <c:pt idx="97588">
                  <c:v>323.84792299990198</c:v>
                </c:pt>
                <c:pt idx="97589">
                  <c:v>323.84887799980697</c:v>
                </c:pt>
                <c:pt idx="97590">
                  <c:v>323.865040999862</c:v>
                </c:pt>
                <c:pt idx="97591">
                  <c:v>323.87043900007404</c:v>
                </c:pt>
                <c:pt idx="97592">
                  <c:v>323.88424600003395</c:v>
                </c:pt>
                <c:pt idx="97593">
                  <c:v>323.884840000118</c:v>
                </c:pt>
                <c:pt idx="97594">
                  <c:v>323.88604300012901</c:v>
                </c:pt>
                <c:pt idx="97595">
                  <c:v>323.88674000003397</c:v>
                </c:pt>
                <c:pt idx="97596">
                  <c:v>323.88691999994899</c:v>
                </c:pt>
                <c:pt idx="97597">
                  <c:v>323.88735699987501</c:v>
                </c:pt>
                <c:pt idx="97598">
                  <c:v>323.88792800020303</c:v>
                </c:pt>
                <c:pt idx="97599">
                  <c:v>323.88865599977998</c:v>
                </c:pt>
                <c:pt idx="97600">
                  <c:v>323.88964800020403</c:v>
                </c:pt>
                <c:pt idx="97601">
                  <c:v>323.897634999866</c:v>
                </c:pt>
                <c:pt idx="97602">
                  <c:v>323.89895300002496</c:v>
                </c:pt>
                <c:pt idx="97603">
                  <c:v>323.91498600008998</c:v>
                </c:pt>
                <c:pt idx="97604">
                  <c:v>323.91810199987901</c:v>
                </c:pt>
                <c:pt idx="97605">
                  <c:v>323.92974499998599</c:v>
                </c:pt>
                <c:pt idx="97606">
                  <c:v>323.94008800019901</c:v>
                </c:pt>
                <c:pt idx="97607">
                  <c:v>323.94573800002001</c:v>
                </c:pt>
                <c:pt idx="97608">
                  <c:v>323.94758899999897</c:v>
                </c:pt>
                <c:pt idx="97609">
                  <c:v>323.94803899978797</c:v>
                </c:pt>
                <c:pt idx="97610">
                  <c:v>323.94814600002002</c:v>
                </c:pt>
                <c:pt idx="97611">
                  <c:v>323.94913000007301</c:v>
                </c:pt>
                <c:pt idx="97612">
                  <c:v>323.94991599994597</c:v>
                </c:pt>
                <c:pt idx="97613">
                  <c:v>323.95211199991502</c:v>
                </c:pt>
                <c:pt idx="97614">
                  <c:v>323.95844299980996</c:v>
                </c:pt>
                <c:pt idx="97615">
                  <c:v>323.95983500009601</c:v>
                </c:pt>
                <c:pt idx="97616">
                  <c:v>323.960494999937</c:v>
                </c:pt>
                <c:pt idx="97617">
                  <c:v>323.96158800020203</c:v>
                </c:pt>
                <c:pt idx="97618">
                  <c:v>323.96286699986302</c:v>
                </c:pt>
                <c:pt idx="97619">
                  <c:v>323.96423599993699</c:v>
                </c:pt>
                <c:pt idx="97620">
                  <c:v>323.96522499993802</c:v>
                </c:pt>
                <c:pt idx="97621">
                  <c:v>323.96572600009603</c:v>
                </c:pt>
                <c:pt idx="97622">
                  <c:v>323.96675100017001</c:v>
                </c:pt>
                <c:pt idx="97623">
                  <c:v>323.96745300002198</c:v>
                </c:pt>
                <c:pt idx="97624">
                  <c:v>323.97944700005604</c:v>
                </c:pt>
                <c:pt idx="97625">
                  <c:v>323.98012500016097</c:v>
                </c:pt>
                <c:pt idx="97626">
                  <c:v>323.98131799982298</c:v>
                </c:pt>
                <c:pt idx="97627">
                  <c:v>323.98221299990797</c:v>
                </c:pt>
                <c:pt idx="97628">
                  <c:v>323.99840200014199</c:v>
                </c:pt>
                <c:pt idx="97629">
                  <c:v>324.01277200006001</c:v>
                </c:pt>
                <c:pt idx="97630">
                  <c:v>324.01328800006002</c:v>
                </c:pt>
                <c:pt idx="97631">
                  <c:v>324.01366700014398</c:v>
                </c:pt>
                <c:pt idx="97632">
                  <c:v>324.01432200003899</c:v>
                </c:pt>
                <c:pt idx="97633">
                  <c:v>324.01535100006998</c:v>
                </c:pt>
                <c:pt idx="97634">
                  <c:v>324.02924400002996</c:v>
                </c:pt>
                <c:pt idx="97635">
                  <c:v>324.02972799991397</c:v>
                </c:pt>
                <c:pt idx="97636">
                  <c:v>324.02991199978698</c:v>
                </c:pt>
                <c:pt idx="97637">
                  <c:v>324.03123799986099</c:v>
                </c:pt>
                <c:pt idx="97638">
                  <c:v>324.03218799981897</c:v>
                </c:pt>
                <c:pt idx="97639">
                  <c:v>324.040759000126</c:v>
                </c:pt>
                <c:pt idx="97640">
                  <c:v>324.04128799998898</c:v>
                </c:pt>
                <c:pt idx="97641">
                  <c:v>324.04219399995702</c:v>
                </c:pt>
                <c:pt idx="97642">
                  <c:v>324.04295600008396</c:v>
                </c:pt>
                <c:pt idx="97643">
                  <c:v>324.04589999987297</c:v>
                </c:pt>
                <c:pt idx="97644">
                  <c:v>324.04689399981999</c:v>
                </c:pt>
                <c:pt idx="97645">
                  <c:v>324.047460000201</c:v>
                </c:pt>
                <c:pt idx="97646">
                  <c:v>324.04867800005297</c:v>
                </c:pt>
                <c:pt idx="97647">
                  <c:v>324.04952700016997</c:v>
                </c:pt>
                <c:pt idx="97648">
                  <c:v>324.06571599994999</c:v>
                </c:pt>
                <c:pt idx="97649">
                  <c:v>324.066282999865</c:v>
                </c:pt>
                <c:pt idx="97650">
                  <c:v>324.06742500006601</c:v>
                </c:pt>
                <c:pt idx="97651">
                  <c:v>324.06814300020403</c:v>
                </c:pt>
                <c:pt idx="97652">
                  <c:v>324.07936900017296</c:v>
                </c:pt>
                <c:pt idx="97653">
                  <c:v>324.07979800018398</c:v>
                </c:pt>
                <c:pt idx="97654">
                  <c:v>324.08232999978202</c:v>
                </c:pt>
                <c:pt idx="97655">
                  <c:v>324.08258900022696</c:v>
                </c:pt>
                <c:pt idx="97656">
                  <c:v>324.083790999793</c:v>
                </c:pt>
                <c:pt idx="97657">
                  <c:v>324.08395099992003</c:v>
                </c:pt>
                <c:pt idx="97658">
                  <c:v>324.08498999984596</c:v>
                </c:pt>
                <c:pt idx="97659">
                  <c:v>324.08516599980402</c:v>
                </c:pt>
                <c:pt idx="97660">
                  <c:v>324.08559399982499</c:v>
                </c:pt>
                <c:pt idx="97661">
                  <c:v>324.08574500004704</c:v>
                </c:pt>
                <c:pt idx="97662">
                  <c:v>324.08576599982501</c:v>
                </c:pt>
                <c:pt idx="97663">
                  <c:v>324.086547000206</c:v>
                </c:pt>
                <c:pt idx="97664">
                  <c:v>324.08661899989903</c:v>
                </c:pt>
                <c:pt idx="97665">
                  <c:v>324.08670599988903</c:v>
                </c:pt>
                <c:pt idx="97666">
                  <c:v>324.086768000142</c:v>
                </c:pt>
                <c:pt idx="97667">
                  <c:v>324.08683599987796</c:v>
                </c:pt>
                <c:pt idx="97668">
                  <c:v>324.087285000132</c:v>
                </c:pt>
                <c:pt idx="97669">
                  <c:v>324.08774299983605</c:v>
                </c:pt>
                <c:pt idx="97670">
                  <c:v>324.08815200005802</c:v>
                </c:pt>
                <c:pt idx="97671">
                  <c:v>324.08843700022697</c:v>
                </c:pt>
                <c:pt idx="97672">
                  <c:v>324.088791000122</c:v>
                </c:pt>
                <c:pt idx="97673">
                  <c:v>324.08914000006899</c:v>
                </c:pt>
                <c:pt idx="97674">
                  <c:v>324.09389099984702</c:v>
                </c:pt>
                <c:pt idx="97675">
                  <c:v>324.09426899994202</c:v>
                </c:pt>
                <c:pt idx="97676">
                  <c:v>324.09490899999497</c:v>
                </c:pt>
                <c:pt idx="97677">
                  <c:v>324.09539599984697</c:v>
                </c:pt>
                <c:pt idx="97678">
                  <c:v>324.120528000094</c:v>
                </c:pt>
                <c:pt idx="97679">
                  <c:v>324.126291000084</c:v>
                </c:pt>
                <c:pt idx="97680">
                  <c:v>324.12684700011499</c:v>
                </c:pt>
                <c:pt idx="97681">
                  <c:v>324.12764999980902</c:v>
                </c:pt>
                <c:pt idx="97682">
                  <c:v>324.12833299986204</c:v>
                </c:pt>
                <c:pt idx="97683">
                  <c:v>324.13585799986305</c:v>
                </c:pt>
                <c:pt idx="97684">
                  <c:v>324.13641899984196</c:v>
                </c:pt>
                <c:pt idx="97685">
                  <c:v>324.13946099995798</c:v>
                </c:pt>
                <c:pt idx="97686">
                  <c:v>324.14007099987401</c:v>
                </c:pt>
                <c:pt idx="97687">
                  <c:v>324.141168000096</c:v>
                </c:pt>
                <c:pt idx="97688">
                  <c:v>324.14190200006402</c:v>
                </c:pt>
                <c:pt idx="97689">
                  <c:v>324.14450199985299</c:v>
                </c:pt>
                <c:pt idx="97690">
                  <c:v>324.14481200021305</c:v>
                </c:pt>
                <c:pt idx="97691">
                  <c:v>324.14545800020198</c:v>
                </c:pt>
                <c:pt idx="97692">
                  <c:v>324.14588800020198</c:v>
                </c:pt>
                <c:pt idx="97693">
                  <c:v>324.15122600014001</c:v>
                </c:pt>
                <c:pt idx="97694">
                  <c:v>324.15188899994899</c:v>
                </c:pt>
                <c:pt idx="97695">
                  <c:v>324.15313599994897</c:v>
                </c:pt>
                <c:pt idx="97696">
                  <c:v>324.15405499977999</c:v>
                </c:pt>
                <c:pt idx="97697">
                  <c:v>324.16230199987604</c:v>
                </c:pt>
                <c:pt idx="97698">
                  <c:v>324.16265499978101</c:v>
                </c:pt>
                <c:pt idx="97699">
                  <c:v>324.16329699981304</c:v>
                </c:pt>
                <c:pt idx="97700">
                  <c:v>324.16378100015197</c:v>
                </c:pt>
                <c:pt idx="97701">
                  <c:v>324.16378900006697</c:v>
                </c:pt>
                <c:pt idx="97702">
                  <c:v>324.16598400004602</c:v>
                </c:pt>
                <c:pt idx="97703">
                  <c:v>324.16657300018397</c:v>
                </c:pt>
                <c:pt idx="97704">
                  <c:v>324.167466999824</c:v>
                </c:pt>
                <c:pt idx="97705">
                  <c:v>324.167733000194</c:v>
                </c:pt>
                <c:pt idx="97706">
                  <c:v>324.16850500021599</c:v>
                </c:pt>
                <c:pt idx="97707">
                  <c:v>324.19982400006097</c:v>
                </c:pt>
                <c:pt idx="97708">
                  <c:v>324.22114800010598</c:v>
                </c:pt>
                <c:pt idx="97709">
                  <c:v>324.22274000009503</c:v>
                </c:pt>
                <c:pt idx="97710">
                  <c:v>324.224372000117</c:v>
                </c:pt>
                <c:pt idx="97711">
                  <c:v>324.22833500004299</c:v>
                </c:pt>
                <c:pt idx="97712">
                  <c:v>324.22942299990598</c:v>
                </c:pt>
                <c:pt idx="97713">
                  <c:v>324.238968999907</c:v>
                </c:pt>
                <c:pt idx="97714">
                  <c:v>324.24150699989599</c:v>
                </c:pt>
                <c:pt idx="97715">
                  <c:v>324.24198099988598</c:v>
                </c:pt>
                <c:pt idx="97716">
                  <c:v>324.24289399977999</c:v>
                </c:pt>
                <c:pt idx="97717">
                  <c:v>324.24356299998101</c:v>
                </c:pt>
                <c:pt idx="97718">
                  <c:v>324.24828900002404</c:v>
                </c:pt>
                <c:pt idx="97719">
                  <c:v>324.26208700007896</c:v>
                </c:pt>
                <c:pt idx="97720">
                  <c:v>324.26210199991999</c:v>
                </c:pt>
                <c:pt idx="97721">
                  <c:v>324.26270299993098</c:v>
                </c:pt>
                <c:pt idx="97722">
                  <c:v>324.26282000005801</c:v>
                </c:pt>
                <c:pt idx="97723">
                  <c:v>324.26381300001503</c:v>
                </c:pt>
                <c:pt idx="97724">
                  <c:v>324.26400699978296</c:v>
                </c:pt>
                <c:pt idx="97725">
                  <c:v>324.26456099983602</c:v>
                </c:pt>
                <c:pt idx="97726">
                  <c:v>324.26492200011097</c:v>
                </c:pt>
                <c:pt idx="97727">
                  <c:v>324.26856399979403</c:v>
                </c:pt>
                <c:pt idx="97728">
                  <c:v>324.28564100018696</c:v>
                </c:pt>
                <c:pt idx="97729">
                  <c:v>324.28633600011301</c:v>
                </c:pt>
                <c:pt idx="97730">
                  <c:v>324.28769799980699</c:v>
                </c:pt>
                <c:pt idx="97731">
                  <c:v>324.28906699988102</c:v>
                </c:pt>
                <c:pt idx="97732">
                  <c:v>324.29218400011405</c:v>
                </c:pt>
                <c:pt idx="97733">
                  <c:v>324.31928200003301</c:v>
                </c:pt>
                <c:pt idx="97734">
                  <c:v>324.32160600001197</c:v>
                </c:pt>
                <c:pt idx="97735">
                  <c:v>324.32220900000101</c:v>
                </c:pt>
                <c:pt idx="97736">
                  <c:v>324.32328999993803</c:v>
                </c:pt>
                <c:pt idx="97737">
                  <c:v>324.32404800010698</c:v>
                </c:pt>
                <c:pt idx="97738">
                  <c:v>324.33338900000297</c:v>
                </c:pt>
                <c:pt idx="97739">
                  <c:v>324.33644000002403</c:v>
                </c:pt>
                <c:pt idx="97740">
                  <c:v>324.33716000014101</c:v>
                </c:pt>
                <c:pt idx="97741">
                  <c:v>324.33939100019404</c:v>
                </c:pt>
                <c:pt idx="97742">
                  <c:v>324.33977500022502</c:v>
                </c:pt>
                <c:pt idx="97743">
                  <c:v>324.34060100012999</c:v>
                </c:pt>
                <c:pt idx="97744">
                  <c:v>324.34081500014105</c:v>
                </c:pt>
                <c:pt idx="97745">
                  <c:v>324.34169499993004</c:v>
                </c:pt>
                <c:pt idx="97746">
                  <c:v>324.34190100002496</c:v>
                </c:pt>
                <c:pt idx="97747">
                  <c:v>324.34363799984504</c:v>
                </c:pt>
                <c:pt idx="97748">
                  <c:v>324.343872000099</c:v>
                </c:pt>
                <c:pt idx="97749">
                  <c:v>324.34957199984598</c:v>
                </c:pt>
                <c:pt idx="97750">
                  <c:v>324.35016099998302</c:v>
                </c:pt>
                <c:pt idx="97751">
                  <c:v>324.351576000026</c:v>
                </c:pt>
                <c:pt idx="97752">
                  <c:v>324.35168900019505</c:v>
                </c:pt>
                <c:pt idx="97753">
                  <c:v>324.35178600007896</c:v>
                </c:pt>
                <c:pt idx="97754">
                  <c:v>324.35187999999397</c:v>
                </c:pt>
                <c:pt idx="97755">
                  <c:v>324.35196100004703</c:v>
                </c:pt>
                <c:pt idx="97756">
                  <c:v>324.35205299998404</c:v>
                </c:pt>
                <c:pt idx="97757">
                  <c:v>324.35367600009999</c:v>
                </c:pt>
                <c:pt idx="97758">
                  <c:v>324.35477299986798</c:v>
                </c:pt>
                <c:pt idx="97759">
                  <c:v>324.35524099992102</c:v>
                </c:pt>
                <c:pt idx="97760">
                  <c:v>324.35570200004798</c:v>
                </c:pt>
                <c:pt idx="97761">
                  <c:v>324.35613100005799</c:v>
                </c:pt>
                <c:pt idx="97762">
                  <c:v>324.35696399988899</c:v>
                </c:pt>
                <c:pt idx="97763">
                  <c:v>324.35773299994202</c:v>
                </c:pt>
                <c:pt idx="97764">
                  <c:v>324.37844200012398</c:v>
                </c:pt>
                <c:pt idx="97765">
                  <c:v>324.37912800014595</c:v>
                </c:pt>
                <c:pt idx="97766">
                  <c:v>324.38033000016702</c:v>
                </c:pt>
                <c:pt idx="97767">
                  <c:v>324.38187199977602</c:v>
                </c:pt>
                <c:pt idx="97768">
                  <c:v>324.38648100014598</c:v>
                </c:pt>
                <c:pt idx="97769">
                  <c:v>324.40316100019095</c:v>
                </c:pt>
                <c:pt idx="97770">
                  <c:v>324.403612999958</c:v>
                </c:pt>
                <c:pt idx="97771">
                  <c:v>324.40378199998997</c:v>
                </c:pt>
                <c:pt idx="97772">
                  <c:v>324.404394999874</c:v>
                </c:pt>
                <c:pt idx="97773">
                  <c:v>324.40487299982101</c:v>
                </c:pt>
                <c:pt idx="97774">
                  <c:v>324.405653000212</c:v>
                </c:pt>
                <c:pt idx="97775">
                  <c:v>324.40579000012798</c:v>
                </c:pt>
                <c:pt idx="97776">
                  <c:v>324.40644100006404</c:v>
                </c:pt>
                <c:pt idx="97777">
                  <c:v>324.418529000013</c:v>
                </c:pt>
                <c:pt idx="97778">
                  <c:v>324.421653000172</c:v>
                </c:pt>
                <c:pt idx="97779">
                  <c:v>324.42562500000298</c:v>
                </c:pt>
                <c:pt idx="97780">
                  <c:v>324.43139399993004</c:v>
                </c:pt>
                <c:pt idx="97781">
                  <c:v>324.43782100017398</c:v>
                </c:pt>
                <c:pt idx="97782">
                  <c:v>324.44125700021601</c:v>
                </c:pt>
                <c:pt idx="97783">
                  <c:v>324.44274599993099</c:v>
                </c:pt>
                <c:pt idx="97784">
                  <c:v>324.443372000132</c:v>
                </c:pt>
                <c:pt idx="97785">
                  <c:v>324.44457400015301</c:v>
                </c:pt>
                <c:pt idx="97786">
                  <c:v>324.44550299987799</c:v>
                </c:pt>
                <c:pt idx="97787">
                  <c:v>324.453638999784</c:v>
                </c:pt>
                <c:pt idx="97788">
                  <c:v>324.454070000228</c:v>
                </c:pt>
                <c:pt idx="97789">
                  <c:v>324.45482200000697</c:v>
                </c:pt>
                <c:pt idx="97790">
                  <c:v>324.45537400008101</c:v>
                </c:pt>
                <c:pt idx="97791">
                  <c:v>324.45730100016499</c:v>
                </c:pt>
                <c:pt idx="97792">
                  <c:v>324.45791400004902</c:v>
                </c:pt>
                <c:pt idx="97793">
                  <c:v>324.45934899988004</c:v>
                </c:pt>
                <c:pt idx="97794">
                  <c:v>324.46031600011298</c:v>
                </c:pt>
                <c:pt idx="97795">
                  <c:v>324.46042299989097</c:v>
                </c:pt>
                <c:pt idx="97796">
                  <c:v>324.46095400018697</c:v>
                </c:pt>
                <c:pt idx="97797">
                  <c:v>324.46182800003896</c:v>
                </c:pt>
                <c:pt idx="97798">
                  <c:v>324.46243899994397</c:v>
                </c:pt>
                <c:pt idx="97799">
                  <c:v>324.46435000019801</c:v>
                </c:pt>
                <c:pt idx="97800">
                  <c:v>324.46476699988102</c:v>
                </c:pt>
                <c:pt idx="97801">
                  <c:v>324.46560000016598</c:v>
                </c:pt>
                <c:pt idx="97802">
                  <c:v>324.46619299980699</c:v>
                </c:pt>
                <c:pt idx="97803">
                  <c:v>324.48871999986204</c:v>
                </c:pt>
                <c:pt idx="97804">
                  <c:v>324.48885299981998</c:v>
                </c:pt>
                <c:pt idx="97805">
                  <c:v>324.48946400018002</c:v>
                </c:pt>
                <c:pt idx="97806">
                  <c:v>324.490784999852</c:v>
                </c:pt>
                <c:pt idx="97807">
                  <c:v>324.49186800022204</c:v>
                </c:pt>
                <c:pt idx="97808">
                  <c:v>324.496279999948</c:v>
                </c:pt>
                <c:pt idx="97809">
                  <c:v>324.50370600008603</c:v>
                </c:pt>
                <c:pt idx="97810">
                  <c:v>324.50439600006501</c:v>
                </c:pt>
                <c:pt idx="97811">
                  <c:v>324.50571600020299</c:v>
                </c:pt>
                <c:pt idx="97812">
                  <c:v>324.50670700018196</c:v>
                </c:pt>
                <c:pt idx="97813">
                  <c:v>324.51091900020401</c:v>
                </c:pt>
                <c:pt idx="97814">
                  <c:v>324.51287300000297</c:v>
                </c:pt>
                <c:pt idx="97815">
                  <c:v>324.52032199989804</c:v>
                </c:pt>
                <c:pt idx="97816">
                  <c:v>324.52299899978203</c:v>
                </c:pt>
                <c:pt idx="97817">
                  <c:v>324.52656699979298</c:v>
                </c:pt>
                <c:pt idx="97818">
                  <c:v>324.52719200000502</c:v>
                </c:pt>
                <c:pt idx="97819">
                  <c:v>324.52843500004701</c:v>
                </c:pt>
                <c:pt idx="97820">
                  <c:v>324.529403999804</c:v>
                </c:pt>
                <c:pt idx="97821">
                  <c:v>324.53577500018503</c:v>
                </c:pt>
                <c:pt idx="97822">
                  <c:v>324.55097299998602</c:v>
                </c:pt>
                <c:pt idx="97823">
                  <c:v>324.55136999988002</c:v>
                </c:pt>
                <c:pt idx="97824">
                  <c:v>324.552055999902</c:v>
                </c:pt>
                <c:pt idx="97825">
                  <c:v>324.55255000013398</c:v>
                </c:pt>
                <c:pt idx="97826">
                  <c:v>324.557041999923</c:v>
                </c:pt>
                <c:pt idx="97827">
                  <c:v>324.55793400004001</c:v>
                </c:pt>
                <c:pt idx="97828">
                  <c:v>324.56002299977598</c:v>
                </c:pt>
                <c:pt idx="97829">
                  <c:v>324.57188199987201</c:v>
                </c:pt>
                <c:pt idx="97830">
                  <c:v>324.57885800022206</c:v>
                </c:pt>
                <c:pt idx="97831">
                  <c:v>324.601461999918</c:v>
                </c:pt>
                <c:pt idx="97832">
                  <c:v>324.61741599991001</c:v>
                </c:pt>
                <c:pt idx="97833">
                  <c:v>324.61813999998401</c:v>
                </c:pt>
                <c:pt idx="97834">
                  <c:v>324.619288000121</c:v>
                </c:pt>
                <c:pt idx="97835">
                  <c:v>324.620191000121</c:v>
                </c:pt>
                <c:pt idx="97836">
                  <c:v>324.63261600014403</c:v>
                </c:pt>
                <c:pt idx="97837">
                  <c:v>324.63300800009102</c:v>
                </c:pt>
                <c:pt idx="97838">
                  <c:v>324.63362799990102</c:v>
                </c:pt>
                <c:pt idx="97839">
                  <c:v>324.63400799997504</c:v>
                </c:pt>
                <c:pt idx="97840">
                  <c:v>324.63411700018696</c:v>
                </c:pt>
                <c:pt idx="97841">
                  <c:v>324.634691000028</c:v>
                </c:pt>
                <c:pt idx="97842">
                  <c:v>324.63470299990098</c:v>
                </c:pt>
                <c:pt idx="97843">
                  <c:v>324.63503899998597</c:v>
                </c:pt>
                <c:pt idx="97844">
                  <c:v>324.63586899984801</c:v>
                </c:pt>
                <c:pt idx="97845">
                  <c:v>324.63587099982703</c:v>
                </c:pt>
                <c:pt idx="97846">
                  <c:v>324.63659799986999</c:v>
                </c:pt>
                <c:pt idx="97847">
                  <c:v>324.63660599978499</c:v>
                </c:pt>
                <c:pt idx="97848">
                  <c:v>324.65759099977703</c:v>
                </c:pt>
                <c:pt idx="97849">
                  <c:v>324.65823099982998</c:v>
                </c:pt>
                <c:pt idx="97850">
                  <c:v>324.65951599988301</c:v>
                </c:pt>
                <c:pt idx="97851">
                  <c:v>324.660502999904</c:v>
                </c:pt>
                <c:pt idx="97852">
                  <c:v>324.66579599986204</c:v>
                </c:pt>
                <c:pt idx="97853">
                  <c:v>324.66642700001103</c:v>
                </c:pt>
                <c:pt idx="97854">
                  <c:v>324.667600999873</c:v>
                </c:pt>
                <c:pt idx="97855">
                  <c:v>324.66843800011702</c:v>
                </c:pt>
                <c:pt idx="97856">
                  <c:v>324.69053400018299</c:v>
                </c:pt>
                <c:pt idx="97857">
                  <c:v>324.695553999845</c:v>
                </c:pt>
                <c:pt idx="97858">
                  <c:v>324.696190999929</c:v>
                </c:pt>
                <c:pt idx="97859">
                  <c:v>324.69741200020496</c:v>
                </c:pt>
                <c:pt idx="97860">
                  <c:v>324.69873999980302</c:v>
                </c:pt>
                <c:pt idx="97861">
                  <c:v>324.70027699991897</c:v>
                </c:pt>
                <c:pt idx="97862">
                  <c:v>324.71042199995202</c:v>
                </c:pt>
                <c:pt idx="97863">
                  <c:v>324.71482800019601</c:v>
                </c:pt>
                <c:pt idx="97864">
                  <c:v>324.715279999963</c:v>
                </c:pt>
                <c:pt idx="97865">
                  <c:v>324.715980999826</c:v>
                </c:pt>
                <c:pt idx="97866">
                  <c:v>324.71655600011201</c:v>
                </c:pt>
                <c:pt idx="97867">
                  <c:v>324.72406799979501</c:v>
                </c:pt>
                <c:pt idx="97868">
                  <c:v>324.725466000018</c:v>
                </c:pt>
                <c:pt idx="97869">
                  <c:v>324.72569899982705</c:v>
                </c:pt>
                <c:pt idx="97870">
                  <c:v>324.726354000176</c:v>
                </c:pt>
                <c:pt idx="97871">
                  <c:v>324.72676699990097</c:v>
                </c:pt>
                <c:pt idx="97872">
                  <c:v>324.72700700009204</c:v>
                </c:pt>
                <c:pt idx="97873">
                  <c:v>324.727506999806</c:v>
                </c:pt>
                <c:pt idx="97874">
                  <c:v>324.72761899998602</c:v>
                </c:pt>
                <c:pt idx="97875">
                  <c:v>324.72788099994398</c:v>
                </c:pt>
                <c:pt idx="97876">
                  <c:v>324.72843999994399</c:v>
                </c:pt>
                <c:pt idx="97877">
                  <c:v>324.74383499993496</c:v>
                </c:pt>
                <c:pt idx="97878">
                  <c:v>324.74444599984002</c:v>
                </c:pt>
                <c:pt idx="97879">
                  <c:v>324.74570600015699</c:v>
                </c:pt>
                <c:pt idx="97880">
                  <c:v>324.74661300011496</c:v>
                </c:pt>
                <c:pt idx="97881">
                  <c:v>324.75336300012702</c:v>
                </c:pt>
                <c:pt idx="97882">
                  <c:v>324.758362000011</c:v>
                </c:pt>
                <c:pt idx="97883">
                  <c:v>324.759005000032</c:v>
                </c:pt>
                <c:pt idx="97884">
                  <c:v>324.76025599998997</c:v>
                </c:pt>
                <c:pt idx="97885">
                  <c:v>324.76104799980004</c:v>
                </c:pt>
                <c:pt idx="97886">
                  <c:v>324.785793000046</c:v>
                </c:pt>
                <c:pt idx="97887">
                  <c:v>324.78958100000398</c:v>
                </c:pt>
                <c:pt idx="97888">
                  <c:v>324.79001699994097</c:v>
                </c:pt>
                <c:pt idx="97889">
                  <c:v>324.79017600007802</c:v>
                </c:pt>
                <c:pt idx="97890">
                  <c:v>324.79157299985599</c:v>
                </c:pt>
                <c:pt idx="97891">
                  <c:v>324.79246899993001</c:v>
                </c:pt>
                <c:pt idx="97892">
                  <c:v>324.80241299981498</c:v>
                </c:pt>
                <c:pt idx="97893">
                  <c:v>324.80290200010097</c:v>
                </c:pt>
                <c:pt idx="97894">
                  <c:v>324.81106200020804</c:v>
                </c:pt>
                <c:pt idx="97895">
                  <c:v>324.81139999981599</c:v>
                </c:pt>
                <c:pt idx="97896">
                  <c:v>324.81201700011201</c:v>
                </c:pt>
                <c:pt idx="97897">
                  <c:v>324.81221299985896</c:v>
                </c:pt>
                <c:pt idx="97898">
                  <c:v>324.81256700020805</c:v>
                </c:pt>
                <c:pt idx="97899">
                  <c:v>324.81484600020804</c:v>
                </c:pt>
                <c:pt idx="97900">
                  <c:v>324.81541300012395</c:v>
                </c:pt>
                <c:pt idx="97901">
                  <c:v>324.81648600014501</c:v>
                </c:pt>
                <c:pt idx="97902">
                  <c:v>324.81732799988004</c:v>
                </c:pt>
                <c:pt idx="97903">
                  <c:v>324.81767399985898</c:v>
                </c:pt>
                <c:pt idx="97904">
                  <c:v>324.83422099994601</c:v>
                </c:pt>
                <c:pt idx="97905">
                  <c:v>324.83483499981901</c:v>
                </c:pt>
                <c:pt idx="97906">
                  <c:v>324.83593100005197</c:v>
                </c:pt>
                <c:pt idx="97907">
                  <c:v>324.83675799994597</c:v>
                </c:pt>
                <c:pt idx="97908">
                  <c:v>324.83802600017901</c:v>
                </c:pt>
                <c:pt idx="97909">
                  <c:v>324.84314300018002</c:v>
                </c:pt>
                <c:pt idx="97910">
                  <c:v>324.843622000116</c:v>
                </c:pt>
                <c:pt idx="97911">
                  <c:v>324.844522000148</c:v>
                </c:pt>
                <c:pt idx="97912">
                  <c:v>324.84476099989405</c:v>
                </c:pt>
                <c:pt idx="97913">
                  <c:v>324.84516300019095</c:v>
                </c:pt>
                <c:pt idx="97914">
                  <c:v>324.84521400010595</c:v>
                </c:pt>
                <c:pt idx="97915">
                  <c:v>324.84604199999001</c:v>
                </c:pt>
                <c:pt idx="97916">
                  <c:v>324.84664699995795</c:v>
                </c:pt>
                <c:pt idx="97917">
                  <c:v>324.86202700010801</c:v>
                </c:pt>
                <c:pt idx="97918">
                  <c:v>324.86256999982203</c:v>
                </c:pt>
                <c:pt idx="97919">
                  <c:v>324.86361600012896</c:v>
                </c:pt>
                <c:pt idx="97920">
                  <c:v>324.86439700005502</c:v>
                </c:pt>
                <c:pt idx="97921">
                  <c:v>324.86517899997096</c:v>
                </c:pt>
                <c:pt idx="97922">
                  <c:v>324.865844000214</c:v>
                </c:pt>
                <c:pt idx="97923">
                  <c:v>324.86603899997095</c:v>
                </c:pt>
                <c:pt idx="97924">
                  <c:v>324.86656399987601</c:v>
                </c:pt>
                <c:pt idx="97925">
                  <c:v>324.86714700007701</c:v>
                </c:pt>
                <c:pt idx="97926">
                  <c:v>324.86746399990795</c:v>
                </c:pt>
                <c:pt idx="97927">
                  <c:v>324.86799700018298</c:v>
                </c:pt>
                <c:pt idx="97928">
                  <c:v>324.86812200022501</c:v>
                </c:pt>
                <c:pt idx="97929">
                  <c:v>324.86901099991798</c:v>
                </c:pt>
                <c:pt idx="97930">
                  <c:v>324.87296899989803</c:v>
                </c:pt>
                <c:pt idx="97931">
                  <c:v>324.87338200007702</c:v>
                </c:pt>
                <c:pt idx="97932">
                  <c:v>324.87417999982398</c:v>
                </c:pt>
                <c:pt idx="97933">
                  <c:v>324.87472799993998</c:v>
                </c:pt>
                <c:pt idx="97934">
                  <c:v>324.880912000026</c:v>
                </c:pt>
                <c:pt idx="97935">
                  <c:v>324.90423199988004</c:v>
                </c:pt>
                <c:pt idx="97936">
                  <c:v>324.918265000178</c:v>
                </c:pt>
                <c:pt idx="97937">
                  <c:v>324.922355000126</c:v>
                </c:pt>
                <c:pt idx="97938">
                  <c:v>324.92503200000999</c:v>
                </c:pt>
                <c:pt idx="97939">
                  <c:v>324.93164600009499</c:v>
                </c:pt>
                <c:pt idx="97940">
                  <c:v>324.93346699993702</c:v>
                </c:pt>
                <c:pt idx="97941">
                  <c:v>324.934981999831</c:v>
                </c:pt>
                <c:pt idx="97942">
                  <c:v>324.93564400010598</c:v>
                </c:pt>
                <c:pt idx="97943">
                  <c:v>324.936014999821</c:v>
                </c:pt>
                <c:pt idx="97944">
                  <c:v>324.936346999948</c:v>
                </c:pt>
                <c:pt idx="97945">
                  <c:v>324.93695299990497</c:v>
                </c:pt>
                <c:pt idx="97946">
                  <c:v>324.93713299982102</c:v>
                </c:pt>
                <c:pt idx="97947">
                  <c:v>324.93790299986301</c:v>
                </c:pt>
                <c:pt idx="97948">
                  <c:v>324.937906999821</c:v>
                </c:pt>
                <c:pt idx="97949">
                  <c:v>324.94902100006504</c:v>
                </c:pt>
                <c:pt idx="97950">
                  <c:v>324.94959099994895</c:v>
                </c:pt>
                <c:pt idx="97951">
                  <c:v>324.95073300015002</c:v>
                </c:pt>
                <c:pt idx="97952">
                  <c:v>324.95148199995998</c:v>
                </c:pt>
                <c:pt idx="97953">
                  <c:v>324.95858299989698</c:v>
                </c:pt>
                <c:pt idx="97954">
                  <c:v>324.95917699998199</c:v>
                </c:pt>
                <c:pt idx="97955">
                  <c:v>324.96028700006701</c:v>
                </c:pt>
                <c:pt idx="97956">
                  <c:v>324.96105700010901</c:v>
                </c:pt>
                <c:pt idx="97957">
                  <c:v>324.96831600019505</c:v>
                </c:pt>
                <c:pt idx="97958">
                  <c:v>324.96861400022601</c:v>
                </c:pt>
                <c:pt idx="97959">
                  <c:v>324.96915299998301</c:v>
                </c:pt>
                <c:pt idx="97960">
                  <c:v>324.96997299995201</c:v>
                </c:pt>
                <c:pt idx="97961">
                  <c:v>324.97111600014199</c:v>
                </c:pt>
                <c:pt idx="97962">
                  <c:v>324.995083999965</c:v>
                </c:pt>
                <c:pt idx="97963">
                  <c:v>324.99584100014499</c:v>
                </c:pt>
                <c:pt idx="97964">
                  <c:v>324.997176000124</c:v>
                </c:pt>
                <c:pt idx="97965">
                  <c:v>324.99853199988104</c:v>
                </c:pt>
                <c:pt idx="97966">
                  <c:v>325.00208700002901</c:v>
                </c:pt>
                <c:pt idx="97967">
                  <c:v>325.00465100019903</c:v>
                </c:pt>
                <c:pt idx="97968">
                  <c:v>325.00525200020996</c:v>
                </c:pt>
                <c:pt idx="97969">
                  <c:v>325.00634200005101</c:v>
                </c:pt>
                <c:pt idx="97970">
                  <c:v>325.007139999797</c:v>
                </c:pt>
                <c:pt idx="97971">
                  <c:v>325.00825599981897</c:v>
                </c:pt>
                <c:pt idx="97972">
                  <c:v>325.00887600008303</c:v>
                </c:pt>
                <c:pt idx="97973">
                  <c:v>325.01021000007302</c:v>
                </c:pt>
                <c:pt idx="97974">
                  <c:v>325.01059900005197</c:v>
                </c:pt>
                <c:pt idx="97975">
                  <c:v>325.01101800016801</c:v>
                </c:pt>
                <c:pt idx="97976">
                  <c:v>325.01108099995599</c:v>
                </c:pt>
                <c:pt idx="97977">
                  <c:v>325.02366100015905</c:v>
                </c:pt>
                <c:pt idx="97978">
                  <c:v>325.024337999821</c:v>
                </c:pt>
                <c:pt idx="97979">
                  <c:v>325.02560000011698</c:v>
                </c:pt>
                <c:pt idx="97980">
                  <c:v>325.02647999990501</c:v>
                </c:pt>
                <c:pt idx="97981">
                  <c:v>325.036837999959</c:v>
                </c:pt>
                <c:pt idx="97982">
                  <c:v>325.03987300015001</c:v>
                </c:pt>
                <c:pt idx="97983">
                  <c:v>325.04024699983302</c:v>
                </c:pt>
                <c:pt idx="97984">
                  <c:v>325.04096999991799</c:v>
                </c:pt>
                <c:pt idx="97985">
                  <c:v>325.04147300005502</c:v>
                </c:pt>
                <c:pt idx="97986">
                  <c:v>325.05863400001505</c:v>
                </c:pt>
                <c:pt idx="97987">
                  <c:v>325.05938099984598</c:v>
                </c:pt>
                <c:pt idx="97988">
                  <c:v>325.08330300015496</c:v>
                </c:pt>
                <c:pt idx="97989">
                  <c:v>325.08378000011299</c:v>
                </c:pt>
                <c:pt idx="97990">
                  <c:v>325.08460700000796</c:v>
                </c:pt>
                <c:pt idx="97991">
                  <c:v>325.08538199999703</c:v>
                </c:pt>
                <c:pt idx="97992">
                  <c:v>325.08601100016602</c:v>
                </c:pt>
                <c:pt idx="97993">
                  <c:v>325.10574199977702</c:v>
                </c:pt>
                <c:pt idx="97994">
                  <c:v>325.10643900013696</c:v>
                </c:pt>
                <c:pt idx="97995">
                  <c:v>325.10704900005197</c:v>
                </c:pt>
                <c:pt idx="97996">
                  <c:v>325.107683000169</c:v>
                </c:pt>
                <c:pt idx="97997">
                  <c:v>325.10902000012703</c:v>
                </c:pt>
                <c:pt idx="97998">
                  <c:v>325.10912999987301</c:v>
                </c:pt>
                <c:pt idx="97999">
                  <c:v>325.10916899991503</c:v>
                </c:pt>
                <c:pt idx="98000">
                  <c:v>325.11060400020096</c:v>
                </c:pt>
                <c:pt idx="98001">
                  <c:v>325.11111399980996</c:v>
                </c:pt>
                <c:pt idx="98002">
                  <c:v>325.112345999968</c:v>
                </c:pt>
                <c:pt idx="98003">
                  <c:v>325.11327800011702</c:v>
                </c:pt>
                <c:pt idx="98004">
                  <c:v>325.11853999994804</c:v>
                </c:pt>
                <c:pt idx="98005">
                  <c:v>325.119260000064</c:v>
                </c:pt>
                <c:pt idx="98006">
                  <c:v>325.120485999832</c:v>
                </c:pt>
                <c:pt idx="98007">
                  <c:v>325.12139900018104</c:v>
                </c:pt>
                <c:pt idx="98008">
                  <c:v>325.14634900007803</c:v>
                </c:pt>
                <c:pt idx="98009">
                  <c:v>325.16326299992198</c:v>
                </c:pt>
                <c:pt idx="98010">
                  <c:v>325.16390899991103</c:v>
                </c:pt>
                <c:pt idx="98011">
                  <c:v>325.16512800020701</c:v>
                </c:pt>
                <c:pt idx="98012">
                  <c:v>325.16615299982703</c:v>
                </c:pt>
                <c:pt idx="98013">
                  <c:v>325.16841500000697</c:v>
                </c:pt>
                <c:pt idx="98014">
                  <c:v>325.17905499980702</c:v>
                </c:pt>
                <c:pt idx="98015">
                  <c:v>325.17944900018801</c:v>
                </c:pt>
                <c:pt idx="98016">
                  <c:v>325.18019000008201</c:v>
                </c:pt>
                <c:pt idx="98017">
                  <c:v>325.180685999839</c:v>
                </c:pt>
                <c:pt idx="98018">
                  <c:v>325.19321500012603</c:v>
                </c:pt>
                <c:pt idx="98019">
                  <c:v>325.19396799989403</c:v>
                </c:pt>
                <c:pt idx="98020">
                  <c:v>325.19516799993596</c:v>
                </c:pt>
                <c:pt idx="98021">
                  <c:v>325.19671999989401</c:v>
                </c:pt>
                <c:pt idx="98022">
                  <c:v>325.19971000010599</c:v>
                </c:pt>
                <c:pt idx="98023">
                  <c:v>325.20037799986301</c:v>
                </c:pt>
                <c:pt idx="98024">
                  <c:v>325.20040500003199</c:v>
                </c:pt>
                <c:pt idx="98025">
                  <c:v>325.20171299984202</c:v>
                </c:pt>
                <c:pt idx="98026">
                  <c:v>325.20253399979902</c:v>
                </c:pt>
                <c:pt idx="98027">
                  <c:v>325.21518900011802</c:v>
                </c:pt>
                <c:pt idx="98028">
                  <c:v>325.22898400020404</c:v>
                </c:pt>
                <c:pt idx="98029">
                  <c:v>325.24573899990997</c:v>
                </c:pt>
                <c:pt idx="98030">
                  <c:v>325.24631800015402</c:v>
                </c:pt>
                <c:pt idx="98031">
                  <c:v>325.247343000228</c:v>
                </c:pt>
                <c:pt idx="98032">
                  <c:v>325.24817500006901</c:v>
                </c:pt>
                <c:pt idx="98033">
                  <c:v>325.25414600013301</c:v>
                </c:pt>
                <c:pt idx="98034">
                  <c:v>325.25481499988001</c:v>
                </c:pt>
                <c:pt idx="98035">
                  <c:v>325.25602699979504</c:v>
                </c:pt>
                <c:pt idx="98036">
                  <c:v>325.25689800013402</c:v>
                </c:pt>
                <c:pt idx="98037">
                  <c:v>325.25800599978498</c:v>
                </c:pt>
                <c:pt idx="98038">
                  <c:v>325.265383999976</c:v>
                </c:pt>
                <c:pt idx="98039">
                  <c:v>325.30603199984301</c:v>
                </c:pt>
                <c:pt idx="98040">
                  <c:v>325.31267200010899</c:v>
                </c:pt>
                <c:pt idx="98041">
                  <c:v>325.313125999855</c:v>
                </c:pt>
                <c:pt idx="98042">
                  <c:v>325.31401599999202</c:v>
                </c:pt>
                <c:pt idx="98043">
                  <c:v>325.31462699989703</c:v>
                </c:pt>
                <c:pt idx="98044">
                  <c:v>325.31668100000297</c:v>
                </c:pt>
                <c:pt idx="98045">
                  <c:v>325.33700000021702</c:v>
                </c:pt>
                <c:pt idx="98046">
                  <c:v>325.33761600006903</c:v>
                </c:pt>
                <c:pt idx="98047">
                  <c:v>325.338680000186</c:v>
                </c:pt>
                <c:pt idx="98048">
                  <c:v>325.33934100001699</c:v>
                </c:pt>
                <c:pt idx="98049">
                  <c:v>325.35032699979598</c:v>
                </c:pt>
                <c:pt idx="98050">
                  <c:v>325.35098300013397</c:v>
                </c:pt>
                <c:pt idx="98051">
                  <c:v>325.35227200014504</c:v>
                </c:pt>
                <c:pt idx="98052">
                  <c:v>325.352747000124</c:v>
                </c:pt>
                <c:pt idx="98053">
                  <c:v>325.35315699988104</c:v>
                </c:pt>
                <c:pt idx="98054">
                  <c:v>325.35325600019803</c:v>
                </c:pt>
                <c:pt idx="98055">
                  <c:v>325.35392299996602</c:v>
                </c:pt>
                <c:pt idx="98056">
                  <c:v>325.354858000082</c:v>
                </c:pt>
                <c:pt idx="98057">
                  <c:v>325.35517699989202</c:v>
                </c:pt>
                <c:pt idx="98058">
                  <c:v>325.35606100009301</c:v>
                </c:pt>
                <c:pt idx="98059">
                  <c:v>325.35673800020896</c:v>
                </c:pt>
                <c:pt idx="98060">
                  <c:v>325.35807600015596</c:v>
                </c:pt>
                <c:pt idx="98061">
                  <c:v>325.35904799988197</c:v>
                </c:pt>
                <c:pt idx="98062">
                  <c:v>325.38053799999</c:v>
                </c:pt>
                <c:pt idx="98063">
                  <c:v>325.38121500010595</c:v>
                </c:pt>
                <c:pt idx="98064">
                  <c:v>325.38243199996901</c:v>
                </c:pt>
                <c:pt idx="98065">
                  <c:v>325.38333499996901</c:v>
                </c:pt>
                <c:pt idx="98066">
                  <c:v>325.38646100010698</c:v>
                </c:pt>
                <c:pt idx="98067">
                  <c:v>325.38651599997996</c:v>
                </c:pt>
                <c:pt idx="98068">
                  <c:v>325.387141000192</c:v>
                </c:pt>
                <c:pt idx="98069">
                  <c:v>325.38844300006502</c:v>
                </c:pt>
                <c:pt idx="98070">
                  <c:v>325.38931899989598</c:v>
                </c:pt>
                <c:pt idx="98071">
                  <c:v>325.39880100011897</c:v>
                </c:pt>
                <c:pt idx="98072">
                  <c:v>325.39944700010801</c:v>
                </c:pt>
                <c:pt idx="98073">
                  <c:v>325.40069000015097</c:v>
                </c:pt>
                <c:pt idx="98074">
                  <c:v>325.40160300004499</c:v>
                </c:pt>
                <c:pt idx="98075">
                  <c:v>325.42041699980405</c:v>
                </c:pt>
                <c:pt idx="98076">
                  <c:v>325.421929000185</c:v>
                </c:pt>
                <c:pt idx="98077">
                  <c:v>325.42769600013298</c:v>
                </c:pt>
                <c:pt idx="98078">
                  <c:v>325.429169000017</c:v>
                </c:pt>
                <c:pt idx="98079">
                  <c:v>325.456088999999</c:v>
                </c:pt>
                <c:pt idx="98080">
                  <c:v>325.47709199980005</c:v>
                </c:pt>
                <c:pt idx="98081">
                  <c:v>325.47776699993801</c:v>
                </c:pt>
                <c:pt idx="98082">
                  <c:v>325.47845999988505</c:v>
                </c:pt>
                <c:pt idx="98083">
                  <c:v>325.47959200019199</c:v>
                </c:pt>
                <c:pt idx="98084">
                  <c:v>325.48041900008599</c:v>
                </c:pt>
                <c:pt idx="98085">
                  <c:v>325.49714500009901</c:v>
                </c:pt>
                <c:pt idx="98086">
                  <c:v>325.497399000141</c:v>
                </c:pt>
                <c:pt idx="98087">
                  <c:v>325.49809500005699</c:v>
                </c:pt>
                <c:pt idx="98088">
                  <c:v>325.49943200001502</c:v>
                </c:pt>
                <c:pt idx="98089">
                  <c:v>325.50090699987697</c:v>
                </c:pt>
                <c:pt idx="98090">
                  <c:v>325.50841700003701</c:v>
                </c:pt>
                <c:pt idx="98091">
                  <c:v>325.50903599985702</c:v>
                </c:pt>
                <c:pt idx="98092">
                  <c:v>325.51041499982603</c:v>
                </c:pt>
                <c:pt idx="98093">
                  <c:v>325.51136700021704</c:v>
                </c:pt>
                <c:pt idx="98094">
                  <c:v>325.51749499998499</c:v>
                </c:pt>
                <c:pt idx="98095">
                  <c:v>325.51816100021796</c:v>
                </c:pt>
                <c:pt idx="98096">
                  <c:v>325.51938899996401</c:v>
                </c:pt>
                <c:pt idx="98097">
                  <c:v>325.52025299992198</c:v>
                </c:pt>
                <c:pt idx="98098">
                  <c:v>325.52668100015495</c:v>
                </c:pt>
                <c:pt idx="98099">
                  <c:v>325.52707500008103</c:v>
                </c:pt>
                <c:pt idx="98100">
                  <c:v>325.52769999983798</c:v>
                </c:pt>
                <c:pt idx="98101">
                  <c:v>325.52856299980698</c:v>
                </c:pt>
                <c:pt idx="98102">
                  <c:v>325.54530300012601</c:v>
                </c:pt>
                <c:pt idx="98103">
                  <c:v>325.54569100011497</c:v>
                </c:pt>
                <c:pt idx="98104">
                  <c:v>325.54598800015799</c:v>
                </c:pt>
                <c:pt idx="98105">
                  <c:v>325.54737100008396</c:v>
                </c:pt>
                <c:pt idx="98106">
                  <c:v>325.54830099979802</c:v>
                </c:pt>
                <c:pt idx="98107">
                  <c:v>325.56162399987397</c:v>
                </c:pt>
                <c:pt idx="98108">
                  <c:v>325.56200799990603</c:v>
                </c:pt>
                <c:pt idx="98109">
                  <c:v>325.56264000004296</c:v>
                </c:pt>
                <c:pt idx="98110">
                  <c:v>325.56313299983196</c:v>
                </c:pt>
                <c:pt idx="98111">
                  <c:v>325.57945500002404</c:v>
                </c:pt>
                <c:pt idx="98112">
                  <c:v>325.58299899983399</c:v>
                </c:pt>
                <c:pt idx="98113">
                  <c:v>325.591469999835</c:v>
                </c:pt>
                <c:pt idx="98114">
                  <c:v>325.59536100006801</c:v>
                </c:pt>
                <c:pt idx="98115">
                  <c:v>325.614370000039</c:v>
                </c:pt>
                <c:pt idx="98116">
                  <c:v>325.64564899985203</c:v>
                </c:pt>
                <c:pt idx="98117">
                  <c:v>325.65809600009698</c:v>
                </c:pt>
                <c:pt idx="98118">
                  <c:v>325.65875199998101</c:v>
                </c:pt>
                <c:pt idx="98119">
                  <c:v>325.65998900008702</c:v>
                </c:pt>
                <c:pt idx="98120">
                  <c:v>325.66098200004399</c:v>
                </c:pt>
                <c:pt idx="98121">
                  <c:v>325.66719599981201</c:v>
                </c:pt>
                <c:pt idx="98122">
                  <c:v>325.66789400016199</c:v>
                </c:pt>
                <c:pt idx="98123">
                  <c:v>325.669104000098</c:v>
                </c:pt>
                <c:pt idx="98124">
                  <c:v>325.67001999996103</c:v>
                </c:pt>
                <c:pt idx="98125">
                  <c:v>325.69055900012199</c:v>
                </c:pt>
                <c:pt idx="98126">
                  <c:v>325.69117899993199</c:v>
                </c:pt>
                <c:pt idx="98127">
                  <c:v>325.692632000027</c:v>
                </c:pt>
                <c:pt idx="98128">
                  <c:v>325.69351399979399</c:v>
                </c:pt>
                <c:pt idx="98129">
                  <c:v>325.71142400001901</c:v>
                </c:pt>
                <c:pt idx="98130">
                  <c:v>325.711832999786</c:v>
                </c:pt>
                <c:pt idx="98131">
                  <c:v>325.71253900005104</c:v>
                </c:pt>
                <c:pt idx="98132">
                  <c:v>325.71308700016704</c:v>
                </c:pt>
                <c:pt idx="98133">
                  <c:v>325.71934099996696</c:v>
                </c:pt>
                <c:pt idx="98134">
                  <c:v>325.72501999993597</c:v>
                </c:pt>
                <c:pt idx="98135">
                  <c:v>325.72565400005197</c:v>
                </c:pt>
                <c:pt idx="98136">
                  <c:v>325.72684300021098</c:v>
                </c:pt>
                <c:pt idx="98137">
                  <c:v>325.72774099980904</c:v>
                </c:pt>
                <c:pt idx="98138">
                  <c:v>325.73048899985201</c:v>
                </c:pt>
                <c:pt idx="98139">
                  <c:v>325.73114800015901</c:v>
                </c:pt>
                <c:pt idx="98140">
                  <c:v>325.73244600007405</c:v>
                </c:pt>
                <c:pt idx="98141">
                  <c:v>325.73339300006404</c:v>
                </c:pt>
                <c:pt idx="98142">
                  <c:v>325.741285999811</c:v>
                </c:pt>
                <c:pt idx="98143">
                  <c:v>325.74829399982201</c:v>
                </c:pt>
                <c:pt idx="98144">
                  <c:v>325.74900500003395</c:v>
                </c:pt>
                <c:pt idx="98145">
                  <c:v>325.75029600002301</c:v>
                </c:pt>
                <c:pt idx="98146">
                  <c:v>325.751238000066</c:v>
                </c:pt>
                <c:pt idx="98147">
                  <c:v>325.755971000035</c:v>
                </c:pt>
                <c:pt idx="98148">
                  <c:v>325.75633699980199</c:v>
                </c:pt>
                <c:pt idx="98149">
                  <c:v>325.75695300010904</c:v>
                </c:pt>
                <c:pt idx="98150">
                  <c:v>325.75739599997098</c:v>
                </c:pt>
                <c:pt idx="98151">
                  <c:v>325.76153499985497</c:v>
                </c:pt>
                <c:pt idx="98152">
                  <c:v>325.76192299984501</c:v>
                </c:pt>
                <c:pt idx="98153">
                  <c:v>325.76256199990797</c:v>
                </c:pt>
                <c:pt idx="98154">
                  <c:v>325.76300700020499</c:v>
                </c:pt>
                <c:pt idx="98155">
                  <c:v>325.76729199990899</c:v>
                </c:pt>
                <c:pt idx="98156">
                  <c:v>325.78541000020698</c:v>
                </c:pt>
                <c:pt idx="98157">
                  <c:v>325.79591400008201</c:v>
                </c:pt>
                <c:pt idx="98158">
                  <c:v>325.79648299997598</c:v>
                </c:pt>
                <c:pt idx="98159">
                  <c:v>325.79745300017703</c:v>
                </c:pt>
                <c:pt idx="98160">
                  <c:v>325.79822300021897</c:v>
                </c:pt>
                <c:pt idx="98161">
                  <c:v>325.79919999989198</c:v>
                </c:pt>
                <c:pt idx="98162">
                  <c:v>325.79987999997599</c:v>
                </c:pt>
                <c:pt idx="98163">
                  <c:v>325.80119600015598</c:v>
                </c:pt>
                <c:pt idx="98164">
                  <c:v>325.80224200000799</c:v>
                </c:pt>
                <c:pt idx="98165">
                  <c:v>325.80240900006095</c:v>
                </c:pt>
                <c:pt idx="98166">
                  <c:v>325.80910400019997</c:v>
                </c:pt>
                <c:pt idx="98167">
                  <c:v>325.816224999925</c:v>
                </c:pt>
                <c:pt idx="98168">
                  <c:v>325.81669299997799</c:v>
                </c:pt>
                <c:pt idx="98169">
                  <c:v>325.81687499987299</c:v>
                </c:pt>
                <c:pt idx="98170">
                  <c:v>325.81778499979902</c:v>
                </c:pt>
                <c:pt idx="98171">
                  <c:v>325.81815499997901</c:v>
                </c:pt>
                <c:pt idx="98172">
                  <c:v>325.81822800011599</c:v>
                </c:pt>
                <c:pt idx="98173">
                  <c:v>325.81891500012699</c:v>
                </c:pt>
                <c:pt idx="98174">
                  <c:v>325.81926500006301</c:v>
                </c:pt>
                <c:pt idx="98175">
                  <c:v>325.81944200000999</c:v>
                </c:pt>
                <c:pt idx="98176">
                  <c:v>325.83462399998098</c:v>
                </c:pt>
                <c:pt idx="98177">
                  <c:v>325.83617000000203</c:v>
                </c:pt>
                <c:pt idx="98178">
                  <c:v>325.83681599999102</c:v>
                </c:pt>
                <c:pt idx="98179">
                  <c:v>325.83819799992801</c:v>
                </c:pt>
                <c:pt idx="98180">
                  <c:v>325.83905199999202</c:v>
                </c:pt>
                <c:pt idx="98181">
                  <c:v>325.86012499996195</c:v>
                </c:pt>
                <c:pt idx="98182">
                  <c:v>325.86520499989996</c:v>
                </c:pt>
                <c:pt idx="98183">
                  <c:v>325.88354800009205</c:v>
                </c:pt>
                <c:pt idx="98184">
                  <c:v>325.888443000167</c:v>
                </c:pt>
                <c:pt idx="98185">
                  <c:v>325.89848599991399</c:v>
                </c:pt>
                <c:pt idx="98186">
                  <c:v>325.90503399978797</c:v>
                </c:pt>
                <c:pt idx="98187">
                  <c:v>325.90580899977795</c:v>
                </c:pt>
                <c:pt idx="98188">
                  <c:v>325.90585900015799</c:v>
                </c:pt>
                <c:pt idx="98189">
                  <c:v>325.90704099993599</c:v>
                </c:pt>
                <c:pt idx="98190">
                  <c:v>325.907975000063</c:v>
                </c:pt>
                <c:pt idx="98191">
                  <c:v>325.92699699989601</c:v>
                </c:pt>
                <c:pt idx="98192">
                  <c:v>325.92748200022402</c:v>
                </c:pt>
                <c:pt idx="98193">
                  <c:v>325.92839300014003</c:v>
                </c:pt>
                <c:pt idx="98194">
                  <c:v>325.92913200005501</c:v>
                </c:pt>
                <c:pt idx="98195">
                  <c:v>325.93546899988701</c:v>
                </c:pt>
                <c:pt idx="98196">
                  <c:v>325.936055000056</c:v>
                </c:pt>
                <c:pt idx="98197">
                  <c:v>325.93696799995001</c:v>
                </c:pt>
                <c:pt idx="98198">
                  <c:v>325.938115000099</c:v>
                </c:pt>
                <c:pt idx="98199">
                  <c:v>325.944586999867</c:v>
                </c:pt>
                <c:pt idx="98200">
                  <c:v>325.94521200007802</c:v>
                </c:pt>
                <c:pt idx="98201">
                  <c:v>325.94652099987798</c:v>
                </c:pt>
                <c:pt idx="98202">
                  <c:v>325.94738499983504</c:v>
                </c:pt>
                <c:pt idx="98203">
                  <c:v>325.97054400002804</c:v>
                </c:pt>
                <c:pt idx="98204">
                  <c:v>325.97114800000696</c:v>
                </c:pt>
                <c:pt idx="98205">
                  <c:v>325.972209000156</c:v>
                </c:pt>
                <c:pt idx="98206">
                  <c:v>325.97305099989097</c:v>
                </c:pt>
                <c:pt idx="98207">
                  <c:v>325.97724000015597</c:v>
                </c:pt>
                <c:pt idx="98208">
                  <c:v>325.97738999993402</c:v>
                </c:pt>
                <c:pt idx="98209">
                  <c:v>325.97780800006097</c:v>
                </c:pt>
                <c:pt idx="98210">
                  <c:v>325.97889299995501</c:v>
                </c:pt>
                <c:pt idx="98211">
                  <c:v>325.979683999776</c:v>
                </c:pt>
                <c:pt idx="98212">
                  <c:v>325.98328099993495</c:v>
                </c:pt>
                <c:pt idx="98213">
                  <c:v>325.983932999861</c:v>
                </c:pt>
                <c:pt idx="98214">
                  <c:v>325.98514700020996</c:v>
                </c:pt>
                <c:pt idx="98215">
                  <c:v>325.98603199994602</c:v>
                </c:pt>
                <c:pt idx="98216">
                  <c:v>325.988543000221</c:v>
                </c:pt>
                <c:pt idx="98217">
                  <c:v>325.98921499993497</c:v>
                </c:pt>
                <c:pt idx="98218">
                  <c:v>325.990479000211</c:v>
                </c:pt>
                <c:pt idx="98219">
                  <c:v>325.991381000221</c:v>
                </c:pt>
                <c:pt idx="98220">
                  <c:v>325.99458599997803</c:v>
                </c:pt>
                <c:pt idx="98221">
                  <c:v>326.00309100007496</c:v>
                </c:pt>
                <c:pt idx="98222">
                  <c:v>326.00345899982102</c:v>
                </c:pt>
                <c:pt idx="98223">
                  <c:v>326.00410799977897</c:v>
                </c:pt>
                <c:pt idx="98224">
                  <c:v>326.00454200019095</c:v>
                </c:pt>
                <c:pt idx="98225">
                  <c:v>326.00597700002197</c:v>
                </c:pt>
                <c:pt idx="98226">
                  <c:v>326.00947599985301</c:v>
                </c:pt>
                <c:pt idx="98227">
                  <c:v>326.009847000023</c:v>
                </c:pt>
                <c:pt idx="98228">
                  <c:v>326.01058299997004</c:v>
                </c:pt>
                <c:pt idx="98229">
                  <c:v>326.01103300021305</c:v>
                </c:pt>
                <c:pt idx="98230">
                  <c:v>326.01953799985404</c:v>
                </c:pt>
                <c:pt idx="98231">
                  <c:v>326.02713599999305</c:v>
                </c:pt>
                <c:pt idx="98232">
                  <c:v>326.02732699979197</c:v>
                </c:pt>
                <c:pt idx="98233">
                  <c:v>326.02782699996101</c:v>
                </c:pt>
                <c:pt idx="98234">
                  <c:v>326.028905999919</c:v>
                </c:pt>
                <c:pt idx="98235">
                  <c:v>326.02959799987696</c:v>
                </c:pt>
                <c:pt idx="98236">
                  <c:v>326.03741200000502</c:v>
                </c:pt>
                <c:pt idx="98237">
                  <c:v>326.05344300009102</c:v>
                </c:pt>
                <c:pt idx="98238">
                  <c:v>326.05397399993302</c:v>
                </c:pt>
                <c:pt idx="98239">
                  <c:v>326.054955000017</c:v>
                </c:pt>
                <c:pt idx="98240">
                  <c:v>326.055663999795</c:v>
                </c:pt>
                <c:pt idx="98241">
                  <c:v>326.059986000018</c:v>
                </c:pt>
                <c:pt idx="98242">
                  <c:v>326.065326999923</c:v>
                </c:pt>
                <c:pt idx="98243">
                  <c:v>326.07529500000902</c:v>
                </c:pt>
                <c:pt idx="98244">
                  <c:v>326.08480499993601</c:v>
                </c:pt>
                <c:pt idx="98245">
                  <c:v>326.097766000202</c:v>
                </c:pt>
                <c:pt idx="98246">
                  <c:v>326.09847499998</c:v>
                </c:pt>
                <c:pt idx="98247">
                  <c:v>326.09984100008603</c:v>
                </c:pt>
                <c:pt idx="98248">
                  <c:v>326.10068800022401</c:v>
                </c:pt>
                <c:pt idx="98249">
                  <c:v>326.101185999959</c:v>
                </c:pt>
                <c:pt idx="98250">
                  <c:v>326.10159300020302</c:v>
                </c:pt>
                <c:pt idx="98251">
                  <c:v>326.10230099999097</c:v>
                </c:pt>
                <c:pt idx="98252">
                  <c:v>326.10258800013901</c:v>
                </c:pt>
                <c:pt idx="98253">
                  <c:v>326.10287499983298</c:v>
                </c:pt>
                <c:pt idx="98254">
                  <c:v>326.11623200000298</c:v>
                </c:pt>
                <c:pt idx="98255">
                  <c:v>326.140567000038</c:v>
                </c:pt>
                <c:pt idx="98256">
                  <c:v>326.14125000009102</c:v>
                </c:pt>
                <c:pt idx="98257">
                  <c:v>326.14263100003802</c:v>
                </c:pt>
                <c:pt idx="98258">
                  <c:v>326.143580999996</c:v>
                </c:pt>
                <c:pt idx="98259">
                  <c:v>326.15618899990199</c:v>
                </c:pt>
                <c:pt idx="98260">
                  <c:v>326.16987800019996</c:v>
                </c:pt>
                <c:pt idx="98261">
                  <c:v>326.17056299977702</c:v>
                </c:pt>
                <c:pt idx="98262">
                  <c:v>326.17181900013696</c:v>
                </c:pt>
                <c:pt idx="98263">
                  <c:v>326.17269000002096</c:v>
                </c:pt>
                <c:pt idx="98264">
                  <c:v>326.18866700022397</c:v>
                </c:pt>
                <c:pt idx="98265">
                  <c:v>326.19101399995998</c:v>
                </c:pt>
                <c:pt idx="98266">
                  <c:v>326.19797899997099</c:v>
                </c:pt>
                <c:pt idx="98267">
                  <c:v>326.19857700001302</c:v>
                </c:pt>
                <c:pt idx="98268">
                  <c:v>326.199799999812</c:v>
                </c:pt>
                <c:pt idx="98269">
                  <c:v>326.20056699988697</c:v>
                </c:pt>
                <c:pt idx="98270">
                  <c:v>326.20303900011999</c:v>
                </c:pt>
                <c:pt idx="98271">
                  <c:v>326.203679000173</c:v>
                </c:pt>
                <c:pt idx="98272">
                  <c:v>326.20485600000296</c:v>
                </c:pt>
                <c:pt idx="98273">
                  <c:v>326.20568699985597</c:v>
                </c:pt>
                <c:pt idx="98274">
                  <c:v>326.21972200013204</c:v>
                </c:pt>
                <c:pt idx="98275">
                  <c:v>326.22017299991001</c:v>
                </c:pt>
                <c:pt idx="98276">
                  <c:v>326.22089000005798</c:v>
                </c:pt>
                <c:pt idx="98277">
                  <c:v>326.22168899979403</c:v>
                </c:pt>
                <c:pt idx="98278">
                  <c:v>326.23935499986999</c:v>
                </c:pt>
                <c:pt idx="98279">
                  <c:v>326.25459600012601</c:v>
                </c:pt>
                <c:pt idx="98280">
                  <c:v>326.27321200015996</c:v>
                </c:pt>
                <c:pt idx="98281">
                  <c:v>326.274102999832</c:v>
                </c:pt>
                <c:pt idx="98282">
                  <c:v>326.27475099980001</c:v>
                </c:pt>
                <c:pt idx="98283">
                  <c:v>326.27571400007497</c:v>
                </c:pt>
                <c:pt idx="98284">
                  <c:v>326.27658499995897</c:v>
                </c:pt>
                <c:pt idx="98285">
                  <c:v>326.27795300004396</c:v>
                </c:pt>
                <c:pt idx="98286">
                  <c:v>326.278659999843</c:v>
                </c:pt>
                <c:pt idx="98287">
                  <c:v>326.27995399980097</c:v>
                </c:pt>
                <c:pt idx="98288">
                  <c:v>326.28055799978</c:v>
                </c:pt>
                <c:pt idx="98289">
                  <c:v>326.280870000118</c:v>
                </c:pt>
                <c:pt idx="98290">
                  <c:v>326.28131499995999</c:v>
                </c:pt>
                <c:pt idx="98291">
                  <c:v>326.28263700007602</c:v>
                </c:pt>
                <c:pt idx="98292">
                  <c:v>326.28398099996002</c:v>
                </c:pt>
                <c:pt idx="98293">
                  <c:v>326.30267700005697</c:v>
                </c:pt>
                <c:pt idx="98294">
                  <c:v>326.30339500019505</c:v>
                </c:pt>
                <c:pt idx="98295">
                  <c:v>326.30478400005802</c:v>
                </c:pt>
                <c:pt idx="98296">
                  <c:v>326.30615800007899</c:v>
                </c:pt>
                <c:pt idx="98297">
                  <c:v>326.32289100001799</c:v>
                </c:pt>
                <c:pt idx="98298">
                  <c:v>326.33881599986103</c:v>
                </c:pt>
                <c:pt idx="98299">
                  <c:v>326.339568000094</c:v>
                </c:pt>
                <c:pt idx="98300">
                  <c:v>326.34094600007302</c:v>
                </c:pt>
                <c:pt idx="98301">
                  <c:v>326.34232100008302</c:v>
                </c:pt>
                <c:pt idx="98302">
                  <c:v>326.343479000115</c:v>
                </c:pt>
                <c:pt idx="98303">
                  <c:v>326.35058999994703</c:v>
                </c:pt>
                <c:pt idx="98304">
                  <c:v>326.35463399992597</c:v>
                </c:pt>
                <c:pt idx="98305">
                  <c:v>326.38830999985601</c:v>
                </c:pt>
                <c:pt idx="98306">
                  <c:v>326.41106800019702</c:v>
                </c:pt>
                <c:pt idx="98307">
                  <c:v>326.41324999985898</c:v>
                </c:pt>
                <c:pt idx="98308">
                  <c:v>326.413954000145</c:v>
                </c:pt>
                <c:pt idx="98309">
                  <c:v>326.41540299982796</c:v>
                </c:pt>
                <c:pt idx="98310">
                  <c:v>326.41632600007097</c:v>
                </c:pt>
                <c:pt idx="98311">
                  <c:v>326.430321999851</c:v>
                </c:pt>
                <c:pt idx="98312">
                  <c:v>326.43079799981899</c:v>
                </c:pt>
                <c:pt idx="98313">
                  <c:v>326.431456000136</c:v>
                </c:pt>
                <c:pt idx="98314">
                  <c:v>326.43232400005195</c:v>
                </c:pt>
                <c:pt idx="98315">
                  <c:v>326.44329999993698</c:v>
                </c:pt>
                <c:pt idx="98316">
                  <c:v>326.44396600016898</c:v>
                </c:pt>
                <c:pt idx="98317">
                  <c:v>326.44498799982102</c:v>
                </c:pt>
                <c:pt idx="98318">
                  <c:v>326.44530200013799</c:v>
                </c:pt>
                <c:pt idx="98319">
                  <c:v>326.44575399990498</c:v>
                </c:pt>
                <c:pt idx="98320">
                  <c:v>326.44630799995798</c:v>
                </c:pt>
                <c:pt idx="98321">
                  <c:v>326.44708699990497</c:v>
                </c:pt>
                <c:pt idx="98322">
                  <c:v>326.44810800002199</c:v>
                </c:pt>
                <c:pt idx="98323">
                  <c:v>326.45752300004398</c:v>
                </c:pt>
                <c:pt idx="98324">
                  <c:v>326.45795300004397</c:v>
                </c:pt>
                <c:pt idx="98325">
                  <c:v>326.458641000044</c:v>
                </c:pt>
                <c:pt idx="98326">
                  <c:v>326.459195000097</c:v>
                </c:pt>
                <c:pt idx="98327">
                  <c:v>326.46172400018196</c:v>
                </c:pt>
                <c:pt idx="98328">
                  <c:v>326.46243799990702</c:v>
                </c:pt>
                <c:pt idx="98329">
                  <c:v>326.46375400008702</c:v>
                </c:pt>
                <c:pt idx="98330">
                  <c:v>326.464750000013</c:v>
                </c:pt>
                <c:pt idx="98331">
                  <c:v>326.464920000034</c:v>
                </c:pt>
                <c:pt idx="98332">
                  <c:v>326.478416000099</c:v>
                </c:pt>
                <c:pt idx="98333">
                  <c:v>326.47900700021603</c:v>
                </c:pt>
                <c:pt idx="98334">
                  <c:v>326.48014300002598</c:v>
                </c:pt>
                <c:pt idx="98335">
                  <c:v>326.48092399995204</c:v>
                </c:pt>
                <c:pt idx="98336">
                  <c:v>326.495481000165</c:v>
                </c:pt>
                <c:pt idx="98337">
                  <c:v>326.495886999964</c:v>
                </c:pt>
                <c:pt idx="98338">
                  <c:v>326.49669100010198</c:v>
                </c:pt>
                <c:pt idx="98339">
                  <c:v>326.49729900003803</c:v>
                </c:pt>
                <c:pt idx="98340">
                  <c:v>326.50236900008099</c:v>
                </c:pt>
                <c:pt idx="98341">
                  <c:v>326.51055799988103</c:v>
                </c:pt>
                <c:pt idx="98342">
                  <c:v>326.51944000008302</c:v>
                </c:pt>
                <c:pt idx="98343">
                  <c:v>326.52711699984098</c:v>
                </c:pt>
                <c:pt idx="98344">
                  <c:v>326.52776199984095</c:v>
                </c:pt>
                <c:pt idx="98345">
                  <c:v>326.52900199991501</c:v>
                </c:pt>
                <c:pt idx="98346">
                  <c:v>326.53028599997901</c:v>
                </c:pt>
                <c:pt idx="98347">
                  <c:v>326.53178700002098</c:v>
                </c:pt>
                <c:pt idx="98348">
                  <c:v>326.532124000095</c:v>
                </c:pt>
                <c:pt idx="98349">
                  <c:v>326.53859899983195</c:v>
                </c:pt>
                <c:pt idx="98350">
                  <c:v>326.53927899991601</c:v>
                </c:pt>
                <c:pt idx="98351">
                  <c:v>326.54053399983195</c:v>
                </c:pt>
                <c:pt idx="98352">
                  <c:v>326.54142499995902</c:v>
                </c:pt>
                <c:pt idx="98353">
                  <c:v>326.54281699979003</c:v>
                </c:pt>
                <c:pt idx="98354">
                  <c:v>326.54583800012898</c:v>
                </c:pt>
                <c:pt idx="98355">
                  <c:v>326.54635100015997</c:v>
                </c:pt>
                <c:pt idx="98356">
                  <c:v>326.54697699990703</c:v>
                </c:pt>
                <c:pt idx="98357">
                  <c:v>326.54746900016102</c:v>
                </c:pt>
                <c:pt idx="98358">
                  <c:v>326.554978999865</c:v>
                </c:pt>
                <c:pt idx="98359">
                  <c:v>326.55539500001299</c:v>
                </c:pt>
                <c:pt idx="98360">
                  <c:v>326.55595100004501</c:v>
                </c:pt>
                <c:pt idx="98361">
                  <c:v>326.55681500000298</c:v>
                </c:pt>
                <c:pt idx="98362">
                  <c:v>326.56493300009902</c:v>
                </c:pt>
                <c:pt idx="98363">
                  <c:v>326.56498699998303</c:v>
                </c:pt>
                <c:pt idx="98364">
                  <c:v>326.56579600006802</c:v>
                </c:pt>
                <c:pt idx="98365">
                  <c:v>326.56749799980298</c:v>
                </c:pt>
                <c:pt idx="98366">
                  <c:v>326.568437999867</c:v>
                </c:pt>
                <c:pt idx="98367">
                  <c:v>326.58270299998497</c:v>
                </c:pt>
                <c:pt idx="98368">
                  <c:v>326.58334200004902</c:v>
                </c:pt>
                <c:pt idx="98369">
                  <c:v>326.58457099978398</c:v>
                </c:pt>
                <c:pt idx="98370">
                  <c:v>326.58544900004898</c:v>
                </c:pt>
                <c:pt idx="98371">
                  <c:v>326.58842499995399</c:v>
                </c:pt>
                <c:pt idx="98372">
                  <c:v>326.58904800018701</c:v>
                </c:pt>
                <c:pt idx="98373">
                  <c:v>326.59027099998599</c:v>
                </c:pt>
                <c:pt idx="98374">
                  <c:v>326.59104999993298</c:v>
                </c:pt>
                <c:pt idx="98375">
                  <c:v>326.59136299980599</c:v>
                </c:pt>
                <c:pt idx="98376">
                  <c:v>326.59384599992302</c:v>
                </c:pt>
                <c:pt idx="98377">
                  <c:v>326.59453199994397</c:v>
                </c:pt>
                <c:pt idx="98378">
                  <c:v>326.59511200017704</c:v>
                </c:pt>
                <c:pt idx="98379">
                  <c:v>326.59560299998702</c:v>
                </c:pt>
                <c:pt idx="98380">
                  <c:v>326.59591499986999</c:v>
                </c:pt>
                <c:pt idx="98381">
                  <c:v>326.596649999828</c:v>
                </c:pt>
                <c:pt idx="98382">
                  <c:v>326.59688300009202</c:v>
                </c:pt>
                <c:pt idx="98383">
                  <c:v>326.59739100017703</c:v>
                </c:pt>
                <c:pt idx="98384">
                  <c:v>326.615806000063</c:v>
                </c:pt>
                <c:pt idx="98385">
                  <c:v>326.61728599987299</c:v>
                </c:pt>
                <c:pt idx="98386">
                  <c:v>326.63441400018195</c:v>
                </c:pt>
                <c:pt idx="98387">
                  <c:v>326.64294200003496</c:v>
                </c:pt>
                <c:pt idx="98388">
                  <c:v>326.64364399988699</c:v>
                </c:pt>
                <c:pt idx="98389">
                  <c:v>326.64492399999199</c:v>
                </c:pt>
                <c:pt idx="98390">
                  <c:v>326.64565499999202</c:v>
                </c:pt>
                <c:pt idx="98391">
                  <c:v>326.66118299994099</c:v>
                </c:pt>
                <c:pt idx="98392">
                  <c:v>326.66170599986799</c:v>
                </c:pt>
                <c:pt idx="98393">
                  <c:v>326.66180800015303</c:v>
                </c:pt>
                <c:pt idx="98394">
                  <c:v>326.66303199994201</c:v>
                </c:pt>
                <c:pt idx="98395">
                  <c:v>326.66312599985702</c:v>
                </c:pt>
                <c:pt idx="98396">
                  <c:v>326.66402399991</c:v>
                </c:pt>
                <c:pt idx="98397">
                  <c:v>326.66978399993201</c:v>
                </c:pt>
                <c:pt idx="98398">
                  <c:v>326.67594800022903</c:v>
                </c:pt>
                <c:pt idx="98399">
                  <c:v>326.68123800021897</c:v>
                </c:pt>
                <c:pt idx="98400">
                  <c:v>326.68177699997597</c:v>
                </c:pt>
                <c:pt idx="98401">
                  <c:v>326.68289499997599</c:v>
                </c:pt>
                <c:pt idx="98402">
                  <c:v>326.68370999999701</c:v>
                </c:pt>
                <c:pt idx="98403">
                  <c:v>326.69408999981897</c:v>
                </c:pt>
                <c:pt idx="98404">
                  <c:v>326.694712000062</c:v>
                </c:pt>
                <c:pt idx="98405">
                  <c:v>326.70312700019997</c:v>
                </c:pt>
                <c:pt idx="98406">
                  <c:v>326.70361100008398</c:v>
                </c:pt>
                <c:pt idx="98407">
                  <c:v>326.70445099984096</c:v>
                </c:pt>
                <c:pt idx="98408">
                  <c:v>326.70513099992598</c:v>
                </c:pt>
                <c:pt idx="98409">
                  <c:v>326.70741399988401</c:v>
                </c:pt>
                <c:pt idx="98410">
                  <c:v>326.708053999936</c:v>
                </c:pt>
                <c:pt idx="98411">
                  <c:v>326.70937300008501</c:v>
                </c:pt>
                <c:pt idx="98412">
                  <c:v>326.71028200002098</c:v>
                </c:pt>
                <c:pt idx="98413">
                  <c:v>326.72665700010799</c:v>
                </c:pt>
                <c:pt idx="98414">
                  <c:v>326.73587799990798</c:v>
                </c:pt>
                <c:pt idx="98415">
                  <c:v>326.73826400014104</c:v>
                </c:pt>
                <c:pt idx="98416">
                  <c:v>326.73895400011997</c:v>
                </c:pt>
                <c:pt idx="98417">
                  <c:v>326.740167000025</c:v>
                </c:pt>
                <c:pt idx="98418">
                  <c:v>326.74146499993998</c:v>
                </c:pt>
                <c:pt idx="98419">
                  <c:v>326.76162300003801</c:v>
                </c:pt>
                <c:pt idx="98420">
                  <c:v>326.76219799986899</c:v>
                </c:pt>
                <c:pt idx="98421">
                  <c:v>326.762791999954</c:v>
                </c:pt>
                <c:pt idx="98422">
                  <c:v>326.76315400021798</c:v>
                </c:pt>
                <c:pt idx="98423">
                  <c:v>326.76326399996401</c:v>
                </c:pt>
                <c:pt idx="98424">
                  <c:v>326.76344999981598</c:v>
                </c:pt>
                <c:pt idx="98425">
                  <c:v>326.76392800021796</c:v>
                </c:pt>
                <c:pt idx="98426">
                  <c:v>326.76458500009102</c:v>
                </c:pt>
                <c:pt idx="98427">
                  <c:v>326.76540600004898</c:v>
                </c:pt>
                <c:pt idx="98428">
                  <c:v>326.76690400012302</c:v>
                </c:pt>
                <c:pt idx="98429">
                  <c:v>326.77807199979696</c:v>
                </c:pt>
                <c:pt idx="98430">
                  <c:v>326.77887099998702</c:v>
                </c:pt>
                <c:pt idx="98431">
                  <c:v>326.78017399984998</c:v>
                </c:pt>
                <c:pt idx="98432">
                  <c:v>326.78153599999797</c:v>
                </c:pt>
                <c:pt idx="98433">
                  <c:v>326.79053599986202</c:v>
                </c:pt>
                <c:pt idx="98434">
                  <c:v>326.79120900002005</c:v>
                </c:pt>
                <c:pt idx="98435">
                  <c:v>326.79122899980905</c:v>
                </c:pt>
                <c:pt idx="98436">
                  <c:v>326.791698999841</c:v>
                </c:pt>
                <c:pt idx="98437">
                  <c:v>326.79236400008398</c:v>
                </c:pt>
                <c:pt idx="98438">
                  <c:v>326.79262200008401</c:v>
                </c:pt>
                <c:pt idx="98439">
                  <c:v>326.79323100001</c:v>
                </c:pt>
                <c:pt idx="98440">
                  <c:v>326.79327699997799</c:v>
                </c:pt>
                <c:pt idx="98441">
                  <c:v>326.81241799991699</c:v>
                </c:pt>
                <c:pt idx="98442">
                  <c:v>326.81350199982199</c:v>
                </c:pt>
                <c:pt idx="98443">
                  <c:v>326.81387499997004</c:v>
                </c:pt>
                <c:pt idx="98444">
                  <c:v>326.81428300020303</c:v>
                </c:pt>
                <c:pt idx="98445">
                  <c:v>326.814614999875</c:v>
                </c:pt>
                <c:pt idx="98446">
                  <c:v>326.81508299992799</c:v>
                </c:pt>
                <c:pt idx="98447">
                  <c:v>326.826857000014</c:v>
                </c:pt>
                <c:pt idx="98448">
                  <c:v>326.82753900007805</c:v>
                </c:pt>
                <c:pt idx="98449">
                  <c:v>326.828762999866</c:v>
                </c:pt>
                <c:pt idx="98450">
                  <c:v>326.82957099996196</c:v>
                </c:pt>
                <c:pt idx="98451">
                  <c:v>326.837385000089</c:v>
                </c:pt>
                <c:pt idx="98452">
                  <c:v>326.837929999783</c:v>
                </c:pt>
                <c:pt idx="98453">
                  <c:v>326.83889400004705</c:v>
                </c:pt>
                <c:pt idx="98454">
                  <c:v>326.83966500007898</c:v>
                </c:pt>
                <c:pt idx="98455">
                  <c:v>326.84362300005802</c:v>
                </c:pt>
                <c:pt idx="98456">
                  <c:v>326.84430900007999</c:v>
                </c:pt>
                <c:pt idx="98457">
                  <c:v>326.84516800008998</c:v>
                </c:pt>
                <c:pt idx="98458">
                  <c:v>326.84553099988904</c:v>
                </c:pt>
                <c:pt idx="98459">
                  <c:v>326.846362000196</c:v>
                </c:pt>
                <c:pt idx="98460">
                  <c:v>326.85589399989101</c:v>
                </c:pt>
                <c:pt idx="98461">
                  <c:v>326.86120600010298</c:v>
                </c:pt>
                <c:pt idx="98462">
                  <c:v>326.86391600009296</c:v>
                </c:pt>
                <c:pt idx="98463">
                  <c:v>326.86767599989201</c:v>
                </c:pt>
                <c:pt idx="98464">
                  <c:v>326.86770600002995</c:v>
                </c:pt>
                <c:pt idx="98465">
                  <c:v>326.86827799989197</c:v>
                </c:pt>
                <c:pt idx="98466">
                  <c:v>326.86951599998702</c:v>
                </c:pt>
                <c:pt idx="98467">
                  <c:v>326.87039499978698</c:v>
                </c:pt>
                <c:pt idx="98468">
                  <c:v>326.89542199977899</c:v>
                </c:pt>
                <c:pt idx="98469">
                  <c:v>326.896115000181</c:v>
                </c:pt>
                <c:pt idx="98470">
                  <c:v>326.89728100012798</c:v>
                </c:pt>
                <c:pt idx="98471">
                  <c:v>326.898221000192</c:v>
                </c:pt>
                <c:pt idx="98472">
                  <c:v>326.90713900001299</c:v>
                </c:pt>
                <c:pt idx="98473">
                  <c:v>326.91737999993995</c:v>
                </c:pt>
                <c:pt idx="98474">
                  <c:v>326.93213999982601</c:v>
                </c:pt>
                <c:pt idx="98475">
                  <c:v>326.940327000102</c:v>
                </c:pt>
                <c:pt idx="98476">
                  <c:v>326.94381800001696</c:v>
                </c:pt>
                <c:pt idx="98477">
                  <c:v>326.94433000006001</c:v>
                </c:pt>
                <c:pt idx="98478">
                  <c:v>326.94538599980598</c:v>
                </c:pt>
                <c:pt idx="98479">
                  <c:v>326.94602599985899</c:v>
                </c:pt>
                <c:pt idx="98480">
                  <c:v>326.96813299980903</c:v>
                </c:pt>
                <c:pt idx="98481">
                  <c:v>326.96878099977704</c:v>
                </c:pt>
                <c:pt idx="98482">
                  <c:v>326.96988399993597</c:v>
                </c:pt>
                <c:pt idx="98483">
                  <c:v>326.97072600012598</c:v>
                </c:pt>
                <c:pt idx="98484">
                  <c:v>326.97077900002097</c:v>
                </c:pt>
                <c:pt idx="98485">
                  <c:v>326.97744100005298</c:v>
                </c:pt>
                <c:pt idx="98486">
                  <c:v>326.98081599983198</c:v>
                </c:pt>
                <c:pt idx="98487">
                  <c:v>326.98958799983296</c:v>
                </c:pt>
                <c:pt idx="98488">
                  <c:v>326.99262899996</c:v>
                </c:pt>
                <c:pt idx="98489">
                  <c:v>326.993331999801</c:v>
                </c:pt>
                <c:pt idx="98490">
                  <c:v>326.99457699982298</c:v>
                </c:pt>
                <c:pt idx="98491">
                  <c:v>326.99544200022501</c:v>
                </c:pt>
                <c:pt idx="98492">
                  <c:v>327.00400900011999</c:v>
                </c:pt>
                <c:pt idx="98493">
                  <c:v>327.004614000088</c:v>
                </c:pt>
                <c:pt idx="98494">
                  <c:v>327.00588699981301</c:v>
                </c:pt>
                <c:pt idx="98495">
                  <c:v>327.00688700015201</c:v>
                </c:pt>
                <c:pt idx="98496">
                  <c:v>327.01606699993096</c:v>
                </c:pt>
                <c:pt idx="98497">
                  <c:v>327.01686800010003</c:v>
                </c:pt>
                <c:pt idx="98498">
                  <c:v>327.017562000037</c:v>
                </c:pt>
                <c:pt idx="98499">
                  <c:v>327.01798700008999</c:v>
                </c:pt>
                <c:pt idx="98500">
                  <c:v>327.018924000185</c:v>
                </c:pt>
                <c:pt idx="98501">
                  <c:v>327.05074300019902</c:v>
                </c:pt>
                <c:pt idx="98502">
                  <c:v>327.05109100015699</c:v>
                </c:pt>
                <c:pt idx="98503">
                  <c:v>327.05164400022102</c:v>
                </c:pt>
                <c:pt idx="98504">
                  <c:v>327.05167899985099</c:v>
                </c:pt>
                <c:pt idx="98505">
                  <c:v>327.05196400002001</c:v>
                </c:pt>
                <c:pt idx="98506">
                  <c:v>327.05218799992502</c:v>
                </c:pt>
                <c:pt idx="98507">
                  <c:v>327.05249999980799</c:v>
                </c:pt>
                <c:pt idx="98508">
                  <c:v>327.05260800002998</c:v>
                </c:pt>
                <c:pt idx="98509">
                  <c:v>327.05295100004099</c:v>
                </c:pt>
                <c:pt idx="98510">
                  <c:v>327.05307200012601</c:v>
                </c:pt>
                <c:pt idx="98511">
                  <c:v>327.05343999987201</c:v>
                </c:pt>
                <c:pt idx="98512">
                  <c:v>327.05393400010502</c:v>
                </c:pt>
                <c:pt idx="98513">
                  <c:v>327.05427100017897</c:v>
                </c:pt>
                <c:pt idx="98514">
                  <c:v>327.05489599993598</c:v>
                </c:pt>
                <c:pt idx="98515">
                  <c:v>327.05489899990397</c:v>
                </c:pt>
                <c:pt idx="98516">
                  <c:v>327.05512599977703</c:v>
                </c:pt>
                <c:pt idx="98517">
                  <c:v>327.07396500018103</c:v>
                </c:pt>
                <c:pt idx="98518">
                  <c:v>327.07472999982201</c:v>
                </c:pt>
                <c:pt idx="98519">
                  <c:v>327.07594200019201</c:v>
                </c:pt>
                <c:pt idx="98520">
                  <c:v>327.07723600015004</c:v>
                </c:pt>
                <c:pt idx="98521">
                  <c:v>327.082416999928</c:v>
                </c:pt>
                <c:pt idx="98522">
                  <c:v>327.083014999971</c:v>
                </c:pt>
                <c:pt idx="98523">
                  <c:v>327.08346500021401</c:v>
                </c:pt>
                <c:pt idx="98524">
                  <c:v>327.08390000016101</c:v>
                </c:pt>
                <c:pt idx="98525">
                  <c:v>327.08440899978001</c:v>
                </c:pt>
                <c:pt idx="98526">
                  <c:v>327.08482099997099</c:v>
                </c:pt>
                <c:pt idx="98527">
                  <c:v>327.08524200006599</c:v>
                </c:pt>
                <c:pt idx="98528">
                  <c:v>327.085504000024</c:v>
                </c:pt>
                <c:pt idx="98529">
                  <c:v>327.089444000193</c:v>
                </c:pt>
                <c:pt idx="98530">
                  <c:v>327.10051899994102</c:v>
                </c:pt>
                <c:pt idx="98531">
                  <c:v>327.101203999973</c:v>
                </c:pt>
                <c:pt idx="98532">
                  <c:v>327.10252900005798</c:v>
                </c:pt>
                <c:pt idx="98533">
                  <c:v>327.10349799981395</c:v>
                </c:pt>
                <c:pt idx="98534">
                  <c:v>327.10498400001597</c:v>
                </c:pt>
                <c:pt idx="98535">
                  <c:v>327.111796999815</c:v>
                </c:pt>
                <c:pt idx="98536">
                  <c:v>327.11215800009001</c:v>
                </c:pt>
                <c:pt idx="98537">
                  <c:v>327.11290599991099</c:v>
                </c:pt>
                <c:pt idx="98538">
                  <c:v>327.11346999985801</c:v>
                </c:pt>
                <c:pt idx="98539">
                  <c:v>327.12369799992297</c:v>
                </c:pt>
                <c:pt idx="98540">
                  <c:v>327.12407799999704</c:v>
                </c:pt>
                <c:pt idx="98541">
                  <c:v>327.12698200020895</c:v>
                </c:pt>
                <c:pt idx="98542">
                  <c:v>327.12921800020899</c:v>
                </c:pt>
                <c:pt idx="98543">
                  <c:v>327.12980599990203</c:v>
                </c:pt>
                <c:pt idx="98544">
                  <c:v>327.13091100003999</c:v>
                </c:pt>
                <c:pt idx="98545">
                  <c:v>327.13096499992298</c:v>
                </c:pt>
                <c:pt idx="98546">
                  <c:v>327.13171300019803</c:v>
                </c:pt>
                <c:pt idx="98547">
                  <c:v>327.13770800000901</c:v>
                </c:pt>
                <c:pt idx="98548">
                  <c:v>327.16109000011699</c:v>
                </c:pt>
                <c:pt idx="98549">
                  <c:v>327.19094699996197</c:v>
                </c:pt>
                <c:pt idx="98550">
                  <c:v>327.19157400015303</c:v>
                </c:pt>
                <c:pt idx="98551">
                  <c:v>327.19291300008899</c:v>
                </c:pt>
                <c:pt idx="98552">
                  <c:v>327.19384399979299</c:v>
                </c:pt>
                <c:pt idx="98553">
                  <c:v>327.19651900015299</c:v>
                </c:pt>
                <c:pt idx="98554">
                  <c:v>327.19941799996298</c:v>
                </c:pt>
                <c:pt idx="98555">
                  <c:v>327.21047699988003</c:v>
                </c:pt>
                <c:pt idx="98556">
                  <c:v>327.21126800015497</c:v>
                </c:pt>
                <c:pt idx="98557">
                  <c:v>327.21264800011301</c:v>
                </c:pt>
                <c:pt idx="98558">
                  <c:v>327.21901200011405</c:v>
                </c:pt>
                <c:pt idx="98559">
                  <c:v>327.21941199997599</c:v>
                </c:pt>
                <c:pt idx="98560">
                  <c:v>327.22004800007198</c:v>
                </c:pt>
                <c:pt idx="98561">
                  <c:v>327.220582999871</c:v>
                </c:pt>
                <c:pt idx="98562">
                  <c:v>327.22681099994497</c:v>
                </c:pt>
                <c:pt idx="98563">
                  <c:v>327.22744600005103</c:v>
                </c:pt>
                <c:pt idx="98564">
                  <c:v>327.228896000178</c:v>
                </c:pt>
                <c:pt idx="98565">
                  <c:v>327.22976900004102</c:v>
                </c:pt>
                <c:pt idx="98566">
                  <c:v>327.24424600019097</c:v>
                </c:pt>
                <c:pt idx="98567">
                  <c:v>327.25631999983301</c:v>
                </c:pt>
                <c:pt idx="98568">
                  <c:v>327.25670599984301</c:v>
                </c:pt>
                <c:pt idx="98569">
                  <c:v>327.25740600017099</c:v>
                </c:pt>
                <c:pt idx="98570">
                  <c:v>327.25798399997001</c:v>
                </c:pt>
                <c:pt idx="98571">
                  <c:v>327.25858599997002</c:v>
                </c:pt>
                <c:pt idx="98572">
                  <c:v>327.25922999998096</c:v>
                </c:pt>
                <c:pt idx="98573">
                  <c:v>327.26050200017102</c:v>
                </c:pt>
                <c:pt idx="98574">
                  <c:v>327.26054700015004</c:v>
                </c:pt>
                <c:pt idx="98575">
                  <c:v>327.26130299988597</c:v>
                </c:pt>
                <c:pt idx="98576">
                  <c:v>327.26632399999204</c:v>
                </c:pt>
                <c:pt idx="98577">
                  <c:v>327.269200000046</c:v>
                </c:pt>
                <c:pt idx="98578">
                  <c:v>327.27603900002498</c:v>
                </c:pt>
                <c:pt idx="98579">
                  <c:v>327.27675200021599</c:v>
                </c:pt>
                <c:pt idx="98580">
                  <c:v>327.27813600013098</c:v>
                </c:pt>
                <c:pt idx="98581">
                  <c:v>327.27926100005698</c:v>
                </c:pt>
                <c:pt idx="98582">
                  <c:v>327.28012100005799</c:v>
                </c:pt>
                <c:pt idx="98583">
                  <c:v>327.28422399986795</c:v>
                </c:pt>
                <c:pt idx="98584">
                  <c:v>327.28485799998401</c:v>
                </c:pt>
                <c:pt idx="98585">
                  <c:v>327.28604100020601</c:v>
                </c:pt>
                <c:pt idx="98586">
                  <c:v>327.286907000143</c:v>
                </c:pt>
                <c:pt idx="98587">
                  <c:v>327.29364499982603</c:v>
                </c:pt>
                <c:pt idx="98588">
                  <c:v>327.30730100001801</c:v>
                </c:pt>
                <c:pt idx="98589">
                  <c:v>327.31729699980804</c:v>
                </c:pt>
                <c:pt idx="98590">
                  <c:v>327.317889999903</c:v>
                </c:pt>
                <c:pt idx="98591">
                  <c:v>327.31910399979802</c:v>
                </c:pt>
                <c:pt idx="98592">
                  <c:v>327.31995699987203</c:v>
                </c:pt>
                <c:pt idx="98593">
                  <c:v>327.33583099980001</c:v>
                </c:pt>
                <c:pt idx="98594">
                  <c:v>327.33873699998998</c:v>
                </c:pt>
                <c:pt idx="98595">
                  <c:v>327.34123499994803</c:v>
                </c:pt>
                <c:pt idx="98596">
                  <c:v>327.34228199979003</c:v>
                </c:pt>
                <c:pt idx="98597">
                  <c:v>327.34562999985405</c:v>
                </c:pt>
                <c:pt idx="98598">
                  <c:v>327.35093400015097</c:v>
                </c:pt>
                <c:pt idx="98599">
                  <c:v>327.35161700020302</c:v>
                </c:pt>
                <c:pt idx="98600">
                  <c:v>327.35298299985499</c:v>
                </c:pt>
                <c:pt idx="98601">
                  <c:v>327.35391400001299</c:v>
                </c:pt>
                <c:pt idx="98602">
                  <c:v>327.35926799978103</c:v>
                </c:pt>
                <c:pt idx="98603">
                  <c:v>327.35994799986599</c:v>
                </c:pt>
                <c:pt idx="98604">
                  <c:v>327.36119899982401</c:v>
                </c:pt>
                <c:pt idx="98605">
                  <c:v>327.36202700016202</c:v>
                </c:pt>
                <c:pt idx="98606">
                  <c:v>327.37326500000501</c:v>
                </c:pt>
                <c:pt idx="98607">
                  <c:v>327.37380300022699</c:v>
                </c:pt>
                <c:pt idx="98608">
                  <c:v>327.37491099987801</c:v>
                </c:pt>
                <c:pt idx="98609">
                  <c:v>327.37551699983601</c:v>
                </c:pt>
                <c:pt idx="98610">
                  <c:v>327.37565600018502</c:v>
                </c:pt>
                <c:pt idx="98611">
                  <c:v>327.37577599982603</c:v>
                </c:pt>
                <c:pt idx="98612">
                  <c:v>327.376501999879</c:v>
                </c:pt>
                <c:pt idx="98613">
                  <c:v>327.37780600018499</c:v>
                </c:pt>
                <c:pt idx="98614">
                  <c:v>327.378695999868</c:v>
                </c:pt>
                <c:pt idx="98615">
                  <c:v>327.40530599994599</c:v>
                </c:pt>
                <c:pt idx="98616">
                  <c:v>327.40824299980801</c:v>
                </c:pt>
                <c:pt idx="98617">
                  <c:v>327.41347999990398</c:v>
                </c:pt>
                <c:pt idx="98618">
                  <c:v>327.41411000006298</c:v>
                </c:pt>
                <c:pt idx="98619">
                  <c:v>327.415389000179</c:v>
                </c:pt>
                <c:pt idx="98620">
                  <c:v>327.41629100019003</c:v>
                </c:pt>
                <c:pt idx="98621">
                  <c:v>327.42429300014902</c:v>
                </c:pt>
                <c:pt idx="98622">
                  <c:v>327.43504400013899</c:v>
                </c:pt>
                <c:pt idx="98623">
                  <c:v>327.43969700004499</c:v>
                </c:pt>
                <c:pt idx="98624">
                  <c:v>327.44030300000298</c:v>
                </c:pt>
                <c:pt idx="98625">
                  <c:v>327.44143399986501</c:v>
                </c:pt>
                <c:pt idx="98626">
                  <c:v>327.44235800009801</c:v>
                </c:pt>
                <c:pt idx="98627">
                  <c:v>327.44417999992902</c:v>
                </c:pt>
                <c:pt idx="98628">
                  <c:v>327.45255000008899</c:v>
                </c:pt>
                <c:pt idx="98629">
                  <c:v>327.45318900015201</c:v>
                </c:pt>
                <c:pt idx="98630">
                  <c:v>327.45446299986702</c:v>
                </c:pt>
                <c:pt idx="98631">
                  <c:v>327.45543900000399</c:v>
                </c:pt>
                <c:pt idx="98632">
                  <c:v>327.46327999984697</c:v>
                </c:pt>
                <c:pt idx="98633">
                  <c:v>327.46386100006902</c:v>
                </c:pt>
                <c:pt idx="98634">
                  <c:v>327.46480000014299</c:v>
                </c:pt>
                <c:pt idx="98635">
                  <c:v>327.465624000069</c:v>
                </c:pt>
                <c:pt idx="98636">
                  <c:v>327.472640999985</c:v>
                </c:pt>
                <c:pt idx="98637">
                  <c:v>327.47304399981601</c:v>
                </c:pt>
                <c:pt idx="98638">
                  <c:v>327.473793000081</c:v>
                </c:pt>
                <c:pt idx="98639">
                  <c:v>327.47392500004901</c:v>
                </c:pt>
                <c:pt idx="98640">
                  <c:v>327.47432299993301</c:v>
                </c:pt>
                <c:pt idx="98641">
                  <c:v>327.474503999837</c:v>
                </c:pt>
                <c:pt idx="98642">
                  <c:v>327.47749899999599</c:v>
                </c:pt>
                <c:pt idx="98643">
                  <c:v>327.47989800009202</c:v>
                </c:pt>
                <c:pt idx="98644">
                  <c:v>327.480598999954</c:v>
                </c:pt>
                <c:pt idx="98645">
                  <c:v>327.48191200016601</c:v>
                </c:pt>
                <c:pt idx="98646">
                  <c:v>327.48330699996501</c:v>
                </c:pt>
                <c:pt idx="98647">
                  <c:v>327.49039300006098</c:v>
                </c:pt>
                <c:pt idx="98648">
                  <c:v>327.51759599977896</c:v>
                </c:pt>
                <c:pt idx="98649">
                  <c:v>327.51793099987401</c:v>
                </c:pt>
                <c:pt idx="98650">
                  <c:v>327.51814699986397</c:v>
                </c:pt>
                <c:pt idx="98651">
                  <c:v>327.51820800012797</c:v>
                </c:pt>
                <c:pt idx="98652">
                  <c:v>327.518856000097</c:v>
                </c:pt>
                <c:pt idx="98653">
                  <c:v>327.51918399981099</c:v>
                </c:pt>
                <c:pt idx="98654">
                  <c:v>327.51993400006501</c:v>
                </c:pt>
                <c:pt idx="98655">
                  <c:v>327.52003599989598</c:v>
                </c:pt>
                <c:pt idx="98656">
                  <c:v>327.52008599982202</c:v>
                </c:pt>
                <c:pt idx="98657">
                  <c:v>327.52092900000201</c:v>
                </c:pt>
                <c:pt idx="98658">
                  <c:v>327.52842799982295</c:v>
                </c:pt>
                <c:pt idx="98659">
                  <c:v>327.54560300008899</c:v>
                </c:pt>
                <c:pt idx="98660">
                  <c:v>327.546264999909</c:v>
                </c:pt>
                <c:pt idx="98661">
                  <c:v>327.54747699982499</c:v>
                </c:pt>
                <c:pt idx="98662">
                  <c:v>327.54831300007896</c:v>
                </c:pt>
                <c:pt idx="98663">
                  <c:v>327.555593999932</c:v>
                </c:pt>
                <c:pt idx="98664">
                  <c:v>327.565780999975</c:v>
                </c:pt>
                <c:pt idx="98665">
                  <c:v>327.566506000039</c:v>
                </c:pt>
                <c:pt idx="98666">
                  <c:v>327.56781799980598</c:v>
                </c:pt>
                <c:pt idx="98667">
                  <c:v>327.56872900017601</c:v>
                </c:pt>
                <c:pt idx="98668">
                  <c:v>327.57333400013499</c:v>
                </c:pt>
                <c:pt idx="98669">
                  <c:v>327.58908000005198</c:v>
                </c:pt>
                <c:pt idx="98670">
                  <c:v>327.60044799988401</c:v>
                </c:pt>
                <c:pt idx="98671">
                  <c:v>327.60103100008502</c:v>
                </c:pt>
                <c:pt idx="98672">
                  <c:v>327.60208399986305</c:v>
                </c:pt>
                <c:pt idx="98673">
                  <c:v>327.60288200006403</c:v>
                </c:pt>
                <c:pt idx="98674">
                  <c:v>327.60414899985301</c:v>
                </c:pt>
                <c:pt idx="98675">
                  <c:v>327.614893999907</c:v>
                </c:pt>
                <c:pt idx="98676">
                  <c:v>327.61558999982299</c:v>
                </c:pt>
                <c:pt idx="98677">
                  <c:v>327.61680400017201</c:v>
                </c:pt>
                <c:pt idx="98678">
                  <c:v>327.61807099996003</c:v>
                </c:pt>
                <c:pt idx="98679">
                  <c:v>327.63518100000499</c:v>
                </c:pt>
                <c:pt idx="98680">
                  <c:v>327.64338000015402</c:v>
                </c:pt>
                <c:pt idx="98681">
                  <c:v>327.65245300015499</c:v>
                </c:pt>
                <c:pt idx="98682">
                  <c:v>327.65305700013397</c:v>
                </c:pt>
                <c:pt idx="98683">
                  <c:v>327.65418999997502</c:v>
                </c:pt>
                <c:pt idx="98684">
                  <c:v>327.65501499989097</c:v>
                </c:pt>
                <c:pt idx="98685">
                  <c:v>327.65658100015497</c:v>
                </c:pt>
                <c:pt idx="98686">
                  <c:v>327.657223000187</c:v>
                </c:pt>
                <c:pt idx="98687">
                  <c:v>327.65832799986998</c:v>
                </c:pt>
                <c:pt idx="98688">
                  <c:v>327.65916500011303</c:v>
                </c:pt>
                <c:pt idx="98689">
                  <c:v>327.660045999891</c:v>
                </c:pt>
                <c:pt idx="98690">
                  <c:v>327.67636200014698</c:v>
                </c:pt>
                <c:pt idx="98691">
                  <c:v>327.67704700017902</c:v>
                </c:pt>
                <c:pt idx="98692">
                  <c:v>327.67823999984097</c:v>
                </c:pt>
                <c:pt idx="98693">
                  <c:v>327.67917999990397</c:v>
                </c:pt>
                <c:pt idx="98694">
                  <c:v>327.69171800009605</c:v>
                </c:pt>
                <c:pt idx="98695">
                  <c:v>327.69463300019197</c:v>
                </c:pt>
                <c:pt idx="98696">
                  <c:v>327.69509699983195</c:v>
                </c:pt>
                <c:pt idx="98697">
                  <c:v>327.69589899999102</c:v>
                </c:pt>
                <c:pt idx="98698">
                  <c:v>327.696472999832</c:v>
                </c:pt>
                <c:pt idx="98699">
                  <c:v>327.70701800018196</c:v>
                </c:pt>
                <c:pt idx="98700">
                  <c:v>327.70768499995</c:v>
                </c:pt>
                <c:pt idx="98701">
                  <c:v>327.70895900011897</c:v>
                </c:pt>
                <c:pt idx="98702">
                  <c:v>327.70995600003499</c:v>
                </c:pt>
                <c:pt idx="98703">
                  <c:v>327.71676099991902</c:v>
                </c:pt>
                <c:pt idx="98704">
                  <c:v>327.72441399993096</c:v>
                </c:pt>
                <c:pt idx="98705">
                  <c:v>327.72484199995199</c:v>
                </c:pt>
                <c:pt idx="98706">
                  <c:v>327.72558099986702</c:v>
                </c:pt>
                <c:pt idx="98707">
                  <c:v>327.72648399986701</c:v>
                </c:pt>
                <c:pt idx="98708">
                  <c:v>327.73197000005797</c:v>
                </c:pt>
                <c:pt idx="98709">
                  <c:v>327.73241599988904</c:v>
                </c:pt>
                <c:pt idx="98710">
                  <c:v>327.73263399985802</c:v>
                </c:pt>
                <c:pt idx="98711">
                  <c:v>327.73323299988903</c:v>
                </c:pt>
                <c:pt idx="98712">
                  <c:v>327.73373000009002</c:v>
                </c:pt>
                <c:pt idx="98713">
                  <c:v>327.74694099998601</c:v>
                </c:pt>
                <c:pt idx="98714">
                  <c:v>327.75011900002903</c:v>
                </c:pt>
                <c:pt idx="98715">
                  <c:v>327.75316800007198</c:v>
                </c:pt>
                <c:pt idx="98716">
                  <c:v>327.753888000188</c:v>
                </c:pt>
                <c:pt idx="98717">
                  <c:v>327.75521399980698</c:v>
                </c:pt>
                <c:pt idx="98718">
                  <c:v>327.75616600019902</c:v>
                </c:pt>
                <c:pt idx="98719">
                  <c:v>327.76547000003097</c:v>
                </c:pt>
                <c:pt idx="98720">
                  <c:v>327.76619700007302</c:v>
                </c:pt>
                <c:pt idx="98721">
                  <c:v>327.79290000007597</c:v>
                </c:pt>
                <c:pt idx="98722">
                  <c:v>327.81400300018504</c:v>
                </c:pt>
                <c:pt idx="98723">
                  <c:v>327.81415199997298</c:v>
                </c:pt>
                <c:pt idx="98724">
                  <c:v>327.81478800006801</c:v>
                </c:pt>
                <c:pt idx="98725">
                  <c:v>327.81480599987799</c:v>
                </c:pt>
                <c:pt idx="98726">
                  <c:v>327.81608599998401</c:v>
                </c:pt>
                <c:pt idx="98727">
                  <c:v>327.816835999783</c:v>
                </c:pt>
                <c:pt idx="98728">
                  <c:v>327.816984000037</c:v>
                </c:pt>
                <c:pt idx="98729">
                  <c:v>327.81972700013205</c:v>
                </c:pt>
                <c:pt idx="98730">
                  <c:v>327.84571299998703</c:v>
                </c:pt>
                <c:pt idx="98731">
                  <c:v>327.88153899991801</c:v>
                </c:pt>
                <c:pt idx="98732">
                  <c:v>327.88454999990699</c:v>
                </c:pt>
                <c:pt idx="98733">
                  <c:v>327.88747899985498</c:v>
                </c:pt>
                <c:pt idx="98734">
                  <c:v>327.89782000008898</c:v>
                </c:pt>
                <c:pt idx="98735">
                  <c:v>327.89855999999401</c:v>
                </c:pt>
                <c:pt idx="98736">
                  <c:v>327.89976499998301</c:v>
                </c:pt>
                <c:pt idx="98737">
                  <c:v>327.90101199998304</c:v>
                </c:pt>
                <c:pt idx="98738">
                  <c:v>327.912596999794</c:v>
                </c:pt>
                <c:pt idx="98739">
                  <c:v>327.91320200021795</c:v>
                </c:pt>
                <c:pt idx="98740">
                  <c:v>327.914437999879</c:v>
                </c:pt>
                <c:pt idx="98741">
                  <c:v>327.91527900007998</c:v>
                </c:pt>
                <c:pt idx="98742">
                  <c:v>327.92905499991298</c:v>
                </c:pt>
                <c:pt idx="98743">
                  <c:v>327.92942100013499</c:v>
                </c:pt>
                <c:pt idx="98744">
                  <c:v>327.92980800013498</c:v>
                </c:pt>
                <c:pt idx="98745">
                  <c:v>327.93017699987104</c:v>
                </c:pt>
                <c:pt idx="98746">
                  <c:v>327.93049000019801</c:v>
                </c:pt>
                <c:pt idx="98747">
                  <c:v>327.93067000011405</c:v>
                </c:pt>
                <c:pt idx="98748">
                  <c:v>327.93182400018799</c:v>
                </c:pt>
                <c:pt idx="98749">
                  <c:v>327.93273800007199</c:v>
                </c:pt>
                <c:pt idx="98750">
                  <c:v>327.93281500016701</c:v>
                </c:pt>
                <c:pt idx="98751">
                  <c:v>327.93343999992402</c:v>
                </c:pt>
                <c:pt idx="98752">
                  <c:v>327.93477299992401</c:v>
                </c:pt>
                <c:pt idx="98753">
                  <c:v>327.93580599991401</c:v>
                </c:pt>
                <c:pt idx="98754">
                  <c:v>327.942863999851</c:v>
                </c:pt>
                <c:pt idx="98755">
                  <c:v>327.94350599988297</c:v>
                </c:pt>
                <c:pt idx="98756">
                  <c:v>327.94471499983001</c:v>
                </c:pt>
                <c:pt idx="98757">
                  <c:v>327.94541700013696</c:v>
                </c:pt>
                <c:pt idx="98758">
                  <c:v>327.94555000009399</c:v>
                </c:pt>
                <c:pt idx="98759">
                  <c:v>327.94605199978798</c:v>
                </c:pt>
                <c:pt idx="98760">
                  <c:v>327.94727999998895</c:v>
                </c:pt>
                <c:pt idx="98761">
                  <c:v>327.94806099991501</c:v>
                </c:pt>
                <c:pt idx="98762">
                  <c:v>327.95004199988301</c:v>
                </c:pt>
                <c:pt idx="98763">
                  <c:v>327.95075300009501</c:v>
                </c:pt>
                <c:pt idx="98764">
                  <c:v>327.95187300007404</c:v>
                </c:pt>
                <c:pt idx="98765">
                  <c:v>327.95234700006404</c:v>
                </c:pt>
                <c:pt idx="98766">
                  <c:v>327.95277500008501</c:v>
                </c:pt>
                <c:pt idx="98767">
                  <c:v>327.95525299979903</c:v>
                </c:pt>
                <c:pt idx="98768">
                  <c:v>327.97848500012998</c:v>
                </c:pt>
                <c:pt idx="98769">
                  <c:v>327.99358000011097</c:v>
                </c:pt>
                <c:pt idx="98770">
                  <c:v>327.99674299985702</c:v>
                </c:pt>
                <c:pt idx="98771">
                  <c:v>328.00140600011201</c:v>
                </c:pt>
                <c:pt idx="98772">
                  <c:v>328.010710999933</c:v>
                </c:pt>
                <c:pt idx="98773">
                  <c:v>328.01928600019801</c:v>
                </c:pt>
                <c:pt idx="98774">
                  <c:v>328.01994700002905</c:v>
                </c:pt>
                <c:pt idx="98775">
                  <c:v>328.02121900022001</c:v>
                </c:pt>
                <c:pt idx="98776">
                  <c:v>328.02283599994496</c:v>
                </c:pt>
                <c:pt idx="98777">
                  <c:v>328.02491800020999</c:v>
                </c:pt>
                <c:pt idx="98778">
                  <c:v>328.025529000115</c:v>
                </c:pt>
                <c:pt idx="98779">
                  <c:v>328.02669500006198</c:v>
                </c:pt>
                <c:pt idx="98780">
                  <c:v>328.02748099993499</c:v>
                </c:pt>
                <c:pt idx="98781">
                  <c:v>328.02983600004103</c:v>
                </c:pt>
                <c:pt idx="98782">
                  <c:v>328.030183999999</c:v>
                </c:pt>
                <c:pt idx="98783">
                  <c:v>328.03083199996701</c:v>
                </c:pt>
                <c:pt idx="98784">
                  <c:v>328.03187199988298</c:v>
                </c:pt>
                <c:pt idx="98785">
                  <c:v>328.04649799982099</c:v>
                </c:pt>
                <c:pt idx="98786">
                  <c:v>328.047248000075</c:v>
                </c:pt>
                <c:pt idx="98787">
                  <c:v>328.04861200020201</c:v>
                </c:pt>
                <c:pt idx="98788">
                  <c:v>328.04965500008603</c:v>
                </c:pt>
                <c:pt idx="98789">
                  <c:v>328.05290299984301</c:v>
                </c:pt>
                <c:pt idx="98790">
                  <c:v>328.07001199989804</c:v>
                </c:pt>
                <c:pt idx="98791">
                  <c:v>328.07053499982396</c:v>
                </c:pt>
                <c:pt idx="98792">
                  <c:v>328.07151499991897</c:v>
                </c:pt>
                <c:pt idx="98793">
                  <c:v>328.07224399993999</c:v>
                </c:pt>
                <c:pt idx="98794">
                  <c:v>328.08512900010095</c:v>
                </c:pt>
                <c:pt idx="98795">
                  <c:v>328.08574799992101</c:v>
                </c:pt>
                <c:pt idx="98796">
                  <c:v>328.08710600011096</c:v>
                </c:pt>
                <c:pt idx="98797">
                  <c:v>328.08721499986797</c:v>
                </c:pt>
                <c:pt idx="98798">
                  <c:v>328.088070999911</c:v>
                </c:pt>
                <c:pt idx="98799">
                  <c:v>328.09018499983699</c:v>
                </c:pt>
                <c:pt idx="98800">
                  <c:v>328.09627000006003</c:v>
                </c:pt>
                <c:pt idx="98801">
                  <c:v>328.10374400014501</c:v>
                </c:pt>
                <c:pt idx="98802">
                  <c:v>328.10452400008199</c:v>
                </c:pt>
                <c:pt idx="98803">
                  <c:v>328.10583599984903</c:v>
                </c:pt>
                <c:pt idx="98804">
                  <c:v>328.106791000209</c:v>
                </c:pt>
                <c:pt idx="98805">
                  <c:v>328.107550999902</c:v>
                </c:pt>
                <c:pt idx="98806">
                  <c:v>328.14771899984402</c:v>
                </c:pt>
                <c:pt idx="98807">
                  <c:v>328.15429999982297</c:v>
                </c:pt>
                <c:pt idx="98808">
                  <c:v>328.15687199990799</c:v>
                </c:pt>
                <c:pt idx="98809">
                  <c:v>328.15720500002499</c:v>
                </c:pt>
                <c:pt idx="98810">
                  <c:v>328.17425099983603</c:v>
                </c:pt>
                <c:pt idx="98811">
                  <c:v>328.17953799985804</c:v>
                </c:pt>
                <c:pt idx="98812">
                  <c:v>328.18005099989006</c:v>
                </c:pt>
                <c:pt idx="98813">
                  <c:v>328.18093900004902</c:v>
                </c:pt>
                <c:pt idx="98814">
                  <c:v>328.181197000049</c:v>
                </c:pt>
                <c:pt idx="98815">
                  <c:v>328.18162900002699</c:v>
                </c:pt>
                <c:pt idx="98816">
                  <c:v>328.18747100009205</c:v>
                </c:pt>
                <c:pt idx="98817">
                  <c:v>328.18819300018697</c:v>
                </c:pt>
                <c:pt idx="98818">
                  <c:v>328.18947499981704</c:v>
                </c:pt>
                <c:pt idx="98819">
                  <c:v>328.19042700020805</c:v>
                </c:pt>
                <c:pt idx="98820">
                  <c:v>328.19311599996502</c:v>
                </c:pt>
                <c:pt idx="98821">
                  <c:v>328.19375999997595</c:v>
                </c:pt>
                <c:pt idx="98822">
                  <c:v>328.194819000145</c:v>
                </c:pt>
                <c:pt idx="98823">
                  <c:v>328.19486700009202</c:v>
                </c:pt>
                <c:pt idx="98824">
                  <c:v>328.19517699999705</c:v>
                </c:pt>
                <c:pt idx="98825">
                  <c:v>328.19562900021901</c:v>
                </c:pt>
                <c:pt idx="98826">
                  <c:v>328.19584500020898</c:v>
                </c:pt>
                <c:pt idx="98827">
                  <c:v>328.19627299977498</c:v>
                </c:pt>
                <c:pt idx="98828">
                  <c:v>328.20553500005104</c:v>
                </c:pt>
                <c:pt idx="98829">
                  <c:v>328.20622700000899</c:v>
                </c:pt>
                <c:pt idx="98830">
                  <c:v>328.20747699997798</c:v>
                </c:pt>
                <c:pt idx="98831">
                  <c:v>328.20836900009402</c:v>
                </c:pt>
                <c:pt idx="98832">
                  <c:v>328.21033299978797</c:v>
                </c:pt>
                <c:pt idx="98833">
                  <c:v>328.21078899996695</c:v>
                </c:pt>
                <c:pt idx="98834">
                  <c:v>328.21164999995705</c:v>
                </c:pt>
                <c:pt idx="98835">
                  <c:v>328.21240200019002</c:v>
                </c:pt>
                <c:pt idx="98836">
                  <c:v>328.21628900001002</c:v>
                </c:pt>
                <c:pt idx="98837">
                  <c:v>328.21667300004202</c:v>
                </c:pt>
                <c:pt idx="98838">
                  <c:v>328.21742799978796</c:v>
                </c:pt>
                <c:pt idx="98839">
                  <c:v>328.21794499977796</c:v>
                </c:pt>
                <c:pt idx="98840">
                  <c:v>328.22221700007498</c:v>
                </c:pt>
                <c:pt idx="98841">
                  <c:v>328.22517800013799</c:v>
                </c:pt>
                <c:pt idx="98842">
                  <c:v>328.24598400020403</c:v>
                </c:pt>
                <c:pt idx="98843">
                  <c:v>328.25075500022604</c:v>
                </c:pt>
                <c:pt idx="98844">
                  <c:v>328.25136600013099</c:v>
                </c:pt>
                <c:pt idx="98845">
                  <c:v>328.25257500007802</c:v>
                </c:pt>
                <c:pt idx="98846">
                  <c:v>328.25337800022601</c:v>
                </c:pt>
                <c:pt idx="98847">
                  <c:v>328.25481800000398</c:v>
                </c:pt>
                <c:pt idx="98848">
                  <c:v>328.25670800002598</c:v>
                </c:pt>
                <c:pt idx="98849">
                  <c:v>328.26006100003701</c:v>
                </c:pt>
                <c:pt idx="98850">
                  <c:v>328.26054899987798</c:v>
                </c:pt>
                <c:pt idx="98851">
                  <c:v>328.26133099979398</c:v>
                </c:pt>
                <c:pt idx="98852">
                  <c:v>328.26183899987797</c:v>
                </c:pt>
                <c:pt idx="98853">
                  <c:v>328.26409100016394</c:v>
                </c:pt>
                <c:pt idx="98854">
                  <c:v>328.264770999794</c:v>
                </c:pt>
                <c:pt idx="98855">
                  <c:v>328.26534300011099</c:v>
                </c:pt>
                <c:pt idx="98856">
                  <c:v>328.26605399986795</c:v>
                </c:pt>
                <c:pt idx="98857">
                  <c:v>328.26704699982599</c:v>
                </c:pt>
                <c:pt idx="98858">
                  <c:v>328.26964700006999</c:v>
                </c:pt>
                <c:pt idx="98859">
                  <c:v>328.27029400004898</c:v>
                </c:pt>
                <c:pt idx="98860">
                  <c:v>328.271638999922</c:v>
                </c:pt>
                <c:pt idx="98861">
                  <c:v>328.27265600008099</c:v>
                </c:pt>
                <c:pt idx="98862">
                  <c:v>328.27467900006002</c:v>
                </c:pt>
                <c:pt idx="98863">
                  <c:v>328.27519400006997</c:v>
                </c:pt>
                <c:pt idx="98864">
                  <c:v>328.275528000176</c:v>
                </c:pt>
                <c:pt idx="98865">
                  <c:v>328.27611699985897</c:v>
                </c:pt>
                <c:pt idx="98866">
                  <c:v>328.276804999859</c:v>
                </c:pt>
                <c:pt idx="98867">
                  <c:v>328.29506300004101</c:v>
                </c:pt>
                <c:pt idx="98868">
                  <c:v>328.29594099985098</c:v>
                </c:pt>
                <c:pt idx="98869">
                  <c:v>328.296344000136</c:v>
                </c:pt>
                <c:pt idx="98870">
                  <c:v>328.29703700008304</c:v>
                </c:pt>
                <c:pt idx="98871">
                  <c:v>328.297871999893</c:v>
                </c:pt>
                <c:pt idx="98872">
                  <c:v>328.30660799982002</c:v>
                </c:pt>
                <c:pt idx="98873">
                  <c:v>328.31481599987399</c:v>
                </c:pt>
                <c:pt idx="98874">
                  <c:v>328.31492600007499</c:v>
                </c:pt>
                <c:pt idx="98875">
                  <c:v>328.31546899979003</c:v>
                </c:pt>
                <c:pt idx="98876">
                  <c:v>328.31557000008598</c:v>
                </c:pt>
                <c:pt idx="98877">
                  <c:v>328.31680500021304</c:v>
                </c:pt>
                <c:pt idx="98878">
                  <c:v>328.31682500000102</c:v>
                </c:pt>
                <c:pt idx="98879">
                  <c:v>328.317628000149</c:v>
                </c:pt>
                <c:pt idx="98880">
                  <c:v>328.31781599997998</c:v>
                </c:pt>
                <c:pt idx="98881">
                  <c:v>328.32544800021395</c:v>
                </c:pt>
                <c:pt idx="98882">
                  <c:v>328.32789499980197</c:v>
                </c:pt>
                <c:pt idx="98883">
                  <c:v>328.329160000066</c:v>
                </c:pt>
                <c:pt idx="98884">
                  <c:v>328.33544899995098</c:v>
                </c:pt>
                <c:pt idx="98885">
                  <c:v>328.34464400002599</c:v>
                </c:pt>
                <c:pt idx="98886">
                  <c:v>328.34520200003601</c:v>
                </c:pt>
                <c:pt idx="98887">
                  <c:v>328.34620599987801</c:v>
                </c:pt>
                <c:pt idx="98888">
                  <c:v>328.34645699995201</c:v>
                </c:pt>
                <c:pt idx="98889">
                  <c:v>328.34692400001501</c:v>
                </c:pt>
                <c:pt idx="98890">
                  <c:v>328.34920499999498</c:v>
                </c:pt>
                <c:pt idx="98891">
                  <c:v>328.34987100022698</c:v>
                </c:pt>
                <c:pt idx="98892">
                  <c:v>328.35103500019596</c:v>
                </c:pt>
                <c:pt idx="98893">
                  <c:v>328.351861000101</c:v>
                </c:pt>
                <c:pt idx="98894">
                  <c:v>328.35495300014298</c:v>
                </c:pt>
                <c:pt idx="98895">
                  <c:v>328.35519499985804</c:v>
                </c:pt>
                <c:pt idx="98896">
                  <c:v>328.355783000006</c:v>
                </c:pt>
                <c:pt idx="98897">
                  <c:v>328.356256000006</c:v>
                </c:pt>
                <c:pt idx="98898">
                  <c:v>328.356337000059</c:v>
                </c:pt>
                <c:pt idx="98899">
                  <c:v>328.357017000143</c:v>
                </c:pt>
                <c:pt idx="98900">
                  <c:v>328.3580289999</c:v>
                </c:pt>
                <c:pt idx="98901">
                  <c:v>328.35906499985805</c:v>
                </c:pt>
                <c:pt idx="98902">
                  <c:v>328.36228699989005</c:v>
                </c:pt>
                <c:pt idx="98903">
                  <c:v>328.36289599981598</c:v>
                </c:pt>
                <c:pt idx="98904">
                  <c:v>328.36418599981602</c:v>
                </c:pt>
                <c:pt idx="98905">
                  <c:v>328.36508299988003</c:v>
                </c:pt>
                <c:pt idx="98906">
                  <c:v>328.36820800002801</c:v>
                </c:pt>
                <c:pt idx="98907">
                  <c:v>328.36858300015496</c:v>
                </c:pt>
                <c:pt idx="98908">
                  <c:v>328.369243999986</c:v>
                </c:pt>
                <c:pt idx="98909">
                  <c:v>328.369746000134</c:v>
                </c:pt>
                <c:pt idx="98910">
                  <c:v>328.37081400020895</c:v>
                </c:pt>
                <c:pt idx="98911">
                  <c:v>328.37129600011303</c:v>
                </c:pt>
                <c:pt idx="98912">
                  <c:v>328.37215700010302</c:v>
                </c:pt>
                <c:pt idx="98913">
                  <c:v>328.37290899988102</c:v>
                </c:pt>
                <c:pt idx="98914">
                  <c:v>328.38025299997702</c:v>
                </c:pt>
                <c:pt idx="98915">
                  <c:v>328.38159199991401</c:v>
                </c:pt>
                <c:pt idx="98916">
                  <c:v>328.38967999987204</c:v>
                </c:pt>
                <c:pt idx="98917">
                  <c:v>328.39020900019</c:v>
                </c:pt>
                <c:pt idx="98918">
                  <c:v>328.39127499982999</c:v>
                </c:pt>
                <c:pt idx="98919">
                  <c:v>328.39208199993601</c:v>
                </c:pt>
                <c:pt idx="98920">
                  <c:v>328.39326700013697</c:v>
                </c:pt>
                <c:pt idx="98921">
                  <c:v>328.41149700016098</c:v>
                </c:pt>
                <c:pt idx="98922">
                  <c:v>328.41192200021396</c:v>
                </c:pt>
                <c:pt idx="98923">
                  <c:v>328.41261700014002</c:v>
                </c:pt>
                <c:pt idx="98924">
                  <c:v>328.41311099991799</c:v>
                </c:pt>
                <c:pt idx="98925">
                  <c:v>328.417210000225</c:v>
                </c:pt>
                <c:pt idx="98926">
                  <c:v>328.41759199982295</c:v>
                </c:pt>
                <c:pt idx="98927">
                  <c:v>328.418296000108</c:v>
                </c:pt>
                <c:pt idx="98928">
                  <c:v>328.41906100020401</c:v>
                </c:pt>
                <c:pt idx="98929">
                  <c:v>328.420873000141</c:v>
                </c:pt>
                <c:pt idx="98930">
                  <c:v>328.42424299997197</c:v>
                </c:pt>
                <c:pt idx="98931">
                  <c:v>328.42875300002498</c:v>
                </c:pt>
                <c:pt idx="98932">
                  <c:v>328.463094000198</c:v>
                </c:pt>
                <c:pt idx="98933">
                  <c:v>328.46901599987103</c:v>
                </c:pt>
                <c:pt idx="98934">
                  <c:v>328.46927999980801</c:v>
                </c:pt>
                <c:pt idx="98935">
                  <c:v>328.47213200011498</c:v>
                </c:pt>
                <c:pt idx="98936">
                  <c:v>328.47256900004101</c:v>
                </c:pt>
                <c:pt idx="98937">
                  <c:v>328.48362000004204</c:v>
                </c:pt>
                <c:pt idx="98938">
                  <c:v>328.48425000020097</c:v>
                </c:pt>
                <c:pt idx="98939">
                  <c:v>328.485387</c:v>
                </c:pt>
                <c:pt idx="98940">
                  <c:v>328.48621599987297</c:v>
                </c:pt>
                <c:pt idx="98941">
                  <c:v>328.49425299991697</c:v>
                </c:pt>
                <c:pt idx="98942">
                  <c:v>328.494858999874</c:v>
                </c:pt>
                <c:pt idx="98943">
                  <c:v>328.49593399987401</c:v>
                </c:pt>
                <c:pt idx="98944">
                  <c:v>328.49676300020201</c:v>
                </c:pt>
                <c:pt idx="98945">
                  <c:v>328.49903099986398</c:v>
                </c:pt>
                <c:pt idx="98946">
                  <c:v>328.50535399984403</c:v>
                </c:pt>
                <c:pt idx="98947">
                  <c:v>328.51126800005602</c:v>
                </c:pt>
                <c:pt idx="98948">
                  <c:v>328.51502899984501</c:v>
                </c:pt>
                <c:pt idx="98949">
                  <c:v>328.51565000009901</c:v>
                </c:pt>
                <c:pt idx="98950">
                  <c:v>328.51695199997198</c:v>
                </c:pt>
                <c:pt idx="98951">
                  <c:v>328.517878000184</c:v>
                </c:pt>
                <c:pt idx="98952">
                  <c:v>328.51997499983503</c:v>
                </c:pt>
                <c:pt idx="98953">
                  <c:v>328.53503900014402</c:v>
                </c:pt>
                <c:pt idx="98954">
                  <c:v>328.53567600022797</c:v>
                </c:pt>
                <c:pt idx="98955">
                  <c:v>328.53687199985802</c:v>
                </c:pt>
                <c:pt idx="98956">
                  <c:v>328.53755299993202</c:v>
                </c:pt>
                <c:pt idx="98957">
                  <c:v>328.53762300010197</c:v>
                </c:pt>
                <c:pt idx="98958">
                  <c:v>328.540505000091</c:v>
                </c:pt>
                <c:pt idx="98959">
                  <c:v>328.54218200009103</c:v>
                </c:pt>
                <c:pt idx="98960">
                  <c:v>328.54277900014398</c:v>
                </c:pt>
                <c:pt idx="98961">
                  <c:v>328.54384599977396</c:v>
                </c:pt>
                <c:pt idx="98962">
                  <c:v>328.54461299984899</c:v>
                </c:pt>
                <c:pt idx="98963">
                  <c:v>328.549017000113</c:v>
                </c:pt>
                <c:pt idx="98964">
                  <c:v>328.554288999839</c:v>
                </c:pt>
                <c:pt idx="98965">
                  <c:v>328.554834999977</c:v>
                </c:pt>
                <c:pt idx="98966">
                  <c:v>328.555907999998</c:v>
                </c:pt>
                <c:pt idx="98967">
                  <c:v>328.55666600016701</c:v>
                </c:pt>
                <c:pt idx="98968">
                  <c:v>328.562370999861</c:v>
                </c:pt>
                <c:pt idx="98969">
                  <c:v>328.56281500016803</c:v>
                </c:pt>
                <c:pt idx="98970">
                  <c:v>328.56364799999898</c:v>
                </c:pt>
                <c:pt idx="98971">
                  <c:v>328.56431199979801</c:v>
                </c:pt>
                <c:pt idx="98972">
                  <c:v>328.57276100003202</c:v>
                </c:pt>
                <c:pt idx="98973">
                  <c:v>328.58104800015997</c:v>
                </c:pt>
                <c:pt idx="98974">
                  <c:v>328.58171799989498</c:v>
                </c:pt>
                <c:pt idx="98975">
                  <c:v>328.58288399984298</c:v>
                </c:pt>
                <c:pt idx="98976">
                  <c:v>328.58311100016999</c:v>
                </c:pt>
                <c:pt idx="98977">
                  <c:v>328.58417699981101</c:v>
                </c:pt>
                <c:pt idx="98978">
                  <c:v>328.58427500013897</c:v>
                </c:pt>
                <c:pt idx="98979">
                  <c:v>328.58513800010701</c:v>
                </c:pt>
                <c:pt idx="98980">
                  <c:v>328.58567699986401</c:v>
                </c:pt>
                <c:pt idx="98981">
                  <c:v>328.60051599982398</c:v>
                </c:pt>
                <c:pt idx="98982">
                  <c:v>328.60091600014101</c:v>
                </c:pt>
                <c:pt idx="98983">
                  <c:v>328.60146099983399</c:v>
                </c:pt>
                <c:pt idx="98984">
                  <c:v>328.60223499983402</c:v>
                </c:pt>
                <c:pt idx="98985">
                  <c:v>328.60550299983504</c:v>
                </c:pt>
                <c:pt idx="98986">
                  <c:v>328.60588099993004</c:v>
                </c:pt>
                <c:pt idx="98987">
                  <c:v>328.608423999867</c:v>
                </c:pt>
                <c:pt idx="98988">
                  <c:v>328.61324199984597</c:v>
                </c:pt>
                <c:pt idx="98989">
                  <c:v>328.62544999989001</c:v>
                </c:pt>
                <c:pt idx="98990">
                  <c:v>328.62870400003806</c:v>
                </c:pt>
                <c:pt idx="98991">
                  <c:v>328.62926500001697</c:v>
                </c:pt>
                <c:pt idx="98992">
                  <c:v>328.63046800002803</c:v>
                </c:pt>
                <c:pt idx="98993">
                  <c:v>328.63117099986897</c:v>
                </c:pt>
                <c:pt idx="98994">
                  <c:v>328.64659200004098</c:v>
                </c:pt>
                <c:pt idx="98995">
                  <c:v>328.64793099997701</c:v>
                </c:pt>
                <c:pt idx="98996">
                  <c:v>328.64855199977603</c:v>
                </c:pt>
                <c:pt idx="98997">
                  <c:v>328.64904999996696</c:v>
                </c:pt>
                <c:pt idx="98998">
                  <c:v>328.649912999935</c:v>
                </c:pt>
                <c:pt idx="98999">
                  <c:v>328.65053700015699</c:v>
                </c:pt>
                <c:pt idx="99000">
                  <c:v>328.65280499981895</c:v>
                </c:pt>
                <c:pt idx="99001">
                  <c:v>328.65334899997799</c:v>
                </c:pt>
                <c:pt idx="99002">
                  <c:v>328.65422699978797</c:v>
                </c:pt>
                <c:pt idx="99003">
                  <c:v>328.65477399991499</c:v>
                </c:pt>
                <c:pt idx="99004">
                  <c:v>328.65494099996698</c:v>
                </c:pt>
                <c:pt idx="99005">
                  <c:v>328.65499099989302</c:v>
                </c:pt>
                <c:pt idx="99006">
                  <c:v>328.65539800013698</c:v>
                </c:pt>
                <c:pt idx="99007">
                  <c:v>328.65558599996797</c:v>
                </c:pt>
                <c:pt idx="99008">
                  <c:v>328.65661799996798</c:v>
                </c:pt>
                <c:pt idx="99009">
                  <c:v>328.65687499997802</c:v>
                </c:pt>
                <c:pt idx="99010">
                  <c:v>328.65759200012599</c:v>
                </c:pt>
                <c:pt idx="99011">
                  <c:v>328.65776700009502</c:v>
                </c:pt>
                <c:pt idx="99012">
                  <c:v>328.661895000095</c:v>
                </c:pt>
                <c:pt idx="99013">
                  <c:v>328.67087700014901</c:v>
                </c:pt>
                <c:pt idx="99014">
                  <c:v>328.67126800010698</c:v>
                </c:pt>
                <c:pt idx="99015">
                  <c:v>328.67201099997999</c:v>
                </c:pt>
                <c:pt idx="99016">
                  <c:v>328.672475000075</c:v>
                </c:pt>
                <c:pt idx="99017">
                  <c:v>328.67304799992701</c:v>
                </c:pt>
                <c:pt idx="99018">
                  <c:v>328.67379400022401</c:v>
                </c:pt>
                <c:pt idx="99019">
                  <c:v>328.67596899995897</c:v>
                </c:pt>
                <c:pt idx="99020">
                  <c:v>328.69019400004601</c:v>
                </c:pt>
                <c:pt idx="99021">
                  <c:v>328.69077699979198</c:v>
                </c:pt>
                <c:pt idx="99022">
                  <c:v>328.69182600006701</c:v>
                </c:pt>
                <c:pt idx="99023">
                  <c:v>328.69273500000401</c:v>
                </c:pt>
                <c:pt idx="99024">
                  <c:v>328.69362800010998</c:v>
                </c:pt>
                <c:pt idx="99025">
                  <c:v>328.70457499984599</c:v>
                </c:pt>
                <c:pt idx="99026">
                  <c:v>328.70532100014299</c:v>
                </c:pt>
                <c:pt idx="99027">
                  <c:v>328.706656000122</c:v>
                </c:pt>
                <c:pt idx="99028">
                  <c:v>328.70685599982602</c:v>
                </c:pt>
                <c:pt idx="99029">
                  <c:v>328.70721800008999</c:v>
                </c:pt>
                <c:pt idx="99030">
                  <c:v>328.70790800006904</c:v>
                </c:pt>
                <c:pt idx="99031">
                  <c:v>328.70795400003703</c:v>
                </c:pt>
                <c:pt idx="99032">
                  <c:v>328.70810399981497</c:v>
                </c:pt>
                <c:pt idx="99033">
                  <c:v>328.70862299978398</c:v>
                </c:pt>
                <c:pt idx="99034">
                  <c:v>328.72137599997501</c:v>
                </c:pt>
                <c:pt idx="99035">
                  <c:v>328.72142199994397</c:v>
                </c:pt>
                <c:pt idx="99036">
                  <c:v>328.72209400011303</c:v>
                </c:pt>
                <c:pt idx="99037">
                  <c:v>328.72321600007098</c:v>
                </c:pt>
                <c:pt idx="99038">
                  <c:v>328.72440399978501</c:v>
                </c:pt>
                <c:pt idx="99039">
                  <c:v>328.72972199993404</c:v>
                </c:pt>
                <c:pt idx="99040">
                  <c:v>328.73914599986102</c:v>
                </c:pt>
                <c:pt idx="99041">
                  <c:v>328.74051699991401</c:v>
                </c:pt>
                <c:pt idx="99042">
                  <c:v>328.74245599987205</c:v>
                </c:pt>
                <c:pt idx="99043">
                  <c:v>328.74345600021098</c:v>
                </c:pt>
                <c:pt idx="99044">
                  <c:v>328.75503000013799</c:v>
                </c:pt>
                <c:pt idx="99045">
                  <c:v>328.77767799982297</c:v>
                </c:pt>
                <c:pt idx="99046">
                  <c:v>328.78472899983501</c:v>
                </c:pt>
                <c:pt idx="99047">
                  <c:v>328.80212400004797</c:v>
                </c:pt>
                <c:pt idx="99048">
                  <c:v>328.80278199991102</c:v>
                </c:pt>
                <c:pt idx="99049">
                  <c:v>328.80397100006996</c:v>
                </c:pt>
                <c:pt idx="99050">
                  <c:v>328.80529000021795</c:v>
                </c:pt>
                <c:pt idx="99051">
                  <c:v>328.80818700004897</c:v>
                </c:pt>
                <c:pt idx="99052">
                  <c:v>328.80819599995397</c:v>
                </c:pt>
                <c:pt idx="99053">
                  <c:v>328.81047799992297</c:v>
                </c:pt>
                <c:pt idx="99054">
                  <c:v>328.811113000028</c:v>
                </c:pt>
                <c:pt idx="99055">
                  <c:v>328.814289000092</c:v>
                </c:pt>
                <c:pt idx="99056">
                  <c:v>328.81495399988103</c:v>
                </c:pt>
                <c:pt idx="99057">
                  <c:v>328.81632499993401</c:v>
                </c:pt>
                <c:pt idx="99058">
                  <c:v>328.81731099996603</c:v>
                </c:pt>
                <c:pt idx="99059">
                  <c:v>328.82039700007198</c:v>
                </c:pt>
                <c:pt idx="99060">
                  <c:v>328.82081199977603</c:v>
                </c:pt>
                <c:pt idx="99061">
                  <c:v>328.82178599993495</c:v>
                </c:pt>
                <c:pt idx="99062">
                  <c:v>328.82182699995599</c:v>
                </c:pt>
                <c:pt idx="99063">
                  <c:v>328.82196499985997</c:v>
                </c:pt>
                <c:pt idx="99064">
                  <c:v>328.82247999987101</c:v>
                </c:pt>
                <c:pt idx="99065">
                  <c:v>328.82250100010401</c:v>
                </c:pt>
                <c:pt idx="99066">
                  <c:v>328.82265799980803</c:v>
                </c:pt>
                <c:pt idx="99067">
                  <c:v>328.82329699987099</c:v>
                </c:pt>
                <c:pt idx="99068">
                  <c:v>328.823369000019</c:v>
                </c:pt>
                <c:pt idx="99069">
                  <c:v>328.82343700020999</c:v>
                </c:pt>
                <c:pt idx="99070">
                  <c:v>328.82362100008305</c:v>
                </c:pt>
                <c:pt idx="99071">
                  <c:v>328.82417500013599</c:v>
                </c:pt>
                <c:pt idx="99072">
                  <c:v>328.824359000009</c:v>
                </c:pt>
                <c:pt idx="99073">
                  <c:v>328.824490999977</c:v>
                </c:pt>
                <c:pt idx="99074">
                  <c:v>328.82481900014596</c:v>
                </c:pt>
                <c:pt idx="99075">
                  <c:v>328.831634999914</c:v>
                </c:pt>
                <c:pt idx="99076">
                  <c:v>328.832043000147</c:v>
                </c:pt>
                <c:pt idx="99077">
                  <c:v>328.83278500003098</c:v>
                </c:pt>
                <c:pt idx="99078">
                  <c:v>328.83332499977701</c:v>
                </c:pt>
                <c:pt idx="99079">
                  <c:v>328.83711900012702</c:v>
                </c:pt>
                <c:pt idx="99080">
                  <c:v>328.83772700006301</c:v>
                </c:pt>
                <c:pt idx="99081">
                  <c:v>328.83874700019004</c:v>
                </c:pt>
                <c:pt idx="99082">
                  <c:v>328.83985399985198</c:v>
                </c:pt>
                <c:pt idx="99083">
                  <c:v>328.83990500022202</c:v>
                </c:pt>
                <c:pt idx="99084">
                  <c:v>328.84035400002097</c:v>
                </c:pt>
                <c:pt idx="99085">
                  <c:v>328.84130199999998</c:v>
                </c:pt>
                <c:pt idx="99086">
                  <c:v>328.84206300013801</c:v>
                </c:pt>
                <c:pt idx="99087">
                  <c:v>328.84483999987401</c:v>
                </c:pt>
                <c:pt idx="99088">
                  <c:v>328.845126000032</c:v>
                </c:pt>
                <c:pt idx="99089">
                  <c:v>328.84574599984199</c:v>
                </c:pt>
                <c:pt idx="99090">
                  <c:v>328.84619800006402</c:v>
                </c:pt>
                <c:pt idx="99091">
                  <c:v>328.84987899979001</c:v>
                </c:pt>
                <c:pt idx="99092">
                  <c:v>328.85029099997996</c:v>
                </c:pt>
                <c:pt idx="99093">
                  <c:v>328.85085499992698</c:v>
                </c:pt>
                <c:pt idx="99094">
                  <c:v>328.85102199997999</c:v>
                </c:pt>
                <c:pt idx="99095">
                  <c:v>328.851484000097</c:v>
                </c:pt>
                <c:pt idx="99096">
                  <c:v>328.85149000003304</c:v>
                </c:pt>
                <c:pt idx="99097">
                  <c:v>328.85261399997</c:v>
                </c:pt>
                <c:pt idx="99098">
                  <c:v>328.85336400022402</c:v>
                </c:pt>
                <c:pt idx="99099">
                  <c:v>328.87573400012099</c:v>
                </c:pt>
                <c:pt idx="99100">
                  <c:v>328.87866100008898</c:v>
                </c:pt>
                <c:pt idx="99101">
                  <c:v>328.88156199987799</c:v>
                </c:pt>
                <c:pt idx="99102">
                  <c:v>328.89176300022797</c:v>
                </c:pt>
                <c:pt idx="99103">
                  <c:v>328.89506599985896</c:v>
                </c:pt>
                <c:pt idx="99104">
                  <c:v>328.89590700006005</c:v>
                </c:pt>
                <c:pt idx="99105">
                  <c:v>328.899007000018</c:v>
                </c:pt>
                <c:pt idx="99106">
                  <c:v>328.89907800017602</c:v>
                </c:pt>
                <c:pt idx="99107">
                  <c:v>328.89914899988003</c:v>
                </c:pt>
                <c:pt idx="99108">
                  <c:v>328.89922200001803</c:v>
                </c:pt>
                <c:pt idx="99109">
                  <c:v>328.899290000208</c:v>
                </c:pt>
                <c:pt idx="99110">
                  <c:v>328.89935999992298</c:v>
                </c:pt>
                <c:pt idx="99111">
                  <c:v>328.89944199996501</c:v>
                </c:pt>
                <c:pt idx="99112">
                  <c:v>328.899512000134</c:v>
                </c:pt>
                <c:pt idx="99113">
                  <c:v>328.899582999838</c:v>
                </c:pt>
                <c:pt idx="99114">
                  <c:v>328.89964900004901</c:v>
                </c:pt>
                <c:pt idx="99115">
                  <c:v>328.89972200018696</c:v>
                </c:pt>
                <c:pt idx="99116">
                  <c:v>328.89978899993298</c:v>
                </c:pt>
                <c:pt idx="99117">
                  <c:v>328.89986000009202</c:v>
                </c:pt>
                <c:pt idx="99118">
                  <c:v>328.89992399987</c:v>
                </c:pt>
                <c:pt idx="99119">
                  <c:v>328.899991000071</c:v>
                </c:pt>
                <c:pt idx="99120">
                  <c:v>328.90006199977501</c:v>
                </c:pt>
                <c:pt idx="99121">
                  <c:v>328.900123000039</c:v>
                </c:pt>
                <c:pt idx="99122">
                  <c:v>328.90019600017604</c:v>
                </c:pt>
                <c:pt idx="99123">
                  <c:v>328.90026699987999</c:v>
                </c:pt>
                <c:pt idx="99124">
                  <c:v>328.90032800014501</c:v>
                </c:pt>
                <c:pt idx="99125">
                  <c:v>328.90039299991201</c:v>
                </c:pt>
                <c:pt idx="99126">
                  <c:v>328.90045900012399</c:v>
                </c:pt>
                <c:pt idx="99127">
                  <c:v>328.90051899994398</c:v>
                </c:pt>
                <c:pt idx="99128">
                  <c:v>328.90058600014504</c:v>
                </c:pt>
                <c:pt idx="99129">
                  <c:v>328.904629000135</c:v>
                </c:pt>
                <c:pt idx="99130">
                  <c:v>328.90480900005002</c:v>
                </c:pt>
                <c:pt idx="99131">
                  <c:v>328.90635500007102</c:v>
                </c:pt>
                <c:pt idx="99132">
                  <c:v>328.90838299999797</c:v>
                </c:pt>
                <c:pt idx="99133">
                  <c:v>328.909018000103</c:v>
                </c:pt>
                <c:pt idx="99134">
                  <c:v>328.91009800005099</c:v>
                </c:pt>
                <c:pt idx="99135">
                  <c:v>328.910902000188</c:v>
                </c:pt>
                <c:pt idx="99136">
                  <c:v>328.91115800020998</c:v>
                </c:pt>
                <c:pt idx="99137">
                  <c:v>328.91271600010401</c:v>
                </c:pt>
                <c:pt idx="99138">
                  <c:v>328.91569699995603</c:v>
                </c:pt>
                <c:pt idx="99139">
                  <c:v>328.91757500010402</c:v>
                </c:pt>
                <c:pt idx="99140">
                  <c:v>328.91815499988297</c:v>
                </c:pt>
                <c:pt idx="99141">
                  <c:v>328.92040400019999</c:v>
                </c:pt>
                <c:pt idx="99142">
                  <c:v>328.92516099991502</c:v>
                </c:pt>
                <c:pt idx="99143">
                  <c:v>328.92681200019001</c:v>
                </c:pt>
                <c:pt idx="99144">
                  <c:v>328.92733100015903</c:v>
                </c:pt>
                <c:pt idx="99145">
                  <c:v>328.92812699992595</c:v>
                </c:pt>
                <c:pt idx="99146">
                  <c:v>328.92873899981998</c:v>
                </c:pt>
                <c:pt idx="99147">
                  <c:v>328.92973300022203</c:v>
                </c:pt>
                <c:pt idx="99148">
                  <c:v>328.93437299980997</c:v>
                </c:pt>
                <c:pt idx="99149">
                  <c:v>328.93840999986401</c:v>
                </c:pt>
                <c:pt idx="99150">
                  <c:v>328.938988000118</c:v>
                </c:pt>
                <c:pt idx="99151">
                  <c:v>328.93924100017102</c:v>
                </c:pt>
                <c:pt idx="99152">
                  <c:v>328.93985000009695</c:v>
                </c:pt>
                <c:pt idx="99153">
                  <c:v>328.940017000149</c:v>
                </c:pt>
                <c:pt idx="99154">
                  <c:v>328.94057900011802</c:v>
                </c:pt>
                <c:pt idx="99155">
                  <c:v>328.940737999801</c:v>
                </c:pt>
                <c:pt idx="99156">
                  <c:v>328.942055999959</c:v>
                </c:pt>
                <c:pt idx="99157">
                  <c:v>328.94360599993803</c:v>
                </c:pt>
                <c:pt idx="99158">
                  <c:v>328.94403299997003</c:v>
                </c:pt>
                <c:pt idx="99159">
                  <c:v>328.94811200003397</c:v>
                </c:pt>
                <c:pt idx="99160">
                  <c:v>328.948792000119</c:v>
                </c:pt>
                <c:pt idx="99161">
                  <c:v>328.95194999991799</c:v>
                </c:pt>
                <c:pt idx="99162">
                  <c:v>328.953300000193</c:v>
                </c:pt>
                <c:pt idx="99163">
                  <c:v>328.95561399982398</c:v>
                </c:pt>
                <c:pt idx="99164">
                  <c:v>328.95785700020497</c:v>
                </c:pt>
                <c:pt idx="99165">
                  <c:v>328.96281800003601</c:v>
                </c:pt>
                <c:pt idx="99166">
                  <c:v>328.96538900013098</c:v>
                </c:pt>
                <c:pt idx="99167">
                  <c:v>328.96739399984597</c:v>
                </c:pt>
                <c:pt idx="99168">
                  <c:v>328.97178299981499</c:v>
                </c:pt>
                <c:pt idx="99169">
                  <c:v>328.97637099995296</c:v>
                </c:pt>
                <c:pt idx="99170">
                  <c:v>328.981148999901</c:v>
                </c:pt>
                <c:pt idx="99171">
                  <c:v>328.98607100014402</c:v>
                </c:pt>
                <c:pt idx="99172">
                  <c:v>328.99076700005003</c:v>
                </c:pt>
                <c:pt idx="99173">
                  <c:v>328.99117899978501</c:v>
                </c:pt>
                <c:pt idx="99174">
                  <c:v>328.99186399981704</c:v>
                </c:pt>
                <c:pt idx="99175">
                  <c:v>328.99321400009205</c:v>
                </c:pt>
                <c:pt idx="99176">
                  <c:v>328.99426699986998</c:v>
                </c:pt>
                <c:pt idx="99177">
                  <c:v>328.99514000018797</c:v>
                </c:pt>
                <c:pt idx="99178">
                  <c:v>328.99979500007203</c:v>
                </c:pt>
                <c:pt idx="99179">
                  <c:v>329.00016699977601</c:v>
                </c:pt>
                <c:pt idx="99180">
                  <c:v>329.00454299988201</c:v>
                </c:pt>
                <c:pt idx="99181">
                  <c:v>329.00899900005197</c:v>
                </c:pt>
                <c:pt idx="99182">
                  <c:v>329.00935499992499</c:v>
                </c:pt>
                <c:pt idx="99183">
                  <c:v>329.00999799994599</c:v>
                </c:pt>
                <c:pt idx="99184">
                  <c:v>329.01051699991501</c:v>
                </c:pt>
                <c:pt idx="99185">
                  <c:v>329.011187000105</c:v>
                </c:pt>
                <c:pt idx="99186">
                  <c:v>329.01205100006302</c:v>
                </c:pt>
                <c:pt idx="99187">
                  <c:v>329.039428000214</c:v>
                </c:pt>
                <c:pt idx="99188">
                  <c:v>329.04010699985497</c:v>
                </c:pt>
                <c:pt idx="99189">
                  <c:v>329.04134299997099</c:v>
                </c:pt>
                <c:pt idx="99190">
                  <c:v>329.04224799995001</c:v>
                </c:pt>
                <c:pt idx="99191">
                  <c:v>329.04698899983401</c:v>
                </c:pt>
                <c:pt idx="99192">
                  <c:v>329.04755099980298</c:v>
                </c:pt>
                <c:pt idx="99193">
                  <c:v>329.04856200002496</c:v>
                </c:pt>
                <c:pt idx="99194">
                  <c:v>329.04926299988801</c:v>
                </c:pt>
                <c:pt idx="99195">
                  <c:v>329.05226399998304</c:v>
                </c:pt>
                <c:pt idx="99196">
                  <c:v>329.05276200017397</c:v>
                </c:pt>
                <c:pt idx="99197">
                  <c:v>329.05514399999396</c:v>
                </c:pt>
                <c:pt idx="99198">
                  <c:v>329.05539500006802</c:v>
                </c:pt>
                <c:pt idx="99199">
                  <c:v>329.05734499991001</c:v>
                </c:pt>
                <c:pt idx="99200">
                  <c:v>329.05756799982498</c:v>
                </c:pt>
                <c:pt idx="99201">
                  <c:v>329.05853300007897</c:v>
                </c:pt>
                <c:pt idx="99202">
                  <c:v>329.05862799998403</c:v>
                </c:pt>
                <c:pt idx="99203">
                  <c:v>329.05870400009002</c:v>
                </c:pt>
                <c:pt idx="99204">
                  <c:v>329.05962199993098</c:v>
                </c:pt>
                <c:pt idx="99205">
                  <c:v>329.06034999996297</c:v>
                </c:pt>
                <c:pt idx="99206">
                  <c:v>329.06103999994201</c:v>
                </c:pt>
                <c:pt idx="99207">
                  <c:v>329.06445400021704</c:v>
                </c:pt>
                <c:pt idx="99208">
                  <c:v>329.06500899980495</c:v>
                </c:pt>
                <c:pt idx="99209">
                  <c:v>329.06594999985805</c:v>
                </c:pt>
                <c:pt idx="99210">
                  <c:v>329.06666400003803</c:v>
                </c:pt>
                <c:pt idx="99211">
                  <c:v>329.08004899991204</c:v>
                </c:pt>
                <c:pt idx="99212">
                  <c:v>329.080672000145</c:v>
                </c:pt>
                <c:pt idx="99213">
                  <c:v>329.08162900002901</c:v>
                </c:pt>
                <c:pt idx="99214">
                  <c:v>329.08238199979598</c:v>
                </c:pt>
                <c:pt idx="99215">
                  <c:v>329.11083299995801</c:v>
                </c:pt>
                <c:pt idx="99216">
                  <c:v>329.11137700011699</c:v>
                </c:pt>
                <c:pt idx="99217">
                  <c:v>329.11235099982099</c:v>
                </c:pt>
                <c:pt idx="99218">
                  <c:v>329.11299599982101</c:v>
                </c:pt>
                <c:pt idx="99219">
                  <c:v>329.11436599988502</c:v>
                </c:pt>
                <c:pt idx="99220">
                  <c:v>329.11489900015999</c:v>
                </c:pt>
                <c:pt idx="99221">
                  <c:v>329.11578899984301</c:v>
                </c:pt>
                <c:pt idx="99222">
                  <c:v>329.11641999999102</c:v>
                </c:pt>
                <c:pt idx="99223">
                  <c:v>329.23030800020496</c:v>
                </c:pt>
                <c:pt idx="99224">
                  <c:v>329.23307700002601</c:v>
                </c:pt>
                <c:pt idx="99225">
                  <c:v>329.23372200002598</c:v>
                </c:pt>
                <c:pt idx="99226">
                  <c:v>329.23497599995204</c:v>
                </c:pt>
                <c:pt idx="99227">
                  <c:v>329.23581200020601</c:v>
                </c:pt>
                <c:pt idx="99228">
                  <c:v>329.26136000014503</c:v>
                </c:pt>
                <c:pt idx="99229">
                  <c:v>329.26180799995501</c:v>
                </c:pt>
                <c:pt idx="99230">
                  <c:v>329.26254599988101</c:v>
                </c:pt>
                <c:pt idx="99231">
                  <c:v>329.26302699979698</c:v>
                </c:pt>
                <c:pt idx="99232">
                  <c:v>329.31486000006697</c:v>
                </c:pt>
                <c:pt idx="99233">
                  <c:v>329.31543099993996</c:v>
                </c:pt>
                <c:pt idx="99234">
                  <c:v>329.31644100017297</c:v>
                </c:pt>
                <c:pt idx="99235">
                  <c:v>329.31725800017296</c:v>
                </c:pt>
                <c:pt idx="99236">
                  <c:v>329.33051100007998</c:v>
                </c:pt>
                <c:pt idx="99237">
                  <c:v>329.33090799997399</c:v>
                </c:pt>
                <c:pt idx="99238">
                  <c:v>329.33378400002698</c:v>
                </c:pt>
                <c:pt idx="99239">
                  <c:v>329.334126000048</c:v>
                </c:pt>
                <c:pt idx="99240">
                  <c:v>329.33687900003804</c:v>
                </c:pt>
                <c:pt idx="99241">
                  <c:v>329.33714899991099</c:v>
                </c:pt>
                <c:pt idx="99242">
                  <c:v>329.33770499994301</c:v>
                </c:pt>
                <c:pt idx="99243">
                  <c:v>329.33777400012303</c:v>
                </c:pt>
                <c:pt idx="99244">
                  <c:v>329.337840999869</c:v>
                </c:pt>
                <c:pt idx="99245">
                  <c:v>329.33857599982701</c:v>
                </c:pt>
                <c:pt idx="99246">
                  <c:v>329.33945000013398</c:v>
                </c:pt>
                <c:pt idx="99247">
                  <c:v>329.34003399986898</c:v>
                </c:pt>
                <c:pt idx="99248">
                  <c:v>329.54383800006298</c:v>
                </c:pt>
                <c:pt idx="99249">
                  <c:v>329.55599400020202</c:v>
                </c:pt>
                <c:pt idx="99250">
                  <c:v>329.58439100002499</c:v>
                </c:pt>
                <c:pt idx="99251">
                  <c:v>329.58491999988803</c:v>
                </c:pt>
                <c:pt idx="99252">
                  <c:v>329.58580200010999</c:v>
                </c:pt>
                <c:pt idx="99253">
                  <c:v>329.58648600015198</c:v>
                </c:pt>
                <c:pt idx="99254">
                  <c:v>329.75864099989803</c:v>
                </c:pt>
                <c:pt idx="99255">
                  <c:v>329.759390000162</c:v>
                </c:pt>
                <c:pt idx="99256">
                  <c:v>329.76084700021602</c:v>
                </c:pt>
                <c:pt idx="99257">
                  <c:v>329.76232600003601</c:v>
                </c:pt>
                <c:pt idx="99258">
                  <c:v>329.85825500009003</c:v>
                </c:pt>
                <c:pt idx="99259">
                  <c:v>330.17384799995796</c:v>
                </c:pt>
                <c:pt idx="99260">
                  <c:v>330.33419799994499</c:v>
                </c:pt>
                <c:pt idx="99261">
                  <c:v>330.33462899993498</c:v>
                </c:pt>
                <c:pt idx="99262">
                  <c:v>330.33558099987204</c:v>
                </c:pt>
                <c:pt idx="99263">
                  <c:v>330.33574000000903</c:v>
                </c:pt>
                <c:pt idx="99264">
                  <c:v>330.33747999979801</c:v>
                </c:pt>
                <c:pt idx="99265">
                  <c:v>330.33786899977702</c:v>
                </c:pt>
                <c:pt idx="99266">
                  <c:v>330.34014499980901</c:v>
                </c:pt>
                <c:pt idx="99267">
                  <c:v>330.34040499978801</c:v>
                </c:pt>
                <c:pt idx="99268">
                  <c:v>330.341041999872</c:v>
                </c:pt>
                <c:pt idx="99269">
                  <c:v>330.34111300003099</c:v>
                </c:pt>
                <c:pt idx="99270">
                  <c:v>330.34118300019998</c:v>
                </c:pt>
                <c:pt idx="99271">
                  <c:v>330.34125099993599</c:v>
                </c:pt>
                <c:pt idx="99272">
                  <c:v>330.34217800013698</c:v>
                </c:pt>
                <c:pt idx="99273">
                  <c:v>330.34253699997799</c:v>
                </c:pt>
                <c:pt idx="99274">
                  <c:v>330.34319299986203</c:v>
                </c:pt>
                <c:pt idx="99275">
                  <c:v>330.34379899981997</c:v>
                </c:pt>
                <c:pt idx="99276">
                  <c:v>330.48927199979499</c:v>
                </c:pt>
                <c:pt idx="99277">
                  <c:v>330.54216700020299</c:v>
                </c:pt>
                <c:pt idx="99278">
                  <c:v>330.65091900016301</c:v>
                </c:pt>
                <c:pt idx="99279">
                  <c:v>330.651409999973</c:v>
                </c:pt>
                <c:pt idx="99280">
                  <c:v>330.65219599984596</c:v>
                </c:pt>
                <c:pt idx="99281">
                  <c:v>330.65326299993097</c:v>
                </c:pt>
                <c:pt idx="99282">
                  <c:v>330.80417900009695</c:v>
                </c:pt>
                <c:pt idx="99283">
                  <c:v>333.37886900017099</c:v>
                </c:pt>
                <c:pt idx="99284">
                  <c:v>333.63922499984199</c:v>
                </c:pt>
                <c:pt idx="99285">
                  <c:v>333.72712900018001</c:v>
                </c:pt>
                <c:pt idx="99286">
                  <c:v>333.72767599985303</c:v>
                </c:pt>
                <c:pt idx="99287">
                  <c:v>333.728489999884</c:v>
                </c:pt>
                <c:pt idx="99288">
                  <c:v>333.729060000223</c:v>
                </c:pt>
                <c:pt idx="99289">
                  <c:v>333.96226100012399</c:v>
                </c:pt>
                <c:pt idx="99290">
                  <c:v>333.989161999852</c:v>
                </c:pt>
                <c:pt idx="99291">
                  <c:v>333.98956200016897</c:v>
                </c:pt>
                <c:pt idx="99292">
                  <c:v>333.99011099981999</c:v>
                </c:pt>
                <c:pt idx="99293">
                  <c:v>333.990618999905</c:v>
                </c:pt>
                <c:pt idx="99294">
                  <c:v>336.00156000011299</c:v>
                </c:pt>
                <c:pt idx="99295">
                  <c:v>339.76406700003201</c:v>
                </c:pt>
                <c:pt idx="99296">
                  <c:v>342.61770300008703</c:v>
                </c:pt>
                <c:pt idx="99297">
                  <c:v>345.63850499989701</c:v>
                </c:pt>
                <c:pt idx="99298">
                  <c:v>349.47548999980404</c:v>
                </c:pt>
                <c:pt idx="99299">
                  <c:v>352.22677299998304</c:v>
                </c:pt>
                <c:pt idx="99300">
                  <c:v>356.04111500015199</c:v>
                </c:pt>
                <c:pt idx="99301">
                  <c:v>358.988786999816</c:v>
                </c:pt>
                <c:pt idx="99302">
                  <c:v>359.231671000088</c:v>
                </c:pt>
                <c:pt idx="99303">
                  <c:v>359.34957300014503</c:v>
                </c:pt>
                <c:pt idx="99304">
                  <c:v>359.35010200000698</c:v>
                </c:pt>
                <c:pt idx="99305">
                  <c:v>359.351277999849</c:v>
                </c:pt>
                <c:pt idx="99306">
                  <c:v>359.35209499984904</c:v>
                </c:pt>
                <c:pt idx="99307">
                  <c:v>362.83872100011598</c:v>
                </c:pt>
                <c:pt idx="99308">
                  <c:v>366.605750999951</c:v>
                </c:pt>
                <c:pt idx="99309">
                  <c:v>369.69460999989599</c:v>
                </c:pt>
                <c:pt idx="99310">
                  <c:v>373.45106800012201</c:v>
                </c:pt>
                <c:pt idx="99311">
                  <c:v>374.22068100022398</c:v>
                </c:pt>
                <c:pt idx="99312">
                  <c:v>374.41796299981399</c:v>
                </c:pt>
                <c:pt idx="99313">
                  <c:v>374.41845100011</c:v>
                </c:pt>
                <c:pt idx="99314">
                  <c:v>374.41942199984601</c:v>
                </c:pt>
                <c:pt idx="99315">
                  <c:v>374.42003500018399</c:v>
                </c:pt>
                <c:pt idx="99316">
                  <c:v>376.24932200014803</c:v>
                </c:pt>
                <c:pt idx="99317">
                  <c:v>379.89730600020198</c:v>
                </c:pt>
                <c:pt idx="99318">
                  <c:v>382.64076799987299</c:v>
                </c:pt>
                <c:pt idx="99319">
                  <c:v>385.548468999786</c:v>
                </c:pt>
                <c:pt idx="99320">
                  <c:v>385.83447700011601</c:v>
                </c:pt>
                <c:pt idx="99321">
                  <c:v>385.967090000121</c:v>
                </c:pt>
                <c:pt idx="99322">
                  <c:v>385.96774500001595</c:v>
                </c:pt>
                <c:pt idx="99323">
                  <c:v>385.96950600003703</c:v>
                </c:pt>
                <c:pt idx="99324">
                  <c:v>385.97059999983605</c:v>
                </c:pt>
                <c:pt idx="99325">
                  <c:v>386.34237899986999</c:v>
                </c:pt>
                <c:pt idx="99326">
                  <c:v>386.371955999948</c:v>
                </c:pt>
                <c:pt idx="99327">
                  <c:v>386.37231800021203</c:v>
                </c:pt>
                <c:pt idx="99328">
                  <c:v>386.37297500008498</c:v>
                </c:pt>
                <c:pt idx="99329">
                  <c:v>386.37361100018001</c:v>
                </c:pt>
                <c:pt idx="99330">
                  <c:v>387.17736099988502</c:v>
                </c:pt>
                <c:pt idx="99331">
                  <c:v>387.21788400016499</c:v>
                </c:pt>
                <c:pt idx="99332">
                  <c:v>387.21820000000599</c:v>
                </c:pt>
                <c:pt idx="99333">
                  <c:v>387.21893199999602</c:v>
                </c:pt>
                <c:pt idx="99334">
                  <c:v>387.21907999979504</c:v>
                </c:pt>
                <c:pt idx="99335">
                  <c:v>387.21955099981602</c:v>
                </c:pt>
                <c:pt idx="99336">
                  <c:v>387.219697000091</c:v>
                </c:pt>
                <c:pt idx="99337">
                  <c:v>387.22005899990097</c:v>
                </c:pt>
                <c:pt idx="99338">
                  <c:v>387.22030799999601</c:v>
                </c:pt>
                <c:pt idx="99339">
                  <c:v>387.22083899983699</c:v>
                </c:pt>
                <c:pt idx="99340">
                  <c:v>387.22098700009104</c:v>
                </c:pt>
                <c:pt idx="99341">
                  <c:v>387.22129500001699</c:v>
                </c:pt>
                <c:pt idx="99342">
                  <c:v>387.22145800011202</c:v>
                </c:pt>
                <c:pt idx="99343">
                  <c:v>387.22202700000696</c:v>
                </c:pt>
                <c:pt idx="99344">
                  <c:v>387.22217399981599</c:v>
                </c:pt>
                <c:pt idx="99345">
                  <c:v>387.22255199991099</c:v>
                </c:pt>
                <c:pt idx="99346">
                  <c:v>387.22270000016499</c:v>
                </c:pt>
                <c:pt idx="99347">
                  <c:v>387.22307499983799</c:v>
                </c:pt>
                <c:pt idx="99348">
                  <c:v>387.22322300009102</c:v>
                </c:pt>
                <c:pt idx="99349">
                  <c:v>387.22356900006997</c:v>
                </c:pt>
                <c:pt idx="99350">
                  <c:v>387.22372099982704</c:v>
                </c:pt>
                <c:pt idx="99351">
                  <c:v>387.22399200014399</c:v>
                </c:pt>
                <c:pt idx="99352">
                  <c:v>387.22413999994302</c:v>
                </c:pt>
                <c:pt idx="99353">
                  <c:v>387.22582599984798</c:v>
                </c:pt>
                <c:pt idx="99354">
                  <c:v>387.22593000011301</c:v>
                </c:pt>
                <c:pt idx="99355">
                  <c:v>387.22601200015498</c:v>
                </c:pt>
                <c:pt idx="99356">
                  <c:v>387.22607899990101</c:v>
                </c:pt>
                <c:pt idx="99357">
                  <c:v>387.22614300013402</c:v>
                </c:pt>
                <c:pt idx="99358">
                  <c:v>387.22620999988004</c:v>
                </c:pt>
                <c:pt idx="99359">
                  <c:v>387.22627900006</c:v>
                </c:pt>
                <c:pt idx="99360">
                  <c:v>387.22634299983798</c:v>
                </c:pt>
                <c:pt idx="99361">
                  <c:v>387.22641000003898</c:v>
                </c:pt>
                <c:pt idx="99362">
                  <c:v>387.22647799977398</c:v>
                </c:pt>
                <c:pt idx="99363">
                  <c:v>387.22654200000699</c:v>
                </c:pt>
                <c:pt idx="99364">
                  <c:v>387.22704200017603</c:v>
                </c:pt>
                <c:pt idx="99365">
                  <c:v>387.22748600002802</c:v>
                </c:pt>
                <c:pt idx="99366">
                  <c:v>387.22775799988</c:v>
                </c:pt>
                <c:pt idx="99367">
                  <c:v>387.22803600012395</c:v>
                </c:pt>
                <c:pt idx="99368">
                  <c:v>387.228304000018</c:v>
                </c:pt>
                <c:pt idx="99369">
                  <c:v>387.22857499988004</c:v>
                </c:pt>
                <c:pt idx="99370">
                  <c:v>387.22884700018699</c:v>
                </c:pt>
                <c:pt idx="99371">
                  <c:v>387.22911300010298</c:v>
                </c:pt>
                <c:pt idx="99372">
                  <c:v>387.229381999986</c:v>
                </c:pt>
                <c:pt idx="99373">
                  <c:v>387.22965699980699</c:v>
                </c:pt>
                <c:pt idx="99374">
                  <c:v>387.22993500005003</c:v>
                </c:pt>
                <c:pt idx="99375">
                  <c:v>387.25233500008397</c:v>
                </c:pt>
                <c:pt idx="99376">
                  <c:v>387.25336000015801</c:v>
                </c:pt>
                <c:pt idx="99377">
                  <c:v>387.255710999852</c:v>
                </c:pt>
                <c:pt idx="99378">
                  <c:v>387.257662000138</c:v>
                </c:pt>
                <c:pt idx="99379">
                  <c:v>387.26007100012703</c:v>
                </c:pt>
                <c:pt idx="99380">
                  <c:v>387.262006000128</c:v>
                </c:pt>
                <c:pt idx="99381">
                  <c:v>387.26398300013898</c:v>
                </c:pt>
                <c:pt idx="99382">
                  <c:v>387.26586599977901</c:v>
                </c:pt>
                <c:pt idx="99383">
                  <c:v>387.268322000181</c:v>
                </c:pt>
                <c:pt idx="99384">
                  <c:v>387.27055600020299</c:v>
                </c:pt>
                <c:pt idx="99385">
                  <c:v>387.271766000139</c:v>
                </c:pt>
                <c:pt idx="99386">
                  <c:v>387.27792000008702</c:v>
                </c:pt>
                <c:pt idx="99387">
                  <c:v>387.27814599997095</c:v>
                </c:pt>
                <c:pt idx="99388">
                  <c:v>387.425849999999</c:v>
                </c:pt>
                <c:pt idx="99389">
                  <c:v>387.45434700012896</c:v>
                </c:pt>
                <c:pt idx="99390">
                  <c:v>387.454794999939</c:v>
                </c:pt>
                <c:pt idx="99391">
                  <c:v>387.45558099981201</c:v>
                </c:pt>
                <c:pt idx="99392">
                  <c:v>387.45617299991801</c:v>
                </c:pt>
                <c:pt idx="99393">
                  <c:v>387.47590100001599</c:v>
                </c:pt>
                <c:pt idx="99394">
                  <c:v>387.50886600018902</c:v>
                </c:pt>
                <c:pt idx="99395">
                  <c:v>387.51232399999901</c:v>
                </c:pt>
                <c:pt idx="99396">
                  <c:v>387.607194999873</c:v>
                </c:pt>
                <c:pt idx="99397">
                  <c:v>387.607943000148</c:v>
                </c:pt>
                <c:pt idx="99398">
                  <c:v>387.60914900012699</c:v>
                </c:pt>
                <c:pt idx="99399">
                  <c:v>387.61009700010595</c:v>
                </c:pt>
                <c:pt idx="99400">
                  <c:v>387.62027099983197</c:v>
                </c:pt>
                <c:pt idx="99401">
                  <c:v>387.635784999929</c:v>
                </c:pt>
                <c:pt idx="99402">
                  <c:v>387.640115000067</c:v>
                </c:pt>
                <c:pt idx="99403">
                  <c:v>387.65053899987799</c:v>
                </c:pt>
                <c:pt idx="99404">
                  <c:v>387.65836499987898</c:v>
                </c:pt>
                <c:pt idx="99405">
                  <c:v>387.658877999911</c:v>
                </c:pt>
                <c:pt idx="99406">
                  <c:v>387.65986399994199</c:v>
                </c:pt>
                <c:pt idx="99407">
                  <c:v>387.6605559999</c:v>
                </c:pt>
                <c:pt idx="99408">
                  <c:v>387.66846399994301</c:v>
                </c:pt>
                <c:pt idx="99409">
                  <c:v>387.66889199996501</c:v>
                </c:pt>
                <c:pt idx="99410">
                  <c:v>387.66963599982705</c:v>
                </c:pt>
                <c:pt idx="99411">
                  <c:v>387.670262000028</c:v>
                </c:pt>
                <c:pt idx="99412">
                  <c:v>387.68181500017801</c:v>
                </c:pt>
                <c:pt idx="99413">
                  <c:v>387.683685999945</c:v>
                </c:pt>
                <c:pt idx="99414">
                  <c:v>387.689800999851</c:v>
                </c:pt>
                <c:pt idx="99415">
                  <c:v>387.69609300015799</c:v>
                </c:pt>
                <c:pt idx="99416">
                  <c:v>387.73716300010994</c:v>
                </c:pt>
                <c:pt idx="99417">
                  <c:v>387.737236999782</c:v>
                </c:pt>
                <c:pt idx="99418">
                  <c:v>387.73771100022697</c:v>
                </c:pt>
                <c:pt idx="99419">
                  <c:v>387.73859699995199</c:v>
                </c:pt>
                <c:pt idx="99420">
                  <c:v>387.73920699986701</c:v>
                </c:pt>
                <c:pt idx="99421">
                  <c:v>387.74326000020602</c:v>
                </c:pt>
                <c:pt idx="99422">
                  <c:v>387.74839300003805</c:v>
                </c:pt>
                <c:pt idx="99423">
                  <c:v>387.754160999975</c:v>
                </c:pt>
                <c:pt idx="99424">
                  <c:v>387.78266300005197</c:v>
                </c:pt>
                <c:pt idx="99425">
                  <c:v>387.82811900000502</c:v>
                </c:pt>
                <c:pt idx="99426">
                  <c:v>387.83401299997399</c:v>
                </c:pt>
                <c:pt idx="99427">
                  <c:v>387.834660999942</c:v>
                </c:pt>
                <c:pt idx="99428">
                  <c:v>387.83590000002698</c:v>
                </c:pt>
                <c:pt idx="99429">
                  <c:v>387.836805000006</c:v>
                </c:pt>
                <c:pt idx="99430">
                  <c:v>387.83781199981598</c:v>
                </c:pt>
                <c:pt idx="99431">
                  <c:v>387.83917000000599</c:v>
                </c:pt>
                <c:pt idx="99432">
                  <c:v>387.86862100005197</c:v>
                </c:pt>
                <c:pt idx="99433">
                  <c:v>387.891387999843</c:v>
                </c:pt>
                <c:pt idx="99434">
                  <c:v>387.91738200006802</c:v>
                </c:pt>
                <c:pt idx="99435">
                  <c:v>387.91784900013204</c:v>
                </c:pt>
                <c:pt idx="99436">
                  <c:v>387.91871700004702</c:v>
                </c:pt>
                <c:pt idx="99437">
                  <c:v>387.91930600018503</c:v>
                </c:pt>
                <c:pt idx="99438">
                  <c:v>387.927087000207</c:v>
                </c:pt>
                <c:pt idx="99439">
                  <c:v>387.93737300011298</c:v>
                </c:pt>
                <c:pt idx="99440">
                  <c:v>387.938077999933</c:v>
                </c:pt>
                <c:pt idx="99441">
                  <c:v>387.939597999775</c:v>
                </c:pt>
                <c:pt idx="99442">
                  <c:v>387.94068000015596</c:v>
                </c:pt>
                <c:pt idx="99443">
                  <c:v>387.96561099979903</c:v>
                </c:pt>
                <c:pt idx="99444">
                  <c:v>387.96614800003204</c:v>
                </c:pt>
                <c:pt idx="99445">
                  <c:v>387.96719699985198</c:v>
                </c:pt>
                <c:pt idx="99446">
                  <c:v>387.96790000014801</c:v>
                </c:pt>
                <c:pt idx="99447">
                  <c:v>387.987684000108</c:v>
                </c:pt>
                <c:pt idx="99448">
                  <c:v>388.00531500010004</c:v>
                </c:pt>
                <c:pt idx="99449">
                  <c:v>388.00583900001504</c:v>
                </c:pt>
                <c:pt idx="99450">
                  <c:v>388.00674000003704</c:v>
                </c:pt>
                <c:pt idx="99451">
                  <c:v>388.00739899988901</c:v>
                </c:pt>
                <c:pt idx="99452">
                  <c:v>388.01456100009</c:v>
                </c:pt>
                <c:pt idx="99453">
                  <c:v>388.01506600020701</c:v>
                </c:pt>
                <c:pt idx="99454">
                  <c:v>388.01610600012202</c:v>
                </c:pt>
                <c:pt idx="99455">
                  <c:v>388.01680899996398</c:v>
                </c:pt>
                <c:pt idx="99456">
                  <c:v>388.03506800013503</c:v>
                </c:pt>
                <c:pt idx="99457">
                  <c:v>388.06780300001196</c:v>
                </c:pt>
                <c:pt idx="99458">
                  <c:v>388.21406699980702</c:v>
                </c:pt>
                <c:pt idx="99459">
                  <c:v>388.21458199981805</c:v>
                </c:pt>
                <c:pt idx="99460">
                  <c:v>388.21555100002996</c:v>
                </c:pt>
                <c:pt idx="99461">
                  <c:v>388.21558900008301</c:v>
                </c:pt>
                <c:pt idx="99462">
                  <c:v>388.216155000009</c:v>
                </c:pt>
                <c:pt idx="99463">
                  <c:v>388.21679900001902</c:v>
                </c:pt>
                <c:pt idx="99464">
                  <c:v>388.21719199995601</c:v>
                </c:pt>
                <c:pt idx="99465">
                  <c:v>388.21797599984995</c:v>
                </c:pt>
                <c:pt idx="99466">
                  <c:v>388.372097000228</c:v>
                </c:pt>
                <c:pt idx="99467">
                  <c:v>388.372892999996</c:v>
                </c:pt>
                <c:pt idx="99468">
                  <c:v>388.37439700000601</c:v>
                </c:pt>
                <c:pt idx="99469">
                  <c:v>388.37559700004897</c:v>
                </c:pt>
                <c:pt idx="99470">
                  <c:v>388.43876900000299</c:v>
                </c:pt>
                <c:pt idx="99471">
                  <c:v>388.43930800021502</c:v>
                </c:pt>
                <c:pt idx="99472">
                  <c:v>388.440348000131</c:v>
                </c:pt>
                <c:pt idx="99473">
                  <c:v>388.44107600016201</c:v>
                </c:pt>
                <c:pt idx="99474">
                  <c:v>388.44638799992003</c:v>
                </c:pt>
                <c:pt idx="99475">
                  <c:v>388.44704299981396</c:v>
                </c:pt>
                <c:pt idx="99476">
                  <c:v>388.44838400018398</c:v>
                </c:pt>
                <c:pt idx="99477">
                  <c:v>388.44860400013204</c:v>
                </c:pt>
                <c:pt idx="99478">
                  <c:v>388.45081999988901</c:v>
                </c:pt>
                <c:pt idx="99479">
                  <c:v>388.45106999997302</c:v>
                </c:pt>
                <c:pt idx="99480">
                  <c:v>388.45325500005799</c:v>
                </c:pt>
                <c:pt idx="99481">
                  <c:v>388.45357299987796</c:v>
                </c:pt>
                <c:pt idx="99482">
                  <c:v>388.45748299991101</c:v>
                </c:pt>
                <c:pt idx="99483">
                  <c:v>388.45776300013296</c:v>
                </c:pt>
                <c:pt idx="99484">
                  <c:v>388.458401000207</c:v>
                </c:pt>
                <c:pt idx="99485">
                  <c:v>388.45862600010099</c:v>
                </c:pt>
                <c:pt idx="99486">
                  <c:v>388.459955000143</c:v>
                </c:pt>
                <c:pt idx="99487">
                  <c:v>388.460069999837</c:v>
                </c:pt>
                <c:pt idx="99488">
                  <c:v>388.46017400010095</c:v>
                </c:pt>
                <c:pt idx="99489">
                  <c:v>388.46026999999498</c:v>
                </c:pt>
                <c:pt idx="99490">
                  <c:v>388.46035500000602</c:v>
                </c:pt>
                <c:pt idx="99491">
                  <c:v>388.460447999932</c:v>
                </c:pt>
                <c:pt idx="99492">
                  <c:v>388.46144899980499</c:v>
                </c:pt>
                <c:pt idx="99493">
                  <c:v>388.46202800004897</c:v>
                </c:pt>
                <c:pt idx="99494">
                  <c:v>388.46251699987903</c:v>
                </c:pt>
                <c:pt idx="99495">
                  <c:v>388.46355499981598</c:v>
                </c:pt>
                <c:pt idx="99496">
                  <c:v>388.464135000049</c:v>
                </c:pt>
                <c:pt idx="99497">
                  <c:v>388.464534999911</c:v>
                </c:pt>
                <c:pt idx="99498">
                  <c:v>388.52944100017299</c:v>
                </c:pt>
                <c:pt idx="99499">
                  <c:v>388.53001999996195</c:v>
                </c:pt>
                <c:pt idx="99500">
                  <c:v>388.53136399984504</c:v>
                </c:pt>
                <c:pt idx="99501">
                  <c:v>388.53216100005699</c:v>
                </c:pt>
                <c:pt idx="99502">
                  <c:v>389.85970800013001</c:v>
                </c:pt>
                <c:pt idx="99503">
                  <c:v>389.86014800002499</c:v>
                </c:pt>
                <c:pt idx="99504">
                  <c:v>389.86083899999301</c:v>
                </c:pt>
                <c:pt idx="99505">
                  <c:v>389.86099900011999</c:v>
                </c:pt>
                <c:pt idx="99506">
                  <c:v>389.86285300006699</c:v>
                </c:pt>
                <c:pt idx="99507">
                  <c:v>389.86306300012001</c:v>
                </c:pt>
                <c:pt idx="99508">
                  <c:v>389.86481199981398</c:v>
                </c:pt>
                <c:pt idx="99509">
                  <c:v>389.86503300020496</c:v>
                </c:pt>
                <c:pt idx="99510">
                  <c:v>389.86618499984598</c:v>
                </c:pt>
                <c:pt idx="99511">
                  <c:v>389.86642500003597</c:v>
                </c:pt>
                <c:pt idx="99512">
                  <c:v>389.86722900017401</c:v>
                </c:pt>
                <c:pt idx="99513">
                  <c:v>389.86729799989905</c:v>
                </c:pt>
                <c:pt idx="99514">
                  <c:v>389.86736700007896</c:v>
                </c:pt>
                <c:pt idx="99515">
                  <c:v>389.867429999867</c:v>
                </c:pt>
                <c:pt idx="99516">
                  <c:v>389.86749600007897</c:v>
                </c:pt>
                <c:pt idx="99517">
                  <c:v>389.86865100014199</c:v>
                </c:pt>
                <c:pt idx="99518">
                  <c:v>389.86900000008899</c:v>
                </c:pt>
                <c:pt idx="99519">
                  <c:v>389.86944299995201</c:v>
                </c:pt>
                <c:pt idx="99520">
                  <c:v>389.86996599987799</c:v>
                </c:pt>
                <c:pt idx="99521">
                  <c:v>389.870443999825</c:v>
                </c:pt>
                <c:pt idx="99522">
                  <c:v>391.85997799995602</c:v>
                </c:pt>
                <c:pt idx="99523">
                  <c:v>391.86034700014699</c:v>
                </c:pt>
                <c:pt idx="99524">
                  <c:v>391.86108200010403</c:v>
                </c:pt>
                <c:pt idx="99525">
                  <c:v>391.861265999978</c:v>
                </c:pt>
                <c:pt idx="99526">
                  <c:v>391.86174499991398</c:v>
                </c:pt>
                <c:pt idx="99527">
                  <c:v>391.86189700012602</c:v>
                </c:pt>
                <c:pt idx="99528">
                  <c:v>391.86324999991399</c:v>
                </c:pt>
                <c:pt idx="99529">
                  <c:v>391.86345200005195</c:v>
                </c:pt>
                <c:pt idx="99530">
                  <c:v>391.86582899992504</c:v>
                </c:pt>
                <c:pt idx="99531">
                  <c:v>391.86607999999899</c:v>
                </c:pt>
                <c:pt idx="99532">
                  <c:v>391.86670199978801</c:v>
                </c:pt>
                <c:pt idx="99533">
                  <c:v>391.86676700000999</c:v>
                </c:pt>
                <c:pt idx="99534">
                  <c:v>391.86683700017898</c:v>
                </c:pt>
                <c:pt idx="99535">
                  <c:v>391.86690299993597</c:v>
                </c:pt>
                <c:pt idx="99536">
                  <c:v>391.86696700016898</c:v>
                </c:pt>
                <c:pt idx="99537">
                  <c:v>391.86747900021101</c:v>
                </c:pt>
                <c:pt idx="99538">
                  <c:v>391.86791400015801</c:v>
                </c:pt>
                <c:pt idx="99539">
                  <c:v>391.86821400016896</c:v>
                </c:pt>
                <c:pt idx="99540">
                  <c:v>391.86866199997803</c:v>
                </c:pt>
                <c:pt idx="99541">
                  <c:v>391.86912400009498</c:v>
                </c:pt>
                <c:pt idx="99542">
                  <c:v>426.23389700020198</c:v>
                </c:pt>
                <c:pt idx="99543">
                  <c:v>426.25420400008795</c:v>
                </c:pt>
                <c:pt idx="99544">
                  <c:v>426.30253100014596</c:v>
                </c:pt>
                <c:pt idx="99545">
                  <c:v>426.32604800019095</c:v>
                </c:pt>
                <c:pt idx="99546">
                  <c:v>426.32935199981097</c:v>
                </c:pt>
                <c:pt idx="99547">
                  <c:v>426.32979100017099</c:v>
                </c:pt>
                <c:pt idx="99548">
                  <c:v>426.33049200003302</c:v>
                </c:pt>
                <c:pt idx="99549">
                  <c:v>426.33107700021304</c:v>
                </c:pt>
                <c:pt idx="99550">
                  <c:v>426.33660299998098</c:v>
                </c:pt>
                <c:pt idx="99551">
                  <c:v>426.341357000183</c:v>
                </c:pt>
                <c:pt idx="99552">
                  <c:v>426.35679500017397</c:v>
                </c:pt>
                <c:pt idx="99553">
                  <c:v>426.36813999979398</c:v>
                </c:pt>
                <c:pt idx="99554">
                  <c:v>426.37132400022801</c:v>
                </c:pt>
                <c:pt idx="99555">
                  <c:v>426.379148999785</c:v>
                </c:pt>
                <c:pt idx="99556">
                  <c:v>426.38333300010299</c:v>
                </c:pt>
                <c:pt idx="99557">
                  <c:v>426.40134800012601</c:v>
                </c:pt>
                <c:pt idx="99558">
                  <c:v>426.40805400014801</c:v>
                </c:pt>
                <c:pt idx="99559">
                  <c:v>426.41745499986399</c:v>
                </c:pt>
                <c:pt idx="99560">
                  <c:v>426.42312999987502</c:v>
                </c:pt>
                <c:pt idx="99561">
                  <c:v>426.423724999949</c:v>
                </c:pt>
                <c:pt idx="99562">
                  <c:v>426.42453799999203</c:v>
                </c:pt>
                <c:pt idx="99563">
                  <c:v>426.424627999949</c:v>
                </c:pt>
                <c:pt idx="99564">
                  <c:v>426.42514599992802</c:v>
                </c:pt>
                <c:pt idx="99565">
                  <c:v>426.430696999887</c:v>
                </c:pt>
                <c:pt idx="99566">
                  <c:v>426.446692999888</c:v>
                </c:pt>
                <c:pt idx="99567">
                  <c:v>426.44823000000503</c:v>
                </c:pt>
                <c:pt idx="99568">
                  <c:v>426.455637999879</c:v>
                </c:pt>
                <c:pt idx="99569">
                  <c:v>426.49123799992594</c:v>
                </c:pt>
                <c:pt idx="99570">
                  <c:v>426.49198800017899</c:v>
                </c:pt>
                <c:pt idx="99571">
                  <c:v>426.49319400015798</c:v>
                </c:pt>
                <c:pt idx="99572">
                  <c:v>426.49456700019005</c:v>
                </c:pt>
                <c:pt idx="99573">
                  <c:v>426.49897599994802</c:v>
                </c:pt>
                <c:pt idx="99574">
                  <c:v>426.50953500015004</c:v>
                </c:pt>
                <c:pt idx="99575">
                  <c:v>426.51344700016097</c:v>
                </c:pt>
                <c:pt idx="99576">
                  <c:v>426.52109600021498</c:v>
                </c:pt>
                <c:pt idx="99577">
                  <c:v>426.52113099984399</c:v>
                </c:pt>
                <c:pt idx="99578">
                  <c:v>426.521674000014</c:v>
                </c:pt>
                <c:pt idx="99579">
                  <c:v>426.52178099979199</c:v>
                </c:pt>
                <c:pt idx="99580">
                  <c:v>426.52291000013003</c:v>
                </c:pt>
                <c:pt idx="99581">
                  <c:v>426.523041000109</c:v>
                </c:pt>
                <c:pt idx="99582">
                  <c:v>426.523854000151</c:v>
                </c:pt>
                <c:pt idx="99583">
                  <c:v>426.52400499991899</c:v>
                </c:pt>
                <c:pt idx="99584">
                  <c:v>426.533665000079</c:v>
                </c:pt>
                <c:pt idx="99585">
                  <c:v>426.534005000121</c:v>
                </c:pt>
                <c:pt idx="99586">
                  <c:v>426.534389000153</c:v>
                </c:pt>
                <c:pt idx="99587">
                  <c:v>426.53439100013202</c:v>
                </c:pt>
                <c:pt idx="99588">
                  <c:v>426.535627999783</c:v>
                </c:pt>
                <c:pt idx="99589">
                  <c:v>426.535638000132</c:v>
                </c:pt>
                <c:pt idx="99590">
                  <c:v>426.53652599983604</c:v>
                </c:pt>
                <c:pt idx="99591">
                  <c:v>426.53654500008901</c:v>
                </c:pt>
                <c:pt idx="99592">
                  <c:v>426.557938999849</c:v>
                </c:pt>
                <c:pt idx="99593">
                  <c:v>426.55860900003898</c:v>
                </c:pt>
                <c:pt idx="99594">
                  <c:v>426.55994400001799</c:v>
                </c:pt>
                <c:pt idx="99595">
                  <c:v>426.56089599995499</c:v>
                </c:pt>
                <c:pt idx="99596">
                  <c:v>426.58901699996903</c:v>
                </c:pt>
                <c:pt idx="99597">
                  <c:v>426.59332399989495</c:v>
                </c:pt>
                <c:pt idx="99598">
                  <c:v>426.59375899984298</c:v>
                </c:pt>
                <c:pt idx="99599">
                  <c:v>426.59454500017</c:v>
                </c:pt>
                <c:pt idx="99600">
                  <c:v>426.59511900001201</c:v>
                </c:pt>
                <c:pt idx="99601">
                  <c:v>426.59619799997</c:v>
                </c:pt>
                <c:pt idx="99602">
                  <c:v>426.59673300022399</c:v>
                </c:pt>
                <c:pt idx="99603">
                  <c:v>426.59808500002299</c:v>
                </c:pt>
                <c:pt idx="99604">
                  <c:v>426.59912399994897</c:v>
                </c:pt>
                <c:pt idx="99605">
                  <c:v>426.60197199984299</c:v>
                </c:pt>
                <c:pt idx="99606">
                  <c:v>426.60705500020401</c:v>
                </c:pt>
                <c:pt idx="99607">
                  <c:v>426.62334499982501</c:v>
                </c:pt>
                <c:pt idx="99608">
                  <c:v>426.62793699992102</c:v>
                </c:pt>
                <c:pt idx="99609">
                  <c:v>426.63535200017498</c:v>
                </c:pt>
                <c:pt idx="99610">
                  <c:v>426.65407999993403</c:v>
                </c:pt>
                <c:pt idx="99611">
                  <c:v>426.65509100015697</c:v>
                </c:pt>
                <c:pt idx="99612">
                  <c:v>426.66247399984002</c:v>
                </c:pt>
                <c:pt idx="99613">
                  <c:v>426.66433500016802</c:v>
                </c:pt>
                <c:pt idx="99614">
                  <c:v>426.66548899978801</c:v>
                </c:pt>
                <c:pt idx="99615">
                  <c:v>426.66566099978797</c:v>
                </c:pt>
                <c:pt idx="99616">
                  <c:v>426.66628799997801</c:v>
                </c:pt>
                <c:pt idx="99617">
                  <c:v>426.66755299978797</c:v>
                </c:pt>
                <c:pt idx="99618">
                  <c:v>426.668439999957</c:v>
                </c:pt>
                <c:pt idx="99619">
                  <c:v>426.677254999958</c:v>
                </c:pt>
                <c:pt idx="99620">
                  <c:v>426.67780900001105</c:v>
                </c:pt>
                <c:pt idx="99621">
                  <c:v>426.67842099990497</c:v>
                </c:pt>
                <c:pt idx="99622">
                  <c:v>426.67979899988399</c:v>
                </c:pt>
                <c:pt idx="99623">
                  <c:v>426.68087699985301</c:v>
                </c:pt>
                <c:pt idx="99624">
                  <c:v>426.69389399998101</c:v>
                </c:pt>
                <c:pt idx="99625">
                  <c:v>426.70399899998301</c:v>
                </c:pt>
                <c:pt idx="99626">
                  <c:v>426.70793900015201</c:v>
                </c:pt>
                <c:pt idx="99627">
                  <c:v>426.70813499989799</c:v>
                </c:pt>
                <c:pt idx="99628">
                  <c:v>426.71235299985699</c:v>
                </c:pt>
                <c:pt idx="99629">
                  <c:v>426.73236400014503</c:v>
                </c:pt>
                <c:pt idx="99630">
                  <c:v>426.74618099999799</c:v>
                </c:pt>
                <c:pt idx="99631">
                  <c:v>426.75065799994599</c:v>
                </c:pt>
                <c:pt idx="99632">
                  <c:v>426.75123900016803</c:v>
                </c:pt>
                <c:pt idx="99633">
                  <c:v>426.75246599992499</c:v>
                </c:pt>
                <c:pt idx="99634">
                  <c:v>426.753335999819</c:v>
                </c:pt>
                <c:pt idx="99635">
                  <c:v>426.75762399994699</c:v>
                </c:pt>
                <c:pt idx="99636">
                  <c:v>426.76504600012703</c:v>
                </c:pt>
                <c:pt idx="99637">
                  <c:v>426.76559600022296</c:v>
                </c:pt>
                <c:pt idx="99638">
                  <c:v>426.765747999979</c:v>
                </c:pt>
                <c:pt idx="99639">
                  <c:v>426.766875999874</c:v>
                </c:pt>
                <c:pt idx="99640">
                  <c:v>426.76808299984197</c:v>
                </c:pt>
                <c:pt idx="99641">
                  <c:v>426.77083999978998</c:v>
                </c:pt>
                <c:pt idx="99642">
                  <c:v>426.77154800003302</c:v>
                </c:pt>
                <c:pt idx="99643">
                  <c:v>426.77292100006503</c:v>
                </c:pt>
                <c:pt idx="99644">
                  <c:v>426.77364800010702</c:v>
                </c:pt>
                <c:pt idx="99645">
                  <c:v>426.773860000139</c:v>
                </c:pt>
                <c:pt idx="99646">
                  <c:v>426.77953000020301</c:v>
                </c:pt>
                <c:pt idx="99647">
                  <c:v>426.78019400000204</c:v>
                </c:pt>
                <c:pt idx="99648">
                  <c:v>426.78156000010802</c:v>
                </c:pt>
                <c:pt idx="99649">
                  <c:v>426.78248499987603</c:v>
                </c:pt>
                <c:pt idx="99650">
                  <c:v>426.78439900009801</c:v>
                </c:pt>
                <c:pt idx="99651">
                  <c:v>426.78509999995998</c:v>
                </c:pt>
                <c:pt idx="99652">
                  <c:v>426.786558999992</c:v>
                </c:pt>
                <c:pt idx="99653">
                  <c:v>426.78759699992901</c:v>
                </c:pt>
                <c:pt idx="99654">
                  <c:v>426.83136100003998</c:v>
                </c:pt>
                <c:pt idx="99655">
                  <c:v>426.84075199986103</c:v>
                </c:pt>
                <c:pt idx="99656">
                  <c:v>426.84144499980903</c:v>
                </c:pt>
                <c:pt idx="99657">
                  <c:v>426.84265700017897</c:v>
                </c:pt>
                <c:pt idx="99658">
                  <c:v>426.844156999777</c:v>
                </c:pt>
                <c:pt idx="99659">
                  <c:v>426.84904299994702</c:v>
                </c:pt>
                <c:pt idx="99660">
                  <c:v>426.84954700007404</c:v>
                </c:pt>
                <c:pt idx="99661">
                  <c:v>426.85048400016899</c:v>
                </c:pt>
                <c:pt idx="99662">
                  <c:v>426.85124699983101</c:v>
                </c:pt>
                <c:pt idx="99663">
                  <c:v>426.86238599981101</c:v>
                </c:pt>
                <c:pt idx="99664">
                  <c:v>426.86656900013901</c:v>
                </c:pt>
                <c:pt idx="99665">
                  <c:v>426.86712400018195</c:v>
                </c:pt>
                <c:pt idx="99666">
                  <c:v>426.86800599994899</c:v>
                </c:pt>
                <c:pt idx="99667">
                  <c:v>426.86866800022398</c:v>
                </c:pt>
                <c:pt idx="99668">
                  <c:v>426.873071000045</c:v>
                </c:pt>
                <c:pt idx="99669">
                  <c:v>426.89268300000498</c:v>
                </c:pt>
                <c:pt idx="99670">
                  <c:v>426.89328899996298</c:v>
                </c:pt>
                <c:pt idx="99671">
                  <c:v>426.89448400005801</c:v>
                </c:pt>
                <c:pt idx="99672">
                  <c:v>426.895220000005</c:v>
                </c:pt>
                <c:pt idx="99673">
                  <c:v>426.90836300016599</c:v>
                </c:pt>
                <c:pt idx="99674">
                  <c:v>426.90877199993298</c:v>
                </c:pt>
                <c:pt idx="99675">
                  <c:v>426.90959699984802</c:v>
                </c:pt>
                <c:pt idx="99676">
                  <c:v>426.91021500013397</c:v>
                </c:pt>
                <c:pt idx="99677">
                  <c:v>426.91224600002801</c:v>
                </c:pt>
                <c:pt idx="99678">
                  <c:v>426.92060099989197</c:v>
                </c:pt>
                <c:pt idx="99679">
                  <c:v>426.92241499980804</c:v>
                </c:pt>
                <c:pt idx="99680">
                  <c:v>426.95237099997001</c:v>
                </c:pt>
                <c:pt idx="99681">
                  <c:v>426.95393800022401</c:v>
                </c:pt>
                <c:pt idx="99682">
                  <c:v>426.96123399991797</c:v>
                </c:pt>
                <c:pt idx="99683">
                  <c:v>426.980490999994</c:v>
                </c:pt>
                <c:pt idx="99684">
                  <c:v>426.98610900015404</c:v>
                </c:pt>
                <c:pt idx="99685">
                  <c:v>426.98688000018501</c:v>
                </c:pt>
                <c:pt idx="99686">
                  <c:v>426.98824199987899</c:v>
                </c:pt>
                <c:pt idx="99687">
                  <c:v>426.98920200018603</c:v>
                </c:pt>
                <c:pt idx="99688">
                  <c:v>426.99774699985898</c:v>
                </c:pt>
                <c:pt idx="99689">
                  <c:v>426.99836300016602</c:v>
                </c:pt>
                <c:pt idx="99690">
                  <c:v>426.99958499997501</c:v>
                </c:pt>
                <c:pt idx="99691">
                  <c:v>427.00041199986998</c:v>
                </c:pt>
                <c:pt idx="99692">
                  <c:v>427.01785600002</c:v>
                </c:pt>
                <c:pt idx="99693">
                  <c:v>427.01825899985101</c:v>
                </c:pt>
                <c:pt idx="99694">
                  <c:v>427.01905500007302</c:v>
                </c:pt>
                <c:pt idx="99695">
                  <c:v>427.01958899988301</c:v>
                </c:pt>
                <c:pt idx="99696">
                  <c:v>427.02946100007404</c:v>
                </c:pt>
                <c:pt idx="99697">
                  <c:v>427.04656100022402</c:v>
                </c:pt>
                <c:pt idx="99698">
                  <c:v>427.04724900022399</c:v>
                </c:pt>
                <c:pt idx="99699">
                  <c:v>427.04863300014</c:v>
                </c:pt>
                <c:pt idx="99700">
                  <c:v>427.04970500017203</c:v>
                </c:pt>
                <c:pt idx="99701">
                  <c:v>427.06584799998302</c:v>
                </c:pt>
                <c:pt idx="99702">
                  <c:v>427.10293500021999</c:v>
                </c:pt>
                <c:pt idx="99703">
                  <c:v>427.10353399979698</c:v>
                </c:pt>
                <c:pt idx="99704">
                  <c:v>427.10472999988201</c:v>
                </c:pt>
                <c:pt idx="99705">
                  <c:v>427.10547600017799</c:v>
                </c:pt>
                <c:pt idx="99706">
                  <c:v>427.106728000126</c:v>
                </c:pt>
                <c:pt idx="99707">
                  <c:v>427.10713799988298</c:v>
                </c:pt>
                <c:pt idx="99708">
                  <c:v>427.107317999798</c:v>
                </c:pt>
                <c:pt idx="99709">
                  <c:v>427.10852199979797</c:v>
                </c:pt>
                <c:pt idx="99710">
                  <c:v>427.10940799997803</c:v>
                </c:pt>
                <c:pt idx="99711">
                  <c:v>427.13061099993803</c:v>
                </c:pt>
                <c:pt idx="99712">
                  <c:v>427.13138699991697</c:v>
                </c:pt>
                <c:pt idx="99713">
                  <c:v>427.13263099994896</c:v>
                </c:pt>
                <c:pt idx="99714">
                  <c:v>427.13353799990699</c:v>
                </c:pt>
                <c:pt idx="99715">
                  <c:v>427.15898300002601</c:v>
                </c:pt>
                <c:pt idx="99716">
                  <c:v>427.159415999994</c:v>
                </c:pt>
                <c:pt idx="99717">
                  <c:v>427.16024099991</c:v>
                </c:pt>
                <c:pt idx="99718">
                  <c:v>427.16087999997399</c:v>
                </c:pt>
                <c:pt idx="99719">
                  <c:v>427.16477600015401</c:v>
                </c:pt>
                <c:pt idx="99720">
                  <c:v>427.165517000048</c:v>
                </c:pt>
                <c:pt idx="99721">
                  <c:v>427.17359200014403</c:v>
                </c:pt>
                <c:pt idx="99722">
                  <c:v>427.18557699981801</c:v>
                </c:pt>
                <c:pt idx="99723">
                  <c:v>427.18609199982797</c:v>
                </c:pt>
                <c:pt idx="99724">
                  <c:v>427.18716399985999</c:v>
                </c:pt>
                <c:pt idx="99725">
                  <c:v>427.18780499990305</c:v>
                </c:pt>
                <c:pt idx="99726">
                  <c:v>427.192820000072</c:v>
                </c:pt>
                <c:pt idx="99727">
                  <c:v>427.19346000012501</c:v>
                </c:pt>
                <c:pt idx="99728">
                  <c:v>427.19480300002004</c:v>
                </c:pt>
                <c:pt idx="99729">
                  <c:v>427.195707999999</c:v>
                </c:pt>
                <c:pt idx="99730">
                  <c:v>427.19620300022103</c:v>
                </c:pt>
                <c:pt idx="99731">
                  <c:v>427.19667399978698</c:v>
                </c:pt>
                <c:pt idx="99732">
                  <c:v>427.19747499995702</c:v>
                </c:pt>
                <c:pt idx="99733">
                  <c:v>427.19810500011499</c:v>
                </c:pt>
                <c:pt idx="99734">
                  <c:v>427.20317200019002</c:v>
                </c:pt>
                <c:pt idx="99735">
                  <c:v>427.203643000211</c:v>
                </c:pt>
                <c:pt idx="99736">
                  <c:v>427.20435799992595</c:v>
                </c:pt>
                <c:pt idx="99737">
                  <c:v>427.20484299979904</c:v>
                </c:pt>
                <c:pt idx="99738">
                  <c:v>427.21891100018104</c:v>
                </c:pt>
                <c:pt idx="99739">
                  <c:v>427.21955099977998</c:v>
                </c:pt>
                <c:pt idx="99740">
                  <c:v>427.22077899998101</c:v>
                </c:pt>
                <c:pt idx="99741">
                  <c:v>427.221727999949</c:v>
                </c:pt>
                <c:pt idx="99742">
                  <c:v>427.22227600006505</c:v>
                </c:pt>
                <c:pt idx="99743">
                  <c:v>427.233791000162</c:v>
                </c:pt>
                <c:pt idx="99744">
                  <c:v>427.234478000173</c:v>
                </c:pt>
                <c:pt idx="99745">
                  <c:v>427.23572400018298</c:v>
                </c:pt>
                <c:pt idx="99746">
                  <c:v>427.23663600008797</c:v>
                </c:pt>
                <c:pt idx="99747">
                  <c:v>427.26179900000699</c:v>
                </c:pt>
                <c:pt idx="99748">
                  <c:v>427.26248700000696</c:v>
                </c:pt>
                <c:pt idx="99749">
                  <c:v>427.26383799981704</c:v>
                </c:pt>
                <c:pt idx="99750">
                  <c:v>427.26479900011299</c:v>
                </c:pt>
                <c:pt idx="99751">
                  <c:v>427.27300300020897</c:v>
                </c:pt>
                <c:pt idx="99752">
                  <c:v>427.28811899996799</c:v>
                </c:pt>
                <c:pt idx="99753">
                  <c:v>427.29609400021201</c:v>
                </c:pt>
                <c:pt idx="99754">
                  <c:v>427.29655699986301</c:v>
                </c:pt>
                <c:pt idx="99755">
                  <c:v>427.29743700010596</c:v>
                </c:pt>
                <c:pt idx="99756">
                  <c:v>427.29808100011701</c:v>
                </c:pt>
                <c:pt idx="99757">
                  <c:v>427.30115999984201</c:v>
                </c:pt>
                <c:pt idx="99758">
                  <c:v>427.30969300009696</c:v>
                </c:pt>
                <c:pt idx="99759">
                  <c:v>427.30998400020303</c:v>
                </c:pt>
                <c:pt idx="99760">
                  <c:v>427.31049900021304</c:v>
                </c:pt>
                <c:pt idx="99761">
                  <c:v>427.31100799983301</c:v>
                </c:pt>
                <c:pt idx="99762">
                  <c:v>427.32192999983403</c:v>
                </c:pt>
                <c:pt idx="99763">
                  <c:v>427.322498000194</c:v>
                </c:pt>
                <c:pt idx="99764">
                  <c:v>427.32358600005603</c:v>
                </c:pt>
                <c:pt idx="99765">
                  <c:v>427.32435800007801</c:v>
                </c:pt>
                <c:pt idx="99766">
                  <c:v>427.32533199978201</c:v>
                </c:pt>
                <c:pt idx="99767">
                  <c:v>427.32566899985602</c:v>
                </c:pt>
                <c:pt idx="99768">
                  <c:v>427.32626899987696</c:v>
                </c:pt>
                <c:pt idx="99769">
                  <c:v>427.326709000226</c:v>
                </c:pt>
                <c:pt idx="99770">
                  <c:v>427.33098400003598</c:v>
                </c:pt>
                <c:pt idx="99771">
                  <c:v>427.33803100008998</c:v>
                </c:pt>
                <c:pt idx="99772">
                  <c:v>427.33855300002597</c:v>
                </c:pt>
                <c:pt idx="99773">
                  <c:v>427.33945600002698</c:v>
                </c:pt>
                <c:pt idx="99774">
                  <c:v>427.34009100013202</c:v>
                </c:pt>
                <c:pt idx="99775">
                  <c:v>427.37396800020997</c:v>
                </c:pt>
                <c:pt idx="99776">
                  <c:v>427.37458999999899</c:v>
                </c:pt>
                <c:pt idx="99777">
                  <c:v>427.37579399999896</c:v>
                </c:pt>
                <c:pt idx="99778">
                  <c:v>427.376603000084</c:v>
                </c:pt>
                <c:pt idx="99779">
                  <c:v>427.38617399982098</c:v>
                </c:pt>
                <c:pt idx="99780">
                  <c:v>427.39463399993804</c:v>
                </c:pt>
                <c:pt idx="99781">
                  <c:v>427.395405999959</c:v>
                </c:pt>
                <c:pt idx="99782">
                  <c:v>427.396809000129</c:v>
                </c:pt>
                <c:pt idx="99783">
                  <c:v>427.39787299979002</c:v>
                </c:pt>
                <c:pt idx="99784">
                  <c:v>427.42615499992002</c:v>
                </c:pt>
                <c:pt idx="99785">
                  <c:v>427.43772199992196</c:v>
                </c:pt>
                <c:pt idx="99786">
                  <c:v>427.446475000124</c:v>
                </c:pt>
                <c:pt idx="99787">
                  <c:v>427.44654999978502</c:v>
                </c:pt>
                <c:pt idx="99788">
                  <c:v>427.44711700015597</c:v>
                </c:pt>
                <c:pt idx="99789">
                  <c:v>427.44836100018802</c:v>
                </c:pt>
                <c:pt idx="99790">
                  <c:v>427.44926900013502</c:v>
                </c:pt>
                <c:pt idx="99791">
                  <c:v>427.46348799983002</c:v>
                </c:pt>
                <c:pt idx="99792">
                  <c:v>427.46381100005198</c:v>
                </c:pt>
                <c:pt idx="99793">
                  <c:v>427.46435900016803</c:v>
                </c:pt>
                <c:pt idx="99794">
                  <c:v>427.46482199981898</c:v>
                </c:pt>
                <c:pt idx="99795">
                  <c:v>427.486862000023</c:v>
                </c:pt>
                <c:pt idx="99796">
                  <c:v>427.49432900018195</c:v>
                </c:pt>
                <c:pt idx="99797">
                  <c:v>427.50458000000401</c:v>
                </c:pt>
                <c:pt idx="99798">
                  <c:v>427.50512900010995</c:v>
                </c:pt>
                <c:pt idx="99799">
                  <c:v>427.50609599988798</c:v>
                </c:pt>
                <c:pt idx="99800">
                  <c:v>427.50675800016302</c:v>
                </c:pt>
                <c:pt idx="99801">
                  <c:v>427.51452399988904</c:v>
                </c:pt>
                <c:pt idx="99802">
                  <c:v>427.51510000016395</c:v>
                </c:pt>
                <c:pt idx="99803">
                  <c:v>427.515998000217</c:v>
                </c:pt>
                <c:pt idx="99804">
                  <c:v>427.51667999982601</c:v>
                </c:pt>
                <c:pt idx="99805">
                  <c:v>427.52540199990102</c:v>
                </c:pt>
                <c:pt idx="99806">
                  <c:v>427.54716999979701</c:v>
                </c:pt>
                <c:pt idx="99807">
                  <c:v>427.54751199981899</c:v>
                </c:pt>
                <c:pt idx="99808">
                  <c:v>427.54800400007201</c:v>
                </c:pt>
                <c:pt idx="99809">
                  <c:v>427.54836299991399</c:v>
                </c:pt>
                <c:pt idx="99810">
                  <c:v>427.56796399999001</c:v>
                </c:pt>
                <c:pt idx="99811">
                  <c:v>427.56841600021204</c:v>
                </c:pt>
                <c:pt idx="99812">
                  <c:v>427.56915400013798</c:v>
                </c:pt>
                <c:pt idx="99813">
                  <c:v>427.56968300000102</c:v>
                </c:pt>
                <c:pt idx="99814">
                  <c:v>427.60933999988902</c:v>
                </c:pt>
                <c:pt idx="99815">
                  <c:v>427.60989499993201</c:v>
                </c:pt>
                <c:pt idx="99816">
                  <c:v>427.61092599994299</c:v>
                </c:pt>
                <c:pt idx="99817">
                  <c:v>427.61158099983697</c:v>
                </c:pt>
                <c:pt idx="99818">
                  <c:v>427.61651699993303</c:v>
                </c:pt>
                <c:pt idx="99819">
                  <c:v>427.61652299986901</c:v>
                </c:pt>
                <c:pt idx="99820">
                  <c:v>427.63149700022001</c:v>
                </c:pt>
                <c:pt idx="99821">
                  <c:v>427.632119000008</c:v>
                </c:pt>
                <c:pt idx="99822">
                  <c:v>427.63346099991298</c:v>
                </c:pt>
                <c:pt idx="99823">
                  <c:v>427.63443900003</c:v>
                </c:pt>
                <c:pt idx="99824">
                  <c:v>427.66558899984301</c:v>
                </c:pt>
                <c:pt idx="99825">
                  <c:v>427.67039899990704</c:v>
                </c:pt>
                <c:pt idx="99826">
                  <c:v>427.67788699984504</c:v>
                </c:pt>
                <c:pt idx="99827">
                  <c:v>427.68959000022699</c:v>
                </c:pt>
                <c:pt idx="99828">
                  <c:v>427.703945999837</c:v>
                </c:pt>
                <c:pt idx="99829">
                  <c:v>427.70435900001701</c:v>
                </c:pt>
                <c:pt idx="99830">
                  <c:v>427.70505299995398</c:v>
                </c:pt>
                <c:pt idx="99831">
                  <c:v>427.70554800017601</c:v>
                </c:pt>
                <c:pt idx="99832">
                  <c:v>427.71798000012399</c:v>
                </c:pt>
                <c:pt idx="99833">
                  <c:v>427.72020900019902</c:v>
                </c:pt>
                <c:pt idx="99834">
                  <c:v>427.72159800006096</c:v>
                </c:pt>
                <c:pt idx="99835">
                  <c:v>427.74758199993801</c:v>
                </c:pt>
                <c:pt idx="99836">
                  <c:v>427.74822399996901</c:v>
                </c:pt>
                <c:pt idx="99837">
                  <c:v>427.749498000139</c:v>
                </c:pt>
                <c:pt idx="99838">
                  <c:v>427.75035100021302</c:v>
                </c:pt>
                <c:pt idx="99839">
                  <c:v>427.75282200000203</c:v>
                </c:pt>
                <c:pt idx="99840">
                  <c:v>427.75329999994898</c:v>
                </c:pt>
                <c:pt idx="99841">
                  <c:v>427.75418300016099</c:v>
                </c:pt>
                <c:pt idx="99842">
                  <c:v>427.75499299977997</c:v>
                </c:pt>
                <c:pt idx="99843">
                  <c:v>427.80502499999704</c:v>
                </c:pt>
                <c:pt idx="99844">
                  <c:v>427.81403700018899</c:v>
                </c:pt>
                <c:pt idx="99845">
                  <c:v>427.82504099977797</c:v>
                </c:pt>
                <c:pt idx="99846">
                  <c:v>427.82574400007405</c:v>
                </c:pt>
                <c:pt idx="99847">
                  <c:v>427.82700499992598</c:v>
                </c:pt>
                <c:pt idx="99848">
                  <c:v>427.82790299997902</c:v>
                </c:pt>
                <c:pt idx="99849">
                  <c:v>427.88251199999598</c:v>
                </c:pt>
                <c:pt idx="99850">
                  <c:v>427.88300600022899</c:v>
                </c:pt>
                <c:pt idx="99851">
                  <c:v>427.88385699986901</c:v>
                </c:pt>
                <c:pt idx="99852">
                  <c:v>427.88450599982701</c:v>
                </c:pt>
                <c:pt idx="99853">
                  <c:v>427.89191300016597</c:v>
                </c:pt>
                <c:pt idx="99854">
                  <c:v>427.89258899983901</c:v>
                </c:pt>
                <c:pt idx="99855">
                  <c:v>427.89397200021898</c:v>
                </c:pt>
                <c:pt idx="99856">
                  <c:v>427.89493500003999</c:v>
                </c:pt>
                <c:pt idx="99857">
                  <c:v>427.94736199993997</c:v>
                </c:pt>
                <c:pt idx="99858">
                  <c:v>427.95989500018499</c:v>
                </c:pt>
                <c:pt idx="99859">
                  <c:v>427.96049500020598</c:v>
                </c:pt>
                <c:pt idx="99860">
                  <c:v>427.961471999879</c:v>
                </c:pt>
                <c:pt idx="99861">
                  <c:v>427.962151999963</c:v>
                </c:pt>
                <c:pt idx="99862">
                  <c:v>427.96720300020701</c:v>
                </c:pt>
                <c:pt idx="99863">
                  <c:v>427.96756400002698</c:v>
                </c:pt>
                <c:pt idx="99864">
                  <c:v>427.96816000009102</c:v>
                </c:pt>
                <c:pt idx="99865">
                  <c:v>427.969388999827</c:v>
                </c:pt>
                <c:pt idx="99866">
                  <c:v>427.97033899978402</c:v>
                </c:pt>
                <c:pt idx="99867">
                  <c:v>427.98268600017701</c:v>
                </c:pt>
                <c:pt idx="99868">
                  <c:v>428.010580999853</c:v>
                </c:pt>
                <c:pt idx="99869">
                  <c:v>428.01126299991603</c:v>
                </c:pt>
                <c:pt idx="99870">
                  <c:v>428.01256599977899</c:v>
                </c:pt>
                <c:pt idx="99871">
                  <c:v>428.01347700014901</c:v>
                </c:pt>
                <c:pt idx="99872">
                  <c:v>428.01663499994896</c:v>
                </c:pt>
                <c:pt idx="99873">
                  <c:v>428.02082900016097</c:v>
                </c:pt>
                <c:pt idx="99874">
                  <c:v>428.02170499999102</c:v>
                </c:pt>
                <c:pt idx="99875">
                  <c:v>428.02227399988595</c:v>
                </c:pt>
                <c:pt idx="99876">
                  <c:v>428.02354800005503</c:v>
                </c:pt>
                <c:pt idx="99877">
                  <c:v>428.02368299999199</c:v>
                </c:pt>
                <c:pt idx="99878">
                  <c:v>428.02421599981199</c:v>
                </c:pt>
                <c:pt idx="99879">
                  <c:v>428.02438499984402</c:v>
                </c:pt>
                <c:pt idx="99880">
                  <c:v>428.02526100012898</c:v>
                </c:pt>
                <c:pt idx="99881">
                  <c:v>428.025933999833</c:v>
                </c:pt>
                <c:pt idx="99882">
                  <c:v>428.03563100005698</c:v>
                </c:pt>
                <c:pt idx="99883">
                  <c:v>428.03834999995098</c:v>
                </c:pt>
                <c:pt idx="99884">
                  <c:v>428.03881999998299</c:v>
                </c:pt>
                <c:pt idx="99885">
                  <c:v>428.03983100020497</c:v>
                </c:pt>
                <c:pt idx="99886">
                  <c:v>428.04055699980302</c:v>
                </c:pt>
                <c:pt idx="99887">
                  <c:v>428.04359399997298</c:v>
                </c:pt>
                <c:pt idx="99888">
                  <c:v>428.04401700004701</c:v>
                </c:pt>
                <c:pt idx="99889">
                  <c:v>428.04465200015301</c:v>
                </c:pt>
                <c:pt idx="99890">
                  <c:v>428.04517200011099</c:v>
                </c:pt>
                <c:pt idx="99891">
                  <c:v>428.05513299981601</c:v>
                </c:pt>
                <c:pt idx="99892">
                  <c:v>428.05563399997402</c:v>
                </c:pt>
                <c:pt idx="99893">
                  <c:v>428.05632899989996</c:v>
                </c:pt>
                <c:pt idx="99894">
                  <c:v>428.05683200003801</c:v>
                </c:pt>
                <c:pt idx="99895">
                  <c:v>428.07570000013499</c:v>
                </c:pt>
                <c:pt idx="99896">
                  <c:v>428.078370000093</c:v>
                </c:pt>
                <c:pt idx="99897">
                  <c:v>428.09577400021203</c:v>
                </c:pt>
                <c:pt idx="99898">
                  <c:v>428.09659800013799</c:v>
                </c:pt>
                <c:pt idx="99899">
                  <c:v>428.09795399989497</c:v>
                </c:pt>
                <c:pt idx="99900">
                  <c:v>428.09931200008498</c:v>
                </c:pt>
                <c:pt idx="99901">
                  <c:v>428.11228099981201</c:v>
                </c:pt>
                <c:pt idx="99902">
                  <c:v>428.12150899999301</c:v>
                </c:pt>
                <c:pt idx="99903">
                  <c:v>428.124917999866</c:v>
                </c:pt>
                <c:pt idx="99904">
                  <c:v>428.12541100010998</c:v>
                </c:pt>
                <c:pt idx="99905">
                  <c:v>428.12644100013102</c:v>
                </c:pt>
                <c:pt idx="99906">
                  <c:v>428.12712700015197</c:v>
                </c:pt>
                <c:pt idx="99907">
                  <c:v>428.14098000007999</c:v>
                </c:pt>
                <c:pt idx="99908">
                  <c:v>428.14559699991099</c:v>
                </c:pt>
                <c:pt idx="99909">
                  <c:v>428.14605200010095</c:v>
                </c:pt>
                <c:pt idx="99910">
                  <c:v>428.14695300012301</c:v>
                </c:pt>
                <c:pt idx="99911">
                  <c:v>428.14744099996398</c:v>
                </c:pt>
                <c:pt idx="99912">
                  <c:v>428.16843399987101</c:v>
                </c:pt>
                <c:pt idx="99913">
                  <c:v>428.16901600008305</c:v>
                </c:pt>
                <c:pt idx="99914">
                  <c:v>428.17014199999898</c:v>
                </c:pt>
                <c:pt idx="99915">
                  <c:v>428.17043100012501</c:v>
                </c:pt>
                <c:pt idx="99916">
                  <c:v>428.17095700002005</c:v>
                </c:pt>
                <c:pt idx="99917">
                  <c:v>428.17343400019996</c:v>
                </c:pt>
                <c:pt idx="99918">
                  <c:v>428.173903999777</c:v>
                </c:pt>
                <c:pt idx="99919">
                  <c:v>428.17466099995704</c:v>
                </c:pt>
                <c:pt idx="99920">
                  <c:v>428.17516100012602</c:v>
                </c:pt>
                <c:pt idx="99921">
                  <c:v>428.17977999993599</c:v>
                </c:pt>
                <c:pt idx="99922">
                  <c:v>428.19457099994895</c:v>
                </c:pt>
                <c:pt idx="99923">
                  <c:v>428.19750199987499</c:v>
                </c:pt>
                <c:pt idx="99924">
                  <c:v>428.19796599996999</c:v>
                </c:pt>
                <c:pt idx="99925">
                  <c:v>428.19869699997002</c:v>
                </c:pt>
                <c:pt idx="99926">
                  <c:v>428.199235000192</c:v>
                </c:pt>
                <c:pt idx="99927">
                  <c:v>428.20182700006598</c:v>
                </c:pt>
                <c:pt idx="99928">
                  <c:v>428.20582700005605</c:v>
                </c:pt>
                <c:pt idx="99929">
                  <c:v>428.20622899989701</c:v>
                </c:pt>
                <c:pt idx="99930">
                  <c:v>428.20686999993995</c:v>
                </c:pt>
                <c:pt idx="99931">
                  <c:v>428.20742200001399</c:v>
                </c:pt>
                <c:pt idx="99932">
                  <c:v>428.208025999992</c:v>
                </c:pt>
                <c:pt idx="99933">
                  <c:v>428.20852400018299</c:v>
                </c:pt>
                <c:pt idx="99934">
                  <c:v>428.20924299985501</c:v>
                </c:pt>
                <c:pt idx="99935">
                  <c:v>428.209799999876</c:v>
                </c:pt>
                <c:pt idx="99936">
                  <c:v>428.21694599979298</c:v>
                </c:pt>
                <c:pt idx="99937">
                  <c:v>428.21726300007805</c:v>
                </c:pt>
                <c:pt idx="99938">
                  <c:v>428.21779699988798</c:v>
                </c:pt>
                <c:pt idx="99939">
                  <c:v>428.21835499989902</c:v>
                </c:pt>
                <c:pt idx="99940">
                  <c:v>428.243212999859</c:v>
                </c:pt>
                <c:pt idx="99941">
                  <c:v>428.27745800013798</c:v>
                </c:pt>
                <c:pt idx="99942">
                  <c:v>428.27808899983199</c:v>
                </c:pt>
                <c:pt idx="99943">
                  <c:v>428.279404000022</c:v>
                </c:pt>
                <c:pt idx="99944">
                  <c:v>428.28023799984197</c:v>
                </c:pt>
                <c:pt idx="99945">
                  <c:v>428.31067499992002</c:v>
                </c:pt>
                <c:pt idx="99946">
                  <c:v>428.31073900015298</c:v>
                </c:pt>
                <c:pt idx="99947">
                  <c:v>428.31132699984596</c:v>
                </c:pt>
                <c:pt idx="99948">
                  <c:v>428.31133700019501</c:v>
                </c:pt>
                <c:pt idx="99949">
                  <c:v>428.312419000121</c:v>
                </c:pt>
                <c:pt idx="99950">
                  <c:v>428.31264999995204</c:v>
                </c:pt>
                <c:pt idx="99951">
                  <c:v>428.31322499978296</c:v>
                </c:pt>
                <c:pt idx="99952">
                  <c:v>428.31363400000498</c:v>
                </c:pt>
                <c:pt idx="99953">
                  <c:v>428.39291800009903</c:v>
                </c:pt>
                <c:pt idx="99954">
                  <c:v>428.42917400002904</c:v>
                </c:pt>
                <c:pt idx="99955">
                  <c:v>428.42974599989202</c:v>
                </c:pt>
                <c:pt idx="99956">
                  <c:v>428.43071800007198</c:v>
                </c:pt>
                <c:pt idx="99957">
                  <c:v>428.43172699986098</c:v>
                </c:pt>
                <c:pt idx="99958">
                  <c:v>428.43179300007199</c:v>
                </c:pt>
                <c:pt idx="99959">
                  <c:v>428.43250799978699</c:v>
                </c:pt>
                <c:pt idx="99960">
                  <c:v>428.43386000004102</c:v>
                </c:pt>
                <c:pt idx="99961">
                  <c:v>428.43482199987102</c:v>
                </c:pt>
                <c:pt idx="99962">
                  <c:v>428.443764999883</c:v>
                </c:pt>
                <c:pt idx="99963">
                  <c:v>428.44435799997802</c:v>
                </c:pt>
                <c:pt idx="99964">
                  <c:v>428.44539199995705</c:v>
                </c:pt>
                <c:pt idx="99965">
                  <c:v>428.44610700012703</c:v>
                </c:pt>
                <c:pt idx="99966">
                  <c:v>428.45289600018003</c:v>
                </c:pt>
                <c:pt idx="99967">
                  <c:v>428.46178099989601</c:v>
                </c:pt>
                <c:pt idx="99968">
                  <c:v>428.47922300006701</c:v>
                </c:pt>
                <c:pt idx="99969">
                  <c:v>428.484929000205</c:v>
                </c:pt>
                <c:pt idx="99970">
                  <c:v>428.51323400009204</c:v>
                </c:pt>
                <c:pt idx="99971">
                  <c:v>428.514360999997</c:v>
                </c:pt>
                <c:pt idx="99972">
                  <c:v>428.52651000021001</c:v>
                </c:pt>
                <c:pt idx="99973">
                  <c:v>428.52702299978699</c:v>
                </c:pt>
                <c:pt idx="99974">
                  <c:v>428.52712200010501</c:v>
                </c:pt>
                <c:pt idx="99975">
                  <c:v>428.52824400006199</c:v>
                </c:pt>
                <c:pt idx="99976">
                  <c:v>428.52911899990397</c:v>
                </c:pt>
                <c:pt idx="99977">
                  <c:v>428.53597800012705</c:v>
                </c:pt>
                <c:pt idx="99978">
                  <c:v>428.54002900003201</c:v>
                </c:pt>
                <c:pt idx="99979">
                  <c:v>428.56507099986601</c:v>
                </c:pt>
                <c:pt idx="99980">
                  <c:v>428.565716999855</c:v>
                </c:pt>
                <c:pt idx="99981">
                  <c:v>428.566863000014</c:v>
                </c:pt>
                <c:pt idx="99982">
                  <c:v>428.56763300005696</c:v>
                </c:pt>
                <c:pt idx="99983">
                  <c:v>428.57019099983501</c:v>
                </c:pt>
                <c:pt idx="99984">
                  <c:v>428.57516599997302</c:v>
                </c:pt>
                <c:pt idx="99985">
                  <c:v>428.58361800017502</c:v>
                </c:pt>
                <c:pt idx="99986">
                  <c:v>428.600089000156</c:v>
                </c:pt>
                <c:pt idx="99987">
                  <c:v>428.60860600012501</c:v>
                </c:pt>
                <c:pt idx="99988">
                  <c:v>428.61911399995705</c:v>
                </c:pt>
                <c:pt idx="99989">
                  <c:v>428.622763000021</c:v>
                </c:pt>
                <c:pt idx="99990">
                  <c:v>428.62339600014798</c:v>
                </c:pt>
                <c:pt idx="99991">
                  <c:v>428.62466599990501</c:v>
                </c:pt>
                <c:pt idx="99992">
                  <c:v>428.62555600004202</c:v>
                </c:pt>
                <c:pt idx="99993">
                  <c:v>428.631299999779</c:v>
                </c:pt>
                <c:pt idx="99994">
                  <c:v>428.63251000016999</c:v>
                </c:pt>
                <c:pt idx="99995">
                  <c:v>428.63253299992698</c:v>
                </c:pt>
                <c:pt idx="99996">
                  <c:v>428.63314599980998</c:v>
                </c:pt>
                <c:pt idx="99997">
                  <c:v>428.63370099985303</c:v>
                </c:pt>
                <c:pt idx="99998">
                  <c:v>428.63419500008604</c:v>
                </c:pt>
                <c:pt idx="99999">
                  <c:v>428.63545199997998</c:v>
                </c:pt>
              </c:numCache>
            </c:numRef>
          </c:xVal>
          <c:yVal>
            <c:numRef>
              <c:f>'ssdtrace-02'!$G$1:$G$100000</c:f>
              <c:numCache>
                <c:formatCode>General</c:formatCode>
                <c:ptCount val="100000"/>
                <c:pt idx="0">
                  <c:v>17091408</c:v>
                </c:pt>
                <c:pt idx="1">
                  <c:v>586969704</c:v>
                </c:pt>
                <c:pt idx="2">
                  <c:v>367211880</c:v>
                </c:pt>
                <c:pt idx="3">
                  <c:v>466934728</c:v>
                </c:pt>
                <c:pt idx="4">
                  <c:v>466934728</c:v>
                </c:pt>
                <c:pt idx="5">
                  <c:v>466934728</c:v>
                </c:pt>
                <c:pt idx="6">
                  <c:v>466934728</c:v>
                </c:pt>
                <c:pt idx="7">
                  <c:v>252015424</c:v>
                </c:pt>
                <c:pt idx="8">
                  <c:v>252015424</c:v>
                </c:pt>
                <c:pt idx="9">
                  <c:v>252015424</c:v>
                </c:pt>
                <c:pt idx="10">
                  <c:v>252015424</c:v>
                </c:pt>
                <c:pt idx="11">
                  <c:v>20484224</c:v>
                </c:pt>
                <c:pt idx="12">
                  <c:v>995679096</c:v>
                </c:pt>
                <c:pt idx="13">
                  <c:v>995679096</c:v>
                </c:pt>
                <c:pt idx="14">
                  <c:v>995679096</c:v>
                </c:pt>
                <c:pt idx="15">
                  <c:v>995679096</c:v>
                </c:pt>
                <c:pt idx="16">
                  <c:v>224250704</c:v>
                </c:pt>
                <c:pt idx="17">
                  <c:v>898489112</c:v>
                </c:pt>
                <c:pt idx="18">
                  <c:v>898489112</c:v>
                </c:pt>
                <c:pt idx="19">
                  <c:v>898489112</c:v>
                </c:pt>
                <c:pt idx="20">
                  <c:v>898489112</c:v>
                </c:pt>
                <c:pt idx="21">
                  <c:v>623399664</c:v>
                </c:pt>
                <c:pt idx="22">
                  <c:v>623399664</c:v>
                </c:pt>
                <c:pt idx="23">
                  <c:v>623399664</c:v>
                </c:pt>
                <c:pt idx="24">
                  <c:v>623399664</c:v>
                </c:pt>
                <c:pt idx="25">
                  <c:v>224250536</c:v>
                </c:pt>
                <c:pt idx="26">
                  <c:v>158012544</c:v>
                </c:pt>
                <c:pt idx="27">
                  <c:v>158012544</c:v>
                </c:pt>
                <c:pt idx="28">
                  <c:v>158012544</c:v>
                </c:pt>
                <c:pt idx="29">
                  <c:v>158012544</c:v>
                </c:pt>
                <c:pt idx="30">
                  <c:v>689997904</c:v>
                </c:pt>
                <c:pt idx="31">
                  <c:v>689997904</c:v>
                </c:pt>
                <c:pt idx="32">
                  <c:v>689997904</c:v>
                </c:pt>
                <c:pt idx="33">
                  <c:v>689997904</c:v>
                </c:pt>
                <c:pt idx="34">
                  <c:v>466934728</c:v>
                </c:pt>
                <c:pt idx="35">
                  <c:v>586969704</c:v>
                </c:pt>
                <c:pt idx="36">
                  <c:v>898489112</c:v>
                </c:pt>
                <c:pt idx="37">
                  <c:v>252015424</c:v>
                </c:pt>
                <c:pt idx="38">
                  <c:v>417088456</c:v>
                </c:pt>
                <c:pt idx="39">
                  <c:v>417088456</c:v>
                </c:pt>
                <c:pt idx="40">
                  <c:v>417088456</c:v>
                </c:pt>
                <c:pt idx="41">
                  <c:v>417088456</c:v>
                </c:pt>
                <c:pt idx="42">
                  <c:v>623399664</c:v>
                </c:pt>
                <c:pt idx="43">
                  <c:v>689077760</c:v>
                </c:pt>
                <c:pt idx="44">
                  <c:v>689077760</c:v>
                </c:pt>
                <c:pt idx="45">
                  <c:v>689077760</c:v>
                </c:pt>
                <c:pt idx="46">
                  <c:v>995679096</c:v>
                </c:pt>
                <c:pt idx="47">
                  <c:v>689077760</c:v>
                </c:pt>
                <c:pt idx="48">
                  <c:v>631317544</c:v>
                </c:pt>
                <c:pt idx="49">
                  <c:v>631317544</c:v>
                </c:pt>
                <c:pt idx="50">
                  <c:v>631317544</c:v>
                </c:pt>
                <c:pt idx="51">
                  <c:v>631317544</c:v>
                </c:pt>
                <c:pt idx="52">
                  <c:v>592517704</c:v>
                </c:pt>
                <c:pt idx="53">
                  <c:v>592517704</c:v>
                </c:pt>
                <c:pt idx="54">
                  <c:v>592517704</c:v>
                </c:pt>
                <c:pt idx="55">
                  <c:v>592517704</c:v>
                </c:pt>
                <c:pt idx="56">
                  <c:v>158012544</c:v>
                </c:pt>
                <c:pt idx="57">
                  <c:v>689997904</c:v>
                </c:pt>
                <c:pt idx="58">
                  <c:v>417088456</c:v>
                </c:pt>
                <c:pt idx="59">
                  <c:v>563936792</c:v>
                </c:pt>
                <c:pt idx="60">
                  <c:v>563936792</c:v>
                </c:pt>
                <c:pt idx="61">
                  <c:v>563936792</c:v>
                </c:pt>
                <c:pt idx="62">
                  <c:v>563936792</c:v>
                </c:pt>
                <c:pt idx="63">
                  <c:v>631317544</c:v>
                </c:pt>
                <c:pt idx="64">
                  <c:v>101989152</c:v>
                </c:pt>
                <c:pt idx="65">
                  <c:v>101989152</c:v>
                </c:pt>
                <c:pt idx="66">
                  <c:v>257495920</c:v>
                </c:pt>
                <c:pt idx="67">
                  <c:v>101989152</c:v>
                </c:pt>
                <c:pt idx="68">
                  <c:v>257495920</c:v>
                </c:pt>
                <c:pt idx="69">
                  <c:v>101989152</c:v>
                </c:pt>
                <c:pt idx="70">
                  <c:v>689077760</c:v>
                </c:pt>
                <c:pt idx="71">
                  <c:v>257495920</c:v>
                </c:pt>
                <c:pt idx="72">
                  <c:v>257495920</c:v>
                </c:pt>
                <c:pt idx="73">
                  <c:v>77352544</c:v>
                </c:pt>
                <c:pt idx="74">
                  <c:v>77352544</c:v>
                </c:pt>
                <c:pt idx="75">
                  <c:v>77352544</c:v>
                </c:pt>
                <c:pt idx="76">
                  <c:v>77352544</c:v>
                </c:pt>
                <c:pt idx="77">
                  <c:v>592517704</c:v>
                </c:pt>
                <c:pt idx="78">
                  <c:v>261137288</c:v>
                </c:pt>
                <c:pt idx="79">
                  <c:v>261137288</c:v>
                </c:pt>
                <c:pt idx="80">
                  <c:v>261137288</c:v>
                </c:pt>
                <c:pt idx="81">
                  <c:v>261137288</c:v>
                </c:pt>
                <c:pt idx="82">
                  <c:v>896453232</c:v>
                </c:pt>
                <c:pt idx="83">
                  <c:v>896453232</c:v>
                </c:pt>
                <c:pt idx="84">
                  <c:v>896453232</c:v>
                </c:pt>
                <c:pt idx="85">
                  <c:v>896453232</c:v>
                </c:pt>
                <c:pt idx="86">
                  <c:v>563936792</c:v>
                </c:pt>
                <c:pt idx="87">
                  <c:v>724399568</c:v>
                </c:pt>
                <c:pt idx="88">
                  <c:v>101989152</c:v>
                </c:pt>
                <c:pt idx="89">
                  <c:v>724399568</c:v>
                </c:pt>
                <c:pt idx="90">
                  <c:v>724399568</c:v>
                </c:pt>
                <c:pt idx="91">
                  <c:v>257495920</c:v>
                </c:pt>
                <c:pt idx="92">
                  <c:v>724399568</c:v>
                </c:pt>
                <c:pt idx="93">
                  <c:v>77352544</c:v>
                </c:pt>
                <c:pt idx="94">
                  <c:v>896453232</c:v>
                </c:pt>
                <c:pt idx="95">
                  <c:v>261137288</c:v>
                </c:pt>
                <c:pt idx="96">
                  <c:v>405076584</c:v>
                </c:pt>
                <c:pt idx="97">
                  <c:v>405076584</c:v>
                </c:pt>
                <c:pt idx="98">
                  <c:v>405076584</c:v>
                </c:pt>
                <c:pt idx="99">
                  <c:v>405076584</c:v>
                </c:pt>
                <c:pt idx="100">
                  <c:v>731145408</c:v>
                </c:pt>
                <c:pt idx="101">
                  <c:v>731145408</c:v>
                </c:pt>
                <c:pt idx="102">
                  <c:v>731145408</c:v>
                </c:pt>
                <c:pt idx="103">
                  <c:v>731145408</c:v>
                </c:pt>
                <c:pt idx="104">
                  <c:v>724399568</c:v>
                </c:pt>
                <c:pt idx="105">
                  <c:v>22984368</c:v>
                </c:pt>
                <c:pt idx="106">
                  <c:v>22984368</c:v>
                </c:pt>
                <c:pt idx="107">
                  <c:v>22984368</c:v>
                </c:pt>
                <c:pt idx="108">
                  <c:v>22984368</c:v>
                </c:pt>
                <c:pt idx="109">
                  <c:v>430827280</c:v>
                </c:pt>
                <c:pt idx="110">
                  <c:v>430827280</c:v>
                </c:pt>
                <c:pt idx="111">
                  <c:v>430827280</c:v>
                </c:pt>
                <c:pt idx="112">
                  <c:v>430827280</c:v>
                </c:pt>
                <c:pt idx="113">
                  <c:v>405076584</c:v>
                </c:pt>
                <c:pt idx="114">
                  <c:v>731145408</c:v>
                </c:pt>
                <c:pt idx="115">
                  <c:v>22984368</c:v>
                </c:pt>
                <c:pt idx="116">
                  <c:v>430827280</c:v>
                </c:pt>
                <c:pt idx="117">
                  <c:v>333077432</c:v>
                </c:pt>
                <c:pt idx="118">
                  <c:v>333077432</c:v>
                </c:pt>
                <c:pt idx="119">
                  <c:v>333077432</c:v>
                </c:pt>
                <c:pt idx="120">
                  <c:v>333077432</c:v>
                </c:pt>
                <c:pt idx="121">
                  <c:v>515799192</c:v>
                </c:pt>
                <c:pt idx="122">
                  <c:v>515799192</c:v>
                </c:pt>
                <c:pt idx="123">
                  <c:v>515799192</c:v>
                </c:pt>
                <c:pt idx="124">
                  <c:v>515799192</c:v>
                </c:pt>
                <c:pt idx="125">
                  <c:v>620326024</c:v>
                </c:pt>
                <c:pt idx="126">
                  <c:v>620326024</c:v>
                </c:pt>
                <c:pt idx="127">
                  <c:v>620326024</c:v>
                </c:pt>
                <c:pt idx="128">
                  <c:v>620326024</c:v>
                </c:pt>
                <c:pt idx="129">
                  <c:v>615377904</c:v>
                </c:pt>
                <c:pt idx="130">
                  <c:v>615377904</c:v>
                </c:pt>
                <c:pt idx="131">
                  <c:v>615377904</c:v>
                </c:pt>
                <c:pt idx="132">
                  <c:v>615377904</c:v>
                </c:pt>
                <c:pt idx="133">
                  <c:v>444191200</c:v>
                </c:pt>
                <c:pt idx="134">
                  <c:v>444191200</c:v>
                </c:pt>
                <c:pt idx="135">
                  <c:v>444191200</c:v>
                </c:pt>
                <c:pt idx="136">
                  <c:v>444191200</c:v>
                </c:pt>
                <c:pt idx="137">
                  <c:v>333077432</c:v>
                </c:pt>
                <c:pt idx="138">
                  <c:v>92433344</c:v>
                </c:pt>
                <c:pt idx="139">
                  <c:v>92433344</c:v>
                </c:pt>
                <c:pt idx="140">
                  <c:v>92433344</c:v>
                </c:pt>
                <c:pt idx="141">
                  <c:v>92433344</c:v>
                </c:pt>
                <c:pt idx="142">
                  <c:v>620326024</c:v>
                </c:pt>
                <c:pt idx="143">
                  <c:v>583140560</c:v>
                </c:pt>
                <c:pt idx="144">
                  <c:v>583140560</c:v>
                </c:pt>
                <c:pt idx="145">
                  <c:v>583140560</c:v>
                </c:pt>
                <c:pt idx="146">
                  <c:v>583140560</c:v>
                </c:pt>
                <c:pt idx="147">
                  <c:v>615377904</c:v>
                </c:pt>
                <c:pt idx="148">
                  <c:v>515799192</c:v>
                </c:pt>
                <c:pt idx="149">
                  <c:v>444191200</c:v>
                </c:pt>
                <c:pt idx="150">
                  <c:v>409451344</c:v>
                </c:pt>
                <c:pt idx="151">
                  <c:v>409451344</c:v>
                </c:pt>
                <c:pt idx="152">
                  <c:v>409451344</c:v>
                </c:pt>
                <c:pt idx="153">
                  <c:v>409451344</c:v>
                </c:pt>
                <c:pt idx="154">
                  <c:v>132658792</c:v>
                </c:pt>
                <c:pt idx="155">
                  <c:v>132658792</c:v>
                </c:pt>
                <c:pt idx="156">
                  <c:v>132658792</c:v>
                </c:pt>
                <c:pt idx="157">
                  <c:v>132658792</c:v>
                </c:pt>
                <c:pt idx="158">
                  <c:v>357126912</c:v>
                </c:pt>
                <c:pt idx="159">
                  <c:v>357126912</c:v>
                </c:pt>
                <c:pt idx="160">
                  <c:v>357126912</c:v>
                </c:pt>
                <c:pt idx="161">
                  <c:v>357126912</c:v>
                </c:pt>
                <c:pt idx="162">
                  <c:v>51200080</c:v>
                </c:pt>
                <c:pt idx="163">
                  <c:v>51200080</c:v>
                </c:pt>
                <c:pt idx="164">
                  <c:v>51200080</c:v>
                </c:pt>
                <c:pt idx="165">
                  <c:v>51200080</c:v>
                </c:pt>
                <c:pt idx="166">
                  <c:v>583140560</c:v>
                </c:pt>
                <c:pt idx="167">
                  <c:v>92433344</c:v>
                </c:pt>
                <c:pt idx="168">
                  <c:v>669030432</c:v>
                </c:pt>
                <c:pt idx="169">
                  <c:v>669030432</c:v>
                </c:pt>
                <c:pt idx="170">
                  <c:v>669030432</c:v>
                </c:pt>
                <c:pt idx="171">
                  <c:v>669030432</c:v>
                </c:pt>
                <c:pt idx="172">
                  <c:v>821639480</c:v>
                </c:pt>
                <c:pt idx="173">
                  <c:v>821639480</c:v>
                </c:pt>
                <c:pt idx="174">
                  <c:v>821639480</c:v>
                </c:pt>
                <c:pt idx="175">
                  <c:v>821639480</c:v>
                </c:pt>
                <c:pt idx="176">
                  <c:v>431011192</c:v>
                </c:pt>
                <c:pt idx="177">
                  <c:v>431011192</c:v>
                </c:pt>
                <c:pt idx="178">
                  <c:v>431011192</c:v>
                </c:pt>
                <c:pt idx="179">
                  <c:v>431011192</c:v>
                </c:pt>
                <c:pt idx="180">
                  <c:v>409451344</c:v>
                </c:pt>
                <c:pt idx="181">
                  <c:v>596693536</c:v>
                </c:pt>
                <c:pt idx="182">
                  <c:v>596693536</c:v>
                </c:pt>
                <c:pt idx="183">
                  <c:v>596693536</c:v>
                </c:pt>
                <c:pt idx="184">
                  <c:v>596693536</c:v>
                </c:pt>
                <c:pt idx="185">
                  <c:v>357126912</c:v>
                </c:pt>
                <c:pt idx="186">
                  <c:v>51200080</c:v>
                </c:pt>
                <c:pt idx="187">
                  <c:v>515570656</c:v>
                </c:pt>
                <c:pt idx="188">
                  <c:v>515570656</c:v>
                </c:pt>
                <c:pt idx="189">
                  <c:v>515570656</c:v>
                </c:pt>
                <c:pt idx="190">
                  <c:v>515570656</c:v>
                </c:pt>
                <c:pt idx="191">
                  <c:v>431011192</c:v>
                </c:pt>
                <c:pt idx="192">
                  <c:v>132658792</c:v>
                </c:pt>
                <c:pt idx="193">
                  <c:v>580142512</c:v>
                </c:pt>
                <c:pt idx="194">
                  <c:v>580142512</c:v>
                </c:pt>
                <c:pt idx="195">
                  <c:v>669030432</c:v>
                </c:pt>
                <c:pt idx="196">
                  <c:v>580142512</c:v>
                </c:pt>
                <c:pt idx="197">
                  <c:v>580142512</c:v>
                </c:pt>
                <c:pt idx="198">
                  <c:v>821639480</c:v>
                </c:pt>
                <c:pt idx="199">
                  <c:v>7340600</c:v>
                </c:pt>
                <c:pt idx="200">
                  <c:v>7340600</c:v>
                </c:pt>
                <c:pt idx="201">
                  <c:v>7340768</c:v>
                </c:pt>
                <c:pt idx="202">
                  <c:v>7340768</c:v>
                </c:pt>
                <c:pt idx="203">
                  <c:v>7340600</c:v>
                </c:pt>
                <c:pt idx="204">
                  <c:v>7340768</c:v>
                </c:pt>
                <c:pt idx="205">
                  <c:v>7340600</c:v>
                </c:pt>
                <c:pt idx="206">
                  <c:v>7340768</c:v>
                </c:pt>
                <c:pt idx="207">
                  <c:v>596693536</c:v>
                </c:pt>
                <c:pt idx="208">
                  <c:v>172266776</c:v>
                </c:pt>
                <c:pt idx="209">
                  <c:v>744564472</c:v>
                </c:pt>
                <c:pt idx="210">
                  <c:v>172266776</c:v>
                </c:pt>
                <c:pt idx="211">
                  <c:v>744564472</c:v>
                </c:pt>
                <c:pt idx="212">
                  <c:v>172266776</c:v>
                </c:pt>
                <c:pt idx="213">
                  <c:v>172266776</c:v>
                </c:pt>
                <c:pt idx="214">
                  <c:v>744564472</c:v>
                </c:pt>
                <c:pt idx="215">
                  <c:v>744564472</c:v>
                </c:pt>
                <c:pt idx="216">
                  <c:v>329975304</c:v>
                </c:pt>
                <c:pt idx="217">
                  <c:v>329975304</c:v>
                </c:pt>
                <c:pt idx="218">
                  <c:v>329975304</c:v>
                </c:pt>
                <c:pt idx="219">
                  <c:v>329975304</c:v>
                </c:pt>
                <c:pt idx="220">
                  <c:v>515570656</c:v>
                </c:pt>
                <c:pt idx="221">
                  <c:v>507204232</c:v>
                </c:pt>
                <c:pt idx="222">
                  <c:v>507204232</c:v>
                </c:pt>
                <c:pt idx="223">
                  <c:v>507204232</c:v>
                </c:pt>
                <c:pt idx="224">
                  <c:v>507204232</c:v>
                </c:pt>
                <c:pt idx="225">
                  <c:v>842166448</c:v>
                </c:pt>
                <c:pt idx="226">
                  <c:v>842166448</c:v>
                </c:pt>
                <c:pt idx="227">
                  <c:v>842166448</c:v>
                </c:pt>
                <c:pt idx="228">
                  <c:v>842166448</c:v>
                </c:pt>
                <c:pt idx="229">
                  <c:v>7340768</c:v>
                </c:pt>
                <c:pt idx="230">
                  <c:v>580142512</c:v>
                </c:pt>
                <c:pt idx="231">
                  <c:v>172266776</c:v>
                </c:pt>
                <c:pt idx="232">
                  <c:v>712318160</c:v>
                </c:pt>
                <c:pt idx="233">
                  <c:v>712318160</c:v>
                </c:pt>
                <c:pt idx="234">
                  <c:v>712318160</c:v>
                </c:pt>
                <c:pt idx="235">
                  <c:v>712318160</c:v>
                </c:pt>
                <c:pt idx="236">
                  <c:v>329975304</c:v>
                </c:pt>
                <c:pt idx="237">
                  <c:v>547977880</c:v>
                </c:pt>
                <c:pt idx="238">
                  <c:v>547977880</c:v>
                </c:pt>
                <c:pt idx="239">
                  <c:v>547977880</c:v>
                </c:pt>
                <c:pt idx="240">
                  <c:v>547977880</c:v>
                </c:pt>
                <c:pt idx="241">
                  <c:v>744564472</c:v>
                </c:pt>
                <c:pt idx="242">
                  <c:v>982155968</c:v>
                </c:pt>
                <c:pt idx="243">
                  <c:v>982155968</c:v>
                </c:pt>
                <c:pt idx="244">
                  <c:v>982155968</c:v>
                </c:pt>
                <c:pt idx="245">
                  <c:v>982155968</c:v>
                </c:pt>
                <c:pt idx="246">
                  <c:v>507204232</c:v>
                </c:pt>
                <c:pt idx="247">
                  <c:v>7340600</c:v>
                </c:pt>
                <c:pt idx="248">
                  <c:v>53853056</c:v>
                </c:pt>
                <c:pt idx="249">
                  <c:v>53853056</c:v>
                </c:pt>
                <c:pt idx="250">
                  <c:v>53853056</c:v>
                </c:pt>
                <c:pt idx="251">
                  <c:v>53853056</c:v>
                </c:pt>
                <c:pt idx="252">
                  <c:v>762012456</c:v>
                </c:pt>
                <c:pt idx="253">
                  <c:v>762012456</c:v>
                </c:pt>
                <c:pt idx="254">
                  <c:v>762012456</c:v>
                </c:pt>
                <c:pt idx="255">
                  <c:v>762012456</c:v>
                </c:pt>
                <c:pt idx="256">
                  <c:v>7000000</c:v>
                </c:pt>
                <c:pt idx="257">
                  <c:v>7000000</c:v>
                </c:pt>
                <c:pt idx="258">
                  <c:v>7000000</c:v>
                </c:pt>
                <c:pt idx="259">
                  <c:v>7000000</c:v>
                </c:pt>
                <c:pt idx="260">
                  <c:v>982155968</c:v>
                </c:pt>
                <c:pt idx="261">
                  <c:v>842166448</c:v>
                </c:pt>
                <c:pt idx="262">
                  <c:v>470307512</c:v>
                </c:pt>
                <c:pt idx="263">
                  <c:v>470307512</c:v>
                </c:pt>
                <c:pt idx="264">
                  <c:v>470307512</c:v>
                </c:pt>
                <c:pt idx="265">
                  <c:v>470307512</c:v>
                </c:pt>
                <c:pt idx="266">
                  <c:v>745828608</c:v>
                </c:pt>
                <c:pt idx="267">
                  <c:v>745828608</c:v>
                </c:pt>
                <c:pt idx="268">
                  <c:v>745828608</c:v>
                </c:pt>
                <c:pt idx="269">
                  <c:v>745828608</c:v>
                </c:pt>
                <c:pt idx="270">
                  <c:v>53853056</c:v>
                </c:pt>
                <c:pt idx="271">
                  <c:v>762012456</c:v>
                </c:pt>
                <c:pt idx="272">
                  <c:v>712318160</c:v>
                </c:pt>
                <c:pt idx="273">
                  <c:v>7000000</c:v>
                </c:pt>
                <c:pt idx="274">
                  <c:v>367396744</c:v>
                </c:pt>
                <c:pt idx="275">
                  <c:v>367396744</c:v>
                </c:pt>
                <c:pt idx="276">
                  <c:v>367396744</c:v>
                </c:pt>
                <c:pt idx="277">
                  <c:v>367396744</c:v>
                </c:pt>
                <c:pt idx="278">
                  <c:v>470307512</c:v>
                </c:pt>
                <c:pt idx="279">
                  <c:v>533771368</c:v>
                </c:pt>
                <c:pt idx="280">
                  <c:v>533771368</c:v>
                </c:pt>
                <c:pt idx="281">
                  <c:v>533771368</c:v>
                </c:pt>
                <c:pt idx="282">
                  <c:v>533771368</c:v>
                </c:pt>
                <c:pt idx="283">
                  <c:v>745828608</c:v>
                </c:pt>
                <c:pt idx="284">
                  <c:v>547977880</c:v>
                </c:pt>
                <c:pt idx="285">
                  <c:v>70338272</c:v>
                </c:pt>
                <c:pt idx="286">
                  <c:v>70338272</c:v>
                </c:pt>
                <c:pt idx="287">
                  <c:v>70338272</c:v>
                </c:pt>
                <c:pt idx="288">
                  <c:v>70338272</c:v>
                </c:pt>
                <c:pt idx="289">
                  <c:v>894051224</c:v>
                </c:pt>
                <c:pt idx="290">
                  <c:v>894051224</c:v>
                </c:pt>
                <c:pt idx="291">
                  <c:v>894051224</c:v>
                </c:pt>
                <c:pt idx="292">
                  <c:v>894051224</c:v>
                </c:pt>
                <c:pt idx="293">
                  <c:v>367396744</c:v>
                </c:pt>
                <c:pt idx="294">
                  <c:v>70338272</c:v>
                </c:pt>
                <c:pt idx="295">
                  <c:v>533771368</c:v>
                </c:pt>
                <c:pt idx="296">
                  <c:v>991514752</c:v>
                </c:pt>
                <c:pt idx="297">
                  <c:v>991514752</c:v>
                </c:pt>
                <c:pt idx="298">
                  <c:v>70338280</c:v>
                </c:pt>
                <c:pt idx="299">
                  <c:v>70338280</c:v>
                </c:pt>
                <c:pt idx="300">
                  <c:v>991514752</c:v>
                </c:pt>
                <c:pt idx="301">
                  <c:v>70338280</c:v>
                </c:pt>
                <c:pt idx="302">
                  <c:v>991514752</c:v>
                </c:pt>
                <c:pt idx="303">
                  <c:v>881382648</c:v>
                </c:pt>
                <c:pt idx="304">
                  <c:v>70338280</c:v>
                </c:pt>
                <c:pt idx="305">
                  <c:v>881382648</c:v>
                </c:pt>
                <c:pt idx="306">
                  <c:v>881382648</c:v>
                </c:pt>
                <c:pt idx="307">
                  <c:v>881382648</c:v>
                </c:pt>
                <c:pt idx="308">
                  <c:v>894051224</c:v>
                </c:pt>
                <c:pt idx="309">
                  <c:v>680640720</c:v>
                </c:pt>
                <c:pt idx="310">
                  <c:v>680640720</c:v>
                </c:pt>
                <c:pt idx="311">
                  <c:v>680640720</c:v>
                </c:pt>
                <c:pt idx="312">
                  <c:v>890340256</c:v>
                </c:pt>
                <c:pt idx="313">
                  <c:v>680640720</c:v>
                </c:pt>
                <c:pt idx="314">
                  <c:v>890340256</c:v>
                </c:pt>
                <c:pt idx="315">
                  <c:v>890340256</c:v>
                </c:pt>
                <c:pt idx="316">
                  <c:v>890340256</c:v>
                </c:pt>
                <c:pt idx="317">
                  <c:v>70338280</c:v>
                </c:pt>
                <c:pt idx="318">
                  <c:v>840598336</c:v>
                </c:pt>
                <c:pt idx="319">
                  <c:v>840598336</c:v>
                </c:pt>
                <c:pt idx="320">
                  <c:v>840598336</c:v>
                </c:pt>
                <c:pt idx="321">
                  <c:v>840598336</c:v>
                </c:pt>
                <c:pt idx="322">
                  <c:v>991514752</c:v>
                </c:pt>
                <c:pt idx="323">
                  <c:v>267096504</c:v>
                </c:pt>
                <c:pt idx="324">
                  <c:v>267096504</c:v>
                </c:pt>
                <c:pt idx="325">
                  <c:v>267096504</c:v>
                </c:pt>
                <c:pt idx="326">
                  <c:v>9045344</c:v>
                </c:pt>
                <c:pt idx="327">
                  <c:v>267096504</c:v>
                </c:pt>
                <c:pt idx="328">
                  <c:v>9045344</c:v>
                </c:pt>
                <c:pt idx="329">
                  <c:v>9045344</c:v>
                </c:pt>
                <c:pt idx="330">
                  <c:v>559908152</c:v>
                </c:pt>
                <c:pt idx="331">
                  <c:v>9045344</c:v>
                </c:pt>
                <c:pt idx="332">
                  <c:v>559908152</c:v>
                </c:pt>
                <c:pt idx="333">
                  <c:v>559908152</c:v>
                </c:pt>
                <c:pt idx="334">
                  <c:v>559908152</c:v>
                </c:pt>
                <c:pt idx="335">
                  <c:v>571479680</c:v>
                </c:pt>
                <c:pt idx="336">
                  <c:v>571479680</c:v>
                </c:pt>
                <c:pt idx="337">
                  <c:v>571479680</c:v>
                </c:pt>
                <c:pt idx="338">
                  <c:v>475022016</c:v>
                </c:pt>
                <c:pt idx="339">
                  <c:v>475022016</c:v>
                </c:pt>
                <c:pt idx="340">
                  <c:v>571479680</c:v>
                </c:pt>
                <c:pt idx="341">
                  <c:v>475022016</c:v>
                </c:pt>
                <c:pt idx="342">
                  <c:v>475022016</c:v>
                </c:pt>
                <c:pt idx="343">
                  <c:v>680640720</c:v>
                </c:pt>
                <c:pt idx="344">
                  <c:v>890340256</c:v>
                </c:pt>
                <c:pt idx="345">
                  <c:v>929373344</c:v>
                </c:pt>
                <c:pt idx="346">
                  <c:v>929373344</c:v>
                </c:pt>
                <c:pt idx="347">
                  <c:v>929373344</c:v>
                </c:pt>
                <c:pt idx="348">
                  <c:v>929373344</c:v>
                </c:pt>
                <c:pt idx="349">
                  <c:v>881382648</c:v>
                </c:pt>
                <c:pt idx="350">
                  <c:v>267096504</c:v>
                </c:pt>
                <c:pt idx="351">
                  <c:v>559908152</c:v>
                </c:pt>
                <c:pt idx="352">
                  <c:v>840598336</c:v>
                </c:pt>
                <c:pt idx="353">
                  <c:v>475022016</c:v>
                </c:pt>
                <c:pt idx="354">
                  <c:v>929930472</c:v>
                </c:pt>
                <c:pt idx="355">
                  <c:v>929930472</c:v>
                </c:pt>
                <c:pt idx="356">
                  <c:v>929930472</c:v>
                </c:pt>
                <c:pt idx="357">
                  <c:v>929930472</c:v>
                </c:pt>
                <c:pt idx="358">
                  <c:v>828438440</c:v>
                </c:pt>
                <c:pt idx="359">
                  <c:v>828438440</c:v>
                </c:pt>
                <c:pt idx="360">
                  <c:v>828438440</c:v>
                </c:pt>
                <c:pt idx="361">
                  <c:v>828438440</c:v>
                </c:pt>
                <c:pt idx="362">
                  <c:v>9045344</c:v>
                </c:pt>
                <c:pt idx="363">
                  <c:v>124277632</c:v>
                </c:pt>
                <c:pt idx="364">
                  <c:v>124277632</c:v>
                </c:pt>
                <c:pt idx="365">
                  <c:v>124277632</c:v>
                </c:pt>
                <c:pt idx="366">
                  <c:v>124277632</c:v>
                </c:pt>
                <c:pt idx="367">
                  <c:v>197764936</c:v>
                </c:pt>
                <c:pt idx="368">
                  <c:v>197764936</c:v>
                </c:pt>
                <c:pt idx="369">
                  <c:v>197764936</c:v>
                </c:pt>
                <c:pt idx="370">
                  <c:v>197764936</c:v>
                </c:pt>
                <c:pt idx="371">
                  <c:v>385369776</c:v>
                </c:pt>
                <c:pt idx="372">
                  <c:v>385369776</c:v>
                </c:pt>
                <c:pt idx="373">
                  <c:v>385369776</c:v>
                </c:pt>
                <c:pt idx="374">
                  <c:v>385369776</c:v>
                </c:pt>
                <c:pt idx="375">
                  <c:v>929373344</c:v>
                </c:pt>
                <c:pt idx="376">
                  <c:v>929930472</c:v>
                </c:pt>
                <c:pt idx="377">
                  <c:v>550218648</c:v>
                </c:pt>
                <c:pt idx="378">
                  <c:v>550218648</c:v>
                </c:pt>
                <c:pt idx="379">
                  <c:v>550218648</c:v>
                </c:pt>
                <c:pt idx="380">
                  <c:v>550218648</c:v>
                </c:pt>
                <c:pt idx="381">
                  <c:v>571479680</c:v>
                </c:pt>
                <c:pt idx="382">
                  <c:v>828438440</c:v>
                </c:pt>
                <c:pt idx="383">
                  <c:v>197764936</c:v>
                </c:pt>
                <c:pt idx="384">
                  <c:v>491595728</c:v>
                </c:pt>
                <c:pt idx="385">
                  <c:v>491595728</c:v>
                </c:pt>
                <c:pt idx="386">
                  <c:v>491595728</c:v>
                </c:pt>
                <c:pt idx="387">
                  <c:v>491595728</c:v>
                </c:pt>
                <c:pt idx="388">
                  <c:v>550218648</c:v>
                </c:pt>
                <c:pt idx="389">
                  <c:v>385369776</c:v>
                </c:pt>
                <c:pt idx="390">
                  <c:v>124277632</c:v>
                </c:pt>
                <c:pt idx="391">
                  <c:v>168779408</c:v>
                </c:pt>
                <c:pt idx="392">
                  <c:v>168779408</c:v>
                </c:pt>
                <c:pt idx="393">
                  <c:v>168779408</c:v>
                </c:pt>
                <c:pt idx="394">
                  <c:v>385369792</c:v>
                </c:pt>
                <c:pt idx="395">
                  <c:v>168779408</c:v>
                </c:pt>
                <c:pt idx="396">
                  <c:v>385369792</c:v>
                </c:pt>
                <c:pt idx="397">
                  <c:v>385369792</c:v>
                </c:pt>
                <c:pt idx="398">
                  <c:v>385369792</c:v>
                </c:pt>
                <c:pt idx="399">
                  <c:v>355510056</c:v>
                </c:pt>
                <c:pt idx="400">
                  <c:v>355510056</c:v>
                </c:pt>
                <c:pt idx="401">
                  <c:v>355510056</c:v>
                </c:pt>
                <c:pt idx="402">
                  <c:v>355510056</c:v>
                </c:pt>
                <c:pt idx="403">
                  <c:v>491595728</c:v>
                </c:pt>
                <c:pt idx="404">
                  <c:v>793279792</c:v>
                </c:pt>
                <c:pt idx="405">
                  <c:v>793279792</c:v>
                </c:pt>
                <c:pt idx="406">
                  <c:v>793279792</c:v>
                </c:pt>
                <c:pt idx="407">
                  <c:v>793279792</c:v>
                </c:pt>
                <c:pt idx="408">
                  <c:v>891371008</c:v>
                </c:pt>
                <c:pt idx="409">
                  <c:v>891371008</c:v>
                </c:pt>
                <c:pt idx="410">
                  <c:v>891371008</c:v>
                </c:pt>
                <c:pt idx="411">
                  <c:v>891371008</c:v>
                </c:pt>
                <c:pt idx="412">
                  <c:v>168779408</c:v>
                </c:pt>
                <c:pt idx="413">
                  <c:v>385369792</c:v>
                </c:pt>
                <c:pt idx="414">
                  <c:v>355510056</c:v>
                </c:pt>
                <c:pt idx="415">
                  <c:v>604115856</c:v>
                </c:pt>
                <c:pt idx="416">
                  <c:v>604115856</c:v>
                </c:pt>
                <c:pt idx="417">
                  <c:v>604115856</c:v>
                </c:pt>
                <c:pt idx="418">
                  <c:v>604115856</c:v>
                </c:pt>
                <c:pt idx="419">
                  <c:v>925573320</c:v>
                </c:pt>
                <c:pt idx="420">
                  <c:v>925573320</c:v>
                </c:pt>
                <c:pt idx="421">
                  <c:v>925573320</c:v>
                </c:pt>
                <c:pt idx="422">
                  <c:v>925573320</c:v>
                </c:pt>
                <c:pt idx="423">
                  <c:v>793279792</c:v>
                </c:pt>
                <c:pt idx="424">
                  <c:v>891371008</c:v>
                </c:pt>
                <c:pt idx="425">
                  <c:v>192549456</c:v>
                </c:pt>
                <c:pt idx="426">
                  <c:v>192549456</c:v>
                </c:pt>
                <c:pt idx="427">
                  <c:v>192549456</c:v>
                </c:pt>
                <c:pt idx="428">
                  <c:v>192549456</c:v>
                </c:pt>
                <c:pt idx="429">
                  <c:v>255989432</c:v>
                </c:pt>
                <c:pt idx="430">
                  <c:v>255989432</c:v>
                </c:pt>
                <c:pt idx="431">
                  <c:v>255989432</c:v>
                </c:pt>
                <c:pt idx="432">
                  <c:v>255989432</c:v>
                </c:pt>
                <c:pt idx="433">
                  <c:v>220415880</c:v>
                </c:pt>
                <c:pt idx="434">
                  <c:v>220415880</c:v>
                </c:pt>
                <c:pt idx="435">
                  <c:v>220415880</c:v>
                </c:pt>
                <c:pt idx="436">
                  <c:v>220415880</c:v>
                </c:pt>
                <c:pt idx="437">
                  <c:v>925573320</c:v>
                </c:pt>
                <c:pt idx="438">
                  <c:v>604115856</c:v>
                </c:pt>
                <c:pt idx="439">
                  <c:v>927321328</c:v>
                </c:pt>
                <c:pt idx="440">
                  <c:v>927321328</c:v>
                </c:pt>
                <c:pt idx="441">
                  <c:v>927321328</c:v>
                </c:pt>
                <c:pt idx="442">
                  <c:v>927321328</c:v>
                </c:pt>
                <c:pt idx="443">
                  <c:v>192549456</c:v>
                </c:pt>
                <c:pt idx="444">
                  <c:v>974692488</c:v>
                </c:pt>
                <c:pt idx="445">
                  <c:v>974692488</c:v>
                </c:pt>
                <c:pt idx="446">
                  <c:v>974692488</c:v>
                </c:pt>
                <c:pt idx="447">
                  <c:v>974692488</c:v>
                </c:pt>
                <c:pt idx="448">
                  <c:v>220415880</c:v>
                </c:pt>
                <c:pt idx="449">
                  <c:v>255989432</c:v>
                </c:pt>
                <c:pt idx="450">
                  <c:v>171829352</c:v>
                </c:pt>
                <c:pt idx="451">
                  <c:v>171829352</c:v>
                </c:pt>
                <c:pt idx="452">
                  <c:v>171829352</c:v>
                </c:pt>
                <c:pt idx="453">
                  <c:v>171829352</c:v>
                </c:pt>
                <c:pt idx="454">
                  <c:v>927321328</c:v>
                </c:pt>
                <c:pt idx="455">
                  <c:v>974692488</c:v>
                </c:pt>
                <c:pt idx="456">
                  <c:v>191714448</c:v>
                </c:pt>
                <c:pt idx="457">
                  <c:v>191714448</c:v>
                </c:pt>
                <c:pt idx="458">
                  <c:v>191714448</c:v>
                </c:pt>
                <c:pt idx="459">
                  <c:v>191714448</c:v>
                </c:pt>
                <c:pt idx="460">
                  <c:v>774012344</c:v>
                </c:pt>
                <c:pt idx="461">
                  <c:v>171829352</c:v>
                </c:pt>
                <c:pt idx="462">
                  <c:v>774012344</c:v>
                </c:pt>
                <c:pt idx="463">
                  <c:v>774012344</c:v>
                </c:pt>
                <c:pt idx="464">
                  <c:v>774012344</c:v>
                </c:pt>
                <c:pt idx="465">
                  <c:v>687934088</c:v>
                </c:pt>
                <c:pt idx="466">
                  <c:v>687934088</c:v>
                </c:pt>
                <c:pt idx="467">
                  <c:v>687934088</c:v>
                </c:pt>
                <c:pt idx="468">
                  <c:v>687934088</c:v>
                </c:pt>
                <c:pt idx="469">
                  <c:v>180677008</c:v>
                </c:pt>
                <c:pt idx="470">
                  <c:v>180677008</c:v>
                </c:pt>
                <c:pt idx="471">
                  <c:v>180677008</c:v>
                </c:pt>
                <c:pt idx="472">
                  <c:v>180677008</c:v>
                </c:pt>
                <c:pt idx="473">
                  <c:v>191714448</c:v>
                </c:pt>
                <c:pt idx="474">
                  <c:v>78679608</c:v>
                </c:pt>
                <c:pt idx="475">
                  <c:v>78679608</c:v>
                </c:pt>
                <c:pt idx="476">
                  <c:v>687934088</c:v>
                </c:pt>
                <c:pt idx="477">
                  <c:v>78679608</c:v>
                </c:pt>
                <c:pt idx="478">
                  <c:v>78679608</c:v>
                </c:pt>
                <c:pt idx="479">
                  <c:v>16614768</c:v>
                </c:pt>
                <c:pt idx="480">
                  <c:v>16614768</c:v>
                </c:pt>
                <c:pt idx="481">
                  <c:v>774012344</c:v>
                </c:pt>
                <c:pt idx="482">
                  <c:v>16614768</c:v>
                </c:pt>
                <c:pt idx="483">
                  <c:v>16614768</c:v>
                </c:pt>
                <c:pt idx="484">
                  <c:v>58986704</c:v>
                </c:pt>
                <c:pt idx="485">
                  <c:v>58986704</c:v>
                </c:pt>
                <c:pt idx="486">
                  <c:v>58986704</c:v>
                </c:pt>
                <c:pt idx="487">
                  <c:v>58986704</c:v>
                </c:pt>
                <c:pt idx="488">
                  <c:v>180677008</c:v>
                </c:pt>
                <c:pt idx="489">
                  <c:v>883480192</c:v>
                </c:pt>
                <c:pt idx="490">
                  <c:v>883480192</c:v>
                </c:pt>
                <c:pt idx="491">
                  <c:v>883480192</c:v>
                </c:pt>
                <c:pt idx="492">
                  <c:v>883480192</c:v>
                </c:pt>
                <c:pt idx="493">
                  <c:v>16614768</c:v>
                </c:pt>
                <c:pt idx="494">
                  <c:v>78679608</c:v>
                </c:pt>
                <c:pt idx="495">
                  <c:v>58986704</c:v>
                </c:pt>
                <c:pt idx="496">
                  <c:v>883480192</c:v>
                </c:pt>
                <c:pt idx="497">
                  <c:v>967252984</c:v>
                </c:pt>
                <c:pt idx="498">
                  <c:v>967252984</c:v>
                </c:pt>
                <c:pt idx="499">
                  <c:v>967252984</c:v>
                </c:pt>
                <c:pt idx="500">
                  <c:v>967252984</c:v>
                </c:pt>
                <c:pt idx="501">
                  <c:v>583111088</c:v>
                </c:pt>
                <c:pt idx="502">
                  <c:v>583111088</c:v>
                </c:pt>
                <c:pt idx="503">
                  <c:v>583111088</c:v>
                </c:pt>
                <c:pt idx="504">
                  <c:v>583111088</c:v>
                </c:pt>
                <c:pt idx="505">
                  <c:v>664617512</c:v>
                </c:pt>
                <c:pt idx="506">
                  <c:v>664617512</c:v>
                </c:pt>
                <c:pt idx="507">
                  <c:v>782822792</c:v>
                </c:pt>
                <c:pt idx="508">
                  <c:v>782822792</c:v>
                </c:pt>
                <c:pt idx="509">
                  <c:v>664617512</c:v>
                </c:pt>
                <c:pt idx="510">
                  <c:v>782822792</c:v>
                </c:pt>
                <c:pt idx="511">
                  <c:v>664617512</c:v>
                </c:pt>
                <c:pt idx="512">
                  <c:v>782822792</c:v>
                </c:pt>
                <c:pt idx="513">
                  <c:v>426315288</c:v>
                </c:pt>
                <c:pt idx="514">
                  <c:v>426315288</c:v>
                </c:pt>
                <c:pt idx="515">
                  <c:v>426315288</c:v>
                </c:pt>
                <c:pt idx="516">
                  <c:v>426315288</c:v>
                </c:pt>
                <c:pt idx="517">
                  <c:v>395951440</c:v>
                </c:pt>
                <c:pt idx="518">
                  <c:v>583111088</c:v>
                </c:pt>
                <c:pt idx="519">
                  <c:v>395951440</c:v>
                </c:pt>
                <c:pt idx="520">
                  <c:v>395951440</c:v>
                </c:pt>
                <c:pt idx="521">
                  <c:v>395951440</c:v>
                </c:pt>
                <c:pt idx="522">
                  <c:v>967252984</c:v>
                </c:pt>
                <c:pt idx="523">
                  <c:v>813786088</c:v>
                </c:pt>
                <c:pt idx="524">
                  <c:v>813786088</c:v>
                </c:pt>
                <c:pt idx="525">
                  <c:v>813786088</c:v>
                </c:pt>
                <c:pt idx="526">
                  <c:v>813786088</c:v>
                </c:pt>
                <c:pt idx="527">
                  <c:v>545836416</c:v>
                </c:pt>
                <c:pt idx="528">
                  <c:v>545836416</c:v>
                </c:pt>
                <c:pt idx="529">
                  <c:v>545836416</c:v>
                </c:pt>
                <c:pt idx="530">
                  <c:v>545836416</c:v>
                </c:pt>
                <c:pt idx="531">
                  <c:v>664617512</c:v>
                </c:pt>
                <c:pt idx="532">
                  <c:v>782822792</c:v>
                </c:pt>
                <c:pt idx="533">
                  <c:v>691281792</c:v>
                </c:pt>
                <c:pt idx="534">
                  <c:v>691281792</c:v>
                </c:pt>
                <c:pt idx="535">
                  <c:v>691281792</c:v>
                </c:pt>
                <c:pt idx="536">
                  <c:v>691281792</c:v>
                </c:pt>
                <c:pt idx="537">
                  <c:v>395951440</c:v>
                </c:pt>
                <c:pt idx="538">
                  <c:v>426315288</c:v>
                </c:pt>
                <c:pt idx="539">
                  <c:v>460878632</c:v>
                </c:pt>
                <c:pt idx="540">
                  <c:v>460878632</c:v>
                </c:pt>
                <c:pt idx="541">
                  <c:v>460878632</c:v>
                </c:pt>
                <c:pt idx="542">
                  <c:v>460878632</c:v>
                </c:pt>
                <c:pt idx="543">
                  <c:v>813786088</c:v>
                </c:pt>
                <c:pt idx="544">
                  <c:v>355020672</c:v>
                </c:pt>
                <c:pt idx="545">
                  <c:v>355020672</c:v>
                </c:pt>
                <c:pt idx="546">
                  <c:v>460878632</c:v>
                </c:pt>
                <c:pt idx="547">
                  <c:v>355020672</c:v>
                </c:pt>
                <c:pt idx="548">
                  <c:v>355020672</c:v>
                </c:pt>
                <c:pt idx="549">
                  <c:v>545836416</c:v>
                </c:pt>
                <c:pt idx="550">
                  <c:v>691281792</c:v>
                </c:pt>
                <c:pt idx="551">
                  <c:v>619671704</c:v>
                </c:pt>
                <c:pt idx="552">
                  <c:v>619671704</c:v>
                </c:pt>
                <c:pt idx="553">
                  <c:v>619671704</c:v>
                </c:pt>
                <c:pt idx="554">
                  <c:v>619671704</c:v>
                </c:pt>
                <c:pt idx="555">
                  <c:v>355020672</c:v>
                </c:pt>
                <c:pt idx="556">
                  <c:v>256021568</c:v>
                </c:pt>
                <c:pt idx="557">
                  <c:v>256021568</c:v>
                </c:pt>
                <c:pt idx="558">
                  <c:v>256021568</c:v>
                </c:pt>
                <c:pt idx="559">
                  <c:v>256021568</c:v>
                </c:pt>
                <c:pt idx="560">
                  <c:v>604273592</c:v>
                </c:pt>
                <c:pt idx="561">
                  <c:v>604273592</c:v>
                </c:pt>
                <c:pt idx="562">
                  <c:v>604273592</c:v>
                </c:pt>
                <c:pt idx="563">
                  <c:v>604273592</c:v>
                </c:pt>
                <c:pt idx="564">
                  <c:v>619671704</c:v>
                </c:pt>
                <c:pt idx="565">
                  <c:v>296036632</c:v>
                </c:pt>
                <c:pt idx="566">
                  <c:v>296036632</c:v>
                </c:pt>
                <c:pt idx="567">
                  <c:v>296036632</c:v>
                </c:pt>
                <c:pt idx="568">
                  <c:v>296036632</c:v>
                </c:pt>
                <c:pt idx="569">
                  <c:v>36849680</c:v>
                </c:pt>
                <c:pt idx="570">
                  <c:v>36849680</c:v>
                </c:pt>
                <c:pt idx="571">
                  <c:v>36849680</c:v>
                </c:pt>
                <c:pt idx="572">
                  <c:v>36849680</c:v>
                </c:pt>
                <c:pt idx="573">
                  <c:v>117294192</c:v>
                </c:pt>
                <c:pt idx="574">
                  <c:v>117294192</c:v>
                </c:pt>
                <c:pt idx="575">
                  <c:v>604273592</c:v>
                </c:pt>
                <c:pt idx="576">
                  <c:v>117294192</c:v>
                </c:pt>
                <c:pt idx="577">
                  <c:v>117294192</c:v>
                </c:pt>
                <c:pt idx="578">
                  <c:v>256021568</c:v>
                </c:pt>
                <c:pt idx="579">
                  <c:v>687383672</c:v>
                </c:pt>
                <c:pt idx="580">
                  <c:v>687383672</c:v>
                </c:pt>
                <c:pt idx="581">
                  <c:v>687383672</c:v>
                </c:pt>
                <c:pt idx="582">
                  <c:v>687383672</c:v>
                </c:pt>
                <c:pt idx="583">
                  <c:v>224250744</c:v>
                </c:pt>
                <c:pt idx="584">
                  <c:v>224250744</c:v>
                </c:pt>
                <c:pt idx="585">
                  <c:v>224250768</c:v>
                </c:pt>
                <c:pt idx="586">
                  <c:v>224250768</c:v>
                </c:pt>
                <c:pt idx="587">
                  <c:v>224250744</c:v>
                </c:pt>
                <c:pt idx="588">
                  <c:v>224250768</c:v>
                </c:pt>
                <c:pt idx="589">
                  <c:v>224250744</c:v>
                </c:pt>
                <c:pt idx="590">
                  <c:v>224250768</c:v>
                </c:pt>
                <c:pt idx="591">
                  <c:v>114078592</c:v>
                </c:pt>
                <c:pt idx="592">
                  <c:v>114078592</c:v>
                </c:pt>
                <c:pt idx="593">
                  <c:v>769743864</c:v>
                </c:pt>
                <c:pt idx="594">
                  <c:v>114078592</c:v>
                </c:pt>
                <c:pt idx="595">
                  <c:v>769743864</c:v>
                </c:pt>
                <c:pt idx="596">
                  <c:v>114078592</c:v>
                </c:pt>
                <c:pt idx="597">
                  <c:v>769743864</c:v>
                </c:pt>
                <c:pt idx="598">
                  <c:v>769743864</c:v>
                </c:pt>
                <c:pt idx="599">
                  <c:v>136938872</c:v>
                </c:pt>
                <c:pt idx="600">
                  <c:v>36849680</c:v>
                </c:pt>
                <c:pt idx="601">
                  <c:v>136938872</c:v>
                </c:pt>
                <c:pt idx="602">
                  <c:v>136938872</c:v>
                </c:pt>
                <c:pt idx="603">
                  <c:v>136938872</c:v>
                </c:pt>
                <c:pt idx="604">
                  <c:v>344908632</c:v>
                </c:pt>
                <c:pt idx="605">
                  <c:v>344908632</c:v>
                </c:pt>
                <c:pt idx="606">
                  <c:v>296036632</c:v>
                </c:pt>
                <c:pt idx="607">
                  <c:v>344908632</c:v>
                </c:pt>
                <c:pt idx="608">
                  <c:v>117294192</c:v>
                </c:pt>
                <c:pt idx="609">
                  <c:v>344908632</c:v>
                </c:pt>
                <c:pt idx="610">
                  <c:v>365047336</c:v>
                </c:pt>
                <c:pt idx="611">
                  <c:v>365047336</c:v>
                </c:pt>
                <c:pt idx="612">
                  <c:v>365047336</c:v>
                </c:pt>
                <c:pt idx="613">
                  <c:v>365047336</c:v>
                </c:pt>
                <c:pt idx="614">
                  <c:v>687383672</c:v>
                </c:pt>
                <c:pt idx="615">
                  <c:v>114078592</c:v>
                </c:pt>
                <c:pt idx="616">
                  <c:v>224250768</c:v>
                </c:pt>
                <c:pt idx="617">
                  <c:v>500251752</c:v>
                </c:pt>
                <c:pt idx="618">
                  <c:v>500251752</c:v>
                </c:pt>
                <c:pt idx="619">
                  <c:v>500251752</c:v>
                </c:pt>
                <c:pt idx="620">
                  <c:v>500251752</c:v>
                </c:pt>
                <c:pt idx="621">
                  <c:v>224250744</c:v>
                </c:pt>
                <c:pt idx="622">
                  <c:v>326330944</c:v>
                </c:pt>
                <c:pt idx="623">
                  <c:v>326330944</c:v>
                </c:pt>
                <c:pt idx="624">
                  <c:v>326330944</c:v>
                </c:pt>
                <c:pt idx="625">
                  <c:v>326330944</c:v>
                </c:pt>
                <c:pt idx="626">
                  <c:v>136938872</c:v>
                </c:pt>
                <c:pt idx="627">
                  <c:v>135866968</c:v>
                </c:pt>
                <c:pt idx="628">
                  <c:v>135866968</c:v>
                </c:pt>
                <c:pt idx="629">
                  <c:v>135866968</c:v>
                </c:pt>
                <c:pt idx="630">
                  <c:v>769743864</c:v>
                </c:pt>
                <c:pt idx="631">
                  <c:v>135866968</c:v>
                </c:pt>
                <c:pt idx="632">
                  <c:v>500251752</c:v>
                </c:pt>
                <c:pt idx="633">
                  <c:v>874813048</c:v>
                </c:pt>
                <c:pt idx="634">
                  <c:v>874813048</c:v>
                </c:pt>
                <c:pt idx="635">
                  <c:v>874813048</c:v>
                </c:pt>
                <c:pt idx="636">
                  <c:v>874813048</c:v>
                </c:pt>
                <c:pt idx="637">
                  <c:v>218600904</c:v>
                </c:pt>
                <c:pt idx="638">
                  <c:v>218600904</c:v>
                </c:pt>
                <c:pt idx="639">
                  <c:v>218600904</c:v>
                </c:pt>
                <c:pt idx="640">
                  <c:v>218600904</c:v>
                </c:pt>
                <c:pt idx="641">
                  <c:v>344908632</c:v>
                </c:pt>
                <c:pt idx="642">
                  <c:v>209359488</c:v>
                </c:pt>
                <c:pt idx="643">
                  <c:v>209359488</c:v>
                </c:pt>
                <c:pt idx="644">
                  <c:v>209359488</c:v>
                </c:pt>
                <c:pt idx="645">
                  <c:v>209359488</c:v>
                </c:pt>
                <c:pt idx="646">
                  <c:v>692359328</c:v>
                </c:pt>
                <c:pt idx="647">
                  <c:v>692359328</c:v>
                </c:pt>
                <c:pt idx="648">
                  <c:v>692359328</c:v>
                </c:pt>
                <c:pt idx="649">
                  <c:v>692359328</c:v>
                </c:pt>
                <c:pt idx="650">
                  <c:v>135866968</c:v>
                </c:pt>
                <c:pt idx="651">
                  <c:v>642274232</c:v>
                </c:pt>
                <c:pt idx="652">
                  <c:v>642274232</c:v>
                </c:pt>
                <c:pt idx="653">
                  <c:v>326330944</c:v>
                </c:pt>
                <c:pt idx="654">
                  <c:v>642274232</c:v>
                </c:pt>
                <c:pt idx="655">
                  <c:v>642274232</c:v>
                </c:pt>
                <c:pt idx="656">
                  <c:v>968976552</c:v>
                </c:pt>
                <c:pt idx="657">
                  <c:v>968976552</c:v>
                </c:pt>
                <c:pt idx="658">
                  <c:v>968976552</c:v>
                </c:pt>
                <c:pt idx="659">
                  <c:v>968976552</c:v>
                </c:pt>
                <c:pt idx="660">
                  <c:v>365047336</c:v>
                </c:pt>
                <c:pt idx="661">
                  <c:v>613524304</c:v>
                </c:pt>
                <c:pt idx="662">
                  <c:v>613524304</c:v>
                </c:pt>
                <c:pt idx="663">
                  <c:v>613524304</c:v>
                </c:pt>
                <c:pt idx="664">
                  <c:v>613524304</c:v>
                </c:pt>
                <c:pt idx="665">
                  <c:v>218600904</c:v>
                </c:pt>
                <c:pt idx="666">
                  <c:v>874813048</c:v>
                </c:pt>
                <c:pt idx="667">
                  <c:v>692359328</c:v>
                </c:pt>
                <c:pt idx="668">
                  <c:v>968976552</c:v>
                </c:pt>
                <c:pt idx="669">
                  <c:v>596254000</c:v>
                </c:pt>
                <c:pt idx="670">
                  <c:v>596254000</c:v>
                </c:pt>
                <c:pt idx="671">
                  <c:v>596254000</c:v>
                </c:pt>
                <c:pt idx="672">
                  <c:v>209359488</c:v>
                </c:pt>
                <c:pt idx="673">
                  <c:v>596254000</c:v>
                </c:pt>
                <c:pt idx="674">
                  <c:v>938488488</c:v>
                </c:pt>
                <c:pt idx="675">
                  <c:v>613524304</c:v>
                </c:pt>
                <c:pt idx="676">
                  <c:v>938488488</c:v>
                </c:pt>
                <c:pt idx="677">
                  <c:v>938488488</c:v>
                </c:pt>
                <c:pt idx="678">
                  <c:v>938488488</c:v>
                </c:pt>
                <c:pt idx="679">
                  <c:v>842929488</c:v>
                </c:pt>
                <c:pt idx="680">
                  <c:v>842929488</c:v>
                </c:pt>
                <c:pt idx="681">
                  <c:v>842929488</c:v>
                </c:pt>
                <c:pt idx="682">
                  <c:v>842929488</c:v>
                </c:pt>
                <c:pt idx="683">
                  <c:v>17091520</c:v>
                </c:pt>
                <c:pt idx="684">
                  <c:v>17091520</c:v>
                </c:pt>
                <c:pt idx="685">
                  <c:v>17091592</c:v>
                </c:pt>
                <c:pt idx="686">
                  <c:v>17091592</c:v>
                </c:pt>
                <c:pt idx="687">
                  <c:v>193057736</c:v>
                </c:pt>
                <c:pt idx="688">
                  <c:v>193057736</c:v>
                </c:pt>
                <c:pt idx="689">
                  <c:v>193057736</c:v>
                </c:pt>
                <c:pt idx="690">
                  <c:v>193057736</c:v>
                </c:pt>
                <c:pt idx="691">
                  <c:v>17091680</c:v>
                </c:pt>
                <c:pt idx="692">
                  <c:v>17091680</c:v>
                </c:pt>
                <c:pt idx="693">
                  <c:v>17091520</c:v>
                </c:pt>
                <c:pt idx="694">
                  <c:v>17091592</c:v>
                </c:pt>
                <c:pt idx="695">
                  <c:v>379119440</c:v>
                </c:pt>
                <c:pt idx="696">
                  <c:v>17091680</c:v>
                </c:pt>
                <c:pt idx="697">
                  <c:v>379119440</c:v>
                </c:pt>
                <c:pt idx="698">
                  <c:v>379119440</c:v>
                </c:pt>
                <c:pt idx="699">
                  <c:v>379119440</c:v>
                </c:pt>
                <c:pt idx="700">
                  <c:v>17091520</c:v>
                </c:pt>
                <c:pt idx="701">
                  <c:v>642274232</c:v>
                </c:pt>
                <c:pt idx="702">
                  <c:v>17091592</c:v>
                </c:pt>
                <c:pt idx="703">
                  <c:v>17091680</c:v>
                </c:pt>
                <c:pt idx="704">
                  <c:v>596254000</c:v>
                </c:pt>
                <c:pt idx="705">
                  <c:v>938488488</c:v>
                </c:pt>
                <c:pt idx="706">
                  <c:v>445006760</c:v>
                </c:pt>
                <c:pt idx="707">
                  <c:v>445006760</c:v>
                </c:pt>
                <c:pt idx="708">
                  <c:v>445006760</c:v>
                </c:pt>
                <c:pt idx="709">
                  <c:v>445006760</c:v>
                </c:pt>
                <c:pt idx="710">
                  <c:v>842929488</c:v>
                </c:pt>
                <c:pt idx="711">
                  <c:v>272213168</c:v>
                </c:pt>
                <c:pt idx="712">
                  <c:v>272213168</c:v>
                </c:pt>
                <c:pt idx="713">
                  <c:v>303936056</c:v>
                </c:pt>
                <c:pt idx="714">
                  <c:v>303936056</c:v>
                </c:pt>
                <c:pt idx="715">
                  <c:v>272213168</c:v>
                </c:pt>
                <c:pt idx="716">
                  <c:v>303936056</c:v>
                </c:pt>
                <c:pt idx="717">
                  <c:v>272213168</c:v>
                </c:pt>
                <c:pt idx="718">
                  <c:v>303936056</c:v>
                </c:pt>
                <c:pt idx="719">
                  <c:v>498461096</c:v>
                </c:pt>
                <c:pt idx="720">
                  <c:v>498461096</c:v>
                </c:pt>
                <c:pt idx="721">
                  <c:v>498461096</c:v>
                </c:pt>
                <c:pt idx="722">
                  <c:v>498461096</c:v>
                </c:pt>
                <c:pt idx="723">
                  <c:v>193057736</c:v>
                </c:pt>
                <c:pt idx="724">
                  <c:v>224250776</c:v>
                </c:pt>
                <c:pt idx="725">
                  <c:v>224250776</c:v>
                </c:pt>
                <c:pt idx="726">
                  <c:v>224250856</c:v>
                </c:pt>
                <c:pt idx="727">
                  <c:v>224250856</c:v>
                </c:pt>
                <c:pt idx="728">
                  <c:v>224250896</c:v>
                </c:pt>
                <c:pt idx="729">
                  <c:v>224250896</c:v>
                </c:pt>
                <c:pt idx="730">
                  <c:v>224250920</c:v>
                </c:pt>
                <c:pt idx="731">
                  <c:v>224250920</c:v>
                </c:pt>
                <c:pt idx="732">
                  <c:v>224250984</c:v>
                </c:pt>
                <c:pt idx="733">
                  <c:v>224250984</c:v>
                </c:pt>
                <c:pt idx="734">
                  <c:v>224250776</c:v>
                </c:pt>
                <c:pt idx="735">
                  <c:v>224250856</c:v>
                </c:pt>
                <c:pt idx="736">
                  <c:v>224250896</c:v>
                </c:pt>
                <c:pt idx="737">
                  <c:v>224250920</c:v>
                </c:pt>
                <c:pt idx="738">
                  <c:v>224250984</c:v>
                </c:pt>
                <c:pt idx="739">
                  <c:v>224250776</c:v>
                </c:pt>
                <c:pt idx="740">
                  <c:v>224250856</c:v>
                </c:pt>
                <c:pt idx="741">
                  <c:v>224250896</c:v>
                </c:pt>
                <c:pt idx="742">
                  <c:v>224250920</c:v>
                </c:pt>
                <c:pt idx="743">
                  <c:v>379119440</c:v>
                </c:pt>
                <c:pt idx="744">
                  <c:v>224250984</c:v>
                </c:pt>
                <c:pt idx="745">
                  <c:v>909410768</c:v>
                </c:pt>
                <c:pt idx="746">
                  <c:v>909410768</c:v>
                </c:pt>
                <c:pt idx="747">
                  <c:v>909410768</c:v>
                </c:pt>
                <c:pt idx="748">
                  <c:v>909410768</c:v>
                </c:pt>
                <c:pt idx="749">
                  <c:v>419140728</c:v>
                </c:pt>
                <c:pt idx="750">
                  <c:v>419140728</c:v>
                </c:pt>
                <c:pt idx="751">
                  <c:v>419140728</c:v>
                </c:pt>
                <c:pt idx="752">
                  <c:v>419140728</c:v>
                </c:pt>
                <c:pt idx="753">
                  <c:v>361090848</c:v>
                </c:pt>
                <c:pt idx="754">
                  <c:v>361090848</c:v>
                </c:pt>
                <c:pt idx="755">
                  <c:v>361090848</c:v>
                </c:pt>
                <c:pt idx="756">
                  <c:v>361090848</c:v>
                </c:pt>
                <c:pt idx="757">
                  <c:v>272213168</c:v>
                </c:pt>
                <c:pt idx="758">
                  <c:v>17091592</c:v>
                </c:pt>
                <c:pt idx="759">
                  <c:v>445006760</c:v>
                </c:pt>
                <c:pt idx="760">
                  <c:v>17091680</c:v>
                </c:pt>
                <c:pt idx="761">
                  <c:v>755815104</c:v>
                </c:pt>
                <c:pt idx="762">
                  <c:v>755815104</c:v>
                </c:pt>
                <c:pt idx="763">
                  <c:v>477116168</c:v>
                </c:pt>
                <c:pt idx="764">
                  <c:v>477116168</c:v>
                </c:pt>
                <c:pt idx="765">
                  <c:v>755815104</c:v>
                </c:pt>
                <c:pt idx="766">
                  <c:v>477116168</c:v>
                </c:pt>
                <c:pt idx="767">
                  <c:v>755815104</c:v>
                </c:pt>
                <c:pt idx="768">
                  <c:v>477116168</c:v>
                </c:pt>
                <c:pt idx="769">
                  <c:v>303936056</c:v>
                </c:pt>
                <c:pt idx="770">
                  <c:v>936592416</c:v>
                </c:pt>
                <c:pt idx="771">
                  <c:v>936592416</c:v>
                </c:pt>
                <c:pt idx="772">
                  <c:v>936592416</c:v>
                </c:pt>
                <c:pt idx="773">
                  <c:v>936592416</c:v>
                </c:pt>
                <c:pt idx="774">
                  <c:v>85368816</c:v>
                </c:pt>
                <c:pt idx="775">
                  <c:v>85368816</c:v>
                </c:pt>
                <c:pt idx="776">
                  <c:v>85368816</c:v>
                </c:pt>
                <c:pt idx="777">
                  <c:v>85368816</c:v>
                </c:pt>
                <c:pt idx="778">
                  <c:v>17091520</c:v>
                </c:pt>
                <c:pt idx="779">
                  <c:v>498461096</c:v>
                </c:pt>
                <c:pt idx="780">
                  <c:v>224250856</c:v>
                </c:pt>
                <c:pt idx="781">
                  <c:v>725702104</c:v>
                </c:pt>
                <c:pt idx="782">
                  <c:v>725702104</c:v>
                </c:pt>
                <c:pt idx="783">
                  <c:v>725702104</c:v>
                </c:pt>
                <c:pt idx="784">
                  <c:v>725702104</c:v>
                </c:pt>
                <c:pt idx="785">
                  <c:v>736999392</c:v>
                </c:pt>
                <c:pt idx="786">
                  <c:v>224250776</c:v>
                </c:pt>
                <c:pt idx="787">
                  <c:v>736999392</c:v>
                </c:pt>
                <c:pt idx="788">
                  <c:v>736999392</c:v>
                </c:pt>
                <c:pt idx="789">
                  <c:v>736999392</c:v>
                </c:pt>
                <c:pt idx="790">
                  <c:v>224250896</c:v>
                </c:pt>
                <c:pt idx="791">
                  <c:v>628943256</c:v>
                </c:pt>
                <c:pt idx="792">
                  <c:v>628943256</c:v>
                </c:pt>
                <c:pt idx="793">
                  <c:v>628943256</c:v>
                </c:pt>
                <c:pt idx="794">
                  <c:v>909410768</c:v>
                </c:pt>
                <c:pt idx="795">
                  <c:v>628943256</c:v>
                </c:pt>
                <c:pt idx="796">
                  <c:v>224250984</c:v>
                </c:pt>
                <c:pt idx="797">
                  <c:v>419140728</c:v>
                </c:pt>
                <c:pt idx="798">
                  <c:v>224250920</c:v>
                </c:pt>
                <c:pt idx="799">
                  <c:v>85368816</c:v>
                </c:pt>
                <c:pt idx="800">
                  <c:v>725702104</c:v>
                </c:pt>
                <c:pt idx="801">
                  <c:v>477116168</c:v>
                </c:pt>
                <c:pt idx="802">
                  <c:v>988322328</c:v>
                </c:pt>
                <c:pt idx="803">
                  <c:v>988322328</c:v>
                </c:pt>
                <c:pt idx="804">
                  <c:v>988322328</c:v>
                </c:pt>
                <c:pt idx="805">
                  <c:v>988322328</c:v>
                </c:pt>
                <c:pt idx="806">
                  <c:v>361090848</c:v>
                </c:pt>
                <c:pt idx="807">
                  <c:v>495721080</c:v>
                </c:pt>
                <c:pt idx="808">
                  <c:v>495721080</c:v>
                </c:pt>
                <c:pt idx="809">
                  <c:v>495721080</c:v>
                </c:pt>
                <c:pt idx="810">
                  <c:v>495721080</c:v>
                </c:pt>
                <c:pt idx="811">
                  <c:v>755815104</c:v>
                </c:pt>
                <c:pt idx="812">
                  <c:v>628943256</c:v>
                </c:pt>
                <c:pt idx="813">
                  <c:v>936592416</c:v>
                </c:pt>
                <c:pt idx="814">
                  <c:v>533786312</c:v>
                </c:pt>
                <c:pt idx="815">
                  <c:v>533786312</c:v>
                </c:pt>
                <c:pt idx="816">
                  <c:v>533786312</c:v>
                </c:pt>
                <c:pt idx="817">
                  <c:v>533786312</c:v>
                </c:pt>
                <c:pt idx="818">
                  <c:v>64011064</c:v>
                </c:pt>
                <c:pt idx="819">
                  <c:v>64011064</c:v>
                </c:pt>
                <c:pt idx="820">
                  <c:v>64011064</c:v>
                </c:pt>
                <c:pt idx="821">
                  <c:v>64011064</c:v>
                </c:pt>
                <c:pt idx="822">
                  <c:v>736999392</c:v>
                </c:pt>
                <c:pt idx="823">
                  <c:v>560222448</c:v>
                </c:pt>
                <c:pt idx="824">
                  <c:v>560222448</c:v>
                </c:pt>
                <c:pt idx="825">
                  <c:v>560222448</c:v>
                </c:pt>
                <c:pt idx="826">
                  <c:v>560222448</c:v>
                </c:pt>
                <c:pt idx="827">
                  <c:v>988322328</c:v>
                </c:pt>
                <c:pt idx="828">
                  <c:v>64011064</c:v>
                </c:pt>
                <c:pt idx="829">
                  <c:v>495721080</c:v>
                </c:pt>
                <c:pt idx="830">
                  <c:v>533786312</c:v>
                </c:pt>
                <c:pt idx="831">
                  <c:v>560222448</c:v>
                </c:pt>
                <c:pt idx="832">
                  <c:v>561922488</c:v>
                </c:pt>
                <c:pt idx="833">
                  <c:v>561922488</c:v>
                </c:pt>
                <c:pt idx="834">
                  <c:v>561922488</c:v>
                </c:pt>
                <c:pt idx="835">
                  <c:v>561922488</c:v>
                </c:pt>
                <c:pt idx="836">
                  <c:v>235980200</c:v>
                </c:pt>
                <c:pt idx="837">
                  <c:v>235980200</c:v>
                </c:pt>
                <c:pt idx="838">
                  <c:v>235980200</c:v>
                </c:pt>
                <c:pt idx="839">
                  <c:v>235980200</c:v>
                </c:pt>
                <c:pt idx="840">
                  <c:v>904686440</c:v>
                </c:pt>
                <c:pt idx="841">
                  <c:v>904686440</c:v>
                </c:pt>
                <c:pt idx="842">
                  <c:v>904686440</c:v>
                </c:pt>
                <c:pt idx="843">
                  <c:v>904686440</c:v>
                </c:pt>
                <c:pt idx="844">
                  <c:v>113429296</c:v>
                </c:pt>
                <c:pt idx="845">
                  <c:v>113429296</c:v>
                </c:pt>
                <c:pt idx="846">
                  <c:v>113429296</c:v>
                </c:pt>
                <c:pt idx="847">
                  <c:v>113429296</c:v>
                </c:pt>
                <c:pt idx="848">
                  <c:v>561922488</c:v>
                </c:pt>
                <c:pt idx="849">
                  <c:v>870296</c:v>
                </c:pt>
                <c:pt idx="850">
                  <c:v>870296</c:v>
                </c:pt>
                <c:pt idx="851">
                  <c:v>870296</c:v>
                </c:pt>
                <c:pt idx="852">
                  <c:v>870296</c:v>
                </c:pt>
                <c:pt idx="853">
                  <c:v>457990128</c:v>
                </c:pt>
                <c:pt idx="854">
                  <c:v>457990128</c:v>
                </c:pt>
                <c:pt idx="855">
                  <c:v>457990128</c:v>
                </c:pt>
                <c:pt idx="856">
                  <c:v>457990128</c:v>
                </c:pt>
                <c:pt idx="857">
                  <c:v>235980200</c:v>
                </c:pt>
                <c:pt idx="858">
                  <c:v>219769120</c:v>
                </c:pt>
                <c:pt idx="859">
                  <c:v>219769120</c:v>
                </c:pt>
                <c:pt idx="860">
                  <c:v>219769120</c:v>
                </c:pt>
                <c:pt idx="861">
                  <c:v>219769120</c:v>
                </c:pt>
                <c:pt idx="862">
                  <c:v>235674616</c:v>
                </c:pt>
                <c:pt idx="863">
                  <c:v>235674616</c:v>
                </c:pt>
                <c:pt idx="864">
                  <c:v>187267928</c:v>
                </c:pt>
                <c:pt idx="865">
                  <c:v>235674616</c:v>
                </c:pt>
                <c:pt idx="866">
                  <c:v>187267928</c:v>
                </c:pt>
                <c:pt idx="867">
                  <c:v>235674616</c:v>
                </c:pt>
                <c:pt idx="868">
                  <c:v>187267928</c:v>
                </c:pt>
                <c:pt idx="869">
                  <c:v>187267928</c:v>
                </c:pt>
                <c:pt idx="870">
                  <c:v>113429296</c:v>
                </c:pt>
                <c:pt idx="871">
                  <c:v>66419352</c:v>
                </c:pt>
                <c:pt idx="872">
                  <c:v>66419352</c:v>
                </c:pt>
                <c:pt idx="873">
                  <c:v>66419352</c:v>
                </c:pt>
                <c:pt idx="874">
                  <c:v>66419352</c:v>
                </c:pt>
                <c:pt idx="875">
                  <c:v>904686440</c:v>
                </c:pt>
                <c:pt idx="876">
                  <c:v>242777304</c:v>
                </c:pt>
                <c:pt idx="877">
                  <c:v>242777304</c:v>
                </c:pt>
                <c:pt idx="878">
                  <c:v>242777304</c:v>
                </c:pt>
                <c:pt idx="879">
                  <c:v>242777304</c:v>
                </c:pt>
                <c:pt idx="880">
                  <c:v>457990128</c:v>
                </c:pt>
                <c:pt idx="881">
                  <c:v>684523480</c:v>
                </c:pt>
                <c:pt idx="882">
                  <c:v>684523480</c:v>
                </c:pt>
                <c:pt idx="883">
                  <c:v>870296</c:v>
                </c:pt>
                <c:pt idx="884">
                  <c:v>684523480</c:v>
                </c:pt>
                <c:pt idx="885">
                  <c:v>684523480</c:v>
                </c:pt>
                <c:pt idx="886">
                  <c:v>937444272</c:v>
                </c:pt>
                <c:pt idx="887">
                  <c:v>937444272</c:v>
                </c:pt>
                <c:pt idx="888">
                  <c:v>937444272</c:v>
                </c:pt>
                <c:pt idx="889">
                  <c:v>937444272</c:v>
                </c:pt>
                <c:pt idx="890">
                  <c:v>772365280</c:v>
                </c:pt>
                <c:pt idx="891">
                  <c:v>772365280</c:v>
                </c:pt>
                <c:pt idx="892">
                  <c:v>772365280</c:v>
                </c:pt>
                <c:pt idx="893">
                  <c:v>408526472</c:v>
                </c:pt>
                <c:pt idx="894">
                  <c:v>408526472</c:v>
                </c:pt>
                <c:pt idx="895">
                  <c:v>772365280</c:v>
                </c:pt>
                <c:pt idx="896">
                  <c:v>408526472</c:v>
                </c:pt>
                <c:pt idx="897">
                  <c:v>408526472</c:v>
                </c:pt>
                <c:pt idx="898">
                  <c:v>182754328</c:v>
                </c:pt>
                <c:pt idx="899">
                  <c:v>182754328</c:v>
                </c:pt>
                <c:pt idx="900">
                  <c:v>182754328</c:v>
                </c:pt>
                <c:pt idx="901">
                  <c:v>182754328</c:v>
                </c:pt>
                <c:pt idx="902">
                  <c:v>219769120</c:v>
                </c:pt>
                <c:pt idx="903">
                  <c:v>187267928</c:v>
                </c:pt>
                <c:pt idx="904">
                  <c:v>235674616</c:v>
                </c:pt>
                <c:pt idx="905">
                  <c:v>885960736</c:v>
                </c:pt>
                <c:pt idx="906">
                  <c:v>885960736</c:v>
                </c:pt>
                <c:pt idx="907">
                  <c:v>885960736</c:v>
                </c:pt>
                <c:pt idx="908">
                  <c:v>885960736</c:v>
                </c:pt>
                <c:pt idx="909">
                  <c:v>356676408</c:v>
                </c:pt>
                <c:pt idx="910">
                  <c:v>356676408</c:v>
                </c:pt>
                <c:pt idx="911">
                  <c:v>356676408</c:v>
                </c:pt>
                <c:pt idx="912">
                  <c:v>356676408</c:v>
                </c:pt>
                <c:pt idx="913">
                  <c:v>242777304</c:v>
                </c:pt>
                <c:pt idx="914">
                  <c:v>66419352</c:v>
                </c:pt>
                <c:pt idx="915">
                  <c:v>698411808</c:v>
                </c:pt>
                <c:pt idx="916">
                  <c:v>698411808</c:v>
                </c:pt>
                <c:pt idx="917">
                  <c:v>698411808</c:v>
                </c:pt>
                <c:pt idx="918">
                  <c:v>496206952</c:v>
                </c:pt>
                <c:pt idx="919">
                  <c:v>698411808</c:v>
                </c:pt>
                <c:pt idx="920">
                  <c:v>496206952</c:v>
                </c:pt>
                <c:pt idx="921">
                  <c:v>496206952</c:v>
                </c:pt>
                <c:pt idx="922">
                  <c:v>496206952</c:v>
                </c:pt>
                <c:pt idx="923">
                  <c:v>404062808</c:v>
                </c:pt>
                <c:pt idx="924">
                  <c:v>408526472</c:v>
                </c:pt>
                <c:pt idx="925">
                  <c:v>404062808</c:v>
                </c:pt>
                <c:pt idx="926">
                  <c:v>684523480</c:v>
                </c:pt>
                <c:pt idx="927">
                  <c:v>404062808</c:v>
                </c:pt>
                <c:pt idx="928">
                  <c:v>404062808</c:v>
                </c:pt>
                <c:pt idx="929">
                  <c:v>937444272</c:v>
                </c:pt>
                <c:pt idx="930">
                  <c:v>182754328</c:v>
                </c:pt>
                <c:pt idx="931">
                  <c:v>772365280</c:v>
                </c:pt>
                <c:pt idx="932">
                  <c:v>356676408</c:v>
                </c:pt>
                <c:pt idx="933">
                  <c:v>496206952</c:v>
                </c:pt>
                <c:pt idx="934">
                  <c:v>956875096</c:v>
                </c:pt>
                <c:pt idx="935">
                  <c:v>956875096</c:v>
                </c:pt>
                <c:pt idx="936">
                  <c:v>956875096</c:v>
                </c:pt>
                <c:pt idx="937">
                  <c:v>956875096</c:v>
                </c:pt>
                <c:pt idx="938">
                  <c:v>885960736</c:v>
                </c:pt>
                <c:pt idx="939">
                  <c:v>228387600</c:v>
                </c:pt>
                <c:pt idx="940">
                  <c:v>228387600</c:v>
                </c:pt>
                <c:pt idx="941">
                  <c:v>228387600</c:v>
                </c:pt>
                <c:pt idx="942">
                  <c:v>228387600</c:v>
                </c:pt>
                <c:pt idx="943">
                  <c:v>698411808</c:v>
                </c:pt>
                <c:pt idx="944">
                  <c:v>558402384</c:v>
                </c:pt>
                <c:pt idx="945">
                  <c:v>558402384</c:v>
                </c:pt>
                <c:pt idx="946">
                  <c:v>558402384</c:v>
                </c:pt>
                <c:pt idx="947">
                  <c:v>558402384</c:v>
                </c:pt>
                <c:pt idx="948">
                  <c:v>956875096</c:v>
                </c:pt>
                <c:pt idx="949">
                  <c:v>850925480</c:v>
                </c:pt>
                <c:pt idx="950">
                  <c:v>850925480</c:v>
                </c:pt>
                <c:pt idx="951">
                  <c:v>850925480</c:v>
                </c:pt>
                <c:pt idx="952">
                  <c:v>850925480</c:v>
                </c:pt>
                <c:pt idx="953">
                  <c:v>404062808</c:v>
                </c:pt>
                <c:pt idx="954">
                  <c:v>179081424</c:v>
                </c:pt>
                <c:pt idx="955">
                  <c:v>179081424</c:v>
                </c:pt>
                <c:pt idx="956">
                  <c:v>179081424</c:v>
                </c:pt>
                <c:pt idx="957">
                  <c:v>179081424</c:v>
                </c:pt>
                <c:pt idx="958">
                  <c:v>558402384</c:v>
                </c:pt>
                <c:pt idx="959">
                  <c:v>957718520</c:v>
                </c:pt>
                <c:pt idx="960">
                  <c:v>957718520</c:v>
                </c:pt>
                <c:pt idx="961">
                  <c:v>957718520</c:v>
                </c:pt>
                <c:pt idx="962">
                  <c:v>228387600</c:v>
                </c:pt>
                <c:pt idx="963">
                  <c:v>957718520</c:v>
                </c:pt>
                <c:pt idx="964">
                  <c:v>850925480</c:v>
                </c:pt>
                <c:pt idx="965">
                  <c:v>539445136</c:v>
                </c:pt>
                <c:pt idx="966">
                  <c:v>539445136</c:v>
                </c:pt>
                <c:pt idx="967">
                  <c:v>539445136</c:v>
                </c:pt>
                <c:pt idx="968">
                  <c:v>539445136</c:v>
                </c:pt>
                <c:pt idx="969">
                  <c:v>7340840</c:v>
                </c:pt>
                <c:pt idx="970">
                  <c:v>7340840</c:v>
                </c:pt>
                <c:pt idx="971">
                  <c:v>7340864</c:v>
                </c:pt>
                <c:pt idx="972">
                  <c:v>7340864</c:v>
                </c:pt>
                <c:pt idx="973">
                  <c:v>7340840</c:v>
                </c:pt>
                <c:pt idx="974">
                  <c:v>7340864</c:v>
                </c:pt>
                <c:pt idx="975">
                  <c:v>7340840</c:v>
                </c:pt>
                <c:pt idx="976">
                  <c:v>7340864</c:v>
                </c:pt>
                <c:pt idx="977">
                  <c:v>179081424</c:v>
                </c:pt>
                <c:pt idx="978">
                  <c:v>957718520</c:v>
                </c:pt>
                <c:pt idx="979">
                  <c:v>69285264</c:v>
                </c:pt>
                <c:pt idx="980">
                  <c:v>69285264</c:v>
                </c:pt>
                <c:pt idx="981">
                  <c:v>523676464</c:v>
                </c:pt>
                <c:pt idx="982">
                  <c:v>69285264</c:v>
                </c:pt>
                <c:pt idx="983">
                  <c:v>523676464</c:v>
                </c:pt>
                <c:pt idx="984">
                  <c:v>69285264</c:v>
                </c:pt>
                <c:pt idx="985">
                  <c:v>523676464</c:v>
                </c:pt>
                <c:pt idx="986">
                  <c:v>523676464</c:v>
                </c:pt>
                <c:pt idx="987">
                  <c:v>685289304</c:v>
                </c:pt>
                <c:pt idx="988">
                  <c:v>685289304</c:v>
                </c:pt>
                <c:pt idx="989">
                  <c:v>539445136</c:v>
                </c:pt>
                <c:pt idx="990">
                  <c:v>685289304</c:v>
                </c:pt>
                <c:pt idx="991">
                  <c:v>685289304</c:v>
                </c:pt>
                <c:pt idx="992">
                  <c:v>548063616</c:v>
                </c:pt>
                <c:pt idx="993">
                  <c:v>548063616</c:v>
                </c:pt>
                <c:pt idx="994">
                  <c:v>548063616</c:v>
                </c:pt>
                <c:pt idx="995">
                  <c:v>548063616</c:v>
                </c:pt>
                <c:pt idx="996">
                  <c:v>7340840</c:v>
                </c:pt>
                <c:pt idx="997">
                  <c:v>701882880</c:v>
                </c:pt>
                <c:pt idx="998">
                  <c:v>7340864</c:v>
                </c:pt>
                <c:pt idx="999">
                  <c:v>701882880</c:v>
                </c:pt>
                <c:pt idx="1000">
                  <c:v>701882880</c:v>
                </c:pt>
                <c:pt idx="1001">
                  <c:v>701882880</c:v>
                </c:pt>
                <c:pt idx="1002">
                  <c:v>606482216</c:v>
                </c:pt>
                <c:pt idx="1003">
                  <c:v>606482216</c:v>
                </c:pt>
                <c:pt idx="1004">
                  <c:v>606482216</c:v>
                </c:pt>
                <c:pt idx="1005">
                  <c:v>606482216</c:v>
                </c:pt>
                <c:pt idx="1006">
                  <c:v>69285264</c:v>
                </c:pt>
                <c:pt idx="1007">
                  <c:v>523676464</c:v>
                </c:pt>
                <c:pt idx="1008">
                  <c:v>548063616</c:v>
                </c:pt>
                <c:pt idx="1009">
                  <c:v>701882880</c:v>
                </c:pt>
                <c:pt idx="1010">
                  <c:v>169674024</c:v>
                </c:pt>
                <c:pt idx="1011">
                  <c:v>169674024</c:v>
                </c:pt>
                <c:pt idx="1012">
                  <c:v>169674024</c:v>
                </c:pt>
                <c:pt idx="1013">
                  <c:v>169674024</c:v>
                </c:pt>
                <c:pt idx="1014">
                  <c:v>925538928</c:v>
                </c:pt>
                <c:pt idx="1015">
                  <c:v>925538928</c:v>
                </c:pt>
                <c:pt idx="1016">
                  <c:v>925538928</c:v>
                </c:pt>
                <c:pt idx="1017">
                  <c:v>925538928</c:v>
                </c:pt>
                <c:pt idx="1018">
                  <c:v>223403040</c:v>
                </c:pt>
                <c:pt idx="1019">
                  <c:v>223403040</c:v>
                </c:pt>
                <c:pt idx="1020">
                  <c:v>223403040</c:v>
                </c:pt>
                <c:pt idx="1021">
                  <c:v>223403040</c:v>
                </c:pt>
                <c:pt idx="1022">
                  <c:v>421483800</c:v>
                </c:pt>
                <c:pt idx="1023">
                  <c:v>421483800</c:v>
                </c:pt>
                <c:pt idx="1024">
                  <c:v>421483800</c:v>
                </c:pt>
                <c:pt idx="1025">
                  <c:v>685289304</c:v>
                </c:pt>
                <c:pt idx="1026">
                  <c:v>421483800</c:v>
                </c:pt>
                <c:pt idx="1027">
                  <c:v>847039464</c:v>
                </c:pt>
                <c:pt idx="1028">
                  <c:v>847039464</c:v>
                </c:pt>
                <c:pt idx="1029">
                  <c:v>847039464</c:v>
                </c:pt>
                <c:pt idx="1030">
                  <c:v>847039464</c:v>
                </c:pt>
                <c:pt idx="1031">
                  <c:v>724598784</c:v>
                </c:pt>
                <c:pt idx="1032">
                  <c:v>724598784</c:v>
                </c:pt>
                <c:pt idx="1033">
                  <c:v>724598784</c:v>
                </c:pt>
                <c:pt idx="1034">
                  <c:v>724598784</c:v>
                </c:pt>
                <c:pt idx="1035">
                  <c:v>925538928</c:v>
                </c:pt>
                <c:pt idx="1036">
                  <c:v>223403040</c:v>
                </c:pt>
                <c:pt idx="1037">
                  <c:v>606482216</c:v>
                </c:pt>
                <c:pt idx="1038">
                  <c:v>513642784</c:v>
                </c:pt>
                <c:pt idx="1039">
                  <c:v>513642784</c:v>
                </c:pt>
                <c:pt idx="1040">
                  <c:v>513642784</c:v>
                </c:pt>
                <c:pt idx="1041">
                  <c:v>513642784</c:v>
                </c:pt>
                <c:pt idx="1042">
                  <c:v>169674024</c:v>
                </c:pt>
                <c:pt idx="1043">
                  <c:v>421483800</c:v>
                </c:pt>
                <c:pt idx="1044">
                  <c:v>690858488</c:v>
                </c:pt>
                <c:pt idx="1045">
                  <c:v>690858488</c:v>
                </c:pt>
                <c:pt idx="1046">
                  <c:v>690858488</c:v>
                </c:pt>
                <c:pt idx="1047">
                  <c:v>690858488</c:v>
                </c:pt>
                <c:pt idx="1048">
                  <c:v>847039464</c:v>
                </c:pt>
                <c:pt idx="1049">
                  <c:v>724598784</c:v>
                </c:pt>
                <c:pt idx="1050">
                  <c:v>513642784</c:v>
                </c:pt>
                <c:pt idx="1051">
                  <c:v>106072056</c:v>
                </c:pt>
                <c:pt idx="1052">
                  <c:v>106072056</c:v>
                </c:pt>
                <c:pt idx="1053">
                  <c:v>106072056</c:v>
                </c:pt>
                <c:pt idx="1054">
                  <c:v>106072056</c:v>
                </c:pt>
                <c:pt idx="1055">
                  <c:v>7340872</c:v>
                </c:pt>
                <c:pt idx="1056">
                  <c:v>7340872</c:v>
                </c:pt>
                <c:pt idx="1057">
                  <c:v>7340896</c:v>
                </c:pt>
                <c:pt idx="1058">
                  <c:v>7340896</c:v>
                </c:pt>
                <c:pt idx="1059">
                  <c:v>592235728</c:v>
                </c:pt>
                <c:pt idx="1060">
                  <c:v>592235728</c:v>
                </c:pt>
                <c:pt idx="1061">
                  <c:v>7340976</c:v>
                </c:pt>
                <c:pt idx="1062">
                  <c:v>7340976</c:v>
                </c:pt>
                <c:pt idx="1063">
                  <c:v>592235728</c:v>
                </c:pt>
                <c:pt idx="1064">
                  <c:v>7341032</c:v>
                </c:pt>
                <c:pt idx="1065">
                  <c:v>7341032</c:v>
                </c:pt>
                <c:pt idx="1066">
                  <c:v>592235728</c:v>
                </c:pt>
                <c:pt idx="1067">
                  <c:v>7340872</c:v>
                </c:pt>
                <c:pt idx="1068">
                  <c:v>7340896</c:v>
                </c:pt>
                <c:pt idx="1069">
                  <c:v>7340976</c:v>
                </c:pt>
                <c:pt idx="1070">
                  <c:v>7341032</c:v>
                </c:pt>
                <c:pt idx="1071">
                  <c:v>7340872</c:v>
                </c:pt>
                <c:pt idx="1072">
                  <c:v>7340896</c:v>
                </c:pt>
                <c:pt idx="1073">
                  <c:v>7340976</c:v>
                </c:pt>
                <c:pt idx="1074">
                  <c:v>7341032</c:v>
                </c:pt>
                <c:pt idx="1075">
                  <c:v>441340288</c:v>
                </c:pt>
                <c:pt idx="1076">
                  <c:v>441340288</c:v>
                </c:pt>
                <c:pt idx="1077">
                  <c:v>441340288</c:v>
                </c:pt>
                <c:pt idx="1078">
                  <c:v>441340288</c:v>
                </c:pt>
                <c:pt idx="1079">
                  <c:v>690858488</c:v>
                </c:pt>
                <c:pt idx="1080">
                  <c:v>756005128</c:v>
                </c:pt>
                <c:pt idx="1081">
                  <c:v>756005128</c:v>
                </c:pt>
                <c:pt idx="1082">
                  <c:v>756005128</c:v>
                </c:pt>
                <c:pt idx="1083">
                  <c:v>756005128</c:v>
                </c:pt>
                <c:pt idx="1084">
                  <c:v>7340872</c:v>
                </c:pt>
                <c:pt idx="1085">
                  <c:v>285302168</c:v>
                </c:pt>
                <c:pt idx="1086">
                  <c:v>285302168</c:v>
                </c:pt>
                <c:pt idx="1087">
                  <c:v>285302168</c:v>
                </c:pt>
                <c:pt idx="1088">
                  <c:v>285302168</c:v>
                </c:pt>
                <c:pt idx="1089">
                  <c:v>592235728</c:v>
                </c:pt>
                <c:pt idx="1090">
                  <c:v>699240936</c:v>
                </c:pt>
                <c:pt idx="1091">
                  <c:v>699240936</c:v>
                </c:pt>
                <c:pt idx="1092">
                  <c:v>699240936</c:v>
                </c:pt>
                <c:pt idx="1093">
                  <c:v>699240936</c:v>
                </c:pt>
                <c:pt idx="1094">
                  <c:v>7340896</c:v>
                </c:pt>
                <c:pt idx="1095">
                  <c:v>106072056</c:v>
                </c:pt>
                <c:pt idx="1096">
                  <c:v>441340288</c:v>
                </c:pt>
                <c:pt idx="1097">
                  <c:v>370759256</c:v>
                </c:pt>
                <c:pt idx="1098">
                  <c:v>370759256</c:v>
                </c:pt>
                <c:pt idx="1099">
                  <c:v>370759256</c:v>
                </c:pt>
                <c:pt idx="1100">
                  <c:v>370759256</c:v>
                </c:pt>
                <c:pt idx="1101">
                  <c:v>535739064</c:v>
                </c:pt>
                <c:pt idx="1102">
                  <c:v>535739064</c:v>
                </c:pt>
                <c:pt idx="1103">
                  <c:v>535739064</c:v>
                </c:pt>
                <c:pt idx="1104">
                  <c:v>535739064</c:v>
                </c:pt>
                <c:pt idx="1105">
                  <c:v>7341032</c:v>
                </c:pt>
                <c:pt idx="1106">
                  <c:v>616858840</c:v>
                </c:pt>
                <c:pt idx="1107">
                  <c:v>616858840</c:v>
                </c:pt>
                <c:pt idx="1108">
                  <c:v>616858840</c:v>
                </c:pt>
                <c:pt idx="1109">
                  <c:v>616858840</c:v>
                </c:pt>
                <c:pt idx="1110">
                  <c:v>285302168</c:v>
                </c:pt>
                <c:pt idx="1111">
                  <c:v>92816840</c:v>
                </c:pt>
                <c:pt idx="1112">
                  <c:v>384357008</c:v>
                </c:pt>
                <c:pt idx="1113">
                  <c:v>92816840</c:v>
                </c:pt>
                <c:pt idx="1114">
                  <c:v>384357008</c:v>
                </c:pt>
                <c:pt idx="1115">
                  <c:v>92816840</c:v>
                </c:pt>
                <c:pt idx="1116">
                  <c:v>384357008</c:v>
                </c:pt>
                <c:pt idx="1117">
                  <c:v>92816840</c:v>
                </c:pt>
                <c:pt idx="1118">
                  <c:v>384357008</c:v>
                </c:pt>
                <c:pt idx="1119">
                  <c:v>635234624</c:v>
                </c:pt>
                <c:pt idx="1120">
                  <c:v>7340976</c:v>
                </c:pt>
                <c:pt idx="1121">
                  <c:v>635234624</c:v>
                </c:pt>
                <c:pt idx="1122">
                  <c:v>635234624</c:v>
                </c:pt>
                <c:pt idx="1123">
                  <c:v>635234624</c:v>
                </c:pt>
                <c:pt idx="1124">
                  <c:v>370759256</c:v>
                </c:pt>
                <c:pt idx="1125">
                  <c:v>419274392</c:v>
                </c:pt>
                <c:pt idx="1126">
                  <c:v>419274392</c:v>
                </c:pt>
                <c:pt idx="1127">
                  <c:v>419274392</c:v>
                </c:pt>
                <c:pt idx="1128">
                  <c:v>419274392</c:v>
                </c:pt>
                <c:pt idx="1129">
                  <c:v>756005128</c:v>
                </c:pt>
                <c:pt idx="1130">
                  <c:v>92816840</c:v>
                </c:pt>
                <c:pt idx="1131">
                  <c:v>616858840</c:v>
                </c:pt>
                <c:pt idx="1132">
                  <c:v>535739064</c:v>
                </c:pt>
                <c:pt idx="1133">
                  <c:v>895408672</c:v>
                </c:pt>
                <c:pt idx="1134">
                  <c:v>862765088</c:v>
                </c:pt>
                <c:pt idx="1135">
                  <c:v>895408672</c:v>
                </c:pt>
                <c:pt idx="1136">
                  <c:v>862765088</c:v>
                </c:pt>
                <c:pt idx="1137">
                  <c:v>895408672</c:v>
                </c:pt>
                <c:pt idx="1138">
                  <c:v>862765088</c:v>
                </c:pt>
                <c:pt idx="1139">
                  <c:v>895408672</c:v>
                </c:pt>
                <c:pt idx="1140">
                  <c:v>862765088</c:v>
                </c:pt>
                <c:pt idx="1141">
                  <c:v>935900168</c:v>
                </c:pt>
                <c:pt idx="1142">
                  <c:v>935900168</c:v>
                </c:pt>
                <c:pt idx="1143">
                  <c:v>935900168</c:v>
                </c:pt>
                <c:pt idx="1144">
                  <c:v>935900168</c:v>
                </c:pt>
                <c:pt idx="1145">
                  <c:v>699240936</c:v>
                </c:pt>
                <c:pt idx="1146">
                  <c:v>635234624</c:v>
                </c:pt>
                <c:pt idx="1147">
                  <c:v>612822424</c:v>
                </c:pt>
                <c:pt idx="1148">
                  <c:v>612822424</c:v>
                </c:pt>
                <c:pt idx="1149">
                  <c:v>612822424</c:v>
                </c:pt>
                <c:pt idx="1150">
                  <c:v>612822424</c:v>
                </c:pt>
                <c:pt idx="1151">
                  <c:v>709719984</c:v>
                </c:pt>
                <c:pt idx="1152">
                  <c:v>709719984</c:v>
                </c:pt>
                <c:pt idx="1153">
                  <c:v>709719984</c:v>
                </c:pt>
                <c:pt idx="1154">
                  <c:v>709719984</c:v>
                </c:pt>
                <c:pt idx="1155">
                  <c:v>895408672</c:v>
                </c:pt>
                <c:pt idx="1156">
                  <c:v>35652008</c:v>
                </c:pt>
                <c:pt idx="1157">
                  <c:v>35652008</c:v>
                </c:pt>
                <c:pt idx="1158">
                  <c:v>35652008</c:v>
                </c:pt>
                <c:pt idx="1159">
                  <c:v>419274392</c:v>
                </c:pt>
                <c:pt idx="1160">
                  <c:v>35652008</c:v>
                </c:pt>
                <c:pt idx="1161">
                  <c:v>862765088</c:v>
                </c:pt>
                <c:pt idx="1162">
                  <c:v>935900168</c:v>
                </c:pt>
                <c:pt idx="1163">
                  <c:v>135584400</c:v>
                </c:pt>
                <c:pt idx="1164">
                  <c:v>384357008</c:v>
                </c:pt>
                <c:pt idx="1165">
                  <c:v>135584400</c:v>
                </c:pt>
                <c:pt idx="1166">
                  <c:v>135584400</c:v>
                </c:pt>
                <c:pt idx="1167">
                  <c:v>135584400</c:v>
                </c:pt>
                <c:pt idx="1168">
                  <c:v>229737816</c:v>
                </c:pt>
                <c:pt idx="1169">
                  <c:v>482447320</c:v>
                </c:pt>
                <c:pt idx="1170">
                  <c:v>229737816</c:v>
                </c:pt>
                <c:pt idx="1171">
                  <c:v>482447320</c:v>
                </c:pt>
                <c:pt idx="1172">
                  <c:v>229737816</c:v>
                </c:pt>
                <c:pt idx="1173">
                  <c:v>229737816</c:v>
                </c:pt>
                <c:pt idx="1174">
                  <c:v>482447320</c:v>
                </c:pt>
                <c:pt idx="1175">
                  <c:v>482447320</c:v>
                </c:pt>
                <c:pt idx="1176">
                  <c:v>866697296</c:v>
                </c:pt>
                <c:pt idx="1177">
                  <c:v>866697296</c:v>
                </c:pt>
                <c:pt idx="1178">
                  <c:v>866697296</c:v>
                </c:pt>
                <c:pt idx="1179">
                  <c:v>866697296</c:v>
                </c:pt>
                <c:pt idx="1180">
                  <c:v>612822424</c:v>
                </c:pt>
                <c:pt idx="1181">
                  <c:v>35652008</c:v>
                </c:pt>
                <c:pt idx="1182">
                  <c:v>135584400</c:v>
                </c:pt>
                <c:pt idx="1183">
                  <c:v>229737816</c:v>
                </c:pt>
                <c:pt idx="1184">
                  <c:v>709719984</c:v>
                </c:pt>
                <c:pt idx="1185">
                  <c:v>866697296</c:v>
                </c:pt>
                <c:pt idx="1186">
                  <c:v>178130576</c:v>
                </c:pt>
                <c:pt idx="1187">
                  <c:v>178130576</c:v>
                </c:pt>
                <c:pt idx="1188">
                  <c:v>178130576</c:v>
                </c:pt>
                <c:pt idx="1189">
                  <c:v>178130576</c:v>
                </c:pt>
                <c:pt idx="1190">
                  <c:v>456944224</c:v>
                </c:pt>
                <c:pt idx="1191">
                  <c:v>482447320</c:v>
                </c:pt>
                <c:pt idx="1192">
                  <c:v>456944224</c:v>
                </c:pt>
                <c:pt idx="1193">
                  <c:v>456944224</c:v>
                </c:pt>
                <c:pt idx="1194">
                  <c:v>456944224</c:v>
                </c:pt>
                <c:pt idx="1195">
                  <c:v>924824016</c:v>
                </c:pt>
                <c:pt idx="1196">
                  <c:v>924824016</c:v>
                </c:pt>
                <c:pt idx="1197">
                  <c:v>924824016</c:v>
                </c:pt>
                <c:pt idx="1198">
                  <c:v>924824016</c:v>
                </c:pt>
                <c:pt idx="1199">
                  <c:v>693100552</c:v>
                </c:pt>
                <c:pt idx="1200">
                  <c:v>693100552</c:v>
                </c:pt>
                <c:pt idx="1201">
                  <c:v>693100552</c:v>
                </c:pt>
                <c:pt idx="1202">
                  <c:v>693100552</c:v>
                </c:pt>
                <c:pt idx="1203">
                  <c:v>456944224</c:v>
                </c:pt>
                <c:pt idx="1204">
                  <c:v>178130576</c:v>
                </c:pt>
                <c:pt idx="1205">
                  <c:v>924824016</c:v>
                </c:pt>
                <c:pt idx="1206">
                  <c:v>243909128</c:v>
                </c:pt>
                <c:pt idx="1207">
                  <c:v>243909128</c:v>
                </c:pt>
                <c:pt idx="1208">
                  <c:v>243909128</c:v>
                </c:pt>
                <c:pt idx="1209">
                  <c:v>243909128</c:v>
                </c:pt>
                <c:pt idx="1210">
                  <c:v>818439328</c:v>
                </c:pt>
                <c:pt idx="1211">
                  <c:v>818439328</c:v>
                </c:pt>
                <c:pt idx="1212">
                  <c:v>818439328</c:v>
                </c:pt>
                <c:pt idx="1213">
                  <c:v>818439328</c:v>
                </c:pt>
                <c:pt idx="1214">
                  <c:v>422310680</c:v>
                </c:pt>
                <c:pt idx="1215">
                  <c:v>422310680</c:v>
                </c:pt>
                <c:pt idx="1216">
                  <c:v>422310680</c:v>
                </c:pt>
                <c:pt idx="1217">
                  <c:v>693100552</c:v>
                </c:pt>
                <c:pt idx="1218">
                  <c:v>422310680</c:v>
                </c:pt>
                <c:pt idx="1219">
                  <c:v>575483632</c:v>
                </c:pt>
                <c:pt idx="1220">
                  <c:v>575483632</c:v>
                </c:pt>
                <c:pt idx="1221">
                  <c:v>575483632</c:v>
                </c:pt>
                <c:pt idx="1222">
                  <c:v>575483632</c:v>
                </c:pt>
                <c:pt idx="1223">
                  <c:v>476061408</c:v>
                </c:pt>
                <c:pt idx="1224">
                  <c:v>761997904</c:v>
                </c:pt>
                <c:pt idx="1225">
                  <c:v>476061408</c:v>
                </c:pt>
                <c:pt idx="1226">
                  <c:v>761997904</c:v>
                </c:pt>
                <c:pt idx="1227">
                  <c:v>476061408</c:v>
                </c:pt>
                <c:pt idx="1228">
                  <c:v>761997904</c:v>
                </c:pt>
                <c:pt idx="1229">
                  <c:v>476061408</c:v>
                </c:pt>
                <c:pt idx="1230">
                  <c:v>761997904</c:v>
                </c:pt>
                <c:pt idx="1231">
                  <c:v>218584168</c:v>
                </c:pt>
                <c:pt idx="1232">
                  <c:v>218584168</c:v>
                </c:pt>
                <c:pt idx="1233">
                  <c:v>218584168</c:v>
                </c:pt>
                <c:pt idx="1234">
                  <c:v>218584168</c:v>
                </c:pt>
                <c:pt idx="1235">
                  <c:v>243909128</c:v>
                </c:pt>
                <c:pt idx="1236">
                  <c:v>841338472</c:v>
                </c:pt>
                <c:pt idx="1237">
                  <c:v>841338472</c:v>
                </c:pt>
                <c:pt idx="1238">
                  <c:v>841338472</c:v>
                </c:pt>
                <c:pt idx="1239">
                  <c:v>841338472</c:v>
                </c:pt>
                <c:pt idx="1240">
                  <c:v>815947440</c:v>
                </c:pt>
                <c:pt idx="1241">
                  <c:v>815947440</c:v>
                </c:pt>
                <c:pt idx="1242">
                  <c:v>815947440</c:v>
                </c:pt>
                <c:pt idx="1243">
                  <c:v>815947440</c:v>
                </c:pt>
                <c:pt idx="1244">
                  <c:v>476061408</c:v>
                </c:pt>
                <c:pt idx="1245">
                  <c:v>761997904</c:v>
                </c:pt>
                <c:pt idx="1246">
                  <c:v>818439328</c:v>
                </c:pt>
                <c:pt idx="1247">
                  <c:v>422310680</c:v>
                </c:pt>
                <c:pt idx="1248">
                  <c:v>575483632</c:v>
                </c:pt>
                <c:pt idx="1249">
                  <c:v>880985984</c:v>
                </c:pt>
                <c:pt idx="1250">
                  <c:v>880985984</c:v>
                </c:pt>
                <c:pt idx="1251">
                  <c:v>880985984</c:v>
                </c:pt>
                <c:pt idx="1252">
                  <c:v>880985984</c:v>
                </c:pt>
                <c:pt idx="1253">
                  <c:v>512781744</c:v>
                </c:pt>
                <c:pt idx="1254">
                  <c:v>512781744</c:v>
                </c:pt>
                <c:pt idx="1255">
                  <c:v>512781744</c:v>
                </c:pt>
                <c:pt idx="1256">
                  <c:v>512781744</c:v>
                </c:pt>
                <c:pt idx="1257">
                  <c:v>815947440</c:v>
                </c:pt>
                <c:pt idx="1258">
                  <c:v>136250128</c:v>
                </c:pt>
                <c:pt idx="1259">
                  <c:v>136250128</c:v>
                </c:pt>
                <c:pt idx="1260">
                  <c:v>136250128</c:v>
                </c:pt>
                <c:pt idx="1261">
                  <c:v>841338472</c:v>
                </c:pt>
                <c:pt idx="1262">
                  <c:v>136250128</c:v>
                </c:pt>
                <c:pt idx="1263">
                  <c:v>218584168</c:v>
                </c:pt>
                <c:pt idx="1264">
                  <c:v>737987016</c:v>
                </c:pt>
                <c:pt idx="1265">
                  <c:v>737987016</c:v>
                </c:pt>
                <c:pt idx="1266">
                  <c:v>519079680</c:v>
                </c:pt>
                <c:pt idx="1267">
                  <c:v>737987016</c:v>
                </c:pt>
                <c:pt idx="1268">
                  <c:v>519079680</c:v>
                </c:pt>
                <c:pt idx="1269">
                  <c:v>737987016</c:v>
                </c:pt>
                <c:pt idx="1270">
                  <c:v>512781744</c:v>
                </c:pt>
                <c:pt idx="1271">
                  <c:v>519079680</c:v>
                </c:pt>
                <c:pt idx="1272">
                  <c:v>519079680</c:v>
                </c:pt>
                <c:pt idx="1273">
                  <c:v>880985984</c:v>
                </c:pt>
                <c:pt idx="1274">
                  <c:v>579767984</c:v>
                </c:pt>
                <c:pt idx="1275">
                  <c:v>579767984</c:v>
                </c:pt>
                <c:pt idx="1276">
                  <c:v>579767984</c:v>
                </c:pt>
                <c:pt idx="1277">
                  <c:v>579767984</c:v>
                </c:pt>
                <c:pt idx="1278">
                  <c:v>737987016</c:v>
                </c:pt>
                <c:pt idx="1279">
                  <c:v>136250128</c:v>
                </c:pt>
                <c:pt idx="1280">
                  <c:v>495742792</c:v>
                </c:pt>
                <c:pt idx="1281">
                  <c:v>495742792</c:v>
                </c:pt>
                <c:pt idx="1282">
                  <c:v>495742792</c:v>
                </c:pt>
                <c:pt idx="1283">
                  <c:v>495742792</c:v>
                </c:pt>
                <c:pt idx="1284">
                  <c:v>519079680</c:v>
                </c:pt>
                <c:pt idx="1285">
                  <c:v>407042400</c:v>
                </c:pt>
                <c:pt idx="1286">
                  <c:v>407042400</c:v>
                </c:pt>
                <c:pt idx="1287">
                  <c:v>407042400</c:v>
                </c:pt>
                <c:pt idx="1288">
                  <c:v>407042400</c:v>
                </c:pt>
                <c:pt idx="1289">
                  <c:v>553631904</c:v>
                </c:pt>
                <c:pt idx="1290">
                  <c:v>553631904</c:v>
                </c:pt>
                <c:pt idx="1291">
                  <c:v>553631904</c:v>
                </c:pt>
                <c:pt idx="1292">
                  <c:v>553631904</c:v>
                </c:pt>
                <c:pt idx="1293">
                  <c:v>579767984</c:v>
                </c:pt>
                <c:pt idx="1294">
                  <c:v>407042400</c:v>
                </c:pt>
                <c:pt idx="1295">
                  <c:v>790553840</c:v>
                </c:pt>
                <c:pt idx="1296">
                  <c:v>790553840</c:v>
                </c:pt>
                <c:pt idx="1297">
                  <c:v>790553840</c:v>
                </c:pt>
                <c:pt idx="1298">
                  <c:v>790553840</c:v>
                </c:pt>
                <c:pt idx="1299">
                  <c:v>896605600</c:v>
                </c:pt>
                <c:pt idx="1300">
                  <c:v>896605600</c:v>
                </c:pt>
                <c:pt idx="1301">
                  <c:v>896605600</c:v>
                </c:pt>
                <c:pt idx="1302">
                  <c:v>896605600</c:v>
                </c:pt>
                <c:pt idx="1303">
                  <c:v>884060608</c:v>
                </c:pt>
                <c:pt idx="1304">
                  <c:v>884060608</c:v>
                </c:pt>
                <c:pt idx="1305">
                  <c:v>884060608</c:v>
                </c:pt>
                <c:pt idx="1306">
                  <c:v>884060608</c:v>
                </c:pt>
                <c:pt idx="1307">
                  <c:v>495742792</c:v>
                </c:pt>
                <c:pt idx="1308">
                  <c:v>380988232</c:v>
                </c:pt>
                <c:pt idx="1309">
                  <c:v>380988232</c:v>
                </c:pt>
                <c:pt idx="1310">
                  <c:v>380988232</c:v>
                </c:pt>
                <c:pt idx="1311">
                  <c:v>380988232</c:v>
                </c:pt>
                <c:pt idx="1312">
                  <c:v>161778888</c:v>
                </c:pt>
                <c:pt idx="1313">
                  <c:v>161778888</c:v>
                </c:pt>
                <c:pt idx="1314">
                  <c:v>161778888</c:v>
                </c:pt>
                <c:pt idx="1315">
                  <c:v>161778888</c:v>
                </c:pt>
                <c:pt idx="1316">
                  <c:v>330473504</c:v>
                </c:pt>
                <c:pt idx="1317">
                  <c:v>330473504</c:v>
                </c:pt>
                <c:pt idx="1318">
                  <c:v>330473504</c:v>
                </c:pt>
                <c:pt idx="1319">
                  <c:v>330473504</c:v>
                </c:pt>
                <c:pt idx="1320">
                  <c:v>331134328</c:v>
                </c:pt>
                <c:pt idx="1321">
                  <c:v>331134328</c:v>
                </c:pt>
                <c:pt idx="1322">
                  <c:v>331134328</c:v>
                </c:pt>
                <c:pt idx="1323">
                  <c:v>331134328</c:v>
                </c:pt>
                <c:pt idx="1324">
                  <c:v>553631904</c:v>
                </c:pt>
                <c:pt idx="1325">
                  <c:v>896605600</c:v>
                </c:pt>
                <c:pt idx="1326">
                  <c:v>128002552</c:v>
                </c:pt>
                <c:pt idx="1327">
                  <c:v>128002552</c:v>
                </c:pt>
                <c:pt idx="1328">
                  <c:v>128002552</c:v>
                </c:pt>
                <c:pt idx="1329">
                  <c:v>128002552</c:v>
                </c:pt>
                <c:pt idx="1330">
                  <c:v>790553840</c:v>
                </c:pt>
                <c:pt idx="1331">
                  <c:v>331134328</c:v>
                </c:pt>
                <c:pt idx="1332">
                  <c:v>810698208</c:v>
                </c:pt>
                <c:pt idx="1333">
                  <c:v>810698208</c:v>
                </c:pt>
                <c:pt idx="1334">
                  <c:v>810698208</c:v>
                </c:pt>
                <c:pt idx="1335">
                  <c:v>810698208</c:v>
                </c:pt>
                <c:pt idx="1336">
                  <c:v>330473504</c:v>
                </c:pt>
                <c:pt idx="1337">
                  <c:v>839650584</c:v>
                </c:pt>
                <c:pt idx="1338">
                  <c:v>839650584</c:v>
                </c:pt>
                <c:pt idx="1339">
                  <c:v>839650584</c:v>
                </c:pt>
                <c:pt idx="1340">
                  <c:v>839650584</c:v>
                </c:pt>
                <c:pt idx="1341">
                  <c:v>102324024</c:v>
                </c:pt>
                <c:pt idx="1342">
                  <c:v>102324024</c:v>
                </c:pt>
                <c:pt idx="1343">
                  <c:v>102324024</c:v>
                </c:pt>
                <c:pt idx="1344">
                  <c:v>102324024</c:v>
                </c:pt>
                <c:pt idx="1345">
                  <c:v>884060608</c:v>
                </c:pt>
                <c:pt idx="1346">
                  <c:v>128002552</c:v>
                </c:pt>
                <c:pt idx="1347">
                  <c:v>248599384</c:v>
                </c:pt>
                <c:pt idx="1348">
                  <c:v>298237784</c:v>
                </c:pt>
                <c:pt idx="1349">
                  <c:v>248599384</c:v>
                </c:pt>
                <c:pt idx="1350">
                  <c:v>298237784</c:v>
                </c:pt>
                <c:pt idx="1351">
                  <c:v>298237784</c:v>
                </c:pt>
                <c:pt idx="1352">
                  <c:v>248599384</c:v>
                </c:pt>
                <c:pt idx="1353">
                  <c:v>298237784</c:v>
                </c:pt>
                <c:pt idx="1354">
                  <c:v>248599384</c:v>
                </c:pt>
                <c:pt idx="1355">
                  <c:v>810698208</c:v>
                </c:pt>
                <c:pt idx="1356">
                  <c:v>255331296</c:v>
                </c:pt>
                <c:pt idx="1357">
                  <c:v>255331296</c:v>
                </c:pt>
                <c:pt idx="1358">
                  <c:v>122760896</c:v>
                </c:pt>
                <c:pt idx="1359">
                  <c:v>122760896</c:v>
                </c:pt>
                <c:pt idx="1360">
                  <c:v>255331296</c:v>
                </c:pt>
                <c:pt idx="1361">
                  <c:v>122760896</c:v>
                </c:pt>
                <c:pt idx="1362">
                  <c:v>255331296</c:v>
                </c:pt>
                <c:pt idx="1363">
                  <c:v>122760896</c:v>
                </c:pt>
                <c:pt idx="1364">
                  <c:v>161778888</c:v>
                </c:pt>
                <c:pt idx="1365">
                  <c:v>17269096</c:v>
                </c:pt>
                <c:pt idx="1366">
                  <c:v>17269096</c:v>
                </c:pt>
                <c:pt idx="1367">
                  <c:v>380988232</c:v>
                </c:pt>
                <c:pt idx="1368">
                  <c:v>17269096</c:v>
                </c:pt>
                <c:pt idx="1369">
                  <c:v>17269096</c:v>
                </c:pt>
                <c:pt idx="1370">
                  <c:v>874008200</c:v>
                </c:pt>
                <c:pt idx="1371">
                  <c:v>874008200</c:v>
                </c:pt>
                <c:pt idx="1372">
                  <c:v>874008200</c:v>
                </c:pt>
                <c:pt idx="1373">
                  <c:v>874008200</c:v>
                </c:pt>
                <c:pt idx="1374">
                  <c:v>584413424</c:v>
                </c:pt>
                <c:pt idx="1375">
                  <c:v>584413424</c:v>
                </c:pt>
                <c:pt idx="1376">
                  <c:v>584413424</c:v>
                </c:pt>
                <c:pt idx="1377">
                  <c:v>584413424</c:v>
                </c:pt>
                <c:pt idx="1378">
                  <c:v>839650584</c:v>
                </c:pt>
                <c:pt idx="1379">
                  <c:v>102832744</c:v>
                </c:pt>
                <c:pt idx="1380">
                  <c:v>102832744</c:v>
                </c:pt>
                <c:pt idx="1381">
                  <c:v>102832744</c:v>
                </c:pt>
                <c:pt idx="1382">
                  <c:v>102832744</c:v>
                </c:pt>
                <c:pt idx="1383">
                  <c:v>102324024</c:v>
                </c:pt>
                <c:pt idx="1384">
                  <c:v>865100104</c:v>
                </c:pt>
                <c:pt idx="1385">
                  <c:v>865100104</c:v>
                </c:pt>
                <c:pt idx="1386">
                  <c:v>865100104</c:v>
                </c:pt>
                <c:pt idx="1387">
                  <c:v>865100104</c:v>
                </c:pt>
                <c:pt idx="1388">
                  <c:v>625746368</c:v>
                </c:pt>
                <c:pt idx="1389">
                  <c:v>625746368</c:v>
                </c:pt>
                <c:pt idx="1390">
                  <c:v>831003848</c:v>
                </c:pt>
                <c:pt idx="1391">
                  <c:v>831003848</c:v>
                </c:pt>
                <c:pt idx="1392">
                  <c:v>625746368</c:v>
                </c:pt>
                <c:pt idx="1393">
                  <c:v>625746368</c:v>
                </c:pt>
                <c:pt idx="1394">
                  <c:v>831003848</c:v>
                </c:pt>
                <c:pt idx="1395">
                  <c:v>831003848</c:v>
                </c:pt>
                <c:pt idx="1396">
                  <c:v>255331296</c:v>
                </c:pt>
                <c:pt idx="1397">
                  <c:v>298237784</c:v>
                </c:pt>
                <c:pt idx="1398">
                  <c:v>17269096</c:v>
                </c:pt>
                <c:pt idx="1399">
                  <c:v>265585976</c:v>
                </c:pt>
                <c:pt idx="1400">
                  <c:v>265585976</c:v>
                </c:pt>
                <c:pt idx="1401">
                  <c:v>265585976</c:v>
                </c:pt>
                <c:pt idx="1402">
                  <c:v>265585976</c:v>
                </c:pt>
                <c:pt idx="1403">
                  <c:v>353138464</c:v>
                </c:pt>
                <c:pt idx="1404">
                  <c:v>584413424</c:v>
                </c:pt>
                <c:pt idx="1405">
                  <c:v>353138464</c:v>
                </c:pt>
                <c:pt idx="1406">
                  <c:v>157361448</c:v>
                </c:pt>
                <c:pt idx="1407">
                  <c:v>353138464</c:v>
                </c:pt>
                <c:pt idx="1408">
                  <c:v>157361448</c:v>
                </c:pt>
                <c:pt idx="1409">
                  <c:v>353138464</c:v>
                </c:pt>
                <c:pt idx="1410">
                  <c:v>157361448</c:v>
                </c:pt>
                <c:pt idx="1411">
                  <c:v>157361448</c:v>
                </c:pt>
                <c:pt idx="1412">
                  <c:v>122760896</c:v>
                </c:pt>
                <c:pt idx="1413">
                  <c:v>248599384</c:v>
                </c:pt>
                <c:pt idx="1414">
                  <c:v>303948640</c:v>
                </c:pt>
                <c:pt idx="1415">
                  <c:v>303948640</c:v>
                </c:pt>
                <c:pt idx="1416">
                  <c:v>303948640</c:v>
                </c:pt>
                <c:pt idx="1417">
                  <c:v>303948640</c:v>
                </c:pt>
                <c:pt idx="1418">
                  <c:v>865100104</c:v>
                </c:pt>
                <c:pt idx="1419">
                  <c:v>874008200</c:v>
                </c:pt>
                <c:pt idx="1420">
                  <c:v>102832744</c:v>
                </c:pt>
                <c:pt idx="1421">
                  <c:v>625746368</c:v>
                </c:pt>
                <c:pt idx="1422">
                  <c:v>831003848</c:v>
                </c:pt>
                <c:pt idx="1423">
                  <c:v>353138464</c:v>
                </c:pt>
                <c:pt idx="1424">
                  <c:v>998624496</c:v>
                </c:pt>
                <c:pt idx="1425">
                  <c:v>998624496</c:v>
                </c:pt>
                <c:pt idx="1426">
                  <c:v>998624496</c:v>
                </c:pt>
                <c:pt idx="1427">
                  <c:v>998624496</c:v>
                </c:pt>
                <c:pt idx="1428">
                  <c:v>265585976</c:v>
                </c:pt>
                <c:pt idx="1429">
                  <c:v>74536016</c:v>
                </c:pt>
                <c:pt idx="1430">
                  <c:v>74536016</c:v>
                </c:pt>
                <c:pt idx="1431">
                  <c:v>74536016</c:v>
                </c:pt>
                <c:pt idx="1432">
                  <c:v>74536016</c:v>
                </c:pt>
                <c:pt idx="1433">
                  <c:v>653847328</c:v>
                </c:pt>
                <c:pt idx="1434">
                  <c:v>653847328</c:v>
                </c:pt>
                <c:pt idx="1435">
                  <c:v>653847328</c:v>
                </c:pt>
                <c:pt idx="1436">
                  <c:v>653847328</c:v>
                </c:pt>
                <c:pt idx="1437">
                  <c:v>738345488</c:v>
                </c:pt>
                <c:pt idx="1438">
                  <c:v>738345488</c:v>
                </c:pt>
                <c:pt idx="1439">
                  <c:v>738345488</c:v>
                </c:pt>
                <c:pt idx="1440">
                  <c:v>738345488</c:v>
                </c:pt>
                <c:pt idx="1441">
                  <c:v>303948640</c:v>
                </c:pt>
                <c:pt idx="1442">
                  <c:v>157361448</c:v>
                </c:pt>
                <c:pt idx="1443">
                  <c:v>998624496</c:v>
                </c:pt>
                <c:pt idx="1444">
                  <c:v>746878072</c:v>
                </c:pt>
                <c:pt idx="1445">
                  <c:v>746878072</c:v>
                </c:pt>
                <c:pt idx="1446">
                  <c:v>746878072</c:v>
                </c:pt>
                <c:pt idx="1447">
                  <c:v>746878072</c:v>
                </c:pt>
                <c:pt idx="1448">
                  <c:v>74536016</c:v>
                </c:pt>
                <c:pt idx="1449">
                  <c:v>487420552</c:v>
                </c:pt>
                <c:pt idx="1450">
                  <c:v>487420552</c:v>
                </c:pt>
                <c:pt idx="1451">
                  <c:v>487420552</c:v>
                </c:pt>
                <c:pt idx="1452">
                  <c:v>487420552</c:v>
                </c:pt>
                <c:pt idx="1453">
                  <c:v>906809144</c:v>
                </c:pt>
                <c:pt idx="1454">
                  <c:v>906809144</c:v>
                </c:pt>
                <c:pt idx="1455">
                  <c:v>906809144</c:v>
                </c:pt>
                <c:pt idx="1456">
                  <c:v>906809144</c:v>
                </c:pt>
                <c:pt idx="1457">
                  <c:v>653847328</c:v>
                </c:pt>
                <c:pt idx="1458">
                  <c:v>210347968</c:v>
                </c:pt>
                <c:pt idx="1459">
                  <c:v>210347968</c:v>
                </c:pt>
                <c:pt idx="1460">
                  <c:v>210347968</c:v>
                </c:pt>
                <c:pt idx="1461">
                  <c:v>210347968</c:v>
                </c:pt>
                <c:pt idx="1462">
                  <c:v>624778040</c:v>
                </c:pt>
                <c:pt idx="1463">
                  <c:v>624778040</c:v>
                </c:pt>
                <c:pt idx="1464">
                  <c:v>624778040</c:v>
                </c:pt>
                <c:pt idx="1465">
                  <c:v>624778040</c:v>
                </c:pt>
                <c:pt idx="1466">
                  <c:v>738345488</c:v>
                </c:pt>
                <c:pt idx="1467">
                  <c:v>359815968</c:v>
                </c:pt>
                <c:pt idx="1468">
                  <c:v>359815968</c:v>
                </c:pt>
                <c:pt idx="1469">
                  <c:v>359815968</c:v>
                </c:pt>
                <c:pt idx="1470">
                  <c:v>359815968</c:v>
                </c:pt>
                <c:pt idx="1471">
                  <c:v>266410512</c:v>
                </c:pt>
                <c:pt idx="1472">
                  <c:v>266410512</c:v>
                </c:pt>
                <c:pt idx="1473">
                  <c:v>266410512</c:v>
                </c:pt>
                <c:pt idx="1474">
                  <c:v>266410512</c:v>
                </c:pt>
                <c:pt idx="1475">
                  <c:v>475354032</c:v>
                </c:pt>
                <c:pt idx="1476">
                  <c:v>475354032</c:v>
                </c:pt>
                <c:pt idx="1477">
                  <c:v>475354032</c:v>
                </c:pt>
                <c:pt idx="1478">
                  <c:v>746878072</c:v>
                </c:pt>
                <c:pt idx="1479">
                  <c:v>475354032</c:v>
                </c:pt>
                <c:pt idx="1480">
                  <c:v>549993304</c:v>
                </c:pt>
                <c:pt idx="1481">
                  <c:v>549993304</c:v>
                </c:pt>
                <c:pt idx="1482">
                  <c:v>549993304</c:v>
                </c:pt>
                <c:pt idx="1483">
                  <c:v>549993304</c:v>
                </c:pt>
                <c:pt idx="1484">
                  <c:v>487420552</c:v>
                </c:pt>
                <c:pt idx="1485">
                  <c:v>906809144</c:v>
                </c:pt>
                <c:pt idx="1486">
                  <c:v>624778040</c:v>
                </c:pt>
                <c:pt idx="1487">
                  <c:v>359815968</c:v>
                </c:pt>
                <c:pt idx="1488">
                  <c:v>210347968</c:v>
                </c:pt>
                <c:pt idx="1489">
                  <c:v>475354032</c:v>
                </c:pt>
                <c:pt idx="1490">
                  <c:v>959573136</c:v>
                </c:pt>
                <c:pt idx="1491">
                  <c:v>959573136</c:v>
                </c:pt>
                <c:pt idx="1492">
                  <c:v>959573136</c:v>
                </c:pt>
                <c:pt idx="1493">
                  <c:v>959573136</c:v>
                </c:pt>
                <c:pt idx="1494">
                  <c:v>266410512</c:v>
                </c:pt>
                <c:pt idx="1495">
                  <c:v>938229784</c:v>
                </c:pt>
                <c:pt idx="1496">
                  <c:v>938229784</c:v>
                </c:pt>
                <c:pt idx="1497">
                  <c:v>938229784</c:v>
                </c:pt>
                <c:pt idx="1498">
                  <c:v>938229784</c:v>
                </c:pt>
                <c:pt idx="1499">
                  <c:v>276691632</c:v>
                </c:pt>
                <c:pt idx="1500">
                  <c:v>276691632</c:v>
                </c:pt>
                <c:pt idx="1501">
                  <c:v>276691632</c:v>
                </c:pt>
                <c:pt idx="1502">
                  <c:v>549993304</c:v>
                </c:pt>
                <c:pt idx="1503">
                  <c:v>276691632</c:v>
                </c:pt>
                <c:pt idx="1504">
                  <c:v>869963440</c:v>
                </c:pt>
                <c:pt idx="1505">
                  <c:v>734605832</c:v>
                </c:pt>
                <c:pt idx="1506">
                  <c:v>734605832</c:v>
                </c:pt>
                <c:pt idx="1507">
                  <c:v>869963440</c:v>
                </c:pt>
                <c:pt idx="1508">
                  <c:v>734605832</c:v>
                </c:pt>
                <c:pt idx="1509">
                  <c:v>869963440</c:v>
                </c:pt>
                <c:pt idx="1510">
                  <c:v>734605832</c:v>
                </c:pt>
                <c:pt idx="1511">
                  <c:v>869963440</c:v>
                </c:pt>
                <c:pt idx="1512">
                  <c:v>210103784</c:v>
                </c:pt>
                <c:pt idx="1513">
                  <c:v>210103784</c:v>
                </c:pt>
                <c:pt idx="1514">
                  <c:v>210103784</c:v>
                </c:pt>
                <c:pt idx="1515">
                  <c:v>210103784</c:v>
                </c:pt>
                <c:pt idx="1516">
                  <c:v>959573136</c:v>
                </c:pt>
                <c:pt idx="1517">
                  <c:v>938229784</c:v>
                </c:pt>
                <c:pt idx="1518">
                  <c:v>276691632</c:v>
                </c:pt>
                <c:pt idx="1519">
                  <c:v>919473664</c:v>
                </c:pt>
                <c:pt idx="1520">
                  <c:v>919473664</c:v>
                </c:pt>
                <c:pt idx="1521">
                  <c:v>919473664</c:v>
                </c:pt>
                <c:pt idx="1522">
                  <c:v>919473664</c:v>
                </c:pt>
                <c:pt idx="1523">
                  <c:v>869963440</c:v>
                </c:pt>
                <c:pt idx="1524">
                  <c:v>210103784</c:v>
                </c:pt>
                <c:pt idx="1525">
                  <c:v>411502496</c:v>
                </c:pt>
                <c:pt idx="1526">
                  <c:v>411502496</c:v>
                </c:pt>
                <c:pt idx="1527">
                  <c:v>411502496</c:v>
                </c:pt>
                <c:pt idx="1528">
                  <c:v>411502496</c:v>
                </c:pt>
                <c:pt idx="1529">
                  <c:v>734605832</c:v>
                </c:pt>
                <c:pt idx="1530">
                  <c:v>685327480</c:v>
                </c:pt>
                <c:pt idx="1531">
                  <c:v>685327480</c:v>
                </c:pt>
                <c:pt idx="1532">
                  <c:v>685327480</c:v>
                </c:pt>
                <c:pt idx="1533">
                  <c:v>685327480</c:v>
                </c:pt>
                <c:pt idx="1534">
                  <c:v>498014864</c:v>
                </c:pt>
                <c:pt idx="1535">
                  <c:v>498014864</c:v>
                </c:pt>
                <c:pt idx="1536">
                  <c:v>498014864</c:v>
                </c:pt>
                <c:pt idx="1537">
                  <c:v>639190736</c:v>
                </c:pt>
                <c:pt idx="1538">
                  <c:v>639190736</c:v>
                </c:pt>
                <c:pt idx="1539">
                  <c:v>498014864</c:v>
                </c:pt>
                <c:pt idx="1540">
                  <c:v>639190736</c:v>
                </c:pt>
                <c:pt idx="1541">
                  <c:v>639190736</c:v>
                </c:pt>
                <c:pt idx="1542">
                  <c:v>919473664</c:v>
                </c:pt>
                <c:pt idx="1543">
                  <c:v>664364088</c:v>
                </c:pt>
                <c:pt idx="1544">
                  <c:v>664364088</c:v>
                </c:pt>
                <c:pt idx="1545">
                  <c:v>664364088</c:v>
                </c:pt>
                <c:pt idx="1546">
                  <c:v>664364088</c:v>
                </c:pt>
                <c:pt idx="1547">
                  <c:v>411502496</c:v>
                </c:pt>
                <c:pt idx="1548">
                  <c:v>625854088</c:v>
                </c:pt>
                <c:pt idx="1549">
                  <c:v>625854088</c:v>
                </c:pt>
                <c:pt idx="1550">
                  <c:v>625854088</c:v>
                </c:pt>
                <c:pt idx="1551">
                  <c:v>625854088</c:v>
                </c:pt>
                <c:pt idx="1552">
                  <c:v>119994656</c:v>
                </c:pt>
                <c:pt idx="1553">
                  <c:v>119994656</c:v>
                </c:pt>
                <c:pt idx="1554">
                  <c:v>559775536</c:v>
                </c:pt>
                <c:pt idx="1555">
                  <c:v>559775536</c:v>
                </c:pt>
                <c:pt idx="1556">
                  <c:v>119994656</c:v>
                </c:pt>
                <c:pt idx="1557">
                  <c:v>559775536</c:v>
                </c:pt>
                <c:pt idx="1558">
                  <c:v>119994656</c:v>
                </c:pt>
                <c:pt idx="1559">
                  <c:v>559775536</c:v>
                </c:pt>
                <c:pt idx="1560">
                  <c:v>685327480</c:v>
                </c:pt>
                <c:pt idx="1561">
                  <c:v>498014864</c:v>
                </c:pt>
                <c:pt idx="1562">
                  <c:v>934914328</c:v>
                </c:pt>
                <c:pt idx="1563">
                  <c:v>934914328</c:v>
                </c:pt>
                <c:pt idx="1564">
                  <c:v>934914328</c:v>
                </c:pt>
                <c:pt idx="1565">
                  <c:v>934914328</c:v>
                </c:pt>
                <c:pt idx="1566">
                  <c:v>690234464</c:v>
                </c:pt>
                <c:pt idx="1567">
                  <c:v>690234464</c:v>
                </c:pt>
                <c:pt idx="1568">
                  <c:v>690234464</c:v>
                </c:pt>
                <c:pt idx="1569">
                  <c:v>690234464</c:v>
                </c:pt>
                <c:pt idx="1570">
                  <c:v>511865856</c:v>
                </c:pt>
                <c:pt idx="1571">
                  <c:v>511865856</c:v>
                </c:pt>
                <c:pt idx="1572">
                  <c:v>511865856</c:v>
                </c:pt>
                <c:pt idx="1573">
                  <c:v>625854088</c:v>
                </c:pt>
                <c:pt idx="1574">
                  <c:v>511865856</c:v>
                </c:pt>
                <c:pt idx="1575">
                  <c:v>848851208</c:v>
                </c:pt>
                <c:pt idx="1576">
                  <c:v>848851208</c:v>
                </c:pt>
                <c:pt idx="1577">
                  <c:v>848851208</c:v>
                </c:pt>
                <c:pt idx="1578">
                  <c:v>848851208</c:v>
                </c:pt>
                <c:pt idx="1579">
                  <c:v>664364088</c:v>
                </c:pt>
                <c:pt idx="1580">
                  <c:v>559775536</c:v>
                </c:pt>
                <c:pt idx="1581">
                  <c:v>639190736</c:v>
                </c:pt>
                <c:pt idx="1582">
                  <c:v>7341072</c:v>
                </c:pt>
                <c:pt idx="1583">
                  <c:v>7341072</c:v>
                </c:pt>
                <c:pt idx="1584">
                  <c:v>7341072</c:v>
                </c:pt>
                <c:pt idx="1585">
                  <c:v>7341072</c:v>
                </c:pt>
                <c:pt idx="1586">
                  <c:v>254845408</c:v>
                </c:pt>
                <c:pt idx="1587">
                  <c:v>254845408</c:v>
                </c:pt>
                <c:pt idx="1588">
                  <c:v>254845408</c:v>
                </c:pt>
                <c:pt idx="1589">
                  <c:v>254845408</c:v>
                </c:pt>
                <c:pt idx="1590">
                  <c:v>144392896</c:v>
                </c:pt>
                <c:pt idx="1591">
                  <c:v>144392896</c:v>
                </c:pt>
                <c:pt idx="1592">
                  <c:v>458356112</c:v>
                </c:pt>
                <c:pt idx="1593">
                  <c:v>458356112</c:v>
                </c:pt>
                <c:pt idx="1594">
                  <c:v>458356112</c:v>
                </c:pt>
                <c:pt idx="1595">
                  <c:v>144392896</c:v>
                </c:pt>
                <c:pt idx="1596">
                  <c:v>144392896</c:v>
                </c:pt>
                <c:pt idx="1597">
                  <c:v>458356112</c:v>
                </c:pt>
                <c:pt idx="1598">
                  <c:v>934914328</c:v>
                </c:pt>
                <c:pt idx="1599">
                  <c:v>119994656</c:v>
                </c:pt>
                <c:pt idx="1600">
                  <c:v>690234464</c:v>
                </c:pt>
                <c:pt idx="1601">
                  <c:v>7341072</c:v>
                </c:pt>
                <c:pt idx="1602">
                  <c:v>300008488</c:v>
                </c:pt>
                <c:pt idx="1603">
                  <c:v>300008488</c:v>
                </c:pt>
                <c:pt idx="1604">
                  <c:v>300008488</c:v>
                </c:pt>
                <c:pt idx="1605">
                  <c:v>300008488</c:v>
                </c:pt>
                <c:pt idx="1606">
                  <c:v>458356112</c:v>
                </c:pt>
                <c:pt idx="1607">
                  <c:v>254845408</c:v>
                </c:pt>
                <c:pt idx="1608">
                  <c:v>207092720</c:v>
                </c:pt>
                <c:pt idx="1609">
                  <c:v>207092720</c:v>
                </c:pt>
                <c:pt idx="1610">
                  <c:v>207092720</c:v>
                </c:pt>
                <c:pt idx="1611">
                  <c:v>207092720</c:v>
                </c:pt>
                <c:pt idx="1612">
                  <c:v>511865856</c:v>
                </c:pt>
                <c:pt idx="1613">
                  <c:v>144392896</c:v>
                </c:pt>
                <c:pt idx="1614">
                  <c:v>646266504</c:v>
                </c:pt>
                <c:pt idx="1615">
                  <c:v>646266504</c:v>
                </c:pt>
                <c:pt idx="1616">
                  <c:v>646266504</c:v>
                </c:pt>
                <c:pt idx="1617">
                  <c:v>646266504</c:v>
                </c:pt>
                <c:pt idx="1618">
                  <c:v>207092720</c:v>
                </c:pt>
                <c:pt idx="1619">
                  <c:v>848851208</c:v>
                </c:pt>
                <c:pt idx="1620">
                  <c:v>549633288</c:v>
                </c:pt>
                <c:pt idx="1621">
                  <c:v>549633288</c:v>
                </c:pt>
                <c:pt idx="1622">
                  <c:v>549633288</c:v>
                </c:pt>
                <c:pt idx="1623">
                  <c:v>549633288</c:v>
                </c:pt>
                <c:pt idx="1624">
                  <c:v>82843704</c:v>
                </c:pt>
                <c:pt idx="1625">
                  <c:v>286068864</c:v>
                </c:pt>
                <c:pt idx="1626">
                  <c:v>82843704</c:v>
                </c:pt>
                <c:pt idx="1627">
                  <c:v>286068864</c:v>
                </c:pt>
                <c:pt idx="1628">
                  <c:v>82843704</c:v>
                </c:pt>
                <c:pt idx="1629">
                  <c:v>286068864</c:v>
                </c:pt>
                <c:pt idx="1630">
                  <c:v>82843704</c:v>
                </c:pt>
                <c:pt idx="1631">
                  <c:v>286068864</c:v>
                </c:pt>
                <c:pt idx="1632">
                  <c:v>300008488</c:v>
                </c:pt>
                <c:pt idx="1633">
                  <c:v>246185624</c:v>
                </c:pt>
                <c:pt idx="1634">
                  <c:v>246185624</c:v>
                </c:pt>
                <c:pt idx="1635">
                  <c:v>646266504</c:v>
                </c:pt>
                <c:pt idx="1636">
                  <c:v>246185624</c:v>
                </c:pt>
                <c:pt idx="1637">
                  <c:v>246185624</c:v>
                </c:pt>
                <c:pt idx="1638">
                  <c:v>605372000</c:v>
                </c:pt>
                <c:pt idx="1639">
                  <c:v>605372000</c:v>
                </c:pt>
                <c:pt idx="1640">
                  <c:v>605372000</c:v>
                </c:pt>
                <c:pt idx="1641">
                  <c:v>605372000</c:v>
                </c:pt>
                <c:pt idx="1642">
                  <c:v>82843704</c:v>
                </c:pt>
                <c:pt idx="1643">
                  <c:v>549633288</c:v>
                </c:pt>
                <c:pt idx="1644">
                  <c:v>892379368</c:v>
                </c:pt>
                <c:pt idx="1645">
                  <c:v>892379368</c:v>
                </c:pt>
                <c:pt idx="1646">
                  <c:v>892379368</c:v>
                </c:pt>
                <c:pt idx="1647">
                  <c:v>892379368</c:v>
                </c:pt>
                <c:pt idx="1648">
                  <c:v>286068864</c:v>
                </c:pt>
                <c:pt idx="1649">
                  <c:v>128911096</c:v>
                </c:pt>
                <c:pt idx="1650">
                  <c:v>128911096</c:v>
                </c:pt>
                <c:pt idx="1651">
                  <c:v>128911096</c:v>
                </c:pt>
                <c:pt idx="1652">
                  <c:v>128911096</c:v>
                </c:pt>
                <c:pt idx="1653">
                  <c:v>246185624</c:v>
                </c:pt>
                <c:pt idx="1654">
                  <c:v>128294656</c:v>
                </c:pt>
                <c:pt idx="1655">
                  <c:v>128294656</c:v>
                </c:pt>
                <c:pt idx="1656">
                  <c:v>128294656</c:v>
                </c:pt>
                <c:pt idx="1657">
                  <c:v>128294656</c:v>
                </c:pt>
                <c:pt idx="1658">
                  <c:v>605372000</c:v>
                </c:pt>
                <c:pt idx="1659">
                  <c:v>985074128</c:v>
                </c:pt>
                <c:pt idx="1660">
                  <c:v>985074128</c:v>
                </c:pt>
                <c:pt idx="1661">
                  <c:v>985074128</c:v>
                </c:pt>
                <c:pt idx="1662">
                  <c:v>985074128</c:v>
                </c:pt>
                <c:pt idx="1663">
                  <c:v>443101680</c:v>
                </c:pt>
                <c:pt idx="1664">
                  <c:v>443101680</c:v>
                </c:pt>
                <c:pt idx="1665">
                  <c:v>443101680</c:v>
                </c:pt>
                <c:pt idx="1666">
                  <c:v>443101680</c:v>
                </c:pt>
                <c:pt idx="1667">
                  <c:v>399441376</c:v>
                </c:pt>
                <c:pt idx="1668">
                  <c:v>399441376</c:v>
                </c:pt>
                <c:pt idx="1669">
                  <c:v>927061120</c:v>
                </c:pt>
                <c:pt idx="1670">
                  <c:v>927061120</c:v>
                </c:pt>
                <c:pt idx="1671">
                  <c:v>17091760</c:v>
                </c:pt>
                <c:pt idx="1672">
                  <c:v>399441376</c:v>
                </c:pt>
                <c:pt idx="1673">
                  <c:v>892379368</c:v>
                </c:pt>
                <c:pt idx="1674">
                  <c:v>927061120</c:v>
                </c:pt>
                <c:pt idx="1675">
                  <c:v>17091760</c:v>
                </c:pt>
                <c:pt idx="1676">
                  <c:v>927061120</c:v>
                </c:pt>
                <c:pt idx="1677">
                  <c:v>399441376</c:v>
                </c:pt>
                <c:pt idx="1678">
                  <c:v>17091760</c:v>
                </c:pt>
                <c:pt idx="1679">
                  <c:v>17091760</c:v>
                </c:pt>
                <c:pt idx="1680">
                  <c:v>164166304</c:v>
                </c:pt>
                <c:pt idx="1681">
                  <c:v>164166304</c:v>
                </c:pt>
                <c:pt idx="1682">
                  <c:v>128911096</c:v>
                </c:pt>
                <c:pt idx="1683">
                  <c:v>164166304</c:v>
                </c:pt>
                <c:pt idx="1684">
                  <c:v>164166304</c:v>
                </c:pt>
                <c:pt idx="1685">
                  <c:v>669019920</c:v>
                </c:pt>
                <c:pt idx="1686">
                  <c:v>992074872</c:v>
                </c:pt>
                <c:pt idx="1687">
                  <c:v>669019920</c:v>
                </c:pt>
                <c:pt idx="1688">
                  <c:v>992074872</c:v>
                </c:pt>
                <c:pt idx="1689">
                  <c:v>992074872</c:v>
                </c:pt>
                <c:pt idx="1690">
                  <c:v>669019920</c:v>
                </c:pt>
                <c:pt idx="1691">
                  <c:v>669019920</c:v>
                </c:pt>
                <c:pt idx="1692">
                  <c:v>992074872</c:v>
                </c:pt>
                <c:pt idx="1693">
                  <c:v>985074128</c:v>
                </c:pt>
                <c:pt idx="1694">
                  <c:v>927061120</c:v>
                </c:pt>
                <c:pt idx="1695">
                  <c:v>128294656</c:v>
                </c:pt>
                <c:pt idx="1696">
                  <c:v>224251072</c:v>
                </c:pt>
                <c:pt idx="1697">
                  <c:v>224251072</c:v>
                </c:pt>
                <c:pt idx="1698">
                  <c:v>224251072</c:v>
                </c:pt>
                <c:pt idx="1699">
                  <c:v>224251072</c:v>
                </c:pt>
                <c:pt idx="1700">
                  <c:v>357819552</c:v>
                </c:pt>
                <c:pt idx="1701">
                  <c:v>357819552</c:v>
                </c:pt>
                <c:pt idx="1702">
                  <c:v>399441376</c:v>
                </c:pt>
                <c:pt idx="1703">
                  <c:v>357819552</c:v>
                </c:pt>
                <c:pt idx="1704">
                  <c:v>357819552</c:v>
                </c:pt>
                <c:pt idx="1705">
                  <c:v>443101680</c:v>
                </c:pt>
                <c:pt idx="1706">
                  <c:v>669019920</c:v>
                </c:pt>
                <c:pt idx="1707">
                  <c:v>164166304</c:v>
                </c:pt>
                <c:pt idx="1708">
                  <c:v>235073544</c:v>
                </c:pt>
                <c:pt idx="1709">
                  <c:v>235073544</c:v>
                </c:pt>
                <c:pt idx="1710">
                  <c:v>172234928</c:v>
                </c:pt>
                <c:pt idx="1711">
                  <c:v>235073544</c:v>
                </c:pt>
                <c:pt idx="1712">
                  <c:v>172234928</c:v>
                </c:pt>
                <c:pt idx="1713">
                  <c:v>172234928</c:v>
                </c:pt>
                <c:pt idx="1714">
                  <c:v>235073544</c:v>
                </c:pt>
                <c:pt idx="1715">
                  <c:v>172234928</c:v>
                </c:pt>
                <c:pt idx="1716">
                  <c:v>992074872</c:v>
                </c:pt>
                <c:pt idx="1717">
                  <c:v>17091760</c:v>
                </c:pt>
                <c:pt idx="1718">
                  <c:v>224251072</c:v>
                </c:pt>
                <c:pt idx="1719">
                  <c:v>701859848</c:v>
                </c:pt>
                <c:pt idx="1720">
                  <c:v>701859848</c:v>
                </c:pt>
                <c:pt idx="1721">
                  <c:v>701859848</c:v>
                </c:pt>
                <c:pt idx="1722">
                  <c:v>701859848</c:v>
                </c:pt>
                <c:pt idx="1723">
                  <c:v>357819552</c:v>
                </c:pt>
                <c:pt idx="1724">
                  <c:v>353188264</c:v>
                </c:pt>
                <c:pt idx="1725">
                  <c:v>353188264</c:v>
                </c:pt>
                <c:pt idx="1726">
                  <c:v>353188264</c:v>
                </c:pt>
                <c:pt idx="1727">
                  <c:v>353188264</c:v>
                </c:pt>
                <c:pt idx="1728">
                  <c:v>172234928</c:v>
                </c:pt>
                <c:pt idx="1729">
                  <c:v>235073544</c:v>
                </c:pt>
                <c:pt idx="1730">
                  <c:v>634925344</c:v>
                </c:pt>
                <c:pt idx="1731">
                  <c:v>634925344</c:v>
                </c:pt>
                <c:pt idx="1732">
                  <c:v>455700976</c:v>
                </c:pt>
                <c:pt idx="1733">
                  <c:v>634925344</c:v>
                </c:pt>
                <c:pt idx="1734">
                  <c:v>455700976</c:v>
                </c:pt>
                <c:pt idx="1735">
                  <c:v>634925344</c:v>
                </c:pt>
                <c:pt idx="1736">
                  <c:v>455700976</c:v>
                </c:pt>
                <c:pt idx="1737">
                  <c:v>455700976</c:v>
                </c:pt>
                <c:pt idx="1738">
                  <c:v>252449360</c:v>
                </c:pt>
                <c:pt idx="1739">
                  <c:v>252449360</c:v>
                </c:pt>
                <c:pt idx="1740">
                  <c:v>252449360</c:v>
                </c:pt>
                <c:pt idx="1741">
                  <c:v>252449360</c:v>
                </c:pt>
                <c:pt idx="1742">
                  <c:v>234992368</c:v>
                </c:pt>
                <c:pt idx="1743">
                  <c:v>234992368</c:v>
                </c:pt>
                <c:pt idx="1744">
                  <c:v>234992368</c:v>
                </c:pt>
                <c:pt idx="1745">
                  <c:v>234992368</c:v>
                </c:pt>
                <c:pt idx="1746">
                  <c:v>701859848</c:v>
                </c:pt>
                <c:pt idx="1747">
                  <c:v>639417784</c:v>
                </c:pt>
                <c:pt idx="1748">
                  <c:v>639417784</c:v>
                </c:pt>
                <c:pt idx="1749">
                  <c:v>639417784</c:v>
                </c:pt>
                <c:pt idx="1750">
                  <c:v>639417784</c:v>
                </c:pt>
                <c:pt idx="1751">
                  <c:v>63972304</c:v>
                </c:pt>
                <c:pt idx="1752">
                  <c:v>63972304</c:v>
                </c:pt>
                <c:pt idx="1753">
                  <c:v>63972304</c:v>
                </c:pt>
                <c:pt idx="1754">
                  <c:v>63972304</c:v>
                </c:pt>
                <c:pt idx="1755">
                  <c:v>224251112</c:v>
                </c:pt>
                <c:pt idx="1756">
                  <c:v>224251112</c:v>
                </c:pt>
                <c:pt idx="1757">
                  <c:v>224251112</c:v>
                </c:pt>
                <c:pt idx="1758">
                  <c:v>224251112</c:v>
                </c:pt>
                <c:pt idx="1759">
                  <c:v>353188264</c:v>
                </c:pt>
                <c:pt idx="1760">
                  <c:v>455700976</c:v>
                </c:pt>
                <c:pt idx="1761">
                  <c:v>230829032</c:v>
                </c:pt>
                <c:pt idx="1762">
                  <c:v>63843936</c:v>
                </c:pt>
                <c:pt idx="1763">
                  <c:v>230829032</c:v>
                </c:pt>
                <c:pt idx="1764">
                  <c:v>63843936</c:v>
                </c:pt>
                <c:pt idx="1765">
                  <c:v>63843936</c:v>
                </c:pt>
                <c:pt idx="1766">
                  <c:v>230829032</c:v>
                </c:pt>
                <c:pt idx="1767">
                  <c:v>63843936</c:v>
                </c:pt>
                <c:pt idx="1768">
                  <c:v>230829032</c:v>
                </c:pt>
                <c:pt idx="1769">
                  <c:v>634925344</c:v>
                </c:pt>
                <c:pt idx="1770">
                  <c:v>252449360</c:v>
                </c:pt>
                <c:pt idx="1771">
                  <c:v>683049008</c:v>
                </c:pt>
                <c:pt idx="1772">
                  <c:v>683049008</c:v>
                </c:pt>
                <c:pt idx="1773">
                  <c:v>683049008</c:v>
                </c:pt>
                <c:pt idx="1774">
                  <c:v>683049008</c:v>
                </c:pt>
                <c:pt idx="1775">
                  <c:v>180084968</c:v>
                </c:pt>
                <c:pt idx="1776">
                  <c:v>180084968</c:v>
                </c:pt>
                <c:pt idx="1777">
                  <c:v>180084968</c:v>
                </c:pt>
                <c:pt idx="1778">
                  <c:v>180084968</c:v>
                </c:pt>
                <c:pt idx="1779">
                  <c:v>234992368</c:v>
                </c:pt>
                <c:pt idx="1780">
                  <c:v>224251112</c:v>
                </c:pt>
                <c:pt idx="1781">
                  <c:v>639417784</c:v>
                </c:pt>
                <c:pt idx="1782">
                  <c:v>230829032</c:v>
                </c:pt>
                <c:pt idx="1783">
                  <c:v>660888760</c:v>
                </c:pt>
                <c:pt idx="1784">
                  <c:v>660888760</c:v>
                </c:pt>
                <c:pt idx="1785">
                  <c:v>660888760</c:v>
                </c:pt>
                <c:pt idx="1786">
                  <c:v>660888760</c:v>
                </c:pt>
                <c:pt idx="1787">
                  <c:v>683049008</c:v>
                </c:pt>
                <c:pt idx="1788">
                  <c:v>63972304</c:v>
                </c:pt>
                <c:pt idx="1789">
                  <c:v>60470872</c:v>
                </c:pt>
                <c:pt idx="1790">
                  <c:v>60470872</c:v>
                </c:pt>
                <c:pt idx="1791">
                  <c:v>60470872</c:v>
                </c:pt>
                <c:pt idx="1792">
                  <c:v>60470872</c:v>
                </c:pt>
                <c:pt idx="1793">
                  <c:v>255677112</c:v>
                </c:pt>
                <c:pt idx="1794">
                  <c:v>255677112</c:v>
                </c:pt>
                <c:pt idx="1795">
                  <c:v>63843936</c:v>
                </c:pt>
                <c:pt idx="1796">
                  <c:v>255677112</c:v>
                </c:pt>
                <c:pt idx="1797">
                  <c:v>255677112</c:v>
                </c:pt>
                <c:pt idx="1798">
                  <c:v>854940840</c:v>
                </c:pt>
                <c:pt idx="1799">
                  <c:v>180084968</c:v>
                </c:pt>
                <c:pt idx="1800">
                  <c:v>854940840</c:v>
                </c:pt>
                <c:pt idx="1801">
                  <c:v>854940840</c:v>
                </c:pt>
                <c:pt idx="1802">
                  <c:v>854940840</c:v>
                </c:pt>
                <c:pt idx="1803">
                  <c:v>660888760</c:v>
                </c:pt>
                <c:pt idx="1804">
                  <c:v>881072400</c:v>
                </c:pt>
                <c:pt idx="1805">
                  <c:v>881072400</c:v>
                </c:pt>
                <c:pt idx="1806">
                  <c:v>881072400</c:v>
                </c:pt>
                <c:pt idx="1807">
                  <c:v>881072400</c:v>
                </c:pt>
                <c:pt idx="1808">
                  <c:v>60470872</c:v>
                </c:pt>
                <c:pt idx="1809">
                  <c:v>255677112</c:v>
                </c:pt>
                <c:pt idx="1810">
                  <c:v>16543192</c:v>
                </c:pt>
                <c:pt idx="1811">
                  <c:v>16543192</c:v>
                </c:pt>
                <c:pt idx="1812">
                  <c:v>16543192</c:v>
                </c:pt>
                <c:pt idx="1813">
                  <c:v>16543192</c:v>
                </c:pt>
                <c:pt idx="1814">
                  <c:v>360524328</c:v>
                </c:pt>
                <c:pt idx="1815">
                  <c:v>360524328</c:v>
                </c:pt>
                <c:pt idx="1816">
                  <c:v>360524328</c:v>
                </c:pt>
                <c:pt idx="1817">
                  <c:v>360524328</c:v>
                </c:pt>
                <c:pt idx="1818">
                  <c:v>937074536</c:v>
                </c:pt>
                <c:pt idx="1819">
                  <c:v>937074536</c:v>
                </c:pt>
                <c:pt idx="1820">
                  <c:v>937074536</c:v>
                </c:pt>
                <c:pt idx="1821">
                  <c:v>937074536</c:v>
                </c:pt>
                <c:pt idx="1822">
                  <c:v>854940840</c:v>
                </c:pt>
                <c:pt idx="1823">
                  <c:v>916220272</c:v>
                </c:pt>
                <c:pt idx="1824">
                  <c:v>916220272</c:v>
                </c:pt>
                <c:pt idx="1825">
                  <c:v>916220272</c:v>
                </c:pt>
                <c:pt idx="1826">
                  <c:v>916220272</c:v>
                </c:pt>
                <c:pt idx="1827">
                  <c:v>700166240</c:v>
                </c:pt>
                <c:pt idx="1828">
                  <c:v>700166240</c:v>
                </c:pt>
                <c:pt idx="1829">
                  <c:v>700166240</c:v>
                </c:pt>
                <c:pt idx="1830">
                  <c:v>700166240</c:v>
                </c:pt>
                <c:pt idx="1831">
                  <c:v>962585912</c:v>
                </c:pt>
                <c:pt idx="1832">
                  <c:v>962585912</c:v>
                </c:pt>
                <c:pt idx="1833">
                  <c:v>962585912</c:v>
                </c:pt>
                <c:pt idx="1834">
                  <c:v>962585912</c:v>
                </c:pt>
                <c:pt idx="1835">
                  <c:v>648547712</c:v>
                </c:pt>
                <c:pt idx="1836">
                  <c:v>648547712</c:v>
                </c:pt>
                <c:pt idx="1837">
                  <c:v>648547712</c:v>
                </c:pt>
                <c:pt idx="1838">
                  <c:v>648547712</c:v>
                </c:pt>
                <c:pt idx="1839">
                  <c:v>360486400</c:v>
                </c:pt>
                <c:pt idx="1840">
                  <c:v>360486400</c:v>
                </c:pt>
                <c:pt idx="1841">
                  <c:v>360486400</c:v>
                </c:pt>
                <c:pt idx="1842">
                  <c:v>360486400</c:v>
                </c:pt>
                <c:pt idx="1843">
                  <c:v>881072400</c:v>
                </c:pt>
                <c:pt idx="1844">
                  <c:v>360524328</c:v>
                </c:pt>
                <c:pt idx="1845">
                  <c:v>16543192</c:v>
                </c:pt>
                <c:pt idx="1846">
                  <c:v>916220272</c:v>
                </c:pt>
                <c:pt idx="1847">
                  <c:v>720641944</c:v>
                </c:pt>
                <c:pt idx="1848">
                  <c:v>720641944</c:v>
                </c:pt>
                <c:pt idx="1849">
                  <c:v>720641944</c:v>
                </c:pt>
                <c:pt idx="1850">
                  <c:v>720641944</c:v>
                </c:pt>
                <c:pt idx="1851">
                  <c:v>700166240</c:v>
                </c:pt>
                <c:pt idx="1852">
                  <c:v>648547712</c:v>
                </c:pt>
                <c:pt idx="1853">
                  <c:v>937074536</c:v>
                </c:pt>
                <c:pt idx="1854">
                  <c:v>306460864</c:v>
                </c:pt>
                <c:pt idx="1855">
                  <c:v>306460864</c:v>
                </c:pt>
                <c:pt idx="1856">
                  <c:v>306460864</c:v>
                </c:pt>
                <c:pt idx="1857">
                  <c:v>306460864</c:v>
                </c:pt>
                <c:pt idx="1858">
                  <c:v>360486400</c:v>
                </c:pt>
                <c:pt idx="1859">
                  <c:v>962585912</c:v>
                </c:pt>
                <c:pt idx="1860">
                  <c:v>776279968</c:v>
                </c:pt>
                <c:pt idx="1861">
                  <c:v>776279968</c:v>
                </c:pt>
                <c:pt idx="1862">
                  <c:v>776279968</c:v>
                </c:pt>
                <c:pt idx="1863">
                  <c:v>776279968</c:v>
                </c:pt>
                <c:pt idx="1864">
                  <c:v>504226304</c:v>
                </c:pt>
                <c:pt idx="1865">
                  <c:v>504226304</c:v>
                </c:pt>
                <c:pt idx="1866">
                  <c:v>504226304</c:v>
                </c:pt>
                <c:pt idx="1867">
                  <c:v>504226304</c:v>
                </c:pt>
                <c:pt idx="1868">
                  <c:v>934106888</c:v>
                </c:pt>
                <c:pt idx="1869">
                  <c:v>934106888</c:v>
                </c:pt>
                <c:pt idx="1870">
                  <c:v>934106888</c:v>
                </c:pt>
                <c:pt idx="1871">
                  <c:v>934106888</c:v>
                </c:pt>
                <c:pt idx="1872">
                  <c:v>720641944</c:v>
                </c:pt>
                <c:pt idx="1873">
                  <c:v>810744752</c:v>
                </c:pt>
                <c:pt idx="1874">
                  <c:v>810744752</c:v>
                </c:pt>
                <c:pt idx="1875">
                  <c:v>810744752</c:v>
                </c:pt>
                <c:pt idx="1876">
                  <c:v>810744752</c:v>
                </c:pt>
                <c:pt idx="1877">
                  <c:v>306460864</c:v>
                </c:pt>
                <c:pt idx="1878">
                  <c:v>631030496</c:v>
                </c:pt>
                <c:pt idx="1879">
                  <c:v>631030496</c:v>
                </c:pt>
                <c:pt idx="1880">
                  <c:v>631030496</c:v>
                </c:pt>
                <c:pt idx="1881">
                  <c:v>631030496</c:v>
                </c:pt>
                <c:pt idx="1882">
                  <c:v>298369856</c:v>
                </c:pt>
                <c:pt idx="1883">
                  <c:v>298369856</c:v>
                </c:pt>
                <c:pt idx="1884">
                  <c:v>298369856</c:v>
                </c:pt>
                <c:pt idx="1885">
                  <c:v>298369856</c:v>
                </c:pt>
                <c:pt idx="1886">
                  <c:v>776279968</c:v>
                </c:pt>
                <c:pt idx="1887">
                  <c:v>934106888</c:v>
                </c:pt>
                <c:pt idx="1888">
                  <c:v>444433896</c:v>
                </c:pt>
                <c:pt idx="1889">
                  <c:v>444433896</c:v>
                </c:pt>
                <c:pt idx="1890">
                  <c:v>444433896</c:v>
                </c:pt>
                <c:pt idx="1891">
                  <c:v>444433896</c:v>
                </c:pt>
                <c:pt idx="1892">
                  <c:v>504226304</c:v>
                </c:pt>
                <c:pt idx="1893">
                  <c:v>810744752</c:v>
                </c:pt>
                <c:pt idx="1894">
                  <c:v>631030496</c:v>
                </c:pt>
                <c:pt idx="1895">
                  <c:v>962471704</c:v>
                </c:pt>
                <c:pt idx="1896">
                  <c:v>962471704</c:v>
                </c:pt>
                <c:pt idx="1897">
                  <c:v>962471704</c:v>
                </c:pt>
                <c:pt idx="1898">
                  <c:v>4169728</c:v>
                </c:pt>
                <c:pt idx="1899">
                  <c:v>962471704</c:v>
                </c:pt>
                <c:pt idx="1900">
                  <c:v>4169728</c:v>
                </c:pt>
                <c:pt idx="1901">
                  <c:v>4169728</c:v>
                </c:pt>
                <c:pt idx="1902">
                  <c:v>4169728</c:v>
                </c:pt>
                <c:pt idx="1903">
                  <c:v>368145064</c:v>
                </c:pt>
                <c:pt idx="1904">
                  <c:v>368145064</c:v>
                </c:pt>
                <c:pt idx="1905">
                  <c:v>368145064</c:v>
                </c:pt>
                <c:pt idx="1906">
                  <c:v>368145064</c:v>
                </c:pt>
                <c:pt idx="1907">
                  <c:v>298369856</c:v>
                </c:pt>
                <c:pt idx="1908">
                  <c:v>444433896</c:v>
                </c:pt>
                <c:pt idx="1909">
                  <c:v>661231896</c:v>
                </c:pt>
                <c:pt idx="1910">
                  <c:v>661231896</c:v>
                </c:pt>
                <c:pt idx="1911">
                  <c:v>661231896</c:v>
                </c:pt>
                <c:pt idx="1912">
                  <c:v>485057000</c:v>
                </c:pt>
                <c:pt idx="1913">
                  <c:v>474690376</c:v>
                </c:pt>
                <c:pt idx="1914">
                  <c:v>474690376</c:v>
                </c:pt>
                <c:pt idx="1915">
                  <c:v>485057000</c:v>
                </c:pt>
                <c:pt idx="1916">
                  <c:v>661231896</c:v>
                </c:pt>
                <c:pt idx="1917">
                  <c:v>485057000</c:v>
                </c:pt>
                <c:pt idx="1918">
                  <c:v>474690376</c:v>
                </c:pt>
                <c:pt idx="1919">
                  <c:v>474690376</c:v>
                </c:pt>
                <c:pt idx="1920">
                  <c:v>644324392</c:v>
                </c:pt>
                <c:pt idx="1921">
                  <c:v>485057000</c:v>
                </c:pt>
                <c:pt idx="1922">
                  <c:v>644324392</c:v>
                </c:pt>
                <c:pt idx="1923">
                  <c:v>644324392</c:v>
                </c:pt>
                <c:pt idx="1924">
                  <c:v>644324392</c:v>
                </c:pt>
                <c:pt idx="1925">
                  <c:v>4169728</c:v>
                </c:pt>
                <c:pt idx="1926">
                  <c:v>962471704</c:v>
                </c:pt>
                <c:pt idx="1927">
                  <c:v>368145064</c:v>
                </c:pt>
                <c:pt idx="1928">
                  <c:v>195359408</c:v>
                </c:pt>
                <c:pt idx="1929">
                  <c:v>195359408</c:v>
                </c:pt>
                <c:pt idx="1930">
                  <c:v>195359408</c:v>
                </c:pt>
                <c:pt idx="1931">
                  <c:v>195359408</c:v>
                </c:pt>
                <c:pt idx="1932">
                  <c:v>661231896</c:v>
                </c:pt>
                <c:pt idx="1933">
                  <c:v>474690376</c:v>
                </c:pt>
                <c:pt idx="1934">
                  <c:v>919531640</c:v>
                </c:pt>
                <c:pt idx="1935">
                  <c:v>919531640</c:v>
                </c:pt>
                <c:pt idx="1936">
                  <c:v>919531640</c:v>
                </c:pt>
                <c:pt idx="1937">
                  <c:v>919531640</c:v>
                </c:pt>
                <c:pt idx="1938">
                  <c:v>485057000</c:v>
                </c:pt>
                <c:pt idx="1939">
                  <c:v>644324392</c:v>
                </c:pt>
                <c:pt idx="1940">
                  <c:v>484485688</c:v>
                </c:pt>
                <c:pt idx="1941">
                  <c:v>484485688</c:v>
                </c:pt>
                <c:pt idx="1942">
                  <c:v>484485688</c:v>
                </c:pt>
                <c:pt idx="1943">
                  <c:v>484485688</c:v>
                </c:pt>
                <c:pt idx="1944">
                  <c:v>719356136</c:v>
                </c:pt>
                <c:pt idx="1945">
                  <c:v>719356136</c:v>
                </c:pt>
                <c:pt idx="1946">
                  <c:v>719356136</c:v>
                </c:pt>
                <c:pt idx="1947">
                  <c:v>719356136</c:v>
                </c:pt>
                <c:pt idx="1948">
                  <c:v>245835512</c:v>
                </c:pt>
                <c:pt idx="1949">
                  <c:v>624275032</c:v>
                </c:pt>
                <c:pt idx="1950">
                  <c:v>245835512</c:v>
                </c:pt>
                <c:pt idx="1951">
                  <c:v>624275032</c:v>
                </c:pt>
                <c:pt idx="1952">
                  <c:v>624275032</c:v>
                </c:pt>
                <c:pt idx="1953">
                  <c:v>245835512</c:v>
                </c:pt>
                <c:pt idx="1954">
                  <c:v>624275032</c:v>
                </c:pt>
                <c:pt idx="1955">
                  <c:v>195359408</c:v>
                </c:pt>
                <c:pt idx="1956">
                  <c:v>245835512</c:v>
                </c:pt>
                <c:pt idx="1957">
                  <c:v>919531640</c:v>
                </c:pt>
                <c:pt idx="1958">
                  <c:v>886022616</c:v>
                </c:pt>
                <c:pt idx="1959">
                  <c:v>886022616</c:v>
                </c:pt>
                <c:pt idx="1960">
                  <c:v>886022616</c:v>
                </c:pt>
                <c:pt idx="1961">
                  <c:v>886022616</c:v>
                </c:pt>
                <c:pt idx="1962">
                  <c:v>245835512</c:v>
                </c:pt>
                <c:pt idx="1963">
                  <c:v>484485688</c:v>
                </c:pt>
                <c:pt idx="1964">
                  <c:v>719356136</c:v>
                </c:pt>
                <c:pt idx="1965">
                  <c:v>624275032</c:v>
                </c:pt>
                <c:pt idx="1966">
                  <c:v>350140720</c:v>
                </c:pt>
                <c:pt idx="1967">
                  <c:v>350140720</c:v>
                </c:pt>
                <c:pt idx="1968">
                  <c:v>350140720</c:v>
                </c:pt>
                <c:pt idx="1969">
                  <c:v>350140720</c:v>
                </c:pt>
                <c:pt idx="1970">
                  <c:v>742204288</c:v>
                </c:pt>
                <c:pt idx="1971">
                  <c:v>742204288</c:v>
                </c:pt>
                <c:pt idx="1972">
                  <c:v>742204288</c:v>
                </c:pt>
                <c:pt idx="1973">
                  <c:v>943854576</c:v>
                </c:pt>
                <c:pt idx="1974">
                  <c:v>943854576</c:v>
                </c:pt>
                <c:pt idx="1975">
                  <c:v>742204288</c:v>
                </c:pt>
                <c:pt idx="1976">
                  <c:v>943854576</c:v>
                </c:pt>
                <c:pt idx="1977">
                  <c:v>943854576</c:v>
                </c:pt>
                <c:pt idx="1978">
                  <c:v>995607928</c:v>
                </c:pt>
                <c:pt idx="1979">
                  <c:v>995607928</c:v>
                </c:pt>
                <c:pt idx="1980">
                  <c:v>78412664</c:v>
                </c:pt>
                <c:pt idx="1981">
                  <c:v>995607928</c:v>
                </c:pt>
                <c:pt idx="1982">
                  <c:v>78412664</c:v>
                </c:pt>
                <c:pt idx="1983">
                  <c:v>78412664</c:v>
                </c:pt>
                <c:pt idx="1984">
                  <c:v>995607928</c:v>
                </c:pt>
                <c:pt idx="1985">
                  <c:v>707397688</c:v>
                </c:pt>
                <c:pt idx="1986">
                  <c:v>78412664</c:v>
                </c:pt>
                <c:pt idx="1987">
                  <c:v>707397688</c:v>
                </c:pt>
                <c:pt idx="1988">
                  <c:v>707397688</c:v>
                </c:pt>
                <c:pt idx="1989">
                  <c:v>707397688</c:v>
                </c:pt>
                <c:pt idx="1990">
                  <c:v>886022616</c:v>
                </c:pt>
                <c:pt idx="1991">
                  <c:v>792261800</c:v>
                </c:pt>
                <c:pt idx="1992">
                  <c:v>792261800</c:v>
                </c:pt>
                <c:pt idx="1993">
                  <c:v>792261800</c:v>
                </c:pt>
                <c:pt idx="1994">
                  <c:v>792261800</c:v>
                </c:pt>
                <c:pt idx="1995">
                  <c:v>671255992</c:v>
                </c:pt>
                <c:pt idx="1996">
                  <c:v>671255992</c:v>
                </c:pt>
                <c:pt idx="1997">
                  <c:v>671255992</c:v>
                </c:pt>
                <c:pt idx="1998">
                  <c:v>671255992</c:v>
                </c:pt>
                <c:pt idx="1999">
                  <c:v>350140720</c:v>
                </c:pt>
                <c:pt idx="2000">
                  <c:v>979868920</c:v>
                </c:pt>
                <c:pt idx="2001">
                  <c:v>979868920</c:v>
                </c:pt>
                <c:pt idx="2002">
                  <c:v>979868920</c:v>
                </c:pt>
                <c:pt idx="2003">
                  <c:v>979868920</c:v>
                </c:pt>
                <c:pt idx="2004">
                  <c:v>742204288</c:v>
                </c:pt>
                <c:pt idx="2005">
                  <c:v>707397688</c:v>
                </c:pt>
                <c:pt idx="2006">
                  <c:v>943854576</c:v>
                </c:pt>
                <c:pt idx="2007">
                  <c:v>157416448</c:v>
                </c:pt>
                <c:pt idx="2008">
                  <c:v>157416448</c:v>
                </c:pt>
                <c:pt idx="2009">
                  <c:v>157416448</c:v>
                </c:pt>
                <c:pt idx="2010">
                  <c:v>157416448</c:v>
                </c:pt>
                <c:pt idx="2011">
                  <c:v>31196016</c:v>
                </c:pt>
                <c:pt idx="2012">
                  <c:v>31196016</c:v>
                </c:pt>
                <c:pt idx="2013">
                  <c:v>31196016</c:v>
                </c:pt>
                <c:pt idx="2014">
                  <c:v>31196016</c:v>
                </c:pt>
                <c:pt idx="2015">
                  <c:v>995607928</c:v>
                </c:pt>
                <c:pt idx="2016">
                  <c:v>78412664</c:v>
                </c:pt>
                <c:pt idx="2017">
                  <c:v>624753472</c:v>
                </c:pt>
                <c:pt idx="2018">
                  <c:v>624753472</c:v>
                </c:pt>
                <c:pt idx="2019">
                  <c:v>624753472</c:v>
                </c:pt>
                <c:pt idx="2020">
                  <c:v>624753472</c:v>
                </c:pt>
                <c:pt idx="2021">
                  <c:v>310123440</c:v>
                </c:pt>
                <c:pt idx="2022">
                  <c:v>310123440</c:v>
                </c:pt>
                <c:pt idx="2023">
                  <c:v>418103648</c:v>
                </c:pt>
                <c:pt idx="2024">
                  <c:v>310123440</c:v>
                </c:pt>
                <c:pt idx="2025">
                  <c:v>418103648</c:v>
                </c:pt>
                <c:pt idx="2026">
                  <c:v>310123440</c:v>
                </c:pt>
                <c:pt idx="2027">
                  <c:v>418103648</c:v>
                </c:pt>
                <c:pt idx="2028">
                  <c:v>418103648</c:v>
                </c:pt>
                <c:pt idx="2029">
                  <c:v>157416448</c:v>
                </c:pt>
                <c:pt idx="2030">
                  <c:v>792261800</c:v>
                </c:pt>
                <c:pt idx="2031">
                  <c:v>671255992</c:v>
                </c:pt>
                <c:pt idx="2032">
                  <c:v>530021976</c:v>
                </c:pt>
                <c:pt idx="2033">
                  <c:v>530021976</c:v>
                </c:pt>
                <c:pt idx="2034">
                  <c:v>530021976</c:v>
                </c:pt>
                <c:pt idx="2035">
                  <c:v>530021976</c:v>
                </c:pt>
                <c:pt idx="2036">
                  <c:v>31196016</c:v>
                </c:pt>
                <c:pt idx="2037">
                  <c:v>556464672</c:v>
                </c:pt>
                <c:pt idx="2038">
                  <c:v>556464672</c:v>
                </c:pt>
                <c:pt idx="2039">
                  <c:v>556464672</c:v>
                </c:pt>
                <c:pt idx="2040">
                  <c:v>556464672</c:v>
                </c:pt>
                <c:pt idx="2041">
                  <c:v>979868920</c:v>
                </c:pt>
                <c:pt idx="2042">
                  <c:v>310123440</c:v>
                </c:pt>
                <c:pt idx="2043">
                  <c:v>624753472</c:v>
                </c:pt>
                <c:pt idx="2044">
                  <c:v>81864784</c:v>
                </c:pt>
                <c:pt idx="2045">
                  <c:v>81864784</c:v>
                </c:pt>
                <c:pt idx="2046">
                  <c:v>81864784</c:v>
                </c:pt>
                <c:pt idx="2047">
                  <c:v>220972968</c:v>
                </c:pt>
                <c:pt idx="2048">
                  <c:v>81864784</c:v>
                </c:pt>
                <c:pt idx="2049">
                  <c:v>220972968</c:v>
                </c:pt>
                <c:pt idx="2050">
                  <c:v>220972968</c:v>
                </c:pt>
                <c:pt idx="2051">
                  <c:v>220972968</c:v>
                </c:pt>
                <c:pt idx="2052">
                  <c:v>959532576</c:v>
                </c:pt>
                <c:pt idx="2053">
                  <c:v>959532576</c:v>
                </c:pt>
                <c:pt idx="2054">
                  <c:v>959532576</c:v>
                </c:pt>
                <c:pt idx="2055">
                  <c:v>64283056</c:v>
                </c:pt>
                <c:pt idx="2056">
                  <c:v>959532576</c:v>
                </c:pt>
                <c:pt idx="2057">
                  <c:v>64283056</c:v>
                </c:pt>
                <c:pt idx="2058">
                  <c:v>64283056</c:v>
                </c:pt>
                <c:pt idx="2059">
                  <c:v>64283056</c:v>
                </c:pt>
                <c:pt idx="2060">
                  <c:v>530021976</c:v>
                </c:pt>
                <c:pt idx="2061">
                  <c:v>418103648</c:v>
                </c:pt>
                <c:pt idx="2062">
                  <c:v>556464672</c:v>
                </c:pt>
                <c:pt idx="2063">
                  <c:v>554031360</c:v>
                </c:pt>
                <c:pt idx="2064">
                  <c:v>554031360</c:v>
                </c:pt>
                <c:pt idx="2065">
                  <c:v>554031360</c:v>
                </c:pt>
                <c:pt idx="2066">
                  <c:v>554031360</c:v>
                </c:pt>
                <c:pt idx="2067">
                  <c:v>81864784</c:v>
                </c:pt>
                <c:pt idx="2068">
                  <c:v>220972968</c:v>
                </c:pt>
                <c:pt idx="2069">
                  <c:v>64283056</c:v>
                </c:pt>
                <c:pt idx="2070">
                  <c:v>941387168</c:v>
                </c:pt>
                <c:pt idx="2071">
                  <c:v>941387168</c:v>
                </c:pt>
                <c:pt idx="2072">
                  <c:v>959532576</c:v>
                </c:pt>
                <c:pt idx="2073">
                  <c:v>941387168</c:v>
                </c:pt>
                <c:pt idx="2074">
                  <c:v>941387168</c:v>
                </c:pt>
                <c:pt idx="2075">
                  <c:v>554031360</c:v>
                </c:pt>
                <c:pt idx="2076">
                  <c:v>320201864</c:v>
                </c:pt>
                <c:pt idx="2077">
                  <c:v>320201864</c:v>
                </c:pt>
                <c:pt idx="2078">
                  <c:v>320201864</c:v>
                </c:pt>
                <c:pt idx="2079">
                  <c:v>320201864</c:v>
                </c:pt>
                <c:pt idx="2080">
                  <c:v>941387168</c:v>
                </c:pt>
                <c:pt idx="2081">
                  <c:v>894791496</c:v>
                </c:pt>
                <c:pt idx="2082">
                  <c:v>894791496</c:v>
                </c:pt>
                <c:pt idx="2083">
                  <c:v>894791496</c:v>
                </c:pt>
                <c:pt idx="2084">
                  <c:v>894791496</c:v>
                </c:pt>
                <c:pt idx="2085">
                  <c:v>320201864</c:v>
                </c:pt>
                <c:pt idx="2086">
                  <c:v>86886176</c:v>
                </c:pt>
                <c:pt idx="2087">
                  <c:v>86886176</c:v>
                </c:pt>
                <c:pt idx="2088">
                  <c:v>86886176</c:v>
                </c:pt>
                <c:pt idx="2089">
                  <c:v>86886176</c:v>
                </c:pt>
                <c:pt idx="2090">
                  <c:v>984407920</c:v>
                </c:pt>
                <c:pt idx="2091">
                  <c:v>984407920</c:v>
                </c:pt>
                <c:pt idx="2092">
                  <c:v>984407920</c:v>
                </c:pt>
                <c:pt idx="2093">
                  <c:v>984407920</c:v>
                </c:pt>
                <c:pt idx="2094">
                  <c:v>941383736</c:v>
                </c:pt>
                <c:pt idx="2095">
                  <c:v>941383736</c:v>
                </c:pt>
                <c:pt idx="2096">
                  <c:v>941383736</c:v>
                </c:pt>
                <c:pt idx="2097">
                  <c:v>941383736</c:v>
                </c:pt>
                <c:pt idx="2098">
                  <c:v>157410168</c:v>
                </c:pt>
                <c:pt idx="2099">
                  <c:v>157410168</c:v>
                </c:pt>
                <c:pt idx="2100">
                  <c:v>157410168</c:v>
                </c:pt>
                <c:pt idx="2101">
                  <c:v>157410168</c:v>
                </c:pt>
                <c:pt idx="2102">
                  <c:v>239902792</c:v>
                </c:pt>
                <c:pt idx="2103">
                  <c:v>239902792</c:v>
                </c:pt>
                <c:pt idx="2104">
                  <c:v>239902792</c:v>
                </c:pt>
                <c:pt idx="2105">
                  <c:v>86886176</c:v>
                </c:pt>
                <c:pt idx="2106">
                  <c:v>239902792</c:v>
                </c:pt>
                <c:pt idx="2107">
                  <c:v>894791496</c:v>
                </c:pt>
                <c:pt idx="2108">
                  <c:v>181405032</c:v>
                </c:pt>
                <c:pt idx="2109">
                  <c:v>181405032</c:v>
                </c:pt>
                <c:pt idx="2110">
                  <c:v>181405032</c:v>
                </c:pt>
                <c:pt idx="2111">
                  <c:v>181405032</c:v>
                </c:pt>
                <c:pt idx="2112">
                  <c:v>224527688</c:v>
                </c:pt>
                <c:pt idx="2113">
                  <c:v>224527688</c:v>
                </c:pt>
                <c:pt idx="2114">
                  <c:v>224527688</c:v>
                </c:pt>
                <c:pt idx="2115">
                  <c:v>224527688</c:v>
                </c:pt>
                <c:pt idx="2116">
                  <c:v>406671976</c:v>
                </c:pt>
                <c:pt idx="2117">
                  <c:v>406671976</c:v>
                </c:pt>
                <c:pt idx="2118">
                  <c:v>406671976</c:v>
                </c:pt>
                <c:pt idx="2119">
                  <c:v>941383736</c:v>
                </c:pt>
                <c:pt idx="2120">
                  <c:v>406671976</c:v>
                </c:pt>
                <c:pt idx="2121">
                  <c:v>984407920</c:v>
                </c:pt>
                <c:pt idx="2122">
                  <c:v>963822832</c:v>
                </c:pt>
                <c:pt idx="2123">
                  <c:v>963822832</c:v>
                </c:pt>
                <c:pt idx="2124">
                  <c:v>963822832</c:v>
                </c:pt>
                <c:pt idx="2125">
                  <c:v>963822832</c:v>
                </c:pt>
                <c:pt idx="2126">
                  <c:v>239902792</c:v>
                </c:pt>
                <c:pt idx="2127">
                  <c:v>911340576</c:v>
                </c:pt>
                <c:pt idx="2128">
                  <c:v>911340576</c:v>
                </c:pt>
                <c:pt idx="2129">
                  <c:v>911340576</c:v>
                </c:pt>
                <c:pt idx="2130">
                  <c:v>911340576</c:v>
                </c:pt>
                <c:pt idx="2131">
                  <c:v>615594592</c:v>
                </c:pt>
                <c:pt idx="2132">
                  <c:v>615594592</c:v>
                </c:pt>
                <c:pt idx="2133">
                  <c:v>615594592</c:v>
                </c:pt>
                <c:pt idx="2134">
                  <c:v>615594592</c:v>
                </c:pt>
                <c:pt idx="2135">
                  <c:v>157410168</c:v>
                </c:pt>
                <c:pt idx="2136">
                  <c:v>224527688</c:v>
                </c:pt>
                <c:pt idx="2137">
                  <c:v>615102160</c:v>
                </c:pt>
                <c:pt idx="2138">
                  <c:v>615102160</c:v>
                </c:pt>
                <c:pt idx="2139">
                  <c:v>615102160</c:v>
                </c:pt>
                <c:pt idx="2140">
                  <c:v>615102160</c:v>
                </c:pt>
                <c:pt idx="2141">
                  <c:v>963822832</c:v>
                </c:pt>
                <c:pt idx="2142">
                  <c:v>181405032</c:v>
                </c:pt>
                <c:pt idx="2143">
                  <c:v>382542024</c:v>
                </c:pt>
                <c:pt idx="2144">
                  <c:v>382542024</c:v>
                </c:pt>
                <c:pt idx="2145">
                  <c:v>382542024</c:v>
                </c:pt>
                <c:pt idx="2146">
                  <c:v>382542024</c:v>
                </c:pt>
                <c:pt idx="2147">
                  <c:v>911340576</c:v>
                </c:pt>
                <c:pt idx="2148">
                  <c:v>615102160</c:v>
                </c:pt>
                <c:pt idx="2149">
                  <c:v>406671976</c:v>
                </c:pt>
                <c:pt idx="2150">
                  <c:v>977611848</c:v>
                </c:pt>
                <c:pt idx="2151">
                  <c:v>977611848</c:v>
                </c:pt>
                <c:pt idx="2152">
                  <c:v>977611848</c:v>
                </c:pt>
                <c:pt idx="2153">
                  <c:v>977611848</c:v>
                </c:pt>
                <c:pt idx="2154">
                  <c:v>495104392</c:v>
                </c:pt>
                <c:pt idx="2155">
                  <c:v>495104392</c:v>
                </c:pt>
                <c:pt idx="2156">
                  <c:v>495104392</c:v>
                </c:pt>
                <c:pt idx="2157">
                  <c:v>495104392</c:v>
                </c:pt>
                <c:pt idx="2158">
                  <c:v>382542024</c:v>
                </c:pt>
                <c:pt idx="2159">
                  <c:v>893146872</c:v>
                </c:pt>
                <c:pt idx="2160">
                  <c:v>893146872</c:v>
                </c:pt>
                <c:pt idx="2161">
                  <c:v>893146872</c:v>
                </c:pt>
                <c:pt idx="2162">
                  <c:v>893146872</c:v>
                </c:pt>
                <c:pt idx="2163">
                  <c:v>207263920</c:v>
                </c:pt>
                <c:pt idx="2164">
                  <c:v>207263920</c:v>
                </c:pt>
                <c:pt idx="2165">
                  <c:v>207263920</c:v>
                </c:pt>
                <c:pt idx="2166">
                  <c:v>207263920</c:v>
                </c:pt>
                <c:pt idx="2167">
                  <c:v>615594592</c:v>
                </c:pt>
                <c:pt idx="2168">
                  <c:v>977611848</c:v>
                </c:pt>
                <c:pt idx="2169">
                  <c:v>613808088</c:v>
                </c:pt>
                <c:pt idx="2170">
                  <c:v>613808088</c:v>
                </c:pt>
                <c:pt idx="2171">
                  <c:v>613808088</c:v>
                </c:pt>
                <c:pt idx="2172">
                  <c:v>613808088</c:v>
                </c:pt>
                <c:pt idx="2173">
                  <c:v>495104392</c:v>
                </c:pt>
                <c:pt idx="2174">
                  <c:v>674842560</c:v>
                </c:pt>
                <c:pt idx="2175">
                  <c:v>674842560</c:v>
                </c:pt>
                <c:pt idx="2176">
                  <c:v>674842560</c:v>
                </c:pt>
                <c:pt idx="2177">
                  <c:v>674842560</c:v>
                </c:pt>
                <c:pt idx="2178">
                  <c:v>330643856</c:v>
                </c:pt>
                <c:pt idx="2179">
                  <c:v>330643856</c:v>
                </c:pt>
                <c:pt idx="2180">
                  <c:v>330643856</c:v>
                </c:pt>
                <c:pt idx="2181">
                  <c:v>330643856</c:v>
                </c:pt>
                <c:pt idx="2182">
                  <c:v>827376160</c:v>
                </c:pt>
                <c:pt idx="2183">
                  <c:v>827376160</c:v>
                </c:pt>
                <c:pt idx="2184">
                  <c:v>827376160</c:v>
                </c:pt>
                <c:pt idx="2185">
                  <c:v>827376160</c:v>
                </c:pt>
                <c:pt idx="2186">
                  <c:v>582302192</c:v>
                </c:pt>
                <c:pt idx="2187">
                  <c:v>582302192</c:v>
                </c:pt>
                <c:pt idx="2188">
                  <c:v>582302192</c:v>
                </c:pt>
                <c:pt idx="2189">
                  <c:v>582302192</c:v>
                </c:pt>
                <c:pt idx="2190">
                  <c:v>893146872</c:v>
                </c:pt>
                <c:pt idx="2191">
                  <c:v>207263920</c:v>
                </c:pt>
                <c:pt idx="2192">
                  <c:v>534456856</c:v>
                </c:pt>
                <c:pt idx="2193">
                  <c:v>534456856</c:v>
                </c:pt>
                <c:pt idx="2194">
                  <c:v>534456856</c:v>
                </c:pt>
                <c:pt idx="2195">
                  <c:v>534456856</c:v>
                </c:pt>
                <c:pt idx="2196">
                  <c:v>613808088</c:v>
                </c:pt>
                <c:pt idx="2197">
                  <c:v>542975656</c:v>
                </c:pt>
                <c:pt idx="2198">
                  <c:v>542975656</c:v>
                </c:pt>
                <c:pt idx="2199">
                  <c:v>542975656</c:v>
                </c:pt>
                <c:pt idx="2200">
                  <c:v>542975656</c:v>
                </c:pt>
                <c:pt idx="2201">
                  <c:v>674842560</c:v>
                </c:pt>
                <c:pt idx="2202">
                  <c:v>827376160</c:v>
                </c:pt>
                <c:pt idx="2203">
                  <c:v>413033480</c:v>
                </c:pt>
                <c:pt idx="2204">
                  <c:v>413033480</c:v>
                </c:pt>
                <c:pt idx="2205">
                  <c:v>413033480</c:v>
                </c:pt>
                <c:pt idx="2206">
                  <c:v>413033480</c:v>
                </c:pt>
                <c:pt idx="2207">
                  <c:v>330643856</c:v>
                </c:pt>
                <c:pt idx="2208">
                  <c:v>799279744</c:v>
                </c:pt>
                <c:pt idx="2209">
                  <c:v>799279744</c:v>
                </c:pt>
                <c:pt idx="2210">
                  <c:v>799279744</c:v>
                </c:pt>
                <c:pt idx="2211">
                  <c:v>799279744</c:v>
                </c:pt>
                <c:pt idx="2212">
                  <c:v>582302192</c:v>
                </c:pt>
                <c:pt idx="2213">
                  <c:v>916017704</c:v>
                </c:pt>
                <c:pt idx="2214">
                  <c:v>916017704</c:v>
                </c:pt>
                <c:pt idx="2215">
                  <c:v>916017704</c:v>
                </c:pt>
                <c:pt idx="2216">
                  <c:v>916017704</c:v>
                </c:pt>
                <c:pt idx="2217">
                  <c:v>252716976</c:v>
                </c:pt>
                <c:pt idx="2218">
                  <c:v>252716976</c:v>
                </c:pt>
                <c:pt idx="2219">
                  <c:v>252716976</c:v>
                </c:pt>
                <c:pt idx="2220">
                  <c:v>252716976</c:v>
                </c:pt>
                <c:pt idx="2221">
                  <c:v>534456856</c:v>
                </c:pt>
                <c:pt idx="2222">
                  <c:v>924768080</c:v>
                </c:pt>
                <c:pt idx="2223">
                  <c:v>924768080</c:v>
                </c:pt>
                <c:pt idx="2224">
                  <c:v>924768080</c:v>
                </c:pt>
                <c:pt idx="2225">
                  <c:v>924768080</c:v>
                </c:pt>
                <c:pt idx="2226">
                  <c:v>542975656</c:v>
                </c:pt>
                <c:pt idx="2227">
                  <c:v>382065864</c:v>
                </c:pt>
                <c:pt idx="2228">
                  <c:v>382065864</c:v>
                </c:pt>
                <c:pt idx="2229">
                  <c:v>382065864</c:v>
                </c:pt>
                <c:pt idx="2230">
                  <c:v>382065864</c:v>
                </c:pt>
                <c:pt idx="2231">
                  <c:v>799279744</c:v>
                </c:pt>
                <c:pt idx="2232">
                  <c:v>7341296</c:v>
                </c:pt>
                <c:pt idx="2233">
                  <c:v>916017704</c:v>
                </c:pt>
                <c:pt idx="2234">
                  <c:v>7341296</c:v>
                </c:pt>
                <c:pt idx="2235">
                  <c:v>7341296</c:v>
                </c:pt>
                <c:pt idx="2236">
                  <c:v>7341296</c:v>
                </c:pt>
                <c:pt idx="2237">
                  <c:v>252716976</c:v>
                </c:pt>
                <c:pt idx="2238">
                  <c:v>413033480</c:v>
                </c:pt>
                <c:pt idx="2239">
                  <c:v>39175816</c:v>
                </c:pt>
                <c:pt idx="2240">
                  <c:v>39175816</c:v>
                </c:pt>
                <c:pt idx="2241">
                  <c:v>39175816</c:v>
                </c:pt>
                <c:pt idx="2242">
                  <c:v>39175816</c:v>
                </c:pt>
                <c:pt idx="2243">
                  <c:v>382065864</c:v>
                </c:pt>
                <c:pt idx="2244">
                  <c:v>924768080</c:v>
                </c:pt>
                <c:pt idx="2245">
                  <c:v>360305176</c:v>
                </c:pt>
                <c:pt idx="2246">
                  <c:v>360305176</c:v>
                </c:pt>
                <c:pt idx="2247">
                  <c:v>360305176</c:v>
                </c:pt>
                <c:pt idx="2248">
                  <c:v>360305176</c:v>
                </c:pt>
                <c:pt idx="2249">
                  <c:v>7341296</c:v>
                </c:pt>
                <c:pt idx="2250">
                  <c:v>536213096</c:v>
                </c:pt>
                <c:pt idx="2251">
                  <c:v>536213096</c:v>
                </c:pt>
                <c:pt idx="2252">
                  <c:v>536213096</c:v>
                </c:pt>
                <c:pt idx="2253">
                  <c:v>536213096</c:v>
                </c:pt>
                <c:pt idx="2254">
                  <c:v>39175816</c:v>
                </c:pt>
                <c:pt idx="2255">
                  <c:v>298680904</c:v>
                </c:pt>
                <c:pt idx="2256">
                  <c:v>298680904</c:v>
                </c:pt>
                <c:pt idx="2257">
                  <c:v>298680904</c:v>
                </c:pt>
                <c:pt idx="2258">
                  <c:v>213741912</c:v>
                </c:pt>
                <c:pt idx="2259">
                  <c:v>298680904</c:v>
                </c:pt>
                <c:pt idx="2260">
                  <c:v>213741912</c:v>
                </c:pt>
                <c:pt idx="2261">
                  <c:v>213741912</c:v>
                </c:pt>
                <c:pt idx="2262">
                  <c:v>213741912</c:v>
                </c:pt>
                <c:pt idx="2263">
                  <c:v>360305176</c:v>
                </c:pt>
                <c:pt idx="2264">
                  <c:v>455116584</c:v>
                </c:pt>
                <c:pt idx="2265">
                  <c:v>455116584</c:v>
                </c:pt>
                <c:pt idx="2266">
                  <c:v>455116584</c:v>
                </c:pt>
                <c:pt idx="2267">
                  <c:v>455116584</c:v>
                </c:pt>
                <c:pt idx="2268">
                  <c:v>536213096</c:v>
                </c:pt>
                <c:pt idx="2269">
                  <c:v>298680904</c:v>
                </c:pt>
                <c:pt idx="2270">
                  <c:v>213741912</c:v>
                </c:pt>
                <c:pt idx="2271">
                  <c:v>455116584</c:v>
                </c:pt>
                <c:pt idx="2272">
                  <c:v>647896408</c:v>
                </c:pt>
                <c:pt idx="2273">
                  <c:v>647896408</c:v>
                </c:pt>
                <c:pt idx="2274">
                  <c:v>647896408</c:v>
                </c:pt>
                <c:pt idx="2275">
                  <c:v>647896408</c:v>
                </c:pt>
                <c:pt idx="2276">
                  <c:v>43090256</c:v>
                </c:pt>
                <c:pt idx="2277">
                  <c:v>43090256</c:v>
                </c:pt>
                <c:pt idx="2278">
                  <c:v>43090256</c:v>
                </c:pt>
                <c:pt idx="2279">
                  <c:v>43090256</c:v>
                </c:pt>
                <c:pt idx="2280">
                  <c:v>193773720</c:v>
                </c:pt>
                <c:pt idx="2281">
                  <c:v>193773720</c:v>
                </c:pt>
                <c:pt idx="2282">
                  <c:v>193773720</c:v>
                </c:pt>
                <c:pt idx="2283">
                  <c:v>193773720</c:v>
                </c:pt>
                <c:pt idx="2284">
                  <c:v>69823656</c:v>
                </c:pt>
                <c:pt idx="2285">
                  <c:v>69823656</c:v>
                </c:pt>
                <c:pt idx="2286">
                  <c:v>69823656</c:v>
                </c:pt>
                <c:pt idx="2287">
                  <c:v>69823656</c:v>
                </c:pt>
                <c:pt idx="2288">
                  <c:v>647896408</c:v>
                </c:pt>
                <c:pt idx="2289">
                  <c:v>43090256</c:v>
                </c:pt>
                <c:pt idx="2290">
                  <c:v>910143384</c:v>
                </c:pt>
                <c:pt idx="2291">
                  <c:v>910143384</c:v>
                </c:pt>
                <c:pt idx="2292">
                  <c:v>193773720</c:v>
                </c:pt>
                <c:pt idx="2293">
                  <c:v>910143384</c:v>
                </c:pt>
                <c:pt idx="2294">
                  <c:v>910143384</c:v>
                </c:pt>
                <c:pt idx="2295">
                  <c:v>774216880</c:v>
                </c:pt>
                <c:pt idx="2296">
                  <c:v>774216880</c:v>
                </c:pt>
                <c:pt idx="2297">
                  <c:v>69823656</c:v>
                </c:pt>
                <c:pt idx="2298">
                  <c:v>774216880</c:v>
                </c:pt>
                <c:pt idx="2299">
                  <c:v>774216880</c:v>
                </c:pt>
                <c:pt idx="2300">
                  <c:v>686502616</c:v>
                </c:pt>
                <c:pt idx="2301">
                  <c:v>686502616</c:v>
                </c:pt>
                <c:pt idx="2302">
                  <c:v>686502616</c:v>
                </c:pt>
                <c:pt idx="2303">
                  <c:v>686502616</c:v>
                </c:pt>
                <c:pt idx="2304">
                  <c:v>910143384</c:v>
                </c:pt>
                <c:pt idx="2305">
                  <c:v>338067768</c:v>
                </c:pt>
                <c:pt idx="2306">
                  <c:v>338067768</c:v>
                </c:pt>
                <c:pt idx="2307">
                  <c:v>338067768</c:v>
                </c:pt>
                <c:pt idx="2308">
                  <c:v>338067768</c:v>
                </c:pt>
                <c:pt idx="2309">
                  <c:v>198506928</c:v>
                </c:pt>
                <c:pt idx="2310">
                  <c:v>198506928</c:v>
                </c:pt>
                <c:pt idx="2311">
                  <c:v>198506928</c:v>
                </c:pt>
                <c:pt idx="2312">
                  <c:v>198506928</c:v>
                </c:pt>
                <c:pt idx="2313">
                  <c:v>774216880</c:v>
                </c:pt>
                <c:pt idx="2314">
                  <c:v>842597744</c:v>
                </c:pt>
                <c:pt idx="2315">
                  <c:v>842597744</c:v>
                </c:pt>
                <c:pt idx="2316">
                  <c:v>842597744</c:v>
                </c:pt>
                <c:pt idx="2317">
                  <c:v>842597744</c:v>
                </c:pt>
                <c:pt idx="2318">
                  <c:v>224251328</c:v>
                </c:pt>
                <c:pt idx="2319">
                  <c:v>224251328</c:v>
                </c:pt>
                <c:pt idx="2320">
                  <c:v>568598800</c:v>
                </c:pt>
                <c:pt idx="2321">
                  <c:v>568598800</c:v>
                </c:pt>
                <c:pt idx="2322">
                  <c:v>224251400</c:v>
                </c:pt>
                <c:pt idx="2323">
                  <c:v>224251400</c:v>
                </c:pt>
                <c:pt idx="2324">
                  <c:v>568598800</c:v>
                </c:pt>
                <c:pt idx="2325">
                  <c:v>568598800</c:v>
                </c:pt>
                <c:pt idx="2326">
                  <c:v>224251488</c:v>
                </c:pt>
                <c:pt idx="2327">
                  <c:v>224251488</c:v>
                </c:pt>
                <c:pt idx="2328">
                  <c:v>224251328</c:v>
                </c:pt>
                <c:pt idx="2329">
                  <c:v>224251400</c:v>
                </c:pt>
                <c:pt idx="2330">
                  <c:v>224251488</c:v>
                </c:pt>
                <c:pt idx="2331">
                  <c:v>224251328</c:v>
                </c:pt>
                <c:pt idx="2332">
                  <c:v>224251400</c:v>
                </c:pt>
                <c:pt idx="2333">
                  <c:v>224251488</c:v>
                </c:pt>
                <c:pt idx="2334">
                  <c:v>686502616</c:v>
                </c:pt>
                <c:pt idx="2335">
                  <c:v>290326872</c:v>
                </c:pt>
                <c:pt idx="2336">
                  <c:v>198506928</c:v>
                </c:pt>
                <c:pt idx="2337">
                  <c:v>290326872</c:v>
                </c:pt>
                <c:pt idx="2338">
                  <c:v>290326872</c:v>
                </c:pt>
                <c:pt idx="2339">
                  <c:v>338067768</c:v>
                </c:pt>
                <c:pt idx="2340">
                  <c:v>290326872</c:v>
                </c:pt>
                <c:pt idx="2341">
                  <c:v>606197760</c:v>
                </c:pt>
                <c:pt idx="2342">
                  <c:v>606197760</c:v>
                </c:pt>
                <c:pt idx="2343">
                  <c:v>606197760</c:v>
                </c:pt>
                <c:pt idx="2344">
                  <c:v>606197760</c:v>
                </c:pt>
                <c:pt idx="2345">
                  <c:v>842597744</c:v>
                </c:pt>
                <c:pt idx="2346">
                  <c:v>315232824</c:v>
                </c:pt>
                <c:pt idx="2347">
                  <c:v>315232824</c:v>
                </c:pt>
                <c:pt idx="2348">
                  <c:v>315232824</c:v>
                </c:pt>
                <c:pt idx="2349">
                  <c:v>315232824</c:v>
                </c:pt>
                <c:pt idx="2350">
                  <c:v>756423080</c:v>
                </c:pt>
                <c:pt idx="2351">
                  <c:v>756423080</c:v>
                </c:pt>
                <c:pt idx="2352">
                  <c:v>568598800</c:v>
                </c:pt>
                <c:pt idx="2353">
                  <c:v>897857256</c:v>
                </c:pt>
                <c:pt idx="2354">
                  <c:v>897857256</c:v>
                </c:pt>
                <c:pt idx="2355">
                  <c:v>756423080</c:v>
                </c:pt>
                <c:pt idx="2356">
                  <c:v>897857256</c:v>
                </c:pt>
                <c:pt idx="2357">
                  <c:v>897857256</c:v>
                </c:pt>
                <c:pt idx="2358">
                  <c:v>756423080</c:v>
                </c:pt>
                <c:pt idx="2359">
                  <c:v>268205264</c:v>
                </c:pt>
                <c:pt idx="2360">
                  <c:v>268205264</c:v>
                </c:pt>
                <c:pt idx="2361">
                  <c:v>268205264</c:v>
                </c:pt>
                <c:pt idx="2362">
                  <c:v>881799920</c:v>
                </c:pt>
                <c:pt idx="2363">
                  <c:v>268205264</c:v>
                </c:pt>
                <c:pt idx="2364">
                  <c:v>881799920</c:v>
                </c:pt>
                <c:pt idx="2365">
                  <c:v>881799920</c:v>
                </c:pt>
                <c:pt idx="2366">
                  <c:v>606197760</c:v>
                </c:pt>
                <c:pt idx="2367">
                  <c:v>881799920</c:v>
                </c:pt>
                <c:pt idx="2368">
                  <c:v>413531864</c:v>
                </c:pt>
                <c:pt idx="2369">
                  <c:v>413531864</c:v>
                </c:pt>
                <c:pt idx="2370">
                  <c:v>413531864</c:v>
                </c:pt>
                <c:pt idx="2371">
                  <c:v>413531864</c:v>
                </c:pt>
                <c:pt idx="2372">
                  <c:v>290326872</c:v>
                </c:pt>
                <c:pt idx="2373">
                  <c:v>240922464</c:v>
                </c:pt>
                <c:pt idx="2374">
                  <c:v>240922464</c:v>
                </c:pt>
                <c:pt idx="2375">
                  <c:v>240922464</c:v>
                </c:pt>
                <c:pt idx="2376">
                  <c:v>240922464</c:v>
                </c:pt>
                <c:pt idx="2377">
                  <c:v>64547296</c:v>
                </c:pt>
                <c:pt idx="2378">
                  <c:v>64547296</c:v>
                </c:pt>
                <c:pt idx="2379">
                  <c:v>64547296</c:v>
                </c:pt>
                <c:pt idx="2380">
                  <c:v>64547296</c:v>
                </c:pt>
                <c:pt idx="2381">
                  <c:v>224251328</c:v>
                </c:pt>
                <c:pt idx="2382">
                  <c:v>970564304</c:v>
                </c:pt>
                <c:pt idx="2383">
                  <c:v>970564304</c:v>
                </c:pt>
                <c:pt idx="2384">
                  <c:v>970564304</c:v>
                </c:pt>
                <c:pt idx="2385">
                  <c:v>970564304</c:v>
                </c:pt>
                <c:pt idx="2386">
                  <c:v>315232824</c:v>
                </c:pt>
                <c:pt idx="2387">
                  <c:v>922868120</c:v>
                </c:pt>
                <c:pt idx="2388">
                  <c:v>922868120</c:v>
                </c:pt>
                <c:pt idx="2389">
                  <c:v>922868120</c:v>
                </c:pt>
                <c:pt idx="2390">
                  <c:v>922868120</c:v>
                </c:pt>
                <c:pt idx="2391">
                  <c:v>438213280</c:v>
                </c:pt>
                <c:pt idx="2392">
                  <c:v>224251488</c:v>
                </c:pt>
                <c:pt idx="2393">
                  <c:v>438213280</c:v>
                </c:pt>
                <c:pt idx="2394">
                  <c:v>438213280</c:v>
                </c:pt>
                <c:pt idx="2395">
                  <c:v>244086608</c:v>
                </c:pt>
                <c:pt idx="2396">
                  <c:v>438213280</c:v>
                </c:pt>
                <c:pt idx="2397">
                  <c:v>244086608</c:v>
                </c:pt>
                <c:pt idx="2398">
                  <c:v>244086608</c:v>
                </c:pt>
                <c:pt idx="2399">
                  <c:v>244086608</c:v>
                </c:pt>
                <c:pt idx="2400">
                  <c:v>897857256</c:v>
                </c:pt>
                <c:pt idx="2401">
                  <c:v>316942656</c:v>
                </c:pt>
                <c:pt idx="2402">
                  <c:v>316942656</c:v>
                </c:pt>
                <c:pt idx="2403">
                  <c:v>316942656</c:v>
                </c:pt>
                <c:pt idx="2404">
                  <c:v>316942656</c:v>
                </c:pt>
                <c:pt idx="2405">
                  <c:v>268205264</c:v>
                </c:pt>
                <c:pt idx="2406">
                  <c:v>224251400</c:v>
                </c:pt>
                <c:pt idx="2407">
                  <c:v>240922464</c:v>
                </c:pt>
                <c:pt idx="2408">
                  <c:v>413531864</c:v>
                </c:pt>
                <c:pt idx="2409">
                  <c:v>64547296</c:v>
                </c:pt>
                <c:pt idx="2410">
                  <c:v>881799920</c:v>
                </c:pt>
                <c:pt idx="2411">
                  <c:v>917302040</c:v>
                </c:pt>
                <c:pt idx="2412">
                  <c:v>917302040</c:v>
                </c:pt>
                <c:pt idx="2413">
                  <c:v>756423080</c:v>
                </c:pt>
                <c:pt idx="2414">
                  <c:v>917302040</c:v>
                </c:pt>
                <c:pt idx="2415">
                  <c:v>917302040</c:v>
                </c:pt>
                <c:pt idx="2416">
                  <c:v>17091792</c:v>
                </c:pt>
                <c:pt idx="2417">
                  <c:v>17091792</c:v>
                </c:pt>
                <c:pt idx="2418">
                  <c:v>17091792</c:v>
                </c:pt>
                <c:pt idx="2419">
                  <c:v>17091792</c:v>
                </c:pt>
                <c:pt idx="2420">
                  <c:v>438213280</c:v>
                </c:pt>
                <c:pt idx="2421">
                  <c:v>316942656</c:v>
                </c:pt>
                <c:pt idx="2422">
                  <c:v>970564304</c:v>
                </c:pt>
                <c:pt idx="2423">
                  <c:v>922868120</c:v>
                </c:pt>
                <c:pt idx="2424">
                  <c:v>244086608</c:v>
                </c:pt>
                <c:pt idx="2425">
                  <c:v>389615336</c:v>
                </c:pt>
                <c:pt idx="2426">
                  <c:v>389615336</c:v>
                </c:pt>
                <c:pt idx="2427">
                  <c:v>389615336</c:v>
                </c:pt>
                <c:pt idx="2428">
                  <c:v>389615336</c:v>
                </c:pt>
                <c:pt idx="2429">
                  <c:v>917302040</c:v>
                </c:pt>
                <c:pt idx="2430">
                  <c:v>184029680</c:v>
                </c:pt>
                <c:pt idx="2431">
                  <c:v>184029680</c:v>
                </c:pt>
                <c:pt idx="2432">
                  <c:v>184029680</c:v>
                </c:pt>
                <c:pt idx="2433">
                  <c:v>184029680</c:v>
                </c:pt>
                <c:pt idx="2434">
                  <c:v>685018440</c:v>
                </c:pt>
                <c:pt idx="2435">
                  <c:v>685018440</c:v>
                </c:pt>
                <c:pt idx="2436">
                  <c:v>685018440</c:v>
                </c:pt>
                <c:pt idx="2437">
                  <c:v>685018440</c:v>
                </c:pt>
                <c:pt idx="2438">
                  <c:v>17091792</c:v>
                </c:pt>
                <c:pt idx="2439">
                  <c:v>886638720</c:v>
                </c:pt>
                <c:pt idx="2440">
                  <c:v>886638720</c:v>
                </c:pt>
                <c:pt idx="2441">
                  <c:v>886638720</c:v>
                </c:pt>
                <c:pt idx="2442">
                  <c:v>886638720</c:v>
                </c:pt>
                <c:pt idx="2443">
                  <c:v>389615336</c:v>
                </c:pt>
                <c:pt idx="2444">
                  <c:v>671627784</c:v>
                </c:pt>
                <c:pt idx="2445">
                  <c:v>671627784</c:v>
                </c:pt>
                <c:pt idx="2446">
                  <c:v>671627784</c:v>
                </c:pt>
                <c:pt idx="2447">
                  <c:v>671627784</c:v>
                </c:pt>
                <c:pt idx="2448">
                  <c:v>670708920</c:v>
                </c:pt>
                <c:pt idx="2449">
                  <c:v>670708920</c:v>
                </c:pt>
                <c:pt idx="2450">
                  <c:v>670708920</c:v>
                </c:pt>
                <c:pt idx="2451">
                  <c:v>670708920</c:v>
                </c:pt>
                <c:pt idx="2452">
                  <c:v>184029680</c:v>
                </c:pt>
                <c:pt idx="2453">
                  <c:v>513180400</c:v>
                </c:pt>
                <c:pt idx="2454">
                  <c:v>513180400</c:v>
                </c:pt>
                <c:pt idx="2455">
                  <c:v>513180400</c:v>
                </c:pt>
                <c:pt idx="2456">
                  <c:v>513180400</c:v>
                </c:pt>
                <c:pt idx="2457">
                  <c:v>677871016</c:v>
                </c:pt>
                <c:pt idx="2458">
                  <c:v>677871016</c:v>
                </c:pt>
                <c:pt idx="2459">
                  <c:v>677871016</c:v>
                </c:pt>
                <c:pt idx="2460">
                  <c:v>677871016</c:v>
                </c:pt>
                <c:pt idx="2461">
                  <c:v>686141440</c:v>
                </c:pt>
                <c:pt idx="2462">
                  <c:v>686141440</c:v>
                </c:pt>
                <c:pt idx="2463">
                  <c:v>686141440</c:v>
                </c:pt>
                <c:pt idx="2464">
                  <c:v>686141440</c:v>
                </c:pt>
                <c:pt idx="2465">
                  <c:v>685018440</c:v>
                </c:pt>
                <c:pt idx="2466">
                  <c:v>789931224</c:v>
                </c:pt>
                <c:pt idx="2467">
                  <c:v>886638720</c:v>
                </c:pt>
                <c:pt idx="2468">
                  <c:v>789931224</c:v>
                </c:pt>
                <c:pt idx="2469">
                  <c:v>789931224</c:v>
                </c:pt>
                <c:pt idx="2470">
                  <c:v>789931224</c:v>
                </c:pt>
                <c:pt idx="2471">
                  <c:v>670708920</c:v>
                </c:pt>
                <c:pt idx="2472">
                  <c:v>671627784</c:v>
                </c:pt>
                <c:pt idx="2473">
                  <c:v>437107184</c:v>
                </c:pt>
                <c:pt idx="2474">
                  <c:v>437107184</c:v>
                </c:pt>
                <c:pt idx="2475">
                  <c:v>437107184</c:v>
                </c:pt>
                <c:pt idx="2476">
                  <c:v>437107184</c:v>
                </c:pt>
                <c:pt idx="2477">
                  <c:v>513180400</c:v>
                </c:pt>
                <c:pt idx="2478">
                  <c:v>927082352</c:v>
                </c:pt>
                <c:pt idx="2479">
                  <c:v>927082352</c:v>
                </c:pt>
                <c:pt idx="2480">
                  <c:v>927082352</c:v>
                </c:pt>
                <c:pt idx="2481">
                  <c:v>927082352</c:v>
                </c:pt>
                <c:pt idx="2482">
                  <c:v>106129776</c:v>
                </c:pt>
                <c:pt idx="2483">
                  <c:v>106129776</c:v>
                </c:pt>
                <c:pt idx="2484">
                  <c:v>106129776</c:v>
                </c:pt>
                <c:pt idx="2485">
                  <c:v>17091832</c:v>
                </c:pt>
                <c:pt idx="2486">
                  <c:v>106129776</c:v>
                </c:pt>
                <c:pt idx="2487">
                  <c:v>17091832</c:v>
                </c:pt>
                <c:pt idx="2488">
                  <c:v>17091832</c:v>
                </c:pt>
                <c:pt idx="2489">
                  <c:v>17091832</c:v>
                </c:pt>
                <c:pt idx="2490">
                  <c:v>686141440</c:v>
                </c:pt>
                <c:pt idx="2491">
                  <c:v>979943832</c:v>
                </c:pt>
                <c:pt idx="2492">
                  <c:v>979943832</c:v>
                </c:pt>
                <c:pt idx="2493">
                  <c:v>979943832</c:v>
                </c:pt>
                <c:pt idx="2494">
                  <c:v>979943832</c:v>
                </c:pt>
                <c:pt idx="2495">
                  <c:v>789931224</c:v>
                </c:pt>
                <c:pt idx="2496">
                  <c:v>677871016</c:v>
                </c:pt>
                <c:pt idx="2497">
                  <c:v>437107184</c:v>
                </c:pt>
                <c:pt idx="2498">
                  <c:v>814084528</c:v>
                </c:pt>
                <c:pt idx="2499">
                  <c:v>814084528</c:v>
                </c:pt>
                <c:pt idx="2500">
                  <c:v>814084528</c:v>
                </c:pt>
                <c:pt idx="2501">
                  <c:v>814084528</c:v>
                </c:pt>
                <c:pt idx="2502">
                  <c:v>17091832</c:v>
                </c:pt>
                <c:pt idx="2503">
                  <c:v>251237352</c:v>
                </c:pt>
                <c:pt idx="2504">
                  <c:v>251237352</c:v>
                </c:pt>
                <c:pt idx="2505">
                  <c:v>251237352</c:v>
                </c:pt>
                <c:pt idx="2506">
                  <c:v>251237352</c:v>
                </c:pt>
                <c:pt idx="2507">
                  <c:v>828647472</c:v>
                </c:pt>
                <c:pt idx="2508">
                  <c:v>828647472</c:v>
                </c:pt>
                <c:pt idx="2509">
                  <c:v>828647472</c:v>
                </c:pt>
                <c:pt idx="2510">
                  <c:v>828647472</c:v>
                </c:pt>
                <c:pt idx="2511">
                  <c:v>7341392</c:v>
                </c:pt>
                <c:pt idx="2512">
                  <c:v>7341392</c:v>
                </c:pt>
                <c:pt idx="2513">
                  <c:v>7341416</c:v>
                </c:pt>
                <c:pt idx="2514">
                  <c:v>7341416</c:v>
                </c:pt>
                <c:pt idx="2515">
                  <c:v>7341392</c:v>
                </c:pt>
                <c:pt idx="2516">
                  <c:v>7341416</c:v>
                </c:pt>
                <c:pt idx="2517">
                  <c:v>7341392</c:v>
                </c:pt>
                <c:pt idx="2518">
                  <c:v>7341416</c:v>
                </c:pt>
                <c:pt idx="2519">
                  <c:v>927082352</c:v>
                </c:pt>
                <c:pt idx="2520">
                  <c:v>106129776</c:v>
                </c:pt>
                <c:pt idx="2521">
                  <c:v>814084528</c:v>
                </c:pt>
                <c:pt idx="2522">
                  <c:v>251237352</c:v>
                </c:pt>
                <c:pt idx="2523">
                  <c:v>979943832</c:v>
                </c:pt>
                <c:pt idx="2524">
                  <c:v>828647472</c:v>
                </c:pt>
                <c:pt idx="2525">
                  <c:v>669329176</c:v>
                </c:pt>
                <c:pt idx="2526">
                  <c:v>669329176</c:v>
                </c:pt>
                <c:pt idx="2527">
                  <c:v>669329176</c:v>
                </c:pt>
                <c:pt idx="2528">
                  <c:v>669329176</c:v>
                </c:pt>
                <c:pt idx="2529">
                  <c:v>7341416</c:v>
                </c:pt>
                <c:pt idx="2530">
                  <c:v>272526664</c:v>
                </c:pt>
                <c:pt idx="2531">
                  <c:v>833092224</c:v>
                </c:pt>
                <c:pt idx="2532">
                  <c:v>272526664</c:v>
                </c:pt>
                <c:pt idx="2533">
                  <c:v>833092224</c:v>
                </c:pt>
                <c:pt idx="2534">
                  <c:v>272526664</c:v>
                </c:pt>
                <c:pt idx="2535">
                  <c:v>833092224</c:v>
                </c:pt>
                <c:pt idx="2536">
                  <c:v>272526664</c:v>
                </c:pt>
                <c:pt idx="2537">
                  <c:v>833092224</c:v>
                </c:pt>
                <c:pt idx="2538">
                  <c:v>454843904</c:v>
                </c:pt>
                <c:pt idx="2539">
                  <c:v>454843904</c:v>
                </c:pt>
                <c:pt idx="2540">
                  <c:v>423206648</c:v>
                </c:pt>
                <c:pt idx="2541">
                  <c:v>423206648</c:v>
                </c:pt>
                <c:pt idx="2542">
                  <c:v>454843904</c:v>
                </c:pt>
                <c:pt idx="2543">
                  <c:v>423206648</c:v>
                </c:pt>
                <c:pt idx="2544">
                  <c:v>423206648</c:v>
                </c:pt>
                <c:pt idx="2545">
                  <c:v>454843904</c:v>
                </c:pt>
                <c:pt idx="2546">
                  <c:v>7341392</c:v>
                </c:pt>
                <c:pt idx="2547">
                  <c:v>209133888</c:v>
                </c:pt>
                <c:pt idx="2548">
                  <c:v>209133888</c:v>
                </c:pt>
                <c:pt idx="2549">
                  <c:v>209133888</c:v>
                </c:pt>
                <c:pt idx="2550">
                  <c:v>209133888</c:v>
                </c:pt>
                <c:pt idx="2551">
                  <c:v>965557536</c:v>
                </c:pt>
                <c:pt idx="2552">
                  <c:v>965557536</c:v>
                </c:pt>
                <c:pt idx="2553">
                  <c:v>965557536</c:v>
                </c:pt>
                <c:pt idx="2554">
                  <c:v>965557536</c:v>
                </c:pt>
                <c:pt idx="2555">
                  <c:v>128131984</c:v>
                </c:pt>
                <c:pt idx="2556">
                  <c:v>128131984</c:v>
                </c:pt>
                <c:pt idx="2557">
                  <c:v>128131984</c:v>
                </c:pt>
                <c:pt idx="2558">
                  <c:v>128131984</c:v>
                </c:pt>
                <c:pt idx="2559">
                  <c:v>617936432</c:v>
                </c:pt>
                <c:pt idx="2560">
                  <c:v>617936432</c:v>
                </c:pt>
                <c:pt idx="2561">
                  <c:v>617936432</c:v>
                </c:pt>
                <c:pt idx="2562">
                  <c:v>617936432</c:v>
                </c:pt>
                <c:pt idx="2563">
                  <c:v>669329176</c:v>
                </c:pt>
                <c:pt idx="2564">
                  <c:v>664374816</c:v>
                </c:pt>
                <c:pt idx="2565">
                  <c:v>664374816</c:v>
                </c:pt>
                <c:pt idx="2566">
                  <c:v>664374816</c:v>
                </c:pt>
                <c:pt idx="2567">
                  <c:v>664374816</c:v>
                </c:pt>
                <c:pt idx="2568">
                  <c:v>272526664</c:v>
                </c:pt>
                <c:pt idx="2569">
                  <c:v>454843904</c:v>
                </c:pt>
                <c:pt idx="2570">
                  <c:v>214035800</c:v>
                </c:pt>
                <c:pt idx="2571">
                  <c:v>214035800</c:v>
                </c:pt>
                <c:pt idx="2572">
                  <c:v>214035800</c:v>
                </c:pt>
                <c:pt idx="2573">
                  <c:v>214035800</c:v>
                </c:pt>
                <c:pt idx="2574">
                  <c:v>833092224</c:v>
                </c:pt>
                <c:pt idx="2575">
                  <c:v>304272408</c:v>
                </c:pt>
                <c:pt idx="2576">
                  <c:v>304272408</c:v>
                </c:pt>
                <c:pt idx="2577">
                  <c:v>304272408</c:v>
                </c:pt>
                <c:pt idx="2578">
                  <c:v>304272408</c:v>
                </c:pt>
                <c:pt idx="2579">
                  <c:v>423206648</c:v>
                </c:pt>
                <c:pt idx="2580">
                  <c:v>769726392</c:v>
                </c:pt>
                <c:pt idx="2581">
                  <c:v>769726392</c:v>
                </c:pt>
                <c:pt idx="2582">
                  <c:v>769726392</c:v>
                </c:pt>
                <c:pt idx="2583">
                  <c:v>769726392</c:v>
                </c:pt>
                <c:pt idx="2584">
                  <c:v>868561528</c:v>
                </c:pt>
                <c:pt idx="2585">
                  <c:v>868561528</c:v>
                </c:pt>
                <c:pt idx="2586">
                  <c:v>868561528</c:v>
                </c:pt>
                <c:pt idx="2587">
                  <c:v>868561528</c:v>
                </c:pt>
                <c:pt idx="2588">
                  <c:v>495035688</c:v>
                </c:pt>
                <c:pt idx="2589">
                  <c:v>495035688</c:v>
                </c:pt>
                <c:pt idx="2590">
                  <c:v>495035688</c:v>
                </c:pt>
                <c:pt idx="2591">
                  <c:v>495035688</c:v>
                </c:pt>
                <c:pt idx="2592">
                  <c:v>209133888</c:v>
                </c:pt>
                <c:pt idx="2593">
                  <c:v>664374816</c:v>
                </c:pt>
                <c:pt idx="2594">
                  <c:v>754280592</c:v>
                </c:pt>
                <c:pt idx="2595">
                  <c:v>754280592</c:v>
                </c:pt>
                <c:pt idx="2596">
                  <c:v>754280592</c:v>
                </c:pt>
                <c:pt idx="2597">
                  <c:v>754280592</c:v>
                </c:pt>
                <c:pt idx="2598">
                  <c:v>128131984</c:v>
                </c:pt>
                <c:pt idx="2599">
                  <c:v>817960360</c:v>
                </c:pt>
                <c:pt idx="2600">
                  <c:v>667361648</c:v>
                </c:pt>
                <c:pt idx="2601">
                  <c:v>817960360</c:v>
                </c:pt>
                <c:pt idx="2602">
                  <c:v>667361648</c:v>
                </c:pt>
                <c:pt idx="2603">
                  <c:v>667361648</c:v>
                </c:pt>
                <c:pt idx="2604">
                  <c:v>965557536</c:v>
                </c:pt>
                <c:pt idx="2605">
                  <c:v>817960360</c:v>
                </c:pt>
                <c:pt idx="2606">
                  <c:v>667361648</c:v>
                </c:pt>
                <c:pt idx="2607">
                  <c:v>817960360</c:v>
                </c:pt>
                <c:pt idx="2608">
                  <c:v>169650528</c:v>
                </c:pt>
                <c:pt idx="2609">
                  <c:v>169650528</c:v>
                </c:pt>
                <c:pt idx="2610">
                  <c:v>169650528</c:v>
                </c:pt>
                <c:pt idx="2611">
                  <c:v>169650528</c:v>
                </c:pt>
                <c:pt idx="2612">
                  <c:v>617936432</c:v>
                </c:pt>
                <c:pt idx="2613">
                  <c:v>868561528</c:v>
                </c:pt>
                <c:pt idx="2614">
                  <c:v>495035688</c:v>
                </c:pt>
                <c:pt idx="2615">
                  <c:v>754280592</c:v>
                </c:pt>
                <c:pt idx="2616">
                  <c:v>363899608</c:v>
                </c:pt>
                <c:pt idx="2617">
                  <c:v>363899608</c:v>
                </c:pt>
                <c:pt idx="2618">
                  <c:v>363899608</c:v>
                </c:pt>
                <c:pt idx="2619">
                  <c:v>363899608</c:v>
                </c:pt>
                <c:pt idx="2620">
                  <c:v>214035800</c:v>
                </c:pt>
                <c:pt idx="2621">
                  <c:v>817960360</c:v>
                </c:pt>
                <c:pt idx="2622">
                  <c:v>169650528</c:v>
                </c:pt>
                <c:pt idx="2623">
                  <c:v>849505928</c:v>
                </c:pt>
                <c:pt idx="2624">
                  <c:v>849505928</c:v>
                </c:pt>
                <c:pt idx="2625">
                  <c:v>849505928</c:v>
                </c:pt>
                <c:pt idx="2626">
                  <c:v>849505928</c:v>
                </c:pt>
                <c:pt idx="2627">
                  <c:v>667361648</c:v>
                </c:pt>
                <c:pt idx="2628">
                  <c:v>985760608</c:v>
                </c:pt>
                <c:pt idx="2629">
                  <c:v>985760608</c:v>
                </c:pt>
                <c:pt idx="2630">
                  <c:v>985760608</c:v>
                </c:pt>
                <c:pt idx="2631">
                  <c:v>985760608</c:v>
                </c:pt>
                <c:pt idx="2632">
                  <c:v>327342216</c:v>
                </c:pt>
                <c:pt idx="2633">
                  <c:v>327342216</c:v>
                </c:pt>
                <c:pt idx="2634">
                  <c:v>327342216</c:v>
                </c:pt>
                <c:pt idx="2635">
                  <c:v>327342216</c:v>
                </c:pt>
                <c:pt idx="2636">
                  <c:v>14906104</c:v>
                </c:pt>
                <c:pt idx="2637">
                  <c:v>14906104</c:v>
                </c:pt>
                <c:pt idx="2638">
                  <c:v>304272408</c:v>
                </c:pt>
                <c:pt idx="2639">
                  <c:v>14906104</c:v>
                </c:pt>
                <c:pt idx="2640">
                  <c:v>363899608</c:v>
                </c:pt>
                <c:pt idx="2641">
                  <c:v>14906104</c:v>
                </c:pt>
                <c:pt idx="2642">
                  <c:v>283416840</c:v>
                </c:pt>
                <c:pt idx="2643">
                  <c:v>283416840</c:v>
                </c:pt>
                <c:pt idx="2644">
                  <c:v>283416840</c:v>
                </c:pt>
                <c:pt idx="2645">
                  <c:v>283416840</c:v>
                </c:pt>
                <c:pt idx="2646">
                  <c:v>460385688</c:v>
                </c:pt>
                <c:pt idx="2647">
                  <c:v>460385688</c:v>
                </c:pt>
                <c:pt idx="2648">
                  <c:v>849505928</c:v>
                </c:pt>
                <c:pt idx="2649">
                  <c:v>460385688</c:v>
                </c:pt>
                <c:pt idx="2650">
                  <c:v>460385688</c:v>
                </c:pt>
                <c:pt idx="2651">
                  <c:v>174816136</c:v>
                </c:pt>
                <c:pt idx="2652">
                  <c:v>174816136</c:v>
                </c:pt>
                <c:pt idx="2653">
                  <c:v>174816136</c:v>
                </c:pt>
                <c:pt idx="2654">
                  <c:v>174816136</c:v>
                </c:pt>
                <c:pt idx="2655">
                  <c:v>7341424</c:v>
                </c:pt>
                <c:pt idx="2656">
                  <c:v>7341424</c:v>
                </c:pt>
                <c:pt idx="2657">
                  <c:v>7341504</c:v>
                </c:pt>
                <c:pt idx="2658">
                  <c:v>896890008</c:v>
                </c:pt>
                <c:pt idx="2659">
                  <c:v>7341504</c:v>
                </c:pt>
                <c:pt idx="2660">
                  <c:v>7341424</c:v>
                </c:pt>
                <c:pt idx="2661">
                  <c:v>7341504</c:v>
                </c:pt>
                <c:pt idx="2662">
                  <c:v>896890008</c:v>
                </c:pt>
                <c:pt idx="2663">
                  <c:v>7341424</c:v>
                </c:pt>
                <c:pt idx="2664">
                  <c:v>7341504</c:v>
                </c:pt>
                <c:pt idx="2665">
                  <c:v>896890008</c:v>
                </c:pt>
                <c:pt idx="2666">
                  <c:v>896890008</c:v>
                </c:pt>
                <c:pt idx="2667">
                  <c:v>985760608</c:v>
                </c:pt>
                <c:pt idx="2668">
                  <c:v>769726392</c:v>
                </c:pt>
                <c:pt idx="2669">
                  <c:v>327342216</c:v>
                </c:pt>
                <c:pt idx="2670">
                  <c:v>14906104</c:v>
                </c:pt>
                <c:pt idx="2671">
                  <c:v>67672424</c:v>
                </c:pt>
                <c:pt idx="2672">
                  <c:v>67672424</c:v>
                </c:pt>
                <c:pt idx="2673">
                  <c:v>67672424</c:v>
                </c:pt>
                <c:pt idx="2674">
                  <c:v>67672424</c:v>
                </c:pt>
                <c:pt idx="2675">
                  <c:v>460385688</c:v>
                </c:pt>
                <c:pt idx="2676">
                  <c:v>174197360</c:v>
                </c:pt>
                <c:pt idx="2677">
                  <c:v>174197360</c:v>
                </c:pt>
                <c:pt idx="2678">
                  <c:v>283416840</c:v>
                </c:pt>
                <c:pt idx="2679">
                  <c:v>7341424</c:v>
                </c:pt>
                <c:pt idx="2680">
                  <c:v>174197360</c:v>
                </c:pt>
                <c:pt idx="2681">
                  <c:v>174197360</c:v>
                </c:pt>
                <c:pt idx="2682">
                  <c:v>7341504</c:v>
                </c:pt>
                <c:pt idx="2683">
                  <c:v>174816136</c:v>
                </c:pt>
                <c:pt idx="2684">
                  <c:v>67672424</c:v>
                </c:pt>
                <c:pt idx="2685">
                  <c:v>896890008</c:v>
                </c:pt>
                <c:pt idx="2686">
                  <c:v>174197360</c:v>
                </c:pt>
                <c:pt idx="2687">
                  <c:v>565231648</c:v>
                </c:pt>
                <c:pt idx="2688">
                  <c:v>565231648</c:v>
                </c:pt>
                <c:pt idx="2689">
                  <c:v>565231648</c:v>
                </c:pt>
                <c:pt idx="2690">
                  <c:v>565231648</c:v>
                </c:pt>
                <c:pt idx="2691">
                  <c:v>470931656</c:v>
                </c:pt>
                <c:pt idx="2692">
                  <c:v>470931656</c:v>
                </c:pt>
                <c:pt idx="2693">
                  <c:v>470931656</c:v>
                </c:pt>
                <c:pt idx="2694">
                  <c:v>470931656</c:v>
                </c:pt>
                <c:pt idx="2695">
                  <c:v>407704544</c:v>
                </c:pt>
                <c:pt idx="2696">
                  <c:v>407704544</c:v>
                </c:pt>
                <c:pt idx="2697">
                  <c:v>407704544</c:v>
                </c:pt>
                <c:pt idx="2698">
                  <c:v>407704544</c:v>
                </c:pt>
                <c:pt idx="2699">
                  <c:v>742185568</c:v>
                </c:pt>
                <c:pt idx="2700">
                  <c:v>810142160</c:v>
                </c:pt>
                <c:pt idx="2701">
                  <c:v>742185568</c:v>
                </c:pt>
                <c:pt idx="2702">
                  <c:v>810142160</c:v>
                </c:pt>
                <c:pt idx="2703">
                  <c:v>810142160</c:v>
                </c:pt>
                <c:pt idx="2704">
                  <c:v>742185568</c:v>
                </c:pt>
                <c:pt idx="2705">
                  <c:v>810142160</c:v>
                </c:pt>
                <c:pt idx="2706">
                  <c:v>742185568</c:v>
                </c:pt>
                <c:pt idx="2707">
                  <c:v>576722392</c:v>
                </c:pt>
                <c:pt idx="2708">
                  <c:v>576722392</c:v>
                </c:pt>
                <c:pt idx="2709">
                  <c:v>576722392</c:v>
                </c:pt>
                <c:pt idx="2710">
                  <c:v>576722392</c:v>
                </c:pt>
                <c:pt idx="2711">
                  <c:v>565231648</c:v>
                </c:pt>
                <c:pt idx="2712">
                  <c:v>895021344</c:v>
                </c:pt>
                <c:pt idx="2713">
                  <c:v>895021344</c:v>
                </c:pt>
                <c:pt idx="2714">
                  <c:v>895021344</c:v>
                </c:pt>
                <c:pt idx="2715">
                  <c:v>470931656</c:v>
                </c:pt>
                <c:pt idx="2716">
                  <c:v>895021344</c:v>
                </c:pt>
                <c:pt idx="2717">
                  <c:v>583915760</c:v>
                </c:pt>
                <c:pt idx="2718">
                  <c:v>583915760</c:v>
                </c:pt>
                <c:pt idx="2719">
                  <c:v>115181688</c:v>
                </c:pt>
                <c:pt idx="2720">
                  <c:v>690240664</c:v>
                </c:pt>
                <c:pt idx="2721">
                  <c:v>115181688</c:v>
                </c:pt>
                <c:pt idx="2722">
                  <c:v>690240664</c:v>
                </c:pt>
                <c:pt idx="2723">
                  <c:v>583915760</c:v>
                </c:pt>
                <c:pt idx="2724">
                  <c:v>690240664</c:v>
                </c:pt>
                <c:pt idx="2725">
                  <c:v>115181688</c:v>
                </c:pt>
                <c:pt idx="2726">
                  <c:v>583915760</c:v>
                </c:pt>
                <c:pt idx="2727">
                  <c:v>690240664</c:v>
                </c:pt>
                <c:pt idx="2728">
                  <c:v>115181688</c:v>
                </c:pt>
                <c:pt idx="2729">
                  <c:v>470931672</c:v>
                </c:pt>
                <c:pt idx="2730">
                  <c:v>470931672</c:v>
                </c:pt>
                <c:pt idx="2731">
                  <c:v>470931672</c:v>
                </c:pt>
                <c:pt idx="2732">
                  <c:v>470931672</c:v>
                </c:pt>
                <c:pt idx="2733">
                  <c:v>416144096</c:v>
                </c:pt>
                <c:pt idx="2734">
                  <c:v>416144096</c:v>
                </c:pt>
                <c:pt idx="2735">
                  <c:v>416144096</c:v>
                </c:pt>
                <c:pt idx="2736">
                  <c:v>416144096</c:v>
                </c:pt>
                <c:pt idx="2737">
                  <c:v>810142160</c:v>
                </c:pt>
                <c:pt idx="2738">
                  <c:v>407704544</c:v>
                </c:pt>
                <c:pt idx="2739">
                  <c:v>742185568</c:v>
                </c:pt>
                <c:pt idx="2740">
                  <c:v>576722392</c:v>
                </c:pt>
                <c:pt idx="2741">
                  <c:v>895021344</c:v>
                </c:pt>
                <c:pt idx="2742">
                  <c:v>935629224</c:v>
                </c:pt>
                <c:pt idx="2743">
                  <c:v>935629224</c:v>
                </c:pt>
                <c:pt idx="2744">
                  <c:v>935629224</c:v>
                </c:pt>
                <c:pt idx="2745">
                  <c:v>935629224</c:v>
                </c:pt>
                <c:pt idx="2746">
                  <c:v>583915760</c:v>
                </c:pt>
                <c:pt idx="2747">
                  <c:v>774045752</c:v>
                </c:pt>
                <c:pt idx="2748">
                  <c:v>774045752</c:v>
                </c:pt>
                <c:pt idx="2749">
                  <c:v>774045752</c:v>
                </c:pt>
                <c:pt idx="2750">
                  <c:v>774045752</c:v>
                </c:pt>
                <c:pt idx="2751">
                  <c:v>115181688</c:v>
                </c:pt>
                <c:pt idx="2752">
                  <c:v>320720936</c:v>
                </c:pt>
                <c:pt idx="2753">
                  <c:v>320720936</c:v>
                </c:pt>
                <c:pt idx="2754">
                  <c:v>320720936</c:v>
                </c:pt>
                <c:pt idx="2755">
                  <c:v>320720936</c:v>
                </c:pt>
                <c:pt idx="2756">
                  <c:v>690240664</c:v>
                </c:pt>
                <c:pt idx="2757">
                  <c:v>22574224</c:v>
                </c:pt>
                <c:pt idx="2758">
                  <c:v>22574224</c:v>
                </c:pt>
                <c:pt idx="2759">
                  <c:v>22574224</c:v>
                </c:pt>
                <c:pt idx="2760">
                  <c:v>22574224</c:v>
                </c:pt>
                <c:pt idx="2761">
                  <c:v>420419752</c:v>
                </c:pt>
                <c:pt idx="2762">
                  <c:v>420419752</c:v>
                </c:pt>
                <c:pt idx="2763">
                  <c:v>420419752</c:v>
                </c:pt>
                <c:pt idx="2764">
                  <c:v>420419752</c:v>
                </c:pt>
                <c:pt idx="2765">
                  <c:v>416144096</c:v>
                </c:pt>
                <c:pt idx="2766">
                  <c:v>774045752</c:v>
                </c:pt>
                <c:pt idx="2767">
                  <c:v>470931672</c:v>
                </c:pt>
                <c:pt idx="2768">
                  <c:v>935629224</c:v>
                </c:pt>
                <c:pt idx="2769">
                  <c:v>179984472</c:v>
                </c:pt>
                <c:pt idx="2770">
                  <c:v>179984472</c:v>
                </c:pt>
                <c:pt idx="2771">
                  <c:v>179984472</c:v>
                </c:pt>
                <c:pt idx="2772">
                  <c:v>179984472</c:v>
                </c:pt>
                <c:pt idx="2773">
                  <c:v>929823712</c:v>
                </c:pt>
                <c:pt idx="2774">
                  <c:v>929823712</c:v>
                </c:pt>
                <c:pt idx="2775">
                  <c:v>929823712</c:v>
                </c:pt>
                <c:pt idx="2776">
                  <c:v>929823712</c:v>
                </c:pt>
                <c:pt idx="2777">
                  <c:v>22574224</c:v>
                </c:pt>
                <c:pt idx="2778">
                  <c:v>320720936</c:v>
                </c:pt>
                <c:pt idx="2779">
                  <c:v>539495792</c:v>
                </c:pt>
                <c:pt idx="2780">
                  <c:v>539495792</c:v>
                </c:pt>
                <c:pt idx="2781">
                  <c:v>539495792</c:v>
                </c:pt>
                <c:pt idx="2782">
                  <c:v>539495792</c:v>
                </c:pt>
                <c:pt idx="2783">
                  <c:v>189698360</c:v>
                </c:pt>
                <c:pt idx="2784">
                  <c:v>189698360</c:v>
                </c:pt>
                <c:pt idx="2785">
                  <c:v>189698360</c:v>
                </c:pt>
                <c:pt idx="2786">
                  <c:v>189698360</c:v>
                </c:pt>
                <c:pt idx="2787">
                  <c:v>366844928</c:v>
                </c:pt>
                <c:pt idx="2788">
                  <c:v>366844928</c:v>
                </c:pt>
                <c:pt idx="2789">
                  <c:v>366844928</c:v>
                </c:pt>
                <c:pt idx="2790">
                  <c:v>366844928</c:v>
                </c:pt>
                <c:pt idx="2791">
                  <c:v>420419752</c:v>
                </c:pt>
                <c:pt idx="2792">
                  <c:v>301011384</c:v>
                </c:pt>
                <c:pt idx="2793">
                  <c:v>301011384</c:v>
                </c:pt>
                <c:pt idx="2794">
                  <c:v>301011384</c:v>
                </c:pt>
                <c:pt idx="2795">
                  <c:v>301011384</c:v>
                </c:pt>
                <c:pt idx="2796">
                  <c:v>929823712</c:v>
                </c:pt>
                <c:pt idx="2797">
                  <c:v>179984472</c:v>
                </c:pt>
                <c:pt idx="2798">
                  <c:v>17091896</c:v>
                </c:pt>
                <c:pt idx="2799">
                  <c:v>17091896</c:v>
                </c:pt>
                <c:pt idx="2800">
                  <c:v>17091896</c:v>
                </c:pt>
                <c:pt idx="2801">
                  <c:v>189698360</c:v>
                </c:pt>
                <c:pt idx="2802">
                  <c:v>17091896</c:v>
                </c:pt>
                <c:pt idx="2803">
                  <c:v>366844928</c:v>
                </c:pt>
                <c:pt idx="2804">
                  <c:v>539495792</c:v>
                </c:pt>
                <c:pt idx="2805">
                  <c:v>875968112</c:v>
                </c:pt>
                <c:pt idx="2806">
                  <c:v>875968112</c:v>
                </c:pt>
                <c:pt idx="2807">
                  <c:v>126200792</c:v>
                </c:pt>
                <c:pt idx="2808">
                  <c:v>126200792</c:v>
                </c:pt>
                <c:pt idx="2809">
                  <c:v>875968112</c:v>
                </c:pt>
                <c:pt idx="2810">
                  <c:v>126200792</c:v>
                </c:pt>
                <c:pt idx="2811">
                  <c:v>126200792</c:v>
                </c:pt>
                <c:pt idx="2812">
                  <c:v>875968112</c:v>
                </c:pt>
                <c:pt idx="2813">
                  <c:v>17091896</c:v>
                </c:pt>
                <c:pt idx="2814">
                  <c:v>301011384</c:v>
                </c:pt>
                <c:pt idx="2815">
                  <c:v>875968112</c:v>
                </c:pt>
                <c:pt idx="2816">
                  <c:v>510666144</c:v>
                </c:pt>
                <c:pt idx="2817">
                  <c:v>510666144</c:v>
                </c:pt>
                <c:pt idx="2818">
                  <c:v>510666144</c:v>
                </c:pt>
                <c:pt idx="2819">
                  <c:v>510666144</c:v>
                </c:pt>
                <c:pt idx="2820">
                  <c:v>193582880</c:v>
                </c:pt>
                <c:pt idx="2821">
                  <c:v>193582880</c:v>
                </c:pt>
                <c:pt idx="2822">
                  <c:v>193582880</c:v>
                </c:pt>
                <c:pt idx="2823">
                  <c:v>193582880</c:v>
                </c:pt>
                <c:pt idx="2824">
                  <c:v>126200792</c:v>
                </c:pt>
                <c:pt idx="2825">
                  <c:v>115187032</c:v>
                </c:pt>
                <c:pt idx="2826">
                  <c:v>115187032</c:v>
                </c:pt>
                <c:pt idx="2827">
                  <c:v>115187032</c:v>
                </c:pt>
                <c:pt idx="2828">
                  <c:v>115187032</c:v>
                </c:pt>
                <c:pt idx="2829">
                  <c:v>643655072</c:v>
                </c:pt>
                <c:pt idx="2830">
                  <c:v>643655072</c:v>
                </c:pt>
                <c:pt idx="2831">
                  <c:v>643655072</c:v>
                </c:pt>
                <c:pt idx="2832">
                  <c:v>643655072</c:v>
                </c:pt>
                <c:pt idx="2833">
                  <c:v>726769352</c:v>
                </c:pt>
                <c:pt idx="2834">
                  <c:v>726769352</c:v>
                </c:pt>
                <c:pt idx="2835">
                  <c:v>726769352</c:v>
                </c:pt>
                <c:pt idx="2836">
                  <c:v>726769352</c:v>
                </c:pt>
                <c:pt idx="2837">
                  <c:v>193582880</c:v>
                </c:pt>
                <c:pt idx="2838">
                  <c:v>510666144</c:v>
                </c:pt>
                <c:pt idx="2839">
                  <c:v>17091936</c:v>
                </c:pt>
                <c:pt idx="2840">
                  <c:v>699667832</c:v>
                </c:pt>
                <c:pt idx="2841">
                  <c:v>17091936</c:v>
                </c:pt>
                <c:pt idx="2842">
                  <c:v>699667832</c:v>
                </c:pt>
                <c:pt idx="2843">
                  <c:v>17091936</c:v>
                </c:pt>
                <c:pt idx="2844">
                  <c:v>699667832</c:v>
                </c:pt>
                <c:pt idx="2845">
                  <c:v>17091936</c:v>
                </c:pt>
                <c:pt idx="2846">
                  <c:v>699667832</c:v>
                </c:pt>
                <c:pt idx="2847">
                  <c:v>814166592</c:v>
                </c:pt>
                <c:pt idx="2848">
                  <c:v>814166592</c:v>
                </c:pt>
                <c:pt idx="2849">
                  <c:v>814166592</c:v>
                </c:pt>
                <c:pt idx="2850">
                  <c:v>814166592</c:v>
                </c:pt>
                <c:pt idx="2851">
                  <c:v>246763312</c:v>
                </c:pt>
                <c:pt idx="2852">
                  <c:v>246763312</c:v>
                </c:pt>
                <c:pt idx="2853">
                  <c:v>115187032</c:v>
                </c:pt>
                <c:pt idx="2854">
                  <c:v>246763312</c:v>
                </c:pt>
                <c:pt idx="2855">
                  <c:v>246763312</c:v>
                </c:pt>
                <c:pt idx="2856">
                  <c:v>485550920</c:v>
                </c:pt>
                <c:pt idx="2857">
                  <c:v>485550920</c:v>
                </c:pt>
                <c:pt idx="2858">
                  <c:v>485550920</c:v>
                </c:pt>
                <c:pt idx="2859">
                  <c:v>485550920</c:v>
                </c:pt>
                <c:pt idx="2860">
                  <c:v>726769352</c:v>
                </c:pt>
                <c:pt idx="2861">
                  <c:v>115187048</c:v>
                </c:pt>
                <c:pt idx="2862">
                  <c:v>115187048</c:v>
                </c:pt>
                <c:pt idx="2863">
                  <c:v>115187048</c:v>
                </c:pt>
                <c:pt idx="2864">
                  <c:v>115187048</c:v>
                </c:pt>
                <c:pt idx="2865">
                  <c:v>643655072</c:v>
                </c:pt>
                <c:pt idx="2866">
                  <c:v>621328520</c:v>
                </c:pt>
                <c:pt idx="2867">
                  <c:v>621328520</c:v>
                </c:pt>
                <c:pt idx="2868">
                  <c:v>621328520</c:v>
                </c:pt>
                <c:pt idx="2869">
                  <c:v>621328520</c:v>
                </c:pt>
                <c:pt idx="2870">
                  <c:v>367481976</c:v>
                </c:pt>
                <c:pt idx="2871">
                  <c:v>367481976</c:v>
                </c:pt>
                <c:pt idx="2872">
                  <c:v>367481976</c:v>
                </c:pt>
                <c:pt idx="2873">
                  <c:v>367481976</c:v>
                </c:pt>
                <c:pt idx="2874">
                  <c:v>863512000</c:v>
                </c:pt>
                <c:pt idx="2875">
                  <c:v>863512000</c:v>
                </c:pt>
                <c:pt idx="2876">
                  <c:v>863512000</c:v>
                </c:pt>
                <c:pt idx="2877">
                  <c:v>863512000</c:v>
                </c:pt>
                <c:pt idx="2878">
                  <c:v>17091936</c:v>
                </c:pt>
                <c:pt idx="2879">
                  <c:v>485726680</c:v>
                </c:pt>
                <c:pt idx="2880">
                  <c:v>485726680</c:v>
                </c:pt>
                <c:pt idx="2881">
                  <c:v>485726680</c:v>
                </c:pt>
                <c:pt idx="2882">
                  <c:v>485726680</c:v>
                </c:pt>
                <c:pt idx="2883">
                  <c:v>485550920</c:v>
                </c:pt>
                <c:pt idx="2884">
                  <c:v>94255688</c:v>
                </c:pt>
                <c:pt idx="2885">
                  <c:v>94255688</c:v>
                </c:pt>
                <c:pt idx="2886">
                  <c:v>94255688</c:v>
                </c:pt>
                <c:pt idx="2887">
                  <c:v>814166592</c:v>
                </c:pt>
                <c:pt idx="2888">
                  <c:v>94255688</c:v>
                </c:pt>
                <c:pt idx="2889">
                  <c:v>973342920</c:v>
                </c:pt>
                <c:pt idx="2890">
                  <c:v>973342920</c:v>
                </c:pt>
                <c:pt idx="2891">
                  <c:v>973342920</c:v>
                </c:pt>
                <c:pt idx="2892">
                  <c:v>973342920</c:v>
                </c:pt>
                <c:pt idx="2893">
                  <c:v>699667832</c:v>
                </c:pt>
                <c:pt idx="2894">
                  <c:v>246763312</c:v>
                </c:pt>
                <c:pt idx="2895">
                  <c:v>621328520</c:v>
                </c:pt>
                <c:pt idx="2896">
                  <c:v>367481976</c:v>
                </c:pt>
                <c:pt idx="2897">
                  <c:v>115187048</c:v>
                </c:pt>
                <c:pt idx="2898">
                  <c:v>681855256</c:v>
                </c:pt>
                <c:pt idx="2899">
                  <c:v>681855256</c:v>
                </c:pt>
                <c:pt idx="2900">
                  <c:v>681855256</c:v>
                </c:pt>
                <c:pt idx="2901">
                  <c:v>681855256</c:v>
                </c:pt>
                <c:pt idx="2902">
                  <c:v>94255688</c:v>
                </c:pt>
                <c:pt idx="2903">
                  <c:v>420430456</c:v>
                </c:pt>
                <c:pt idx="2904">
                  <c:v>420430456</c:v>
                </c:pt>
                <c:pt idx="2905">
                  <c:v>420430456</c:v>
                </c:pt>
                <c:pt idx="2906">
                  <c:v>420430456</c:v>
                </c:pt>
                <c:pt idx="2907">
                  <c:v>485726680</c:v>
                </c:pt>
                <c:pt idx="2908">
                  <c:v>863512000</c:v>
                </c:pt>
                <c:pt idx="2909">
                  <c:v>85293904</c:v>
                </c:pt>
                <c:pt idx="2910">
                  <c:v>85293904</c:v>
                </c:pt>
                <c:pt idx="2911">
                  <c:v>85293904</c:v>
                </c:pt>
                <c:pt idx="2912">
                  <c:v>690956288</c:v>
                </c:pt>
                <c:pt idx="2913">
                  <c:v>690956288</c:v>
                </c:pt>
                <c:pt idx="2914">
                  <c:v>690956288</c:v>
                </c:pt>
                <c:pt idx="2915">
                  <c:v>85293904</c:v>
                </c:pt>
                <c:pt idx="2916">
                  <c:v>690956288</c:v>
                </c:pt>
                <c:pt idx="2917">
                  <c:v>393016464</c:v>
                </c:pt>
                <c:pt idx="2918">
                  <c:v>760266504</c:v>
                </c:pt>
                <c:pt idx="2919">
                  <c:v>393016464</c:v>
                </c:pt>
                <c:pt idx="2920">
                  <c:v>760266504</c:v>
                </c:pt>
                <c:pt idx="2921">
                  <c:v>393016464</c:v>
                </c:pt>
                <c:pt idx="2922">
                  <c:v>760266504</c:v>
                </c:pt>
                <c:pt idx="2923">
                  <c:v>393016464</c:v>
                </c:pt>
                <c:pt idx="2924">
                  <c:v>760266504</c:v>
                </c:pt>
                <c:pt idx="2925">
                  <c:v>436314760</c:v>
                </c:pt>
                <c:pt idx="2926">
                  <c:v>436314760</c:v>
                </c:pt>
                <c:pt idx="2927">
                  <c:v>436314760</c:v>
                </c:pt>
                <c:pt idx="2928">
                  <c:v>436314760</c:v>
                </c:pt>
                <c:pt idx="2929">
                  <c:v>681855256</c:v>
                </c:pt>
                <c:pt idx="2930">
                  <c:v>973342920</c:v>
                </c:pt>
                <c:pt idx="2931">
                  <c:v>740059304</c:v>
                </c:pt>
                <c:pt idx="2932">
                  <c:v>740059304</c:v>
                </c:pt>
                <c:pt idx="2933">
                  <c:v>740059304</c:v>
                </c:pt>
                <c:pt idx="2934">
                  <c:v>740059304</c:v>
                </c:pt>
                <c:pt idx="2935">
                  <c:v>420430456</c:v>
                </c:pt>
                <c:pt idx="2936">
                  <c:v>393016464</c:v>
                </c:pt>
                <c:pt idx="2937">
                  <c:v>760266504</c:v>
                </c:pt>
                <c:pt idx="2938">
                  <c:v>619862952</c:v>
                </c:pt>
                <c:pt idx="2939">
                  <c:v>619862952</c:v>
                </c:pt>
                <c:pt idx="2940">
                  <c:v>619862952</c:v>
                </c:pt>
                <c:pt idx="2941">
                  <c:v>619862952</c:v>
                </c:pt>
                <c:pt idx="2942">
                  <c:v>85293904</c:v>
                </c:pt>
                <c:pt idx="2943">
                  <c:v>806177416</c:v>
                </c:pt>
                <c:pt idx="2944">
                  <c:v>806177416</c:v>
                </c:pt>
                <c:pt idx="2945">
                  <c:v>806177416</c:v>
                </c:pt>
                <c:pt idx="2946">
                  <c:v>806177416</c:v>
                </c:pt>
                <c:pt idx="2947">
                  <c:v>690956288</c:v>
                </c:pt>
                <c:pt idx="2948">
                  <c:v>436314760</c:v>
                </c:pt>
                <c:pt idx="2949">
                  <c:v>619862952</c:v>
                </c:pt>
                <c:pt idx="2950">
                  <c:v>555417120</c:v>
                </c:pt>
                <c:pt idx="2951">
                  <c:v>555417120</c:v>
                </c:pt>
                <c:pt idx="2952">
                  <c:v>555417120</c:v>
                </c:pt>
                <c:pt idx="2953">
                  <c:v>555417120</c:v>
                </c:pt>
                <c:pt idx="2954">
                  <c:v>740059304</c:v>
                </c:pt>
                <c:pt idx="2955">
                  <c:v>806177416</c:v>
                </c:pt>
                <c:pt idx="2956">
                  <c:v>29141096</c:v>
                </c:pt>
                <c:pt idx="2957">
                  <c:v>29141096</c:v>
                </c:pt>
                <c:pt idx="2958">
                  <c:v>29141096</c:v>
                </c:pt>
                <c:pt idx="2959">
                  <c:v>29141096</c:v>
                </c:pt>
                <c:pt idx="2960">
                  <c:v>555417120</c:v>
                </c:pt>
                <c:pt idx="2961">
                  <c:v>600646656</c:v>
                </c:pt>
                <c:pt idx="2962">
                  <c:v>600646656</c:v>
                </c:pt>
                <c:pt idx="2963">
                  <c:v>600646656</c:v>
                </c:pt>
                <c:pt idx="2964">
                  <c:v>600646656</c:v>
                </c:pt>
                <c:pt idx="2965">
                  <c:v>239533616</c:v>
                </c:pt>
                <c:pt idx="2966">
                  <c:v>239533616</c:v>
                </c:pt>
                <c:pt idx="2967">
                  <c:v>239533616</c:v>
                </c:pt>
                <c:pt idx="2968">
                  <c:v>239533616</c:v>
                </c:pt>
                <c:pt idx="2969">
                  <c:v>530780344</c:v>
                </c:pt>
                <c:pt idx="2970">
                  <c:v>530780344</c:v>
                </c:pt>
                <c:pt idx="2971">
                  <c:v>530780344</c:v>
                </c:pt>
                <c:pt idx="2972">
                  <c:v>530780344</c:v>
                </c:pt>
                <c:pt idx="2973">
                  <c:v>351791304</c:v>
                </c:pt>
                <c:pt idx="2974">
                  <c:v>351791304</c:v>
                </c:pt>
                <c:pt idx="2975">
                  <c:v>351791304</c:v>
                </c:pt>
                <c:pt idx="2976">
                  <c:v>351791304</c:v>
                </c:pt>
                <c:pt idx="2977">
                  <c:v>550631208</c:v>
                </c:pt>
                <c:pt idx="2978">
                  <c:v>550631208</c:v>
                </c:pt>
                <c:pt idx="2979">
                  <c:v>550631208</c:v>
                </c:pt>
                <c:pt idx="2980">
                  <c:v>550631208</c:v>
                </c:pt>
                <c:pt idx="2981">
                  <c:v>29141096</c:v>
                </c:pt>
                <c:pt idx="2982">
                  <c:v>530780344</c:v>
                </c:pt>
                <c:pt idx="2983">
                  <c:v>239533616</c:v>
                </c:pt>
                <c:pt idx="2984">
                  <c:v>600646656</c:v>
                </c:pt>
                <c:pt idx="2985">
                  <c:v>351791304</c:v>
                </c:pt>
                <c:pt idx="2986">
                  <c:v>589718760</c:v>
                </c:pt>
                <c:pt idx="2987">
                  <c:v>362669456</c:v>
                </c:pt>
                <c:pt idx="2988">
                  <c:v>589718760</c:v>
                </c:pt>
                <c:pt idx="2989">
                  <c:v>362669456</c:v>
                </c:pt>
                <c:pt idx="2990">
                  <c:v>589718760</c:v>
                </c:pt>
                <c:pt idx="2991">
                  <c:v>362669456</c:v>
                </c:pt>
                <c:pt idx="2992">
                  <c:v>589718760</c:v>
                </c:pt>
                <c:pt idx="2993">
                  <c:v>362669456</c:v>
                </c:pt>
                <c:pt idx="2994">
                  <c:v>7341720</c:v>
                </c:pt>
                <c:pt idx="2995">
                  <c:v>7341720</c:v>
                </c:pt>
                <c:pt idx="2996">
                  <c:v>7341800</c:v>
                </c:pt>
                <c:pt idx="2997">
                  <c:v>7341800</c:v>
                </c:pt>
                <c:pt idx="2998">
                  <c:v>7341720</c:v>
                </c:pt>
                <c:pt idx="2999">
                  <c:v>7341800</c:v>
                </c:pt>
                <c:pt idx="3000">
                  <c:v>7341720</c:v>
                </c:pt>
                <c:pt idx="3001">
                  <c:v>7341800</c:v>
                </c:pt>
                <c:pt idx="3002">
                  <c:v>134595600</c:v>
                </c:pt>
                <c:pt idx="3003">
                  <c:v>134595600</c:v>
                </c:pt>
                <c:pt idx="3004">
                  <c:v>550631208</c:v>
                </c:pt>
                <c:pt idx="3005">
                  <c:v>134595600</c:v>
                </c:pt>
                <c:pt idx="3006">
                  <c:v>134595600</c:v>
                </c:pt>
                <c:pt idx="3007">
                  <c:v>586198744</c:v>
                </c:pt>
                <c:pt idx="3008">
                  <c:v>586198744</c:v>
                </c:pt>
                <c:pt idx="3009">
                  <c:v>586198744</c:v>
                </c:pt>
                <c:pt idx="3010">
                  <c:v>586198744</c:v>
                </c:pt>
                <c:pt idx="3011">
                  <c:v>689266888</c:v>
                </c:pt>
                <c:pt idx="3012">
                  <c:v>689266888</c:v>
                </c:pt>
                <c:pt idx="3013">
                  <c:v>689266888</c:v>
                </c:pt>
                <c:pt idx="3014">
                  <c:v>689266888</c:v>
                </c:pt>
                <c:pt idx="3015">
                  <c:v>589718760</c:v>
                </c:pt>
                <c:pt idx="3016">
                  <c:v>863039824</c:v>
                </c:pt>
                <c:pt idx="3017">
                  <c:v>863039824</c:v>
                </c:pt>
                <c:pt idx="3018">
                  <c:v>362669456</c:v>
                </c:pt>
                <c:pt idx="3019">
                  <c:v>863039824</c:v>
                </c:pt>
                <c:pt idx="3020">
                  <c:v>863039824</c:v>
                </c:pt>
                <c:pt idx="3021">
                  <c:v>374121696</c:v>
                </c:pt>
                <c:pt idx="3022">
                  <c:v>374121696</c:v>
                </c:pt>
                <c:pt idx="3023">
                  <c:v>374121696</c:v>
                </c:pt>
                <c:pt idx="3024">
                  <c:v>374121696</c:v>
                </c:pt>
                <c:pt idx="3025">
                  <c:v>7341720</c:v>
                </c:pt>
                <c:pt idx="3026">
                  <c:v>7341800</c:v>
                </c:pt>
                <c:pt idx="3027">
                  <c:v>586198744</c:v>
                </c:pt>
                <c:pt idx="3028">
                  <c:v>542660008</c:v>
                </c:pt>
                <c:pt idx="3029">
                  <c:v>542660008</c:v>
                </c:pt>
                <c:pt idx="3030">
                  <c:v>542660008</c:v>
                </c:pt>
                <c:pt idx="3031">
                  <c:v>542660008</c:v>
                </c:pt>
                <c:pt idx="3032">
                  <c:v>134595600</c:v>
                </c:pt>
                <c:pt idx="3033">
                  <c:v>132701368</c:v>
                </c:pt>
                <c:pt idx="3034">
                  <c:v>132701368</c:v>
                </c:pt>
                <c:pt idx="3035">
                  <c:v>132701368</c:v>
                </c:pt>
                <c:pt idx="3036">
                  <c:v>132701368</c:v>
                </c:pt>
                <c:pt idx="3037">
                  <c:v>658817352</c:v>
                </c:pt>
                <c:pt idx="3038">
                  <c:v>658817352</c:v>
                </c:pt>
                <c:pt idx="3039">
                  <c:v>689266888</c:v>
                </c:pt>
                <c:pt idx="3040">
                  <c:v>658817352</c:v>
                </c:pt>
                <c:pt idx="3041">
                  <c:v>304166664</c:v>
                </c:pt>
                <c:pt idx="3042">
                  <c:v>658817352</c:v>
                </c:pt>
                <c:pt idx="3043">
                  <c:v>304166664</c:v>
                </c:pt>
                <c:pt idx="3044">
                  <c:v>304166664</c:v>
                </c:pt>
                <c:pt idx="3045">
                  <c:v>304166664</c:v>
                </c:pt>
                <c:pt idx="3046">
                  <c:v>606390864</c:v>
                </c:pt>
                <c:pt idx="3047">
                  <c:v>606390864</c:v>
                </c:pt>
                <c:pt idx="3048">
                  <c:v>606390864</c:v>
                </c:pt>
                <c:pt idx="3049">
                  <c:v>606390864</c:v>
                </c:pt>
                <c:pt idx="3050">
                  <c:v>374121696</c:v>
                </c:pt>
                <c:pt idx="3051">
                  <c:v>850211728</c:v>
                </c:pt>
                <c:pt idx="3052">
                  <c:v>850211728</c:v>
                </c:pt>
                <c:pt idx="3053">
                  <c:v>850211728</c:v>
                </c:pt>
                <c:pt idx="3054">
                  <c:v>850211728</c:v>
                </c:pt>
                <c:pt idx="3055">
                  <c:v>863039824</c:v>
                </c:pt>
                <c:pt idx="3056">
                  <c:v>79885096</c:v>
                </c:pt>
                <c:pt idx="3057">
                  <c:v>79885096</c:v>
                </c:pt>
                <c:pt idx="3058">
                  <c:v>132701368</c:v>
                </c:pt>
                <c:pt idx="3059">
                  <c:v>79885096</c:v>
                </c:pt>
                <c:pt idx="3060">
                  <c:v>79885096</c:v>
                </c:pt>
                <c:pt idx="3061">
                  <c:v>542660008</c:v>
                </c:pt>
                <c:pt idx="3062">
                  <c:v>658817352</c:v>
                </c:pt>
                <c:pt idx="3063">
                  <c:v>354499928</c:v>
                </c:pt>
                <c:pt idx="3064">
                  <c:v>354499928</c:v>
                </c:pt>
                <c:pt idx="3065">
                  <c:v>354499928</c:v>
                </c:pt>
                <c:pt idx="3066">
                  <c:v>354499928</c:v>
                </c:pt>
                <c:pt idx="3067">
                  <c:v>606390864</c:v>
                </c:pt>
                <c:pt idx="3068">
                  <c:v>850211728</c:v>
                </c:pt>
                <c:pt idx="3069">
                  <c:v>205437008</c:v>
                </c:pt>
                <c:pt idx="3070">
                  <c:v>49919752</c:v>
                </c:pt>
                <c:pt idx="3071">
                  <c:v>205437008</c:v>
                </c:pt>
                <c:pt idx="3072">
                  <c:v>49919752</c:v>
                </c:pt>
                <c:pt idx="3073">
                  <c:v>205437008</c:v>
                </c:pt>
                <c:pt idx="3074">
                  <c:v>49919752</c:v>
                </c:pt>
                <c:pt idx="3075">
                  <c:v>205437008</c:v>
                </c:pt>
                <c:pt idx="3076">
                  <c:v>49919752</c:v>
                </c:pt>
                <c:pt idx="3077">
                  <c:v>304166664</c:v>
                </c:pt>
                <c:pt idx="3078">
                  <c:v>165534536</c:v>
                </c:pt>
                <c:pt idx="3079">
                  <c:v>165534536</c:v>
                </c:pt>
                <c:pt idx="3080">
                  <c:v>165534536</c:v>
                </c:pt>
                <c:pt idx="3081">
                  <c:v>165534536</c:v>
                </c:pt>
                <c:pt idx="3082">
                  <c:v>91039456</c:v>
                </c:pt>
                <c:pt idx="3083">
                  <c:v>91039456</c:v>
                </c:pt>
                <c:pt idx="3084">
                  <c:v>91039456</c:v>
                </c:pt>
                <c:pt idx="3085">
                  <c:v>91039456</c:v>
                </c:pt>
                <c:pt idx="3086">
                  <c:v>354499928</c:v>
                </c:pt>
                <c:pt idx="3087">
                  <c:v>79885096</c:v>
                </c:pt>
                <c:pt idx="3088">
                  <c:v>205437008</c:v>
                </c:pt>
                <c:pt idx="3089">
                  <c:v>927720432</c:v>
                </c:pt>
                <c:pt idx="3090">
                  <c:v>927720432</c:v>
                </c:pt>
                <c:pt idx="3091">
                  <c:v>927720432</c:v>
                </c:pt>
                <c:pt idx="3092">
                  <c:v>927720432</c:v>
                </c:pt>
                <c:pt idx="3093">
                  <c:v>49919752</c:v>
                </c:pt>
                <c:pt idx="3094">
                  <c:v>654410000</c:v>
                </c:pt>
                <c:pt idx="3095">
                  <c:v>654410000</c:v>
                </c:pt>
                <c:pt idx="3096">
                  <c:v>654410000</c:v>
                </c:pt>
                <c:pt idx="3097">
                  <c:v>654410000</c:v>
                </c:pt>
                <c:pt idx="3098">
                  <c:v>165534536</c:v>
                </c:pt>
                <c:pt idx="3099">
                  <c:v>297990224</c:v>
                </c:pt>
                <c:pt idx="3100">
                  <c:v>297990224</c:v>
                </c:pt>
                <c:pt idx="3101">
                  <c:v>297990224</c:v>
                </c:pt>
                <c:pt idx="3102">
                  <c:v>297990224</c:v>
                </c:pt>
                <c:pt idx="3103">
                  <c:v>5847992</c:v>
                </c:pt>
                <c:pt idx="3104">
                  <c:v>5847992</c:v>
                </c:pt>
                <c:pt idx="3105">
                  <c:v>5847992</c:v>
                </c:pt>
                <c:pt idx="3106">
                  <c:v>5847992</c:v>
                </c:pt>
                <c:pt idx="3107">
                  <c:v>706511824</c:v>
                </c:pt>
                <c:pt idx="3108">
                  <c:v>706511824</c:v>
                </c:pt>
                <c:pt idx="3109">
                  <c:v>706511824</c:v>
                </c:pt>
                <c:pt idx="3110">
                  <c:v>706511824</c:v>
                </c:pt>
                <c:pt idx="3111">
                  <c:v>927720432</c:v>
                </c:pt>
                <c:pt idx="3112">
                  <c:v>91039456</c:v>
                </c:pt>
                <c:pt idx="3113">
                  <c:v>5847992</c:v>
                </c:pt>
                <c:pt idx="3114">
                  <c:v>297990224</c:v>
                </c:pt>
                <c:pt idx="3115">
                  <c:v>654410000</c:v>
                </c:pt>
                <c:pt idx="3116">
                  <c:v>837525976</c:v>
                </c:pt>
                <c:pt idx="3117">
                  <c:v>837525976</c:v>
                </c:pt>
                <c:pt idx="3118">
                  <c:v>837525976</c:v>
                </c:pt>
                <c:pt idx="3119">
                  <c:v>837525976</c:v>
                </c:pt>
                <c:pt idx="3120">
                  <c:v>267180912</c:v>
                </c:pt>
                <c:pt idx="3121">
                  <c:v>267180912</c:v>
                </c:pt>
                <c:pt idx="3122">
                  <c:v>267180912</c:v>
                </c:pt>
                <c:pt idx="3123">
                  <c:v>267180912</c:v>
                </c:pt>
                <c:pt idx="3124">
                  <c:v>137201584</c:v>
                </c:pt>
                <c:pt idx="3125">
                  <c:v>137201584</c:v>
                </c:pt>
                <c:pt idx="3126">
                  <c:v>137201584</c:v>
                </c:pt>
                <c:pt idx="3127">
                  <c:v>137201584</c:v>
                </c:pt>
                <c:pt idx="3128">
                  <c:v>706511824</c:v>
                </c:pt>
                <c:pt idx="3129">
                  <c:v>175239344</c:v>
                </c:pt>
                <c:pt idx="3130">
                  <c:v>175239344</c:v>
                </c:pt>
                <c:pt idx="3131">
                  <c:v>175239344</c:v>
                </c:pt>
                <c:pt idx="3132">
                  <c:v>175239344</c:v>
                </c:pt>
                <c:pt idx="3133">
                  <c:v>224251544</c:v>
                </c:pt>
                <c:pt idx="3134">
                  <c:v>224251544</c:v>
                </c:pt>
                <c:pt idx="3135">
                  <c:v>224251544</c:v>
                </c:pt>
                <c:pt idx="3136">
                  <c:v>224251544</c:v>
                </c:pt>
                <c:pt idx="3137">
                  <c:v>445769912</c:v>
                </c:pt>
                <c:pt idx="3138">
                  <c:v>445769912</c:v>
                </c:pt>
                <c:pt idx="3139">
                  <c:v>445769912</c:v>
                </c:pt>
                <c:pt idx="3140">
                  <c:v>445769912</c:v>
                </c:pt>
                <c:pt idx="3141">
                  <c:v>233920592</c:v>
                </c:pt>
                <c:pt idx="3142">
                  <c:v>233920592</c:v>
                </c:pt>
                <c:pt idx="3143">
                  <c:v>267180912</c:v>
                </c:pt>
                <c:pt idx="3144">
                  <c:v>233920592</c:v>
                </c:pt>
                <c:pt idx="3145">
                  <c:v>233920592</c:v>
                </c:pt>
                <c:pt idx="3146">
                  <c:v>837525976</c:v>
                </c:pt>
                <c:pt idx="3147">
                  <c:v>246419968</c:v>
                </c:pt>
                <c:pt idx="3148">
                  <c:v>246419968</c:v>
                </c:pt>
                <c:pt idx="3149">
                  <c:v>246419968</c:v>
                </c:pt>
                <c:pt idx="3150">
                  <c:v>770527288</c:v>
                </c:pt>
                <c:pt idx="3151">
                  <c:v>770527288</c:v>
                </c:pt>
                <c:pt idx="3152">
                  <c:v>246419968</c:v>
                </c:pt>
                <c:pt idx="3153">
                  <c:v>770527288</c:v>
                </c:pt>
                <c:pt idx="3154">
                  <c:v>770527288</c:v>
                </c:pt>
                <c:pt idx="3155">
                  <c:v>137201584</c:v>
                </c:pt>
                <c:pt idx="3156">
                  <c:v>421040416</c:v>
                </c:pt>
                <c:pt idx="3157">
                  <c:v>421040416</c:v>
                </c:pt>
                <c:pt idx="3158">
                  <c:v>421040416</c:v>
                </c:pt>
                <c:pt idx="3159">
                  <c:v>421040416</c:v>
                </c:pt>
                <c:pt idx="3160">
                  <c:v>876111440</c:v>
                </c:pt>
                <c:pt idx="3161">
                  <c:v>175239344</c:v>
                </c:pt>
                <c:pt idx="3162">
                  <c:v>876111440</c:v>
                </c:pt>
                <c:pt idx="3163">
                  <c:v>876111440</c:v>
                </c:pt>
                <c:pt idx="3164">
                  <c:v>876111440</c:v>
                </c:pt>
                <c:pt idx="3165">
                  <c:v>224251544</c:v>
                </c:pt>
                <c:pt idx="3166">
                  <c:v>9954624</c:v>
                </c:pt>
                <c:pt idx="3167">
                  <c:v>9954624</c:v>
                </c:pt>
                <c:pt idx="3168">
                  <c:v>9954624</c:v>
                </c:pt>
                <c:pt idx="3169">
                  <c:v>9954624</c:v>
                </c:pt>
                <c:pt idx="3170">
                  <c:v>445769912</c:v>
                </c:pt>
                <c:pt idx="3171">
                  <c:v>233920592</c:v>
                </c:pt>
                <c:pt idx="3172">
                  <c:v>770527288</c:v>
                </c:pt>
                <c:pt idx="3173">
                  <c:v>246419968</c:v>
                </c:pt>
                <c:pt idx="3174">
                  <c:v>876111440</c:v>
                </c:pt>
                <c:pt idx="3175">
                  <c:v>80025000</c:v>
                </c:pt>
                <c:pt idx="3176">
                  <c:v>80025000</c:v>
                </c:pt>
                <c:pt idx="3177">
                  <c:v>80025000</c:v>
                </c:pt>
                <c:pt idx="3178">
                  <c:v>80025000</c:v>
                </c:pt>
                <c:pt idx="3179">
                  <c:v>9954624</c:v>
                </c:pt>
                <c:pt idx="3180">
                  <c:v>578078712</c:v>
                </c:pt>
                <c:pt idx="3181">
                  <c:v>578078712</c:v>
                </c:pt>
                <c:pt idx="3182">
                  <c:v>578078712</c:v>
                </c:pt>
                <c:pt idx="3183">
                  <c:v>578078712</c:v>
                </c:pt>
                <c:pt idx="3184">
                  <c:v>421040416</c:v>
                </c:pt>
                <c:pt idx="3185">
                  <c:v>563647032</c:v>
                </c:pt>
                <c:pt idx="3186">
                  <c:v>563647032</c:v>
                </c:pt>
                <c:pt idx="3187">
                  <c:v>563647032</c:v>
                </c:pt>
                <c:pt idx="3188">
                  <c:v>563647032</c:v>
                </c:pt>
                <c:pt idx="3189">
                  <c:v>80025000</c:v>
                </c:pt>
                <c:pt idx="3190">
                  <c:v>368259712</c:v>
                </c:pt>
                <c:pt idx="3191">
                  <c:v>368259712</c:v>
                </c:pt>
                <c:pt idx="3192">
                  <c:v>368259712</c:v>
                </c:pt>
                <c:pt idx="3193">
                  <c:v>368259712</c:v>
                </c:pt>
                <c:pt idx="3194">
                  <c:v>99709560</c:v>
                </c:pt>
                <c:pt idx="3195">
                  <c:v>99709560</c:v>
                </c:pt>
                <c:pt idx="3196">
                  <c:v>99709560</c:v>
                </c:pt>
                <c:pt idx="3197">
                  <c:v>99709560</c:v>
                </c:pt>
                <c:pt idx="3198">
                  <c:v>578078712</c:v>
                </c:pt>
                <c:pt idx="3199">
                  <c:v>179981016</c:v>
                </c:pt>
                <c:pt idx="3200">
                  <c:v>179981016</c:v>
                </c:pt>
                <c:pt idx="3201">
                  <c:v>179981016</c:v>
                </c:pt>
                <c:pt idx="3202">
                  <c:v>179981016</c:v>
                </c:pt>
                <c:pt idx="3203">
                  <c:v>240969608</c:v>
                </c:pt>
                <c:pt idx="3204">
                  <c:v>240969608</c:v>
                </c:pt>
                <c:pt idx="3205">
                  <c:v>240969608</c:v>
                </c:pt>
                <c:pt idx="3206">
                  <c:v>240969608</c:v>
                </c:pt>
                <c:pt idx="3207">
                  <c:v>563647032</c:v>
                </c:pt>
                <c:pt idx="3208">
                  <c:v>44878680</c:v>
                </c:pt>
                <c:pt idx="3209">
                  <c:v>44878680</c:v>
                </c:pt>
                <c:pt idx="3210">
                  <c:v>44878680</c:v>
                </c:pt>
                <c:pt idx="3211">
                  <c:v>44878680</c:v>
                </c:pt>
                <c:pt idx="3212">
                  <c:v>672971592</c:v>
                </c:pt>
                <c:pt idx="3213">
                  <c:v>672971592</c:v>
                </c:pt>
                <c:pt idx="3214">
                  <c:v>672971592</c:v>
                </c:pt>
                <c:pt idx="3215">
                  <c:v>672971592</c:v>
                </c:pt>
                <c:pt idx="3216">
                  <c:v>368259712</c:v>
                </c:pt>
                <c:pt idx="3217">
                  <c:v>99709560</c:v>
                </c:pt>
                <c:pt idx="3218">
                  <c:v>435713880</c:v>
                </c:pt>
                <c:pt idx="3219">
                  <c:v>435713880</c:v>
                </c:pt>
                <c:pt idx="3220">
                  <c:v>435713880</c:v>
                </c:pt>
                <c:pt idx="3221">
                  <c:v>435713880</c:v>
                </c:pt>
                <c:pt idx="3222">
                  <c:v>240969608</c:v>
                </c:pt>
                <c:pt idx="3223">
                  <c:v>654482480</c:v>
                </c:pt>
                <c:pt idx="3224">
                  <c:v>799313712</c:v>
                </c:pt>
                <c:pt idx="3225">
                  <c:v>654482480</c:v>
                </c:pt>
                <c:pt idx="3226">
                  <c:v>799313712</c:v>
                </c:pt>
                <c:pt idx="3227">
                  <c:v>799313712</c:v>
                </c:pt>
                <c:pt idx="3228">
                  <c:v>654482480</c:v>
                </c:pt>
                <c:pt idx="3229">
                  <c:v>654482480</c:v>
                </c:pt>
                <c:pt idx="3230">
                  <c:v>799313712</c:v>
                </c:pt>
                <c:pt idx="3231">
                  <c:v>179981016</c:v>
                </c:pt>
                <c:pt idx="3232">
                  <c:v>672971592</c:v>
                </c:pt>
                <c:pt idx="3233">
                  <c:v>423147072</c:v>
                </c:pt>
                <c:pt idx="3234">
                  <c:v>423147072</c:v>
                </c:pt>
                <c:pt idx="3235">
                  <c:v>423147072</c:v>
                </c:pt>
                <c:pt idx="3236">
                  <c:v>44878680</c:v>
                </c:pt>
                <c:pt idx="3237">
                  <c:v>423147072</c:v>
                </c:pt>
                <c:pt idx="3238">
                  <c:v>435713880</c:v>
                </c:pt>
                <c:pt idx="3239">
                  <c:v>224251576</c:v>
                </c:pt>
                <c:pt idx="3240">
                  <c:v>224251576</c:v>
                </c:pt>
                <c:pt idx="3241">
                  <c:v>224251608</c:v>
                </c:pt>
                <c:pt idx="3242">
                  <c:v>224251608</c:v>
                </c:pt>
                <c:pt idx="3243">
                  <c:v>224251640</c:v>
                </c:pt>
                <c:pt idx="3244">
                  <c:v>224251640</c:v>
                </c:pt>
                <c:pt idx="3245">
                  <c:v>224251704</c:v>
                </c:pt>
                <c:pt idx="3246">
                  <c:v>224251704</c:v>
                </c:pt>
                <c:pt idx="3247">
                  <c:v>224251752</c:v>
                </c:pt>
                <c:pt idx="3248">
                  <c:v>224251752</c:v>
                </c:pt>
                <c:pt idx="3249">
                  <c:v>224251576</c:v>
                </c:pt>
                <c:pt idx="3250">
                  <c:v>224251608</c:v>
                </c:pt>
                <c:pt idx="3251">
                  <c:v>224251640</c:v>
                </c:pt>
                <c:pt idx="3252">
                  <c:v>224251704</c:v>
                </c:pt>
                <c:pt idx="3253">
                  <c:v>224251752</c:v>
                </c:pt>
                <c:pt idx="3254">
                  <c:v>224251576</c:v>
                </c:pt>
                <c:pt idx="3255">
                  <c:v>224251608</c:v>
                </c:pt>
                <c:pt idx="3256">
                  <c:v>224251640</c:v>
                </c:pt>
                <c:pt idx="3257">
                  <c:v>224251704</c:v>
                </c:pt>
                <c:pt idx="3258">
                  <c:v>224251752</c:v>
                </c:pt>
                <c:pt idx="3259">
                  <c:v>654482480</c:v>
                </c:pt>
                <c:pt idx="3260">
                  <c:v>231608728</c:v>
                </c:pt>
                <c:pt idx="3261">
                  <c:v>231608728</c:v>
                </c:pt>
                <c:pt idx="3262">
                  <c:v>231608728</c:v>
                </c:pt>
                <c:pt idx="3263">
                  <c:v>231608728</c:v>
                </c:pt>
                <c:pt idx="3264">
                  <c:v>609808224</c:v>
                </c:pt>
                <c:pt idx="3265">
                  <c:v>609808224</c:v>
                </c:pt>
                <c:pt idx="3266">
                  <c:v>664582944</c:v>
                </c:pt>
                <c:pt idx="3267">
                  <c:v>478478784</c:v>
                </c:pt>
                <c:pt idx="3268">
                  <c:v>609808224</c:v>
                </c:pt>
                <c:pt idx="3269">
                  <c:v>478478784</c:v>
                </c:pt>
                <c:pt idx="3270">
                  <c:v>664582944</c:v>
                </c:pt>
                <c:pt idx="3271">
                  <c:v>609808224</c:v>
                </c:pt>
                <c:pt idx="3272">
                  <c:v>478478784</c:v>
                </c:pt>
                <c:pt idx="3273">
                  <c:v>664582944</c:v>
                </c:pt>
                <c:pt idx="3274">
                  <c:v>478478784</c:v>
                </c:pt>
                <c:pt idx="3275">
                  <c:v>664582944</c:v>
                </c:pt>
                <c:pt idx="3276">
                  <c:v>799313712</c:v>
                </c:pt>
                <c:pt idx="3277">
                  <c:v>423147072</c:v>
                </c:pt>
                <c:pt idx="3278">
                  <c:v>702291672</c:v>
                </c:pt>
                <c:pt idx="3279">
                  <c:v>702291672</c:v>
                </c:pt>
                <c:pt idx="3280">
                  <c:v>702291672</c:v>
                </c:pt>
                <c:pt idx="3281">
                  <c:v>702291672</c:v>
                </c:pt>
                <c:pt idx="3282">
                  <c:v>757611664</c:v>
                </c:pt>
                <c:pt idx="3283">
                  <c:v>757611664</c:v>
                </c:pt>
                <c:pt idx="3284">
                  <c:v>757611664</c:v>
                </c:pt>
                <c:pt idx="3285">
                  <c:v>757611664</c:v>
                </c:pt>
                <c:pt idx="3286">
                  <c:v>247404960</c:v>
                </c:pt>
                <c:pt idx="3287">
                  <c:v>247404960</c:v>
                </c:pt>
                <c:pt idx="3288">
                  <c:v>247404960</c:v>
                </c:pt>
                <c:pt idx="3289">
                  <c:v>247404960</c:v>
                </c:pt>
                <c:pt idx="3290">
                  <c:v>224251752</c:v>
                </c:pt>
                <c:pt idx="3291">
                  <c:v>224251608</c:v>
                </c:pt>
                <c:pt idx="3292">
                  <c:v>609808224</c:v>
                </c:pt>
                <c:pt idx="3293">
                  <c:v>224251576</c:v>
                </c:pt>
                <c:pt idx="3294">
                  <c:v>478478784</c:v>
                </c:pt>
                <c:pt idx="3295">
                  <c:v>801055056</c:v>
                </c:pt>
                <c:pt idx="3296">
                  <c:v>801055056</c:v>
                </c:pt>
                <c:pt idx="3297">
                  <c:v>801055056</c:v>
                </c:pt>
                <c:pt idx="3298">
                  <c:v>801055056</c:v>
                </c:pt>
                <c:pt idx="3299">
                  <c:v>224251640</c:v>
                </c:pt>
                <c:pt idx="3300">
                  <c:v>790834632</c:v>
                </c:pt>
                <c:pt idx="3301">
                  <c:v>790834632</c:v>
                </c:pt>
                <c:pt idx="3302">
                  <c:v>790834632</c:v>
                </c:pt>
                <c:pt idx="3303">
                  <c:v>790834632</c:v>
                </c:pt>
                <c:pt idx="3304">
                  <c:v>826420072</c:v>
                </c:pt>
                <c:pt idx="3305">
                  <c:v>826420072</c:v>
                </c:pt>
                <c:pt idx="3306">
                  <c:v>826420072</c:v>
                </c:pt>
                <c:pt idx="3307">
                  <c:v>826420072</c:v>
                </c:pt>
                <c:pt idx="3308">
                  <c:v>224251704</c:v>
                </c:pt>
                <c:pt idx="3309">
                  <c:v>702291672</c:v>
                </c:pt>
                <c:pt idx="3310">
                  <c:v>664582944</c:v>
                </c:pt>
                <c:pt idx="3311">
                  <c:v>870850552</c:v>
                </c:pt>
                <c:pt idx="3312">
                  <c:v>870850552</c:v>
                </c:pt>
                <c:pt idx="3313">
                  <c:v>757611664</c:v>
                </c:pt>
                <c:pt idx="3314">
                  <c:v>870850552</c:v>
                </c:pt>
                <c:pt idx="3315">
                  <c:v>870850552</c:v>
                </c:pt>
                <c:pt idx="3316">
                  <c:v>801055056</c:v>
                </c:pt>
                <c:pt idx="3317">
                  <c:v>664582952</c:v>
                </c:pt>
                <c:pt idx="3318">
                  <c:v>664582952</c:v>
                </c:pt>
                <c:pt idx="3319">
                  <c:v>664582952</c:v>
                </c:pt>
                <c:pt idx="3320">
                  <c:v>664582952</c:v>
                </c:pt>
                <c:pt idx="3321">
                  <c:v>231608728</c:v>
                </c:pt>
                <c:pt idx="3322">
                  <c:v>774024528</c:v>
                </c:pt>
                <c:pt idx="3323">
                  <c:v>774024528</c:v>
                </c:pt>
                <c:pt idx="3324">
                  <c:v>774024528</c:v>
                </c:pt>
                <c:pt idx="3325">
                  <c:v>774024528</c:v>
                </c:pt>
                <c:pt idx="3326">
                  <c:v>915734824</c:v>
                </c:pt>
                <c:pt idx="3327">
                  <c:v>915734824</c:v>
                </c:pt>
                <c:pt idx="3328">
                  <c:v>247404960</c:v>
                </c:pt>
                <c:pt idx="3329">
                  <c:v>915734824</c:v>
                </c:pt>
                <c:pt idx="3330">
                  <c:v>915734824</c:v>
                </c:pt>
                <c:pt idx="3331">
                  <c:v>207670368</c:v>
                </c:pt>
                <c:pt idx="3332">
                  <c:v>207670368</c:v>
                </c:pt>
                <c:pt idx="3333">
                  <c:v>207670368</c:v>
                </c:pt>
                <c:pt idx="3334">
                  <c:v>207670368</c:v>
                </c:pt>
                <c:pt idx="3335">
                  <c:v>790834632</c:v>
                </c:pt>
                <c:pt idx="3336">
                  <c:v>599457808</c:v>
                </c:pt>
                <c:pt idx="3337">
                  <c:v>599457808</c:v>
                </c:pt>
                <c:pt idx="3338">
                  <c:v>599457808</c:v>
                </c:pt>
                <c:pt idx="3339">
                  <c:v>599457808</c:v>
                </c:pt>
                <c:pt idx="3340">
                  <c:v>664582952</c:v>
                </c:pt>
                <c:pt idx="3341">
                  <c:v>870850552</c:v>
                </c:pt>
                <c:pt idx="3342">
                  <c:v>34506264</c:v>
                </c:pt>
                <c:pt idx="3343">
                  <c:v>34506264</c:v>
                </c:pt>
                <c:pt idx="3344">
                  <c:v>34506264</c:v>
                </c:pt>
                <c:pt idx="3345">
                  <c:v>34506264</c:v>
                </c:pt>
                <c:pt idx="3346">
                  <c:v>826420072</c:v>
                </c:pt>
                <c:pt idx="3347">
                  <c:v>46412984</c:v>
                </c:pt>
                <c:pt idx="3348">
                  <c:v>46412984</c:v>
                </c:pt>
                <c:pt idx="3349">
                  <c:v>46412984</c:v>
                </c:pt>
                <c:pt idx="3350">
                  <c:v>46412984</c:v>
                </c:pt>
                <c:pt idx="3351">
                  <c:v>572099000</c:v>
                </c:pt>
                <c:pt idx="3352">
                  <c:v>572099000</c:v>
                </c:pt>
                <c:pt idx="3353">
                  <c:v>572099000</c:v>
                </c:pt>
                <c:pt idx="3354">
                  <c:v>572099000</c:v>
                </c:pt>
                <c:pt idx="3355">
                  <c:v>774024528</c:v>
                </c:pt>
                <c:pt idx="3356">
                  <c:v>356426824</c:v>
                </c:pt>
                <c:pt idx="3357">
                  <c:v>356426824</c:v>
                </c:pt>
                <c:pt idx="3358">
                  <c:v>356426824</c:v>
                </c:pt>
                <c:pt idx="3359">
                  <c:v>207670368</c:v>
                </c:pt>
                <c:pt idx="3360">
                  <c:v>356426824</c:v>
                </c:pt>
                <c:pt idx="3361">
                  <c:v>282471872</c:v>
                </c:pt>
                <c:pt idx="3362">
                  <c:v>282471872</c:v>
                </c:pt>
                <c:pt idx="3363">
                  <c:v>282471872</c:v>
                </c:pt>
                <c:pt idx="3364">
                  <c:v>282471872</c:v>
                </c:pt>
                <c:pt idx="3365">
                  <c:v>341471840</c:v>
                </c:pt>
                <c:pt idx="3366">
                  <c:v>341471840</c:v>
                </c:pt>
                <c:pt idx="3367">
                  <c:v>341471840</c:v>
                </c:pt>
                <c:pt idx="3368">
                  <c:v>341471840</c:v>
                </c:pt>
                <c:pt idx="3369">
                  <c:v>221021336</c:v>
                </c:pt>
                <c:pt idx="3370">
                  <c:v>221021336</c:v>
                </c:pt>
                <c:pt idx="3371">
                  <c:v>221021336</c:v>
                </c:pt>
                <c:pt idx="3372">
                  <c:v>221021336</c:v>
                </c:pt>
                <c:pt idx="3373">
                  <c:v>915734824</c:v>
                </c:pt>
                <c:pt idx="3374">
                  <c:v>572099000</c:v>
                </c:pt>
                <c:pt idx="3375">
                  <c:v>599457808</c:v>
                </c:pt>
                <c:pt idx="3376">
                  <c:v>212718312</c:v>
                </c:pt>
                <c:pt idx="3377">
                  <c:v>212718312</c:v>
                </c:pt>
                <c:pt idx="3378">
                  <c:v>26501696</c:v>
                </c:pt>
                <c:pt idx="3379">
                  <c:v>212718312</c:v>
                </c:pt>
                <c:pt idx="3380">
                  <c:v>26501696</c:v>
                </c:pt>
                <c:pt idx="3381">
                  <c:v>212718312</c:v>
                </c:pt>
                <c:pt idx="3382">
                  <c:v>26501696</c:v>
                </c:pt>
                <c:pt idx="3383">
                  <c:v>142162272</c:v>
                </c:pt>
                <c:pt idx="3384">
                  <c:v>142162272</c:v>
                </c:pt>
                <c:pt idx="3385">
                  <c:v>26501696</c:v>
                </c:pt>
                <c:pt idx="3386">
                  <c:v>142162272</c:v>
                </c:pt>
                <c:pt idx="3387">
                  <c:v>142162272</c:v>
                </c:pt>
                <c:pt idx="3388">
                  <c:v>34506264</c:v>
                </c:pt>
                <c:pt idx="3389">
                  <c:v>356426824</c:v>
                </c:pt>
                <c:pt idx="3390">
                  <c:v>46412984</c:v>
                </c:pt>
                <c:pt idx="3391">
                  <c:v>221021336</c:v>
                </c:pt>
                <c:pt idx="3392">
                  <c:v>212718312</c:v>
                </c:pt>
                <c:pt idx="3393">
                  <c:v>341471840</c:v>
                </c:pt>
                <c:pt idx="3394">
                  <c:v>907335936</c:v>
                </c:pt>
                <c:pt idx="3395">
                  <c:v>907335936</c:v>
                </c:pt>
                <c:pt idx="3396">
                  <c:v>907335936</c:v>
                </c:pt>
                <c:pt idx="3397">
                  <c:v>907335936</c:v>
                </c:pt>
                <c:pt idx="3398">
                  <c:v>109966888</c:v>
                </c:pt>
                <c:pt idx="3399">
                  <c:v>109966888</c:v>
                </c:pt>
                <c:pt idx="3400">
                  <c:v>109966888</c:v>
                </c:pt>
                <c:pt idx="3401">
                  <c:v>203609840</c:v>
                </c:pt>
                <c:pt idx="3402">
                  <c:v>109966888</c:v>
                </c:pt>
                <c:pt idx="3403">
                  <c:v>203609840</c:v>
                </c:pt>
                <c:pt idx="3404">
                  <c:v>282471872</c:v>
                </c:pt>
                <c:pt idx="3405">
                  <c:v>203609840</c:v>
                </c:pt>
                <c:pt idx="3406">
                  <c:v>203609840</c:v>
                </c:pt>
                <c:pt idx="3407">
                  <c:v>282863400</c:v>
                </c:pt>
                <c:pt idx="3408">
                  <c:v>282863400</c:v>
                </c:pt>
                <c:pt idx="3409">
                  <c:v>282863400</c:v>
                </c:pt>
                <c:pt idx="3410">
                  <c:v>282863400</c:v>
                </c:pt>
                <c:pt idx="3411">
                  <c:v>26501696</c:v>
                </c:pt>
                <c:pt idx="3412">
                  <c:v>907335936</c:v>
                </c:pt>
                <c:pt idx="3413">
                  <c:v>142162272</c:v>
                </c:pt>
                <c:pt idx="3414">
                  <c:v>203609840</c:v>
                </c:pt>
                <c:pt idx="3415">
                  <c:v>109966888</c:v>
                </c:pt>
                <c:pt idx="3416">
                  <c:v>962968464</c:v>
                </c:pt>
                <c:pt idx="3417">
                  <c:v>962968464</c:v>
                </c:pt>
                <c:pt idx="3418">
                  <c:v>962968464</c:v>
                </c:pt>
                <c:pt idx="3419">
                  <c:v>962968464</c:v>
                </c:pt>
                <c:pt idx="3420">
                  <c:v>17092008</c:v>
                </c:pt>
                <c:pt idx="3421">
                  <c:v>17092008</c:v>
                </c:pt>
                <c:pt idx="3422">
                  <c:v>17092008</c:v>
                </c:pt>
                <c:pt idx="3423">
                  <c:v>17092008</c:v>
                </c:pt>
                <c:pt idx="3424">
                  <c:v>608320808</c:v>
                </c:pt>
                <c:pt idx="3425">
                  <c:v>608320808</c:v>
                </c:pt>
                <c:pt idx="3426">
                  <c:v>608320808</c:v>
                </c:pt>
                <c:pt idx="3427">
                  <c:v>282863400</c:v>
                </c:pt>
                <c:pt idx="3428">
                  <c:v>608320808</c:v>
                </c:pt>
                <c:pt idx="3429">
                  <c:v>17092008</c:v>
                </c:pt>
                <c:pt idx="3430">
                  <c:v>962968464</c:v>
                </c:pt>
                <c:pt idx="3431">
                  <c:v>880394080</c:v>
                </c:pt>
                <c:pt idx="3432">
                  <c:v>880394080</c:v>
                </c:pt>
                <c:pt idx="3433">
                  <c:v>880394080</c:v>
                </c:pt>
                <c:pt idx="3434">
                  <c:v>880394080</c:v>
                </c:pt>
                <c:pt idx="3435">
                  <c:v>608320808</c:v>
                </c:pt>
                <c:pt idx="3436">
                  <c:v>701359816</c:v>
                </c:pt>
                <c:pt idx="3437">
                  <c:v>701359816</c:v>
                </c:pt>
                <c:pt idx="3438">
                  <c:v>701359816</c:v>
                </c:pt>
                <c:pt idx="3439">
                  <c:v>701359816</c:v>
                </c:pt>
                <c:pt idx="3440">
                  <c:v>880394080</c:v>
                </c:pt>
                <c:pt idx="3441">
                  <c:v>829746664</c:v>
                </c:pt>
                <c:pt idx="3442">
                  <c:v>829746664</c:v>
                </c:pt>
                <c:pt idx="3443">
                  <c:v>829746664</c:v>
                </c:pt>
                <c:pt idx="3444">
                  <c:v>829746664</c:v>
                </c:pt>
                <c:pt idx="3445">
                  <c:v>970298232</c:v>
                </c:pt>
                <c:pt idx="3446">
                  <c:v>701359816</c:v>
                </c:pt>
                <c:pt idx="3447">
                  <c:v>970298232</c:v>
                </c:pt>
                <c:pt idx="3448">
                  <c:v>970298232</c:v>
                </c:pt>
                <c:pt idx="3449">
                  <c:v>970298232</c:v>
                </c:pt>
                <c:pt idx="3450">
                  <c:v>495783712</c:v>
                </c:pt>
                <c:pt idx="3451">
                  <c:v>495783712</c:v>
                </c:pt>
                <c:pt idx="3452">
                  <c:v>495783712</c:v>
                </c:pt>
                <c:pt idx="3453">
                  <c:v>495783712</c:v>
                </c:pt>
                <c:pt idx="3454">
                  <c:v>738041096</c:v>
                </c:pt>
                <c:pt idx="3455">
                  <c:v>738041096</c:v>
                </c:pt>
                <c:pt idx="3456">
                  <c:v>738041096</c:v>
                </c:pt>
                <c:pt idx="3457">
                  <c:v>738041096</c:v>
                </c:pt>
                <c:pt idx="3458">
                  <c:v>735346136</c:v>
                </c:pt>
                <c:pt idx="3459">
                  <c:v>735346136</c:v>
                </c:pt>
                <c:pt idx="3460">
                  <c:v>735346136</c:v>
                </c:pt>
                <c:pt idx="3461">
                  <c:v>735346136</c:v>
                </c:pt>
                <c:pt idx="3462">
                  <c:v>829746664</c:v>
                </c:pt>
                <c:pt idx="3463">
                  <c:v>544098520</c:v>
                </c:pt>
                <c:pt idx="3464">
                  <c:v>544098520</c:v>
                </c:pt>
                <c:pt idx="3465">
                  <c:v>544098520</c:v>
                </c:pt>
                <c:pt idx="3466">
                  <c:v>544098520</c:v>
                </c:pt>
                <c:pt idx="3467">
                  <c:v>31566376</c:v>
                </c:pt>
                <c:pt idx="3468">
                  <c:v>31566376</c:v>
                </c:pt>
                <c:pt idx="3469">
                  <c:v>802106352</c:v>
                </c:pt>
                <c:pt idx="3470">
                  <c:v>31566376</c:v>
                </c:pt>
                <c:pt idx="3471">
                  <c:v>802106352</c:v>
                </c:pt>
                <c:pt idx="3472">
                  <c:v>31566376</c:v>
                </c:pt>
                <c:pt idx="3473">
                  <c:v>802106352</c:v>
                </c:pt>
                <c:pt idx="3474">
                  <c:v>495783712</c:v>
                </c:pt>
                <c:pt idx="3475">
                  <c:v>802106352</c:v>
                </c:pt>
                <c:pt idx="3476">
                  <c:v>970298232</c:v>
                </c:pt>
                <c:pt idx="3477">
                  <c:v>282362080</c:v>
                </c:pt>
                <c:pt idx="3478">
                  <c:v>282362080</c:v>
                </c:pt>
                <c:pt idx="3479">
                  <c:v>282362080</c:v>
                </c:pt>
                <c:pt idx="3480">
                  <c:v>282362080</c:v>
                </c:pt>
                <c:pt idx="3481">
                  <c:v>738041096</c:v>
                </c:pt>
                <c:pt idx="3482">
                  <c:v>437099080</c:v>
                </c:pt>
                <c:pt idx="3483">
                  <c:v>437099080</c:v>
                </c:pt>
                <c:pt idx="3484">
                  <c:v>437099080</c:v>
                </c:pt>
                <c:pt idx="3485">
                  <c:v>437099080</c:v>
                </c:pt>
                <c:pt idx="3486">
                  <c:v>735346136</c:v>
                </c:pt>
                <c:pt idx="3487">
                  <c:v>544098520</c:v>
                </c:pt>
                <c:pt idx="3488">
                  <c:v>31566376</c:v>
                </c:pt>
                <c:pt idx="3489">
                  <c:v>802106352</c:v>
                </c:pt>
                <c:pt idx="3490">
                  <c:v>224251800</c:v>
                </c:pt>
                <c:pt idx="3491">
                  <c:v>224251800</c:v>
                </c:pt>
                <c:pt idx="3492">
                  <c:v>224251832</c:v>
                </c:pt>
                <c:pt idx="3493">
                  <c:v>224251832</c:v>
                </c:pt>
                <c:pt idx="3494">
                  <c:v>224251904</c:v>
                </c:pt>
                <c:pt idx="3495">
                  <c:v>224251904</c:v>
                </c:pt>
                <c:pt idx="3496">
                  <c:v>224251984</c:v>
                </c:pt>
                <c:pt idx="3497">
                  <c:v>224251984</c:v>
                </c:pt>
                <c:pt idx="3498">
                  <c:v>224251800</c:v>
                </c:pt>
                <c:pt idx="3499">
                  <c:v>224251832</c:v>
                </c:pt>
                <c:pt idx="3500">
                  <c:v>224251904</c:v>
                </c:pt>
                <c:pt idx="3501">
                  <c:v>224251984</c:v>
                </c:pt>
                <c:pt idx="3502">
                  <c:v>224251800</c:v>
                </c:pt>
                <c:pt idx="3503">
                  <c:v>224251832</c:v>
                </c:pt>
                <c:pt idx="3504">
                  <c:v>224251904</c:v>
                </c:pt>
                <c:pt idx="3505">
                  <c:v>224251984</c:v>
                </c:pt>
                <c:pt idx="3506">
                  <c:v>282362080</c:v>
                </c:pt>
                <c:pt idx="3507">
                  <c:v>60427272</c:v>
                </c:pt>
                <c:pt idx="3508">
                  <c:v>60427272</c:v>
                </c:pt>
                <c:pt idx="3509">
                  <c:v>60427272</c:v>
                </c:pt>
                <c:pt idx="3510">
                  <c:v>60427272</c:v>
                </c:pt>
                <c:pt idx="3511">
                  <c:v>437099080</c:v>
                </c:pt>
                <c:pt idx="3512">
                  <c:v>644522568</c:v>
                </c:pt>
                <c:pt idx="3513">
                  <c:v>644522568</c:v>
                </c:pt>
                <c:pt idx="3514">
                  <c:v>155698704</c:v>
                </c:pt>
                <c:pt idx="3515">
                  <c:v>644522568</c:v>
                </c:pt>
                <c:pt idx="3516">
                  <c:v>155698704</c:v>
                </c:pt>
                <c:pt idx="3517">
                  <c:v>644522568</c:v>
                </c:pt>
                <c:pt idx="3518">
                  <c:v>155698704</c:v>
                </c:pt>
                <c:pt idx="3519">
                  <c:v>155698704</c:v>
                </c:pt>
                <c:pt idx="3520">
                  <c:v>224251800</c:v>
                </c:pt>
                <c:pt idx="3521">
                  <c:v>224251904</c:v>
                </c:pt>
                <c:pt idx="3522">
                  <c:v>750968448</c:v>
                </c:pt>
                <c:pt idx="3523">
                  <c:v>750968448</c:v>
                </c:pt>
                <c:pt idx="3524">
                  <c:v>750968448</c:v>
                </c:pt>
                <c:pt idx="3525">
                  <c:v>750968448</c:v>
                </c:pt>
                <c:pt idx="3526">
                  <c:v>224251984</c:v>
                </c:pt>
                <c:pt idx="3527">
                  <c:v>483661600</c:v>
                </c:pt>
                <c:pt idx="3528">
                  <c:v>483661600</c:v>
                </c:pt>
                <c:pt idx="3529">
                  <c:v>404393848</c:v>
                </c:pt>
                <c:pt idx="3530">
                  <c:v>404393848</c:v>
                </c:pt>
                <c:pt idx="3531">
                  <c:v>483661600</c:v>
                </c:pt>
                <c:pt idx="3532">
                  <c:v>483661600</c:v>
                </c:pt>
                <c:pt idx="3533">
                  <c:v>404393848</c:v>
                </c:pt>
                <c:pt idx="3534">
                  <c:v>404393848</c:v>
                </c:pt>
                <c:pt idx="3535">
                  <c:v>284727848</c:v>
                </c:pt>
                <c:pt idx="3536">
                  <c:v>284727848</c:v>
                </c:pt>
                <c:pt idx="3537">
                  <c:v>284727848</c:v>
                </c:pt>
                <c:pt idx="3538">
                  <c:v>284727848</c:v>
                </c:pt>
                <c:pt idx="3539">
                  <c:v>690784528</c:v>
                </c:pt>
                <c:pt idx="3540">
                  <c:v>690784528</c:v>
                </c:pt>
                <c:pt idx="3541">
                  <c:v>60427272</c:v>
                </c:pt>
                <c:pt idx="3542">
                  <c:v>690784528</c:v>
                </c:pt>
                <c:pt idx="3543">
                  <c:v>224251832</c:v>
                </c:pt>
                <c:pt idx="3544">
                  <c:v>690784528</c:v>
                </c:pt>
                <c:pt idx="3545">
                  <c:v>286245232</c:v>
                </c:pt>
                <c:pt idx="3546">
                  <c:v>286245232</c:v>
                </c:pt>
                <c:pt idx="3547">
                  <c:v>286245232</c:v>
                </c:pt>
                <c:pt idx="3548">
                  <c:v>286245232</c:v>
                </c:pt>
                <c:pt idx="3549">
                  <c:v>616408144</c:v>
                </c:pt>
                <c:pt idx="3550">
                  <c:v>616408144</c:v>
                </c:pt>
                <c:pt idx="3551">
                  <c:v>616408144</c:v>
                </c:pt>
                <c:pt idx="3552">
                  <c:v>616408144</c:v>
                </c:pt>
                <c:pt idx="3553">
                  <c:v>644522568</c:v>
                </c:pt>
                <c:pt idx="3554">
                  <c:v>155698704</c:v>
                </c:pt>
                <c:pt idx="3555">
                  <c:v>908557192</c:v>
                </c:pt>
                <c:pt idx="3556">
                  <c:v>908557192</c:v>
                </c:pt>
                <c:pt idx="3557">
                  <c:v>908557192</c:v>
                </c:pt>
                <c:pt idx="3558">
                  <c:v>908557192</c:v>
                </c:pt>
                <c:pt idx="3559">
                  <c:v>404393848</c:v>
                </c:pt>
                <c:pt idx="3560">
                  <c:v>750968448</c:v>
                </c:pt>
                <c:pt idx="3561">
                  <c:v>483661600</c:v>
                </c:pt>
                <c:pt idx="3562">
                  <c:v>23353928</c:v>
                </c:pt>
                <c:pt idx="3563">
                  <c:v>23353928</c:v>
                </c:pt>
                <c:pt idx="3564">
                  <c:v>23353928</c:v>
                </c:pt>
                <c:pt idx="3565">
                  <c:v>23353928</c:v>
                </c:pt>
                <c:pt idx="3566">
                  <c:v>326474024</c:v>
                </c:pt>
                <c:pt idx="3567">
                  <c:v>326474024</c:v>
                </c:pt>
                <c:pt idx="3568">
                  <c:v>326474024</c:v>
                </c:pt>
                <c:pt idx="3569">
                  <c:v>596863536</c:v>
                </c:pt>
                <c:pt idx="3570">
                  <c:v>284727848</c:v>
                </c:pt>
                <c:pt idx="3571">
                  <c:v>326474024</c:v>
                </c:pt>
                <c:pt idx="3572">
                  <c:v>596863536</c:v>
                </c:pt>
                <c:pt idx="3573">
                  <c:v>596863536</c:v>
                </c:pt>
                <c:pt idx="3574">
                  <c:v>596863536</c:v>
                </c:pt>
                <c:pt idx="3575">
                  <c:v>908557192</c:v>
                </c:pt>
                <c:pt idx="3576">
                  <c:v>691144528</c:v>
                </c:pt>
                <c:pt idx="3577">
                  <c:v>691144528</c:v>
                </c:pt>
                <c:pt idx="3578">
                  <c:v>691144528</c:v>
                </c:pt>
                <c:pt idx="3579">
                  <c:v>691144528</c:v>
                </c:pt>
                <c:pt idx="3580">
                  <c:v>690784528</c:v>
                </c:pt>
                <c:pt idx="3581">
                  <c:v>833579336</c:v>
                </c:pt>
                <c:pt idx="3582">
                  <c:v>833579336</c:v>
                </c:pt>
                <c:pt idx="3583">
                  <c:v>17092056</c:v>
                </c:pt>
                <c:pt idx="3584">
                  <c:v>833579336</c:v>
                </c:pt>
                <c:pt idx="3585">
                  <c:v>17092056</c:v>
                </c:pt>
                <c:pt idx="3586">
                  <c:v>833579336</c:v>
                </c:pt>
                <c:pt idx="3587">
                  <c:v>17092280</c:v>
                </c:pt>
                <c:pt idx="3588">
                  <c:v>17092280</c:v>
                </c:pt>
                <c:pt idx="3589">
                  <c:v>387453544</c:v>
                </c:pt>
                <c:pt idx="3590">
                  <c:v>387453544</c:v>
                </c:pt>
                <c:pt idx="3591">
                  <c:v>17092056</c:v>
                </c:pt>
                <c:pt idx="3592">
                  <c:v>17092280</c:v>
                </c:pt>
                <c:pt idx="3593">
                  <c:v>387453544</c:v>
                </c:pt>
                <c:pt idx="3594">
                  <c:v>387453544</c:v>
                </c:pt>
                <c:pt idx="3595">
                  <c:v>17092056</c:v>
                </c:pt>
                <c:pt idx="3596">
                  <c:v>17092280</c:v>
                </c:pt>
                <c:pt idx="3597">
                  <c:v>286245232</c:v>
                </c:pt>
                <c:pt idx="3598">
                  <c:v>484782456</c:v>
                </c:pt>
                <c:pt idx="3599">
                  <c:v>484782456</c:v>
                </c:pt>
                <c:pt idx="3600">
                  <c:v>484782456</c:v>
                </c:pt>
                <c:pt idx="3601">
                  <c:v>484782456</c:v>
                </c:pt>
                <c:pt idx="3602">
                  <c:v>251190856</c:v>
                </c:pt>
                <c:pt idx="3603">
                  <c:v>251190856</c:v>
                </c:pt>
                <c:pt idx="3604">
                  <c:v>251190856</c:v>
                </c:pt>
                <c:pt idx="3605">
                  <c:v>251190856</c:v>
                </c:pt>
                <c:pt idx="3606">
                  <c:v>23353928</c:v>
                </c:pt>
                <c:pt idx="3607">
                  <c:v>445717112</c:v>
                </c:pt>
                <c:pt idx="3608">
                  <c:v>445717112</c:v>
                </c:pt>
                <c:pt idx="3609">
                  <c:v>445717112</c:v>
                </c:pt>
                <c:pt idx="3610">
                  <c:v>445717112</c:v>
                </c:pt>
                <c:pt idx="3611">
                  <c:v>596863536</c:v>
                </c:pt>
                <c:pt idx="3612">
                  <c:v>616408144</c:v>
                </c:pt>
                <c:pt idx="3613">
                  <c:v>326474024</c:v>
                </c:pt>
                <c:pt idx="3614">
                  <c:v>904023024</c:v>
                </c:pt>
                <c:pt idx="3615">
                  <c:v>904023024</c:v>
                </c:pt>
                <c:pt idx="3616">
                  <c:v>904023024</c:v>
                </c:pt>
                <c:pt idx="3617">
                  <c:v>904023024</c:v>
                </c:pt>
                <c:pt idx="3618">
                  <c:v>691144528</c:v>
                </c:pt>
                <c:pt idx="3619">
                  <c:v>864871640</c:v>
                </c:pt>
                <c:pt idx="3620">
                  <c:v>864871640</c:v>
                </c:pt>
                <c:pt idx="3621">
                  <c:v>864871640</c:v>
                </c:pt>
                <c:pt idx="3622">
                  <c:v>864871640</c:v>
                </c:pt>
                <c:pt idx="3623">
                  <c:v>360988856</c:v>
                </c:pt>
                <c:pt idx="3624">
                  <c:v>360988856</c:v>
                </c:pt>
                <c:pt idx="3625">
                  <c:v>360988856</c:v>
                </c:pt>
                <c:pt idx="3626">
                  <c:v>360988856</c:v>
                </c:pt>
                <c:pt idx="3627">
                  <c:v>467168672</c:v>
                </c:pt>
                <c:pt idx="3628">
                  <c:v>467168672</c:v>
                </c:pt>
                <c:pt idx="3629">
                  <c:v>467168672</c:v>
                </c:pt>
                <c:pt idx="3630">
                  <c:v>467168672</c:v>
                </c:pt>
                <c:pt idx="3631">
                  <c:v>833579336</c:v>
                </c:pt>
                <c:pt idx="3632">
                  <c:v>400998064</c:v>
                </c:pt>
                <c:pt idx="3633">
                  <c:v>400998064</c:v>
                </c:pt>
                <c:pt idx="3634">
                  <c:v>400998064</c:v>
                </c:pt>
                <c:pt idx="3635">
                  <c:v>400998064</c:v>
                </c:pt>
                <c:pt idx="3636">
                  <c:v>484782456</c:v>
                </c:pt>
                <c:pt idx="3637">
                  <c:v>17092280</c:v>
                </c:pt>
                <c:pt idx="3638">
                  <c:v>613231808</c:v>
                </c:pt>
                <c:pt idx="3639">
                  <c:v>613231808</c:v>
                </c:pt>
                <c:pt idx="3640">
                  <c:v>613231808</c:v>
                </c:pt>
                <c:pt idx="3641">
                  <c:v>613231808</c:v>
                </c:pt>
                <c:pt idx="3642">
                  <c:v>387453544</c:v>
                </c:pt>
                <c:pt idx="3643">
                  <c:v>698969808</c:v>
                </c:pt>
                <c:pt idx="3644">
                  <c:v>698969808</c:v>
                </c:pt>
                <c:pt idx="3645">
                  <c:v>904023024</c:v>
                </c:pt>
                <c:pt idx="3646">
                  <c:v>698969808</c:v>
                </c:pt>
                <c:pt idx="3647">
                  <c:v>698969808</c:v>
                </c:pt>
                <c:pt idx="3648">
                  <c:v>445717112</c:v>
                </c:pt>
                <c:pt idx="3649">
                  <c:v>15225544</c:v>
                </c:pt>
                <c:pt idx="3650">
                  <c:v>15225544</c:v>
                </c:pt>
                <c:pt idx="3651">
                  <c:v>15225544</c:v>
                </c:pt>
                <c:pt idx="3652">
                  <c:v>15225544</c:v>
                </c:pt>
                <c:pt idx="3653">
                  <c:v>360988856</c:v>
                </c:pt>
                <c:pt idx="3654">
                  <c:v>17092056</c:v>
                </c:pt>
                <c:pt idx="3655">
                  <c:v>864871640</c:v>
                </c:pt>
                <c:pt idx="3656">
                  <c:v>698969808</c:v>
                </c:pt>
                <c:pt idx="3657">
                  <c:v>251190856</c:v>
                </c:pt>
                <c:pt idx="3658">
                  <c:v>613231808</c:v>
                </c:pt>
                <c:pt idx="3659">
                  <c:v>254698088</c:v>
                </c:pt>
                <c:pt idx="3660">
                  <c:v>254698088</c:v>
                </c:pt>
                <c:pt idx="3661">
                  <c:v>254698088</c:v>
                </c:pt>
                <c:pt idx="3662">
                  <c:v>254698088</c:v>
                </c:pt>
                <c:pt idx="3663">
                  <c:v>467168672</c:v>
                </c:pt>
                <c:pt idx="3664">
                  <c:v>647605680</c:v>
                </c:pt>
                <c:pt idx="3665">
                  <c:v>647605680</c:v>
                </c:pt>
                <c:pt idx="3666">
                  <c:v>647605680</c:v>
                </c:pt>
                <c:pt idx="3667">
                  <c:v>647605680</c:v>
                </c:pt>
                <c:pt idx="3668">
                  <c:v>15225544</c:v>
                </c:pt>
                <c:pt idx="3669">
                  <c:v>493590504</c:v>
                </c:pt>
                <c:pt idx="3670">
                  <c:v>493590504</c:v>
                </c:pt>
                <c:pt idx="3671">
                  <c:v>493590504</c:v>
                </c:pt>
                <c:pt idx="3672">
                  <c:v>493590504</c:v>
                </c:pt>
                <c:pt idx="3673">
                  <c:v>944176472</c:v>
                </c:pt>
                <c:pt idx="3674">
                  <c:v>944176472</c:v>
                </c:pt>
                <c:pt idx="3675">
                  <c:v>944176472</c:v>
                </c:pt>
                <c:pt idx="3676">
                  <c:v>944176472</c:v>
                </c:pt>
                <c:pt idx="3677">
                  <c:v>400998064</c:v>
                </c:pt>
                <c:pt idx="3678">
                  <c:v>48285720</c:v>
                </c:pt>
                <c:pt idx="3679">
                  <c:v>48285720</c:v>
                </c:pt>
                <c:pt idx="3680">
                  <c:v>48285720</c:v>
                </c:pt>
                <c:pt idx="3681">
                  <c:v>48285720</c:v>
                </c:pt>
                <c:pt idx="3682">
                  <c:v>767044776</c:v>
                </c:pt>
                <c:pt idx="3683">
                  <c:v>767044776</c:v>
                </c:pt>
                <c:pt idx="3684">
                  <c:v>767044776</c:v>
                </c:pt>
                <c:pt idx="3685">
                  <c:v>767044776</c:v>
                </c:pt>
                <c:pt idx="3686">
                  <c:v>254698088</c:v>
                </c:pt>
                <c:pt idx="3687">
                  <c:v>652246832</c:v>
                </c:pt>
                <c:pt idx="3688">
                  <c:v>652246832</c:v>
                </c:pt>
                <c:pt idx="3689">
                  <c:v>652246832</c:v>
                </c:pt>
                <c:pt idx="3690">
                  <c:v>652246832</c:v>
                </c:pt>
                <c:pt idx="3691">
                  <c:v>647605680</c:v>
                </c:pt>
                <c:pt idx="3692">
                  <c:v>493590504</c:v>
                </c:pt>
                <c:pt idx="3693">
                  <c:v>944176472</c:v>
                </c:pt>
                <c:pt idx="3694">
                  <c:v>391733024</c:v>
                </c:pt>
                <c:pt idx="3695">
                  <c:v>391733024</c:v>
                </c:pt>
                <c:pt idx="3696">
                  <c:v>391733024</c:v>
                </c:pt>
                <c:pt idx="3697">
                  <c:v>391733024</c:v>
                </c:pt>
                <c:pt idx="3698">
                  <c:v>546080536</c:v>
                </c:pt>
                <c:pt idx="3699">
                  <c:v>546080536</c:v>
                </c:pt>
                <c:pt idx="3700">
                  <c:v>546080536</c:v>
                </c:pt>
                <c:pt idx="3701">
                  <c:v>546080536</c:v>
                </c:pt>
                <c:pt idx="3702">
                  <c:v>213126952</c:v>
                </c:pt>
                <c:pt idx="3703">
                  <c:v>213126952</c:v>
                </c:pt>
                <c:pt idx="3704">
                  <c:v>213126952</c:v>
                </c:pt>
                <c:pt idx="3705">
                  <c:v>48285720</c:v>
                </c:pt>
                <c:pt idx="3706">
                  <c:v>213126952</c:v>
                </c:pt>
                <c:pt idx="3707">
                  <c:v>248824704</c:v>
                </c:pt>
                <c:pt idx="3708">
                  <c:v>248824704</c:v>
                </c:pt>
                <c:pt idx="3709">
                  <c:v>248824704</c:v>
                </c:pt>
                <c:pt idx="3710">
                  <c:v>248824704</c:v>
                </c:pt>
                <c:pt idx="3711">
                  <c:v>652246832</c:v>
                </c:pt>
                <c:pt idx="3712">
                  <c:v>271372480</c:v>
                </c:pt>
                <c:pt idx="3713">
                  <c:v>271372480</c:v>
                </c:pt>
                <c:pt idx="3714">
                  <c:v>271372480</c:v>
                </c:pt>
                <c:pt idx="3715">
                  <c:v>277843728</c:v>
                </c:pt>
                <c:pt idx="3716">
                  <c:v>277843728</c:v>
                </c:pt>
                <c:pt idx="3717">
                  <c:v>271372480</c:v>
                </c:pt>
                <c:pt idx="3718">
                  <c:v>277843728</c:v>
                </c:pt>
                <c:pt idx="3719">
                  <c:v>277843728</c:v>
                </c:pt>
                <c:pt idx="3720">
                  <c:v>767044776</c:v>
                </c:pt>
                <c:pt idx="3721">
                  <c:v>844993040</c:v>
                </c:pt>
                <c:pt idx="3722">
                  <c:v>391733024</c:v>
                </c:pt>
                <c:pt idx="3723">
                  <c:v>844993040</c:v>
                </c:pt>
                <c:pt idx="3724">
                  <c:v>844993040</c:v>
                </c:pt>
                <c:pt idx="3725">
                  <c:v>844993040</c:v>
                </c:pt>
                <c:pt idx="3726">
                  <c:v>863014584</c:v>
                </c:pt>
                <c:pt idx="3727">
                  <c:v>863014584</c:v>
                </c:pt>
                <c:pt idx="3728">
                  <c:v>863014584</c:v>
                </c:pt>
                <c:pt idx="3729">
                  <c:v>863014584</c:v>
                </c:pt>
                <c:pt idx="3730">
                  <c:v>546080536</c:v>
                </c:pt>
                <c:pt idx="3731">
                  <c:v>213126952</c:v>
                </c:pt>
                <c:pt idx="3732">
                  <c:v>248824704</c:v>
                </c:pt>
                <c:pt idx="3733">
                  <c:v>277843728</c:v>
                </c:pt>
                <c:pt idx="3734">
                  <c:v>286215512</c:v>
                </c:pt>
                <c:pt idx="3735">
                  <c:v>286215512</c:v>
                </c:pt>
                <c:pt idx="3736">
                  <c:v>286215512</c:v>
                </c:pt>
                <c:pt idx="3737">
                  <c:v>286215512</c:v>
                </c:pt>
                <c:pt idx="3738">
                  <c:v>271372480</c:v>
                </c:pt>
                <c:pt idx="3739">
                  <c:v>844993040</c:v>
                </c:pt>
                <c:pt idx="3740">
                  <c:v>961926536</c:v>
                </c:pt>
                <c:pt idx="3741">
                  <c:v>961926536</c:v>
                </c:pt>
                <c:pt idx="3742">
                  <c:v>961926536</c:v>
                </c:pt>
                <c:pt idx="3743">
                  <c:v>961926536</c:v>
                </c:pt>
                <c:pt idx="3744">
                  <c:v>678964536</c:v>
                </c:pt>
                <c:pt idx="3745">
                  <c:v>678964536</c:v>
                </c:pt>
                <c:pt idx="3746">
                  <c:v>678964536</c:v>
                </c:pt>
                <c:pt idx="3747">
                  <c:v>863014584</c:v>
                </c:pt>
                <c:pt idx="3748">
                  <c:v>678964536</c:v>
                </c:pt>
                <c:pt idx="3749">
                  <c:v>64178304</c:v>
                </c:pt>
                <c:pt idx="3750">
                  <c:v>64178304</c:v>
                </c:pt>
                <c:pt idx="3751">
                  <c:v>64178304</c:v>
                </c:pt>
                <c:pt idx="3752">
                  <c:v>64178304</c:v>
                </c:pt>
                <c:pt idx="3753">
                  <c:v>286215512</c:v>
                </c:pt>
                <c:pt idx="3754">
                  <c:v>628413832</c:v>
                </c:pt>
                <c:pt idx="3755">
                  <c:v>628413832</c:v>
                </c:pt>
                <c:pt idx="3756">
                  <c:v>628413832</c:v>
                </c:pt>
                <c:pt idx="3757">
                  <c:v>628413832</c:v>
                </c:pt>
                <c:pt idx="3758">
                  <c:v>523736096</c:v>
                </c:pt>
                <c:pt idx="3759">
                  <c:v>523736096</c:v>
                </c:pt>
                <c:pt idx="3760">
                  <c:v>523736096</c:v>
                </c:pt>
                <c:pt idx="3761">
                  <c:v>523736096</c:v>
                </c:pt>
                <c:pt idx="3762">
                  <c:v>494019240</c:v>
                </c:pt>
                <c:pt idx="3763">
                  <c:v>494019240</c:v>
                </c:pt>
                <c:pt idx="3764">
                  <c:v>961926536</c:v>
                </c:pt>
                <c:pt idx="3765">
                  <c:v>494019240</c:v>
                </c:pt>
                <c:pt idx="3766">
                  <c:v>494019240</c:v>
                </c:pt>
                <c:pt idx="3767">
                  <c:v>715888048</c:v>
                </c:pt>
                <c:pt idx="3768">
                  <c:v>715888048</c:v>
                </c:pt>
                <c:pt idx="3769">
                  <c:v>715888048</c:v>
                </c:pt>
                <c:pt idx="3770">
                  <c:v>715888048</c:v>
                </c:pt>
                <c:pt idx="3771">
                  <c:v>678964536</c:v>
                </c:pt>
                <c:pt idx="3772">
                  <c:v>628413832</c:v>
                </c:pt>
                <c:pt idx="3773">
                  <c:v>64178304</c:v>
                </c:pt>
                <c:pt idx="3774">
                  <c:v>332943224</c:v>
                </c:pt>
                <c:pt idx="3775">
                  <c:v>332943224</c:v>
                </c:pt>
                <c:pt idx="3776">
                  <c:v>332943224</c:v>
                </c:pt>
                <c:pt idx="3777">
                  <c:v>332943224</c:v>
                </c:pt>
                <c:pt idx="3778">
                  <c:v>780847632</c:v>
                </c:pt>
                <c:pt idx="3779">
                  <c:v>780847632</c:v>
                </c:pt>
                <c:pt idx="3780">
                  <c:v>780847632</c:v>
                </c:pt>
                <c:pt idx="3781">
                  <c:v>780847632</c:v>
                </c:pt>
                <c:pt idx="3782">
                  <c:v>202194544</c:v>
                </c:pt>
                <c:pt idx="3783">
                  <c:v>202194544</c:v>
                </c:pt>
                <c:pt idx="3784">
                  <c:v>202194544</c:v>
                </c:pt>
                <c:pt idx="3785">
                  <c:v>202194544</c:v>
                </c:pt>
                <c:pt idx="3786">
                  <c:v>28927864</c:v>
                </c:pt>
                <c:pt idx="3787">
                  <c:v>715888048</c:v>
                </c:pt>
                <c:pt idx="3788">
                  <c:v>28927864</c:v>
                </c:pt>
                <c:pt idx="3789">
                  <c:v>28927864</c:v>
                </c:pt>
                <c:pt idx="3790">
                  <c:v>28927864</c:v>
                </c:pt>
                <c:pt idx="3791">
                  <c:v>494019240</c:v>
                </c:pt>
                <c:pt idx="3792">
                  <c:v>523736096</c:v>
                </c:pt>
                <c:pt idx="3793">
                  <c:v>919823752</c:v>
                </c:pt>
                <c:pt idx="3794">
                  <c:v>919823752</c:v>
                </c:pt>
                <c:pt idx="3795">
                  <c:v>919823752</c:v>
                </c:pt>
                <c:pt idx="3796">
                  <c:v>919823752</c:v>
                </c:pt>
                <c:pt idx="3797">
                  <c:v>442626896</c:v>
                </c:pt>
                <c:pt idx="3798">
                  <c:v>442626896</c:v>
                </c:pt>
                <c:pt idx="3799">
                  <c:v>442626896</c:v>
                </c:pt>
                <c:pt idx="3800">
                  <c:v>442626896</c:v>
                </c:pt>
                <c:pt idx="3801">
                  <c:v>780847632</c:v>
                </c:pt>
                <c:pt idx="3802">
                  <c:v>332943224</c:v>
                </c:pt>
                <c:pt idx="3803">
                  <c:v>579193280</c:v>
                </c:pt>
                <c:pt idx="3804">
                  <c:v>579193280</c:v>
                </c:pt>
                <c:pt idx="3805">
                  <c:v>579193280</c:v>
                </c:pt>
                <c:pt idx="3806">
                  <c:v>579193280</c:v>
                </c:pt>
                <c:pt idx="3807">
                  <c:v>202194544</c:v>
                </c:pt>
                <c:pt idx="3808">
                  <c:v>442626896</c:v>
                </c:pt>
                <c:pt idx="3809">
                  <c:v>919823752</c:v>
                </c:pt>
                <c:pt idx="3810">
                  <c:v>28927864</c:v>
                </c:pt>
                <c:pt idx="3811">
                  <c:v>631258296</c:v>
                </c:pt>
                <c:pt idx="3812">
                  <c:v>631258296</c:v>
                </c:pt>
                <c:pt idx="3813">
                  <c:v>631258296</c:v>
                </c:pt>
                <c:pt idx="3814">
                  <c:v>631258296</c:v>
                </c:pt>
                <c:pt idx="3815">
                  <c:v>579193280</c:v>
                </c:pt>
                <c:pt idx="3816">
                  <c:v>133712136</c:v>
                </c:pt>
                <c:pt idx="3817">
                  <c:v>133712136</c:v>
                </c:pt>
                <c:pt idx="3818">
                  <c:v>133712136</c:v>
                </c:pt>
                <c:pt idx="3819">
                  <c:v>133712136</c:v>
                </c:pt>
                <c:pt idx="3820">
                  <c:v>198609272</c:v>
                </c:pt>
                <c:pt idx="3821">
                  <c:v>198609272</c:v>
                </c:pt>
                <c:pt idx="3822">
                  <c:v>198609272</c:v>
                </c:pt>
                <c:pt idx="3823">
                  <c:v>198609272</c:v>
                </c:pt>
                <c:pt idx="3824">
                  <c:v>180638792</c:v>
                </c:pt>
                <c:pt idx="3825">
                  <c:v>180638792</c:v>
                </c:pt>
                <c:pt idx="3826">
                  <c:v>180638792</c:v>
                </c:pt>
                <c:pt idx="3827">
                  <c:v>180638792</c:v>
                </c:pt>
                <c:pt idx="3828">
                  <c:v>233796328</c:v>
                </c:pt>
                <c:pt idx="3829">
                  <c:v>631258296</c:v>
                </c:pt>
                <c:pt idx="3830">
                  <c:v>233796328</c:v>
                </c:pt>
                <c:pt idx="3831">
                  <c:v>233796328</c:v>
                </c:pt>
                <c:pt idx="3832">
                  <c:v>233796328</c:v>
                </c:pt>
                <c:pt idx="3833">
                  <c:v>952569832</c:v>
                </c:pt>
                <c:pt idx="3834">
                  <c:v>952569832</c:v>
                </c:pt>
                <c:pt idx="3835">
                  <c:v>952569832</c:v>
                </c:pt>
                <c:pt idx="3836">
                  <c:v>952569832</c:v>
                </c:pt>
                <c:pt idx="3837">
                  <c:v>133712136</c:v>
                </c:pt>
                <c:pt idx="3838">
                  <c:v>198609272</c:v>
                </c:pt>
                <c:pt idx="3839">
                  <c:v>125405024</c:v>
                </c:pt>
                <c:pt idx="3840">
                  <c:v>125405024</c:v>
                </c:pt>
                <c:pt idx="3841">
                  <c:v>125405024</c:v>
                </c:pt>
                <c:pt idx="3842">
                  <c:v>125405024</c:v>
                </c:pt>
                <c:pt idx="3843">
                  <c:v>180638792</c:v>
                </c:pt>
                <c:pt idx="3844">
                  <c:v>267988128</c:v>
                </c:pt>
                <c:pt idx="3845">
                  <c:v>127780920</c:v>
                </c:pt>
                <c:pt idx="3846">
                  <c:v>267988128</c:v>
                </c:pt>
                <c:pt idx="3847">
                  <c:v>127780920</c:v>
                </c:pt>
                <c:pt idx="3848">
                  <c:v>267988128</c:v>
                </c:pt>
                <c:pt idx="3849">
                  <c:v>127780920</c:v>
                </c:pt>
                <c:pt idx="3850">
                  <c:v>267988128</c:v>
                </c:pt>
                <c:pt idx="3851">
                  <c:v>127780920</c:v>
                </c:pt>
                <c:pt idx="3852">
                  <c:v>952569832</c:v>
                </c:pt>
                <c:pt idx="3853">
                  <c:v>233796328</c:v>
                </c:pt>
                <c:pt idx="3854">
                  <c:v>144523712</c:v>
                </c:pt>
                <c:pt idx="3855">
                  <c:v>144523712</c:v>
                </c:pt>
                <c:pt idx="3856">
                  <c:v>144523712</c:v>
                </c:pt>
                <c:pt idx="3857">
                  <c:v>144523712</c:v>
                </c:pt>
                <c:pt idx="3858">
                  <c:v>125405024</c:v>
                </c:pt>
                <c:pt idx="3859">
                  <c:v>212632640</c:v>
                </c:pt>
                <c:pt idx="3860">
                  <c:v>212632640</c:v>
                </c:pt>
                <c:pt idx="3861">
                  <c:v>212632640</c:v>
                </c:pt>
                <c:pt idx="3862">
                  <c:v>212632640</c:v>
                </c:pt>
                <c:pt idx="3863">
                  <c:v>763228032</c:v>
                </c:pt>
                <c:pt idx="3864">
                  <c:v>763228032</c:v>
                </c:pt>
                <c:pt idx="3865">
                  <c:v>763228032</c:v>
                </c:pt>
                <c:pt idx="3866">
                  <c:v>763228032</c:v>
                </c:pt>
                <c:pt idx="3867">
                  <c:v>775832424</c:v>
                </c:pt>
                <c:pt idx="3868">
                  <c:v>775832424</c:v>
                </c:pt>
                <c:pt idx="3869">
                  <c:v>112524624</c:v>
                </c:pt>
                <c:pt idx="3870">
                  <c:v>112524624</c:v>
                </c:pt>
                <c:pt idx="3871">
                  <c:v>775832424</c:v>
                </c:pt>
                <c:pt idx="3872">
                  <c:v>127780920</c:v>
                </c:pt>
                <c:pt idx="3873">
                  <c:v>775832424</c:v>
                </c:pt>
                <c:pt idx="3874">
                  <c:v>112524624</c:v>
                </c:pt>
                <c:pt idx="3875">
                  <c:v>112524624</c:v>
                </c:pt>
                <c:pt idx="3876">
                  <c:v>552942184</c:v>
                </c:pt>
                <c:pt idx="3877">
                  <c:v>552942184</c:v>
                </c:pt>
                <c:pt idx="3878">
                  <c:v>552942184</c:v>
                </c:pt>
                <c:pt idx="3879">
                  <c:v>552942184</c:v>
                </c:pt>
                <c:pt idx="3880">
                  <c:v>267988128</c:v>
                </c:pt>
                <c:pt idx="3881">
                  <c:v>212632640</c:v>
                </c:pt>
                <c:pt idx="3882">
                  <c:v>832628192</c:v>
                </c:pt>
                <c:pt idx="3883">
                  <c:v>832628192</c:v>
                </c:pt>
                <c:pt idx="3884">
                  <c:v>832628192</c:v>
                </c:pt>
                <c:pt idx="3885">
                  <c:v>832628192</c:v>
                </c:pt>
                <c:pt idx="3886">
                  <c:v>763228032</c:v>
                </c:pt>
                <c:pt idx="3887">
                  <c:v>144523712</c:v>
                </c:pt>
                <c:pt idx="3888">
                  <c:v>775832424</c:v>
                </c:pt>
                <c:pt idx="3889">
                  <c:v>552942184</c:v>
                </c:pt>
                <c:pt idx="3890">
                  <c:v>422309352</c:v>
                </c:pt>
                <c:pt idx="3891">
                  <c:v>422309352</c:v>
                </c:pt>
                <c:pt idx="3892">
                  <c:v>422309352</c:v>
                </c:pt>
                <c:pt idx="3893">
                  <c:v>422309352</c:v>
                </c:pt>
                <c:pt idx="3894">
                  <c:v>112524624</c:v>
                </c:pt>
                <c:pt idx="3895">
                  <c:v>894083872</c:v>
                </c:pt>
                <c:pt idx="3896">
                  <c:v>894083872</c:v>
                </c:pt>
                <c:pt idx="3897">
                  <c:v>894083872</c:v>
                </c:pt>
                <c:pt idx="3898">
                  <c:v>894083872</c:v>
                </c:pt>
                <c:pt idx="3899">
                  <c:v>597446784</c:v>
                </c:pt>
                <c:pt idx="3900">
                  <c:v>597446784</c:v>
                </c:pt>
                <c:pt idx="3901">
                  <c:v>597446784</c:v>
                </c:pt>
                <c:pt idx="3902">
                  <c:v>597446784</c:v>
                </c:pt>
                <c:pt idx="3903">
                  <c:v>832628192</c:v>
                </c:pt>
                <c:pt idx="3904">
                  <c:v>539545536</c:v>
                </c:pt>
                <c:pt idx="3905">
                  <c:v>539545536</c:v>
                </c:pt>
                <c:pt idx="3906">
                  <c:v>539545536</c:v>
                </c:pt>
                <c:pt idx="3907">
                  <c:v>539545536</c:v>
                </c:pt>
                <c:pt idx="3908">
                  <c:v>247556800</c:v>
                </c:pt>
                <c:pt idx="3909">
                  <c:v>247556800</c:v>
                </c:pt>
                <c:pt idx="3910">
                  <c:v>247556800</c:v>
                </c:pt>
                <c:pt idx="3911">
                  <c:v>247556800</c:v>
                </c:pt>
                <c:pt idx="3912">
                  <c:v>894083872</c:v>
                </c:pt>
                <c:pt idx="3913">
                  <c:v>422309352</c:v>
                </c:pt>
                <c:pt idx="3914">
                  <c:v>597446784</c:v>
                </c:pt>
                <c:pt idx="3915">
                  <c:v>497670872</c:v>
                </c:pt>
                <c:pt idx="3916">
                  <c:v>497670872</c:v>
                </c:pt>
                <c:pt idx="3917">
                  <c:v>497670872</c:v>
                </c:pt>
                <c:pt idx="3918">
                  <c:v>497670872</c:v>
                </c:pt>
                <c:pt idx="3919">
                  <c:v>539545536</c:v>
                </c:pt>
                <c:pt idx="3920">
                  <c:v>247556800</c:v>
                </c:pt>
                <c:pt idx="3921">
                  <c:v>753166808</c:v>
                </c:pt>
                <c:pt idx="3922">
                  <c:v>753166808</c:v>
                </c:pt>
                <c:pt idx="3923">
                  <c:v>753166808</c:v>
                </c:pt>
                <c:pt idx="3924">
                  <c:v>571358712</c:v>
                </c:pt>
                <c:pt idx="3925">
                  <c:v>571358712</c:v>
                </c:pt>
                <c:pt idx="3926">
                  <c:v>753166808</c:v>
                </c:pt>
                <c:pt idx="3927">
                  <c:v>571358712</c:v>
                </c:pt>
                <c:pt idx="3928">
                  <c:v>571358712</c:v>
                </c:pt>
                <c:pt idx="3929">
                  <c:v>686130960</c:v>
                </c:pt>
                <c:pt idx="3930">
                  <c:v>106877000</c:v>
                </c:pt>
                <c:pt idx="3931">
                  <c:v>686130960</c:v>
                </c:pt>
                <c:pt idx="3932">
                  <c:v>106877000</c:v>
                </c:pt>
                <c:pt idx="3933">
                  <c:v>106877000</c:v>
                </c:pt>
                <c:pt idx="3934">
                  <c:v>686130960</c:v>
                </c:pt>
                <c:pt idx="3935">
                  <c:v>106877000</c:v>
                </c:pt>
                <c:pt idx="3936">
                  <c:v>686130960</c:v>
                </c:pt>
                <c:pt idx="3937">
                  <c:v>612172856</c:v>
                </c:pt>
                <c:pt idx="3938">
                  <c:v>612172856</c:v>
                </c:pt>
                <c:pt idx="3939">
                  <c:v>612172856</c:v>
                </c:pt>
                <c:pt idx="3940">
                  <c:v>612172856</c:v>
                </c:pt>
                <c:pt idx="3941">
                  <c:v>497670872</c:v>
                </c:pt>
                <c:pt idx="3942">
                  <c:v>276745152</c:v>
                </c:pt>
                <c:pt idx="3943">
                  <c:v>276745152</c:v>
                </c:pt>
                <c:pt idx="3944">
                  <c:v>276745152</c:v>
                </c:pt>
                <c:pt idx="3945">
                  <c:v>276745152</c:v>
                </c:pt>
                <c:pt idx="3946">
                  <c:v>941384632</c:v>
                </c:pt>
                <c:pt idx="3947">
                  <c:v>941384632</c:v>
                </c:pt>
                <c:pt idx="3948">
                  <c:v>941384632</c:v>
                </c:pt>
                <c:pt idx="3949">
                  <c:v>941384632</c:v>
                </c:pt>
                <c:pt idx="3950">
                  <c:v>686130960</c:v>
                </c:pt>
                <c:pt idx="3951">
                  <c:v>571358712</c:v>
                </c:pt>
                <c:pt idx="3952">
                  <c:v>106877000</c:v>
                </c:pt>
                <c:pt idx="3953">
                  <c:v>753166808</c:v>
                </c:pt>
                <c:pt idx="3954">
                  <c:v>174293128</c:v>
                </c:pt>
                <c:pt idx="3955">
                  <c:v>174293128</c:v>
                </c:pt>
                <c:pt idx="3956">
                  <c:v>174293128</c:v>
                </c:pt>
                <c:pt idx="3957">
                  <c:v>174293128</c:v>
                </c:pt>
                <c:pt idx="3958">
                  <c:v>276745152</c:v>
                </c:pt>
                <c:pt idx="3959">
                  <c:v>24995592</c:v>
                </c:pt>
                <c:pt idx="3960">
                  <c:v>24995592</c:v>
                </c:pt>
                <c:pt idx="3961">
                  <c:v>24995592</c:v>
                </c:pt>
                <c:pt idx="3962">
                  <c:v>24995592</c:v>
                </c:pt>
                <c:pt idx="3963">
                  <c:v>612172856</c:v>
                </c:pt>
                <c:pt idx="3964">
                  <c:v>685000000</c:v>
                </c:pt>
                <c:pt idx="3965">
                  <c:v>685000000</c:v>
                </c:pt>
                <c:pt idx="3966">
                  <c:v>685000000</c:v>
                </c:pt>
                <c:pt idx="3967">
                  <c:v>910554000</c:v>
                </c:pt>
                <c:pt idx="3968">
                  <c:v>685000000</c:v>
                </c:pt>
                <c:pt idx="3969">
                  <c:v>910554000</c:v>
                </c:pt>
                <c:pt idx="3970">
                  <c:v>910554000</c:v>
                </c:pt>
                <c:pt idx="3971">
                  <c:v>910554000</c:v>
                </c:pt>
                <c:pt idx="3972">
                  <c:v>872188248</c:v>
                </c:pt>
                <c:pt idx="3973">
                  <c:v>872188248</c:v>
                </c:pt>
                <c:pt idx="3974">
                  <c:v>872188248</c:v>
                </c:pt>
                <c:pt idx="3975">
                  <c:v>872188248</c:v>
                </c:pt>
                <c:pt idx="3976">
                  <c:v>174293128</c:v>
                </c:pt>
                <c:pt idx="3977">
                  <c:v>941384632</c:v>
                </c:pt>
                <c:pt idx="3978">
                  <c:v>808125440</c:v>
                </c:pt>
                <c:pt idx="3979">
                  <c:v>808125440</c:v>
                </c:pt>
                <c:pt idx="3980">
                  <c:v>808125440</c:v>
                </c:pt>
                <c:pt idx="3981">
                  <c:v>808125440</c:v>
                </c:pt>
                <c:pt idx="3982">
                  <c:v>24995592</c:v>
                </c:pt>
                <c:pt idx="3983">
                  <c:v>551924320</c:v>
                </c:pt>
                <c:pt idx="3984">
                  <c:v>551924320</c:v>
                </c:pt>
                <c:pt idx="3985">
                  <c:v>551924320</c:v>
                </c:pt>
                <c:pt idx="3986">
                  <c:v>910554000</c:v>
                </c:pt>
                <c:pt idx="3987">
                  <c:v>551924320</c:v>
                </c:pt>
                <c:pt idx="3988">
                  <c:v>304747376</c:v>
                </c:pt>
                <c:pt idx="3989">
                  <c:v>304747376</c:v>
                </c:pt>
                <c:pt idx="3990">
                  <c:v>304747376</c:v>
                </c:pt>
                <c:pt idx="3991">
                  <c:v>304747376</c:v>
                </c:pt>
                <c:pt idx="3992">
                  <c:v>685000000</c:v>
                </c:pt>
                <c:pt idx="3993">
                  <c:v>872188248</c:v>
                </c:pt>
                <c:pt idx="3994">
                  <c:v>235950496</c:v>
                </c:pt>
                <c:pt idx="3995">
                  <c:v>235950496</c:v>
                </c:pt>
                <c:pt idx="3996">
                  <c:v>235950496</c:v>
                </c:pt>
                <c:pt idx="3997">
                  <c:v>235950496</c:v>
                </c:pt>
                <c:pt idx="3998">
                  <c:v>643593984</c:v>
                </c:pt>
                <c:pt idx="3999">
                  <c:v>643593984</c:v>
                </c:pt>
                <c:pt idx="4000">
                  <c:v>643593984</c:v>
                </c:pt>
                <c:pt idx="4001">
                  <c:v>805933008</c:v>
                </c:pt>
                <c:pt idx="4002">
                  <c:v>643593984</c:v>
                </c:pt>
                <c:pt idx="4003">
                  <c:v>805933008</c:v>
                </c:pt>
                <c:pt idx="4004">
                  <c:v>805933008</c:v>
                </c:pt>
                <c:pt idx="4005">
                  <c:v>805933008</c:v>
                </c:pt>
                <c:pt idx="4006">
                  <c:v>428394920</c:v>
                </c:pt>
                <c:pt idx="4007">
                  <c:v>428394920</c:v>
                </c:pt>
                <c:pt idx="4008">
                  <c:v>428394920</c:v>
                </c:pt>
                <c:pt idx="4009">
                  <c:v>428394920</c:v>
                </c:pt>
                <c:pt idx="4010">
                  <c:v>808125440</c:v>
                </c:pt>
                <c:pt idx="4011">
                  <c:v>684041344</c:v>
                </c:pt>
                <c:pt idx="4012">
                  <c:v>684041344</c:v>
                </c:pt>
                <c:pt idx="4013">
                  <c:v>684041344</c:v>
                </c:pt>
                <c:pt idx="4014">
                  <c:v>684041344</c:v>
                </c:pt>
                <c:pt idx="4015">
                  <c:v>115149760</c:v>
                </c:pt>
                <c:pt idx="4016">
                  <c:v>115149760</c:v>
                </c:pt>
                <c:pt idx="4017">
                  <c:v>115149760</c:v>
                </c:pt>
                <c:pt idx="4018">
                  <c:v>115149760</c:v>
                </c:pt>
                <c:pt idx="4019">
                  <c:v>551924320</c:v>
                </c:pt>
                <c:pt idx="4020">
                  <c:v>992866680</c:v>
                </c:pt>
                <c:pt idx="4021">
                  <c:v>992866680</c:v>
                </c:pt>
                <c:pt idx="4022">
                  <c:v>992866680</c:v>
                </c:pt>
                <c:pt idx="4023">
                  <c:v>992866680</c:v>
                </c:pt>
                <c:pt idx="4024">
                  <c:v>46387408</c:v>
                </c:pt>
                <c:pt idx="4025">
                  <c:v>46387408</c:v>
                </c:pt>
                <c:pt idx="4026">
                  <c:v>46387408</c:v>
                </c:pt>
                <c:pt idx="4027">
                  <c:v>46387408</c:v>
                </c:pt>
                <c:pt idx="4028">
                  <c:v>304747376</c:v>
                </c:pt>
                <c:pt idx="4029">
                  <c:v>105957016</c:v>
                </c:pt>
                <c:pt idx="4030">
                  <c:v>105957016</c:v>
                </c:pt>
                <c:pt idx="4031">
                  <c:v>105957016</c:v>
                </c:pt>
                <c:pt idx="4032">
                  <c:v>235950496</c:v>
                </c:pt>
                <c:pt idx="4033">
                  <c:v>105957016</c:v>
                </c:pt>
                <c:pt idx="4034">
                  <c:v>805933008</c:v>
                </c:pt>
                <c:pt idx="4035">
                  <c:v>643593984</c:v>
                </c:pt>
                <c:pt idx="4036">
                  <c:v>115149760</c:v>
                </c:pt>
                <c:pt idx="4037">
                  <c:v>21333568</c:v>
                </c:pt>
                <c:pt idx="4038">
                  <c:v>21333568</c:v>
                </c:pt>
                <c:pt idx="4039">
                  <c:v>21333568</c:v>
                </c:pt>
                <c:pt idx="4040">
                  <c:v>21333568</c:v>
                </c:pt>
                <c:pt idx="4041">
                  <c:v>992866680</c:v>
                </c:pt>
                <c:pt idx="4042">
                  <c:v>746070920</c:v>
                </c:pt>
                <c:pt idx="4043">
                  <c:v>746070920</c:v>
                </c:pt>
                <c:pt idx="4044">
                  <c:v>428394920</c:v>
                </c:pt>
                <c:pt idx="4045">
                  <c:v>746070920</c:v>
                </c:pt>
                <c:pt idx="4046">
                  <c:v>746070920</c:v>
                </c:pt>
                <c:pt idx="4047">
                  <c:v>561357440</c:v>
                </c:pt>
                <c:pt idx="4048">
                  <c:v>46387408</c:v>
                </c:pt>
                <c:pt idx="4049">
                  <c:v>561357440</c:v>
                </c:pt>
                <c:pt idx="4050">
                  <c:v>561357440</c:v>
                </c:pt>
                <c:pt idx="4051">
                  <c:v>561357440</c:v>
                </c:pt>
                <c:pt idx="4052">
                  <c:v>105957016</c:v>
                </c:pt>
                <c:pt idx="4053">
                  <c:v>684041344</c:v>
                </c:pt>
                <c:pt idx="4054">
                  <c:v>683111480</c:v>
                </c:pt>
                <c:pt idx="4055">
                  <c:v>683111480</c:v>
                </c:pt>
                <c:pt idx="4056">
                  <c:v>683111480</c:v>
                </c:pt>
                <c:pt idx="4057">
                  <c:v>683111480</c:v>
                </c:pt>
                <c:pt idx="4058">
                  <c:v>157949056</c:v>
                </c:pt>
                <c:pt idx="4059">
                  <c:v>157949056</c:v>
                </c:pt>
                <c:pt idx="4060">
                  <c:v>157949056</c:v>
                </c:pt>
                <c:pt idx="4061">
                  <c:v>157949056</c:v>
                </c:pt>
                <c:pt idx="4062">
                  <c:v>21333568</c:v>
                </c:pt>
                <c:pt idx="4063">
                  <c:v>513075592</c:v>
                </c:pt>
                <c:pt idx="4064">
                  <c:v>513075592</c:v>
                </c:pt>
                <c:pt idx="4065">
                  <c:v>513075592</c:v>
                </c:pt>
                <c:pt idx="4066">
                  <c:v>513075592</c:v>
                </c:pt>
                <c:pt idx="4067">
                  <c:v>561357440</c:v>
                </c:pt>
                <c:pt idx="4068">
                  <c:v>947085816</c:v>
                </c:pt>
                <c:pt idx="4069">
                  <c:v>947085816</c:v>
                </c:pt>
                <c:pt idx="4070">
                  <c:v>947085816</c:v>
                </c:pt>
                <c:pt idx="4071">
                  <c:v>947085816</c:v>
                </c:pt>
                <c:pt idx="4072">
                  <c:v>746070920</c:v>
                </c:pt>
                <c:pt idx="4073">
                  <c:v>129588936</c:v>
                </c:pt>
                <c:pt idx="4074">
                  <c:v>129588936</c:v>
                </c:pt>
                <c:pt idx="4075">
                  <c:v>129588936</c:v>
                </c:pt>
                <c:pt idx="4076">
                  <c:v>129588936</c:v>
                </c:pt>
                <c:pt idx="4077">
                  <c:v>683111480</c:v>
                </c:pt>
                <c:pt idx="4078">
                  <c:v>172645688</c:v>
                </c:pt>
                <c:pt idx="4079">
                  <c:v>172645688</c:v>
                </c:pt>
                <c:pt idx="4080">
                  <c:v>172645688</c:v>
                </c:pt>
                <c:pt idx="4081">
                  <c:v>172645688</c:v>
                </c:pt>
                <c:pt idx="4082">
                  <c:v>513075592</c:v>
                </c:pt>
                <c:pt idx="4083">
                  <c:v>859924704</c:v>
                </c:pt>
                <c:pt idx="4084">
                  <c:v>859924704</c:v>
                </c:pt>
                <c:pt idx="4085">
                  <c:v>859924704</c:v>
                </c:pt>
                <c:pt idx="4086">
                  <c:v>859924704</c:v>
                </c:pt>
                <c:pt idx="4087">
                  <c:v>947085816</c:v>
                </c:pt>
                <c:pt idx="4088">
                  <c:v>157949056</c:v>
                </c:pt>
                <c:pt idx="4089">
                  <c:v>993341064</c:v>
                </c:pt>
                <c:pt idx="4090">
                  <c:v>993341064</c:v>
                </c:pt>
                <c:pt idx="4091">
                  <c:v>129588936</c:v>
                </c:pt>
                <c:pt idx="4092">
                  <c:v>993341064</c:v>
                </c:pt>
                <c:pt idx="4093">
                  <c:v>172645688</c:v>
                </c:pt>
                <c:pt idx="4094">
                  <c:v>993341064</c:v>
                </c:pt>
                <c:pt idx="4095">
                  <c:v>7341888</c:v>
                </c:pt>
                <c:pt idx="4096">
                  <c:v>7341888</c:v>
                </c:pt>
                <c:pt idx="4097">
                  <c:v>7341888</c:v>
                </c:pt>
                <c:pt idx="4098">
                  <c:v>7341888</c:v>
                </c:pt>
                <c:pt idx="4099">
                  <c:v>429460152</c:v>
                </c:pt>
                <c:pt idx="4100">
                  <c:v>429460152</c:v>
                </c:pt>
                <c:pt idx="4101">
                  <c:v>429460152</c:v>
                </c:pt>
                <c:pt idx="4102">
                  <c:v>429460152</c:v>
                </c:pt>
                <c:pt idx="4103">
                  <c:v>207112544</c:v>
                </c:pt>
                <c:pt idx="4104">
                  <c:v>207112544</c:v>
                </c:pt>
                <c:pt idx="4105">
                  <c:v>207112544</c:v>
                </c:pt>
                <c:pt idx="4106">
                  <c:v>207112544</c:v>
                </c:pt>
                <c:pt idx="4107">
                  <c:v>859924704</c:v>
                </c:pt>
                <c:pt idx="4108">
                  <c:v>993341064</c:v>
                </c:pt>
                <c:pt idx="4109">
                  <c:v>850085352</c:v>
                </c:pt>
                <c:pt idx="4110">
                  <c:v>850085352</c:v>
                </c:pt>
                <c:pt idx="4111">
                  <c:v>850085352</c:v>
                </c:pt>
                <c:pt idx="4112">
                  <c:v>850085352</c:v>
                </c:pt>
                <c:pt idx="4113">
                  <c:v>531007792</c:v>
                </c:pt>
                <c:pt idx="4114">
                  <c:v>531007792</c:v>
                </c:pt>
                <c:pt idx="4115">
                  <c:v>531007792</c:v>
                </c:pt>
                <c:pt idx="4116">
                  <c:v>531007792</c:v>
                </c:pt>
                <c:pt idx="4117">
                  <c:v>302813656</c:v>
                </c:pt>
                <c:pt idx="4118">
                  <c:v>302813656</c:v>
                </c:pt>
                <c:pt idx="4119">
                  <c:v>302813656</c:v>
                </c:pt>
                <c:pt idx="4120">
                  <c:v>302813656</c:v>
                </c:pt>
                <c:pt idx="4121">
                  <c:v>7341888</c:v>
                </c:pt>
                <c:pt idx="4122">
                  <c:v>207112544</c:v>
                </c:pt>
                <c:pt idx="4123">
                  <c:v>620625560</c:v>
                </c:pt>
                <c:pt idx="4124">
                  <c:v>620625560</c:v>
                </c:pt>
                <c:pt idx="4125">
                  <c:v>620625560</c:v>
                </c:pt>
                <c:pt idx="4126">
                  <c:v>620625560</c:v>
                </c:pt>
                <c:pt idx="4127">
                  <c:v>303142112</c:v>
                </c:pt>
                <c:pt idx="4128">
                  <c:v>303142112</c:v>
                </c:pt>
                <c:pt idx="4129">
                  <c:v>303142112</c:v>
                </c:pt>
                <c:pt idx="4130">
                  <c:v>303142112</c:v>
                </c:pt>
                <c:pt idx="4131">
                  <c:v>429460152</c:v>
                </c:pt>
                <c:pt idx="4132">
                  <c:v>806312856</c:v>
                </c:pt>
                <c:pt idx="4133">
                  <c:v>806312856</c:v>
                </c:pt>
                <c:pt idx="4134">
                  <c:v>806312856</c:v>
                </c:pt>
                <c:pt idx="4135">
                  <c:v>806312856</c:v>
                </c:pt>
                <c:pt idx="4136">
                  <c:v>850085352</c:v>
                </c:pt>
                <c:pt idx="4137">
                  <c:v>985758792</c:v>
                </c:pt>
                <c:pt idx="4138">
                  <c:v>985758792</c:v>
                </c:pt>
                <c:pt idx="4139">
                  <c:v>985758792</c:v>
                </c:pt>
                <c:pt idx="4140">
                  <c:v>985758792</c:v>
                </c:pt>
                <c:pt idx="4141">
                  <c:v>302813656</c:v>
                </c:pt>
                <c:pt idx="4142">
                  <c:v>531007792</c:v>
                </c:pt>
                <c:pt idx="4143">
                  <c:v>245145912</c:v>
                </c:pt>
                <c:pt idx="4144">
                  <c:v>245145912</c:v>
                </c:pt>
                <c:pt idx="4145">
                  <c:v>245145912</c:v>
                </c:pt>
                <c:pt idx="4146">
                  <c:v>245145912</c:v>
                </c:pt>
                <c:pt idx="4147">
                  <c:v>963893280</c:v>
                </c:pt>
                <c:pt idx="4148">
                  <c:v>963893280</c:v>
                </c:pt>
                <c:pt idx="4149">
                  <c:v>963893280</c:v>
                </c:pt>
                <c:pt idx="4150">
                  <c:v>963893280</c:v>
                </c:pt>
                <c:pt idx="4151">
                  <c:v>620625560</c:v>
                </c:pt>
                <c:pt idx="4152">
                  <c:v>303142112</c:v>
                </c:pt>
                <c:pt idx="4153">
                  <c:v>69544552</c:v>
                </c:pt>
                <c:pt idx="4154">
                  <c:v>69544552</c:v>
                </c:pt>
                <c:pt idx="4155">
                  <c:v>69544552</c:v>
                </c:pt>
                <c:pt idx="4156">
                  <c:v>69544552</c:v>
                </c:pt>
                <c:pt idx="4157">
                  <c:v>985758792</c:v>
                </c:pt>
                <c:pt idx="4158">
                  <c:v>843932880</c:v>
                </c:pt>
                <c:pt idx="4159">
                  <c:v>843932880</c:v>
                </c:pt>
                <c:pt idx="4160">
                  <c:v>843932880</c:v>
                </c:pt>
                <c:pt idx="4161">
                  <c:v>843932880</c:v>
                </c:pt>
                <c:pt idx="4162">
                  <c:v>614513464</c:v>
                </c:pt>
                <c:pt idx="4163">
                  <c:v>614513464</c:v>
                </c:pt>
                <c:pt idx="4164">
                  <c:v>614513464</c:v>
                </c:pt>
                <c:pt idx="4165">
                  <c:v>614513464</c:v>
                </c:pt>
                <c:pt idx="4166">
                  <c:v>806312856</c:v>
                </c:pt>
                <c:pt idx="4167">
                  <c:v>355496160</c:v>
                </c:pt>
                <c:pt idx="4168">
                  <c:v>355496160</c:v>
                </c:pt>
                <c:pt idx="4169">
                  <c:v>355496160</c:v>
                </c:pt>
                <c:pt idx="4170">
                  <c:v>355496160</c:v>
                </c:pt>
                <c:pt idx="4171">
                  <c:v>963893280</c:v>
                </c:pt>
                <c:pt idx="4172">
                  <c:v>69544552</c:v>
                </c:pt>
                <c:pt idx="4173">
                  <c:v>101010592</c:v>
                </c:pt>
                <c:pt idx="4174">
                  <c:v>101010592</c:v>
                </c:pt>
                <c:pt idx="4175">
                  <c:v>101010592</c:v>
                </c:pt>
                <c:pt idx="4176">
                  <c:v>101010592</c:v>
                </c:pt>
                <c:pt idx="4177">
                  <c:v>245145912</c:v>
                </c:pt>
                <c:pt idx="4178">
                  <c:v>843932880</c:v>
                </c:pt>
                <c:pt idx="4179">
                  <c:v>265307848</c:v>
                </c:pt>
                <c:pt idx="4180">
                  <c:v>265307848</c:v>
                </c:pt>
                <c:pt idx="4181">
                  <c:v>265307848</c:v>
                </c:pt>
                <c:pt idx="4182">
                  <c:v>7341920</c:v>
                </c:pt>
                <c:pt idx="4183">
                  <c:v>265307848</c:v>
                </c:pt>
                <c:pt idx="4184">
                  <c:v>7341920</c:v>
                </c:pt>
                <c:pt idx="4185">
                  <c:v>7342016</c:v>
                </c:pt>
                <c:pt idx="4186">
                  <c:v>7342016</c:v>
                </c:pt>
                <c:pt idx="4187">
                  <c:v>7342080</c:v>
                </c:pt>
                <c:pt idx="4188">
                  <c:v>7342080</c:v>
                </c:pt>
                <c:pt idx="4189">
                  <c:v>7341920</c:v>
                </c:pt>
                <c:pt idx="4190">
                  <c:v>7342016</c:v>
                </c:pt>
                <c:pt idx="4191">
                  <c:v>7342080</c:v>
                </c:pt>
                <c:pt idx="4192">
                  <c:v>7341920</c:v>
                </c:pt>
                <c:pt idx="4193">
                  <c:v>7342016</c:v>
                </c:pt>
                <c:pt idx="4194">
                  <c:v>7342080</c:v>
                </c:pt>
                <c:pt idx="4195">
                  <c:v>614513464</c:v>
                </c:pt>
                <c:pt idx="4196">
                  <c:v>207402080</c:v>
                </c:pt>
                <c:pt idx="4197">
                  <c:v>207402080</c:v>
                </c:pt>
                <c:pt idx="4198">
                  <c:v>207402080</c:v>
                </c:pt>
                <c:pt idx="4199">
                  <c:v>207402080</c:v>
                </c:pt>
                <c:pt idx="4200">
                  <c:v>355496160</c:v>
                </c:pt>
                <c:pt idx="4201">
                  <c:v>101010592</c:v>
                </c:pt>
                <c:pt idx="4202">
                  <c:v>220545544</c:v>
                </c:pt>
                <c:pt idx="4203">
                  <c:v>220545544</c:v>
                </c:pt>
                <c:pt idx="4204">
                  <c:v>220545544</c:v>
                </c:pt>
                <c:pt idx="4205">
                  <c:v>203595248</c:v>
                </c:pt>
                <c:pt idx="4206">
                  <c:v>203595248</c:v>
                </c:pt>
                <c:pt idx="4207">
                  <c:v>220545544</c:v>
                </c:pt>
                <c:pt idx="4208">
                  <c:v>203595248</c:v>
                </c:pt>
                <c:pt idx="4209">
                  <c:v>203595248</c:v>
                </c:pt>
                <c:pt idx="4210">
                  <c:v>265307848</c:v>
                </c:pt>
                <c:pt idx="4211">
                  <c:v>7342080</c:v>
                </c:pt>
                <c:pt idx="4212">
                  <c:v>606556536</c:v>
                </c:pt>
                <c:pt idx="4213">
                  <c:v>606556536</c:v>
                </c:pt>
                <c:pt idx="4214">
                  <c:v>211200704</c:v>
                </c:pt>
                <c:pt idx="4215">
                  <c:v>211200704</c:v>
                </c:pt>
                <c:pt idx="4216">
                  <c:v>606556536</c:v>
                </c:pt>
                <c:pt idx="4217">
                  <c:v>606556536</c:v>
                </c:pt>
                <c:pt idx="4218">
                  <c:v>211200704</c:v>
                </c:pt>
                <c:pt idx="4219">
                  <c:v>211200704</c:v>
                </c:pt>
                <c:pt idx="4220">
                  <c:v>7341920</c:v>
                </c:pt>
                <c:pt idx="4221">
                  <c:v>134564216</c:v>
                </c:pt>
                <c:pt idx="4222">
                  <c:v>134564216</c:v>
                </c:pt>
                <c:pt idx="4223">
                  <c:v>134564216</c:v>
                </c:pt>
                <c:pt idx="4224">
                  <c:v>134564216</c:v>
                </c:pt>
                <c:pt idx="4225">
                  <c:v>599232816</c:v>
                </c:pt>
                <c:pt idx="4226">
                  <c:v>599232816</c:v>
                </c:pt>
                <c:pt idx="4227">
                  <c:v>599232816</c:v>
                </c:pt>
                <c:pt idx="4228">
                  <c:v>220545544</c:v>
                </c:pt>
                <c:pt idx="4229">
                  <c:v>599232816</c:v>
                </c:pt>
                <c:pt idx="4230">
                  <c:v>7342016</c:v>
                </c:pt>
                <c:pt idx="4231">
                  <c:v>606556536</c:v>
                </c:pt>
                <c:pt idx="4232">
                  <c:v>409700896</c:v>
                </c:pt>
                <c:pt idx="4233">
                  <c:v>409700896</c:v>
                </c:pt>
                <c:pt idx="4234">
                  <c:v>409700896</c:v>
                </c:pt>
                <c:pt idx="4235">
                  <c:v>409700896</c:v>
                </c:pt>
                <c:pt idx="4236">
                  <c:v>211200704</c:v>
                </c:pt>
                <c:pt idx="4237">
                  <c:v>203595248</c:v>
                </c:pt>
                <c:pt idx="4238">
                  <c:v>576706904</c:v>
                </c:pt>
                <c:pt idx="4239">
                  <c:v>576706904</c:v>
                </c:pt>
                <c:pt idx="4240">
                  <c:v>576706904</c:v>
                </c:pt>
                <c:pt idx="4241">
                  <c:v>576706904</c:v>
                </c:pt>
                <c:pt idx="4242">
                  <c:v>207402080</c:v>
                </c:pt>
                <c:pt idx="4243">
                  <c:v>599232816</c:v>
                </c:pt>
                <c:pt idx="4244">
                  <c:v>134564216</c:v>
                </c:pt>
                <c:pt idx="4245">
                  <c:v>562604128</c:v>
                </c:pt>
                <c:pt idx="4246">
                  <c:v>562604128</c:v>
                </c:pt>
                <c:pt idx="4247">
                  <c:v>562604128</c:v>
                </c:pt>
                <c:pt idx="4248">
                  <c:v>562604128</c:v>
                </c:pt>
                <c:pt idx="4249">
                  <c:v>409700896</c:v>
                </c:pt>
                <c:pt idx="4250">
                  <c:v>159766512</c:v>
                </c:pt>
                <c:pt idx="4251">
                  <c:v>159766512</c:v>
                </c:pt>
                <c:pt idx="4252">
                  <c:v>159766512</c:v>
                </c:pt>
                <c:pt idx="4253">
                  <c:v>159766512</c:v>
                </c:pt>
                <c:pt idx="4254">
                  <c:v>828225048</c:v>
                </c:pt>
                <c:pt idx="4255">
                  <c:v>576706904</c:v>
                </c:pt>
                <c:pt idx="4256">
                  <c:v>828225048</c:v>
                </c:pt>
                <c:pt idx="4257">
                  <c:v>828225048</c:v>
                </c:pt>
                <c:pt idx="4258">
                  <c:v>828225048</c:v>
                </c:pt>
                <c:pt idx="4259">
                  <c:v>498464672</c:v>
                </c:pt>
                <c:pt idx="4260">
                  <c:v>498464672</c:v>
                </c:pt>
                <c:pt idx="4261">
                  <c:v>498464672</c:v>
                </c:pt>
                <c:pt idx="4262">
                  <c:v>498464672</c:v>
                </c:pt>
                <c:pt idx="4263">
                  <c:v>426254200</c:v>
                </c:pt>
                <c:pt idx="4264">
                  <c:v>562604128</c:v>
                </c:pt>
                <c:pt idx="4265">
                  <c:v>426254200</c:v>
                </c:pt>
                <c:pt idx="4266">
                  <c:v>513243240</c:v>
                </c:pt>
                <c:pt idx="4267">
                  <c:v>513243240</c:v>
                </c:pt>
                <c:pt idx="4268">
                  <c:v>426254200</c:v>
                </c:pt>
                <c:pt idx="4269">
                  <c:v>513243240</c:v>
                </c:pt>
                <c:pt idx="4270">
                  <c:v>513243240</c:v>
                </c:pt>
                <c:pt idx="4271">
                  <c:v>426254200</c:v>
                </c:pt>
                <c:pt idx="4272">
                  <c:v>159766512</c:v>
                </c:pt>
                <c:pt idx="4273">
                  <c:v>227545672</c:v>
                </c:pt>
                <c:pt idx="4274">
                  <c:v>227545672</c:v>
                </c:pt>
                <c:pt idx="4275">
                  <c:v>227545672</c:v>
                </c:pt>
                <c:pt idx="4276">
                  <c:v>227545672</c:v>
                </c:pt>
                <c:pt idx="4277">
                  <c:v>828225048</c:v>
                </c:pt>
                <c:pt idx="4278">
                  <c:v>791035136</c:v>
                </c:pt>
                <c:pt idx="4279">
                  <c:v>791035136</c:v>
                </c:pt>
                <c:pt idx="4280">
                  <c:v>791035136</c:v>
                </c:pt>
                <c:pt idx="4281">
                  <c:v>791035136</c:v>
                </c:pt>
                <c:pt idx="4282">
                  <c:v>592770112</c:v>
                </c:pt>
                <c:pt idx="4283">
                  <c:v>592770112</c:v>
                </c:pt>
                <c:pt idx="4284">
                  <c:v>592770112</c:v>
                </c:pt>
                <c:pt idx="4285">
                  <c:v>592770112</c:v>
                </c:pt>
                <c:pt idx="4286">
                  <c:v>498464672</c:v>
                </c:pt>
                <c:pt idx="4287">
                  <c:v>65960592</c:v>
                </c:pt>
                <c:pt idx="4288">
                  <c:v>65960592</c:v>
                </c:pt>
                <c:pt idx="4289">
                  <c:v>65960592</c:v>
                </c:pt>
                <c:pt idx="4290">
                  <c:v>426254200</c:v>
                </c:pt>
                <c:pt idx="4291">
                  <c:v>65960592</c:v>
                </c:pt>
                <c:pt idx="4292">
                  <c:v>648612000</c:v>
                </c:pt>
                <c:pt idx="4293">
                  <c:v>648612000</c:v>
                </c:pt>
                <c:pt idx="4294">
                  <c:v>227545672</c:v>
                </c:pt>
                <c:pt idx="4295">
                  <c:v>648612000</c:v>
                </c:pt>
                <c:pt idx="4296">
                  <c:v>791035136</c:v>
                </c:pt>
                <c:pt idx="4297">
                  <c:v>648612000</c:v>
                </c:pt>
                <c:pt idx="4298">
                  <c:v>191678912</c:v>
                </c:pt>
                <c:pt idx="4299">
                  <c:v>191678912</c:v>
                </c:pt>
                <c:pt idx="4300">
                  <c:v>191678912</c:v>
                </c:pt>
                <c:pt idx="4301">
                  <c:v>191678912</c:v>
                </c:pt>
                <c:pt idx="4302">
                  <c:v>513243240</c:v>
                </c:pt>
                <c:pt idx="4303">
                  <c:v>833048648</c:v>
                </c:pt>
                <c:pt idx="4304">
                  <c:v>833048648</c:v>
                </c:pt>
                <c:pt idx="4305">
                  <c:v>833048648</c:v>
                </c:pt>
                <c:pt idx="4306">
                  <c:v>833048648</c:v>
                </c:pt>
                <c:pt idx="4307">
                  <c:v>592770112</c:v>
                </c:pt>
                <c:pt idx="4308">
                  <c:v>65960592</c:v>
                </c:pt>
                <c:pt idx="4309">
                  <c:v>503165096</c:v>
                </c:pt>
                <c:pt idx="4310">
                  <c:v>503165096</c:v>
                </c:pt>
                <c:pt idx="4311">
                  <c:v>503165096</c:v>
                </c:pt>
                <c:pt idx="4312">
                  <c:v>503165096</c:v>
                </c:pt>
                <c:pt idx="4313">
                  <c:v>648612000</c:v>
                </c:pt>
                <c:pt idx="4314">
                  <c:v>191678912</c:v>
                </c:pt>
                <c:pt idx="4315">
                  <c:v>762278248</c:v>
                </c:pt>
                <c:pt idx="4316">
                  <c:v>762278248</c:v>
                </c:pt>
                <c:pt idx="4317">
                  <c:v>762278248</c:v>
                </c:pt>
                <c:pt idx="4318">
                  <c:v>762278248</c:v>
                </c:pt>
                <c:pt idx="4319">
                  <c:v>833048648</c:v>
                </c:pt>
                <c:pt idx="4320">
                  <c:v>92042896</c:v>
                </c:pt>
                <c:pt idx="4321">
                  <c:v>92042896</c:v>
                </c:pt>
                <c:pt idx="4322">
                  <c:v>224661128</c:v>
                </c:pt>
                <c:pt idx="4323">
                  <c:v>92042896</c:v>
                </c:pt>
                <c:pt idx="4324">
                  <c:v>224661128</c:v>
                </c:pt>
                <c:pt idx="4325">
                  <c:v>92042896</c:v>
                </c:pt>
                <c:pt idx="4326">
                  <c:v>224661128</c:v>
                </c:pt>
                <c:pt idx="4327">
                  <c:v>224661128</c:v>
                </c:pt>
                <c:pt idx="4328">
                  <c:v>471142328</c:v>
                </c:pt>
                <c:pt idx="4329">
                  <c:v>471142328</c:v>
                </c:pt>
                <c:pt idx="4330">
                  <c:v>471142328</c:v>
                </c:pt>
                <c:pt idx="4331">
                  <c:v>217913296</c:v>
                </c:pt>
                <c:pt idx="4332">
                  <c:v>217913296</c:v>
                </c:pt>
                <c:pt idx="4333">
                  <c:v>471142328</c:v>
                </c:pt>
                <c:pt idx="4334">
                  <c:v>217913296</c:v>
                </c:pt>
                <c:pt idx="4335">
                  <c:v>217913296</c:v>
                </c:pt>
                <c:pt idx="4336">
                  <c:v>266978096</c:v>
                </c:pt>
                <c:pt idx="4337">
                  <c:v>266978096</c:v>
                </c:pt>
                <c:pt idx="4338">
                  <c:v>266978096</c:v>
                </c:pt>
                <c:pt idx="4339">
                  <c:v>266978096</c:v>
                </c:pt>
                <c:pt idx="4340">
                  <c:v>503165096</c:v>
                </c:pt>
                <c:pt idx="4341">
                  <c:v>835081872</c:v>
                </c:pt>
                <c:pt idx="4342">
                  <c:v>835081872</c:v>
                </c:pt>
                <c:pt idx="4343">
                  <c:v>835081872</c:v>
                </c:pt>
                <c:pt idx="4344">
                  <c:v>835081872</c:v>
                </c:pt>
                <c:pt idx="4345">
                  <c:v>762278248</c:v>
                </c:pt>
                <c:pt idx="4346">
                  <c:v>92042896</c:v>
                </c:pt>
                <c:pt idx="4347">
                  <c:v>79115560</c:v>
                </c:pt>
                <c:pt idx="4348">
                  <c:v>79115560</c:v>
                </c:pt>
                <c:pt idx="4349">
                  <c:v>79115560</c:v>
                </c:pt>
                <c:pt idx="4350">
                  <c:v>79115560</c:v>
                </c:pt>
                <c:pt idx="4351">
                  <c:v>655864896</c:v>
                </c:pt>
                <c:pt idx="4352">
                  <c:v>655864896</c:v>
                </c:pt>
                <c:pt idx="4353">
                  <c:v>655864896</c:v>
                </c:pt>
                <c:pt idx="4354">
                  <c:v>655864896</c:v>
                </c:pt>
                <c:pt idx="4355">
                  <c:v>224661128</c:v>
                </c:pt>
                <c:pt idx="4356">
                  <c:v>217913296</c:v>
                </c:pt>
                <c:pt idx="4357">
                  <c:v>471142328</c:v>
                </c:pt>
                <c:pt idx="4358">
                  <c:v>299749568</c:v>
                </c:pt>
                <c:pt idx="4359">
                  <c:v>299749568</c:v>
                </c:pt>
                <c:pt idx="4360">
                  <c:v>299749568</c:v>
                </c:pt>
                <c:pt idx="4361">
                  <c:v>299749568</c:v>
                </c:pt>
                <c:pt idx="4362">
                  <c:v>513199048</c:v>
                </c:pt>
                <c:pt idx="4363">
                  <c:v>513199048</c:v>
                </c:pt>
                <c:pt idx="4364">
                  <c:v>513199048</c:v>
                </c:pt>
                <c:pt idx="4365">
                  <c:v>513199048</c:v>
                </c:pt>
                <c:pt idx="4366">
                  <c:v>268743816</c:v>
                </c:pt>
                <c:pt idx="4367">
                  <c:v>268743816</c:v>
                </c:pt>
                <c:pt idx="4368">
                  <c:v>268743816</c:v>
                </c:pt>
                <c:pt idx="4369">
                  <c:v>268743816</c:v>
                </c:pt>
                <c:pt idx="4370">
                  <c:v>266978096</c:v>
                </c:pt>
                <c:pt idx="4371">
                  <c:v>835081872</c:v>
                </c:pt>
                <c:pt idx="4372">
                  <c:v>655864896</c:v>
                </c:pt>
                <c:pt idx="4373">
                  <c:v>79115560</c:v>
                </c:pt>
                <c:pt idx="4374">
                  <c:v>513199048</c:v>
                </c:pt>
                <c:pt idx="4375">
                  <c:v>971091264</c:v>
                </c:pt>
                <c:pt idx="4376">
                  <c:v>971091264</c:v>
                </c:pt>
                <c:pt idx="4377">
                  <c:v>299749568</c:v>
                </c:pt>
                <c:pt idx="4378">
                  <c:v>971091264</c:v>
                </c:pt>
                <c:pt idx="4379">
                  <c:v>971091264</c:v>
                </c:pt>
                <c:pt idx="4380">
                  <c:v>664024256</c:v>
                </c:pt>
                <c:pt idx="4381">
                  <c:v>664024256</c:v>
                </c:pt>
                <c:pt idx="4382">
                  <c:v>664024256</c:v>
                </c:pt>
                <c:pt idx="4383">
                  <c:v>664024256</c:v>
                </c:pt>
                <c:pt idx="4384">
                  <c:v>926030096</c:v>
                </c:pt>
                <c:pt idx="4385">
                  <c:v>926030096</c:v>
                </c:pt>
                <c:pt idx="4386">
                  <c:v>926030096</c:v>
                </c:pt>
                <c:pt idx="4387">
                  <c:v>926030096</c:v>
                </c:pt>
                <c:pt idx="4388">
                  <c:v>351684088</c:v>
                </c:pt>
                <c:pt idx="4389">
                  <c:v>351684088</c:v>
                </c:pt>
                <c:pt idx="4390">
                  <c:v>351684088</c:v>
                </c:pt>
                <c:pt idx="4391">
                  <c:v>351684088</c:v>
                </c:pt>
                <c:pt idx="4392">
                  <c:v>268743816</c:v>
                </c:pt>
                <c:pt idx="4393">
                  <c:v>971091264</c:v>
                </c:pt>
                <c:pt idx="4394">
                  <c:v>210645440</c:v>
                </c:pt>
                <c:pt idx="4395">
                  <c:v>210645440</c:v>
                </c:pt>
                <c:pt idx="4396">
                  <c:v>210645440</c:v>
                </c:pt>
                <c:pt idx="4397">
                  <c:v>210645440</c:v>
                </c:pt>
                <c:pt idx="4398">
                  <c:v>808875504</c:v>
                </c:pt>
                <c:pt idx="4399">
                  <c:v>808875504</c:v>
                </c:pt>
                <c:pt idx="4400">
                  <c:v>808875504</c:v>
                </c:pt>
                <c:pt idx="4401">
                  <c:v>808875504</c:v>
                </c:pt>
                <c:pt idx="4402">
                  <c:v>386433688</c:v>
                </c:pt>
                <c:pt idx="4403">
                  <c:v>386433688</c:v>
                </c:pt>
                <c:pt idx="4404">
                  <c:v>386433688</c:v>
                </c:pt>
                <c:pt idx="4405">
                  <c:v>386433688</c:v>
                </c:pt>
                <c:pt idx="4406">
                  <c:v>483748960</c:v>
                </c:pt>
                <c:pt idx="4407">
                  <c:v>483748960</c:v>
                </c:pt>
                <c:pt idx="4408">
                  <c:v>483748960</c:v>
                </c:pt>
                <c:pt idx="4409">
                  <c:v>483748960</c:v>
                </c:pt>
                <c:pt idx="4410">
                  <c:v>926030096</c:v>
                </c:pt>
                <c:pt idx="4411">
                  <c:v>664024256</c:v>
                </c:pt>
                <c:pt idx="4412">
                  <c:v>910979800</c:v>
                </c:pt>
                <c:pt idx="4413">
                  <c:v>910979800</c:v>
                </c:pt>
                <c:pt idx="4414">
                  <c:v>910979800</c:v>
                </c:pt>
                <c:pt idx="4415">
                  <c:v>910979800</c:v>
                </c:pt>
                <c:pt idx="4416">
                  <c:v>248574552</c:v>
                </c:pt>
                <c:pt idx="4417">
                  <c:v>248574552</c:v>
                </c:pt>
                <c:pt idx="4418">
                  <c:v>248574552</c:v>
                </c:pt>
                <c:pt idx="4419">
                  <c:v>248574552</c:v>
                </c:pt>
                <c:pt idx="4420">
                  <c:v>351684088</c:v>
                </c:pt>
                <c:pt idx="4421">
                  <c:v>127158448</c:v>
                </c:pt>
                <c:pt idx="4422">
                  <c:v>127158448</c:v>
                </c:pt>
                <c:pt idx="4423">
                  <c:v>210645440</c:v>
                </c:pt>
                <c:pt idx="4424">
                  <c:v>127158448</c:v>
                </c:pt>
                <c:pt idx="4425">
                  <c:v>127158448</c:v>
                </c:pt>
                <c:pt idx="4426">
                  <c:v>267122120</c:v>
                </c:pt>
                <c:pt idx="4427">
                  <c:v>267122120</c:v>
                </c:pt>
                <c:pt idx="4428">
                  <c:v>267122120</c:v>
                </c:pt>
                <c:pt idx="4429">
                  <c:v>267122120</c:v>
                </c:pt>
                <c:pt idx="4430">
                  <c:v>979991728</c:v>
                </c:pt>
                <c:pt idx="4431">
                  <c:v>979991728</c:v>
                </c:pt>
                <c:pt idx="4432">
                  <c:v>979991728</c:v>
                </c:pt>
                <c:pt idx="4433">
                  <c:v>979991728</c:v>
                </c:pt>
                <c:pt idx="4434">
                  <c:v>481084632</c:v>
                </c:pt>
                <c:pt idx="4435">
                  <c:v>481084632</c:v>
                </c:pt>
                <c:pt idx="4436">
                  <c:v>481084632</c:v>
                </c:pt>
                <c:pt idx="4437">
                  <c:v>481084632</c:v>
                </c:pt>
                <c:pt idx="4438">
                  <c:v>386433688</c:v>
                </c:pt>
                <c:pt idx="4439">
                  <c:v>808875504</c:v>
                </c:pt>
                <c:pt idx="4440">
                  <c:v>483748960</c:v>
                </c:pt>
                <c:pt idx="4441">
                  <c:v>818967928</c:v>
                </c:pt>
                <c:pt idx="4442">
                  <c:v>818967928</c:v>
                </c:pt>
                <c:pt idx="4443">
                  <c:v>818967928</c:v>
                </c:pt>
                <c:pt idx="4444">
                  <c:v>818967928</c:v>
                </c:pt>
                <c:pt idx="4445">
                  <c:v>17092320</c:v>
                </c:pt>
                <c:pt idx="4446">
                  <c:v>17092320</c:v>
                </c:pt>
                <c:pt idx="4447">
                  <c:v>17092320</c:v>
                </c:pt>
                <c:pt idx="4448">
                  <c:v>17092320</c:v>
                </c:pt>
                <c:pt idx="4449">
                  <c:v>267122120</c:v>
                </c:pt>
                <c:pt idx="4450">
                  <c:v>127158448</c:v>
                </c:pt>
                <c:pt idx="4451">
                  <c:v>248574552</c:v>
                </c:pt>
                <c:pt idx="4452">
                  <c:v>946205024</c:v>
                </c:pt>
                <c:pt idx="4453">
                  <c:v>946205024</c:v>
                </c:pt>
                <c:pt idx="4454">
                  <c:v>946205024</c:v>
                </c:pt>
                <c:pt idx="4455">
                  <c:v>946205024</c:v>
                </c:pt>
                <c:pt idx="4456">
                  <c:v>910979800</c:v>
                </c:pt>
                <c:pt idx="4457">
                  <c:v>818967928</c:v>
                </c:pt>
                <c:pt idx="4458">
                  <c:v>828001112</c:v>
                </c:pt>
                <c:pt idx="4459">
                  <c:v>828001112</c:v>
                </c:pt>
                <c:pt idx="4460">
                  <c:v>828001112</c:v>
                </c:pt>
                <c:pt idx="4461">
                  <c:v>828001112</c:v>
                </c:pt>
                <c:pt idx="4462">
                  <c:v>682661664</c:v>
                </c:pt>
                <c:pt idx="4463">
                  <c:v>682661664</c:v>
                </c:pt>
                <c:pt idx="4464">
                  <c:v>682661664</c:v>
                </c:pt>
                <c:pt idx="4465">
                  <c:v>682661664</c:v>
                </c:pt>
                <c:pt idx="4466">
                  <c:v>979991728</c:v>
                </c:pt>
                <c:pt idx="4467">
                  <c:v>462953936</c:v>
                </c:pt>
                <c:pt idx="4468">
                  <c:v>462953936</c:v>
                </c:pt>
                <c:pt idx="4469">
                  <c:v>462953936</c:v>
                </c:pt>
                <c:pt idx="4470">
                  <c:v>462953936</c:v>
                </c:pt>
                <c:pt idx="4471">
                  <c:v>730913480</c:v>
                </c:pt>
                <c:pt idx="4472">
                  <c:v>730913480</c:v>
                </c:pt>
                <c:pt idx="4473">
                  <c:v>730913480</c:v>
                </c:pt>
                <c:pt idx="4474">
                  <c:v>730913480</c:v>
                </c:pt>
                <c:pt idx="4475">
                  <c:v>481084632</c:v>
                </c:pt>
                <c:pt idx="4476">
                  <c:v>946205024</c:v>
                </c:pt>
                <c:pt idx="4477">
                  <c:v>682661664</c:v>
                </c:pt>
                <c:pt idx="4478">
                  <c:v>17092320</c:v>
                </c:pt>
                <c:pt idx="4479">
                  <c:v>828001112</c:v>
                </c:pt>
                <c:pt idx="4480">
                  <c:v>820574328</c:v>
                </c:pt>
                <c:pt idx="4481">
                  <c:v>820574328</c:v>
                </c:pt>
                <c:pt idx="4482">
                  <c:v>820574328</c:v>
                </c:pt>
                <c:pt idx="4483">
                  <c:v>820574328</c:v>
                </c:pt>
                <c:pt idx="4484">
                  <c:v>462953936</c:v>
                </c:pt>
                <c:pt idx="4485">
                  <c:v>251249384</c:v>
                </c:pt>
                <c:pt idx="4486">
                  <c:v>251249384</c:v>
                </c:pt>
                <c:pt idx="4487">
                  <c:v>251249384</c:v>
                </c:pt>
                <c:pt idx="4488">
                  <c:v>251249384</c:v>
                </c:pt>
                <c:pt idx="4489">
                  <c:v>730913480</c:v>
                </c:pt>
                <c:pt idx="4490">
                  <c:v>417103056</c:v>
                </c:pt>
                <c:pt idx="4491">
                  <c:v>417103056</c:v>
                </c:pt>
                <c:pt idx="4492">
                  <c:v>417103056</c:v>
                </c:pt>
                <c:pt idx="4493">
                  <c:v>417103056</c:v>
                </c:pt>
                <c:pt idx="4494">
                  <c:v>240167360</c:v>
                </c:pt>
                <c:pt idx="4495">
                  <c:v>240167360</c:v>
                </c:pt>
                <c:pt idx="4496">
                  <c:v>240167360</c:v>
                </c:pt>
                <c:pt idx="4497">
                  <c:v>240167360</c:v>
                </c:pt>
                <c:pt idx="4498">
                  <c:v>46563104</c:v>
                </c:pt>
                <c:pt idx="4499">
                  <c:v>46563104</c:v>
                </c:pt>
                <c:pt idx="4500">
                  <c:v>46563104</c:v>
                </c:pt>
                <c:pt idx="4501">
                  <c:v>46563104</c:v>
                </c:pt>
                <c:pt idx="4502">
                  <c:v>293225024</c:v>
                </c:pt>
                <c:pt idx="4503">
                  <c:v>293225024</c:v>
                </c:pt>
                <c:pt idx="4504">
                  <c:v>293225024</c:v>
                </c:pt>
                <c:pt idx="4505">
                  <c:v>293225024</c:v>
                </c:pt>
                <c:pt idx="4506">
                  <c:v>251249384</c:v>
                </c:pt>
                <c:pt idx="4507">
                  <c:v>563501752</c:v>
                </c:pt>
                <c:pt idx="4508">
                  <c:v>563501752</c:v>
                </c:pt>
                <c:pt idx="4509">
                  <c:v>563501752</c:v>
                </c:pt>
                <c:pt idx="4510">
                  <c:v>563501752</c:v>
                </c:pt>
                <c:pt idx="4511">
                  <c:v>820574328</c:v>
                </c:pt>
                <c:pt idx="4512">
                  <c:v>937105472</c:v>
                </c:pt>
                <c:pt idx="4513">
                  <c:v>937105472</c:v>
                </c:pt>
                <c:pt idx="4514">
                  <c:v>937105472</c:v>
                </c:pt>
                <c:pt idx="4515">
                  <c:v>937105472</c:v>
                </c:pt>
                <c:pt idx="4516">
                  <c:v>17092368</c:v>
                </c:pt>
                <c:pt idx="4517">
                  <c:v>17092368</c:v>
                </c:pt>
                <c:pt idx="4518">
                  <c:v>17092392</c:v>
                </c:pt>
                <c:pt idx="4519">
                  <c:v>17092392</c:v>
                </c:pt>
                <c:pt idx="4520">
                  <c:v>525370744</c:v>
                </c:pt>
                <c:pt idx="4521">
                  <c:v>17092368</c:v>
                </c:pt>
                <c:pt idx="4522">
                  <c:v>17092392</c:v>
                </c:pt>
                <c:pt idx="4523">
                  <c:v>525370744</c:v>
                </c:pt>
                <c:pt idx="4524">
                  <c:v>17092368</c:v>
                </c:pt>
                <c:pt idx="4525">
                  <c:v>525370744</c:v>
                </c:pt>
                <c:pt idx="4526">
                  <c:v>525370744</c:v>
                </c:pt>
                <c:pt idx="4527">
                  <c:v>17092392</c:v>
                </c:pt>
                <c:pt idx="4528">
                  <c:v>417103056</c:v>
                </c:pt>
                <c:pt idx="4529">
                  <c:v>240167360</c:v>
                </c:pt>
                <c:pt idx="4530">
                  <c:v>293225024</c:v>
                </c:pt>
                <c:pt idx="4531">
                  <c:v>46563104</c:v>
                </c:pt>
                <c:pt idx="4532">
                  <c:v>563501752</c:v>
                </c:pt>
                <c:pt idx="4533">
                  <c:v>102046504</c:v>
                </c:pt>
                <c:pt idx="4534">
                  <c:v>102046504</c:v>
                </c:pt>
                <c:pt idx="4535">
                  <c:v>102046504</c:v>
                </c:pt>
                <c:pt idx="4536">
                  <c:v>102046504</c:v>
                </c:pt>
                <c:pt idx="4537">
                  <c:v>942257632</c:v>
                </c:pt>
                <c:pt idx="4538">
                  <c:v>942257632</c:v>
                </c:pt>
                <c:pt idx="4539">
                  <c:v>942257632</c:v>
                </c:pt>
                <c:pt idx="4540">
                  <c:v>942257632</c:v>
                </c:pt>
                <c:pt idx="4541">
                  <c:v>312265464</c:v>
                </c:pt>
                <c:pt idx="4542">
                  <c:v>312265464</c:v>
                </c:pt>
                <c:pt idx="4543">
                  <c:v>312265464</c:v>
                </c:pt>
                <c:pt idx="4544">
                  <c:v>312265464</c:v>
                </c:pt>
                <c:pt idx="4545">
                  <c:v>313243792</c:v>
                </c:pt>
                <c:pt idx="4546">
                  <c:v>313243792</c:v>
                </c:pt>
                <c:pt idx="4547">
                  <c:v>313243792</c:v>
                </c:pt>
                <c:pt idx="4548">
                  <c:v>313243792</c:v>
                </c:pt>
                <c:pt idx="4549">
                  <c:v>17092368</c:v>
                </c:pt>
                <c:pt idx="4550">
                  <c:v>525370744</c:v>
                </c:pt>
                <c:pt idx="4551">
                  <c:v>937105472</c:v>
                </c:pt>
                <c:pt idx="4552">
                  <c:v>203064168</c:v>
                </c:pt>
                <c:pt idx="4553">
                  <c:v>203064168</c:v>
                </c:pt>
                <c:pt idx="4554">
                  <c:v>203064168</c:v>
                </c:pt>
                <c:pt idx="4555">
                  <c:v>203064168</c:v>
                </c:pt>
                <c:pt idx="4556">
                  <c:v>17092392</c:v>
                </c:pt>
                <c:pt idx="4557">
                  <c:v>960269816</c:v>
                </c:pt>
                <c:pt idx="4558">
                  <c:v>960269816</c:v>
                </c:pt>
                <c:pt idx="4559">
                  <c:v>960269816</c:v>
                </c:pt>
                <c:pt idx="4560">
                  <c:v>960269816</c:v>
                </c:pt>
                <c:pt idx="4561">
                  <c:v>942257632</c:v>
                </c:pt>
                <c:pt idx="4562">
                  <c:v>571478704</c:v>
                </c:pt>
                <c:pt idx="4563">
                  <c:v>102046504</c:v>
                </c:pt>
                <c:pt idx="4564">
                  <c:v>571478704</c:v>
                </c:pt>
                <c:pt idx="4565">
                  <c:v>571478704</c:v>
                </c:pt>
                <c:pt idx="4566">
                  <c:v>571478704</c:v>
                </c:pt>
                <c:pt idx="4567">
                  <c:v>976513448</c:v>
                </c:pt>
                <c:pt idx="4568">
                  <c:v>976513448</c:v>
                </c:pt>
                <c:pt idx="4569">
                  <c:v>976513448</c:v>
                </c:pt>
                <c:pt idx="4570">
                  <c:v>976513448</c:v>
                </c:pt>
                <c:pt idx="4571">
                  <c:v>313243792</c:v>
                </c:pt>
                <c:pt idx="4572">
                  <c:v>722374168</c:v>
                </c:pt>
                <c:pt idx="4573">
                  <c:v>722374168</c:v>
                </c:pt>
                <c:pt idx="4574">
                  <c:v>722374168</c:v>
                </c:pt>
                <c:pt idx="4575">
                  <c:v>722374168</c:v>
                </c:pt>
                <c:pt idx="4576">
                  <c:v>312265464</c:v>
                </c:pt>
                <c:pt idx="4577">
                  <c:v>203064168</c:v>
                </c:pt>
                <c:pt idx="4578">
                  <c:v>571478704</c:v>
                </c:pt>
                <c:pt idx="4579">
                  <c:v>960269816</c:v>
                </c:pt>
                <c:pt idx="4580">
                  <c:v>976513448</c:v>
                </c:pt>
                <c:pt idx="4581">
                  <c:v>722374168</c:v>
                </c:pt>
                <c:pt idx="4582">
                  <c:v>790859440</c:v>
                </c:pt>
                <c:pt idx="4583">
                  <c:v>790859440</c:v>
                </c:pt>
                <c:pt idx="4584">
                  <c:v>790859440</c:v>
                </c:pt>
                <c:pt idx="4585">
                  <c:v>790859440</c:v>
                </c:pt>
                <c:pt idx="4586">
                  <c:v>303421560</c:v>
                </c:pt>
                <c:pt idx="4587">
                  <c:v>303421560</c:v>
                </c:pt>
                <c:pt idx="4588">
                  <c:v>303421560</c:v>
                </c:pt>
                <c:pt idx="4589">
                  <c:v>303421560</c:v>
                </c:pt>
                <c:pt idx="4590">
                  <c:v>589469680</c:v>
                </c:pt>
                <c:pt idx="4591">
                  <c:v>589469680</c:v>
                </c:pt>
                <c:pt idx="4592">
                  <c:v>589469680</c:v>
                </c:pt>
                <c:pt idx="4593">
                  <c:v>589469680</c:v>
                </c:pt>
                <c:pt idx="4594">
                  <c:v>589469680</c:v>
                </c:pt>
                <c:pt idx="4595">
                  <c:v>790859440</c:v>
                </c:pt>
                <c:pt idx="4596">
                  <c:v>381516856</c:v>
                </c:pt>
                <c:pt idx="4597">
                  <c:v>381516856</c:v>
                </c:pt>
                <c:pt idx="4598">
                  <c:v>7342144</c:v>
                </c:pt>
                <c:pt idx="4599">
                  <c:v>7342144</c:v>
                </c:pt>
                <c:pt idx="4600">
                  <c:v>381516856</c:v>
                </c:pt>
                <c:pt idx="4601">
                  <c:v>7342144</c:v>
                </c:pt>
                <c:pt idx="4602">
                  <c:v>381516856</c:v>
                </c:pt>
                <c:pt idx="4603">
                  <c:v>7342144</c:v>
                </c:pt>
                <c:pt idx="4604">
                  <c:v>351865800</c:v>
                </c:pt>
                <c:pt idx="4605">
                  <c:v>351865800</c:v>
                </c:pt>
                <c:pt idx="4606">
                  <c:v>351865800</c:v>
                </c:pt>
                <c:pt idx="4607">
                  <c:v>351865800</c:v>
                </c:pt>
                <c:pt idx="4608">
                  <c:v>924508808</c:v>
                </c:pt>
                <c:pt idx="4609">
                  <c:v>924508808</c:v>
                </c:pt>
                <c:pt idx="4610">
                  <c:v>924508808</c:v>
                </c:pt>
                <c:pt idx="4611">
                  <c:v>924508808</c:v>
                </c:pt>
                <c:pt idx="4612">
                  <c:v>163431968</c:v>
                </c:pt>
                <c:pt idx="4613">
                  <c:v>163431968</c:v>
                </c:pt>
                <c:pt idx="4614">
                  <c:v>163431968</c:v>
                </c:pt>
                <c:pt idx="4615">
                  <c:v>163431968</c:v>
                </c:pt>
                <c:pt idx="4616">
                  <c:v>303421560</c:v>
                </c:pt>
                <c:pt idx="4617">
                  <c:v>381516856</c:v>
                </c:pt>
                <c:pt idx="4618">
                  <c:v>428289880</c:v>
                </c:pt>
                <c:pt idx="4619">
                  <c:v>163431968</c:v>
                </c:pt>
                <c:pt idx="4620">
                  <c:v>428289880</c:v>
                </c:pt>
                <c:pt idx="4621">
                  <c:v>428289880</c:v>
                </c:pt>
                <c:pt idx="4622">
                  <c:v>428289880</c:v>
                </c:pt>
                <c:pt idx="4623">
                  <c:v>351865800</c:v>
                </c:pt>
                <c:pt idx="4624">
                  <c:v>7342144</c:v>
                </c:pt>
                <c:pt idx="4625">
                  <c:v>902128336</c:v>
                </c:pt>
                <c:pt idx="4626">
                  <c:v>902128336</c:v>
                </c:pt>
                <c:pt idx="4627">
                  <c:v>902128336</c:v>
                </c:pt>
                <c:pt idx="4628">
                  <c:v>902128336</c:v>
                </c:pt>
                <c:pt idx="4629">
                  <c:v>924508808</c:v>
                </c:pt>
                <c:pt idx="4630">
                  <c:v>779483112</c:v>
                </c:pt>
                <c:pt idx="4631">
                  <c:v>779483112</c:v>
                </c:pt>
                <c:pt idx="4632">
                  <c:v>428289880</c:v>
                </c:pt>
                <c:pt idx="4633">
                  <c:v>779483112</c:v>
                </c:pt>
                <c:pt idx="4634">
                  <c:v>779483112</c:v>
                </c:pt>
                <c:pt idx="4635">
                  <c:v>157828048</c:v>
                </c:pt>
                <c:pt idx="4636">
                  <c:v>157828048</c:v>
                </c:pt>
                <c:pt idx="4637">
                  <c:v>157828048</c:v>
                </c:pt>
                <c:pt idx="4638">
                  <c:v>157828048</c:v>
                </c:pt>
                <c:pt idx="4639">
                  <c:v>321174408</c:v>
                </c:pt>
                <c:pt idx="4640">
                  <c:v>321174408</c:v>
                </c:pt>
                <c:pt idx="4641">
                  <c:v>321174408</c:v>
                </c:pt>
                <c:pt idx="4642">
                  <c:v>321174408</c:v>
                </c:pt>
                <c:pt idx="4643">
                  <c:v>167759504</c:v>
                </c:pt>
                <c:pt idx="4644">
                  <c:v>167759504</c:v>
                </c:pt>
                <c:pt idx="4645">
                  <c:v>167759504</c:v>
                </c:pt>
                <c:pt idx="4646">
                  <c:v>167759504</c:v>
                </c:pt>
                <c:pt idx="4647">
                  <c:v>304210152</c:v>
                </c:pt>
                <c:pt idx="4648">
                  <c:v>304210152</c:v>
                </c:pt>
                <c:pt idx="4649">
                  <c:v>304210152</c:v>
                </c:pt>
                <c:pt idx="4650">
                  <c:v>304210152</c:v>
                </c:pt>
                <c:pt idx="4651">
                  <c:v>902128336</c:v>
                </c:pt>
                <c:pt idx="4652">
                  <c:v>895731088</c:v>
                </c:pt>
                <c:pt idx="4653">
                  <c:v>895731088</c:v>
                </c:pt>
                <c:pt idx="4654">
                  <c:v>895731088</c:v>
                </c:pt>
                <c:pt idx="4655">
                  <c:v>895731088</c:v>
                </c:pt>
                <c:pt idx="4656">
                  <c:v>241295424</c:v>
                </c:pt>
                <c:pt idx="4657">
                  <c:v>241295424</c:v>
                </c:pt>
                <c:pt idx="4658">
                  <c:v>241295424</c:v>
                </c:pt>
                <c:pt idx="4659">
                  <c:v>241295424</c:v>
                </c:pt>
                <c:pt idx="4660">
                  <c:v>779483112</c:v>
                </c:pt>
                <c:pt idx="4661">
                  <c:v>321174408</c:v>
                </c:pt>
                <c:pt idx="4662">
                  <c:v>478940096</c:v>
                </c:pt>
                <c:pt idx="4663">
                  <c:v>478940096</c:v>
                </c:pt>
                <c:pt idx="4664">
                  <c:v>478940096</c:v>
                </c:pt>
                <c:pt idx="4665">
                  <c:v>478940096</c:v>
                </c:pt>
                <c:pt idx="4666">
                  <c:v>304210152</c:v>
                </c:pt>
                <c:pt idx="4667">
                  <c:v>824752120</c:v>
                </c:pt>
                <c:pt idx="4668">
                  <c:v>824752120</c:v>
                </c:pt>
                <c:pt idx="4669">
                  <c:v>824752120</c:v>
                </c:pt>
                <c:pt idx="4670">
                  <c:v>824752120</c:v>
                </c:pt>
                <c:pt idx="4671">
                  <c:v>167759504</c:v>
                </c:pt>
                <c:pt idx="4672">
                  <c:v>157828048</c:v>
                </c:pt>
                <c:pt idx="4673">
                  <c:v>999138232</c:v>
                </c:pt>
                <c:pt idx="4674">
                  <c:v>999138232</c:v>
                </c:pt>
                <c:pt idx="4675">
                  <c:v>999138232</c:v>
                </c:pt>
                <c:pt idx="4676">
                  <c:v>999138232</c:v>
                </c:pt>
                <c:pt idx="4677">
                  <c:v>785677976</c:v>
                </c:pt>
                <c:pt idx="4678">
                  <c:v>785677976</c:v>
                </c:pt>
                <c:pt idx="4679">
                  <c:v>785677976</c:v>
                </c:pt>
                <c:pt idx="4680">
                  <c:v>785677976</c:v>
                </c:pt>
                <c:pt idx="4681">
                  <c:v>352959272</c:v>
                </c:pt>
                <c:pt idx="4682">
                  <c:v>352959272</c:v>
                </c:pt>
                <c:pt idx="4683">
                  <c:v>352959272</c:v>
                </c:pt>
                <c:pt idx="4684">
                  <c:v>352959272</c:v>
                </c:pt>
                <c:pt idx="4685">
                  <c:v>241295424</c:v>
                </c:pt>
                <c:pt idx="4686">
                  <c:v>895731088</c:v>
                </c:pt>
                <c:pt idx="4687">
                  <c:v>478940096</c:v>
                </c:pt>
                <c:pt idx="4688">
                  <c:v>824752120</c:v>
                </c:pt>
                <c:pt idx="4689">
                  <c:v>416629056</c:v>
                </c:pt>
                <c:pt idx="4690">
                  <c:v>416629056</c:v>
                </c:pt>
                <c:pt idx="4691">
                  <c:v>416629056</c:v>
                </c:pt>
                <c:pt idx="4692">
                  <c:v>416629056</c:v>
                </c:pt>
                <c:pt idx="4693">
                  <c:v>352959272</c:v>
                </c:pt>
                <c:pt idx="4694">
                  <c:v>999138232</c:v>
                </c:pt>
                <c:pt idx="4695">
                  <c:v>780313728</c:v>
                </c:pt>
                <c:pt idx="4696">
                  <c:v>780313728</c:v>
                </c:pt>
                <c:pt idx="4697">
                  <c:v>210351056</c:v>
                </c:pt>
                <c:pt idx="4698">
                  <c:v>780313728</c:v>
                </c:pt>
                <c:pt idx="4699">
                  <c:v>210351056</c:v>
                </c:pt>
                <c:pt idx="4700">
                  <c:v>780313728</c:v>
                </c:pt>
                <c:pt idx="4701">
                  <c:v>210351056</c:v>
                </c:pt>
                <c:pt idx="4702">
                  <c:v>210351056</c:v>
                </c:pt>
                <c:pt idx="4703">
                  <c:v>391987440</c:v>
                </c:pt>
                <c:pt idx="4704">
                  <c:v>391987440</c:v>
                </c:pt>
                <c:pt idx="4705">
                  <c:v>391987440</c:v>
                </c:pt>
                <c:pt idx="4706">
                  <c:v>391987440</c:v>
                </c:pt>
                <c:pt idx="4707">
                  <c:v>785677976</c:v>
                </c:pt>
                <c:pt idx="4708">
                  <c:v>612832960</c:v>
                </c:pt>
                <c:pt idx="4709">
                  <c:v>612832960</c:v>
                </c:pt>
                <c:pt idx="4710">
                  <c:v>612832960</c:v>
                </c:pt>
                <c:pt idx="4711">
                  <c:v>612832960</c:v>
                </c:pt>
                <c:pt idx="4712">
                  <c:v>210351056</c:v>
                </c:pt>
                <c:pt idx="4713">
                  <c:v>416629056</c:v>
                </c:pt>
                <c:pt idx="4714">
                  <c:v>780313728</c:v>
                </c:pt>
                <c:pt idx="4715">
                  <c:v>391987440</c:v>
                </c:pt>
                <c:pt idx="4716">
                  <c:v>612832960</c:v>
                </c:pt>
                <c:pt idx="4717">
                  <c:v>774176616</c:v>
                </c:pt>
                <c:pt idx="4718">
                  <c:v>774176616</c:v>
                </c:pt>
                <c:pt idx="4719">
                  <c:v>541397816</c:v>
                </c:pt>
                <c:pt idx="4720">
                  <c:v>541397816</c:v>
                </c:pt>
                <c:pt idx="4721">
                  <c:v>774176616</c:v>
                </c:pt>
                <c:pt idx="4722">
                  <c:v>774176616</c:v>
                </c:pt>
                <c:pt idx="4723">
                  <c:v>541397816</c:v>
                </c:pt>
                <c:pt idx="4724">
                  <c:v>541397816</c:v>
                </c:pt>
                <c:pt idx="4725">
                  <c:v>29731704</c:v>
                </c:pt>
                <c:pt idx="4726">
                  <c:v>29731704</c:v>
                </c:pt>
                <c:pt idx="4727">
                  <c:v>29731704</c:v>
                </c:pt>
                <c:pt idx="4728">
                  <c:v>29731704</c:v>
                </c:pt>
                <c:pt idx="4729">
                  <c:v>297624152</c:v>
                </c:pt>
                <c:pt idx="4730">
                  <c:v>297624152</c:v>
                </c:pt>
                <c:pt idx="4731">
                  <c:v>297624152</c:v>
                </c:pt>
                <c:pt idx="4732">
                  <c:v>297624152</c:v>
                </c:pt>
                <c:pt idx="4733">
                  <c:v>774176616</c:v>
                </c:pt>
                <c:pt idx="4734">
                  <c:v>541397816</c:v>
                </c:pt>
                <c:pt idx="4735">
                  <c:v>6572704</c:v>
                </c:pt>
                <c:pt idx="4736">
                  <c:v>6572704</c:v>
                </c:pt>
                <c:pt idx="4737">
                  <c:v>6572704</c:v>
                </c:pt>
                <c:pt idx="4738">
                  <c:v>6572704</c:v>
                </c:pt>
                <c:pt idx="4739">
                  <c:v>707891560</c:v>
                </c:pt>
                <c:pt idx="4740">
                  <c:v>707891560</c:v>
                </c:pt>
                <c:pt idx="4741">
                  <c:v>707891560</c:v>
                </c:pt>
                <c:pt idx="4742">
                  <c:v>707891560</c:v>
                </c:pt>
                <c:pt idx="4743">
                  <c:v>41027400</c:v>
                </c:pt>
                <c:pt idx="4744">
                  <c:v>238417928</c:v>
                </c:pt>
                <c:pt idx="4745">
                  <c:v>41027400</c:v>
                </c:pt>
                <c:pt idx="4746">
                  <c:v>238417928</c:v>
                </c:pt>
                <c:pt idx="4747">
                  <c:v>788164032</c:v>
                </c:pt>
                <c:pt idx="4748">
                  <c:v>238417928</c:v>
                </c:pt>
                <c:pt idx="4749">
                  <c:v>41027400</c:v>
                </c:pt>
                <c:pt idx="4750">
                  <c:v>350145608</c:v>
                </c:pt>
                <c:pt idx="4751">
                  <c:v>788164032</c:v>
                </c:pt>
                <c:pt idx="4752">
                  <c:v>350145608</c:v>
                </c:pt>
                <c:pt idx="4753">
                  <c:v>238417928</c:v>
                </c:pt>
                <c:pt idx="4754">
                  <c:v>788164032</c:v>
                </c:pt>
                <c:pt idx="4755">
                  <c:v>41027400</c:v>
                </c:pt>
                <c:pt idx="4756">
                  <c:v>788164032</c:v>
                </c:pt>
                <c:pt idx="4757">
                  <c:v>350145608</c:v>
                </c:pt>
                <c:pt idx="4758">
                  <c:v>350145608</c:v>
                </c:pt>
                <c:pt idx="4759">
                  <c:v>838172640</c:v>
                </c:pt>
                <c:pt idx="4760">
                  <c:v>838172640</c:v>
                </c:pt>
                <c:pt idx="4761">
                  <c:v>838172640</c:v>
                </c:pt>
                <c:pt idx="4762">
                  <c:v>838172640</c:v>
                </c:pt>
                <c:pt idx="4763">
                  <c:v>297624152</c:v>
                </c:pt>
                <c:pt idx="4764">
                  <c:v>29731704</c:v>
                </c:pt>
                <c:pt idx="4765">
                  <c:v>753514760</c:v>
                </c:pt>
                <c:pt idx="4766">
                  <c:v>753514760</c:v>
                </c:pt>
                <c:pt idx="4767">
                  <c:v>753514760</c:v>
                </c:pt>
                <c:pt idx="4768">
                  <c:v>753514760</c:v>
                </c:pt>
                <c:pt idx="4769">
                  <c:v>707891560</c:v>
                </c:pt>
                <c:pt idx="4770">
                  <c:v>17092416</c:v>
                </c:pt>
                <c:pt idx="4771">
                  <c:v>17092416</c:v>
                </c:pt>
                <c:pt idx="4772">
                  <c:v>17092512</c:v>
                </c:pt>
                <c:pt idx="4773">
                  <c:v>17092512</c:v>
                </c:pt>
                <c:pt idx="4774">
                  <c:v>17092576</c:v>
                </c:pt>
                <c:pt idx="4775">
                  <c:v>17092576</c:v>
                </c:pt>
                <c:pt idx="4776">
                  <c:v>17092744</c:v>
                </c:pt>
                <c:pt idx="4777">
                  <c:v>17092744</c:v>
                </c:pt>
                <c:pt idx="4778">
                  <c:v>17092776</c:v>
                </c:pt>
                <c:pt idx="4779">
                  <c:v>17092776</c:v>
                </c:pt>
                <c:pt idx="4780">
                  <c:v>17092416</c:v>
                </c:pt>
                <c:pt idx="4781">
                  <c:v>17092512</c:v>
                </c:pt>
                <c:pt idx="4782">
                  <c:v>17092576</c:v>
                </c:pt>
                <c:pt idx="4783">
                  <c:v>17092744</c:v>
                </c:pt>
                <c:pt idx="4784">
                  <c:v>17092776</c:v>
                </c:pt>
                <c:pt idx="4785">
                  <c:v>17092416</c:v>
                </c:pt>
                <c:pt idx="4786">
                  <c:v>17092512</c:v>
                </c:pt>
                <c:pt idx="4787">
                  <c:v>17092576</c:v>
                </c:pt>
                <c:pt idx="4788">
                  <c:v>17092744</c:v>
                </c:pt>
                <c:pt idx="4789">
                  <c:v>17092776</c:v>
                </c:pt>
                <c:pt idx="4790">
                  <c:v>6572704</c:v>
                </c:pt>
                <c:pt idx="4791">
                  <c:v>998328512</c:v>
                </c:pt>
                <c:pt idx="4792">
                  <c:v>998328512</c:v>
                </c:pt>
                <c:pt idx="4793">
                  <c:v>998328512</c:v>
                </c:pt>
                <c:pt idx="4794">
                  <c:v>238417928</c:v>
                </c:pt>
                <c:pt idx="4795">
                  <c:v>998328512</c:v>
                </c:pt>
                <c:pt idx="4796">
                  <c:v>788164032</c:v>
                </c:pt>
                <c:pt idx="4797">
                  <c:v>748723016</c:v>
                </c:pt>
                <c:pt idx="4798">
                  <c:v>748723016</c:v>
                </c:pt>
                <c:pt idx="4799">
                  <c:v>748723016</c:v>
                </c:pt>
                <c:pt idx="4800">
                  <c:v>748723016</c:v>
                </c:pt>
                <c:pt idx="4801">
                  <c:v>150774016</c:v>
                </c:pt>
                <c:pt idx="4802">
                  <c:v>150774016</c:v>
                </c:pt>
                <c:pt idx="4803">
                  <c:v>671394928</c:v>
                </c:pt>
                <c:pt idx="4804">
                  <c:v>671394928</c:v>
                </c:pt>
                <c:pt idx="4805">
                  <c:v>150774016</c:v>
                </c:pt>
                <c:pt idx="4806">
                  <c:v>85379368</c:v>
                </c:pt>
                <c:pt idx="4807">
                  <c:v>150774016</c:v>
                </c:pt>
                <c:pt idx="4808">
                  <c:v>85379368</c:v>
                </c:pt>
                <c:pt idx="4809">
                  <c:v>671394928</c:v>
                </c:pt>
                <c:pt idx="4810">
                  <c:v>85379368</c:v>
                </c:pt>
                <c:pt idx="4811">
                  <c:v>671394928</c:v>
                </c:pt>
                <c:pt idx="4812">
                  <c:v>85379368</c:v>
                </c:pt>
                <c:pt idx="4813">
                  <c:v>838172640</c:v>
                </c:pt>
                <c:pt idx="4814">
                  <c:v>350145608</c:v>
                </c:pt>
                <c:pt idx="4815">
                  <c:v>41027400</c:v>
                </c:pt>
                <c:pt idx="4816">
                  <c:v>17092512</c:v>
                </c:pt>
                <c:pt idx="4817">
                  <c:v>748723016</c:v>
                </c:pt>
                <c:pt idx="4818">
                  <c:v>17092744</c:v>
                </c:pt>
                <c:pt idx="4819">
                  <c:v>348920304</c:v>
                </c:pt>
                <c:pt idx="4820">
                  <c:v>348920304</c:v>
                </c:pt>
                <c:pt idx="4821">
                  <c:v>753514760</c:v>
                </c:pt>
                <c:pt idx="4822">
                  <c:v>348920304</c:v>
                </c:pt>
                <c:pt idx="4823">
                  <c:v>348920304</c:v>
                </c:pt>
                <c:pt idx="4824">
                  <c:v>671394928</c:v>
                </c:pt>
                <c:pt idx="4825">
                  <c:v>150774016</c:v>
                </c:pt>
                <c:pt idx="4826">
                  <c:v>998328512</c:v>
                </c:pt>
                <c:pt idx="4827">
                  <c:v>17092776</c:v>
                </c:pt>
                <c:pt idx="4828">
                  <c:v>17092416</c:v>
                </c:pt>
                <c:pt idx="4829">
                  <c:v>348920304</c:v>
                </c:pt>
                <c:pt idx="4830">
                  <c:v>857837192</c:v>
                </c:pt>
                <c:pt idx="4831">
                  <c:v>857837192</c:v>
                </c:pt>
                <c:pt idx="4832">
                  <c:v>857837192</c:v>
                </c:pt>
                <c:pt idx="4833">
                  <c:v>857837192</c:v>
                </c:pt>
                <c:pt idx="4834">
                  <c:v>175030240</c:v>
                </c:pt>
                <c:pt idx="4835">
                  <c:v>175030240</c:v>
                </c:pt>
                <c:pt idx="4836">
                  <c:v>175030240</c:v>
                </c:pt>
                <c:pt idx="4837">
                  <c:v>175030240</c:v>
                </c:pt>
                <c:pt idx="4838">
                  <c:v>528910264</c:v>
                </c:pt>
                <c:pt idx="4839">
                  <c:v>528910264</c:v>
                </c:pt>
                <c:pt idx="4840">
                  <c:v>528910264</c:v>
                </c:pt>
                <c:pt idx="4841">
                  <c:v>528910264</c:v>
                </c:pt>
                <c:pt idx="4842">
                  <c:v>112532880</c:v>
                </c:pt>
                <c:pt idx="4843">
                  <c:v>112532880</c:v>
                </c:pt>
                <c:pt idx="4844">
                  <c:v>112532880</c:v>
                </c:pt>
                <c:pt idx="4845">
                  <c:v>112532880</c:v>
                </c:pt>
                <c:pt idx="4846">
                  <c:v>17092576</c:v>
                </c:pt>
                <c:pt idx="4847">
                  <c:v>160905368</c:v>
                </c:pt>
                <c:pt idx="4848">
                  <c:v>160905368</c:v>
                </c:pt>
                <c:pt idx="4849">
                  <c:v>160905368</c:v>
                </c:pt>
                <c:pt idx="4850">
                  <c:v>160905368</c:v>
                </c:pt>
                <c:pt idx="4851">
                  <c:v>175030240</c:v>
                </c:pt>
                <c:pt idx="4852">
                  <c:v>85379368</c:v>
                </c:pt>
                <c:pt idx="4853">
                  <c:v>857837192</c:v>
                </c:pt>
                <c:pt idx="4854">
                  <c:v>85036232</c:v>
                </c:pt>
                <c:pt idx="4855">
                  <c:v>85036232</c:v>
                </c:pt>
                <c:pt idx="4856">
                  <c:v>85036232</c:v>
                </c:pt>
                <c:pt idx="4857">
                  <c:v>85036232</c:v>
                </c:pt>
                <c:pt idx="4858">
                  <c:v>528910264</c:v>
                </c:pt>
                <c:pt idx="4859">
                  <c:v>85379376</c:v>
                </c:pt>
                <c:pt idx="4860">
                  <c:v>85379376</c:v>
                </c:pt>
                <c:pt idx="4861">
                  <c:v>85379376</c:v>
                </c:pt>
                <c:pt idx="4862">
                  <c:v>447978048</c:v>
                </c:pt>
                <c:pt idx="4863">
                  <c:v>85379376</c:v>
                </c:pt>
                <c:pt idx="4864">
                  <c:v>447978048</c:v>
                </c:pt>
                <c:pt idx="4865">
                  <c:v>447978048</c:v>
                </c:pt>
                <c:pt idx="4866">
                  <c:v>447978048</c:v>
                </c:pt>
                <c:pt idx="4867">
                  <c:v>160905368</c:v>
                </c:pt>
                <c:pt idx="4868">
                  <c:v>580025840</c:v>
                </c:pt>
                <c:pt idx="4869">
                  <c:v>580025840</c:v>
                </c:pt>
                <c:pt idx="4870">
                  <c:v>580025840</c:v>
                </c:pt>
                <c:pt idx="4871">
                  <c:v>580025840</c:v>
                </c:pt>
                <c:pt idx="4872">
                  <c:v>299227288</c:v>
                </c:pt>
                <c:pt idx="4873">
                  <c:v>299227288</c:v>
                </c:pt>
                <c:pt idx="4874">
                  <c:v>299227288</c:v>
                </c:pt>
                <c:pt idx="4875">
                  <c:v>299227288</c:v>
                </c:pt>
                <c:pt idx="4876">
                  <c:v>399312136</c:v>
                </c:pt>
                <c:pt idx="4877">
                  <c:v>399312136</c:v>
                </c:pt>
                <c:pt idx="4878">
                  <c:v>399312136</c:v>
                </c:pt>
                <c:pt idx="4879">
                  <c:v>399312136</c:v>
                </c:pt>
                <c:pt idx="4880">
                  <c:v>112532880</c:v>
                </c:pt>
                <c:pt idx="4881">
                  <c:v>708348080</c:v>
                </c:pt>
                <c:pt idx="4882">
                  <c:v>708348080</c:v>
                </c:pt>
                <c:pt idx="4883">
                  <c:v>708348080</c:v>
                </c:pt>
                <c:pt idx="4884">
                  <c:v>708348080</c:v>
                </c:pt>
                <c:pt idx="4885">
                  <c:v>573591144</c:v>
                </c:pt>
                <c:pt idx="4886">
                  <c:v>573591144</c:v>
                </c:pt>
                <c:pt idx="4887">
                  <c:v>573591144</c:v>
                </c:pt>
                <c:pt idx="4888">
                  <c:v>573591144</c:v>
                </c:pt>
                <c:pt idx="4889">
                  <c:v>447978048</c:v>
                </c:pt>
                <c:pt idx="4890">
                  <c:v>85036232</c:v>
                </c:pt>
                <c:pt idx="4891">
                  <c:v>299227288</c:v>
                </c:pt>
                <c:pt idx="4892">
                  <c:v>85379376</c:v>
                </c:pt>
                <c:pt idx="4893">
                  <c:v>399312136</c:v>
                </c:pt>
                <c:pt idx="4894">
                  <c:v>563905672</c:v>
                </c:pt>
                <c:pt idx="4895">
                  <c:v>563905672</c:v>
                </c:pt>
                <c:pt idx="4896">
                  <c:v>563905672</c:v>
                </c:pt>
                <c:pt idx="4897">
                  <c:v>563905672</c:v>
                </c:pt>
                <c:pt idx="4898">
                  <c:v>495735384</c:v>
                </c:pt>
                <c:pt idx="4899">
                  <c:v>495735384</c:v>
                </c:pt>
                <c:pt idx="4900">
                  <c:v>495735384</c:v>
                </c:pt>
                <c:pt idx="4901">
                  <c:v>495735384</c:v>
                </c:pt>
                <c:pt idx="4902">
                  <c:v>580025840</c:v>
                </c:pt>
                <c:pt idx="4903">
                  <c:v>563905672</c:v>
                </c:pt>
                <c:pt idx="4904">
                  <c:v>376533640</c:v>
                </c:pt>
                <c:pt idx="4905">
                  <c:v>376533640</c:v>
                </c:pt>
                <c:pt idx="4906">
                  <c:v>376533640</c:v>
                </c:pt>
                <c:pt idx="4907">
                  <c:v>376533640</c:v>
                </c:pt>
                <c:pt idx="4908">
                  <c:v>708348080</c:v>
                </c:pt>
                <c:pt idx="4909">
                  <c:v>573941424</c:v>
                </c:pt>
                <c:pt idx="4910">
                  <c:v>573941424</c:v>
                </c:pt>
                <c:pt idx="4911">
                  <c:v>573941424</c:v>
                </c:pt>
                <c:pt idx="4912">
                  <c:v>573941424</c:v>
                </c:pt>
                <c:pt idx="4913">
                  <c:v>697374504</c:v>
                </c:pt>
                <c:pt idx="4914">
                  <c:v>448419632</c:v>
                </c:pt>
                <c:pt idx="4915">
                  <c:v>697374504</c:v>
                </c:pt>
                <c:pt idx="4916">
                  <c:v>448419632</c:v>
                </c:pt>
                <c:pt idx="4917">
                  <c:v>697374504</c:v>
                </c:pt>
                <c:pt idx="4918">
                  <c:v>448419632</c:v>
                </c:pt>
                <c:pt idx="4919">
                  <c:v>697374504</c:v>
                </c:pt>
                <c:pt idx="4920">
                  <c:v>448419632</c:v>
                </c:pt>
                <c:pt idx="4921">
                  <c:v>779395040</c:v>
                </c:pt>
                <c:pt idx="4922">
                  <c:v>779395040</c:v>
                </c:pt>
                <c:pt idx="4923">
                  <c:v>495735384</c:v>
                </c:pt>
                <c:pt idx="4924">
                  <c:v>779395040</c:v>
                </c:pt>
                <c:pt idx="4925">
                  <c:v>573591144</c:v>
                </c:pt>
                <c:pt idx="4926">
                  <c:v>779395040</c:v>
                </c:pt>
                <c:pt idx="4927">
                  <c:v>601143472</c:v>
                </c:pt>
                <c:pt idx="4928">
                  <c:v>601143472</c:v>
                </c:pt>
                <c:pt idx="4929">
                  <c:v>601143472</c:v>
                </c:pt>
                <c:pt idx="4930">
                  <c:v>601143472</c:v>
                </c:pt>
                <c:pt idx="4931">
                  <c:v>376533640</c:v>
                </c:pt>
                <c:pt idx="4932">
                  <c:v>697374504</c:v>
                </c:pt>
                <c:pt idx="4933">
                  <c:v>847832424</c:v>
                </c:pt>
                <c:pt idx="4934">
                  <c:v>847832424</c:v>
                </c:pt>
                <c:pt idx="4935">
                  <c:v>847832424</c:v>
                </c:pt>
                <c:pt idx="4936">
                  <c:v>847832424</c:v>
                </c:pt>
                <c:pt idx="4937">
                  <c:v>448419632</c:v>
                </c:pt>
                <c:pt idx="4938">
                  <c:v>573941424</c:v>
                </c:pt>
                <c:pt idx="4939">
                  <c:v>816702080</c:v>
                </c:pt>
                <c:pt idx="4940">
                  <c:v>816702080</c:v>
                </c:pt>
                <c:pt idx="4941">
                  <c:v>816702080</c:v>
                </c:pt>
                <c:pt idx="4942">
                  <c:v>816702080</c:v>
                </c:pt>
                <c:pt idx="4943">
                  <c:v>58881616</c:v>
                </c:pt>
                <c:pt idx="4944">
                  <c:v>58881616</c:v>
                </c:pt>
                <c:pt idx="4945">
                  <c:v>58881616</c:v>
                </c:pt>
                <c:pt idx="4946">
                  <c:v>58881616</c:v>
                </c:pt>
                <c:pt idx="4947">
                  <c:v>324699528</c:v>
                </c:pt>
                <c:pt idx="4948">
                  <c:v>324699528</c:v>
                </c:pt>
                <c:pt idx="4949">
                  <c:v>324699528</c:v>
                </c:pt>
                <c:pt idx="4950">
                  <c:v>324699528</c:v>
                </c:pt>
                <c:pt idx="4951">
                  <c:v>779395040</c:v>
                </c:pt>
                <c:pt idx="4952">
                  <c:v>52485256</c:v>
                </c:pt>
                <c:pt idx="4953">
                  <c:v>52485256</c:v>
                </c:pt>
                <c:pt idx="4954">
                  <c:v>52485256</c:v>
                </c:pt>
                <c:pt idx="4955">
                  <c:v>52485256</c:v>
                </c:pt>
                <c:pt idx="4956">
                  <c:v>601143472</c:v>
                </c:pt>
                <c:pt idx="4957">
                  <c:v>679220416</c:v>
                </c:pt>
                <c:pt idx="4958">
                  <c:v>679220416</c:v>
                </c:pt>
                <c:pt idx="4959">
                  <c:v>679220416</c:v>
                </c:pt>
                <c:pt idx="4960">
                  <c:v>847832424</c:v>
                </c:pt>
                <c:pt idx="4961">
                  <c:v>679220416</c:v>
                </c:pt>
                <c:pt idx="4962">
                  <c:v>52485256</c:v>
                </c:pt>
                <c:pt idx="4963">
                  <c:v>58881616</c:v>
                </c:pt>
                <c:pt idx="4964">
                  <c:v>816702080</c:v>
                </c:pt>
                <c:pt idx="4965">
                  <c:v>744804592</c:v>
                </c:pt>
                <c:pt idx="4966">
                  <c:v>744804592</c:v>
                </c:pt>
                <c:pt idx="4967">
                  <c:v>744804592</c:v>
                </c:pt>
                <c:pt idx="4968">
                  <c:v>744804592</c:v>
                </c:pt>
                <c:pt idx="4969">
                  <c:v>525780696</c:v>
                </c:pt>
                <c:pt idx="4970">
                  <c:v>679220416</c:v>
                </c:pt>
                <c:pt idx="4971">
                  <c:v>525780696</c:v>
                </c:pt>
                <c:pt idx="4972">
                  <c:v>525780696</c:v>
                </c:pt>
                <c:pt idx="4973">
                  <c:v>525780696</c:v>
                </c:pt>
                <c:pt idx="4974">
                  <c:v>52025344</c:v>
                </c:pt>
                <c:pt idx="4975">
                  <c:v>52025344</c:v>
                </c:pt>
                <c:pt idx="4976">
                  <c:v>52025344</c:v>
                </c:pt>
                <c:pt idx="4977">
                  <c:v>52025344</c:v>
                </c:pt>
                <c:pt idx="4978">
                  <c:v>973367832</c:v>
                </c:pt>
                <c:pt idx="4979">
                  <c:v>973367832</c:v>
                </c:pt>
                <c:pt idx="4980">
                  <c:v>973367832</c:v>
                </c:pt>
                <c:pt idx="4981">
                  <c:v>973367832</c:v>
                </c:pt>
                <c:pt idx="4982">
                  <c:v>175193344</c:v>
                </c:pt>
                <c:pt idx="4983">
                  <c:v>175193344</c:v>
                </c:pt>
                <c:pt idx="4984">
                  <c:v>175193344</c:v>
                </c:pt>
                <c:pt idx="4985">
                  <c:v>175193344</c:v>
                </c:pt>
                <c:pt idx="4986">
                  <c:v>496062712</c:v>
                </c:pt>
                <c:pt idx="4987">
                  <c:v>496062712</c:v>
                </c:pt>
                <c:pt idx="4988">
                  <c:v>324699528</c:v>
                </c:pt>
                <c:pt idx="4989">
                  <c:v>496062712</c:v>
                </c:pt>
                <c:pt idx="4990">
                  <c:v>496062712</c:v>
                </c:pt>
                <c:pt idx="4991">
                  <c:v>744804592</c:v>
                </c:pt>
                <c:pt idx="4992">
                  <c:v>292322152</c:v>
                </c:pt>
                <c:pt idx="4993">
                  <c:v>292322152</c:v>
                </c:pt>
                <c:pt idx="4994">
                  <c:v>292322152</c:v>
                </c:pt>
                <c:pt idx="4995">
                  <c:v>292322152</c:v>
                </c:pt>
                <c:pt idx="4996">
                  <c:v>85300376</c:v>
                </c:pt>
                <c:pt idx="4997">
                  <c:v>85300376</c:v>
                </c:pt>
                <c:pt idx="4998">
                  <c:v>85300376</c:v>
                </c:pt>
                <c:pt idx="4999">
                  <c:v>85300376</c:v>
                </c:pt>
                <c:pt idx="5000">
                  <c:v>934585848</c:v>
                </c:pt>
                <c:pt idx="5001">
                  <c:v>934585848</c:v>
                </c:pt>
                <c:pt idx="5002">
                  <c:v>934585848</c:v>
                </c:pt>
                <c:pt idx="5003">
                  <c:v>934585848</c:v>
                </c:pt>
                <c:pt idx="5004">
                  <c:v>265862704</c:v>
                </c:pt>
                <c:pt idx="5005">
                  <c:v>265862704</c:v>
                </c:pt>
                <c:pt idx="5006">
                  <c:v>265862704</c:v>
                </c:pt>
                <c:pt idx="5007">
                  <c:v>265862704</c:v>
                </c:pt>
                <c:pt idx="5008">
                  <c:v>52025344</c:v>
                </c:pt>
                <c:pt idx="5009">
                  <c:v>525780696</c:v>
                </c:pt>
                <c:pt idx="5010">
                  <c:v>117995080</c:v>
                </c:pt>
                <c:pt idx="5011">
                  <c:v>117995080</c:v>
                </c:pt>
                <c:pt idx="5012">
                  <c:v>117995080</c:v>
                </c:pt>
                <c:pt idx="5013">
                  <c:v>117995080</c:v>
                </c:pt>
                <c:pt idx="5014">
                  <c:v>473463136</c:v>
                </c:pt>
                <c:pt idx="5015">
                  <c:v>973367832</c:v>
                </c:pt>
                <c:pt idx="5016">
                  <c:v>473463136</c:v>
                </c:pt>
                <c:pt idx="5017">
                  <c:v>292322152</c:v>
                </c:pt>
                <c:pt idx="5018">
                  <c:v>473463136</c:v>
                </c:pt>
                <c:pt idx="5019">
                  <c:v>473463136</c:v>
                </c:pt>
                <c:pt idx="5020">
                  <c:v>934585848</c:v>
                </c:pt>
                <c:pt idx="5021">
                  <c:v>304091744</c:v>
                </c:pt>
                <c:pt idx="5022">
                  <c:v>304091744</c:v>
                </c:pt>
                <c:pt idx="5023">
                  <c:v>304091744</c:v>
                </c:pt>
                <c:pt idx="5024">
                  <c:v>304091744</c:v>
                </c:pt>
                <c:pt idx="5025">
                  <c:v>85300376</c:v>
                </c:pt>
                <c:pt idx="5026">
                  <c:v>788176600</c:v>
                </c:pt>
                <c:pt idx="5027">
                  <c:v>788176600</c:v>
                </c:pt>
                <c:pt idx="5028">
                  <c:v>788176600</c:v>
                </c:pt>
                <c:pt idx="5029">
                  <c:v>788176600</c:v>
                </c:pt>
                <c:pt idx="5030">
                  <c:v>265862704</c:v>
                </c:pt>
                <c:pt idx="5031">
                  <c:v>496062712</c:v>
                </c:pt>
                <c:pt idx="5032">
                  <c:v>180280440</c:v>
                </c:pt>
                <c:pt idx="5033">
                  <c:v>180280440</c:v>
                </c:pt>
                <c:pt idx="5034">
                  <c:v>180280440</c:v>
                </c:pt>
                <c:pt idx="5035">
                  <c:v>180280440</c:v>
                </c:pt>
                <c:pt idx="5036">
                  <c:v>257544240</c:v>
                </c:pt>
                <c:pt idx="5037">
                  <c:v>257544240</c:v>
                </c:pt>
                <c:pt idx="5038">
                  <c:v>257544240</c:v>
                </c:pt>
                <c:pt idx="5039">
                  <c:v>351834712</c:v>
                </c:pt>
                <c:pt idx="5040">
                  <c:v>351834712</c:v>
                </c:pt>
                <c:pt idx="5041">
                  <c:v>257544240</c:v>
                </c:pt>
                <c:pt idx="5042">
                  <c:v>351834712</c:v>
                </c:pt>
                <c:pt idx="5043">
                  <c:v>351834712</c:v>
                </c:pt>
                <c:pt idx="5044">
                  <c:v>175193344</c:v>
                </c:pt>
                <c:pt idx="5045">
                  <c:v>117995080</c:v>
                </c:pt>
                <c:pt idx="5046">
                  <c:v>788176600</c:v>
                </c:pt>
                <c:pt idx="5047">
                  <c:v>473463136</c:v>
                </c:pt>
                <c:pt idx="5048">
                  <c:v>569984392</c:v>
                </c:pt>
                <c:pt idx="5049">
                  <c:v>569984392</c:v>
                </c:pt>
                <c:pt idx="5050">
                  <c:v>569984392</c:v>
                </c:pt>
                <c:pt idx="5051">
                  <c:v>569984392</c:v>
                </c:pt>
                <c:pt idx="5052">
                  <c:v>745592040</c:v>
                </c:pt>
                <c:pt idx="5053">
                  <c:v>745592040</c:v>
                </c:pt>
                <c:pt idx="5054">
                  <c:v>745592040</c:v>
                </c:pt>
                <c:pt idx="5055">
                  <c:v>745592040</c:v>
                </c:pt>
                <c:pt idx="5056">
                  <c:v>351834712</c:v>
                </c:pt>
                <c:pt idx="5057">
                  <c:v>289550144</c:v>
                </c:pt>
                <c:pt idx="5058">
                  <c:v>289550144</c:v>
                </c:pt>
                <c:pt idx="5059">
                  <c:v>257544240</c:v>
                </c:pt>
                <c:pt idx="5060">
                  <c:v>289550144</c:v>
                </c:pt>
                <c:pt idx="5061">
                  <c:v>289550144</c:v>
                </c:pt>
                <c:pt idx="5062">
                  <c:v>582348368</c:v>
                </c:pt>
                <c:pt idx="5063">
                  <c:v>582348368</c:v>
                </c:pt>
                <c:pt idx="5064">
                  <c:v>582348368</c:v>
                </c:pt>
                <c:pt idx="5065">
                  <c:v>582348368</c:v>
                </c:pt>
                <c:pt idx="5066">
                  <c:v>724304992</c:v>
                </c:pt>
                <c:pt idx="5067">
                  <c:v>724304992</c:v>
                </c:pt>
                <c:pt idx="5068">
                  <c:v>724304992</c:v>
                </c:pt>
                <c:pt idx="5069">
                  <c:v>724304992</c:v>
                </c:pt>
                <c:pt idx="5070">
                  <c:v>304091744</c:v>
                </c:pt>
                <c:pt idx="5071">
                  <c:v>446357912</c:v>
                </c:pt>
                <c:pt idx="5072">
                  <c:v>446357912</c:v>
                </c:pt>
                <c:pt idx="5073">
                  <c:v>279835888</c:v>
                </c:pt>
                <c:pt idx="5074">
                  <c:v>446357912</c:v>
                </c:pt>
                <c:pt idx="5075">
                  <c:v>279835888</c:v>
                </c:pt>
                <c:pt idx="5076">
                  <c:v>446357912</c:v>
                </c:pt>
                <c:pt idx="5077">
                  <c:v>279835888</c:v>
                </c:pt>
                <c:pt idx="5078">
                  <c:v>279835888</c:v>
                </c:pt>
                <c:pt idx="5079">
                  <c:v>686137488</c:v>
                </c:pt>
                <c:pt idx="5080">
                  <c:v>686137488</c:v>
                </c:pt>
                <c:pt idx="5081">
                  <c:v>686137488</c:v>
                </c:pt>
                <c:pt idx="5082">
                  <c:v>686137488</c:v>
                </c:pt>
                <c:pt idx="5083">
                  <c:v>569984392</c:v>
                </c:pt>
                <c:pt idx="5084">
                  <c:v>724304992</c:v>
                </c:pt>
                <c:pt idx="5085">
                  <c:v>180280440</c:v>
                </c:pt>
                <c:pt idx="5086">
                  <c:v>289550144</c:v>
                </c:pt>
                <c:pt idx="5087">
                  <c:v>883235792</c:v>
                </c:pt>
                <c:pt idx="5088">
                  <c:v>883235792</c:v>
                </c:pt>
                <c:pt idx="5089">
                  <c:v>883235792</c:v>
                </c:pt>
                <c:pt idx="5090">
                  <c:v>883235792</c:v>
                </c:pt>
                <c:pt idx="5091">
                  <c:v>582348368</c:v>
                </c:pt>
                <c:pt idx="5092">
                  <c:v>745592040</c:v>
                </c:pt>
                <c:pt idx="5093">
                  <c:v>428730720</c:v>
                </c:pt>
                <c:pt idx="5094">
                  <c:v>432640456</c:v>
                </c:pt>
                <c:pt idx="5095">
                  <c:v>432640456</c:v>
                </c:pt>
                <c:pt idx="5096">
                  <c:v>428730720</c:v>
                </c:pt>
                <c:pt idx="5097">
                  <c:v>432640456</c:v>
                </c:pt>
                <c:pt idx="5098">
                  <c:v>428730720</c:v>
                </c:pt>
                <c:pt idx="5099">
                  <c:v>428730720</c:v>
                </c:pt>
                <c:pt idx="5100">
                  <c:v>432640456</c:v>
                </c:pt>
                <c:pt idx="5101">
                  <c:v>279835888</c:v>
                </c:pt>
                <c:pt idx="5102">
                  <c:v>446357912</c:v>
                </c:pt>
                <c:pt idx="5103">
                  <c:v>686137488</c:v>
                </c:pt>
                <c:pt idx="5104">
                  <c:v>224252072</c:v>
                </c:pt>
                <c:pt idx="5105">
                  <c:v>224252072</c:v>
                </c:pt>
                <c:pt idx="5106">
                  <c:v>224252072</c:v>
                </c:pt>
                <c:pt idx="5107">
                  <c:v>224252072</c:v>
                </c:pt>
                <c:pt idx="5108">
                  <c:v>234430744</c:v>
                </c:pt>
                <c:pt idx="5109">
                  <c:v>234430744</c:v>
                </c:pt>
                <c:pt idx="5110">
                  <c:v>234430744</c:v>
                </c:pt>
                <c:pt idx="5111">
                  <c:v>234430744</c:v>
                </c:pt>
                <c:pt idx="5112">
                  <c:v>60218544</c:v>
                </c:pt>
                <c:pt idx="5113">
                  <c:v>842356456</c:v>
                </c:pt>
                <c:pt idx="5114">
                  <c:v>60218544</c:v>
                </c:pt>
                <c:pt idx="5115">
                  <c:v>842356456</c:v>
                </c:pt>
                <c:pt idx="5116">
                  <c:v>60218544</c:v>
                </c:pt>
                <c:pt idx="5117">
                  <c:v>842356456</c:v>
                </c:pt>
                <c:pt idx="5118">
                  <c:v>842356456</c:v>
                </c:pt>
                <c:pt idx="5119">
                  <c:v>60218544</c:v>
                </c:pt>
                <c:pt idx="5120">
                  <c:v>428730720</c:v>
                </c:pt>
                <c:pt idx="5121">
                  <c:v>278209520</c:v>
                </c:pt>
                <c:pt idx="5122">
                  <c:v>278209520</c:v>
                </c:pt>
                <c:pt idx="5123">
                  <c:v>278209520</c:v>
                </c:pt>
                <c:pt idx="5124">
                  <c:v>278209520</c:v>
                </c:pt>
                <c:pt idx="5125">
                  <c:v>432640456</c:v>
                </c:pt>
                <c:pt idx="5126">
                  <c:v>883235792</c:v>
                </c:pt>
                <c:pt idx="5127">
                  <c:v>172276992</c:v>
                </c:pt>
                <c:pt idx="5128">
                  <c:v>172276992</c:v>
                </c:pt>
                <c:pt idx="5129">
                  <c:v>172276992</c:v>
                </c:pt>
                <c:pt idx="5130">
                  <c:v>172276992</c:v>
                </c:pt>
                <c:pt idx="5131">
                  <c:v>842356456</c:v>
                </c:pt>
                <c:pt idx="5132">
                  <c:v>234430744</c:v>
                </c:pt>
                <c:pt idx="5133">
                  <c:v>224252072</c:v>
                </c:pt>
                <c:pt idx="5134">
                  <c:v>60218544</c:v>
                </c:pt>
                <c:pt idx="5135">
                  <c:v>278209520</c:v>
                </c:pt>
                <c:pt idx="5136">
                  <c:v>921177264</c:v>
                </c:pt>
                <c:pt idx="5137">
                  <c:v>921177264</c:v>
                </c:pt>
                <c:pt idx="5138">
                  <c:v>921177264</c:v>
                </c:pt>
                <c:pt idx="5139">
                  <c:v>921177264</c:v>
                </c:pt>
                <c:pt idx="5140">
                  <c:v>452132960</c:v>
                </c:pt>
                <c:pt idx="5141">
                  <c:v>452132960</c:v>
                </c:pt>
                <c:pt idx="5142">
                  <c:v>452132960</c:v>
                </c:pt>
                <c:pt idx="5143">
                  <c:v>452132960</c:v>
                </c:pt>
                <c:pt idx="5144">
                  <c:v>172276992</c:v>
                </c:pt>
                <c:pt idx="5145">
                  <c:v>784103480</c:v>
                </c:pt>
                <c:pt idx="5146">
                  <c:v>784103480</c:v>
                </c:pt>
                <c:pt idx="5147">
                  <c:v>784103480</c:v>
                </c:pt>
                <c:pt idx="5148">
                  <c:v>784103480</c:v>
                </c:pt>
                <c:pt idx="5149">
                  <c:v>992632840</c:v>
                </c:pt>
                <c:pt idx="5150">
                  <c:v>992632840</c:v>
                </c:pt>
                <c:pt idx="5151">
                  <c:v>992632840</c:v>
                </c:pt>
                <c:pt idx="5152">
                  <c:v>992632840</c:v>
                </c:pt>
                <c:pt idx="5153">
                  <c:v>921177264</c:v>
                </c:pt>
                <c:pt idx="5154">
                  <c:v>452132960</c:v>
                </c:pt>
                <c:pt idx="5155">
                  <c:v>784103480</c:v>
                </c:pt>
                <c:pt idx="5156">
                  <c:v>224252128</c:v>
                </c:pt>
                <c:pt idx="5157">
                  <c:v>224252128</c:v>
                </c:pt>
                <c:pt idx="5158">
                  <c:v>998361872</c:v>
                </c:pt>
                <c:pt idx="5159">
                  <c:v>224252128</c:v>
                </c:pt>
                <c:pt idx="5160">
                  <c:v>998361872</c:v>
                </c:pt>
                <c:pt idx="5161">
                  <c:v>224252128</c:v>
                </c:pt>
                <c:pt idx="5162">
                  <c:v>998361872</c:v>
                </c:pt>
                <c:pt idx="5163">
                  <c:v>998361872</c:v>
                </c:pt>
                <c:pt idx="5164">
                  <c:v>884532752</c:v>
                </c:pt>
                <c:pt idx="5165">
                  <c:v>884532752</c:v>
                </c:pt>
                <c:pt idx="5166">
                  <c:v>884532752</c:v>
                </c:pt>
                <c:pt idx="5167">
                  <c:v>884532752</c:v>
                </c:pt>
                <c:pt idx="5168">
                  <c:v>992632840</c:v>
                </c:pt>
                <c:pt idx="5169">
                  <c:v>542237088</c:v>
                </c:pt>
                <c:pt idx="5170">
                  <c:v>542237088</c:v>
                </c:pt>
                <c:pt idx="5171">
                  <c:v>408846600</c:v>
                </c:pt>
                <c:pt idx="5172">
                  <c:v>542237088</c:v>
                </c:pt>
                <c:pt idx="5173">
                  <c:v>408846600</c:v>
                </c:pt>
                <c:pt idx="5174">
                  <c:v>542237088</c:v>
                </c:pt>
                <c:pt idx="5175">
                  <c:v>408846600</c:v>
                </c:pt>
                <c:pt idx="5176">
                  <c:v>408846600</c:v>
                </c:pt>
                <c:pt idx="5177">
                  <c:v>224252128</c:v>
                </c:pt>
                <c:pt idx="5178">
                  <c:v>998361872</c:v>
                </c:pt>
                <c:pt idx="5179">
                  <c:v>121345232</c:v>
                </c:pt>
                <c:pt idx="5180">
                  <c:v>121345232</c:v>
                </c:pt>
                <c:pt idx="5181">
                  <c:v>121345232</c:v>
                </c:pt>
                <c:pt idx="5182">
                  <c:v>121345232</c:v>
                </c:pt>
                <c:pt idx="5183">
                  <c:v>884532752</c:v>
                </c:pt>
                <c:pt idx="5184">
                  <c:v>408846600</c:v>
                </c:pt>
                <c:pt idx="5185">
                  <c:v>542237088</c:v>
                </c:pt>
                <c:pt idx="5186">
                  <c:v>572888656</c:v>
                </c:pt>
                <c:pt idx="5187">
                  <c:v>572888656</c:v>
                </c:pt>
                <c:pt idx="5188">
                  <c:v>572888656</c:v>
                </c:pt>
                <c:pt idx="5189">
                  <c:v>572888656</c:v>
                </c:pt>
                <c:pt idx="5190">
                  <c:v>672879936</c:v>
                </c:pt>
                <c:pt idx="5191">
                  <c:v>672879936</c:v>
                </c:pt>
                <c:pt idx="5192">
                  <c:v>672879936</c:v>
                </c:pt>
                <c:pt idx="5193">
                  <c:v>672879936</c:v>
                </c:pt>
                <c:pt idx="5194">
                  <c:v>121345232</c:v>
                </c:pt>
                <c:pt idx="5195">
                  <c:v>940940384</c:v>
                </c:pt>
                <c:pt idx="5196">
                  <c:v>940940384</c:v>
                </c:pt>
                <c:pt idx="5197">
                  <c:v>940940384</c:v>
                </c:pt>
                <c:pt idx="5198">
                  <c:v>940940384</c:v>
                </c:pt>
                <c:pt idx="5199">
                  <c:v>946643376</c:v>
                </c:pt>
                <c:pt idx="5200">
                  <c:v>948727560</c:v>
                </c:pt>
                <c:pt idx="5201">
                  <c:v>946643376</c:v>
                </c:pt>
                <c:pt idx="5202">
                  <c:v>948727560</c:v>
                </c:pt>
                <c:pt idx="5203">
                  <c:v>572888656</c:v>
                </c:pt>
                <c:pt idx="5204">
                  <c:v>946643376</c:v>
                </c:pt>
                <c:pt idx="5205">
                  <c:v>948727560</c:v>
                </c:pt>
                <c:pt idx="5206">
                  <c:v>946643376</c:v>
                </c:pt>
                <c:pt idx="5207">
                  <c:v>948727560</c:v>
                </c:pt>
                <c:pt idx="5208">
                  <c:v>672879936</c:v>
                </c:pt>
                <c:pt idx="5209">
                  <c:v>957395536</c:v>
                </c:pt>
                <c:pt idx="5210">
                  <c:v>957395536</c:v>
                </c:pt>
                <c:pt idx="5211">
                  <c:v>649620352</c:v>
                </c:pt>
                <c:pt idx="5212">
                  <c:v>649620352</c:v>
                </c:pt>
                <c:pt idx="5213">
                  <c:v>957395536</c:v>
                </c:pt>
                <c:pt idx="5214">
                  <c:v>649620352</c:v>
                </c:pt>
                <c:pt idx="5215">
                  <c:v>957395536</c:v>
                </c:pt>
                <c:pt idx="5216">
                  <c:v>649620352</c:v>
                </c:pt>
                <c:pt idx="5217">
                  <c:v>935480504</c:v>
                </c:pt>
                <c:pt idx="5218">
                  <c:v>935480504</c:v>
                </c:pt>
                <c:pt idx="5219">
                  <c:v>935480504</c:v>
                </c:pt>
                <c:pt idx="5220">
                  <c:v>935480504</c:v>
                </c:pt>
                <c:pt idx="5221">
                  <c:v>940940384</c:v>
                </c:pt>
                <c:pt idx="5222">
                  <c:v>645509392</c:v>
                </c:pt>
                <c:pt idx="5223">
                  <c:v>645509392</c:v>
                </c:pt>
                <c:pt idx="5224">
                  <c:v>645509392</c:v>
                </c:pt>
                <c:pt idx="5225">
                  <c:v>605764360</c:v>
                </c:pt>
                <c:pt idx="5226">
                  <c:v>645509392</c:v>
                </c:pt>
                <c:pt idx="5227">
                  <c:v>605764360</c:v>
                </c:pt>
                <c:pt idx="5228">
                  <c:v>605764360</c:v>
                </c:pt>
                <c:pt idx="5229">
                  <c:v>605764360</c:v>
                </c:pt>
                <c:pt idx="5230">
                  <c:v>948727560</c:v>
                </c:pt>
                <c:pt idx="5231">
                  <c:v>946643376</c:v>
                </c:pt>
                <c:pt idx="5232">
                  <c:v>292300624</c:v>
                </c:pt>
                <c:pt idx="5233">
                  <c:v>292300624</c:v>
                </c:pt>
                <c:pt idx="5234">
                  <c:v>292300624</c:v>
                </c:pt>
                <c:pt idx="5235">
                  <c:v>292300624</c:v>
                </c:pt>
                <c:pt idx="5236">
                  <c:v>935480504</c:v>
                </c:pt>
                <c:pt idx="5237">
                  <c:v>649620352</c:v>
                </c:pt>
                <c:pt idx="5238">
                  <c:v>748718248</c:v>
                </c:pt>
                <c:pt idx="5239">
                  <c:v>748718248</c:v>
                </c:pt>
                <c:pt idx="5240">
                  <c:v>748718248</c:v>
                </c:pt>
                <c:pt idx="5241">
                  <c:v>748718248</c:v>
                </c:pt>
                <c:pt idx="5242">
                  <c:v>957395536</c:v>
                </c:pt>
                <c:pt idx="5243">
                  <c:v>645509392</c:v>
                </c:pt>
                <c:pt idx="5244">
                  <c:v>137528</c:v>
                </c:pt>
                <c:pt idx="5245">
                  <c:v>137528</c:v>
                </c:pt>
                <c:pt idx="5246">
                  <c:v>137528</c:v>
                </c:pt>
                <c:pt idx="5247">
                  <c:v>137528</c:v>
                </c:pt>
                <c:pt idx="5248">
                  <c:v>292300624</c:v>
                </c:pt>
                <c:pt idx="5249">
                  <c:v>193218112</c:v>
                </c:pt>
                <c:pt idx="5250">
                  <c:v>193218112</c:v>
                </c:pt>
                <c:pt idx="5251">
                  <c:v>193218112</c:v>
                </c:pt>
                <c:pt idx="5252">
                  <c:v>193218112</c:v>
                </c:pt>
                <c:pt idx="5253">
                  <c:v>605764360</c:v>
                </c:pt>
                <c:pt idx="5254">
                  <c:v>902436856</c:v>
                </c:pt>
                <c:pt idx="5255">
                  <c:v>902436856</c:v>
                </c:pt>
                <c:pt idx="5256">
                  <c:v>902436856</c:v>
                </c:pt>
                <c:pt idx="5257">
                  <c:v>902436856</c:v>
                </c:pt>
                <c:pt idx="5258">
                  <c:v>748718248</c:v>
                </c:pt>
                <c:pt idx="5259">
                  <c:v>137528</c:v>
                </c:pt>
                <c:pt idx="5260">
                  <c:v>902436856</c:v>
                </c:pt>
                <c:pt idx="5261">
                  <c:v>784970272</c:v>
                </c:pt>
                <c:pt idx="5262">
                  <c:v>784970272</c:v>
                </c:pt>
                <c:pt idx="5263">
                  <c:v>784970272</c:v>
                </c:pt>
                <c:pt idx="5264">
                  <c:v>784970272</c:v>
                </c:pt>
                <c:pt idx="5265">
                  <c:v>648400480</c:v>
                </c:pt>
                <c:pt idx="5266">
                  <c:v>648400480</c:v>
                </c:pt>
                <c:pt idx="5267">
                  <c:v>648400480</c:v>
                </c:pt>
                <c:pt idx="5268">
                  <c:v>648400480</c:v>
                </c:pt>
                <c:pt idx="5269">
                  <c:v>787504176</c:v>
                </c:pt>
                <c:pt idx="5270">
                  <c:v>787504176</c:v>
                </c:pt>
                <c:pt idx="5271">
                  <c:v>787504176</c:v>
                </c:pt>
                <c:pt idx="5272">
                  <c:v>787504176</c:v>
                </c:pt>
                <c:pt idx="5273">
                  <c:v>193218112</c:v>
                </c:pt>
                <c:pt idx="5274">
                  <c:v>741932608</c:v>
                </c:pt>
                <c:pt idx="5275">
                  <c:v>741932608</c:v>
                </c:pt>
                <c:pt idx="5276">
                  <c:v>741932608</c:v>
                </c:pt>
                <c:pt idx="5277">
                  <c:v>741932608</c:v>
                </c:pt>
                <c:pt idx="5278">
                  <c:v>495578424</c:v>
                </c:pt>
                <c:pt idx="5279">
                  <c:v>495578424</c:v>
                </c:pt>
                <c:pt idx="5280">
                  <c:v>495578424</c:v>
                </c:pt>
                <c:pt idx="5281">
                  <c:v>495578424</c:v>
                </c:pt>
                <c:pt idx="5282">
                  <c:v>227908632</c:v>
                </c:pt>
                <c:pt idx="5283">
                  <c:v>227908632</c:v>
                </c:pt>
                <c:pt idx="5284">
                  <c:v>227908632</c:v>
                </c:pt>
                <c:pt idx="5285">
                  <c:v>227908632</c:v>
                </c:pt>
                <c:pt idx="5286">
                  <c:v>648400480</c:v>
                </c:pt>
                <c:pt idx="5287">
                  <c:v>186872536</c:v>
                </c:pt>
                <c:pt idx="5288">
                  <c:v>186872536</c:v>
                </c:pt>
                <c:pt idx="5289">
                  <c:v>186872536</c:v>
                </c:pt>
                <c:pt idx="5290">
                  <c:v>186872536</c:v>
                </c:pt>
                <c:pt idx="5291">
                  <c:v>611324496</c:v>
                </c:pt>
                <c:pt idx="5292">
                  <c:v>611324496</c:v>
                </c:pt>
                <c:pt idx="5293">
                  <c:v>611324496</c:v>
                </c:pt>
                <c:pt idx="5294">
                  <c:v>611324496</c:v>
                </c:pt>
                <c:pt idx="5295">
                  <c:v>787504176</c:v>
                </c:pt>
                <c:pt idx="5296">
                  <c:v>784970272</c:v>
                </c:pt>
                <c:pt idx="5297">
                  <c:v>416893064</c:v>
                </c:pt>
                <c:pt idx="5298">
                  <c:v>416893064</c:v>
                </c:pt>
                <c:pt idx="5299">
                  <c:v>416893064</c:v>
                </c:pt>
                <c:pt idx="5300">
                  <c:v>416893064</c:v>
                </c:pt>
                <c:pt idx="5301">
                  <c:v>21871304</c:v>
                </c:pt>
                <c:pt idx="5302">
                  <c:v>21871304</c:v>
                </c:pt>
                <c:pt idx="5303">
                  <c:v>21871304</c:v>
                </c:pt>
                <c:pt idx="5304">
                  <c:v>21871304</c:v>
                </c:pt>
                <c:pt idx="5305">
                  <c:v>13718736</c:v>
                </c:pt>
                <c:pt idx="5306">
                  <c:v>13718736</c:v>
                </c:pt>
                <c:pt idx="5307">
                  <c:v>218481000</c:v>
                </c:pt>
                <c:pt idx="5308">
                  <c:v>218481000</c:v>
                </c:pt>
                <c:pt idx="5309">
                  <c:v>13718736</c:v>
                </c:pt>
                <c:pt idx="5310">
                  <c:v>218481000</c:v>
                </c:pt>
                <c:pt idx="5311">
                  <c:v>13718736</c:v>
                </c:pt>
                <c:pt idx="5312">
                  <c:v>218481000</c:v>
                </c:pt>
                <c:pt idx="5313">
                  <c:v>741932608</c:v>
                </c:pt>
                <c:pt idx="5314">
                  <c:v>186872536</c:v>
                </c:pt>
                <c:pt idx="5315">
                  <c:v>495578424</c:v>
                </c:pt>
                <c:pt idx="5316">
                  <c:v>483239424</c:v>
                </c:pt>
                <c:pt idx="5317">
                  <c:v>483239424</c:v>
                </c:pt>
                <c:pt idx="5318">
                  <c:v>227908632</c:v>
                </c:pt>
                <c:pt idx="5319">
                  <c:v>483239424</c:v>
                </c:pt>
                <c:pt idx="5320">
                  <c:v>483239424</c:v>
                </c:pt>
                <c:pt idx="5321">
                  <c:v>611324496</c:v>
                </c:pt>
                <c:pt idx="5322">
                  <c:v>416893064</c:v>
                </c:pt>
                <c:pt idx="5323">
                  <c:v>109151136</c:v>
                </c:pt>
                <c:pt idx="5324">
                  <c:v>109151136</c:v>
                </c:pt>
                <c:pt idx="5325">
                  <c:v>109151136</c:v>
                </c:pt>
                <c:pt idx="5326">
                  <c:v>109151136</c:v>
                </c:pt>
                <c:pt idx="5327">
                  <c:v>679620344</c:v>
                </c:pt>
                <c:pt idx="5328">
                  <c:v>679620344</c:v>
                </c:pt>
                <c:pt idx="5329">
                  <c:v>679620344</c:v>
                </c:pt>
                <c:pt idx="5330">
                  <c:v>679620344</c:v>
                </c:pt>
                <c:pt idx="5331">
                  <c:v>218481000</c:v>
                </c:pt>
                <c:pt idx="5332">
                  <c:v>13718736</c:v>
                </c:pt>
                <c:pt idx="5333">
                  <c:v>21871304</c:v>
                </c:pt>
                <c:pt idx="5334">
                  <c:v>999675848</c:v>
                </c:pt>
                <c:pt idx="5335">
                  <c:v>999675848</c:v>
                </c:pt>
                <c:pt idx="5336">
                  <c:v>483239424</c:v>
                </c:pt>
                <c:pt idx="5337">
                  <c:v>999675848</c:v>
                </c:pt>
                <c:pt idx="5338">
                  <c:v>999675848</c:v>
                </c:pt>
                <c:pt idx="5339">
                  <c:v>956491728</c:v>
                </c:pt>
                <c:pt idx="5340">
                  <c:v>956491728</c:v>
                </c:pt>
                <c:pt idx="5341">
                  <c:v>956491728</c:v>
                </c:pt>
                <c:pt idx="5342">
                  <c:v>956491728</c:v>
                </c:pt>
                <c:pt idx="5343">
                  <c:v>14993184</c:v>
                </c:pt>
                <c:pt idx="5344">
                  <c:v>827146008</c:v>
                </c:pt>
                <c:pt idx="5345">
                  <c:v>14993184</c:v>
                </c:pt>
                <c:pt idx="5346">
                  <c:v>827146008</c:v>
                </c:pt>
                <c:pt idx="5347">
                  <c:v>827146008</c:v>
                </c:pt>
                <c:pt idx="5348">
                  <c:v>14993184</c:v>
                </c:pt>
                <c:pt idx="5349">
                  <c:v>14993184</c:v>
                </c:pt>
                <c:pt idx="5350">
                  <c:v>827146008</c:v>
                </c:pt>
                <c:pt idx="5351">
                  <c:v>109151136</c:v>
                </c:pt>
                <c:pt idx="5352">
                  <c:v>679620344</c:v>
                </c:pt>
                <c:pt idx="5353">
                  <c:v>306004680</c:v>
                </c:pt>
                <c:pt idx="5354">
                  <c:v>306004680</c:v>
                </c:pt>
                <c:pt idx="5355">
                  <c:v>306004680</c:v>
                </c:pt>
                <c:pt idx="5356">
                  <c:v>306004680</c:v>
                </c:pt>
                <c:pt idx="5357">
                  <c:v>999675848</c:v>
                </c:pt>
                <c:pt idx="5358">
                  <c:v>956491728</c:v>
                </c:pt>
                <c:pt idx="5359">
                  <c:v>827146008</c:v>
                </c:pt>
                <c:pt idx="5360">
                  <c:v>411495056</c:v>
                </c:pt>
                <c:pt idx="5361">
                  <c:v>411495056</c:v>
                </c:pt>
                <c:pt idx="5362">
                  <c:v>411495056</c:v>
                </c:pt>
                <c:pt idx="5363">
                  <c:v>411495056</c:v>
                </c:pt>
                <c:pt idx="5364">
                  <c:v>14993184</c:v>
                </c:pt>
                <c:pt idx="5365">
                  <c:v>563501560</c:v>
                </c:pt>
                <c:pt idx="5366">
                  <c:v>563501560</c:v>
                </c:pt>
                <c:pt idx="5367">
                  <c:v>563501560</c:v>
                </c:pt>
                <c:pt idx="5368">
                  <c:v>306004680</c:v>
                </c:pt>
                <c:pt idx="5369">
                  <c:v>563501560</c:v>
                </c:pt>
                <c:pt idx="5370">
                  <c:v>279622128</c:v>
                </c:pt>
                <c:pt idx="5371">
                  <c:v>279622128</c:v>
                </c:pt>
                <c:pt idx="5372">
                  <c:v>279622128</c:v>
                </c:pt>
                <c:pt idx="5373">
                  <c:v>279622128</c:v>
                </c:pt>
                <c:pt idx="5374">
                  <c:v>744271040</c:v>
                </c:pt>
                <c:pt idx="5375">
                  <c:v>744271040</c:v>
                </c:pt>
                <c:pt idx="5376">
                  <c:v>744271040</c:v>
                </c:pt>
                <c:pt idx="5377">
                  <c:v>744271040</c:v>
                </c:pt>
                <c:pt idx="5378">
                  <c:v>943402568</c:v>
                </c:pt>
                <c:pt idx="5379">
                  <c:v>943402568</c:v>
                </c:pt>
                <c:pt idx="5380">
                  <c:v>943402568</c:v>
                </c:pt>
                <c:pt idx="5381">
                  <c:v>943402568</c:v>
                </c:pt>
                <c:pt idx="5382">
                  <c:v>402604688</c:v>
                </c:pt>
                <c:pt idx="5383">
                  <c:v>402604688</c:v>
                </c:pt>
                <c:pt idx="5384">
                  <c:v>402604688</c:v>
                </c:pt>
                <c:pt idx="5385">
                  <c:v>402604688</c:v>
                </c:pt>
                <c:pt idx="5386">
                  <c:v>279622128</c:v>
                </c:pt>
                <c:pt idx="5387">
                  <c:v>997259712</c:v>
                </c:pt>
                <c:pt idx="5388">
                  <c:v>997259712</c:v>
                </c:pt>
                <c:pt idx="5389">
                  <c:v>411495056</c:v>
                </c:pt>
                <c:pt idx="5390">
                  <c:v>997259712</c:v>
                </c:pt>
                <c:pt idx="5391">
                  <c:v>997259712</c:v>
                </c:pt>
                <c:pt idx="5392">
                  <c:v>943402568</c:v>
                </c:pt>
                <c:pt idx="5393">
                  <c:v>563501560</c:v>
                </c:pt>
                <c:pt idx="5394">
                  <c:v>744271040</c:v>
                </c:pt>
                <c:pt idx="5395">
                  <c:v>626646792</c:v>
                </c:pt>
                <c:pt idx="5396">
                  <c:v>626646792</c:v>
                </c:pt>
                <c:pt idx="5397">
                  <c:v>626646792</c:v>
                </c:pt>
                <c:pt idx="5398">
                  <c:v>626646792</c:v>
                </c:pt>
                <c:pt idx="5399">
                  <c:v>402604688</c:v>
                </c:pt>
                <c:pt idx="5400">
                  <c:v>611089344</c:v>
                </c:pt>
                <c:pt idx="5401">
                  <c:v>611089344</c:v>
                </c:pt>
                <c:pt idx="5402">
                  <c:v>611089344</c:v>
                </c:pt>
                <c:pt idx="5403">
                  <c:v>611089344</c:v>
                </c:pt>
                <c:pt idx="5404">
                  <c:v>997259712</c:v>
                </c:pt>
                <c:pt idx="5405">
                  <c:v>861921560</c:v>
                </c:pt>
                <c:pt idx="5406">
                  <c:v>861921560</c:v>
                </c:pt>
                <c:pt idx="5407">
                  <c:v>861921560</c:v>
                </c:pt>
                <c:pt idx="5408">
                  <c:v>861921560</c:v>
                </c:pt>
                <c:pt idx="5409">
                  <c:v>859377240</c:v>
                </c:pt>
                <c:pt idx="5410">
                  <c:v>859377240</c:v>
                </c:pt>
                <c:pt idx="5411">
                  <c:v>859377240</c:v>
                </c:pt>
                <c:pt idx="5412">
                  <c:v>611089344</c:v>
                </c:pt>
                <c:pt idx="5413">
                  <c:v>859377240</c:v>
                </c:pt>
                <c:pt idx="5414">
                  <c:v>626646792</c:v>
                </c:pt>
                <c:pt idx="5415">
                  <c:v>393614296</c:v>
                </c:pt>
                <c:pt idx="5416">
                  <c:v>393614296</c:v>
                </c:pt>
                <c:pt idx="5417">
                  <c:v>393614296</c:v>
                </c:pt>
                <c:pt idx="5418">
                  <c:v>393614296</c:v>
                </c:pt>
                <c:pt idx="5419">
                  <c:v>74195640</c:v>
                </c:pt>
                <c:pt idx="5420">
                  <c:v>74195640</c:v>
                </c:pt>
                <c:pt idx="5421">
                  <c:v>74195640</c:v>
                </c:pt>
                <c:pt idx="5422">
                  <c:v>74195640</c:v>
                </c:pt>
                <c:pt idx="5423">
                  <c:v>837110872</c:v>
                </c:pt>
                <c:pt idx="5424">
                  <c:v>837110872</c:v>
                </c:pt>
                <c:pt idx="5425">
                  <c:v>837110872</c:v>
                </c:pt>
                <c:pt idx="5426">
                  <c:v>837110872</c:v>
                </c:pt>
                <c:pt idx="5427">
                  <c:v>937112376</c:v>
                </c:pt>
                <c:pt idx="5428">
                  <c:v>937112376</c:v>
                </c:pt>
                <c:pt idx="5429">
                  <c:v>937112376</c:v>
                </c:pt>
                <c:pt idx="5430">
                  <c:v>937112376</c:v>
                </c:pt>
                <c:pt idx="5431">
                  <c:v>861921560</c:v>
                </c:pt>
                <c:pt idx="5432">
                  <c:v>671927744</c:v>
                </c:pt>
                <c:pt idx="5433">
                  <c:v>671927744</c:v>
                </c:pt>
                <c:pt idx="5434">
                  <c:v>671927744</c:v>
                </c:pt>
                <c:pt idx="5435">
                  <c:v>671927744</c:v>
                </c:pt>
                <c:pt idx="5436">
                  <c:v>859377240</c:v>
                </c:pt>
                <c:pt idx="5437">
                  <c:v>937112376</c:v>
                </c:pt>
                <c:pt idx="5438">
                  <c:v>837110872</c:v>
                </c:pt>
                <c:pt idx="5439">
                  <c:v>393614296</c:v>
                </c:pt>
                <c:pt idx="5440">
                  <c:v>99480160</c:v>
                </c:pt>
                <c:pt idx="5441">
                  <c:v>99480160</c:v>
                </c:pt>
                <c:pt idx="5442">
                  <c:v>99480160</c:v>
                </c:pt>
                <c:pt idx="5443">
                  <c:v>99480160</c:v>
                </c:pt>
                <c:pt idx="5444">
                  <c:v>819560504</c:v>
                </c:pt>
                <c:pt idx="5445">
                  <c:v>819560504</c:v>
                </c:pt>
                <c:pt idx="5446">
                  <c:v>819560504</c:v>
                </c:pt>
                <c:pt idx="5447">
                  <c:v>819560504</c:v>
                </c:pt>
                <c:pt idx="5448">
                  <c:v>671927744</c:v>
                </c:pt>
                <c:pt idx="5449">
                  <c:v>74195640</c:v>
                </c:pt>
                <c:pt idx="5450">
                  <c:v>443136112</c:v>
                </c:pt>
                <c:pt idx="5451">
                  <c:v>443136112</c:v>
                </c:pt>
                <c:pt idx="5452">
                  <c:v>443136112</c:v>
                </c:pt>
                <c:pt idx="5453">
                  <c:v>443136112</c:v>
                </c:pt>
                <c:pt idx="5454">
                  <c:v>542969280</c:v>
                </c:pt>
                <c:pt idx="5455">
                  <c:v>542969280</c:v>
                </c:pt>
                <c:pt idx="5456">
                  <c:v>542969280</c:v>
                </c:pt>
                <c:pt idx="5457">
                  <c:v>542969280</c:v>
                </c:pt>
                <c:pt idx="5458">
                  <c:v>495238880</c:v>
                </c:pt>
                <c:pt idx="5459">
                  <c:v>495238880</c:v>
                </c:pt>
                <c:pt idx="5460">
                  <c:v>495238880</c:v>
                </c:pt>
                <c:pt idx="5461">
                  <c:v>495238880</c:v>
                </c:pt>
                <c:pt idx="5462">
                  <c:v>414285360</c:v>
                </c:pt>
                <c:pt idx="5463">
                  <c:v>414285360</c:v>
                </c:pt>
                <c:pt idx="5464">
                  <c:v>414285360</c:v>
                </c:pt>
                <c:pt idx="5465">
                  <c:v>414285360</c:v>
                </c:pt>
                <c:pt idx="5466">
                  <c:v>69228152</c:v>
                </c:pt>
                <c:pt idx="5467">
                  <c:v>69228152</c:v>
                </c:pt>
                <c:pt idx="5468">
                  <c:v>69228152</c:v>
                </c:pt>
                <c:pt idx="5469">
                  <c:v>69228152</c:v>
                </c:pt>
                <c:pt idx="5470">
                  <c:v>99480160</c:v>
                </c:pt>
                <c:pt idx="5471">
                  <c:v>819560504</c:v>
                </c:pt>
                <c:pt idx="5472">
                  <c:v>627169360</c:v>
                </c:pt>
                <c:pt idx="5473">
                  <c:v>627169360</c:v>
                </c:pt>
                <c:pt idx="5474">
                  <c:v>627169360</c:v>
                </c:pt>
                <c:pt idx="5475">
                  <c:v>57271240</c:v>
                </c:pt>
                <c:pt idx="5476">
                  <c:v>627169360</c:v>
                </c:pt>
                <c:pt idx="5477">
                  <c:v>57271240</c:v>
                </c:pt>
                <c:pt idx="5478">
                  <c:v>57271240</c:v>
                </c:pt>
                <c:pt idx="5479">
                  <c:v>57271240</c:v>
                </c:pt>
                <c:pt idx="5480">
                  <c:v>443136112</c:v>
                </c:pt>
                <c:pt idx="5481">
                  <c:v>542969280</c:v>
                </c:pt>
                <c:pt idx="5482">
                  <c:v>79573456</c:v>
                </c:pt>
                <c:pt idx="5483">
                  <c:v>79573456</c:v>
                </c:pt>
                <c:pt idx="5484">
                  <c:v>79573456</c:v>
                </c:pt>
                <c:pt idx="5485">
                  <c:v>79573456</c:v>
                </c:pt>
                <c:pt idx="5486">
                  <c:v>385370128</c:v>
                </c:pt>
                <c:pt idx="5487">
                  <c:v>385370128</c:v>
                </c:pt>
                <c:pt idx="5488">
                  <c:v>385370128</c:v>
                </c:pt>
                <c:pt idx="5489">
                  <c:v>385370128</c:v>
                </c:pt>
                <c:pt idx="5490">
                  <c:v>495238880</c:v>
                </c:pt>
                <c:pt idx="5491">
                  <c:v>414285360</c:v>
                </c:pt>
                <c:pt idx="5492">
                  <c:v>627169360</c:v>
                </c:pt>
                <c:pt idx="5493">
                  <c:v>57271240</c:v>
                </c:pt>
                <c:pt idx="5494">
                  <c:v>79573456</c:v>
                </c:pt>
                <c:pt idx="5495">
                  <c:v>201618952</c:v>
                </c:pt>
                <c:pt idx="5496">
                  <c:v>201618952</c:v>
                </c:pt>
                <c:pt idx="5497">
                  <c:v>201618952</c:v>
                </c:pt>
                <c:pt idx="5498">
                  <c:v>201618952</c:v>
                </c:pt>
                <c:pt idx="5499">
                  <c:v>69228152</c:v>
                </c:pt>
                <c:pt idx="5500">
                  <c:v>224252200</c:v>
                </c:pt>
                <c:pt idx="5501">
                  <c:v>224252200</c:v>
                </c:pt>
                <c:pt idx="5502">
                  <c:v>224252200</c:v>
                </c:pt>
                <c:pt idx="5503">
                  <c:v>845784496</c:v>
                </c:pt>
                <c:pt idx="5504">
                  <c:v>845784496</c:v>
                </c:pt>
                <c:pt idx="5505">
                  <c:v>845784496</c:v>
                </c:pt>
                <c:pt idx="5506">
                  <c:v>224252200</c:v>
                </c:pt>
                <c:pt idx="5507">
                  <c:v>845784496</c:v>
                </c:pt>
                <c:pt idx="5508">
                  <c:v>201618952</c:v>
                </c:pt>
                <c:pt idx="5509">
                  <c:v>841265056</c:v>
                </c:pt>
                <c:pt idx="5510">
                  <c:v>841265056</c:v>
                </c:pt>
                <c:pt idx="5511">
                  <c:v>841265056</c:v>
                </c:pt>
                <c:pt idx="5512">
                  <c:v>841265056</c:v>
                </c:pt>
                <c:pt idx="5513">
                  <c:v>385370128</c:v>
                </c:pt>
                <c:pt idx="5514">
                  <c:v>199843480</c:v>
                </c:pt>
                <c:pt idx="5515">
                  <c:v>199843480</c:v>
                </c:pt>
                <c:pt idx="5516">
                  <c:v>199843480</c:v>
                </c:pt>
                <c:pt idx="5517">
                  <c:v>199843480</c:v>
                </c:pt>
                <c:pt idx="5518">
                  <c:v>604116504</c:v>
                </c:pt>
                <c:pt idx="5519">
                  <c:v>604116504</c:v>
                </c:pt>
                <c:pt idx="5520">
                  <c:v>604116504</c:v>
                </c:pt>
                <c:pt idx="5521">
                  <c:v>604116504</c:v>
                </c:pt>
                <c:pt idx="5522">
                  <c:v>845784496</c:v>
                </c:pt>
                <c:pt idx="5523">
                  <c:v>224252200</c:v>
                </c:pt>
                <c:pt idx="5524">
                  <c:v>569504824</c:v>
                </c:pt>
                <c:pt idx="5525">
                  <c:v>569504824</c:v>
                </c:pt>
                <c:pt idx="5526">
                  <c:v>569504824</c:v>
                </c:pt>
                <c:pt idx="5527">
                  <c:v>569504824</c:v>
                </c:pt>
                <c:pt idx="5528">
                  <c:v>177539416</c:v>
                </c:pt>
                <c:pt idx="5529">
                  <c:v>177539416</c:v>
                </c:pt>
                <c:pt idx="5530">
                  <c:v>177539416</c:v>
                </c:pt>
                <c:pt idx="5531">
                  <c:v>177539416</c:v>
                </c:pt>
                <c:pt idx="5532">
                  <c:v>758419640</c:v>
                </c:pt>
                <c:pt idx="5533">
                  <c:v>758419640</c:v>
                </c:pt>
                <c:pt idx="5534">
                  <c:v>758419640</c:v>
                </c:pt>
                <c:pt idx="5535">
                  <c:v>758419640</c:v>
                </c:pt>
                <c:pt idx="5536">
                  <c:v>891357696</c:v>
                </c:pt>
                <c:pt idx="5537">
                  <c:v>891357696</c:v>
                </c:pt>
                <c:pt idx="5538">
                  <c:v>891357696</c:v>
                </c:pt>
                <c:pt idx="5539">
                  <c:v>891357696</c:v>
                </c:pt>
                <c:pt idx="5540">
                  <c:v>841265056</c:v>
                </c:pt>
                <c:pt idx="5541">
                  <c:v>199843480</c:v>
                </c:pt>
                <c:pt idx="5542">
                  <c:v>303683528</c:v>
                </c:pt>
                <c:pt idx="5543">
                  <c:v>303683528</c:v>
                </c:pt>
                <c:pt idx="5544">
                  <c:v>303683528</c:v>
                </c:pt>
                <c:pt idx="5545">
                  <c:v>303683528</c:v>
                </c:pt>
                <c:pt idx="5546">
                  <c:v>604116504</c:v>
                </c:pt>
                <c:pt idx="5547">
                  <c:v>682899312</c:v>
                </c:pt>
                <c:pt idx="5548">
                  <c:v>682899312</c:v>
                </c:pt>
                <c:pt idx="5549">
                  <c:v>682899312</c:v>
                </c:pt>
                <c:pt idx="5550">
                  <c:v>682899312</c:v>
                </c:pt>
                <c:pt idx="5551">
                  <c:v>569504824</c:v>
                </c:pt>
                <c:pt idx="5552">
                  <c:v>177539416</c:v>
                </c:pt>
                <c:pt idx="5553">
                  <c:v>758419640</c:v>
                </c:pt>
                <c:pt idx="5554">
                  <c:v>891357696</c:v>
                </c:pt>
                <c:pt idx="5555">
                  <c:v>303683528</c:v>
                </c:pt>
                <c:pt idx="5556">
                  <c:v>682899312</c:v>
                </c:pt>
                <c:pt idx="5557">
                  <c:v>220372144</c:v>
                </c:pt>
                <c:pt idx="5558">
                  <c:v>220372144</c:v>
                </c:pt>
                <c:pt idx="5559">
                  <c:v>220372144</c:v>
                </c:pt>
                <c:pt idx="5560">
                  <c:v>220372144</c:v>
                </c:pt>
                <c:pt idx="5561">
                  <c:v>319643248</c:v>
                </c:pt>
                <c:pt idx="5562">
                  <c:v>319643248</c:v>
                </c:pt>
                <c:pt idx="5563">
                  <c:v>319643248</c:v>
                </c:pt>
                <c:pt idx="5564">
                  <c:v>319643248</c:v>
                </c:pt>
                <c:pt idx="5565">
                  <c:v>218894448</c:v>
                </c:pt>
                <c:pt idx="5566">
                  <c:v>218894448</c:v>
                </c:pt>
                <c:pt idx="5567">
                  <c:v>218894448</c:v>
                </c:pt>
                <c:pt idx="5568">
                  <c:v>218894448</c:v>
                </c:pt>
                <c:pt idx="5569">
                  <c:v>7342440</c:v>
                </c:pt>
                <c:pt idx="5570">
                  <c:v>7342440</c:v>
                </c:pt>
                <c:pt idx="5571">
                  <c:v>7342440</c:v>
                </c:pt>
                <c:pt idx="5572">
                  <c:v>67441480</c:v>
                </c:pt>
                <c:pt idx="5573">
                  <c:v>67441480</c:v>
                </c:pt>
                <c:pt idx="5574">
                  <c:v>7342440</c:v>
                </c:pt>
                <c:pt idx="5575">
                  <c:v>220372144</c:v>
                </c:pt>
                <c:pt idx="5576">
                  <c:v>67441480</c:v>
                </c:pt>
                <c:pt idx="5577">
                  <c:v>67441480</c:v>
                </c:pt>
                <c:pt idx="5578">
                  <c:v>717764560</c:v>
                </c:pt>
                <c:pt idx="5579">
                  <c:v>717764560</c:v>
                </c:pt>
                <c:pt idx="5580">
                  <c:v>319643248</c:v>
                </c:pt>
                <c:pt idx="5581">
                  <c:v>717764560</c:v>
                </c:pt>
                <c:pt idx="5582">
                  <c:v>717764560</c:v>
                </c:pt>
                <c:pt idx="5583">
                  <c:v>966947624</c:v>
                </c:pt>
                <c:pt idx="5584">
                  <c:v>966947624</c:v>
                </c:pt>
                <c:pt idx="5585">
                  <c:v>966947624</c:v>
                </c:pt>
                <c:pt idx="5586">
                  <c:v>966947624</c:v>
                </c:pt>
                <c:pt idx="5587">
                  <c:v>904632648</c:v>
                </c:pt>
                <c:pt idx="5588">
                  <c:v>904632648</c:v>
                </c:pt>
                <c:pt idx="5589">
                  <c:v>904632648</c:v>
                </c:pt>
                <c:pt idx="5590">
                  <c:v>904632648</c:v>
                </c:pt>
                <c:pt idx="5591">
                  <c:v>7342440</c:v>
                </c:pt>
                <c:pt idx="5592">
                  <c:v>218894448</c:v>
                </c:pt>
                <c:pt idx="5593">
                  <c:v>777783080</c:v>
                </c:pt>
                <c:pt idx="5594">
                  <c:v>777783080</c:v>
                </c:pt>
                <c:pt idx="5595">
                  <c:v>777783080</c:v>
                </c:pt>
                <c:pt idx="5596">
                  <c:v>777783080</c:v>
                </c:pt>
                <c:pt idx="5597">
                  <c:v>299900216</c:v>
                </c:pt>
                <c:pt idx="5598">
                  <c:v>299900216</c:v>
                </c:pt>
                <c:pt idx="5599">
                  <c:v>299900216</c:v>
                </c:pt>
                <c:pt idx="5600">
                  <c:v>299900216</c:v>
                </c:pt>
                <c:pt idx="5601">
                  <c:v>67441480</c:v>
                </c:pt>
                <c:pt idx="5602">
                  <c:v>717764560</c:v>
                </c:pt>
                <c:pt idx="5603">
                  <c:v>123465632</c:v>
                </c:pt>
                <c:pt idx="5604">
                  <c:v>123465632</c:v>
                </c:pt>
                <c:pt idx="5605">
                  <c:v>123465632</c:v>
                </c:pt>
                <c:pt idx="5606">
                  <c:v>123465632</c:v>
                </c:pt>
                <c:pt idx="5607">
                  <c:v>858347768</c:v>
                </c:pt>
                <c:pt idx="5608">
                  <c:v>858347768</c:v>
                </c:pt>
                <c:pt idx="5609">
                  <c:v>858347768</c:v>
                </c:pt>
                <c:pt idx="5610">
                  <c:v>858347768</c:v>
                </c:pt>
                <c:pt idx="5611">
                  <c:v>904632648</c:v>
                </c:pt>
                <c:pt idx="5612">
                  <c:v>966947624</c:v>
                </c:pt>
                <c:pt idx="5613">
                  <c:v>777783080</c:v>
                </c:pt>
                <c:pt idx="5614">
                  <c:v>523142200</c:v>
                </c:pt>
                <c:pt idx="5615">
                  <c:v>523142200</c:v>
                </c:pt>
                <c:pt idx="5616">
                  <c:v>523142200</c:v>
                </c:pt>
                <c:pt idx="5617">
                  <c:v>523142200</c:v>
                </c:pt>
                <c:pt idx="5618">
                  <c:v>912178112</c:v>
                </c:pt>
                <c:pt idx="5619">
                  <c:v>912178112</c:v>
                </c:pt>
                <c:pt idx="5620">
                  <c:v>912178112</c:v>
                </c:pt>
                <c:pt idx="5621">
                  <c:v>912178112</c:v>
                </c:pt>
                <c:pt idx="5622">
                  <c:v>299900216</c:v>
                </c:pt>
                <c:pt idx="5623">
                  <c:v>123465632</c:v>
                </c:pt>
                <c:pt idx="5624">
                  <c:v>858347768</c:v>
                </c:pt>
                <c:pt idx="5625">
                  <c:v>912178112</c:v>
                </c:pt>
                <c:pt idx="5626">
                  <c:v>696198112</c:v>
                </c:pt>
                <c:pt idx="5627">
                  <c:v>696198112</c:v>
                </c:pt>
                <c:pt idx="5628">
                  <c:v>696198112</c:v>
                </c:pt>
                <c:pt idx="5629">
                  <c:v>696198112</c:v>
                </c:pt>
                <c:pt idx="5630">
                  <c:v>112244456</c:v>
                </c:pt>
                <c:pt idx="5631">
                  <c:v>112244456</c:v>
                </c:pt>
                <c:pt idx="5632">
                  <c:v>112244456</c:v>
                </c:pt>
                <c:pt idx="5633">
                  <c:v>112244456</c:v>
                </c:pt>
                <c:pt idx="5634">
                  <c:v>523142200</c:v>
                </c:pt>
                <c:pt idx="5635">
                  <c:v>758974016</c:v>
                </c:pt>
                <c:pt idx="5636">
                  <c:v>758974016</c:v>
                </c:pt>
                <c:pt idx="5637">
                  <c:v>758974016</c:v>
                </c:pt>
                <c:pt idx="5638">
                  <c:v>758974016</c:v>
                </c:pt>
                <c:pt idx="5639">
                  <c:v>278671080</c:v>
                </c:pt>
                <c:pt idx="5640">
                  <c:v>278671080</c:v>
                </c:pt>
                <c:pt idx="5641">
                  <c:v>278671080</c:v>
                </c:pt>
                <c:pt idx="5642">
                  <c:v>278671080</c:v>
                </c:pt>
                <c:pt idx="5643">
                  <c:v>569800432</c:v>
                </c:pt>
                <c:pt idx="5644">
                  <c:v>569800432</c:v>
                </c:pt>
                <c:pt idx="5645">
                  <c:v>569800432</c:v>
                </c:pt>
                <c:pt idx="5646">
                  <c:v>569800432</c:v>
                </c:pt>
                <c:pt idx="5647">
                  <c:v>702124736</c:v>
                </c:pt>
                <c:pt idx="5648">
                  <c:v>702124736</c:v>
                </c:pt>
                <c:pt idx="5649">
                  <c:v>248546696</c:v>
                </c:pt>
                <c:pt idx="5650">
                  <c:v>702124736</c:v>
                </c:pt>
                <c:pt idx="5651">
                  <c:v>248546696</c:v>
                </c:pt>
                <c:pt idx="5652">
                  <c:v>702124736</c:v>
                </c:pt>
                <c:pt idx="5653">
                  <c:v>248546696</c:v>
                </c:pt>
                <c:pt idx="5654">
                  <c:v>248546696</c:v>
                </c:pt>
                <c:pt idx="5655">
                  <c:v>696198112</c:v>
                </c:pt>
                <c:pt idx="5656">
                  <c:v>278671080</c:v>
                </c:pt>
                <c:pt idx="5657">
                  <c:v>624769528</c:v>
                </c:pt>
                <c:pt idx="5658">
                  <c:v>624769528</c:v>
                </c:pt>
                <c:pt idx="5659">
                  <c:v>624769528</c:v>
                </c:pt>
                <c:pt idx="5660">
                  <c:v>624769528</c:v>
                </c:pt>
                <c:pt idx="5661">
                  <c:v>423367040</c:v>
                </c:pt>
                <c:pt idx="5662">
                  <c:v>423367040</c:v>
                </c:pt>
                <c:pt idx="5663">
                  <c:v>423367040</c:v>
                </c:pt>
                <c:pt idx="5664">
                  <c:v>423367040</c:v>
                </c:pt>
                <c:pt idx="5665">
                  <c:v>569800432</c:v>
                </c:pt>
                <c:pt idx="5666">
                  <c:v>112244456</c:v>
                </c:pt>
                <c:pt idx="5667">
                  <c:v>758974016</c:v>
                </c:pt>
                <c:pt idx="5668">
                  <c:v>500258560</c:v>
                </c:pt>
                <c:pt idx="5669">
                  <c:v>500258560</c:v>
                </c:pt>
                <c:pt idx="5670">
                  <c:v>500258560</c:v>
                </c:pt>
                <c:pt idx="5671">
                  <c:v>500258560</c:v>
                </c:pt>
                <c:pt idx="5672">
                  <c:v>624769528</c:v>
                </c:pt>
                <c:pt idx="5673">
                  <c:v>248546696</c:v>
                </c:pt>
                <c:pt idx="5674">
                  <c:v>702124736</c:v>
                </c:pt>
                <c:pt idx="5675">
                  <c:v>306496784</c:v>
                </c:pt>
                <c:pt idx="5676">
                  <c:v>306496784</c:v>
                </c:pt>
                <c:pt idx="5677">
                  <c:v>423367040</c:v>
                </c:pt>
                <c:pt idx="5678">
                  <c:v>306496784</c:v>
                </c:pt>
                <c:pt idx="5679">
                  <c:v>306496784</c:v>
                </c:pt>
                <c:pt idx="5680">
                  <c:v>599074216</c:v>
                </c:pt>
                <c:pt idx="5681">
                  <c:v>599074216</c:v>
                </c:pt>
                <c:pt idx="5682">
                  <c:v>599074216</c:v>
                </c:pt>
                <c:pt idx="5683">
                  <c:v>599074216</c:v>
                </c:pt>
                <c:pt idx="5684">
                  <c:v>500258560</c:v>
                </c:pt>
                <c:pt idx="5685">
                  <c:v>790418504</c:v>
                </c:pt>
                <c:pt idx="5686">
                  <c:v>790418504</c:v>
                </c:pt>
                <c:pt idx="5687">
                  <c:v>790418504</c:v>
                </c:pt>
                <c:pt idx="5688">
                  <c:v>790418504</c:v>
                </c:pt>
                <c:pt idx="5689">
                  <c:v>192165992</c:v>
                </c:pt>
                <c:pt idx="5690">
                  <c:v>192165992</c:v>
                </c:pt>
                <c:pt idx="5691">
                  <c:v>192165992</c:v>
                </c:pt>
                <c:pt idx="5692">
                  <c:v>192165992</c:v>
                </c:pt>
                <c:pt idx="5693">
                  <c:v>306496784</c:v>
                </c:pt>
                <c:pt idx="5694">
                  <c:v>43597912</c:v>
                </c:pt>
                <c:pt idx="5695">
                  <c:v>43597912</c:v>
                </c:pt>
                <c:pt idx="5696">
                  <c:v>43597912</c:v>
                </c:pt>
                <c:pt idx="5697">
                  <c:v>43597912</c:v>
                </c:pt>
                <c:pt idx="5698">
                  <c:v>2769640</c:v>
                </c:pt>
                <c:pt idx="5699">
                  <c:v>2769640</c:v>
                </c:pt>
                <c:pt idx="5700">
                  <c:v>2769640</c:v>
                </c:pt>
                <c:pt idx="5701">
                  <c:v>2769640</c:v>
                </c:pt>
                <c:pt idx="5702">
                  <c:v>947089384</c:v>
                </c:pt>
                <c:pt idx="5703">
                  <c:v>830297584</c:v>
                </c:pt>
                <c:pt idx="5704">
                  <c:v>947089384</c:v>
                </c:pt>
                <c:pt idx="5705">
                  <c:v>830297584</c:v>
                </c:pt>
                <c:pt idx="5706">
                  <c:v>947089384</c:v>
                </c:pt>
                <c:pt idx="5707">
                  <c:v>947089384</c:v>
                </c:pt>
                <c:pt idx="5708">
                  <c:v>830297584</c:v>
                </c:pt>
                <c:pt idx="5709">
                  <c:v>830297584</c:v>
                </c:pt>
                <c:pt idx="5710">
                  <c:v>599074216</c:v>
                </c:pt>
                <c:pt idx="5711">
                  <c:v>790418504</c:v>
                </c:pt>
                <c:pt idx="5712">
                  <c:v>192165992</c:v>
                </c:pt>
                <c:pt idx="5713">
                  <c:v>43597912</c:v>
                </c:pt>
                <c:pt idx="5714">
                  <c:v>630000648</c:v>
                </c:pt>
                <c:pt idx="5715">
                  <c:v>676905384</c:v>
                </c:pt>
                <c:pt idx="5716">
                  <c:v>676905384</c:v>
                </c:pt>
                <c:pt idx="5717">
                  <c:v>630000648</c:v>
                </c:pt>
                <c:pt idx="5718">
                  <c:v>676905384</c:v>
                </c:pt>
                <c:pt idx="5719">
                  <c:v>676905384</c:v>
                </c:pt>
                <c:pt idx="5720">
                  <c:v>630000648</c:v>
                </c:pt>
                <c:pt idx="5721">
                  <c:v>630000648</c:v>
                </c:pt>
                <c:pt idx="5722">
                  <c:v>947089384</c:v>
                </c:pt>
                <c:pt idx="5723">
                  <c:v>2769640</c:v>
                </c:pt>
                <c:pt idx="5724">
                  <c:v>341631304</c:v>
                </c:pt>
                <c:pt idx="5725">
                  <c:v>341631304</c:v>
                </c:pt>
                <c:pt idx="5726">
                  <c:v>840579304</c:v>
                </c:pt>
                <c:pt idx="5727">
                  <c:v>341631304</c:v>
                </c:pt>
                <c:pt idx="5728">
                  <c:v>840579304</c:v>
                </c:pt>
                <c:pt idx="5729">
                  <c:v>341631304</c:v>
                </c:pt>
                <c:pt idx="5730">
                  <c:v>840579304</c:v>
                </c:pt>
                <c:pt idx="5731">
                  <c:v>840579304</c:v>
                </c:pt>
                <c:pt idx="5732">
                  <c:v>830297584</c:v>
                </c:pt>
                <c:pt idx="5733">
                  <c:v>573691192</c:v>
                </c:pt>
                <c:pt idx="5734">
                  <c:v>573691192</c:v>
                </c:pt>
                <c:pt idx="5735">
                  <c:v>573691192</c:v>
                </c:pt>
                <c:pt idx="5736">
                  <c:v>573691192</c:v>
                </c:pt>
                <c:pt idx="5737">
                  <c:v>758484664</c:v>
                </c:pt>
                <c:pt idx="5738">
                  <c:v>758484664</c:v>
                </c:pt>
                <c:pt idx="5739">
                  <c:v>758484664</c:v>
                </c:pt>
                <c:pt idx="5740">
                  <c:v>758484664</c:v>
                </c:pt>
                <c:pt idx="5741">
                  <c:v>876795568</c:v>
                </c:pt>
                <c:pt idx="5742">
                  <c:v>876795568</c:v>
                </c:pt>
                <c:pt idx="5743">
                  <c:v>876795568</c:v>
                </c:pt>
                <c:pt idx="5744">
                  <c:v>876795568</c:v>
                </c:pt>
                <c:pt idx="5745">
                  <c:v>337172328</c:v>
                </c:pt>
                <c:pt idx="5746">
                  <c:v>337172328</c:v>
                </c:pt>
                <c:pt idx="5747">
                  <c:v>337172328</c:v>
                </c:pt>
                <c:pt idx="5748">
                  <c:v>337172328</c:v>
                </c:pt>
                <c:pt idx="5749">
                  <c:v>630000648</c:v>
                </c:pt>
                <c:pt idx="5750">
                  <c:v>840579304</c:v>
                </c:pt>
                <c:pt idx="5751">
                  <c:v>154437680</c:v>
                </c:pt>
                <c:pt idx="5752">
                  <c:v>154437680</c:v>
                </c:pt>
                <c:pt idx="5753">
                  <c:v>154437680</c:v>
                </c:pt>
                <c:pt idx="5754">
                  <c:v>154437680</c:v>
                </c:pt>
                <c:pt idx="5755">
                  <c:v>676905384</c:v>
                </c:pt>
                <c:pt idx="5756">
                  <c:v>573691192</c:v>
                </c:pt>
                <c:pt idx="5757">
                  <c:v>758484664</c:v>
                </c:pt>
                <c:pt idx="5758">
                  <c:v>207328176</c:v>
                </c:pt>
                <c:pt idx="5759">
                  <c:v>207328176</c:v>
                </c:pt>
                <c:pt idx="5760">
                  <c:v>207328176</c:v>
                </c:pt>
                <c:pt idx="5761">
                  <c:v>207328176</c:v>
                </c:pt>
                <c:pt idx="5762">
                  <c:v>334687520</c:v>
                </c:pt>
                <c:pt idx="5763">
                  <c:v>334687520</c:v>
                </c:pt>
                <c:pt idx="5764">
                  <c:v>341631304</c:v>
                </c:pt>
                <c:pt idx="5765">
                  <c:v>334687520</c:v>
                </c:pt>
                <c:pt idx="5766">
                  <c:v>334687520</c:v>
                </c:pt>
                <c:pt idx="5767">
                  <c:v>876795568</c:v>
                </c:pt>
                <c:pt idx="5768">
                  <c:v>724331208</c:v>
                </c:pt>
                <c:pt idx="5769">
                  <c:v>724331208</c:v>
                </c:pt>
                <c:pt idx="5770">
                  <c:v>81556600</c:v>
                </c:pt>
                <c:pt idx="5771">
                  <c:v>724331208</c:v>
                </c:pt>
                <c:pt idx="5772">
                  <c:v>81556600</c:v>
                </c:pt>
                <c:pt idx="5773">
                  <c:v>81556600</c:v>
                </c:pt>
                <c:pt idx="5774">
                  <c:v>724331208</c:v>
                </c:pt>
                <c:pt idx="5775">
                  <c:v>81556600</c:v>
                </c:pt>
                <c:pt idx="5776">
                  <c:v>656425024</c:v>
                </c:pt>
                <c:pt idx="5777">
                  <c:v>656425024</c:v>
                </c:pt>
                <c:pt idx="5778">
                  <c:v>656425024</c:v>
                </c:pt>
                <c:pt idx="5779">
                  <c:v>837473352</c:v>
                </c:pt>
                <c:pt idx="5780">
                  <c:v>656425024</c:v>
                </c:pt>
                <c:pt idx="5781">
                  <c:v>837473352</c:v>
                </c:pt>
                <c:pt idx="5782">
                  <c:v>837473352</c:v>
                </c:pt>
                <c:pt idx="5783">
                  <c:v>837473352</c:v>
                </c:pt>
                <c:pt idx="5784">
                  <c:v>337172328</c:v>
                </c:pt>
                <c:pt idx="5785">
                  <c:v>154437680</c:v>
                </c:pt>
                <c:pt idx="5786">
                  <c:v>626340992</c:v>
                </c:pt>
                <c:pt idx="5787">
                  <c:v>626340992</c:v>
                </c:pt>
                <c:pt idx="5788">
                  <c:v>626340992</c:v>
                </c:pt>
                <c:pt idx="5789">
                  <c:v>626340992</c:v>
                </c:pt>
                <c:pt idx="5790">
                  <c:v>207328176</c:v>
                </c:pt>
                <c:pt idx="5791">
                  <c:v>363967144</c:v>
                </c:pt>
                <c:pt idx="5792">
                  <c:v>363967144</c:v>
                </c:pt>
                <c:pt idx="5793">
                  <c:v>363967144</c:v>
                </c:pt>
                <c:pt idx="5794">
                  <c:v>363967144</c:v>
                </c:pt>
                <c:pt idx="5795">
                  <c:v>679583816</c:v>
                </c:pt>
                <c:pt idx="5796">
                  <c:v>679583816</c:v>
                </c:pt>
                <c:pt idx="5797">
                  <c:v>679583816</c:v>
                </c:pt>
                <c:pt idx="5798">
                  <c:v>679583816</c:v>
                </c:pt>
                <c:pt idx="5799">
                  <c:v>656425024</c:v>
                </c:pt>
                <c:pt idx="5800">
                  <c:v>11978384</c:v>
                </c:pt>
                <c:pt idx="5801">
                  <c:v>11978384</c:v>
                </c:pt>
                <c:pt idx="5802">
                  <c:v>11978384</c:v>
                </c:pt>
                <c:pt idx="5803">
                  <c:v>11978384</c:v>
                </c:pt>
                <c:pt idx="5804">
                  <c:v>334687520</c:v>
                </c:pt>
                <c:pt idx="5805">
                  <c:v>81556600</c:v>
                </c:pt>
                <c:pt idx="5806">
                  <c:v>7342520</c:v>
                </c:pt>
                <c:pt idx="5807">
                  <c:v>7342520</c:v>
                </c:pt>
                <c:pt idx="5808">
                  <c:v>7342520</c:v>
                </c:pt>
                <c:pt idx="5809">
                  <c:v>7342520</c:v>
                </c:pt>
                <c:pt idx="5810">
                  <c:v>39411464</c:v>
                </c:pt>
                <c:pt idx="5811">
                  <c:v>39411464</c:v>
                </c:pt>
                <c:pt idx="5812">
                  <c:v>39411464</c:v>
                </c:pt>
                <c:pt idx="5813">
                  <c:v>39411464</c:v>
                </c:pt>
                <c:pt idx="5814">
                  <c:v>678225368</c:v>
                </c:pt>
                <c:pt idx="5815">
                  <c:v>678225368</c:v>
                </c:pt>
                <c:pt idx="5816">
                  <c:v>678225368</c:v>
                </c:pt>
                <c:pt idx="5817">
                  <c:v>678225368</c:v>
                </c:pt>
                <c:pt idx="5818">
                  <c:v>724331208</c:v>
                </c:pt>
                <c:pt idx="5819">
                  <c:v>626340992</c:v>
                </c:pt>
                <c:pt idx="5820">
                  <c:v>679583816</c:v>
                </c:pt>
                <c:pt idx="5821">
                  <c:v>11978384</c:v>
                </c:pt>
                <c:pt idx="5822">
                  <c:v>837473352</c:v>
                </c:pt>
                <c:pt idx="5823">
                  <c:v>960281776</c:v>
                </c:pt>
                <c:pt idx="5824">
                  <c:v>960281776</c:v>
                </c:pt>
                <c:pt idx="5825">
                  <c:v>960281776</c:v>
                </c:pt>
                <c:pt idx="5826">
                  <c:v>363967144</c:v>
                </c:pt>
                <c:pt idx="5827">
                  <c:v>960281776</c:v>
                </c:pt>
                <c:pt idx="5828">
                  <c:v>963821456</c:v>
                </c:pt>
                <c:pt idx="5829">
                  <c:v>963821456</c:v>
                </c:pt>
                <c:pt idx="5830">
                  <c:v>963821456</c:v>
                </c:pt>
                <c:pt idx="5831">
                  <c:v>963821456</c:v>
                </c:pt>
                <c:pt idx="5832">
                  <c:v>678225368</c:v>
                </c:pt>
                <c:pt idx="5833">
                  <c:v>7342520</c:v>
                </c:pt>
                <c:pt idx="5834">
                  <c:v>429452936</c:v>
                </c:pt>
                <c:pt idx="5835">
                  <c:v>429452936</c:v>
                </c:pt>
                <c:pt idx="5836">
                  <c:v>429452936</c:v>
                </c:pt>
                <c:pt idx="5837">
                  <c:v>429452936</c:v>
                </c:pt>
                <c:pt idx="5838">
                  <c:v>224252320</c:v>
                </c:pt>
                <c:pt idx="5839">
                  <c:v>224252320</c:v>
                </c:pt>
                <c:pt idx="5840">
                  <c:v>224252336</c:v>
                </c:pt>
                <c:pt idx="5841">
                  <c:v>224252336</c:v>
                </c:pt>
                <c:pt idx="5842">
                  <c:v>224252360</c:v>
                </c:pt>
                <c:pt idx="5843">
                  <c:v>224252360</c:v>
                </c:pt>
                <c:pt idx="5844">
                  <c:v>39411464</c:v>
                </c:pt>
                <c:pt idx="5845">
                  <c:v>224252392</c:v>
                </c:pt>
                <c:pt idx="5846">
                  <c:v>224252392</c:v>
                </c:pt>
                <c:pt idx="5847">
                  <c:v>224252432</c:v>
                </c:pt>
                <c:pt idx="5848">
                  <c:v>224252432</c:v>
                </c:pt>
                <c:pt idx="5849">
                  <c:v>224252496</c:v>
                </c:pt>
                <c:pt idx="5850">
                  <c:v>224252496</c:v>
                </c:pt>
                <c:pt idx="5851">
                  <c:v>224252320</c:v>
                </c:pt>
                <c:pt idx="5852">
                  <c:v>224252336</c:v>
                </c:pt>
                <c:pt idx="5853">
                  <c:v>224252360</c:v>
                </c:pt>
                <c:pt idx="5854">
                  <c:v>224252392</c:v>
                </c:pt>
                <c:pt idx="5855">
                  <c:v>224252432</c:v>
                </c:pt>
                <c:pt idx="5856">
                  <c:v>224252496</c:v>
                </c:pt>
                <c:pt idx="5857">
                  <c:v>224252320</c:v>
                </c:pt>
                <c:pt idx="5858">
                  <c:v>224252336</c:v>
                </c:pt>
                <c:pt idx="5859">
                  <c:v>224252360</c:v>
                </c:pt>
                <c:pt idx="5860">
                  <c:v>224252392</c:v>
                </c:pt>
                <c:pt idx="5861">
                  <c:v>224252432</c:v>
                </c:pt>
                <c:pt idx="5862">
                  <c:v>224252496</c:v>
                </c:pt>
                <c:pt idx="5863">
                  <c:v>963821456</c:v>
                </c:pt>
                <c:pt idx="5864">
                  <c:v>960281776</c:v>
                </c:pt>
                <c:pt idx="5865">
                  <c:v>229966000</c:v>
                </c:pt>
                <c:pt idx="5866">
                  <c:v>229966000</c:v>
                </c:pt>
                <c:pt idx="5867">
                  <c:v>229966000</c:v>
                </c:pt>
                <c:pt idx="5868">
                  <c:v>229966000</c:v>
                </c:pt>
                <c:pt idx="5869">
                  <c:v>7342600</c:v>
                </c:pt>
                <c:pt idx="5870">
                  <c:v>7342600</c:v>
                </c:pt>
                <c:pt idx="5871">
                  <c:v>7342600</c:v>
                </c:pt>
                <c:pt idx="5872">
                  <c:v>7342600</c:v>
                </c:pt>
                <c:pt idx="5873">
                  <c:v>362821864</c:v>
                </c:pt>
                <c:pt idx="5874">
                  <c:v>362821864</c:v>
                </c:pt>
                <c:pt idx="5875">
                  <c:v>362821864</c:v>
                </c:pt>
                <c:pt idx="5876">
                  <c:v>362821864</c:v>
                </c:pt>
                <c:pt idx="5877">
                  <c:v>450104992</c:v>
                </c:pt>
                <c:pt idx="5878">
                  <c:v>450104992</c:v>
                </c:pt>
                <c:pt idx="5879">
                  <c:v>450104992</c:v>
                </c:pt>
                <c:pt idx="5880">
                  <c:v>450104992</c:v>
                </c:pt>
                <c:pt idx="5881">
                  <c:v>224252320</c:v>
                </c:pt>
                <c:pt idx="5882">
                  <c:v>135200192</c:v>
                </c:pt>
                <c:pt idx="5883">
                  <c:v>429452936</c:v>
                </c:pt>
                <c:pt idx="5884">
                  <c:v>135200192</c:v>
                </c:pt>
                <c:pt idx="5885">
                  <c:v>135200192</c:v>
                </c:pt>
                <c:pt idx="5886">
                  <c:v>135200192</c:v>
                </c:pt>
                <c:pt idx="5887">
                  <c:v>224252336</c:v>
                </c:pt>
                <c:pt idx="5888">
                  <c:v>224252360</c:v>
                </c:pt>
                <c:pt idx="5889">
                  <c:v>648018176</c:v>
                </c:pt>
                <c:pt idx="5890">
                  <c:v>648018176</c:v>
                </c:pt>
                <c:pt idx="5891">
                  <c:v>648018176</c:v>
                </c:pt>
                <c:pt idx="5892">
                  <c:v>648018176</c:v>
                </c:pt>
                <c:pt idx="5893">
                  <c:v>7342600</c:v>
                </c:pt>
                <c:pt idx="5894">
                  <c:v>681917904</c:v>
                </c:pt>
                <c:pt idx="5895">
                  <c:v>681917904</c:v>
                </c:pt>
                <c:pt idx="5896">
                  <c:v>681917904</c:v>
                </c:pt>
                <c:pt idx="5897">
                  <c:v>681917904</c:v>
                </c:pt>
                <c:pt idx="5898">
                  <c:v>721294272</c:v>
                </c:pt>
                <c:pt idx="5899">
                  <c:v>229966000</c:v>
                </c:pt>
                <c:pt idx="5900">
                  <c:v>721294272</c:v>
                </c:pt>
                <c:pt idx="5901">
                  <c:v>721294272</c:v>
                </c:pt>
                <c:pt idx="5902">
                  <c:v>286028792</c:v>
                </c:pt>
                <c:pt idx="5903">
                  <c:v>721294272</c:v>
                </c:pt>
                <c:pt idx="5904">
                  <c:v>286028792</c:v>
                </c:pt>
                <c:pt idx="5905">
                  <c:v>286028792</c:v>
                </c:pt>
                <c:pt idx="5906">
                  <c:v>286028792</c:v>
                </c:pt>
                <c:pt idx="5907">
                  <c:v>450104992</c:v>
                </c:pt>
                <c:pt idx="5908">
                  <c:v>224252392</c:v>
                </c:pt>
                <c:pt idx="5909">
                  <c:v>135200192</c:v>
                </c:pt>
                <c:pt idx="5910">
                  <c:v>357268864</c:v>
                </c:pt>
                <c:pt idx="5911">
                  <c:v>357268864</c:v>
                </c:pt>
                <c:pt idx="5912">
                  <c:v>357268864</c:v>
                </c:pt>
                <c:pt idx="5913">
                  <c:v>357268864</c:v>
                </c:pt>
                <c:pt idx="5914">
                  <c:v>362821864</c:v>
                </c:pt>
                <c:pt idx="5915">
                  <c:v>468811912</c:v>
                </c:pt>
                <c:pt idx="5916">
                  <c:v>468811912</c:v>
                </c:pt>
                <c:pt idx="5917">
                  <c:v>468811912</c:v>
                </c:pt>
                <c:pt idx="5918">
                  <c:v>468811912</c:v>
                </c:pt>
                <c:pt idx="5919">
                  <c:v>248840968</c:v>
                </c:pt>
                <c:pt idx="5920">
                  <c:v>248840968</c:v>
                </c:pt>
                <c:pt idx="5921">
                  <c:v>248840968</c:v>
                </c:pt>
                <c:pt idx="5922">
                  <c:v>248840968</c:v>
                </c:pt>
                <c:pt idx="5923">
                  <c:v>224252432</c:v>
                </c:pt>
                <c:pt idx="5924">
                  <c:v>479038040</c:v>
                </c:pt>
                <c:pt idx="5925">
                  <c:v>479038040</c:v>
                </c:pt>
                <c:pt idx="5926">
                  <c:v>479038040</c:v>
                </c:pt>
                <c:pt idx="5927">
                  <c:v>479038040</c:v>
                </c:pt>
                <c:pt idx="5928">
                  <c:v>239470352</c:v>
                </c:pt>
                <c:pt idx="5929">
                  <c:v>239470352</c:v>
                </c:pt>
                <c:pt idx="5930">
                  <c:v>239470352</c:v>
                </c:pt>
                <c:pt idx="5931">
                  <c:v>239470352</c:v>
                </c:pt>
                <c:pt idx="5932">
                  <c:v>286028792</c:v>
                </c:pt>
                <c:pt idx="5933">
                  <c:v>661570456</c:v>
                </c:pt>
                <c:pt idx="5934">
                  <c:v>661570456</c:v>
                </c:pt>
                <c:pt idx="5935">
                  <c:v>661570456</c:v>
                </c:pt>
                <c:pt idx="5936">
                  <c:v>661570456</c:v>
                </c:pt>
                <c:pt idx="5937">
                  <c:v>224252496</c:v>
                </c:pt>
                <c:pt idx="5938">
                  <c:v>721294272</c:v>
                </c:pt>
                <c:pt idx="5939">
                  <c:v>468811912</c:v>
                </c:pt>
                <c:pt idx="5940">
                  <c:v>248840968</c:v>
                </c:pt>
                <c:pt idx="5941">
                  <c:v>486678184</c:v>
                </c:pt>
                <c:pt idx="5942">
                  <c:v>486678184</c:v>
                </c:pt>
                <c:pt idx="5943">
                  <c:v>486678184</c:v>
                </c:pt>
                <c:pt idx="5944">
                  <c:v>486678184</c:v>
                </c:pt>
                <c:pt idx="5945">
                  <c:v>479038040</c:v>
                </c:pt>
                <c:pt idx="5946">
                  <c:v>648018176</c:v>
                </c:pt>
                <c:pt idx="5947">
                  <c:v>239470352</c:v>
                </c:pt>
                <c:pt idx="5948">
                  <c:v>505440704</c:v>
                </c:pt>
                <c:pt idx="5949">
                  <c:v>505440704</c:v>
                </c:pt>
                <c:pt idx="5950">
                  <c:v>505440704</c:v>
                </c:pt>
                <c:pt idx="5951">
                  <c:v>505440704</c:v>
                </c:pt>
                <c:pt idx="5952">
                  <c:v>407670408</c:v>
                </c:pt>
                <c:pt idx="5953">
                  <c:v>357268864</c:v>
                </c:pt>
                <c:pt idx="5954">
                  <c:v>407670408</c:v>
                </c:pt>
                <c:pt idx="5955">
                  <c:v>407670408</c:v>
                </c:pt>
                <c:pt idx="5956">
                  <c:v>661570456</c:v>
                </c:pt>
                <c:pt idx="5957">
                  <c:v>407670408</c:v>
                </c:pt>
                <c:pt idx="5958">
                  <c:v>681917904</c:v>
                </c:pt>
                <c:pt idx="5959">
                  <c:v>128850040</c:v>
                </c:pt>
                <c:pt idx="5960">
                  <c:v>128850040</c:v>
                </c:pt>
                <c:pt idx="5961">
                  <c:v>128850040</c:v>
                </c:pt>
                <c:pt idx="5962">
                  <c:v>128850040</c:v>
                </c:pt>
                <c:pt idx="5963">
                  <c:v>131871208</c:v>
                </c:pt>
                <c:pt idx="5964">
                  <c:v>131871208</c:v>
                </c:pt>
                <c:pt idx="5965">
                  <c:v>52546280</c:v>
                </c:pt>
                <c:pt idx="5966">
                  <c:v>131871208</c:v>
                </c:pt>
                <c:pt idx="5967">
                  <c:v>52546280</c:v>
                </c:pt>
                <c:pt idx="5968">
                  <c:v>131871208</c:v>
                </c:pt>
                <c:pt idx="5969">
                  <c:v>52546280</c:v>
                </c:pt>
                <c:pt idx="5970">
                  <c:v>52546280</c:v>
                </c:pt>
                <c:pt idx="5971">
                  <c:v>407670408</c:v>
                </c:pt>
                <c:pt idx="5972">
                  <c:v>486678184</c:v>
                </c:pt>
                <c:pt idx="5973">
                  <c:v>870945536</c:v>
                </c:pt>
                <c:pt idx="5974">
                  <c:v>870945536</c:v>
                </c:pt>
                <c:pt idx="5975">
                  <c:v>870945536</c:v>
                </c:pt>
                <c:pt idx="5976">
                  <c:v>870945536</c:v>
                </c:pt>
                <c:pt idx="5977">
                  <c:v>128850040</c:v>
                </c:pt>
                <c:pt idx="5978">
                  <c:v>511238984</c:v>
                </c:pt>
                <c:pt idx="5979">
                  <c:v>511238984</c:v>
                </c:pt>
                <c:pt idx="5980">
                  <c:v>511238984</c:v>
                </c:pt>
                <c:pt idx="5981">
                  <c:v>511238984</c:v>
                </c:pt>
                <c:pt idx="5982">
                  <c:v>403556952</c:v>
                </c:pt>
                <c:pt idx="5983">
                  <c:v>403556952</c:v>
                </c:pt>
                <c:pt idx="5984">
                  <c:v>403556952</c:v>
                </c:pt>
                <c:pt idx="5985">
                  <c:v>131871208</c:v>
                </c:pt>
                <c:pt idx="5986">
                  <c:v>403556952</c:v>
                </c:pt>
                <c:pt idx="5987">
                  <c:v>52546280</c:v>
                </c:pt>
                <c:pt idx="5988">
                  <c:v>505440704</c:v>
                </c:pt>
                <c:pt idx="5989">
                  <c:v>725917176</c:v>
                </c:pt>
                <c:pt idx="5990">
                  <c:v>855801192</c:v>
                </c:pt>
                <c:pt idx="5991">
                  <c:v>725917176</c:v>
                </c:pt>
                <c:pt idx="5992">
                  <c:v>855801192</c:v>
                </c:pt>
                <c:pt idx="5993">
                  <c:v>855801192</c:v>
                </c:pt>
                <c:pt idx="5994">
                  <c:v>725917176</c:v>
                </c:pt>
                <c:pt idx="5995">
                  <c:v>855801192</c:v>
                </c:pt>
                <c:pt idx="5996">
                  <c:v>725917176</c:v>
                </c:pt>
                <c:pt idx="5997">
                  <c:v>403556952</c:v>
                </c:pt>
                <c:pt idx="5998">
                  <c:v>511238984</c:v>
                </c:pt>
                <c:pt idx="5999">
                  <c:v>870945536</c:v>
                </c:pt>
                <c:pt idx="6000">
                  <c:v>7019024</c:v>
                </c:pt>
                <c:pt idx="6001">
                  <c:v>7019024</c:v>
                </c:pt>
                <c:pt idx="6002">
                  <c:v>7019024</c:v>
                </c:pt>
                <c:pt idx="6003">
                  <c:v>7019024</c:v>
                </c:pt>
                <c:pt idx="6004">
                  <c:v>981188424</c:v>
                </c:pt>
                <c:pt idx="6005">
                  <c:v>981188424</c:v>
                </c:pt>
                <c:pt idx="6006">
                  <c:v>981188424</c:v>
                </c:pt>
                <c:pt idx="6007">
                  <c:v>981188424</c:v>
                </c:pt>
                <c:pt idx="6008">
                  <c:v>855801192</c:v>
                </c:pt>
                <c:pt idx="6009">
                  <c:v>442385464</c:v>
                </c:pt>
                <c:pt idx="6010">
                  <c:v>442385464</c:v>
                </c:pt>
                <c:pt idx="6011">
                  <c:v>442385464</c:v>
                </c:pt>
                <c:pt idx="6012">
                  <c:v>442385464</c:v>
                </c:pt>
                <c:pt idx="6013">
                  <c:v>725917176</c:v>
                </c:pt>
                <c:pt idx="6014">
                  <c:v>37922720</c:v>
                </c:pt>
                <c:pt idx="6015">
                  <c:v>37922720</c:v>
                </c:pt>
                <c:pt idx="6016">
                  <c:v>37922720</c:v>
                </c:pt>
                <c:pt idx="6017">
                  <c:v>37922720</c:v>
                </c:pt>
                <c:pt idx="6018">
                  <c:v>304798896</c:v>
                </c:pt>
                <c:pt idx="6019">
                  <c:v>304798896</c:v>
                </c:pt>
                <c:pt idx="6020">
                  <c:v>304798896</c:v>
                </c:pt>
                <c:pt idx="6021">
                  <c:v>304798896</c:v>
                </c:pt>
                <c:pt idx="6022">
                  <c:v>7019024</c:v>
                </c:pt>
                <c:pt idx="6023">
                  <c:v>837397816</c:v>
                </c:pt>
                <c:pt idx="6024">
                  <c:v>837397816</c:v>
                </c:pt>
                <c:pt idx="6025">
                  <c:v>837397816</c:v>
                </c:pt>
                <c:pt idx="6026">
                  <c:v>837397816</c:v>
                </c:pt>
                <c:pt idx="6027">
                  <c:v>7342616</c:v>
                </c:pt>
                <c:pt idx="6028">
                  <c:v>7342616</c:v>
                </c:pt>
                <c:pt idx="6029">
                  <c:v>7342720</c:v>
                </c:pt>
                <c:pt idx="6030">
                  <c:v>7342720</c:v>
                </c:pt>
                <c:pt idx="6031">
                  <c:v>7342816</c:v>
                </c:pt>
                <c:pt idx="6032">
                  <c:v>7342816</c:v>
                </c:pt>
                <c:pt idx="6033">
                  <c:v>872705064</c:v>
                </c:pt>
                <c:pt idx="6034">
                  <c:v>7342616</c:v>
                </c:pt>
                <c:pt idx="6035">
                  <c:v>7342720</c:v>
                </c:pt>
                <c:pt idx="6036">
                  <c:v>7342816</c:v>
                </c:pt>
                <c:pt idx="6037">
                  <c:v>872705064</c:v>
                </c:pt>
                <c:pt idx="6038">
                  <c:v>7342616</c:v>
                </c:pt>
                <c:pt idx="6039">
                  <c:v>7342720</c:v>
                </c:pt>
                <c:pt idx="6040">
                  <c:v>7342816</c:v>
                </c:pt>
                <c:pt idx="6041">
                  <c:v>872705064</c:v>
                </c:pt>
                <c:pt idx="6042">
                  <c:v>872705064</c:v>
                </c:pt>
                <c:pt idx="6043">
                  <c:v>442385464</c:v>
                </c:pt>
                <c:pt idx="6044">
                  <c:v>411802952</c:v>
                </c:pt>
                <c:pt idx="6045">
                  <c:v>411802952</c:v>
                </c:pt>
                <c:pt idx="6046">
                  <c:v>981188424</c:v>
                </c:pt>
                <c:pt idx="6047">
                  <c:v>411802952</c:v>
                </c:pt>
                <c:pt idx="6048">
                  <c:v>411802952</c:v>
                </c:pt>
                <c:pt idx="6049">
                  <c:v>37922720</c:v>
                </c:pt>
                <c:pt idx="6050">
                  <c:v>536418824</c:v>
                </c:pt>
                <c:pt idx="6051">
                  <c:v>536418824</c:v>
                </c:pt>
                <c:pt idx="6052">
                  <c:v>536418824</c:v>
                </c:pt>
                <c:pt idx="6053">
                  <c:v>536418824</c:v>
                </c:pt>
                <c:pt idx="6054">
                  <c:v>7342816</c:v>
                </c:pt>
                <c:pt idx="6055">
                  <c:v>304798896</c:v>
                </c:pt>
                <c:pt idx="6056">
                  <c:v>578290728</c:v>
                </c:pt>
                <c:pt idx="6057">
                  <c:v>578290728</c:v>
                </c:pt>
                <c:pt idx="6058">
                  <c:v>578290728</c:v>
                </c:pt>
                <c:pt idx="6059">
                  <c:v>578290728</c:v>
                </c:pt>
                <c:pt idx="6060">
                  <c:v>593061144</c:v>
                </c:pt>
                <c:pt idx="6061">
                  <c:v>593061144</c:v>
                </c:pt>
                <c:pt idx="6062">
                  <c:v>593061144</c:v>
                </c:pt>
                <c:pt idx="6063">
                  <c:v>593061144</c:v>
                </c:pt>
                <c:pt idx="6064">
                  <c:v>785533640</c:v>
                </c:pt>
                <c:pt idx="6065">
                  <c:v>785533640</c:v>
                </c:pt>
                <c:pt idx="6066">
                  <c:v>7342720</c:v>
                </c:pt>
                <c:pt idx="6067">
                  <c:v>785533640</c:v>
                </c:pt>
                <c:pt idx="6068">
                  <c:v>785533640</c:v>
                </c:pt>
                <c:pt idx="6069">
                  <c:v>7342616</c:v>
                </c:pt>
                <c:pt idx="6070">
                  <c:v>837397816</c:v>
                </c:pt>
                <c:pt idx="6071">
                  <c:v>872705064</c:v>
                </c:pt>
                <c:pt idx="6072">
                  <c:v>536418824</c:v>
                </c:pt>
                <c:pt idx="6073">
                  <c:v>734594040</c:v>
                </c:pt>
                <c:pt idx="6074">
                  <c:v>734594040</c:v>
                </c:pt>
                <c:pt idx="6075">
                  <c:v>734594040</c:v>
                </c:pt>
                <c:pt idx="6076">
                  <c:v>734594040</c:v>
                </c:pt>
                <c:pt idx="6077">
                  <c:v>365977696</c:v>
                </c:pt>
                <c:pt idx="6078">
                  <c:v>365977696</c:v>
                </c:pt>
                <c:pt idx="6079">
                  <c:v>365977696</c:v>
                </c:pt>
                <c:pt idx="6080">
                  <c:v>365977696</c:v>
                </c:pt>
                <c:pt idx="6081">
                  <c:v>578290728</c:v>
                </c:pt>
                <c:pt idx="6082">
                  <c:v>593061144</c:v>
                </c:pt>
                <c:pt idx="6083">
                  <c:v>411802952</c:v>
                </c:pt>
                <c:pt idx="6084">
                  <c:v>406386560</c:v>
                </c:pt>
                <c:pt idx="6085">
                  <c:v>406386560</c:v>
                </c:pt>
                <c:pt idx="6086">
                  <c:v>406386560</c:v>
                </c:pt>
                <c:pt idx="6087">
                  <c:v>406386560</c:v>
                </c:pt>
                <c:pt idx="6088">
                  <c:v>191936016</c:v>
                </c:pt>
                <c:pt idx="6089">
                  <c:v>191936016</c:v>
                </c:pt>
                <c:pt idx="6090">
                  <c:v>191936016</c:v>
                </c:pt>
                <c:pt idx="6091">
                  <c:v>191936016</c:v>
                </c:pt>
                <c:pt idx="6092">
                  <c:v>734594040</c:v>
                </c:pt>
                <c:pt idx="6093">
                  <c:v>365977696</c:v>
                </c:pt>
                <c:pt idx="6094">
                  <c:v>785533640</c:v>
                </c:pt>
                <c:pt idx="6095">
                  <c:v>69479400</c:v>
                </c:pt>
                <c:pt idx="6096">
                  <c:v>69479400</c:v>
                </c:pt>
                <c:pt idx="6097">
                  <c:v>69479400</c:v>
                </c:pt>
                <c:pt idx="6098">
                  <c:v>69479400</c:v>
                </c:pt>
                <c:pt idx="6099">
                  <c:v>406239728</c:v>
                </c:pt>
                <c:pt idx="6100">
                  <c:v>406239728</c:v>
                </c:pt>
                <c:pt idx="6101">
                  <c:v>285578464</c:v>
                </c:pt>
                <c:pt idx="6102">
                  <c:v>406239728</c:v>
                </c:pt>
                <c:pt idx="6103">
                  <c:v>285578464</c:v>
                </c:pt>
                <c:pt idx="6104">
                  <c:v>406239728</c:v>
                </c:pt>
                <c:pt idx="6105">
                  <c:v>285578464</c:v>
                </c:pt>
                <c:pt idx="6106">
                  <c:v>285578464</c:v>
                </c:pt>
                <c:pt idx="6107">
                  <c:v>191936016</c:v>
                </c:pt>
                <c:pt idx="6108">
                  <c:v>406386560</c:v>
                </c:pt>
                <c:pt idx="6109">
                  <c:v>219919016</c:v>
                </c:pt>
                <c:pt idx="6110">
                  <c:v>219919016</c:v>
                </c:pt>
                <c:pt idx="6111">
                  <c:v>219919016</c:v>
                </c:pt>
                <c:pt idx="6112">
                  <c:v>219919016</c:v>
                </c:pt>
                <c:pt idx="6113">
                  <c:v>523737264</c:v>
                </c:pt>
                <c:pt idx="6114">
                  <c:v>523737264</c:v>
                </c:pt>
                <c:pt idx="6115">
                  <c:v>523737264</c:v>
                </c:pt>
                <c:pt idx="6116">
                  <c:v>523737264</c:v>
                </c:pt>
                <c:pt idx="6117">
                  <c:v>243887400</c:v>
                </c:pt>
                <c:pt idx="6118">
                  <c:v>243887400</c:v>
                </c:pt>
                <c:pt idx="6119">
                  <c:v>243887400</c:v>
                </c:pt>
                <c:pt idx="6120">
                  <c:v>243887400</c:v>
                </c:pt>
                <c:pt idx="6121">
                  <c:v>69479400</c:v>
                </c:pt>
                <c:pt idx="6122">
                  <c:v>746905432</c:v>
                </c:pt>
                <c:pt idx="6123">
                  <c:v>746905432</c:v>
                </c:pt>
                <c:pt idx="6124">
                  <c:v>746905432</c:v>
                </c:pt>
                <c:pt idx="6125">
                  <c:v>746905432</c:v>
                </c:pt>
                <c:pt idx="6126">
                  <c:v>406239728</c:v>
                </c:pt>
                <c:pt idx="6127">
                  <c:v>798672184</c:v>
                </c:pt>
                <c:pt idx="6128">
                  <c:v>798672184</c:v>
                </c:pt>
                <c:pt idx="6129">
                  <c:v>798672184</c:v>
                </c:pt>
                <c:pt idx="6130">
                  <c:v>798672184</c:v>
                </c:pt>
                <c:pt idx="6131">
                  <c:v>629995960</c:v>
                </c:pt>
                <c:pt idx="6132">
                  <c:v>629995960</c:v>
                </c:pt>
                <c:pt idx="6133">
                  <c:v>629995960</c:v>
                </c:pt>
                <c:pt idx="6134">
                  <c:v>629995960</c:v>
                </c:pt>
                <c:pt idx="6135">
                  <c:v>523737264</c:v>
                </c:pt>
                <c:pt idx="6136">
                  <c:v>285578464</c:v>
                </c:pt>
                <c:pt idx="6137">
                  <c:v>587521120</c:v>
                </c:pt>
                <c:pt idx="6138">
                  <c:v>587521120</c:v>
                </c:pt>
                <c:pt idx="6139">
                  <c:v>587521120</c:v>
                </c:pt>
                <c:pt idx="6140">
                  <c:v>587521120</c:v>
                </c:pt>
                <c:pt idx="6141">
                  <c:v>219919016</c:v>
                </c:pt>
                <c:pt idx="6142">
                  <c:v>811944192</c:v>
                </c:pt>
                <c:pt idx="6143">
                  <c:v>811944192</c:v>
                </c:pt>
                <c:pt idx="6144">
                  <c:v>811944192</c:v>
                </c:pt>
                <c:pt idx="6145">
                  <c:v>811944192</c:v>
                </c:pt>
                <c:pt idx="6146">
                  <c:v>746905432</c:v>
                </c:pt>
                <c:pt idx="6147">
                  <c:v>243887400</c:v>
                </c:pt>
                <c:pt idx="6148">
                  <c:v>798672184</c:v>
                </c:pt>
                <c:pt idx="6149">
                  <c:v>977658592</c:v>
                </c:pt>
                <c:pt idx="6150">
                  <c:v>977658592</c:v>
                </c:pt>
                <c:pt idx="6151">
                  <c:v>977658592</c:v>
                </c:pt>
                <c:pt idx="6152">
                  <c:v>977658592</c:v>
                </c:pt>
                <c:pt idx="6153">
                  <c:v>811944192</c:v>
                </c:pt>
                <c:pt idx="6154">
                  <c:v>629995960</c:v>
                </c:pt>
                <c:pt idx="6155">
                  <c:v>344934064</c:v>
                </c:pt>
                <c:pt idx="6156">
                  <c:v>344934064</c:v>
                </c:pt>
                <c:pt idx="6157">
                  <c:v>344934064</c:v>
                </c:pt>
                <c:pt idx="6158">
                  <c:v>798275528</c:v>
                </c:pt>
                <c:pt idx="6159">
                  <c:v>344934064</c:v>
                </c:pt>
                <c:pt idx="6160">
                  <c:v>798275528</c:v>
                </c:pt>
                <c:pt idx="6161">
                  <c:v>798275528</c:v>
                </c:pt>
                <c:pt idx="6162">
                  <c:v>587521120</c:v>
                </c:pt>
                <c:pt idx="6163">
                  <c:v>798275528</c:v>
                </c:pt>
                <c:pt idx="6164">
                  <c:v>977658592</c:v>
                </c:pt>
                <c:pt idx="6165">
                  <c:v>529916240</c:v>
                </c:pt>
                <c:pt idx="6166">
                  <c:v>529916240</c:v>
                </c:pt>
                <c:pt idx="6167">
                  <c:v>529916240</c:v>
                </c:pt>
                <c:pt idx="6168">
                  <c:v>529916240</c:v>
                </c:pt>
                <c:pt idx="6169">
                  <c:v>743827816</c:v>
                </c:pt>
                <c:pt idx="6170">
                  <c:v>743827816</c:v>
                </c:pt>
                <c:pt idx="6171">
                  <c:v>743827816</c:v>
                </c:pt>
                <c:pt idx="6172">
                  <c:v>743827816</c:v>
                </c:pt>
                <c:pt idx="6173">
                  <c:v>889512264</c:v>
                </c:pt>
                <c:pt idx="6174">
                  <c:v>889512264</c:v>
                </c:pt>
                <c:pt idx="6175">
                  <c:v>798275528</c:v>
                </c:pt>
                <c:pt idx="6176">
                  <c:v>889512264</c:v>
                </c:pt>
                <c:pt idx="6177">
                  <c:v>889512264</c:v>
                </c:pt>
                <c:pt idx="6178">
                  <c:v>77399672</c:v>
                </c:pt>
                <c:pt idx="6179">
                  <c:v>77399672</c:v>
                </c:pt>
                <c:pt idx="6180">
                  <c:v>619834048</c:v>
                </c:pt>
                <c:pt idx="6181">
                  <c:v>619834048</c:v>
                </c:pt>
                <c:pt idx="6182">
                  <c:v>77399672</c:v>
                </c:pt>
                <c:pt idx="6183">
                  <c:v>619834048</c:v>
                </c:pt>
                <c:pt idx="6184">
                  <c:v>77399672</c:v>
                </c:pt>
                <c:pt idx="6185">
                  <c:v>619834048</c:v>
                </c:pt>
                <c:pt idx="6186">
                  <c:v>344934064</c:v>
                </c:pt>
                <c:pt idx="6187">
                  <c:v>172544944</c:v>
                </c:pt>
                <c:pt idx="6188">
                  <c:v>172544944</c:v>
                </c:pt>
                <c:pt idx="6189">
                  <c:v>172544944</c:v>
                </c:pt>
                <c:pt idx="6190">
                  <c:v>172544944</c:v>
                </c:pt>
                <c:pt idx="6191">
                  <c:v>752693176</c:v>
                </c:pt>
                <c:pt idx="6192">
                  <c:v>752693176</c:v>
                </c:pt>
                <c:pt idx="6193">
                  <c:v>752693176</c:v>
                </c:pt>
                <c:pt idx="6194">
                  <c:v>752693176</c:v>
                </c:pt>
                <c:pt idx="6195">
                  <c:v>624778760</c:v>
                </c:pt>
                <c:pt idx="6196">
                  <c:v>624778760</c:v>
                </c:pt>
                <c:pt idx="6197">
                  <c:v>624778760</c:v>
                </c:pt>
                <c:pt idx="6198">
                  <c:v>624778760</c:v>
                </c:pt>
                <c:pt idx="6199">
                  <c:v>529916240</c:v>
                </c:pt>
                <c:pt idx="6200">
                  <c:v>196923576</c:v>
                </c:pt>
                <c:pt idx="6201">
                  <c:v>196923576</c:v>
                </c:pt>
                <c:pt idx="6202">
                  <c:v>196923576</c:v>
                </c:pt>
                <c:pt idx="6203">
                  <c:v>196923576</c:v>
                </c:pt>
                <c:pt idx="6204">
                  <c:v>807798720</c:v>
                </c:pt>
                <c:pt idx="6205">
                  <c:v>807798720</c:v>
                </c:pt>
                <c:pt idx="6206">
                  <c:v>807798720</c:v>
                </c:pt>
                <c:pt idx="6207">
                  <c:v>807798720</c:v>
                </c:pt>
                <c:pt idx="6208">
                  <c:v>77458912</c:v>
                </c:pt>
                <c:pt idx="6209">
                  <c:v>77458912</c:v>
                </c:pt>
                <c:pt idx="6210">
                  <c:v>77458912</c:v>
                </c:pt>
                <c:pt idx="6211">
                  <c:v>77458912</c:v>
                </c:pt>
                <c:pt idx="6212">
                  <c:v>743827816</c:v>
                </c:pt>
                <c:pt idx="6213">
                  <c:v>889512264</c:v>
                </c:pt>
                <c:pt idx="6214">
                  <c:v>77399672</c:v>
                </c:pt>
                <c:pt idx="6215">
                  <c:v>172544944</c:v>
                </c:pt>
                <c:pt idx="6216">
                  <c:v>570925072</c:v>
                </c:pt>
                <c:pt idx="6217">
                  <c:v>570925072</c:v>
                </c:pt>
                <c:pt idx="6218">
                  <c:v>570925072</c:v>
                </c:pt>
                <c:pt idx="6219">
                  <c:v>570925072</c:v>
                </c:pt>
                <c:pt idx="6220">
                  <c:v>654488024</c:v>
                </c:pt>
                <c:pt idx="6221">
                  <c:v>654488024</c:v>
                </c:pt>
                <c:pt idx="6222">
                  <c:v>654488024</c:v>
                </c:pt>
                <c:pt idx="6223">
                  <c:v>807798720</c:v>
                </c:pt>
                <c:pt idx="6224">
                  <c:v>654488024</c:v>
                </c:pt>
                <c:pt idx="6225">
                  <c:v>446059584</c:v>
                </c:pt>
                <c:pt idx="6226">
                  <c:v>446059584</c:v>
                </c:pt>
                <c:pt idx="6227">
                  <c:v>619834048</c:v>
                </c:pt>
                <c:pt idx="6228">
                  <c:v>446059584</c:v>
                </c:pt>
                <c:pt idx="6229">
                  <c:v>624778760</c:v>
                </c:pt>
                <c:pt idx="6230">
                  <c:v>446059584</c:v>
                </c:pt>
                <c:pt idx="6231">
                  <c:v>196923576</c:v>
                </c:pt>
                <c:pt idx="6232">
                  <c:v>70807064</c:v>
                </c:pt>
                <c:pt idx="6233">
                  <c:v>70807064</c:v>
                </c:pt>
                <c:pt idx="6234">
                  <c:v>70807064</c:v>
                </c:pt>
                <c:pt idx="6235">
                  <c:v>959574272</c:v>
                </c:pt>
                <c:pt idx="6236">
                  <c:v>959574272</c:v>
                </c:pt>
                <c:pt idx="6237">
                  <c:v>70807064</c:v>
                </c:pt>
                <c:pt idx="6238">
                  <c:v>959574272</c:v>
                </c:pt>
                <c:pt idx="6239">
                  <c:v>959574272</c:v>
                </c:pt>
                <c:pt idx="6240">
                  <c:v>752693176</c:v>
                </c:pt>
                <c:pt idx="6241">
                  <c:v>639666712</c:v>
                </c:pt>
                <c:pt idx="6242">
                  <c:v>639666712</c:v>
                </c:pt>
                <c:pt idx="6243">
                  <c:v>639666712</c:v>
                </c:pt>
                <c:pt idx="6244">
                  <c:v>639666712</c:v>
                </c:pt>
                <c:pt idx="6245">
                  <c:v>77458912</c:v>
                </c:pt>
                <c:pt idx="6246">
                  <c:v>654488024</c:v>
                </c:pt>
                <c:pt idx="6247">
                  <c:v>426781456</c:v>
                </c:pt>
                <c:pt idx="6248">
                  <c:v>446059584</c:v>
                </c:pt>
                <c:pt idx="6249">
                  <c:v>426781456</c:v>
                </c:pt>
                <c:pt idx="6250">
                  <c:v>959574272</c:v>
                </c:pt>
                <c:pt idx="6251">
                  <c:v>426781456</c:v>
                </c:pt>
                <c:pt idx="6252">
                  <c:v>570925072</c:v>
                </c:pt>
                <c:pt idx="6253">
                  <c:v>426781456</c:v>
                </c:pt>
                <c:pt idx="6254">
                  <c:v>917629728</c:v>
                </c:pt>
                <c:pt idx="6255">
                  <c:v>917629728</c:v>
                </c:pt>
                <c:pt idx="6256">
                  <c:v>917629728</c:v>
                </c:pt>
                <c:pt idx="6257">
                  <c:v>917629728</c:v>
                </c:pt>
                <c:pt idx="6258">
                  <c:v>609821432</c:v>
                </c:pt>
                <c:pt idx="6259">
                  <c:v>419159400</c:v>
                </c:pt>
                <c:pt idx="6260">
                  <c:v>609821432</c:v>
                </c:pt>
                <c:pt idx="6261">
                  <c:v>419159400</c:v>
                </c:pt>
                <c:pt idx="6262">
                  <c:v>609821432</c:v>
                </c:pt>
                <c:pt idx="6263">
                  <c:v>609821432</c:v>
                </c:pt>
                <c:pt idx="6264">
                  <c:v>419159400</c:v>
                </c:pt>
                <c:pt idx="6265">
                  <c:v>70807064</c:v>
                </c:pt>
                <c:pt idx="6266">
                  <c:v>419159400</c:v>
                </c:pt>
                <c:pt idx="6267">
                  <c:v>639666712</c:v>
                </c:pt>
                <c:pt idx="6268">
                  <c:v>941394280</c:v>
                </c:pt>
                <c:pt idx="6269">
                  <c:v>941394280</c:v>
                </c:pt>
                <c:pt idx="6270">
                  <c:v>941394280</c:v>
                </c:pt>
                <c:pt idx="6271">
                  <c:v>941394280</c:v>
                </c:pt>
                <c:pt idx="6272">
                  <c:v>17092872</c:v>
                </c:pt>
                <c:pt idx="6273">
                  <c:v>93114872</c:v>
                </c:pt>
                <c:pt idx="6274">
                  <c:v>93114872</c:v>
                </c:pt>
                <c:pt idx="6275">
                  <c:v>17092872</c:v>
                </c:pt>
                <c:pt idx="6276">
                  <c:v>93114872</c:v>
                </c:pt>
                <c:pt idx="6277">
                  <c:v>93114872</c:v>
                </c:pt>
                <c:pt idx="6278">
                  <c:v>17092872</c:v>
                </c:pt>
                <c:pt idx="6279">
                  <c:v>17092872</c:v>
                </c:pt>
                <c:pt idx="6280">
                  <c:v>35203000</c:v>
                </c:pt>
                <c:pt idx="6281">
                  <c:v>35203000</c:v>
                </c:pt>
                <c:pt idx="6282">
                  <c:v>341032072</c:v>
                </c:pt>
                <c:pt idx="6283">
                  <c:v>341032072</c:v>
                </c:pt>
                <c:pt idx="6284">
                  <c:v>35203000</c:v>
                </c:pt>
                <c:pt idx="6285">
                  <c:v>35203000</c:v>
                </c:pt>
                <c:pt idx="6286">
                  <c:v>341032072</c:v>
                </c:pt>
                <c:pt idx="6287">
                  <c:v>128024392</c:v>
                </c:pt>
                <c:pt idx="6288">
                  <c:v>128024392</c:v>
                </c:pt>
                <c:pt idx="6289">
                  <c:v>341032072</c:v>
                </c:pt>
                <c:pt idx="6290">
                  <c:v>128024392</c:v>
                </c:pt>
                <c:pt idx="6291">
                  <c:v>128024392</c:v>
                </c:pt>
                <c:pt idx="6292">
                  <c:v>426781456</c:v>
                </c:pt>
                <c:pt idx="6293">
                  <c:v>406924984</c:v>
                </c:pt>
                <c:pt idx="6294">
                  <c:v>406924984</c:v>
                </c:pt>
                <c:pt idx="6295">
                  <c:v>406924984</c:v>
                </c:pt>
                <c:pt idx="6296">
                  <c:v>406924984</c:v>
                </c:pt>
                <c:pt idx="6297">
                  <c:v>917629728</c:v>
                </c:pt>
                <c:pt idx="6298">
                  <c:v>419159400</c:v>
                </c:pt>
                <c:pt idx="6299">
                  <c:v>609821432</c:v>
                </c:pt>
                <c:pt idx="6300">
                  <c:v>191641888</c:v>
                </c:pt>
                <c:pt idx="6301">
                  <c:v>191641888</c:v>
                </c:pt>
                <c:pt idx="6302">
                  <c:v>191641888</c:v>
                </c:pt>
                <c:pt idx="6303">
                  <c:v>191641888</c:v>
                </c:pt>
                <c:pt idx="6304">
                  <c:v>79183264</c:v>
                </c:pt>
                <c:pt idx="6305">
                  <c:v>79183264</c:v>
                </c:pt>
                <c:pt idx="6306">
                  <c:v>79183264</c:v>
                </c:pt>
                <c:pt idx="6307">
                  <c:v>79183264</c:v>
                </c:pt>
                <c:pt idx="6308">
                  <c:v>10589384</c:v>
                </c:pt>
                <c:pt idx="6309">
                  <c:v>10589384</c:v>
                </c:pt>
                <c:pt idx="6310">
                  <c:v>10589384</c:v>
                </c:pt>
                <c:pt idx="6311">
                  <c:v>10589384</c:v>
                </c:pt>
                <c:pt idx="6312">
                  <c:v>941394280</c:v>
                </c:pt>
                <c:pt idx="6313">
                  <c:v>93114872</c:v>
                </c:pt>
                <c:pt idx="6314">
                  <c:v>811390192</c:v>
                </c:pt>
                <c:pt idx="6315">
                  <c:v>811390192</c:v>
                </c:pt>
                <c:pt idx="6316">
                  <c:v>811390192</c:v>
                </c:pt>
                <c:pt idx="6317">
                  <c:v>811390192</c:v>
                </c:pt>
                <c:pt idx="6318">
                  <c:v>17092872</c:v>
                </c:pt>
                <c:pt idx="6319">
                  <c:v>35203000</c:v>
                </c:pt>
                <c:pt idx="6320">
                  <c:v>128024392</c:v>
                </c:pt>
                <c:pt idx="6321">
                  <c:v>191641888</c:v>
                </c:pt>
                <c:pt idx="6322">
                  <c:v>341032072</c:v>
                </c:pt>
                <c:pt idx="6323">
                  <c:v>406924984</c:v>
                </c:pt>
                <c:pt idx="6324">
                  <c:v>79183264</c:v>
                </c:pt>
                <c:pt idx="6325">
                  <c:v>352766216</c:v>
                </c:pt>
                <c:pt idx="6326">
                  <c:v>352766216</c:v>
                </c:pt>
                <c:pt idx="6327">
                  <c:v>352766216</c:v>
                </c:pt>
                <c:pt idx="6328">
                  <c:v>352766216</c:v>
                </c:pt>
                <c:pt idx="6329">
                  <c:v>811390192</c:v>
                </c:pt>
                <c:pt idx="6330">
                  <c:v>10589384</c:v>
                </c:pt>
                <c:pt idx="6331">
                  <c:v>352766216</c:v>
                </c:pt>
                <c:pt idx="6332">
                  <c:v>408096888</c:v>
                </c:pt>
                <c:pt idx="6333">
                  <c:v>408096888</c:v>
                </c:pt>
                <c:pt idx="6334">
                  <c:v>408096888</c:v>
                </c:pt>
                <c:pt idx="6335">
                  <c:v>408096888</c:v>
                </c:pt>
                <c:pt idx="6336">
                  <c:v>17092904</c:v>
                </c:pt>
                <c:pt idx="6337">
                  <c:v>17092904</c:v>
                </c:pt>
                <c:pt idx="6338">
                  <c:v>17092904</c:v>
                </c:pt>
                <c:pt idx="6339">
                  <c:v>17092904</c:v>
                </c:pt>
                <c:pt idx="6340">
                  <c:v>143870360</c:v>
                </c:pt>
                <c:pt idx="6341">
                  <c:v>143870360</c:v>
                </c:pt>
                <c:pt idx="6342">
                  <c:v>143870360</c:v>
                </c:pt>
                <c:pt idx="6343">
                  <c:v>143870360</c:v>
                </c:pt>
                <c:pt idx="6344">
                  <c:v>293773312</c:v>
                </c:pt>
                <c:pt idx="6345">
                  <c:v>293773312</c:v>
                </c:pt>
                <c:pt idx="6346">
                  <c:v>293773312</c:v>
                </c:pt>
                <c:pt idx="6347">
                  <c:v>293773312</c:v>
                </c:pt>
                <c:pt idx="6348">
                  <c:v>994696088</c:v>
                </c:pt>
                <c:pt idx="6349">
                  <c:v>994696088</c:v>
                </c:pt>
                <c:pt idx="6350">
                  <c:v>994696088</c:v>
                </c:pt>
                <c:pt idx="6351">
                  <c:v>994696088</c:v>
                </c:pt>
                <c:pt idx="6352">
                  <c:v>408096888</c:v>
                </c:pt>
                <c:pt idx="6353">
                  <c:v>790987064</c:v>
                </c:pt>
                <c:pt idx="6354">
                  <c:v>790987064</c:v>
                </c:pt>
                <c:pt idx="6355">
                  <c:v>68951480</c:v>
                </c:pt>
                <c:pt idx="6356">
                  <c:v>68951480</c:v>
                </c:pt>
                <c:pt idx="6357">
                  <c:v>790987064</c:v>
                </c:pt>
                <c:pt idx="6358">
                  <c:v>790987064</c:v>
                </c:pt>
                <c:pt idx="6359">
                  <c:v>68951480</c:v>
                </c:pt>
                <c:pt idx="6360">
                  <c:v>68951480</c:v>
                </c:pt>
                <c:pt idx="6361">
                  <c:v>561434048</c:v>
                </c:pt>
                <c:pt idx="6362">
                  <c:v>561434048</c:v>
                </c:pt>
                <c:pt idx="6363">
                  <c:v>561434048</c:v>
                </c:pt>
                <c:pt idx="6364">
                  <c:v>994696088</c:v>
                </c:pt>
                <c:pt idx="6365">
                  <c:v>561434048</c:v>
                </c:pt>
                <c:pt idx="6366">
                  <c:v>293773312</c:v>
                </c:pt>
                <c:pt idx="6367">
                  <c:v>789875568</c:v>
                </c:pt>
                <c:pt idx="6368">
                  <c:v>789875568</c:v>
                </c:pt>
                <c:pt idx="6369">
                  <c:v>789875568</c:v>
                </c:pt>
                <c:pt idx="6370">
                  <c:v>789875568</c:v>
                </c:pt>
                <c:pt idx="6371">
                  <c:v>17092904</c:v>
                </c:pt>
                <c:pt idx="6372">
                  <c:v>27323112</c:v>
                </c:pt>
                <c:pt idx="6373">
                  <c:v>27323112</c:v>
                </c:pt>
                <c:pt idx="6374">
                  <c:v>27323112</c:v>
                </c:pt>
                <c:pt idx="6375">
                  <c:v>27323112</c:v>
                </c:pt>
                <c:pt idx="6376">
                  <c:v>143870360</c:v>
                </c:pt>
                <c:pt idx="6377">
                  <c:v>929718752</c:v>
                </c:pt>
                <c:pt idx="6378">
                  <c:v>929718752</c:v>
                </c:pt>
                <c:pt idx="6379">
                  <c:v>929718752</c:v>
                </c:pt>
                <c:pt idx="6380">
                  <c:v>929718752</c:v>
                </c:pt>
                <c:pt idx="6381">
                  <c:v>790987064</c:v>
                </c:pt>
                <c:pt idx="6382">
                  <c:v>68951480</c:v>
                </c:pt>
                <c:pt idx="6383">
                  <c:v>27323112</c:v>
                </c:pt>
                <c:pt idx="6384">
                  <c:v>893178408</c:v>
                </c:pt>
                <c:pt idx="6385">
                  <c:v>893178408</c:v>
                </c:pt>
                <c:pt idx="6386">
                  <c:v>789875568</c:v>
                </c:pt>
                <c:pt idx="6387">
                  <c:v>893178408</c:v>
                </c:pt>
                <c:pt idx="6388">
                  <c:v>893178408</c:v>
                </c:pt>
                <c:pt idx="6389">
                  <c:v>396311312</c:v>
                </c:pt>
                <c:pt idx="6390">
                  <c:v>396311312</c:v>
                </c:pt>
                <c:pt idx="6391">
                  <c:v>396311312</c:v>
                </c:pt>
                <c:pt idx="6392">
                  <c:v>396311312</c:v>
                </c:pt>
                <c:pt idx="6393">
                  <c:v>561434048</c:v>
                </c:pt>
                <c:pt idx="6394">
                  <c:v>688245248</c:v>
                </c:pt>
                <c:pt idx="6395">
                  <c:v>688245248</c:v>
                </c:pt>
                <c:pt idx="6396">
                  <c:v>688245248</c:v>
                </c:pt>
                <c:pt idx="6397">
                  <c:v>688245248</c:v>
                </c:pt>
                <c:pt idx="6398">
                  <c:v>282664720</c:v>
                </c:pt>
                <c:pt idx="6399">
                  <c:v>282664720</c:v>
                </c:pt>
                <c:pt idx="6400">
                  <c:v>282664720</c:v>
                </c:pt>
                <c:pt idx="6401">
                  <c:v>282664720</c:v>
                </c:pt>
                <c:pt idx="6402">
                  <c:v>929718752</c:v>
                </c:pt>
                <c:pt idx="6403">
                  <c:v>396311312</c:v>
                </c:pt>
                <c:pt idx="6404">
                  <c:v>200293936</c:v>
                </c:pt>
                <c:pt idx="6405">
                  <c:v>893178408</c:v>
                </c:pt>
                <c:pt idx="6406">
                  <c:v>200293936</c:v>
                </c:pt>
                <c:pt idx="6407">
                  <c:v>200293936</c:v>
                </c:pt>
                <c:pt idx="6408">
                  <c:v>200293936</c:v>
                </c:pt>
                <c:pt idx="6409">
                  <c:v>502792840</c:v>
                </c:pt>
                <c:pt idx="6410">
                  <c:v>502792840</c:v>
                </c:pt>
                <c:pt idx="6411">
                  <c:v>502792840</c:v>
                </c:pt>
                <c:pt idx="6412">
                  <c:v>502792840</c:v>
                </c:pt>
                <c:pt idx="6413">
                  <c:v>102802088</c:v>
                </c:pt>
                <c:pt idx="6414">
                  <c:v>102802088</c:v>
                </c:pt>
                <c:pt idx="6415">
                  <c:v>688245248</c:v>
                </c:pt>
                <c:pt idx="6416">
                  <c:v>102802088</c:v>
                </c:pt>
                <c:pt idx="6417">
                  <c:v>102802088</c:v>
                </c:pt>
                <c:pt idx="6418">
                  <c:v>282664720</c:v>
                </c:pt>
                <c:pt idx="6419">
                  <c:v>767916664</c:v>
                </c:pt>
                <c:pt idx="6420">
                  <c:v>767916664</c:v>
                </c:pt>
                <c:pt idx="6421">
                  <c:v>767916664</c:v>
                </c:pt>
                <c:pt idx="6422">
                  <c:v>767916664</c:v>
                </c:pt>
                <c:pt idx="6423">
                  <c:v>703872576</c:v>
                </c:pt>
                <c:pt idx="6424">
                  <c:v>703872576</c:v>
                </c:pt>
                <c:pt idx="6425">
                  <c:v>703872576</c:v>
                </c:pt>
                <c:pt idx="6426">
                  <c:v>703872576</c:v>
                </c:pt>
                <c:pt idx="6427">
                  <c:v>251151608</c:v>
                </c:pt>
                <c:pt idx="6428">
                  <c:v>251151608</c:v>
                </c:pt>
                <c:pt idx="6429">
                  <c:v>326317656</c:v>
                </c:pt>
                <c:pt idx="6430">
                  <c:v>251151608</c:v>
                </c:pt>
                <c:pt idx="6431">
                  <c:v>326317656</c:v>
                </c:pt>
                <c:pt idx="6432">
                  <c:v>251151608</c:v>
                </c:pt>
                <c:pt idx="6433">
                  <c:v>326317656</c:v>
                </c:pt>
                <c:pt idx="6434">
                  <c:v>326317656</c:v>
                </c:pt>
                <c:pt idx="6435">
                  <c:v>256488016</c:v>
                </c:pt>
                <c:pt idx="6436">
                  <c:v>256488016</c:v>
                </c:pt>
                <c:pt idx="6437">
                  <c:v>17092968</c:v>
                </c:pt>
                <c:pt idx="6438">
                  <c:v>256488016</c:v>
                </c:pt>
                <c:pt idx="6439">
                  <c:v>17092968</c:v>
                </c:pt>
                <c:pt idx="6440">
                  <c:v>200293936</c:v>
                </c:pt>
                <c:pt idx="6441">
                  <c:v>17092992</c:v>
                </c:pt>
                <c:pt idx="6442">
                  <c:v>17092992</c:v>
                </c:pt>
                <c:pt idx="6443">
                  <c:v>256488016</c:v>
                </c:pt>
                <c:pt idx="6444">
                  <c:v>17093024</c:v>
                </c:pt>
                <c:pt idx="6445">
                  <c:v>17093024</c:v>
                </c:pt>
                <c:pt idx="6446">
                  <c:v>17092968</c:v>
                </c:pt>
                <c:pt idx="6447">
                  <c:v>17092992</c:v>
                </c:pt>
                <c:pt idx="6448">
                  <c:v>17093024</c:v>
                </c:pt>
                <c:pt idx="6449">
                  <c:v>17092968</c:v>
                </c:pt>
                <c:pt idx="6450">
                  <c:v>17092992</c:v>
                </c:pt>
                <c:pt idx="6451">
                  <c:v>787587256</c:v>
                </c:pt>
                <c:pt idx="6452">
                  <c:v>17093024</c:v>
                </c:pt>
                <c:pt idx="6453">
                  <c:v>787587256</c:v>
                </c:pt>
                <c:pt idx="6454">
                  <c:v>787587256</c:v>
                </c:pt>
                <c:pt idx="6455">
                  <c:v>787587256</c:v>
                </c:pt>
                <c:pt idx="6456">
                  <c:v>135161016</c:v>
                </c:pt>
                <c:pt idx="6457">
                  <c:v>135161016</c:v>
                </c:pt>
                <c:pt idx="6458">
                  <c:v>135161016</c:v>
                </c:pt>
                <c:pt idx="6459">
                  <c:v>135161016</c:v>
                </c:pt>
                <c:pt idx="6460">
                  <c:v>502792840</c:v>
                </c:pt>
                <c:pt idx="6461">
                  <c:v>102802088</c:v>
                </c:pt>
                <c:pt idx="6462">
                  <c:v>463444800</c:v>
                </c:pt>
                <c:pt idx="6463">
                  <c:v>463444800</c:v>
                </c:pt>
                <c:pt idx="6464">
                  <c:v>463444800</c:v>
                </c:pt>
                <c:pt idx="6465">
                  <c:v>463444800</c:v>
                </c:pt>
                <c:pt idx="6466">
                  <c:v>825554624</c:v>
                </c:pt>
                <c:pt idx="6467">
                  <c:v>825554624</c:v>
                </c:pt>
                <c:pt idx="6468">
                  <c:v>825554624</c:v>
                </c:pt>
                <c:pt idx="6469">
                  <c:v>825554624</c:v>
                </c:pt>
                <c:pt idx="6470">
                  <c:v>17092968</c:v>
                </c:pt>
                <c:pt idx="6471">
                  <c:v>767916664</c:v>
                </c:pt>
                <c:pt idx="6472">
                  <c:v>251151608</c:v>
                </c:pt>
                <c:pt idx="6473">
                  <c:v>326317656</c:v>
                </c:pt>
                <c:pt idx="6474">
                  <c:v>836037248</c:v>
                </c:pt>
                <c:pt idx="6475">
                  <c:v>836037248</c:v>
                </c:pt>
                <c:pt idx="6476">
                  <c:v>836037248</c:v>
                </c:pt>
                <c:pt idx="6477">
                  <c:v>836037248</c:v>
                </c:pt>
                <c:pt idx="6478">
                  <c:v>664842064</c:v>
                </c:pt>
                <c:pt idx="6479">
                  <c:v>664842064</c:v>
                </c:pt>
                <c:pt idx="6480">
                  <c:v>849398576</c:v>
                </c:pt>
                <c:pt idx="6481">
                  <c:v>429436360</c:v>
                </c:pt>
                <c:pt idx="6482">
                  <c:v>664842064</c:v>
                </c:pt>
                <c:pt idx="6483">
                  <c:v>849398576</c:v>
                </c:pt>
                <c:pt idx="6484">
                  <c:v>429436360</c:v>
                </c:pt>
                <c:pt idx="6485">
                  <c:v>849398576</c:v>
                </c:pt>
                <c:pt idx="6486">
                  <c:v>664842064</c:v>
                </c:pt>
                <c:pt idx="6487">
                  <c:v>849398576</c:v>
                </c:pt>
                <c:pt idx="6488">
                  <c:v>429436360</c:v>
                </c:pt>
                <c:pt idx="6489">
                  <c:v>429436360</c:v>
                </c:pt>
                <c:pt idx="6490">
                  <c:v>703872576</c:v>
                </c:pt>
                <c:pt idx="6491">
                  <c:v>256488016</c:v>
                </c:pt>
                <c:pt idx="6492">
                  <c:v>787587256</c:v>
                </c:pt>
                <c:pt idx="6493">
                  <c:v>463444800</c:v>
                </c:pt>
                <c:pt idx="6494">
                  <c:v>825554624</c:v>
                </c:pt>
                <c:pt idx="6495">
                  <c:v>836037248</c:v>
                </c:pt>
                <c:pt idx="6496">
                  <c:v>17092992</c:v>
                </c:pt>
                <c:pt idx="6497">
                  <c:v>518560584</c:v>
                </c:pt>
                <c:pt idx="6498">
                  <c:v>518560584</c:v>
                </c:pt>
                <c:pt idx="6499">
                  <c:v>664842064</c:v>
                </c:pt>
                <c:pt idx="6500">
                  <c:v>518560584</c:v>
                </c:pt>
                <c:pt idx="6501">
                  <c:v>429436360</c:v>
                </c:pt>
                <c:pt idx="6502">
                  <c:v>518560584</c:v>
                </c:pt>
                <c:pt idx="6503">
                  <c:v>792065648</c:v>
                </c:pt>
                <c:pt idx="6504">
                  <c:v>401060776</c:v>
                </c:pt>
                <c:pt idx="6505">
                  <c:v>792065648</c:v>
                </c:pt>
                <c:pt idx="6506">
                  <c:v>401060776</c:v>
                </c:pt>
                <c:pt idx="6507">
                  <c:v>792065648</c:v>
                </c:pt>
                <c:pt idx="6508">
                  <c:v>401060776</c:v>
                </c:pt>
                <c:pt idx="6509">
                  <c:v>792065648</c:v>
                </c:pt>
                <c:pt idx="6510">
                  <c:v>401060776</c:v>
                </c:pt>
                <c:pt idx="6511">
                  <c:v>135161016</c:v>
                </c:pt>
                <c:pt idx="6512">
                  <c:v>615823136</c:v>
                </c:pt>
                <c:pt idx="6513">
                  <c:v>615823136</c:v>
                </c:pt>
                <c:pt idx="6514">
                  <c:v>615823136</c:v>
                </c:pt>
                <c:pt idx="6515">
                  <c:v>615823136</c:v>
                </c:pt>
                <c:pt idx="6516">
                  <c:v>849398576</c:v>
                </c:pt>
                <c:pt idx="6517">
                  <c:v>739581752</c:v>
                </c:pt>
                <c:pt idx="6518">
                  <c:v>739581752</c:v>
                </c:pt>
                <c:pt idx="6519">
                  <c:v>739581752</c:v>
                </c:pt>
                <c:pt idx="6520">
                  <c:v>739581752</c:v>
                </c:pt>
                <c:pt idx="6521">
                  <c:v>923334648</c:v>
                </c:pt>
                <c:pt idx="6522">
                  <c:v>923334648</c:v>
                </c:pt>
                <c:pt idx="6523">
                  <c:v>923334648</c:v>
                </c:pt>
                <c:pt idx="6524">
                  <c:v>923334648</c:v>
                </c:pt>
                <c:pt idx="6525">
                  <c:v>518560584</c:v>
                </c:pt>
                <c:pt idx="6526">
                  <c:v>17093024</c:v>
                </c:pt>
                <c:pt idx="6527">
                  <c:v>401060776</c:v>
                </c:pt>
                <c:pt idx="6528">
                  <c:v>701785200</c:v>
                </c:pt>
                <c:pt idx="6529">
                  <c:v>701785200</c:v>
                </c:pt>
                <c:pt idx="6530">
                  <c:v>701785200</c:v>
                </c:pt>
                <c:pt idx="6531">
                  <c:v>701785200</c:v>
                </c:pt>
                <c:pt idx="6532">
                  <c:v>221298304</c:v>
                </c:pt>
                <c:pt idx="6533">
                  <c:v>221298304</c:v>
                </c:pt>
                <c:pt idx="6534">
                  <c:v>221298304</c:v>
                </c:pt>
                <c:pt idx="6535">
                  <c:v>221298304</c:v>
                </c:pt>
                <c:pt idx="6536">
                  <c:v>792065648</c:v>
                </c:pt>
                <c:pt idx="6537">
                  <c:v>788307784</c:v>
                </c:pt>
                <c:pt idx="6538">
                  <c:v>788307784</c:v>
                </c:pt>
                <c:pt idx="6539">
                  <c:v>788307784</c:v>
                </c:pt>
                <c:pt idx="6540">
                  <c:v>788307784</c:v>
                </c:pt>
                <c:pt idx="6541">
                  <c:v>615823136</c:v>
                </c:pt>
                <c:pt idx="6542">
                  <c:v>923334648</c:v>
                </c:pt>
                <c:pt idx="6543">
                  <c:v>739581752</c:v>
                </c:pt>
                <c:pt idx="6544">
                  <c:v>885077696</c:v>
                </c:pt>
                <c:pt idx="6545">
                  <c:v>885077696</c:v>
                </c:pt>
                <c:pt idx="6546">
                  <c:v>885077696</c:v>
                </c:pt>
                <c:pt idx="6547">
                  <c:v>885077696</c:v>
                </c:pt>
                <c:pt idx="6548">
                  <c:v>119517528</c:v>
                </c:pt>
                <c:pt idx="6549">
                  <c:v>119517528</c:v>
                </c:pt>
                <c:pt idx="6550">
                  <c:v>119517528</c:v>
                </c:pt>
                <c:pt idx="6551">
                  <c:v>119517528</c:v>
                </c:pt>
                <c:pt idx="6552">
                  <c:v>120118424</c:v>
                </c:pt>
                <c:pt idx="6553">
                  <c:v>120118424</c:v>
                </c:pt>
                <c:pt idx="6554">
                  <c:v>120118424</c:v>
                </c:pt>
                <c:pt idx="6555">
                  <c:v>120118424</c:v>
                </c:pt>
                <c:pt idx="6556">
                  <c:v>701785200</c:v>
                </c:pt>
                <c:pt idx="6557">
                  <c:v>476346872</c:v>
                </c:pt>
                <c:pt idx="6558">
                  <c:v>476346872</c:v>
                </c:pt>
                <c:pt idx="6559">
                  <c:v>476346872</c:v>
                </c:pt>
                <c:pt idx="6560">
                  <c:v>476346872</c:v>
                </c:pt>
                <c:pt idx="6561">
                  <c:v>788307784</c:v>
                </c:pt>
                <c:pt idx="6562">
                  <c:v>934055240</c:v>
                </c:pt>
                <c:pt idx="6563">
                  <c:v>934055240</c:v>
                </c:pt>
                <c:pt idx="6564">
                  <c:v>934055240</c:v>
                </c:pt>
                <c:pt idx="6565">
                  <c:v>934055240</c:v>
                </c:pt>
                <c:pt idx="6566">
                  <c:v>221298304</c:v>
                </c:pt>
                <c:pt idx="6567">
                  <c:v>885077696</c:v>
                </c:pt>
                <c:pt idx="6568">
                  <c:v>119517528</c:v>
                </c:pt>
                <c:pt idx="6569">
                  <c:v>946418912</c:v>
                </c:pt>
                <c:pt idx="6570">
                  <c:v>946418912</c:v>
                </c:pt>
                <c:pt idx="6571">
                  <c:v>946418912</c:v>
                </c:pt>
                <c:pt idx="6572">
                  <c:v>792790656</c:v>
                </c:pt>
                <c:pt idx="6573">
                  <c:v>946418912</c:v>
                </c:pt>
                <c:pt idx="6574">
                  <c:v>792790656</c:v>
                </c:pt>
                <c:pt idx="6575">
                  <c:v>154217208</c:v>
                </c:pt>
                <c:pt idx="6576">
                  <c:v>476346872</c:v>
                </c:pt>
                <c:pt idx="6577">
                  <c:v>154217208</c:v>
                </c:pt>
                <c:pt idx="6578">
                  <c:v>792790656</c:v>
                </c:pt>
                <c:pt idx="6579">
                  <c:v>792790656</c:v>
                </c:pt>
                <c:pt idx="6580">
                  <c:v>154217208</c:v>
                </c:pt>
                <c:pt idx="6581">
                  <c:v>154217208</c:v>
                </c:pt>
                <c:pt idx="6582">
                  <c:v>823924552</c:v>
                </c:pt>
                <c:pt idx="6583">
                  <c:v>823924552</c:v>
                </c:pt>
                <c:pt idx="6584">
                  <c:v>823924552</c:v>
                </c:pt>
                <c:pt idx="6585">
                  <c:v>823924552</c:v>
                </c:pt>
                <c:pt idx="6586">
                  <c:v>120118424</c:v>
                </c:pt>
                <c:pt idx="6587">
                  <c:v>934055240</c:v>
                </c:pt>
                <c:pt idx="6588">
                  <c:v>74528256</c:v>
                </c:pt>
                <c:pt idx="6589">
                  <c:v>74528256</c:v>
                </c:pt>
                <c:pt idx="6590">
                  <c:v>74528256</c:v>
                </c:pt>
                <c:pt idx="6591">
                  <c:v>74528256</c:v>
                </c:pt>
                <c:pt idx="6592">
                  <c:v>552574536</c:v>
                </c:pt>
                <c:pt idx="6593">
                  <c:v>552574536</c:v>
                </c:pt>
                <c:pt idx="6594">
                  <c:v>552574536</c:v>
                </c:pt>
                <c:pt idx="6595">
                  <c:v>552574536</c:v>
                </c:pt>
                <c:pt idx="6596">
                  <c:v>754656272</c:v>
                </c:pt>
                <c:pt idx="6597">
                  <c:v>754656272</c:v>
                </c:pt>
                <c:pt idx="6598">
                  <c:v>68807984</c:v>
                </c:pt>
                <c:pt idx="6599">
                  <c:v>68807984</c:v>
                </c:pt>
                <c:pt idx="6600">
                  <c:v>754656272</c:v>
                </c:pt>
                <c:pt idx="6601">
                  <c:v>68807984</c:v>
                </c:pt>
                <c:pt idx="6602">
                  <c:v>754656272</c:v>
                </c:pt>
                <c:pt idx="6603">
                  <c:v>68807984</c:v>
                </c:pt>
                <c:pt idx="6604">
                  <c:v>792790656</c:v>
                </c:pt>
                <c:pt idx="6605">
                  <c:v>946418912</c:v>
                </c:pt>
                <c:pt idx="6606">
                  <c:v>376609016</c:v>
                </c:pt>
                <c:pt idx="6607">
                  <c:v>376609016</c:v>
                </c:pt>
                <c:pt idx="6608">
                  <c:v>376609016</c:v>
                </c:pt>
                <c:pt idx="6609">
                  <c:v>376609016</c:v>
                </c:pt>
                <c:pt idx="6610">
                  <c:v>806318648</c:v>
                </c:pt>
                <c:pt idx="6611">
                  <c:v>806318648</c:v>
                </c:pt>
                <c:pt idx="6612">
                  <c:v>806318648</c:v>
                </c:pt>
                <c:pt idx="6613">
                  <c:v>806318648</c:v>
                </c:pt>
                <c:pt idx="6614">
                  <c:v>585567200</c:v>
                </c:pt>
                <c:pt idx="6615">
                  <c:v>585567200</c:v>
                </c:pt>
                <c:pt idx="6616">
                  <c:v>823924552</c:v>
                </c:pt>
                <c:pt idx="6617">
                  <c:v>585567200</c:v>
                </c:pt>
                <c:pt idx="6618">
                  <c:v>585567200</c:v>
                </c:pt>
                <c:pt idx="6619">
                  <c:v>68807984</c:v>
                </c:pt>
                <c:pt idx="6620">
                  <c:v>74528256</c:v>
                </c:pt>
                <c:pt idx="6621">
                  <c:v>154217208</c:v>
                </c:pt>
                <c:pt idx="6622">
                  <c:v>552574536</c:v>
                </c:pt>
                <c:pt idx="6623">
                  <c:v>916045048</c:v>
                </c:pt>
                <c:pt idx="6624">
                  <c:v>916045048</c:v>
                </c:pt>
                <c:pt idx="6625">
                  <c:v>916045048</c:v>
                </c:pt>
                <c:pt idx="6626">
                  <c:v>916045048</c:v>
                </c:pt>
                <c:pt idx="6627">
                  <c:v>754656272</c:v>
                </c:pt>
                <c:pt idx="6628">
                  <c:v>585567200</c:v>
                </c:pt>
                <c:pt idx="6629">
                  <c:v>869080568</c:v>
                </c:pt>
                <c:pt idx="6630">
                  <c:v>869080568</c:v>
                </c:pt>
                <c:pt idx="6631">
                  <c:v>869080568</c:v>
                </c:pt>
                <c:pt idx="6632">
                  <c:v>869080568</c:v>
                </c:pt>
                <c:pt idx="6633">
                  <c:v>806318648</c:v>
                </c:pt>
                <c:pt idx="6634">
                  <c:v>376609016</c:v>
                </c:pt>
                <c:pt idx="6635">
                  <c:v>290582616</c:v>
                </c:pt>
                <c:pt idx="6636">
                  <c:v>290582616</c:v>
                </c:pt>
                <c:pt idx="6637">
                  <c:v>290582616</c:v>
                </c:pt>
                <c:pt idx="6638">
                  <c:v>290582616</c:v>
                </c:pt>
                <c:pt idx="6639">
                  <c:v>383612496</c:v>
                </c:pt>
                <c:pt idx="6640">
                  <c:v>383612496</c:v>
                </c:pt>
                <c:pt idx="6641">
                  <c:v>383612496</c:v>
                </c:pt>
                <c:pt idx="6642">
                  <c:v>383612496</c:v>
                </c:pt>
                <c:pt idx="6643">
                  <c:v>320134344</c:v>
                </c:pt>
                <c:pt idx="6644">
                  <c:v>320134344</c:v>
                </c:pt>
                <c:pt idx="6645">
                  <c:v>320134344</c:v>
                </c:pt>
                <c:pt idx="6646">
                  <c:v>320134344</c:v>
                </c:pt>
                <c:pt idx="6647">
                  <c:v>54385312</c:v>
                </c:pt>
                <c:pt idx="6648">
                  <c:v>54385312</c:v>
                </c:pt>
                <c:pt idx="6649">
                  <c:v>290011208</c:v>
                </c:pt>
                <c:pt idx="6650">
                  <c:v>54385312</c:v>
                </c:pt>
                <c:pt idx="6651">
                  <c:v>290011208</c:v>
                </c:pt>
                <c:pt idx="6652">
                  <c:v>54385312</c:v>
                </c:pt>
                <c:pt idx="6653">
                  <c:v>290011208</c:v>
                </c:pt>
                <c:pt idx="6654">
                  <c:v>290011208</c:v>
                </c:pt>
                <c:pt idx="6655">
                  <c:v>869080568</c:v>
                </c:pt>
                <c:pt idx="6656">
                  <c:v>916045048</c:v>
                </c:pt>
                <c:pt idx="6657">
                  <c:v>214200360</c:v>
                </c:pt>
                <c:pt idx="6658">
                  <c:v>214200360</c:v>
                </c:pt>
                <c:pt idx="6659">
                  <c:v>214200360</c:v>
                </c:pt>
                <c:pt idx="6660">
                  <c:v>290582616</c:v>
                </c:pt>
                <c:pt idx="6661">
                  <c:v>214200360</c:v>
                </c:pt>
                <c:pt idx="6662">
                  <c:v>404542384</c:v>
                </c:pt>
                <c:pt idx="6663">
                  <c:v>404542384</c:v>
                </c:pt>
                <c:pt idx="6664">
                  <c:v>404542384</c:v>
                </c:pt>
                <c:pt idx="6665">
                  <c:v>404542384</c:v>
                </c:pt>
                <c:pt idx="6666">
                  <c:v>116241704</c:v>
                </c:pt>
                <c:pt idx="6667">
                  <c:v>116241704</c:v>
                </c:pt>
                <c:pt idx="6668">
                  <c:v>116241704</c:v>
                </c:pt>
                <c:pt idx="6669">
                  <c:v>116241704</c:v>
                </c:pt>
                <c:pt idx="6670">
                  <c:v>873393744</c:v>
                </c:pt>
                <c:pt idx="6671">
                  <c:v>873393744</c:v>
                </c:pt>
                <c:pt idx="6672">
                  <c:v>873393744</c:v>
                </c:pt>
                <c:pt idx="6673">
                  <c:v>873393744</c:v>
                </c:pt>
                <c:pt idx="6674">
                  <c:v>17093096</c:v>
                </c:pt>
                <c:pt idx="6675">
                  <c:v>17093096</c:v>
                </c:pt>
                <c:pt idx="6676">
                  <c:v>383612496</c:v>
                </c:pt>
                <c:pt idx="6677">
                  <c:v>17093120</c:v>
                </c:pt>
                <c:pt idx="6678">
                  <c:v>17093120</c:v>
                </c:pt>
                <c:pt idx="6679">
                  <c:v>17093160</c:v>
                </c:pt>
                <c:pt idx="6680">
                  <c:v>17093160</c:v>
                </c:pt>
                <c:pt idx="6681">
                  <c:v>17093224</c:v>
                </c:pt>
                <c:pt idx="6682">
                  <c:v>17093224</c:v>
                </c:pt>
                <c:pt idx="6683">
                  <c:v>17093248</c:v>
                </c:pt>
                <c:pt idx="6684">
                  <c:v>17093248</c:v>
                </c:pt>
                <c:pt idx="6685">
                  <c:v>17093272</c:v>
                </c:pt>
                <c:pt idx="6686">
                  <c:v>17093272</c:v>
                </c:pt>
                <c:pt idx="6687">
                  <c:v>17093304</c:v>
                </c:pt>
                <c:pt idx="6688">
                  <c:v>17093304</c:v>
                </c:pt>
                <c:pt idx="6689">
                  <c:v>17093096</c:v>
                </c:pt>
                <c:pt idx="6690">
                  <c:v>17093120</c:v>
                </c:pt>
                <c:pt idx="6691">
                  <c:v>17093160</c:v>
                </c:pt>
                <c:pt idx="6692">
                  <c:v>17093224</c:v>
                </c:pt>
                <c:pt idx="6693">
                  <c:v>17093248</c:v>
                </c:pt>
                <c:pt idx="6694">
                  <c:v>17093272</c:v>
                </c:pt>
                <c:pt idx="6695">
                  <c:v>17093304</c:v>
                </c:pt>
                <c:pt idx="6696">
                  <c:v>17093096</c:v>
                </c:pt>
                <c:pt idx="6697">
                  <c:v>17093120</c:v>
                </c:pt>
                <c:pt idx="6698">
                  <c:v>17093160</c:v>
                </c:pt>
                <c:pt idx="6699">
                  <c:v>320134344</c:v>
                </c:pt>
                <c:pt idx="6700">
                  <c:v>17093224</c:v>
                </c:pt>
                <c:pt idx="6701">
                  <c:v>17093248</c:v>
                </c:pt>
                <c:pt idx="6702">
                  <c:v>17093272</c:v>
                </c:pt>
                <c:pt idx="6703">
                  <c:v>17093304</c:v>
                </c:pt>
                <c:pt idx="6704">
                  <c:v>684804240</c:v>
                </c:pt>
                <c:pt idx="6705">
                  <c:v>684804240</c:v>
                </c:pt>
                <c:pt idx="6706">
                  <c:v>835934928</c:v>
                </c:pt>
                <c:pt idx="6707">
                  <c:v>835934928</c:v>
                </c:pt>
                <c:pt idx="6708">
                  <c:v>684804240</c:v>
                </c:pt>
                <c:pt idx="6709">
                  <c:v>835934928</c:v>
                </c:pt>
                <c:pt idx="6710">
                  <c:v>835934928</c:v>
                </c:pt>
                <c:pt idx="6711">
                  <c:v>684804240</c:v>
                </c:pt>
                <c:pt idx="6712">
                  <c:v>290011208</c:v>
                </c:pt>
                <c:pt idx="6713">
                  <c:v>44403352</c:v>
                </c:pt>
                <c:pt idx="6714">
                  <c:v>44403352</c:v>
                </c:pt>
                <c:pt idx="6715">
                  <c:v>44403352</c:v>
                </c:pt>
                <c:pt idx="6716">
                  <c:v>44403352</c:v>
                </c:pt>
                <c:pt idx="6717">
                  <c:v>106184904</c:v>
                </c:pt>
                <c:pt idx="6718">
                  <c:v>106184904</c:v>
                </c:pt>
                <c:pt idx="6719">
                  <c:v>106184904</c:v>
                </c:pt>
                <c:pt idx="6720">
                  <c:v>106184904</c:v>
                </c:pt>
                <c:pt idx="6721">
                  <c:v>404542384</c:v>
                </c:pt>
                <c:pt idx="6722">
                  <c:v>54385312</c:v>
                </c:pt>
                <c:pt idx="6723">
                  <c:v>96796880</c:v>
                </c:pt>
                <c:pt idx="6724">
                  <c:v>96796880</c:v>
                </c:pt>
                <c:pt idx="6725">
                  <c:v>96796880</c:v>
                </c:pt>
                <c:pt idx="6726">
                  <c:v>96796880</c:v>
                </c:pt>
                <c:pt idx="6727">
                  <c:v>214200360</c:v>
                </c:pt>
                <c:pt idx="6728">
                  <c:v>116241704</c:v>
                </c:pt>
                <c:pt idx="6729">
                  <c:v>17093272</c:v>
                </c:pt>
                <c:pt idx="6730">
                  <c:v>17093248</c:v>
                </c:pt>
                <c:pt idx="6731">
                  <c:v>17093096</c:v>
                </c:pt>
                <c:pt idx="6732">
                  <c:v>17093120</c:v>
                </c:pt>
                <c:pt idx="6733">
                  <c:v>835934928</c:v>
                </c:pt>
                <c:pt idx="6734">
                  <c:v>873393744</c:v>
                </c:pt>
                <c:pt idx="6735">
                  <c:v>175792632</c:v>
                </c:pt>
                <c:pt idx="6736">
                  <c:v>175792632</c:v>
                </c:pt>
                <c:pt idx="6737">
                  <c:v>175792632</c:v>
                </c:pt>
                <c:pt idx="6738">
                  <c:v>175792632</c:v>
                </c:pt>
                <c:pt idx="6739">
                  <c:v>512005136</c:v>
                </c:pt>
                <c:pt idx="6740">
                  <c:v>512005136</c:v>
                </c:pt>
                <c:pt idx="6741">
                  <c:v>512005136</c:v>
                </c:pt>
                <c:pt idx="6742">
                  <c:v>512005136</c:v>
                </c:pt>
                <c:pt idx="6743">
                  <c:v>17093304</c:v>
                </c:pt>
                <c:pt idx="6744">
                  <c:v>684804240</c:v>
                </c:pt>
                <c:pt idx="6745">
                  <c:v>17093160</c:v>
                </c:pt>
                <c:pt idx="6746">
                  <c:v>532013088</c:v>
                </c:pt>
                <c:pt idx="6747">
                  <c:v>532013088</c:v>
                </c:pt>
                <c:pt idx="6748">
                  <c:v>532013088</c:v>
                </c:pt>
                <c:pt idx="6749">
                  <c:v>532013088</c:v>
                </c:pt>
                <c:pt idx="6750">
                  <c:v>918932648</c:v>
                </c:pt>
                <c:pt idx="6751">
                  <c:v>918932648</c:v>
                </c:pt>
                <c:pt idx="6752">
                  <c:v>17093224</c:v>
                </c:pt>
                <c:pt idx="6753">
                  <c:v>918932648</c:v>
                </c:pt>
                <c:pt idx="6754">
                  <c:v>918932648</c:v>
                </c:pt>
                <c:pt idx="6755">
                  <c:v>937722928</c:v>
                </c:pt>
                <c:pt idx="6756">
                  <c:v>937722928</c:v>
                </c:pt>
                <c:pt idx="6757">
                  <c:v>937722928</c:v>
                </c:pt>
                <c:pt idx="6758">
                  <c:v>612928</c:v>
                </c:pt>
                <c:pt idx="6759">
                  <c:v>612928</c:v>
                </c:pt>
                <c:pt idx="6760">
                  <c:v>937722928</c:v>
                </c:pt>
                <c:pt idx="6761">
                  <c:v>612928</c:v>
                </c:pt>
                <c:pt idx="6762">
                  <c:v>612928</c:v>
                </c:pt>
                <c:pt idx="6763">
                  <c:v>175792632</c:v>
                </c:pt>
                <c:pt idx="6764">
                  <c:v>257198344</c:v>
                </c:pt>
                <c:pt idx="6765">
                  <c:v>257198344</c:v>
                </c:pt>
                <c:pt idx="6766">
                  <c:v>257198344</c:v>
                </c:pt>
                <c:pt idx="6767">
                  <c:v>257198344</c:v>
                </c:pt>
                <c:pt idx="6768">
                  <c:v>96796880</c:v>
                </c:pt>
                <c:pt idx="6769">
                  <c:v>512005136</c:v>
                </c:pt>
                <c:pt idx="6770">
                  <c:v>44403352</c:v>
                </c:pt>
                <c:pt idx="6771">
                  <c:v>532013088</c:v>
                </c:pt>
                <c:pt idx="6772">
                  <c:v>918932648</c:v>
                </c:pt>
                <c:pt idx="6773">
                  <c:v>937722928</c:v>
                </c:pt>
                <c:pt idx="6774">
                  <c:v>997466600</c:v>
                </c:pt>
                <c:pt idx="6775">
                  <c:v>997466600</c:v>
                </c:pt>
                <c:pt idx="6776">
                  <c:v>997466600</c:v>
                </c:pt>
                <c:pt idx="6777">
                  <c:v>997466600</c:v>
                </c:pt>
                <c:pt idx="6778">
                  <c:v>350215496</c:v>
                </c:pt>
                <c:pt idx="6779">
                  <c:v>350215496</c:v>
                </c:pt>
                <c:pt idx="6780">
                  <c:v>350215496</c:v>
                </c:pt>
                <c:pt idx="6781">
                  <c:v>106184904</c:v>
                </c:pt>
                <c:pt idx="6782">
                  <c:v>350215496</c:v>
                </c:pt>
                <c:pt idx="6783">
                  <c:v>612928</c:v>
                </c:pt>
                <c:pt idx="6784">
                  <c:v>257198344</c:v>
                </c:pt>
                <c:pt idx="6785">
                  <c:v>216315512</c:v>
                </c:pt>
                <c:pt idx="6786">
                  <c:v>216315512</c:v>
                </c:pt>
                <c:pt idx="6787">
                  <c:v>216315512</c:v>
                </c:pt>
                <c:pt idx="6788">
                  <c:v>493115664</c:v>
                </c:pt>
                <c:pt idx="6789">
                  <c:v>216315512</c:v>
                </c:pt>
                <c:pt idx="6790">
                  <c:v>493115664</c:v>
                </c:pt>
                <c:pt idx="6791">
                  <c:v>493115664</c:v>
                </c:pt>
                <c:pt idx="6792">
                  <c:v>493115664</c:v>
                </c:pt>
                <c:pt idx="6793">
                  <c:v>166724200</c:v>
                </c:pt>
                <c:pt idx="6794">
                  <c:v>166724200</c:v>
                </c:pt>
                <c:pt idx="6795">
                  <c:v>166724200</c:v>
                </c:pt>
                <c:pt idx="6796">
                  <c:v>166724200</c:v>
                </c:pt>
                <c:pt idx="6797">
                  <c:v>9880960</c:v>
                </c:pt>
                <c:pt idx="6798">
                  <c:v>9880960</c:v>
                </c:pt>
                <c:pt idx="6799">
                  <c:v>9880960</c:v>
                </c:pt>
                <c:pt idx="6800">
                  <c:v>9880960</c:v>
                </c:pt>
                <c:pt idx="6801">
                  <c:v>997466600</c:v>
                </c:pt>
                <c:pt idx="6802">
                  <c:v>166724200</c:v>
                </c:pt>
                <c:pt idx="6803">
                  <c:v>493115664</c:v>
                </c:pt>
                <c:pt idx="6804">
                  <c:v>216315512</c:v>
                </c:pt>
                <c:pt idx="6805">
                  <c:v>9880960</c:v>
                </c:pt>
                <c:pt idx="6806">
                  <c:v>980254328</c:v>
                </c:pt>
                <c:pt idx="6807">
                  <c:v>980254328</c:v>
                </c:pt>
                <c:pt idx="6808">
                  <c:v>980254328</c:v>
                </c:pt>
                <c:pt idx="6809">
                  <c:v>980254328</c:v>
                </c:pt>
                <c:pt idx="6810">
                  <c:v>433071688</c:v>
                </c:pt>
                <c:pt idx="6811">
                  <c:v>433071688</c:v>
                </c:pt>
                <c:pt idx="6812">
                  <c:v>433071688</c:v>
                </c:pt>
                <c:pt idx="6813">
                  <c:v>433071688</c:v>
                </c:pt>
                <c:pt idx="6814">
                  <c:v>350215496</c:v>
                </c:pt>
                <c:pt idx="6815">
                  <c:v>980254328</c:v>
                </c:pt>
                <c:pt idx="6816">
                  <c:v>31025784</c:v>
                </c:pt>
                <c:pt idx="6817">
                  <c:v>31025784</c:v>
                </c:pt>
                <c:pt idx="6818">
                  <c:v>31025784</c:v>
                </c:pt>
                <c:pt idx="6819">
                  <c:v>31025784</c:v>
                </c:pt>
                <c:pt idx="6820">
                  <c:v>210382600</c:v>
                </c:pt>
                <c:pt idx="6821">
                  <c:v>210382600</c:v>
                </c:pt>
                <c:pt idx="6822">
                  <c:v>210382600</c:v>
                </c:pt>
                <c:pt idx="6823">
                  <c:v>210382600</c:v>
                </c:pt>
                <c:pt idx="6824">
                  <c:v>433071688</c:v>
                </c:pt>
                <c:pt idx="6825">
                  <c:v>49040568</c:v>
                </c:pt>
                <c:pt idx="6826">
                  <c:v>49040568</c:v>
                </c:pt>
                <c:pt idx="6827">
                  <c:v>49040568</c:v>
                </c:pt>
                <c:pt idx="6828">
                  <c:v>49040568</c:v>
                </c:pt>
                <c:pt idx="6829">
                  <c:v>896279928</c:v>
                </c:pt>
                <c:pt idx="6830">
                  <c:v>478492944</c:v>
                </c:pt>
                <c:pt idx="6831">
                  <c:v>896279928</c:v>
                </c:pt>
                <c:pt idx="6832">
                  <c:v>478492944</c:v>
                </c:pt>
                <c:pt idx="6833">
                  <c:v>31025784</c:v>
                </c:pt>
                <c:pt idx="6834">
                  <c:v>896279928</c:v>
                </c:pt>
                <c:pt idx="6835">
                  <c:v>478492944</c:v>
                </c:pt>
                <c:pt idx="6836">
                  <c:v>896279928</c:v>
                </c:pt>
                <c:pt idx="6837">
                  <c:v>478492944</c:v>
                </c:pt>
                <c:pt idx="6838">
                  <c:v>90242144</c:v>
                </c:pt>
                <c:pt idx="6839">
                  <c:v>90242144</c:v>
                </c:pt>
                <c:pt idx="6840">
                  <c:v>90242144</c:v>
                </c:pt>
                <c:pt idx="6841">
                  <c:v>90242144</c:v>
                </c:pt>
                <c:pt idx="6842">
                  <c:v>210382600</c:v>
                </c:pt>
                <c:pt idx="6843">
                  <c:v>224252592</c:v>
                </c:pt>
                <c:pt idx="6844">
                  <c:v>224252592</c:v>
                </c:pt>
                <c:pt idx="6845">
                  <c:v>224252616</c:v>
                </c:pt>
                <c:pt idx="6846">
                  <c:v>224252616</c:v>
                </c:pt>
                <c:pt idx="6847">
                  <c:v>224252592</c:v>
                </c:pt>
                <c:pt idx="6848">
                  <c:v>224252616</c:v>
                </c:pt>
                <c:pt idx="6849">
                  <c:v>224252592</c:v>
                </c:pt>
                <c:pt idx="6850">
                  <c:v>224252616</c:v>
                </c:pt>
                <c:pt idx="6851">
                  <c:v>735336008</c:v>
                </c:pt>
                <c:pt idx="6852">
                  <c:v>735336008</c:v>
                </c:pt>
                <c:pt idx="6853">
                  <c:v>735336008</c:v>
                </c:pt>
                <c:pt idx="6854">
                  <c:v>735336008</c:v>
                </c:pt>
                <c:pt idx="6855">
                  <c:v>80533560</c:v>
                </c:pt>
                <c:pt idx="6856">
                  <c:v>80533560</c:v>
                </c:pt>
                <c:pt idx="6857">
                  <c:v>80533560</c:v>
                </c:pt>
                <c:pt idx="6858">
                  <c:v>80533560</c:v>
                </c:pt>
                <c:pt idx="6859">
                  <c:v>49040568</c:v>
                </c:pt>
                <c:pt idx="6860">
                  <c:v>882177296</c:v>
                </c:pt>
                <c:pt idx="6861">
                  <c:v>882177296</c:v>
                </c:pt>
                <c:pt idx="6862">
                  <c:v>882177296</c:v>
                </c:pt>
                <c:pt idx="6863">
                  <c:v>882177296</c:v>
                </c:pt>
                <c:pt idx="6864">
                  <c:v>896279928</c:v>
                </c:pt>
                <c:pt idx="6865">
                  <c:v>478492944</c:v>
                </c:pt>
                <c:pt idx="6866">
                  <c:v>187164648</c:v>
                </c:pt>
                <c:pt idx="6867">
                  <c:v>187164648</c:v>
                </c:pt>
                <c:pt idx="6868">
                  <c:v>187164648</c:v>
                </c:pt>
                <c:pt idx="6869">
                  <c:v>187164648</c:v>
                </c:pt>
                <c:pt idx="6870">
                  <c:v>90242144</c:v>
                </c:pt>
                <c:pt idx="6871">
                  <c:v>224252616</c:v>
                </c:pt>
                <c:pt idx="6872">
                  <c:v>224252592</c:v>
                </c:pt>
                <c:pt idx="6873">
                  <c:v>707280968</c:v>
                </c:pt>
                <c:pt idx="6874">
                  <c:v>707280968</c:v>
                </c:pt>
                <c:pt idx="6875">
                  <c:v>707280968</c:v>
                </c:pt>
                <c:pt idx="6876">
                  <c:v>941597296</c:v>
                </c:pt>
                <c:pt idx="6877">
                  <c:v>707280968</c:v>
                </c:pt>
                <c:pt idx="6878">
                  <c:v>941597296</c:v>
                </c:pt>
                <c:pt idx="6879">
                  <c:v>941597296</c:v>
                </c:pt>
                <c:pt idx="6880">
                  <c:v>80533560</c:v>
                </c:pt>
                <c:pt idx="6881">
                  <c:v>941597296</c:v>
                </c:pt>
                <c:pt idx="6882">
                  <c:v>735336008</c:v>
                </c:pt>
                <c:pt idx="6883">
                  <c:v>882177296</c:v>
                </c:pt>
                <c:pt idx="6884">
                  <c:v>340570136</c:v>
                </c:pt>
                <c:pt idx="6885">
                  <c:v>340570136</c:v>
                </c:pt>
                <c:pt idx="6886">
                  <c:v>340570136</c:v>
                </c:pt>
                <c:pt idx="6887">
                  <c:v>340570136</c:v>
                </c:pt>
                <c:pt idx="6888">
                  <c:v>707280968</c:v>
                </c:pt>
                <c:pt idx="6889">
                  <c:v>187164648</c:v>
                </c:pt>
                <c:pt idx="6890">
                  <c:v>941597296</c:v>
                </c:pt>
                <c:pt idx="6891">
                  <c:v>635227648</c:v>
                </c:pt>
                <c:pt idx="6892">
                  <c:v>635227648</c:v>
                </c:pt>
                <c:pt idx="6893">
                  <c:v>635227648</c:v>
                </c:pt>
                <c:pt idx="6894">
                  <c:v>635227648</c:v>
                </c:pt>
                <c:pt idx="6895">
                  <c:v>349018312</c:v>
                </c:pt>
                <c:pt idx="6896">
                  <c:v>349018312</c:v>
                </c:pt>
                <c:pt idx="6897">
                  <c:v>349018312</c:v>
                </c:pt>
                <c:pt idx="6898">
                  <c:v>349018312</c:v>
                </c:pt>
                <c:pt idx="6899">
                  <c:v>340570136</c:v>
                </c:pt>
                <c:pt idx="6900">
                  <c:v>333520184</c:v>
                </c:pt>
                <c:pt idx="6901">
                  <c:v>333520184</c:v>
                </c:pt>
                <c:pt idx="6902">
                  <c:v>333520184</c:v>
                </c:pt>
                <c:pt idx="6903">
                  <c:v>333520184</c:v>
                </c:pt>
                <c:pt idx="6904">
                  <c:v>671711712</c:v>
                </c:pt>
                <c:pt idx="6905">
                  <c:v>671711712</c:v>
                </c:pt>
                <c:pt idx="6906">
                  <c:v>671711712</c:v>
                </c:pt>
                <c:pt idx="6907">
                  <c:v>671711712</c:v>
                </c:pt>
                <c:pt idx="6908">
                  <c:v>213301584</c:v>
                </c:pt>
                <c:pt idx="6909">
                  <c:v>213301584</c:v>
                </c:pt>
                <c:pt idx="6910">
                  <c:v>213301584</c:v>
                </c:pt>
                <c:pt idx="6911">
                  <c:v>213301584</c:v>
                </c:pt>
                <c:pt idx="6912">
                  <c:v>635227648</c:v>
                </c:pt>
                <c:pt idx="6913">
                  <c:v>619291512</c:v>
                </c:pt>
                <c:pt idx="6914">
                  <c:v>349018312</c:v>
                </c:pt>
                <c:pt idx="6915">
                  <c:v>619291512</c:v>
                </c:pt>
                <c:pt idx="6916">
                  <c:v>619291512</c:v>
                </c:pt>
                <c:pt idx="6917">
                  <c:v>619291512</c:v>
                </c:pt>
                <c:pt idx="6918">
                  <c:v>224602392</c:v>
                </c:pt>
                <c:pt idx="6919">
                  <c:v>224602392</c:v>
                </c:pt>
                <c:pt idx="6920">
                  <c:v>689247320</c:v>
                </c:pt>
                <c:pt idx="6921">
                  <c:v>224602392</c:v>
                </c:pt>
                <c:pt idx="6922">
                  <c:v>689247320</c:v>
                </c:pt>
                <c:pt idx="6923">
                  <c:v>224602392</c:v>
                </c:pt>
                <c:pt idx="6924">
                  <c:v>689247320</c:v>
                </c:pt>
                <c:pt idx="6925">
                  <c:v>689247320</c:v>
                </c:pt>
                <c:pt idx="6926">
                  <c:v>333520184</c:v>
                </c:pt>
                <c:pt idx="6927">
                  <c:v>213301584</c:v>
                </c:pt>
                <c:pt idx="6928">
                  <c:v>90550608</c:v>
                </c:pt>
                <c:pt idx="6929">
                  <c:v>90550608</c:v>
                </c:pt>
                <c:pt idx="6930">
                  <c:v>90550608</c:v>
                </c:pt>
                <c:pt idx="6931">
                  <c:v>90550608</c:v>
                </c:pt>
                <c:pt idx="6932">
                  <c:v>206378128</c:v>
                </c:pt>
                <c:pt idx="6933">
                  <c:v>815853648</c:v>
                </c:pt>
                <c:pt idx="6934">
                  <c:v>206378128</c:v>
                </c:pt>
                <c:pt idx="6935">
                  <c:v>815853648</c:v>
                </c:pt>
                <c:pt idx="6936">
                  <c:v>690828344</c:v>
                </c:pt>
                <c:pt idx="6937">
                  <c:v>315252168</c:v>
                </c:pt>
                <c:pt idx="6938">
                  <c:v>690828344</c:v>
                </c:pt>
                <c:pt idx="6939">
                  <c:v>206378128</c:v>
                </c:pt>
                <c:pt idx="6940">
                  <c:v>815853648</c:v>
                </c:pt>
                <c:pt idx="6941">
                  <c:v>315252168</c:v>
                </c:pt>
                <c:pt idx="6942">
                  <c:v>690828344</c:v>
                </c:pt>
                <c:pt idx="6943">
                  <c:v>815853648</c:v>
                </c:pt>
                <c:pt idx="6944">
                  <c:v>206378128</c:v>
                </c:pt>
                <c:pt idx="6945">
                  <c:v>690828344</c:v>
                </c:pt>
                <c:pt idx="6946">
                  <c:v>315252168</c:v>
                </c:pt>
                <c:pt idx="6947">
                  <c:v>315252168</c:v>
                </c:pt>
                <c:pt idx="6948">
                  <c:v>619291512</c:v>
                </c:pt>
                <c:pt idx="6949">
                  <c:v>671711712</c:v>
                </c:pt>
                <c:pt idx="6950">
                  <c:v>282603944</c:v>
                </c:pt>
                <c:pt idx="6951">
                  <c:v>282603944</c:v>
                </c:pt>
                <c:pt idx="6952">
                  <c:v>282603944</c:v>
                </c:pt>
                <c:pt idx="6953">
                  <c:v>282603944</c:v>
                </c:pt>
                <c:pt idx="6954">
                  <c:v>224602392</c:v>
                </c:pt>
                <c:pt idx="6955">
                  <c:v>344285264</c:v>
                </c:pt>
                <c:pt idx="6956">
                  <c:v>344285264</c:v>
                </c:pt>
                <c:pt idx="6957">
                  <c:v>344285264</c:v>
                </c:pt>
                <c:pt idx="6958">
                  <c:v>344285264</c:v>
                </c:pt>
                <c:pt idx="6959">
                  <c:v>206378128</c:v>
                </c:pt>
                <c:pt idx="6960">
                  <c:v>690828344</c:v>
                </c:pt>
                <c:pt idx="6961">
                  <c:v>31638032</c:v>
                </c:pt>
                <c:pt idx="6962">
                  <c:v>31638032</c:v>
                </c:pt>
                <c:pt idx="6963">
                  <c:v>31638032</c:v>
                </c:pt>
                <c:pt idx="6964">
                  <c:v>31638032</c:v>
                </c:pt>
                <c:pt idx="6965">
                  <c:v>90550608</c:v>
                </c:pt>
                <c:pt idx="6966">
                  <c:v>315252168</c:v>
                </c:pt>
                <c:pt idx="6967">
                  <c:v>689247320</c:v>
                </c:pt>
                <c:pt idx="6968">
                  <c:v>233810240</c:v>
                </c:pt>
                <c:pt idx="6969">
                  <c:v>233810240</c:v>
                </c:pt>
                <c:pt idx="6970">
                  <c:v>233810240</c:v>
                </c:pt>
                <c:pt idx="6971">
                  <c:v>233810240</c:v>
                </c:pt>
                <c:pt idx="6972">
                  <c:v>815853648</c:v>
                </c:pt>
                <c:pt idx="6973">
                  <c:v>282603944</c:v>
                </c:pt>
                <c:pt idx="6974">
                  <c:v>282603960</c:v>
                </c:pt>
                <c:pt idx="6975">
                  <c:v>282603960</c:v>
                </c:pt>
                <c:pt idx="6976">
                  <c:v>282603960</c:v>
                </c:pt>
                <c:pt idx="6977">
                  <c:v>282603960</c:v>
                </c:pt>
                <c:pt idx="6978">
                  <c:v>344285264</c:v>
                </c:pt>
                <c:pt idx="6979">
                  <c:v>524675848</c:v>
                </c:pt>
                <c:pt idx="6980">
                  <c:v>524675848</c:v>
                </c:pt>
                <c:pt idx="6981">
                  <c:v>524675848</c:v>
                </c:pt>
                <c:pt idx="6982">
                  <c:v>524675848</c:v>
                </c:pt>
                <c:pt idx="6983">
                  <c:v>7342912</c:v>
                </c:pt>
                <c:pt idx="6984">
                  <c:v>7342912</c:v>
                </c:pt>
                <c:pt idx="6985">
                  <c:v>7342912</c:v>
                </c:pt>
                <c:pt idx="6986">
                  <c:v>233810240</c:v>
                </c:pt>
                <c:pt idx="6987">
                  <c:v>7342912</c:v>
                </c:pt>
                <c:pt idx="6988">
                  <c:v>880563536</c:v>
                </c:pt>
                <c:pt idx="6989">
                  <c:v>880563536</c:v>
                </c:pt>
                <c:pt idx="6990">
                  <c:v>880563536</c:v>
                </c:pt>
                <c:pt idx="6991">
                  <c:v>880563536</c:v>
                </c:pt>
                <c:pt idx="6992">
                  <c:v>328908088</c:v>
                </c:pt>
                <c:pt idx="6993">
                  <c:v>328908088</c:v>
                </c:pt>
                <c:pt idx="6994">
                  <c:v>328908088</c:v>
                </c:pt>
                <c:pt idx="6995">
                  <c:v>328908088</c:v>
                </c:pt>
                <c:pt idx="6996">
                  <c:v>763252648</c:v>
                </c:pt>
                <c:pt idx="6997">
                  <c:v>763252648</c:v>
                </c:pt>
                <c:pt idx="6998">
                  <c:v>763252648</c:v>
                </c:pt>
                <c:pt idx="6999">
                  <c:v>763252648</c:v>
                </c:pt>
                <c:pt idx="7000">
                  <c:v>760559448</c:v>
                </c:pt>
                <c:pt idx="7001">
                  <c:v>953234888</c:v>
                </c:pt>
                <c:pt idx="7002">
                  <c:v>760559448</c:v>
                </c:pt>
                <c:pt idx="7003">
                  <c:v>953234888</c:v>
                </c:pt>
                <c:pt idx="7004">
                  <c:v>760559448</c:v>
                </c:pt>
                <c:pt idx="7005">
                  <c:v>953234888</c:v>
                </c:pt>
                <c:pt idx="7006">
                  <c:v>760559448</c:v>
                </c:pt>
                <c:pt idx="7007">
                  <c:v>953234888</c:v>
                </c:pt>
                <c:pt idx="7008">
                  <c:v>31638032</c:v>
                </c:pt>
                <c:pt idx="7009">
                  <c:v>282603960</c:v>
                </c:pt>
                <c:pt idx="7010">
                  <c:v>429410608</c:v>
                </c:pt>
                <c:pt idx="7011">
                  <c:v>429410608</c:v>
                </c:pt>
                <c:pt idx="7012">
                  <c:v>429410608</c:v>
                </c:pt>
                <c:pt idx="7013">
                  <c:v>429410608</c:v>
                </c:pt>
                <c:pt idx="7014">
                  <c:v>524675848</c:v>
                </c:pt>
                <c:pt idx="7015">
                  <c:v>260769176</c:v>
                </c:pt>
                <c:pt idx="7016">
                  <c:v>260769176</c:v>
                </c:pt>
                <c:pt idx="7017">
                  <c:v>880563536</c:v>
                </c:pt>
                <c:pt idx="7018">
                  <c:v>434486584</c:v>
                </c:pt>
                <c:pt idx="7019">
                  <c:v>260769176</c:v>
                </c:pt>
                <c:pt idx="7020">
                  <c:v>434486584</c:v>
                </c:pt>
                <c:pt idx="7021">
                  <c:v>260769176</c:v>
                </c:pt>
                <c:pt idx="7022">
                  <c:v>434486584</c:v>
                </c:pt>
                <c:pt idx="7023">
                  <c:v>434486584</c:v>
                </c:pt>
                <c:pt idx="7024">
                  <c:v>44399808</c:v>
                </c:pt>
                <c:pt idx="7025">
                  <c:v>44399808</c:v>
                </c:pt>
                <c:pt idx="7026">
                  <c:v>44399808</c:v>
                </c:pt>
                <c:pt idx="7027">
                  <c:v>44399808</c:v>
                </c:pt>
                <c:pt idx="7028">
                  <c:v>736160704</c:v>
                </c:pt>
                <c:pt idx="7029">
                  <c:v>7342912</c:v>
                </c:pt>
                <c:pt idx="7030">
                  <c:v>736160704</c:v>
                </c:pt>
                <c:pt idx="7031">
                  <c:v>937781792</c:v>
                </c:pt>
                <c:pt idx="7032">
                  <c:v>736160704</c:v>
                </c:pt>
                <c:pt idx="7033">
                  <c:v>937781792</c:v>
                </c:pt>
                <c:pt idx="7034">
                  <c:v>736160704</c:v>
                </c:pt>
                <c:pt idx="7035">
                  <c:v>937781792</c:v>
                </c:pt>
                <c:pt idx="7036">
                  <c:v>937781792</c:v>
                </c:pt>
                <c:pt idx="7037">
                  <c:v>772170280</c:v>
                </c:pt>
                <c:pt idx="7038">
                  <c:v>772170280</c:v>
                </c:pt>
                <c:pt idx="7039">
                  <c:v>772170280</c:v>
                </c:pt>
                <c:pt idx="7040">
                  <c:v>772170280</c:v>
                </c:pt>
                <c:pt idx="7041">
                  <c:v>763252648</c:v>
                </c:pt>
                <c:pt idx="7042">
                  <c:v>328908088</c:v>
                </c:pt>
                <c:pt idx="7043">
                  <c:v>953234888</c:v>
                </c:pt>
                <c:pt idx="7044">
                  <c:v>760559448</c:v>
                </c:pt>
                <c:pt idx="7045">
                  <c:v>260769176</c:v>
                </c:pt>
                <c:pt idx="7046">
                  <c:v>736160704</c:v>
                </c:pt>
                <c:pt idx="7047">
                  <c:v>7342944</c:v>
                </c:pt>
                <c:pt idx="7048">
                  <c:v>7342944</c:v>
                </c:pt>
                <c:pt idx="7049">
                  <c:v>7342944</c:v>
                </c:pt>
                <c:pt idx="7050">
                  <c:v>7342944</c:v>
                </c:pt>
                <c:pt idx="7051">
                  <c:v>299448352</c:v>
                </c:pt>
                <c:pt idx="7052">
                  <c:v>299448352</c:v>
                </c:pt>
                <c:pt idx="7053">
                  <c:v>299448352</c:v>
                </c:pt>
                <c:pt idx="7054">
                  <c:v>429410608</c:v>
                </c:pt>
                <c:pt idx="7055">
                  <c:v>299448352</c:v>
                </c:pt>
                <c:pt idx="7056">
                  <c:v>44399808</c:v>
                </c:pt>
                <c:pt idx="7057">
                  <c:v>937781792</c:v>
                </c:pt>
                <c:pt idx="7058">
                  <c:v>434486584</c:v>
                </c:pt>
                <c:pt idx="7059">
                  <c:v>576289352</c:v>
                </c:pt>
                <c:pt idx="7060">
                  <c:v>576289352</c:v>
                </c:pt>
                <c:pt idx="7061">
                  <c:v>576289352</c:v>
                </c:pt>
                <c:pt idx="7062">
                  <c:v>576289352</c:v>
                </c:pt>
                <c:pt idx="7063">
                  <c:v>772170280</c:v>
                </c:pt>
                <c:pt idx="7064">
                  <c:v>7342944</c:v>
                </c:pt>
                <c:pt idx="7065">
                  <c:v>873308144</c:v>
                </c:pt>
                <c:pt idx="7066">
                  <c:v>873308144</c:v>
                </c:pt>
                <c:pt idx="7067">
                  <c:v>873308144</c:v>
                </c:pt>
                <c:pt idx="7068">
                  <c:v>873308144</c:v>
                </c:pt>
                <c:pt idx="7069">
                  <c:v>994366696</c:v>
                </c:pt>
                <c:pt idx="7070">
                  <c:v>994366696</c:v>
                </c:pt>
                <c:pt idx="7071">
                  <c:v>994366696</c:v>
                </c:pt>
                <c:pt idx="7072">
                  <c:v>994366696</c:v>
                </c:pt>
                <c:pt idx="7073">
                  <c:v>299448352</c:v>
                </c:pt>
                <c:pt idx="7074">
                  <c:v>576289352</c:v>
                </c:pt>
                <c:pt idx="7075">
                  <c:v>873526520</c:v>
                </c:pt>
                <c:pt idx="7076">
                  <c:v>873526520</c:v>
                </c:pt>
                <c:pt idx="7077">
                  <c:v>873526520</c:v>
                </c:pt>
                <c:pt idx="7078">
                  <c:v>873526520</c:v>
                </c:pt>
                <c:pt idx="7079">
                  <c:v>859393608</c:v>
                </c:pt>
                <c:pt idx="7080">
                  <c:v>859393608</c:v>
                </c:pt>
                <c:pt idx="7081">
                  <c:v>859393608</c:v>
                </c:pt>
                <c:pt idx="7082">
                  <c:v>859393608</c:v>
                </c:pt>
                <c:pt idx="7083">
                  <c:v>817669536</c:v>
                </c:pt>
                <c:pt idx="7084">
                  <c:v>817669536</c:v>
                </c:pt>
                <c:pt idx="7085">
                  <c:v>724060712</c:v>
                </c:pt>
                <c:pt idx="7086">
                  <c:v>724060712</c:v>
                </c:pt>
                <c:pt idx="7087">
                  <c:v>817669536</c:v>
                </c:pt>
                <c:pt idx="7088">
                  <c:v>724060712</c:v>
                </c:pt>
                <c:pt idx="7089">
                  <c:v>724060712</c:v>
                </c:pt>
                <c:pt idx="7090">
                  <c:v>817669536</c:v>
                </c:pt>
                <c:pt idx="7091">
                  <c:v>873308144</c:v>
                </c:pt>
                <c:pt idx="7092">
                  <c:v>705191856</c:v>
                </c:pt>
                <c:pt idx="7093">
                  <c:v>705191856</c:v>
                </c:pt>
                <c:pt idx="7094">
                  <c:v>7343104</c:v>
                </c:pt>
                <c:pt idx="7095">
                  <c:v>705191856</c:v>
                </c:pt>
                <c:pt idx="7096">
                  <c:v>7343104</c:v>
                </c:pt>
                <c:pt idx="7097">
                  <c:v>705191856</c:v>
                </c:pt>
                <c:pt idx="7098">
                  <c:v>7343104</c:v>
                </c:pt>
                <c:pt idx="7099">
                  <c:v>7343104</c:v>
                </c:pt>
                <c:pt idx="7100">
                  <c:v>994366696</c:v>
                </c:pt>
                <c:pt idx="7101">
                  <c:v>873526520</c:v>
                </c:pt>
                <c:pt idx="7102">
                  <c:v>724060712</c:v>
                </c:pt>
                <c:pt idx="7103">
                  <c:v>705191856</c:v>
                </c:pt>
                <c:pt idx="7104">
                  <c:v>817669536</c:v>
                </c:pt>
                <c:pt idx="7105">
                  <c:v>859393608</c:v>
                </c:pt>
                <c:pt idx="7106">
                  <c:v>740399512</c:v>
                </c:pt>
                <c:pt idx="7107">
                  <c:v>740399512</c:v>
                </c:pt>
                <c:pt idx="7108">
                  <c:v>740399512</c:v>
                </c:pt>
                <c:pt idx="7109">
                  <c:v>740399512</c:v>
                </c:pt>
                <c:pt idx="7110">
                  <c:v>822714904</c:v>
                </c:pt>
                <c:pt idx="7111">
                  <c:v>822714904</c:v>
                </c:pt>
                <c:pt idx="7112">
                  <c:v>822714904</c:v>
                </c:pt>
                <c:pt idx="7113">
                  <c:v>322807352</c:v>
                </c:pt>
                <c:pt idx="7114">
                  <c:v>822714904</c:v>
                </c:pt>
                <c:pt idx="7115">
                  <c:v>322807352</c:v>
                </c:pt>
                <c:pt idx="7116">
                  <c:v>322807352</c:v>
                </c:pt>
                <c:pt idx="7117">
                  <c:v>322807352</c:v>
                </c:pt>
                <c:pt idx="7118">
                  <c:v>7343104</c:v>
                </c:pt>
                <c:pt idx="7119">
                  <c:v>17093368</c:v>
                </c:pt>
                <c:pt idx="7120">
                  <c:v>17093368</c:v>
                </c:pt>
                <c:pt idx="7121">
                  <c:v>17093416</c:v>
                </c:pt>
                <c:pt idx="7122">
                  <c:v>17093416</c:v>
                </c:pt>
                <c:pt idx="7123">
                  <c:v>17093480</c:v>
                </c:pt>
                <c:pt idx="7124">
                  <c:v>17093480</c:v>
                </c:pt>
                <c:pt idx="7125">
                  <c:v>852329104</c:v>
                </c:pt>
                <c:pt idx="7126">
                  <c:v>17093600</c:v>
                </c:pt>
                <c:pt idx="7127">
                  <c:v>17093600</c:v>
                </c:pt>
                <c:pt idx="7128">
                  <c:v>852329104</c:v>
                </c:pt>
                <c:pt idx="7129">
                  <c:v>852329104</c:v>
                </c:pt>
                <c:pt idx="7130">
                  <c:v>17093368</c:v>
                </c:pt>
                <c:pt idx="7131">
                  <c:v>17093416</c:v>
                </c:pt>
                <c:pt idx="7132">
                  <c:v>852329104</c:v>
                </c:pt>
                <c:pt idx="7133">
                  <c:v>17093480</c:v>
                </c:pt>
                <c:pt idx="7134">
                  <c:v>17093600</c:v>
                </c:pt>
                <c:pt idx="7135">
                  <c:v>17093368</c:v>
                </c:pt>
                <c:pt idx="7136">
                  <c:v>17093416</c:v>
                </c:pt>
                <c:pt idx="7137">
                  <c:v>17093480</c:v>
                </c:pt>
                <c:pt idx="7138">
                  <c:v>17093600</c:v>
                </c:pt>
                <c:pt idx="7139">
                  <c:v>885181144</c:v>
                </c:pt>
                <c:pt idx="7140">
                  <c:v>885181144</c:v>
                </c:pt>
                <c:pt idx="7141">
                  <c:v>885181144</c:v>
                </c:pt>
                <c:pt idx="7142">
                  <c:v>885181144</c:v>
                </c:pt>
                <c:pt idx="7143">
                  <c:v>822714904</c:v>
                </c:pt>
                <c:pt idx="7144">
                  <c:v>740399512</c:v>
                </c:pt>
                <c:pt idx="7145">
                  <c:v>970005832</c:v>
                </c:pt>
                <c:pt idx="7146">
                  <c:v>970005832</c:v>
                </c:pt>
                <c:pt idx="7147">
                  <c:v>970005832</c:v>
                </c:pt>
                <c:pt idx="7148">
                  <c:v>970005832</c:v>
                </c:pt>
                <c:pt idx="7149">
                  <c:v>224252680</c:v>
                </c:pt>
                <c:pt idx="7150">
                  <c:v>224252680</c:v>
                </c:pt>
                <c:pt idx="7151">
                  <c:v>224252680</c:v>
                </c:pt>
                <c:pt idx="7152">
                  <c:v>224252680</c:v>
                </c:pt>
                <c:pt idx="7153">
                  <c:v>572816520</c:v>
                </c:pt>
                <c:pt idx="7154">
                  <c:v>572816520</c:v>
                </c:pt>
                <c:pt idx="7155">
                  <c:v>572816520</c:v>
                </c:pt>
                <c:pt idx="7156">
                  <c:v>572816520</c:v>
                </c:pt>
                <c:pt idx="7157">
                  <c:v>632033184</c:v>
                </c:pt>
                <c:pt idx="7158">
                  <c:v>852329104</c:v>
                </c:pt>
                <c:pt idx="7159">
                  <c:v>632033184</c:v>
                </c:pt>
                <c:pt idx="7160">
                  <c:v>632033184</c:v>
                </c:pt>
                <c:pt idx="7161">
                  <c:v>632033184</c:v>
                </c:pt>
                <c:pt idx="7162">
                  <c:v>887359488</c:v>
                </c:pt>
                <c:pt idx="7163">
                  <c:v>887359488</c:v>
                </c:pt>
                <c:pt idx="7164">
                  <c:v>887359488</c:v>
                </c:pt>
                <c:pt idx="7165">
                  <c:v>887359488</c:v>
                </c:pt>
                <c:pt idx="7166">
                  <c:v>322807352</c:v>
                </c:pt>
                <c:pt idx="7167">
                  <c:v>991332136</c:v>
                </c:pt>
                <c:pt idx="7168">
                  <c:v>991332136</c:v>
                </c:pt>
                <c:pt idx="7169">
                  <c:v>991332136</c:v>
                </c:pt>
                <c:pt idx="7170">
                  <c:v>991332136</c:v>
                </c:pt>
                <c:pt idx="7171">
                  <c:v>686053048</c:v>
                </c:pt>
                <c:pt idx="7172">
                  <c:v>17093416</c:v>
                </c:pt>
                <c:pt idx="7173">
                  <c:v>686053048</c:v>
                </c:pt>
                <c:pt idx="7174">
                  <c:v>686053048</c:v>
                </c:pt>
                <c:pt idx="7175">
                  <c:v>46511648</c:v>
                </c:pt>
                <c:pt idx="7176">
                  <c:v>686053048</c:v>
                </c:pt>
                <c:pt idx="7177">
                  <c:v>46511648</c:v>
                </c:pt>
                <c:pt idx="7178">
                  <c:v>885181144</c:v>
                </c:pt>
                <c:pt idx="7179">
                  <c:v>46511648</c:v>
                </c:pt>
                <c:pt idx="7180">
                  <c:v>46511648</c:v>
                </c:pt>
                <c:pt idx="7181">
                  <c:v>17093368</c:v>
                </c:pt>
                <c:pt idx="7182">
                  <c:v>970005832</c:v>
                </c:pt>
                <c:pt idx="7183">
                  <c:v>955373136</c:v>
                </c:pt>
                <c:pt idx="7184">
                  <c:v>955373136</c:v>
                </c:pt>
                <c:pt idx="7185">
                  <c:v>955373136</c:v>
                </c:pt>
                <c:pt idx="7186">
                  <c:v>955373136</c:v>
                </c:pt>
                <c:pt idx="7187">
                  <c:v>17093480</c:v>
                </c:pt>
                <c:pt idx="7188">
                  <c:v>887359488</c:v>
                </c:pt>
                <c:pt idx="7189">
                  <c:v>224252680</c:v>
                </c:pt>
                <c:pt idx="7190">
                  <c:v>17093600</c:v>
                </c:pt>
                <c:pt idx="7191">
                  <c:v>632033184</c:v>
                </c:pt>
                <c:pt idx="7192">
                  <c:v>271594736</c:v>
                </c:pt>
                <c:pt idx="7193">
                  <c:v>271594736</c:v>
                </c:pt>
                <c:pt idx="7194">
                  <c:v>271594736</c:v>
                </c:pt>
                <c:pt idx="7195">
                  <c:v>271594736</c:v>
                </c:pt>
                <c:pt idx="7196">
                  <c:v>686053048</c:v>
                </c:pt>
                <c:pt idx="7197">
                  <c:v>258443728</c:v>
                </c:pt>
                <c:pt idx="7198">
                  <c:v>258443728</c:v>
                </c:pt>
                <c:pt idx="7199">
                  <c:v>258443728</c:v>
                </c:pt>
                <c:pt idx="7200">
                  <c:v>258443728</c:v>
                </c:pt>
                <c:pt idx="7201">
                  <c:v>572816520</c:v>
                </c:pt>
                <c:pt idx="7202">
                  <c:v>955373136</c:v>
                </c:pt>
                <c:pt idx="7203">
                  <c:v>606157128</c:v>
                </c:pt>
                <c:pt idx="7204">
                  <c:v>606157128</c:v>
                </c:pt>
                <c:pt idx="7205">
                  <c:v>606157128</c:v>
                </c:pt>
                <c:pt idx="7206">
                  <c:v>606157128</c:v>
                </c:pt>
                <c:pt idx="7207">
                  <c:v>46511648</c:v>
                </c:pt>
                <c:pt idx="7208">
                  <c:v>922394632</c:v>
                </c:pt>
                <c:pt idx="7209">
                  <c:v>922394632</c:v>
                </c:pt>
                <c:pt idx="7210">
                  <c:v>271594736</c:v>
                </c:pt>
                <c:pt idx="7211">
                  <c:v>922394632</c:v>
                </c:pt>
                <c:pt idx="7212">
                  <c:v>922394632</c:v>
                </c:pt>
                <c:pt idx="7213">
                  <c:v>774151208</c:v>
                </c:pt>
                <c:pt idx="7214">
                  <c:v>774151208</c:v>
                </c:pt>
                <c:pt idx="7215">
                  <c:v>774151208</c:v>
                </c:pt>
                <c:pt idx="7216">
                  <c:v>774151208</c:v>
                </c:pt>
                <c:pt idx="7217">
                  <c:v>991332136</c:v>
                </c:pt>
                <c:pt idx="7218">
                  <c:v>612203568</c:v>
                </c:pt>
                <c:pt idx="7219">
                  <c:v>612203568</c:v>
                </c:pt>
                <c:pt idx="7220">
                  <c:v>612203568</c:v>
                </c:pt>
                <c:pt idx="7221">
                  <c:v>612203568</c:v>
                </c:pt>
                <c:pt idx="7222">
                  <c:v>885283264</c:v>
                </c:pt>
                <c:pt idx="7223">
                  <c:v>885283264</c:v>
                </c:pt>
                <c:pt idx="7224">
                  <c:v>885283264</c:v>
                </c:pt>
                <c:pt idx="7225">
                  <c:v>885283264</c:v>
                </c:pt>
                <c:pt idx="7226">
                  <c:v>606157128</c:v>
                </c:pt>
                <c:pt idx="7227">
                  <c:v>895720752</c:v>
                </c:pt>
                <c:pt idx="7228">
                  <c:v>895720752</c:v>
                </c:pt>
                <c:pt idx="7229">
                  <c:v>895720752</c:v>
                </c:pt>
                <c:pt idx="7230">
                  <c:v>895720752</c:v>
                </c:pt>
                <c:pt idx="7231">
                  <c:v>258443728</c:v>
                </c:pt>
                <c:pt idx="7232">
                  <c:v>578237032</c:v>
                </c:pt>
                <c:pt idx="7233">
                  <c:v>578237032</c:v>
                </c:pt>
                <c:pt idx="7234">
                  <c:v>578237032</c:v>
                </c:pt>
                <c:pt idx="7235">
                  <c:v>578237032</c:v>
                </c:pt>
                <c:pt idx="7236">
                  <c:v>922394632</c:v>
                </c:pt>
                <c:pt idx="7237">
                  <c:v>722856984</c:v>
                </c:pt>
                <c:pt idx="7238">
                  <c:v>722856984</c:v>
                </c:pt>
                <c:pt idx="7239">
                  <c:v>722856984</c:v>
                </c:pt>
                <c:pt idx="7240">
                  <c:v>722856984</c:v>
                </c:pt>
                <c:pt idx="7241">
                  <c:v>892511584</c:v>
                </c:pt>
                <c:pt idx="7242">
                  <c:v>892511584</c:v>
                </c:pt>
                <c:pt idx="7243">
                  <c:v>892511584</c:v>
                </c:pt>
                <c:pt idx="7244">
                  <c:v>892511584</c:v>
                </c:pt>
                <c:pt idx="7245">
                  <c:v>612203568</c:v>
                </c:pt>
                <c:pt idx="7246">
                  <c:v>774151208</c:v>
                </c:pt>
                <c:pt idx="7247">
                  <c:v>578237032</c:v>
                </c:pt>
                <c:pt idx="7248">
                  <c:v>895720752</c:v>
                </c:pt>
                <c:pt idx="7249">
                  <c:v>189387248</c:v>
                </c:pt>
                <c:pt idx="7250">
                  <c:v>189387248</c:v>
                </c:pt>
                <c:pt idx="7251">
                  <c:v>189387248</c:v>
                </c:pt>
                <c:pt idx="7252">
                  <c:v>189387248</c:v>
                </c:pt>
                <c:pt idx="7253">
                  <c:v>722856984</c:v>
                </c:pt>
                <c:pt idx="7254">
                  <c:v>238329264</c:v>
                </c:pt>
                <c:pt idx="7255">
                  <c:v>238329264</c:v>
                </c:pt>
                <c:pt idx="7256">
                  <c:v>238329264</c:v>
                </c:pt>
                <c:pt idx="7257">
                  <c:v>238329264</c:v>
                </c:pt>
                <c:pt idx="7258">
                  <c:v>885283264</c:v>
                </c:pt>
                <c:pt idx="7259">
                  <c:v>836553912</c:v>
                </c:pt>
                <c:pt idx="7260">
                  <c:v>836553912</c:v>
                </c:pt>
                <c:pt idx="7261">
                  <c:v>836553912</c:v>
                </c:pt>
                <c:pt idx="7262">
                  <c:v>836553912</c:v>
                </c:pt>
                <c:pt idx="7263">
                  <c:v>216107296</c:v>
                </c:pt>
                <c:pt idx="7264">
                  <c:v>216107296</c:v>
                </c:pt>
                <c:pt idx="7265">
                  <c:v>216107296</c:v>
                </c:pt>
                <c:pt idx="7266">
                  <c:v>216107296</c:v>
                </c:pt>
                <c:pt idx="7267">
                  <c:v>189387248</c:v>
                </c:pt>
                <c:pt idx="7268">
                  <c:v>613234832</c:v>
                </c:pt>
                <c:pt idx="7269">
                  <c:v>707590568</c:v>
                </c:pt>
                <c:pt idx="7270">
                  <c:v>613234832</c:v>
                </c:pt>
                <c:pt idx="7271">
                  <c:v>707590568</c:v>
                </c:pt>
                <c:pt idx="7272">
                  <c:v>707590568</c:v>
                </c:pt>
                <c:pt idx="7273">
                  <c:v>613234832</c:v>
                </c:pt>
                <c:pt idx="7274">
                  <c:v>613234832</c:v>
                </c:pt>
                <c:pt idx="7275">
                  <c:v>707590568</c:v>
                </c:pt>
                <c:pt idx="7276">
                  <c:v>892511584</c:v>
                </c:pt>
                <c:pt idx="7277">
                  <c:v>323865688</c:v>
                </c:pt>
                <c:pt idx="7278">
                  <c:v>323865688</c:v>
                </c:pt>
                <c:pt idx="7279">
                  <c:v>323865688</c:v>
                </c:pt>
                <c:pt idx="7280">
                  <c:v>323865688</c:v>
                </c:pt>
                <c:pt idx="7281">
                  <c:v>701109432</c:v>
                </c:pt>
                <c:pt idx="7282">
                  <c:v>701109432</c:v>
                </c:pt>
                <c:pt idx="7283">
                  <c:v>701109432</c:v>
                </c:pt>
                <c:pt idx="7284">
                  <c:v>701109432</c:v>
                </c:pt>
                <c:pt idx="7285">
                  <c:v>238329264</c:v>
                </c:pt>
                <c:pt idx="7286">
                  <c:v>216107296</c:v>
                </c:pt>
                <c:pt idx="7287">
                  <c:v>836553912</c:v>
                </c:pt>
                <c:pt idx="7288">
                  <c:v>613234832</c:v>
                </c:pt>
                <c:pt idx="7289">
                  <c:v>277355992</c:v>
                </c:pt>
                <c:pt idx="7290">
                  <c:v>277355992</c:v>
                </c:pt>
                <c:pt idx="7291">
                  <c:v>277355992</c:v>
                </c:pt>
                <c:pt idx="7292">
                  <c:v>277355992</c:v>
                </c:pt>
                <c:pt idx="7293">
                  <c:v>707590568</c:v>
                </c:pt>
                <c:pt idx="7294">
                  <c:v>435452872</c:v>
                </c:pt>
                <c:pt idx="7295">
                  <c:v>150520544</c:v>
                </c:pt>
                <c:pt idx="7296">
                  <c:v>435452872</c:v>
                </c:pt>
                <c:pt idx="7297">
                  <c:v>150520544</c:v>
                </c:pt>
                <c:pt idx="7298">
                  <c:v>435452872</c:v>
                </c:pt>
                <c:pt idx="7299">
                  <c:v>435452872</c:v>
                </c:pt>
                <c:pt idx="7300">
                  <c:v>150520544</c:v>
                </c:pt>
                <c:pt idx="7301">
                  <c:v>150520544</c:v>
                </c:pt>
                <c:pt idx="7302">
                  <c:v>323865688</c:v>
                </c:pt>
                <c:pt idx="7303">
                  <c:v>870918808</c:v>
                </c:pt>
                <c:pt idx="7304">
                  <c:v>870918808</c:v>
                </c:pt>
                <c:pt idx="7305">
                  <c:v>870918808</c:v>
                </c:pt>
                <c:pt idx="7306">
                  <c:v>870918808</c:v>
                </c:pt>
                <c:pt idx="7307">
                  <c:v>111588072</c:v>
                </c:pt>
                <c:pt idx="7308">
                  <c:v>111588072</c:v>
                </c:pt>
                <c:pt idx="7309">
                  <c:v>111588072</c:v>
                </c:pt>
                <c:pt idx="7310">
                  <c:v>111588072</c:v>
                </c:pt>
                <c:pt idx="7311">
                  <c:v>59320248</c:v>
                </c:pt>
                <c:pt idx="7312">
                  <c:v>59320248</c:v>
                </c:pt>
                <c:pt idx="7313">
                  <c:v>435452872</c:v>
                </c:pt>
                <c:pt idx="7314">
                  <c:v>59320248</c:v>
                </c:pt>
                <c:pt idx="7315">
                  <c:v>701109432</c:v>
                </c:pt>
                <c:pt idx="7316">
                  <c:v>59320248</c:v>
                </c:pt>
                <c:pt idx="7317">
                  <c:v>277355992</c:v>
                </c:pt>
                <c:pt idx="7318">
                  <c:v>61987184</c:v>
                </c:pt>
                <c:pt idx="7319">
                  <c:v>61987184</c:v>
                </c:pt>
                <c:pt idx="7320">
                  <c:v>61987184</c:v>
                </c:pt>
                <c:pt idx="7321">
                  <c:v>61987184</c:v>
                </c:pt>
                <c:pt idx="7322">
                  <c:v>150520544</c:v>
                </c:pt>
                <c:pt idx="7323">
                  <c:v>111588072</c:v>
                </c:pt>
                <c:pt idx="7324">
                  <c:v>573599696</c:v>
                </c:pt>
                <c:pt idx="7325">
                  <c:v>573599696</c:v>
                </c:pt>
                <c:pt idx="7326">
                  <c:v>573599696</c:v>
                </c:pt>
                <c:pt idx="7327">
                  <c:v>573599696</c:v>
                </c:pt>
                <c:pt idx="7328">
                  <c:v>870918808</c:v>
                </c:pt>
                <c:pt idx="7329">
                  <c:v>59320248</c:v>
                </c:pt>
                <c:pt idx="7330">
                  <c:v>195479056</c:v>
                </c:pt>
                <c:pt idx="7331">
                  <c:v>195479056</c:v>
                </c:pt>
                <c:pt idx="7332">
                  <c:v>195479056</c:v>
                </c:pt>
                <c:pt idx="7333">
                  <c:v>195479056</c:v>
                </c:pt>
                <c:pt idx="7334">
                  <c:v>734382160</c:v>
                </c:pt>
                <c:pt idx="7335">
                  <c:v>734382160</c:v>
                </c:pt>
                <c:pt idx="7336">
                  <c:v>734382160</c:v>
                </c:pt>
                <c:pt idx="7337">
                  <c:v>734382160</c:v>
                </c:pt>
                <c:pt idx="7338">
                  <c:v>225078696</c:v>
                </c:pt>
                <c:pt idx="7339">
                  <c:v>225078696</c:v>
                </c:pt>
                <c:pt idx="7340">
                  <c:v>225078696</c:v>
                </c:pt>
                <c:pt idx="7341">
                  <c:v>225078696</c:v>
                </c:pt>
                <c:pt idx="7342">
                  <c:v>776232496</c:v>
                </c:pt>
                <c:pt idx="7343">
                  <c:v>776232496</c:v>
                </c:pt>
                <c:pt idx="7344">
                  <c:v>776232496</c:v>
                </c:pt>
                <c:pt idx="7345">
                  <c:v>776232496</c:v>
                </c:pt>
                <c:pt idx="7346">
                  <c:v>234040072</c:v>
                </c:pt>
                <c:pt idx="7347">
                  <c:v>234040072</c:v>
                </c:pt>
                <c:pt idx="7348">
                  <c:v>61987184</c:v>
                </c:pt>
                <c:pt idx="7349">
                  <c:v>234040072</c:v>
                </c:pt>
                <c:pt idx="7350">
                  <c:v>234040072</c:v>
                </c:pt>
                <c:pt idx="7351">
                  <c:v>370978272</c:v>
                </c:pt>
                <c:pt idx="7352">
                  <c:v>370978272</c:v>
                </c:pt>
                <c:pt idx="7353">
                  <c:v>370978272</c:v>
                </c:pt>
                <c:pt idx="7354">
                  <c:v>370978272</c:v>
                </c:pt>
                <c:pt idx="7355">
                  <c:v>734382160</c:v>
                </c:pt>
                <c:pt idx="7356">
                  <c:v>573599696</c:v>
                </c:pt>
                <c:pt idx="7357">
                  <c:v>225078696</c:v>
                </c:pt>
                <c:pt idx="7358">
                  <c:v>776232496</c:v>
                </c:pt>
                <c:pt idx="7359">
                  <c:v>454749816</c:v>
                </c:pt>
                <c:pt idx="7360">
                  <c:v>454749816</c:v>
                </c:pt>
                <c:pt idx="7361">
                  <c:v>90233184</c:v>
                </c:pt>
                <c:pt idx="7362">
                  <c:v>90233184</c:v>
                </c:pt>
                <c:pt idx="7363">
                  <c:v>454749816</c:v>
                </c:pt>
                <c:pt idx="7364">
                  <c:v>90233184</c:v>
                </c:pt>
                <c:pt idx="7365">
                  <c:v>454749816</c:v>
                </c:pt>
                <c:pt idx="7366">
                  <c:v>90233184</c:v>
                </c:pt>
                <c:pt idx="7367">
                  <c:v>717545032</c:v>
                </c:pt>
                <c:pt idx="7368">
                  <c:v>717545032</c:v>
                </c:pt>
                <c:pt idx="7369">
                  <c:v>717545032</c:v>
                </c:pt>
                <c:pt idx="7370">
                  <c:v>717545032</c:v>
                </c:pt>
                <c:pt idx="7371">
                  <c:v>767750848</c:v>
                </c:pt>
                <c:pt idx="7372">
                  <c:v>767750848</c:v>
                </c:pt>
                <c:pt idx="7373">
                  <c:v>767750848</c:v>
                </c:pt>
                <c:pt idx="7374">
                  <c:v>767750848</c:v>
                </c:pt>
                <c:pt idx="7375">
                  <c:v>195479056</c:v>
                </c:pt>
                <c:pt idx="7376">
                  <c:v>960272360</c:v>
                </c:pt>
                <c:pt idx="7377">
                  <c:v>960272360</c:v>
                </c:pt>
                <c:pt idx="7378">
                  <c:v>234040072</c:v>
                </c:pt>
                <c:pt idx="7379">
                  <c:v>960272360</c:v>
                </c:pt>
                <c:pt idx="7380">
                  <c:v>960272360</c:v>
                </c:pt>
                <c:pt idx="7381">
                  <c:v>294684512</c:v>
                </c:pt>
                <c:pt idx="7382">
                  <c:v>294684512</c:v>
                </c:pt>
                <c:pt idx="7383">
                  <c:v>294684512</c:v>
                </c:pt>
                <c:pt idx="7384">
                  <c:v>294684512</c:v>
                </c:pt>
                <c:pt idx="7385">
                  <c:v>336331248</c:v>
                </c:pt>
                <c:pt idx="7386">
                  <c:v>336331248</c:v>
                </c:pt>
                <c:pt idx="7387">
                  <c:v>336331248</c:v>
                </c:pt>
                <c:pt idx="7388">
                  <c:v>336331248</c:v>
                </c:pt>
                <c:pt idx="7389">
                  <c:v>370978272</c:v>
                </c:pt>
                <c:pt idx="7390">
                  <c:v>717545032</c:v>
                </c:pt>
                <c:pt idx="7391">
                  <c:v>317830288</c:v>
                </c:pt>
                <c:pt idx="7392">
                  <c:v>317830288</c:v>
                </c:pt>
                <c:pt idx="7393">
                  <c:v>317830288</c:v>
                </c:pt>
                <c:pt idx="7394">
                  <c:v>317830288</c:v>
                </c:pt>
                <c:pt idx="7395">
                  <c:v>454749816</c:v>
                </c:pt>
                <c:pt idx="7396">
                  <c:v>90233184</c:v>
                </c:pt>
                <c:pt idx="7397">
                  <c:v>767750848</c:v>
                </c:pt>
                <c:pt idx="7398">
                  <c:v>336331248</c:v>
                </c:pt>
                <c:pt idx="7399">
                  <c:v>294684512</c:v>
                </c:pt>
                <c:pt idx="7400">
                  <c:v>317830288</c:v>
                </c:pt>
                <c:pt idx="7401">
                  <c:v>960272360</c:v>
                </c:pt>
                <c:pt idx="7402">
                  <c:v>145720</c:v>
                </c:pt>
                <c:pt idx="7403">
                  <c:v>145720</c:v>
                </c:pt>
                <c:pt idx="7404">
                  <c:v>145720</c:v>
                </c:pt>
                <c:pt idx="7405">
                  <c:v>145720</c:v>
                </c:pt>
                <c:pt idx="7406">
                  <c:v>531009184</c:v>
                </c:pt>
                <c:pt idx="7407">
                  <c:v>531009184</c:v>
                </c:pt>
                <c:pt idx="7408">
                  <c:v>531009184</c:v>
                </c:pt>
                <c:pt idx="7409">
                  <c:v>303426792</c:v>
                </c:pt>
                <c:pt idx="7410">
                  <c:v>303426792</c:v>
                </c:pt>
                <c:pt idx="7411">
                  <c:v>531009184</c:v>
                </c:pt>
                <c:pt idx="7412">
                  <c:v>303426792</c:v>
                </c:pt>
                <c:pt idx="7413">
                  <c:v>303426792</c:v>
                </c:pt>
                <c:pt idx="7414">
                  <c:v>971273648</c:v>
                </c:pt>
                <c:pt idx="7415">
                  <c:v>971273648</c:v>
                </c:pt>
                <c:pt idx="7416">
                  <c:v>971273648</c:v>
                </c:pt>
                <c:pt idx="7417">
                  <c:v>971273648</c:v>
                </c:pt>
                <c:pt idx="7418">
                  <c:v>145720</c:v>
                </c:pt>
                <c:pt idx="7419">
                  <c:v>484802104</c:v>
                </c:pt>
                <c:pt idx="7420">
                  <c:v>484802104</c:v>
                </c:pt>
                <c:pt idx="7421">
                  <c:v>484802104</c:v>
                </c:pt>
                <c:pt idx="7422">
                  <c:v>437418856</c:v>
                </c:pt>
                <c:pt idx="7423">
                  <c:v>484802104</c:v>
                </c:pt>
                <c:pt idx="7424">
                  <c:v>437418856</c:v>
                </c:pt>
                <c:pt idx="7425">
                  <c:v>839953920</c:v>
                </c:pt>
                <c:pt idx="7426">
                  <c:v>437418856</c:v>
                </c:pt>
                <c:pt idx="7427">
                  <c:v>839953920</c:v>
                </c:pt>
                <c:pt idx="7428">
                  <c:v>437418856</c:v>
                </c:pt>
                <c:pt idx="7429">
                  <c:v>839953920</c:v>
                </c:pt>
                <c:pt idx="7430">
                  <c:v>800439232</c:v>
                </c:pt>
                <c:pt idx="7431">
                  <c:v>839953920</c:v>
                </c:pt>
                <c:pt idx="7432">
                  <c:v>800439232</c:v>
                </c:pt>
                <c:pt idx="7433">
                  <c:v>800439232</c:v>
                </c:pt>
                <c:pt idx="7434">
                  <c:v>800439232</c:v>
                </c:pt>
                <c:pt idx="7435">
                  <c:v>531009184</c:v>
                </c:pt>
                <c:pt idx="7436">
                  <c:v>597017192</c:v>
                </c:pt>
                <c:pt idx="7437">
                  <c:v>597017192</c:v>
                </c:pt>
                <c:pt idx="7438">
                  <c:v>303426792</c:v>
                </c:pt>
                <c:pt idx="7439">
                  <c:v>597017192</c:v>
                </c:pt>
                <c:pt idx="7440">
                  <c:v>597017192</c:v>
                </c:pt>
                <c:pt idx="7441">
                  <c:v>971273648</c:v>
                </c:pt>
                <c:pt idx="7442">
                  <c:v>734810080</c:v>
                </c:pt>
                <c:pt idx="7443">
                  <c:v>734810080</c:v>
                </c:pt>
                <c:pt idx="7444">
                  <c:v>734810080</c:v>
                </c:pt>
                <c:pt idx="7445">
                  <c:v>734810080</c:v>
                </c:pt>
                <c:pt idx="7446">
                  <c:v>484802104</c:v>
                </c:pt>
                <c:pt idx="7447">
                  <c:v>957368256</c:v>
                </c:pt>
                <c:pt idx="7448">
                  <c:v>957368256</c:v>
                </c:pt>
                <c:pt idx="7449">
                  <c:v>957368256</c:v>
                </c:pt>
                <c:pt idx="7450">
                  <c:v>957368256</c:v>
                </c:pt>
                <c:pt idx="7451">
                  <c:v>437418856</c:v>
                </c:pt>
                <c:pt idx="7452">
                  <c:v>839953920</c:v>
                </c:pt>
                <c:pt idx="7453">
                  <c:v>583082616</c:v>
                </c:pt>
                <c:pt idx="7454">
                  <c:v>583082616</c:v>
                </c:pt>
                <c:pt idx="7455">
                  <c:v>583082616</c:v>
                </c:pt>
                <c:pt idx="7456">
                  <c:v>583082616</c:v>
                </c:pt>
                <c:pt idx="7457">
                  <c:v>907315456</c:v>
                </c:pt>
                <c:pt idx="7458">
                  <c:v>907315456</c:v>
                </c:pt>
                <c:pt idx="7459">
                  <c:v>907315456</c:v>
                </c:pt>
                <c:pt idx="7460">
                  <c:v>907315456</c:v>
                </c:pt>
                <c:pt idx="7461">
                  <c:v>800439232</c:v>
                </c:pt>
                <c:pt idx="7462">
                  <c:v>597017192</c:v>
                </c:pt>
                <c:pt idx="7463">
                  <c:v>957368256</c:v>
                </c:pt>
                <c:pt idx="7464">
                  <c:v>110174568</c:v>
                </c:pt>
                <c:pt idx="7465">
                  <c:v>110174568</c:v>
                </c:pt>
                <c:pt idx="7466">
                  <c:v>110174568</c:v>
                </c:pt>
                <c:pt idx="7467">
                  <c:v>110174568</c:v>
                </c:pt>
                <c:pt idx="7468">
                  <c:v>907315456</c:v>
                </c:pt>
                <c:pt idx="7469">
                  <c:v>734810080</c:v>
                </c:pt>
                <c:pt idx="7470">
                  <c:v>406542112</c:v>
                </c:pt>
                <c:pt idx="7471">
                  <c:v>406542112</c:v>
                </c:pt>
                <c:pt idx="7472">
                  <c:v>583082616</c:v>
                </c:pt>
                <c:pt idx="7473">
                  <c:v>406542112</c:v>
                </c:pt>
                <c:pt idx="7474">
                  <c:v>406542112</c:v>
                </c:pt>
                <c:pt idx="7475">
                  <c:v>899240496</c:v>
                </c:pt>
                <c:pt idx="7476">
                  <c:v>899240496</c:v>
                </c:pt>
                <c:pt idx="7477">
                  <c:v>899240496</c:v>
                </c:pt>
                <c:pt idx="7478">
                  <c:v>899240496</c:v>
                </c:pt>
                <c:pt idx="7479">
                  <c:v>529328040</c:v>
                </c:pt>
                <c:pt idx="7480">
                  <c:v>529328040</c:v>
                </c:pt>
                <c:pt idx="7481">
                  <c:v>529328040</c:v>
                </c:pt>
                <c:pt idx="7482">
                  <c:v>529328040</c:v>
                </c:pt>
                <c:pt idx="7483">
                  <c:v>203393768</c:v>
                </c:pt>
                <c:pt idx="7484">
                  <c:v>203393768</c:v>
                </c:pt>
                <c:pt idx="7485">
                  <c:v>203393768</c:v>
                </c:pt>
                <c:pt idx="7486">
                  <c:v>203393768</c:v>
                </c:pt>
                <c:pt idx="7487">
                  <c:v>110174568</c:v>
                </c:pt>
                <c:pt idx="7488">
                  <c:v>561872864</c:v>
                </c:pt>
                <c:pt idx="7489">
                  <c:v>561872864</c:v>
                </c:pt>
                <c:pt idx="7490">
                  <c:v>561872864</c:v>
                </c:pt>
                <c:pt idx="7491">
                  <c:v>561872864</c:v>
                </c:pt>
                <c:pt idx="7492">
                  <c:v>406542112</c:v>
                </c:pt>
                <c:pt idx="7493">
                  <c:v>705140376</c:v>
                </c:pt>
                <c:pt idx="7494">
                  <c:v>705140376</c:v>
                </c:pt>
                <c:pt idx="7495">
                  <c:v>705140376</c:v>
                </c:pt>
                <c:pt idx="7496">
                  <c:v>705140376</c:v>
                </c:pt>
                <c:pt idx="7497">
                  <c:v>899240496</c:v>
                </c:pt>
                <c:pt idx="7498">
                  <c:v>203393768</c:v>
                </c:pt>
                <c:pt idx="7499">
                  <c:v>377585944</c:v>
                </c:pt>
                <c:pt idx="7500">
                  <c:v>377585944</c:v>
                </c:pt>
                <c:pt idx="7501">
                  <c:v>377585944</c:v>
                </c:pt>
                <c:pt idx="7502">
                  <c:v>377585944</c:v>
                </c:pt>
                <c:pt idx="7503">
                  <c:v>224252776</c:v>
                </c:pt>
                <c:pt idx="7504">
                  <c:v>224252776</c:v>
                </c:pt>
                <c:pt idx="7505">
                  <c:v>224252776</c:v>
                </c:pt>
                <c:pt idx="7506">
                  <c:v>224252776</c:v>
                </c:pt>
                <c:pt idx="7507">
                  <c:v>529328040</c:v>
                </c:pt>
                <c:pt idx="7508">
                  <c:v>622669088</c:v>
                </c:pt>
                <c:pt idx="7509">
                  <c:v>622669088</c:v>
                </c:pt>
                <c:pt idx="7510">
                  <c:v>622669088</c:v>
                </c:pt>
                <c:pt idx="7511">
                  <c:v>622669088</c:v>
                </c:pt>
                <c:pt idx="7512">
                  <c:v>561872864</c:v>
                </c:pt>
                <c:pt idx="7513">
                  <c:v>962677008</c:v>
                </c:pt>
                <c:pt idx="7514">
                  <c:v>962677008</c:v>
                </c:pt>
                <c:pt idx="7515">
                  <c:v>962677008</c:v>
                </c:pt>
                <c:pt idx="7516">
                  <c:v>962677008</c:v>
                </c:pt>
                <c:pt idx="7517">
                  <c:v>816872064</c:v>
                </c:pt>
                <c:pt idx="7518">
                  <c:v>816872064</c:v>
                </c:pt>
                <c:pt idx="7519">
                  <c:v>816872064</c:v>
                </c:pt>
                <c:pt idx="7520">
                  <c:v>816872064</c:v>
                </c:pt>
                <c:pt idx="7521">
                  <c:v>705140376</c:v>
                </c:pt>
                <c:pt idx="7522">
                  <c:v>224252776</c:v>
                </c:pt>
                <c:pt idx="7523">
                  <c:v>380463696</c:v>
                </c:pt>
                <c:pt idx="7524">
                  <c:v>380463696</c:v>
                </c:pt>
                <c:pt idx="7525">
                  <c:v>380463696</c:v>
                </c:pt>
                <c:pt idx="7526">
                  <c:v>380463696</c:v>
                </c:pt>
                <c:pt idx="7527">
                  <c:v>816872064</c:v>
                </c:pt>
                <c:pt idx="7528">
                  <c:v>962677008</c:v>
                </c:pt>
                <c:pt idx="7529">
                  <c:v>377585944</c:v>
                </c:pt>
                <c:pt idx="7530">
                  <c:v>546000816</c:v>
                </c:pt>
                <c:pt idx="7531">
                  <c:v>546000816</c:v>
                </c:pt>
                <c:pt idx="7532">
                  <c:v>546000816</c:v>
                </c:pt>
                <c:pt idx="7533">
                  <c:v>546000816</c:v>
                </c:pt>
                <c:pt idx="7534">
                  <c:v>380463696</c:v>
                </c:pt>
                <c:pt idx="7535">
                  <c:v>350559280</c:v>
                </c:pt>
                <c:pt idx="7536">
                  <c:v>350559280</c:v>
                </c:pt>
                <c:pt idx="7537">
                  <c:v>350559280</c:v>
                </c:pt>
                <c:pt idx="7538">
                  <c:v>350559280</c:v>
                </c:pt>
                <c:pt idx="7539">
                  <c:v>224252840</c:v>
                </c:pt>
                <c:pt idx="7540">
                  <c:v>224252840</c:v>
                </c:pt>
                <c:pt idx="7541">
                  <c:v>224252840</c:v>
                </c:pt>
                <c:pt idx="7542">
                  <c:v>224252840</c:v>
                </c:pt>
                <c:pt idx="7543">
                  <c:v>622669088</c:v>
                </c:pt>
                <c:pt idx="7544">
                  <c:v>406350512</c:v>
                </c:pt>
                <c:pt idx="7545">
                  <c:v>406350512</c:v>
                </c:pt>
                <c:pt idx="7546">
                  <c:v>406350512</c:v>
                </c:pt>
                <c:pt idx="7547">
                  <c:v>406350512</c:v>
                </c:pt>
                <c:pt idx="7548">
                  <c:v>831012128</c:v>
                </c:pt>
                <c:pt idx="7549">
                  <c:v>831012128</c:v>
                </c:pt>
                <c:pt idx="7550">
                  <c:v>831012128</c:v>
                </c:pt>
                <c:pt idx="7551">
                  <c:v>831012128</c:v>
                </c:pt>
                <c:pt idx="7552">
                  <c:v>438410496</c:v>
                </c:pt>
                <c:pt idx="7553">
                  <c:v>438410496</c:v>
                </c:pt>
                <c:pt idx="7554">
                  <c:v>438410496</c:v>
                </c:pt>
                <c:pt idx="7555">
                  <c:v>438410496</c:v>
                </c:pt>
                <c:pt idx="7556">
                  <c:v>994418520</c:v>
                </c:pt>
                <c:pt idx="7557">
                  <c:v>994418520</c:v>
                </c:pt>
                <c:pt idx="7558">
                  <c:v>994418520</c:v>
                </c:pt>
                <c:pt idx="7559">
                  <c:v>994418520</c:v>
                </c:pt>
                <c:pt idx="7560">
                  <c:v>382842672</c:v>
                </c:pt>
                <c:pt idx="7561">
                  <c:v>382842672</c:v>
                </c:pt>
                <c:pt idx="7562">
                  <c:v>546000816</c:v>
                </c:pt>
                <c:pt idx="7563">
                  <c:v>382842672</c:v>
                </c:pt>
                <c:pt idx="7564">
                  <c:v>382842672</c:v>
                </c:pt>
                <c:pt idx="7565">
                  <c:v>350559280</c:v>
                </c:pt>
                <c:pt idx="7566">
                  <c:v>7343200</c:v>
                </c:pt>
                <c:pt idx="7567">
                  <c:v>7343200</c:v>
                </c:pt>
                <c:pt idx="7568">
                  <c:v>7343320</c:v>
                </c:pt>
                <c:pt idx="7569">
                  <c:v>7343320</c:v>
                </c:pt>
                <c:pt idx="7570">
                  <c:v>7343200</c:v>
                </c:pt>
                <c:pt idx="7571">
                  <c:v>7343320</c:v>
                </c:pt>
                <c:pt idx="7572">
                  <c:v>224252840</c:v>
                </c:pt>
                <c:pt idx="7573">
                  <c:v>7343200</c:v>
                </c:pt>
                <c:pt idx="7574">
                  <c:v>7343320</c:v>
                </c:pt>
                <c:pt idx="7575">
                  <c:v>406350512</c:v>
                </c:pt>
                <c:pt idx="7576">
                  <c:v>84174760</c:v>
                </c:pt>
                <c:pt idx="7577">
                  <c:v>84174760</c:v>
                </c:pt>
                <c:pt idx="7578">
                  <c:v>831012128</c:v>
                </c:pt>
                <c:pt idx="7579">
                  <c:v>84174760</c:v>
                </c:pt>
                <c:pt idx="7580">
                  <c:v>84174760</c:v>
                </c:pt>
                <c:pt idx="7581">
                  <c:v>438410496</c:v>
                </c:pt>
                <c:pt idx="7582">
                  <c:v>994418520</c:v>
                </c:pt>
                <c:pt idx="7583">
                  <c:v>197073672</c:v>
                </c:pt>
                <c:pt idx="7584">
                  <c:v>197073672</c:v>
                </c:pt>
                <c:pt idx="7585">
                  <c:v>197073672</c:v>
                </c:pt>
                <c:pt idx="7586">
                  <c:v>197073672</c:v>
                </c:pt>
                <c:pt idx="7587">
                  <c:v>7343200</c:v>
                </c:pt>
                <c:pt idx="7588">
                  <c:v>382842672</c:v>
                </c:pt>
                <c:pt idx="7589">
                  <c:v>279471080</c:v>
                </c:pt>
                <c:pt idx="7590">
                  <c:v>279471080</c:v>
                </c:pt>
                <c:pt idx="7591">
                  <c:v>279471080</c:v>
                </c:pt>
                <c:pt idx="7592">
                  <c:v>279471080</c:v>
                </c:pt>
                <c:pt idx="7593">
                  <c:v>84174760</c:v>
                </c:pt>
                <c:pt idx="7594">
                  <c:v>7343320</c:v>
                </c:pt>
                <c:pt idx="7595">
                  <c:v>792892896</c:v>
                </c:pt>
                <c:pt idx="7596">
                  <c:v>792892896</c:v>
                </c:pt>
                <c:pt idx="7597">
                  <c:v>792892896</c:v>
                </c:pt>
                <c:pt idx="7598">
                  <c:v>792892896</c:v>
                </c:pt>
                <c:pt idx="7599">
                  <c:v>415585144</c:v>
                </c:pt>
                <c:pt idx="7600">
                  <c:v>415585144</c:v>
                </c:pt>
                <c:pt idx="7601">
                  <c:v>197073672</c:v>
                </c:pt>
                <c:pt idx="7602">
                  <c:v>415585144</c:v>
                </c:pt>
                <c:pt idx="7603">
                  <c:v>415585144</c:v>
                </c:pt>
                <c:pt idx="7604">
                  <c:v>79157128</c:v>
                </c:pt>
                <c:pt idx="7605">
                  <c:v>239932304</c:v>
                </c:pt>
                <c:pt idx="7606">
                  <c:v>79157128</c:v>
                </c:pt>
                <c:pt idx="7607">
                  <c:v>239932304</c:v>
                </c:pt>
                <c:pt idx="7608">
                  <c:v>79157128</c:v>
                </c:pt>
                <c:pt idx="7609">
                  <c:v>79157128</c:v>
                </c:pt>
                <c:pt idx="7610">
                  <c:v>239932304</c:v>
                </c:pt>
                <c:pt idx="7611">
                  <c:v>239932304</c:v>
                </c:pt>
                <c:pt idx="7612">
                  <c:v>415585144</c:v>
                </c:pt>
                <c:pt idx="7613">
                  <c:v>279471080</c:v>
                </c:pt>
                <c:pt idx="7614">
                  <c:v>942701464</c:v>
                </c:pt>
                <c:pt idx="7615">
                  <c:v>942701464</c:v>
                </c:pt>
                <c:pt idx="7616">
                  <c:v>942701464</c:v>
                </c:pt>
                <c:pt idx="7617">
                  <c:v>942701464</c:v>
                </c:pt>
                <c:pt idx="7618">
                  <c:v>461739168</c:v>
                </c:pt>
                <c:pt idx="7619">
                  <c:v>461739168</c:v>
                </c:pt>
                <c:pt idx="7620">
                  <c:v>792892896</c:v>
                </c:pt>
                <c:pt idx="7621">
                  <c:v>461739168</c:v>
                </c:pt>
                <c:pt idx="7622">
                  <c:v>461739168</c:v>
                </c:pt>
                <c:pt idx="7623">
                  <c:v>79157128</c:v>
                </c:pt>
                <c:pt idx="7624">
                  <c:v>239932304</c:v>
                </c:pt>
                <c:pt idx="7625">
                  <c:v>967360640</c:v>
                </c:pt>
                <c:pt idx="7626">
                  <c:v>967360640</c:v>
                </c:pt>
                <c:pt idx="7627">
                  <c:v>967360640</c:v>
                </c:pt>
                <c:pt idx="7628">
                  <c:v>967360640</c:v>
                </c:pt>
                <c:pt idx="7629">
                  <c:v>942701464</c:v>
                </c:pt>
                <c:pt idx="7630">
                  <c:v>461739168</c:v>
                </c:pt>
                <c:pt idx="7631">
                  <c:v>224252872</c:v>
                </c:pt>
                <c:pt idx="7632">
                  <c:v>224252872</c:v>
                </c:pt>
                <c:pt idx="7633">
                  <c:v>224252928</c:v>
                </c:pt>
                <c:pt idx="7634">
                  <c:v>224252928</c:v>
                </c:pt>
                <c:pt idx="7635">
                  <c:v>224252992</c:v>
                </c:pt>
                <c:pt idx="7636">
                  <c:v>224252992</c:v>
                </c:pt>
                <c:pt idx="7637">
                  <c:v>224252872</c:v>
                </c:pt>
                <c:pt idx="7638">
                  <c:v>224252928</c:v>
                </c:pt>
                <c:pt idx="7639">
                  <c:v>224252992</c:v>
                </c:pt>
                <c:pt idx="7640">
                  <c:v>224252872</c:v>
                </c:pt>
                <c:pt idx="7641">
                  <c:v>224252928</c:v>
                </c:pt>
                <c:pt idx="7642">
                  <c:v>224252992</c:v>
                </c:pt>
                <c:pt idx="7643">
                  <c:v>155838280</c:v>
                </c:pt>
                <c:pt idx="7644">
                  <c:v>155838280</c:v>
                </c:pt>
                <c:pt idx="7645">
                  <c:v>155838280</c:v>
                </c:pt>
                <c:pt idx="7646">
                  <c:v>155838280</c:v>
                </c:pt>
                <c:pt idx="7647">
                  <c:v>967360640</c:v>
                </c:pt>
                <c:pt idx="7648">
                  <c:v>307544696</c:v>
                </c:pt>
                <c:pt idx="7649">
                  <c:v>307544696</c:v>
                </c:pt>
                <c:pt idx="7650">
                  <c:v>307544696</c:v>
                </c:pt>
                <c:pt idx="7651">
                  <c:v>307544696</c:v>
                </c:pt>
                <c:pt idx="7652">
                  <c:v>825345320</c:v>
                </c:pt>
                <c:pt idx="7653">
                  <c:v>825345320</c:v>
                </c:pt>
                <c:pt idx="7654">
                  <c:v>825345320</c:v>
                </c:pt>
                <c:pt idx="7655">
                  <c:v>825345320</c:v>
                </c:pt>
                <c:pt idx="7656">
                  <c:v>261147488</c:v>
                </c:pt>
                <c:pt idx="7657">
                  <c:v>261147488</c:v>
                </c:pt>
                <c:pt idx="7658">
                  <c:v>261147488</c:v>
                </c:pt>
                <c:pt idx="7659">
                  <c:v>261147488</c:v>
                </c:pt>
                <c:pt idx="7660">
                  <c:v>869280968</c:v>
                </c:pt>
                <c:pt idx="7661">
                  <c:v>869280968</c:v>
                </c:pt>
                <c:pt idx="7662">
                  <c:v>869280968</c:v>
                </c:pt>
                <c:pt idx="7663">
                  <c:v>869280968</c:v>
                </c:pt>
                <c:pt idx="7664">
                  <c:v>310980048</c:v>
                </c:pt>
                <c:pt idx="7665">
                  <c:v>310980048</c:v>
                </c:pt>
                <c:pt idx="7666">
                  <c:v>310980048</c:v>
                </c:pt>
                <c:pt idx="7667">
                  <c:v>310980048</c:v>
                </c:pt>
                <c:pt idx="7668">
                  <c:v>780328544</c:v>
                </c:pt>
                <c:pt idx="7669">
                  <c:v>780328544</c:v>
                </c:pt>
                <c:pt idx="7670">
                  <c:v>780328544</c:v>
                </c:pt>
                <c:pt idx="7671">
                  <c:v>224252928</c:v>
                </c:pt>
                <c:pt idx="7672">
                  <c:v>780328544</c:v>
                </c:pt>
                <c:pt idx="7673">
                  <c:v>224252872</c:v>
                </c:pt>
                <c:pt idx="7674">
                  <c:v>302373672</c:v>
                </c:pt>
                <c:pt idx="7675">
                  <c:v>302373672</c:v>
                </c:pt>
                <c:pt idx="7676">
                  <c:v>302373672</c:v>
                </c:pt>
                <c:pt idx="7677">
                  <c:v>302373672</c:v>
                </c:pt>
                <c:pt idx="7678">
                  <c:v>155838280</c:v>
                </c:pt>
                <c:pt idx="7679">
                  <c:v>406307168</c:v>
                </c:pt>
                <c:pt idx="7680">
                  <c:v>406307168</c:v>
                </c:pt>
                <c:pt idx="7681">
                  <c:v>406307168</c:v>
                </c:pt>
                <c:pt idx="7682">
                  <c:v>406307168</c:v>
                </c:pt>
                <c:pt idx="7683">
                  <c:v>307544696</c:v>
                </c:pt>
                <c:pt idx="7684">
                  <c:v>224252992</c:v>
                </c:pt>
                <c:pt idx="7685">
                  <c:v>258447792</c:v>
                </c:pt>
                <c:pt idx="7686">
                  <c:v>258447792</c:v>
                </c:pt>
                <c:pt idx="7687">
                  <c:v>258447792</c:v>
                </c:pt>
                <c:pt idx="7688">
                  <c:v>258447792</c:v>
                </c:pt>
                <c:pt idx="7689">
                  <c:v>480606304</c:v>
                </c:pt>
                <c:pt idx="7690">
                  <c:v>480606304</c:v>
                </c:pt>
                <c:pt idx="7691">
                  <c:v>869280968</c:v>
                </c:pt>
                <c:pt idx="7692">
                  <c:v>480606304</c:v>
                </c:pt>
                <c:pt idx="7693">
                  <c:v>480606304</c:v>
                </c:pt>
                <c:pt idx="7694">
                  <c:v>688052816</c:v>
                </c:pt>
                <c:pt idx="7695">
                  <c:v>825345320</c:v>
                </c:pt>
                <c:pt idx="7696">
                  <c:v>688052816</c:v>
                </c:pt>
                <c:pt idx="7697">
                  <c:v>780328544</c:v>
                </c:pt>
                <c:pt idx="7698">
                  <c:v>688052816</c:v>
                </c:pt>
                <c:pt idx="7699">
                  <c:v>688052816</c:v>
                </c:pt>
                <c:pt idx="7700">
                  <c:v>261147488</c:v>
                </c:pt>
                <c:pt idx="7701">
                  <c:v>636794800</c:v>
                </c:pt>
                <c:pt idx="7702">
                  <c:v>636794800</c:v>
                </c:pt>
                <c:pt idx="7703">
                  <c:v>636794800</c:v>
                </c:pt>
                <c:pt idx="7704">
                  <c:v>636794800</c:v>
                </c:pt>
                <c:pt idx="7705">
                  <c:v>886845744</c:v>
                </c:pt>
                <c:pt idx="7706">
                  <c:v>886845744</c:v>
                </c:pt>
                <c:pt idx="7707">
                  <c:v>886845744</c:v>
                </c:pt>
                <c:pt idx="7708">
                  <c:v>886845744</c:v>
                </c:pt>
                <c:pt idx="7709">
                  <c:v>302373672</c:v>
                </c:pt>
                <c:pt idx="7710">
                  <c:v>310980048</c:v>
                </c:pt>
                <c:pt idx="7711">
                  <c:v>774210544</c:v>
                </c:pt>
                <c:pt idx="7712">
                  <c:v>774210544</c:v>
                </c:pt>
                <c:pt idx="7713">
                  <c:v>774210544</c:v>
                </c:pt>
                <c:pt idx="7714">
                  <c:v>774210544</c:v>
                </c:pt>
                <c:pt idx="7715">
                  <c:v>406307168</c:v>
                </c:pt>
                <c:pt idx="7716">
                  <c:v>258447792</c:v>
                </c:pt>
                <c:pt idx="7717">
                  <c:v>480606304</c:v>
                </c:pt>
                <c:pt idx="7718">
                  <c:v>688052816</c:v>
                </c:pt>
                <c:pt idx="7719">
                  <c:v>886845744</c:v>
                </c:pt>
                <c:pt idx="7720">
                  <c:v>636794800</c:v>
                </c:pt>
                <c:pt idx="7721">
                  <c:v>486084936</c:v>
                </c:pt>
                <c:pt idx="7722">
                  <c:v>235192928</c:v>
                </c:pt>
                <c:pt idx="7723">
                  <c:v>486084936</c:v>
                </c:pt>
                <c:pt idx="7724">
                  <c:v>814817104</c:v>
                </c:pt>
                <c:pt idx="7725">
                  <c:v>235192928</c:v>
                </c:pt>
                <c:pt idx="7726">
                  <c:v>814817104</c:v>
                </c:pt>
                <c:pt idx="7727">
                  <c:v>486084936</c:v>
                </c:pt>
                <c:pt idx="7728">
                  <c:v>486084936</c:v>
                </c:pt>
                <c:pt idx="7729">
                  <c:v>814817104</c:v>
                </c:pt>
                <c:pt idx="7730">
                  <c:v>235192928</c:v>
                </c:pt>
                <c:pt idx="7731">
                  <c:v>814817104</c:v>
                </c:pt>
                <c:pt idx="7732">
                  <c:v>235192928</c:v>
                </c:pt>
                <c:pt idx="7733">
                  <c:v>774210544</c:v>
                </c:pt>
                <c:pt idx="7734">
                  <c:v>258327720</c:v>
                </c:pt>
                <c:pt idx="7735">
                  <c:v>258327720</c:v>
                </c:pt>
                <c:pt idx="7736">
                  <c:v>258327720</c:v>
                </c:pt>
                <c:pt idx="7737">
                  <c:v>258327720</c:v>
                </c:pt>
                <c:pt idx="7738">
                  <c:v>208783720</c:v>
                </c:pt>
                <c:pt idx="7739">
                  <c:v>208783720</c:v>
                </c:pt>
                <c:pt idx="7740">
                  <c:v>371336456</c:v>
                </c:pt>
                <c:pt idx="7741">
                  <c:v>208783720</c:v>
                </c:pt>
                <c:pt idx="7742">
                  <c:v>371336456</c:v>
                </c:pt>
                <c:pt idx="7743">
                  <c:v>208783720</c:v>
                </c:pt>
                <c:pt idx="7744">
                  <c:v>371336456</c:v>
                </c:pt>
                <c:pt idx="7745">
                  <c:v>371336456</c:v>
                </c:pt>
                <c:pt idx="7746">
                  <c:v>208330224</c:v>
                </c:pt>
                <c:pt idx="7747">
                  <c:v>208330224</c:v>
                </c:pt>
                <c:pt idx="7748">
                  <c:v>208330224</c:v>
                </c:pt>
                <c:pt idx="7749">
                  <c:v>208330224</c:v>
                </c:pt>
                <c:pt idx="7750">
                  <c:v>235192928</c:v>
                </c:pt>
                <c:pt idx="7751">
                  <c:v>486084936</c:v>
                </c:pt>
                <c:pt idx="7752">
                  <c:v>700993984</c:v>
                </c:pt>
                <c:pt idx="7753">
                  <c:v>700993984</c:v>
                </c:pt>
                <c:pt idx="7754">
                  <c:v>700993984</c:v>
                </c:pt>
                <c:pt idx="7755">
                  <c:v>700993984</c:v>
                </c:pt>
                <c:pt idx="7756">
                  <c:v>259710112</c:v>
                </c:pt>
                <c:pt idx="7757">
                  <c:v>259710112</c:v>
                </c:pt>
                <c:pt idx="7758">
                  <c:v>259710112</c:v>
                </c:pt>
                <c:pt idx="7759">
                  <c:v>259710112</c:v>
                </c:pt>
                <c:pt idx="7760">
                  <c:v>814817104</c:v>
                </c:pt>
                <c:pt idx="7761">
                  <c:v>258327720</c:v>
                </c:pt>
                <c:pt idx="7762">
                  <c:v>371336456</c:v>
                </c:pt>
                <c:pt idx="7763">
                  <c:v>562167568</c:v>
                </c:pt>
                <c:pt idx="7764">
                  <c:v>562167568</c:v>
                </c:pt>
                <c:pt idx="7765">
                  <c:v>562167568</c:v>
                </c:pt>
                <c:pt idx="7766">
                  <c:v>562167568</c:v>
                </c:pt>
                <c:pt idx="7767">
                  <c:v>271734784</c:v>
                </c:pt>
                <c:pt idx="7768">
                  <c:v>271734784</c:v>
                </c:pt>
                <c:pt idx="7769">
                  <c:v>758384200</c:v>
                </c:pt>
                <c:pt idx="7770">
                  <c:v>700993984</c:v>
                </c:pt>
                <c:pt idx="7771">
                  <c:v>758384200</c:v>
                </c:pt>
                <c:pt idx="7772">
                  <c:v>271734784</c:v>
                </c:pt>
                <c:pt idx="7773">
                  <c:v>758384200</c:v>
                </c:pt>
                <c:pt idx="7774">
                  <c:v>271734784</c:v>
                </c:pt>
                <c:pt idx="7775">
                  <c:v>758384200</c:v>
                </c:pt>
                <c:pt idx="7776">
                  <c:v>259710112</c:v>
                </c:pt>
                <c:pt idx="7777">
                  <c:v>208783720</c:v>
                </c:pt>
                <c:pt idx="7778">
                  <c:v>576016136</c:v>
                </c:pt>
                <c:pt idx="7779">
                  <c:v>576016136</c:v>
                </c:pt>
                <c:pt idx="7780">
                  <c:v>576016136</c:v>
                </c:pt>
                <c:pt idx="7781">
                  <c:v>576016136</c:v>
                </c:pt>
                <c:pt idx="7782">
                  <c:v>562167568</c:v>
                </c:pt>
                <c:pt idx="7783">
                  <c:v>208330224</c:v>
                </c:pt>
                <c:pt idx="7784">
                  <c:v>242393216</c:v>
                </c:pt>
                <c:pt idx="7785">
                  <c:v>242393216</c:v>
                </c:pt>
                <c:pt idx="7786">
                  <c:v>704533936</c:v>
                </c:pt>
                <c:pt idx="7787">
                  <c:v>704533936</c:v>
                </c:pt>
                <c:pt idx="7788">
                  <c:v>242393216</c:v>
                </c:pt>
                <c:pt idx="7789">
                  <c:v>704533936</c:v>
                </c:pt>
                <c:pt idx="7790">
                  <c:v>242393216</c:v>
                </c:pt>
                <c:pt idx="7791">
                  <c:v>704533936</c:v>
                </c:pt>
                <c:pt idx="7792">
                  <c:v>622211072</c:v>
                </c:pt>
                <c:pt idx="7793">
                  <c:v>622211072</c:v>
                </c:pt>
                <c:pt idx="7794">
                  <c:v>622211072</c:v>
                </c:pt>
                <c:pt idx="7795">
                  <c:v>622211072</c:v>
                </c:pt>
                <c:pt idx="7796">
                  <c:v>271734784</c:v>
                </c:pt>
                <c:pt idx="7797">
                  <c:v>758384200</c:v>
                </c:pt>
                <c:pt idx="7798">
                  <c:v>964287840</c:v>
                </c:pt>
                <c:pt idx="7799">
                  <c:v>964287840</c:v>
                </c:pt>
                <c:pt idx="7800">
                  <c:v>700712736</c:v>
                </c:pt>
                <c:pt idx="7801">
                  <c:v>700712736</c:v>
                </c:pt>
                <c:pt idx="7802">
                  <c:v>964287840</c:v>
                </c:pt>
                <c:pt idx="7803">
                  <c:v>700712736</c:v>
                </c:pt>
                <c:pt idx="7804">
                  <c:v>700712736</c:v>
                </c:pt>
                <c:pt idx="7805">
                  <c:v>964287840</c:v>
                </c:pt>
                <c:pt idx="7806">
                  <c:v>242393216</c:v>
                </c:pt>
                <c:pt idx="7807">
                  <c:v>576016136</c:v>
                </c:pt>
                <c:pt idx="7808">
                  <c:v>728866688</c:v>
                </c:pt>
                <c:pt idx="7809">
                  <c:v>728866688</c:v>
                </c:pt>
                <c:pt idx="7810">
                  <c:v>728866688</c:v>
                </c:pt>
                <c:pt idx="7811">
                  <c:v>728866688</c:v>
                </c:pt>
                <c:pt idx="7812">
                  <c:v>622211072</c:v>
                </c:pt>
                <c:pt idx="7813">
                  <c:v>506480984</c:v>
                </c:pt>
                <c:pt idx="7814">
                  <c:v>506480984</c:v>
                </c:pt>
                <c:pt idx="7815">
                  <c:v>506480984</c:v>
                </c:pt>
                <c:pt idx="7816">
                  <c:v>506480984</c:v>
                </c:pt>
                <c:pt idx="7817">
                  <c:v>704533936</c:v>
                </c:pt>
                <c:pt idx="7818">
                  <c:v>700712736</c:v>
                </c:pt>
                <c:pt idx="7819">
                  <c:v>964287840</c:v>
                </c:pt>
                <c:pt idx="7820">
                  <c:v>683790288</c:v>
                </c:pt>
                <c:pt idx="7821">
                  <c:v>683790288</c:v>
                </c:pt>
                <c:pt idx="7822">
                  <c:v>683790288</c:v>
                </c:pt>
                <c:pt idx="7823">
                  <c:v>683790288</c:v>
                </c:pt>
                <c:pt idx="7824">
                  <c:v>61088960</c:v>
                </c:pt>
                <c:pt idx="7825">
                  <c:v>61088960</c:v>
                </c:pt>
                <c:pt idx="7826">
                  <c:v>61088960</c:v>
                </c:pt>
                <c:pt idx="7827">
                  <c:v>61088960</c:v>
                </c:pt>
                <c:pt idx="7828">
                  <c:v>646212304</c:v>
                </c:pt>
                <c:pt idx="7829">
                  <c:v>646212304</c:v>
                </c:pt>
                <c:pt idx="7830">
                  <c:v>646212304</c:v>
                </c:pt>
                <c:pt idx="7831">
                  <c:v>646212304</c:v>
                </c:pt>
                <c:pt idx="7832">
                  <c:v>660159080</c:v>
                </c:pt>
                <c:pt idx="7833">
                  <c:v>660159080</c:v>
                </c:pt>
                <c:pt idx="7834">
                  <c:v>660159080</c:v>
                </c:pt>
                <c:pt idx="7835">
                  <c:v>660159080</c:v>
                </c:pt>
                <c:pt idx="7836">
                  <c:v>728866688</c:v>
                </c:pt>
                <c:pt idx="7837">
                  <c:v>506480984</c:v>
                </c:pt>
                <c:pt idx="7838">
                  <c:v>61088960</c:v>
                </c:pt>
                <c:pt idx="7839">
                  <c:v>563250328</c:v>
                </c:pt>
                <c:pt idx="7840">
                  <c:v>563250328</c:v>
                </c:pt>
                <c:pt idx="7841">
                  <c:v>563250328</c:v>
                </c:pt>
                <c:pt idx="7842">
                  <c:v>563250328</c:v>
                </c:pt>
                <c:pt idx="7843">
                  <c:v>683790288</c:v>
                </c:pt>
                <c:pt idx="7844">
                  <c:v>821843744</c:v>
                </c:pt>
                <c:pt idx="7845">
                  <c:v>821843744</c:v>
                </c:pt>
                <c:pt idx="7846">
                  <c:v>821843744</c:v>
                </c:pt>
                <c:pt idx="7847">
                  <c:v>821843744</c:v>
                </c:pt>
                <c:pt idx="7848">
                  <c:v>925022224</c:v>
                </c:pt>
                <c:pt idx="7849">
                  <c:v>925022224</c:v>
                </c:pt>
                <c:pt idx="7850">
                  <c:v>925022224</c:v>
                </c:pt>
                <c:pt idx="7851">
                  <c:v>925022224</c:v>
                </c:pt>
                <c:pt idx="7852">
                  <c:v>646212304</c:v>
                </c:pt>
                <c:pt idx="7853">
                  <c:v>563250328</c:v>
                </c:pt>
                <c:pt idx="7854">
                  <c:v>677903688</c:v>
                </c:pt>
                <c:pt idx="7855">
                  <c:v>677903688</c:v>
                </c:pt>
                <c:pt idx="7856">
                  <c:v>677903688</c:v>
                </c:pt>
                <c:pt idx="7857">
                  <c:v>677903688</c:v>
                </c:pt>
                <c:pt idx="7858">
                  <c:v>660159080</c:v>
                </c:pt>
                <c:pt idx="7859">
                  <c:v>821843744</c:v>
                </c:pt>
                <c:pt idx="7860">
                  <c:v>941296520</c:v>
                </c:pt>
                <c:pt idx="7861">
                  <c:v>925022224</c:v>
                </c:pt>
                <c:pt idx="7862">
                  <c:v>941296520</c:v>
                </c:pt>
                <c:pt idx="7863">
                  <c:v>941296520</c:v>
                </c:pt>
                <c:pt idx="7864">
                  <c:v>941296520</c:v>
                </c:pt>
                <c:pt idx="7865">
                  <c:v>488422624</c:v>
                </c:pt>
                <c:pt idx="7866">
                  <c:v>488422624</c:v>
                </c:pt>
                <c:pt idx="7867">
                  <c:v>488422624</c:v>
                </c:pt>
                <c:pt idx="7868">
                  <c:v>488422624</c:v>
                </c:pt>
                <c:pt idx="7869">
                  <c:v>677903688</c:v>
                </c:pt>
                <c:pt idx="7870">
                  <c:v>468594440</c:v>
                </c:pt>
                <c:pt idx="7871">
                  <c:v>468594440</c:v>
                </c:pt>
                <c:pt idx="7872">
                  <c:v>243889632</c:v>
                </c:pt>
                <c:pt idx="7873">
                  <c:v>243889632</c:v>
                </c:pt>
                <c:pt idx="7874">
                  <c:v>468594440</c:v>
                </c:pt>
                <c:pt idx="7875">
                  <c:v>468594440</c:v>
                </c:pt>
                <c:pt idx="7876">
                  <c:v>243889632</c:v>
                </c:pt>
                <c:pt idx="7877">
                  <c:v>243889632</c:v>
                </c:pt>
                <c:pt idx="7878">
                  <c:v>488422624</c:v>
                </c:pt>
                <c:pt idx="7879">
                  <c:v>941296520</c:v>
                </c:pt>
                <c:pt idx="7880">
                  <c:v>879050080</c:v>
                </c:pt>
                <c:pt idx="7881">
                  <c:v>879050080</c:v>
                </c:pt>
                <c:pt idx="7882">
                  <c:v>879050080</c:v>
                </c:pt>
                <c:pt idx="7883">
                  <c:v>879050080</c:v>
                </c:pt>
                <c:pt idx="7884">
                  <c:v>133759888</c:v>
                </c:pt>
                <c:pt idx="7885">
                  <c:v>133759888</c:v>
                </c:pt>
                <c:pt idx="7886">
                  <c:v>133759888</c:v>
                </c:pt>
                <c:pt idx="7887">
                  <c:v>133759888</c:v>
                </c:pt>
                <c:pt idx="7888">
                  <c:v>183193328</c:v>
                </c:pt>
                <c:pt idx="7889">
                  <c:v>183193328</c:v>
                </c:pt>
                <c:pt idx="7890">
                  <c:v>183193328</c:v>
                </c:pt>
                <c:pt idx="7891">
                  <c:v>183193328</c:v>
                </c:pt>
                <c:pt idx="7892">
                  <c:v>468594440</c:v>
                </c:pt>
                <c:pt idx="7893">
                  <c:v>243889632</c:v>
                </c:pt>
                <c:pt idx="7894">
                  <c:v>879050080</c:v>
                </c:pt>
                <c:pt idx="7895">
                  <c:v>893912984</c:v>
                </c:pt>
                <c:pt idx="7896">
                  <c:v>893912984</c:v>
                </c:pt>
                <c:pt idx="7897">
                  <c:v>893912984</c:v>
                </c:pt>
                <c:pt idx="7898">
                  <c:v>893912984</c:v>
                </c:pt>
                <c:pt idx="7899">
                  <c:v>28675984</c:v>
                </c:pt>
                <c:pt idx="7900">
                  <c:v>158378672</c:v>
                </c:pt>
                <c:pt idx="7901">
                  <c:v>28675984</c:v>
                </c:pt>
                <c:pt idx="7902">
                  <c:v>158378672</c:v>
                </c:pt>
                <c:pt idx="7903">
                  <c:v>28675984</c:v>
                </c:pt>
                <c:pt idx="7904">
                  <c:v>158378672</c:v>
                </c:pt>
                <c:pt idx="7905">
                  <c:v>28675984</c:v>
                </c:pt>
                <c:pt idx="7906">
                  <c:v>158378672</c:v>
                </c:pt>
                <c:pt idx="7907">
                  <c:v>248377624</c:v>
                </c:pt>
                <c:pt idx="7908">
                  <c:v>248377624</c:v>
                </c:pt>
                <c:pt idx="7909">
                  <c:v>133759888</c:v>
                </c:pt>
                <c:pt idx="7910">
                  <c:v>248377624</c:v>
                </c:pt>
                <c:pt idx="7911">
                  <c:v>248377624</c:v>
                </c:pt>
                <c:pt idx="7912">
                  <c:v>44829136</c:v>
                </c:pt>
                <c:pt idx="7913">
                  <c:v>44829136</c:v>
                </c:pt>
                <c:pt idx="7914">
                  <c:v>44829136</c:v>
                </c:pt>
                <c:pt idx="7915">
                  <c:v>44829136</c:v>
                </c:pt>
                <c:pt idx="7916">
                  <c:v>183193328</c:v>
                </c:pt>
                <c:pt idx="7917">
                  <c:v>256161008</c:v>
                </c:pt>
                <c:pt idx="7918">
                  <c:v>256161008</c:v>
                </c:pt>
                <c:pt idx="7919">
                  <c:v>256161008</c:v>
                </c:pt>
                <c:pt idx="7920">
                  <c:v>256161008</c:v>
                </c:pt>
                <c:pt idx="7921">
                  <c:v>28675984</c:v>
                </c:pt>
                <c:pt idx="7922">
                  <c:v>406925976</c:v>
                </c:pt>
                <c:pt idx="7923">
                  <c:v>406925976</c:v>
                </c:pt>
                <c:pt idx="7924">
                  <c:v>893912984</c:v>
                </c:pt>
                <c:pt idx="7925">
                  <c:v>406925976</c:v>
                </c:pt>
                <c:pt idx="7926">
                  <c:v>406925976</c:v>
                </c:pt>
                <c:pt idx="7927">
                  <c:v>158378672</c:v>
                </c:pt>
                <c:pt idx="7928">
                  <c:v>313060624</c:v>
                </c:pt>
                <c:pt idx="7929">
                  <c:v>313060624</c:v>
                </c:pt>
                <c:pt idx="7930">
                  <c:v>313060624</c:v>
                </c:pt>
                <c:pt idx="7931">
                  <c:v>313060624</c:v>
                </c:pt>
                <c:pt idx="7932">
                  <c:v>939344224</c:v>
                </c:pt>
                <c:pt idx="7933">
                  <c:v>939344224</c:v>
                </c:pt>
                <c:pt idx="7934">
                  <c:v>256161008</c:v>
                </c:pt>
                <c:pt idx="7935">
                  <c:v>939344224</c:v>
                </c:pt>
                <c:pt idx="7936">
                  <c:v>400601440</c:v>
                </c:pt>
                <c:pt idx="7937">
                  <c:v>400601440</c:v>
                </c:pt>
                <c:pt idx="7938">
                  <c:v>939344224</c:v>
                </c:pt>
                <c:pt idx="7939">
                  <c:v>400601440</c:v>
                </c:pt>
                <c:pt idx="7940">
                  <c:v>400601440</c:v>
                </c:pt>
                <c:pt idx="7941">
                  <c:v>44829136</c:v>
                </c:pt>
                <c:pt idx="7942">
                  <c:v>248377624</c:v>
                </c:pt>
                <c:pt idx="7943">
                  <c:v>406925976</c:v>
                </c:pt>
                <c:pt idx="7944">
                  <c:v>313060624</c:v>
                </c:pt>
                <c:pt idx="7945">
                  <c:v>241680768</c:v>
                </c:pt>
                <c:pt idx="7946">
                  <c:v>241680768</c:v>
                </c:pt>
                <c:pt idx="7947">
                  <c:v>939344224</c:v>
                </c:pt>
                <c:pt idx="7948">
                  <c:v>241680768</c:v>
                </c:pt>
                <c:pt idx="7949">
                  <c:v>241680768</c:v>
                </c:pt>
                <c:pt idx="7950">
                  <c:v>569134984</c:v>
                </c:pt>
                <c:pt idx="7951">
                  <c:v>569134984</c:v>
                </c:pt>
                <c:pt idx="7952">
                  <c:v>569134984</c:v>
                </c:pt>
                <c:pt idx="7953">
                  <c:v>569134984</c:v>
                </c:pt>
                <c:pt idx="7954">
                  <c:v>693699584</c:v>
                </c:pt>
                <c:pt idx="7955">
                  <c:v>693699584</c:v>
                </c:pt>
                <c:pt idx="7956">
                  <c:v>693699584</c:v>
                </c:pt>
                <c:pt idx="7957">
                  <c:v>693699584</c:v>
                </c:pt>
                <c:pt idx="7958">
                  <c:v>400601440</c:v>
                </c:pt>
                <c:pt idx="7959">
                  <c:v>596176928</c:v>
                </c:pt>
                <c:pt idx="7960">
                  <c:v>596176928</c:v>
                </c:pt>
                <c:pt idx="7961">
                  <c:v>596176928</c:v>
                </c:pt>
                <c:pt idx="7962">
                  <c:v>596176928</c:v>
                </c:pt>
                <c:pt idx="7963">
                  <c:v>569134984</c:v>
                </c:pt>
                <c:pt idx="7964">
                  <c:v>319309688</c:v>
                </c:pt>
                <c:pt idx="7965">
                  <c:v>319309688</c:v>
                </c:pt>
                <c:pt idx="7966">
                  <c:v>319309688</c:v>
                </c:pt>
                <c:pt idx="7967">
                  <c:v>319309688</c:v>
                </c:pt>
                <c:pt idx="7968">
                  <c:v>241680768</c:v>
                </c:pt>
                <c:pt idx="7969">
                  <c:v>693699584</c:v>
                </c:pt>
                <c:pt idx="7970">
                  <c:v>322377048</c:v>
                </c:pt>
                <c:pt idx="7971">
                  <c:v>322377048</c:v>
                </c:pt>
                <c:pt idx="7972">
                  <c:v>322377048</c:v>
                </c:pt>
                <c:pt idx="7973">
                  <c:v>322377048</c:v>
                </c:pt>
                <c:pt idx="7974">
                  <c:v>78759344</c:v>
                </c:pt>
                <c:pt idx="7975">
                  <c:v>78759344</c:v>
                </c:pt>
                <c:pt idx="7976">
                  <c:v>78759344</c:v>
                </c:pt>
                <c:pt idx="7977">
                  <c:v>78759344</c:v>
                </c:pt>
                <c:pt idx="7978">
                  <c:v>596176928</c:v>
                </c:pt>
                <c:pt idx="7979">
                  <c:v>319309688</c:v>
                </c:pt>
                <c:pt idx="7980">
                  <c:v>322377048</c:v>
                </c:pt>
                <c:pt idx="7981">
                  <c:v>816263928</c:v>
                </c:pt>
                <c:pt idx="7982">
                  <c:v>816263928</c:v>
                </c:pt>
                <c:pt idx="7983">
                  <c:v>816263928</c:v>
                </c:pt>
                <c:pt idx="7984">
                  <c:v>816263928</c:v>
                </c:pt>
                <c:pt idx="7985">
                  <c:v>423037264</c:v>
                </c:pt>
                <c:pt idx="7986">
                  <c:v>423037264</c:v>
                </c:pt>
                <c:pt idx="7987">
                  <c:v>423037264</c:v>
                </c:pt>
                <c:pt idx="7988">
                  <c:v>423037264</c:v>
                </c:pt>
                <c:pt idx="7989">
                  <c:v>78759344</c:v>
                </c:pt>
                <c:pt idx="7990">
                  <c:v>542387592</c:v>
                </c:pt>
                <c:pt idx="7991">
                  <c:v>542387592</c:v>
                </c:pt>
                <c:pt idx="7992">
                  <c:v>542387592</c:v>
                </c:pt>
                <c:pt idx="7993">
                  <c:v>542387592</c:v>
                </c:pt>
                <c:pt idx="7994">
                  <c:v>278671672</c:v>
                </c:pt>
                <c:pt idx="7995">
                  <c:v>278671672</c:v>
                </c:pt>
                <c:pt idx="7996">
                  <c:v>278671672</c:v>
                </c:pt>
                <c:pt idx="7997">
                  <c:v>278671672</c:v>
                </c:pt>
                <c:pt idx="7998">
                  <c:v>525338664</c:v>
                </c:pt>
                <c:pt idx="7999">
                  <c:v>525338664</c:v>
                </c:pt>
                <c:pt idx="8000">
                  <c:v>525338664</c:v>
                </c:pt>
                <c:pt idx="8001">
                  <c:v>816263928</c:v>
                </c:pt>
                <c:pt idx="8002">
                  <c:v>525338664</c:v>
                </c:pt>
                <c:pt idx="8003">
                  <c:v>64898288</c:v>
                </c:pt>
                <c:pt idx="8004">
                  <c:v>64898288</c:v>
                </c:pt>
                <c:pt idx="8005">
                  <c:v>64898288</c:v>
                </c:pt>
                <c:pt idx="8006">
                  <c:v>64898288</c:v>
                </c:pt>
                <c:pt idx="8007">
                  <c:v>681107336</c:v>
                </c:pt>
                <c:pt idx="8008">
                  <c:v>681107336</c:v>
                </c:pt>
                <c:pt idx="8009">
                  <c:v>681107336</c:v>
                </c:pt>
                <c:pt idx="8010">
                  <c:v>681107336</c:v>
                </c:pt>
                <c:pt idx="8011">
                  <c:v>56736072</c:v>
                </c:pt>
                <c:pt idx="8012">
                  <c:v>56736072</c:v>
                </c:pt>
                <c:pt idx="8013">
                  <c:v>56736072</c:v>
                </c:pt>
                <c:pt idx="8014">
                  <c:v>56736072</c:v>
                </c:pt>
                <c:pt idx="8015">
                  <c:v>542387592</c:v>
                </c:pt>
                <c:pt idx="8016">
                  <c:v>423037264</c:v>
                </c:pt>
                <c:pt idx="8017">
                  <c:v>859991864</c:v>
                </c:pt>
                <c:pt idx="8018">
                  <c:v>859991864</c:v>
                </c:pt>
                <c:pt idx="8019">
                  <c:v>859991864</c:v>
                </c:pt>
                <c:pt idx="8020">
                  <c:v>859991864</c:v>
                </c:pt>
                <c:pt idx="8021">
                  <c:v>64898288</c:v>
                </c:pt>
                <c:pt idx="8022">
                  <c:v>347427792</c:v>
                </c:pt>
                <c:pt idx="8023">
                  <c:v>347427792</c:v>
                </c:pt>
                <c:pt idx="8024">
                  <c:v>347427792</c:v>
                </c:pt>
                <c:pt idx="8025">
                  <c:v>347427792</c:v>
                </c:pt>
                <c:pt idx="8026">
                  <c:v>525338664</c:v>
                </c:pt>
                <c:pt idx="8027">
                  <c:v>278671672</c:v>
                </c:pt>
                <c:pt idx="8028">
                  <c:v>805925496</c:v>
                </c:pt>
                <c:pt idx="8029">
                  <c:v>805925496</c:v>
                </c:pt>
                <c:pt idx="8030">
                  <c:v>805925496</c:v>
                </c:pt>
                <c:pt idx="8031">
                  <c:v>805925496</c:v>
                </c:pt>
                <c:pt idx="8032">
                  <c:v>56736072</c:v>
                </c:pt>
                <c:pt idx="8033">
                  <c:v>403058904</c:v>
                </c:pt>
                <c:pt idx="8034">
                  <c:v>403058904</c:v>
                </c:pt>
                <c:pt idx="8035">
                  <c:v>403058904</c:v>
                </c:pt>
                <c:pt idx="8036">
                  <c:v>403058904</c:v>
                </c:pt>
                <c:pt idx="8037">
                  <c:v>681107336</c:v>
                </c:pt>
                <c:pt idx="8038">
                  <c:v>859991864</c:v>
                </c:pt>
                <c:pt idx="8039">
                  <c:v>339176600</c:v>
                </c:pt>
                <c:pt idx="8040">
                  <c:v>339176600</c:v>
                </c:pt>
                <c:pt idx="8041">
                  <c:v>339176600</c:v>
                </c:pt>
                <c:pt idx="8042">
                  <c:v>339176600</c:v>
                </c:pt>
                <c:pt idx="8043">
                  <c:v>427332552</c:v>
                </c:pt>
                <c:pt idx="8044">
                  <c:v>427332552</c:v>
                </c:pt>
                <c:pt idx="8045">
                  <c:v>427332552</c:v>
                </c:pt>
                <c:pt idx="8046">
                  <c:v>427332552</c:v>
                </c:pt>
                <c:pt idx="8047">
                  <c:v>550626008</c:v>
                </c:pt>
                <c:pt idx="8048">
                  <c:v>550626008</c:v>
                </c:pt>
                <c:pt idx="8049">
                  <c:v>221791328</c:v>
                </c:pt>
                <c:pt idx="8050">
                  <c:v>221791328</c:v>
                </c:pt>
                <c:pt idx="8051">
                  <c:v>550626008</c:v>
                </c:pt>
                <c:pt idx="8052">
                  <c:v>221791328</c:v>
                </c:pt>
                <c:pt idx="8053">
                  <c:v>550626008</c:v>
                </c:pt>
                <c:pt idx="8054">
                  <c:v>221791328</c:v>
                </c:pt>
                <c:pt idx="8055">
                  <c:v>311111960</c:v>
                </c:pt>
                <c:pt idx="8056">
                  <c:v>311111960</c:v>
                </c:pt>
                <c:pt idx="8057">
                  <c:v>311111960</c:v>
                </c:pt>
                <c:pt idx="8058">
                  <c:v>311111960</c:v>
                </c:pt>
                <c:pt idx="8059">
                  <c:v>403058904</c:v>
                </c:pt>
                <c:pt idx="8060">
                  <c:v>347427792</c:v>
                </c:pt>
                <c:pt idx="8061">
                  <c:v>221791328</c:v>
                </c:pt>
                <c:pt idx="8062">
                  <c:v>153813496</c:v>
                </c:pt>
                <c:pt idx="8063">
                  <c:v>153813496</c:v>
                </c:pt>
                <c:pt idx="8064">
                  <c:v>153813496</c:v>
                </c:pt>
                <c:pt idx="8065">
                  <c:v>339176600</c:v>
                </c:pt>
                <c:pt idx="8066">
                  <c:v>153813496</c:v>
                </c:pt>
                <c:pt idx="8067">
                  <c:v>427332552</c:v>
                </c:pt>
                <c:pt idx="8068">
                  <c:v>805925496</c:v>
                </c:pt>
                <c:pt idx="8069">
                  <c:v>347774048</c:v>
                </c:pt>
                <c:pt idx="8070">
                  <c:v>347774048</c:v>
                </c:pt>
                <c:pt idx="8071">
                  <c:v>347774048</c:v>
                </c:pt>
                <c:pt idx="8072">
                  <c:v>347774048</c:v>
                </c:pt>
                <c:pt idx="8073">
                  <c:v>639424968</c:v>
                </c:pt>
                <c:pt idx="8074">
                  <c:v>639424968</c:v>
                </c:pt>
                <c:pt idx="8075">
                  <c:v>639424968</c:v>
                </c:pt>
                <c:pt idx="8076">
                  <c:v>639424968</c:v>
                </c:pt>
                <c:pt idx="8077">
                  <c:v>311111960</c:v>
                </c:pt>
                <c:pt idx="8078">
                  <c:v>550626008</c:v>
                </c:pt>
                <c:pt idx="8079">
                  <c:v>153813496</c:v>
                </c:pt>
                <c:pt idx="8080">
                  <c:v>819274056</c:v>
                </c:pt>
                <c:pt idx="8081">
                  <c:v>819274056</c:v>
                </c:pt>
                <c:pt idx="8082">
                  <c:v>819274056</c:v>
                </c:pt>
                <c:pt idx="8083">
                  <c:v>347774048</c:v>
                </c:pt>
                <c:pt idx="8084">
                  <c:v>819274056</c:v>
                </c:pt>
                <c:pt idx="8085">
                  <c:v>133504416</c:v>
                </c:pt>
                <c:pt idx="8086">
                  <c:v>133504416</c:v>
                </c:pt>
                <c:pt idx="8087">
                  <c:v>133504416</c:v>
                </c:pt>
                <c:pt idx="8088">
                  <c:v>133504416</c:v>
                </c:pt>
                <c:pt idx="8089">
                  <c:v>639424968</c:v>
                </c:pt>
                <c:pt idx="8090">
                  <c:v>7961000</c:v>
                </c:pt>
                <c:pt idx="8091">
                  <c:v>7961000</c:v>
                </c:pt>
                <c:pt idx="8092">
                  <c:v>7961000</c:v>
                </c:pt>
                <c:pt idx="8093">
                  <c:v>7961000</c:v>
                </c:pt>
                <c:pt idx="8094">
                  <c:v>175228960</c:v>
                </c:pt>
                <c:pt idx="8095">
                  <c:v>175228960</c:v>
                </c:pt>
                <c:pt idx="8096">
                  <c:v>175228960</c:v>
                </c:pt>
                <c:pt idx="8097">
                  <c:v>175228960</c:v>
                </c:pt>
                <c:pt idx="8098">
                  <c:v>137065992</c:v>
                </c:pt>
                <c:pt idx="8099">
                  <c:v>137065992</c:v>
                </c:pt>
                <c:pt idx="8100">
                  <c:v>137065992</c:v>
                </c:pt>
                <c:pt idx="8101">
                  <c:v>137065992</c:v>
                </c:pt>
                <c:pt idx="8102">
                  <c:v>819274056</c:v>
                </c:pt>
                <c:pt idx="8103">
                  <c:v>133539400</c:v>
                </c:pt>
                <c:pt idx="8104">
                  <c:v>133539400</c:v>
                </c:pt>
                <c:pt idx="8105">
                  <c:v>133504416</c:v>
                </c:pt>
                <c:pt idx="8106">
                  <c:v>133539400</c:v>
                </c:pt>
                <c:pt idx="8107">
                  <c:v>133539400</c:v>
                </c:pt>
                <c:pt idx="8108">
                  <c:v>432919768</c:v>
                </c:pt>
                <c:pt idx="8109">
                  <c:v>432919768</c:v>
                </c:pt>
                <c:pt idx="8110">
                  <c:v>432919768</c:v>
                </c:pt>
                <c:pt idx="8111">
                  <c:v>432919768</c:v>
                </c:pt>
                <c:pt idx="8112">
                  <c:v>455886896</c:v>
                </c:pt>
                <c:pt idx="8113">
                  <c:v>455886896</c:v>
                </c:pt>
                <c:pt idx="8114">
                  <c:v>455886896</c:v>
                </c:pt>
                <c:pt idx="8115">
                  <c:v>455886896</c:v>
                </c:pt>
                <c:pt idx="8116">
                  <c:v>635199176</c:v>
                </c:pt>
                <c:pt idx="8117">
                  <c:v>635199176</c:v>
                </c:pt>
                <c:pt idx="8118">
                  <c:v>635199176</c:v>
                </c:pt>
                <c:pt idx="8119">
                  <c:v>635199176</c:v>
                </c:pt>
                <c:pt idx="8120">
                  <c:v>7961000</c:v>
                </c:pt>
                <c:pt idx="8121">
                  <c:v>180647632</c:v>
                </c:pt>
                <c:pt idx="8122">
                  <c:v>180647632</c:v>
                </c:pt>
                <c:pt idx="8123">
                  <c:v>180647632</c:v>
                </c:pt>
                <c:pt idx="8124">
                  <c:v>137065992</c:v>
                </c:pt>
                <c:pt idx="8125">
                  <c:v>180647632</c:v>
                </c:pt>
                <c:pt idx="8126">
                  <c:v>548406744</c:v>
                </c:pt>
                <c:pt idx="8127">
                  <c:v>548406744</c:v>
                </c:pt>
                <c:pt idx="8128">
                  <c:v>548406744</c:v>
                </c:pt>
                <c:pt idx="8129">
                  <c:v>548406744</c:v>
                </c:pt>
                <c:pt idx="8130">
                  <c:v>563924184</c:v>
                </c:pt>
                <c:pt idx="8131">
                  <c:v>432919768</c:v>
                </c:pt>
                <c:pt idx="8132">
                  <c:v>563924184</c:v>
                </c:pt>
                <c:pt idx="8133">
                  <c:v>563924184</c:v>
                </c:pt>
                <c:pt idx="8134">
                  <c:v>563924184</c:v>
                </c:pt>
                <c:pt idx="8135">
                  <c:v>191628600</c:v>
                </c:pt>
                <c:pt idx="8136">
                  <c:v>191628600</c:v>
                </c:pt>
                <c:pt idx="8137">
                  <c:v>191628600</c:v>
                </c:pt>
                <c:pt idx="8138">
                  <c:v>175228960</c:v>
                </c:pt>
                <c:pt idx="8139">
                  <c:v>191628600</c:v>
                </c:pt>
                <c:pt idx="8140">
                  <c:v>863019576</c:v>
                </c:pt>
                <c:pt idx="8141">
                  <c:v>863019576</c:v>
                </c:pt>
                <c:pt idx="8142">
                  <c:v>863019576</c:v>
                </c:pt>
                <c:pt idx="8143">
                  <c:v>863019576</c:v>
                </c:pt>
                <c:pt idx="8144">
                  <c:v>635199176</c:v>
                </c:pt>
                <c:pt idx="8145">
                  <c:v>133539400</c:v>
                </c:pt>
                <c:pt idx="8146">
                  <c:v>180647632</c:v>
                </c:pt>
                <c:pt idx="8147">
                  <c:v>919083928</c:v>
                </c:pt>
                <c:pt idx="8148">
                  <c:v>550301432</c:v>
                </c:pt>
                <c:pt idx="8149">
                  <c:v>919083928</c:v>
                </c:pt>
                <c:pt idx="8150">
                  <c:v>550301432</c:v>
                </c:pt>
                <c:pt idx="8151">
                  <c:v>455886896</c:v>
                </c:pt>
                <c:pt idx="8152">
                  <c:v>919083928</c:v>
                </c:pt>
                <c:pt idx="8153">
                  <c:v>550301432</c:v>
                </c:pt>
                <c:pt idx="8154">
                  <c:v>919083928</c:v>
                </c:pt>
                <c:pt idx="8155">
                  <c:v>550301432</c:v>
                </c:pt>
                <c:pt idx="8156">
                  <c:v>703088824</c:v>
                </c:pt>
                <c:pt idx="8157">
                  <c:v>703088824</c:v>
                </c:pt>
                <c:pt idx="8158">
                  <c:v>703088824</c:v>
                </c:pt>
                <c:pt idx="8159">
                  <c:v>703088824</c:v>
                </c:pt>
                <c:pt idx="8160">
                  <c:v>548406744</c:v>
                </c:pt>
                <c:pt idx="8161">
                  <c:v>550296336</c:v>
                </c:pt>
                <c:pt idx="8162">
                  <c:v>550296336</c:v>
                </c:pt>
                <c:pt idx="8163">
                  <c:v>550296336</c:v>
                </c:pt>
                <c:pt idx="8164">
                  <c:v>550296336</c:v>
                </c:pt>
                <c:pt idx="8165">
                  <c:v>106202864</c:v>
                </c:pt>
                <c:pt idx="8166">
                  <c:v>106202864</c:v>
                </c:pt>
                <c:pt idx="8167">
                  <c:v>106202864</c:v>
                </c:pt>
                <c:pt idx="8168">
                  <c:v>106202864</c:v>
                </c:pt>
                <c:pt idx="8169">
                  <c:v>404075672</c:v>
                </c:pt>
                <c:pt idx="8170">
                  <c:v>404075672</c:v>
                </c:pt>
                <c:pt idx="8171">
                  <c:v>404075672</c:v>
                </c:pt>
                <c:pt idx="8172">
                  <c:v>404075672</c:v>
                </c:pt>
                <c:pt idx="8173">
                  <c:v>563924184</c:v>
                </c:pt>
                <c:pt idx="8174">
                  <c:v>919083928</c:v>
                </c:pt>
                <c:pt idx="8175">
                  <c:v>527826160</c:v>
                </c:pt>
                <c:pt idx="8176">
                  <c:v>527826160</c:v>
                </c:pt>
                <c:pt idx="8177">
                  <c:v>191628600</c:v>
                </c:pt>
                <c:pt idx="8178">
                  <c:v>527826160</c:v>
                </c:pt>
                <c:pt idx="8179">
                  <c:v>527826160</c:v>
                </c:pt>
                <c:pt idx="8180">
                  <c:v>106202864</c:v>
                </c:pt>
                <c:pt idx="8181">
                  <c:v>281351592</c:v>
                </c:pt>
                <c:pt idx="8182">
                  <c:v>281351592</c:v>
                </c:pt>
                <c:pt idx="8183">
                  <c:v>281351592</c:v>
                </c:pt>
                <c:pt idx="8184">
                  <c:v>281351592</c:v>
                </c:pt>
                <c:pt idx="8185">
                  <c:v>703088824</c:v>
                </c:pt>
                <c:pt idx="8186">
                  <c:v>895423952</c:v>
                </c:pt>
                <c:pt idx="8187">
                  <c:v>352738760</c:v>
                </c:pt>
                <c:pt idx="8188">
                  <c:v>895423952</c:v>
                </c:pt>
                <c:pt idx="8189">
                  <c:v>352738760</c:v>
                </c:pt>
                <c:pt idx="8190">
                  <c:v>352738760</c:v>
                </c:pt>
                <c:pt idx="8191">
                  <c:v>352738760</c:v>
                </c:pt>
                <c:pt idx="8192">
                  <c:v>895423952</c:v>
                </c:pt>
                <c:pt idx="8193">
                  <c:v>895423952</c:v>
                </c:pt>
                <c:pt idx="8194">
                  <c:v>404075672</c:v>
                </c:pt>
                <c:pt idx="8195">
                  <c:v>550301432</c:v>
                </c:pt>
                <c:pt idx="8196">
                  <c:v>863019576</c:v>
                </c:pt>
                <c:pt idx="8197">
                  <c:v>637956456</c:v>
                </c:pt>
                <c:pt idx="8198">
                  <c:v>637956456</c:v>
                </c:pt>
                <c:pt idx="8199">
                  <c:v>637956456</c:v>
                </c:pt>
                <c:pt idx="8200">
                  <c:v>637956456</c:v>
                </c:pt>
                <c:pt idx="8201">
                  <c:v>545667328</c:v>
                </c:pt>
                <c:pt idx="8202">
                  <c:v>545667328</c:v>
                </c:pt>
                <c:pt idx="8203">
                  <c:v>545667328</c:v>
                </c:pt>
                <c:pt idx="8204">
                  <c:v>545667328</c:v>
                </c:pt>
                <c:pt idx="8205">
                  <c:v>527826160</c:v>
                </c:pt>
                <c:pt idx="8206">
                  <c:v>550296336</c:v>
                </c:pt>
                <c:pt idx="8207">
                  <c:v>619665576</c:v>
                </c:pt>
                <c:pt idx="8208">
                  <c:v>619665576</c:v>
                </c:pt>
                <c:pt idx="8209">
                  <c:v>619665576</c:v>
                </c:pt>
                <c:pt idx="8210">
                  <c:v>619665576</c:v>
                </c:pt>
                <c:pt idx="8211">
                  <c:v>143126928</c:v>
                </c:pt>
                <c:pt idx="8212">
                  <c:v>143126928</c:v>
                </c:pt>
                <c:pt idx="8213">
                  <c:v>143126928</c:v>
                </c:pt>
                <c:pt idx="8214">
                  <c:v>143126928</c:v>
                </c:pt>
                <c:pt idx="8215">
                  <c:v>352738760</c:v>
                </c:pt>
                <c:pt idx="8216">
                  <c:v>281351592</c:v>
                </c:pt>
                <c:pt idx="8217">
                  <c:v>107823760</c:v>
                </c:pt>
                <c:pt idx="8218">
                  <c:v>107823760</c:v>
                </c:pt>
                <c:pt idx="8219">
                  <c:v>107823760</c:v>
                </c:pt>
                <c:pt idx="8220">
                  <c:v>107823760</c:v>
                </c:pt>
                <c:pt idx="8221">
                  <c:v>605396488</c:v>
                </c:pt>
                <c:pt idx="8222">
                  <c:v>605396488</c:v>
                </c:pt>
                <c:pt idx="8223">
                  <c:v>545667328</c:v>
                </c:pt>
                <c:pt idx="8224">
                  <c:v>605396488</c:v>
                </c:pt>
                <c:pt idx="8225">
                  <c:v>605396488</c:v>
                </c:pt>
                <c:pt idx="8226">
                  <c:v>895423952</c:v>
                </c:pt>
                <c:pt idx="8227">
                  <c:v>637956456</c:v>
                </c:pt>
                <c:pt idx="8228">
                  <c:v>619665576</c:v>
                </c:pt>
                <c:pt idx="8229">
                  <c:v>143126928</c:v>
                </c:pt>
                <c:pt idx="8230">
                  <c:v>605396488</c:v>
                </c:pt>
                <c:pt idx="8231">
                  <c:v>107823760</c:v>
                </c:pt>
                <c:pt idx="8232">
                  <c:v>4085080</c:v>
                </c:pt>
                <c:pt idx="8233">
                  <c:v>4085080</c:v>
                </c:pt>
                <c:pt idx="8234">
                  <c:v>854893640</c:v>
                </c:pt>
                <c:pt idx="8235">
                  <c:v>854893640</c:v>
                </c:pt>
                <c:pt idx="8236">
                  <c:v>4085080</c:v>
                </c:pt>
                <c:pt idx="8237">
                  <c:v>4085080</c:v>
                </c:pt>
                <c:pt idx="8238">
                  <c:v>854893640</c:v>
                </c:pt>
                <c:pt idx="8239">
                  <c:v>559756352</c:v>
                </c:pt>
                <c:pt idx="8240">
                  <c:v>854893640</c:v>
                </c:pt>
                <c:pt idx="8241">
                  <c:v>559756352</c:v>
                </c:pt>
                <c:pt idx="8242">
                  <c:v>559756352</c:v>
                </c:pt>
                <c:pt idx="8243">
                  <c:v>559756352</c:v>
                </c:pt>
                <c:pt idx="8244">
                  <c:v>265134184</c:v>
                </c:pt>
                <c:pt idx="8245">
                  <c:v>265134184</c:v>
                </c:pt>
                <c:pt idx="8246">
                  <c:v>265134184</c:v>
                </c:pt>
                <c:pt idx="8247">
                  <c:v>265134184</c:v>
                </c:pt>
                <c:pt idx="8248">
                  <c:v>938037288</c:v>
                </c:pt>
                <c:pt idx="8249">
                  <c:v>938037288</c:v>
                </c:pt>
                <c:pt idx="8250">
                  <c:v>938037288</c:v>
                </c:pt>
                <c:pt idx="8251">
                  <c:v>938037288</c:v>
                </c:pt>
                <c:pt idx="8252">
                  <c:v>155608872</c:v>
                </c:pt>
                <c:pt idx="8253">
                  <c:v>155608872</c:v>
                </c:pt>
                <c:pt idx="8254">
                  <c:v>155608872</c:v>
                </c:pt>
                <c:pt idx="8255">
                  <c:v>155608872</c:v>
                </c:pt>
                <c:pt idx="8256">
                  <c:v>461636456</c:v>
                </c:pt>
                <c:pt idx="8257">
                  <c:v>461636456</c:v>
                </c:pt>
                <c:pt idx="8258">
                  <c:v>461636456</c:v>
                </c:pt>
                <c:pt idx="8259">
                  <c:v>461636456</c:v>
                </c:pt>
                <c:pt idx="8260">
                  <c:v>4085080</c:v>
                </c:pt>
                <c:pt idx="8261">
                  <c:v>559756352</c:v>
                </c:pt>
                <c:pt idx="8262">
                  <c:v>854893640</c:v>
                </c:pt>
                <c:pt idx="8263">
                  <c:v>155608872</c:v>
                </c:pt>
                <c:pt idx="8264">
                  <c:v>265134184</c:v>
                </c:pt>
                <c:pt idx="8265">
                  <c:v>683470464</c:v>
                </c:pt>
                <c:pt idx="8266">
                  <c:v>683470464</c:v>
                </c:pt>
                <c:pt idx="8267">
                  <c:v>559756368</c:v>
                </c:pt>
                <c:pt idx="8268">
                  <c:v>559756368</c:v>
                </c:pt>
                <c:pt idx="8269">
                  <c:v>683470464</c:v>
                </c:pt>
                <c:pt idx="8270">
                  <c:v>559756368</c:v>
                </c:pt>
                <c:pt idx="8271">
                  <c:v>683470464</c:v>
                </c:pt>
                <c:pt idx="8272">
                  <c:v>559756368</c:v>
                </c:pt>
                <c:pt idx="8273">
                  <c:v>807894984</c:v>
                </c:pt>
                <c:pt idx="8274">
                  <c:v>807894984</c:v>
                </c:pt>
                <c:pt idx="8275">
                  <c:v>807894984</c:v>
                </c:pt>
                <c:pt idx="8276">
                  <c:v>807894984</c:v>
                </c:pt>
                <c:pt idx="8277">
                  <c:v>189768640</c:v>
                </c:pt>
                <c:pt idx="8278">
                  <c:v>189768640</c:v>
                </c:pt>
                <c:pt idx="8279">
                  <c:v>189768640</c:v>
                </c:pt>
                <c:pt idx="8280">
                  <c:v>189768640</c:v>
                </c:pt>
                <c:pt idx="8281">
                  <c:v>887060624</c:v>
                </c:pt>
                <c:pt idx="8282">
                  <c:v>887060624</c:v>
                </c:pt>
                <c:pt idx="8283">
                  <c:v>887060624</c:v>
                </c:pt>
                <c:pt idx="8284">
                  <c:v>887060624</c:v>
                </c:pt>
                <c:pt idx="8285">
                  <c:v>938037288</c:v>
                </c:pt>
                <c:pt idx="8286">
                  <c:v>776712384</c:v>
                </c:pt>
                <c:pt idx="8287">
                  <c:v>776712384</c:v>
                </c:pt>
                <c:pt idx="8288">
                  <c:v>776712384</c:v>
                </c:pt>
                <c:pt idx="8289">
                  <c:v>926132256</c:v>
                </c:pt>
                <c:pt idx="8290">
                  <c:v>776712384</c:v>
                </c:pt>
                <c:pt idx="8291">
                  <c:v>926132256</c:v>
                </c:pt>
                <c:pt idx="8292">
                  <c:v>926132256</c:v>
                </c:pt>
                <c:pt idx="8293">
                  <c:v>714156480</c:v>
                </c:pt>
                <c:pt idx="8294">
                  <c:v>926132256</c:v>
                </c:pt>
                <c:pt idx="8295">
                  <c:v>714156480</c:v>
                </c:pt>
                <c:pt idx="8296">
                  <c:v>714156480</c:v>
                </c:pt>
                <c:pt idx="8297">
                  <c:v>807894984</c:v>
                </c:pt>
                <c:pt idx="8298">
                  <c:v>714156480</c:v>
                </c:pt>
                <c:pt idx="8299">
                  <c:v>683470464</c:v>
                </c:pt>
                <c:pt idx="8300">
                  <c:v>559756368</c:v>
                </c:pt>
                <c:pt idx="8301">
                  <c:v>461636456</c:v>
                </c:pt>
                <c:pt idx="8302">
                  <c:v>641325880</c:v>
                </c:pt>
                <c:pt idx="8303">
                  <c:v>641325880</c:v>
                </c:pt>
                <c:pt idx="8304">
                  <c:v>641325880</c:v>
                </c:pt>
                <c:pt idx="8305">
                  <c:v>641325880</c:v>
                </c:pt>
                <c:pt idx="8306">
                  <c:v>189768640</c:v>
                </c:pt>
                <c:pt idx="8307">
                  <c:v>458318176</c:v>
                </c:pt>
                <c:pt idx="8308">
                  <c:v>458318176</c:v>
                </c:pt>
                <c:pt idx="8309">
                  <c:v>458318176</c:v>
                </c:pt>
                <c:pt idx="8310">
                  <c:v>458318176</c:v>
                </c:pt>
                <c:pt idx="8311">
                  <c:v>887060624</c:v>
                </c:pt>
                <c:pt idx="8312">
                  <c:v>666635096</c:v>
                </c:pt>
                <c:pt idx="8313">
                  <c:v>666635096</c:v>
                </c:pt>
                <c:pt idx="8314">
                  <c:v>666635096</c:v>
                </c:pt>
                <c:pt idx="8315">
                  <c:v>666635096</c:v>
                </c:pt>
                <c:pt idx="8316">
                  <c:v>776712384</c:v>
                </c:pt>
                <c:pt idx="8317">
                  <c:v>714156480</c:v>
                </c:pt>
                <c:pt idx="8318">
                  <c:v>926132256</c:v>
                </c:pt>
                <c:pt idx="8319">
                  <c:v>641325880</c:v>
                </c:pt>
                <c:pt idx="8320">
                  <c:v>730755120</c:v>
                </c:pt>
                <c:pt idx="8321">
                  <c:v>730755120</c:v>
                </c:pt>
                <c:pt idx="8322">
                  <c:v>730755120</c:v>
                </c:pt>
                <c:pt idx="8323">
                  <c:v>730755120</c:v>
                </c:pt>
                <c:pt idx="8324">
                  <c:v>854128280</c:v>
                </c:pt>
                <c:pt idx="8325">
                  <c:v>854128280</c:v>
                </c:pt>
                <c:pt idx="8326">
                  <c:v>854128280</c:v>
                </c:pt>
                <c:pt idx="8327">
                  <c:v>854128280</c:v>
                </c:pt>
                <c:pt idx="8328">
                  <c:v>458318176</c:v>
                </c:pt>
                <c:pt idx="8329">
                  <c:v>666635096</c:v>
                </c:pt>
                <c:pt idx="8330">
                  <c:v>226306688</c:v>
                </c:pt>
                <c:pt idx="8331">
                  <c:v>226306688</c:v>
                </c:pt>
                <c:pt idx="8332">
                  <c:v>226306688</c:v>
                </c:pt>
                <c:pt idx="8333">
                  <c:v>191990248</c:v>
                </c:pt>
                <c:pt idx="8334">
                  <c:v>226306688</c:v>
                </c:pt>
                <c:pt idx="8335">
                  <c:v>191990248</c:v>
                </c:pt>
                <c:pt idx="8336">
                  <c:v>191990248</c:v>
                </c:pt>
                <c:pt idx="8337">
                  <c:v>191990248</c:v>
                </c:pt>
                <c:pt idx="8338">
                  <c:v>274093488</c:v>
                </c:pt>
                <c:pt idx="8339">
                  <c:v>274093488</c:v>
                </c:pt>
                <c:pt idx="8340">
                  <c:v>274093488</c:v>
                </c:pt>
                <c:pt idx="8341">
                  <c:v>274093488</c:v>
                </c:pt>
                <c:pt idx="8342">
                  <c:v>730755120</c:v>
                </c:pt>
                <c:pt idx="8343">
                  <c:v>854128280</c:v>
                </c:pt>
                <c:pt idx="8344">
                  <c:v>274093488</c:v>
                </c:pt>
                <c:pt idx="8345">
                  <c:v>226306688</c:v>
                </c:pt>
                <c:pt idx="8346">
                  <c:v>406970976</c:v>
                </c:pt>
                <c:pt idx="8347">
                  <c:v>406970976</c:v>
                </c:pt>
                <c:pt idx="8348">
                  <c:v>406970976</c:v>
                </c:pt>
                <c:pt idx="8349">
                  <c:v>406970976</c:v>
                </c:pt>
                <c:pt idx="8350">
                  <c:v>770983232</c:v>
                </c:pt>
                <c:pt idx="8351">
                  <c:v>770983232</c:v>
                </c:pt>
                <c:pt idx="8352">
                  <c:v>770983232</c:v>
                </c:pt>
                <c:pt idx="8353">
                  <c:v>770983232</c:v>
                </c:pt>
                <c:pt idx="8354">
                  <c:v>348045432</c:v>
                </c:pt>
                <c:pt idx="8355">
                  <c:v>348045432</c:v>
                </c:pt>
                <c:pt idx="8356">
                  <c:v>348045432</c:v>
                </c:pt>
                <c:pt idx="8357">
                  <c:v>348045432</c:v>
                </c:pt>
                <c:pt idx="8358">
                  <c:v>730909496</c:v>
                </c:pt>
                <c:pt idx="8359">
                  <c:v>730909496</c:v>
                </c:pt>
                <c:pt idx="8360">
                  <c:v>730909496</c:v>
                </c:pt>
                <c:pt idx="8361">
                  <c:v>730909496</c:v>
                </c:pt>
                <c:pt idx="8362">
                  <c:v>191990248</c:v>
                </c:pt>
                <c:pt idx="8363">
                  <c:v>969488088</c:v>
                </c:pt>
                <c:pt idx="8364">
                  <c:v>969488088</c:v>
                </c:pt>
                <c:pt idx="8365">
                  <c:v>969488088</c:v>
                </c:pt>
                <c:pt idx="8366">
                  <c:v>36223168</c:v>
                </c:pt>
                <c:pt idx="8367">
                  <c:v>36223168</c:v>
                </c:pt>
                <c:pt idx="8368">
                  <c:v>969488088</c:v>
                </c:pt>
                <c:pt idx="8369">
                  <c:v>36223168</c:v>
                </c:pt>
                <c:pt idx="8370">
                  <c:v>36223168</c:v>
                </c:pt>
                <c:pt idx="8371">
                  <c:v>64123248</c:v>
                </c:pt>
                <c:pt idx="8372">
                  <c:v>64123248</c:v>
                </c:pt>
                <c:pt idx="8373">
                  <c:v>64123248</c:v>
                </c:pt>
                <c:pt idx="8374">
                  <c:v>64123248</c:v>
                </c:pt>
                <c:pt idx="8375">
                  <c:v>406970976</c:v>
                </c:pt>
                <c:pt idx="8376">
                  <c:v>770983232</c:v>
                </c:pt>
                <c:pt idx="8377">
                  <c:v>681879120</c:v>
                </c:pt>
                <c:pt idx="8378">
                  <c:v>681879120</c:v>
                </c:pt>
                <c:pt idx="8379">
                  <c:v>681879120</c:v>
                </c:pt>
                <c:pt idx="8380">
                  <c:v>681879120</c:v>
                </c:pt>
                <c:pt idx="8381">
                  <c:v>73107264</c:v>
                </c:pt>
                <c:pt idx="8382">
                  <c:v>73107264</c:v>
                </c:pt>
                <c:pt idx="8383">
                  <c:v>348045432</c:v>
                </c:pt>
                <c:pt idx="8384">
                  <c:v>73107264</c:v>
                </c:pt>
                <c:pt idx="8385">
                  <c:v>73107264</c:v>
                </c:pt>
                <c:pt idx="8386">
                  <c:v>571126320</c:v>
                </c:pt>
                <c:pt idx="8387">
                  <c:v>571126320</c:v>
                </c:pt>
                <c:pt idx="8388">
                  <c:v>571126320</c:v>
                </c:pt>
                <c:pt idx="8389">
                  <c:v>571126320</c:v>
                </c:pt>
                <c:pt idx="8390">
                  <c:v>902041176</c:v>
                </c:pt>
                <c:pt idx="8391">
                  <c:v>902041176</c:v>
                </c:pt>
                <c:pt idx="8392">
                  <c:v>902041176</c:v>
                </c:pt>
                <c:pt idx="8393">
                  <c:v>902041176</c:v>
                </c:pt>
                <c:pt idx="8394">
                  <c:v>7343424</c:v>
                </c:pt>
                <c:pt idx="8395">
                  <c:v>730909496</c:v>
                </c:pt>
                <c:pt idx="8396">
                  <c:v>7343424</c:v>
                </c:pt>
                <c:pt idx="8397">
                  <c:v>7343424</c:v>
                </c:pt>
                <c:pt idx="8398">
                  <c:v>7343424</c:v>
                </c:pt>
                <c:pt idx="8399">
                  <c:v>64123248</c:v>
                </c:pt>
                <c:pt idx="8400">
                  <c:v>969488088</c:v>
                </c:pt>
                <c:pt idx="8401">
                  <c:v>108085568</c:v>
                </c:pt>
                <c:pt idx="8402">
                  <c:v>108085568</c:v>
                </c:pt>
                <c:pt idx="8403">
                  <c:v>108085568</c:v>
                </c:pt>
                <c:pt idx="8404">
                  <c:v>108085568</c:v>
                </c:pt>
                <c:pt idx="8405">
                  <c:v>36223168</c:v>
                </c:pt>
                <c:pt idx="8406">
                  <c:v>681879120</c:v>
                </c:pt>
                <c:pt idx="8407">
                  <c:v>73107264</c:v>
                </c:pt>
                <c:pt idx="8408">
                  <c:v>571126320</c:v>
                </c:pt>
                <c:pt idx="8409">
                  <c:v>233746720</c:v>
                </c:pt>
                <c:pt idx="8410">
                  <c:v>233746720</c:v>
                </c:pt>
                <c:pt idx="8411">
                  <c:v>233746720</c:v>
                </c:pt>
                <c:pt idx="8412">
                  <c:v>233746720</c:v>
                </c:pt>
                <c:pt idx="8413">
                  <c:v>854605240</c:v>
                </c:pt>
                <c:pt idx="8414">
                  <c:v>854605240</c:v>
                </c:pt>
                <c:pt idx="8415">
                  <c:v>108085568</c:v>
                </c:pt>
                <c:pt idx="8416">
                  <c:v>854605240</c:v>
                </c:pt>
                <c:pt idx="8417">
                  <c:v>854605240</c:v>
                </c:pt>
                <c:pt idx="8418">
                  <c:v>902041176</c:v>
                </c:pt>
                <c:pt idx="8419">
                  <c:v>815561104</c:v>
                </c:pt>
                <c:pt idx="8420">
                  <c:v>815561104</c:v>
                </c:pt>
                <c:pt idx="8421">
                  <c:v>815561104</c:v>
                </c:pt>
                <c:pt idx="8422">
                  <c:v>815561104</c:v>
                </c:pt>
                <c:pt idx="8423">
                  <c:v>664666456</c:v>
                </c:pt>
                <c:pt idx="8424">
                  <c:v>664666456</c:v>
                </c:pt>
                <c:pt idx="8425">
                  <c:v>664666456</c:v>
                </c:pt>
                <c:pt idx="8426">
                  <c:v>664666456</c:v>
                </c:pt>
                <c:pt idx="8427">
                  <c:v>992837048</c:v>
                </c:pt>
                <c:pt idx="8428">
                  <c:v>992837048</c:v>
                </c:pt>
                <c:pt idx="8429">
                  <c:v>992837048</c:v>
                </c:pt>
                <c:pt idx="8430">
                  <c:v>992837048</c:v>
                </c:pt>
                <c:pt idx="8431">
                  <c:v>62441624</c:v>
                </c:pt>
                <c:pt idx="8432">
                  <c:v>62441624</c:v>
                </c:pt>
                <c:pt idx="8433">
                  <c:v>7343424</c:v>
                </c:pt>
                <c:pt idx="8434">
                  <c:v>62441624</c:v>
                </c:pt>
                <c:pt idx="8435">
                  <c:v>62441624</c:v>
                </c:pt>
                <c:pt idx="8436">
                  <c:v>38779184</c:v>
                </c:pt>
                <c:pt idx="8437">
                  <c:v>38779184</c:v>
                </c:pt>
                <c:pt idx="8438">
                  <c:v>116247048</c:v>
                </c:pt>
                <c:pt idx="8439">
                  <c:v>38779184</c:v>
                </c:pt>
                <c:pt idx="8440">
                  <c:v>116247048</c:v>
                </c:pt>
                <c:pt idx="8441">
                  <c:v>38779184</c:v>
                </c:pt>
                <c:pt idx="8442">
                  <c:v>116247048</c:v>
                </c:pt>
                <c:pt idx="8443">
                  <c:v>116247048</c:v>
                </c:pt>
                <c:pt idx="8444">
                  <c:v>204031320</c:v>
                </c:pt>
                <c:pt idx="8445">
                  <c:v>204031320</c:v>
                </c:pt>
                <c:pt idx="8446">
                  <c:v>204031320</c:v>
                </c:pt>
                <c:pt idx="8447">
                  <c:v>204031320</c:v>
                </c:pt>
                <c:pt idx="8448">
                  <c:v>233746720</c:v>
                </c:pt>
                <c:pt idx="8449">
                  <c:v>292362656</c:v>
                </c:pt>
                <c:pt idx="8450">
                  <c:v>292362656</c:v>
                </c:pt>
                <c:pt idx="8451">
                  <c:v>292362656</c:v>
                </c:pt>
                <c:pt idx="8452">
                  <c:v>913738648</c:v>
                </c:pt>
                <c:pt idx="8453">
                  <c:v>913738648</c:v>
                </c:pt>
                <c:pt idx="8454">
                  <c:v>292362656</c:v>
                </c:pt>
                <c:pt idx="8455">
                  <c:v>913738648</c:v>
                </c:pt>
                <c:pt idx="8456">
                  <c:v>664666456</c:v>
                </c:pt>
                <c:pt idx="8457">
                  <c:v>913738648</c:v>
                </c:pt>
                <c:pt idx="8458">
                  <c:v>670746720</c:v>
                </c:pt>
                <c:pt idx="8459">
                  <c:v>670746720</c:v>
                </c:pt>
                <c:pt idx="8460">
                  <c:v>670746720</c:v>
                </c:pt>
                <c:pt idx="8461">
                  <c:v>670746720</c:v>
                </c:pt>
                <c:pt idx="8462">
                  <c:v>854605240</c:v>
                </c:pt>
                <c:pt idx="8463">
                  <c:v>430213648</c:v>
                </c:pt>
                <c:pt idx="8464">
                  <c:v>430213648</c:v>
                </c:pt>
                <c:pt idx="8465">
                  <c:v>815561104</c:v>
                </c:pt>
                <c:pt idx="8466">
                  <c:v>430213648</c:v>
                </c:pt>
                <c:pt idx="8467">
                  <c:v>430213648</c:v>
                </c:pt>
                <c:pt idx="8468">
                  <c:v>224253080</c:v>
                </c:pt>
                <c:pt idx="8469">
                  <c:v>224253080</c:v>
                </c:pt>
                <c:pt idx="8470">
                  <c:v>224253080</c:v>
                </c:pt>
                <c:pt idx="8471">
                  <c:v>224253080</c:v>
                </c:pt>
                <c:pt idx="8472">
                  <c:v>992837048</c:v>
                </c:pt>
                <c:pt idx="8473">
                  <c:v>829883080</c:v>
                </c:pt>
                <c:pt idx="8474">
                  <c:v>829883080</c:v>
                </c:pt>
                <c:pt idx="8475">
                  <c:v>829883080</c:v>
                </c:pt>
                <c:pt idx="8476">
                  <c:v>7343456</c:v>
                </c:pt>
                <c:pt idx="8477">
                  <c:v>7343456</c:v>
                </c:pt>
                <c:pt idx="8478">
                  <c:v>137729944</c:v>
                </c:pt>
                <c:pt idx="8479">
                  <c:v>829883080</c:v>
                </c:pt>
                <c:pt idx="8480">
                  <c:v>137729944</c:v>
                </c:pt>
                <c:pt idx="8481">
                  <c:v>7343472</c:v>
                </c:pt>
                <c:pt idx="8482">
                  <c:v>7343472</c:v>
                </c:pt>
                <c:pt idx="8483">
                  <c:v>137729944</c:v>
                </c:pt>
                <c:pt idx="8484">
                  <c:v>7343456</c:v>
                </c:pt>
                <c:pt idx="8485">
                  <c:v>7343472</c:v>
                </c:pt>
                <c:pt idx="8486">
                  <c:v>7343456</c:v>
                </c:pt>
                <c:pt idx="8487">
                  <c:v>137729944</c:v>
                </c:pt>
                <c:pt idx="8488">
                  <c:v>7343472</c:v>
                </c:pt>
                <c:pt idx="8489">
                  <c:v>292362656</c:v>
                </c:pt>
                <c:pt idx="8490">
                  <c:v>62441624</c:v>
                </c:pt>
                <c:pt idx="8491">
                  <c:v>204031320</c:v>
                </c:pt>
                <c:pt idx="8492">
                  <c:v>430213648</c:v>
                </c:pt>
                <c:pt idx="8493">
                  <c:v>913738648</c:v>
                </c:pt>
                <c:pt idx="8494">
                  <c:v>116247048</c:v>
                </c:pt>
                <c:pt idx="8495">
                  <c:v>670746720</c:v>
                </c:pt>
                <c:pt idx="8496">
                  <c:v>829883080</c:v>
                </c:pt>
                <c:pt idx="8497">
                  <c:v>158678040</c:v>
                </c:pt>
                <c:pt idx="8498">
                  <c:v>158678040</c:v>
                </c:pt>
                <c:pt idx="8499">
                  <c:v>158678040</c:v>
                </c:pt>
                <c:pt idx="8500">
                  <c:v>158678040</c:v>
                </c:pt>
                <c:pt idx="8501">
                  <c:v>137729944</c:v>
                </c:pt>
                <c:pt idx="8502">
                  <c:v>224253080</c:v>
                </c:pt>
                <c:pt idx="8503">
                  <c:v>59280424</c:v>
                </c:pt>
                <c:pt idx="8504">
                  <c:v>59280424</c:v>
                </c:pt>
                <c:pt idx="8505">
                  <c:v>59280424</c:v>
                </c:pt>
                <c:pt idx="8506">
                  <c:v>59280424</c:v>
                </c:pt>
                <c:pt idx="8507">
                  <c:v>38779184</c:v>
                </c:pt>
                <c:pt idx="8508">
                  <c:v>7343472</c:v>
                </c:pt>
                <c:pt idx="8509">
                  <c:v>7343456</c:v>
                </c:pt>
                <c:pt idx="8510">
                  <c:v>59280424</c:v>
                </c:pt>
                <c:pt idx="8511">
                  <c:v>158678040</c:v>
                </c:pt>
                <c:pt idx="8512">
                  <c:v>281151408</c:v>
                </c:pt>
                <c:pt idx="8513">
                  <c:v>281151408</c:v>
                </c:pt>
                <c:pt idx="8514">
                  <c:v>281151408</c:v>
                </c:pt>
                <c:pt idx="8515">
                  <c:v>281151408</c:v>
                </c:pt>
                <c:pt idx="8516">
                  <c:v>7343536</c:v>
                </c:pt>
                <c:pt idx="8517">
                  <c:v>7343536</c:v>
                </c:pt>
                <c:pt idx="8518">
                  <c:v>7343600</c:v>
                </c:pt>
                <c:pt idx="8519">
                  <c:v>7343600</c:v>
                </c:pt>
                <c:pt idx="8520">
                  <c:v>7343536</c:v>
                </c:pt>
                <c:pt idx="8521">
                  <c:v>7343600</c:v>
                </c:pt>
                <c:pt idx="8522">
                  <c:v>7343536</c:v>
                </c:pt>
                <c:pt idx="8523">
                  <c:v>7343600</c:v>
                </c:pt>
                <c:pt idx="8524">
                  <c:v>613856856</c:v>
                </c:pt>
                <c:pt idx="8525">
                  <c:v>613856856</c:v>
                </c:pt>
                <c:pt idx="8526">
                  <c:v>613856856</c:v>
                </c:pt>
                <c:pt idx="8527">
                  <c:v>613856856</c:v>
                </c:pt>
                <c:pt idx="8528">
                  <c:v>335126960</c:v>
                </c:pt>
                <c:pt idx="8529">
                  <c:v>335126960</c:v>
                </c:pt>
                <c:pt idx="8530">
                  <c:v>460684200</c:v>
                </c:pt>
                <c:pt idx="8531">
                  <c:v>335126960</c:v>
                </c:pt>
                <c:pt idx="8532">
                  <c:v>24185616</c:v>
                </c:pt>
                <c:pt idx="8533">
                  <c:v>460684200</c:v>
                </c:pt>
                <c:pt idx="8534">
                  <c:v>335126960</c:v>
                </c:pt>
                <c:pt idx="8535">
                  <c:v>24185616</c:v>
                </c:pt>
                <c:pt idx="8536">
                  <c:v>460684200</c:v>
                </c:pt>
                <c:pt idx="8537">
                  <c:v>24185616</c:v>
                </c:pt>
                <c:pt idx="8538">
                  <c:v>460684200</c:v>
                </c:pt>
                <c:pt idx="8539">
                  <c:v>24185616</c:v>
                </c:pt>
                <c:pt idx="8540">
                  <c:v>693419880</c:v>
                </c:pt>
                <c:pt idx="8541">
                  <c:v>693419880</c:v>
                </c:pt>
                <c:pt idx="8542">
                  <c:v>693419880</c:v>
                </c:pt>
                <c:pt idx="8543">
                  <c:v>693419880</c:v>
                </c:pt>
                <c:pt idx="8544">
                  <c:v>324586976</c:v>
                </c:pt>
                <c:pt idx="8545">
                  <c:v>324586976</c:v>
                </c:pt>
                <c:pt idx="8546">
                  <c:v>324586976</c:v>
                </c:pt>
                <c:pt idx="8547">
                  <c:v>324586976</c:v>
                </c:pt>
                <c:pt idx="8548">
                  <c:v>234047800</c:v>
                </c:pt>
                <c:pt idx="8549">
                  <c:v>234047800</c:v>
                </c:pt>
                <c:pt idx="8550">
                  <c:v>234047800</c:v>
                </c:pt>
                <c:pt idx="8551">
                  <c:v>234047800</c:v>
                </c:pt>
                <c:pt idx="8552">
                  <c:v>535807456</c:v>
                </c:pt>
                <c:pt idx="8553">
                  <c:v>535807456</c:v>
                </c:pt>
                <c:pt idx="8554">
                  <c:v>535807456</c:v>
                </c:pt>
                <c:pt idx="8555">
                  <c:v>535807456</c:v>
                </c:pt>
                <c:pt idx="8556">
                  <c:v>281151408</c:v>
                </c:pt>
                <c:pt idx="8557">
                  <c:v>7343536</c:v>
                </c:pt>
                <c:pt idx="8558">
                  <c:v>7343600</c:v>
                </c:pt>
                <c:pt idx="8559">
                  <c:v>460684200</c:v>
                </c:pt>
                <c:pt idx="8560">
                  <c:v>324586976</c:v>
                </c:pt>
                <c:pt idx="8561">
                  <c:v>693419880</c:v>
                </c:pt>
                <c:pt idx="8562">
                  <c:v>535807456</c:v>
                </c:pt>
                <c:pt idx="8563">
                  <c:v>637855240</c:v>
                </c:pt>
                <c:pt idx="8564">
                  <c:v>637855240</c:v>
                </c:pt>
                <c:pt idx="8565">
                  <c:v>637855240</c:v>
                </c:pt>
                <c:pt idx="8566">
                  <c:v>637855240</c:v>
                </c:pt>
                <c:pt idx="8567">
                  <c:v>613856856</c:v>
                </c:pt>
                <c:pt idx="8568">
                  <c:v>24185616</c:v>
                </c:pt>
                <c:pt idx="8569">
                  <c:v>234047800</c:v>
                </c:pt>
                <c:pt idx="8570">
                  <c:v>335126960</c:v>
                </c:pt>
                <c:pt idx="8571">
                  <c:v>751798216</c:v>
                </c:pt>
                <c:pt idx="8572">
                  <c:v>751798216</c:v>
                </c:pt>
                <c:pt idx="8573">
                  <c:v>751798216</c:v>
                </c:pt>
                <c:pt idx="8574">
                  <c:v>751798216</c:v>
                </c:pt>
                <c:pt idx="8575">
                  <c:v>637855240</c:v>
                </c:pt>
                <c:pt idx="8576">
                  <c:v>307034792</c:v>
                </c:pt>
                <c:pt idx="8577">
                  <c:v>307034792</c:v>
                </c:pt>
                <c:pt idx="8578">
                  <c:v>400660888</c:v>
                </c:pt>
                <c:pt idx="8579">
                  <c:v>307034792</c:v>
                </c:pt>
                <c:pt idx="8580">
                  <c:v>307034792</c:v>
                </c:pt>
                <c:pt idx="8581">
                  <c:v>400660888</c:v>
                </c:pt>
                <c:pt idx="8582">
                  <c:v>400660888</c:v>
                </c:pt>
                <c:pt idx="8583">
                  <c:v>400660888</c:v>
                </c:pt>
                <c:pt idx="8584">
                  <c:v>103574584</c:v>
                </c:pt>
                <c:pt idx="8585">
                  <c:v>103574584</c:v>
                </c:pt>
                <c:pt idx="8586">
                  <c:v>103574584</c:v>
                </c:pt>
                <c:pt idx="8587">
                  <c:v>103574584</c:v>
                </c:pt>
                <c:pt idx="8588">
                  <c:v>751798216</c:v>
                </c:pt>
                <c:pt idx="8589">
                  <c:v>475843784</c:v>
                </c:pt>
                <c:pt idx="8590">
                  <c:v>475843784</c:v>
                </c:pt>
                <c:pt idx="8591">
                  <c:v>307034792</c:v>
                </c:pt>
                <c:pt idx="8592">
                  <c:v>475843784</c:v>
                </c:pt>
                <c:pt idx="8593">
                  <c:v>475843784</c:v>
                </c:pt>
                <c:pt idx="8594">
                  <c:v>400660888</c:v>
                </c:pt>
                <c:pt idx="8595">
                  <c:v>997488568</c:v>
                </c:pt>
                <c:pt idx="8596">
                  <c:v>997488568</c:v>
                </c:pt>
                <c:pt idx="8597">
                  <c:v>940270624</c:v>
                </c:pt>
                <c:pt idx="8598">
                  <c:v>997488568</c:v>
                </c:pt>
                <c:pt idx="8599">
                  <c:v>940270624</c:v>
                </c:pt>
                <c:pt idx="8600">
                  <c:v>997488568</c:v>
                </c:pt>
                <c:pt idx="8601">
                  <c:v>940270624</c:v>
                </c:pt>
                <c:pt idx="8602">
                  <c:v>940270624</c:v>
                </c:pt>
                <c:pt idx="8603">
                  <c:v>304471520</c:v>
                </c:pt>
                <c:pt idx="8604">
                  <c:v>304471520</c:v>
                </c:pt>
                <c:pt idx="8605">
                  <c:v>38963912</c:v>
                </c:pt>
                <c:pt idx="8606">
                  <c:v>38963912</c:v>
                </c:pt>
                <c:pt idx="8607">
                  <c:v>304471520</c:v>
                </c:pt>
                <c:pt idx="8608">
                  <c:v>38963912</c:v>
                </c:pt>
                <c:pt idx="8609">
                  <c:v>304471520</c:v>
                </c:pt>
                <c:pt idx="8610">
                  <c:v>38963912</c:v>
                </c:pt>
                <c:pt idx="8611">
                  <c:v>434972832</c:v>
                </c:pt>
                <c:pt idx="8612">
                  <c:v>434972832</c:v>
                </c:pt>
                <c:pt idx="8613">
                  <c:v>455504808</c:v>
                </c:pt>
                <c:pt idx="8614">
                  <c:v>455504808</c:v>
                </c:pt>
                <c:pt idx="8615">
                  <c:v>434972832</c:v>
                </c:pt>
                <c:pt idx="8616">
                  <c:v>455504808</c:v>
                </c:pt>
                <c:pt idx="8617">
                  <c:v>455504808</c:v>
                </c:pt>
                <c:pt idx="8618">
                  <c:v>434972832</c:v>
                </c:pt>
                <c:pt idx="8619">
                  <c:v>103574584</c:v>
                </c:pt>
                <c:pt idx="8620">
                  <c:v>475843784</c:v>
                </c:pt>
                <c:pt idx="8621">
                  <c:v>282710576</c:v>
                </c:pt>
                <c:pt idx="8622">
                  <c:v>282710576</c:v>
                </c:pt>
                <c:pt idx="8623">
                  <c:v>282710576</c:v>
                </c:pt>
                <c:pt idx="8624">
                  <c:v>282710576</c:v>
                </c:pt>
                <c:pt idx="8625">
                  <c:v>997488568</c:v>
                </c:pt>
                <c:pt idx="8626">
                  <c:v>940270624</c:v>
                </c:pt>
                <c:pt idx="8627">
                  <c:v>38963912</c:v>
                </c:pt>
                <c:pt idx="8628">
                  <c:v>754566712</c:v>
                </c:pt>
                <c:pt idx="8629">
                  <c:v>304471520</c:v>
                </c:pt>
                <c:pt idx="8630">
                  <c:v>754566712</c:v>
                </c:pt>
                <c:pt idx="8631">
                  <c:v>754566712</c:v>
                </c:pt>
                <c:pt idx="8632">
                  <c:v>754566712</c:v>
                </c:pt>
                <c:pt idx="8633">
                  <c:v>105452024</c:v>
                </c:pt>
                <c:pt idx="8634">
                  <c:v>105452024</c:v>
                </c:pt>
                <c:pt idx="8635">
                  <c:v>105452024</c:v>
                </c:pt>
                <c:pt idx="8636">
                  <c:v>105452024</c:v>
                </c:pt>
                <c:pt idx="8637">
                  <c:v>455504808</c:v>
                </c:pt>
                <c:pt idx="8638">
                  <c:v>282710576</c:v>
                </c:pt>
                <c:pt idx="8639">
                  <c:v>754566712</c:v>
                </c:pt>
                <c:pt idx="8640">
                  <c:v>434972832</c:v>
                </c:pt>
                <c:pt idx="8641">
                  <c:v>17093608</c:v>
                </c:pt>
                <c:pt idx="8642">
                  <c:v>17093608</c:v>
                </c:pt>
                <c:pt idx="8643">
                  <c:v>17093656</c:v>
                </c:pt>
                <c:pt idx="8644">
                  <c:v>17093656</c:v>
                </c:pt>
                <c:pt idx="8645">
                  <c:v>17093704</c:v>
                </c:pt>
                <c:pt idx="8646">
                  <c:v>17093704</c:v>
                </c:pt>
                <c:pt idx="8647">
                  <c:v>17093736</c:v>
                </c:pt>
                <c:pt idx="8648">
                  <c:v>17093736</c:v>
                </c:pt>
                <c:pt idx="8649">
                  <c:v>712379168</c:v>
                </c:pt>
                <c:pt idx="8650">
                  <c:v>105452024</c:v>
                </c:pt>
                <c:pt idx="8651">
                  <c:v>712379168</c:v>
                </c:pt>
                <c:pt idx="8652">
                  <c:v>17093608</c:v>
                </c:pt>
                <c:pt idx="8653">
                  <c:v>17093656</c:v>
                </c:pt>
                <c:pt idx="8654">
                  <c:v>17093704</c:v>
                </c:pt>
                <c:pt idx="8655">
                  <c:v>17093736</c:v>
                </c:pt>
                <c:pt idx="8656">
                  <c:v>712379168</c:v>
                </c:pt>
                <c:pt idx="8657">
                  <c:v>712379168</c:v>
                </c:pt>
                <c:pt idx="8658">
                  <c:v>17093608</c:v>
                </c:pt>
                <c:pt idx="8659">
                  <c:v>17093656</c:v>
                </c:pt>
                <c:pt idx="8660">
                  <c:v>17093704</c:v>
                </c:pt>
                <c:pt idx="8661">
                  <c:v>17093736</c:v>
                </c:pt>
                <c:pt idx="8662">
                  <c:v>512275008</c:v>
                </c:pt>
                <c:pt idx="8663">
                  <c:v>512275008</c:v>
                </c:pt>
                <c:pt idx="8664">
                  <c:v>512275008</c:v>
                </c:pt>
                <c:pt idx="8665">
                  <c:v>512275008</c:v>
                </c:pt>
                <c:pt idx="8666">
                  <c:v>976510456</c:v>
                </c:pt>
                <c:pt idx="8667">
                  <c:v>976510456</c:v>
                </c:pt>
                <c:pt idx="8668">
                  <c:v>976510456</c:v>
                </c:pt>
                <c:pt idx="8669">
                  <c:v>976510456</c:v>
                </c:pt>
                <c:pt idx="8670">
                  <c:v>712379168</c:v>
                </c:pt>
                <c:pt idx="8671">
                  <c:v>362325552</c:v>
                </c:pt>
                <c:pt idx="8672">
                  <c:v>362325552</c:v>
                </c:pt>
                <c:pt idx="8673">
                  <c:v>362325552</c:v>
                </c:pt>
                <c:pt idx="8674">
                  <c:v>362325552</c:v>
                </c:pt>
                <c:pt idx="8675">
                  <c:v>110450664</c:v>
                </c:pt>
                <c:pt idx="8676">
                  <c:v>110450664</c:v>
                </c:pt>
                <c:pt idx="8677">
                  <c:v>110450664</c:v>
                </c:pt>
                <c:pt idx="8678">
                  <c:v>110450664</c:v>
                </c:pt>
                <c:pt idx="8679">
                  <c:v>17093704</c:v>
                </c:pt>
                <c:pt idx="8680">
                  <c:v>17093608</c:v>
                </c:pt>
                <c:pt idx="8681">
                  <c:v>17093656</c:v>
                </c:pt>
                <c:pt idx="8682">
                  <c:v>976510456</c:v>
                </c:pt>
                <c:pt idx="8683">
                  <c:v>503087696</c:v>
                </c:pt>
                <c:pt idx="8684">
                  <c:v>503087696</c:v>
                </c:pt>
                <c:pt idx="8685">
                  <c:v>503087696</c:v>
                </c:pt>
                <c:pt idx="8686">
                  <c:v>503087696</c:v>
                </c:pt>
                <c:pt idx="8687">
                  <c:v>362325552</c:v>
                </c:pt>
                <c:pt idx="8688">
                  <c:v>110450664</c:v>
                </c:pt>
                <c:pt idx="8689">
                  <c:v>357513032</c:v>
                </c:pt>
                <c:pt idx="8690">
                  <c:v>357513032</c:v>
                </c:pt>
                <c:pt idx="8691">
                  <c:v>357513032</c:v>
                </c:pt>
                <c:pt idx="8692">
                  <c:v>357513032</c:v>
                </c:pt>
                <c:pt idx="8693">
                  <c:v>17093736</c:v>
                </c:pt>
                <c:pt idx="8694">
                  <c:v>475819400</c:v>
                </c:pt>
                <c:pt idx="8695">
                  <c:v>475819400</c:v>
                </c:pt>
                <c:pt idx="8696">
                  <c:v>475819400</c:v>
                </c:pt>
                <c:pt idx="8697">
                  <c:v>475819400</c:v>
                </c:pt>
                <c:pt idx="8698">
                  <c:v>512275008</c:v>
                </c:pt>
                <c:pt idx="8699">
                  <c:v>339688216</c:v>
                </c:pt>
                <c:pt idx="8700">
                  <c:v>339688216</c:v>
                </c:pt>
                <c:pt idx="8701">
                  <c:v>339688216</c:v>
                </c:pt>
                <c:pt idx="8702">
                  <c:v>339688216</c:v>
                </c:pt>
                <c:pt idx="8703">
                  <c:v>702895504</c:v>
                </c:pt>
                <c:pt idx="8704">
                  <c:v>702895504</c:v>
                </c:pt>
                <c:pt idx="8705">
                  <c:v>702895504</c:v>
                </c:pt>
                <c:pt idx="8706">
                  <c:v>702895504</c:v>
                </c:pt>
                <c:pt idx="8707">
                  <c:v>600920584</c:v>
                </c:pt>
                <c:pt idx="8708">
                  <c:v>600920584</c:v>
                </c:pt>
                <c:pt idx="8709">
                  <c:v>600920584</c:v>
                </c:pt>
                <c:pt idx="8710">
                  <c:v>600920584</c:v>
                </c:pt>
                <c:pt idx="8711">
                  <c:v>561013960</c:v>
                </c:pt>
                <c:pt idx="8712">
                  <c:v>561013960</c:v>
                </c:pt>
                <c:pt idx="8713">
                  <c:v>561013960</c:v>
                </c:pt>
                <c:pt idx="8714">
                  <c:v>503087696</c:v>
                </c:pt>
                <c:pt idx="8715">
                  <c:v>561013960</c:v>
                </c:pt>
                <c:pt idx="8716">
                  <c:v>630125080</c:v>
                </c:pt>
                <c:pt idx="8717">
                  <c:v>630125080</c:v>
                </c:pt>
                <c:pt idx="8718">
                  <c:v>630125080</c:v>
                </c:pt>
                <c:pt idx="8719">
                  <c:v>630125080</c:v>
                </c:pt>
                <c:pt idx="8720">
                  <c:v>357513032</c:v>
                </c:pt>
                <c:pt idx="8721">
                  <c:v>339688216</c:v>
                </c:pt>
                <c:pt idx="8722">
                  <c:v>142281064</c:v>
                </c:pt>
                <c:pt idx="8723">
                  <c:v>142281064</c:v>
                </c:pt>
                <c:pt idx="8724">
                  <c:v>142281064</c:v>
                </c:pt>
                <c:pt idx="8725">
                  <c:v>142281064</c:v>
                </c:pt>
                <c:pt idx="8726">
                  <c:v>850441688</c:v>
                </c:pt>
                <c:pt idx="8727">
                  <c:v>850441688</c:v>
                </c:pt>
                <c:pt idx="8728">
                  <c:v>850441688</c:v>
                </c:pt>
                <c:pt idx="8729">
                  <c:v>850441688</c:v>
                </c:pt>
                <c:pt idx="8730">
                  <c:v>259139696</c:v>
                </c:pt>
                <c:pt idx="8731">
                  <c:v>259139696</c:v>
                </c:pt>
                <c:pt idx="8732">
                  <c:v>259139696</c:v>
                </c:pt>
                <c:pt idx="8733">
                  <c:v>259139696</c:v>
                </c:pt>
                <c:pt idx="8734">
                  <c:v>475819400</c:v>
                </c:pt>
                <c:pt idx="8735">
                  <c:v>630125080</c:v>
                </c:pt>
                <c:pt idx="8736">
                  <c:v>259139696</c:v>
                </c:pt>
                <c:pt idx="8737">
                  <c:v>837503736</c:v>
                </c:pt>
                <c:pt idx="8738">
                  <c:v>837503736</c:v>
                </c:pt>
                <c:pt idx="8739">
                  <c:v>837503736</c:v>
                </c:pt>
                <c:pt idx="8740">
                  <c:v>702895504</c:v>
                </c:pt>
                <c:pt idx="8741">
                  <c:v>837503736</c:v>
                </c:pt>
                <c:pt idx="8742">
                  <c:v>561013960</c:v>
                </c:pt>
                <c:pt idx="8743">
                  <c:v>895038376</c:v>
                </c:pt>
                <c:pt idx="8744">
                  <c:v>895038376</c:v>
                </c:pt>
                <c:pt idx="8745">
                  <c:v>895038376</c:v>
                </c:pt>
                <c:pt idx="8746">
                  <c:v>895038376</c:v>
                </c:pt>
                <c:pt idx="8747">
                  <c:v>850441688</c:v>
                </c:pt>
                <c:pt idx="8748">
                  <c:v>600920584</c:v>
                </c:pt>
                <c:pt idx="8749">
                  <c:v>837503736</c:v>
                </c:pt>
                <c:pt idx="8750">
                  <c:v>956154872</c:v>
                </c:pt>
                <c:pt idx="8751">
                  <c:v>956154872</c:v>
                </c:pt>
                <c:pt idx="8752">
                  <c:v>956154872</c:v>
                </c:pt>
                <c:pt idx="8753">
                  <c:v>956154872</c:v>
                </c:pt>
                <c:pt idx="8754">
                  <c:v>524860608</c:v>
                </c:pt>
                <c:pt idx="8755">
                  <c:v>524860608</c:v>
                </c:pt>
                <c:pt idx="8756">
                  <c:v>591676528</c:v>
                </c:pt>
                <c:pt idx="8757">
                  <c:v>591676528</c:v>
                </c:pt>
                <c:pt idx="8758">
                  <c:v>524860608</c:v>
                </c:pt>
                <c:pt idx="8759">
                  <c:v>524860608</c:v>
                </c:pt>
                <c:pt idx="8760">
                  <c:v>591676528</c:v>
                </c:pt>
                <c:pt idx="8761">
                  <c:v>591676528</c:v>
                </c:pt>
                <c:pt idx="8762">
                  <c:v>142281064</c:v>
                </c:pt>
                <c:pt idx="8763">
                  <c:v>643620864</c:v>
                </c:pt>
                <c:pt idx="8764">
                  <c:v>643620864</c:v>
                </c:pt>
                <c:pt idx="8765">
                  <c:v>643620864</c:v>
                </c:pt>
                <c:pt idx="8766">
                  <c:v>643620864</c:v>
                </c:pt>
                <c:pt idx="8767">
                  <c:v>956154872</c:v>
                </c:pt>
                <c:pt idx="8768">
                  <c:v>987792952</c:v>
                </c:pt>
                <c:pt idx="8769">
                  <c:v>987792952</c:v>
                </c:pt>
                <c:pt idx="8770">
                  <c:v>987792952</c:v>
                </c:pt>
                <c:pt idx="8771">
                  <c:v>987792952</c:v>
                </c:pt>
                <c:pt idx="8772">
                  <c:v>895038376</c:v>
                </c:pt>
                <c:pt idx="8773">
                  <c:v>70874368</c:v>
                </c:pt>
                <c:pt idx="8774">
                  <c:v>70874368</c:v>
                </c:pt>
                <c:pt idx="8775">
                  <c:v>70874368</c:v>
                </c:pt>
                <c:pt idx="8776">
                  <c:v>70874368</c:v>
                </c:pt>
                <c:pt idx="8777">
                  <c:v>591676528</c:v>
                </c:pt>
                <c:pt idx="8778">
                  <c:v>524860608</c:v>
                </c:pt>
                <c:pt idx="8779">
                  <c:v>70874368</c:v>
                </c:pt>
                <c:pt idx="8780">
                  <c:v>664652656</c:v>
                </c:pt>
                <c:pt idx="8781">
                  <c:v>664652656</c:v>
                </c:pt>
                <c:pt idx="8782">
                  <c:v>664652656</c:v>
                </c:pt>
                <c:pt idx="8783">
                  <c:v>664652656</c:v>
                </c:pt>
                <c:pt idx="8784">
                  <c:v>869788888</c:v>
                </c:pt>
                <c:pt idx="8785">
                  <c:v>869788888</c:v>
                </c:pt>
                <c:pt idx="8786">
                  <c:v>869788888</c:v>
                </c:pt>
                <c:pt idx="8787">
                  <c:v>869788888</c:v>
                </c:pt>
                <c:pt idx="8788">
                  <c:v>643620864</c:v>
                </c:pt>
                <c:pt idx="8789">
                  <c:v>742700400</c:v>
                </c:pt>
                <c:pt idx="8790">
                  <c:v>742700400</c:v>
                </c:pt>
                <c:pt idx="8791">
                  <c:v>742700400</c:v>
                </c:pt>
                <c:pt idx="8792">
                  <c:v>742700400</c:v>
                </c:pt>
                <c:pt idx="8793">
                  <c:v>834426832</c:v>
                </c:pt>
                <c:pt idx="8794">
                  <c:v>834426832</c:v>
                </c:pt>
                <c:pt idx="8795">
                  <c:v>834426832</c:v>
                </c:pt>
                <c:pt idx="8796">
                  <c:v>834426832</c:v>
                </c:pt>
                <c:pt idx="8797">
                  <c:v>987792952</c:v>
                </c:pt>
                <c:pt idx="8798">
                  <c:v>435422296</c:v>
                </c:pt>
                <c:pt idx="8799">
                  <c:v>435422296</c:v>
                </c:pt>
                <c:pt idx="8800">
                  <c:v>435422296</c:v>
                </c:pt>
                <c:pt idx="8801">
                  <c:v>435422296</c:v>
                </c:pt>
                <c:pt idx="8802">
                  <c:v>664652656</c:v>
                </c:pt>
                <c:pt idx="8803">
                  <c:v>869788888</c:v>
                </c:pt>
                <c:pt idx="8804">
                  <c:v>197063680</c:v>
                </c:pt>
                <c:pt idx="8805">
                  <c:v>197063680</c:v>
                </c:pt>
                <c:pt idx="8806">
                  <c:v>197063680</c:v>
                </c:pt>
                <c:pt idx="8807">
                  <c:v>197063680</c:v>
                </c:pt>
                <c:pt idx="8808">
                  <c:v>410877072</c:v>
                </c:pt>
                <c:pt idx="8809">
                  <c:v>410877072</c:v>
                </c:pt>
                <c:pt idx="8810">
                  <c:v>410877072</c:v>
                </c:pt>
                <c:pt idx="8811">
                  <c:v>410877072</c:v>
                </c:pt>
                <c:pt idx="8812">
                  <c:v>782329664</c:v>
                </c:pt>
                <c:pt idx="8813">
                  <c:v>782329664</c:v>
                </c:pt>
                <c:pt idx="8814">
                  <c:v>782329664</c:v>
                </c:pt>
                <c:pt idx="8815">
                  <c:v>435422296</c:v>
                </c:pt>
                <c:pt idx="8816">
                  <c:v>782329664</c:v>
                </c:pt>
                <c:pt idx="8817">
                  <c:v>742700400</c:v>
                </c:pt>
                <c:pt idx="8818">
                  <c:v>836025688</c:v>
                </c:pt>
                <c:pt idx="8819">
                  <c:v>836025688</c:v>
                </c:pt>
                <c:pt idx="8820">
                  <c:v>836025688</c:v>
                </c:pt>
                <c:pt idx="8821">
                  <c:v>836025688</c:v>
                </c:pt>
                <c:pt idx="8822">
                  <c:v>620513160</c:v>
                </c:pt>
                <c:pt idx="8823">
                  <c:v>620513160</c:v>
                </c:pt>
                <c:pt idx="8824">
                  <c:v>620513160</c:v>
                </c:pt>
                <c:pt idx="8825">
                  <c:v>620513160</c:v>
                </c:pt>
                <c:pt idx="8826">
                  <c:v>336382504</c:v>
                </c:pt>
                <c:pt idx="8827">
                  <c:v>197063680</c:v>
                </c:pt>
                <c:pt idx="8828">
                  <c:v>336382504</c:v>
                </c:pt>
                <c:pt idx="8829">
                  <c:v>336382504</c:v>
                </c:pt>
                <c:pt idx="8830">
                  <c:v>336382504</c:v>
                </c:pt>
                <c:pt idx="8831">
                  <c:v>834426832</c:v>
                </c:pt>
                <c:pt idx="8832">
                  <c:v>51904072</c:v>
                </c:pt>
                <c:pt idx="8833">
                  <c:v>51904072</c:v>
                </c:pt>
                <c:pt idx="8834">
                  <c:v>51904072</c:v>
                </c:pt>
                <c:pt idx="8835">
                  <c:v>51904072</c:v>
                </c:pt>
                <c:pt idx="8836">
                  <c:v>410877072</c:v>
                </c:pt>
                <c:pt idx="8837">
                  <c:v>782329664</c:v>
                </c:pt>
                <c:pt idx="8838">
                  <c:v>324618536</c:v>
                </c:pt>
                <c:pt idx="8839">
                  <c:v>324618536</c:v>
                </c:pt>
                <c:pt idx="8840">
                  <c:v>324618536</c:v>
                </c:pt>
                <c:pt idx="8841">
                  <c:v>324618536</c:v>
                </c:pt>
                <c:pt idx="8842">
                  <c:v>836025688</c:v>
                </c:pt>
                <c:pt idx="8843">
                  <c:v>224253200</c:v>
                </c:pt>
                <c:pt idx="8844">
                  <c:v>224253200</c:v>
                </c:pt>
                <c:pt idx="8845">
                  <c:v>224253200</c:v>
                </c:pt>
                <c:pt idx="8846">
                  <c:v>224253200</c:v>
                </c:pt>
                <c:pt idx="8847">
                  <c:v>712371584</c:v>
                </c:pt>
                <c:pt idx="8848">
                  <c:v>712371584</c:v>
                </c:pt>
                <c:pt idx="8849">
                  <c:v>712371584</c:v>
                </c:pt>
                <c:pt idx="8850">
                  <c:v>163723016</c:v>
                </c:pt>
                <c:pt idx="8851">
                  <c:v>712371584</c:v>
                </c:pt>
                <c:pt idx="8852">
                  <c:v>163723016</c:v>
                </c:pt>
                <c:pt idx="8853">
                  <c:v>163723016</c:v>
                </c:pt>
                <c:pt idx="8854">
                  <c:v>163723016</c:v>
                </c:pt>
                <c:pt idx="8855">
                  <c:v>401023464</c:v>
                </c:pt>
                <c:pt idx="8856">
                  <c:v>620513160</c:v>
                </c:pt>
                <c:pt idx="8857">
                  <c:v>401023464</c:v>
                </c:pt>
                <c:pt idx="8858">
                  <c:v>401023464</c:v>
                </c:pt>
                <c:pt idx="8859">
                  <c:v>336382504</c:v>
                </c:pt>
                <c:pt idx="8860">
                  <c:v>401023464</c:v>
                </c:pt>
                <c:pt idx="8861">
                  <c:v>352874696</c:v>
                </c:pt>
                <c:pt idx="8862">
                  <c:v>352874696</c:v>
                </c:pt>
                <c:pt idx="8863">
                  <c:v>352874696</c:v>
                </c:pt>
                <c:pt idx="8864">
                  <c:v>352874696</c:v>
                </c:pt>
                <c:pt idx="8865">
                  <c:v>423375056</c:v>
                </c:pt>
                <c:pt idx="8866">
                  <c:v>423375056</c:v>
                </c:pt>
                <c:pt idx="8867">
                  <c:v>423375056</c:v>
                </c:pt>
                <c:pt idx="8868">
                  <c:v>423375056</c:v>
                </c:pt>
                <c:pt idx="8869">
                  <c:v>51904072</c:v>
                </c:pt>
                <c:pt idx="8870">
                  <c:v>323609488</c:v>
                </c:pt>
                <c:pt idx="8871">
                  <c:v>323609488</c:v>
                </c:pt>
                <c:pt idx="8872">
                  <c:v>323609488</c:v>
                </c:pt>
                <c:pt idx="8873">
                  <c:v>323609488</c:v>
                </c:pt>
                <c:pt idx="8874">
                  <c:v>712371584</c:v>
                </c:pt>
                <c:pt idx="8875">
                  <c:v>224253200</c:v>
                </c:pt>
                <c:pt idx="8876">
                  <c:v>163723016</c:v>
                </c:pt>
                <c:pt idx="8877">
                  <c:v>352169704</c:v>
                </c:pt>
                <c:pt idx="8878">
                  <c:v>352169704</c:v>
                </c:pt>
                <c:pt idx="8879">
                  <c:v>352169704</c:v>
                </c:pt>
                <c:pt idx="8880">
                  <c:v>352169704</c:v>
                </c:pt>
                <c:pt idx="8881">
                  <c:v>925106928</c:v>
                </c:pt>
                <c:pt idx="8882">
                  <c:v>925106928</c:v>
                </c:pt>
                <c:pt idx="8883">
                  <c:v>925106928</c:v>
                </c:pt>
                <c:pt idx="8884">
                  <c:v>925106928</c:v>
                </c:pt>
                <c:pt idx="8885">
                  <c:v>324618536</c:v>
                </c:pt>
                <c:pt idx="8886">
                  <c:v>614372968</c:v>
                </c:pt>
                <c:pt idx="8887">
                  <c:v>614372968</c:v>
                </c:pt>
                <c:pt idx="8888">
                  <c:v>614372968</c:v>
                </c:pt>
                <c:pt idx="8889">
                  <c:v>614372968</c:v>
                </c:pt>
                <c:pt idx="8890">
                  <c:v>401023464</c:v>
                </c:pt>
                <c:pt idx="8891">
                  <c:v>323609488</c:v>
                </c:pt>
                <c:pt idx="8892">
                  <c:v>352169704</c:v>
                </c:pt>
                <c:pt idx="8893">
                  <c:v>352874696</c:v>
                </c:pt>
                <c:pt idx="8894">
                  <c:v>614372968</c:v>
                </c:pt>
                <c:pt idx="8895">
                  <c:v>302838088</c:v>
                </c:pt>
                <c:pt idx="8896">
                  <c:v>423375056</c:v>
                </c:pt>
                <c:pt idx="8897">
                  <c:v>302838088</c:v>
                </c:pt>
                <c:pt idx="8898">
                  <c:v>302838088</c:v>
                </c:pt>
                <c:pt idx="8899">
                  <c:v>302838088</c:v>
                </c:pt>
                <c:pt idx="8900">
                  <c:v>47713984</c:v>
                </c:pt>
                <c:pt idx="8901">
                  <c:v>47713984</c:v>
                </c:pt>
                <c:pt idx="8902">
                  <c:v>864834632</c:v>
                </c:pt>
                <c:pt idx="8903">
                  <c:v>47713984</c:v>
                </c:pt>
                <c:pt idx="8904">
                  <c:v>864834632</c:v>
                </c:pt>
                <c:pt idx="8905">
                  <c:v>47713984</c:v>
                </c:pt>
                <c:pt idx="8906">
                  <c:v>864834632</c:v>
                </c:pt>
                <c:pt idx="8907">
                  <c:v>864834632</c:v>
                </c:pt>
                <c:pt idx="8908">
                  <c:v>203579792</c:v>
                </c:pt>
                <c:pt idx="8909">
                  <c:v>203579792</c:v>
                </c:pt>
                <c:pt idx="8910">
                  <c:v>203579792</c:v>
                </c:pt>
                <c:pt idx="8911">
                  <c:v>203579792</c:v>
                </c:pt>
                <c:pt idx="8912">
                  <c:v>925106928</c:v>
                </c:pt>
                <c:pt idx="8913">
                  <c:v>235269432</c:v>
                </c:pt>
                <c:pt idx="8914">
                  <c:v>977916288</c:v>
                </c:pt>
                <c:pt idx="8915">
                  <c:v>235269432</c:v>
                </c:pt>
                <c:pt idx="8916">
                  <c:v>977916288</c:v>
                </c:pt>
                <c:pt idx="8917">
                  <c:v>235269432</c:v>
                </c:pt>
                <c:pt idx="8918">
                  <c:v>235269432</c:v>
                </c:pt>
                <c:pt idx="8919">
                  <c:v>977916288</c:v>
                </c:pt>
                <c:pt idx="8920">
                  <c:v>977916288</c:v>
                </c:pt>
                <c:pt idx="8921">
                  <c:v>228152584</c:v>
                </c:pt>
                <c:pt idx="8922">
                  <c:v>228152584</c:v>
                </c:pt>
                <c:pt idx="8923">
                  <c:v>228152584</c:v>
                </c:pt>
                <c:pt idx="8924">
                  <c:v>228152584</c:v>
                </c:pt>
                <c:pt idx="8925">
                  <c:v>302838088</c:v>
                </c:pt>
                <c:pt idx="8926">
                  <c:v>203579792</c:v>
                </c:pt>
                <c:pt idx="8927">
                  <c:v>864834632</c:v>
                </c:pt>
                <c:pt idx="8928">
                  <c:v>47713984</c:v>
                </c:pt>
                <c:pt idx="8929">
                  <c:v>866669968</c:v>
                </c:pt>
                <c:pt idx="8930">
                  <c:v>866669968</c:v>
                </c:pt>
                <c:pt idx="8931">
                  <c:v>977916288</c:v>
                </c:pt>
                <c:pt idx="8932">
                  <c:v>866669968</c:v>
                </c:pt>
                <c:pt idx="8933">
                  <c:v>866669968</c:v>
                </c:pt>
                <c:pt idx="8934">
                  <c:v>235269432</c:v>
                </c:pt>
                <c:pt idx="8935">
                  <c:v>445809040</c:v>
                </c:pt>
                <c:pt idx="8936">
                  <c:v>445809040</c:v>
                </c:pt>
                <c:pt idx="8937">
                  <c:v>445809040</c:v>
                </c:pt>
                <c:pt idx="8938">
                  <c:v>445809040</c:v>
                </c:pt>
                <c:pt idx="8939">
                  <c:v>228152584</c:v>
                </c:pt>
                <c:pt idx="8940">
                  <c:v>92103080</c:v>
                </c:pt>
                <c:pt idx="8941">
                  <c:v>92103080</c:v>
                </c:pt>
                <c:pt idx="8942">
                  <c:v>92103080</c:v>
                </c:pt>
                <c:pt idx="8943">
                  <c:v>92103080</c:v>
                </c:pt>
                <c:pt idx="8944">
                  <c:v>973669392</c:v>
                </c:pt>
                <c:pt idx="8945">
                  <c:v>973669392</c:v>
                </c:pt>
                <c:pt idx="8946">
                  <c:v>973669392</c:v>
                </c:pt>
                <c:pt idx="8947">
                  <c:v>973669392</c:v>
                </c:pt>
                <c:pt idx="8948">
                  <c:v>520976152</c:v>
                </c:pt>
                <c:pt idx="8949">
                  <c:v>520976152</c:v>
                </c:pt>
                <c:pt idx="8950">
                  <c:v>520976152</c:v>
                </c:pt>
                <c:pt idx="8951">
                  <c:v>520976152</c:v>
                </c:pt>
                <c:pt idx="8952">
                  <c:v>866669968</c:v>
                </c:pt>
                <c:pt idx="8953">
                  <c:v>487939368</c:v>
                </c:pt>
                <c:pt idx="8954">
                  <c:v>487939368</c:v>
                </c:pt>
                <c:pt idx="8955">
                  <c:v>487939368</c:v>
                </c:pt>
                <c:pt idx="8956">
                  <c:v>487939368</c:v>
                </c:pt>
                <c:pt idx="8957">
                  <c:v>77984256</c:v>
                </c:pt>
                <c:pt idx="8958">
                  <c:v>77984256</c:v>
                </c:pt>
                <c:pt idx="8959">
                  <c:v>77984256</c:v>
                </c:pt>
                <c:pt idx="8960">
                  <c:v>77984256</c:v>
                </c:pt>
                <c:pt idx="8961">
                  <c:v>520976152</c:v>
                </c:pt>
                <c:pt idx="8962">
                  <c:v>445809040</c:v>
                </c:pt>
                <c:pt idx="8963">
                  <c:v>893152272</c:v>
                </c:pt>
                <c:pt idx="8964">
                  <c:v>893152272</c:v>
                </c:pt>
                <c:pt idx="8965">
                  <c:v>893152272</c:v>
                </c:pt>
                <c:pt idx="8966">
                  <c:v>893152272</c:v>
                </c:pt>
                <c:pt idx="8967">
                  <c:v>121256528</c:v>
                </c:pt>
                <c:pt idx="8968">
                  <c:v>121256528</c:v>
                </c:pt>
                <c:pt idx="8969">
                  <c:v>121256528</c:v>
                </c:pt>
                <c:pt idx="8970">
                  <c:v>121256528</c:v>
                </c:pt>
                <c:pt idx="8971">
                  <c:v>92103080</c:v>
                </c:pt>
                <c:pt idx="8972">
                  <c:v>487939368</c:v>
                </c:pt>
                <c:pt idx="8973">
                  <c:v>52471480</c:v>
                </c:pt>
                <c:pt idx="8974">
                  <c:v>224253232</c:v>
                </c:pt>
                <c:pt idx="8975">
                  <c:v>52471480</c:v>
                </c:pt>
                <c:pt idx="8976">
                  <c:v>224253232</c:v>
                </c:pt>
                <c:pt idx="8977">
                  <c:v>52471480</c:v>
                </c:pt>
                <c:pt idx="8978">
                  <c:v>868391880</c:v>
                </c:pt>
                <c:pt idx="8979">
                  <c:v>52471480</c:v>
                </c:pt>
                <c:pt idx="8980">
                  <c:v>868391880</c:v>
                </c:pt>
                <c:pt idx="8981">
                  <c:v>224253264</c:v>
                </c:pt>
                <c:pt idx="8982">
                  <c:v>224253264</c:v>
                </c:pt>
                <c:pt idx="8983">
                  <c:v>868391880</c:v>
                </c:pt>
                <c:pt idx="8984">
                  <c:v>868391880</c:v>
                </c:pt>
                <c:pt idx="8985">
                  <c:v>224253296</c:v>
                </c:pt>
                <c:pt idx="8986">
                  <c:v>224253296</c:v>
                </c:pt>
                <c:pt idx="8987">
                  <c:v>333170632</c:v>
                </c:pt>
                <c:pt idx="8988">
                  <c:v>333170632</c:v>
                </c:pt>
                <c:pt idx="8989">
                  <c:v>224253320</c:v>
                </c:pt>
                <c:pt idx="8990">
                  <c:v>224253320</c:v>
                </c:pt>
                <c:pt idx="8991">
                  <c:v>333170632</c:v>
                </c:pt>
                <c:pt idx="8992">
                  <c:v>333170632</c:v>
                </c:pt>
                <c:pt idx="8993">
                  <c:v>224253352</c:v>
                </c:pt>
                <c:pt idx="8994">
                  <c:v>224253352</c:v>
                </c:pt>
                <c:pt idx="8995">
                  <c:v>224253408</c:v>
                </c:pt>
                <c:pt idx="8996">
                  <c:v>224253408</c:v>
                </c:pt>
                <c:pt idx="8997">
                  <c:v>224253232</c:v>
                </c:pt>
                <c:pt idx="8998">
                  <c:v>224253264</c:v>
                </c:pt>
                <c:pt idx="8999">
                  <c:v>224253296</c:v>
                </c:pt>
                <c:pt idx="9000">
                  <c:v>224253320</c:v>
                </c:pt>
                <c:pt idx="9001">
                  <c:v>224253352</c:v>
                </c:pt>
                <c:pt idx="9002">
                  <c:v>224253408</c:v>
                </c:pt>
                <c:pt idx="9003">
                  <c:v>224253232</c:v>
                </c:pt>
                <c:pt idx="9004">
                  <c:v>224253264</c:v>
                </c:pt>
                <c:pt idx="9005">
                  <c:v>224253296</c:v>
                </c:pt>
                <c:pt idx="9006">
                  <c:v>224253320</c:v>
                </c:pt>
                <c:pt idx="9007">
                  <c:v>77984256</c:v>
                </c:pt>
                <c:pt idx="9008">
                  <c:v>224253352</c:v>
                </c:pt>
                <c:pt idx="9009">
                  <c:v>224253408</c:v>
                </c:pt>
                <c:pt idx="9010">
                  <c:v>973669392</c:v>
                </c:pt>
                <c:pt idx="9011">
                  <c:v>374397992</c:v>
                </c:pt>
                <c:pt idx="9012">
                  <c:v>374397992</c:v>
                </c:pt>
                <c:pt idx="9013">
                  <c:v>374397992</c:v>
                </c:pt>
                <c:pt idx="9014">
                  <c:v>374397992</c:v>
                </c:pt>
                <c:pt idx="9015">
                  <c:v>893152272</c:v>
                </c:pt>
                <c:pt idx="9016">
                  <c:v>121256528</c:v>
                </c:pt>
                <c:pt idx="9017">
                  <c:v>202976016</c:v>
                </c:pt>
                <c:pt idx="9018">
                  <c:v>202976016</c:v>
                </c:pt>
                <c:pt idx="9019">
                  <c:v>202976016</c:v>
                </c:pt>
                <c:pt idx="9020">
                  <c:v>202976016</c:v>
                </c:pt>
                <c:pt idx="9021">
                  <c:v>701249568</c:v>
                </c:pt>
                <c:pt idx="9022">
                  <c:v>701249568</c:v>
                </c:pt>
                <c:pt idx="9023">
                  <c:v>701249568</c:v>
                </c:pt>
                <c:pt idx="9024">
                  <c:v>701249568</c:v>
                </c:pt>
                <c:pt idx="9025">
                  <c:v>201117888</c:v>
                </c:pt>
                <c:pt idx="9026">
                  <c:v>864654568</c:v>
                </c:pt>
                <c:pt idx="9027">
                  <c:v>201117888</c:v>
                </c:pt>
                <c:pt idx="9028">
                  <c:v>864654568</c:v>
                </c:pt>
                <c:pt idx="9029">
                  <c:v>864654568</c:v>
                </c:pt>
                <c:pt idx="9030">
                  <c:v>201117888</c:v>
                </c:pt>
                <c:pt idx="9031">
                  <c:v>201117888</c:v>
                </c:pt>
                <c:pt idx="9032">
                  <c:v>864654568</c:v>
                </c:pt>
                <c:pt idx="9033">
                  <c:v>352948680</c:v>
                </c:pt>
                <c:pt idx="9034">
                  <c:v>352948680</c:v>
                </c:pt>
                <c:pt idx="9035">
                  <c:v>352948680</c:v>
                </c:pt>
                <c:pt idx="9036">
                  <c:v>352948680</c:v>
                </c:pt>
                <c:pt idx="9037">
                  <c:v>52471480</c:v>
                </c:pt>
                <c:pt idx="9038">
                  <c:v>868391880</c:v>
                </c:pt>
                <c:pt idx="9039">
                  <c:v>333170632</c:v>
                </c:pt>
                <c:pt idx="9040">
                  <c:v>986766904</c:v>
                </c:pt>
                <c:pt idx="9041">
                  <c:v>986766904</c:v>
                </c:pt>
                <c:pt idx="9042">
                  <c:v>986766904</c:v>
                </c:pt>
                <c:pt idx="9043">
                  <c:v>986766904</c:v>
                </c:pt>
                <c:pt idx="9044">
                  <c:v>619515424</c:v>
                </c:pt>
                <c:pt idx="9045">
                  <c:v>619515424</c:v>
                </c:pt>
                <c:pt idx="9046">
                  <c:v>619515424</c:v>
                </c:pt>
                <c:pt idx="9047">
                  <c:v>619515424</c:v>
                </c:pt>
                <c:pt idx="9048">
                  <c:v>202976016</c:v>
                </c:pt>
                <c:pt idx="9049">
                  <c:v>224253232</c:v>
                </c:pt>
                <c:pt idx="9050">
                  <c:v>374397992</c:v>
                </c:pt>
                <c:pt idx="9051">
                  <c:v>224253264</c:v>
                </c:pt>
                <c:pt idx="9052">
                  <c:v>224253408</c:v>
                </c:pt>
                <c:pt idx="9053">
                  <c:v>460728768</c:v>
                </c:pt>
                <c:pt idx="9054">
                  <c:v>460728768</c:v>
                </c:pt>
                <c:pt idx="9055">
                  <c:v>460728768</c:v>
                </c:pt>
                <c:pt idx="9056">
                  <c:v>460728768</c:v>
                </c:pt>
                <c:pt idx="9057">
                  <c:v>224253352</c:v>
                </c:pt>
                <c:pt idx="9058">
                  <c:v>986766904</c:v>
                </c:pt>
                <c:pt idx="9059">
                  <c:v>224253296</c:v>
                </c:pt>
                <c:pt idx="9060">
                  <c:v>619515424</c:v>
                </c:pt>
                <c:pt idx="9061">
                  <c:v>701249568</c:v>
                </c:pt>
                <c:pt idx="9062">
                  <c:v>201117888</c:v>
                </c:pt>
                <c:pt idx="9063">
                  <c:v>931726720</c:v>
                </c:pt>
                <c:pt idx="9064">
                  <c:v>931726720</c:v>
                </c:pt>
                <c:pt idx="9065">
                  <c:v>931726720</c:v>
                </c:pt>
                <c:pt idx="9066">
                  <c:v>931726720</c:v>
                </c:pt>
                <c:pt idx="9067">
                  <c:v>948795488</c:v>
                </c:pt>
                <c:pt idx="9068">
                  <c:v>948795488</c:v>
                </c:pt>
                <c:pt idx="9069">
                  <c:v>948795488</c:v>
                </c:pt>
                <c:pt idx="9070">
                  <c:v>224253320</c:v>
                </c:pt>
                <c:pt idx="9071">
                  <c:v>948795488</c:v>
                </c:pt>
                <c:pt idx="9072">
                  <c:v>609840224</c:v>
                </c:pt>
                <c:pt idx="9073">
                  <c:v>609840224</c:v>
                </c:pt>
                <c:pt idx="9074">
                  <c:v>609840224</c:v>
                </c:pt>
                <c:pt idx="9075">
                  <c:v>609840224</c:v>
                </c:pt>
                <c:pt idx="9076">
                  <c:v>472538504</c:v>
                </c:pt>
                <c:pt idx="9077">
                  <c:v>472538504</c:v>
                </c:pt>
                <c:pt idx="9078">
                  <c:v>472538504</c:v>
                </c:pt>
                <c:pt idx="9079">
                  <c:v>472538504</c:v>
                </c:pt>
                <c:pt idx="9080">
                  <c:v>352948680</c:v>
                </c:pt>
                <c:pt idx="9081">
                  <c:v>460728768</c:v>
                </c:pt>
                <c:pt idx="9082">
                  <c:v>948795488</c:v>
                </c:pt>
                <c:pt idx="9083">
                  <c:v>864654568</c:v>
                </c:pt>
                <c:pt idx="9084">
                  <c:v>700227984</c:v>
                </c:pt>
                <c:pt idx="9085">
                  <c:v>700227984</c:v>
                </c:pt>
                <c:pt idx="9086">
                  <c:v>700227984</c:v>
                </c:pt>
                <c:pt idx="9087">
                  <c:v>700227984</c:v>
                </c:pt>
                <c:pt idx="9088">
                  <c:v>609840224</c:v>
                </c:pt>
                <c:pt idx="9089">
                  <c:v>651785904</c:v>
                </c:pt>
                <c:pt idx="9090">
                  <c:v>651785904</c:v>
                </c:pt>
                <c:pt idx="9091">
                  <c:v>651785904</c:v>
                </c:pt>
                <c:pt idx="9092">
                  <c:v>651785904</c:v>
                </c:pt>
                <c:pt idx="9093">
                  <c:v>296829440</c:v>
                </c:pt>
                <c:pt idx="9094">
                  <c:v>296829440</c:v>
                </c:pt>
                <c:pt idx="9095">
                  <c:v>296829440</c:v>
                </c:pt>
                <c:pt idx="9096">
                  <c:v>296829440</c:v>
                </c:pt>
                <c:pt idx="9097">
                  <c:v>931726720</c:v>
                </c:pt>
                <c:pt idx="9098">
                  <c:v>472538504</c:v>
                </c:pt>
                <c:pt idx="9099">
                  <c:v>909421032</c:v>
                </c:pt>
                <c:pt idx="9100">
                  <c:v>909421032</c:v>
                </c:pt>
                <c:pt idx="9101">
                  <c:v>700227984</c:v>
                </c:pt>
                <c:pt idx="9102">
                  <c:v>909421032</c:v>
                </c:pt>
                <c:pt idx="9103">
                  <c:v>909421032</c:v>
                </c:pt>
                <c:pt idx="9104">
                  <c:v>367593096</c:v>
                </c:pt>
                <c:pt idx="9105">
                  <c:v>367593096</c:v>
                </c:pt>
                <c:pt idx="9106">
                  <c:v>367593096</c:v>
                </c:pt>
                <c:pt idx="9107">
                  <c:v>367593096</c:v>
                </c:pt>
                <c:pt idx="9108">
                  <c:v>157339512</c:v>
                </c:pt>
                <c:pt idx="9109">
                  <c:v>7343656</c:v>
                </c:pt>
                <c:pt idx="9110">
                  <c:v>157339512</c:v>
                </c:pt>
                <c:pt idx="9111">
                  <c:v>7343656</c:v>
                </c:pt>
                <c:pt idx="9112">
                  <c:v>381786584</c:v>
                </c:pt>
                <c:pt idx="9113">
                  <c:v>381786584</c:v>
                </c:pt>
                <c:pt idx="9114">
                  <c:v>157339512</c:v>
                </c:pt>
                <c:pt idx="9115">
                  <c:v>7343712</c:v>
                </c:pt>
                <c:pt idx="9116">
                  <c:v>7343712</c:v>
                </c:pt>
                <c:pt idx="9117">
                  <c:v>157339512</c:v>
                </c:pt>
                <c:pt idx="9118">
                  <c:v>7343800</c:v>
                </c:pt>
                <c:pt idx="9119">
                  <c:v>7343800</c:v>
                </c:pt>
                <c:pt idx="9120">
                  <c:v>381786584</c:v>
                </c:pt>
                <c:pt idx="9121">
                  <c:v>7343656</c:v>
                </c:pt>
                <c:pt idx="9122">
                  <c:v>7343712</c:v>
                </c:pt>
                <c:pt idx="9123">
                  <c:v>7343800</c:v>
                </c:pt>
                <c:pt idx="9124">
                  <c:v>381786584</c:v>
                </c:pt>
                <c:pt idx="9125">
                  <c:v>7343656</c:v>
                </c:pt>
                <c:pt idx="9126">
                  <c:v>7343712</c:v>
                </c:pt>
                <c:pt idx="9127">
                  <c:v>7343800</c:v>
                </c:pt>
                <c:pt idx="9128">
                  <c:v>296829440</c:v>
                </c:pt>
                <c:pt idx="9129">
                  <c:v>651785904</c:v>
                </c:pt>
                <c:pt idx="9130">
                  <c:v>652954840</c:v>
                </c:pt>
                <c:pt idx="9131">
                  <c:v>652954840</c:v>
                </c:pt>
                <c:pt idx="9132">
                  <c:v>652954840</c:v>
                </c:pt>
                <c:pt idx="9133">
                  <c:v>652954840</c:v>
                </c:pt>
                <c:pt idx="9134">
                  <c:v>868391456</c:v>
                </c:pt>
                <c:pt idx="9135">
                  <c:v>868391456</c:v>
                </c:pt>
                <c:pt idx="9136">
                  <c:v>7343656</c:v>
                </c:pt>
                <c:pt idx="9137">
                  <c:v>868391456</c:v>
                </c:pt>
                <c:pt idx="9138">
                  <c:v>868391456</c:v>
                </c:pt>
                <c:pt idx="9139">
                  <c:v>157339512</c:v>
                </c:pt>
                <c:pt idx="9140">
                  <c:v>7343712</c:v>
                </c:pt>
                <c:pt idx="9141">
                  <c:v>909421032</c:v>
                </c:pt>
                <c:pt idx="9142">
                  <c:v>381786584</c:v>
                </c:pt>
                <c:pt idx="9143">
                  <c:v>367593096</c:v>
                </c:pt>
                <c:pt idx="9144">
                  <c:v>264523096</c:v>
                </c:pt>
                <c:pt idx="9145">
                  <c:v>264523096</c:v>
                </c:pt>
                <c:pt idx="9146">
                  <c:v>264523096</c:v>
                </c:pt>
                <c:pt idx="9147">
                  <c:v>482845456</c:v>
                </c:pt>
                <c:pt idx="9148">
                  <c:v>482845456</c:v>
                </c:pt>
                <c:pt idx="9149">
                  <c:v>264523096</c:v>
                </c:pt>
                <c:pt idx="9150">
                  <c:v>482845456</c:v>
                </c:pt>
                <c:pt idx="9151">
                  <c:v>7343800</c:v>
                </c:pt>
                <c:pt idx="9152">
                  <c:v>482845456</c:v>
                </c:pt>
                <c:pt idx="9153">
                  <c:v>652954840</c:v>
                </c:pt>
                <c:pt idx="9154">
                  <c:v>752169640</c:v>
                </c:pt>
                <c:pt idx="9155">
                  <c:v>752169640</c:v>
                </c:pt>
                <c:pt idx="9156">
                  <c:v>752169640</c:v>
                </c:pt>
                <c:pt idx="9157">
                  <c:v>752169640</c:v>
                </c:pt>
                <c:pt idx="9158">
                  <c:v>781783800</c:v>
                </c:pt>
                <c:pt idx="9159">
                  <c:v>781783800</c:v>
                </c:pt>
                <c:pt idx="9160">
                  <c:v>781783800</c:v>
                </c:pt>
                <c:pt idx="9161">
                  <c:v>781783800</c:v>
                </c:pt>
                <c:pt idx="9162">
                  <c:v>868391456</c:v>
                </c:pt>
                <c:pt idx="9163">
                  <c:v>995635960</c:v>
                </c:pt>
                <c:pt idx="9164">
                  <c:v>995635960</c:v>
                </c:pt>
                <c:pt idx="9165">
                  <c:v>995635960</c:v>
                </c:pt>
                <c:pt idx="9166">
                  <c:v>995635960</c:v>
                </c:pt>
                <c:pt idx="9167">
                  <c:v>264523096</c:v>
                </c:pt>
                <c:pt idx="9168">
                  <c:v>609866408</c:v>
                </c:pt>
                <c:pt idx="9169">
                  <c:v>609866408</c:v>
                </c:pt>
                <c:pt idx="9170">
                  <c:v>609866408</c:v>
                </c:pt>
                <c:pt idx="9171">
                  <c:v>609866408</c:v>
                </c:pt>
                <c:pt idx="9172">
                  <c:v>290550320</c:v>
                </c:pt>
                <c:pt idx="9173">
                  <c:v>290550320</c:v>
                </c:pt>
                <c:pt idx="9174">
                  <c:v>34841704</c:v>
                </c:pt>
                <c:pt idx="9175">
                  <c:v>290550320</c:v>
                </c:pt>
                <c:pt idx="9176">
                  <c:v>34841704</c:v>
                </c:pt>
                <c:pt idx="9177">
                  <c:v>290550320</c:v>
                </c:pt>
                <c:pt idx="9178">
                  <c:v>34841704</c:v>
                </c:pt>
                <c:pt idx="9179">
                  <c:v>34841704</c:v>
                </c:pt>
                <c:pt idx="9180">
                  <c:v>515623696</c:v>
                </c:pt>
                <c:pt idx="9181">
                  <c:v>515623696</c:v>
                </c:pt>
                <c:pt idx="9182">
                  <c:v>515623696</c:v>
                </c:pt>
                <c:pt idx="9183">
                  <c:v>515623696</c:v>
                </c:pt>
                <c:pt idx="9184">
                  <c:v>482845456</c:v>
                </c:pt>
                <c:pt idx="9185">
                  <c:v>752169640</c:v>
                </c:pt>
                <c:pt idx="9186">
                  <c:v>781783800</c:v>
                </c:pt>
                <c:pt idx="9187">
                  <c:v>919525608</c:v>
                </c:pt>
                <c:pt idx="9188">
                  <c:v>919525608</c:v>
                </c:pt>
                <c:pt idx="9189">
                  <c:v>919525608</c:v>
                </c:pt>
                <c:pt idx="9190">
                  <c:v>919525608</c:v>
                </c:pt>
                <c:pt idx="9191">
                  <c:v>995635960</c:v>
                </c:pt>
                <c:pt idx="9192">
                  <c:v>881111736</c:v>
                </c:pt>
                <c:pt idx="9193">
                  <c:v>881111736</c:v>
                </c:pt>
                <c:pt idx="9194">
                  <c:v>881111736</c:v>
                </c:pt>
                <c:pt idx="9195">
                  <c:v>881111736</c:v>
                </c:pt>
                <c:pt idx="9196">
                  <c:v>515623696</c:v>
                </c:pt>
                <c:pt idx="9197">
                  <c:v>609866408</c:v>
                </c:pt>
                <c:pt idx="9198">
                  <c:v>343311200</c:v>
                </c:pt>
                <c:pt idx="9199">
                  <c:v>343311200</c:v>
                </c:pt>
                <c:pt idx="9200">
                  <c:v>343311200</c:v>
                </c:pt>
                <c:pt idx="9201">
                  <c:v>343311200</c:v>
                </c:pt>
                <c:pt idx="9202">
                  <c:v>877706664</c:v>
                </c:pt>
                <c:pt idx="9203">
                  <c:v>877706664</c:v>
                </c:pt>
                <c:pt idx="9204">
                  <c:v>877706664</c:v>
                </c:pt>
                <c:pt idx="9205">
                  <c:v>877706664</c:v>
                </c:pt>
                <c:pt idx="9206">
                  <c:v>582303824</c:v>
                </c:pt>
                <c:pt idx="9207">
                  <c:v>582303824</c:v>
                </c:pt>
                <c:pt idx="9208">
                  <c:v>582303824</c:v>
                </c:pt>
                <c:pt idx="9209">
                  <c:v>582303824</c:v>
                </c:pt>
                <c:pt idx="9210">
                  <c:v>290550320</c:v>
                </c:pt>
                <c:pt idx="9211">
                  <c:v>309341392</c:v>
                </c:pt>
                <c:pt idx="9212">
                  <c:v>309341392</c:v>
                </c:pt>
                <c:pt idx="9213">
                  <c:v>309341392</c:v>
                </c:pt>
                <c:pt idx="9214">
                  <c:v>309341392</c:v>
                </c:pt>
                <c:pt idx="9215">
                  <c:v>34841704</c:v>
                </c:pt>
                <c:pt idx="9216">
                  <c:v>919525608</c:v>
                </c:pt>
                <c:pt idx="9217">
                  <c:v>807860080</c:v>
                </c:pt>
                <c:pt idx="9218">
                  <c:v>807860080</c:v>
                </c:pt>
                <c:pt idx="9219">
                  <c:v>881111736</c:v>
                </c:pt>
                <c:pt idx="9220">
                  <c:v>807860080</c:v>
                </c:pt>
                <c:pt idx="9221">
                  <c:v>807860080</c:v>
                </c:pt>
                <c:pt idx="9222">
                  <c:v>934598160</c:v>
                </c:pt>
                <c:pt idx="9223">
                  <c:v>934598160</c:v>
                </c:pt>
                <c:pt idx="9224">
                  <c:v>934598160</c:v>
                </c:pt>
                <c:pt idx="9225">
                  <c:v>909738864</c:v>
                </c:pt>
                <c:pt idx="9226">
                  <c:v>934598160</c:v>
                </c:pt>
                <c:pt idx="9227">
                  <c:v>909738864</c:v>
                </c:pt>
                <c:pt idx="9228">
                  <c:v>909738864</c:v>
                </c:pt>
                <c:pt idx="9229">
                  <c:v>909738864</c:v>
                </c:pt>
                <c:pt idx="9230">
                  <c:v>877706664</c:v>
                </c:pt>
                <c:pt idx="9231">
                  <c:v>343311200</c:v>
                </c:pt>
                <c:pt idx="9232">
                  <c:v>601720720</c:v>
                </c:pt>
                <c:pt idx="9233">
                  <c:v>601720720</c:v>
                </c:pt>
                <c:pt idx="9234">
                  <c:v>601720720</c:v>
                </c:pt>
                <c:pt idx="9235">
                  <c:v>601720720</c:v>
                </c:pt>
                <c:pt idx="9236">
                  <c:v>582303824</c:v>
                </c:pt>
                <c:pt idx="9237">
                  <c:v>107822560</c:v>
                </c:pt>
                <c:pt idx="9238">
                  <c:v>107822560</c:v>
                </c:pt>
                <c:pt idx="9239">
                  <c:v>107822560</c:v>
                </c:pt>
                <c:pt idx="9240">
                  <c:v>107822560</c:v>
                </c:pt>
                <c:pt idx="9241">
                  <c:v>864884360</c:v>
                </c:pt>
                <c:pt idx="9242">
                  <c:v>864884360</c:v>
                </c:pt>
                <c:pt idx="9243">
                  <c:v>864884360</c:v>
                </c:pt>
                <c:pt idx="9244">
                  <c:v>864884360</c:v>
                </c:pt>
                <c:pt idx="9245">
                  <c:v>234390608</c:v>
                </c:pt>
                <c:pt idx="9246">
                  <c:v>234390608</c:v>
                </c:pt>
                <c:pt idx="9247">
                  <c:v>234390608</c:v>
                </c:pt>
                <c:pt idx="9248">
                  <c:v>234390608</c:v>
                </c:pt>
                <c:pt idx="9249">
                  <c:v>807860080</c:v>
                </c:pt>
                <c:pt idx="9250">
                  <c:v>934598160</c:v>
                </c:pt>
                <c:pt idx="9251">
                  <c:v>309341392</c:v>
                </c:pt>
                <c:pt idx="9252">
                  <c:v>91751288</c:v>
                </c:pt>
                <c:pt idx="9253">
                  <c:v>91751288</c:v>
                </c:pt>
                <c:pt idx="9254">
                  <c:v>91751288</c:v>
                </c:pt>
                <c:pt idx="9255">
                  <c:v>91751288</c:v>
                </c:pt>
                <c:pt idx="9256">
                  <c:v>107822560</c:v>
                </c:pt>
                <c:pt idx="9257">
                  <c:v>601720720</c:v>
                </c:pt>
                <c:pt idx="9258">
                  <c:v>864884360</c:v>
                </c:pt>
                <c:pt idx="9259">
                  <c:v>909738864</c:v>
                </c:pt>
                <c:pt idx="9260">
                  <c:v>573418840</c:v>
                </c:pt>
                <c:pt idx="9261">
                  <c:v>573418840</c:v>
                </c:pt>
                <c:pt idx="9262">
                  <c:v>573418840</c:v>
                </c:pt>
                <c:pt idx="9263">
                  <c:v>573418840</c:v>
                </c:pt>
                <c:pt idx="9264">
                  <c:v>234390608</c:v>
                </c:pt>
                <c:pt idx="9265">
                  <c:v>91751288</c:v>
                </c:pt>
                <c:pt idx="9266">
                  <c:v>371901360</c:v>
                </c:pt>
                <c:pt idx="9267">
                  <c:v>371901360</c:v>
                </c:pt>
                <c:pt idx="9268">
                  <c:v>371901360</c:v>
                </c:pt>
                <c:pt idx="9269">
                  <c:v>371901360</c:v>
                </c:pt>
                <c:pt idx="9270">
                  <c:v>573418840</c:v>
                </c:pt>
                <c:pt idx="9271">
                  <c:v>838772104</c:v>
                </c:pt>
                <c:pt idx="9272">
                  <c:v>838772104</c:v>
                </c:pt>
                <c:pt idx="9273">
                  <c:v>838772104</c:v>
                </c:pt>
                <c:pt idx="9274">
                  <c:v>838772104</c:v>
                </c:pt>
                <c:pt idx="9275">
                  <c:v>273014408</c:v>
                </c:pt>
                <c:pt idx="9276">
                  <c:v>273014408</c:v>
                </c:pt>
                <c:pt idx="9277">
                  <c:v>273014408</c:v>
                </c:pt>
                <c:pt idx="9278">
                  <c:v>273014408</c:v>
                </c:pt>
                <c:pt idx="9279">
                  <c:v>224253456</c:v>
                </c:pt>
                <c:pt idx="9280">
                  <c:v>224253456</c:v>
                </c:pt>
                <c:pt idx="9281">
                  <c:v>224253480</c:v>
                </c:pt>
                <c:pt idx="9282">
                  <c:v>224253480</c:v>
                </c:pt>
                <c:pt idx="9283">
                  <c:v>224253576</c:v>
                </c:pt>
                <c:pt idx="9284">
                  <c:v>224253576</c:v>
                </c:pt>
                <c:pt idx="9285">
                  <c:v>224253632</c:v>
                </c:pt>
                <c:pt idx="9286">
                  <c:v>224253632</c:v>
                </c:pt>
                <c:pt idx="9287">
                  <c:v>224253456</c:v>
                </c:pt>
                <c:pt idx="9288">
                  <c:v>224253480</c:v>
                </c:pt>
                <c:pt idx="9289">
                  <c:v>224253576</c:v>
                </c:pt>
                <c:pt idx="9290">
                  <c:v>224253632</c:v>
                </c:pt>
                <c:pt idx="9291">
                  <c:v>224253456</c:v>
                </c:pt>
                <c:pt idx="9292">
                  <c:v>224253480</c:v>
                </c:pt>
                <c:pt idx="9293">
                  <c:v>224253576</c:v>
                </c:pt>
                <c:pt idx="9294">
                  <c:v>224253632</c:v>
                </c:pt>
                <c:pt idx="9295">
                  <c:v>848514504</c:v>
                </c:pt>
                <c:pt idx="9296">
                  <c:v>848514504</c:v>
                </c:pt>
                <c:pt idx="9297">
                  <c:v>848514504</c:v>
                </c:pt>
                <c:pt idx="9298">
                  <c:v>848514504</c:v>
                </c:pt>
                <c:pt idx="9299">
                  <c:v>371901360</c:v>
                </c:pt>
                <c:pt idx="9300">
                  <c:v>936513584</c:v>
                </c:pt>
                <c:pt idx="9301">
                  <c:v>936513584</c:v>
                </c:pt>
                <c:pt idx="9302">
                  <c:v>936513584</c:v>
                </c:pt>
                <c:pt idx="9303">
                  <c:v>936513584</c:v>
                </c:pt>
                <c:pt idx="9304">
                  <c:v>580066912</c:v>
                </c:pt>
                <c:pt idx="9305">
                  <c:v>273014408</c:v>
                </c:pt>
                <c:pt idx="9306">
                  <c:v>580066912</c:v>
                </c:pt>
                <c:pt idx="9307">
                  <c:v>580066912</c:v>
                </c:pt>
                <c:pt idx="9308">
                  <c:v>580066912</c:v>
                </c:pt>
                <c:pt idx="9309">
                  <c:v>838772104</c:v>
                </c:pt>
                <c:pt idx="9310">
                  <c:v>224253480</c:v>
                </c:pt>
                <c:pt idx="9311">
                  <c:v>329342800</c:v>
                </c:pt>
                <c:pt idx="9312">
                  <c:v>329342800</c:v>
                </c:pt>
                <c:pt idx="9313">
                  <c:v>329342800</c:v>
                </c:pt>
                <c:pt idx="9314">
                  <c:v>227889608</c:v>
                </c:pt>
                <c:pt idx="9315">
                  <c:v>329342800</c:v>
                </c:pt>
                <c:pt idx="9316">
                  <c:v>227889608</c:v>
                </c:pt>
                <c:pt idx="9317">
                  <c:v>227889608</c:v>
                </c:pt>
                <c:pt idx="9318">
                  <c:v>227889608</c:v>
                </c:pt>
                <c:pt idx="9319">
                  <c:v>224253632</c:v>
                </c:pt>
                <c:pt idx="9320">
                  <c:v>580066912</c:v>
                </c:pt>
                <c:pt idx="9321">
                  <c:v>94414656</c:v>
                </c:pt>
                <c:pt idx="9322">
                  <c:v>94414656</c:v>
                </c:pt>
                <c:pt idx="9323">
                  <c:v>94414656</c:v>
                </c:pt>
                <c:pt idx="9324">
                  <c:v>224253456</c:v>
                </c:pt>
                <c:pt idx="9325">
                  <c:v>94414656</c:v>
                </c:pt>
                <c:pt idx="9326">
                  <c:v>224253576</c:v>
                </c:pt>
                <c:pt idx="9327">
                  <c:v>936513584</c:v>
                </c:pt>
                <c:pt idx="9328">
                  <c:v>329342800</c:v>
                </c:pt>
                <c:pt idx="9329">
                  <c:v>848514504</c:v>
                </c:pt>
                <c:pt idx="9330">
                  <c:v>227889608</c:v>
                </c:pt>
                <c:pt idx="9331">
                  <c:v>94414656</c:v>
                </c:pt>
                <c:pt idx="9332">
                  <c:v>821669448</c:v>
                </c:pt>
                <c:pt idx="9333">
                  <c:v>821669448</c:v>
                </c:pt>
                <c:pt idx="9334">
                  <c:v>821669448</c:v>
                </c:pt>
                <c:pt idx="9335">
                  <c:v>821669448</c:v>
                </c:pt>
                <c:pt idx="9336">
                  <c:v>477939336</c:v>
                </c:pt>
                <c:pt idx="9337">
                  <c:v>477939336</c:v>
                </c:pt>
                <c:pt idx="9338">
                  <c:v>477939336</c:v>
                </c:pt>
                <c:pt idx="9339">
                  <c:v>477939336</c:v>
                </c:pt>
                <c:pt idx="9340">
                  <c:v>507269080</c:v>
                </c:pt>
                <c:pt idx="9341">
                  <c:v>507269080</c:v>
                </c:pt>
                <c:pt idx="9342">
                  <c:v>507269080</c:v>
                </c:pt>
                <c:pt idx="9343">
                  <c:v>507269080</c:v>
                </c:pt>
                <c:pt idx="9344">
                  <c:v>561805680</c:v>
                </c:pt>
                <c:pt idx="9345">
                  <c:v>561805680</c:v>
                </c:pt>
                <c:pt idx="9346">
                  <c:v>561805680</c:v>
                </c:pt>
                <c:pt idx="9347">
                  <c:v>561805680</c:v>
                </c:pt>
                <c:pt idx="9348">
                  <c:v>205083488</c:v>
                </c:pt>
                <c:pt idx="9349">
                  <c:v>205083488</c:v>
                </c:pt>
                <c:pt idx="9350">
                  <c:v>205083488</c:v>
                </c:pt>
                <c:pt idx="9351">
                  <c:v>205083488</c:v>
                </c:pt>
                <c:pt idx="9352">
                  <c:v>719521976</c:v>
                </c:pt>
                <c:pt idx="9353">
                  <c:v>719521976</c:v>
                </c:pt>
                <c:pt idx="9354">
                  <c:v>719521976</c:v>
                </c:pt>
                <c:pt idx="9355">
                  <c:v>719521976</c:v>
                </c:pt>
                <c:pt idx="9356">
                  <c:v>680111680</c:v>
                </c:pt>
                <c:pt idx="9357">
                  <c:v>680111680</c:v>
                </c:pt>
                <c:pt idx="9358">
                  <c:v>680111680</c:v>
                </c:pt>
                <c:pt idx="9359">
                  <c:v>680111680</c:v>
                </c:pt>
                <c:pt idx="9360">
                  <c:v>821669448</c:v>
                </c:pt>
                <c:pt idx="9361">
                  <c:v>755714448</c:v>
                </c:pt>
                <c:pt idx="9362">
                  <c:v>755714448</c:v>
                </c:pt>
                <c:pt idx="9363">
                  <c:v>755714448</c:v>
                </c:pt>
                <c:pt idx="9364">
                  <c:v>755714448</c:v>
                </c:pt>
                <c:pt idx="9365">
                  <c:v>477939336</c:v>
                </c:pt>
                <c:pt idx="9366">
                  <c:v>390156880</c:v>
                </c:pt>
                <c:pt idx="9367">
                  <c:v>390156880</c:v>
                </c:pt>
                <c:pt idx="9368">
                  <c:v>390156880</c:v>
                </c:pt>
                <c:pt idx="9369">
                  <c:v>390156880</c:v>
                </c:pt>
                <c:pt idx="9370">
                  <c:v>507269080</c:v>
                </c:pt>
                <c:pt idx="9371">
                  <c:v>561805680</c:v>
                </c:pt>
                <c:pt idx="9372">
                  <c:v>352757336</c:v>
                </c:pt>
                <c:pt idx="9373">
                  <c:v>352757336</c:v>
                </c:pt>
                <c:pt idx="9374">
                  <c:v>205083488</c:v>
                </c:pt>
                <c:pt idx="9375">
                  <c:v>352757336</c:v>
                </c:pt>
                <c:pt idx="9376">
                  <c:v>352757336</c:v>
                </c:pt>
                <c:pt idx="9377">
                  <c:v>733547024</c:v>
                </c:pt>
                <c:pt idx="9378">
                  <c:v>733547024</c:v>
                </c:pt>
                <c:pt idx="9379">
                  <c:v>733547024</c:v>
                </c:pt>
                <c:pt idx="9380">
                  <c:v>733547024</c:v>
                </c:pt>
                <c:pt idx="9381">
                  <c:v>680111680</c:v>
                </c:pt>
                <c:pt idx="9382">
                  <c:v>719521976</c:v>
                </c:pt>
                <c:pt idx="9383">
                  <c:v>87781368</c:v>
                </c:pt>
                <c:pt idx="9384">
                  <c:v>87781368</c:v>
                </c:pt>
                <c:pt idx="9385">
                  <c:v>87781368</c:v>
                </c:pt>
                <c:pt idx="9386">
                  <c:v>87781368</c:v>
                </c:pt>
                <c:pt idx="9387">
                  <c:v>708162552</c:v>
                </c:pt>
                <c:pt idx="9388">
                  <c:v>708162552</c:v>
                </c:pt>
                <c:pt idx="9389">
                  <c:v>708162552</c:v>
                </c:pt>
                <c:pt idx="9390">
                  <c:v>708162552</c:v>
                </c:pt>
                <c:pt idx="9391">
                  <c:v>78574096</c:v>
                </c:pt>
                <c:pt idx="9392">
                  <c:v>78574096</c:v>
                </c:pt>
                <c:pt idx="9393">
                  <c:v>755714448</c:v>
                </c:pt>
                <c:pt idx="9394">
                  <c:v>78574096</c:v>
                </c:pt>
                <c:pt idx="9395">
                  <c:v>78574096</c:v>
                </c:pt>
                <c:pt idx="9396">
                  <c:v>107849488</c:v>
                </c:pt>
                <c:pt idx="9397">
                  <c:v>107849488</c:v>
                </c:pt>
                <c:pt idx="9398">
                  <c:v>107849488</c:v>
                </c:pt>
                <c:pt idx="9399">
                  <c:v>107849488</c:v>
                </c:pt>
                <c:pt idx="9400">
                  <c:v>937034032</c:v>
                </c:pt>
                <c:pt idx="9401">
                  <c:v>937034032</c:v>
                </c:pt>
                <c:pt idx="9402">
                  <c:v>937034032</c:v>
                </c:pt>
                <c:pt idx="9403">
                  <c:v>937034032</c:v>
                </c:pt>
                <c:pt idx="9404">
                  <c:v>352757336</c:v>
                </c:pt>
                <c:pt idx="9405">
                  <c:v>390156880</c:v>
                </c:pt>
                <c:pt idx="9406">
                  <c:v>78574096</c:v>
                </c:pt>
                <c:pt idx="9407">
                  <c:v>87781368</c:v>
                </c:pt>
                <c:pt idx="9408">
                  <c:v>489517736</c:v>
                </c:pt>
                <c:pt idx="9409">
                  <c:v>489517736</c:v>
                </c:pt>
                <c:pt idx="9410">
                  <c:v>708162552</c:v>
                </c:pt>
                <c:pt idx="9411">
                  <c:v>489517736</c:v>
                </c:pt>
                <c:pt idx="9412">
                  <c:v>489517736</c:v>
                </c:pt>
                <c:pt idx="9413">
                  <c:v>48789664</c:v>
                </c:pt>
                <c:pt idx="9414">
                  <c:v>48789664</c:v>
                </c:pt>
                <c:pt idx="9415">
                  <c:v>48789664</c:v>
                </c:pt>
                <c:pt idx="9416">
                  <c:v>48789664</c:v>
                </c:pt>
                <c:pt idx="9417">
                  <c:v>733547024</c:v>
                </c:pt>
                <c:pt idx="9418">
                  <c:v>937034032</c:v>
                </c:pt>
                <c:pt idx="9419">
                  <c:v>313196240</c:v>
                </c:pt>
                <c:pt idx="9420">
                  <c:v>313196240</c:v>
                </c:pt>
                <c:pt idx="9421">
                  <c:v>313196240</c:v>
                </c:pt>
                <c:pt idx="9422">
                  <c:v>107849488</c:v>
                </c:pt>
                <c:pt idx="9423">
                  <c:v>313196240</c:v>
                </c:pt>
                <c:pt idx="9424">
                  <c:v>300444272</c:v>
                </c:pt>
                <c:pt idx="9425">
                  <c:v>300444272</c:v>
                </c:pt>
                <c:pt idx="9426">
                  <c:v>300444272</c:v>
                </c:pt>
                <c:pt idx="9427">
                  <c:v>300444272</c:v>
                </c:pt>
                <c:pt idx="9428">
                  <c:v>489517736</c:v>
                </c:pt>
                <c:pt idx="9429">
                  <c:v>954310248</c:v>
                </c:pt>
                <c:pt idx="9430">
                  <c:v>954310248</c:v>
                </c:pt>
                <c:pt idx="9431">
                  <c:v>954310248</c:v>
                </c:pt>
                <c:pt idx="9432">
                  <c:v>954310248</c:v>
                </c:pt>
                <c:pt idx="9433">
                  <c:v>378817760</c:v>
                </c:pt>
                <c:pt idx="9434">
                  <c:v>378817760</c:v>
                </c:pt>
                <c:pt idx="9435">
                  <c:v>378817760</c:v>
                </c:pt>
                <c:pt idx="9436">
                  <c:v>378817760</c:v>
                </c:pt>
                <c:pt idx="9437">
                  <c:v>691820664</c:v>
                </c:pt>
                <c:pt idx="9438">
                  <c:v>691820664</c:v>
                </c:pt>
                <c:pt idx="9439">
                  <c:v>528338264</c:v>
                </c:pt>
                <c:pt idx="9440">
                  <c:v>528338264</c:v>
                </c:pt>
                <c:pt idx="9441">
                  <c:v>691820664</c:v>
                </c:pt>
                <c:pt idx="9442">
                  <c:v>528338264</c:v>
                </c:pt>
                <c:pt idx="9443">
                  <c:v>528338264</c:v>
                </c:pt>
                <c:pt idx="9444">
                  <c:v>691820664</c:v>
                </c:pt>
                <c:pt idx="9445">
                  <c:v>632635232</c:v>
                </c:pt>
                <c:pt idx="9446">
                  <c:v>632635232</c:v>
                </c:pt>
                <c:pt idx="9447">
                  <c:v>48789664</c:v>
                </c:pt>
                <c:pt idx="9448">
                  <c:v>632635232</c:v>
                </c:pt>
                <c:pt idx="9449">
                  <c:v>632635232</c:v>
                </c:pt>
                <c:pt idx="9450">
                  <c:v>158904208</c:v>
                </c:pt>
                <c:pt idx="9451">
                  <c:v>158904208</c:v>
                </c:pt>
                <c:pt idx="9452">
                  <c:v>158904208</c:v>
                </c:pt>
                <c:pt idx="9453">
                  <c:v>158904208</c:v>
                </c:pt>
                <c:pt idx="9454">
                  <c:v>313196240</c:v>
                </c:pt>
                <c:pt idx="9455">
                  <c:v>300444272</c:v>
                </c:pt>
                <c:pt idx="9456">
                  <c:v>319869448</c:v>
                </c:pt>
                <c:pt idx="9457">
                  <c:v>319869448</c:v>
                </c:pt>
                <c:pt idx="9458">
                  <c:v>319869448</c:v>
                </c:pt>
                <c:pt idx="9459">
                  <c:v>319869448</c:v>
                </c:pt>
                <c:pt idx="9460">
                  <c:v>433884504</c:v>
                </c:pt>
                <c:pt idx="9461">
                  <c:v>433884504</c:v>
                </c:pt>
                <c:pt idx="9462">
                  <c:v>433884504</c:v>
                </c:pt>
                <c:pt idx="9463">
                  <c:v>433884504</c:v>
                </c:pt>
                <c:pt idx="9464">
                  <c:v>109918496</c:v>
                </c:pt>
                <c:pt idx="9465">
                  <c:v>109918496</c:v>
                </c:pt>
                <c:pt idx="9466">
                  <c:v>109918496</c:v>
                </c:pt>
                <c:pt idx="9467">
                  <c:v>109918496</c:v>
                </c:pt>
                <c:pt idx="9468">
                  <c:v>378817760</c:v>
                </c:pt>
                <c:pt idx="9469">
                  <c:v>528338264</c:v>
                </c:pt>
                <c:pt idx="9470">
                  <c:v>267729512</c:v>
                </c:pt>
                <c:pt idx="9471">
                  <c:v>267729512</c:v>
                </c:pt>
                <c:pt idx="9472">
                  <c:v>954310248</c:v>
                </c:pt>
                <c:pt idx="9473">
                  <c:v>267729512</c:v>
                </c:pt>
                <c:pt idx="9474">
                  <c:v>267729512</c:v>
                </c:pt>
                <c:pt idx="9475">
                  <c:v>319869448</c:v>
                </c:pt>
                <c:pt idx="9476">
                  <c:v>691820664</c:v>
                </c:pt>
                <c:pt idx="9477">
                  <c:v>632635232</c:v>
                </c:pt>
                <c:pt idx="9478">
                  <c:v>158904208</c:v>
                </c:pt>
                <c:pt idx="9479">
                  <c:v>267729512</c:v>
                </c:pt>
                <c:pt idx="9480">
                  <c:v>582251960</c:v>
                </c:pt>
                <c:pt idx="9481">
                  <c:v>582251960</c:v>
                </c:pt>
                <c:pt idx="9482">
                  <c:v>582251960</c:v>
                </c:pt>
                <c:pt idx="9483">
                  <c:v>582251960</c:v>
                </c:pt>
                <c:pt idx="9484">
                  <c:v>634953368</c:v>
                </c:pt>
                <c:pt idx="9485">
                  <c:v>433884504</c:v>
                </c:pt>
                <c:pt idx="9486">
                  <c:v>634953368</c:v>
                </c:pt>
                <c:pt idx="9487">
                  <c:v>634953368</c:v>
                </c:pt>
                <c:pt idx="9488">
                  <c:v>634953368</c:v>
                </c:pt>
                <c:pt idx="9489">
                  <c:v>570207680</c:v>
                </c:pt>
                <c:pt idx="9490">
                  <c:v>570207680</c:v>
                </c:pt>
                <c:pt idx="9491">
                  <c:v>570207680</c:v>
                </c:pt>
                <c:pt idx="9492">
                  <c:v>570207680</c:v>
                </c:pt>
                <c:pt idx="9493">
                  <c:v>582251960</c:v>
                </c:pt>
                <c:pt idx="9494">
                  <c:v>109918496</c:v>
                </c:pt>
                <c:pt idx="9495">
                  <c:v>351860184</c:v>
                </c:pt>
                <c:pt idx="9496">
                  <c:v>351860184</c:v>
                </c:pt>
                <c:pt idx="9497">
                  <c:v>351860184</c:v>
                </c:pt>
                <c:pt idx="9498">
                  <c:v>351860184</c:v>
                </c:pt>
                <c:pt idx="9499">
                  <c:v>634953368</c:v>
                </c:pt>
                <c:pt idx="9500">
                  <c:v>907833712</c:v>
                </c:pt>
                <c:pt idx="9501">
                  <c:v>907833712</c:v>
                </c:pt>
                <c:pt idx="9502">
                  <c:v>907833712</c:v>
                </c:pt>
                <c:pt idx="9503">
                  <c:v>907833712</c:v>
                </c:pt>
                <c:pt idx="9504">
                  <c:v>525716752</c:v>
                </c:pt>
                <c:pt idx="9505">
                  <c:v>525716752</c:v>
                </c:pt>
                <c:pt idx="9506">
                  <c:v>525716752</c:v>
                </c:pt>
                <c:pt idx="9507">
                  <c:v>525716752</c:v>
                </c:pt>
                <c:pt idx="9508">
                  <c:v>570207680</c:v>
                </c:pt>
                <c:pt idx="9509">
                  <c:v>17093848</c:v>
                </c:pt>
                <c:pt idx="9510">
                  <c:v>17093848</c:v>
                </c:pt>
                <c:pt idx="9511">
                  <c:v>17093872</c:v>
                </c:pt>
                <c:pt idx="9512">
                  <c:v>17093872</c:v>
                </c:pt>
                <c:pt idx="9513">
                  <c:v>17093848</c:v>
                </c:pt>
                <c:pt idx="9514">
                  <c:v>17093872</c:v>
                </c:pt>
                <c:pt idx="9515">
                  <c:v>17093848</c:v>
                </c:pt>
                <c:pt idx="9516">
                  <c:v>17093872</c:v>
                </c:pt>
                <c:pt idx="9517">
                  <c:v>376190680</c:v>
                </c:pt>
                <c:pt idx="9518">
                  <c:v>376190680</c:v>
                </c:pt>
                <c:pt idx="9519">
                  <c:v>67860288</c:v>
                </c:pt>
                <c:pt idx="9520">
                  <c:v>376190680</c:v>
                </c:pt>
                <c:pt idx="9521">
                  <c:v>67860288</c:v>
                </c:pt>
                <c:pt idx="9522">
                  <c:v>376190680</c:v>
                </c:pt>
                <c:pt idx="9523">
                  <c:v>67860288</c:v>
                </c:pt>
                <c:pt idx="9524">
                  <c:v>67860288</c:v>
                </c:pt>
                <c:pt idx="9525">
                  <c:v>574961440</c:v>
                </c:pt>
                <c:pt idx="9526">
                  <c:v>22666520</c:v>
                </c:pt>
                <c:pt idx="9527">
                  <c:v>574961440</c:v>
                </c:pt>
                <c:pt idx="9528">
                  <c:v>22666520</c:v>
                </c:pt>
                <c:pt idx="9529">
                  <c:v>574961440</c:v>
                </c:pt>
                <c:pt idx="9530">
                  <c:v>22666520</c:v>
                </c:pt>
                <c:pt idx="9531">
                  <c:v>22666520</c:v>
                </c:pt>
                <c:pt idx="9532">
                  <c:v>574961440</c:v>
                </c:pt>
                <c:pt idx="9533">
                  <c:v>236316688</c:v>
                </c:pt>
                <c:pt idx="9534">
                  <c:v>236316688</c:v>
                </c:pt>
                <c:pt idx="9535">
                  <c:v>236316688</c:v>
                </c:pt>
                <c:pt idx="9536">
                  <c:v>907833712</c:v>
                </c:pt>
                <c:pt idx="9537">
                  <c:v>236316688</c:v>
                </c:pt>
                <c:pt idx="9538">
                  <c:v>351860184</c:v>
                </c:pt>
                <c:pt idx="9539">
                  <c:v>525716752</c:v>
                </c:pt>
                <c:pt idx="9540">
                  <c:v>67860288</c:v>
                </c:pt>
                <c:pt idx="9541">
                  <c:v>17093848</c:v>
                </c:pt>
                <c:pt idx="9542">
                  <c:v>990618624</c:v>
                </c:pt>
                <c:pt idx="9543">
                  <c:v>990618624</c:v>
                </c:pt>
                <c:pt idx="9544">
                  <c:v>990618624</c:v>
                </c:pt>
                <c:pt idx="9545">
                  <c:v>990618624</c:v>
                </c:pt>
                <c:pt idx="9546">
                  <c:v>22666520</c:v>
                </c:pt>
                <c:pt idx="9547">
                  <c:v>17093872</c:v>
                </c:pt>
                <c:pt idx="9548">
                  <c:v>574961440</c:v>
                </c:pt>
                <c:pt idx="9549">
                  <c:v>376190680</c:v>
                </c:pt>
                <c:pt idx="9550">
                  <c:v>236316688</c:v>
                </c:pt>
                <c:pt idx="9551">
                  <c:v>492205848</c:v>
                </c:pt>
                <c:pt idx="9552">
                  <c:v>492205848</c:v>
                </c:pt>
                <c:pt idx="9553">
                  <c:v>492205848</c:v>
                </c:pt>
                <c:pt idx="9554">
                  <c:v>492205848</c:v>
                </c:pt>
                <c:pt idx="9555">
                  <c:v>53187752</c:v>
                </c:pt>
                <c:pt idx="9556">
                  <c:v>990618624</c:v>
                </c:pt>
                <c:pt idx="9557">
                  <c:v>53187752</c:v>
                </c:pt>
                <c:pt idx="9558">
                  <c:v>53187752</c:v>
                </c:pt>
                <c:pt idx="9559">
                  <c:v>53187752</c:v>
                </c:pt>
                <c:pt idx="9560">
                  <c:v>88923128</c:v>
                </c:pt>
                <c:pt idx="9561">
                  <c:v>88923128</c:v>
                </c:pt>
                <c:pt idx="9562">
                  <c:v>88923128</c:v>
                </c:pt>
                <c:pt idx="9563">
                  <c:v>88923128</c:v>
                </c:pt>
                <c:pt idx="9564">
                  <c:v>777873656</c:v>
                </c:pt>
                <c:pt idx="9565">
                  <c:v>777873656</c:v>
                </c:pt>
                <c:pt idx="9566">
                  <c:v>777873656</c:v>
                </c:pt>
                <c:pt idx="9567">
                  <c:v>934069672</c:v>
                </c:pt>
                <c:pt idx="9568">
                  <c:v>777873656</c:v>
                </c:pt>
                <c:pt idx="9569">
                  <c:v>934069672</c:v>
                </c:pt>
                <c:pt idx="9570">
                  <c:v>934069672</c:v>
                </c:pt>
                <c:pt idx="9571">
                  <c:v>934069672</c:v>
                </c:pt>
                <c:pt idx="9572">
                  <c:v>492205848</c:v>
                </c:pt>
                <c:pt idx="9573">
                  <c:v>128211216</c:v>
                </c:pt>
                <c:pt idx="9574">
                  <c:v>128211216</c:v>
                </c:pt>
                <c:pt idx="9575">
                  <c:v>128211216</c:v>
                </c:pt>
                <c:pt idx="9576">
                  <c:v>128211216</c:v>
                </c:pt>
                <c:pt idx="9577">
                  <c:v>53187752</c:v>
                </c:pt>
                <c:pt idx="9578">
                  <c:v>934069672</c:v>
                </c:pt>
                <c:pt idx="9579">
                  <c:v>88923128</c:v>
                </c:pt>
                <c:pt idx="9580">
                  <c:v>658837704</c:v>
                </c:pt>
                <c:pt idx="9581">
                  <c:v>658837704</c:v>
                </c:pt>
                <c:pt idx="9582">
                  <c:v>658837704</c:v>
                </c:pt>
                <c:pt idx="9583">
                  <c:v>658837704</c:v>
                </c:pt>
                <c:pt idx="9584">
                  <c:v>916551952</c:v>
                </c:pt>
                <c:pt idx="9585">
                  <c:v>916551952</c:v>
                </c:pt>
                <c:pt idx="9586">
                  <c:v>916551952</c:v>
                </c:pt>
                <c:pt idx="9587">
                  <c:v>916551952</c:v>
                </c:pt>
                <c:pt idx="9588">
                  <c:v>493719496</c:v>
                </c:pt>
                <c:pt idx="9589">
                  <c:v>493719496</c:v>
                </c:pt>
                <c:pt idx="9590">
                  <c:v>493719496</c:v>
                </c:pt>
                <c:pt idx="9591">
                  <c:v>493719496</c:v>
                </c:pt>
                <c:pt idx="9592">
                  <c:v>953317624</c:v>
                </c:pt>
                <c:pt idx="9593">
                  <c:v>953317624</c:v>
                </c:pt>
                <c:pt idx="9594">
                  <c:v>953317624</c:v>
                </c:pt>
                <c:pt idx="9595">
                  <c:v>953317624</c:v>
                </c:pt>
                <c:pt idx="9596">
                  <c:v>777873656</c:v>
                </c:pt>
                <c:pt idx="9597">
                  <c:v>128211216</c:v>
                </c:pt>
                <c:pt idx="9598">
                  <c:v>487024520</c:v>
                </c:pt>
                <c:pt idx="9599">
                  <c:v>487024520</c:v>
                </c:pt>
                <c:pt idx="9600">
                  <c:v>487024520</c:v>
                </c:pt>
                <c:pt idx="9601">
                  <c:v>487024520</c:v>
                </c:pt>
                <c:pt idx="9602">
                  <c:v>347423896</c:v>
                </c:pt>
                <c:pt idx="9603">
                  <c:v>347423896</c:v>
                </c:pt>
                <c:pt idx="9604">
                  <c:v>347423896</c:v>
                </c:pt>
                <c:pt idx="9605">
                  <c:v>347423896</c:v>
                </c:pt>
                <c:pt idx="9606">
                  <c:v>73143048</c:v>
                </c:pt>
                <c:pt idx="9607">
                  <c:v>73143048</c:v>
                </c:pt>
                <c:pt idx="9608">
                  <c:v>73143048</c:v>
                </c:pt>
                <c:pt idx="9609">
                  <c:v>73143048</c:v>
                </c:pt>
                <c:pt idx="9610">
                  <c:v>765000304</c:v>
                </c:pt>
                <c:pt idx="9611">
                  <c:v>765000304</c:v>
                </c:pt>
                <c:pt idx="9612">
                  <c:v>765000304</c:v>
                </c:pt>
                <c:pt idx="9613">
                  <c:v>765000304</c:v>
                </c:pt>
                <c:pt idx="9614">
                  <c:v>239678136</c:v>
                </c:pt>
                <c:pt idx="9615">
                  <c:v>362338768</c:v>
                </c:pt>
                <c:pt idx="9616">
                  <c:v>239678136</c:v>
                </c:pt>
                <c:pt idx="9617">
                  <c:v>362338768</c:v>
                </c:pt>
                <c:pt idx="9618">
                  <c:v>239678136</c:v>
                </c:pt>
                <c:pt idx="9619">
                  <c:v>362338768</c:v>
                </c:pt>
                <c:pt idx="9620">
                  <c:v>239678136</c:v>
                </c:pt>
                <c:pt idx="9621">
                  <c:v>362338768</c:v>
                </c:pt>
                <c:pt idx="9622">
                  <c:v>159182920</c:v>
                </c:pt>
                <c:pt idx="9623">
                  <c:v>159182920</c:v>
                </c:pt>
                <c:pt idx="9624">
                  <c:v>159182920</c:v>
                </c:pt>
                <c:pt idx="9625">
                  <c:v>159182920</c:v>
                </c:pt>
                <c:pt idx="9626">
                  <c:v>658837704</c:v>
                </c:pt>
                <c:pt idx="9627">
                  <c:v>916551952</c:v>
                </c:pt>
                <c:pt idx="9628">
                  <c:v>953317624</c:v>
                </c:pt>
                <c:pt idx="9629">
                  <c:v>17093880</c:v>
                </c:pt>
                <c:pt idx="9630">
                  <c:v>17093880</c:v>
                </c:pt>
                <c:pt idx="9631">
                  <c:v>17093928</c:v>
                </c:pt>
                <c:pt idx="9632">
                  <c:v>17093928</c:v>
                </c:pt>
                <c:pt idx="9633">
                  <c:v>17094016</c:v>
                </c:pt>
                <c:pt idx="9634">
                  <c:v>17094016</c:v>
                </c:pt>
                <c:pt idx="9635">
                  <c:v>347423896</c:v>
                </c:pt>
                <c:pt idx="9636">
                  <c:v>605352296</c:v>
                </c:pt>
                <c:pt idx="9637">
                  <c:v>487024520</c:v>
                </c:pt>
                <c:pt idx="9638">
                  <c:v>605352296</c:v>
                </c:pt>
                <c:pt idx="9639">
                  <c:v>17094048</c:v>
                </c:pt>
                <c:pt idx="9640">
                  <c:v>17094048</c:v>
                </c:pt>
                <c:pt idx="9641">
                  <c:v>605352296</c:v>
                </c:pt>
                <c:pt idx="9642">
                  <c:v>605352296</c:v>
                </c:pt>
                <c:pt idx="9643">
                  <c:v>17093880</c:v>
                </c:pt>
                <c:pt idx="9644">
                  <c:v>17093928</c:v>
                </c:pt>
                <c:pt idx="9645">
                  <c:v>17094016</c:v>
                </c:pt>
                <c:pt idx="9646">
                  <c:v>17094048</c:v>
                </c:pt>
                <c:pt idx="9647">
                  <c:v>17093880</c:v>
                </c:pt>
                <c:pt idx="9648">
                  <c:v>17093928</c:v>
                </c:pt>
                <c:pt idx="9649">
                  <c:v>17094016</c:v>
                </c:pt>
                <c:pt idx="9650">
                  <c:v>17094048</c:v>
                </c:pt>
                <c:pt idx="9651">
                  <c:v>493719496</c:v>
                </c:pt>
                <c:pt idx="9652">
                  <c:v>661310512</c:v>
                </c:pt>
                <c:pt idx="9653">
                  <c:v>661310512</c:v>
                </c:pt>
                <c:pt idx="9654">
                  <c:v>661310512</c:v>
                </c:pt>
                <c:pt idx="9655">
                  <c:v>661310512</c:v>
                </c:pt>
                <c:pt idx="9656">
                  <c:v>362338768</c:v>
                </c:pt>
                <c:pt idx="9657">
                  <c:v>327225536</c:v>
                </c:pt>
                <c:pt idx="9658">
                  <c:v>327225536</c:v>
                </c:pt>
                <c:pt idx="9659">
                  <c:v>327225536</c:v>
                </c:pt>
                <c:pt idx="9660">
                  <c:v>327225536</c:v>
                </c:pt>
                <c:pt idx="9661">
                  <c:v>73143048</c:v>
                </c:pt>
                <c:pt idx="9662">
                  <c:v>239678136</c:v>
                </c:pt>
                <c:pt idx="9663">
                  <c:v>475897352</c:v>
                </c:pt>
                <c:pt idx="9664">
                  <c:v>475897352</c:v>
                </c:pt>
                <c:pt idx="9665">
                  <c:v>475897352</c:v>
                </c:pt>
                <c:pt idx="9666">
                  <c:v>475897352</c:v>
                </c:pt>
                <c:pt idx="9667">
                  <c:v>17093880</c:v>
                </c:pt>
                <c:pt idx="9668">
                  <c:v>524624688</c:v>
                </c:pt>
                <c:pt idx="9669">
                  <c:v>159182920</c:v>
                </c:pt>
                <c:pt idx="9670">
                  <c:v>524624688</c:v>
                </c:pt>
                <c:pt idx="9671">
                  <c:v>524624688</c:v>
                </c:pt>
                <c:pt idx="9672">
                  <c:v>327225536</c:v>
                </c:pt>
                <c:pt idx="9673">
                  <c:v>524624688</c:v>
                </c:pt>
                <c:pt idx="9674">
                  <c:v>765000304</c:v>
                </c:pt>
                <c:pt idx="9675">
                  <c:v>156549024</c:v>
                </c:pt>
                <c:pt idx="9676">
                  <c:v>156549024</c:v>
                </c:pt>
                <c:pt idx="9677">
                  <c:v>156549024</c:v>
                </c:pt>
                <c:pt idx="9678">
                  <c:v>156549024</c:v>
                </c:pt>
                <c:pt idx="9679">
                  <c:v>811650064</c:v>
                </c:pt>
                <c:pt idx="9680">
                  <c:v>811650064</c:v>
                </c:pt>
                <c:pt idx="9681">
                  <c:v>17093928</c:v>
                </c:pt>
                <c:pt idx="9682">
                  <c:v>811650064</c:v>
                </c:pt>
                <c:pt idx="9683">
                  <c:v>811650064</c:v>
                </c:pt>
                <c:pt idx="9684">
                  <c:v>605352296</c:v>
                </c:pt>
                <c:pt idx="9685">
                  <c:v>49322264</c:v>
                </c:pt>
                <c:pt idx="9686">
                  <c:v>49322264</c:v>
                </c:pt>
                <c:pt idx="9687">
                  <c:v>49322264</c:v>
                </c:pt>
                <c:pt idx="9688">
                  <c:v>65279224</c:v>
                </c:pt>
                <c:pt idx="9689">
                  <c:v>49322264</c:v>
                </c:pt>
                <c:pt idx="9690">
                  <c:v>65279224</c:v>
                </c:pt>
                <c:pt idx="9691">
                  <c:v>65279224</c:v>
                </c:pt>
                <c:pt idx="9692">
                  <c:v>65279224</c:v>
                </c:pt>
                <c:pt idx="9693">
                  <c:v>17094016</c:v>
                </c:pt>
                <c:pt idx="9694">
                  <c:v>808460000</c:v>
                </c:pt>
                <c:pt idx="9695">
                  <c:v>808460000</c:v>
                </c:pt>
                <c:pt idx="9696">
                  <c:v>661310512</c:v>
                </c:pt>
                <c:pt idx="9697">
                  <c:v>808460000</c:v>
                </c:pt>
                <c:pt idx="9698">
                  <c:v>808460000</c:v>
                </c:pt>
                <c:pt idx="9699">
                  <c:v>17094048</c:v>
                </c:pt>
                <c:pt idx="9700">
                  <c:v>168991768</c:v>
                </c:pt>
                <c:pt idx="9701">
                  <c:v>168991768</c:v>
                </c:pt>
                <c:pt idx="9702">
                  <c:v>168991768</c:v>
                </c:pt>
                <c:pt idx="9703">
                  <c:v>168991768</c:v>
                </c:pt>
                <c:pt idx="9704">
                  <c:v>811650064</c:v>
                </c:pt>
                <c:pt idx="9705">
                  <c:v>759807624</c:v>
                </c:pt>
                <c:pt idx="9706">
                  <c:v>759807624</c:v>
                </c:pt>
                <c:pt idx="9707">
                  <c:v>759807624</c:v>
                </c:pt>
                <c:pt idx="9708">
                  <c:v>759807624</c:v>
                </c:pt>
                <c:pt idx="9709">
                  <c:v>387678216</c:v>
                </c:pt>
                <c:pt idx="9710">
                  <c:v>387678216</c:v>
                </c:pt>
                <c:pt idx="9711">
                  <c:v>387678216</c:v>
                </c:pt>
                <c:pt idx="9712">
                  <c:v>387678216</c:v>
                </c:pt>
                <c:pt idx="9713">
                  <c:v>664372696</c:v>
                </c:pt>
                <c:pt idx="9714">
                  <c:v>664372696</c:v>
                </c:pt>
                <c:pt idx="9715">
                  <c:v>49322264</c:v>
                </c:pt>
                <c:pt idx="9716">
                  <c:v>664372696</c:v>
                </c:pt>
                <c:pt idx="9717">
                  <c:v>664372696</c:v>
                </c:pt>
                <c:pt idx="9718">
                  <c:v>475897352</c:v>
                </c:pt>
                <c:pt idx="9719">
                  <c:v>694593488</c:v>
                </c:pt>
                <c:pt idx="9720">
                  <c:v>694593488</c:v>
                </c:pt>
                <c:pt idx="9721">
                  <c:v>694593488</c:v>
                </c:pt>
                <c:pt idx="9722">
                  <c:v>694593488</c:v>
                </c:pt>
                <c:pt idx="9723">
                  <c:v>524624688</c:v>
                </c:pt>
                <c:pt idx="9724">
                  <c:v>109599568</c:v>
                </c:pt>
                <c:pt idx="9725">
                  <c:v>109599568</c:v>
                </c:pt>
                <c:pt idx="9726">
                  <c:v>109599568</c:v>
                </c:pt>
                <c:pt idx="9727">
                  <c:v>109599568</c:v>
                </c:pt>
                <c:pt idx="9728">
                  <c:v>156549024</c:v>
                </c:pt>
                <c:pt idx="9729">
                  <c:v>205486208</c:v>
                </c:pt>
                <c:pt idx="9730">
                  <c:v>205486208</c:v>
                </c:pt>
                <c:pt idx="9731">
                  <c:v>205486208</c:v>
                </c:pt>
                <c:pt idx="9732">
                  <c:v>205486208</c:v>
                </c:pt>
                <c:pt idx="9733">
                  <c:v>65279224</c:v>
                </c:pt>
                <c:pt idx="9734">
                  <c:v>387678216</c:v>
                </c:pt>
                <c:pt idx="9735">
                  <c:v>808460000</c:v>
                </c:pt>
                <c:pt idx="9736">
                  <c:v>695854928</c:v>
                </c:pt>
                <c:pt idx="9737">
                  <c:v>695854928</c:v>
                </c:pt>
                <c:pt idx="9738">
                  <c:v>695854928</c:v>
                </c:pt>
                <c:pt idx="9739">
                  <c:v>695854928</c:v>
                </c:pt>
                <c:pt idx="9740">
                  <c:v>664372696</c:v>
                </c:pt>
                <c:pt idx="9741">
                  <c:v>168991768</c:v>
                </c:pt>
                <c:pt idx="9742">
                  <c:v>428472824</c:v>
                </c:pt>
                <c:pt idx="9743">
                  <c:v>428472824</c:v>
                </c:pt>
                <c:pt idx="9744">
                  <c:v>428472824</c:v>
                </c:pt>
                <c:pt idx="9745">
                  <c:v>819465432</c:v>
                </c:pt>
                <c:pt idx="9746">
                  <c:v>428472824</c:v>
                </c:pt>
                <c:pt idx="9747">
                  <c:v>819465432</c:v>
                </c:pt>
                <c:pt idx="9748">
                  <c:v>694593488</c:v>
                </c:pt>
                <c:pt idx="9749">
                  <c:v>819465432</c:v>
                </c:pt>
                <c:pt idx="9750">
                  <c:v>819465432</c:v>
                </c:pt>
                <c:pt idx="9751">
                  <c:v>759807624</c:v>
                </c:pt>
                <c:pt idx="9752">
                  <c:v>205486208</c:v>
                </c:pt>
                <c:pt idx="9753">
                  <c:v>695854928</c:v>
                </c:pt>
                <c:pt idx="9754">
                  <c:v>39146472</c:v>
                </c:pt>
                <c:pt idx="9755">
                  <c:v>39146472</c:v>
                </c:pt>
                <c:pt idx="9756">
                  <c:v>39146472</c:v>
                </c:pt>
                <c:pt idx="9757">
                  <c:v>39146472</c:v>
                </c:pt>
                <c:pt idx="9758">
                  <c:v>109599568</c:v>
                </c:pt>
                <c:pt idx="9759">
                  <c:v>190170552</c:v>
                </c:pt>
                <c:pt idx="9760">
                  <c:v>190170552</c:v>
                </c:pt>
                <c:pt idx="9761">
                  <c:v>190170552</c:v>
                </c:pt>
                <c:pt idx="9762">
                  <c:v>190170552</c:v>
                </c:pt>
                <c:pt idx="9763">
                  <c:v>428472824</c:v>
                </c:pt>
                <c:pt idx="9764">
                  <c:v>819465432</c:v>
                </c:pt>
                <c:pt idx="9765">
                  <c:v>39146472</c:v>
                </c:pt>
                <c:pt idx="9766">
                  <c:v>948704288</c:v>
                </c:pt>
                <c:pt idx="9767">
                  <c:v>948704288</c:v>
                </c:pt>
                <c:pt idx="9768">
                  <c:v>948704288</c:v>
                </c:pt>
                <c:pt idx="9769">
                  <c:v>948704288</c:v>
                </c:pt>
                <c:pt idx="9770">
                  <c:v>190170552</c:v>
                </c:pt>
                <c:pt idx="9771">
                  <c:v>78551864</c:v>
                </c:pt>
                <c:pt idx="9772">
                  <c:v>78551864</c:v>
                </c:pt>
                <c:pt idx="9773">
                  <c:v>78551864</c:v>
                </c:pt>
                <c:pt idx="9774">
                  <c:v>78551864</c:v>
                </c:pt>
                <c:pt idx="9775">
                  <c:v>331191256</c:v>
                </c:pt>
                <c:pt idx="9776">
                  <c:v>331191256</c:v>
                </c:pt>
                <c:pt idx="9777">
                  <c:v>331191256</c:v>
                </c:pt>
                <c:pt idx="9778">
                  <c:v>948704288</c:v>
                </c:pt>
                <c:pt idx="9779">
                  <c:v>331191256</c:v>
                </c:pt>
                <c:pt idx="9780">
                  <c:v>765776920</c:v>
                </c:pt>
                <c:pt idx="9781">
                  <c:v>765776920</c:v>
                </c:pt>
                <c:pt idx="9782">
                  <c:v>765776920</c:v>
                </c:pt>
                <c:pt idx="9783">
                  <c:v>765776920</c:v>
                </c:pt>
                <c:pt idx="9784">
                  <c:v>995171856</c:v>
                </c:pt>
                <c:pt idx="9785">
                  <c:v>995171856</c:v>
                </c:pt>
                <c:pt idx="9786">
                  <c:v>995171856</c:v>
                </c:pt>
                <c:pt idx="9787">
                  <c:v>995171856</c:v>
                </c:pt>
                <c:pt idx="9788">
                  <c:v>55063392</c:v>
                </c:pt>
                <c:pt idx="9789">
                  <c:v>78551864</c:v>
                </c:pt>
                <c:pt idx="9790">
                  <c:v>55063392</c:v>
                </c:pt>
                <c:pt idx="9791">
                  <c:v>55063392</c:v>
                </c:pt>
                <c:pt idx="9792">
                  <c:v>55063392</c:v>
                </c:pt>
                <c:pt idx="9793">
                  <c:v>275935432</c:v>
                </c:pt>
                <c:pt idx="9794">
                  <c:v>275935432</c:v>
                </c:pt>
                <c:pt idx="9795">
                  <c:v>275935432</c:v>
                </c:pt>
                <c:pt idx="9796">
                  <c:v>275935432</c:v>
                </c:pt>
                <c:pt idx="9797">
                  <c:v>331191256</c:v>
                </c:pt>
                <c:pt idx="9798">
                  <c:v>383775872</c:v>
                </c:pt>
                <c:pt idx="9799">
                  <c:v>383775872</c:v>
                </c:pt>
                <c:pt idx="9800">
                  <c:v>627346152</c:v>
                </c:pt>
                <c:pt idx="9801">
                  <c:v>627346152</c:v>
                </c:pt>
                <c:pt idx="9802">
                  <c:v>383775872</c:v>
                </c:pt>
                <c:pt idx="9803">
                  <c:v>627346152</c:v>
                </c:pt>
                <c:pt idx="9804">
                  <c:v>383775872</c:v>
                </c:pt>
                <c:pt idx="9805">
                  <c:v>627346152</c:v>
                </c:pt>
                <c:pt idx="9806">
                  <c:v>709906936</c:v>
                </c:pt>
                <c:pt idx="9807">
                  <c:v>709906936</c:v>
                </c:pt>
                <c:pt idx="9808">
                  <c:v>709906936</c:v>
                </c:pt>
                <c:pt idx="9809">
                  <c:v>709906936</c:v>
                </c:pt>
                <c:pt idx="9810">
                  <c:v>567268848</c:v>
                </c:pt>
                <c:pt idx="9811">
                  <c:v>567268848</c:v>
                </c:pt>
                <c:pt idx="9812">
                  <c:v>567268848</c:v>
                </c:pt>
                <c:pt idx="9813">
                  <c:v>567268848</c:v>
                </c:pt>
                <c:pt idx="9814">
                  <c:v>33932520</c:v>
                </c:pt>
                <c:pt idx="9815">
                  <c:v>33932520</c:v>
                </c:pt>
                <c:pt idx="9816">
                  <c:v>765776920</c:v>
                </c:pt>
                <c:pt idx="9817">
                  <c:v>33932520</c:v>
                </c:pt>
                <c:pt idx="9818">
                  <c:v>33932520</c:v>
                </c:pt>
                <c:pt idx="9819">
                  <c:v>543643480</c:v>
                </c:pt>
                <c:pt idx="9820">
                  <c:v>543643480</c:v>
                </c:pt>
                <c:pt idx="9821">
                  <c:v>543643480</c:v>
                </c:pt>
                <c:pt idx="9822">
                  <c:v>543643480</c:v>
                </c:pt>
                <c:pt idx="9823">
                  <c:v>995171856</c:v>
                </c:pt>
                <c:pt idx="9824">
                  <c:v>55063392</c:v>
                </c:pt>
                <c:pt idx="9825">
                  <c:v>275935432</c:v>
                </c:pt>
                <c:pt idx="9826">
                  <c:v>709906936</c:v>
                </c:pt>
                <c:pt idx="9827">
                  <c:v>383775872</c:v>
                </c:pt>
                <c:pt idx="9828">
                  <c:v>567268848</c:v>
                </c:pt>
                <c:pt idx="9829">
                  <c:v>436097864</c:v>
                </c:pt>
                <c:pt idx="9830">
                  <c:v>436097864</c:v>
                </c:pt>
                <c:pt idx="9831">
                  <c:v>436097864</c:v>
                </c:pt>
                <c:pt idx="9832">
                  <c:v>436097864</c:v>
                </c:pt>
                <c:pt idx="9833">
                  <c:v>627346152</c:v>
                </c:pt>
                <c:pt idx="9834">
                  <c:v>33932520</c:v>
                </c:pt>
                <c:pt idx="9835">
                  <c:v>376322328</c:v>
                </c:pt>
                <c:pt idx="9836">
                  <c:v>376322328</c:v>
                </c:pt>
                <c:pt idx="9837">
                  <c:v>376322328</c:v>
                </c:pt>
                <c:pt idx="9838">
                  <c:v>376322328</c:v>
                </c:pt>
                <c:pt idx="9839">
                  <c:v>543643480</c:v>
                </c:pt>
                <c:pt idx="9840">
                  <c:v>992546632</c:v>
                </c:pt>
                <c:pt idx="9841">
                  <c:v>992546632</c:v>
                </c:pt>
                <c:pt idx="9842">
                  <c:v>992546632</c:v>
                </c:pt>
                <c:pt idx="9843">
                  <c:v>992546632</c:v>
                </c:pt>
                <c:pt idx="9844">
                  <c:v>594408536</c:v>
                </c:pt>
                <c:pt idx="9845">
                  <c:v>594408536</c:v>
                </c:pt>
                <c:pt idx="9846">
                  <c:v>594408536</c:v>
                </c:pt>
                <c:pt idx="9847">
                  <c:v>953370880</c:v>
                </c:pt>
                <c:pt idx="9848">
                  <c:v>953370880</c:v>
                </c:pt>
                <c:pt idx="9849">
                  <c:v>594408536</c:v>
                </c:pt>
                <c:pt idx="9850">
                  <c:v>953370880</c:v>
                </c:pt>
                <c:pt idx="9851">
                  <c:v>953370880</c:v>
                </c:pt>
                <c:pt idx="9852">
                  <c:v>505413352</c:v>
                </c:pt>
                <c:pt idx="9853">
                  <c:v>505413352</c:v>
                </c:pt>
                <c:pt idx="9854">
                  <c:v>505413352</c:v>
                </c:pt>
                <c:pt idx="9855">
                  <c:v>505413352</c:v>
                </c:pt>
                <c:pt idx="9856">
                  <c:v>436097864</c:v>
                </c:pt>
                <c:pt idx="9857">
                  <c:v>889067912</c:v>
                </c:pt>
                <c:pt idx="9858">
                  <c:v>889067912</c:v>
                </c:pt>
                <c:pt idx="9859">
                  <c:v>889067912</c:v>
                </c:pt>
                <c:pt idx="9860">
                  <c:v>889067912</c:v>
                </c:pt>
                <c:pt idx="9861">
                  <c:v>553529488</c:v>
                </c:pt>
                <c:pt idx="9862">
                  <c:v>553529488</c:v>
                </c:pt>
                <c:pt idx="9863">
                  <c:v>376322328</c:v>
                </c:pt>
                <c:pt idx="9864">
                  <c:v>553529488</c:v>
                </c:pt>
                <c:pt idx="9865">
                  <c:v>553529488</c:v>
                </c:pt>
                <c:pt idx="9866">
                  <c:v>594408536</c:v>
                </c:pt>
                <c:pt idx="9867">
                  <c:v>992546632</c:v>
                </c:pt>
                <c:pt idx="9868">
                  <c:v>505413352</c:v>
                </c:pt>
                <c:pt idx="9869">
                  <c:v>146946584</c:v>
                </c:pt>
                <c:pt idx="9870">
                  <c:v>146946584</c:v>
                </c:pt>
                <c:pt idx="9871">
                  <c:v>146946584</c:v>
                </c:pt>
                <c:pt idx="9872">
                  <c:v>146946584</c:v>
                </c:pt>
                <c:pt idx="9873">
                  <c:v>889067912</c:v>
                </c:pt>
                <c:pt idx="9874">
                  <c:v>725976296</c:v>
                </c:pt>
                <c:pt idx="9875">
                  <c:v>725976296</c:v>
                </c:pt>
                <c:pt idx="9876">
                  <c:v>725976296</c:v>
                </c:pt>
                <c:pt idx="9877">
                  <c:v>725976296</c:v>
                </c:pt>
                <c:pt idx="9878">
                  <c:v>172786648</c:v>
                </c:pt>
                <c:pt idx="9879">
                  <c:v>172786648</c:v>
                </c:pt>
                <c:pt idx="9880">
                  <c:v>172786648</c:v>
                </c:pt>
                <c:pt idx="9881">
                  <c:v>953370880</c:v>
                </c:pt>
                <c:pt idx="9882">
                  <c:v>172786648</c:v>
                </c:pt>
                <c:pt idx="9883">
                  <c:v>553529488</c:v>
                </c:pt>
                <c:pt idx="9884">
                  <c:v>525390336</c:v>
                </c:pt>
                <c:pt idx="9885">
                  <c:v>525390336</c:v>
                </c:pt>
                <c:pt idx="9886">
                  <c:v>525390336</c:v>
                </c:pt>
                <c:pt idx="9887">
                  <c:v>525390336</c:v>
                </c:pt>
                <c:pt idx="9888">
                  <c:v>538486888</c:v>
                </c:pt>
                <c:pt idx="9889">
                  <c:v>538486888</c:v>
                </c:pt>
                <c:pt idx="9890">
                  <c:v>538486888</c:v>
                </c:pt>
                <c:pt idx="9891">
                  <c:v>538486888</c:v>
                </c:pt>
                <c:pt idx="9892">
                  <c:v>725976296</c:v>
                </c:pt>
                <c:pt idx="9893">
                  <c:v>146946584</c:v>
                </c:pt>
                <c:pt idx="9894">
                  <c:v>278568576</c:v>
                </c:pt>
                <c:pt idx="9895">
                  <c:v>278568576</c:v>
                </c:pt>
                <c:pt idx="9896">
                  <c:v>278568576</c:v>
                </c:pt>
                <c:pt idx="9897">
                  <c:v>278568576</c:v>
                </c:pt>
                <c:pt idx="9898">
                  <c:v>990139560</c:v>
                </c:pt>
                <c:pt idx="9899">
                  <c:v>620946328</c:v>
                </c:pt>
                <c:pt idx="9900">
                  <c:v>990139560</c:v>
                </c:pt>
                <c:pt idx="9901">
                  <c:v>620946328</c:v>
                </c:pt>
                <c:pt idx="9902">
                  <c:v>990139560</c:v>
                </c:pt>
                <c:pt idx="9903">
                  <c:v>620946328</c:v>
                </c:pt>
                <c:pt idx="9904">
                  <c:v>990139560</c:v>
                </c:pt>
                <c:pt idx="9905">
                  <c:v>620946328</c:v>
                </c:pt>
                <c:pt idx="9906">
                  <c:v>538486888</c:v>
                </c:pt>
                <c:pt idx="9907">
                  <c:v>620167008</c:v>
                </c:pt>
                <c:pt idx="9908">
                  <c:v>620167008</c:v>
                </c:pt>
                <c:pt idx="9909">
                  <c:v>620167008</c:v>
                </c:pt>
                <c:pt idx="9910">
                  <c:v>620167008</c:v>
                </c:pt>
                <c:pt idx="9911">
                  <c:v>525390336</c:v>
                </c:pt>
                <c:pt idx="9912">
                  <c:v>172786648</c:v>
                </c:pt>
                <c:pt idx="9913">
                  <c:v>476234096</c:v>
                </c:pt>
                <c:pt idx="9914">
                  <c:v>620946328</c:v>
                </c:pt>
                <c:pt idx="9915">
                  <c:v>476234096</c:v>
                </c:pt>
                <c:pt idx="9916">
                  <c:v>476234096</c:v>
                </c:pt>
                <c:pt idx="9917">
                  <c:v>476234096</c:v>
                </c:pt>
                <c:pt idx="9918">
                  <c:v>990139560</c:v>
                </c:pt>
                <c:pt idx="9919">
                  <c:v>278568576</c:v>
                </c:pt>
                <c:pt idx="9920">
                  <c:v>773990392</c:v>
                </c:pt>
                <c:pt idx="9921">
                  <c:v>773990392</c:v>
                </c:pt>
                <c:pt idx="9922">
                  <c:v>773990392</c:v>
                </c:pt>
                <c:pt idx="9923">
                  <c:v>773990392</c:v>
                </c:pt>
                <c:pt idx="9924">
                  <c:v>866990872</c:v>
                </c:pt>
                <c:pt idx="9925">
                  <c:v>866990872</c:v>
                </c:pt>
                <c:pt idx="9926">
                  <c:v>866990872</c:v>
                </c:pt>
                <c:pt idx="9927">
                  <c:v>812514648</c:v>
                </c:pt>
                <c:pt idx="9928">
                  <c:v>866990872</c:v>
                </c:pt>
                <c:pt idx="9929">
                  <c:v>812514648</c:v>
                </c:pt>
                <c:pt idx="9930">
                  <c:v>812514648</c:v>
                </c:pt>
                <c:pt idx="9931">
                  <c:v>812514648</c:v>
                </c:pt>
                <c:pt idx="9932">
                  <c:v>620167008</c:v>
                </c:pt>
                <c:pt idx="9933">
                  <c:v>589046472</c:v>
                </c:pt>
                <c:pt idx="9934">
                  <c:v>589046472</c:v>
                </c:pt>
                <c:pt idx="9935">
                  <c:v>899004968</c:v>
                </c:pt>
                <c:pt idx="9936">
                  <c:v>899004968</c:v>
                </c:pt>
                <c:pt idx="9937">
                  <c:v>589046472</c:v>
                </c:pt>
                <c:pt idx="9938">
                  <c:v>899004968</c:v>
                </c:pt>
                <c:pt idx="9939">
                  <c:v>589046472</c:v>
                </c:pt>
                <c:pt idx="9940">
                  <c:v>899004968</c:v>
                </c:pt>
                <c:pt idx="9941">
                  <c:v>476234096</c:v>
                </c:pt>
                <c:pt idx="9942">
                  <c:v>954283360</c:v>
                </c:pt>
                <c:pt idx="9943">
                  <c:v>954283360</c:v>
                </c:pt>
                <c:pt idx="9944">
                  <c:v>954283360</c:v>
                </c:pt>
                <c:pt idx="9945">
                  <c:v>954283360</c:v>
                </c:pt>
                <c:pt idx="9946">
                  <c:v>305756520</c:v>
                </c:pt>
                <c:pt idx="9947">
                  <c:v>305756520</c:v>
                </c:pt>
                <c:pt idx="9948">
                  <c:v>305756520</c:v>
                </c:pt>
                <c:pt idx="9949">
                  <c:v>305756520</c:v>
                </c:pt>
                <c:pt idx="9950">
                  <c:v>773990392</c:v>
                </c:pt>
                <c:pt idx="9951">
                  <c:v>899004968</c:v>
                </c:pt>
                <c:pt idx="9952">
                  <c:v>316243120</c:v>
                </c:pt>
                <c:pt idx="9953">
                  <c:v>316243120</c:v>
                </c:pt>
                <c:pt idx="9954">
                  <c:v>812514648</c:v>
                </c:pt>
                <c:pt idx="9955">
                  <c:v>316243120</c:v>
                </c:pt>
                <c:pt idx="9956">
                  <c:v>316243120</c:v>
                </c:pt>
                <c:pt idx="9957">
                  <c:v>589046472</c:v>
                </c:pt>
                <c:pt idx="9958">
                  <c:v>20113056</c:v>
                </c:pt>
                <c:pt idx="9959">
                  <c:v>20113056</c:v>
                </c:pt>
                <c:pt idx="9960">
                  <c:v>20113056</c:v>
                </c:pt>
                <c:pt idx="9961">
                  <c:v>866990872</c:v>
                </c:pt>
                <c:pt idx="9962">
                  <c:v>20113056</c:v>
                </c:pt>
                <c:pt idx="9963">
                  <c:v>305756520</c:v>
                </c:pt>
                <c:pt idx="9964">
                  <c:v>954283360</c:v>
                </c:pt>
                <c:pt idx="9965">
                  <c:v>632795360</c:v>
                </c:pt>
                <c:pt idx="9966">
                  <c:v>632795360</c:v>
                </c:pt>
                <c:pt idx="9967">
                  <c:v>632795360</c:v>
                </c:pt>
                <c:pt idx="9968">
                  <c:v>632795360</c:v>
                </c:pt>
                <c:pt idx="9969">
                  <c:v>683228176</c:v>
                </c:pt>
                <c:pt idx="9970">
                  <c:v>683228176</c:v>
                </c:pt>
                <c:pt idx="9971">
                  <c:v>683228176</c:v>
                </c:pt>
                <c:pt idx="9972">
                  <c:v>683228176</c:v>
                </c:pt>
                <c:pt idx="9973">
                  <c:v>316243120</c:v>
                </c:pt>
                <c:pt idx="9974">
                  <c:v>7343912</c:v>
                </c:pt>
                <c:pt idx="9975">
                  <c:v>7343912</c:v>
                </c:pt>
                <c:pt idx="9976">
                  <c:v>7343912</c:v>
                </c:pt>
                <c:pt idx="9977">
                  <c:v>7343912</c:v>
                </c:pt>
                <c:pt idx="9978">
                  <c:v>20113056</c:v>
                </c:pt>
                <c:pt idx="9979">
                  <c:v>271523256</c:v>
                </c:pt>
                <c:pt idx="9980">
                  <c:v>271523256</c:v>
                </c:pt>
                <c:pt idx="9981">
                  <c:v>271523256</c:v>
                </c:pt>
                <c:pt idx="9982">
                  <c:v>271523256</c:v>
                </c:pt>
                <c:pt idx="9983">
                  <c:v>683228176</c:v>
                </c:pt>
                <c:pt idx="9984">
                  <c:v>125123480</c:v>
                </c:pt>
                <c:pt idx="9985">
                  <c:v>125123480</c:v>
                </c:pt>
                <c:pt idx="9986">
                  <c:v>125123480</c:v>
                </c:pt>
                <c:pt idx="9987">
                  <c:v>125123480</c:v>
                </c:pt>
                <c:pt idx="9988">
                  <c:v>632795360</c:v>
                </c:pt>
                <c:pt idx="9989">
                  <c:v>7343912</c:v>
                </c:pt>
                <c:pt idx="9990">
                  <c:v>613570944</c:v>
                </c:pt>
                <c:pt idx="9991">
                  <c:v>613570944</c:v>
                </c:pt>
                <c:pt idx="9992">
                  <c:v>613570944</c:v>
                </c:pt>
                <c:pt idx="9993">
                  <c:v>613570944</c:v>
                </c:pt>
                <c:pt idx="9994">
                  <c:v>559163840</c:v>
                </c:pt>
                <c:pt idx="9995">
                  <c:v>559163840</c:v>
                </c:pt>
                <c:pt idx="9996">
                  <c:v>485803544</c:v>
                </c:pt>
                <c:pt idx="9997">
                  <c:v>485803544</c:v>
                </c:pt>
                <c:pt idx="9998">
                  <c:v>271523256</c:v>
                </c:pt>
                <c:pt idx="9999">
                  <c:v>559163840</c:v>
                </c:pt>
                <c:pt idx="10000">
                  <c:v>485803544</c:v>
                </c:pt>
                <c:pt idx="10001">
                  <c:v>559163840</c:v>
                </c:pt>
                <c:pt idx="10002">
                  <c:v>485803544</c:v>
                </c:pt>
                <c:pt idx="10003">
                  <c:v>730107856</c:v>
                </c:pt>
                <c:pt idx="10004">
                  <c:v>730107856</c:v>
                </c:pt>
                <c:pt idx="10005">
                  <c:v>730107856</c:v>
                </c:pt>
                <c:pt idx="10006">
                  <c:v>15772904</c:v>
                </c:pt>
                <c:pt idx="10007">
                  <c:v>730107856</c:v>
                </c:pt>
                <c:pt idx="10008">
                  <c:v>15772904</c:v>
                </c:pt>
                <c:pt idx="10009">
                  <c:v>15772904</c:v>
                </c:pt>
                <c:pt idx="10010">
                  <c:v>15772904</c:v>
                </c:pt>
                <c:pt idx="10011">
                  <c:v>368684744</c:v>
                </c:pt>
                <c:pt idx="10012">
                  <c:v>368684744</c:v>
                </c:pt>
                <c:pt idx="10013">
                  <c:v>368684744</c:v>
                </c:pt>
                <c:pt idx="10014">
                  <c:v>368684744</c:v>
                </c:pt>
                <c:pt idx="10015">
                  <c:v>613570944</c:v>
                </c:pt>
                <c:pt idx="10016">
                  <c:v>125123480</c:v>
                </c:pt>
                <c:pt idx="10017">
                  <c:v>499059752</c:v>
                </c:pt>
                <c:pt idx="10018">
                  <c:v>499059752</c:v>
                </c:pt>
                <c:pt idx="10019">
                  <c:v>499059752</c:v>
                </c:pt>
                <c:pt idx="10020">
                  <c:v>499059752</c:v>
                </c:pt>
                <c:pt idx="10021">
                  <c:v>533861384</c:v>
                </c:pt>
                <c:pt idx="10022">
                  <c:v>533861384</c:v>
                </c:pt>
                <c:pt idx="10023">
                  <c:v>533861384</c:v>
                </c:pt>
                <c:pt idx="10024">
                  <c:v>533861384</c:v>
                </c:pt>
                <c:pt idx="10025">
                  <c:v>127235760</c:v>
                </c:pt>
                <c:pt idx="10026">
                  <c:v>127235760</c:v>
                </c:pt>
                <c:pt idx="10027">
                  <c:v>127235760</c:v>
                </c:pt>
                <c:pt idx="10028">
                  <c:v>559163840</c:v>
                </c:pt>
                <c:pt idx="10029">
                  <c:v>127235760</c:v>
                </c:pt>
                <c:pt idx="10030">
                  <c:v>190163504</c:v>
                </c:pt>
                <c:pt idx="10031">
                  <c:v>190163504</c:v>
                </c:pt>
                <c:pt idx="10032">
                  <c:v>190163504</c:v>
                </c:pt>
                <c:pt idx="10033">
                  <c:v>190163504</c:v>
                </c:pt>
                <c:pt idx="10034">
                  <c:v>730107856</c:v>
                </c:pt>
                <c:pt idx="10035">
                  <c:v>485803544</c:v>
                </c:pt>
                <c:pt idx="10036">
                  <c:v>368684744</c:v>
                </c:pt>
                <c:pt idx="10037">
                  <c:v>533861384</c:v>
                </c:pt>
                <c:pt idx="10038">
                  <c:v>127235760</c:v>
                </c:pt>
                <c:pt idx="10039">
                  <c:v>615023208</c:v>
                </c:pt>
                <c:pt idx="10040">
                  <c:v>615023208</c:v>
                </c:pt>
                <c:pt idx="10041">
                  <c:v>615023208</c:v>
                </c:pt>
                <c:pt idx="10042">
                  <c:v>615023208</c:v>
                </c:pt>
                <c:pt idx="10043">
                  <c:v>15772904</c:v>
                </c:pt>
                <c:pt idx="10044">
                  <c:v>499059752</c:v>
                </c:pt>
                <c:pt idx="10045">
                  <c:v>190163504</c:v>
                </c:pt>
                <c:pt idx="10046">
                  <c:v>950885776</c:v>
                </c:pt>
                <c:pt idx="10047">
                  <c:v>950885776</c:v>
                </c:pt>
                <c:pt idx="10048">
                  <c:v>950885776</c:v>
                </c:pt>
                <c:pt idx="10049">
                  <c:v>950885776</c:v>
                </c:pt>
                <c:pt idx="10050">
                  <c:v>544301808</c:v>
                </c:pt>
                <c:pt idx="10051">
                  <c:v>544301808</c:v>
                </c:pt>
                <c:pt idx="10052">
                  <c:v>544301808</c:v>
                </c:pt>
                <c:pt idx="10053">
                  <c:v>544301808</c:v>
                </c:pt>
                <c:pt idx="10054">
                  <c:v>787255632</c:v>
                </c:pt>
                <c:pt idx="10055">
                  <c:v>787255632</c:v>
                </c:pt>
                <c:pt idx="10056">
                  <c:v>787255632</c:v>
                </c:pt>
                <c:pt idx="10057">
                  <c:v>787255632</c:v>
                </c:pt>
                <c:pt idx="10058">
                  <c:v>45632736</c:v>
                </c:pt>
                <c:pt idx="10059">
                  <c:v>45632736</c:v>
                </c:pt>
                <c:pt idx="10060">
                  <c:v>45632736</c:v>
                </c:pt>
                <c:pt idx="10061">
                  <c:v>45632736</c:v>
                </c:pt>
                <c:pt idx="10062">
                  <c:v>251115752</c:v>
                </c:pt>
                <c:pt idx="10063">
                  <c:v>251115752</c:v>
                </c:pt>
                <c:pt idx="10064">
                  <c:v>615023208</c:v>
                </c:pt>
                <c:pt idx="10065">
                  <c:v>251115752</c:v>
                </c:pt>
                <c:pt idx="10066">
                  <c:v>251115752</c:v>
                </c:pt>
                <c:pt idx="10067">
                  <c:v>78288464</c:v>
                </c:pt>
                <c:pt idx="10068">
                  <c:v>78288464</c:v>
                </c:pt>
                <c:pt idx="10069">
                  <c:v>78288464</c:v>
                </c:pt>
                <c:pt idx="10070">
                  <c:v>78288464</c:v>
                </c:pt>
                <c:pt idx="10071">
                  <c:v>79554248</c:v>
                </c:pt>
                <c:pt idx="10072">
                  <c:v>79554248</c:v>
                </c:pt>
                <c:pt idx="10073">
                  <c:v>79554248</c:v>
                </c:pt>
                <c:pt idx="10074">
                  <c:v>950885776</c:v>
                </c:pt>
                <c:pt idx="10075">
                  <c:v>79554248</c:v>
                </c:pt>
                <c:pt idx="10076">
                  <c:v>704623536</c:v>
                </c:pt>
                <c:pt idx="10077">
                  <c:v>704623536</c:v>
                </c:pt>
                <c:pt idx="10078">
                  <c:v>704623536</c:v>
                </c:pt>
                <c:pt idx="10079">
                  <c:v>704623536</c:v>
                </c:pt>
                <c:pt idx="10080">
                  <c:v>387694160</c:v>
                </c:pt>
                <c:pt idx="10081">
                  <c:v>387694160</c:v>
                </c:pt>
                <c:pt idx="10082">
                  <c:v>387694160</c:v>
                </c:pt>
                <c:pt idx="10083">
                  <c:v>387694160</c:v>
                </c:pt>
                <c:pt idx="10084">
                  <c:v>45632736</c:v>
                </c:pt>
                <c:pt idx="10085">
                  <c:v>544301808</c:v>
                </c:pt>
                <c:pt idx="10086">
                  <c:v>787255632</c:v>
                </c:pt>
                <c:pt idx="10087">
                  <c:v>564280808</c:v>
                </c:pt>
                <c:pt idx="10088">
                  <c:v>564280808</c:v>
                </c:pt>
                <c:pt idx="10089">
                  <c:v>564280808</c:v>
                </c:pt>
                <c:pt idx="10090">
                  <c:v>564280808</c:v>
                </c:pt>
                <c:pt idx="10091">
                  <c:v>78288464</c:v>
                </c:pt>
                <c:pt idx="10092">
                  <c:v>251115752</c:v>
                </c:pt>
                <c:pt idx="10093">
                  <c:v>863889384</c:v>
                </c:pt>
                <c:pt idx="10094">
                  <c:v>863889384</c:v>
                </c:pt>
                <c:pt idx="10095">
                  <c:v>863889384</c:v>
                </c:pt>
                <c:pt idx="10096">
                  <c:v>863889384</c:v>
                </c:pt>
                <c:pt idx="10097">
                  <c:v>79554248</c:v>
                </c:pt>
                <c:pt idx="10098">
                  <c:v>965068168</c:v>
                </c:pt>
                <c:pt idx="10099">
                  <c:v>965068168</c:v>
                </c:pt>
                <c:pt idx="10100">
                  <c:v>965068168</c:v>
                </c:pt>
                <c:pt idx="10101">
                  <c:v>965068168</c:v>
                </c:pt>
                <c:pt idx="10102">
                  <c:v>351012760</c:v>
                </c:pt>
                <c:pt idx="10103">
                  <c:v>351012760</c:v>
                </c:pt>
                <c:pt idx="10104">
                  <c:v>351012760</c:v>
                </c:pt>
                <c:pt idx="10105">
                  <c:v>351012760</c:v>
                </c:pt>
                <c:pt idx="10106">
                  <c:v>387694160</c:v>
                </c:pt>
                <c:pt idx="10107">
                  <c:v>564280808</c:v>
                </c:pt>
                <c:pt idx="10108">
                  <c:v>704623536</c:v>
                </c:pt>
                <c:pt idx="10109">
                  <c:v>156597608</c:v>
                </c:pt>
                <c:pt idx="10110">
                  <c:v>156597608</c:v>
                </c:pt>
                <c:pt idx="10111">
                  <c:v>156597608</c:v>
                </c:pt>
                <c:pt idx="10112">
                  <c:v>351012760</c:v>
                </c:pt>
                <c:pt idx="10113">
                  <c:v>156597608</c:v>
                </c:pt>
                <c:pt idx="10114">
                  <c:v>863889384</c:v>
                </c:pt>
                <c:pt idx="10115">
                  <c:v>7343960</c:v>
                </c:pt>
                <c:pt idx="10116">
                  <c:v>7343960</c:v>
                </c:pt>
                <c:pt idx="10117">
                  <c:v>7343960</c:v>
                </c:pt>
                <c:pt idx="10118">
                  <c:v>7343960</c:v>
                </c:pt>
                <c:pt idx="10119">
                  <c:v>965157896</c:v>
                </c:pt>
                <c:pt idx="10120">
                  <c:v>965157896</c:v>
                </c:pt>
                <c:pt idx="10121">
                  <c:v>965157896</c:v>
                </c:pt>
                <c:pt idx="10122">
                  <c:v>965157896</c:v>
                </c:pt>
                <c:pt idx="10123">
                  <c:v>965068168</c:v>
                </c:pt>
                <c:pt idx="10124">
                  <c:v>944559008</c:v>
                </c:pt>
                <c:pt idx="10125">
                  <c:v>944559008</c:v>
                </c:pt>
                <c:pt idx="10126">
                  <c:v>944559008</c:v>
                </c:pt>
                <c:pt idx="10127">
                  <c:v>944559008</c:v>
                </c:pt>
                <c:pt idx="10128">
                  <c:v>572247464</c:v>
                </c:pt>
                <c:pt idx="10129">
                  <c:v>572247464</c:v>
                </c:pt>
                <c:pt idx="10130">
                  <c:v>572247464</c:v>
                </c:pt>
                <c:pt idx="10131">
                  <c:v>572247464</c:v>
                </c:pt>
                <c:pt idx="10132">
                  <c:v>156597608</c:v>
                </c:pt>
                <c:pt idx="10133">
                  <c:v>965157896</c:v>
                </c:pt>
                <c:pt idx="10134">
                  <c:v>788678688</c:v>
                </c:pt>
                <c:pt idx="10135">
                  <c:v>788678688</c:v>
                </c:pt>
                <c:pt idx="10136">
                  <c:v>788678688</c:v>
                </c:pt>
                <c:pt idx="10137">
                  <c:v>788678688</c:v>
                </c:pt>
                <c:pt idx="10138">
                  <c:v>7343960</c:v>
                </c:pt>
                <c:pt idx="10139">
                  <c:v>572247464</c:v>
                </c:pt>
                <c:pt idx="10140">
                  <c:v>944559008</c:v>
                </c:pt>
                <c:pt idx="10141">
                  <c:v>609247928</c:v>
                </c:pt>
                <c:pt idx="10142">
                  <c:v>609247928</c:v>
                </c:pt>
                <c:pt idx="10143">
                  <c:v>609247928</c:v>
                </c:pt>
                <c:pt idx="10144">
                  <c:v>609247928</c:v>
                </c:pt>
                <c:pt idx="10145">
                  <c:v>817981336</c:v>
                </c:pt>
                <c:pt idx="10146">
                  <c:v>817981336</c:v>
                </c:pt>
                <c:pt idx="10147">
                  <c:v>817981336</c:v>
                </c:pt>
                <c:pt idx="10148">
                  <c:v>817981336</c:v>
                </c:pt>
                <c:pt idx="10149">
                  <c:v>788678688</c:v>
                </c:pt>
                <c:pt idx="10150">
                  <c:v>172151280</c:v>
                </c:pt>
                <c:pt idx="10151">
                  <c:v>172151280</c:v>
                </c:pt>
                <c:pt idx="10152">
                  <c:v>172151280</c:v>
                </c:pt>
                <c:pt idx="10153">
                  <c:v>172151280</c:v>
                </c:pt>
                <c:pt idx="10154">
                  <c:v>609247928</c:v>
                </c:pt>
                <c:pt idx="10155">
                  <c:v>817981336</c:v>
                </c:pt>
                <c:pt idx="10156">
                  <c:v>239679224</c:v>
                </c:pt>
                <c:pt idx="10157">
                  <c:v>239679224</c:v>
                </c:pt>
                <c:pt idx="10158">
                  <c:v>239679224</c:v>
                </c:pt>
                <c:pt idx="10159">
                  <c:v>239679224</c:v>
                </c:pt>
                <c:pt idx="10160">
                  <c:v>996478216</c:v>
                </c:pt>
                <c:pt idx="10161">
                  <c:v>29950752</c:v>
                </c:pt>
                <c:pt idx="10162">
                  <c:v>996478216</c:v>
                </c:pt>
                <c:pt idx="10163">
                  <c:v>29950752</c:v>
                </c:pt>
                <c:pt idx="10164">
                  <c:v>174849528</c:v>
                </c:pt>
                <c:pt idx="10165">
                  <c:v>996478216</c:v>
                </c:pt>
                <c:pt idx="10166">
                  <c:v>174849528</c:v>
                </c:pt>
                <c:pt idx="10167">
                  <c:v>29950752</c:v>
                </c:pt>
                <c:pt idx="10168">
                  <c:v>996478216</c:v>
                </c:pt>
                <c:pt idx="10169">
                  <c:v>29950752</c:v>
                </c:pt>
                <c:pt idx="10170">
                  <c:v>174849528</c:v>
                </c:pt>
                <c:pt idx="10171">
                  <c:v>174849528</c:v>
                </c:pt>
                <c:pt idx="10172">
                  <c:v>156609160</c:v>
                </c:pt>
                <c:pt idx="10173">
                  <c:v>156609160</c:v>
                </c:pt>
                <c:pt idx="10174">
                  <c:v>156609160</c:v>
                </c:pt>
                <c:pt idx="10175">
                  <c:v>156609160</c:v>
                </c:pt>
                <c:pt idx="10176">
                  <c:v>631774968</c:v>
                </c:pt>
                <c:pt idx="10177">
                  <c:v>631774968</c:v>
                </c:pt>
                <c:pt idx="10178">
                  <c:v>631774968</c:v>
                </c:pt>
                <c:pt idx="10179">
                  <c:v>631774968</c:v>
                </c:pt>
                <c:pt idx="10180">
                  <c:v>791945080</c:v>
                </c:pt>
                <c:pt idx="10181">
                  <c:v>791945080</c:v>
                </c:pt>
                <c:pt idx="10182">
                  <c:v>791945080</c:v>
                </c:pt>
                <c:pt idx="10183">
                  <c:v>791945080</c:v>
                </c:pt>
                <c:pt idx="10184">
                  <c:v>172151280</c:v>
                </c:pt>
                <c:pt idx="10185">
                  <c:v>148648632</c:v>
                </c:pt>
                <c:pt idx="10186">
                  <c:v>148648632</c:v>
                </c:pt>
                <c:pt idx="10187">
                  <c:v>148648632</c:v>
                </c:pt>
                <c:pt idx="10188">
                  <c:v>148648632</c:v>
                </c:pt>
                <c:pt idx="10189">
                  <c:v>996478216</c:v>
                </c:pt>
                <c:pt idx="10190">
                  <c:v>29950752</c:v>
                </c:pt>
                <c:pt idx="10191">
                  <c:v>239679224</c:v>
                </c:pt>
                <c:pt idx="10192">
                  <c:v>174849528</c:v>
                </c:pt>
                <c:pt idx="10193">
                  <c:v>351037688</c:v>
                </c:pt>
                <c:pt idx="10194">
                  <c:v>156609160</c:v>
                </c:pt>
                <c:pt idx="10195">
                  <c:v>351037688</c:v>
                </c:pt>
                <c:pt idx="10196">
                  <c:v>351037688</c:v>
                </c:pt>
                <c:pt idx="10197">
                  <c:v>351037688</c:v>
                </c:pt>
                <c:pt idx="10198">
                  <c:v>631774968</c:v>
                </c:pt>
                <c:pt idx="10199">
                  <c:v>492893256</c:v>
                </c:pt>
                <c:pt idx="10200">
                  <c:v>492893256</c:v>
                </c:pt>
                <c:pt idx="10201">
                  <c:v>465383824</c:v>
                </c:pt>
                <c:pt idx="10202">
                  <c:v>465383824</c:v>
                </c:pt>
                <c:pt idx="10203">
                  <c:v>492893256</c:v>
                </c:pt>
                <c:pt idx="10204">
                  <c:v>148648632</c:v>
                </c:pt>
                <c:pt idx="10205">
                  <c:v>492893256</c:v>
                </c:pt>
                <c:pt idx="10206">
                  <c:v>465383824</c:v>
                </c:pt>
                <c:pt idx="10207">
                  <c:v>465383824</c:v>
                </c:pt>
                <c:pt idx="10208">
                  <c:v>791945080</c:v>
                </c:pt>
                <c:pt idx="10209">
                  <c:v>475122352</c:v>
                </c:pt>
                <c:pt idx="10210">
                  <c:v>475122352</c:v>
                </c:pt>
                <c:pt idx="10211">
                  <c:v>475122352</c:v>
                </c:pt>
                <c:pt idx="10212">
                  <c:v>475122352</c:v>
                </c:pt>
                <c:pt idx="10213">
                  <c:v>351037688</c:v>
                </c:pt>
                <c:pt idx="10214">
                  <c:v>475122352</c:v>
                </c:pt>
                <c:pt idx="10215">
                  <c:v>184079680</c:v>
                </c:pt>
                <c:pt idx="10216">
                  <c:v>184079680</c:v>
                </c:pt>
                <c:pt idx="10217">
                  <c:v>184079680</c:v>
                </c:pt>
                <c:pt idx="10218">
                  <c:v>184079680</c:v>
                </c:pt>
                <c:pt idx="10219">
                  <c:v>492893256</c:v>
                </c:pt>
                <c:pt idx="10220">
                  <c:v>990013240</c:v>
                </c:pt>
                <c:pt idx="10221">
                  <c:v>990013240</c:v>
                </c:pt>
                <c:pt idx="10222">
                  <c:v>990013240</c:v>
                </c:pt>
                <c:pt idx="10223">
                  <c:v>990013240</c:v>
                </c:pt>
                <c:pt idx="10224">
                  <c:v>465383824</c:v>
                </c:pt>
                <c:pt idx="10225">
                  <c:v>184079680</c:v>
                </c:pt>
                <c:pt idx="10226">
                  <c:v>990013240</c:v>
                </c:pt>
                <c:pt idx="10227">
                  <c:v>831292336</c:v>
                </c:pt>
                <c:pt idx="10228">
                  <c:v>831292336</c:v>
                </c:pt>
                <c:pt idx="10229">
                  <c:v>831292336</c:v>
                </c:pt>
                <c:pt idx="10230">
                  <c:v>831292336</c:v>
                </c:pt>
                <c:pt idx="10231">
                  <c:v>70891592</c:v>
                </c:pt>
                <c:pt idx="10232">
                  <c:v>70891592</c:v>
                </c:pt>
                <c:pt idx="10233">
                  <c:v>70891592</c:v>
                </c:pt>
                <c:pt idx="10234">
                  <c:v>70891592</c:v>
                </c:pt>
                <c:pt idx="10235">
                  <c:v>695183144</c:v>
                </c:pt>
                <c:pt idx="10236">
                  <c:v>695183144</c:v>
                </c:pt>
                <c:pt idx="10237">
                  <c:v>695183144</c:v>
                </c:pt>
                <c:pt idx="10238">
                  <c:v>695183144</c:v>
                </c:pt>
                <c:pt idx="10239">
                  <c:v>7344008</c:v>
                </c:pt>
                <c:pt idx="10240">
                  <c:v>7344008</c:v>
                </c:pt>
                <c:pt idx="10241">
                  <c:v>7344008</c:v>
                </c:pt>
                <c:pt idx="10242">
                  <c:v>7344008</c:v>
                </c:pt>
                <c:pt idx="10243">
                  <c:v>985155744</c:v>
                </c:pt>
                <c:pt idx="10244">
                  <c:v>985155744</c:v>
                </c:pt>
                <c:pt idx="10245">
                  <c:v>985155744</c:v>
                </c:pt>
                <c:pt idx="10246">
                  <c:v>985155744</c:v>
                </c:pt>
                <c:pt idx="10247">
                  <c:v>20183744</c:v>
                </c:pt>
                <c:pt idx="10248">
                  <c:v>20183744</c:v>
                </c:pt>
                <c:pt idx="10249">
                  <c:v>20183744</c:v>
                </c:pt>
                <c:pt idx="10250">
                  <c:v>20183744</c:v>
                </c:pt>
                <c:pt idx="10251">
                  <c:v>70891592</c:v>
                </c:pt>
                <c:pt idx="10252">
                  <c:v>907197760</c:v>
                </c:pt>
                <c:pt idx="10253">
                  <c:v>907197760</c:v>
                </c:pt>
                <c:pt idx="10254">
                  <c:v>907197760</c:v>
                </c:pt>
                <c:pt idx="10255">
                  <c:v>907197760</c:v>
                </c:pt>
                <c:pt idx="10256">
                  <c:v>695183144</c:v>
                </c:pt>
                <c:pt idx="10257">
                  <c:v>555132760</c:v>
                </c:pt>
                <c:pt idx="10258">
                  <c:v>555132760</c:v>
                </c:pt>
                <c:pt idx="10259">
                  <c:v>555132760</c:v>
                </c:pt>
                <c:pt idx="10260">
                  <c:v>555132760</c:v>
                </c:pt>
                <c:pt idx="10261">
                  <c:v>376119216</c:v>
                </c:pt>
                <c:pt idx="10262">
                  <c:v>376119216</c:v>
                </c:pt>
                <c:pt idx="10263">
                  <c:v>376119216</c:v>
                </c:pt>
                <c:pt idx="10264">
                  <c:v>831292336</c:v>
                </c:pt>
                <c:pt idx="10265">
                  <c:v>376119216</c:v>
                </c:pt>
                <c:pt idx="10266">
                  <c:v>694828648</c:v>
                </c:pt>
                <c:pt idx="10267">
                  <c:v>694828648</c:v>
                </c:pt>
                <c:pt idx="10268">
                  <c:v>694828648</c:v>
                </c:pt>
                <c:pt idx="10269">
                  <c:v>694828648</c:v>
                </c:pt>
                <c:pt idx="10270">
                  <c:v>484495384</c:v>
                </c:pt>
                <c:pt idx="10271">
                  <c:v>484495384</c:v>
                </c:pt>
                <c:pt idx="10272">
                  <c:v>484495384</c:v>
                </c:pt>
                <c:pt idx="10273">
                  <c:v>484495384</c:v>
                </c:pt>
                <c:pt idx="10274">
                  <c:v>20183744</c:v>
                </c:pt>
                <c:pt idx="10275">
                  <c:v>7344008</c:v>
                </c:pt>
                <c:pt idx="10276">
                  <c:v>555132760</c:v>
                </c:pt>
                <c:pt idx="10277">
                  <c:v>987325696</c:v>
                </c:pt>
                <c:pt idx="10278">
                  <c:v>987325696</c:v>
                </c:pt>
                <c:pt idx="10279">
                  <c:v>987325696</c:v>
                </c:pt>
                <c:pt idx="10280">
                  <c:v>987325696</c:v>
                </c:pt>
                <c:pt idx="10281">
                  <c:v>779523368</c:v>
                </c:pt>
                <c:pt idx="10282">
                  <c:v>779523368</c:v>
                </c:pt>
                <c:pt idx="10283">
                  <c:v>779523368</c:v>
                </c:pt>
                <c:pt idx="10284">
                  <c:v>779523368</c:v>
                </c:pt>
                <c:pt idx="10285">
                  <c:v>376119216</c:v>
                </c:pt>
                <c:pt idx="10286">
                  <c:v>599079976</c:v>
                </c:pt>
                <c:pt idx="10287">
                  <c:v>599079976</c:v>
                </c:pt>
                <c:pt idx="10288">
                  <c:v>599079976</c:v>
                </c:pt>
                <c:pt idx="10289">
                  <c:v>599079976</c:v>
                </c:pt>
                <c:pt idx="10290">
                  <c:v>985155744</c:v>
                </c:pt>
                <c:pt idx="10291">
                  <c:v>622455512</c:v>
                </c:pt>
                <c:pt idx="10292">
                  <c:v>622455512</c:v>
                </c:pt>
                <c:pt idx="10293">
                  <c:v>43268680</c:v>
                </c:pt>
                <c:pt idx="10294">
                  <c:v>622455512</c:v>
                </c:pt>
                <c:pt idx="10295">
                  <c:v>43268680</c:v>
                </c:pt>
                <c:pt idx="10296">
                  <c:v>622455512</c:v>
                </c:pt>
                <c:pt idx="10297">
                  <c:v>43268680</c:v>
                </c:pt>
                <c:pt idx="10298">
                  <c:v>43268680</c:v>
                </c:pt>
                <c:pt idx="10299">
                  <c:v>679033912</c:v>
                </c:pt>
                <c:pt idx="10300">
                  <c:v>679033912</c:v>
                </c:pt>
                <c:pt idx="10301">
                  <c:v>186414312</c:v>
                </c:pt>
                <c:pt idx="10302">
                  <c:v>186414312</c:v>
                </c:pt>
                <c:pt idx="10303">
                  <c:v>679033912</c:v>
                </c:pt>
                <c:pt idx="10304">
                  <c:v>679033912</c:v>
                </c:pt>
                <c:pt idx="10305">
                  <c:v>186414312</c:v>
                </c:pt>
                <c:pt idx="10306">
                  <c:v>186414312</c:v>
                </c:pt>
                <c:pt idx="10307">
                  <c:v>813279536</c:v>
                </c:pt>
                <c:pt idx="10308">
                  <c:v>813279536</c:v>
                </c:pt>
                <c:pt idx="10309">
                  <c:v>813279536</c:v>
                </c:pt>
                <c:pt idx="10310">
                  <c:v>813279536</c:v>
                </c:pt>
                <c:pt idx="10311">
                  <c:v>907197760</c:v>
                </c:pt>
                <c:pt idx="10312">
                  <c:v>7344048</c:v>
                </c:pt>
                <c:pt idx="10313">
                  <c:v>7344048</c:v>
                </c:pt>
                <c:pt idx="10314">
                  <c:v>7344048</c:v>
                </c:pt>
                <c:pt idx="10315">
                  <c:v>484495384</c:v>
                </c:pt>
                <c:pt idx="10316">
                  <c:v>7344048</c:v>
                </c:pt>
                <c:pt idx="10317">
                  <c:v>622455512</c:v>
                </c:pt>
                <c:pt idx="10318">
                  <c:v>987325696</c:v>
                </c:pt>
                <c:pt idx="10319">
                  <c:v>779523368</c:v>
                </c:pt>
                <c:pt idx="10320">
                  <c:v>694828648</c:v>
                </c:pt>
                <c:pt idx="10321">
                  <c:v>186414312</c:v>
                </c:pt>
                <c:pt idx="10322">
                  <c:v>679033912</c:v>
                </c:pt>
                <c:pt idx="10323">
                  <c:v>599079976</c:v>
                </c:pt>
                <c:pt idx="10324">
                  <c:v>156434856</c:v>
                </c:pt>
                <c:pt idx="10325">
                  <c:v>156434856</c:v>
                </c:pt>
                <c:pt idx="10326">
                  <c:v>156434856</c:v>
                </c:pt>
                <c:pt idx="10327">
                  <c:v>156434856</c:v>
                </c:pt>
                <c:pt idx="10328">
                  <c:v>813279536</c:v>
                </c:pt>
                <c:pt idx="10329">
                  <c:v>43268680</c:v>
                </c:pt>
                <c:pt idx="10330">
                  <c:v>556403080</c:v>
                </c:pt>
                <c:pt idx="10331">
                  <c:v>280056160</c:v>
                </c:pt>
                <c:pt idx="10332">
                  <c:v>556403080</c:v>
                </c:pt>
                <c:pt idx="10333">
                  <c:v>280056160</c:v>
                </c:pt>
                <c:pt idx="10334">
                  <c:v>556403080</c:v>
                </c:pt>
                <c:pt idx="10335">
                  <c:v>280056160</c:v>
                </c:pt>
                <c:pt idx="10336">
                  <c:v>556403080</c:v>
                </c:pt>
                <c:pt idx="10337">
                  <c:v>280056160</c:v>
                </c:pt>
                <c:pt idx="10338">
                  <c:v>75965528</c:v>
                </c:pt>
                <c:pt idx="10339">
                  <c:v>75965528</c:v>
                </c:pt>
                <c:pt idx="10340">
                  <c:v>75965528</c:v>
                </c:pt>
                <c:pt idx="10341">
                  <c:v>75965528</c:v>
                </c:pt>
                <c:pt idx="10342">
                  <c:v>219686224</c:v>
                </c:pt>
                <c:pt idx="10343">
                  <c:v>219686224</c:v>
                </c:pt>
                <c:pt idx="10344">
                  <c:v>219686224</c:v>
                </c:pt>
                <c:pt idx="10345">
                  <c:v>219686224</c:v>
                </c:pt>
                <c:pt idx="10346">
                  <c:v>7344048</c:v>
                </c:pt>
                <c:pt idx="10347">
                  <c:v>546411032</c:v>
                </c:pt>
                <c:pt idx="10348">
                  <c:v>546411032</c:v>
                </c:pt>
                <c:pt idx="10349">
                  <c:v>546411032</c:v>
                </c:pt>
                <c:pt idx="10350">
                  <c:v>546411032</c:v>
                </c:pt>
                <c:pt idx="10351">
                  <c:v>553975384</c:v>
                </c:pt>
                <c:pt idx="10352">
                  <c:v>553975384</c:v>
                </c:pt>
                <c:pt idx="10353">
                  <c:v>553975384</c:v>
                </c:pt>
                <c:pt idx="10354">
                  <c:v>553975384</c:v>
                </c:pt>
                <c:pt idx="10355">
                  <c:v>280056160</c:v>
                </c:pt>
                <c:pt idx="10356">
                  <c:v>826789000</c:v>
                </c:pt>
                <c:pt idx="10357">
                  <c:v>826789000</c:v>
                </c:pt>
                <c:pt idx="10358">
                  <c:v>826789000</c:v>
                </c:pt>
                <c:pt idx="10359">
                  <c:v>826789000</c:v>
                </c:pt>
                <c:pt idx="10360">
                  <c:v>219686224</c:v>
                </c:pt>
                <c:pt idx="10361">
                  <c:v>75965528</c:v>
                </c:pt>
                <c:pt idx="10362">
                  <c:v>156434856</c:v>
                </c:pt>
                <c:pt idx="10363">
                  <c:v>277003704</c:v>
                </c:pt>
                <c:pt idx="10364">
                  <c:v>277003704</c:v>
                </c:pt>
                <c:pt idx="10365">
                  <c:v>277003704</c:v>
                </c:pt>
                <c:pt idx="10366">
                  <c:v>277003704</c:v>
                </c:pt>
                <c:pt idx="10367">
                  <c:v>833673920</c:v>
                </c:pt>
                <c:pt idx="10368">
                  <c:v>833673920</c:v>
                </c:pt>
                <c:pt idx="10369">
                  <c:v>833673920</c:v>
                </c:pt>
                <c:pt idx="10370">
                  <c:v>833673920</c:v>
                </c:pt>
                <c:pt idx="10371">
                  <c:v>546411032</c:v>
                </c:pt>
                <c:pt idx="10372">
                  <c:v>826789000</c:v>
                </c:pt>
                <c:pt idx="10373">
                  <c:v>553975384</c:v>
                </c:pt>
                <c:pt idx="10374">
                  <c:v>556403080</c:v>
                </c:pt>
                <c:pt idx="10375">
                  <c:v>538898312</c:v>
                </c:pt>
                <c:pt idx="10376">
                  <c:v>538898312</c:v>
                </c:pt>
                <c:pt idx="10377">
                  <c:v>538898312</c:v>
                </c:pt>
                <c:pt idx="10378">
                  <c:v>538898312</c:v>
                </c:pt>
                <c:pt idx="10379">
                  <c:v>660140216</c:v>
                </c:pt>
                <c:pt idx="10380">
                  <c:v>660140216</c:v>
                </c:pt>
                <c:pt idx="10381">
                  <c:v>660140216</c:v>
                </c:pt>
                <c:pt idx="10382">
                  <c:v>833673920</c:v>
                </c:pt>
                <c:pt idx="10383">
                  <c:v>660140216</c:v>
                </c:pt>
                <c:pt idx="10384">
                  <c:v>844664120</c:v>
                </c:pt>
                <c:pt idx="10385">
                  <c:v>844664120</c:v>
                </c:pt>
                <c:pt idx="10386">
                  <c:v>844664120</c:v>
                </c:pt>
                <c:pt idx="10387">
                  <c:v>844664120</c:v>
                </c:pt>
                <c:pt idx="10388">
                  <c:v>277003704</c:v>
                </c:pt>
                <c:pt idx="10389">
                  <c:v>545916072</c:v>
                </c:pt>
                <c:pt idx="10390">
                  <c:v>545916072</c:v>
                </c:pt>
                <c:pt idx="10391">
                  <c:v>545916072</c:v>
                </c:pt>
                <c:pt idx="10392">
                  <c:v>545916072</c:v>
                </c:pt>
                <c:pt idx="10393">
                  <c:v>798112</c:v>
                </c:pt>
                <c:pt idx="10394">
                  <c:v>798112</c:v>
                </c:pt>
                <c:pt idx="10395">
                  <c:v>798112</c:v>
                </c:pt>
                <c:pt idx="10396">
                  <c:v>538898312</c:v>
                </c:pt>
                <c:pt idx="10397">
                  <c:v>798112</c:v>
                </c:pt>
                <c:pt idx="10398">
                  <c:v>660140216</c:v>
                </c:pt>
                <c:pt idx="10399">
                  <c:v>844664120</c:v>
                </c:pt>
                <c:pt idx="10400">
                  <c:v>49274960</c:v>
                </c:pt>
                <c:pt idx="10401">
                  <c:v>49274960</c:v>
                </c:pt>
                <c:pt idx="10402">
                  <c:v>49274960</c:v>
                </c:pt>
                <c:pt idx="10403">
                  <c:v>49274960</c:v>
                </c:pt>
                <c:pt idx="10404">
                  <c:v>798112</c:v>
                </c:pt>
                <c:pt idx="10405">
                  <c:v>545916072</c:v>
                </c:pt>
                <c:pt idx="10406">
                  <c:v>822427704</c:v>
                </c:pt>
                <c:pt idx="10407">
                  <c:v>822427704</c:v>
                </c:pt>
                <c:pt idx="10408">
                  <c:v>822427704</c:v>
                </c:pt>
                <c:pt idx="10409">
                  <c:v>822427704</c:v>
                </c:pt>
                <c:pt idx="10410">
                  <c:v>199409816</c:v>
                </c:pt>
                <c:pt idx="10411">
                  <c:v>199409816</c:v>
                </c:pt>
                <c:pt idx="10412">
                  <c:v>199409816</c:v>
                </c:pt>
                <c:pt idx="10413">
                  <c:v>199409816</c:v>
                </c:pt>
                <c:pt idx="10414">
                  <c:v>975182344</c:v>
                </c:pt>
                <c:pt idx="10415">
                  <c:v>975182344</c:v>
                </c:pt>
                <c:pt idx="10416">
                  <c:v>49274960</c:v>
                </c:pt>
                <c:pt idx="10417">
                  <c:v>975182344</c:v>
                </c:pt>
                <c:pt idx="10418">
                  <c:v>975182344</c:v>
                </c:pt>
                <c:pt idx="10419">
                  <c:v>224253680</c:v>
                </c:pt>
                <c:pt idx="10420">
                  <c:v>224253680</c:v>
                </c:pt>
                <c:pt idx="10421">
                  <c:v>224253784</c:v>
                </c:pt>
                <c:pt idx="10422">
                  <c:v>224253784</c:v>
                </c:pt>
                <c:pt idx="10423">
                  <c:v>224253808</c:v>
                </c:pt>
                <c:pt idx="10424">
                  <c:v>224253808</c:v>
                </c:pt>
                <c:pt idx="10425">
                  <c:v>224253848</c:v>
                </c:pt>
                <c:pt idx="10426">
                  <c:v>224253848</c:v>
                </c:pt>
                <c:pt idx="10427">
                  <c:v>224253952</c:v>
                </c:pt>
                <c:pt idx="10428">
                  <c:v>224253952</c:v>
                </c:pt>
                <c:pt idx="10429">
                  <c:v>224254000</c:v>
                </c:pt>
                <c:pt idx="10430">
                  <c:v>224254000</c:v>
                </c:pt>
                <c:pt idx="10431">
                  <c:v>224254024</c:v>
                </c:pt>
                <c:pt idx="10432">
                  <c:v>224254024</c:v>
                </c:pt>
                <c:pt idx="10433">
                  <c:v>822427704</c:v>
                </c:pt>
                <c:pt idx="10434">
                  <c:v>224254104</c:v>
                </c:pt>
                <c:pt idx="10435">
                  <c:v>224254104</c:v>
                </c:pt>
                <c:pt idx="10436">
                  <c:v>224254136</c:v>
                </c:pt>
                <c:pt idx="10437">
                  <c:v>224254136</c:v>
                </c:pt>
                <c:pt idx="10438">
                  <c:v>224254184</c:v>
                </c:pt>
                <c:pt idx="10439">
                  <c:v>224254184</c:v>
                </c:pt>
                <c:pt idx="10440">
                  <c:v>224253680</c:v>
                </c:pt>
                <c:pt idx="10441">
                  <c:v>224253784</c:v>
                </c:pt>
                <c:pt idx="10442">
                  <c:v>224253808</c:v>
                </c:pt>
                <c:pt idx="10443">
                  <c:v>224253848</c:v>
                </c:pt>
                <c:pt idx="10444">
                  <c:v>224253952</c:v>
                </c:pt>
                <c:pt idx="10445">
                  <c:v>224254000</c:v>
                </c:pt>
                <c:pt idx="10446">
                  <c:v>224254024</c:v>
                </c:pt>
                <c:pt idx="10447">
                  <c:v>224254104</c:v>
                </c:pt>
                <c:pt idx="10448">
                  <c:v>224254136</c:v>
                </c:pt>
                <c:pt idx="10449">
                  <c:v>224254184</c:v>
                </c:pt>
                <c:pt idx="10450">
                  <c:v>224253680</c:v>
                </c:pt>
                <c:pt idx="10451">
                  <c:v>224253784</c:v>
                </c:pt>
                <c:pt idx="10452">
                  <c:v>224253808</c:v>
                </c:pt>
                <c:pt idx="10453">
                  <c:v>224253848</c:v>
                </c:pt>
                <c:pt idx="10454">
                  <c:v>224253952</c:v>
                </c:pt>
                <c:pt idx="10455">
                  <c:v>224254000</c:v>
                </c:pt>
                <c:pt idx="10456">
                  <c:v>224254024</c:v>
                </c:pt>
                <c:pt idx="10457">
                  <c:v>224254104</c:v>
                </c:pt>
                <c:pt idx="10458">
                  <c:v>224254136</c:v>
                </c:pt>
                <c:pt idx="10459">
                  <c:v>224254184</c:v>
                </c:pt>
                <c:pt idx="10460">
                  <c:v>199409816</c:v>
                </c:pt>
                <c:pt idx="10461">
                  <c:v>975182344</c:v>
                </c:pt>
                <c:pt idx="10462">
                  <c:v>955814728</c:v>
                </c:pt>
                <c:pt idx="10463">
                  <c:v>955814728</c:v>
                </c:pt>
                <c:pt idx="10464">
                  <c:v>955814728</c:v>
                </c:pt>
                <c:pt idx="10465">
                  <c:v>955814728</c:v>
                </c:pt>
                <c:pt idx="10466">
                  <c:v>797395096</c:v>
                </c:pt>
                <c:pt idx="10467">
                  <c:v>797395096</c:v>
                </c:pt>
                <c:pt idx="10468">
                  <c:v>797395096</c:v>
                </c:pt>
                <c:pt idx="10469">
                  <c:v>797395096</c:v>
                </c:pt>
                <c:pt idx="10470">
                  <c:v>836568560</c:v>
                </c:pt>
                <c:pt idx="10471">
                  <c:v>836568560</c:v>
                </c:pt>
                <c:pt idx="10472">
                  <c:v>836568560</c:v>
                </c:pt>
                <c:pt idx="10473">
                  <c:v>836568560</c:v>
                </c:pt>
                <c:pt idx="10474">
                  <c:v>224253784</c:v>
                </c:pt>
                <c:pt idx="10475">
                  <c:v>224254024</c:v>
                </c:pt>
                <c:pt idx="10476">
                  <c:v>224253680</c:v>
                </c:pt>
                <c:pt idx="10477">
                  <c:v>224254184</c:v>
                </c:pt>
                <c:pt idx="10478">
                  <c:v>224254104</c:v>
                </c:pt>
                <c:pt idx="10479">
                  <c:v>224253952</c:v>
                </c:pt>
                <c:pt idx="10480">
                  <c:v>224253808</c:v>
                </c:pt>
                <c:pt idx="10481">
                  <c:v>836568560</c:v>
                </c:pt>
                <c:pt idx="10482">
                  <c:v>224254000</c:v>
                </c:pt>
                <c:pt idx="10483">
                  <c:v>482758232</c:v>
                </c:pt>
                <c:pt idx="10484">
                  <c:v>482758232</c:v>
                </c:pt>
                <c:pt idx="10485">
                  <c:v>482758232</c:v>
                </c:pt>
                <c:pt idx="10486">
                  <c:v>482758232</c:v>
                </c:pt>
                <c:pt idx="10487">
                  <c:v>17094072</c:v>
                </c:pt>
                <c:pt idx="10488">
                  <c:v>17094072</c:v>
                </c:pt>
                <c:pt idx="10489">
                  <c:v>17094104</c:v>
                </c:pt>
                <c:pt idx="10490">
                  <c:v>17094104</c:v>
                </c:pt>
                <c:pt idx="10491">
                  <c:v>224254136</c:v>
                </c:pt>
                <c:pt idx="10492">
                  <c:v>17094168</c:v>
                </c:pt>
                <c:pt idx="10493">
                  <c:v>17094168</c:v>
                </c:pt>
                <c:pt idx="10494">
                  <c:v>17094232</c:v>
                </c:pt>
                <c:pt idx="10495">
                  <c:v>17094232</c:v>
                </c:pt>
                <c:pt idx="10496">
                  <c:v>17094256</c:v>
                </c:pt>
                <c:pt idx="10497">
                  <c:v>17094256</c:v>
                </c:pt>
                <c:pt idx="10498">
                  <c:v>17094280</c:v>
                </c:pt>
                <c:pt idx="10499">
                  <c:v>17094280</c:v>
                </c:pt>
                <c:pt idx="10500">
                  <c:v>17094320</c:v>
                </c:pt>
                <c:pt idx="10501">
                  <c:v>17094320</c:v>
                </c:pt>
                <c:pt idx="10502">
                  <c:v>17094344</c:v>
                </c:pt>
                <c:pt idx="10503">
                  <c:v>17094344</c:v>
                </c:pt>
                <c:pt idx="10504">
                  <c:v>469077984</c:v>
                </c:pt>
                <c:pt idx="10505">
                  <c:v>469077984</c:v>
                </c:pt>
                <c:pt idx="10506">
                  <c:v>469077984</c:v>
                </c:pt>
                <c:pt idx="10507">
                  <c:v>17094408</c:v>
                </c:pt>
                <c:pt idx="10508">
                  <c:v>469077984</c:v>
                </c:pt>
                <c:pt idx="10509">
                  <c:v>17094408</c:v>
                </c:pt>
                <c:pt idx="10510">
                  <c:v>648079928</c:v>
                </c:pt>
                <c:pt idx="10511">
                  <c:v>648079928</c:v>
                </c:pt>
                <c:pt idx="10512">
                  <c:v>648079928</c:v>
                </c:pt>
                <c:pt idx="10513">
                  <c:v>224253848</c:v>
                </c:pt>
                <c:pt idx="10514">
                  <c:v>955814728</c:v>
                </c:pt>
                <c:pt idx="10515">
                  <c:v>648079928</c:v>
                </c:pt>
                <c:pt idx="10516">
                  <c:v>17094472</c:v>
                </c:pt>
                <c:pt idx="10517">
                  <c:v>17094472</c:v>
                </c:pt>
                <c:pt idx="10518">
                  <c:v>797395096</c:v>
                </c:pt>
                <c:pt idx="10519">
                  <c:v>17094512</c:v>
                </c:pt>
                <c:pt idx="10520">
                  <c:v>17094512</c:v>
                </c:pt>
                <c:pt idx="10521">
                  <c:v>17094072</c:v>
                </c:pt>
                <c:pt idx="10522">
                  <c:v>17094104</c:v>
                </c:pt>
                <c:pt idx="10523">
                  <c:v>17094168</c:v>
                </c:pt>
                <c:pt idx="10524">
                  <c:v>17094232</c:v>
                </c:pt>
                <c:pt idx="10525">
                  <c:v>17094256</c:v>
                </c:pt>
                <c:pt idx="10526">
                  <c:v>17094280</c:v>
                </c:pt>
                <c:pt idx="10527">
                  <c:v>17094320</c:v>
                </c:pt>
                <c:pt idx="10528">
                  <c:v>17094344</c:v>
                </c:pt>
                <c:pt idx="10529">
                  <c:v>17094408</c:v>
                </c:pt>
                <c:pt idx="10530">
                  <c:v>17094472</c:v>
                </c:pt>
                <c:pt idx="10531">
                  <c:v>17094512</c:v>
                </c:pt>
                <c:pt idx="10532">
                  <c:v>17094072</c:v>
                </c:pt>
                <c:pt idx="10533">
                  <c:v>17094104</c:v>
                </c:pt>
                <c:pt idx="10534">
                  <c:v>17094168</c:v>
                </c:pt>
                <c:pt idx="10535">
                  <c:v>17094232</c:v>
                </c:pt>
                <c:pt idx="10536">
                  <c:v>17094256</c:v>
                </c:pt>
                <c:pt idx="10537">
                  <c:v>17094280</c:v>
                </c:pt>
                <c:pt idx="10538">
                  <c:v>17094320</c:v>
                </c:pt>
                <c:pt idx="10539">
                  <c:v>17094344</c:v>
                </c:pt>
                <c:pt idx="10540">
                  <c:v>17094408</c:v>
                </c:pt>
                <c:pt idx="10541">
                  <c:v>17094472</c:v>
                </c:pt>
                <c:pt idx="10542">
                  <c:v>17094512</c:v>
                </c:pt>
                <c:pt idx="10543">
                  <c:v>460710984</c:v>
                </c:pt>
                <c:pt idx="10544">
                  <c:v>460710984</c:v>
                </c:pt>
                <c:pt idx="10545">
                  <c:v>460710984</c:v>
                </c:pt>
                <c:pt idx="10546">
                  <c:v>460710984</c:v>
                </c:pt>
                <c:pt idx="10547">
                  <c:v>7344104</c:v>
                </c:pt>
                <c:pt idx="10548">
                  <c:v>7344104</c:v>
                </c:pt>
                <c:pt idx="10549">
                  <c:v>7344184</c:v>
                </c:pt>
                <c:pt idx="10550">
                  <c:v>7344184</c:v>
                </c:pt>
                <c:pt idx="10551">
                  <c:v>7344344</c:v>
                </c:pt>
                <c:pt idx="10552">
                  <c:v>7344344</c:v>
                </c:pt>
                <c:pt idx="10553">
                  <c:v>7344104</c:v>
                </c:pt>
                <c:pt idx="10554">
                  <c:v>7344184</c:v>
                </c:pt>
                <c:pt idx="10555">
                  <c:v>7344344</c:v>
                </c:pt>
                <c:pt idx="10556">
                  <c:v>7344104</c:v>
                </c:pt>
                <c:pt idx="10557">
                  <c:v>7344184</c:v>
                </c:pt>
                <c:pt idx="10558">
                  <c:v>7344344</c:v>
                </c:pt>
                <c:pt idx="10559">
                  <c:v>665692184</c:v>
                </c:pt>
                <c:pt idx="10560">
                  <c:v>665692184</c:v>
                </c:pt>
                <c:pt idx="10561">
                  <c:v>665692184</c:v>
                </c:pt>
                <c:pt idx="10562">
                  <c:v>665692184</c:v>
                </c:pt>
                <c:pt idx="10563">
                  <c:v>857072552</c:v>
                </c:pt>
                <c:pt idx="10564">
                  <c:v>857072552</c:v>
                </c:pt>
                <c:pt idx="10565">
                  <c:v>857072552</c:v>
                </c:pt>
                <c:pt idx="10566">
                  <c:v>857072552</c:v>
                </c:pt>
                <c:pt idx="10567">
                  <c:v>154696808</c:v>
                </c:pt>
                <c:pt idx="10568">
                  <c:v>154696808</c:v>
                </c:pt>
                <c:pt idx="10569">
                  <c:v>154696808</c:v>
                </c:pt>
                <c:pt idx="10570">
                  <c:v>154696808</c:v>
                </c:pt>
                <c:pt idx="10571">
                  <c:v>482758232</c:v>
                </c:pt>
                <c:pt idx="10572">
                  <c:v>350831568</c:v>
                </c:pt>
                <c:pt idx="10573">
                  <c:v>350831568</c:v>
                </c:pt>
                <c:pt idx="10574">
                  <c:v>350831568</c:v>
                </c:pt>
                <c:pt idx="10575">
                  <c:v>350831568</c:v>
                </c:pt>
                <c:pt idx="10576">
                  <c:v>469077984</c:v>
                </c:pt>
                <c:pt idx="10577">
                  <c:v>17094256</c:v>
                </c:pt>
                <c:pt idx="10578">
                  <c:v>17094072</c:v>
                </c:pt>
                <c:pt idx="10579">
                  <c:v>648079928</c:v>
                </c:pt>
                <c:pt idx="10580">
                  <c:v>17094280</c:v>
                </c:pt>
                <c:pt idx="10581">
                  <c:v>17094104</c:v>
                </c:pt>
                <c:pt idx="10582">
                  <c:v>17094408</c:v>
                </c:pt>
                <c:pt idx="10583">
                  <c:v>256146424</c:v>
                </c:pt>
                <c:pt idx="10584">
                  <c:v>256146424</c:v>
                </c:pt>
                <c:pt idx="10585">
                  <c:v>104930960</c:v>
                </c:pt>
                <c:pt idx="10586">
                  <c:v>256146424</c:v>
                </c:pt>
                <c:pt idx="10587">
                  <c:v>104930960</c:v>
                </c:pt>
                <c:pt idx="10588">
                  <c:v>256146424</c:v>
                </c:pt>
                <c:pt idx="10589">
                  <c:v>104930960</c:v>
                </c:pt>
                <c:pt idx="10590">
                  <c:v>104930960</c:v>
                </c:pt>
                <c:pt idx="10591">
                  <c:v>17094232</c:v>
                </c:pt>
                <c:pt idx="10592">
                  <c:v>17094320</c:v>
                </c:pt>
                <c:pt idx="10593">
                  <c:v>17094344</c:v>
                </c:pt>
                <c:pt idx="10594">
                  <c:v>614948520</c:v>
                </c:pt>
                <c:pt idx="10595">
                  <c:v>614948520</c:v>
                </c:pt>
                <c:pt idx="10596">
                  <c:v>17094472</c:v>
                </c:pt>
                <c:pt idx="10597">
                  <c:v>614948520</c:v>
                </c:pt>
                <c:pt idx="10598">
                  <c:v>614948520</c:v>
                </c:pt>
                <c:pt idx="10599">
                  <c:v>17094512</c:v>
                </c:pt>
                <c:pt idx="10600">
                  <c:v>350831568</c:v>
                </c:pt>
                <c:pt idx="10601">
                  <c:v>275083160</c:v>
                </c:pt>
                <c:pt idx="10602">
                  <c:v>275083160</c:v>
                </c:pt>
                <c:pt idx="10603">
                  <c:v>17094168</c:v>
                </c:pt>
                <c:pt idx="10604">
                  <c:v>275083160</c:v>
                </c:pt>
                <c:pt idx="10605">
                  <c:v>275083160</c:v>
                </c:pt>
                <c:pt idx="10606">
                  <c:v>7344344</c:v>
                </c:pt>
                <c:pt idx="10607">
                  <c:v>7344104</c:v>
                </c:pt>
                <c:pt idx="10608">
                  <c:v>838686824</c:v>
                </c:pt>
                <c:pt idx="10609">
                  <c:v>838686824</c:v>
                </c:pt>
                <c:pt idx="10610">
                  <c:v>838686824</c:v>
                </c:pt>
                <c:pt idx="10611">
                  <c:v>838686824</c:v>
                </c:pt>
                <c:pt idx="10612">
                  <c:v>599224344</c:v>
                </c:pt>
                <c:pt idx="10613">
                  <c:v>599224344</c:v>
                </c:pt>
                <c:pt idx="10614">
                  <c:v>599224344</c:v>
                </c:pt>
                <c:pt idx="10615">
                  <c:v>599224344</c:v>
                </c:pt>
                <c:pt idx="10616">
                  <c:v>460710984</c:v>
                </c:pt>
                <c:pt idx="10617">
                  <c:v>7344184</c:v>
                </c:pt>
                <c:pt idx="10618">
                  <c:v>256146424</c:v>
                </c:pt>
                <c:pt idx="10619">
                  <c:v>614948520</c:v>
                </c:pt>
                <c:pt idx="10620">
                  <c:v>665692184</c:v>
                </c:pt>
                <c:pt idx="10621">
                  <c:v>857072552</c:v>
                </c:pt>
                <c:pt idx="10622">
                  <c:v>744526904</c:v>
                </c:pt>
                <c:pt idx="10623">
                  <c:v>744526904</c:v>
                </c:pt>
                <c:pt idx="10624">
                  <c:v>744526904</c:v>
                </c:pt>
                <c:pt idx="10625">
                  <c:v>275083160</c:v>
                </c:pt>
                <c:pt idx="10626">
                  <c:v>744526904</c:v>
                </c:pt>
                <c:pt idx="10627">
                  <c:v>104930960</c:v>
                </c:pt>
                <c:pt idx="10628">
                  <c:v>943383976</c:v>
                </c:pt>
                <c:pt idx="10629">
                  <c:v>943383976</c:v>
                </c:pt>
                <c:pt idx="10630">
                  <c:v>943383976</c:v>
                </c:pt>
                <c:pt idx="10631">
                  <c:v>943383976</c:v>
                </c:pt>
                <c:pt idx="10632">
                  <c:v>838686824</c:v>
                </c:pt>
                <c:pt idx="10633">
                  <c:v>599224344</c:v>
                </c:pt>
                <c:pt idx="10634">
                  <c:v>154696808</c:v>
                </c:pt>
                <c:pt idx="10635">
                  <c:v>943383976</c:v>
                </c:pt>
                <c:pt idx="10636">
                  <c:v>744526904</c:v>
                </c:pt>
                <c:pt idx="10637">
                  <c:v>944559392</c:v>
                </c:pt>
                <c:pt idx="10638">
                  <c:v>944559392</c:v>
                </c:pt>
                <c:pt idx="10639">
                  <c:v>944559392</c:v>
                </c:pt>
                <c:pt idx="10640">
                  <c:v>944559392</c:v>
                </c:pt>
                <c:pt idx="10641">
                  <c:v>70119112</c:v>
                </c:pt>
                <c:pt idx="10642">
                  <c:v>70119112</c:v>
                </c:pt>
                <c:pt idx="10643">
                  <c:v>70119112</c:v>
                </c:pt>
                <c:pt idx="10644">
                  <c:v>70119112</c:v>
                </c:pt>
                <c:pt idx="10645">
                  <c:v>42044176</c:v>
                </c:pt>
                <c:pt idx="10646">
                  <c:v>42044176</c:v>
                </c:pt>
                <c:pt idx="10647">
                  <c:v>944559392</c:v>
                </c:pt>
                <c:pt idx="10648">
                  <c:v>42044176</c:v>
                </c:pt>
                <c:pt idx="10649">
                  <c:v>42044176</c:v>
                </c:pt>
                <c:pt idx="10650">
                  <c:v>646805528</c:v>
                </c:pt>
                <c:pt idx="10651">
                  <c:v>646805528</c:v>
                </c:pt>
                <c:pt idx="10652">
                  <c:v>646805528</c:v>
                </c:pt>
                <c:pt idx="10653">
                  <c:v>646805528</c:v>
                </c:pt>
                <c:pt idx="10654">
                  <c:v>362649896</c:v>
                </c:pt>
                <c:pt idx="10655">
                  <c:v>362649896</c:v>
                </c:pt>
                <c:pt idx="10656">
                  <c:v>362649896</c:v>
                </c:pt>
                <c:pt idx="10657">
                  <c:v>362649896</c:v>
                </c:pt>
                <c:pt idx="10658">
                  <c:v>70119112</c:v>
                </c:pt>
                <c:pt idx="10659">
                  <c:v>911276944</c:v>
                </c:pt>
                <c:pt idx="10660">
                  <c:v>911276944</c:v>
                </c:pt>
                <c:pt idx="10661">
                  <c:v>911276944</c:v>
                </c:pt>
                <c:pt idx="10662">
                  <c:v>911276944</c:v>
                </c:pt>
                <c:pt idx="10663">
                  <c:v>654176152</c:v>
                </c:pt>
                <c:pt idx="10664">
                  <c:v>654176152</c:v>
                </c:pt>
                <c:pt idx="10665">
                  <c:v>654176152</c:v>
                </c:pt>
                <c:pt idx="10666">
                  <c:v>654176152</c:v>
                </c:pt>
                <c:pt idx="10667">
                  <c:v>161249848</c:v>
                </c:pt>
                <c:pt idx="10668">
                  <c:v>161249848</c:v>
                </c:pt>
                <c:pt idx="10669">
                  <c:v>161249848</c:v>
                </c:pt>
                <c:pt idx="10670">
                  <c:v>161249848</c:v>
                </c:pt>
                <c:pt idx="10671">
                  <c:v>42044176</c:v>
                </c:pt>
                <c:pt idx="10672">
                  <c:v>941532192</c:v>
                </c:pt>
                <c:pt idx="10673">
                  <c:v>941532192</c:v>
                </c:pt>
                <c:pt idx="10674">
                  <c:v>941532192</c:v>
                </c:pt>
                <c:pt idx="10675">
                  <c:v>941532192</c:v>
                </c:pt>
                <c:pt idx="10676">
                  <c:v>911276944</c:v>
                </c:pt>
                <c:pt idx="10677">
                  <c:v>362649896</c:v>
                </c:pt>
                <c:pt idx="10678">
                  <c:v>607660176</c:v>
                </c:pt>
                <c:pt idx="10679">
                  <c:v>607660176</c:v>
                </c:pt>
                <c:pt idx="10680">
                  <c:v>607660176</c:v>
                </c:pt>
                <c:pt idx="10681">
                  <c:v>607660176</c:v>
                </c:pt>
                <c:pt idx="10682">
                  <c:v>646805528</c:v>
                </c:pt>
                <c:pt idx="10683">
                  <c:v>654176152</c:v>
                </c:pt>
                <c:pt idx="10684">
                  <c:v>582586384</c:v>
                </c:pt>
                <c:pt idx="10685">
                  <c:v>582586384</c:v>
                </c:pt>
                <c:pt idx="10686">
                  <c:v>582586384</c:v>
                </c:pt>
                <c:pt idx="10687">
                  <c:v>582586384</c:v>
                </c:pt>
                <c:pt idx="10688">
                  <c:v>941532192</c:v>
                </c:pt>
                <c:pt idx="10689">
                  <c:v>989640152</c:v>
                </c:pt>
                <c:pt idx="10690">
                  <c:v>989640152</c:v>
                </c:pt>
                <c:pt idx="10691">
                  <c:v>989640152</c:v>
                </c:pt>
                <c:pt idx="10692">
                  <c:v>989640152</c:v>
                </c:pt>
                <c:pt idx="10693">
                  <c:v>263767736</c:v>
                </c:pt>
                <c:pt idx="10694">
                  <c:v>263767736</c:v>
                </c:pt>
                <c:pt idx="10695">
                  <c:v>607660176</c:v>
                </c:pt>
                <c:pt idx="10696">
                  <c:v>263767736</c:v>
                </c:pt>
                <c:pt idx="10697">
                  <c:v>263767736</c:v>
                </c:pt>
                <c:pt idx="10698">
                  <c:v>161249848</c:v>
                </c:pt>
                <c:pt idx="10699">
                  <c:v>73124464</c:v>
                </c:pt>
                <c:pt idx="10700">
                  <c:v>73124464</c:v>
                </c:pt>
                <c:pt idx="10701">
                  <c:v>73124464</c:v>
                </c:pt>
                <c:pt idx="10702">
                  <c:v>73124464</c:v>
                </c:pt>
                <c:pt idx="10703">
                  <c:v>347109496</c:v>
                </c:pt>
                <c:pt idx="10704">
                  <c:v>347109496</c:v>
                </c:pt>
                <c:pt idx="10705">
                  <c:v>347109496</c:v>
                </c:pt>
                <c:pt idx="10706">
                  <c:v>347109496</c:v>
                </c:pt>
                <c:pt idx="10707">
                  <c:v>582586384</c:v>
                </c:pt>
                <c:pt idx="10708">
                  <c:v>393045600</c:v>
                </c:pt>
                <c:pt idx="10709">
                  <c:v>393045600</c:v>
                </c:pt>
                <c:pt idx="10710">
                  <c:v>393045600</c:v>
                </c:pt>
                <c:pt idx="10711">
                  <c:v>393045600</c:v>
                </c:pt>
                <c:pt idx="10712">
                  <c:v>735321928</c:v>
                </c:pt>
                <c:pt idx="10713">
                  <c:v>735321928</c:v>
                </c:pt>
                <c:pt idx="10714">
                  <c:v>263767736</c:v>
                </c:pt>
                <c:pt idx="10715">
                  <c:v>735321928</c:v>
                </c:pt>
                <c:pt idx="10716">
                  <c:v>735321928</c:v>
                </c:pt>
                <c:pt idx="10717">
                  <c:v>347109496</c:v>
                </c:pt>
                <c:pt idx="10718">
                  <c:v>888734472</c:v>
                </c:pt>
                <c:pt idx="10719">
                  <c:v>888734472</c:v>
                </c:pt>
                <c:pt idx="10720">
                  <c:v>73124464</c:v>
                </c:pt>
                <c:pt idx="10721">
                  <c:v>888734472</c:v>
                </c:pt>
                <c:pt idx="10722">
                  <c:v>989640152</c:v>
                </c:pt>
                <c:pt idx="10723">
                  <c:v>888734472</c:v>
                </c:pt>
                <c:pt idx="10724">
                  <c:v>69265896</c:v>
                </c:pt>
                <c:pt idx="10725">
                  <c:v>69265896</c:v>
                </c:pt>
                <c:pt idx="10726">
                  <c:v>69265896</c:v>
                </c:pt>
                <c:pt idx="10727">
                  <c:v>69265896</c:v>
                </c:pt>
                <c:pt idx="10728">
                  <c:v>556487088</c:v>
                </c:pt>
                <c:pt idx="10729">
                  <c:v>556487088</c:v>
                </c:pt>
                <c:pt idx="10730">
                  <c:v>556487088</c:v>
                </c:pt>
                <c:pt idx="10731">
                  <c:v>556487088</c:v>
                </c:pt>
                <c:pt idx="10732">
                  <c:v>393045600</c:v>
                </c:pt>
                <c:pt idx="10733">
                  <c:v>735321928</c:v>
                </c:pt>
                <c:pt idx="10734">
                  <c:v>425752248</c:v>
                </c:pt>
                <c:pt idx="10735">
                  <c:v>425752248</c:v>
                </c:pt>
                <c:pt idx="10736">
                  <c:v>425752248</c:v>
                </c:pt>
                <c:pt idx="10737">
                  <c:v>425752248</c:v>
                </c:pt>
                <c:pt idx="10738">
                  <c:v>644240960</c:v>
                </c:pt>
                <c:pt idx="10739">
                  <c:v>644240960</c:v>
                </c:pt>
                <c:pt idx="10740">
                  <c:v>644240960</c:v>
                </c:pt>
                <c:pt idx="10741">
                  <c:v>925490672</c:v>
                </c:pt>
                <c:pt idx="10742">
                  <c:v>925490672</c:v>
                </c:pt>
                <c:pt idx="10743">
                  <c:v>644240960</c:v>
                </c:pt>
                <c:pt idx="10744">
                  <c:v>925490672</c:v>
                </c:pt>
                <c:pt idx="10745">
                  <c:v>925490672</c:v>
                </c:pt>
                <c:pt idx="10746">
                  <c:v>433917368</c:v>
                </c:pt>
                <c:pt idx="10747">
                  <c:v>433917368</c:v>
                </c:pt>
                <c:pt idx="10748">
                  <c:v>433917368</c:v>
                </c:pt>
                <c:pt idx="10749">
                  <c:v>433917368</c:v>
                </c:pt>
                <c:pt idx="10750">
                  <c:v>888734472</c:v>
                </c:pt>
                <c:pt idx="10751">
                  <c:v>790813312</c:v>
                </c:pt>
                <c:pt idx="10752">
                  <c:v>790813312</c:v>
                </c:pt>
                <c:pt idx="10753">
                  <c:v>790813312</c:v>
                </c:pt>
                <c:pt idx="10754">
                  <c:v>790813312</c:v>
                </c:pt>
                <c:pt idx="10755">
                  <c:v>433917368</c:v>
                </c:pt>
                <c:pt idx="10756">
                  <c:v>69265896</c:v>
                </c:pt>
                <c:pt idx="10757">
                  <c:v>425752248</c:v>
                </c:pt>
                <c:pt idx="10758">
                  <c:v>644240960</c:v>
                </c:pt>
                <c:pt idx="10759">
                  <c:v>696018088</c:v>
                </c:pt>
                <c:pt idx="10760">
                  <c:v>696018088</c:v>
                </c:pt>
                <c:pt idx="10761">
                  <c:v>696018088</c:v>
                </c:pt>
                <c:pt idx="10762">
                  <c:v>696018088</c:v>
                </c:pt>
                <c:pt idx="10763">
                  <c:v>790813312</c:v>
                </c:pt>
                <c:pt idx="10764">
                  <c:v>342929200</c:v>
                </c:pt>
                <c:pt idx="10765">
                  <c:v>342929200</c:v>
                </c:pt>
                <c:pt idx="10766">
                  <c:v>342929200</c:v>
                </c:pt>
                <c:pt idx="10767">
                  <c:v>342929200</c:v>
                </c:pt>
                <c:pt idx="10768">
                  <c:v>925490672</c:v>
                </c:pt>
                <c:pt idx="10769">
                  <c:v>556487088</c:v>
                </c:pt>
                <c:pt idx="10770">
                  <c:v>56699352</c:v>
                </c:pt>
                <c:pt idx="10771">
                  <c:v>56699352</c:v>
                </c:pt>
                <c:pt idx="10772">
                  <c:v>56699352</c:v>
                </c:pt>
                <c:pt idx="10773">
                  <c:v>56699352</c:v>
                </c:pt>
                <c:pt idx="10774">
                  <c:v>120632440</c:v>
                </c:pt>
                <c:pt idx="10775">
                  <c:v>120632440</c:v>
                </c:pt>
                <c:pt idx="10776">
                  <c:v>120632440</c:v>
                </c:pt>
                <c:pt idx="10777">
                  <c:v>120632440</c:v>
                </c:pt>
                <c:pt idx="10778">
                  <c:v>733768336</c:v>
                </c:pt>
                <c:pt idx="10779">
                  <c:v>733768336</c:v>
                </c:pt>
                <c:pt idx="10780">
                  <c:v>733768336</c:v>
                </c:pt>
                <c:pt idx="10781">
                  <c:v>733768336</c:v>
                </c:pt>
                <c:pt idx="10782">
                  <c:v>441365160</c:v>
                </c:pt>
                <c:pt idx="10783">
                  <c:v>441365160</c:v>
                </c:pt>
                <c:pt idx="10784">
                  <c:v>696018088</c:v>
                </c:pt>
                <c:pt idx="10785">
                  <c:v>441365160</c:v>
                </c:pt>
                <c:pt idx="10786">
                  <c:v>441365160</c:v>
                </c:pt>
                <c:pt idx="10787">
                  <c:v>278137400</c:v>
                </c:pt>
                <c:pt idx="10788">
                  <c:v>278137400</c:v>
                </c:pt>
                <c:pt idx="10789">
                  <c:v>278137400</c:v>
                </c:pt>
                <c:pt idx="10790">
                  <c:v>278137400</c:v>
                </c:pt>
                <c:pt idx="10791">
                  <c:v>342929200</c:v>
                </c:pt>
                <c:pt idx="10792">
                  <c:v>214455096</c:v>
                </c:pt>
                <c:pt idx="10793">
                  <c:v>214455096</c:v>
                </c:pt>
                <c:pt idx="10794">
                  <c:v>56699352</c:v>
                </c:pt>
                <c:pt idx="10795">
                  <c:v>214455096</c:v>
                </c:pt>
                <c:pt idx="10796">
                  <c:v>214455096</c:v>
                </c:pt>
                <c:pt idx="10797">
                  <c:v>120632440</c:v>
                </c:pt>
                <c:pt idx="10798">
                  <c:v>278137400</c:v>
                </c:pt>
                <c:pt idx="10799">
                  <c:v>733768336</c:v>
                </c:pt>
                <c:pt idx="10800">
                  <c:v>441365160</c:v>
                </c:pt>
                <c:pt idx="10801">
                  <c:v>214455096</c:v>
                </c:pt>
                <c:pt idx="10802">
                  <c:v>616888744</c:v>
                </c:pt>
                <c:pt idx="10803">
                  <c:v>616888744</c:v>
                </c:pt>
                <c:pt idx="10804">
                  <c:v>616888744</c:v>
                </c:pt>
                <c:pt idx="10805">
                  <c:v>616888744</c:v>
                </c:pt>
                <c:pt idx="10806">
                  <c:v>360451064</c:v>
                </c:pt>
                <c:pt idx="10807">
                  <c:v>360451064</c:v>
                </c:pt>
                <c:pt idx="10808">
                  <c:v>360451064</c:v>
                </c:pt>
                <c:pt idx="10809">
                  <c:v>360451064</c:v>
                </c:pt>
                <c:pt idx="10810">
                  <c:v>799378248</c:v>
                </c:pt>
                <c:pt idx="10811">
                  <c:v>799378248</c:v>
                </c:pt>
                <c:pt idx="10812">
                  <c:v>799378248</c:v>
                </c:pt>
                <c:pt idx="10813">
                  <c:v>799378248</c:v>
                </c:pt>
                <c:pt idx="10814">
                  <c:v>749775840</c:v>
                </c:pt>
                <c:pt idx="10815">
                  <c:v>749775840</c:v>
                </c:pt>
                <c:pt idx="10816">
                  <c:v>749775840</c:v>
                </c:pt>
                <c:pt idx="10817">
                  <c:v>749775840</c:v>
                </c:pt>
                <c:pt idx="10818">
                  <c:v>616888744</c:v>
                </c:pt>
                <c:pt idx="10819">
                  <c:v>991212344</c:v>
                </c:pt>
                <c:pt idx="10820">
                  <c:v>991212344</c:v>
                </c:pt>
                <c:pt idx="10821">
                  <c:v>991212344</c:v>
                </c:pt>
                <c:pt idx="10822">
                  <c:v>991212344</c:v>
                </c:pt>
                <c:pt idx="10823">
                  <c:v>360451064</c:v>
                </c:pt>
                <c:pt idx="10824">
                  <c:v>501343712</c:v>
                </c:pt>
                <c:pt idx="10825">
                  <c:v>501343712</c:v>
                </c:pt>
                <c:pt idx="10826">
                  <c:v>501343712</c:v>
                </c:pt>
                <c:pt idx="10827">
                  <c:v>501343712</c:v>
                </c:pt>
                <c:pt idx="10828">
                  <c:v>799378248</c:v>
                </c:pt>
                <c:pt idx="10829">
                  <c:v>146276536</c:v>
                </c:pt>
                <c:pt idx="10830">
                  <c:v>146276536</c:v>
                </c:pt>
                <c:pt idx="10831">
                  <c:v>146276536</c:v>
                </c:pt>
                <c:pt idx="10832">
                  <c:v>360451088</c:v>
                </c:pt>
                <c:pt idx="10833">
                  <c:v>360451088</c:v>
                </c:pt>
                <c:pt idx="10834">
                  <c:v>146276536</c:v>
                </c:pt>
                <c:pt idx="10835">
                  <c:v>360451088</c:v>
                </c:pt>
                <c:pt idx="10836">
                  <c:v>904662848</c:v>
                </c:pt>
                <c:pt idx="10837">
                  <c:v>904662848</c:v>
                </c:pt>
                <c:pt idx="10838">
                  <c:v>360451088</c:v>
                </c:pt>
                <c:pt idx="10839">
                  <c:v>904662848</c:v>
                </c:pt>
                <c:pt idx="10840">
                  <c:v>904662848</c:v>
                </c:pt>
                <c:pt idx="10841">
                  <c:v>749775840</c:v>
                </c:pt>
                <c:pt idx="10842">
                  <c:v>600198640</c:v>
                </c:pt>
                <c:pt idx="10843">
                  <c:v>600198640</c:v>
                </c:pt>
                <c:pt idx="10844">
                  <c:v>600198640</c:v>
                </c:pt>
                <c:pt idx="10845">
                  <c:v>600198640</c:v>
                </c:pt>
                <c:pt idx="10846">
                  <c:v>537515528</c:v>
                </c:pt>
                <c:pt idx="10847">
                  <c:v>537515528</c:v>
                </c:pt>
                <c:pt idx="10848">
                  <c:v>537515528</c:v>
                </c:pt>
                <c:pt idx="10849">
                  <c:v>537515528</c:v>
                </c:pt>
                <c:pt idx="10850">
                  <c:v>501343712</c:v>
                </c:pt>
                <c:pt idx="10851">
                  <c:v>991212344</c:v>
                </c:pt>
                <c:pt idx="10852">
                  <c:v>115356432</c:v>
                </c:pt>
                <c:pt idx="10853">
                  <c:v>115356432</c:v>
                </c:pt>
                <c:pt idx="10854">
                  <c:v>115356432</c:v>
                </c:pt>
                <c:pt idx="10855">
                  <c:v>115356432</c:v>
                </c:pt>
                <c:pt idx="10856">
                  <c:v>360451088</c:v>
                </c:pt>
                <c:pt idx="10857">
                  <c:v>537515528</c:v>
                </c:pt>
                <c:pt idx="10858">
                  <c:v>904662848</c:v>
                </c:pt>
                <c:pt idx="10859">
                  <c:v>270993064</c:v>
                </c:pt>
                <c:pt idx="10860">
                  <c:v>270993064</c:v>
                </c:pt>
                <c:pt idx="10861">
                  <c:v>270993064</c:v>
                </c:pt>
                <c:pt idx="10862">
                  <c:v>188346688</c:v>
                </c:pt>
                <c:pt idx="10863">
                  <c:v>188346688</c:v>
                </c:pt>
                <c:pt idx="10864">
                  <c:v>270993064</c:v>
                </c:pt>
                <c:pt idx="10865">
                  <c:v>188346688</c:v>
                </c:pt>
                <c:pt idx="10866">
                  <c:v>146276536</c:v>
                </c:pt>
                <c:pt idx="10867">
                  <c:v>188346688</c:v>
                </c:pt>
                <c:pt idx="10868">
                  <c:v>934049576</c:v>
                </c:pt>
                <c:pt idx="10869">
                  <c:v>934049576</c:v>
                </c:pt>
                <c:pt idx="10870">
                  <c:v>857264840</c:v>
                </c:pt>
                <c:pt idx="10871">
                  <c:v>857264840</c:v>
                </c:pt>
                <c:pt idx="10872">
                  <c:v>934049576</c:v>
                </c:pt>
                <c:pt idx="10873">
                  <c:v>857264840</c:v>
                </c:pt>
                <c:pt idx="10874">
                  <c:v>857264840</c:v>
                </c:pt>
                <c:pt idx="10875">
                  <c:v>934049576</c:v>
                </c:pt>
                <c:pt idx="10876">
                  <c:v>600198640</c:v>
                </c:pt>
                <c:pt idx="10877">
                  <c:v>425030968</c:v>
                </c:pt>
                <c:pt idx="10878">
                  <c:v>425030968</c:v>
                </c:pt>
                <c:pt idx="10879">
                  <c:v>425030968</c:v>
                </c:pt>
                <c:pt idx="10880">
                  <c:v>425030968</c:v>
                </c:pt>
                <c:pt idx="10881">
                  <c:v>649061248</c:v>
                </c:pt>
                <c:pt idx="10882">
                  <c:v>649061248</c:v>
                </c:pt>
                <c:pt idx="10883">
                  <c:v>649061248</c:v>
                </c:pt>
                <c:pt idx="10884">
                  <c:v>649061248</c:v>
                </c:pt>
                <c:pt idx="10885">
                  <c:v>115356432</c:v>
                </c:pt>
                <c:pt idx="10886">
                  <c:v>270993064</c:v>
                </c:pt>
                <c:pt idx="10887">
                  <c:v>188346688</c:v>
                </c:pt>
                <c:pt idx="10888">
                  <c:v>857264840</c:v>
                </c:pt>
                <c:pt idx="10889">
                  <c:v>514630800</c:v>
                </c:pt>
                <c:pt idx="10890">
                  <c:v>514630800</c:v>
                </c:pt>
                <c:pt idx="10891">
                  <c:v>514630800</c:v>
                </c:pt>
                <c:pt idx="10892">
                  <c:v>514630800</c:v>
                </c:pt>
                <c:pt idx="10893">
                  <c:v>838659584</c:v>
                </c:pt>
                <c:pt idx="10894">
                  <c:v>838659584</c:v>
                </c:pt>
                <c:pt idx="10895">
                  <c:v>838659584</c:v>
                </c:pt>
                <c:pt idx="10896">
                  <c:v>838659584</c:v>
                </c:pt>
                <c:pt idx="10897">
                  <c:v>647546520</c:v>
                </c:pt>
                <c:pt idx="10898">
                  <c:v>647546520</c:v>
                </c:pt>
                <c:pt idx="10899">
                  <c:v>647546520</c:v>
                </c:pt>
                <c:pt idx="10900">
                  <c:v>647546520</c:v>
                </c:pt>
                <c:pt idx="10901">
                  <c:v>934049576</c:v>
                </c:pt>
                <c:pt idx="10902">
                  <c:v>425030968</c:v>
                </c:pt>
                <c:pt idx="10903">
                  <c:v>649061248</c:v>
                </c:pt>
                <c:pt idx="10904">
                  <c:v>647546520</c:v>
                </c:pt>
                <c:pt idx="10905">
                  <c:v>514630800</c:v>
                </c:pt>
                <c:pt idx="10906">
                  <c:v>438616360</c:v>
                </c:pt>
                <c:pt idx="10907">
                  <c:v>438616360</c:v>
                </c:pt>
                <c:pt idx="10908">
                  <c:v>438616360</c:v>
                </c:pt>
                <c:pt idx="10909">
                  <c:v>438616360</c:v>
                </c:pt>
                <c:pt idx="10910">
                  <c:v>838659584</c:v>
                </c:pt>
                <c:pt idx="10911">
                  <c:v>905011128</c:v>
                </c:pt>
                <c:pt idx="10912">
                  <c:v>905011128</c:v>
                </c:pt>
                <c:pt idx="10913">
                  <c:v>905011128</c:v>
                </c:pt>
                <c:pt idx="10914">
                  <c:v>905011128</c:v>
                </c:pt>
                <c:pt idx="10915">
                  <c:v>950114056</c:v>
                </c:pt>
                <c:pt idx="10916">
                  <c:v>950114056</c:v>
                </c:pt>
                <c:pt idx="10917">
                  <c:v>950114056</c:v>
                </c:pt>
                <c:pt idx="10918">
                  <c:v>950114056</c:v>
                </c:pt>
                <c:pt idx="10919">
                  <c:v>438616360</c:v>
                </c:pt>
                <c:pt idx="10920">
                  <c:v>387027136</c:v>
                </c:pt>
                <c:pt idx="10921">
                  <c:v>387027136</c:v>
                </c:pt>
                <c:pt idx="10922">
                  <c:v>991906200</c:v>
                </c:pt>
                <c:pt idx="10923">
                  <c:v>991906200</c:v>
                </c:pt>
                <c:pt idx="10924">
                  <c:v>387027136</c:v>
                </c:pt>
                <c:pt idx="10925">
                  <c:v>387027136</c:v>
                </c:pt>
                <c:pt idx="10926">
                  <c:v>991906200</c:v>
                </c:pt>
                <c:pt idx="10927">
                  <c:v>991906200</c:v>
                </c:pt>
                <c:pt idx="10928">
                  <c:v>991252160</c:v>
                </c:pt>
                <c:pt idx="10929">
                  <c:v>991252160</c:v>
                </c:pt>
                <c:pt idx="10930">
                  <c:v>991252160</c:v>
                </c:pt>
                <c:pt idx="10931">
                  <c:v>991252160</c:v>
                </c:pt>
                <c:pt idx="10932">
                  <c:v>160894920</c:v>
                </c:pt>
                <c:pt idx="10933">
                  <c:v>905011128</c:v>
                </c:pt>
                <c:pt idx="10934">
                  <c:v>160894920</c:v>
                </c:pt>
                <c:pt idx="10935">
                  <c:v>160894920</c:v>
                </c:pt>
                <c:pt idx="10936">
                  <c:v>160894920</c:v>
                </c:pt>
                <c:pt idx="10937">
                  <c:v>991906200</c:v>
                </c:pt>
                <c:pt idx="10938">
                  <c:v>950114056</c:v>
                </c:pt>
                <c:pt idx="10939">
                  <c:v>387027136</c:v>
                </c:pt>
                <c:pt idx="10940">
                  <c:v>769964416</c:v>
                </c:pt>
                <c:pt idx="10941">
                  <c:v>769964416</c:v>
                </c:pt>
                <c:pt idx="10942">
                  <c:v>769964416</c:v>
                </c:pt>
                <c:pt idx="10943">
                  <c:v>769964416</c:v>
                </c:pt>
                <c:pt idx="10944">
                  <c:v>671636568</c:v>
                </c:pt>
                <c:pt idx="10945">
                  <c:v>671636568</c:v>
                </c:pt>
                <c:pt idx="10946">
                  <c:v>671636568</c:v>
                </c:pt>
                <c:pt idx="10947">
                  <c:v>671636568</c:v>
                </c:pt>
                <c:pt idx="10948">
                  <c:v>160894920</c:v>
                </c:pt>
                <c:pt idx="10949">
                  <c:v>991252160</c:v>
                </c:pt>
                <c:pt idx="10950">
                  <c:v>253273128</c:v>
                </c:pt>
                <c:pt idx="10951">
                  <c:v>253273128</c:v>
                </c:pt>
                <c:pt idx="10952">
                  <c:v>253273128</c:v>
                </c:pt>
                <c:pt idx="10953">
                  <c:v>253273128</c:v>
                </c:pt>
                <c:pt idx="10954">
                  <c:v>282378896</c:v>
                </c:pt>
                <c:pt idx="10955">
                  <c:v>282378896</c:v>
                </c:pt>
                <c:pt idx="10956">
                  <c:v>282378896</c:v>
                </c:pt>
                <c:pt idx="10957">
                  <c:v>282378896</c:v>
                </c:pt>
                <c:pt idx="10958">
                  <c:v>769964416</c:v>
                </c:pt>
                <c:pt idx="10959">
                  <c:v>303690872</c:v>
                </c:pt>
                <c:pt idx="10960">
                  <c:v>671636568</c:v>
                </c:pt>
                <c:pt idx="10961">
                  <c:v>303690872</c:v>
                </c:pt>
                <c:pt idx="10962">
                  <c:v>303690872</c:v>
                </c:pt>
                <c:pt idx="10963">
                  <c:v>303690872</c:v>
                </c:pt>
                <c:pt idx="10964">
                  <c:v>905827104</c:v>
                </c:pt>
                <c:pt idx="10965">
                  <c:v>905827104</c:v>
                </c:pt>
                <c:pt idx="10966">
                  <c:v>905827104</c:v>
                </c:pt>
                <c:pt idx="10967">
                  <c:v>905827104</c:v>
                </c:pt>
                <c:pt idx="10968">
                  <c:v>282378896</c:v>
                </c:pt>
                <c:pt idx="10969">
                  <c:v>171225640</c:v>
                </c:pt>
                <c:pt idx="10970">
                  <c:v>171225640</c:v>
                </c:pt>
                <c:pt idx="10971">
                  <c:v>171225640</c:v>
                </c:pt>
                <c:pt idx="10972">
                  <c:v>171225640</c:v>
                </c:pt>
                <c:pt idx="10973">
                  <c:v>253273128</c:v>
                </c:pt>
                <c:pt idx="10974">
                  <c:v>345925816</c:v>
                </c:pt>
                <c:pt idx="10975">
                  <c:v>345925816</c:v>
                </c:pt>
                <c:pt idx="10976">
                  <c:v>345925816</c:v>
                </c:pt>
                <c:pt idx="10977">
                  <c:v>345925816</c:v>
                </c:pt>
                <c:pt idx="10978">
                  <c:v>642651840</c:v>
                </c:pt>
                <c:pt idx="10979">
                  <c:v>642651840</c:v>
                </c:pt>
                <c:pt idx="10980">
                  <c:v>642651840</c:v>
                </c:pt>
                <c:pt idx="10981">
                  <c:v>642651840</c:v>
                </c:pt>
                <c:pt idx="10982">
                  <c:v>70158520</c:v>
                </c:pt>
                <c:pt idx="10983">
                  <c:v>70158520</c:v>
                </c:pt>
                <c:pt idx="10984">
                  <c:v>70158520</c:v>
                </c:pt>
                <c:pt idx="10985">
                  <c:v>70158520</c:v>
                </c:pt>
                <c:pt idx="10986">
                  <c:v>303690872</c:v>
                </c:pt>
                <c:pt idx="10987">
                  <c:v>905827104</c:v>
                </c:pt>
                <c:pt idx="10988">
                  <c:v>171225640</c:v>
                </c:pt>
                <c:pt idx="10989">
                  <c:v>642651840</c:v>
                </c:pt>
                <c:pt idx="10990">
                  <c:v>345925816</c:v>
                </c:pt>
                <c:pt idx="10991">
                  <c:v>70158520</c:v>
                </c:pt>
                <c:pt idx="10992">
                  <c:v>161300392</c:v>
                </c:pt>
                <c:pt idx="10993">
                  <c:v>161300392</c:v>
                </c:pt>
                <c:pt idx="10994">
                  <c:v>161300392</c:v>
                </c:pt>
                <c:pt idx="10995">
                  <c:v>161300392</c:v>
                </c:pt>
                <c:pt idx="10996">
                  <c:v>477601904</c:v>
                </c:pt>
                <c:pt idx="10997">
                  <c:v>477601904</c:v>
                </c:pt>
                <c:pt idx="10998">
                  <c:v>477601904</c:v>
                </c:pt>
                <c:pt idx="10999">
                  <c:v>477601904</c:v>
                </c:pt>
                <c:pt idx="11000">
                  <c:v>390912256</c:v>
                </c:pt>
                <c:pt idx="11001">
                  <c:v>390912256</c:v>
                </c:pt>
                <c:pt idx="11002">
                  <c:v>390912256</c:v>
                </c:pt>
                <c:pt idx="11003">
                  <c:v>390912256</c:v>
                </c:pt>
                <c:pt idx="11004">
                  <c:v>161300392</c:v>
                </c:pt>
                <c:pt idx="11005">
                  <c:v>487121624</c:v>
                </c:pt>
                <c:pt idx="11006">
                  <c:v>487121624</c:v>
                </c:pt>
                <c:pt idx="11007">
                  <c:v>208149056</c:v>
                </c:pt>
                <c:pt idx="11008">
                  <c:v>487121624</c:v>
                </c:pt>
                <c:pt idx="11009">
                  <c:v>208149056</c:v>
                </c:pt>
                <c:pt idx="11010">
                  <c:v>487121624</c:v>
                </c:pt>
                <c:pt idx="11011">
                  <c:v>208149056</c:v>
                </c:pt>
                <c:pt idx="11012">
                  <c:v>208149056</c:v>
                </c:pt>
                <c:pt idx="11013">
                  <c:v>255187192</c:v>
                </c:pt>
                <c:pt idx="11014">
                  <c:v>255187192</c:v>
                </c:pt>
                <c:pt idx="11015">
                  <c:v>255187192</c:v>
                </c:pt>
                <c:pt idx="11016">
                  <c:v>255187192</c:v>
                </c:pt>
                <c:pt idx="11017">
                  <c:v>634953816</c:v>
                </c:pt>
                <c:pt idx="11018">
                  <c:v>634953816</c:v>
                </c:pt>
                <c:pt idx="11019">
                  <c:v>390912256</c:v>
                </c:pt>
                <c:pt idx="11020">
                  <c:v>634953816</c:v>
                </c:pt>
                <c:pt idx="11021">
                  <c:v>634953816</c:v>
                </c:pt>
                <c:pt idx="11022">
                  <c:v>874649192</c:v>
                </c:pt>
                <c:pt idx="11023">
                  <c:v>874649192</c:v>
                </c:pt>
                <c:pt idx="11024">
                  <c:v>477601904</c:v>
                </c:pt>
                <c:pt idx="11025">
                  <c:v>874649192</c:v>
                </c:pt>
                <c:pt idx="11026">
                  <c:v>874649192</c:v>
                </c:pt>
                <c:pt idx="11027">
                  <c:v>446851856</c:v>
                </c:pt>
                <c:pt idx="11028">
                  <c:v>446851856</c:v>
                </c:pt>
                <c:pt idx="11029">
                  <c:v>446851856</c:v>
                </c:pt>
                <c:pt idx="11030">
                  <c:v>446851856</c:v>
                </c:pt>
                <c:pt idx="11031">
                  <c:v>747469720</c:v>
                </c:pt>
                <c:pt idx="11032">
                  <c:v>747469720</c:v>
                </c:pt>
                <c:pt idx="11033">
                  <c:v>747469720</c:v>
                </c:pt>
                <c:pt idx="11034">
                  <c:v>747469720</c:v>
                </c:pt>
                <c:pt idx="11035">
                  <c:v>56140008</c:v>
                </c:pt>
                <c:pt idx="11036">
                  <c:v>56140008</c:v>
                </c:pt>
                <c:pt idx="11037">
                  <c:v>56140008</c:v>
                </c:pt>
                <c:pt idx="11038">
                  <c:v>56140008</c:v>
                </c:pt>
                <c:pt idx="11039">
                  <c:v>363320536</c:v>
                </c:pt>
                <c:pt idx="11040">
                  <c:v>363320536</c:v>
                </c:pt>
                <c:pt idx="11041">
                  <c:v>854607216</c:v>
                </c:pt>
                <c:pt idx="11042">
                  <c:v>363320536</c:v>
                </c:pt>
                <c:pt idx="11043">
                  <c:v>208149056</c:v>
                </c:pt>
                <c:pt idx="11044">
                  <c:v>854607216</c:v>
                </c:pt>
                <c:pt idx="11045">
                  <c:v>363320536</c:v>
                </c:pt>
                <c:pt idx="11046">
                  <c:v>854607216</c:v>
                </c:pt>
                <c:pt idx="11047">
                  <c:v>854607216</c:v>
                </c:pt>
                <c:pt idx="11048">
                  <c:v>487121624</c:v>
                </c:pt>
                <c:pt idx="11049">
                  <c:v>300540864</c:v>
                </c:pt>
                <c:pt idx="11050">
                  <c:v>300540864</c:v>
                </c:pt>
                <c:pt idx="11051">
                  <c:v>634953816</c:v>
                </c:pt>
                <c:pt idx="11052">
                  <c:v>300540864</c:v>
                </c:pt>
                <c:pt idx="11053">
                  <c:v>300540864</c:v>
                </c:pt>
                <c:pt idx="11054">
                  <c:v>302366176</c:v>
                </c:pt>
                <c:pt idx="11055">
                  <c:v>302366176</c:v>
                </c:pt>
                <c:pt idx="11056">
                  <c:v>302366176</c:v>
                </c:pt>
                <c:pt idx="11057">
                  <c:v>302366176</c:v>
                </c:pt>
                <c:pt idx="11058">
                  <c:v>67861776</c:v>
                </c:pt>
                <c:pt idx="11059">
                  <c:v>67861776</c:v>
                </c:pt>
                <c:pt idx="11060">
                  <c:v>67861776</c:v>
                </c:pt>
                <c:pt idx="11061">
                  <c:v>67861776</c:v>
                </c:pt>
                <c:pt idx="11062">
                  <c:v>255187192</c:v>
                </c:pt>
                <c:pt idx="11063">
                  <c:v>757612832</c:v>
                </c:pt>
                <c:pt idx="11064">
                  <c:v>757612832</c:v>
                </c:pt>
                <c:pt idx="11065">
                  <c:v>757612832</c:v>
                </c:pt>
                <c:pt idx="11066">
                  <c:v>757612832</c:v>
                </c:pt>
                <c:pt idx="11067">
                  <c:v>300540864</c:v>
                </c:pt>
                <c:pt idx="11068">
                  <c:v>854607216</c:v>
                </c:pt>
                <c:pt idx="11069">
                  <c:v>446851856</c:v>
                </c:pt>
                <c:pt idx="11070">
                  <c:v>365228128</c:v>
                </c:pt>
                <c:pt idx="11071">
                  <c:v>365228128</c:v>
                </c:pt>
                <c:pt idx="11072">
                  <c:v>365228128</c:v>
                </c:pt>
                <c:pt idx="11073">
                  <c:v>365228128</c:v>
                </c:pt>
                <c:pt idx="11074">
                  <c:v>829894816</c:v>
                </c:pt>
                <c:pt idx="11075">
                  <c:v>829894816</c:v>
                </c:pt>
                <c:pt idx="11076">
                  <c:v>874649192</c:v>
                </c:pt>
                <c:pt idx="11077">
                  <c:v>829894816</c:v>
                </c:pt>
                <c:pt idx="11078">
                  <c:v>829894816</c:v>
                </c:pt>
                <c:pt idx="11079">
                  <c:v>302366176</c:v>
                </c:pt>
                <c:pt idx="11080">
                  <c:v>747469720</c:v>
                </c:pt>
                <c:pt idx="11081">
                  <c:v>757612832</c:v>
                </c:pt>
                <c:pt idx="11082">
                  <c:v>56140008</c:v>
                </c:pt>
                <c:pt idx="11083">
                  <c:v>66510216</c:v>
                </c:pt>
                <c:pt idx="11084">
                  <c:v>66510216</c:v>
                </c:pt>
                <c:pt idx="11085">
                  <c:v>66510216</c:v>
                </c:pt>
                <c:pt idx="11086">
                  <c:v>66510216</c:v>
                </c:pt>
                <c:pt idx="11087">
                  <c:v>363320536</c:v>
                </c:pt>
                <c:pt idx="11088">
                  <c:v>365228128</c:v>
                </c:pt>
                <c:pt idx="11089">
                  <c:v>771529728</c:v>
                </c:pt>
                <c:pt idx="11090">
                  <c:v>771529728</c:v>
                </c:pt>
                <c:pt idx="11091">
                  <c:v>771529728</c:v>
                </c:pt>
                <c:pt idx="11092">
                  <c:v>771529728</c:v>
                </c:pt>
                <c:pt idx="11093">
                  <c:v>829894816</c:v>
                </c:pt>
                <c:pt idx="11094">
                  <c:v>67861776</c:v>
                </c:pt>
                <c:pt idx="11095">
                  <c:v>771529728</c:v>
                </c:pt>
                <c:pt idx="11096">
                  <c:v>806433336</c:v>
                </c:pt>
                <c:pt idx="11097">
                  <c:v>806433336</c:v>
                </c:pt>
                <c:pt idx="11098">
                  <c:v>806433336</c:v>
                </c:pt>
                <c:pt idx="11099">
                  <c:v>806433336</c:v>
                </c:pt>
                <c:pt idx="11100">
                  <c:v>66510216</c:v>
                </c:pt>
                <c:pt idx="11101">
                  <c:v>442605088</c:v>
                </c:pt>
                <c:pt idx="11102">
                  <c:v>442605088</c:v>
                </c:pt>
                <c:pt idx="11103">
                  <c:v>442605088</c:v>
                </c:pt>
                <c:pt idx="11104">
                  <c:v>442605088</c:v>
                </c:pt>
                <c:pt idx="11105">
                  <c:v>578301736</c:v>
                </c:pt>
                <c:pt idx="11106">
                  <c:v>653044280</c:v>
                </c:pt>
                <c:pt idx="11107">
                  <c:v>578301736</c:v>
                </c:pt>
                <c:pt idx="11108">
                  <c:v>653044280</c:v>
                </c:pt>
                <c:pt idx="11109">
                  <c:v>653044280</c:v>
                </c:pt>
                <c:pt idx="11110">
                  <c:v>216026056</c:v>
                </c:pt>
                <c:pt idx="11111">
                  <c:v>578301736</c:v>
                </c:pt>
                <c:pt idx="11112">
                  <c:v>216026056</c:v>
                </c:pt>
                <c:pt idx="11113">
                  <c:v>653044280</c:v>
                </c:pt>
                <c:pt idx="11114">
                  <c:v>578301736</c:v>
                </c:pt>
                <c:pt idx="11115">
                  <c:v>216026056</c:v>
                </c:pt>
                <c:pt idx="11116">
                  <c:v>216026056</c:v>
                </c:pt>
                <c:pt idx="11117">
                  <c:v>154996664</c:v>
                </c:pt>
                <c:pt idx="11118">
                  <c:v>154996664</c:v>
                </c:pt>
                <c:pt idx="11119">
                  <c:v>154996664</c:v>
                </c:pt>
                <c:pt idx="11120">
                  <c:v>154996664</c:v>
                </c:pt>
                <c:pt idx="11121">
                  <c:v>977467368</c:v>
                </c:pt>
                <c:pt idx="11122">
                  <c:v>977467368</c:v>
                </c:pt>
                <c:pt idx="11123">
                  <c:v>977467368</c:v>
                </c:pt>
                <c:pt idx="11124">
                  <c:v>977467368</c:v>
                </c:pt>
                <c:pt idx="11125">
                  <c:v>441296040</c:v>
                </c:pt>
                <c:pt idx="11126">
                  <c:v>441296040</c:v>
                </c:pt>
                <c:pt idx="11127">
                  <c:v>441296040</c:v>
                </c:pt>
                <c:pt idx="11128">
                  <c:v>441296040</c:v>
                </c:pt>
                <c:pt idx="11129">
                  <c:v>578301736</c:v>
                </c:pt>
                <c:pt idx="11130">
                  <c:v>216026056</c:v>
                </c:pt>
                <c:pt idx="11131">
                  <c:v>323552920</c:v>
                </c:pt>
                <c:pt idx="11132">
                  <c:v>323552920</c:v>
                </c:pt>
                <c:pt idx="11133">
                  <c:v>806433336</c:v>
                </c:pt>
                <c:pt idx="11134">
                  <c:v>323552920</c:v>
                </c:pt>
                <c:pt idx="11135">
                  <c:v>323552920</c:v>
                </c:pt>
                <c:pt idx="11136">
                  <c:v>442605088</c:v>
                </c:pt>
                <c:pt idx="11137">
                  <c:v>538493544</c:v>
                </c:pt>
                <c:pt idx="11138">
                  <c:v>538493544</c:v>
                </c:pt>
                <c:pt idx="11139">
                  <c:v>538493544</c:v>
                </c:pt>
                <c:pt idx="11140">
                  <c:v>538493544</c:v>
                </c:pt>
                <c:pt idx="11141">
                  <c:v>653044280</c:v>
                </c:pt>
                <c:pt idx="11142">
                  <c:v>586680944</c:v>
                </c:pt>
                <c:pt idx="11143">
                  <c:v>586680944</c:v>
                </c:pt>
                <c:pt idx="11144">
                  <c:v>586680944</c:v>
                </c:pt>
                <c:pt idx="11145">
                  <c:v>586680944</c:v>
                </c:pt>
                <c:pt idx="11146">
                  <c:v>154996664</c:v>
                </c:pt>
                <c:pt idx="11147">
                  <c:v>977467368</c:v>
                </c:pt>
                <c:pt idx="11148">
                  <c:v>441296040</c:v>
                </c:pt>
                <c:pt idx="11149">
                  <c:v>323552920</c:v>
                </c:pt>
                <c:pt idx="11150">
                  <c:v>836605144</c:v>
                </c:pt>
                <c:pt idx="11151">
                  <c:v>836605144</c:v>
                </c:pt>
                <c:pt idx="11152">
                  <c:v>836605144</c:v>
                </c:pt>
                <c:pt idx="11153">
                  <c:v>836605144</c:v>
                </c:pt>
                <c:pt idx="11154">
                  <c:v>282611800</c:v>
                </c:pt>
                <c:pt idx="11155">
                  <c:v>282611800</c:v>
                </c:pt>
                <c:pt idx="11156">
                  <c:v>282611800</c:v>
                </c:pt>
                <c:pt idx="11157">
                  <c:v>282611800</c:v>
                </c:pt>
                <c:pt idx="11158">
                  <c:v>459466256</c:v>
                </c:pt>
                <c:pt idx="11159">
                  <c:v>459466256</c:v>
                </c:pt>
                <c:pt idx="11160">
                  <c:v>459466256</c:v>
                </c:pt>
                <c:pt idx="11161">
                  <c:v>459466256</c:v>
                </c:pt>
                <c:pt idx="11162">
                  <c:v>586680944</c:v>
                </c:pt>
                <c:pt idx="11163">
                  <c:v>538493544</c:v>
                </c:pt>
                <c:pt idx="11164">
                  <c:v>810681248</c:v>
                </c:pt>
                <c:pt idx="11165">
                  <c:v>810681248</c:v>
                </c:pt>
                <c:pt idx="11166">
                  <c:v>810681248</c:v>
                </c:pt>
                <c:pt idx="11167">
                  <c:v>810681248</c:v>
                </c:pt>
                <c:pt idx="11168">
                  <c:v>587924000</c:v>
                </c:pt>
                <c:pt idx="11169">
                  <c:v>587924000</c:v>
                </c:pt>
                <c:pt idx="11170">
                  <c:v>587924000</c:v>
                </c:pt>
                <c:pt idx="11171">
                  <c:v>587924000</c:v>
                </c:pt>
                <c:pt idx="11172">
                  <c:v>836605144</c:v>
                </c:pt>
                <c:pt idx="11173">
                  <c:v>261828640</c:v>
                </c:pt>
                <c:pt idx="11174">
                  <c:v>261828640</c:v>
                </c:pt>
                <c:pt idx="11175">
                  <c:v>261828640</c:v>
                </c:pt>
                <c:pt idx="11176">
                  <c:v>261828640</c:v>
                </c:pt>
                <c:pt idx="11177">
                  <c:v>282611800</c:v>
                </c:pt>
                <c:pt idx="11178">
                  <c:v>298627168</c:v>
                </c:pt>
                <c:pt idx="11179">
                  <c:v>298627168</c:v>
                </c:pt>
                <c:pt idx="11180">
                  <c:v>298627168</c:v>
                </c:pt>
                <c:pt idx="11181">
                  <c:v>298627168</c:v>
                </c:pt>
                <c:pt idx="11182">
                  <c:v>648145144</c:v>
                </c:pt>
                <c:pt idx="11183">
                  <c:v>648145144</c:v>
                </c:pt>
                <c:pt idx="11184">
                  <c:v>648145144</c:v>
                </c:pt>
                <c:pt idx="11185">
                  <c:v>648145144</c:v>
                </c:pt>
                <c:pt idx="11186">
                  <c:v>513321648</c:v>
                </c:pt>
                <c:pt idx="11187">
                  <c:v>513321648</c:v>
                </c:pt>
                <c:pt idx="11188">
                  <c:v>459466256</c:v>
                </c:pt>
                <c:pt idx="11189">
                  <c:v>513321648</c:v>
                </c:pt>
                <c:pt idx="11190">
                  <c:v>513321648</c:v>
                </c:pt>
                <c:pt idx="11191">
                  <c:v>736184376</c:v>
                </c:pt>
                <c:pt idx="11192">
                  <c:v>736184376</c:v>
                </c:pt>
                <c:pt idx="11193">
                  <c:v>736184376</c:v>
                </c:pt>
                <c:pt idx="11194">
                  <c:v>736184376</c:v>
                </c:pt>
                <c:pt idx="11195">
                  <c:v>261828640</c:v>
                </c:pt>
                <c:pt idx="11196">
                  <c:v>810681248</c:v>
                </c:pt>
                <c:pt idx="11197">
                  <c:v>220271000</c:v>
                </c:pt>
                <c:pt idx="11198">
                  <c:v>220271000</c:v>
                </c:pt>
                <c:pt idx="11199">
                  <c:v>220271000</c:v>
                </c:pt>
                <c:pt idx="11200">
                  <c:v>220271000</c:v>
                </c:pt>
                <c:pt idx="11201">
                  <c:v>587924000</c:v>
                </c:pt>
                <c:pt idx="11202">
                  <c:v>483403896</c:v>
                </c:pt>
                <c:pt idx="11203">
                  <c:v>483403896</c:v>
                </c:pt>
                <c:pt idx="11204">
                  <c:v>483403896</c:v>
                </c:pt>
                <c:pt idx="11205">
                  <c:v>483403896</c:v>
                </c:pt>
                <c:pt idx="11206">
                  <c:v>193893296</c:v>
                </c:pt>
                <c:pt idx="11207">
                  <c:v>193893296</c:v>
                </c:pt>
                <c:pt idx="11208">
                  <c:v>193893296</c:v>
                </c:pt>
                <c:pt idx="11209">
                  <c:v>193893296</c:v>
                </c:pt>
                <c:pt idx="11210">
                  <c:v>298627168</c:v>
                </c:pt>
                <c:pt idx="11211">
                  <c:v>648145144</c:v>
                </c:pt>
                <c:pt idx="11212">
                  <c:v>513321648</c:v>
                </c:pt>
                <c:pt idx="11213">
                  <c:v>516593144</c:v>
                </c:pt>
                <c:pt idx="11214">
                  <c:v>516593144</c:v>
                </c:pt>
                <c:pt idx="11215">
                  <c:v>516593144</c:v>
                </c:pt>
                <c:pt idx="11216">
                  <c:v>516593144</c:v>
                </c:pt>
                <c:pt idx="11217">
                  <c:v>313591368</c:v>
                </c:pt>
                <c:pt idx="11218">
                  <c:v>313591368</c:v>
                </c:pt>
                <c:pt idx="11219">
                  <c:v>313591368</c:v>
                </c:pt>
                <c:pt idx="11220">
                  <c:v>313591368</c:v>
                </c:pt>
                <c:pt idx="11221">
                  <c:v>870630344</c:v>
                </c:pt>
                <c:pt idx="11222">
                  <c:v>870630344</c:v>
                </c:pt>
                <c:pt idx="11223">
                  <c:v>870630344</c:v>
                </c:pt>
                <c:pt idx="11224">
                  <c:v>870630344</c:v>
                </c:pt>
                <c:pt idx="11225">
                  <c:v>599482968</c:v>
                </c:pt>
                <c:pt idx="11226">
                  <c:v>599482968</c:v>
                </c:pt>
                <c:pt idx="11227">
                  <c:v>599482968</c:v>
                </c:pt>
                <c:pt idx="11228">
                  <c:v>599482968</c:v>
                </c:pt>
                <c:pt idx="11229">
                  <c:v>495225824</c:v>
                </c:pt>
                <c:pt idx="11230">
                  <c:v>495225824</c:v>
                </c:pt>
                <c:pt idx="11231">
                  <c:v>495225824</c:v>
                </c:pt>
                <c:pt idx="11232">
                  <c:v>495225824</c:v>
                </c:pt>
                <c:pt idx="11233">
                  <c:v>736184376</c:v>
                </c:pt>
                <c:pt idx="11234">
                  <c:v>814057168</c:v>
                </c:pt>
                <c:pt idx="11235">
                  <c:v>814057168</c:v>
                </c:pt>
                <c:pt idx="11236">
                  <c:v>814057168</c:v>
                </c:pt>
                <c:pt idx="11237">
                  <c:v>814057168</c:v>
                </c:pt>
                <c:pt idx="11238">
                  <c:v>313591368</c:v>
                </c:pt>
                <c:pt idx="11239">
                  <c:v>835940632</c:v>
                </c:pt>
                <c:pt idx="11240">
                  <c:v>835940632</c:v>
                </c:pt>
                <c:pt idx="11241">
                  <c:v>220271000</c:v>
                </c:pt>
                <c:pt idx="11242">
                  <c:v>835940632</c:v>
                </c:pt>
                <c:pt idx="11243">
                  <c:v>835940632</c:v>
                </c:pt>
                <c:pt idx="11244">
                  <c:v>814057168</c:v>
                </c:pt>
                <c:pt idx="11245">
                  <c:v>870630344</c:v>
                </c:pt>
                <c:pt idx="11246">
                  <c:v>599482968</c:v>
                </c:pt>
                <c:pt idx="11247">
                  <c:v>483403896</c:v>
                </c:pt>
                <c:pt idx="11248">
                  <c:v>818437928</c:v>
                </c:pt>
                <c:pt idx="11249">
                  <c:v>818437928</c:v>
                </c:pt>
                <c:pt idx="11250">
                  <c:v>818437928</c:v>
                </c:pt>
                <c:pt idx="11251">
                  <c:v>495225824</c:v>
                </c:pt>
                <c:pt idx="11252">
                  <c:v>818437928</c:v>
                </c:pt>
                <c:pt idx="11253">
                  <c:v>835940632</c:v>
                </c:pt>
                <c:pt idx="11254">
                  <c:v>193893296</c:v>
                </c:pt>
                <c:pt idx="11255">
                  <c:v>625546112</c:v>
                </c:pt>
                <c:pt idx="11256">
                  <c:v>625546112</c:v>
                </c:pt>
                <c:pt idx="11257">
                  <c:v>625546112</c:v>
                </c:pt>
                <c:pt idx="11258">
                  <c:v>625546112</c:v>
                </c:pt>
                <c:pt idx="11259">
                  <c:v>682362168</c:v>
                </c:pt>
                <c:pt idx="11260">
                  <c:v>682362168</c:v>
                </c:pt>
                <c:pt idx="11261">
                  <c:v>682362168</c:v>
                </c:pt>
                <c:pt idx="11262">
                  <c:v>682362168</c:v>
                </c:pt>
                <c:pt idx="11263">
                  <c:v>144881648</c:v>
                </c:pt>
                <c:pt idx="11264">
                  <c:v>818437928</c:v>
                </c:pt>
                <c:pt idx="11265">
                  <c:v>144881648</c:v>
                </c:pt>
                <c:pt idx="11266">
                  <c:v>144881648</c:v>
                </c:pt>
                <c:pt idx="11267">
                  <c:v>144881648</c:v>
                </c:pt>
                <c:pt idx="11268">
                  <c:v>24181880</c:v>
                </c:pt>
                <c:pt idx="11269">
                  <c:v>24181880</c:v>
                </c:pt>
                <c:pt idx="11270">
                  <c:v>24181880</c:v>
                </c:pt>
                <c:pt idx="11271">
                  <c:v>770000584</c:v>
                </c:pt>
                <c:pt idx="11272">
                  <c:v>24181880</c:v>
                </c:pt>
                <c:pt idx="11273">
                  <c:v>770000584</c:v>
                </c:pt>
                <c:pt idx="11274">
                  <c:v>770000584</c:v>
                </c:pt>
                <c:pt idx="11275">
                  <c:v>770000584</c:v>
                </c:pt>
                <c:pt idx="11276">
                  <c:v>516593144</c:v>
                </c:pt>
                <c:pt idx="11277">
                  <c:v>625546112</c:v>
                </c:pt>
                <c:pt idx="11278">
                  <c:v>751048200</c:v>
                </c:pt>
                <c:pt idx="11279">
                  <c:v>751048200</c:v>
                </c:pt>
                <c:pt idx="11280">
                  <c:v>751048200</c:v>
                </c:pt>
                <c:pt idx="11281">
                  <c:v>751048200</c:v>
                </c:pt>
                <c:pt idx="11282">
                  <c:v>782820592</c:v>
                </c:pt>
                <c:pt idx="11283">
                  <c:v>782820592</c:v>
                </c:pt>
                <c:pt idx="11284">
                  <c:v>782820592</c:v>
                </c:pt>
                <c:pt idx="11285">
                  <c:v>782820592</c:v>
                </c:pt>
                <c:pt idx="11286">
                  <c:v>682362168</c:v>
                </c:pt>
                <c:pt idx="11287">
                  <c:v>967384912</c:v>
                </c:pt>
                <c:pt idx="11288">
                  <c:v>967384912</c:v>
                </c:pt>
                <c:pt idx="11289">
                  <c:v>967384912</c:v>
                </c:pt>
                <c:pt idx="11290">
                  <c:v>967384912</c:v>
                </c:pt>
                <c:pt idx="11291">
                  <c:v>144881648</c:v>
                </c:pt>
                <c:pt idx="11292">
                  <c:v>24181880</c:v>
                </c:pt>
                <c:pt idx="11293">
                  <c:v>340894800</c:v>
                </c:pt>
                <c:pt idx="11294">
                  <c:v>340894800</c:v>
                </c:pt>
                <c:pt idx="11295">
                  <c:v>340894800</c:v>
                </c:pt>
                <c:pt idx="11296">
                  <c:v>340894800</c:v>
                </c:pt>
                <c:pt idx="11297">
                  <c:v>375184224</c:v>
                </c:pt>
                <c:pt idx="11298">
                  <c:v>375184224</c:v>
                </c:pt>
                <c:pt idx="11299">
                  <c:v>375184224</c:v>
                </c:pt>
                <c:pt idx="11300">
                  <c:v>751048200</c:v>
                </c:pt>
                <c:pt idx="11301">
                  <c:v>375184224</c:v>
                </c:pt>
                <c:pt idx="11302">
                  <c:v>967384912</c:v>
                </c:pt>
                <c:pt idx="11303">
                  <c:v>770000584</c:v>
                </c:pt>
                <c:pt idx="11304">
                  <c:v>409449880</c:v>
                </c:pt>
                <c:pt idx="11305">
                  <c:v>409449880</c:v>
                </c:pt>
                <c:pt idx="11306">
                  <c:v>185793696</c:v>
                </c:pt>
                <c:pt idx="11307">
                  <c:v>185793696</c:v>
                </c:pt>
                <c:pt idx="11308">
                  <c:v>409449880</c:v>
                </c:pt>
                <c:pt idx="11309">
                  <c:v>409449880</c:v>
                </c:pt>
                <c:pt idx="11310">
                  <c:v>185793696</c:v>
                </c:pt>
                <c:pt idx="11311">
                  <c:v>185793696</c:v>
                </c:pt>
                <c:pt idx="11312">
                  <c:v>702075016</c:v>
                </c:pt>
                <c:pt idx="11313">
                  <c:v>702075016</c:v>
                </c:pt>
                <c:pt idx="11314">
                  <c:v>674844072</c:v>
                </c:pt>
                <c:pt idx="11315">
                  <c:v>702075016</c:v>
                </c:pt>
                <c:pt idx="11316">
                  <c:v>674844072</c:v>
                </c:pt>
                <c:pt idx="11317">
                  <c:v>674844072</c:v>
                </c:pt>
                <c:pt idx="11318">
                  <c:v>702075016</c:v>
                </c:pt>
                <c:pt idx="11319">
                  <c:v>674844072</c:v>
                </c:pt>
                <c:pt idx="11320">
                  <c:v>375184224</c:v>
                </c:pt>
                <c:pt idx="11321">
                  <c:v>340894800</c:v>
                </c:pt>
                <c:pt idx="11322">
                  <c:v>782820592</c:v>
                </c:pt>
                <c:pt idx="11323">
                  <c:v>72760320</c:v>
                </c:pt>
                <c:pt idx="11324">
                  <c:v>72760320</c:v>
                </c:pt>
                <c:pt idx="11325">
                  <c:v>72760320</c:v>
                </c:pt>
                <c:pt idx="11326">
                  <c:v>72760320</c:v>
                </c:pt>
                <c:pt idx="11327">
                  <c:v>732062416</c:v>
                </c:pt>
                <c:pt idx="11328">
                  <c:v>732062416</c:v>
                </c:pt>
                <c:pt idx="11329">
                  <c:v>732062416</c:v>
                </c:pt>
                <c:pt idx="11330">
                  <c:v>732062416</c:v>
                </c:pt>
                <c:pt idx="11331">
                  <c:v>26936208</c:v>
                </c:pt>
                <c:pt idx="11332">
                  <c:v>26936208</c:v>
                </c:pt>
                <c:pt idx="11333">
                  <c:v>26936208</c:v>
                </c:pt>
                <c:pt idx="11334">
                  <c:v>26936208</c:v>
                </c:pt>
                <c:pt idx="11335">
                  <c:v>447397320</c:v>
                </c:pt>
                <c:pt idx="11336">
                  <c:v>944951928</c:v>
                </c:pt>
                <c:pt idx="11337">
                  <c:v>447397320</c:v>
                </c:pt>
                <c:pt idx="11338">
                  <c:v>944951928</c:v>
                </c:pt>
                <c:pt idx="11339">
                  <c:v>447397320</c:v>
                </c:pt>
                <c:pt idx="11340">
                  <c:v>447397320</c:v>
                </c:pt>
                <c:pt idx="11341">
                  <c:v>944951928</c:v>
                </c:pt>
                <c:pt idx="11342">
                  <c:v>944951928</c:v>
                </c:pt>
                <c:pt idx="11343">
                  <c:v>460875984</c:v>
                </c:pt>
                <c:pt idx="11344">
                  <c:v>460875984</c:v>
                </c:pt>
                <c:pt idx="11345">
                  <c:v>409449880</c:v>
                </c:pt>
                <c:pt idx="11346">
                  <c:v>460875984</c:v>
                </c:pt>
                <c:pt idx="11347">
                  <c:v>460875984</c:v>
                </c:pt>
                <c:pt idx="11348">
                  <c:v>185793696</c:v>
                </c:pt>
                <c:pt idx="11349">
                  <c:v>702075016</c:v>
                </c:pt>
                <c:pt idx="11350">
                  <c:v>337035264</c:v>
                </c:pt>
                <c:pt idx="11351">
                  <c:v>337035264</c:v>
                </c:pt>
                <c:pt idx="11352">
                  <c:v>337035264</c:v>
                </c:pt>
                <c:pt idx="11353">
                  <c:v>337035264</c:v>
                </c:pt>
                <c:pt idx="11354">
                  <c:v>956199600</c:v>
                </c:pt>
                <c:pt idx="11355">
                  <c:v>956199600</c:v>
                </c:pt>
                <c:pt idx="11356">
                  <c:v>956199600</c:v>
                </c:pt>
                <c:pt idx="11357">
                  <c:v>956199600</c:v>
                </c:pt>
                <c:pt idx="11358">
                  <c:v>944951928</c:v>
                </c:pt>
                <c:pt idx="11359">
                  <c:v>732062416</c:v>
                </c:pt>
                <c:pt idx="11360">
                  <c:v>72760320</c:v>
                </c:pt>
                <c:pt idx="11361">
                  <c:v>860729640</c:v>
                </c:pt>
                <c:pt idx="11362">
                  <c:v>860729640</c:v>
                </c:pt>
                <c:pt idx="11363">
                  <c:v>860729640</c:v>
                </c:pt>
                <c:pt idx="11364">
                  <c:v>860729640</c:v>
                </c:pt>
                <c:pt idx="11365">
                  <c:v>26936208</c:v>
                </c:pt>
                <c:pt idx="11366">
                  <c:v>460875984</c:v>
                </c:pt>
                <c:pt idx="11367">
                  <c:v>674844072</c:v>
                </c:pt>
                <c:pt idx="11368">
                  <c:v>347085320</c:v>
                </c:pt>
                <c:pt idx="11369">
                  <c:v>347085320</c:v>
                </c:pt>
                <c:pt idx="11370">
                  <c:v>347085320</c:v>
                </c:pt>
                <c:pt idx="11371">
                  <c:v>347085320</c:v>
                </c:pt>
                <c:pt idx="11372">
                  <c:v>447397320</c:v>
                </c:pt>
                <c:pt idx="11373">
                  <c:v>934573104</c:v>
                </c:pt>
                <c:pt idx="11374">
                  <c:v>115089856</c:v>
                </c:pt>
                <c:pt idx="11375">
                  <c:v>934573104</c:v>
                </c:pt>
                <c:pt idx="11376">
                  <c:v>115089856</c:v>
                </c:pt>
                <c:pt idx="11377">
                  <c:v>115089856</c:v>
                </c:pt>
                <c:pt idx="11378">
                  <c:v>934573104</c:v>
                </c:pt>
                <c:pt idx="11379">
                  <c:v>115089856</c:v>
                </c:pt>
                <c:pt idx="11380">
                  <c:v>934573104</c:v>
                </c:pt>
                <c:pt idx="11381">
                  <c:v>337035264</c:v>
                </c:pt>
                <c:pt idx="11382">
                  <c:v>637052760</c:v>
                </c:pt>
                <c:pt idx="11383">
                  <c:v>637052760</c:v>
                </c:pt>
                <c:pt idx="11384">
                  <c:v>637052760</c:v>
                </c:pt>
                <c:pt idx="11385">
                  <c:v>637052760</c:v>
                </c:pt>
                <c:pt idx="11386">
                  <c:v>956199600</c:v>
                </c:pt>
                <c:pt idx="11387">
                  <c:v>594108576</c:v>
                </c:pt>
                <c:pt idx="11388">
                  <c:v>594108576</c:v>
                </c:pt>
                <c:pt idx="11389">
                  <c:v>594108576</c:v>
                </c:pt>
                <c:pt idx="11390">
                  <c:v>594108576</c:v>
                </c:pt>
                <c:pt idx="11391">
                  <c:v>391993352</c:v>
                </c:pt>
                <c:pt idx="11392">
                  <c:v>391993352</c:v>
                </c:pt>
                <c:pt idx="11393">
                  <c:v>11341992</c:v>
                </c:pt>
                <c:pt idx="11394">
                  <c:v>11341992</c:v>
                </c:pt>
                <c:pt idx="11395">
                  <c:v>391993352</c:v>
                </c:pt>
                <c:pt idx="11396">
                  <c:v>11341992</c:v>
                </c:pt>
                <c:pt idx="11397">
                  <c:v>391993352</c:v>
                </c:pt>
                <c:pt idx="11398">
                  <c:v>11341992</c:v>
                </c:pt>
                <c:pt idx="11399">
                  <c:v>860729640</c:v>
                </c:pt>
                <c:pt idx="11400">
                  <c:v>934573104</c:v>
                </c:pt>
                <c:pt idx="11401">
                  <c:v>637052760</c:v>
                </c:pt>
                <c:pt idx="11402">
                  <c:v>934573120</c:v>
                </c:pt>
                <c:pt idx="11403">
                  <c:v>934573120</c:v>
                </c:pt>
                <c:pt idx="11404">
                  <c:v>934573120</c:v>
                </c:pt>
                <c:pt idx="11405">
                  <c:v>934573120</c:v>
                </c:pt>
                <c:pt idx="11406">
                  <c:v>347085320</c:v>
                </c:pt>
                <c:pt idx="11407">
                  <c:v>658443712</c:v>
                </c:pt>
                <c:pt idx="11408">
                  <c:v>658443712</c:v>
                </c:pt>
                <c:pt idx="11409">
                  <c:v>658443712</c:v>
                </c:pt>
                <c:pt idx="11410">
                  <c:v>658443712</c:v>
                </c:pt>
                <c:pt idx="11411">
                  <c:v>391993352</c:v>
                </c:pt>
                <c:pt idx="11412">
                  <c:v>347085328</c:v>
                </c:pt>
                <c:pt idx="11413">
                  <c:v>347085328</c:v>
                </c:pt>
                <c:pt idx="11414">
                  <c:v>347085328</c:v>
                </c:pt>
                <c:pt idx="11415">
                  <c:v>594108576</c:v>
                </c:pt>
                <c:pt idx="11416">
                  <c:v>347085328</c:v>
                </c:pt>
                <c:pt idx="11417">
                  <c:v>115089856</c:v>
                </c:pt>
                <c:pt idx="11418">
                  <c:v>512980280</c:v>
                </c:pt>
                <c:pt idx="11419">
                  <c:v>512980280</c:v>
                </c:pt>
                <c:pt idx="11420">
                  <c:v>512980280</c:v>
                </c:pt>
                <c:pt idx="11421">
                  <c:v>865101184</c:v>
                </c:pt>
                <c:pt idx="11422">
                  <c:v>512980280</c:v>
                </c:pt>
                <c:pt idx="11423">
                  <c:v>865101184</c:v>
                </c:pt>
                <c:pt idx="11424">
                  <c:v>865101184</c:v>
                </c:pt>
                <c:pt idx="11425">
                  <c:v>865101184</c:v>
                </c:pt>
                <c:pt idx="11426">
                  <c:v>11341992</c:v>
                </c:pt>
                <c:pt idx="11427">
                  <c:v>464232104</c:v>
                </c:pt>
                <c:pt idx="11428">
                  <c:v>464232104</c:v>
                </c:pt>
                <c:pt idx="11429">
                  <c:v>464232104</c:v>
                </c:pt>
                <c:pt idx="11430">
                  <c:v>464232104</c:v>
                </c:pt>
                <c:pt idx="11431">
                  <c:v>934573120</c:v>
                </c:pt>
                <c:pt idx="11432">
                  <c:v>347085328</c:v>
                </c:pt>
                <c:pt idx="11433">
                  <c:v>647080088</c:v>
                </c:pt>
                <c:pt idx="11434">
                  <c:v>647080088</c:v>
                </c:pt>
                <c:pt idx="11435">
                  <c:v>647080088</c:v>
                </c:pt>
                <c:pt idx="11436">
                  <c:v>647080088</c:v>
                </c:pt>
                <c:pt idx="11437">
                  <c:v>717599352</c:v>
                </c:pt>
                <c:pt idx="11438">
                  <c:v>717599352</c:v>
                </c:pt>
                <c:pt idx="11439">
                  <c:v>717599352</c:v>
                </c:pt>
                <c:pt idx="11440">
                  <c:v>512980280</c:v>
                </c:pt>
                <c:pt idx="11441">
                  <c:v>717599352</c:v>
                </c:pt>
                <c:pt idx="11442">
                  <c:v>906605168</c:v>
                </c:pt>
                <c:pt idx="11443">
                  <c:v>906605168</c:v>
                </c:pt>
                <c:pt idx="11444">
                  <c:v>906605168</c:v>
                </c:pt>
                <c:pt idx="11445">
                  <c:v>906605168</c:v>
                </c:pt>
                <c:pt idx="11446">
                  <c:v>658443712</c:v>
                </c:pt>
                <c:pt idx="11447">
                  <c:v>780498728</c:v>
                </c:pt>
                <c:pt idx="11448">
                  <c:v>780498728</c:v>
                </c:pt>
                <c:pt idx="11449">
                  <c:v>780498728</c:v>
                </c:pt>
                <c:pt idx="11450">
                  <c:v>780498728</c:v>
                </c:pt>
                <c:pt idx="11451">
                  <c:v>865101184</c:v>
                </c:pt>
                <c:pt idx="11452">
                  <c:v>52778616</c:v>
                </c:pt>
                <c:pt idx="11453">
                  <c:v>52778616</c:v>
                </c:pt>
                <c:pt idx="11454">
                  <c:v>52778616</c:v>
                </c:pt>
                <c:pt idx="11455">
                  <c:v>52778616</c:v>
                </c:pt>
                <c:pt idx="11456">
                  <c:v>647080088</c:v>
                </c:pt>
                <c:pt idx="11457">
                  <c:v>464232104</c:v>
                </c:pt>
                <c:pt idx="11458">
                  <c:v>906605168</c:v>
                </c:pt>
                <c:pt idx="11459">
                  <c:v>406268128</c:v>
                </c:pt>
                <c:pt idx="11460">
                  <c:v>406268128</c:v>
                </c:pt>
                <c:pt idx="11461">
                  <c:v>406268128</c:v>
                </c:pt>
                <c:pt idx="11462">
                  <c:v>406268128</c:v>
                </c:pt>
                <c:pt idx="11463">
                  <c:v>780498728</c:v>
                </c:pt>
                <c:pt idx="11464">
                  <c:v>717599352</c:v>
                </c:pt>
                <c:pt idx="11465">
                  <c:v>176734400</c:v>
                </c:pt>
                <c:pt idx="11466">
                  <c:v>176734400</c:v>
                </c:pt>
                <c:pt idx="11467">
                  <c:v>176734400</c:v>
                </c:pt>
                <c:pt idx="11468">
                  <c:v>176734400</c:v>
                </c:pt>
                <c:pt idx="11469">
                  <c:v>29207376</c:v>
                </c:pt>
                <c:pt idx="11470">
                  <c:v>29207376</c:v>
                </c:pt>
                <c:pt idx="11471">
                  <c:v>29207376</c:v>
                </c:pt>
                <c:pt idx="11472">
                  <c:v>29207376</c:v>
                </c:pt>
                <c:pt idx="11473">
                  <c:v>132402536</c:v>
                </c:pt>
                <c:pt idx="11474">
                  <c:v>132402536</c:v>
                </c:pt>
                <c:pt idx="11475">
                  <c:v>132402536</c:v>
                </c:pt>
                <c:pt idx="11476">
                  <c:v>132402536</c:v>
                </c:pt>
                <c:pt idx="11477">
                  <c:v>52778616</c:v>
                </c:pt>
                <c:pt idx="11478">
                  <c:v>789680184</c:v>
                </c:pt>
                <c:pt idx="11479">
                  <c:v>789680184</c:v>
                </c:pt>
                <c:pt idx="11480">
                  <c:v>789680184</c:v>
                </c:pt>
                <c:pt idx="11481">
                  <c:v>789680184</c:v>
                </c:pt>
                <c:pt idx="11482">
                  <c:v>406268128</c:v>
                </c:pt>
                <c:pt idx="11483">
                  <c:v>356339312</c:v>
                </c:pt>
                <c:pt idx="11484">
                  <c:v>356339312</c:v>
                </c:pt>
                <c:pt idx="11485">
                  <c:v>356339312</c:v>
                </c:pt>
                <c:pt idx="11486">
                  <c:v>356339312</c:v>
                </c:pt>
                <c:pt idx="11487">
                  <c:v>838054424</c:v>
                </c:pt>
                <c:pt idx="11488">
                  <c:v>838054424</c:v>
                </c:pt>
                <c:pt idx="11489">
                  <c:v>838054424</c:v>
                </c:pt>
                <c:pt idx="11490">
                  <c:v>838054424</c:v>
                </c:pt>
                <c:pt idx="11491">
                  <c:v>395855776</c:v>
                </c:pt>
                <c:pt idx="11492">
                  <c:v>395855776</c:v>
                </c:pt>
                <c:pt idx="11493">
                  <c:v>395855776</c:v>
                </c:pt>
                <c:pt idx="11494">
                  <c:v>395855776</c:v>
                </c:pt>
                <c:pt idx="11495">
                  <c:v>29207376</c:v>
                </c:pt>
                <c:pt idx="11496">
                  <c:v>176734400</c:v>
                </c:pt>
                <c:pt idx="11497">
                  <c:v>528580568</c:v>
                </c:pt>
                <c:pt idx="11498">
                  <c:v>528580568</c:v>
                </c:pt>
                <c:pt idx="11499">
                  <c:v>528580568</c:v>
                </c:pt>
                <c:pt idx="11500">
                  <c:v>741613632</c:v>
                </c:pt>
                <c:pt idx="11501">
                  <c:v>528580568</c:v>
                </c:pt>
                <c:pt idx="11502">
                  <c:v>356339312</c:v>
                </c:pt>
                <c:pt idx="11503">
                  <c:v>741613632</c:v>
                </c:pt>
                <c:pt idx="11504">
                  <c:v>741613632</c:v>
                </c:pt>
                <c:pt idx="11505">
                  <c:v>789680184</c:v>
                </c:pt>
                <c:pt idx="11506">
                  <c:v>741613632</c:v>
                </c:pt>
                <c:pt idx="11507">
                  <c:v>838054424</c:v>
                </c:pt>
                <c:pt idx="11508">
                  <c:v>132402536</c:v>
                </c:pt>
                <c:pt idx="11509">
                  <c:v>395855776</c:v>
                </c:pt>
                <c:pt idx="11510">
                  <c:v>779612088</c:v>
                </c:pt>
                <c:pt idx="11511">
                  <c:v>779612088</c:v>
                </c:pt>
                <c:pt idx="11512">
                  <c:v>779612088</c:v>
                </c:pt>
                <c:pt idx="11513">
                  <c:v>779612088</c:v>
                </c:pt>
                <c:pt idx="11514">
                  <c:v>135433472</c:v>
                </c:pt>
                <c:pt idx="11515">
                  <c:v>135433472</c:v>
                </c:pt>
                <c:pt idx="11516">
                  <c:v>135433472</c:v>
                </c:pt>
                <c:pt idx="11517">
                  <c:v>135433472</c:v>
                </c:pt>
                <c:pt idx="11518">
                  <c:v>528580568</c:v>
                </c:pt>
                <c:pt idx="11519">
                  <c:v>741613632</c:v>
                </c:pt>
                <c:pt idx="11520">
                  <c:v>779612088</c:v>
                </c:pt>
                <c:pt idx="11521">
                  <c:v>135433472</c:v>
                </c:pt>
                <c:pt idx="11522">
                  <c:v>155693080</c:v>
                </c:pt>
                <c:pt idx="11523">
                  <c:v>155693080</c:v>
                </c:pt>
                <c:pt idx="11524">
                  <c:v>155693080</c:v>
                </c:pt>
                <c:pt idx="11525">
                  <c:v>155693080</c:v>
                </c:pt>
                <c:pt idx="11526">
                  <c:v>607928120</c:v>
                </c:pt>
                <c:pt idx="11527">
                  <c:v>607928120</c:v>
                </c:pt>
                <c:pt idx="11528">
                  <c:v>607928120</c:v>
                </c:pt>
                <c:pt idx="11529">
                  <c:v>607928120</c:v>
                </c:pt>
                <c:pt idx="11530">
                  <c:v>506590624</c:v>
                </c:pt>
                <c:pt idx="11531">
                  <c:v>506590624</c:v>
                </c:pt>
                <c:pt idx="11532">
                  <c:v>506590624</c:v>
                </c:pt>
                <c:pt idx="11533">
                  <c:v>506590624</c:v>
                </c:pt>
                <c:pt idx="11534">
                  <c:v>155693080</c:v>
                </c:pt>
                <c:pt idx="11535">
                  <c:v>979410448</c:v>
                </c:pt>
                <c:pt idx="11536">
                  <c:v>472645448</c:v>
                </c:pt>
                <c:pt idx="11537">
                  <c:v>979410448</c:v>
                </c:pt>
                <c:pt idx="11538">
                  <c:v>472645448</c:v>
                </c:pt>
                <c:pt idx="11539">
                  <c:v>979410448</c:v>
                </c:pt>
                <c:pt idx="11540">
                  <c:v>472645448</c:v>
                </c:pt>
                <c:pt idx="11541">
                  <c:v>472645448</c:v>
                </c:pt>
                <c:pt idx="11542">
                  <c:v>979410448</c:v>
                </c:pt>
                <c:pt idx="11543">
                  <c:v>277440136</c:v>
                </c:pt>
                <c:pt idx="11544">
                  <c:v>277440136</c:v>
                </c:pt>
                <c:pt idx="11545">
                  <c:v>277440136</c:v>
                </c:pt>
                <c:pt idx="11546">
                  <c:v>277440136</c:v>
                </c:pt>
                <c:pt idx="11547">
                  <c:v>566336424</c:v>
                </c:pt>
                <c:pt idx="11548">
                  <c:v>566336424</c:v>
                </c:pt>
                <c:pt idx="11549">
                  <c:v>533252064</c:v>
                </c:pt>
                <c:pt idx="11550">
                  <c:v>566336424</c:v>
                </c:pt>
                <c:pt idx="11551">
                  <c:v>533252064</c:v>
                </c:pt>
                <c:pt idx="11552">
                  <c:v>566336424</c:v>
                </c:pt>
                <c:pt idx="11553">
                  <c:v>533252064</c:v>
                </c:pt>
                <c:pt idx="11554">
                  <c:v>533252064</c:v>
                </c:pt>
                <c:pt idx="11555">
                  <c:v>816335672</c:v>
                </c:pt>
                <c:pt idx="11556">
                  <c:v>816335672</c:v>
                </c:pt>
                <c:pt idx="11557">
                  <c:v>816335672</c:v>
                </c:pt>
                <c:pt idx="11558">
                  <c:v>816335672</c:v>
                </c:pt>
                <c:pt idx="11559">
                  <c:v>607928120</c:v>
                </c:pt>
                <c:pt idx="11560">
                  <c:v>648943872</c:v>
                </c:pt>
                <c:pt idx="11561">
                  <c:v>648943872</c:v>
                </c:pt>
                <c:pt idx="11562">
                  <c:v>648943872</c:v>
                </c:pt>
                <c:pt idx="11563">
                  <c:v>648943872</c:v>
                </c:pt>
                <c:pt idx="11564">
                  <c:v>472645448</c:v>
                </c:pt>
                <c:pt idx="11565">
                  <c:v>385424680</c:v>
                </c:pt>
                <c:pt idx="11566">
                  <c:v>385424680</c:v>
                </c:pt>
                <c:pt idx="11567">
                  <c:v>979410448</c:v>
                </c:pt>
                <c:pt idx="11568">
                  <c:v>385424680</c:v>
                </c:pt>
                <c:pt idx="11569">
                  <c:v>385424680</c:v>
                </c:pt>
                <c:pt idx="11570">
                  <c:v>381232712</c:v>
                </c:pt>
                <c:pt idx="11571">
                  <c:v>566336424</c:v>
                </c:pt>
                <c:pt idx="11572">
                  <c:v>381232712</c:v>
                </c:pt>
                <c:pt idx="11573">
                  <c:v>381232712</c:v>
                </c:pt>
                <c:pt idx="11574">
                  <c:v>381232712</c:v>
                </c:pt>
                <c:pt idx="11575">
                  <c:v>506590624</c:v>
                </c:pt>
                <c:pt idx="11576">
                  <c:v>277440136</c:v>
                </c:pt>
                <c:pt idx="11577">
                  <c:v>789555016</c:v>
                </c:pt>
                <c:pt idx="11578">
                  <c:v>789555016</c:v>
                </c:pt>
                <c:pt idx="11579">
                  <c:v>648943872</c:v>
                </c:pt>
                <c:pt idx="11580">
                  <c:v>789555016</c:v>
                </c:pt>
                <c:pt idx="11581">
                  <c:v>789555016</c:v>
                </c:pt>
                <c:pt idx="11582">
                  <c:v>533252064</c:v>
                </c:pt>
                <c:pt idx="11583">
                  <c:v>385424680</c:v>
                </c:pt>
                <c:pt idx="11584">
                  <c:v>538282968</c:v>
                </c:pt>
                <c:pt idx="11585">
                  <c:v>538282968</c:v>
                </c:pt>
                <c:pt idx="11586">
                  <c:v>538282968</c:v>
                </c:pt>
                <c:pt idx="11587">
                  <c:v>538282968</c:v>
                </c:pt>
                <c:pt idx="11588">
                  <c:v>816335672</c:v>
                </c:pt>
                <c:pt idx="11589">
                  <c:v>797762520</c:v>
                </c:pt>
                <c:pt idx="11590">
                  <c:v>797762520</c:v>
                </c:pt>
                <c:pt idx="11591">
                  <c:v>797762520</c:v>
                </c:pt>
                <c:pt idx="11592">
                  <c:v>797762520</c:v>
                </c:pt>
                <c:pt idx="11593">
                  <c:v>381232712</c:v>
                </c:pt>
                <c:pt idx="11594">
                  <c:v>538282968</c:v>
                </c:pt>
                <c:pt idx="11595">
                  <c:v>415424320</c:v>
                </c:pt>
                <c:pt idx="11596">
                  <c:v>415424320</c:v>
                </c:pt>
                <c:pt idx="11597">
                  <c:v>415424320</c:v>
                </c:pt>
                <c:pt idx="11598">
                  <c:v>415424320</c:v>
                </c:pt>
                <c:pt idx="11599">
                  <c:v>789555016</c:v>
                </c:pt>
                <c:pt idx="11600">
                  <c:v>797762520</c:v>
                </c:pt>
                <c:pt idx="11601">
                  <c:v>743265744</c:v>
                </c:pt>
                <c:pt idx="11602">
                  <c:v>743265744</c:v>
                </c:pt>
                <c:pt idx="11603">
                  <c:v>743265744</c:v>
                </c:pt>
                <c:pt idx="11604">
                  <c:v>743265744</c:v>
                </c:pt>
                <c:pt idx="11605">
                  <c:v>415424320</c:v>
                </c:pt>
                <c:pt idx="11606">
                  <c:v>777836416</c:v>
                </c:pt>
                <c:pt idx="11607">
                  <c:v>777836416</c:v>
                </c:pt>
                <c:pt idx="11608">
                  <c:v>777836416</c:v>
                </c:pt>
                <c:pt idx="11609">
                  <c:v>777836416</c:v>
                </c:pt>
                <c:pt idx="11610">
                  <c:v>788839168</c:v>
                </c:pt>
                <c:pt idx="11611">
                  <c:v>788839168</c:v>
                </c:pt>
                <c:pt idx="11612">
                  <c:v>788839168</c:v>
                </c:pt>
                <c:pt idx="11613">
                  <c:v>788839168</c:v>
                </c:pt>
                <c:pt idx="11614">
                  <c:v>427146736</c:v>
                </c:pt>
                <c:pt idx="11615">
                  <c:v>427146736</c:v>
                </c:pt>
                <c:pt idx="11616">
                  <c:v>427146736</c:v>
                </c:pt>
                <c:pt idx="11617">
                  <c:v>427146736</c:v>
                </c:pt>
                <c:pt idx="11618">
                  <c:v>519072232</c:v>
                </c:pt>
                <c:pt idx="11619">
                  <c:v>519072232</c:v>
                </c:pt>
                <c:pt idx="11620">
                  <c:v>519072232</c:v>
                </c:pt>
                <c:pt idx="11621">
                  <c:v>519072232</c:v>
                </c:pt>
                <c:pt idx="11622">
                  <c:v>743265744</c:v>
                </c:pt>
                <c:pt idx="11623">
                  <c:v>868058240</c:v>
                </c:pt>
                <c:pt idx="11624">
                  <c:v>584403672</c:v>
                </c:pt>
                <c:pt idx="11625">
                  <c:v>868058240</c:v>
                </c:pt>
                <c:pt idx="11626">
                  <c:v>584403672</c:v>
                </c:pt>
                <c:pt idx="11627">
                  <c:v>868058240</c:v>
                </c:pt>
                <c:pt idx="11628">
                  <c:v>584403672</c:v>
                </c:pt>
                <c:pt idx="11629">
                  <c:v>868058240</c:v>
                </c:pt>
                <c:pt idx="11630">
                  <c:v>584403672</c:v>
                </c:pt>
                <c:pt idx="11631">
                  <c:v>704205232</c:v>
                </c:pt>
                <c:pt idx="11632">
                  <c:v>704205232</c:v>
                </c:pt>
                <c:pt idx="11633">
                  <c:v>704205232</c:v>
                </c:pt>
                <c:pt idx="11634">
                  <c:v>704205232</c:v>
                </c:pt>
                <c:pt idx="11635">
                  <c:v>788839168</c:v>
                </c:pt>
                <c:pt idx="11636">
                  <c:v>160823720</c:v>
                </c:pt>
                <c:pt idx="11637">
                  <c:v>160823720</c:v>
                </c:pt>
                <c:pt idx="11638">
                  <c:v>160823720</c:v>
                </c:pt>
                <c:pt idx="11639">
                  <c:v>160823720</c:v>
                </c:pt>
                <c:pt idx="11640">
                  <c:v>706519008</c:v>
                </c:pt>
                <c:pt idx="11641">
                  <c:v>706519008</c:v>
                </c:pt>
                <c:pt idx="11642">
                  <c:v>777836416</c:v>
                </c:pt>
                <c:pt idx="11643">
                  <c:v>706519008</c:v>
                </c:pt>
                <c:pt idx="11644">
                  <c:v>706519008</c:v>
                </c:pt>
                <c:pt idx="11645">
                  <c:v>7344504</c:v>
                </c:pt>
                <c:pt idx="11646">
                  <c:v>7344504</c:v>
                </c:pt>
                <c:pt idx="11647">
                  <c:v>7344504</c:v>
                </c:pt>
                <c:pt idx="11648">
                  <c:v>7344504</c:v>
                </c:pt>
                <c:pt idx="11649">
                  <c:v>427146736</c:v>
                </c:pt>
                <c:pt idx="11650">
                  <c:v>519072232</c:v>
                </c:pt>
                <c:pt idx="11651">
                  <c:v>803271424</c:v>
                </c:pt>
                <c:pt idx="11652">
                  <c:v>803271424</c:v>
                </c:pt>
                <c:pt idx="11653">
                  <c:v>584403672</c:v>
                </c:pt>
                <c:pt idx="11654">
                  <c:v>803271424</c:v>
                </c:pt>
                <c:pt idx="11655">
                  <c:v>868058240</c:v>
                </c:pt>
                <c:pt idx="11656">
                  <c:v>803271424</c:v>
                </c:pt>
                <c:pt idx="11657">
                  <c:v>182750936</c:v>
                </c:pt>
                <c:pt idx="11658">
                  <c:v>182750936</c:v>
                </c:pt>
                <c:pt idx="11659">
                  <c:v>182750936</c:v>
                </c:pt>
                <c:pt idx="11660">
                  <c:v>182750936</c:v>
                </c:pt>
                <c:pt idx="11661">
                  <c:v>160823720</c:v>
                </c:pt>
                <c:pt idx="11662">
                  <c:v>704205232</c:v>
                </c:pt>
                <c:pt idx="11663">
                  <c:v>7344504</c:v>
                </c:pt>
                <c:pt idx="11664">
                  <c:v>706519008</c:v>
                </c:pt>
                <c:pt idx="11665">
                  <c:v>803271424</c:v>
                </c:pt>
                <c:pt idx="11666">
                  <c:v>209417104</c:v>
                </c:pt>
                <c:pt idx="11667">
                  <c:v>209417104</c:v>
                </c:pt>
                <c:pt idx="11668">
                  <c:v>209417104</c:v>
                </c:pt>
                <c:pt idx="11669">
                  <c:v>170253008</c:v>
                </c:pt>
                <c:pt idx="11670">
                  <c:v>246431768</c:v>
                </c:pt>
                <c:pt idx="11671">
                  <c:v>209417104</c:v>
                </c:pt>
                <c:pt idx="11672">
                  <c:v>170253008</c:v>
                </c:pt>
                <c:pt idx="11673">
                  <c:v>246431768</c:v>
                </c:pt>
                <c:pt idx="11674">
                  <c:v>246431768</c:v>
                </c:pt>
                <c:pt idx="11675">
                  <c:v>170253008</c:v>
                </c:pt>
                <c:pt idx="11676">
                  <c:v>170253008</c:v>
                </c:pt>
                <c:pt idx="11677">
                  <c:v>246431768</c:v>
                </c:pt>
                <c:pt idx="11678">
                  <c:v>182750936</c:v>
                </c:pt>
                <c:pt idx="11679">
                  <c:v>625598072</c:v>
                </c:pt>
                <c:pt idx="11680">
                  <c:v>625598072</c:v>
                </c:pt>
                <c:pt idx="11681">
                  <c:v>608693808</c:v>
                </c:pt>
                <c:pt idx="11682">
                  <c:v>625598072</c:v>
                </c:pt>
                <c:pt idx="11683">
                  <c:v>608693808</c:v>
                </c:pt>
                <c:pt idx="11684">
                  <c:v>625598072</c:v>
                </c:pt>
                <c:pt idx="11685">
                  <c:v>608693808</c:v>
                </c:pt>
                <c:pt idx="11686">
                  <c:v>413480280</c:v>
                </c:pt>
                <c:pt idx="11687">
                  <c:v>608693808</c:v>
                </c:pt>
                <c:pt idx="11688">
                  <c:v>413480280</c:v>
                </c:pt>
                <c:pt idx="11689">
                  <c:v>97804360</c:v>
                </c:pt>
                <c:pt idx="11690">
                  <c:v>413480280</c:v>
                </c:pt>
                <c:pt idx="11691">
                  <c:v>97804360</c:v>
                </c:pt>
                <c:pt idx="11692">
                  <c:v>413480280</c:v>
                </c:pt>
                <c:pt idx="11693">
                  <c:v>97804360</c:v>
                </c:pt>
                <c:pt idx="11694">
                  <c:v>97804360</c:v>
                </c:pt>
                <c:pt idx="11695">
                  <c:v>7344584</c:v>
                </c:pt>
                <c:pt idx="11696">
                  <c:v>7344584</c:v>
                </c:pt>
                <c:pt idx="11697">
                  <c:v>7344584</c:v>
                </c:pt>
                <c:pt idx="11698">
                  <c:v>7344584</c:v>
                </c:pt>
                <c:pt idx="11699">
                  <c:v>246431768</c:v>
                </c:pt>
                <c:pt idx="11700">
                  <c:v>671942592</c:v>
                </c:pt>
                <c:pt idx="11701">
                  <c:v>671942592</c:v>
                </c:pt>
                <c:pt idx="11702">
                  <c:v>608693808</c:v>
                </c:pt>
                <c:pt idx="11703">
                  <c:v>444919736</c:v>
                </c:pt>
                <c:pt idx="11704">
                  <c:v>671942592</c:v>
                </c:pt>
                <c:pt idx="11705">
                  <c:v>444919736</c:v>
                </c:pt>
                <c:pt idx="11706">
                  <c:v>671942592</c:v>
                </c:pt>
                <c:pt idx="11707">
                  <c:v>444919736</c:v>
                </c:pt>
                <c:pt idx="11708">
                  <c:v>444919736</c:v>
                </c:pt>
                <c:pt idx="11709">
                  <c:v>209417104</c:v>
                </c:pt>
                <c:pt idx="11710">
                  <c:v>7344584</c:v>
                </c:pt>
                <c:pt idx="11711">
                  <c:v>172809208</c:v>
                </c:pt>
                <c:pt idx="11712">
                  <c:v>172809208</c:v>
                </c:pt>
                <c:pt idx="11713">
                  <c:v>413480280</c:v>
                </c:pt>
                <c:pt idx="11714">
                  <c:v>172809208</c:v>
                </c:pt>
                <c:pt idx="11715">
                  <c:v>172809208</c:v>
                </c:pt>
                <c:pt idx="11716">
                  <c:v>170253008</c:v>
                </c:pt>
                <c:pt idx="11717">
                  <c:v>625598072</c:v>
                </c:pt>
                <c:pt idx="11718">
                  <c:v>671942592</c:v>
                </c:pt>
                <c:pt idx="11719">
                  <c:v>419741888</c:v>
                </c:pt>
                <c:pt idx="11720">
                  <c:v>419741888</c:v>
                </c:pt>
                <c:pt idx="11721">
                  <c:v>97804360</c:v>
                </c:pt>
                <c:pt idx="11722">
                  <c:v>419741888</c:v>
                </c:pt>
                <c:pt idx="11723">
                  <c:v>419741888</c:v>
                </c:pt>
                <c:pt idx="11724">
                  <c:v>178602904</c:v>
                </c:pt>
                <c:pt idx="11725">
                  <c:v>178602904</c:v>
                </c:pt>
                <c:pt idx="11726">
                  <c:v>178602904</c:v>
                </c:pt>
                <c:pt idx="11727">
                  <c:v>178602904</c:v>
                </c:pt>
                <c:pt idx="11728">
                  <c:v>444919736</c:v>
                </c:pt>
                <c:pt idx="11729">
                  <c:v>590153176</c:v>
                </c:pt>
                <c:pt idx="11730">
                  <c:v>590153176</c:v>
                </c:pt>
                <c:pt idx="11731">
                  <c:v>590153176</c:v>
                </c:pt>
                <c:pt idx="11732">
                  <c:v>590153176</c:v>
                </c:pt>
                <c:pt idx="11733">
                  <c:v>683027912</c:v>
                </c:pt>
                <c:pt idx="11734">
                  <c:v>683027912</c:v>
                </c:pt>
                <c:pt idx="11735">
                  <c:v>683027912</c:v>
                </c:pt>
                <c:pt idx="11736">
                  <c:v>683027912</c:v>
                </c:pt>
                <c:pt idx="11737">
                  <c:v>172809208</c:v>
                </c:pt>
                <c:pt idx="11738">
                  <c:v>909982072</c:v>
                </c:pt>
                <c:pt idx="11739">
                  <c:v>909982072</c:v>
                </c:pt>
                <c:pt idx="11740">
                  <c:v>909982072</c:v>
                </c:pt>
                <c:pt idx="11741">
                  <c:v>909982072</c:v>
                </c:pt>
                <c:pt idx="11742">
                  <c:v>340993512</c:v>
                </c:pt>
                <c:pt idx="11743">
                  <c:v>891590376</c:v>
                </c:pt>
                <c:pt idx="11744">
                  <c:v>340993512</c:v>
                </c:pt>
                <c:pt idx="11745">
                  <c:v>891590376</c:v>
                </c:pt>
                <c:pt idx="11746">
                  <c:v>340993512</c:v>
                </c:pt>
                <c:pt idx="11747">
                  <c:v>891590376</c:v>
                </c:pt>
                <c:pt idx="11748">
                  <c:v>340993512</c:v>
                </c:pt>
                <c:pt idx="11749">
                  <c:v>891590376</c:v>
                </c:pt>
                <c:pt idx="11750">
                  <c:v>419741888</c:v>
                </c:pt>
                <c:pt idx="11751">
                  <c:v>197277464</c:v>
                </c:pt>
                <c:pt idx="11752">
                  <c:v>197277464</c:v>
                </c:pt>
                <c:pt idx="11753">
                  <c:v>197277464</c:v>
                </c:pt>
                <c:pt idx="11754">
                  <c:v>197277464</c:v>
                </c:pt>
                <c:pt idx="11755">
                  <c:v>178602904</c:v>
                </c:pt>
                <c:pt idx="11756">
                  <c:v>963154480</c:v>
                </c:pt>
                <c:pt idx="11757">
                  <c:v>963154480</c:v>
                </c:pt>
                <c:pt idx="11758">
                  <c:v>963154480</c:v>
                </c:pt>
                <c:pt idx="11759">
                  <c:v>963154480</c:v>
                </c:pt>
                <c:pt idx="11760">
                  <c:v>205271744</c:v>
                </c:pt>
                <c:pt idx="11761">
                  <c:v>205271744</c:v>
                </c:pt>
                <c:pt idx="11762">
                  <c:v>205271744</c:v>
                </c:pt>
                <c:pt idx="11763">
                  <c:v>205271744</c:v>
                </c:pt>
                <c:pt idx="11764">
                  <c:v>590153176</c:v>
                </c:pt>
                <c:pt idx="11765">
                  <c:v>603512536</c:v>
                </c:pt>
                <c:pt idx="11766">
                  <c:v>603512536</c:v>
                </c:pt>
                <c:pt idx="11767">
                  <c:v>352935504</c:v>
                </c:pt>
                <c:pt idx="11768">
                  <c:v>352935504</c:v>
                </c:pt>
                <c:pt idx="11769">
                  <c:v>603512536</c:v>
                </c:pt>
                <c:pt idx="11770">
                  <c:v>352935504</c:v>
                </c:pt>
                <c:pt idx="11771">
                  <c:v>603512536</c:v>
                </c:pt>
                <c:pt idx="11772">
                  <c:v>352935504</c:v>
                </c:pt>
                <c:pt idx="11773">
                  <c:v>683027912</c:v>
                </c:pt>
                <c:pt idx="11774">
                  <c:v>300205440</c:v>
                </c:pt>
                <c:pt idx="11775">
                  <c:v>300205440</c:v>
                </c:pt>
                <c:pt idx="11776">
                  <c:v>300205440</c:v>
                </c:pt>
                <c:pt idx="11777">
                  <c:v>300205440</c:v>
                </c:pt>
                <c:pt idx="11778">
                  <c:v>340993512</c:v>
                </c:pt>
                <c:pt idx="11779">
                  <c:v>909982072</c:v>
                </c:pt>
                <c:pt idx="11780">
                  <c:v>352935504</c:v>
                </c:pt>
                <c:pt idx="11781">
                  <c:v>197277464</c:v>
                </c:pt>
                <c:pt idx="11782">
                  <c:v>963154480</c:v>
                </c:pt>
                <c:pt idx="11783">
                  <c:v>603512536</c:v>
                </c:pt>
                <c:pt idx="11784">
                  <c:v>891590376</c:v>
                </c:pt>
                <c:pt idx="11785">
                  <c:v>391944704</c:v>
                </c:pt>
                <c:pt idx="11786">
                  <c:v>391944704</c:v>
                </c:pt>
                <c:pt idx="11787">
                  <c:v>391944704</c:v>
                </c:pt>
                <c:pt idx="11788">
                  <c:v>391944704</c:v>
                </c:pt>
                <c:pt idx="11789">
                  <c:v>205271744</c:v>
                </c:pt>
                <c:pt idx="11790">
                  <c:v>648286240</c:v>
                </c:pt>
                <c:pt idx="11791">
                  <c:v>648286240</c:v>
                </c:pt>
                <c:pt idx="11792">
                  <c:v>648286240</c:v>
                </c:pt>
                <c:pt idx="11793">
                  <c:v>648286240</c:v>
                </c:pt>
                <c:pt idx="11794">
                  <c:v>340075472</c:v>
                </c:pt>
                <c:pt idx="11795">
                  <c:v>170488904</c:v>
                </c:pt>
                <c:pt idx="11796">
                  <c:v>340075472</c:v>
                </c:pt>
                <c:pt idx="11797">
                  <c:v>170488904</c:v>
                </c:pt>
                <c:pt idx="11798">
                  <c:v>340075472</c:v>
                </c:pt>
                <c:pt idx="11799">
                  <c:v>170488904</c:v>
                </c:pt>
                <c:pt idx="11800">
                  <c:v>340075472</c:v>
                </c:pt>
                <c:pt idx="11801">
                  <c:v>170488904</c:v>
                </c:pt>
                <c:pt idx="11802">
                  <c:v>300205440</c:v>
                </c:pt>
                <c:pt idx="11803">
                  <c:v>72445152</c:v>
                </c:pt>
                <c:pt idx="11804">
                  <c:v>72445152</c:v>
                </c:pt>
                <c:pt idx="11805">
                  <c:v>72445152</c:v>
                </c:pt>
                <c:pt idx="11806">
                  <c:v>72445152</c:v>
                </c:pt>
                <c:pt idx="11807">
                  <c:v>391944704</c:v>
                </c:pt>
                <c:pt idx="11808">
                  <c:v>340075472</c:v>
                </c:pt>
                <c:pt idx="11809">
                  <c:v>904730048</c:v>
                </c:pt>
                <c:pt idx="11810">
                  <c:v>904730048</c:v>
                </c:pt>
                <c:pt idx="11811">
                  <c:v>904730048</c:v>
                </c:pt>
                <c:pt idx="11812">
                  <c:v>904730048</c:v>
                </c:pt>
                <c:pt idx="11813">
                  <c:v>648286240</c:v>
                </c:pt>
                <c:pt idx="11814">
                  <c:v>235607640</c:v>
                </c:pt>
                <c:pt idx="11815">
                  <c:v>235607640</c:v>
                </c:pt>
                <c:pt idx="11816">
                  <c:v>235607640</c:v>
                </c:pt>
                <c:pt idx="11817">
                  <c:v>235607640</c:v>
                </c:pt>
                <c:pt idx="11818">
                  <c:v>72445152</c:v>
                </c:pt>
                <c:pt idx="11819">
                  <c:v>398345288</c:v>
                </c:pt>
                <c:pt idx="11820">
                  <c:v>398345288</c:v>
                </c:pt>
                <c:pt idx="11821">
                  <c:v>398345288</c:v>
                </c:pt>
                <c:pt idx="11822">
                  <c:v>398345288</c:v>
                </c:pt>
                <c:pt idx="11823">
                  <c:v>170488904</c:v>
                </c:pt>
                <c:pt idx="11824">
                  <c:v>718352520</c:v>
                </c:pt>
                <c:pt idx="11825">
                  <c:v>718352520</c:v>
                </c:pt>
                <c:pt idx="11826">
                  <c:v>718352520</c:v>
                </c:pt>
                <c:pt idx="11827">
                  <c:v>718352520</c:v>
                </c:pt>
                <c:pt idx="11828">
                  <c:v>675125264</c:v>
                </c:pt>
                <c:pt idx="11829">
                  <c:v>675125264</c:v>
                </c:pt>
                <c:pt idx="11830">
                  <c:v>675125264</c:v>
                </c:pt>
                <c:pt idx="11831">
                  <c:v>904730048</c:v>
                </c:pt>
                <c:pt idx="11832">
                  <c:v>675125264</c:v>
                </c:pt>
                <c:pt idx="11833">
                  <c:v>119702392</c:v>
                </c:pt>
                <c:pt idx="11834">
                  <c:v>119702392</c:v>
                </c:pt>
                <c:pt idx="11835">
                  <c:v>119702392</c:v>
                </c:pt>
                <c:pt idx="11836">
                  <c:v>61425720</c:v>
                </c:pt>
                <c:pt idx="11837">
                  <c:v>119702392</c:v>
                </c:pt>
                <c:pt idx="11838">
                  <c:v>61425720</c:v>
                </c:pt>
                <c:pt idx="11839">
                  <c:v>61425720</c:v>
                </c:pt>
                <c:pt idx="11840">
                  <c:v>61425720</c:v>
                </c:pt>
                <c:pt idx="11841">
                  <c:v>718352520</c:v>
                </c:pt>
                <c:pt idx="11842">
                  <c:v>235607640</c:v>
                </c:pt>
                <c:pt idx="11843">
                  <c:v>398345288</c:v>
                </c:pt>
                <c:pt idx="11844">
                  <c:v>743278392</c:v>
                </c:pt>
                <c:pt idx="11845">
                  <c:v>755112816</c:v>
                </c:pt>
                <c:pt idx="11846">
                  <c:v>755112816</c:v>
                </c:pt>
                <c:pt idx="11847">
                  <c:v>743278392</c:v>
                </c:pt>
                <c:pt idx="11848">
                  <c:v>755112816</c:v>
                </c:pt>
                <c:pt idx="11849">
                  <c:v>743278392</c:v>
                </c:pt>
                <c:pt idx="11850">
                  <c:v>755112816</c:v>
                </c:pt>
                <c:pt idx="11851">
                  <c:v>743278392</c:v>
                </c:pt>
                <c:pt idx="11852">
                  <c:v>619506864</c:v>
                </c:pt>
                <c:pt idx="11853">
                  <c:v>619506864</c:v>
                </c:pt>
                <c:pt idx="11854">
                  <c:v>619506864</c:v>
                </c:pt>
                <c:pt idx="11855">
                  <c:v>619506864</c:v>
                </c:pt>
                <c:pt idx="11856">
                  <c:v>148991824</c:v>
                </c:pt>
                <c:pt idx="11857">
                  <c:v>148991824</c:v>
                </c:pt>
                <c:pt idx="11858">
                  <c:v>148991824</c:v>
                </c:pt>
                <c:pt idx="11859">
                  <c:v>148991824</c:v>
                </c:pt>
                <c:pt idx="11860">
                  <c:v>675125264</c:v>
                </c:pt>
                <c:pt idx="11861">
                  <c:v>550218528</c:v>
                </c:pt>
                <c:pt idx="11862">
                  <c:v>477978256</c:v>
                </c:pt>
                <c:pt idx="11863">
                  <c:v>550218528</c:v>
                </c:pt>
                <c:pt idx="11864">
                  <c:v>477978256</c:v>
                </c:pt>
                <c:pt idx="11865">
                  <c:v>550218528</c:v>
                </c:pt>
                <c:pt idx="11866">
                  <c:v>477978256</c:v>
                </c:pt>
                <c:pt idx="11867">
                  <c:v>477978256</c:v>
                </c:pt>
                <c:pt idx="11868">
                  <c:v>550218528</c:v>
                </c:pt>
                <c:pt idx="11869">
                  <c:v>61425720</c:v>
                </c:pt>
                <c:pt idx="11870">
                  <c:v>315707480</c:v>
                </c:pt>
                <c:pt idx="11871">
                  <c:v>315707480</c:v>
                </c:pt>
                <c:pt idx="11872">
                  <c:v>315707480</c:v>
                </c:pt>
                <c:pt idx="11873">
                  <c:v>315707480</c:v>
                </c:pt>
                <c:pt idx="11874">
                  <c:v>119702392</c:v>
                </c:pt>
                <c:pt idx="11875">
                  <c:v>755112816</c:v>
                </c:pt>
                <c:pt idx="11876">
                  <c:v>148991824</c:v>
                </c:pt>
                <c:pt idx="11877">
                  <c:v>550218528</c:v>
                </c:pt>
                <c:pt idx="11878">
                  <c:v>743278392</c:v>
                </c:pt>
                <c:pt idx="11879">
                  <c:v>619506864</c:v>
                </c:pt>
                <c:pt idx="11880">
                  <c:v>315707480</c:v>
                </c:pt>
                <c:pt idx="11881">
                  <c:v>279227512</c:v>
                </c:pt>
                <c:pt idx="11882">
                  <c:v>279227512</c:v>
                </c:pt>
                <c:pt idx="11883">
                  <c:v>279227512</c:v>
                </c:pt>
                <c:pt idx="11884">
                  <c:v>279227512</c:v>
                </c:pt>
                <c:pt idx="11885">
                  <c:v>355509312</c:v>
                </c:pt>
                <c:pt idx="11886">
                  <c:v>355509312</c:v>
                </c:pt>
                <c:pt idx="11887">
                  <c:v>355509312</c:v>
                </c:pt>
                <c:pt idx="11888">
                  <c:v>355509312</c:v>
                </c:pt>
                <c:pt idx="11889">
                  <c:v>456549088</c:v>
                </c:pt>
                <c:pt idx="11890">
                  <c:v>456549088</c:v>
                </c:pt>
                <c:pt idx="11891">
                  <c:v>456549088</c:v>
                </c:pt>
                <c:pt idx="11892">
                  <c:v>456549088</c:v>
                </c:pt>
                <c:pt idx="11893">
                  <c:v>477978256</c:v>
                </c:pt>
                <c:pt idx="11894">
                  <c:v>279822616</c:v>
                </c:pt>
                <c:pt idx="11895">
                  <c:v>279822616</c:v>
                </c:pt>
                <c:pt idx="11896">
                  <c:v>279822616</c:v>
                </c:pt>
                <c:pt idx="11897">
                  <c:v>279822616</c:v>
                </c:pt>
                <c:pt idx="11898">
                  <c:v>279227512</c:v>
                </c:pt>
                <c:pt idx="11899">
                  <c:v>355509312</c:v>
                </c:pt>
                <c:pt idx="11900">
                  <c:v>456549088</c:v>
                </c:pt>
                <c:pt idx="11901">
                  <c:v>662463584</c:v>
                </c:pt>
                <c:pt idx="11902">
                  <c:v>662463584</c:v>
                </c:pt>
                <c:pt idx="11903">
                  <c:v>662463584</c:v>
                </c:pt>
                <c:pt idx="11904">
                  <c:v>662463584</c:v>
                </c:pt>
                <c:pt idx="11905">
                  <c:v>899759072</c:v>
                </c:pt>
                <c:pt idx="11906">
                  <c:v>899759072</c:v>
                </c:pt>
                <c:pt idx="11907">
                  <c:v>899759072</c:v>
                </c:pt>
                <c:pt idx="11908">
                  <c:v>899759072</c:v>
                </c:pt>
                <c:pt idx="11909">
                  <c:v>378255440</c:v>
                </c:pt>
                <c:pt idx="11910">
                  <c:v>378255440</c:v>
                </c:pt>
                <c:pt idx="11911">
                  <c:v>378255440</c:v>
                </c:pt>
                <c:pt idx="11912">
                  <c:v>378255440</c:v>
                </c:pt>
                <c:pt idx="11913">
                  <c:v>420847504</c:v>
                </c:pt>
                <c:pt idx="11914">
                  <c:v>420847504</c:v>
                </c:pt>
                <c:pt idx="11915">
                  <c:v>420847504</c:v>
                </c:pt>
                <c:pt idx="11916">
                  <c:v>420847504</c:v>
                </c:pt>
                <c:pt idx="11917">
                  <c:v>279822616</c:v>
                </c:pt>
                <c:pt idx="11918">
                  <c:v>313560688</c:v>
                </c:pt>
                <c:pt idx="11919">
                  <c:v>313560688</c:v>
                </c:pt>
                <c:pt idx="11920">
                  <c:v>313560688</c:v>
                </c:pt>
                <c:pt idx="11921">
                  <c:v>313560688</c:v>
                </c:pt>
                <c:pt idx="11922">
                  <c:v>662463584</c:v>
                </c:pt>
                <c:pt idx="11923">
                  <c:v>756089232</c:v>
                </c:pt>
                <c:pt idx="11924">
                  <c:v>756089232</c:v>
                </c:pt>
                <c:pt idx="11925">
                  <c:v>756089232</c:v>
                </c:pt>
                <c:pt idx="11926">
                  <c:v>436095032</c:v>
                </c:pt>
                <c:pt idx="11927">
                  <c:v>436095032</c:v>
                </c:pt>
                <c:pt idx="11928">
                  <c:v>756089232</c:v>
                </c:pt>
                <c:pt idx="11929">
                  <c:v>436095032</c:v>
                </c:pt>
                <c:pt idx="11930">
                  <c:v>436095032</c:v>
                </c:pt>
                <c:pt idx="11931">
                  <c:v>378255440</c:v>
                </c:pt>
                <c:pt idx="11932">
                  <c:v>420847504</c:v>
                </c:pt>
                <c:pt idx="11933">
                  <c:v>899759072</c:v>
                </c:pt>
                <c:pt idx="11934">
                  <c:v>778532192</c:v>
                </c:pt>
                <c:pt idx="11935">
                  <c:v>778532192</c:v>
                </c:pt>
                <c:pt idx="11936">
                  <c:v>778532192</c:v>
                </c:pt>
                <c:pt idx="11937">
                  <c:v>778532192</c:v>
                </c:pt>
                <c:pt idx="11938">
                  <c:v>894773304</c:v>
                </c:pt>
                <c:pt idx="11939">
                  <c:v>436095032</c:v>
                </c:pt>
                <c:pt idx="11940">
                  <c:v>894773304</c:v>
                </c:pt>
                <c:pt idx="11941">
                  <c:v>894773304</c:v>
                </c:pt>
                <c:pt idx="11942">
                  <c:v>894773304</c:v>
                </c:pt>
                <c:pt idx="11943">
                  <c:v>313560688</c:v>
                </c:pt>
                <c:pt idx="11944">
                  <c:v>7344616</c:v>
                </c:pt>
                <c:pt idx="11945">
                  <c:v>7344616</c:v>
                </c:pt>
                <c:pt idx="11946">
                  <c:v>7344616</c:v>
                </c:pt>
                <c:pt idx="11947">
                  <c:v>7344616</c:v>
                </c:pt>
                <c:pt idx="11948">
                  <c:v>756089232</c:v>
                </c:pt>
                <c:pt idx="11949">
                  <c:v>778532192</c:v>
                </c:pt>
                <c:pt idx="11950">
                  <c:v>824809768</c:v>
                </c:pt>
                <c:pt idx="11951">
                  <c:v>824809768</c:v>
                </c:pt>
                <c:pt idx="11952">
                  <c:v>824809768</c:v>
                </c:pt>
                <c:pt idx="11953">
                  <c:v>824809768</c:v>
                </c:pt>
                <c:pt idx="11954">
                  <c:v>471719456</c:v>
                </c:pt>
                <c:pt idx="11955">
                  <c:v>471719456</c:v>
                </c:pt>
                <c:pt idx="11956">
                  <c:v>471719456</c:v>
                </c:pt>
                <c:pt idx="11957">
                  <c:v>471719456</c:v>
                </c:pt>
                <c:pt idx="11958">
                  <c:v>7344616</c:v>
                </c:pt>
                <c:pt idx="11959">
                  <c:v>894773304</c:v>
                </c:pt>
                <c:pt idx="11960">
                  <c:v>775232864</c:v>
                </c:pt>
                <c:pt idx="11961">
                  <c:v>775232864</c:v>
                </c:pt>
                <c:pt idx="11962">
                  <c:v>775232864</c:v>
                </c:pt>
                <c:pt idx="11963">
                  <c:v>775232864</c:v>
                </c:pt>
                <c:pt idx="11964">
                  <c:v>822471520</c:v>
                </c:pt>
                <c:pt idx="11965">
                  <c:v>822471520</c:v>
                </c:pt>
                <c:pt idx="11966">
                  <c:v>822471520</c:v>
                </c:pt>
                <c:pt idx="11967">
                  <c:v>822471520</c:v>
                </c:pt>
                <c:pt idx="11968">
                  <c:v>788660536</c:v>
                </c:pt>
                <c:pt idx="11969">
                  <c:v>788660536</c:v>
                </c:pt>
                <c:pt idx="11970">
                  <c:v>788660536</c:v>
                </c:pt>
                <c:pt idx="11971">
                  <c:v>788660536</c:v>
                </c:pt>
                <c:pt idx="11972">
                  <c:v>918878832</c:v>
                </c:pt>
                <c:pt idx="11973">
                  <c:v>918878832</c:v>
                </c:pt>
                <c:pt idx="11974">
                  <c:v>918878832</c:v>
                </c:pt>
                <c:pt idx="11975">
                  <c:v>918878832</c:v>
                </c:pt>
                <c:pt idx="11976">
                  <c:v>988653168</c:v>
                </c:pt>
                <c:pt idx="11977">
                  <c:v>988653168</c:v>
                </c:pt>
                <c:pt idx="11978">
                  <c:v>988653168</c:v>
                </c:pt>
                <c:pt idx="11979">
                  <c:v>548857864</c:v>
                </c:pt>
                <c:pt idx="11980">
                  <c:v>988653168</c:v>
                </c:pt>
                <c:pt idx="11981">
                  <c:v>548857864</c:v>
                </c:pt>
                <c:pt idx="11982">
                  <c:v>548857864</c:v>
                </c:pt>
                <c:pt idx="11983">
                  <c:v>824809768</c:v>
                </c:pt>
                <c:pt idx="11984">
                  <c:v>548857864</c:v>
                </c:pt>
                <c:pt idx="11985">
                  <c:v>471719456</c:v>
                </c:pt>
                <c:pt idx="11986">
                  <c:v>775232864</c:v>
                </c:pt>
                <c:pt idx="11987">
                  <c:v>941179456</c:v>
                </c:pt>
                <c:pt idx="11988">
                  <c:v>619583704</c:v>
                </c:pt>
                <c:pt idx="11989">
                  <c:v>941179456</c:v>
                </c:pt>
                <c:pt idx="11990">
                  <c:v>619583704</c:v>
                </c:pt>
                <c:pt idx="11991">
                  <c:v>941179456</c:v>
                </c:pt>
                <c:pt idx="11992">
                  <c:v>619583704</c:v>
                </c:pt>
                <c:pt idx="11993">
                  <c:v>619583704</c:v>
                </c:pt>
                <c:pt idx="11994">
                  <c:v>941179456</c:v>
                </c:pt>
                <c:pt idx="11995">
                  <c:v>292396664</c:v>
                </c:pt>
                <c:pt idx="11996">
                  <c:v>292396664</c:v>
                </c:pt>
                <c:pt idx="11997">
                  <c:v>292396664</c:v>
                </c:pt>
                <c:pt idx="11998">
                  <c:v>292396664</c:v>
                </c:pt>
                <c:pt idx="11999">
                  <c:v>276696752</c:v>
                </c:pt>
                <c:pt idx="12000">
                  <c:v>276696752</c:v>
                </c:pt>
                <c:pt idx="12001">
                  <c:v>276696752</c:v>
                </c:pt>
                <c:pt idx="12002">
                  <c:v>276696752</c:v>
                </c:pt>
                <c:pt idx="12003">
                  <c:v>115931856</c:v>
                </c:pt>
                <c:pt idx="12004">
                  <c:v>918878832</c:v>
                </c:pt>
                <c:pt idx="12005">
                  <c:v>115931856</c:v>
                </c:pt>
                <c:pt idx="12006">
                  <c:v>115931856</c:v>
                </c:pt>
                <c:pt idx="12007">
                  <c:v>115931856</c:v>
                </c:pt>
                <c:pt idx="12008">
                  <c:v>822471520</c:v>
                </c:pt>
                <c:pt idx="12009">
                  <c:v>513339416</c:v>
                </c:pt>
                <c:pt idx="12010">
                  <c:v>513339416</c:v>
                </c:pt>
                <c:pt idx="12011">
                  <c:v>513339416</c:v>
                </c:pt>
                <c:pt idx="12012">
                  <c:v>513339416</c:v>
                </c:pt>
                <c:pt idx="12013">
                  <c:v>768087376</c:v>
                </c:pt>
                <c:pt idx="12014">
                  <c:v>768087376</c:v>
                </c:pt>
                <c:pt idx="12015">
                  <c:v>768087376</c:v>
                </c:pt>
                <c:pt idx="12016">
                  <c:v>768087376</c:v>
                </c:pt>
                <c:pt idx="12017">
                  <c:v>788660536</c:v>
                </c:pt>
                <c:pt idx="12018">
                  <c:v>248622480</c:v>
                </c:pt>
                <c:pt idx="12019">
                  <c:v>248622480</c:v>
                </c:pt>
                <c:pt idx="12020">
                  <c:v>248622480</c:v>
                </c:pt>
                <c:pt idx="12021">
                  <c:v>248622480</c:v>
                </c:pt>
                <c:pt idx="12022">
                  <c:v>7344648</c:v>
                </c:pt>
                <c:pt idx="12023">
                  <c:v>7344648</c:v>
                </c:pt>
                <c:pt idx="12024">
                  <c:v>7344728</c:v>
                </c:pt>
                <c:pt idx="12025">
                  <c:v>7344728</c:v>
                </c:pt>
                <c:pt idx="12026">
                  <c:v>7344824</c:v>
                </c:pt>
                <c:pt idx="12027">
                  <c:v>988653168</c:v>
                </c:pt>
                <c:pt idx="12028">
                  <c:v>7344824</c:v>
                </c:pt>
                <c:pt idx="12029">
                  <c:v>7344648</c:v>
                </c:pt>
                <c:pt idx="12030">
                  <c:v>7344728</c:v>
                </c:pt>
                <c:pt idx="12031">
                  <c:v>7344824</c:v>
                </c:pt>
                <c:pt idx="12032">
                  <c:v>7344648</c:v>
                </c:pt>
                <c:pt idx="12033">
                  <c:v>7344728</c:v>
                </c:pt>
                <c:pt idx="12034">
                  <c:v>7344824</c:v>
                </c:pt>
                <c:pt idx="12035">
                  <c:v>106277776</c:v>
                </c:pt>
                <c:pt idx="12036">
                  <c:v>548857864</c:v>
                </c:pt>
                <c:pt idx="12037">
                  <c:v>106277776</c:v>
                </c:pt>
                <c:pt idx="12038">
                  <c:v>106277776</c:v>
                </c:pt>
                <c:pt idx="12039">
                  <c:v>106277776</c:v>
                </c:pt>
                <c:pt idx="12040">
                  <c:v>619583704</c:v>
                </c:pt>
                <c:pt idx="12041">
                  <c:v>292396664</c:v>
                </c:pt>
                <c:pt idx="12042">
                  <c:v>941179456</c:v>
                </c:pt>
                <c:pt idx="12043">
                  <c:v>300717216</c:v>
                </c:pt>
                <c:pt idx="12044">
                  <c:v>300717216</c:v>
                </c:pt>
                <c:pt idx="12045">
                  <c:v>300717216</c:v>
                </c:pt>
                <c:pt idx="12046">
                  <c:v>300717216</c:v>
                </c:pt>
                <c:pt idx="12047">
                  <c:v>529380408</c:v>
                </c:pt>
                <c:pt idx="12048">
                  <c:v>529380408</c:v>
                </c:pt>
                <c:pt idx="12049">
                  <c:v>529380408</c:v>
                </c:pt>
                <c:pt idx="12050">
                  <c:v>529380408</c:v>
                </c:pt>
                <c:pt idx="12051">
                  <c:v>768087376</c:v>
                </c:pt>
                <c:pt idx="12052">
                  <c:v>276696752</c:v>
                </c:pt>
                <c:pt idx="12053">
                  <c:v>115931856</c:v>
                </c:pt>
                <c:pt idx="12054">
                  <c:v>7344728</c:v>
                </c:pt>
                <c:pt idx="12055">
                  <c:v>106274528</c:v>
                </c:pt>
                <c:pt idx="12056">
                  <c:v>106274528</c:v>
                </c:pt>
                <c:pt idx="12057">
                  <c:v>106274528</c:v>
                </c:pt>
                <c:pt idx="12058">
                  <c:v>106274528</c:v>
                </c:pt>
                <c:pt idx="12059">
                  <c:v>106277776</c:v>
                </c:pt>
                <c:pt idx="12060">
                  <c:v>513339416</c:v>
                </c:pt>
                <c:pt idx="12061">
                  <c:v>7344824</c:v>
                </c:pt>
                <c:pt idx="12062">
                  <c:v>204006152</c:v>
                </c:pt>
                <c:pt idx="12063">
                  <c:v>204006152</c:v>
                </c:pt>
                <c:pt idx="12064">
                  <c:v>204006152</c:v>
                </c:pt>
                <c:pt idx="12065">
                  <c:v>204006152</c:v>
                </c:pt>
                <c:pt idx="12066">
                  <c:v>300717216</c:v>
                </c:pt>
                <c:pt idx="12067">
                  <c:v>248622480</c:v>
                </c:pt>
                <c:pt idx="12068">
                  <c:v>529380408</c:v>
                </c:pt>
                <c:pt idx="12069">
                  <c:v>631869968</c:v>
                </c:pt>
                <c:pt idx="12070">
                  <c:v>106274528</c:v>
                </c:pt>
                <c:pt idx="12071">
                  <c:v>631869968</c:v>
                </c:pt>
                <c:pt idx="12072">
                  <c:v>590152176</c:v>
                </c:pt>
                <c:pt idx="12073">
                  <c:v>631869968</c:v>
                </c:pt>
                <c:pt idx="12074">
                  <c:v>590152176</c:v>
                </c:pt>
                <c:pt idx="12075">
                  <c:v>631869968</c:v>
                </c:pt>
                <c:pt idx="12076">
                  <c:v>590152176</c:v>
                </c:pt>
                <c:pt idx="12077">
                  <c:v>590152176</c:v>
                </c:pt>
                <c:pt idx="12078">
                  <c:v>165422064</c:v>
                </c:pt>
                <c:pt idx="12079">
                  <c:v>165422064</c:v>
                </c:pt>
                <c:pt idx="12080">
                  <c:v>165422064</c:v>
                </c:pt>
                <c:pt idx="12081">
                  <c:v>165422064</c:v>
                </c:pt>
                <c:pt idx="12082">
                  <c:v>296080024</c:v>
                </c:pt>
                <c:pt idx="12083">
                  <c:v>296080024</c:v>
                </c:pt>
                <c:pt idx="12084">
                  <c:v>296080024</c:v>
                </c:pt>
                <c:pt idx="12085">
                  <c:v>296080024</c:v>
                </c:pt>
                <c:pt idx="12086">
                  <c:v>204006152</c:v>
                </c:pt>
                <c:pt idx="12087">
                  <c:v>7344648</c:v>
                </c:pt>
                <c:pt idx="12088">
                  <c:v>590152176</c:v>
                </c:pt>
                <c:pt idx="12089">
                  <c:v>631869968</c:v>
                </c:pt>
                <c:pt idx="12090">
                  <c:v>481072144</c:v>
                </c:pt>
                <c:pt idx="12091">
                  <c:v>481072144</c:v>
                </c:pt>
                <c:pt idx="12092">
                  <c:v>481072144</c:v>
                </c:pt>
                <c:pt idx="12093">
                  <c:v>481072144</c:v>
                </c:pt>
                <c:pt idx="12094">
                  <c:v>308594208</c:v>
                </c:pt>
                <c:pt idx="12095">
                  <c:v>308594208</c:v>
                </c:pt>
                <c:pt idx="12096">
                  <c:v>308594208</c:v>
                </c:pt>
                <c:pt idx="12097">
                  <c:v>308594208</c:v>
                </c:pt>
                <c:pt idx="12098">
                  <c:v>165422064</c:v>
                </c:pt>
                <c:pt idx="12099">
                  <c:v>300778752</c:v>
                </c:pt>
                <c:pt idx="12100">
                  <c:v>300778752</c:v>
                </c:pt>
                <c:pt idx="12101">
                  <c:v>300778752</c:v>
                </c:pt>
                <c:pt idx="12102">
                  <c:v>300778752</c:v>
                </c:pt>
                <c:pt idx="12103">
                  <c:v>989717800</c:v>
                </c:pt>
                <c:pt idx="12104">
                  <c:v>989717800</c:v>
                </c:pt>
                <c:pt idx="12105">
                  <c:v>989717800</c:v>
                </c:pt>
                <c:pt idx="12106">
                  <c:v>989717800</c:v>
                </c:pt>
                <c:pt idx="12107">
                  <c:v>481072144</c:v>
                </c:pt>
                <c:pt idx="12108">
                  <c:v>296080024</c:v>
                </c:pt>
                <c:pt idx="12109">
                  <c:v>852089304</c:v>
                </c:pt>
                <c:pt idx="12110">
                  <c:v>852089304</c:v>
                </c:pt>
                <c:pt idx="12111">
                  <c:v>852089304</c:v>
                </c:pt>
                <c:pt idx="12112">
                  <c:v>852089304</c:v>
                </c:pt>
                <c:pt idx="12113">
                  <c:v>602709992</c:v>
                </c:pt>
                <c:pt idx="12114">
                  <c:v>602709992</c:v>
                </c:pt>
                <c:pt idx="12115">
                  <c:v>602709992</c:v>
                </c:pt>
                <c:pt idx="12116">
                  <c:v>602709992</c:v>
                </c:pt>
                <c:pt idx="12117">
                  <c:v>308594208</c:v>
                </c:pt>
                <c:pt idx="12118">
                  <c:v>989717800</c:v>
                </c:pt>
                <c:pt idx="12119">
                  <c:v>466636464</c:v>
                </c:pt>
                <c:pt idx="12120">
                  <c:v>466636464</c:v>
                </c:pt>
                <c:pt idx="12121">
                  <c:v>466636464</c:v>
                </c:pt>
                <c:pt idx="12122">
                  <c:v>466636464</c:v>
                </c:pt>
                <c:pt idx="12123">
                  <c:v>19965392</c:v>
                </c:pt>
                <c:pt idx="12124">
                  <c:v>169223168</c:v>
                </c:pt>
                <c:pt idx="12125">
                  <c:v>169223168</c:v>
                </c:pt>
                <c:pt idx="12126">
                  <c:v>19965392</c:v>
                </c:pt>
                <c:pt idx="12127">
                  <c:v>992479384</c:v>
                </c:pt>
                <c:pt idx="12128">
                  <c:v>992479384</c:v>
                </c:pt>
                <c:pt idx="12129">
                  <c:v>169223168</c:v>
                </c:pt>
                <c:pt idx="12130">
                  <c:v>19965392</c:v>
                </c:pt>
                <c:pt idx="12131">
                  <c:v>300778752</c:v>
                </c:pt>
                <c:pt idx="12132">
                  <c:v>169223168</c:v>
                </c:pt>
                <c:pt idx="12133">
                  <c:v>992479384</c:v>
                </c:pt>
                <c:pt idx="12134">
                  <c:v>19965392</c:v>
                </c:pt>
                <c:pt idx="12135">
                  <c:v>992479384</c:v>
                </c:pt>
                <c:pt idx="12136">
                  <c:v>852089304</c:v>
                </c:pt>
                <c:pt idx="12137">
                  <c:v>602709992</c:v>
                </c:pt>
                <c:pt idx="12138">
                  <c:v>848873904</c:v>
                </c:pt>
                <c:pt idx="12139">
                  <c:v>848873904</c:v>
                </c:pt>
                <c:pt idx="12140">
                  <c:v>848873904</c:v>
                </c:pt>
                <c:pt idx="12141">
                  <c:v>848873904</c:v>
                </c:pt>
                <c:pt idx="12142">
                  <c:v>247201296</c:v>
                </c:pt>
                <c:pt idx="12143">
                  <c:v>247201296</c:v>
                </c:pt>
                <c:pt idx="12144">
                  <c:v>247201296</c:v>
                </c:pt>
                <c:pt idx="12145">
                  <c:v>404008680</c:v>
                </c:pt>
                <c:pt idx="12146">
                  <c:v>247201296</c:v>
                </c:pt>
                <c:pt idx="12147">
                  <c:v>404008680</c:v>
                </c:pt>
                <c:pt idx="12148">
                  <c:v>404008680</c:v>
                </c:pt>
                <c:pt idx="12149">
                  <c:v>404008680</c:v>
                </c:pt>
                <c:pt idx="12150">
                  <c:v>466636464</c:v>
                </c:pt>
                <c:pt idx="12151">
                  <c:v>690763632</c:v>
                </c:pt>
                <c:pt idx="12152">
                  <c:v>690763632</c:v>
                </c:pt>
                <c:pt idx="12153">
                  <c:v>690763632</c:v>
                </c:pt>
                <c:pt idx="12154">
                  <c:v>690763632</c:v>
                </c:pt>
                <c:pt idx="12155">
                  <c:v>543736152</c:v>
                </c:pt>
                <c:pt idx="12156">
                  <c:v>543736152</c:v>
                </c:pt>
                <c:pt idx="12157">
                  <c:v>543736152</c:v>
                </c:pt>
                <c:pt idx="12158">
                  <c:v>543736152</c:v>
                </c:pt>
                <c:pt idx="12159">
                  <c:v>19965392</c:v>
                </c:pt>
                <c:pt idx="12160">
                  <c:v>169223168</c:v>
                </c:pt>
                <c:pt idx="12161">
                  <c:v>804898648</c:v>
                </c:pt>
                <c:pt idx="12162">
                  <c:v>804898648</c:v>
                </c:pt>
                <c:pt idx="12163">
                  <c:v>804898648</c:v>
                </c:pt>
                <c:pt idx="12164">
                  <c:v>804898648</c:v>
                </c:pt>
                <c:pt idx="12165">
                  <c:v>247201296</c:v>
                </c:pt>
                <c:pt idx="12166">
                  <c:v>848873904</c:v>
                </c:pt>
                <c:pt idx="12167">
                  <c:v>404008680</c:v>
                </c:pt>
                <c:pt idx="12168">
                  <c:v>992479384</c:v>
                </c:pt>
                <c:pt idx="12169">
                  <c:v>82880128</c:v>
                </c:pt>
                <c:pt idx="12170">
                  <c:v>82880128</c:v>
                </c:pt>
                <c:pt idx="12171">
                  <c:v>82880128</c:v>
                </c:pt>
                <c:pt idx="12172">
                  <c:v>82880128</c:v>
                </c:pt>
                <c:pt idx="12173">
                  <c:v>720006032</c:v>
                </c:pt>
                <c:pt idx="12174">
                  <c:v>720006032</c:v>
                </c:pt>
                <c:pt idx="12175">
                  <c:v>720006032</c:v>
                </c:pt>
                <c:pt idx="12176">
                  <c:v>720006032</c:v>
                </c:pt>
                <c:pt idx="12177">
                  <c:v>690763632</c:v>
                </c:pt>
                <c:pt idx="12178">
                  <c:v>128138328</c:v>
                </c:pt>
                <c:pt idx="12179">
                  <c:v>128138328</c:v>
                </c:pt>
                <c:pt idx="12180">
                  <c:v>128138328</c:v>
                </c:pt>
                <c:pt idx="12181">
                  <c:v>128138328</c:v>
                </c:pt>
                <c:pt idx="12182">
                  <c:v>424446408</c:v>
                </c:pt>
                <c:pt idx="12183">
                  <c:v>424446408</c:v>
                </c:pt>
                <c:pt idx="12184">
                  <c:v>424446408</c:v>
                </c:pt>
                <c:pt idx="12185">
                  <c:v>424446408</c:v>
                </c:pt>
                <c:pt idx="12186">
                  <c:v>543736152</c:v>
                </c:pt>
                <c:pt idx="12187">
                  <c:v>804898648</c:v>
                </c:pt>
                <c:pt idx="12188">
                  <c:v>82880128</c:v>
                </c:pt>
                <c:pt idx="12189">
                  <c:v>720006032</c:v>
                </c:pt>
                <c:pt idx="12190">
                  <c:v>546265144</c:v>
                </c:pt>
                <c:pt idx="12191">
                  <c:v>546265144</c:v>
                </c:pt>
                <c:pt idx="12192">
                  <c:v>546265144</c:v>
                </c:pt>
                <c:pt idx="12193">
                  <c:v>546265144</c:v>
                </c:pt>
                <c:pt idx="12194">
                  <c:v>424446408</c:v>
                </c:pt>
                <c:pt idx="12195">
                  <c:v>128138328</c:v>
                </c:pt>
                <c:pt idx="12196">
                  <c:v>47171976</c:v>
                </c:pt>
                <c:pt idx="12197">
                  <c:v>47171976</c:v>
                </c:pt>
                <c:pt idx="12198">
                  <c:v>47171976</c:v>
                </c:pt>
                <c:pt idx="12199">
                  <c:v>47171976</c:v>
                </c:pt>
                <c:pt idx="12200">
                  <c:v>257499472</c:v>
                </c:pt>
                <c:pt idx="12201">
                  <c:v>257499472</c:v>
                </c:pt>
                <c:pt idx="12202">
                  <c:v>257499472</c:v>
                </c:pt>
                <c:pt idx="12203">
                  <c:v>257499472</c:v>
                </c:pt>
                <c:pt idx="12204">
                  <c:v>17094624</c:v>
                </c:pt>
                <c:pt idx="12205">
                  <c:v>17094624</c:v>
                </c:pt>
                <c:pt idx="12206">
                  <c:v>17094728</c:v>
                </c:pt>
                <c:pt idx="12207">
                  <c:v>17094728</c:v>
                </c:pt>
                <c:pt idx="12208">
                  <c:v>17094808</c:v>
                </c:pt>
                <c:pt idx="12209">
                  <c:v>17094808</c:v>
                </c:pt>
                <c:pt idx="12210">
                  <c:v>17094624</c:v>
                </c:pt>
                <c:pt idx="12211">
                  <c:v>17094728</c:v>
                </c:pt>
                <c:pt idx="12212">
                  <c:v>17094808</c:v>
                </c:pt>
                <c:pt idx="12213">
                  <c:v>17094624</c:v>
                </c:pt>
                <c:pt idx="12214">
                  <c:v>17094728</c:v>
                </c:pt>
                <c:pt idx="12215">
                  <c:v>17094808</c:v>
                </c:pt>
                <c:pt idx="12216">
                  <c:v>546265144</c:v>
                </c:pt>
                <c:pt idx="12217">
                  <c:v>9083648</c:v>
                </c:pt>
                <c:pt idx="12218">
                  <c:v>9083648</c:v>
                </c:pt>
                <c:pt idx="12219">
                  <c:v>9083648</c:v>
                </c:pt>
                <c:pt idx="12220">
                  <c:v>9083648</c:v>
                </c:pt>
                <c:pt idx="12221">
                  <c:v>28479784</c:v>
                </c:pt>
                <c:pt idx="12222">
                  <c:v>28479784</c:v>
                </c:pt>
                <c:pt idx="12223">
                  <c:v>28479784</c:v>
                </c:pt>
                <c:pt idx="12224">
                  <c:v>28479784</c:v>
                </c:pt>
                <c:pt idx="12225">
                  <c:v>577865440</c:v>
                </c:pt>
                <c:pt idx="12226">
                  <c:v>577865440</c:v>
                </c:pt>
                <c:pt idx="12227">
                  <c:v>577865440</c:v>
                </c:pt>
                <c:pt idx="12228">
                  <c:v>577865440</c:v>
                </c:pt>
                <c:pt idx="12229">
                  <c:v>218976280</c:v>
                </c:pt>
                <c:pt idx="12230">
                  <c:v>218976280</c:v>
                </c:pt>
                <c:pt idx="12231">
                  <c:v>218976280</c:v>
                </c:pt>
                <c:pt idx="12232">
                  <c:v>218976280</c:v>
                </c:pt>
                <c:pt idx="12233">
                  <c:v>47171976</c:v>
                </c:pt>
                <c:pt idx="12234">
                  <c:v>438725144</c:v>
                </c:pt>
                <c:pt idx="12235">
                  <c:v>438725144</c:v>
                </c:pt>
                <c:pt idx="12236">
                  <c:v>17094624</c:v>
                </c:pt>
                <c:pt idx="12237">
                  <c:v>438725144</c:v>
                </c:pt>
                <c:pt idx="12238">
                  <c:v>438725144</c:v>
                </c:pt>
                <c:pt idx="12239">
                  <c:v>706277856</c:v>
                </c:pt>
                <c:pt idx="12240">
                  <c:v>706277856</c:v>
                </c:pt>
                <c:pt idx="12241">
                  <c:v>706277856</c:v>
                </c:pt>
                <c:pt idx="12242">
                  <c:v>706277856</c:v>
                </c:pt>
                <c:pt idx="12243">
                  <c:v>838688584</c:v>
                </c:pt>
                <c:pt idx="12244">
                  <c:v>838688584</c:v>
                </c:pt>
                <c:pt idx="12245">
                  <c:v>838688584</c:v>
                </c:pt>
                <c:pt idx="12246">
                  <c:v>838688584</c:v>
                </c:pt>
                <c:pt idx="12247">
                  <c:v>28479784</c:v>
                </c:pt>
                <c:pt idx="12248">
                  <c:v>257499472</c:v>
                </c:pt>
                <c:pt idx="12249">
                  <c:v>577865440</c:v>
                </c:pt>
                <c:pt idx="12250">
                  <c:v>125909160</c:v>
                </c:pt>
                <c:pt idx="12251">
                  <c:v>125909160</c:v>
                </c:pt>
                <c:pt idx="12252">
                  <c:v>125909160</c:v>
                </c:pt>
                <c:pt idx="12253">
                  <c:v>125909160</c:v>
                </c:pt>
                <c:pt idx="12254">
                  <c:v>437834632</c:v>
                </c:pt>
                <c:pt idx="12255">
                  <c:v>437834632</c:v>
                </c:pt>
                <c:pt idx="12256">
                  <c:v>17094728</c:v>
                </c:pt>
                <c:pt idx="12257">
                  <c:v>437834632</c:v>
                </c:pt>
                <c:pt idx="12258">
                  <c:v>437834632</c:v>
                </c:pt>
                <c:pt idx="12259">
                  <c:v>706277856</c:v>
                </c:pt>
                <c:pt idx="12260">
                  <c:v>838688584</c:v>
                </c:pt>
                <c:pt idx="12261">
                  <c:v>73578960</c:v>
                </c:pt>
                <c:pt idx="12262">
                  <c:v>73578960</c:v>
                </c:pt>
                <c:pt idx="12263">
                  <c:v>73578960</c:v>
                </c:pt>
                <c:pt idx="12264">
                  <c:v>640682608</c:v>
                </c:pt>
                <c:pt idx="12265">
                  <c:v>73578960</c:v>
                </c:pt>
                <c:pt idx="12266">
                  <c:v>640682608</c:v>
                </c:pt>
                <c:pt idx="12267">
                  <c:v>640682608</c:v>
                </c:pt>
                <c:pt idx="12268">
                  <c:v>640682608</c:v>
                </c:pt>
                <c:pt idx="12269">
                  <c:v>17094808</c:v>
                </c:pt>
                <c:pt idx="12270">
                  <c:v>763914392</c:v>
                </c:pt>
                <c:pt idx="12271">
                  <c:v>763914392</c:v>
                </c:pt>
                <c:pt idx="12272">
                  <c:v>763914392</c:v>
                </c:pt>
                <c:pt idx="12273">
                  <c:v>763914392</c:v>
                </c:pt>
                <c:pt idx="12274">
                  <c:v>125909160</c:v>
                </c:pt>
                <c:pt idx="12275">
                  <c:v>218976280</c:v>
                </c:pt>
                <c:pt idx="12276">
                  <c:v>636833136</c:v>
                </c:pt>
                <c:pt idx="12277">
                  <c:v>437834632</c:v>
                </c:pt>
                <c:pt idx="12278">
                  <c:v>636833136</c:v>
                </c:pt>
                <c:pt idx="12279">
                  <c:v>636833136</c:v>
                </c:pt>
                <c:pt idx="12280">
                  <c:v>636833136</c:v>
                </c:pt>
                <c:pt idx="12281">
                  <c:v>386143560</c:v>
                </c:pt>
                <c:pt idx="12282">
                  <c:v>386143560</c:v>
                </c:pt>
                <c:pt idx="12283">
                  <c:v>386143560</c:v>
                </c:pt>
                <c:pt idx="12284">
                  <c:v>386143560</c:v>
                </c:pt>
                <c:pt idx="12285">
                  <c:v>9083648</c:v>
                </c:pt>
                <c:pt idx="12286">
                  <c:v>30443536</c:v>
                </c:pt>
                <c:pt idx="12287">
                  <c:v>30443536</c:v>
                </c:pt>
                <c:pt idx="12288">
                  <c:v>30443536</c:v>
                </c:pt>
                <c:pt idx="12289">
                  <c:v>30443536</c:v>
                </c:pt>
                <c:pt idx="12290">
                  <c:v>73578960</c:v>
                </c:pt>
                <c:pt idx="12291">
                  <c:v>224254192</c:v>
                </c:pt>
                <c:pt idx="12292">
                  <c:v>224254192</c:v>
                </c:pt>
                <c:pt idx="12293">
                  <c:v>224254280</c:v>
                </c:pt>
                <c:pt idx="12294">
                  <c:v>224254280</c:v>
                </c:pt>
                <c:pt idx="12295">
                  <c:v>224254320</c:v>
                </c:pt>
                <c:pt idx="12296">
                  <c:v>224254320</c:v>
                </c:pt>
                <c:pt idx="12297">
                  <c:v>224254360</c:v>
                </c:pt>
                <c:pt idx="12298">
                  <c:v>224254360</c:v>
                </c:pt>
                <c:pt idx="12299">
                  <c:v>224254464</c:v>
                </c:pt>
                <c:pt idx="12300">
                  <c:v>224254464</c:v>
                </c:pt>
                <c:pt idx="12301">
                  <c:v>224254544</c:v>
                </c:pt>
                <c:pt idx="12302">
                  <c:v>224254544</c:v>
                </c:pt>
                <c:pt idx="12303">
                  <c:v>224254592</c:v>
                </c:pt>
                <c:pt idx="12304">
                  <c:v>224254592</c:v>
                </c:pt>
                <c:pt idx="12305">
                  <c:v>224254192</c:v>
                </c:pt>
                <c:pt idx="12306">
                  <c:v>224254280</c:v>
                </c:pt>
                <c:pt idx="12307">
                  <c:v>224254320</c:v>
                </c:pt>
                <c:pt idx="12308">
                  <c:v>224254360</c:v>
                </c:pt>
                <c:pt idx="12309">
                  <c:v>224254464</c:v>
                </c:pt>
                <c:pt idx="12310">
                  <c:v>224254544</c:v>
                </c:pt>
                <c:pt idx="12311">
                  <c:v>224254592</c:v>
                </c:pt>
                <c:pt idx="12312">
                  <c:v>224254192</c:v>
                </c:pt>
                <c:pt idx="12313">
                  <c:v>224254280</c:v>
                </c:pt>
                <c:pt idx="12314">
                  <c:v>224254320</c:v>
                </c:pt>
                <c:pt idx="12315">
                  <c:v>224254360</c:v>
                </c:pt>
                <c:pt idx="12316">
                  <c:v>46627648</c:v>
                </c:pt>
                <c:pt idx="12317">
                  <c:v>386143560</c:v>
                </c:pt>
                <c:pt idx="12318">
                  <c:v>224254464</c:v>
                </c:pt>
                <c:pt idx="12319">
                  <c:v>46627648</c:v>
                </c:pt>
                <c:pt idx="12320">
                  <c:v>224254544</c:v>
                </c:pt>
                <c:pt idx="12321">
                  <c:v>224254592</c:v>
                </c:pt>
                <c:pt idx="12322">
                  <c:v>46627648</c:v>
                </c:pt>
                <c:pt idx="12323">
                  <c:v>438725144</c:v>
                </c:pt>
                <c:pt idx="12324">
                  <c:v>46627648</c:v>
                </c:pt>
                <c:pt idx="12325">
                  <c:v>640682608</c:v>
                </c:pt>
                <c:pt idx="12326">
                  <c:v>845647096</c:v>
                </c:pt>
                <c:pt idx="12327">
                  <c:v>845647096</c:v>
                </c:pt>
                <c:pt idx="12328">
                  <c:v>845647096</c:v>
                </c:pt>
                <c:pt idx="12329">
                  <c:v>845647096</c:v>
                </c:pt>
                <c:pt idx="12330">
                  <c:v>636833136</c:v>
                </c:pt>
                <c:pt idx="12331">
                  <c:v>952670248</c:v>
                </c:pt>
                <c:pt idx="12332">
                  <c:v>952670248</c:v>
                </c:pt>
                <c:pt idx="12333">
                  <c:v>255826112</c:v>
                </c:pt>
                <c:pt idx="12334">
                  <c:v>952670248</c:v>
                </c:pt>
                <c:pt idx="12335">
                  <c:v>255826112</c:v>
                </c:pt>
                <c:pt idx="12336">
                  <c:v>952670248</c:v>
                </c:pt>
                <c:pt idx="12337">
                  <c:v>255826112</c:v>
                </c:pt>
                <c:pt idx="12338">
                  <c:v>255826112</c:v>
                </c:pt>
                <c:pt idx="12339">
                  <c:v>763914392</c:v>
                </c:pt>
                <c:pt idx="12340">
                  <c:v>753974208</c:v>
                </c:pt>
                <c:pt idx="12341">
                  <c:v>753974208</c:v>
                </c:pt>
                <c:pt idx="12342">
                  <c:v>224254280</c:v>
                </c:pt>
                <c:pt idx="12343">
                  <c:v>753974208</c:v>
                </c:pt>
                <c:pt idx="12344">
                  <c:v>224254320</c:v>
                </c:pt>
                <c:pt idx="12345">
                  <c:v>753974208</c:v>
                </c:pt>
                <c:pt idx="12346">
                  <c:v>30443536</c:v>
                </c:pt>
                <c:pt idx="12347">
                  <c:v>46627648</c:v>
                </c:pt>
                <c:pt idx="12348">
                  <c:v>224254592</c:v>
                </c:pt>
                <c:pt idx="12349">
                  <c:v>224254192</c:v>
                </c:pt>
                <c:pt idx="12350">
                  <c:v>927037704</c:v>
                </c:pt>
                <c:pt idx="12351">
                  <c:v>927037704</c:v>
                </c:pt>
                <c:pt idx="12352">
                  <c:v>927037704</c:v>
                </c:pt>
                <c:pt idx="12353">
                  <c:v>927037704</c:v>
                </c:pt>
                <c:pt idx="12354">
                  <c:v>224254544</c:v>
                </c:pt>
                <c:pt idx="12355">
                  <c:v>224254360</c:v>
                </c:pt>
                <c:pt idx="12356">
                  <c:v>183200240</c:v>
                </c:pt>
                <c:pt idx="12357">
                  <c:v>183200240</c:v>
                </c:pt>
                <c:pt idx="12358">
                  <c:v>183200240</c:v>
                </c:pt>
                <c:pt idx="12359">
                  <c:v>183200240</c:v>
                </c:pt>
                <c:pt idx="12360">
                  <c:v>952670248</c:v>
                </c:pt>
                <c:pt idx="12361">
                  <c:v>208354568</c:v>
                </c:pt>
                <c:pt idx="12362">
                  <c:v>208354568</c:v>
                </c:pt>
                <c:pt idx="12363">
                  <c:v>208354568</c:v>
                </c:pt>
                <c:pt idx="12364">
                  <c:v>208354568</c:v>
                </c:pt>
                <c:pt idx="12365">
                  <c:v>224254464</c:v>
                </c:pt>
                <c:pt idx="12366">
                  <c:v>664564496</c:v>
                </c:pt>
                <c:pt idx="12367">
                  <c:v>664564496</c:v>
                </c:pt>
                <c:pt idx="12368">
                  <c:v>664564496</c:v>
                </c:pt>
                <c:pt idx="12369">
                  <c:v>664564496</c:v>
                </c:pt>
                <c:pt idx="12370">
                  <c:v>367878248</c:v>
                </c:pt>
                <c:pt idx="12371">
                  <c:v>367878248</c:v>
                </c:pt>
                <c:pt idx="12372">
                  <c:v>367878248</c:v>
                </c:pt>
                <c:pt idx="12373">
                  <c:v>367878248</c:v>
                </c:pt>
                <c:pt idx="12374">
                  <c:v>840729776</c:v>
                </c:pt>
                <c:pt idx="12375">
                  <c:v>840729776</c:v>
                </c:pt>
                <c:pt idx="12376">
                  <c:v>840729776</c:v>
                </c:pt>
                <c:pt idx="12377">
                  <c:v>845647096</c:v>
                </c:pt>
                <c:pt idx="12378">
                  <c:v>840729776</c:v>
                </c:pt>
                <c:pt idx="12379">
                  <c:v>255826112</c:v>
                </c:pt>
                <c:pt idx="12380">
                  <c:v>183200240</c:v>
                </c:pt>
                <c:pt idx="12381">
                  <c:v>841482944</c:v>
                </c:pt>
                <c:pt idx="12382">
                  <c:v>753974208</c:v>
                </c:pt>
                <c:pt idx="12383">
                  <c:v>841482944</c:v>
                </c:pt>
                <c:pt idx="12384">
                  <c:v>841482944</c:v>
                </c:pt>
                <c:pt idx="12385">
                  <c:v>841482944</c:v>
                </c:pt>
                <c:pt idx="12386">
                  <c:v>927037704</c:v>
                </c:pt>
                <c:pt idx="12387">
                  <c:v>208354568</c:v>
                </c:pt>
                <c:pt idx="12388">
                  <c:v>664564496</c:v>
                </c:pt>
                <c:pt idx="12389">
                  <c:v>367878248</c:v>
                </c:pt>
                <c:pt idx="12390">
                  <c:v>641477928</c:v>
                </c:pt>
                <c:pt idx="12391">
                  <c:v>641477928</c:v>
                </c:pt>
                <c:pt idx="12392">
                  <c:v>641477928</c:v>
                </c:pt>
                <c:pt idx="12393">
                  <c:v>641477928</c:v>
                </c:pt>
                <c:pt idx="12394">
                  <c:v>840729776</c:v>
                </c:pt>
                <c:pt idx="12395">
                  <c:v>841482944</c:v>
                </c:pt>
                <c:pt idx="12396">
                  <c:v>78558688</c:v>
                </c:pt>
                <c:pt idx="12397">
                  <c:v>78558688</c:v>
                </c:pt>
                <c:pt idx="12398">
                  <c:v>78558688</c:v>
                </c:pt>
                <c:pt idx="12399">
                  <c:v>481678080</c:v>
                </c:pt>
                <c:pt idx="12400">
                  <c:v>78558688</c:v>
                </c:pt>
                <c:pt idx="12401">
                  <c:v>481678080</c:v>
                </c:pt>
                <c:pt idx="12402">
                  <c:v>902455296</c:v>
                </c:pt>
                <c:pt idx="12403">
                  <c:v>481678080</c:v>
                </c:pt>
                <c:pt idx="12404">
                  <c:v>902455296</c:v>
                </c:pt>
                <c:pt idx="12405">
                  <c:v>481678080</c:v>
                </c:pt>
                <c:pt idx="12406">
                  <c:v>902455296</c:v>
                </c:pt>
                <c:pt idx="12407">
                  <c:v>902455296</c:v>
                </c:pt>
                <c:pt idx="12408">
                  <c:v>525829312</c:v>
                </c:pt>
                <c:pt idx="12409">
                  <c:v>525829312</c:v>
                </c:pt>
                <c:pt idx="12410">
                  <c:v>525829312</c:v>
                </c:pt>
                <c:pt idx="12411">
                  <c:v>525829312</c:v>
                </c:pt>
                <c:pt idx="12412">
                  <c:v>460144104</c:v>
                </c:pt>
                <c:pt idx="12413">
                  <c:v>460144104</c:v>
                </c:pt>
                <c:pt idx="12414">
                  <c:v>460144104</c:v>
                </c:pt>
                <c:pt idx="12415">
                  <c:v>539545528</c:v>
                </c:pt>
                <c:pt idx="12416">
                  <c:v>539545528</c:v>
                </c:pt>
                <c:pt idx="12417">
                  <c:v>539545528</c:v>
                </c:pt>
                <c:pt idx="12418">
                  <c:v>460144104</c:v>
                </c:pt>
                <c:pt idx="12419">
                  <c:v>539545528</c:v>
                </c:pt>
                <c:pt idx="12420">
                  <c:v>641477928</c:v>
                </c:pt>
                <c:pt idx="12421">
                  <c:v>91652928</c:v>
                </c:pt>
                <c:pt idx="12422">
                  <c:v>91652928</c:v>
                </c:pt>
                <c:pt idx="12423">
                  <c:v>91652928</c:v>
                </c:pt>
                <c:pt idx="12424">
                  <c:v>91652928</c:v>
                </c:pt>
                <c:pt idx="12425">
                  <c:v>902455296</c:v>
                </c:pt>
                <c:pt idx="12426">
                  <c:v>78558688</c:v>
                </c:pt>
                <c:pt idx="12427">
                  <c:v>138886080</c:v>
                </c:pt>
                <c:pt idx="12428">
                  <c:v>525829312</c:v>
                </c:pt>
                <c:pt idx="12429">
                  <c:v>138886080</c:v>
                </c:pt>
                <c:pt idx="12430">
                  <c:v>138886080</c:v>
                </c:pt>
                <c:pt idx="12431">
                  <c:v>539545528</c:v>
                </c:pt>
                <c:pt idx="12432">
                  <c:v>138886080</c:v>
                </c:pt>
                <c:pt idx="12433">
                  <c:v>91652928</c:v>
                </c:pt>
                <c:pt idx="12434">
                  <c:v>2202496</c:v>
                </c:pt>
                <c:pt idx="12435">
                  <c:v>2202496</c:v>
                </c:pt>
                <c:pt idx="12436">
                  <c:v>2202496</c:v>
                </c:pt>
                <c:pt idx="12437">
                  <c:v>2202496</c:v>
                </c:pt>
                <c:pt idx="12438">
                  <c:v>173861376</c:v>
                </c:pt>
                <c:pt idx="12439">
                  <c:v>173861376</c:v>
                </c:pt>
                <c:pt idx="12440">
                  <c:v>173861376</c:v>
                </c:pt>
                <c:pt idx="12441">
                  <c:v>173861376</c:v>
                </c:pt>
                <c:pt idx="12442">
                  <c:v>106876928</c:v>
                </c:pt>
                <c:pt idx="12443">
                  <c:v>106876928</c:v>
                </c:pt>
                <c:pt idx="12444">
                  <c:v>106876928</c:v>
                </c:pt>
                <c:pt idx="12445">
                  <c:v>106876928</c:v>
                </c:pt>
                <c:pt idx="12446">
                  <c:v>460144104</c:v>
                </c:pt>
                <c:pt idx="12447">
                  <c:v>481678080</c:v>
                </c:pt>
                <c:pt idx="12448">
                  <c:v>941191760</c:v>
                </c:pt>
                <c:pt idx="12449">
                  <c:v>941191760</c:v>
                </c:pt>
                <c:pt idx="12450">
                  <c:v>941191760</c:v>
                </c:pt>
                <c:pt idx="12451">
                  <c:v>941191760</c:v>
                </c:pt>
                <c:pt idx="12452">
                  <c:v>45646632</c:v>
                </c:pt>
                <c:pt idx="12453">
                  <c:v>45646632</c:v>
                </c:pt>
                <c:pt idx="12454">
                  <c:v>45646632</c:v>
                </c:pt>
                <c:pt idx="12455">
                  <c:v>45646632</c:v>
                </c:pt>
                <c:pt idx="12456">
                  <c:v>860893816</c:v>
                </c:pt>
                <c:pt idx="12457">
                  <c:v>860893816</c:v>
                </c:pt>
                <c:pt idx="12458">
                  <c:v>860893816</c:v>
                </c:pt>
                <c:pt idx="12459">
                  <c:v>860893816</c:v>
                </c:pt>
                <c:pt idx="12460">
                  <c:v>2202496</c:v>
                </c:pt>
                <c:pt idx="12461">
                  <c:v>138886080</c:v>
                </c:pt>
                <c:pt idx="12462">
                  <c:v>173861376</c:v>
                </c:pt>
                <c:pt idx="12463">
                  <c:v>45646632</c:v>
                </c:pt>
                <c:pt idx="12464">
                  <c:v>941191760</c:v>
                </c:pt>
                <c:pt idx="12465">
                  <c:v>233808800</c:v>
                </c:pt>
                <c:pt idx="12466">
                  <c:v>233808800</c:v>
                </c:pt>
                <c:pt idx="12467">
                  <c:v>233808800</c:v>
                </c:pt>
                <c:pt idx="12468">
                  <c:v>233808800</c:v>
                </c:pt>
                <c:pt idx="12469">
                  <c:v>259360440</c:v>
                </c:pt>
                <c:pt idx="12470">
                  <c:v>259360440</c:v>
                </c:pt>
                <c:pt idx="12471">
                  <c:v>259360440</c:v>
                </c:pt>
                <c:pt idx="12472">
                  <c:v>259360440</c:v>
                </c:pt>
                <c:pt idx="12473">
                  <c:v>860893816</c:v>
                </c:pt>
                <c:pt idx="12474">
                  <c:v>423459672</c:v>
                </c:pt>
                <c:pt idx="12475">
                  <c:v>34698016</c:v>
                </c:pt>
                <c:pt idx="12476">
                  <c:v>423459672</c:v>
                </c:pt>
                <c:pt idx="12477">
                  <c:v>34698016</c:v>
                </c:pt>
                <c:pt idx="12478">
                  <c:v>423459672</c:v>
                </c:pt>
                <c:pt idx="12479">
                  <c:v>34698016</c:v>
                </c:pt>
                <c:pt idx="12480">
                  <c:v>423459672</c:v>
                </c:pt>
                <c:pt idx="12481">
                  <c:v>34698016</c:v>
                </c:pt>
                <c:pt idx="12482">
                  <c:v>106876928</c:v>
                </c:pt>
                <c:pt idx="12483">
                  <c:v>259360440</c:v>
                </c:pt>
                <c:pt idx="12484">
                  <c:v>63078056</c:v>
                </c:pt>
                <c:pt idx="12485">
                  <c:v>63078056</c:v>
                </c:pt>
                <c:pt idx="12486">
                  <c:v>233808800</c:v>
                </c:pt>
                <c:pt idx="12487">
                  <c:v>63078056</c:v>
                </c:pt>
                <c:pt idx="12488">
                  <c:v>63078056</c:v>
                </c:pt>
                <c:pt idx="12489">
                  <c:v>338078072</c:v>
                </c:pt>
                <c:pt idx="12490">
                  <c:v>338078072</c:v>
                </c:pt>
                <c:pt idx="12491">
                  <c:v>338078072</c:v>
                </c:pt>
                <c:pt idx="12492">
                  <c:v>338078072</c:v>
                </c:pt>
                <c:pt idx="12493">
                  <c:v>34698016</c:v>
                </c:pt>
                <c:pt idx="12494">
                  <c:v>487434704</c:v>
                </c:pt>
                <c:pt idx="12495">
                  <c:v>487434704</c:v>
                </c:pt>
                <c:pt idx="12496">
                  <c:v>487434704</c:v>
                </c:pt>
                <c:pt idx="12497">
                  <c:v>894363832</c:v>
                </c:pt>
                <c:pt idx="12498">
                  <c:v>894363832</c:v>
                </c:pt>
                <c:pt idx="12499">
                  <c:v>487434704</c:v>
                </c:pt>
                <c:pt idx="12500">
                  <c:v>894363832</c:v>
                </c:pt>
                <c:pt idx="12501">
                  <c:v>894363832</c:v>
                </c:pt>
                <c:pt idx="12502">
                  <c:v>423459672</c:v>
                </c:pt>
                <c:pt idx="12503">
                  <c:v>223663360</c:v>
                </c:pt>
                <c:pt idx="12504">
                  <c:v>223663360</c:v>
                </c:pt>
                <c:pt idx="12505">
                  <c:v>223663360</c:v>
                </c:pt>
                <c:pt idx="12506">
                  <c:v>223663360</c:v>
                </c:pt>
                <c:pt idx="12507">
                  <c:v>63078056</c:v>
                </c:pt>
                <c:pt idx="12508">
                  <c:v>320179392</c:v>
                </c:pt>
                <c:pt idx="12509">
                  <c:v>320179392</c:v>
                </c:pt>
                <c:pt idx="12510">
                  <c:v>320179392</c:v>
                </c:pt>
                <c:pt idx="12511">
                  <c:v>320179392</c:v>
                </c:pt>
                <c:pt idx="12512">
                  <c:v>834915328</c:v>
                </c:pt>
                <c:pt idx="12513">
                  <c:v>834915328</c:v>
                </c:pt>
                <c:pt idx="12514">
                  <c:v>834915328</c:v>
                </c:pt>
                <c:pt idx="12515">
                  <c:v>834915328</c:v>
                </c:pt>
                <c:pt idx="12516">
                  <c:v>338078072</c:v>
                </c:pt>
                <c:pt idx="12517">
                  <c:v>893961688</c:v>
                </c:pt>
                <c:pt idx="12518">
                  <c:v>893961688</c:v>
                </c:pt>
                <c:pt idx="12519">
                  <c:v>893961688</c:v>
                </c:pt>
                <c:pt idx="12520">
                  <c:v>893961688</c:v>
                </c:pt>
                <c:pt idx="12521">
                  <c:v>732150632</c:v>
                </c:pt>
                <c:pt idx="12522">
                  <c:v>732150632</c:v>
                </c:pt>
                <c:pt idx="12523">
                  <c:v>732150632</c:v>
                </c:pt>
                <c:pt idx="12524">
                  <c:v>487434704</c:v>
                </c:pt>
                <c:pt idx="12525">
                  <c:v>732150632</c:v>
                </c:pt>
                <c:pt idx="12526">
                  <c:v>223663360</c:v>
                </c:pt>
                <c:pt idx="12527">
                  <c:v>320179392</c:v>
                </c:pt>
                <c:pt idx="12528">
                  <c:v>944320800</c:v>
                </c:pt>
                <c:pt idx="12529">
                  <c:v>944320800</c:v>
                </c:pt>
                <c:pt idx="12530">
                  <c:v>944320800</c:v>
                </c:pt>
                <c:pt idx="12531">
                  <c:v>944320800</c:v>
                </c:pt>
                <c:pt idx="12532">
                  <c:v>894363832</c:v>
                </c:pt>
                <c:pt idx="12533">
                  <c:v>893961688</c:v>
                </c:pt>
                <c:pt idx="12534">
                  <c:v>461654064</c:v>
                </c:pt>
                <c:pt idx="12535">
                  <c:v>461654064</c:v>
                </c:pt>
                <c:pt idx="12536">
                  <c:v>461654064</c:v>
                </c:pt>
                <c:pt idx="12537">
                  <c:v>461654064</c:v>
                </c:pt>
                <c:pt idx="12538">
                  <c:v>834915328</c:v>
                </c:pt>
                <c:pt idx="12539">
                  <c:v>732150632</c:v>
                </c:pt>
                <c:pt idx="12540">
                  <c:v>988564032</c:v>
                </c:pt>
                <c:pt idx="12541">
                  <c:v>988564032</c:v>
                </c:pt>
                <c:pt idx="12542">
                  <c:v>988564032</c:v>
                </c:pt>
                <c:pt idx="12543">
                  <c:v>988564032</c:v>
                </c:pt>
                <c:pt idx="12544">
                  <c:v>181799552</c:v>
                </c:pt>
                <c:pt idx="12545">
                  <c:v>181799552</c:v>
                </c:pt>
                <c:pt idx="12546">
                  <c:v>181799552</c:v>
                </c:pt>
                <c:pt idx="12547">
                  <c:v>586492672</c:v>
                </c:pt>
                <c:pt idx="12548">
                  <c:v>586492672</c:v>
                </c:pt>
                <c:pt idx="12549">
                  <c:v>181799552</c:v>
                </c:pt>
                <c:pt idx="12550">
                  <c:v>586492672</c:v>
                </c:pt>
                <c:pt idx="12551">
                  <c:v>586492672</c:v>
                </c:pt>
                <c:pt idx="12552">
                  <c:v>524093224</c:v>
                </c:pt>
                <c:pt idx="12553">
                  <c:v>524093224</c:v>
                </c:pt>
                <c:pt idx="12554">
                  <c:v>524093224</c:v>
                </c:pt>
                <c:pt idx="12555">
                  <c:v>524093224</c:v>
                </c:pt>
                <c:pt idx="12556">
                  <c:v>944320800</c:v>
                </c:pt>
                <c:pt idx="12557">
                  <c:v>673212744</c:v>
                </c:pt>
                <c:pt idx="12558">
                  <c:v>673212744</c:v>
                </c:pt>
                <c:pt idx="12559">
                  <c:v>673212744</c:v>
                </c:pt>
                <c:pt idx="12560">
                  <c:v>673212744</c:v>
                </c:pt>
                <c:pt idx="12561">
                  <c:v>819433744</c:v>
                </c:pt>
                <c:pt idx="12562">
                  <c:v>819433744</c:v>
                </c:pt>
                <c:pt idx="12563">
                  <c:v>819433744</c:v>
                </c:pt>
                <c:pt idx="12564">
                  <c:v>819433744</c:v>
                </c:pt>
                <c:pt idx="12565">
                  <c:v>461654064</c:v>
                </c:pt>
                <c:pt idx="12566">
                  <c:v>586492672</c:v>
                </c:pt>
                <c:pt idx="12567">
                  <c:v>988564032</c:v>
                </c:pt>
                <c:pt idx="12568">
                  <c:v>762142280</c:v>
                </c:pt>
                <c:pt idx="12569">
                  <c:v>762142280</c:v>
                </c:pt>
                <c:pt idx="12570">
                  <c:v>762142280</c:v>
                </c:pt>
                <c:pt idx="12571">
                  <c:v>254157664</c:v>
                </c:pt>
                <c:pt idx="12572">
                  <c:v>762142280</c:v>
                </c:pt>
                <c:pt idx="12573">
                  <c:v>254157664</c:v>
                </c:pt>
                <c:pt idx="12574">
                  <c:v>254157664</c:v>
                </c:pt>
                <c:pt idx="12575">
                  <c:v>254157664</c:v>
                </c:pt>
                <c:pt idx="12576">
                  <c:v>524093224</c:v>
                </c:pt>
                <c:pt idx="12577">
                  <c:v>349033560</c:v>
                </c:pt>
                <c:pt idx="12578">
                  <c:v>349033560</c:v>
                </c:pt>
                <c:pt idx="12579">
                  <c:v>349033560</c:v>
                </c:pt>
                <c:pt idx="12580">
                  <c:v>349033560</c:v>
                </c:pt>
                <c:pt idx="12581">
                  <c:v>181799552</c:v>
                </c:pt>
                <c:pt idx="12582">
                  <c:v>402564928</c:v>
                </c:pt>
                <c:pt idx="12583">
                  <c:v>402564928</c:v>
                </c:pt>
                <c:pt idx="12584">
                  <c:v>402564928</c:v>
                </c:pt>
                <c:pt idx="12585">
                  <c:v>402564928</c:v>
                </c:pt>
                <c:pt idx="12586">
                  <c:v>350153184</c:v>
                </c:pt>
                <c:pt idx="12587">
                  <c:v>350153184</c:v>
                </c:pt>
                <c:pt idx="12588">
                  <c:v>350153184</c:v>
                </c:pt>
                <c:pt idx="12589">
                  <c:v>350153184</c:v>
                </c:pt>
                <c:pt idx="12590">
                  <c:v>673212744</c:v>
                </c:pt>
                <c:pt idx="12591">
                  <c:v>762142280</c:v>
                </c:pt>
                <c:pt idx="12592">
                  <c:v>254157664</c:v>
                </c:pt>
                <c:pt idx="12593">
                  <c:v>305661240</c:v>
                </c:pt>
                <c:pt idx="12594">
                  <c:v>305661240</c:v>
                </c:pt>
                <c:pt idx="12595">
                  <c:v>305661240</c:v>
                </c:pt>
                <c:pt idx="12596">
                  <c:v>305661240</c:v>
                </c:pt>
                <c:pt idx="12597">
                  <c:v>762675544</c:v>
                </c:pt>
                <c:pt idx="12598">
                  <c:v>762675544</c:v>
                </c:pt>
                <c:pt idx="12599">
                  <c:v>762675544</c:v>
                </c:pt>
                <c:pt idx="12600">
                  <c:v>762675544</c:v>
                </c:pt>
                <c:pt idx="12601">
                  <c:v>819433744</c:v>
                </c:pt>
                <c:pt idx="12602">
                  <c:v>349033560</c:v>
                </c:pt>
                <c:pt idx="12603">
                  <c:v>436792144</c:v>
                </c:pt>
                <c:pt idx="12604">
                  <c:v>436792144</c:v>
                </c:pt>
                <c:pt idx="12605">
                  <c:v>436792144</c:v>
                </c:pt>
                <c:pt idx="12606">
                  <c:v>436792144</c:v>
                </c:pt>
                <c:pt idx="12607">
                  <c:v>305661240</c:v>
                </c:pt>
                <c:pt idx="12608">
                  <c:v>350153184</c:v>
                </c:pt>
                <c:pt idx="12609">
                  <c:v>913540784</c:v>
                </c:pt>
                <c:pt idx="12610">
                  <c:v>913540784</c:v>
                </c:pt>
                <c:pt idx="12611">
                  <c:v>913540784</c:v>
                </c:pt>
                <c:pt idx="12612">
                  <c:v>913540784</c:v>
                </c:pt>
                <c:pt idx="12613">
                  <c:v>616116456</c:v>
                </c:pt>
                <c:pt idx="12614">
                  <c:v>616116456</c:v>
                </c:pt>
                <c:pt idx="12615">
                  <c:v>616116456</c:v>
                </c:pt>
                <c:pt idx="12616">
                  <c:v>616116456</c:v>
                </c:pt>
                <c:pt idx="12617">
                  <c:v>988850072</c:v>
                </c:pt>
                <c:pt idx="12618">
                  <c:v>988850072</c:v>
                </c:pt>
                <c:pt idx="12619">
                  <c:v>988850072</c:v>
                </c:pt>
                <c:pt idx="12620">
                  <c:v>988850072</c:v>
                </c:pt>
                <c:pt idx="12621">
                  <c:v>762675544</c:v>
                </c:pt>
                <c:pt idx="12622">
                  <c:v>402564928</c:v>
                </c:pt>
                <c:pt idx="12623">
                  <c:v>263987224</c:v>
                </c:pt>
                <c:pt idx="12624">
                  <c:v>263987224</c:v>
                </c:pt>
                <c:pt idx="12625">
                  <c:v>263987224</c:v>
                </c:pt>
                <c:pt idx="12626">
                  <c:v>263987224</c:v>
                </c:pt>
                <c:pt idx="12627">
                  <c:v>436792144</c:v>
                </c:pt>
                <c:pt idx="12628">
                  <c:v>616116456</c:v>
                </c:pt>
                <c:pt idx="12629">
                  <c:v>180613072</c:v>
                </c:pt>
                <c:pt idx="12630">
                  <c:v>510937384</c:v>
                </c:pt>
                <c:pt idx="12631">
                  <c:v>180613072</c:v>
                </c:pt>
                <c:pt idx="12632">
                  <c:v>510937384</c:v>
                </c:pt>
                <c:pt idx="12633">
                  <c:v>180613072</c:v>
                </c:pt>
                <c:pt idx="12634">
                  <c:v>510937384</c:v>
                </c:pt>
                <c:pt idx="12635">
                  <c:v>510937384</c:v>
                </c:pt>
                <c:pt idx="12636">
                  <c:v>180613072</c:v>
                </c:pt>
                <c:pt idx="12637">
                  <c:v>913540784</c:v>
                </c:pt>
                <c:pt idx="12638">
                  <c:v>988850072</c:v>
                </c:pt>
                <c:pt idx="12639">
                  <c:v>263987224</c:v>
                </c:pt>
                <c:pt idx="12640">
                  <c:v>328697952</c:v>
                </c:pt>
                <c:pt idx="12641">
                  <c:v>328697952</c:v>
                </c:pt>
                <c:pt idx="12642">
                  <c:v>328697952</c:v>
                </c:pt>
                <c:pt idx="12643">
                  <c:v>328697952</c:v>
                </c:pt>
                <c:pt idx="12644">
                  <c:v>510937384</c:v>
                </c:pt>
                <c:pt idx="12645">
                  <c:v>180613072</c:v>
                </c:pt>
                <c:pt idx="12646">
                  <c:v>56145792</c:v>
                </c:pt>
                <c:pt idx="12647">
                  <c:v>56145792</c:v>
                </c:pt>
                <c:pt idx="12648">
                  <c:v>56145792</c:v>
                </c:pt>
                <c:pt idx="12649">
                  <c:v>56145792</c:v>
                </c:pt>
                <c:pt idx="12650">
                  <c:v>924982008</c:v>
                </c:pt>
                <c:pt idx="12651">
                  <c:v>924982008</c:v>
                </c:pt>
                <c:pt idx="12652">
                  <c:v>462288152</c:v>
                </c:pt>
                <c:pt idx="12653">
                  <c:v>462288152</c:v>
                </c:pt>
                <c:pt idx="12654">
                  <c:v>924982008</c:v>
                </c:pt>
                <c:pt idx="12655">
                  <c:v>924982008</c:v>
                </c:pt>
                <c:pt idx="12656">
                  <c:v>462288152</c:v>
                </c:pt>
                <c:pt idx="12657">
                  <c:v>887034648</c:v>
                </c:pt>
                <c:pt idx="12658">
                  <c:v>887034648</c:v>
                </c:pt>
                <c:pt idx="12659">
                  <c:v>462288152</c:v>
                </c:pt>
                <c:pt idx="12660">
                  <c:v>887034648</c:v>
                </c:pt>
                <c:pt idx="12661">
                  <c:v>887034648</c:v>
                </c:pt>
                <c:pt idx="12662">
                  <c:v>363204216</c:v>
                </c:pt>
                <c:pt idx="12663">
                  <c:v>363204216</c:v>
                </c:pt>
                <c:pt idx="12664">
                  <c:v>363204216</c:v>
                </c:pt>
                <c:pt idx="12665">
                  <c:v>363204216</c:v>
                </c:pt>
                <c:pt idx="12666">
                  <c:v>825327056</c:v>
                </c:pt>
                <c:pt idx="12667">
                  <c:v>825327056</c:v>
                </c:pt>
                <c:pt idx="12668">
                  <c:v>825327056</c:v>
                </c:pt>
                <c:pt idx="12669">
                  <c:v>825327056</c:v>
                </c:pt>
                <c:pt idx="12670">
                  <c:v>960818296</c:v>
                </c:pt>
                <c:pt idx="12671">
                  <c:v>127955080</c:v>
                </c:pt>
                <c:pt idx="12672">
                  <c:v>960818296</c:v>
                </c:pt>
                <c:pt idx="12673">
                  <c:v>127955080</c:v>
                </c:pt>
                <c:pt idx="12674">
                  <c:v>127955080</c:v>
                </c:pt>
                <c:pt idx="12675">
                  <c:v>960818296</c:v>
                </c:pt>
                <c:pt idx="12676">
                  <c:v>127955080</c:v>
                </c:pt>
                <c:pt idx="12677">
                  <c:v>960818296</c:v>
                </c:pt>
                <c:pt idx="12678">
                  <c:v>328697952</c:v>
                </c:pt>
                <c:pt idx="12679">
                  <c:v>56145792</c:v>
                </c:pt>
                <c:pt idx="12680">
                  <c:v>30770896</c:v>
                </c:pt>
                <c:pt idx="12681">
                  <c:v>30770896</c:v>
                </c:pt>
                <c:pt idx="12682">
                  <c:v>30770896</c:v>
                </c:pt>
                <c:pt idx="12683">
                  <c:v>30770896</c:v>
                </c:pt>
                <c:pt idx="12684">
                  <c:v>881328816</c:v>
                </c:pt>
                <c:pt idx="12685">
                  <c:v>881328816</c:v>
                </c:pt>
                <c:pt idx="12686">
                  <c:v>881328816</c:v>
                </c:pt>
                <c:pt idx="12687">
                  <c:v>881328816</c:v>
                </c:pt>
                <c:pt idx="12688">
                  <c:v>924982008</c:v>
                </c:pt>
                <c:pt idx="12689">
                  <c:v>887034648</c:v>
                </c:pt>
                <c:pt idx="12690">
                  <c:v>363204216</c:v>
                </c:pt>
                <c:pt idx="12691">
                  <c:v>462288152</c:v>
                </c:pt>
                <c:pt idx="12692">
                  <c:v>127955080</c:v>
                </c:pt>
                <c:pt idx="12693">
                  <c:v>960818296</c:v>
                </c:pt>
                <c:pt idx="12694">
                  <c:v>576467616</c:v>
                </c:pt>
                <c:pt idx="12695">
                  <c:v>576467616</c:v>
                </c:pt>
                <c:pt idx="12696">
                  <c:v>576467616</c:v>
                </c:pt>
                <c:pt idx="12697">
                  <c:v>576467616</c:v>
                </c:pt>
                <c:pt idx="12698">
                  <c:v>69026760</c:v>
                </c:pt>
                <c:pt idx="12699">
                  <c:v>69026760</c:v>
                </c:pt>
                <c:pt idx="12700">
                  <c:v>825327056</c:v>
                </c:pt>
                <c:pt idx="12701">
                  <c:v>69026760</c:v>
                </c:pt>
                <c:pt idx="12702">
                  <c:v>69026760</c:v>
                </c:pt>
                <c:pt idx="12703">
                  <c:v>912034856</c:v>
                </c:pt>
                <c:pt idx="12704">
                  <c:v>912034856</c:v>
                </c:pt>
                <c:pt idx="12705">
                  <c:v>912034856</c:v>
                </c:pt>
                <c:pt idx="12706">
                  <c:v>912034856</c:v>
                </c:pt>
                <c:pt idx="12707">
                  <c:v>394544536</c:v>
                </c:pt>
                <c:pt idx="12708">
                  <c:v>394544536</c:v>
                </c:pt>
                <c:pt idx="12709">
                  <c:v>394544536</c:v>
                </c:pt>
                <c:pt idx="12710">
                  <c:v>394544536</c:v>
                </c:pt>
                <c:pt idx="12711">
                  <c:v>30770896</c:v>
                </c:pt>
                <c:pt idx="12712">
                  <c:v>912034856</c:v>
                </c:pt>
                <c:pt idx="12713">
                  <c:v>376566400</c:v>
                </c:pt>
                <c:pt idx="12714">
                  <c:v>376566400</c:v>
                </c:pt>
                <c:pt idx="12715">
                  <c:v>376566400</c:v>
                </c:pt>
                <c:pt idx="12716">
                  <c:v>376566400</c:v>
                </c:pt>
                <c:pt idx="12717">
                  <c:v>576467616</c:v>
                </c:pt>
                <c:pt idx="12718">
                  <c:v>881328816</c:v>
                </c:pt>
                <c:pt idx="12719">
                  <c:v>642253024</c:v>
                </c:pt>
                <c:pt idx="12720">
                  <c:v>642253024</c:v>
                </c:pt>
                <c:pt idx="12721">
                  <c:v>642253024</c:v>
                </c:pt>
                <c:pt idx="12722">
                  <c:v>642253024</c:v>
                </c:pt>
                <c:pt idx="12723">
                  <c:v>538962472</c:v>
                </c:pt>
                <c:pt idx="12724">
                  <c:v>538962472</c:v>
                </c:pt>
                <c:pt idx="12725">
                  <c:v>538962472</c:v>
                </c:pt>
                <c:pt idx="12726">
                  <c:v>538962472</c:v>
                </c:pt>
                <c:pt idx="12727">
                  <c:v>905268480</c:v>
                </c:pt>
                <c:pt idx="12728">
                  <c:v>905268480</c:v>
                </c:pt>
                <c:pt idx="12729">
                  <c:v>905268480</c:v>
                </c:pt>
                <c:pt idx="12730">
                  <c:v>905268480</c:v>
                </c:pt>
                <c:pt idx="12731">
                  <c:v>376566400</c:v>
                </c:pt>
                <c:pt idx="12732">
                  <c:v>394544536</c:v>
                </c:pt>
                <c:pt idx="12733">
                  <c:v>69026760</c:v>
                </c:pt>
                <c:pt idx="12734">
                  <c:v>751089832</c:v>
                </c:pt>
                <c:pt idx="12735">
                  <c:v>751089832</c:v>
                </c:pt>
                <c:pt idx="12736">
                  <c:v>751089832</c:v>
                </c:pt>
                <c:pt idx="12737">
                  <c:v>751089832</c:v>
                </c:pt>
                <c:pt idx="12738">
                  <c:v>324790224</c:v>
                </c:pt>
                <c:pt idx="12739">
                  <c:v>992511128</c:v>
                </c:pt>
                <c:pt idx="12740">
                  <c:v>324790224</c:v>
                </c:pt>
                <c:pt idx="12741">
                  <c:v>992511128</c:v>
                </c:pt>
                <c:pt idx="12742">
                  <c:v>324790224</c:v>
                </c:pt>
                <c:pt idx="12743">
                  <c:v>992511128</c:v>
                </c:pt>
                <c:pt idx="12744">
                  <c:v>992511128</c:v>
                </c:pt>
                <c:pt idx="12745">
                  <c:v>324790224</c:v>
                </c:pt>
                <c:pt idx="12746">
                  <c:v>642253024</c:v>
                </c:pt>
                <c:pt idx="12747">
                  <c:v>905268480</c:v>
                </c:pt>
                <c:pt idx="12748">
                  <c:v>635039040</c:v>
                </c:pt>
                <c:pt idx="12749">
                  <c:v>635039040</c:v>
                </c:pt>
                <c:pt idx="12750">
                  <c:v>635039040</c:v>
                </c:pt>
                <c:pt idx="12751">
                  <c:v>635039040</c:v>
                </c:pt>
                <c:pt idx="12752">
                  <c:v>538962472</c:v>
                </c:pt>
                <c:pt idx="12753">
                  <c:v>751089832</c:v>
                </c:pt>
                <c:pt idx="12754">
                  <c:v>772153712</c:v>
                </c:pt>
                <c:pt idx="12755">
                  <c:v>772153712</c:v>
                </c:pt>
                <c:pt idx="12756">
                  <c:v>772153712</c:v>
                </c:pt>
                <c:pt idx="12757">
                  <c:v>772153712</c:v>
                </c:pt>
                <c:pt idx="12758">
                  <c:v>992511128</c:v>
                </c:pt>
                <c:pt idx="12759">
                  <c:v>748534176</c:v>
                </c:pt>
                <c:pt idx="12760">
                  <c:v>748534176</c:v>
                </c:pt>
                <c:pt idx="12761">
                  <c:v>7344904</c:v>
                </c:pt>
                <c:pt idx="12762">
                  <c:v>7344904</c:v>
                </c:pt>
                <c:pt idx="12763">
                  <c:v>748534176</c:v>
                </c:pt>
                <c:pt idx="12764">
                  <c:v>7344904</c:v>
                </c:pt>
                <c:pt idx="12765">
                  <c:v>7344904</c:v>
                </c:pt>
                <c:pt idx="12766">
                  <c:v>349798512</c:v>
                </c:pt>
                <c:pt idx="12767">
                  <c:v>748534176</c:v>
                </c:pt>
                <c:pt idx="12768">
                  <c:v>349798512</c:v>
                </c:pt>
                <c:pt idx="12769">
                  <c:v>349798512</c:v>
                </c:pt>
                <c:pt idx="12770">
                  <c:v>349798512</c:v>
                </c:pt>
                <c:pt idx="12771">
                  <c:v>233698384</c:v>
                </c:pt>
                <c:pt idx="12772">
                  <c:v>233698384</c:v>
                </c:pt>
                <c:pt idx="12773">
                  <c:v>233698384</c:v>
                </c:pt>
                <c:pt idx="12774">
                  <c:v>233698384</c:v>
                </c:pt>
                <c:pt idx="12775">
                  <c:v>324790224</c:v>
                </c:pt>
                <c:pt idx="12776">
                  <c:v>772153712</c:v>
                </c:pt>
                <c:pt idx="12777">
                  <c:v>315735536</c:v>
                </c:pt>
                <c:pt idx="12778">
                  <c:v>315735536</c:v>
                </c:pt>
                <c:pt idx="12779">
                  <c:v>315735536</c:v>
                </c:pt>
                <c:pt idx="12780">
                  <c:v>315735536</c:v>
                </c:pt>
                <c:pt idx="12781">
                  <c:v>635039040</c:v>
                </c:pt>
                <c:pt idx="12782">
                  <c:v>82075608</c:v>
                </c:pt>
                <c:pt idx="12783">
                  <c:v>82075608</c:v>
                </c:pt>
                <c:pt idx="12784">
                  <c:v>82075608</c:v>
                </c:pt>
                <c:pt idx="12785">
                  <c:v>82075608</c:v>
                </c:pt>
                <c:pt idx="12786">
                  <c:v>748534176</c:v>
                </c:pt>
                <c:pt idx="12787">
                  <c:v>183908768</c:v>
                </c:pt>
                <c:pt idx="12788">
                  <c:v>183908768</c:v>
                </c:pt>
                <c:pt idx="12789">
                  <c:v>183908768</c:v>
                </c:pt>
                <c:pt idx="12790">
                  <c:v>183908768</c:v>
                </c:pt>
                <c:pt idx="12791">
                  <c:v>7344904</c:v>
                </c:pt>
                <c:pt idx="12792">
                  <c:v>81499816</c:v>
                </c:pt>
                <c:pt idx="12793">
                  <c:v>81499816</c:v>
                </c:pt>
                <c:pt idx="12794">
                  <c:v>81499816</c:v>
                </c:pt>
                <c:pt idx="12795">
                  <c:v>81499816</c:v>
                </c:pt>
                <c:pt idx="12796">
                  <c:v>315735536</c:v>
                </c:pt>
                <c:pt idx="12797">
                  <c:v>616072408</c:v>
                </c:pt>
                <c:pt idx="12798">
                  <c:v>616072408</c:v>
                </c:pt>
                <c:pt idx="12799">
                  <c:v>616072408</c:v>
                </c:pt>
                <c:pt idx="12800">
                  <c:v>616072408</c:v>
                </c:pt>
                <c:pt idx="12801">
                  <c:v>797368480</c:v>
                </c:pt>
                <c:pt idx="12802">
                  <c:v>797368480</c:v>
                </c:pt>
                <c:pt idx="12803">
                  <c:v>797368480</c:v>
                </c:pt>
                <c:pt idx="12804">
                  <c:v>797368480</c:v>
                </c:pt>
                <c:pt idx="12805">
                  <c:v>349798512</c:v>
                </c:pt>
                <c:pt idx="12806">
                  <c:v>183908768</c:v>
                </c:pt>
                <c:pt idx="12807">
                  <c:v>755706392</c:v>
                </c:pt>
                <c:pt idx="12808">
                  <c:v>755706392</c:v>
                </c:pt>
                <c:pt idx="12809">
                  <c:v>344074008</c:v>
                </c:pt>
                <c:pt idx="12810">
                  <c:v>755706392</c:v>
                </c:pt>
                <c:pt idx="12811">
                  <c:v>344074008</c:v>
                </c:pt>
                <c:pt idx="12812">
                  <c:v>344074008</c:v>
                </c:pt>
                <c:pt idx="12813">
                  <c:v>755706392</c:v>
                </c:pt>
                <c:pt idx="12814">
                  <c:v>344074008</c:v>
                </c:pt>
                <c:pt idx="12815">
                  <c:v>82075608</c:v>
                </c:pt>
                <c:pt idx="12816">
                  <c:v>622107320</c:v>
                </c:pt>
                <c:pt idx="12817">
                  <c:v>466635560</c:v>
                </c:pt>
                <c:pt idx="12818">
                  <c:v>622107320</c:v>
                </c:pt>
                <c:pt idx="12819">
                  <c:v>466635560</c:v>
                </c:pt>
                <c:pt idx="12820">
                  <c:v>466635560</c:v>
                </c:pt>
                <c:pt idx="12821">
                  <c:v>622107320</c:v>
                </c:pt>
                <c:pt idx="12822">
                  <c:v>622107320</c:v>
                </c:pt>
                <c:pt idx="12823">
                  <c:v>466635560</c:v>
                </c:pt>
                <c:pt idx="12824">
                  <c:v>233698384</c:v>
                </c:pt>
                <c:pt idx="12825">
                  <c:v>81499816</c:v>
                </c:pt>
                <c:pt idx="12826">
                  <c:v>760503992</c:v>
                </c:pt>
                <c:pt idx="12827">
                  <c:v>760503992</c:v>
                </c:pt>
                <c:pt idx="12828">
                  <c:v>760503992</c:v>
                </c:pt>
                <c:pt idx="12829">
                  <c:v>760503992</c:v>
                </c:pt>
                <c:pt idx="12830">
                  <c:v>797368480</c:v>
                </c:pt>
                <c:pt idx="12831">
                  <c:v>387307704</c:v>
                </c:pt>
                <c:pt idx="12832">
                  <c:v>387307704</c:v>
                </c:pt>
                <c:pt idx="12833">
                  <c:v>387307704</c:v>
                </c:pt>
                <c:pt idx="12834">
                  <c:v>387307704</c:v>
                </c:pt>
                <c:pt idx="12835">
                  <c:v>755706392</c:v>
                </c:pt>
                <c:pt idx="12836">
                  <c:v>616072408</c:v>
                </c:pt>
                <c:pt idx="12837">
                  <c:v>508925072</c:v>
                </c:pt>
                <c:pt idx="12838">
                  <c:v>508925072</c:v>
                </c:pt>
                <c:pt idx="12839">
                  <c:v>508925072</c:v>
                </c:pt>
                <c:pt idx="12840">
                  <c:v>19739920</c:v>
                </c:pt>
                <c:pt idx="12841">
                  <c:v>508925072</c:v>
                </c:pt>
                <c:pt idx="12842">
                  <c:v>19739920</c:v>
                </c:pt>
                <c:pt idx="12843">
                  <c:v>19739920</c:v>
                </c:pt>
                <c:pt idx="12844">
                  <c:v>19739920</c:v>
                </c:pt>
                <c:pt idx="12845">
                  <c:v>704432288</c:v>
                </c:pt>
                <c:pt idx="12846">
                  <c:v>704432288</c:v>
                </c:pt>
                <c:pt idx="12847">
                  <c:v>704432288</c:v>
                </c:pt>
                <c:pt idx="12848">
                  <c:v>704432288</c:v>
                </c:pt>
                <c:pt idx="12849">
                  <c:v>466635560</c:v>
                </c:pt>
                <c:pt idx="12850">
                  <c:v>900221864</c:v>
                </c:pt>
                <c:pt idx="12851">
                  <c:v>900221864</c:v>
                </c:pt>
                <c:pt idx="12852">
                  <c:v>900221864</c:v>
                </c:pt>
                <c:pt idx="12853">
                  <c:v>900221864</c:v>
                </c:pt>
                <c:pt idx="12854">
                  <c:v>344074008</c:v>
                </c:pt>
                <c:pt idx="12855">
                  <c:v>886257288</c:v>
                </c:pt>
                <c:pt idx="12856">
                  <c:v>886257288</c:v>
                </c:pt>
                <c:pt idx="12857">
                  <c:v>760503992</c:v>
                </c:pt>
                <c:pt idx="12858">
                  <c:v>886257288</c:v>
                </c:pt>
                <c:pt idx="12859">
                  <c:v>886257288</c:v>
                </c:pt>
                <c:pt idx="12860">
                  <c:v>508925072</c:v>
                </c:pt>
                <c:pt idx="12861">
                  <c:v>622107320</c:v>
                </c:pt>
                <c:pt idx="12862">
                  <c:v>681403296</c:v>
                </c:pt>
                <c:pt idx="12863">
                  <c:v>681403296</c:v>
                </c:pt>
                <c:pt idx="12864">
                  <c:v>681403296</c:v>
                </c:pt>
                <c:pt idx="12865">
                  <c:v>681403296</c:v>
                </c:pt>
                <c:pt idx="12866">
                  <c:v>249452912</c:v>
                </c:pt>
                <c:pt idx="12867">
                  <c:v>249452912</c:v>
                </c:pt>
                <c:pt idx="12868">
                  <c:v>249452912</c:v>
                </c:pt>
                <c:pt idx="12869">
                  <c:v>249452912</c:v>
                </c:pt>
                <c:pt idx="12870">
                  <c:v>704432288</c:v>
                </c:pt>
                <c:pt idx="12871">
                  <c:v>960637424</c:v>
                </c:pt>
                <c:pt idx="12872">
                  <c:v>960637424</c:v>
                </c:pt>
                <c:pt idx="12873">
                  <c:v>960637424</c:v>
                </c:pt>
                <c:pt idx="12874">
                  <c:v>960637424</c:v>
                </c:pt>
                <c:pt idx="12875">
                  <c:v>387307704</c:v>
                </c:pt>
                <c:pt idx="12876">
                  <c:v>900221864</c:v>
                </c:pt>
                <c:pt idx="12877">
                  <c:v>886257288</c:v>
                </c:pt>
                <c:pt idx="12878">
                  <c:v>19739920</c:v>
                </c:pt>
                <c:pt idx="12879">
                  <c:v>745330776</c:v>
                </c:pt>
                <c:pt idx="12880">
                  <c:v>745330776</c:v>
                </c:pt>
                <c:pt idx="12881">
                  <c:v>745330776</c:v>
                </c:pt>
                <c:pt idx="12882">
                  <c:v>745330776</c:v>
                </c:pt>
                <c:pt idx="12883">
                  <c:v>306972264</c:v>
                </c:pt>
                <c:pt idx="12884">
                  <c:v>306972264</c:v>
                </c:pt>
                <c:pt idx="12885">
                  <c:v>306972264</c:v>
                </c:pt>
                <c:pt idx="12886">
                  <c:v>306972264</c:v>
                </c:pt>
                <c:pt idx="12887">
                  <c:v>7344944</c:v>
                </c:pt>
                <c:pt idx="12888">
                  <c:v>7344944</c:v>
                </c:pt>
                <c:pt idx="12889">
                  <c:v>681403296</c:v>
                </c:pt>
                <c:pt idx="12890">
                  <c:v>7344944</c:v>
                </c:pt>
                <c:pt idx="12891">
                  <c:v>7344944</c:v>
                </c:pt>
                <c:pt idx="12892">
                  <c:v>249452912</c:v>
                </c:pt>
                <c:pt idx="12893">
                  <c:v>960637424</c:v>
                </c:pt>
                <c:pt idx="12894">
                  <c:v>745330776</c:v>
                </c:pt>
                <c:pt idx="12895">
                  <c:v>306972264</c:v>
                </c:pt>
                <c:pt idx="12896">
                  <c:v>400593840</c:v>
                </c:pt>
                <c:pt idx="12897">
                  <c:v>400593840</c:v>
                </c:pt>
                <c:pt idx="12898">
                  <c:v>400593840</c:v>
                </c:pt>
                <c:pt idx="12899">
                  <c:v>400593840</c:v>
                </c:pt>
                <c:pt idx="12900">
                  <c:v>901336792</c:v>
                </c:pt>
                <c:pt idx="12901">
                  <c:v>901336792</c:v>
                </c:pt>
                <c:pt idx="12902">
                  <c:v>901336792</c:v>
                </c:pt>
                <c:pt idx="12903">
                  <c:v>901336792</c:v>
                </c:pt>
                <c:pt idx="12904">
                  <c:v>955584096</c:v>
                </c:pt>
                <c:pt idx="12905">
                  <c:v>955584096</c:v>
                </c:pt>
                <c:pt idx="12906">
                  <c:v>955584096</c:v>
                </c:pt>
                <c:pt idx="12907">
                  <c:v>412556320</c:v>
                </c:pt>
                <c:pt idx="12908">
                  <c:v>955584096</c:v>
                </c:pt>
                <c:pt idx="12909">
                  <c:v>412556320</c:v>
                </c:pt>
                <c:pt idx="12910">
                  <c:v>412556320</c:v>
                </c:pt>
                <c:pt idx="12911">
                  <c:v>412556320</c:v>
                </c:pt>
                <c:pt idx="12912">
                  <c:v>7344944</c:v>
                </c:pt>
                <c:pt idx="12913">
                  <c:v>694651576</c:v>
                </c:pt>
                <c:pt idx="12914">
                  <c:v>694651576</c:v>
                </c:pt>
                <c:pt idx="12915">
                  <c:v>694651576</c:v>
                </c:pt>
                <c:pt idx="12916">
                  <c:v>694651576</c:v>
                </c:pt>
                <c:pt idx="12917">
                  <c:v>354528736</c:v>
                </c:pt>
                <c:pt idx="12918">
                  <c:v>354528736</c:v>
                </c:pt>
                <c:pt idx="12919">
                  <c:v>354528736</c:v>
                </c:pt>
                <c:pt idx="12920">
                  <c:v>354528736</c:v>
                </c:pt>
                <c:pt idx="12921">
                  <c:v>945387584</c:v>
                </c:pt>
                <c:pt idx="12922">
                  <c:v>945387584</c:v>
                </c:pt>
                <c:pt idx="12923">
                  <c:v>945387584</c:v>
                </c:pt>
                <c:pt idx="12924">
                  <c:v>945387584</c:v>
                </c:pt>
                <c:pt idx="12925">
                  <c:v>400593840</c:v>
                </c:pt>
                <c:pt idx="12926">
                  <c:v>955584096</c:v>
                </c:pt>
                <c:pt idx="12927">
                  <c:v>901336792</c:v>
                </c:pt>
                <c:pt idx="12928">
                  <c:v>226878624</c:v>
                </c:pt>
                <c:pt idx="12929">
                  <c:v>226878624</c:v>
                </c:pt>
                <c:pt idx="12930">
                  <c:v>226878624</c:v>
                </c:pt>
                <c:pt idx="12931">
                  <c:v>226878624</c:v>
                </c:pt>
                <c:pt idx="12932">
                  <c:v>412556320</c:v>
                </c:pt>
                <c:pt idx="12933">
                  <c:v>7344976</c:v>
                </c:pt>
                <c:pt idx="12934">
                  <c:v>7344976</c:v>
                </c:pt>
                <c:pt idx="12935">
                  <c:v>7344976</c:v>
                </c:pt>
                <c:pt idx="12936">
                  <c:v>7344976</c:v>
                </c:pt>
                <c:pt idx="12937">
                  <c:v>556383424</c:v>
                </c:pt>
                <c:pt idx="12938">
                  <c:v>556383424</c:v>
                </c:pt>
                <c:pt idx="12939">
                  <c:v>556383424</c:v>
                </c:pt>
                <c:pt idx="12940">
                  <c:v>556383424</c:v>
                </c:pt>
                <c:pt idx="12941">
                  <c:v>694651576</c:v>
                </c:pt>
                <c:pt idx="12942">
                  <c:v>305750472</c:v>
                </c:pt>
                <c:pt idx="12943">
                  <c:v>305750472</c:v>
                </c:pt>
                <c:pt idx="12944">
                  <c:v>945387584</c:v>
                </c:pt>
                <c:pt idx="12945">
                  <c:v>305750472</c:v>
                </c:pt>
                <c:pt idx="12946">
                  <c:v>305750472</c:v>
                </c:pt>
                <c:pt idx="12947">
                  <c:v>406393584</c:v>
                </c:pt>
                <c:pt idx="12948">
                  <c:v>354528736</c:v>
                </c:pt>
                <c:pt idx="12949">
                  <c:v>406393584</c:v>
                </c:pt>
                <c:pt idx="12950">
                  <c:v>406393584</c:v>
                </c:pt>
                <c:pt idx="12951">
                  <c:v>406393584</c:v>
                </c:pt>
                <c:pt idx="12952">
                  <c:v>556383424</c:v>
                </c:pt>
                <c:pt idx="12953">
                  <c:v>226878624</c:v>
                </c:pt>
                <c:pt idx="12954">
                  <c:v>7344976</c:v>
                </c:pt>
                <c:pt idx="12955">
                  <c:v>305750472</c:v>
                </c:pt>
                <c:pt idx="12956">
                  <c:v>583282160</c:v>
                </c:pt>
                <c:pt idx="12957">
                  <c:v>583282160</c:v>
                </c:pt>
                <c:pt idx="12958">
                  <c:v>583282160</c:v>
                </c:pt>
                <c:pt idx="12959">
                  <c:v>583282160</c:v>
                </c:pt>
                <c:pt idx="12960">
                  <c:v>406393584</c:v>
                </c:pt>
                <c:pt idx="12961">
                  <c:v>988231120</c:v>
                </c:pt>
                <c:pt idx="12962">
                  <c:v>988231120</c:v>
                </c:pt>
                <c:pt idx="12963">
                  <c:v>691573800</c:v>
                </c:pt>
                <c:pt idx="12964">
                  <c:v>988231120</c:v>
                </c:pt>
                <c:pt idx="12965">
                  <c:v>691573800</c:v>
                </c:pt>
                <c:pt idx="12966">
                  <c:v>988231120</c:v>
                </c:pt>
                <c:pt idx="12967">
                  <c:v>691573800</c:v>
                </c:pt>
                <c:pt idx="12968">
                  <c:v>691573800</c:v>
                </c:pt>
                <c:pt idx="12969">
                  <c:v>583282160</c:v>
                </c:pt>
                <c:pt idx="12970">
                  <c:v>189350440</c:v>
                </c:pt>
                <c:pt idx="12971">
                  <c:v>189350440</c:v>
                </c:pt>
                <c:pt idx="12972">
                  <c:v>189350440</c:v>
                </c:pt>
                <c:pt idx="12973">
                  <c:v>189350440</c:v>
                </c:pt>
                <c:pt idx="12974">
                  <c:v>218506960</c:v>
                </c:pt>
                <c:pt idx="12975">
                  <c:v>988352184</c:v>
                </c:pt>
                <c:pt idx="12976">
                  <c:v>218506960</c:v>
                </c:pt>
                <c:pt idx="12977">
                  <c:v>988352184</c:v>
                </c:pt>
                <c:pt idx="12978">
                  <c:v>218506960</c:v>
                </c:pt>
                <c:pt idx="12979">
                  <c:v>988352184</c:v>
                </c:pt>
                <c:pt idx="12980">
                  <c:v>218506960</c:v>
                </c:pt>
                <c:pt idx="12981">
                  <c:v>988352184</c:v>
                </c:pt>
                <c:pt idx="12982">
                  <c:v>41614448</c:v>
                </c:pt>
                <c:pt idx="12983">
                  <c:v>41614448</c:v>
                </c:pt>
                <c:pt idx="12984">
                  <c:v>41614448</c:v>
                </c:pt>
                <c:pt idx="12985">
                  <c:v>41614448</c:v>
                </c:pt>
                <c:pt idx="12986">
                  <c:v>270906408</c:v>
                </c:pt>
                <c:pt idx="12987">
                  <c:v>270906408</c:v>
                </c:pt>
                <c:pt idx="12988">
                  <c:v>270906408</c:v>
                </c:pt>
                <c:pt idx="12989">
                  <c:v>270906408</c:v>
                </c:pt>
                <c:pt idx="12990">
                  <c:v>527824536</c:v>
                </c:pt>
                <c:pt idx="12991">
                  <c:v>527824536</c:v>
                </c:pt>
                <c:pt idx="12992">
                  <c:v>527824536</c:v>
                </c:pt>
                <c:pt idx="12993">
                  <c:v>415372352</c:v>
                </c:pt>
                <c:pt idx="12994">
                  <c:v>527824536</c:v>
                </c:pt>
                <c:pt idx="12995">
                  <c:v>415372352</c:v>
                </c:pt>
                <c:pt idx="12996">
                  <c:v>415372352</c:v>
                </c:pt>
                <c:pt idx="12997">
                  <c:v>415372352</c:v>
                </c:pt>
                <c:pt idx="12998">
                  <c:v>691573800</c:v>
                </c:pt>
                <c:pt idx="12999">
                  <c:v>305993040</c:v>
                </c:pt>
                <c:pt idx="13000">
                  <c:v>305993040</c:v>
                </c:pt>
                <c:pt idx="13001">
                  <c:v>305993040</c:v>
                </c:pt>
                <c:pt idx="13002">
                  <c:v>305993040</c:v>
                </c:pt>
                <c:pt idx="13003">
                  <c:v>988231120</c:v>
                </c:pt>
                <c:pt idx="13004">
                  <c:v>218506960</c:v>
                </c:pt>
                <c:pt idx="13005">
                  <c:v>789552320</c:v>
                </c:pt>
                <c:pt idx="13006">
                  <c:v>789552320</c:v>
                </c:pt>
                <c:pt idx="13007">
                  <c:v>789552320</c:v>
                </c:pt>
                <c:pt idx="13008">
                  <c:v>789552320</c:v>
                </c:pt>
                <c:pt idx="13009">
                  <c:v>7345040</c:v>
                </c:pt>
                <c:pt idx="13010">
                  <c:v>7345040</c:v>
                </c:pt>
                <c:pt idx="13011">
                  <c:v>189350440</c:v>
                </c:pt>
                <c:pt idx="13012">
                  <c:v>7345096</c:v>
                </c:pt>
                <c:pt idx="13013">
                  <c:v>7345096</c:v>
                </c:pt>
                <c:pt idx="13014">
                  <c:v>7345040</c:v>
                </c:pt>
                <c:pt idx="13015">
                  <c:v>7345096</c:v>
                </c:pt>
                <c:pt idx="13016">
                  <c:v>7345040</c:v>
                </c:pt>
                <c:pt idx="13017">
                  <c:v>7345096</c:v>
                </c:pt>
                <c:pt idx="13018">
                  <c:v>988352184</c:v>
                </c:pt>
                <c:pt idx="13019">
                  <c:v>41614448</c:v>
                </c:pt>
                <c:pt idx="13020">
                  <c:v>415372352</c:v>
                </c:pt>
                <c:pt idx="13021">
                  <c:v>87939400</c:v>
                </c:pt>
                <c:pt idx="13022">
                  <c:v>87939400</c:v>
                </c:pt>
                <c:pt idx="13023">
                  <c:v>87939400</c:v>
                </c:pt>
                <c:pt idx="13024">
                  <c:v>87939400</c:v>
                </c:pt>
                <c:pt idx="13025">
                  <c:v>270906408</c:v>
                </c:pt>
                <c:pt idx="13026">
                  <c:v>981130896</c:v>
                </c:pt>
                <c:pt idx="13027">
                  <c:v>981130896</c:v>
                </c:pt>
                <c:pt idx="13028">
                  <c:v>981130896</c:v>
                </c:pt>
                <c:pt idx="13029">
                  <c:v>981130896</c:v>
                </c:pt>
                <c:pt idx="13030">
                  <c:v>527824536</c:v>
                </c:pt>
                <c:pt idx="13031">
                  <c:v>789552320</c:v>
                </c:pt>
                <c:pt idx="13032">
                  <c:v>7345040</c:v>
                </c:pt>
                <c:pt idx="13033">
                  <c:v>305993040</c:v>
                </c:pt>
                <c:pt idx="13034">
                  <c:v>87939400</c:v>
                </c:pt>
                <c:pt idx="13035">
                  <c:v>681084904</c:v>
                </c:pt>
                <c:pt idx="13036">
                  <c:v>681084904</c:v>
                </c:pt>
                <c:pt idx="13037">
                  <c:v>17094872</c:v>
                </c:pt>
                <c:pt idx="13038">
                  <c:v>17094872</c:v>
                </c:pt>
                <c:pt idx="13039">
                  <c:v>681084904</c:v>
                </c:pt>
                <c:pt idx="13040">
                  <c:v>681084904</c:v>
                </c:pt>
                <c:pt idx="13041">
                  <c:v>17094872</c:v>
                </c:pt>
                <c:pt idx="13042">
                  <c:v>17094872</c:v>
                </c:pt>
                <c:pt idx="13043">
                  <c:v>981130896</c:v>
                </c:pt>
                <c:pt idx="13044">
                  <c:v>7345096</c:v>
                </c:pt>
                <c:pt idx="13045">
                  <c:v>542568544</c:v>
                </c:pt>
                <c:pt idx="13046">
                  <c:v>542568544</c:v>
                </c:pt>
                <c:pt idx="13047">
                  <c:v>542568544</c:v>
                </c:pt>
                <c:pt idx="13048">
                  <c:v>542568544</c:v>
                </c:pt>
                <c:pt idx="13049">
                  <c:v>758333224</c:v>
                </c:pt>
                <c:pt idx="13050">
                  <c:v>758333224</c:v>
                </c:pt>
                <c:pt idx="13051">
                  <c:v>758333224</c:v>
                </c:pt>
                <c:pt idx="13052">
                  <c:v>758333224</c:v>
                </c:pt>
                <c:pt idx="13053">
                  <c:v>7882872</c:v>
                </c:pt>
                <c:pt idx="13054">
                  <c:v>7882872</c:v>
                </c:pt>
                <c:pt idx="13055">
                  <c:v>7882872</c:v>
                </c:pt>
                <c:pt idx="13056">
                  <c:v>7882872</c:v>
                </c:pt>
                <c:pt idx="13057">
                  <c:v>539404880</c:v>
                </c:pt>
                <c:pt idx="13058">
                  <c:v>539404880</c:v>
                </c:pt>
                <c:pt idx="13059">
                  <c:v>539404880</c:v>
                </c:pt>
                <c:pt idx="13060">
                  <c:v>539404880</c:v>
                </c:pt>
                <c:pt idx="13061">
                  <c:v>96775520</c:v>
                </c:pt>
                <c:pt idx="13062">
                  <c:v>96775520</c:v>
                </c:pt>
                <c:pt idx="13063">
                  <c:v>96775520</c:v>
                </c:pt>
                <c:pt idx="13064">
                  <c:v>96775520</c:v>
                </c:pt>
                <c:pt idx="13065">
                  <c:v>269837992</c:v>
                </c:pt>
                <c:pt idx="13066">
                  <c:v>269837992</c:v>
                </c:pt>
                <c:pt idx="13067">
                  <c:v>616931696</c:v>
                </c:pt>
                <c:pt idx="13068">
                  <c:v>616931696</c:v>
                </c:pt>
                <c:pt idx="13069">
                  <c:v>269837992</c:v>
                </c:pt>
                <c:pt idx="13070">
                  <c:v>616931696</c:v>
                </c:pt>
                <c:pt idx="13071">
                  <c:v>269837992</c:v>
                </c:pt>
                <c:pt idx="13072">
                  <c:v>616931696</c:v>
                </c:pt>
                <c:pt idx="13073">
                  <c:v>681084904</c:v>
                </c:pt>
                <c:pt idx="13074">
                  <c:v>517018912</c:v>
                </c:pt>
                <c:pt idx="13075">
                  <c:v>517018912</c:v>
                </c:pt>
                <c:pt idx="13076">
                  <c:v>517018912</c:v>
                </c:pt>
                <c:pt idx="13077">
                  <c:v>517018912</c:v>
                </c:pt>
                <c:pt idx="13078">
                  <c:v>17094872</c:v>
                </c:pt>
                <c:pt idx="13079">
                  <c:v>94118032</c:v>
                </c:pt>
                <c:pt idx="13080">
                  <c:v>94118032</c:v>
                </c:pt>
                <c:pt idx="13081">
                  <c:v>94118032</c:v>
                </c:pt>
                <c:pt idx="13082">
                  <c:v>94118032</c:v>
                </c:pt>
                <c:pt idx="13083">
                  <c:v>534434152</c:v>
                </c:pt>
                <c:pt idx="13084">
                  <c:v>534434152</c:v>
                </c:pt>
                <c:pt idx="13085">
                  <c:v>959833888</c:v>
                </c:pt>
                <c:pt idx="13086">
                  <c:v>534434152</c:v>
                </c:pt>
                <c:pt idx="13087">
                  <c:v>959833888</c:v>
                </c:pt>
                <c:pt idx="13088">
                  <c:v>534434152</c:v>
                </c:pt>
                <c:pt idx="13089">
                  <c:v>959833888</c:v>
                </c:pt>
                <c:pt idx="13090">
                  <c:v>959833888</c:v>
                </c:pt>
                <c:pt idx="13091">
                  <c:v>542568544</c:v>
                </c:pt>
                <c:pt idx="13092">
                  <c:v>758333224</c:v>
                </c:pt>
                <c:pt idx="13093">
                  <c:v>53440560</c:v>
                </c:pt>
                <c:pt idx="13094">
                  <c:v>53440560</c:v>
                </c:pt>
                <c:pt idx="13095">
                  <c:v>53440560</c:v>
                </c:pt>
                <c:pt idx="13096">
                  <c:v>53440560</c:v>
                </c:pt>
                <c:pt idx="13097">
                  <c:v>539404880</c:v>
                </c:pt>
                <c:pt idx="13098">
                  <c:v>96775520</c:v>
                </c:pt>
                <c:pt idx="13099">
                  <c:v>7882872</c:v>
                </c:pt>
                <c:pt idx="13100">
                  <c:v>269837992</c:v>
                </c:pt>
                <c:pt idx="13101">
                  <c:v>616931696</c:v>
                </c:pt>
                <c:pt idx="13102">
                  <c:v>94118032</c:v>
                </c:pt>
                <c:pt idx="13103">
                  <c:v>96215808</c:v>
                </c:pt>
                <c:pt idx="13104">
                  <c:v>96215808</c:v>
                </c:pt>
                <c:pt idx="13105">
                  <c:v>17094928</c:v>
                </c:pt>
                <c:pt idx="13106">
                  <c:v>17094928</c:v>
                </c:pt>
                <c:pt idx="13107">
                  <c:v>517018912</c:v>
                </c:pt>
                <c:pt idx="13108">
                  <c:v>96215808</c:v>
                </c:pt>
                <c:pt idx="13109">
                  <c:v>17094928</c:v>
                </c:pt>
                <c:pt idx="13110">
                  <c:v>96215808</c:v>
                </c:pt>
                <c:pt idx="13111">
                  <c:v>17094928</c:v>
                </c:pt>
                <c:pt idx="13112">
                  <c:v>959833888</c:v>
                </c:pt>
                <c:pt idx="13113">
                  <c:v>460657960</c:v>
                </c:pt>
                <c:pt idx="13114">
                  <c:v>460657960</c:v>
                </c:pt>
                <c:pt idx="13115">
                  <c:v>460657960</c:v>
                </c:pt>
                <c:pt idx="13116">
                  <c:v>460657960</c:v>
                </c:pt>
                <c:pt idx="13117">
                  <c:v>634913088</c:v>
                </c:pt>
                <c:pt idx="13118">
                  <c:v>634913088</c:v>
                </c:pt>
                <c:pt idx="13119">
                  <c:v>634913088</c:v>
                </c:pt>
                <c:pt idx="13120">
                  <c:v>634913088</c:v>
                </c:pt>
                <c:pt idx="13121">
                  <c:v>534434152</c:v>
                </c:pt>
                <c:pt idx="13122">
                  <c:v>53440560</c:v>
                </c:pt>
                <c:pt idx="13123">
                  <c:v>96215808</c:v>
                </c:pt>
                <c:pt idx="13124">
                  <c:v>404604896</c:v>
                </c:pt>
                <c:pt idx="13125">
                  <c:v>404604896</c:v>
                </c:pt>
                <c:pt idx="13126">
                  <c:v>404604896</c:v>
                </c:pt>
                <c:pt idx="13127">
                  <c:v>404604896</c:v>
                </c:pt>
                <c:pt idx="13128">
                  <c:v>729576776</c:v>
                </c:pt>
                <c:pt idx="13129">
                  <c:v>729576776</c:v>
                </c:pt>
                <c:pt idx="13130">
                  <c:v>729576776</c:v>
                </c:pt>
                <c:pt idx="13131">
                  <c:v>729576776</c:v>
                </c:pt>
                <c:pt idx="13132">
                  <c:v>864935424</c:v>
                </c:pt>
                <c:pt idx="13133">
                  <c:v>864935424</c:v>
                </c:pt>
                <c:pt idx="13134">
                  <c:v>612928136</c:v>
                </c:pt>
                <c:pt idx="13135">
                  <c:v>612928136</c:v>
                </c:pt>
                <c:pt idx="13136">
                  <c:v>864935424</c:v>
                </c:pt>
                <c:pt idx="13137">
                  <c:v>612928136</c:v>
                </c:pt>
                <c:pt idx="13138">
                  <c:v>864935424</c:v>
                </c:pt>
                <c:pt idx="13139">
                  <c:v>612928136</c:v>
                </c:pt>
                <c:pt idx="13140">
                  <c:v>17094928</c:v>
                </c:pt>
                <c:pt idx="13141">
                  <c:v>956828808</c:v>
                </c:pt>
                <c:pt idx="13142">
                  <c:v>956828808</c:v>
                </c:pt>
                <c:pt idx="13143">
                  <c:v>956828808</c:v>
                </c:pt>
                <c:pt idx="13144">
                  <c:v>956828808</c:v>
                </c:pt>
                <c:pt idx="13145">
                  <c:v>777374664</c:v>
                </c:pt>
                <c:pt idx="13146">
                  <c:v>777374664</c:v>
                </c:pt>
                <c:pt idx="13147">
                  <c:v>777374664</c:v>
                </c:pt>
                <c:pt idx="13148">
                  <c:v>777374664</c:v>
                </c:pt>
                <c:pt idx="13149">
                  <c:v>460657960</c:v>
                </c:pt>
                <c:pt idx="13150">
                  <c:v>404604896</c:v>
                </c:pt>
                <c:pt idx="13151">
                  <c:v>956828808</c:v>
                </c:pt>
                <c:pt idx="13152">
                  <c:v>634913088</c:v>
                </c:pt>
                <c:pt idx="13153">
                  <c:v>945864216</c:v>
                </c:pt>
                <c:pt idx="13154">
                  <c:v>945864216</c:v>
                </c:pt>
                <c:pt idx="13155">
                  <c:v>945864216</c:v>
                </c:pt>
                <c:pt idx="13156">
                  <c:v>945864216</c:v>
                </c:pt>
                <c:pt idx="13157">
                  <c:v>867564456</c:v>
                </c:pt>
                <c:pt idx="13158">
                  <c:v>867564456</c:v>
                </c:pt>
                <c:pt idx="13159">
                  <c:v>867564456</c:v>
                </c:pt>
                <c:pt idx="13160">
                  <c:v>867564456</c:v>
                </c:pt>
                <c:pt idx="13161">
                  <c:v>729576776</c:v>
                </c:pt>
                <c:pt idx="13162">
                  <c:v>347435984</c:v>
                </c:pt>
                <c:pt idx="13163">
                  <c:v>180030680</c:v>
                </c:pt>
                <c:pt idx="13164">
                  <c:v>180030680</c:v>
                </c:pt>
                <c:pt idx="13165">
                  <c:v>347435984</c:v>
                </c:pt>
                <c:pt idx="13166">
                  <c:v>180030680</c:v>
                </c:pt>
                <c:pt idx="13167">
                  <c:v>180030680</c:v>
                </c:pt>
                <c:pt idx="13168">
                  <c:v>621391000</c:v>
                </c:pt>
                <c:pt idx="13169">
                  <c:v>347435984</c:v>
                </c:pt>
                <c:pt idx="13170">
                  <c:v>985157520</c:v>
                </c:pt>
                <c:pt idx="13171">
                  <c:v>621391000</c:v>
                </c:pt>
                <c:pt idx="13172">
                  <c:v>347435984</c:v>
                </c:pt>
                <c:pt idx="13173">
                  <c:v>985157520</c:v>
                </c:pt>
                <c:pt idx="13174">
                  <c:v>864935424</c:v>
                </c:pt>
                <c:pt idx="13175">
                  <c:v>621391000</c:v>
                </c:pt>
                <c:pt idx="13176">
                  <c:v>985157520</c:v>
                </c:pt>
                <c:pt idx="13177">
                  <c:v>985157520</c:v>
                </c:pt>
                <c:pt idx="13178">
                  <c:v>621391000</c:v>
                </c:pt>
                <c:pt idx="13179">
                  <c:v>743184560</c:v>
                </c:pt>
                <c:pt idx="13180">
                  <c:v>743184560</c:v>
                </c:pt>
                <c:pt idx="13181">
                  <c:v>743184560</c:v>
                </c:pt>
                <c:pt idx="13182">
                  <c:v>743184560</c:v>
                </c:pt>
                <c:pt idx="13183">
                  <c:v>710036936</c:v>
                </c:pt>
                <c:pt idx="13184">
                  <c:v>710036936</c:v>
                </c:pt>
                <c:pt idx="13185">
                  <c:v>710036936</c:v>
                </c:pt>
                <c:pt idx="13186">
                  <c:v>710036936</c:v>
                </c:pt>
                <c:pt idx="13187">
                  <c:v>612928136</c:v>
                </c:pt>
                <c:pt idx="13188">
                  <c:v>945864216</c:v>
                </c:pt>
                <c:pt idx="13189">
                  <c:v>462000536</c:v>
                </c:pt>
                <c:pt idx="13190">
                  <c:v>462000536</c:v>
                </c:pt>
                <c:pt idx="13191">
                  <c:v>462000536</c:v>
                </c:pt>
                <c:pt idx="13192">
                  <c:v>462000536</c:v>
                </c:pt>
                <c:pt idx="13193">
                  <c:v>777374664</c:v>
                </c:pt>
                <c:pt idx="13194">
                  <c:v>347435984</c:v>
                </c:pt>
                <c:pt idx="13195">
                  <c:v>180030680</c:v>
                </c:pt>
                <c:pt idx="13196">
                  <c:v>860143904</c:v>
                </c:pt>
                <c:pt idx="13197">
                  <c:v>860143904</c:v>
                </c:pt>
                <c:pt idx="13198">
                  <c:v>860143904</c:v>
                </c:pt>
                <c:pt idx="13199">
                  <c:v>621391000</c:v>
                </c:pt>
                <c:pt idx="13200">
                  <c:v>860143904</c:v>
                </c:pt>
                <c:pt idx="13201">
                  <c:v>867564456</c:v>
                </c:pt>
                <c:pt idx="13202">
                  <c:v>515202080</c:v>
                </c:pt>
                <c:pt idx="13203">
                  <c:v>515202080</c:v>
                </c:pt>
                <c:pt idx="13204">
                  <c:v>515202080</c:v>
                </c:pt>
                <c:pt idx="13205">
                  <c:v>515202080</c:v>
                </c:pt>
                <c:pt idx="13206">
                  <c:v>985157520</c:v>
                </c:pt>
                <c:pt idx="13207">
                  <c:v>710036936</c:v>
                </c:pt>
                <c:pt idx="13208">
                  <c:v>7345168</c:v>
                </c:pt>
                <c:pt idx="13209">
                  <c:v>7345168</c:v>
                </c:pt>
                <c:pt idx="13210">
                  <c:v>7345232</c:v>
                </c:pt>
                <c:pt idx="13211">
                  <c:v>7345232</c:v>
                </c:pt>
                <c:pt idx="13212">
                  <c:v>7345400</c:v>
                </c:pt>
                <c:pt idx="13213">
                  <c:v>7345400</c:v>
                </c:pt>
                <c:pt idx="13214">
                  <c:v>7345168</c:v>
                </c:pt>
                <c:pt idx="13215">
                  <c:v>7345232</c:v>
                </c:pt>
                <c:pt idx="13216">
                  <c:v>7345400</c:v>
                </c:pt>
                <c:pt idx="13217">
                  <c:v>7345168</c:v>
                </c:pt>
                <c:pt idx="13218">
                  <c:v>7345232</c:v>
                </c:pt>
                <c:pt idx="13219">
                  <c:v>7345400</c:v>
                </c:pt>
                <c:pt idx="13220">
                  <c:v>597706008</c:v>
                </c:pt>
                <c:pt idx="13221">
                  <c:v>597706008</c:v>
                </c:pt>
                <c:pt idx="13222">
                  <c:v>597706008</c:v>
                </c:pt>
                <c:pt idx="13223">
                  <c:v>743184560</c:v>
                </c:pt>
                <c:pt idx="13224">
                  <c:v>597706008</c:v>
                </c:pt>
                <c:pt idx="13225">
                  <c:v>860143904</c:v>
                </c:pt>
                <c:pt idx="13226">
                  <c:v>155307720</c:v>
                </c:pt>
                <c:pt idx="13227">
                  <c:v>155307720</c:v>
                </c:pt>
                <c:pt idx="13228">
                  <c:v>155307720</c:v>
                </c:pt>
                <c:pt idx="13229">
                  <c:v>155307720</c:v>
                </c:pt>
                <c:pt idx="13230">
                  <c:v>7345400</c:v>
                </c:pt>
                <c:pt idx="13231">
                  <c:v>424595488</c:v>
                </c:pt>
                <c:pt idx="13232">
                  <c:v>424595488</c:v>
                </c:pt>
                <c:pt idx="13233">
                  <c:v>424595488</c:v>
                </c:pt>
                <c:pt idx="13234">
                  <c:v>424595488</c:v>
                </c:pt>
                <c:pt idx="13235">
                  <c:v>462000536</c:v>
                </c:pt>
                <c:pt idx="13236">
                  <c:v>428397592</c:v>
                </c:pt>
                <c:pt idx="13237">
                  <c:v>428397592</c:v>
                </c:pt>
                <c:pt idx="13238">
                  <c:v>428397592</c:v>
                </c:pt>
                <c:pt idx="13239">
                  <c:v>515202080</c:v>
                </c:pt>
                <c:pt idx="13240">
                  <c:v>428397592</c:v>
                </c:pt>
                <c:pt idx="13241">
                  <c:v>825784192</c:v>
                </c:pt>
                <c:pt idx="13242">
                  <c:v>825784192</c:v>
                </c:pt>
                <c:pt idx="13243">
                  <c:v>825784192</c:v>
                </c:pt>
                <c:pt idx="13244">
                  <c:v>825784192</c:v>
                </c:pt>
                <c:pt idx="13245">
                  <c:v>7345168</c:v>
                </c:pt>
                <c:pt idx="13246">
                  <c:v>499775504</c:v>
                </c:pt>
                <c:pt idx="13247">
                  <c:v>499775504</c:v>
                </c:pt>
                <c:pt idx="13248">
                  <c:v>499775504</c:v>
                </c:pt>
                <c:pt idx="13249">
                  <c:v>499775504</c:v>
                </c:pt>
                <c:pt idx="13250">
                  <c:v>424595488</c:v>
                </c:pt>
                <c:pt idx="13251">
                  <c:v>597706008</c:v>
                </c:pt>
                <c:pt idx="13252">
                  <c:v>687949840</c:v>
                </c:pt>
                <c:pt idx="13253">
                  <c:v>687949840</c:v>
                </c:pt>
                <c:pt idx="13254">
                  <c:v>155307720</c:v>
                </c:pt>
                <c:pt idx="13255">
                  <c:v>7345232</c:v>
                </c:pt>
                <c:pt idx="13256">
                  <c:v>687949840</c:v>
                </c:pt>
                <c:pt idx="13257">
                  <c:v>687949840</c:v>
                </c:pt>
                <c:pt idx="13258">
                  <c:v>313693608</c:v>
                </c:pt>
                <c:pt idx="13259">
                  <c:v>313693608</c:v>
                </c:pt>
                <c:pt idx="13260">
                  <c:v>313693608</c:v>
                </c:pt>
                <c:pt idx="13261">
                  <c:v>313693608</c:v>
                </c:pt>
                <c:pt idx="13262">
                  <c:v>428397592</c:v>
                </c:pt>
                <c:pt idx="13263">
                  <c:v>825784192</c:v>
                </c:pt>
                <c:pt idx="13264">
                  <c:v>426287016</c:v>
                </c:pt>
                <c:pt idx="13265">
                  <c:v>426287016</c:v>
                </c:pt>
                <c:pt idx="13266">
                  <c:v>426287016</c:v>
                </c:pt>
                <c:pt idx="13267">
                  <c:v>426287016</c:v>
                </c:pt>
                <c:pt idx="13268">
                  <c:v>499775504</c:v>
                </c:pt>
                <c:pt idx="13269">
                  <c:v>313693608</c:v>
                </c:pt>
                <c:pt idx="13270">
                  <c:v>903671048</c:v>
                </c:pt>
                <c:pt idx="13271">
                  <c:v>903671048</c:v>
                </c:pt>
                <c:pt idx="13272">
                  <c:v>903671048</c:v>
                </c:pt>
                <c:pt idx="13273">
                  <c:v>903671048</c:v>
                </c:pt>
                <c:pt idx="13274">
                  <c:v>687949840</c:v>
                </c:pt>
                <c:pt idx="13275">
                  <c:v>912108608</c:v>
                </c:pt>
                <c:pt idx="13276">
                  <c:v>912108608</c:v>
                </c:pt>
                <c:pt idx="13277">
                  <c:v>912108608</c:v>
                </c:pt>
                <c:pt idx="13278">
                  <c:v>912108608</c:v>
                </c:pt>
                <c:pt idx="13279">
                  <c:v>426287016</c:v>
                </c:pt>
                <c:pt idx="13280">
                  <c:v>653304120</c:v>
                </c:pt>
                <c:pt idx="13281">
                  <c:v>653304120</c:v>
                </c:pt>
                <c:pt idx="13282">
                  <c:v>653304120</c:v>
                </c:pt>
                <c:pt idx="13283">
                  <c:v>653304120</c:v>
                </c:pt>
                <c:pt idx="13284">
                  <c:v>444706008</c:v>
                </c:pt>
                <c:pt idx="13285">
                  <c:v>444706008</c:v>
                </c:pt>
                <c:pt idx="13286">
                  <c:v>444706008</c:v>
                </c:pt>
                <c:pt idx="13287">
                  <c:v>444706008</c:v>
                </c:pt>
                <c:pt idx="13288">
                  <c:v>41536984</c:v>
                </c:pt>
                <c:pt idx="13289">
                  <c:v>41536984</c:v>
                </c:pt>
                <c:pt idx="13290">
                  <c:v>788001832</c:v>
                </c:pt>
                <c:pt idx="13291">
                  <c:v>41536984</c:v>
                </c:pt>
                <c:pt idx="13292">
                  <c:v>788001832</c:v>
                </c:pt>
                <c:pt idx="13293">
                  <c:v>788001832</c:v>
                </c:pt>
                <c:pt idx="13294">
                  <c:v>41536984</c:v>
                </c:pt>
                <c:pt idx="13295">
                  <c:v>788001832</c:v>
                </c:pt>
                <c:pt idx="13296">
                  <c:v>903671048</c:v>
                </c:pt>
                <c:pt idx="13297">
                  <c:v>905190856</c:v>
                </c:pt>
                <c:pt idx="13298">
                  <c:v>157807336</c:v>
                </c:pt>
                <c:pt idx="13299">
                  <c:v>905190856</c:v>
                </c:pt>
                <c:pt idx="13300">
                  <c:v>157807336</c:v>
                </c:pt>
                <c:pt idx="13301">
                  <c:v>905190856</c:v>
                </c:pt>
                <c:pt idx="13302">
                  <c:v>157807336</c:v>
                </c:pt>
                <c:pt idx="13303">
                  <c:v>905190856</c:v>
                </c:pt>
                <c:pt idx="13304">
                  <c:v>157807336</c:v>
                </c:pt>
                <c:pt idx="13305">
                  <c:v>912108608</c:v>
                </c:pt>
                <c:pt idx="13306">
                  <c:v>28469360</c:v>
                </c:pt>
                <c:pt idx="13307">
                  <c:v>28469360</c:v>
                </c:pt>
                <c:pt idx="13308">
                  <c:v>28469360</c:v>
                </c:pt>
                <c:pt idx="13309">
                  <c:v>28469360</c:v>
                </c:pt>
                <c:pt idx="13310">
                  <c:v>653304120</c:v>
                </c:pt>
                <c:pt idx="13311">
                  <c:v>186131432</c:v>
                </c:pt>
                <c:pt idx="13312">
                  <c:v>186131432</c:v>
                </c:pt>
                <c:pt idx="13313">
                  <c:v>186131432</c:v>
                </c:pt>
                <c:pt idx="13314">
                  <c:v>186131432</c:v>
                </c:pt>
                <c:pt idx="13315">
                  <c:v>905190856</c:v>
                </c:pt>
                <c:pt idx="13316">
                  <c:v>26978720</c:v>
                </c:pt>
                <c:pt idx="13317">
                  <c:v>26978720</c:v>
                </c:pt>
                <c:pt idx="13318">
                  <c:v>26978720</c:v>
                </c:pt>
                <c:pt idx="13319">
                  <c:v>26978720</c:v>
                </c:pt>
                <c:pt idx="13320">
                  <c:v>902568896</c:v>
                </c:pt>
                <c:pt idx="13321">
                  <c:v>902568896</c:v>
                </c:pt>
                <c:pt idx="13322">
                  <c:v>902568896</c:v>
                </c:pt>
                <c:pt idx="13323">
                  <c:v>902568896</c:v>
                </c:pt>
                <c:pt idx="13324">
                  <c:v>157807336</c:v>
                </c:pt>
                <c:pt idx="13325">
                  <c:v>41536984</c:v>
                </c:pt>
                <c:pt idx="13326">
                  <c:v>852533656</c:v>
                </c:pt>
                <c:pt idx="13327">
                  <c:v>852533656</c:v>
                </c:pt>
                <c:pt idx="13328">
                  <c:v>852533656</c:v>
                </c:pt>
                <c:pt idx="13329">
                  <c:v>852533656</c:v>
                </c:pt>
                <c:pt idx="13330">
                  <c:v>444706008</c:v>
                </c:pt>
                <c:pt idx="13331">
                  <c:v>28469360</c:v>
                </c:pt>
                <c:pt idx="13332">
                  <c:v>816250256</c:v>
                </c:pt>
                <c:pt idx="13333">
                  <c:v>816250256</c:v>
                </c:pt>
                <c:pt idx="13334">
                  <c:v>816250256</c:v>
                </c:pt>
                <c:pt idx="13335">
                  <c:v>816250256</c:v>
                </c:pt>
                <c:pt idx="13336">
                  <c:v>408359248</c:v>
                </c:pt>
                <c:pt idx="13337">
                  <c:v>408359248</c:v>
                </c:pt>
                <c:pt idx="13338">
                  <c:v>408359248</c:v>
                </c:pt>
                <c:pt idx="13339">
                  <c:v>408359248</c:v>
                </c:pt>
                <c:pt idx="13340">
                  <c:v>186131432</c:v>
                </c:pt>
                <c:pt idx="13341">
                  <c:v>26978720</c:v>
                </c:pt>
                <c:pt idx="13342">
                  <c:v>788001832</c:v>
                </c:pt>
                <c:pt idx="13343">
                  <c:v>357368456</c:v>
                </c:pt>
                <c:pt idx="13344">
                  <c:v>357368456</c:v>
                </c:pt>
                <c:pt idx="13345">
                  <c:v>357368456</c:v>
                </c:pt>
                <c:pt idx="13346">
                  <c:v>357368456</c:v>
                </c:pt>
                <c:pt idx="13347">
                  <c:v>902568896</c:v>
                </c:pt>
                <c:pt idx="13348">
                  <c:v>852533656</c:v>
                </c:pt>
                <c:pt idx="13349">
                  <c:v>436411896</c:v>
                </c:pt>
                <c:pt idx="13350">
                  <c:v>436411896</c:v>
                </c:pt>
                <c:pt idx="13351">
                  <c:v>436411896</c:v>
                </c:pt>
                <c:pt idx="13352">
                  <c:v>436411896</c:v>
                </c:pt>
                <c:pt idx="13353">
                  <c:v>607860520</c:v>
                </c:pt>
                <c:pt idx="13354">
                  <c:v>607860520</c:v>
                </c:pt>
                <c:pt idx="13355">
                  <c:v>607860520</c:v>
                </c:pt>
                <c:pt idx="13356">
                  <c:v>607860520</c:v>
                </c:pt>
                <c:pt idx="13357">
                  <c:v>816250256</c:v>
                </c:pt>
                <c:pt idx="13358">
                  <c:v>357368456</c:v>
                </c:pt>
                <c:pt idx="13359">
                  <c:v>408359248</c:v>
                </c:pt>
                <c:pt idx="13360">
                  <c:v>436411896</c:v>
                </c:pt>
                <c:pt idx="13361">
                  <c:v>991696552</c:v>
                </c:pt>
                <c:pt idx="13362">
                  <c:v>991696552</c:v>
                </c:pt>
                <c:pt idx="13363">
                  <c:v>991696552</c:v>
                </c:pt>
                <c:pt idx="13364">
                  <c:v>991696552</c:v>
                </c:pt>
                <c:pt idx="13365">
                  <c:v>496505112</c:v>
                </c:pt>
                <c:pt idx="13366">
                  <c:v>496505112</c:v>
                </c:pt>
                <c:pt idx="13367">
                  <c:v>496505112</c:v>
                </c:pt>
                <c:pt idx="13368">
                  <c:v>496505112</c:v>
                </c:pt>
                <c:pt idx="13369">
                  <c:v>106620920</c:v>
                </c:pt>
                <c:pt idx="13370">
                  <c:v>106620920</c:v>
                </c:pt>
                <c:pt idx="13371">
                  <c:v>106620920</c:v>
                </c:pt>
                <c:pt idx="13372">
                  <c:v>106620920</c:v>
                </c:pt>
                <c:pt idx="13373">
                  <c:v>607860520</c:v>
                </c:pt>
                <c:pt idx="13374">
                  <c:v>53213008</c:v>
                </c:pt>
                <c:pt idx="13375">
                  <c:v>53213008</c:v>
                </c:pt>
                <c:pt idx="13376">
                  <c:v>53213008</c:v>
                </c:pt>
                <c:pt idx="13377">
                  <c:v>53213008</c:v>
                </c:pt>
                <c:pt idx="13378">
                  <c:v>991696552</c:v>
                </c:pt>
                <c:pt idx="13379">
                  <c:v>106620920</c:v>
                </c:pt>
                <c:pt idx="13380">
                  <c:v>577368400</c:v>
                </c:pt>
                <c:pt idx="13381">
                  <c:v>577368400</c:v>
                </c:pt>
                <c:pt idx="13382">
                  <c:v>577368400</c:v>
                </c:pt>
                <c:pt idx="13383">
                  <c:v>32474112</c:v>
                </c:pt>
                <c:pt idx="13384">
                  <c:v>332955088</c:v>
                </c:pt>
                <c:pt idx="13385">
                  <c:v>577368400</c:v>
                </c:pt>
                <c:pt idx="13386">
                  <c:v>32474112</c:v>
                </c:pt>
                <c:pt idx="13387">
                  <c:v>867364208</c:v>
                </c:pt>
                <c:pt idx="13388">
                  <c:v>332955088</c:v>
                </c:pt>
                <c:pt idx="13389">
                  <c:v>867364208</c:v>
                </c:pt>
                <c:pt idx="13390">
                  <c:v>496505112</c:v>
                </c:pt>
                <c:pt idx="13391">
                  <c:v>32474112</c:v>
                </c:pt>
                <c:pt idx="13392">
                  <c:v>332955088</c:v>
                </c:pt>
                <c:pt idx="13393">
                  <c:v>867364208</c:v>
                </c:pt>
                <c:pt idx="13394">
                  <c:v>332955088</c:v>
                </c:pt>
                <c:pt idx="13395">
                  <c:v>32474112</c:v>
                </c:pt>
                <c:pt idx="13396">
                  <c:v>867364208</c:v>
                </c:pt>
                <c:pt idx="13397">
                  <c:v>968145840</c:v>
                </c:pt>
                <c:pt idx="13398">
                  <c:v>968145840</c:v>
                </c:pt>
                <c:pt idx="13399">
                  <c:v>968145840</c:v>
                </c:pt>
                <c:pt idx="13400">
                  <c:v>968145840</c:v>
                </c:pt>
                <c:pt idx="13401">
                  <c:v>823909168</c:v>
                </c:pt>
                <c:pt idx="13402">
                  <c:v>17094976</c:v>
                </c:pt>
                <c:pt idx="13403">
                  <c:v>823909168</c:v>
                </c:pt>
                <c:pt idx="13404">
                  <c:v>17094976</c:v>
                </c:pt>
                <c:pt idx="13405">
                  <c:v>823909168</c:v>
                </c:pt>
                <c:pt idx="13406">
                  <c:v>17094976</c:v>
                </c:pt>
                <c:pt idx="13407">
                  <c:v>823909168</c:v>
                </c:pt>
                <c:pt idx="13408">
                  <c:v>17094976</c:v>
                </c:pt>
                <c:pt idx="13409">
                  <c:v>53213008</c:v>
                </c:pt>
                <c:pt idx="13410">
                  <c:v>577368400</c:v>
                </c:pt>
                <c:pt idx="13411">
                  <c:v>867364208</c:v>
                </c:pt>
                <c:pt idx="13412">
                  <c:v>886418968</c:v>
                </c:pt>
                <c:pt idx="13413">
                  <c:v>886418968</c:v>
                </c:pt>
                <c:pt idx="13414">
                  <c:v>886418968</c:v>
                </c:pt>
                <c:pt idx="13415">
                  <c:v>886418968</c:v>
                </c:pt>
                <c:pt idx="13416">
                  <c:v>332955088</c:v>
                </c:pt>
                <c:pt idx="13417">
                  <c:v>32474112</c:v>
                </c:pt>
                <c:pt idx="13418">
                  <c:v>789617872</c:v>
                </c:pt>
                <c:pt idx="13419">
                  <c:v>789617872</c:v>
                </c:pt>
                <c:pt idx="13420">
                  <c:v>789617872</c:v>
                </c:pt>
                <c:pt idx="13421">
                  <c:v>789617872</c:v>
                </c:pt>
                <c:pt idx="13422">
                  <c:v>641822808</c:v>
                </c:pt>
                <c:pt idx="13423">
                  <c:v>641822808</c:v>
                </c:pt>
                <c:pt idx="13424">
                  <c:v>641822808</c:v>
                </c:pt>
                <c:pt idx="13425">
                  <c:v>641822808</c:v>
                </c:pt>
                <c:pt idx="13426">
                  <c:v>808716576</c:v>
                </c:pt>
                <c:pt idx="13427">
                  <c:v>98407960</c:v>
                </c:pt>
                <c:pt idx="13428">
                  <c:v>808716576</c:v>
                </c:pt>
                <c:pt idx="13429">
                  <c:v>98407960</c:v>
                </c:pt>
                <c:pt idx="13430">
                  <c:v>98407960</c:v>
                </c:pt>
                <c:pt idx="13431">
                  <c:v>808716576</c:v>
                </c:pt>
                <c:pt idx="13432">
                  <c:v>98407960</c:v>
                </c:pt>
                <c:pt idx="13433">
                  <c:v>808716576</c:v>
                </c:pt>
                <c:pt idx="13434">
                  <c:v>968145840</c:v>
                </c:pt>
                <c:pt idx="13435">
                  <c:v>17094976</c:v>
                </c:pt>
                <c:pt idx="13436">
                  <c:v>789617872</c:v>
                </c:pt>
                <c:pt idx="13437">
                  <c:v>992485832</c:v>
                </c:pt>
                <c:pt idx="13438">
                  <c:v>992485832</c:v>
                </c:pt>
                <c:pt idx="13439">
                  <c:v>992485832</c:v>
                </c:pt>
                <c:pt idx="13440">
                  <c:v>992485832</c:v>
                </c:pt>
                <c:pt idx="13441">
                  <c:v>823909168</c:v>
                </c:pt>
                <c:pt idx="13442">
                  <c:v>886418968</c:v>
                </c:pt>
                <c:pt idx="13443">
                  <c:v>641822808</c:v>
                </c:pt>
                <c:pt idx="13444">
                  <c:v>613250632</c:v>
                </c:pt>
                <c:pt idx="13445">
                  <c:v>613250632</c:v>
                </c:pt>
                <c:pt idx="13446">
                  <c:v>613250632</c:v>
                </c:pt>
                <c:pt idx="13447">
                  <c:v>613250632</c:v>
                </c:pt>
                <c:pt idx="13448">
                  <c:v>98407960</c:v>
                </c:pt>
                <c:pt idx="13449">
                  <c:v>808716576</c:v>
                </c:pt>
                <c:pt idx="13450">
                  <c:v>597898648</c:v>
                </c:pt>
                <c:pt idx="13451">
                  <c:v>597898648</c:v>
                </c:pt>
                <c:pt idx="13452">
                  <c:v>597898648</c:v>
                </c:pt>
                <c:pt idx="13453">
                  <c:v>597898648</c:v>
                </c:pt>
                <c:pt idx="13454">
                  <c:v>993923304</c:v>
                </c:pt>
                <c:pt idx="13455">
                  <c:v>993923304</c:v>
                </c:pt>
                <c:pt idx="13456">
                  <c:v>993923304</c:v>
                </c:pt>
                <c:pt idx="13457">
                  <c:v>993923304</c:v>
                </c:pt>
                <c:pt idx="13458">
                  <c:v>342067856</c:v>
                </c:pt>
                <c:pt idx="13459">
                  <c:v>342067856</c:v>
                </c:pt>
                <c:pt idx="13460">
                  <c:v>342067856</c:v>
                </c:pt>
                <c:pt idx="13461">
                  <c:v>342067856</c:v>
                </c:pt>
                <c:pt idx="13462">
                  <c:v>17095008</c:v>
                </c:pt>
                <c:pt idx="13463">
                  <c:v>17095008</c:v>
                </c:pt>
                <c:pt idx="13464">
                  <c:v>17095048</c:v>
                </c:pt>
                <c:pt idx="13465">
                  <c:v>17095048</c:v>
                </c:pt>
                <c:pt idx="13466">
                  <c:v>17095008</c:v>
                </c:pt>
                <c:pt idx="13467">
                  <c:v>17095048</c:v>
                </c:pt>
                <c:pt idx="13468">
                  <c:v>17095008</c:v>
                </c:pt>
                <c:pt idx="13469">
                  <c:v>17095048</c:v>
                </c:pt>
                <c:pt idx="13470">
                  <c:v>992485832</c:v>
                </c:pt>
                <c:pt idx="13471">
                  <c:v>613250632</c:v>
                </c:pt>
                <c:pt idx="13472">
                  <c:v>663581440</c:v>
                </c:pt>
                <c:pt idx="13473">
                  <c:v>663581440</c:v>
                </c:pt>
                <c:pt idx="13474">
                  <c:v>597898648</c:v>
                </c:pt>
                <c:pt idx="13475">
                  <c:v>663581440</c:v>
                </c:pt>
                <c:pt idx="13476">
                  <c:v>663581440</c:v>
                </c:pt>
                <c:pt idx="13477">
                  <c:v>120006208</c:v>
                </c:pt>
                <c:pt idx="13478">
                  <c:v>120006208</c:v>
                </c:pt>
                <c:pt idx="13479">
                  <c:v>6611944</c:v>
                </c:pt>
                <c:pt idx="13480">
                  <c:v>120006208</c:v>
                </c:pt>
                <c:pt idx="13481">
                  <c:v>6611944</c:v>
                </c:pt>
                <c:pt idx="13482">
                  <c:v>120006208</c:v>
                </c:pt>
                <c:pt idx="13483">
                  <c:v>6611944</c:v>
                </c:pt>
                <c:pt idx="13484">
                  <c:v>6611944</c:v>
                </c:pt>
                <c:pt idx="13485">
                  <c:v>199819624</c:v>
                </c:pt>
                <c:pt idx="13486">
                  <c:v>199819624</c:v>
                </c:pt>
                <c:pt idx="13487">
                  <c:v>342067856</c:v>
                </c:pt>
                <c:pt idx="13488">
                  <c:v>199819624</c:v>
                </c:pt>
                <c:pt idx="13489">
                  <c:v>199819624</c:v>
                </c:pt>
                <c:pt idx="13490">
                  <c:v>993923304</c:v>
                </c:pt>
                <c:pt idx="13491">
                  <c:v>631316056</c:v>
                </c:pt>
                <c:pt idx="13492">
                  <c:v>631316056</c:v>
                </c:pt>
                <c:pt idx="13493">
                  <c:v>631316056</c:v>
                </c:pt>
                <c:pt idx="13494">
                  <c:v>631316056</c:v>
                </c:pt>
                <c:pt idx="13495">
                  <c:v>17095008</c:v>
                </c:pt>
                <c:pt idx="13496">
                  <c:v>517497232</c:v>
                </c:pt>
                <c:pt idx="13497">
                  <c:v>517497232</c:v>
                </c:pt>
                <c:pt idx="13498">
                  <c:v>517497232</c:v>
                </c:pt>
                <c:pt idx="13499">
                  <c:v>517497232</c:v>
                </c:pt>
                <c:pt idx="13500">
                  <c:v>292844528</c:v>
                </c:pt>
                <c:pt idx="13501">
                  <c:v>292844528</c:v>
                </c:pt>
                <c:pt idx="13502">
                  <c:v>292844528</c:v>
                </c:pt>
                <c:pt idx="13503">
                  <c:v>292844528</c:v>
                </c:pt>
                <c:pt idx="13504">
                  <c:v>750028080</c:v>
                </c:pt>
                <c:pt idx="13505">
                  <c:v>750028080</c:v>
                </c:pt>
                <c:pt idx="13506">
                  <c:v>750028080</c:v>
                </c:pt>
                <c:pt idx="13507">
                  <c:v>750028080</c:v>
                </c:pt>
                <c:pt idx="13508">
                  <c:v>17095048</c:v>
                </c:pt>
                <c:pt idx="13509">
                  <c:v>663581440</c:v>
                </c:pt>
                <c:pt idx="13510">
                  <c:v>376583992</c:v>
                </c:pt>
                <c:pt idx="13511">
                  <c:v>376583992</c:v>
                </c:pt>
                <c:pt idx="13512">
                  <c:v>376583992</c:v>
                </c:pt>
                <c:pt idx="13513">
                  <c:v>376583992</c:v>
                </c:pt>
                <c:pt idx="13514">
                  <c:v>545582976</c:v>
                </c:pt>
                <c:pt idx="13515">
                  <c:v>545582976</c:v>
                </c:pt>
                <c:pt idx="13516">
                  <c:v>545582976</c:v>
                </c:pt>
                <c:pt idx="13517">
                  <c:v>545582976</c:v>
                </c:pt>
                <c:pt idx="13518">
                  <c:v>6611944</c:v>
                </c:pt>
                <c:pt idx="13519">
                  <c:v>631316056</c:v>
                </c:pt>
                <c:pt idx="13520">
                  <c:v>120006208</c:v>
                </c:pt>
                <c:pt idx="13521">
                  <c:v>199819624</c:v>
                </c:pt>
                <c:pt idx="13522">
                  <c:v>750028080</c:v>
                </c:pt>
                <c:pt idx="13523">
                  <c:v>517497232</c:v>
                </c:pt>
                <c:pt idx="13524">
                  <c:v>292844528</c:v>
                </c:pt>
                <c:pt idx="13525">
                  <c:v>376583992</c:v>
                </c:pt>
                <c:pt idx="13526">
                  <c:v>981140656</c:v>
                </c:pt>
                <c:pt idx="13527">
                  <c:v>981140656</c:v>
                </c:pt>
                <c:pt idx="13528">
                  <c:v>981140656</c:v>
                </c:pt>
                <c:pt idx="13529">
                  <c:v>981140656</c:v>
                </c:pt>
                <c:pt idx="13530">
                  <c:v>318396336</c:v>
                </c:pt>
                <c:pt idx="13531">
                  <c:v>318396336</c:v>
                </c:pt>
                <c:pt idx="13532">
                  <c:v>318396336</c:v>
                </c:pt>
                <c:pt idx="13533">
                  <c:v>318396336</c:v>
                </c:pt>
                <c:pt idx="13534">
                  <c:v>48273048</c:v>
                </c:pt>
                <c:pt idx="13535">
                  <c:v>48273048</c:v>
                </c:pt>
                <c:pt idx="13536">
                  <c:v>933316816</c:v>
                </c:pt>
                <c:pt idx="13537">
                  <c:v>933316816</c:v>
                </c:pt>
                <c:pt idx="13538">
                  <c:v>48273048</c:v>
                </c:pt>
                <c:pt idx="13539">
                  <c:v>48273048</c:v>
                </c:pt>
                <c:pt idx="13540">
                  <c:v>933316816</c:v>
                </c:pt>
                <c:pt idx="13541">
                  <c:v>933316816</c:v>
                </c:pt>
                <c:pt idx="13542">
                  <c:v>545582976</c:v>
                </c:pt>
                <c:pt idx="13543">
                  <c:v>17095080</c:v>
                </c:pt>
                <c:pt idx="13544">
                  <c:v>17095080</c:v>
                </c:pt>
                <c:pt idx="13545">
                  <c:v>17095120</c:v>
                </c:pt>
                <c:pt idx="13546">
                  <c:v>567282520</c:v>
                </c:pt>
                <c:pt idx="13547">
                  <c:v>17095120</c:v>
                </c:pt>
                <c:pt idx="13548">
                  <c:v>567282520</c:v>
                </c:pt>
                <c:pt idx="13549">
                  <c:v>567282520</c:v>
                </c:pt>
                <c:pt idx="13550">
                  <c:v>567282520</c:v>
                </c:pt>
                <c:pt idx="13551">
                  <c:v>17095152</c:v>
                </c:pt>
                <c:pt idx="13552">
                  <c:v>17095152</c:v>
                </c:pt>
                <c:pt idx="13553">
                  <c:v>17095192</c:v>
                </c:pt>
                <c:pt idx="13554">
                  <c:v>17095192</c:v>
                </c:pt>
                <c:pt idx="13555">
                  <c:v>17095080</c:v>
                </c:pt>
                <c:pt idx="13556">
                  <c:v>17095120</c:v>
                </c:pt>
                <c:pt idx="13557">
                  <c:v>17095152</c:v>
                </c:pt>
                <c:pt idx="13558">
                  <c:v>17095192</c:v>
                </c:pt>
                <c:pt idx="13559">
                  <c:v>17095080</c:v>
                </c:pt>
                <c:pt idx="13560">
                  <c:v>17095120</c:v>
                </c:pt>
                <c:pt idx="13561">
                  <c:v>17095152</c:v>
                </c:pt>
                <c:pt idx="13562">
                  <c:v>17095192</c:v>
                </c:pt>
                <c:pt idx="13563">
                  <c:v>943271328</c:v>
                </c:pt>
                <c:pt idx="13564">
                  <c:v>943271328</c:v>
                </c:pt>
                <c:pt idx="13565">
                  <c:v>943271328</c:v>
                </c:pt>
                <c:pt idx="13566">
                  <c:v>943271328</c:v>
                </c:pt>
                <c:pt idx="13567">
                  <c:v>248776168</c:v>
                </c:pt>
                <c:pt idx="13568">
                  <c:v>248776168</c:v>
                </c:pt>
                <c:pt idx="13569">
                  <c:v>248776168</c:v>
                </c:pt>
                <c:pt idx="13570">
                  <c:v>248776168</c:v>
                </c:pt>
                <c:pt idx="13571">
                  <c:v>981140656</c:v>
                </c:pt>
                <c:pt idx="13572">
                  <c:v>318396336</c:v>
                </c:pt>
                <c:pt idx="13573">
                  <c:v>7345424</c:v>
                </c:pt>
                <c:pt idx="13574">
                  <c:v>7345424</c:v>
                </c:pt>
                <c:pt idx="13575">
                  <c:v>7345472</c:v>
                </c:pt>
                <c:pt idx="13576">
                  <c:v>7345472</c:v>
                </c:pt>
                <c:pt idx="13577">
                  <c:v>7345520</c:v>
                </c:pt>
                <c:pt idx="13578">
                  <c:v>933316816</c:v>
                </c:pt>
                <c:pt idx="13579">
                  <c:v>7345520</c:v>
                </c:pt>
                <c:pt idx="13580">
                  <c:v>7345424</c:v>
                </c:pt>
                <c:pt idx="13581">
                  <c:v>7345472</c:v>
                </c:pt>
                <c:pt idx="13582">
                  <c:v>7345520</c:v>
                </c:pt>
                <c:pt idx="13583">
                  <c:v>7345424</c:v>
                </c:pt>
                <c:pt idx="13584">
                  <c:v>7345472</c:v>
                </c:pt>
                <c:pt idx="13585">
                  <c:v>193633352</c:v>
                </c:pt>
                <c:pt idx="13586">
                  <c:v>7345520</c:v>
                </c:pt>
                <c:pt idx="13587">
                  <c:v>193633352</c:v>
                </c:pt>
                <c:pt idx="13588">
                  <c:v>193633352</c:v>
                </c:pt>
                <c:pt idx="13589">
                  <c:v>193633352</c:v>
                </c:pt>
                <c:pt idx="13590">
                  <c:v>48273048</c:v>
                </c:pt>
                <c:pt idx="13591">
                  <c:v>567282520</c:v>
                </c:pt>
                <c:pt idx="13592">
                  <c:v>974219200</c:v>
                </c:pt>
                <c:pt idx="13593">
                  <c:v>974219200</c:v>
                </c:pt>
                <c:pt idx="13594">
                  <c:v>974219200</c:v>
                </c:pt>
                <c:pt idx="13595">
                  <c:v>762306608</c:v>
                </c:pt>
                <c:pt idx="13596">
                  <c:v>974219200</c:v>
                </c:pt>
                <c:pt idx="13597">
                  <c:v>762306608</c:v>
                </c:pt>
                <c:pt idx="13598">
                  <c:v>762306608</c:v>
                </c:pt>
                <c:pt idx="13599">
                  <c:v>943271328</c:v>
                </c:pt>
                <c:pt idx="13600">
                  <c:v>762306608</c:v>
                </c:pt>
                <c:pt idx="13601">
                  <c:v>17095152</c:v>
                </c:pt>
                <c:pt idx="13602">
                  <c:v>17095080</c:v>
                </c:pt>
                <c:pt idx="13603">
                  <c:v>745805360</c:v>
                </c:pt>
                <c:pt idx="13604">
                  <c:v>745805360</c:v>
                </c:pt>
                <c:pt idx="13605">
                  <c:v>745805360</c:v>
                </c:pt>
                <c:pt idx="13606">
                  <c:v>745805360</c:v>
                </c:pt>
                <c:pt idx="13607">
                  <c:v>93489576</c:v>
                </c:pt>
                <c:pt idx="13608">
                  <c:v>93489576</c:v>
                </c:pt>
                <c:pt idx="13609">
                  <c:v>93489576</c:v>
                </c:pt>
                <c:pt idx="13610">
                  <c:v>93489576</c:v>
                </c:pt>
                <c:pt idx="13611">
                  <c:v>900235176</c:v>
                </c:pt>
                <c:pt idx="13612">
                  <c:v>900235176</c:v>
                </c:pt>
                <c:pt idx="13613">
                  <c:v>900235176</c:v>
                </c:pt>
                <c:pt idx="13614">
                  <c:v>900235176</c:v>
                </c:pt>
                <c:pt idx="13615">
                  <c:v>7345520</c:v>
                </c:pt>
                <c:pt idx="13616">
                  <c:v>248776168</c:v>
                </c:pt>
                <c:pt idx="13617">
                  <c:v>7345424</c:v>
                </c:pt>
                <c:pt idx="13618">
                  <c:v>17095192</c:v>
                </c:pt>
                <c:pt idx="13619">
                  <c:v>17095120</c:v>
                </c:pt>
                <c:pt idx="13620">
                  <c:v>193633352</c:v>
                </c:pt>
                <c:pt idx="13621">
                  <c:v>739823976</c:v>
                </c:pt>
                <c:pt idx="13622">
                  <c:v>745805360</c:v>
                </c:pt>
                <c:pt idx="13623">
                  <c:v>739823976</c:v>
                </c:pt>
                <c:pt idx="13624">
                  <c:v>739823976</c:v>
                </c:pt>
                <c:pt idx="13625">
                  <c:v>739823976</c:v>
                </c:pt>
                <c:pt idx="13626">
                  <c:v>111575072</c:v>
                </c:pt>
                <c:pt idx="13627">
                  <c:v>111575072</c:v>
                </c:pt>
                <c:pt idx="13628">
                  <c:v>111575072</c:v>
                </c:pt>
                <c:pt idx="13629">
                  <c:v>111575072</c:v>
                </c:pt>
                <c:pt idx="13630">
                  <c:v>93489576</c:v>
                </c:pt>
                <c:pt idx="13631">
                  <c:v>7345472</c:v>
                </c:pt>
                <c:pt idx="13632">
                  <c:v>979398984</c:v>
                </c:pt>
                <c:pt idx="13633">
                  <c:v>979398984</c:v>
                </c:pt>
                <c:pt idx="13634">
                  <c:v>979398984</c:v>
                </c:pt>
                <c:pt idx="13635">
                  <c:v>974219200</c:v>
                </c:pt>
                <c:pt idx="13636">
                  <c:v>979398984</c:v>
                </c:pt>
                <c:pt idx="13637">
                  <c:v>739823976</c:v>
                </c:pt>
                <c:pt idx="13638">
                  <c:v>762306608</c:v>
                </c:pt>
                <c:pt idx="13639">
                  <c:v>900235176</c:v>
                </c:pt>
                <c:pt idx="13640">
                  <c:v>376992720</c:v>
                </c:pt>
                <c:pt idx="13641">
                  <c:v>376992720</c:v>
                </c:pt>
                <c:pt idx="13642">
                  <c:v>376992720</c:v>
                </c:pt>
                <c:pt idx="13643">
                  <c:v>111575072</c:v>
                </c:pt>
                <c:pt idx="13644">
                  <c:v>376992720</c:v>
                </c:pt>
                <c:pt idx="13645">
                  <c:v>734341352</c:v>
                </c:pt>
                <c:pt idx="13646">
                  <c:v>734341352</c:v>
                </c:pt>
                <c:pt idx="13647">
                  <c:v>734341352</c:v>
                </c:pt>
                <c:pt idx="13648">
                  <c:v>979398984</c:v>
                </c:pt>
                <c:pt idx="13649">
                  <c:v>734341352</c:v>
                </c:pt>
                <c:pt idx="13650">
                  <c:v>275842560</c:v>
                </c:pt>
                <c:pt idx="13651">
                  <c:v>275842560</c:v>
                </c:pt>
                <c:pt idx="13652">
                  <c:v>275842560</c:v>
                </c:pt>
                <c:pt idx="13653">
                  <c:v>275842560</c:v>
                </c:pt>
                <c:pt idx="13654">
                  <c:v>140078808</c:v>
                </c:pt>
                <c:pt idx="13655">
                  <c:v>140078808</c:v>
                </c:pt>
                <c:pt idx="13656">
                  <c:v>140078808</c:v>
                </c:pt>
                <c:pt idx="13657">
                  <c:v>140078808</c:v>
                </c:pt>
                <c:pt idx="13658">
                  <c:v>709198864</c:v>
                </c:pt>
                <c:pt idx="13659">
                  <c:v>709198864</c:v>
                </c:pt>
                <c:pt idx="13660">
                  <c:v>376992720</c:v>
                </c:pt>
                <c:pt idx="13661">
                  <c:v>709198864</c:v>
                </c:pt>
                <c:pt idx="13662">
                  <c:v>709198864</c:v>
                </c:pt>
                <c:pt idx="13663">
                  <c:v>734341352</c:v>
                </c:pt>
                <c:pt idx="13664">
                  <c:v>392019136</c:v>
                </c:pt>
                <c:pt idx="13665">
                  <c:v>392019136</c:v>
                </c:pt>
                <c:pt idx="13666">
                  <c:v>392019136</c:v>
                </c:pt>
                <c:pt idx="13667">
                  <c:v>392019136</c:v>
                </c:pt>
                <c:pt idx="13668">
                  <c:v>921247512</c:v>
                </c:pt>
                <c:pt idx="13669">
                  <c:v>921247512</c:v>
                </c:pt>
                <c:pt idx="13670">
                  <c:v>921247512</c:v>
                </c:pt>
                <c:pt idx="13671">
                  <c:v>921247512</c:v>
                </c:pt>
                <c:pt idx="13672">
                  <c:v>143145320</c:v>
                </c:pt>
                <c:pt idx="13673">
                  <c:v>143145320</c:v>
                </c:pt>
                <c:pt idx="13674">
                  <c:v>143145320</c:v>
                </c:pt>
                <c:pt idx="13675">
                  <c:v>143145320</c:v>
                </c:pt>
                <c:pt idx="13676">
                  <c:v>275842560</c:v>
                </c:pt>
                <c:pt idx="13677">
                  <c:v>709198864</c:v>
                </c:pt>
                <c:pt idx="13678">
                  <c:v>140078808</c:v>
                </c:pt>
                <c:pt idx="13679">
                  <c:v>894330944</c:v>
                </c:pt>
                <c:pt idx="13680">
                  <c:v>894330944</c:v>
                </c:pt>
                <c:pt idx="13681">
                  <c:v>894330944</c:v>
                </c:pt>
                <c:pt idx="13682">
                  <c:v>894330944</c:v>
                </c:pt>
                <c:pt idx="13683">
                  <c:v>664340512</c:v>
                </c:pt>
                <c:pt idx="13684">
                  <c:v>921247512</c:v>
                </c:pt>
                <c:pt idx="13685">
                  <c:v>664340512</c:v>
                </c:pt>
                <c:pt idx="13686">
                  <c:v>664340512</c:v>
                </c:pt>
                <c:pt idx="13687">
                  <c:v>664340512</c:v>
                </c:pt>
                <c:pt idx="13688">
                  <c:v>143145320</c:v>
                </c:pt>
                <c:pt idx="13689">
                  <c:v>392019136</c:v>
                </c:pt>
                <c:pt idx="13690">
                  <c:v>664340512</c:v>
                </c:pt>
                <c:pt idx="13691">
                  <c:v>894330944</c:v>
                </c:pt>
                <c:pt idx="13692">
                  <c:v>169142912</c:v>
                </c:pt>
                <c:pt idx="13693">
                  <c:v>169142912</c:v>
                </c:pt>
                <c:pt idx="13694">
                  <c:v>114422632</c:v>
                </c:pt>
                <c:pt idx="13695">
                  <c:v>169142912</c:v>
                </c:pt>
                <c:pt idx="13696">
                  <c:v>114422632</c:v>
                </c:pt>
                <c:pt idx="13697">
                  <c:v>169142912</c:v>
                </c:pt>
                <c:pt idx="13698">
                  <c:v>114422632</c:v>
                </c:pt>
                <c:pt idx="13699">
                  <c:v>114422632</c:v>
                </c:pt>
                <c:pt idx="13700">
                  <c:v>979432976</c:v>
                </c:pt>
                <c:pt idx="13701">
                  <c:v>979432976</c:v>
                </c:pt>
                <c:pt idx="13702">
                  <c:v>248026616</c:v>
                </c:pt>
                <c:pt idx="13703">
                  <c:v>248026616</c:v>
                </c:pt>
                <c:pt idx="13704">
                  <c:v>979432976</c:v>
                </c:pt>
                <c:pt idx="13705">
                  <c:v>979432976</c:v>
                </c:pt>
                <c:pt idx="13706">
                  <c:v>248026616</c:v>
                </c:pt>
                <c:pt idx="13707">
                  <c:v>248026616</c:v>
                </c:pt>
                <c:pt idx="13708">
                  <c:v>471910240</c:v>
                </c:pt>
                <c:pt idx="13709">
                  <c:v>471910240</c:v>
                </c:pt>
                <c:pt idx="13710">
                  <c:v>471910240</c:v>
                </c:pt>
                <c:pt idx="13711">
                  <c:v>471910240</c:v>
                </c:pt>
                <c:pt idx="13712">
                  <c:v>450139080</c:v>
                </c:pt>
                <c:pt idx="13713">
                  <c:v>450139080</c:v>
                </c:pt>
                <c:pt idx="13714">
                  <c:v>450139080</c:v>
                </c:pt>
                <c:pt idx="13715">
                  <c:v>450139080</c:v>
                </c:pt>
                <c:pt idx="13716">
                  <c:v>812688472</c:v>
                </c:pt>
                <c:pt idx="13717">
                  <c:v>812688472</c:v>
                </c:pt>
                <c:pt idx="13718">
                  <c:v>812688472</c:v>
                </c:pt>
                <c:pt idx="13719">
                  <c:v>169142912</c:v>
                </c:pt>
                <c:pt idx="13720">
                  <c:v>812688472</c:v>
                </c:pt>
                <c:pt idx="13721">
                  <c:v>741101824</c:v>
                </c:pt>
                <c:pt idx="13722">
                  <c:v>741101824</c:v>
                </c:pt>
                <c:pt idx="13723">
                  <c:v>741101824</c:v>
                </c:pt>
                <c:pt idx="13724">
                  <c:v>741101824</c:v>
                </c:pt>
                <c:pt idx="13725">
                  <c:v>169142928</c:v>
                </c:pt>
                <c:pt idx="13726">
                  <c:v>169142928</c:v>
                </c:pt>
                <c:pt idx="13727">
                  <c:v>169142928</c:v>
                </c:pt>
                <c:pt idx="13728">
                  <c:v>169142928</c:v>
                </c:pt>
                <c:pt idx="13729">
                  <c:v>979432976</c:v>
                </c:pt>
                <c:pt idx="13730">
                  <c:v>248026616</c:v>
                </c:pt>
                <c:pt idx="13731">
                  <c:v>514087152</c:v>
                </c:pt>
                <c:pt idx="13732">
                  <c:v>471910240</c:v>
                </c:pt>
                <c:pt idx="13733">
                  <c:v>514087152</c:v>
                </c:pt>
                <c:pt idx="13734">
                  <c:v>114422632</c:v>
                </c:pt>
                <c:pt idx="13735">
                  <c:v>514087152</c:v>
                </c:pt>
                <c:pt idx="13736">
                  <c:v>514087152</c:v>
                </c:pt>
                <c:pt idx="13737">
                  <c:v>450139080</c:v>
                </c:pt>
                <c:pt idx="13738">
                  <c:v>812688472</c:v>
                </c:pt>
                <c:pt idx="13739">
                  <c:v>389137600</c:v>
                </c:pt>
                <c:pt idx="13740">
                  <c:v>389137600</c:v>
                </c:pt>
                <c:pt idx="13741">
                  <c:v>389137600</c:v>
                </c:pt>
                <c:pt idx="13742">
                  <c:v>389137600</c:v>
                </c:pt>
                <c:pt idx="13743">
                  <c:v>572049608</c:v>
                </c:pt>
                <c:pt idx="13744">
                  <c:v>572049608</c:v>
                </c:pt>
                <c:pt idx="13745">
                  <c:v>572049608</c:v>
                </c:pt>
                <c:pt idx="13746">
                  <c:v>572049608</c:v>
                </c:pt>
                <c:pt idx="13747">
                  <c:v>169142928</c:v>
                </c:pt>
                <c:pt idx="13748">
                  <c:v>741101824</c:v>
                </c:pt>
                <c:pt idx="13749">
                  <c:v>389137600</c:v>
                </c:pt>
                <c:pt idx="13750">
                  <c:v>514087152</c:v>
                </c:pt>
                <c:pt idx="13751">
                  <c:v>572049608</c:v>
                </c:pt>
                <c:pt idx="13752">
                  <c:v>351781200</c:v>
                </c:pt>
                <c:pt idx="13753">
                  <c:v>351781200</c:v>
                </c:pt>
                <c:pt idx="13754">
                  <c:v>351781200</c:v>
                </c:pt>
                <c:pt idx="13755">
                  <c:v>351781200</c:v>
                </c:pt>
                <c:pt idx="13756">
                  <c:v>54618680</c:v>
                </c:pt>
                <c:pt idx="13757">
                  <c:v>54618680</c:v>
                </c:pt>
                <c:pt idx="13758">
                  <c:v>54618680</c:v>
                </c:pt>
                <c:pt idx="13759">
                  <c:v>54618680</c:v>
                </c:pt>
                <c:pt idx="13760">
                  <c:v>386944336</c:v>
                </c:pt>
                <c:pt idx="13761">
                  <c:v>386944336</c:v>
                </c:pt>
                <c:pt idx="13762">
                  <c:v>386944336</c:v>
                </c:pt>
                <c:pt idx="13763">
                  <c:v>386944336</c:v>
                </c:pt>
                <c:pt idx="13764">
                  <c:v>808820072</c:v>
                </c:pt>
                <c:pt idx="13765">
                  <c:v>808820072</c:v>
                </c:pt>
                <c:pt idx="13766">
                  <c:v>808820072</c:v>
                </c:pt>
                <c:pt idx="13767">
                  <c:v>808820072</c:v>
                </c:pt>
                <c:pt idx="13768">
                  <c:v>939613624</c:v>
                </c:pt>
                <c:pt idx="13769">
                  <c:v>939613624</c:v>
                </c:pt>
                <c:pt idx="13770">
                  <c:v>939613624</c:v>
                </c:pt>
                <c:pt idx="13771">
                  <c:v>939613624</c:v>
                </c:pt>
                <c:pt idx="13772">
                  <c:v>351781200</c:v>
                </c:pt>
                <c:pt idx="13773">
                  <c:v>54618680</c:v>
                </c:pt>
                <c:pt idx="13774">
                  <c:v>954472440</c:v>
                </c:pt>
                <c:pt idx="13775">
                  <c:v>954472440</c:v>
                </c:pt>
                <c:pt idx="13776">
                  <c:v>954472440</c:v>
                </c:pt>
                <c:pt idx="13777">
                  <c:v>954472440</c:v>
                </c:pt>
                <c:pt idx="13778">
                  <c:v>386944336</c:v>
                </c:pt>
                <c:pt idx="13779">
                  <c:v>706270504</c:v>
                </c:pt>
                <c:pt idx="13780">
                  <c:v>706270504</c:v>
                </c:pt>
                <c:pt idx="13781">
                  <c:v>706270504</c:v>
                </c:pt>
                <c:pt idx="13782">
                  <c:v>939613624</c:v>
                </c:pt>
                <c:pt idx="13783">
                  <c:v>706270504</c:v>
                </c:pt>
                <c:pt idx="13784">
                  <c:v>808820072</c:v>
                </c:pt>
                <c:pt idx="13785">
                  <c:v>887406680</c:v>
                </c:pt>
                <c:pt idx="13786">
                  <c:v>887406680</c:v>
                </c:pt>
                <c:pt idx="13787">
                  <c:v>954472440</c:v>
                </c:pt>
                <c:pt idx="13788">
                  <c:v>62011608</c:v>
                </c:pt>
                <c:pt idx="13789">
                  <c:v>62011608</c:v>
                </c:pt>
                <c:pt idx="13790">
                  <c:v>887406680</c:v>
                </c:pt>
                <c:pt idx="13791">
                  <c:v>887406680</c:v>
                </c:pt>
                <c:pt idx="13792">
                  <c:v>62011608</c:v>
                </c:pt>
                <c:pt idx="13793">
                  <c:v>62011608</c:v>
                </c:pt>
                <c:pt idx="13794">
                  <c:v>657522568</c:v>
                </c:pt>
                <c:pt idx="13795">
                  <c:v>657522568</c:v>
                </c:pt>
                <c:pt idx="13796">
                  <c:v>657522568</c:v>
                </c:pt>
                <c:pt idx="13797">
                  <c:v>657522568</c:v>
                </c:pt>
                <c:pt idx="13798">
                  <c:v>796255568</c:v>
                </c:pt>
                <c:pt idx="13799">
                  <c:v>796255568</c:v>
                </c:pt>
                <c:pt idx="13800">
                  <c:v>796255568</c:v>
                </c:pt>
                <c:pt idx="13801">
                  <c:v>796255568</c:v>
                </c:pt>
                <c:pt idx="13802">
                  <c:v>706270504</c:v>
                </c:pt>
                <c:pt idx="13803">
                  <c:v>250559368</c:v>
                </c:pt>
                <c:pt idx="13804">
                  <c:v>250559368</c:v>
                </c:pt>
                <c:pt idx="13805">
                  <c:v>250559368</c:v>
                </c:pt>
                <c:pt idx="13806">
                  <c:v>250559368</c:v>
                </c:pt>
                <c:pt idx="13807">
                  <c:v>887406680</c:v>
                </c:pt>
                <c:pt idx="13808">
                  <c:v>62011608</c:v>
                </c:pt>
                <c:pt idx="13809">
                  <c:v>808493232</c:v>
                </c:pt>
                <c:pt idx="13810">
                  <c:v>808493232</c:v>
                </c:pt>
                <c:pt idx="13811">
                  <c:v>808493232</c:v>
                </c:pt>
                <c:pt idx="13812">
                  <c:v>808493232</c:v>
                </c:pt>
                <c:pt idx="13813">
                  <c:v>657522568</c:v>
                </c:pt>
                <c:pt idx="13814">
                  <c:v>796255568</c:v>
                </c:pt>
                <c:pt idx="13815">
                  <c:v>562208368</c:v>
                </c:pt>
                <c:pt idx="13816">
                  <c:v>562208368</c:v>
                </c:pt>
                <c:pt idx="13817">
                  <c:v>562208368</c:v>
                </c:pt>
                <c:pt idx="13818">
                  <c:v>562208368</c:v>
                </c:pt>
                <c:pt idx="13819">
                  <c:v>250559368</c:v>
                </c:pt>
                <c:pt idx="13820">
                  <c:v>808493232</c:v>
                </c:pt>
                <c:pt idx="13821">
                  <c:v>562208368</c:v>
                </c:pt>
                <c:pt idx="13822">
                  <c:v>379931104</c:v>
                </c:pt>
                <c:pt idx="13823">
                  <c:v>379931104</c:v>
                </c:pt>
                <c:pt idx="13824">
                  <c:v>379931104</c:v>
                </c:pt>
                <c:pt idx="13825">
                  <c:v>379931104</c:v>
                </c:pt>
                <c:pt idx="13826">
                  <c:v>792860312</c:v>
                </c:pt>
                <c:pt idx="13827">
                  <c:v>792860312</c:v>
                </c:pt>
                <c:pt idx="13828">
                  <c:v>792860312</c:v>
                </c:pt>
                <c:pt idx="13829">
                  <c:v>792860312</c:v>
                </c:pt>
                <c:pt idx="13830">
                  <c:v>357307880</c:v>
                </c:pt>
                <c:pt idx="13831">
                  <c:v>357307880</c:v>
                </c:pt>
                <c:pt idx="13832">
                  <c:v>357307880</c:v>
                </c:pt>
                <c:pt idx="13833">
                  <c:v>357307880</c:v>
                </c:pt>
                <c:pt idx="13834">
                  <c:v>714941512</c:v>
                </c:pt>
                <c:pt idx="13835">
                  <c:v>714941512</c:v>
                </c:pt>
                <c:pt idx="13836">
                  <c:v>714941512</c:v>
                </c:pt>
                <c:pt idx="13837">
                  <c:v>714941512</c:v>
                </c:pt>
                <c:pt idx="13838">
                  <c:v>69032856</c:v>
                </c:pt>
                <c:pt idx="13839">
                  <c:v>792860312</c:v>
                </c:pt>
                <c:pt idx="13840">
                  <c:v>69032856</c:v>
                </c:pt>
                <c:pt idx="13841">
                  <c:v>69032856</c:v>
                </c:pt>
                <c:pt idx="13842">
                  <c:v>69032856</c:v>
                </c:pt>
                <c:pt idx="13843">
                  <c:v>230793080</c:v>
                </c:pt>
                <c:pt idx="13844">
                  <c:v>230793080</c:v>
                </c:pt>
                <c:pt idx="13845">
                  <c:v>230793080</c:v>
                </c:pt>
                <c:pt idx="13846">
                  <c:v>379931104</c:v>
                </c:pt>
                <c:pt idx="13847">
                  <c:v>230793080</c:v>
                </c:pt>
                <c:pt idx="13848">
                  <c:v>869983080</c:v>
                </c:pt>
                <c:pt idx="13849">
                  <c:v>869983080</c:v>
                </c:pt>
                <c:pt idx="13850">
                  <c:v>448236152</c:v>
                </c:pt>
                <c:pt idx="13851">
                  <c:v>349942128</c:v>
                </c:pt>
                <c:pt idx="13852">
                  <c:v>869983080</c:v>
                </c:pt>
                <c:pt idx="13853">
                  <c:v>448236152</c:v>
                </c:pt>
                <c:pt idx="13854">
                  <c:v>349942128</c:v>
                </c:pt>
                <c:pt idx="13855">
                  <c:v>869983080</c:v>
                </c:pt>
                <c:pt idx="13856">
                  <c:v>448236152</c:v>
                </c:pt>
                <c:pt idx="13857">
                  <c:v>349942128</c:v>
                </c:pt>
                <c:pt idx="13858">
                  <c:v>448236152</c:v>
                </c:pt>
                <c:pt idx="13859">
                  <c:v>349942128</c:v>
                </c:pt>
                <c:pt idx="13860">
                  <c:v>714941512</c:v>
                </c:pt>
                <c:pt idx="13861">
                  <c:v>357307880</c:v>
                </c:pt>
                <c:pt idx="13862">
                  <c:v>433532280</c:v>
                </c:pt>
                <c:pt idx="13863">
                  <c:v>433532280</c:v>
                </c:pt>
                <c:pt idx="13864">
                  <c:v>433532280</c:v>
                </c:pt>
                <c:pt idx="13865">
                  <c:v>433532280</c:v>
                </c:pt>
                <c:pt idx="13866">
                  <c:v>69032856</c:v>
                </c:pt>
                <c:pt idx="13867">
                  <c:v>41649384</c:v>
                </c:pt>
                <c:pt idx="13868">
                  <c:v>41649384</c:v>
                </c:pt>
                <c:pt idx="13869">
                  <c:v>41649384</c:v>
                </c:pt>
                <c:pt idx="13870">
                  <c:v>41649384</c:v>
                </c:pt>
                <c:pt idx="13871">
                  <c:v>869983080</c:v>
                </c:pt>
                <c:pt idx="13872">
                  <c:v>349942128</c:v>
                </c:pt>
                <c:pt idx="13873">
                  <c:v>699768264</c:v>
                </c:pt>
                <c:pt idx="13874">
                  <c:v>699768264</c:v>
                </c:pt>
                <c:pt idx="13875">
                  <c:v>699768264</c:v>
                </c:pt>
                <c:pt idx="13876">
                  <c:v>699768264</c:v>
                </c:pt>
                <c:pt idx="13877">
                  <c:v>17095200</c:v>
                </c:pt>
                <c:pt idx="13878">
                  <c:v>17095200</c:v>
                </c:pt>
                <c:pt idx="13879">
                  <c:v>17095240</c:v>
                </c:pt>
                <c:pt idx="13880">
                  <c:v>17095240</c:v>
                </c:pt>
                <c:pt idx="13881">
                  <c:v>17095288</c:v>
                </c:pt>
                <c:pt idx="13882">
                  <c:v>17095288</c:v>
                </c:pt>
                <c:pt idx="13883">
                  <c:v>17095336</c:v>
                </c:pt>
                <c:pt idx="13884">
                  <c:v>17095336</c:v>
                </c:pt>
                <c:pt idx="13885">
                  <c:v>17095200</c:v>
                </c:pt>
                <c:pt idx="13886">
                  <c:v>17095240</c:v>
                </c:pt>
                <c:pt idx="13887">
                  <c:v>17095288</c:v>
                </c:pt>
                <c:pt idx="13888">
                  <c:v>17095336</c:v>
                </c:pt>
                <c:pt idx="13889">
                  <c:v>17095200</c:v>
                </c:pt>
                <c:pt idx="13890">
                  <c:v>17095240</c:v>
                </c:pt>
                <c:pt idx="13891">
                  <c:v>17095288</c:v>
                </c:pt>
                <c:pt idx="13892">
                  <c:v>17095336</c:v>
                </c:pt>
                <c:pt idx="13893">
                  <c:v>448236152</c:v>
                </c:pt>
                <c:pt idx="13894">
                  <c:v>230793080</c:v>
                </c:pt>
                <c:pt idx="13895">
                  <c:v>41649384</c:v>
                </c:pt>
                <c:pt idx="13896">
                  <c:v>433532280</c:v>
                </c:pt>
                <c:pt idx="13897">
                  <c:v>699768264</c:v>
                </c:pt>
                <c:pt idx="13898">
                  <c:v>582750712</c:v>
                </c:pt>
                <c:pt idx="13899">
                  <c:v>582750712</c:v>
                </c:pt>
                <c:pt idx="13900">
                  <c:v>582750712</c:v>
                </c:pt>
                <c:pt idx="13901">
                  <c:v>582750712</c:v>
                </c:pt>
                <c:pt idx="13902">
                  <c:v>17095200</c:v>
                </c:pt>
                <c:pt idx="13903">
                  <c:v>513481928</c:v>
                </c:pt>
                <c:pt idx="13904">
                  <c:v>513481928</c:v>
                </c:pt>
                <c:pt idx="13905">
                  <c:v>513481928</c:v>
                </c:pt>
                <c:pt idx="13906">
                  <c:v>513481928</c:v>
                </c:pt>
                <c:pt idx="13907">
                  <c:v>17095336</c:v>
                </c:pt>
                <c:pt idx="13908">
                  <c:v>808774560</c:v>
                </c:pt>
                <c:pt idx="13909">
                  <c:v>808774560</c:v>
                </c:pt>
                <c:pt idx="13910">
                  <c:v>808774560</c:v>
                </c:pt>
                <c:pt idx="13911">
                  <c:v>808774560</c:v>
                </c:pt>
                <c:pt idx="13912">
                  <c:v>17095240</c:v>
                </c:pt>
                <c:pt idx="13913">
                  <c:v>293259312</c:v>
                </c:pt>
                <c:pt idx="13914">
                  <c:v>293259312</c:v>
                </c:pt>
                <c:pt idx="13915">
                  <c:v>293259312</c:v>
                </c:pt>
                <c:pt idx="13916">
                  <c:v>293259312</c:v>
                </c:pt>
                <c:pt idx="13917">
                  <c:v>582750712</c:v>
                </c:pt>
                <c:pt idx="13918">
                  <c:v>470124192</c:v>
                </c:pt>
                <c:pt idx="13919">
                  <c:v>470124192</c:v>
                </c:pt>
                <c:pt idx="13920">
                  <c:v>470124192</c:v>
                </c:pt>
                <c:pt idx="13921">
                  <c:v>470124192</c:v>
                </c:pt>
                <c:pt idx="13922">
                  <c:v>367176824</c:v>
                </c:pt>
                <c:pt idx="13923">
                  <c:v>367176824</c:v>
                </c:pt>
                <c:pt idx="13924">
                  <c:v>17095288</c:v>
                </c:pt>
                <c:pt idx="13925">
                  <c:v>367176824</c:v>
                </c:pt>
                <c:pt idx="13926">
                  <c:v>367176824</c:v>
                </c:pt>
                <c:pt idx="13927">
                  <c:v>808774560</c:v>
                </c:pt>
                <c:pt idx="13928">
                  <c:v>671671552</c:v>
                </c:pt>
                <c:pt idx="13929">
                  <c:v>671671552</c:v>
                </c:pt>
                <c:pt idx="13930">
                  <c:v>671671552</c:v>
                </c:pt>
                <c:pt idx="13931">
                  <c:v>671671552</c:v>
                </c:pt>
                <c:pt idx="13932">
                  <c:v>513481928</c:v>
                </c:pt>
                <c:pt idx="13933">
                  <c:v>263987992</c:v>
                </c:pt>
                <c:pt idx="13934">
                  <c:v>263987992</c:v>
                </c:pt>
                <c:pt idx="13935">
                  <c:v>263987992</c:v>
                </c:pt>
                <c:pt idx="13936">
                  <c:v>263987992</c:v>
                </c:pt>
                <c:pt idx="13937">
                  <c:v>293259312</c:v>
                </c:pt>
                <c:pt idx="13938">
                  <c:v>671671552</c:v>
                </c:pt>
                <c:pt idx="13939">
                  <c:v>470124192</c:v>
                </c:pt>
                <c:pt idx="13940">
                  <c:v>397798288</c:v>
                </c:pt>
                <c:pt idx="13941">
                  <c:v>397798288</c:v>
                </c:pt>
                <c:pt idx="13942">
                  <c:v>397798288</c:v>
                </c:pt>
                <c:pt idx="13943">
                  <c:v>397798288</c:v>
                </c:pt>
                <c:pt idx="13944">
                  <c:v>224254728</c:v>
                </c:pt>
                <c:pt idx="13945">
                  <c:v>224254728</c:v>
                </c:pt>
                <c:pt idx="13946">
                  <c:v>158682640</c:v>
                </c:pt>
                <c:pt idx="13947">
                  <c:v>224254728</c:v>
                </c:pt>
                <c:pt idx="13948">
                  <c:v>158682640</c:v>
                </c:pt>
                <c:pt idx="13949">
                  <c:v>224254728</c:v>
                </c:pt>
                <c:pt idx="13950">
                  <c:v>158682640</c:v>
                </c:pt>
                <c:pt idx="13951">
                  <c:v>158682640</c:v>
                </c:pt>
                <c:pt idx="13952">
                  <c:v>54818744</c:v>
                </c:pt>
                <c:pt idx="13953">
                  <c:v>54818744</c:v>
                </c:pt>
                <c:pt idx="13954">
                  <c:v>54818744</c:v>
                </c:pt>
                <c:pt idx="13955">
                  <c:v>54818744</c:v>
                </c:pt>
                <c:pt idx="13956">
                  <c:v>367176824</c:v>
                </c:pt>
                <c:pt idx="13957">
                  <c:v>263987992</c:v>
                </c:pt>
                <c:pt idx="13958">
                  <c:v>397798288</c:v>
                </c:pt>
                <c:pt idx="13959">
                  <c:v>839357464</c:v>
                </c:pt>
                <c:pt idx="13960">
                  <c:v>839357464</c:v>
                </c:pt>
                <c:pt idx="13961">
                  <c:v>954036160</c:v>
                </c:pt>
                <c:pt idx="13962">
                  <c:v>954036160</c:v>
                </c:pt>
                <c:pt idx="13963">
                  <c:v>839357464</c:v>
                </c:pt>
                <c:pt idx="13964">
                  <c:v>954036160</c:v>
                </c:pt>
                <c:pt idx="13965">
                  <c:v>839357464</c:v>
                </c:pt>
                <c:pt idx="13966">
                  <c:v>954036160</c:v>
                </c:pt>
                <c:pt idx="13967">
                  <c:v>603830520</c:v>
                </c:pt>
                <c:pt idx="13968">
                  <c:v>603830520</c:v>
                </c:pt>
                <c:pt idx="13969">
                  <c:v>224254728</c:v>
                </c:pt>
                <c:pt idx="13970">
                  <c:v>603830520</c:v>
                </c:pt>
                <c:pt idx="13971">
                  <c:v>582540992</c:v>
                </c:pt>
                <c:pt idx="13972">
                  <c:v>582540992</c:v>
                </c:pt>
                <c:pt idx="13973">
                  <c:v>603830520</c:v>
                </c:pt>
                <c:pt idx="13974">
                  <c:v>582540992</c:v>
                </c:pt>
                <c:pt idx="13975">
                  <c:v>582540992</c:v>
                </c:pt>
                <c:pt idx="13976">
                  <c:v>158682640</c:v>
                </c:pt>
                <c:pt idx="13977">
                  <c:v>563267992</c:v>
                </c:pt>
                <c:pt idx="13978">
                  <c:v>563267992</c:v>
                </c:pt>
                <c:pt idx="13979">
                  <c:v>563267992</c:v>
                </c:pt>
                <c:pt idx="13980">
                  <c:v>563267992</c:v>
                </c:pt>
                <c:pt idx="13981">
                  <c:v>54818744</c:v>
                </c:pt>
                <c:pt idx="13982">
                  <c:v>594041760</c:v>
                </c:pt>
                <c:pt idx="13983">
                  <c:v>594041760</c:v>
                </c:pt>
                <c:pt idx="13984">
                  <c:v>594041760</c:v>
                </c:pt>
                <c:pt idx="13985">
                  <c:v>594041760</c:v>
                </c:pt>
                <c:pt idx="13986">
                  <c:v>603830520</c:v>
                </c:pt>
                <c:pt idx="13987">
                  <c:v>14923648</c:v>
                </c:pt>
                <c:pt idx="13988">
                  <c:v>14923648</c:v>
                </c:pt>
                <c:pt idx="13989">
                  <c:v>14923648</c:v>
                </c:pt>
                <c:pt idx="13990">
                  <c:v>14923648</c:v>
                </c:pt>
                <c:pt idx="13991">
                  <c:v>582540992</c:v>
                </c:pt>
                <c:pt idx="13992">
                  <c:v>954036160</c:v>
                </c:pt>
                <c:pt idx="13993">
                  <c:v>839357464</c:v>
                </c:pt>
                <c:pt idx="13994">
                  <c:v>791183832</c:v>
                </c:pt>
                <c:pt idx="13995">
                  <c:v>791183832</c:v>
                </c:pt>
                <c:pt idx="13996">
                  <c:v>791183832</c:v>
                </c:pt>
                <c:pt idx="13997">
                  <c:v>791183832</c:v>
                </c:pt>
                <c:pt idx="13998">
                  <c:v>860958688</c:v>
                </c:pt>
                <c:pt idx="13999">
                  <c:v>860958688</c:v>
                </c:pt>
                <c:pt idx="14000">
                  <c:v>860958688</c:v>
                </c:pt>
                <c:pt idx="14001">
                  <c:v>860958688</c:v>
                </c:pt>
                <c:pt idx="14002">
                  <c:v>523678280</c:v>
                </c:pt>
                <c:pt idx="14003">
                  <c:v>523678280</c:v>
                </c:pt>
                <c:pt idx="14004">
                  <c:v>523678280</c:v>
                </c:pt>
                <c:pt idx="14005">
                  <c:v>523678280</c:v>
                </c:pt>
                <c:pt idx="14006">
                  <c:v>224254760</c:v>
                </c:pt>
                <c:pt idx="14007">
                  <c:v>563267992</c:v>
                </c:pt>
                <c:pt idx="14008">
                  <c:v>594041760</c:v>
                </c:pt>
                <c:pt idx="14009">
                  <c:v>224254760</c:v>
                </c:pt>
                <c:pt idx="14010">
                  <c:v>224254792</c:v>
                </c:pt>
                <c:pt idx="14011">
                  <c:v>224254792</c:v>
                </c:pt>
                <c:pt idx="14012">
                  <c:v>224254816</c:v>
                </c:pt>
                <c:pt idx="14013">
                  <c:v>224254816</c:v>
                </c:pt>
                <c:pt idx="14014">
                  <c:v>224254760</c:v>
                </c:pt>
                <c:pt idx="14015">
                  <c:v>224254792</c:v>
                </c:pt>
                <c:pt idx="14016">
                  <c:v>224254816</c:v>
                </c:pt>
                <c:pt idx="14017">
                  <c:v>224254760</c:v>
                </c:pt>
                <c:pt idx="14018">
                  <c:v>224254792</c:v>
                </c:pt>
                <c:pt idx="14019">
                  <c:v>224254816</c:v>
                </c:pt>
                <c:pt idx="14020">
                  <c:v>860958688</c:v>
                </c:pt>
                <c:pt idx="14021">
                  <c:v>143246144</c:v>
                </c:pt>
                <c:pt idx="14022">
                  <c:v>143246144</c:v>
                </c:pt>
                <c:pt idx="14023">
                  <c:v>143246144</c:v>
                </c:pt>
                <c:pt idx="14024">
                  <c:v>143246144</c:v>
                </c:pt>
                <c:pt idx="14025">
                  <c:v>722350824</c:v>
                </c:pt>
                <c:pt idx="14026">
                  <c:v>722350824</c:v>
                </c:pt>
                <c:pt idx="14027">
                  <c:v>722350824</c:v>
                </c:pt>
                <c:pt idx="14028">
                  <c:v>791183832</c:v>
                </c:pt>
                <c:pt idx="14029">
                  <c:v>722350824</c:v>
                </c:pt>
                <c:pt idx="14030">
                  <c:v>467733872</c:v>
                </c:pt>
                <c:pt idx="14031">
                  <c:v>467733872</c:v>
                </c:pt>
                <c:pt idx="14032">
                  <c:v>467733872</c:v>
                </c:pt>
                <c:pt idx="14033">
                  <c:v>467733872</c:v>
                </c:pt>
                <c:pt idx="14034">
                  <c:v>14923648</c:v>
                </c:pt>
                <c:pt idx="14035">
                  <c:v>523678280</c:v>
                </c:pt>
                <c:pt idx="14036">
                  <c:v>224254816</c:v>
                </c:pt>
                <c:pt idx="14037">
                  <c:v>832967168</c:v>
                </c:pt>
                <c:pt idx="14038">
                  <c:v>832967168</c:v>
                </c:pt>
                <c:pt idx="14039">
                  <c:v>832967168</c:v>
                </c:pt>
                <c:pt idx="14040">
                  <c:v>832967168</c:v>
                </c:pt>
                <c:pt idx="14041">
                  <c:v>169682184</c:v>
                </c:pt>
                <c:pt idx="14042">
                  <c:v>169682184</c:v>
                </c:pt>
                <c:pt idx="14043">
                  <c:v>169682184</c:v>
                </c:pt>
                <c:pt idx="14044">
                  <c:v>224254760</c:v>
                </c:pt>
                <c:pt idx="14045">
                  <c:v>169682184</c:v>
                </c:pt>
                <c:pt idx="14046">
                  <c:v>143246144</c:v>
                </c:pt>
                <c:pt idx="14047">
                  <c:v>722350824</c:v>
                </c:pt>
                <c:pt idx="14048">
                  <c:v>580037968</c:v>
                </c:pt>
                <c:pt idx="14049">
                  <c:v>580037968</c:v>
                </c:pt>
                <c:pt idx="14050">
                  <c:v>580037968</c:v>
                </c:pt>
                <c:pt idx="14051">
                  <c:v>580037968</c:v>
                </c:pt>
                <c:pt idx="14052">
                  <c:v>884829928</c:v>
                </c:pt>
                <c:pt idx="14053">
                  <c:v>884829928</c:v>
                </c:pt>
                <c:pt idx="14054">
                  <c:v>884829928</c:v>
                </c:pt>
                <c:pt idx="14055">
                  <c:v>884829928</c:v>
                </c:pt>
                <c:pt idx="14056">
                  <c:v>832967168</c:v>
                </c:pt>
                <c:pt idx="14057">
                  <c:v>224254792</c:v>
                </c:pt>
                <c:pt idx="14058">
                  <c:v>467733872</c:v>
                </c:pt>
                <c:pt idx="14059">
                  <c:v>879879968</c:v>
                </c:pt>
                <c:pt idx="14060">
                  <c:v>879879968</c:v>
                </c:pt>
                <c:pt idx="14061">
                  <c:v>879879968</c:v>
                </c:pt>
                <c:pt idx="14062">
                  <c:v>879879968</c:v>
                </c:pt>
                <c:pt idx="14063">
                  <c:v>193639560</c:v>
                </c:pt>
                <c:pt idx="14064">
                  <c:v>193639560</c:v>
                </c:pt>
                <c:pt idx="14065">
                  <c:v>591465752</c:v>
                </c:pt>
                <c:pt idx="14066">
                  <c:v>591465752</c:v>
                </c:pt>
                <c:pt idx="14067">
                  <c:v>193639560</c:v>
                </c:pt>
                <c:pt idx="14068">
                  <c:v>591465752</c:v>
                </c:pt>
                <c:pt idx="14069">
                  <c:v>193639560</c:v>
                </c:pt>
                <c:pt idx="14070">
                  <c:v>591465752</c:v>
                </c:pt>
                <c:pt idx="14071">
                  <c:v>627666896</c:v>
                </c:pt>
                <c:pt idx="14072">
                  <c:v>580037968</c:v>
                </c:pt>
                <c:pt idx="14073">
                  <c:v>627666896</c:v>
                </c:pt>
                <c:pt idx="14074">
                  <c:v>627666896</c:v>
                </c:pt>
                <c:pt idx="14075">
                  <c:v>627666896</c:v>
                </c:pt>
                <c:pt idx="14076">
                  <c:v>169682184</c:v>
                </c:pt>
                <c:pt idx="14077">
                  <c:v>444874400</c:v>
                </c:pt>
                <c:pt idx="14078">
                  <c:v>444874400</c:v>
                </c:pt>
                <c:pt idx="14079">
                  <c:v>444874400</c:v>
                </c:pt>
                <c:pt idx="14080">
                  <c:v>444874400</c:v>
                </c:pt>
                <c:pt idx="14081">
                  <c:v>879879968</c:v>
                </c:pt>
                <c:pt idx="14082">
                  <c:v>884829928</c:v>
                </c:pt>
                <c:pt idx="14083">
                  <c:v>193639560</c:v>
                </c:pt>
                <c:pt idx="14084">
                  <c:v>591465752</c:v>
                </c:pt>
                <c:pt idx="14085">
                  <c:v>571126496</c:v>
                </c:pt>
                <c:pt idx="14086">
                  <c:v>571126496</c:v>
                </c:pt>
                <c:pt idx="14087">
                  <c:v>571126496</c:v>
                </c:pt>
                <c:pt idx="14088">
                  <c:v>571126496</c:v>
                </c:pt>
                <c:pt idx="14089">
                  <c:v>956666712</c:v>
                </c:pt>
                <c:pt idx="14090">
                  <c:v>956666712</c:v>
                </c:pt>
                <c:pt idx="14091">
                  <c:v>956666712</c:v>
                </c:pt>
                <c:pt idx="14092">
                  <c:v>956666712</c:v>
                </c:pt>
                <c:pt idx="14093">
                  <c:v>627666896</c:v>
                </c:pt>
                <c:pt idx="14094">
                  <c:v>976588688</c:v>
                </c:pt>
                <c:pt idx="14095">
                  <c:v>976588688</c:v>
                </c:pt>
                <c:pt idx="14096">
                  <c:v>976588688</c:v>
                </c:pt>
                <c:pt idx="14097">
                  <c:v>976588688</c:v>
                </c:pt>
                <c:pt idx="14098">
                  <c:v>444874400</c:v>
                </c:pt>
                <c:pt idx="14099">
                  <c:v>789110368</c:v>
                </c:pt>
                <c:pt idx="14100">
                  <c:v>789110368</c:v>
                </c:pt>
                <c:pt idx="14101">
                  <c:v>789110368</c:v>
                </c:pt>
                <c:pt idx="14102">
                  <c:v>789110368</c:v>
                </c:pt>
                <c:pt idx="14103">
                  <c:v>98389544</c:v>
                </c:pt>
                <c:pt idx="14104">
                  <c:v>98389544</c:v>
                </c:pt>
                <c:pt idx="14105">
                  <c:v>98389544</c:v>
                </c:pt>
                <c:pt idx="14106">
                  <c:v>98389544</c:v>
                </c:pt>
                <c:pt idx="14107">
                  <c:v>234127120</c:v>
                </c:pt>
                <c:pt idx="14108">
                  <c:v>234127120</c:v>
                </c:pt>
                <c:pt idx="14109">
                  <c:v>234127120</c:v>
                </c:pt>
                <c:pt idx="14110">
                  <c:v>543116144</c:v>
                </c:pt>
                <c:pt idx="14111">
                  <c:v>234127120</c:v>
                </c:pt>
                <c:pt idx="14112">
                  <c:v>543116144</c:v>
                </c:pt>
                <c:pt idx="14113">
                  <c:v>543116144</c:v>
                </c:pt>
                <c:pt idx="14114">
                  <c:v>543116144</c:v>
                </c:pt>
                <c:pt idx="14115">
                  <c:v>802514032</c:v>
                </c:pt>
                <c:pt idx="14116">
                  <c:v>802514032</c:v>
                </c:pt>
                <c:pt idx="14117">
                  <c:v>802514032</c:v>
                </c:pt>
                <c:pt idx="14118">
                  <c:v>802514032</c:v>
                </c:pt>
                <c:pt idx="14119">
                  <c:v>224254864</c:v>
                </c:pt>
                <c:pt idx="14120">
                  <c:v>224254864</c:v>
                </c:pt>
                <c:pt idx="14121">
                  <c:v>224254912</c:v>
                </c:pt>
                <c:pt idx="14122">
                  <c:v>224254912</c:v>
                </c:pt>
                <c:pt idx="14123">
                  <c:v>224254864</c:v>
                </c:pt>
                <c:pt idx="14124">
                  <c:v>224254912</c:v>
                </c:pt>
                <c:pt idx="14125">
                  <c:v>224254864</c:v>
                </c:pt>
                <c:pt idx="14126">
                  <c:v>571126496</c:v>
                </c:pt>
                <c:pt idx="14127">
                  <c:v>224254912</c:v>
                </c:pt>
                <c:pt idx="14128">
                  <c:v>991304080</c:v>
                </c:pt>
                <c:pt idx="14129">
                  <c:v>991304080</c:v>
                </c:pt>
                <c:pt idx="14130">
                  <c:v>107523704</c:v>
                </c:pt>
                <c:pt idx="14131">
                  <c:v>107523704</c:v>
                </c:pt>
                <c:pt idx="14132">
                  <c:v>991304080</c:v>
                </c:pt>
                <c:pt idx="14133">
                  <c:v>991304080</c:v>
                </c:pt>
                <c:pt idx="14134">
                  <c:v>107523704</c:v>
                </c:pt>
                <c:pt idx="14135">
                  <c:v>107523704</c:v>
                </c:pt>
                <c:pt idx="14136">
                  <c:v>789110368</c:v>
                </c:pt>
                <c:pt idx="14137">
                  <c:v>956666712</c:v>
                </c:pt>
                <c:pt idx="14138">
                  <c:v>976588688</c:v>
                </c:pt>
                <c:pt idx="14139">
                  <c:v>891066736</c:v>
                </c:pt>
                <c:pt idx="14140">
                  <c:v>98389544</c:v>
                </c:pt>
                <c:pt idx="14141">
                  <c:v>891066736</c:v>
                </c:pt>
                <c:pt idx="14142">
                  <c:v>891066736</c:v>
                </c:pt>
                <c:pt idx="14143">
                  <c:v>891066736</c:v>
                </c:pt>
                <c:pt idx="14144">
                  <c:v>543116144</c:v>
                </c:pt>
                <c:pt idx="14145">
                  <c:v>234127120</c:v>
                </c:pt>
                <c:pt idx="14146">
                  <c:v>802514032</c:v>
                </c:pt>
                <c:pt idx="14147">
                  <c:v>107523704</c:v>
                </c:pt>
                <c:pt idx="14148">
                  <c:v>342026984</c:v>
                </c:pt>
                <c:pt idx="14149">
                  <c:v>342026984</c:v>
                </c:pt>
                <c:pt idx="14150">
                  <c:v>342026984</c:v>
                </c:pt>
                <c:pt idx="14151">
                  <c:v>342026984</c:v>
                </c:pt>
                <c:pt idx="14152">
                  <c:v>224254912</c:v>
                </c:pt>
                <c:pt idx="14153">
                  <c:v>224254864</c:v>
                </c:pt>
                <c:pt idx="14154">
                  <c:v>449256776</c:v>
                </c:pt>
                <c:pt idx="14155">
                  <c:v>449256776</c:v>
                </c:pt>
                <c:pt idx="14156">
                  <c:v>449256776</c:v>
                </c:pt>
                <c:pt idx="14157">
                  <c:v>449256776</c:v>
                </c:pt>
                <c:pt idx="14158">
                  <c:v>179135928</c:v>
                </c:pt>
                <c:pt idx="14159">
                  <c:v>991304080</c:v>
                </c:pt>
                <c:pt idx="14160">
                  <c:v>179135928</c:v>
                </c:pt>
                <c:pt idx="14161">
                  <c:v>179135928</c:v>
                </c:pt>
                <c:pt idx="14162">
                  <c:v>179135928</c:v>
                </c:pt>
                <c:pt idx="14163">
                  <c:v>891066736</c:v>
                </c:pt>
                <c:pt idx="14164">
                  <c:v>589822448</c:v>
                </c:pt>
                <c:pt idx="14165">
                  <c:v>589822448</c:v>
                </c:pt>
                <c:pt idx="14166">
                  <c:v>589822448</c:v>
                </c:pt>
                <c:pt idx="14167">
                  <c:v>589822448</c:v>
                </c:pt>
                <c:pt idx="14168">
                  <c:v>878077800</c:v>
                </c:pt>
                <c:pt idx="14169">
                  <c:v>878077800</c:v>
                </c:pt>
                <c:pt idx="14170">
                  <c:v>878077800</c:v>
                </c:pt>
                <c:pt idx="14171">
                  <c:v>878077800</c:v>
                </c:pt>
                <c:pt idx="14172">
                  <c:v>342026984</c:v>
                </c:pt>
                <c:pt idx="14173">
                  <c:v>951101472</c:v>
                </c:pt>
                <c:pt idx="14174">
                  <c:v>951101472</c:v>
                </c:pt>
                <c:pt idx="14175">
                  <c:v>951101472</c:v>
                </c:pt>
                <c:pt idx="14176">
                  <c:v>951101472</c:v>
                </c:pt>
                <c:pt idx="14177">
                  <c:v>179135928</c:v>
                </c:pt>
                <c:pt idx="14178">
                  <c:v>580130872</c:v>
                </c:pt>
                <c:pt idx="14179">
                  <c:v>580130872</c:v>
                </c:pt>
                <c:pt idx="14180">
                  <c:v>580130872</c:v>
                </c:pt>
                <c:pt idx="14181">
                  <c:v>580130872</c:v>
                </c:pt>
                <c:pt idx="14182">
                  <c:v>449256776</c:v>
                </c:pt>
                <c:pt idx="14183">
                  <c:v>652919824</c:v>
                </c:pt>
                <c:pt idx="14184">
                  <c:v>878077800</c:v>
                </c:pt>
                <c:pt idx="14185">
                  <c:v>652919824</c:v>
                </c:pt>
                <c:pt idx="14186">
                  <c:v>652919824</c:v>
                </c:pt>
                <c:pt idx="14187">
                  <c:v>951101472</c:v>
                </c:pt>
                <c:pt idx="14188">
                  <c:v>652919824</c:v>
                </c:pt>
                <c:pt idx="14189">
                  <c:v>875290968</c:v>
                </c:pt>
                <c:pt idx="14190">
                  <c:v>875290968</c:v>
                </c:pt>
                <c:pt idx="14191">
                  <c:v>875290968</c:v>
                </c:pt>
                <c:pt idx="14192">
                  <c:v>875290968</c:v>
                </c:pt>
                <c:pt idx="14193">
                  <c:v>589822448</c:v>
                </c:pt>
                <c:pt idx="14194">
                  <c:v>884400560</c:v>
                </c:pt>
                <c:pt idx="14195">
                  <c:v>884400560</c:v>
                </c:pt>
                <c:pt idx="14196">
                  <c:v>884400560</c:v>
                </c:pt>
                <c:pt idx="14197">
                  <c:v>884400560</c:v>
                </c:pt>
                <c:pt idx="14198">
                  <c:v>580130872</c:v>
                </c:pt>
                <c:pt idx="14199">
                  <c:v>652919824</c:v>
                </c:pt>
                <c:pt idx="14200">
                  <c:v>847811216</c:v>
                </c:pt>
                <c:pt idx="14201">
                  <c:v>691928656</c:v>
                </c:pt>
                <c:pt idx="14202">
                  <c:v>847811216</c:v>
                </c:pt>
                <c:pt idx="14203">
                  <c:v>691928656</c:v>
                </c:pt>
                <c:pt idx="14204">
                  <c:v>847811216</c:v>
                </c:pt>
                <c:pt idx="14205">
                  <c:v>691928656</c:v>
                </c:pt>
                <c:pt idx="14206">
                  <c:v>691928656</c:v>
                </c:pt>
                <c:pt idx="14207">
                  <c:v>847811216</c:v>
                </c:pt>
                <c:pt idx="14208">
                  <c:v>810562952</c:v>
                </c:pt>
                <c:pt idx="14209">
                  <c:v>810562952</c:v>
                </c:pt>
                <c:pt idx="14210">
                  <c:v>810562952</c:v>
                </c:pt>
                <c:pt idx="14211">
                  <c:v>810562952</c:v>
                </c:pt>
                <c:pt idx="14212">
                  <c:v>884400560</c:v>
                </c:pt>
                <c:pt idx="14213">
                  <c:v>875290968</c:v>
                </c:pt>
                <c:pt idx="14214">
                  <c:v>693831536</c:v>
                </c:pt>
                <c:pt idx="14215">
                  <c:v>693831536</c:v>
                </c:pt>
                <c:pt idx="14216">
                  <c:v>693831536</c:v>
                </c:pt>
                <c:pt idx="14217">
                  <c:v>693831536</c:v>
                </c:pt>
                <c:pt idx="14218">
                  <c:v>199745168</c:v>
                </c:pt>
                <c:pt idx="14219">
                  <c:v>199745168</c:v>
                </c:pt>
                <c:pt idx="14220">
                  <c:v>199745168</c:v>
                </c:pt>
                <c:pt idx="14221">
                  <c:v>199745168</c:v>
                </c:pt>
                <c:pt idx="14222">
                  <c:v>691928656</c:v>
                </c:pt>
                <c:pt idx="14223">
                  <c:v>847811216</c:v>
                </c:pt>
                <c:pt idx="14224">
                  <c:v>810562952</c:v>
                </c:pt>
                <c:pt idx="14225">
                  <c:v>393210024</c:v>
                </c:pt>
                <c:pt idx="14226">
                  <c:v>393210024</c:v>
                </c:pt>
                <c:pt idx="14227">
                  <c:v>393210024</c:v>
                </c:pt>
                <c:pt idx="14228">
                  <c:v>23340688</c:v>
                </c:pt>
                <c:pt idx="14229">
                  <c:v>393210024</c:v>
                </c:pt>
                <c:pt idx="14230">
                  <c:v>23340688</c:v>
                </c:pt>
                <c:pt idx="14231">
                  <c:v>23340688</c:v>
                </c:pt>
                <c:pt idx="14232">
                  <c:v>23340688</c:v>
                </c:pt>
                <c:pt idx="14233">
                  <c:v>784140872</c:v>
                </c:pt>
                <c:pt idx="14234">
                  <c:v>784140872</c:v>
                </c:pt>
                <c:pt idx="14235">
                  <c:v>784140872</c:v>
                </c:pt>
                <c:pt idx="14236">
                  <c:v>784140872</c:v>
                </c:pt>
                <c:pt idx="14237">
                  <c:v>13591352</c:v>
                </c:pt>
                <c:pt idx="14238">
                  <c:v>13591352</c:v>
                </c:pt>
                <c:pt idx="14239">
                  <c:v>13591352</c:v>
                </c:pt>
                <c:pt idx="14240">
                  <c:v>693831536</c:v>
                </c:pt>
                <c:pt idx="14241">
                  <c:v>13591352</c:v>
                </c:pt>
                <c:pt idx="14242">
                  <c:v>199745168</c:v>
                </c:pt>
                <c:pt idx="14243">
                  <c:v>114343112</c:v>
                </c:pt>
                <c:pt idx="14244">
                  <c:v>114343112</c:v>
                </c:pt>
                <c:pt idx="14245">
                  <c:v>114343112</c:v>
                </c:pt>
                <c:pt idx="14246">
                  <c:v>114343112</c:v>
                </c:pt>
                <c:pt idx="14247">
                  <c:v>393210024</c:v>
                </c:pt>
                <c:pt idx="14248">
                  <c:v>86219592</c:v>
                </c:pt>
                <c:pt idx="14249">
                  <c:v>86219592</c:v>
                </c:pt>
                <c:pt idx="14250">
                  <c:v>86219592</c:v>
                </c:pt>
                <c:pt idx="14251">
                  <c:v>86219592</c:v>
                </c:pt>
                <c:pt idx="14252">
                  <c:v>23340688</c:v>
                </c:pt>
                <c:pt idx="14253">
                  <c:v>784140872</c:v>
                </c:pt>
                <c:pt idx="14254">
                  <c:v>55412120</c:v>
                </c:pt>
                <c:pt idx="14255">
                  <c:v>13591352</c:v>
                </c:pt>
                <c:pt idx="14256">
                  <c:v>55412120</c:v>
                </c:pt>
                <c:pt idx="14257">
                  <c:v>55412120</c:v>
                </c:pt>
                <c:pt idx="14258">
                  <c:v>55412120</c:v>
                </c:pt>
                <c:pt idx="14259">
                  <c:v>637644408</c:v>
                </c:pt>
                <c:pt idx="14260">
                  <c:v>637644408</c:v>
                </c:pt>
                <c:pt idx="14261">
                  <c:v>637644408</c:v>
                </c:pt>
                <c:pt idx="14262">
                  <c:v>637644408</c:v>
                </c:pt>
                <c:pt idx="14263">
                  <c:v>114343112</c:v>
                </c:pt>
                <c:pt idx="14264">
                  <c:v>86219592</c:v>
                </c:pt>
                <c:pt idx="14265">
                  <c:v>898162624</c:v>
                </c:pt>
                <c:pt idx="14266">
                  <c:v>898162624</c:v>
                </c:pt>
                <c:pt idx="14267">
                  <c:v>898162624</c:v>
                </c:pt>
                <c:pt idx="14268">
                  <c:v>898162624</c:v>
                </c:pt>
                <c:pt idx="14269">
                  <c:v>55412120</c:v>
                </c:pt>
                <c:pt idx="14270">
                  <c:v>637644408</c:v>
                </c:pt>
                <c:pt idx="14271">
                  <c:v>773479952</c:v>
                </c:pt>
                <c:pt idx="14272">
                  <c:v>948711200</c:v>
                </c:pt>
                <c:pt idx="14273">
                  <c:v>773479952</c:v>
                </c:pt>
                <c:pt idx="14274">
                  <c:v>948711200</c:v>
                </c:pt>
                <c:pt idx="14275">
                  <c:v>773479952</c:v>
                </c:pt>
                <c:pt idx="14276">
                  <c:v>948711200</c:v>
                </c:pt>
                <c:pt idx="14277">
                  <c:v>773479952</c:v>
                </c:pt>
                <c:pt idx="14278">
                  <c:v>948711200</c:v>
                </c:pt>
                <c:pt idx="14279">
                  <c:v>81278464</c:v>
                </c:pt>
                <c:pt idx="14280">
                  <c:v>81278464</c:v>
                </c:pt>
                <c:pt idx="14281">
                  <c:v>81278464</c:v>
                </c:pt>
                <c:pt idx="14282">
                  <c:v>81278464</c:v>
                </c:pt>
                <c:pt idx="14283">
                  <c:v>898162624</c:v>
                </c:pt>
                <c:pt idx="14284">
                  <c:v>81278464</c:v>
                </c:pt>
                <c:pt idx="14285">
                  <c:v>773479952</c:v>
                </c:pt>
                <c:pt idx="14286">
                  <c:v>948711200</c:v>
                </c:pt>
                <c:pt idx="14287">
                  <c:v>395917640</c:v>
                </c:pt>
                <c:pt idx="14288">
                  <c:v>395917640</c:v>
                </c:pt>
                <c:pt idx="14289">
                  <c:v>395917640</c:v>
                </c:pt>
                <c:pt idx="14290">
                  <c:v>395917640</c:v>
                </c:pt>
                <c:pt idx="14291">
                  <c:v>406380824</c:v>
                </c:pt>
                <c:pt idx="14292">
                  <c:v>406380824</c:v>
                </c:pt>
                <c:pt idx="14293">
                  <c:v>406380824</c:v>
                </c:pt>
                <c:pt idx="14294">
                  <c:v>406380824</c:v>
                </c:pt>
                <c:pt idx="14295">
                  <c:v>915486240</c:v>
                </c:pt>
                <c:pt idx="14296">
                  <c:v>915486240</c:v>
                </c:pt>
                <c:pt idx="14297">
                  <c:v>555816648</c:v>
                </c:pt>
                <c:pt idx="14298">
                  <c:v>915486240</c:v>
                </c:pt>
                <c:pt idx="14299">
                  <c:v>915486240</c:v>
                </c:pt>
                <c:pt idx="14300">
                  <c:v>555816648</c:v>
                </c:pt>
                <c:pt idx="14301">
                  <c:v>555816648</c:v>
                </c:pt>
                <c:pt idx="14302">
                  <c:v>555816648</c:v>
                </c:pt>
                <c:pt idx="14303">
                  <c:v>762681664</c:v>
                </c:pt>
                <c:pt idx="14304">
                  <c:v>762681664</c:v>
                </c:pt>
                <c:pt idx="14305">
                  <c:v>762681664</c:v>
                </c:pt>
                <c:pt idx="14306">
                  <c:v>762681664</c:v>
                </c:pt>
                <c:pt idx="14307">
                  <c:v>500725904</c:v>
                </c:pt>
                <c:pt idx="14308">
                  <c:v>500725904</c:v>
                </c:pt>
                <c:pt idx="14309">
                  <c:v>500725904</c:v>
                </c:pt>
                <c:pt idx="14310">
                  <c:v>500725904</c:v>
                </c:pt>
                <c:pt idx="14311">
                  <c:v>200599544</c:v>
                </c:pt>
                <c:pt idx="14312">
                  <c:v>200599544</c:v>
                </c:pt>
                <c:pt idx="14313">
                  <c:v>200599544</c:v>
                </c:pt>
                <c:pt idx="14314">
                  <c:v>200599544</c:v>
                </c:pt>
                <c:pt idx="14315">
                  <c:v>406380824</c:v>
                </c:pt>
                <c:pt idx="14316">
                  <c:v>395917640</c:v>
                </c:pt>
                <c:pt idx="14317">
                  <c:v>707089024</c:v>
                </c:pt>
                <c:pt idx="14318">
                  <c:v>707089024</c:v>
                </c:pt>
                <c:pt idx="14319">
                  <c:v>707089024</c:v>
                </c:pt>
                <c:pt idx="14320">
                  <c:v>707089024</c:v>
                </c:pt>
                <c:pt idx="14321">
                  <c:v>602798928</c:v>
                </c:pt>
                <c:pt idx="14322">
                  <c:v>602798928</c:v>
                </c:pt>
                <c:pt idx="14323">
                  <c:v>602798928</c:v>
                </c:pt>
                <c:pt idx="14324">
                  <c:v>602798928</c:v>
                </c:pt>
                <c:pt idx="14325">
                  <c:v>915486240</c:v>
                </c:pt>
                <c:pt idx="14326">
                  <c:v>55849568</c:v>
                </c:pt>
                <c:pt idx="14327">
                  <c:v>55849568</c:v>
                </c:pt>
                <c:pt idx="14328">
                  <c:v>55849568</c:v>
                </c:pt>
                <c:pt idx="14329">
                  <c:v>55849568</c:v>
                </c:pt>
                <c:pt idx="14330">
                  <c:v>500725904</c:v>
                </c:pt>
                <c:pt idx="14331">
                  <c:v>555816648</c:v>
                </c:pt>
                <c:pt idx="14332">
                  <c:v>762681664</c:v>
                </c:pt>
                <c:pt idx="14333">
                  <c:v>601877520</c:v>
                </c:pt>
                <c:pt idx="14334">
                  <c:v>601877520</c:v>
                </c:pt>
                <c:pt idx="14335">
                  <c:v>601877520</c:v>
                </c:pt>
                <c:pt idx="14336">
                  <c:v>601877520</c:v>
                </c:pt>
                <c:pt idx="14337">
                  <c:v>581972464</c:v>
                </c:pt>
                <c:pt idx="14338">
                  <c:v>581972464</c:v>
                </c:pt>
                <c:pt idx="14339">
                  <c:v>581972464</c:v>
                </c:pt>
                <c:pt idx="14340">
                  <c:v>581972464</c:v>
                </c:pt>
                <c:pt idx="14341">
                  <c:v>897971480</c:v>
                </c:pt>
                <c:pt idx="14342">
                  <c:v>897971480</c:v>
                </c:pt>
                <c:pt idx="14343">
                  <c:v>897971480</c:v>
                </c:pt>
                <c:pt idx="14344">
                  <c:v>897971480</c:v>
                </c:pt>
                <c:pt idx="14345">
                  <c:v>707089024</c:v>
                </c:pt>
                <c:pt idx="14346">
                  <c:v>200599544</c:v>
                </c:pt>
                <c:pt idx="14347">
                  <c:v>45436640</c:v>
                </c:pt>
                <c:pt idx="14348">
                  <c:v>45436640</c:v>
                </c:pt>
                <c:pt idx="14349">
                  <c:v>45436640</c:v>
                </c:pt>
                <c:pt idx="14350">
                  <c:v>45436640</c:v>
                </c:pt>
                <c:pt idx="14351">
                  <c:v>602798928</c:v>
                </c:pt>
                <c:pt idx="14352">
                  <c:v>839722216</c:v>
                </c:pt>
                <c:pt idx="14353">
                  <c:v>839722216</c:v>
                </c:pt>
                <c:pt idx="14354">
                  <c:v>839722216</c:v>
                </c:pt>
                <c:pt idx="14355">
                  <c:v>839722216</c:v>
                </c:pt>
                <c:pt idx="14356">
                  <c:v>91305688</c:v>
                </c:pt>
                <c:pt idx="14357">
                  <c:v>91305688</c:v>
                </c:pt>
                <c:pt idx="14358">
                  <c:v>91305688</c:v>
                </c:pt>
                <c:pt idx="14359">
                  <c:v>91305688</c:v>
                </c:pt>
                <c:pt idx="14360">
                  <c:v>381462640</c:v>
                </c:pt>
                <c:pt idx="14361">
                  <c:v>381462640</c:v>
                </c:pt>
                <c:pt idx="14362">
                  <c:v>381462640</c:v>
                </c:pt>
                <c:pt idx="14363">
                  <c:v>55849568</c:v>
                </c:pt>
                <c:pt idx="14364">
                  <c:v>381462640</c:v>
                </c:pt>
                <c:pt idx="14365">
                  <c:v>45436640</c:v>
                </c:pt>
                <c:pt idx="14366">
                  <c:v>897971480</c:v>
                </c:pt>
                <c:pt idx="14367">
                  <c:v>601877520</c:v>
                </c:pt>
                <c:pt idx="14368">
                  <c:v>724686560</c:v>
                </c:pt>
                <c:pt idx="14369">
                  <c:v>724686560</c:v>
                </c:pt>
                <c:pt idx="14370">
                  <c:v>724686560</c:v>
                </c:pt>
                <c:pt idx="14371">
                  <c:v>688037920</c:v>
                </c:pt>
                <c:pt idx="14372">
                  <c:v>688037920</c:v>
                </c:pt>
                <c:pt idx="14373">
                  <c:v>724686560</c:v>
                </c:pt>
                <c:pt idx="14374">
                  <c:v>688037920</c:v>
                </c:pt>
                <c:pt idx="14375">
                  <c:v>688037920</c:v>
                </c:pt>
                <c:pt idx="14376">
                  <c:v>839722216</c:v>
                </c:pt>
                <c:pt idx="14377">
                  <c:v>501283736</c:v>
                </c:pt>
                <c:pt idx="14378">
                  <c:v>501283736</c:v>
                </c:pt>
                <c:pt idx="14379">
                  <c:v>501283736</c:v>
                </c:pt>
                <c:pt idx="14380">
                  <c:v>501283736</c:v>
                </c:pt>
                <c:pt idx="14381">
                  <c:v>581972464</c:v>
                </c:pt>
                <c:pt idx="14382">
                  <c:v>91305688</c:v>
                </c:pt>
                <c:pt idx="14383">
                  <c:v>158710680</c:v>
                </c:pt>
                <c:pt idx="14384">
                  <c:v>158710680</c:v>
                </c:pt>
                <c:pt idx="14385">
                  <c:v>158710680</c:v>
                </c:pt>
                <c:pt idx="14386">
                  <c:v>158710680</c:v>
                </c:pt>
                <c:pt idx="14387">
                  <c:v>381462640</c:v>
                </c:pt>
                <c:pt idx="14388">
                  <c:v>58822160</c:v>
                </c:pt>
                <c:pt idx="14389">
                  <c:v>58822160</c:v>
                </c:pt>
                <c:pt idx="14390">
                  <c:v>58822160</c:v>
                </c:pt>
                <c:pt idx="14391">
                  <c:v>58822160</c:v>
                </c:pt>
                <c:pt idx="14392">
                  <c:v>629313392</c:v>
                </c:pt>
                <c:pt idx="14393">
                  <c:v>629313392</c:v>
                </c:pt>
                <c:pt idx="14394">
                  <c:v>629313392</c:v>
                </c:pt>
                <c:pt idx="14395">
                  <c:v>629313392</c:v>
                </c:pt>
                <c:pt idx="14396">
                  <c:v>243583840</c:v>
                </c:pt>
                <c:pt idx="14397">
                  <c:v>7345728</c:v>
                </c:pt>
                <c:pt idx="14398">
                  <c:v>243583840</c:v>
                </c:pt>
                <c:pt idx="14399">
                  <c:v>7345728</c:v>
                </c:pt>
                <c:pt idx="14400">
                  <c:v>501283736</c:v>
                </c:pt>
                <c:pt idx="14401">
                  <c:v>243583840</c:v>
                </c:pt>
                <c:pt idx="14402">
                  <c:v>7345776</c:v>
                </c:pt>
                <c:pt idx="14403">
                  <c:v>7345776</c:v>
                </c:pt>
                <c:pt idx="14404">
                  <c:v>243583840</c:v>
                </c:pt>
                <c:pt idx="14405">
                  <c:v>7345808</c:v>
                </c:pt>
                <c:pt idx="14406">
                  <c:v>7345808</c:v>
                </c:pt>
                <c:pt idx="14407">
                  <c:v>7345856</c:v>
                </c:pt>
                <c:pt idx="14408">
                  <c:v>7345856</c:v>
                </c:pt>
                <c:pt idx="14409">
                  <c:v>7345920</c:v>
                </c:pt>
                <c:pt idx="14410">
                  <c:v>7345920</c:v>
                </c:pt>
                <c:pt idx="14411">
                  <c:v>7345728</c:v>
                </c:pt>
                <c:pt idx="14412">
                  <c:v>7345776</c:v>
                </c:pt>
                <c:pt idx="14413">
                  <c:v>7345808</c:v>
                </c:pt>
                <c:pt idx="14414">
                  <c:v>7345856</c:v>
                </c:pt>
                <c:pt idx="14415">
                  <c:v>7345920</c:v>
                </c:pt>
                <c:pt idx="14416">
                  <c:v>7345728</c:v>
                </c:pt>
                <c:pt idx="14417">
                  <c:v>7345776</c:v>
                </c:pt>
                <c:pt idx="14418">
                  <c:v>7345808</c:v>
                </c:pt>
                <c:pt idx="14419">
                  <c:v>7345856</c:v>
                </c:pt>
                <c:pt idx="14420">
                  <c:v>7345920</c:v>
                </c:pt>
                <c:pt idx="14421">
                  <c:v>724686560</c:v>
                </c:pt>
                <c:pt idx="14422">
                  <c:v>185536336</c:v>
                </c:pt>
                <c:pt idx="14423">
                  <c:v>185536336</c:v>
                </c:pt>
                <c:pt idx="14424">
                  <c:v>185536336</c:v>
                </c:pt>
                <c:pt idx="14425">
                  <c:v>185536336</c:v>
                </c:pt>
                <c:pt idx="14426">
                  <c:v>688037920</c:v>
                </c:pt>
                <c:pt idx="14427">
                  <c:v>646219152</c:v>
                </c:pt>
                <c:pt idx="14428">
                  <c:v>646219152</c:v>
                </c:pt>
                <c:pt idx="14429">
                  <c:v>646219152</c:v>
                </c:pt>
                <c:pt idx="14430">
                  <c:v>646219152</c:v>
                </c:pt>
                <c:pt idx="14431">
                  <c:v>158710680</c:v>
                </c:pt>
                <c:pt idx="14432">
                  <c:v>58822160</c:v>
                </c:pt>
                <c:pt idx="14433">
                  <c:v>7345776</c:v>
                </c:pt>
                <c:pt idx="14434">
                  <c:v>629313392</c:v>
                </c:pt>
                <c:pt idx="14435">
                  <c:v>243583840</c:v>
                </c:pt>
                <c:pt idx="14436">
                  <c:v>296353472</c:v>
                </c:pt>
                <c:pt idx="14437">
                  <c:v>7345920</c:v>
                </c:pt>
                <c:pt idx="14438">
                  <c:v>296353472</c:v>
                </c:pt>
                <c:pt idx="14439">
                  <c:v>296353472</c:v>
                </c:pt>
                <c:pt idx="14440">
                  <c:v>296353472</c:v>
                </c:pt>
                <c:pt idx="14441">
                  <c:v>7345808</c:v>
                </c:pt>
                <c:pt idx="14442">
                  <c:v>692356856</c:v>
                </c:pt>
                <c:pt idx="14443">
                  <c:v>692356856</c:v>
                </c:pt>
                <c:pt idx="14444">
                  <c:v>692356856</c:v>
                </c:pt>
                <c:pt idx="14445">
                  <c:v>224255000</c:v>
                </c:pt>
                <c:pt idx="14446">
                  <c:v>692356856</c:v>
                </c:pt>
                <c:pt idx="14447">
                  <c:v>224255000</c:v>
                </c:pt>
                <c:pt idx="14448">
                  <c:v>224255024</c:v>
                </c:pt>
                <c:pt idx="14449">
                  <c:v>224255024</c:v>
                </c:pt>
                <c:pt idx="14450">
                  <c:v>224255072</c:v>
                </c:pt>
                <c:pt idx="14451">
                  <c:v>224255072</c:v>
                </c:pt>
                <c:pt idx="14452">
                  <c:v>7345728</c:v>
                </c:pt>
                <c:pt idx="14453">
                  <c:v>224255088</c:v>
                </c:pt>
                <c:pt idx="14454">
                  <c:v>646219152</c:v>
                </c:pt>
                <c:pt idx="14455">
                  <c:v>224255088</c:v>
                </c:pt>
                <c:pt idx="14456">
                  <c:v>224255000</c:v>
                </c:pt>
                <c:pt idx="14457">
                  <c:v>224255024</c:v>
                </c:pt>
                <c:pt idx="14458">
                  <c:v>224255072</c:v>
                </c:pt>
                <c:pt idx="14459">
                  <c:v>224255088</c:v>
                </c:pt>
                <c:pt idx="14460">
                  <c:v>224255000</c:v>
                </c:pt>
                <c:pt idx="14461">
                  <c:v>224255024</c:v>
                </c:pt>
                <c:pt idx="14462">
                  <c:v>224255072</c:v>
                </c:pt>
                <c:pt idx="14463">
                  <c:v>224255088</c:v>
                </c:pt>
                <c:pt idx="14464">
                  <c:v>185536336</c:v>
                </c:pt>
                <c:pt idx="14465">
                  <c:v>767066208</c:v>
                </c:pt>
                <c:pt idx="14466">
                  <c:v>767066208</c:v>
                </c:pt>
                <c:pt idx="14467">
                  <c:v>115471136</c:v>
                </c:pt>
                <c:pt idx="14468">
                  <c:v>115471136</c:v>
                </c:pt>
                <c:pt idx="14469">
                  <c:v>767066208</c:v>
                </c:pt>
                <c:pt idx="14470">
                  <c:v>115471136</c:v>
                </c:pt>
                <c:pt idx="14471">
                  <c:v>767066208</c:v>
                </c:pt>
                <c:pt idx="14472">
                  <c:v>115471136</c:v>
                </c:pt>
                <c:pt idx="14473">
                  <c:v>7345856</c:v>
                </c:pt>
                <c:pt idx="14474">
                  <c:v>296353472</c:v>
                </c:pt>
                <c:pt idx="14475">
                  <c:v>556721216</c:v>
                </c:pt>
                <c:pt idx="14476">
                  <c:v>556721216</c:v>
                </c:pt>
                <c:pt idx="14477">
                  <c:v>556721216</c:v>
                </c:pt>
                <c:pt idx="14478">
                  <c:v>556721216</c:v>
                </c:pt>
                <c:pt idx="14479">
                  <c:v>692356856</c:v>
                </c:pt>
                <c:pt idx="14480">
                  <c:v>767066208</c:v>
                </c:pt>
                <c:pt idx="14481">
                  <c:v>224255024</c:v>
                </c:pt>
                <c:pt idx="14482">
                  <c:v>486884296</c:v>
                </c:pt>
                <c:pt idx="14483">
                  <c:v>486884296</c:v>
                </c:pt>
                <c:pt idx="14484">
                  <c:v>486884296</c:v>
                </c:pt>
                <c:pt idx="14485">
                  <c:v>486884296</c:v>
                </c:pt>
                <c:pt idx="14486">
                  <c:v>224255072</c:v>
                </c:pt>
                <c:pt idx="14487">
                  <c:v>224255000</c:v>
                </c:pt>
                <c:pt idx="14488">
                  <c:v>985104528</c:v>
                </c:pt>
                <c:pt idx="14489">
                  <c:v>985104528</c:v>
                </c:pt>
                <c:pt idx="14490">
                  <c:v>985104528</c:v>
                </c:pt>
                <c:pt idx="14491">
                  <c:v>985104528</c:v>
                </c:pt>
                <c:pt idx="14492">
                  <c:v>556721216</c:v>
                </c:pt>
                <c:pt idx="14493">
                  <c:v>224255088</c:v>
                </c:pt>
                <c:pt idx="14494">
                  <c:v>486884296</c:v>
                </c:pt>
                <c:pt idx="14495">
                  <c:v>115471136</c:v>
                </c:pt>
                <c:pt idx="14496">
                  <c:v>951153296</c:v>
                </c:pt>
                <c:pt idx="14497">
                  <c:v>951153296</c:v>
                </c:pt>
                <c:pt idx="14498">
                  <c:v>951153296</c:v>
                </c:pt>
                <c:pt idx="14499">
                  <c:v>951153296</c:v>
                </c:pt>
                <c:pt idx="14500">
                  <c:v>556721224</c:v>
                </c:pt>
                <c:pt idx="14501">
                  <c:v>556721224</c:v>
                </c:pt>
                <c:pt idx="14502">
                  <c:v>556721224</c:v>
                </c:pt>
                <c:pt idx="14503">
                  <c:v>556721224</c:v>
                </c:pt>
                <c:pt idx="14504">
                  <c:v>114701136</c:v>
                </c:pt>
                <c:pt idx="14505">
                  <c:v>114701136</c:v>
                </c:pt>
                <c:pt idx="14506">
                  <c:v>114701136</c:v>
                </c:pt>
                <c:pt idx="14507">
                  <c:v>114701136</c:v>
                </c:pt>
                <c:pt idx="14508">
                  <c:v>985104528</c:v>
                </c:pt>
                <c:pt idx="14509">
                  <c:v>962119536</c:v>
                </c:pt>
                <c:pt idx="14510">
                  <c:v>962119536</c:v>
                </c:pt>
                <c:pt idx="14511">
                  <c:v>962119536</c:v>
                </c:pt>
                <c:pt idx="14512">
                  <c:v>962119536</c:v>
                </c:pt>
                <c:pt idx="14513">
                  <c:v>556721224</c:v>
                </c:pt>
                <c:pt idx="14514">
                  <c:v>514161072</c:v>
                </c:pt>
                <c:pt idx="14515">
                  <c:v>514161072</c:v>
                </c:pt>
                <c:pt idx="14516">
                  <c:v>514161072</c:v>
                </c:pt>
                <c:pt idx="14517">
                  <c:v>514161072</c:v>
                </c:pt>
                <c:pt idx="14518">
                  <c:v>951153296</c:v>
                </c:pt>
                <c:pt idx="14519">
                  <c:v>681154808</c:v>
                </c:pt>
                <c:pt idx="14520">
                  <c:v>681154808</c:v>
                </c:pt>
                <c:pt idx="14521">
                  <c:v>681154808</c:v>
                </c:pt>
                <c:pt idx="14522">
                  <c:v>681154808</c:v>
                </c:pt>
                <c:pt idx="14523">
                  <c:v>114701136</c:v>
                </c:pt>
                <c:pt idx="14524">
                  <c:v>962119536</c:v>
                </c:pt>
                <c:pt idx="14525">
                  <c:v>514161072</c:v>
                </c:pt>
                <c:pt idx="14526">
                  <c:v>681154808</c:v>
                </c:pt>
                <c:pt idx="14527">
                  <c:v>748984344</c:v>
                </c:pt>
                <c:pt idx="14528">
                  <c:v>748984344</c:v>
                </c:pt>
                <c:pt idx="14529">
                  <c:v>748984344</c:v>
                </c:pt>
                <c:pt idx="14530">
                  <c:v>748984344</c:v>
                </c:pt>
                <c:pt idx="14531">
                  <c:v>425551072</c:v>
                </c:pt>
                <c:pt idx="14532">
                  <c:v>425551072</c:v>
                </c:pt>
                <c:pt idx="14533">
                  <c:v>425551072</c:v>
                </c:pt>
                <c:pt idx="14534">
                  <c:v>425551072</c:v>
                </c:pt>
                <c:pt idx="14535">
                  <c:v>27352264</c:v>
                </c:pt>
                <c:pt idx="14536">
                  <c:v>27352264</c:v>
                </c:pt>
                <c:pt idx="14537">
                  <c:v>27352264</c:v>
                </c:pt>
                <c:pt idx="14538">
                  <c:v>27352264</c:v>
                </c:pt>
                <c:pt idx="14539">
                  <c:v>280692552</c:v>
                </c:pt>
                <c:pt idx="14540">
                  <c:v>280692552</c:v>
                </c:pt>
                <c:pt idx="14541">
                  <c:v>280692552</c:v>
                </c:pt>
                <c:pt idx="14542">
                  <c:v>710022280</c:v>
                </c:pt>
                <c:pt idx="14543">
                  <c:v>280692552</c:v>
                </c:pt>
                <c:pt idx="14544">
                  <c:v>710022280</c:v>
                </c:pt>
                <c:pt idx="14545">
                  <c:v>710022280</c:v>
                </c:pt>
                <c:pt idx="14546">
                  <c:v>710022280</c:v>
                </c:pt>
                <c:pt idx="14547">
                  <c:v>697362168</c:v>
                </c:pt>
                <c:pt idx="14548">
                  <c:v>697362168</c:v>
                </c:pt>
                <c:pt idx="14549">
                  <c:v>697362168</c:v>
                </c:pt>
                <c:pt idx="14550">
                  <c:v>697362168</c:v>
                </c:pt>
                <c:pt idx="14551">
                  <c:v>706545136</c:v>
                </c:pt>
                <c:pt idx="14552">
                  <c:v>706545136</c:v>
                </c:pt>
                <c:pt idx="14553">
                  <c:v>706545136</c:v>
                </c:pt>
                <c:pt idx="14554">
                  <c:v>464228752</c:v>
                </c:pt>
                <c:pt idx="14555">
                  <c:v>706545136</c:v>
                </c:pt>
                <c:pt idx="14556">
                  <c:v>464228752</c:v>
                </c:pt>
                <c:pt idx="14557">
                  <c:v>464228752</c:v>
                </c:pt>
                <c:pt idx="14558">
                  <c:v>464228752</c:v>
                </c:pt>
                <c:pt idx="14559">
                  <c:v>941633496</c:v>
                </c:pt>
                <c:pt idx="14560">
                  <c:v>941633496</c:v>
                </c:pt>
                <c:pt idx="14561">
                  <c:v>941633496</c:v>
                </c:pt>
                <c:pt idx="14562">
                  <c:v>941633496</c:v>
                </c:pt>
                <c:pt idx="14563">
                  <c:v>748984344</c:v>
                </c:pt>
                <c:pt idx="14564">
                  <c:v>27352264</c:v>
                </c:pt>
                <c:pt idx="14565">
                  <c:v>697362168</c:v>
                </c:pt>
                <c:pt idx="14566">
                  <c:v>710022280</c:v>
                </c:pt>
                <c:pt idx="14567">
                  <c:v>425551072</c:v>
                </c:pt>
                <c:pt idx="14568">
                  <c:v>464228752</c:v>
                </c:pt>
                <c:pt idx="14569">
                  <c:v>280692552</c:v>
                </c:pt>
                <c:pt idx="14570">
                  <c:v>816638992</c:v>
                </c:pt>
                <c:pt idx="14571">
                  <c:v>816638992</c:v>
                </c:pt>
                <c:pt idx="14572">
                  <c:v>816638992</c:v>
                </c:pt>
                <c:pt idx="14573">
                  <c:v>816638992</c:v>
                </c:pt>
                <c:pt idx="14574">
                  <c:v>247229736</c:v>
                </c:pt>
                <c:pt idx="14575">
                  <c:v>247229736</c:v>
                </c:pt>
                <c:pt idx="14576">
                  <c:v>247229736</c:v>
                </c:pt>
                <c:pt idx="14577">
                  <c:v>247229736</c:v>
                </c:pt>
                <c:pt idx="14578">
                  <c:v>941633496</c:v>
                </c:pt>
                <c:pt idx="14579">
                  <c:v>531719856</c:v>
                </c:pt>
                <c:pt idx="14580">
                  <c:v>531719856</c:v>
                </c:pt>
                <c:pt idx="14581">
                  <c:v>531719856</c:v>
                </c:pt>
                <c:pt idx="14582">
                  <c:v>531719856</c:v>
                </c:pt>
                <c:pt idx="14583">
                  <c:v>643394920</c:v>
                </c:pt>
                <c:pt idx="14584">
                  <c:v>643394920</c:v>
                </c:pt>
                <c:pt idx="14585">
                  <c:v>706545136</c:v>
                </c:pt>
                <c:pt idx="14586">
                  <c:v>643394920</c:v>
                </c:pt>
                <c:pt idx="14587">
                  <c:v>643394920</c:v>
                </c:pt>
                <c:pt idx="14588">
                  <c:v>10001960</c:v>
                </c:pt>
                <c:pt idx="14589">
                  <c:v>10001960</c:v>
                </c:pt>
                <c:pt idx="14590">
                  <c:v>10001960</c:v>
                </c:pt>
                <c:pt idx="14591">
                  <c:v>10001960</c:v>
                </c:pt>
                <c:pt idx="14592">
                  <c:v>715838848</c:v>
                </c:pt>
                <c:pt idx="14593">
                  <c:v>715838848</c:v>
                </c:pt>
                <c:pt idx="14594">
                  <c:v>246475960</c:v>
                </c:pt>
                <c:pt idx="14595">
                  <c:v>246475960</c:v>
                </c:pt>
                <c:pt idx="14596">
                  <c:v>246475960</c:v>
                </c:pt>
                <c:pt idx="14597">
                  <c:v>715838848</c:v>
                </c:pt>
                <c:pt idx="14598">
                  <c:v>715838848</c:v>
                </c:pt>
                <c:pt idx="14599">
                  <c:v>246475960</c:v>
                </c:pt>
                <c:pt idx="14600">
                  <c:v>816638992</c:v>
                </c:pt>
                <c:pt idx="14601">
                  <c:v>40911568</c:v>
                </c:pt>
                <c:pt idx="14602">
                  <c:v>40911568</c:v>
                </c:pt>
                <c:pt idx="14603">
                  <c:v>40911568</c:v>
                </c:pt>
                <c:pt idx="14604">
                  <c:v>40911568</c:v>
                </c:pt>
                <c:pt idx="14605">
                  <c:v>247229736</c:v>
                </c:pt>
                <c:pt idx="14606">
                  <c:v>469341392</c:v>
                </c:pt>
                <c:pt idx="14607">
                  <c:v>469341392</c:v>
                </c:pt>
                <c:pt idx="14608">
                  <c:v>469341392</c:v>
                </c:pt>
                <c:pt idx="14609">
                  <c:v>469341392</c:v>
                </c:pt>
                <c:pt idx="14610">
                  <c:v>185162488</c:v>
                </c:pt>
                <c:pt idx="14611">
                  <c:v>185162488</c:v>
                </c:pt>
                <c:pt idx="14612">
                  <c:v>185162488</c:v>
                </c:pt>
                <c:pt idx="14613">
                  <c:v>643394920</c:v>
                </c:pt>
                <c:pt idx="14614">
                  <c:v>185162488</c:v>
                </c:pt>
                <c:pt idx="14615">
                  <c:v>246475960</c:v>
                </c:pt>
                <c:pt idx="14616">
                  <c:v>531719856</c:v>
                </c:pt>
                <c:pt idx="14617">
                  <c:v>612928152</c:v>
                </c:pt>
                <c:pt idx="14618">
                  <c:v>612928152</c:v>
                </c:pt>
                <c:pt idx="14619">
                  <c:v>612928152</c:v>
                </c:pt>
                <c:pt idx="14620">
                  <c:v>612928152</c:v>
                </c:pt>
                <c:pt idx="14621">
                  <c:v>715838848</c:v>
                </c:pt>
                <c:pt idx="14622">
                  <c:v>938258304</c:v>
                </c:pt>
                <c:pt idx="14623">
                  <c:v>740110888</c:v>
                </c:pt>
                <c:pt idx="14624">
                  <c:v>938258304</c:v>
                </c:pt>
                <c:pt idx="14625">
                  <c:v>740110888</c:v>
                </c:pt>
                <c:pt idx="14626">
                  <c:v>740110888</c:v>
                </c:pt>
                <c:pt idx="14627">
                  <c:v>938258304</c:v>
                </c:pt>
                <c:pt idx="14628">
                  <c:v>740110888</c:v>
                </c:pt>
                <c:pt idx="14629">
                  <c:v>938258304</c:v>
                </c:pt>
                <c:pt idx="14630">
                  <c:v>10001960</c:v>
                </c:pt>
                <c:pt idx="14631">
                  <c:v>469341392</c:v>
                </c:pt>
                <c:pt idx="14632">
                  <c:v>399518824</c:v>
                </c:pt>
                <c:pt idx="14633">
                  <c:v>185162488</c:v>
                </c:pt>
                <c:pt idx="14634">
                  <c:v>399518824</c:v>
                </c:pt>
                <c:pt idx="14635">
                  <c:v>399518824</c:v>
                </c:pt>
                <c:pt idx="14636">
                  <c:v>399518824</c:v>
                </c:pt>
                <c:pt idx="14637">
                  <c:v>40911568</c:v>
                </c:pt>
                <c:pt idx="14638">
                  <c:v>410605408</c:v>
                </c:pt>
                <c:pt idx="14639">
                  <c:v>410605408</c:v>
                </c:pt>
                <c:pt idx="14640">
                  <c:v>410605408</c:v>
                </c:pt>
                <c:pt idx="14641">
                  <c:v>410605408</c:v>
                </c:pt>
                <c:pt idx="14642">
                  <c:v>740110888</c:v>
                </c:pt>
                <c:pt idx="14643">
                  <c:v>612928152</c:v>
                </c:pt>
                <c:pt idx="14644">
                  <c:v>203234976</c:v>
                </c:pt>
                <c:pt idx="14645">
                  <c:v>203234976</c:v>
                </c:pt>
                <c:pt idx="14646">
                  <c:v>938258304</c:v>
                </c:pt>
                <c:pt idx="14647">
                  <c:v>203234976</c:v>
                </c:pt>
                <c:pt idx="14648">
                  <c:v>399518824</c:v>
                </c:pt>
                <c:pt idx="14649">
                  <c:v>203234976</c:v>
                </c:pt>
                <c:pt idx="14650">
                  <c:v>410605408</c:v>
                </c:pt>
                <c:pt idx="14651">
                  <c:v>231964856</c:v>
                </c:pt>
                <c:pt idx="14652">
                  <c:v>231964856</c:v>
                </c:pt>
                <c:pt idx="14653">
                  <c:v>231964856</c:v>
                </c:pt>
                <c:pt idx="14654">
                  <c:v>231964856</c:v>
                </c:pt>
                <c:pt idx="14655">
                  <c:v>612942152</c:v>
                </c:pt>
                <c:pt idx="14656">
                  <c:v>781830144</c:v>
                </c:pt>
                <c:pt idx="14657">
                  <c:v>781830144</c:v>
                </c:pt>
                <c:pt idx="14658">
                  <c:v>612942152</c:v>
                </c:pt>
                <c:pt idx="14659">
                  <c:v>781830144</c:v>
                </c:pt>
                <c:pt idx="14660">
                  <c:v>612942152</c:v>
                </c:pt>
                <c:pt idx="14661">
                  <c:v>612942152</c:v>
                </c:pt>
                <c:pt idx="14662">
                  <c:v>781830144</c:v>
                </c:pt>
                <c:pt idx="14663">
                  <c:v>375465544</c:v>
                </c:pt>
                <c:pt idx="14664">
                  <c:v>375465544</c:v>
                </c:pt>
                <c:pt idx="14665">
                  <c:v>80454736</c:v>
                </c:pt>
                <c:pt idx="14666">
                  <c:v>375465544</c:v>
                </c:pt>
                <c:pt idx="14667">
                  <c:v>80454736</c:v>
                </c:pt>
                <c:pt idx="14668">
                  <c:v>375465544</c:v>
                </c:pt>
                <c:pt idx="14669">
                  <c:v>80454736</c:v>
                </c:pt>
                <c:pt idx="14670">
                  <c:v>80454736</c:v>
                </c:pt>
                <c:pt idx="14671">
                  <c:v>479028144</c:v>
                </c:pt>
                <c:pt idx="14672">
                  <c:v>479028144</c:v>
                </c:pt>
                <c:pt idx="14673">
                  <c:v>479028144</c:v>
                </c:pt>
                <c:pt idx="14674">
                  <c:v>479028144</c:v>
                </c:pt>
                <c:pt idx="14675">
                  <c:v>262987256</c:v>
                </c:pt>
                <c:pt idx="14676">
                  <c:v>262987256</c:v>
                </c:pt>
                <c:pt idx="14677">
                  <c:v>262987256</c:v>
                </c:pt>
                <c:pt idx="14678">
                  <c:v>262987256</c:v>
                </c:pt>
                <c:pt idx="14679">
                  <c:v>612942152</c:v>
                </c:pt>
                <c:pt idx="14680">
                  <c:v>203234976</c:v>
                </c:pt>
                <c:pt idx="14681">
                  <c:v>231964856</c:v>
                </c:pt>
                <c:pt idx="14682">
                  <c:v>80454736</c:v>
                </c:pt>
                <c:pt idx="14683">
                  <c:v>992588696</c:v>
                </c:pt>
                <c:pt idx="14684">
                  <c:v>992588696</c:v>
                </c:pt>
                <c:pt idx="14685">
                  <c:v>992588696</c:v>
                </c:pt>
                <c:pt idx="14686">
                  <c:v>992588696</c:v>
                </c:pt>
                <c:pt idx="14687">
                  <c:v>262987256</c:v>
                </c:pt>
                <c:pt idx="14688">
                  <c:v>479028144</c:v>
                </c:pt>
                <c:pt idx="14689">
                  <c:v>375465544</c:v>
                </c:pt>
                <c:pt idx="14690">
                  <c:v>781830144</c:v>
                </c:pt>
                <c:pt idx="14691">
                  <c:v>238567056</c:v>
                </c:pt>
                <c:pt idx="14692">
                  <c:v>238567056</c:v>
                </c:pt>
                <c:pt idx="14693">
                  <c:v>238567056</c:v>
                </c:pt>
                <c:pt idx="14694">
                  <c:v>238567056</c:v>
                </c:pt>
                <c:pt idx="14695">
                  <c:v>429768544</c:v>
                </c:pt>
                <c:pt idx="14696">
                  <c:v>429768544</c:v>
                </c:pt>
                <c:pt idx="14697">
                  <c:v>429768544</c:v>
                </c:pt>
                <c:pt idx="14698">
                  <c:v>429768544</c:v>
                </c:pt>
                <c:pt idx="14699">
                  <c:v>40857424</c:v>
                </c:pt>
                <c:pt idx="14700">
                  <c:v>40857424</c:v>
                </c:pt>
                <c:pt idx="14701">
                  <c:v>40857424</c:v>
                </c:pt>
                <c:pt idx="14702">
                  <c:v>40857424</c:v>
                </c:pt>
                <c:pt idx="14703">
                  <c:v>992588696</c:v>
                </c:pt>
                <c:pt idx="14704">
                  <c:v>238567056</c:v>
                </c:pt>
                <c:pt idx="14705">
                  <c:v>17095376</c:v>
                </c:pt>
                <c:pt idx="14706">
                  <c:v>17095376</c:v>
                </c:pt>
                <c:pt idx="14707">
                  <c:v>17095376</c:v>
                </c:pt>
                <c:pt idx="14708">
                  <c:v>17095376</c:v>
                </c:pt>
                <c:pt idx="14709">
                  <c:v>429768544</c:v>
                </c:pt>
                <c:pt idx="14710">
                  <c:v>709111944</c:v>
                </c:pt>
                <c:pt idx="14711">
                  <c:v>709111944</c:v>
                </c:pt>
                <c:pt idx="14712">
                  <c:v>709111944</c:v>
                </c:pt>
                <c:pt idx="14713">
                  <c:v>709111944</c:v>
                </c:pt>
                <c:pt idx="14714">
                  <c:v>874056768</c:v>
                </c:pt>
                <c:pt idx="14715">
                  <c:v>874056768</c:v>
                </c:pt>
                <c:pt idx="14716">
                  <c:v>874056768</c:v>
                </c:pt>
                <c:pt idx="14717">
                  <c:v>40857424</c:v>
                </c:pt>
                <c:pt idx="14718">
                  <c:v>874056768</c:v>
                </c:pt>
                <c:pt idx="14719">
                  <c:v>475037200</c:v>
                </c:pt>
                <c:pt idx="14720">
                  <c:v>475037200</c:v>
                </c:pt>
                <c:pt idx="14721">
                  <c:v>475037200</c:v>
                </c:pt>
                <c:pt idx="14722">
                  <c:v>475037200</c:v>
                </c:pt>
                <c:pt idx="14723">
                  <c:v>275373400</c:v>
                </c:pt>
                <c:pt idx="14724">
                  <c:v>275373400</c:v>
                </c:pt>
                <c:pt idx="14725">
                  <c:v>275373400</c:v>
                </c:pt>
                <c:pt idx="14726">
                  <c:v>275373400</c:v>
                </c:pt>
                <c:pt idx="14727">
                  <c:v>790538832</c:v>
                </c:pt>
                <c:pt idx="14728">
                  <c:v>790538832</c:v>
                </c:pt>
                <c:pt idx="14729">
                  <c:v>790538832</c:v>
                </c:pt>
                <c:pt idx="14730">
                  <c:v>790538832</c:v>
                </c:pt>
                <c:pt idx="14731">
                  <c:v>748955016</c:v>
                </c:pt>
                <c:pt idx="14732">
                  <c:v>748955016</c:v>
                </c:pt>
                <c:pt idx="14733">
                  <c:v>874056768</c:v>
                </c:pt>
                <c:pt idx="14734">
                  <c:v>748955016</c:v>
                </c:pt>
                <c:pt idx="14735">
                  <c:v>748955016</c:v>
                </c:pt>
                <c:pt idx="14736">
                  <c:v>17095376</c:v>
                </c:pt>
                <c:pt idx="14737">
                  <c:v>955645608</c:v>
                </c:pt>
                <c:pt idx="14738">
                  <c:v>955645608</c:v>
                </c:pt>
                <c:pt idx="14739">
                  <c:v>955645608</c:v>
                </c:pt>
                <c:pt idx="14740">
                  <c:v>615573200</c:v>
                </c:pt>
                <c:pt idx="14741">
                  <c:v>955645608</c:v>
                </c:pt>
                <c:pt idx="14742">
                  <c:v>615573200</c:v>
                </c:pt>
                <c:pt idx="14743">
                  <c:v>615573200</c:v>
                </c:pt>
                <c:pt idx="14744">
                  <c:v>615573200</c:v>
                </c:pt>
                <c:pt idx="14745">
                  <c:v>709111944</c:v>
                </c:pt>
                <c:pt idx="14746">
                  <c:v>790538832</c:v>
                </c:pt>
                <c:pt idx="14747">
                  <c:v>475037200</c:v>
                </c:pt>
                <c:pt idx="14748">
                  <c:v>955645608</c:v>
                </c:pt>
                <c:pt idx="14749">
                  <c:v>748955016</c:v>
                </c:pt>
                <c:pt idx="14750">
                  <c:v>275373400</c:v>
                </c:pt>
                <c:pt idx="14751">
                  <c:v>124336560</c:v>
                </c:pt>
                <c:pt idx="14752">
                  <c:v>124336560</c:v>
                </c:pt>
                <c:pt idx="14753">
                  <c:v>124336560</c:v>
                </c:pt>
                <c:pt idx="14754">
                  <c:v>124336560</c:v>
                </c:pt>
                <c:pt idx="14755">
                  <c:v>766630912</c:v>
                </c:pt>
                <c:pt idx="14756">
                  <c:v>766630912</c:v>
                </c:pt>
                <c:pt idx="14757">
                  <c:v>766630912</c:v>
                </c:pt>
                <c:pt idx="14758">
                  <c:v>766630912</c:v>
                </c:pt>
                <c:pt idx="14759">
                  <c:v>261423832</c:v>
                </c:pt>
                <c:pt idx="14760">
                  <c:v>261423832</c:v>
                </c:pt>
                <c:pt idx="14761">
                  <c:v>17095408</c:v>
                </c:pt>
                <c:pt idx="14762">
                  <c:v>261423832</c:v>
                </c:pt>
                <c:pt idx="14763">
                  <c:v>17095408</c:v>
                </c:pt>
                <c:pt idx="14764">
                  <c:v>615573200</c:v>
                </c:pt>
                <c:pt idx="14765">
                  <c:v>261423832</c:v>
                </c:pt>
                <c:pt idx="14766">
                  <c:v>17095440</c:v>
                </c:pt>
                <c:pt idx="14767">
                  <c:v>17095440</c:v>
                </c:pt>
                <c:pt idx="14768">
                  <c:v>17095408</c:v>
                </c:pt>
                <c:pt idx="14769">
                  <c:v>17095440</c:v>
                </c:pt>
                <c:pt idx="14770">
                  <c:v>17095408</c:v>
                </c:pt>
                <c:pt idx="14771">
                  <c:v>17095440</c:v>
                </c:pt>
                <c:pt idx="14772">
                  <c:v>594805776</c:v>
                </c:pt>
                <c:pt idx="14773">
                  <c:v>330441296</c:v>
                </c:pt>
                <c:pt idx="14774">
                  <c:v>594805776</c:v>
                </c:pt>
                <c:pt idx="14775">
                  <c:v>330441296</c:v>
                </c:pt>
                <c:pt idx="14776">
                  <c:v>594805776</c:v>
                </c:pt>
                <c:pt idx="14777">
                  <c:v>330441296</c:v>
                </c:pt>
                <c:pt idx="14778">
                  <c:v>330441296</c:v>
                </c:pt>
                <c:pt idx="14779">
                  <c:v>594805776</c:v>
                </c:pt>
                <c:pt idx="14780">
                  <c:v>261205832</c:v>
                </c:pt>
                <c:pt idx="14781">
                  <c:v>261205832</c:v>
                </c:pt>
                <c:pt idx="14782">
                  <c:v>261205832</c:v>
                </c:pt>
                <c:pt idx="14783">
                  <c:v>261205832</c:v>
                </c:pt>
                <c:pt idx="14784">
                  <c:v>766630912</c:v>
                </c:pt>
                <c:pt idx="14785">
                  <c:v>261423832</c:v>
                </c:pt>
                <c:pt idx="14786">
                  <c:v>124336560</c:v>
                </c:pt>
                <c:pt idx="14787">
                  <c:v>154157568</c:v>
                </c:pt>
                <c:pt idx="14788">
                  <c:v>154157568</c:v>
                </c:pt>
                <c:pt idx="14789">
                  <c:v>154157568</c:v>
                </c:pt>
                <c:pt idx="14790">
                  <c:v>17095408</c:v>
                </c:pt>
                <c:pt idx="14791">
                  <c:v>154157568</c:v>
                </c:pt>
                <c:pt idx="14792">
                  <c:v>595435016</c:v>
                </c:pt>
                <c:pt idx="14793">
                  <c:v>595435016</c:v>
                </c:pt>
                <c:pt idx="14794">
                  <c:v>595435016</c:v>
                </c:pt>
                <c:pt idx="14795">
                  <c:v>595435016</c:v>
                </c:pt>
                <c:pt idx="14796">
                  <c:v>284543680</c:v>
                </c:pt>
                <c:pt idx="14797">
                  <c:v>284543680</c:v>
                </c:pt>
                <c:pt idx="14798">
                  <c:v>284543680</c:v>
                </c:pt>
                <c:pt idx="14799">
                  <c:v>284543680</c:v>
                </c:pt>
                <c:pt idx="14800">
                  <c:v>261205832</c:v>
                </c:pt>
                <c:pt idx="14801">
                  <c:v>466190696</c:v>
                </c:pt>
                <c:pt idx="14802">
                  <c:v>466190696</c:v>
                </c:pt>
                <c:pt idx="14803">
                  <c:v>466190696</c:v>
                </c:pt>
                <c:pt idx="14804">
                  <c:v>466190696</c:v>
                </c:pt>
                <c:pt idx="14805">
                  <c:v>598594528</c:v>
                </c:pt>
                <c:pt idx="14806">
                  <c:v>598594528</c:v>
                </c:pt>
                <c:pt idx="14807">
                  <c:v>598594528</c:v>
                </c:pt>
                <c:pt idx="14808">
                  <c:v>598594528</c:v>
                </c:pt>
                <c:pt idx="14809">
                  <c:v>17095440</c:v>
                </c:pt>
                <c:pt idx="14810">
                  <c:v>330441296</c:v>
                </c:pt>
                <c:pt idx="14811">
                  <c:v>413729232</c:v>
                </c:pt>
                <c:pt idx="14812">
                  <c:v>413729232</c:v>
                </c:pt>
                <c:pt idx="14813">
                  <c:v>413729232</c:v>
                </c:pt>
                <c:pt idx="14814">
                  <c:v>413729232</c:v>
                </c:pt>
                <c:pt idx="14815">
                  <c:v>154157568</c:v>
                </c:pt>
                <c:pt idx="14816">
                  <c:v>595435016</c:v>
                </c:pt>
                <c:pt idx="14817">
                  <c:v>284543680</c:v>
                </c:pt>
                <c:pt idx="14818">
                  <c:v>466190696</c:v>
                </c:pt>
                <c:pt idx="14819">
                  <c:v>389381352</c:v>
                </c:pt>
                <c:pt idx="14820">
                  <c:v>389381352</c:v>
                </c:pt>
                <c:pt idx="14821">
                  <c:v>389381352</c:v>
                </c:pt>
                <c:pt idx="14822">
                  <c:v>594805776</c:v>
                </c:pt>
                <c:pt idx="14823">
                  <c:v>389381352</c:v>
                </c:pt>
                <c:pt idx="14824">
                  <c:v>598594528</c:v>
                </c:pt>
                <c:pt idx="14825">
                  <c:v>413729232</c:v>
                </c:pt>
                <c:pt idx="14826">
                  <c:v>868409832</c:v>
                </c:pt>
                <c:pt idx="14827">
                  <c:v>868409832</c:v>
                </c:pt>
                <c:pt idx="14828">
                  <c:v>868409832</c:v>
                </c:pt>
                <c:pt idx="14829">
                  <c:v>868409832</c:v>
                </c:pt>
                <c:pt idx="14830">
                  <c:v>928155832</c:v>
                </c:pt>
                <c:pt idx="14831">
                  <c:v>928155832</c:v>
                </c:pt>
                <c:pt idx="14832">
                  <c:v>928155832</c:v>
                </c:pt>
                <c:pt idx="14833">
                  <c:v>928155832</c:v>
                </c:pt>
                <c:pt idx="14834">
                  <c:v>597532120</c:v>
                </c:pt>
                <c:pt idx="14835">
                  <c:v>597532120</c:v>
                </c:pt>
                <c:pt idx="14836">
                  <c:v>597532120</c:v>
                </c:pt>
                <c:pt idx="14837">
                  <c:v>833566272</c:v>
                </c:pt>
                <c:pt idx="14838">
                  <c:v>833566272</c:v>
                </c:pt>
                <c:pt idx="14839">
                  <c:v>597532120</c:v>
                </c:pt>
                <c:pt idx="14840">
                  <c:v>833566272</c:v>
                </c:pt>
                <c:pt idx="14841">
                  <c:v>833566272</c:v>
                </c:pt>
                <c:pt idx="14842">
                  <c:v>745584368</c:v>
                </c:pt>
                <c:pt idx="14843">
                  <c:v>745584368</c:v>
                </c:pt>
                <c:pt idx="14844">
                  <c:v>745584368</c:v>
                </c:pt>
                <c:pt idx="14845">
                  <c:v>745584368</c:v>
                </c:pt>
                <c:pt idx="14846">
                  <c:v>65039488</c:v>
                </c:pt>
                <c:pt idx="14847">
                  <c:v>65039488</c:v>
                </c:pt>
                <c:pt idx="14848">
                  <c:v>65039488</c:v>
                </c:pt>
                <c:pt idx="14849">
                  <c:v>65039488</c:v>
                </c:pt>
                <c:pt idx="14850">
                  <c:v>389381352</c:v>
                </c:pt>
                <c:pt idx="14851">
                  <c:v>868409832</c:v>
                </c:pt>
                <c:pt idx="14852">
                  <c:v>676561448</c:v>
                </c:pt>
                <c:pt idx="14853">
                  <c:v>676561448</c:v>
                </c:pt>
                <c:pt idx="14854">
                  <c:v>676561448</c:v>
                </c:pt>
                <c:pt idx="14855">
                  <c:v>676561448</c:v>
                </c:pt>
                <c:pt idx="14856">
                  <c:v>851553760</c:v>
                </c:pt>
                <c:pt idx="14857">
                  <c:v>851553760</c:v>
                </c:pt>
                <c:pt idx="14858">
                  <c:v>851553760</c:v>
                </c:pt>
                <c:pt idx="14859">
                  <c:v>851553760</c:v>
                </c:pt>
                <c:pt idx="14860">
                  <c:v>745584368</c:v>
                </c:pt>
                <c:pt idx="14861">
                  <c:v>82114160</c:v>
                </c:pt>
                <c:pt idx="14862">
                  <c:v>82114160</c:v>
                </c:pt>
                <c:pt idx="14863">
                  <c:v>82114160</c:v>
                </c:pt>
                <c:pt idx="14864">
                  <c:v>82114160</c:v>
                </c:pt>
                <c:pt idx="14865">
                  <c:v>928155832</c:v>
                </c:pt>
                <c:pt idx="14866">
                  <c:v>17095472</c:v>
                </c:pt>
                <c:pt idx="14867">
                  <c:v>17095472</c:v>
                </c:pt>
                <c:pt idx="14868">
                  <c:v>17095512</c:v>
                </c:pt>
                <c:pt idx="14869">
                  <c:v>17095512</c:v>
                </c:pt>
                <c:pt idx="14870">
                  <c:v>17095472</c:v>
                </c:pt>
                <c:pt idx="14871">
                  <c:v>17095512</c:v>
                </c:pt>
                <c:pt idx="14872">
                  <c:v>17095472</c:v>
                </c:pt>
                <c:pt idx="14873">
                  <c:v>17095512</c:v>
                </c:pt>
                <c:pt idx="14874">
                  <c:v>597532120</c:v>
                </c:pt>
                <c:pt idx="14875">
                  <c:v>676561448</c:v>
                </c:pt>
                <c:pt idx="14876">
                  <c:v>5273728</c:v>
                </c:pt>
                <c:pt idx="14877">
                  <c:v>5273728</c:v>
                </c:pt>
                <c:pt idx="14878">
                  <c:v>5273728</c:v>
                </c:pt>
                <c:pt idx="14879">
                  <c:v>5273728</c:v>
                </c:pt>
                <c:pt idx="14880">
                  <c:v>65039488</c:v>
                </c:pt>
                <c:pt idx="14881">
                  <c:v>833566272</c:v>
                </c:pt>
                <c:pt idx="14882">
                  <c:v>106024488</c:v>
                </c:pt>
                <c:pt idx="14883">
                  <c:v>106024488</c:v>
                </c:pt>
                <c:pt idx="14884">
                  <c:v>106024488</c:v>
                </c:pt>
                <c:pt idx="14885">
                  <c:v>106024488</c:v>
                </c:pt>
                <c:pt idx="14886">
                  <c:v>851553760</c:v>
                </c:pt>
                <c:pt idx="14887">
                  <c:v>82114160</c:v>
                </c:pt>
                <c:pt idx="14888">
                  <c:v>192871224</c:v>
                </c:pt>
                <c:pt idx="14889">
                  <c:v>192871224</c:v>
                </c:pt>
                <c:pt idx="14890">
                  <c:v>192871224</c:v>
                </c:pt>
                <c:pt idx="14891">
                  <c:v>192871224</c:v>
                </c:pt>
                <c:pt idx="14892">
                  <c:v>17095472</c:v>
                </c:pt>
                <c:pt idx="14893">
                  <c:v>791454456</c:v>
                </c:pt>
                <c:pt idx="14894">
                  <c:v>791454456</c:v>
                </c:pt>
                <c:pt idx="14895">
                  <c:v>791454456</c:v>
                </c:pt>
                <c:pt idx="14896">
                  <c:v>791454456</c:v>
                </c:pt>
                <c:pt idx="14897">
                  <c:v>5273728</c:v>
                </c:pt>
                <c:pt idx="14898">
                  <c:v>363248712</c:v>
                </c:pt>
                <c:pt idx="14899">
                  <c:v>363248712</c:v>
                </c:pt>
                <c:pt idx="14900">
                  <c:v>363248712</c:v>
                </c:pt>
                <c:pt idx="14901">
                  <c:v>363248712</c:v>
                </c:pt>
                <c:pt idx="14902">
                  <c:v>943539664</c:v>
                </c:pt>
                <c:pt idx="14903">
                  <c:v>943539664</c:v>
                </c:pt>
                <c:pt idx="14904">
                  <c:v>943539664</c:v>
                </c:pt>
                <c:pt idx="14905">
                  <c:v>943539664</c:v>
                </c:pt>
                <c:pt idx="14906">
                  <c:v>106024488</c:v>
                </c:pt>
                <c:pt idx="14907">
                  <c:v>529354432</c:v>
                </c:pt>
                <c:pt idx="14908">
                  <c:v>529354432</c:v>
                </c:pt>
                <c:pt idx="14909">
                  <c:v>529354432</c:v>
                </c:pt>
                <c:pt idx="14910">
                  <c:v>529354432</c:v>
                </c:pt>
                <c:pt idx="14911">
                  <c:v>17095512</c:v>
                </c:pt>
                <c:pt idx="14912">
                  <c:v>787569672</c:v>
                </c:pt>
                <c:pt idx="14913">
                  <c:v>787569672</c:v>
                </c:pt>
                <c:pt idx="14914">
                  <c:v>787569672</c:v>
                </c:pt>
                <c:pt idx="14915">
                  <c:v>787569672</c:v>
                </c:pt>
                <c:pt idx="14916">
                  <c:v>740074824</c:v>
                </c:pt>
                <c:pt idx="14917">
                  <c:v>740074824</c:v>
                </c:pt>
                <c:pt idx="14918">
                  <c:v>740074824</c:v>
                </c:pt>
                <c:pt idx="14919">
                  <c:v>740074824</c:v>
                </c:pt>
                <c:pt idx="14920">
                  <c:v>649271960</c:v>
                </c:pt>
                <c:pt idx="14921">
                  <c:v>649271960</c:v>
                </c:pt>
                <c:pt idx="14922">
                  <c:v>649271960</c:v>
                </c:pt>
                <c:pt idx="14923">
                  <c:v>649271960</c:v>
                </c:pt>
                <c:pt idx="14924">
                  <c:v>791454456</c:v>
                </c:pt>
                <c:pt idx="14925">
                  <c:v>450124048</c:v>
                </c:pt>
                <c:pt idx="14926">
                  <c:v>450124048</c:v>
                </c:pt>
                <c:pt idx="14927">
                  <c:v>450124048</c:v>
                </c:pt>
                <c:pt idx="14928">
                  <c:v>450124048</c:v>
                </c:pt>
                <c:pt idx="14929">
                  <c:v>231876544</c:v>
                </c:pt>
                <c:pt idx="14930">
                  <c:v>231876544</c:v>
                </c:pt>
                <c:pt idx="14931">
                  <c:v>231876544</c:v>
                </c:pt>
                <c:pt idx="14932">
                  <c:v>231876544</c:v>
                </c:pt>
                <c:pt idx="14933">
                  <c:v>192871224</c:v>
                </c:pt>
                <c:pt idx="14934">
                  <c:v>787569672</c:v>
                </c:pt>
                <c:pt idx="14935">
                  <c:v>943539664</c:v>
                </c:pt>
                <c:pt idx="14936">
                  <c:v>363248712</c:v>
                </c:pt>
                <c:pt idx="14937">
                  <c:v>273229168</c:v>
                </c:pt>
                <c:pt idx="14938">
                  <c:v>273229168</c:v>
                </c:pt>
                <c:pt idx="14939">
                  <c:v>273229168</c:v>
                </c:pt>
                <c:pt idx="14940">
                  <c:v>273229168</c:v>
                </c:pt>
                <c:pt idx="14941">
                  <c:v>740074824</c:v>
                </c:pt>
                <c:pt idx="14942">
                  <c:v>65030648</c:v>
                </c:pt>
                <c:pt idx="14943">
                  <c:v>65030648</c:v>
                </c:pt>
                <c:pt idx="14944">
                  <c:v>65030648</c:v>
                </c:pt>
                <c:pt idx="14945">
                  <c:v>65030648</c:v>
                </c:pt>
                <c:pt idx="14946">
                  <c:v>649271960</c:v>
                </c:pt>
                <c:pt idx="14947">
                  <c:v>529354432</c:v>
                </c:pt>
                <c:pt idx="14948">
                  <c:v>276751944</c:v>
                </c:pt>
                <c:pt idx="14949">
                  <c:v>276751944</c:v>
                </c:pt>
                <c:pt idx="14950">
                  <c:v>276751944</c:v>
                </c:pt>
                <c:pt idx="14951">
                  <c:v>450124048</c:v>
                </c:pt>
                <c:pt idx="14952">
                  <c:v>276751944</c:v>
                </c:pt>
                <c:pt idx="14953">
                  <c:v>936684760</c:v>
                </c:pt>
                <c:pt idx="14954">
                  <c:v>936684760</c:v>
                </c:pt>
                <c:pt idx="14955">
                  <c:v>231876544</c:v>
                </c:pt>
                <c:pt idx="14956">
                  <c:v>936684760</c:v>
                </c:pt>
                <c:pt idx="14957">
                  <c:v>936684760</c:v>
                </c:pt>
                <c:pt idx="14958">
                  <c:v>65030648</c:v>
                </c:pt>
                <c:pt idx="14959">
                  <c:v>273229168</c:v>
                </c:pt>
                <c:pt idx="14960">
                  <c:v>276751944</c:v>
                </c:pt>
                <c:pt idx="14961">
                  <c:v>936684760</c:v>
                </c:pt>
                <c:pt idx="14962">
                  <c:v>266992240</c:v>
                </c:pt>
                <c:pt idx="14963">
                  <c:v>266992240</c:v>
                </c:pt>
                <c:pt idx="14964">
                  <c:v>266992240</c:v>
                </c:pt>
                <c:pt idx="14965">
                  <c:v>266992240</c:v>
                </c:pt>
                <c:pt idx="14966">
                  <c:v>703629168</c:v>
                </c:pt>
                <c:pt idx="14967">
                  <c:v>703629168</c:v>
                </c:pt>
                <c:pt idx="14968">
                  <c:v>703629168</c:v>
                </c:pt>
                <c:pt idx="14969">
                  <c:v>703629168</c:v>
                </c:pt>
                <c:pt idx="14970">
                  <c:v>474791024</c:v>
                </c:pt>
                <c:pt idx="14971">
                  <c:v>474791024</c:v>
                </c:pt>
                <c:pt idx="14972">
                  <c:v>474791024</c:v>
                </c:pt>
                <c:pt idx="14973">
                  <c:v>474791024</c:v>
                </c:pt>
                <c:pt idx="14974">
                  <c:v>648340312</c:v>
                </c:pt>
                <c:pt idx="14975">
                  <c:v>648340312</c:v>
                </c:pt>
                <c:pt idx="14976">
                  <c:v>648340312</c:v>
                </c:pt>
                <c:pt idx="14977">
                  <c:v>648340312</c:v>
                </c:pt>
                <c:pt idx="14978">
                  <c:v>814229152</c:v>
                </c:pt>
                <c:pt idx="14979">
                  <c:v>814229152</c:v>
                </c:pt>
                <c:pt idx="14980">
                  <c:v>872727496</c:v>
                </c:pt>
                <c:pt idx="14981">
                  <c:v>872727496</c:v>
                </c:pt>
                <c:pt idx="14982">
                  <c:v>814229152</c:v>
                </c:pt>
                <c:pt idx="14983">
                  <c:v>872727496</c:v>
                </c:pt>
                <c:pt idx="14984">
                  <c:v>814229152</c:v>
                </c:pt>
                <c:pt idx="14985">
                  <c:v>872727496</c:v>
                </c:pt>
                <c:pt idx="14986">
                  <c:v>220908936</c:v>
                </c:pt>
                <c:pt idx="14987">
                  <c:v>220908936</c:v>
                </c:pt>
                <c:pt idx="14988">
                  <c:v>220908936</c:v>
                </c:pt>
                <c:pt idx="14989">
                  <c:v>220908936</c:v>
                </c:pt>
                <c:pt idx="14990">
                  <c:v>511850856</c:v>
                </c:pt>
                <c:pt idx="14991">
                  <c:v>511850856</c:v>
                </c:pt>
                <c:pt idx="14992">
                  <c:v>266992240</c:v>
                </c:pt>
                <c:pt idx="14993">
                  <c:v>511850856</c:v>
                </c:pt>
                <c:pt idx="14994">
                  <c:v>511850856</c:v>
                </c:pt>
                <c:pt idx="14995">
                  <c:v>648340312</c:v>
                </c:pt>
                <c:pt idx="14996">
                  <c:v>703629168</c:v>
                </c:pt>
                <c:pt idx="14997">
                  <c:v>814229152</c:v>
                </c:pt>
                <c:pt idx="14998">
                  <c:v>261154592</c:v>
                </c:pt>
                <c:pt idx="14999">
                  <c:v>261154592</c:v>
                </c:pt>
                <c:pt idx="15000">
                  <c:v>261154592</c:v>
                </c:pt>
                <c:pt idx="15001">
                  <c:v>261154592</c:v>
                </c:pt>
                <c:pt idx="15002">
                  <c:v>138800600</c:v>
                </c:pt>
                <c:pt idx="15003">
                  <c:v>138800600</c:v>
                </c:pt>
                <c:pt idx="15004">
                  <c:v>138800600</c:v>
                </c:pt>
                <c:pt idx="15005">
                  <c:v>138800600</c:v>
                </c:pt>
                <c:pt idx="15006">
                  <c:v>474791024</c:v>
                </c:pt>
                <c:pt idx="15007">
                  <c:v>67818264</c:v>
                </c:pt>
                <c:pt idx="15008">
                  <c:v>67818264</c:v>
                </c:pt>
                <c:pt idx="15009">
                  <c:v>872727496</c:v>
                </c:pt>
                <c:pt idx="15010">
                  <c:v>67818264</c:v>
                </c:pt>
                <c:pt idx="15011">
                  <c:v>67818264</c:v>
                </c:pt>
                <c:pt idx="15012">
                  <c:v>261154592</c:v>
                </c:pt>
                <c:pt idx="15013">
                  <c:v>464394640</c:v>
                </c:pt>
                <c:pt idx="15014">
                  <c:v>464394640</c:v>
                </c:pt>
                <c:pt idx="15015">
                  <c:v>464394640</c:v>
                </c:pt>
                <c:pt idx="15016">
                  <c:v>464394640</c:v>
                </c:pt>
                <c:pt idx="15017">
                  <c:v>886900592</c:v>
                </c:pt>
                <c:pt idx="15018">
                  <c:v>886900592</c:v>
                </c:pt>
                <c:pt idx="15019">
                  <c:v>220908936</c:v>
                </c:pt>
                <c:pt idx="15020">
                  <c:v>886900592</c:v>
                </c:pt>
                <c:pt idx="15021">
                  <c:v>886900592</c:v>
                </c:pt>
                <c:pt idx="15022">
                  <c:v>928105896</c:v>
                </c:pt>
                <c:pt idx="15023">
                  <c:v>928105896</c:v>
                </c:pt>
                <c:pt idx="15024">
                  <c:v>928105896</c:v>
                </c:pt>
                <c:pt idx="15025">
                  <c:v>928105896</c:v>
                </c:pt>
                <c:pt idx="15026">
                  <c:v>138800600</c:v>
                </c:pt>
                <c:pt idx="15027">
                  <c:v>511850856</c:v>
                </c:pt>
                <c:pt idx="15028">
                  <c:v>862800224</c:v>
                </c:pt>
                <c:pt idx="15029">
                  <c:v>862800224</c:v>
                </c:pt>
                <c:pt idx="15030">
                  <c:v>862800224</c:v>
                </c:pt>
                <c:pt idx="15031">
                  <c:v>862800224</c:v>
                </c:pt>
                <c:pt idx="15032">
                  <c:v>464394640</c:v>
                </c:pt>
                <c:pt idx="15033">
                  <c:v>737552296</c:v>
                </c:pt>
                <c:pt idx="15034">
                  <c:v>737552296</c:v>
                </c:pt>
                <c:pt idx="15035">
                  <c:v>737552296</c:v>
                </c:pt>
                <c:pt idx="15036">
                  <c:v>737552296</c:v>
                </c:pt>
                <c:pt idx="15037">
                  <c:v>376507536</c:v>
                </c:pt>
                <c:pt idx="15038">
                  <c:v>376507536</c:v>
                </c:pt>
                <c:pt idx="15039">
                  <c:v>376507536</c:v>
                </c:pt>
                <c:pt idx="15040">
                  <c:v>376507536</c:v>
                </c:pt>
                <c:pt idx="15041">
                  <c:v>67818264</c:v>
                </c:pt>
                <c:pt idx="15042">
                  <c:v>979426984</c:v>
                </c:pt>
                <c:pt idx="15043">
                  <c:v>928105896</c:v>
                </c:pt>
                <c:pt idx="15044">
                  <c:v>886900592</c:v>
                </c:pt>
                <c:pt idx="15045">
                  <c:v>979426984</c:v>
                </c:pt>
                <c:pt idx="15046">
                  <c:v>979426984</c:v>
                </c:pt>
                <c:pt idx="15047">
                  <c:v>979426984</c:v>
                </c:pt>
                <c:pt idx="15048">
                  <c:v>114878088</c:v>
                </c:pt>
                <c:pt idx="15049">
                  <c:v>47228808</c:v>
                </c:pt>
                <c:pt idx="15050">
                  <c:v>114878088</c:v>
                </c:pt>
                <c:pt idx="15051">
                  <c:v>47228808</c:v>
                </c:pt>
                <c:pt idx="15052">
                  <c:v>114878088</c:v>
                </c:pt>
                <c:pt idx="15053">
                  <c:v>47228808</c:v>
                </c:pt>
                <c:pt idx="15054">
                  <c:v>114878088</c:v>
                </c:pt>
                <c:pt idx="15055">
                  <c:v>47228808</c:v>
                </c:pt>
                <c:pt idx="15056">
                  <c:v>862800224</c:v>
                </c:pt>
                <c:pt idx="15057">
                  <c:v>17095640</c:v>
                </c:pt>
                <c:pt idx="15058">
                  <c:v>17095640</c:v>
                </c:pt>
                <c:pt idx="15059">
                  <c:v>17095664</c:v>
                </c:pt>
                <c:pt idx="15060">
                  <c:v>17095664</c:v>
                </c:pt>
                <c:pt idx="15061">
                  <c:v>17095768</c:v>
                </c:pt>
                <c:pt idx="15062">
                  <c:v>17095768</c:v>
                </c:pt>
                <c:pt idx="15063">
                  <c:v>17095800</c:v>
                </c:pt>
                <c:pt idx="15064">
                  <c:v>17095800</c:v>
                </c:pt>
                <c:pt idx="15065">
                  <c:v>17095640</c:v>
                </c:pt>
                <c:pt idx="15066">
                  <c:v>17095664</c:v>
                </c:pt>
                <c:pt idx="15067">
                  <c:v>17095768</c:v>
                </c:pt>
                <c:pt idx="15068">
                  <c:v>17095800</c:v>
                </c:pt>
                <c:pt idx="15069">
                  <c:v>376507536</c:v>
                </c:pt>
                <c:pt idx="15070">
                  <c:v>17095640</c:v>
                </c:pt>
                <c:pt idx="15071">
                  <c:v>17095664</c:v>
                </c:pt>
                <c:pt idx="15072">
                  <c:v>979426984</c:v>
                </c:pt>
                <c:pt idx="15073">
                  <c:v>17095768</c:v>
                </c:pt>
                <c:pt idx="15074">
                  <c:v>737552296</c:v>
                </c:pt>
                <c:pt idx="15075">
                  <c:v>17095800</c:v>
                </c:pt>
                <c:pt idx="15076">
                  <c:v>376507552</c:v>
                </c:pt>
                <c:pt idx="15077">
                  <c:v>376507552</c:v>
                </c:pt>
                <c:pt idx="15078">
                  <c:v>376507552</c:v>
                </c:pt>
                <c:pt idx="15079">
                  <c:v>376507552</c:v>
                </c:pt>
                <c:pt idx="15080">
                  <c:v>565909632</c:v>
                </c:pt>
                <c:pt idx="15081">
                  <c:v>565909632</c:v>
                </c:pt>
                <c:pt idx="15082">
                  <c:v>565909632</c:v>
                </c:pt>
                <c:pt idx="15083">
                  <c:v>565909632</c:v>
                </c:pt>
                <c:pt idx="15084">
                  <c:v>47228808</c:v>
                </c:pt>
                <c:pt idx="15085">
                  <c:v>114878088</c:v>
                </c:pt>
                <c:pt idx="15086">
                  <c:v>17095640</c:v>
                </c:pt>
                <c:pt idx="15087">
                  <c:v>603377352</c:v>
                </c:pt>
                <c:pt idx="15088">
                  <c:v>603377352</c:v>
                </c:pt>
                <c:pt idx="15089">
                  <c:v>603377352</c:v>
                </c:pt>
                <c:pt idx="15090">
                  <c:v>603377352</c:v>
                </c:pt>
                <c:pt idx="15091">
                  <c:v>136860696</c:v>
                </c:pt>
                <c:pt idx="15092">
                  <c:v>136860696</c:v>
                </c:pt>
                <c:pt idx="15093">
                  <c:v>136860696</c:v>
                </c:pt>
                <c:pt idx="15094">
                  <c:v>136860696</c:v>
                </c:pt>
                <c:pt idx="15095">
                  <c:v>840869584</c:v>
                </c:pt>
                <c:pt idx="15096">
                  <c:v>840869584</c:v>
                </c:pt>
                <c:pt idx="15097">
                  <c:v>840869584</c:v>
                </c:pt>
                <c:pt idx="15098">
                  <c:v>563684048</c:v>
                </c:pt>
                <c:pt idx="15099">
                  <c:v>840869584</c:v>
                </c:pt>
                <c:pt idx="15100">
                  <c:v>563684048</c:v>
                </c:pt>
                <c:pt idx="15101">
                  <c:v>376507552</c:v>
                </c:pt>
                <c:pt idx="15102">
                  <c:v>17095664</c:v>
                </c:pt>
                <c:pt idx="15103">
                  <c:v>563684048</c:v>
                </c:pt>
                <c:pt idx="15104">
                  <c:v>563684048</c:v>
                </c:pt>
                <c:pt idx="15105">
                  <c:v>41450336</c:v>
                </c:pt>
                <c:pt idx="15106">
                  <c:v>41450336</c:v>
                </c:pt>
                <c:pt idx="15107">
                  <c:v>41450336</c:v>
                </c:pt>
                <c:pt idx="15108">
                  <c:v>41450336</c:v>
                </c:pt>
                <c:pt idx="15109">
                  <c:v>157363344</c:v>
                </c:pt>
                <c:pt idx="15110">
                  <c:v>157363344</c:v>
                </c:pt>
                <c:pt idx="15111">
                  <c:v>157363344</c:v>
                </c:pt>
                <c:pt idx="15112">
                  <c:v>157363344</c:v>
                </c:pt>
                <c:pt idx="15113">
                  <c:v>565909632</c:v>
                </c:pt>
                <c:pt idx="15114">
                  <c:v>903458544</c:v>
                </c:pt>
                <c:pt idx="15115">
                  <c:v>903458544</c:v>
                </c:pt>
                <c:pt idx="15116">
                  <c:v>17095768</c:v>
                </c:pt>
                <c:pt idx="15117">
                  <c:v>903458544</c:v>
                </c:pt>
                <c:pt idx="15118">
                  <c:v>903458544</c:v>
                </c:pt>
                <c:pt idx="15119">
                  <c:v>603377352</c:v>
                </c:pt>
                <c:pt idx="15120">
                  <c:v>933768272</c:v>
                </c:pt>
                <c:pt idx="15121">
                  <c:v>933768272</c:v>
                </c:pt>
                <c:pt idx="15122">
                  <c:v>933768272</c:v>
                </c:pt>
                <c:pt idx="15123">
                  <c:v>933768272</c:v>
                </c:pt>
                <c:pt idx="15124">
                  <c:v>17095800</c:v>
                </c:pt>
                <c:pt idx="15125">
                  <c:v>276468424</c:v>
                </c:pt>
                <c:pt idx="15126">
                  <c:v>276468424</c:v>
                </c:pt>
                <c:pt idx="15127">
                  <c:v>276468424</c:v>
                </c:pt>
                <c:pt idx="15128">
                  <c:v>136860696</c:v>
                </c:pt>
                <c:pt idx="15129">
                  <c:v>276468424</c:v>
                </c:pt>
                <c:pt idx="15130">
                  <c:v>964401456</c:v>
                </c:pt>
                <c:pt idx="15131">
                  <c:v>964401456</c:v>
                </c:pt>
                <c:pt idx="15132">
                  <c:v>964401456</c:v>
                </c:pt>
                <c:pt idx="15133">
                  <c:v>964401456</c:v>
                </c:pt>
                <c:pt idx="15134">
                  <c:v>41450336</c:v>
                </c:pt>
                <c:pt idx="15135">
                  <c:v>840869584</c:v>
                </c:pt>
                <c:pt idx="15136">
                  <c:v>717569360</c:v>
                </c:pt>
                <c:pt idx="15137">
                  <c:v>717569360</c:v>
                </c:pt>
                <c:pt idx="15138">
                  <c:v>717569360</c:v>
                </c:pt>
                <c:pt idx="15139">
                  <c:v>717569360</c:v>
                </c:pt>
                <c:pt idx="15140">
                  <c:v>157363344</c:v>
                </c:pt>
                <c:pt idx="15141">
                  <c:v>338712928</c:v>
                </c:pt>
                <c:pt idx="15142">
                  <c:v>338712928</c:v>
                </c:pt>
                <c:pt idx="15143">
                  <c:v>563684048</c:v>
                </c:pt>
                <c:pt idx="15144">
                  <c:v>338712928</c:v>
                </c:pt>
                <c:pt idx="15145">
                  <c:v>338712928</c:v>
                </c:pt>
                <c:pt idx="15146">
                  <c:v>276468424</c:v>
                </c:pt>
                <c:pt idx="15147">
                  <c:v>903458544</c:v>
                </c:pt>
                <c:pt idx="15148">
                  <c:v>933768272</c:v>
                </c:pt>
                <c:pt idx="15149">
                  <c:v>964401456</c:v>
                </c:pt>
                <c:pt idx="15150">
                  <c:v>338712928</c:v>
                </c:pt>
                <c:pt idx="15151">
                  <c:v>717569360</c:v>
                </c:pt>
                <c:pt idx="15152">
                  <c:v>106242600</c:v>
                </c:pt>
                <c:pt idx="15153">
                  <c:v>106242600</c:v>
                </c:pt>
                <c:pt idx="15154">
                  <c:v>337214432</c:v>
                </c:pt>
                <c:pt idx="15155">
                  <c:v>337214432</c:v>
                </c:pt>
                <c:pt idx="15156">
                  <c:v>106242600</c:v>
                </c:pt>
                <c:pt idx="15157">
                  <c:v>337214432</c:v>
                </c:pt>
                <c:pt idx="15158">
                  <c:v>106242600</c:v>
                </c:pt>
                <c:pt idx="15159">
                  <c:v>337214432</c:v>
                </c:pt>
                <c:pt idx="15160">
                  <c:v>445937496</c:v>
                </c:pt>
                <c:pt idx="15161">
                  <c:v>445937496</c:v>
                </c:pt>
                <c:pt idx="15162">
                  <c:v>445937496</c:v>
                </c:pt>
                <c:pt idx="15163">
                  <c:v>445937496</c:v>
                </c:pt>
                <c:pt idx="15164">
                  <c:v>291843576</c:v>
                </c:pt>
                <c:pt idx="15165">
                  <c:v>291843576</c:v>
                </c:pt>
                <c:pt idx="15166">
                  <c:v>106242600</c:v>
                </c:pt>
                <c:pt idx="15167">
                  <c:v>291843576</c:v>
                </c:pt>
                <c:pt idx="15168">
                  <c:v>291843576</c:v>
                </c:pt>
                <c:pt idx="15169">
                  <c:v>337214432</c:v>
                </c:pt>
                <c:pt idx="15170">
                  <c:v>920216720</c:v>
                </c:pt>
                <c:pt idx="15171">
                  <c:v>920216720</c:v>
                </c:pt>
                <c:pt idx="15172">
                  <c:v>920216720</c:v>
                </c:pt>
                <c:pt idx="15173">
                  <c:v>920216720</c:v>
                </c:pt>
                <c:pt idx="15174">
                  <c:v>615560400</c:v>
                </c:pt>
                <c:pt idx="15175">
                  <c:v>615560400</c:v>
                </c:pt>
                <c:pt idx="15176">
                  <c:v>615560400</c:v>
                </c:pt>
                <c:pt idx="15177">
                  <c:v>615560400</c:v>
                </c:pt>
                <c:pt idx="15178">
                  <c:v>445937496</c:v>
                </c:pt>
                <c:pt idx="15179">
                  <c:v>826653496</c:v>
                </c:pt>
                <c:pt idx="15180">
                  <c:v>472257944</c:v>
                </c:pt>
                <c:pt idx="15181">
                  <c:v>904709336</c:v>
                </c:pt>
                <c:pt idx="15182">
                  <c:v>826653496</c:v>
                </c:pt>
                <c:pt idx="15183">
                  <c:v>472257944</c:v>
                </c:pt>
                <c:pt idx="15184">
                  <c:v>904709336</c:v>
                </c:pt>
                <c:pt idx="15185">
                  <c:v>826653496</c:v>
                </c:pt>
                <c:pt idx="15186">
                  <c:v>472257944</c:v>
                </c:pt>
                <c:pt idx="15187">
                  <c:v>904709336</c:v>
                </c:pt>
                <c:pt idx="15188">
                  <c:v>826653496</c:v>
                </c:pt>
                <c:pt idx="15189">
                  <c:v>472257944</c:v>
                </c:pt>
                <c:pt idx="15190">
                  <c:v>904709336</c:v>
                </c:pt>
                <c:pt idx="15191">
                  <c:v>17370504</c:v>
                </c:pt>
                <c:pt idx="15192">
                  <c:v>17370504</c:v>
                </c:pt>
                <c:pt idx="15193">
                  <c:v>17370504</c:v>
                </c:pt>
                <c:pt idx="15194">
                  <c:v>17370504</c:v>
                </c:pt>
                <c:pt idx="15195">
                  <c:v>955793056</c:v>
                </c:pt>
                <c:pt idx="15196">
                  <c:v>955793056</c:v>
                </c:pt>
                <c:pt idx="15197">
                  <c:v>955793056</c:v>
                </c:pt>
                <c:pt idx="15198">
                  <c:v>955793056</c:v>
                </c:pt>
                <c:pt idx="15199">
                  <c:v>327448040</c:v>
                </c:pt>
                <c:pt idx="15200">
                  <c:v>327448040</c:v>
                </c:pt>
                <c:pt idx="15201">
                  <c:v>645700560</c:v>
                </c:pt>
                <c:pt idx="15202">
                  <c:v>327448040</c:v>
                </c:pt>
                <c:pt idx="15203">
                  <c:v>645700560</c:v>
                </c:pt>
                <c:pt idx="15204">
                  <c:v>327448040</c:v>
                </c:pt>
                <c:pt idx="15205">
                  <c:v>920216720</c:v>
                </c:pt>
                <c:pt idx="15206">
                  <c:v>645700560</c:v>
                </c:pt>
                <c:pt idx="15207">
                  <c:v>645700560</c:v>
                </c:pt>
                <c:pt idx="15208">
                  <c:v>291843576</c:v>
                </c:pt>
                <c:pt idx="15209">
                  <c:v>826653496</c:v>
                </c:pt>
                <c:pt idx="15210">
                  <c:v>904709336</c:v>
                </c:pt>
                <c:pt idx="15211">
                  <c:v>794840344</c:v>
                </c:pt>
                <c:pt idx="15212">
                  <c:v>794840344</c:v>
                </c:pt>
                <c:pt idx="15213">
                  <c:v>794840344</c:v>
                </c:pt>
                <c:pt idx="15214">
                  <c:v>794840344</c:v>
                </c:pt>
                <c:pt idx="15215">
                  <c:v>615560400</c:v>
                </c:pt>
                <c:pt idx="15216">
                  <c:v>645700560</c:v>
                </c:pt>
                <c:pt idx="15217">
                  <c:v>283727536</c:v>
                </c:pt>
                <c:pt idx="15218">
                  <c:v>955793056</c:v>
                </c:pt>
                <c:pt idx="15219">
                  <c:v>283727536</c:v>
                </c:pt>
                <c:pt idx="15220">
                  <c:v>283727536</c:v>
                </c:pt>
                <c:pt idx="15221">
                  <c:v>283727536</c:v>
                </c:pt>
                <c:pt idx="15222">
                  <c:v>224255112</c:v>
                </c:pt>
                <c:pt idx="15223">
                  <c:v>224255112</c:v>
                </c:pt>
                <c:pt idx="15224">
                  <c:v>472257944</c:v>
                </c:pt>
                <c:pt idx="15225">
                  <c:v>224255112</c:v>
                </c:pt>
                <c:pt idx="15226">
                  <c:v>224255112</c:v>
                </c:pt>
                <c:pt idx="15227">
                  <c:v>887006528</c:v>
                </c:pt>
                <c:pt idx="15228">
                  <c:v>887006528</c:v>
                </c:pt>
                <c:pt idx="15229">
                  <c:v>887006528</c:v>
                </c:pt>
                <c:pt idx="15230">
                  <c:v>887006528</c:v>
                </c:pt>
                <c:pt idx="15231">
                  <c:v>17370504</c:v>
                </c:pt>
                <c:pt idx="15232">
                  <c:v>327448040</c:v>
                </c:pt>
                <c:pt idx="15233">
                  <c:v>438723888</c:v>
                </c:pt>
                <c:pt idx="15234">
                  <c:v>438723888</c:v>
                </c:pt>
                <c:pt idx="15235">
                  <c:v>438723888</c:v>
                </c:pt>
                <c:pt idx="15236">
                  <c:v>438723888</c:v>
                </c:pt>
                <c:pt idx="15237">
                  <c:v>297475864</c:v>
                </c:pt>
                <c:pt idx="15238">
                  <c:v>297475864</c:v>
                </c:pt>
                <c:pt idx="15239">
                  <c:v>283727536</c:v>
                </c:pt>
                <c:pt idx="15240">
                  <c:v>297475864</c:v>
                </c:pt>
                <c:pt idx="15241">
                  <c:v>297475864</c:v>
                </c:pt>
                <c:pt idx="15242">
                  <c:v>187090304</c:v>
                </c:pt>
                <c:pt idx="15243">
                  <c:v>187090304</c:v>
                </c:pt>
                <c:pt idx="15244">
                  <c:v>187090304</c:v>
                </c:pt>
                <c:pt idx="15245">
                  <c:v>187090304</c:v>
                </c:pt>
                <c:pt idx="15246">
                  <c:v>794840344</c:v>
                </c:pt>
                <c:pt idx="15247">
                  <c:v>224255112</c:v>
                </c:pt>
                <c:pt idx="15248">
                  <c:v>651022816</c:v>
                </c:pt>
                <c:pt idx="15249">
                  <c:v>981412632</c:v>
                </c:pt>
                <c:pt idx="15250">
                  <c:v>651022816</c:v>
                </c:pt>
                <c:pt idx="15251">
                  <c:v>981412632</c:v>
                </c:pt>
                <c:pt idx="15252">
                  <c:v>651022816</c:v>
                </c:pt>
                <c:pt idx="15253">
                  <c:v>981412632</c:v>
                </c:pt>
                <c:pt idx="15254">
                  <c:v>651022816</c:v>
                </c:pt>
                <c:pt idx="15255">
                  <c:v>981412632</c:v>
                </c:pt>
                <c:pt idx="15256">
                  <c:v>321633912</c:v>
                </c:pt>
                <c:pt idx="15257">
                  <c:v>321633912</c:v>
                </c:pt>
                <c:pt idx="15258">
                  <c:v>321633912</c:v>
                </c:pt>
                <c:pt idx="15259">
                  <c:v>321633912</c:v>
                </c:pt>
                <c:pt idx="15260">
                  <c:v>649266176</c:v>
                </c:pt>
                <c:pt idx="15261">
                  <c:v>649266176</c:v>
                </c:pt>
                <c:pt idx="15262">
                  <c:v>649266176</c:v>
                </c:pt>
                <c:pt idx="15263">
                  <c:v>887006528</c:v>
                </c:pt>
                <c:pt idx="15264">
                  <c:v>649266176</c:v>
                </c:pt>
                <c:pt idx="15265">
                  <c:v>523682120</c:v>
                </c:pt>
                <c:pt idx="15266">
                  <c:v>523682120</c:v>
                </c:pt>
                <c:pt idx="15267">
                  <c:v>523682120</c:v>
                </c:pt>
                <c:pt idx="15268">
                  <c:v>523682120</c:v>
                </c:pt>
                <c:pt idx="15269">
                  <c:v>438723888</c:v>
                </c:pt>
                <c:pt idx="15270">
                  <c:v>651022816</c:v>
                </c:pt>
                <c:pt idx="15271">
                  <c:v>721310112</c:v>
                </c:pt>
                <c:pt idx="15272">
                  <c:v>721310112</c:v>
                </c:pt>
                <c:pt idx="15273">
                  <c:v>721310112</c:v>
                </c:pt>
                <c:pt idx="15274">
                  <c:v>721310112</c:v>
                </c:pt>
                <c:pt idx="15275">
                  <c:v>297475864</c:v>
                </c:pt>
                <c:pt idx="15276">
                  <c:v>321633912</c:v>
                </c:pt>
                <c:pt idx="15277">
                  <c:v>187090304</c:v>
                </c:pt>
                <c:pt idx="15278">
                  <c:v>649266176</c:v>
                </c:pt>
                <c:pt idx="15279">
                  <c:v>870124024</c:v>
                </c:pt>
                <c:pt idx="15280">
                  <c:v>870124024</c:v>
                </c:pt>
                <c:pt idx="15281">
                  <c:v>870124024</c:v>
                </c:pt>
                <c:pt idx="15282">
                  <c:v>523682120</c:v>
                </c:pt>
                <c:pt idx="15283">
                  <c:v>870124024</c:v>
                </c:pt>
                <c:pt idx="15284">
                  <c:v>525084480</c:v>
                </c:pt>
                <c:pt idx="15285">
                  <c:v>525084480</c:v>
                </c:pt>
                <c:pt idx="15286">
                  <c:v>525084480</c:v>
                </c:pt>
                <c:pt idx="15287">
                  <c:v>525084480</c:v>
                </c:pt>
                <c:pt idx="15288">
                  <c:v>224255160</c:v>
                </c:pt>
                <c:pt idx="15289">
                  <c:v>224255160</c:v>
                </c:pt>
                <c:pt idx="15290">
                  <c:v>224255184</c:v>
                </c:pt>
                <c:pt idx="15291">
                  <c:v>224255184</c:v>
                </c:pt>
                <c:pt idx="15292">
                  <c:v>224255160</c:v>
                </c:pt>
                <c:pt idx="15293">
                  <c:v>224255184</c:v>
                </c:pt>
                <c:pt idx="15294">
                  <c:v>224255160</c:v>
                </c:pt>
                <c:pt idx="15295">
                  <c:v>224255184</c:v>
                </c:pt>
                <c:pt idx="15296">
                  <c:v>523682128</c:v>
                </c:pt>
                <c:pt idx="15297">
                  <c:v>523682128</c:v>
                </c:pt>
                <c:pt idx="15298">
                  <c:v>523682128</c:v>
                </c:pt>
                <c:pt idx="15299">
                  <c:v>523682128</c:v>
                </c:pt>
                <c:pt idx="15300">
                  <c:v>864177504</c:v>
                </c:pt>
                <c:pt idx="15301">
                  <c:v>864177504</c:v>
                </c:pt>
                <c:pt idx="15302">
                  <c:v>864177504</c:v>
                </c:pt>
                <c:pt idx="15303">
                  <c:v>864177504</c:v>
                </c:pt>
                <c:pt idx="15304">
                  <c:v>981412632</c:v>
                </c:pt>
                <c:pt idx="15305">
                  <c:v>721310112</c:v>
                </c:pt>
                <c:pt idx="15306">
                  <c:v>224255184</c:v>
                </c:pt>
                <c:pt idx="15307">
                  <c:v>870124024</c:v>
                </c:pt>
                <c:pt idx="15308">
                  <c:v>584604792</c:v>
                </c:pt>
                <c:pt idx="15309">
                  <c:v>584604792</c:v>
                </c:pt>
                <c:pt idx="15310">
                  <c:v>584604792</c:v>
                </c:pt>
                <c:pt idx="15311">
                  <c:v>584604792</c:v>
                </c:pt>
                <c:pt idx="15312">
                  <c:v>543161552</c:v>
                </c:pt>
                <c:pt idx="15313">
                  <c:v>543161552</c:v>
                </c:pt>
                <c:pt idx="15314">
                  <c:v>543161552</c:v>
                </c:pt>
                <c:pt idx="15315">
                  <c:v>543161552</c:v>
                </c:pt>
                <c:pt idx="15316">
                  <c:v>525084480</c:v>
                </c:pt>
                <c:pt idx="15317">
                  <c:v>523682128</c:v>
                </c:pt>
                <c:pt idx="15318">
                  <c:v>224255160</c:v>
                </c:pt>
                <c:pt idx="15319">
                  <c:v>338751944</c:v>
                </c:pt>
                <c:pt idx="15320">
                  <c:v>338751944</c:v>
                </c:pt>
                <c:pt idx="15321">
                  <c:v>338751944</c:v>
                </c:pt>
                <c:pt idx="15322">
                  <c:v>338751944</c:v>
                </c:pt>
                <c:pt idx="15323">
                  <c:v>864177504</c:v>
                </c:pt>
                <c:pt idx="15324">
                  <c:v>520190536</c:v>
                </c:pt>
                <c:pt idx="15325">
                  <c:v>520190536</c:v>
                </c:pt>
                <c:pt idx="15326">
                  <c:v>520190536</c:v>
                </c:pt>
                <c:pt idx="15327">
                  <c:v>520190536</c:v>
                </c:pt>
                <c:pt idx="15328">
                  <c:v>557932776</c:v>
                </c:pt>
                <c:pt idx="15329">
                  <c:v>557932776</c:v>
                </c:pt>
                <c:pt idx="15330">
                  <c:v>169699424</c:v>
                </c:pt>
                <c:pt idx="15331">
                  <c:v>169699424</c:v>
                </c:pt>
                <c:pt idx="15332">
                  <c:v>557932776</c:v>
                </c:pt>
                <c:pt idx="15333">
                  <c:v>169699424</c:v>
                </c:pt>
                <c:pt idx="15334">
                  <c:v>169699424</c:v>
                </c:pt>
                <c:pt idx="15335">
                  <c:v>557932776</c:v>
                </c:pt>
                <c:pt idx="15336">
                  <c:v>543161552</c:v>
                </c:pt>
                <c:pt idx="15337">
                  <c:v>413560744</c:v>
                </c:pt>
                <c:pt idx="15338">
                  <c:v>413560744</c:v>
                </c:pt>
                <c:pt idx="15339">
                  <c:v>413560744</c:v>
                </c:pt>
                <c:pt idx="15340">
                  <c:v>866976472</c:v>
                </c:pt>
                <c:pt idx="15341">
                  <c:v>866976472</c:v>
                </c:pt>
                <c:pt idx="15342">
                  <c:v>413560744</c:v>
                </c:pt>
                <c:pt idx="15343">
                  <c:v>866976472</c:v>
                </c:pt>
                <c:pt idx="15344">
                  <c:v>866976472</c:v>
                </c:pt>
                <c:pt idx="15345">
                  <c:v>584604792</c:v>
                </c:pt>
                <c:pt idx="15346">
                  <c:v>794321056</c:v>
                </c:pt>
                <c:pt idx="15347">
                  <c:v>794321056</c:v>
                </c:pt>
                <c:pt idx="15348">
                  <c:v>794321056</c:v>
                </c:pt>
                <c:pt idx="15349">
                  <c:v>794321056</c:v>
                </c:pt>
                <c:pt idx="15350">
                  <c:v>338751944</c:v>
                </c:pt>
                <c:pt idx="15351">
                  <c:v>520190536</c:v>
                </c:pt>
                <c:pt idx="15352">
                  <c:v>452738728</c:v>
                </c:pt>
                <c:pt idx="15353">
                  <c:v>452738728</c:v>
                </c:pt>
                <c:pt idx="15354">
                  <c:v>169699424</c:v>
                </c:pt>
                <c:pt idx="15355">
                  <c:v>452738728</c:v>
                </c:pt>
                <c:pt idx="15356">
                  <c:v>452738728</c:v>
                </c:pt>
                <c:pt idx="15357">
                  <c:v>557932776</c:v>
                </c:pt>
                <c:pt idx="15358">
                  <c:v>986379904</c:v>
                </c:pt>
                <c:pt idx="15359">
                  <c:v>986379904</c:v>
                </c:pt>
                <c:pt idx="15360">
                  <c:v>986379904</c:v>
                </c:pt>
                <c:pt idx="15361">
                  <c:v>986379904</c:v>
                </c:pt>
                <c:pt idx="15362">
                  <c:v>413560744</c:v>
                </c:pt>
                <c:pt idx="15363">
                  <c:v>719982344</c:v>
                </c:pt>
                <c:pt idx="15364">
                  <c:v>87824128</c:v>
                </c:pt>
                <c:pt idx="15365">
                  <c:v>719982344</c:v>
                </c:pt>
                <c:pt idx="15366">
                  <c:v>87824128</c:v>
                </c:pt>
                <c:pt idx="15367">
                  <c:v>87824128</c:v>
                </c:pt>
                <c:pt idx="15368">
                  <c:v>719982344</c:v>
                </c:pt>
                <c:pt idx="15369">
                  <c:v>87824128</c:v>
                </c:pt>
                <c:pt idx="15370">
                  <c:v>719982344</c:v>
                </c:pt>
                <c:pt idx="15371">
                  <c:v>309665856</c:v>
                </c:pt>
                <c:pt idx="15372">
                  <c:v>309665856</c:v>
                </c:pt>
                <c:pt idx="15373">
                  <c:v>452738728</c:v>
                </c:pt>
                <c:pt idx="15374">
                  <c:v>309665856</c:v>
                </c:pt>
                <c:pt idx="15375">
                  <c:v>309665856</c:v>
                </c:pt>
                <c:pt idx="15376">
                  <c:v>866976472</c:v>
                </c:pt>
                <c:pt idx="15377">
                  <c:v>794321056</c:v>
                </c:pt>
                <c:pt idx="15378">
                  <c:v>986379904</c:v>
                </c:pt>
                <c:pt idx="15379">
                  <c:v>632044272</c:v>
                </c:pt>
                <c:pt idx="15380">
                  <c:v>632044272</c:v>
                </c:pt>
                <c:pt idx="15381">
                  <c:v>632044272</c:v>
                </c:pt>
                <c:pt idx="15382">
                  <c:v>632044272</c:v>
                </c:pt>
                <c:pt idx="15383">
                  <c:v>87824128</c:v>
                </c:pt>
                <c:pt idx="15384">
                  <c:v>699254360</c:v>
                </c:pt>
                <c:pt idx="15385">
                  <c:v>699254360</c:v>
                </c:pt>
                <c:pt idx="15386">
                  <c:v>699254360</c:v>
                </c:pt>
                <c:pt idx="15387">
                  <c:v>699254360</c:v>
                </c:pt>
                <c:pt idx="15388">
                  <c:v>939320632</c:v>
                </c:pt>
                <c:pt idx="15389">
                  <c:v>939320632</c:v>
                </c:pt>
                <c:pt idx="15390">
                  <c:v>939320632</c:v>
                </c:pt>
                <c:pt idx="15391">
                  <c:v>939320632</c:v>
                </c:pt>
                <c:pt idx="15392">
                  <c:v>309665856</c:v>
                </c:pt>
                <c:pt idx="15393">
                  <c:v>719982344</c:v>
                </c:pt>
                <c:pt idx="15394">
                  <c:v>786543704</c:v>
                </c:pt>
                <c:pt idx="15395">
                  <c:v>786543704</c:v>
                </c:pt>
                <c:pt idx="15396">
                  <c:v>786543704</c:v>
                </c:pt>
                <c:pt idx="15397">
                  <c:v>786543704</c:v>
                </c:pt>
                <c:pt idx="15398">
                  <c:v>871938496</c:v>
                </c:pt>
                <c:pt idx="15399">
                  <c:v>871938496</c:v>
                </c:pt>
                <c:pt idx="15400">
                  <c:v>871938496</c:v>
                </c:pt>
                <c:pt idx="15401">
                  <c:v>871938496</c:v>
                </c:pt>
                <c:pt idx="15402">
                  <c:v>194427416</c:v>
                </c:pt>
                <c:pt idx="15403">
                  <c:v>194427416</c:v>
                </c:pt>
                <c:pt idx="15404">
                  <c:v>194427416</c:v>
                </c:pt>
                <c:pt idx="15405">
                  <c:v>194427416</c:v>
                </c:pt>
                <c:pt idx="15406">
                  <c:v>40321536</c:v>
                </c:pt>
                <c:pt idx="15407">
                  <c:v>40321536</c:v>
                </c:pt>
                <c:pt idx="15408">
                  <c:v>40321536</c:v>
                </c:pt>
                <c:pt idx="15409">
                  <c:v>40321536</c:v>
                </c:pt>
                <c:pt idx="15410">
                  <c:v>632044272</c:v>
                </c:pt>
                <c:pt idx="15411">
                  <c:v>939320632</c:v>
                </c:pt>
                <c:pt idx="15412">
                  <c:v>169699288</c:v>
                </c:pt>
                <c:pt idx="15413">
                  <c:v>304162496</c:v>
                </c:pt>
                <c:pt idx="15414">
                  <c:v>169699288</c:v>
                </c:pt>
                <c:pt idx="15415">
                  <c:v>304162496</c:v>
                </c:pt>
                <c:pt idx="15416">
                  <c:v>169699288</c:v>
                </c:pt>
                <c:pt idx="15417">
                  <c:v>169699288</c:v>
                </c:pt>
                <c:pt idx="15418">
                  <c:v>304162496</c:v>
                </c:pt>
                <c:pt idx="15419">
                  <c:v>304162496</c:v>
                </c:pt>
                <c:pt idx="15420">
                  <c:v>699254360</c:v>
                </c:pt>
                <c:pt idx="15421">
                  <c:v>135165920</c:v>
                </c:pt>
                <c:pt idx="15422">
                  <c:v>135165920</c:v>
                </c:pt>
                <c:pt idx="15423">
                  <c:v>786543704</c:v>
                </c:pt>
                <c:pt idx="15424">
                  <c:v>135165920</c:v>
                </c:pt>
                <c:pt idx="15425">
                  <c:v>135165920</c:v>
                </c:pt>
                <c:pt idx="15426">
                  <c:v>871938496</c:v>
                </c:pt>
                <c:pt idx="15427">
                  <c:v>954115232</c:v>
                </c:pt>
                <c:pt idx="15428">
                  <c:v>954115232</c:v>
                </c:pt>
                <c:pt idx="15429">
                  <c:v>954115232</c:v>
                </c:pt>
                <c:pt idx="15430">
                  <c:v>954115232</c:v>
                </c:pt>
                <c:pt idx="15431">
                  <c:v>194427416</c:v>
                </c:pt>
                <c:pt idx="15432">
                  <c:v>55366720</c:v>
                </c:pt>
                <c:pt idx="15433">
                  <c:v>55366720</c:v>
                </c:pt>
                <c:pt idx="15434">
                  <c:v>55366720</c:v>
                </c:pt>
                <c:pt idx="15435">
                  <c:v>55366720</c:v>
                </c:pt>
                <c:pt idx="15436">
                  <c:v>40321536</c:v>
                </c:pt>
                <c:pt idx="15437">
                  <c:v>154264608</c:v>
                </c:pt>
                <c:pt idx="15438">
                  <c:v>154264608</c:v>
                </c:pt>
                <c:pt idx="15439">
                  <c:v>154264608</c:v>
                </c:pt>
                <c:pt idx="15440">
                  <c:v>154264608</c:v>
                </c:pt>
                <c:pt idx="15441">
                  <c:v>169699288</c:v>
                </c:pt>
                <c:pt idx="15442">
                  <c:v>814717616</c:v>
                </c:pt>
                <c:pt idx="15443">
                  <c:v>814717616</c:v>
                </c:pt>
                <c:pt idx="15444">
                  <c:v>147221400</c:v>
                </c:pt>
                <c:pt idx="15445">
                  <c:v>814717616</c:v>
                </c:pt>
                <c:pt idx="15446">
                  <c:v>147221400</c:v>
                </c:pt>
                <c:pt idx="15447">
                  <c:v>814717616</c:v>
                </c:pt>
                <c:pt idx="15448">
                  <c:v>147221400</c:v>
                </c:pt>
                <c:pt idx="15449">
                  <c:v>147221400</c:v>
                </c:pt>
                <c:pt idx="15450">
                  <c:v>978174488</c:v>
                </c:pt>
                <c:pt idx="15451">
                  <c:v>978174488</c:v>
                </c:pt>
                <c:pt idx="15452">
                  <c:v>978174488</c:v>
                </c:pt>
                <c:pt idx="15453">
                  <c:v>978174488</c:v>
                </c:pt>
                <c:pt idx="15454">
                  <c:v>656272704</c:v>
                </c:pt>
                <c:pt idx="15455">
                  <c:v>656272704</c:v>
                </c:pt>
                <c:pt idx="15456">
                  <c:v>656272704</c:v>
                </c:pt>
                <c:pt idx="15457">
                  <c:v>135165920</c:v>
                </c:pt>
                <c:pt idx="15458">
                  <c:v>656272704</c:v>
                </c:pt>
                <c:pt idx="15459">
                  <c:v>304162496</c:v>
                </c:pt>
                <c:pt idx="15460">
                  <c:v>825421280</c:v>
                </c:pt>
                <c:pt idx="15461">
                  <c:v>825421280</c:v>
                </c:pt>
                <c:pt idx="15462">
                  <c:v>825421280</c:v>
                </c:pt>
                <c:pt idx="15463">
                  <c:v>825421280</c:v>
                </c:pt>
                <c:pt idx="15464">
                  <c:v>643578464</c:v>
                </c:pt>
                <c:pt idx="15465">
                  <c:v>643578464</c:v>
                </c:pt>
                <c:pt idx="15466">
                  <c:v>643578464</c:v>
                </c:pt>
                <c:pt idx="15467">
                  <c:v>643578464</c:v>
                </c:pt>
                <c:pt idx="15468">
                  <c:v>55366720</c:v>
                </c:pt>
                <c:pt idx="15469">
                  <c:v>954115232</c:v>
                </c:pt>
                <c:pt idx="15470">
                  <c:v>154264608</c:v>
                </c:pt>
                <c:pt idx="15471">
                  <c:v>145079688</c:v>
                </c:pt>
                <c:pt idx="15472">
                  <c:v>145079688</c:v>
                </c:pt>
                <c:pt idx="15473">
                  <c:v>145079688</c:v>
                </c:pt>
                <c:pt idx="15474">
                  <c:v>145079688</c:v>
                </c:pt>
                <c:pt idx="15475">
                  <c:v>147221400</c:v>
                </c:pt>
                <c:pt idx="15476">
                  <c:v>814717616</c:v>
                </c:pt>
                <c:pt idx="15477">
                  <c:v>978174488</c:v>
                </c:pt>
                <c:pt idx="15478">
                  <c:v>213440384</c:v>
                </c:pt>
                <c:pt idx="15479">
                  <c:v>213440384</c:v>
                </c:pt>
                <c:pt idx="15480">
                  <c:v>213440384</c:v>
                </c:pt>
                <c:pt idx="15481">
                  <c:v>213440384</c:v>
                </c:pt>
                <c:pt idx="15482">
                  <c:v>824796368</c:v>
                </c:pt>
                <c:pt idx="15483">
                  <c:v>824796368</c:v>
                </c:pt>
                <c:pt idx="15484">
                  <c:v>824796368</c:v>
                </c:pt>
                <c:pt idx="15485">
                  <c:v>824796368</c:v>
                </c:pt>
                <c:pt idx="15486">
                  <c:v>353427832</c:v>
                </c:pt>
                <c:pt idx="15487">
                  <c:v>353427832</c:v>
                </c:pt>
                <c:pt idx="15488">
                  <c:v>145079688</c:v>
                </c:pt>
                <c:pt idx="15489">
                  <c:v>353427832</c:v>
                </c:pt>
                <c:pt idx="15490">
                  <c:v>353427832</c:v>
                </c:pt>
                <c:pt idx="15491">
                  <c:v>493724512</c:v>
                </c:pt>
                <c:pt idx="15492">
                  <c:v>493724512</c:v>
                </c:pt>
                <c:pt idx="15493">
                  <c:v>493724512</c:v>
                </c:pt>
                <c:pt idx="15494">
                  <c:v>656272704</c:v>
                </c:pt>
                <c:pt idx="15495">
                  <c:v>493724512</c:v>
                </c:pt>
                <c:pt idx="15496">
                  <c:v>625800144</c:v>
                </c:pt>
                <c:pt idx="15497">
                  <c:v>625800144</c:v>
                </c:pt>
                <c:pt idx="15498">
                  <c:v>625800144</c:v>
                </c:pt>
                <c:pt idx="15499">
                  <c:v>625800144</c:v>
                </c:pt>
                <c:pt idx="15500">
                  <c:v>825421280</c:v>
                </c:pt>
                <c:pt idx="15501">
                  <c:v>353427832</c:v>
                </c:pt>
                <c:pt idx="15502">
                  <c:v>512575592</c:v>
                </c:pt>
                <c:pt idx="15503">
                  <c:v>512575592</c:v>
                </c:pt>
                <c:pt idx="15504">
                  <c:v>625800144</c:v>
                </c:pt>
                <c:pt idx="15505">
                  <c:v>512575592</c:v>
                </c:pt>
                <c:pt idx="15506">
                  <c:v>512575592</c:v>
                </c:pt>
                <c:pt idx="15507">
                  <c:v>643578464</c:v>
                </c:pt>
                <c:pt idx="15508">
                  <c:v>265939568</c:v>
                </c:pt>
                <c:pt idx="15509">
                  <c:v>265939568</c:v>
                </c:pt>
                <c:pt idx="15510">
                  <c:v>265939568</c:v>
                </c:pt>
                <c:pt idx="15511">
                  <c:v>265939568</c:v>
                </c:pt>
                <c:pt idx="15512">
                  <c:v>213440384</c:v>
                </c:pt>
                <c:pt idx="15513">
                  <c:v>512575592</c:v>
                </c:pt>
                <c:pt idx="15514">
                  <c:v>824796368</c:v>
                </c:pt>
                <c:pt idx="15515">
                  <c:v>265939568</c:v>
                </c:pt>
                <c:pt idx="15516">
                  <c:v>860208032</c:v>
                </c:pt>
                <c:pt idx="15517">
                  <c:v>860208032</c:v>
                </c:pt>
                <c:pt idx="15518">
                  <c:v>860208032</c:v>
                </c:pt>
                <c:pt idx="15519">
                  <c:v>860208032</c:v>
                </c:pt>
                <c:pt idx="15520">
                  <c:v>382520184</c:v>
                </c:pt>
                <c:pt idx="15521">
                  <c:v>382520184</c:v>
                </c:pt>
                <c:pt idx="15522">
                  <c:v>382520184</c:v>
                </c:pt>
                <c:pt idx="15523">
                  <c:v>382520184</c:v>
                </c:pt>
                <c:pt idx="15524">
                  <c:v>473727376</c:v>
                </c:pt>
                <c:pt idx="15525">
                  <c:v>473727376</c:v>
                </c:pt>
                <c:pt idx="15526">
                  <c:v>473727376</c:v>
                </c:pt>
                <c:pt idx="15527">
                  <c:v>473727376</c:v>
                </c:pt>
                <c:pt idx="15528">
                  <c:v>493724512</c:v>
                </c:pt>
                <c:pt idx="15529">
                  <c:v>653972760</c:v>
                </c:pt>
                <c:pt idx="15530">
                  <c:v>653972760</c:v>
                </c:pt>
                <c:pt idx="15531">
                  <c:v>653972760</c:v>
                </c:pt>
                <c:pt idx="15532">
                  <c:v>653972760</c:v>
                </c:pt>
                <c:pt idx="15533">
                  <c:v>298545888</c:v>
                </c:pt>
                <c:pt idx="15534">
                  <c:v>298545888</c:v>
                </c:pt>
                <c:pt idx="15535">
                  <c:v>298545888</c:v>
                </c:pt>
                <c:pt idx="15536">
                  <c:v>298545888</c:v>
                </c:pt>
                <c:pt idx="15537">
                  <c:v>386962040</c:v>
                </c:pt>
                <c:pt idx="15538">
                  <c:v>386962040</c:v>
                </c:pt>
                <c:pt idx="15539">
                  <c:v>473727376</c:v>
                </c:pt>
                <c:pt idx="15540">
                  <c:v>860208032</c:v>
                </c:pt>
                <c:pt idx="15541">
                  <c:v>386962040</c:v>
                </c:pt>
                <c:pt idx="15542">
                  <c:v>386962040</c:v>
                </c:pt>
                <c:pt idx="15543">
                  <c:v>382520184</c:v>
                </c:pt>
                <c:pt idx="15544">
                  <c:v>479424512</c:v>
                </c:pt>
                <c:pt idx="15545">
                  <c:v>479424512</c:v>
                </c:pt>
                <c:pt idx="15546">
                  <c:v>479424512</c:v>
                </c:pt>
                <c:pt idx="15547">
                  <c:v>479424512</c:v>
                </c:pt>
                <c:pt idx="15548">
                  <c:v>63506960</c:v>
                </c:pt>
                <c:pt idx="15549">
                  <c:v>63506960</c:v>
                </c:pt>
                <c:pt idx="15550">
                  <c:v>63506960</c:v>
                </c:pt>
                <c:pt idx="15551">
                  <c:v>63506960</c:v>
                </c:pt>
                <c:pt idx="15552">
                  <c:v>653972760</c:v>
                </c:pt>
                <c:pt idx="15553">
                  <c:v>841978576</c:v>
                </c:pt>
                <c:pt idx="15554">
                  <c:v>841978576</c:v>
                </c:pt>
                <c:pt idx="15555">
                  <c:v>841978576</c:v>
                </c:pt>
                <c:pt idx="15556">
                  <c:v>841978576</c:v>
                </c:pt>
                <c:pt idx="15557">
                  <c:v>202920744</c:v>
                </c:pt>
                <c:pt idx="15558">
                  <c:v>202920744</c:v>
                </c:pt>
                <c:pt idx="15559">
                  <c:v>202920744</c:v>
                </c:pt>
                <c:pt idx="15560">
                  <c:v>202920744</c:v>
                </c:pt>
                <c:pt idx="15561">
                  <c:v>249660784</c:v>
                </c:pt>
                <c:pt idx="15562">
                  <c:v>249660784</c:v>
                </c:pt>
                <c:pt idx="15563">
                  <c:v>249660784</c:v>
                </c:pt>
                <c:pt idx="15564">
                  <c:v>249660784</c:v>
                </c:pt>
                <c:pt idx="15565">
                  <c:v>386962040</c:v>
                </c:pt>
                <c:pt idx="15566">
                  <c:v>298545888</c:v>
                </c:pt>
                <c:pt idx="15567">
                  <c:v>215511584</c:v>
                </c:pt>
                <c:pt idx="15568">
                  <c:v>215511584</c:v>
                </c:pt>
                <c:pt idx="15569">
                  <c:v>215511584</c:v>
                </c:pt>
                <c:pt idx="15570">
                  <c:v>215511584</c:v>
                </c:pt>
                <c:pt idx="15571">
                  <c:v>17095856</c:v>
                </c:pt>
                <c:pt idx="15572">
                  <c:v>17095856</c:v>
                </c:pt>
                <c:pt idx="15573">
                  <c:v>17095856</c:v>
                </c:pt>
                <c:pt idx="15574">
                  <c:v>17095856</c:v>
                </c:pt>
                <c:pt idx="15575">
                  <c:v>998782752</c:v>
                </c:pt>
                <c:pt idx="15576">
                  <c:v>715195256</c:v>
                </c:pt>
                <c:pt idx="15577">
                  <c:v>998782752</c:v>
                </c:pt>
                <c:pt idx="15578">
                  <c:v>715195256</c:v>
                </c:pt>
                <c:pt idx="15579">
                  <c:v>998782752</c:v>
                </c:pt>
                <c:pt idx="15580">
                  <c:v>715195256</c:v>
                </c:pt>
                <c:pt idx="15581">
                  <c:v>998782752</c:v>
                </c:pt>
                <c:pt idx="15582">
                  <c:v>715195256</c:v>
                </c:pt>
                <c:pt idx="15583">
                  <c:v>202920744</c:v>
                </c:pt>
                <c:pt idx="15584">
                  <c:v>479424512</c:v>
                </c:pt>
                <c:pt idx="15585">
                  <c:v>63506960</c:v>
                </c:pt>
                <c:pt idx="15586">
                  <c:v>678139680</c:v>
                </c:pt>
                <c:pt idx="15587">
                  <c:v>678139680</c:v>
                </c:pt>
                <c:pt idx="15588">
                  <c:v>678139680</c:v>
                </c:pt>
                <c:pt idx="15589">
                  <c:v>678139680</c:v>
                </c:pt>
                <c:pt idx="15590">
                  <c:v>215511584</c:v>
                </c:pt>
                <c:pt idx="15591">
                  <c:v>841978576</c:v>
                </c:pt>
                <c:pt idx="15592">
                  <c:v>422652792</c:v>
                </c:pt>
                <c:pt idx="15593">
                  <c:v>422652792</c:v>
                </c:pt>
                <c:pt idx="15594">
                  <c:v>422652792</c:v>
                </c:pt>
                <c:pt idx="15595">
                  <c:v>998782752</c:v>
                </c:pt>
                <c:pt idx="15596">
                  <c:v>422652792</c:v>
                </c:pt>
                <c:pt idx="15597">
                  <c:v>17095856</c:v>
                </c:pt>
                <c:pt idx="15598">
                  <c:v>417825808</c:v>
                </c:pt>
                <c:pt idx="15599">
                  <c:v>417825808</c:v>
                </c:pt>
                <c:pt idx="15600">
                  <c:v>417825808</c:v>
                </c:pt>
                <c:pt idx="15601">
                  <c:v>417825808</c:v>
                </c:pt>
                <c:pt idx="15602">
                  <c:v>249660784</c:v>
                </c:pt>
                <c:pt idx="15603">
                  <c:v>63620488</c:v>
                </c:pt>
                <c:pt idx="15604">
                  <c:v>63620488</c:v>
                </c:pt>
                <c:pt idx="15605">
                  <c:v>63620488</c:v>
                </c:pt>
                <c:pt idx="15606">
                  <c:v>63620488</c:v>
                </c:pt>
                <c:pt idx="15607">
                  <c:v>715195256</c:v>
                </c:pt>
                <c:pt idx="15608">
                  <c:v>824590080</c:v>
                </c:pt>
                <c:pt idx="15609">
                  <c:v>824590080</c:v>
                </c:pt>
                <c:pt idx="15610">
                  <c:v>824590080</c:v>
                </c:pt>
                <c:pt idx="15611">
                  <c:v>824590080</c:v>
                </c:pt>
                <c:pt idx="15612">
                  <c:v>422652792</c:v>
                </c:pt>
                <c:pt idx="15613">
                  <c:v>678139680</c:v>
                </c:pt>
                <c:pt idx="15614">
                  <c:v>63620488</c:v>
                </c:pt>
                <c:pt idx="15615">
                  <c:v>824590080</c:v>
                </c:pt>
                <c:pt idx="15616">
                  <c:v>947413336</c:v>
                </c:pt>
                <c:pt idx="15617">
                  <c:v>947413336</c:v>
                </c:pt>
                <c:pt idx="15618">
                  <c:v>947413336</c:v>
                </c:pt>
                <c:pt idx="15619">
                  <c:v>947413336</c:v>
                </c:pt>
                <c:pt idx="15620">
                  <c:v>357766656</c:v>
                </c:pt>
                <c:pt idx="15621">
                  <c:v>357766656</c:v>
                </c:pt>
                <c:pt idx="15622">
                  <c:v>357766656</c:v>
                </c:pt>
                <c:pt idx="15623">
                  <c:v>417825808</c:v>
                </c:pt>
                <c:pt idx="15624">
                  <c:v>357766656</c:v>
                </c:pt>
                <c:pt idx="15625">
                  <c:v>250141248</c:v>
                </c:pt>
                <c:pt idx="15626">
                  <c:v>250141248</c:v>
                </c:pt>
                <c:pt idx="15627">
                  <c:v>250141248</c:v>
                </c:pt>
                <c:pt idx="15628">
                  <c:v>941586816</c:v>
                </c:pt>
                <c:pt idx="15629">
                  <c:v>250141248</c:v>
                </c:pt>
                <c:pt idx="15630">
                  <c:v>941586816</c:v>
                </c:pt>
                <c:pt idx="15631">
                  <c:v>941586816</c:v>
                </c:pt>
                <c:pt idx="15632">
                  <c:v>941586816</c:v>
                </c:pt>
                <c:pt idx="15633">
                  <c:v>148644288</c:v>
                </c:pt>
                <c:pt idx="15634">
                  <c:v>115978128</c:v>
                </c:pt>
                <c:pt idx="15635">
                  <c:v>148644288</c:v>
                </c:pt>
                <c:pt idx="15636">
                  <c:v>115978128</c:v>
                </c:pt>
                <c:pt idx="15637">
                  <c:v>148644288</c:v>
                </c:pt>
                <c:pt idx="15638">
                  <c:v>115978128</c:v>
                </c:pt>
                <c:pt idx="15639">
                  <c:v>148644288</c:v>
                </c:pt>
                <c:pt idx="15640">
                  <c:v>115978128</c:v>
                </c:pt>
                <c:pt idx="15641">
                  <c:v>16066864</c:v>
                </c:pt>
                <c:pt idx="15642">
                  <c:v>16066864</c:v>
                </c:pt>
                <c:pt idx="15643">
                  <c:v>250141248</c:v>
                </c:pt>
                <c:pt idx="15644">
                  <c:v>16066864</c:v>
                </c:pt>
                <c:pt idx="15645">
                  <c:v>16066864</c:v>
                </c:pt>
                <c:pt idx="15646">
                  <c:v>309448624</c:v>
                </c:pt>
                <c:pt idx="15647">
                  <c:v>309448624</c:v>
                </c:pt>
                <c:pt idx="15648">
                  <c:v>309448624</c:v>
                </c:pt>
                <c:pt idx="15649">
                  <c:v>309448624</c:v>
                </c:pt>
                <c:pt idx="15650">
                  <c:v>357766656</c:v>
                </c:pt>
                <c:pt idx="15651">
                  <c:v>947413336</c:v>
                </c:pt>
                <c:pt idx="15652">
                  <c:v>148644288</c:v>
                </c:pt>
                <c:pt idx="15653">
                  <c:v>625799552</c:v>
                </c:pt>
                <c:pt idx="15654">
                  <c:v>625799552</c:v>
                </c:pt>
                <c:pt idx="15655">
                  <c:v>625799552</c:v>
                </c:pt>
                <c:pt idx="15656">
                  <c:v>625799552</c:v>
                </c:pt>
                <c:pt idx="15657">
                  <c:v>115978128</c:v>
                </c:pt>
                <c:pt idx="15658">
                  <c:v>542432872</c:v>
                </c:pt>
                <c:pt idx="15659">
                  <c:v>542432872</c:v>
                </c:pt>
                <c:pt idx="15660">
                  <c:v>719093816</c:v>
                </c:pt>
                <c:pt idx="15661">
                  <c:v>542432872</c:v>
                </c:pt>
                <c:pt idx="15662">
                  <c:v>719093816</c:v>
                </c:pt>
                <c:pt idx="15663">
                  <c:v>542432872</c:v>
                </c:pt>
                <c:pt idx="15664">
                  <c:v>719093816</c:v>
                </c:pt>
                <c:pt idx="15665">
                  <c:v>719093816</c:v>
                </c:pt>
                <c:pt idx="15666">
                  <c:v>664568856</c:v>
                </c:pt>
                <c:pt idx="15667">
                  <c:v>664568856</c:v>
                </c:pt>
                <c:pt idx="15668">
                  <c:v>664568856</c:v>
                </c:pt>
                <c:pt idx="15669">
                  <c:v>664568856</c:v>
                </c:pt>
                <c:pt idx="15670">
                  <c:v>16066864</c:v>
                </c:pt>
                <c:pt idx="15671">
                  <c:v>941586816</c:v>
                </c:pt>
                <c:pt idx="15672">
                  <c:v>224255248</c:v>
                </c:pt>
                <c:pt idx="15673">
                  <c:v>224255248</c:v>
                </c:pt>
                <c:pt idx="15674">
                  <c:v>224255248</c:v>
                </c:pt>
                <c:pt idx="15675">
                  <c:v>224255248</c:v>
                </c:pt>
                <c:pt idx="15676">
                  <c:v>309448624</c:v>
                </c:pt>
                <c:pt idx="15677">
                  <c:v>598807144</c:v>
                </c:pt>
                <c:pt idx="15678">
                  <c:v>598807144</c:v>
                </c:pt>
                <c:pt idx="15679">
                  <c:v>719093816</c:v>
                </c:pt>
                <c:pt idx="15680">
                  <c:v>598807144</c:v>
                </c:pt>
                <c:pt idx="15681">
                  <c:v>598807144</c:v>
                </c:pt>
                <c:pt idx="15682">
                  <c:v>716811968</c:v>
                </c:pt>
                <c:pt idx="15683">
                  <c:v>625799552</c:v>
                </c:pt>
                <c:pt idx="15684">
                  <c:v>716811968</c:v>
                </c:pt>
                <c:pt idx="15685">
                  <c:v>716811968</c:v>
                </c:pt>
                <c:pt idx="15686">
                  <c:v>664568856</c:v>
                </c:pt>
                <c:pt idx="15687">
                  <c:v>224255248</c:v>
                </c:pt>
                <c:pt idx="15688">
                  <c:v>716811968</c:v>
                </c:pt>
                <c:pt idx="15689">
                  <c:v>542432872</c:v>
                </c:pt>
                <c:pt idx="15690">
                  <c:v>747757888</c:v>
                </c:pt>
                <c:pt idx="15691">
                  <c:v>747757888</c:v>
                </c:pt>
                <c:pt idx="15692">
                  <c:v>328582208</c:v>
                </c:pt>
                <c:pt idx="15693">
                  <c:v>328582208</c:v>
                </c:pt>
                <c:pt idx="15694">
                  <c:v>747757888</c:v>
                </c:pt>
                <c:pt idx="15695">
                  <c:v>328582208</c:v>
                </c:pt>
                <c:pt idx="15696">
                  <c:v>747757888</c:v>
                </c:pt>
                <c:pt idx="15697">
                  <c:v>328582208</c:v>
                </c:pt>
                <c:pt idx="15698">
                  <c:v>598807144</c:v>
                </c:pt>
                <c:pt idx="15699">
                  <c:v>172821568</c:v>
                </c:pt>
                <c:pt idx="15700">
                  <c:v>172821568</c:v>
                </c:pt>
                <c:pt idx="15701">
                  <c:v>172821568</c:v>
                </c:pt>
                <c:pt idx="15702">
                  <c:v>172821568</c:v>
                </c:pt>
                <c:pt idx="15703">
                  <c:v>716811968</c:v>
                </c:pt>
                <c:pt idx="15704">
                  <c:v>491659456</c:v>
                </c:pt>
                <c:pt idx="15705">
                  <c:v>491659456</c:v>
                </c:pt>
                <c:pt idx="15706">
                  <c:v>491659456</c:v>
                </c:pt>
                <c:pt idx="15707">
                  <c:v>491659456</c:v>
                </c:pt>
                <c:pt idx="15708">
                  <c:v>747757888</c:v>
                </c:pt>
                <c:pt idx="15709">
                  <c:v>227832624</c:v>
                </c:pt>
                <c:pt idx="15710">
                  <c:v>227832624</c:v>
                </c:pt>
                <c:pt idx="15711">
                  <c:v>227832624</c:v>
                </c:pt>
                <c:pt idx="15712">
                  <c:v>227832624</c:v>
                </c:pt>
                <c:pt idx="15713">
                  <c:v>328582208</c:v>
                </c:pt>
                <c:pt idx="15714">
                  <c:v>172821568</c:v>
                </c:pt>
                <c:pt idx="15715">
                  <c:v>329518648</c:v>
                </c:pt>
                <c:pt idx="15716">
                  <c:v>329518648</c:v>
                </c:pt>
                <c:pt idx="15717">
                  <c:v>329518648</c:v>
                </c:pt>
                <c:pt idx="15718">
                  <c:v>329518648</c:v>
                </c:pt>
                <c:pt idx="15719">
                  <c:v>864918024</c:v>
                </c:pt>
                <c:pt idx="15720">
                  <c:v>864918024</c:v>
                </c:pt>
                <c:pt idx="15721">
                  <c:v>864918024</c:v>
                </c:pt>
                <c:pt idx="15722">
                  <c:v>864918024</c:v>
                </c:pt>
                <c:pt idx="15723">
                  <c:v>227832624</c:v>
                </c:pt>
                <c:pt idx="15724">
                  <c:v>491659456</c:v>
                </c:pt>
                <c:pt idx="15725">
                  <c:v>239583304</c:v>
                </c:pt>
                <c:pt idx="15726">
                  <c:v>239583304</c:v>
                </c:pt>
                <c:pt idx="15727">
                  <c:v>239583304</c:v>
                </c:pt>
                <c:pt idx="15728">
                  <c:v>239583304</c:v>
                </c:pt>
                <c:pt idx="15729">
                  <c:v>918138024</c:v>
                </c:pt>
                <c:pt idx="15730">
                  <c:v>918138024</c:v>
                </c:pt>
                <c:pt idx="15731">
                  <c:v>918138024</c:v>
                </c:pt>
                <c:pt idx="15732">
                  <c:v>918138024</c:v>
                </c:pt>
                <c:pt idx="15733">
                  <c:v>329518648</c:v>
                </c:pt>
                <c:pt idx="15734">
                  <c:v>388198080</c:v>
                </c:pt>
                <c:pt idx="15735">
                  <c:v>388198080</c:v>
                </c:pt>
                <c:pt idx="15736">
                  <c:v>388198080</c:v>
                </c:pt>
                <c:pt idx="15737">
                  <c:v>388198080</c:v>
                </c:pt>
                <c:pt idx="15738">
                  <c:v>864918024</c:v>
                </c:pt>
                <c:pt idx="15739">
                  <c:v>965931712</c:v>
                </c:pt>
                <c:pt idx="15740">
                  <c:v>965931712</c:v>
                </c:pt>
                <c:pt idx="15741">
                  <c:v>918138024</c:v>
                </c:pt>
                <c:pt idx="15742">
                  <c:v>965931712</c:v>
                </c:pt>
                <c:pt idx="15743">
                  <c:v>239583304</c:v>
                </c:pt>
                <c:pt idx="15744">
                  <c:v>965931712</c:v>
                </c:pt>
                <c:pt idx="15745">
                  <c:v>607973664</c:v>
                </c:pt>
                <c:pt idx="15746">
                  <c:v>607973664</c:v>
                </c:pt>
                <c:pt idx="15747">
                  <c:v>607973664</c:v>
                </c:pt>
                <c:pt idx="15748">
                  <c:v>607973664</c:v>
                </c:pt>
                <c:pt idx="15749">
                  <c:v>212146184</c:v>
                </c:pt>
                <c:pt idx="15750">
                  <c:v>864918040</c:v>
                </c:pt>
                <c:pt idx="15751">
                  <c:v>212146184</c:v>
                </c:pt>
                <c:pt idx="15752">
                  <c:v>864918040</c:v>
                </c:pt>
                <c:pt idx="15753">
                  <c:v>864918040</c:v>
                </c:pt>
                <c:pt idx="15754">
                  <c:v>864918040</c:v>
                </c:pt>
                <c:pt idx="15755">
                  <c:v>212146184</c:v>
                </c:pt>
                <c:pt idx="15756">
                  <c:v>212146184</c:v>
                </c:pt>
                <c:pt idx="15757">
                  <c:v>440822704</c:v>
                </c:pt>
                <c:pt idx="15758">
                  <c:v>440822704</c:v>
                </c:pt>
                <c:pt idx="15759">
                  <c:v>440822704</c:v>
                </c:pt>
                <c:pt idx="15760">
                  <c:v>440822704</c:v>
                </c:pt>
                <c:pt idx="15761">
                  <c:v>818041944</c:v>
                </c:pt>
                <c:pt idx="15762">
                  <c:v>818041944</c:v>
                </c:pt>
                <c:pt idx="15763">
                  <c:v>818041944</c:v>
                </c:pt>
                <c:pt idx="15764">
                  <c:v>818041944</c:v>
                </c:pt>
                <c:pt idx="15765">
                  <c:v>763626728</c:v>
                </c:pt>
                <c:pt idx="15766">
                  <c:v>763626728</c:v>
                </c:pt>
                <c:pt idx="15767">
                  <c:v>763626728</c:v>
                </c:pt>
                <c:pt idx="15768">
                  <c:v>763626728</c:v>
                </c:pt>
                <c:pt idx="15769">
                  <c:v>388198080</c:v>
                </c:pt>
                <c:pt idx="15770">
                  <c:v>802562816</c:v>
                </c:pt>
                <c:pt idx="15771">
                  <c:v>802562816</c:v>
                </c:pt>
                <c:pt idx="15772">
                  <c:v>802562816</c:v>
                </c:pt>
                <c:pt idx="15773">
                  <c:v>802562816</c:v>
                </c:pt>
                <c:pt idx="15774">
                  <c:v>864918040</c:v>
                </c:pt>
                <c:pt idx="15775">
                  <c:v>994746472</c:v>
                </c:pt>
                <c:pt idx="15776">
                  <c:v>994746472</c:v>
                </c:pt>
                <c:pt idx="15777">
                  <c:v>994746472</c:v>
                </c:pt>
                <c:pt idx="15778">
                  <c:v>994746472</c:v>
                </c:pt>
                <c:pt idx="15779">
                  <c:v>440822704</c:v>
                </c:pt>
                <c:pt idx="15780">
                  <c:v>212146184</c:v>
                </c:pt>
                <c:pt idx="15781">
                  <c:v>818041944</c:v>
                </c:pt>
                <c:pt idx="15782">
                  <c:v>965931712</c:v>
                </c:pt>
                <c:pt idx="15783">
                  <c:v>461917176</c:v>
                </c:pt>
                <c:pt idx="15784">
                  <c:v>461917176</c:v>
                </c:pt>
                <c:pt idx="15785">
                  <c:v>461917176</c:v>
                </c:pt>
                <c:pt idx="15786">
                  <c:v>461917176</c:v>
                </c:pt>
                <c:pt idx="15787">
                  <c:v>763626728</c:v>
                </c:pt>
                <c:pt idx="15788">
                  <c:v>607973664</c:v>
                </c:pt>
                <c:pt idx="15789">
                  <c:v>802562816</c:v>
                </c:pt>
                <c:pt idx="15790">
                  <c:v>836283168</c:v>
                </c:pt>
                <c:pt idx="15791">
                  <c:v>836283168</c:v>
                </c:pt>
                <c:pt idx="15792">
                  <c:v>836283168</c:v>
                </c:pt>
                <c:pt idx="15793">
                  <c:v>836283168</c:v>
                </c:pt>
                <c:pt idx="15794">
                  <c:v>323490336</c:v>
                </c:pt>
                <c:pt idx="15795">
                  <c:v>323490336</c:v>
                </c:pt>
                <c:pt idx="15796">
                  <c:v>323490336</c:v>
                </c:pt>
                <c:pt idx="15797">
                  <c:v>323490336</c:v>
                </c:pt>
                <c:pt idx="15798">
                  <c:v>994746472</c:v>
                </c:pt>
                <c:pt idx="15799">
                  <c:v>513119304</c:v>
                </c:pt>
                <c:pt idx="15800">
                  <c:v>513119304</c:v>
                </c:pt>
                <c:pt idx="15801">
                  <c:v>513119304</c:v>
                </c:pt>
                <c:pt idx="15802">
                  <c:v>513119304</c:v>
                </c:pt>
                <c:pt idx="15803">
                  <c:v>121880208</c:v>
                </c:pt>
                <c:pt idx="15804">
                  <c:v>121880208</c:v>
                </c:pt>
                <c:pt idx="15805">
                  <c:v>121880208</c:v>
                </c:pt>
                <c:pt idx="15806">
                  <c:v>601870312</c:v>
                </c:pt>
                <c:pt idx="15807">
                  <c:v>121880208</c:v>
                </c:pt>
                <c:pt idx="15808">
                  <c:v>601870312</c:v>
                </c:pt>
                <c:pt idx="15809">
                  <c:v>601870312</c:v>
                </c:pt>
                <c:pt idx="15810">
                  <c:v>601870312</c:v>
                </c:pt>
                <c:pt idx="15811">
                  <c:v>461917176</c:v>
                </c:pt>
                <c:pt idx="15812">
                  <c:v>28593472</c:v>
                </c:pt>
                <c:pt idx="15813">
                  <c:v>28593472</c:v>
                </c:pt>
                <c:pt idx="15814">
                  <c:v>28593472</c:v>
                </c:pt>
                <c:pt idx="15815">
                  <c:v>28593472</c:v>
                </c:pt>
                <c:pt idx="15816">
                  <c:v>853192472</c:v>
                </c:pt>
                <c:pt idx="15817">
                  <c:v>853192472</c:v>
                </c:pt>
                <c:pt idx="15818">
                  <c:v>853192472</c:v>
                </c:pt>
                <c:pt idx="15819">
                  <c:v>853192472</c:v>
                </c:pt>
                <c:pt idx="15820">
                  <c:v>836283168</c:v>
                </c:pt>
                <c:pt idx="15821">
                  <c:v>323490336</c:v>
                </c:pt>
                <c:pt idx="15822">
                  <c:v>601870312</c:v>
                </c:pt>
                <c:pt idx="15823">
                  <c:v>121880208</c:v>
                </c:pt>
                <c:pt idx="15824">
                  <c:v>506991728</c:v>
                </c:pt>
                <c:pt idx="15825">
                  <c:v>506991728</c:v>
                </c:pt>
                <c:pt idx="15826">
                  <c:v>506991728</c:v>
                </c:pt>
                <c:pt idx="15827">
                  <c:v>506991728</c:v>
                </c:pt>
                <c:pt idx="15828">
                  <c:v>513119304</c:v>
                </c:pt>
                <c:pt idx="15829">
                  <c:v>268804944</c:v>
                </c:pt>
                <c:pt idx="15830">
                  <c:v>268804944</c:v>
                </c:pt>
                <c:pt idx="15831">
                  <c:v>240999472</c:v>
                </c:pt>
                <c:pt idx="15832">
                  <c:v>240999472</c:v>
                </c:pt>
                <c:pt idx="15833">
                  <c:v>268804944</c:v>
                </c:pt>
                <c:pt idx="15834">
                  <c:v>687987944</c:v>
                </c:pt>
                <c:pt idx="15835">
                  <c:v>240999472</c:v>
                </c:pt>
                <c:pt idx="15836">
                  <c:v>268804944</c:v>
                </c:pt>
                <c:pt idx="15837">
                  <c:v>687987944</c:v>
                </c:pt>
                <c:pt idx="15838">
                  <c:v>240999472</c:v>
                </c:pt>
                <c:pt idx="15839">
                  <c:v>687987944</c:v>
                </c:pt>
                <c:pt idx="15840">
                  <c:v>687987944</c:v>
                </c:pt>
                <c:pt idx="15841">
                  <c:v>513119312</c:v>
                </c:pt>
                <c:pt idx="15842">
                  <c:v>513119312</c:v>
                </c:pt>
                <c:pt idx="15843">
                  <c:v>513119312</c:v>
                </c:pt>
                <c:pt idx="15844">
                  <c:v>513119312</c:v>
                </c:pt>
                <c:pt idx="15845">
                  <c:v>853192472</c:v>
                </c:pt>
                <c:pt idx="15846">
                  <c:v>28593472</c:v>
                </c:pt>
                <c:pt idx="15847">
                  <c:v>604131600</c:v>
                </c:pt>
                <c:pt idx="15848">
                  <c:v>604131600</c:v>
                </c:pt>
                <c:pt idx="15849">
                  <c:v>604131600</c:v>
                </c:pt>
                <c:pt idx="15850">
                  <c:v>604131600</c:v>
                </c:pt>
                <c:pt idx="15851">
                  <c:v>506991728</c:v>
                </c:pt>
                <c:pt idx="15852">
                  <c:v>224255304</c:v>
                </c:pt>
                <c:pt idx="15853">
                  <c:v>224255304</c:v>
                </c:pt>
                <c:pt idx="15854">
                  <c:v>224255304</c:v>
                </c:pt>
                <c:pt idx="15855">
                  <c:v>224255304</c:v>
                </c:pt>
                <c:pt idx="15856">
                  <c:v>240999472</c:v>
                </c:pt>
                <c:pt idx="15857">
                  <c:v>687987944</c:v>
                </c:pt>
                <c:pt idx="15858">
                  <c:v>639752272</c:v>
                </c:pt>
                <c:pt idx="15859">
                  <c:v>639752272</c:v>
                </c:pt>
                <c:pt idx="15860">
                  <c:v>639752272</c:v>
                </c:pt>
                <c:pt idx="15861">
                  <c:v>639752272</c:v>
                </c:pt>
                <c:pt idx="15862">
                  <c:v>268804944</c:v>
                </c:pt>
                <c:pt idx="15863">
                  <c:v>65122024</c:v>
                </c:pt>
                <c:pt idx="15864">
                  <c:v>65122024</c:v>
                </c:pt>
                <c:pt idx="15865">
                  <c:v>65122024</c:v>
                </c:pt>
                <c:pt idx="15866">
                  <c:v>65122024</c:v>
                </c:pt>
                <c:pt idx="15867">
                  <c:v>513119312</c:v>
                </c:pt>
                <c:pt idx="15868">
                  <c:v>376796112</c:v>
                </c:pt>
                <c:pt idx="15869">
                  <c:v>376796112</c:v>
                </c:pt>
                <c:pt idx="15870">
                  <c:v>376796112</c:v>
                </c:pt>
                <c:pt idx="15871">
                  <c:v>376796112</c:v>
                </c:pt>
                <c:pt idx="15872">
                  <c:v>224255304</c:v>
                </c:pt>
                <c:pt idx="15873">
                  <c:v>111717328</c:v>
                </c:pt>
                <c:pt idx="15874">
                  <c:v>111717328</c:v>
                </c:pt>
                <c:pt idx="15875">
                  <c:v>111717328</c:v>
                </c:pt>
                <c:pt idx="15876">
                  <c:v>111717328</c:v>
                </c:pt>
                <c:pt idx="15877">
                  <c:v>604131600</c:v>
                </c:pt>
                <c:pt idx="15878">
                  <c:v>478605336</c:v>
                </c:pt>
                <c:pt idx="15879">
                  <c:v>478605336</c:v>
                </c:pt>
                <c:pt idx="15880">
                  <c:v>783511624</c:v>
                </c:pt>
                <c:pt idx="15881">
                  <c:v>783511624</c:v>
                </c:pt>
                <c:pt idx="15882">
                  <c:v>478605336</c:v>
                </c:pt>
                <c:pt idx="15883">
                  <c:v>478605336</c:v>
                </c:pt>
                <c:pt idx="15884">
                  <c:v>783511624</c:v>
                </c:pt>
                <c:pt idx="15885">
                  <c:v>783511624</c:v>
                </c:pt>
                <c:pt idx="15886">
                  <c:v>639752272</c:v>
                </c:pt>
                <c:pt idx="15887">
                  <c:v>446872536</c:v>
                </c:pt>
                <c:pt idx="15888">
                  <c:v>955002960</c:v>
                </c:pt>
                <c:pt idx="15889">
                  <c:v>446872536</c:v>
                </c:pt>
                <c:pt idx="15890">
                  <c:v>955002960</c:v>
                </c:pt>
                <c:pt idx="15891">
                  <c:v>446872536</c:v>
                </c:pt>
                <c:pt idx="15892">
                  <c:v>955002960</c:v>
                </c:pt>
                <c:pt idx="15893">
                  <c:v>446872536</c:v>
                </c:pt>
                <c:pt idx="15894">
                  <c:v>955002960</c:v>
                </c:pt>
                <c:pt idx="15895">
                  <c:v>376796112</c:v>
                </c:pt>
                <c:pt idx="15896">
                  <c:v>65122024</c:v>
                </c:pt>
                <c:pt idx="15897">
                  <c:v>45673440</c:v>
                </c:pt>
                <c:pt idx="15898">
                  <c:v>45673440</c:v>
                </c:pt>
                <c:pt idx="15899">
                  <c:v>45673440</c:v>
                </c:pt>
                <c:pt idx="15900">
                  <c:v>446789440</c:v>
                </c:pt>
                <c:pt idx="15901">
                  <c:v>45673440</c:v>
                </c:pt>
                <c:pt idx="15902">
                  <c:v>446789440</c:v>
                </c:pt>
                <c:pt idx="15903">
                  <c:v>446789440</c:v>
                </c:pt>
                <c:pt idx="15904">
                  <c:v>446789440</c:v>
                </c:pt>
                <c:pt idx="15905">
                  <c:v>111717328</c:v>
                </c:pt>
                <c:pt idx="15906">
                  <c:v>301805760</c:v>
                </c:pt>
                <c:pt idx="15907">
                  <c:v>955002960</c:v>
                </c:pt>
                <c:pt idx="15908">
                  <c:v>301805760</c:v>
                </c:pt>
                <c:pt idx="15909">
                  <c:v>301805760</c:v>
                </c:pt>
                <c:pt idx="15910">
                  <c:v>301805760</c:v>
                </c:pt>
                <c:pt idx="15911">
                  <c:v>446872536</c:v>
                </c:pt>
                <c:pt idx="15912">
                  <c:v>794452496</c:v>
                </c:pt>
                <c:pt idx="15913">
                  <c:v>794452496</c:v>
                </c:pt>
                <c:pt idx="15914">
                  <c:v>794452496</c:v>
                </c:pt>
                <c:pt idx="15915">
                  <c:v>794452496</c:v>
                </c:pt>
                <c:pt idx="15916">
                  <c:v>783511624</c:v>
                </c:pt>
                <c:pt idx="15917">
                  <c:v>478605336</c:v>
                </c:pt>
                <c:pt idx="15918">
                  <c:v>45673440</c:v>
                </c:pt>
                <c:pt idx="15919">
                  <c:v>767139008</c:v>
                </c:pt>
                <c:pt idx="15920">
                  <c:v>767139008</c:v>
                </c:pt>
                <c:pt idx="15921">
                  <c:v>767139008</c:v>
                </c:pt>
                <c:pt idx="15922">
                  <c:v>767139008</c:v>
                </c:pt>
                <c:pt idx="15923">
                  <c:v>7346000</c:v>
                </c:pt>
                <c:pt idx="15924">
                  <c:v>7346000</c:v>
                </c:pt>
                <c:pt idx="15925">
                  <c:v>7346000</c:v>
                </c:pt>
                <c:pt idx="15926">
                  <c:v>7346000</c:v>
                </c:pt>
                <c:pt idx="15927">
                  <c:v>445952360</c:v>
                </c:pt>
                <c:pt idx="15928">
                  <c:v>445952360</c:v>
                </c:pt>
                <c:pt idx="15929">
                  <c:v>445952360</c:v>
                </c:pt>
                <c:pt idx="15930">
                  <c:v>445952360</c:v>
                </c:pt>
                <c:pt idx="15931">
                  <c:v>896470304</c:v>
                </c:pt>
                <c:pt idx="15932">
                  <c:v>896470304</c:v>
                </c:pt>
                <c:pt idx="15933">
                  <c:v>896470304</c:v>
                </c:pt>
                <c:pt idx="15934">
                  <c:v>599584992</c:v>
                </c:pt>
                <c:pt idx="15935">
                  <c:v>599584992</c:v>
                </c:pt>
                <c:pt idx="15936">
                  <c:v>896470304</c:v>
                </c:pt>
                <c:pt idx="15937">
                  <c:v>599584992</c:v>
                </c:pt>
                <c:pt idx="15938">
                  <c:v>599584992</c:v>
                </c:pt>
                <c:pt idx="15939">
                  <c:v>446789440</c:v>
                </c:pt>
                <c:pt idx="15940">
                  <c:v>512770504</c:v>
                </c:pt>
                <c:pt idx="15941">
                  <c:v>844164448</c:v>
                </c:pt>
                <c:pt idx="15942">
                  <c:v>844164448</c:v>
                </c:pt>
                <c:pt idx="15943">
                  <c:v>512770504</c:v>
                </c:pt>
                <c:pt idx="15944">
                  <c:v>844164448</c:v>
                </c:pt>
                <c:pt idx="15945">
                  <c:v>844164448</c:v>
                </c:pt>
                <c:pt idx="15946">
                  <c:v>512770504</c:v>
                </c:pt>
                <c:pt idx="15947">
                  <c:v>512770504</c:v>
                </c:pt>
                <c:pt idx="15948">
                  <c:v>914084296</c:v>
                </c:pt>
                <c:pt idx="15949">
                  <c:v>914084296</c:v>
                </c:pt>
                <c:pt idx="15950">
                  <c:v>794452496</c:v>
                </c:pt>
                <c:pt idx="15951">
                  <c:v>914084296</c:v>
                </c:pt>
                <c:pt idx="15952">
                  <c:v>914084296</c:v>
                </c:pt>
                <c:pt idx="15953">
                  <c:v>348052584</c:v>
                </c:pt>
                <c:pt idx="15954">
                  <c:v>348052584</c:v>
                </c:pt>
                <c:pt idx="15955">
                  <c:v>348052584</c:v>
                </c:pt>
                <c:pt idx="15956">
                  <c:v>348052584</c:v>
                </c:pt>
                <c:pt idx="15957">
                  <c:v>301805760</c:v>
                </c:pt>
                <c:pt idx="15958">
                  <c:v>767139008</c:v>
                </c:pt>
                <c:pt idx="15959">
                  <c:v>755692904</c:v>
                </c:pt>
                <c:pt idx="15960">
                  <c:v>755692904</c:v>
                </c:pt>
                <c:pt idx="15961">
                  <c:v>755692904</c:v>
                </c:pt>
                <c:pt idx="15962">
                  <c:v>755692904</c:v>
                </c:pt>
                <c:pt idx="15963">
                  <c:v>7346000</c:v>
                </c:pt>
                <c:pt idx="15964">
                  <c:v>670871392</c:v>
                </c:pt>
                <c:pt idx="15965">
                  <c:v>670871392</c:v>
                </c:pt>
                <c:pt idx="15966">
                  <c:v>670871392</c:v>
                </c:pt>
                <c:pt idx="15967">
                  <c:v>670871392</c:v>
                </c:pt>
                <c:pt idx="15968">
                  <c:v>896470304</c:v>
                </c:pt>
                <c:pt idx="15969">
                  <c:v>599584992</c:v>
                </c:pt>
                <c:pt idx="15970">
                  <c:v>445952360</c:v>
                </c:pt>
                <c:pt idx="15971">
                  <c:v>898188736</c:v>
                </c:pt>
                <c:pt idx="15972">
                  <c:v>898188736</c:v>
                </c:pt>
                <c:pt idx="15973">
                  <c:v>898188736</c:v>
                </c:pt>
                <c:pt idx="15974">
                  <c:v>898188736</c:v>
                </c:pt>
                <c:pt idx="15975">
                  <c:v>108591696</c:v>
                </c:pt>
                <c:pt idx="15976">
                  <c:v>108591696</c:v>
                </c:pt>
                <c:pt idx="15977">
                  <c:v>108591696</c:v>
                </c:pt>
                <c:pt idx="15978">
                  <c:v>108591696</c:v>
                </c:pt>
                <c:pt idx="15979">
                  <c:v>844164448</c:v>
                </c:pt>
                <c:pt idx="15980">
                  <c:v>670871392</c:v>
                </c:pt>
                <c:pt idx="15981">
                  <c:v>914084296</c:v>
                </c:pt>
                <c:pt idx="15982">
                  <c:v>512770504</c:v>
                </c:pt>
                <c:pt idx="15983">
                  <c:v>612232736</c:v>
                </c:pt>
                <c:pt idx="15984">
                  <c:v>612232736</c:v>
                </c:pt>
                <c:pt idx="15985">
                  <c:v>348052584</c:v>
                </c:pt>
                <c:pt idx="15986">
                  <c:v>612232736</c:v>
                </c:pt>
                <c:pt idx="15987">
                  <c:v>612232736</c:v>
                </c:pt>
                <c:pt idx="15988">
                  <c:v>179033120</c:v>
                </c:pt>
                <c:pt idx="15989">
                  <c:v>179033120</c:v>
                </c:pt>
                <c:pt idx="15990">
                  <c:v>179033120</c:v>
                </c:pt>
                <c:pt idx="15991">
                  <c:v>179033120</c:v>
                </c:pt>
                <c:pt idx="15992">
                  <c:v>404890824</c:v>
                </c:pt>
                <c:pt idx="15993">
                  <c:v>404890824</c:v>
                </c:pt>
                <c:pt idx="15994">
                  <c:v>404890824</c:v>
                </c:pt>
                <c:pt idx="15995">
                  <c:v>404890824</c:v>
                </c:pt>
                <c:pt idx="15996">
                  <c:v>755692904</c:v>
                </c:pt>
                <c:pt idx="15997">
                  <c:v>898188736</c:v>
                </c:pt>
                <c:pt idx="15998">
                  <c:v>224255336</c:v>
                </c:pt>
                <c:pt idx="15999">
                  <c:v>224255336</c:v>
                </c:pt>
                <c:pt idx="16000">
                  <c:v>108591696</c:v>
                </c:pt>
                <c:pt idx="16001">
                  <c:v>667274648</c:v>
                </c:pt>
                <c:pt idx="16002">
                  <c:v>667274648</c:v>
                </c:pt>
                <c:pt idx="16003">
                  <c:v>224255432</c:v>
                </c:pt>
                <c:pt idx="16004">
                  <c:v>224255432</c:v>
                </c:pt>
                <c:pt idx="16005">
                  <c:v>667274648</c:v>
                </c:pt>
                <c:pt idx="16006">
                  <c:v>224255336</c:v>
                </c:pt>
                <c:pt idx="16007">
                  <c:v>224255432</c:v>
                </c:pt>
                <c:pt idx="16008">
                  <c:v>667274648</c:v>
                </c:pt>
                <c:pt idx="16009">
                  <c:v>224255336</c:v>
                </c:pt>
                <c:pt idx="16010">
                  <c:v>224255432</c:v>
                </c:pt>
                <c:pt idx="16011">
                  <c:v>409287872</c:v>
                </c:pt>
                <c:pt idx="16012">
                  <c:v>409287872</c:v>
                </c:pt>
                <c:pt idx="16013">
                  <c:v>409287872</c:v>
                </c:pt>
                <c:pt idx="16014">
                  <c:v>409287872</c:v>
                </c:pt>
                <c:pt idx="16015">
                  <c:v>612232736</c:v>
                </c:pt>
                <c:pt idx="16016">
                  <c:v>45647200</c:v>
                </c:pt>
                <c:pt idx="16017">
                  <c:v>45647200</c:v>
                </c:pt>
                <c:pt idx="16018">
                  <c:v>45647200</c:v>
                </c:pt>
                <c:pt idx="16019">
                  <c:v>45647200</c:v>
                </c:pt>
                <c:pt idx="16020">
                  <c:v>179033120</c:v>
                </c:pt>
                <c:pt idx="16021">
                  <c:v>475105576</c:v>
                </c:pt>
                <c:pt idx="16022">
                  <c:v>475105576</c:v>
                </c:pt>
                <c:pt idx="16023">
                  <c:v>475105576</c:v>
                </c:pt>
                <c:pt idx="16024">
                  <c:v>475105576</c:v>
                </c:pt>
                <c:pt idx="16025">
                  <c:v>171182728</c:v>
                </c:pt>
                <c:pt idx="16026">
                  <c:v>171182728</c:v>
                </c:pt>
                <c:pt idx="16027">
                  <c:v>171182728</c:v>
                </c:pt>
                <c:pt idx="16028">
                  <c:v>171182728</c:v>
                </c:pt>
                <c:pt idx="16029">
                  <c:v>210097936</c:v>
                </c:pt>
                <c:pt idx="16030">
                  <c:v>210097936</c:v>
                </c:pt>
                <c:pt idx="16031">
                  <c:v>210097936</c:v>
                </c:pt>
                <c:pt idx="16032">
                  <c:v>210097936</c:v>
                </c:pt>
                <c:pt idx="16033">
                  <c:v>404890824</c:v>
                </c:pt>
                <c:pt idx="16034">
                  <c:v>667274648</c:v>
                </c:pt>
                <c:pt idx="16035">
                  <c:v>45647200</c:v>
                </c:pt>
                <c:pt idx="16036">
                  <c:v>409287872</c:v>
                </c:pt>
                <c:pt idx="16037">
                  <c:v>475105576</c:v>
                </c:pt>
                <c:pt idx="16038">
                  <c:v>467721080</c:v>
                </c:pt>
                <c:pt idx="16039">
                  <c:v>467721080</c:v>
                </c:pt>
                <c:pt idx="16040">
                  <c:v>467721080</c:v>
                </c:pt>
                <c:pt idx="16041">
                  <c:v>34699888</c:v>
                </c:pt>
                <c:pt idx="16042">
                  <c:v>34699888</c:v>
                </c:pt>
                <c:pt idx="16043">
                  <c:v>34699888</c:v>
                </c:pt>
                <c:pt idx="16044">
                  <c:v>467721080</c:v>
                </c:pt>
                <c:pt idx="16045">
                  <c:v>34699888</c:v>
                </c:pt>
                <c:pt idx="16046">
                  <c:v>124110168</c:v>
                </c:pt>
                <c:pt idx="16047">
                  <c:v>124110168</c:v>
                </c:pt>
                <c:pt idx="16048">
                  <c:v>124110168</c:v>
                </c:pt>
                <c:pt idx="16049">
                  <c:v>224255336</c:v>
                </c:pt>
                <c:pt idx="16050">
                  <c:v>124110168</c:v>
                </c:pt>
                <c:pt idx="16051">
                  <c:v>224255432</c:v>
                </c:pt>
                <c:pt idx="16052">
                  <c:v>989974344</c:v>
                </c:pt>
                <c:pt idx="16053">
                  <c:v>989974344</c:v>
                </c:pt>
                <c:pt idx="16054">
                  <c:v>989974344</c:v>
                </c:pt>
                <c:pt idx="16055">
                  <c:v>989974344</c:v>
                </c:pt>
                <c:pt idx="16056">
                  <c:v>171182728</c:v>
                </c:pt>
                <c:pt idx="16057">
                  <c:v>210097936</c:v>
                </c:pt>
                <c:pt idx="16058">
                  <c:v>125980016</c:v>
                </c:pt>
                <c:pt idx="16059">
                  <c:v>125980016</c:v>
                </c:pt>
                <c:pt idx="16060">
                  <c:v>11097792</c:v>
                </c:pt>
                <c:pt idx="16061">
                  <c:v>11097792</c:v>
                </c:pt>
                <c:pt idx="16062">
                  <c:v>125980016</c:v>
                </c:pt>
                <c:pt idx="16063">
                  <c:v>125980016</c:v>
                </c:pt>
                <c:pt idx="16064">
                  <c:v>11097792</c:v>
                </c:pt>
                <c:pt idx="16065">
                  <c:v>11097792</c:v>
                </c:pt>
                <c:pt idx="16066">
                  <c:v>467721080</c:v>
                </c:pt>
                <c:pt idx="16067">
                  <c:v>870876720</c:v>
                </c:pt>
                <c:pt idx="16068">
                  <c:v>870876720</c:v>
                </c:pt>
                <c:pt idx="16069">
                  <c:v>870876720</c:v>
                </c:pt>
                <c:pt idx="16070">
                  <c:v>870876720</c:v>
                </c:pt>
                <c:pt idx="16071">
                  <c:v>124110168</c:v>
                </c:pt>
                <c:pt idx="16072">
                  <c:v>513110448</c:v>
                </c:pt>
                <c:pt idx="16073">
                  <c:v>513110448</c:v>
                </c:pt>
                <c:pt idx="16074">
                  <c:v>513110448</c:v>
                </c:pt>
                <c:pt idx="16075">
                  <c:v>513110448</c:v>
                </c:pt>
                <c:pt idx="16076">
                  <c:v>34699888</c:v>
                </c:pt>
                <c:pt idx="16077">
                  <c:v>989974344</c:v>
                </c:pt>
                <c:pt idx="16078">
                  <c:v>125980016</c:v>
                </c:pt>
                <c:pt idx="16079">
                  <c:v>970729560</c:v>
                </c:pt>
                <c:pt idx="16080">
                  <c:v>970729560</c:v>
                </c:pt>
                <c:pt idx="16081">
                  <c:v>970729560</c:v>
                </c:pt>
                <c:pt idx="16082">
                  <c:v>970729560</c:v>
                </c:pt>
                <c:pt idx="16083">
                  <c:v>200533000</c:v>
                </c:pt>
                <c:pt idx="16084">
                  <c:v>200533000</c:v>
                </c:pt>
                <c:pt idx="16085">
                  <c:v>200533000</c:v>
                </c:pt>
                <c:pt idx="16086">
                  <c:v>200533000</c:v>
                </c:pt>
                <c:pt idx="16087">
                  <c:v>11097792</c:v>
                </c:pt>
                <c:pt idx="16088">
                  <c:v>870876720</c:v>
                </c:pt>
                <c:pt idx="16089">
                  <c:v>340897832</c:v>
                </c:pt>
                <c:pt idx="16090">
                  <c:v>340897832</c:v>
                </c:pt>
                <c:pt idx="16091">
                  <c:v>340897832</c:v>
                </c:pt>
                <c:pt idx="16092">
                  <c:v>340897832</c:v>
                </c:pt>
                <c:pt idx="16093">
                  <c:v>970729560</c:v>
                </c:pt>
                <c:pt idx="16094">
                  <c:v>208237824</c:v>
                </c:pt>
                <c:pt idx="16095">
                  <c:v>208237824</c:v>
                </c:pt>
                <c:pt idx="16096">
                  <c:v>208237824</c:v>
                </c:pt>
                <c:pt idx="16097">
                  <c:v>208237824</c:v>
                </c:pt>
                <c:pt idx="16098">
                  <c:v>443696256</c:v>
                </c:pt>
                <c:pt idx="16099">
                  <c:v>513110448</c:v>
                </c:pt>
                <c:pt idx="16100">
                  <c:v>443696256</c:v>
                </c:pt>
                <c:pt idx="16101">
                  <c:v>443696256</c:v>
                </c:pt>
                <c:pt idx="16102">
                  <c:v>443696256</c:v>
                </c:pt>
                <c:pt idx="16103">
                  <c:v>875395208</c:v>
                </c:pt>
                <c:pt idx="16104">
                  <c:v>875395208</c:v>
                </c:pt>
                <c:pt idx="16105">
                  <c:v>875395208</c:v>
                </c:pt>
                <c:pt idx="16106">
                  <c:v>875395208</c:v>
                </c:pt>
                <c:pt idx="16107">
                  <c:v>200533000</c:v>
                </c:pt>
                <c:pt idx="16108">
                  <c:v>340897832</c:v>
                </c:pt>
                <c:pt idx="16109">
                  <c:v>443696256</c:v>
                </c:pt>
                <c:pt idx="16110">
                  <c:v>208237824</c:v>
                </c:pt>
                <c:pt idx="16111">
                  <c:v>388024904</c:v>
                </c:pt>
                <c:pt idx="16112">
                  <c:v>388024904</c:v>
                </c:pt>
                <c:pt idx="16113">
                  <c:v>388024904</c:v>
                </c:pt>
                <c:pt idx="16114">
                  <c:v>388024904</c:v>
                </c:pt>
                <c:pt idx="16115">
                  <c:v>421395200</c:v>
                </c:pt>
                <c:pt idx="16116">
                  <c:v>421395200</c:v>
                </c:pt>
                <c:pt idx="16117">
                  <c:v>421395200</c:v>
                </c:pt>
                <c:pt idx="16118">
                  <c:v>176427424</c:v>
                </c:pt>
                <c:pt idx="16119">
                  <c:v>421395200</c:v>
                </c:pt>
                <c:pt idx="16120">
                  <c:v>176427424</c:v>
                </c:pt>
                <c:pt idx="16121">
                  <c:v>176427424</c:v>
                </c:pt>
                <c:pt idx="16122">
                  <c:v>176427424</c:v>
                </c:pt>
                <c:pt idx="16123">
                  <c:v>282061504</c:v>
                </c:pt>
                <c:pt idx="16124">
                  <c:v>282061504</c:v>
                </c:pt>
                <c:pt idx="16125">
                  <c:v>282061504</c:v>
                </c:pt>
                <c:pt idx="16126">
                  <c:v>282061504</c:v>
                </c:pt>
                <c:pt idx="16127">
                  <c:v>875395208</c:v>
                </c:pt>
                <c:pt idx="16128">
                  <c:v>702028880</c:v>
                </c:pt>
                <c:pt idx="16129">
                  <c:v>702028880</c:v>
                </c:pt>
                <c:pt idx="16130">
                  <c:v>702028880</c:v>
                </c:pt>
                <c:pt idx="16131">
                  <c:v>702028880</c:v>
                </c:pt>
                <c:pt idx="16132">
                  <c:v>388024904</c:v>
                </c:pt>
                <c:pt idx="16133">
                  <c:v>30761808</c:v>
                </c:pt>
                <c:pt idx="16134">
                  <c:v>30761808</c:v>
                </c:pt>
                <c:pt idx="16135">
                  <c:v>30761808</c:v>
                </c:pt>
                <c:pt idx="16136">
                  <c:v>220924432</c:v>
                </c:pt>
                <c:pt idx="16137">
                  <c:v>30761808</c:v>
                </c:pt>
                <c:pt idx="16138">
                  <c:v>220924432</c:v>
                </c:pt>
                <c:pt idx="16139">
                  <c:v>220924432</c:v>
                </c:pt>
                <c:pt idx="16140">
                  <c:v>220924432</c:v>
                </c:pt>
                <c:pt idx="16141">
                  <c:v>702028880</c:v>
                </c:pt>
                <c:pt idx="16142">
                  <c:v>421395200</c:v>
                </c:pt>
                <c:pt idx="16143">
                  <c:v>282061504</c:v>
                </c:pt>
                <c:pt idx="16144">
                  <c:v>83647560</c:v>
                </c:pt>
                <c:pt idx="16145">
                  <c:v>83647560</c:v>
                </c:pt>
                <c:pt idx="16146">
                  <c:v>83647560</c:v>
                </c:pt>
                <c:pt idx="16147">
                  <c:v>83647560</c:v>
                </c:pt>
                <c:pt idx="16148">
                  <c:v>421269352</c:v>
                </c:pt>
                <c:pt idx="16149">
                  <c:v>421269352</c:v>
                </c:pt>
                <c:pt idx="16150">
                  <c:v>176427424</c:v>
                </c:pt>
                <c:pt idx="16151">
                  <c:v>421269352</c:v>
                </c:pt>
                <c:pt idx="16152">
                  <c:v>421269352</c:v>
                </c:pt>
                <c:pt idx="16153">
                  <c:v>224255544</c:v>
                </c:pt>
                <c:pt idx="16154">
                  <c:v>271363960</c:v>
                </c:pt>
                <c:pt idx="16155">
                  <c:v>224255544</c:v>
                </c:pt>
                <c:pt idx="16156">
                  <c:v>271363960</c:v>
                </c:pt>
                <c:pt idx="16157">
                  <c:v>224255544</c:v>
                </c:pt>
                <c:pt idx="16158">
                  <c:v>224255544</c:v>
                </c:pt>
                <c:pt idx="16159">
                  <c:v>271363960</c:v>
                </c:pt>
                <c:pt idx="16160">
                  <c:v>271363960</c:v>
                </c:pt>
                <c:pt idx="16161">
                  <c:v>30761808</c:v>
                </c:pt>
                <c:pt idx="16162">
                  <c:v>873742328</c:v>
                </c:pt>
                <c:pt idx="16163">
                  <c:v>873742328</c:v>
                </c:pt>
                <c:pt idx="16164">
                  <c:v>873742328</c:v>
                </c:pt>
                <c:pt idx="16165">
                  <c:v>873742328</c:v>
                </c:pt>
                <c:pt idx="16166">
                  <c:v>224255544</c:v>
                </c:pt>
                <c:pt idx="16167">
                  <c:v>83647560</c:v>
                </c:pt>
                <c:pt idx="16168">
                  <c:v>457118376</c:v>
                </c:pt>
                <c:pt idx="16169">
                  <c:v>457118376</c:v>
                </c:pt>
                <c:pt idx="16170">
                  <c:v>220924432</c:v>
                </c:pt>
                <c:pt idx="16171">
                  <c:v>457118376</c:v>
                </c:pt>
                <c:pt idx="16172">
                  <c:v>457118376</c:v>
                </c:pt>
                <c:pt idx="16173">
                  <c:v>271363960</c:v>
                </c:pt>
                <c:pt idx="16174">
                  <c:v>874273824</c:v>
                </c:pt>
                <c:pt idx="16175">
                  <c:v>874273824</c:v>
                </c:pt>
                <c:pt idx="16176">
                  <c:v>874273824</c:v>
                </c:pt>
                <c:pt idx="16177">
                  <c:v>874273824</c:v>
                </c:pt>
                <c:pt idx="16178">
                  <c:v>421269352</c:v>
                </c:pt>
                <c:pt idx="16179">
                  <c:v>172787000</c:v>
                </c:pt>
                <c:pt idx="16180">
                  <c:v>172787000</c:v>
                </c:pt>
                <c:pt idx="16181">
                  <c:v>873742328</c:v>
                </c:pt>
                <c:pt idx="16182">
                  <c:v>172787000</c:v>
                </c:pt>
                <c:pt idx="16183">
                  <c:v>172787000</c:v>
                </c:pt>
                <c:pt idx="16184">
                  <c:v>196457960</c:v>
                </c:pt>
                <c:pt idx="16185">
                  <c:v>457118376</c:v>
                </c:pt>
                <c:pt idx="16186">
                  <c:v>517866496</c:v>
                </c:pt>
                <c:pt idx="16187">
                  <c:v>196457960</c:v>
                </c:pt>
                <c:pt idx="16188">
                  <c:v>517866496</c:v>
                </c:pt>
                <c:pt idx="16189">
                  <c:v>196457960</c:v>
                </c:pt>
                <c:pt idx="16190">
                  <c:v>517866496</c:v>
                </c:pt>
                <c:pt idx="16191">
                  <c:v>196457960</c:v>
                </c:pt>
                <c:pt idx="16192">
                  <c:v>517866496</c:v>
                </c:pt>
                <c:pt idx="16193">
                  <c:v>45178744</c:v>
                </c:pt>
                <c:pt idx="16194">
                  <c:v>45178744</c:v>
                </c:pt>
                <c:pt idx="16195">
                  <c:v>45178744</c:v>
                </c:pt>
                <c:pt idx="16196">
                  <c:v>45178744</c:v>
                </c:pt>
                <c:pt idx="16197">
                  <c:v>782822712</c:v>
                </c:pt>
                <c:pt idx="16198">
                  <c:v>782822712</c:v>
                </c:pt>
                <c:pt idx="16199">
                  <c:v>782822712</c:v>
                </c:pt>
                <c:pt idx="16200">
                  <c:v>782822712</c:v>
                </c:pt>
                <c:pt idx="16201">
                  <c:v>172787000</c:v>
                </c:pt>
                <c:pt idx="16202">
                  <c:v>874273824</c:v>
                </c:pt>
                <c:pt idx="16203">
                  <c:v>311958968</c:v>
                </c:pt>
                <c:pt idx="16204">
                  <c:v>311958968</c:v>
                </c:pt>
                <c:pt idx="16205">
                  <c:v>311958968</c:v>
                </c:pt>
                <c:pt idx="16206">
                  <c:v>311958968</c:v>
                </c:pt>
                <c:pt idx="16207">
                  <c:v>517866496</c:v>
                </c:pt>
                <c:pt idx="16208">
                  <c:v>476236264</c:v>
                </c:pt>
                <c:pt idx="16209">
                  <c:v>476236264</c:v>
                </c:pt>
                <c:pt idx="16210">
                  <c:v>476236264</c:v>
                </c:pt>
                <c:pt idx="16211">
                  <c:v>476236264</c:v>
                </c:pt>
                <c:pt idx="16212">
                  <c:v>678598968</c:v>
                </c:pt>
                <c:pt idx="16213">
                  <c:v>678598968</c:v>
                </c:pt>
                <c:pt idx="16214">
                  <c:v>678598968</c:v>
                </c:pt>
                <c:pt idx="16215">
                  <c:v>678598968</c:v>
                </c:pt>
                <c:pt idx="16216">
                  <c:v>45178744</c:v>
                </c:pt>
                <c:pt idx="16217">
                  <c:v>196457960</c:v>
                </c:pt>
                <c:pt idx="16218">
                  <c:v>782822712</c:v>
                </c:pt>
                <c:pt idx="16219">
                  <c:v>243555168</c:v>
                </c:pt>
                <c:pt idx="16220">
                  <c:v>243555168</c:v>
                </c:pt>
                <c:pt idx="16221">
                  <c:v>243555168</c:v>
                </c:pt>
                <c:pt idx="16222">
                  <c:v>243555168</c:v>
                </c:pt>
                <c:pt idx="16223">
                  <c:v>666401440</c:v>
                </c:pt>
                <c:pt idx="16224">
                  <c:v>666401440</c:v>
                </c:pt>
                <c:pt idx="16225">
                  <c:v>666401440</c:v>
                </c:pt>
                <c:pt idx="16226">
                  <c:v>666401440</c:v>
                </c:pt>
                <c:pt idx="16227">
                  <c:v>965945768</c:v>
                </c:pt>
                <c:pt idx="16228">
                  <c:v>965945768</c:v>
                </c:pt>
                <c:pt idx="16229">
                  <c:v>311958968</c:v>
                </c:pt>
                <c:pt idx="16230">
                  <c:v>476236264</c:v>
                </c:pt>
                <c:pt idx="16231">
                  <c:v>965945768</c:v>
                </c:pt>
                <c:pt idx="16232">
                  <c:v>965945768</c:v>
                </c:pt>
                <c:pt idx="16233">
                  <c:v>678598968</c:v>
                </c:pt>
                <c:pt idx="16234">
                  <c:v>243555168</c:v>
                </c:pt>
                <c:pt idx="16235">
                  <c:v>539350344</c:v>
                </c:pt>
                <c:pt idx="16236">
                  <c:v>539350344</c:v>
                </c:pt>
                <c:pt idx="16237">
                  <c:v>681707160</c:v>
                </c:pt>
                <c:pt idx="16238">
                  <c:v>681707160</c:v>
                </c:pt>
                <c:pt idx="16239">
                  <c:v>539350344</c:v>
                </c:pt>
                <c:pt idx="16240">
                  <c:v>539350344</c:v>
                </c:pt>
                <c:pt idx="16241">
                  <c:v>681707160</c:v>
                </c:pt>
                <c:pt idx="16242">
                  <c:v>681707160</c:v>
                </c:pt>
                <c:pt idx="16243">
                  <c:v>965945768</c:v>
                </c:pt>
                <c:pt idx="16244">
                  <c:v>505157400</c:v>
                </c:pt>
                <c:pt idx="16245">
                  <c:v>505157400</c:v>
                </c:pt>
                <c:pt idx="16246">
                  <c:v>505157400</c:v>
                </c:pt>
                <c:pt idx="16247">
                  <c:v>505157400</c:v>
                </c:pt>
                <c:pt idx="16248">
                  <c:v>666401440</c:v>
                </c:pt>
                <c:pt idx="16249">
                  <c:v>131437616</c:v>
                </c:pt>
                <c:pt idx="16250">
                  <c:v>131437616</c:v>
                </c:pt>
                <c:pt idx="16251">
                  <c:v>131437616</c:v>
                </c:pt>
                <c:pt idx="16252">
                  <c:v>131437616</c:v>
                </c:pt>
                <c:pt idx="16253">
                  <c:v>681707160</c:v>
                </c:pt>
                <c:pt idx="16254">
                  <c:v>539350344</c:v>
                </c:pt>
                <c:pt idx="16255">
                  <c:v>505157400</c:v>
                </c:pt>
                <c:pt idx="16256">
                  <c:v>728616408</c:v>
                </c:pt>
                <c:pt idx="16257">
                  <c:v>683024096</c:v>
                </c:pt>
                <c:pt idx="16258">
                  <c:v>728616408</c:v>
                </c:pt>
                <c:pt idx="16259">
                  <c:v>683024096</c:v>
                </c:pt>
                <c:pt idx="16260">
                  <c:v>728616408</c:v>
                </c:pt>
                <c:pt idx="16261">
                  <c:v>728616408</c:v>
                </c:pt>
                <c:pt idx="16262">
                  <c:v>807432896</c:v>
                </c:pt>
                <c:pt idx="16263">
                  <c:v>683024096</c:v>
                </c:pt>
                <c:pt idx="16264">
                  <c:v>807432896</c:v>
                </c:pt>
                <c:pt idx="16265">
                  <c:v>683024096</c:v>
                </c:pt>
                <c:pt idx="16266">
                  <c:v>807432896</c:v>
                </c:pt>
                <c:pt idx="16267">
                  <c:v>807432896</c:v>
                </c:pt>
                <c:pt idx="16268">
                  <c:v>67700360</c:v>
                </c:pt>
                <c:pt idx="16269">
                  <c:v>67700360</c:v>
                </c:pt>
                <c:pt idx="16270">
                  <c:v>67700360</c:v>
                </c:pt>
                <c:pt idx="16271">
                  <c:v>67700360</c:v>
                </c:pt>
                <c:pt idx="16272">
                  <c:v>131437616</c:v>
                </c:pt>
                <c:pt idx="16273">
                  <c:v>953516472</c:v>
                </c:pt>
                <c:pt idx="16274">
                  <c:v>953516472</c:v>
                </c:pt>
                <c:pt idx="16275">
                  <c:v>953516472</c:v>
                </c:pt>
                <c:pt idx="16276">
                  <c:v>953516472</c:v>
                </c:pt>
                <c:pt idx="16277">
                  <c:v>807432896</c:v>
                </c:pt>
                <c:pt idx="16278">
                  <c:v>766903688</c:v>
                </c:pt>
                <c:pt idx="16279">
                  <c:v>766903688</c:v>
                </c:pt>
                <c:pt idx="16280">
                  <c:v>766903688</c:v>
                </c:pt>
                <c:pt idx="16281">
                  <c:v>766903688</c:v>
                </c:pt>
                <c:pt idx="16282">
                  <c:v>285555328</c:v>
                </c:pt>
                <c:pt idx="16283">
                  <c:v>285555328</c:v>
                </c:pt>
                <c:pt idx="16284">
                  <c:v>285555328</c:v>
                </c:pt>
                <c:pt idx="16285">
                  <c:v>285555328</c:v>
                </c:pt>
                <c:pt idx="16286">
                  <c:v>352678544</c:v>
                </c:pt>
                <c:pt idx="16287">
                  <c:v>352678544</c:v>
                </c:pt>
                <c:pt idx="16288">
                  <c:v>728616408</c:v>
                </c:pt>
                <c:pt idx="16289">
                  <c:v>352678544</c:v>
                </c:pt>
                <c:pt idx="16290">
                  <c:v>352678544</c:v>
                </c:pt>
                <c:pt idx="16291">
                  <c:v>683024096</c:v>
                </c:pt>
                <c:pt idx="16292">
                  <c:v>501327168</c:v>
                </c:pt>
                <c:pt idx="16293">
                  <c:v>501327168</c:v>
                </c:pt>
                <c:pt idx="16294">
                  <c:v>67700360</c:v>
                </c:pt>
                <c:pt idx="16295">
                  <c:v>501327168</c:v>
                </c:pt>
                <c:pt idx="16296">
                  <c:v>501327168</c:v>
                </c:pt>
                <c:pt idx="16297">
                  <c:v>878013208</c:v>
                </c:pt>
                <c:pt idx="16298">
                  <c:v>878013208</c:v>
                </c:pt>
                <c:pt idx="16299">
                  <c:v>878013208</c:v>
                </c:pt>
                <c:pt idx="16300">
                  <c:v>878013208</c:v>
                </c:pt>
                <c:pt idx="16301">
                  <c:v>766903688</c:v>
                </c:pt>
                <c:pt idx="16302">
                  <c:v>439693744</c:v>
                </c:pt>
                <c:pt idx="16303">
                  <c:v>439693744</c:v>
                </c:pt>
                <c:pt idx="16304">
                  <c:v>439693744</c:v>
                </c:pt>
                <c:pt idx="16305">
                  <c:v>953516472</c:v>
                </c:pt>
                <c:pt idx="16306">
                  <c:v>352678544</c:v>
                </c:pt>
                <c:pt idx="16307">
                  <c:v>439693744</c:v>
                </c:pt>
                <c:pt idx="16308">
                  <c:v>285555328</c:v>
                </c:pt>
                <c:pt idx="16309">
                  <c:v>596746472</c:v>
                </c:pt>
                <c:pt idx="16310">
                  <c:v>596746472</c:v>
                </c:pt>
                <c:pt idx="16311">
                  <c:v>596746472</c:v>
                </c:pt>
                <c:pt idx="16312">
                  <c:v>171812224</c:v>
                </c:pt>
                <c:pt idx="16313">
                  <c:v>596746472</c:v>
                </c:pt>
                <c:pt idx="16314">
                  <c:v>171812224</c:v>
                </c:pt>
                <c:pt idx="16315">
                  <c:v>171812224</c:v>
                </c:pt>
                <c:pt idx="16316">
                  <c:v>171812224</c:v>
                </c:pt>
                <c:pt idx="16317">
                  <c:v>7346128</c:v>
                </c:pt>
                <c:pt idx="16318">
                  <c:v>7346128</c:v>
                </c:pt>
                <c:pt idx="16319">
                  <c:v>7346128</c:v>
                </c:pt>
                <c:pt idx="16320">
                  <c:v>7346128</c:v>
                </c:pt>
                <c:pt idx="16321">
                  <c:v>878013208</c:v>
                </c:pt>
                <c:pt idx="16322">
                  <c:v>501327168</c:v>
                </c:pt>
                <c:pt idx="16323">
                  <c:v>198030400</c:v>
                </c:pt>
                <c:pt idx="16324">
                  <c:v>198030400</c:v>
                </c:pt>
                <c:pt idx="16325">
                  <c:v>198030400</c:v>
                </c:pt>
                <c:pt idx="16326">
                  <c:v>198030400</c:v>
                </c:pt>
                <c:pt idx="16327">
                  <c:v>439693744</c:v>
                </c:pt>
                <c:pt idx="16328">
                  <c:v>171812224</c:v>
                </c:pt>
                <c:pt idx="16329">
                  <c:v>739787080</c:v>
                </c:pt>
                <c:pt idx="16330">
                  <c:v>739787080</c:v>
                </c:pt>
                <c:pt idx="16331">
                  <c:v>739787080</c:v>
                </c:pt>
                <c:pt idx="16332">
                  <c:v>739787080</c:v>
                </c:pt>
                <c:pt idx="16333">
                  <c:v>596746472</c:v>
                </c:pt>
                <c:pt idx="16334">
                  <c:v>7346128</c:v>
                </c:pt>
                <c:pt idx="16335">
                  <c:v>230537680</c:v>
                </c:pt>
                <c:pt idx="16336">
                  <c:v>230537680</c:v>
                </c:pt>
                <c:pt idx="16337">
                  <c:v>230537680</c:v>
                </c:pt>
                <c:pt idx="16338">
                  <c:v>230537680</c:v>
                </c:pt>
                <c:pt idx="16339">
                  <c:v>374449600</c:v>
                </c:pt>
                <c:pt idx="16340">
                  <c:v>374449600</c:v>
                </c:pt>
                <c:pt idx="16341">
                  <c:v>374449600</c:v>
                </c:pt>
                <c:pt idx="16342">
                  <c:v>374449600</c:v>
                </c:pt>
                <c:pt idx="16343">
                  <c:v>198030400</c:v>
                </c:pt>
                <c:pt idx="16344">
                  <c:v>535306616</c:v>
                </c:pt>
                <c:pt idx="16345">
                  <c:v>535306616</c:v>
                </c:pt>
                <c:pt idx="16346">
                  <c:v>535306616</c:v>
                </c:pt>
                <c:pt idx="16347">
                  <c:v>535306616</c:v>
                </c:pt>
                <c:pt idx="16348">
                  <c:v>822425360</c:v>
                </c:pt>
                <c:pt idx="16349">
                  <c:v>822425360</c:v>
                </c:pt>
                <c:pt idx="16350">
                  <c:v>822425360</c:v>
                </c:pt>
                <c:pt idx="16351">
                  <c:v>822425360</c:v>
                </c:pt>
                <c:pt idx="16352">
                  <c:v>739787080</c:v>
                </c:pt>
                <c:pt idx="16353">
                  <c:v>211315056</c:v>
                </c:pt>
                <c:pt idx="16354">
                  <c:v>211315056</c:v>
                </c:pt>
                <c:pt idx="16355">
                  <c:v>211315056</c:v>
                </c:pt>
                <c:pt idx="16356">
                  <c:v>211315056</c:v>
                </c:pt>
                <c:pt idx="16357">
                  <c:v>230537680</c:v>
                </c:pt>
                <c:pt idx="16358">
                  <c:v>683209664</c:v>
                </c:pt>
                <c:pt idx="16359">
                  <c:v>683209664</c:v>
                </c:pt>
                <c:pt idx="16360">
                  <c:v>7346160</c:v>
                </c:pt>
                <c:pt idx="16361">
                  <c:v>683209664</c:v>
                </c:pt>
                <c:pt idx="16362">
                  <c:v>7346160</c:v>
                </c:pt>
                <c:pt idx="16363">
                  <c:v>7346216</c:v>
                </c:pt>
                <c:pt idx="16364">
                  <c:v>683209664</c:v>
                </c:pt>
                <c:pt idx="16365">
                  <c:v>7346216</c:v>
                </c:pt>
                <c:pt idx="16366">
                  <c:v>7346160</c:v>
                </c:pt>
                <c:pt idx="16367">
                  <c:v>7346216</c:v>
                </c:pt>
                <c:pt idx="16368">
                  <c:v>7346160</c:v>
                </c:pt>
                <c:pt idx="16369">
                  <c:v>7346216</c:v>
                </c:pt>
                <c:pt idx="16370">
                  <c:v>708399840</c:v>
                </c:pt>
                <c:pt idx="16371">
                  <c:v>708399840</c:v>
                </c:pt>
                <c:pt idx="16372">
                  <c:v>708399840</c:v>
                </c:pt>
                <c:pt idx="16373">
                  <c:v>708399840</c:v>
                </c:pt>
                <c:pt idx="16374">
                  <c:v>374449600</c:v>
                </c:pt>
                <c:pt idx="16375">
                  <c:v>843019952</c:v>
                </c:pt>
                <c:pt idx="16376">
                  <c:v>662808888</c:v>
                </c:pt>
                <c:pt idx="16377">
                  <c:v>843019952</c:v>
                </c:pt>
                <c:pt idx="16378">
                  <c:v>662808888</c:v>
                </c:pt>
                <c:pt idx="16379">
                  <c:v>843019952</c:v>
                </c:pt>
                <c:pt idx="16380">
                  <c:v>662808888</c:v>
                </c:pt>
                <c:pt idx="16381">
                  <c:v>843019952</c:v>
                </c:pt>
                <c:pt idx="16382">
                  <c:v>662808888</c:v>
                </c:pt>
                <c:pt idx="16383">
                  <c:v>588453584</c:v>
                </c:pt>
                <c:pt idx="16384">
                  <c:v>588453584</c:v>
                </c:pt>
                <c:pt idx="16385">
                  <c:v>588453584</c:v>
                </c:pt>
                <c:pt idx="16386">
                  <c:v>588453584</c:v>
                </c:pt>
                <c:pt idx="16387">
                  <c:v>808555040</c:v>
                </c:pt>
                <c:pt idx="16388">
                  <c:v>808555040</c:v>
                </c:pt>
                <c:pt idx="16389">
                  <c:v>808555040</c:v>
                </c:pt>
                <c:pt idx="16390">
                  <c:v>808555040</c:v>
                </c:pt>
                <c:pt idx="16391">
                  <c:v>822425360</c:v>
                </c:pt>
                <c:pt idx="16392">
                  <c:v>535306616</c:v>
                </c:pt>
                <c:pt idx="16393">
                  <c:v>211315056</c:v>
                </c:pt>
                <c:pt idx="16394">
                  <c:v>7346160</c:v>
                </c:pt>
                <c:pt idx="16395">
                  <c:v>209005376</c:v>
                </c:pt>
                <c:pt idx="16396">
                  <c:v>56680816</c:v>
                </c:pt>
                <c:pt idx="16397">
                  <c:v>209005376</c:v>
                </c:pt>
                <c:pt idx="16398">
                  <c:v>56680816</c:v>
                </c:pt>
                <c:pt idx="16399">
                  <c:v>209005376</c:v>
                </c:pt>
                <c:pt idx="16400">
                  <c:v>209005376</c:v>
                </c:pt>
                <c:pt idx="16401">
                  <c:v>56680816</c:v>
                </c:pt>
                <c:pt idx="16402">
                  <c:v>56680816</c:v>
                </c:pt>
                <c:pt idx="16403">
                  <c:v>7346216</c:v>
                </c:pt>
                <c:pt idx="16404">
                  <c:v>297109168</c:v>
                </c:pt>
                <c:pt idx="16405">
                  <c:v>297109168</c:v>
                </c:pt>
                <c:pt idx="16406">
                  <c:v>297109168</c:v>
                </c:pt>
                <c:pt idx="16407">
                  <c:v>297109168</c:v>
                </c:pt>
                <c:pt idx="16408">
                  <c:v>708399840</c:v>
                </c:pt>
                <c:pt idx="16409">
                  <c:v>843019952</c:v>
                </c:pt>
                <c:pt idx="16410">
                  <c:v>588453584</c:v>
                </c:pt>
                <c:pt idx="16411">
                  <c:v>683209664</c:v>
                </c:pt>
                <c:pt idx="16412">
                  <c:v>429677016</c:v>
                </c:pt>
                <c:pt idx="16413">
                  <c:v>808555040</c:v>
                </c:pt>
                <c:pt idx="16414">
                  <c:v>429677016</c:v>
                </c:pt>
                <c:pt idx="16415">
                  <c:v>429677016</c:v>
                </c:pt>
                <c:pt idx="16416">
                  <c:v>429677016</c:v>
                </c:pt>
                <c:pt idx="16417">
                  <c:v>662808888</c:v>
                </c:pt>
                <c:pt idx="16418">
                  <c:v>7346256</c:v>
                </c:pt>
                <c:pt idx="16419">
                  <c:v>7346256</c:v>
                </c:pt>
                <c:pt idx="16420">
                  <c:v>7346312</c:v>
                </c:pt>
                <c:pt idx="16421">
                  <c:v>7346312</c:v>
                </c:pt>
                <c:pt idx="16422">
                  <c:v>7346256</c:v>
                </c:pt>
                <c:pt idx="16423">
                  <c:v>7346312</c:v>
                </c:pt>
                <c:pt idx="16424">
                  <c:v>7346256</c:v>
                </c:pt>
                <c:pt idx="16425">
                  <c:v>7346312</c:v>
                </c:pt>
                <c:pt idx="16426">
                  <c:v>56680816</c:v>
                </c:pt>
                <c:pt idx="16427">
                  <c:v>95205328</c:v>
                </c:pt>
                <c:pt idx="16428">
                  <c:v>95205328</c:v>
                </c:pt>
                <c:pt idx="16429">
                  <c:v>95205328</c:v>
                </c:pt>
                <c:pt idx="16430">
                  <c:v>209005376</c:v>
                </c:pt>
                <c:pt idx="16431">
                  <c:v>95205328</c:v>
                </c:pt>
                <c:pt idx="16432">
                  <c:v>189315688</c:v>
                </c:pt>
                <c:pt idx="16433">
                  <c:v>189315688</c:v>
                </c:pt>
                <c:pt idx="16434">
                  <c:v>189315688</c:v>
                </c:pt>
                <c:pt idx="16435">
                  <c:v>189315688</c:v>
                </c:pt>
                <c:pt idx="16436">
                  <c:v>429677016</c:v>
                </c:pt>
                <c:pt idx="16437">
                  <c:v>7346312</c:v>
                </c:pt>
                <c:pt idx="16438">
                  <c:v>297109168</c:v>
                </c:pt>
                <c:pt idx="16439">
                  <c:v>42696120</c:v>
                </c:pt>
                <c:pt idx="16440">
                  <c:v>42696120</c:v>
                </c:pt>
                <c:pt idx="16441">
                  <c:v>42696120</c:v>
                </c:pt>
                <c:pt idx="16442">
                  <c:v>42696120</c:v>
                </c:pt>
                <c:pt idx="16443">
                  <c:v>7346256</c:v>
                </c:pt>
                <c:pt idx="16444">
                  <c:v>7346368</c:v>
                </c:pt>
                <c:pt idx="16445">
                  <c:v>7346368</c:v>
                </c:pt>
                <c:pt idx="16446">
                  <c:v>7346368</c:v>
                </c:pt>
                <c:pt idx="16447">
                  <c:v>7346368</c:v>
                </c:pt>
                <c:pt idx="16448">
                  <c:v>95205328</c:v>
                </c:pt>
                <c:pt idx="16449">
                  <c:v>349221040</c:v>
                </c:pt>
                <c:pt idx="16450">
                  <c:v>349221040</c:v>
                </c:pt>
                <c:pt idx="16451">
                  <c:v>349221040</c:v>
                </c:pt>
                <c:pt idx="16452">
                  <c:v>349221040</c:v>
                </c:pt>
                <c:pt idx="16453">
                  <c:v>189315688</c:v>
                </c:pt>
                <c:pt idx="16454">
                  <c:v>27434944</c:v>
                </c:pt>
                <c:pt idx="16455">
                  <c:v>27434944</c:v>
                </c:pt>
                <c:pt idx="16456">
                  <c:v>27434944</c:v>
                </c:pt>
                <c:pt idx="16457">
                  <c:v>27434944</c:v>
                </c:pt>
                <c:pt idx="16458">
                  <c:v>42696120</c:v>
                </c:pt>
                <c:pt idx="16459">
                  <c:v>716258368</c:v>
                </c:pt>
                <c:pt idx="16460">
                  <c:v>716258368</c:v>
                </c:pt>
                <c:pt idx="16461">
                  <c:v>716258368</c:v>
                </c:pt>
                <c:pt idx="16462">
                  <c:v>716258368</c:v>
                </c:pt>
                <c:pt idx="16463">
                  <c:v>7346368</c:v>
                </c:pt>
                <c:pt idx="16464">
                  <c:v>205313280</c:v>
                </c:pt>
                <c:pt idx="16465">
                  <c:v>205313280</c:v>
                </c:pt>
                <c:pt idx="16466">
                  <c:v>205313280</c:v>
                </c:pt>
                <c:pt idx="16467">
                  <c:v>205313280</c:v>
                </c:pt>
                <c:pt idx="16468">
                  <c:v>27434944</c:v>
                </c:pt>
                <c:pt idx="16469">
                  <c:v>349221040</c:v>
                </c:pt>
                <c:pt idx="16470">
                  <c:v>716258368</c:v>
                </c:pt>
                <c:pt idx="16471">
                  <c:v>425063144</c:v>
                </c:pt>
                <c:pt idx="16472">
                  <c:v>425063144</c:v>
                </c:pt>
                <c:pt idx="16473">
                  <c:v>425063144</c:v>
                </c:pt>
                <c:pt idx="16474">
                  <c:v>425063144</c:v>
                </c:pt>
                <c:pt idx="16475">
                  <c:v>349221056</c:v>
                </c:pt>
                <c:pt idx="16476">
                  <c:v>349221056</c:v>
                </c:pt>
                <c:pt idx="16477">
                  <c:v>349221056</c:v>
                </c:pt>
                <c:pt idx="16478">
                  <c:v>349221056</c:v>
                </c:pt>
                <c:pt idx="16479">
                  <c:v>559467800</c:v>
                </c:pt>
                <c:pt idx="16480">
                  <c:v>559467800</c:v>
                </c:pt>
                <c:pt idx="16481">
                  <c:v>559467800</c:v>
                </c:pt>
                <c:pt idx="16482">
                  <c:v>559467800</c:v>
                </c:pt>
                <c:pt idx="16483">
                  <c:v>205313280</c:v>
                </c:pt>
                <c:pt idx="16484">
                  <c:v>17095928</c:v>
                </c:pt>
                <c:pt idx="16485">
                  <c:v>399251024</c:v>
                </c:pt>
                <c:pt idx="16486">
                  <c:v>17095928</c:v>
                </c:pt>
                <c:pt idx="16487">
                  <c:v>399251024</c:v>
                </c:pt>
                <c:pt idx="16488">
                  <c:v>98395912</c:v>
                </c:pt>
                <c:pt idx="16489">
                  <c:v>412720848</c:v>
                </c:pt>
                <c:pt idx="16490">
                  <c:v>399251024</c:v>
                </c:pt>
                <c:pt idx="16491">
                  <c:v>17095928</c:v>
                </c:pt>
                <c:pt idx="16492">
                  <c:v>98395912</c:v>
                </c:pt>
                <c:pt idx="16493">
                  <c:v>412720848</c:v>
                </c:pt>
                <c:pt idx="16494">
                  <c:v>412720848</c:v>
                </c:pt>
                <c:pt idx="16495">
                  <c:v>399251024</c:v>
                </c:pt>
                <c:pt idx="16496">
                  <c:v>98395912</c:v>
                </c:pt>
                <c:pt idx="16497">
                  <c:v>17095928</c:v>
                </c:pt>
                <c:pt idx="16498">
                  <c:v>412720848</c:v>
                </c:pt>
                <c:pt idx="16499">
                  <c:v>98395912</c:v>
                </c:pt>
                <c:pt idx="16500">
                  <c:v>349221056</c:v>
                </c:pt>
                <c:pt idx="16501">
                  <c:v>60669032</c:v>
                </c:pt>
                <c:pt idx="16502">
                  <c:v>60669032</c:v>
                </c:pt>
                <c:pt idx="16503">
                  <c:v>60669032</c:v>
                </c:pt>
                <c:pt idx="16504">
                  <c:v>60669032</c:v>
                </c:pt>
                <c:pt idx="16505">
                  <c:v>319906008</c:v>
                </c:pt>
                <c:pt idx="16506">
                  <c:v>319906008</c:v>
                </c:pt>
                <c:pt idx="16507">
                  <c:v>319906008</c:v>
                </c:pt>
                <c:pt idx="16508">
                  <c:v>319906008</c:v>
                </c:pt>
                <c:pt idx="16509">
                  <c:v>559467800</c:v>
                </c:pt>
                <c:pt idx="16510">
                  <c:v>162840608</c:v>
                </c:pt>
                <c:pt idx="16511">
                  <c:v>425063144</c:v>
                </c:pt>
                <c:pt idx="16512">
                  <c:v>162840608</c:v>
                </c:pt>
                <c:pt idx="16513">
                  <c:v>162840608</c:v>
                </c:pt>
                <c:pt idx="16514">
                  <c:v>162840608</c:v>
                </c:pt>
                <c:pt idx="16515">
                  <c:v>819413680</c:v>
                </c:pt>
                <c:pt idx="16516">
                  <c:v>819413680</c:v>
                </c:pt>
                <c:pt idx="16517">
                  <c:v>819413680</c:v>
                </c:pt>
                <c:pt idx="16518">
                  <c:v>819413680</c:v>
                </c:pt>
                <c:pt idx="16519">
                  <c:v>98395912</c:v>
                </c:pt>
                <c:pt idx="16520">
                  <c:v>152889808</c:v>
                </c:pt>
                <c:pt idx="16521">
                  <c:v>17095928</c:v>
                </c:pt>
                <c:pt idx="16522">
                  <c:v>399251024</c:v>
                </c:pt>
                <c:pt idx="16523">
                  <c:v>152889808</c:v>
                </c:pt>
                <c:pt idx="16524">
                  <c:v>152889808</c:v>
                </c:pt>
                <c:pt idx="16525">
                  <c:v>152889808</c:v>
                </c:pt>
                <c:pt idx="16526">
                  <c:v>342041096</c:v>
                </c:pt>
                <c:pt idx="16527">
                  <c:v>342041096</c:v>
                </c:pt>
                <c:pt idx="16528">
                  <c:v>342041096</c:v>
                </c:pt>
                <c:pt idx="16529">
                  <c:v>342041096</c:v>
                </c:pt>
                <c:pt idx="16530">
                  <c:v>60669032</c:v>
                </c:pt>
                <c:pt idx="16531">
                  <c:v>412720848</c:v>
                </c:pt>
                <c:pt idx="16532">
                  <c:v>434475776</c:v>
                </c:pt>
                <c:pt idx="16533">
                  <c:v>434475776</c:v>
                </c:pt>
                <c:pt idx="16534">
                  <c:v>434475776</c:v>
                </c:pt>
                <c:pt idx="16535">
                  <c:v>434475776</c:v>
                </c:pt>
                <c:pt idx="16536">
                  <c:v>176732504</c:v>
                </c:pt>
                <c:pt idx="16537">
                  <c:v>176732504</c:v>
                </c:pt>
                <c:pt idx="16538">
                  <c:v>176732504</c:v>
                </c:pt>
                <c:pt idx="16539">
                  <c:v>176732504</c:v>
                </c:pt>
                <c:pt idx="16540">
                  <c:v>118317832</c:v>
                </c:pt>
                <c:pt idx="16541">
                  <c:v>118317832</c:v>
                </c:pt>
                <c:pt idx="16542">
                  <c:v>118317832</c:v>
                </c:pt>
                <c:pt idx="16543">
                  <c:v>118317832</c:v>
                </c:pt>
                <c:pt idx="16544">
                  <c:v>162840608</c:v>
                </c:pt>
                <c:pt idx="16545">
                  <c:v>40499488</c:v>
                </c:pt>
                <c:pt idx="16546">
                  <c:v>40499488</c:v>
                </c:pt>
                <c:pt idx="16547">
                  <c:v>319906008</c:v>
                </c:pt>
                <c:pt idx="16548">
                  <c:v>40499488</c:v>
                </c:pt>
                <c:pt idx="16549">
                  <c:v>40499488</c:v>
                </c:pt>
                <c:pt idx="16550">
                  <c:v>216385776</c:v>
                </c:pt>
                <c:pt idx="16551">
                  <c:v>216385776</c:v>
                </c:pt>
                <c:pt idx="16552">
                  <c:v>216385776</c:v>
                </c:pt>
                <c:pt idx="16553">
                  <c:v>216385776</c:v>
                </c:pt>
                <c:pt idx="16554">
                  <c:v>342041096</c:v>
                </c:pt>
                <c:pt idx="16555">
                  <c:v>805588696</c:v>
                </c:pt>
                <c:pt idx="16556">
                  <c:v>805588696</c:v>
                </c:pt>
                <c:pt idx="16557">
                  <c:v>198189888</c:v>
                </c:pt>
                <c:pt idx="16558">
                  <c:v>198189888</c:v>
                </c:pt>
                <c:pt idx="16559">
                  <c:v>805588696</c:v>
                </c:pt>
                <c:pt idx="16560">
                  <c:v>805588696</c:v>
                </c:pt>
                <c:pt idx="16561">
                  <c:v>198189888</c:v>
                </c:pt>
                <c:pt idx="16562">
                  <c:v>198189888</c:v>
                </c:pt>
                <c:pt idx="16563">
                  <c:v>940232408</c:v>
                </c:pt>
                <c:pt idx="16564">
                  <c:v>940232408</c:v>
                </c:pt>
                <c:pt idx="16565">
                  <c:v>940232408</c:v>
                </c:pt>
                <c:pt idx="16566">
                  <c:v>940232408</c:v>
                </c:pt>
                <c:pt idx="16567">
                  <c:v>434475776</c:v>
                </c:pt>
                <c:pt idx="16568">
                  <c:v>176732504</c:v>
                </c:pt>
                <c:pt idx="16569">
                  <c:v>289167800</c:v>
                </c:pt>
                <c:pt idx="16570">
                  <c:v>289167800</c:v>
                </c:pt>
                <c:pt idx="16571">
                  <c:v>819413680</c:v>
                </c:pt>
                <c:pt idx="16572">
                  <c:v>289167800</c:v>
                </c:pt>
                <c:pt idx="16573">
                  <c:v>289167800</c:v>
                </c:pt>
                <c:pt idx="16574">
                  <c:v>40499488</c:v>
                </c:pt>
                <c:pt idx="16575">
                  <c:v>118317832</c:v>
                </c:pt>
                <c:pt idx="16576">
                  <c:v>198189888</c:v>
                </c:pt>
                <c:pt idx="16577">
                  <c:v>152889808</c:v>
                </c:pt>
                <c:pt idx="16578">
                  <c:v>459161432</c:v>
                </c:pt>
                <c:pt idx="16579">
                  <c:v>459161432</c:v>
                </c:pt>
                <c:pt idx="16580">
                  <c:v>459161432</c:v>
                </c:pt>
                <c:pt idx="16581">
                  <c:v>459161432</c:v>
                </c:pt>
                <c:pt idx="16582">
                  <c:v>216385776</c:v>
                </c:pt>
                <c:pt idx="16583">
                  <c:v>811258272</c:v>
                </c:pt>
                <c:pt idx="16584">
                  <c:v>811258272</c:v>
                </c:pt>
                <c:pt idx="16585">
                  <c:v>811258272</c:v>
                </c:pt>
                <c:pt idx="16586">
                  <c:v>811258272</c:v>
                </c:pt>
                <c:pt idx="16587">
                  <c:v>289167800</c:v>
                </c:pt>
                <c:pt idx="16588">
                  <c:v>459161432</c:v>
                </c:pt>
                <c:pt idx="16589">
                  <c:v>805588696</c:v>
                </c:pt>
                <c:pt idx="16590">
                  <c:v>362512720</c:v>
                </c:pt>
                <c:pt idx="16591">
                  <c:v>362512720</c:v>
                </c:pt>
                <c:pt idx="16592">
                  <c:v>362512720</c:v>
                </c:pt>
                <c:pt idx="16593">
                  <c:v>362512720</c:v>
                </c:pt>
                <c:pt idx="16594">
                  <c:v>811258272</c:v>
                </c:pt>
                <c:pt idx="16595">
                  <c:v>230854408</c:v>
                </c:pt>
                <c:pt idx="16596">
                  <c:v>230854408</c:v>
                </c:pt>
                <c:pt idx="16597">
                  <c:v>940232408</c:v>
                </c:pt>
                <c:pt idx="16598">
                  <c:v>230854408</c:v>
                </c:pt>
                <c:pt idx="16599">
                  <c:v>230854408</c:v>
                </c:pt>
                <c:pt idx="16600">
                  <c:v>739030264</c:v>
                </c:pt>
                <c:pt idx="16601">
                  <c:v>739030264</c:v>
                </c:pt>
                <c:pt idx="16602">
                  <c:v>739030264</c:v>
                </c:pt>
                <c:pt idx="16603">
                  <c:v>739030264</c:v>
                </c:pt>
                <c:pt idx="16604">
                  <c:v>845879112</c:v>
                </c:pt>
                <c:pt idx="16605">
                  <c:v>845879112</c:v>
                </c:pt>
                <c:pt idx="16606">
                  <c:v>845879112</c:v>
                </c:pt>
                <c:pt idx="16607">
                  <c:v>845879112</c:v>
                </c:pt>
                <c:pt idx="16608">
                  <c:v>362512720</c:v>
                </c:pt>
                <c:pt idx="16609">
                  <c:v>230854408</c:v>
                </c:pt>
                <c:pt idx="16610">
                  <c:v>881139896</c:v>
                </c:pt>
                <c:pt idx="16611">
                  <c:v>881139896</c:v>
                </c:pt>
                <c:pt idx="16612">
                  <c:v>881139896</c:v>
                </c:pt>
                <c:pt idx="16613">
                  <c:v>881139896</c:v>
                </c:pt>
                <c:pt idx="16614">
                  <c:v>79866232</c:v>
                </c:pt>
                <c:pt idx="16615">
                  <c:v>79866232</c:v>
                </c:pt>
                <c:pt idx="16616">
                  <c:v>79866232</c:v>
                </c:pt>
                <c:pt idx="16617">
                  <c:v>79866232</c:v>
                </c:pt>
                <c:pt idx="16618">
                  <c:v>670079160</c:v>
                </c:pt>
                <c:pt idx="16619">
                  <c:v>670079160</c:v>
                </c:pt>
                <c:pt idx="16620">
                  <c:v>670079160</c:v>
                </c:pt>
                <c:pt idx="16621">
                  <c:v>670079160</c:v>
                </c:pt>
                <c:pt idx="16622">
                  <c:v>448205312</c:v>
                </c:pt>
                <c:pt idx="16623">
                  <c:v>448205312</c:v>
                </c:pt>
                <c:pt idx="16624">
                  <c:v>448205312</c:v>
                </c:pt>
                <c:pt idx="16625">
                  <c:v>448205312</c:v>
                </c:pt>
                <c:pt idx="16626">
                  <c:v>282259240</c:v>
                </c:pt>
                <c:pt idx="16627">
                  <c:v>282259240</c:v>
                </c:pt>
                <c:pt idx="16628">
                  <c:v>282259240</c:v>
                </c:pt>
                <c:pt idx="16629">
                  <c:v>282259240</c:v>
                </c:pt>
                <c:pt idx="16630">
                  <c:v>739030264</c:v>
                </c:pt>
                <c:pt idx="16631">
                  <c:v>845879112</c:v>
                </c:pt>
                <c:pt idx="16632">
                  <c:v>412111976</c:v>
                </c:pt>
                <c:pt idx="16633">
                  <c:v>412111976</c:v>
                </c:pt>
                <c:pt idx="16634">
                  <c:v>412111976</c:v>
                </c:pt>
                <c:pt idx="16635">
                  <c:v>412111976</c:v>
                </c:pt>
                <c:pt idx="16636">
                  <c:v>448205312</c:v>
                </c:pt>
                <c:pt idx="16637">
                  <c:v>286156312</c:v>
                </c:pt>
                <c:pt idx="16638">
                  <c:v>286156312</c:v>
                </c:pt>
                <c:pt idx="16639">
                  <c:v>286156312</c:v>
                </c:pt>
                <c:pt idx="16640">
                  <c:v>286156312</c:v>
                </c:pt>
                <c:pt idx="16641">
                  <c:v>79866232</c:v>
                </c:pt>
                <c:pt idx="16642">
                  <c:v>881139896</c:v>
                </c:pt>
                <c:pt idx="16643">
                  <c:v>282259240</c:v>
                </c:pt>
                <c:pt idx="16644">
                  <c:v>670079160</c:v>
                </c:pt>
                <c:pt idx="16645">
                  <c:v>412111976</c:v>
                </c:pt>
                <c:pt idx="16646">
                  <c:v>286156312</c:v>
                </c:pt>
                <c:pt idx="16647">
                  <c:v>837480680</c:v>
                </c:pt>
                <c:pt idx="16648">
                  <c:v>837480680</c:v>
                </c:pt>
                <c:pt idx="16649">
                  <c:v>837480680</c:v>
                </c:pt>
                <c:pt idx="16650">
                  <c:v>837480680</c:v>
                </c:pt>
                <c:pt idx="16651">
                  <c:v>200619856</c:v>
                </c:pt>
                <c:pt idx="16652">
                  <c:v>200619856</c:v>
                </c:pt>
                <c:pt idx="16653">
                  <c:v>200619856</c:v>
                </c:pt>
                <c:pt idx="16654">
                  <c:v>200619856</c:v>
                </c:pt>
                <c:pt idx="16655">
                  <c:v>973273136</c:v>
                </c:pt>
                <c:pt idx="16656">
                  <c:v>973273136</c:v>
                </c:pt>
                <c:pt idx="16657">
                  <c:v>973273136</c:v>
                </c:pt>
                <c:pt idx="16658">
                  <c:v>973273136</c:v>
                </c:pt>
                <c:pt idx="16659">
                  <c:v>610590128</c:v>
                </c:pt>
                <c:pt idx="16660">
                  <c:v>610590128</c:v>
                </c:pt>
                <c:pt idx="16661">
                  <c:v>610590128</c:v>
                </c:pt>
                <c:pt idx="16662">
                  <c:v>610590128</c:v>
                </c:pt>
                <c:pt idx="16663">
                  <c:v>964140656</c:v>
                </c:pt>
                <c:pt idx="16664">
                  <c:v>964140656</c:v>
                </c:pt>
                <c:pt idx="16665">
                  <c:v>964140656</c:v>
                </c:pt>
                <c:pt idx="16666">
                  <c:v>964140656</c:v>
                </c:pt>
                <c:pt idx="16667">
                  <c:v>837480680</c:v>
                </c:pt>
                <c:pt idx="16668">
                  <c:v>10008784</c:v>
                </c:pt>
                <c:pt idx="16669">
                  <c:v>10008784</c:v>
                </c:pt>
                <c:pt idx="16670">
                  <c:v>10008784</c:v>
                </c:pt>
                <c:pt idx="16671">
                  <c:v>10008784</c:v>
                </c:pt>
                <c:pt idx="16672">
                  <c:v>200619856</c:v>
                </c:pt>
                <c:pt idx="16673">
                  <c:v>610590128</c:v>
                </c:pt>
                <c:pt idx="16674">
                  <c:v>964140656</c:v>
                </c:pt>
                <c:pt idx="16675">
                  <c:v>973273136</c:v>
                </c:pt>
                <c:pt idx="16676">
                  <c:v>504438800</c:v>
                </c:pt>
                <c:pt idx="16677">
                  <c:v>504438800</c:v>
                </c:pt>
                <c:pt idx="16678">
                  <c:v>504438800</c:v>
                </c:pt>
                <c:pt idx="16679">
                  <c:v>504438800</c:v>
                </c:pt>
                <c:pt idx="16680">
                  <c:v>10008784</c:v>
                </c:pt>
                <c:pt idx="16681">
                  <c:v>39344176</c:v>
                </c:pt>
                <c:pt idx="16682">
                  <c:v>39344176</c:v>
                </c:pt>
                <c:pt idx="16683">
                  <c:v>39344176</c:v>
                </c:pt>
                <c:pt idx="16684">
                  <c:v>864875816</c:v>
                </c:pt>
                <c:pt idx="16685">
                  <c:v>39344176</c:v>
                </c:pt>
                <c:pt idx="16686">
                  <c:v>864875816</c:v>
                </c:pt>
                <c:pt idx="16687">
                  <c:v>864875816</c:v>
                </c:pt>
                <c:pt idx="16688">
                  <c:v>864875816</c:v>
                </c:pt>
                <c:pt idx="16689">
                  <c:v>33415896</c:v>
                </c:pt>
                <c:pt idx="16690">
                  <c:v>33415896</c:v>
                </c:pt>
                <c:pt idx="16691">
                  <c:v>33415896</c:v>
                </c:pt>
                <c:pt idx="16692">
                  <c:v>33415896</c:v>
                </c:pt>
                <c:pt idx="16693">
                  <c:v>236269960</c:v>
                </c:pt>
                <c:pt idx="16694">
                  <c:v>236269960</c:v>
                </c:pt>
                <c:pt idx="16695">
                  <c:v>236269960</c:v>
                </c:pt>
                <c:pt idx="16696">
                  <c:v>236269960</c:v>
                </c:pt>
                <c:pt idx="16697">
                  <c:v>585896272</c:v>
                </c:pt>
                <c:pt idx="16698">
                  <c:v>585896272</c:v>
                </c:pt>
                <c:pt idx="16699">
                  <c:v>585896272</c:v>
                </c:pt>
                <c:pt idx="16700">
                  <c:v>504438800</c:v>
                </c:pt>
                <c:pt idx="16701">
                  <c:v>585896272</c:v>
                </c:pt>
                <c:pt idx="16702">
                  <c:v>864875816</c:v>
                </c:pt>
                <c:pt idx="16703">
                  <c:v>573406704</c:v>
                </c:pt>
                <c:pt idx="16704">
                  <c:v>573406704</c:v>
                </c:pt>
                <c:pt idx="16705">
                  <c:v>573406704</c:v>
                </c:pt>
                <c:pt idx="16706">
                  <c:v>573406704</c:v>
                </c:pt>
                <c:pt idx="16707">
                  <c:v>39344176</c:v>
                </c:pt>
                <c:pt idx="16708">
                  <c:v>524493336</c:v>
                </c:pt>
                <c:pt idx="16709">
                  <c:v>524493336</c:v>
                </c:pt>
                <c:pt idx="16710">
                  <c:v>524493336</c:v>
                </c:pt>
                <c:pt idx="16711">
                  <c:v>524493336</c:v>
                </c:pt>
                <c:pt idx="16712">
                  <c:v>236269960</c:v>
                </c:pt>
                <c:pt idx="16713">
                  <c:v>33415896</c:v>
                </c:pt>
                <c:pt idx="16714">
                  <c:v>585896272</c:v>
                </c:pt>
                <c:pt idx="16715">
                  <c:v>17095992</c:v>
                </c:pt>
                <c:pt idx="16716">
                  <c:v>17095992</c:v>
                </c:pt>
                <c:pt idx="16717">
                  <c:v>17095992</c:v>
                </c:pt>
                <c:pt idx="16718">
                  <c:v>17095992</c:v>
                </c:pt>
                <c:pt idx="16719">
                  <c:v>573406704</c:v>
                </c:pt>
                <c:pt idx="16720">
                  <c:v>741640240</c:v>
                </c:pt>
                <c:pt idx="16721">
                  <c:v>741640240</c:v>
                </c:pt>
                <c:pt idx="16722">
                  <c:v>741640240</c:v>
                </c:pt>
                <c:pt idx="16723">
                  <c:v>741640240</c:v>
                </c:pt>
                <c:pt idx="16724">
                  <c:v>524493336</c:v>
                </c:pt>
                <c:pt idx="16725">
                  <c:v>194257920</c:v>
                </c:pt>
                <c:pt idx="16726">
                  <c:v>194257920</c:v>
                </c:pt>
                <c:pt idx="16727">
                  <c:v>17095992</c:v>
                </c:pt>
                <c:pt idx="16728">
                  <c:v>194257920</c:v>
                </c:pt>
                <c:pt idx="16729">
                  <c:v>194257920</c:v>
                </c:pt>
                <c:pt idx="16730">
                  <c:v>741640240</c:v>
                </c:pt>
                <c:pt idx="16731">
                  <c:v>738999496</c:v>
                </c:pt>
                <c:pt idx="16732">
                  <c:v>738999496</c:v>
                </c:pt>
                <c:pt idx="16733">
                  <c:v>772159304</c:v>
                </c:pt>
                <c:pt idx="16734">
                  <c:v>772159304</c:v>
                </c:pt>
                <c:pt idx="16735">
                  <c:v>738999496</c:v>
                </c:pt>
                <c:pt idx="16736">
                  <c:v>772159304</c:v>
                </c:pt>
                <c:pt idx="16737">
                  <c:v>772159304</c:v>
                </c:pt>
                <c:pt idx="16738">
                  <c:v>738999496</c:v>
                </c:pt>
                <c:pt idx="16739">
                  <c:v>528248960</c:v>
                </c:pt>
                <c:pt idx="16740">
                  <c:v>528248960</c:v>
                </c:pt>
                <c:pt idx="16741">
                  <c:v>528248960</c:v>
                </c:pt>
                <c:pt idx="16742">
                  <c:v>528248960</c:v>
                </c:pt>
                <c:pt idx="16743">
                  <c:v>557590304</c:v>
                </c:pt>
                <c:pt idx="16744">
                  <c:v>557590304</c:v>
                </c:pt>
                <c:pt idx="16745">
                  <c:v>557590304</c:v>
                </c:pt>
                <c:pt idx="16746">
                  <c:v>557590304</c:v>
                </c:pt>
                <c:pt idx="16747">
                  <c:v>606522896</c:v>
                </c:pt>
                <c:pt idx="16748">
                  <c:v>606522896</c:v>
                </c:pt>
                <c:pt idx="16749">
                  <c:v>606522896</c:v>
                </c:pt>
                <c:pt idx="16750">
                  <c:v>606522896</c:v>
                </c:pt>
                <c:pt idx="16751">
                  <c:v>306340408</c:v>
                </c:pt>
                <c:pt idx="16752">
                  <c:v>306340408</c:v>
                </c:pt>
                <c:pt idx="16753">
                  <c:v>306340408</c:v>
                </c:pt>
                <c:pt idx="16754">
                  <c:v>306340408</c:v>
                </c:pt>
                <c:pt idx="16755">
                  <c:v>194257920</c:v>
                </c:pt>
                <c:pt idx="16756">
                  <c:v>211897672</c:v>
                </c:pt>
                <c:pt idx="16757">
                  <c:v>211897672</c:v>
                </c:pt>
                <c:pt idx="16758">
                  <c:v>211897672</c:v>
                </c:pt>
                <c:pt idx="16759">
                  <c:v>253318400</c:v>
                </c:pt>
                <c:pt idx="16760">
                  <c:v>211897672</c:v>
                </c:pt>
                <c:pt idx="16761">
                  <c:v>253318400</c:v>
                </c:pt>
                <c:pt idx="16762">
                  <c:v>253318400</c:v>
                </c:pt>
                <c:pt idx="16763">
                  <c:v>253318400</c:v>
                </c:pt>
                <c:pt idx="16764">
                  <c:v>528248960</c:v>
                </c:pt>
                <c:pt idx="16765">
                  <c:v>722560008</c:v>
                </c:pt>
                <c:pt idx="16766">
                  <c:v>722560008</c:v>
                </c:pt>
                <c:pt idx="16767">
                  <c:v>722560008</c:v>
                </c:pt>
                <c:pt idx="16768">
                  <c:v>722560008</c:v>
                </c:pt>
                <c:pt idx="16769">
                  <c:v>772159304</c:v>
                </c:pt>
                <c:pt idx="16770">
                  <c:v>264221376</c:v>
                </c:pt>
                <c:pt idx="16771">
                  <c:v>264221376</c:v>
                </c:pt>
                <c:pt idx="16772">
                  <c:v>264221376</c:v>
                </c:pt>
                <c:pt idx="16773">
                  <c:v>264221376</c:v>
                </c:pt>
                <c:pt idx="16774">
                  <c:v>606522896</c:v>
                </c:pt>
                <c:pt idx="16775">
                  <c:v>557590304</c:v>
                </c:pt>
                <c:pt idx="16776">
                  <c:v>211897672</c:v>
                </c:pt>
                <c:pt idx="16777">
                  <c:v>371892192</c:v>
                </c:pt>
                <c:pt idx="16778">
                  <c:v>371892192</c:v>
                </c:pt>
                <c:pt idx="16779">
                  <c:v>371892192</c:v>
                </c:pt>
                <c:pt idx="16780">
                  <c:v>371892192</c:v>
                </c:pt>
                <c:pt idx="16781">
                  <c:v>738999496</c:v>
                </c:pt>
                <c:pt idx="16782">
                  <c:v>306340408</c:v>
                </c:pt>
                <c:pt idx="16783">
                  <c:v>253318400</c:v>
                </c:pt>
                <c:pt idx="16784">
                  <c:v>748028280</c:v>
                </c:pt>
                <c:pt idx="16785">
                  <c:v>748028280</c:v>
                </c:pt>
                <c:pt idx="16786">
                  <c:v>748028280</c:v>
                </c:pt>
                <c:pt idx="16787">
                  <c:v>748028280</c:v>
                </c:pt>
                <c:pt idx="16788">
                  <c:v>222147672</c:v>
                </c:pt>
                <c:pt idx="16789">
                  <c:v>222147672</c:v>
                </c:pt>
                <c:pt idx="16790">
                  <c:v>222147672</c:v>
                </c:pt>
                <c:pt idx="16791">
                  <c:v>278611392</c:v>
                </c:pt>
                <c:pt idx="16792">
                  <c:v>222147672</c:v>
                </c:pt>
                <c:pt idx="16793">
                  <c:v>278611392</c:v>
                </c:pt>
                <c:pt idx="16794">
                  <c:v>688155056</c:v>
                </c:pt>
                <c:pt idx="16795">
                  <c:v>278611392</c:v>
                </c:pt>
                <c:pt idx="16796">
                  <c:v>688155056</c:v>
                </c:pt>
                <c:pt idx="16797">
                  <c:v>278611392</c:v>
                </c:pt>
                <c:pt idx="16798">
                  <c:v>688155056</c:v>
                </c:pt>
                <c:pt idx="16799">
                  <c:v>688155056</c:v>
                </c:pt>
                <c:pt idx="16800">
                  <c:v>722560008</c:v>
                </c:pt>
                <c:pt idx="16801">
                  <c:v>264221376</c:v>
                </c:pt>
                <c:pt idx="16802">
                  <c:v>426276544</c:v>
                </c:pt>
                <c:pt idx="16803">
                  <c:v>426276544</c:v>
                </c:pt>
                <c:pt idx="16804">
                  <c:v>992859568</c:v>
                </c:pt>
                <c:pt idx="16805">
                  <c:v>992859568</c:v>
                </c:pt>
                <c:pt idx="16806">
                  <c:v>426276544</c:v>
                </c:pt>
                <c:pt idx="16807">
                  <c:v>992859568</c:v>
                </c:pt>
                <c:pt idx="16808">
                  <c:v>426276544</c:v>
                </c:pt>
                <c:pt idx="16809">
                  <c:v>992859568</c:v>
                </c:pt>
                <c:pt idx="16810">
                  <c:v>246805232</c:v>
                </c:pt>
                <c:pt idx="16811">
                  <c:v>246805232</c:v>
                </c:pt>
                <c:pt idx="16812">
                  <c:v>246805232</c:v>
                </c:pt>
                <c:pt idx="16813">
                  <c:v>371892192</c:v>
                </c:pt>
                <c:pt idx="16814">
                  <c:v>246805232</c:v>
                </c:pt>
                <c:pt idx="16815">
                  <c:v>695086144</c:v>
                </c:pt>
                <c:pt idx="16816">
                  <c:v>695086144</c:v>
                </c:pt>
                <c:pt idx="16817">
                  <c:v>748028280</c:v>
                </c:pt>
                <c:pt idx="16818">
                  <c:v>695086144</c:v>
                </c:pt>
                <c:pt idx="16819">
                  <c:v>695086144</c:v>
                </c:pt>
                <c:pt idx="16820">
                  <c:v>688155056</c:v>
                </c:pt>
                <c:pt idx="16821">
                  <c:v>737711136</c:v>
                </c:pt>
                <c:pt idx="16822">
                  <c:v>737711136</c:v>
                </c:pt>
                <c:pt idx="16823">
                  <c:v>737711136</c:v>
                </c:pt>
                <c:pt idx="16824">
                  <c:v>737711136</c:v>
                </c:pt>
                <c:pt idx="16825">
                  <c:v>100945768</c:v>
                </c:pt>
                <c:pt idx="16826">
                  <c:v>100945768</c:v>
                </c:pt>
                <c:pt idx="16827">
                  <c:v>100945768</c:v>
                </c:pt>
                <c:pt idx="16828">
                  <c:v>100945768</c:v>
                </c:pt>
                <c:pt idx="16829">
                  <c:v>331114632</c:v>
                </c:pt>
                <c:pt idx="16830">
                  <c:v>278611392</c:v>
                </c:pt>
                <c:pt idx="16831">
                  <c:v>331114632</c:v>
                </c:pt>
                <c:pt idx="16832">
                  <c:v>331114632</c:v>
                </c:pt>
                <c:pt idx="16833">
                  <c:v>331114632</c:v>
                </c:pt>
                <c:pt idx="16834">
                  <c:v>246805232</c:v>
                </c:pt>
                <c:pt idx="16835">
                  <c:v>426276544</c:v>
                </c:pt>
                <c:pt idx="16836">
                  <c:v>222147672</c:v>
                </c:pt>
                <c:pt idx="16837">
                  <c:v>992859568</c:v>
                </c:pt>
                <c:pt idx="16838">
                  <c:v>695086144</c:v>
                </c:pt>
                <c:pt idx="16839">
                  <c:v>737711136</c:v>
                </c:pt>
                <c:pt idx="16840">
                  <c:v>319371464</c:v>
                </c:pt>
                <c:pt idx="16841">
                  <c:v>319371464</c:v>
                </c:pt>
                <c:pt idx="16842">
                  <c:v>319371464</c:v>
                </c:pt>
                <c:pt idx="16843">
                  <c:v>319371464</c:v>
                </c:pt>
                <c:pt idx="16844">
                  <c:v>100945768</c:v>
                </c:pt>
                <c:pt idx="16845">
                  <c:v>634102368</c:v>
                </c:pt>
                <c:pt idx="16846">
                  <c:v>634102368</c:v>
                </c:pt>
                <c:pt idx="16847">
                  <c:v>634102368</c:v>
                </c:pt>
                <c:pt idx="16848">
                  <c:v>634102368</c:v>
                </c:pt>
                <c:pt idx="16849">
                  <c:v>331114632</c:v>
                </c:pt>
                <c:pt idx="16850">
                  <c:v>440758232</c:v>
                </c:pt>
                <c:pt idx="16851">
                  <c:v>440758232</c:v>
                </c:pt>
                <c:pt idx="16852">
                  <c:v>102267320</c:v>
                </c:pt>
                <c:pt idx="16853">
                  <c:v>440758232</c:v>
                </c:pt>
                <c:pt idx="16854">
                  <c:v>102267320</c:v>
                </c:pt>
                <c:pt idx="16855">
                  <c:v>102267320</c:v>
                </c:pt>
                <c:pt idx="16856">
                  <c:v>440758232</c:v>
                </c:pt>
                <c:pt idx="16857">
                  <c:v>102267320</c:v>
                </c:pt>
                <c:pt idx="16858">
                  <c:v>96805912</c:v>
                </c:pt>
                <c:pt idx="16859">
                  <c:v>96805912</c:v>
                </c:pt>
                <c:pt idx="16860">
                  <c:v>96805912</c:v>
                </c:pt>
                <c:pt idx="16861">
                  <c:v>96805912</c:v>
                </c:pt>
                <c:pt idx="16862">
                  <c:v>415622408</c:v>
                </c:pt>
                <c:pt idx="16863">
                  <c:v>415622408</c:v>
                </c:pt>
                <c:pt idx="16864">
                  <c:v>415622408</c:v>
                </c:pt>
                <c:pt idx="16865">
                  <c:v>415622408</c:v>
                </c:pt>
                <c:pt idx="16866">
                  <c:v>319371464</c:v>
                </c:pt>
                <c:pt idx="16867">
                  <c:v>634102368</c:v>
                </c:pt>
                <c:pt idx="16868">
                  <c:v>799314704</c:v>
                </c:pt>
                <c:pt idx="16869">
                  <c:v>799314704</c:v>
                </c:pt>
                <c:pt idx="16870">
                  <c:v>799314704</c:v>
                </c:pt>
                <c:pt idx="16871">
                  <c:v>799314704</c:v>
                </c:pt>
                <c:pt idx="16872">
                  <c:v>102267320</c:v>
                </c:pt>
                <c:pt idx="16873">
                  <c:v>440758232</c:v>
                </c:pt>
                <c:pt idx="16874">
                  <c:v>415622408</c:v>
                </c:pt>
                <c:pt idx="16875">
                  <c:v>616837240</c:v>
                </c:pt>
                <c:pt idx="16876">
                  <c:v>616837240</c:v>
                </c:pt>
                <c:pt idx="16877">
                  <c:v>616837240</c:v>
                </c:pt>
                <c:pt idx="16878">
                  <c:v>32811960</c:v>
                </c:pt>
                <c:pt idx="16879">
                  <c:v>616837240</c:v>
                </c:pt>
                <c:pt idx="16880">
                  <c:v>32811960</c:v>
                </c:pt>
                <c:pt idx="16881">
                  <c:v>32811960</c:v>
                </c:pt>
                <c:pt idx="16882">
                  <c:v>32811960</c:v>
                </c:pt>
                <c:pt idx="16883">
                  <c:v>96805912</c:v>
                </c:pt>
                <c:pt idx="16884">
                  <c:v>799314704</c:v>
                </c:pt>
                <c:pt idx="16885">
                  <c:v>100555544</c:v>
                </c:pt>
                <c:pt idx="16886">
                  <c:v>100555544</c:v>
                </c:pt>
                <c:pt idx="16887">
                  <c:v>100555544</c:v>
                </c:pt>
                <c:pt idx="16888">
                  <c:v>100555544</c:v>
                </c:pt>
                <c:pt idx="16889">
                  <c:v>616837240</c:v>
                </c:pt>
                <c:pt idx="16890">
                  <c:v>254521392</c:v>
                </c:pt>
                <c:pt idx="16891">
                  <c:v>109133424</c:v>
                </c:pt>
                <c:pt idx="16892">
                  <c:v>172814416</c:v>
                </c:pt>
                <c:pt idx="16893">
                  <c:v>109133424</c:v>
                </c:pt>
                <c:pt idx="16894">
                  <c:v>254521392</c:v>
                </c:pt>
                <c:pt idx="16895">
                  <c:v>172814416</c:v>
                </c:pt>
                <c:pt idx="16896">
                  <c:v>109133424</c:v>
                </c:pt>
                <c:pt idx="16897">
                  <c:v>109133424</c:v>
                </c:pt>
                <c:pt idx="16898">
                  <c:v>254521392</c:v>
                </c:pt>
                <c:pt idx="16899">
                  <c:v>172814416</c:v>
                </c:pt>
                <c:pt idx="16900">
                  <c:v>254521392</c:v>
                </c:pt>
                <c:pt idx="16901">
                  <c:v>32811960</c:v>
                </c:pt>
                <c:pt idx="16902">
                  <c:v>172814416</c:v>
                </c:pt>
                <c:pt idx="16903">
                  <c:v>782853296</c:v>
                </c:pt>
                <c:pt idx="16904">
                  <c:v>782853296</c:v>
                </c:pt>
                <c:pt idx="16905">
                  <c:v>782853296</c:v>
                </c:pt>
                <c:pt idx="16906">
                  <c:v>782853296</c:v>
                </c:pt>
                <c:pt idx="16907">
                  <c:v>646793920</c:v>
                </c:pt>
                <c:pt idx="16908">
                  <c:v>646793920</c:v>
                </c:pt>
                <c:pt idx="16909">
                  <c:v>646793920</c:v>
                </c:pt>
                <c:pt idx="16910">
                  <c:v>646793920</c:v>
                </c:pt>
                <c:pt idx="16911">
                  <c:v>420751320</c:v>
                </c:pt>
                <c:pt idx="16912">
                  <c:v>420751320</c:v>
                </c:pt>
                <c:pt idx="16913">
                  <c:v>420751320</c:v>
                </c:pt>
                <c:pt idx="16914">
                  <c:v>420751320</c:v>
                </c:pt>
                <c:pt idx="16915">
                  <c:v>100555544</c:v>
                </c:pt>
                <c:pt idx="16916">
                  <c:v>777676448</c:v>
                </c:pt>
                <c:pt idx="16917">
                  <c:v>777676448</c:v>
                </c:pt>
                <c:pt idx="16918">
                  <c:v>777676448</c:v>
                </c:pt>
                <c:pt idx="16919">
                  <c:v>777676448</c:v>
                </c:pt>
                <c:pt idx="16920">
                  <c:v>109133424</c:v>
                </c:pt>
                <c:pt idx="16921">
                  <c:v>425489864</c:v>
                </c:pt>
                <c:pt idx="16922">
                  <c:v>425489864</c:v>
                </c:pt>
                <c:pt idx="16923">
                  <c:v>425489864</c:v>
                </c:pt>
                <c:pt idx="16924">
                  <c:v>425489864</c:v>
                </c:pt>
                <c:pt idx="16925">
                  <c:v>246258304</c:v>
                </c:pt>
                <c:pt idx="16926">
                  <c:v>246258304</c:v>
                </c:pt>
                <c:pt idx="16927">
                  <c:v>246258304</c:v>
                </c:pt>
                <c:pt idx="16928">
                  <c:v>246258304</c:v>
                </c:pt>
                <c:pt idx="16929">
                  <c:v>646793920</c:v>
                </c:pt>
                <c:pt idx="16930">
                  <c:v>254521392</c:v>
                </c:pt>
                <c:pt idx="16931">
                  <c:v>365083536</c:v>
                </c:pt>
                <c:pt idx="16932">
                  <c:v>365083536</c:v>
                </c:pt>
                <c:pt idx="16933">
                  <c:v>365083536</c:v>
                </c:pt>
                <c:pt idx="16934">
                  <c:v>365083536</c:v>
                </c:pt>
                <c:pt idx="16935">
                  <c:v>777676448</c:v>
                </c:pt>
                <c:pt idx="16936">
                  <c:v>172814416</c:v>
                </c:pt>
                <c:pt idx="16937">
                  <c:v>359915760</c:v>
                </c:pt>
                <c:pt idx="16938">
                  <c:v>359915760</c:v>
                </c:pt>
                <c:pt idx="16939">
                  <c:v>359915760</c:v>
                </c:pt>
                <c:pt idx="16940">
                  <c:v>359915760</c:v>
                </c:pt>
                <c:pt idx="16941">
                  <c:v>425489864</c:v>
                </c:pt>
                <c:pt idx="16942">
                  <c:v>781410024</c:v>
                </c:pt>
                <c:pt idx="16943">
                  <c:v>781410024</c:v>
                </c:pt>
                <c:pt idx="16944">
                  <c:v>782853296</c:v>
                </c:pt>
                <c:pt idx="16945">
                  <c:v>781410024</c:v>
                </c:pt>
                <c:pt idx="16946">
                  <c:v>781410024</c:v>
                </c:pt>
                <c:pt idx="16947">
                  <c:v>605918208</c:v>
                </c:pt>
                <c:pt idx="16948">
                  <c:v>605918208</c:v>
                </c:pt>
                <c:pt idx="16949">
                  <c:v>605918208</c:v>
                </c:pt>
                <c:pt idx="16950">
                  <c:v>605918208</c:v>
                </c:pt>
                <c:pt idx="16951">
                  <c:v>246258304</c:v>
                </c:pt>
                <c:pt idx="16952">
                  <c:v>420751320</c:v>
                </c:pt>
                <c:pt idx="16953">
                  <c:v>357203480</c:v>
                </c:pt>
                <c:pt idx="16954">
                  <c:v>357203480</c:v>
                </c:pt>
                <c:pt idx="16955">
                  <c:v>357203480</c:v>
                </c:pt>
                <c:pt idx="16956">
                  <c:v>357203480</c:v>
                </c:pt>
                <c:pt idx="16957">
                  <c:v>460915272</c:v>
                </c:pt>
                <c:pt idx="16958">
                  <c:v>460915272</c:v>
                </c:pt>
                <c:pt idx="16959">
                  <c:v>460915272</c:v>
                </c:pt>
                <c:pt idx="16960">
                  <c:v>460915272</c:v>
                </c:pt>
                <c:pt idx="16961">
                  <c:v>365083536</c:v>
                </c:pt>
                <c:pt idx="16962">
                  <c:v>204261496</c:v>
                </c:pt>
                <c:pt idx="16963">
                  <c:v>204261496</c:v>
                </c:pt>
                <c:pt idx="16964">
                  <c:v>204261496</c:v>
                </c:pt>
                <c:pt idx="16965">
                  <c:v>204261496</c:v>
                </c:pt>
                <c:pt idx="16966">
                  <c:v>781410024</c:v>
                </c:pt>
                <c:pt idx="16967">
                  <c:v>359915760</c:v>
                </c:pt>
                <c:pt idx="16968">
                  <c:v>736748240</c:v>
                </c:pt>
                <c:pt idx="16969">
                  <c:v>736748240</c:v>
                </c:pt>
                <c:pt idx="16970">
                  <c:v>736748240</c:v>
                </c:pt>
                <c:pt idx="16971">
                  <c:v>736748240</c:v>
                </c:pt>
                <c:pt idx="16972">
                  <c:v>605918208</c:v>
                </c:pt>
                <c:pt idx="16973">
                  <c:v>573331728</c:v>
                </c:pt>
                <c:pt idx="16974">
                  <c:v>573331728</c:v>
                </c:pt>
                <c:pt idx="16975">
                  <c:v>573331728</c:v>
                </c:pt>
                <c:pt idx="16976">
                  <c:v>573331728</c:v>
                </c:pt>
                <c:pt idx="16977">
                  <c:v>357203480</c:v>
                </c:pt>
                <c:pt idx="16978">
                  <c:v>460915272</c:v>
                </c:pt>
                <c:pt idx="16979">
                  <c:v>716200928</c:v>
                </c:pt>
                <c:pt idx="16980">
                  <c:v>716200928</c:v>
                </c:pt>
                <c:pt idx="16981">
                  <c:v>716200928</c:v>
                </c:pt>
                <c:pt idx="16982">
                  <c:v>716200928</c:v>
                </c:pt>
                <c:pt idx="16983">
                  <c:v>54136576</c:v>
                </c:pt>
                <c:pt idx="16984">
                  <c:v>54136576</c:v>
                </c:pt>
                <c:pt idx="16985">
                  <c:v>54136576</c:v>
                </c:pt>
                <c:pt idx="16986">
                  <c:v>54136576</c:v>
                </c:pt>
                <c:pt idx="16987">
                  <c:v>942243632</c:v>
                </c:pt>
                <c:pt idx="16988">
                  <c:v>942243632</c:v>
                </c:pt>
                <c:pt idx="16989">
                  <c:v>942243632</c:v>
                </c:pt>
                <c:pt idx="16990">
                  <c:v>942243632</c:v>
                </c:pt>
                <c:pt idx="16991">
                  <c:v>204261496</c:v>
                </c:pt>
                <c:pt idx="16992">
                  <c:v>573331728</c:v>
                </c:pt>
                <c:pt idx="16993">
                  <c:v>339723240</c:v>
                </c:pt>
                <c:pt idx="16994">
                  <c:v>339723240</c:v>
                </c:pt>
                <c:pt idx="16995">
                  <c:v>339723240</c:v>
                </c:pt>
                <c:pt idx="16996">
                  <c:v>934670224</c:v>
                </c:pt>
                <c:pt idx="16997">
                  <c:v>339723240</c:v>
                </c:pt>
                <c:pt idx="16998">
                  <c:v>934670224</c:v>
                </c:pt>
                <c:pt idx="16999">
                  <c:v>736748240</c:v>
                </c:pt>
                <c:pt idx="17000">
                  <c:v>934670224</c:v>
                </c:pt>
                <c:pt idx="17001">
                  <c:v>934670224</c:v>
                </c:pt>
                <c:pt idx="17002">
                  <c:v>716200928</c:v>
                </c:pt>
                <c:pt idx="17003">
                  <c:v>54136576</c:v>
                </c:pt>
                <c:pt idx="17004">
                  <c:v>942243632</c:v>
                </c:pt>
                <c:pt idx="17005">
                  <c:v>312327632</c:v>
                </c:pt>
                <c:pt idx="17006">
                  <c:v>312327632</c:v>
                </c:pt>
                <c:pt idx="17007">
                  <c:v>312327632</c:v>
                </c:pt>
                <c:pt idx="17008">
                  <c:v>312327632</c:v>
                </c:pt>
                <c:pt idx="17009">
                  <c:v>524452392</c:v>
                </c:pt>
                <c:pt idx="17010">
                  <c:v>524452392</c:v>
                </c:pt>
                <c:pt idx="17011">
                  <c:v>524452392</c:v>
                </c:pt>
                <c:pt idx="17012">
                  <c:v>524452392</c:v>
                </c:pt>
                <c:pt idx="17013">
                  <c:v>267163728</c:v>
                </c:pt>
                <c:pt idx="17014">
                  <c:v>267163728</c:v>
                </c:pt>
                <c:pt idx="17015">
                  <c:v>267163728</c:v>
                </c:pt>
                <c:pt idx="17016">
                  <c:v>73741880</c:v>
                </c:pt>
                <c:pt idx="17017">
                  <c:v>73741880</c:v>
                </c:pt>
                <c:pt idx="17018">
                  <c:v>267163728</c:v>
                </c:pt>
                <c:pt idx="17019">
                  <c:v>73741880</c:v>
                </c:pt>
                <c:pt idx="17020">
                  <c:v>73741880</c:v>
                </c:pt>
                <c:pt idx="17021">
                  <c:v>925708552</c:v>
                </c:pt>
                <c:pt idx="17022">
                  <c:v>925708552</c:v>
                </c:pt>
                <c:pt idx="17023">
                  <c:v>925708552</c:v>
                </c:pt>
                <c:pt idx="17024">
                  <c:v>925708552</c:v>
                </c:pt>
                <c:pt idx="17025">
                  <c:v>535421320</c:v>
                </c:pt>
                <c:pt idx="17026">
                  <c:v>934670224</c:v>
                </c:pt>
                <c:pt idx="17027">
                  <c:v>535421320</c:v>
                </c:pt>
                <c:pt idx="17028">
                  <c:v>535421320</c:v>
                </c:pt>
                <c:pt idx="17029">
                  <c:v>535421320</c:v>
                </c:pt>
                <c:pt idx="17030">
                  <c:v>339723240</c:v>
                </c:pt>
                <c:pt idx="17031">
                  <c:v>312327632</c:v>
                </c:pt>
                <c:pt idx="17032">
                  <c:v>233430272</c:v>
                </c:pt>
                <c:pt idx="17033">
                  <c:v>233430272</c:v>
                </c:pt>
                <c:pt idx="17034">
                  <c:v>387259824</c:v>
                </c:pt>
                <c:pt idx="17035">
                  <c:v>387259824</c:v>
                </c:pt>
                <c:pt idx="17036">
                  <c:v>233430272</c:v>
                </c:pt>
                <c:pt idx="17037">
                  <c:v>233430272</c:v>
                </c:pt>
                <c:pt idx="17038">
                  <c:v>387259824</c:v>
                </c:pt>
                <c:pt idx="17039">
                  <c:v>387259824</c:v>
                </c:pt>
                <c:pt idx="17040">
                  <c:v>357509496</c:v>
                </c:pt>
                <c:pt idx="17041">
                  <c:v>357509496</c:v>
                </c:pt>
                <c:pt idx="17042">
                  <c:v>357509496</c:v>
                </c:pt>
                <c:pt idx="17043">
                  <c:v>357509496</c:v>
                </c:pt>
                <c:pt idx="17044">
                  <c:v>524452392</c:v>
                </c:pt>
                <c:pt idx="17045">
                  <c:v>925708552</c:v>
                </c:pt>
                <c:pt idx="17046">
                  <c:v>267163728</c:v>
                </c:pt>
                <c:pt idx="17047">
                  <c:v>387259824</c:v>
                </c:pt>
                <c:pt idx="17048">
                  <c:v>535421320</c:v>
                </c:pt>
                <c:pt idx="17049">
                  <c:v>73741880</c:v>
                </c:pt>
                <c:pt idx="17050">
                  <c:v>357509496</c:v>
                </c:pt>
                <c:pt idx="17051">
                  <c:v>316732096</c:v>
                </c:pt>
                <c:pt idx="17052">
                  <c:v>316732096</c:v>
                </c:pt>
                <c:pt idx="17053">
                  <c:v>97555888</c:v>
                </c:pt>
                <c:pt idx="17054">
                  <c:v>316732096</c:v>
                </c:pt>
                <c:pt idx="17055">
                  <c:v>97555888</c:v>
                </c:pt>
                <c:pt idx="17056">
                  <c:v>97555888</c:v>
                </c:pt>
                <c:pt idx="17057">
                  <c:v>316732096</c:v>
                </c:pt>
                <c:pt idx="17058">
                  <c:v>97555888</c:v>
                </c:pt>
                <c:pt idx="17059">
                  <c:v>233430272</c:v>
                </c:pt>
                <c:pt idx="17060">
                  <c:v>246298112</c:v>
                </c:pt>
                <c:pt idx="17061">
                  <c:v>246298112</c:v>
                </c:pt>
                <c:pt idx="17062">
                  <c:v>246298112</c:v>
                </c:pt>
                <c:pt idx="17063">
                  <c:v>246298112</c:v>
                </c:pt>
                <c:pt idx="17064">
                  <c:v>224255672</c:v>
                </c:pt>
                <c:pt idx="17065">
                  <c:v>224255672</c:v>
                </c:pt>
                <c:pt idx="17066">
                  <c:v>224255672</c:v>
                </c:pt>
                <c:pt idx="17067">
                  <c:v>345922944</c:v>
                </c:pt>
                <c:pt idx="17068">
                  <c:v>224255672</c:v>
                </c:pt>
                <c:pt idx="17069">
                  <c:v>345922944</c:v>
                </c:pt>
                <c:pt idx="17070">
                  <c:v>345922944</c:v>
                </c:pt>
                <c:pt idx="17071">
                  <c:v>345922944</c:v>
                </c:pt>
                <c:pt idx="17072">
                  <c:v>929943224</c:v>
                </c:pt>
                <c:pt idx="17073">
                  <c:v>929943224</c:v>
                </c:pt>
                <c:pt idx="17074">
                  <c:v>929943224</c:v>
                </c:pt>
                <c:pt idx="17075">
                  <c:v>929943224</c:v>
                </c:pt>
                <c:pt idx="17076">
                  <c:v>17096024</c:v>
                </c:pt>
                <c:pt idx="17077">
                  <c:v>17096024</c:v>
                </c:pt>
                <c:pt idx="17078">
                  <c:v>17096056</c:v>
                </c:pt>
                <c:pt idx="17079">
                  <c:v>17096056</c:v>
                </c:pt>
                <c:pt idx="17080">
                  <c:v>17096136</c:v>
                </c:pt>
                <c:pt idx="17081">
                  <c:v>17096136</c:v>
                </c:pt>
                <c:pt idx="17082">
                  <c:v>97555888</c:v>
                </c:pt>
                <c:pt idx="17083">
                  <c:v>886662088</c:v>
                </c:pt>
                <c:pt idx="17084">
                  <c:v>886662088</c:v>
                </c:pt>
                <c:pt idx="17085">
                  <c:v>17096168</c:v>
                </c:pt>
                <c:pt idx="17086">
                  <c:v>17096168</c:v>
                </c:pt>
                <c:pt idx="17087">
                  <c:v>886662088</c:v>
                </c:pt>
                <c:pt idx="17088">
                  <c:v>788355016</c:v>
                </c:pt>
                <c:pt idx="17089">
                  <c:v>788355016</c:v>
                </c:pt>
                <c:pt idx="17090">
                  <c:v>886662088</c:v>
                </c:pt>
                <c:pt idx="17091">
                  <c:v>17096024</c:v>
                </c:pt>
                <c:pt idx="17092">
                  <c:v>17096056</c:v>
                </c:pt>
                <c:pt idx="17093">
                  <c:v>17096136</c:v>
                </c:pt>
                <c:pt idx="17094">
                  <c:v>17096168</c:v>
                </c:pt>
                <c:pt idx="17095">
                  <c:v>788355016</c:v>
                </c:pt>
                <c:pt idx="17096">
                  <c:v>17096024</c:v>
                </c:pt>
                <c:pt idx="17097">
                  <c:v>17096056</c:v>
                </c:pt>
                <c:pt idx="17098">
                  <c:v>788355016</c:v>
                </c:pt>
                <c:pt idx="17099">
                  <c:v>17096136</c:v>
                </c:pt>
                <c:pt idx="17100">
                  <c:v>17096168</c:v>
                </c:pt>
                <c:pt idx="17101">
                  <c:v>363074984</c:v>
                </c:pt>
                <c:pt idx="17102">
                  <c:v>363074984</c:v>
                </c:pt>
                <c:pt idx="17103">
                  <c:v>316732096</c:v>
                </c:pt>
                <c:pt idx="17104">
                  <c:v>363074984</c:v>
                </c:pt>
                <c:pt idx="17105">
                  <c:v>673247776</c:v>
                </c:pt>
                <c:pt idx="17106">
                  <c:v>363074984</c:v>
                </c:pt>
                <c:pt idx="17107">
                  <c:v>673247776</c:v>
                </c:pt>
                <c:pt idx="17108">
                  <c:v>673247776</c:v>
                </c:pt>
                <c:pt idx="17109">
                  <c:v>673247776</c:v>
                </c:pt>
                <c:pt idx="17110">
                  <c:v>505449896</c:v>
                </c:pt>
                <c:pt idx="17111">
                  <c:v>505449896</c:v>
                </c:pt>
                <c:pt idx="17112">
                  <c:v>505449896</c:v>
                </c:pt>
                <c:pt idx="17113">
                  <c:v>505449896</c:v>
                </c:pt>
                <c:pt idx="17114">
                  <c:v>345922944</c:v>
                </c:pt>
                <c:pt idx="17115">
                  <c:v>224255672</c:v>
                </c:pt>
                <c:pt idx="17116">
                  <c:v>246298112</c:v>
                </c:pt>
                <c:pt idx="17117">
                  <c:v>17096056</c:v>
                </c:pt>
                <c:pt idx="17118">
                  <c:v>17096024</c:v>
                </c:pt>
                <c:pt idx="17119">
                  <c:v>886662088</c:v>
                </c:pt>
                <c:pt idx="17120">
                  <c:v>788355016</c:v>
                </c:pt>
                <c:pt idx="17121">
                  <c:v>230178944</c:v>
                </c:pt>
                <c:pt idx="17122">
                  <c:v>929943224</c:v>
                </c:pt>
                <c:pt idx="17123">
                  <c:v>230178944</c:v>
                </c:pt>
                <c:pt idx="17124">
                  <c:v>230178944</c:v>
                </c:pt>
                <c:pt idx="17125">
                  <c:v>230178944</c:v>
                </c:pt>
                <c:pt idx="17126">
                  <c:v>685810880</c:v>
                </c:pt>
                <c:pt idx="17127">
                  <c:v>685810880</c:v>
                </c:pt>
                <c:pt idx="17128">
                  <c:v>685810880</c:v>
                </c:pt>
                <c:pt idx="17129">
                  <c:v>685810880</c:v>
                </c:pt>
                <c:pt idx="17130">
                  <c:v>382393920</c:v>
                </c:pt>
                <c:pt idx="17131">
                  <c:v>382393920</c:v>
                </c:pt>
                <c:pt idx="17132">
                  <c:v>673247776</c:v>
                </c:pt>
                <c:pt idx="17133">
                  <c:v>382393920</c:v>
                </c:pt>
                <c:pt idx="17134">
                  <c:v>17096136</c:v>
                </c:pt>
                <c:pt idx="17135">
                  <c:v>382393920</c:v>
                </c:pt>
                <c:pt idx="17136">
                  <c:v>927130136</c:v>
                </c:pt>
                <c:pt idx="17137">
                  <c:v>927130136</c:v>
                </c:pt>
                <c:pt idx="17138">
                  <c:v>897722432</c:v>
                </c:pt>
                <c:pt idx="17139">
                  <c:v>927130136</c:v>
                </c:pt>
                <c:pt idx="17140">
                  <c:v>897722432</c:v>
                </c:pt>
                <c:pt idx="17141">
                  <c:v>927130136</c:v>
                </c:pt>
                <c:pt idx="17142">
                  <c:v>897722432</c:v>
                </c:pt>
                <c:pt idx="17143">
                  <c:v>897722432</c:v>
                </c:pt>
                <c:pt idx="17144">
                  <c:v>505449896</c:v>
                </c:pt>
                <c:pt idx="17145">
                  <c:v>17096168</c:v>
                </c:pt>
                <c:pt idx="17146">
                  <c:v>370539592</c:v>
                </c:pt>
                <c:pt idx="17147">
                  <c:v>370539592</c:v>
                </c:pt>
                <c:pt idx="17148">
                  <c:v>370539592</c:v>
                </c:pt>
                <c:pt idx="17149">
                  <c:v>370539592</c:v>
                </c:pt>
                <c:pt idx="17150">
                  <c:v>363074984</c:v>
                </c:pt>
                <c:pt idx="17151">
                  <c:v>224255712</c:v>
                </c:pt>
                <c:pt idx="17152">
                  <c:v>224255712</c:v>
                </c:pt>
                <c:pt idx="17153">
                  <c:v>224255752</c:v>
                </c:pt>
                <c:pt idx="17154">
                  <c:v>224255752</c:v>
                </c:pt>
                <c:pt idx="17155">
                  <c:v>927130136</c:v>
                </c:pt>
                <c:pt idx="17156">
                  <c:v>224255712</c:v>
                </c:pt>
                <c:pt idx="17157">
                  <c:v>224255752</c:v>
                </c:pt>
                <c:pt idx="17158">
                  <c:v>224255712</c:v>
                </c:pt>
                <c:pt idx="17159">
                  <c:v>230178944</c:v>
                </c:pt>
                <c:pt idx="17160">
                  <c:v>224255752</c:v>
                </c:pt>
                <c:pt idx="17161">
                  <c:v>897722432</c:v>
                </c:pt>
                <c:pt idx="17162">
                  <c:v>382965976</c:v>
                </c:pt>
                <c:pt idx="17163">
                  <c:v>382965976</c:v>
                </c:pt>
                <c:pt idx="17164">
                  <c:v>382965976</c:v>
                </c:pt>
                <c:pt idx="17165">
                  <c:v>792469632</c:v>
                </c:pt>
                <c:pt idx="17166">
                  <c:v>382965976</c:v>
                </c:pt>
                <c:pt idx="17167">
                  <c:v>792469632</c:v>
                </c:pt>
                <c:pt idx="17168">
                  <c:v>792469632</c:v>
                </c:pt>
                <c:pt idx="17169">
                  <c:v>792469632</c:v>
                </c:pt>
                <c:pt idx="17170">
                  <c:v>687174880</c:v>
                </c:pt>
                <c:pt idx="17171">
                  <c:v>687174880</c:v>
                </c:pt>
                <c:pt idx="17172">
                  <c:v>687174880</c:v>
                </c:pt>
                <c:pt idx="17173">
                  <c:v>687174880</c:v>
                </c:pt>
                <c:pt idx="17174">
                  <c:v>685810880</c:v>
                </c:pt>
                <c:pt idx="17175">
                  <c:v>523683944</c:v>
                </c:pt>
                <c:pt idx="17176">
                  <c:v>523683944</c:v>
                </c:pt>
                <c:pt idx="17177">
                  <c:v>523683944</c:v>
                </c:pt>
                <c:pt idx="17178">
                  <c:v>523683944</c:v>
                </c:pt>
                <c:pt idx="17179">
                  <c:v>703612600</c:v>
                </c:pt>
                <c:pt idx="17180">
                  <c:v>703612600</c:v>
                </c:pt>
                <c:pt idx="17181">
                  <c:v>703612600</c:v>
                </c:pt>
                <c:pt idx="17182">
                  <c:v>703612600</c:v>
                </c:pt>
                <c:pt idx="17183">
                  <c:v>432590768</c:v>
                </c:pt>
                <c:pt idx="17184">
                  <c:v>432590768</c:v>
                </c:pt>
                <c:pt idx="17185">
                  <c:v>432590768</c:v>
                </c:pt>
                <c:pt idx="17186">
                  <c:v>432590768</c:v>
                </c:pt>
                <c:pt idx="17187">
                  <c:v>573373208</c:v>
                </c:pt>
                <c:pt idx="17188">
                  <c:v>573373208</c:v>
                </c:pt>
                <c:pt idx="17189">
                  <c:v>382393920</c:v>
                </c:pt>
                <c:pt idx="17190">
                  <c:v>573373208</c:v>
                </c:pt>
                <c:pt idx="17191">
                  <c:v>573373208</c:v>
                </c:pt>
                <c:pt idx="17192">
                  <c:v>370539592</c:v>
                </c:pt>
                <c:pt idx="17193">
                  <c:v>687174880</c:v>
                </c:pt>
                <c:pt idx="17194">
                  <c:v>523683944</c:v>
                </c:pt>
                <c:pt idx="17195">
                  <c:v>224255712</c:v>
                </c:pt>
                <c:pt idx="17196">
                  <c:v>246150400</c:v>
                </c:pt>
                <c:pt idx="17197">
                  <c:v>246150400</c:v>
                </c:pt>
                <c:pt idx="17198">
                  <c:v>703612600</c:v>
                </c:pt>
                <c:pt idx="17199">
                  <c:v>246150400</c:v>
                </c:pt>
                <c:pt idx="17200">
                  <c:v>246150400</c:v>
                </c:pt>
                <c:pt idx="17201">
                  <c:v>432590768</c:v>
                </c:pt>
                <c:pt idx="17202">
                  <c:v>382965976</c:v>
                </c:pt>
                <c:pt idx="17203">
                  <c:v>574103752</c:v>
                </c:pt>
                <c:pt idx="17204">
                  <c:v>574103752</c:v>
                </c:pt>
                <c:pt idx="17205">
                  <c:v>574103752</c:v>
                </c:pt>
                <c:pt idx="17206">
                  <c:v>574103752</c:v>
                </c:pt>
                <c:pt idx="17207">
                  <c:v>896922944</c:v>
                </c:pt>
                <c:pt idx="17208">
                  <c:v>896922944</c:v>
                </c:pt>
                <c:pt idx="17209">
                  <c:v>896922944</c:v>
                </c:pt>
                <c:pt idx="17210">
                  <c:v>896922944</c:v>
                </c:pt>
                <c:pt idx="17211">
                  <c:v>7346448</c:v>
                </c:pt>
                <c:pt idx="17212">
                  <c:v>7346448</c:v>
                </c:pt>
                <c:pt idx="17213">
                  <c:v>224255752</c:v>
                </c:pt>
                <c:pt idx="17214">
                  <c:v>7346448</c:v>
                </c:pt>
                <c:pt idx="17215">
                  <c:v>7346448</c:v>
                </c:pt>
                <c:pt idx="17216">
                  <c:v>792469632</c:v>
                </c:pt>
                <c:pt idx="17217">
                  <c:v>828759144</c:v>
                </c:pt>
                <c:pt idx="17218">
                  <c:v>828759144</c:v>
                </c:pt>
                <c:pt idx="17219">
                  <c:v>828759144</c:v>
                </c:pt>
                <c:pt idx="17220">
                  <c:v>574103752</c:v>
                </c:pt>
                <c:pt idx="17221">
                  <c:v>828759144</c:v>
                </c:pt>
                <c:pt idx="17222">
                  <c:v>896922944</c:v>
                </c:pt>
                <c:pt idx="17223">
                  <c:v>124531672</c:v>
                </c:pt>
                <c:pt idx="17224">
                  <c:v>124531672</c:v>
                </c:pt>
                <c:pt idx="17225">
                  <c:v>124531672</c:v>
                </c:pt>
                <c:pt idx="17226">
                  <c:v>124531672</c:v>
                </c:pt>
                <c:pt idx="17227">
                  <c:v>246150400</c:v>
                </c:pt>
                <c:pt idx="17228">
                  <c:v>7346448</c:v>
                </c:pt>
                <c:pt idx="17229">
                  <c:v>573373208</c:v>
                </c:pt>
                <c:pt idx="17230">
                  <c:v>124531672</c:v>
                </c:pt>
                <c:pt idx="17231">
                  <c:v>828759144</c:v>
                </c:pt>
                <c:pt idx="17232">
                  <c:v>787535088</c:v>
                </c:pt>
                <c:pt idx="17233">
                  <c:v>787535088</c:v>
                </c:pt>
                <c:pt idx="17234">
                  <c:v>787535088</c:v>
                </c:pt>
                <c:pt idx="17235">
                  <c:v>787535088</c:v>
                </c:pt>
                <c:pt idx="17236">
                  <c:v>150600296</c:v>
                </c:pt>
                <c:pt idx="17237">
                  <c:v>150600296</c:v>
                </c:pt>
                <c:pt idx="17238">
                  <c:v>150600296</c:v>
                </c:pt>
                <c:pt idx="17239">
                  <c:v>150600296</c:v>
                </c:pt>
                <c:pt idx="17240">
                  <c:v>883239112</c:v>
                </c:pt>
                <c:pt idx="17241">
                  <c:v>883239112</c:v>
                </c:pt>
                <c:pt idx="17242">
                  <c:v>883239112</c:v>
                </c:pt>
                <c:pt idx="17243">
                  <c:v>883239112</c:v>
                </c:pt>
                <c:pt idx="17244">
                  <c:v>694256544</c:v>
                </c:pt>
                <c:pt idx="17245">
                  <c:v>694256544</c:v>
                </c:pt>
                <c:pt idx="17246">
                  <c:v>694256544</c:v>
                </c:pt>
                <c:pt idx="17247">
                  <c:v>787535088</c:v>
                </c:pt>
                <c:pt idx="17248">
                  <c:v>694256544</c:v>
                </c:pt>
                <c:pt idx="17249">
                  <c:v>542657848</c:v>
                </c:pt>
                <c:pt idx="17250">
                  <c:v>542657848</c:v>
                </c:pt>
                <c:pt idx="17251">
                  <c:v>150600296</c:v>
                </c:pt>
                <c:pt idx="17252">
                  <c:v>542657848</c:v>
                </c:pt>
                <c:pt idx="17253">
                  <c:v>542657848</c:v>
                </c:pt>
                <c:pt idx="17254">
                  <c:v>846289296</c:v>
                </c:pt>
                <c:pt idx="17255">
                  <c:v>846289296</c:v>
                </c:pt>
                <c:pt idx="17256">
                  <c:v>846289296</c:v>
                </c:pt>
                <c:pt idx="17257">
                  <c:v>846289296</c:v>
                </c:pt>
                <c:pt idx="17258">
                  <c:v>332449440</c:v>
                </c:pt>
                <c:pt idx="17259">
                  <c:v>332449440</c:v>
                </c:pt>
                <c:pt idx="17260">
                  <c:v>332449440</c:v>
                </c:pt>
                <c:pt idx="17261">
                  <c:v>332449440</c:v>
                </c:pt>
                <c:pt idx="17262">
                  <c:v>988609704</c:v>
                </c:pt>
                <c:pt idx="17263">
                  <c:v>988609704</c:v>
                </c:pt>
                <c:pt idx="17264">
                  <c:v>988609704</c:v>
                </c:pt>
                <c:pt idx="17265">
                  <c:v>988609704</c:v>
                </c:pt>
                <c:pt idx="17266">
                  <c:v>883239112</c:v>
                </c:pt>
                <c:pt idx="17267">
                  <c:v>66425280</c:v>
                </c:pt>
                <c:pt idx="17268">
                  <c:v>66425280</c:v>
                </c:pt>
                <c:pt idx="17269">
                  <c:v>66425280</c:v>
                </c:pt>
                <c:pt idx="17270">
                  <c:v>66425280</c:v>
                </c:pt>
                <c:pt idx="17271">
                  <c:v>967233232</c:v>
                </c:pt>
                <c:pt idx="17272">
                  <c:v>332449440</c:v>
                </c:pt>
                <c:pt idx="17273">
                  <c:v>967233232</c:v>
                </c:pt>
                <c:pt idx="17274">
                  <c:v>967233232</c:v>
                </c:pt>
                <c:pt idx="17275">
                  <c:v>967233232</c:v>
                </c:pt>
                <c:pt idx="17276">
                  <c:v>694256544</c:v>
                </c:pt>
                <c:pt idx="17277">
                  <c:v>493622640</c:v>
                </c:pt>
                <c:pt idx="17278">
                  <c:v>493622640</c:v>
                </c:pt>
                <c:pt idx="17279">
                  <c:v>493622640</c:v>
                </c:pt>
                <c:pt idx="17280">
                  <c:v>493622640</c:v>
                </c:pt>
                <c:pt idx="17281">
                  <c:v>601184472</c:v>
                </c:pt>
                <c:pt idx="17282">
                  <c:v>601184472</c:v>
                </c:pt>
                <c:pt idx="17283">
                  <c:v>601184472</c:v>
                </c:pt>
                <c:pt idx="17284">
                  <c:v>601184472</c:v>
                </c:pt>
                <c:pt idx="17285">
                  <c:v>542657848</c:v>
                </c:pt>
                <c:pt idx="17286">
                  <c:v>846289296</c:v>
                </c:pt>
                <c:pt idx="17287">
                  <c:v>728883720</c:v>
                </c:pt>
                <c:pt idx="17288">
                  <c:v>728883720</c:v>
                </c:pt>
                <c:pt idx="17289">
                  <c:v>7346488</c:v>
                </c:pt>
                <c:pt idx="17290">
                  <c:v>7346488</c:v>
                </c:pt>
                <c:pt idx="17291">
                  <c:v>728883720</c:v>
                </c:pt>
                <c:pt idx="17292">
                  <c:v>728883720</c:v>
                </c:pt>
                <c:pt idx="17293">
                  <c:v>7346488</c:v>
                </c:pt>
                <c:pt idx="17294">
                  <c:v>7346488</c:v>
                </c:pt>
                <c:pt idx="17295">
                  <c:v>62762240</c:v>
                </c:pt>
                <c:pt idx="17296">
                  <c:v>62762240</c:v>
                </c:pt>
                <c:pt idx="17297">
                  <c:v>62762240</c:v>
                </c:pt>
                <c:pt idx="17298">
                  <c:v>62762240</c:v>
                </c:pt>
                <c:pt idx="17299">
                  <c:v>988609704</c:v>
                </c:pt>
                <c:pt idx="17300">
                  <c:v>528235008</c:v>
                </c:pt>
                <c:pt idx="17301">
                  <c:v>528235008</c:v>
                </c:pt>
                <c:pt idx="17302">
                  <c:v>528235008</c:v>
                </c:pt>
                <c:pt idx="17303">
                  <c:v>528235008</c:v>
                </c:pt>
                <c:pt idx="17304">
                  <c:v>824902592</c:v>
                </c:pt>
                <c:pt idx="17305">
                  <c:v>824902592</c:v>
                </c:pt>
                <c:pt idx="17306">
                  <c:v>824902592</c:v>
                </c:pt>
                <c:pt idx="17307">
                  <c:v>824902592</c:v>
                </c:pt>
                <c:pt idx="17308">
                  <c:v>493622640</c:v>
                </c:pt>
                <c:pt idx="17309">
                  <c:v>66425280</c:v>
                </c:pt>
                <c:pt idx="17310">
                  <c:v>967233232</c:v>
                </c:pt>
                <c:pt idx="17311">
                  <c:v>62762240</c:v>
                </c:pt>
                <c:pt idx="17312">
                  <c:v>688135248</c:v>
                </c:pt>
                <c:pt idx="17313">
                  <c:v>688135248</c:v>
                </c:pt>
                <c:pt idx="17314">
                  <c:v>688135248</c:v>
                </c:pt>
                <c:pt idx="17315">
                  <c:v>688135248</c:v>
                </c:pt>
                <c:pt idx="17316">
                  <c:v>759504936</c:v>
                </c:pt>
                <c:pt idx="17317">
                  <c:v>759504936</c:v>
                </c:pt>
                <c:pt idx="17318">
                  <c:v>759504936</c:v>
                </c:pt>
                <c:pt idx="17319">
                  <c:v>759504936</c:v>
                </c:pt>
                <c:pt idx="17320">
                  <c:v>528235008</c:v>
                </c:pt>
                <c:pt idx="17321">
                  <c:v>728883720</c:v>
                </c:pt>
                <c:pt idx="17322">
                  <c:v>601184472</c:v>
                </c:pt>
                <c:pt idx="17323">
                  <c:v>7346488</c:v>
                </c:pt>
                <c:pt idx="17324">
                  <c:v>688135248</c:v>
                </c:pt>
                <c:pt idx="17325">
                  <c:v>655206000</c:v>
                </c:pt>
                <c:pt idx="17326">
                  <c:v>655206000</c:v>
                </c:pt>
                <c:pt idx="17327">
                  <c:v>655206000</c:v>
                </c:pt>
                <c:pt idx="17328">
                  <c:v>655206000</c:v>
                </c:pt>
                <c:pt idx="17329">
                  <c:v>824902592</c:v>
                </c:pt>
                <c:pt idx="17330">
                  <c:v>625857120</c:v>
                </c:pt>
                <c:pt idx="17331">
                  <c:v>625857120</c:v>
                </c:pt>
                <c:pt idx="17332">
                  <c:v>625857120</c:v>
                </c:pt>
                <c:pt idx="17333">
                  <c:v>759504936</c:v>
                </c:pt>
                <c:pt idx="17334">
                  <c:v>625857120</c:v>
                </c:pt>
                <c:pt idx="17335">
                  <c:v>827347600</c:v>
                </c:pt>
                <c:pt idx="17336">
                  <c:v>827347600</c:v>
                </c:pt>
                <c:pt idx="17337">
                  <c:v>102074024</c:v>
                </c:pt>
                <c:pt idx="17338">
                  <c:v>827347600</c:v>
                </c:pt>
                <c:pt idx="17339">
                  <c:v>102074024</c:v>
                </c:pt>
                <c:pt idx="17340">
                  <c:v>827347600</c:v>
                </c:pt>
                <c:pt idx="17341">
                  <c:v>102074024</c:v>
                </c:pt>
                <c:pt idx="17342">
                  <c:v>102074024</c:v>
                </c:pt>
                <c:pt idx="17343">
                  <c:v>655206000</c:v>
                </c:pt>
                <c:pt idx="17344">
                  <c:v>496511760</c:v>
                </c:pt>
                <c:pt idx="17345">
                  <c:v>496511760</c:v>
                </c:pt>
                <c:pt idx="17346">
                  <c:v>496511760</c:v>
                </c:pt>
                <c:pt idx="17347">
                  <c:v>496511760</c:v>
                </c:pt>
                <c:pt idx="17348">
                  <c:v>376722840</c:v>
                </c:pt>
                <c:pt idx="17349">
                  <c:v>376722840</c:v>
                </c:pt>
                <c:pt idx="17350">
                  <c:v>376722840</c:v>
                </c:pt>
                <c:pt idx="17351">
                  <c:v>376722840</c:v>
                </c:pt>
                <c:pt idx="17352">
                  <c:v>691328800</c:v>
                </c:pt>
                <c:pt idx="17353">
                  <c:v>691328800</c:v>
                </c:pt>
                <c:pt idx="17354">
                  <c:v>691328800</c:v>
                </c:pt>
                <c:pt idx="17355">
                  <c:v>691328800</c:v>
                </c:pt>
                <c:pt idx="17356">
                  <c:v>625857120</c:v>
                </c:pt>
                <c:pt idx="17357">
                  <c:v>491984832</c:v>
                </c:pt>
                <c:pt idx="17358">
                  <c:v>491984832</c:v>
                </c:pt>
                <c:pt idx="17359">
                  <c:v>495018304</c:v>
                </c:pt>
                <c:pt idx="17360">
                  <c:v>495018304</c:v>
                </c:pt>
                <c:pt idx="17361">
                  <c:v>491984832</c:v>
                </c:pt>
                <c:pt idx="17362">
                  <c:v>491984832</c:v>
                </c:pt>
                <c:pt idx="17363">
                  <c:v>495018304</c:v>
                </c:pt>
                <c:pt idx="17364">
                  <c:v>495018304</c:v>
                </c:pt>
                <c:pt idx="17365">
                  <c:v>621129776</c:v>
                </c:pt>
                <c:pt idx="17366">
                  <c:v>621129776</c:v>
                </c:pt>
                <c:pt idx="17367">
                  <c:v>621129776</c:v>
                </c:pt>
                <c:pt idx="17368">
                  <c:v>827347600</c:v>
                </c:pt>
                <c:pt idx="17369">
                  <c:v>621129776</c:v>
                </c:pt>
                <c:pt idx="17370">
                  <c:v>957978032</c:v>
                </c:pt>
                <c:pt idx="17371">
                  <c:v>957978032</c:v>
                </c:pt>
                <c:pt idx="17372">
                  <c:v>957978032</c:v>
                </c:pt>
                <c:pt idx="17373">
                  <c:v>957978032</c:v>
                </c:pt>
                <c:pt idx="17374">
                  <c:v>924602656</c:v>
                </c:pt>
                <c:pt idx="17375">
                  <c:v>924602656</c:v>
                </c:pt>
                <c:pt idx="17376">
                  <c:v>924602656</c:v>
                </c:pt>
                <c:pt idx="17377">
                  <c:v>924602656</c:v>
                </c:pt>
                <c:pt idx="17378">
                  <c:v>102074024</c:v>
                </c:pt>
                <c:pt idx="17379">
                  <c:v>496511760</c:v>
                </c:pt>
                <c:pt idx="17380">
                  <c:v>376722840</c:v>
                </c:pt>
                <c:pt idx="17381">
                  <c:v>491984832</c:v>
                </c:pt>
                <c:pt idx="17382">
                  <c:v>691328800</c:v>
                </c:pt>
                <c:pt idx="17383">
                  <c:v>621129776</c:v>
                </c:pt>
                <c:pt idx="17384">
                  <c:v>957978032</c:v>
                </c:pt>
                <c:pt idx="17385">
                  <c:v>570243888</c:v>
                </c:pt>
                <c:pt idx="17386">
                  <c:v>570243888</c:v>
                </c:pt>
                <c:pt idx="17387">
                  <c:v>570243888</c:v>
                </c:pt>
                <c:pt idx="17388">
                  <c:v>570243888</c:v>
                </c:pt>
                <c:pt idx="17389">
                  <c:v>924602656</c:v>
                </c:pt>
                <c:pt idx="17390">
                  <c:v>495018304</c:v>
                </c:pt>
                <c:pt idx="17391">
                  <c:v>146457160</c:v>
                </c:pt>
                <c:pt idx="17392">
                  <c:v>146457160</c:v>
                </c:pt>
                <c:pt idx="17393">
                  <c:v>146457160</c:v>
                </c:pt>
                <c:pt idx="17394">
                  <c:v>146457160</c:v>
                </c:pt>
                <c:pt idx="17395">
                  <c:v>521955248</c:v>
                </c:pt>
                <c:pt idx="17396">
                  <c:v>521955248</c:v>
                </c:pt>
                <c:pt idx="17397">
                  <c:v>521955248</c:v>
                </c:pt>
                <c:pt idx="17398">
                  <c:v>521955248</c:v>
                </c:pt>
                <c:pt idx="17399">
                  <c:v>136098088</c:v>
                </c:pt>
                <c:pt idx="17400">
                  <c:v>136098088</c:v>
                </c:pt>
                <c:pt idx="17401">
                  <c:v>136098088</c:v>
                </c:pt>
                <c:pt idx="17402">
                  <c:v>136098088</c:v>
                </c:pt>
                <c:pt idx="17403">
                  <c:v>531705032</c:v>
                </c:pt>
                <c:pt idx="17404">
                  <c:v>612647464</c:v>
                </c:pt>
                <c:pt idx="17405">
                  <c:v>612647464</c:v>
                </c:pt>
                <c:pt idx="17406">
                  <c:v>531705032</c:v>
                </c:pt>
                <c:pt idx="17407">
                  <c:v>612647464</c:v>
                </c:pt>
                <c:pt idx="17408">
                  <c:v>531705032</c:v>
                </c:pt>
                <c:pt idx="17409">
                  <c:v>612647464</c:v>
                </c:pt>
                <c:pt idx="17410">
                  <c:v>531705032</c:v>
                </c:pt>
                <c:pt idx="17411">
                  <c:v>570243888</c:v>
                </c:pt>
                <c:pt idx="17412">
                  <c:v>585579496</c:v>
                </c:pt>
                <c:pt idx="17413">
                  <c:v>585579496</c:v>
                </c:pt>
                <c:pt idx="17414">
                  <c:v>585579496</c:v>
                </c:pt>
                <c:pt idx="17415">
                  <c:v>585579496</c:v>
                </c:pt>
                <c:pt idx="17416">
                  <c:v>521955248</c:v>
                </c:pt>
                <c:pt idx="17417">
                  <c:v>531705032</c:v>
                </c:pt>
                <c:pt idx="17418">
                  <c:v>146457160</c:v>
                </c:pt>
                <c:pt idx="17419">
                  <c:v>660410504</c:v>
                </c:pt>
                <c:pt idx="17420">
                  <c:v>660410504</c:v>
                </c:pt>
                <c:pt idx="17421">
                  <c:v>660410504</c:v>
                </c:pt>
                <c:pt idx="17422">
                  <c:v>660410504</c:v>
                </c:pt>
                <c:pt idx="17423">
                  <c:v>76360176</c:v>
                </c:pt>
                <c:pt idx="17424">
                  <c:v>76360176</c:v>
                </c:pt>
                <c:pt idx="17425">
                  <c:v>76360176</c:v>
                </c:pt>
                <c:pt idx="17426">
                  <c:v>76360176</c:v>
                </c:pt>
                <c:pt idx="17427">
                  <c:v>64239984</c:v>
                </c:pt>
                <c:pt idx="17428">
                  <c:v>64239984</c:v>
                </c:pt>
                <c:pt idx="17429">
                  <c:v>64239984</c:v>
                </c:pt>
                <c:pt idx="17430">
                  <c:v>64239984</c:v>
                </c:pt>
                <c:pt idx="17431">
                  <c:v>136098088</c:v>
                </c:pt>
                <c:pt idx="17432">
                  <c:v>585579496</c:v>
                </c:pt>
                <c:pt idx="17433">
                  <c:v>612647464</c:v>
                </c:pt>
                <c:pt idx="17434">
                  <c:v>722613872</c:v>
                </c:pt>
                <c:pt idx="17435">
                  <c:v>722613872</c:v>
                </c:pt>
                <c:pt idx="17436">
                  <c:v>722613872</c:v>
                </c:pt>
                <c:pt idx="17437">
                  <c:v>722613872</c:v>
                </c:pt>
                <c:pt idx="17438">
                  <c:v>660410504</c:v>
                </c:pt>
                <c:pt idx="17439">
                  <c:v>64239984</c:v>
                </c:pt>
                <c:pt idx="17440">
                  <c:v>76360176</c:v>
                </c:pt>
                <c:pt idx="17441">
                  <c:v>785196368</c:v>
                </c:pt>
                <c:pt idx="17442">
                  <c:v>785196368</c:v>
                </c:pt>
                <c:pt idx="17443">
                  <c:v>980174384</c:v>
                </c:pt>
                <c:pt idx="17444">
                  <c:v>785196368</c:v>
                </c:pt>
                <c:pt idx="17445">
                  <c:v>980174384</c:v>
                </c:pt>
                <c:pt idx="17446">
                  <c:v>785196368</c:v>
                </c:pt>
                <c:pt idx="17447">
                  <c:v>980174384</c:v>
                </c:pt>
                <c:pt idx="17448">
                  <c:v>722613872</c:v>
                </c:pt>
                <c:pt idx="17449">
                  <c:v>980174384</c:v>
                </c:pt>
                <c:pt idx="17450">
                  <c:v>564220432</c:v>
                </c:pt>
                <c:pt idx="17451">
                  <c:v>564220432</c:v>
                </c:pt>
                <c:pt idx="17452">
                  <c:v>564220432</c:v>
                </c:pt>
                <c:pt idx="17453">
                  <c:v>564220432</c:v>
                </c:pt>
                <c:pt idx="17454">
                  <c:v>357191168</c:v>
                </c:pt>
                <c:pt idx="17455">
                  <c:v>357191168</c:v>
                </c:pt>
                <c:pt idx="17456">
                  <c:v>357191168</c:v>
                </c:pt>
                <c:pt idx="17457">
                  <c:v>357191168</c:v>
                </c:pt>
                <c:pt idx="17458">
                  <c:v>929680800</c:v>
                </c:pt>
                <c:pt idx="17459">
                  <c:v>929680800</c:v>
                </c:pt>
                <c:pt idx="17460">
                  <c:v>980174384</c:v>
                </c:pt>
                <c:pt idx="17461">
                  <c:v>929680800</c:v>
                </c:pt>
                <c:pt idx="17462">
                  <c:v>929680800</c:v>
                </c:pt>
                <c:pt idx="17463">
                  <c:v>785196368</c:v>
                </c:pt>
                <c:pt idx="17464">
                  <c:v>734124456</c:v>
                </c:pt>
                <c:pt idx="17465">
                  <c:v>734124456</c:v>
                </c:pt>
                <c:pt idx="17466">
                  <c:v>734124456</c:v>
                </c:pt>
                <c:pt idx="17467">
                  <c:v>734124456</c:v>
                </c:pt>
                <c:pt idx="17468">
                  <c:v>362653032</c:v>
                </c:pt>
                <c:pt idx="17469">
                  <c:v>362653032</c:v>
                </c:pt>
                <c:pt idx="17470">
                  <c:v>362653032</c:v>
                </c:pt>
                <c:pt idx="17471">
                  <c:v>362653032</c:v>
                </c:pt>
                <c:pt idx="17472">
                  <c:v>357191168</c:v>
                </c:pt>
                <c:pt idx="17473">
                  <c:v>564220432</c:v>
                </c:pt>
                <c:pt idx="17474">
                  <c:v>680987792</c:v>
                </c:pt>
                <c:pt idx="17475">
                  <c:v>680987792</c:v>
                </c:pt>
                <c:pt idx="17476">
                  <c:v>680987792</c:v>
                </c:pt>
                <c:pt idx="17477">
                  <c:v>680987792</c:v>
                </c:pt>
                <c:pt idx="17478">
                  <c:v>288386360</c:v>
                </c:pt>
                <c:pt idx="17479">
                  <c:v>288386360</c:v>
                </c:pt>
                <c:pt idx="17480">
                  <c:v>288386360</c:v>
                </c:pt>
                <c:pt idx="17481">
                  <c:v>288386360</c:v>
                </c:pt>
                <c:pt idx="17482">
                  <c:v>221360448</c:v>
                </c:pt>
                <c:pt idx="17483">
                  <c:v>221360448</c:v>
                </c:pt>
                <c:pt idx="17484">
                  <c:v>221360448</c:v>
                </c:pt>
                <c:pt idx="17485">
                  <c:v>221360448</c:v>
                </c:pt>
                <c:pt idx="17486">
                  <c:v>384090752</c:v>
                </c:pt>
                <c:pt idx="17487">
                  <c:v>384090752</c:v>
                </c:pt>
                <c:pt idx="17488">
                  <c:v>384090752</c:v>
                </c:pt>
                <c:pt idx="17489">
                  <c:v>384090752</c:v>
                </c:pt>
                <c:pt idx="17490">
                  <c:v>734124456</c:v>
                </c:pt>
                <c:pt idx="17491">
                  <c:v>584826520</c:v>
                </c:pt>
                <c:pt idx="17492">
                  <c:v>584826520</c:v>
                </c:pt>
                <c:pt idx="17493">
                  <c:v>584826520</c:v>
                </c:pt>
                <c:pt idx="17494">
                  <c:v>584826520</c:v>
                </c:pt>
                <c:pt idx="17495">
                  <c:v>929680800</c:v>
                </c:pt>
                <c:pt idx="17496">
                  <c:v>185284744</c:v>
                </c:pt>
                <c:pt idx="17497">
                  <c:v>185284744</c:v>
                </c:pt>
                <c:pt idx="17498">
                  <c:v>185284744</c:v>
                </c:pt>
                <c:pt idx="17499">
                  <c:v>185284744</c:v>
                </c:pt>
                <c:pt idx="17500">
                  <c:v>362653032</c:v>
                </c:pt>
                <c:pt idx="17501">
                  <c:v>224255800</c:v>
                </c:pt>
                <c:pt idx="17502">
                  <c:v>224255800</c:v>
                </c:pt>
                <c:pt idx="17503">
                  <c:v>224255800</c:v>
                </c:pt>
                <c:pt idx="17504">
                  <c:v>288386360</c:v>
                </c:pt>
                <c:pt idx="17505">
                  <c:v>224255800</c:v>
                </c:pt>
                <c:pt idx="17506">
                  <c:v>680987792</c:v>
                </c:pt>
                <c:pt idx="17507">
                  <c:v>221360448</c:v>
                </c:pt>
                <c:pt idx="17508">
                  <c:v>656756232</c:v>
                </c:pt>
                <c:pt idx="17509">
                  <c:v>656756232</c:v>
                </c:pt>
                <c:pt idx="17510">
                  <c:v>656756232</c:v>
                </c:pt>
                <c:pt idx="17511">
                  <c:v>656756232</c:v>
                </c:pt>
                <c:pt idx="17512">
                  <c:v>14998040</c:v>
                </c:pt>
                <c:pt idx="17513">
                  <c:v>384090752</c:v>
                </c:pt>
                <c:pt idx="17514">
                  <c:v>14998040</c:v>
                </c:pt>
                <c:pt idx="17515">
                  <c:v>14998040</c:v>
                </c:pt>
                <c:pt idx="17516">
                  <c:v>14998040</c:v>
                </c:pt>
                <c:pt idx="17517">
                  <c:v>17096224</c:v>
                </c:pt>
                <c:pt idx="17518">
                  <c:v>17096224</c:v>
                </c:pt>
                <c:pt idx="17519">
                  <c:v>17096280</c:v>
                </c:pt>
                <c:pt idx="17520">
                  <c:v>17096280</c:v>
                </c:pt>
                <c:pt idx="17521">
                  <c:v>17096336</c:v>
                </c:pt>
                <c:pt idx="17522">
                  <c:v>17096336</c:v>
                </c:pt>
                <c:pt idx="17523">
                  <c:v>17096376</c:v>
                </c:pt>
                <c:pt idx="17524">
                  <c:v>17096376</c:v>
                </c:pt>
                <c:pt idx="17525">
                  <c:v>17096224</c:v>
                </c:pt>
                <c:pt idx="17526">
                  <c:v>17096280</c:v>
                </c:pt>
                <c:pt idx="17527">
                  <c:v>17096336</c:v>
                </c:pt>
                <c:pt idx="17528">
                  <c:v>17096376</c:v>
                </c:pt>
                <c:pt idx="17529">
                  <c:v>17096224</c:v>
                </c:pt>
                <c:pt idx="17530">
                  <c:v>17096280</c:v>
                </c:pt>
                <c:pt idx="17531">
                  <c:v>17096336</c:v>
                </c:pt>
                <c:pt idx="17532">
                  <c:v>17096376</c:v>
                </c:pt>
                <c:pt idx="17533">
                  <c:v>357811304</c:v>
                </c:pt>
                <c:pt idx="17534">
                  <c:v>357811304</c:v>
                </c:pt>
                <c:pt idx="17535">
                  <c:v>357811304</c:v>
                </c:pt>
                <c:pt idx="17536">
                  <c:v>584826520</c:v>
                </c:pt>
                <c:pt idx="17537">
                  <c:v>357811304</c:v>
                </c:pt>
                <c:pt idx="17538">
                  <c:v>899435432</c:v>
                </c:pt>
                <c:pt idx="17539">
                  <c:v>899435432</c:v>
                </c:pt>
                <c:pt idx="17540">
                  <c:v>899435432</c:v>
                </c:pt>
                <c:pt idx="17541">
                  <c:v>899435432</c:v>
                </c:pt>
                <c:pt idx="17542">
                  <c:v>185284744</c:v>
                </c:pt>
                <c:pt idx="17543">
                  <c:v>656756232</c:v>
                </c:pt>
                <c:pt idx="17544">
                  <c:v>404803784</c:v>
                </c:pt>
                <c:pt idx="17545">
                  <c:v>404803784</c:v>
                </c:pt>
                <c:pt idx="17546">
                  <c:v>404803784</c:v>
                </c:pt>
                <c:pt idx="17547">
                  <c:v>404803784</c:v>
                </c:pt>
                <c:pt idx="17548">
                  <c:v>69258616</c:v>
                </c:pt>
                <c:pt idx="17549">
                  <c:v>69258616</c:v>
                </c:pt>
                <c:pt idx="17550">
                  <c:v>69258616</c:v>
                </c:pt>
                <c:pt idx="17551">
                  <c:v>69258616</c:v>
                </c:pt>
                <c:pt idx="17552">
                  <c:v>357811304</c:v>
                </c:pt>
                <c:pt idx="17553">
                  <c:v>224255800</c:v>
                </c:pt>
                <c:pt idx="17554">
                  <c:v>14998040</c:v>
                </c:pt>
                <c:pt idx="17555">
                  <c:v>525085048</c:v>
                </c:pt>
                <c:pt idx="17556">
                  <c:v>525085048</c:v>
                </c:pt>
                <c:pt idx="17557">
                  <c:v>525085048</c:v>
                </c:pt>
                <c:pt idx="17558">
                  <c:v>525085048</c:v>
                </c:pt>
                <c:pt idx="17559">
                  <c:v>32094632</c:v>
                </c:pt>
                <c:pt idx="17560">
                  <c:v>32094632</c:v>
                </c:pt>
                <c:pt idx="17561">
                  <c:v>32094632</c:v>
                </c:pt>
                <c:pt idx="17562">
                  <c:v>32094632</c:v>
                </c:pt>
                <c:pt idx="17563">
                  <c:v>17096224</c:v>
                </c:pt>
                <c:pt idx="17564">
                  <c:v>923312184</c:v>
                </c:pt>
                <c:pt idx="17565">
                  <c:v>923312184</c:v>
                </c:pt>
                <c:pt idx="17566">
                  <c:v>923312184</c:v>
                </c:pt>
                <c:pt idx="17567">
                  <c:v>923312184</c:v>
                </c:pt>
                <c:pt idx="17568">
                  <c:v>977883424</c:v>
                </c:pt>
                <c:pt idx="17569">
                  <c:v>977883424</c:v>
                </c:pt>
                <c:pt idx="17570">
                  <c:v>977883424</c:v>
                </c:pt>
                <c:pt idx="17571">
                  <c:v>977883424</c:v>
                </c:pt>
                <c:pt idx="17572">
                  <c:v>48212856</c:v>
                </c:pt>
                <c:pt idx="17573">
                  <c:v>48212856</c:v>
                </c:pt>
                <c:pt idx="17574">
                  <c:v>48212856</c:v>
                </c:pt>
                <c:pt idx="17575">
                  <c:v>48212856</c:v>
                </c:pt>
                <c:pt idx="17576">
                  <c:v>712320448</c:v>
                </c:pt>
                <c:pt idx="17577">
                  <c:v>712320448</c:v>
                </c:pt>
                <c:pt idx="17578">
                  <c:v>712320448</c:v>
                </c:pt>
                <c:pt idx="17579">
                  <c:v>712320448</c:v>
                </c:pt>
                <c:pt idx="17580">
                  <c:v>7346568</c:v>
                </c:pt>
                <c:pt idx="17581">
                  <c:v>7346568</c:v>
                </c:pt>
                <c:pt idx="17582">
                  <c:v>7346568</c:v>
                </c:pt>
                <c:pt idx="17583">
                  <c:v>7346568</c:v>
                </c:pt>
                <c:pt idx="17584">
                  <c:v>17096280</c:v>
                </c:pt>
                <c:pt idx="17585">
                  <c:v>17096376</c:v>
                </c:pt>
                <c:pt idx="17586">
                  <c:v>44798112</c:v>
                </c:pt>
                <c:pt idx="17587">
                  <c:v>44798112</c:v>
                </c:pt>
                <c:pt idx="17588">
                  <c:v>44798112</c:v>
                </c:pt>
                <c:pt idx="17589">
                  <c:v>44798112</c:v>
                </c:pt>
                <c:pt idx="17590">
                  <c:v>558408648</c:v>
                </c:pt>
                <c:pt idx="17591">
                  <c:v>558408648</c:v>
                </c:pt>
                <c:pt idx="17592">
                  <c:v>558408648</c:v>
                </c:pt>
                <c:pt idx="17593">
                  <c:v>558408648</c:v>
                </c:pt>
                <c:pt idx="17594">
                  <c:v>522039112</c:v>
                </c:pt>
                <c:pt idx="17595">
                  <c:v>522039112</c:v>
                </c:pt>
                <c:pt idx="17596">
                  <c:v>522039112</c:v>
                </c:pt>
                <c:pt idx="17597">
                  <c:v>522039112</c:v>
                </c:pt>
                <c:pt idx="17598">
                  <c:v>404803784</c:v>
                </c:pt>
                <c:pt idx="17599">
                  <c:v>224255832</c:v>
                </c:pt>
                <c:pt idx="17600">
                  <c:v>224255832</c:v>
                </c:pt>
                <c:pt idx="17601">
                  <c:v>224255848</c:v>
                </c:pt>
                <c:pt idx="17602">
                  <c:v>224255848</c:v>
                </c:pt>
                <c:pt idx="17603">
                  <c:v>224255832</c:v>
                </c:pt>
                <c:pt idx="17604">
                  <c:v>224255848</c:v>
                </c:pt>
                <c:pt idx="17605">
                  <c:v>224255832</c:v>
                </c:pt>
                <c:pt idx="17606">
                  <c:v>224255848</c:v>
                </c:pt>
                <c:pt idx="17607">
                  <c:v>17096336</c:v>
                </c:pt>
                <c:pt idx="17608">
                  <c:v>977883424</c:v>
                </c:pt>
                <c:pt idx="17609">
                  <c:v>344929720</c:v>
                </c:pt>
                <c:pt idx="17610">
                  <c:v>344929720</c:v>
                </c:pt>
                <c:pt idx="17611">
                  <c:v>712320448</c:v>
                </c:pt>
                <c:pt idx="17612">
                  <c:v>344929720</c:v>
                </c:pt>
                <c:pt idx="17613">
                  <c:v>344929720</c:v>
                </c:pt>
                <c:pt idx="17614">
                  <c:v>69258616</c:v>
                </c:pt>
                <c:pt idx="17615">
                  <c:v>525085048</c:v>
                </c:pt>
                <c:pt idx="17616">
                  <c:v>533777408</c:v>
                </c:pt>
                <c:pt idx="17617">
                  <c:v>533777408</c:v>
                </c:pt>
                <c:pt idx="17618">
                  <c:v>533777408</c:v>
                </c:pt>
                <c:pt idx="17619">
                  <c:v>533777408</c:v>
                </c:pt>
                <c:pt idx="17620">
                  <c:v>522039112</c:v>
                </c:pt>
                <c:pt idx="17621">
                  <c:v>899435432</c:v>
                </c:pt>
                <c:pt idx="17622">
                  <c:v>32094632</c:v>
                </c:pt>
                <c:pt idx="17623">
                  <c:v>48212856</c:v>
                </c:pt>
                <c:pt idx="17624">
                  <c:v>558408648</c:v>
                </c:pt>
                <c:pt idx="17625">
                  <c:v>44798112</c:v>
                </c:pt>
                <c:pt idx="17626">
                  <c:v>224255848</c:v>
                </c:pt>
                <c:pt idx="17627">
                  <c:v>321986944</c:v>
                </c:pt>
                <c:pt idx="17628">
                  <c:v>7346568</c:v>
                </c:pt>
                <c:pt idx="17629">
                  <c:v>321986944</c:v>
                </c:pt>
                <c:pt idx="17630">
                  <c:v>321986944</c:v>
                </c:pt>
                <c:pt idx="17631">
                  <c:v>321986944</c:v>
                </c:pt>
                <c:pt idx="17632">
                  <c:v>425819624</c:v>
                </c:pt>
                <c:pt idx="17633">
                  <c:v>425819624</c:v>
                </c:pt>
                <c:pt idx="17634">
                  <c:v>425819624</c:v>
                </c:pt>
                <c:pt idx="17635">
                  <c:v>425819624</c:v>
                </c:pt>
                <c:pt idx="17636">
                  <c:v>907474352</c:v>
                </c:pt>
                <c:pt idx="17637">
                  <c:v>923312184</c:v>
                </c:pt>
                <c:pt idx="17638">
                  <c:v>907474352</c:v>
                </c:pt>
                <c:pt idx="17639">
                  <c:v>907474352</c:v>
                </c:pt>
                <c:pt idx="17640">
                  <c:v>907474352</c:v>
                </c:pt>
                <c:pt idx="17641">
                  <c:v>572914664</c:v>
                </c:pt>
                <c:pt idx="17642">
                  <c:v>572914664</c:v>
                </c:pt>
                <c:pt idx="17643">
                  <c:v>572914664</c:v>
                </c:pt>
                <c:pt idx="17644">
                  <c:v>533777408</c:v>
                </c:pt>
                <c:pt idx="17645">
                  <c:v>572914664</c:v>
                </c:pt>
                <c:pt idx="17646">
                  <c:v>592010272</c:v>
                </c:pt>
                <c:pt idx="17647">
                  <c:v>592010272</c:v>
                </c:pt>
                <c:pt idx="17648">
                  <c:v>592010272</c:v>
                </c:pt>
                <c:pt idx="17649">
                  <c:v>592010272</c:v>
                </c:pt>
                <c:pt idx="17650">
                  <c:v>224255832</c:v>
                </c:pt>
                <c:pt idx="17651">
                  <c:v>598817704</c:v>
                </c:pt>
                <c:pt idx="17652">
                  <c:v>598817704</c:v>
                </c:pt>
                <c:pt idx="17653">
                  <c:v>598817704</c:v>
                </c:pt>
                <c:pt idx="17654">
                  <c:v>793609176</c:v>
                </c:pt>
                <c:pt idx="17655">
                  <c:v>598817704</c:v>
                </c:pt>
                <c:pt idx="17656">
                  <c:v>793609176</c:v>
                </c:pt>
                <c:pt idx="17657">
                  <c:v>793609176</c:v>
                </c:pt>
                <c:pt idx="17658">
                  <c:v>793609176</c:v>
                </c:pt>
                <c:pt idx="17659">
                  <c:v>218649424</c:v>
                </c:pt>
                <c:pt idx="17660">
                  <c:v>218649424</c:v>
                </c:pt>
                <c:pt idx="17661">
                  <c:v>218649424</c:v>
                </c:pt>
                <c:pt idx="17662">
                  <c:v>218649424</c:v>
                </c:pt>
                <c:pt idx="17663">
                  <c:v>321986944</c:v>
                </c:pt>
                <c:pt idx="17664">
                  <c:v>416038952</c:v>
                </c:pt>
                <c:pt idx="17665">
                  <c:v>425819624</c:v>
                </c:pt>
                <c:pt idx="17666">
                  <c:v>416038952</c:v>
                </c:pt>
                <c:pt idx="17667">
                  <c:v>416038952</c:v>
                </c:pt>
                <c:pt idx="17668">
                  <c:v>416038952</c:v>
                </c:pt>
                <c:pt idx="17669">
                  <c:v>344929720</c:v>
                </c:pt>
                <c:pt idx="17670">
                  <c:v>401972112</c:v>
                </c:pt>
                <c:pt idx="17671">
                  <c:v>401972112</c:v>
                </c:pt>
                <c:pt idx="17672">
                  <c:v>401972112</c:v>
                </c:pt>
                <c:pt idx="17673">
                  <c:v>401972112</c:v>
                </c:pt>
                <c:pt idx="17674">
                  <c:v>224255928</c:v>
                </c:pt>
                <c:pt idx="17675">
                  <c:v>224255928</c:v>
                </c:pt>
                <c:pt idx="17676">
                  <c:v>224255968</c:v>
                </c:pt>
                <c:pt idx="17677">
                  <c:v>224255968</c:v>
                </c:pt>
                <c:pt idx="17678">
                  <c:v>224255992</c:v>
                </c:pt>
                <c:pt idx="17679">
                  <c:v>224255992</c:v>
                </c:pt>
                <c:pt idx="17680">
                  <c:v>224255928</c:v>
                </c:pt>
                <c:pt idx="17681">
                  <c:v>224255968</c:v>
                </c:pt>
                <c:pt idx="17682">
                  <c:v>224255992</c:v>
                </c:pt>
                <c:pt idx="17683">
                  <c:v>224255928</c:v>
                </c:pt>
                <c:pt idx="17684">
                  <c:v>224255968</c:v>
                </c:pt>
                <c:pt idx="17685">
                  <c:v>224255992</c:v>
                </c:pt>
                <c:pt idx="17686">
                  <c:v>592010272</c:v>
                </c:pt>
                <c:pt idx="17687">
                  <c:v>164948648</c:v>
                </c:pt>
                <c:pt idx="17688">
                  <c:v>164948648</c:v>
                </c:pt>
                <c:pt idx="17689">
                  <c:v>907474352</c:v>
                </c:pt>
                <c:pt idx="17690">
                  <c:v>164948648</c:v>
                </c:pt>
                <c:pt idx="17691">
                  <c:v>164948648</c:v>
                </c:pt>
                <c:pt idx="17692">
                  <c:v>793609176</c:v>
                </c:pt>
                <c:pt idx="17693">
                  <c:v>186753360</c:v>
                </c:pt>
                <c:pt idx="17694">
                  <c:v>186753360</c:v>
                </c:pt>
                <c:pt idx="17695">
                  <c:v>186753360</c:v>
                </c:pt>
                <c:pt idx="17696">
                  <c:v>186753360</c:v>
                </c:pt>
                <c:pt idx="17697">
                  <c:v>572914664</c:v>
                </c:pt>
                <c:pt idx="17698">
                  <c:v>598817704</c:v>
                </c:pt>
                <c:pt idx="17699">
                  <c:v>218649424</c:v>
                </c:pt>
                <c:pt idx="17700">
                  <c:v>697392968</c:v>
                </c:pt>
                <c:pt idx="17701">
                  <c:v>697392968</c:v>
                </c:pt>
                <c:pt idx="17702">
                  <c:v>697392968</c:v>
                </c:pt>
                <c:pt idx="17703">
                  <c:v>697392968</c:v>
                </c:pt>
                <c:pt idx="17704">
                  <c:v>224255928</c:v>
                </c:pt>
                <c:pt idx="17705">
                  <c:v>706339632</c:v>
                </c:pt>
                <c:pt idx="17706">
                  <c:v>706339632</c:v>
                </c:pt>
                <c:pt idx="17707">
                  <c:v>416038952</c:v>
                </c:pt>
                <c:pt idx="17708">
                  <c:v>706339632</c:v>
                </c:pt>
                <c:pt idx="17709">
                  <c:v>706339632</c:v>
                </c:pt>
                <c:pt idx="17710">
                  <c:v>224255968</c:v>
                </c:pt>
                <c:pt idx="17711">
                  <c:v>401972112</c:v>
                </c:pt>
                <c:pt idx="17712">
                  <c:v>697392968</c:v>
                </c:pt>
                <c:pt idx="17713">
                  <c:v>863660680</c:v>
                </c:pt>
                <c:pt idx="17714">
                  <c:v>863660680</c:v>
                </c:pt>
                <c:pt idx="17715">
                  <c:v>863660680</c:v>
                </c:pt>
                <c:pt idx="17716">
                  <c:v>863660680</c:v>
                </c:pt>
                <c:pt idx="17717">
                  <c:v>224255992</c:v>
                </c:pt>
                <c:pt idx="17718">
                  <c:v>967211568</c:v>
                </c:pt>
                <c:pt idx="17719">
                  <c:v>967211568</c:v>
                </c:pt>
                <c:pt idx="17720">
                  <c:v>186753360</c:v>
                </c:pt>
                <c:pt idx="17721">
                  <c:v>967211568</c:v>
                </c:pt>
                <c:pt idx="17722">
                  <c:v>967211568</c:v>
                </c:pt>
                <c:pt idx="17723">
                  <c:v>706339632</c:v>
                </c:pt>
                <c:pt idx="17724">
                  <c:v>164948648</c:v>
                </c:pt>
                <c:pt idx="17725">
                  <c:v>632664256</c:v>
                </c:pt>
                <c:pt idx="17726">
                  <c:v>632664256</c:v>
                </c:pt>
                <c:pt idx="17727">
                  <c:v>632664256</c:v>
                </c:pt>
                <c:pt idx="17728">
                  <c:v>616734520</c:v>
                </c:pt>
                <c:pt idx="17729">
                  <c:v>632664256</c:v>
                </c:pt>
                <c:pt idx="17730">
                  <c:v>616734520</c:v>
                </c:pt>
                <c:pt idx="17731">
                  <c:v>616734520</c:v>
                </c:pt>
                <c:pt idx="17732">
                  <c:v>760926144</c:v>
                </c:pt>
                <c:pt idx="17733">
                  <c:v>616734520</c:v>
                </c:pt>
                <c:pt idx="17734">
                  <c:v>760926144</c:v>
                </c:pt>
                <c:pt idx="17735">
                  <c:v>760926144</c:v>
                </c:pt>
                <c:pt idx="17736">
                  <c:v>760926144</c:v>
                </c:pt>
                <c:pt idx="17737">
                  <c:v>415313336</c:v>
                </c:pt>
                <c:pt idx="17738">
                  <c:v>415313336</c:v>
                </c:pt>
                <c:pt idx="17739">
                  <c:v>415313336</c:v>
                </c:pt>
                <c:pt idx="17740">
                  <c:v>415313336</c:v>
                </c:pt>
                <c:pt idx="17741">
                  <c:v>863660680</c:v>
                </c:pt>
                <c:pt idx="17742">
                  <c:v>850839768</c:v>
                </c:pt>
                <c:pt idx="17743">
                  <c:v>850839768</c:v>
                </c:pt>
                <c:pt idx="17744">
                  <c:v>850839768</c:v>
                </c:pt>
                <c:pt idx="17745">
                  <c:v>850839768</c:v>
                </c:pt>
                <c:pt idx="17746">
                  <c:v>967211568</c:v>
                </c:pt>
                <c:pt idx="17747">
                  <c:v>632664256</c:v>
                </c:pt>
                <c:pt idx="17748">
                  <c:v>626815192</c:v>
                </c:pt>
                <c:pt idx="17749">
                  <c:v>626815192</c:v>
                </c:pt>
                <c:pt idx="17750">
                  <c:v>626815192</c:v>
                </c:pt>
                <c:pt idx="17751">
                  <c:v>626815192</c:v>
                </c:pt>
                <c:pt idx="17752">
                  <c:v>504146728</c:v>
                </c:pt>
                <c:pt idx="17753">
                  <c:v>504146728</c:v>
                </c:pt>
                <c:pt idx="17754">
                  <c:v>616734520</c:v>
                </c:pt>
                <c:pt idx="17755">
                  <c:v>504146728</c:v>
                </c:pt>
                <c:pt idx="17756">
                  <c:v>504146728</c:v>
                </c:pt>
                <c:pt idx="17757">
                  <c:v>382032832</c:v>
                </c:pt>
                <c:pt idx="17758">
                  <c:v>382032832</c:v>
                </c:pt>
                <c:pt idx="17759">
                  <c:v>382032832</c:v>
                </c:pt>
                <c:pt idx="17760">
                  <c:v>476284648</c:v>
                </c:pt>
                <c:pt idx="17761">
                  <c:v>476284648</c:v>
                </c:pt>
                <c:pt idx="17762">
                  <c:v>382032832</c:v>
                </c:pt>
                <c:pt idx="17763">
                  <c:v>476284648</c:v>
                </c:pt>
                <c:pt idx="17764">
                  <c:v>476284648</c:v>
                </c:pt>
                <c:pt idx="17765">
                  <c:v>712361216</c:v>
                </c:pt>
                <c:pt idx="17766">
                  <c:v>712361216</c:v>
                </c:pt>
                <c:pt idx="17767">
                  <c:v>712361216</c:v>
                </c:pt>
                <c:pt idx="17768">
                  <c:v>712361216</c:v>
                </c:pt>
                <c:pt idx="17769">
                  <c:v>123275504</c:v>
                </c:pt>
                <c:pt idx="17770">
                  <c:v>123275504</c:v>
                </c:pt>
                <c:pt idx="17771">
                  <c:v>123275504</c:v>
                </c:pt>
                <c:pt idx="17772">
                  <c:v>123275504</c:v>
                </c:pt>
                <c:pt idx="17773">
                  <c:v>415313336</c:v>
                </c:pt>
                <c:pt idx="17774">
                  <c:v>760926144</c:v>
                </c:pt>
                <c:pt idx="17775">
                  <c:v>800049344</c:v>
                </c:pt>
                <c:pt idx="17776">
                  <c:v>800049344</c:v>
                </c:pt>
                <c:pt idx="17777">
                  <c:v>800049344</c:v>
                </c:pt>
                <c:pt idx="17778">
                  <c:v>800049344</c:v>
                </c:pt>
                <c:pt idx="17779">
                  <c:v>850839768</c:v>
                </c:pt>
                <c:pt idx="17780">
                  <c:v>712361216</c:v>
                </c:pt>
                <c:pt idx="17781">
                  <c:v>626815192</c:v>
                </c:pt>
                <c:pt idx="17782">
                  <c:v>382032832</c:v>
                </c:pt>
                <c:pt idx="17783">
                  <c:v>732443680</c:v>
                </c:pt>
                <c:pt idx="17784">
                  <c:v>732443680</c:v>
                </c:pt>
                <c:pt idx="17785">
                  <c:v>732443680</c:v>
                </c:pt>
                <c:pt idx="17786">
                  <c:v>732443680</c:v>
                </c:pt>
                <c:pt idx="17787">
                  <c:v>504146728</c:v>
                </c:pt>
                <c:pt idx="17788">
                  <c:v>215558424</c:v>
                </c:pt>
                <c:pt idx="17789">
                  <c:v>215558424</c:v>
                </c:pt>
                <c:pt idx="17790">
                  <c:v>215558424</c:v>
                </c:pt>
                <c:pt idx="17791">
                  <c:v>215558424</c:v>
                </c:pt>
                <c:pt idx="17792">
                  <c:v>476284648</c:v>
                </c:pt>
                <c:pt idx="17793">
                  <c:v>123275504</c:v>
                </c:pt>
                <c:pt idx="17794">
                  <c:v>732443680</c:v>
                </c:pt>
                <c:pt idx="17795">
                  <c:v>800049344</c:v>
                </c:pt>
                <c:pt idx="17796">
                  <c:v>215558424</c:v>
                </c:pt>
                <c:pt idx="17797">
                  <c:v>625842656</c:v>
                </c:pt>
                <c:pt idx="17798">
                  <c:v>625842656</c:v>
                </c:pt>
                <c:pt idx="17799">
                  <c:v>625842656</c:v>
                </c:pt>
                <c:pt idx="17800">
                  <c:v>625842656</c:v>
                </c:pt>
                <c:pt idx="17801">
                  <c:v>941441840</c:v>
                </c:pt>
                <c:pt idx="17802">
                  <c:v>941441840</c:v>
                </c:pt>
                <c:pt idx="17803">
                  <c:v>941441840</c:v>
                </c:pt>
                <c:pt idx="17804">
                  <c:v>941441840</c:v>
                </c:pt>
                <c:pt idx="17805">
                  <c:v>709593376</c:v>
                </c:pt>
                <c:pt idx="17806">
                  <c:v>709593376</c:v>
                </c:pt>
                <c:pt idx="17807">
                  <c:v>709593376</c:v>
                </c:pt>
                <c:pt idx="17808">
                  <c:v>709593376</c:v>
                </c:pt>
                <c:pt idx="17809">
                  <c:v>656258352</c:v>
                </c:pt>
                <c:pt idx="17810">
                  <c:v>656258352</c:v>
                </c:pt>
                <c:pt idx="17811">
                  <c:v>656258352</c:v>
                </c:pt>
                <c:pt idx="17812">
                  <c:v>656258352</c:v>
                </c:pt>
                <c:pt idx="17813">
                  <c:v>625842656</c:v>
                </c:pt>
                <c:pt idx="17814">
                  <c:v>907642760</c:v>
                </c:pt>
                <c:pt idx="17815">
                  <c:v>907642760</c:v>
                </c:pt>
                <c:pt idx="17816">
                  <c:v>907642760</c:v>
                </c:pt>
                <c:pt idx="17817">
                  <c:v>907642760</c:v>
                </c:pt>
                <c:pt idx="17818">
                  <c:v>941441840</c:v>
                </c:pt>
                <c:pt idx="17819">
                  <c:v>394529912</c:v>
                </c:pt>
                <c:pt idx="17820">
                  <c:v>394529912</c:v>
                </c:pt>
                <c:pt idx="17821">
                  <c:v>394529912</c:v>
                </c:pt>
                <c:pt idx="17822">
                  <c:v>394529912</c:v>
                </c:pt>
                <c:pt idx="17823">
                  <c:v>543011000</c:v>
                </c:pt>
                <c:pt idx="17824">
                  <c:v>543011000</c:v>
                </c:pt>
                <c:pt idx="17825">
                  <c:v>543011000</c:v>
                </c:pt>
                <c:pt idx="17826">
                  <c:v>543011000</c:v>
                </c:pt>
                <c:pt idx="17827">
                  <c:v>922169824</c:v>
                </c:pt>
                <c:pt idx="17828">
                  <c:v>922169824</c:v>
                </c:pt>
                <c:pt idx="17829">
                  <c:v>804633848</c:v>
                </c:pt>
                <c:pt idx="17830">
                  <c:v>804633848</c:v>
                </c:pt>
                <c:pt idx="17831">
                  <c:v>922169824</c:v>
                </c:pt>
                <c:pt idx="17832">
                  <c:v>922169824</c:v>
                </c:pt>
                <c:pt idx="17833">
                  <c:v>804633848</c:v>
                </c:pt>
                <c:pt idx="17834">
                  <c:v>804633848</c:v>
                </c:pt>
                <c:pt idx="17835">
                  <c:v>709593376</c:v>
                </c:pt>
                <c:pt idx="17836">
                  <c:v>656258352</c:v>
                </c:pt>
                <c:pt idx="17837">
                  <c:v>394529912</c:v>
                </c:pt>
                <c:pt idx="17838">
                  <c:v>54501440</c:v>
                </c:pt>
                <c:pt idx="17839">
                  <c:v>54501440</c:v>
                </c:pt>
                <c:pt idx="17840">
                  <c:v>54501440</c:v>
                </c:pt>
                <c:pt idx="17841">
                  <c:v>54501440</c:v>
                </c:pt>
                <c:pt idx="17842">
                  <c:v>907642760</c:v>
                </c:pt>
                <c:pt idx="17843">
                  <c:v>543011000</c:v>
                </c:pt>
                <c:pt idx="17844">
                  <c:v>46579496</c:v>
                </c:pt>
                <c:pt idx="17845">
                  <c:v>46579496</c:v>
                </c:pt>
                <c:pt idx="17846">
                  <c:v>46579496</c:v>
                </c:pt>
                <c:pt idx="17847">
                  <c:v>46579496</c:v>
                </c:pt>
                <c:pt idx="17848">
                  <c:v>922169824</c:v>
                </c:pt>
                <c:pt idx="17849">
                  <c:v>804633848</c:v>
                </c:pt>
                <c:pt idx="17850">
                  <c:v>396992048</c:v>
                </c:pt>
                <c:pt idx="17851">
                  <c:v>396992048</c:v>
                </c:pt>
                <c:pt idx="17852">
                  <c:v>224256040</c:v>
                </c:pt>
                <c:pt idx="17853">
                  <c:v>396992048</c:v>
                </c:pt>
                <c:pt idx="17854">
                  <c:v>224256040</c:v>
                </c:pt>
                <c:pt idx="17855">
                  <c:v>396992048</c:v>
                </c:pt>
                <c:pt idx="17856">
                  <c:v>224256088</c:v>
                </c:pt>
                <c:pt idx="17857">
                  <c:v>224256088</c:v>
                </c:pt>
                <c:pt idx="17858">
                  <c:v>224256120</c:v>
                </c:pt>
                <c:pt idx="17859">
                  <c:v>224256120</c:v>
                </c:pt>
                <c:pt idx="17860">
                  <c:v>224256040</c:v>
                </c:pt>
                <c:pt idx="17861">
                  <c:v>224256088</c:v>
                </c:pt>
                <c:pt idx="17862">
                  <c:v>224256120</c:v>
                </c:pt>
                <c:pt idx="17863">
                  <c:v>224256040</c:v>
                </c:pt>
                <c:pt idx="17864">
                  <c:v>224256088</c:v>
                </c:pt>
                <c:pt idx="17865">
                  <c:v>224256120</c:v>
                </c:pt>
                <c:pt idx="17866">
                  <c:v>670366616</c:v>
                </c:pt>
                <c:pt idx="17867">
                  <c:v>670366616</c:v>
                </c:pt>
                <c:pt idx="17868">
                  <c:v>972908168</c:v>
                </c:pt>
                <c:pt idx="17869">
                  <c:v>972908168</c:v>
                </c:pt>
                <c:pt idx="17870">
                  <c:v>670366616</c:v>
                </c:pt>
                <c:pt idx="17871">
                  <c:v>670366616</c:v>
                </c:pt>
                <c:pt idx="17872">
                  <c:v>972908168</c:v>
                </c:pt>
                <c:pt idx="17873">
                  <c:v>972908168</c:v>
                </c:pt>
                <c:pt idx="17874">
                  <c:v>82957264</c:v>
                </c:pt>
                <c:pt idx="17875">
                  <c:v>82957264</c:v>
                </c:pt>
                <c:pt idx="17876">
                  <c:v>82957264</c:v>
                </c:pt>
                <c:pt idx="17877">
                  <c:v>82957264</c:v>
                </c:pt>
                <c:pt idx="17878">
                  <c:v>488902592</c:v>
                </c:pt>
                <c:pt idx="17879">
                  <c:v>488902592</c:v>
                </c:pt>
                <c:pt idx="17880">
                  <c:v>488902592</c:v>
                </c:pt>
                <c:pt idx="17881">
                  <c:v>488902592</c:v>
                </c:pt>
                <c:pt idx="17882">
                  <c:v>81799568</c:v>
                </c:pt>
                <c:pt idx="17883">
                  <c:v>81799568</c:v>
                </c:pt>
                <c:pt idx="17884">
                  <c:v>81799568</c:v>
                </c:pt>
                <c:pt idx="17885">
                  <c:v>81799568</c:v>
                </c:pt>
                <c:pt idx="17886">
                  <c:v>54501440</c:v>
                </c:pt>
                <c:pt idx="17887">
                  <c:v>277636072</c:v>
                </c:pt>
                <c:pt idx="17888">
                  <c:v>277636072</c:v>
                </c:pt>
                <c:pt idx="17889">
                  <c:v>277636072</c:v>
                </c:pt>
                <c:pt idx="17890">
                  <c:v>277636072</c:v>
                </c:pt>
                <c:pt idx="17891">
                  <c:v>46579496</c:v>
                </c:pt>
                <c:pt idx="17892">
                  <c:v>887452576</c:v>
                </c:pt>
                <c:pt idx="17893">
                  <c:v>887452576</c:v>
                </c:pt>
                <c:pt idx="17894">
                  <c:v>887452576</c:v>
                </c:pt>
                <c:pt idx="17895">
                  <c:v>887452576</c:v>
                </c:pt>
                <c:pt idx="17896">
                  <c:v>671444592</c:v>
                </c:pt>
                <c:pt idx="17897">
                  <c:v>671444592</c:v>
                </c:pt>
                <c:pt idx="17898">
                  <c:v>671444592</c:v>
                </c:pt>
                <c:pt idx="17899">
                  <c:v>671444592</c:v>
                </c:pt>
                <c:pt idx="17900">
                  <c:v>396992048</c:v>
                </c:pt>
                <c:pt idx="17901">
                  <c:v>670366616</c:v>
                </c:pt>
                <c:pt idx="17902">
                  <c:v>224256088</c:v>
                </c:pt>
                <c:pt idx="17903">
                  <c:v>488902592</c:v>
                </c:pt>
                <c:pt idx="17904">
                  <c:v>214038304</c:v>
                </c:pt>
                <c:pt idx="17905">
                  <c:v>214038304</c:v>
                </c:pt>
                <c:pt idx="17906">
                  <c:v>224256040</c:v>
                </c:pt>
                <c:pt idx="17907">
                  <c:v>214038304</c:v>
                </c:pt>
                <c:pt idx="17908">
                  <c:v>214038304</c:v>
                </c:pt>
                <c:pt idx="17909">
                  <c:v>366004856</c:v>
                </c:pt>
                <c:pt idx="17910">
                  <c:v>366004856</c:v>
                </c:pt>
                <c:pt idx="17911">
                  <c:v>366004856</c:v>
                </c:pt>
                <c:pt idx="17912">
                  <c:v>366004856</c:v>
                </c:pt>
                <c:pt idx="17913">
                  <c:v>81799568</c:v>
                </c:pt>
                <c:pt idx="17914">
                  <c:v>887452576</c:v>
                </c:pt>
                <c:pt idx="17915">
                  <c:v>972908168</c:v>
                </c:pt>
                <c:pt idx="17916">
                  <c:v>224256120</c:v>
                </c:pt>
                <c:pt idx="17917">
                  <c:v>878529960</c:v>
                </c:pt>
                <c:pt idx="17918">
                  <c:v>878529960</c:v>
                </c:pt>
                <c:pt idx="17919">
                  <c:v>878529960</c:v>
                </c:pt>
                <c:pt idx="17920">
                  <c:v>941337776</c:v>
                </c:pt>
                <c:pt idx="17921">
                  <c:v>878529960</c:v>
                </c:pt>
                <c:pt idx="17922">
                  <c:v>941337776</c:v>
                </c:pt>
                <c:pt idx="17923">
                  <c:v>941337776</c:v>
                </c:pt>
                <c:pt idx="17924">
                  <c:v>941337776</c:v>
                </c:pt>
                <c:pt idx="17925">
                  <c:v>277636072</c:v>
                </c:pt>
                <c:pt idx="17926">
                  <c:v>874849024</c:v>
                </c:pt>
                <c:pt idx="17927">
                  <c:v>874849024</c:v>
                </c:pt>
                <c:pt idx="17928">
                  <c:v>874849024</c:v>
                </c:pt>
                <c:pt idx="17929">
                  <c:v>874849024</c:v>
                </c:pt>
                <c:pt idx="17930">
                  <c:v>82957264</c:v>
                </c:pt>
                <c:pt idx="17931">
                  <c:v>366004856</c:v>
                </c:pt>
                <c:pt idx="17932">
                  <c:v>214038304</c:v>
                </c:pt>
                <c:pt idx="17933">
                  <c:v>671444592</c:v>
                </c:pt>
                <c:pt idx="17934">
                  <c:v>759286632</c:v>
                </c:pt>
                <c:pt idx="17935">
                  <c:v>759286632</c:v>
                </c:pt>
                <c:pt idx="17936">
                  <c:v>759286632</c:v>
                </c:pt>
                <c:pt idx="17937">
                  <c:v>759286632</c:v>
                </c:pt>
                <c:pt idx="17938">
                  <c:v>965921128</c:v>
                </c:pt>
                <c:pt idx="17939">
                  <c:v>965921128</c:v>
                </c:pt>
                <c:pt idx="17940">
                  <c:v>965921128</c:v>
                </c:pt>
                <c:pt idx="17941">
                  <c:v>7346704</c:v>
                </c:pt>
                <c:pt idx="17942">
                  <c:v>965921128</c:v>
                </c:pt>
                <c:pt idx="17943">
                  <c:v>7346704</c:v>
                </c:pt>
                <c:pt idx="17944">
                  <c:v>7346768</c:v>
                </c:pt>
                <c:pt idx="17945">
                  <c:v>7346768</c:v>
                </c:pt>
                <c:pt idx="17946">
                  <c:v>7346800</c:v>
                </c:pt>
                <c:pt idx="17947">
                  <c:v>7346800</c:v>
                </c:pt>
                <c:pt idx="17948">
                  <c:v>7346888</c:v>
                </c:pt>
                <c:pt idx="17949">
                  <c:v>7346888</c:v>
                </c:pt>
                <c:pt idx="17950">
                  <c:v>7346704</c:v>
                </c:pt>
                <c:pt idx="17951">
                  <c:v>7346768</c:v>
                </c:pt>
                <c:pt idx="17952">
                  <c:v>7346800</c:v>
                </c:pt>
                <c:pt idx="17953">
                  <c:v>7346888</c:v>
                </c:pt>
                <c:pt idx="17954">
                  <c:v>7346704</c:v>
                </c:pt>
                <c:pt idx="17955">
                  <c:v>7346768</c:v>
                </c:pt>
                <c:pt idx="17956">
                  <c:v>7346800</c:v>
                </c:pt>
                <c:pt idx="17957">
                  <c:v>7346888</c:v>
                </c:pt>
                <c:pt idx="17958">
                  <c:v>874849024</c:v>
                </c:pt>
                <c:pt idx="17959">
                  <c:v>91932728</c:v>
                </c:pt>
                <c:pt idx="17960">
                  <c:v>91932728</c:v>
                </c:pt>
                <c:pt idx="17961">
                  <c:v>91932728</c:v>
                </c:pt>
                <c:pt idx="17962">
                  <c:v>91932728</c:v>
                </c:pt>
                <c:pt idx="17963">
                  <c:v>878529960</c:v>
                </c:pt>
                <c:pt idx="17964">
                  <c:v>37017168</c:v>
                </c:pt>
                <c:pt idx="17965">
                  <c:v>37017168</c:v>
                </c:pt>
                <c:pt idx="17966">
                  <c:v>37017168</c:v>
                </c:pt>
                <c:pt idx="17967">
                  <c:v>37017168</c:v>
                </c:pt>
                <c:pt idx="17968">
                  <c:v>60208712</c:v>
                </c:pt>
                <c:pt idx="17969">
                  <c:v>60208712</c:v>
                </c:pt>
                <c:pt idx="17970">
                  <c:v>60208712</c:v>
                </c:pt>
                <c:pt idx="17971">
                  <c:v>60208712</c:v>
                </c:pt>
                <c:pt idx="17972">
                  <c:v>759286632</c:v>
                </c:pt>
                <c:pt idx="17973">
                  <c:v>941337776</c:v>
                </c:pt>
                <c:pt idx="17974">
                  <c:v>797082688</c:v>
                </c:pt>
                <c:pt idx="17975">
                  <c:v>797082688</c:v>
                </c:pt>
                <c:pt idx="17976">
                  <c:v>797082688</c:v>
                </c:pt>
                <c:pt idx="17977">
                  <c:v>797082688</c:v>
                </c:pt>
                <c:pt idx="17978">
                  <c:v>7346888</c:v>
                </c:pt>
                <c:pt idx="17979">
                  <c:v>801382424</c:v>
                </c:pt>
                <c:pt idx="17980">
                  <c:v>801382424</c:v>
                </c:pt>
                <c:pt idx="17981">
                  <c:v>801382424</c:v>
                </c:pt>
                <c:pt idx="17982">
                  <c:v>801382424</c:v>
                </c:pt>
                <c:pt idx="17983">
                  <c:v>91932728</c:v>
                </c:pt>
                <c:pt idx="17984">
                  <c:v>37017168</c:v>
                </c:pt>
                <c:pt idx="17985">
                  <c:v>965921128</c:v>
                </c:pt>
                <c:pt idx="17986">
                  <c:v>7346800</c:v>
                </c:pt>
                <c:pt idx="17987">
                  <c:v>797082688</c:v>
                </c:pt>
                <c:pt idx="17988">
                  <c:v>7346704</c:v>
                </c:pt>
                <c:pt idx="17989">
                  <c:v>60208712</c:v>
                </c:pt>
                <c:pt idx="17990">
                  <c:v>7346768</c:v>
                </c:pt>
                <c:pt idx="17991">
                  <c:v>801382424</c:v>
                </c:pt>
                <c:pt idx="17992">
                  <c:v>292330832</c:v>
                </c:pt>
                <c:pt idx="17993">
                  <c:v>292330832</c:v>
                </c:pt>
                <c:pt idx="17994">
                  <c:v>292330832</c:v>
                </c:pt>
                <c:pt idx="17995">
                  <c:v>292330832</c:v>
                </c:pt>
                <c:pt idx="17996">
                  <c:v>703862704</c:v>
                </c:pt>
                <c:pt idx="17997">
                  <c:v>703862704</c:v>
                </c:pt>
                <c:pt idx="17998">
                  <c:v>703862704</c:v>
                </c:pt>
                <c:pt idx="17999">
                  <c:v>703862704</c:v>
                </c:pt>
                <c:pt idx="18000">
                  <c:v>292330832</c:v>
                </c:pt>
                <c:pt idx="18001">
                  <c:v>703862704</c:v>
                </c:pt>
                <c:pt idx="18002">
                  <c:v>569767088</c:v>
                </c:pt>
                <c:pt idx="18003">
                  <c:v>569767088</c:v>
                </c:pt>
                <c:pt idx="18004">
                  <c:v>569767088</c:v>
                </c:pt>
                <c:pt idx="18005">
                  <c:v>569767088</c:v>
                </c:pt>
                <c:pt idx="18006">
                  <c:v>374489008</c:v>
                </c:pt>
                <c:pt idx="18007">
                  <c:v>374489008</c:v>
                </c:pt>
                <c:pt idx="18008">
                  <c:v>374489008</c:v>
                </c:pt>
                <c:pt idx="18009">
                  <c:v>374489008</c:v>
                </c:pt>
                <c:pt idx="18010">
                  <c:v>569767088</c:v>
                </c:pt>
                <c:pt idx="18011">
                  <c:v>405140872</c:v>
                </c:pt>
                <c:pt idx="18012">
                  <c:v>405140872</c:v>
                </c:pt>
                <c:pt idx="18013">
                  <c:v>405140872</c:v>
                </c:pt>
                <c:pt idx="18014">
                  <c:v>405140872</c:v>
                </c:pt>
                <c:pt idx="18015">
                  <c:v>34542648</c:v>
                </c:pt>
                <c:pt idx="18016">
                  <c:v>34542648</c:v>
                </c:pt>
                <c:pt idx="18017">
                  <c:v>34542648</c:v>
                </c:pt>
                <c:pt idx="18018">
                  <c:v>34542648</c:v>
                </c:pt>
                <c:pt idx="18019">
                  <c:v>374489008</c:v>
                </c:pt>
                <c:pt idx="18020">
                  <c:v>880750048</c:v>
                </c:pt>
                <c:pt idx="18021">
                  <c:v>880750048</c:v>
                </c:pt>
                <c:pt idx="18022">
                  <c:v>880750048</c:v>
                </c:pt>
                <c:pt idx="18023">
                  <c:v>880750048</c:v>
                </c:pt>
                <c:pt idx="18024">
                  <c:v>435553056</c:v>
                </c:pt>
                <c:pt idx="18025">
                  <c:v>435553056</c:v>
                </c:pt>
                <c:pt idx="18026">
                  <c:v>435553056</c:v>
                </c:pt>
                <c:pt idx="18027">
                  <c:v>435553056</c:v>
                </c:pt>
                <c:pt idx="18028">
                  <c:v>405140872</c:v>
                </c:pt>
                <c:pt idx="18029">
                  <c:v>34542648</c:v>
                </c:pt>
                <c:pt idx="18030">
                  <c:v>435553056</c:v>
                </c:pt>
                <c:pt idx="18031">
                  <c:v>81914104</c:v>
                </c:pt>
                <c:pt idx="18032">
                  <c:v>81914104</c:v>
                </c:pt>
                <c:pt idx="18033">
                  <c:v>81914104</c:v>
                </c:pt>
                <c:pt idx="18034">
                  <c:v>81914104</c:v>
                </c:pt>
                <c:pt idx="18035">
                  <c:v>880750048</c:v>
                </c:pt>
                <c:pt idx="18036">
                  <c:v>298404808</c:v>
                </c:pt>
                <c:pt idx="18037">
                  <c:v>298404808</c:v>
                </c:pt>
                <c:pt idx="18038">
                  <c:v>298404808</c:v>
                </c:pt>
                <c:pt idx="18039">
                  <c:v>298404808</c:v>
                </c:pt>
                <c:pt idx="18040">
                  <c:v>928832504</c:v>
                </c:pt>
                <c:pt idx="18041">
                  <c:v>928832504</c:v>
                </c:pt>
                <c:pt idx="18042">
                  <c:v>928832504</c:v>
                </c:pt>
                <c:pt idx="18043">
                  <c:v>928832504</c:v>
                </c:pt>
                <c:pt idx="18044">
                  <c:v>332505688</c:v>
                </c:pt>
                <c:pt idx="18045">
                  <c:v>332505688</c:v>
                </c:pt>
                <c:pt idx="18046">
                  <c:v>332505688</c:v>
                </c:pt>
                <c:pt idx="18047">
                  <c:v>332505688</c:v>
                </c:pt>
                <c:pt idx="18048">
                  <c:v>81914104</c:v>
                </c:pt>
                <c:pt idx="18049">
                  <c:v>944561928</c:v>
                </c:pt>
                <c:pt idx="18050">
                  <c:v>944561928</c:v>
                </c:pt>
                <c:pt idx="18051">
                  <c:v>944561928</c:v>
                </c:pt>
                <c:pt idx="18052">
                  <c:v>944561928</c:v>
                </c:pt>
                <c:pt idx="18053">
                  <c:v>928832504</c:v>
                </c:pt>
                <c:pt idx="18054">
                  <c:v>602429152</c:v>
                </c:pt>
                <c:pt idx="18055">
                  <c:v>602429152</c:v>
                </c:pt>
                <c:pt idx="18056">
                  <c:v>602429152</c:v>
                </c:pt>
                <c:pt idx="18057">
                  <c:v>298404808</c:v>
                </c:pt>
                <c:pt idx="18058">
                  <c:v>602429152</c:v>
                </c:pt>
                <c:pt idx="18059">
                  <c:v>250120056</c:v>
                </c:pt>
                <c:pt idx="18060">
                  <c:v>250120056</c:v>
                </c:pt>
                <c:pt idx="18061">
                  <c:v>250120056</c:v>
                </c:pt>
                <c:pt idx="18062">
                  <c:v>250120056</c:v>
                </c:pt>
                <c:pt idx="18063">
                  <c:v>168092752</c:v>
                </c:pt>
                <c:pt idx="18064">
                  <c:v>168092752</c:v>
                </c:pt>
                <c:pt idx="18065">
                  <c:v>168092752</c:v>
                </c:pt>
                <c:pt idx="18066">
                  <c:v>168092752</c:v>
                </c:pt>
                <c:pt idx="18067">
                  <c:v>943345760</c:v>
                </c:pt>
                <c:pt idx="18068">
                  <c:v>943345760</c:v>
                </c:pt>
                <c:pt idx="18069">
                  <c:v>332505688</c:v>
                </c:pt>
                <c:pt idx="18070">
                  <c:v>943345760</c:v>
                </c:pt>
                <c:pt idx="18071">
                  <c:v>943345760</c:v>
                </c:pt>
                <c:pt idx="18072">
                  <c:v>944561928</c:v>
                </c:pt>
                <c:pt idx="18073">
                  <c:v>250120056</c:v>
                </c:pt>
                <c:pt idx="18074">
                  <c:v>442825552</c:v>
                </c:pt>
                <c:pt idx="18075">
                  <c:v>442825552</c:v>
                </c:pt>
                <c:pt idx="18076">
                  <c:v>602429152</c:v>
                </c:pt>
                <c:pt idx="18077">
                  <c:v>442825552</c:v>
                </c:pt>
                <c:pt idx="18078">
                  <c:v>442825552</c:v>
                </c:pt>
                <c:pt idx="18079">
                  <c:v>676756664</c:v>
                </c:pt>
                <c:pt idx="18080">
                  <c:v>676756664</c:v>
                </c:pt>
                <c:pt idx="18081">
                  <c:v>676756664</c:v>
                </c:pt>
                <c:pt idx="18082">
                  <c:v>676756664</c:v>
                </c:pt>
                <c:pt idx="18083">
                  <c:v>168092752</c:v>
                </c:pt>
                <c:pt idx="18084">
                  <c:v>943345760</c:v>
                </c:pt>
                <c:pt idx="18085">
                  <c:v>676756664</c:v>
                </c:pt>
                <c:pt idx="18086">
                  <c:v>486981824</c:v>
                </c:pt>
                <c:pt idx="18087">
                  <c:v>486981824</c:v>
                </c:pt>
                <c:pt idx="18088">
                  <c:v>486981824</c:v>
                </c:pt>
                <c:pt idx="18089">
                  <c:v>486981824</c:v>
                </c:pt>
                <c:pt idx="18090">
                  <c:v>36194008</c:v>
                </c:pt>
                <c:pt idx="18091">
                  <c:v>36194008</c:v>
                </c:pt>
                <c:pt idx="18092">
                  <c:v>36194008</c:v>
                </c:pt>
                <c:pt idx="18093">
                  <c:v>442825552</c:v>
                </c:pt>
                <c:pt idx="18094">
                  <c:v>36194008</c:v>
                </c:pt>
                <c:pt idx="18095">
                  <c:v>585108032</c:v>
                </c:pt>
                <c:pt idx="18096">
                  <c:v>585108032</c:v>
                </c:pt>
                <c:pt idx="18097">
                  <c:v>585108032</c:v>
                </c:pt>
                <c:pt idx="18098">
                  <c:v>585108032</c:v>
                </c:pt>
                <c:pt idx="18099">
                  <c:v>656436512</c:v>
                </c:pt>
                <c:pt idx="18100">
                  <c:v>656436512</c:v>
                </c:pt>
                <c:pt idx="18101">
                  <c:v>656436512</c:v>
                </c:pt>
                <c:pt idx="18102">
                  <c:v>656436512</c:v>
                </c:pt>
                <c:pt idx="18103">
                  <c:v>140336120</c:v>
                </c:pt>
                <c:pt idx="18104">
                  <c:v>140336120</c:v>
                </c:pt>
                <c:pt idx="18105">
                  <c:v>486981824</c:v>
                </c:pt>
                <c:pt idx="18106">
                  <c:v>669355240</c:v>
                </c:pt>
                <c:pt idx="18107">
                  <c:v>669355240</c:v>
                </c:pt>
                <c:pt idx="18108">
                  <c:v>140336120</c:v>
                </c:pt>
                <c:pt idx="18109">
                  <c:v>669355240</c:v>
                </c:pt>
                <c:pt idx="18110">
                  <c:v>140336120</c:v>
                </c:pt>
                <c:pt idx="18111">
                  <c:v>669355240</c:v>
                </c:pt>
                <c:pt idx="18112">
                  <c:v>695168352</c:v>
                </c:pt>
                <c:pt idx="18113">
                  <c:v>695168352</c:v>
                </c:pt>
                <c:pt idx="18114">
                  <c:v>695168352</c:v>
                </c:pt>
                <c:pt idx="18115">
                  <c:v>695168352</c:v>
                </c:pt>
                <c:pt idx="18116">
                  <c:v>987007648</c:v>
                </c:pt>
                <c:pt idx="18117">
                  <c:v>987007648</c:v>
                </c:pt>
                <c:pt idx="18118">
                  <c:v>308837160</c:v>
                </c:pt>
                <c:pt idx="18119">
                  <c:v>308837160</c:v>
                </c:pt>
                <c:pt idx="18120">
                  <c:v>987007648</c:v>
                </c:pt>
                <c:pt idx="18121">
                  <c:v>308837160</c:v>
                </c:pt>
                <c:pt idx="18122">
                  <c:v>987007648</c:v>
                </c:pt>
                <c:pt idx="18123">
                  <c:v>308837160</c:v>
                </c:pt>
                <c:pt idx="18124">
                  <c:v>386244648</c:v>
                </c:pt>
                <c:pt idx="18125">
                  <c:v>386244648</c:v>
                </c:pt>
                <c:pt idx="18126">
                  <c:v>386244648</c:v>
                </c:pt>
                <c:pt idx="18127">
                  <c:v>386244648</c:v>
                </c:pt>
                <c:pt idx="18128">
                  <c:v>585108032</c:v>
                </c:pt>
                <c:pt idx="18129">
                  <c:v>559769360</c:v>
                </c:pt>
                <c:pt idx="18130">
                  <c:v>36194008</c:v>
                </c:pt>
                <c:pt idx="18131">
                  <c:v>559769360</c:v>
                </c:pt>
                <c:pt idx="18132">
                  <c:v>559769360</c:v>
                </c:pt>
                <c:pt idx="18133">
                  <c:v>559769360</c:v>
                </c:pt>
                <c:pt idx="18134">
                  <c:v>308721904</c:v>
                </c:pt>
                <c:pt idx="18135">
                  <c:v>308721904</c:v>
                </c:pt>
                <c:pt idx="18136">
                  <c:v>308721904</c:v>
                </c:pt>
                <c:pt idx="18137">
                  <c:v>308721904</c:v>
                </c:pt>
                <c:pt idx="18138">
                  <c:v>601005120</c:v>
                </c:pt>
                <c:pt idx="18139">
                  <c:v>601005120</c:v>
                </c:pt>
                <c:pt idx="18140">
                  <c:v>601005120</c:v>
                </c:pt>
                <c:pt idx="18141">
                  <c:v>601005120</c:v>
                </c:pt>
                <c:pt idx="18142">
                  <c:v>765759768</c:v>
                </c:pt>
                <c:pt idx="18143">
                  <c:v>765759768</c:v>
                </c:pt>
                <c:pt idx="18144">
                  <c:v>765759768</c:v>
                </c:pt>
                <c:pt idx="18145">
                  <c:v>656436512</c:v>
                </c:pt>
                <c:pt idx="18146">
                  <c:v>765759768</c:v>
                </c:pt>
                <c:pt idx="18147">
                  <c:v>987007648</c:v>
                </c:pt>
                <c:pt idx="18148">
                  <c:v>308721904</c:v>
                </c:pt>
                <c:pt idx="18149">
                  <c:v>559769360</c:v>
                </c:pt>
                <c:pt idx="18150">
                  <c:v>506915144</c:v>
                </c:pt>
                <c:pt idx="18151">
                  <c:v>506915144</c:v>
                </c:pt>
                <c:pt idx="18152">
                  <c:v>506915144</c:v>
                </c:pt>
                <c:pt idx="18153">
                  <c:v>670912232</c:v>
                </c:pt>
                <c:pt idx="18154">
                  <c:v>670912232</c:v>
                </c:pt>
                <c:pt idx="18155">
                  <c:v>506915144</c:v>
                </c:pt>
                <c:pt idx="18156">
                  <c:v>670912232</c:v>
                </c:pt>
                <c:pt idx="18157">
                  <c:v>670912232</c:v>
                </c:pt>
                <c:pt idx="18158">
                  <c:v>386244648</c:v>
                </c:pt>
                <c:pt idx="18159">
                  <c:v>669355240</c:v>
                </c:pt>
                <c:pt idx="18160">
                  <c:v>140336120</c:v>
                </c:pt>
                <c:pt idx="18161">
                  <c:v>458344128</c:v>
                </c:pt>
                <c:pt idx="18162">
                  <c:v>458344128</c:v>
                </c:pt>
                <c:pt idx="18163">
                  <c:v>458344128</c:v>
                </c:pt>
                <c:pt idx="18164">
                  <c:v>458344128</c:v>
                </c:pt>
                <c:pt idx="18165">
                  <c:v>308837160</c:v>
                </c:pt>
                <c:pt idx="18166">
                  <c:v>765759768</c:v>
                </c:pt>
                <c:pt idx="18167">
                  <c:v>214079168</c:v>
                </c:pt>
                <c:pt idx="18168">
                  <c:v>214079168</c:v>
                </c:pt>
                <c:pt idx="18169">
                  <c:v>884374272</c:v>
                </c:pt>
                <c:pt idx="18170">
                  <c:v>884374272</c:v>
                </c:pt>
                <c:pt idx="18171">
                  <c:v>214079168</c:v>
                </c:pt>
                <c:pt idx="18172">
                  <c:v>884374272</c:v>
                </c:pt>
                <c:pt idx="18173">
                  <c:v>884374272</c:v>
                </c:pt>
                <c:pt idx="18174">
                  <c:v>214079168</c:v>
                </c:pt>
                <c:pt idx="18175">
                  <c:v>695168352</c:v>
                </c:pt>
                <c:pt idx="18176">
                  <c:v>249634160</c:v>
                </c:pt>
                <c:pt idx="18177">
                  <c:v>249634160</c:v>
                </c:pt>
                <c:pt idx="18178">
                  <c:v>249634160</c:v>
                </c:pt>
                <c:pt idx="18179">
                  <c:v>249634160</c:v>
                </c:pt>
                <c:pt idx="18180">
                  <c:v>506915144</c:v>
                </c:pt>
                <c:pt idx="18181">
                  <c:v>670912232</c:v>
                </c:pt>
                <c:pt idx="18182">
                  <c:v>458344128</c:v>
                </c:pt>
                <c:pt idx="18183">
                  <c:v>601005120</c:v>
                </c:pt>
                <c:pt idx="18184">
                  <c:v>878402536</c:v>
                </c:pt>
                <c:pt idx="18185">
                  <c:v>878402536</c:v>
                </c:pt>
                <c:pt idx="18186">
                  <c:v>878402536</c:v>
                </c:pt>
                <c:pt idx="18187">
                  <c:v>878402536</c:v>
                </c:pt>
                <c:pt idx="18188">
                  <c:v>556440848</c:v>
                </c:pt>
                <c:pt idx="18189">
                  <c:v>556440848</c:v>
                </c:pt>
                <c:pt idx="18190">
                  <c:v>556440848</c:v>
                </c:pt>
                <c:pt idx="18191">
                  <c:v>556440848</c:v>
                </c:pt>
                <c:pt idx="18192">
                  <c:v>884374272</c:v>
                </c:pt>
                <c:pt idx="18193">
                  <c:v>214079168</c:v>
                </c:pt>
                <c:pt idx="18194">
                  <c:v>921520</c:v>
                </c:pt>
                <c:pt idx="18195">
                  <c:v>921520</c:v>
                </c:pt>
                <c:pt idx="18196">
                  <c:v>921520</c:v>
                </c:pt>
                <c:pt idx="18197">
                  <c:v>921520</c:v>
                </c:pt>
                <c:pt idx="18198">
                  <c:v>249634160</c:v>
                </c:pt>
                <c:pt idx="18199">
                  <c:v>878402536</c:v>
                </c:pt>
                <c:pt idx="18200">
                  <c:v>970241680</c:v>
                </c:pt>
                <c:pt idx="18201">
                  <c:v>970241680</c:v>
                </c:pt>
                <c:pt idx="18202">
                  <c:v>970241680</c:v>
                </c:pt>
                <c:pt idx="18203">
                  <c:v>970241680</c:v>
                </c:pt>
                <c:pt idx="18204">
                  <c:v>246681312</c:v>
                </c:pt>
                <c:pt idx="18205">
                  <c:v>246681312</c:v>
                </c:pt>
                <c:pt idx="18206">
                  <c:v>246681312</c:v>
                </c:pt>
                <c:pt idx="18207">
                  <c:v>246681312</c:v>
                </c:pt>
                <c:pt idx="18208">
                  <c:v>556440848</c:v>
                </c:pt>
                <c:pt idx="18209">
                  <c:v>921520</c:v>
                </c:pt>
                <c:pt idx="18210">
                  <c:v>811286696</c:v>
                </c:pt>
                <c:pt idx="18211">
                  <c:v>31810600</c:v>
                </c:pt>
                <c:pt idx="18212">
                  <c:v>811286696</c:v>
                </c:pt>
                <c:pt idx="18213">
                  <c:v>31810600</c:v>
                </c:pt>
                <c:pt idx="18214">
                  <c:v>31810600</c:v>
                </c:pt>
                <c:pt idx="18215">
                  <c:v>811286696</c:v>
                </c:pt>
                <c:pt idx="18216">
                  <c:v>811286696</c:v>
                </c:pt>
                <c:pt idx="18217">
                  <c:v>31810600</c:v>
                </c:pt>
                <c:pt idx="18218">
                  <c:v>308378760</c:v>
                </c:pt>
                <c:pt idx="18219">
                  <c:v>308378760</c:v>
                </c:pt>
                <c:pt idx="18220">
                  <c:v>308378760</c:v>
                </c:pt>
                <c:pt idx="18221">
                  <c:v>308378760</c:v>
                </c:pt>
                <c:pt idx="18222">
                  <c:v>507284984</c:v>
                </c:pt>
                <c:pt idx="18223">
                  <c:v>507284984</c:v>
                </c:pt>
                <c:pt idx="18224">
                  <c:v>507284984</c:v>
                </c:pt>
                <c:pt idx="18225">
                  <c:v>507284984</c:v>
                </c:pt>
                <c:pt idx="18226">
                  <c:v>970241680</c:v>
                </c:pt>
                <c:pt idx="18227">
                  <c:v>246681312</c:v>
                </c:pt>
                <c:pt idx="18228">
                  <c:v>125429680</c:v>
                </c:pt>
                <c:pt idx="18229">
                  <c:v>125429680</c:v>
                </c:pt>
                <c:pt idx="18230">
                  <c:v>125429680</c:v>
                </c:pt>
                <c:pt idx="18231">
                  <c:v>362457680</c:v>
                </c:pt>
                <c:pt idx="18232">
                  <c:v>125429680</c:v>
                </c:pt>
                <c:pt idx="18233">
                  <c:v>362457680</c:v>
                </c:pt>
                <c:pt idx="18234">
                  <c:v>308378760</c:v>
                </c:pt>
                <c:pt idx="18235">
                  <c:v>362457680</c:v>
                </c:pt>
                <c:pt idx="18236">
                  <c:v>362457680</c:v>
                </c:pt>
                <c:pt idx="18237">
                  <c:v>811286696</c:v>
                </c:pt>
                <c:pt idx="18238">
                  <c:v>507284984</c:v>
                </c:pt>
                <c:pt idx="18239">
                  <c:v>930421016</c:v>
                </c:pt>
                <c:pt idx="18240">
                  <c:v>930421016</c:v>
                </c:pt>
                <c:pt idx="18241">
                  <c:v>930421016</c:v>
                </c:pt>
                <c:pt idx="18242">
                  <c:v>930421016</c:v>
                </c:pt>
                <c:pt idx="18243">
                  <c:v>995178856</c:v>
                </c:pt>
                <c:pt idx="18244">
                  <c:v>995178856</c:v>
                </c:pt>
                <c:pt idx="18245">
                  <c:v>995178856</c:v>
                </c:pt>
                <c:pt idx="18246">
                  <c:v>995178856</c:v>
                </c:pt>
                <c:pt idx="18247">
                  <c:v>283491104</c:v>
                </c:pt>
                <c:pt idx="18248">
                  <c:v>283491104</c:v>
                </c:pt>
                <c:pt idx="18249">
                  <c:v>283491104</c:v>
                </c:pt>
                <c:pt idx="18250">
                  <c:v>283491104</c:v>
                </c:pt>
                <c:pt idx="18251">
                  <c:v>639429984</c:v>
                </c:pt>
                <c:pt idx="18252">
                  <c:v>639429984</c:v>
                </c:pt>
                <c:pt idx="18253">
                  <c:v>639429984</c:v>
                </c:pt>
                <c:pt idx="18254">
                  <c:v>639429984</c:v>
                </c:pt>
                <c:pt idx="18255">
                  <c:v>697314112</c:v>
                </c:pt>
                <c:pt idx="18256">
                  <c:v>697314112</c:v>
                </c:pt>
                <c:pt idx="18257">
                  <c:v>697314112</c:v>
                </c:pt>
                <c:pt idx="18258">
                  <c:v>697314112</c:v>
                </c:pt>
                <c:pt idx="18259">
                  <c:v>31810600</c:v>
                </c:pt>
                <c:pt idx="18260">
                  <c:v>125429680</c:v>
                </c:pt>
                <c:pt idx="18261">
                  <c:v>930421016</c:v>
                </c:pt>
                <c:pt idx="18262">
                  <c:v>369394816</c:v>
                </c:pt>
                <c:pt idx="18263">
                  <c:v>369394816</c:v>
                </c:pt>
                <c:pt idx="18264">
                  <c:v>369394816</c:v>
                </c:pt>
                <c:pt idx="18265">
                  <c:v>369394816</c:v>
                </c:pt>
                <c:pt idx="18266">
                  <c:v>283491104</c:v>
                </c:pt>
                <c:pt idx="18267">
                  <c:v>362457680</c:v>
                </c:pt>
                <c:pt idx="18268">
                  <c:v>995178856</c:v>
                </c:pt>
                <c:pt idx="18269">
                  <c:v>343080472</c:v>
                </c:pt>
                <c:pt idx="18270">
                  <c:v>343080472</c:v>
                </c:pt>
                <c:pt idx="18271">
                  <c:v>343080472</c:v>
                </c:pt>
                <c:pt idx="18272">
                  <c:v>343080472</c:v>
                </c:pt>
                <c:pt idx="18273">
                  <c:v>639429984</c:v>
                </c:pt>
                <c:pt idx="18274">
                  <c:v>697314112</c:v>
                </c:pt>
                <c:pt idx="18275">
                  <c:v>916834904</c:v>
                </c:pt>
                <c:pt idx="18276">
                  <c:v>916834904</c:v>
                </c:pt>
                <c:pt idx="18277">
                  <c:v>916834904</c:v>
                </c:pt>
                <c:pt idx="18278">
                  <c:v>916834904</c:v>
                </c:pt>
                <c:pt idx="18279">
                  <c:v>369394816</c:v>
                </c:pt>
                <c:pt idx="18280">
                  <c:v>844222944</c:v>
                </c:pt>
                <c:pt idx="18281">
                  <c:v>844222944</c:v>
                </c:pt>
                <c:pt idx="18282">
                  <c:v>844222944</c:v>
                </c:pt>
                <c:pt idx="18283">
                  <c:v>844222944</c:v>
                </c:pt>
                <c:pt idx="18284">
                  <c:v>343080472</c:v>
                </c:pt>
                <c:pt idx="18285">
                  <c:v>907492456</c:v>
                </c:pt>
                <c:pt idx="18286">
                  <c:v>907492456</c:v>
                </c:pt>
                <c:pt idx="18287">
                  <c:v>907492456</c:v>
                </c:pt>
                <c:pt idx="18288">
                  <c:v>907492456</c:v>
                </c:pt>
                <c:pt idx="18289">
                  <c:v>971507832</c:v>
                </c:pt>
                <c:pt idx="18290">
                  <c:v>971507832</c:v>
                </c:pt>
                <c:pt idx="18291">
                  <c:v>971507832</c:v>
                </c:pt>
                <c:pt idx="18292">
                  <c:v>971507832</c:v>
                </c:pt>
                <c:pt idx="18293">
                  <c:v>598011328</c:v>
                </c:pt>
                <c:pt idx="18294">
                  <c:v>598011328</c:v>
                </c:pt>
                <c:pt idx="18295">
                  <c:v>598011328</c:v>
                </c:pt>
                <c:pt idx="18296">
                  <c:v>598011328</c:v>
                </c:pt>
                <c:pt idx="18297">
                  <c:v>507013728</c:v>
                </c:pt>
                <c:pt idx="18298">
                  <c:v>507013728</c:v>
                </c:pt>
                <c:pt idx="18299">
                  <c:v>507013728</c:v>
                </c:pt>
                <c:pt idx="18300">
                  <c:v>507013728</c:v>
                </c:pt>
                <c:pt idx="18301">
                  <c:v>17096400</c:v>
                </c:pt>
                <c:pt idx="18302">
                  <c:v>17096400</c:v>
                </c:pt>
                <c:pt idx="18303">
                  <c:v>17096400</c:v>
                </c:pt>
                <c:pt idx="18304">
                  <c:v>17096400</c:v>
                </c:pt>
                <c:pt idx="18305">
                  <c:v>907492456</c:v>
                </c:pt>
                <c:pt idx="18306">
                  <c:v>494002856</c:v>
                </c:pt>
                <c:pt idx="18307">
                  <c:v>494002856</c:v>
                </c:pt>
                <c:pt idx="18308">
                  <c:v>916834904</c:v>
                </c:pt>
                <c:pt idx="18309">
                  <c:v>494002856</c:v>
                </c:pt>
                <c:pt idx="18310">
                  <c:v>494002856</c:v>
                </c:pt>
                <c:pt idx="18311">
                  <c:v>844222944</c:v>
                </c:pt>
                <c:pt idx="18312">
                  <c:v>672288176</c:v>
                </c:pt>
                <c:pt idx="18313">
                  <c:v>672288176</c:v>
                </c:pt>
                <c:pt idx="18314">
                  <c:v>672288176</c:v>
                </c:pt>
                <c:pt idx="18315">
                  <c:v>672288176</c:v>
                </c:pt>
                <c:pt idx="18316">
                  <c:v>715886368</c:v>
                </c:pt>
                <c:pt idx="18317">
                  <c:v>715886368</c:v>
                </c:pt>
                <c:pt idx="18318">
                  <c:v>715886368</c:v>
                </c:pt>
                <c:pt idx="18319">
                  <c:v>715886368</c:v>
                </c:pt>
                <c:pt idx="18320">
                  <c:v>113850144</c:v>
                </c:pt>
                <c:pt idx="18321">
                  <c:v>113850144</c:v>
                </c:pt>
                <c:pt idx="18322">
                  <c:v>113850144</c:v>
                </c:pt>
                <c:pt idx="18323">
                  <c:v>113850144</c:v>
                </c:pt>
                <c:pt idx="18324">
                  <c:v>507013728</c:v>
                </c:pt>
                <c:pt idx="18325">
                  <c:v>971507832</c:v>
                </c:pt>
                <c:pt idx="18326">
                  <c:v>598011328</c:v>
                </c:pt>
                <c:pt idx="18327">
                  <c:v>672288176</c:v>
                </c:pt>
                <c:pt idx="18328">
                  <c:v>715886368</c:v>
                </c:pt>
                <c:pt idx="18329">
                  <c:v>17096400</c:v>
                </c:pt>
                <c:pt idx="18330">
                  <c:v>494002856</c:v>
                </c:pt>
                <c:pt idx="18331">
                  <c:v>31747168</c:v>
                </c:pt>
                <c:pt idx="18332">
                  <c:v>31747168</c:v>
                </c:pt>
                <c:pt idx="18333">
                  <c:v>31747168</c:v>
                </c:pt>
                <c:pt idx="18334">
                  <c:v>31747168</c:v>
                </c:pt>
                <c:pt idx="18335">
                  <c:v>598069048</c:v>
                </c:pt>
                <c:pt idx="18336">
                  <c:v>598069048</c:v>
                </c:pt>
                <c:pt idx="18337">
                  <c:v>598069048</c:v>
                </c:pt>
                <c:pt idx="18338">
                  <c:v>598069048</c:v>
                </c:pt>
                <c:pt idx="18339">
                  <c:v>790218912</c:v>
                </c:pt>
                <c:pt idx="18340">
                  <c:v>790218912</c:v>
                </c:pt>
                <c:pt idx="18341">
                  <c:v>790218912</c:v>
                </c:pt>
                <c:pt idx="18342">
                  <c:v>457746832</c:v>
                </c:pt>
                <c:pt idx="18343">
                  <c:v>457746832</c:v>
                </c:pt>
                <c:pt idx="18344">
                  <c:v>790218912</c:v>
                </c:pt>
                <c:pt idx="18345">
                  <c:v>457746832</c:v>
                </c:pt>
                <c:pt idx="18346">
                  <c:v>457746832</c:v>
                </c:pt>
                <c:pt idx="18347">
                  <c:v>979824832</c:v>
                </c:pt>
                <c:pt idx="18348">
                  <c:v>168998536</c:v>
                </c:pt>
                <c:pt idx="18349">
                  <c:v>979824832</c:v>
                </c:pt>
                <c:pt idx="18350">
                  <c:v>168998536</c:v>
                </c:pt>
                <c:pt idx="18351">
                  <c:v>979824832</c:v>
                </c:pt>
                <c:pt idx="18352">
                  <c:v>168998536</c:v>
                </c:pt>
                <c:pt idx="18353">
                  <c:v>979824832</c:v>
                </c:pt>
                <c:pt idx="18354">
                  <c:v>168998536</c:v>
                </c:pt>
                <c:pt idx="18355">
                  <c:v>113850144</c:v>
                </c:pt>
                <c:pt idx="18356">
                  <c:v>598069048</c:v>
                </c:pt>
                <c:pt idx="18357">
                  <c:v>44913136</c:v>
                </c:pt>
                <c:pt idx="18358">
                  <c:v>44913136</c:v>
                </c:pt>
                <c:pt idx="18359">
                  <c:v>44913136</c:v>
                </c:pt>
                <c:pt idx="18360">
                  <c:v>44913136</c:v>
                </c:pt>
                <c:pt idx="18361">
                  <c:v>365257504</c:v>
                </c:pt>
                <c:pt idx="18362">
                  <c:v>365257504</c:v>
                </c:pt>
                <c:pt idx="18363">
                  <c:v>365257504</c:v>
                </c:pt>
                <c:pt idx="18364">
                  <c:v>365257504</c:v>
                </c:pt>
                <c:pt idx="18365">
                  <c:v>31747168</c:v>
                </c:pt>
                <c:pt idx="18366">
                  <c:v>691565984</c:v>
                </c:pt>
                <c:pt idx="18367">
                  <c:v>691565984</c:v>
                </c:pt>
                <c:pt idx="18368">
                  <c:v>691565984</c:v>
                </c:pt>
                <c:pt idx="18369">
                  <c:v>457746832</c:v>
                </c:pt>
                <c:pt idx="18370">
                  <c:v>17096432</c:v>
                </c:pt>
                <c:pt idx="18371">
                  <c:v>17096432</c:v>
                </c:pt>
                <c:pt idx="18372">
                  <c:v>691565984</c:v>
                </c:pt>
                <c:pt idx="18373">
                  <c:v>17096432</c:v>
                </c:pt>
                <c:pt idx="18374">
                  <c:v>17096432</c:v>
                </c:pt>
                <c:pt idx="18375">
                  <c:v>790218912</c:v>
                </c:pt>
                <c:pt idx="18376">
                  <c:v>231975776</c:v>
                </c:pt>
                <c:pt idx="18377">
                  <c:v>231975776</c:v>
                </c:pt>
                <c:pt idx="18378">
                  <c:v>231975776</c:v>
                </c:pt>
                <c:pt idx="18379">
                  <c:v>231975776</c:v>
                </c:pt>
                <c:pt idx="18380">
                  <c:v>786176712</c:v>
                </c:pt>
                <c:pt idx="18381">
                  <c:v>786176712</c:v>
                </c:pt>
                <c:pt idx="18382">
                  <c:v>786176712</c:v>
                </c:pt>
                <c:pt idx="18383">
                  <c:v>786176712</c:v>
                </c:pt>
                <c:pt idx="18384">
                  <c:v>365257504</c:v>
                </c:pt>
                <c:pt idx="18385">
                  <c:v>279195472</c:v>
                </c:pt>
                <c:pt idx="18386">
                  <c:v>712140200</c:v>
                </c:pt>
                <c:pt idx="18387">
                  <c:v>279195472</c:v>
                </c:pt>
                <c:pt idx="18388">
                  <c:v>712140200</c:v>
                </c:pt>
                <c:pt idx="18389">
                  <c:v>712140200</c:v>
                </c:pt>
                <c:pt idx="18390">
                  <c:v>279195472</c:v>
                </c:pt>
                <c:pt idx="18391">
                  <c:v>712140200</c:v>
                </c:pt>
                <c:pt idx="18392">
                  <c:v>279195472</c:v>
                </c:pt>
                <c:pt idx="18393">
                  <c:v>44913136</c:v>
                </c:pt>
                <c:pt idx="18394">
                  <c:v>979824832</c:v>
                </c:pt>
                <c:pt idx="18395">
                  <c:v>168998536</c:v>
                </c:pt>
                <c:pt idx="18396">
                  <c:v>234219608</c:v>
                </c:pt>
                <c:pt idx="18397">
                  <c:v>234219608</c:v>
                </c:pt>
                <c:pt idx="18398">
                  <c:v>234219608</c:v>
                </c:pt>
                <c:pt idx="18399">
                  <c:v>234219608</c:v>
                </c:pt>
                <c:pt idx="18400">
                  <c:v>691565984</c:v>
                </c:pt>
                <c:pt idx="18401">
                  <c:v>17096432</c:v>
                </c:pt>
                <c:pt idx="18402">
                  <c:v>279195472</c:v>
                </c:pt>
                <c:pt idx="18403">
                  <c:v>786176712</c:v>
                </c:pt>
                <c:pt idx="18404">
                  <c:v>231975776</c:v>
                </c:pt>
                <c:pt idx="18405">
                  <c:v>937116056</c:v>
                </c:pt>
                <c:pt idx="18406">
                  <c:v>937116056</c:v>
                </c:pt>
                <c:pt idx="18407">
                  <c:v>937116056</c:v>
                </c:pt>
                <c:pt idx="18408">
                  <c:v>937116056</c:v>
                </c:pt>
                <c:pt idx="18409">
                  <c:v>234219608</c:v>
                </c:pt>
                <c:pt idx="18410">
                  <c:v>712140200</c:v>
                </c:pt>
                <c:pt idx="18411">
                  <c:v>99689072</c:v>
                </c:pt>
                <c:pt idx="18412">
                  <c:v>99689072</c:v>
                </c:pt>
                <c:pt idx="18413">
                  <c:v>99689072</c:v>
                </c:pt>
                <c:pt idx="18414">
                  <c:v>99689072</c:v>
                </c:pt>
                <c:pt idx="18415">
                  <c:v>535646920</c:v>
                </c:pt>
                <c:pt idx="18416">
                  <c:v>535646920</c:v>
                </c:pt>
                <c:pt idx="18417">
                  <c:v>535646920</c:v>
                </c:pt>
                <c:pt idx="18418">
                  <c:v>535646920</c:v>
                </c:pt>
                <c:pt idx="18419">
                  <c:v>462547984</c:v>
                </c:pt>
                <c:pt idx="18420">
                  <c:v>462547984</c:v>
                </c:pt>
                <c:pt idx="18421">
                  <c:v>462547984</c:v>
                </c:pt>
                <c:pt idx="18422">
                  <c:v>462547984</c:v>
                </c:pt>
                <c:pt idx="18423">
                  <c:v>644292680</c:v>
                </c:pt>
                <c:pt idx="18424">
                  <c:v>644292680</c:v>
                </c:pt>
                <c:pt idx="18425">
                  <c:v>644292680</c:v>
                </c:pt>
                <c:pt idx="18426">
                  <c:v>644292680</c:v>
                </c:pt>
                <c:pt idx="18427">
                  <c:v>937116056</c:v>
                </c:pt>
                <c:pt idx="18428">
                  <c:v>819397720</c:v>
                </c:pt>
                <c:pt idx="18429">
                  <c:v>819397720</c:v>
                </c:pt>
                <c:pt idx="18430">
                  <c:v>819397720</c:v>
                </c:pt>
                <c:pt idx="18431">
                  <c:v>819397720</c:v>
                </c:pt>
                <c:pt idx="18432">
                  <c:v>214049912</c:v>
                </c:pt>
                <c:pt idx="18433">
                  <c:v>214049912</c:v>
                </c:pt>
                <c:pt idx="18434">
                  <c:v>214049912</c:v>
                </c:pt>
                <c:pt idx="18435">
                  <c:v>214049912</c:v>
                </c:pt>
                <c:pt idx="18436">
                  <c:v>99689072</c:v>
                </c:pt>
                <c:pt idx="18437">
                  <c:v>206803288</c:v>
                </c:pt>
                <c:pt idx="18438">
                  <c:v>206803288</c:v>
                </c:pt>
                <c:pt idx="18439">
                  <c:v>206803288</c:v>
                </c:pt>
                <c:pt idx="18440">
                  <c:v>206803288</c:v>
                </c:pt>
                <c:pt idx="18441">
                  <c:v>539595552</c:v>
                </c:pt>
                <c:pt idx="18442">
                  <c:v>539595552</c:v>
                </c:pt>
                <c:pt idx="18443">
                  <c:v>17096552</c:v>
                </c:pt>
                <c:pt idx="18444">
                  <c:v>539595552</c:v>
                </c:pt>
                <c:pt idx="18445">
                  <c:v>17096552</c:v>
                </c:pt>
                <c:pt idx="18446">
                  <c:v>539595552</c:v>
                </c:pt>
                <c:pt idx="18447">
                  <c:v>17096552</c:v>
                </c:pt>
                <c:pt idx="18448">
                  <c:v>17096552</c:v>
                </c:pt>
                <c:pt idx="18449">
                  <c:v>644292680</c:v>
                </c:pt>
                <c:pt idx="18450">
                  <c:v>819397720</c:v>
                </c:pt>
                <c:pt idx="18451">
                  <c:v>535646920</c:v>
                </c:pt>
                <c:pt idx="18452">
                  <c:v>488925576</c:v>
                </c:pt>
                <c:pt idx="18453">
                  <c:v>488925576</c:v>
                </c:pt>
                <c:pt idx="18454">
                  <c:v>214049912</c:v>
                </c:pt>
                <c:pt idx="18455">
                  <c:v>488925576</c:v>
                </c:pt>
                <c:pt idx="18456">
                  <c:v>488925576</c:v>
                </c:pt>
                <c:pt idx="18457">
                  <c:v>539595552</c:v>
                </c:pt>
                <c:pt idx="18458">
                  <c:v>462547984</c:v>
                </c:pt>
                <c:pt idx="18459">
                  <c:v>206803288</c:v>
                </c:pt>
                <c:pt idx="18460">
                  <c:v>707457776</c:v>
                </c:pt>
                <c:pt idx="18461">
                  <c:v>707457776</c:v>
                </c:pt>
                <c:pt idx="18462">
                  <c:v>707457776</c:v>
                </c:pt>
                <c:pt idx="18463">
                  <c:v>707457776</c:v>
                </c:pt>
                <c:pt idx="18464">
                  <c:v>361232448</c:v>
                </c:pt>
                <c:pt idx="18465">
                  <c:v>361232448</c:v>
                </c:pt>
                <c:pt idx="18466">
                  <c:v>361232448</c:v>
                </c:pt>
                <c:pt idx="18467">
                  <c:v>361232448</c:v>
                </c:pt>
                <c:pt idx="18468">
                  <c:v>283987216</c:v>
                </c:pt>
                <c:pt idx="18469">
                  <c:v>283987216</c:v>
                </c:pt>
                <c:pt idx="18470">
                  <c:v>283987216</c:v>
                </c:pt>
                <c:pt idx="18471">
                  <c:v>283987216</c:v>
                </c:pt>
                <c:pt idx="18472">
                  <c:v>17096552</c:v>
                </c:pt>
                <c:pt idx="18473">
                  <c:v>488925576</c:v>
                </c:pt>
                <c:pt idx="18474">
                  <c:v>578040624</c:v>
                </c:pt>
                <c:pt idx="18475">
                  <c:v>578040624</c:v>
                </c:pt>
                <c:pt idx="18476">
                  <c:v>578040624</c:v>
                </c:pt>
                <c:pt idx="18477">
                  <c:v>578040624</c:v>
                </c:pt>
                <c:pt idx="18478">
                  <c:v>343055888</c:v>
                </c:pt>
                <c:pt idx="18479">
                  <c:v>691149944</c:v>
                </c:pt>
                <c:pt idx="18480">
                  <c:v>343055888</c:v>
                </c:pt>
                <c:pt idx="18481">
                  <c:v>691149944</c:v>
                </c:pt>
                <c:pt idx="18482">
                  <c:v>691149944</c:v>
                </c:pt>
                <c:pt idx="18483">
                  <c:v>691149944</c:v>
                </c:pt>
                <c:pt idx="18484">
                  <c:v>343055888</c:v>
                </c:pt>
                <c:pt idx="18485">
                  <c:v>343055888</c:v>
                </c:pt>
                <c:pt idx="18486">
                  <c:v>707457776</c:v>
                </c:pt>
                <c:pt idx="18487">
                  <c:v>283987216</c:v>
                </c:pt>
                <c:pt idx="18488">
                  <c:v>361232448</c:v>
                </c:pt>
                <c:pt idx="18489">
                  <c:v>836542912</c:v>
                </c:pt>
                <c:pt idx="18490">
                  <c:v>836542912</c:v>
                </c:pt>
                <c:pt idx="18491">
                  <c:v>836542912</c:v>
                </c:pt>
                <c:pt idx="18492">
                  <c:v>836542912</c:v>
                </c:pt>
                <c:pt idx="18493">
                  <c:v>193270752</c:v>
                </c:pt>
                <c:pt idx="18494">
                  <c:v>193270752</c:v>
                </c:pt>
                <c:pt idx="18495">
                  <c:v>193270752</c:v>
                </c:pt>
                <c:pt idx="18496">
                  <c:v>193270752</c:v>
                </c:pt>
                <c:pt idx="18497">
                  <c:v>578040624</c:v>
                </c:pt>
                <c:pt idx="18498">
                  <c:v>440945520</c:v>
                </c:pt>
                <c:pt idx="18499">
                  <c:v>440945520</c:v>
                </c:pt>
                <c:pt idx="18500">
                  <c:v>440945520</c:v>
                </c:pt>
                <c:pt idx="18501">
                  <c:v>440945520</c:v>
                </c:pt>
                <c:pt idx="18502">
                  <c:v>691149944</c:v>
                </c:pt>
                <c:pt idx="18503">
                  <c:v>472475176</c:v>
                </c:pt>
                <c:pt idx="18504">
                  <c:v>472475176</c:v>
                </c:pt>
                <c:pt idx="18505">
                  <c:v>472475176</c:v>
                </c:pt>
                <c:pt idx="18506">
                  <c:v>472475176</c:v>
                </c:pt>
                <c:pt idx="18507">
                  <c:v>167754568</c:v>
                </c:pt>
                <c:pt idx="18508">
                  <c:v>167754568</c:v>
                </c:pt>
                <c:pt idx="18509">
                  <c:v>167754568</c:v>
                </c:pt>
                <c:pt idx="18510">
                  <c:v>167754568</c:v>
                </c:pt>
                <c:pt idx="18511">
                  <c:v>805723464</c:v>
                </c:pt>
                <c:pt idx="18512">
                  <c:v>805723464</c:v>
                </c:pt>
                <c:pt idx="18513">
                  <c:v>805723464</c:v>
                </c:pt>
                <c:pt idx="18514">
                  <c:v>805723464</c:v>
                </c:pt>
                <c:pt idx="18515">
                  <c:v>343055888</c:v>
                </c:pt>
                <c:pt idx="18516">
                  <c:v>836542912</c:v>
                </c:pt>
                <c:pt idx="18517">
                  <c:v>193270752</c:v>
                </c:pt>
                <c:pt idx="18518">
                  <c:v>648034032</c:v>
                </c:pt>
                <c:pt idx="18519">
                  <c:v>53624776</c:v>
                </c:pt>
                <c:pt idx="18520">
                  <c:v>648034032</c:v>
                </c:pt>
                <c:pt idx="18521">
                  <c:v>648034032</c:v>
                </c:pt>
                <c:pt idx="18522">
                  <c:v>53624776</c:v>
                </c:pt>
                <c:pt idx="18523">
                  <c:v>648034032</c:v>
                </c:pt>
                <c:pt idx="18524">
                  <c:v>53624776</c:v>
                </c:pt>
                <c:pt idx="18525">
                  <c:v>53624776</c:v>
                </c:pt>
                <c:pt idx="18526">
                  <c:v>440945520</c:v>
                </c:pt>
                <c:pt idx="18527">
                  <c:v>17114032</c:v>
                </c:pt>
                <c:pt idx="18528">
                  <c:v>17114032</c:v>
                </c:pt>
                <c:pt idx="18529">
                  <c:v>17114032</c:v>
                </c:pt>
                <c:pt idx="18530">
                  <c:v>17114032</c:v>
                </c:pt>
                <c:pt idx="18531">
                  <c:v>805723464</c:v>
                </c:pt>
                <c:pt idx="18532">
                  <c:v>73859312</c:v>
                </c:pt>
                <c:pt idx="18533">
                  <c:v>73859312</c:v>
                </c:pt>
                <c:pt idx="18534">
                  <c:v>73859312</c:v>
                </c:pt>
                <c:pt idx="18535">
                  <c:v>73859312</c:v>
                </c:pt>
                <c:pt idx="18536">
                  <c:v>472475176</c:v>
                </c:pt>
                <c:pt idx="18537">
                  <c:v>472475192</c:v>
                </c:pt>
                <c:pt idx="18538">
                  <c:v>472475192</c:v>
                </c:pt>
                <c:pt idx="18539">
                  <c:v>472475192</c:v>
                </c:pt>
                <c:pt idx="18540">
                  <c:v>472475192</c:v>
                </c:pt>
                <c:pt idx="18541">
                  <c:v>648034032</c:v>
                </c:pt>
                <c:pt idx="18542">
                  <c:v>167754568</c:v>
                </c:pt>
                <c:pt idx="18543">
                  <c:v>472475192</c:v>
                </c:pt>
                <c:pt idx="18544">
                  <c:v>980266528</c:v>
                </c:pt>
                <c:pt idx="18545">
                  <c:v>980266528</c:v>
                </c:pt>
                <c:pt idx="18546">
                  <c:v>980266528</c:v>
                </c:pt>
                <c:pt idx="18547">
                  <c:v>980266528</c:v>
                </c:pt>
                <c:pt idx="18548">
                  <c:v>53624776</c:v>
                </c:pt>
                <c:pt idx="18549">
                  <c:v>305678136</c:v>
                </c:pt>
                <c:pt idx="18550">
                  <c:v>305678136</c:v>
                </c:pt>
                <c:pt idx="18551">
                  <c:v>305678136</c:v>
                </c:pt>
                <c:pt idx="18552">
                  <c:v>305678136</c:v>
                </c:pt>
                <c:pt idx="18553">
                  <c:v>199925576</c:v>
                </c:pt>
                <c:pt idx="18554">
                  <c:v>199925576</c:v>
                </c:pt>
                <c:pt idx="18555">
                  <c:v>199925576</c:v>
                </c:pt>
                <c:pt idx="18556">
                  <c:v>199925576</c:v>
                </c:pt>
                <c:pt idx="18557">
                  <c:v>413818824</c:v>
                </c:pt>
                <c:pt idx="18558">
                  <c:v>413818824</c:v>
                </c:pt>
                <c:pt idx="18559">
                  <c:v>413818824</c:v>
                </c:pt>
                <c:pt idx="18560">
                  <c:v>413818824</c:v>
                </c:pt>
                <c:pt idx="18561">
                  <c:v>11606112</c:v>
                </c:pt>
                <c:pt idx="18562">
                  <c:v>11606112</c:v>
                </c:pt>
                <c:pt idx="18563">
                  <c:v>11606112</c:v>
                </c:pt>
                <c:pt idx="18564">
                  <c:v>11606112</c:v>
                </c:pt>
                <c:pt idx="18565">
                  <c:v>590924680</c:v>
                </c:pt>
                <c:pt idx="18566">
                  <c:v>590924680</c:v>
                </c:pt>
                <c:pt idx="18567">
                  <c:v>590924680</c:v>
                </c:pt>
                <c:pt idx="18568">
                  <c:v>590924680</c:v>
                </c:pt>
                <c:pt idx="18569">
                  <c:v>938025680</c:v>
                </c:pt>
                <c:pt idx="18570">
                  <c:v>938025680</c:v>
                </c:pt>
                <c:pt idx="18571">
                  <c:v>938025680</c:v>
                </c:pt>
                <c:pt idx="18572">
                  <c:v>938025680</c:v>
                </c:pt>
                <c:pt idx="18573">
                  <c:v>838081536</c:v>
                </c:pt>
                <c:pt idx="18574">
                  <c:v>838081536</c:v>
                </c:pt>
                <c:pt idx="18575">
                  <c:v>838081536</c:v>
                </c:pt>
                <c:pt idx="18576">
                  <c:v>980266528</c:v>
                </c:pt>
                <c:pt idx="18577">
                  <c:v>838081536</c:v>
                </c:pt>
                <c:pt idx="18578">
                  <c:v>17114032</c:v>
                </c:pt>
                <c:pt idx="18579">
                  <c:v>103402000</c:v>
                </c:pt>
                <c:pt idx="18580">
                  <c:v>103402000</c:v>
                </c:pt>
                <c:pt idx="18581">
                  <c:v>103402000</c:v>
                </c:pt>
                <c:pt idx="18582">
                  <c:v>103402000</c:v>
                </c:pt>
                <c:pt idx="18583">
                  <c:v>305678136</c:v>
                </c:pt>
                <c:pt idx="18584">
                  <c:v>148877040</c:v>
                </c:pt>
                <c:pt idx="18585">
                  <c:v>148877040</c:v>
                </c:pt>
                <c:pt idx="18586">
                  <c:v>148877040</c:v>
                </c:pt>
                <c:pt idx="18587">
                  <c:v>148877040</c:v>
                </c:pt>
                <c:pt idx="18588">
                  <c:v>199925576</c:v>
                </c:pt>
                <c:pt idx="18589">
                  <c:v>938025680</c:v>
                </c:pt>
                <c:pt idx="18590">
                  <c:v>616154888</c:v>
                </c:pt>
                <c:pt idx="18591">
                  <c:v>616154888</c:v>
                </c:pt>
                <c:pt idx="18592">
                  <c:v>616154888</c:v>
                </c:pt>
                <c:pt idx="18593">
                  <c:v>616154888</c:v>
                </c:pt>
                <c:pt idx="18594">
                  <c:v>73859312</c:v>
                </c:pt>
                <c:pt idx="18595">
                  <c:v>103402000</c:v>
                </c:pt>
                <c:pt idx="18596">
                  <c:v>11606112</c:v>
                </c:pt>
                <c:pt idx="18597">
                  <c:v>413818824</c:v>
                </c:pt>
                <c:pt idx="18598">
                  <c:v>224256136</c:v>
                </c:pt>
                <c:pt idx="18599">
                  <c:v>224256136</c:v>
                </c:pt>
                <c:pt idx="18600">
                  <c:v>224256160</c:v>
                </c:pt>
                <c:pt idx="18601">
                  <c:v>224256160</c:v>
                </c:pt>
                <c:pt idx="18602">
                  <c:v>224256136</c:v>
                </c:pt>
                <c:pt idx="18603">
                  <c:v>224256160</c:v>
                </c:pt>
                <c:pt idx="18604">
                  <c:v>224256136</c:v>
                </c:pt>
                <c:pt idx="18605">
                  <c:v>224256160</c:v>
                </c:pt>
                <c:pt idx="18606">
                  <c:v>240155488</c:v>
                </c:pt>
                <c:pt idx="18607">
                  <c:v>240155488</c:v>
                </c:pt>
                <c:pt idx="18608">
                  <c:v>240155488</c:v>
                </c:pt>
                <c:pt idx="18609">
                  <c:v>240155488</c:v>
                </c:pt>
                <c:pt idx="18610">
                  <c:v>838081536</c:v>
                </c:pt>
                <c:pt idx="18611">
                  <c:v>512252768</c:v>
                </c:pt>
                <c:pt idx="18612">
                  <c:v>512252768</c:v>
                </c:pt>
                <c:pt idx="18613">
                  <c:v>590924680</c:v>
                </c:pt>
                <c:pt idx="18614">
                  <c:v>512252768</c:v>
                </c:pt>
                <c:pt idx="18615">
                  <c:v>512252768</c:v>
                </c:pt>
                <c:pt idx="18616">
                  <c:v>224256136</c:v>
                </c:pt>
                <c:pt idx="18617">
                  <c:v>713402808</c:v>
                </c:pt>
                <c:pt idx="18618">
                  <c:v>713402808</c:v>
                </c:pt>
                <c:pt idx="18619">
                  <c:v>713402808</c:v>
                </c:pt>
                <c:pt idx="18620">
                  <c:v>713402808</c:v>
                </c:pt>
                <c:pt idx="18621">
                  <c:v>148877040</c:v>
                </c:pt>
                <c:pt idx="18622">
                  <c:v>224256160</c:v>
                </c:pt>
                <c:pt idx="18623">
                  <c:v>523693488</c:v>
                </c:pt>
                <c:pt idx="18624">
                  <c:v>523693488</c:v>
                </c:pt>
                <c:pt idx="18625">
                  <c:v>523693488</c:v>
                </c:pt>
                <c:pt idx="18626">
                  <c:v>523693488</c:v>
                </c:pt>
                <c:pt idx="18627">
                  <c:v>616154888</c:v>
                </c:pt>
                <c:pt idx="18628">
                  <c:v>240155488</c:v>
                </c:pt>
                <c:pt idx="18629">
                  <c:v>713402808</c:v>
                </c:pt>
                <c:pt idx="18630">
                  <c:v>747695992</c:v>
                </c:pt>
                <c:pt idx="18631">
                  <c:v>747695992</c:v>
                </c:pt>
                <c:pt idx="18632">
                  <c:v>747695992</c:v>
                </c:pt>
                <c:pt idx="18633">
                  <c:v>747695992</c:v>
                </c:pt>
                <c:pt idx="18634">
                  <c:v>631790832</c:v>
                </c:pt>
                <c:pt idx="18635">
                  <c:v>631790832</c:v>
                </c:pt>
                <c:pt idx="18636">
                  <c:v>631790832</c:v>
                </c:pt>
                <c:pt idx="18637">
                  <c:v>631790832</c:v>
                </c:pt>
                <c:pt idx="18638">
                  <c:v>435782544</c:v>
                </c:pt>
                <c:pt idx="18639">
                  <c:v>255964512</c:v>
                </c:pt>
                <c:pt idx="18640">
                  <c:v>512252768</c:v>
                </c:pt>
                <c:pt idx="18641">
                  <c:v>435782544</c:v>
                </c:pt>
                <c:pt idx="18642">
                  <c:v>255964512</c:v>
                </c:pt>
                <c:pt idx="18643">
                  <c:v>435782544</c:v>
                </c:pt>
                <c:pt idx="18644">
                  <c:v>255964512</c:v>
                </c:pt>
                <c:pt idx="18645">
                  <c:v>435782544</c:v>
                </c:pt>
                <c:pt idx="18646">
                  <c:v>255964512</c:v>
                </c:pt>
                <c:pt idx="18647">
                  <c:v>523693488</c:v>
                </c:pt>
                <c:pt idx="18648">
                  <c:v>747695992</c:v>
                </c:pt>
                <c:pt idx="18649">
                  <c:v>667034824</c:v>
                </c:pt>
                <c:pt idx="18650">
                  <c:v>667034824</c:v>
                </c:pt>
                <c:pt idx="18651">
                  <c:v>667034824</c:v>
                </c:pt>
                <c:pt idx="18652">
                  <c:v>667034824</c:v>
                </c:pt>
                <c:pt idx="18653">
                  <c:v>140528384</c:v>
                </c:pt>
                <c:pt idx="18654">
                  <c:v>140528384</c:v>
                </c:pt>
                <c:pt idx="18655">
                  <c:v>792054880</c:v>
                </c:pt>
                <c:pt idx="18656">
                  <c:v>380646040</c:v>
                </c:pt>
                <c:pt idx="18657">
                  <c:v>792054880</c:v>
                </c:pt>
                <c:pt idx="18658">
                  <c:v>140528384</c:v>
                </c:pt>
                <c:pt idx="18659">
                  <c:v>380646040</c:v>
                </c:pt>
                <c:pt idx="18660">
                  <c:v>792054880</c:v>
                </c:pt>
                <c:pt idx="18661">
                  <c:v>140528384</c:v>
                </c:pt>
                <c:pt idx="18662">
                  <c:v>380646040</c:v>
                </c:pt>
                <c:pt idx="18663">
                  <c:v>792054880</c:v>
                </c:pt>
                <c:pt idx="18664">
                  <c:v>380646040</c:v>
                </c:pt>
                <c:pt idx="18665">
                  <c:v>631790832</c:v>
                </c:pt>
                <c:pt idx="18666">
                  <c:v>435782544</c:v>
                </c:pt>
                <c:pt idx="18667">
                  <c:v>171187184</c:v>
                </c:pt>
                <c:pt idx="18668">
                  <c:v>171187184</c:v>
                </c:pt>
                <c:pt idx="18669">
                  <c:v>171187184</c:v>
                </c:pt>
                <c:pt idx="18670">
                  <c:v>171187184</c:v>
                </c:pt>
                <c:pt idx="18671">
                  <c:v>255964512</c:v>
                </c:pt>
                <c:pt idx="18672">
                  <c:v>238405688</c:v>
                </c:pt>
                <c:pt idx="18673">
                  <c:v>238405688</c:v>
                </c:pt>
                <c:pt idx="18674">
                  <c:v>238405688</c:v>
                </c:pt>
                <c:pt idx="18675">
                  <c:v>238405688</c:v>
                </c:pt>
                <c:pt idx="18676">
                  <c:v>380646040</c:v>
                </c:pt>
                <c:pt idx="18677">
                  <c:v>675067616</c:v>
                </c:pt>
                <c:pt idx="18678">
                  <c:v>675067616</c:v>
                </c:pt>
                <c:pt idx="18679">
                  <c:v>675067616</c:v>
                </c:pt>
                <c:pt idx="18680">
                  <c:v>675067616</c:v>
                </c:pt>
                <c:pt idx="18681">
                  <c:v>140528384</c:v>
                </c:pt>
                <c:pt idx="18682">
                  <c:v>792054880</c:v>
                </c:pt>
                <c:pt idx="18683">
                  <c:v>904094008</c:v>
                </c:pt>
                <c:pt idx="18684">
                  <c:v>904094008</c:v>
                </c:pt>
                <c:pt idx="18685">
                  <c:v>904094008</c:v>
                </c:pt>
                <c:pt idx="18686">
                  <c:v>667034824</c:v>
                </c:pt>
                <c:pt idx="18687">
                  <c:v>904094008</c:v>
                </c:pt>
                <c:pt idx="18688">
                  <c:v>371025856</c:v>
                </c:pt>
                <c:pt idx="18689">
                  <c:v>371025856</c:v>
                </c:pt>
                <c:pt idx="18690">
                  <c:v>371025856</c:v>
                </c:pt>
                <c:pt idx="18691">
                  <c:v>371025856</c:v>
                </c:pt>
                <c:pt idx="18692">
                  <c:v>171187184</c:v>
                </c:pt>
                <c:pt idx="18693">
                  <c:v>238405688</c:v>
                </c:pt>
                <c:pt idx="18694">
                  <c:v>856219944</c:v>
                </c:pt>
                <c:pt idx="18695">
                  <c:v>856219944</c:v>
                </c:pt>
                <c:pt idx="18696">
                  <c:v>856219944</c:v>
                </c:pt>
                <c:pt idx="18697">
                  <c:v>856219944</c:v>
                </c:pt>
                <c:pt idx="18698">
                  <c:v>675067616</c:v>
                </c:pt>
                <c:pt idx="18699">
                  <c:v>904094008</c:v>
                </c:pt>
                <c:pt idx="18700">
                  <c:v>371025856</c:v>
                </c:pt>
                <c:pt idx="18701">
                  <c:v>434209624</c:v>
                </c:pt>
                <c:pt idx="18702">
                  <c:v>371025872</c:v>
                </c:pt>
                <c:pt idx="18703">
                  <c:v>371025872</c:v>
                </c:pt>
                <c:pt idx="18704">
                  <c:v>434209624</c:v>
                </c:pt>
                <c:pt idx="18705">
                  <c:v>371025872</c:v>
                </c:pt>
                <c:pt idx="18706">
                  <c:v>371025872</c:v>
                </c:pt>
                <c:pt idx="18707">
                  <c:v>434209624</c:v>
                </c:pt>
                <c:pt idx="18708">
                  <c:v>434209624</c:v>
                </c:pt>
                <c:pt idx="18709">
                  <c:v>856219944</c:v>
                </c:pt>
                <c:pt idx="18710">
                  <c:v>997139776</c:v>
                </c:pt>
                <c:pt idx="18711">
                  <c:v>997139776</c:v>
                </c:pt>
                <c:pt idx="18712">
                  <c:v>997139776</c:v>
                </c:pt>
                <c:pt idx="18713">
                  <c:v>997139776</c:v>
                </c:pt>
                <c:pt idx="18714">
                  <c:v>436567872</c:v>
                </c:pt>
                <c:pt idx="18715">
                  <c:v>436567872</c:v>
                </c:pt>
                <c:pt idx="18716">
                  <c:v>436567872</c:v>
                </c:pt>
                <c:pt idx="18717">
                  <c:v>436567872</c:v>
                </c:pt>
                <c:pt idx="18718">
                  <c:v>922158344</c:v>
                </c:pt>
                <c:pt idx="18719">
                  <c:v>922158344</c:v>
                </c:pt>
                <c:pt idx="18720">
                  <c:v>922158344</c:v>
                </c:pt>
                <c:pt idx="18721">
                  <c:v>922158344</c:v>
                </c:pt>
                <c:pt idx="18722">
                  <c:v>569148488</c:v>
                </c:pt>
                <c:pt idx="18723">
                  <c:v>569148488</c:v>
                </c:pt>
                <c:pt idx="18724">
                  <c:v>568940824</c:v>
                </c:pt>
                <c:pt idx="18725">
                  <c:v>569148488</c:v>
                </c:pt>
                <c:pt idx="18726">
                  <c:v>568940824</c:v>
                </c:pt>
                <c:pt idx="18727">
                  <c:v>569148488</c:v>
                </c:pt>
                <c:pt idx="18728">
                  <c:v>568940824</c:v>
                </c:pt>
                <c:pt idx="18729">
                  <c:v>568940824</c:v>
                </c:pt>
                <c:pt idx="18730">
                  <c:v>434209624</c:v>
                </c:pt>
                <c:pt idx="18731">
                  <c:v>371025872</c:v>
                </c:pt>
                <c:pt idx="18732">
                  <c:v>922158344</c:v>
                </c:pt>
                <c:pt idx="18733">
                  <c:v>736915424</c:v>
                </c:pt>
                <c:pt idx="18734">
                  <c:v>736915424</c:v>
                </c:pt>
                <c:pt idx="18735">
                  <c:v>736915424</c:v>
                </c:pt>
                <c:pt idx="18736">
                  <c:v>736915424</c:v>
                </c:pt>
                <c:pt idx="18737">
                  <c:v>436567872</c:v>
                </c:pt>
                <c:pt idx="18738">
                  <c:v>504629736</c:v>
                </c:pt>
                <c:pt idx="18739">
                  <c:v>997139776</c:v>
                </c:pt>
                <c:pt idx="18740">
                  <c:v>504629736</c:v>
                </c:pt>
                <c:pt idx="18741">
                  <c:v>504629736</c:v>
                </c:pt>
                <c:pt idx="18742">
                  <c:v>504629736</c:v>
                </c:pt>
                <c:pt idx="18743">
                  <c:v>585113384</c:v>
                </c:pt>
                <c:pt idx="18744">
                  <c:v>585113384</c:v>
                </c:pt>
                <c:pt idx="18745">
                  <c:v>585113384</c:v>
                </c:pt>
                <c:pt idx="18746">
                  <c:v>585113384</c:v>
                </c:pt>
                <c:pt idx="18747">
                  <c:v>568940824</c:v>
                </c:pt>
                <c:pt idx="18748">
                  <c:v>866053840</c:v>
                </c:pt>
                <c:pt idx="18749">
                  <c:v>866053840</c:v>
                </c:pt>
                <c:pt idx="18750">
                  <c:v>866053840</c:v>
                </c:pt>
                <c:pt idx="18751">
                  <c:v>866053840</c:v>
                </c:pt>
                <c:pt idx="18752">
                  <c:v>102065888</c:v>
                </c:pt>
                <c:pt idx="18753">
                  <c:v>102065888</c:v>
                </c:pt>
                <c:pt idx="18754">
                  <c:v>102065888</c:v>
                </c:pt>
                <c:pt idx="18755">
                  <c:v>102065888</c:v>
                </c:pt>
                <c:pt idx="18756">
                  <c:v>430491568</c:v>
                </c:pt>
                <c:pt idx="18757">
                  <c:v>430491568</c:v>
                </c:pt>
                <c:pt idx="18758">
                  <c:v>430491568</c:v>
                </c:pt>
                <c:pt idx="18759">
                  <c:v>430491568</c:v>
                </c:pt>
                <c:pt idx="18760">
                  <c:v>525255752</c:v>
                </c:pt>
                <c:pt idx="18761">
                  <c:v>525255752</c:v>
                </c:pt>
                <c:pt idx="18762">
                  <c:v>525255752</c:v>
                </c:pt>
                <c:pt idx="18763">
                  <c:v>525255752</c:v>
                </c:pt>
                <c:pt idx="18764">
                  <c:v>454323024</c:v>
                </c:pt>
                <c:pt idx="18765">
                  <c:v>569148488</c:v>
                </c:pt>
                <c:pt idx="18766">
                  <c:v>454323024</c:v>
                </c:pt>
                <c:pt idx="18767">
                  <c:v>454323024</c:v>
                </c:pt>
                <c:pt idx="18768">
                  <c:v>454323024</c:v>
                </c:pt>
                <c:pt idx="18769">
                  <c:v>736915424</c:v>
                </c:pt>
                <c:pt idx="18770">
                  <c:v>323341864</c:v>
                </c:pt>
                <c:pt idx="18771">
                  <c:v>323341864</c:v>
                </c:pt>
                <c:pt idx="18772">
                  <c:v>323341864</c:v>
                </c:pt>
                <c:pt idx="18773">
                  <c:v>323341864</c:v>
                </c:pt>
                <c:pt idx="18774">
                  <c:v>102065888</c:v>
                </c:pt>
                <c:pt idx="18775">
                  <c:v>585113384</c:v>
                </c:pt>
                <c:pt idx="18776">
                  <c:v>66885464</c:v>
                </c:pt>
                <c:pt idx="18777">
                  <c:v>66885464</c:v>
                </c:pt>
                <c:pt idx="18778">
                  <c:v>66885464</c:v>
                </c:pt>
                <c:pt idx="18779">
                  <c:v>66885464</c:v>
                </c:pt>
                <c:pt idx="18780">
                  <c:v>910504400</c:v>
                </c:pt>
                <c:pt idx="18781">
                  <c:v>910504400</c:v>
                </c:pt>
                <c:pt idx="18782">
                  <c:v>910504400</c:v>
                </c:pt>
                <c:pt idx="18783">
                  <c:v>910504400</c:v>
                </c:pt>
                <c:pt idx="18784">
                  <c:v>525255752</c:v>
                </c:pt>
                <c:pt idx="18785">
                  <c:v>504629736</c:v>
                </c:pt>
                <c:pt idx="18786">
                  <c:v>430491568</c:v>
                </c:pt>
                <c:pt idx="18787">
                  <c:v>454323024</c:v>
                </c:pt>
                <c:pt idx="18788">
                  <c:v>866053840</c:v>
                </c:pt>
                <c:pt idx="18789">
                  <c:v>512348936</c:v>
                </c:pt>
                <c:pt idx="18790">
                  <c:v>512348936</c:v>
                </c:pt>
                <c:pt idx="18791">
                  <c:v>512348936</c:v>
                </c:pt>
                <c:pt idx="18792">
                  <c:v>512348936</c:v>
                </c:pt>
                <c:pt idx="18793">
                  <c:v>323341864</c:v>
                </c:pt>
                <c:pt idx="18794">
                  <c:v>715921152</c:v>
                </c:pt>
                <c:pt idx="18795">
                  <c:v>715921152</c:v>
                </c:pt>
                <c:pt idx="18796">
                  <c:v>715921152</c:v>
                </c:pt>
                <c:pt idx="18797">
                  <c:v>715921152</c:v>
                </c:pt>
                <c:pt idx="18798">
                  <c:v>66885464</c:v>
                </c:pt>
                <c:pt idx="18799">
                  <c:v>910504400</c:v>
                </c:pt>
                <c:pt idx="18800">
                  <c:v>512348936</c:v>
                </c:pt>
                <c:pt idx="18801">
                  <c:v>717368048</c:v>
                </c:pt>
                <c:pt idx="18802">
                  <c:v>368727408</c:v>
                </c:pt>
                <c:pt idx="18803">
                  <c:v>717368048</c:v>
                </c:pt>
                <c:pt idx="18804">
                  <c:v>368727408</c:v>
                </c:pt>
                <c:pt idx="18805">
                  <c:v>368727408</c:v>
                </c:pt>
                <c:pt idx="18806">
                  <c:v>717368048</c:v>
                </c:pt>
                <c:pt idx="18807">
                  <c:v>368727408</c:v>
                </c:pt>
                <c:pt idx="18808">
                  <c:v>717368048</c:v>
                </c:pt>
                <c:pt idx="18809">
                  <c:v>12649040</c:v>
                </c:pt>
                <c:pt idx="18810">
                  <c:v>12649040</c:v>
                </c:pt>
                <c:pt idx="18811">
                  <c:v>370763448</c:v>
                </c:pt>
                <c:pt idx="18812">
                  <c:v>370763448</c:v>
                </c:pt>
                <c:pt idx="18813">
                  <c:v>12649040</c:v>
                </c:pt>
                <c:pt idx="18814">
                  <c:v>12649040</c:v>
                </c:pt>
                <c:pt idx="18815">
                  <c:v>370763448</c:v>
                </c:pt>
                <c:pt idx="18816">
                  <c:v>370763448</c:v>
                </c:pt>
                <c:pt idx="18817">
                  <c:v>715921152</c:v>
                </c:pt>
                <c:pt idx="18818">
                  <c:v>75063872</c:v>
                </c:pt>
                <c:pt idx="18819">
                  <c:v>75063872</c:v>
                </c:pt>
                <c:pt idx="18820">
                  <c:v>75063872</c:v>
                </c:pt>
                <c:pt idx="18821">
                  <c:v>75063872</c:v>
                </c:pt>
                <c:pt idx="18822">
                  <c:v>458894144</c:v>
                </c:pt>
                <c:pt idx="18823">
                  <c:v>458894144</c:v>
                </c:pt>
                <c:pt idx="18824">
                  <c:v>458894144</c:v>
                </c:pt>
                <c:pt idx="18825">
                  <c:v>458894144</c:v>
                </c:pt>
                <c:pt idx="18826">
                  <c:v>370763448</c:v>
                </c:pt>
                <c:pt idx="18827">
                  <c:v>368727408</c:v>
                </c:pt>
                <c:pt idx="18828">
                  <c:v>75063872</c:v>
                </c:pt>
                <c:pt idx="18829">
                  <c:v>717368048</c:v>
                </c:pt>
                <c:pt idx="18830">
                  <c:v>458894144</c:v>
                </c:pt>
                <c:pt idx="18831">
                  <c:v>879960384</c:v>
                </c:pt>
                <c:pt idx="18832">
                  <c:v>879960384</c:v>
                </c:pt>
                <c:pt idx="18833">
                  <c:v>879960384</c:v>
                </c:pt>
                <c:pt idx="18834">
                  <c:v>879960384</c:v>
                </c:pt>
                <c:pt idx="18835">
                  <c:v>968746280</c:v>
                </c:pt>
                <c:pt idx="18836">
                  <c:v>968746280</c:v>
                </c:pt>
                <c:pt idx="18837">
                  <c:v>968746280</c:v>
                </c:pt>
                <c:pt idx="18838">
                  <c:v>968746280</c:v>
                </c:pt>
                <c:pt idx="18839">
                  <c:v>12649040</c:v>
                </c:pt>
                <c:pt idx="18840">
                  <c:v>78713008</c:v>
                </c:pt>
                <c:pt idx="18841">
                  <c:v>78713008</c:v>
                </c:pt>
                <c:pt idx="18842">
                  <c:v>78713008</c:v>
                </c:pt>
                <c:pt idx="18843">
                  <c:v>78713008</c:v>
                </c:pt>
                <c:pt idx="18844">
                  <c:v>720730816</c:v>
                </c:pt>
                <c:pt idx="18845">
                  <c:v>720730816</c:v>
                </c:pt>
                <c:pt idx="18846">
                  <c:v>426176512</c:v>
                </c:pt>
                <c:pt idx="18847">
                  <c:v>720730816</c:v>
                </c:pt>
                <c:pt idx="18848">
                  <c:v>426176512</c:v>
                </c:pt>
                <c:pt idx="18849">
                  <c:v>720730816</c:v>
                </c:pt>
                <c:pt idx="18850">
                  <c:v>426176512</c:v>
                </c:pt>
                <c:pt idx="18851">
                  <c:v>426176512</c:v>
                </c:pt>
                <c:pt idx="18852">
                  <c:v>674332016</c:v>
                </c:pt>
                <c:pt idx="18853">
                  <c:v>674332016</c:v>
                </c:pt>
                <c:pt idx="18854">
                  <c:v>674332016</c:v>
                </c:pt>
                <c:pt idx="18855">
                  <c:v>674332016</c:v>
                </c:pt>
                <c:pt idx="18856">
                  <c:v>879960384</c:v>
                </c:pt>
                <c:pt idx="18857">
                  <c:v>233374904</c:v>
                </c:pt>
                <c:pt idx="18858">
                  <c:v>233374904</c:v>
                </c:pt>
                <c:pt idx="18859">
                  <c:v>233374904</c:v>
                </c:pt>
                <c:pt idx="18860">
                  <c:v>233374904</c:v>
                </c:pt>
                <c:pt idx="18861">
                  <c:v>271865456</c:v>
                </c:pt>
                <c:pt idx="18862">
                  <c:v>271865456</c:v>
                </c:pt>
                <c:pt idx="18863">
                  <c:v>968746280</c:v>
                </c:pt>
                <c:pt idx="18864">
                  <c:v>271865456</c:v>
                </c:pt>
                <c:pt idx="18865">
                  <c:v>271865456</c:v>
                </c:pt>
                <c:pt idx="18866">
                  <c:v>78713008</c:v>
                </c:pt>
                <c:pt idx="18867">
                  <c:v>991299224</c:v>
                </c:pt>
                <c:pt idx="18868">
                  <c:v>991299224</c:v>
                </c:pt>
                <c:pt idx="18869">
                  <c:v>720730816</c:v>
                </c:pt>
                <c:pt idx="18870">
                  <c:v>991299224</c:v>
                </c:pt>
                <c:pt idx="18871">
                  <c:v>426176512</c:v>
                </c:pt>
                <c:pt idx="18872">
                  <c:v>991299224</c:v>
                </c:pt>
                <c:pt idx="18873">
                  <c:v>363099416</c:v>
                </c:pt>
                <c:pt idx="18874">
                  <c:v>363099416</c:v>
                </c:pt>
                <c:pt idx="18875">
                  <c:v>363099416</c:v>
                </c:pt>
                <c:pt idx="18876">
                  <c:v>363099416</c:v>
                </c:pt>
                <c:pt idx="18877">
                  <c:v>233374904</c:v>
                </c:pt>
                <c:pt idx="18878">
                  <c:v>674332016</c:v>
                </c:pt>
                <c:pt idx="18879">
                  <c:v>271865456</c:v>
                </c:pt>
                <c:pt idx="18880">
                  <c:v>649650800</c:v>
                </c:pt>
                <c:pt idx="18881">
                  <c:v>649650800</c:v>
                </c:pt>
                <c:pt idx="18882">
                  <c:v>649650800</c:v>
                </c:pt>
                <c:pt idx="18883">
                  <c:v>649650800</c:v>
                </c:pt>
                <c:pt idx="18884">
                  <c:v>894514856</c:v>
                </c:pt>
                <c:pt idx="18885">
                  <c:v>894514856</c:v>
                </c:pt>
                <c:pt idx="18886">
                  <c:v>894514856</c:v>
                </c:pt>
                <c:pt idx="18887">
                  <c:v>894514856</c:v>
                </c:pt>
                <c:pt idx="18888">
                  <c:v>991299224</c:v>
                </c:pt>
                <c:pt idx="18889">
                  <c:v>781353584</c:v>
                </c:pt>
                <c:pt idx="18890">
                  <c:v>783986880</c:v>
                </c:pt>
                <c:pt idx="18891">
                  <c:v>781353584</c:v>
                </c:pt>
                <c:pt idx="18892">
                  <c:v>783986880</c:v>
                </c:pt>
                <c:pt idx="18893">
                  <c:v>783986880</c:v>
                </c:pt>
                <c:pt idx="18894">
                  <c:v>781353584</c:v>
                </c:pt>
                <c:pt idx="18895">
                  <c:v>783986880</c:v>
                </c:pt>
                <c:pt idx="18896">
                  <c:v>781353584</c:v>
                </c:pt>
                <c:pt idx="18897">
                  <c:v>7347072</c:v>
                </c:pt>
                <c:pt idx="18898">
                  <c:v>7347072</c:v>
                </c:pt>
                <c:pt idx="18899">
                  <c:v>7347072</c:v>
                </c:pt>
                <c:pt idx="18900">
                  <c:v>7347072</c:v>
                </c:pt>
                <c:pt idx="18901">
                  <c:v>649650800</c:v>
                </c:pt>
                <c:pt idx="18902">
                  <c:v>363099416</c:v>
                </c:pt>
                <c:pt idx="18903">
                  <c:v>86871128</c:v>
                </c:pt>
                <c:pt idx="18904">
                  <c:v>86871128</c:v>
                </c:pt>
                <c:pt idx="18905">
                  <c:v>86871128</c:v>
                </c:pt>
                <c:pt idx="18906">
                  <c:v>86871128</c:v>
                </c:pt>
                <c:pt idx="18907">
                  <c:v>7347072</c:v>
                </c:pt>
                <c:pt idx="18908">
                  <c:v>783986880</c:v>
                </c:pt>
                <c:pt idx="18909">
                  <c:v>202396696</c:v>
                </c:pt>
                <c:pt idx="18910">
                  <c:v>186473440</c:v>
                </c:pt>
                <c:pt idx="18911">
                  <c:v>202396696</c:v>
                </c:pt>
                <c:pt idx="18912">
                  <c:v>186473440</c:v>
                </c:pt>
                <c:pt idx="18913">
                  <c:v>202396696</c:v>
                </c:pt>
                <c:pt idx="18914">
                  <c:v>186473440</c:v>
                </c:pt>
                <c:pt idx="18915">
                  <c:v>894514856</c:v>
                </c:pt>
                <c:pt idx="18916">
                  <c:v>186473440</c:v>
                </c:pt>
                <c:pt idx="18917">
                  <c:v>202396696</c:v>
                </c:pt>
                <c:pt idx="18918">
                  <c:v>223762872</c:v>
                </c:pt>
                <c:pt idx="18919">
                  <c:v>223762872</c:v>
                </c:pt>
                <c:pt idx="18920">
                  <c:v>223762872</c:v>
                </c:pt>
                <c:pt idx="18921">
                  <c:v>223762872</c:v>
                </c:pt>
                <c:pt idx="18922">
                  <c:v>86871128</c:v>
                </c:pt>
                <c:pt idx="18923">
                  <c:v>738328224</c:v>
                </c:pt>
                <c:pt idx="18924">
                  <c:v>738328224</c:v>
                </c:pt>
                <c:pt idx="18925">
                  <c:v>738328224</c:v>
                </c:pt>
                <c:pt idx="18926">
                  <c:v>738328224</c:v>
                </c:pt>
                <c:pt idx="18927">
                  <c:v>654092184</c:v>
                </c:pt>
                <c:pt idx="18928">
                  <c:v>654092184</c:v>
                </c:pt>
                <c:pt idx="18929">
                  <c:v>654092184</c:v>
                </c:pt>
                <c:pt idx="18930">
                  <c:v>654092184</c:v>
                </c:pt>
                <c:pt idx="18931">
                  <c:v>781353584</c:v>
                </c:pt>
                <c:pt idx="18932">
                  <c:v>224256168</c:v>
                </c:pt>
                <c:pt idx="18933">
                  <c:v>224256168</c:v>
                </c:pt>
                <c:pt idx="18934">
                  <c:v>224256248</c:v>
                </c:pt>
                <c:pt idx="18935">
                  <c:v>224256248</c:v>
                </c:pt>
                <c:pt idx="18936">
                  <c:v>224256312</c:v>
                </c:pt>
                <c:pt idx="18937">
                  <c:v>224256312</c:v>
                </c:pt>
                <c:pt idx="18938">
                  <c:v>224256328</c:v>
                </c:pt>
                <c:pt idx="18939">
                  <c:v>224256328</c:v>
                </c:pt>
                <c:pt idx="18940">
                  <c:v>224256168</c:v>
                </c:pt>
                <c:pt idx="18941">
                  <c:v>224256248</c:v>
                </c:pt>
                <c:pt idx="18942">
                  <c:v>224256312</c:v>
                </c:pt>
                <c:pt idx="18943">
                  <c:v>224256328</c:v>
                </c:pt>
                <c:pt idx="18944">
                  <c:v>512999664</c:v>
                </c:pt>
                <c:pt idx="18945">
                  <c:v>512999664</c:v>
                </c:pt>
                <c:pt idx="18946">
                  <c:v>512999664</c:v>
                </c:pt>
                <c:pt idx="18947">
                  <c:v>224256168</c:v>
                </c:pt>
                <c:pt idx="18948">
                  <c:v>512999664</c:v>
                </c:pt>
                <c:pt idx="18949">
                  <c:v>224256248</c:v>
                </c:pt>
                <c:pt idx="18950">
                  <c:v>224256312</c:v>
                </c:pt>
                <c:pt idx="18951">
                  <c:v>224256328</c:v>
                </c:pt>
                <c:pt idx="18952">
                  <c:v>223762872</c:v>
                </c:pt>
                <c:pt idx="18953">
                  <c:v>186473440</c:v>
                </c:pt>
                <c:pt idx="18954">
                  <c:v>738328224</c:v>
                </c:pt>
                <c:pt idx="18955">
                  <c:v>758309192</c:v>
                </c:pt>
                <c:pt idx="18956">
                  <c:v>758309192</c:v>
                </c:pt>
                <c:pt idx="18957">
                  <c:v>758309192</c:v>
                </c:pt>
                <c:pt idx="18958">
                  <c:v>758309192</c:v>
                </c:pt>
                <c:pt idx="18959">
                  <c:v>202396696</c:v>
                </c:pt>
                <c:pt idx="18960">
                  <c:v>224256312</c:v>
                </c:pt>
                <c:pt idx="18961">
                  <c:v>224256168</c:v>
                </c:pt>
                <c:pt idx="18962">
                  <c:v>654092184</c:v>
                </c:pt>
                <c:pt idx="18963">
                  <c:v>813205096</c:v>
                </c:pt>
                <c:pt idx="18964">
                  <c:v>813205096</c:v>
                </c:pt>
                <c:pt idx="18965">
                  <c:v>671378072</c:v>
                </c:pt>
                <c:pt idx="18966">
                  <c:v>671378072</c:v>
                </c:pt>
                <c:pt idx="18967">
                  <c:v>813205096</c:v>
                </c:pt>
                <c:pt idx="18968">
                  <c:v>671378072</c:v>
                </c:pt>
                <c:pt idx="18969">
                  <c:v>813205096</c:v>
                </c:pt>
                <c:pt idx="18970">
                  <c:v>671378072</c:v>
                </c:pt>
                <c:pt idx="18971">
                  <c:v>224256328</c:v>
                </c:pt>
                <c:pt idx="18972">
                  <c:v>224256248</c:v>
                </c:pt>
                <c:pt idx="18973">
                  <c:v>81851064</c:v>
                </c:pt>
                <c:pt idx="18974">
                  <c:v>81851064</c:v>
                </c:pt>
                <c:pt idx="18975">
                  <c:v>81851064</c:v>
                </c:pt>
                <c:pt idx="18976">
                  <c:v>81851064</c:v>
                </c:pt>
                <c:pt idx="18977">
                  <c:v>758309192</c:v>
                </c:pt>
                <c:pt idx="18978">
                  <c:v>855251688</c:v>
                </c:pt>
                <c:pt idx="18979">
                  <c:v>855251688</c:v>
                </c:pt>
                <c:pt idx="18980">
                  <c:v>855251688</c:v>
                </c:pt>
                <c:pt idx="18981">
                  <c:v>855251688</c:v>
                </c:pt>
                <c:pt idx="18982">
                  <c:v>512999664</c:v>
                </c:pt>
                <c:pt idx="18983">
                  <c:v>366756016</c:v>
                </c:pt>
                <c:pt idx="18984">
                  <c:v>366756016</c:v>
                </c:pt>
                <c:pt idx="18985">
                  <c:v>366756016</c:v>
                </c:pt>
                <c:pt idx="18986">
                  <c:v>366756016</c:v>
                </c:pt>
                <c:pt idx="18987">
                  <c:v>48244960</c:v>
                </c:pt>
                <c:pt idx="18988">
                  <c:v>48244960</c:v>
                </c:pt>
                <c:pt idx="18989">
                  <c:v>671378072</c:v>
                </c:pt>
                <c:pt idx="18990">
                  <c:v>48244960</c:v>
                </c:pt>
                <c:pt idx="18991">
                  <c:v>48244960</c:v>
                </c:pt>
                <c:pt idx="18992">
                  <c:v>813205096</c:v>
                </c:pt>
                <c:pt idx="18993">
                  <c:v>855251688</c:v>
                </c:pt>
                <c:pt idx="18994">
                  <c:v>775325616</c:v>
                </c:pt>
                <c:pt idx="18995">
                  <c:v>775325616</c:v>
                </c:pt>
                <c:pt idx="18996">
                  <c:v>775325616</c:v>
                </c:pt>
                <c:pt idx="18997">
                  <c:v>775325616</c:v>
                </c:pt>
                <c:pt idx="18998">
                  <c:v>366756016</c:v>
                </c:pt>
                <c:pt idx="18999">
                  <c:v>423799624</c:v>
                </c:pt>
                <c:pt idx="19000">
                  <c:v>423799624</c:v>
                </c:pt>
                <c:pt idx="19001">
                  <c:v>423799624</c:v>
                </c:pt>
                <c:pt idx="19002">
                  <c:v>423799624</c:v>
                </c:pt>
                <c:pt idx="19003">
                  <c:v>81851064</c:v>
                </c:pt>
                <c:pt idx="19004">
                  <c:v>963185728</c:v>
                </c:pt>
                <c:pt idx="19005">
                  <c:v>48244960</c:v>
                </c:pt>
                <c:pt idx="19006">
                  <c:v>963185728</c:v>
                </c:pt>
                <c:pt idx="19007">
                  <c:v>963185728</c:v>
                </c:pt>
                <c:pt idx="19008">
                  <c:v>586701464</c:v>
                </c:pt>
                <c:pt idx="19009">
                  <c:v>963185728</c:v>
                </c:pt>
                <c:pt idx="19010">
                  <c:v>586701464</c:v>
                </c:pt>
                <c:pt idx="19011">
                  <c:v>586701464</c:v>
                </c:pt>
                <c:pt idx="19012">
                  <c:v>586701464</c:v>
                </c:pt>
                <c:pt idx="19013">
                  <c:v>775325616</c:v>
                </c:pt>
                <c:pt idx="19014">
                  <c:v>972676416</c:v>
                </c:pt>
                <c:pt idx="19015">
                  <c:v>972676416</c:v>
                </c:pt>
                <c:pt idx="19016">
                  <c:v>972676416</c:v>
                </c:pt>
                <c:pt idx="19017">
                  <c:v>972676416</c:v>
                </c:pt>
                <c:pt idx="19018">
                  <c:v>78239944</c:v>
                </c:pt>
                <c:pt idx="19019">
                  <c:v>78239944</c:v>
                </c:pt>
                <c:pt idx="19020">
                  <c:v>78239944</c:v>
                </c:pt>
                <c:pt idx="19021">
                  <c:v>78239944</c:v>
                </c:pt>
                <c:pt idx="19022">
                  <c:v>983624216</c:v>
                </c:pt>
                <c:pt idx="19023">
                  <c:v>983624216</c:v>
                </c:pt>
                <c:pt idx="19024">
                  <c:v>983624216</c:v>
                </c:pt>
                <c:pt idx="19025">
                  <c:v>983624216</c:v>
                </c:pt>
                <c:pt idx="19026">
                  <c:v>889286112</c:v>
                </c:pt>
                <c:pt idx="19027">
                  <c:v>889286112</c:v>
                </c:pt>
                <c:pt idx="19028">
                  <c:v>889286112</c:v>
                </c:pt>
                <c:pt idx="19029">
                  <c:v>889286112</c:v>
                </c:pt>
                <c:pt idx="19030">
                  <c:v>332423208</c:v>
                </c:pt>
                <c:pt idx="19031">
                  <c:v>332423208</c:v>
                </c:pt>
                <c:pt idx="19032">
                  <c:v>332423208</c:v>
                </c:pt>
                <c:pt idx="19033">
                  <c:v>332423208</c:v>
                </c:pt>
                <c:pt idx="19034">
                  <c:v>423799624</c:v>
                </c:pt>
                <c:pt idx="19035">
                  <c:v>747644760</c:v>
                </c:pt>
                <c:pt idx="19036">
                  <c:v>747644760</c:v>
                </c:pt>
                <c:pt idx="19037">
                  <c:v>747644760</c:v>
                </c:pt>
                <c:pt idx="19038">
                  <c:v>747644760</c:v>
                </c:pt>
                <c:pt idx="19039">
                  <c:v>7347120</c:v>
                </c:pt>
                <c:pt idx="19040">
                  <c:v>7347120</c:v>
                </c:pt>
                <c:pt idx="19041">
                  <c:v>7347120</c:v>
                </c:pt>
                <c:pt idx="19042">
                  <c:v>7347120</c:v>
                </c:pt>
                <c:pt idx="19043">
                  <c:v>586701464</c:v>
                </c:pt>
                <c:pt idx="19044">
                  <c:v>917351152</c:v>
                </c:pt>
                <c:pt idx="19045">
                  <c:v>917351152</c:v>
                </c:pt>
                <c:pt idx="19046">
                  <c:v>917351152</c:v>
                </c:pt>
                <c:pt idx="19047">
                  <c:v>917351152</c:v>
                </c:pt>
                <c:pt idx="19048">
                  <c:v>282899496</c:v>
                </c:pt>
                <c:pt idx="19049">
                  <c:v>282899496</c:v>
                </c:pt>
                <c:pt idx="19050">
                  <c:v>282899496</c:v>
                </c:pt>
                <c:pt idx="19051">
                  <c:v>282899496</c:v>
                </c:pt>
                <c:pt idx="19052">
                  <c:v>78239944</c:v>
                </c:pt>
                <c:pt idx="19053">
                  <c:v>866082456</c:v>
                </c:pt>
                <c:pt idx="19054">
                  <c:v>866082456</c:v>
                </c:pt>
                <c:pt idx="19055">
                  <c:v>866082456</c:v>
                </c:pt>
                <c:pt idx="19056">
                  <c:v>866082456</c:v>
                </c:pt>
                <c:pt idx="19057">
                  <c:v>983624216</c:v>
                </c:pt>
                <c:pt idx="19058">
                  <c:v>963185728</c:v>
                </c:pt>
                <c:pt idx="19059">
                  <c:v>613513824</c:v>
                </c:pt>
                <c:pt idx="19060">
                  <c:v>613513824</c:v>
                </c:pt>
                <c:pt idx="19061">
                  <c:v>613513824</c:v>
                </c:pt>
                <c:pt idx="19062">
                  <c:v>613513824</c:v>
                </c:pt>
                <c:pt idx="19063">
                  <c:v>332423208</c:v>
                </c:pt>
                <c:pt idx="19064">
                  <c:v>7347120</c:v>
                </c:pt>
                <c:pt idx="19065">
                  <c:v>889286112</c:v>
                </c:pt>
                <c:pt idx="19066">
                  <c:v>972676416</c:v>
                </c:pt>
                <c:pt idx="19067">
                  <c:v>917351152</c:v>
                </c:pt>
                <c:pt idx="19068">
                  <c:v>282899496</c:v>
                </c:pt>
                <c:pt idx="19069">
                  <c:v>728802944</c:v>
                </c:pt>
                <c:pt idx="19070">
                  <c:v>728802944</c:v>
                </c:pt>
                <c:pt idx="19071">
                  <c:v>728802944</c:v>
                </c:pt>
                <c:pt idx="19072">
                  <c:v>728802944</c:v>
                </c:pt>
                <c:pt idx="19073">
                  <c:v>613513824</c:v>
                </c:pt>
                <c:pt idx="19074">
                  <c:v>747644760</c:v>
                </c:pt>
                <c:pt idx="19075">
                  <c:v>880731896</c:v>
                </c:pt>
                <c:pt idx="19076">
                  <c:v>880731896</c:v>
                </c:pt>
                <c:pt idx="19077">
                  <c:v>866082456</c:v>
                </c:pt>
                <c:pt idx="19078">
                  <c:v>880731896</c:v>
                </c:pt>
                <c:pt idx="19079">
                  <c:v>880731896</c:v>
                </c:pt>
                <c:pt idx="19080">
                  <c:v>61624712</c:v>
                </c:pt>
                <c:pt idx="19081">
                  <c:v>61624712</c:v>
                </c:pt>
                <c:pt idx="19082">
                  <c:v>7347168</c:v>
                </c:pt>
                <c:pt idx="19083">
                  <c:v>7347168</c:v>
                </c:pt>
                <c:pt idx="19084">
                  <c:v>61624712</c:v>
                </c:pt>
                <c:pt idx="19085">
                  <c:v>7347168</c:v>
                </c:pt>
                <c:pt idx="19086">
                  <c:v>61624712</c:v>
                </c:pt>
                <c:pt idx="19087">
                  <c:v>7347168</c:v>
                </c:pt>
                <c:pt idx="19088">
                  <c:v>17096632</c:v>
                </c:pt>
                <c:pt idx="19089">
                  <c:v>17096632</c:v>
                </c:pt>
                <c:pt idx="19090">
                  <c:v>17096632</c:v>
                </c:pt>
                <c:pt idx="19091">
                  <c:v>94296768</c:v>
                </c:pt>
                <c:pt idx="19092">
                  <c:v>94296768</c:v>
                </c:pt>
                <c:pt idx="19093">
                  <c:v>17096632</c:v>
                </c:pt>
                <c:pt idx="19094">
                  <c:v>55129240</c:v>
                </c:pt>
                <c:pt idx="19095">
                  <c:v>55129240</c:v>
                </c:pt>
                <c:pt idx="19096">
                  <c:v>94296768</c:v>
                </c:pt>
                <c:pt idx="19097">
                  <c:v>55129240</c:v>
                </c:pt>
                <c:pt idx="19098">
                  <c:v>94296768</c:v>
                </c:pt>
                <c:pt idx="19099">
                  <c:v>833513424</c:v>
                </c:pt>
                <c:pt idx="19100">
                  <c:v>55129240</c:v>
                </c:pt>
                <c:pt idx="19101">
                  <c:v>833513424</c:v>
                </c:pt>
                <c:pt idx="19102">
                  <c:v>728802944</c:v>
                </c:pt>
                <c:pt idx="19103">
                  <c:v>833513424</c:v>
                </c:pt>
                <c:pt idx="19104">
                  <c:v>833513424</c:v>
                </c:pt>
                <c:pt idx="19105">
                  <c:v>517801248</c:v>
                </c:pt>
                <c:pt idx="19106">
                  <c:v>517801248</c:v>
                </c:pt>
                <c:pt idx="19107">
                  <c:v>517801248</c:v>
                </c:pt>
                <c:pt idx="19108">
                  <c:v>517801248</c:v>
                </c:pt>
                <c:pt idx="19109">
                  <c:v>482487192</c:v>
                </c:pt>
                <c:pt idx="19110">
                  <c:v>482487192</c:v>
                </c:pt>
                <c:pt idx="19111">
                  <c:v>482487192</c:v>
                </c:pt>
                <c:pt idx="19112">
                  <c:v>482487192</c:v>
                </c:pt>
                <c:pt idx="19113">
                  <c:v>880731896</c:v>
                </c:pt>
                <c:pt idx="19114">
                  <c:v>7347168</c:v>
                </c:pt>
                <c:pt idx="19115">
                  <c:v>61624712</c:v>
                </c:pt>
                <c:pt idx="19116">
                  <c:v>517801248</c:v>
                </c:pt>
                <c:pt idx="19117">
                  <c:v>569909256</c:v>
                </c:pt>
                <c:pt idx="19118">
                  <c:v>276358600</c:v>
                </c:pt>
                <c:pt idx="19119">
                  <c:v>569909256</c:v>
                </c:pt>
                <c:pt idx="19120">
                  <c:v>569909256</c:v>
                </c:pt>
                <c:pt idx="19121">
                  <c:v>276358600</c:v>
                </c:pt>
                <c:pt idx="19122">
                  <c:v>569909256</c:v>
                </c:pt>
                <c:pt idx="19123">
                  <c:v>276358600</c:v>
                </c:pt>
                <c:pt idx="19124">
                  <c:v>276358600</c:v>
                </c:pt>
                <c:pt idx="19125">
                  <c:v>55129240</c:v>
                </c:pt>
                <c:pt idx="19126">
                  <c:v>773929160</c:v>
                </c:pt>
                <c:pt idx="19127">
                  <c:v>773929160</c:v>
                </c:pt>
                <c:pt idx="19128">
                  <c:v>17096632</c:v>
                </c:pt>
                <c:pt idx="19129">
                  <c:v>773929160</c:v>
                </c:pt>
                <c:pt idx="19130">
                  <c:v>773929160</c:v>
                </c:pt>
                <c:pt idx="19131">
                  <c:v>522586920</c:v>
                </c:pt>
                <c:pt idx="19132">
                  <c:v>522586920</c:v>
                </c:pt>
                <c:pt idx="19133">
                  <c:v>863675560</c:v>
                </c:pt>
                <c:pt idx="19134">
                  <c:v>522586920</c:v>
                </c:pt>
                <c:pt idx="19135">
                  <c:v>863675560</c:v>
                </c:pt>
                <c:pt idx="19136">
                  <c:v>522586920</c:v>
                </c:pt>
                <c:pt idx="19137">
                  <c:v>863675560</c:v>
                </c:pt>
                <c:pt idx="19138">
                  <c:v>863675560</c:v>
                </c:pt>
                <c:pt idx="19139">
                  <c:v>94296768</c:v>
                </c:pt>
                <c:pt idx="19140">
                  <c:v>833513424</c:v>
                </c:pt>
                <c:pt idx="19141">
                  <c:v>1122384</c:v>
                </c:pt>
                <c:pt idx="19142">
                  <c:v>1122384</c:v>
                </c:pt>
                <c:pt idx="19143">
                  <c:v>331095456</c:v>
                </c:pt>
                <c:pt idx="19144">
                  <c:v>331095456</c:v>
                </c:pt>
                <c:pt idx="19145">
                  <c:v>1122384</c:v>
                </c:pt>
                <c:pt idx="19146">
                  <c:v>331095456</c:v>
                </c:pt>
                <c:pt idx="19147">
                  <c:v>1122384</c:v>
                </c:pt>
                <c:pt idx="19148">
                  <c:v>331095456</c:v>
                </c:pt>
                <c:pt idx="19149">
                  <c:v>482487192</c:v>
                </c:pt>
                <c:pt idx="19150">
                  <c:v>569909256</c:v>
                </c:pt>
                <c:pt idx="19151">
                  <c:v>569563304</c:v>
                </c:pt>
                <c:pt idx="19152">
                  <c:v>569563304</c:v>
                </c:pt>
                <c:pt idx="19153">
                  <c:v>569563304</c:v>
                </c:pt>
                <c:pt idx="19154">
                  <c:v>569563304</c:v>
                </c:pt>
                <c:pt idx="19155">
                  <c:v>841578600</c:v>
                </c:pt>
                <c:pt idx="19156">
                  <c:v>841578600</c:v>
                </c:pt>
                <c:pt idx="19157">
                  <c:v>841578600</c:v>
                </c:pt>
                <c:pt idx="19158">
                  <c:v>841578600</c:v>
                </c:pt>
                <c:pt idx="19159">
                  <c:v>515594144</c:v>
                </c:pt>
                <c:pt idx="19160">
                  <c:v>515594144</c:v>
                </c:pt>
                <c:pt idx="19161">
                  <c:v>515594144</c:v>
                </c:pt>
                <c:pt idx="19162">
                  <c:v>515594144</c:v>
                </c:pt>
                <c:pt idx="19163">
                  <c:v>522586920</c:v>
                </c:pt>
                <c:pt idx="19164">
                  <c:v>606531728</c:v>
                </c:pt>
                <c:pt idx="19165">
                  <c:v>606531728</c:v>
                </c:pt>
                <c:pt idx="19166">
                  <c:v>606531728</c:v>
                </c:pt>
                <c:pt idx="19167">
                  <c:v>606531728</c:v>
                </c:pt>
                <c:pt idx="19168">
                  <c:v>773929160</c:v>
                </c:pt>
                <c:pt idx="19169">
                  <c:v>169213528</c:v>
                </c:pt>
                <c:pt idx="19170">
                  <c:v>169213528</c:v>
                </c:pt>
                <c:pt idx="19171">
                  <c:v>169213528</c:v>
                </c:pt>
                <c:pt idx="19172">
                  <c:v>169213528</c:v>
                </c:pt>
                <c:pt idx="19173">
                  <c:v>276358600</c:v>
                </c:pt>
                <c:pt idx="19174">
                  <c:v>331095456</c:v>
                </c:pt>
                <c:pt idx="19175">
                  <c:v>926519400</c:v>
                </c:pt>
                <c:pt idx="19176">
                  <c:v>926519400</c:v>
                </c:pt>
                <c:pt idx="19177">
                  <c:v>926519400</c:v>
                </c:pt>
                <c:pt idx="19178">
                  <c:v>926519400</c:v>
                </c:pt>
                <c:pt idx="19179">
                  <c:v>17096672</c:v>
                </c:pt>
                <c:pt idx="19180">
                  <c:v>17096672</c:v>
                </c:pt>
                <c:pt idx="19181">
                  <c:v>17096672</c:v>
                </c:pt>
                <c:pt idx="19182">
                  <c:v>17096672</c:v>
                </c:pt>
                <c:pt idx="19183">
                  <c:v>591570104</c:v>
                </c:pt>
                <c:pt idx="19184">
                  <c:v>591570104</c:v>
                </c:pt>
                <c:pt idx="19185">
                  <c:v>591570104</c:v>
                </c:pt>
                <c:pt idx="19186">
                  <c:v>591570104</c:v>
                </c:pt>
                <c:pt idx="19187">
                  <c:v>569563304</c:v>
                </c:pt>
                <c:pt idx="19188">
                  <c:v>863675560</c:v>
                </c:pt>
                <c:pt idx="19189">
                  <c:v>515594144</c:v>
                </c:pt>
                <c:pt idx="19190">
                  <c:v>606531728</c:v>
                </c:pt>
                <c:pt idx="19191">
                  <c:v>841578600</c:v>
                </c:pt>
                <c:pt idx="19192">
                  <c:v>457404512</c:v>
                </c:pt>
                <c:pt idx="19193">
                  <c:v>457404512</c:v>
                </c:pt>
                <c:pt idx="19194">
                  <c:v>457404512</c:v>
                </c:pt>
                <c:pt idx="19195">
                  <c:v>803568232</c:v>
                </c:pt>
                <c:pt idx="19196">
                  <c:v>457404512</c:v>
                </c:pt>
                <c:pt idx="19197">
                  <c:v>803568232</c:v>
                </c:pt>
                <c:pt idx="19198">
                  <c:v>803568232</c:v>
                </c:pt>
                <c:pt idx="19199">
                  <c:v>803568232</c:v>
                </c:pt>
                <c:pt idx="19200">
                  <c:v>1122384</c:v>
                </c:pt>
                <c:pt idx="19201">
                  <c:v>656072448</c:v>
                </c:pt>
                <c:pt idx="19202">
                  <c:v>656072448</c:v>
                </c:pt>
                <c:pt idx="19203">
                  <c:v>656072448</c:v>
                </c:pt>
                <c:pt idx="19204">
                  <c:v>656072448</c:v>
                </c:pt>
                <c:pt idx="19205">
                  <c:v>169213528</c:v>
                </c:pt>
                <c:pt idx="19206">
                  <c:v>664880864</c:v>
                </c:pt>
                <c:pt idx="19207">
                  <c:v>664880864</c:v>
                </c:pt>
                <c:pt idx="19208">
                  <c:v>664880864</c:v>
                </c:pt>
                <c:pt idx="19209">
                  <c:v>664880864</c:v>
                </c:pt>
                <c:pt idx="19210">
                  <c:v>591570104</c:v>
                </c:pt>
                <c:pt idx="19211">
                  <c:v>796148976</c:v>
                </c:pt>
                <c:pt idx="19212">
                  <c:v>796148976</c:v>
                </c:pt>
                <c:pt idx="19213">
                  <c:v>78568880</c:v>
                </c:pt>
                <c:pt idx="19214">
                  <c:v>796148976</c:v>
                </c:pt>
                <c:pt idx="19215">
                  <c:v>78568880</c:v>
                </c:pt>
                <c:pt idx="19216">
                  <c:v>796148976</c:v>
                </c:pt>
                <c:pt idx="19217">
                  <c:v>78568880</c:v>
                </c:pt>
                <c:pt idx="19218">
                  <c:v>78568880</c:v>
                </c:pt>
                <c:pt idx="19219">
                  <c:v>926519400</c:v>
                </c:pt>
                <c:pt idx="19220">
                  <c:v>695122176</c:v>
                </c:pt>
                <c:pt idx="19221">
                  <c:v>695122176</c:v>
                </c:pt>
                <c:pt idx="19222">
                  <c:v>695122176</c:v>
                </c:pt>
                <c:pt idx="19223">
                  <c:v>695122176</c:v>
                </c:pt>
                <c:pt idx="19224">
                  <c:v>803568232</c:v>
                </c:pt>
                <c:pt idx="19225">
                  <c:v>17096672</c:v>
                </c:pt>
                <c:pt idx="19226">
                  <c:v>664880864</c:v>
                </c:pt>
                <c:pt idx="19227">
                  <c:v>656072448</c:v>
                </c:pt>
                <c:pt idx="19228">
                  <c:v>457404512</c:v>
                </c:pt>
                <c:pt idx="19229">
                  <c:v>272514424</c:v>
                </c:pt>
                <c:pt idx="19230">
                  <c:v>272514424</c:v>
                </c:pt>
                <c:pt idx="19231">
                  <c:v>272514424</c:v>
                </c:pt>
                <c:pt idx="19232">
                  <c:v>419544192</c:v>
                </c:pt>
                <c:pt idx="19233">
                  <c:v>796148976</c:v>
                </c:pt>
                <c:pt idx="19234">
                  <c:v>272514424</c:v>
                </c:pt>
                <c:pt idx="19235">
                  <c:v>419544192</c:v>
                </c:pt>
                <c:pt idx="19236">
                  <c:v>419544192</c:v>
                </c:pt>
                <c:pt idx="19237">
                  <c:v>419544192</c:v>
                </c:pt>
                <c:pt idx="19238">
                  <c:v>17096728</c:v>
                </c:pt>
                <c:pt idx="19239">
                  <c:v>17096728</c:v>
                </c:pt>
                <c:pt idx="19240">
                  <c:v>17096808</c:v>
                </c:pt>
                <c:pt idx="19241">
                  <c:v>17096808</c:v>
                </c:pt>
                <c:pt idx="19242">
                  <c:v>790877496</c:v>
                </c:pt>
                <c:pt idx="19243">
                  <c:v>790877496</c:v>
                </c:pt>
                <c:pt idx="19244">
                  <c:v>17096888</c:v>
                </c:pt>
                <c:pt idx="19245">
                  <c:v>17096888</c:v>
                </c:pt>
                <c:pt idx="19246">
                  <c:v>790877496</c:v>
                </c:pt>
                <c:pt idx="19247">
                  <c:v>17096728</c:v>
                </c:pt>
                <c:pt idx="19248">
                  <c:v>17096808</c:v>
                </c:pt>
                <c:pt idx="19249">
                  <c:v>17096888</c:v>
                </c:pt>
                <c:pt idx="19250">
                  <c:v>790877496</c:v>
                </c:pt>
                <c:pt idx="19251">
                  <c:v>17096728</c:v>
                </c:pt>
                <c:pt idx="19252">
                  <c:v>17096808</c:v>
                </c:pt>
                <c:pt idx="19253">
                  <c:v>17096888</c:v>
                </c:pt>
                <c:pt idx="19254">
                  <c:v>78568880</c:v>
                </c:pt>
                <c:pt idx="19255">
                  <c:v>419544192</c:v>
                </c:pt>
                <c:pt idx="19256">
                  <c:v>272514424</c:v>
                </c:pt>
                <c:pt idx="19257">
                  <c:v>801674816</c:v>
                </c:pt>
                <c:pt idx="19258">
                  <c:v>801674816</c:v>
                </c:pt>
                <c:pt idx="19259">
                  <c:v>801674816</c:v>
                </c:pt>
                <c:pt idx="19260">
                  <c:v>801674816</c:v>
                </c:pt>
                <c:pt idx="19261">
                  <c:v>562609152</c:v>
                </c:pt>
                <c:pt idx="19262">
                  <c:v>562609152</c:v>
                </c:pt>
                <c:pt idx="19263">
                  <c:v>562609152</c:v>
                </c:pt>
                <c:pt idx="19264">
                  <c:v>562609152</c:v>
                </c:pt>
                <c:pt idx="19265">
                  <c:v>695122176</c:v>
                </c:pt>
                <c:pt idx="19266">
                  <c:v>129568352</c:v>
                </c:pt>
                <c:pt idx="19267">
                  <c:v>129568352</c:v>
                </c:pt>
                <c:pt idx="19268">
                  <c:v>129568352</c:v>
                </c:pt>
                <c:pt idx="19269">
                  <c:v>129568352</c:v>
                </c:pt>
                <c:pt idx="19270">
                  <c:v>790877496</c:v>
                </c:pt>
                <c:pt idx="19271">
                  <c:v>511978040</c:v>
                </c:pt>
                <c:pt idx="19272">
                  <c:v>511978040</c:v>
                </c:pt>
                <c:pt idx="19273">
                  <c:v>511978040</c:v>
                </c:pt>
                <c:pt idx="19274">
                  <c:v>511978040</c:v>
                </c:pt>
                <c:pt idx="19275">
                  <c:v>295826880</c:v>
                </c:pt>
                <c:pt idx="19276">
                  <c:v>295826880</c:v>
                </c:pt>
                <c:pt idx="19277">
                  <c:v>295826880</c:v>
                </c:pt>
                <c:pt idx="19278">
                  <c:v>295826880</c:v>
                </c:pt>
                <c:pt idx="19279">
                  <c:v>17096808</c:v>
                </c:pt>
                <c:pt idx="19280">
                  <c:v>2655392</c:v>
                </c:pt>
                <c:pt idx="19281">
                  <c:v>2655392</c:v>
                </c:pt>
                <c:pt idx="19282">
                  <c:v>2655392</c:v>
                </c:pt>
                <c:pt idx="19283">
                  <c:v>2655392</c:v>
                </c:pt>
                <c:pt idx="19284">
                  <c:v>801674816</c:v>
                </c:pt>
                <c:pt idx="19285">
                  <c:v>408129208</c:v>
                </c:pt>
                <c:pt idx="19286">
                  <c:v>408129208</c:v>
                </c:pt>
                <c:pt idx="19287">
                  <c:v>408129208</c:v>
                </c:pt>
                <c:pt idx="19288">
                  <c:v>408129208</c:v>
                </c:pt>
                <c:pt idx="19289">
                  <c:v>366797096</c:v>
                </c:pt>
                <c:pt idx="19290">
                  <c:v>366797096</c:v>
                </c:pt>
                <c:pt idx="19291">
                  <c:v>366797096</c:v>
                </c:pt>
                <c:pt idx="19292">
                  <c:v>366797096</c:v>
                </c:pt>
                <c:pt idx="19293">
                  <c:v>17096728</c:v>
                </c:pt>
                <c:pt idx="19294">
                  <c:v>17096888</c:v>
                </c:pt>
                <c:pt idx="19295">
                  <c:v>856252336</c:v>
                </c:pt>
                <c:pt idx="19296">
                  <c:v>856252336</c:v>
                </c:pt>
                <c:pt idx="19297">
                  <c:v>511978040</c:v>
                </c:pt>
                <c:pt idx="19298">
                  <c:v>856252336</c:v>
                </c:pt>
                <c:pt idx="19299">
                  <c:v>856252336</c:v>
                </c:pt>
                <c:pt idx="19300">
                  <c:v>562609152</c:v>
                </c:pt>
                <c:pt idx="19301">
                  <c:v>2655392</c:v>
                </c:pt>
                <c:pt idx="19302">
                  <c:v>129568352</c:v>
                </c:pt>
                <c:pt idx="19303">
                  <c:v>174914392</c:v>
                </c:pt>
                <c:pt idx="19304">
                  <c:v>174914392</c:v>
                </c:pt>
                <c:pt idx="19305">
                  <c:v>408129208</c:v>
                </c:pt>
                <c:pt idx="19306">
                  <c:v>174914392</c:v>
                </c:pt>
                <c:pt idx="19307">
                  <c:v>174914392</c:v>
                </c:pt>
                <c:pt idx="19308">
                  <c:v>295826880</c:v>
                </c:pt>
                <c:pt idx="19309">
                  <c:v>366797096</c:v>
                </c:pt>
                <c:pt idx="19310">
                  <c:v>856252336</c:v>
                </c:pt>
                <c:pt idx="19311">
                  <c:v>33444992</c:v>
                </c:pt>
                <c:pt idx="19312">
                  <c:v>33444992</c:v>
                </c:pt>
                <c:pt idx="19313">
                  <c:v>33444992</c:v>
                </c:pt>
                <c:pt idx="19314">
                  <c:v>33444992</c:v>
                </c:pt>
                <c:pt idx="19315">
                  <c:v>366797120</c:v>
                </c:pt>
                <c:pt idx="19316">
                  <c:v>366797120</c:v>
                </c:pt>
                <c:pt idx="19317">
                  <c:v>846078616</c:v>
                </c:pt>
                <c:pt idx="19318">
                  <c:v>846078616</c:v>
                </c:pt>
                <c:pt idx="19319">
                  <c:v>366797120</c:v>
                </c:pt>
                <c:pt idx="19320">
                  <c:v>366797120</c:v>
                </c:pt>
                <c:pt idx="19321">
                  <c:v>846078616</c:v>
                </c:pt>
                <c:pt idx="19322">
                  <c:v>840592208</c:v>
                </c:pt>
                <c:pt idx="19323">
                  <c:v>840592208</c:v>
                </c:pt>
                <c:pt idx="19324">
                  <c:v>846078616</c:v>
                </c:pt>
                <c:pt idx="19325">
                  <c:v>840592208</c:v>
                </c:pt>
                <c:pt idx="19326">
                  <c:v>840592208</c:v>
                </c:pt>
                <c:pt idx="19327">
                  <c:v>174914392</c:v>
                </c:pt>
                <c:pt idx="19328">
                  <c:v>882967880</c:v>
                </c:pt>
                <c:pt idx="19329">
                  <c:v>882967880</c:v>
                </c:pt>
                <c:pt idx="19330">
                  <c:v>882967880</c:v>
                </c:pt>
                <c:pt idx="19331">
                  <c:v>882967880</c:v>
                </c:pt>
                <c:pt idx="19332">
                  <c:v>574910120</c:v>
                </c:pt>
                <c:pt idx="19333">
                  <c:v>574910120</c:v>
                </c:pt>
                <c:pt idx="19334">
                  <c:v>699615720</c:v>
                </c:pt>
                <c:pt idx="19335">
                  <c:v>574910120</c:v>
                </c:pt>
                <c:pt idx="19336">
                  <c:v>699615720</c:v>
                </c:pt>
                <c:pt idx="19337">
                  <c:v>574910120</c:v>
                </c:pt>
                <c:pt idx="19338">
                  <c:v>699615720</c:v>
                </c:pt>
                <c:pt idx="19339">
                  <c:v>699615720</c:v>
                </c:pt>
                <c:pt idx="19340">
                  <c:v>473480000</c:v>
                </c:pt>
                <c:pt idx="19341">
                  <c:v>473480000</c:v>
                </c:pt>
                <c:pt idx="19342">
                  <c:v>473480000</c:v>
                </c:pt>
                <c:pt idx="19343">
                  <c:v>473480000</c:v>
                </c:pt>
                <c:pt idx="19344">
                  <c:v>280642280</c:v>
                </c:pt>
                <c:pt idx="19345">
                  <c:v>280642280</c:v>
                </c:pt>
                <c:pt idx="19346">
                  <c:v>280642280</c:v>
                </c:pt>
                <c:pt idx="19347">
                  <c:v>280642280</c:v>
                </c:pt>
                <c:pt idx="19348">
                  <c:v>177813680</c:v>
                </c:pt>
                <c:pt idx="19349">
                  <c:v>177813680</c:v>
                </c:pt>
                <c:pt idx="19350">
                  <c:v>177813680</c:v>
                </c:pt>
                <c:pt idx="19351">
                  <c:v>177813680</c:v>
                </c:pt>
                <c:pt idx="19352">
                  <c:v>366797120</c:v>
                </c:pt>
                <c:pt idx="19353">
                  <c:v>33444992</c:v>
                </c:pt>
                <c:pt idx="19354">
                  <c:v>846078616</c:v>
                </c:pt>
                <c:pt idx="19355">
                  <c:v>882967880</c:v>
                </c:pt>
                <c:pt idx="19356">
                  <c:v>819858600</c:v>
                </c:pt>
                <c:pt idx="19357">
                  <c:v>819858600</c:v>
                </c:pt>
                <c:pt idx="19358">
                  <c:v>819858600</c:v>
                </c:pt>
                <c:pt idx="19359">
                  <c:v>819858600</c:v>
                </c:pt>
                <c:pt idx="19360">
                  <c:v>699615720</c:v>
                </c:pt>
                <c:pt idx="19361">
                  <c:v>123262568</c:v>
                </c:pt>
                <c:pt idx="19362">
                  <c:v>123262568</c:v>
                </c:pt>
                <c:pt idx="19363">
                  <c:v>123262568</c:v>
                </c:pt>
                <c:pt idx="19364">
                  <c:v>123262568</c:v>
                </c:pt>
                <c:pt idx="19365">
                  <c:v>840592208</c:v>
                </c:pt>
                <c:pt idx="19366">
                  <c:v>459160880</c:v>
                </c:pt>
                <c:pt idx="19367">
                  <c:v>459160880</c:v>
                </c:pt>
                <c:pt idx="19368">
                  <c:v>459160880</c:v>
                </c:pt>
                <c:pt idx="19369">
                  <c:v>459160880</c:v>
                </c:pt>
                <c:pt idx="19370">
                  <c:v>574910120</c:v>
                </c:pt>
                <c:pt idx="19371">
                  <c:v>473480000</c:v>
                </c:pt>
                <c:pt idx="19372">
                  <c:v>177813680</c:v>
                </c:pt>
                <c:pt idx="19373">
                  <c:v>280642280</c:v>
                </c:pt>
                <c:pt idx="19374">
                  <c:v>53155512</c:v>
                </c:pt>
                <c:pt idx="19375">
                  <c:v>53155512</c:v>
                </c:pt>
                <c:pt idx="19376">
                  <c:v>53155512</c:v>
                </c:pt>
                <c:pt idx="19377">
                  <c:v>53155512</c:v>
                </c:pt>
                <c:pt idx="19378">
                  <c:v>819858600</c:v>
                </c:pt>
                <c:pt idx="19379">
                  <c:v>123262568</c:v>
                </c:pt>
                <c:pt idx="19380">
                  <c:v>715777744</c:v>
                </c:pt>
                <c:pt idx="19381">
                  <c:v>715777744</c:v>
                </c:pt>
                <c:pt idx="19382">
                  <c:v>715777744</c:v>
                </c:pt>
                <c:pt idx="19383">
                  <c:v>715777744</c:v>
                </c:pt>
                <c:pt idx="19384">
                  <c:v>53155512</c:v>
                </c:pt>
                <c:pt idx="19385">
                  <c:v>459160880</c:v>
                </c:pt>
                <c:pt idx="19386">
                  <c:v>58236512</c:v>
                </c:pt>
                <c:pt idx="19387">
                  <c:v>58236512</c:v>
                </c:pt>
                <c:pt idx="19388">
                  <c:v>58236512</c:v>
                </c:pt>
                <c:pt idx="19389">
                  <c:v>58236512</c:v>
                </c:pt>
                <c:pt idx="19390">
                  <c:v>715777744</c:v>
                </c:pt>
                <c:pt idx="19391">
                  <c:v>895492328</c:v>
                </c:pt>
                <c:pt idx="19392">
                  <c:v>895492328</c:v>
                </c:pt>
                <c:pt idx="19393">
                  <c:v>895492328</c:v>
                </c:pt>
                <c:pt idx="19394">
                  <c:v>895492328</c:v>
                </c:pt>
                <c:pt idx="19395">
                  <c:v>58236512</c:v>
                </c:pt>
                <c:pt idx="19396">
                  <c:v>304268936</c:v>
                </c:pt>
                <c:pt idx="19397">
                  <c:v>304268936</c:v>
                </c:pt>
                <c:pt idx="19398">
                  <c:v>304268936</c:v>
                </c:pt>
                <c:pt idx="19399">
                  <c:v>615902168</c:v>
                </c:pt>
                <c:pt idx="19400">
                  <c:v>304268936</c:v>
                </c:pt>
                <c:pt idx="19401">
                  <c:v>615902168</c:v>
                </c:pt>
                <c:pt idx="19402">
                  <c:v>615902168</c:v>
                </c:pt>
                <c:pt idx="19403">
                  <c:v>615902168</c:v>
                </c:pt>
                <c:pt idx="19404">
                  <c:v>424846136</c:v>
                </c:pt>
                <c:pt idx="19405">
                  <c:v>424846136</c:v>
                </c:pt>
                <c:pt idx="19406">
                  <c:v>424846136</c:v>
                </c:pt>
                <c:pt idx="19407">
                  <c:v>424846136</c:v>
                </c:pt>
                <c:pt idx="19408">
                  <c:v>54462896</c:v>
                </c:pt>
                <c:pt idx="19409">
                  <c:v>669026696</c:v>
                </c:pt>
                <c:pt idx="19410">
                  <c:v>54462896</c:v>
                </c:pt>
                <c:pt idx="19411">
                  <c:v>669026696</c:v>
                </c:pt>
                <c:pt idx="19412">
                  <c:v>107865960</c:v>
                </c:pt>
                <c:pt idx="19413">
                  <c:v>107865960</c:v>
                </c:pt>
                <c:pt idx="19414">
                  <c:v>54462896</c:v>
                </c:pt>
                <c:pt idx="19415">
                  <c:v>669026696</c:v>
                </c:pt>
                <c:pt idx="19416">
                  <c:v>107865960</c:v>
                </c:pt>
                <c:pt idx="19417">
                  <c:v>669026696</c:v>
                </c:pt>
                <c:pt idx="19418">
                  <c:v>107865960</c:v>
                </c:pt>
                <c:pt idx="19419">
                  <c:v>54462896</c:v>
                </c:pt>
                <c:pt idx="19420">
                  <c:v>635210128</c:v>
                </c:pt>
                <c:pt idx="19421">
                  <c:v>635210128</c:v>
                </c:pt>
                <c:pt idx="19422">
                  <c:v>635210128</c:v>
                </c:pt>
                <c:pt idx="19423">
                  <c:v>635210128</c:v>
                </c:pt>
                <c:pt idx="19424">
                  <c:v>62193752</c:v>
                </c:pt>
                <c:pt idx="19425">
                  <c:v>62193752</c:v>
                </c:pt>
                <c:pt idx="19426">
                  <c:v>62193752</c:v>
                </c:pt>
                <c:pt idx="19427">
                  <c:v>895492328</c:v>
                </c:pt>
                <c:pt idx="19428">
                  <c:v>62193752</c:v>
                </c:pt>
                <c:pt idx="19429">
                  <c:v>927292904</c:v>
                </c:pt>
                <c:pt idx="19430">
                  <c:v>927292904</c:v>
                </c:pt>
                <c:pt idx="19431">
                  <c:v>927292904</c:v>
                </c:pt>
                <c:pt idx="19432">
                  <c:v>927292904</c:v>
                </c:pt>
                <c:pt idx="19433">
                  <c:v>317135208</c:v>
                </c:pt>
                <c:pt idx="19434">
                  <c:v>317135208</c:v>
                </c:pt>
                <c:pt idx="19435">
                  <c:v>317135208</c:v>
                </c:pt>
                <c:pt idx="19436">
                  <c:v>317135208</c:v>
                </c:pt>
                <c:pt idx="19437">
                  <c:v>667460888</c:v>
                </c:pt>
                <c:pt idx="19438">
                  <c:v>667460888</c:v>
                </c:pt>
                <c:pt idx="19439">
                  <c:v>667460888</c:v>
                </c:pt>
                <c:pt idx="19440">
                  <c:v>667460888</c:v>
                </c:pt>
                <c:pt idx="19441">
                  <c:v>615902168</c:v>
                </c:pt>
                <c:pt idx="19442">
                  <c:v>304268936</c:v>
                </c:pt>
                <c:pt idx="19443">
                  <c:v>7347232</c:v>
                </c:pt>
                <c:pt idx="19444">
                  <c:v>7347232</c:v>
                </c:pt>
                <c:pt idx="19445">
                  <c:v>7347280</c:v>
                </c:pt>
                <c:pt idx="19446">
                  <c:v>7347280</c:v>
                </c:pt>
                <c:pt idx="19447">
                  <c:v>7347344</c:v>
                </c:pt>
                <c:pt idx="19448">
                  <c:v>7347344</c:v>
                </c:pt>
                <c:pt idx="19449">
                  <c:v>7347368</c:v>
                </c:pt>
                <c:pt idx="19450">
                  <c:v>7347368</c:v>
                </c:pt>
                <c:pt idx="19451">
                  <c:v>54462896</c:v>
                </c:pt>
                <c:pt idx="19452">
                  <c:v>7347232</c:v>
                </c:pt>
                <c:pt idx="19453">
                  <c:v>7347280</c:v>
                </c:pt>
                <c:pt idx="19454">
                  <c:v>7347344</c:v>
                </c:pt>
                <c:pt idx="19455">
                  <c:v>7347368</c:v>
                </c:pt>
                <c:pt idx="19456">
                  <c:v>7347232</c:v>
                </c:pt>
                <c:pt idx="19457">
                  <c:v>7347280</c:v>
                </c:pt>
                <c:pt idx="19458">
                  <c:v>7347344</c:v>
                </c:pt>
                <c:pt idx="19459">
                  <c:v>7347368</c:v>
                </c:pt>
                <c:pt idx="19460">
                  <c:v>669026696</c:v>
                </c:pt>
                <c:pt idx="19461">
                  <c:v>460376368</c:v>
                </c:pt>
                <c:pt idx="19462">
                  <c:v>460376368</c:v>
                </c:pt>
                <c:pt idx="19463">
                  <c:v>460376368</c:v>
                </c:pt>
                <c:pt idx="19464">
                  <c:v>460376368</c:v>
                </c:pt>
                <c:pt idx="19465">
                  <c:v>107865960</c:v>
                </c:pt>
                <c:pt idx="19466">
                  <c:v>62193752</c:v>
                </c:pt>
                <c:pt idx="19467">
                  <c:v>172255264</c:v>
                </c:pt>
                <c:pt idx="19468">
                  <c:v>172255264</c:v>
                </c:pt>
                <c:pt idx="19469">
                  <c:v>172255264</c:v>
                </c:pt>
                <c:pt idx="19470">
                  <c:v>551939904</c:v>
                </c:pt>
                <c:pt idx="19471">
                  <c:v>172255264</c:v>
                </c:pt>
                <c:pt idx="19472">
                  <c:v>551939904</c:v>
                </c:pt>
                <c:pt idx="19473">
                  <c:v>635210128</c:v>
                </c:pt>
                <c:pt idx="19474">
                  <c:v>551939904</c:v>
                </c:pt>
                <c:pt idx="19475">
                  <c:v>551939904</c:v>
                </c:pt>
                <c:pt idx="19476">
                  <c:v>424846136</c:v>
                </c:pt>
                <c:pt idx="19477">
                  <c:v>393030256</c:v>
                </c:pt>
                <c:pt idx="19478">
                  <c:v>393030256</c:v>
                </c:pt>
                <c:pt idx="19479">
                  <c:v>393030256</c:v>
                </c:pt>
                <c:pt idx="19480">
                  <c:v>393030256</c:v>
                </c:pt>
                <c:pt idx="19481">
                  <c:v>590581344</c:v>
                </c:pt>
                <c:pt idx="19482">
                  <c:v>590581344</c:v>
                </c:pt>
                <c:pt idx="19483">
                  <c:v>590581344</c:v>
                </c:pt>
                <c:pt idx="19484">
                  <c:v>590581344</c:v>
                </c:pt>
                <c:pt idx="19485">
                  <c:v>561899912</c:v>
                </c:pt>
                <c:pt idx="19486">
                  <c:v>317135208</c:v>
                </c:pt>
                <c:pt idx="19487">
                  <c:v>561899912</c:v>
                </c:pt>
                <c:pt idx="19488">
                  <c:v>927292904</c:v>
                </c:pt>
                <c:pt idx="19489">
                  <c:v>561899912</c:v>
                </c:pt>
                <c:pt idx="19490">
                  <c:v>667460888</c:v>
                </c:pt>
                <c:pt idx="19491">
                  <c:v>561899912</c:v>
                </c:pt>
                <c:pt idx="19492">
                  <c:v>934626064</c:v>
                </c:pt>
                <c:pt idx="19493">
                  <c:v>934626064</c:v>
                </c:pt>
                <c:pt idx="19494">
                  <c:v>934626064</c:v>
                </c:pt>
                <c:pt idx="19495">
                  <c:v>934626064</c:v>
                </c:pt>
                <c:pt idx="19496">
                  <c:v>7347344</c:v>
                </c:pt>
                <c:pt idx="19497">
                  <c:v>7347280</c:v>
                </c:pt>
                <c:pt idx="19498">
                  <c:v>460376368</c:v>
                </c:pt>
                <c:pt idx="19499">
                  <c:v>7347232</c:v>
                </c:pt>
                <c:pt idx="19500">
                  <c:v>172255264</c:v>
                </c:pt>
                <c:pt idx="19501">
                  <c:v>843635856</c:v>
                </c:pt>
                <c:pt idx="19502">
                  <c:v>843635856</c:v>
                </c:pt>
                <c:pt idx="19503">
                  <c:v>843635856</c:v>
                </c:pt>
                <c:pt idx="19504">
                  <c:v>551939904</c:v>
                </c:pt>
                <c:pt idx="19505">
                  <c:v>393030256</c:v>
                </c:pt>
                <c:pt idx="19506">
                  <c:v>843635856</c:v>
                </c:pt>
                <c:pt idx="19507">
                  <c:v>7347368</c:v>
                </c:pt>
                <c:pt idx="19508">
                  <c:v>561899912</c:v>
                </c:pt>
                <c:pt idx="19509">
                  <c:v>590581344</c:v>
                </c:pt>
                <c:pt idx="19510">
                  <c:v>695093872</c:v>
                </c:pt>
                <c:pt idx="19511">
                  <c:v>683084944</c:v>
                </c:pt>
                <c:pt idx="19512">
                  <c:v>695093872</c:v>
                </c:pt>
                <c:pt idx="19513">
                  <c:v>683084944</c:v>
                </c:pt>
                <c:pt idx="19514">
                  <c:v>695093872</c:v>
                </c:pt>
                <c:pt idx="19515">
                  <c:v>683084944</c:v>
                </c:pt>
                <c:pt idx="19516">
                  <c:v>73070248</c:v>
                </c:pt>
                <c:pt idx="19517">
                  <c:v>695093872</c:v>
                </c:pt>
                <c:pt idx="19518">
                  <c:v>683084944</c:v>
                </c:pt>
                <c:pt idx="19519">
                  <c:v>73070248</c:v>
                </c:pt>
                <c:pt idx="19520">
                  <c:v>73070248</c:v>
                </c:pt>
                <c:pt idx="19521">
                  <c:v>73070248</c:v>
                </c:pt>
                <c:pt idx="19522">
                  <c:v>984396920</c:v>
                </c:pt>
                <c:pt idx="19523">
                  <c:v>984396920</c:v>
                </c:pt>
                <c:pt idx="19524">
                  <c:v>984396920</c:v>
                </c:pt>
                <c:pt idx="19525">
                  <c:v>984396920</c:v>
                </c:pt>
                <c:pt idx="19526">
                  <c:v>816962160</c:v>
                </c:pt>
                <c:pt idx="19527">
                  <c:v>816962160</c:v>
                </c:pt>
                <c:pt idx="19528">
                  <c:v>816962160</c:v>
                </c:pt>
                <c:pt idx="19529">
                  <c:v>816962160</c:v>
                </c:pt>
                <c:pt idx="19530">
                  <c:v>406452168</c:v>
                </c:pt>
                <c:pt idx="19531">
                  <c:v>406452168</c:v>
                </c:pt>
                <c:pt idx="19532">
                  <c:v>406452168</c:v>
                </c:pt>
                <c:pt idx="19533">
                  <c:v>406452168</c:v>
                </c:pt>
                <c:pt idx="19534">
                  <c:v>934626064</c:v>
                </c:pt>
                <c:pt idx="19535">
                  <c:v>413113584</c:v>
                </c:pt>
                <c:pt idx="19536">
                  <c:v>413113584</c:v>
                </c:pt>
                <c:pt idx="19537">
                  <c:v>413113584</c:v>
                </c:pt>
                <c:pt idx="19538">
                  <c:v>413113584</c:v>
                </c:pt>
                <c:pt idx="19539">
                  <c:v>677870432</c:v>
                </c:pt>
                <c:pt idx="19540">
                  <c:v>677870432</c:v>
                </c:pt>
                <c:pt idx="19541">
                  <c:v>677870432</c:v>
                </c:pt>
                <c:pt idx="19542">
                  <c:v>677870432</c:v>
                </c:pt>
                <c:pt idx="19543">
                  <c:v>984396920</c:v>
                </c:pt>
                <c:pt idx="19544">
                  <c:v>73070248</c:v>
                </c:pt>
                <c:pt idx="19545">
                  <c:v>683084944</c:v>
                </c:pt>
                <c:pt idx="19546">
                  <c:v>843635856</c:v>
                </c:pt>
                <c:pt idx="19547">
                  <c:v>695093872</c:v>
                </c:pt>
                <c:pt idx="19548">
                  <c:v>816962160</c:v>
                </c:pt>
                <c:pt idx="19549">
                  <c:v>332671896</c:v>
                </c:pt>
                <c:pt idx="19550">
                  <c:v>332671896</c:v>
                </c:pt>
                <c:pt idx="19551">
                  <c:v>332671896</c:v>
                </c:pt>
                <c:pt idx="19552">
                  <c:v>332671896</c:v>
                </c:pt>
                <c:pt idx="19553">
                  <c:v>413113584</c:v>
                </c:pt>
                <c:pt idx="19554">
                  <c:v>406452168</c:v>
                </c:pt>
                <c:pt idx="19555">
                  <c:v>677870432</c:v>
                </c:pt>
                <c:pt idx="19556">
                  <c:v>985954512</c:v>
                </c:pt>
                <c:pt idx="19557">
                  <c:v>985954512</c:v>
                </c:pt>
                <c:pt idx="19558">
                  <c:v>985954512</c:v>
                </c:pt>
                <c:pt idx="19559">
                  <c:v>985954512</c:v>
                </c:pt>
                <c:pt idx="19560">
                  <c:v>613507480</c:v>
                </c:pt>
                <c:pt idx="19561">
                  <c:v>613507480</c:v>
                </c:pt>
                <c:pt idx="19562">
                  <c:v>613507480</c:v>
                </c:pt>
                <c:pt idx="19563">
                  <c:v>613507480</c:v>
                </c:pt>
                <c:pt idx="19564">
                  <c:v>332671896</c:v>
                </c:pt>
                <c:pt idx="19565">
                  <c:v>119643984</c:v>
                </c:pt>
                <c:pt idx="19566">
                  <c:v>119643984</c:v>
                </c:pt>
                <c:pt idx="19567">
                  <c:v>119643984</c:v>
                </c:pt>
                <c:pt idx="19568">
                  <c:v>119643984</c:v>
                </c:pt>
                <c:pt idx="19569">
                  <c:v>604251992</c:v>
                </c:pt>
                <c:pt idx="19570">
                  <c:v>604251992</c:v>
                </c:pt>
                <c:pt idx="19571">
                  <c:v>604251992</c:v>
                </c:pt>
                <c:pt idx="19572">
                  <c:v>604251992</c:v>
                </c:pt>
                <c:pt idx="19573">
                  <c:v>985954512</c:v>
                </c:pt>
                <c:pt idx="19574">
                  <c:v>922139896</c:v>
                </c:pt>
                <c:pt idx="19575">
                  <c:v>922139896</c:v>
                </c:pt>
                <c:pt idx="19576">
                  <c:v>775280352</c:v>
                </c:pt>
                <c:pt idx="19577">
                  <c:v>775280352</c:v>
                </c:pt>
                <c:pt idx="19578">
                  <c:v>922139896</c:v>
                </c:pt>
                <c:pt idx="19579">
                  <c:v>775280352</c:v>
                </c:pt>
                <c:pt idx="19580">
                  <c:v>922139896</c:v>
                </c:pt>
                <c:pt idx="19581">
                  <c:v>775280352</c:v>
                </c:pt>
                <c:pt idx="19582">
                  <c:v>613507480</c:v>
                </c:pt>
                <c:pt idx="19583">
                  <c:v>119643984</c:v>
                </c:pt>
                <c:pt idx="19584">
                  <c:v>369651872</c:v>
                </c:pt>
                <c:pt idx="19585">
                  <c:v>369651872</c:v>
                </c:pt>
                <c:pt idx="19586">
                  <c:v>369651872</c:v>
                </c:pt>
                <c:pt idx="19587">
                  <c:v>369651872</c:v>
                </c:pt>
                <c:pt idx="19588">
                  <c:v>420562880</c:v>
                </c:pt>
                <c:pt idx="19589">
                  <c:v>420562880</c:v>
                </c:pt>
                <c:pt idx="19590">
                  <c:v>420562880</c:v>
                </c:pt>
                <c:pt idx="19591">
                  <c:v>420562880</c:v>
                </c:pt>
                <c:pt idx="19592">
                  <c:v>775280352</c:v>
                </c:pt>
                <c:pt idx="19593">
                  <c:v>700125288</c:v>
                </c:pt>
                <c:pt idx="19594">
                  <c:v>700125288</c:v>
                </c:pt>
                <c:pt idx="19595">
                  <c:v>700125288</c:v>
                </c:pt>
                <c:pt idx="19596">
                  <c:v>700125288</c:v>
                </c:pt>
                <c:pt idx="19597">
                  <c:v>604251992</c:v>
                </c:pt>
                <c:pt idx="19598">
                  <c:v>788066032</c:v>
                </c:pt>
                <c:pt idx="19599">
                  <c:v>788066032</c:v>
                </c:pt>
                <c:pt idx="19600">
                  <c:v>788066032</c:v>
                </c:pt>
                <c:pt idx="19601">
                  <c:v>788066032</c:v>
                </c:pt>
                <c:pt idx="19602">
                  <c:v>533964576</c:v>
                </c:pt>
                <c:pt idx="19603">
                  <c:v>533964576</c:v>
                </c:pt>
                <c:pt idx="19604">
                  <c:v>604252000</c:v>
                </c:pt>
                <c:pt idx="19605">
                  <c:v>533964576</c:v>
                </c:pt>
                <c:pt idx="19606">
                  <c:v>604252000</c:v>
                </c:pt>
                <c:pt idx="19607">
                  <c:v>533964576</c:v>
                </c:pt>
                <c:pt idx="19608">
                  <c:v>604252000</c:v>
                </c:pt>
                <c:pt idx="19609">
                  <c:v>604252000</c:v>
                </c:pt>
                <c:pt idx="19610">
                  <c:v>922139896</c:v>
                </c:pt>
                <c:pt idx="19611">
                  <c:v>369651872</c:v>
                </c:pt>
                <c:pt idx="19612">
                  <c:v>420562880</c:v>
                </c:pt>
                <c:pt idx="19613">
                  <c:v>533028328</c:v>
                </c:pt>
                <c:pt idx="19614">
                  <c:v>533028328</c:v>
                </c:pt>
                <c:pt idx="19615">
                  <c:v>533028328</c:v>
                </c:pt>
                <c:pt idx="19616">
                  <c:v>533028328</c:v>
                </c:pt>
                <c:pt idx="19617">
                  <c:v>319868840</c:v>
                </c:pt>
                <c:pt idx="19618">
                  <c:v>319868840</c:v>
                </c:pt>
                <c:pt idx="19619">
                  <c:v>319868840</c:v>
                </c:pt>
                <c:pt idx="19620">
                  <c:v>319868840</c:v>
                </c:pt>
                <c:pt idx="19621">
                  <c:v>700125288</c:v>
                </c:pt>
                <c:pt idx="19622">
                  <c:v>224256360</c:v>
                </c:pt>
                <c:pt idx="19623">
                  <c:v>224256360</c:v>
                </c:pt>
                <c:pt idx="19624">
                  <c:v>224256384</c:v>
                </c:pt>
                <c:pt idx="19625">
                  <c:v>224256384</c:v>
                </c:pt>
                <c:pt idx="19626">
                  <c:v>224256432</c:v>
                </c:pt>
                <c:pt idx="19627">
                  <c:v>224256432</c:v>
                </c:pt>
                <c:pt idx="19628">
                  <c:v>224256504</c:v>
                </c:pt>
                <c:pt idx="19629">
                  <c:v>224256504</c:v>
                </c:pt>
                <c:pt idx="19630">
                  <c:v>224256536</c:v>
                </c:pt>
                <c:pt idx="19631">
                  <c:v>224256536</c:v>
                </c:pt>
                <c:pt idx="19632">
                  <c:v>224256592</c:v>
                </c:pt>
                <c:pt idx="19633">
                  <c:v>224256592</c:v>
                </c:pt>
                <c:pt idx="19634">
                  <c:v>224256608</c:v>
                </c:pt>
                <c:pt idx="19635">
                  <c:v>224256608</c:v>
                </c:pt>
                <c:pt idx="19636">
                  <c:v>224256664</c:v>
                </c:pt>
                <c:pt idx="19637">
                  <c:v>224256664</c:v>
                </c:pt>
                <c:pt idx="19638">
                  <c:v>224256760</c:v>
                </c:pt>
                <c:pt idx="19639">
                  <c:v>224256760</c:v>
                </c:pt>
                <c:pt idx="19640">
                  <c:v>224256792</c:v>
                </c:pt>
                <c:pt idx="19641">
                  <c:v>224256792</c:v>
                </c:pt>
                <c:pt idx="19642">
                  <c:v>224256824</c:v>
                </c:pt>
                <c:pt idx="19643">
                  <c:v>224256824</c:v>
                </c:pt>
                <c:pt idx="19644">
                  <c:v>224256848</c:v>
                </c:pt>
                <c:pt idx="19645">
                  <c:v>224256848</c:v>
                </c:pt>
                <c:pt idx="19646">
                  <c:v>224256360</c:v>
                </c:pt>
                <c:pt idx="19647">
                  <c:v>224256384</c:v>
                </c:pt>
                <c:pt idx="19648">
                  <c:v>224256432</c:v>
                </c:pt>
                <c:pt idx="19649">
                  <c:v>224256504</c:v>
                </c:pt>
                <c:pt idx="19650">
                  <c:v>224256536</c:v>
                </c:pt>
                <c:pt idx="19651">
                  <c:v>224256592</c:v>
                </c:pt>
                <c:pt idx="19652">
                  <c:v>224256608</c:v>
                </c:pt>
                <c:pt idx="19653">
                  <c:v>224256664</c:v>
                </c:pt>
                <c:pt idx="19654">
                  <c:v>224256760</c:v>
                </c:pt>
                <c:pt idx="19655">
                  <c:v>224256792</c:v>
                </c:pt>
                <c:pt idx="19656">
                  <c:v>224256824</c:v>
                </c:pt>
                <c:pt idx="19657">
                  <c:v>224256848</c:v>
                </c:pt>
                <c:pt idx="19658">
                  <c:v>224256360</c:v>
                </c:pt>
                <c:pt idx="19659">
                  <c:v>224256384</c:v>
                </c:pt>
                <c:pt idx="19660">
                  <c:v>224256432</c:v>
                </c:pt>
                <c:pt idx="19661">
                  <c:v>224256504</c:v>
                </c:pt>
                <c:pt idx="19662">
                  <c:v>224256536</c:v>
                </c:pt>
                <c:pt idx="19663">
                  <c:v>224256592</c:v>
                </c:pt>
                <c:pt idx="19664">
                  <c:v>224256608</c:v>
                </c:pt>
                <c:pt idx="19665">
                  <c:v>224256664</c:v>
                </c:pt>
                <c:pt idx="19666">
                  <c:v>224256760</c:v>
                </c:pt>
                <c:pt idx="19667">
                  <c:v>224256792</c:v>
                </c:pt>
                <c:pt idx="19668">
                  <c:v>224256824</c:v>
                </c:pt>
                <c:pt idx="19669">
                  <c:v>224256848</c:v>
                </c:pt>
                <c:pt idx="19670">
                  <c:v>788066032</c:v>
                </c:pt>
                <c:pt idx="19671">
                  <c:v>604252000</c:v>
                </c:pt>
                <c:pt idx="19672">
                  <c:v>676530304</c:v>
                </c:pt>
                <c:pt idx="19673">
                  <c:v>533964576</c:v>
                </c:pt>
                <c:pt idx="19674">
                  <c:v>676530304</c:v>
                </c:pt>
                <c:pt idx="19675">
                  <c:v>416406728</c:v>
                </c:pt>
                <c:pt idx="19676">
                  <c:v>416406728</c:v>
                </c:pt>
                <c:pt idx="19677">
                  <c:v>676530304</c:v>
                </c:pt>
                <c:pt idx="19678">
                  <c:v>416406728</c:v>
                </c:pt>
                <c:pt idx="19679">
                  <c:v>676530304</c:v>
                </c:pt>
                <c:pt idx="19680">
                  <c:v>416406728</c:v>
                </c:pt>
                <c:pt idx="19681">
                  <c:v>592904896</c:v>
                </c:pt>
                <c:pt idx="19682">
                  <c:v>592904896</c:v>
                </c:pt>
                <c:pt idx="19683">
                  <c:v>592904896</c:v>
                </c:pt>
                <c:pt idx="19684">
                  <c:v>592904896</c:v>
                </c:pt>
                <c:pt idx="19685">
                  <c:v>319868840</c:v>
                </c:pt>
                <c:pt idx="19686">
                  <c:v>893224856</c:v>
                </c:pt>
                <c:pt idx="19687">
                  <c:v>893224856</c:v>
                </c:pt>
                <c:pt idx="19688">
                  <c:v>893224856</c:v>
                </c:pt>
                <c:pt idx="19689">
                  <c:v>893224856</c:v>
                </c:pt>
                <c:pt idx="19690">
                  <c:v>523042136</c:v>
                </c:pt>
                <c:pt idx="19691">
                  <c:v>523042136</c:v>
                </c:pt>
                <c:pt idx="19692">
                  <c:v>523042136</c:v>
                </c:pt>
                <c:pt idx="19693">
                  <c:v>523042136</c:v>
                </c:pt>
                <c:pt idx="19694">
                  <c:v>533028328</c:v>
                </c:pt>
                <c:pt idx="19695">
                  <c:v>772292160</c:v>
                </c:pt>
                <c:pt idx="19696">
                  <c:v>772292160</c:v>
                </c:pt>
                <c:pt idx="19697">
                  <c:v>772292160</c:v>
                </c:pt>
                <c:pt idx="19698">
                  <c:v>772292160</c:v>
                </c:pt>
                <c:pt idx="19699">
                  <c:v>224256360</c:v>
                </c:pt>
                <c:pt idx="19700">
                  <c:v>928656432</c:v>
                </c:pt>
                <c:pt idx="19701">
                  <c:v>928656432</c:v>
                </c:pt>
                <c:pt idx="19702">
                  <c:v>928656432</c:v>
                </c:pt>
                <c:pt idx="19703">
                  <c:v>928656432</c:v>
                </c:pt>
                <c:pt idx="19704">
                  <c:v>224256592</c:v>
                </c:pt>
                <c:pt idx="19705">
                  <c:v>224256384</c:v>
                </c:pt>
                <c:pt idx="19706">
                  <c:v>224256608</c:v>
                </c:pt>
                <c:pt idx="19707">
                  <c:v>224256792</c:v>
                </c:pt>
                <c:pt idx="19708">
                  <c:v>416406728</c:v>
                </c:pt>
                <c:pt idx="19709">
                  <c:v>676530304</c:v>
                </c:pt>
                <c:pt idx="19710">
                  <c:v>224256432</c:v>
                </c:pt>
                <c:pt idx="19711">
                  <c:v>947481856</c:v>
                </c:pt>
                <c:pt idx="19712">
                  <c:v>947481856</c:v>
                </c:pt>
                <c:pt idx="19713">
                  <c:v>947481856</c:v>
                </c:pt>
                <c:pt idx="19714">
                  <c:v>224256664</c:v>
                </c:pt>
                <c:pt idx="19715">
                  <c:v>947481856</c:v>
                </c:pt>
                <c:pt idx="19716">
                  <c:v>821566368</c:v>
                </c:pt>
                <c:pt idx="19717">
                  <c:v>821566368</c:v>
                </c:pt>
                <c:pt idx="19718">
                  <c:v>224256760</c:v>
                </c:pt>
                <c:pt idx="19719">
                  <c:v>821566368</c:v>
                </c:pt>
                <c:pt idx="19720">
                  <c:v>821566368</c:v>
                </c:pt>
                <c:pt idx="19721">
                  <c:v>772292160</c:v>
                </c:pt>
                <c:pt idx="19722">
                  <c:v>224256824</c:v>
                </c:pt>
                <c:pt idx="19723">
                  <c:v>224256848</c:v>
                </c:pt>
                <c:pt idx="19724">
                  <c:v>592904896</c:v>
                </c:pt>
                <c:pt idx="19725">
                  <c:v>224256504</c:v>
                </c:pt>
                <c:pt idx="19726">
                  <c:v>467683312</c:v>
                </c:pt>
                <c:pt idx="19727">
                  <c:v>467683312</c:v>
                </c:pt>
                <c:pt idx="19728">
                  <c:v>467683312</c:v>
                </c:pt>
                <c:pt idx="19729">
                  <c:v>467683312</c:v>
                </c:pt>
                <c:pt idx="19730">
                  <c:v>523042136</c:v>
                </c:pt>
                <c:pt idx="19731">
                  <c:v>763718072</c:v>
                </c:pt>
                <c:pt idx="19732">
                  <c:v>763718072</c:v>
                </c:pt>
                <c:pt idx="19733">
                  <c:v>763718072</c:v>
                </c:pt>
                <c:pt idx="19734">
                  <c:v>763718072</c:v>
                </c:pt>
                <c:pt idx="19735">
                  <c:v>508633376</c:v>
                </c:pt>
                <c:pt idx="19736">
                  <c:v>508633376</c:v>
                </c:pt>
                <c:pt idx="19737">
                  <c:v>508633376</c:v>
                </c:pt>
                <c:pt idx="19738">
                  <c:v>508633376</c:v>
                </c:pt>
                <c:pt idx="19739">
                  <c:v>224256536</c:v>
                </c:pt>
                <c:pt idx="19740">
                  <c:v>893224856</c:v>
                </c:pt>
                <c:pt idx="19741">
                  <c:v>630497808</c:v>
                </c:pt>
                <c:pt idx="19742">
                  <c:v>630497808</c:v>
                </c:pt>
                <c:pt idx="19743">
                  <c:v>630497808</c:v>
                </c:pt>
                <c:pt idx="19744">
                  <c:v>928656432</c:v>
                </c:pt>
                <c:pt idx="19745">
                  <c:v>630497808</c:v>
                </c:pt>
                <c:pt idx="19746">
                  <c:v>947481856</c:v>
                </c:pt>
                <c:pt idx="19747">
                  <c:v>374348232</c:v>
                </c:pt>
                <c:pt idx="19748">
                  <c:v>374348232</c:v>
                </c:pt>
                <c:pt idx="19749">
                  <c:v>374348232</c:v>
                </c:pt>
                <c:pt idx="19750">
                  <c:v>374348232</c:v>
                </c:pt>
                <c:pt idx="19751">
                  <c:v>922225632</c:v>
                </c:pt>
                <c:pt idx="19752">
                  <c:v>922225632</c:v>
                </c:pt>
                <c:pt idx="19753">
                  <c:v>922225632</c:v>
                </c:pt>
                <c:pt idx="19754">
                  <c:v>922225632</c:v>
                </c:pt>
                <c:pt idx="19755">
                  <c:v>467683312</c:v>
                </c:pt>
                <c:pt idx="19756">
                  <c:v>763718072</c:v>
                </c:pt>
                <c:pt idx="19757">
                  <c:v>821566368</c:v>
                </c:pt>
                <c:pt idx="19758">
                  <c:v>758994896</c:v>
                </c:pt>
                <c:pt idx="19759">
                  <c:v>758994896</c:v>
                </c:pt>
                <c:pt idx="19760">
                  <c:v>758994896</c:v>
                </c:pt>
                <c:pt idx="19761">
                  <c:v>758994896</c:v>
                </c:pt>
                <c:pt idx="19762">
                  <c:v>371303544</c:v>
                </c:pt>
                <c:pt idx="19763">
                  <c:v>371303544</c:v>
                </c:pt>
                <c:pt idx="19764">
                  <c:v>371303544</c:v>
                </c:pt>
                <c:pt idx="19765">
                  <c:v>371303544</c:v>
                </c:pt>
                <c:pt idx="19766">
                  <c:v>608016104</c:v>
                </c:pt>
                <c:pt idx="19767">
                  <c:v>608016104</c:v>
                </c:pt>
                <c:pt idx="19768">
                  <c:v>608016104</c:v>
                </c:pt>
                <c:pt idx="19769">
                  <c:v>608016104</c:v>
                </c:pt>
                <c:pt idx="19770">
                  <c:v>374348232</c:v>
                </c:pt>
                <c:pt idx="19771">
                  <c:v>630497808</c:v>
                </c:pt>
                <c:pt idx="19772">
                  <c:v>508633376</c:v>
                </c:pt>
                <c:pt idx="19773">
                  <c:v>486624304</c:v>
                </c:pt>
                <c:pt idx="19774">
                  <c:v>486624304</c:v>
                </c:pt>
                <c:pt idx="19775">
                  <c:v>486624304</c:v>
                </c:pt>
                <c:pt idx="19776">
                  <c:v>486624304</c:v>
                </c:pt>
                <c:pt idx="19777">
                  <c:v>922225632</c:v>
                </c:pt>
                <c:pt idx="19778">
                  <c:v>123778552</c:v>
                </c:pt>
                <c:pt idx="19779">
                  <c:v>123778552</c:v>
                </c:pt>
                <c:pt idx="19780">
                  <c:v>123778552</c:v>
                </c:pt>
                <c:pt idx="19781">
                  <c:v>472395360</c:v>
                </c:pt>
                <c:pt idx="19782">
                  <c:v>472395360</c:v>
                </c:pt>
                <c:pt idx="19783">
                  <c:v>123778552</c:v>
                </c:pt>
                <c:pt idx="19784">
                  <c:v>472395360</c:v>
                </c:pt>
                <c:pt idx="19785">
                  <c:v>472395360</c:v>
                </c:pt>
                <c:pt idx="19786">
                  <c:v>758994896</c:v>
                </c:pt>
                <c:pt idx="19787">
                  <c:v>764004832</c:v>
                </c:pt>
                <c:pt idx="19788">
                  <c:v>764004832</c:v>
                </c:pt>
                <c:pt idx="19789">
                  <c:v>764004832</c:v>
                </c:pt>
                <c:pt idx="19790">
                  <c:v>764004832</c:v>
                </c:pt>
                <c:pt idx="19791">
                  <c:v>608016104</c:v>
                </c:pt>
                <c:pt idx="19792">
                  <c:v>371303544</c:v>
                </c:pt>
                <c:pt idx="19793">
                  <c:v>811431656</c:v>
                </c:pt>
                <c:pt idx="19794">
                  <c:v>811431656</c:v>
                </c:pt>
                <c:pt idx="19795">
                  <c:v>811431656</c:v>
                </c:pt>
                <c:pt idx="19796">
                  <c:v>811431656</c:v>
                </c:pt>
                <c:pt idx="19797">
                  <c:v>472395360</c:v>
                </c:pt>
                <c:pt idx="19798">
                  <c:v>486624304</c:v>
                </c:pt>
                <c:pt idx="19799">
                  <c:v>123778552</c:v>
                </c:pt>
                <c:pt idx="19800">
                  <c:v>764004832</c:v>
                </c:pt>
                <c:pt idx="19801">
                  <c:v>672404688</c:v>
                </c:pt>
                <c:pt idx="19802">
                  <c:v>672404688</c:v>
                </c:pt>
                <c:pt idx="19803">
                  <c:v>672404688</c:v>
                </c:pt>
                <c:pt idx="19804">
                  <c:v>672404688</c:v>
                </c:pt>
                <c:pt idx="19805">
                  <c:v>740369824</c:v>
                </c:pt>
                <c:pt idx="19806">
                  <c:v>740369824</c:v>
                </c:pt>
                <c:pt idx="19807">
                  <c:v>740369824</c:v>
                </c:pt>
                <c:pt idx="19808">
                  <c:v>740369824</c:v>
                </c:pt>
                <c:pt idx="19809">
                  <c:v>200740640</c:v>
                </c:pt>
                <c:pt idx="19810">
                  <c:v>200740640</c:v>
                </c:pt>
                <c:pt idx="19811">
                  <c:v>200740640</c:v>
                </c:pt>
                <c:pt idx="19812">
                  <c:v>200740640</c:v>
                </c:pt>
                <c:pt idx="19813">
                  <c:v>811431656</c:v>
                </c:pt>
                <c:pt idx="19814">
                  <c:v>740369824</c:v>
                </c:pt>
                <c:pt idx="19815">
                  <c:v>672404688</c:v>
                </c:pt>
                <c:pt idx="19816">
                  <c:v>200740640</c:v>
                </c:pt>
                <c:pt idx="19817">
                  <c:v>59309528</c:v>
                </c:pt>
                <c:pt idx="19818">
                  <c:v>59309528</c:v>
                </c:pt>
                <c:pt idx="19819">
                  <c:v>59309528</c:v>
                </c:pt>
                <c:pt idx="19820">
                  <c:v>59309528</c:v>
                </c:pt>
                <c:pt idx="19821">
                  <c:v>636277592</c:v>
                </c:pt>
                <c:pt idx="19822">
                  <c:v>636277592</c:v>
                </c:pt>
                <c:pt idx="19823">
                  <c:v>636277592</c:v>
                </c:pt>
                <c:pt idx="19824">
                  <c:v>636277592</c:v>
                </c:pt>
                <c:pt idx="19825">
                  <c:v>499199656</c:v>
                </c:pt>
                <c:pt idx="19826">
                  <c:v>499199656</c:v>
                </c:pt>
                <c:pt idx="19827">
                  <c:v>766070064</c:v>
                </c:pt>
                <c:pt idx="19828">
                  <c:v>766070064</c:v>
                </c:pt>
                <c:pt idx="19829">
                  <c:v>499199656</c:v>
                </c:pt>
                <c:pt idx="19830">
                  <c:v>499199656</c:v>
                </c:pt>
                <c:pt idx="19831">
                  <c:v>766070064</c:v>
                </c:pt>
                <c:pt idx="19832">
                  <c:v>766070064</c:v>
                </c:pt>
                <c:pt idx="19833">
                  <c:v>683493168</c:v>
                </c:pt>
                <c:pt idx="19834">
                  <c:v>683493168</c:v>
                </c:pt>
                <c:pt idx="19835">
                  <c:v>683493168</c:v>
                </c:pt>
                <c:pt idx="19836">
                  <c:v>683493168</c:v>
                </c:pt>
                <c:pt idx="19837">
                  <c:v>8653104</c:v>
                </c:pt>
                <c:pt idx="19838">
                  <c:v>8653104</c:v>
                </c:pt>
                <c:pt idx="19839">
                  <c:v>8653104</c:v>
                </c:pt>
                <c:pt idx="19840">
                  <c:v>8653104</c:v>
                </c:pt>
                <c:pt idx="19841">
                  <c:v>59309528</c:v>
                </c:pt>
                <c:pt idx="19842">
                  <c:v>812481368</c:v>
                </c:pt>
                <c:pt idx="19843">
                  <c:v>812481368</c:v>
                </c:pt>
                <c:pt idx="19844">
                  <c:v>812481368</c:v>
                </c:pt>
                <c:pt idx="19845">
                  <c:v>812481368</c:v>
                </c:pt>
                <c:pt idx="19846">
                  <c:v>616980392</c:v>
                </c:pt>
                <c:pt idx="19847">
                  <c:v>616980392</c:v>
                </c:pt>
                <c:pt idx="19848">
                  <c:v>616980392</c:v>
                </c:pt>
                <c:pt idx="19849">
                  <c:v>616980392</c:v>
                </c:pt>
                <c:pt idx="19850">
                  <c:v>769376792</c:v>
                </c:pt>
                <c:pt idx="19851">
                  <c:v>769376792</c:v>
                </c:pt>
                <c:pt idx="19852">
                  <c:v>769376792</c:v>
                </c:pt>
                <c:pt idx="19853">
                  <c:v>766070064</c:v>
                </c:pt>
                <c:pt idx="19854">
                  <c:v>769376792</c:v>
                </c:pt>
                <c:pt idx="19855">
                  <c:v>499199656</c:v>
                </c:pt>
                <c:pt idx="19856">
                  <c:v>881022200</c:v>
                </c:pt>
                <c:pt idx="19857">
                  <c:v>881022200</c:v>
                </c:pt>
                <c:pt idx="19858">
                  <c:v>881022200</c:v>
                </c:pt>
                <c:pt idx="19859">
                  <c:v>881022200</c:v>
                </c:pt>
                <c:pt idx="19860">
                  <c:v>636277592</c:v>
                </c:pt>
                <c:pt idx="19861">
                  <c:v>683493168</c:v>
                </c:pt>
                <c:pt idx="19862">
                  <c:v>182122208</c:v>
                </c:pt>
                <c:pt idx="19863">
                  <c:v>182122208</c:v>
                </c:pt>
                <c:pt idx="19864">
                  <c:v>182122208</c:v>
                </c:pt>
                <c:pt idx="19865">
                  <c:v>182122208</c:v>
                </c:pt>
                <c:pt idx="19866">
                  <c:v>891640328</c:v>
                </c:pt>
                <c:pt idx="19867">
                  <c:v>891640328</c:v>
                </c:pt>
                <c:pt idx="19868">
                  <c:v>891640328</c:v>
                </c:pt>
                <c:pt idx="19869">
                  <c:v>891640328</c:v>
                </c:pt>
                <c:pt idx="19870">
                  <c:v>546916008</c:v>
                </c:pt>
                <c:pt idx="19871">
                  <c:v>546916008</c:v>
                </c:pt>
                <c:pt idx="19872">
                  <c:v>546916008</c:v>
                </c:pt>
                <c:pt idx="19873">
                  <c:v>546916008</c:v>
                </c:pt>
                <c:pt idx="19874">
                  <c:v>616980392</c:v>
                </c:pt>
                <c:pt idx="19875">
                  <c:v>544054720</c:v>
                </c:pt>
                <c:pt idx="19876">
                  <c:v>544054720</c:v>
                </c:pt>
                <c:pt idx="19877">
                  <c:v>544054720</c:v>
                </c:pt>
                <c:pt idx="19878">
                  <c:v>544054720</c:v>
                </c:pt>
                <c:pt idx="19879">
                  <c:v>8653104</c:v>
                </c:pt>
                <c:pt idx="19880">
                  <c:v>137839768</c:v>
                </c:pt>
                <c:pt idx="19881">
                  <c:v>137839768</c:v>
                </c:pt>
                <c:pt idx="19882">
                  <c:v>137839768</c:v>
                </c:pt>
                <c:pt idx="19883">
                  <c:v>137839768</c:v>
                </c:pt>
                <c:pt idx="19884">
                  <c:v>769376792</c:v>
                </c:pt>
                <c:pt idx="19885">
                  <c:v>881022200</c:v>
                </c:pt>
                <c:pt idx="19886">
                  <c:v>850985008</c:v>
                </c:pt>
                <c:pt idx="19887">
                  <c:v>850985008</c:v>
                </c:pt>
                <c:pt idx="19888">
                  <c:v>850985008</c:v>
                </c:pt>
                <c:pt idx="19889">
                  <c:v>850985008</c:v>
                </c:pt>
                <c:pt idx="19890">
                  <c:v>812481368</c:v>
                </c:pt>
                <c:pt idx="19891">
                  <c:v>611862576</c:v>
                </c:pt>
                <c:pt idx="19892">
                  <c:v>611862576</c:v>
                </c:pt>
                <c:pt idx="19893">
                  <c:v>611862576</c:v>
                </c:pt>
                <c:pt idx="19894">
                  <c:v>891640328</c:v>
                </c:pt>
                <c:pt idx="19895">
                  <c:v>611862576</c:v>
                </c:pt>
                <c:pt idx="19896">
                  <c:v>627659728</c:v>
                </c:pt>
                <c:pt idx="19897">
                  <c:v>627659728</c:v>
                </c:pt>
                <c:pt idx="19898">
                  <c:v>627659728</c:v>
                </c:pt>
                <c:pt idx="19899">
                  <c:v>627659728</c:v>
                </c:pt>
                <c:pt idx="19900">
                  <c:v>182122208</c:v>
                </c:pt>
                <c:pt idx="19901">
                  <c:v>137839768</c:v>
                </c:pt>
                <c:pt idx="19902">
                  <c:v>546916008</c:v>
                </c:pt>
                <c:pt idx="19903">
                  <c:v>544054720</c:v>
                </c:pt>
                <c:pt idx="19904">
                  <c:v>850985008</c:v>
                </c:pt>
                <c:pt idx="19905">
                  <c:v>502632848</c:v>
                </c:pt>
                <c:pt idx="19906">
                  <c:v>502632848</c:v>
                </c:pt>
                <c:pt idx="19907">
                  <c:v>502632848</c:v>
                </c:pt>
                <c:pt idx="19908">
                  <c:v>502632848</c:v>
                </c:pt>
                <c:pt idx="19909">
                  <c:v>611862576</c:v>
                </c:pt>
                <c:pt idx="19910">
                  <c:v>346017688</c:v>
                </c:pt>
                <c:pt idx="19911">
                  <c:v>346017688</c:v>
                </c:pt>
                <c:pt idx="19912">
                  <c:v>346017688</c:v>
                </c:pt>
                <c:pt idx="19913">
                  <c:v>346017688</c:v>
                </c:pt>
                <c:pt idx="19914">
                  <c:v>627659728</c:v>
                </c:pt>
                <c:pt idx="19915">
                  <c:v>116147320</c:v>
                </c:pt>
                <c:pt idx="19916">
                  <c:v>116147320</c:v>
                </c:pt>
                <c:pt idx="19917">
                  <c:v>116147320</c:v>
                </c:pt>
                <c:pt idx="19918">
                  <c:v>116147320</c:v>
                </c:pt>
                <c:pt idx="19919">
                  <c:v>393488104</c:v>
                </c:pt>
                <c:pt idx="19920">
                  <c:v>393488104</c:v>
                </c:pt>
                <c:pt idx="19921">
                  <c:v>393488104</c:v>
                </c:pt>
                <c:pt idx="19922">
                  <c:v>393488104</c:v>
                </c:pt>
                <c:pt idx="19923">
                  <c:v>655882296</c:v>
                </c:pt>
                <c:pt idx="19924">
                  <c:v>655882296</c:v>
                </c:pt>
                <c:pt idx="19925">
                  <c:v>655882296</c:v>
                </c:pt>
                <c:pt idx="19926">
                  <c:v>655882296</c:v>
                </c:pt>
                <c:pt idx="19927">
                  <c:v>502632848</c:v>
                </c:pt>
                <c:pt idx="19928">
                  <c:v>329979352</c:v>
                </c:pt>
                <c:pt idx="19929">
                  <c:v>329979352</c:v>
                </c:pt>
                <c:pt idx="19930">
                  <c:v>329979352</c:v>
                </c:pt>
                <c:pt idx="19931">
                  <c:v>329979352</c:v>
                </c:pt>
                <c:pt idx="19932">
                  <c:v>44940632</c:v>
                </c:pt>
                <c:pt idx="19933">
                  <c:v>44940632</c:v>
                </c:pt>
                <c:pt idx="19934">
                  <c:v>541564328</c:v>
                </c:pt>
                <c:pt idx="19935">
                  <c:v>44940632</c:v>
                </c:pt>
                <c:pt idx="19936">
                  <c:v>541564328</c:v>
                </c:pt>
                <c:pt idx="19937">
                  <c:v>346017688</c:v>
                </c:pt>
                <c:pt idx="19938">
                  <c:v>44940632</c:v>
                </c:pt>
                <c:pt idx="19939">
                  <c:v>541564328</c:v>
                </c:pt>
                <c:pt idx="19940">
                  <c:v>541564328</c:v>
                </c:pt>
                <c:pt idx="19941">
                  <c:v>205498744</c:v>
                </c:pt>
                <c:pt idx="19942">
                  <c:v>205498744</c:v>
                </c:pt>
                <c:pt idx="19943">
                  <c:v>205498744</c:v>
                </c:pt>
                <c:pt idx="19944">
                  <c:v>205498744</c:v>
                </c:pt>
                <c:pt idx="19945">
                  <c:v>116147320</c:v>
                </c:pt>
                <c:pt idx="19946">
                  <c:v>393488104</c:v>
                </c:pt>
                <c:pt idx="19947">
                  <c:v>15263168</c:v>
                </c:pt>
                <c:pt idx="19948">
                  <c:v>15263168</c:v>
                </c:pt>
                <c:pt idx="19949">
                  <c:v>15263168</c:v>
                </c:pt>
                <c:pt idx="19950">
                  <c:v>15263168</c:v>
                </c:pt>
                <c:pt idx="19951">
                  <c:v>329979352</c:v>
                </c:pt>
                <c:pt idx="19952">
                  <c:v>205314776</c:v>
                </c:pt>
                <c:pt idx="19953">
                  <c:v>205314776</c:v>
                </c:pt>
                <c:pt idx="19954">
                  <c:v>205314776</c:v>
                </c:pt>
                <c:pt idx="19955">
                  <c:v>53726408</c:v>
                </c:pt>
                <c:pt idx="19956">
                  <c:v>205314776</c:v>
                </c:pt>
                <c:pt idx="19957">
                  <c:v>53726408</c:v>
                </c:pt>
                <c:pt idx="19958">
                  <c:v>53726408</c:v>
                </c:pt>
                <c:pt idx="19959">
                  <c:v>53726408</c:v>
                </c:pt>
                <c:pt idx="19960">
                  <c:v>655882296</c:v>
                </c:pt>
                <c:pt idx="19961">
                  <c:v>205498744</c:v>
                </c:pt>
                <c:pt idx="19962">
                  <c:v>44940632</c:v>
                </c:pt>
                <c:pt idx="19963">
                  <c:v>54481992</c:v>
                </c:pt>
                <c:pt idx="19964">
                  <c:v>54481992</c:v>
                </c:pt>
                <c:pt idx="19965">
                  <c:v>54481992</c:v>
                </c:pt>
                <c:pt idx="19966">
                  <c:v>54481992</c:v>
                </c:pt>
                <c:pt idx="19967">
                  <c:v>53865328</c:v>
                </c:pt>
                <c:pt idx="19968">
                  <c:v>53865328</c:v>
                </c:pt>
                <c:pt idx="19969">
                  <c:v>53865328</c:v>
                </c:pt>
                <c:pt idx="19970">
                  <c:v>53865328</c:v>
                </c:pt>
                <c:pt idx="19971">
                  <c:v>541564328</c:v>
                </c:pt>
                <c:pt idx="19972">
                  <c:v>15263168</c:v>
                </c:pt>
                <c:pt idx="19973">
                  <c:v>53726408</c:v>
                </c:pt>
                <c:pt idx="19974">
                  <c:v>839208440</c:v>
                </c:pt>
                <c:pt idx="19975">
                  <c:v>839208440</c:v>
                </c:pt>
                <c:pt idx="19976">
                  <c:v>839208440</c:v>
                </c:pt>
                <c:pt idx="19977">
                  <c:v>839208440</c:v>
                </c:pt>
                <c:pt idx="19978">
                  <c:v>205314776</c:v>
                </c:pt>
                <c:pt idx="19979">
                  <c:v>54481992</c:v>
                </c:pt>
                <c:pt idx="19980">
                  <c:v>369264952</c:v>
                </c:pt>
                <c:pt idx="19981">
                  <c:v>369264952</c:v>
                </c:pt>
                <c:pt idx="19982">
                  <c:v>369264952</c:v>
                </c:pt>
                <c:pt idx="19983">
                  <c:v>369264952</c:v>
                </c:pt>
                <c:pt idx="19984">
                  <c:v>492678048</c:v>
                </c:pt>
                <c:pt idx="19985">
                  <c:v>53865328</c:v>
                </c:pt>
                <c:pt idx="19986">
                  <c:v>492678048</c:v>
                </c:pt>
                <c:pt idx="19987">
                  <c:v>492678048</c:v>
                </c:pt>
                <c:pt idx="19988">
                  <c:v>283903600</c:v>
                </c:pt>
                <c:pt idx="19989">
                  <c:v>283903600</c:v>
                </c:pt>
                <c:pt idx="19990">
                  <c:v>492678048</c:v>
                </c:pt>
                <c:pt idx="19991">
                  <c:v>283903600</c:v>
                </c:pt>
                <c:pt idx="19992">
                  <c:v>283903600</c:v>
                </c:pt>
                <c:pt idx="19993">
                  <c:v>839208440</c:v>
                </c:pt>
                <c:pt idx="19994">
                  <c:v>322762112</c:v>
                </c:pt>
                <c:pt idx="19995">
                  <c:v>322762112</c:v>
                </c:pt>
                <c:pt idx="19996">
                  <c:v>259122144</c:v>
                </c:pt>
                <c:pt idx="19997">
                  <c:v>322762112</c:v>
                </c:pt>
                <c:pt idx="19998">
                  <c:v>259122144</c:v>
                </c:pt>
                <c:pt idx="19999">
                  <c:v>322762112</c:v>
                </c:pt>
                <c:pt idx="20000">
                  <c:v>259122144</c:v>
                </c:pt>
                <c:pt idx="20001">
                  <c:v>259122144</c:v>
                </c:pt>
                <c:pt idx="20002">
                  <c:v>283903600</c:v>
                </c:pt>
                <c:pt idx="20003">
                  <c:v>782880208</c:v>
                </c:pt>
                <c:pt idx="20004">
                  <c:v>782880208</c:v>
                </c:pt>
                <c:pt idx="20005">
                  <c:v>782880208</c:v>
                </c:pt>
                <c:pt idx="20006">
                  <c:v>782880208</c:v>
                </c:pt>
                <c:pt idx="20007">
                  <c:v>492678048</c:v>
                </c:pt>
                <c:pt idx="20008">
                  <c:v>369264952</c:v>
                </c:pt>
                <c:pt idx="20009">
                  <c:v>259122144</c:v>
                </c:pt>
                <c:pt idx="20010">
                  <c:v>322762112</c:v>
                </c:pt>
                <c:pt idx="20011">
                  <c:v>321225560</c:v>
                </c:pt>
                <c:pt idx="20012">
                  <c:v>321225560</c:v>
                </c:pt>
                <c:pt idx="20013">
                  <c:v>321225560</c:v>
                </c:pt>
                <c:pt idx="20014">
                  <c:v>321225560</c:v>
                </c:pt>
                <c:pt idx="20015">
                  <c:v>96577576</c:v>
                </c:pt>
                <c:pt idx="20016">
                  <c:v>96577576</c:v>
                </c:pt>
                <c:pt idx="20017">
                  <c:v>96577576</c:v>
                </c:pt>
                <c:pt idx="20018">
                  <c:v>96577576</c:v>
                </c:pt>
                <c:pt idx="20019">
                  <c:v>782880208</c:v>
                </c:pt>
                <c:pt idx="20020">
                  <c:v>347679624</c:v>
                </c:pt>
                <c:pt idx="20021">
                  <c:v>659036888</c:v>
                </c:pt>
                <c:pt idx="20022">
                  <c:v>659036888</c:v>
                </c:pt>
                <c:pt idx="20023">
                  <c:v>347679624</c:v>
                </c:pt>
                <c:pt idx="20024">
                  <c:v>659036888</c:v>
                </c:pt>
                <c:pt idx="20025">
                  <c:v>347679624</c:v>
                </c:pt>
                <c:pt idx="20026">
                  <c:v>659036888</c:v>
                </c:pt>
                <c:pt idx="20027">
                  <c:v>347679624</c:v>
                </c:pt>
                <c:pt idx="20028">
                  <c:v>584685696</c:v>
                </c:pt>
                <c:pt idx="20029">
                  <c:v>584685696</c:v>
                </c:pt>
                <c:pt idx="20030">
                  <c:v>584685696</c:v>
                </c:pt>
                <c:pt idx="20031">
                  <c:v>584685696</c:v>
                </c:pt>
                <c:pt idx="20032">
                  <c:v>96577576</c:v>
                </c:pt>
                <c:pt idx="20033">
                  <c:v>321225560</c:v>
                </c:pt>
                <c:pt idx="20034">
                  <c:v>347679624</c:v>
                </c:pt>
                <c:pt idx="20035">
                  <c:v>893457528</c:v>
                </c:pt>
                <c:pt idx="20036">
                  <c:v>893457528</c:v>
                </c:pt>
                <c:pt idx="20037">
                  <c:v>893457528</c:v>
                </c:pt>
                <c:pt idx="20038">
                  <c:v>893457528</c:v>
                </c:pt>
                <c:pt idx="20039">
                  <c:v>280056232</c:v>
                </c:pt>
                <c:pt idx="20040">
                  <c:v>280056232</c:v>
                </c:pt>
                <c:pt idx="20041">
                  <c:v>280056232</c:v>
                </c:pt>
                <c:pt idx="20042">
                  <c:v>280056232</c:v>
                </c:pt>
                <c:pt idx="20043">
                  <c:v>659036888</c:v>
                </c:pt>
                <c:pt idx="20044">
                  <c:v>106197600</c:v>
                </c:pt>
                <c:pt idx="20045">
                  <c:v>106197600</c:v>
                </c:pt>
                <c:pt idx="20046">
                  <c:v>106197600</c:v>
                </c:pt>
                <c:pt idx="20047">
                  <c:v>106197600</c:v>
                </c:pt>
                <c:pt idx="20048">
                  <c:v>710351360</c:v>
                </c:pt>
                <c:pt idx="20049">
                  <c:v>710351360</c:v>
                </c:pt>
                <c:pt idx="20050">
                  <c:v>710351360</c:v>
                </c:pt>
                <c:pt idx="20051">
                  <c:v>584685696</c:v>
                </c:pt>
                <c:pt idx="20052">
                  <c:v>710351360</c:v>
                </c:pt>
                <c:pt idx="20053">
                  <c:v>893457528</c:v>
                </c:pt>
                <c:pt idx="20054">
                  <c:v>280056232</c:v>
                </c:pt>
                <c:pt idx="20055">
                  <c:v>148656760</c:v>
                </c:pt>
                <c:pt idx="20056">
                  <c:v>148656760</c:v>
                </c:pt>
                <c:pt idx="20057">
                  <c:v>148656760</c:v>
                </c:pt>
                <c:pt idx="20058">
                  <c:v>148656760</c:v>
                </c:pt>
                <c:pt idx="20059">
                  <c:v>17096920</c:v>
                </c:pt>
                <c:pt idx="20060">
                  <c:v>17096920</c:v>
                </c:pt>
                <c:pt idx="20061">
                  <c:v>17096920</c:v>
                </c:pt>
                <c:pt idx="20062">
                  <c:v>17096920</c:v>
                </c:pt>
                <c:pt idx="20063">
                  <c:v>106197600</c:v>
                </c:pt>
                <c:pt idx="20064">
                  <c:v>269936024</c:v>
                </c:pt>
                <c:pt idx="20065">
                  <c:v>269936024</c:v>
                </c:pt>
                <c:pt idx="20066">
                  <c:v>269936024</c:v>
                </c:pt>
                <c:pt idx="20067">
                  <c:v>269936024</c:v>
                </c:pt>
                <c:pt idx="20068">
                  <c:v>148656760</c:v>
                </c:pt>
                <c:pt idx="20069">
                  <c:v>710351360</c:v>
                </c:pt>
                <c:pt idx="20070">
                  <c:v>269936024</c:v>
                </c:pt>
                <c:pt idx="20071">
                  <c:v>607202712</c:v>
                </c:pt>
                <c:pt idx="20072">
                  <c:v>607202712</c:v>
                </c:pt>
                <c:pt idx="20073">
                  <c:v>607202712</c:v>
                </c:pt>
                <c:pt idx="20074">
                  <c:v>607202712</c:v>
                </c:pt>
                <c:pt idx="20075">
                  <c:v>719165640</c:v>
                </c:pt>
                <c:pt idx="20076">
                  <c:v>719165640</c:v>
                </c:pt>
                <c:pt idx="20077">
                  <c:v>719165640</c:v>
                </c:pt>
                <c:pt idx="20078">
                  <c:v>719165640</c:v>
                </c:pt>
                <c:pt idx="20079">
                  <c:v>330116128</c:v>
                </c:pt>
                <c:pt idx="20080">
                  <c:v>330116128</c:v>
                </c:pt>
                <c:pt idx="20081">
                  <c:v>330116128</c:v>
                </c:pt>
                <c:pt idx="20082">
                  <c:v>330116128</c:v>
                </c:pt>
                <c:pt idx="20083">
                  <c:v>860390624</c:v>
                </c:pt>
                <c:pt idx="20084">
                  <c:v>860390624</c:v>
                </c:pt>
                <c:pt idx="20085">
                  <c:v>860390624</c:v>
                </c:pt>
                <c:pt idx="20086">
                  <c:v>860390624</c:v>
                </c:pt>
                <c:pt idx="20087">
                  <c:v>17096920</c:v>
                </c:pt>
                <c:pt idx="20088">
                  <c:v>230776952</c:v>
                </c:pt>
                <c:pt idx="20089">
                  <c:v>230776952</c:v>
                </c:pt>
                <c:pt idx="20090">
                  <c:v>230776952</c:v>
                </c:pt>
                <c:pt idx="20091">
                  <c:v>230776952</c:v>
                </c:pt>
                <c:pt idx="20092">
                  <c:v>801643376</c:v>
                </c:pt>
                <c:pt idx="20093">
                  <c:v>801643376</c:v>
                </c:pt>
                <c:pt idx="20094">
                  <c:v>801643376</c:v>
                </c:pt>
                <c:pt idx="20095">
                  <c:v>801643376</c:v>
                </c:pt>
                <c:pt idx="20096">
                  <c:v>751932496</c:v>
                </c:pt>
                <c:pt idx="20097">
                  <c:v>751932496</c:v>
                </c:pt>
                <c:pt idx="20098">
                  <c:v>751932496</c:v>
                </c:pt>
                <c:pt idx="20099">
                  <c:v>607202712</c:v>
                </c:pt>
                <c:pt idx="20100">
                  <c:v>751932496</c:v>
                </c:pt>
                <c:pt idx="20101">
                  <c:v>938331600</c:v>
                </c:pt>
                <c:pt idx="20102">
                  <c:v>938331600</c:v>
                </c:pt>
                <c:pt idx="20103">
                  <c:v>938331600</c:v>
                </c:pt>
                <c:pt idx="20104">
                  <c:v>938331600</c:v>
                </c:pt>
                <c:pt idx="20105">
                  <c:v>719165640</c:v>
                </c:pt>
                <c:pt idx="20106">
                  <c:v>41470304</c:v>
                </c:pt>
                <c:pt idx="20107">
                  <c:v>860390624</c:v>
                </c:pt>
                <c:pt idx="20108">
                  <c:v>41470304</c:v>
                </c:pt>
                <c:pt idx="20109">
                  <c:v>415075680</c:v>
                </c:pt>
                <c:pt idx="20110">
                  <c:v>415075680</c:v>
                </c:pt>
                <c:pt idx="20111">
                  <c:v>41470304</c:v>
                </c:pt>
                <c:pt idx="20112">
                  <c:v>41470304</c:v>
                </c:pt>
                <c:pt idx="20113">
                  <c:v>415075680</c:v>
                </c:pt>
                <c:pt idx="20114">
                  <c:v>415075680</c:v>
                </c:pt>
                <c:pt idx="20115">
                  <c:v>330116128</c:v>
                </c:pt>
                <c:pt idx="20116">
                  <c:v>801643376</c:v>
                </c:pt>
                <c:pt idx="20117">
                  <c:v>9112464</c:v>
                </c:pt>
                <c:pt idx="20118">
                  <c:v>9112464</c:v>
                </c:pt>
                <c:pt idx="20119">
                  <c:v>9112464</c:v>
                </c:pt>
                <c:pt idx="20120">
                  <c:v>9112464</c:v>
                </c:pt>
                <c:pt idx="20121">
                  <c:v>751932496</c:v>
                </c:pt>
                <c:pt idx="20122">
                  <c:v>415075680</c:v>
                </c:pt>
                <c:pt idx="20123">
                  <c:v>230776952</c:v>
                </c:pt>
                <c:pt idx="20124">
                  <c:v>137168360</c:v>
                </c:pt>
                <c:pt idx="20125">
                  <c:v>137168360</c:v>
                </c:pt>
                <c:pt idx="20126">
                  <c:v>938331600</c:v>
                </c:pt>
                <c:pt idx="20127">
                  <c:v>137168360</c:v>
                </c:pt>
                <c:pt idx="20128">
                  <c:v>137168360</c:v>
                </c:pt>
                <c:pt idx="20129">
                  <c:v>41470304</c:v>
                </c:pt>
                <c:pt idx="20130">
                  <c:v>301544992</c:v>
                </c:pt>
                <c:pt idx="20131">
                  <c:v>301544992</c:v>
                </c:pt>
                <c:pt idx="20132">
                  <c:v>9112464</c:v>
                </c:pt>
                <c:pt idx="20133">
                  <c:v>301544992</c:v>
                </c:pt>
                <c:pt idx="20134">
                  <c:v>301544992</c:v>
                </c:pt>
                <c:pt idx="20135">
                  <c:v>952491640</c:v>
                </c:pt>
                <c:pt idx="20136">
                  <c:v>952491640</c:v>
                </c:pt>
                <c:pt idx="20137">
                  <c:v>952491640</c:v>
                </c:pt>
                <c:pt idx="20138">
                  <c:v>952491640</c:v>
                </c:pt>
                <c:pt idx="20139">
                  <c:v>728082296</c:v>
                </c:pt>
                <c:pt idx="20140">
                  <c:v>728082296</c:v>
                </c:pt>
                <c:pt idx="20141">
                  <c:v>728082296</c:v>
                </c:pt>
                <c:pt idx="20142">
                  <c:v>728082296</c:v>
                </c:pt>
                <c:pt idx="20143">
                  <c:v>971561112</c:v>
                </c:pt>
                <c:pt idx="20144">
                  <c:v>971561112</c:v>
                </c:pt>
                <c:pt idx="20145">
                  <c:v>971561112</c:v>
                </c:pt>
                <c:pt idx="20146">
                  <c:v>971561112</c:v>
                </c:pt>
                <c:pt idx="20147">
                  <c:v>137168360</c:v>
                </c:pt>
                <c:pt idx="20148">
                  <c:v>463022552</c:v>
                </c:pt>
                <c:pt idx="20149">
                  <c:v>463022552</c:v>
                </c:pt>
                <c:pt idx="20150">
                  <c:v>463022552</c:v>
                </c:pt>
                <c:pt idx="20151">
                  <c:v>463022552</c:v>
                </c:pt>
                <c:pt idx="20152">
                  <c:v>728082296</c:v>
                </c:pt>
                <c:pt idx="20153">
                  <c:v>914438000</c:v>
                </c:pt>
                <c:pt idx="20154">
                  <c:v>914438000</c:v>
                </c:pt>
                <c:pt idx="20155">
                  <c:v>914438000</c:v>
                </c:pt>
                <c:pt idx="20156">
                  <c:v>914438000</c:v>
                </c:pt>
                <c:pt idx="20157">
                  <c:v>952491640</c:v>
                </c:pt>
                <c:pt idx="20158">
                  <c:v>645779072</c:v>
                </c:pt>
                <c:pt idx="20159">
                  <c:v>645779072</c:v>
                </c:pt>
                <c:pt idx="20160">
                  <c:v>645779072</c:v>
                </c:pt>
                <c:pt idx="20161">
                  <c:v>89723568</c:v>
                </c:pt>
                <c:pt idx="20162">
                  <c:v>689450552</c:v>
                </c:pt>
                <c:pt idx="20163">
                  <c:v>645779072</c:v>
                </c:pt>
                <c:pt idx="20164">
                  <c:v>89723568</c:v>
                </c:pt>
                <c:pt idx="20165">
                  <c:v>689450552</c:v>
                </c:pt>
                <c:pt idx="20166">
                  <c:v>89723568</c:v>
                </c:pt>
                <c:pt idx="20167">
                  <c:v>89723568</c:v>
                </c:pt>
                <c:pt idx="20168">
                  <c:v>689450552</c:v>
                </c:pt>
                <c:pt idx="20169">
                  <c:v>689450552</c:v>
                </c:pt>
                <c:pt idx="20170">
                  <c:v>301544992</c:v>
                </c:pt>
                <c:pt idx="20171">
                  <c:v>115656592</c:v>
                </c:pt>
                <c:pt idx="20172">
                  <c:v>743716416</c:v>
                </c:pt>
                <c:pt idx="20173">
                  <c:v>115656592</c:v>
                </c:pt>
                <c:pt idx="20174">
                  <c:v>743716416</c:v>
                </c:pt>
                <c:pt idx="20175">
                  <c:v>971561112</c:v>
                </c:pt>
                <c:pt idx="20176">
                  <c:v>506900216</c:v>
                </c:pt>
                <c:pt idx="20177">
                  <c:v>743716416</c:v>
                </c:pt>
                <c:pt idx="20178">
                  <c:v>115656592</c:v>
                </c:pt>
                <c:pt idx="20179">
                  <c:v>506900216</c:v>
                </c:pt>
                <c:pt idx="20180">
                  <c:v>743716416</c:v>
                </c:pt>
                <c:pt idx="20181">
                  <c:v>115656592</c:v>
                </c:pt>
                <c:pt idx="20182">
                  <c:v>506900216</c:v>
                </c:pt>
                <c:pt idx="20183">
                  <c:v>506900216</c:v>
                </c:pt>
                <c:pt idx="20184">
                  <c:v>463022552</c:v>
                </c:pt>
                <c:pt idx="20185">
                  <c:v>914438000</c:v>
                </c:pt>
                <c:pt idx="20186">
                  <c:v>645779072</c:v>
                </c:pt>
                <c:pt idx="20187">
                  <c:v>411977472</c:v>
                </c:pt>
                <c:pt idx="20188">
                  <c:v>411977472</c:v>
                </c:pt>
                <c:pt idx="20189">
                  <c:v>411977472</c:v>
                </c:pt>
                <c:pt idx="20190">
                  <c:v>411977472</c:v>
                </c:pt>
                <c:pt idx="20191">
                  <c:v>702658368</c:v>
                </c:pt>
                <c:pt idx="20192">
                  <c:v>702658368</c:v>
                </c:pt>
                <c:pt idx="20193">
                  <c:v>702658368</c:v>
                </c:pt>
                <c:pt idx="20194">
                  <c:v>36848688</c:v>
                </c:pt>
                <c:pt idx="20195">
                  <c:v>89723568</c:v>
                </c:pt>
                <c:pt idx="20196">
                  <c:v>36848688</c:v>
                </c:pt>
                <c:pt idx="20197">
                  <c:v>702658368</c:v>
                </c:pt>
                <c:pt idx="20198">
                  <c:v>36848688</c:v>
                </c:pt>
                <c:pt idx="20199">
                  <c:v>36848688</c:v>
                </c:pt>
                <c:pt idx="20200">
                  <c:v>115656592</c:v>
                </c:pt>
                <c:pt idx="20201">
                  <c:v>150550040</c:v>
                </c:pt>
                <c:pt idx="20202">
                  <c:v>150550040</c:v>
                </c:pt>
                <c:pt idx="20203">
                  <c:v>150550040</c:v>
                </c:pt>
                <c:pt idx="20204">
                  <c:v>150550040</c:v>
                </c:pt>
                <c:pt idx="20205">
                  <c:v>689450552</c:v>
                </c:pt>
                <c:pt idx="20206">
                  <c:v>885991920</c:v>
                </c:pt>
                <c:pt idx="20207">
                  <c:v>885991920</c:v>
                </c:pt>
                <c:pt idx="20208">
                  <c:v>885991920</c:v>
                </c:pt>
                <c:pt idx="20209">
                  <c:v>885991920</c:v>
                </c:pt>
                <c:pt idx="20210">
                  <c:v>390604960</c:v>
                </c:pt>
                <c:pt idx="20211">
                  <c:v>390604960</c:v>
                </c:pt>
                <c:pt idx="20212">
                  <c:v>390604960</c:v>
                </c:pt>
                <c:pt idx="20213">
                  <c:v>17096952</c:v>
                </c:pt>
                <c:pt idx="20214">
                  <c:v>390604960</c:v>
                </c:pt>
                <c:pt idx="20215">
                  <c:v>17096952</c:v>
                </c:pt>
                <c:pt idx="20216">
                  <c:v>17097024</c:v>
                </c:pt>
                <c:pt idx="20217">
                  <c:v>17097024</c:v>
                </c:pt>
                <c:pt idx="20218">
                  <c:v>17097080</c:v>
                </c:pt>
                <c:pt idx="20219">
                  <c:v>17097080</c:v>
                </c:pt>
                <c:pt idx="20220">
                  <c:v>17097120</c:v>
                </c:pt>
                <c:pt idx="20221">
                  <c:v>17097120</c:v>
                </c:pt>
                <c:pt idx="20222">
                  <c:v>17096952</c:v>
                </c:pt>
                <c:pt idx="20223">
                  <c:v>17097024</c:v>
                </c:pt>
                <c:pt idx="20224">
                  <c:v>17097080</c:v>
                </c:pt>
                <c:pt idx="20225">
                  <c:v>17097120</c:v>
                </c:pt>
                <c:pt idx="20226">
                  <c:v>17096952</c:v>
                </c:pt>
                <c:pt idx="20227">
                  <c:v>17097024</c:v>
                </c:pt>
                <c:pt idx="20228">
                  <c:v>17097080</c:v>
                </c:pt>
                <c:pt idx="20229">
                  <c:v>17097120</c:v>
                </c:pt>
                <c:pt idx="20230">
                  <c:v>702658368</c:v>
                </c:pt>
                <c:pt idx="20231">
                  <c:v>115918864</c:v>
                </c:pt>
                <c:pt idx="20232">
                  <c:v>585207144</c:v>
                </c:pt>
                <c:pt idx="20233">
                  <c:v>585207144</c:v>
                </c:pt>
                <c:pt idx="20234">
                  <c:v>115918864</c:v>
                </c:pt>
                <c:pt idx="20235">
                  <c:v>115918864</c:v>
                </c:pt>
                <c:pt idx="20236">
                  <c:v>585207144</c:v>
                </c:pt>
                <c:pt idx="20237">
                  <c:v>115918864</c:v>
                </c:pt>
                <c:pt idx="20238">
                  <c:v>585207144</c:v>
                </c:pt>
                <c:pt idx="20239">
                  <c:v>343287680</c:v>
                </c:pt>
                <c:pt idx="20240">
                  <c:v>343287680</c:v>
                </c:pt>
                <c:pt idx="20241">
                  <c:v>343287680</c:v>
                </c:pt>
                <c:pt idx="20242">
                  <c:v>343287680</c:v>
                </c:pt>
                <c:pt idx="20243">
                  <c:v>150550040</c:v>
                </c:pt>
                <c:pt idx="20244">
                  <c:v>506900216</c:v>
                </c:pt>
                <c:pt idx="20245">
                  <c:v>743716416</c:v>
                </c:pt>
                <c:pt idx="20246">
                  <c:v>390604960</c:v>
                </c:pt>
                <c:pt idx="20247">
                  <c:v>343287680</c:v>
                </c:pt>
                <c:pt idx="20248">
                  <c:v>411977472</c:v>
                </c:pt>
                <c:pt idx="20249">
                  <c:v>546206280</c:v>
                </c:pt>
                <c:pt idx="20250">
                  <c:v>546206280</c:v>
                </c:pt>
                <c:pt idx="20251">
                  <c:v>546206280</c:v>
                </c:pt>
                <c:pt idx="20252">
                  <c:v>546206280</c:v>
                </c:pt>
                <c:pt idx="20253">
                  <c:v>13935512</c:v>
                </c:pt>
                <c:pt idx="20254">
                  <c:v>13935512</c:v>
                </c:pt>
                <c:pt idx="20255">
                  <c:v>13935512</c:v>
                </c:pt>
                <c:pt idx="20256">
                  <c:v>13935512</c:v>
                </c:pt>
                <c:pt idx="20257">
                  <c:v>17097080</c:v>
                </c:pt>
                <c:pt idx="20258">
                  <c:v>483539280</c:v>
                </c:pt>
                <c:pt idx="20259">
                  <c:v>483539280</c:v>
                </c:pt>
                <c:pt idx="20260">
                  <c:v>483539280</c:v>
                </c:pt>
                <c:pt idx="20261">
                  <c:v>483539280</c:v>
                </c:pt>
                <c:pt idx="20262">
                  <c:v>36848688</c:v>
                </c:pt>
                <c:pt idx="20263">
                  <c:v>885991920</c:v>
                </c:pt>
                <c:pt idx="20264">
                  <c:v>77968392</c:v>
                </c:pt>
                <c:pt idx="20265">
                  <c:v>77968392</c:v>
                </c:pt>
                <c:pt idx="20266">
                  <c:v>77968392</c:v>
                </c:pt>
                <c:pt idx="20267">
                  <c:v>77968392</c:v>
                </c:pt>
                <c:pt idx="20268">
                  <c:v>17097120</c:v>
                </c:pt>
                <c:pt idx="20269">
                  <c:v>483539280</c:v>
                </c:pt>
                <c:pt idx="20270">
                  <c:v>87895968</c:v>
                </c:pt>
                <c:pt idx="20271">
                  <c:v>87895968</c:v>
                </c:pt>
                <c:pt idx="20272">
                  <c:v>87895968</c:v>
                </c:pt>
                <c:pt idx="20273">
                  <c:v>87895968</c:v>
                </c:pt>
                <c:pt idx="20274">
                  <c:v>383840648</c:v>
                </c:pt>
                <c:pt idx="20275">
                  <c:v>383840648</c:v>
                </c:pt>
                <c:pt idx="20276">
                  <c:v>383840648</c:v>
                </c:pt>
                <c:pt idx="20277">
                  <c:v>383840648</c:v>
                </c:pt>
                <c:pt idx="20278">
                  <c:v>546206280</c:v>
                </c:pt>
                <c:pt idx="20279">
                  <c:v>714706768</c:v>
                </c:pt>
                <c:pt idx="20280">
                  <c:v>714706768</c:v>
                </c:pt>
                <c:pt idx="20281">
                  <c:v>714706768</c:v>
                </c:pt>
                <c:pt idx="20282">
                  <c:v>714706768</c:v>
                </c:pt>
                <c:pt idx="20283">
                  <c:v>115918864</c:v>
                </c:pt>
                <c:pt idx="20284">
                  <c:v>17096952</c:v>
                </c:pt>
                <c:pt idx="20285">
                  <c:v>77968392</c:v>
                </c:pt>
                <c:pt idx="20286">
                  <c:v>436598976</c:v>
                </c:pt>
                <c:pt idx="20287">
                  <c:v>436598976</c:v>
                </c:pt>
                <c:pt idx="20288">
                  <c:v>436598976</c:v>
                </c:pt>
                <c:pt idx="20289">
                  <c:v>436598976</c:v>
                </c:pt>
                <c:pt idx="20290">
                  <c:v>585207144</c:v>
                </c:pt>
                <c:pt idx="20291">
                  <c:v>7347488</c:v>
                </c:pt>
                <c:pt idx="20292">
                  <c:v>7347488</c:v>
                </c:pt>
                <c:pt idx="20293">
                  <c:v>7347512</c:v>
                </c:pt>
                <c:pt idx="20294">
                  <c:v>7347512</c:v>
                </c:pt>
                <c:pt idx="20295">
                  <c:v>7347488</c:v>
                </c:pt>
                <c:pt idx="20296">
                  <c:v>7347512</c:v>
                </c:pt>
                <c:pt idx="20297">
                  <c:v>7347488</c:v>
                </c:pt>
                <c:pt idx="20298">
                  <c:v>7347512</c:v>
                </c:pt>
                <c:pt idx="20299">
                  <c:v>807958544</c:v>
                </c:pt>
                <c:pt idx="20300">
                  <c:v>807958544</c:v>
                </c:pt>
                <c:pt idx="20301">
                  <c:v>807958544</c:v>
                </c:pt>
                <c:pt idx="20302">
                  <c:v>807958544</c:v>
                </c:pt>
                <c:pt idx="20303">
                  <c:v>17097024</c:v>
                </c:pt>
                <c:pt idx="20304">
                  <c:v>383840648</c:v>
                </c:pt>
                <c:pt idx="20305">
                  <c:v>714706768</c:v>
                </c:pt>
                <c:pt idx="20306">
                  <c:v>748757648</c:v>
                </c:pt>
                <c:pt idx="20307">
                  <c:v>748757648</c:v>
                </c:pt>
                <c:pt idx="20308">
                  <c:v>748757648</c:v>
                </c:pt>
                <c:pt idx="20309">
                  <c:v>748757648</c:v>
                </c:pt>
                <c:pt idx="20310">
                  <c:v>929089536</c:v>
                </c:pt>
                <c:pt idx="20311">
                  <c:v>929089536</c:v>
                </c:pt>
                <c:pt idx="20312">
                  <c:v>929089536</c:v>
                </c:pt>
                <c:pt idx="20313">
                  <c:v>929089536</c:v>
                </c:pt>
                <c:pt idx="20314">
                  <c:v>13935512</c:v>
                </c:pt>
                <c:pt idx="20315">
                  <c:v>7347512</c:v>
                </c:pt>
                <c:pt idx="20316">
                  <c:v>436598976</c:v>
                </c:pt>
                <c:pt idx="20317">
                  <c:v>7347488</c:v>
                </c:pt>
                <c:pt idx="20318">
                  <c:v>486808848</c:v>
                </c:pt>
                <c:pt idx="20319">
                  <c:v>486808848</c:v>
                </c:pt>
                <c:pt idx="20320">
                  <c:v>486808848</c:v>
                </c:pt>
                <c:pt idx="20321">
                  <c:v>486808848</c:v>
                </c:pt>
                <c:pt idx="20322">
                  <c:v>87895968</c:v>
                </c:pt>
                <c:pt idx="20323">
                  <c:v>952705984</c:v>
                </c:pt>
                <c:pt idx="20324">
                  <c:v>952705984</c:v>
                </c:pt>
                <c:pt idx="20325">
                  <c:v>952705984</c:v>
                </c:pt>
                <c:pt idx="20326">
                  <c:v>952705984</c:v>
                </c:pt>
                <c:pt idx="20327">
                  <c:v>751748112</c:v>
                </c:pt>
                <c:pt idx="20328">
                  <c:v>51926856</c:v>
                </c:pt>
                <c:pt idx="20329">
                  <c:v>751748112</c:v>
                </c:pt>
                <c:pt idx="20330">
                  <c:v>51926856</c:v>
                </c:pt>
                <c:pt idx="20331">
                  <c:v>751748112</c:v>
                </c:pt>
                <c:pt idx="20332">
                  <c:v>51926856</c:v>
                </c:pt>
                <c:pt idx="20333">
                  <c:v>751748112</c:v>
                </c:pt>
                <c:pt idx="20334">
                  <c:v>51926856</c:v>
                </c:pt>
                <c:pt idx="20335">
                  <c:v>670521504</c:v>
                </c:pt>
                <c:pt idx="20336">
                  <c:v>670521504</c:v>
                </c:pt>
                <c:pt idx="20337">
                  <c:v>807958544</c:v>
                </c:pt>
                <c:pt idx="20338">
                  <c:v>670521504</c:v>
                </c:pt>
                <c:pt idx="20339">
                  <c:v>929089536</c:v>
                </c:pt>
                <c:pt idx="20340">
                  <c:v>670521504</c:v>
                </c:pt>
                <c:pt idx="20341">
                  <c:v>748757648</c:v>
                </c:pt>
                <c:pt idx="20342">
                  <c:v>486808848</c:v>
                </c:pt>
                <c:pt idx="20343">
                  <c:v>952705984</c:v>
                </c:pt>
                <c:pt idx="20344">
                  <c:v>693954168</c:v>
                </c:pt>
                <c:pt idx="20345">
                  <c:v>693954168</c:v>
                </c:pt>
                <c:pt idx="20346">
                  <c:v>51926856</c:v>
                </c:pt>
                <c:pt idx="20347">
                  <c:v>693954168</c:v>
                </c:pt>
                <c:pt idx="20348">
                  <c:v>693954168</c:v>
                </c:pt>
                <c:pt idx="20349">
                  <c:v>670521504</c:v>
                </c:pt>
                <c:pt idx="20350">
                  <c:v>751748112</c:v>
                </c:pt>
                <c:pt idx="20351">
                  <c:v>78261616</c:v>
                </c:pt>
                <c:pt idx="20352">
                  <c:v>78261616</c:v>
                </c:pt>
                <c:pt idx="20353">
                  <c:v>78261616</c:v>
                </c:pt>
                <c:pt idx="20354">
                  <c:v>78261616</c:v>
                </c:pt>
                <c:pt idx="20355">
                  <c:v>104195336</c:v>
                </c:pt>
                <c:pt idx="20356">
                  <c:v>104195336</c:v>
                </c:pt>
                <c:pt idx="20357">
                  <c:v>104195336</c:v>
                </c:pt>
                <c:pt idx="20358">
                  <c:v>104195336</c:v>
                </c:pt>
                <c:pt idx="20359">
                  <c:v>396002912</c:v>
                </c:pt>
                <c:pt idx="20360">
                  <c:v>396002912</c:v>
                </c:pt>
                <c:pt idx="20361">
                  <c:v>396002912</c:v>
                </c:pt>
                <c:pt idx="20362">
                  <c:v>396002912</c:v>
                </c:pt>
                <c:pt idx="20363">
                  <c:v>622268872</c:v>
                </c:pt>
                <c:pt idx="20364">
                  <c:v>622268872</c:v>
                </c:pt>
                <c:pt idx="20365">
                  <c:v>622268872</c:v>
                </c:pt>
                <c:pt idx="20366">
                  <c:v>622268872</c:v>
                </c:pt>
                <c:pt idx="20367">
                  <c:v>693954168</c:v>
                </c:pt>
                <c:pt idx="20368">
                  <c:v>63979920</c:v>
                </c:pt>
                <c:pt idx="20369">
                  <c:v>63979920</c:v>
                </c:pt>
                <c:pt idx="20370">
                  <c:v>63979920</c:v>
                </c:pt>
                <c:pt idx="20371">
                  <c:v>63979920</c:v>
                </c:pt>
                <c:pt idx="20372">
                  <c:v>78261616</c:v>
                </c:pt>
                <c:pt idx="20373">
                  <c:v>622268872</c:v>
                </c:pt>
                <c:pt idx="20374">
                  <c:v>104195336</c:v>
                </c:pt>
                <c:pt idx="20375">
                  <c:v>396002912</c:v>
                </c:pt>
                <c:pt idx="20376">
                  <c:v>218429400</c:v>
                </c:pt>
                <c:pt idx="20377">
                  <c:v>218429400</c:v>
                </c:pt>
                <c:pt idx="20378">
                  <c:v>218429400</c:v>
                </c:pt>
                <c:pt idx="20379">
                  <c:v>218429400</c:v>
                </c:pt>
                <c:pt idx="20380">
                  <c:v>597932112</c:v>
                </c:pt>
                <c:pt idx="20381">
                  <c:v>597932112</c:v>
                </c:pt>
                <c:pt idx="20382">
                  <c:v>597932112</c:v>
                </c:pt>
                <c:pt idx="20383">
                  <c:v>597932112</c:v>
                </c:pt>
                <c:pt idx="20384">
                  <c:v>873545760</c:v>
                </c:pt>
                <c:pt idx="20385">
                  <c:v>873545760</c:v>
                </c:pt>
                <c:pt idx="20386">
                  <c:v>548197744</c:v>
                </c:pt>
                <c:pt idx="20387">
                  <c:v>548197744</c:v>
                </c:pt>
                <c:pt idx="20388">
                  <c:v>873545760</c:v>
                </c:pt>
                <c:pt idx="20389">
                  <c:v>548197744</c:v>
                </c:pt>
                <c:pt idx="20390">
                  <c:v>873545760</c:v>
                </c:pt>
                <c:pt idx="20391">
                  <c:v>548197744</c:v>
                </c:pt>
                <c:pt idx="20392">
                  <c:v>412035576</c:v>
                </c:pt>
                <c:pt idx="20393">
                  <c:v>412035576</c:v>
                </c:pt>
                <c:pt idx="20394">
                  <c:v>412035576</c:v>
                </c:pt>
                <c:pt idx="20395">
                  <c:v>412035576</c:v>
                </c:pt>
                <c:pt idx="20396">
                  <c:v>63979920</c:v>
                </c:pt>
                <c:pt idx="20397">
                  <c:v>218429400</c:v>
                </c:pt>
                <c:pt idx="20398">
                  <c:v>597932112</c:v>
                </c:pt>
                <c:pt idx="20399">
                  <c:v>51392448</c:v>
                </c:pt>
                <c:pt idx="20400">
                  <c:v>51392448</c:v>
                </c:pt>
                <c:pt idx="20401">
                  <c:v>51392448</c:v>
                </c:pt>
                <c:pt idx="20402">
                  <c:v>74740544</c:v>
                </c:pt>
                <c:pt idx="20403">
                  <c:v>74740544</c:v>
                </c:pt>
                <c:pt idx="20404">
                  <c:v>854961840</c:v>
                </c:pt>
                <c:pt idx="20405">
                  <c:v>854961840</c:v>
                </c:pt>
                <c:pt idx="20406">
                  <c:v>51392448</c:v>
                </c:pt>
                <c:pt idx="20407">
                  <c:v>74740544</c:v>
                </c:pt>
                <c:pt idx="20408">
                  <c:v>854961840</c:v>
                </c:pt>
                <c:pt idx="20409">
                  <c:v>74740544</c:v>
                </c:pt>
                <c:pt idx="20410">
                  <c:v>854961840</c:v>
                </c:pt>
                <c:pt idx="20411">
                  <c:v>192444720</c:v>
                </c:pt>
                <c:pt idx="20412">
                  <c:v>192444720</c:v>
                </c:pt>
                <c:pt idx="20413">
                  <c:v>192444720</c:v>
                </c:pt>
                <c:pt idx="20414">
                  <c:v>192444720</c:v>
                </c:pt>
                <c:pt idx="20415">
                  <c:v>7347520</c:v>
                </c:pt>
                <c:pt idx="20416">
                  <c:v>7347520</c:v>
                </c:pt>
                <c:pt idx="20417">
                  <c:v>7347584</c:v>
                </c:pt>
                <c:pt idx="20418">
                  <c:v>7347584</c:v>
                </c:pt>
                <c:pt idx="20419">
                  <c:v>7347520</c:v>
                </c:pt>
                <c:pt idx="20420">
                  <c:v>7347584</c:v>
                </c:pt>
                <c:pt idx="20421">
                  <c:v>7347520</c:v>
                </c:pt>
                <c:pt idx="20422">
                  <c:v>7347584</c:v>
                </c:pt>
                <c:pt idx="20423">
                  <c:v>548197744</c:v>
                </c:pt>
                <c:pt idx="20424">
                  <c:v>596254440</c:v>
                </c:pt>
                <c:pt idx="20425">
                  <c:v>596254440</c:v>
                </c:pt>
                <c:pt idx="20426">
                  <c:v>873545760</c:v>
                </c:pt>
                <c:pt idx="20427">
                  <c:v>596254440</c:v>
                </c:pt>
                <c:pt idx="20428">
                  <c:v>596254440</c:v>
                </c:pt>
                <c:pt idx="20429">
                  <c:v>505760568</c:v>
                </c:pt>
                <c:pt idx="20430">
                  <c:v>505760568</c:v>
                </c:pt>
                <c:pt idx="20431">
                  <c:v>505760568</c:v>
                </c:pt>
                <c:pt idx="20432">
                  <c:v>505760568</c:v>
                </c:pt>
                <c:pt idx="20433">
                  <c:v>685063424</c:v>
                </c:pt>
                <c:pt idx="20434">
                  <c:v>685063424</c:v>
                </c:pt>
                <c:pt idx="20435">
                  <c:v>685063424</c:v>
                </c:pt>
                <c:pt idx="20436">
                  <c:v>685063424</c:v>
                </c:pt>
                <c:pt idx="20437">
                  <c:v>51392448</c:v>
                </c:pt>
                <c:pt idx="20438">
                  <c:v>680053696</c:v>
                </c:pt>
                <c:pt idx="20439">
                  <c:v>412035576</c:v>
                </c:pt>
                <c:pt idx="20440">
                  <c:v>680053696</c:v>
                </c:pt>
                <c:pt idx="20441">
                  <c:v>680053696</c:v>
                </c:pt>
                <c:pt idx="20442">
                  <c:v>680053696</c:v>
                </c:pt>
                <c:pt idx="20443">
                  <c:v>854961840</c:v>
                </c:pt>
                <c:pt idx="20444">
                  <c:v>823711992</c:v>
                </c:pt>
                <c:pt idx="20445">
                  <c:v>823711992</c:v>
                </c:pt>
                <c:pt idx="20446">
                  <c:v>823711992</c:v>
                </c:pt>
                <c:pt idx="20447">
                  <c:v>823711992</c:v>
                </c:pt>
                <c:pt idx="20448">
                  <c:v>74740544</c:v>
                </c:pt>
                <c:pt idx="20449">
                  <c:v>7347520</c:v>
                </c:pt>
                <c:pt idx="20450">
                  <c:v>192444720</c:v>
                </c:pt>
                <c:pt idx="20451">
                  <c:v>805864288</c:v>
                </c:pt>
                <c:pt idx="20452">
                  <c:v>805864288</c:v>
                </c:pt>
                <c:pt idx="20453">
                  <c:v>805864288</c:v>
                </c:pt>
                <c:pt idx="20454">
                  <c:v>805864288</c:v>
                </c:pt>
                <c:pt idx="20455">
                  <c:v>654707656</c:v>
                </c:pt>
                <c:pt idx="20456">
                  <c:v>654707656</c:v>
                </c:pt>
                <c:pt idx="20457">
                  <c:v>654707656</c:v>
                </c:pt>
                <c:pt idx="20458">
                  <c:v>654707656</c:v>
                </c:pt>
                <c:pt idx="20459">
                  <c:v>7347584</c:v>
                </c:pt>
                <c:pt idx="20460">
                  <c:v>505760568</c:v>
                </c:pt>
                <c:pt idx="20461">
                  <c:v>596254440</c:v>
                </c:pt>
                <c:pt idx="20462">
                  <c:v>823711992</c:v>
                </c:pt>
                <c:pt idx="20463">
                  <c:v>685063424</c:v>
                </c:pt>
                <c:pt idx="20464">
                  <c:v>202391608</c:v>
                </c:pt>
                <c:pt idx="20465">
                  <c:v>202391608</c:v>
                </c:pt>
                <c:pt idx="20466">
                  <c:v>680053696</c:v>
                </c:pt>
                <c:pt idx="20467">
                  <c:v>202391608</c:v>
                </c:pt>
                <c:pt idx="20468">
                  <c:v>202391608</c:v>
                </c:pt>
                <c:pt idx="20469">
                  <c:v>866025112</c:v>
                </c:pt>
                <c:pt idx="20470">
                  <c:v>866025112</c:v>
                </c:pt>
                <c:pt idx="20471">
                  <c:v>866025112</c:v>
                </c:pt>
                <c:pt idx="20472">
                  <c:v>866025112</c:v>
                </c:pt>
                <c:pt idx="20473">
                  <c:v>445734080</c:v>
                </c:pt>
                <c:pt idx="20474">
                  <c:v>445734080</c:v>
                </c:pt>
                <c:pt idx="20475">
                  <c:v>654707656</c:v>
                </c:pt>
                <c:pt idx="20476">
                  <c:v>445734080</c:v>
                </c:pt>
                <c:pt idx="20477">
                  <c:v>445734080</c:v>
                </c:pt>
                <c:pt idx="20478">
                  <c:v>805864288</c:v>
                </c:pt>
                <c:pt idx="20479">
                  <c:v>69510944</c:v>
                </c:pt>
                <c:pt idx="20480">
                  <c:v>69510944</c:v>
                </c:pt>
                <c:pt idx="20481">
                  <c:v>69510944</c:v>
                </c:pt>
                <c:pt idx="20482">
                  <c:v>69510944</c:v>
                </c:pt>
                <c:pt idx="20483">
                  <c:v>866025112</c:v>
                </c:pt>
                <c:pt idx="20484">
                  <c:v>916461128</c:v>
                </c:pt>
                <c:pt idx="20485">
                  <c:v>916461128</c:v>
                </c:pt>
                <c:pt idx="20486">
                  <c:v>916461128</c:v>
                </c:pt>
                <c:pt idx="20487">
                  <c:v>916461128</c:v>
                </c:pt>
                <c:pt idx="20488">
                  <c:v>445734080</c:v>
                </c:pt>
                <c:pt idx="20489">
                  <c:v>577846792</c:v>
                </c:pt>
                <c:pt idx="20490">
                  <c:v>577846792</c:v>
                </c:pt>
                <c:pt idx="20491">
                  <c:v>202391608</c:v>
                </c:pt>
                <c:pt idx="20492">
                  <c:v>577846792</c:v>
                </c:pt>
                <c:pt idx="20493">
                  <c:v>577846792</c:v>
                </c:pt>
                <c:pt idx="20494">
                  <c:v>464132440</c:v>
                </c:pt>
                <c:pt idx="20495">
                  <c:v>464132440</c:v>
                </c:pt>
                <c:pt idx="20496">
                  <c:v>464132440</c:v>
                </c:pt>
                <c:pt idx="20497">
                  <c:v>464132440</c:v>
                </c:pt>
                <c:pt idx="20498">
                  <c:v>69510944</c:v>
                </c:pt>
                <c:pt idx="20499">
                  <c:v>916461128</c:v>
                </c:pt>
                <c:pt idx="20500">
                  <c:v>227657864</c:v>
                </c:pt>
                <c:pt idx="20501">
                  <c:v>227657864</c:v>
                </c:pt>
                <c:pt idx="20502">
                  <c:v>227657864</c:v>
                </c:pt>
                <c:pt idx="20503">
                  <c:v>227657864</c:v>
                </c:pt>
                <c:pt idx="20504">
                  <c:v>106694872</c:v>
                </c:pt>
                <c:pt idx="20505">
                  <c:v>106694872</c:v>
                </c:pt>
                <c:pt idx="20506">
                  <c:v>106694872</c:v>
                </c:pt>
                <c:pt idx="20507">
                  <c:v>106694872</c:v>
                </c:pt>
                <c:pt idx="20508">
                  <c:v>446848504</c:v>
                </c:pt>
                <c:pt idx="20509">
                  <c:v>446848504</c:v>
                </c:pt>
                <c:pt idx="20510">
                  <c:v>446848504</c:v>
                </c:pt>
                <c:pt idx="20511">
                  <c:v>446848504</c:v>
                </c:pt>
                <c:pt idx="20512">
                  <c:v>577846792</c:v>
                </c:pt>
                <c:pt idx="20513">
                  <c:v>464132440</c:v>
                </c:pt>
                <c:pt idx="20514">
                  <c:v>606141704</c:v>
                </c:pt>
                <c:pt idx="20515">
                  <c:v>606141704</c:v>
                </c:pt>
                <c:pt idx="20516">
                  <c:v>606141704</c:v>
                </c:pt>
                <c:pt idx="20517">
                  <c:v>606141704</c:v>
                </c:pt>
                <c:pt idx="20518">
                  <c:v>556382048</c:v>
                </c:pt>
                <c:pt idx="20519">
                  <c:v>556382048</c:v>
                </c:pt>
                <c:pt idx="20520">
                  <c:v>556382048</c:v>
                </c:pt>
                <c:pt idx="20521">
                  <c:v>556382048</c:v>
                </c:pt>
                <c:pt idx="20522">
                  <c:v>223806096</c:v>
                </c:pt>
                <c:pt idx="20523">
                  <c:v>223806096</c:v>
                </c:pt>
                <c:pt idx="20524">
                  <c:v>223806096</c:v>
                </c:pt>
                <c:pt idx="20525">
                  <c:v>223806096</c:v>
                </c:pt>
                <c:pt idx="20526">
                  <c:v>404599784</c:v>
                </c:pt>
                <c:pt idx="20527">
                  <c:v>404599784</c:v>
                </c:pt>
                <c:pt idx="20528">
                  <c:v>404599784</c:v>
                </c:pt>
                <c:pt idx="20529">
                  <c:v>404599784</c:v>
                </c:pt>
                <c:pt idx="20530">
                  <c:v>25437896</c:v>
                </c:pt>
                <c:pt idx="20531">
                  <c:v>25437896</c:v>
                </c:pt>
                <c:pt idx="20532">
                  <c:v>25437896</c:v>
                </c:pt>
                <c:pt idx="20533">
                  <c:v>25437896</c:v>
                </c:pt>
                <c:pt idx="20534">
                  <c:v>438146512</c:v>
                </c:pt>
                <c:pt idx="20535">
                  <c:v>438146512</c:v>
                </c:pt>
                <c:pt idx="20536">
                  <c:v>438146512</c:v>
                </c:pt>
                <c:pt idx="20537">
                  <c:v>438146512</c:v>
                </c:pt>
                <c:pt idx="20538">
                  <c:v>227657864</c:v>
                </c:pt>
                <c:pt idx="20539">
                  <c:v>344490760</c:v>
                </c:pt>
                <c:pt idx="20540">
                  <c:v>106694872</c:v>
                </c:pt>
                <c:pt idx="20541">
                  <c:v>344490760</c:v>
                </c:pt>
                <c:pt idx="20542">
                  <c:v>344490760</c:v>
                </c:pt>
                <c:pt idx="20543">
                  <c:v>556382048</c:v>
                </c:pt>
                <c:pt idx="20544">
                  <c:v>344490760</c:v>
                </c:pt>
                <c:pt idx="20545">
                  <c:v>446848504</c:v>
                </c:pt>
                <c:pt idx="20546">
                  <c:v>606141704</c:v>
                </c:pt>
                <c:pt idx="20547">
                  <c:v>182250576</c:v>
                </c:pt>
                <c:pt idx="20548">
                  <c:v>182250576</c:v>
                </c:pt>
                <c:pt idx="20549">
                  <c:v>182250576</c:v>
                </c:pt>
                <c:pt idx="20550">
                  <c:v>182250576</c:v>
                </c:pt>
                <c:pt idx="20551">
                  <c:v>223806096</c:v>
                </c:pt>
                <c:pt idx="20552">
                  <c:v>404599784</c:v>
                </c:pt>
                <c:pt idx="20553">
                  <c:v>934835416</c:v>
                </c:pt>
                <c:pt idx="20554">
                  <c:v>934835416</c:v>
                </c:pt>
                <c:pt idx="20555">
                  <c:v>934835416</c:v>
                </c:pt>
                <c:pt idx="20556">
                  <c:v>934835416</c:v>
                </c:pt>
                <c:pt idx="20557">
                  <c:v>569874016</c:v>
                </c:pt>
                <c:pt idx="20558">
                  <c:v>569874016</c:v>
                </c:pt>
                <c:pt idx="20559">
                  <c:v>569874016</c:v>
                </c:pt>
                <c:pt idx="20560">
                  <c:v>569874016</c:v>
                </c:pt>
                <c:pt idx="20561">
                  <c:v>927543592</c:v>
                </c:pt>
                <c:pt idx="20562">
                  <c:v>927543592</c:v>
                </c:pt>
                <c:pt idx="20563">
                  <c:v>927543592</c:v>
                </c:pt>
                <c:pt idx="20564">
                  <c:v>927543592</c:v>
                </c:pt>
                <c:pt idx="20565">
                  <c:v>438146512</c:v>
                </c:pt>
                <c:pt idx="20566">
                  <c:v>344490760</c:v>
                </c:pt>
                <c:pt idx="20567">
                  <c:v>25437896</c:v>
                </c:pt>
                <c:pt idx="20568">
                  <c:v>759101112</c:v>
                </c:pt>
                <c:pt idx="20569">
                  <c:v>759101112</c:v>
                </c:pt>
                <c:pt idx="20570">
                  <c:v>759101112</c:v>
                </c:pt>
                <c:pt idx="20571">
                  <c:v>759101112</c:v>
                </c:pt>
                <c:pt idx="20572">
                  <c:v>182250576</c:v>
                </c:pt>
                <c:pt idx="20573">
                  <c:v>898862344</c:v>
                </c:pt>
                <c:pt idx="20574">
                  <c:v>898862344</c:v>
                </c:pt>
                <c:pt idx="20575">
                  <c:v>898862344</c:v>
                </c:pt>
                <c:pt idx="20576">
                  <c:v>160773880</c:v>
                </c:pt>
                <c:pt idx="20577">
                  <c:v>898862344</c:v>
                </c:pt>
                <c:pt idx="20578">
                  <c:v>160773880</c:v>
                </c:pt>
                <c:pt idx="20579">
                  <c:v>160773880</c:v>
                </c:pt>
                <c:pt idx="20580">
                  <c:v>160773880</c:v>
                </c:pt>
                <c:pt idx="20581">
                  <c:v>802564712</c:v>
                </c:pt>
                <c:pt idx="20582">
                  <c:v>802564712</c:v>
                </c:pt>
                <c:pt idx="20583">
                  <c:v>802564712</c:v>
                </c:pt>
                <c:pt idx="20584">
                  <c:v>802564712</c:v>
                </c:pt>
                <c:pt idx="20585">
                  <c:v>934835416</c:v>
                </c:pt>
                <c:pt idx="20586">
                  <c:v>927543592</c:v>
                </c:pt>
                <c:pt idx="20587">
                  <c:v>107812216</c:v>
                </c:pt>
                <c:pt idx="20588">
                  <c:v>107812216</c:v>
                </c:pt>
                <c:pt idx="20589">
                  <c:v>107812216</c:v>
                </c:pt>
                <c:pt idx="20590">
                  <c:v>107812216</c:v>
                </c:pt>
                <c:pt idx="20591">
                  <c:v>502381592</c:v>
                </c:pt>
                <c:pt idx="20592">
                  <c:v>502381592</c:v>
                </c:pt>
                <c:pt idx="20593">
                  <c:v>502381592</c:v>
                </c:pt>
                <c:pt idx="20594">
                  <c:v>502381592</c:v>
                </c:pt>
                <c:pt idx="20595">
                  <c:v>569874016</c:v>
                </c:pt>
                <c:pt idx="20596">
                  <c:v>898862344</c:v>
                </c:pt>
                <c:pt idx="20597">
                  <c:v>933809200</c:v>
                </c:pt>
                <c:pt idx="20598">
                  <c:v>933809200</c:v>
                </c:pt>
                <c:pt idx="20599">
                  <c:v>933809200</c:v>
                </c:pt>
                <c:pt idx="20600">
                  <c:v>933809200</c:v>
                </c:pt>
                <c:pt idx="20601">
                  <c:v>160773880</c:v>
                </c:pt>
                <c:pt idx="20602">
                  <c:v>493543792</c:v>
                </c:pt>
                <c:pt idx="20603">
                  <c:v>493543792</c:v>
                </c:pt>
                <c:pt idx="20604">
                  <c:v>493543792</c:v>
                </c:pt>
                <c:pt idx="20605">
                  <c:v>759101112</c:v>
                </c:pt>
                <c:pt idx="20606">
                  <c:v>802564712</c:v>
                </c:pt>
                <c:pt idx="20607">
                  <c:v>493543792</c:v>
                </c:pt>
                <c:pt idx="20608">
                  <c:v>502381592</c:v>
                </c:pt>
                <c:pt idx="20609">
                  <c:v>933809200</c:v>
                </c:pt>
                <c:pt idx="20610">
                  <c:v>566420584</c:v>
                </c:pt>
                <c:pt idx="20611">
                  <c:v>566420584</c:v>
                </c:pt>
                <c:pt idx="20612">
                  <c:v>7347712</c:v>
                </c:pt>
                <c:pt idx="20613">
                  <c:v>566420584</c:v>
                </c:pt>
                <c:pt idx="20614">
                  <c:v>7347712</c:v>
                </c:pt>
                <c:pt idx="20615">
                  <c:v>566420584</c:v>
                </c:pt>
                <c:pt idx="20616">
                  <c:v>7347760</c:v>
                </c:pt>
                <c:pt idx="20617">
                  <c:v>7347760</c:v>
                </c:pt>
                <c:pt idx="20618">
                  <c:v>7347856</c:v>
                </c:pt>
                <c:pt idx="20619">
                  <c:v>7347856</c:v>
                </c:pt>
                <c:pt idx="20620">
                  <c:v>7347904</c:v>
                </c:pt>
                <c:pt idx="20621">
                  <c:v>7347904</c:v>
                </c:pt>
                <c:pt idx="20622">
                  <c:v>7347960</c:v>
                </c:pt>
                <c:pt idx="20623">
                  <c:v>7347960</c:v>
                </c:pt>
                <c:pt idx="20624">
                  <c:v>7347712</c:v>
                </c:pt>
                <c:pt idx="20625">
                  <c:v>7347760</c:v>
                </c:pt>
                <c:pt idx="20626">
                  <c:v>7347856</c:v>
                </c:pt>
                <c:pt idx="20627">
                  <c:v>7347904</c:v>
                </c:pt>
                <c:pt idx="20628">
                  <c:v>7347960</c:v>
                </c:pt>
                <c:pt idx="20629">
                  <c:v>7347712</c:v>
                </c:pt>
                <c:pt idx="20630">
                  <c:v>7347760</c:v>
                </c:pt>
                <c:pt idx="20631">
                  <c:v>7347856</c:v>
                </c:pt>
                <c:pt idx="20632">
                  <c:v>7347904</c:v>
                </c:pt>
                <c:pt idx="20633">
                  <c:v>7347960</c:v>
                </c:pt>
                <c:pt idx="20634">
                  <c:v>107812216</c:v>
                </c:pt>
                <c:pt idx="20635">
                  <c:v>493543792</c:v>
                </c:pt>
                <c:pt idx="20636">
                  <c:v>540566544</c:v>
                </c:pt>
                <c:pt idx="20637">
                  <c:v>540566544</c:v>
                </c:pt>
                <c:pt idx="20638">
                  <c:v>540566544</c:v>
                </c:pt>
                <c:pt idx="20639">
                  <c:v>540566544</c:v>
                </c:pt>
                <c:pt idx="20640">
                  <c:v>533542272</c:v>
                </c:pt>
                <c:pt idx="20641">
                  <c:v>533542272</c:v>
                </c:pt>
                <c:pt idx="20642">
                  <c:v>533542272</c:v>
                </c:pt>
                <c:pt idx="20643">
                  <c:v>533542272</c:v>
                </c:pt>
                <c:pt idx="20644">
                  <c:v>566420584</c:v>
                </c:pt>
                <c:pt idx="20645">
                  <c:v>248434976</c:v>
                </c:pt>
                <c:pt idx="20646">
                  <c:v>248434976</c:v>
                </c:pt>
                <c:pt idx="20647">
                  <c:v>248434976</c:v>
                </c:pt>
                <c:pt idx="20648">
                  <c:v>7347712</c:v>
                </c:pt>
                <c:pt idx="20649">
                  <c:v>248434976</c:v>
                </c:pt>
                <c:pt idx="20650">
                  <c:v>51954576</c:v>
                </c:pt>
                <c:pt idx="20651">
                  <c:v>51954576</c:v>
                </c:pt>
                <c:pt idx="20652">
                  <c:v>51954576</c:v>
                </c:pt>
                <c:pt idx="20653">
                  <c:v>51954576</c:v>
                </c:pt>
                <c:pt idx="20654">
                  <c:v>266317472</c:v>
                </c:pt>
                <c:pt idx="20655">
                  <c:v>266317472</c:v>
                </c:pt>
                <c:pt idx="20656">
                  <c:v>266317472</c:v>
                </c:pt>
                <c:pt idx="20657">
                  <c:v>266317472</c:v>
                </c:pt>
                <c:pt idx="20658">
                  <c:v>451532552</c:v>
                </c:pt>
                <c:pt idx="20659">
                  <c:v>451532552</c:v>
                </c:pt>
                <c:pt idx="20660">
                  <c:v>451532552</c:v>
                </c:pt>
                <c:pt idx="20661">
                  <c:v>451532552</c:v>
                </c:pt>
                <c:pt idx="20662">
                  <c:v>490043040</c:v>
                </c:pt>
                <c:pt idx="20663">
                  <c:v>490043040</c:v>
                </c:pt>
                <c:pt idx="20664">
                  <c:v>490043040</c:v>
                </c:pt>
                <c:pt idx="20665">
                  <c:v>490043040</c:v>
                </c:pt>
                <c:pt idx="20666">
                  <c:v>106599800</c:v>
                </c:pt>
                <c:pt idx="20667">
                  <c:v>106599800</c:v>
                </c:pt>
                <c:pt idx="20668">
                  <c:v>942532512</c:v>
                </c:pt>
                <c:pt idx="20669">
                  <c:v>942532512</c:v>
                </c:pt>
                <c:pt idx="20670">
                  <c:v>106599800</c:v>
                </c:pt>
                <c:pt idx="20671">
                  <c:v>942532512</c:v>
                </c:pt>
                <c:pt idx="20672">
                  <c:v>7347856</c:v>
                </c:pt>
                <c:pt idx="20673">
                  <c:v>106599800</c:v>
                </c:pt>
                <c:pt idx="20674">
                  <c:v>942532512</c:v>
                </c:pt>
                <c:pt idx="20675">
                  <c:v>540566544</c:v>
                </c:pt>
                <c:pt idx="20676">
                  <c:v>533542272</c:v>
                </c:pt>
                <c:pt idx="20677">
                  <c:v>451532552</c:v>
                </c:pt>
                <c:pt idx="20678">
                  <c:v>7347960</c:v>
                </c:pt>
                <c:pt idx="20679">
                  <c:v>51954576</c:v>
                </c:pt>
                <c:pt idx="20680">
                  <c:v>7347760</c:v>
                </c:pt>
                <c:pt idx="20681">
                  <c:v>7347904</c:v>
                </c:pt>
                <c:pt idx="20682">
                  <c:v>248434976</c:v>
                </c:pt>
                <c:pt idx="20683">
                  <c:v>910075024</c:v>
                </c:pt>
                <c:pt idx="20684">
                  <c:v>910075024</c:v>
                </c:pt>
                <c:pt idx="20685">
                  <c:v>910075024</c:v>
                </c:pt>
                <c:pt idx="20686">
                  <c:v>910075024</c:v>
                </c:pt>
                <c:pt idx="20687">
                  <c:v>417657248</c:v>
                </c:pt>
                <c:pt idx="20688">
                  <c:v>417657248</c:v>
                </c:pt>
                <c:pt idx="20689">
                  <c:v>417657248</c:v>
                </c:pt>
                <c:pt idx="20690">
                  <c:v>417657248</c:v>
                </c:pt>
                <c:pt idx="20691">
                  <c:v>235743552</c:v>
                </c:pt>
                <c:pt idx="20692">
                  <c:v>235743552</c:v>
                </c:pt>
                <c:pt idx="20693">
                  <c:v>235743552</c:v>
                </c:pt>
                <c:pt idx="20694">
                  <c:v>235743552</c:v>
                </c:pt>
                <c:pt idx="20695">
                  <c:v>266317472</c:v>
                </c:pt>
                <c:pt idx="20696">
                  <c:v>106599800</c:v>
                </c:pt>
                <c:pt idx="20697">
                  <c:v>684996120</c:v>
                </c:pt>
                <c:pt idx="20698">
                  <c:v>684996120</c:v>
                </c:pt>
                <c:pt idx="20699">
                  <c:v>684996120</c:v>
                </c:pt>
                <c:pt idx="20700">
                  <c:v>684996120</c:v>
                </c:pt>
                <c:pt idx="20701">
                  <c:v>490043040</c:v>
                </c:pt>
                <c:pt idx="20702">
                  <c:v>942532512</c:v>
                </c:pt>
                <c:pt idx="20703">
                  <c:v>780902608</c:v>
                </c:pt>
                <c:pt idx="20704">
                  <c:v>780902608</c:v>
                </c:pt>
                <c:pt idx="20705">
                  <c:v>780902608</c:v>
                </c:pt>
                <c:pt idx="20706">
                  <c:v>780902608</c:v>
                </c:pt>
                <c:pt idx="20707">
                  <c:v>910075024</c:v>
                </c:pt>
                <c:pt idx="20708">
                  <c:v>417657248</c:v>
                </c:pt>
                <c:pt idx="20709">
                  <c:v>478879816</c:v>
                </c:pt>
                <c:pt idx="20710">
                  <c:v>478879816</c:v>
                </c:pt>
                <c:pt idx="20711">
                  <c:v>478879816</c:v>
                </c:pt>
                <c:pt idx="20712">
                  <c:v>478879816</c:v>
                </c:pt>
                <c:pt idx="20713">
                  <c:v>684996120</c:v>
                </c:pt>
                <c:pt idx="20714">
                  <c:v>415353296</c:v>
                </c:pt>
                <c:pt idx="20715">
                  <c:v>415353296</c:v>
                </c:pt>
                <c:pt idx="20716">
                  <c:v>415353296</c:v>
                </c:pt>
                <c:pt idx="20717">
                  <c:v>415353296</c:v>
                </c:pt>
                <c:pt idx="20718">
                  <c:v>305427968</c:v>
                </c:pt>
                <c:pt idx="20719">
                  <c:v>305427968</c:v>
                </c:pt>
                <c:pt idx="20720">
                  <c:v>305427968</c:v>
                </c:pt>
                <c:pt idx="20721">
                  <c:v>305427968</c:v>
                </c:pt>
                <c:pt idx="20722">
                  <c:v>235743552</c:v>
                </c:pt>
                <c:pt idx="20723">
                  <c:v>417144248</c:v>
                </c:pt>
                <c:pt idx="20724">
                  <c:v>417144248</c:v>
                </c:pt>
                <c:pt idx="20725">
                  <c:v>417144248</c:v>
                </c:pt>
                <c:pt idx="20726">
                  <c:v>417144248</c:v>
                </c:pt>
                <c:pt idx="20727">
                  <c:v>428388424</c:v>
                </c:pt>
                <c:pt idx="20728">
                  <c:v>184100840</c:v>
                </c:pt>
                <c:pt idx="20729">
                  <c:v>231908008</c:v>
                </c:pt>
                <c:pt idx="20730">
                  <c:v>428388424</c:v>
                </c:pt>
                <c:pt idx="20731">
                  <c:v>184100840</c:v>
                </c:pt>
                <c:pt idx="20732">
                  <c:v>231908008</c:v>
                </c:pt>
                <c:pt idx="20733">
                  <c:v>428388424</c:v>
                </c:pt>
                <c:pt idx="20734">
                  <c:v>428388424</c:v>
                </c:pt>
                <c:pt idx="20735">
                  <c:v>184100840</c:v>
                </c:pt>
                <c:pt idx="20736">
                  <c:v>231908008</c:v>
                </c:pt>
                <c:pt idx="20737">
                  <c:v>184100840</c:v>
                </c:pt>
                <c:pt idx="20738">
                  <c:v>231908008</c:v>
                </c:pt>
                <c:pt idx="20739">
                  <c:v>780902608</c:v>
                </c:pt>
                <c:pt idx="20740">
                  <c:v>844915784</c:v>
                </c:pt>
                <c:pt idx="20741">
                  <c:v>844915784</c:v>
                </c:pt>
                <c:pt idx="20742">
                  <c:v>844915784</c:v>
                </c:pt>
                <c:pt idx="20743">
                  <c:v>478879816</c:v>
                </c:pt>
                <c:pt idx="20744">
                  <c:v>844915784</c:v>
                </c:pt>
                <c:pt idx="20745">
                  <c:v>205346144</c:v>
                </c:pt>
                <c:pt idx="20746">
                  <c:v>205346144</c:v>
                </c:pt>
                <c:pt idx="20747">
                  <c:v>205346144</c:v>
                </c:pt>
                <c:pt idx="20748">
                  <c:v>205346144</c:v>
                </c:pt>
                <c:pt idx="20749">
                  <c:v>417144248</c:v>
                </c:pt>
                <c:pt idx="20750">
                  <c:v>415353296</c:v>
                </c:pt>
                <c:pt idx="20751">
                  <c:v>597209656</c:v>
                </c:pt>
                <c:pt idx="20752">
                  <c:v>305427968</c:v>
                </c:pt>
                <c:pt idx="20753">
                  <c:v>597209656</c:v>
                </c:pt>
                <c:pt idx="20754">
                  <c:v>597209656</c:v>
                </c:pt>
                <c:pt idx="20755">
                  <c:v>597209656</c:v>
                </c:pt>
                <c:pt idx="20756">
                  <c:v>720210968</c:v>
                </c:pt>
                <c:pt idx="20757">
                  <c:v>720210968</c:v>
                </c:pt>
                <c:pt idx="20758">
                  <c:v>720210968</c:v>
                </c:pt>
                <c:pt idx="20759">
                  <c:v>720210968</c:v>
                </c:pt>
                <c:pt idx="20760">
                  <c:v>779359960</c:v>
                </c:pt>
                <c:pt idx="20761">
                  <c:v>779359960</c:v>
                </c:pt>
                <c:pt idx="20762">
                  <c:v>779359960</c:v>
                </c:pt>
                <c:pt idx="20763">
                  <c:v>779359960</c:v>
                </c:pt>
                <c:pt idx="20764">
                  <c:v>205346144</c:v>
                </c:pt>
                <c:pt idx="20765">
                  <c:v>428388424</c:v>
                </c:pt>
                <c:pt idx="20766">
                  <c:v>184100840</c:v>
                </c:pt>
                <c:pt idx="20767">
                  <c:v>231908008</c:v>
                </c:pt>
                <c:pt idx="20768">
                  <c:v>960178696</c:v>
                </c:pt>
                <c:pt idx="20769">
                  <c:v>960178696</c:v>
                </c:pt>
                <c:pt idx="20770">
                  <c:v>960178696</c:v>
                </c:pt>
                <c:pt idx="20771">
                  <c:v>960178696</c:v>
                </c:pt>
                <c:pt idx="20772">
                  <c:v>720210968</c:v>
                </c:pt>
                <c:pt idx="20773">
                  <c:v>597209656</c:v>
                </c:pt>
                <c:pt idx="20774">
                  <c:v>844915784</c:v>
                </c:pt>
                <c:pt idx="20775">
                  <c:v>779359960</c:v>
                </c:pt>
                <c:pt idx="20776">
                  <c:v>799125920</c:v>
                </c:pt>
                <c:pt idx="20777">
                  <c:v>799125920</c:v>
                </c:pt>
                <c:pt idx="20778">
                  <c:v>799125920</c:v>
                </c:pt>
                <c:pt idx="20779">
                  <c:v>799125920</c:v>
                </c:pt>
                <c:pt idx="20780">
                  <c:v>960178696</c:v>
                </c:pt>
                <c:pt idx="20781">
                  <c:v>196277768</c:v>
                </c:pt>
                <c:pt idx="20782">
                  <c:v>196277768</c:v>
                </c:pt>
                <c:pt idx="20783">
                  <c:v>196277768</c:v>
                </c:pt>
                <c:pt idx="20784">
                  <c:v>196277768</c:v>
                </c:pt>
                <c:pt idx="20785">
                  <c:v>803283656</c:v>
                </c:pt>
                <c:pt idx="20786">
                  <c:v>803283656</c:v>
                </c:pt>
                <c:pt idx="20787">
                  <c:v>803283656</c:v>
                </c:pt>
                <c:pt idx="20788">
                  <c:v>803283656</c:v>
                </c:pt>
                <c:pt idx="20789">
                  <c:v>236409456</c:v>
                </c:pt>
                <c:pt idx="20790">
                  <c:v>236409456</c:v>
                </c:pt>
                <c:pt idx="20791">
                  <c:v>236409456</c:v>
                </c:pt>
                <c:pt idx="20792">
                  <c:v>236409456</c:v>
                </c:pt>
                <c:pt idx="20793">
                  <c:v>513084576</c:v>
                </c:pt>
                <c:pt idx="20794">
                  <c:v>513084576</c:v>
                </c:pt>
                <c:pt idx="20795">
                  <c:v>799125920</c:v>
                </c:pt>
                <c:pt idx="20796">
                  <c:v>513084576</c:v>
                </c:pt>
                <c:pt idx="20797">
                  <c:v>513084576</c:v>
                </c:pt>
                <c:pt idx="20798">
                  <c:v>228391976</c:v>
                </c:pt>
                <c:pt idx="20799">
                  <c:v>228391976</c:v>
                </c:pt>
                <c:pt idx="20800">
                  <c:v>228391976</c:v>
                </c:pt>
                <c:pt idx="20801">
                  <c:v>228391976</c:v>
                </c:pt>
                <c:pt idx="20802">
                  <c:v>803283656</c:v>
                </c:pt>
                <c:pt idx="20803">
                  <c:v>368478144</c:v>
                </c:pt>
                <c:pt idx="20804">
                  <c:v>368478144</c:v>
                </c:pt>
                <c:pt idx="20805">
                  <c:v>368478144</c:v>
                </c:pt>
                <c:pt idx="20806">
                  <c:v>368478144</c:v>
                </c:pt>
                <c:pt idx="20807">
                  <c:v>806763096</c:v>
                </c:pt>
                <c:pt idx="20808">
                  <c:v>806763096</c:v>
                </c:pt>
                <c:pt idx="20809">
                  <c:v>806763096</c:v>
                </c:pt>
                <c:pt idx="20810">
                  <c:v>806763096</c:v>
                </c:pt>
                <c:pt idx="20811">
                  <c:v>196277768</c:v>
                </c:pt>
                <c:pt idx="20812">
                  <c:v>125615600</c:v>
                </c:pt>
                <c:pt idx="20813">
                  <c:v>125615600</c:v>
                </c:pt>
                <c:pt idx="20814">
                  <c:v>125615600</c:v>
                </c:pt>
                <c:pt idx="20815">
                  <c:v>125615600</c:v>
                </c:pt>
                <c:pt idx="20816">
                  <c:v>236409456</c:v>
                </c:pt>
                <c:pt idx="20817">
                  <c:v>513084576</c:v>
                </c:pt>
                <c:pt idx="20818">
                  <c:v>507665280</c:v>
                </c:pt>
                <c:pt idx="20819">
                  <c:v>507665280</c:v>
                </c:pt>
                <c:pt idx="20820">
                  <c:v>507665280</c:v>
                </c:pt>
                <c:pt idx="20821">
                  <c:v>507665280</c:v>
                </c:pt>
                <c:pt idx="20822">
                  <c:v>228391976</c:v>
                </c:pt>
                <c:pt idx="20823">
                  <c:v>368478144</c:v>
                </c:pt>
                <c:pt idx="20824">
                  <c:v>125615600</c:v>
                </c:pt>
                <c:pt idx="20825">
                  <c:v>348269624</c:v>
                </c:pt>
                <c:pt idx="20826">
                  <c:v>348269624</c:v>
                </c:pt>
                <c:pt idx="20827">
                  <c:v>348269624</c:v>
                </c:pt>
                <c:pt idx="20828">
                  <c:v>348269624</c:v>
                </c:pt>
                <c:pt idx="20829">
                  <c:v>64393304</c:v>
                </c:pt>
                <c:pt idx="20830">
                  <c:v>64393304</c:v>
                </c:pt>
                <c:pt idx="20831">
                  <c:v>64393304</c:v>
                </c:pt>
                <c:pt idx="20832">
                  <c:v>64393304</c:v>
                </c:pt>
                <c:pt idx="20833">
                  <c:v>806763096</c:v>
                </c:pt>
                <c:pt idx="20834">
                  <c:v>758457616</c:v>
                </c:pt>
                <c:pt idx="20835">
                  <c:v>758457616</c:v>
                </c:pt>
                <c:pt idx="20836">
                  <c:v>758457616</c:v>
                </c:pt>
                <c:pt idx="20837">
                  <c:v>758457616</c:v>
                </c:pt>
                <c:pt idx="20838">
                  <c:v>77282360</c:v>
                </c:pt>
                <c:pt idx="20839">
                  <c:v>507665280</c:v>
                </c:pt>
                <c:pt idx="20840">
                  <c:v>77282360</c:v>
                </c:pt>
                <c:pt idx="20841">
                  <c:v>219694904</c:v>
                </c:pt>
                <c:pt idx="20842">
                  <c:v>77282360</c:v>
                </c:pt>
                <c:pt idx="20843">
                  <c:v>219694904</c:v>
                </c:pt>
                <c:pt idx="20844">
                  <c:v>77282360</c:v>
                </c:pt>
                <c:pt idx="20845">
                  <c:v>219694904</c:v>
                </c:pt>
                <c:pt idx="20846">
                  <c:v>775250480</c:v>
                </c:pt>
                <c:pt idx="20847">
                  <c:v>219694904</c:v>
                </c:pt>
                <c:pt idx="20848">
                  <c:v>775250480</c:v>
                </c:pt>
                <c:pt idx="20849">
                  <c:v>775250480</c:v>
                </c:pt>
                <c:pt idx="20850">
                  <c:v>845451336</c:v>
                </c:pt>
                <c:pt idx="20851">
                  <c:v>775250480</c:v>
                </c:pt>
                <c:pt idx="20852">
                  <c:v>845451336</c:v>
                </c:pt>
                <c:pt idx="20853">
                  <c:v>845451336</c:v>
                </c:pt>
                <c:pt idx="20854">
                  <c:v>845451336</c:v>
                </c:pt>
                <c:pt idx="20855">
                  <c:v>64393304</c:v>
                </c:pt>
                <c:pt idx="20856">
                  <c:v>348269624</c:v>
                </c:pt>
                <c:pt idx="20857">
                  <c:v>915964032</c:v>
                </c:pt>
                <c:pt idx="20858">
                  <c:v>915964032</c:v>
                </c:pt>
                <c:pt idx="20859">
                  <c:v>915964032</c:v>
                </c:pt>
                <c:pt idx="20860">
                  <c:v>915964032</c:v>
                </c:pt>
                <c:pt idx="20861">
                  <c:v>775250480</c:v>
                </c:pt>
                <c:pt idx="20862">
                  <c:v>77282360</c:v>
                </c:pt>
                <c:pt idx="20863">
                  <c:v>758457616</c:v>
                </c:pt>
                <c:pt idx="20864">
                  <c:v>845451336</c:v>
                </c:pt>
                <c:pt idx="20865">
                  <c:v>632633864</c:v>
                </c:pt>
                <c:pt idx="20866">
                  <c:v>632633864</c:v>
                </c:pt>
                <c:pt idx="20867">
                  <c:v>632633864</c:v>
                </c:pt>
                <c:pt idx="20868">
                  <c:v>632633864</c:v>
                </c:pt>
                <c:pt idx="20869">
                  <c:v>616355528</c:v>
                </c:pt>
                <c:pt idx="20870">
                  <c:v>616355528</c:v>
                </c:pt>
                <c:pt idx="20871">
                  <c:v>616355528</c:v>
                </c:pt>
                <c:pt idx="20872">
                  <c:v>616355528</c:v>
                </c:pt>
                <c:pt idx="20873">
                  <c:v>219694904</c:v>
                </c:pt>
                <c:pt idx="20874">
                  <c:v>491050968</c:v>
                </c:pt>
                <c:pt idx="20875">
                  <c:v>491050968</c:v>
                </c:pt>
                <c:pt idx="20876">
                  <c:v>491050968</c:v>
                </c:pt>
                <c:pt idx="20877">
                  <c:v>491050968</c:v>
                </c:pt>
                <c:pt idx="20878">
                  <c:v>730104320</c:v>
                </c:pt>
                <c:pt idx="20879">
                  <c:v>730104320</c:v>
                </c:pt>
                <c:pt idx="20880">
                  <c:v>730104320</c:v>
                </c:pt>
                <c:pt idx="20881">
                  <c:v>730104320</c:v>
                </c:pt>
                <c:pt idx="20882">
                  <c:v>915964032</c:v>
                </c:pt>
                <c:pt idx="20883">
                  <c:v>632633864</c:v>
                </c:pt>
                <c:pt idx="20884">
                  <c:v>209519024</c:v>
                </c:pt>
                <c:pt idx="20885">
                  <c:v>209519024</c:v>
                </c:pt>
                <c:pt idx="20886">
                  <c:v>209519024</c:v>
                </c:pt>
                <c:pt idx="20887">
                  <c:v>209519024</c:v>
                </c:pt>
                <c:pt idx="20888">
                  <c:v>616355528</c:v>
                </c:pt>
                <c:pt idx="20889">
                  <c:v>491050968</c:v>
                </c:pt>
                <c:pt idx="20890">
                  <c:v>209519024</c:v>
                </c:pt>
                <c:pt idx="20891">
                  <c:v>730104320</c:v>
                </c:pt>
                <c:pt idx="20892">
                  <c:v>81359432</c:v>
                </c:pt>
                <c:pt idx="20893">
                  <c:v>81359432</c:v>
                </c:pt>
                <c:pt idx="20894">
                  <c:v>216603104</c:v>
                </c:pt>
                <c:pt idx="20895">
                  <c:v>81359432</c:v>
                </c:pt>
                <c:pt idx="20896">
                  <c:v>81359432</c:v>
                </c:pt>
                <c:pt idx="20897">
                  <c:v>216603104</c:v>
                </c:pt>
                <c:pt idx="20898">
                  <c:v>216603104</c:v>
                </c:pt>
                <c:pt idx="20899">
                  <c:v>216603104</c:v>
                </c:pt>
                <c:pt idx="20900">
                  <c:v>855252400</c:v>
                </c:pt>
                <c:pt idx="20901">
                  <c:v>855252400</c:v>
                </c:pt>
                <c:pt idx="20902">
                  <c:v>855252400</c:v>
                </c:pt>
                <c:pt idx="20903">
                  <c:v>855252400</c:v>
                </c:pt>
                <c:pt idx="20904">
                  <c:v>216603104</c:v>
                </c:pt>
                <c:pt idx="20905">
                  <c:v>501703544</c:v>
                </c:pt>
                <c:pt idx="20906">
                  <c:v>501703544</c:v>
                </c:pt>
                <c:pt idx="20907">
                  <c:v>501703544</c:v>
                </c:pt>
                <c:pt idx="20908">
                  <c:v>501703544</c:v>
                </c:pt>
                <c:pt idx="20909">
                  <c:v>177755768</c:v>
                </c:pt>
                <c:pt idx="20910">
                  <c:v>177755768</c:v>
                </c:pt>
                <c:pt idx="20911">
                  <c:v>177755768</c:v>
                </c:pt>
                <c:pt idx="20912">
                  <c:v>177755768</c:v>
                </c:pt>
                <c:pt idx="20913">
                  <c:v>993092512</c:v>
                </c:pt>
                <c:pt idx="20914">
                  <c:v>993092512</c:v>
                </c:pt>
                <c:pt idx="20915">
                  <c:v>993092512</c:v>
                </c:pt>
                <c:pt idx="20916">
                  <c:v>993092512</c:v>
                </c:pt>
                <c:pt idx="20917">
                  <c:v>81359432</c:v>
                </c:pt>
                <c:pt idx="20918">
                  <c:v>800136312</c:v>
                </c:pt>
                <c:pt idx="20919">
                  <c:v>800136312</c:v>
                </c:pt>
                <c:pt idx="20920">
                  <c:v>800136312</c:v>
                </c:pt>
                <c:pt idx="20921">
                  <c:v>800136312</c:v>
                </c:pt>
                <c:pt idx="20922">
                  <c:v>855252400</c:v>
                </c:pt>
                <c:pt idx="20923">
                  <c:v>837672</c:v>
                </c:pt>
                <c:pt idx="20924">
                  <c:v>837672</c:v>
                </c:pt>
                <c:pt idx="20925">
                  <c:v>837672</c:v>
                </c:pt>
                <c:pt idx="20926">
                  <c:v>837672</c:v>
                </c:pt>
                <c:pt idx="20927">
                  <c:v>7347968</c:v>
                </c:pt>
                <c:pt idx="20928">
                  <c:v>7347968</c:v>
                </c:pt>
                <c:pt idx="20929">
                  <c:v>7348120</c:v>
                </c:pt>
                <c:pt idx="20930">
                  <c:v>7348120</c:v>
                </c:pt>
                <c:pt idx="20931">
                  <c:v>7347968</c:v>
                </c:pt>
                <c:pt idx="20932">
                  <c:v>7348120</c:v>
                </c:pt>
                <c:pt idx="20933">
                  <c:v>7347968</c:v>
                </c:pt>
                <c:pt idx="20934">
                  <c:v>7348120</c:v>
                </c:pt>
                <c:pt idx="20935">
                  <c:v>470393336</c:v>
                </c:pt>
                <c:pt idx="20936">
                  <c:v>470393336</c:v>
                </c:pt>
                <c:pt idx="20937">
                  <c:v>470393336</c:v>
                </c:pt>
                <c:pt idx="20938">
                  <c:v>470393336</c:v>
                </c:pt>
                <c:pt idx="20939">
                  <c:v>17097144</c:v>
                </c:pt>
                <c:pt idx="20940">
                  <c:v>17097144</c:v>
                </c:pt>
                <c:pt idx="20941">
                  <c:v>501703544</c:v>
                </c:pt>
                <c:pt idx="20942">
                  <c:v>17097176</c:v>
                </c:pt>
                <c:pt idx="20943">
                  <c:v>17097176</c:v>
                </c:pt>
                <c:pt idx="20944">
                  <c:v>17097304</c:v>
                </c:pt>
                <c:pt idx="20945">
                  <c:v>17097304</c:v>
                </c:pt>
                <c:pt idx="20946">
                  <c:v>17097328</c:v>
                </c:pt>
                <c:pt idx="20947">
                  <c:v>17097328</c:v>
                </c:pt>
                <c:pt idx="20948">
                  <c:v>17097408</c:v>
                </c:pt>
                <c:pt idx="20949">
                  <c:v>17097408</c:v>
                </c:pt>
                <c:pt idx="20950">
                  <c:v>17097464</c:v>
                </c:pt>
                <c:pt idx="20951">
                  <c:v>17097464</c:v>
                </c:pt>
                <c:pt idx="20952">
                  <c:v>993092512</c:v>
                </c:pt>
                <c:pt idx="20953">
                  <c:v>837672</c:v>
                </c:pt>
                <c:pt idx="20954">
                  <c:v>800136312</c:v>
                </c:pt>
                <c:pt idx="20955">
                  <c:v>915990832</c:v>
                </c:pt>
                <c:pt idx="20956">
                  <c:v>222634200</c:v>
                </c:pt>
                <c:pt idx="20957">
                  <c:v>222634200</c:v>
                </c:pt>
                <c:pt idx="20958">
                  <c:v>915990832</c:v>
                </c:pt>
                <c:pt idx="20959">
                  <c:v>222634200</c:v>
                </c:pt>
                <c:pt idx="20960">
                  <c:v>915990832</c:v>
                </c:pt>
                <c:pt idx="20961">
                  <c:v>17097536</c:v>
                </c:pt>
                <c:pt idx="20962">
                  <c:v>17097536</c:v>
                </c:pt>
                <c:pt idx="20963">
                  <c:v>915990832</c:v>
                </c:pt>
                <c:pt idx="20964">
                  <c:v>222634200</c:v>
                </c:pt>
                <c:pt idx="20965">
                  <c:v>17097648</c:v>
                </c:pt>
                <c:pt idx="20966">
                  <c:v>17097648</c:v>
                </c:pt>
                <c:pt idx="20967">
                  <c:v>17097144</c:v>
                </c:pt>
                <c:pt idx="20968">
                  <c:v>17097176</c:v>
                </c:pt>
                <c:pt idx="20969">
                  <c:v>17097304</c:v>
                </c:pt>
                <c:pt idx="20970">
                  <c:v>17097328</c:v>
                </c:pt>
                <c:pt idx="20971">
                  <c:v>17097408</c:v>
                </c:pt>
                <c:pt idx="20972">
                  <c:v>17097464</c:v>
                </c:pt>
                <c:pt idx="20973">
                  <c:v>17097536</c:v>
                </c:pt>
                <c:pt idx="20974">
                  <c:v>17097648</c:v>
                </c:pt>
                <c:pt idx="20975">
                  <c:v>17097144</c:v>
                </c:pt>
                <c:pt idx="20976">
                  <c:v>17097176</c:v>
                </c:pt>
                <c:pt idx="20977">
                  <c:v>17097304</c:v>
                </c:pt>
                <c:pt idx="20978">
                  <c:v>17097328</c:v>
                </c:pt>
                <c:pt idx="20979">
                  <c:v>17097408</c:v>
                </c:pt>
                <c:pt idx="20980">
                  <c:v>35252864</c:v>
                </c:pt>
                <c:pt idx="20981">
                  <c:v>17097464</c:v>
                </c:pt>
                <c:pt idx="20982">
                  <c:v>35252864</c:v>
                </c:pt>
                <c:pt idx="20983">
                  <c:v>17097536</c:v>
                </c:pt>
                <c:pt idx="20984">
                  <c:v>35252864</c:v>
                </c:pt>
                <c:pt idx="20985">
                  <c:v>17097648</c:v>
                </c:pt>
                <c:pt idx="20986">
                  <c:v>35252864</c:v>
                </c:pt>
                <c:pt idx="20987">
                  <c:v>177755768</c:v>
                </c:pt>
                <c:pt idx="20988">
                  <c:v>156483656</c:v>
                </c:pt>
                <c:pt idx="20989">
                  <c:v>156483656</c:v>
                </c:pt>
                <c:pt idx="20990">
                  <c:v>156483656</c:v>
                </c:pt>
                <c:pt idx="20991">
                  <c:v>156483656</c:v>
                </c:pt>
                <c:pt idx="20992">
                  <c:v>915990832</c:v>
                </c:pt>
                <c:pt idx="20993">
                  <c:v>729360224</c:v>
                </c:pt>
                <c:pt idx="20994">
                  <c:v>729360224</c:v>
                </c:pt>
                <c:pt idx="20995">
                  <c:v>729360224</c:v>
                </c:pt>
                <c:pt idx="20996">
                  <c:v>729360224</c:v>
                </c:pt>
                <c:pt idx="20997">
                  <c:v>826763232</c:v>
                </c:pt>
                <c:pt idx="20998">
                  <c:v>826763232</c:v>
                </c:pt>
                <c:pt idx="20999">
                  <c:v>826763232</c:v>
                </c:pt>
                <c:pt idx="21000">
                  <c:v>826763232</c:v>
                </c:pt>
                <c:pt idx="21001">
                  <c:v>501854560</c:v>
                </c:pt>
                <c:pt idx="21002">
                  <c:v>182473176</c:v>
                </c:pt>
                <c:pt idx="21003">
                  <c:v>501854560</c:v>
                </c:pt>
                <c:pt idx="21004">
                  <c:v>182473176</c:v>
                </c:pt>
                <c:pt idx="21005">
                  <c:v>17097144</c:v>
                </c:pt>
                <c:pt idx="21006">
                  <c:v>501854560</c:v>
                </c:pt>
                <c:pt idx="21007">
                  <c:v>182473176</c:v>
                </c:pt>
                <c:pt idx="21008">
                  <c:v>182473176</c:v>
                </c:pt>
                <c:pt idx="21009">
                  <c:v>501854560</c:v>
                </c:pt>
                <c:pt idx="21010">
                  <c:v>210058800</c:v>
                </c:pt>
                <c:pt idx="21011">
                  <c:v>210058800</c:v>
                </c:pt>
                <c:pt idx="21012">
                  <c:v>210058800</c:v>
                </c:pt>
                <c:pt idx="21013">
                  <c:v>210058800</c:v>
                </c:pt>
                <c:pt idx="21014">
                  <c:v>307074872</c:v>
                </c:pt>
                <c:pt idx="21015">
                  <c:v>307074872</c:v>
                </c:pt>
                <c:pt idx="21016">
                  <c:v>307074872</c:v>
                </c:pt>
                <c:pt idx="21017">
                  <c:v>307074872</c:v>
                </c:pt>
                <c:pt idx="21018">
                  <c:v>17097304</c:v>
                </c:pt>
                <c:pt idx="21019">
                  <c:v>762108024</c:v>
                </c:pt>
                <c:pt idx="21020">
                  <c:v>762108024</c:v>
                </c:pt>
                <c:pt idx="21021">
                  <c:v>762108024</c:v>
                </c:pt>
                <c:pt idx="21022">
                  <c:v>762108024</c:v>
                </c:pt>
                <c:pt idx="21023">
                  <c:v>17097176</c:v>
                </c:pt>
                <c:pt idx="21024">
                  <c:v>17097648</c:v>
                </c:pt>
                <c:pt idx="21025">
                  <c:v>470393336</c:v>
                </c:pt>
                <c:pt idx="21026">
                  <c:v>311804024</c:v>
                </c:pt>
                <c:pt idx="21027">
                  <c:v>311804024</c:v>
                </c:pt>
                <c:pt idx="21028">
                  <c:v>311804024</c:v>
                </c:pt>
                <c:pt idx="21029">
                  <c:v>311804024</c:v>
                </c:pt>
                <c:pt idx="21030">
                  <c:v>729360224</c:v>
                </c:pt>
                <c:pt idx="21031">
                  <c:v>7347968</c:v>
                </c:pt>
                <c:pt idx="21032">
                  <c:v>156483656</c:v>
                </c:pt>
                <c:pt idx="21033">
                  <c:v>362501920</c:v>
                </c:pt>
                <c:pt idx="21034">
                  <c:v>362501920</c:v>
                </c:pt>
                <c:pt idx="21035">
                  <c:v>362501920</c:v>
                </c:pt>
                <c:pt idx="21036">
                  <c:v>362501920</c:v>
                </c:pt>
                <c:pt idx="21037">
                  <c:v>222634200</c:v>
                </c:pt>
                <c:pt idx="21038">
                  <c:v>961918896</c:v>
                </c:pt>
                <c:pt idx="21039">
                  <c:v>961918896</c:v>
                </c:pt>
                <c:pt idx="21040">
                  <c:v>961918896</c:v>
                </c:pt>
                <c:pt idx="21041">
                  <c:v>961918896</c:v>
                </c:pt>
                <c:pt idx="21042">
                  <c:v>17097464</c:v>
                </c:pt>
                <c:pt idx="21043">
                  <c:v>210058800</c:v>
                </c:pt>
                <c:pt idx="21044">
                  <c:v>7348120</c:v>
                </c:pt>
                <c:pt idx="21045">
                  <c:v>182473176</c:v>
                </c:pt>
                <c:pt idx="21046">
                  <c:v>311804024</c:v>
                </c:pt>
                <c:pt idx="21047">
                  <c:v>705017624</c:v>
                </c:pt>
                <c:pt idx="21048">
                  <c:v>460959712</c:v>
                </c:pt>
                <c:pt idx="21049">
                  <c:v>460959712</c:v>
                </c:pt>
                <c:pt idx="21050">
                  <c:v>705017624</c:v>
                </c:pt>
                <c:pt idx="21051">
                  <c:v>460959712</c:v>
                </c:pt>
                <c:pt idx="21052">
                  <c:v>705017624</c:v>
                </c:pt>
                <c:pt idx="21053">
                  <c:v>705017624</c:v>
                </c:pt>
                <c:pt idx="21054">
                  <c:v>460959712</c:v>
                </c:pt>
                <c:pt idx="21055">
                  <c:v>961918896</c:v>
                </c:pt>
                <c:pt idx="21056">
                  <c:v>17097536</c:v>
                </c:pt>
                <c:pt idx="21057">
                  <c:v>17097328</c:v>
                </c:pt>
                <c:pt idx="21058">
                  <c:v>307074872</c:v>
                </c:pt>
                <c:pt idx="21059">
                  <c:v>501854560</c:v>
                </c:pt>
                <c:pt idx="21060">
                  <c:v>102713000</c:v>
                </c:pt>
                <c:pt idx="21061">
                  <c:v>102713000</c:v>
                </c:pt>
                <c:pt idx="21062">
                  <c:v>102713000</c:v>
                </c:pt>
                <c:pt idx="21063">
                  <c:v>102713000</c:v>
                </c:pt>
                <c:pt idx="21064">
                  <c:v>164082616</c:v>
                </c:pt>
                <c:pt idx="21065">
                  <c:v>164082616</c:v>
                </c:pt>
                <c:pt idx="21066">
                  <c:v>362501920</c:v>
                </c:pt>
                <c:pt idx="21067">
                  <c:v>164082616</c:v>
                </c:pt>
                <c:pt idx="21068">
                  <c:v>164082616</c:v>
                </c:pt>
                <c:pt idx="21069">
                  <c:v>805131704</c:v>
                </c:pt>
                <c:pt idx="21070">
                  <c:v>805131704</c:v>
                </c:pt>
                <c:pt idx="21071">
                  <c:v>805131704</c:v>
                </c:pt>
                <c:pt idx="21072">
                  <c:v>805131704</c:v>
                </c:pt>
                <c:pt idx="21073">
                  <c:v>705017624</c:v>
                </c:pt>
                <c:pt idx="21074">
                  <c:v>918833128</c:v>
                </c:pt>
                <c:pt idx="21075">
                  <c:v>918833128</c:v>
                </c:pt>
                <c:pt idx="21076">
                  <c:v>918833128</c:v>
                </c:pt>
                <c:pt idx="21077">
                  <c:v>918833128</c:v>
                </c:pt>
                <c:pt idx="21078">
                  <c:v>102713000</c:v>
                </c:pt>
                <c:pt idx="21079">
                  <c:v>460959712</c:v>
                </c:pt>
                <c:pt idx="21080">
                  <c:v>689945224</c:v>
                </c:pt>
                <c:pt idx="21081">
                  <c:v>689945224</c:v>
                </c:pt>
                <c:pt idx="21082">
                  <c:v>689945224</c:v>
                </c:pt>
                <c:pt idx="21083">
                  <c:v>689945224</c:v>
                </c:pt>
                <c:pt idx="21084">
                  <c:v>17097408</c:v>
                </c:pt>
                <c:pt idx="21085">
                  <c:v>918833128</c:v>
                </c:pt>
                <c:pt idx="21086">
                  <c:v>330653864</c:v>
                </c:pt>
                <c:pt idx="21087">
                  <c:v>330653864</c:v>
                </c:pt>
                <c:pt idx="21088">
                  <c:v>330653864</c:v>
                </c:pt>
                <c:pt idx="21089">
                  <c:v>330653864</c:v>
                </c:pt>
                <c:pt idx="21090">
                  <c:v>608677624</c:v>
                </c:pt>
                <c:pt idx="21091">
                  <c:v>608677624</c:v>
                </c:pt>
                <c:pt idx="21092">
                  <c:v>608677624</c:v>
                </c:pt>
                <c:pt idx="21093">
                  <c:v>608677624</c:v>
                </c:pt>
                <c:pt idx="21094">
                  <c:v>35252864</c:v>
                </c:pt>
                <c:pt idx="21095">
                  <c:v>689945224</c:v>
                </c:pt>
                <c:pt idx="21096">
                  <c:v>826763232</c:v>
                </c:pt>
                <c:pt idx="21097">
                  <c:v>608677624</c:v>
                </c:pt>
                <c:pt idx="21098">
                  <c:v>330653864</c:v>
                </c:pt>
                <c:pt idx="21099">
                  <c:v>845750048</c:v>
                </c:pt>
                <c:pt idx="21100">
                  <c:v>845750048</c:v>
                </c:pt>
                <c:pt idx="21101">
                  <c:v>845750048</c:v>
                </c:pt>
                <c:pt idx="21102">
                  <c:v>845750048</c:v>
                </c:pt>
                <c:pt idx="21103">
                  <c:v>762108024</c:v>
                </c:pt>
                <c:pt idx="21104">
                  <c:v>298204088</c:v>
                </c:pt>
                <c:pt idx="21105">
                  <c:v>298204088</c:v>
                </c:pt>
                <c:pt idx="21106">
                  <c:v>298204088</c:v>
                </c:pt>
                <c:pt idx="21107">
                  <c:v>298204088</c:v>
                </c:pt>
                <c:pt idx="21108">
                  <c:v>391972160</c:v>
                </c:pt>
                <c:pt idx="21109">
                  <c:v>391972160</c:v>
                </c:pt>
                <c:pt idx="21110">
                  <c:v>391972160</c:v>
                </c:pt>
                <c:pt idx="21111">
                  <c:v>391972160</c:v>
                </c:pt>
                <c:pt idx="21112">
                  <c:v>459206280</c:v>
                </c:pt>
                <c:pt idx="21113">
                  <c:v>459206280</c:v>
                </c:pt>
                <c:pt idx="21114">
                  <c:v>459206280</c:v>
                </c:pt>
                <c:pt idx="21115">
                  <c:v>164082616</c:v>
                </c:pt>
                <c:pt idx="21116">
                  <c:v>459206280</c:v>
                </c:pt>
                <c:pt idx="21117">
                  <c:v>298204088</c:v>
                </c:pt>
                <c:pt idx="21118">
                  <c:v>523708552</c:v>
                </c:pt>
                <c:pt idx="21119">
                  <c:v>523708552</c:v>
                </c:pt>
                <c:pt idx="21120">
                  <c:v>230975264</c:v>
                </c:pt>
                <c:pt idx="21121">
                  <c:v>230975264</c:v>
                </c:pt>
                <c:pt idx="21122">
                  <c:v>523708552</c:v>
                </c:pt>
                <c:pt idx="21123">
                  <c:v>458878480</c:v>
                </c:pt>
                <c:pt idx="21124">
                  <c:v>458878480</c:v>
                </c:pt>
                <c:pt idx="21125">
                  <c:v>230975264</c:v>
                </c:pt>
                <c:pt idx="21126">
                  <c:v>523708552</c:v>
                </c:pt>
                <c:pt idx="21127">
                  <c:v>230975264</c:v>
                </c:pt>
                <c:pt idx="21128">
                  <c:v>458878480</c:v>
                </c:pt>
                <c:pt idx="21129">
                  <c:v>458878480</c:v>
                </c:pt>
                <c:pt idx="21130">
                  <c:v>76134208</c:v>
                </c:pt>
                <c:pt idx="21131">
                  <c:v>76134208</c:v>
                </c:pt>
                <c:pt idx="21132">
                  <c:v>805131704</c:v>
                </c:pt>
                <c:pt idx="21133">
                  <c:v>459206280</c:v>
                </c:pt>
                <c:pt idx="21134">
                  <c:v>76134208</c:v>
                </c:pt>
                <c:pt idx="21135">
                  <c:v>76134208</c:v>
                </c:pt>
                <c:pt idx="21136">
                  <c:v>924084024</c:v>
                </c:pt>
                <c:pt idx="21137">
                  <c:v>924084024</c:v>
                </c:pt>
                <c:pt idx="21138">
                  <c:v>924084024</c:v>
                </c:pt>
                <c:pt idx="21139">
                  <c:v>924084024</c:v>
                </c:pt>
                <c:pt idx="21140">
                  <c:v>404564056</c:v>
                </c:pt>
                <c:pt idx="21141">
                  <c:v>404564056</c:v>
                </c:pt>
                <c:pt idx="21142">
                  <c:v>404564056</c:v>
                </c:pt>
                <c:pt idx="21143">
                  <c:v>404564056</c:v>
                </c:pt>
                <c:pt idx="21144">
                  <c:v>186556824</c:v>
                </c:pt>
                <c:pt idx="21145">
                  <c:v>186556824</c:v>
                </c:pt>
                <c:pt idx="21146">
                  <c:v>186556824</c:v>
                </c:pt>
                <c:pt idx="21147">
                  <c:v>186556824</c:v>
                </c:pt>
                <c:pt idx="21148">
                  <c:v>644318656</c:v>
                </c:pt>
                <c:pt idx="21149">
                  <c:v>644318656</c:v>
                </c:pt>
                <c:pt idx="21150">
                  <c:v>230975264</c:v>
                </c:pt>
                <c:pt idx="21151">
                  <c:v>644318656</c:v>
                </c:pt>
                <c:pt idx="21152">
                  <c:v>644318656</c:v>
                </c:pt>
                <c:pt idx="21153">
                  <c:v>845750048</c:v>
                </c:pt>
                <c:pt idx="21154">
                  <c:v>523708552</c:v>
                </c:pt>
                <c:pt idx="21155">
                  <c:v>801641312</c:v>
                </c:pt>
                <c:pt idx="21156">
                  <c:v>801641312</c:v>
                </c:pt>
                <c:pt idx="21157">
                  <c:v>801641312</c:v>
                </c:pt>
                <c:pt idx="21158">
                  <c:v>801641312</c:v>
                </c:pt>
                <c:pt idx="21159">
                  <c:v>404564056</c:v>
                </c:pt>
                <c:pt idx="21160">
                  <c:v>76134208</c:v>
                </c:pt>
                <c:pt idx="21161">
                  <c:v>391972160</c:v>
                </c:pt>
                <c:pt idx="21162">
                  <c:v>422984872</c:v>
                </c:pt>
                <c:pt idx="21163">
                  <c:v>422984872</c:v>
                </c:pt>
                <c:pt idx="21164">
                  <c:v>422984872</c:v>
                </c:pt>
                <c:pt idx="21165">
                  <c:v>422984872</c:v>
                </c:pt>
                <c:pt idx="21166">
                  <c:v>458878480</c:v>
                </c:pt>
                <c:pt idx="21167">
                  <c:v>924084024</c:v>
                </c:pt>
                <c:pt idx="21168">
                  <c:v>644318656</c:v>
                </c:pt>
                <c:pt idx="21169">
                  <c:v>273670344</c:v>
                </c:pt>
                <c:pt idx="21170">
                  <c:v>273670344</c:v>
                </c:pt>
                <c:pt idx="21171">
                  <c:v>820421312</c:v>
                </c:pt>
                <c:pt idx="21172">
                  <c:v>820421312</c:v>
                </c:pt>
                <c:pt idx="21173">
                  <c:v>820421312</c:v>
                </c:pt>
                <c:pt idx="21174">
                  <c:v>273670344</c:v>
                </c:pt>
                <c:pt idx="21175">
                  <c:v>820421312</c:v>
                </c:pt>
                <c:pt idx="21176">
                  <c:v>273670344</c:v>
                </c:pt>
                <c:pt idx="21177">
                  <c:v>186556824</c:v>
                </c:pt>
                <c:pt idx="21178">
                  <c:v>801641312</c:v>
                </c:pt>
                <c:pt idx="21179">
                  <c:v>820358808</c:v>
                </c:pt>
                <c:pt idx="21180">
                  <c:v>820358808</c:v>
                </c:pt>
                <c:pt idx="21181">
                  <c:v>820358808</c:v>
                </c:pt>
                <c:pt idx="21182">
                  <c:v>820358808</c:v>
                </c:pt>
                <c:pt idx="21183">
                  <c:v>155615456</c:v>
                </c:pt>
                <c:pt idx="21184">
                  <c:v>155615456</c:v>
                </c:pt>
                <c:pt idx="21185">
                  <c:v>155615456</c:v>
                </c:pt>
                <c:pt idx="21186">
                  <c:v>155615456</c:v>
                </c:pt>
                <c:pt idx="21187">
                  <c:v>422984872</c:v>
                </c:pt>
                <c:pt idx="21188">
                  <c:v>497233296</c:v>
                </c:pt>
                <c:pt idx="21189">
                  <c:v>497233296</c:v>
                </c:pt>
                <c:pt idx="21190">
                  <c:v>497233296</c:v>
                </c:pt>
                <c:pt idx="21191">
                  <c:v>497233296</c:v>
                </c:pt>
                <c:pt idx="21192">
                  <c:v>589107728</c:v>
                </c:pt>
                <c:pt idx="21193">
                  <c:v>589107728</c:v>
                </c:pt>
                <c:pt idx="21194">
                  <c:v>589107728</c:v>
                </c:pt>
                <c:pt idx="21195">
                  <c:v>589107728</c:v>
                </c:pt>
                <c:pt idx="21196">
                  <c:v>273670344</c:v>
                </c:pt>
                <c:pt idx="21197">
                  <c:v>820421312</c:v>
                </c:pt>
                <c:pt idx="21198">
                  <c:v>820358808</c:v>
                </c:pt>
                <c:pt idx="21199">
                  <c:v>571346608</c:v>
                </c:pt>
                <c:pt idx="21200">
                  <c:v>571346608</c:v>
                </c:pt>
                <c:pt idx="21201">
                  <c:v>571346608</c:v>
                </c:pt>
                <c:pt idx="21202">
                  <c:v>571346608</c:v>
                </c:pt>
                <c:pt idx="21203">
                  <c:v>155615456</c:v>
                </c:pt>
                <c:pt idx="21204">
                  <c:v>958040992</c:v>
                </c:pt>
                <c:pt idx="21205">
                  <c:v>958040992</c:v>
                </c:pt>
                <c:pt idx="21206">
                  <c:v>958040992</c:v>
                </c:pt>
                <c:pt idx="21207">
                  <c:v>958040992</c:v>
                </c:pt>
                <c:pt idx="21208">
                  <c:v>497233296</c:v>
                </c:pt>
                <c:pt idx="21209">
                  <c:v>571346608</c:v>
                </c:pt>
                <c:pt idx="21210">
                  <c:v>589107728</c:v>
                </c:pt>
                <c:pt idx="21211">
                  <c:v>958040992</c:v>
                </c:pt>
                <c:pt idx="21212">
                  <c:v>207966456</c:v>
                </c:pt>
                <c:pt idx="21213">
                  <c:v>207966456</c:v>
                </c:pt>
                <c:pt idx="21214">
                  <c:v>207966456</c:v>
                </c:pt>
                <c:pt idx="21215">
                  <c:v>207966456</c:v>
                </c:pt>
                <c:pt idx="21216">
                  <c:v>285352688</c:v>
                </c:pt>
                <c:pt idx="21217">
                  <c:v>285352688</c:v>
                </c:pt>
                <c:pt idx="21218">
                  <c:v>285352688</c:v>
                </c:pt>
                <c:pt idx="21219">
                  <c:v>285352688</c:v>
                </c:pt>
                <c:pt idx="21220">
                  <c:v>998308464</c:v>
                </c:pt>
                <c:pt idx="21221">
                  <c:v>998308464</c:v>
                </c:pt>
                <c:pt idx="21222">
                  <c:v>998308464</c:v>
                </c:pt>
                <c:pt idx="21223">
                  <c:v>998308464</c:v>
                </c:pt>
                <c:pt idx="21224">
                  <c:v>886638536</c:v>
                </c:pt>
                <c:pt idx="21225">
                  <c:v>886638536</c:v>
                </c:pt>
                <c:pt idx="21226">
                  <c:v>430485264</c:v>
                </c:pt>
                <c:pt idx="21227">
                  <c:v>886638536</c:v>
                </c:pt>
                <c:pt idx="21228">
                  <c:v>430485264</c:v>
                </c:pt>
                <c:pt idx="21229">
                  <c:v>886638536</c:v>
                </c:pt>
                <c:pt idx="21230">
                  <c:v>430485264</c:v>
                </c:pt>
                <c:pt idx="21231">
                  <c:v>430485264</c:v>
                </c:pt>
                <c:pt idx="21232">
                  <c:v>207966456</c:v>
                </c:pt>
                <c:pt idx="21233">
                  <c:v>721533096</c:v>
                </c:pt>
                <c:pt idx="21234">
                  <c:v>721533096</c:v>
                </c:pt>
                <c:pt idx="21235">
                  <c:v>721533096</c:v>
                </c:pt>
                <c:pt idx="21236">
                  <c:v>721533096</c:v>
                </c:pt>
                <c:pt idx="21237">
                  <c:v>285352688</c:v>
                </c:pt>
                <c:pt idx="21238">
                  <c:v>998308464</c:v>
                </c:pt>
                <c:pt idx="21239">
                  <c:v>919877168</c:v>
                </c:pt>
                <c:pt idx="21240">
                  <c:v>919877168</c:v>
                </c:pt>
                <c:pt idx="21241">
                  <c:v>919877168</c:v>
                </c:pt>
                <c:pt idx="21242">
                  <c:v>919877168</c:v>
                </c:pt>
                <c:pt idx="21243">
                  <c:v>886638536</c:v>
                </c:pt>
                <c:pt idx="21244">
                  <c:v>741605680</c:v>
                </c:pt>
                <c:pt idx="21245">
                  <c:v>741605680</c:v>
                </c:pt>
                <c:pt idx="21246">
                  <c:v>741605680</c:v>
                </c:pt>
                <c:pt idx="21247">
                  <c:v>741605680</c:v>
                </c:pt>
                <c:pt idx="21248">
                  <c:v>194365400</c:v>
                </c:pt>
                <c:pt idx="21249">
                  <c:v>194365400</c:v>
                </c:pt>
                <c:pt idx="21250">
                  <c:v>194365400</c:v>
                </c:pt>
                <c:pt idx="21251">
                  <c:v>194365400</c:v>
                </c:pt>
                <c:pt idx="21252">
                  <c:v>721533096</c:v>
                </c:pt>
                <c:pt idx="21253">
                  <c:v>430485264</c:v>
                </c:pt>
                <c:pt idx="21254">
                  <c:v>410898592</c:v>
                </c:pt>
                <c:pt idx="21255">
                  <c:v>927081968</c:v>
                </c:pt>
                <c:pt idx="21256">
                  <c:v>410898592</c:v>
                </c:pt>
                <c:pt idx="21257">
                  <c:v>927081968</c:v>
                </c:pt>
                <c:pt idx="21258">
                  <c:v>410898592</c:v>
                </c:pt>
                <c:pt idx="21259">
                  <c:v>927081968</c:v>
                </c:pt>
                <c:pt idx="21260">
                  <c:v>410898592</c:v>
                </c:pt>
                <c:pt idx="21261">
                  <c:v>927081968</c:v>
                </c:pt>
                <c:pt idx="21262">
                  <c:v>849848640</c:v>
                </c:pt>
                <c:pt idx="21263">
                  <c:v>849848640</c:v>
                </c:pt>
                <c:pt idx="21264">
                  <c:v>849848640</c:v>
                </c:pt>
                <c:pt idx="21265">
                  <c:v>849848640</c:v>
                </c:pt>
                <c:pt idx="21266">
                  <c:v>919877168</c:v>
                </c:pt>
                <c:pt idx="21267">
                  <c:v>741605680</c:v>
                </c:pt>
                <c:pt idx="21268">
                  <c:v>194365400</c:v>
                </c:pt>
                <c:pt idx="21269">
                  <c:v>306282760</c:v>
                </c:pt>
                <c:pt idx="21270">
                  <c:v>306282760</c:v>
                </c:pt>
                <c:pt idx="21271">
                  <c:v>306282760</c:v>
                </c:pt>
                <c:pt idx="21272">
                  <c:v>927081968</c:v>
                </c:pt>
                <c:pt idx="21273">
                  <c:v>306282760</c:v>
                </c:pt>
                <c:pt idx="21274">
                  <c:v>750925888</c:v>
                </c:pt>
                <c:pt idx="21275">
                  <c:v>750925888</c:v>
                </c:pt>
                <c:pt idx="21276">
                  <c:v>750925888</c:v>
                </c:pt>
                <c:pt idx="21277">
                  <c:v>750925888</c:v>
                </c:pt>
                <c:pt idx="21278">
                  <c:v>882062856</c:v>
                </c:pt>
                <c:pt idx="21279">
                  <c:v>882062856</c:v>
                </c:pt>
                <c:pt idx="21280">
                  <c:v>882062856</c:v>
                </c:pt>
                <c:pt idx="21281">
                  <c:v>882062856</c:v>
                </c:pt>
                <c:pt idx="21282">
                  <c:v>410898592</c:v>
                </c:pt>
                <c:pt idx="21283">
                  <c:v>188168</c:v>
                </c:pt>
                <c:pt idx="21284">
                  <c:v>188168</c:v>
                </c:pt>
                <c:pt idx="21285">
                  <c:v>532326240</c:v>
                </c:pt>
                <c:pt idx="21286">
                  <c:v>532326240</c:v>
                </c:pt>
                <c:pt idx="21287">
                  <c:v>188168</c:v>
                </c:pt>
                <c:pt idx="21288">
                  <c:v>532326240</c:v>
                </c:pt>
                <c:pt idx="21289">
                  <c:v>188168</c:v>
                </c:pt>
                <c:pt idx="21290">
                  <c:v>532326240</c:v>
                </c:pt>
                <c:pt idx="21291">
                  <c:v>656867896</c:v>
                </c:pt>
                <c:pt idx="21292">
                  <c:v>656867896</c:v>
                </c:pt>
                <c:pt idx="21293">
                  <c:v>656867896</c:v>
                </c:pt>
                <c:pt idx="21294">
                  <c:v>656867896</c:v>
                </c:pt>
                <c:pt idx="21295">
                  <c:v>849848640</c:v>
                </c:pt>
                <c:pt idx="21296">
                  <c:v>750925888</c:v>
                </c:pt>
                <c:pt idx="21297">
                  <c:v>306282760</c:v>
                </c:pt>
                <c:pt idx="21298">
                  <c:v>928598584</c:v>
                </c:pt>
                <c:pt idx="21299">
                  <c:v>928598584</c:v>
                </c:pt>
                <c:pt idx="21300">
                  <c:v>188168</c:v>
                </c:pt>
                <c:pt idx="21301">
                  <c:v>928598584</c:v>
                </c:pt>
                <c:pt idx="21302">
                  <c:v>928598584</c:v>
                </c:pt>
                <c:pt idx="21303">
                  <c:v>532326240</c:v>
                </c:pt>
                <c:pt idx="21304">
                  <c:v>656867896</c:v>
                </c:pt>
                <c:pt idx="21305">
                  <c:v>882062856</c:v>
                </c:pt>
                <c:pt idx="21306">
                  <c:v>871014848</c:v>
                </c:pt>
                <c:pt idx="21307">
                  <c:v>871014848</c:v>
                </c:pt>
                <c:pt idx="21308">
                  <c:v>871014848</c:v>
                </c:pt>
                <c:pt idx="21309">
                  <c:v>871014848</c:v>
                </c:pt>
                <c:pt idx="21310">
                  <c:v>931488840</c:v>
                </c:pt>
                <c:pt idx="21311">
                  <c:v>931488840</c:v>
                </c:pt>
                <c:pt idx="21312">
                  <c:v>931488840</c:v>
                </c:pt>
                <c:pt idx="21313">
                  <c:v>931488840</c:v>
                </c:pt>
                <c:pt idx="21314">
                  <c:v>928598584</c:v>
                </c:pt>
                <c:pt idx="21315">
                  <c:v>547211416</c:v>
                </c:pt>
                <c:pt idx="21316">
                  <c:v>547211416</c:v>
                </c:pt>
                <c:pt idx="21317">
                  <c:v>547211416</c:v>
                </c:pt>
                <c:pt idx="21318">
                  <c:v>547211416</c:v>
                </c:pt>
                <c:pt idx="21319">
                  <c:v>931488840</c:v>
                </c:pt>
                <c:pt idx="21320">
                  <c:v>466558744</c:v>
                </c:pt>
                <c:pt idx="21321">
                  <c:v>466558744</c:v>
                </c:pt>
                <c:pt idx="21322">
                  <c:v>871014848</c:v>
                </c:pt>
                <c:pt idx="21323">
                  <c:v>466558744</c:v>
                </c:pt>
                <c:pt idx="21324">
                  <c:v>466558744</c:v>
                </c:pt>
                <c:pt idx="21325">
                  <c:v>224256920</c:v>
                </c:pt>
                <c:pt idx="21326">
                  <c:v>224256920</c:v>
                </c:pt>
                <c:pt idx="21327">
                  <c:v>739176496</c:v>
                </c:pt>
                <c:pt idx="21328">
                  <c:v>739176496</c:v>
                </c:pt>
                <c:pt idx="21329">
                  <c:v>739176496</c:v>
                </c:pt>
                <c:pt idx="21330">
                  <c:v>739176496</c:v>
                </c:pt>
                <c:pt idx="21331">
                  <c:v>224256992</c:v>
                </c:pt>
                <c:pt idx="21332">
                  <c:v>224256992</c:v>
                </c:pt>
                <c:pt idx="21333">
                  <c:v>748982472</c:v>
                </c:pt>
                <c:pt idx="21334">
                  <c:v>748982472</c:v>
                </c:pt>
                <c:pt idx="21335">
                  <c:v>748982472</c:v>
                </c:pt>
                <c:pt idx="21336">
                  <c:v>224257048</c:v>
                </c:pt>
                <c:pt idx="21337">
                  <c:v>224257048</c:v>
                </c:pt>
                <c:pt idx="21338">
                  <c:v>748982472</c:v>
                </c:pt>
                <c:pt idx="21339">
                  <c:v>224257064</c:v>
                </c:pt>
                <c:pt idx="21340">
                  <c:v>224257064</c:v>
                </c:pt>
                <c:pt idx="21341">
                  <c:v>224256920</c:v>
                </c:pt>
                <c:pt idx="21342">
                  <c:v>224256992</c:v>
                </c:pt>
                <c:pt idx="21343">
                  <c:v>224257048</c:v>
                </c:pt>
                <c:pt idx="21344">
                  <c:v>224257064</c:v>
                </c:pt>
                <c:pt idx="21345">
                  <c:v>224256920</c:v>
                </c:pt>
                <c:pt idx="21346">
                  <c:v>928245312</c:v>
                </c:pt>
                <c:pt idx="21347">
                  <c:v>224256992</c:v>
                </c:pt>
                <c:pt idx="21348">
                  <c:v>928245312</c:v>
                </c:pt>
                <c:pt idx="21349">
                  <c:v>224257048</c:v>
                </c:pt>
                <c:pt idx="21350">
                  <c:v>224257064</c:v>
                </c:pt>
                <c:pt idx="21351">
                  <c:v>928245312</c:v>
                </c:pt>
                <c:pt idx="21352">
                  <c:v>928245312</c:v>
                </c:pt>
                <c:pt idx="21353">
                  <c:v>852826272</c:v>
                </c:pt>
                <c:pt idx="21354">
                  <c:v>852826272</c:v>
                </c:pt>
                <c:pt idx="21355">
                  <c:v>852826272</c:v>
                </c:pt>
                <c:pt idx="21356">
                  <c:v>852826272</c:v>
                </c:pt>
                <c:pt idx="21357">
                  <c:v>547211416</c:v>
                </c:pt>
                <c:pt idx="21358">
                  <c:v>906855776</c:v>
                </c:pt>
                <c:pt idx="21359">
                  <c:v>906855776</c:v>
                </c:pt>
                <c:pt idx="21360">
                  <c:v>906855776</c:v>
                </c:pt>
                <c:pt idx="21361">
                  <c:v>906855776</c:v>
                </c:pt>
                <c:pt idx="21362">
                  <c:v>209270776</c:v>
                </c:pt>
                <c:pt idx="21363">
                  <c:v>209270776</c:v>
                </c:pt>
                <c:pt idx="21364">
                  <c:v>209270776</c:v>
                </c:pt>
                <c:pt idx="21365">
                  <c:v>209270776</c:v>
                </c:pt>
                <c:pt idx="21366">
                  <c:v>466558744</c:v>
                </c:pt>
                <c:pt idx="21367">
                  <c:v>748982472</c:v>
                </c:pt>
                <c:pt idx="21368">
                  <c:v>441387656</c:v>
                </c:pt>
                <c:pt idx="21369">
                  <c:v>441387656</c:v>
                </c:pt>
                <c:pt idx="21370">
                  <c:v>441387656</c:v>
                </c:pt>
                <c:pt idx="21371">
                  <c:v>441387656</c:v>
                </c:pt>
                <c:pt idx="21372">
                  <c:v>224257048</c:v>
                </c:pt>
                <c:pt idx="21373">
                  <c:v>648409656</c:v>
                </c:pt>
                <c:pt idx="21374">
                  <c:v>648409656</c:v>
                </c:pt>
                <c:pt idx="21375">
                  <c:v>224256920</c:v>
                </c:pt>
                <c:pt idx="21376">
                  <c:v>648409656</c:v>
                </c:pt>
                <c:pt idx="21377">
                  <c:v>648409656</c:v>
                </c:pt>
                <c:pt idx="21378">
                  <c:v>224257064</c:v>
                </c:pt>
                <c:pt idx="21379">
                  <c:v>852826272</c:v>
                </c:pt>
                <c:pt idx="21380">
                  <c:v>739176496</c:v>
                </c:pt>
                <c:pt idx="21381">
                  <c:v>865184232</c:v>
                </c:pt>
                <c:pt idx="21382">
                  <c:v>865184232</c:v>
                </c:pt>
                <c:pt idx="21383">
                  <c:v>865184232</c:v>
                </c:pt>
                <c:pt idx="21384">
                  <c:v>865184232</c:v>
                </c:pt>
                <c:pt idx="21385">
                  <c:v>623439544</c:v>
                </c:pt>
                <c:pt idx="21386">
                  <c:v>623439544</c:v>
                </c:pt>
                <c:pt idx="21387">
                  <c:v>928245312</c:v>
                </c:pt>
                <c:pt idx="21388">
                  <c:v>623439544</c:v>
                </c:pt>
                <c:pt idx="21389">
                  <c:v>623439544</c:v>
                </c:pt>
                <c:pt idx="21390">
                  <c:v>224256992</c:v>
                </c:pt>
                <c:pt idx="21391">
                  <c:v>441387656</c:v>
                </c:pt>
                <c:pt idx="21392">
                  <c:v>906855776</c:v>
                </c:pt>
                <c:pt idx="21393">
                  <c:v>209270776</c:v>
                </c:pt>
                <c:pt idx="21394">
                  <c:v>568085616</c:v>
                </c:pt>
                <c:pt idx="21395">
                  <c:v>568085616</c:v>
                </c:pt>
                <c:pt idx="21396">
                  <c:v>568085616</c:v>
                </c:pt>
                <c:pt idx="21397">
                  <c:v>568085616</c:v>
                </c:pt>
                <c:pt idx="21398">
                  <c:v>266336208</c:v>
                </c:pt>
                <c:pt idx="21399">
                  <c:v>266336208</c:v>
                </c:pt>
                <c:pt idx="21400">
                  <c:v>648409656</c:v>
                </c:pt>
                <c:pt idx="21401">
                  <c:v>266336208</c:v>
                </c:pt>
                <c:pt idx="21402">
                  <c:v>266336208</c:v>
                </c:pt>
                <c:pt idx="21403">
                  <c:v>865184232</c:v>
                </c:pt>
                <c:pt idx="21404">
                  <c:v>106699168</c:v>
                </c:pt>
                <c:pt idx="21405">
                  <c:v>106699168</c:v>
                </c:pt>
                <c:pt idx="21406">
                  <c:v>106699168</c:v>
                </c:pt>
                <c:pt idx="21407">
                  <c:v>607393440</c:v>
                </c:pt>
                <c:pt idx="21408">
                  <c:v>106699168</c:v>
                </c:pt>
                <c:pt idx="21409">
                  <c:v>607393440</c:v>
                </c:pt>
                <c:pt idx="21410">
                  <c:v>607393440</c:v>
                </c:pt>
                <c:pt idx="21411">
                  <c:v>607393440</c:v>
                </c:pt>
                <c:pt idx="21412">
                  <c:v>623439544</c:v>
                </c:pt>
                <c:pt idx="21413">
                  <c:v>816414912</c:v>
                </c:pt>
                <c:pt idx="21414">
                  <c:v>816414912</c:v>
                </c:pt>
                <c:pt idx="21415">
                  <c:v>816414912</c:v>
                </c:pt>
                <c:pt idx="21416">
                  <c:v>816414912</c:v>
                </c:pt>
                <c:pt idx="21417">
                  <c:v>81853232</c:v>
                </c:pt>
                <c:pt idx="21418">
                  <c:v>81853232</c:v>
                </c:pt>
                <c:pt idx="21419">
                  <c:v>81853232</c:v>
                </c:pt>
                <c:pt idx="21420">
                  <c:v>84457672</c:v>
                </c:pt>
                <c:pt idx="21421">
                  <c:v>84457672</c:v>
                </c:pt>
                <c:pt idx="21422">
                  <c:v>81853232</c:v>
                </c:pt>
                <c:pt idx="21423">
                  <c:v>84457672</c:v>
                </c:pt>
                <c:pt idx="21424">
                  <c:v>84457672</c:v>
                </c:pt>
                <c:pt idx="21425">
                  <c:v>850202408</c:v>
                </c:pt>
                <c:pt idx="21426">
                  <c:v>850202408</c:v>
                </c:pt>
                <c:pt idx="21427">
                  <c:v>850202408</c:v>
                </c:pt>
                <c:pt idx="21428">
                  <c:v>850202408</c:v>
                </c:pt>
                <c:pt idx="21429">
                  <c:v>267462120</c:v>
                </c:pt>
                <c:pt idx="21430">
                  <c:v>267462120</c:v>
                </c:pt>
                <c:pt idx="21431">
                  <c:v>267462120</c:v>
                </c:pt>
                <c:pt idx="21432">
                  <c:v>267462120</c:v>
                </c:pt>
                <c:pt idx="21433">
                  <c:v>568085616</c:v>
                </c:pt>
                <c:pt idx="21434">
                  <c:v>806338160</c:v>
                </c:pt>
                <c:pt idx="21435">
                  <c:v>806338160</c:v>
                </c:pt>
                <c:pt idx="21436">
                  <c:v>806338160</c:v>
                </c:pt>
                <c:pt idx="21437">
                  <c:v>106699168</c:v>
                </c:pt>
                <c:pt idx="21438">
                  <c:v>806338160</c:v>
                </c:pt>
                <c:pt idx="21439">
                  <c:v>682131112</c:v>
                </c:pt>
                <c:pt idx="21440">
                  <c:v>682131112</c:v>
                </c:pt>
                <c:pt idx="21441">
                  <c:v>682131112</c:v>
                </c:pt>
                <c:pt idx="21442">
                  <c:v>682131112</c:v>
                </c:pt>
                <c:pt idx="21443">
                  <c:v>266336208</c:v>
                </c:pt>
                <c:pt idx="21444">
                  <c:v>816414912</c:v>
                </c:pt>
                <c:pt idx="21445">
                  <c:v>84457672</c:v>
                </c:pt>
                <c:pt idx="21446">
                  <c:v>607393440</c:v>
                </c:pt>
                <c:pt idx="21447">
                  <c:v>285389368</c:v>
                </c:pt>
                <c:pt idx="21448">
                  <c:v>285389368</c:v>
                </c:pt>
                <c:pt idx="21449">
                  <c:v>285389368</c:v>
                </c:pt>
                <c:pt idx="21450">
                  <c:v>285389368</c:v>
                </c:pt>
                <c:pt idx="21451">
                  <c:v>850202408</c:v>
                </c:pt>
                <c:pt idx="21452">
                  <c:v>425478760</c:v>
                </c:pt>
                <c:pt idx="21453">
                  <c:v>425478760</c:v>
                </c:pt>
                <c:pt idx="21454">
                  <c:v>108099944</c:v>
                </c:pt>
                <c:pt idx="21455">
                  <c:v>108099944</c:v>
                </c:pt>
                <c:pt idx="21456">
                  <c:v>425478760</c:v>
                </c:pt>
                <c:pt idx="21457">
                  <c:v>81853232</c:v>
                </c:pt>
                <c:pt idx="21458">
                  <c:v>108099944</c:v>
                </c:pt>
                <c:pt idx="21459">
                  <c:v>425478760</c:v>
                </c:pt>
                <c:pt idx="21460">
                  <c:v>108099944</c:v>
                </c:pt>
                <c:pt idx="21461">
                  <c:v>806338160</c:v>
                </c:pt>
                <c:pt idx="21462">
                  <c:v>682131112</c:v>
                </c:pt>
                <c:pt idx="21463">
                  <c:v>267462120</c:v>
                </c:pt>
                <c:pt idx="21464">
                  <c:v>307081904</c:v>
                </c:pt>
                <c:pt idx="21465">
                  <c:v>307081904</c:v>
                </c:pt>
                <c:pt idx="21466">
                  <c:v>307081904</c:v>
                </c:pt>
                <c:pt idx="21467">
                  <c:v>307081904</c:v>
                </c:pt>
                <c:pt idx="21468">
                  <c:v>285389368</c:v>
                </c:pt>
                <c:pt idx="21469">
                  <c:v>250939264</c:v>
                </c:pt>
                <c:pt idx="21470">
                  <c:v>250939264</c:v>
                </c:pt>
                <c:pt idx="21471">
                  <c:v>250939264</c:v>
                </c:pt>
                <c:pt idx="21472">
                  <c:v>250939264</c:v>
                </c:pt>
                <c:pt idx="21473">
                  <c:v>150561024</c:v>
                </c:pt>
                <c:pt idx="21474">
                  <c:v>66528784</c:v>
                </c:pt>
                <c:pt idx="21475">
                  <c:v>150561024</c:v>
                </c:pt>
                <c:pt idx="21476">
                  <c:v>66528784</c:v>
                </c:pt>
                <c:pt idx="21477">
                  <c:v>150561024</c:v>
                </c:pt>
                <c:pt idx="21478">
                  <c:v>185737192</c:v>
                </c:pt>
                <c:pt idx="21479">
                  <c:v>66528784</c:v>
                </c:pt>
                <c:pt idx="21480">
                  <c:v>150561024</c:v>
                </c:pt>
                <c:pt idx="21481">
                  <c:v>185737192</c:v>
                </c:pt>
                <c:pt idx="21482">
                  <c:v>66528784</c:v>
                </c:pt>
                <c:pt idx="21483">
                  <c:v>185737192</c:v>
                </c:pt>
                <c:pt idx="21484">
                  <c:v>185737192</c:v>
                </c:pt>
                <c:pt idx="21485">
                  <c:v>425478760</c:v>
                </c:pt>
                <c:pt idx="21486">
                  <c:v>971744008</c:v>
                </c:pt>
                <c:pt idx="21487">
                  <c:v>971744008</c:v>
                </c:pt>
                <c:pt idx="21488">
                  <c:v>304800656</c:v>
                </c:pt>
                <c:pt idx="21489">
                  <c:v>971744008</c:v>
                </c:pt>
                <c:pt idx="21490">
                  <c:v>304800656</c:v>
                </c:pt>
                <c:pt idx="21491">
                  <c:v>971744008</c:v>
                </c:pt>
                <c:pt idx="21492">
                  <c:v>304800656</c:v>
                </c:pt>
                <c:pt idx="21493">
                  <c:v>304800656</c:v>
                </c:pt>
                <c:pt idx="21494">
                  <c:v>307081904</c:v>
                </c:pt>
                <c:pt idx="21495">
                  <c:v>108099944</c:v>
                </c:pt>
                <c:pt idx="21496">
                  <c:v>360605728</c:v>
                </c:pt>
                <c:pt idx="21497">
                  <c:v>360605728</c:v>
                </c:pt>
                <c:pt idx="21498">
                  <c:v>360605728</c:v>
                </c:pt>
                <c:pt idx="21499">
                  <c:v>360605728</c:v>
                </c:pt>
                <c:pt idx="21500">
                  <c:v>996936480</c:v>
                </c:pt>
                <c:pt idx="21501">
                  <c:v>638777912</c:v>
                </c:pt>
                <c:pt idx="21502">
                  <c:v>638777912</c:v>
                </c:pt>
                <c:pt idx="21503">
                  <c:v>996936480</c:v>
                </c:pt>
                <c:pt idx="21504">
                  <c:v>996936480</c:v>
                </c:pt>
                <c:pt idx="21505">
                  <c:v>638777912</c:v>
                </c:pt>
                <c:pt idx="21506">
                  <c:v>996936480</c:v>
                </c:pt>
                <c:pt idx="21507">
                  <c:v>638777912</c:v>
                </c:pt>
                <c:pt idx="21508">
                  <c:v>66528784</c:v>
                </c:pt>
                <c:pt idx="21509">
                  <c:v>185737192</c:v>
                </c:pt>
                <c:pt idx="21510">
                  <c:v>250939264</c:v>
                </c:pt>
                <c:pt idx="21511">
                  <c:v>2451376</c:v>
                </c:pt>
                <c:pt idx="21512">
                  <c:v>2451376</c:v>
                </c:pt>
                <c:pt idx="21513">
                  <c:v>971744008</c:v>
                </c:pt>
                <c:pt idx="21514">
                  <c:v>2451376</c:v>
                </c:pt>
                <c:pt idx="21515">
                  <c:v>2451376</c:v>
                </c:pt>
                <c:pt idx="21516">
                  <c:v>762153032</c:v>
                </c:pt>
                <c:pt idx="21517">
                  <c:v>762153032</c:v>
                </c:pt>
                <c:pt idx="21518">
                  <c:v>150561024</c:v>
                </c:pt>
                <c:pt idx="21519">
                  <c:v>762153032</c:v>
                </c:pt>
                <c:pt idx="21520">
                  <c:v>762153032</c:v>
                </c:pt>
                <c:pt idx="21521">
                  <c:v>360605728</c:v>
                </c:pt>
                <c:pt idx="21522">
                  <c:v>304800656</c:v>
                </c:pt>
                <c:pt idx="21523">
                  <c:v>921384456</c:v>
                </c:pt>
                <c:pt idx="21524">
                  <c:v>921384456</c:v>
                </c:pt>
                <c:pt idx="21525">
                  <c:v>921384456</c:v>
                </c:pt>
                <c:pt idx="21526">
                  <c:v>921384456</c:v>
                </c:pt>
                <c:pt idx="21527">
                  <c:v>996936480</c:v>
                </c:pt>
                <c:pt idx="21528">
                  <c:v>309316792</c:v>
                </c:pt>
                <c:pt idx="21529">
                  <c:v>2451376</c:v>
                </c:pt>
                <c:pt idx="21530">
                  <c:v>309316792</c:v>
                </c:pt>
                <c:pt idx="21531">
                  <c:v>309316792</c:v>
                </c:pt>
                <c:pt idx="21532">
                  <c:v>309316792</c:v>
                </c:pt>
                <c:pt idx="21533">
                  <c:v>840633936</c:v>
                </c:pt>
                <c:pt idx="21534">
                  <c:v>840633936</c:v>
                </c:pt>
                <c:pt idx="21535">
                  <c:v>638777912</c:v>
                </c:pt>
                <c:pt idx="21536">
                  <c:v>892708792</c:v>
                </c:pt>
                <c:pt idx="21537">
                  <c:v>840633936</c:v>
                </c:pt>
                <c:pt idx="21538">
                  <c:v>892708792</c:v>
                </c:pt>
                <c:pt idx="21539">
                  <c:v>840633936</c:v>
                </c:pt>
                <c:pt idx="21540">
                  <c:v>892708792</c:v>
                </c:pt>
                <c:pt idx="21541">
                  <c:v>892708792</c:v>
                </c:pt>
                <c:pt idx="21542">
                  <c:v>762153032</c:v>
                </c:pt>
                <c:pt idx="21543">
                  <c:v>660147704</c:v>
                </c:pt>
                <c:pt idx="21544">
                  <c:v>660147704</c:v>
                </c:pt>
                <c:pt idx="21545">
                  <c:v>660147704</c:v>
                </c:pt>
                <c:pt idx="21546">
                  <c:v>660147704</c:v>
                </c:pt>
                <c:pt idx="21547">
                  <c:v>750614040</c:v>
                </c:pt>
                <c:pt idx="21548">
                  <c:v>750614040</c:v>
                </c:pt>
                <c:pt idx="21549">
                  <c:v>750614040</c:v>
                </c:pt>
                <c:pt idx="21550">
                  <c:v>750614040</c:v>
                </c:pt>
                <c:pt idx="21551">
                  <c:v>711985520</c:v>
                </c:pt>
                <c:pt idx="21552">
                  <c:v>711985520</c:v>
                </c:pt>
                <c:pt idx="21553">
                  <c:v>711985520</c:v>
                </c:pt>
                <c:pt idx="21554">
                  <c:v>711985520</c:v>
                </c:pt>
                <c:pt idx="21555">
                  <c:v>309316792</c:v>
                </c:pt>
                <c:pt idx="21556">
                  <c:v>921384456</c:v>
                </c:pt>
                <c:pt idx="21557">
                  <c:v>7348224</c:v>
                </c:pt>
                <c:pt idx="21558">
                  <c:v>7348224</c:v>
                </c:pt>
                <c:pt idx="21559">
                  <c:v>892708792</c:v>
                </c:pt>
                <c:pt idx="21560">
                  <c:v>7348312</c:v>
                </c:pt>
                <c:pt idx="21561">
                  <c:v>7348312</c:v>
                </c:pt>
                <c:pt idx="21562">
                  <c:v>7348376</c:v>
                </c:pt>
                <c:pt idx="21563">
                  <c:v>7348376</c:v>
                </c:pt>
                <c:pt idx="21564">
                  <c:v>7348440</c:v>
                </c:pt>
                <c:pt idx="21565">
                  <c:v>7348440</c:v>
                </c:pt>
                <c:pt idx="21566">
                  <c:v>7348224</c:v>
                </c:pt>
                <c:pt idx="21567">
                  <c:v>7348312</c:v>
                </c:pt>
                <c:pt idx="21568">
                  <c:v>7348376</c:v>
                </c:pt>
                <c:pt idx="21569">
                  <c:v>7348440</c:v>
                </c:pt>
                <c:pt idx="21570">
                  <c:v>7348224</c:v>
                </c:pt>
                <c:pt idx="21571">
                  <c:v>7348312</c:v>
                </c:pt>
                <c:pt idx="21572">
                  <c:v>625277504</c:v>
                </c:pt>
                <c:pt idx="21573">
                  <c:v>625277504</c:v>
                </c:pt>
                <c:pt idx="21574">
                  <c:v>7348376</c:v>
                </c:pt>
                <c:pt idx="21575">
                  <c:v>715410048</c:v>
                </c:pt>
                <c:pt idx="21576">
                  <c:v>625277504</c:v>
                </c:pt>
                <c:pt idx="21577">
                  <c:v>7348440</c:v>
                </c:pt>
                <c:pt idx="21578">
                  <c:v>715410048</c:v>
                </c:pt>
                <c:pt idx="21579">
                  <c:v>625277504</c:v>
                </c:pt>
                <c:pt idx="21580">
                  <c:v>715410048</c:v>
                </c:pt>
                <c:pt idx="21581">
                  <c:v>715410048</c:v>
                </c:pt>
                <c:pt idx="21582">
                  <c:v>840633936</c:v>
                </c:pt>
                <c:pt idx="21583">
                  <c:v>660147704</c:v>
                </c:pt>
                <c:pt idx="21584">
                  <c:v>750614040</c:v>
                </c:pt>
                <c:pt idx="21585">
                  <c:v>711985520</c:v>
                </c:pt>
                <c:pt idx="21586">
                  <c:v>774069200</c:v>
                </c:pt>
                <c:pt idx="21587">
                  <c:v>774069200</c:v>
                </c:pt>
                <c:pt idx="21588">
                  <c:v>753402288</c:v>
                </c:pt>
                <c:pt idx="21589">
                  <c:v>774069200</c:v>
                </c:pt>
                <c:pt idx="21590">
                  <c:v>753402288</c:v>
                </c:pt>
                <c:pt idx="21591">
                  <c:v>774069200</c:v>
                </c:pt>
                <c:pt idx="21592">
                  <c:v>753402288</c:v>
                </c:pt>
                <c:pt idx="21593">
                  <c:v>282692104</c:v>
                </c:pt>
                <c:pt idx="21594">
                  <c:v>753402288</c:v>
                </c:pt>
                <c:pt idx="21595">
                  <c:v>282692104</c:v>
                </c:pt>
                <c:pt idx="21596">
                  <c:v>282692104</c:v>
                </c:pt>
                <c:pt idx="21597">
                  <c:v>282692104</c:v>
                </c:pt>
                <c:pt idx="21598">
                  <c:v>7348224</c:v>
                </c:pt>
                <c:pt idx="21599">
                  <c:v>301448160</c:v>
                </c:pt>
                <c:pt idx="21600">
                  <c:v>301448160</c:v>
                </c:pt>
                <c:pt idx="21601">
                  <c:v>625277504</c:v>
                </c:pt>
                <c:pt idx="21602">
                  <c:v>301448160</c:v>
                </c:pt>
                <c:pt idx="21603">
                  <c:v>301448160</c:v>
                </c:pt>
                <c:pt idx="21604">
                  <c:v>7348312</c:v>
                </c:pt>
                <c:pt idx="21605">
                  <c:v>753402288</c:v>
                </c:pt>
                <c:pt idx="21606">
                  <c:v>715410048</c:v>
                </c:pt>
                <c:pt idx="21607">
                  <c:v>628785400</c:v>
                </c:pt>
                <c:pt idx="21608">
                  <c:v>628785400</c:v>
                </c:pt>
                <c:pt idx="21609">
                  <c:v>628785400</c:v>
                </c:pt>
                <c:pt idx="21610">
                  <c:v>628785400</c:v>
                </c:pt>
                <c:pt idx="21611">
                  <c:v>7348440</c:v>
                </c:pt>
                <c:pt idx="21612">
                  <c:v>807932680</c:v>
                </c:pt>
                <c:pt idx="21613">
                  <c:v>807932680</c:v>
                </c:pt>
                <c:pt idx="21614">
                  <c:v>807932680</c:v>
                </c:pt>
                <c:pt idx="21615">
                  <c:v>807932680</c:v>
                </c:pt>
                <c:pt idx="21616">
                  <c:v>88989784</c:v>
                </c:pt>
                <c:pt idx="21617">
                  <c:v>88989784</c:v>
                </c:pt>
                <c:pt idx="21618">
                  <c:v>88989784</c:v>
                </c:pt>
                <c:pt idx="21619">
                  <c:v>88989784</c:v>
                </c:pt>
                <c:pt idx="21620">
                  <c:v>282692104</c:v>
                </c:pt>
                <c:pt idx="21621">
                  <c:v>774069200</c:v>
                </c:pt>
                <c:pt idx="21622">
                  <c:v>590381792</c:v>
                </c:pt>
                <c:pt idx="21623">
                  <c:v>590381792</c:v>
                </c:pt>
                <c:pt idx="21624">
                  <c:v>590381792</c:v>
                </c:pt>
                <c:pt idx="21625">
                  <c:v>590381792</c:v>
                </c:pt>
                <c:pt idx="21626">
                  <c:v>130303944</c:v>
                </c:pt>
                <c:pt idx="21627">
                  <c:v>130303944</c:v>
                </c:pt>
                <c:pt idx="21628">
                  <c:v>130303944</c:v>
                </c:pt>
                <c:pt idx="21629">
                  <c:v>130303944</c:v>
                </c:pt>
                <c:pt idx="21630">
                  <c:v>301448160</c:v>
                </c:pt>
                <c:pt idx="21631">
                  <c:v>88989784</c:v>
                </c:pt>
                <c:pt idx="21632">
                  <c:v>7348376</c:v>
                </c:pt>
                <c:pt idx="21633">
                  <c:v>628785400</c:v>
                </c:pt>
                <c:pt idx="21634">
                  <c:v>333334536</c:v>
                </c:pt>
                <c:pt idx="21635">
                  <c:v>333334536</c:v>
                </c:pt>
                <c:pt idx="21636">
                  <c:v>333334536</c:v>
                </c:pt>
                <c:pt idx="21637">
                  <c:v>807932680</c:v>
                </c:pt>
                <c:pt idx="21638">
                  <c:v>333334536</c:v>
                </c:pt>
                <c:pt idx="21639">
                  <c:v>17313304</c:v>
                </c:pt>
                <c:pt idx="21640">
                  <c:v>17313304</c:v>
                </c:pt>
                <c:pt idx="21641">
                  <c:v>598882744</c:v>
                </c:pt>
                <c:pt idx="21642">
                  <c:v>17313304</c:v>
                </c:pt>
                <c:pt idx="21643">
                  <c:v>598882744</c:v>
                </c:pt>
                <c:pt idx="21644">
                  <c:v>598882744</c:v>
                </c:pt>
                <c:pt idx="21645">
                  <c:v>17313304</c:v>
                </c:pt>
                <c:pt idx="21646">
                  <c:v>598882744</c:v>
                </c:pt>
                <c:pt idx="21647">
                  <c:v>590381792</c:v>
                </c:pt>
                <c:pt idx="21648">
                  <c:v>966937800</c:v>
                </c:pt>
                <c:pt idx="21649">
                  <c:v>966937800</c:v>
                </c:pt>
                <c:pt idx="21650">
                  <c:v>966937800</c:v>
                </c:pt>
                <c:pt idx="21651">
                  <c:v>966937800</c:v>
                </c:pt>
                <c:pt idx="21652">
                  <c:v>564801104</c:v>
                </c:pt>
                <c:pt idx="21653">
                  <c:v>564801104</c:v>
                </c:pt>
                <c:pt idx="21654">
                  <c:v>564801104</c:v>
                </c:pt>
                <c:pt idx="21655">
                  <c:v>564801104</c:v>
                </c:pt>
                <c:pt idx="21656">
                  <c:v>333334536</c:v>
                </c:pt>
                <c:pt idx="21657">
                  <c:v>605130904</c:v>
                </c:pt>
                <c:pt idx="21658">
                  <c:v>605130904</c:v>
                </c:pt>
                <c:pt idx="21659">
                  <c:v>605130904</c:v>
                </c:pt>
                <c:pt idx="21660">
                  <c:v>605130904</c:v>
                </c:pt>
                <c:pt idx="21661">
                  <c:v>130303944</c:v>
                </c:pt>
                <c:pt idx="21662">
                  <c:v>598882744</c:v>
                </c:pt>
                <c:pt idx="21663">
                  <c:v>32110376</c:v>
                </c:pt>
                <c:pt idx="21664">
                  <c:v>32110376</c:v>
                </c:pt>
                <c:pt idx="21665">
                  <c:v>32110376</c:v>
                </c:pt>
                <c:pt idx="21666">
                  <c:v>32110376</c:v>
                </c:pt>
                <c:pt idx="21667">
                  <c:v>564801104</c:v>
                </c:pt>
                <c:pt idx="21668">
                  <c:v>749217712</c:v>
                </c:pt>
                <c:pt idx="21669">
                  <c:v>749217712</c:v>
                </c:pt>
                <c:pt idx="21670">
                  <c:v>749217712</c:v>
                </c:pt>
                <c:pt idx="21671">
                  <c:v>749217712</c:v>
                </c:pt>
                <c:pt idx="21672">
                  <c:v>17313304</c:v>
                </c:pt>
                <c:pt idx="21673">
                  <c:v>966937800</c:v>
                </c:pt>
                <c:pt idx="21674">
                  <c:v>412160120</c:v>
                </c:pt>
                <c:pt idx="21675">
                  <c:v>412160120</c:v>
                </c:pt>
                <c:pt idx="21676">
                  <c:v>412160120</c:v>
                </c:pt>
                <c:pt idx="21677">
                  <c:v>412160120</c:v>
                </c:pt>
                <c:pt idx="21678">
                  <c:v>945631544</c:v>
                </c:pt>
                <c:pt idx="21679">
                  <c:v>945631544</c:v>
                </c:pt>
                <c:pt idx="21680">
                  <c:v>945631544</c:v>
                </c:pt>
                <c:pt idx="21681">
                  <c:v>945631544</c:v>
                </c:pt>
                <c:pt idx="21682">
                  <c:v>605130904</c:v>
                </c:pt>
                <c:pt idx="21683">
                  <c:v>32110376</c:v>
                </c:pt>
                <c:pt idx="21684">
                  <c:v>34425208</c:v>
                </c:pt>
                <c:pt idx="21685">
                  <c:v>34425208</c:v>
                </c:pt>
                <c:pt idx="21686">
                  <c:v>34425208</c:v>
                </c:pt>
                <c:pt idx="21687">
                  <c:v>34425208</c:v>
                </c:pt>
                <c:pt idx="21688">
                  <c:v>749217712</c:v>
                </c:pt>
                <c:pt idx="21689">
                  <c:v>996371072</c:v>
                </c:pt>
                <c:pt idx="21690">
                  <c:v>996371072</c:v>
                </c:pt>
                <c:pt idx="21691">
                  <c:v>611367304</c:v>
                </c:pt>
                <c:pt idx="21692">
                  <c:v>611367304</c:v>
                </c:pt>
                <c:pt idx="21693">
                  <c:v>996371072</c:v>
                </c:pt>
                <c:pt idx="21694">
                  <c:v>611367304</c:v>
                </c:pt>
                <c:pt idx="21695">
                  <c:v>996371072</c:v>
                </c:pt>
                <c:pt idx="21696">
                  <c:v>611367304</c:v>
                </c:pt>
                <c:pt idx="21697">
                  <c:v>412160120</c:v>
                </c:pt>
                <c:pt idx="21698">
                  <c:v>549831480</c:v>
                </c:pt>
                <c:pt idx="21699">
                  <c:v>549831480</c:v>
                </c:pt>
                <c:pt idx="21700">
                  <c:v>549831480</c:v>
                </c:pt>
                <c:pt idx="21701">
                  <c:v>549831480</c:v>
                </c:pt>
                <c:pt idx="21702">
                  <c:v>697145280</c:v>
                </c:pt>
                <c:pt idx="21703">
                  <c:v>697145280</c:v>
                </c:pt>
                <c:pt idx="21704">
                  <c:v>697145280</c:v>
                </c:pt>
                <c:pt idx="21705">
                  <c:v>241213784</c:v>
                </c:pt>
                <c:pt idx="21706">
                  <c:v>697145280</c:v>
                </c:pt>
                <c:pt idx="21707">
                  <c:v>241213784</c:v>
                </c:pt>
                <c:pt idx="21708">
                  <c:v>241213784</c:v>
                </c:pt>
                <c:pt idx="21709">
                  <c:v>241213784</c:v>
                </c:pt>
                <c:pt idx="21710">
                  <c:v>945631544</c:v>
                </c:pt>
                <c:pt idx="21711">
                  <c:v>611367304</c:v>
                </c:pt>
                <c:pt idx="21712">
                  <c:v>697145280</c:v>
                </c:pt>
                <c:pt idx="21713">
                  <c:v>241213784</c:v>
                </c:pt>
                <c:pt idx="21714">
                  <c:v>646276872</c:v>
                </c:pt>
                <c:pt idx="21715">
                  <c:v>646276872</c:v>
                </c:pt>
                <c:pt idx="21716">
                  <c:v>34425208</c:v>
                </c:pt>
                <c:pt idx="21717">
                  <c:v>646276872</c:v>
                </c:pt>
                <c:pt idx="21718">
                  <c:v>646276872</c:v>
                </c:pt>
                <c:pt idx="21719">
                  <c:v>854192456</c:v>
                </c:pt>
                <c:pt idx="21720">
                  <c:v>854192456</c:v>
                </c:pt>
                <c:pt idx="21721">
                  <c:v>854192456</c:v>
                </c:pt>
                <c:pt idx="21722">
                  <c:v>854192456</c:v>
                </c:pt>
                <c:pt idx="21723">
                  <c:v>996371072</c:v>
                </c:pt>
                <c:pt idx="21724">
                  <c:v>879547688</c:v>
                </c:pt>
                <c:pt idx="21725">
                  <c:v>879547688</c:v>
                </c:pt>
                <c:pt idx="21726">
                  <c:v>879547688</c:v>
                </c:pt>
                <c:pt idx="21727">
                  <c:v>879547688</c:v>
                </c:pt>
                <c:pt idx="21728">
                  <c:v>789906432</c:v>
                </c:pt>
                <c:pt idx="21729">
                  <c:v>789906432</c:v>
                </c:pt>
                <c:pt idx="21730">
                  <c:v>789906432</c:v>
                </c:pt>
                <c:pt idx="21731">
                  <c:v>789906432</c:v>
                </c:pt>
                <c:pt idx="21732">
                  <c:v>646276872</c:v>
                </c:pt>
                <c:pt idx="21733">
                  <c:v>549831480</c:v>
                </c:pt>
                <c:pt idx="21734">
                  <c:v>270999496</c:v>
                </c:pt>
                <c:pt idx="21735">
                  <c:v>270999496</c:v>
                </c:pt>
                <c:pt idx="21736">
                  <c:v>270999496</c:v>
                </c:pt>
                <c:pt idx="21737">
                  <c:v>270999496</c:v>
                </c:pt>
                <c:pt idx="21738">
                  <c:v>733265792</c:v>
                </c:pt>
                <c:pt idx="21739">
                  <c:v>733265792</c:v>
                </c:pt>
                <c:pt idx="21740">
                  <c:v>733265792</c:v>
                </c:pt>
                <c:pt idx="21741">
                  <c:v>733265792</c:v>
                </c:pt>
                <c:pt idx="21742">
                  <c:v>854192456</c:v>
                </c:pt>
                <c:pt idx="21743">
                  <c:v>554720472</c:v>
                </c:pt>
                <c:pt idx="21744">
                  <c:v>554720472</c:v>
                </c:pt>
                <c:pt idx="21745">
                  <c:v>554720472</c:v>
                </c:pt>
                <c:pt idx="21746">
                  <c:v>554720472</c:v>
                </c:pt>
                <c:pt idx="21747">
                  <c:v>360532024</c:v>
                </c:pt>
                <c:pt idx="21748">
                  <c:v>360532024</c:v>
                </c:pt>
                <c:pt idx="21749">
                  <c:v>360532024</c:v>
                </c:pt>
                <c:pt idx="21750">
                  <c:v>360532024</c:v>
                </c:pt>
                <c:pt idx="21751">
                  <c:v>789906432</c:v>
                </c:pt>
                <c:pt idx="21752">
                  <c:v>270999496</c:v>
                </c:pt>
                <c:pt idx="21753">
                  <c:v>879547688</c:v>
                </c:pt>
                <c:pt idx="21754">
                  <c:v>159220280</c:v>
                </c:pt>
                <c:pt idx="21755">
                  <c:v>159220280</c:v>
                </c:pt>
                <c:pt idx="21756">
                  <c:v>159220280</c:v>
                </c:pt>
                <c:pt idx="21757">
                  <c:v>159220280</c:v>
                </c:pt>
                <c:pt idx="21758">
                  <c:v>319094424</c:v>
                </c:pt>
                <c:pt idx="21759">
                  <c:v>319094424</c:v>
                </c:pt>
                <c:pt idx="21760">
                  <c:v>319094424</c:v>
                </c:pt>
                <c:pt idx="21761">
                  <c:v>319094424</c:v>
                </c:pt>
                <c:pt idx="21762">
                  <c:v>733265792</c:v>
                </c:pt>
                <c:pt idx="21763">
                  <c:v>307440624</c:v>
                </c:pt>
                <c:pt idx="21764">
                  <c:v>307440624</c:v>
                </c:pt>
                <c:pt idx="21765">
                  <c:v>307440624</c:v>
                </c:pt>
                <c:pt idx="21766">
                  <c:v>307440624</c:v>
                </c:pt>
                <c:pt idx="21767">
                  <c:v>554720472</c:v>
                </c:pt>
                <c:pt idx="21768">
                  <c:v>360532024</c:v>
                </c:pt>
                <c:pt idx="21769">
                  <c:v>159220280</c:v>
                </c:pt>
                <c:pt idx="21770">
                  <c:v>28146312</c:v>
                </c:pt>
                <c:pt idx="21771">
                  <c:v>28146312</c:v>
                </c:pt>
                <c:pt idx="21772">
                  <c:v>28146312</c:v>
                </c:pt>
                <c:pt idx="21773">
                  <c:v>319094424</c:v>
                </c:pt>
                <c:pt idx="21774">
                  <c:v>28146312</c:v>
                </c:pt>
                <c:pt idx="21775">
                  <c:v>307440624</c:v>
                </c:pt>
                <c:pt idx="21776">
                  <c:v>960238616</c:v>
                </c:pt>
                <c:pt idx="21777">
                  <c:v>960238616</c:v>
                </c:pt>
                <c:pt idx="21778">
                  <c:v>960238616</c:v>
                </c:pt>
                <c:pt idx="21779">
                  <c:v>960238616</c:v>
                </c:pt>
                <c:pt idx="21780">
                  <c:v>451468208</c:v>
                </c:pt>
                <c:pt idx="21781">
                  <c:v>451468208</c:v>
                </c:pt>
                <c:pt idx="21782">
                  <c:v>451468208</c:v>
                </c:pt>
                <c:pt idx="21783">
                  <c:v>451468208</c:v>
                </c:pt>
                <c:pt idx="21784">
                  <c:v>28146312</c:v>
                </c:pt>
                <c:pt idx="21785">
                  <c:v>146458160</c:v>
                </c:pt>
                <c:pt idx="21786">
                  <c:v>146458160</c:v>
                </c:pt>
                <c:pt idx="21787">
                  <c:v>960238616</c:v>
                </c:pt>
                <c:pt idx="21788">
                  <c:v>146458160</c:v>
                </c:pt>
                <c:pt idx="21789">
                  <c:v>146458160</c:v>
                </c:pt>
                <c:pt idx="21790">
                  <c:v>423433112</c:v>
                </c:pt>
                <c:pt idx="21791">
                  <c:v>423433112</c:v>
                </c:pt>
                <c:pt idx="21792">
                  <c:v>423433112</c:v>
                </c:pt>
                <c:pt idx="21793">
                  <c:v>808921320</c:v>
                </c:pt>
                <c:pt idx="21794">
                  <c:v>423433112</c:v>
                </c:pt>
                <c:pt idx="21795">
                  <c:v>808921320</c:v>
                </c:pt>
                <c:pt idx="21796">
                  <c:v>808921320</c:v>
                </c:pt>
                <c:pt idx="21797">
                  <c:v>808921320</c:v>
                </c:pt>
                <c:pt idx="21798">
                  <c:v>422233288</c:v>
                </c:pt>
                <c:pt idx="21799">
                  <c:v>422233288</c:v>
                </c:pt>
                <c:pt idx="21800">
                  <c:v>422233288</c:v>
                </c:pt>
                <c:pt idx="21801">
                  <c:v>422233288</c:v>
                </c:pt>
                <c:pt idx="21802">
                  <c:v>533551776</c:v>
                </c:pt>
                <c:pt idx="21803">
                  <c:v>533551776</c:v>
                </c:pt>
                <c:pt idx="21804">
                  <c:v>533551776</c:v>
                </c:pt>
                <c:pt idx="21805">
                  <c:v>451468208</c:v>
                </c:pt>
                <c:pt idx="21806">
                  <c:v>533551776</c:v>
                </c:pt>
                <c:pt idx="21807">
                  <c:v>384087560</c:v>
                </c:pt>
                <c:pt idx="21808">
                  <c:v>384087560</c:v>
                </c:pt>
                <c:pt idx="21809">
                  <c:v>909664168</c:v>
                </c:pt>
                <c:pt idx="21810">
                  <c:v>384087560</c:v>
                </c:pt>
                <c:pt idx="21811">
                  <c:v>909664168</c:v>
                </c:pt>
                <c:pt idx="21812">
                  <c:v>384087560</c:v>
                </c:pt>
                <c:pt idx="21813">
                  <c:v>909664168</c:v>
                </c:pt>
                <c:pt idx="21814">
                  <c:v>909664168</c:v>
                </c:pt>
                <c:pt idx="21815">
                  <c:v>146458160</c:v>
                </c:pt>
                <c:pt idx="21816">
                  <c:v>964196824</c:v>
                </c:pt>
                <c:pt idx="21817">
                  <c:v>964196824</c:v>
                </c:pt>
                <c:pt idx="21818">
                  <c:v>16906584</c:v>
                </c:pt>
                <c:pt idx="21819">
                  <c:v>964196824</c:v>
                </c:pt>
                <c:pt idx="21820">
                  <c:v>16906584</c:v>
                </c:pt>
                <c:pt idx="21821">
                  <c:v>964196824</c:v>
                </c:pt>
                <c:pt idx="21822">
                  <c:v>16906584</c:v>
                </c:pt>
                <c:pt idx="21823">
                  <c:v>16906584</c:v>
                </c:pt>
                <c:pt idx="21824">
                  <c:v>808921320</c:v>
                </c:pt>
                <c:pt idx="21825">
                  <c:v>423433112</c:v>
                </c:pt>
                <c:pt idx="21826">
                  <c:v>422233288</c:v>
                </c:pt>
                <c:pt idx="21827">
                  <c:v>536656304</c:v>
                </c:pt>
                <c:pt idx="21828">
                  <c:v>536656304</c:v>
                </c:pt>
                <c:pt idx="21829">
                  <c:v>536656304</c:v>
                </c:pt>
                <c:pt idx="21830">
                  <c:v>536656304</c:v>
                </c:pt>
                <c:pt idx="21831">
                  <c:v>964196824</c:v>
                </c:pt>
                <c:pt idx="21832">
                  <c:v>778190008</c:v>
                </c:pt>
                <c:pt idx="21833">
                  <c:v>778190008</c:v>
                </c:pt>
                <c:pt idx="21834">
                  <c:v>778190008</c:v>
                </c:pt>
                <c:pt idx="21835">
                  <c:v>778190008</c:v>
                </c:pt>
                <c:pt idx="21836">
                  <c:v>16906584</c:v>
                </c:pt>
                <c:pt idx="21837">
                  <c:v>293872360</c:v>
                </c:pt>
                <c:pt idx="21838">
                  <c:v>293872360</c:v>
                </c:pt>
                <c:pt idx="21839">
                  <c:v>293872360</c:v>
                </c:pt>
                <c:pt idx="21840">
                  <c:v>293872360</c:v>
                </c:pt>
                <c:pt idx="21841">
                  <c:v>533551776</c:v>
                </c:pt>
                <c:pt idx="21842">
                  <c:v>909664168</c:v>
                </c:pt>
                <c:pt idx="21843">
                  <c:v>384087560</c:v>
                </c:pt>
                <c:pt idx="21844">
                  <c:v>406265944</c:v>
                </c:pt>
                <c:pt idx="21845">
                  <c:v>406265944</c:v>
                </c:pt>
                <c:pt idx="21846">
                  <c:v>406265944</c:v>
                </c:pt>
                <c:pt idx="21847">
                  <c:v>406265944</c:v>
                </c:pt>
                <c:pt idx="21848">
                  <c:v>459905888</c:v>
                </c:pt>
                <c:pt idx="21849">
                  <c:v>459905888</c:v>
                </c:pt>
                <c:pt idx="21850">
                  <c:v>459905888</c:v>
                </c:pt>
                <c:pt idx="21851">
                  <c:v>459905888</c:v>
                </c:pt>
                <c:pt idx="21852">
                  <c:v>536656304</c:v>
                </c:pt>
                <c:pt idx="21853">
                  <c:v>778190008</c:v>
                </c:pt>
                <c:pt idx="21854">
                  <c:v>756835448</c:v>
                </c:pt>
                <c:pt idx="21855">
                  <c:v>756835448</c:v>
                </c:pt>
                <c:pt idx="21856">
                  <c:v>756835448</c:v>
                </c:pt>
                <c:pt idx="21857">
                  <c:v>756835448</c:v>
                </c:pt>
                <c:pt idx="21858">
                  <c:v>954781664</c:v>
                </c:pt>
                <c:pt idx="21859">
                  <c:v>954781664</c:v>
                </c:pt>
                <c:pt idx="21860">
                  <c:v>954781664</c:v>
                </c:pt>
                <c:pt idx="21861">
                  <c:v>954781664</c:v>
                </c:pt>
                <c:pt idx="21862">
                  <c:v>293872360</c:v>
                </c:pt>
                <c:pt idx="21863">
                  <c:v>603604504</c:v>
                </c:pt>
                <c:pt idx="21864">
                  <c:v>603604504</c:v>
                </c:pt>
                <c:pt idx="21865">
                  <c:v>603604504</c:v>
                </c:pt>
                <c:pt idx="21866">
                  <c:v>603604504</c:v>
                </c:pt>
                <c:pt idx="21867">
                  <c:v>406265944</c:v>
                </c:pt>
                <c:pt idx="21868">
                  <c:v>803563648</c:v>
                </c:pt>
                <c:pt idx="21869">
                  <c:v>803563648</c:v>
                </c:pt>
                <c:pt idx="21870">
                  <c:v>803563648</c:v>
                </c:pt>
                <c:pt idx="21871">
                  <c:v>803563648</c:v>
                </c:pt>
                <c:pt idx="21872">
                  <c:v>459905888</c:v>
                </c:pt>
                <c:pt idx="21873">
                  <c:v>954781664</c:v>
                </c:pt>
                <c:pt idx="21874">
                  <c:v>710084480</c:v>
                </c:pt>
                <c:pt idx="21875">
                  <c:v>710084480</c:v>
                </c:pt>
                <c:pt idx="21876">
                  <c:v>710084480</c:v>
                </c:pt>
                <c:pt idx="21877">
                  <c:v>756835448</c:v>
                </c:pt>
                <c:pt idx="21878">
                  <c:v>710084480</c:v>
                </c:pt>
                <c:pt idx="21879">
                  <c:v>603604504</c:v>
                </c:pt>
                <c:pt idx="21880">
                  <c:v>803563648</c:v>
                </c:pt>
                <c:pt idx="21881">
                  <c:v>29647216</c:v>
                </c:pt>
                <c:pt idx="21882">
                  <c:v>29647216</c:v>
                </c:pt>
                <c:pt idx="21883">
                  <c:v>29647216</c:v>
                </c:pt>
                <c:pt idx="21884">
                  <c:v>29647216</c:v>
                </c:pt>
                <c:pt idx="21885">
                  <c:v>967402416</c:v>
                </c:pt>
                <c:pt idx="21886">
                  <c:v>967402416</c:v>
                </c:pt>
                <c:pt idx="21887">
                  <c:v>967402416</c:v>
                </c:pt>
                <c:pt idx="21888">
                  <c:v>967402416</c:v>
                </c:pt>
                <c:pt idx="21889">
                  <c:v>375428888</c:v>
                </c:pt>
                <c:pt idx="21890">
                  <c:v>375428888</c:v>
                </c:pt>
                <c:pt idx="21891">
                  <c:v>375428888</c:v>
                </c:pt>
                <c:pt idx="21892">
                  <c:v>375428888</c:v>
                </c:pt>
                <c:pt idx="21893">
                  <c:v>710084480</c:v>
                </c:pt>
                <c:pt idx="21894">
                  <c:v>29647216</c:v>
                </c:pt>
                <c:pt idx="21895">
                  <c:v>39358176</c:v>
                </c:pt>
                <c:pt idx="21896">
                  <c:v>39358176</c:v>
                </c:pt>
                <c:pt idx="21897">
                  <c:v>39358176</c:v>
                </c:pt>
                <c:pt idx="21898">
                  <c:v>39358176</c:v>
                </c:pt>
                <c:pt idx="21899">
                  <c:v>498482288</c:v>
                </c:pt>
                <c:pt idx="21900">
                  <c:v>498482288</c:v>
                </c:pt>
                <c:pt idx="21901">
                  <c:v>498482288</c:v>
                </c:pt>
                <c:pt idx="21902">
                  <c:v>498482288</c:v>
                </c:pt>
                <c:pt idx="21903">
                  <c:v>375428888</c:v>
                </c:pt>
                <c:pt idx="21904">
                  <c:v>630284640</c:v>
                </c:pt>
                <c:pt idx="21905">
                  <c:v>630284640</c:v>
                </c:pt>
                <c:pt idx="21906">
                  <c:v>630284640</c:v>
                </c:pt>
                <c:pt idx="21907">
                  <c:v>788191264</c:v>
                </c:pt>
                <c:pt idx="21908">
                  <c:v>630284640</c:v>
                </c:pt>
                <c:pt idx="21909">
                  <c:v>788191264</c:v>
                </c:pt>
                <c:pt idx="21910">
                  <c:v>788191264</c:v>
                </c:pt>
                <c:pt idx="21911">
                  <c:v>967402416</c:v>
                </c:pt>
                <c:pt idx="21912">
                  <c:v>788191264</c:v>
                </c:pt>
                <c:pt idx="21913">
                  <c:v>497598216</c:v>
                </c:pt>
                <c:pt idx="21914">
                  <c:v>497598216</c:v>
                </c:pt>
                <c:pt idx="21915">
                  <c:v>497598216</c:v>
                </c:pt>
                <c:pt idx="21916">
                  <c:v>39358176</c:v>
                </c:pt>
                <c:pt idx="21917">
                  <c:v>497598216</c:v>
                </c:pt>
                <c:pt idx="21918">
                  <c:v>498482288</c:v>
                </c:pt>
                <c:pt idx="21919">
                  <c:v>873335848</c:v>
                </c:pt>
                <c:pt idx="21920">
                  <c:v>873335848</c:v>
                </c:pt>
                <c:pt idx="21921">
                  <c:v>873335848</c:v>
                </c:pt>
                <c:pt idx="21922">
                  <c:v>873335848</c:v>
                </c:pt>
                <c:pt idx="21923">
                  <c:v>788191264</c:v>
                </c:pt>
                <c:pt idx="21924">
                  <c:v>630284640</c:v>
                </c:pt>
                <c:pt idx="21925">
                  <c:v>142893896</c:v>
                </c:pt>
                <c:pt idx="21926">
                  <c:v>142893896</c:v>
                </c:pt>
                <c:pt idx="21927">
                  <c:v>142893896</c:v>
                </c:pt>
                <c:pt idx="21928">
                  <c:v>142893896</c:v>
                </c:pt>
                <c:pt idx="21929">
                  <c:v>371958192</c:v>
                </c:pt>
                <c:pt idx="21930">
                  <c:v>371958192</c:v>
                </c:pt>
                <c:pt idx="21931">
                  <c:v>371958192</c:v>
                </c:pt>
                <c:pt idx="21932">
                  <c:v>371958192</c:v>
                </c:pt>
                <c:pt idx="21933">
                  <c:v>61613448</c:v>
                </c:pt>
                <c:pt idx="21934">
                  <c:v>61613448</c:v>
                </c:pt>
                <c:pt idx="21935">
                  <c:v>61613448</c:v>
                </c:pt>
                <c:pt idx="21936">
                  <c:v>61613448</c:v>
                </c:pt>
                <c:pt idx="21937">
                  <c:v>650247784</c:v>
                </c:pt>
                <c:pt idx="21938">
                  <c:v>650247784</c:v>
                </c:pt>
                <c:pt idx="21939">
                  <c:v>650247784</c:v>
                </c:pt>
                <c:pt idx="21940">
                  <c:v>650247784</c:v>
                </c:pt>
                <c:pt idx="21941">
                  <c:v>497598216</c:v>
                </c:pt>
                <c:pt idx="21942">
                  <c:v>357144568</c:v>
                </c:pt>
                <c:pt idx="21943">
                  <c:v>357144568</c:v>
                </c:pt>
                <c:pt idx="21944">
                  <c:v>357144568</c:v>
                </c:pt>
                <c:pt idx="21945">
                  <c:v>357144568</c:v>
                </c:pt>
                <c:pt idx="21946">
                  <c:v>245920448</c:v>
                </c:pt>
                <c:pt idx="21947">
                  <c:v>245920448</c:v>
                </c:pt>
                <c:pt idx="21948">
                  <c:v>245920448</c:v>
                </c:pt>
                <c:pt idx="21949">
                  <c:v>55887176</c:v>
                </c:pt>
                <c:pt idx="21950">
                  <c:v>245920448</c:v>
                </c:pt>
                <c:pt idx="21951">
                  <c:v>55887176</c:v>
                </c:pt>
                <c:pt idx="21952">
                  <c:v>55887176</c:v>
                </c:pt>
                <c:pt idx="21953">
                  <c:v>55887176</c:v>
                </c:pt>
                <c:pt idx="21954">
                  <c:v>873335848</c:v>
                </c:pt>
                <c:pt idx="21955">
                  <c:v>371958192</c:v>
                </c:pt>
                <c:pt idx="21956">
                  <c:v>61613448</c:v>
                </c:pt>
                <c:pt idx="21957">
                  <c:v>110105504</c:v>
                </c:pt>
                <c:pt idx="21958">
                  <c:v>110105504</c:v>
                </c:pt>
                <c:pt idx="21959">
                  <c:v>110105504</c:v>
                </c:pt>
                <c:pt idx="21960">
                  <c:v>110105504</c:v>
                </c:pt>
                <c:pt idx="21961">
                  <c:v>357144568</c:v>
                </c:pt>
                <c:pt idx="21962">
                  <c:v>55887176</c:v>
                </c:pt>
                <c:pt idx="21963">
                  <c:v>142893896</c:v>
                </c:pt>
                <c:pt idx="21964">
                  <c:v>460176704</c:v>
                </c:pt>
                <c:pt idx="21965">
                  <c:v>460176704</c:v>
                </c:pt>
                <c:pt idx="21966">
                  <c:v>460176704</c:v>
                </c:pt>
                <c:pt idx="21967">
                  <c:v>460176704</c:v>
                </c:pt>
                <c:pt idx="21968">
                  <c:v>379906280</c:v>
                </c:pt>
                <c:pt idx="21969">
                  <c:v>379906280</c:v>
                </c:pt>
                <c:pt idx="21970">
                  <c:v>379906280</c:v>
                </c:pt>
                <c:pt idx="21971">
                  <c:v>379906280</c:v>
                </c:pt>
                <c:pt idx="21972">
                  <c:v>329864088</c:v>
                </c:pt>
                <c:pt idx="21973">
                  <c:v>329864088</c:v>
                </c:pt>
                <c:pt idx="21974">
                  <c:v>650247784</c:v>
                </c:pt>
                <c:pt idx="21975">
                  <c:v>329864088</c:v>
                </c:pt>
                <c:pt idx="21976">
                  <c:v>329864088</c:v>
                </c:pt>
                <c:pt idx="21977">
                  <c:v>175173144</c:v>
                </c:pt>
                <c:pt idx="21978">
                  <c:v>175173144</c:v>
                </c:pt>
                <c:pt idx="21979">
                  <c:v>175173144</c:v>
                </c:pt>
                <c:pt idx="21980">
                  <c:v>175173144</c:v>
                </c:pt>
                <c:pt idx="21981">
                  <c:v>110105504</c:v>
                </c:pt>
                <c:pt idx="21982">
                  <c:v>820362000</c:v>
                </c:pt>
                <c:pt idx="21983">
                  <c:v>820362000</c:v>
                </c:pt>
                <c:pt idx="21984">
                  <c:v>820362000</c:v>
                </c:pt>
                <c:pt idx="21985">
                  <c:v>820362000</c:v>
                </c:pt>
                <c:pt idx="21986">
                  <c:v>561179576</c:v>
                </c:pt>
                <c:pt idx="21987">
                  <c:v>561179576</c:v>
                </c:pt>
                <c:pt idx="21988">
                  <c:v>561179576</c:v>
                </c:pt>
                <c:pt idx="21989">
                  <c:v>561179576</c:v>
                </c:pt>
                <c:pt idx="21990">
                  <c:v>221285992</c:v>
                </c:pt>
                <c:pt idx="21991">
                  <c:v>78409312</c:v>
                </c:pt>
                <c:pt idx="21992">
                  <c:v>221285992</c:v>
                </c:pt>
                <c:pt idx="21993">
                  <c:v>78409312</c:v>
                </c:pt>
                <c:pt idx="21994">
                  <c:v>221285992</c:v>
                </c:pt>
                <c:pt idx="21995">
                  <c:v>221285992</c:v>
                </c:pt>
                <c:pt idx="21996">
                  <c:v>78409312</c:v>
                </c:pt>
                <c:pt idx="21997">
                  <c:v>78409312</c:v>
                </c:pt>
                <c:pt idx="21998">
                  <c:v>460176704</c:v>
                </c:pt>
                <c:pt idx="21999">
                  <c:v>245920448</c:v>
                </c:pt>
                <c:pt idx="22000">
                  <c:v>379906280</c:v>
                </c:pt>
                <c:pt idx="22001">
                  <c:v>175173144</c:v>
                </c:pt>
                <c:pt idx="22002">
                  <c:v>329864088</c:v>
                </c:pt>
                <c:pt idx="22003">
                  <c:v>416846504</c:v>
                </c:pt>
                <c:pt idx="22004">
                  <c:v>416846504</c:v>
                </c:pt>
                <c:pt idx="22005">
                  <c:v>416846504</c:v>
                </c:pt>
                <c:pt idx="22006">
                  <c:v>416846504</c:v>
                </c:pt>
                <c:pt idx="22007">
                  <c:v>101049424</c:v>
                </c:pt>
                <c:pt idx="22008">
                  <c:v>101049424</c:v>
                </c:pt>
                <c:pt idx="22009">
                  <c:v>101049424</c:v>
                </c:pt>
                <c:pt idx="22010">
                  <c:v>716719808</c:v>
                </c:pt>
                <c:pt idx="22011">
                  <c:v>101049424</c:v>
                </c:pt>
                <c:pt idx="22012">
                  <c:v>716719808</c:v>
                </c:pt>
                <c:pt idx="22013">
                  <c:v>716719808</c:v>
                </c:pt>
                <c:pt idx="22014">
                  <c:v>716719808</c:v>
                </c:pt>
                <c:pt idx="22015">
                  <c:v>785716224</c:v>
                </c:pt>
                <c:pt idx="22016">
                  <c:v>785716224</c:v>
                </c:pt>
                <c:pt idx="22017">
                  <c:v>785716224</c:v>
                </c:pt>
                <c:pt idx="22018">
                  <c:v>221285992</c:v>
                </c:pt>
                <c:pt idx="22019">
                  <c:v>785716224</c:v>
                </c:pt>
                <c:pt idx="22020">
                  <c:v>78409312</c:v>
                </c:pt>
                <c:pt idx="22021">
                  <c:v>820362000</c:v>
                </c:pt>
                <c:pt idx="22022">
                  <c:v>561179576</c:v>
                </c:pt>
                <c:pt idx="22023">
                  <c:v>825525416</c:v>
                </c:pt>
                <c:pt idx="22024">
                  <c:v>825525416</c:v>
                </c:pt>
                <c:pt idx="22025">
                  <c:v>825525416</c:v>
                </c:pt>
                <c:pt idx="22026">
                  <c:v>825525416</c:v>
                </c:pt>
                <c:pt idx="22027">
                  <c:v>658412488</c:v>
                </c:pt>
                <c:pt idx="22028">
                  <c:v>658412488</c:v>
                </c:pt>
                <c:pt idx="22029">
                  <c:v>658412488</c:v>
                </c:pt>
                <c:pt idx="22030">
                  <c:v>658412488</c:v>
                </c:pt>
                <c:pt idx="22031">
                  <c:v>716719808</c:v>
                </c:pt>
                <c:pt idx="22032">
                  <c:v>416846504</c:v>
                </c:pt>
                <c:pt idx="22033">
                  <c:v>785716224</c:v>
                </c:pt>
                <c:pt idx="22034">
                  <c:v>101049424</c:v>
                </c:pt>
                <c:pt idx="22035">
                  <c:v>825525416</c:v>
                </c:pt>
                <c:pt idx="22036">
                  <c:v>264217944</c:v>
                </c:pt>
                <c:pt idx="22037">
                  <c:v>264217944</c:v>
                </c:pt>
                <c:pt idx="22038">
                  <c:v>264217944</c:v>
                </c:pt>
                <c:pt idx="22039">
                  <c:v>264217944</c:v>
                </c:pt>
                <c:pt idx="22040">
                  <c:v>580217456</c:v>
                </c:pt>
                <c:pt idx="22041">
                  <c:v>580217456</c:v>
                </c:pt>
                <c:pt idx="22042">
                  <c:v>499222136</c:v>
                </c:pt>
                <c:pt idx="22043">
                  <c:v>580217456</c:v>
                </c:pt>
                <c:pt idx="22044">
                  <c:v>499222136</c:v>
                </c:pt>
                <c:pt idx="22045">
                  <c:v>499222136</c:v>
                </c:pt>
                <c:pt idx="22046">
                  <c:v>580217456</c:v>
                </c:pt>
                <c:pt idx="22047">
                  <c:v>499222136</c:v>
                </c:pt>
                <c:pt idx="22048">
                  <c:v>33673768</c:v>
                </c:pt>
                <c:pt idx="22049">
                  <c:v>33673768</c:v>
                </c:pt>
                <c:pt idx="22050">
                  <c:v>33673768</c:v>
                </c:pt>
                <c:pt idx="22051">
                  <c:v>33673768</c:v>
                </c:pt>
                <c:pt idx="22052">
                  <c:v>278456672</c:v>
                </c:pt>
                <c:pt idx="22053">
                  <c:v>278456672</c:v>
                </c:pt>
                <c:pt idx="22054">
                  <c:v>278456672</c:v>
                </c:pt>
                <c:pt idx="22055">
                  <c:v>278456672</c:v>
                </c:pt>
                <c:pt idx="22056">
                  <c:v>658412488</c:v>
                </c:pt>
                <c:pt idx="22057">
                  <c:v>362702320</c:v>
                </c:pt>
                <c:pt idx="22058">
                  <c:v>362702320</c:v>
                </c:pt>
                <c:pt idx="22059">
                  <c:v>362702320</c:v>
                </c:pt>
                <c:pt idx="22060">
                  <c:v>362702320</c:v>
                </c:pt>
                <c:pt idx="22061">
                  <c:v>264217944</c:v>
                </c:pt>
                <c:pt idx="22062">
                  <c:v>499222136</c:v>
                </c:pt>
                <c:pt idx="22063">
                  <c:v>33673768</c:v>
                </c:pt>
                <c:pt idx="22064">
                  <c:v>278456672</c:v>
                </c:pt>
                <c:pt idx="22065">
                  <c:v>183305136</c:v>
                </c:pt>
                <c:pt idx="22066">
                  <c:v>183305136</c:v>
                </c:pt>
                <c:pt idx="22067">
                  <c:v>183305136</c:v>
                </c:pt>
                <c:pt idx="22068">
                  <c:v>183305136</c:v>
                </c:pt>
                <c:pt idx="22069">
                  <c:v>928170232</c:v>
                </c:pt>
                <c:pt idx="22070">
                  <c:v>928170232</c:v>
                </c:pt>
                <c:pt idx="22071">
                  <c:v>928170232</c:v>
                </c:pt>
                <c:pt idx="22072">
                  <c:v>928170232</c:v>
                </c:pt>
                <c:pt idx="22073">
                  <c:v>580217456</c:v>
                </c:pt>
                <c:pt idx="22074">
                  <c:v>896372376</c:v>
                </c:pt>
                <c:pt idx="22075">
                  <c:v>896372376</c:v>
                </c:pt>
                <c:pt idx="22076">
                  <c:v>896372376</c:v>
                </c:pt>
                <c:pt idx="22077">
                  <c:v>896372376</c:v>
                </c:pt>
                <c:pt idx="22078">
                  <c:v>955542176</c:v>
                </c:pt>
                <c:pt idx="22079">
                  <c:v>955542176</c:v>
                </c:pt>
                <c:pt idx="22080">
                  <c:v>955542176</c:v>
                </c:pt>
                <c:pt idx="22081">
                  <c:v>955542176</c:v>
                </c:pt>
                <c:pt idx="22082">
                  <c:v>454339792</c:v>
                </c:pt>
                <c:pt idx="22083">
                  <c:v>454339792</c:v>
                </c:pt>
                <c:pt idx="22084">
                  <c:v>454339792</c:v>
                </c:pt>
                <c:pt idx="22085">
                  <c:v>362702320</c:v>
                </c:pt>
                <c:pt idx="22086">
                  <c:v>454339792</c:v>
                </c:pt>
                <c:pt idx="22087">
                  <c:v>318008896</c:v>
                </c:pt>
                <c:pt idx="22088">
                  <c:v>318008896</c:v>
                </c:pt>
                <c:pt idx="22089">
                  <c:v>318008896</c:v>
                </c:pt>
                <c:pt idx="22090">
                  <c:v>318008896</c:v>
                </c:pt>
                <c:pt idx="22091">
                  <c:v>813009584</c:v>
                </c:pt>
                <c:pt idx="22092">
                  <c:v>813009584</c:v>
                </c:pt>
                <c:pt idx="22093">
                  <c:v>813009584</c:v>
                </c:pt>
                <c:pt idx="22094">
                  <c:v>813009584</c:v>
                </c:pt>
                <c:pt idx="22095">
                  <c:v>922025472</c:v>
                </c:pt>
                <c:pt idx="22096">
                  <c:v>922025472</c:v>
                </c:pt>
                <c:pt idx="22097">
                  <c:v>922025472</c:v>
                </c:pt>
                <c:pt idx="22098">
                  <c:v>922025472</c:v>
                </c:pt>
                <c:pt idx="22099">
                  <c:v>183305136</c:v>
                </c:pt>
                <c:pt idx="22100">
                  <c:v>896372376</c:v>
                </c:pt>
                <c:pt idx="22101">
                  <c:v>955542176</c:v>
                </c:pt>
                <c:pt idx="22102">
                  <c:v>318008896</c:v>
                </c:pt>
                <c:pt idx="22103">
                  <c:v>928170232</c:v>
                </c:pt>
                <c:pt idx="22104">
                  <c:v>631354992</c:v>
                </c:pt>
                <c:pt idx="22105">
                  <c:v>454339792</c:v>
                </c:pt>
                <c:pt idx="22106">
                  <c:v>631354992</c:v>
                </c:pt>
                <c:pt idx="22107">
                  <c:v>631354992</c:v>
                </c:pt>
                <c:pt idx="22108">
                  <c:v>631354992</c:v>
                </c:pt>
                <c:pt idx="22109">
                  <c:v>813009584</c:v>
                </c:pt>
                <c:pt idx="22110">
                  <c:v>527791296</c:v>
                </c:pt>
                <c:pt idx="22111">
                  <c:v>527791296</c:v>
                </c:pt>
                <c:pt idx="22112">
                  <c:v>527791296</c:v>
                </c:pt>
                <c:pt idx="22113">
                  <c:v>527791296</c:v>
                </c:pt>
                <c:pt idx="22114">
                  <c:v>922025472</c:v>
                </c:pt>
                <c:pt idx="22115">
                  <c:v>666396416</c:v>
                </c:pt>
                <c:pt idx="22116">
                  <c:v>666396416</c:v>
                </c:pt>
                <c:pt idx="22117">
                  <c:v>666396416</c:v>
                </c:pt>
                <c:pt idx="22118">
                  <c:v>666396416</c:v>
                </c:pt>
                <c:pt idx="22119">
                  <c:v>870944440</c:v>
                </c:pt>
                <c:pt idx="22120">
                  <c:v>870944440</c:v>
                </c:pt>
                <c:pt idx="22121">
                  <c:v>870944440</c:v>
                </c:pt>
                <c:pt idx="22122">
                  <c:v>870944440</c:v>
                </c:pt>
                <c:pt idx="22123">
                  <c:v>64005192</c:v>
                </c:pt>
                <c:pt idx="22124">
                  <c:v>64005192</c:v>
                </c:pt>
                <c:pt idx="22125">
                  <c:v>64005192</c:v>
                </c:pt>
                <c:pt idx="22126">
                  <c:v>64005192</c:v>
                </c:pt>
                <c:pt idx="22127">
                  <c:v>631354992</c:v>
                </c:pt>
                <c:pt idx="22128">
                  <c:v>7348480</c:v>
                </c:pt>
                <c:pt idx="22129">
                  <c:v>7348480</c:v>
                </c:pt>
                <c:pt idx="22130">
                  <c:v>7348528</c:v>
                </c:pt>
                <c:pt idx="22131">
                  <c:v>7348528</c:v>
                </c:pt>
                <c:pt idx="22132">
                  <c:v>7348584</c:v>
                </c:pt>
                <c:pt idx="22133">
                  <c:v>7348584</c:v>
                </c:pt>
                <c:pt idx="22134">
                  <c:v>7348632</c:v>
                </c:pt>
                <c:pt idx="22135">
                  <c:v>7348632</c:v>
                </c:pt>
                <c:pt idx="22136">
                  <c:v>527791296</c:v>
                </c:pt>
                <c:pt idx="22137">
                  <c:v>7348480</c:v>
                </c:pt>
                <c:pt idx="22138">
                  <c:v>7348528</c:v>
                </c:pt>
                <c:pt idx="22139">
                  <c:v>7348584</c:v>
                </c:pt>
                <c:pt idx="22140">
                  <c:v>7348632</c:v>
                </c:pt>
                <c:pt idx="22141">
                  <c:v>7348480</c:v>
                </c:pt>
                <c:pt idx="22142">
                  <c:v>7348528</c:v>
                </c:pt>
                <c:pt idx="22143">
                  <c:v>7348584</c:v>
                </c:pt>
                <c:pt idx="22144">
                  <c:v>7348632</c:v>
                </c:pt>
                <c:pt idx="22145">
                  <c:v>680914296</c:v>
                </c:pt>
                <c:pt idx="22146">
                  <c:v>680914296</c:v>
                </c:pt>
                <c:pt idx="22147">
                  <c:v>870944440</c:v>
                </c:pt>
                <c:pt idx="22148">
                  <c:v>680914296</c:v>
                </c:pt>
                <c:pt idx="22149">
                  <c:v>680914296</c:v>
                </c:pt>
                <c:pt idx="22150">
                  <c:v>64005192</c:v>
                </c:pt>
                <c:pt idx="22151">
                  <c:v>801059352</c:v>
                </c:pt>
                <c:pt idx="22152">
                  <c:v>801059352</c:v>
                </c:pt>
                <c:pt idx="22153">
                  <c:v>801059352</c:v>
                </c:pt>
                <c:pt idx="22154">
                  <c:v>801059352</c:v>
                </c:pt>
                <c:pt idx="22155">
                  <c:v>666396416</c:v>
                </c:pt>
                <c:pt idx="22156">
                  <c:v>612464536</c:v>
                </c:pt>
                <c:pt idx="22157">
                  <c:v>612464536</c:v>
                </c:pt>
                <c:pt idx="22158">
                  <c:v>612464536</c:v>
                </c:pt>
                <c:pt idx="22159">
                  <c:v>612464536</c:v>
                </c:pt>
                <c:pt idx="22160">
                  <c:v>224257176</c:v>
                </c:pt>
                <c:pt idx="22161">
                  <c:v>58212376</c:v>
                </c:pt>
                <c:pt idx="22162">
                  <c:v>224257176</c:v>
                </c:pt>
                <c:pt idx="22163">
                  <c:v>58212376</c:v>
                </c:pt>
                <c:pt idx="22164">
                  <c:v>224257176</c:v>
                </c:pt>
                <c:pt idx="22165">
                  <c:v>58212376</c:v>
                </c:pt>
                <c:pt idx="22166">
                  <c:v>224257176</c:v>
                </c:pt>
                <c:pt idx="22167">
                  <c:v>58212376</c:v>
                </c:pt>
                <c:pt idx="22168">
                  <c:v>819298792</c:v>
                </c:pt>
                <c:pt idx="22169">
                  <c:v>819298792</c:v>
                </c:pt>
                <c:pt idx="22170">
                  <c:v>7348480</c:v>
                </c:pt>
                <c:pt idx="22171">
                  <c:v>819298792</c:v>
                </c:pt>
                <c:pt idx="22172">
                  <c:v>819298792</c:v>
                </c:pt>
                <c:pt idx="22173">
                  <c:v>680914296</c:v>
                </c:pt>
                <c:pt idx="22174">
                  <c:v>90225096</c:v>
                </c:pt>
                <c:pt idx="22175">
                  <c:v>90225096</c:v>
                </c:pt>
                <c:pt idx="22176">
                  <c:v>90225096</c:v>
                </c:pt>
                <c:pt idx="22177">
                  <c:v>90225096</c:v>
                </c:pt>
                <c:pt idx="22178">
                  <c:v>297103088</c:v>
                </c:pt>
                <c:pt idx="22179">
                  <c:v>297103088</c:v>
                </c:pt>
                <c:pt idx="22180">
                  <c:v>297103088</c:v>
                </c:pt>
                <c:pt idx="22181">
                  <c:v>297103088</c:v>
                </c:pt>
                <c:pt idx="22182">
                  <c:v>7348528</c:v>
                </c:pt>
                <c:pt idx="22183">
                  <c:v>801059352</c:v>
                </c:pt>
                <c:pt idx="22184">
                  <c:v>930959048</c:v>
                </c:pt>
                <c:pt idx="22185">
                  <c:v>930959048</c:v>
                </c:pt>
                <c:pt idx="22186">
                  <c:v>930959048</c:v>
                </c:pt>
                <c:pt idx="22187">
                  <c:v>930959048</c:v>
                </c:pt>
                <c:pt idx="22188">
                  <c:v>261191176</c:v>
                </c:pt>
                <c:pt idx="22189">
                  <c:v>261191176</c:v>
                </c:pt>
                <c:pt idx="22190">
                  <c:v>53050456</c:v>
                </c:pt>
                <c:pt idx="22191">
                  <c:v>58212376</c:v>
                </c:pt>
                <c:pt idx="22192">
                  <c:v>53050456</c:v>
                </c:pt>
                <c:pt idx="22193">
                  <c:v>261191176</c:v>
                </c:pt>
                <c:pt idx="22194">
                  <c:v>53050456</c:v>
                </c:pt>
                <c:pt idx="22195">
                  <c:v>53050456</c:v>
                </c:pt>
                <c:pt idx="22196">
                  <c:v>261191176</c:v>
                </c:pt>
                <c:pt idx="22197">
                  <c:v>819298792</c:v>
                </c:pt>
                <c:pt idx="22198">
                  <c:v>7348584</c:v>
                </c:pt>
                <c:pt idx="22199">
                  <c:v>341508448</c:v>
                </c:pt>
                <c:pt idx="22200">
                  <c:v>341508448</c:v>
                </c:pt>
                <c:pt idx="22201">
                  <c:v>341508448</c:v>
                </c:pt>
                <c:pt idx="22202">
                  <c:v>341508448</c:v>
                </c:pt>
                <c:pt idx="22203">
                  <c:v>90225096</c:v>
                </c:pt>
                <c:pt idx="22204">
                  <c:v>612464536</c:v>
                </c:pt>
                <c:pt idx="22205">
                  <c:v>224257176</c:v>
                </c:pt>
                <c:pt idx="22206">
                  <c:v>297103088</c:v>
                </c:pt>
                <c:pt idx="22207">
                  <c:v>930959048</c:v>
                </c:pt>
                <c:pt idx="22208">
                  <c:v>613816376</c:v>
                </c:pt>
                <c:pt idx="22209">
                  <c:v>613816376</c:v>
                </c:pt>
                <c:pt idx="22210">
                  <c:v>7348632</c:v>
                </c:pt>
                <c:pt idx="22211">
                  <c:v>613816376</c:v>
                </c:pt>
                <c:pt idx="22212">
                  <c:v>613816376</c:v>
                </c:pt>
                <c:pt idx="22213">
                  <c:v>577784152</c:v>
                </c:pt>
                <c:pt idx="22214">
                  <c:v>577784152</c:v>
                </c:pt>
                <c:pt idx="22215">
                  <c:v>577784152</c:v>
                </c:pt>
                <c:pt idx="22216">
                  <c:v>577784152</c:v>
                </c:pt>
                <c:pt idx="22217">
                  <c:v>22085904</c:v>
                </c:pt>
                <c:pt idx="22218">
                  <c:v>303079680</c:v>
                </c:pt>
                <c:pt idx="22219">
                  <c:v>22085904</c:v>
                </c:pt>
                <c:pt idx="22220">
                  <c:v>303079680</c:v>
                </c:pt>
                <c:pt idx="22221">
                  <c:v>673732712</c:v>
                </c:pt>
                <c:pt idx="22222">
                  <c:v>22085904</c:v>
                </c:pt>
                <c:pt idx="22223">
                  <c:v>673732712</c:v>
                </c:pt>
                <c:pt idx="22224">
                  <c:v>303079680</c:v>
                </c:pt>
                <c:pt idx="22225">
                  <c:v>22085904</c:v>
                </c:pt>
                <c:pt idx="22226">
                  <c:v>673732712</c:v>
                </c:pt>
                <c:pt idx="22227">
                  <c:v>303079680</c:v>
                </c:pt>
                <c:pt idx="22228">
                  <c:v>673732712</c:v>
                </c:pt>
                <c:pt idx="22229">
                  <c:v>57438592</c:v>
                </c:pt>
                <c:pt idx="22230">
                  <c:v>341508448</c:v>
                </c:pt>
                <c:pt idx="22231">
                  <c:v>57438592</c:v>
                </c:pt>
                <c:pt idx="22232">
                  <c:v>131697448</c:v>
                </c:pt>
                <c:pt idx="22233">
                  <c:v>57438592</c:v>
                </c:pt>
                <c:pt idx="22234">
                  <c:v>57438592</c:v>
                </c:pt>
                <c:pt idx="22235">
                  <c:v>131697448</c:v>
                </c:pt>
                <c:pt idx="22236">
                  <c:v>131697448</c:v>
                </c:pt>
                <c:pt idx="22237">
                  <c:v>131697448</c:v>
                </c:pt>
                <c:pt idx="22238">
                  <c:v>53050456</c:v>
                </c:pt>
                <c:pt idx="22239">
                  <c:v>261191176</c:v>
                </c:pt>
                <c:pt idx="22240">
                  <c:v>131697448</c:v>
                </c:pt>
                <c:pt idx="22241">
                  <c:v>586168368</c:v>
                </c:pt>
                <c:pt idx="22242">
                  <c:v>586168368</c:v>
                </c:pt>
                <c:pt idx="22243">
                  <c:v>586168368</c:v>
                </c:pt>
                <c:pt idx="22244">
                  <c:v>586168368</c:v>
                </c:pt>
                <c:pt idx="22245">
                  <c:v>613816376</c:v>
                </c:pt>
                <c:pt idx="22246">
                  <c:v>22085904</c:v>
                </c:pt>
                <c:pt idx="22247">
                  <c:v>303079680</c:v>
                </c:pt>
                <c:pt idx="22248">
                  <c:v>673732712</c:v>
                </c:pt>
                <c:pt idx="22249">
                  <c:v>57438592</c:v>
                </c:pt>
                <c:pt idx="22250">
                  <c:v>614546032</c:v>
                </c:pt>
                <c:pt idx="22251">
                  <c:v>614546032</c:v>
                </c:pt>
                <c:pt idx="22252">
                  <c:v>614546032</c:v>
                </c:pt>
                <c:pt idx="22253">
                  <c:v>614546032</c:v>
                </c:pt>
                <c:pt idx="22254">
                  <c:v>393617976</c:v>
                </c:pt>
                <c:pt idx="22255">
                  <c:v>393617976</c:v>
                </c:pt>
                <c:pt idx="22256">
                  <c:v>393617976</c:v>
                </c:pt>
                <c:pt idx="22257">
                  <c:v>393617976</c:v>
                </c:pt>
                <c:pt idx="22258">
                  <c:v>586168368</c:v>
                </c:pt>
                <c:pt idx="22259">
                  <c:v>577784152</c:v>
                </c:pt>
                <c:pt idx="22260">
                  <c:v>548967072</c:v>
                </c:pt>
                <c:pt idx="22261">
                  <c:v>548967072</c:v>
                </c:pt>
                <c:pt idx="22262">
                  <c:v>548967072</c:v>
                </c:pt>
                <c:pt idx="22263">
                  <c:v>548967072</c:v>
                </c:pt>
                <c:pt idx="22264">
                  <c:v>396311568</c:v>
                </c:pt>
                <c:pt idx="22265">
                  <c:v>396311568</c:v>
                </c:pt>
                <c:pt idx="22266">
                  <c:v>396311568</c:v>
                </c:pt>
                <c:pt idx="22267">
                  <c:v>396311568</c:v>
                </c:pt>
                <c:pt idx="22268">
                  <c:v>614546032</c:v>
                </c:pt>
                <c:pt idx="22269">
                  <c:v>740607080</c:v>
                </c:pt>
                <c:pt idx="22270">
                  <c:v>740607080</c:v>
                </c:pt>
                <c:pt idx="22271">
                  <c:v>295274920</c:v>
                </c:pt>
                <c:pt idx="22272">
                  <c:v>740607080</c:v>
                </c:pt>
                <c:pt idx="22273">
                  <c:v>295274920</c:v>
                </c:pt>
                <c:pt idx="22274">
                  <c:v>740607080</c:v>
                </c:pt>
                <c:pt idx="22275">
                  <c:v>295274920</c:v>
                </c:pt>
                <c:pt idx="22276">
                  <c:v>295274920</c:v>
                </c:pt>
                <c:pt idx="22277">
                  <c:v>401011336</c:v>
                </c:pt>
                <c:pt idx="22278">
                  <c:v>401011336</c:v>
                </c:pt>
                <c:pt idx="22279">
                  <c:v>401011336</c:v>
                </c:pt>
                <c:pt idx="22280">
                  <c:v>401011336</c:v>
                </c:pt>
                <c:pt idx="22281">
                  <c:v>343171272</c:v>
                </c:pt>
                <c:pt idx="22282">
                  <c:v>343171272</c:v>
                </c:pt>
                <c:pt idx="22283">
                  <c:v>343171272</c:v>
                </c:pt>
                <c:pt idx="22284">
                  <c:v>343171272</c:v>
                </c:pt>
                <c:pt idx="22285">
                  <c:v>393617976</c:v>
                </c:pt>
                <c:pt idx="22286">
                  <c:v>143045880</c:v>
                </c:pt>
                <c:pt idx="22287">
                  <c:v>143045880</c:v>
                </c:pt>
                <c:pt idx="22288">
                  <c:v>143045880</c:v>
                </c:pt>
                <c:pt idx="22289">
                  <c:v>143045880</c:v>
                </c:pt>
                <c:pt idx="22290">
                  <c:v>396311568</c:v>
                </c:pt>
                <c:pt idx="22291">
                  <c:v>548967072</c:v>
                </c:pt>
                <c:pt idx="22292">
                  <c:v>740607080</c:v>
                </c:pt>
                <c:pt idx="22293">
                  <c:v>295274920</c:v>
                </c:pt>
                <c:pt idx="22294">
                  <c:v>958434424</c:v>
                </c:pt>
                <c:pt idx="22295">
                  <c:v>958434424</c:v>
                </c:pt>
                <c:pt idx="22296">
                  <c:v>958434424</c:v>
                </c:pt>
                <c:pt idx="22297">
                  <c:v>958434424</c:v>
                </c:pt>
                <c:pt idx="22298">
                  <c:v>401011336</c:v>
                </c:pt>
                <c:pt idx="22299">
                  <c:v>550157720</c:v>
                </c:pt>
                <c:pt idx="22300">
                  <c:v>550157720</c:v>
                </c:pt>
                <c:pt idx="22301">
                  <c:v>550157720</c:v>
                </c:pt>
                <c:pt idx="22302">
                  <c:v>550157720</c:v>
                </c:pt>
                <c:pt idx="22303">
                  <c:v>343171272</c:v>
                </c:pt>
                <c:pt idx="22304">
                  <c:v>143045880</c:v>
                </c:pt>
                <c:pt idx="22305">
                  <c:v>135561944</c:v>
                </c:pt>
                <c:pt idx="22306">
                  <c:v>135561944</c:v>
                </c:pt>
                <c:pt idx="22307">
                  <c:v>135561944</c:v>
                </c:pt>
                <c:pt idx="22308">
                  <c:v>135561944</c:v>
                </c:pt>
                <c:pt idx="22309">
                  <c:v>670955008</c:v>
                </c:pt>
                <c:pt idx="22310">
                  <c:v>670955008</c:v>
                </c:pt>
                <c:pt idx="22311">
                  <c:v>670955008</c:v>
                </c:pt>
                <c:pt idx="22312">
                  <c:v>670955008</c:v>
                </c:pt>
                <c:pt idx="22313">
                  <c:v>160749144</c:v>
                </c:pt>
                <c:pt idx="22314">
                  <c:v>160749144</c:v>
                </c:pt>
                <c:pt idx="22315">
                  <c:v>160749144</c:v>
                </c:pt>
                <c:pt idx="22316">
                  <c:v>160749144</c:v>
                </c:pt>
                <c:pt idx="22317">
                  <c:v>684984768</c:v>
                </c:pt>
                <c:pt idx="22318">
                  <c:v>958434424</c:v>
                </c:pt>
                <c:pt idx="22319">
                  <c:v>684984768</c:v>
                </c:pt>
                <c:pt idx="22320">
                  <c:v>684984768</c:v>
                </c:pt>
                <c:pt idx="22321">
                  <c:v>684984768</c:v>
                </c:pt>
                <c:pt idx="22322">
                  <c:v>550157720</c:v>
                </c:pt>
                <c:pt idx="22323">
                  <c:v>536212064</c:v>
                </c:pt>
                <c:pt idx="22324">
                  <c:v>140110072</c:v>
                </c:pt>
                <c:pt idx="22325">
                  <c:v>536212064</c:v>
                </c:pt>
                <c:pt idx="22326">
                  <c:v>140110072</c:v>
                </c:pt>
                <c:pt idx="22327">
                  <c:v>140110072</c:v>
                </c:pt>
                <c:pt idx="22328">
                  <c:v>536212064</c:v>
                </c:pt>
                <c:pt idx="22329">
                  <c:v>140110072</c:v>
                </c:pt>
                <c:pt idx="22330">
                  <c:v>536212064</c:v>
                </c:pt>
                <c:pt idx="22331">
                  <c:v>585208088</c:v>
                </c:pt>
                <c:pt idx="22332">
                  <c:v>585208088</c:v>
                </c:pt>
                <c:pt idx="22333">
                  <c:v>6841720</c:v>
                </c:pt>
                <c:pt idx="22334">
                  <c:v>585208088</c:v>
                </c:pt>
                <c:pt idx="22335">
                  <c:v>211944288</c:v>
                </c:pt>
                <c:pt idx="22336">
                  <c:v>6841720</c:v>
                </c:pt>
                <c:pt idx="22337">
                  <c:v>585208088</c:v>
                </c:pt>
                <c:pt idx="22338">
                  <c:v>211944288</c:v>
                </c:pt>
                <c:pt idx="22339">
                  <c:v>135561944</c:v>
                </c:pt>
                <c:pt idx="22340">
                  <c:v>6841720</c:v>
                </c:pt>
                <c:pt idx="22341">
                  <c:v>211944288</c:v>
                </c:pt>
                <c:pt idx="22342">
                  <c:v>211944288</c:v>
                </c:pt>
                <c:pt idx="22343">
                  <c:v>6841720</c:v>
                </c:pt>
                <c:pt idx="22344">
                  <c:v>194109704</c:v>
                </c:pt>
                <c:pt idx="22345">
                  <c:v>194109704</c:v>
                </c:pt>
                <c:pt idx="22346">
                  <c:v>194109704</c:v>
                </c:pt>
                <c:pt idx="22347">
                  <c:v>356014816</c:v>
                </c:pt>
                <c:pt idx="22348">
                  <c:v>356014816</c:v>
                </c:pt>
                <c:pt idx="22349">
                  <c:v>194109704</c:v>
                </c:pt>
                <c:pt idx="22350">
                  <c:v>356014816</c:v>
                </c:pt>
                <c:pt idx="22351">
                  <c:v>356014816</c:v>
                </c:pt>
                <c:pt idx="22352">
                  <c:v>77416664</c:v>
                </c:pt>
                <c:pt idx="22353">
                  <c:v>77416664</c:v>
                </c:pt>
                <c:pt idx="22354">
                  <c:v>77416664</c:v>
                </c:pt>
                <c:pt idx="22355">
                  <c:v>77416664</c:v>
                </c:pt>
                <c:pt idx="22356">
                  <c:v>178607272</c:v>
                </c:pt>
                <c:pt idx="22357">
                  <c:v>178607272</c:v>
                </c:pt>
                <c:pt idx="22358">
                  <c:v>178607272</c:v>
                </c:pt>
                <c:pt idx="22359">
                  <c:v>178607272</c:v>
                </c:pt>
                <c:pt idx="22360">
                  <c:v>670955008</c:v>
                </c:pt>
                <c:pt idx="22361">
                  <c:v>160749144</c:v>
                </c:pt>
                <c:pt idx="22362">
                  <c:v>576745000</c:v>
                </c:pt>
                <c:pt idx="22363">
                  <c:v>576745000</c:v>
                </c:pt>
                <c:pt idx="22364">
                  <c:v>576745000</c:v>
                </c:pt>
                <c:pt idx="22365">
                  <c:v>576745000</c:v>
                </c:pt>
                <c:pt idx="22366">
                  <c:v>140110072</c:v>
                </c:pt>
                <c:pt idx="22367">
                  <c:v>122289168</c:v>
                </c:pt>
                <c:pt idx="22368">
                  <c:v>122289168</c:v>
                </c:pt>
                <c:pt idx="22369">
                  <c:v>122289168</c:v>
                </c:pt>
                <c:pt idx="22370">
                  <c:v>122289168</c:v>
                </c:pt>
                <c:pt idx="22371">
                  <c:v>194109704</c:v>
                </c:pt>
                <c:pt idx="22372">
                  <c:v>536212064</c:v>
                </c:pt>
                <c:pt idx="22373">
                  <c:v>684984768</c:v>
                </c:pt>
                <c:pt idx="22374">
                  <c:v>560537240</c:v>
                </c:pt>
                <c:pt idx="22375">
                  <c:v>560537240</c:v>
                </c:pt>
                <c:pt idx="22376">
                  <c:v>585208088</c:v>
                </c:pt>
                <c:pt idx="22377">
                  <c:v>560537240</c:v>
                </c:pt>
                <c:pt idx="22378">
                  <c:v>560537240</c:v>
                </c:pt>
                <c:pt idx="22379">
                  <c:v>356014816</c:v>
                </c:pt>
                <c:pt idx="22380">
                  <c:v>178607272</c:v>
                </c:pt>
                <c:pt idx="22381">
                  <c:v>211944288</c:v>
                </c:pt>
                <c:pt idx="22382">
                  <c:v>77416664</c:v>
                </c:pt>
                <c:pt idx="22383">
                  <c:v>576745000</c:v>
                </c:pt>
                <c:pt idx="22384">
                  <c:v>6841720</c:v>
                </c:pt>
                <c:pt idx="22385">
                  <c:v>122289168</c:v>
                </c:pt>
                <c:pt idx="22386">
                  <c:v>224257232</c:v>
                </c:pt>
                <c:pt idx="22387">
                  <c:v>224257232</c:v>
                </c:pt>
                <c:pt idx="22388">
                  <c:v>224257232</c:v>
                </c:pt>
                <c:pt idx="22389">
                  <c:v>224257232</c:v>
                </c:pt>
                <c:pt idx="22390">
                  <c:v>560537240</c:v>
                </c:pt>
                <c:pt idx="22391">
                  <c:v>534505536</c:v>
                </c:pt>
                <c:pt idx="22392">
                  <c:v>534505536</c:v>
                </c:pt>
                <c:pt idx="22393">
                  <c:v>534505536</c:v>
                </c:pt>
                <c:pt idx="22394">
                  <c:v>534505536</c:v>
                </c:pt>
                <c:pt idx="22395">
                  <c:v>224257232</c:v>
                </c:pt>
                <c:pt idx="22396">
                  <c:v>679143976</c:v>
                </c:pt>
                <c:pt idx="22397">
                  <c:v>679143976</c:v>
                </c:pt>
                <c:pt idx="22398">
                  <c:v>679143976</c:v>
                </c:pt>
                <c:pt idx="22399">
                  <c:v>679143976</c:v>
                </c:pt>
                <c:pt idx="22400">
                  <c:v>893579040</c:v>
                </c:pt>
                <c:pt idx="22401">
                  <c:v>893579040</c:v>
                </c:pt>
                <c:pt idx="22402">
                  <c:v>893579040</c:v>
                </c:pt>
                <c:pt idx="22403">
                  <c:v>893579040</c:v>
                </c:pt>
                <c:pt idx="22404">
                  <c:v>844232520</c:v>
                </c:pt>
                <c:pt idx="22405">
                  <c:v>844232520</c:v>
                </c:pt>
                <c:pt idx="22406">
                  <c:v>844232520</c:v>
                </c:pt>
                <c:pt idx="22407">
                  <c:v>844232520</c:v>
                </c:pt>
                <c:pt idx="22408">
                  <c:v>188886272</c:v>
                </c:pt>
                <c:pt idx="22409">
                  <c:v>188886272</c:v>
                </c:pt>
                <c:pt idx="22410">
                  <c:v>188886272</c:v>
                </c:pt>
                <c:pt idx="22411">
                  <c:v>941424096</c:v>
                </c:pt>
                <c:pt idx="22412">
                  <c:v>188886272</c:v>
                </c:pt>
                <c:pt idx="22413">
                  <c:v>941424096</c:v>
                </c:pt>
                <c:pt idx="22414">
                  <c:v>941424096</c:v>
                </c:pt>
                <c:pt idx="22415">
                  <c:v>941424096</c:v>
                </c:pt>
                <c:pt idx="22416">
                  <c:v>679143976</c:v>
                </c:pt>
                <c:pt idx="22417">
                  <c:v>534505536</c:v>
                </c:pt>
                <c:pt idx="22418">
                  <c:v>893579040</c:v>
                </c:pt>
                <c:pt idx="22419">
                  <c:v>188886272</c:v>
                </c:pt>
                <c:pt idx="22420">
                  <c:v>924759016</c:v>
                </c:pt>
                <c:pt idx="22421">
                  <c:v>924759016</c:v>
                </c:pt>
                <c:pt idx="22422">
                  <c:v>785206136</c:v>
                </c:pt>
                <c:pt idx="22423">
                  <c:v>785206136</c:v>
                </c:pt>
                <c:pt idx="22424">
                  <c:v>924759016</c:v>
                </c:pt>
                <c:pt idx="22425">
                  <c:v>785206136</c:v>
                </c:pt>
                <c:pt idx="22426">
                  <c:v>924759016</c:v>
                </c:pt>
                <c:pt idx="22427">
                  <c:v>785206136</c:v>
                </c:pt>
                <c:pt idx="22428">
                  <c:v>844232520</c:v>
                </c:pt>
                <c:pt idx="22429">
                  <c:v>419568304</c:v>
                </c:pt>
                <c:pt idx="22430">
                  <c:v>419568304</c:v>
                </c:pt>
                <c:pt idx="22431">
                  <c:v>419568304</c:v>
                </c:pt>
                <c:pt idx="22432">
                  <c:v>419568304</c:v>
                </c:pt>
                <c:pt idx="22433">
                  <c:v>941424096</c:v>
                </c:pt>
                <c:pt idx="22434">
                  <c:v>785206136</c:v>
                </c:pt>
                <c:pt idx="22435">
                  <c:v>243874528</c:v>
                </c:pt>
                <c:pt idx="22436">
                  <c:v>243874528</c:v>
                </c:pt>
                <c:pt idx="22437">
                  <c:v>243874528</c:v>
                </c:pt>
                <c:pt idx="22438">
                  <c:v>243874528</c:v>
                </c:pt>
                <c:pt idx="22439">
                  <c:v>924759016</c:v>
                </c:pt>
                <c:pt idx="22440">
                  <c:v>126107384</c:v>
                </c:pt>
                <c:pt idx="22441">
                  <c:v>126107384</c:v>
                </c:pt>
                <c:pt idx="22442">
                  <c:v>126107384</c:v>
                </c:pt>
                <c:pt idx="22443">
                  <c:v>721164912</c:v>
                </c:pt>
                <c:pt idx="22444">
                  <c:v>126107384</c:v>
                </c:pt>
                <c:pt idx="22445">
                  <c:v>721164912</c:v>
                </c:pt>
                <c:pt idx="22446">
                  <c:v>721164912</c:v>
                </c:pt>
                <c:pt idx="22447">
                  <c:v>721164912</c:v>
                </c:pt>
                <c:pt idx="22448">
                  <c:v>419568304</c:v>
                </c:pt>
                <c:pt idx="22449">
                  <c:v>795982024</c:v>
                </c:pt>
                <c:pt idx="22450">
                  <c:v>795982024</c:v>
                </c:pt>
                <c:pt idx="22451">
                  <c:v>795982024</c:v>
                </c:pt>
                <c:pt idx="22452">
                  <c:v>795982024</c:v>
                </c:pt>
                <c:pt idx="22453">
                  <c:v>243874528</c:v>
                </c:pt>
                <c:pt idx="22454">
                  <c:v>143976616</c:v>
                </c:pt>
                <c:pt idx="22455">
                  <c:v>143976616</c:v>
                </c:pt>
                <c:pt idx="22456">
                  <c:v>143976616</c:v>
                </c:pt>
                <c:pt idx="22457">
                  <c:v>143976616</c:v>
                </c:pt>
                <c:pt idx="22458">
                  <c:v>679031672</c:v>
                </c:pt>
                <c:pt idx="22459">
                  <c:v>679031672</c:v>
                </c:pt>
                <c:pt idx="22460">
                  <c:v>679031672</c:v>
                </c:pt>
                <c:pt idx="22461">
                  <c:v>679031672</c:v>
                </c:pt>
                <c:pt idx="22462">
                  <c:v>841251592</c:v>
                </c:pt>
                <c:pt idx="22463">
                  <c:v>841251592</c:v>
                </c:pt>
                <c:pt idx="22464">
                  <c:v>841251592</c:v>
                </c:pt>
                <c:pt idx="22465">
                  <c:v>841251592</c:v>
                </c:pt>
                <c:pt idx="22466">
                  <c:v>249527344</c:v>
                </c:pt>
                <c:pt idx="22467">
                  <c:v>249527344</c:v>
                </c:pt>
                <c:pt idx="22468">
                  <c:v>249527344</c:v>
                </c:pt>
                <c:pt idx="22469">
                  <c:v>736981072</c:v>
                </c:pt>
                <c:pt idx="22470">
                  <c:v>249527344</c:v>
                </c:pt>
                <c:pt idx="22471">
                  <c:v>736981072</c:v>
                </c:pt>
                <c:pt idx="22472">
                  <c:v>736981072</c:v>
                </c:pt>
                <c:pt idx="22473">
                  <c:v>736981072</c:v>
                </c:pt>
                <c:pt idx="22474">
                  <c:v>126107384</c:v>
                </c:pt>
                <c:pt idx="22475">
                  <c:v>721164912</c:v>
                </c:pt>
                <c:pt idx="22476">
                  <c:v>29955336</c:v>
                </c:pt>
                <c:pt idx="22477">
                  <c:v>29955336</c:v>
                </c:pt>
                <c:pt idx="22478">
                  <c:v>29955336</c:v>
                </c:pt>
                <c:pt idx="22479">
                  <c:v>29955336</c:v>
                </c:pt>
                <c:pt idx="22480">
                  <c:v>968739648</c:v>
                </c:pt>
                <c:pt idx="22481">
                  <c:v>968739648</c:v>
                </c:pt>
                <c:pt idx="22482">
                  <c:v>795982024</c:v>
                </c:pt>
                <c:pt idx="22483">
                  <c:v>968739648</c:v>
                </c:pt>
                <c:pt idx="22484">
                  <c:v>968739648</c:v>
                </c:pt>
                <c:pt idx="22485">
                  <c:v>871987160</c:v>
                </c:pt>
                <c:pt idx="22486">
                  <c:v>871987160</c:v>
                </c:pt>
                <c:pt idx="22487">
                  <c:v>871987160</c:v>
                </c:pt>
                <c:pt idx="22488">
                  <c:v>871987160</c:v>
                </c:pt>
                <c:pt idx="22489">
                  <c:v>315237288</c:v>
                </c:pt>
                <c:pt idx="22490">
                  <c:v>143976616</c:v>
                </c:pt>
                <c:pt idx="22491">
                  <c:v>315237288</c:v>
                </c:pt>
                <c:pt idx="22492">
                  <c:v>315237288</c:v>
                </c:pt>
                <c:pt idx="22493">
                  <c:v>315237288</c:v>
                </c:pt>
                <c:pt idx="22494">
                  <c:v>679031672</c:v>
                </c:pt>
                <c:pt idx="22495">
                  <c:v>249527344</c:v>
                </c:pt>
                <c:pt idx="22496">
                  <c:v>841251592</c:v>
                </c:pt>
                <c:pt idx="22497">
                  <c:v>29955336</c:v>
                </c:pt>
                <c:pt idx="22498">
                  <c:v>724372896</c:v>
                </c:pt>
                <c:pt idx="22499">
                  <c:v>736981072</c:v>
                </c:pt>
                <c:pt idx="22500">
                  <c:v>724372896</c:v>
                </c:pt>
                <c:pt idx="22501">
                  <c:v>724372896</c:v>
                </c:pt>
                <c:pt idx="22502">
                  <c:v>724372896</c:v>
                </c:pt>
                <c:pt idx="22503">
                  <c:v>871987160</c:v>
                </c:pt>
                <c:pt idx="22504">
                  <c:v>315237288</c:v>
                </c:pt>
                <c:pt idx="22505">
                  <c:v>968739648</c:v>
                </c:pt>
                <c:pt idx="22506">
                  <c:v>66869944</c:v>
                </c:pt>
                <c:pt idx="22507">
                  <c:v>66869944</c:v>
                </c:pt>
                <c:pt idx="22508">
                  <c:v>646505864</c:v>
                </c:pt>
                <c:pt idx="22509">
                  <c:v>646505864</c:v>
                </c:pt>
                <c:pt idx="22510">
                  <c:v>66869944</c:v>
                </c:pt>
                <c:pt idx="22511">
                  <c:v>646505864</c:v>
                </c:pt>
                <c:pt idx="22512">
                  <c:v>66869944</c:v>
                </c:pt>
                <c:pt idx="22513">
                  <c:v>646505864</c:v>
                </c:pt>
                <c:pt idx="22514">
                  <c:v>166826168</c:v>
                </c:pt>
                <c:pt idx="22515">
                  <c:v>166826168</c:v>
                </c:pt>
                <c:pt idx="22516">
                  <c:v>166826168</c:v>
                </c:pt>
                <c:pt idx="22517">
                  <c:v>166826168</c:v>
                </c:pt>
                <c:pt idx="22518">
                  <c:v>724372896</c:v>
                </c:pt>
                <c:pt idx="22519">
                  <c:v>66869944</c:v>
                </c:pt>
                <c:pt idx="22520">
                  <c:v>646505864</c:v>
                </c:pt>
                <c:pt idx="22521">
                  <c:v>587516136</c:v>
                </c:pt>
                <c:pt idx="22522">
                  <c:v>587516136</c:v>
                </c:pt>
                <c:pt idx="22523">
                  <c:v>587516136</c:v>
                </c:pt>
                <c:pt idx="22524">
                  <c:v>587516136</c:v>
                </c:pt>
                <c:pt idx="22525">
                  <c:v>166826168</c:v>
                </c:pt>
                <c:pt idx="22526">
                  <c:v>998323344</c:v>
                </c:pt>
                <c:pt idx="22527">
                  <c:v>998323344</c:v>
                </c:pt>
                <c:pt idx="22528">
                  <c:v>998323344</c:v>
                </c:pt>
                <c:pt idx="22529">
                  <c:v>998323344</c:v>
                </c:pt>
                <c:pt idx="22530">
                  <c:v>224257272</c:v>
                </c:pt>
                <c:pt idx="22531">
                  <c:v>224257272</c:v>
                </c:pt>
                <c:pt idx="22532">
                  <c:v>224257272</c:v>
                </c:pt>
                <c:pt idx="22533">
                  <c:v>224257272</c:v>
                </c:pt>
                <c:pt idx="22534">
                  <c:v>411646816</c:v>
                </c:pt>
                <c:pt idx="22535">
                  <c:v>411646816</c:v>
                </c:pt>
                <c:pt idx="22536">
                  <c:v>411646816</c:v>
                </c:pt>
                <c:pt idx="22537">
                  <c:v>411646816</c:v>
                </c:pt>
                <c:pt idx="22538">
                  <c:v>669251992</c:v>
                </c:pt>
                <c:pt idx="22539">
                  <c:v>669251992</c:v>
                </c:pt>
                <c:pt idx="22540">
                  <c:v>669251992</c:v>
                </c:pt>
                <c:pt idx="22541">
                  <c:v>710019632</c:v>
                </c:pt>
                <c:pt idx="22542">
                  <c:v>710019632</c:v>
                </c:pt>
                <c:pt idx="22543">
                  <c:v>669251992</c:v>
                </c:pt>
                <c:pt idx="22544">
                  <c:v>710019632</c:v>
                </c:pt>
                <c:pt idx="22545">
                  <c:v>710019632</c:v>
                </c:pt>
                <c:pt idx="22546">
                  <c:v>267050960</c:v>
                </c:pt>
                <c:pt idx="22547">
                  <c:v>267050960</c:v>
                </c:pt>
                <c:pt idx="22548">
                  <c:v>267050960</c:v>
                </c:pt>
                <c:pt idx="22549">
                  <c:v>267050960</c:v>
                </c:pt>
                <c:pt idx="22550">
                  <c:v>839973328</c:v>
                </c:pt>
                <c:pt idx="22551">
                  <c:v>839973328</c:v>
                </c:pt>
                <c:pt idx="22552">
                  <c:v>839973328</c:v>
                </c:pt>
                <c:pt idx="22553">
                  <c:v>839973328</c:v>
                </c:pt>
                <c:pt idx="22554">
                  <c:v>513491320</c:v>
                </c:pt>
                <c:pt idx="22555">
                  <c:v>513491320</c:v>
                </c:pt>
                <c:pt idx="22556">
                  <c:v>513491320</c:v>
                </c:pt>
                <c:pt idx="22557">
                  <c:v>513491320</c:v>
                </c:pt>
                <c:pt idx="22558">
                  <c:v>17097656</c:v>
                </c:pt>
                <c:pt idx="22559">
                  <c:v>17097656</c:v>
                </c:pt>
                <c:pt idx="22560">
                  <c:v>17097712</c:v>
                </c:pt>
                <c:pt idx="22561">
                  <c:v>17097712</c:v>
                </c:pt>
                <c:pt idx="22562">
                  <c:v>17097744</c:v>
                </c:pt>
                <c:pt idx="22563">
                  <c:v>17097744</c:v>
                </c:pt>
                <c:pt idx="22564">
                  <c:v>17097824</c:v>
                </c:pt>
                <c:pt idx="22565">
                  <c:v>17097824</c:v>
                </c:pt>
                <c:pt idx="22566">
                  <c:v>17097880</c:v>
                </c:pt>
                <c:pt idx="22567">
                  <c:v>17097880</c:v>
                </c:pt>
                <c:pt idx="22568">
                  <c:v>587516136</c:v>
                </c:pt>
                <c:pt idx="22569">
                  <c:v>17097912</c:v>
                </c:pt>
                <c:pt idx="22570">
                  <c:v>17097912</c:v>
                </c:pt>
                <c:pt idx="22571">
                  <c:v>17097984</c:v>
                </c:pt>
                <c:pt idx="22572">
                  <c:v>17097984</c:v>
                </c:pt>
                <c:pt idx="22573">
                  <c:v>998323344</c:v>
                </c:pt>
                <c:pt idx="22574">
                  <c:v>17098024</c:v>
                </c:pt>
                <c:pt idx="22575">
                  <c:v>17098024</c:v>
                </c:pt>
                <c:pt idx="22576">
                  <c:v>17098152</c:v>
                </c:pt>
                <c:pt idx="22577">
                  <c:v>17098152</c:v>
                </c:pt>
                <c:pt idx="22578">
                  <c:v>17097656</c:v>
                </c:pt>
                <c:pt idx="22579">
                  <c:v>17097712</c:v>
                </c:pt>
                <c:pt idx="22580">
                  <c:v>17097744</c:v>
                </c:pt>
                <c:pt idx="22581">
                  <c:v>17097824</c:v>
                </c:pt>
                <c:pt idx="22582">
                  <c:v>17097880</c:v>
                </c:pt>
                <c:pt idx="22583">
                  <c:v>17097912</c:v>
                </c:pt>
                <c:pt idx="22584">
                  <c:v>224257272</c:v>
                </c:pt>
                <c:pt idx="22585">
                  <c:v>17097984</c:v>
                </c:pt>
                <c:pt idx="22586">
                  <c:v>17098024</c:v>
                </c:pt>
                <c:pt idx="22587">
                  <c:v>17098152</c:v>
                </c:pt>
                <c:pt idx="22588">
                  <c:v>17097656</c:v>
                </c:pt>
                <c:pt idx="22589">
                  <c:v>17097712</c:v>
                </c:pt>
                <c:pt idx="22590">
                  <c:v>17097744</c:v>
                </c:pt>
                <c:pt idx="22591">
                  <c:v>17097824</c:v>
                </c:pt>
                <c:pt idx="22592">
                  <c:v>17097880</c:v>
                </c:pt>
                <c:pt idx="22593">
                  <c:v>17097912</c:v>
                </c:pt>
                <c:pt idx="22594">
                  <c:v>17097984</c:v>
                </c:pt>
                <c:pt idx="22595">
                  <c:v>17098024</c:v>
                </c:pt>
                <c:pt idx="22596">
                  <c:v>17098152</c:v>
                </c:pt>
                <c:pt idx="22597">
                  <c:v>829544120</c:v>
                </c:pt>
                <c:pt idx="22598">
                  <c:v>829544120</c:v>
                </c:pt>
                <c:pt idx="22599">
                  <c:v>829544120</c:v>
                </c:pt>
                <c:pt idx="22600">
                  <c:v>829544120</c:v>
                </c:pt>
                <c:pt idx="22601">
                  <c:v>411646816</c:v>
                </c:pt>
                <c:pt idx="22602">
                  <c:v>669251992</c:v>
                </c:pt>
                <c:pt idx="22603">
                  <c:v>710019632</c:v>
                </c:pt>
                <c:pt idx="22604">
                  <c:v>839973328</c:v>
                </c:pt>
                <c:pt idx="22605">
                  <c:v>443591792</c:v>
                </c:pt>
                <c:pt idx="22606">
                  <c:v>443591792</c:v>
                </c:pt>
                <c:pt idx="22607">
                  <c:v>443591792</c:v>
                </c:pt>
                <c:pt idx="22608">
                  <c:v>443591792</c:v>
                </c:pt>
                <c:pt idx="22609">
                  <c:v>254602976</c:v>
                </c:pt>
                <c:pt idx="22610">
                  <c:v>254602976</c:v>
                </c:pt>
                <c:pt idx="22611">
                  <c:v>254602976</c:v>
                </c:pt>
                <c:pt idx="22612">
                  <c:v>254602976</c:v>
                </c:pt>
                <c:pt idx="22613">
                  <c:v>267050960</c:v>
                </c:pt>
                <c:pt idx="22614">
                  <c:v>850652344</c:v>
                </c:pt>
                <c:pt idx="22615">
                  <c:v>850652344</c:v>
                </c:pt>
                <c:pt idx="22616">
                  <c:v>850652344</c:v>
                </c:pt>
                <c:pt idx="22617">
                  <c:v>751633872</c:v>
                </c:pt>
                <c:pt idx="22618">
                  <c:v>751633872</c:v>
                </c:pt>
                <c:pt idx="22619">
                  <c:v>850652344</c:v>
                </c:pt>
                <c:pt idx="22620">
                  <c:v>751633872</c:v>
                </c:pt>
                <c:pt idx="22621">
                  <c:v>751633872</c:v>
                </c:pt>
                <c:pt idx="22622">
                  <c:v>513491320</c:v>
                </c:pt>
                <c:pt idx="22623">
                  <c:v>360640440</c:v>
                </c:pt>
                <c:pt idx="22624">
                  <c:v>17097984</c:v>
                </c:pt>
                <c:pt idx="22625">
                  <c:v>360640440</c:v>
                </c:pt>
                <c:pt idx="22626">
                  <c:v>360640440</c:v>
                </c:pt>
                <c:pt idx="22627">
                  <c:v>360640440</c:v>
                </c:pt>
                <c:pt idx="22628">
                  <c:v>17097656</c:v>
                </c:pt>
                <c:pt idx="22629">
                  <c:v>17097880</c:v>
                </c:pt>
                <c:pt idx="22630">
                  <c:v>264005064</c:v>
                </c:pt>
                <c:pt idx="22631">
                  <c:v>264005064</c:v>
                </c:pt>
                <c:pt idx="22632">
                  <c:v>264005064</c:v>
                </c:pt>
                <c:pt idx="22633">
                  <c:v>264005064</c:v>
                </c:pt>
                <c:pt idx="22634">
                  <c:v>17097712</c:v>
                </c:pt>
                <c:pt idx="22635">
                  <c:v>375203256</c:v>
                </c:pt>
                <c:pt idx="22636">
                  <c:v>375203256</c:v>
                </c:pt>
                <c:pt idx="22637">
                  <c:v>375203256</c:v>
                </c:pt>
                <c:pt idx="22638">
                  <c:v>375203256</c:v>
                </c:pt>
                <c:pt idx="22639">
                  <c:v>857320936</c:v>
                </c:pt>
                <c:pt idx="22640">
                  <c:v>857320936</c:v>
                </c:pt>
                <c:pt idx="22641">
                  <c:v>857320936</c:v>
                </c:pt>
                <c:pt idx="22642">
                  <c:v>857320936</c:v>
                </c:pt>
                <c:pt idx="22643">
                  <c:v>17097824</c:v>
                </c:pt>
                <c:pt idx="22644">
                  <c:v>829544120</c:v>
                </c:pt>
                <c:pt idx="22645">
                  <c:v>303947968</c:v>
                </c:pt>
                <c:pt idx="22646">
                  <c:v>303947968</c:v>
                </c:pt>
                <c:pt idx="22647">
                  <c:v>303947968</c:v>
                </c:pt>
                <c:pt idx="22648">
                  <c:v>303947968</c:v>
                </c:pt>
                <c:pt idx="22649">
                  <c:v>17097912</c:v>
                </c:pt>
                <c:pt idx="22650">
                  <c:v>850652344</c:v>
                </c:pt>
                <c:pt idx="22651">
                  <c:v>17097744</c:v>
                </c:pt>
                <c:pt idx="22652">
                  <c:v>254602976</c:v>
                </c:pt>
                <c:pt idx="22653">
                  <c:v>17098024</c:v>
                </c:pt>
                <c:pt idx="22654">
                  <c:v>857320936</c:v>
                </c:pt>
                <c:pt idx="22655">
                  <c:v>375203256</c:v>
                </c:pt>
                <c:pt idx="22656">
                  <c:v>422629264</c:v>
                </c:pt>
                <c:pt idx="22657">
                  <c:v>422629264</c:v>
                </c:pt>
                <c:pt idx="22658">
                  <c:v>422629264</c:v>
                </c:pt>
                <c:pt idx="22659">
                  <c:v>422629264</c:v>
                </c:pt>
                <c:pt idx="22660">
                  <c:v>443591792</c:v>
                </c:pt>
                <c:pt idx="22661">
                  <c:v>17098152</c:v>
                </c:pt>
                <c:pt idx="22662">
                  <c:v>303947968</c:v>
                </c:pt>
                <c:pt idx="22663">
                  <c:v>751633872</c:v>
                </c:pt>
                <c:pt idx="22664">
                  <c:v>121993376</c:v>
                </c:pt>
                <c:pt idx="22665">
                  <c:v>121993376</c:v>
                </c:pt>
                <c:pt idx="22666">
                  <c:v>121993376</c:v>
                </c:pt>
                <c:pt idx="22667">
                  <c:v>121993376</c:v>
                </c:pt>
                <c:pt idx="22668">
                  <c:v>360640440</c:v>
                </c:pt>
                <c:pt idx="22669">
                  <c:v>936292192</c:v>
                </c:pt>
                <c:pt idx="22670">
                  <c:v>936292192</c:v>
                </c:pt>
                <c:pt idx="22671">
                  <c:v>936292192</c:v>
                </c:pt>
                <c:pt idx="22672">
                  <c:v>936292192</c:v>
                </c:pt>
                <c:pt idx="22673">
                  <c:v>154948048</c:v>
                </c:pt>
                <c:pt idx="22674">
                  <c:v>154948048</c:v>
                </c:pt>
                <c:pt idx="22675">
                  <c:v>154948048</c:v>
                </c:pt>
                <c:pt idx="22676">
                  <c:v>154948048</c:v>
                </c:pt>
                <c:pt idx="22677">
                  <c:v>71962176</c:v>
                </c:pt>
                <c:pt idx="22678">
                  <c:v>71962176</c:v>
                </c:pt>
                <c:pt idx="22679">
                  <c:v>71962176</c:v>
                </c:pt>
                <c:pt idx="22680">
                  <c:v>71962176</c:v>
                </c:pt>
                <c:pt idx="22681">
                  <c:v>422629264</c:v>
                </c:pt>
                <c:pt idx="22682">
                  <c:v>264005064</c:v>
                </c:pt>
                <c:pt idx="22683">
                  <c:v>699220920</c:v>
                </c:pt>
                <c:pt idx="22684">
                  <c:v>699220920</c:v>
                </c:pt>
                <c:pt idx="22685">
                  <c:v>699220920</c:v>
                </c:pt>
                <c:pt idx="22686">
                  <c:v>699220920</c:v>
                </c:pt>
                <c:pt idx="22687">
                  <c:v>728772688</c:v>
                </c:pt>
                <c:pt idx="22688">
                  <c:v>728772688</c:v>
                </c:pt>
                <c:pt idx="22689">
                  <c:v>728772688</c:v>
                </c:pt>
                <c:pt idx="22690">
                  <c:v>728772688</c:v>
                </c:pt>
                <c:pt idx="22691">
                  <c:v>154948048</c:v>
                </c:pt>
                <c:pt idx="22692">
                  <c:v>121993376</c:v>
                </c:pt>
                <c:pt idx="22693">
                  <c:v>986762264</c:v>
                </c:pt>
                <c:pt idx="22694">
                  <c:v>986762264</c:v>
                </c:pt>
                <c:pt idx="22695">
                  <c:v>936292192</c:v>
                </c:pt>
                <c:pt idx="22696">
                  <c:v>986762264</c:v>
                </c:pt>
                <c:pt idx="22697">
                  <c:v>986762264</c:v>
                </c:pt>
                <c:pt idx="22698">
                  <c:v>744237232</c:v>
                </c:pt>
                <c:pt idx="22699">
                  <c:v>744237232</c:v>
                </c:pt>
                <c:pt idx="22700">
                  <c:v>744237232</c:v>
                </c:pt>
                <c:pt idx="22701">
                  <c:v>744237232</c:v>
                </c:pt>
                <c:pt idx="22702">
                  <c:v>91416704</c:v>
                </c:pt>
                <c:pt idx="22703">
                  <c:v>91416704</c:v>
                </c:pt>
                <c:pt idx="22704">
                  <c:v>91416704</c:v>
                </c:pt>
                <c:pt idx="22705">
                  <c:v>91416704</c:v>
                </c:pt>
                <c:pt idx="22706">
                  <c:v>904742896</c:v>
                </c:pt>
                <c:pt idx="22707">
                  <c:v>904742896</c:v>
                </c:pt>
                <c:pt idx="22708">
                  <c:v>904742896</c:v>
                </c:pt>
                <c:pt idx="22709">
                  <c:v>904742896</c:v>
                </c:pt>
                <c:pt idx="22710">
                  <c:v>699220920</c:v>
                </c:pt>
                <c:pt idx="22711">
                  <c:v>728772688</c:v>
                </c:pt>
                <c:pt idx="22712">
                  <c:v>71962176</c:v>
                </c:pt>
                <c:pt idx="22713">
                  <c:v>986762264</c:v>
                </c:pt>
                <c:pt idx="22714">
                  <c:v>744237232</c:v>
                </c:pt>
                <c:pt idx="22715">
                  <c:v>904742896</c:v>
                </c:pt>
                <c:pt idx="22716">
                  <c:v>91416704</c:v>
                </c:pt>
                <c:pt idx="22717">
                  <c:v>548945416</c:v>
                </c:pt>
                <c:pt idx="22718">
                  <c:v>548945416</c:v>
                </c:pt>
                <c:pt idx="22719">
                  <c:v>548945416</c:v>
                </c:pt>
                <c:pt idx="22720">
                  <c:v>548945416</c:v>
                </c:pt>
                <c:pt idx="22721">
                  <c:v>291772176</c:v>
                </c:pt>
                <c:pt idx="22722">
                  <c:v>291772176</c:v>
                </c:pt>
                <c:pt idx="22723">
                  <c:v>291772176</c:v>
                </c:pt>
                <c:pt idx="22724">
                  <c:v>291772176</c:v>
                </c:pt>
                <c:pt idx="22725">
                  <c:v>824024720</c:v>
                </c:pt>
                <c:pt idx="22726">
                  <c:v>824024720</c:v>
                </c:pt>
                <c:pt idx="22727">
                  <c:v>824024720</c:v>
                </c:pt>
                <c:pt idx="22728">
                  <c:v>824024720</c:v>
                </c:pt>
                <c:pt idx="22729">
                  <c:v>564837432</c:v>
                </c:pt>
                <c:pt idx="22730">
                  <c:v>564837432</c:v>
                </c:pt>
                <c:pt idx="22731">
                  <c:v>564837432</c:v>
                </c:pt>
                <c:pt idx="22732">
                  <c:v>564837432</c:v>
                </c:pt>
                <c:pt idx="22733">
                  <c:v>548945416</c:v>
                </c:pt>
                <c:pt idx="22734">
                  <c:v>291772176</c:v>
                </c:pt>
                <c:pt idx="22735">
                  <c:v>564837432</c:v>
                </c:pt>
                <c:pt idx="22736">
                  <c:v>425655496</c:v>
                </c:pt>
                <c:pt idx="22737">
                  <c:v>425655496</c:v>
                </c:pt>
                <c:pt idx="22738">
                  <c:v>425655496</c:v>
                </c:pt>
                <c:pt idx="22739">
                  <c:v>425655496</c:v>
                </c:pt>
                <c:pt idx="22740">
                  <c:v>760910336</c:v>
                </c:pt>
                <c:pt idx="22741">
                  <c:v>760910336</c:v>
                </c:pt>
                <c:pt idx="22742">
                  <c:v>824024720</c:v>
                </c:pt>
                <c:pt idx="22743">
                  <c:v>760910336</c:v>
                </c:pt>
                <c:pt idx="22744">
                  <c:v>760910336</c:v>
                </c:pt>
                <c:pt idx="22745">
                  <c:v>749760848</c:v>
                </c:pt>
                <c:pt idx="22746">
                  <c:v>283700112</c:v>
                </c:pt>
                <c:pt idx="22747">
                  <c:v>749760848</c:v>
                </c:pt>
                <c:pt idx="22748">
                  <c:v>283700112</c:v>
                </c:pt>
                <c:pt idx="22749">
                  <c:v>749760848</c:v>
                </c:pt>
                <c:pt idx="22750">
                  <c:v>283700112</c:v>
                </c:pt>
                <c:pt idx="22751">
                  <c:v>749760848</c:v>
                </c:pt>
                <c:pt idx="22752">
                  <c:v>283700112</c:v>
                </c:pt>
                <c:pt idx="22753">
                  <c:v>368411360</c:v>
                </c:pt>
                <c:pt idx="22754">
                  <c:v>368411360</c:v>
                </c:pt>
                <c:pt idx="22755">
                  <c:v>368411360</c:v>
                </c:pt>
                <c:pt idx="22756">
                  <c:v>368411360</c:v>
                </c:pt>
                <c:pt idx="22757">
                  <c:v>910107512</c:v>
                </c:pt>
                <c:pt idx="22758">
                  <c:v>910107512</c:v>
                </c:pt>
                <c:pt idx="22759">
                  <c:v>910107512</c:v>
                </c:pt>
                <c:pt idx="22760">
                  <c:v>910107512</c:v>
                </c:pt>
                <c:pt idx="22761">
                  <c:v>627113304</c:v>
                </c:pt>
                <c:pt idx="22762">
                  <c:v>627113304</c:v>
                </c:pt>
                <c:pt idx="22763">
                  <c:v>627113304</c:v>
                </c:pt>
                <c:pt idx="22764">
                  <c:v>627113304</c:v>
                </c:pt>
                <c:pt idx="22765">
                  <c:v>283700112</c:v>
                </c:pt>
                <c:pt idx="22766">
                  <c:v>425655496</c:v>
                </c:pt>
                <c:pt idx="22767">
                  <c:v>794650248</c:v>
                </c:pt>
                <c:pt idx="22768">
                  <c:v>794650248</c:v>
                </c:pt>
                <c:pt idx="22769">
                  <c:v>794650248</c:v>
                </c:pt>
                <c:pt idx="22770">
                  <c:v>794650248</c:v>
                </c:pt>
                <c:pt idx="22771">
                  <c:v>760910336</c:v>
                </c:pt>
                <c:pt idx="22772">
                  <c:v>749760848</c:v>
                </c:pt>
                <c:pt idx="22773">
                  <c:v>627113304</c:v>
                </c:pt>
                <c:pt idx="22774">
                  <c:v>910107512</c:v>
                </c:pt>
                <c:pt idx="22775">
                  <c:v>7348744</c:v>
                </c:pt>
                <c:pt idx="22776">
                  <c:v>7348744</c:v>
                </c:pt>
                <c:pt idx="22777">
                  <c:v>7348792</c:v>
                </c:pt>
                <c:pt idx="22778">
                  <c:v>7348792</c:v>
                </c:pt>
                <c:pt idx="22779">
                  <c:v>7348824</c:v>
                </c:pt>
                <c:pt idx="22780">
                  <c:v>7348824</c:v>
                </c:pt>
                <c:pt idx="22781">
                  <c:v>7348864</c:v>
                </c:pt>
                <c:pt idx="22782">
                  <c:v>7348864</c:v>
                </c:pt>
                <c:pt idx="22783">
                  <c:v>7348928</c:v>
                </c:pt>
                <c:pt idx="22784">
                  <c:v>7348928</c:v>
                </c:pt>
                <c:pt idx="22785">
                  <c:v>7348984</c:v>
                </c:pt>
                <c:pt idx="22786">
                  <c:v>7348984</c:v>
                </c:pt>
                <c:pt idx="22787">
                  <c:v>7348744</c:v>
                </c:pt>
                <c:pt idx="22788">
                  <c:v>7348792</c:v>
                </c:pt>
                <c:pt idx="22789">
                  <c:v>7348824</c:v>
                </c:pt>
                <c:pt idx="22790">
                  <c:v>7348864</c:v>
                </c:pt>
                <c:pt idx="22791">
                  <c:v>7348928</c:v>
                </c:pt>
                <c:pt idx="22792">
                  <c:v>7348984</c:v>
                </c:pt>
                <c:pt idx="22793">
                  <c:v>7348744</c:v>
                </c:pt>
                <c:pt idx="22794">
                  <c:v>7348792</c:v>
                </c:pt>
                <c:pt idx="22795">
                  <c:v>7348824</c:v>
                </c:pt>
                <c:pt idx="22796">
                  <c:v>7348864</c:v>
                </c:pt>
                <c:pt idx="22797">
                  <c:v>7348928</c:v>
                </c:pt>
                <c:pt idx="22798">
                  <c:v>7348984</c:v>
                </c:pt>
                <c:pt idx="22799">
                  <c:v>722428568</c:v>
                </c:pt>
                <c:pt idx="22800">
                  <c:v>722428568</c:v>
                </c:pt>
                <c:pt idx="22801">
                  <c:v>722428568</c:v>
                </c:pt>
                <c:pt idx="22802">
                  <c:v>722428568</c:v>
                </c:pt>
                <c:pt idx="22803">
                  <c:v>368411360</c:v>
                </c:pt>
                <c:pt idx="22804">
                  <c:v>609078528</c:v>
                </c:pt>
                <c:pt idx="22805">
                  <c:v>609078528</c:v>
                </c:pt>
                <c:pt idx="22806">
                  <c:v>609078528</c:v>
                </c:pt>
                <c:pt idx="22807">
                  <c:v>609078528</c:v>
                </c:pt>
                <c:pt idx="22808">
                  <c:v>612834488</c:v>
                </c:pt>
                <c:pt idx="22809">
                  <c:v>612834488</c:v>
                </c:pt>
                <c:pt idx="22810">
                  <c:v>612834488</c:v>
                </c:pt>
                <c:pt idx="22811">
                  <c:v>612834488</c:v>
                </c:pt>
                <c:pt idx="22812">
                  <c:v>794650248</c:v>
                </c:pt>
                <c:pt idx="22813">
                  <c:v>33397568</c:v>
                </c:pt>
                <c:pt idx="22814">
                  <c:v>33397568</c:v>
                </c:pt>
                <c:pt idx="22815">
                  <c:v>33397568</c:v>
                </c:pt>
                <c:pt idx="22816">
                  <c:v>33397568</c:v>
                </c:pt>
                <c:pt idx="22817">
                  <c:v>7348744</c:v>
                </c:pt>
                <c:pt idx="22818">
                  <c:v>209104384</c:v>
                </c:pt>
                <c:pt idx="22819">
                  <c:v>7348824</c:v>
                </c:pt>
                <c:pt idx="22820">
                  <c:v>209104384</c:v>
                </c:pt>
                <c:pt idx="22821">
                  <c:v>209104384</c:v>
                </c:pt>
                <c:pt idx="22822">
                  <c:v>209104384</c:v>
                </c:pt>
                <c:pt idx="22823">
                  <c:v>609078528</c:v>
                </c:pt>
                <c:pt idx="22824">
                  <c:v>7348984</c:v>
                </c:pt>
                <c:pt idx="22825">
                  <c:v>830020752</c:v>
                </c:pt>
                <c:pt idx="22826">
                  <c:v>830020752</c:v>
                </c:pt>
                <c:pt idx="22827">
                  <c:v>830020752</c:v>
                </c:pt>
                <c:pt idx="22828">
                  <c:v>830020752</c:v>
                </c:pt>
                <c:pt idx="22829">
                  <c:v>832333504</c:v>
                </c:pt>
                <c:pt idx="22830">
                  <c:v>832333504</c:v>
                </c:pt>
                <c:pt idx="22831">
                  <c:v>863591816</c:v>
                </c:pt>
                <c:pt idx="22832">
                  <c:v>832333504</c:v>
                </c:pt>
                <c:pt idx="22833">
                  <c:v>863591816</c:v>
                </c:pt>
                <c:pt idx="22834">
                  <c:v>832333504</c:v>
                </c:pt>
                <c:pt idx="22835">
                  <c:v>863591816</c:v>
                </c:pt>
                <c:pt idx="22836">
                  <c:v>863591816</c:v>
                </c:pt>
                <c:pt idx="22837">
                  <c:v>750580624</c:v>
                </c:pt>
                <c:pt idx="22838">
                  <c:v>750580624</c:v>
                </c:pt>
                <c:pt idx="22839">
                  <c:v>750580624</c:v>
                </c:pt>
                <c:pt idx="22840">
                  <c:v>750580624</c:v>
                </c:pt>
                <c:pt idx="22841">
                  <c:v>7348792</c:v>
                </c:pt>
                <c:pt idx="22842">
                  <c:v>33397568</c:v>
                </c:pt>
                <c:pt idx="22843">
                  <c:v>722428568</c:v>
                </c:pt>
                <c:pt idx="22844">
                  <c:v>830020752</c:v>
                </c:pt>
                <c:pt idx="22845">
                  <c:v>7348864</c:v>
                </c:pt>
                <c:pt idx="22846">
                  <c:v>864676360</c:v>
                </c:pt>
                <c:pt idx="22847">
                  <c:v>864676360</c:v>
                </c:pt>
                <c:pt idx="22848">
                  <c:v>864676360</c:v>
                </c:pt>
                <c:pt idx="22849">
                  <c:v>864676360</c:v>
                </c:pt>
                <c:pt idx="22850">
                  <c:v>863591816</c:v>
                </c:pt>
                <c:pt idx="22851">
                  <c:v>387906200</c:v>
                </c:pt>
                <c:pt idx="22852">
                  <c:v>387906200</c:v>
                </c:pt>
                <c:pt idx="22853">
                  <c:v>387906200</c:v>
                </c:pt>
                <c:pt idx="22854">
                  <c:v>387906200</c:v>
                </c:pt>
                <c:pt idx="22855">
                  <c:v>750580624</c:v>
                </c:pt>
                <c:pt idx="22856">
                  <c:v>7348928</c:v>
                </c:pt>
                <c:pt idx="22857">
                  <c:v>755940392</c:v>
                </c:pt>
                <c:pt idx="22858">
                  <c:v>755940392</c:v>
                </c:pt>
                <c:pt idx="22859">
                  <c:v>755940392</c:v>
                </c:pt>
                <c:pt idx="22860">
                  <c:v>755940392</c:v>
                </c:pt>
                <c:pt idx="22861">
                  <c:v>774166304</c:v>
                </c:pt>
                <c:pt idx="22862">
                  <c:v>774166304</c:v>
                </c:pt>
                <c:pt idx="22863">
                  <c:v>774166304</c:v>
                </c:pt>
                <c:pt idx="22864">
                  <c:v>774166304</c:v>
                </c:pt>
                <c:pt idx="22865">
                  <c:v>589739088</c:v>
                </c:pt>
                <c:pt idx="22866">
                  <c:v>589739088</c:v>
                </c:pt>
                <c:pt idx="22867">
                  <c:v>589739088</c:v>
                </c:pt>
                <c:pt idx="22868">
                  <c:v>589739088</c:v>
                </c:pt>
                <c:pt idx="22869">
                  <c:v>387906200</c:v>
                </c:pt>
                <c:pt idx="22870">
                  <c:v>612834488</c:v>
                </c:pt>
                <c:pt idx="22871">
                  <c:v>832333504</c:v>
                </c:pt>
                <c:pt idx="22872">
                  <c:v>755940392</c:v>
                </c:pt>
                <c:pt idx="22873">
                  <c:v>362464856</c:v>
                </c:pt>
                <c:pt idx="22874">
                  <c:v>362464856</c:v>
                </c:pt>
                <c:pt idx="22875">
                  <c:v>362464856</c:v>
                </c:pt>
                <c:pt idx="22876">
                  <c:v>362464856</c:v>
                </c:pt>
                <c:pt idx="22877">
                  <c:v>209104384</c:v>
                </c:pt>
                <c:pt idx="22878">
                  <c:v>864676360</c:v>
                </c:pt>
                <c:pt idx="22879">
                  <c:v>589739088</c:v>
                </c:pt>
                <c:pt idx="22880">
                  <c:v>753170648</c:v>
                </c:pt>
                <c:pt idx="22881">
                  <c:v>753170648</c:v>
                </c:pt>
                <c:pt idx="22882">
                  <c:v>753170648</c:v>
                </c:pt>
                <c:pt idx="22883">
                  <c:v>753170648</c:v>
                </c:pt>
                <c:pt idx="22884">
                  <c:v>55128648</c:v>
                </c:pt>
                <c:pt idx="22885">
                  <c:v>55128648</c:v>
                </c:pt>
                <c:pt idx="22886">
                  <c:v>55128648</c:v>
                </c:pt>
                <c:pt idx="22887">
                  <c:v>55128648</c:v>
                </c:pt>
                <c:pt idx="22888">
                  <c:v>109994280</c:v>
                </c:pt>
                <c:pt idx="22889">
                  <c:v>109994280</c:v>
                </c:pt>
                <c:pt idx="22890">
                  <c:v>109994280</c:v>
                </c:pt>
                <c:pt idx="22891">
                  <c:v>109994280</c:v>
                </c:pt>
                <c:pt idx="22892">
                  <c:v>774166304</c:v>
                </c:pt>
                <c:pt idx="22893">
                  <c:v>362464856</c:v>
                </c:pt>
                <c:pt idx="22894">
                  <c:v>238381480</c:v>
                </c:pt>
                <c:pt idx="22895">
                  <c:v>238381480</c:v>
                </c:pt>
                <c:pt idx="22896">
                  <c:v>238381480</c:v>
                </c:pt>
                <c:pt idx="22897">
                  <c:v>238381480</c:v>
                </c:pt>
                <c:pt idx="22898">
                  <c:v>916841912</c:v>
                </c:pt>
                <c:pt idx="22899">
                  <c:v>346008568</c:v>
                </c:pt>
                <c:pt idx="22900">
                  <c:v>916841912</c:v>
                </c:pt>
                <c:pt idx="22901">
                  <c:v>346008568</c:v>
                </c:pt>
                <c:pt idx="22902">
                  <c:v>346008568</c:v>
                </c:pt>
                <c:pt idx="22903">
                  <c:v>916841912</c:v>
                </c:pt>
                <c:pt idx="22904">
                  <c:v>346008568</c:v>
                </c:pt>
                <c:pt idx="22905">
                  <c:v>916841912</c:v>
                </c:pt>
                <c:pt idx="22906">
                  <c:v>753170648</c:v>
                </c:pt>
                <c:pt idx="22907">
                  <c:v>55128648</c:v>
                </c:pt>
                <c:pt idx="22908">
                  <c:v>766258784</c:v>
                </c:pt>
                <c:pt idx="22909">
                  <c:v>766258784</c:v>
                </c:pt>
                <c:pt idx="22910">
                  <c:v>766258784</c:v>
                </c:pt>
                <c:pt idx="22911">
                  <c:v>766258784</c:v>
                </c:pt>
                <c:pt idx="22912">
                  <c:v>520666304</c:v>
                </c:pt>
                <c:pt idx="22913">
                  <c:v>520666304</c:v>
                </c:pt>
                <c:pt idx="22914">
                  <c:v>113209792</c:v>
                </c:pt>
                <c:pt idx="22915">
                  <c:v>224257376</c:v>
                </c:pt>
                <c:pt idx="22916">
                  <c:v>113209792</c:v>
                </c:pt>
                <c:pt idx="22917">
                  <c:v>224257376</c:v>
                </c:pt>
                <c:pt idx="22918">
                  <c:v>520666304</c:v>
                </c:pt>
                <c:pt idx="22919">
                  <c:v>224257376</c:v>
                </c:pt>
                <c:pt idx="22920">
                  <c:v>113209792</c:v>
                </c:pt>
                <c:pt idx="22921">
                  <c:v>520666304</c:v>
                </c:pt>
                <c:pt idx="22922">
                  <c:v>113209792</c:v>
                </c:pt>
                <c:pt idx="22923">
                  <c:v>224257376</c:v>
                </c:pt>
                <c:pt idx="22924">
                  <c:v>502934712</c:v>
                </c:pt>
                <c:pt idx="22925">
                  <c:v>502934712</c:v>
                </c:pt>
                <c:pt idx="22926">
                  <c:v>502934712</c:v>
                </c:pt>
                <c:pt idx="22927">
                  <c:v>502934712</c:v>
                </c:pt>
                <c:pt idx="22928">
                  <c:v>109994280</c:v>
                </c:pt>
                <c:pt idx="22929">
                  <c:v>895884176</c:v>
                </c:pt>
                <c:pt idx="22930">
                  <c:v>895884176</c:v>
                </c:pt>
                <c:pt idx="22931">
                  <c:v>895884176</c:v>
                </c:pt>
                <c:pt idx="22932">
                  <c:v>895884176</c:v>
                </c:pt>
                <c:pt idx="22933">
                  <c:v>238381480</c:v>
                </c:pt>
                <c:pt idx="22934">
                  <c:v>346008568</c:v>
                </c:pt>
                <c:pt idx="22935">
                  <c:v>113209792</c:v>
                </c:pt>
                <c:pt idx="22936">
                  <c:v>590408800</c:v>
                </c:pt>
                <c:pt idx="22937">
                  <c:v>590408800</c:v>
                </c:pt>
                <c:pt idx="22938">
                  <c:v>590408800</c:v>
                </c:pt>
                <c:pt idx="22939">
                  <c:v>590408800</c:v>
                </c:pt>
                <c:pt idx="22940">
                  <c:v>766258784</c:v>
                </c:pt>
                <c:pt idx="22941">
                  <c:v>895884176</c:v>
                </c:pt>
                <c:pt idx="22942">
                  <c:v>916841912</c:v>
                </c:pt>
                <c:pt idx="22943">
                  <c:v>502934712</c:v>
                </c:pt>
                <c:pt idx="22944">
                  <c:v>520666304</c:v>
                </c:pt>
                <c:pt idx="22945">
                  <c:v>590408800</c:v>
                </c:pt>
                <c:pt idx="22946">
                  <c:v>944573328</c:v>
                </c:pt>
                <c:pt idx="22947">
                  <c:v>944573328</c:v>
                </c:pt>
                <c:pt idx="22948">
                  <c:v>944573328</c:v>
                </c:pt>
                <c:pt idx="22949">
                  <c:v>944573328</c:v>
                </c:pt>
                <c:pt idx="22950">
                  <c:v>479349984</c:v>
                </c:pt>
                <c:pt idx="22951">
                  <c:v>479349984</c:v>
                </c:pt>
                <c:pt idx="22952">
                  <c:v>479349984</c:v>
                </c:pt>
                <c:pt idx="22953">
                  <c:v>479349984</c:v>
                </c:pt>
                <c:pt idx="22954">
                  <c:v>224257376</c:v>
                </c:pt>
                <c:pt idx="22955">
                  <c:v>310959448</c:v>
                </c:pt>
                <c:pt idx="22956">
                  <c:v>310959448</c:v>
                </c:pt>
                <c:pt idx="22957">
                  <c:v>310959448</c:v>
                </c:pt>
                <c:pt idx="22958">
                  <c:v>310959448</c:v>
                </c:pt>
                <c:pt idx="22959">
                  <c:v>734347776</c:v>
                </c:pt>
                <c:pt idx="22960">
                  <c:v>734347776</c:v>
                </c:pt>
                <c:pt idx="22961">
                  <c:v>944573328</c:v>
                </c:pt>
                <c:pt idx="22962">
                  <c:v>734347776</c:v>
                </c:pt>
                <c:pt idx="22963">
                  <c:v>734347776</c:v>
                </c:pt>
                <c:pt idx="22964">
                  <c:v>479349984</c:v>
                </c:pt>
                <c:pt idx="22965">
                  <c:v>323515904</c:v>
                </c:pt>
                <c:pt idx="22966">
                  <c:v>323515904</c:v>
                </c:pt>
                <c:pt idx="22967">
                  <c:v>323515904</c:v>
                </c:pt>
                <c:pt idx="22968">
                  <c:v>323515904</c:v>
                </c:pt>
                <c:pt idx="22969">
                  <c:v>970719400</c:v>
                </c:pt>
                <c:pt idx="22970">
                  <c:v>970719400</c:v>
                </c:pt>
                <c:pt idx="22971">
                  <c:v>970719400</c:v>
                </c:pt>
                <c:pt idx="22972">
                  <c:v>970719400</c:v>
                </c:pt>
                <c:pt idx="22973">
                  <c:v>315296056</c:v>
                </c:pt>
                <c:pt idx="22974">
                  <c:v>315296056</c:v>
                </c:pt>
                <c:pt idx="22975">
                  <c:v>315296056</c:v>
                </c:pt>
                <c:pt idx="22976">
                  <c:v>315296056</c:v>
                </c:pt>
                <c:pt idx="22977">
                  <c:v>310959448</c:v>
                </c:pt>
                <c:pt idx="22978">
                  <c:v>734347776</c:v>
                </c:pt>
                <c:pt idx="22979">
                  <c:v>411576328</c:v>
                </c:pt>
                <c:pt idx="22980">
                  <c:v>411576328</c:v>
                </c:pt>
                <c:pt idx="22981">
                  <c:v>411576328</c:v>
                </c:pt>
                <c:pt idx="22982">
                  <c:v>411576328</c:v>
                </c:pt>
                <c:pt idx="22983">
                  <c:v>970719400</c:v>
                </c:pt>
                <c:pt idx="22984">
                  <c:v>323515904</c:v>
                </c:pt>
                <c:pt idx="22985">
                  <c:v>411576328</c:v>
                </c:pt>
                <c:pt idx="22986">
                  <c:v>315296056</c:v>
                </c:pt>
                <c:pt idx="22987">
                  <c:v>529308720</c:v>
                </c:pt>
                <c:pt idx="22988">
                  <c:v>529308720</c:v>
                </c:pt>
                <c:pt idx="22989">
                  <c:v>529308720</c:v>
                </c:pt>
                <c:pt idx="22990">
                  <c:v>529308720</c:v>
                </c:pt>
                <c:pt idx="22991">
                  <c:v>868402568</c:v>
                </c:pt>
                <c:pt idx="22992">
                  <c:v>868402568</c:v>
                </c:pt>
                <c:pt idx="22993">
                  <c:v>868402568</c:v>
                </c:pt>
                <c:pt idx="22994">
                  <c:v>868402568</c:v>
                </c:pt>
                <c:pt idx="22995">
                  <c:v>32817704</c:v>
                </c:pt>
                <c:pt idx="22996">
                  <c:v>32817704</c:v>
                </c:pt>
                <c:pt idx="22997">
                  <c:v>32817704</c:v>
                </c:pt>
                <c:pt idx="22998">
                  <c:v>32817704</c:v>
                </c:pt>
                <c:pt idx="22999">
                  <c:v>168766880</c:v>
                </c:pt>
                <c:pt idx="23000">
                  <c:v>168766880</c:v>
                </c:pt>
                <c:pt idx="23001">
                  <c:v>168766880</c:v>
                </c:pt>
                <c:pt idx="23002">
                  <c:v>168766880</c:v>
                </c:pt>
                <c:pt idx="23003">
                  <c:v>340069920</c:v>
                </c:pt>
                <c:pt idx="23004">
                  <c:v>340069920</c:v>
                </c:pt>
                <c:pt idx="23005">
                  <c:v>468654632</c:v>
                </c:pt>
                <c:pt idx="23006">
                  <c:v>340069920</c:v>
                </c:pt>
                <c:pt idx="23007">
                  <c:v>468654632</c:v>
                </c:pt>
                <c:pt idx="23008">
                  <c:v>340069920</c:v>
                </c:pt>
                <c:pt idx="23009">
                  <c:v>468654632</c:v>
                </c:pt>
                <c:pt idx="23010">
                  <c:v>468654632</c:v>
                </c:pt>
                <c:pt idx="23011">
                  <c:v>529308720</c:v>
                </c:pt>
                <c:pt idx="23012">
                  <c:v>883769760</c:v>
                </c:pt>
                <c:pt idx="23013">
                  <c:v>883769760</c:v>
                </c:pt>
                <c:pt idx="23014">
                  <c:v>622598232</c:v>
                </c:pt>
                <c:pt idx="23015">
                  <c:v>622598232</c:v>
                </c:pt>
                <c:pt idx="23016">
                  <c:v>622598232</c:v>
                </c:pt>
                <c:pt idx="23017">
                  <c:v>883769760</c:v>
                </c:pt>
                <c:pt idx="23018">
                  <c:v>622598232</c:v>
                </c:pt>
                <c:pt idx="23019">
                  <c:v>883769760</c:v>
                </c:pt>
                <c:pt idx="23020">
                  <c:v>32817704</c:v>
                </c:pt>
                <c:pt idx="23021">
                  <c:v>868402568</c:v>
                </c:pt>
                <c:pt idx="23022">
                  <c:v>131344344</c:v>
                </c:pt>
                <c:pt idx="23023">
                  <c:v>131344344</c:v>
                </c:pt>
                <c:pt idx="23024">
                  <c:v>131344344</c:v>
                </c:pt>
                <c:pt idx="23025">
                  <c:v>131344344</c:v>
                </c:pt>
                <c:pt idx="23026">
                  <c:v>965592952</c:v>
                </c:pt>
                <c:pt idx="23027">
                  <c:v>965592952</c:v>
                </c:pt>
                <c:pt idx="23028">
                  <c:v>965592952</c:v>
                </c:pt>
                <c:pt idx="23029">
                  <c:v>340069920</c:v>
                </c:pt>
                <c:pt idx="23030">
                  <c:v>965592952</c:v>
                </c:pt>
                <c:pt idx="23031">
                  <c:v>733242920</c:v>
                </c:pt>
                <c:pt idx="23032">
                  <c:v>733242920</c:v>
                </c:pt>
                <c:pt idx="23033">
                  <c:v>733242920</c:v>
                </c:pt>
                <c:pt idx="23034">
                  <c:v>733242920</c:v>
                </c:pt>
                <c:pt idx="23035">
                  <c:v>168766880</c:v>
                </c:pt>
                <c:pt idx="23036">
                  <c:v>986820136</c:v>
                </c:pt>
                <c:pt idx="23037">
                  <c:v>986820136</c:v>
                </c:pt>
                <c:pt idx="23038">
                  <c:v>986820136</c:v>
                </c:pt>
                <c:pt idx="23039">
                  <c:v>986820136</c:v>
                </c:pt>
                <c:pt idx="23040">
                  <c:v>267441680</c:v>
                </c:pt>
                <c:pt idx="23041">
                  <c:v>267441680</c:v>
                </c:pt>
                <c:pt idx="23042">
                  <c:v>267441680</c:v>
                </c:pt>
                <c:pt idx="23043">
                  <c:v>267441680</c:v>
                </c:pt>
                <c:pt idx="23044">
                  <c:v>589430936</c:v>
                </c:pt>
                <c:pt idx="23045">
                  <c:v>589430936</c:v>
                </c:pt>
                <c:pt idx="23046">
                  <c:v>622598232</c:v>
                </c:pt>
                <c:pt idx="23047">
                  <c:v>468654632</c:v>
                </c:pt>
                <c:pt idx="23048">
                  <c:v>589430936</c:v>
                </c:pt>
                <c:pt idx="23049">
                  <c:v>589430936</c:v>
                </c:pt>
                <c:pt idx="23050">
                  <c:v>965592952</c:v>
                </c:pt>
                <c:pt idx="23051">
                  <c:v>131344344</c:v>
                </c:pt>
                <c:pt idx="23052">
                  <c:v>883769760</c:v>
                </c:pt>
                <c:pt idx="23053">
                  <c:v>845671760</c:v>
                </c:pt>
                <c:pt idx="23054">
                  <c:v>845671760</c:v>
                </c:pt>
                <c:pt idx="23055">
                  <c:v>845671760</c:v>
                </c:pt>
                <c:pt idx="23056">
                  <c:v>733242920</c:v>
                </c:pt>
                <c:pt idx="23057">
                  <c:v>845671760</c:v>
                </c:pt>
                <c:pt idx="23058">
                  <c:v>530056560</c:v>
                </c:pt>
                <c:pt idx="23059">
                  <c:v>530056560</c:v>
                </c:pt>
                <c:pt idx="23060">
                  <c:v>530056560</c:v>
                </c:pt>
                <c:pt idx="23061">
                  <c:v>530056560</c:v>
                </c:pt>
                <c:pt idx="23062">
                  <c:v>815469848</c:v>
                </c:pt>
                <c:pt idx="23063">
                  <c:v>986820136</c:v>
                </c:pt>
                <c:pt idx="23064">
                  <c:v>815469848</c:v>
                </c:pt>
                <c:pt idx="23065">
                  <c:v>815469848</c:v>
                </c:pt>
                <c:pt idx="23066">
                  <c:v>815469848</c:v>
                </c:pt>
                <c:pt idx="23067">
                  <c:v>845671760</c:v>
                </c:pt>
                <c:pt idx="23068">
                  <c:v>589430936</c:v>
                </c:pt>
                <c:pt idx="23069">
                  <c:v>772267280</c:v>
                </c:pt>
                <c:pt idx="23070">
                  <c:v>508645184</c:v>
                </c:pt>
                <c:pt idx="23071">
                  <c:v>772267280</c:v>
                </c:pt>
                <c:pt idx="23072">
                  <c:v>508645184</c:v>
                </c:pt>
                <c:pt idx="23073">
                  <c:v>772267280</c:v>
                </c:pt>
                <c:pt idx="23074">
                  <c:v>508645184</c:v>
                </c:pt>
                <c:pt idx="23075">
                  <c:v>772267280</c:v>
                </c:pt>
                <c:pt idx="23076">
                  <c:v>508645184</c:v>
                </c:pt>
                <c:pt idx="23077">
                  <c:v>530056560</c:v>
                </c:pt>
                <c:pt idx="23078">
                  <c:v>267441680</c:v>
                </c:pt>
                <c:pt idx="23079">
                  <c:v>224257456</c:v>
                </c:pt>
                <c:pt idx="23080">
                  <c:v>224257456</c:v>
                </c:pt>
                <c:pt idx="23081">
                  <c:v>224257496</c:v>
                </c:pt>
                <c:pt idx="23082">
                  <c:v>224257496</c:v>
                </c:pt>
                <c:pt idx="23083">
                  <c:v>224257520</c:v>
                </c:pt>
                <c:pt idx="23084">
                  <c:v>224257520</c:v>
                </c:pt>
                <c:pt idx="23085">
                  <c:v>224257568</c:v>
                </c:pt>
                <c:pt idx="23086">
                  <c:v>224257568</c:v>
                </c:pt>
                <c:pt idx="23087">
                  <c:v>224257592</c:v>
                </c:pt>
                <c:pt idx="23088">
                  <c:v>224257592</c:v>
                </c:pt>
                <c:pt idx="23089">
                  <c:v>224257640</c:v>
                </c:pt>
                <c:pt idx="23090">
                  <c:v>224257640</c:v>
                </c:pt>
                <c:pt idx="23091">
                  <c:v>815469848</c:v>
                </c:pt>
                <c:pt idx="23092">
                  <c:v>413672520</c:v>
                </c:pt>
                <c:pt idx="23093">
                  <c:v>224257456</c:v>
                </c:pt>
                <c:pt idx="23094">
                  <c:v>224257496</c:v>
                </c:pt>
                <c:pt idx="23095">
                  <c:v>224257520</c:v>
                </c:pt>
                <c:pt idx="23096">
                  <c:v>224257568</c:v>
                </c:pt>
                <c:pt idx="23097">
                  <c:v>224257592</c:v>
                </c:pt>
                <c:pt idx="23098">
                  <c:v>224257640</c:v>
                </c:pt>
                <c:pt idx="23099">
                  <c:v>413672520</c:v>
                </c:pt>
                <c:pt idx="23100">
                  <c:v>224257456</c:v>
                </c:pt>
                <c:pt idx="23101">
                  <c:v>413672520</c:v>
                </c:pt>
                <c:pt idx="23102">
                  <c:v>224257496</c:v>
                </c:pt>
                <c:pt idx="23103">
                  <c:v>224257520</c:v>
                </c:pt>
                <c:pt idx="23104">
                  <c:v>413672520</c:v>
                </c:pt>
                <c:pt idx="23105">
                  <c:v>224257568</c:v>
                </c:pt>
                <c:pt idx="23106">
                  <c:v>324595832</c:v>
                </c:pt>
                <c:pt idx="23107">
                  <c:v>324595832</c:v>
                </c:pt>
                <c:pt idx="23108">
                  <c:v>224257592</c:v>
                </c:pt>
                <c:pt idx="23109">
                  <c:v>324595832</c:v>
                </c:pt>
                <c:pt idx="23110">
                  <c:v>224257640</c:v>
                </c:pt>
                <c:pt idx="23111">
                  <c:v>324595832</c:v>
                </c:pt>
                <c:pt idx="23112">
                  <c:v>997855216</c:v>
                </c:pt>
                <c:pt idx="23113">
                  <c:v>997855216</c:v>
                </c:pt>
                <c:pt idx="23114">
                  <c:v>772267280</c:v>
                </c:pt>
                <c:pt idx="23115">
                  <c:v>997855216</c:v>
                </c:pt>
                <c:pt idx="23116">
                  <c:v>997855216</c:v>
                </c:pt>
                <c:pt idx="23117">
                  <c:v>508645184</c:v>
                </c:pt>
                <c:pt idx="23118">
                  <c:v>419737360</c:v>
                </c:pt>
                <c:pt idx="23119">
                  <c:v>419737360</c:v>
                </c:pt>
                <c:pt idx="23120">
                  <c:v>419737360</c:v>
                </c:pt>
                <c:pt idx="23121">
                  <c:v>419737360</c:v>
                </c:pt>
                <c:pt idx="23122">
                  <c:v>656737968</c:v>
                </c:pt>
                <c:pt idx="23123">
                  <c:v>656737968</c:v>
                </c:pt>
                <c:pt idx="23124">
                  <c:v>656737968</c:v>
                </c:pt>
                <c:pt idx="23125">
                  <c:v>656737968</c:v>
                </c:pt>
                <c:pt idx="23126">
                  <c:v>224257456</c:v>
                </c:pt>
                <c:pt idx="23127">
                  <c:v>348124584</c:v>
                </c:pt>
                <c:pt idx="23128">
                  <c:v>348124584</c:v>
                </c:pt>
                <c:pt idx="23129">
                  <c:v>348124584</c:v>
                </c:pt>
                <c:pt idx="23130">
                  <c:v>348124584</c:v>
                </c:pt>
                <c:pt idx="23131">
                  <c:v>628450816</c:v>
                </c:pt>
                <c:pt idx="23132">
                  <c:v>628450816</c:v>
                </c:pt>
                <c:pt idx="23133">
                  <c:v>628450816</c:v>
                </c:pt>
                <c:pt idx="23134">
                  <c:v>628450816</c:v>
                </c:pt>
                <c:pt idx="23135">
                  <c:v>413672520</c:v>
                </c:pt>
                <c:pt idx="23136">
                  <c:v>224257520</c:v>
                </c:pt>
                <c:pt idx="23137">
                  <c:v>224257568</c:v>
                </c:pt>
                <c:pt idx="23138">
                  <c:v>324595832</c:v>
                </c:pt>
                <c:pt idx="23139">
                  <c:v>224257496</c:v>
                </c:pt>
                <c:pt idx="23140">
                  <c:v>523569976</c:v>
                </c:pt>
                <c:pt idx="23141">
                  <c:v>523569976</c:v>
                </c:pt>
                <c:pt idx="23142">
                  <c:v>523569976</c:v>
                </c:pt>
                <c:pt idx="23143">
                  <c:v>523569976</c:v>
                </c:pt>
                <c:pt idx="23144">
                  <c:v>200979736</c:v>
                </c:pt>
                <c:pt idx="23145">
                  <c:v>200979736</c:v>
                </c:pt>
                <c:pt idx="23146">
                  <c:v>200979736</c:v>
                </c:pt>
                <c:pt idx="23147">
                  <c:v>200979736</c:v>
                </c:pt>
                <c:pt idx="23148">
                  <c:v>997855216</c:v>
                </c:pt>
                <c:pt idx="23149">
                  <c:v>619044688</c:v>
                </c:pt>
                <c:pt idx="23150">
                  <c:v>619044688</c:v>
                </c:pt>
                <c:pt idx="23151">
                  <c:v>619044688</c:v>
                </c:pt>
                <c:pt idx="23152">
                  <c:v>619044688</c:v>
                </c:pt>
                <c:pt idx="23153">
                  <c:v>367797832</c:v>
                </c:pt>
                <c:pt idx="23154">
                  <c:v>367797832</c:v>
                </c:pt>
                <c:pt idx="23155">
                  <c:v>367797832</c:v>
                </c:pt>
                <c:pt idx="23156">
                  <c:v>367797832</c:v>
                </c:pt>
                <c:pt idx="23157">
                  <c:v>224257592</c:v>
                </c:pt>
                <c:pt idx="23158">
                  <c:v>224257640</c:v>
                </c:pt>
                <c:pt idx="23159">
                  <c:v>419737360</c:v>
                </c:pt>
                <c:pt idx="23160">
                  <c:v>180921064</c:v>
                </c:pt>
                <c:pt idx="23161">
                  <c:v>180921064</c:v>
                </c:pt>
                <c:pt idx="23162">
                  <c:v>180921064</c:v>
                </c:pt>
                <c:pt idx="23163">
                  <c:v>180921064</c:v>
                </c:pt>
                <c:pt idx="23164">
                  <c:v>52810288</c:v>
                </c:pt>
                <c:pt idx="23165">
                  <c:v>52810288</c:v>
                </c:pt>
                <c:pt idx="23166">
                  <c:v>52810288</c:v>
                </c:pt>
                <c:pt idx="23167">
                  <c:v>52810288</c:v>
                </c:pt>
                <c:pt idx="23168">
                  <c:v>642896384</c:v>
                </c:pt>
                <c:pt idx="23169">
                  <c:v>642896384</c:v>
                </c:pt>
                <c:pt idx="23170">
                  <c:v>642896384</c:v>
                </c:pt>
                <c:pt idx="23171">
                  <c:v>642896384</c:v>
                </c:pt>
                <c:pt idx="23172">
                  <c:v>523569976</c:v>
                </c:pt>
                <c:pt idx="23173">
                  <c:v>656737968</c:v>
                </c:pt>
                <c:pt idx="23174">
                  <c:v>348124584</c:v>
                </c:pt>
                <c:pt idx="23175">
                  <c:v>200979736</c:v>
                </c:pt>
                <c:pt idx="23176">
                  <c:v>367797832</c:v>
                </c:pt>
                <c:pt idx="23177">
                  <c:v>574798784</c:v>
                </c:pt>
                <c:pt idx="23178">
                  <c:v>574798784</c:v>
                </c:pt>
                <c:pt idx="23179">
                  <c:v>628450816</c:v>
                </c:pt>
                <c:pt idx="23180">
                  <c:v>574798784</c:v>
                </c:pt>
                <c:pt idx="23181">
                  <c:v>574798784</c:v>
                </c:pt>
                <c:pt idx="23182">
                  <c:v>207829272</c:v>
                </c:pt>
                <c:pt idx="23183">
                  <c:v>619044688</c:v>
                </c:pt>
                <c:pt idx="23184">
                  <c:v>207829272</c:v>
                </c:pt>
                <c:pt idx="23185">
                  <c:v>642896384</c:v>
                </c:pt>
                <c:pt idx="23186">
                  <c:v>207829272</c:v>
                </c:pt>
                <c:pt idx="23187">
                  <c:v>207829272</c:v>
                </c:pt>
                <c:pt idx="23188">
                  <c:v>780920008</c:v>
                </c:pt>
                <c:pt idx="23189">
                  <c:v>780920008</c:v>
                </c:pt>
                <c:pt idx="23190">
                  <c:v>780920008</c:v>
                </c:pt>
                <c:pt idx="23191">
                  <c:v>52810288</c:v>
                </c:pt>
                <c:pt idx="23192">
                  <c:v>780920008</c:v>
                </c:pt>
                <c:pt idx="23193">
                  <c:v>180921064</c:v>
                </c:pt>
                <c:pt idx="23194">
                  <c:v>207829272</c:v>
                </c:pt>
                <c:pt idx="23195">
                  <c:v>574798784</c:v>
                </c:pt>
                <c:pt idx="23196">
                  <c:v>437304960</c:v>
                </c:pt>
                <c:pt idx="23197">
                  <c:v>437304960</c:v>
                </c:pt>
                <c:pt idx="23198">
                  <c:v>293212408</c:v>
                </c:pt>
                <c:pt idx="23199">
                  <c:v>437304960</c:v>
                </c:pt>
                <c:pt idx="23200">
                  <c:v>293212408</c:v>
                </c:pt>
                <c:pt idx="23201">
                  <c:v>437304960</c:v>
                </c:pt>
                <c:pt idx="23202">
                  <c:v>293212408</c:v>
                </c:pt>
                <c:pt idx="23203">
                  <c:v>293212408</c:v>
                </c:pt>
                <c:pt idx="23204">
                  <c:v>143250056</c:v>
                </c:pt>
                <c:pt idx="23205">
                  <c:v>143250056</c:v>
                </c:pt>
                <c:pt idx="23206">
                  <c:v>143250056</c:v>
                </c:pt>
                <c:pt idx="23207">
                  <c:v>143250056</c:v>
                </c:pt>
                <c:pt idx="23208">
                  <c:v>933069120</c:v>
                </c:pt>
                <c:pt idx="23209">
                  <c:v>933069120</c:v>
                </c:pt>
                <c:pt idx="23210">
                  <c:v>933069120</c:v>
                </c:pt>
                <c:pt idx="23211">
                  <c:v>933069120</c:v>
                </c:pt>
                <c:pt idx="23212">
                  <c:v>780920008</c:v>
                </c:pt>
                <c:pt idx="23213">
                  <c:v>437304960</c:v>
                </c:pt>
                <c:pt idx="23214">
                  <c:v>143250056</c:v>
                </c:pt>
                <c:pt idx="23215">
                  <c:v>798986856</c:v>
                </c:pt>
                <c:pt idx="23216">
                  <c:v>798986856</c:v>
                </c:pt>
                <c:pt idx="23217">
                  <c:v>580048592</c:v>
                </c:pt>
                <c:pt idx="23218">
                  <c:v>580048592</c:v>
                </c:pt>
                <c:pt idx="23219">
                  <c:v>798986856</c:v>
                </c:pt>
                <c:pt idx="23220">
                  <c:v>798986856</c:v>
                </c:pt>
                <c:pt idx="23221">
                  <c:v>580048592</c:v>
                </c:pt>
                <c:pt idx="23222">
                  <c:v>580048592</c:v>
                </c:pt>
                <c:pt idx="23223">
                  <c:v>293212408</c:v>
                </c:pt>
                <c:pt idx="23224">
                  <c:v>160802472</c:v>
                </c:pt>
                <c:pt idx="23225">
                  <c:v>160802472</c:v>
                </c:pt>
                <c:pt idx="23226">
                  <c:v>160802472</c:v>
                </c:pt>
                <c:pt idx="23227">
                  <c:v>160802472</c:v>
                </c:pt>
                <c:pt idx="23228">
                  <c:v>177486864</c:v>
                </c:pt>
                <c:pt idx="23229">
                  <c:v>177486864</c:v>
                </c:pt>
                <c:pt idx="23230">
                  <c:v>476154512</c:v>
                </c:pt>
                <c:pt idx="23231">
                  <c:v>177486864</c:v>
                </c:pt>
                <c:pt idx="23232">
                  <c:v>476154512</c:v>
                </c:pt>
                <c:pt idx="23233">
                  <c:v>177486864</c:v>
                </c:pt>
                <c:pt idx="23234">
                  <c:v>476154512</c:v>
                </c:pt>
                <c:pt idx="23235">
                  <c:v>476154512</c:v>
                </c:pt>
                <c:pt idx="23236">
                  <c:v>247191032</c:v>
                </c:pt>
                <c:pt idx="23237">
                  <c:v>247191032</c:v>
                </c:pt>
                <c:pt idx="23238">
                  <c:v>247191032</c:v>
                </c:pt>
                <c:pt idx="23239">
                  <c:v>247191032</c:v>
                </c:pt>
                <c:pt idx="23240">
                  <c:v>933069120</c:v>
                </c:pt>
                <c:pt idx="23241">
                  <c:v>798986856</c:v>
                </c:pt>
                <c:pt idx="23242">
                  <c:v>580048592</c:v>
                </c:pt>
                <c:pt idx="23243">
                  <c:v>160802472</c:v>
                </c:pt>
                <c:pt idx="23244">
                  <c:v>177486864</c:v>
                </c:pt>
                <c:pt idx="23245">
                  <c:v>493602920</c:v>
                </c:pt>
                <c:pt idx="23246">
                  <c:v>493602920</c:v>
                </c:pt>
                <c:pt idx="23247">
                  <c:v>493602920</c:v>
                </c:pt>
                <c:pt idx="23248">
                  <c:v>493602920</c:v>
                </c:pt>
                <c:pt idx="23249">
                  <c:v>247191032</c:v>
                </c:pt>
                <c:pt idx="23250">
                  <c:v>725966800</c:v>
                </c:pt>
                <c:pt idx="23251">
                  <c:v>725966800</c:v>
                </c:pt>
                <c:pt idx="23252">
                  <c:v>725966800</c:v>
                </c:pt>
                <c:pt idx="23253">
                  <c:v>725966800</c:v>
                </c:pt>
                <c:pt idx="23254">
                  <c:v>476154512</c:v>
                </c:pt>
                <c:pt idx="23255">
                  <c:v>493602920</c:v>
                </c:pt>
                <c:pt idx="23256">
                  <c:v>725966800</c:v>
                </c:pt>
                <c:pt idx="23257">
                  <c:v>560539496</c:v>
                </c:pt>
                <c:pt idx="23258">
                  <c:v>560539496</c:v>
                </c:pt>
                <c:pt idx="23259">
                  <c:v>560539496</c:v>
                </c:pt>
                <c:pt idx="23260">
                  <c:v>560539496</c:v>
                </c:pt>
                <c:pt idx="23261">
                  <c:v>977460656</c:v>
                </c:pt>
                <c:pt idx="23262">
                  <c:v>977460656</c:v>
                </c:pt>
                <c:pt idx="23263">
                  <c:v>977460656</c:v>
                </c:pt>
                <c:pt idx="23264">
                  <c:v>977460656</c:v>
                </c:pt>
                <c:pt idx="23265">
                  <c:v>731197568</c:v>
                </c:pt>
                <c:pt idx="23266">
                  <c:v>731197568</c:v>
                </c:pt>
                <c:pt idx="23267">
                  <c:v>731197568</c:v>
                </c:pt>
                <c:pt idx="23268">
                  <c:v>731197568</c:v>
                </c:pt>
                <c:pt idx="23269">
                  <c:v>4106400</c:v>
                </c:pt>
                <c:pt idx="23270">
                  <c:v>4106400</c:v>
                </c:pt>
                <c:pt idx="23271">
                  <c:v>207475776</c:v>
                </c:pt>
                <c:pt idx="23272">
                  <c:v>4106400</c:v>
                </c:pt>
                <c:pt idx="23273">
                  <c:v>269967088</c:v>
                </c:pt>
                <c:pt idx="23274">
                  <c:v>207475776</c:v>
                </c:pt>
                <c:pt idx="23275">
                  <c:v>269967088</c:v>
                </c:pt>
                <c:pt idx="23276">
                  <c:v>4106400</c:v>
                </c:pt>
                <c:pt idx="23277">
                  <c:v>207475776</c:v>
                </c:pt>
                <c:pt idx="23278">
                  <c:v>269967088</c:v>
                </c:pt>
                <c:pt idx="23279">
                  <c:v>207475776</c:v>
                </c:pt>
                <c:pt idx="23280">
                  <c:v>269967088</c:v>
                </c:pt>
                <c:pt idx="23281">
                  <c:v>560539496</c:v>
                </c:pt>
                <c:pt idx="23282">
                  <c:v>977460656</c:v>
                </c:pt>
                <c:pt idx="23283">
                  <c:v>128149592</c:v>
                </c:pt>
                <c:pt idx="23284">
                  <c:v>128149592</c:v>
                </c:pt>
                <c:pt idx="23285">
                  <c:v>128149592</c:v>
                </c:pt>
                <c:pt idx="23286">
                  <c:v>128149592</c:v>
                </c:pt>
                <c:pt idx="23287">
                  <c:v>731197568</c:v>
                </c:pt>
                <c:pt idx="23288">
                  <c:v>857270744</c:v>
                </c:pt>
                <c:pt idx="23289">
                  <c:v>857270744</c:v>
                </c:pt>
                <c:pt idx="23290">
                  <c:v>857270744</c:v>
                </c:pt>
                <c:pt idx="23291">
                  <c:v>857270744</c:v>
                </c:pt>
                <c:pt idx="23292">
                  <c:v>207475776</c:v>
                </c:pt>
                <c:pt idx="23293">
                  <c:v>4106400</c:v>
                </c:pt>
                <c:pt idx="23294">
                  <c:v>837502976</c:v>
                </c:pt>
                <c:pt idx="23295">
                  <c:v>837502976</c:v>
                </c:pt>
                <c:pt idx="23296">
                  <c:v>837502976</c:v>
                </c:pt>
                <c:pt idx="23297">
                  <c:v>837502976</c:v>
                </c:pt>
                <c:pt idx="23298">
                  <c:v>791228680</c:v>
                </c:pt>
                <c:pt idx="23299">
                  <c:v>791228680</c:v>
                </c:pt>
                <c:pt idx="23300">
                  <c:v>791228680</c:v>
                </c:pt>
                <c:pt idx="23301">
                  <c:v>791228680</c:v>
                </c:pt>
                <c:pt idx="23302">
                  <c:v>128149592</c:v>
                </c:pt>
                <c:pt idx="23303">
                  <c:v>326758816</c:v>
                </c:pt>
                <c:pt idx="23304">
                  <c:v>326758816</c:v>
                </c:pt>
                <c:pt idx="23305">
                  <c:v>326758816</c:v>
                </c:pt>
                <c:pt idx="23306">
                  <c:v>326758816</c:v>
                </c:pt>
                <c:pt idx="23307">
                  <c:v>269967088</c:v>
                </c:pt>
                <c:pt idx="23308">
                  <c:v>857270744</c:v>
                </c:pt>
                <c:pt idx="23309">
                  <c:v>791228680</c:v>
                </c:pt>
                <c:pt idx="23310">
                  <c:v>837502976</c:v>
                </c:pt>
                <c:pt idx="23311">
                  <c:v>326758816</c:v>
                </c:pt>
                <c:pt idx="23312">
                  <c:v>835801864</c:v>
                </c:pt>
                <c:pt idx="23313">
                  <c:v>835801864</c:v>
                </c:pt>
                <c:pt idx="23314">
                  <c:v>835801864</c:v>
                </c:pt>
                <c:pt idx="23315">
                  <c:v>835801864</c:v>
                </c:pt>
                <c:pt idx="23316">
                  <c:v>270872128</c:v>
                </c:pt>
                <c:pt idx="23317">
                  <c:v>270872128</c:v>
                </c:pt>
                <c:pt idx="23318">
                  <c:v>270872128</c:v>
                </c:pt>
                <c:pt idx="23319">
                  <c:v>270872128</c:v>
                </c:pt>
                <c:pt idx="23320">
                  <c:v>718906432</c:v>
                </c:pt>
                <c:pt idx="23321">
                  <c:v>718906432</c:v>
                </c:pt>
                <c:pt idx="23322">
                  <c:v>718906432</c:v>
                </c:pt>
                <c:pt idx="23323">
                  <c:v>718906432</c:v>
                </c:pt>
                <c:pt idx="23324">
                  <c:v>577837200</c:v>
                </c:pt>
                <c:pt idx="23325">
                  <c:v>577837200</c:v>
                </c:pt>
                <c:pt idx="23326">
                  <c:v>365041640</c:v>
                </c:pt>
                <c:pt idx="23327">
                  <c:v>577837200</c:v>
                </c:pt>
                <c:pt idx="23328">
                  <c:v>365041640</c:v>
                </c:pt>
                <c:pt idx="23329">
                  <c:v>577837200</c:v>
                </c:pt>
                <c:pt idx="23330">
                  <c:v>365041640</c:v>
                </c:pt>
                <c:pt idx="23331">
                  <c:v>365041640</c:v>
                </c:pt>
                <c:pt idx="23332">
                  <c:v>137550048</c:v>
                </c:pt>
                <c:pt idx="23333">
                  <c:v>137550048</c:v>
                </c:pt>
                <c:pt idx="23334">
                  <c:v>137550048</c:v>
                </c:pt>
                <c:pt idx="23335">
                  <c:v>137550048</c:v>
                </c:pt>
                <c:pt idx="23336">
                  <c:v>555339776</c:v>
                </c:pt>
                <c:pt idx="23337">
                  <c:v>555339776</c:v>
                </c:pt>
                <c:pt idx="23338">
                  <c:v>555339776</c:v>
                </c:pt>
                <c:pt idx="23339">
                  <c:v>555339776</c:v>
                </c:pt>
                <c:pt idx="23340">
                  <c:v>835801864</c:v>
                </c:pt>
                <c:pt idx="23341">
                  <c:v>266592752</c:v>
                </c:pt>
                <c:pt idx="23342">
                  <c:v>266592752</c:v>
                </c:pt>
                <c:pt idx="23343">
                  <c:v>266592752</c:v>
                </c:pt>
                <c:pt idx="23344">
                  <c:v>266592752</c:v>
                </c:pt>
                <c:pt idx="23345">
                  <c:v>718906432</c:v>
                </c:pt>
                <c:pt idx="23346">
                  <c:v>840019400</c:v>
                </c:pt>
                <c:pt idx="23347">
                  <c:v>840019400</c:v>
                </c:pt>
                <c:pt idx="23348">
                  <c:v>840019400</c:v>
                </c:pt>
                <c:pt idx="23349">
                  <c:v>840019400</c:v>
                </c:pt>
                <c:pt idx="23350">
                  <c:v>577837200</c:v>
                </c:pt>
                <c:pt idx="23351">
                  <c:v>399385280</c:v>
                </c:pt>
                <c:pt idx="23352">
                  <c:v>399385280</c:v>
                </c:pt>
                <c:pt idx="23353">
                  <c:v>270872128</c:v>
                </c:pt>
                <c:pt idx="23354">
                  <c:v>399385280</c:v>
                </c:pt>
                <c:pt idx="23355">
                  <c:v>399385280</c:v>
                </c:pt>
                <c:pt idx="23356">
                  <c:v>119444104</c:v>
                </c:pt>
                <c:pt idx="23357">
                  <c:v>119444104</c:v>
                </c:pt>
                <c:pt idx="23358">
                  <c:v>119444104</c:v>
                </c:pt>
                <c:pt idx="23359">
                  <c:v>119444104</c:v>
                </c:pt>
                <c:pt idx="23360">
                  <c:v>365041640</c:v>
                </c:pt>
                <c:pt idx="23361">
                  <c:v>562314960</c:v>
                </c:pt>
                <c:pt idx="23362">
                  <c:v>562314960</c:v>
                </c:pt>
                <c:pt idx="23363">
                  <c:v>562314960</c:v>
                </c:pt>
                <c:pt idx="23364">
                  <c:v>562314960</c:v>
                </c:pt>
                <c:pt idx="23365">
                  <c:v>555339776</c:v>
                </c:pt>
                <c:pt idx="23366">
                  <c:v>76386528</c:v>
                </c:pt>
                <c:pt idx="23367">
                  <c:v>76386528</c:v>
                </c:pt>
                <c:pt idx="23368">
                  <c:v>76386528</c:v>
                </c:pt>
                <c:pt idx="23369">
                  <c:v>76386528</c:v>
                </c:pt>
                <c:pt idx="23370">
                  <c:v>137550048</c:v>
                </c:pt>
                <c:pt idx="23371">
                  <c:v>365204296</c:v>
                </c:pt>
                <c:pt idx="23372">
                  <c:v>365204296</c:v>
                </c:pt>
                <c:pt idx="23373">
                  <c:v>365204296</c:v>
                </c:pt>
                <c:pt idx="23374">
                  <c:v>365204296</c:v>
                </c:pt>
                <c:pt idx="23375">
                  <c:v>369476096</c:v>
                </c:pt>
                <c:pt idx="23376">
                  <c:v>369476096</c:v>
                </c:pt>
                <c:pt idx="23377">
                  <c:v>369476096</c:v>
                </c:pt>
                <c:pt idx="23378">
                  <c:v>369476096</c:v>
                </c:pt>
                <c:pt idx="23379">
                  <c:v>266592752</c:v>
                </c:pt>
                <c:pt idx="23380">
                  <c:v>268792232</c:v>
                </c:pt>
                <c:pt idx="23381">
                  <c:v>268792232</c:v>
                </c:pt>
                <c:pt idx="23382">
                  <c:v>268792232</c:v>
                </c:pt>
                <c:pt idx="23383">
                  <c:v>268792232</c:v>
                </c:pt>
                <c:pt idx="23384">
                  <c:v>950080152</c:v>
                </c:pt>
                <c:pt idx="23385">
                  <c:v>950080152</c:v>
                </c:pt>
                <c:pt idx="23386">
                  <c:v>950080152</c:v>
                </c:pt>
                <c:pt idx="23387">
                  <c:v>950080152</c:v>
                </c:pt>
                <c:pt idx="23388">
                  <c:v>119444104</c:v>
                </c:pt>
                <c:pt idx="23389">
                  <c:v>76386528</c:v>
                </c:pt>
                <c:pt idx="23390">
                  <c:v>369476096</c:v>
                </c:pt>
                <c:pt idx="23391">
                  <c:v>840019400</c:v>
                </c:pt>
                <c:pt idx="23392">
                  <c:v>14173456</c:v>
                </c:pt>
                <c:pt idx="23393">
                  <c:v>14173456</c:v>
                </c:pt>
                <c:pt idx="23394">
                  <c:v>14173456</c:v>
                </c:pt>
                <c:pt idx="23395">
                  <c:v>14173456</c:v>
                </c:pt>
                <c:pt idx="23396">
                  <c:v>399385280</c:v>
                </c:pt>
                <c:pt idx="23397">
                  <c:v>907382968</c:v>
                </c:pt>
                <c:pt idx="23398">
                  <c:v>907382968</c:v>
                </c:pt>
                <c:pt idx="23399">
                  <c:v>907382968</c:v>
                </c:pt>
                <c:pt idx="23400">
                  <c:v>907382968</c:v>
                </c:pt>
                <c:pt idx="23401">
                  <c:v>562314960</c:v>
                </c:pt>
                <c:pt idx="23402">
                  <c:v>365204296</c:v>
                </c:pt>
                <c:pt idx="23403">
                  <c:v>950080152</c:v>
                </c:pt>
                <c:pt idx="23404">
                  <c:v>268792232</c:v>
                </c:pt>
                <c:pt idx="23405">
                  <c:v>907382968</c:v>
                </c:pt>
                <c:pt idx="23406">
                  <c:v>403594608</c:v>
                </c:pt>
                <c:pt idx="23407">
                  <c:v>403594608</c:v>
                </c:pt>
                <c:pt idx="23408">
                  <c:v>403594608</c:v>
                </c:pt>
                <c:pt idx="23409">
                  <c:v>403594608</c:v>
                </c:pt>
                <c:pt idx="23410">
                  <c:v>14173456</c:v>
                </c:pt>
                <c:pt idx="23411">
                  <c:v>403594608</c:v>
                </c:pt>
                <c:pt idx="23412">
                  <c:v>17098168</c:v>
                </c:pt>
                <c:pt idx="23413">
                  <c:v>17098168</c:v>
                </c:pt>
                <c:pt idx="23414">
                  <c:v>17098200</c:v>
                </c:pt>
                <c:pt idx="23415">
                  <c:v>17098200</c:v>
                </c:pt>
                <c:pt idx="23416">
                  <c:v>17098224</c:v>
                </c:pt>
                <c:pt idx="23417">
                  <c:v>17098224</c:v>
                </c:pt>
                <c:pt idx="23418">
                  <c:v>17098272</c:v>
                </c:pt>
                <c:pt idx="23419">
                  <c:v>17098272</c:v>
                </c:pt>
                <c:pt idx="23420">
                  <c:v>17098392</c:v>
                </c:pt>
                <c:pt idx="23421">
                  <c:v>17098392</c:v>
                </c:pt>
                <c:pt idx="23422">
                  <c:v>17098416</c:v>
                </c:pt>
                <c:pt idx="23423">
                  <c:v>17098416</c:v>
                </c:pt>
                <c:pt idx="23424">
                  <c:v>17098168</c:v>
                </c:pt>
                <c:pt idx="23425">
                  <c:v>17098200</c:v>
                </c:pt>
                <c:pt idx="23426">
                  <c:v>17098224</c:v>
                </c:pt>
                <c:pt idx="23427">
                  <c:v>17098272</c:v>
                </c:pt>
                <c:pt idx="23428">
                  <c:v>17098392</c:v>
                </c:pt>
                <c:pt idx="23429">
                  <c:v>17098416</c:v>
                </c:pt>
                <c:pt idx="23430">
                  <c:v>17098168</c:v>
                </c:pt>
                <c:pt idx="23431">
                  <c:v>401078800</c:v>
                </c:pt>
                <c:pt idx="23432">
                  <c:v>17098200</c:v>
                </c:pt>
                <c:pt idx="23433">
                  <c:v>401078800</c:v>
                </c:pt>
                <c:pt idx="23434">
                  <c:v>17098224</c:v>
                </c:pt>
                <c:pt idx="23435">
                  <c:v>401078800</c:v>
                </c:pt>
                <c:pt idx="23436">
                  <c:v>17098272</c:v>
                </c:pt>
                <c:pt idx="23437">
                  <c:v>401078800</c:v>
                </c:pt>
                <c:pt idx="23438">
                  <c:v>17098392</c:v>
                </c:pt>
                <c:pt idx="23439">
                  <c:v>17098416</c:v>
                </c:pt>
                <c:pt idx="23440">
                  <c:v>747933440</c:v>
                </c:pt>
                <c:pt idx="23441">
                  <c:v>747933440</c:v>
                </c:pt>
                <c:pt idx="23442">
                  <c:v>747933440</c:v>
                </c:pt>
                <c:pt idx="23443">
                  <c:v>747933440</c:v>
                </c:pt>
                <c:pt idx="23444">
                  <c:v>725705288</c:v>
                </c:pt>
                <c:pt idx="23445">
                  <c:v>725705288</c:v>
                </c:pt>
                <c:pt idx="23446">
                  <c:v>725705288</c:v>
                </c:pt>
                <c:pt idx="23447">
                  <c:v>725705288</c:v>
                </c:pt>
                <c:pt idx="23448">
                  <c:v>143205856</c:v>
                </c:pt>
                <c:pt idx="23449">
                  <c:v>143205856</c:v>
                </c:pt>
                <c:pt idx="23450">
                  <c:v>143205856</c:v>
                </c:pt>
                <c:pt idx="23451">
                  <c:v>143205856</c:v>
                </c:pt>
                <c:pt idx="23452">
                  <c:v>307187504</c:v>
                </c:pt>
                <c:pt idx="23453">
                  <c:v>307187504</c:v>
                </c:pt>
                <c:pt idx="23454">
                  <c:v>307187504</c:v>
                </c:pt>
                <c:pt idx="23455">
                  <c:v>307187504</c:v>
                </c:pt>
                <c:pt idx="23456">
                  <c:v>17098168</c:v>
                </c:pt>
                <c:pt idx="23457">
                  <c:v>17098224</c:v>
                </c:pt>
                <c:pt idx="23458">
                  <c:v>162870032</c:v>
                </c:pt>
                <c:pt idx="23459">
                  <c:v>162870032</c:v>
                </c:pt>
                <c:pt idx="23460">
                  <c:v>773756832</c:v>
                </c:pt>
                <c:pt idx="23461">
                  <c:v>773756832</c:v>
                </c:pt>
                <c:pt idx="23462">
                  <c:v>162870032</c:v>
                </c:pt>
                <c:pt idx="23463">
                  <c:v>162870032</c:v>
                </c:pt>
                <c:pt idx="23464">
                  <c:v>773756832</c:v>
                </c:pt>
                <c:pt idx="23465">
                  <c:v>773756832</c:v>
                </c:pt>
                <c:pt idx="23466">
                  <c:v>47178336</c:v>
                </c:pt>
                <c:pt idx="23467">
                  <c:v>47178336</c:v>
                </c:pt>
                <c:pt idx="23468">
                  <c:v>47178336</c:v>
                </c:pt>
                <c:pt idx="23469">
                  <c:v>47178336</c:v>
                </c:pt>
                <c:pt idx="23470">
                  <c:v>17098200</c:v>
                </c:pt>
                <c:pt idx="23471">
                  <c:v>271869296</c:v>
                </c:pt>
                <c:pt idx="23472">
                  <c:v>271869296</c:v>
                </c:pt>
                <c:pt idx="23473">
                  <c:v>271869296</c:v>
                </c:pt>
                <c:pt idx="23474">
                  <c:v>17098392</c:v>
                </c:pt>
                <c:pt idx="23475">
                  <c:v>271869296</c:v>
                </c:pt>
                <c:pt idx="23476">
                  <c:v>17098416</c:v>
                </c:pt>
                <c:pt idx="23477">
                  <c:v>17098272</c:v>
                </c:pt>
                <c:pt idx="23478">
                  <c:v>143205856</c:v>
                </c:pt>
                <c:pt idx="23479">
                  <c:v>513210552</c:v>
                </c:pt>
                <c:pt idx="23480">
                  <c:v>513210552</c:v>
                </c:pt>
                <c:pt idx="23481">
                  <c:v>513210552</c:v>
                </c:pt>
                <c:pt idx="23482">
                  <c:v>513210552</c:v>
                </c:pt>
                <c:pt idx="23483">
                  <c:v>401078800</c:v>
                </c:pt>
                <c:pt idx="23484">
                  <c:v>747933440</c:v>
                </c:pt>
                <c:pt idx="23485">
                  <c:v>725705288</c:v>
                </c:pt>
                <c:pt idx="23486">
                  <c:v>378222344</c:v>
                </c:pt>
                <c:pt idx="23487">
                  <c:v>378222344</c:v>
                </c:pt>
                <c:pt idx="23488">
                  <c:v>647517880</c:v>
                </c:pt>
                <c:pt idx="23489">
                  <c:v>378222344</c:v>
                </c:pt>
                <c:pt idx="23490">
                  <c:v>288615632</c:v>
                </c:pt>
                <c:pt idx="23491">
                  <c:v>288615632</c:v>
                </c:pt>
                <c:pt idx="23492">
                  <c:v>647517880</c:v>
                </c:pt>
                <c:pt idx="23493">
                  <c:v>378222344</c:v>
                </c:pt>
                <c:pt idx="23494">
                  <c:v>288615632</c:v>
                </c:pt>
                <c:pt idx="23495">
                  <c:v>288615632</c:v>
                </c:pt>
                <c:pt idx="23496">
                  <c:v>647517880</c:v>
                </c:pt>
                <c:pt idx="23497">
                  <c:v>647517880</c:v>
                </c:pt>
                <c:pt idx="23498">
                  <c:v>773756832</c:v>
                </c:pt>
                <c:pt idx="23499">
                  <c:v>501700912</c:v>
                </c:pt>
                <c:pt idx="23500">
                  <c:v>501700912</c:v>
                </c:pt>
                <c:pt idx="23501">
                  <c:v>501700912</c:v>
                </c:pt>
                <c:pt idx="23502">
                  <c:v>501700912</c:v>
                </c:pt>
                <c:pt idx="23503">
                  <c:v>307187504</c:v>
                </c:pt>
                <c:pt idx="23504">
                  <c:v>47178336</c:v>
                </c:pt>
                <c:pt idx="23505">
                  <c:v>934629096</c:v>
                </c:pt>
                <c:pt idx="23506">
                  <c:v>934629096</c:v>
                </c:pt>
                <c:pt idx="23507">
                  <c:v>934629096</c:v>
                </c:pt>
                <c:pt idx="23508">
                  <c:v>934629096</c:v>
                </c:pt>
                <c:pt idx="23509">
                  <c:v>288615632</c:v>
                </c:pt>
                <c:pt idx="23510">
                  <c:v>162870032</c:v>
                </c:pt>
                <c:pt idx="23511">
                  <c:v>378222344</c:v>
                </c:pt>
                <c:pt idx="23512">
                  <c:v>775328584</c:v>
                </c:pt>
                <c:pt idx="23513">
                  <c:v>775328584</c:v>
                </c:pt>
                <c:pt idx="23514">
                  <c:v>775328584</c:v>
                </c:pt>
                <c:pt idx="23515">
                  <c:v>775328584</c:v>
                </c:pt>
                <c:pt idx="23516">
                  <c:v>513210552</c:v>
                </c:pt>
                <c:pt idx="23517">
                  <c:v>271869296</c:v>
                </c:pt>
                <c:pt idx="23518">
                  <c:v>647517880</c:v>
                </c:pt>
                <c:pt idx="23519">
                  <c:v>501700912</c:v>
                </c:pt>
                <c:pt idx="23520">
                  <c:v>767665168</c:v>
                </c:pt>
                <c:pt idx="23521">
                  <c:v>767665168</c:v>
                </c:pt>
                <c:pt idx="23522">
                  <c:v>767665168</c:v>
                </c:pt>
                <c:pt idx="23523">
                  <c:v>767665168</c:v>
                </c:pt>
                <c:pt idx="23524">
                  <c:v>934629096</c:v>
                </c:pt>
                <c:pt idx="23525">
                  <c:v>806141616</c:v>
                </c:pt>
                <c:pt idx="23526">
                  <c:v>806141616</c:v>
                </c:pt>
                <c:pt idx="23527">
                  <c:v>806141616</c:v>
                </c:pt>
                <c:pt idx="23528">
                  <c:v>806141616</c:v>
                </c:pt>
                <c:pt idx="23529">
                  <c:v>677892112</c:v>
                </c:pt>
                <c:pt idx="23530">
                  <c:v>677892112</c:v>
                </c:pt>
                <c:pt idx="23531">
                  <c:v>677892112</c:v>
                </c:pt>
                <c:pt idx="23532">
                  <c:v>677892112</c:v>
                </c:pt>
                <c:pt idx="23533">
                  <c:v>327682544</c:v>
                </c:pt>
                <c:pt idx="23534">
                  <c:v>327682544</c:v>
                </c:pt>
                <c:pt idx="23535">
                  <c:v>327682544</c:v>
                </c:pt>
                <c:pt idx="23536">
                  <c:v>327682544</c:v>
                </c:pt>
                <c:pt idx="23537">
                  <c:v>235190040</c:v>
                </c:pt>
                <c:pt idx="23538">
                  <c:v>235190040</c:v>
                </c:pt>
                <c:pt idx="23539">
                  <c:v>235190040</c:v>
                </c:pt>
                <c:pt idx="23540">
                  <c:v>235190040</c:v>
                </c:pt>
                <c:pt idx="23541">
                  <c:v>298347176</c:v>
                </c:pt>
                <c:pt idx="23542">
                  <c:v>298347176</c:v>
                </c:pt>
                <c:pt idx="23543">
                  <c:v>298347176</c:v>
                </c:pt>
                <c:pt idx="23544">
                  <c:v>775328584</c:v>
                </c:pt>
                <c:pt idx="23545">
                  <c:v>298347176</c:v>
                </c:pt>
                <c:pt idx="23546">
                  <c:v>767665168</c:v>
                </c:pt>
                <c:pt idx="23547">
                  <c:v>450702264</c:v>
                </c:pt>
                <c:pt idx="23548">
                  <c:v>450702264</c:v>
                </c:pt>
                <c:pt idx="23549">
                  <c:v>450702264</c:v>
                </c:pt>
                <c:pt idx="23550">
                  <c:v>450702264</c:v>
                </c:pt>
                <c:pt idx="23551">
                  <c:v>942444232</c:v>
                </c:pt>
                <c:pt idx="23552">
                  <c:v>942444232</c:v>
                </c:pt>
                <c:pt idx="23553">
                  <c:v>942444232</c:v>
                </c:pt>
                <c:pt idx="23554">
                  <c:v>942444232</c:v>
                </c:pt>
                <c:pt idx="23555">
                  <c:v>327682544</c:v>
                </c:pt>
                <c:pt idx="23556">
                  <c:v>677892112</c:v>
                </c:pt>
                <c:pt idx="23557">
                  <c:v>806141616</c:v>
                </c:pt>
                <c:pt idx="23558">
                  <c:v>235190040</c:v>
                </c:pt>
                <c:pt idx="23559">
                  <c:v>298347176</c:v>
                </c:pt>
                <c:pt idx="23560">
                  <c:v>517543008</c:v>
                </c:pt>
                <c:pt idx="23561">
                  <c:v>517543008</c:v>
                </c:pt>
                <c:pt idx="23562">
                  <c:v>517543008</c:v>
                </c:pt>
                <c:pt idx="23563">
                  <c:v>517543008</c:v>
                </c:pt>
                <c:pt idx="23564">
                  <c:v>30448608</c:v>
                </c:pt>
                <c:pt idx="23565">
                  <c:v>30448608</c:v>
                </c:pt>
                <c:pt idx="23566">
                  <c:v>30448608</c:v>
                </c:pt>
                <c:pt idx="23567">
                  <c:v>572676656</c:v>
                </c:pt>
                <c:pt idx="23568">
                  <c:v>572676656</c:v>
                </c:pt>
                <c:pt idx="23569">
                  <c:v>30448608</c:v>
                </c:pt>
                <c:pt idx="23570">
                  <c:v>470367560</c:v>
                </c:pt>
                <c:pt idx="23571">
                  <c:v>470367560</c:v>
                </c:pt>
                <c:pt idx="23572">
                  <c:v>572676656</c:v>
                </c:pt>
                <c:pt idx="23573">
                  <c:v>572676656</c:v>
                </c:pt>
                <c:pt idx="23574">
                  <c:v>470367560</c:v>
                </c:pt>
                <c:pt idx="23575">
                  <c:v>484991520</c:v>
                </c:pt>
                <c:pt idx="23576">
                  <c:v>470367560</c:v>
                </c:pt>
                <c:pt idx="23577">
                  <c:v>484991520</c:v>
                </c:pt>
                <c:pt idx="23578">
                  <c:v>484991520</c:v>
                </c:pt>
                <c:pt idx="23579">
                  <c:v>484991520</c:v>
                </c:pt>
                <c:pt idx="23580">
                  <c:v>450702264</c:v>
                </c:pt>
                <c:pt idx="23581">
                  <c:v>933763784</c:v>
                </c:pt>
                <c:pt idx="23582">
                  <c:v>933763784</c:v>
                </c:pt>
                <c:pt idx="23583">
                  <c:v>933763784</c:v>
                </c:pt>
                <c:pt idx="23584">
                  <c:v>933763784</c:v>
                </c:pt>
                <c:pt idx="23585">
                  <c:v>942444232</c:v>
                </c:pt>
                <c:pt idx="23586">
                  <c:v>470367560</c:v>
                </c:pt>
                <c:pt idx="23587">
                  <c:v>517543008</c:v>
                </c:pt>
                <c:pt idx="23588">
                  <c:v>484991520</c:v>
                </c:pt>
                <c:pt idx="23589">
                  <c:v>30448608</c:v>
                </c:pt>
                <c:pt idx="23590">
                  <c:v>345992264</c:v>
                </c:pt>
                <c:pt idx="23591">
                  <c:v>345992264</c:v>
                </c:pt>
                <c:pt idx="23592">
                  <c:v>345992264</c:v>
                </c:pt>
                <c:pt idx="23593">
                  <c:v>345992264</c:v>
                </c:pt>
                <c:pt idx="23594">
                  <c:v>572676656</c:v>
                </c:pt>
                <c:pt idx="23595">
                  <c:v>933763784</c:v>
                </c:pt>
                <c:pt idx="23596">
                  <c:v>649244408</c:v>
                </c:pt>
                <c:pt idx="23597">
                  <c:v>649244408</c:v>
                </c:pt>
                <c:pt idx="23598">
                  <c:v>649244408</c:v>
                </c:pt>
                <c:pt idx="23599">
                  <c:v>649244408</c:v>
                </c:pt>
                <c:pt idx="23600">
                  <c:v>345992264</c:v>
                </c:pt>
                <c:pt idx="23601">
                  <c:v>320495744</c:v>
                </c:pt>
                <c:pt idx="23602">
                  <c:v>320495744</c:v>
                </c:pt>
                <c:pt idx="23603">
                  <c:v>320495744</c:v>
                </c:pt>
                <c:pt idx="23604">
                  <c:v>320495744</c:v>
                </c:pt>
                <c:pt idx="23605">
                  <c:v>466575632</c:v>
                </c:pt>
                <c:pt idx="23606">
                  <c:v>466575632</c:v>
                </c:pt>
                <c:pt idx="23607">
                  <c:v>466575632</c:v>
                </c:pt>
                <c:pt idx="23608">
                  <c:v>466575632</c:v>
                </c:pt>
                <c:pt idx="23609">
                  <c:v>270885552</c:v>
                </c:pt>
                <c:pt idx="23610">
                  <c:v>270885552</c:v>
                </c:pt>
                <c:pt idx="23611">
                  <c:v>774963168</c:v>
                </c:pt>
                <c:pt idx="23612">
                  <c:v>774963168</c:v>
                </c:pt>
                <c:pt idx="23613">
                  <c:v>270885552</c:v>
                </c:pt>
                <c:pt idx="23614">
                  <c:v>774963168</c:v>
                </c:pt>
                <c:pt idx="23615">
                  <c:v>774963168</c:v>
                </c:pt>
                <c:pt idx="23616">
                  <c:v>270885552</c:v>
                </c:pt>
                <c:pt idx="23617">
                  <c:v>649244408</c:v>
                </c:pt>
                <c:pt idx="23618">
                  <c:v>679279624</c:v>
                </c:pt>
                <c:pt idx="23619">
                  <c:v>679279624</c:v>
                </c:pt>
                <c:pt idx="23620">
                  <c:v>21176656</c:v>
                </c:pt>
                <c:pt idx="23621">
                  <c:v>21176656</c:v>
                </c:pt>
                <c:pt idx="23622">
                  <c:v>679279624</c:v>
                </c:pt>
                <c:pt idx="23623">
                  <c:v>21176656</c:v>
                </c:pt>
                <c:pt idx="23624">
                  <c:v>679279624</c:v>
                </c:pt>
                <c:pt idx="23625">
                  <c:v>21176656</c:v>
                </c:pt>
                <c:pt idx="23626">
                  <c:v>320495744</c:v>
                </c:pt>
                <c:pt idx="23627">
                  <c:v>208345912</c:v>
                </c:pt>
                <c:pt idx="23628">
                  <c:v>208345912</c:v>
                </c:pt>
                <c:pt idx="23629">
                  <c:v>208345912</c:v>
                </c:pt>
                <c:pt idx="23630">
                  <c:v>208345912</c:v>
                </c:pt>
                <c:pt idx="23631">
                  <c:v>466575632</c:v>
                </c:pt>
                <c:pt idx="23632">
                  <c:v>270885552</c:v>
                </c:pt>
                <c:pt idx="23633">
                  <c:v>774963168</c:v>
                </c:pt>
                <c:pt idx="23634">
                  <c:v>739086928</c:v>
                </c:pt>
                <c:pt idx="23635">
                  <c:v>739086928</c:v>
                </c:pt>
                <c:pt idx="23636">
                  <c:v>21176656</c:v>
                </c:pt>
                <c:pt idx="23637">
                  <c:v>739086928</c:v>
                </c:pt>
                <c:pt idx="23638">
                  <c:v>208345912</c:v>
                </c:pt>
                <c:pt idx="23639">
                  <c:v>739086928</c:v>
                </c:pt>
                <c:pt idx="23640">
                  <c:v>337740384</c:v>
                </c:pt>
                <c:pt idx="23641">
                  <c:v>337740384</c:v>
                </c:pt>
                <c:pt idx="23642">
                  <c:v>337740384</c:v>
                </c:pt>
                <c:pt idx="23643">
                  <c:v>337740384</c:v>
                </c:pt>
                <c:pt idx="23644">
                  <c:v>679279624</c:v>
                </c:pt>
                <c:pt idx="23645">
                  <c:v>844029288</c:v>
                </c:pt>
                <c:pt idx="23646">
                  <c:v>844029288</c:v>
                </c:pt>
                <c:pt idx="23647">
                  <c:v>844029288</c:v>
                </c:pt>
                <c:pt idx="23648">
                  <c:v>844029288</c:v>
                </c:pt>
                <c:pt idx="23649">
                  <c:v>654956168</c:v>
                </c:pt>
                <c:pt idx="23650">
                  <c:v>654956168</c:v>
                </c:pt>
                <c:pt idx="23651">
                  <c:v>654956168</c:v>
                </c:pt>
                <c:pt idx="23652">
                  <c:v>654956168</c:v>
                </c:pt>
                <c:pt idx="23653">
                  <c:v>337740384</c:v>
                </c:pt>
                <c:pt idx="23654">
                  <c:v>739086928</c:v>
                </c:pt>
                <c:pt idx="23655">
                  <c:v>273909848</c:v>
                </c:pt>
                <c:pt idx="23656">
                  <c:v>273909848</c:v>
                </c:pt>
                <c:pt idx="23657">
                  <c:v>273909848</c:v>
                </c:pt>
                <c:pt idx="23658">
                  <c:v>273909848</c:v>
                </c:pt>
                <c:pt idx="23659">
                  <c:v>920498608</c:v>
                </c:pt>
                <c:pt idx="23660">
                  <c:v>920498608</c:v>
                </c:pt>
                <c:pt idx="23661">
                  <c:v>920498608</c:v>
                </c:pt>
                <c:pt idx="23662">
                  <c:v>920498608</c:v>
                </c:pt>
                <c:pt idx="23663">
                  <c:v>227408896</c:v>
                </c:pt>
                <c:pt idx="23664">
                  <c:v>227408896</c:v>
                </c:pt>
                <c:pt idx="23665">
                  <c:v>646043800</c:v>
                </c:pt>
                <c:pt idx="23666">
                  <c:v>227408896</c:v>
                </c:pt>
                <c:pt idx="23667">
                  <c:v>646043800</c:v>
                </c:pt>
                <c:pt idx="23668">
                  <c:v>227408896</c:v>
                </c:pt>
                <c:pt idx="23669">
                  <c:v>646043800</c:v>
                </c:pt>
                <c:pt idx="23670">
                  <c:v>646043800</c:v>
                </c:pt>
                <c:pt idx="23671">
                  <c:v>552574312</c:v>
                </c:pt>
                <c:pt idx="23672">
                  <c:v>552574312</c:v>
                </c:pt>
                <c:pt idx="23673">
                  <c:v>552574312</c:v>
                </c:pt>
                <c:pt idx="23674">
                  <c:v>552574312</c:v>
                </c:pt>
                <c:pt idx="23675">
                  <c:v>844029288</c:v>
                </c:pt>
                <c:pt idx="23676">
                  <c:v>322380312</c:v>
                </c:pt>
                <c:pt idx="23677">
                  <c:v>322380312</c:v>
                </c:pt>
                <c:pt idx="23678">
                  <c:v>931991712</c:v>
                </c:pt>
                <c:pt idx="23679">
                  <c:v>931991712</c:v>
                </c:pt>
                <c:pt idx="23680">
                  <c:v>322380312</c:v>
                </c:pt>
                <c:pt idx="23681">
                  <c:v>931991712</c:v>
                </c:pt>
                <c:pt idx="23682">
                  <c:v>322380312</c:v>
                </c:pt>
                <c:pt idx="23683">
                  <c:v>931991712</c:v>
                </c:pt>
                <c:pt idx="23684">
                  <c:v>654956168</c:v>
                </c:pt>
                <c:pt idx="23685">
                  <c:v>990141472</c:v>
                </c:pt>
                <c:pt idx="23686">
                  <c:v>990141472</c:v>
                </c:pt>
                <c:pt idx="23687">
                  <c:v>990141472</c:v>
                </c:pt>
                <c:pt idx="23688">
                  <c:v>273909848</c:v>
                </c:pt>
                <c:pt idx="23689">
                  <c:v>990141472</c:v>
                </c:pt>
                <c:pt idx="23690">
                  <c:v>552574312</c:v>
                </c:pt>
                <c:pt idx="23691">
                  <c:v>920498608</c:v>
                </c:pt>
                <c:pt idx="23692">
                  <c:v>227408896</c:v>
                </c:pt>
                <c:pt idx="23693">
                  <c:v>400617560</c:v>
                </c:pt>
                <c:pt idx="23694">
                  <c:v>400617560</c:v>
                </c:pt>
                <c:pt idx="23695">
                  <c:v>400617560</c:v>
                </c:pt>
                <c:pt idx="23696">
                  <c:v>400617560</c:v>
                </c:pt>
                <c:pt idx="23697">
                  <c:v>931991712</c:v>
                </c:pt>
                <c:pt idx="23698">
                  <c:v>646043800</c:v>
                </c:pt>
                <c:pt idx="23699">
                  <c:v>644781088</c:v>
                </c:pt>
                <c:pt idx="23700">
                  <c:v>644781088</c:v>
                </c:pt>
                <c:pt idx="23701">
                  <c:v>644781088</c:v>
                </c:pt>
                <c:pt idx="23702">
                  <c:v>644781088</c:v>
                </c:pt>
                <c:pt idx="23703">
                  <c:v>990141472</c:v>
                </c:pt>
                <c:pt idx="23704">
                  <c:v>855200808</c:v>
                </c:pt>
                <c:pt idx="23705">
                  <c:v>855200808</c:v>
                </c:pt>
                <c:pt idx="23706">
                  <c:v>855200808</c:v>
                </c:pt>
                <c:pt idx="23707">
                  <c:v>855200808</c:v>
                </c:pt>
                <c:pt idx="23708">
                  <c:v>322380312</c:v>
                </c:pt>
                <c:pt idx="23709">
                  <c:v>686348112</c:v>
                </c:pt>
                <c:pt idx="23710">
                  <c:v>686348112</c:v>
                </c:pt>
                <c:pt idx="23711">
                  <c:v>686348112</c:v>
                </c:pt>
                <c:pt idx="23712">
                  <c:v>686348112</c:v>
                </c:pt>
                <c:pt idx="23713">
                  <c:v>400617560</c:v>
                </c:pt>
                <c:pt idx="23714">
                  <c:v>260147952</c:v>
                </c:pt>
                <c:pt idx="23715">
                  <c:v>260147952</c:v>
                </c:pt>
                <c:pt idx="23716">
                  <c:v>260147952</c:v>
                </c:pt>
                <c:pt idx="23717">
                  <c:v>260147952</c:v>
                </c:pt>
                <c:pt idx="23718">
                  <c:v>19784736</c:v>
                </c:pt>
                <c:pt idx="23719">
                  <c:v>19784736</c:v>
                </c:pt>
                <c:pt idx="23720">
                  <c:v>19784736</c:v>
                </c:pt>
                <c:pt idx="23721">
                  <c:v>19784736</c:v>
                </c:pt>
                <c:pt idx="23722">
                  <c:v>644781088</c:v>
                </c:pt>
                <c:pt idx="23723">
                  <c:v>69572536</c:v>
                </c:pt>
                <c:pt idx="23724">
                  <c:v>69572536</c:v>
                </c:pt>
                <c:pt idx="23725">
                  <c:v>69572536</c:v>
                </c:pt>
                <c:pt idx="23726">
                  <c:v>69572536</c:v>
                </c:pt>
                <c:pt idx="23727">
                  <c:v>195377816</c:v>
                </c:pt>
                <c:pt idx="23728">
                  <c:v>377088784</c:v>
                </c:pt>
                <c:pt idx="23729">
                  <c:v>195377816</c:v>
                </c:pt>
                <c:pt idx="23730">
                  <c:v>377088784</c:v>
                </c:pt>
                <c:pt idx="23731">
                  <c:v>195377816</c:v>
                </c:pt>
                <c:pt idx="23732">
                  <c:v>377088784</c:v>
                </c:pt>
                <c:pt idx="23733">
                  <c:v>195377816</c:v>
                </c:pt>
                <c:pt idx="23734">
                  <c:v>377088784</c:v>
                </c:pt>
                <c:pt idx="23735">
                  <c:v>536395360</c:v>
                </c:pt>
                <c:pt idx="23736">
                  <c:v>536395360</c:v>
                </c:pt>
                <c:pt idx="23737">
                  <c:v>536395360</c:v>
                </c:pt>
                <c:pt idx="23738">
                  <c:v>536395360</c:v>
                </c:pt>
                <c:pt idx="23739">
                  <c:v>855200808</c:v>
                </c:pt>
                <c:pt idx="23740">
                  <c:v>260147952</c:v>
                </c:pt>
                <c:pt idx="23741">
                  <c:v>686348112</c:v>
                </c:pt>
                <c:pt idx="23742">
                  <c:v>938949064</c:v>
                </c:pt>
                <c:pt idx="23743">
                  <c:v>938949064</c:v>
                </c:pt>
                <c:pt idx="23744">
                  <c:v>938949064</c:v>
                </c:pt>
                <c:pt idx="23745">
                  <c:v>938949064</c:v>
                </c:pt>
                <c:pt idx="23746">
                  <c:v>470290920</c:v>
                </c:pt>
                <c:pt idx="23747">
                  <c:v>470290920</c:v>
                </c:pt>
                <c:pt idx="23748">
                  <c:v>470290920</c:v>
                </c:pt>
                <c:pt idx="23749">
                  <c:v>322749920</c:v>
                </c:pt>
                <c:pt idx="23750">
                  <c:v>470290920</c:v>
                </c:pt>
                <c:pt idx="23751">
                  <c:v>322749920</c:v>
                </c:pt>
                <c:pt idx="23752">
                  <c:v>322749920</c:v>
                </c:pt>
                <c:pt idx="23753">
                  <c:v>322749920</c:v>
                </c:pt>
                <c:pt idx="23754">
                  <c:v>788298560</c:v>
                </c:pt>
                <c:pt idx="23755">
                  <c:v>788298560</c:v>
                </c:pt>
                <c:pt idx="23756">
                  <c:v>788298560</c:v>
                </c:pt>
                <c:pt idx="23757">
                  <c:v>788298560</c:v>
                </c:pt>
                <c:pt idx="23758">
                  <c:v>19784736</c:v>
                </c:pt>
                <c:pt idx="23759">
                  <c:v>195377816</c:v>
                </c:pt>
                <c:pt idx="23760">
                  <c:v>69572536</c:v>
                </c:pt>
                <c:pt idx="23761">
                  <c:v>338730648</c:v>
                </c:pt>
                <c:pt idx="23762">
                  <c:v>338730648</c:v>
                </c:pt>
                <c:pt idx="23763">
                  <c:v>338730648</c:v>
                </c:pt>
                <c:pt idx="23764">
                  <c:v>338730648</c:v>
                </c:pt>
                <c:pt idx="23765">
                  <c:v>536395360</c:v>
                </c:pt>
                <c:pt idx="23766">
                  <c:v>915713608</c:v>
                </c:pt>
                <c:pt idx="23767">
                  <c:v>915713608</c:v>
                </c:pt>
                <c:pt idx="23768">
                  <c:v>915713608</c:v>
                </c:pt>
                <c:pt idx="23769">
                  <c:v>915713608</c:v>
                </c:pt>
                <c:pt idx="23770">
                  <c:v>313603192</c:v>
                </c:pt>
                <c:pt idx="23771">
                  <c:v>313603192</c:v>
                </c:pt>
                <c:pt idx="23772">
                  <c:v>313603192</c:v>
                </c:pt>
                <c:pt idx="23773">
                  <c:v>313603192</c:v>
                </c:pt>
                <c:pt idx="23774">
                  <c:v>377088784</c:v>
                </c:pt>
                <c:pt idx="23775">
                  <c:v>938949064</c:v>
                </c:pt>
                <c:pt idx="23776">
                  <c:v>470290920</c:v>
                </c:pt>
                <c:pt idx="23777">
                  <c:v>563330592</c:v>
                </c:pt>
                <c:pt idx="23778">
                  <c:v>563330592</c:v>
                </c:pt>
                <c:pt idx="23779">
                  <c:v>563330592</c:v>
                </c:pt>
                <c:pt idx="23780">
                  <c:v>563330592</c:v>
                </c:pt>
                <c:pt idx="23781">
                  <c:v>338730648</c:v>
                </c:pt>
                <c:pt idx="23782">
                  <c:v>788298560</c:v>
                </c:pt>
                <c:pt idx="23783">
                  <c:v>322749920</c:v>
                </c:pt>
                <c:pt idx="23784">
                  <c:v>34644392</c:v>
                </c:pt>
                <c:pt idx="23785">
                  <c:v>34644392</c:v>
                </c:pt>
                <c:pt idx="23786">
                  <c:v>34644392</c:v>
                </c:pt>
                <c:pt idx="23787">
                  <c:v>34644392</c:v>
                </c:pt>
                <c:pt idx="23788">
                  <c:v>563330592</c:v>
                </c:pt>
                <c:pt idx="23789">
                  <c:v>113828856</c:v>
                </c:pt>
                <c:pt idx="23790">
                  <c:v>113828856</c:v>
                </c:pt>
                <c:pt idx="23791">
                  <c:v>113828856</c:v>
                </c:pt>
                <c:pt idx="23792">
                  <c:v>113828856</c:v>
                </c:pt>
                <c:pt idx="23793">
                  <c:v>915713608</c:v>
                </c:pt>
                <c:pt idx="23794">
                  <c:v>313603192</c:v>
                </c:pt>
                <c:pt idx="23795">
                  <c:v>677710008</c:v>
                </c:pt>
                <c:pt idx="23796">
                  <c:v>677710008</c:v>
                </c:pt>
                <c:pt idx="23797">
                  <c:v>677710008</c:v>
                </c:pt>
                <c:pt idx="23798">
                  <c:v>677710008</c:v>
                </c:pt>
                <c:pt idx="23799">
                  <c:v>34644392</c:v>
                </c:pt>
                <c:pt idx="23800">
                  <c:v>113828856</c:v>
                </c:pt>
                <c:pt idx="23801">
                  <c:v>539376192</c:v>
                </c:pt>
                <c:pt idx="23802">
                  <c:v>539376192</c:v>
                </c:pt>
                <c:pt idx="23803">
                  <c:v>539376192</c:v>
                </c:pt>
                <c:pt idx="23804">
                  <c:v>539376192</c:v>
                </c:pt>
                <c:pt idx="23805">
                  <c:v>326443032</c:v>
                </c:pt>
                <c:pt idx="23806">
                  <c:v>326443032</c:v>
                </c:pt>
                <c:pt idx="23807">
                  <c:v>326443032</c:v>
                </c:pt>
                <c:pt idx="23808">
                  <c:v>326443032</c:v>
                </c:pt>
                <c:pt idx="23809">
                  <c:v>677710008</c:v>
                </c:pt>
                <c:pt idx="23810">
                  <c:v>539376192</c:v>
                </c:pt>
                <c:pt idx="23811">
                  <c:v>382913144</c:v>
                </c:pt>
                <c:pt idx="23812">
                  <c:v>382913144</c:v>
                </c:pt>
                <c:pt idx="23813">
                  <c:v>382913144</c:v>
                </c:pt>
                <c:pt idx="23814">
                  <c:v>382913144</c:v>
                </c:pt>
                <c:pt idx="23815">
                  <c:v>784915736</c:v>
                </c:pt>
                <c:pt idx="23816">
                  <c:v>422515096</c:v>
                </c:pt>
                <c:pt idx="23817">
                  <c:v>784915736</c:v>
                </c:pt>
                <c:pt idx="23818">
                  <c:v>422515096</c:v>
                </c:pt>
                <c:pt idx="23819">
                  <c:v>784915736</c:v>
                </c:pt>
                <c:pt idx="23820">
                  <c:v>422515096</c:v>
                </c:pt>
                <c:pt idx="23821">
                  <c:v>422515096</c:v>
                </c:pt>
                <c:pt idx="23822">
                  <c:v>784915736</c:v>
                </c:pt>
                <c:pt idx="23823">
                  <c:v>55106312</c:v>
                </c:pt>
                <c:pt idx="23824">
                  <c:v>55106312</c:v>
                </c:pt>
                <c:pt idx="23825">
                  <c:v>55106312</c:v>
                </c:pt>
                <c:pt idx="23826">
                  <c:v>55106312</c:v>
                </c:pt>
                <c:pt idx="23827">
                  <c:v>326443032</c:v>
                </c:pt>
                <c:pt idx="23828">
                  <c:v>382913144</c:v>
                </c:pt>
                <c:pt idx="23829">
                  <c:v>422515096</c:v>
                </c:pt>
                <c:pt idx="23830">
                  <c:v>556848680</c:v>
                </c:pt>
                <c:pt idx="23831">
                  <c:v>556848680</c:v>
                </c:pt>
                <c:pt idx="23832">
                  <c:v>556848680</c:v>
                </c:pt>
                <c:pt idx="23833">
                  <c:v>55106312</c:v>
                </c:pt>
                <c:pt idx="23834">
                  <c:v>556848680</c:v>
                </c:pt>
                <c:pt idx="23835">
                  <c:v>784915736</c:v>
                </c:pt>
                <c:pt idx="23836">
                  <c:v>787306072</c:v>
                </c:pt>
                <c:pt idx="23837">
                  <c:v>787306072</c:v>
                </c:pt>
                <c:pt idx="23838">
                  <c:v>787306072</c:v>
                </c:pt>
                <c:pt idx="23839">
                  <c:v>787306072</c:v>
                </c:pt>
                <c:pt idx="23840">
                  <c:v>586486352</c:v>
                </c:pt>
                <c:pt idx="23841">
                  <c:v>586486352</c:v>
                </c:pt>
                <c:pt idx="23842">
                  <c:v>586486352</c:v>
                </c:pt>
                <c:pt idx="23843">
                  <c:v>586486352</c:v>
                </c:pt>
                <c:pt idx="23844">
                  <c:v>841498368</c:v>
                </c:pt>
                <c:pt idx="23845">
                  <c:v>841498368</c:v>
                </c:pt>
                <c:pt idx="23846">
                  <c:v>841498368</c:v>
                </c:pt>
                <c:pt idx="23847">
                  <c:v>841498368</c:v>
                </c:pt>
                <c:pt idx="23848">
                  <c:v>556848680</c:v>
                </c:pt>
                <c:pt idx="23849">
                  <c:v>787306072</c:v>
                </c:pt>
                <c:pt idx="23850">
                  <c:v>586486352</c:v>
                </c:pt>
                <c:pt idx="23851">
                  <c:v>110681040</c:v>
                </c:pt>
                <c:pt idx="23852">
                  <c:v>110681040</c:v>
                </c:pt>
                <c:pt idx="23853">
                  <c:v>110681040</c:v>
                </c:pt>
                <c:pt idx="23854">
                  <c:v>110681040</c:v>
                </c:pt>
                <c:pt idx="23855">
                  <c:v>763988200</c:v>
                </c:pt>
                <c:pt idx="23856">
                  <c:v>763988200</c:v>
                </c:pt>
                <c:pt idx="23857">
                  <c:v>763988200</c:v>
                </c:pt>
                <c:pt idx="23858">
                  <c:v>841498368</c:v>
                </c:pt>
                <c:pt idx="23859">
                  <c:v>763988200</c:v>
                </c:pt>
                <c:pt idx="23860">
                  <c:v>635809912</c:v>
                </c:pt>
                <c:pt idx="23861">
                  <c:v>635809912</c:v>
                </c:pt>
                <c:pt idx="23862">
                  <c:v>635809912</c:v>
                </c:pt>
                <c:pt idx="23863">
                  <c:v>635809912</c:v>
                </c:pt>
                <c:pt idx="23864">
                  <c:v>607922928</c:v>
                </c:pt>
                <c:pt idx="23865">
                  <c:v>607922928</c:v>
                </c:pt>
                <c:pt idx="23866">
                  <c:v>607922928</c:v>
                </c:pt>
                <c:pt idx="23867">
                  <c:v>607922928</c:v>
                </c:pt>
                <c:pt idx="23868">
                  <c:v>396772920</c:v>
                </c:pt>
                <c:pt idx="23869">
                  <c:v>396772920</c:v>
                </c:pt>
                <c:pt idx="23870">
                  <c:v>396772920</c:v>
                </c:pt>
                <c:pt idx="23871">
                  <c:v>396772920</c:v>
                </c:pt>
                <c:pt idx="23872">
                  <c:v>481712928</c:v>
                </c:pt>
                <c:pt idx="23873">
                  <c:v>414265784</c:v>
                </c:pt>
                <c:pt idx="23874">
                  <c:v>481712928</c:v>
                </c:pt>
                <c:pt idx="23875">
                  <c:v>883988184</c:v>
                </c:pt>
                <c:pt idx="23876">
                  <c:v>414265784</c:v>
                </c:pt>
                <c:pt idx="23877">
                  <c:v>883988184</c:v>
                </c:pt>
                <c:pt idx="23878">
                  <c:v>414265784</c:v>
                </c:pt>
                <c:pt idx="23879">
                  <c:v>481712928</c:v>
                </c:pt>
                <c:pt idx="23880">
                  <c:v>883988184</c:v>
                </c:pt>
                <c:pt idx="23881">
                  <c:v>414265784</c:v>
                </c:pt>
                <c:pt idx="23882">
                  <c:v>481712928</c:v>
                </c:pt>
                <c:pt idx="23883">
                  <c:v>883988184</c:v>
                </c:pt>
                <c:pt idx="23884">
                  <c:v>110681040</c:v>
                </c:pt>
                <c:pt idx="23885">
                  <c:v>607922928</c:v>
                </c:pt>
                <c:pt idx="23886">
                  <c:v>635809912</c:v>
                </c:pt>
                <c:pt idx="23887">
                  <c:v>763988200</c:v>
                </c:pt>
                <c:pt idx="23888">
                  <c:v>481712928</c:v>
                </c:pt>
                <c:pt idx="23889">
                  <c:v>469083760</c:v>
                </c:pt>
                <c:pt idx="23890">
                  <c:v>469083760</c:v>
                </c:pt>
                <c:pt idx="23891">
                  <c:v>469083760</c:v>
                </c:pt>
                <c:pt idx="23892">
                  <c:v>469083760</c:v>
                </c:pt>
                <c:pt idx="23893">
                  <c:v>282459384</c:v>
                </c:pt>
                <c:pt idx="23894">
                  <c:v>282459384</c:v>
                </c:pt>
                <c:pt idx="23895">
                  <c:v>282459384</c:v>
                </c:pt>
                <c:pt idx="23896">
                  <c:v>282459384</c:v>
                </c:pt>
                <c:pt idx="23897">
                  <c:v>414265784</c:v>
                </c:pt>
                <c:pt idx="23898">
                  <c:v>17616632</c:v>
                </c:pt>
                <c:pt idx="23899">
                  <c:v>17616632</c:v>
                </c:pt>
                <c:pt idx="23900">
                  <c:v>17616632</c:v>
                </c:pt>
                <c:pt idx="23901">
                  <c:v>17616632</c:v>
                </c:pt>
                <c:pt idx="23902">
                  <c:v>298231592</c:v>
                </c:pt>
                <c:pt idx="23903">
                  <c:v>298231592</c:v>
                </c:pt>
                <c:pt idx="23904">
                  <c:v>298231592</c:v>
                </c:pt>
                <c:pt idx="23905">
                  <c:v>298231592</c:v>
                </c:pt>
                <c:pt idx="23906">
                  <c:v>396772920</c:v>
                </c:pt>
                <c:pt idx="23907">
                  <c:v>328699680</c:v>
                </c:pt>
                <c:pt idx="23908">
                  <c:v>328699680</c:v>
                </c:pt>
                <c:pt idx="23909">
                  <c:v>328699680</c:v>
                </c:pt>
                <c:pt idx="23910">
                  <c:v>328699680</c:v>
                </c:pt>
                <c:pt idx="23911">
                  <c:v>883988184</c:v>
                </c:pt>
                <c:pt idx="23912">
                  <c:v>715851968</c:v>
                </c:pt>
                <c:pt idx="23913">
                  <c:v>715851968</c:v>
                </c:pt>
                <c:pt idx="23914">
                  <c:v>974238728</c:v>
                </c:pt>
                <c:pt idx="23915">
                  <c:v>715851968</c:v>
                </c:pt>
                <c:pt idx="23916">
                  <c:v>974238728</c:v>
                </c:pt>
                <c:pt idx="23917">
                  <c:v>715851968</c:v>
                </c:pt>
                <c:pt idx="23918">
                  <c:v>974238728</c:v>
                </c:pt>
                <c:pt idx="23919">
                  <c:v>974238728</c:v>
                </c:pt>
                <c:pt idx="23920">
                  <c:v>469083760</c:v>
                </c:pt>
                <c:pt idx="23921">
                  <c:v>298231592</c:v>
                </c:pt>
                <c:pt idx="23922">
                  <c:v>328699680</c:v>
                </c:pt>
                <c:pt idx="23923">
                  <c:v>282459384</c:v>
                </c:pt>
                <c:pt idx="23924">
                  <c:v>17616632</c:v>
                </c:pt>
                <c:pt idx="23925">
                  <c:v>715851968</c:v>
                </c:pt>
                <c:pt idx="23926">
                  <c:v>71603768</c:v>
                </c:pt>
                <c:pt idx="23927">
                  <c:v>71603768</c:v>
                </c:pt>
                <c:pt idx="23928">
                  <c:v>71603768</c:v>
                </c:pt>
                <c:pt idx="23929">
                  <c:v>71603768</c:v>
                </c:pt>
                <c:pt idx="23930">
                  <c:v>974238728</c:v>
                </c:pt>
                <c:pt idx="23931">
                  <c:v>223406336</c:v>
                </c:pt>
                <c:pt idx="23932">
                  <c:v>223406336</c:v>
                </c:pt>
                <c:pt idx="23933">
                  <c:v>223406336</c:v>
                </c:pt>
                <c:pt idx="23934">
                  <c:v>223406336</c:v>
                </c:pt>
                <c:pt idx="23935">
                  <c:v>567174312</c:v>
                </c:pt>
                <c:pt idx="23936">
                  <c:v>567174312</c:v>
                </c:pt>
                <c:pt idx="23937">
                  <c:v>567174312</c:v>
                </c:pt>
                <c:pt idx="23938">
                  <c:v>567174312</c:v>
                </c:pt>
                <c:pt idx="23939">
                  <c:v>224257712</c:v>
                </c:pt>
                <c:pt idx="23940">
                  <c:v>224257712</c:v>
                </c:pt>
                <c:pt idx="23941">
                  <c:v>224257712</c:v>
                </c:pt>
                <c:pt idx="23942">
                  <c:v>224257712</c:v>
                </c:pt>
                <c:pt idx="23943">
                  <c:v>28914152</c:v>
                </c:pt>
                <c:pt idx="23944">
                  <c:v>28914152</c:v>
                </c:pt>
                <c:pt idx="23945">
                  <c:v>28914152</c:v>
                </c:pt>
                <c:pt idx="23946">
                  <c:v>28914152</c:v>
                </c:pt>
                <c:pt idx="23947">
                  <c:v>282935088</c:v>
                </c:pt>
                <c:pt idx="23948">
                  <c:v>282935088</c:v>
                </c:pt>
                <c:pt idx="23949">
                  <c:v>282935088</c:v>
                </c:pt>
                <c:pt idx="23950">
                  <c:v>282935088</c:v>
                </c:pt>
                <c:pt idx="23951">
                  <c:v>71603768</c:v>
                </c:pt>
                <c:pt idx="23952">
                  <c:v>908742400</c:v>
                </c:pt>
                <c:pt idx="23953">
                  <c:v>908742400</c:v>
                </c:pt>
                <c:pt idx="23954">
                  <c:v>908742400</c:v>
                </c:pt>
                <c:pt idx="23955">
                  <c:v>223406336</c:v>
                </c:pt>
                <c:pt idx="23956">
                  <c:v>908742400</c:v>
                </c:pt>
                <c:pt idx="23957">
                  <c:v>93063880</c:v>
                </c:pt>
                <c:pt idx="23958">
                  <c:v>93063880</c:v>
                </c:pt>
                <c:pt idx="23959">
                  <c:v>93063880</c:v>
                </c:pt>
                <c:pt idx="23960">
                  <c:v>93063880</c:v>
                </c:pt>
                <c:pt idx="23961">
                  <c:v>910438200</c:v>
                </c:pt>
                <c:pt idx="23962">
                  <c:v>910438200</c:v>
                </c:pt>
                <c:pt idx="23963">
                  <c:v>910438200</c:v>
                </c:pt>
                <c:pt idx="23964">
                  <c:v>910438200</c:v>
                </c:pt>
                <c:pt idx="23965">
                  <c:v>567174312</c:v>
                </c:pt>
                <c:pt idx="23966">
                  <c:v>994948712</c:v>
                </c:pt>
                <c:pt idx="23967">
                  <c:v>994948712</c:v>
                </c:pt>
                <c:pt idx="23968">
                  <c:v>994948712</c:v>
                </c:pt>
                <c:pt idx="23969">
                  <c:v>994948712</c:v>
                </c:pt>
                <c:pt idx="23970">
                  <c:v>224257712</c:v>
                </c:pt>
                <c:pt idx="23971">
                  <c:v>282935088</c:v>
                </c:pt>
                <c:pt idx="23972">
                  <c:v>93063880</c:v>
                </c:pt>
                <c:pt idx="23973">
                  <c:v>910438200</c:v>
                </c:pt>
                <c:pt idx="23974">
                  <c:v>307152264</c:v>
                </c:pt>
                <c:pt idx="23975">
                  <c:v>307152264</c:v>
                </c:pt>
                <c:pt idx="23976">
                  <c:v>307152264</c:v>
                </c:pt>
                <c:pt idx="23977">
                  <c:v>307152264</c:v>
                </c:pt>
                <c:pt idx="23978">
                  <c:v>13961624</c:v>
                </c:pt>
                <c:pt idx="23979">
                  <c:v>13961624</c:v>
                </c:pt>
                <c:pt idx="23980">
                  <c:v>13961624</c:v>
                </c:pt>
                <c:pt idx="23981">
                  <c:v>13961624</c:v>
                </c:pt>
                <c:pt idx="23982">
                  <c:v>528237864</c:v>
                </c:pt>
                <c:pt idx="23983">
                  <c:v>528237864</c:v>
                </c:pt>
                <c:pt idx="23984">
                  <c:v>528237864</c:v>
                </c:pt>
                <c:pt idx="23985">
                  <c:v>528237864</c:v>
                </c:pt>
                <c:pt idx="23986">
                  <c:v>988885504</c:v>
                </c:pt>
                <c:pt idx="23987">
                  <c:v>988885504</c:v>
                </c:pt>
                <c:pt idx="23988">
                  <c:v>988885504</c:v>
                </c:pt>
                <c:pt idx="23989">
                  <c:v>28914152</c:v>
                </c:pt>
                <c:pt idx="23990">
                  <c:v>988885504</c:v>
                </c:pt>
                <c:pt idx="23991">
                  <c:v>994948712</c:v>
                </c:pt>
                <c:pt idx="23992">
                  <c:v>348992280</c:v>
                </c:pt>
                <c:pt idx="23993">
                  <c:v>348992280</c:v>
                </c:pt>
                <c:pt idx="23994">
                  <c:v>348992280</c:v>
                </c:pt>
                <c:pt idx="23995">
                  <c:v>348992280</c:v>
                </c:pt>
                <c:pt idx="23996">
                  <c:v>908742400</c:v>
                </c:pt>
                <c:pt idx="23997">
                  <c:v>906501768</c:v>
                </c:pt>
                <c:pt idx="23998">
                  <c:v>906501768</c:v>
                </c:pt>
                <c:pt idx="23999">
                  <c:v>906501768</c:v>
                </c:pt>
                <c:pt idx="24000">
                  <c:v>906501768</c:v>
                </c:pt>
                <c:pt idx="24001">
                  <c:v>307152264</c:v>
                </c:pt>
                <c:pt idx="24002">
                  <c:v>528237864</c:v>
                </c:pt>
                <c:pt idx="24003">
                  <c:v>13961624</c:v>
                </c:pt>
                <c:pt idx="24004">
                  <c:v>224257744</c:v>
                </c:pt>
                <c:pt idx="24005">
                  <c:v>224257744</c:v>
                </c:pt>
                <c:pt idx="24006">
                  <c:v>224257744</c:v>
                </c:pt>
                <c:pt idx="24007">
                  <c:v>224257744</c:v>
                </c:pt>
                <c:pt idx="24008">
                  <c:v>580777616</c:v>
                </c:pt>
                <c:pt idx="24009">
                  <c:v>580777616</c:v>
                </c:pt>
                <c:pt idx="24010">
                  <c:v>580777616</c:v>
                </c:pt>
                <c:pt idx="24011">
                  <c:v>580777616</c:v>
                </c:pt>
                <c:pt idx="24012">
                  <c:v>615780256</c:v>
                </c:pt>
                <c:pt idx="24013">
                  <c:v>615780256</c:v>
                </c:pt>
                <c:pt idx="24014">
                  <c:v>615780256</c:v>
                </c:pt>
                <c:pt idx="24015">
                  <c:v>615780256</c:v>
                </c:pt>
                <c:pt idx="24016">
                  <c:v>906501768</c:v>
                </c:pt>
                <c:pt idx="24017">
                  <c:v>136601920</c:v>
                </c:pt>
                <c:pt idx="24018">
                  <c:v>136601920</c:v>
                </c:pt>
                <c:pt idx="24019">
                  <c:v>136601920</c:v>
                </c:pt>
                <c:pt idx="24020">
                  <c:v>136601920</c:v>
                </c:pt>
                <c:pt idx="24021">
                  <c:v>348992280</c:v>
                </c:pt>
                <c:pt idx="24022">
                  <c:v>988885504</c:v>
                </c:pt>
                <c:pt idx="24023">
                  <c:v>224257744</c:v>
                </c:pt>
                <c:pt idx="24024">
                  <c:v>231927912</c:v>
                </c:pt>
                <c:pt idx="24025">
                  <c:v>231927912</c:v>
                </c:pt>
                <c:pt idx="24026">
                  <c:v>231927912</c:v>
                </c:pt>
                <c:pt idx="24027">
                  <c:v>615780256</c:v>
                </c:pt>
                <c:pt idx="24028">
                  <c:v>231927912</c:v>
                </c:pt>
                <c:pt idx="24029">
                  <c:v>136601920</c:v>
                </c:pt>
                <c:pt idx="24030">
                  <c:v>580777616</c:v>
                </c:pt>
                <c:pt idx="24031">
                  <c:v>328877952</c:v>
                </c:pt>
                <c:pt idx="24032">
                  <c:v>328877952</c:v>
                </c:pt>
                <c:pt idx="24033">
                  <c:v>328877952</c:v>
                </c:pt>
                <c:pt idx="24034">
                  <c:v>328877952</c:v>
                </c:pt>
                <c:pt idx="24035">
                  <c:v>94377448</c:v>
                </c:pt>
                <c:pt idx="24036">
                  <c:v>94377448</c:v>
                </c:pt>
                <c:pt idx="24037">
                  <c:v>94377448</c:v>
                </c:pt>
                <c:pt idx="24038">
                  <c:v>94377448</c:v>
                </c:pt>
                <c:pt idx="24039">
                  <c:v>231927912</c:v>
                </c:pt>
                <c:pt idx="24040">
                  <c:v>328877952</c:v>
                </c:pt>
                <c:pt idx="24041">
                  <c:v>94377448</c:v>
                </c:pt>
                <c:pt idx="24042">
                  <c:v>224257824</c:v>
                </c:pt>
                <c:pt idx="24043">
                  <c:v>224257824</c:v>
                </c:pt>
                <c:pt idx="24044">
                  <c:v>224257856</c:v>
                </c:pt>
                <c:pt idx="24045">
                  <c:v>224257856</c:v>
                </c:pt>
                <c:pt idx="24046">
                  <c:v>224257888</c:v>
                </c:pt>
                <c:pt idx="24047">
                  <c:v>224257888</c:v>
                </c:pt>
                <c:pt idx="24048">
                  <c:v>224257824</c:v>
                </c:pt>
                <c:pt idx="24049">
                  <c:v>224257856</c:v>
                </c:pt>
                <c:pt idx="24050">
                  <c:v>224257888</c:v>
                </c:pt>
                <c:pt idx="24051">
                  <c:v>224257824</c:v>
                </c:pt>
                <c:pt idx="24052">
                  <c:v>224257856</c:v>
                </c:pt>
                <c:pt idx="24053">
                  <c:v>224257888</c:v>
                </c:pt>
                <c:pt idx="24054">
                  <c:v>7349040</c:v>
                </c:pt>
                <c:pt idx="24055">
                  <c:v>7349040</c:v>
                </c:pt>
                <c:pt idx="24056">
                  <c:v>7349040</c:v>
                </c:pt>
                <c:pt idx="24057">
                  <c:v>7349040</c:v>
                </c:pt>
                <c:pt idx="24058">
                  <c:v>703901192</c:v>
                </c:pt>
                <c:pt idx="24059">
                  <c:v>703901192</c:v>
                </c:pt>
                <c:pt idx="24060">
                  <c:v>90224496</c:v>
                </c:pt>
                <c:pt idx="24061">
                  <c:v>703901192</c:v>
                </c:pt>
                <c:pt idx="24062">
                  <c:v>90224496</c:v>
                </c:pt>
                <c:pt idx="24063">
                  <c:v>703901192</c:v>
                </c:pt>
                <c:pt idx="24064">
                  <c:v>90224496</c:v>
                </c:pt>
                <c:pt idx="24065">
                  <c:v>90224496</c:v>
                </c:pt>
                <c:pt idx="24066">
                  <c:v>251585080</c:v>
                </c:pt>
                <c:pt idx="24067">
                  <c:v>251585080</c:v>
                </c:pt>
                <c:pt idx="24068">
                  <c:v>251585080</c:v>
                </c:pt>
                <c:pt idx="24069">
                  <c:v>251585080</c:v>
                </c:pt>
                <c:pt idx="24070">
                  <c:v>382854048</c:v>
                </c:pt>
                <c:pt idx="24071">
                  <c:v>382854048</c:v>
                </c:pt>
                <c:pt idx="24072">
                  <c:v>382854048</c:v>
                </c:pt>
                <c:pt idx="24073">
                  <c:v>382854048</c:v>
                </c:pt>
                <c:pt idx="24074">
                  <c:v>110170752</c:v>
                </c:pt>
                <c:pt idx="24075">
                  <c:v>110170752</c:v>
                </c:pt>
                <c:pt idx="24076">
                  <c:v>224257888</c:v>
                </c:pt>
                <c:pt idx="24077">
                  <c:v>110170752</c:v>
                </c:pt>
                <c:pt idx="24078">
                  <c:v>110170752</c:v>
                </c:pt>
                <c:pt idx="24079">
                  <c:v>158163696</c:v>
                </c:pt>
                <c:pt idx="24080">
                  <c:v>158163696</c:v>
                </c:pt>
                <c:pt idx="24081">
                  <c:v>158163696</c:v>
                </c:pt>
                <c:pt idx="24082">
                  <c:v>158163696</c:v>
                </c:pt>
                <c:pt idx="24083">
                  <c:v>224257824</c:v>
                </c:pt>
                <c:pt idx="24084">
                  <c:v>523131536</c:v>
                </c:pt>
                <c:pt idx="24085">
                  <c:v>523131536</c:v>
                </c:pt>
                <c:pt idx="24086">
                  <c:v>523131536</c:v>
                </c:pt>
                <c:pt idx="24087">
                  <c:v>523131536</c:v>
                </c:pt>
                <c:pt idx="24088">
                  <c:v>221116624</c:v>
                </c:pt>
                <c:pt idx="24089">
                  <c:v>221116624</c:v>
                </c:pt>
                <c:pt idx="24090">
                  <c:v>221116624</c:v>
                </c:pt>
                <c:pt idx="24091">
                  <c:v>221116624</c:v>
                </c:pt>
                <c:pt idx="24092">
                  <c:v>7349040</c:v>
                </c:pt>
                <c:pt idx="24093">
                  <c:v>382854048</c:v>
                </c:pt>
                <c:pt idx="24094">
                  <c:v>886931872</c:v>
                </c:pt>
                <c:pt idx="24095">
                  <c:v>703901192</c:v>
                </c:pt>
                <c:pt idx="24096">
                  <c:v>886931872</c:v>
                </c:pt>
                <c:pt idx="24097">
                  <c:v>886931872</c:v>
                </c:pt>
                <c:pt idx="24098">
                  <c:v>886931872</c:v>
                </c:pt>
                <c:pt idx="24099">
                  <c:v>524355648</c:v>
                </c:pt>
                <c:pt idx="24100">
                  <c:v>524355648</c:v>
                </c:pt>
                <c:pt idx="24101">
                  <c:v>251585080</c:v>
                </c:pt>
                <c:pt idx="24102">
                  <c:v>524355648</c:v>
                </c:pt>
                <c:pt idx="24103">
                  <c:v>524355648</c:v>
                </c:pt>
                <c:pt idx="24104">
                  <c:v>224257856</c:v>
                </c:pt>
                <c:pt idx="24105">
                  <c:v>90224496</c:v>
                </c:pt>
                <c:pt idx="24106">
                  <c:v>158163696</c:v>
                </c:pt>
                <c:pt idx="24107">
                  <c:v>523131536</c:v>
                </c:pt>
                <c:pt idx="24108">
                  <c:v>110170752</c:v>
                </c:pt>
                <c:pt idx="24109">
                  <c:v>7349072</c:v>
                </c:pt>
                <c:pt idx="24110">
                  <c:v>7349072</c:v>
                </c:pt>
                <c:pt idx="24111">
                  <c:v>7349072</c:v>
                </c:pt>
                <c:pt idx="24112">
                  <c:v>7349072</c:v>
                </c:pt>
                <c:pt idx="24113">
                  <c:v>886931872</c:v>
                </c:pt>
                <c:pt idx="24114">
                  <c:v>221116624</c:v>
                </c:pt>
                <c:pt idx="24115">
                  <c:v>834796448</c:v>
                </c:pt>
                <c:pt idx="24116">
                  <c:v>834796448</c:v>
                </c:pt>
                <c:pt idx="24117">
                  <c:v>834796448</c:v>
                </c:pt>
                <c:pt idx="24118">
                  <c:v>834796448</c:v>
                </c:pt>
                <c:pt idx="24119">
                  <c:v>944789664</c:v>
                </c:pt>
                <c:pt idx="24120">
                  <c:v>944789664</c:v>
                </c:pt>
                <c:pt idx="24121">
                  <c:v>944789664</c:v>
                </c:pt>
                <c:pt idx="24122">
                  <c:v>944789664</c:v>
                </c:pt>
                <c:pt idx="24123">
                  <c:v>524355648</c:v>
                </c:pt>
                <c:pt idx="24124">
                  <c:v>565540208</c:v>
                </c:pt>
                <c:pt idx="24125">
                  <c:v>565540208</c:v>
                </c:pt>
                <c:pt idx="24126">
                  <c:v>565540208</c:v>
                </c:pt>
                <c:pt idx="24127">
                  <c:v>565540208</c:v>
                </c:pt>
                <c:pt idx="24128">
                  <c:v>111403320</c:v>
                </c:pt>
                <c:pt idx="24129">
                  <c:v>111403320</c:v>
                </c:pt>
                <c:pt idx="24130">
                  <c:v>111403320</c:v>
                </c:pt>
                <c:pt idx="24131">
                  <c:v>111403320</c:v>
                </c:pt>
                <c:pt idx="24132">
                  <c:v>695532448</c:v>
                </c:pt>
                <c:pt idx="24133">
                  <c:v>695532448</c:v>
                </c:pt>
                <c:pt idx="24134">
                  <c:v>695532448</c:v>
                </c:pt>
                <c:pt idx="24135">
                  <c:v>7349072</c:v>
                </c:pt>
                <c:pt idx="24136">
                  <c:v>695532448</c:v>
                </c:pt>
                <c:pt idx="24137">
                  <c:v>201807128</c:v>
                </c:pt>
                <c:pt idx="24138">
                  <c:v>201807128</c:v>
                </c:pt>
                <c:pt idx="24139">
                  <c:v>201807128</c:v>
                </c:pt>
                <c:pt idx="24140">
                  <c:v>201807128</c:v>
                </c:pt>
                <c:pt idx="24141">
                  <c:v>497197200</c:v>
                </c:pt>
                <c:pt idx="24142">
                  <c:v>497197200</c:v>
                </c:pt>
                <c:pt idx="24143">
                  <c:v>497197200</c:v>
                </c:pt>
                <c:pt idx="24144">
                  <c:v>497197200</c:v>
                </c:pt>
                <c:pt idx="24145">
                  <c:v>308347016</c:v>
                </c:pt>
                <c:pt idx="24146">
                  <c:v>308347016</c:v>
                </c:pt>
                <c:pt idx="24147">
                  <c:v>308347016</c:v>
                </c:pt>
                <c:pt idx="24148">
                  <c:v>308347016</c:v>
                </c:pt>
                <c:pt idx="24149">
                  <c:v>834796448</c:v>
                </c:pt>
                <c:pt idx="24150">
                  <c:v>971332672</c:v>
                </c:pt>
                <c:pt idx="24151">
                  <c:v>971332672</c:v>
                </c:pt>
                <c:pt idx="24152">
                  <c:v>971332672</c:v>
                </c:pt>
                <c:pt idx="24153">
                  <c:v>971332672</c:v>
                </c:pt>
                <c:pt idx="24154">
                  <c:v>806953496</c:v>
                </c:pt>
                <c:pt idx="24155">
                  <c:v>806953496</c:v>
                </c:pt>
                <c:pt idx="24156">
                  <c:v>806953496</c:v>
                </c:pt>
                <c:pt idx="24157">
                  <c:v>565540208</c:v>
                </c:pt>
                <c:pt idx="24158">
                  <c:v>806953496</c:v>
                </c:pt>
                <c:pt idx="24159">
                  <c:v>944789664</c:v>
                </c:pt>
                <c:pt idx="24160">
                  <c:v>60558720</c:v>
                </c:pt>
                <c:pt idx="24161">
                  <c:v>60558720</c:v>
                </c:pt>
                <c:pt idx="24162">
                  <c:v>60558720</c:v>
                </c:pt>
                <c:pt idx="24163">
                  <c:v>60558720</c:v>
                </c:pt>
                <c:pt idx="24164">
                  <c:v>497197200</c:v>
                </c:pt>
                <c:pt idx="24165">
                  <c:v>695532448</c:v>
                </c:pt>
                <c:pt idx="24166">
                  <c:v>662080688</c:v>
                </c:pt>
                <c:pt idx="24167">
                  <c:v>662080688</c:v>
                </c:pt>
                <c:pt idx="24168">
                  <c:v>662080688</c:v>
                </c:pt>
                <c:pt idx="24169">
                  <c:v>662080688</c:v>
                </c:pt>
                <c:pt idx="24170">
                  <c:v>308347016</c:v>
                </c:pt>
                <c:pt idx="24171">
                  <c:v>201807128</c:v>
                </c:pt>
                <c:pt idx="24172">
                  <c:v>111403320</c:v>
                </c:pt>
                <c:pt idx="24173">
                  <c:v>944995424</c:v>
                </c:pt>
                <c:pt idx="24174">
                  <c:v>944995424</c:v>
                </c:pt>
                <c:pt idx="24175">
                  <c:v>944995424</c:v>
                </c:pt>
                <c:pt idx="24176">
                  <c:v>944995424</c:v>
                </c:pt>
                <c:pt idx="24177">
                  <c:v>971332672</c:v>
                </c:pt>
                <c:pt idx="24178">
                  <c:v>7349152</c:v>
                </c:pt>
                <c:pt idx="24179">
                  <c:v>7349152</c:v>
                </c:pt>
                <c:pt idx="24180">
                  <c:v>7349192</c:v>
                </c:pt>
                <c:pt idx="24181">
                  <c:v>7349192</c:v>
                </c:pt>
                <c:pt idx="24182">
                  <c:v>7349256</c:v>
                </c:pt>
                <c:pt idx="24183">
                  <c:v>7349256</c:v>
                </c:pt>
                <c:pt idx="24184">
                  <c:v>7349152</c:v>
                </c:pt>
                <c:pt idx="24185">
                  <c:v>7349192</c:v>
                </c:pt>
                <c:pt idx="24186">
                  <c:v>7349256</c:v>
                </c:pt>
                <c:pt idx="24187">
                  <c:v>7349152</c:v>
                </c:pt>
                <c:pt idx="24188">
                  <c:v>7349192</c:v>
                </c:pt>
                <c:pt idx="24189">
                  <c:v>7349256</c:v>
                </c:pt>
                <c:pt idx="24190">
                  <c:v>662080688</c:v>
                </c:pt>
                <c:pt idx="24191">
                  <c:v>60558720</c:v>
                </c:pt>
                <c:pt idx="24192">
                  <c:v>350044088</c:v>
                </c:pt>
                <c:pt idx="24193">
                  <c:v>350044088</c:v>
                </c:pt>
                <c:pt idx="24194">
                  <c:v>350044088</c:v>
                </c:pt>
                <c:pt idx="24195">
                  <c:v>350044088</c:v>
                </c:pt>
                <c:pt idx="24196">
                  <c:v>48828480</c:v>
                </c:pt>
                <c:pt idx="24197">
                  <c:v>48828480</c:v>
                </c:pt>
                <c:pt idx="24198">
                  <c:v>806953496</c:v>
                </c:pt>
                <c:pt idx="24199">
                  <c:v>48828480</c:v>
                </c:pt>
                <c:pt idx="24200">
                  <c:v>48828480</c:v>
                </c:pt>
                <c:pt idx="24201">
                  <c:v>310537408</c:v>
                </c:pt>
                <c:pt idx="24202">
                  <c:v>310537408</c:v>
                </c:pt>
                <c:pt idx="24203">
                  <c:v>310537408</c:v>
                </c:pt>
                <c:pt idx="24204">
                  <c:v>310537408</c:v>
                </c:pt>
                <c:pt idx="24205">
                  <c:v>944995424</c:v>
                </c:pt>
                <c:pt idx="24206">
                  <c:v>393714952</c:v>
                </c:pt>
                <c:pt idx="24207">
                  <c:v>393714952</c:v>
                </c:pt>
                <c:pt idx="24208">
                  <c:v>393714952</c:v>
                </c:pt>
                <c:pt idx="24209">
                  <c:v>393714952</c:v>
                </c:pt>
                <c:pt idx="24210">
                  <c:v>633765648</c:v>
                </c:pt>
                <c:pt idx="24211">
                  <c:v>633765648</c:v>
                </c:pt>
                <c:pt idx="24212">
                  <c:v>633765648</c:v>
                </c:pt>
                <c:pt idx="24213">
                  <c:v>633765648</c:v>
                </c:pt>
                <c:pt idx="24214">
                  <c:v>246165368</c:v>
                </c:pt>
                <c:pt idx="24215">
                  <c:v>246165368</c:v>
                </c:pt>
                <c:pt idx="24216">
                  <c:v>246165368</c:v>
                </c:pt>
                <c:pt idx="24217">
                  <c:v>246165368</c:v>
                </c:pt>
                <c:pt idx="24218">
                  <c:v>7349152</c:v>
                </c:pt>
                <c:pt idx="24219">
                  <c:v>310537408</c:v>
                </c:pt>
                <c:pt idx="24220">
                  <c:v>7349192</c:v>
                </c:pt>
                <c:pt idx="24221">
                  <c:v>615905352</c:v>
                </c:pt>
                <c:pt idx="24222">
                  <c:v>615905352</c:v>
                </c:pt>
                <c:pt idx="24223">
                  <c:v>615905352</c:v>
                </c:pt>
                <c:pt idx="24224">
                  <c:v>615905352</c:v>
                </c:pt>
                <c:pt idx="24225">
                  <c:v>843370328</c:v>
                </c:pt>
                <c:pt idx="24226">
                  <c:v>843370328</c:v>
                </c:pt>
                <c:pt idx="24227">
                  <c:v>653317864</c:v>
                </c:pt>
                <c:pt idx="24228">
                  <c:v>653317864</c:v>
                </c:pt>
                <c:pt idx="24229">
                  <c:v>843370328</c:v>
                </c:pt>
                <c:pt idx="24230">
                  <c:v>843370328</c:v>
                </c:pt>
                <c:pt idx="24231">
                  <c:v>653317864</c:v>
                </c:pt>
                <c:pt idx="24232">
                  <c:v>653317864</c:v>
                </c:pt>
                <c:pt idx="24233">
                  <c:v>350044088</c:v>
                </c:pt>
                <c:pt idx="24234">
                  <c:v>48828480</c:v>
                </c:pt>
                <c:pt idx="24235">
                  <c:v>633765648</c:v>
                </c:pt>
                <c:pt idx="24236">
                  <c:v>7349256</c:v>
                </c:pt>
                <c:pt idx="24237">
                  <c:v>653317864</c:v>
                </c:pt>
                <c:pt idx="24238">
                  <c:v>615905352</c:v>
                </c:pt>
                <c:pt idx="24239">
                  <c:v>379853672</c:v>
                </c:pt>
                <c:pt idx="24240">
                  <c:v>379853672</c:v>
                </c:pt>
                <c:pt idx="24241">
                  <c:v>379853672</c:v>
                </c:pt>
                <c:pt idx="24242">
                  <c:v>70053656</c:v>
                </c:pt>
                <c:pt idx="24243">
                  <c:v>379853672</c:v>
                </c:pt>
                <c:pt idx="24244">
                  <c:v>70053656</c:v>
                </c:pt>
                <c:pt idx="24245">
                  <c:v>70053656</c:v>
                </c:pt>
                <c:pt idx="24246">
                  <c:v>393714952</c:v>
                </c:pt>
                <c:pt idx="24247">
                  <c:v>70053656</c:v>
                </c:pt>
                <c:pt idx="24248">
                  <c:v>478143048</c:v>
                </c:pt>
                <c:pt idx="24249">
                  <c:v>843370328</c:v>
                </c:pt>
                <c:pt idx="24250">
                  <c:v>478143048</c:v>
                </c:pt>
                <c:pt idx="24251">
                  <c:v>478143048</c:v>
                </c:pt>
                <c:pt idx="24252">
                  <c:v>478143048</c:v>
                </c:pt>
                <c:pt idx="24253">
                  <c:v>529115488</c:v>
                </c:pt>
                <c:pt idx="24254">
                  <c:v>529115488</c:v>
                </c:pt>
                <c:pt idx="24255">
                  <c:v>529115488</c:v>
                </c:pt>
                <c:pt idx="24256">
                  <c:v>529115488</c:v>
                </c:pt>
                <c:pt idx="24257">
                  <c:v>350070584</c:v>
                </c:pt>
                <c:pt idx="24258">
                  <c:v>350070584</c:v>
                </c:pt>
                <c:pt idx="24259">
                  <c:v>350070584</c:v>
                </c:pt>
                <c:pt idx="24260">
                  <c:v>350070584</c:v>
                </c:pt>
                <c:pt idx="24261">
                  <c:v>246165368</c:v>
                </c:pt>
                <c:pt idx="24262">
                  <c:v>379853672</c:v>
                </c:pt>
                <c:pt idx="24263">
                  <c:v>201132712</c:v>
                </c:pt>
                <c:pt idx="24264">
                  <c:v>201132712</c:v>
                </c:pt>
                <c:pt idx="24265">
                  <c:v>201132712</c:v>
                </c:pt>
                <c:pt idx="24266">
                  <c:v>201132712</c:v>
                </c:pt>
                <c:pt idx="24267">
                  <c:v>545418704</c:v>
                </c:pt>
                <c:pt idx="24268">
                  <c:v>545418704</c:v>
                </c:pt>
                <c:pt idx="24269">
                  <c:v>545418704</c:v>
                </c:pt>
                <c:pt idx="24270">
                  <c:v>545418704</c:v>
                </c:pt>
                <c:pt idx="24271">
                  <c:v>70053656</c:v>
                </c:pt>
                <c:pt idx="24272">
                  <c:v>157381744</c:v>
                </c:pt>
                <c:pt idx="24273">
                  <c:v>157381744</c:v>
                </c:pt>
                <c:pt idx="24274">
                  <c:v>478143048</c:v>
                </c:pt>
                <c:pt idx="24275">
                  <c:v>157381744</c:v>
                </c:pt>
                <c:pt idx="24276">
                  <c:v>157381744</c:v>
                </c:pt>
                <c:pt idx="24277">
                  <c:v>612736216</c:v>
                </c:pt>
                <c:pt idx="24278">
                  <c:v>612736216</c:v>
                </c:pt>
                <c:pt idx="24279">
                  <c:v>612736216</c:v>
                </c:pt>
                <c:pt idx="24280">
                  <c:v>612736216</c:v>
                </c:pt>
                <c:pt idx="24281">
                  <c:v>371045472</c:v>
                </c:pt>
                <c:pt idx="24282">
                  <c:v>371045472</c:v>
                </c:pt>
                <c:pt idx="24283">
                  <c:v>402140952</c:v>
                </c:pt>
                <c:pt idx="24284">
                  <c:v>371045472</c:v>
                </c:pt>
                <c:pt idx="24285">
                  <c:v>402140952</c:v>
                </c:pt>
                <c:pt idx="24286">
                  <c:v>371045472</c:v>
                </c:pt>
                <c:pt idx="24287">
                  <c:v>402140952</c:v>
                </c:pt>
                <c:pt idx="24288">
                  <c:v>402140952</c:v>
                </c:pt>
                <c:pt idx="24289">
                  <c:v>350070584</c:v>
                </c:pt>
                <c:pt idx="24290">
                  <c:v>529115488</c:v>
                </c:pt>
                <c:pt idx="24291">
                  <c:v>201132712</c:v>
                </c:pt>
                <c:pt idx="24292">
                  <c:v>545418704</c:v>
                </c:pt>
                <c:pt idx="24293">
                  <c:v>402140952</c:v>
                </c:pt>
                <c:pt idx="24294">
                  <c:v>612736216</c:v>
                </c:pt>
                <c:pt idx="24295">
                  <c:v>371045472</c:v>
                </c:pt>
                <c:pt idx="24296">
                  <c:v>329234000</c:v>
                </c:pt>
                <c:pt idx="24297">
                  <c:v>329234000</c:v>
                </c:pt>
                <c:pt idx="24298">
                  <c:v>329234000</c:v>
                </c:pt>
                <c:pt idx="24299">
                  <c:v>329234000</c:v>
                </c:pt>
                <c:pt idx="24300">
                  <c:v>157381744</c:v>
                </c:pt>
                <c:pt idx="24301">
                  <c:v>332196768</c:v>
                </c:pt>
                <c:pt idx="24302">
                  <c:v>332196768</c:v>
                </c:pt>
                <c:pt idx="24303">
                  <c:v>332196768</c:v>
                </c:pt>
                <c:pt idx="24304">
                  <c:v>332196768</c:v>
                </c:pt>
                <c:pt idx="24305">
                  <c:v>691883320</c:v>
                </c:pt>
                <c:pt idx="24306">
                  <c:v>691883320</c:v>
                </c:pt>
                <c:pt idx="24307">
                  <c:v>691883320</c:v>
                </c:pt>
                <c:pt idx="24308">
                  <c:v>691883320</c:v>
                </c:pt>
                <c:pt idx="24309">
                  <c:v>767909224</c:v>
                </c:pt>
                <c:pt idx="24310">
                  <c:v>767909224</c:v>
                </c:pt>
                <c:pt idx="24311">
                  <c:v>767909224</c:v>
                </c:pt>
                <c:pt idx="24312">
                  <c:v>767909224</c:v>
                </c:pt>
                <c:pt idx="24313">
                  <c:v>329234000</c:v>
                </c:pt>
                <c:pt idx="24314">
                  <c:v>332196768</c:v>
                </c:pt>
                <c:pt idx="24315">
                  <c:v>691883320</c:v>
                </c:pt>
                <c:pt idx="24316">
                  <c:v>81869520</c:v>
                </c:pt>
                <c:pt idx="24317">
                  <c:v>81869520</c:v>
                </c:pt>
                <c:pt idx="24318">
                  <c:v>894340376</c:v>
                </c:pt>
                <c:pt idx="24319">
                  <c:v>894340376</c:v>
                </c:pt>
                <c:pt idx="24320">
                  <c:v>81869520</c:v>
                </c:pt>
                <c:pt idx="24321">
                  <c:v>81869520</c:v>
                </c:pt>
                <c:pt idx="24322">
                  <c:v>894340376</c:v>
                </c:pt>
                <c:pt idx="24323">
                  <c:v>894340376</c:v>
                </c:pt>
                <c:pt idx="24324">
                  <c:v>767909224</c:v>
                </c:pt>
                <c:pt idx="24325">
                  <c:v>409751808</c:v>
                </c:pt>
                <c:pt idx="24326">
                  <c:v>409751808</c:v>
                </c:pt>
                <c:pt idx="24327">
                  <c:v>409751808</c:v>
                </c:pt>
                <c:pt idx="24328">
                  <c:v>409751808</c:v>
                </c:pt>
                <c:pt idx="24329">
                  <c:v>743043272</c:v>
                </c:pt>
                <c:pt idx="24330">
                  <c:v>743043272</c:v>
                </c:pt>
                <c:pt idx="24331">
                  <c:v>743043272</c:v>
                </c:pt>
                <c:pt idx="24332">
                  <c:v>743043272</c:v>
                </c:pt>
                <c:pt idx="24333">
                  <c:v>530744752</c:v>
                </c:pt>
                <c:pt idx="24334">
                  <c:v>530744752</c:v>
                </c:pt>
                <c:pt idx="24335">
                  <c:v>530744752</c:v>
                </c:pt>
                <c:pt idx="24336">
                  <c:v>530744752</c:v>
                </c:pt>
                <c:pt idx="24337">
                  <c:v>132486024</c:v>
                </c:pt>
                <c:pt idx="24338">
                  <c:v>132486024</c:v>
                </c:pt>
                <c:pt idx="24339">
                  <c:v>132486024</c:v>
                </c:pt>
                <c:pt idx="24340">
                  <c:v>132486024</c:v>
                </c:pt>
                <c:pt idx="24341">
                  <c:v>934047480</c:v>
                </c:pt>
                <c:pt idx="24342">
                  <c:v>934047480</c:v>
                </c:pt>
                <c:pt idx="24343">
                  <c:v>934047480</c:v>
                </c:pt>
                <c:pt idx="24344">
                  <c:v>934047480</c:v>
                </c:pt>
                <c:pt idx="24345">
                  <c:v>101321168</c:v>
                </c:pt>
                <c:pt idx="24346">
                  <c:v>101321168</c:v>
                </c:pt>
                <c:pt idx="24347">
                  <c:v>101321168</c:v>
                </c:pt>
                <c:pt idx="24348">
                  <c:v>101321168</c:v>
                </c:pt>
                <c:pt idx="24349">
                  <c:v>409751808</c:v>
                </c:pt>
                <c:pt idx="24350">
                  <c:v>809952</c:v>
                </c:pt>
                <c:pt idx="24351">
                  <c:v>809952</c:v>
                </c:pt>
                <c:pt idx="24352">
                  <c:v>809952</c:v>
                </c:pt>
                <c:pt idx="24353">
                  <c:v>894340376</c:v>
                </c:pt>
                <c:pt idx="24354">
                  <c:v>809952</c:v>
                </c:pt>
                <c:pt idx="24355">
                  <c:v>81869520</c:v>
                </c:pt>
                <c:pt idx="24356">
                  <c:v>225468800</c:v>
                </c:pt>
                <c:pt idx="24357">
                  <c:v>225468800</c:v>
                </c:pt>
                <c:pt idx="24358">
                  <c:v>225468800</c:v>
                </c:pt>
                <c:pt idx="24359">
                  <c:v>225468800</c:v>
                </c:pt>
                <c:pt idx="24360">
                  <c:v>996934552</c:v>
                </c:pt>
                <c:pt idx="24361">
                  <c:v>996934552</c:v>
                </c:pt>
                <c:pt idx="24362">
                  <c:v>996934552</c:v>
                </c:pt>
                <c:pt idx="24363">
                  <c:v>996934552</c:v>
                </c:pt>
                <c:pt idx="24364">
                  <c:v>743043272</c:v>
                </c:pt>
                <c:pt idx="24365">
                  <c:v>934047480</c:v>
                </c:pt>
                <c:pt idx="24366">
                  <c:v>132486024</c:v>
                </c:pt>
                <c:pt idx="24367">
                  <c:v>416860704</c:v>
                </c:pt>
                <c:pt idx="24368">
                  <c:v>809952</c:v>
                </c:pt>
                <c:pt idx="24369">
                  <c:v>416860704</c:v>
                </c:pt>
                <c:pt idx="24370">
                  <c:v>416860704</c:v>
                </c:pt>
                <c:pt idx="24371">
                  <c:v>416860704</c:v>
                </c:pt>
                <c:pt idx="24372">
                  <c:v>415037632</c:v>
                </c:pt>
                <c:pt idx="24373">
                  <c:v>415037632</c:v>
                </c:pt>
                <c:pt idx="24374">
                  <c:v>415037632</c:v>
                </c:pt>
                <c:pt idx="24375">
                  <c:v>415037632</c:v>
                </c:pt>
                <c:pt idx="24376">
                  <c:v>530744752</c:v>
                </c:pt>
                <c:pt idx="24377">
                  <c:v>225468800</c:v>
                </c:pt>
                <c:pt idx="24378">
                  <c:v>996934552</c:v>
                </c:pt>
                <c:pt idx="24379">
                  <c:v>513550104</c:v>
                </c:pt>
                <c:pt idx="24380">
                  <c:v>101321168</c:v>
                </c:pt>
                <c:pt idx="24381">
                  <c:v>513550104</c:v>
                </c:pt>
                <c:pt idx="24382">
                  <c:v>513550104</c:v>
                </c:pt>
                <c:pt idx="24383">
                  <c:v>513550104</c:v>
                </c:pt>
                <c:pt idx="24384">
                  <c:v>225468816</c:v>
                </c:pt>
                <c:pt idx="24385">
                  <c:v>762157240</c:v>
                </c:pt>
                <c:pt idx="24386">
                  <c:v>225468816</c:v>
                </c:pt>
                <c:pt idx="24387">
                  <c:v>762157240</c:v>
                </c:pt>
                <c:pt idx="24388">
                  <c:v>923383304</c:v>
                </c:pt>
                <c:pt idx="24389">
                  <c:v>762157240</c:v>
                </c:pt>
                <c:pt idx="24390">
                  <c:v>225468816</c:v>
                </c:pt>
                <c:pt idx="24391">
                  <c:v>923383304</c:v>
                </c:pt>
                <c:pt idx="24392">
                  <c:v>762157240</c:v>
                </c:pt>
                <c:pt idx="24393">
                  <c:v>225468816</c:v>
                </c:pt>
                <c:pt idx="24394">
                  <c:v>923383304</c:v>
                </c:pt>
                <c:pt idx="24395">
                  <c:v>923383304</c:v>
                </c:pt>
                <c:pt idx="24396">
                  <c:v>416860704</c:v>
                </c:pt>
                <c:pt idx="24397">
                  <c:v>763915032</c:v>
                </c:pt>
                <c:pt idx="24398">
                  <c:v>763915032</c:v>
                </c:pt>
                <c:pt idx="24399">
                  <c:v>763915032</c:v>
                </c:pt>
                <c:pt idx="24400">
                  <c:v>763915032</c:v>
                </c:pt>
                <c:pt idx="24401">
                  <c:v>415037632</c:v>
                </c:pt>
                <c:pt idx="24402">
                  <c:v>940693856</c:v>
                </c:pt>
                <c:pt idx="24403">
                  <c:v>940693856</c:v>
                </c:pt>
                <c:pt idx="24404">
                  <c:v>225468816</c:v>
                </c:pt>
                <c:pt idx="24405">
                  <c:v>940693856</c:v>
                </c:pt>
                <c:pt idx="24406">
                  <c:v>940693856</c:v>
                </c:pt>
                <c:pt idx="24407">
                  <c:v>513550104</c:v>
                </c:pt>
                <c:pt idx="24408">
                  <c:v>530084088</c:v>
                </c:pt>
                <c:pt idx="24409">
                  <c:v>530084088</c:v>
                </c:pt>
                <c:pt idx="24410">
                  <c:v>530084088</c:v>
                </c:pt>
                <c:pt idx="24411">
                  <c:v>530084088</c:v>
                </c:pt>
                <c:pt idx="24412">
                  <c:v>17098448</c:v>
                </c:pt>
                <c:pt idx="24413">
                  <c:v>17098448</c:v>
                </c:pt>
                <c:pt idx="24414">
                  <c:v>26900200</c:v>
                </c:pt>
                <c:pt idx="24415">
                  <c:v>17098488</c:v>
                </c:pt>
                <c:pt idx="24416">
                  <c:v>17098488</c:v>
                </c:pt>
                <c:pt idx="24417">
                  <c:v>26900200</c:v>
                </c:pt>
                <c:pt idx="24418">
                  <c:v>923383304</c:v>
                </c:pt>
                <c:pt idx="24419">
                  <c:v>26900200</c:v>
                </c:pt>
                <c:pt idx="24420">
                  <c:v>26900200</c:v>
                </c:pt>
                <c:pt idx="24421">
                  <c:v>17098560</c:v>
                </c:pt>
                <c:pt idx="24422">
                  <c:v>17098560</c:v>
                </c:pt>
                <c:pt idx="24423">
                  <c:v>17098616</c:v>
                </c:pt>
                <c:pt idx="24424">
                  <c:v>829534184</c:v>
                </c:pt>
                <c:pt idx="24425">
                  <c:v>17098616</c:v>
                </c:pt>
                <c:pt idx="24426">
                  <c:v>17098648</c:v>
                </c:pt>
                <c:pt idx="24427">
                  <c:v>829534184</c:v>
                </c:pt>
                <c:pt idx="24428">
                  <c:v>17098648</c:v>
                </c:pt>
                <c:pt idx="24429">
                  <c:v>17098448</c:v>
                </c:pt>
                <c:pt idx="24430">
                  <c:v>17098488</c:v>
                </c:pt>
                <c:pt idx="24431">
                  <c:v>17098560</c:v>
                </c:pt>
                <c:pt idx="24432">
                  <c:v>17098616</c:v>
                </c:pt>
                <c:pt idx="24433">
                  <c:v>829534184</c:v>
                </c:pt>
                <c:pt idx="24434">
                  <c:v>17098648</c:v>
                </c:pt>
                <c:pt idx="24435">
                  <c:v>829534184</c:v>
                </c:pt>
                <c:pt idx="24436">
                  <c:v>17098448</c:v>
                </c:pt>
                <c:pt idx="24437">
                  <c:v>17098488</c:v>
                </c:pt>
                <c:pt idx="24438">
                  <c:v>17098560</c:v>
                </c:pt>
                <c:pt idx="24439">
                  <c:v>17098616</c:v>
                </c:pt>
                <c:pt idx="24440">
                  <c:v>17098648</c:v>
                </c:pt>
                <c:pt idx="24441">
                  <c:v>218373336</c:v>
                </c:pt>
                <c:pt idx="24442">
                  <c:v>218373336</c:v>
                </c:pt>
                <c:pt idx="24443">
                  <c:v>218373336</c:v>
                </c:pt>
                <c:pt idx="24444">
                  <c:v>762157240</c:v>
                </c:pt>
                <c:pt idx="24445">
                  <c:v>218373336</c:v>
                </c:pt>
                <c:pt idx="24446">
                  <c:v>704827376</c:v>
                </c:pt>
                <c:pt idx="24447">
                  <c:v>704827376</c:v>
                </c:pt>
                <c:pt idx="24448">
                  <c:v>704827376</c:v>
                </c:pt>
                <c:pt idx="24449">
                  <c:v>704827376</c:v>
                </c:pt>
                <c:pt idx="24450">
                  <c:v>359718168</c:v>
                </c:pt>
                <c:pt idx="24451">
                  <c:v>359718168</c:v>
                </c:pt>
                <c:pt idx="24452">
                  <c:v>359718168</c:v>
                </c:pt>
                <c:pt idx="24453">
                  <c:v>359718168</c:v>
                </c:pt>
                <c:pt idx="24454">
                  <c:v>789863520</c:v>
                </c:pt>
                <c:pt idx="24455">
                  <c:v>789863520</c:v>
                </c:pt>
                <c:pt idx="24456">
                  <c:v>789863520</c:v>
                </c:pt>
                <c:pt idx="24457">
                  <c:v>789863520</c:v>
                </c:pt>
                <c:pt idx="24458">
                  <c:v>940693856</c:v>
                </c:pt>
                <c:pt idx="24459">
                  <c:v>530084088</c:v>
                </c:pt>
                <c:pt idx="24460">
                  <c:v>763915032</c:v>
                </c:pt>
                <c:pt idx="24461">
                  <c:v>304182224</c:v>
                </c:pt>
                <c:pt idx="24462">
                  <c:v>304182224</c:v>
                </c:pt>
                <c:pt idx="24463">
                  <c:v>304182224</c:v>
                </c:pt>
                <c:pt idx="24464">
                  <c:v>304182224</c:v>
                </c:pt>
                <c:pt idx="24465">
                  <c:v>17098448</c:v>
                </c:pt>
                <c:pt idx="24466">
                  <c:v>593311984</c:v>
                </c:pt>
                <c:pt idx="24467">
                  <c:v>593311984</c:v>
                </c:pt>
                <c:pt idx="24468">
                  <c:v>593311984</c:v>
                </c:pt>
                <c:pt idx="24469">
                  <c:v>593311984</c:v>
                </c:pt>
                <c:pt idx="24470">
                  <c:v>26900200</c:v>
                </c:pt>
                <c:pt idx="24471">
                  <c:v>218373336</c:v>
                </c:pt>
                <c:pt idx="24472">
                  <c:v>17098616</c:v>
                </c:pt>
                <c:pt idx="24473">
                  <c:v>871948464</c:v>
                </c:pt>
                <c:pt idx="24474">
                  <c:v>871948464</c:v>
                </c:pt>
                <c:pt idx="24475">
                  <c:v>871948464</c:v>
                </c:pt>
                <c:pt idx="24476">
                  <c:v>871948464</c:v>
                </c:pt>
                <c:pt idx="24477">
                  <c:v>271143944</c:v>
                </c:pt>
                <c:pt idx="24478">
                  <c:v>271143944</c:v>
                </c:pt>
                <c:pt idx="24479">
                  <c:v>271143944</c:v>
                </c:pt>
                <c:pt idx="24480">
                  <c:v>271143944</c:v>
                </c:pt>
                <c:pt idx="24481">
                  <c:v>312529584</c:v>
                </c:pt>
                <c:pt idx="24482">
                  <c:v>312529584</c:v>
                </c:pt>
                <c:pt idx="24483">
                  <c:v>17098488</c:v>
                </c:pt>
                <c:pt idx="24484">
                  <c:v>312529584</c:v>
                </c:pt>
                <c:pt idx="24485">
                  <c:v>312529584</c:v>
                </c:pt>
                <c:pt idx="24486">
                  <c:v>304182224</c:v>
                </c:pt>
                <c:pt idx="24487">
                  <c:v>829534184</c:v>
                </c:pt>
                <c:pt idx="24488">
                  <c:v>704827376</c:v>
                </c:pt>
                <c:pt idx="24489">
                  <c:v>796729848</c:v>
                </c:pt>
                <c:pt idx="24490">
                  <c:v>796729848</c:v>
                </c:pt>
                <c:pt idx="24491">
                  <c:v>17098648</c:v>
                </c:pt>
                <c:pt idx="24492">
                  <c:v>796729848</c:v>
                </c:pt>
                <c:pt idx="24493">
                  <c:v>796729848</c:v>
                </c:pt>
                <c:pt idx="24494">
                  <c:v>98053136</c:v>
                </c:pt>
                <c:pt idx="24495">
                  <c:v>98053136</c:v>
                </c:pt>
                <c:pt idx="24496">
                  <c:v>98053136</c:v>
                </c:pt>
                <c:pt idx="24497">
                  <c:v>98053136</c:v>
                </c:pt>
                <c:pt idx="24498">
                  <c:v>359718168</c:v>
                </c:pt>
                <c:pt idx="24499">
                  <c:v>789863520</c:v>
                </c:pt>
                <c:pt idx="24500">
                  <c:v>593311984</c:v>
                </c:pt>
                <c:pt idx="24501">
                  <c:v>17098560</c:v>
                </c:pt>
                <c:pt idx="24502">
                  <c:v>871948464</c:v>
                </c:pt>
                <c:pt idx="24503">
                  <c:v>688215472</c:v>
                </c:pt>
                <c:pt idx="24504">
                  <c:v>688215472</c:v>
                </c:pt>
                <c:pt idx="24505">
                  <c:v>688215472</c:v>
                </c:pt>
                <c:pt idx="24506">
                  <c:v>688215472</c:v>
                </c:pt>
                <c:pt idx="24507">
                  <c:v>491964104</c:v>
                </c:pt>
                <c:pt idx="24508">
                  <c:v>491964104</c:v>
                </c:pt>
                <c:pt idx="24509">
                  <c:v>491964104</c:v>
                </c:pt>
                <c:pt idx="24510">
                  <c:v>491964104</c:v>
                </c:pt>
                <c:pt idx="24511">
                  <c:v>271143944</c:v>
                </c:pt>
                <c:pt idx="24512">
                  <c:v>312529584</c:v>
                </c:pt>
                <c:pt idx="24513">
                  <c:v>796729848</c:v>
                </c:pt>
                <c:pt idx="24514">
                  <c:v>295274544</c:v>
                </c:pt>
                <c:pt idx="24515">
                  <c:v>295274544</c:v>
                </c:pt>
                <c:pt idx="24516">
                  <c:v>295274544</c:v>
                </c:pt>
                <c:pt idx="24517">
                  <c:v>295274544</c:v>
                </c:pt>
                <c:pt idx="24518">
                  <c:v>841224</c:v>
                </c:pt>
                <c:pt idx="24519">
                  <c:v>841224</c:v>
                </c:pt>
                <c:pt idx="24520">
                  <c:v>841224</c:v>
                </c:pt>
                <c:pt idx="24521">
                  <c:v>841224</c:v>
                </c:pt>
                <c:pt idx="24522">
                  <c:v>345871792</c:v>
                </c:pt>
                <c:pt idx="24523">
                  <c:v>345871792</c:v>
                </c:pt>
                <c:pt idx="24524">
                  <c:v>345871792</c:v>
                </c:pt>
                <c:pt idx="24525">
                  <c:v>345871792</c:v>
                </c:pt>
                <c:pt idx="24526">
                  <c:v>98053136</c:v>
                </c:pt>
                <c:pt idx="24527">
                  <c:v>882805896</c:v>
                </c:pt>
                <c:pt idx="24528">
                  <c:v>882805896</c:v>
                </c:pt>
                <c:pt idx="24529">
                  <c:v>882805896</c:v>
                </c:pt>
                <c:pt idx="24530">
                  <c:v>882805896</c:v>
                </c:pt>
                <c:pt idx="24531">
                  <c:v>483499000</c:v>
                </c:pt>
                <c:pt idx="24532">
                  <c:v>902044400</c:v>
                </c:pt>
                <c:pt idx="24533">
                  <c:v>483499000</c:v>
                </c:pt>
                <c:pt idx="24534">
                  <c:v>902044400</c:v>
                </c:pt>
                <c:pt idx="24535">
                  <c:v>483499000</c:v>
                </c:pt>
                <c:pt idx="24536">
                  <c:v>483499000</c:v>
                </c:pt>
                <c:pt idx="24537">
                  <c:v>902044400</c:v>
                </c:pt>
                <c:pt idx="24538">
                  <c:v>902044400</c:v>
                </c:pt>
                <c:pt idx="24539">
                  <c:v>688215472</c:v>
                </c:pt>
                <c:pt idx="24540">
                  <c:v>883213216</c:v>
                </c:pt>
                <c:pt idx="24541">
                  <c:v>883213216</c:v>
                </c:pt>
                <c:pt idx="24542">
                  <c:v>883213216</c:v>
                </c:pt>
                <c:pt idx="24543">
                  <c:v>883213216</c:v>
                </c:pt>
                <c:pt idx="24544">
                  <c:v>64149136</c:v>
                </c:pt>
                <c:pt idx="24545">
                  <c:v>64149136</c:v>
                </c:pt>
                <c:pt idx="24546">
                  <c:v>295274544</c:v>
                </c:pt>
                <c:pt idx="24547">
                  <c:v>64149136</c:v>
                </c:pt>
                <c:pt idx="24548">
                  <c:v>64149136</c:v>
                </c:pt>
                <c:pt idx="24549">
                  <c:v>491964104</c:v>
                </c:pt>
                <c:pt idx="24550">
                  <c:v>841224</c:v>
                </c:pt>
                <c:pt idx="24551">
                  <c:v>246100088</c:v>
                </c:pt>
                <c:pt idx="24552">
                  <c:v>246100088</c:v>
                </c:pt>
                <c:pt idx="24553">
                  <c:v>246100088</c:v>
                </c:pt>
                <c:pt idx="24554">
                  <c:v>246100088</c:v>
                </c:pt>
                <c:pt idx="24555">
                  <c:v>469521688</c:v>
                </c:pt>
                <c:pt idx="24556">
                  <c:v>469521688</c:v>
                </c:pt>
                <c:pt idx="24557">
                  <c:v>345871792</c:v>
                </c:pt>
                <c:pt idx="24558">
                  <c:v>469521688</c:v>
                </c:pt>
                <c:pt idx="24559">
                  <c:v>469521688</c:v>
                </c:pt>
                <c:pt idx="24560">
                  <c:v>526513952</c:v>
                </c:pt>
                <c:pt idx="24561">
                  <c:v>526513952</c:v>
                </c:pt>
                <c:pt idx="24562">
                  <c:v>526513952</c:v>
                </c:pt>
                <c:pt idx="24563">
                  <c:v>526513952</c:v>
                </c:pt>
                <c:pt idx="24564">
                  <c:v>483499000</c:v>
                </c:pt>
                <c:pt idx="24565">
                  <c:v>882805896</c:v>
                </c:pt>
                <c:pt idx="24566">
                  <c:v>883213216</c:v>
                </c:pt>
                <c:pt idx="24567">
                  <c:v>552545912</c:v>
                </c:pt>
                <c:pt idx="24568">
                  <c:v>552545912</c:v>
                </c:pt>
                <c:pt idx="24569">
                  <c:v>552545912</c:v>
                </c:pt>
                <c:pt idx="24570">
                  <c:v>552545912</c:v>
                </c:pt>
                <c:pt idx="24571">
                  <c:v>902044400</c:v>
                </c:pt>
                <c:pt idx="24572">
                  <c:v>507687832</c:v>
                </c:pt>
                <c:pt idx="24573">
                  <c:v>507687832</c:v>
                </c:pt>
                <c:pt idx="24574">
                  <c:v>507687832</c:v>
                </c:pt>
                <c:pt idx="24575">
                  <c:v>507687832</c:v>
                </c:pt>
                <c:pt idx="24576">
                  <c:v>526513952</c:v>
                </c:pt>
                <c:pt idx="24577">
                  <c:v>469521688</c:v>
                </c:pt>
                <c:pt idx="24578">
                  <c:v>64149136</c:v>
                </c:pt>
                <c:pt idx="24579">
                  <c:v>542966560</c:v>
                </c:pt>
                <c:pt idx="24580">
                  <c:v>542966560</c:v>
                </c:pt>
                <c:pt idx="24581">
                  <c:v>542966560</c:v>
                </c:pt>
                <c:pt idx="24582">
                  <c:v>434061512</c:v>
                </c:pt>
                <c:pt idx="24583">
                  <c:v>542966560</c:v>
                </c:pt>
                <c:pt idx="24584">
                  <c:v>552545912</c:v>
                </c:pt>
                <c:pt idx="24585">
                  <c:v>434061512</c:v>
                </c:pt>
                <c:pt idx="24586">
                  <c:v>434061512</c:v>
                </c:pt>
                <c:pt idx="24587">
                  <c:v>434061512</c:v>
                </c:pt>
                <c:pt idx="24588">
                  <c:v>246100088</c:v>
                </c:pt>
                <c:pt idx="24589">
                  <c:v>363661648</c:v>
                </c:pt>
                <c:pt idx="24590">
                  <c:v>363661648</c:v>
                </c:pt>
                <c:pt idx="24591">
                  <c:v>363661648</c:v>
                </c:pt>
                <c:pt idx="24592">
                  <c:v>363661648</c:v>
                </c:pt>
                <c:pt idx="24593">
                  <c:v>131954080</c:v>
                </c:pt>
                <c:pt idx="24594">
                  <c:v>131954080</c:v>
                </c:pt>
                <c:pt idx="24595">
                  <c:v>131954080</c:v>
                </c:pt>
                <c:pt idx="24596">
                  <c:v>131954080</c:v>
                </c:pt>
                <c:pt idx="24597">
                  <c:v>507687832</c:v>
                </c:pt>
                <c:pt idx="24598">
                  <c:v>69789968</c:v>
                </c:pt>
                <c:pt idx="24599">
                  <c:v>69789968</c:v>
                </c:pt>
                <c:pt idx="24600">
                  <c:v>542966560</c:v>
                </c:pt>
                <c:pt idx="24601">
                  <c:v>69789968</c:v>
                </c:pt>
                <c:pt idx="24602">
                  <c:v>69789968</c:v>
                </c:pt>
                <c:pt idx="24603">
                  <c:v>363661648</c:v>
                </c:pt>
                <c:pt idx="24604">
                  <c:v>131954080</c:v>
                </c:pt>
                <c:pt idx="24605">
                  <c:v>434061512</c:v>
                </c:pt>
                <c:pt idx="24606">
                  <c:v>778929512</c:v>
                </c:pt>
                <c:pt idx="24607">
                  <c:v>778929512</c:v>
                </c:pt>
                <c:pt idx="24608">
                  <c:v>778929512</c:v>
                </c:pt>
                <c:pt idx="24609">
                  <c:v>778929512</c:v>
                </c:pt>
                <c:pt idx="24610">
                  <c:v>776706104</c:v>
                </c:pt>
                <c:pt idx="24611">
                  <c:v>776706104</c:v>
                </c:pt>
                <c:pt idx="24612">
                  <c:v>776706104</c:v>
                </c:pt>
                <c:pt idx="24613">
                  <c:v>776706104</c:v>
                </c:pt>
                <c:pt idx="24614">
                  <c:v>69789968</c:v>
                </c:pt>
                <c:pt idx="24615">
                  <c:v>708346768</c:v>
                </c:pt>
                <c:pt idx="24616">
                  <c:v>708346768</c:v>
                </c:pt>
                <c:pt idx="24617">
                  <c:v>708346768</c:v>
                </c:pt>
                <c:pt idx="24618">
                  <c:v>708346768</c:v>
                </c:pt>
                <c:pt idx="24619">
                  <c:v>515792720</c:v>
                </c:pt>
                <c:pt idx="24620">
                  <c:v>515792720</c:v>
                </c:pt>
                <c:pt idx="24621">
                  <c:v>515792720</c:v>
                </c:pt>
                <c:pt idx="24622">
                  <c:v>515792720</c:v>
                </c:pt>
                <c:pt idx="24623">
                  <c:v>776706104</c:v>
                </c:pt>
                <c:pt idx="24624">
                  <c:v>778929512</c:v>
                </c:pt>
                <c:pt idx="24625">
                  <c:v>534275200</c:v>
                </c:pt>
                <c:pt idx="24626">
                  <c:v>534275200</c:v>
                </c:pt>
                <c:pt idx="24627">
                  <c:v>534275200</c:v>
                </c:pt>
                <c:pt idx="24628">
                  <c:v>534275200</c:v>
                </c:pt>
                <c:pt idx="24629">
                  <c:v>708346768</c:v>
                </c:pt>
                <c:pt idx="24630">
                  <c:v>431108712</c:v>
                </c:pt>
                <c:pt idx="24631">
                  <c:v>431108712</c:v>
                </c:pt>
                <c:pt idx="24632">
                  <c:v>431108712</c:v>
                </c:pt>
                <c:pt idx="24633">
                  <c:v>431108712</c:v>
                </c:pt>
                <c:pt idx="24634">
                  <c:v>408127336</c:v>
                </c:pt>
                <c:pt idx="24635">
                  <c:v>408127336</c:v>
                </c:pt>
                <c:pt idx="24636">
                  <c:v>408127336</c:v>
                </c:pt>
                <c:pt idx="24637">
                  <c:v>408127336</c:v>
                </c:pt>
                <c:pt idx="24638">
                  <c:v>515792720</c:v>
                </c:pt>
                <c:pt idx="24639">
                  <c:v>431108712</c:v>
                </c:pt>
                <c:pt idx="24640">
                  <c:v>408127336</c:v>
                </c:pt>
                <c:pt idx="24641">
                  <c:v>534275200</c:v>
                </c:pt>
                <c:pt idx="24642">
                  <c:v>930948736</c:v>
                </c:pt>
                <c:pt idx="24643">
                  <c:v>930948736</c:v>
                </c:pt>
                <c:pt idx="24644">
                  <c:v>731249080</c:v>
                </c:pt>
                <c:pt idx="24645">
                  <c:v>731249080</c:v>
                </c:pt>
                <c:pt idx="24646">
                  <c:v>930948736</c:v>
                </c:pt>
                <c:pt idx="24647">
                  <c:v>731249080</c:v>
                </c:pt>
                <c:pt idx="24648">
                  <c:v>930948736</c:v>
                </c:pt>
                <c:pt idx="24649">
                  <c:v>731249080</c:v>
                </c:pt>
                <c:pt idx="24650">
                  <c:v>815049584</c:v>
                </c:pt>
                <c:pt idx="24651">
                  <c:v>815049584</c:v>
                </c:pt>
                <c:pt idx="24652">
                  <c:v>815049584</c:v>
                </c:pt>
                <c:pt idx="24653">
                  <c:v>815049584</c:v>
                </c:pt>
                <c:pt idx="24654">
                  <c:v>81613928</c:v>
                </c:pt>
                <c:pt idx="24655">
                  <c:v>81613928</c:v>
                </c:pt>
                <c:pt idx="24656">
                  <c:v>922299432</c:v>
                </c:pt>
                <c:pt idx="24657">
                  <c:v>81613928</c:v>
                </c:pt>
                <c:pt idx="24658">
                  <c:v>922299432</c:v>
                </c:pt>
                <c:pt idx="24659">
                  <c:v>922299432</c:v>
                </c:pt>
                <c:pt idx="24660">
                  <c:v>81613928</c:v>
                </c:pt>
                <c:pt idx="24661">
                  <c:v>922299432</c:v>
                </c:pt>
                <c:pt idx="24662">
                  <c:v>515168248</c:v>
                </c:pt>
                <c:pt idx="24663">
                  <c:v>515168248</c:v>
                </c:pt>
                <c:pt idx="24664">
                  <c:v>515168248</c:v>
                </c:pt>
                <c:pt idx="24665">
                  <c:v>515168248</c:v>
                </c:pt>
                <c:pt idx="24666">
                  <c:v>969676456</c:v>
                </c:pt>
                <c:pt idx="24667">
                  <c:v>969676456</c:v>
                </c:pt>
                <c:pt idx="24668">
                  <c:v>969676456</c:v>
                </c:pt>
                <c:pt idx="24669">
                  <c:v>969676456</c:v>
                </c:pt>
                <c:pt idx="24670">
                  <c:v>224257944</c:v>
                </c:pt>
                <c:pt idx="24671">
                  <c:v>224257944</c:v>
                </c:pt>
                <c:pt idx="24672">
                  <c:v>224257984</c:v>
                </c:pt>
                <c:pt idx="24673">
                  <c:v>224257984</c:v>
                </c:pt>
                <c:pt idx="24674">
                  <c:v>224258096</c:v>
                </c:pt>
                <c:pt idx="24675">
                  <c:v>224258096</c:v>
                </c:pt>
                <c:pt idx="24676">
                  <c:v>224258160</c:v>
                </c:pt>
                <c:pt idx="24677">
                  <c:v>224258160</c:v>
                </c:pt>
                <c:pt idx="24678">
                  <c:v>224257944</c:v>
                </c:pt>
                <c:pt idx="24679">
                  <c:v>224257984</c:v>
                </c:pt>
                <c:pt idx="24680">
                  <c:v>224258096</c:v>
                </c:pt>
                <c:pt idx="24681">
                  <c:v>224258160</c:v>
                </c:pt>
                <c:pt idx="24682">
                  <c:v>224257944</c:v>
                </c:pt>
                <c:pt idx="24683">
                  <c:v>224257984</c:v>
                </c:pt>
                <c:pt idx="24684">
                  <c:v>224258096</c:v>
                </c:pt>
                <c:pt idx="24685">
                  <c:v>224258160</c:v>
                </c:pt>
                <c:pt idx="24686">
                  <c:v>930948736</c:v>
                </c:pt>
                <c:pt idx="24687">
                  <c:v>351823648</c:v>
                </c:pt>
                <c:pt idx="24688">
                  <c:v>351823648</c:v>
                </c:pt>
                <c:pt idx="24689">
                  <c:v>351823648</c:v>
                </c:pt>
                <c:pt idx="24690">
                  <c:v>351823648</c:v>
                </c:pt>
                <c:pt idx="24691">
                  <c:v>731249080</c:v>
                </c:pt>
                <c:pt idx="24692">
                  <c:v>166744584</c:v>
                </c:pt>
                <c:pt idx="24693">
                  <c:v>166744584</c:v>
                </c:pt>
                <c:pt idx="24694">
                  <c:v>166744584</c:v>
                </c:pt>
                <c:pt idx="24695">
                  <c:v>166744584</c:v>
                </c:pt>
                <c:pt idx="24696">
                  <c:v>868325016</c:v>
                </c:pt>
                <c:pt idx="24697">
                  <c:v>868325016</c:v>
                </c:pt>
                <c:pt idx="24698">
                  <c:v>815049584</c:v>
                </c:pt>
                <c:pt idx="24699">
                  <c:v>868325016</c:v>
                </c:pt>
                <c:pt idx="24700">
                  <c:v>81613928</c:v>
                </c:pt>
                <c:pt idx="24701">
                  <c:v>868325016</c:v>
                </c:pt>
                <c:pt idx="24702">
                  <c:v>515168248</c:v>
                </c:pt>
                <c:pt idx="24703">
                  <c:v>922299432</c:v>
                </c:pt>
                <c:pt idx="24704">
                  <c:v>224257944</c:v>
                </c:pt>
                <c:pt idx="24705">
                  <c:v>969676456</c:v>
                </c:pt>
                <c:pt idx="24706">
                  <c:v>351823648</c:v>
                </c:pt>
                <c:pt idx="24707">
                  <c:v>120318440</c:v>
                </c:pt>
                <c:pt idx="24708">
                  <c:v>120318440</c:v>
                </c:pt>
                <c:pt idx="24709">
                  <c:v>120318440</c:v>
                </c:pt>
                <c:pt idx="24710">
                  <c:v>120318440</c:v>
                </c:pt>
                <c:pt idx="24711">
                  <c:v>224257984</c:v>
                </c:pt>
                <c:pt idx="24712">
                  <c:v>166744584</c:v>
                </c:pt>
                <c:pt idx="24713">
                  <c:v>772111472</c:v>
                </c:pt>
                <c:pt idx="24714">
                  <c:v>325846320</c:v>
                </c:pt>
                <c:pt idx="24715">
                  <c:v>772111472</c:v>
                </c:pt>
                <c:pt idx="24716">
                  <c:v>325846320</c:v>
                </c:pt>
                <c:pt idx="24717">
                  <c:v>772111472</c:v>
                </c:pt>
                <c:pt idx="24718">
                  <c:v>325846320</c:v>
                </c:pt>
                <c:pt idx="24719">
                  <c:v>325846320</c:v>
                </c:pt>
                <c:pt idx="24720">
                  <c:v>224258096</c:v>
                </c:pt>
                <c:pt idx="24721">
                  <c:v>772111472</c:v>
                </c:pt>
                <c:pt idx="24722">
                  <c:v>772446824</c:v>
                </c:pt>
                <c:pt idx="24723">
                  <c:v>772446824</c:v>
                </c:pt>
                <c:pt idx="24724">
                  <c:v>772446824</c:v>
                </c:pt>
                <c:pt idx="24725">
                  <c:v>772446824</c:v>
                </c:pt>
                <c:pt idx="24726">
                  <c:v>285044656</c:v>
                </c:pt>
                <c:pt idx="24727">
                  <c:v>285044656</c:v>
                </c:pt>
                <c:pt idx="24728">
                  <c:v>285044656</c:v>
                </c:pt>
                <c:pt idx="24729">
                  <c:v>285044656</c:v>
                </c:pt>
                <c:pt idx="24730">
                  <c:v>224258160</c:v>
                </c:pt>
                <c:pt idx="24731">
                  <c:v>445246696</c:v>
                </c:pt>
                <c:pt idx="24732">
                  <c:v>445246696</c:v>
                </c:pt>
                <c:pt idx="24733">
                  <c:v>868325016</c:v>
                </c:pt>
                <c:pt idx="24734">
                  <c:v>445246696</c:v>
                </c:pt>
                <c:pt idx="24735">
                  <c:v>445246696</c:v>
                </c:pt>
                <c:pt idx="24736">
                  <c:v>7349264</c:v>
                </c:pt>
                <c:pt idx="24737">
                  <c:v>7349264</c:v>
                </c:pt>
                <c:pt idx="24738">
                  <c:v>7349320</c:v>
                </c:pt>
                <c:pt idx="24739">
                  <c:v>7349320</c:v>
                </c:pt>
                <c:pt idx="24740">
                  <c:v>7349400</c:v>
                </c:pt>
                <c:pt idx="24741">
                  <c:v>919506576</c:v>
                </c:pt>
                <c:pt idx="24742">
                  <c:v>7349400</c:v>
                </c:pt>
                <c:pt idx="24743">
                  <c:v>7349472</c:v>
                </c:pt>
                <c:pt idx="24744">
                  <c:v>919506576</c:v>
                </c:pt>
                <c:pt idx="24745">
                  <c:v>7349472</c:v>
                </c:pt>
                <c:pt idx="24746">
                  <c:v>7349264</c:v>
                </c:pt>
                <c:pt idx="24747">
                  <c:v>7349320</c:v>
                </c:pt>
                <c:pt idx="24748">
                  <c:v>7349400</c:v>
                </c:pt>
                <c:pt idx="24749">
                  <c:v>7349472</c:v>
                </c:pt>
                <c:pt idx="24750">
                  <c:v>919506576</c:v>
                </c:pt>
                <c:pt idx="24751">
                  <c:v>919506576</c:v>
                </c:pt>
                <c:pt idx="24752">
                  <c:v>7349264</c:v>
                </c:pt>
                <c:pt idx="24753">
                  <c:v>7349320</c:v>
                </c:pt>
                <c:pt idx="24754">
                  <c:v>7349400</c:v>
                </c:pt>
                <c:pt idx="24755">
                  <c:v>7349472</c:v>
                </c:pt>
                <c:pt idx="24756">
                  <c:v>120318440</c:v>
                </c:pt>
                <c:pt idx="24757">
                  <c:v>571214568</c:v>
                </c:pt>
                <c:pt idx="24758">
                  <c:v>571214568</c:v>
                </c:pt>
                <c:pt idx="24759">
                  <c:v>571214568</c:v>
                </c:pt>
                <c:pt idx="24760">
                  <c:v>571214568</c:v>
                </c:pt>
                <c:pt idx="24761">
                  <c:v>725398136</c:v>
                </c:pt>
                <c:pt idx="24762">
                  <c:v>725398136</c:v>
                </c:pt>
                <c:pt idx="24763">
                  <c:v>725398136</c:v>
                </c:pt>
                <c:pt idx="24764">
                  <c:v>725398136</c:v>
                </c:pt>
                <c:pt idx="24765">
                  <c:v>325846320</c:v>
                </c:pt>
                <c:pt idx="24766">
                  <c:v>772446824</c:v>
                </c:pt>
                <c:pt idx="24767">
                  <c:v>937147712</c:v>
                </c:pt>
                <c:pt idx="24768">
                  <c:v>772111472</c:v>
                </c:pt>
                <c:pt idx="24769">
                  <c:v>937147712</c:v>
                </c:pt>
                <c:pt idx="24770">
                  <c:v>937147712</c:v>
                </c:pt>
                <c:pt idx="24771">
                  <c:v>937147712</c:v>
                </c:pt>
                <c:pt idx="24772">
                  <c:v>171534008</c:v>
                </c:pt>
                <c:pt idx="24773">
                  <c:v>171534008</c:v>
                </c:pt>
                <c:pt idx="24774">
                  <c:v>171534008</c:v>
                </c:pt>
                <c:pt idx="24775">
                  <c:v>171534008</c:v>
                </c:pt>
                <c:pt idx="24776">
                  <c:v>445246696</c:v>
                </c:pt>
                <c:pt idx="24777">
                  <c:v>969502824</c:v>
                </c:pt>
                <c:pt idx="24778">
                  <c:v>969502824</c:v>
                </c:pt>
                <c:pt idx="24779">
                  <c:v>969502824</c:v>
                </c:pt>
                <c:pt idx="24780">
                  <c:v>969502824</c:v>
                </c:pt>
                <c:pt idx="24781">
                  <c:v>722909000</c:v>
                </c:pt>
                <c:pt idx="24782">
                  <c:v>722909000</c:v>
                </c:pt>
                <c:pt idx="24783">
                  <c:v>722909000</c:v>
                </c:pt>
                <c:pt idx="24784">
                  <c:v>722909000</c:v>
                </c:pt>
                <c:pt idx="24785">
                  <c:v>285044656</c:v>
                </c:pt>
                <c:pt idx="24786">
                  <c:v>919506576</c:v>
                </c:pt>
                <c:pt idx="24787">
                  <c:v>7349472</c:v>
                </c:pt>
                <c:pt idx="24788">
                  <c:v>387085576</c:v>
                </c:pt>
                <c:pt idx="24789">
                  <c:v>387085576</c:v>
                </c:pt>
                <c:pt idx="24790">
                  <c:v>387085576</c:v>
                </c:pt>
                <c:pt idx="24791">
                  <c:v>387085576</c:v>
                </c:pt>
                <c:pt idx="24792">
                  <c:v>529324312</c:v>
                </c:pt>
                <c:pt idx="24793">
                  <c:v>529324312</c:v>
                </c:pt>
                <c:pt idx="24794">
                  <c:v>7349264</c:v>
                </c:pt>
                <c:pt idx="24795">
                  <c:v>529324312</c:v>
                </c:pt>
                <c:pt idx="24796">
                  <c:v>529324312</c:v>
                </c:pt>
                <c:pt idx="24797">
                  <c:v>969502824</c:v>
                </c:pt>
                <c:pt idx="24798">
                  <c:v>531913536</c:v>
                </c:pt>
                <c:pt idx="24799">
                  <c:v>531913536</c:v>
                </c:pt>
                <c:pt idx="24800">
                  <c:v>531913536</c:v>
                </c:pt>
                <c:pt idx="24801">
                  <c:v>531913536</c:v>
                </c:pt>
                <c:pt idx="24802">
                  <c:v>571214568</c:v>
                </c:pt>
                <c:pt idx="24803">
                  <c:v>319934960</c:v>
                </c:pt>
                <c:pt idx="24804">
                  <c:v>319934960</c:v>
                </c:pt>
                <c:pt idx="24805">
                  <c:v>319934960</c:v>
                </c:pt>
                <c:pt idx="24806">
                  <c:v>319934960</c:v>
                </c:pt>
                <c:pt idx="24807">
                  <c:v>7349320</c:v>
                </c:pt>
                <c:pt idx="24808">
                  <c:v>937147712</c:v>
                </c:pt>
                <c:pt idx="24809">
                  <c:v>531913536</c:v>
                </c:pt>
                <c:pt idx="24810">
                  <c:v>725398136</c:v>
                </c:pt>
                <c:pt idx="24811">
                  <c:v>529324312</c:v>
                </c:pt>
                <c:pt idx="24812">
                  <c:v>387085576</c:v>
                </c:pt>
                <c:pt idx="24813">
                  <c:v>7349400</c:v>
                </c:pt>
                <c:pt idx="24814">
                  <c:v>171534008</c:v>
                </c:pt>
                <c:pt idx="24815">
                  <c:v>529324328</c:v>
                </c:pt>
                <c:pt idx="24816">
                  <c:v>529324328</c:v>
                </c:pt>
                <c:pt idx="24817">
                  <c:v>529324328</c:v>
                </c:pt>
                <c:pt idx="24818">
                  <c:v>529324328</c:v>
                </c:pt>
                <c:pt idx="24819">
                  <c:v>319934960</c:v>
                </c:pt>
                <c:pt idx="24820">
                  <c:v>722909000</c:v>
                </c:pt>
                <c:pt idx="24821">
                  <c:v>206713872</c:v>
                </c:pt>
                <c:pt idx="24822">
                  <c:v>206713872</c:v>
                </c:pt>
                <c:pt idx="24823">
                  <c:v>206713872</c:v>
                </c:pt>
                <c:pt idx="24824">
                  <c:v>206713872</c:v>
                </c:pt>
                <c:pt idx="24825">
                  <c:v>504182496</c:v>
                </c:pt>
                <c:pt idx="24826">
                  <c:v>504182496</c:v>
                </c:pt>
                <c:pt idx="24827">
                  <c:v>647801032</c:v>
                </c:pt>
                <c:pt idx="24828">
                  <c:v>647801032</c:v>
                </c:pt>
                <c:pt idx="24829">
                  <c:v>504182496</c:v>
                </c:pt>
                <c:pt idx="24830">
                  <c:v>647801032</c:v>
                </c:pt>
                <c:pt idx="24831">
                  <c:v>504182496</c:v>
                </c:pt>
                <c:pt idx="24832">
                  <c:v>647801032</c:v>
                </c:pt>
                <c:pt idx="24833">
                  <c:v>529324328</c:v>
                </c:pt>
                <c:pt idx="24834">
                  <c:v>622655360</c:v>
                </c:pt>
                <c:pt idx="24835">
                  <c:v>622655360</c:v>
                </c:pt>
                <c:pt idx="24836">
                  <c:v>622655360</c:v>
                </c:pt>
                <c:pt idx="24837">
                  <c:v>622655360</c:v>
                </c:pt>
                <c:pt idx="24838">
                  <c:v>909951184</c:v>
                </c:pt>
                <c:pt idx="24839">
                  <c:v>909951184</c:v>
                </c:pt>
                <c:pt idx="24840">
                  <c:v>832780272</c:v>
                </c:pt>
                <c:pt idx="24841">
                  <c:v>832780272</c:v>
                </c:pt>
                <c:pt idx="24842">
                  <c:v>909951184</c:v>
                </c:pt>
                <c:pt idx="24843">
                  <c:v>909951184</c:v>
                </c:pt>
                <c:pt idx="24844">
                  <c:v>832780272</c:v>
                </c:pt>
                <c:pt idx="24845">
                  <c:v>832780272</c:v>
                </c:pt>
                <c:pt idx="24846">
                  <c:v>272759136</c:v>
                </c:pt>
                <c:pt idx="24847">
                  <c:v>272759136</c:v>
                </c:pt>
                <c:pt idx="24848">
                  <c:v>272759136</c:v>
                </c:pt>
                <c:pt idx="24849">
                  <c:v>272759136</c:v>
                </c:pt>
                <c:pt idx="24850">
                  <c:v>84440520</c:v>
                </c:pt>
                <c:pt idx="24851">
                  <c:v>84440520</c:v>
                </c:pt>
                <c:pt idx="24852">
                  <c:v>84440520</c:v>
                </c:pt>
                <c:pt idx="24853">
                  <c:v>84440520</c:v>
                </c:pt>
                <c:pt idx="24854">
                  <c:v>344287560</c:v>
                </c:pt>
                <c:pt idx="24855">
                  <c:v>344287560</c:v>
                </c:pt>
                <c:pt idx="24856">
                  <c:v>344287560</c:v>
                </c:pt>
                <c:pt idx="24857">
                  <c:v>344287560</c:v>
                </c:pt>
                <c:pt idx="24858">
                  <c:v>504182496</c:v>
                </c:pt>
                <c:pt idx="24859">
                  <c:v>206713872</c:v>
                </c:pt>
                <c:pt idx="24860">
                  <c:v>864825176</c:v>
                </c:pt>
                <c:pt idx="24861">
                  <c:v>864825176</c:v>
                </c:pt>
                <c:pt idx="24862">
                  <c:v>864825176</c:v>
                </c:pt>
                <c:pt idx="24863">
                  <c:v>864825176</c:v>
                </c:pt>
                <c:pt idx="24864">
                  <c:v>158974392</c:v>
                </c:pt>
                <c:pt idx="24865">
                  <c:v>158974392</c:v>
                </c:pt>
                <c:pt idx="24866">
                  <c:v>158974392</c:v>
                </c:pt>
                <c:pt idx="24867">
                  <c:v>158974392</c:v>
                </c:pt>
                <c:pt idx="24868">
                  <c:v>622655360</c:v>
                </c:pt>
                <c:pt idx="24869">
                  <c:v>647801032</c:v>
                </c:pt>
                <c:pt idx="24870">
                  <c:v>272759136</c:v>
                </c:pt>
                <c:pt idx="24871">
                  <c:v>84440520</c:v>
                </c:pt>
                <c:pt idx="24872">
                  <c:v>291848472</c:v>
                </c:pt>
                <c:pt idx="24873">
                  <c:v>291848472</c:v>
                </c:pt>
                <c:pt idx="24874">
                  <c:v>291848472</c:v>
                </c:pt>
                <c:pt idx="24875">
                  <c:v>909951184</c:v>
                </c:pt>
                <c:pt idx="24876">
                  <c:v>291848472</c:v>
                </c:pt>
                <c:pt idx="24877">
                  <c:v>589442480</c:v>
                </c:pt>
                <c:pt idx="24878">
                  <c:v>589442480</c:v>
                </c:pt>
                <c:pt idx="24879">
                  <c:v>589442480</c:v>
                </c:pt>
                <c:pt idx="24880">
                  <c:v>589442480</c:v>
                </c:pt>
                <c:pt idx="24881">
                  <c:v>832780272</c:v>
                </c:pt>
                <c:pt idx="24882">
                  <c:v>730914256</c:v>
                </c:pt>
                <c:pt idx="24883">
                  <c:v>730914256</c:v>
                </c:pt>
                <c:pt idx="24884">
                  <c:v>795505832</c:v>
                </c:pt>
                <c:pt idx="24885">
                  <c:v>795505832</c:v>
                </c:pt>
                <c:pt idx="24886">
                  <c:v>730914256</c:v>
                </c:pt>
                <c:pt idx="24887">
                  <c:v>730914256</c:v>
                </c:pt>
                <c:pt idx="24888">
                  <c:v>795505832</c:v>
                </c:pt>
                <c:pt idx="24889">
                  <c:v>795505832</c:v>
                </c:pt>
                <c:pt idx="24890">
                  <c:v>158974392</c:v>
                </c:pt>
                <c:pt idx="24891">
                  <c:v>864825176</c:v>
                </c:pt>
                <c:pt idx="24892">
                  <c:v>344287560</c:v>
                </c:pt>
                <c:pt idx="24893">
                  <c:v>291848472</c:v>
                </c:pt>
                <c:pt idx="24894">
                  <c:v>157041728</c:v>
                </c:pt>
                <c:pt idx="24895">
                  <c:v>157041728</c:v>
                </c:pt>
                <c:pt idx="24896">
                  <c:v>157041728</c:v>
                </c:pt>
                <c:pt idx="24897">
                  <c:v>157041728</c:v>
                </c:pt>
                <c:pt idx="24898">
                  <c:v>573342248</c:v>
                </c:pt>
                <c:pt idx="24899">
                  <c:v>573342248</c:v>
                </c:pt>
                <c:pt idx="24900">
                  <c:v>573342248</c:v>
                </c:pt>
                <c:pt idx="24901">
                  <c:v>573342248</c:v>
                </c:pt>
                <c:pt idx="24902">
                  <c:v>390439480</c:v>
                </c:pt>
                <c:pt idx="24903">
                  <c:v>390439480</c:v>
                </c:pt>
                <c:pt idx="24904">
                  <c:v>390439480</c:v>
                </c:pt>
                <c:pt idx="24905">
                  <c:v>390439480</c:v>
                </c:pt>
                <c:pt idx="24906">
                  <c:v>589442480</c:v>
                </c:pt>
                <c:pt idx="24907">
                  <c:v>674330552</c:v>
                </c:pt>
                <c:pt idx="24908">
                  <c:v>674330552</c:v>
                </c:pt>
                <c:pt idx="24909">
                  <c:v>674330552</c:v>
                </c:pt>
                <c:pt idx="24910">
                  <c:v>674330552</c:v>
                </c:pt>
                <c:pt idx="24911">
                  <c:v>795505832</c:v>
                </c:pt>
                <c:pt idx="24912">
                  <c:v>730914256</c:v>
                </c:pt>
                <c:pt idx="24913">
                  <c:v>157041728</c:v>
                </c:pt>
                <c:pt idx="24914">
                  <c:v>573342248</c:v>
                </c:pt>
                <c:pt idx="24915">
                  <c:v>757503080</c:v>
                </c:pt>
                <c:pt idx="24916">
                  <c:v>757503080</c:v>
                </c:pt>
                <c:pt idx="24917">
                  <c:v>757503080</c:v>
                </c:pt>
                <c:pt idx="24918">
                  <c:v>757503080</c:v>
                </c:pt>
                <c:pt idx="24919">
                  <c:v>390439480</c:v>
                </c:pt>
                <c:pt idx="24920">
                  <c:v>35689832</c:v>
                </c:pt>
                <c:pt idx="24921">
                  <c:v>35689832</c:v>
                </c:pt>
                <c:pt idx="24922">
                  <c:v>35689832</c:v>
                </c:pt>
                <c:pt idx="24923">
                  <c:v>35689832</c:v>
                </c:pt>
                <c:pt idx="24924">
                  <c:v>757503080</c:v>
                </c:pt>
                <c:pt idx="24925">
                  <c:v>674330552</c:v>
                </c:pt>
                <c:pt idx="24926">
                  <c:v>46535152</c:v>
                </c:pt>
                <c:pt idx="24927">
                  <c:v>46535152</c:v>
                </c:pt>
                <c:pt idx="24928">
                  <c:v>46535152</c:v>
                </c:pt>
                <c:pt idx="24929">
                  <c:v>46535152</c:v>
                </c:pt>
                <c:pt idx="24930">
                  <c:v>788919568</c:v>
                </c:pt>
                <c:pt idx="24931">
                  <c:v>788919568</c:v>
                </c:pt>
                <c:pt idx="24932">
                  <c:v>788919568</c:v>
                </c:pt>
                <c:pt idx="24933">
                  <c:v>485540824</c:v>
                </c:pt>
                <c:pt idx="24934">
                  <c:v>788919568</c:v>
                </c:pt>
                <c:pt idx="24935">
                  <c:v>485540824</c:v>
                </c:pt>
                <c:pt idx="24936">
                  <c:v>485540824</c:v>
                </c:pt>
                <c:pt idx="24937">
                  <c:v>485540824</c:v>
                </c:pt>
                <c:pt idx="24938">
                  <c:v>714165200</c:v>
                </c:pt>
                <c:pt idx="24939">
                  <c:v>714165200</c:v>
                </c:pt>
                <c:pt idx="24940">
                  <c:v>714165200</c:v>
                </c:pt>
                <c:pt idx="24941">
                  <c:v>714165200</c:v>
                </c:pt>
                <c:pt idx="24942">
                  <c:v>35689832</c:v>
                </c:pt>
                <c:pt idx="24943">
                  <c:v>421828968</c:v>
                </c:pt>
                <c:pt idx="24944">
                  <c:v>421828968</c:v>
                </c:pt>
                <c:pt idx="24945">
                  <c:v>421828968</c:v>
                </c:pt>
                <c:pt idx="24946">
                  <c:v>421828968</c:v>
                </c:pt>
                <c:pt idx="24947">
                  <c:v>788919568</c:v>
                </c:pt>
                <c:pt idx="24948">
                  <c:v>46535152</c:v>
                </c:pt>
                <c:pt idx="24949">
                  <c:v>824880288</c:v>
                </c:pt>
                <c:pt idx="24950">
                  <c:v>824880288</c:v>
                </c:pt>
                <c:pt idx="24951">
                  <c:v>824880288</c:v>
                </c:pt>
                <c:pt idx="24952">
                  <c:v>824880288</c:v>
                </c:pt>
                <c:pt idx="24953">
                  <c:v>427273816</c:v>
                </c:pt>
                <c:pt idx="24954">
                  <c:v>427273816</c:v>
                </c:pt>
                <c:pt idx="24955">
                  <c:v>427273816</c:v>
                </c:pt>
                <c:pt idx="24956">
                  <c:v>427273816</c:v>
                </c:pt>
                <c:pt idx="24957">
                  <c:v>421828968</c:v>
                </c:pt>
                <c:pt idx="24958">
                  <c:v>714165200</c:v>
                </c:pt>
                <c:pt idx="24959">
                  <c:v>485540824</c:v>
                </c:pt>
                <c:pt idx="24960">
                  <c:v>824880288</c:v>
                </c:pt>
                <c:pt idx="24961">
                  <c:v>195907072</c:v>
                </c:pt>
                <c:pt idx="24962">
                  <c:v>195907072</c:v>
                </c:pt>
                <c:pt idx="24963">
                  <c:v>195907072</c:v>
                </c:pt>
                <c:pt idx="24964">
                  <c:v>195907072</c:v>
                </c:pt>
                <c:pt idx="24965">
                  <c:v>427273816</c:v>
                </c:pt>
                <c:pt idx="24966">
                  <c:v>543219128</c:v>
                </c:pt>
                <c:pt idx="24967">
                  <c:v>543219128</c:v>
                </c:pt>
                <c:pt idx="24968">
                  <c:v>608634440</c:v>
                </c:pt>
                <c:pt idx="24969">
                  <c:v>543219128</c:v>
                </c:pt>
                <c:pt idx="24970">
                  <c:v>608634440</c:v>
                </c:pt>
                <c:pt idx="24971">
                  <c:v>543219128</c:v>
                </c:pt>
                <c:pt idx="24972">
                  <c:v>608634440</c:v>
                </c:pt>
                <c:pt idx="24973">
                  <c:v>608634440</c:v>
                </c:pt>
                <c:pt idx="24974">
                  <c:v>195907072</c:v>
                </c:pt>
                <c:pt idx="24975">
                  <c:v>135844112</c:v>
                </c:pt>
                <c:pt idx="24976">
                  <c:v>135844112</c:v>
                </c:pt>
                <c:pt idx="24977">
                  <c:v>135844112</c:v>
                </c:pt>
                <c:pt idx="24978">
                  <c:v>135844112</c:v>
                </c:pt>
                <c:pt idx="24979">
                  <c:v>284021408</c:v>
                </c:pt>
                <c:pt idx="24980">
                  <c:v>284021408</c:v>
                </c:pt>
                <c:pt idx="24981">
                  <c:v>284021408</c:v>
                </c:pt>
                <c:pt idx="24982">
                  <c:v>284021408</c:v>
                </c:pt>
                <c:pt idx="24983">
                  <c:v>105910064</c:v>
                </c:pt>
                <c:pt idx="24984">
                  <c:v>105910064</c:v>
                </c:pt>
                <c:pt idx="24985">
                  <c:v>105910064</c:v>
                </c:pt>
                <c:pt idx="24986">
                  <c:v>105910064</c:v>
                </c:pt>
                <c:pt idx="24987">
                  <c:v>241669992</c:v>
                </c:pt>
                <c:pt idx="24988">
                  <c:v>241669992</c:v>
                </c:pt>
                <c:pt idx="24989">
                  <c:v>241669992</c:v>
                </c:pt>
                <c:pt idx="24990">
                  <c:v>913055112</c:v>
                </c:pt>
                <c:pt idx="24991">
                  <c:v>241669992</c:v>
                </c:pt>
                <c:pt idx="24992">
                  <c:v>913055112</c:v>
                </c:pt>
                <c:pt idx="24993">
                  <c:v>913055112</c:v>
                </c:pt>
                <c:pt idx="24994">
                  <c:v>913055112</c:v>
                </c:pt>
                <c:pt idx="24995">
                  <c:v>446710104</c:v>
                </c:pt>
                <c:pt idx="24996">
                  <c:v>446710104</c:v>
                </c:pt>
                <c:pt idx="24997">
                  <c:v>543219128</c:v>
                </c:pt>
                <c:pt idx="24998">
                  <c:v>446710104</c:v>
                </c:pt>
                <c:pt idx="24999">
                  <c:v>446710104</c:v>
                </c:pt>
                <c:pt idx="25000">
                  <c:v>45151136</c:v>
                </c:pt>
                <c:pt idx="25001">
                  <c:v>45151136</c:v>
                </c:pt>
                <c:pt idx="25002">
                  <c:v>45151136</c:v>
                </c:pt>
                <c:pt idx="25003">
                  <c:v>45151136</c:v>
                </c:pt>
                <c:pt idx="25004">
                  <c:v>408277112</c:v>
                </c:pt>
                <c:pt idx="25005">
                  <c:v>408277112</c:v>
                </c:pt>
                <c:pt idx="25006">
                  <c:v>408277112</c:v>
                </c:pt>
                <c:pt idx="25007">
                  <c:v>408277112</c:v>
                </c:pt>
                <c:pt idx="25008">
                  <c:v>608634440</c:v>
                </c:pt>
                <c:pt idx="25009">
                  <c:v>284021408</c:v>
                </c:pt>
                <c:pt idx="25010">
                  <c:v>135844112</c:v>
                </c:pt>
                <c:pt idx="25011">
                  <c:v>363670344</c:v>
                </c:pt>
                <c:pt idx="25012">
                  <c:v>363670344</c:v>
                </c:pt>
                <c:pt idx="25013">
                  <c:v>363670344</c:v>
                </c:pt>
                <c:pt idx="25014">
                  <c:v>363670344</c:v>
                </c:pt>
                <c:pt idx="25015">
                  <c:v>105910064</c:v>
                </c:pt>
                <c:pt idx="25016">
                  <c:v>408277112</c:v>
                </c:pt>
                <c:pt idx="25017">
                  <c:v>555233320</c:v>
                </c:pt>
                <c:pt idx="25018">
                  <c:v>45151136</c:v>
                </c:pt>
                <c:pt idx="25019">
                  <c:v>555233320</c:v>
                </c:pt>
                <c:pt idx="25020">
                  <c:v>555233320</c:v>
                </c:pt>
                <c:pt idx="25021">
                  <c:v>555233320</c:v>
                </c:pt>
                <c:pt idx="25022">
                  <c:v>241669992</c:v>
                </c:pt>
                <c:pt idx="25023">
                  <c:v>446710104</c:v>
                </c:pt>
                <c:pt idx="25024">
                  <c:v>304254168</c:v>
                </c:pt>
                <c:pt idx="25025">
                  <c:v>304254168</c:v>
                </c:pt>
                <c:pt idx="25026">
                  <c:v>304254168</c:v>
                </c:pt>
                <c:pt idx="25027">
                  <c:v>304254168</c:v>
                </c:pt>
                <c:pt idx="25028">
                  <c:v>114350040</c:v>
                </c:pt>
                <c:pt idx="25029">
                  <c:v>114350040</c:v>
                </c:pt>
                <c:pt idx="25030">
                  <c:v>114350040</c:v>
                </c:pt>
                <c:pt idx="25031">
                  <c:v>114350040</c:v>
                </c:pt>
                <c:pt idx="25032">
                  <c:v>913055112</c:v>
                </c:pt>
                <c:pt idx="25033">
                  <c:v>606369816</c:v>
                </c:pt>
                <c:pt idx="25034">
                  <c:v>606369816</c:v>
                </c:pt>
                <c:pt idx="25035">
                  <c:v>606369816</c:v>
                </c:pt>
                <c:pt idx="25036">
                  <c:v>606369816</c:v>
                </c:pt>
                <c:pt idx="25037">
                  <c:v>555233320</c:v>
                </c:pt>
                <c:pt idx="25038">
                  <c:v>517070544</c:v>
                </c:pt>
                <c:pt idx="25039">
                  <c:v>517070544</c:v>
                </c:pt>
                <c:pt idx="25040">
                  <c:v>517070544</c:v>
                </c:pt>
                <c:pt idx="25041">
                  <c:v>363670344</c:v>
                </c:pt>
                <c:pt idx="25042">
                  <c:v>517070544</c:v>
                </c:pt>
                <c:pt idx="25043">
                  <c:v>172817584</c:v>
                </c:pt>
                <c:pt idx="25044">
                  <c:v>172817584</c:v>
                </c:pt>
                <c:pt idx="25045">
                  <c:v>172817584</c:v>
                </c:pt>
                <c:pt idx="25046">
                  <c:v>172817584</c:v>
                </c:pt>
                <c:pt idx="25047">
                  <c:v>405079168</c:v>
                </c:pt>
                <c:pt idx="25048">
                  <c:v>405079168</c:v>
                </c:pt>
                <c:pt idx="25049">
                  <c:v>405079168</c:v>
                </c:pt>
                <c:pt idx="25050">
                  <c:v>405079168</c:v>
                </c:pt>
                <c:pt idx="25051">
                  <c:v>304254168</c:v>
                </c:pt>
                <c:pt idx="25052">
                  <c:v>493498696</c:v>
                </c:pt>
                <c:pt idx="25053">
                  <c:v>493498696</c:v>
                </c:pt>
                <c:pt idx="25054">
                  <c:v>493498696</c:v>
                </c:pt>
                <c:pt idx="25055">
                  <c:v>493498696</c:v>
                </c:pt>
                <c:pt idx="25056">
                  <c:v>247462824</c:v>
                </c:pt>
                <c:pt idx="25057">
                  <c:v>247462824</c:v>
                </c:pt>
                <c:pt idx="25058">
                  <c:v>247462824</c:v>
                </c:pt>
                <c:pt idx="25059">
                  <c:v>247462824</c:v>
                </c:pt>
                <c:pt idx="25060">
                  <c:v>606369816</c:v>
                </c:pt>
                <c:pt idx="25061">
                  <c:v>114350040</c:v>
                </c:pt>
                <c:pt idx="25062">
                  <c:v>756626632</c:v>
                </c:pt>
                <c:pt idx="25063">
                  <c:v>756626632</c:v>
                </c:pt>
                <c:pt idx="25064">
                  <c:v>460335592</c:v>
                </c:pt>
                <c:pt idx="25065">
                  <c:v>460335592</c:v>
                </c:pt>
                <c:pt idx="25066">
                  <c:v>756626632</c:v>
                </c:pt>
                <c:pt idx="25067">
                  <c:v>460335592</c:v>
                </c:pt>
                <c:pt idx="25068">
                  <c:v>460335592</c:v>
                </c:pt>
                <c:pt idx="25069">
                  <c:v>756626632</c:v>
                </c:pt>
                <c:pt idx="25070">
                  <c:v>517070544</c:v>
                </c:pt>
                <c:pt idx="25071">
                  <c:v>405079168</c:v>
                </c:pt>
                <c:pt idx="25072">
                  <c:v>516520000</c:v>
                </c:pt>
                <c:pt idx="25073">
                  <c:v>516520000</c:v>
                </c:pt>
                <c:pt idx="25074">
                  <c:v>516520000</c:v>
                </c:pt>
                <c:pt idx="25075">
                  <c:v>516520000</c:v>
                </c:pt>
                <c:pt idx="25076">
                  <c:v>172817584</c:v>
                </c:pt>
                <c:pt idx="25077">
                  <c:v>921856144</c:v>
                </c:pt>
                <c:pt idx="25078">
                  <c:v>247462824</c:v>
                </c:pt>
                <c:pt idx="25079">
                  <c:v>921856144</c:v>
                </c:pt>
                <c:pt idx="25080">
                  <c:v>921856144</c:v>
                </c:pt>
                <c:pt idx="25081">
                  <c:v>921856144</c:v>
                </c:pt>
                <c:pt idx="25082">
                  <c:v>656220904</c:v>
                </c:pt>
                <c:pt idx="25083">
                  <c:v>656220904</c:v>
                </c:pt>
                <c:pt idx="25084">
                  <c:v>656220904</c:v>
                </c:pt>
                <c:pt idx="25085">
                  <c:v>656220904</c:v>
                </c:pt>
                <c:pt idx="25086">
                  <c:v>493498696</c:v>
                </c:pt>
                <c:pt idx="25087">
                  <c:v>638002368</c:v>
                </c:pt>
                <c:pt idx="25088">
                  <c:v>638002368</c:v>
                </c:pt>
                <c:pt idx="25089">
                  <c:v>638002368</c:v>
                </c:pt>
                <c:pt idx="25090">
                  <c:v>638002368</c:v>
                </c:pt>
                <c:pt idx="25091">
                  <c:v>781431472</c:v>
                </c:pt>
                <c:pt idx="25092">
                  <c:v>781431472</c:v>
                </c:pt>
                <c:pt idx="25093">
                  <c:v>781431472</c:v>
                </c:pt>
                <c:pt idx="25094">
                  <c:v>781431472</c:v>
                </c:pt>
                <c:pt idx="25095">
                  <c:v>448591120</c:v>
                </c:pt>
                <c:pt idx="25096">
                  <c:v>448591120</c:v>
                </c:pt>
                <c:pt idx="25097">
                  <c:v>448591120</c:v>
                </c:pt>
                <c:pt idx="25098">
                  <c:v>448591120</c:v>
                </c:pt>
                <c:pt idx="25099">
                  <c:v>756626632</c:v>
                </c:pt>
                <c:pt idx="25100">
                  <c:v>460335592</c:v>
                </c:pt>
                <c:pt idx="25101">
                  <c:v>656220904</c:v>
                </c:pt>
                <c:pt idx="25102">
                  <c:v>921856144</c:v>
                </c:pt>
                <c:pt idx="25103">
                  <c:v>249501728</c:v>
                </c:pt>
                <c:pt idx="25104">
                  <c:v>249501728</c:v>
                </c:pt>
                <c:pt idx="25105">
                  <c:v>249501728</c:v>
                </c:pt>
                <c:pt idx="25106">
                  <c:v>249501728</c:v>
                </c:pt>
                <c:pt idx="25107">
                  <c:v>867308816</c:v>
                </c:pt>
                <c:pt idx="25108">
                  <c:v>867308816</c:v>
                </c:pt>
                <c:pt idx="25109">
                  <c:v>867308816</c:v>
                </c:pt>
                <c:pt idx="25110">
                  <c:v>867308816</c:v>
                </c:pt>
                <c:pt idx="25111">
                  <c:v>434398000</c:v>
                </c:pt>
                <c:pt idx="25112">
                  <c:v>434398000</c:v>
                </c:pt>
                <c:pt idx="25113">
                  <c:v>434398000</c:v>
                </c:pt>
                <c:pt idx="25114">
                  <c:v>434398000</c:v>
                </c:pt>
                <c:pt idx="25115">
                  <c:v>781431472</c:v>
                </c:pt>
                <c:pt idx="25116">
                  <c:v>516520000</c:v>
                </c:pt>
                <c:pt idx="25117">
                  <c:v>638002368</c:v>
                </c:pt>
                <c:pt idx="25118">
                  <c:v>867308816</c:v>
                </c:pt>
                <c:pt idx="25119">
                  <c:v>748077120</c:v>
                </c:pt>
                <c:pt idx="25120">
                  <c:v>748077120</c:v>
                </c:pt>
                <c:pt idx="25121">
                  <c:v>434398000</c:v>
                </c:pt>
                <c:pt idx="25122">
                  <c:v>748077120</c:v>
                </c:pt>
                <c:pt idx="25123">
                  <c:v>748077120</c:v>
                </c:pt>
                <c:pt idx="25124">
                  <c:v>249501728</c:v>
                </c:pt>
                <c:pt idx="25125">
                  <c:v>448591120</c:v>
                </c:pt>
                <c:pt idx="25126">
                  <c:v>751954824</c:v>
                </c:pt>
                <c:pt idx="25127">
                  <c:v>751954824</c:v>
                </c:pt>
                <c:pt idx="25128">
                  <c:v>751954824</c:v>
                </c:pt>
                <c:pt idx="25129">
                  <c:v>751954824</c:v>
                </c:pt>
                <c:pt idx="25130">
                  <c:v>338284904</c:v>
                </c:pt>
                <c:pt idx="25131">
                  <c:v>338284904</c:v>
                </c:pt>
                <c:pt idx="25132">
                  <c:v>338284904</c:v>
                </c:pt>
                <c:pt idx="25133">
                  <c:v>338284904</c:v>
                </c:pt>
                <c:pt idx="25134">
                  <c:v>712344736</c:v>
                </c:pt>
                <c:pt idx="25135">
                  <c:v>712344736</c:v>
                </c:pt>
                <c:pt idx="25136">
                  <c:v>712344736</c:v>
                </c:pt>
                <c:pt idx="25137">
                  <c:v>712344736</c:v>
                </c:pt>
                <c:pt idx="25138">
                  <c:v>748077120</c:v>
                </c:pt>
                <c:pt idx="25139">
                  <c:v>580401792</c:v>
                </c:pt>
                <c:pt idx="25140">
                  <c:v>751954824</c:v>
                </c:pt>
                <c:pt idx="25141">
                  <c:v>580401792</c:v>
                </c:pt>
                <c:pt idx="25142">
                  <c:v>580401792</c:v>
                </c:pt>
                <c:pt idx="25143">
                  <c:v>580401792</c:v>
                </c:pt>
                <c:pt idx="25144">
                  <c:v>280233888</c:v>
                </c:pt>
                <c:pt idx="25145">
                  <c:v>280233888</c:v>
                </c:pt>
                <c:pt idx="25146">
                  <c:v>118072920</c:v>
                </c:pt>
                <c:pt idx="25147">
                  <c:v>118072920</c:v>
                </c:pt>
                <c:pt idx="25148">
                  <c:v>280233888</c:v>
                </c:pt>
                <c:pt idx="25149">
                  <c:v>712344736</c:v>
                </c:pt>
                <c:pt idx="25150">
                  <c:v>118072920</c:v>
                </c:pt>
                <c:pt idx="25151">
                  <c:v>280233888</c:v>
                </c:pt>
                <c:pt idx="25152">
                  <c:v>118072920</c:v>
                </c:pt>
                <c:pt idx="25153">
                  <c:v>338284904</c:v>
                </c:pt>
                <c:pt idx="25154">
                  <c:v>515550848</c:v>
                </c:pt>
                <c:pt idx="25155">
                  <c:v>515550848</c:v>
                </c:pt>
                <c:pt idx="25156">
                  <c:v>515550848</c:v>
                </c:pt>
                <c:pt idx="25157">
                  <c:v>515550848</c:v>
                </c:pt>
                <c:pt idx="25158">
                  <c:v>401097800</c:v>
                </c:pt>
                <c:pt idx="25159">
                  <c:v>401097800</c:v>
                </c:pt>
                <c:pt idx="25160">
                  <c:v>401097800</c:v>
                </c:pt>
                <c:pt idx="25161">
                  <c:v>401097800</c:v>
                </c:pt>
                <c:pt idx="25162">
                  <c:v>580401792</c:v>
                </c:pt>
                <c:pt idx="25163">
                  <c:v>308732096</c:v>
                </c:pt>
                <c:pt idx="25164">
                  <c:v>557972808</c:v>
                </c:pt>
                <c:pt idx="25165">
                  <c:v>308732096</c:v>
                </c:pt>
                <c:pt idx="25166">
                  <c:v>557972808</c:v>
                </c:pt>
                <c:pt idx="25167">
                  <c:v>557972808</c:v>
                </c:pt>
                <c:pt idx="25168">
                  <c:v>308732096</c:v>
                </c:pt>
                <c:pt idx="25169">
                  <c:v>557972808</c:v>
                </c:pt>
                <c:pt idx="25170">
                  <c:v>308732096</c:v>
                </c:pt>
                <c:pt idx="25171">
                  <c:v>280233888</c:v>
                </c:pt>
                <c:pt idx="25172">
                  <c:v>118072920</c:v>
                </c:pt>
                <c:pt idx="25173">
                  <c:v>624055640</c:v>
                </c:pt>
                <c:pt idx="25174">
                  <c:v>624055640</c:v>
                </c:pt>
                <c:pt idx="25175">
                  <c:v>624055640</c:v>
                </c:pt>
                <c:pt idx="25176">
                  <c:v>624055640</c:v>
                </c:pt>
                <c:pt idx="25177">
                  <c:v>515550848</c:v>
                </c:pt>
                <c:pt idx="25178">
                  <c:v>401097800</c:v>
                </c:pt>
                <c:pt idx="25179">
                  <c:v>308732096</c:v>
                </c:pt>
                <c:pt idx="25180">
                  <c:v>557972808</c:v>
                </c:pt>
                <c:pt idx="25181">
                  <c:v>92385872</c:v>
                </c:pt>
                <c:pt idx="25182">
                  <c:v>449430176</c:v>
                </c:pt>
                <c:pt idx="25183">
                  <c:v>449430176</c:v>
                </c:pt>
                <c:pt idx="25184">
                  <c:v>92385872</c:v>
                </c:pt>
                <c:pt idx="25185">
                  <c:v>449430176</c:v>
                </c:pt>
                <c:pt idx="25186">
                  <c:v>449430176</c:v>
                </c:pt>
                <c:pt idx="25187">
                  <c:v>92385872</c:v>
                </c:pt>
                <c:pt idx="25188">
                  <c:v>92385872</c:v>
                </c:pt>
                <c:pt idx="25189">
                  <c:v>135529168</c:v>
                </c:pt>
                <c:pt idx="25190">
                  <c:v>135529168</c:v>
                </c:pt>
                <c:pt idx="25191">
                  <c:v>624055640</c:v>
                </c:pt>
                <c:pt idx="25192">
                  <c:v>135529168</c:v>
                </c:pt>
                <c:pt idx="25193">
                  <c:v>135529168</c:v>
                </c:pt>
                <c:pt idx="25194">
                  <c:v>723719704</c:v>
                </c:pt>
                <c:pt idx="25195">
                  <c:v>723719704</c:v>
                </c:pt>
                <c:pt idx="25196">
                  <c:v>723719704</c:v>
                </c:pt>
                <c:pt idx="25197">
                  <c:v>723719704</c:v>
                </c:pt>
                <c:pt idx="25198">
                  <c:v>110441944</c:v>
                </c:pt>
                <c:pt idx="25199">
                  <c:v>110441944</c:v>
                </c:pt>
                <c:pt idx="25200">
                  <c:v>110441944</c:v>
                </c:pt>
                <c:pt idx="25201">
                  <c:v>110441944</c:v>
                </c:pt>
                <c:pt idx="25202">
                  <c:v>260728488</c:v>
                </c:pt>
                <c:pt idx="25203">
                  <c:v>260728488</c:v>
                </c:pt>
                <c:pt idx="25204">
                  <c:v>260728488</c:v>
                </c:pt>
                <c:pt idx="25205">
                  <c:v>260728488</c:v>
                </c:pt>
                <c:pt idx="25206">
                  <c:v>449430176</c:v>
                </c:pt>
                <c:pt idx="25207">
                  <c:v>946135792</c:v>
                </c:pt>
                <c:pt idx="25208">
                  <c:v>946135792</c:v>
                </c:pt>
                <c:pt idx="25209">
                  <c:v>92385872</c:v>
                </c:pt>
                <c:pt idx="25210">
                  <c:v>946135792</c:v>
                </c:pt>
                <c:pt idx="25211">
                  <c:v>946135792</c:v>
                </c:pt>
                <c:pt idx="25212">
                  <c:v>842556840</c:v>
                </c:pt>
                <c:pt idx="25213">
                  <c:v>842556840</c:v>
                </c:pt>
                <c:pt idx="25214">
                  <c:v>842556840</c:v>
                </c:pt>
                <c:pt idx="25215">
                  <c:v>842556840</c:v>
                </c:pt>
                <c:pt idx="25216">
                  <c:v>340905536</c:v>
                </c:pt>
                <c:pt idx="25217">
                  <c:v>340905536</c:v>
                </c:pt>
                <c:pt idx="25218">
                  <c:v>340905536</c:v>
                </c:pt>
                <c:pt idx="25219">
                  <c:v>340905536</c:v>
                </c:pt>
                <c:pt idx="25220">
                  <c:v>135529168</c:v>
                </c:pt>
                <c:pt idx="25221">
                  <c:v>723719704</c:v>
                </c:pt>
                <c:pt idx="25222">
                  <c:v>260728488</c:v>
                </c:pt>
                <c:pt idx="25223">
                  <c:v>574144320</c:v>
                </c:pt>
                <c:pt idx="25224">
                  <c:v>574144320</c:v>
                </c:pt>
                <c:pt idx="25225">
                  <c:v>574144320</c:v>
                </c:pt>
                <c:pt idx="25226">
                  <c:v>574144320</c:v>
                </c:pt>
                <c:pt idx="25227">
                  <c:v>340905536</c:v>
                </c:pt>
                <c:pt idx="25228">
                  <c:v>946135792</c:v>
                </c:pt>
                <c:pt idx="25229">
                  <c:v>671464056</c:v>
                </c:pt>
                <c:pt idx="25230">
                  <c:v>671464056</c:v>
                </c:pt>
                <c:pt idx="25231">
                  <c:v>110441944</c:v>
                </c:pt>
                <c:pt idx="25232">
                  <c:v>671464056</c:v>
                </c:pt>
                <c:pt idx="25233">
                  <c:v>671464056</c:v>
                </c:pt>
                <c:pt idx="25234">
                  <c:v>675634392</c:v>
                </c:pt>
                <c:pt idx="25235">
                  <c:v>675634392</c:v>
                </c:pt>
                <c:pt idx="25236">
                  <c:v>675634392</c:v>
                </c:pt>
                <c:pt idx="25237">
                  <c:v>675634392</c:v>
                </c:pt>
                <c:pt idx="25238">
                  <c:v>842556840</c:v>
                </c:pt>
                <c:pt idx="25239">
                  <c:v>176439944</c:v>
                </c:pt>
                <c:pt idx="25240">
                  <c:v>176439944</c:v>
                </c:pt>
                <c:pt idx="25241">
                  <c:v>287101728</c:v>
                </c:pt>
                <c:pt idx="25242">
                  <c:v>176439944</c:v>
                </c:pt>
                <c:pt idx="25243">
                  <c:v>287101728</c:v>
                </c:pt>
                <c:pt idx="25244">
                  <c:v>287101728</c:v>
                </c:pt>
                <c:pt idx="25245">
                  <c:v>176439944</c:v>
                </c:pt>
                <c:pt idx="25246">
                  <c:v>287101728</c:v>
                </c:pt>
                <c:pt idx="25247">
                  <c:v>617950568</c:v>
                </c:pt>
                <c:pt idx="25248">
                  <c:v>617950568</c:v>
                </c:pt>
                <c:pt idx="25249">
                  <c:v>574144320</c:v>
                </c:pt>
                <c:pt idx="25250">
                  <c:v>617950568</c:v>
                </c:pt>
                <c:pt idx="25251">
                  <c:v>617950568</c:v>
                </c:pt>
                <c:pt idx="25252">
                  <c:v>124628912</c:v>
                </c:pt>
                <c:pt idx="25253">
                  <c:v>124628912</c:v>
                </c:pt>
                <c:pt idx="25254">
                  <c:v>124628912</c:v>
                </c:pt>
                <c:pt idx="25255">
                  <c:v>124628912</c:v>
                </c:pt>
                <c:pt idx="25256">
                  <c:v>671464056</c:v>
                </c:pt>
                <c:pt idx="25257">
                  <c:v>176439944</c:v>
                </c:pt>
                <c:pt idx="25258">
                  <c:v>287101728</c:v>
                </c:pt>
                <c:pt idx="25259">
                  <c:v>708356936</c:v>
                </c:pt>
                <c:pt idx="25260">
                  <c:v>708356936</c:v>
                </c:pt>
                <c:pt idx="25261">
                  <c:v>708356936</c:v>
                </c:pt>
                <c:pt idx="25262">
                  <c:v>708356936</c:v>
                </c:pt>
                <c:pt idx="25263">
                  <c:v>546854352</c:v>
                </c:pt>
                <c:pt idx="25264">
                  <c:v>546854352</c:v>
                </c:pt>
                <c:pt idx="25265">
                  <c:v>546854352</c:v>
                </c:pt>
                <c:pt idx="25266">
                  <c:v>546854352</c:v>
                </c:pt>
                <c:pt idx="25267">
                  <c:v>675634392</c:v>
                </c:pt>
                <c:pt idx="25268">
                  <c:v>383881944</c:v>
                </c:pt>
                <c:pt idx="25269">
                  <c:v>383881944</c:v>
                </c:pt>
                <c:pt idx="25270">
                  <c:v>383881944</c:v>
                </c:pt>
                <c:pt idx="25271">
                  <c:v>383881944</c:v>
                </c:pt>
                <c:pt idx="25272">
                  <c:v>823814232</c:v>
                </c:pt>
                <c:pt idx="25273">
                  <c:v>617950568</c:v>
                </c:pt>
                <c:pt idx="25274">
                  <c:v>823814232</c:v>
                </c:pt>
                <c:pt idx="25275">
                  <c:v>117350888</c:v>
                </c:pt>
                <c:pt idx="25276">
                  <c:v>823814232</c:v>
                </c:pt>
                <c:pt idx="25277">
                  <c:v>414183584</c:v>
                </c:pt>
                <c:pt idx="25278">
                  <c:v>117350888</c:v>
                </c:pt>
                <c:pt idx="25279">
                  <c:v>823814232</c:v>
                </c:pt>
                <c:pt idx="25280">
                  <c:v>414183584</c:v>
                </c:pt>
                <c:pt idx="25281">
                  <c:v>117350888</c:v>
                </c:pt>
                <c:pt idx="25282">
                  <c:v>414183584</c:v>
                </c:pt>
                <c:pt idx="25283">
                  <c:v>117350888</c:v>
                </c:pt>
                <c:pt idx="25284">
                  <c:v>124628912</c:v>
                </c:pt>
                <c:pt idx="25285">
                  <c:v>414183584</c:v>
                </c:pt>
                <c:pt idx="25286">
                  <c:v>857261384</c:v>
                </c:pt>
                <c:pt idx="25287">
                  <c:v>857261384</c:v>
                </c:pt>
                <c:pt idx="25288">
                  <c:v>857261384</c:v>
                </c:pt>
                <c:pt idx="25289">
                  <c:v>857261384</c:v>
                </c:pt>
                <c:pt idx="25290">
                  <c:v>555795816</c:v>
                </c:pt>
                <c:pt idx="25291">
                  <c:v>555795816</c:v>
                </c:pt>
                <c:pt idx="25292">
                  <c:v>823814232</c:v>
                </c:pt>
                <c:pt idx="25293">
                  <c:v>555795816</c:v>
                </c:pt>
                <c:pt idx="25294">
                  <c:v>555795816</c:v>
                </c:pt>
                <c:pt idx="25295">
                  <c:v>546854352</c:v>
                </c:pt>
                <c:pt idx="25296">
                  <c:v>708356936</c:v>
                </c:pt>
                <c:pt idx="25297">
                  <c:v>60482160</c:v>
                </c:pt>
                <c:pt idx="25298">
                  <c:v>60482160</c:v>
                </c:pt>
                <c:pt idx="25299">
                  <c:v>60482160</c:v>
                </c:pt>
                <c:pt idx="25300">
                  <c:v>60482160</c:v>
                </c:pt>
                <c:pt idx="25301">
                  <c:v>383881944</c:v>
                </c:pt>
                <c:pt idx="25302">
                  <c:v>117350888</c:v>
                </c:pt>
                <c:pt idx="25303">
                  <c:v>294437040</c:v>
                </c:pt>
                <c:pt idx="25304">
                  <c:v>294437040</c:v>
                </c:pt>
                <c:pt idx="25305">
                  <c:v>294437040</c:v>
                </c:pt>
                <c:pt idx="25306">
                  <c:v>294437040</c:v>
                </c:pt>
                <c:pt idx="25307">
                  <c:v>696544104</c:v>
                </c:pt>
                <c:pt idx="25308">
                  <c:v>696544104</c:v>
                </c:pt>
                <c:pt idx="25309">
                  <c:v>696544104</c:v>
                </c:pt>
                <c:pt idx="25310">
                  <c:v>696544104</c:v>
                </c:pt>
                <c:pt idx="25311">
                  <c:v>343880128</c:v>
                </c:pt>
                <c:pt idx="25312">
                  <c:v>343880128</c:v>
                </c:pt>
                <c:pt idx="25313">
                  <c:v>857261384</c:v>
                </c:pt>
                <c:pt idx="25314">
                  <c:v>343880128</c:v>
                </c:pt>
                <c:pt idx="25315">
                  <c:v>343880128</c:v>
                </c:pt>
                <c:pt idx="25316">
                  <c:v>7349488</c:v>
                </c:pt>
                <c:pt idx="25317">
                  <c:v>555795816</c:v>
                </c:pt>
                <c:pt idx="25318">
                  <c:v>7349488</c:v>
                </c:pt>
                <c:pt idx="25319">
                  <c:v>7349488</c:v>
                </c:pt>
                <c:pt idx="25320">
                  <c:v>7349488</c:v>
                </c:pt>
                <c:pt idx="25321">
                  <c:v>414183584</c:v>
                </c:pt>
                <c:pt idx="25322">
                  <c:v>468794872</c:v>
                </c:pt>
                <c:pt idx="25323">
                  <c:v>468794872</c:v>
                </c:pt>
                <c:pt idx="25324">
                  <c:v>468794872</c:v>
                </c:pt>
                <c:pt idx="25325">
                  <c:v>468794872</c:v>
                </c:pt>
                <c:pt idx="25326">
                  <c:v>852792744</c:v>
                </c:pt>
                <c:pt idx="25327">
                  <c:v>173090176</c:v>
                </c:pt>
                <c:pt idx="25328">
                  <c:v>852792744</c:v>
                </c:pt>
                <c:pt idx="25329">
                  <c:v>173090176</c:v>
                </c:pt>
                <c:pt idx="25330">
                  <c:v>852792744</c:v>
                </c:pt>
                <c:pt idx="25331">
                  <c:v>173090176</c:v>
                </c:pt>
                <c:pt idx="25332">
                  <c:v>852792744</c:v>
                </c:pt>
                <c:pt idx="25333">
                  <c:v>173090176</c:v>
                </c:pt>
                <c:pt idx="25334">
                  <c:v>60482160</c:v>
                </c:pt>
                <c:pt idx="25335">
                  <c:v>957397144</c:v>
                </c:pt>
                <c:pt idx="25336">
                  <c:v>897945624</c:v>
                </c:pt>
                <c:pt idx="25337">
                  <c:v>957397144</c:v>
                </c:pt>
                <c:pt idx="25338">
                  <c:v>897945624</c:v>
                </c:pt>
                <c:pt idx="25339">
                  <c:v>957397144</c:v>
                </c:pt>
                <c:pt idx="25340">
                  <c:v>897945624</c:v>
                </c:pt>
                <c:pt idx="25341">
                  <c:v>957397144</c:v>
                </c:pt>
                <c:pt idx="25342">
                  <c:v>897945624</c:v>
                </c:pt>
                <c:pt idx="25343">
                  <c:v>294437040</c:v>
                </c:pt>
                <c:pt idx="25344">
                  <c:v>826752104</c:v>
                </c:pt>
                <c:pt idx="25345">
                  <c:v>826752104</c:v>
                </c:pt>
                <c:pt idx="25346">
                  <c:v>826752104</c:v>
                </c:pt>
                <c:pt idx="25347">
                  <c:v>826752104</c:v>
                </c:pt>
                <c:pt idx="25348">
                  <c:v>16557680</c:v>
                </c:pt>
                <c:pt idx="25349">
                  <c:v>16557680</c:v>
                </c:pt>
                <c:pt idx="25350">
                  <c:v>16557680</c:v>
                </c:pt>
                <c:pt idx="25351">
                  <c:v>16557680</c:v>
                </c:pt>
                <c:pt idx="25352">
                  <c:v>696544104</c:v>
                </c:pt>
                <c:pt idx="25353">
                  <c:v>468794872</c:v>
                </c:pt>
                <c:pt idx="25354">
                  <c:v>343880128</c:v>
                </c:pt>
                <c:pt idx="25355">
                  <c:v>679224016</c:v>
                </c:pt>
                <c:pt idx="25356">
                  <c:v>679224016</c:v>
                </c:pt>
                <c:pt idx="25357">
                  <c:v>679224016</c:v>
                </c:pt>
                <c:pt idx="25358">
                  <c:v>679224016</c:v>
                </c:pt>
                <c:pt idx="25359">
                  <c:v>852792744</c:v>
                </c:pt>
                <c:pt idx="25360">
                  <c:v>957397144</c:v>
                </c:pt>
                <c:pt idx="25361">
                  <c:v>7349488</c:v>
                </c:pt>
                <c:pt idx="25362">
                  <c:v>826752104</c:v>
                </c:pt>
                <c:pt idx="25363">
                  <c:v>679224016</c:v>
                </c:pt>
                <c:pt idx="25364">
                  <c:v>173090176</c:v>
                </c:pt>
                <c:pt idx="25365">
                  <c:v>16557680</c:v>
                </c:pt>
                <c:pt idx="25366">
                  <c:v>709705832</c:v>
                </c:pt>
                <c:pt idx="25367">
                  <c:v>709705832</c:v>
                </c:pt>
                <c:pt idx="25368">
                  <c:v>270853256</c:v>
                </c:pt>
                <c:pt idx="25369">
                  <c:v>709705832</c:v>
                </c:pt>
                <c:pt idx="25370">
                  <c:v>270853256</c:v>
                </c:pt>
                <c:pt idx="25371">
                  <c:v>709705832</c:v>
                </c:pt>
                <c:pt idx="25372">
                  <c:v>496071744</c:v>
                </c:pt>
                <c:pt idx="25373">
                  <c:v>496071744</c:v>
                </c:pt>
                <c:pt idx="25374">
                  <c:v>270853256</c:v>
                </c:pt>
                <c:pt idx="25375">
                  <c:v>496071744</c:v>
                </c:pt>
                <c:pt idx="25376">
                  <c:v>270853256</c:v>
                </c:pt>
                <c:pt idx="25377">
                  <c:v>496071744</c:v>
                </c:pt>
                <c:pt idx="25378">
                  <c:v>515635688</c:v>
                </c:pt>
                <c:pt idx="25379">
                  <c:v>515635688</c:v>
                </c:pt>
                <c:pt idx="25380">
                  <c:v>515635688</c:v>
                </c:pt>
                <c:pt idx="25381">
                  <c:v>515635688</c:v>
                </c:pt>
                <c:pt idx="25382">
                  <c:v>897945624</c:v>
                </c:pt>
                <c:pt idx="25383">
                  <c:v>879081448</c:v>
                </c:pt>
                <c:pt idx="25384">
                  <c:v>879081448</c:v>
                </c:pt>
                <c:pt idx="25385">
                  <c:v>879081448</c:v>
                </c:pt>
                <c:pt idx="25386">
                  <c:v>879081448</c:v>
                </c:pt>
                <c:pt idx="25387">
                  <c:v>7349520</c:v>
                </c:pt>
                <c:pt idx="25388">
                  <c:v>7349520</c:v>
                </c:pt>
                <c:pt idx="25389">
                  <c:v>7349560</c:v>
                </c:pt>
                <c:pt idx="25390">
                  <c:v>7349560</c:v>
                </c:pt>
                <c:pt idx="25391">
                  <c:v>7349520</c:v>
                </c:pt>
                <c:pt idx="25392">
                  <c:v>7349560</c:v>
                </c:pt>
                <c:pt idx="25393">
                  <c:v>7349520</c:v>
                </c:pt>
                <c:pt idx="25394">
                  <c:v>7349560</c:v>
                </c:pt>
                <c:pt idx="25395">
                  <c:v>699509384</c:v>
                </c:pt>
                <c:pt idx="25396">
                  <c:v>699509384</c:v>
                </c:pt>
                <c:pt idx="25397">
                  <c:v>699509384</c:v>
                </c:pt>
                <c:pt idx="25398">
                  <c:v>699509384</c:v>
                </c:pt>
                <c:pt idx="25399">
                  <c:v>879081448</c:v>
                </c:pt>
                <c:pt idx="25400">
                  <c:v>709705832</c:v>
                </c:pt>
                <c:pt idx="25401">
                  <c:v>435207968</c:v>
                </c:pt>
                <c:pt idx="25402">
                  <c:v>435207968</c:v>
                </c:pt>
                <c:pt idx="25403">
                  <c:v>435207968</c:v>
                </c:pt>
                <c:pt idx="25404">
                  <c:v>435207968</c:v>
                </c:pt>
                <c:pt idx="25405">
                  <c:v>496071744</c:v>
                </c:pt>
                <c:pt idx="25406">
                  <c:v>500297736</c:v>
                </c:pt>
                <c:pt idx="25407">
                  <c:v>500297736</c:v>
                </c:pt>
                <c:pt idx="25408">
                  <c:v>500297736</c:v>
                </c:pt>
                <c:pt idx="25409">
                  <c:v>500297736</c:v>
                </c:pt>
                <c:pt idx="25410">
                  <c:v>270853256</c:v>
                </c:pt>
                <c:pt idx="25411">
                  <c:v>149263344</c:v>
                </c:pt>
                <c:pt idx="25412">
                  <c:v>149263344</c:v>
                </c:pt>
                <c:pt idx="25413">
                  <c:v>149263344</c:v>
                </c:pt>
                <c:pt idx="25414">
                  <c:v>834497216</c:v>
                </c:pt>
                <c:pt idx="25415">
                  <c:v>149263344</c:v>
                </c:pt>
                <c:pt idx="25416">
                  <c:v>834497216</c:v>
                </c:pt>
                <c:pt idx="25417">
                  <c:v>615555504</c:v>
                </c:pt>
                <c:pt idx="25418">
                  <c:v>615555504</c:v>
                </c:pt>
                <c:pt idx="25419">
                  <c:v>834497216</c:v>
                </c:pt>
                <c:pt idx="25420">
                  <c:v>615555504</c:v>
                </c:pt>
                <c:pt idx="25421">
                  <c:v>615555504</c:v>
                </c:pt>
                <c:pt idx="25422">
                  <c:v>834497216</c:v>
                </c:pt>
                <c:pt idx="25423">
                  <c:v>7349520</c:v>
                </c:pt>
                <c:pt idx="25424">
                  <c:v>17832640</c:v>
                </c:pt>
                <c:pt idx="25425">
                  <c:v>17832640</c:v>
                </c:pt>
                <c:pt idx="25426">
                  <c:v>17832640</c:v>
                </c:pt>
                <c:pt idx="25427">
                  <c:v>17832640</c:v>
                </c:pt>
                <c:pt idx="25428">
                  <c:v>515635688</c:v>
                </c:pt>
                <c:pt idx="25429">
                  <c:v>789855232</c:v>
                </c:pt>
                <c:pt idx="25430">
                  <c:v>789855232</c:v>
                </c:pt>
                <c:pt idx="25431">
                  <c:v>789855232</c:v>
                </c:pt>
                <c:pt idx="25432">
                  <c:v>789855232</c:v>
                </c:pt>
                <c:pt idx="25433">
                  <c:v>435207968</c:v>
                </c:pt>
                <c:pt idx="25434">
                  <c:v>877768920</c:v>
                </c:pt>
                <c:pt idx="25435">
                  <c:v>877768920</c:v>
                </c:pt>
                <c:pt idx="25436">
                  <c:v>877768920</c:v>
                </c:pt>
                <c:pt idx="25437">
                  <c:v>877768920</c:v>
                </c:pt>
                <c:pt idx="25438">
                  <c:v>7349560</c:v>
                </c:pt>
                <c:pt idx="25439">
                  <c:v>699509384</c:v>
                </c:pt>
                <c:pt idx="25440">
                  <c:v>500297736</c:v>
                </c:pt>
                <c:pt idx="25441">
                  <c:v>473782200</c:v>
                </c:pt>
                <c:pt idx="25442">
                  <c:v>473782200</c:v>
                </c:pt>
                <c:pt idx="25443">
                  <c:v>473782200</c:v>
                </c:pt>
                <c:pt idx="25444">
                  <c:v>473782200</c:v>
                </c:pt>
                <c:pt idx="25445">
                  <c:v>651849664</c:v>
                </c:pt>
                <c:pt idx="25446">
                  <c:v>651849664</c:v>
                </c:pt>
                <c:pt idx="25447">
                  <c:v>651849664</c:v>
                </c:pt>
                <c:pt idx="25448">
                  <c:v>651849664</c:v>
                </c:pt>
                <c:pt idx="25449">
                  <c:v>105910880</c:v>
                </c:pt>
                <c:pt idx="25450">
                  <c:v>105910880</c:v>
                </c:pt>
                <c:pt idx="25451">
                  <c:v>105910880</c:v>
                </c:pt>
                <c:pt idx="25452">
                  <c:v>105910880</c:v>
                </c:pt>
                <c:pt idx="25453">
                  <c:v>63932544</c:v>
                </c:pt>
                <c:pt idx="25454">
                  <c:v>63932544</c:v>
                </c:pt>
                <c:pt idx="25455">
                  <c:v>63932544</c:v>
                </c:pt>
                <c:pt idx="25456">
                  <c:v>63932544</c:v>
                </c:pt>
                <c:pt idx="25457">
                  <c:v>17832640</c:v>
                </c:pt>
                <c:pt idx="25458">
                  <c:v>149263344</c:v>
                </c:pt>
                <c:pt idx="25459">
                  <c:v>615555504</c:v>
                </c:pt>
                <c:pt idx="25460">
                  <c:v>834497216</c:v>
                </c:pt>
                <c:pt idx="25461">
                  <c:v>877768920</c:v>
                </c:pt>
                <c:pt idx="25462">
                  <c:v>789855232</c:v>
                </c:pt>
                <c:pt idx="25463">
                  <c:v>651849664</c:v>
                </c:pt>
                <c:pt idx="25464">
                  <c:v>7349616</c:v>
                </c:pt>
                <c:pt idx="25465">
                  <c:v>7349616</c:v>
                </c:pt>
                <c:pt idx="25466">
                  <c:v>7349640</c:v>
                </c:pt>
                <c:pt idx="25467">
                  <c:v>7349640</c:v>
                </c:pt>
                <c:pt idx="25468">
                  <c:v>7349680</c:v>
                </c:pt>
                <c:pt idx="25469">
                  <c:v>7349680</c:v>
                </c:pt>
                <c:pt idx="25470">
                  <c:v>7349616</c:v>
                </c:pt>
                <c:pt idx="25471">
                  <c:v>7349640</c:v>
                </c:pt>
                <c:pt idx="25472">
                  <c:v>7349680</c:v>
                </c:pt>
                <c:pt idx="25473">
                  <c:v>7349616</c:v>
                </c:pt>
                <c:pt idx="25474">
                  <c:v>7349640</c:v>
                </c:pt>
                <c:pt idx="25475">
                  <c:v>7349680</c:v>
                </c:pt>
                <c:pt idx="25476">
                  <c:v>67488728</c:v>
                </c:pt>
                <c:pt idx="25477">
                  <c:v>67488728</c:v>
                </c:pt>
                <c:pt idx="25478">
                  <c:v>67488728</c:v>
                </c:pt>
                <c:pt idx="25479">
                  <c:v>688205992</c:v>
                </c:pt>
                <c:pt idx="25480">
                  <c:v>67488728</c:v>
                </c:pt>
                <c:pt idx="25481">
                  <c:v>688205992</c:v>
                </c:pt>
                <c:pt idx="25482">
                  <c:v>688205992</c:v>
                </c:pt>
                <c:pt idx="25483">
                  <c:v>473782200</c:v>
                </c:pt>
                <c:pt idx="25484">
                  <c:v>688205992</c:v>
                </c:pt>
                <c:pt idx="25485">
                  <c:v>105910880</c:v>
                </c:pt>
                <c:pt idx="25486">
                  <c:v>382914952</c:v>
                </c:pt>
                <c:pt idx="25487">
                  <c:v>382914952</c:v>
                </c:pt>
                <c:pt idx="25488">
                  <c:v>382914952</c:v>
                </c:pt>
                <c:pt idx="25489">
                  <c:v>382914952</c:v>
                </c:pt>
                <c:pt idx="25490">
                  <c:v>63932544</c:v>
                </c:pt>
                <c:pt idx="25491">
                  <c:v>609316152</c:v>
                </c:pt>
                <c:pt idx="25492">
                  <c:v>609316152</c:v>
                </c:pt>
                <c:pt idx="25493">
                  <c:v>609316152</c:v>
                </c:pt>
                <c:pt idx="25494">
                  <c:v>609316152</c:v>
                </c:pt>
                <c:pt idx="25495">
                  <c:v>844732384</c:v>
                </c:pt>
                <c:pt idx="25496">
                  <c:v>844732384</c:v>
                </c:pt>
                <c:pt idx="25497">
                  <c:v>844732384</c:v>
                </c:pt>
                <c:pt idx="25498">
                  <c:v>844732384</c:v>
                </c:pt>
                <c:pt idx="25499">
                  <c:v>7349616</c:v>
                </c:pt>
                <c:pt idx="25500">
                  <c:v>67488728</c:v>
                </c:pt>
                <c:pt idx="25501">
                  <c:v>336347896</c:v>
                </c:pt>
                <c:pt idx="25502">
                  <c:v>336347896</c:v>
                </c:pt>
                <c:pt idx="25503">
                  <c:v>336347896</c:v>
                </c:pt>
                <c:pt idx="25504">
                  <c:v>336347896</c:v>
                </c:pt>
                <c:pt idx="25505">
                  <c:v>801308896</c:v>
                </c:pt>
                <c:pt idx="25506">
                  <c:v>801308896</c:v>
                </c:pt>
                <c:pt idx="25507">
                  <c:v>801308896</c:v>
                </c:pt>
                <c:pt idx="25508">
                  <c:v>801308896</c:v>
                </c:pt>
                <c:pt idx="25509">
                  <c:v>530372456</c:v>
                </c:pt>
                <c:pt idx="25510">
                  <c:v>530372456</c:v>
                </c:pt>
                <c:pt idx="25511">
                  <c:v>530372456</c:v>
                </c:pt>
                <c:pt idx="25512">
                  <c:v>530372456</c:v>
                </c:pt>
                <c:pt idx="25513">
                  <c:v>7349640</c:v>
                </c:pt>
                <c:pt idx="25514">
                  <c:v>382914952</c:v>
                </c:pt>
                <c:pt idx="25515">
                  <c:v>186553072</c:v>
                </c:pt>
                <c:pt idx="25516">
                  <c:v>844732384</c:v>
                </c:pt>
                <c:pt idx="25517">
                  <c:v>186553072</c:v>
                </c:pt>
                <c:pt idx="25518">
                  <c:v>186553072</c:v>
                </c:pt>
                <c:pt idx="25519">
                  <c:v>186553072</c:v>
                </c:pt>
                <c:pt idx="25520">
                  <c:v>771592424</c:v>
                </c:pt>
                <c:pt idx="25521">
                  <c:v>771592424</c:v>
                </c:pt>
                <c:pt idx="25522">
                  <c:v>771592424</c:v>
                </c:pt>
                <c:pt idx="25523">
                  <c:v>771592424</c:v>
                </c:pt>
                <c:pt idx="25524">
                  <c:v>71969256</c:v>
                </c:pt>
                <c:pt idx="25525">
                  <c:v>71969256</c:v>
                </c:pt>
                <c:pt idx="25526">
                  <c:v>71969256</c:v>
                </c:pt>
                <c:pt idx="25527">
                  <c:v>71969256</c:v>
                </c:pt>
                <c:pt idx="25528">
                  <c:v>17843928</c:v>
                </c:pt>
                <c:pt idx="25529">
                  <c:v>17843928</c:v>
                </c:pt>
                <c:pt idx="25530">
                  <c:v>17843928</c:v>
                </c:pt>
                <c:pt idx="25531">
                  <c:v>17843928</c:v>
                </c:pt>
                <c:pt idx="25532">
                  <c:v>135777096</c:v>
                </c:pt>
                <c:pt idx="25533">
                  <c:v>135777096</c:v>
                </c:pt>
                <c:pt idx="25534">
                  <c:v>135777096</c:v>
                </c:pt>
                <c:pt idx="25535">
                  <c:v>135777096</c:v>
                </c:pt>
                <c:pt idx="25536">
                  <c:v>336347896</c:v>
                </c:pt>
                <c:pt idx="25537">
                  <c:v>7349680</c:v>
                </c:pt>
                <c:pt idx="25538">
                  <c:v>609316152</c:v>
                </c:pt>
                <c:pt idx="25539">
                  <c:v>336347912</c:v>
                </c:pt>
                <c:pt idx="25540">
                  <c:v>336347912</c:v>
                </c:pt>
                <c:pt idx="25541">
                  <c:v>896577520</c:v>
                </c:pt>
                <c:pt idx="25542">
                  <c:v>336347912</c:v>
                </c:pt>
                <c:pt idx="25543">
                  <c:v>336347912</c:v>
                </c:pt>
                <c:pt idx="25544">
                  <c:v>896577520</c:v>
                </c:pt>
                <c:pt idx="25545">
                  <c:v>896577520</c:v>
                </c:pt>
                <c:pt idx="25546">
                  <c:v>896577520</c:v>
                </c:pt>
                <c:pt idx="25547">
                  <c:v>801308896</c:v>
                </c:pt>
                <c:pt idx="25548">
                  <c:v>688205992</c:v>
                </c:pt>
                <c:pt idx="25549">
                  <c:v>872184312</c:v>
                </c:pt>
                <c:pt idx="25550">
                  <c:v>872184312</c:v>
                </c:pt>
                <c:pt idx="25551">
                  <c:v>530372456</c:v>
                </c:pt>
                <c:pt idx="25552">
                  <c:v>872184312</c:v>
                </c:pt>
                <c:pt idx="25553">
                  <c:v>872184312</c:v>
                </c:pt>
                <c:pt idx="25554">
                  <c:v>186553072</c:v>
                </c:pt>
                <c:pt idx="25555">
                  <c:v>550216760</c:v>
                </c:pt>
                <c:pt idx="25556">
                  <c:v>550216760</c:v>
                </c:pt>
                <c:pt idx="25557">
                  <c:v>550216760</c:v>
                </c:pt>
                <c:pt idx="25558">
                  <c:v>896577520</c:v>
                </c:pt>
                <c:pt idx="25559">
                  <c:v>550216760</c:v>
                </c:pt>
                <c:pt idx="25560">
                  <c:v>135777096</c:v>
                </c:pt>
                <c:pt idx="25561">
                  <c:v>336347912</c:v>
                </c:pt>
                <c:pt idx="25562">
                  <c:v>771592424</c:v>
                </c:pt>
                <c:pt idx="25563">
                  <c:v>17843928</c:v>
                </c:pt>
                <c:pt idx="25564">
                  <c:v>126185056</c:v>
                </c:pt>
                <c:pt idx="25565">
                  <c:v>126185056</c:v>
                </c:pt>
                <c:pt idx="25566">
                  <c:v>126185056</c:v>
                </c:pt>
                <c:pt idx="25567">
                  <c:v>208032272</c:v>
                </c:pt>
                <c:pt idx="25568">
                  <c:v>126185056</c:v>
                </c:pt>
                <c:pt idx="25569">
                  <c:v>208032272</c:v>
                </c:pt>
                <c:pt idx="25570">
                  <c:v>768205296</c:v>
                </c:pt>
                <c:pt idx="25571">
                  <c:v>208032272</c:v>
                </c:pt>
                <c:pt idx="25572">
                  <c:v>768205296</c:v>
                </c:pt>
                <c:pt idx="25573">
                  <c:v>208032272</c:v>
                </c:pt>
                <c:pt idx="25574">
                  <c:v>768205296</c:v>
                </c:pt>
                <c:pt idx="25575">
                  <c:v>768205296</c:v>
                </c:pt>
                <c:pt idx="25576">
                  <c:v>671941520</c:v>
                </c:pt>
                <c:pt idx="25577">
                  <c:v>671941520</c:v>
                </c:pt>
                <c:pt idx="25578">
                  <c:v>71969256</c:v>
                </c:pt>
                <c:pt idx="25579">
                  <c:v>671941520</c:v>
                </c:pt>
                <c:pt idx="25580">
                  <c:v>671941520</c:v>
                </c:pt>
                <c:pt idx="25581">
                  <c:v>872184312</c:v>
                </c:pt>
                <c:pt idx="25582">
                  <c:v>675080112</c:v>
                </c:pt>
                <c:pt idx="25583">
                  <c:v>675080112</c:v>
                </c:pt>
                <c:pt idx="25584">
                  <c:v>675080112</c:v>
                </c:pt>
                <c:pt idx="25585">
                  <c:v>675080112</c:v>
                </c:pt>
                <c:pt idx="25586">
                  <c:v>550216760</c:v>
                </c:pt>
                <c:pt idx="25587">
                  <c:v>759096928</c:v>
                </c:pt>
                <c:pt idx="25588">
                  <c:v>759096928</c:v>
                </c:pt>
                <c:pt idx="25589">
                  <c:v>759096928</c:v>
                </c:pt>
                <c:pt idx="25590">
                  <c:v>759096928</c:v>
                </c:pt>
                <c:pt idx="25591">
                  <c:v>126185056</c:v>
                </c:pt>
                <c:pt idx="25592">
                  <c:v>859694256</c:v>
                </c:pt>
                <c:pt idx="25593">
                  <c:v>208032272</c:v>
                </c:pt>
                <c:pt idx="25594">
                  <c:v>859694256</c:v>
                </c:pt>
                <c:pt idx="25595">
                  <c:v>355499648</c:v>
                </c:pt>
                <c:pt idx="25596">
                  <c:v>859694256</c:v>
                </c:pt>
                <c:pt idx="25597">
                  <c:v>355499648</c:v>
                </c:pt>
                <c:pt idx="25598">
                  <c:v>859694256</c:v>
                </c:pt>
                <c:pt idx="25599">
                  <c:v>355499648</c:v>
                </c:pt>
                <c:pt idx="25600">
                  <c:v>355499648</c:v>
                </c:pt>
                <c:pt idx="25601">
                  <c:v>314697744</c:v>
                </c:pt>
                <c:pt idx="25602">
                  <c:v>314697744</c:v>
                </c:pt>
                <c:pt idx="25603">
                  <c:v>314697744</c:v>
                </c:pt>
                <c:pt idx="25604">
                  <c:v>314697744</c:v>
                </c:pt>
                <c:pt idx="25605">
                  <c:v>768205296</c:v>
                </c:pt>
                <c:pt idx="25606">
                  <c:v>477621880</c:v>
                </c:pt>
                <c:pt idx="25607">
                  <c:v>477621880</c:v>
                </c:pt>
                <c:pt idx="25608">
                  <c:v>477621880</c:v>
                </c:pt>
                <c:pt idx="25609">
                  <c:v>477621880</c:v>
                </c:pt>
                <c:pt idx="25610">
                  <c:v>671941520</c:v>
                </c:pt>
                <c:pt idx="25611">
                  <c:v>759096928</c:v>
                </c:pt>
                <c:pt idx="25612">
                  <c:v>6609912</c:v>
                </c:pt>
                <c:pt idx="25613">
                  <c:v>6609912</c:v>
                </c:pt>
                <c:pt idx="25614">
                  <c:v>6609912</c:v>
                </c:pt>
                <c:pt idx="25615">
                  <c:v>130217136</c:v>
                </c:pt>
                <c:pt idx="25616">
                  <c:v>6609912</c:v>
                </c:pt>
                <c:pt idx="25617">
                  <c:v>130217136</c:v>
                </c:pt>
                <c:pt idx="25618">
                  <c:v>130217136</c:v>
                </c:pt>
                <c:pt idx="25619">
                  <c:v>130217136</c:v>
                </c:pt>
                <c:pt idx="25620">
                  <c:v>149990032</c:v>
                </c:pt>
                <c:pt idx="25621">
                  <c:v>149990032</c:v>
                </c:pt>
                <c:pt idx="25622">
                  <c:v>149990032</c:v>
                </c:pt>
                <c:pt idx="25623">
                  <c:v>149990032</c:v>
                </c:pt>
                <c:pt idx="25624">
                  <c:v>181176696</c:v>
                </c:pt>
                <c:pt idx="25625">
                  <c:v>181176696</c:v>
                </c:pt>
                <c:pt idx="25626">
                  <c:v>181176696</c:v>
                </c:pt>
                <c:pt idx="25627">
                  <c:v>181176696</c:v>
                </c:pt>
                <c:pt idx="25628">
                  <c:v>539493360</c:v>
                </c:pt>
                <c:pt idx="25629">
                  <c:v>539493360</c:v>
                </c:pt>
                <c:pt idx="25630">
                  <c:v>859694256</c:v>
                </c:pt>
                <c:pt idx="25631">
                  <c:v>539493360</c:v>
                </c:pt>
                <c:pt idx="25632">
                  <c:v>539493360</c:v>
                </c:pt>
                <c:pt idx="25633">
                  <c:v>675080112</c:v>
                </c:pt>
                <c:pt idx="25634">
                  <c:v>566411576</c:v>
                </c:pt>
                <c:pt idx="25635">
                  <c:v>355499648</c:v>
                </c:pt>
                <c:pt idx="25636">
                  <c:v>566411576</c:v>
                </c:pt>
                <c:pt idx="25637">
                  <c:v>707432144</c:v>
                </c:pt>
                <c:pt idx="25638">
                  <c:v>707432144</c:v>
                </c:pt>
                <c:pt idx="25639">
                  <c:v>566411576</c:v>
                </c:pt>
                <c:pt idx="25640">
                  <c:v>566411576</c:v>
                </c:pt>
                <c:pt idx="25641">
                  <c:v>707432144</c:v>
                </c:pt>
                <c:pt idx="25642">
                  <c:v>707432144</c:v>
                </c:pt>
                <c:pt idx="25643">
                  <c:v>130217136</c:v>
                </c:pt>
                <c:pt idx="25644">
                  <c:v>6609912</c:v>
                </c:pt>
                <c:pt idx="25645">
                  <c:v>314697744</c:v>
                </c:pt>
                <c:pt idx="25646">
                  <c:v>181176696</c:v>
                </c:pt>
                <c:pt idx="25647">
                  <c:v>477621880</c:v>
                </c:pt>
                <c:pt idx="25648">
                  <c:v>566411576</c:v>
                </c:pt>
                <c:pt idx="25649">
                  <c:v>149990032</c:v>
                </c:pt>
                <c:pt idx="25650">
                  <c:v>852822960</c:v>
                </c:pt>
                <c:pt idx="25651">
                  <c:v>852822960</c:v>
                </c:pt>
                <c:pt idx="25652">
                  <c:v>707432144</c:v>
                </c:pt>
                <c:pt idx="25653">
                  <c:v>852822960</c:v>
                </c:pt>
                <c:pt idx="25654">
                  <c:v>539493360</c:v>
                </c:pt>
                <c:pt idx="25655">
                  <c:v>852822960</c:v>
                </c:pt>
                <c:pt idx="25656">
                  <c:v>126190792</c:v>
                </c:pt>
                <c:pt idx="25657">
                  <c:v>286066168</c:v>
                </c:pt>
                <c:pt idx="25658">
                  <c:v>126190792</c:v>
                </c:pt>
                <c:pt idx="25659">
                  <c:v>286066168</c:v>
                </c:pt>
                <c:pt idx="25660">
                  <c:v>126190792</c:v>
                </c:pt>
                <c:pt idx="25661">
                  <c:v>286066168</c:v>
                </c:pt>
                <c:pt idx="25662">
                  <c:v>126190792</c:v>
                </c:pt>
                <c:pt idx="25663">
                  <c:v>286066168</c:v>
                </c:pt>
                <c:pt idx="25664">
                  <c:v>345555312</c:v>
                </c:pt>
                <c:pt idx="25665">
                  <c:v>345555312</c:v>
                </c:pt>
                <c:pt idx="25666">
                  <c:v>345555312</c:v>
                </c:pt>
                <c:pt idx="25667">
                  <c:v>345555312</c:v>
                </c:pt>
                <c:pt idx="25668">
                  <c:v>952469856</c:v>
                </c:pt>
                <c:pt idx="25669">
                  <c:v>952469856</c:v>
                </c:pt>
                <c:pt idx="25670">
                  <c:v>952469856</c:v>
                </c:pt>
                <c:pt idx="25671">
                  <c:v>952469856</c:v>
                </c:pt>
                <c:pt idx="25672">
                  <c:v>658828248</c:v>
                </c:pt>
                <c:pt idx="25673">
                  <c:v>658828248</c:v>
                </c:pt>
                <c:pt idx="25674">
                  <c:v>658828248</c:v>
                </c:pt>
                <c:pt idx="25675">
                  <c:v>658828248</c:v>
                </c:pt>
                <c:pt idx="25676">
                  <c:v>852822960</c:v>
                </c:pt>
                <c:pt idx="25677">
                  <c:v>67265688</c:v>
                </c:pt>
                <c:pt idx="25678">
                  <c:v>67265688</c:v>
                </c:pt>
                <c:pt idx="25679">
                  <c:v>67265688</c:v>
                </c:pt>
                <c:pt idx="25680">
                  <c:v>67265688</c:v>
                </c:pt>
                <c:pt idx="25681">
                  <c:v>210751896</c:v>
                </c:pt>
                <c:pt idx="25682">
                  <c:v>210751896</c:v>
                </c:pt>
                <c:pt idx="25683">
                  <c:v>210751896</c:v>
                </c:pt>
                <c:pt idx="25684">
                  <c:v>210751896</c:v>
                </c:pt>
                <c:pt idx="25685">
                  <c:v>286066168</c:v>
                </c:pt>
                <c:pt idx="25686">
                  <c:v>126190792</c:v>
                </c:pt>
                <c:pt idx="25687">
                  <c:v>952469856</c:v>
                </c:pt>
                <c:pt idx="25688">
                  <c:v>345555312</c:v>
                </c:pt>
                <c:pt idx="25689">
                  <c:v>568176792</c:v>
                </c:pt>
                <c:pt idx="25690">
                  <c:v>568176792</c:v>
                </c:pt>
                <c:pt idx="25691">
                  <c:v>658828248</c:v>
                </c:pt>
                <c:pt idx="25692">
                  <c:v>568176792</c:v>
                </c:pt>
                <c:pt idx="25693">
                  <c:v>296421088</c:v>
                </c:pt>
                <c:pt idx="25694">
                  <c:v>296421088</c:v>
                </c:pt>
                <c:pt idx="25695">
                  <c:v>568176792</c:v>
                </c:pt>
                <c:pt idx="25696">
                  <c:v>296421088</c:v>
                </c:pt>
                <c:pt idx="25697">
                  <c:v>296421088</c:v>
                </c:pt>
                <c:pt idx="25698">
                  <c:v>67265688</c:v>
                </c:pt>
                <c:pt idx="25699">
                  <c:v>296421088</c:v>
                </c:pt>
                <c:pt idx="25700">
                  <c:v>568176792</c:v>
                </c:pt>
                <c:pt idx="25701">
                  <c:v>210751896</c:v>
                </c:pt>
                <c:pt idx="25702">
                  <c:v>542380784</c:v>
                </c:pt>
                <c:pt idx="25703">
                  <c:v>542380784</c:v>
                </c:pt>
                <c:pt idx="25704">
                  <c:v>542380784</c:v>
                </c:pt>
                <c:pt idx="25705">
                  <c:v>542380784</c:v>
                </c:pt>
                <c:pt idx="25706">
                  <c:v>497941040</c:v>
                </c:pt>
                <c:pt idx="25707">
                  <c:v>497941040</c:v>
                </c:pt>
                <c:pt idx="25708">
                  <c:v>512045392</c:v>
                </c:pt>
                <c:pt idx="25709">
                  <c:v>497941040</c:v>
                </c:pt>
                <c:pt idx="25710">
                  <c:v>512045392</c:v>
                </c:pt>
                <c:pt idx="25711">
                  <c:v>497941040</c:v>
                </c:pt>
                <c:pt idx="25712">
                  <c:v>512045392</c:v>
                </c:pt>
                <c:pt idx="25713">
                  <c:v>512045392</c:v>
                </c:pt>
                <c:pt idx="25714">
                  <c:v>603513960</c:v>
                </c:pt>
                <c:pt idx="25715">
                  <c:v>603513960</c:v>
                </c:pt>
                <c:pt idx="25716">
                  <c:v>603513960</c:v>
                </c:pt>
                <c:pt idx="25717">
                  <c:v>603513960</c:v>
                </c:pt>
                <c:pt idx="25718">
                  <c:v>348517184</c:v>
                </c:pt>
                <c:pt idx="25719">
                  <c:v>348517184</c:v>
                </c:pt>
                <c:pt idx="25720">
                  <c:v>348517184</c:v>
                </c:pt>
                <c:pt idx="25721">
                  <c:v>348517184</c:v>
                </c:pt>
                <c:pt idx="25722">
                  <c:v>733178344</c:v>
                </c:pt>
                <c:pt idx="25723">
                  <c:v>733178344</c:v>
                </c:pt>
                <c:pt idx="25724">
                  <c:v>733178344</c:v>
                </c:pt>
                <c:pt idx="25725">
                  <c:v>733178344</c:v>
                </c:pt>
                <c:pt idx="25726">
                  <c:v>542380784</c:v>
                </c:pt>
                <c:pt idx="25727">
                  <c:v>33712888</c:v>
                </c:pt>
                <c:pt idx="25728">
                  <c:v>33712888</c:v>
                </c:pt>
                <c:pt idx="25729">
                  <c:v>33712888</c:v>
                </c:pt>
                <c:pt idx="25730">
                  <c:v>33712888</c:v>
                </c:pt>
                <c:pt idx="25731">
                  <c:v>497941040</c:v>
                </c:pt>
                <c:pt idx="25732">
                  <c:v>410105064</c:v>
                </c:pt>
                <c:pt idx="25733">
                  <c:v>410105064</c:v>
                </c:pt>
                <c:pt idx="25734">
                  <c:v>410105064</c:v>
                </c:pt>
                <c:pt idx="25735">
                  <c:v>410105064</c:v>
                </c:pt>
                <c:pt idx="25736">
                  <c:v>946636136</c:v>
                </c:pt>
                <c:pt idx="25737">
                  <c:v>946636136</c:v>
                </c:pt>
                <c:pt idx="25738">
                  <c:v>946636136</c:v>
                </c:pt>
                <c:pt idx="25739">
                  <c:v>946636136</c:v>
                </c:pt>
                <c:pt idx="25740">
                  <c:v>348517184</c:v>
                </c:pt>
                <c:pt idx="25741">
                  <c:v>733178344</c:v>
                </c:pt>
                <c:pt idx="25742">
                  <c:v>53439016</c:v>
                </c:pt>
                <c:pt idx="25743">
                  <c:v>53439016</c:v>
                </c:pt>
                <c:pt idx="25744">
                  <c:v>269336136</c:v>
                </c:pt>
                <c:pt idx="25745">
                  <c:v>269336136</c:v>
                </c:pt>
                <c:pt idx="25746">
                  <c:v>53439016</c:v>
                </c:pt>
                <c:pt idx="25747">
                  <c:v>53439016</c:v>
                </c:pt>
                <c:pt idx="25748">
                  <c:v>269336136</c:v>
                </c:pt>
                <c:pt idx="25749">
                  <c:v>269336136</c:v>
                </c:pt>
                <c:pt idx="25750">
                  <c:v>512045392</c:v>
                </c:pt>
                <c:pt idx="25751">
                  <c:v>467712328</c:v>
                </c:pt>
                <c:pt idx="25752">
                  <c:v>467712328</c:v>
                </c:pt>
                <c:pt idx="25753">
                  <c:v>467712328</c:v>
                </c:pt>
                <c:pt idx="25754">
                  <c:v>467712328</c:v>
                </c:pt>
                <c:pt idx="25755">
                  <c:v>33712888</c:v>
                </c:pt>
                <c:pt idx="25756">
                  <c:v>954217144</c:v>
                </c:pt>
                <c:pt idx="25757">
                  <c:v>954217144</c:v>
                </c:pt>
                <c:pt idx="25758">
                  <c:v>954217144</c:v>
                </c:pt>
                <c:pt idx="25759">
                  <c:v>954217144</c:v>
                </c:pt>
                <c:pt idx="25760">
                  <c:v>603513960</c:v>
                </c:pt>
                <c:pt idx="25761">
                  <c:v>946636136</c:v>
                </c:pt>
                <c:pt idx="25762">
                  <c:v>662439840</c:v>
                </c:pt>
                <c:pt idx="25763">
                  <c:v>662439840</c:v>
                </c:pt>
                <c:pt idx="25764">
                  <c:v>662439840</c:v>
                </c:pt>
                <c:pt idx="25765">
                  <c:v>269336136</c:v>
                </c:pt>
                <c:pt idx="25766">
                  <c:v>662439840</c:v>
                </c:pt>
                <c:pt idx="25767">
                  <c:v>410105064</c:v>
                </c:pt>
                <c:pt idx="25768">
                  <c:v>148957464</c:v>
                </c:pt>
                <c:pt idx="25769">
                  <c:v>148957464</c:v>
                </c:pt>
                <c:pt idx="25770">
                  <c:v>148957464</c:v>
                </c:pt>
                <c:pt idx="25771">
                  <c:v>148957464</c:v>
                </c:pt>
                <c:pt idx="25772">
                  <c:v>954217144</c:v>
                </c:pt>
                <c:pt idx="25773">
                  <c:v>64238304</c:v>
                </c:pt>
                <c:pt idx="25774">
                  <c:v>64238304</c:v>
                </c:pt>
                <c:pt idx="25775">
                  <c:v>64238304</c:v>
                </c:pt>
                <c:pt idx="25776">
                  <c:v>64238304</c:v>
                </c:pt>
                <c:pt idx="25777">
                  <c:v>662439840</c:v>
                </c:pt>
                <c:pt idx="25778">
                  <c:v>431564640</c:v>
                </c:pt>
                <c:pt idx="25779">
                  <c:v>431564640</c:v>
                </c:pt>
                <c:pt idx="25780">
                  <c:v>431564640</c:v>
                </c:pt>
                <c:pt idx="25781">
                  <c:v>431564640</c:v>
                </c:pt>
                <c:pt idx="25782">
                  <c:v>53439016</c:v>
                </c:pt>
                <c:pt idx="25783">
                  <c:v>580702752</c:v>
                </c:pt>
                <c:pt idx="25784">
                  <c:v>580702752</c:v>
                </c:pt>
                <c:pt idx="25785">
                  <c:v>580702752</c:v>
                </c:pt>
                <c:pt idx="25786">
                  <c:v>580702752</c:v>
                </c:pt>
                <c:pt idx="25787">
                  <c:v>612923384</c:v>
                </c:pt>
                <c:pt idx="25788">
                  <c:v>612923384</c:v>
                </c:pt>
                <c:pt idx="25789">
                  <c:v>612923384</c:v>
                </c:pt>
                <c:pt idx="25790">
                  <c:v>612923384</c:v>
                </c:pt>
                <c:pt idx="25791">
                  <c:v>274326488</c:v>
                </c:pt>
                <c:pt idx="25792">
                  <c:v>274326488</c:v>
                </c:pt>
                <c:pt idx="25793">
                  <c:v>274326488</c:v>
                </c:pt>
                <c:pt idx="25794">
                  <c:v>274326488</c:v>
                </c:pt>
                <c:pt idx="25795">
                  <c:v>467712328</c:v>
                </c:pt>
                <c:pt idx="25796">
                  <c:v>148957464</c:v>
                </c:pt>
                <c:pt idx="25797">
                  <c:v>64238304</c:v>
                </c:pt>
                <c:pt idx="25798">
                  <c:v>431564640</c:v>
                </c:pt>
                <c:pt idx="25799">
                  <c:v>638105480</c:v>
                </c:pt>
                <c:pt idx="25800">
                  <c:v>638105480</c:v>
                </c:pt>
                <c:pt idx="25801">
                  <c:v>612923384</c:v>
                </c:pt>
                <c:pt idx="25802">
                  <c:v>638105480</c:v>
                </c:pt>
                <c:pt idx="25803">
                  <c:v>638105480</c:v>
                </c:pt>
                <c:pt idx="25804">
                  <c:v>580702752</c:v>
                </c:pt>
                <c:pt idx="25805">
                  <c:v>274326488</c:v>
                </c:pt>
                <c:pt idx="25806">
                  <c:v>199807136</c:v>
                </c:pt>
                <c:pt idx="25807">
                  <c:v>199807136</c:v>
                </c:pt>
                <c:pt idx="25808">
                  <c:v>199807136</c:v>
                </c:pt>
                <c:pt idx="25809">
                  <c:v>199807136</c:v>
                </c:pt>
                <c:pt idx="25810">
                  <c:v>812743704</c:v>
                </c:pt>
                <c:pt idx="25811">
                  <c:v>812743704</c:v>
                </c:pt>
                <c:pt idx="25812">
                  <c:v>812743704</c:v>
                </c:pt>
                <c:pt idx="25813">
                  <c:v>812743704</c:v>
                </c:pt>
                <c:pt idx="25814">
                  <c:v>638105480</c:v>
                </c:pt>
                <c:pt idx="25815">
                  <c:v>199807136</c:v>
                </c:pt>
                <c:pt idx="25816">
                  <c:v>41674016</c:v>
                </c:pt>
                <c:pt idx="25817">
                  <c:v>41674016</c:v>
                </c:pt>
                <c:pt idx="25818">
                  <c:v>41674016</c:v>
                </c:pt>
                <c:pt idx="25819">
                  <c:v>41674016</c:v>
                </c:pt>
                <c:pt idx="25820">
                  <c:v>134583728</c:v>
                </c:pt>
                <c:pt idx="25821">
                  <c:v>134583728</c:v>
                </c:pt>
                <c:pt idx="25822">
                  <c:v>134583728</c:v>
                </c:pt>
                <c:pt idx="25823">
                  <c:v>134583728</c:v>
                </c:pt>
                <c:pt idx="25824">
                  <c:v>92470776</c:v>
                </c:pt>
                <c:pt idx="25825">
                  <c:v>92470776</c:v>
                </c:pt>
                <c:pt idx="25826">
                  <c:v>748225776</c:v>
                </c:pt>
                <c:pt idx="25827">
                  <c:v>473718744</c:v>
                </c:pt>
                <c:pt idx="25828">
                  <c:v>473718744</c:v>
                </c:pt>
                <c:pt idx="25829">
                  <c:v>92470776</c:v>
                </c:pt>
                <c:pt idx="25830">
                  <c:v>748225776</c:v>
                </c:pt>
                <c:pt idx="25831">
                  <c:v>473718744</c:v>
                </c:pt>
                <c:pt idx="25832">
                  <c:v>812743704</c:v>
                </c:pt>
                <c:pt idx="25833">
                  <c:v>473718744</c:v>
                </c:pt>
                <c:pt idx="25834">
                  <c:v>92470776</c:v>
                </c:pt>
                <c:pt idx="25835">
                  <c:v>246710680</c:v>
                </c:pt>
                <c:pt idx="25836">
                  <c:v>967623176</c:v>
                </c:pt>
                <c:pt idx="25837">
                  <c:v>748225776</c:v>
                </c:pt>
                <c:pt idx="25838">
                  <c:v>246710680</c:v>
                </c:pt>
                <c:pt idx="25839">
                  <c:v>967623176</c:v>
                </c:pt>
                <c:pt idx="25840">
                  <c:v>748225776</c:v>
                </c:pt>
                <c:pt idx="25841">
                  <c:v>967623176</c:v>
                </c:pt>
                <c:pt idx="25842">
                  <c:v>246710680</c:v>
                </c:pt>
                <c:pt idx="25843">
                  <c:v>246710680</c:v>
                </c:pt>
                <c:pt idx="25844">
                  <c:v>967623176</c:v>
                </c:pt>
                <c:pt idx="25845">
                  <c:v>648958544</c:v>
                </c:pt>
                <c:pt idx="25846">
                  <c:v>648958544</c:v>
                </c:pt>
                <c:pt idx="25847">
                  <c:v>648958544</c:v>
                </c:pt>
                <c:pt idx="25848">
                  <c:v>648958544</c:v>
                </c:pt>
                <c:pt idx="25849">
                  <c:v>583438952</c:v>
                </c:pt>
                <c:pt idx="25850">
                  <c:v>583438952</c:v>
                </c:pt>
                <c:pt idx="25851">
                  <c:v>583438952</c:v>
                </c:pt>
                <c:pt idx="25852">
                  <c:v>583438952</c:v>
                </c:pt>
                <c:pt idx="25853">
                  <c:v>41674016</c:v>
                </c:pt>
                <c:pt idx="25854">
                  <c:v>224258240</c:v>
                </c:pt>
                <c:pt idx="25855">
                  <c:v>224258240</c:v>
                </c:pt>
                <c:pt idx="25856">
                  <c:v>224258240</c:v>
                </c:pt>
                <c:pt idx="25857">
                  <c:v>224258240</c:v>
                </c:pt>
                <c:pt idx="25858">
                  <c:v>898779400</c:v>
                </c:pt>
                <c:pt idx="25859">
                  <c:v>967623176</c:v>
                </c:pt>
                <c:pt idx="25860">
                  <c:v>898779400</c:v>
                </c:pt>
                <c:pt idx="25861">
                  <c:v>898779400</c:v>
                </c:pt>
                <c:pt idx="25862">
                  <c:v>898779400</c:v>
                </c:pt>
                <c:pt idx="25863">
                  <c:v>473718744</c:v>
                </c:pt>
                <c:pt idx="25864">
                  <c:v>492341400</c:v>
                </c:pt>
                <c:pt idx="25865">
                  <c:v>492341400</c:v>
                </c:pt>
                <c:pt idx="25866">
                  <c:v>492341400</c:v>
                </c:pt>
                <c:pt idx="25867">
                  <c:v>492341400</c:v>
                </c:pt>
                <c:pt idx="25868">
                  <c:v>134583728</c:v>
                </c:pt>
                <c:pt idx="25869">
                  <c:v>934570792</c:v>
                </c:pt>
                <c:pt idx="25870">
                  <c:v>934570792</c:v>
                </c:pt>
                <c:pt idx="25871">
                  <c:v>934570792</c:v>
                </c:pt>
                <c:pt idx="25872">
                  <c:v>934570792</c:v>
                </c:pt>
                <c:pt idx="25873">
                  <c:v>435468296</c:v>
                </c:pt>
                <c:pt idx="25874">
                  <c:v>435468296</c:v>
                </c:pt>
                <c:pt idx="25875">
                  <c:v>694749728</c:v>
                </c:pt>
                <c:pt idx="25876">
                  <c:v>435468296</c:v>
                </c:pt>
                <c:pt idx="25877">
                  <c:v>694749728</c:v>
                </c:pt>
                <c:pt idx="25878">
                  <c:v>435468296</c:v>
                </c:pt>
                <c:pt idx="25879">
                  <c:v>694749728</c:v>
                </c:pt>
                <c:pt idx="25880">
                  <c:v>677819528</c:v>
                </c:pt>
                <c:pt idx="25881">
                  <c:v>694749728</c:v>
                </c:pt>
                <c:pt idx="25882">
                  <c:v>677819528</c:v>
                </c:pt>
                <c:pt idx="25883">
                  <c:v>677819528</c:v>
                </c:pt>
                <c:pt idx="25884">
                  <c:v>677819528</c:v>
                </c:pt>
                <c:pt idx="25885">
                  <c:v>92470776</c:v>
                </c:pt>
                <c:pt idx="25886">
                  <c:v>748225776</c:v>
                </c:pt>
                <c:pt idx="25887">
                  <c:v>224258240</c:v>
                </c:pt>
                <c:pt idx="25888">
                  <c:v>648958544</c:v>
                </c:pt>
                <c:pt idx="25889">
                  <c:v>246710680</c:v>
                </c:pt>
                <c:pt idx="25890">
                  <c:v>898779400</c:v>
                </c:pt>
                <c:pt idx="25891">
                  <c:v>583438952</c:v>
                </c:pt>
                <c:pt idx="25892">
                  <c:v>694749728</c:v>
                </c:pt>
                <c:pt idx="25893">
                  <c:v>435468296</c:v>
                </c:pt>
                <c:pt idx="25894">
                  <c:v>50629992</c:v>
                </c:pt>
                <c:pt idx="25895">
                  <c:v>50629992</c:v>
                </c:pt>
                <c:pt idx="25896">
                  <c:v>50629992</c:v>
                </c:pt>
                <c:pt idx="25897">
                  <c:v>50629992</c:v>
                </c:pt>
                <c:pt idx="25898">
                  <c:v>48303928</c:v>
                </c:pt>
                <c:pt idx="25899">
                  <c:v>48303928</c:v>
                </c:pt>
                <c:pt idx="25900">
                  <c:v>48303928</c:v>
                </c:pt>
                <c:pt idx="25901">
                  <c:v>48303928</c:v>
                </c:pt>
                <c:pt idx="25902">
                  <c:v>492341400</c:v>
                </c:pt>
                <c:pt idx="25903">
                  <c:v>304617800</c:v>
                </c:pt>
                <c:pt idx="25904">
                  <c:v>304617800</c:v>
                </c:pt>
                <c:pt idx="25905">
                  <c:v>304617800</c:v>
                </c:pt>
                <c:pt idx="25906">
                  <c:v>304617800</c:v>
                </c:pt>
                <c:pt idx="25907">
                  <c:v>677819528</c:v>
                </c:pt>
                <c:pt idx="25908">
                  <c:v>654174360</c:v>
                </c:pt>
                <c:pt idx="25909">
                  <c:v>654174360</c:v>
                </c:pt>
                <c:pt idx="25910">
                  <c:v>654174360</c:v>
                </c:pt>
                <c:pt idx="25911">
                  <c:v>654174360</c:v>
                </c:pt>
                <c:pt idx="25912">
                  <c:v>224258272</c:v>
                </c:pt>
                <c:pt idx="25913">
                  <c:v>224258272</c:v>
                </c:pt>
                <c:pt idx="25914">
                  <c:v>224258296</c:v>
                </c:pt>
                <c:pt idx="25915">
                  <c:v>224258296</c:v>
                </c:pt>
                <c:pt idx="25916">
                  <c:v>224258328</c:v>
                </c:pt>
                <c:pt idx="25917">
                  <c:v>224258328</c:v>
                </c:pt>
                <c:pt idx="25918">
                  <c:v>224258272</c:v>
                </c:pt>
                <c:pt idx="25919">
                  <c:v>224258296</c:v>
                </c:pt>
                <c:pt idx="25920">
                  <c:v>224258328</c:v>
                </c:pt>
                <c:pt idx="25921">
                  <c:v>224258272</c:v>
                </c:pt>
                <c:pt idx="25922">
                  <c:v>224258296</c:v>
                </c:pt>
                <c:pt idx="25923">
                  <c:v>549802720</c:v>
                </c:pt>
                <c:pt idx="25924">
                  <c:v>224258328</c:v>
                </c:pt>
                <c:pt idx="25925">
                  <c:v>549802720</c:v>
                </c:pt>
                <c:pt idx="25926">
                  <c:v>549802720</c:v>
                </c:pt>
                <c:pt idx="25927">
                  <c:v>697418328</c:v>
                </c:pt>
                <c:pt idx="25928">
                  <c:v>549802720</c:v>
                </c:pt>
                <c:pt idx="25929">
                  <c:v>697418328</c:v>
                </c:pt>
                <c:pt idx="25930">
                  <c:v>697418328</c:v>
                </c:pt>
                <c:pt idx="25931">
                  <c:v>697418328</c:v>
                </c:pt>
                <c:pt idx="25932">
                  <c:v>304617800</c:v>
                </c:pt>
                <c:pt idx="25933">
                  <c:v>934570792</c:v>
                </c:pt>
                <c:pt idx="25934">
                  <c:v>48303928</c:v>
                </c:pt>
                <c:pt idx="25935">
                  <c:v>50629992</c:v>
                </c:pt>
                <c:pt idx="25936">
                  <c:v>718318912</c:v>
                </c:pt>
                <c:pt idx="25937">
                  <c:v>718318912</c:v>
                </c:pt>
                <c:pt idx="25938">
                  <c:v>718318912</c:v>
                </c:pt>
                <c:pt idx="25939">
                  <c:v>718318912</c:v>
                </c:pt>
                <c:pt idx="25940">
                  <c:v>882485400</c:v>
                </c:pt>
                <c:pt idx="25941">
                  <c:v>882485400</c:v>
                </c:pt>
                <c:pt idx="25942">
                  <c:v>882485400</c:v>
                </c:pt>
                <c:pt idx="25943">
                  <c:v>882485400</c:v>
                </c:pt>
                <c:pt idx="25944">
                  <c:v>654174360</c:v>
                </c:pt>
                <c:pt idx="25945">
                  <c:v>224258328</c:v>
                </c:pt>
                <c:pt idx="25946">
                  <c:v>181209200</c:v>
                </c:pt>
                <c:pt idx="25947">
                  <c:v>181209200</c:v>
                </c:pt>
                <c:pt idx="25948">
                  <c:v>181209200</c:v>
                </c:pt>
                <c:pt idx="25949">
                  <c:v>181209200</c:v>
                </c:pt>
                <c:pt idx="25950">
                  <c:v>892358400</c:v>
                </c:pt>
                <c:pt idx="25951">
                  <c:v>892358400</c:v>
                </c:pt>
                <c:pt idx="25952">
                  <c:v>892358400</c:v>
                </c:pt>
                <c:pt idx="25953">
                  <c:v>892358400</c:v>
                </c:pt>
                <c:pt idx="25954">
                  <c:v>891561968</c:v>
                </c:pt>
                <c:pt idx="25955">
                  <c:v>891561968</c:v>
                </c:pt>
                <c:pt idx="25956">
                  <c:v>891561968</c:v>
                </c:pt>
                <c:pt idx="25957">
                  <c:v>891561968</c:v>
                </c:pt>
                <c:pt idx="25958">
                  <c:v>549802720</c:v>
                </c:pt>
                <c:pt idx="25959">
                  <c:v>224258272</c:v>
                </c:pt>
                <c:pt idx="25960">
                  <c:v>718318912</c:v>
                </c:pt>
                <c:pt idx="25961">
                  <c:v>891561968</c:v>
                </c:pt>
                <c:pt idx="25962">
                  <c:v>181209200</c:v>
                </c:pt>
                <c:pt idx="25963">
                  <c:v>224258296</c:v>
                </c:pt>
                <c:pt idx="25964">
                  <c:v>593329040</c:v>
                </c:pt>
                <c:pt idx="25965">
                  <c:v>593329040</c:v>
                </c:pt>
                <c:pt idx="25966">
                  <c:v>593329040</c:v>
                </c:pt>
                <c:pt idx="25967">
                  <c:v>997532512</c:v>
                </c:pt>
                <c:pt idx="25968">
                  <c:v>593329040</c:v>
                </c:pt>
                <c:pt idx="25969">
                  <c:v>997532512</c:v>
                </c:pt>
                <c:pt idx="25970">
                  <c:v>997532512</c:v>
                </c:pt>
                <c:pt idx="25971">
                  <c:v>997532512</c:v>
                </c:pt>
                <c:pt idx="25972">
                  <c:v>31837120</c:v>
                </c:pt>
                <c:pt idx="25973">
                  <c:v>31837120</c:v>
                </c:pt>
                <c:pt idx="25974">
                  <c:v>31837120</c:v>
                </c:pt>
                <c:pt idx="25975">
                  <c:v>162300032</c:v>
                </c:pt>
                <c:pt idx="25976">
                  <c:v>31837120</c:v>
                </c:pt>
                <c:pt idx="25977">
                  <c:v>162300032</c:v>
                </c:pt>
                <c:pt idx="25978">
                  <c:v>162300032</c:v>
                </c:pt>
                <c:pt idx="25979">
                  <c:v>162300032</c:v>
                </c:pt>
                <c:pt idx="25980">
                  <c:v>489280528</c:v>
                </c:pt>
                <c:pt idx="25981">
                  <c:v>489280528</c:v>
                </c:pt>
                <c:pt idx="25982">
                  <c:v>489280528</c:v>
                </c:pt>
                <c:pt idx="25983">
                  <c:v>489280528</c:v>
                </c:pt>
                <c:pt idx="25984">
                  <c:v>305441360</c:v>
                </c:pt>
                <c:pt idx="25985">
                  <c:v>305441360</c:v>
                </c:pt>
                <c:pt idx="25986">
                  <c:v>305441360</c:v>
                </c:pt>
                <c:pt idx="25987">
                  <c:v>305441360</c:v>
                </c:pt>
                <c:pt idx="25988">
                  <c:v>892358400</c:v>
                </c:pt>
                <c:pt idx="25989">
                  <c:v>697418328</c:v>
                </c:pt>
                <c:pt idx="25990">
                  <c:v>593329040</c:v>
                </c:pt>
                <c:pt idx="25991">
                  <c:v>434942264</c:v>
                </c:pt>
                <c:pt idx="25992">
                  <c:v>434942264</c:v>
                </c:pt>
                <c:pt idx="25993">
                  <c:v>434942264</c:v>
                </c:pt>
                <c:pt idx="25994">
                  <c:v>434942264</c:v>
                </c:pt>
                <c:pt idx="25995">
                  <c:v>73428360</c:v>
                </c:pt>
                <c:pt idx="25996">
                  <c:v>73428360</c:v>
                </c:pt>
                <c:pt idx="25997">
                  <c:v>224258336</c:v>
                </c:pt>
                <c:pt idx="25998">
                  <c:v>73428360</c:v>
                </c:pt>
                <c:pt idx="25999">
                  <c:v>224258336</c:v>
                </c:pt>
                <c:pt idx="26000">
                  <c:v>73428360</c:v>
                </c:pt>
                <c:pt idx="26001">
                  <c:v>224258352</c:v>
                </c:pt>
                <c:pt idx="26002">
                  <c:v>224258352</c:v>
                </c:pt>
                <c:pt idx="26003">
                  <c:v>224258376</c:v>
                </c:pt>
                <c:pt idx="26004">
                  <c:v>224258376</c:v>
                </c:pt>
                <c:pt idx="26005">
                  <c:v>224258400</c:v>
                </c:pt>
                <c:pt idx="26006">
                  <c:v>224258400</c:v>
                </c:pt>
                <c:pt idx="26007">
                  <c:v>224258432</c:v>
                </c:pt>
                <c:pt idx="26008">
                  <c:v>224258432</c:v>
                </c:pt>
                <c:pt idx="26009">
                  <c:v>15623640</c:v>
                </c:pt>
                <c:pt idx="26010">
                  <c:v>224258336</c:v>
                </c:pt>
                <c:pt idx="26011">
                  <c:v>15623640</c:v>
                </c:pt>
                <c:pt idx="26012">
                  <c:v>224258352</c:v>
                </c:pt>
                <c:pt idx="26013">
                  <c:v>224258376</c:v>
                </c:pt>
                <c:pt idx="26014">
                  <c:v>224258400</c:v>
                </c:pt>
                <c:pt idx="26015">
                  <c:v>224258432</c:v>
                </c:pt>
                <c:pt idx="26016">
                  <c:v>224258336</c:v>
                </c:pt>
                <c:pt idx="26017">
                  <c:v>224258352</c:v>
                </c:pt>
                <c:pt idx="26018">
                  <c:v>15623640</c:v>
                </c:pt>
                <c:pt idx="26019">
                  <c:v>224258376</c:v>
                </c:pt>
                <c:pt idx="26020">
                  <c:v>224258400</c:v>
                </c:pt>
                <c:pt idx="26021">
                  <c:v>224258432</c:v>
                </c:pt>
                <c:pt idx="26022">
                  <c:v>15623640</c:v>
                </c:pt>
                <c:pt idx="26023">
                  <c:v>882485400</c:v>
                </c:pt>
                <c:pt idx="26024">
                  <c:v>489280528</c:v>
                </c:pt>
                <c:pt idx="26025">
                  <c:v>11952296</c:v>
                </c:pt>
                <c:pt idx="26026">
                  <c:v>11952296</c:v>
                </c:pt>
                <c:pt idx="26027">
                  <c:v>11952296</c:v>
                </c:pt>
                <c:pt idx="26028">
                  <c:v>11952296</c:v>
                </c:pt>
                <c:pt idx="26029">
                  <c:v>434942264</c:v>
                </c:pt>
                <c:pt idx="26030">
                  <c:v>997532512</c:v>
                </c:pt>
                <c:pt idx="26031">
                  <c:v>775799912</c:v>
                </c:pt>
                <c:pt idx="26032">
                  <c:v>775799912</c:v>
                </c:pt>
                <c:pt idx="26033">
                  <c:v>775799912</c:v>
                </c:pt>
                <c:pt idx="26034">
                  <c:v>775799912</c:v>
                </c:pt>
                <c:pt idx="26035">
                  <c:v>305441360</c:v>
                </c:pt>
                <c:pt idx="26036">
                  <c:v>15623640</c:v>
                </c:pt>
                <c:pt idx="26037">
                  <c:v>224258352</c:v>
                </c:pt>
                <c:pt idx="26038">
                  <c:v>224258400</c:v>
                </c:pt>
                <c:pt idx="26039">
                  <c:v>31837120</c:v>
                </c:pt>
                <c:pt idx="26040">
                  <c:v>11952296</c:v>
                </c:pt>
                <c:pt idx="26041">
                  <c:v>393707496</c:v>
                </c:pt>
                <c:pt idx="26042">
                  <c:v>393707496</c:v>
                </c:pt>
                <c:pt idx="26043">
                  <c:v>393707496</c:v>
                </c:pt>
                <c:pt idx="26044">
                  <c:v>393707496</c:v>
                </c:pt>
                <c:pt idx="26045">
                  <c:v>73428360</c:v>
                </c:pt>
                <c:pt idx="26046">
                  <c:v>775799912</c:v>
                </c:pt>
                <c:pt idx="26047">
                  <c:v>162300032</c:v>
                </c:pt>
                <c:pt idx="26048">
                  <c:v>224258432</c:v>
                </c:pt>
                <c:pt idx="26049">
                  <c:v>7349744</c:v>
                </c:pt>
                <c:pt idx="26050">
                  <c:v>7349744</c:v>
                </c:pt>
                <c:pt idx="26051">
                  <c:v>7349744</c:v>
                </c:pt>
                <c:pt idx="26052">
                  <c:v>7349744</c:v>
                </c:pt>
                <c:pt idx="26053">
                  <c:v>224258376</c:v>
                </c:pt>
                <c:pt idx="26054">
                  <c:v>418211384</c:v>
                </c:pt>
                <c:pt idx="26055">
                  <c:v>418211384</c:v>
                </c:pt>
                <c:pt idx="26056">
                  <c:v>418211384</c:v>
                </c:pt>
                <c:pt idx="26057">
                  <c:v>418211384</c:v>
                </c:pt>
                <c:pt idx="26058">
                  <c:v>902689632</c:v>
                </c:pt>
                <c:pt idx="26059">
                  <c:v>902689632</c:v>
                </c:pt>
                <c:pt idx="26060">
                  <c:v>902689632</c:v>
                </c:pt>
                <c:pt idx="26061">
                  <c:v>902689632</c:v>
                </c:pt>
                <c:pt idx="26062">
                  <c:v>72378720</c:v>
                </c:pt>
                <c:pt idx="26063">
                  <c:v>72378720</c:v>
                </c:pt>
                <c:pt idx="26064">
                  <c:v>450743632</c:v>
                </c:pt>
                <c:pt idx="26065">
                  <c:v>450743632</c:v>
                </c:pt>
                <c:pt idx="26066">
                  <c:v>72378720</c:v>
                </c:pt>
                <c:pt idx="26067">
                  <c:v>450743632</c:v>
                </c:pt>
                <c:pt idx="26068">
                  <c:v>72378720</c:v>
                </c:pt>
                <c:pt idx="26069">
                  <c:v>450743632</c:v>
                </c:pt>
                <c:pt idx="26070">
                  <c:v>224258336</c:v>
                </c:pt>
                <c:pt idx="26071">
                  <c:v>393707496</c:v>
                </c:pt>
                <c:pt idx="26072">
                  <c:v>517746528</c:v>
                </c:pt>
                <c:pt idx="26073">
                  <c:v>517746528</c:v>
                </c:pt>
                <c:pt idx="26074">
                  <c:v>626634640</c:v>
                </c:pt>
                <c:pt idx="26075">
                  <c:v>626634640</c:v>
                </c:pt>
                <c:pt idx="26076">
                  <c:v>517746528</c:v>
                </c:pt>
                <c:pt idx="26077">
                  <c:v>517746528</c:v>
                </c:pt>
                <c:pt idx="26078">
                  <c:v>626634640</c:v>
                </c:pt>
                <c:pt idx="26079">
                  <c:v>626634640</c:v>
                </c:pt>
                <c:pt idx="26080">
                  <c:v>7349744</c:v>
                </c:pt>
                <c:pt idx="26081">
                  <c:v>450743632</c:v>
                </c:pt>
                <c:pt idx="26082">
                  <c:v>902689632</c:v>
                </c:pt>
                <c:pt idx="26083">
                  <c:v>418211384</c:v>
                </c:pt>
                <c:pt idx="26084">
                  <c:v>887072632</c:v>
                </c:pt>
                <c:pt idx="26085">
                  <c:v>887072632</c:v>
                </c:pt>
                <c:pt idx="26086">
                  <c:v>887072632</c:v>
                </c:pt>
                <c:pt idx="26087">
                  <c:v>887072632</c:v>
                </c:pt>
                <c:pt idx="26088">
                  <c:v>72378720</c:v>
                </c:pt>
                <c:pt idx="26089">
                  <c:v>626634640</c:v>
                </c:pt>
                <c:pt idx="26090">
                  <c:v>153902632</c:v>
                </c:pt>
                <c:pt idx="26091">
                  <c:v>187140616</c:v>
                </c:pt>
                <c:pt idx="26092">
                  <c:v>153902632</c:v>
                </c:pt>
                <c:pt idx="26093">
                  <c:v>187140616</c:v>
                </c:pt>
                <c:pt idx="26094">
                  <c:v>153902632</c:v>
                </c:pt>
                <c:pt idx="26095">
                  <c:v>187140616</c:v>
                </c:pt>
                <c:pt idx="26096">
                  <c:v>153902632</c:v>
                </c:pt>
                <c:pt idx="26097">
                  <c:v>187140616</c:v>
                </c:pt>
                <c:pt idx="26098">
                  <c:v>343289248</c:v>
                </c:pt>
                <c:pt idx="26099">
                  <c:v>343289248</c:v>
                </c:pt>
                <c:pt idx="26100">
                  <c:v>343289248</c:v>
                </c:pt>
                <c:pt idx="26101">
                  <c:v>343289248</c:v>
                </c:pt>
                <c:pt idx="26102">
                  <c:v>272799560</c:v>
                </c:pt>
                <c:pt idx="26103">
                  <c:v>272799560</c:v>
                </c:pt>
                <c:pt idx="26104">
                  <c:v>625778312</c:v>
                </c:pt>
                <c:pt idx="26105">
                  <c:v>272799560</c:v>
                </c:pt>
                <c:pt idx="26106">
                  <c:v>625778312</c:v>
                </c:pt>
                <c:pt idx="26107">
                  <c:v>272799560</c:v>
                </c:pt>
                <c:pt idx="26108">
                  <c:v>625778312</c:v>
                </c:pt>
                <c:pt idx="26109">
                  <c:v>625778312</c:v>
                </c:pt>
                <c:pt idx="26110">
                  <c:v>7349776</c:v>
                </c:pt>
                <c:pt idx="26111">
                  <c:v>7349776</c:v>
                </c:pt>
                <c:pt idx="26112">
                  <c:v>7349824</c:v>
                </c:pt>
                <c:pt idx="26113">
                  <c:v>7349824</c:v>
                </c:pt>
                <c:pt idx="26114">
                  <c:v>66973040</c:v>
                </c:pt>
                <c:pt idx="26115">
                  <c:v>7349880</c:v>
                </c:pt>
                <c:pt idx="26116">
                  <c:v>7349880</c:v>
                </c:pt>
                <c:pt idx="26117">
                  <c:v>66973040</c:v>
                </c:pt>
                <c:pt idx="26118">
                  <c:v>66973040</c:v>
                </c:pt>
                <c:pt idx="26119">
                  <c:v>7349920</c:v>
                </c:pt>
                <c:pt idx="26120">
                  <c:v>7349920</c:v>
                </c:pt>
                <c:pt idx="26121">
                  <c:v>66973040</c:v>
                </c:pt>
                <c:pt idx="26122">
                  <c:v>7349952</c:v>
                </c:pt>
                <c:pt idx="26123">
                  <c:v>7349952</c:v>
                </c:pt>
                <c:pt idx="26124">
                  <c:v>7349776</c:v>
                </c:pt>
                <c:pt idx="26125">
                  <c:v>7349824</c:v>
                </c:pt>
                <c:pt idx="26126">
                  <c:v>7349880</c:v>
                </c:pt>
                <c:pt idx="26127">
                  <c:v>7349920</c:v>
                </c:pt>
                <c:pt idx="26128">
                  <c:v>7349952</c:v>
                </c:pt>
                <c:pt idx="26129">
                  <c:v>7349776</c:v>
                </c:pt>
                <c:pt idx="26130">
                  <c:v>7349824</c:v>
                </c:pt>
                <c:pt idx="26131">
                  <c:v>7349880</c:v>
                </c:pt>
                <c:pt idx="26132">
                  <c:v>7349920</c:v>
                </c:pt>
                <c:pt idx="26133">
                  <c:v>7349952</c:v>
                </c:pt>
                <c:pt idx="26134">
                  <c:v>517746528</c:v>
                </c:pt>
                <c:pt idx="26135">
                  <c:v>887072632</c:v>
                </c:pt>
                <c:pt idx="26136">
                  <c:v>88903240</c:v>
                </c:pt>
                <c:pt idx="26137">
                  <c:v>88903240</c:v>
                </c:pt>
                <c:pt idx="26138">
                  <c:v>88903240</c:v>
                </c:pt>
                <c:pt idx="26139">
                  <c:v>88903240</c:v>
                </c:pt>
                <c:pt idx="26140">
                  <c:v>153902632</c:v>
                </c:pt>
                <c:pt idx="26141">
                  <c:v>187140616</c:v>
                </c:pt>
                <c:pt idx="26142">
                  <c:v>272799560</c:v>
                </c:pt>
                <c:pt idx="26143">
                  <c:v>738874104</c:v>
                </c:pt>
                <c:pt idx="26144">
                  <c:v>66973040</c:v>
                </c:pt>
                <c:pt idx="26145">
                  <c:v>738874104</c:v>
                </c:pt>
                <c:pt idx="26146">
                  <c:v>738874104</c:v>
                </c:pt>
                <c:pt idx="26147">
                  <c:v>738874104</c:v>
                </c:pt>
                <c:pt idx="26148">
                  <c:v>398155896</c:v>
                </c:pt>
                <c:pt idx="26149">
                  <c:v>398155896</c:v>
                </c:pt>
                <c:pt idx="26150">
                  <c:v>398155896</c:v>
                </c:pt>
                <c:pt idx="26151">
                  <c:v>398155896</c:v>
                </c:pt>
                <c:pt idx="26152">
                  <c:v>7349880</c:v>
                </c:pt>
                <c:pt idx="26153">
                  <c:v>343289248</c:v>
                </c:pt>
                <c:pt idx="26154">
                  <c:v>341498048</c:v>
                </c:pt>
                <c:pt idx="26155">
                  <c:v>341498048</c:v>
                </c:pt>
                <c:pt idx="26156">
                  <c:v>341498048</c:v>
                </c:pt>
                <c:pt idx="26157">
                  <c:v>341498048</c:v>
                </c:pt>
                <c:pt idx="26158">
                  <c:v>585946816</c:v>
                </c:pt>
                <c:pt idx="26159">
                  <c:v>585946816</c:v>
                </c:pt>
                <c:pt idx="26160">
                  <c:v>7349776</c:v>
                </c:pt>
                <c:pt idx="26161">
                  <c:v>585946816</c:v>
                </c:pt>
                <c:pt idx="26162">
                  <c:v>423204872</c:v>
                </c:pt>
                <c:pt idx="26163">
                  <c:v>585946816</c:v>
                </c:pt>
                <c:pt idx="26164">
                  <c:v>423204872</c:v>
                </c:pt>
                <c:pt idx="26165">
                  <c:v>423204872</c:v>
                </c:pt>
                <c:pt idx="26166">
                  <c:v>423204872</c:v>
                </c:pt>
                <c:pt idx="26167">
                  <c:v>625778312</c:v>
                </c:pt>
                <c:pt idx="26168">
                  <c:v>801682824</c:v>
                </c:pt>
                <c:pt idx="26169">
                  <c:v>801682824</c:v>
                </c:pt>
                <c:pt idx="26170">
                  <c:v>801682824</c:v>
                </c:pt>
                <c:pt idx="26171">
                  <c:v>17098736</c:v>
                </c:pt>
                <c:pt idx="26172">
                  <c:v>17098736</c:v>
                </c:pt>
                <c:pt idx="26173">
                  <c:v>801682824</c:v>
                </c:pt>
                <c:pt idx="26174">
                  <c:v>17098760</c:v>
                </c:pt>
                <c:pt idx="26175">
                  <c:v>17098760</c:v>
                </c:pt>
                <c:pt idx="26176">
                  <c:v>88903240</c:v>
                </c:pt>
                <c:pt idx="26177">
                  <c:v>17098920</c:v>
                </c:pt>
                <c:pt idx="26178">
                  <c:v>17098920</c:v>
                </c:pt>
                <c:pt idx="26179">
                  <c:v>17098736</c:v>
                </c:pt>
                <c:pt idx="26180">
                  <c:v>17098760</c:v>
                </c:pt>
                <c:pt idx="26181">
                  <c:v>17098920</c:v>
                </c:pt>
                <c:pt idx="26182">
                  <c:v>17098736</c:v>
                </c:pt>
                <c:pt idx="26183">
                  <c:v>17098760</c:v>
                </c:pt>
                <c:pt idx="26184">
                  <c:v>17098920</c:v>
                </c:pt>
                <c:pt idx="26185">
                  <c:v>7349920</c:v>
                </c:pt>
                <c:pt idx="26186">
                  <c:v>747686392</c:v>
                </c:pt>
                <c:pt idx="26187">
                  <c:v>747686392</c:v>
                </c:pt>
                <c:pt idx="26188">
                  <c:v>747686392</c:v>
                </c:pt>
                <c:pt idx="26189">
                  <c:v>747686392</c:v>
                </c:pt>
                <c:pt idx="26190">
                  <c:v>738874104</c:v>
                </c:pt>
                <c:pt idx="26191">
                  <c:v>7349824</c:v>
                </c:pt>
                <c:pt idx="26192">
                  <c:v>7349952</c:v>
                </c:pt>
                <c:pt idx="26193">
                  <c:v>423204872</c:v>
                </c:pt>
                <c:pt idx="26194">
                  <c:v>341498048</c:v>
                </c:pt>
                <c:pt idx="26195">
                  <c:v>398155896</c:v>
                </c:pt>
                <c:pt idx="26196">
                  <c:v>690293392</c:v>
                </c:pt>
                <c:pt idx="26197">
                  <c:v>690293392</c:v>
                </c:pt>
                <c:pt idx="26198">
                  <c:v>690293392</c:v>
                </c:pt>
                <c:pt idx="26199">
                  <c:v>690293392</c:v>
                </c:pt>
                <c:pt idx="26200">
                  <c:v>585946816</c:v>
                </c:pt>
                <c:pt idx="26201">
                  <c:v>747686392</c:v>
                </c:pt>
                <c:pt idx="26202">
                  <c:v>17098736</c:v>
                </c:pt>
                <c:pt idx="26203">
                  <c:v>17098920</c:v>
                </c:pt>
                <c:pt idx="26204">
                  <c:v>954823000</c:v>
                </c:pt>
                <c:pt idx="26205">
                  <c:v>954823000</c:v>
                </c:pt>
                <c:pt idx="26206">
                  <c:v>954823000</c:v>
                </c:pt>
                <c:pt idx="26207">
                  <c:v>954823000</c:v>
                </c:pt>
                <c:pt idx="26208">
                  <c:v>690293392</c:v>
                </c:pt>
                <c:pt idx="26209">
                  <c:v>801682824</c:v>
                </c:pt>
                <c:pt idx="26210">
                  <c:v>372106616</c:v>
                </c:pt>
                <c:pt idx="26211">
                  <c:v>372106616</c:v>
                </c:pt>
                <c:pt idx="26212">
                  <c:v>372106616</c:v>
                </c:pt>
                <c:pt idx="26213">
                  <c:v>372106616</c:v>
                </c:pt>
                <c:pt idx="26214">
                  <c:v>730175776</c:v>
                </c:pt>
                <c:pt idx="26215">
                  <c:v>730175776</c:v>
                </c:pt>
                <c:pt idx="26216">
                  <c:v>730175776</c:v>
                </c:pt>
                <c:pt idx="26217">
                  <c:v>730175776</c:v>
                </c:pt>
                <c:pt idx="26218">
                  <c:v>954823000</c:v>
                </c:pt>
                <c:pt idx="26219">
                  <c:v>941184712</c:v>
                </c:pt>
                <c:pt idx="26220">
                  <c:v>136917688</c:v>
                </c:pt>
                <c:pt idx="26221">
                  <c:v>941184712</c:v>
                </c:pt>
                <c:pt idx="26222">
                  <c:v>136917688</c:v>
                </c:pt>
                <c:pt idx="26223">
                  <c:v>17098760</c:v>
                </c:pt>
                <c:pt idx="26224">
                  <c:v>136917688</c:v>
                </c:pt>
                <c:pt idx="26225">
                  <c:v>941184712</c:v>
                </c:pt>
                <c:pt idx="26226">
                  <c:v>136917688</c:v>
                </c:pt>
                <c:pt idx="26227">
                  <c:v>941184712</c:v>
                </c:pt>
                <c:pt idx="26228">
                  <c:v>109995056</c:v>
                </c:pt>
                <c:pt idx="26229">
                  <c:v>109995056</c:v>
                </c:pt>
                <c:pt idx="26230">
                  <c:v>109995056</c:v>
                </c:pt>
                <c:pt idx="26231">
                  <c:v>109995056</c:v>
                </c:pt>
                <c:pt idx="26232">
                  <c:v>45407776</c:v>
                </c:pt>
                <c:pt idx="26233">
                  <c:v>45407776</c:v>
                </c:pt>
                <c:pt idx="26234">
                  <c:v>45407776</c:v>
                </c:pt>
                <c:pt idx="26235">
                  <c:v>372106616</c:v>
                </c:pt>
                <c:pt idx="26236">
                  <c:v>45407776</c:v>
                </c:pt>
                <c:pt idx="26237">
                  <c:v>730175776</c:v>
                </c:pt>
                <c:pt idx="26238">
                  <c:v>224258576</c:v>
                </c:pt>
                <c:pt idx="26239">
                  <c:v>224258576</c:v>
                </c:pt>
                <c:pt idx="26240">
                  <c:v>224258600</c:v>
                </c:pt>
                <c:pt idx="26241">
                  <c:v>224258600</c:v>
                </c:pt>
                <c:pt idx="26242">
                  <c:v>224258656</c:v>
                </c:pt>
                <c:pt idx="26243">
                  <c:v>224258656</c:v>
                </c:pt>
                <c:pt idx="26244">
                  <c:v>224258576</c:v>
                </c:pt>
                <c:pt idx="26245">
                  <c:v>224258600</c:v>
                </c:pt>
                <c:pt idx="26246">
                  <c:v>224258656</c:v>
                </c:pt>
                <c:pt idx="26247">
                  <c:v>224258576</c:v>
                </c:pt>
                <c:pt idx="26248">
                  <c:v>224258600</c:v>
                </c:pt>
                <c:pt idx="26249">
                  <c:v>224258656</c:v>
                </c:pt>
                <c:pt idx="26250">
                  <c:v>136917688</c:v>
                </c:pt>
                <c:pt idx="26251">
                  <c:v>644531576</c:v>
                </c:pt>
                <c:pt idx="26252">
                  <c:v>644531576</c:v>
                </c:pt>
                <c:pt idx="26253">
                  <c:v>644531576</c:v>
                </c:pt>
                <c:pt idx="26254">
                  <c:v>644531576</c:v>
                </c:pt>
                <c:pt idx="26255">
                  <c:v>941184712</c:v>
                </c:pt>
                <c:pt idx="26256">
                  <c:v>109995056</c:v>
                </c:pt>
                <c:pt idx="26257">
                  <c:v>224258576</c:v>
                </c:pt>
                <c:pt idx="26258">
                  <c:v>224258656</c:v>
                </c:pt>
                <c:pt idx="26259">
                  <c:v>45407776</c:v>
                </c:pt>
                <c:pt idx="26260">
                  <c:v>602532784</c:v>
                </c:pt>
                <c:pt idx="26261">
                  <c:v>602532784</c:v>
                </c:pt>
                <c:pt idx="26262">
                  <c:v>602532784</c:v>
                </c:pt>
                <c:pt idx="26263">
                  <c:v>602532784</c:v>
                </c:pt>
                <c:pt idx="26264">
                  <c:v>224258600</c:v>
                </c:pt>
                <c:pt idx="26265">
                  <c:v>641830992</c:v>
                </c:pt>
                <c:pt idx="26266">
                  <c:v>641830992</c:v>
                </c:pt>
                <c:pt idx="26267">
                  <c:v>644531576</c:v>
                </c:pt>
                <c:pt idx="26268">
                  <c:v>641830992</c:v>
                </c:pt>
                <c:pt idx="26269">
                  <c:v>641830992</c:v>
                </c:pt>
                <c:pt idx="26270">
                  <c:v>499197728</c:v>
                </c:pt>
                <c:pt idx="26271">
                  <c:v>499197728</c:v>
                </c:pt>
                <c:pt idx="26272">
                  <c:v>499197728</c:v>
                </c:pt>
                <c:pt idx="26273">
                  <c:v>499197728</c:v>
                </c:pt>
                <c:pt idx="26274">
                  <c:v>968396984</c:v>
                </c:pt>
                <c:pt idx="26275">
                  <c:v>968396984</c:v>
                </c:pt>
                <c:pt idx="26276">
                  <c:v>968396984</c:v>
                </c:pt>
                <c:pt idx="26277">
                  <c:v>968396984</c:v>
                </c:pt>
                <c:pt idx="26278">
                  <c:v>602532784</c:v>
                </c:pt>
                <c:pt idx="26279">
                  <c:v>641830992</c:v>
                </c:pt>
                <c:pt idx="26280">
                  <c:v>924830776</c:v>
                </c:pt>
                <c:pt idx="26281">
                  <c:v>924830776</c:v>
                </c:pt>
                <c:pt idx="26282">
                  <c:v>924830776</c:v>
                </c:pt>
                <c:pt idx="26283">
                  <c:v>924830776</c:v>
                </c:pt>
                <c:pt idx="26284">
                  <c:v>678115584</c:v>
                </c:pt>
                <c:pt idx="26285">
                  <c:v>678115584</c:v>
                </c:pt>
                <c:pt idx="26286">
                  <c:v>678115584</c:v>
                </c:pt>
                <c:pt idx="26287">
                  <c:v>678115584</c:v>
                </c:pt>
                <c:pt idx="26288">
                  <c:v>38572392</c:v>
                </c:pt>
                <c:pt idx="26289">
                  <c:v>195946792</c:v>
                </c:pt>
                <c:pt idx="26290">
                  <c:v>38572392</c:v>
                </c:pt>
                <c:pt idx="26291">
                  <c:v>195946792</c:v>
                </c:pt>
                <c:pt idx="26292">
                  <c:v>38572392</c:v>
                </c:pt>
                <c:pt idx="26293">
                  <c:v>195946792</c:v>
                </c:pt>
                <c:pt idx="26294">
                  <c:v>195946792</c:v>
                </c:pt>
                <c:pt idx="26295">
                  <c:v>38572392</c:v>
                </c:pt>
                <c:pt idx="26296">
                  <c:v>664593080</c:v>
                </c:pt>
                <c:pt idx="26297">
                  <c:v>664593080</c:v>
                </c:pt>
                <c:pt idx="26298">
                  <c:v>499197728</c:v>
                </c:pt>
                <c:pt idx="26299">
                  <c:v>664593080</c:v>
                </c:pt>
                <c:pt idx="26300">
                  <c:v>664593080</c:v>
                </c:pt>
                <c:pt idx="26301">
                  <c:v>968396984</c:v>
                </c:pt>
                <c:pt idx="26302">
                  <c:v>343023336</c:v>
                </c:pt>
                <c:pt idx="26303">
                  <c:v>343023336</c:v>
                </c:pt>
                <c:pt idx="26304">
                  <c:v>343023336</c:v>
                </c:pt>
                <c:pt idx="26305">
                  <c:v>343023336</c:v>
                </c:pt>
                <c:pt idx="26306">
                  <c:v>524479856</c:v>
                </c:pt>
                <c:pt idx="26307">
                  <c:v>524479856</c:v>
                </c:pt>
                <c:pt idx="26308">
                  <c:v>524479856</c:v>
                </c:pt>
                <c:pt idx="26309">
                  <c:v>524479856</c:v>
                </c:pt>
                <c:pt idx="26310">
                  <c:v>924830776</c:v>
                </c:pt>
                <c:pt idx="26311">
                  <c:v>195946792</c:v>
                </c:pt>
                <c:pt idx="26312">
                  <c:v>755906760</c:v>
                </c:pt>
                <c:pt idx="26313">
                  <c:v>755906760</c:v>
                </c:pt>
                <c:pt idx="26314">
                  <c:v>755906760</c:v>
                </c:pt>
                <c:pt idx="26315">
                  <c:v>678115584</c:v>
                </c:pt>
                <c:pt idx="26316">
                  <c:v>755906760</c:v>
                </c:pt>
                <c:pt idx="26317">
                  <c:v>38572392</c:v>
                </c:pt>
                <c:pt idx="26318">
                  <c:v>254081624</c:v>
                </c:pt>
                <c:pt idx="26319">
                  <c:v>254081624</c:v>
                </c:pt>
                <c:pt idx="26320">
                  <c:v>254081624</c:v>
                </c:pt>
                <c:pt idx="26321">
                  <c:v>254081624</c:v>
                </c:pt>
                <c:pt idx="26322">
                  <c:v>47969864</c:v>
                </c:pt>
                <c:pt idx="26323">
                  <c:v>47969864</c:v>
                </c:pt>
                <c:pt idx="26324">
                  <c:v>47969864</c:v>
                </c:pt>
                <c:pt idx="26325">
                  <c:v>47969864</c:v>
                </c:pt>
                <c:pt idx="26326">
                  <c:v>718816272</c:v>
                </c:pt>
                <c:pt idx="26327">
                  <c:v>718816272</c:v>
                </c:pt>
                <c:pt idx="26328">
                  <c:v>664593080</c:v>
                </c:pt>
                <c:pt idx="26329">
                  <c:v>718816272</c:v>
                </c:pt>
                <c:pt idx="26330">
                  <c:v>718816272</c:v>
                </c:pt>
                <c:pt idx="26331">
                  <c:v>886472968</c:v>
                </c:pt>
                <c:pt idx="26332">
                  <c:v>886472968</c:v>
                </c:pt>
                <c:pt idx="26333">
                  <c:v>886472968</c:v>
                </c:pt>
                <c:pt idx="26334">
                  <c:v>886472968</c:v>
                </c:pt>
                <c:pt idx="26335">
                  <c:v>755906760</c:v>
                </c:pt>
                <c:pt idx="26336">
                  <c:v>343023336</c:v>
                </c:pt>
                <c:pt idx="26337">
                  <c:v>254081624</c:v>
                </c:pt>
                <c:pt idx="26338">
                  <c:v>396809680</c:v>
                </c:pt>
                <c:pt idx="26339">
                  <c:v>396809680</c:v>
                </c:pt>
                <c:pt idx="26340">
                  <c:v>396809680</c:v>
                </c:pt>
                <c:pt idx="26341">
                  <c:v>396809680</c:v>
                </c:pt>
                <c:pt idx="26342">
                  <c:v>553188656</c:v>
                </c:pt>
                <c:pt idx="26343">
                  <c:v>553188656</c:v>
                </c:pt>
                <c:pt idx="26344">
                  <c:v>553188656</c:v>
                </c:pt>
                <c:pt idx="26345">
                  <c:v>524479856</c:v>
                </c:pt>
                <c:pt idx="26346">
                  <c:v>553188656</c:v>
                </c:pt>
                <c:pt idx="26347">
                  <c:v>47969864</c:v>
                </c:pt>
                <c:pt idx="26348">
                  <c:v>550277992</c:v>
                </c:pt>
                <c:pt idx="26349">
                  <c:v>550277992</c:v>
                </c:pt>
                <c:pt idx="26350">
                  <c:v>550277992</c:v>
                </c:pt>
                <c:pt idx="26351">
                  <c:v>550277992</c:v>
                </c:pt>
                <c:pt idx="26352">
                  <c:v>718816272</c:v>
                </c:pt>
                <c:pt idx="26353">
                  <c:v>886472968</c:v>
                </c:pt>
                <c:pt idx="26354">
                  <c:v>856234056</c:v>
                </c:pt>
                <c:pt idx="26355">
                  <c:v>856234056</c:v>
                </c:pt>
                <c:pt idx="26356">
                  <c:v>856234056</c:v>
                </c:pt>
                <c:pt idx="26357">
                  <c:v>856234056</c:v>
                </c:pt>
                <c:pt idx="26358">
                  <c:v>550277992</c:v>
                </c:pt>
                <c:pt idx="26359">
                  <c:v>842889560</c:v>
                </c:pt>
                <c:pt idx="26360">
                  <c:v>842889560</c:v>
                </c:pt>
                <c:pt idx="26361">
                  <c:v>842889560</c:v>
                </c:pt>
                <c:pt idx="26362">
                  <c:v>842889560</c:v>
                </c:pt>
                <c:pt idx="26363">
                  <c:v>396809680</c:v>
                </c:pt>
                <c:pt idx="26364">
                  <c:v>143014736</c:v>
                </c:pt>
                <c:pt idx="26365">
                  <c:v>143014736</c:v>
                </c:pt>
                <c:pt idx="26366">
                  <c:v>143014736</c:v>
                </c:pt>
                <c:pt idx="26367">
                  <c:v>143014736</c:v>
                </c:pt>
                <c:pt idx="26368">
                  <c:v>553188656</c:v>
                </c:pt>
                <c:pt idx="26369">
                  <c:v>856234056</c:v>
                </c:pt>
                <c:pt idx="26370">
                  <c:v>842889560</c:v>
                </c:pt>
                <c:pt idx="26371">
                  <c:v>469923800</c:v>
                </c:pt>
                <c:pt idx="26372">
                  <c:v>150842104</c:v>
                </c:pt>
                <c:pt idx="26373">
                  <c:v>469923800</c:v>
                </c:pt>
                <c:pt idx="26374">
                  <c:v>150842104</c:v>
                </c:pt>
                <c:pt idx="26375">
                  <c:v>469923800</c:v>
                </c:pt>
                <c:pt idx="26376">
                  <c:v>150842104</c:v>
                </c:pt>
                <c:pt idx="26377">
                  <c:v>469923800</c:v>
                </c:pt>
                <c:pt idx="26378">
                  <c:v>150842104</c:v>
                </c:pt>
                <c:pt idx="26379">
                  <c:v>143014736</c:v>
                </c:pt>
                <c:pt idx="26380">
                  <c:v>469923800</c:v>
                </c:pt>
                <c:pt idx="26381">
                  <c:v>725967160</c:v>
                </c:pt>
                <c:pt idx="26382">
                  <c:v>725967160</c:v>
                </c:pt>
                <c:pt idx="26383">
                  <c:v>725967160</c:v>
                </c:pt>
                <c:pt idx="26384">
                  <c:v>725967160</c:v>
                </c:pt>
                <c:pt idx="26385">
                  <c:v>150842104</c:v>
                </c:pt>
                <c:pt idx="26386">
                  <c:v>390654856</c:v>
                </c:pt>
                <c:pt idx="26387">
                  <c:v>390654856</c:v>
                </c:pt>
                <c:pt idx="26388">
                  <c:v>390654856</c:v>
                </c:pt>
                <c:pt idx="26389">
                  <c:v>390654856</c:v>
                </c:pt>
                <c:pt idx="26390">
                  <c:v>621124000</c:v>
                </c:pt>
                <c:pt idx="26391">
                  <c:v>621124000</c:v>
                </c:pt>
                <c:pt idx="26392">
                  <c:v>621124000</c:v>
                </c:pt>
                <c:pt idx="26393">
                  <c:v>621124000</c:v>
                </c:pt>
                <c:pt idx="26394">
                  <c:v>725967160</c:v>
                </c:pt>
                <c:pt idx="26395">
                  <c:v>571398216</c:v>
                </c:pt>
                <c:pt idx="26396">
                  <c:v>571398216</c:v>
                </c:pt>
                <c:pt idx="26397">
                  <c:v>571398216</c:v>
                </c:pt>
                <c:pt idx="26398">
                  <c:v>571398216</c:v>
                </c:pt>
                <c:pt idx="26399">
                  <c:v>49008712</c:v>
                </c:pt>
                <c:pt idx="26400">
                  <c:v>49008712</c:v>
                </c:pt>
                <c:pt idx="26401">
                  <c:v>49008712</c:v>
                </c:pt>
                <c:pt idx="26402">
                  <c:v>49008712</c:v>
                </c:pt>
                <c:pt idx="26403">
                  <c:v>390654856</c:v>
                </c:pt>
                <c:pt idx="26404">
                  <c:v>760846600</c:v>
                </c:pt>
                <c:pt idx="26405">
                  <c:v>760846600</c:v>
                </c:pt>
                <c:pt idx="26406">
                  <c:v>760846600</c:v>
                </c:pt>
                <c:pt idx="26407">
                  <c:v>760846600</c:v>
                </c:pt>
                <c:pt idx="26408">
                  <c:v>455507432</c:v>
                </c:pt>
                <c:pt idx="26409">
                  <c:v>455507432</c:v>
                </c:pt>
                <c:pt idx="26410">
                  <c:v>455507432</c:v>
                </c:pt>
                <c:pt idx="26411">
                  <c:v>992140944</c:v>
                </c:pt>
                <c:pt idx="26412">
                  <c:v>992140944</c:v>
                </c:pt>
                <c:pt idx="26413">
                  <c:v>455507432</c:v>
                </c:pt>
                <c:pt idx="26414">
                  <c:v>992140944</c:v>
                </c:pt>
                <c:pt idx="26415">
                  <c:v>992140944</c:v>
                </c:pt>
                <c:pt idx="26416">
                  <c:v>621124000</c:v>
                </c:pt>
                <c:pt idx="26417">
                  <c:v>994887344</c:v>
                </c:pt>
                <c:pt idx="26418">
                  <c:v>994887344</c:v>
                </c:pt>
                <c:pt idx="26419">
                  <c:v>994887344</c:v>
                </c:pt>
                <c:pt idx="26420">
                  <c:v>49008712</c:v>
                </c:pt>
                <c:pt idx="26421">
                  <c:v>994887344</c:v>
                </c:pt>
                <c:pt idx="26422">
                  <c:v>265372904</c:v>
                </c:pt>
                <c:pt idx="26423">
                  <c:v>265372904</c:v>
                </c:pt>
                <c:pt idx="26424">
                  <c:v>265372904</c:v>
                </c:pt>
                <c:pt idx="26425">
                  <c:v>265372904</c:v>
                </c:pt>
                <c:pt idx="26426">
                  <c:v>881372448</c:v>
                </c:pt>
                <c:pt idx="26427">
                  <c:v>881372448</c:v>
                </c:pt>
                <c:pt idx="26428">
                  <c:v>881372448</c:v>
                </c:pt>
                <c:pt idx="26429">
                  <c:v>881372448</c:v>
                </c:pt>
                <c:pt idx="26430">
                  <c:v>571398216</c:v>
                </c:pt>
                <c:pt idx="26431">
                  <c:v>600136608</c:v>
                </c:pt>
                <c:pt idx="26432">
                  <c:v>600136608</c:v>
                </c:pt>
                <c:pt idx="26433">
                  <c:v>600136608</c:v>
                </c:pt>
                <c:pt idx="26434">
                  <c:v>600136608</c:v>
                </c:pt>
                <c:pt idx="26435">
                  <c:v>760846600</c:v>
                </c:pt>
                <c:pt idx="26436">
                  <c:v>881372448</c:v>
                </c:pt>
                <c:pt idx="26437">
                  <c:v>994887344</c:v>
                </c:pt>
                <c:pt idx="26438">
                  <c:v>670268144</c:v>
                </c:pt>
                <c:pt idx="26439">
                  <c:v>670268144</c:v>
                </c:pt>
                <c:pt idx="26440">
                  <c:v>992140944</c:v>
                </c:pt>
                <c:pt idx="26441">
                  <c:v>670268144</c:v>
                </c:pt>
                <c:pt idx="26442">
                  <c:v>670268144</c:v>
                </c:pt>
                <c:pt idx="26443">
                  <c:v>323548304</c:v>
                </c:pt>
                <c:pt idx="26444">
                  <c:v>323548304</c:v>
                </c:pt>
                <c:pt idx="26445">
                  <c:v>323548304</c:v>
                </c:pt>
                <c:pt idx="26446">
                  <c:v>265372904</c:v>
                </c:pt>
                <c:pt idx="26447">
                  <c:v>323548304</c:v>
                </c:pt>
                <c:pt idx="26448">
                  <c:v>597183096</c:v>
                </c:pt>
                <c:pt idx="26449">
                  <c:v>597183096</c:v>
                </c:pt>
                <c:pt idx="26450">
                  <c:v>597183096</c:v>
                </c:pt>
                <c:pt idx="26451">
                  <c:v>597183096</c:v>
                </c:pt>
                <c:pt idx="26452">
                  <c:v>455507432</c:v>
                </c:pt>
                <c:pt idx="26453">
                  <c:v>600136608</c:v>
                </c:pt>
                <c:pt idx="26454">
                  <c:v>875320608</c:v>
                </c:pt>
                <c:pt idx="26455">
                  <c:v>875320608</c:v>
                </c:pt>
                <c:pt idx="26456">
                  <c:v>875320608</c:v>
                </c:pt>
                <c:pt idx="26457">
                  <c:v>875320608</c:v>
                </c:pt>
                <c:pt idx="26458">
                  <c:v>670268144</c:v>
                </c:pt>
                <c:pt idx="26459">
                  <c:v>323548304</c:v>
                </c:pt>
                <c:pt idx="26460">
                  <c:v>924375904</c:v>
                </c:pt>
                <c:pt idx="26461">
                  <c:v>924375904</c:v>
                </c:pt>
                <c:pt idx="26462">
                  <c:v>924375904</c:v>
                </c:pt>
                <c:pt idx="26463">
                  <c:v>924375904</c:v>
                </c:pt>
                <c:pt idx="26464">
                  <c:v>711578800</c:v>
                </c:pt>
                <c:pt idx="26465">
                  <c:v>711578800</c:v>
                </c:pt>
                <c:pt idx="26466">
                  <c:v>711578800</c:v>
                </c:pt>
                <c:pt idx="26467">
                  <c:v>711578800</c:v>
                </c:pt>
                <c:pt idx="26468">
                  <c:v>469973936</c:v>
                </c:pt>
                <c:pt idx="26469">
                  <c:v>469973936</c:v>
                </c:pt>
                <c:pt idx="26470">
                  <c:v>469973936</c:v>
                </c:pt>
                <c:pt idx="26471">
                  <c:v>469973936</c:v>
                </c:pt>
                <c:pt idx="26472">
                  <c:v>875320608</c:v>
                </c:pt>
                <c:pt idx="26473">
                  <c:v>597183096</c:v>
                </c:pt>
                <c:pt idx="26474">
                  <c:v>924375904</c:v>
                </c:pt>
                <c:pt idx="26475">
                  <c:v>445999512</c:v>
                </c:pt>
                <c:pt idx="26476">
                  <c:v>445999512</c:v>
                </c:pt>
                <c:pt idx="26477">
                  <c:v>445999512</c:v>
                </c:pt>
                <c:pt idx="26478">
                  <c:v>445999512</c:v>
                </c:pt>
                <c:pt idx="26479">
                  <c:v>711578800</c:v>
                </c:pt>
                <c:pt idx="26480">
                  <c:v>799070824</c:v>
                </c:pt>
                <c:pt idx="26481">
                  <c:v>799070824</c:v>
                </c:pt>
                <c:pt idx="26482">
                  <c:v>799070824</c:v>
                </c:pt>
                <c:pt idx="26483">
                  <c:v>799070824</c:v>
                </c:pt>
                <c:pt idx="26484">
                  <c:v>985454976</c:v>
                </c:pt>
                <c:pt idx="26485">
                  <c:v>985454976</c:v>
                </c:pt>
                <c:pt idx="26486">
                  <c:v>985454976</c:v>
                </c:pt>
                <c:pt idx="26487">
                  <c:v>985454976</c:v>
                </c:pt>
                <c:pt idx="26488">
                  <c:v>469973936</c:v>
                </c:pt>
                <c:pt idx="26489">
                  <c:v>445999512</c:v>
                </c:pt>
                <c:pt idx="26490">
                  <c:v>799070824</c:v>
                </c:pt>
                <c:pt idx="26491">
                  <c:v>577809656</c:v>
                </c:pt>
                <c:pt idx="26492">
                  <c:v>577809656</c:v>
                </c:pt>
                <c:pt idx="26493">
                  <c:v>985454976</c:v>
                </c:pt>
                <c:pt idx="26494">
                  <c:v>577809656</c:v>
                </c:pt>
                <c:pt idx="26495">
                  <c:v>577809656</c:v>
                </c:pt>
                <c:pt idx="26496">
                  <c:v>321239472</c:v>
                </c:pt>
                <c:pt idx="26497">
                  <c:v>321239472</c:v>
                </c:pt>
                <c:pt idx="26498">
                  <c:v>577809656</c:v>
                </c:pt>
                <c:pt idx="26499">
                  <c:v>321239472</c:v>
                </c:pt>
                <c:pt idx="26500">
                  <c:v>321239472</c:v>
                </c:pt>
                <c:pt idx="26501">
                  <c:v>76306248</c:v>
                </c:pt>
                <c:pt idx="26502">
                  <c:v>76306248</c:v>
                </c:pt>
                <c:pt idx="26503">
                  <c:v>76306248</c:v>
                </c:pt>
                <c:pt idx="26504">
                  <c:v>76306248</c:v>
                </c:pt>
                <c:pt idx="26505">
                  <c:v>624291904</c:v>
                </c:pt>
                <c:pt idx="26506">
                  <c:v>624291904</c:v>
                </c:pt>
                <c:pt idx="26507">
                  <c:v>624291904</c:v>
                </c:pt>
                <c:pt idx="26508">
                  <c:v>624291904</c:v>
                </c:pt>
                <c:pt idx="26509">
                  <c:v>128078008</c:v>
                </c:pt>
                <c:pt idx="26510">
                  <c:v>128078008</c:v>
                </c:pt>
                <c:pt idx="26511">
                  <c:v>128078008</c:v>
                </c:pt>
                <c:pt idx="26512">
                  <c:v>128078008</c:v>
                </c:pt>
                <c:pt idx="26513">
                  <c:v>321239472</c:v>
                </c:pt>
                <c:pt idx="26514">
                  <c:v>842116304</c:v>
                </c:pt>
                <c:pt idx="26515">
                  <c:v>842116304</c:v>
                </c:pt>
                <c:pt idx="26516">
                  <c:v>842116304</c:v>
                </c:pt>
                <c:pt idx="26517">
                  <c:v>842116304</c:v>
                </c:pt>
                <c:pt idx="26518">
                  <c:v>166259952</c:v>
                </c:pt>
                <c:pt idx="26519">
                  <c:v>166259952</c:v>
                </c:pt>
                <c:pt idx="26520">
                  <c:v>166259952</c:v>
                </c:pt>
                <c:pt idx="26521">
                  <c:v>166259952</c:v>
                </c:pt>
                <c:pt idx="26522">
                  <c:v>209883792</c:v>
                </c:pt>
                <c:pt idx="26523">
                  <c:v>209883792</c:v>
                </c:pt>
                <c:pt idx="26524">
                  <c:v>209883792</c:v>
                </c:pt>
                <c:pt idx="26525">
                  <c:v>209883792</c:v>
                </c:pt>
                <c:pt idx="26526">
                  <c:v>164997168</c:v>
                </c:pt>
                <c:pt idx="26527">
                  <c:v>164997168</c:v>
                </c:pt>
                <c:pt idx="26528">
                  <c:v>164997168</c:v>
                </c:pt>
                <c:pt idx="26529">
                  <c:v>164997168</c:v>
                </c:pt>
                <c:pt idx="26530">
                  <c:v>384859840</c:v>
                </c:pt>
                <c:pt idx="26531">
                  <c:v>384859840</c:v>
                </c:pt>
                <c:pt idx="26532">
                  <c:v>384859840</c:v>
                </c:pt>
                <c:pt idx="26533">
                  <c:v>128078008</c:v>
                </c:pt>
                <c:pt idx="26534">
                  <c:v>384859840</c:v>
                </c:pt>
                <c:pt idx="26535">
                  <c:v>624291904</c:v>
                </c:pt>
                <c:pt idx="26536">
                  <c:v>76306248</c:v>
                </c:pt>
                <c:pt idx="26537">
                  <c:v>461160568</c:v>
                </c:pt>
                <c:pt idx="26538">
                  <c:v>461160568</c:v>
                </c:pt>
                <c:pt idx="26539">
                  <c:v>461160568</c:v>
                </c:pt>
                <c:pt idx="26540">
                  <c:v>461160568</c:v>
                </c:pt>
                <c:pt idx="26541">
                  <c:v>684313536</c:v>
                </c:pt>
                <c:pt idx="26542">
                  <c:v>684313536</c:v>
                </c:pt>
                <c:pt idx="26543">
                  <c:v>684313536</c:v>
                </c:pt>
                <c:pt idx="26544">
                  <c:v>684313536</c:v>
                </c:pt>
                <c:pt idx="26545">
                  <c:v>166259952</c:v>
                </c:pt>
                <c:pt idx="26546">
                  <c:v>209883792</c:v>
                </c:pt>
                <c:pt idx="26547">
                  <c:v>997277680</c:v>
                </c:pt>
                <c:pt idx="26548">
                  <c:v>997277680</c:v>
                </c:pt>
                <c:pt idx="26549">
                  <c:v>997277680</c:v>
                </c:pt>
                <c:pt idx="26550">
                  <c:v>997277680</c:v>
                </c:pt>
                <c:pt idx="26551">
                  <c:v>697602560</c:v>
                </c:pt>
                <c:pt idx="26552">
                  <c:v>697602560</c:v>
                </c:pt>
                <c:pt idx="26553">
                  <c:v>697602560</c:v>
                </c:pt>
                <c:pt idx="26554">
                  <c:v>842116304</c:v>
                </c:pt>
                <c:pt idx="26555">
                  <c:v>697602560</c:v>
                </c:pt>
                <c:pt idx="26556">
                  <c:v>709693232</c:v>
                </c:pt>
                <c:pt idx="26557">
                  <c:v>709693232</c:v>
                </c:pt>
                <c:pt idx="26558">
                  <c:v>709693232</c:v>
                </c:pt>
                <c:pt idx="26559">
                  <c:v>709693232</c:v>
                </c:pt>
                <c:pt idx="26560">
                  <c:v>384859840</c:v>
                </c:pt>
                <c:pt idx="26561">
                  <c:v>461160568</c:v>
                </c:pt>
                <c:pt idx="26562">
                  <c:v>767665440</c:v>
                </c:pt>
                <c:pt idx="26563">
                  <c:v>767665440</c:v>
                </c:pt>
                <c:pt idx="26564">
                  <c:v>767665440</c:v>
                </c:pt>
                <c:pt idx="26565">
                  <c:v>767665440</c:v>
                </c:pt>
                <c:pt idx="26566">
                  <c:v>164997168</c:v>
                </c:pt>
                <c:pt idx="26567">
                  <c:v>111788104</c:v>
                </c:pt>
                <c:pt idx="26568">
                  <c:v>111788104</c:v>
                </c:pt>
                <c:pt idx="26569">
                  <c:v>111788104</c:v>
                </c:pt>
                <c:pt idx="26570">
                  <c:v>111788104</c:v>
                </c:pt>
                <c:pt idx="26571">
                  <c:v>684313536</c:v>
                </c:pt>
                <c:pt idx="26572">
                  <c:v>929362432</c:v>
                </c:pt>
                <c:pt idx="26573">
                  <c:v>929362432</c:v>
                </c:pt>
                <c:pt idx="26574">
                  <c:v>929362432</c:v>
                </c:pt>
                <c:pt idx="26575">
                  <c:v>929362432</c:v>
                </c:pt>
                <c:pt idx="26576">
                  <c:v>697602560</c:v>
                </c:pt>
                <c:pt idx="26577">
                  <c:v>767665440</c:v>
                </c:pt>
                <c:pt idx="26578">
                  <c:v>997277680</c:v>
                </c:pt>
                <c:pt idx="26579">
                  <c:v>709693232</c:v>
                </c:pt>
                <c:pt idx="26580">
                  <c:v>577883928</c:v>
                </c:pt>
                <c:pt idx="26581">
                  <c:v>577883928</c:v>
                </c:pt>
                <c:pt idx="26582">
                  <c:v>931694160</c:v>
                </c:pt>
                <c:pt idx="26583">
                  <c:v>931694160</c:v>
                </c:pt>
                <c:pt idx="26584">
                  <c:v>577883928</c:v>
                </c:pt>
                <c:pt idx="26585">
                  <c:v>931694160</c:v>
                </c:pt>
                <c:pt idx="26586">
                  <c:v>577883928</c:v>
                </c:pt>
                <c:pt idx="26587">
                  <c:v>931694160</c:v>
                </c:pt>
                <c:pt idx="26588">
                  <c:v>929362432</c:v>
                </c:pt>
                <c:pt idx="26589">
                  <c:v>111788104</c:v>
                </c:pt>
                <c:pt idx="26590">
                  <c:v>577883928</c:v>
                </c:pt>
                <c:pt idx="26591">
                  <c:v>803806032</c:v>
                </c:pt>
                <c:pt idx="26592">
                  <c:v>803806032</c:v>
                </c:pt>
                <c:pt idx="26593">
                  <c:v>803806032</c:v>
                </c:pt>
                <c:pt idx="26594">
                  <c:v>803806032</c:v>
                </c:pt>
                <c:pt idx="26595">
                  <c:v>931694160</c:v>
                </c:pt>
                <c:pt idx="26596">
                  <c:v>437888384</c:v>
                </c:pt>
                <c:pt idx="26597">
                  <c:v>437888384</c:v>
                </c:pt>
                <c:pt idx="26598">
                  <c:v>437888384</c:v>
                </c:pt>
                <c:pt idx="26599">
                  <c:v>142009416</c:v>
                </c:pt>
                <c:pt idx="26600">
                  <c:v>437888384</c:v>
                </c:pt>
                <c:pt idx="26601">
                  <c:v>142009416</c:v>
                </c:pt>
                <c:pt idx="26602">
                  <c:v>142009416</c:v>
                </c:pt>
                <c:pt idx="26603">
                  <c:v>142009416</c:v>
                </c:pt>
                <c:pt idx="26604">
                  <c:v>803806032</c:v>
                </c:pt>
                <c:pt idx="26605">
                  <c:v>907126840</c:v>
                </c:pt>
                <c:pt idx="26606">
                  <c:v>907126840</c:v>
                </c:pt>
                <c:pt idx="26607">
                  <c:v>907126840</c:v>
                </c:pt>
                <c:pt idx="26608">
                  <c:v>907126840</c:v>
                </c:pt>
                <c:pt idx="26609">
                  <c:v>586962360</c:v>
                </c:pt>
                <c:pt idx="26610">
                  <c:v>586962360</c:v>
                </c:pt>
                <c:pt idx="26611">
                  <c:v>586962360</c:v>
                </c:pt>
                <c:pt idx="26612">
                  <c:v>586962360</c:v>
                </c:pt>
                <c:pt idx="26613">
                  <c:v>85730624</c:v>
                </c:pt>
                <c:pt idx="26614">
                  <c:v>85730624</c:v>
                </c:pt>
                <c:pt idx="26615">
                  <c:v>85730624</c:v>
                </c:pt>
                <c:pt idx="26616">
                  <c:v>85730624</c:v>
                </c:pt>
                <c:pt idx="26617">
                  <c:v>437888384</c:v>
                </c:pt>
                <c:pt idx="26618">
                  <c:v>142009416</c:v>
                </c:pt>
                <c:pt idx="26619">
                  <c:v>7350000</c:v>
                </c:pt>
                <c:pt idx="26620">
                  <c:v>7350000</c:v>
                </c:pt>
                <c:pt idx="26621">
                  <c:v>7350000</c:v>
                </c:pt>
                <c:pt idx="26622">
                  <c:v>7350000</c:v>
                </c:pt>
                <c:pt idx="26623">
                  <c:v>497164616</c:v>
                </c:pt>
                <c:pt idx="26624">
                  <c:v>497164616</c:v>
                </c:pt>
                <c:pt idx="26625">
                  <c:v>497164616</c:v>
                </c:pt>
                <c:pt idx="26626">
                  <c:v>497164616</c:v>
                </c:pt>
                <c:pt idx="26627">
                  <c:v>85730624</c:v>
                </c:pt>
                <c:pt idx="26628">
                  <c:v>40980984</c:v>
                </c:pt>
                <c:pt idx="26629">
                  <c:v>40980984</c:v>
                </c:pt>
                <c:pt idx="26630">
                  <c:v>40980984</c:v>
                </c:pt>
                <c:pt idx="26631">
                  <c:v>40980984</c:v>
                </c:pt>
                <c:pt idx="26632">
                  <c:v>907126840</c:v>
                </c:pt>
                <c:pt idx="26633">
                  <c:v>80555848</c:v>
                </c:pt>
                <c:pt idx="26634">
                  <c:v>80555848</c:v>
                </c:pt>
                <c:pt idx="26635">
                  <c:v>80555848</c:v>
                </c:pt>
                <c:pt idx="26636">
                  <c:v>80555848</c:v>
                </c:pt>
                <c:pt idx="26637">
                  <c:v>586962360</c:v>
                </c:pt>
                <c:pt idx="26638">
                  <c:v>497164616</c:v>
                </c:pt>
                <c:pt idx="26639">
                  <c:v>40980984</c:v>
                </c:pt>
                <c:pt idx="26640">
                  <c:v>967441928</c:v>
                </c:pt>
                <c:pt idx="26641">
                  <c:v>967441928</c:v>
                </c:pt>
                <c:pt idx="26642">
                  <c:v>967441928</c:v>
                </c:pt>
                <c:pt idx="26643">
                  <c:v>7350000</c:v>
                </c:pt>
                <c:pt idx="26644">
                  <c:v>967441928</c:v>
                </c:pt>
                <c:pt idx="26645">
                  <c:v>80555848</c:v>
                </c:pt>
                <c:pt idx="26646">
                  <c:v>704144440</c:v>
                </c:pt>
                <c:pt idx="26647">
                  <c:v>704144440</c:v>
                </c:pt>
                <c:pt idx="26648">
                  <c:v>704144440</c:v>
                </c:pt>
                <c:pt idx="26649">
                  <c:v>704144440</c:v>
                </c:pt>
                <c:pt idx="26650">
                  <c:v>531017720</c:v>
                </c:pt>
                <c:pt idx="26651">
                  <c:v>531017720</c:v>
                </c:pt>
                <c:pt idx="26652">
                  <c:v>531017720</c:v>
                </c:pt>
                <c:pt idx="26653">
                  <c:v>531017720</c:v>
                </c:pt>
                <c:pt idx="26654">
                  <c:v>824917688</c:v>
                </c:pt>
                <c:pt idx="26655">
                  <c:v>824917688</c:v>
                </c:pt>
                <c:pt idx="26656">
                  <c:v>824917688</c:v>
                </c:pt>
                <c:pt idx="26657">
                  <c:v>824917688</c:v>
                </c:pt>
                <c:pt idx="26658">
                  <c:v>704144440</c:v>
                </c:pt>
                <c:pt idx="26659">
                  <c:v>626058104</c:v>
                </c:pt>
                <c:pt idx="26660">
                  <c:v>626058104</c:v>
                </c:pt>
                <c:pt idx="26661">
                  <c:v>626058104</c:v>
                </c:pt>
                <c:pt idx="26662">
                  <c:v>626058104</c:v>
                </c:pt>
                <c:pt idx="26663">
                  <c:v>998683936</c:v>
                </c:pt>
                <c:pt idx="26664">
                  <c:v>998683936</c:v>
                </c:pt>
                <c:pt idx="26665">
                  <c:v>967441928</c:v>
                </c:pt>
                <c:pt idx="26666">
                  <c:v>998683936</c:v>
                </c:pt>
                <c:pt idx="26667">
                  <c:v>998683936</c:v>
                </c:pt>
                <c:pt idx="26668">
                  <c:v>7350032</c:v>
                </c:pt>
                <c:pt idx="26669">
                  <c:v>7350032</c:v>
                </c:pt>
                <c:pt idx="26670">
                  <c:v>7350072</c:v>
                </c:pt>
                <c:pt idx="26671">
                  <c:v>7350072</c:v>
                </c:pt>
                <c:pt idx="26672">
                  <c:v>7350032</c:v>
                </c:pt>
                <c:pt idx="26673">
                  <c:v>7350072</c:v>
                </c:pt>
                <c:pt idx="26674">
                  <c:v>7350032</c:v>
                </c:pt>
                <c:pt idx="26675">
                  <c:v>7350072</c:v>
                </c:pt>
                <c:pt idx="26676">
                  <c:v>531017720</c:v>
                </c:pt>
                <c:pt idx="26677">
                  <c:v>410744296</c:v>
                </c:pt>
                <c:pt idx="26678">
                  <c:v>410744296</c:v>
                </c:pt>
                <c:pt idx="26679">
                  <c:v>410744296</c:v>
                </c:pt>
                <c:pt idx="26680">
                  <c:v>410744296</c:v>
                </c:pt>
                <c:pt idx="26681">
                  <c:v>315907560</c:v>
                </c:pt>
                <c:pt idx="26682">
                  <c:v>315907560</c:v>
                </c:pt>
                <c:pt idx="26683">
                  <c:v>315907560</c:v>
                </c:pt>
                <c:pt idx="26684">
                  <c:v>40817280</c:v>
                </c:pt>
                <c:pt idx="26685">
                  <c:v>40817280</c:v>
                </c:pt>
                <c:pt idx="26686">
                  <c:v>315907560</c:v>
                </c:pt>
                <c:pt idx="26687">
                  <c:v>40817280</c:v>
                </c:pt>
                <c:pt idx="26688">
                  <c:v>40817280</c:v>
                </c:pt>
                <c:pt idx="26689">
                  <c:v>824917688</c:v>
                </c:pt>
                <c:pt idx="26690">
                  <c:v>771496432</c:v>
                </c:pt>
                <c:pt idx="26691">
                  <c:v>771496432</c:v>
                </c:pt>
                <c:pt idx="26692">
                  <c:v>771496432</c:v>
                </c:pt>
                <c:pt idx="26693">
                  <c:v>771496432</c:v>
                </c:pt>
                <c:pt idx="26694">
                  <c:v>998683936</c:v>
                </c:pt>
                <c:pt idx="26695">
                  <c:v>626058104</c:v>
                </c:pt>
                <c:pt idx="26696">
                  <c:v>7350032</c:v>
                </c:pt>
                <c:pt idx="26697">
                  <c:v>969479440</c:v>
                </c:pt>
                <c:pt idx="26698">
                  <c:v>969479440</c:v>
                </c:pt>
                <c:pt idx="26699">
                  <c:v>969479440</c:v>
                </c:pt>
                <c:pt idx="26700">
                  <c:v>969479440</c:v>
                </c:pt>
                <c:pt idx="26701">
                  <c:v>7350072</c:v>
                </c:pt>
                <c:pt idx="26702">
                  <c:v>315907560</c:v>
                </c:pt>
                <c:pt idx="26703">
                  <c:v>972893384</c:v>
                </c:pt>
                <c:pt idx="26704">
                  <c:v>972893384</c:v>
                </c:pt>
                <c:pt idx="26705">
                  <c:v>972893384</c:v>
                </c:pt>
                <c:pt idx="26706">
                  <c:v>972893384</c:v>
                </c:pt>
                <c:pt idx="26707">
                  <c:v>771496432</c:v>
                </c:pt>
                <c:pt idx="26708">
                  <c:v>40817280</c:v>
                </c:pt>
                <c:pt idx="26709">
                  <c:v>410744296</c:v>
                </c:pt>
                <c:pt idx="26710">
                  <c:v>738938488</c:v>
                </c:pt>
                <c:pt idx="26711">
                  <c:v>738938488</c:v>
                </c:pt>
                <c:pt idx="26712">
                  <c:v>738938488</c:v>
                </c:pt>
                <c:pt idx="26713">
                  <c:v>198716992</c:v>
                </c:pt>
                <c:pt idx="26714">
                  <c:v>738938488</c:v>
                </c:pt>
                <c:pt idx="26715">
                  <c:v>198716992</c:v>
                </c:pt>
                <c:pt idx="26716">
                  <c:v>198716992</c:v>
                </c:pt>
                <c:pt idx="26717">
                  <c:v>198716992</c:v>
                </c:pt>
                <c:pt idx="26718">
                  <c:v>139499856</c:v>
                </c:pt>
                <c:pt idx="26719">
                  <c:v>969479440</c:v>
                </c:pt>
                <c:pt idx="26720">
                  <c:v>139499856</c:v>
                </c:pt>
                <c:pt idx="26721">
                  <c:v>139499856</c:v>
                </c:pt>
                <c:pt idx="26722">
                  <c:v>139499856</c:v>
                </c:pt>
                <c:pt idx="26723">
                  <c:v>968562424</c:v>
                </c:pt>
                <c:pt idx="26724">
                  <c:v>968562424</c:v>
                </c:pt>
                <c:pt idx="26725">
                  <c:v>968562424</c:v>
                </c:pt>
                <c:pt idx="26726">
                  <c:v>968562424</c:v>
                </c:pt>
                <c:pt idx="26727">
                  <c:v>972893384</c:v>
                </c:pt>
                <c:pt idx="26728">
                  <c:v>458270456</c:v>
                </c:pt>
                <c:pt idx="26729">
                  <c:v>458270456</c:v>
                </c:pt>
                <c:pt idx="26730">
                  <c:v>738938488</c:v>
                </c:pt>
                <c:pt idx="26731">
                  <c:v>458270456</c:v>
                </c:pt>
                <c:pt idx="26732">
                  <c:v>458270456</c:v>
                </c:pt>
                <c:pt idx="26733">
                  <c:v>7350136</c:v>
                </c:pt>
                <c:pt idx="26734">
                  <c:v>7350136</c:v>
                </c:pt>
                <c:pt idx="26735">
                  <c:v>7350176</c:v>
                </c:pt>
                <c:pt idx="26736">
                  <c:v>7350176</c:v>
                </c:pt>
                <c:pt idx="26737">
                  <c:v>7350208</c:v>
                </c:pt>
                <c:pt idx="26738">
                  <c:v>7350208</c:v>
                </c:pt>
                <c:pt idx="26739">
                  <c:v>7350136</c:v>
                </c:pt>
                <c:pt idx="26740">
                  <c:v>7350176</c:v>
                </c:pt>
                <c:pt idx="26741">
                  <c:v>7350208</c:v>
                </c:pt>
                <c:pt idx="26742">
                  <c:v>7350136</c:v>
                </c:pt>
                <c:pt idx="26743">
                  <c:v>7350176</c:v>
                </c:pt>
                <c:pt idx="26744">
                  <c:v>7350208</c:v>
                </c:pt>
                <c:pt idx="26745">
                  <c:v>62074320</c:v>
                </c:pt>
                <c:pt idx="26746">
                  <c:v>62074320</c:v>
                </c:pt>
                <c:pt idx="26747">
                  <c:v>62074320</c:v>
                </c:pt>
                <c:pt idx="26748">
                  <c:v>62074320</c:v>
                </c:pt>
                <c:pt idx="26749">
                  <c:v>139499856</c:v>
                </c:pt>
                <c:pt idx="26750">
                  <c:v>458270456</c:v>
                </c:pt>
                <c:pt idx="26751">
                  <c:v>198716992</c:v>
                </c:pt>
                <c:pt idx="26752">
                  <c:v>49904344</c:v>
                </c:pt>
                <c:pt idx="26753">
                  <c:v>49904344</c:v>
                </c:pt>
                <c:pt idx="26754">
                  <c:v>49904344</c:v>
                </c:pt>
                <c:pt idx="26755">
                  <c:v>49904344</c:v>
                </c:pt>
                <c:pt idx="26756">
                  <c:v>604543416</c:v>
                </c:pt>
                <c:pt idx="26757">
                  <c:v>604543416</c:v>
                </c:pt>
                <c:pt idx="26758">
                  <c:v>604543416</c:v>
                </c:pt>
                <c:pt idx="26759">
                  <c:v>604543416</c:v>
                </c:pt>
                <c:pt idx="26760">
                  <c:v>968562424</c:v>
                </c:pt>
                <c:pt idx="26761">
                  <c:v>7350136</c:v>
                </c:pt>
                <c:pt idx="26762">
                  <c:v>705193144</c:v>
                </c:pt>
                <c:pt idx="26763">
                  <c:v>705193144</c:v>
                </c:pt>
                <c:pt idx="26764">
                  <c:v>705193144</c:v>
                </c:pt>
                <c:pt idx="26765">
                  <c:v>705193144</c:v>
                </c:pt>
                <c:pt idx="26766">
                  <c:v>825212872</c:v>
                </c:pt>
                <c:pt idx="26767">
                  <c:v>825212872</c:v>
                </c:pt>
                <c:pt idx="26768">
                  <c:v>825212872</c:v>
                </c:pt>
                <c:pt idx="26769">
                  <c:v>26589648</c:v>
                </c:pt>
                <c:pt idx="26770">
                  <c:v>26589648</c:v>
                </c:pt>
                <c:pt idx="26771">
                  <c:v>825212872</c:v>
                </c:pt>
                <c:pt idx="26772">
                  <c:v>62074320</c:v>
                </c:pt>
                <c:pt idx="26773">
                  <c:v>26589648</c:v>
                </c:pt>
                <c:pt idx="26774">
                  <c:v>26589648</c:v>
                </c:pt>
                <c:pt idx="26775">
                  <c:v>7350176</c:v>
                </c:pt>
                <c:pt idx="26776">
                  <c:v>195934424</c:v>
                </c:pt>
                <c:pt idx="26777">
                  <c:v>195934424</c:v>
                </c:pt>
                <c:pt idx="26778">
                  <c:v>195934424</c:v>
                </c:pt>
                <c:pt idx="26779">
                  <c:v>195934424</c:v>
                </c:pt>
                <c:pt idx="26780">
                  <c:v>362535136</c:v>
                </c:pt>
                <c:pt idx="26781">
                  <c:v>362535136</c:v>
                </c:pt>
                <c:pt idx="26782">
                  <c:v>362535136</c:v>
                </c:pt>
                <c:pt idx="26783">
                  <c:v>362535136</c:v>
                </c:pt>
                <c:pt idx="26784">
                  <c:v>715193360</c:v>
                </c:pt>
                <c:pt idx="26785">
                  <c:v>715193360</c:v>
                </c:pt>
                <c:pt idx="26786">
                  <c:v>604543416</c:v>
                </c:pt>
                <c:pt idx="26787">
                  <c:v>715193360</c:v>
                </c:pt>
                <c:pt idx="26788">
                  <c:v>715193360</c:v>
                </c:pt>
                <c:pt idx="26789">
                  <c:v>7350208</c:v>
                </c:pt>
                <c:pt idx="26790">
                  <c:v>534595968</c:v>
                </c:pt>
                <c:pt idx="26791">
                  <c:v>534595968</c:v>
                </c:pt>
                <c:pt idx="26792">
                  <c:v>534595968</c:v>
                </c:pt>
                <c:pt idx="26793">
                  <c:v>534595968</c:v>
                </c:pt>
                <c:pt idx="26794">
                  <c:v>49904344</c:v>
                </c:pt>
                <c:pt idx="26795">
                  <c:v>825212872</c:v>
                </c:pt>
                <c:pt idx="26796">
                  <c:v>715193360</c:v>
                </c:pt>
                <c:pt idx="26797">
                  <c:v>705193144</c:v>
                </c:pt>
                <c:pt idx="26798">
                  <c:v>347333272</c:v>
                </c:pt>
                <c:pt idx="26799">
                  <c:v>347333272</c:v>
                </c:pt>
                <c:pt idx="26800">
                  <c:v>347333272</c:v>
                </c:pt>
                <c:pt idx="26801">
                  <c:v>347333272</c:v>
                </c:pt>
                <c:pt idx="26802">
                  <c:v>26589648</c:v>
                </c:pt>
                <c:pt idx="26803">
                  <c:v>362535136</c:v>
                </c:pt>
                <c:pt idx="26804">
                  <c:v>235782824</c:v>
                </c:pt>
                <c:pt idx="26805">
                  <c:v>235782824</c:v>
                </c:pt>
                <c:pt idx="26806">
                  <c:v>534595968</c:v>
                </c:pt>
                <c:pt idx="26807">
                  <c:v>235782824</c:v>
                </c:pt>
                <c:pt idx="26808">
                  <c:v>235782824</c:v>
                </c:pt>
                <c:pt idx="26809">
                  <c:v>529991664</c:v>
                </c:pt>
                <c:pt idx="26810">
                  <c:v>529991664</c:v>
                </c:pt>
                <c:pt idx="26811">
                  <c:v>529991664</c:v>
                </c:pt>
                <c:pt idx="26812">
                  <c:v>529991664</c:v>
                </c:pt>
                <c:pt idx="26813">
                  <c:v>670162432</c:v>
                </c:pt>
                <c:pt idx="26814">
                  <c:v>670162432</c:v>
                </c:pt>
                <c:pt idx="26815">
                  <c:v>670162432</c:v>
                </c:pt>
                <c:pt idx="26816">
                  <c:v>670162432</c:v>
                </c:pt>
                <c:pt idx="26817">
                  <c:v>195934424</c:v>
                </c:pt>
                <c:pt idx="26818">
                  <c:v>311483840</c:v>
                </c:pt>
                <c:pt idx="26819">
                  <c:v>311483840</c:v>
                </c:pt>
                <c:pt idx="26820">
                  <c:v>311483840</c:v>
                </c:pt>
                <c:pt idx="26821">
                  <c:v>311483840</c:v>
                </c:pt>
                <c:pt idx="26822">
                  <c:v>573925056</c:v>
                </c:pt>
                <c:pt idx="26823">
                  <c:v>573925056</c:v>
                </c:pt>
                <c:pt idx="26824">
                  <c:v>573925056</c:v>
                </c:pt>
                <c:pt idx="26825">
                  <c:v>347333272</c:v>
                </c:pt>
                <c:pt idx="26826">
                  <c:v>573925056</c:v>
                </c:pt>
                <c:pt idx="26827">
                  <c:v>913162632</c:v>
                </c:pt>
                <c:pt idx="26828">
                  <c:v>913162632</c:v>
                </c:pt>
                <c:pt idx="26829">
                  <c:v>913162632</c:v>
                </c:pt>
                <c:pt idx="26830">
                  <c:v>913162632</c:v>
                </c:pt>
                <c:pt idx="26831">
                  <c:v>486683168</c:v>
                </c:pt>
                <c:pt idx="26832">
                  <c:v>486683168</c:v>
                </c:pt>
                <c:pt idx="26833">
                  <c:v>486683168</c:v>
                </c:pt>
                <c:pt idx="26834">
                  <c:v>486683168</c:v>
                </c:pt>
                <c:pt idx="26835">
                  <c:v>235782824</c:v>
                </c:pt>
                <c:pt idx="26836">
                  <c:v>51184640</c:v>
                </c:pt>
                <c:pt idx="26837">
                  <c:v>51184640</c:v>
                </c:pt>
                <c:pt idx="26838">
                  <c:v>51184640</c:v>
                </c:pt>
                <c:pt idx="26839">
                  <c:v>51184640</c:v>
                </c:pt>
                <c:pt idx="26840">
                  <c:v>22441960</c:v>
                </c:pt>
                <c:pt idx="26841">
                  <c:v>22441960</c:v>
                </c:pt>
                <c:pt idx="26842">
                  <c:v>22441960</c:v>
                </c:pt>
                <c:pt idx="26843">
                  <c:v>670162432</c:v>
                </c:pt>
                <c:pt idx="26844">
                  <c:v>260387200</c:v>
                </c:pt>
                <c:pt idx="26845">
                  <c:v>22441960</c:v>
                </c:pt>
                <c:pt idx="26846">
                  <c:v>260387200</c:v>
                </c:pt>
                <c:pt idx="26847">
                  <c:v>260387200</c:v>
                </c:pt>
                <c:pt idx="26848">
                  <c:v>260387200</c:v>
                </c:pt>
                <c:pt idx="26849">
                  <c:v>488433912</c:v>
                </c:pt>
                <c:pt idx="26850">
                  <c:v>488433912</c:v>
                </c:pt>
                <c:pt idx="26851">
                  <c:v>488433912</c:v>
                </c:pt>
                <c:pt idx="26852">
                  <c:v>488433912</c:v>
                </c:pt>
                <c:pt idx="26853">
                  <c:v>529991664</c:v>
                </c:pt>
                <c:pt idx="26854">
                  <c:v>301537232</c:v>
                </c:pt>
                <c:pt idx="26855">
                  <c:v>301537232</c:v>
                </c:pt>
                <c:pt idx="26856">
                  <c:v>311483840</c:v>
                </c:pt>
                <c:pt idx="26857">
                  <c:v>301537232</c:v>
                </c:pt>
                <c:pt idx="26858">
                  <c:v>301537232</c:v>
                </c:pt>
                <c:pt idx="26859">
                  <c:v>357443912</c:v>
                </c:pt>
                <c:pt idx="26860">
                  <c:v>357443912</c:v>
                </c:pt>
                <c:pt idx="26861">
                  <c:v>486683168</c:v>
                </c:pt>
                <c:pt idx="26862">
                  <c:v>357443912</c:v>
                </c:pt>
                <c:pt idx="26863">
                  <c:v>357443912</c:v>
                </c:pt>
                <c:pt idx="26864">
                  <c:v>913162632</c:v>
                </c:pt>
                <c:pt idx="26865">
                  <c:v>573925056</c:v>
                </c:pt>
                <c:pt idx="26866">
                  <c:v>511257656</c:v>
                </c:pt>
                <c:pt idx="26867">
                  <c:v>511257656</c:v>
                </c:pt>
                <c:pt idx="26868">
                  <c:v>511257656</c:v>
                </c:pt>
                <c:pt idx="26869">
                  <c:v>511257656</c:v>
                </c:pt>
                <c:pt idx="26870">
                  <c:v>51184640</c:v>
                </c:pt>
                <c:pt idx="26871">
                  <c:v>143245232</c:v>
                </c:pt>
                <c:pt idx="26872">
                  <c:v>143245232</c:v>
                </c:pt>
                <c:pt idx="26873">
                  <c:v>143245232</c:v>
                </c:pt>
                <c:pt idx="26874">
                  <c:v>143245232</c:v>
                </c:pt>
                <c:pt idx="26875">
                  <c:v>363265608</c:v>
                </c:pt>
                <c:pt idx="26876">
                  <c:v>363265608</c:v>
                </c:pt>
                <c:pt idx="26877">
                  <c:v>363265608</c:v>
                </c:pt>
                <c:pt idx="26878">
                  <c:v>363265608</c:v>
                </c:pt>
                <c:pt idx="26879">
                  <c:v>699994504</c:v>
                </c:pt>
                <c:pt idx="26880">
                  <c:v>699994504</c:v>
                </c:pt>
                <c:pt idx="26881">
                  <c:v>699994504</c:v>
                </c:pt>
                <c:pt idx="26882">
                  <c:v>699994504</c:v>
                </c:pt>
                <c:pt idx="26883">
                  <c:v>22441960</c:v>
                </c:pt>
                <c:pt idx="26884">
                  <c:v>488433912</c:v>
                </c:pt>
                <c:pt idx="26885">
                  <c:v>301537232</c:v>
                </c:pt>
                <c:pt idx="26886">
                  <c:v>357443912</c:v>
                </c:pt>
                <c:pt idx="26887">
                  <c:v>363265608</c:v>
                </c:pt>
                <c:pt idx="26888">
                  <c:v>260387200</c:v>
                </c:pt>
                <c:pt idx="26889">
                  <c:v>511257656</c:v>
                </c:pt>
                <c:pt idx="26890">
                  <c:v>143245232</c:v>
                </c:pt>
                <c:pt idx="26891">
                  <c:v>699994504</c:v>
                </c:pt>
                <c:pt idx="26892">
                  <c:v>186172960</c:v>
                </c:pt>
                <c:pt idx="26893">
                  <c:v>186172960</c:v>
                </c:pt>
                <c:pt idx="26894">
                  <c:v>186172960</c:v>
                </c:pt>
                <c:pt idx="26895">
                  <c:v>186172960</c:v>
                </c:pt>
                <c:pt idx="26896">
                  <c:v>502037464</c:v>
                </c:pt>
                <c:pt idx="26897">
                  <c:v>502037464</c:v>
                </c:pt>
                <c:pt idx="26898">
                  <c:v>502037464</c:v>
                </c:pt>
                <c:pt idx="26899">
                  <c:v>502037464</c:v>
                </c:pt>
                <c:pt idx="26900">
                  <c:v>115716032</c:v>
                </c:pt>
                <c:pt idx="26901">
                  <c:v>115716032</c:v>
                </c:pt>
                <c:pt idx="26902">
                  <c:v>115716032</c:v>
                </c:pt>
                <c:pt idx="26903">
                  <c:v>115716032</c:v>
                </c:pt>
                <c:pt idx="26904">
                  <c:v>443585104</c:v>
                </c:pt>
                <c:pt idx="26905">
                  <c:v>443585104</c:v>
                </c:pt>
                <c:pt idx="26906">
                  <c:v>443585104</c:v>
                </c:pt>
                <c:pt idx="26907">
                  <c:v>443585104</c:v>
                </c:pt>
                <c:pt idx="26908">
                  <c:v>555764096</c:v>
                </c:pt>
                <c:pt idx="26909">
                  <c:v>555764096</c:v>
                </c:pt>
                <c:pt idx="26910">
                  <c:v>555764096</c:v>
                </c:pt>
                <c:pt idx="26911">
                  <c:v>555764096</c:v>
                </c:pt>
                <c:pt idx="26912">
                  <c:v>186172960</c:v>
                </c:pt>
                <c:pt idx="26913">
                  <c:v>17098984</c:v>
                </c:pt>
                <c:pt idx="26914">
                  <c:v>17098984</c:v>
                </c:pt>
                <c:pt idx="26915">
                  <c:v>609296048</c:v>
                </c:pt>
                <c:pt idx="26916">
                  <c:v>609296048</c:v>
                </c:pt>
                <c:pt idx="26917">
                  <c:v>17099008</c:v>
                </c:pt>
                <c:pt idx="26918">
                  <c:v>17099008</c:v>
                </c:pt>
                <c:pt idx="26919">
                  <c:v>609296048</c:v>
                </c:pt>
                <c:pt idx="26920">
                  <c:v>17098984</c:v>
                </c:pt>
                <c:pt idx="26921">
                  <c:v>17099008</c:v>
                </c:pt>
                <c:pt idx="26922">
                  <c:v>609296048</c:v>
                </c:pt>
                <c:pt idx="26923">
                  <c:v>17098984</c:v>
                </c:pt>
                <c:pt idx="26924">
                  <c:v>17099008</c:v>
                </c:pt>
                <c:pt idx="26925">
                  <c:v>502037464</c:v>
                </c:pt>
                <c:pt idx="26926">
                  <c:v>115716032</c:v>
                </c:pt>
                <c:pt idx="26927">
                  <c:v>555764096</c:v>
                </c:pt>
                <c:pt idx="26928">
                  <c:v>443585104</c:v>
                </c:pt>
                <c:pt idx="26929">
                  <c:v>17098984</c:v>
                </c:pt>
                <c:pt idx="26930">
                  <c:v>835038288</c:v>
                </c:pt>
                <c:pt idx="26931">
                  <c:v>835038288</c:v>
                </c:pt>
                <c:pt idx="26932">
                  <c:v>835038288</c:v>
                </c:pt>
                <c:pt idx="26933">
                  <c:v>835038288</c:v>
                </c:pt>
                <c:pt idx="26934">
                  <c:v>609296048</c:v>
                </c:pt>
                <c:pt idx="26935">
                  <c:v>748216384</c:v>
                </c:pt>
                <c:pt idx="26936">
                  <c:v>17099008</c:v>
                </c:pt>
                <c:pt idx="26937">
                  <c:v>748216384</c:v>
                </c:pt>
                <c:pt idx="26938">
                  <c:v>748216384</c:v>
                </c:pt>
                <c:pt idx="26939">
                  <c:v>748216384</c:v>
                </c:pt>
                <c:pt idx="26940">
                  <c:v>484977680</c:v>
                </c:pt>
                <c:pt idx="26941">
                  <c:v>484977680</c:v>
                </c:pt>
                <c:pt idx="26942">
                  <c:v>484977680</c:v>
                </c:pt>
                <c:pt idx="26943">
                  <c:v>484977680</c:v>
                </c:pt>
                <c:pt idx="26944">
                  <c:v>888234208</c:v>
                </c:pt>
                <c:pt idx="26945">
                  <c:v>888234208</c:v>
                </c:pt>
                <c:pt idx="26946">
                  <c:v>888234208</c:v>
                </c:pt>
                <c:pt idx="26947">
                  <c:v>888234208</c:v>
                </c:pt>
                <c:pt idx="26948">
                  <c:v>835038288</c:v>
                </c:pt>
                <c:pt idx="26949">
                  <c:v>253785616</c:v>
                </c:pt>
                <c:pt idx="26950">
                  <c:v>253785616</c:v>
                </c:pt>
                <c:pt idx="26951">
                  <c:v>253785616</c:v>
                </c:pt>
                <c:pt idx="26952">
                  <c:v>253785616</c:v>
                </c:pt>
                <c:pt idx="26953">
                  <c:v>427199216</c:v>
                </c:pt>
                <c:pt idx="26954">
                  <c:v>427199216</c:v>
                </c:pt>
                <c:pt idx="26955">
                  <c:v>427199216</c:v>
                </c:pt>
                <c:pt idx="26956">
                  <c:v>427199216</c:v>
                </c:pt>
                <c:pt idx="26957">
                  <c:v>748216384</c:v>
                </c:pt>
                <c:pt idx="26958">
                  <c:v>484977680</c:v>
                </c:pt>
                <c:pt idx="26959">
                  <c:v>253785616</c:v>
                </c:pt>
                <c:pt idx="26960">
                  <c:v>427199216</c:v>
                </c:pt>
                <c:pt idx="26961">
                  <c:v>888234208</c:v>
                </c:pt>
                <c:pt idx="26962">
                  <c:v>438393352</c:v>
                </c:pt>
                <c:pt idx="26963">
                  <c:v>438393352</c:v>
                </c:pt>
                <c:pt idx="26964">
                  <c:v>438393352</c:v>
                </c:pt>
                <c:pt idx="26965">
                  <c:v>438393352</c:v>
                </c:pt>
                <c:pt idx="26966">
                  <c:v>33715784</c:v>
                </c:pt>
                <c:pt idx="26967">
                  <c:v>33715784</c:v>
                </c:pt>
                <c:pt idx="26968">
                  <c:v>33715784</c:v>
                </c:pt>
                <c:pt idx="26969">
                  <c:v>33715784</c:v>
                </c:pt>
                <c:pt idx="26970">
                  <c:v>751541184</c:v>
                </c:pt>
                <c:pt idx="26971">
                  <c:v>751541184</c:v>
                </c:pt>
                <c:pt idx="26972">
                  <c:v>751541184</c:v>
                </c:pt>
                <c:pt idx="26973">
                  <c:v>751541184</c:v>
                </c:pt>
                <c:pt idx="26974">
                  <c:v>186394880</c:v>
                </c:pt>
                <c:pt idx="26975">
                  <c:v>186394880</c:v>
                </c:pt>
                <c:pt idx="26976">
                  <c:v>186394880</c:v>
                </c:pt>
                <c:pt idx="26977">
                  <c:v>186394880</c:v>
                </c:pt>
                <c:pt idx="26978">
                  <c:v>150210224</c:v>
                </c:pt>
                <c:pt idx="26979">
                  <c:v>518855696</c:v>
                </c:pt>
                <c:pt idx="26980">
                  <c:v>150210224</c:v>
                </c:pt>
                <c:pt idx="26981">
                  <c:v>518855696</c:v>
                </c:pt>
                <c:pt idx="26982">
                  <c:v>150210224</c:v>
                </c:pt>
                <c:pt idx="26983">
                  <c:v>518855696</c:v>
                </c:pt>
                <c:pt idx="26984">
                  <c:v>150210224</c:v>
                </c:pt>
                <c:pt idx="26985">
                  <c:v>518855696</c:v>
                </c:pt>
                <c:pt idx="26986">
                  <c:v>751541184</c:v>
                </c:pt>
                <c:pt idx="26987">
                  <c:v>788629304</c:v>
                </c:pt>
                <c:pt idx="26988">
                  <c:v>788629304</c:v>
                </c:pt>
                <c:pt idx="26989">
                  <c:v>788629304</c:v>
                </c:pt>
                <c:pt idx="26990">
                  <c:v>788629304</c:v>
                </c:pt>
                <c:pt idx="26991">
                  <c:v>438393352</c:v>
                </c:pt>
                <c:pt idx="26992">
                  <c:v>33715784</c:v>
                </c:pt>
                <c:pt idx="26993">
                  <c:v>150210224</c:v>
                </c:pt>
                <c:pt idx="26994">
                  <c:v>518855696</c:v>
                </c:pt>
                <c:pt idx="26995">
                  <c:v>788629304</c:v>
                </c:pt>
                <c:pt idx="26996">
                  <c:v>186394880</c:v>
                </c:pt>
                <c:pt idx="26997">
                  <c:v>980286648</c:v>
                </c:pt>
                <c:pt idx="26998">
                  <c:v>980286648</c:v>
                </c:pt>
                <c:pt idx="26999">
                  <c:v>980286648</c:v>
                </c:pt>
                <c:pt idx="27000">
                  <c:v>980286648</c:v>
                </c:pt>
                <c:pt idx="27001">
                  <c:v>212421600</c:v>
                </c:pt>
                <c:pt idx="27002">
                  <c:v>212421600</c:v>
                </c:pt>
                <c:pt idx="27003">
                  <c:v>212421600</c:v>
                </c:pt>
                <c:pt idx="27004">
                  <c:v>212421600</c:v>
                </c:pt>
                <c:pt idx="27005">
                  <c:v>980286648</c:v>
                </c:pt>
                <c:pt idx="27006">
                  <c:v>240777912</c:v>
                </c:pt>
                <c:pt idx="27007">
                  <c:v>240777912</c:v>
                </c:pt>
                <c:pt idx="27008">
                  <c:v>240777912</c:v>
                </c:pt>
                <c:pt idx="27009">
                  <c:v>240777912</c:v>
                </c:pt>
                <c:pt idx="27010">
                  <c:v>349897312</c:v>
                </c:pt>
                <c:pt idx="27011">
                  <c:v>175004424</c:v>
                </c:pt>
                <c:pt idx="27012">
                  <c:v>349897312</c:v>
                </c:pt>
                <c:pt idx="27013">
                  <c:v>175004424</c:v>
                </c:pt>
                <c:pt idx="27014">
                  <c:v>349897312</c:v>
                </c:pt>
                <c:pt idx="27015">
                  <c:v>175004424</c:v>
                </c:pt>
                <c:pt idx="27016">
                  <c:v>175004424</c:v>
                </c:pt>
                <c:pt idx="27017">
                  <c:v>349897312</c:v>
                </c:pt>
                <c:pt idx="27018">
                  <c:v>691204696</c:v>
                </c:pt>
                <c:pt idx="27019">
                  <c:v>691204696</c:v>
                </c:pt>
                <c:pt idx="27020">
                  <c:v>691204696</c:v>
                </c:pt>
                <c:pt idx="27021">
                  <c:v>691204696</c:v>
                </c:pt>
                <c:pt idx="27022">
                  <c:v>212421600</c:v>
                </c:pt>
                <c:pt idx="27023">
                  <c:v>866665856</c:v>
                </c:pt>
                <c:pt idx="27024">
                  <c:v>866665856</c:v>
                </c:pt>
                <c:pt idx="27025">
                  <c:v>866665856</c:v>
                </c:pt>
                <c:pt idx="27026">
                  <c:v>866665856</c:v>
                </c:pt>
                <c:pt idx="27027">
                  <c:v>187290728</c:v>
                </c:pt>
                <c:pt idx="27028">
                  <c:v>187290728</c:v>
                </c:pt>
                <c:pt idx="27029">
                  <c:v>187290728</c:v>
                </c:pt>
                <c:pt idx="27030">
                  <c:v>187290728</c:v>
                </c:pt>
                <c:pt idx="27031">
                  <c:v>17099016</c:v>
                </c:pt>
                <c:pt idx="27032">
                  <c:v>17099016</c:v>
                </c:pt>
                <c:pt idx="27033">
                  <c:v>17099064</c:v>
                </c:pt>
                <c:pt idx="27034">
                  <c:v>17099064</c:v>
                </c:pt>
                <c:pt idx="27035">
                  <c:v>17099128</c:v>
                </c:pt>
                <c:pt idx="27036">
                  <c:v>17099128</c:v>
                </c:pt>
                <c:pt idx="27037">
                  <c:v>17099168</c:v>
                </c:pt>
                <c:pt idx="27038">
                  <c:v>17099168</c:v>
                </c:pt>
                <c:pt idx="27039">
                  <c:v>17099016</c:v>
                </c:pt>
                <c:pt idx="27040">
                  <c:v>17099064</c:v>
                </c:pt>
                <c:pt idx="27041">
                  <c:v>17099128</c:v>
                </c:pt>
                <c:pt idx="27042">
                  <c:v>17099168</c:v>
                </c:pt>
                <c:pt idx="27043">
                  <c:v>919522408</c:v>
                </c:pt>
                <c:pt idx="27044">
                  <c:v>919522408</c:v>
                </c:pt>
                <c:pt idx="27045">
                  <c:v>17099016</c:v>
                </c:pt>
                <c:pt idx="27046">
                  <c:v>919522408</c:v>
                </c:pt>
                <c:pt idx="27047">
                  <c:v>919522408</c:v>
                </c:pt>
                <c:pt idx="27048">
                  <c:v>17099064</c:v>
                </c:pt>
                <c:pt idx="27049">
                  <c:v>17099128</c:v>
                </c:pt>
                <c:pt idx="27050">
                  <c:v>17099168</c:v>
                </c:pt>
                <c:pt idx="27051">
                  <c:v>240777912</c:v>
                </c:pt>
                <c:pt idx="27052">
                  <c:v>175004424</c:v>
                </c:pt>
                <c:pt idx="27053">
                  <c:v>349897312</c:v>
                </c:pt>
                <c:pt idx="27054">
                  <c:v>81330328</c:v>
                </c:pt>
                <c:pt idx="27055">
                  <c:v>81330328</c:v>
                </c:pt>
                <c:pt idx="27056">
                  <c:v>691204696</c:v>
                </c:pt>
                <c:pt idx="27057">
                  <c:v>81330328</c:v>
                </c:pt>
                <c:pt idx="27058">
                  <c:v>81330328</c:v>
                </c:pt>
                <c:pt idx="27059">
                  <c:v>214984432</c:v>
                </c:pt>
                <c:pt idx="27060">
                  <c:v>214984432</c:v>
                </c:pt>
                <c:pt idx="27061">
                  <c:v>214984432</c:v>
                </c:pt>
                <c:pt idx="27062">
                  <c:v>214984432</c:v>
                </c:pt>
                <c:pt idx="27063">
                  <c:v>507338680</c:v>
                </c:pt>
                <c:pt idx="27064">
                  <c:v>507338680</c:v>
                </c:pt>
                <c:pt idx="27065">
                  <c:v>507338680</c:v>
                </c:pt>
                <c:pt idx="27066">
                  <c:v>507338680</c:v>
                </c:pt>
                <c:pt idx="27067">
                  <c:v>187290728</c:v>
                </c:pt>
                <c:pt idx="27068">
                  <c:v>866665856</c:v>
                </c:pt>
                <c:pt idx="27069">
                  <c:v>919522408</c:v>
                </c:pt>
                <c:pt idx="27070">
                  <c:v>384851648</c:v>
                </c:pt>
                <c:pt idx="27071">
                  <c:v>384851648</c:v>
                </c:pt>
                <c:pt idx="27072">
                  <c:v>384851648</c:v>
                </c:pt>
                <c:pt idx="27073">
                  <c:v>384851648</c:v>
                </c:pt>
                <c:pt idx="27074">
                  <c:v>17099016</c:v>
                </c:pt>
                <c:pt idx="27075">
                  <c:v>89722896</c:v>
                </c:pt>
                <c:pt idx="27076">
                  <c:v>89722896</c:v>
                </c:pt>
                <c:pt idx="27077">
                  <c:v>89722896</c:v>
                </c:pt>
                <c:pt idx="27078">
                  <c:v>89722896</c:v>
                </c:pt>
                <c:pt idx="27079">
                  <c:v>613770824</c:v>
                </c:pt>
                <c:pt idx="27080">
                  <c:v>613770824</c:v>
                </c:pt>
                <c:pt idx="27081">
                  <c:v>613770824</c:v>
                </c:pt>
                <c:pt idx="27082">
                  <c:v>17099128</c:v>
                </c:pt>
                <c:pt idx="27083">
                  <c:v>613770824</c:v>
                </c:pt>
                <c:pt idx="27084">
                  <c:v>17099064</c:v>
                </c:pt>
                <c:pt idx="27085">
                  <c:v>214984432</c:v>
                </c:pt>
                <c:pt idx="27086">
                  <c:v>13608248</c:v>
                </c:pt>
                <c:pt idx="27087">
                  <c:v>13608248</c:v>
                </c:pt>
                <c:pt idx="27088">
                  <c:v>13608248</c:v>
                </c:pt>
                <c:pt idx="27089">
                  <c:v>613770824</c:v>
                </c:pt>
                <c:pt idx="27090">
                  <c:v>13608248</c:v>
                </c:pt>
                <c:pt idx="27091">
                  <c:v>89722896</c:v>
                </c:pt>
                <c:pt idx="27092">
                  <c:v>17099168</c:v>
                </c:pt>
                <c:pt idx="27093">
                  <c:v>82382840</c:v>
                </c:pt>
                <c:pt idx="27094">
                  <c:v>82382840</c:v>
                </c:pt>
                <c:pt idx="27095">
                  <c:v>82382840</c:v>
                </c:pt>
                <c:pt idx="27096">
                  <c:v>82382840</c:v>
                </c:pt>
                <c:pt idx="27097">
                  <c:v>160776184</c:v>
                </c:pt>
                <c:pt idx="27098">
                  <c:v>160776184</c:v>
                </c:pt>
                <c:pt idx="27099">
                  <c:v>160776184</c:v>
                </c:pt>
                <c:pt idx="27100">
                  <c:v>160776184</c:v>
                </c:pt>
                <c:pt idx="27101">
                  <c:v>920986576</c:v>
                </c:pt>
                <c:pt idx="27102">
                  <c:v>920986576</c:v>
                </c:pt>
                <c:pt idx="27103">
                  <c:v>920986576</c:v>
                </c:pt>
                <c:pt idx="27104">
                  <c:v>920986576</c:v>
                </c:pt>
                <c:pt idx="27105">
                  <c:v>774070656</c:v>
                </c:pt>
                <c:pt idx="27106">
                  <c:v>774070656</c:v>
                </c:pt>
                <c:pt idx="27107">
                  <c:v>774070656</c:v>
                </c:pt>
                <c:pt idx="27108">
                  <c:v>774070656</c:v>
                </c:pt>
                <c:pt idx="27109">
                  <c:v>227850464</c:v>
                </c:pt>
                <c:pt idx="27110">
                  <c:v>227850464</c:v>
                </c:pt>
                <c:pt idx="27111">
                  <c:v>227850464</c:v>
                </c:pt>
                <c:pt idx="27112">
                  <c:v>227850464</c:v>
                </c:pt>
                <c:pt idx="27113">
                  <c:v>507338680</c:v>
                </c:pt>
                <c:pt idx="27114">
                  <c:v>13608248</c:v>
                </c:pt>
                <c:pt idx="27115">
                  <c:v>81330328</c:v>
                </c:pt>
                <c:pt idx="27116">
                  <c:v>82382840</c:v>
                </c:pt>
                <c:pt idx="27117">
                  <c:v>920986576</c:v>
                </c:pt>
                <c:pt idx="27118">
                  <c:v>27369400</c:v>
                </c:pt>
                <c:pt idx="27119">
                  <c:v>27369400</c:v>
                </c:pt>
                <c:pt idx="27120">
                  <c:v>27369400</c:v>
                </c:pt>
                <c:pt idx="27121">
                  <c:v>27369400</c:v>
                </c:pt>
                <c:pt idx="27122">
                  <c:v>560009424</c:v>
                </c:pt>
                <c:pt idx="27123">
                  <c:v>560009424</c:v>
                </c:pt>
                <c:pt idx="27124">
                  <c:v>560009424</c:v>
                </c:pt>
                <c:pt idx="27125">
                  <c:v>560009424</c:v>
                </c:pt>
                <c:pt idx="27126">
                  <c:v>160776184</c:v>
                </c:pt>
                <c:pt idx="27127">
                  <c:v>384851648</c:v>
                </c:pt>
                <c:pt idx="27128">
                  <c:v>124598336</c:v>
                </c:pt>
                <c:pt idx="27129">
                  <c:v>124598336</c:v>
                </c:pt>
                <c:pt idx="27130">
                  <c:v>124598336</c:v>
                </c:pt>
                <c:pt idx="27131">
                  <c:v>124598336</c:v>
                </c:pt>
                <c:pt idx="27132">
                  <c:v>307497664</c:v>
                </c:pt>
                <c:pt idx="27133">
                  <c:v>307497664</c:v>
                </c:pt>
                <c:pt idx="27134">
                  <c:v>307497664</c:v>
                </c:pt>
                <c:pt idx="27135">
                  <c:v>307497664</c:v>
                </c:pt>
                <c:pt idx="27136">
                  <c:v>764776496</c:v>
                </c:pt>
                <c:pt idx="27137">
                  <c:v>764776496</c:v>
                </c:pt>
                <c:pt idx="27138">
                  <c:v>764776496</c:v>
                </c:pt>
                <c:pt idx="27139">
                  <c:v>764776496</c:v>
                </c:pt>
                <c:pt idx="27140">
                  <c:v>295810736</c:v>
                </c:pt>
                <c:pt idx="27141">
                  <c:v>295810736</c:v>
                </c:pt>
                <c:pt idx="27142">
                  <c:v>295810736</c:v>
                </c:pt>
                <c:pt idx="27143">
                  <c:v>295810736</c:v>
                </c:pt>
                <c:pt idx="27144">
                  <c:v>774070656</c:v>
                </c:pt>
                <c:pt idx="27145">
                  <c:v>560009424</c:v>
                </c:pt>
                <c:pt idx="27146">
                  <c:v>124598336</c:v>
                </c:pt>
                <c:pt idx="27147">
                  <c:v>131723568</c:v>
                </c:pt>
                <c:pt idx="27148">
                  <c:v>131723568</c:v>
                </c:pt>
                <c:pt idx="27149">
                  <c:v>131723568</c:v>
                </c:pt>
                <c:pt idx="27150">
                  <c:v>131723568</c:v>
                </c:pt>
                <c:pt idx="27151">
                  <c:v>393136752</c:v>
                </c:pt>
                <c:pt idx="27152">
                  <c:v>393136752</c:v>
                </c:pt>
                <c:pt idx="27153">
                  <c:v>227850464</c:v>
                </c:pt>
                <c:pt idx="27154">
                  <c:v>295810736</c:v>
                </c:pt>
                <c:pt idx="27155">
                  <c:v>393136752</c:v>
                </c:pt>
                <c:pt idx="27156">
                  <c:v>300514024</c:v>
                </c:pt>
                <c:pt idx="27157">
                  <c:v>393136752</c:v>
                </c:pt>
                <c:pt idx="27158">
                  <c:v>300514024</c:v>
                </c:pt>
                <c:pt idx="27159">
                  <c:v>300514024</c:v>
                </c:pt>
                <c:pt idx="27160">
                  <c:v>300514024</c:v>
                </c:pt>
                <c:pt idx="27161">
                  <c:v>764776496</c:v>
                </c:pt>
                <c:pt idx="27162">
                  <c:v>255420000</c:v>
                </c:pt>
                <c:pt idx="27163">
                  <c:v>255420000</c:v>
                </c:pt>
                <c:pt idx="27164">
                  <c:v>255420000</c:v>
                </c:pt>
                <c:pt idx="27165">
                  <c:v>255420000</c:v>
                </c:pt>
                <c:pt idx="27166">
                  <c:v>519671280</c:v>
                </c:pt>
                <c:pt idx="27167">
                  <c:v>519671280</c:v>
                </c:pt>
                <c:pt idx="27168">
                  <c:v>519671280</c:v>
                </c:pt>
                <c:pt idx="27169">
                  <c:v>27369400</c:v>
                </c:pt>
                <c:pt idx="27170">
                  <c:v>519671280</c:v>
                </c:pt>
                <c:pt idx="27171">
                  <c:v>307497664</c:v>
                </c:pt>
                <c:pt idx="27172">
                  <c:v>761387704</c:v>
                </c:pt>
                <c:pt idx="27173">
                  <c:v>761387704</c:v>
                </c:pt>
                <c:pt idx="27174">
                  <c:v>761387704</c:v>
                </c:pt>
                <c:pt idx="27175">
                  <c:v>271432536</c:v>
                </c:pt>
                <c:pt idx="27176">
                  <c:v>761387704</c:v>
                </c:pt>
                <c:pt idx="27177">
                  <c:v>271432536</c:v>
                </c:pt>
                <c:pt idx="27178">
                  <c:v>271432536</c:v>
                </c:pt>
                <c:pt idx="27179">
                  <c:v>271432536</c:v>
                </c:pt>
                <c:pt idx="27180">
                  <c:v>267754576</c:v>
                </c:pt>
                <c:pt idx="27181">
                  <c:v>267754576</c:v>
                </c:pt>
                <c:pt idx="27182">
                  <c:v>267754576</c:v>
                </c:pt>
                <c:pt idx="27183">
                  <c:v>131723568</c:v>
                </c:pt>
                <c:pt idx="27184">
                  <c:v>267754576</c:v>
                </c:pt>
                <c:pt idx="27185">
                  <c:v>300514024</c:v>
                </c:pt>
                <c:pt idx="27186">
                  <c:v>255420000</c:v>
                </c:pt>
                <c:pt idx="27187">
                  <c:v>198701856</c:v>
                </c:pt>
                <c:pt idx="27188">
                  <c:v>198701856</c:v>
                </c:pt>
                <c:pt idx="27189">
                  <c:v>198701856</c:v>
                </c:pt>
                <c:pt idx="27190">
                  <c:v>198701856</c:v>
                </c:pt>
                <c:pt idx="27191">
                  <c:v>393136752</c:v>
                </c:pt>
                <c:pt idx="27192">
                  <c:v>761387704</c:v>
                </c:pt>
                <c:pt idx="27193">
                  <c:v>519671280</c:v>
                </c:pt>
                <c:pt idx="27194">
                  <c:v>7350224</c:v>
                </c:pt>
                <c:pt idx="27195">
                  <c:v>7350224</c:v>
                </c:pt>
                <c:pt idx="27196">
                  <c:v>7350288</c:v>
                </c:pt>
                <c:pt idx="27197">
                  <c:v>7350288</c:v>
                </c:pt>
                <c:pt idx="27198">
                  <c:v>267754576</c:v>
                </c:pt>
                <c:pt idx="27199">
                  <c:v>340856320</c:v>
                </c:pt>
                <c:pt idx="27200">
                  <c:v>340856320</c:v>
                </c:pt>
                <c:pt idx="27201">
                  <c:v>7350528</c:v>
                </c:pt>
                <c:pt idx="27202">
                  <c:v>340856320</c:v>
                </c:pt>
                <c:pt idx="27203">
                  <c:v>7350528</c:v>
                </c:pt>
                <c:pt idx="27204">
                  <c:v>7350648</c:v>
                </c:pt>
                <c:pt idx="27205">
                  <c:v>340856320</c:v>
                </c:pt>
                <c:pt idx="27206">
                  <c:v>7350648</c:v>
                </c:pt>
                <c:pt idx="27207">
                  <c:v>7350672</c:v>
                </c:pt>
                <c:pt idx="27208">
                  <c:v>7350672</c:v>
                </c:pt>
                <c:pt idx="27209">
                  <c:v>7350728</c:v>
                </c:pt>
                <c:pt idx="27210">
                  <c:v>7350728</c:v>
                </c:pt>
                <c:pt idx="27211">
                  <c:v>7350224</c:v>
                </c:pt>
                <c:pt idx="27212">
                  <c:v>7350288</c:v>
                </c:pt>
                <c:pt idx="27213">
                  <c:v>7350528</c:v>
                </c:pt>
                <c:pt idx="27214">
                  <c:v>7350648</c:v>
                </c:pt>
                <c:pt idx="27215">
                  <c:v>7350672</c:v>
                </c:pt>
                <c:pt idx="27216">
                  <c:v>7350728</c:v>
                </c:pt>
                <c:pt idx="27217">
                  <c:v>7350224</c:v>
                </c:pt>
                <c:pt idx="27218">
                  <c:v>7350288</c:v>
                </c:pt>
                <c:pt idx="27219">
                  <c:v>7350528</c:v>
                </c:pt>
                <c:pt idx="27220">
                  <c:v>7350648</c:v>
                </c:pt>
                <c:pt idx="27221">
                  <c:v>7350672</c:v>
                </c:pt>
                <c:pt idx="27222">
                  <c:v>7350728</c:v>
                </c:pt>
                <c:pt idx="27223">
                  <c:v>271432536</c:v>
                </c:pt>
                <c:pt idx="27224">
                  <c:v>135545008</c:v>
                </c:pt>
                <c:pt idx="27225">
                  <c:v>135545008</c:v>
                </c:pt>
                <c:pt idx="27226">
                  <c:v>135545008</c:v>
                </c:pt>
                <c:pt idx="27227">
                  <c:v>135545008</c:v>
                </c:pt>
                <c:pt idx="27228">
                  <c:v>198701856</c:v>
                </c:pt>
                <c:pt idx="27229">
                  <c:v>769698928</c:v>
                </c:pt>
                <c:pt idx="27230">
                  <c:v>769698928</c:v>
                </c:pt>
                <c:pt idx="27231">
                  <c:v>769698928</c:v>
                </c:pt>
                <c:pt idx="27232">
                  <c:v>769698928</c:v>
                </c:pt>
                <c:pt idx="27233">
                  <c:v>340856320</c:v>
                </c:pt>
                <c:pt idx="27234">
                  <c:v>309474488</c:v>
                </c:pt>
                <c:pt idx="27235">
                  <c:v>309474488</c:v>
                </c:pt>
                <c:pt idx="27236">
                  <c:v>309474488</c:v>
                </c:pt>
                <c:pt idx="27237">
                  <c:v>309474488</c:v>
                </c:pt>
                <c:pt idx="27238">
                  <c:v>353203320</c:v>
                </c:pt>
                <c:pt idx="27239">
                  <c:v>7350224</c:v>
                </c:pt>
                <c:pt idx="27240">
                  <c:v>353203320</c:v>
                </c:pt>
                <c:pt idx="27241">
                  <c:v>353203320</c:v>
                </c:pt>
                <c:pt idx="27242">
                  <c:v>353203320</c:v>
                </c:pt>
                <c:pt idx="27243">
                  <c:v>660981544</c:v>
                </c:pt>
                <c:pt idx="27244">
                  <c:v>660981544</c:v>
                </c:pt>
                <c:pt idx="27245">
                  <c:v>660981544</c:v>
                </c:pt>
                <c:pt idx="27246">
                  <c:v>660981544</c:v>
                </c:pt>
                <c:pt idx="27247">
                  <c:v>501312360</c:v>
                </c:pt>
                <c:pt idx="27248">
                  <c:v>501312360</c:v>
                </c:pt>
                <c:pt idx="27249">
                  <c:v>501312360</c:v>
                </c:pt>
                <c:pt idx="27250">
                  <c:v>501312360</c:v>
                </c:pt>
                <c:pt idx="27251">
                  <c:v>7350728</c:v>
                </c:pt>
                <c:pt idx="27252">
                  <c:v>897712168</c:v>
                </c:pt>
                <c:pt idx="27253">
                  <c:v>897712168</c:v>
                </c:pt>
                <c:pt idx="27254">
                  <c:v>897712168</c:v>
                </c:pt>
                <c:pt idx="27255">
                  <c:v>897712168</c:v>
                </c:pt>
                <c:pt idx="27256">
                  <c:v>400619112</c:v>
                </c:pt>
                <c:pt idx="27257">
                  <c:v>400619112</c:v>
                </c:pt>
                <c:pt idx="27258">
                  <c:v>400619112</c:v>
                </c:pt>
                <c:pt idx="27259">
                  <c:v>7350288</c:v>
                </c:pt>
                <c:pt idx="27260">
                  <c:v>400619112</c:v>
                </c:pt>
                <c:pt idx="27261">
                  <c:v>340001208</c:v>
                </c:pt>
                <c:pt idx="27262">
                  <c:v>340001208</c:v>
                </c:pt>
                <c:pt idx="27263">
                  <c:v>340001208</c:v>
                </c:pt>
                <c:pt idx="27264">
                  <c:v>340001208</c:v>
                </c:pt>
                <c:pt idx="27265">
                  <c:v>660981544</c:v>
                </c:pt>
                <c:pt idx="27266">
                  <c:v>7350648</c:v>
                </c:pt>
                <c:pt idx="27267">
                  <c:v>7350528</c:v>
                </c:pt>
                <c:pt idx="27268">
                  <c:v>501312360</c:v>
                </c:pt>
                <c:pt idx="27269">
                  <c:v>897712168</c:v>
                </c:pt>
                <c:pt idx="27270">
                  <c:v>769698928</c:v>
                </c:pt>
                <c:pt idx="27271">
                  <c:v>7350672</c:v>
                </c:pt>
                <c:pt idx="27272">
                  <c:v>400619112</c:v>
                </c:pt>
                <c:pt idx="27273">
                  <c:v>286691936</c:v>
                </c:pt>
                <c:pt idx="27274">
                  <c:v>286691936</c:v>
                </c:pt>
                <c:pt idx="27275">
                  <c:v>286691936</c:v>
                </c:pt>
                <c:pt idx="27276">
                  <c:v>286691936</c:v>
                </c:pt>
                <c:pt idx="27277">
                  <c:v>309474488</c:v>
                </c:pt>
                <c:pt idx="27278">
                  <c:v>135545008</c:v>
                </c:pt>
                <c:pt idx="27279">
                  <c:v>286691936</c:v>
                </c:pt>
                <c:pt idx="27280">
                  <c:v>625321632</c:v>
                </c:pt>
                <c:pt idx="27281">
                  <c:v>625321632</c:v>
                </c:pt>
                <c:pt idx="27282">
                  <c:v>625321632</c:v>
                </c:pt>
                <c:pt idx="27283">
                  <c:v>625321632</c:v>
                </c:pt>
                <c:pt idx="27284">
                  <c:v>353203320</c:v>
                </c:pt>
                <c:pt idx="27285">
                  <c:v>207867256</c:v>
                </c:pt>
                <c:pt idx="27286">
                  <c:v>207867256</c:v>
                </c:pt>
                <c:pt idx="27287">
                  <c:v>207867256</c:v>
                </c:pt>
                <c:pt idx="27288">
                  <c:v>207867256</c:v>
                </c:pt>
                <c:pt idx="27289">
                  <c:v>340001208</c:v>
                </c:pt>
                <c:pt idx="27290">
                  <c:v>924625696</c:v>
                </c:pt>
                <c:pt idx="27291">
                  <c:v>924625696</c:v>
                </c:pt>
                <c:pt idx="27292">
                  <c:v>924625696</c:v>
                </c:pt>
                <c:pt idx="27293">
                  <c:v>924625696</c:v>
                </c:pt>
                <c:pt idx="27294">
                  <c:v>207867256</c:v>
                </c:pt>
                <c:pt idx="27295">
                  <c:v>625321632</c:v>
                </c:pt>
                <c:pt idx="27296">
                  <c:v>9269384</c:v>
                </c:pt>
                <c:pt idx="27297">
                  <c:v>9269384</c:v>
                </c:pt>
                <c:pt idx="27298">
                  <c:v>9269384</c:v>
                </c:pt>
                <c:pt idx="27299">
                  <c:v>9269384</c:v>
                </c:pt>
                <c:pt idx="27300">
                  <c:v>515585528</c:v>
                </c:pt>
                <c:pt idx="27301">
                  <c:v>515585528</c:v>
                </c:pt>
                <c:pt idx="27302">
                  <c:v>515585528</c:v>
                </c:pt>
                <c:pt idx="27303">
                  <c:v>515585528</c:v>
                </c:pt>
                <c:pt idx="27304">
                  <c:v>924625696</c:v>
                </c:pt>
                <c:pt idx="27305">
                  <c:v>336375096</c:v>
                </c:pt>
                <c:pt idx="27306">
                  <c:v>336375096</c:v>
                </c:pt>
                <c:pt idx="27307">
                  <c:v>336375096</c:v>
                </c:pt>
                <c:pt idx="27308">
                  <c:v>336375096</c:v>
                </c:pt>
                <c:pt idx="27309">
                  <c:v>17099208</c:v>
                </c:pt>
                <c:pt idx="27310">
                  <c:v>17099208</c:v>
                </c:pt>
                <c:pt idx="27311">
                  <c:v>17099288</c:v>
                </c:pt>
                <c:pt idx="27312">
                  <c:v>17099288</c:v>
                </c:pt>
                <c:pt idx="27313">
                  <c:v>17099336</c:v>
                </c:pt>
                <c:pt idx="27314">
                  <c:v>17099336</c:v>
                </c:pt>
                <c:pt idx="27315">
                  <c:v>17099392</c:v>
                </c:pt>
                <c:pt idx="27316">
                  <c:v>17099392</c:v>
                </c:pt>
                <c:pt idx="27317">
                  <c:v>17099440</c:v>
                </c:pt>
                <c:pt idx="27318">
                  <c:v>17099440</c:v>
                </c:pt>
                <c:pt idx="27319">
                  <c:v>17099208</c:v>
                </c:pt>
                <c:pt idx="27320">
                  <c:v>17099288</c:v>
                </c:pt>
                <c:pt idx="27321">
                  <c:v>17099336</c:v>
                </c:pt>
                <c:pt idx="27322">
                  <c:v>17099392</c:v>
                </c:pt>
                <c:pt idx="27323">
                  <c:v>17099440</c:v>
                </c:pt>
                <c:pt idx="27324">
                  <c:v>17099208</c:v>
                </c:pt>
                <c:pt idx="27325">
                  <c:v>17099288</c:v>
                </c:pt>
                <c:pt idx="27326">
                  <c:v>921416472</c:v>
                </c:pt>
                <c:pt idx="27327">
                  <c:v>17099336</c:v>
                </c:pt>
                <c:pt idx="27328">
                  <c:v>168930264</c:v>
                </c:pt>
                <c:pt idx="27329">
                  <c:v>17099392</c:v>
                </c:pt>
                <c:pt idx="27330">
                  <c:v>921416472</c:v>
                </c:pt>
                <c:pt idx="27331">
                  <c:v>17099440</c:v>
                </c:pt>
                <c:pt idx="27332">
                  <c:v>168930264</c:v>
                </c:pt>
                <c:pt idx="27333">
                  <c:v>921416472</c:v>
                </c:pt>
                <c:pt idx="27334">
                  <c:v>168930264</c:v>
                </c:pt>
                <c:pt idx="27335">
                  <c:v>921416472</c:v>
                </c:pt>
                <c:pt idx="27336">
                  <c:v>168930264</c:v>
                </c:pt>
                <c:pt idx="27337">
                  <c:v>365805496</c:v>
                </c:pt>
                <c:pt idx="27338">
                  <c:v>365805496</c:v>
                </c:pt>
                <c:pt idx="27339">
                  <c:v>365805496</c:v>
                </c:pt>
                <c:pt idx="27340">
                  <c:v>365805496</c:v>
                </c:pt>
                <c:pt idx="27341">
                  <c:v>261191224</c:v>
                </c:pt>
                <c:pt idx="27342">
                  <c:v>261191224</c:v>
                </c:pt>
                <c:pt idx="27343">
                  <c:v>261191224</c:v>
                </c:pt>
                <c:pt idx="27344">
                  <c:v>261191224</c:v>
                </c:pt>
                <c:pt idx="27345">
                  <c:v>515585528</c:v>
                </c:pt>
                <c:pt idx="27346">
                  <c:v>9269384</c:v>
                </c:pt>
                <c:pt idx="27347">
                  <c:v>803546024</c:v>
                </c:pt>
                <c:pt idx="27348">
                  <c:v>803546024</c:v>
                </c:pt>
                <c:pt idx="27349">
                  <c:v>803546024</c:v>
                </c:pt>
                <c:pt idx="27350">
                  <c:v>803546024</c:v>
                </c:pt>
                <c:pt idx="27351">
                  <c:v>873744880</c:v>
                </c:pt>
                <c:pt idx="27352">
                  <c:v>873744880</c:v>
                </c:pt>
                <c:pt idx="27353">
                  <c:v>873744880</c:v>
                </c:pt>
                <c:pt idx="27354">
                  <c:v>873744880</c:v>
                </c:pt>
                <c:pt idx="27355">
                  <c:v>336375096</c:v>
                </c:pt>
                <c:pt idx="27356">
                  <c:v>996479288</c:v>
                </c:pt>
                <c:pt idx="27357">
                  <c:v>683954888</c:v>
                </c:pt>
                <c:pt idx="27358">
                  <c:v>996479288</c:v>
                </c:pt>
                <c:pt idx="27359">
                  <c:v>683954888</c:v>
                </c:pt>
                <c:pt idx="27360">
                  <c:v>683954888</c:v>
                </c:pt>
                <c:pt idx="27361">
                  <c:v>996479288</c:v>
                </c:pt>
                <c:pt idx="27362">
                  <c:v>996479288</c:v>
                </c:pt>
                <c:pt idx="27363">
                  <c:v>683954888</c:v>
                </c:pt>
                <c:pt idx="27364">
                  <c:v>94637272</c:v>
                </c:pt>
                <c:pt idx="27365">
                  <c:v>94637272</c:v>
                </c:pt>
                <c:pt idx="27366">
                  <c:v>94637272</c:v>
                </c:pt>
                <c:pt idx="27367">
                  <c:v>94637272</c:v>
                </c:pt>
                <c:pt idx="27368">
                  <c:v>17099288</c:v>
                </c:pt>
                <c:pt idx="27369">
                  <c:v>369572920</c:v>
                </c:pt>
                <c:pt idx="27370">
                  <c:v>369572920</c:v>
                </c:pt>
                <c:pt idx="27371">
                  <c:v>369572920</c:v>
                </c:pt>
                <c:pt idx="27372">
                  <c:v>369572920</c:v>
                </c:pt>
                <c:pt idx="27373">
                  <c:v>17099336</c:v>
                </c:pt>
                <c:pt idx="27374">
                  <c:v>921416472</c:v>
                </c:pt>
                <c:pt idx="27375">
                  <c:v>168930264</c:v>
                </c:pt>
                <c:pt idx="27376">
                  <c:v>17099208</c:v>
                </c:pt>
                <c:pt idx="27377">
                  <c:v>873744880</c:v>
                </c:pt>
                <c:pt idx="27378">
                  <c:v>55085160</c:v>
                </c:pt>
                <c:pt idx="27379">
                  <c:v>55085160</c:v>
                </c:pt>
                <c:pt idx="27380">
                  <c:v>55085160</c:v>
                </c:pt>
                <c:pt idx="27381">
                  <c:v>55085160</c:v>
                </c:pt>
                <c:pt idx="27382">
                  <c:v>996479288</c:v>
                </c:pt>
                <c:pt idx="27383">
                  <c:v>17099440</c:v>
                </c:pt>
                <c:pt idx="27384">
                  <c:v>803546024</c:v>
                </c:pt>
                <c:pt idx="27385">
                  <c:v>415428768</c:v>
                </c:pt>
                <c:pt idx="27386">
                  <c:v>415428768</c:v>
                </c:pt>
                <c:pt idx="27387">
                  <c:v>415428768</c:v>
                </c:pt>
                <c:pt idx="27388">
                  <c:v>415428768</c:v>
                </c:pt>
                <c:pt idx="27389">
                  <c:v>494779488</c:v>
                </c:pt>
                <c:pt idx="27390">
                  <c:v>494779488</c:v>
                </c:pt>
                <c:pt idx="27391">
                  <c:v>494779488</c:v>
                </c:pt>
                <c:pt idx="27392">
                  <c:v>494779488</c:v>
                </c:pt>
                <c:pt idx="27393">
                  <c:v>17099392</c:v>
                </c:pt>
                <c:pt idx="27394">
                  <c:v>261191224</c:v>
                </c:pt>
                <c:pt idx="27395">
                  <c:v>683954888</c:v>
                </c:pt>
                <c:pt idx="27396">
                  <c:v>875682432</c:v>
                </c:pt>
                <c:pt idx="27397">
                  <c:v>875682432</c:v>
                </c:pt>
                <c:pt idx="27398">
                  <c:v>875682432</c:v>
                </c:pt>
                <c:pt idx="27399">
                  <c:v>875682432</c:v>
                </c:pt>
                <c:pt idx="27400">
                  <c:v>365805496</c:v>
                </c:pt>
                <c:pt idx="27401">
                  <c:v>369228888</c:v>
                </c:pt>
                <c:pt idx="27402">
                  <c:v>369228888</c:v>
                </c:pt>
                <c:pt idx="27403">
                  <c:v>369228888</c:v>
                </c:pt>
                <c:pt idx="27404">
                  <c:v>369228888</c:v>
                </c:pt>
                <c:pt idx="27405">
                  <c:v>55085160</c:v>
                </c:pt>
                <c:pt idx="27406">
                  <c:v>494779488</c:v>
                </c:pt>
                <c:pt idx="27407">
                  <c:v>415428768</c:v>
                </c:pt>
                <c:pt idx="27408">
                  <c:v>62459584</c:v>
                </c:pt>
                <c:pt idx="27409">
                  <c:v>62459584</c:v>
                </c:pt>
                <c:pt idx="27410">
                  <c:v>62459584</c:v>
                </c:pt>
                <c:pt idx="27411">
                  <c:v>62459584</c:v>
                </c:pt>
                <c:pt idx="27412">
                  <c:v>369572920</c:v>
                </c:pt>
                <c:pt idx="27413">
                  <c:v>175017176</c:v>
                </c:pt>
                <c:pt idx="27414">
                  <c:v>175017176</c:v>
                </c:pt>
                <c:pt idx="27415">
                  <c:v>175017176</c:v>
                </c:pt>
                <c:pt idx="27416">
                  <c:v>175017176</c:v>
                </c:pt>
                <c:pt idx="27417">
                  <c:v>94637272</c:v>
                </c:pt>
                <c:pt idx="27418">
                  <c:v>216017256</c:v>
                </c:pt>
                <c:pt idx="27419">
                  <c:v>216017256</c:v>
                </c:pt>
                <c:pt idx="27420">
                  <c:v>216017256</c:v>
                </c:pt>
                <c:pt idx="27421">
                  <c:v>216017256</c:v>
                </c:pt>
                <c:pt idx="27422">
                  <c:v>369228888</c:v>
                </c:pt>
                <c:pt idx="27423">
                  <c:v>875682432</c:v>
                </c:pt>
                <c:pt idx="27424">
                  <c:v>224258744</c:v>
                </c:pt>
                <c:pt idx="27425">
                  <c:v>224258744</c:v>
                </c:pt>
                <c:pt idx="27426">
                  <c:v>224258744</c:v>
                </c:pt>
                <c:pt idx="27427">
                  <c:v>224258744</c:v>
                </c:pt>
                <c:pt idx="27428">
                  <c:v>43531000</c:v>
                </c:pt>
                <c:pt idx="27429">
                  <c:v>43531000</c:v>
                </c:pt>
                <c:pt idx="27430">
                  <c:v>43531000</c:v>
                </c:pt>
                <c:pt idx="27431">
                  <c:v>43531000</c:v>
                </c:pt>
                <c:pt idx="27432">
                  <c:v>62459584</c:v>
                </c:pt>
                <c:pt idx="27433">
                  <c:v>931676272</c:v>
                </c:pt>
                <c:pt idx="27434">
                  <c:v>931676272</c:v>
                </c:pt>
                <c:pt idx="27435">
                  <c:v>931676272</c:v>
                </c:pt>
                <c:pt idx="27436">
                  <c:v>65028464</c:v>
                </c:pt>
                <c:pt idx="27437">
                  <c:v>931676272</c:v>
                </c:pt>
                <c:pt idx="27438">
                  <c:v>65028464</c:v>
                </c:pt>
                <c:pt idx="27439">
                  <c:v>65028464</c:v>
                </c:pt>
                <c:pt idx="27440">
                  <c:v>65028464</c:v>
                </c:pt>
                <c:pt idx="27441">
                  <c:v>539379040</c:v>
                </c:pt>
                <c:pt idx="27442">
                  <c:v>539379040</c:v>
                </c:pt>
                <c:pt idx="27443">
                  <c:v>539379040</c:v>
                </c:pt>
                <c:pt idx="27444">
                  <c:v>539379040</c:v>
                </c:pt>
                <c:pt idx="27445">
                  <c:v>175017176</c:v>
                </c:pt>
                <c:pt idx="27446">
                  <c:v>345914600</c:v>
                </c:pt>
                <c:pt idx="27447">
                  <c:v>345914600</c:v>
                </c:pt>
                <c:pt idx="27448">
                  <c:v>345914600</c:v>
                </c:pt>
                <c:pt idx="27449">
                  <c:v>345914600</c:v>
                </c:pt>
                <c:pt idx="27450">
                  <c:v>504596832</c:v>
                </c:pt>
                <c:pt idx="27451">
                  <c:v>504596832</c:v>
                </c:pt>
                <c:pt idx="27452">
                  <c:v>504596832</c:v>
                </c:pt>
                <c:pt idx="27453">
                  <c:v>504596832</c:v>
                </c:pt>
                <c:pt idx="27454">
                  <c:v>216017256</c:v>
                </c:pt>
                <c:pt idx="27455">
                  <c:v>43531000</c:v>
                </c:pt>
                <c:pt idx="27456">
                  <c:v>447895632</c:v>
                </c:pt>
                <c:pt idx="27457">
                  <c:v>447895632</c:v>
                </c:pt>
                <c:pt idx="27458">
                  <c:v>447895632</c:v>
                </c:pt>
                <c:pt idx="27459">
                  <c:v>447895632</c:v>
                </c:pt>
                <c:pt idx="27460">
                  <c:v>539379040</c:v>
                </c:pt>
                <c:pt idx="27461">
                  <c:v>871052688</c:v>
                </c:pt>
                <c:pt idx="27462">
                  <c:v>871052688</c:v>
                </c:pt>
                <c:pt idx="27463">
                  <c:v>871052688</c:v>
                </c:pt>
                <c:pt idx="27464">
                  <c:v>871052688</c:v>
                </c:pt>
                <c:pt idx="27465">
                  <c:v>224258744</c:v>
                </c:pt>
                <c:pt idx="27466">
                  <c:v>931676272</c:v>
                </c:pt>
                <c:pt idx="27467">
                  <c:v>65028464</c:v>
                </c:pt>
                <c:pt idx="27468">
                  <c:v>504596832</c:v>
                </c:pt>
                <c:pt idx="27469">
                  <c:v>345914600</c:v>
                </c:pt>
                <c:pt idx="27470">
                  <c:v>832332976</c:v>
                </c:pt>
                <c:pt idx="27471">
                  <c:v>832332976</c:v>
                </c:pt>
                <c:pt idx="27472">
                  <c:v>832332976</c:v>
                </c:pt>
                <c:pt idx="27473">
                  <c:v>832332976</c:v>
                </c:pt>
                <c:pt idx="27474">
                  <c:v>868016072</c:v>
                </c:pt>
                <c:pt idx="27475">
                  <c:v>868016072</c:v>
                </c:pt>
                <c:pt idx="27476">
                  <c:v>100809440</c:v>
                </c:pt>
                <c:pt idx="27477">
                  <c:v>868016072</c:v>
                </c:pt>
                <c:pt idx="27478">
                  <c:v>100809440</c:v>
                </c:pt>
                <c:pt idx="27479">
                  <c:v>871052688</c:v>
                </c:pt>
                <c:pt idx="27480">
                  <c:v>868016072</c:v>
                </c:pt>
                <c:pt idx="27481">
                  <c:v>100809440</c:v>
                </c:pt>
                <c:pt idx="27482">
                  <c:v>100809440</c:v>
                </c:pt>
                <c:pt idx="27483">
                  <c:v>343861528</c:v>
                </c:pt>
                <c:pt idx="27484">
                  <c:v>343861528</c:v>
                </c:pt>
                <c:pt idx="27485">
                  <c:v>219738408</c:v>
                </c:pt>
                <c:pt idx="27486">
                  <c:v>219738408</c:v>
                </c:pt>
                <c:pt idx="27487">
                  <c:v>343861528</c:v>
                </c:pt>
                <c:pt idx="27488">
                  <c:v>219738408</c:v>
                </c:pt>
                <c:pt idx="27489">
                  <c:v>343861528</c:v>
                </c:pt>
                <c:pt idx="27490">
                  <c:v>219738408</c:v>
                </c:pt>
                <c:pt idx="27491">
                  <c:v>447895632</c:v>
                </c:pt>
                <c:pt idx="27492">
                  <c:v>619475752</c:v>
                </c:pt>
                <c:pt idx="27493">
                  <c:v>619475752</c:v>
                </c:pt>
                <c:pt idx="27494">
                  <c:v>619475752</c:v>
                </c:pt>
                <c:pt idx="27495">
                  <c:v>619475752</c:v>
                </c:pt>
                <c:pt idx="27496">
                  <c:v>832332976</c:v>
                </c:pt>
                <c:pt idx="27497">
                  <c:v>868016072</c:v>
                </c:pt>
                <c:pt idx="27498">
                  <c:v>295699832</c:v>
                </c:pt>
                <c:pt idx="27499">
                  <c:v>295699832</c:v>
                </c:pt>
                <c:pt idx="27500">
                  <c:v>295699832</c:v>
                </c:pt>
                <c:pt idx="27501">
                  <c:v>295699832</c:v>
                </c:pt>
                <c:pt idx="27502">
                  <c:v>343861528</c:v>
                </c:pt>
                <c:pt idx="27503">
                  <c:v>219738408</c:v>
                </c:pt>
                <c:pt idx="27504">
                  <c:v>100809440</c:v>
                </c:pt>
                <c:pt idx="27505">
                  <c:v>993383872</c:v>
                </c:pt>
                <c:pt idx="27506">
                  <c:v>993383872</c:v>
                </c:pt>
                <c:pt idx="27507">
                  <c:v>993383872</c:v>
                </c:pt>
                <c:pt idx="27508">
                  <c:v>993383872</c:v>
                </c:pt>
                <c:pt idx="27509">
                  <c:v>619475752</c:v>
                </c:pt>
                <c:pt idx="27510">
                  <c:v>906164608</c:v>
                </c:pt>
                <c:pt idx="27511">
                  <c:v>906164608</c:v>
                </c:pt>
                <c:pt idx="27512">
                  <c:v>906164608</c:v>
                </c:pt>
                <c:pt idx="27513">
                  <c:v>906164608</c:v>
                </c:pt>
                <c:pt idx="27514">
                  <c:v>295699832</c:v>
                </c:pt>
                <c:pt idx="27515">
                  <c:v>23632584</c:v>
                </c:pt>
                <c:pt idx="27516">
                  <c:v>23632584</c:v>
                </c:pt>
                <c:pt idx="27517">
                  <c:v>23632584</c:v>
                </c:pt>
                <c:pt idx="27518">
                  <c:v>23632584</c:v>
                </c:pt>
                <c:pt idx="27519">
                  <c:v>670246768</c:v>
                </c:pt>
                <c:pt idx="27520">
                  <c:v>670246768</c:v>
                </c:pt>
                <c:pt idx="27521">
                  <c:v>670246768</c:v>
                </c:pt>
                <c:pt idx="27522">
                  <c:v>670246768</c:v>
                </c:pt>
                <c:pt idx="27523">
                  <c:v>993383872</c:v>
                </c:pt>
                <c:pt idx="27524">
                  <c:v>906164608</c:v>
                </c:pt>
                <c:pt idx="27525">
                  <c:v>23632584</c:v>
                </c:pt>
                <c:pt idx="27526">
                  <c:v>670246768</c:v>
                </c:pt>
                <c:pt idx="27527">
                  <c:v>198307160</c:v>
                </c:pt>
                <c:pt idx="27528">
                  <c:v>198307160</c:v>
                </c:pt>
                <c:pt idx="27529">
                  <c:v>198307160</c:v>
                </c:pt>
                <c:pt idx="27530">
                  <c:v>198307160</c:v>
                </c:pt>
                <c:pt idx="27531">
                  <c:v>224621448</c:v>
                </c:pt>
                <c:pt idx="27532">
                  <c:v>224621448</c:v>
                </c:pt>
                <c:pt idx="27533">
                  <c:v>224621448</c:v>
                </c:pt>
                <c:pt idx="27534">
                  <c:v>224621448</c:v>
                </c:pt>
                <c:pt idx="27535">
                  <c:v>567256464</c:v>
                </c:pt>
                <c:pt idx="27536">
                  <c:v>567256464</c:v>
                </c:pt>
                <c:pt idx="27537">
                  <c:v>567256464</c:v>
                </c:pt>
                <c:pt idx="27538">
                  <c:v>567256464</c:v>
                </c:pt>
                <c:pt idx="27539">
                  <c:v>198307160</c:v>
                </c:pt>
                <c:pt idx="27540">
                  <c:v>141368000</c:v>
                </c:pt>
                <c:pt idx="27541">
                  <c:v>141368000</c:v>
                </c:pt>
                <c:pt idx="27542">
                  <c:v>141368000</c:v>
                </c:pt>
                <c:pt idx="27543">
                  <c:v>141368000</c:v>
                </c:pt>
                <c:pt idx="27544">
                  <c:v>116785792</c:v>
                </c:pt>
                <c:pt idx="27545">
                  <c:v>116785792</c:v>
                </c:pt>
                <c:pt idx="27546">
                  <c:v>990610256</c:v>
                </c:pt>
                <c:pt idx="27547">
                  <c:v>990610256</c:v>
                </c:pt>
                <c:pt idx="27548">
                  <c:v>116785792</c:v>
                </c:pt>
                <c:pt idx="27549">
                  <c:v>990610256</c:v>
                </c:pt>
                <c:pt idx="27550">
                  <c:v>930408504</c:v>
                </c:pt>
                <c:pt idx="27551">
                  <c:v>116785792</c:v>
                </c:pt>
                <c:pt idx="27552">
                  <c:v>930408504</c:v>
                </c:pt>
                <c:pt idx="27553">
                  <c:v>990610256</c:v>
                </c:pt>
                <c:pt idx="27554">
                  <c:v>930408504</c:v>
                </c:pt>
                <c:pt idx="27555">
                  <c:v>930408504</c:v>
                </c:pt>
                <c:pt idx="27556">
                  <c:v>224621448</c:v>
                </c:pt>
                <c:pt idx="27557">
                  <c:v>662443696</c:v>
                </c:pt>
                <c:pt idx="27558">
                  <c:v>662443696</c:v>
                </c:pt>
                <c:pt idx="27559">
                  <c:v>662443696</c:v>
                </c:pt>
                <c:pt idx="27560">
                  <c:v>662443696</c:v>
                </c:pt>
                <c:pt idx="27561">
                  <c:v>249564400</c:v>
                </c:pt>
                <c:pt idx="27562">
                  <c:v>249564400</c:v>
                </c:pt>
                <c:pt idx="27563">
                  <c:v>249564400</c:v>
                </c:pt>
                <c:pt idx="27564">
                  <c:v>249564400</c:v>
                </c:pt>
                <c:pt idx="27565">
                  <c:v>567256464</c:v>
                </c:pt>
                <c:pt idx="27566">
                  <c:v>188830216</c:v>
                </c:pt>
                <c:pt idx="27567">
                  <c:v>188830216</c:v>
                </c:pt>
                <c:pt idx="27568">
                  <c:v>188830216</c:v>
                </c:pt>
                <c:pt idx="27569">
                  <c:v>188830216</c:v>
                </c:pt>
                <c:pt idx="27570">
                  <c:v>141368000</c:v>
                </c:pt>
                <c:pt idx="27571">
                  <c:v>990610256</c:v>
                </c:pt>
                <c:pt idx="27572">
                  <c:v>829929672</c:v>
                </c:pt>
                <c:pt idx="27573">
                  <c:v>829929672</c:v>
                </c:pt>
                <c:pt idx="27574">
                  <c:v>829929672</c:v>
                </c:pt>
                <c:pt idx="27575">
                  <c:v>829929672</c:v>
                </c:pt>
                <c:pt idx="27576">
                  <c:v>188830216</c:v>
                </c:pt>
                <c:pt idx="27577">
                  <c:v>116785792</c:v>
                </c:pt>
                <c:pt idx="27578">
                  <c:v>176331256</c:v>
                </c:pt>
                <c:pt idx="27579">
                  <c:v>176331256</c:v>
                </c:pt>
                <c:pt idx="27580">
                  <c:v>176331256</c:v>
                </c:pt>
                <c:pt idx="27581">
                  <c:v>176331256</c:v>
                </c:pt>
                <c:pt idx="27582">
                  <c:v>662443696</c:v>
                </c:pt>
                <c:pt idx="27583">
                  <c:v>16609048</c:v>
                </c:pt>
                <c:pt idx="27584">
                  <c:v>16609048</c:v>
                </c:pt>
                <c:pt idx="27585">
                  <c:v>16609048</c:v>
                </c:pt>
                <c:pt idx="27586">
                  <c:v>16609048</c:v>
                </c:pt>
                <c:pt idx="27587">
                  <c:v>953573536</c:v>
                </c:pt>
                <c:pt idx="27588">
                  <c:v>953573536</c:v>
                </c:pt>
                <c:pt idx="27589">
                  <c:v>953573536</c:v>
                </c:pt>
                <c:pt idx="27590">
                  <c:v>953573536</c:v>
                </c:pt>
                <c:pt idx="27591">
                  <c:v>930408504</c:v>
                </c:pt>
                <c:pt idx="27592">
                  <c:v>851775144</c:v>
                </c:pt>
                <c:pt idx="27593">
                  <c:v>851775144</c:v>
                </c:pt>
                <c:pt idx="27594">
                  <c:v>851775144</c:v>
                </c:pt>
                <c:pt idx="27595">
                  <c:v>851775144</c:v>
                </c:pt>
                <c:pt idx="27596">
                  <c:v>829929672</c:v>
                </c:pt>
                <c:pt idx="27597">
                  <c:v>249564400</c:v>
                </c:pt>
                <c:pt idx="27598">
                  <c:v>176331256</c:v>
                </c:pt>
                <c:pt idx="27599">
                  <c:v>953573536</c:v>
                </c:pt>
                <c:pt idx="27600">
                  <c:v>726775480</c:v>
                </c:pt>
                <c:pt idx="27601">
                  <c:v>726775480</c:v>
                </c:pt>
                <c:pt idx="27602">
                  <c:v>726775480</c:v>
                </c:pt>
                <c:pt idx="27603">
                  <c:v>726775480</c:v>
                </c:pt>
                <c:pt idx="27604">
                  <c:v>851775144</c:v>
                </c:pt>
                <c:pt idx="27605">
                  <c:v>16609048</c:v>
                </c:pt>
                <c:pt idx="27606">
                  <c:v>129448128</c:v>
                </c:pt>
                <c:pt idx="27607">
                  <c:v>129448128</c:v>
                </c:pt>
                <c:pt idx="27608">
                  <c:v>129448128</c:v>
                </c:pt>
                <c:pt idx="27609">
                  <c:v>129448128</c:v>
                </c:pt>
                <c:pt idx="27610">
                  <c:v>658790784</c:v>
                </c:pt>
                <c:pt idx="27611">
                  <c:v>658790784</c:v>
                </c:pt>
                <c:pt idx="27612">
                  <c:v>658790784</c:v>
                </c:pt>
                <c:pt idx="27613">
                  <c:v>658790784</c:v>
                </c:pt>
                <c:pt idx="27614">
                  <c:v>779839688</c:v>
                </c:pt>
                <c:pt idx="27615">
                  <c:v>779839688</c:v>
                </c:pt>
                <c:pt idx="27616">
                  <c:v>779839688</c:v>
                </c:pt>
                <c:pt idx="27617">
                  <c:v>409824808</c:v>
                </c:pt>
                <c:pt idx="27618">
                  <c:v>779839688</c:v>
                </c:pt>
                <c:pt idx="27619">
                  <c:v>409824808</c:v>
                </c:pt>
                <c:pt idx="27620">
                  <c:v>726775480</c:v>
                </c:pt>
                <c:pt idx="27621">
                  <c:v>409824808</c:v>
                </c:pt>
                <c:pt idx="27622">
                  <c:v>409824808</c:v>
                </c:pt>
                <c:pt idx="27623">
                  <c:v>699569432</c:v>
                </c:pt>
                <c:pt idx="27624">
                  <c:v>699569432</c:v>
                </c:pt>
                <c:pt idx="27625">
                  <c:v>699569432</c:v>
                </c:pt>
                <c:pt idx="27626">
                  <c:v>699569432</c:v>
                </c:pt>
                <c:pt idx="27627">
                  <c:v>658790784</c:v>
                </c:pt>
                <c:pt idx="27628">
                  <c:v>129448128</c:v>
                </c:pt>
                <c:pt idx="27629">
                  <c:v>679549528</c:v>
                </c:pt>
                <c:pt idx="27630">
                  <c:v>679549528</c:v>
                </c:pt>
                <c:pt idx="27631">
                  <c:v>679549528</c:v>
                </c:pt>
                <c:pt idx="27632">
                  <c:v>679549528</c:v>
                </c:pt>
                <c:pt idx="27633">
                  <c:v>798293720</c:v>
                </c:pt>
                <c:pt idx="27634">
                  <c:v>798293720</c:v>
                </c:pt>
                <c:pt idx="27635">
                  <c:v>798293720</c:v>
                </c:pt>
                <c:pt idx="27636">
                  <c:v>798293720</c:v>
                </c:pt>
                <c:pt idx="27637">
                  <c:v>754562640</c:v>
                </c:pt>
                <c:pt idx="27638">
                  <c:v>754562640</c:v>
                </c:pt>
                <c:pt idx="27639">
                  <c:v>754562640</c:v>
                </c:pt>
                <c:pt idx="27640">
                  <c:v>754562640</c:v>
                </c:pt>
                <c:pt idx="27641">
                  <c:v>699569432</c:v>
                </c:pt>
                <c:pt idx="27642">
                  <c:v>779839688</c:v>
                </c:pt>
                <c:pt idx="27643">
                  <c:v>613449056</c:v>
                </c:pt>
                <c:pt idx="27644">
                  <c:v>613449056</c:v>
                </c:pt>
                <c:pt idx="27645">
                  <c:v>613449056</c:v>
                </c:pt>
                <c:pt idx="27646">
                  <c:v>613449056</c:v>
                </c:pt>
                <c:pt idx="27647">
                  <c:v>409824808</c:v>
                </c:pt>
                <c:pt idx="27648">
                  <c:v>260758408</c:v>
                </c:pt>
                <c:pt idx="27649">
                  <c:v>260758408</c:v>
                </c:pt>
                <c:pt idx="27650">
                  <c:v>260758408</c:v>
                </c:pt>
                <c:pt idx="27651">
                  <c:v>260758408</c:v>
                </c:pt>
                <c:pt idx="27652">
                  <c:v>798293720</c:v>
                </c:pt>
                <c:pt idx="27653">
                  <c:v>679549528</c:v>
                </c:pt>
                <c:pt idx="27654">
                  <c:v>754562640</c:v>
                </c:pt>
                <c:pt idx="27655">
                  <c:v>255274600</c:v>
                </c:pt>
                <c:pt idx="27656">
                  <c:v>255274600</c:v>
                </c:pt>
                <c:pt idx="27657">
                  <c:v>255274600</c:v>
                </c:pt>
                <c:pt idx="27658">
                  <c:v>255274600</c:v>
                </c:pt>
                <c:pt idx="27659">
                  <c:v>613449056</c:v>
                </c:pt>
                <c:pt idx="27660">
                  <c:v>733800192</c:v>
                </c:pt>
                <c:pt idx="27661">
                  <c:v>733800192</c:v>
                </c:pt>
                <c:pt idx="27662">
                  <c:v>733800192</c:v>
                </c:pt>
                <c:pt idx="27663">
                  <c:v>733800192</c:v>
                </c:pt>
                <c:pt idx="27664">
                  <c:v>260758408</c:v>
                </c:pt>
                <c:pt idx="27665">
                  <c:v>812457080</c:v>
                </c:pt>
                <c:pt idx="27666">
                  <c:v>923247936</c:v>
                </c:pt>
                <c:pt idx="27667">
                  <c:v>923247936</c:v>
                </c:pt>
                <c:pt idx="27668">
                  <c:v>812457080</c:v>
                </c:pt>
                <c:pt idx="27669">
                  <c:v>812457080</c:v>
                </c:pt>
                <c:pt idx="27670">
                  <c:v>923247936</c:v>
                </c:pt>
                <c:pt idx="27671">
                  <c:v>923247936</c:v>
                </c:pt>
                <c:pt idx="27672">
                  <c:v>812457080</c:v>
                </c:pt>
                <c:pt idx="27673">
                  <c:v>670262696</c:v>
                </c:pt>
                <c:pt idx="27674">
                  <c:v>670262696</c:v>
                </c:pt>
                <c:pt idx="27675">
                  <c:v>670262696</c:v>
                </c:pt>
                <c:pt idx="27676">
                  <c:v>670262696</c:v>
                </c:pt>
                <c:pt idx="27677">
                  <c:v>543381768</c:v>
                </c:pt>
                <c:pt idx="27678">
                  <c:v>543381768</c:v>
                </c:pt>
                <c:pt idx="27679">
                  <c:v>543381768</c:v>
                </c:pt>
                <c:pt idx="27680">
                  <c:v>543381768</c:v>
                </c:pt>
                <c:pt idx="27681">
                  <c:v>255274600</c:v>
                </c:pt>
                <c:pt idx="27682">
                  <c:v>733800192</c:v>
                </c:pt>
                <c:pt idx="27683">
                  <c:v>508582672</c:v>
                </c:pt>
                <c:pt idx="27684">
                  <c:v>508582672</c:v>
                </c:pt>
                <c:pt idx="27685">
                  <c:v>508582672</c:v>
                </c:pt>
                <c:pt idx="27686">
                  <c:v>508582672</c:v>
                </c:pt>
                <c:pt idx="27687">
                  <c:v>923247936</c:v>
                </c:pt>
                <c:pt idx="27688">
                  <c:v>424770792</c:v>
                </c:pt>
                <c:pt idx="27689">
                  <c:v>424770792</c:v>
                </c:pt>
                <c:pt idx="27690">
                  <c:v>424770792</c:v>
                </c:pt>
                <c:pt idx="27691">
                  <c:v>424770792</c:v>
                </c:pt>
                <c:pt idx="27692">
                  <c:v>477475984</c:v>
                </c:pt>
                <c:pt idx="27693">
                  <c:v>477475984</c:v>
                </c:pt>
                <c:pt idx="27694">
                  <c:v>477475984</c:v>
                </c:pt>
                <c:pt idx="27695">
                  <c:v>477475984</c:v>
                </c:pt>
                <c:pt idx="27696">
                  <c:v>296581128</c:v>
                </c:pt>
                <c:pt idx="27697">
                  <c:v>218696168</c:v>
                </c:pt>
                <c:pt idx="27698">
                  <c:v>218696168</c:v>
                </c:pt>
                <c:pt idx="27699">
                  <c:v>296581128</c:v>
                </c:pt>
                <c:pt idx="27700">
                  <c:v>218696168</c:v>
                </c:pt>
                <c:pt idx="27701">
                  <c:v>218696168</c:v>
                </c:pt>
                <c:pt idx="27702">
                  <c:v>296581128</c:v>
                </c:pt>
                <c:pt idx="27703">
                  <c:v>296581128</c:v>
                </c:pt>
                <c:pt idx="27704">
                  <c:v>670262696</c:v>
                </c:pt>
                <c:pt idx="27705">
                  <c:v>812457080</c:v>
                </c:pt>
                <c:pt idx="27706">
                  <c:v>119415512</c:v>
                </c:pt>
                <c:pt idx="27707">
                  <c:v>442031272</c:v>
                </c:pt>
                <c:pt idx="27708">
                  <c:v>119415512</c:v>
                </c:pt>
                <c:pt idx="27709">
                  <c:v>442031272</c:v>
                </c:pt>
                <c:pt idx="27710">
                  <c:v>119415512</c:v>
                </c:pt>
                <c:pt idx="27711">
                  <c:v>442031272</c:v>
                </c:pt>
                <c:pt idx="27712">
                  <c:v>119415512</c:v>
                </c:pt>
                <c:pt idx="27713">
                  <c:v>442031272</c:v>
                </c:pt>
                <c:pt idx="27714">
                  <c:v>35129112</c:v>
                </c:pt>
                <c:pt idx="27715">
                  <c:v>35129112</c:v>
                </c:pt>
                <c:pt idx="27716">
                  <c:v>35129112</c:v>
                </c:pt>
                <c:pt idx="27717">
                  <c:v>35129112</c:v>
                </c:pt>
                <c:pt idx="27718">
                  <c:v>17099464</c:v>
                </c:pt>
                <c:pt idx="27719">
                  <c:v>17099464</c:v>
                </c:pt>
                <c:pt idx="27720">
                  <c:v>17099488</c:v>
                </c:pt>
                <c:pt idx="27721">
                  <c:v>17099488</c:v>
                </c:pt>
                <c:pt idx="27722">
                  <c:v>17099552</c:v>
                </c:pt>
                <c:pt idx="27723">
                  <c:v>17099552</c:v>
                </c:pt>
                <c:pt idx="27724">
                  <c:v>17099624</c:v>
                </c:pt>
                <c:pt idx="27725">
                  <c:v>17099624</c:v>
                </c:pt>
                <c:pt idx="27726">
                  <c:v>17099656</c:v>
                </c:pt>
                <c:pt idx="27727">
                  <c:v>17099656</c:v>
                </c:pt>
                <c:pt idx="27728">
                  <c:v>17099688</c:v>
                </c:pt>
                <c:pt idx="27729">
                  <c:v>17099688</c:v>
                </c:pt>
                <c:pt idx="27730">
                  <c:v>17099712</c:v>
                </c:pt>
                <c:pt idx="27731">
                  <c:v>17099712</c:v>
                </c:pt>
                <c:pt idx="27732">
                  <c:v>17099464</c:v>
                </c:pt>
                <c:pt idx="27733">
                  <c:v>17099488</c:v>
                </c:pt>
                <c:pt idx="27734">
                  <c:v>17099552</c:v>
                </c:pt>
                <c:pt idx="27735">
                  <c:v>17099624</c:v>
                </c:pt>
                <c:pt idx="27736">
                  <c:v>17099656</c:v>
                </c:pt>
                <c:pt idx="27737">
                  <c:v>17099688</c:v>
                </c:pt>
                <c:pt idx="27738">
                  <c:v>17099712</c:v>
                </c:pt>
                <c:pt idx="27739">
                  <c:v>17099464</c:v>
                </c:pt>
                <c:pt idx="27740">
                  <c:v>17099488</c:v>
                </c:pt>
                <c:pt idx="27741">
                  <c:v>17099552</c:v>
                </c:pt>
                <c:pt idx="27742">
                  <c:v>227365520</c:v>
                </c:pt>
                <c:pt idx="27743">
                  <c:v>17099624</c:v>
                </c:pt>
                <c:pt idx="27744">
                  <c:v>227365520</c:v>
                </c:pt>
                <c:pt idx="27745">
                  <c:v>17099656</c:v>
                </c:pt>
                <c:pt idx="27746">
                  <c:v>17099688</c:v>
                </c:pt>
                <c:pt idx="27747">
                  <c:v>227365520</c:v>
                </c:pt>
                <c:pt idx="27748">
                  <c:v>17099712</c:v>
                </c:pt>
                <c:pt idx="27749">
                  <c:v>227365520</c:v>
                </c:pt>
                <c:pt idx="27750">
                  <c:v>543381768</c:v>
                </c:pt>
                <c:pt idx="27751">
                  <c:v>424770792</c:v>
                </c:pt>
                <c:pt idx="27752">
                  <c:v>508582672</c:v>
                </c:pt>
                <c:pt idx="27753">
                  <c:v>460114248</c:v>
                </c:pt>
                <c:pt idx="27754">
                  <c:v>460114248</c:v>
                </c:pt>
                <c:pt idx="27755">
                  <c:v>460114248</c:v>
                </c:pt>
                <c:pt idx="27756">
                  <c:v>460114248</c:v>
                </c:pt>
                <c:pt idx="27757">
                  <c:v>224258840</c:v>
                </c:pt>
                <c:pt idx="27758">
                  <c:v>224258840</c:v>
                </c:pt>
                <c:pt idx="27759">
                  <c:v>119415512</c:v>
                </c:pt>
                <c:pt idx="27760">
                  <c:v>224258896</c:v>
                </c:pt>
                <c:pt idx="27761">
                  <c:v>224258896</c:v>
                </c:pt>
                <c:pt idx="27762">
                  <c:v>224258960</c:v>
                </c:pt>
                <c:pt idx="27763">
                  <c:v>224258960</c:v>
                </c:pt>
                <c:pt idx="27764">
                  <c:v>224258992</c:v>
                </c:pt>
                <c:pt idx="27765">
                  <c:v>224258992</c:v>
                </c:pt>
                <c:pt idx="27766">
                  <c:v>224259032</c:v>
                </c:pt>
                <c:pt idx="27767">
                  <c:v>224259032</c:v>
                </c:pt>
                <c:pt idx="27768">
                  <c:v>224259088</c:v>
                </c:pt>
                <c:pt idx="27769">
                  <c:v>224259088</c:v>
                </c:pt>
                <c:pt idx="27770">
                  <c:v>224259120</c:v>
                </c:pt>
                <c:pt idx="27771">
                  <c:v>224259120</c:v>
                </c:pt>
                <c:pt idx="27772">
                  <c:v>224259160</c:v>
                </c:pt>
                <c:pt idx="27773">
                  <c:v>224259160</c:v>
                </c:pt>
                <c:pt idx="27774">
                  <c:v>224258840</c:v>
                </c:pt>
                <c:pt idx="27775">
                  <c:v>224258896</c:v>
                </c:pt>
                <c:pt idx="27776">
                  <c:v>224258960</c:v>
                </c:pt>
                <c:pt idx="27777">
                  <c:v>224258992</c:v>
                </c:pt>
                <c:pt idx="27778">
                  <c:v>224259032</c:v>
                </c:pt>
                <c:pt idx="27779">
                  <c:v>224259088</c:v>
                </c:pt>
                <c:pt idx="27780">
                  <c:v>224259120</c:v>
                </c:pt>
                <c:pt idx="27781">
                  <c:v>224259160</c:v>
                </c:pt>
                <c:pt idx="27782">
                  <c:v>224258840</c:v>
                </c:pt>
                <c:pt idx="27783">
                  <c:v>224258896</c:v>
                </c:pt>
                <c:pt idx="27784">
                  <c:v>224258960</c:v>
                </c:pt>
                <c:pt idx="27785">
                  <c:v>224258992</c:v>
                </c:pt>
                <c:pt idx="27786">
                  <c:v>224259032</c:v>
                </c:pt>
                <c:pt idx="27787">
                  <c:v>218696168</c:v>
                </c:pt>
                <c:pt idx="27788">
                  <c:v>224259088</c:v>
                </c:pt>
                <c:pt idx="27789">
                  <c:v>224259120</c:v>
                </c:pt>
                <c:pt idx="27790">
                  <c:v>224259160</c:v>
                </c:pt>
                <c:pt idx="27791">
                  <c:v>823731192</c:v>
                </c:pt>
                <c:pt idx="27792">
                  <c:v>823731192</c:v>
                </c:pt>
                <c:pt idx="27793">
                  <c:v>823731192</c:v>
                </c:pt>
                <c:pt idx="27794">
                  <c:v>35129112</c:v>
                </c:pt>
                <c:pt idx="27795">
                  <c:v>823731192</c:v>
                </c:pt>
                <c:pt idx="27796">
                  <c:v>442031272</c:v>
                </c:pt>
                <c:pt idx="27797">
                  <c:v>17099464</c:v>
                </c:pt>
                <c:pt idx="27798">
                  <c:v>227365520</c:v>
                </c:pt>
                <c:pt idx="27799">
                  <c:v>477475984</c:v>
                </c:pt>
                <c:pt idx="27800">
                  <c:v>17099712</c:v>
                </c:pt>
                <c:pt idx="27801">
                  <c:v>408880944</c:v>
                </c:pt>
                <c:pt idx="27802">
                  <c:v>408880944</c:v>
                </c:pt>
                <c:pt idx="27803">
                  <c:v>408880944</c:v>
                </c:pt>
                <c:pt idx="27804">
                  <c:v>408880944</c:v>
                </c:pt>
                <c:pt idx="27805">
                  <c:v>159180768</c:v>
                </c:pt>
                <c:pt idx="27806">
                  <c:v>159180768</c:v>
                </c:pt>
                <c:pt idx="27807">
                  <c:v>159180768</c:v>
                </c:pt>
                <c:pt idx="27808">
                  <c:v>159180768</c:v>
                </c:pt>
                <c:pt idx="27809">
                  <c:v>75114064</c:v>
                </c:pt>
                <c:pt idx="27810">
                  <c:v>75114064</c:v>
                </c:pt>
                <c:pt idx="27811">
                  <c:v>75114064</c:v>
                </c:pt>
                <c:pt idx="27812">
                  <c:v>75114064</c:v>
                </c:pt>
                <c:pt idx="27813">
                  <c:v>17099488</c:v>
                </c:pt>
                <c:pt idx="27814">
                  <c:v>17099656</c:v>
                </c:pt>
                <c:pt idx="27815">
                  <c:v>296581128</c:v>
                </c:pt>
                <c:pt idx="27816">
                  <c:v>17099624</c:v>
                </c:pt>
                <c:pt idx="27817">
                  <c:v>17099552</c:v>
                </c:pt>
                <c:pt idx="27818">
                  <c:v>224258840</c:v>
                </c:pt>
                <c:pt idx="27819">
                  <c:v>224259088</c:v>
                </c:pt>
                <c:pt idx="27820">
                  <c:v>460114248</c:v>
                </c:pt>
                <c:pt idx="27821">
                  <c:v>408880944</c:v>
                </c:pt>
                <c:pt idx="27822">
                  <c:v>489373872</c:v>
                </c:pt>
                <c:pt idx="27823">
                  <c:v>489373872</c:v>
                </c:pt>
                <c:pt idx="27824">
                  <c:v>489373872</c:v>
                </c:pt>
                <c:pt idx="27825">
                  <c:v>489373872</c:v>
                </c:pt>
                <c:pt idx="27826">
                  <c:v>17099688</c:v>
                </c:pt>
                <c:pt idx="27827">
                  <c:v>267661208</c:v>
                </c:pt>
                <c:pt idx="27828">
                  <c:v>267661208</c:v>
                </c:pt>
                <c:pt idx="27829">
                  <c:v>267661208</c:v>
                </c:pt>
                <c:pt idx="27830">
                  <c:v>224259032</c:v>
                </c:pt>
                <c:pt idx="27831">
                  <c:v>267661208</c:v>
                </c:pt>
                <c:pt idx="27832">
                  <c:v>224258896</c:v>
                </c:pt>
                <c:pt idx="27833">
                  <c:v>699483160</c:v>
                </c:pt>
                <c:pt idx="27834">
                  <c:v>699483160</c:v>
                </c:pt>
                <c:pt idx="27835">
                  <c:v>699483160</c:v>
                </c:pt>
                <c:pt idx="27836">
                  <c:v>699483160</c:v>
                </c:pt>
                <c:pt idx="27837">
                  <c:v>976892376</c:v>
                </c:pt>
                <c:pt idx="27838">
                  <c:v>976892376</c:v>
                </c:pt>
                <c:pt idx="27839">
                  <c:v>224259160</c:v>
                </c:pt>
                <c:pt idx="27840">
                  <c:v>976892376</c:v>
                </c:pt>
                <c:pt idx="27841">
                  <c:v>976892376</c:v>
                </c:pt>
                <c:pt idx="27842">
                  <c:v>224259120</c:v>
                </c:pt>
                <c:pt idx="27843">
                  <c:v>224258960</c:v>
                </c:pt>
                <c:pt idx="27844">
                  <c:v>267477384</c:v>
                </c:pt>
                <c:pt idx="27845">
                  <c:v>267477384</c:v>
                </c:pt>
                <c:pt idx="27846">
                  <c:v>267477384</c:v>
                </c:pt>
                <c:pt idx="27847">
                  <c:v>541516064</c:v>
                </c:pt>
                <c:pt idx="27848">
                  <c:v>173119336</c:v>
                </c:pt>
                <c:pt idx="27849">
                  <c:v>541516064</c:v>
                </c:pt>
                <c:pt idx="27850">
                  <c:v>173119336</c:v>
                </c:pt>
                <c:pt idx="27851">
                  <c:v>541516064</c:v>
                </c:pt>
                <c:pt idx="27852">
                  <c:v>267477384</c:v>
                </c:pt>
                <c:pt idx="27853">
                  <c:v>173119336</c:v>
                </c:pt>
                <c:pt idx="27854">
                  <c:v>541516064</c:v>
                </c:pt>
                <c:pt idx="27855">
                  <c:v>173119336</c:v>
                </c:pt>
                <c:pt idx="27856">
                  <c:v>823731192</c:v>
                </c:pt>
                <c:pt idx="27857">
                  <c:v>267661208</c:v>
                </c:pt>
                <c:pt idx="27858">
                  <c:v>489373872</c:v>
                </c:pt>
                <c:pt idx="27859">
                  <c:v>224258992</c:v>
                </c:pt>
                <c:pt idx="27860">
                  <c:v>699483160</c:v>
                </c:pt>
                <c:pt idx="27861">
                  <c:v>683448704</c:v>
                </c:pt>
                <c:pt idx="27862">
                  <c:v>683448704</c:v>
                </c:pt>
                <c:pt idx="27863">
                  <c:v>683448704</c:v>
                </c:pt>
                <c:pt idx="27864">
                  <c:v>683448704</c:v>
                </c:pt>
                <c:pt idx="27865">
                  <c:v>473761584</c:v>
                </c:pt>
                <c:pt idx="27866">
                  <c:v>473761584</c:v>
                </c:pt>
                <c:pt idx="27867">
                  <c:v>473761584</c:v>
                </c:pt>
                <c:pt idx="27868">
                  <c:v>473761584</c:v>
                </c:pt>
                <c:pt idx="27869">
                  <c:v>267477384</c:v>
                </c:pt>
                <c:pt idx="27870">
                  <c:v>159180768</c:v>
                </c:pt>
                <c:pt idx="27871">
                  <c:v>173119336</c:v>
                </c:pt>
                <c:pt idx="27872">
                  <c:v>541516064</c:v>
                </c:pt>
                <c:pt idx="27873">
                  <c:v>976892376</c:v>
                </c:pt>
                <c:pt idx="27874">
                  <c:v>7350736</c:v>
                </c:pt>
                <c:pt idx="27875">
                  <c:v>7350736</c:v>
                </c:pt>
                <c:pt idx="27876">
                  <c:v>7350800</c:v>
                </c:pt>
                <c:pt idx="27877">
                  <c:v>7350800</c:v>
                </c:pt>
                <c:pt idx="27878">
                  <c:v>7350848</c:v>
                </c:pt>
                <c:pt idx="27879">
                  <c:v>7350848</c:v>
                </c:pt>
                <c:pt idx="27880">
                  <c:v>7350888</c:v>
                </c:pt>
                <c:pt idx="27881">
                  <c:v>7350888</c:v>
                </c:pt>
                <c:pt idx="27882">
                  <c:v>7350944</c:v>
                </c:pt>
                <c:pt idx="27883">
                  <c:v>7350944</c:v>
                </c:pt>
                <c:pt idx="27884">
                  <c:v>7350736</c:v>
                </c:pt>
                <c:pt idx="27885">
                  <c:v>7350800</c:v>
                </c:pt>
                <c:pt idx="27886">
                  <c:v>7350848</c:v>
                </c:pt>
                <c:pt idx="27887">
                  <c:v>7350888</c:v>
                </c:pt>
                <c:pt idx="27888">
                  <c:v>7350944</c:v>
                </c:pt>
                <c:pt idx="27889">
                  <c:v>7350736</c:v>
                </c:pt>
                <c:pt idx="27890">
                  <c:v>7350800</c:v>
                </c:pt>
                <c:pt idx="27891">
                  <c:v>7350848</c:v>
                </c:pt>
                <c:pt idx="27892">
                  <c:v>7350888</c:v>
                </c:pt>
                <c:pt idx="27893">
                  <c:v>7350944</c:v>
                </c:pt>
                <c:pt idx="27894">
                  <c:v>75114064</c:v>
                </c:pt>
                <c:pt idx="27895">
                  <c:v>473761584</c:v>
                </c:pt>
                <c:pt idx="27896">
                  <c:v>683448704</c:v>
                </c:pt>
                <c:pt idx="27897">
                  <c:v>4362512</c:v>
                </c:pt>
                <c:pt idx="27898">
                  <c:v>4362512</c:v>
                </c:pt>
                <c:pt idx="27899">
                  <c:v>4362512</c:v>
                </c:pt>
                <c:pt idx="27900">
                  <c:v>4362512</c:v>
                </c:pt>
                <c:pt idx="27901">
                  <c:v>161517144</c:v>
                </c:pt>
                <c:pt idx="27902">
                  <c:v>161517144</c:v>
                </c:pt>
                <c:pt idx="27903">
                  <c:v>161517144</c:v>
                </c:pt>
                <c:pt idx="27904">
                  <c:v>161517144</c:v>
                </c:pt>
                <c:pt idx="27905">
                  <c:v>7350888</c:v>
                </c:pt>
                <c:pt idx="27906">
                  <c:v>445154696</c:v>
                </c:pt>
                <c:pt idx="27907">
                  <c:v>445154696</c:v>
                </c:pt>
                <c:pt idx="27908">
                  <c:v>445154696</c:v>
                </c:pt>
                <c:pt idx="27909">
                  <c:v>445154696</c:v>
                </c:pt>
                <c:pt idx="27910">
                  <c:v>4362512</c:v>
                </c:pt>
                <c:pt idx="27911">
                  <c:v>7350736</c:v>
                </c:pt>
                <c:pt idx="27912">
                  <c:v>7350944</c:v>
                </c:pt>
                <c:pt idx="27913">
                  <c:v>7350800</c:v>
                </c:pt>
                <c:pt idx="27914">
                  <c:v>7350848</c:v>
                </c:pt>
                <c:pt idx="27915">
                  <c:v>918091832</c:v>
                </c:pt>
                <c:pt idx="27916">
                  <c:v>918091832</c:v>
                </c:pt>
                <c:pt idx="27917">
                  <c:v>918091832</c:v>
                </c:pt>
                <c:pt idx="27918">
                  <c:v>918091832</c:v>
                </c:pt>
                <c:pt idx="27919">
                  <c:v>445154696</c:v>
                </c:pt>
                <c:pt idx="27920">
                  <c:v>773535672</c:v>
                </c:pt>
                <c:pt idx="27921">
                  <c:v>773535672</c:v>
                </c:pt>
                <c:pt idx="27922">
                  <c:v>773535672</c:v>
                </c:pt>
                <c:pt idx="27923">
                  <c:v>773535672</c:v>
                </c:pt>
                <c:pt idx="27924">
                  <c:v>161517144</c:v>
                </c:pt>
                <c:pt idx="27925">
                  <c:v>918091832</c:v>
                </c:pt>
                <c:pt idx="27926">
                  <c:v>626905928</c:v>
                </c:pt>
                <c:pt idx="27927">
                  <c:v>837440688</c:v>
                </c:pt>
                <c:pt idx="27928">
                  <c:v>626905928</c:v>
                </c:pt>
                <c:pt idx="27929">
                  <c:v>837440688</c:v>
                </c:pt>
                <c:pt idx="27930">
                  <c:v>626905928</c:v>
                </c:pt>
                <c:pt idx="27931">
                  <c:v>837440688</c:v>
                </c:pt>
                <c:pt idx="27932">
                  <c:v>626905928</c:v>
                </c:pt>
                <c:pt idx="27933">
                  <c:v>837440688</c:v>
                </c:pt>
                <c:pt idx="27934">
                  <c:v>265443096</c:v>
                </c:pt>
                <c:pt idx="27935">
                  <c:v>644201784</c:v>
                </c:pt>
                <c:pt idx="27936">
                  <c:v>265443096</c:v>
                </c:pt>
                <c:pt idx="27937">
                  <c:v>644201784</c:v>
                </c:pt>
                <c:pt idx="27938">
                  <c:v>265443096</c:v>
                </c:pt>
                <c:pt idx="27939">
                  <c:v>644201784</c:v>
                </c:pt>
                <c:pt idx="27940">
                  <c:v>265443096</c:v>
                </c:pt>
                <c:pt idx="27941">
                  <c:v>644201784</c:v>
                </c:pt>
                <c:pt idx="27942">
                  <c:v>98307680</c:v>
                </c:pt>
                <c:pt idx="27943">
                  <c:v>98307680</c:v>
                </c:pt>
                <c:pt idx="27944">
                  <c:v>162375192</c:v>
                </c:pt>
                <c:pt idx="27945">
                  <c:v>98307680</c:v>
                </c:pt>
                <c:pt idx="27946">
                  <c:v>162375192</c:v>
                </c:pt>
                <c:pt idx="27947">
                  <c:v>98307680</c:v>
                </c:pt>
                <c:pt idx="27948">
                  <c:v>162375192</c:v>
                </c:pt>
                <c:pt idx="27949">
                  <c:v>162375192</c:v>
                </c:pt>
                <c:pt idx="27950">
                  <c:v>773535672</c:v>
                </c:pt>
                <c:pt idx="27951">
                  <c:v>626905928</c:v>
                </c:pt>
                <c:pt idx="27952">
                  <c:v>98307680</c:v>
                </c:pt>
                <c:pt idx="27953">
                  <c:v>968699664</c:v>
                </c:pt>
                <c:pt idx="27954">
                  <c:v>968699664</c:v>
                </c:pt>
                <c:pt idx="27955">
                  <c:v>968699664</c:v>
                </c:pt>
                <c:pt idx="27956">
                  <c:v>968699664</c:v>
                </c:pt>
                <c:pt idx="27957">
                  <c:v>995729704</c:v>
                </c:pt>
                <c:pt idx="27958">
                  <c:v>995729704</c:v>
                </c:pt>
                <c:pt idx="27959">
                  <c:v>995729704</c:v>
                </c:pt>
                <c:pt idx="27960">
                  <c:v>837440688</c:v>
                </c:pt>
                <c:pt idx="27961">
                  <c:v>995729704</c:v>
                </c:pt>
                <c:pt idx="27962">
                  <c:v>911527696</c:v>
                </c:pt>
                <c:pt idx="27963">
                  <c:v>911527696</c:v>
                </c:pt>
                <c:pt idx="27964">
                  <c:v>911527696</c:v>
                </c:pt>
                <c:pt idx="27965">
                  <c:v>930681472</c:v>
                </c:pt>
                <c:pt idx="27966">
                  <c:v>911527696</c:v>
                </c:pt>
                <c:pt idx="27967">
                  <c:v>930681472</c:v>
                </c:pt>
                <c:pt idx="27968">
                  <c:v>265382264</c:v>
                </c:pt>
                <c:pt idx="27969">
                  <c:v>265382264</c:v>
                </c:pt>
                <c:pt idx="27970">
                  <c:v>930681472</c:v>
                </c:pt>
                <c:pt idx="27971">
                  <c:v>930681472</c:v>
                </c:pt>
                <c:pt idx="27972">
                  <c:v>265382264</c:v>
                </c:pt>
                <c:pt idx="27973">
                  <c:v>265382264</c:v>
                </c:pt>
                <c:pt idx="27974">
                  <c:v>312862128</c:v>
                </c:pt>
                <c:pt idx="27975">
                  <c:v>312862128</c:v>
                </c:pt>
                <c:pt idx="27976">
                  <c:v>312862128</c:v>
                </c:pt>
                <c:pt idx="27977">
                  <c:v>312862128</c:v>
                </c:pt>
                <c:pt idx="27978">
                  <c:v>266888464</c:v>
                </c:pt>
                <c:pt idx="27979">
                  <c:v>266888464</c:v>
                </c:pt>
                <c:pt idx="27980">
                  <c:v>266888464</c:v>
                </c:pt>
                <c:pt idx="27981">
                  <c:v>266888464</c:v>
                </c:pt>
                <c:pt idx="27982">
                  <c:v>265443096</c:v>
                </c:pt>
                <c:pt idx="27983">
                  <c:v>617233944</c:v>
                </c:pt>
                <c:pt idx="27984">
                  <c:v>617233944</c:v>
                </c:pt>
                <c:pt idx="27985">
                  <c:v>617233944</c:v>
                </c:pt>
                <c:pt idx="27986">
                  <c:v>617233944</c:v>
                </c:pt>
                <c:pt idx="27987">
                  <c:v>995729704</c:v>
                </c:pt>
                <c:pt idx="27988">
                  <c:v>644201784</c:v>
                </c:pt>
                <c:pt idx="27989">
                  <c:v>162375192</c:v>
                </c:pt>
                <c:pt idx="27990">
                  <c:v>968699664</c:v>
                </c:pt>
                <c:pt idx="27991">
                  <c:v>911527696</c:v>
                </c:pt>
                <c:pt idx="27992">
                  <c:v>617233944</c:v>
                </c:pt>
                <c:pt idx="27993">
                  <c:v>265382264</c:v>
                </c:pt>
                <c:pt idx="27994">
                  <c:v>312862128</c:v>
                </c:pt>
                <c:pt idx="27995">
                  <c:v>264885072</c:v>
                </c:pt>
                <c:pt idx="27996">
                  <c:v>264885072</c:v>
                </c:pt>
                <c:pt idx="27997">
                  <c:v>930681472</c:v>
                </c:pt>
                <c:pt idx="27998">
                  <c:v>264885072</c:v>
                </c:pt>
                <c:pt idx="27999">
                  <c:v>264885072</c:v>
                </c:pt>
                <c:pt idx="28000">
                  <c:v>824780776</c:v>
                </c:pt>
                <c:pt idx="28001">
                  <c:v>824780776</c:v>
                </c:pt>
                <c:pt idx="28002">
                  <c:v>824780776</c:v>
                </c:pt>
                <c:pt idx="28003">
                  <c:v>824780776</c:v>
                </c:pt>
                <c:pt idx="28004">
                  <c:v>691799928</c:v>
                </c:pt>
                <c:pt idx="28005">
                  <c:v>691799928</c:v>
                </c:pt>
                <c:pt idx="28006">
                  <c:v>691799928</c:v>
                </c:pt>
                <c:pt idx="28007">
                  <c:v>691799928</c:v>
                </c:pt>
                <c:pt idx="28008">
                  <c:v>266888464</c:v>
                </c:pt>
                <c:pt idx="28009">
                  <c:v>691799928</c:v>
                </c:pt>
                <c:pt idx="28010">
                  <c:v>264885072</c:v>
                </c:pt>
                <c:pt idx="28011">
                  <c:v>237871272</c:v>
                </c:pt>
                <c:pt idx="28012">
                  <c:v>237871272</c:v>
                </c:pt>
                <c:pt idx="28013">
                  <c:v>237871272</c:v>
                </c:pt>
                <c:pt idx="28014">
                  <c:v>237871272</c:v>
                </c:pt>
                <c:pt idx="28015">
                  <c:v>824780776</c:v>
                </c:pt>
                <c:pt idx="28016">
                  <c:v>200984192</c:v>
                </c:pt>
                <c:pt idx="28017">
                  <c:v>200984192</c:v>
                </c:pt>
                <c:pt idx="28018">
                  <c:v>200984192</c:v>
                </c:pt>
                <c:pt idx="28019">
                  <c:v>200984192</c:v>
                </c:pt>
                <c:pt idx="28020">
                  <c:v>342464672</c:v>
                </c:pt>
                <c:pt idx="28021">
                  <c:v>342464672</c:v>
                </c:pt>
                <c:pt idx="28022">
                  <c:v>342464672</c:v>
                </c:pt>
                <c:pt idx="28023">
                  <c:v>342464672</c:v>
                </c:pt>
                <c:pt idx="28024">
                  <c:v>451972240</c:v>
                </c:pt>
                <c:pt idx="28025">
                  <c:v>451972240</c:v>
                </c:pt>
                <c:pt idx="28026">
                  <c:v>451972240</c:v>
                </c:pt>
                <c:pt idx="28027">
                  <c:v>451972240</c:v>
                </c:pt>
                <c:pt idx="28028">
                  <c:v>382506000</c:v>
                </c:pt>
                <c:pt idx="28029">
                  <c:v>382506000</c:v>
                </c:pt>
                <c:pt idx="28030">
                  <c:v>382506000</c:v>
                </c:pt>
                <c:pt idx="28031">
                  <c:v>382506000</c:v>
                </c:pt>
                <c:pt idx="28032">
                  <c:v>532302224</c:v>
                </c:pt>
                <c:pt idx="28033">
                  <c:v>774126824</c:v>
                </c:pt>
                <c:pt idx="28034">
                  <c:v>774126824</c:v>
                </c:pt>
                <c:pt idx="28035">
                  <c:v>532302224</c:v>
                </c:pt>
                <c:pt idx="28036">
                  <c:v>774126824</c:v>
                </c:pt>
                <c:pt idx="28037">
                  <c:v>532302224</c:v>
                </c:pt>
                <c:pt idx="28038">
                  <c:v>532302224</c:v>
                </c:pt>
                <c:pt idx="28039">
                  <c:v>774126824</c:v>
                </c:pt>
                <c:pt idx="28040">
                  <c:v>237871272</c:v>
                </c:pt>
                <c:pt idx="28041">
                  <c:v>200984192</c:v>
                </c:pt>
                <c:pt idx="28042">
                  <c:v>342464672</c:v>
                </c:pt>
                <c:pt idx="28043">
                  <c:v>658713960</c:v>
                </c:pt>
                <c:pt idx="28044">
                  <c:v>658713960</c:v>
                </c:pt>
                <c:pt idx="28045">
                  <c:v>658713960</c:v>
                </c:pt>
                <c:pt idx="28046">
                  <c:v>451972240</c:v>
                </c:pt>
                <c:pt idx="28047">
                  <c:v>658713960</c:v>
                </c:pt>
                <c:pt idx="28048">
                  <c:v>774126824</c:v>
                </c:pt>
                <c:pt idx="28049">
                  <c:v>532302224</c:v>
                </c:pt>
                <c:pt idx="28050">
                  <c:v>906318208</c:v>
                </c:pt>
                <c:pt idx="28051">
                  <c:v>906318208</c:v>
                </c:pt>
                <c:pt idx="28052">
                  <c:v>906318208</c:v>
                </c:pt>
                <c:pt idx="28053">
                  <c:v>906318208</c:v>
                </c:pt>
                <c:pt idx="28054">
                  <c:v>978651592</c:v>
                </c:pt>
                <c:pt idx="28055">
                  <c:v>978651592</c:v>
                </c:pt>
                <c:pt idx="28056">
                  <c:v>978651592</c:v>
                </c:pt>
                <c:pt idx="28057">
                  <c:v>978651592</c:v>
                </c:pt>
                <c:pt idx="28058">
                  <c:v>4486608</c:v>
                </c:pt>
                <c:pt idx="28059">
                  <c:v>4486608</c:v>
                </c:pt>
                <c:pt idx="28060">
                  <c:v>4486608</c:v>
                </c:pt>
                <c:pt idx="28061">
                  <c:v>4486608</c:v>
                </c:pt>
                <c:pt idx="28062">
                  <c:v>925543304</c:v>
                </c:pt>
                <c:pt idx="28063">
                  <c:v>925543304</c:v>
                </c:pt>
                <c:pt idx="28064">
                  <c:v>382506000</c:v>
                </c:pt>
                <c:pt idx="28065">
                  <c:v>925543304</c:v>
                </c:pt>
                <c:pt idx="28066">
                  <c:v>925543304</c:v>
                </c:pt>
                <c:pt idx="28067">
                  <c:v>658713960</c:v>
                </c:pt>
                <c:pt idx="28068">
                  <c:v>906318208</c:v>
                </c:pt>
                <c:pt idx="28069">
                  <c:v>710750552</c:v>
                </c:pt>
                <c:pt idx="28070">
                  <c:v>710750552</c:v>
                </c:pt>
                <c:pt idx="28071">
                  <c:v>710750552</c:v>
                </c:pt>
                <c:pt idx="28072">
                  <c:v>710750552</c:v>
                </c:pt>
                <c:pt idx="28073">
                  <c:v>811359624</c:v>
                </c:pt>
                <c:pt idx="28074">
                  <c:v>811359624</c:v>
                </c:pt>
                <c:pt idx="28075">
                  <c:v>811359624</c:v>
                </c:pt>
                <c:pt idx="28076">
                  <c:v>925543304</c:v>
                </c:pt>
                <c:pt idx="28077">
                  <c:v>811359624</c:v>
                </c:pt>
                <c:pt idx="28078">
                  <c:v>4486608</c:v>
                </c:pt>
                <c:pt idx="28079">
                  <c:v>978651592</c:v>
                </c:pt>
                <c:pt idx="28080">
                  <c:v>897101240</c:v>
                </c:pt>
                <c:pt idx="28081">
                  <c:v>897101240</c:v>
                </c:pt>
                <c:pt idx="28082">
                  <c:v>897101240</c:v>
                </c:pt>
                <c:pt idx="28083">
                  <c:v>897101240</c:v>
                </c:pt>
                <c:pt idx="28084">
                  <c:v>710750552</c:v>
                </c:pt>
                <c:pt idx="28085">
                  <c:v>811359624</c:v>
                </c:pt>
                <c:pt idx="28086">
                  <c:v>846010848</c:v>
                </c:pt>
                <c:pt idx="28087">
                  <c:v>846010848</c:v>
                </c:pt>
                <c:pt idx="28088">
                  <c:v>70819632</c:v>
                </c:pt>
                <c:pt idx="28089">
                  <c:v>70819632</c:v>
                </c:pt>
                <c:pt idx="28090">
                  <c:v>846010848</c:v>
                </c:pt>
                <c:pt idx="28091">
                  <c:v>846010848</c:v>
                </c:pt>
                <c:pt idx="28092">
                  <c:v>70819632</c:v>
                </c:pt>
                <c:pt idx="28093">
                  <c:v>70819632</c:v>
                </c:pt>
                <c:pt idx="28094">
                  <c:v>860975560</c:v>
                </c:pt>
                <c:pt idx="28095">
                  <c:v>860975560</c:v>
                </c:pt>
                <c:pt idx="28096">
                  <c:v>860975560</c:v>
                </c:pt>
                <c:pt idx="28097">
                  <c:v>860975560</c:v>
                </c:pt>
                <c:pt idx="28098">
                  <c:v>811419504</c:v>
                </c:pt>
                <c:pt idx="28099">
                  <c:v>811419504</c:v>
                </c:pt>
                <c:pt idx="28100">
                  <c:v>897101240</c:v>
                </c:pt>
                <c:pt idx="28101">
                  <c:v>811419504</c:v>
                </c:pt>
                <c:pt idx="28102">
                  <c:v>811419504</c:v>
                </c:pt>
                <c:pt idx="28103">
                  <c:v>233777608</c:v>
                </c:pt>
                <c:pt idx="28104">
                  <c:v>233777608</c:v>
                </c:pt>
                <c:pt idx="28105">
                  <c:v>233777608</c:v>
                </c:pt>
                <c:pt idx="28106">
                  <c:v>233777608</c:v>
                </c:pt>
                <c:pt idx="28107">
                  <c:v>861877048</c:v>
                </c:pt>
                <c:pt idx="28108">
                  <c:v>861877048</c:v>
                </c:pt>
                <c:pt idx="28109">
                  <c:v>670156224</c:v>
                </c:pt>
                <c:pt idx="28110">
                  <c:v>861877048</c:v>
                </c:pt>
                <c:pt idx="28111">
                  <c:v>670156224</c:v>
                </c:pt>
                <c:pt idx="28112">
                  <c:v>425853288</c:v>
                </c:pt>
                <c:pt idx="28113">
                  <c:v>670156224</c:v>
                </c:pt>
                <c:pt idx="28114">
                  <c:v>425853288</c:v>
                </c:pt>
                <c:pt idx="28115">
                  <c:v>670156224</c:v>
                </c:pt>
                <c:pt idx="28116">
                  <c:v>861877048</c:v>
                </c:pt>
                <c:pt idx="28117">
                  <c:v>425853288</c:v>
                </c:pt>
                <c:pt idx="28118">
                  <c:v>425853288</c:v>
                </c:pt>
                <c:pt idx="28119">
                  <c:v>70819632</c:v>
                </c:pt>
                <c:pt idx="28120">
                  <c:v>846010848</c:v>
                </c:pt>
                <c:pt idx="28121">
                  <c:v>74518264</c:v>
                </c:pt>
                <c:pt idx="28122">
                  <c:v>74518264</c:v>
                </c:pt>
                <c:pt idx="28123">
                  <c:v>74518264</c:v>
                </c:pt>
                <c:pt idx="28124">
                  <c:v>74518264</c:v>
                </c:pt>
                <c:pt idx="28125">
                  <c:v>860975560</c:v>
                </c:pt>
                <c:pt idx="28126">
                  <c:v>811419504</c:v>
                </c:pt>
                <c:pt idx="28127">
                  <c:v>146329112</c:v>
                </c:pt>
                <c:pt idx="28128">
                  <c:v>146329112</c:v>
                </c:pt>
                <c:pt idx="28129">
                  <c:v>146329112</c:v>
                </c:pt>
                <c:pt idx="28130">
                  <c:v>146329112</c:v>
                </c:pt>
                <c:pt idx="28131">
                  <c:v>12948024</c:v>
                </c:pt>
                <c:pt idx="28132">
                  <c:v>12948024</c:v>
                </c:pt>
                <c:pt idx="28133">
                  <c:v>12948024</c:v>
                </c:pt>
                <c:pt idx="28134">
                  <c:v>12948024</c:v>
                </c:pt>
                <c:pt idx="28135">
                  <c:v>998877816</c:v>
                </c:pt>
                <c:pt idx="28136">
                  <c:v>998877816</c:v>
                </c:pt>
                <c:pt idx="28137">
                  <c:v>998877816</c:v>
                </c:pt>
                <c:pt idx="28138">
                  <c:v>998877816</c:v>
                </c:pt>
                <c:pt idx="28139">
                  <c:v>670156224</c:v>
                </c:pt>
                <c:pt idx="28140">
                  <c:v>251640128</c:v>
                </c:pt>
                <c:pt idx="28141">
                  <c:v>251640128</c:v>
                </c:pt>
                <c:pt idx="28142">
                  <c:v>251640128</c:v>
                </c:pt>
                <c:pt idx="28143">
                  <c:v>233777608</c:v>
                </c:pt>
                <c:pt idx="28144">
                  <c:v>251640128</c:v>
                </c:pt>
                <c:pt idx="28145">
                  <c:v>74518264</c:v>
                </c:pt>
                <c:pt idx="28146">
                  <c:v>763194832</c:v>
                </c:pt>
                <c:pt idx="28147">
                  <c:v>616919888</c:v>
                </c:pt>
                <c:pt idx="28148">
                  <c:v>763194832</c:v>
                </c:pt>
                <c:pt idx="28149">
                  <c:v>616919888</c:v>
                </c:pt>
                <c:pt idx="28150">
                  <c:v>616919888</c:v>
                </c:pt>
                <c:pt idx="28151">
                  <c:v>763194832</c:v>
                </c:pt>
                <c:pt idx="28152">
                  <c:v>616919888</c:v>
                </c:pt>
                <c:pt idx="28153">
                  <c:v>763194832</c:v>
                </c:pt>
                <c:pt idx="28154">
                  <c:v>425853288</c:v>
                </c:pt>
                <c:pt idx="28155">
                  <c:v>861877048</c:v>
                </c:pt>
                <c:pt idx="28156">
                  <c:v>146329112</c:v>
                </c:pt>
                <c:pt idx="28157">
                  <c:v>435572560</c:v>
                </c:pt>
                <c:pt idx="28158">
                  <c:v>435572560</c:v>
                </c:pt>
                <c:pt idx="28159">
                  <c:v>435572560</c:v>
                </c:pt>
                <c:pt idx="28160">
                  <c:v>435572560</c:v>
                </c:pt>
                <c:pt idx="28161">
                  <c:v>726718400</c:v>
                </c:pt>
                <c:pt idx="28162">
                  <c:v>726718400</c:v>
                </c:pt>
                <c:pt idx="28163">
                  <c:v>726718400</c:v>
                </c:pt>
                <c:pt idx="28164">
                  <c:v>726718400</c:v>
                </c:pt>
                <c:pt idx="28165">
                  <c:v>251640128</c:v>
                </c:pt>
                <c:pt idx="28166">
                  <c:v>12948024</c:v>
                </c:pt>
                <c:pt idx="28167">
                  <c:v>998877816</c:v>
                </c:pt>
                <c:pt idx="28168">
                  <c:v>616919888</c:v>
                </c:pt>
                <c:pt idx="28169">
                  <c:v>743586832</c:v>
                </c:pt>
                <c:pt idx="28170">
                  <c:v>743586832</c:v>
                </c:pt>
                <c:pt idx="28171">
                  <c:v>743586832</c:v>
                </c:pt>
                <c:pt idx="28172">
                  <c:v>743586832</c:v>
                </c:pt>
                <c:pt idx="28173">
                  <c:v>726718400</c:v>
                </c:pt>
                <c:pt idx="28174">
                  <c:v>763194832</c:v>
                </c:pt>
                <c:pt idx="28175">
                  <c:v>868344512</c:v>
                </c:pt>
                <c:pt idx="28176">
                  <c:v>868344512</c:v>
                </c:pt>
                <c:pt idx="28177">
                  <c:v>868344512</c:v>
                </c:pt>
                <c:pt idx="28178">
                  <c:v>868344512</c:v>
                </c:pt>
                <c:pt idx="28179">
                  <c:v>830128392</c:v>
                </c:pt>
                <c:pt idx="28180">
                  <c:v>830128392</c:v>
                </c:pt>
                <c:pt idx="28181">
                  <c:v>334737392</c:v>
                </c:pt>
                <c:pt idx="28182">
                  <c:v>830128392</c:v>
                </c:pt>
                <c:pt idx="28183">
                  <c:v>334737392</c:v>
                </c:pt>
                <c:pt idx="28184">
                  <c:v>830128392</c:v>
                </c:pt>
                <c:pt idx="28185">
                  <c:v>334737392</c:v>
                </c:pt>
                <c:pt idx="28186">
                  <c:v>334737392</c:v>
                </c:pt>
                <c:pt idx="28187">
                  <c:v>435572560</c:v>
                </c:pt>
                <c:pt idx="28188">
                  <c:v>743586832</c:v>
                </c:pt>
                <c:pt idx="28189">
                  <c:v>868344512</c:v>
                </c:pt>
                <c:pt idx="28190">
                  <c:v>146654696</c:v>
                </c:pt>
                <c:pt idx="28191">
                  <c:v>146654696</c:v>
                </c:pt>
                <c:pt idx="28192">
                  <c:v>146654696</c:v>
                </c:pt>
                <c:pt idx="28193">
                  <c:v>146654696</c:v>
                </c:pt>
                <c:pt idx="28194">
                  <c:v>830128392</c:v>
                </c:pt>
                <c:pt idx="28195">
                  <c:v>639151392</c:v>
                </c:pt>
                <c:pt idx="28196">
                  <c:v>639151392</c:v>
                </c:pt>
                <c:pt idx="28197">
                  <c:v>639151392</c:v>
                </c:pt>
                <c:pt idx="28198">
                  <c:v>639151392</c:v>
                </c:pt>
                <c:pt idx="28199">
                  <c:v>654913832</c:v>
                </c:pt>
                <c:pt idx="28200">
                  <c:v>654913832</c:v>
                </c:pt>
                <c:pt idx="28201">
                  <c:v>654913832</c:v>
                </c:pt>
                <c:pt idx="28202">
                  <c:v>654913832</c:v>
                </c:pt>
                <c:pt idx="28203">
                  <c:v>146654696</c:v>
                </c:pt>
                <c:pt idx="28204">
                  <c:v>334737392</c:v>
                </c:pt>
                <c:pt idx="28205">
                  <c:v>175702352</c:v>
                </c:pt>
                <c:pt idx="28206">
                  <c:v>175702352</c:v>
                </c:pt>
                <c:pt idx="28207">
                  <c:v>175702352</c:v>
                </c:pt>
                <c:pt idx="28208">
                  <c:v>175702352</c:v>
                </c:pt>
                <c:pt idx="28209">
                  <c:v>505772400</c:v>
                </c:pt>
                <c:pt idx="28210">
                  <c:v>505772400</c:v>
                </c:pt>
                <c:pt idx="28211">
                  <c:v>505772400</c:v>
                </c:pt>
                <c:pt idx="28212">
                  <c:v>505772400</c:v>
                </c:pt>
                <c:pt idx="28213">
                  <c:v>639151392</c:v>
                </c:pt>
                <c:pt idx="28214">
                  <c:v>545539896</c:v>
                </c:pt>
                <c:pt idx="28215">
                  <c:v>545539896</c:v>
                </c:pt>
                <c:pt idx="28216">
                  <c:v>545539896</c:v>
                </c:pt>
                <c:pt idx="28217">
                  <c:v>545539896</c:v>
                </c:pt>
                <c:pt idx="28218">
                  <c:v>672601624</c:v>
                </c:pt>
                <c:pt idx="28219">
                  <c:v>672601624</c:v>
                </c:pt>
                <c:pt idx="28220">
                  <c:v>672601624</c:v>
                </c:pt>
                <c:pt idx="28221">
                  <c:v>672601624</c:v>
                </c:pt>
                <c:pt idx="28222">
                  <c:v>469030416</c:v>
                </c:pt>
                <c:pt idx="28223">
                  <c:v>469030416</c:v>
                </c:pt>
                <c:pt idx="28224">
                  <c:v>469030416</c:v>
                </c:pt>
                <c:pt idx="28225">
                  <c:v>469030416</c:v>
                </c:pt>
                <c:pt idx="28226">
                  <c:v>654913832</c:v>
                </c:pt>
                <c:pt idx="28227">
                  <c:v>175702352</c:v>
                </c:pt>
                <c:pt idx="28228">
                  <c:v>505772400</c:v>
                </c:pt>
                <c:pt idx="28229">
                  <c:v>450703216</c:v>
                </c:pt>
                <c:pt idx="28230">
                  <c:v>450703216</c:v>
                </c:pt>
                <c:pt idx="28231">
                  <c:v>450703216</c:v>
                </c:pt>
                <c:pt idx="28232">
                  <c:v>450703216</c:v>
                </c:pt>
                <c:pt idx="28233">
                  <c:v>53145008</c:v>
                </c:pt>
                <c:pt idx="28234">
                  <c:v>53145008</c:v>
                </c:pt>
                <c:pt idx="28235">
                  <c:v>53145008</c:v>
                </c:pt>
                <c:pt idx="28236">
                  <c:v>53145008</c:v>
                </c:pt>
                <c:pt idx="28237">
                  <c:v>672601624</c:v>
                </c:pt>
                <c:pt idx="28238">
                  <c:v>545539896</c:v>
                </c:pt>
                <c:pt idx="28239">
                  <c:v>171735272</c:v>
                </c:pt>
                <c:pt idx="28240">
                  <c:v>171735272</c:v>
                </c:pt>
                <c:pt idx="28241">
                  <c:v>171735272</c:v>
                </c:pt>
                <c:pt idx="28242">
                  <c:v>171735272</c:v>
                </c:pt>
                <c:pt idx="28243">
                  <c:v>456722128</c:v>
                </c:pt>
                <c:pt idx="28244">
                  <c:v>456722128</c:v>
                </c:pt>
                <c:pt idx="28245">
                  <c:v>456722128</c:v>
                </c:pt>
                <c:pt idx="28246">
                  <c:v>456722128</c:v>
                </c:pt>
                <c:pt idx="28247">
                  <c:v>395620856</c:v>
                </c:pt>
                <c:pt idx="28248">
                  <c:v>395620856</c:v>
                </c:pt>
                <c:pt idx="28249">
                  <c:v>395620856</c:v>
                </c:pt>
                <c:pt idx="28250">
                  <c:v>395620856</c:v>
                </c:pt>
                <c:pt idx="28251">
                  <c:v>215497640</c:v>
                </c:pt>
                <c:pt idx="28252">
                  <c:v>215497640</c:v>
                </c:pt>
                <c:pt idx="28253">
                  <c:v>215497640</c:v>
                </c:pt>
                <c:pt idx="28254">
                  <c:v>215497640</c:v>
                </c:pt>
                <c:pt idx="28255">
                  <c:v>450703216</c:v>
                </c:pt>
                <c:pt idx="28256">
                  <c:v>672356216</c:v>
                </c:pt>
                <c:pt idx="28257">
                  <c:v>672356216</c:v>
                </c:pt>
                <c:pt idx="28258">
                  <c:v>672356216</c:v>
                </c:pt>
                <c:pt idx="28259">
                  <c:v>672356216</c:v>
                </c:pt>
                <c:pt idx="28260">
                  <c:v>469030416</c:v>
                </c:pt>
                <c:pt idx="28261">
                  <c:v>148706016</c:v>
                </c:pt>
                <c:pt idx="28262">
                  <c:v>148706016</c:v>
                </c:pt>
                <c:pt idx="28263">
                  <c:v>148706016</c:v>
                </c:pt>
                <c:pt idx="28264">
                  <c:v>148706016</c:v>
                </c:pt>
                <c:pt idx="28265">
                  <c:v>171735272</c:v>
                </c:pt>
                <c:pt idx="28266">
                  <c:v>456722128</c:v>
                </c:pt>
                <c:pt idx="28267">
                  <c:v>53145008</c:v>
                </c:pt>
                <c:pt idx="28268">
                  <c:v>395620856</c:v>
                </c:pt>
                <c:pt idx="28269">
                  <c:v>215497640</c:v>
                </c:pt>
                <c:pt idx="28270">
                  <c:v>148706016</c:v>
                </c:pt>
                <c:pt idx="28271">
                  <c:v>404081856</c:v>
                </c:pt>
                <c:pt idx="28272">
                  <c:v>404081856</c:v>
                </c:pt>
                <c:pt idx="28273">
                  <c:v>556874816</c:v>
                </c:pt>
                <c:pt idx="28274">
                  <c:v>556874816</c:v>
                </c:pt>
                <c:pt idx="28275">
                  <c:v>404081856</c:v>
                </c:pt>
                <c:pt idx="28276">
                  <c:v>404081856</c:v>
                </c:pt>
                <c:pt idx="28277">
                  <c:v>556874816</c:v>
                </c:pt>
                <c:pt idx="28278">
                  <c:v>556874816</c:v>
                </c:pt>
                <c:pt idx="28279">
                  <c:v>974210512</c:v>
                </c:pt>
                <c:pt idx="28280">
                  <c:v>974210512</c:v>
                </c:pt>
                <c:pt idx="28281">
                  <c:v>974210512</c:v>
                </c:pt>
                <c:pt idx="28282">
                  <c:v>974210512</c:v>
                </c:pt>
                <c:pt idx="28283">
                  <c:v>672356216</c:v>
                </c:pt>
                <c:pt idx="28284">
                  <c:v>828713912</c:v>
                </c:pt>
                <c:pt idx="28285">
                  <c:v>828713912</c:v>
                </c:pt>
                <c:pt idx="28286">
                  <c:v>828713912</c:v>
                </c:pt>
                <c:pt idx="28287">
                  <c:v>828713912</c:v>
                </c:pt>
                <c:pt idx="28288">
                  <c:v>404081856</c:v>
                </c:pt>
                <c:pt idx="28289">
                  <c:v>732083144</c:v>
                </c:pt>
                <c:pt idx="28290">
                  <c:v>732083144</c:v>
                </c:pt>
                <c:pt idx="28291">
                  <c:v>732083144</c:v>
                </c:pt>
                <c:pt idx="28292">
                  <c:v>732083144</c:v>
                </c:pt>
                <c:pt idx="28293">
                  <c:v>556874816</c:v>
                </c:pt>
                <c:pt idx="28294">
                  <c:v>974210512</c:v>
                </c:pt>
                <c:pt idx="28295">
                  <c:v>961819840</c:v>
                </c:pt>
                <c:pt idx="28296">
                  <c:v>961819840</c:v>
                </c:pt>
                <c:pt idx="28297">
                  <c:v>961819840</c:v>
                </c:pt>
                <c:pt idx="28298">
                  <c:v>961819840</c:v>
                </c:pt>
                <c:pt idx="28299">
                  <c:v>470405720</c:v>
                </c:pt>
                <c:pt idx="28300">
                  <c:v>470405720</c:v>
                </c:pt>
                <c:pt idx="28301">
                  <c:v>470405720</c:v>
                </c:pt>
                <c:pt idx="28302">
                  <c:v>470405720</c:v>
                </c:pt>
                <c:pt idx="28303">
                  <c:v>64998344</c:v>
                </c:pt>
                <c:pt idx="28304">
                  <c:v>64998344</c:v>
                </c:pt>
                <c:pt idx="28305">
                  <c:v>64998344</c:v>
                </c:pt>
                <c:pt idx="28306">
                  <c:v>64998344</c:v>
                </c:pt>
                <c:pt idx="28307">
                  <c:v>828713912</c:v>
                </c:pt>
                <c:pt idx="28308">
                  <c:v>732083144</c:v>
                </c:pt>
                <c:pt idx="28309">
                  <c:v>175449624</c:v>
                </c:pt>
                <c:pt idx="28310">
                  <c:v>175449624</c:v>
                </c:pt>
                <c:pt idx="28311">
                  <c:v>824656080</c:v>
                </c:pt>
                <c:pt idx="28312">
                  <c:v>175449624</c:v>
                </c:pt>
                <c:pt idx="28313">
                  <c:v>32634408</c:v>
                </c:pt>
                <c:pt idx="28314">
                  <c:v>32634408</c:v>
                </c:pt>
                <c:pt idx="28315">
                  <c:v>824656080</c:v>
                </c:pt>
                <c:pt idx="28316">
                  <c:v>175449624</c:v>
                </c:pt>
                <c:pt idx="28317">
                  <c:v>32634408</c:v>
                </c:pt>
                <c:pt idx="28318">
                  <c:v>32634408</c:v>
                </c:pt>
                <c:pt idx="28319">
                  <c:v>824656080</c:v>
                </c:pt>
                <c:pt idx="28320">
                  <c:v>824656080</c:v>
                </c:pt>
                <c:pt idx="28321">
                  <c:v>689509872</c:v>
                </c:pt>
                <c:pt idx="28322">
                  <c:v>689509872</c:v>
                </c:pt>
                <c:pt idx="28323">
                  <c:v>689509872</c:v>
                </c:pt>
                <c:pt idx="28324">
                  <c:v>689509872</c:v>
                </c:pt>
                <c:pt idx="28325">
                  <c:v>961819840</c:v>
                </c:pt>
                <c:pt idx="28326">
                  <c:v>860748160</c:v>
                </c:pt>
                <c:pt idx="28327">
                  <c:v>860748160</c:v>
                </c:pt>
                <c:pt idx="28328">
                  <c:v>860748160</c:v>
                </c:pt>
                <c:pt idx="28329">
                  <c:v>860748160</c:v>
                </c:pt>
                <c:pt idx="28330">
                  <c:v>113995120</c:v>
                </c:pt>
                <c:pt idx="28331">
                  <c:v>113995120</c:v>
                </c:pt>
                <c:pt idx="28332">
                  <c:v>113995120</c:v>
                </c:pt>
                <c:pt idx="28333">
                  <c:v>113995120</c:v>
                </c:pt>
                <c:pt idx="28334">
                  <c:v>470405720</c:v>
                </c:pt>
                <c:pt idx="28335">
                  <c:v>64998344</c:v>
                </c:pt>
                <c:pt idx="28336">
                  <c:v>824656080</c:v>
                </c:pt>
                <c:pt idx="28337">
                  <c:v>327237448</c:v>
                </c:pt>
                <c:pt idx="28338">
                  <c:v>327237448</c:v>
                </c:pt>
                <c:pt idx="28339">
                  <c:v>327237448</c:v>
                </c:pt>
                <c:pt idx="28340">
                  <c:v>175449624</c:v>
                </c:pt>
                <c:pt idx="28341">
                  <c:v>327237448</c:v>
                </c:pt>
                <c:pt idx="28342">
                  <c:v>32634408</c:v>
                </c:pt>
                <c:pt idx="28343">
                  <c:v>113995120</c:v>
                </c:pt>
                <c:pt idx="28344">
                  <c:v>240127616</c:v>
                </c:pt>
                <c:pt idx="28345">
                  <c:v>240127616</c:v>
                </c:pt>
                <c:pt idx="28346">
                  <c:v>240127616</c:v>
                </c:pt>
                <c:pt idx="28347">
                  <c:v>240127616</c:v>
                </c:pt>
                <c:pt idx="28348">
                  <c:v>689509872</c:v>
                </c:pt>
                <c:pt idx="28349">
                  <c:v>586264792</c:v>
                </c:pt>
                <c:pt idx="28350">
                  <c:v>586264792</c:v>
                </c:pt>
                <c:pt idx="28351">
                  <c:v>586264792</c:v>
                </c:pt>
                <c:pt idx="28352">
                  <c:v>586264792</c:v>
                </c:pt>
                <c:pt idx="28353">
                  <c:v>860748160</c:v>
                </c:pt>
                <c:pt idx="28354">
                  <c:v>199627568</c:v>
                </c:pt>
                <c:pt idx="28355">
                  <c:v>199627568</c:v>
                </c:pt>
                <c:pt idx="28356">
                  <c:v>199627568</c:v>
                </c:pt>
                <c:pt idx="28357">
                  <c:v>199627568</c:v>
                </c:pt>
                <c:pt idx="28358">
                  <c:v>327237448</c:v>
                </c:pt>
                <c:pt idx="28359">
                  <c:v>486850120</c:v>
                </c:pt>
                <c:pt idx="28360">
                  <c:v>486850120</c:v>
                </c:pt>
                <c:pt idx="28361">
                  <c:v>486850120</c:v>
                </c:pt>
                <c:pt idx="28362">
                  <c:v>486850120</c:v>
                </c:pt>
                <c:pt idx="28363">
                  <c:v>831373952</c:v>
                </c:pt>
                <c:pt idx="28364">
                  <c:v>831373952</c:v>
                </c:pt>
                <c:pt idx="28365">
                  <c:v>831373952</c:v>
                </c:pt>
                <c:pt idx="28366">
                  <c:v>2926504</c:v>
                </c:pt>
                <c:pt idx="28367">
                  <c:v>831373952</c:v>
                </c:pt>
                <c:pt idx="28368">
                  <c:v>2926504</c:v>
                </c:pt>
                <c:pt idx="28369">
                  <c:v>2926504</c:v>
                </c:pt>
                <c:pt idx="28370">
                  <c:v>2926504</c:v>
                </c:pt>
                <c:pt idx="28371">
                  <c:v>586264792</c:v>
                </c:pt>
                <c:pt idx="28372">
                  <c:v>199627568</c:v>
                </c:pt>
                <c:pt idx="28373">
                  <c:v>240127616</c:v>
                </c:pt>
                <c:pt idx="28374">
                  <c:v>140503336</c:v>
                </c:pt>
                <c:pt idx="28375">
                  <c:v>140503336</c:v>
                </c:pt>
                <c:pt idx="28376">
                  <c:v>140503336</c:v>
                </c:pt>
                <c:pt idx="28377">
                  <c:v>140503336</c:v>
                </c:pt>
                <c:pt idx="28378">
                  <c:v>486850120</c:v>
                </c:pt>
                <c:pt idx="28379">
                  <c:v>831373952</c:v>
                </c:pt>
                <c:pt idx="28380">
                  <c:v>337904336</c:v>
                </c:pt>
                <c:pt idx="28381">
                  <c:v>337904336</c:v>
                </c:pt>
                <c:pt idx="28382">
                  <c:v>858635432</c:v>
                </c:pt>
                <c:pt idx="28383">
                  <c:v>337904336</c:v>
                </c:pt>
                <c:pt idx="28384">
                  <c:v>858635432</c:v>
                </c:pt>
                <c:pt idx="28385">
                  <c:v>858635432</c:v>
                </c:pt>
                <c:pt idx="28386">
                  <c:v>337904336</c:v>
                </c:pt>
                <c:pt idx="28387">
                  <c:v>858635432</c:v>
                </c:pt>
                <c:pt idx="28388">
                  <c:v>2926504</c:v>
                </c:pt>
                <c:pt idx="28389">
                  <c:v>604618048</c:v>
                </c:pt>
                <c:pt idx="28390">
                  <c:v>604618048</c:v>
                </c:pt>
                <c:pt idx="28391">
                  <c:v>604618048</c:v>
                </c:pt>
                <c:pt idx="28392">
                  <c:v>604618048</c:v>
                </c:pt>
                <c:pt idx="28393">
                  <c:v>17339200</c:v>
                </c:pt>
                <c:pt idx="28394">
                  <c:v>17339200</c:v>
                </c:pt>
                <c:pt idx="28395">
                  <c:v>254108088</c:v>
                </c:pt>
                <c:pt idx="28396">
                  <c:v>17339200</c:v>
                </c:pt>
                <c:pt idx="28397">
                  <c:v>254108088</c:v>
                </c:pt>
                <c:pt idx="28398">
                  <c:v>17339200</c:v>
                </c:pt>
                <c:pt idx="28399">
                  <c:v>254108088</c:v>
                </c:pt>
                <c:pt idx="28400">
                  <c:v>254108088</c:v>
                </c:pt>
                <c:pt idx="28401">
                  <c:v>451960952</c:v>
                </c:pt>
                <c:pt idx="28402">
                  <c:v>451960952</c:v>
                </c:pt>
                <c:pt idx="28403">
                  <c:v>451960952</c:v>
                </c:pt>
                <c:pt idx="28404">
                  <c:v>346571168</c:v>
                </c:pt>
                <c:pt idx="28405">
                  <c:v>451960952</c:v>
                </c:pt>
                <c:pt idx="28406">
                  <c:v>346571168</c:v>
                </c:pt>
                <c:pt idx="28407">
                  <c:v>346571168</c:v>
                </c:pt>
                <c:pt idx="28408">
                  <c:v>346571168</c:v>
                </c:pt>
                <c:pt idx="28409">
                  <c:v>140503336</c:v>
                </c:pt>
                <c:pt idx="28410">
                  <c:v>858635432</c:v>
                </c:pt>
                <c:pt idx="28411">
                  <c:v>337904336</c:v>
                </c:pt>
                <c:pt idx="28412">
                  <c:v>254108088</c:v>
                </c:pt>
                <c:pt idx="28413">
                  <c:v>514337056</c:v>
                </c:pt>
                <c:pt idx="28414">
                  <c:v>514337056</c:v>
                </c:pt>
                <c:pt idx="28415">
                  <c:v>514337056</c:v>
                </c:pt>
                <c:pt idx="28416">
                  <c:v>514337056</c:v>
                </c:pt>
                <c:pt idx="28417">
                  <c:v>337904352</c:v>
                </c:pt>
                <c:pt idx="28418">
                  <c:v>337904352</c:v>
                </c:pt>
                <c:pt idx="28419">
                  <c:v>337904352</c:v>
                </c:pt>
                <c:pt idx="28420">
                  <c:v>337904352</c:v>
                </c:pt>
                <c:pt idx="28421">
                  <c:v>604618048</c:v>
                </c:pt>
                <c:pt idx="28422">
                  <c:v>451960952</c:v>
                </c:pt>
                <c:pt idx="28423">
                  <c:v>849099296</c:v>
                </c:pt>
                <c:pt idx="28424">
                  <c:v>849099296</c:v>
                </c:pt>
                <c:pt idx="28425">
                  <c:v>17339200</c:v>
                </c:pt>
                <c:pt idx="28426">
                  <c:v>849099296</c:v>
                </c:pt>
                <c:pt idx="28427">
                  <c:v>849099296</c:v>
                </c:pt>
                <c:pt idx="28428">
                  <c:v>261156048</c:v>
                </c:pt>
                <c:pt idx="28429">
                  <c:v>261156048</c:v>
                </c:pt>
                <c:pt idx="28430">
                  <c:v>619302784</c:v>
                </c:pt>
                <c:pt idx="28431">
                  <c:v>619302784</c:v>
                </c:pt>
                <c:pt idx="28432">
                  <c:v>261156048</c:v>
                </c:pt>
                <c:pt idx="28433">
                  <c:v>261156048</c:v>
                </c:pt>
                <c:pt idx="28434">
                  <c:v>619302784</c:v>
                </c:pt>
                <c:pt idx="28435">
                  <c:v>619302784</c:v>
                </c:pt>
                <c:pt idx="28436">
                  <c:v>257568264</c:v>
                </c:pt>
                <c:pt idx="28437">
                  <c:v>257568264</c:v>
                </c:pt>
                <c:pt idx="28438">
                  <c:v>257568264</c:v>
                </c:pt>
                <c:pt idx="28439">
                  <c:v>257568264</c:v>
                </c:pt>
                <c:pt idx="28440">
                  <c:v>346571168</c:v>
                </c:pt>
                <c:pt idx="28441">
                  <c:v>843007448</c:v>
                </c:pt>
                <c:pt idx="28442">
                  <c:v>843007448</c:v>
                </c:pt>
                <c:pt idx="28443">
                  <c:v>843007448</c:v>
                </c:pt>
                <c:pt idx="28444">
                  <c:v>843007448</c:v>
                </c:pt>
                <c:pt idx="28445">
                  <c:v>514337056</c:v>
                </c:pt>
                <c:pt idx="28446">
                  <c:v>584334088</c:v>
                </c:pt>
                <c:pt idx="28447">
                  <c:v>584334088</c:v>
                </c:pt>
                <c:pt idx="28448">
                  <c:v>584334088</c:v>
                </c:pt>
                <c:pt idx="28449">
                  <c:v>584334088</c:v>
                </c:pt>
                <c:pt idx="28450">
                  <c:v>512075120</c:v>
                </c:pt>
                <c:pt idx="28451">
                  <c:v>512075120</c:v>
                </c:pt>
                <c:pt idx="28452">
                  <c:v>512075120</c:v>
                </c:pt>
                <c:pt idx="28453">
                  <c:v>512075120</c:v>
                </c:pt>
                <c:pt idx="28454">
                  <c:v>849099296</c:v>
                </c:pt>
                <c:pt idx="28455">
                  <c:v>337904352</c:v>
                </c:pt>
                <c:pt idx="28456">
                  <c:v>7350992</c:v>
                </c:pt>
                <c:pt idx="28457">
                  <c:v>7350992</c:v>
                </c:pt>
                <c:pt idx="28458">
                  <c:v>7351160</c:v>
                </c:pt>
                <c:pt idx="28459">
                  <c:v>7351160</c:v>
                </c:pt>
                <c:pt idx="28460">
                  <c:v>7351192</c:v>
                </c:pt>
                <c:pt idx="28461">
                  <c:v>7351192</c:v>
                </c:pt>
                <c:pt idx="28462">
                  <c:v>7350992</c:v>
                </c:pt>
                <c:pt idx="28463">
                  <c:v>7351160</c:v>
                </c:pt>
                <c:pt idx="28464">
                  <c:v>7351192</c:v>
                </c:pt>
                <c:pt idx="28465">
                  <c:v>7350992</c:v>
                </c:pt>
                <c:pt idx="28466">
                  <c:v>7351160</c:v>
                </c:pt>
                <c:pt idx="28467">
                  <c:v>7351192</c:v>
                </c:pt>
                <c:pt idx="28468">
                  <c:v>619302784</c:v>
                </c:pt>
                <c:pt idx="28469">
                  <c:v>261156048</c:v>
                </c:pt>
                <c:pt idx="28470">
                  <c:v>584334088</c:v>
                </c:pt>
                <c:pt idx="28471">
                  <c:v>524608400</c:v>
                </c:pt>
                <c:pt idx="28472">
                  <c:v>524608400</c:v>
                </c:pt>
                <c:pt idx="28473">
                  <c:v>843007448</c:v>
                </c:pt>
                <c:pt idx="28474">
                  <c:v>524608400</c:v>
                </c:pt>
                <c:pt idx="28475">
                  <c:v>524608400</c:v>
                </c:pt>
                <c:pt idx="28476">
                  <c:v>55950664</c:v>
                </c:pt>
                <c:pt idx="28477">
                  <c:v>55950664</c:v>
                </c:pt>
                <c:pt idx="28478">
                  <c:v>55950664</c:v>
                </c:pt>
                <c:pt idx="28479">
                  <c:v>55950664</c:v>
                </c:pt>
                <c:pt idx="28480">
                  <c:v>537485368</c:v>
                </c:pt>
                <c:pt idx="28481">
                  <c:v>537485368</c:v>
                </c:pt>
                <c:pt idx="28482">
                  <c:v>886912352</c:v>
                </c:pt>
                <c:pt idx="28483">
                  <c:v>537485368</c:v>
                </c:pt>
                <c:pt idx="28484">
                  <c:v>886912352</c:v>
                </c:pt>
                <c:pt idx="28485">
                  <c:v>537485368</c:v>
                </c:pt>
                <c:pt idx="28486">
                  <c:v>257568264</c:v>
                </c:pt>
                <c:pt idx="28487">
                  <c:v>886912352</c:v>
                </c:pt>
                <c:pt idx="28488">
                  <c:v>886912352</c:v>
                </c:pt>
                <c:pt idx="28489">
                  <c:v>199589760</c:v>
                </c:pt>
                <c:pt idx="28490">
                  <c:v>199589760</c:v>
                </c:pt>
                <c:pt idx="28491">
                  <c:v>199589760</c:v>
                </c:pt>
                <c:pt idx="28492">
                  <c:v>199589760</c:v>
                </c:pt>
                <c:pt idx="28493">
                  <c:v>97346752</c:v>
                </c:pt>
                <c:pt idx="28494">
                  <c:v>97346752</c:v>
                </c:pt>
                <c:pt idx="28495">
                  <c:v>97346752</c:v>
                </c:pt>
                <c:pt idx="28496">
                  <c:v>97346752</c:v>
                </c:pt>
                <c:pt idx="28497">
                  <c:v>512075120</c:v>
                </c:pt>
                <c:pt idx="28498">
                  <c:v>7351160</c:v>
                </c:pt>
                <c:pt idx="28499">
                  <c:v>917624016</c:v>
                </c:pt>
                <c:pt idx="28500">
                  <c:v>917624016</c:v>
                </c:pt>
                <c:pt idx="28501">
                  <c:v>917624016</c:v>
                </c:pt>
                <c:pt idx="28502">
                  <c:v>524608400</c:v>
                </c:pt>
                <c:pt idx="28503">
                  <c:v>917624016</c:v>
                </c:pt>
                <c:pt idx="28504">
                  <c:v>550587344</c:v>
                </c:pt>
                <c:pt idx="28505">
                  <c:v>550587344</c:v>
                </c:pt>
                <c:pt idx="28506">
                  <c:v>550587344</c:v>
                </c:pt>
                <c:pt idx="28507">
                  <c:v>550587344</c:v>
                </c:pt>
                <c:pt idx="28508">
                  <c:v>199589760</c:v>
                </c:pt>
                <c:pt idx="28509">
                  <c:v>7350992</c:v>
                </c:pt>
                <c:pt idx="28510">
                  <c:v>923294856</c:v>
                </c:pt>
                <c:pt idx="28511">
                  <c:v>923294856</c:v>
                </c:pt>
                <c:pt idx="28512">
                  <c:v>923294856</c:v>
                </c:pt>
                <c:pt idx="28513">
                  <c:v>923294856</c:v>
                </c:pt>
                <c:pt idx="28514">
                  <c:v>247739888</c:v>
                </c:pt>
                <c:pt idx="28515">
                  <c:v>247739888</c:v>
                </c:pt>
                <c:pt idx="28516">
                  <c:v>537485368</c:v>
                </c:pt>
                <c:pt idx="28517">
                  <c:v>247739888</c:v>
                </c:pt>
                <c:pt idx="28518">
                  <c:v>247739888</c:v>
                </c:pt>
                <c:pt idx="28519">
                  <c:v>97346752</c:v>
                </c:pt>
                <c:pt idx="28520">
                  <c:v>252996504</c:v>
                </c:pt>
                <c:pt idx="28521">
                  <c:v>917624016</c:v>
                </c:pt>
                <c:pt idx="28522">
                  <c:v>252996504</c:v>
                </c:pt>
                <c:pt idx="28523">
                  <c:v>252996504</c:v>
                </c:pt>
                <c:pt idx="28524">
                  <c:v>252996504</c:v>
                </c:pt>
                <c:pt idx="28525">
                  <c:v>131458088</c:v>
                </c:pt>
                <c:pt idx="28526">
                  <c:v>941779096</c:v>
                </c:pt>
                <c:pt idx="28527">
                  <c:v>131458088</c:v>
                </c:pt>
                <c:pt idx="28528">
                  <c:v>941779096</c:v>
                </c:pt>
                <c:pt idx="28529">
                  <c:v>941779096</c:v>
                </c:pt>
                <c:pt idx="28530">
                  <c:v>131458088</c:v>
                </c:pt>
                <c:pt idx="28531">
                  <c:v>941779096</c:v>
                </c:pt>
                <c:pt idx="28532">
                  <c:v>131458088</c:v>
                </c:pt>
                <c:pt idx="28533">
                  <c:v>55950664</c:v>
                </c:pt>
                <c:pt idx="28534">
                  <c:v>7351192</c:v>
                </c:pt>
                <c:pt idx="28535">
                  <c:v>923294856</c:v>
                </c:pt>
                <c:pt idx="28536">
                  <c:v>550587344</c:v>
                </c:pt>
                <c:pt idx="28537">
                  <c:v>247739888</c:v>
                </c:pt>
                <c:pt idx="28538">
                  <c:v>136677840</c:v>
                </c:pt>
                <c:pt idx="28539">
                  <c:v>136677840</c:v>
                </c:pt>
                <c:pt idx="28540">
                  <c:v>136677840</c:v>
                </c:pt>
                <c:pt idx="28541">
                  <c:v>136677840</c:v>
                </c:pt>
                <c:pt idx="28542">
                  <c:v>131458088</c:v>
                </c:pt>
                <c:pt idx="28543">
                  <c:v>252996504</c:v>
                </c:pt>
                <c:pt idx="28544">
                  <c:v>360814648</c:v>
                </c:pt>
                <c:pt idx="28545">
                  <c:v>886912352</c:v>
                </c:pt>
                <c:pt idx="28546">
                  <c:v>360814648</c:v>
                </c:pt>
                <c:pt idx="28547">
                  <c:v>360814648</c:v>
                </c:pt>
                <c:pt idx="28548">
                  <c:v>360814648</c:v>
                </c:pt>
                <c:pt idx="28549">
                  <c:v>525413856</c:v>
                </c:pt>
                <c:pt idx="28550">
                  <c:v>525413856</c:v>
                </c:pt>
                <c:pt idx="28551">
                  <c:v>525413856</c:v>
                </c:pt>
                <c:pt idx="28552">
                  <c:v>525413856</c:v>
                </c:pt>
                <c:pt idx="28553">
                  <c:v>499714272</c:v>
                </c:pt>
                <c:pt idx="28554">
                  <c:v>499714272</c:v>
                </c:pt>
                <c:pt idx="28555">
                  <c:v>499714272</c:v>
                </c:pt>
                <c:pt idx="28556">
                  <c:v>499714272</c:v>
                </c:pt>
                <c:pt idx="28557">
                  <c:v>17099720</c:v>
                </c:pt>
                <c:pt idx="28558">
                  <c:v>17099720</c:v>
                </c:pt>
                <c:pt idx="28559">
                  <c:v>17099768</c:v>
                </c:pt>
                <c:pt idx="28560">
                  <c:v>17099768</c:v>
                </c:pt>
                <c:pt idx="28561">
                  <c:v>17099824</c:v>
                </c:pt>
                <c:pt idx="28562">
                  <c:v>17099824</c:v>
                </c:pt>
                <c:pt idx="28563">
                  <c:v>941779096</c:v>
                </c:pt>
                <c:pt idx="28564">
                  <c:v>17099912</c:v>
                </c:pt>
                <c:pt idx="28565">
                  <c:v>17099912</c:v>
                </c:pt>
                <c:pt idx="28566">
                  <c:v>17099952</c:v>
                </c:pt>
                <c:pt idx="28567">
                  <c:v>17099952</c:v>
                </c:pt>
                <c:pt idx="28568">
                  <c:v>17099720</c:v>
                </c:pt>
                <c:pt idx="28569">
                  <c:v>17099768</c:v>
                </c:pt>
                <c:pt idx="28570">
                  <c:v>17099824</c:v>
                </c:pt>
                <c:pt idx="28571">
                  <c:v>17099912</c:v>
                </c:pt>
                <c:pt idx="28572">
                  <c:v>17099952</c:v>
                </c:pt>
                <c:pt idx="28573">
                  <c:v>17099720</c:v>
                </c:pt>
                <c:pt idx="28574">
                  <c:v>17099768</c:v>
                </c:pt>
                <c:pt idx="28575">
                  <c:v>17099824</c:v>
                </c:pt>
                <c:pt idx="28576">
                  <c:v>17099912</c:v>
                </c:pt>
                <c:pt idx="28577">
                  <c:v>17099952</c:v>
                </c:pt>
                <c:pt idx="28578">
                  <c:v>360814648</c:v>
                </c:pt>
                <c:pt idx="28579">
                  <c:v>953853376</c:v>
                </c:pt>
                <c:pt idx="28580">
                  <c:v>953853376</c:v>
                </c:pt>
                <c:pt idx="28581">
                  <c:v>953853376</c:v>
                </c:pt>
                <c:pt idx="28582">
                  <c:v>953853376</c:v>
                </c:pt>
                <c:pt idx="28583">
                  <c:v>525413856</c:v>
                </c:pt>
                <c:pt idx="28584">
                  <c:v>177791936</c:v>
                </c:pt>
                <c:pt idx="28585">
                  <c:v>177791936</c:v>
                </c:pt>
                <c:pt idx="28586">
                  <c:v>177791936</c:v>
                </c:pt>
                <c:pt idx="28587">
                  <c:v>177791936</c:v>
                </c:pt>
                <c:pt idx="28588">
                  <c:v>136677840</c:v>
                </c:pt>
                <c:pt idx="28589">
                  <c:v>523272592</c:v>
                </c:pt>
                <c:pt idx="28590">
                  <c:v>523272592</c:v>
                </c:pt>
                <c:pt idx="28591">
                  <c:v>523272592</c:v>
                </c:pt>
                <c:pt idx="28592">
                  <c:v>523272592</c:v>
                </c:pt>
                <c:pt idx="28593">
                  <c:v>499714272</c:v>
                </c:pt>
                <c:pt idx="28594">
                  <c:v>651872744</c:v>
                </c:pt>
                <c:pt idx="28595">
                  <c:v>651872744</c:v>
                </c:pt>
                <c:pt idx="28596">
                  <c:v>651872744</c:v>
                </c:pt>
                <c:pt idx="28597">
                  <c:v>651872744</c:v>
                </c:pt>
                <c:pt idx="28598">
                  <c:v>17099912</c:v>
                </c:pt>
                <c:pt idx="28599">
                  <c:v>17099720</c:v>
                </c:pt>
                <c:pt idx="28600">
                  <c:v>555241912</c:v>
                </c:pt>
                <c:pt idx="28601">
                  <c:v>555241912</c:v>
                </c:pt>
                <c:pt idx="28602">
                  <c:v>555241912</c:v>
                </c:pt>
                <c:pt idx="28603">
                  <c:v>531971600</c:v>
                </c:pt>
                <c:pt idx="28604">
                  <c:v>531971600</c:v>
                </c:pt>
                <c:pt idx="28605">
                  <c:v>555241912</c:v>
                </c:pt>
                <c:pt idx="28606">
                  <c:v>17099824</c:v>
                </c:pt>
                <c:pt idx="28607">
                  <c:v>531971600</c:v>
                </c:pt>
                <c:pt idx="28608">
                  <c:v>531971600</c:v>
                </c:pt>
                <c:pt idx="28609">
                  <c:v>137704488</c:v>
                </c:pt>
                <c:pt idx="28610">
                  <c:v>693936288</c:v>
                </c:pt>
                <c:pt idx="28611">
                  <c:v>137704488</c:v>
                </c:pt>
                <c:pt idx="28612">
                  <c:v>693936288</c:v>
                </c:pt>
                <c:pt idx="28613">
                  <c:v>137704488</c:v>
                </c:pt>
                <c:pt idx="28614">
                  <c:v>693936288</c:v>
                </c:pt>
                <c:pt idx="28615">
                  <c:v>137704488</c:v>
                </c:pt>
                <c:pt idx="28616">
                  <c:v>693936288</c:v>
                </c:pt>
                <c:pt idx="28617">
                  <c:v>17099952</c:v>
                </c:pt>
                <c:pt idx="28618">
                  <c:v>175095944</c:v>
                </c:pt>
                <c:pt idx="28619">
                  <c:v>175095944</c:v>
                </c:pt>
                <c:pt idx="28620">
                  <c:v>175095944</c:v>
                </c:pt>
                <c:pt idx="28621">
                  <c:v>175095944</c:v>
                </c:pt>
                <c:pt idx="28622">
                  <c:v>523272592</c:v>
                </c:pt>
                <c:pt idx="28623">
                  <c:v>17099768</c:v>
                </c:pt>
                <c:pt idx="28624">
                  <c:v>177791936</c:v>
                </c:pt>
                <c:pt idx="28625">
                  <c:v>619530016</c:v>
                </c:pt>
                <c:pt idx="28626">
                  <c:v>619530016</c:v>
                </c:pt>
                <c:pt idx="28627">
                  <c:v>619530016</c:v>
                </c:pt>
                <c:pt idx="28628">
                  <c:v>619530016</c:v>
                </c:pt>
                <c:pt idx="28629">
                  <c:v>953853376</c:v>
                </c:pt>
                <c:pt idx="28630">
                  <c:v>555241912</c:v>
                </c:pt>
                <c:pt idx="28631">
                  <c:v>484806592</c:v>
                </c:pt>
                <c:pt idx="28632">
                  <c:v>484806592</c:v>
                </c:pt>
                <c:pt idx="28633">
                  <c:v>484806592</c:v>
                </c:pt>
                <c:pt idx="28634">
                  <c:v>651872744</c:v>
                </c:pt>
                <c:pt idx="28635">
                  <c:v>484806592</c:v>
                </c:pt>
                <c:pt idx="28636">
                  <c:v>693936288</c:v>
                </c:pt>
                <c:pt idx="28637">
                  <c:v>531971600</c:v>
                </c:pt>
                <c:pt idx="28638">
                  <c:v>619530016</c:v>
                </c:pt>
                <c:pt idx="28639">
                  <c:v>137704488</c:v>
                </c:pt>
                <c:pt idx="28640">
                  <c:v>283464264</c:v>
                </c:pt>
                <c:pt idx="28641">
                  <c:v>283464264</c:v>
                </c:pt>
                <c:pt idx="28642">
                  <c:v>283464264</c:v>
                </c:pt>
                <c:pt idx="28643">
                  <c:v>283464264</c:v>
                </c:pt>
                <c:pt idx="28644">
                  <c:v>175095944</c:v>
                </c:pt>
                <c:pt idx="28645">
                  <c:v>484806592</c:v>
                </c:pt>
                <c:pt idx="28646">
                  <c:v>649719328</c:v>
                </c:pt>
                <c:pt idx="28647">
                  <c:v>649719328</c:v>
                </c:pt>
                <c:pt idx="28648">
                  <c:v>649719328</c:v>
                </c:pt>
                <c:pt idx="28649">
                  <c:v>649719328</c:v>
                </c:pt>
                <c:pt idx="28650">
                  <c:v>279535488</c:v>
                </c:pt>
                <c:pt idx="28651">
                  <c:v>279535488</c:v>
                </c:pt>
                <c:pt idx="28652">
                  <c:v>279535488</c:v>
                </c:pt>
                <c:pt idx="28653">
                  <c:v>279535488</c:v>
                </c:pt>
                <c:pt idx="28654">
                  <c:v>391657144</c:v>
                </c:pt>
                <c:pt idx="28655">
                  <c:v>391657144</c:v>
                </c:pt>
                <c:pt idx="28656">
                  <c:v>391657144</c:v>
                </c:pt>
                <c:pt idx="28657">
                  <c:v>391657144</c:v>
                </c:pt>
                <c:pt idx="28658">
                  <c:v>306497640</c:v>
                </c:pt>
                <c:pt idx="28659">
                  <c:v>306497640</c:v>
                </c:pt>
                <c:pt idx="28660">
                  <c:v>306497640</c:v>
                </c:pt>
                <c:pt idx="28661">
                  <c:v>306497640</c:v>
                </c:pt>
                <c:pt idx="28662">
                  <c:v>283464264</c:v>
                </c:pt>
                <c:pt idx="28663">
                  <c:v>905838368</c:v>
                </c:pt>
                <c:pt idx="28664">
                  <c:v>905838368</c:v>
                </c:pt>
                <c:pt idx="28665">
                  <c:v>905838368</c:v>
                </c:pt>
                <c:pt idx="28666">
                  <c:v>905838368</c:v>
                </c:pt>
                <c:pt idx="28667">
                  <c:v>929140648</c:v>
                </c:pt>
                <c:pt idx="28668">
                  <c:v>929140648</c:v>
                </c:pt>
                <c:pt idx="28669">
                  <c:v>929140648</c:v>
                </c:pt>
                <c:pt idx="28670">
                  <c:v>929140648</c:v>
                </c:pt>
                <c:pt idx="28671">
                  <c:v>552861880</c:v>
                </c:pt>
                <c:pt idx="28672">
                  <c:v>552861880</c:v>
                </c:pt>
                <c:pt idx="28673">
                  <c:v>552861880</c:v>
                </c:pt>
                <c:pt idx="28674">
                  <c:v>552861880</c:v>
                </c:pt>
                <c:pt idx="28675">
                  <c:v>733849088</c:v>
                </c:pt>
                <c:pt idx="28676">
                  <c:v>733849088</c:v>
                </c:pt>
                <c:pt idx="28677">
                  <c:v>733849088</c:v>
                </c:pt>
                <c:pt idx="28678">
                  <c:v>733849088</c:v>
                </c:pt>
                <c:pt idx="28679">
                  <c:v>649719328</c:v>
                </c:pt>
                <c:pt idx="28680">
                  <c:v>158889568</c:v>
                </c:pt>
                <c:pt idx="28681">
                  <c:v>158889568</c:v>
                </c:pt>
                <c:pt idx="28682">
                  <c:v>158889568</c:v>
                </c:pt>
                <c:pt idx="28683">
                  <c:v>279535488</c:v>
                </c:pt>
                <c:pt idx="28684">
                  <c:v>158889568</c:v>
                </c:pt>
                <c:pt idx="28685">
                  <c:v>391657144</c:v>
                </c:pt>
                <c:pt idx="28686">
                  <c:v>772702848</c:v>
                </c:pt>
                <c:pt idx="28687">
                  <c:v>125939216</c:v>
                </c:pt>
                <c:pt idx="28688">
                  <c:v>772702848</c:v>
                </c:pt>
                <c:pt idx="28689">
                  <c:v>125939216</c:v>
                </c:pt>
                <c:pt idx="28690">
                  <c:v>772702848</c:v>
                </c:pt>
                <c:pt idx="28691">
                  <c:v>125939216</c:v>
                </c:pt>
                <c:pt idx="28692">
                  <c:v>125939216</c:v>
                </c:pt>
                <c:pt idx="28693">
                  <c:v>772702848</c:v>
                </c:pt>
                <c:pt idx="28694">
                  <c:v>672486656</c:v>
                </c:pt>
                <c:pt idx="28695">
                  <c:v>672486656</c:v>
                </c:pt>
                <c:pt idx="28696">
                  <c:v>558202504</c:v>
                </c:pt>
                <c:pt idx="28697">
                  <c:v>558202504</c:v>
                </c:pt>
                <c:pt idx="28698">
                  <c:v>672486656</c:v>
                </c:pt>
                <c:pt idx="28699">
                  <c:v>558202504</c:v>
                </c:pt>
                <c:pt idx="28700">
                  <c:v>672486656</c:v>
                </c:pt>
                <c:pt idx="28701">
                  <c:v>552861880</c:v>
                </c:pt>
                <c:pt idx="28702">
                  <c:v>558202504</c:v>
                </c:pt>
                <c:pt idx="28703">
                  <c:v>306497640</c:v>
                </c:pt>
                <c:pt idx="28704">
                  <c:v>905838368</c:v>
                </c:pt>
                <c:pt idx="28705">
                  <c:v>733849088</c:v>
                </c:pt>
                <c:pt idx="28706">
                  <c:v>929140648</c:v>
                </c:pt>
                <c:pt idx="28707">
                  <c:v>158889568</c:v>
                </c:pt>
                <c:pt idx="28708">
                  <c:v>16925136</c:v>
                </c:pt>
                <c:pt idx="28709">
                  <c:v>16925136</c:v>
                </c:pt>
                <c:pt idx="28710">
                  <c:v>16925136</c:v>
                </c:pt>
                <c:pt idx="28711">
                  <c:v>16925136</c:v>
                </c:pt>
                <c:pt idx="28712">
                  <c:v>125939216</c:v>
                </c:pt>
                <c:pt idx="28713">
                  <c:v>550608320</c:v>
                </c:pt>
                <c:pt idx="28714">
                  <c:v>550608320</c:v>
                </c:pt>
                <c:pt idx="28715">
                  <c:v>550608320</c:v>
                </c:pt>
                <c:pt idx="28716">
                  <c:v>550608320</c:v>
                </c:pt>
                <c:pt idx="28717">
                  <c:v>672486656</c:v>
                </c:pt>
                <c:pt idx="28718">
                  <c:v>208217312</c:v>
                </c:pt>
                <c:pt idx="28719">
                  <c:v>208217312</c:v>
                </c:pt>
                <c:pt idx="28720">
                  <c:v>208217312</c:v>
                </c:pt>
                <c:pt idx="28721">
                  <c:v>208217312</c:v>
                </c:pt>
                <c:pt idx="28722">
                  <c:v>787414624</c:v>
                </c:pt>
                <c:pt idx="28723">
                  <c:v>787414624</c:v>
                </c:pt>
                <c:pt idx="28724">
                  <c:v>787414624</c:v>
                </c:pt>
                <c:pt idx="28725">
                  <c:v>787414624</c:v>
                </c:pt>
                <c:pt idx="28726">
                  <c:v>558202504</c:v>
                </c:pt>
                <c:pt idx="28727">
                  <c:v>390458952</c:v>
                </c:pt>
                <c:pt idx="28728">
                  <c:v>390458952</c:v>
                </c:pt>
                <c:pt idx="28729">
                  <c:v>390458952</c:v>
                </c:pt>
                <c:pt idx="28730">
                  <c:v>390458952</c:v>
                </c:pt>
                <c:pt idx="28731">
                  <c:v>772702848</c:v>
                </c:pt>
                <c:pt idx="28732">
                  <c:v>16925136</c:v>
                </c:pt>
                <c:pt idx="28733">
                  <c:v>550608320</c:v>
                </c:pt>
                <c:pt idx="28734">
                  <c:v>787414624</c:v>
                </c:pt>
                <c:pt idx="28735">
                  <c:v>975467896</c:v>
                </c:pt>
                <c:pt idx="28736">
                  <c:v>975467896</c:v>
                </c:pt>
                <c:pt idx="28737">
                  <c:v>975467896</c:v>
                </c:pt>
                <c:pt idx="28738">
                  <c:v>975467896</c:v>
                </c:pt>
                <c:pt idx="28739">
                  <c:v>199868464</c:v>
                </c:pt>
                <c:pt idx="28740">
                  <c:v>199868464</c:v>
                </c:pt>
                <c:pt idx="28741">
                  <c:v>199868464</c:v>
                </c:pt>
                <c:pt idx="28742">
                  <c:v>199868464</c:v>
                </c:pt>
                <c:pt idx="28743">
                  <c:v>208217312</c:v>
                </c:pt>
                <c:pt idx="28744">
                  <c:v>390458952</c:v>
                </c:pt>
                <c:pt idx="28745">
                  <c:v>116216896</c:v>
                </c:pt>
                <c:pt idx="28746">
                  <c:v>116216896</c:v>
                </c:pt>
                <c:pt idx="28747">
                  <c:v>116216896</c:v>
                </c:pt>
                <c:pt idx="28748">
                  <c:v>116216896</c:v>
                </c:pt>
                <c:pt idx="28749">
                  <c:v>904235856</c:v>
                </c:pt>
                <c:pt idx="28750">
                  <c:v>904235856</c:v>
                </c:pt>
                <c:pt idx="28751">
                  <c:v>904235856</c:v>
                </c:pt>
                <c:pt idx="28752">
                  <c:v>904235856</c:v>
                </c:pt>
                <c:pt idx="28753">
                  <c:v>126434304</c:v>
                </c:pt>
                <c:pt idx="28754">
                  <c:v>126434304</c:v>
                </c:pt>
                <c:pt idx="28755">
                  <c:v>126434304</c:v>
                </c:pt>
                <c:pt idx="28756">
                  <c:v>126434304</c:v>
                </c:pt>
                <c:pt idx="28757">
                  <c:v>352864752</c:v>
                </c:pt>
                <c:pt idx="28758">
                  <c:v>975467896</c:v>
                </c:pt>
                <c:pt idx="28759">
                  <c:v>352864752</c:v>
                </c:pt>
                <c:pt idx="28760">
                  <c:v>352864752</c:v>
                </c:pt>
                <c:pt idx="28761">
                  <c:v>352864752</c:v>
                </c:pt>
                <c:pt idx="28762">
                  <c:v>916576568</c:v>
                </c:pt>
                <c:pt idx="28763">
                  <c:v>116216896</c:v>
                </c:pt>
                <c:pt idx="28764">
                  <c:v>916576568</c:v>
                </c:pt>
                <c:pt idx="28765">
                  <c:v>916576568</c:v>
                </c:pt>
                <c:pt idx="28766">
                  <c:v>916576568</c:v>
                </c:pt>
                <c:pt idx="28767">
                  <c:v>2490472</c:v>
                </c:pt>
                <c:pt idx="28768">
                  <c:v>2490472</c:v>
                </c:pt>
                <c:pt idx="28769">
                  <c:v>2490472</c:v>
                </c:pt>
                <c:pt idx="28770">
                  <c:v>2490472</c:v>
                </c:pt>
                <c:pt idx="28771">
                  <c:v>515212328</c:v>
                </c:pt>
                <c:pt idx="28772">
                  <c:v>904235856</c:v>
                </c:pt>
                <c:pt idx="28773">
                  <c:v>515212328</c:v>
                </c:pt>
                <c:pt idx="28774">
                  <c:v>515212328</c:v>
                </c:pt>
                <c:pt idx="28775">
                  <c:v>515212328</c:v>
                </c:pt>
                <c:pt idx="28776">
                  <c:v>199868464</c:v>
                </c:pt>
                <c:pt idx="28777">
                  <c:v>352864752</c:v>
                </c:pt>
                <c:pt idx="28778">
                  <c:v>126434304</c:v>
                </c:pt>
                <c:pt idx="28779">
                  <c:v>724121816</c:v>
                </c:pt>
                <c:pt idx="28780">
                  <c:v>724121816</c:v>
                </c:pt>
                <c:pt idx="28781">
                  <c:v>724121816</c:v>
                </c:pt>
                <c:pt idx="28782">
                  <c:v>724121816</c:v>
                </c:pt>
                <c:pt idx="28783">
                  <c:v>199868480</c:v>
                </c:pt>
                <c:pt idx="28784">
                  <c:v>199868480</c:v>
                </c:pt>
                <c:pt idx="28785">
                  <c:v>199868480</c:v>
                </c:pt>
                <c:pt idx="28786">
                  <c:v>199868480</c:v>
                </c:pt>
                <c:pt idx="28787">
                  <c:v>98421336</c:v>
                </c:pt>
                <c:pt idx="28788">
                  <c:v>98421336</c:v>
                </c:pt>
                <c:pt idx="28789">
                  <c:v>302820384</c:v>
                </c:pt>
                <c:pt idx="28790">
                  <c:v>302820384</c:v>
                </c:pt>
                <c:pt idx="28791">
                  <c:v>302820384</c:v>
                </c:pt>
                <c:pt idx="28792">
                  <c:v>98421336</c:v>
                </c:pt>
                <c:pt idx="28793">
                  <c:v>302820384</c:v>
                </c:pt>
                <c:pt idx="28794">
                  <c:v>98421336</c:v>
                </c:pt>
                <c:pt idx="28795">
                  <c:v>916576568</c:v>
                </c:pt>
                <c:pt idx="28796">
                  <c:v>426138288</c:v>
                </c:pt>
                <c:pt idx="28797">
                  <c:v>2490472</c:v>
                </c:pt>
                <c:pt idx="28798">
                  <c:v>426138288</c:v>
                </c:pt>
                <c:pt idx="28799">
                  <c:v>426138288</c:v>
                </c:pt>
                <c:pt idx="28800">
                  <c:v>426138288</c:v>
                </c:pt>
                <c:pt idx="28801">
                  <c:v>302820384</c:v>
                </c:pt>
                <c:pt idx="28802">
                  <c:v>724121816</c:v>
                </c:pt>
                <c:pt idx="28803">
                  <c:v>515212328</c:v>
                </c:pt>
                <c:pt idx="28804">
                  <c:v>983202544</c:v>
                </c:pt>
                <c:pt idx="28805">
                  <c:v>983202544</c:v>
                </c:pt>
                <c:pt idx="28806">
                  <c:v>98421336</c:v>
                </c:pt>
                <c:pt idx="28807">
                  <c:v>983202544</c:v>
                </c:pt>
                <c:pt idx="28808">
                  <c:v>256475472</c:v>
                </c:pt>
                <c:pt idx="28809">
                  <c:v>983202544</c:v>
                </c:pt>
                <c:pt idx="28810">
                  <c:v>256475472</c:v>
                </c:pt>
                <c:pt idx="28811">
                  <c:v>256475472</c:v>
                </c:pt>
                <c:pt idx="28812">
                  <c:v>256475472</c:v>
                </c:pt>
                <c:pt idx="28813">
                  <c:v>199868480</c:v>
                </c:pt>
                <c:pt idx="28814">
                  <c:v>426138288</c:v>
                </c:pt>
                <c:pt idx="28815">
                  <c:v>522734480</c:v>
                </c:pt>
                <c:pt idx="28816">
                  <c:v>522734480</c:v>
                </c:pt>
                <c:pt idx="28817">
                  <c:v>522734480</c:v>
                </c:pt>
                <c:pt idx="28818">
                  <c:v>522734480</c:v>
                </c:pt>
                <c:pt idx="28819">
                  <c:v>359911680</c:v>
                </c:pt>
                <c:pt idx="28820">
                  <c:v>359911680</c:v>
                </c:pt>
                <c:pt idx="28821">
                  <c:v>359911680</c:v>
                </c:pt>
                <c:pt idx="28822">
                  <c:v>359911680</c:v>
                </c:pt>
                <c:pt idx="28823">
                  <c:v>256475472</c:v>
                </c:pt>
                <c:pt idx="28824">
                  <c:v>983202544</c:v>
                </c:pt>
                <c:pt idx="28825">
                  <c:v>406959704</c:v>
                </c:pt>
                <c:pt idx="28826">
                  <c:v>406959704</c:v>
                </c:pt>
                <c:pt idx="28827">
                  <c:v>406959704</c:v>
                </c:pt>
                <c:pt idx="28828">
                  <c:v>406959704</c:v>
                </c:pt>
                <c:pt idx="28829">
                  <c:v>989418896</c:v>
                </c:pt>
                <c:pt idx="28830">
                  <c:v>989418896</c:v>
                </c:pt>
                <c:pt idx="28831">
                  <c:v>989418896</c:v>
                </c:pt>
                <c:pt idx="28832">
                  <c:v>989418896</c:v>
                </c:pt>
                <c:pt idx="28833">
                  <c:v>359911680</c:v>
                </c:pt>
                <c:pt idx="28834">
                  <c:v>522734480</c:v>
                </c:pt>
                <c:pt idx="28835">
                  <c:v>413741584</c:v>
                </c:pt>
                <c:pt idx="28836">
                  <c:v>413741584</c:v>
                </c:pt>
                <c:pt idx="28837">
                  <c:v>413741584</c:v>
                </c:pt>
                <c:pt idx="28838">
                  <c:v>413741584</c:v>
                </c:pt>
                <c:pt idx="28839">
                  <c:v>723765816</c:v>
                </c:pt>
                <c:pt idx="28840">
                  <c:v>723765816</c:v>
                </c:pt>
                <c:pt idx="28841">
                  <c:v>723765816</c:v>
                </c:pt>
                <c:pt idx="28842">
                  <c:v>406959704</c:v>
                </c:pt>
                <c:pt idx="28843">
                  <c:v>723765816</c:v>
                </c:pt>
                <c:pt idx="28844">
                  <c:v>794337888</c:v>
                </c:pt>
                <c:pt idx="28845">
                  <c:v>794337888</c:v>
                </c:pt>
                <c:pt idx="28846">
                  <c:v>794337888</c:v>
                </c:pt>
                <c:pt idx="28847">
                  <c:v>794337888</c:v>
                </c:pt>
                <c:pt idx="28848">
                  <c:v>73063256</c:v>
                </c:pt>
                <c:pt idx="28849">
                  <c:v>73063256</c:v>
                </c:pt>
                <c:pt idx="28850">
                  <c:v>73063256</c:v>
                </c:pt>
                <c:pt idx="28851">
                  <c:v>73063256</c:v>
                </c:pt>
                <c:pt idx="28852">
                  <c:v>345790920</c:v>
                </c:pt>
                <c:pt idx="28853">
                  <c:v>345790920</c:v>
                </c:pt>
                <c:pt idx="28854">
                  <c:v>345790920</c:v>
                </c:pt>
                <c:pt idx="28855">
                  <c:v>345790920</c:v>
                </c:pt>
                <c:pt idx="28856">
                  <c:v>218450344</c:v>
                </c:pt>
                <c:pt idx="28857">
                  <c:v>218450344</c:v>
                </c:pt>
                <c:pt idx="28858">
                  <c:v>218450344</c:v>
                </c:pt>
                <c:pt idx="28859">
                  <c:v>218450344</c:v>
                </c:pt>
                <c:pt idx="28860">
                  <c:v>989418896</c:v>
                </c:pt>
                <c:pt idx="28861">
                  <c:v>413741584</c:v>
                </c:pt>
                <c:pt idx="28862">
                  <c:v>735879576</c:v>
                </c:pt>
                <c:pt idx="28863">
                  <c:v>735879576</c:v>
                </c:pt>
                <c:pt idx="28864">
                  <c:v>735879576</c:v>
                </c:pt>
                <c:pt idx="28865">
                  <c:v>735879576</c:v>
                </c:pt>
                <c:pt idx="28866">
                  <c:v>34758536</c:v>
                </c:pt>
                <c:pt idx="28867">
                  <c:v>34758536</c:v>
                </c:pt>
                <c:pt idx="28868">
                  <c:v>34758536</c:v>
                </c:pt>
                <c:pt idx="28869">
                  <c:v>723765816</c:v>
                </c:pt>
                <c:pt idx="28870">
                  <c:v>34758536</c:v>
                </c:pt>
                <c:pt idx="28871">
                  <c:v>975739200</c:v>
                </c:pt>
                <c:pt idx="28872">
                  <c:v>975739200</c:v>
                </c:pt>
                <c:pt idx="28873">
                  <c:v>975739200</c:v>
                </c:pt>
                <c:pt idx="28874">
                  <c:v>975739200</c:v>
                </c:pt>
                <c:pt idx="28875">
                  <c:v>794337888</c:v>
                </c:pt>
                <c:pt idx="28876">
                  <c:v>671182712</c:v>
                </c:pt>
                <c:pt idx="28877">
                  <c:v>671182712</c:v>
                </c:pt>
                <c:pt idx="28878">
                  <c:v>671182712</c:v>
                </c:pt>
                <c:pt idx="28879">
                  <c:v>671182712</c:v>
                </c:pt>
                <c:pt idx="28880">
                  <c:v>345790920</c:v>
                </c:pt>
                <c:pt idx="28881">
                  <c:v>452090616</c:v>
                </c:pt>
                <c:pt idx="28882">
                  <c:v>452090616</c:v>
                </c:pt>
                <c:pt idx="28883">
                  <c:v>452090616</c:v>
                </c:pt>
                <c:pt idx="28884">
                  <c:v>73063256</c:v>
                </c:pt>
                <c:pt idx="28885">
                  <c:v>452090616</c:v>
                </c:pt>
                <c:pt idx="28886">
                  <c:v>902161872</c:v>
                </c:pt>
                <c:pt idx="28887">
                  <c:v>902161872</c:v>
                </c:pt>
                <c:pt idx="28888">
                  <c:v>902161872</c:v>
                </c:pt>
                <c:pt idx="28889">
                  <c:v>902161872</c:v>
                </c:pt>
                <c:pt idx="28890">
                  <c:v>218450344</c:v>
                </c:pt>
                <c:pt idx="28891">
                  <c:v>85418488</c:v>
                </c:pt>
                <c:pt idx="28892">
                  <c:v>85418488</c:v>
                </c:pt>
                <c:pt idx="28893">
                  <c:v>85418488</c:v>
                </c:pt>
                <c:pt idx="28894">
                  <c:v>85418488</c:v>
                </c:pt>
                <c:pt idx="28895">
                  <c:v>735879576</c:v>
                </c:pt>
                <c:pt idx="28896">
                  <c:v>975739200</c:v>
                </c:pt>
                <c:pt idx="28897">
                  <c:v>956398528</c:v>
                </c:pt>
                <c:pt idx="28898">
                  <c:v>956398528</c:v>
                </c:pt>
                <c:pt idx="28899">
                  <c:v>956398528</c:v>
                </c:pt>
                <c:pt idx="28900">
                  <c:v>956398528</c:v>
                </c:pt>
                <c:pt idx="28901">
                  <c:v>452090616</c:v>
                </c:pt>
                <c:pt idx="28902">
                  <c:v>34758536</c:v>
                </c:pt>
                <c:pt idx="28903">
                  <c:v>671182712</c:v>
                </c:pt>
                <c:pt idx="28904">
                  <c:v>707165280</c:v>
                </c:pt>
                <c:pt idx="28905">
                  <c:v>707165280</c:v>
                </c:pt>
                <c:pt idx="28906">
                  <c:v>902161872</c:v>
                </c:pt>
                <c:pt idx="28907">
                  <c:v>707165280</c:v>
                </c:pt>
                <c:pt idx="28908">
                  <c:v>707165280</c:v>
                </c:pt>
                <c:pt idx="28909">
                  <c:v>85418488</c:v>
                </c:pt>
                <c:pt idx="28910">
                  <c:v>234035392</c:v>
                </c:pt>
                <c:pt idx="28911">
                  <c:v>234035392</c:v>
                </c:pt>
                <c:pt idx="28912">
                  <c:v>956398528</c:v>
                </c:pt>
                <c:pt idx="28913">
                  <c:v>234035392</c:v>
                </c:pt>
                <c:pt idx="28914">
                  <c:v>234035392</c:v>
                </c:pt>
                <c:pt idx="28915">
                  <c:v>871574152</c:v>
                </c:pt>
                <c:pt idx="28916">
                  <c:v>871574152</c:v>
                </c:pt>
                <c:pt idx="28917">
                  <c:v>871574152</c:v>
                </c:pt>
                <c:pt idx="28918">
                  <c:v>871574152</c:v>
                </c:pt>
                <c:pt idx="28919">
                  <c:v>17897848</c:v>
                </c:pt>
                <c:pt idx="28920">
                  <c:v>17897848</c:v>
                </c:pt>
                <c:pt idx="28921">
                  <c:v>17897848</c:v>
                </c:pt>
                <c:pt idx="28922">
                  <c:v>17897848</c:v>
                </c:pt>
                <c:pt idx="28923">
                  <c:v>541975952</c:v>
                </c:pt>
                <c:pt idx="28924">
                  <c:v>541975952</c:v>
                </c:pt>
                <c:pt idx="28925">
                  <c:v>541975952</c:v>
                </c:pt>
                <c:pt idx="28926">
                  <c:v>541975952</c:v>
                </c:pt>
                <c:pt idx="28927">
                  <c:v>707165280</c:v>
                </c:pt>
                <c:pt idx="28928">
                  <c:v>17897848</c:v>
                </c:pt>
                <c:pt idx="28929">
                  <c:v>234035392</c:v>
                </c:pt>
                <c:pt idx="28930">
                  <c:v>871574152</c:v>
                </c:pt>
                <c:pt idx="28931">
                  <c:v>541975952</c:v>
                </c:pt>
                <c:pt idx="28932">
                  <c:v>244441880</c:v>
                </c:pt>
                <c:pt idx="28933">
                  <c:v>212745672</c:v>
                </c:pt>
                <c:pt idx="28934">
                  <c:v>244441880</c:v>
                </c:pt>
                <c:pt idx="28935">
                  <c:v>212745672</c:v>
                </c:pt>
                <c:pt idx="28936">
                  <c:v>244441880</c:v>
                </c:pt>
                <c:pt idx="28937">
                  <c:v>212745672</c:v>
                </c:pt>
                <c:pt idx="28938">
                  <c:v>244441880</c:v>
                </c:pt>
                <c:pt idx="28939">
                  <c:v>212745672</c:v>
                </c:pt>
                <c:pt idx="28940">
                  <c:v>719657256</c:v>
                </c:pt>
                <c:pt idx="28941">
                  <c:v>719657256</c:v>
                </c:pt>
                <c:pt idx="28942">
                  <c:v>719657256</c:v>
                </c:pt>
                <c:pt idx="28943">
                  <c:v>719657256</c:v>
                </c:pt>
                <c:pt idx="28944">
                  <c:v>601752528</c:v>
                </c:pt>
                <c:pt idx="28945">
                  <c:v>601752528</c:v>
                </c:pt>
                <c:pt idx="28946">
                  <c:v>601752528</c:v>
                </c:pt>
                <c:pt idx="28947">
                  <c:v>601752528</c:v>
                </c:pt>
                <c:pt idx="28948">
                  <c:v>244441880</c:v>
                </c:pt>
                <c:pt idx="28949">
                  <c:v>223808208</c:v>
                </c:pt>
                <c:pt idx="28950">
                  <c:v>223808208</c:v>
                </c:pt>
                <c:pt idx="28951">
                  <c:v>223808208</c:v>
                </c:pt>
                <c:pt idx="28952">
                  <c:v>223808208</c:v>
                </c:pt>
                <c:pt idx="28953">
                  <c:v>212745672</c:v>
                </c:pt>
                <c:pt idx="28954">
                  <c:v>224259224</c:v>
                </c:pt>
                <c:pt idx="28955">
                  <c:v>601752528</c:v>
                </c:pt>
                <c:pt idx="28956">
                  <c:v>224259224</c:v>
                </c:pt>
                <c:pt idx="28957">
                  <c:v>224259296</c:v>
                </c:pt>
                <c:pt idx="28958">
                  <c:v>224259296</c:v>
                </c:pt>
                <c:pt idx="28959">
                  <c:v>224259312</c:v>
                </c:pt>
                <c:pt idx="28960">
                  <c:v>224259312</c:v>
                </c:pt>
                <c:pt idx="28961">
                  <c:v>224259360</c:v>
                </c:pt>
                <c:pt idx="28962">
                  <c:v>224259360</c:v>
                </c:pt>
                <c:pt idx="28963">
                  <c:v>224259392</c:v>
                </c:pt>
                <c:pt idx="28964">
                  <c:v>224259392</c:v>
                </c:pt>
                <c:pt idx="28965">
                  <c:v>224259424</c:v>
                </c:pt>
                <c:pt idx="28966">
                  <c:v>224259424</c:v>
                </c:pt>
                <c:pt idx="28967">
                  <c:v>224259496</c:v>
                </c:pt>
                <c:pt idx="28968">
                  <c:v>224259496</c:v>
                </c:pt>
                <c:pt idx="28969">
                  <c:v>224259528</c:v>
                </c:pt>
                <c:pt idx="28970">
                  <c:v>224259528</c:v>
                </c:pt>
                <c:pt idx="28971">
                  <c:v>224259600</c:v>
                </c:pt>
                <c:pt idx="28972">
                  <c:v>224259600</c:v>
                </c:pt>
                <c:pt idx="28973">
                  <c:v>224259712</c:v>
                </c:pt>
                <c:pt idx="28974">
                  <c:v>224259712</c:v>
                </c:pt>
                <c:pt idx="28975">
                  <c:v>224259728</c:v>
                </c:pt>
                <c:pt idx="28976">
                  <c:v>224259728</c:v>
                </c:pt>
                <c:pt idx="28977">
                  <c:v>224259224</c:v>
                </c:pt>
                <c:pt idx="28978">
                  <c:v>224259296</c:v>
                </c:pt>
                <c:pt idx="28979">
                  <c:v>224259312</c:v>
                </c:pt>
                <c:pt idx="28980">
                  <c:v>224259360</c:v>
                </c:pt>
                <c:pt idx="28981">
                  <c:v>224259392</c:v>
                </c:pt>
                <c:pt idx="28982">
                  <c:v>224259424</c:v>
                </c:pt>
                <c:pt idx="28983">
                  <c:v>224259496</c:v>
                </c:pt>
                <c:pt idx="28984">
                  <c:v>224259528</c:v>
                </c:pt>
                <c:pt idx="28985">
                  <c:v>224259600</c:v>
                </c:pt>
                <c:pt idx="28986">
                  <c:v>224259712</c:v>
                </c:pt>
                <c:pt idx="28987">
                  <c:v>224259728</c:v>
                </c:pt>
                <c:pt idx="28988">
                  <c:v>224259224</c:v>
                </c:pt>
                <c:pt idx="28989">
                  <c:v>224259296</c:v>
                </c:pt>
                <c:pt idx="28990">
                  <c:v>224259312</c:v>
                </c:pt>
                <c:pt idx="28991">
                  <c:v>224259360</c:v>
                </c:pt>
                <c:pt idx="28992">
                  <c:v>224259392</c:v>
                </c:pt>
                <c:pt idx="28993">
                  <c:v>224259424</c:v>
                </c:pt>
                <c:pt idx="28994">
                  <c:v>672942192</c:v>
                </c:pt>
                <c:pt idx="28995">
                  <c:v>224259496</c:v>
                </c:pt>
                <c:pt idx="28996">
                  <c:v>224259528</c:v>
                </c:pt>
                <c:pt idx="28997">
                  <c:v>672942192</c:v>
                </c:pt>
                <c:pt idx="28998">
                  <c:v>224259600</c:v>
                </c:pt>
                <c:pt idx="28999">
                  <c:v>224259712</c:v>
                </c:pt>
                <c:pt idx="29000">
                  <c:v>542180736</c:v>
                </c:pt>
                <c:pt idx="29001">
                  <c:v>224259728</c:v>
                </c:pt>
                <c:pt idx="29002">
                  <c:v>542180736</c:v>
                </c:pt>
                <c:pt idx="29003">
                  <c:v>542180736</c:v>
                </c:pt>
                <c:pt idx="29004">
                  <c:v>672942192</c:v>
                </c:pt>
                <c:pt idx="29005">
                  <c:v>542180736</c:v>
                </c:pt>
                <c:pt idx="29006">
                  <c:v>672942192</c:v>
                </c:pt>
                <c:pt idx="29007">
                  <c:v>662824536</c:v>
                </c:pt>
                <c:pt idx="29008">
                  <c:v>662824536</c:v>
                </c:pt>
                <c:pt idx="29009">
                  <c:v>662824536</c:v>
                </c:pt>
                <c:pt idx="29010">
                  <c:v>662824536</c:v>
                </c:pt>
                <c:pt idx="29011">
                  <c:v>962871536</c:v>
                </c:pt>
                <c:pt idx="29012">
                  <c:v>962871536</c:v>
                </c:pt>
                <c:pt idx="29013">
                  <c:v>962871536</c:v>
                </c:pt>
                <c:pt idx="29014">
                  <c:v>719657256</c:v>
                </c:pt>
                <c:pt idx="29015">
                  <c:v>962871536</c:v>
                </c:pt>
                <c:pt idx="29016">
                  <c:v>223808208</c:v>
                </c:pt>
                <c:pt idx="29017">
                  <c:v>224259296</c:v>
                </c:pt>
                <c:pt idx="29018">
                  <c:v>366479400</c:v>
                </c:pt>
                <c:pt idx="29019">
                  <c:v>366479400</c:v>
                </c:pt>
                <c:pt idx="29020">
                  <c:v>366479400</c:v>
                </c:pt>
                <c:pt idx="29021">
                  <c:v>366479400</c:v>
                </c:pt>
                <c:pt idx="29022">
                  <c:v>224259712</c:v>
                </c:pt>
                <c:pt idx="29023">
                  <c:v>7712592</c:v>
                </c:pt>
                <c:pt idx="29024">
                  <c:v>7712592</c:v>
                </c:pt>
                <c:pt idx="29025">
                  <c:v>7712592</c:v>
                </c:pt>
                <c:pt idx="29026">
                  <c:v>7712592</c:v>
                </c:pt>
                <c:pt idx="29027">
                  <c:v>224259312</c:v>
                </c:pt>
                <c:pt idx="29028">
                  <c:v>275119096</c:v>
                </c:pt>
                <c:pt idx="29029">
                  <c:v>224259424</c:v>
                </c:pt>
                <c:pt idx="29030">
                  <c:v>275119096</c:v>
                </c:pt>
                <c:pt idx="29031">
                  <c:v>275119096</c:v>
                </c:pt>
                <c:pt idx="29032">
                  <c:v>275119096</c:v>
                </c:pt>
                <c:pt idx="29033">
                  <c:v>224259224</c:v>
                </c:pt>
                <c:pt idx="29034">
                  <c:v>222919208</c:v>
                </c:pt>
                <c:pt idx="29035">
                  <c:v>222919208</c:v>
                </c:pt>
                <c:pt idx="29036">
                  <c:v>222919208</c:v>
                </c:pt>
                <c:pt idx="29037">
                  <c:v>222919208</c:v>
                </c:pt>
                <c:pt idx="29038">
                  <c:v>224259496</c:v>
                </c:pt>
                <c:pt idx="29039">
                  <c:v>280278888</c:v>
                </c:pt>
                <c:pt idx="29040">
                  <c:v>280278888</c:v>
                </c:pt>
                <c:pt idx="29041">
                  <c:v>280278888</c:v>
                </c:pt>
                <c:pt idx="29042">
                  <c:v>280278888</c:v>
                </c:pt>
                <c:pt idx="29043">
                  <c:v>224259360</c:v>
                </c:pt>
                <c:pt idx="29044">
                  <c:v>672942192</c:v>
                </c:pt>
                <c:pt idx="29045">
                  <c:v>247658416</c:v>
                </c:pt>
                <c:pt idx="29046">
                  <c:v>247658416</c:v>
                </c:pt>
                <c:pt idx="29047">
                  <c:v>247658416</c:v>
                </c:pt>
                <c:pt idx="29048">
                  <c:v>247658416</c:v>
                </c:pt>
                <c:pt idx="29049">
                  <c:v>224259528</c:v>
                </c:pt>
                <c:pt idx="29050">
                  <c:v>662824536</c:v>
                </c:pt>
                <c:pt idx="29051">
                  <c:v>224259600</c:v>
                </c:pt>
                <c:pt idx="29052">
                  <c:v>422695888</c:v>
                </c:pt>
                <c:pt idx="29053">
                  <c:v>422695888</c:v>
                </c:pt>
                <c:pt idx="29054">
                  <c:v>422695888</c:v>
                </c:pt>
                <c:pt idx="29055">
                  <c:v>422695888</c:v>
                </c:pt>
                <c:pt idx="29056">
                  <c:v>224259392</c:v>
                </c:pt>
                <c:pt idx="29057">
                  <c:v>224259728</c:v>
                </c:pt>
                <c:pt idx="29058">
                  <c:v>118292528</c:v>
                </c:pt>
                <c:pt idx="29059">
                  <c:v>542180736</c:v>
                </c:pt>
                <c:pt idx="29060">
                  <c:v>118292528</c:v>
                </c:pt>
                <c:pt idx="29061">
                  <c:v>118292528</c:v>
                </c:pt>
                <c:pt idx="29062">
                  <c:v>118292528</c:v>
                </c:pt>
                <c:pt idx="29063">
                  <c:v>7712592</c:v>
                </c:pt>
                <c:pt idx="29064">
                  <c:v>962871536</c:v>
                </c:pt>
                <c:pt idx="29065">
                  <c:v>399475928</c:v>
                </c:pt>
                <c:pt idx="29066">
                  <c:v>399475928</c:v>
                </c:pt>
                <c:pt idx="29067">
                  <c:v>399475928</c:v>
                </c:pt>
                <c:pt idx="29068">
                  <c:v>399475928</c:v>
                </c:pt>
                <c:pt idx="29069">
                  <c:v>522555408</c:v>
                </c:pt>
                <c:pt idx="29070">
                  <c:v>522555408</c:v>
                </c:pt>
                <c:pt idx="29071">
                  <c:v>522555408</c:v>
                </c:pt>
                <c:pt idx="29072">
                  <c:v>522555408</c:v>
                </c:pt>
                <c:pt idx="29073">
                  <c:v>366479400</c:v>
                </c:pt>
                <c:pt idx="29074">
                  <c:v>275119096</c:v>
                </c:pt>
                <c:pt idx="29075">
                  <c:v>222919208</c:v>
                </c:pt>
                <c:pt idx="29076">
                  <c:v>280278888</c:v>
                </c:pt>
                <c:pt idx="29077">
                  <c:v>247658416</c:v>
                </c:pt>
                <c:pt idx="29078">
                  <c:v>434441160</c:v>
                </c:pt>
                <c:pt idx="29079">
                  <c:v>434441160</c:v>
                </c:pt>
                <c:pt idx="29080">
                  <c:v>118292528</c:v>
                </c:pt>
                <c:pt idx="29081">
                  <c:v>434441160</c:v>
                </c:pt>
                <c:pt idx="29082">
                  <c:v>434441160</c:v>
                </c:pt>
                <c:pt idx="29083">
                  <c:v>442575528</c:v>
                </c:pt>
                <c:pt idx="29084">
                  <c:v>442575528</c:v>
                </c:pt>
                <c:pt idx="29085">
                  <c:v>442575528</c:v>
                </c:pt>
                <c:pt idx="29086">
                  <c:v>442575528</c:v>
                </c:pt>
                <c:pt idx="29087">
                  <c:v>399475928</c:v>
                </c:pt>
                <c:pt idx="29088">
                  <c:v>422695888</c:v>
                </c:pt>
                <c:pt idx="29089">
                  <c:v>522555408</c:v>
                </c:pt>
                <c:pt idx="29090">
                  <c:v>220836184</c:v>
                </c:pt>
                <c:pt idx="29091">
                  <c:v>220836184</c:v>
                </c:pt>
                <c:pt idx="29092">
                  <c:v>220836184</c:v>
                </c:pt>
                <c:pt idx="29093">
                  <c:v>220836184</c:v>
                </c:pt>
                <c:pt idx="29094">
                  <c:v>434441160</c:v>
                </c:pt>
                <c:pt idx="29095">
                  <c:v>703713232</c:v>
                </c:pt>
                <c:pt idx="29096">
                  <c:v>703713232</c:v>
                </c:pt>
                <c:pt idx="29097">
                  <c:v>703713232</c:v>
                </c:pt>
                <c:pt idx="29098">
                  <c:v>703713232</c:v>
                </c:pt>
                <c:pt idx="29099">
                  <c:v>442575528</c:v>
                </c:pt>
                <c:pt idx="29100">
                  <c:v>758336888</c:v>
                </c:pt>
                <c:pt idx="29101">
                  <c:v>758336888</c:v>
                </c:pt>
                <c:pt idx="29102">
                  <c:v>758336888</c:v>
                </c:pt>
                <c:pt idx="29103">
                  <c:v>758336888</c:v>
                </c:pt>
                <c:pt idx="29104">
                  <c:v>220836184</c:v>
                </c:pt>
                <c:pt idx="29105">
                  <c:v>475846504</c:v>
                </c:pt>
                <c:pt idx="29106">
                  <c:v>475846504</c:v>
                </c:pt>
                <c:pt idx="29107">
                  <c:v>475846504</c:v>
                </c:pt>
                <c:pt idx="29108">
                  <c:v>475846504</c:v>
                </c:pt>
                <c:pt idx="29109">
                  <c:v>7351272</c:v>
                </c:pt>
                <c:pt idx="29110">
                  <c:v>7351272</c:v>
                </c:pt>
                <c:pt idx="29111">
                  <c:v>7351304</c:v>
                </c:pt>
                <c:pt idx="29112">
                  <c:v>7351304</c:v>
                </c:pt>
                <c:pt idx="29113">
                  <c:v>7351384</c:v>
                </c:pt>
                <c:pt idx="29114">
                  <c:v>7351384</c:v>
                </c:pt>
                <c:pt idx="29115">
                  <c:v>7351440</c:v>
                </c:pt>
                <c:pt idx="29116">
                  <c:v>7351440</c:v>
                </c:pt>
                <c:pt idx="29117">
                  <c:v>7351272</c:v>
                </c:pt>
                <c:pt idx="29118">
                  <c:v>7351304</c:v>
                </c:pt>
                <c:pt idx="29119">
                  <c:v>7351384</c:v>
                </c:pt>
                <c:pt idx="29120">
                  <c:v>7351440</c:v>
                </c:pt>
                <c:pt idx="29121">
                  <c:v>7351272</c:v>
                </c:pt>
                <c:pt idx="29122">
                  <c:v>7351304</c:v>
                </c:pt>
                <c:pt idx="29123">
                  <c:v>7351384</c:v>
                </c:pt>
                <c:pt idx="29124">
                  <c:v>7351440</c:v>
                </c:pt>
                <c:pt idx="29125">
                  <c:v>451456440</c:v>
                </c:pt>
                <c:pt idx="29126">
                  <c:v>451456440</c:v>
                </c:pt>
                <c:pt idx="29127">
                  <c:v>85358408</c:v>
                </c:pt>
                <c:pt idx="29128">
                  <c:v>85358408</c:v>
                </c:pt>
                <c:pt idx="29129">
                  <c:v>451456440</c:v>
                </c:pt>
                <c:pt idx="29130">
                  <c:v>451456440</c:v>
                </c:pt>
                <c:pt idx="29131">
                  <c:v>85358408</c:v>
                </c:pt>
                <c:pt idx="29132">
                  <c:v>703713232</c:v>
                </c:pt>
                <c:pt idx="29133">
                  <c:v>758336888</c:v>
                </c:pt>
                <c:pt idx="29134">
                  <c:v>85358408</c:v>
                </c:pt>
                <c:pt idx="29135">
                  <c:v>220778128</c:v>
                </c:pt>
                <c:pt idx="29136">
                  <c:v>220778128</c:v>
                </c:pt>
                <c:pt idx="29137">
                  <c:v>220778128</c:v>
                </c:pt>
                <c:pt idx="29138">
                  <c:v>220778128</c:v>
                </c:pt>
                <c:pt idx="29139">
                  <c:v>475846504</c:v>
                </c:pt>
                <c:pt idx="29140">
                  <c:v>636794208</c:v>
                </c:pt>
                <c:pt idx="29141">
                  <c:v>636794208</c:v>
                </c:pt>
                <c:pt idx="29142">
                  <c:v>636794208</c:v>
                </c:pt>
                <c:pt idx="29143">
                  <c:v>636794208</c:v>
                </c:pt>
                <c:pt idx="29144">
                  <c:v>7351272</c:v>
                </c:pt>
                <c:pt idx="29145">
                  <c:v>85358408</c:v>
                </c:pt>
                <c:pt idx="29146">
                  <c:v>451456440</c:v>
                </c:pt>
                <c:pt idx="29147">
                  <c:v>636794208</c:v>
                </c:pt>
                <c:pt idx="29148">
                  <c:v>690961232</c:v>
                </c:pt>
                <c:pt idx="29149">
                  <c:v>690961232</c:v>
                </c:pt>
                <c:pt idx="29150">
                  <c:v>690961232</c:v>
                </c:pt>
                <c:pt idx="29151">
                  <c:v>690961232</c:v>
                </c:pt>
                <c:pt idx="29152">
                  <c:v>326471032</c:v>
                </c:pt>
                <c:pt idx="29153">
                  <c:v>326471032</c:v>
                </c:pt>
                <c:pt idx="29154">
                  <c:v>326471032</c:v>
                </c:pt>
                <c:pt idx="29155">
                  <c:v>326471032</c:v>
                </c:pt>
                <c:pt idx="29156">
                  <c:v>258326776</c:v>
                </c:pt>
                <c:pt idx="29157">
                  <c:v>258326776</c:v>
                </c:pt>
                <c:pt idx="29158">
                  <c:v>258326776</c:v>
                </c:pt>
                <c:pt idx="29159">
                  <c:v>258326776</c:v>
                </c:pt>
                <c:pt idx="29160">
                  <c:v>7351384</c:v>
                </c:pt>
                <c:pt idx="29161">
                  <c:v>582047608</c:v>
                </c:pt>
                <c:pt idx="29162">
                  <c:v>582047608</c:v>
                </c:pt>
                <c:pt idx="29163">
                  <c:v>582047608</c:v>
                </c:pt>
                <c:pt idx="29164">
                  <c:v>582047608</c:v>
                </c:pt>
                <c:pt idx="29165">
                  <c:v>254739992</c:v>
                </c:pt>
                <c:pt idx="29166">
                  <c:v>254739992</c:v>
                </c:pt>
                <c:pt idx="29167">
                  <c:v>254739992</c:v>
                </c:pt>
                <c:pt idx="29168">
                  <c:v>254739992</c:v>
                </c:pt>
                <c:pt idx="29169">
                  <c:v>518889216</c:v>
                </c:pt>
                <c:pt idx="29170">
                  <c:v>518889216</c:v>
                </c:pt>
                <c:pt idx="29171">
                  <c:v>518889216</c:v>
                </c:pt>
                <c:pt idx="29172">
                  <c:v>518889216</c:v>
                </c:pt>
                <c:pt idx="29173">
                  <c:v>513637136</c:v>
                </c:pt>
                <c:pt idx="29174">
                  <c:v>513637136</c:v>
                </c:pt>
                <c:pt idx="29175">
                  <c:v>513637136</c:v>
                </c:pt>
                <c:pt idx="29176">
                  <c:v>513637136</c:v>
                </c:pt>
                <c:pt idx="29177">
                  <c:v>94262736</c:v>
                </c:pt>
                <c:pt idx="29178">
                  <c:v>94262736</c:v>
                </c:pt>
                <c:pt idx="29179">
                  <c:v>7351304</c:v>
                </c:pt>
                <c:pt idx="29180">
                  <c:v>94262736</c:v>
                </c:pt>
                <c:pt idx="29181">
                  <c:v>94262736</c:v>
                </c:pt>
                <c:pt idx="29182">
                  <c:v>882909384</c:v>
                </c:pt>
                <c:pt idx="29183">
                  <c:v>882909384</c:v>
                </c:pt>
                <c:pt idx="29184">
                  <c:v>882909384</c:v>
                </c:pt>
                <c:pt idx="29185">
                  <c:v>882909384</c:v>
                </c:pt>
                <c:pt idx="29186">
                  <c:v>7351440</c:v>
                </c:pt>
                <c:pt idx="29187">
                  <c:v>326471032</c:v>
                </c:pt>
                <c:pt idx="29188">
                  <c:v>220778128</c:v>
                </c:pt>
                <c:pt idx="29189">
                  <c:v>513637136</c:v>
                </c:pt>
                <c:pt idx="29190">
                  <c:v>512608048</c:v>
                </c:pt>
                <c:pt idx="29191">
                  <c:v>320982992</c:v>
                </c:pt>
                <c:pt idx="29192">
                  <c:v>512608048</c:v>
                </c:pt>
                <c:pt idx="29193">
                  <c:v>320982992</c:v>
                </c:pt>
                <c:pt idx="29194">
                  <c:v>512608048</c:v>
                </c:pt>
                <c:pt idx="29195">
                  <c:v>320982992</c:v>
                </c:pt>
                <c:pt idx="29196">
                  <c:v>320982992</c:v>
                </c:pt>
                <c:pt idx="29197">
                  <c:v>512608048</c:v>
                </c:pt>
                <c:pt idx="29198">
                  <c:v>258326776</c:v>
                </c:pt>
                <c:pt idx="29199">
                  <c:v>582047608</c:v>
                </c:pt>
                <c:pt idx="29200">
                  <c:v>254739992</c:v>
                </c:pt>
                <c:pt idx="29201">
                  <c:v>690961232</c:v>
                </c:pt>
                <c:pt idx="29202">
                  <c:v>518889216</c:v>
                </c:pt>
                <c:pt idx="29203">
                  <c:v>882909384</c:v>
                </c:pt>
                <c:pt idx="29204">
                  <c:v>555436864</c:v>
                </c:pt>
                <c:pt idx="29205">
                  <c:v>555436864</c:v>
                </c:pt>
                <c:pt idx="29206">
                  <c:v>555436864</c:v>
                </c:pt>
                <c:pt idx="29207">
                  <c:v>555436864</c:v>
                </c:pt>
                <c:pt idx="29208">
                  <c:v>275933304</c:v>
                </c:pt>
                <c:pt idx="29209">
                  <c:v>275933304</c:v>
                </c:pt>
                <c:pt idx="29210">
                  <c:v>275933304</c:v>
                </c:pt>
                <c:pt idx="29211">
                  <c:v>275933304</c:v>
                </c:pt>
                <c:pt idx="29212">
                  <c:v>94262736</c:v>
                </c:pt>
                <c:pt idx="29213">
                  <c:v>143202968</c:v>
                </c:pt>
                <c:pt idx="29214">
                  <c:v>512608048</c:v>
                </c:pt>
                <c:pt idx="29215">
                  <c:v>143202968</c:v>
                </c:pt>
                <c:pt idx="29216">
                  <c:v>143202968</c:v>
                </c:pt>
                <c:pt idx="29217">
                  <c:v>143202968</c:v>
                </c:pt>
                <c:pt idx="29218">
                  <c:v>176948368</c:v>
                </c:pt>
                <c:pt idx="29219">
                  <c:v>176948368</c:v>
                </c:pt>
                <c:pt idx="29220">
                  <c:v>176948368</c:v>
                </c:pt>
                <c:pt idx="29221">
                  <c:v>176948368</c:v>
                </c:pt>
                <c:pt idx="29222">
                  <c:v>530906736</c:v>
                </c:pt>
                <c:pt idx="29223">
                  <c:v>530906736</c:v>
                </c:pt>
                <c:pt idx="29224">
                  <c:v>320982992</c:v>
                </c:pt>
                <c:pt idx="29225">
                  <c:v>530906736</c:v>
                </c:pt>
                <c:pt idx="29226">
                  <c:v>530906736</c:v>
                </c:pt>
                <c:pt idx="29227">
                  <c:v>14680160</c:v>
                </c:pt>
                <c:pt idx="29228">
                  <c:v>14680160</c:v>
                </c:pt>
                <c:pt idx="29229">
                  <c:v>14680160</c:v>
                </c:pt>
                <c:pt idx="29230">
                  <c:v>14680160</c:v>
                </c:pt>
                <c:pt idx="29231">
                  <c:v>620152</c:v>
                </c:pt>
                <c:pt idx="29232">
                  <c:v>620152</c:v>
                </c:pt>
                <c:pt idx="29233">
                  <c:v>555436864</c:v>
                </c:pt>
                <c:pt idx="29234">
                  <c:v>620152</c:v>
                </c:pt>
                <c:pt idx="29235">
                  <c:v>624730456</c:v>
                </c:pt>
                <c:pt idx="29236">
                  <c:v>624730456</c:v>
                </c:pt>
                <c:pt idx="29237">
                  <c:v>620152</c:v>
                </c:pt>
                <c:pt idx="29238">
                  <c:v>624730456</c:v>
                </c:pt>
                <c:pt idx="29239">
                  <c:v>624730456</c:v>
                </c:pt>
                <c:pt idx="29240">
                  <c:v>500815304</c:v>
                </c:pt>
                <c:pt idx="29241">
                  <c:v>500815304</c:v>
                </c:pt>
                <c:pt idx="29242">
                  <c:v>500815304</c:v>
                </c:pt>
                <c:pt idx="29243">
                  <c:v>500815304</c:v>
                </c:pt>
                <c:pt idx="29244">
                  <c:v>918089408</c:v>
                </c:pt>
                <c:pt idx="29245">
                  <c:v>918089408</c:v>
                </c:pt>
                <c:pt idx="29246">
                  <c:v>918089408</c:v>
                </c:pt>
                <c:pt idx="29247">
                  <c:v>918089408</c:v>
                </c:pt>
                <c:pt idx="29248">
                  <c:v>275933304</c:v>
                </c:pt>
                <c:pt idx="29249">
                  <c:v>150835296</c:v>
                </c:pt>
                <c:pt idx="29250">
                  <c:v>150835296</c:v>
                </c:pt>
                <c:pt idx="29251">
                  <c:v>150835296</c:v>
                </c:pt>
                <c:pt idx="29252">
                  <c:v>150835296</c:v>
                </c:pt>
                <c:pt idx="29253">
                  <c:v>176948368</c:v>
                </c:pt>
                <c:pt idx="29254">
                  <c:v>81441184</c:v>
                </c:pt>
                <c:pt idx="29255">
                  <c:v>81441184</c:v>
                </c:pt>
                <c:pt idx="29256">
                  <c:v>81441184</c:v>
                </c:pt>
                <c:pt idx="29257">
                  <c:v>81441184</c:v>
                </c:pt>
                <c:pt idx="29258">
                  <c:v>143202968</c:v>
                </c:pt>
                <c:pt idx="29259">
                  <c:v>500815304</c:v>
                </c:pt>
                <c:pt idx="29260">
                  <c:v>530906736</c:v>
                </c:pt>
                <c:pt idx="29261">
                  <c:v>199764976</c:v>
                </c:pt>
                <c:pt idx="29262">
                  <c:v>199764976</c:v>
                </c:pt>
                <c:pt idx="29263">
                  <c:v>199764976</c:v>
                </c:pt>
                <c:pt idx="29264">
                  <c:v>199764976</c:v>
                </c:pt>
                <c:pt idx="29265">
                  <c:v>918089408</c:v>
                </c:pt>
                <c:pt idx="29266">
                  <c:v>288610240</c:v>
                </c:pt>
                <c:pt idx="29267">
                  <c:v>288610240</c:v>
                </c:pt>
                <c:pt idx="29268">
                  <c:v>14680160</c:v>
                </c:pt>
                <c:pt idx="29269">
                  <c:v>288610240</c:v>
                </c:pt>
                <c:pt idx="29270">
                  <c:v>288610240</c:v>
                </c:pt>
                <c:pt idx="29271">
                  <c:v>651832352</c:v>
                </c:pt>
                <c:pt idx="29272">
                  <c:v>193058320</c:v>
                </c:pt>
                <c:pt idx="29273">
                  <c:v>651832352</c:v>
                </c:pt>
                <c:pt idx="29274">
                  <c:v>193058320</c:v>
                </c:pt>
                <c:pt idx="29275">
                  <c:v>193058320</c:v>
                </c:pt>
                <c:pt idx="29276">
                  <c:v>651832352</c:v>
                </c:pt>
                <c:pt idx="29277">
                  <c:v>651832352</c:v>
                </c:pt>
                <c:pt idx="29278">
                  <c:v>193058320</c:v>
                </c:pt>
                <c:pt idx="29279">
                  <c:v>620152</c:v>
                </c:pt>
                <c:pt idx="29280">
                  <c:v>425102592</c:v>
                </c:pt>
                <c:pt idx="29281">
                  <c:v>425102592</c:v>
                </c:pt>
                <c:pt idx="29282">
                  <c:v>425102592</c:v>
                </c:pt>
                <c:pt idx="29283">
                  <c:v>425102592</c:v>
                </c:pt>
                <c:pt idx="29284">
                  <c:v>199764976</c:v>
                </c:pt>
                <c:pt idx="29285">
                  <c:v>624730456</c:v>
                </c:pt>
                <c:pt idx="29286">
                  <c:v>288610240</c:v>
                </c:pt>
                <c:pt idx="29287">
                  <c:v>886264432</c:v>
                </c:pt>
                <c:pt idx="29288">
                  <c:v>886264432</c:v>
                </c:pt>
                <c:pt idx="29289">
                  <c:v>959494400</c:v>
                </c:pt>
                <c:pt idx="29290">
                  <c:v>886264432</c:v>
                </c:pt>
                <c:pt idx="29291">
                  <c:v>959494400</c:v>
                </c:pt>
                <c:pt idx="29292">
                  <c:v>886264432</c:v>
                </c:pt>
                <c:pt idx="29293">
                  <c:v>959494400</c:v>
                </c:pt>
                <c:pt idx="29294">
                  <c:v>193058320</c:v>
                </c:pt>
                <c:pt idx="29295">
                  <c:v>959494400</c:v>
                </c:pt>
                <c:pt idx="29296">
                  <c:v>150835296</c:v>
                </c:pt>
                <c:pt idx="29297">
                  <c:v>321967760</c:v>
                </c:pt>
                <c:pt idx="29298">
                  <c:v>321967760</c:v>
                </c:pt>
                <c:pt idx="29299">
                  <c:v>321967760</c:v>
                </c:pt>
                <c:pt idx="29300">
                  <c:v>321967760</c:v>
                </c:pt>
                <c:pt idx="29301">
                  <c:v>651832352</c:v>
                </c:pt>
                <c:pt idx="29302">
                  <c:v>81441184</c:v>
                </c:pt>
                <c:pt idx="29303">
                  <c:v>425102592</c:v>
                </c:pt>
                <c:pt idx="29304">
                  <c:v>814652312</c:v>
                </c:pt>
                <c:pt idx="29305">
                  <c:v>814652312</c:v>
                </c:pt>
                <c:pt idx="29306">
                  <c:v>814652312</c:v>
                </c:pt>
                <c:pt idx="29307">
                  <c:v>814652312</c:v>
                </c:pt>
                <c:pt idx="29308">
                  <c:v>943359632</c:v>
                </c:pt>
                <c:pt idx="29309">
                  <c:v>943359632</c:v>
                </c:pt>
                <c:pt idx="29310">
                  <c:v>943359632</c:v>
                </c:pt>
                <c:pt idx="29311">
                  <c:v>943359632</c:v>
                </c:pt>
                <c:pt idx="29312">
                  <c:v>988385448</c:v>
                </c:pt>
                <c:pt idx="29313">
                  <c:v>988385448</c:v>
                </c:pt>
                <c:pt idx="29314">
                  <c:v>988385448</c:v>
                </c:pt>
                <c:pt idx="29315">
                  <c:v>988385448</c:v>
                </c:pt>
                <c:pt idx="29316">
                  <c:v>886264432</c:v>
                </c:pt>
                <c:pt idx="29317">
                  <c:v>850814032</c:v>
                </c:pt>
                <c:pt idx="29318">
                  <c:v>850814032</c:v>
                </c:pt>
                <c:pt idx="29319">
                  <c:v>613809344</c:v>
                </c:pt>
                <c:pt idx="29320">
                  <c:v>613809344</c:v>
                </c:pt>
                <c:pt idx="29321">
                  <c:v>850814032</c:v>
                </c:pt>
                <c:pt idx="29322">
                  <c:v>613809344</c:v>
                </c:pt>
                <c:pt idx="29323">
                  <c:v>850814032</c:v>
                </c:pt>
                <c:pt idx="29324">
                  <c:v>613809344</c:v>
                </c:pt>
                <c:pt idx="29325">
                  <c:v>321967760</c:v>
                </c:pt>
                <c:pt idx="29326">
                  <c:v>959494400</c:v>
                </c:pt>
                <c:pt idx="29327">
                  <c:v>943359632</c:v>
                </c:pt>
                <c:pt idx="29328">
                  <c:v>814652312</c:v>
                </c:pt>
                <c:pt idx="29329">
                  <c:v>988385448</c:v>
                </c:pt>
                <c:pt idx="29330">
                  <c:v>851831592</c:v>
                </c:pt>
                <c:pt idx="29331">
                  <c:v>851831592</c:v>
                </c:pt>
                <c:pt idx="29332">
                  <c:v>850814032</c:v>
                </c:pt>
                <c:pt idx="29333">
                  <c:v>851831592</c:v>
                </c:pt>
                <c:pt idx="29334">
                  <c:v>851831592</c:v>
                </c:pt>
                <c:pt idx="29335">
                  <c:v>888087096</c:v>
                </c:pt>
                <c:pt idx="29336">
                  <c:v>888087096</c:v>
                </c:pt>
                <c:pt idx="29337">
                  <c:v>888087096</c:v>
                </c:pt>
                <c:pt idx="29338">
                  <c:v>888087096</c:v>
                </c:pt>
                <c:pt idx="29339">
                  <c:v>362576432</c:v>
                </c:pt>
                <c:pt idx="29340">
                  <c:v>362576432</c:v>
                </c:pt>
                <c:pt idx="29341">
                  <c:v>362576432</c:v>
                </c:pt>
                <c:pt idx="29342">
                  <c:v>362576432</c:v>
                </c:pt>
                <c:pt idx="29343">
                  <c:v>613809344</c:v>
                </c:pt>
                <c:pt idx="29344">
                  <c:v>344574528</c:v>
                </c:pt>
                <c:pt idx="29345">
                  <c:v>344574528</c:v>
                </c:pt>
                <c:pt idx="29346">
                  <c:v>344574528</c:v>
                </c:pt>
                <c:pt idx="29347">
                  <c:v>344574528</c:v>
                </c:pt>
                <c:pt idx="29348">
                  <c:v>246229872</c:v>
                </c:pt>
                <c:pt idx="29349">
                  <c:v>246229872</c:v>
                </c:pt>
                <c:pt idx="29350">
                  <c:v>246279416</c:v>
                </c:pt>
                <c:pt idx="29351">
                  <c:v>246229872</c:v>
                </c:pt>
                <c:pt idx="29352">
                  <c:v>246279416</c:v>
                </c:pt>
                <c:pt idx="29353">
                  <c:v>246229872</c:v>
                </c:pt>
                <c:pt idx="29354">
                  <c:v>246279416</c:v>
                </c:pt>
                <c:pt idx="29355">
                  <c:v>246279416</c:v>
                </c:pt>
                <c:pt idx="29356">
                  <c:v>851831592</c:v>
                </c:pt>
                <c:pt idx="29357">
                  <c:v>35834576</c:v>
                </c:pt>
                <c:pt idx="29358">
                  <c:v>35834576</c:v>
                </c:pt>
                <c:pt idx="29359">
                  <c:v>35834576</c:v>
                </c:pt>
                <c:pt idx="29360">
                  <c:v>35834576</c:v>
                </c:pt>
                <c:pt idx="29361">
                  <c:v>362576432</c:v>
                </c:pt>
                <c:pt idx="29362">
                  <c:v>888087096</c:v>
                </c:pt>
                <c:pt idx="29363">
                  <c:v>344574528</c:v>
                </c:pt>
                <c:pt idx="29364">
                  <c:v>874554752</c:v>
                </c:pt>
                <c:pt idx="29365">
                  <c:v>874554752</c:v>
                </c:pt>
                <c:pt idx="29366">
                  <c:v>874554752</c:v>
                </c:pt>
                <c:pt idx="29367">
                  <c:v>874554752</c:v>
                </c:pt>
                <c:pt idx="29368">
                  <c:v>198471368</c:v>
                </c:pt>
                <c:pt idx="29369">
                  <c:v>198471368</c:v>
                </c:pt>
                <c:pt idx="29370">
                  <c:v>246229872</c:v>
                </c:pt>
                <c:pt idx="29371">
                  <c:v>198471368</c:v>
                </c:pt>
                <c:pt idx="29372">
                  <c:v>198471368</c:v>
                </c:pt>
                <c:pt idx="29373">
                  <c:v>954562520</c:v>
                </c:pt>
                <c:pt idx="29374">
                  <c:v>954562520</c:v>
                </c:pt>
                <c:pt idx="29375">
                  <c:v>954562520</c:v>
                </c:pt>
                <c:pt idx="29376">
                  <c:v>954562520</c:v>
                </c:pt>
                <c:pt idx="29377">
                  <c:v>246279416</c:v>
                </c:pt>
                <c:pt idx="29378">
                  <c:v>35834576</c:v>
                </c:pt>
                <c:pt idx="29379">
                  <c:v>560568096</c:v>
                </c:pt>
                <c:pt idx="29380">
                  <c:v>560568096</c:v>
                </c:pt>
                <c:pt idx="29381">
                  <c:v>560568096</c:v>
                </c:pt>
                <c:pt idx="29382">
                  <c:v>560568096</c:v>
                </c:pt>
                <c:pt idx="29383">
                  <c:v>954562520</c:v>
                </c:pt>
                <c:pt idx="29384">
                  <c:v>407221832</c:v>
                </c:pt>
                <c:pt idx="29385">
                  <c:v>407221832</c:v>
                </c:pt>
                <c:pt idx="29386">
                  <c:v>407221832</c:v>
                </c:pt>
                <c:pt idx="29387">
                  <c:v>407221832</c:v>
                </c:pt>
                <c:pt idx="29388">
                  <c:v>874554752</c:v>
                </c:pt>
                <c:pt idx="29389">
                  <c:v>578921216</c:v>
                </c:pt>
                <c:pt idx="29390">
                  <c:v>578921216</c:v>
                </c:pt>
                <c:pt idx="29391">
                  <c:v>578921216</c:v>
                </c:pt>
                <c:pt idx="29392">
                  <c:v>578921216</c:v>
                </c:pt>
                <c:pt idx="29393">
                  <c:v>198471368</c:v>
                </c:pt>
                <c:pt idx="29394">
                  <c:v>917800160</c:v>
                </c:pt>
                <c:pt idx="29395">
                  <c:v>917800160</c:v>
                </c:pt>
                <c:pt idx="29396">
                  <c:v>917800160</c:v>
                </c:pt>
                <c:pt idx="29397">
                  <c:v>917800160</c:v>
                </c:pt>
                <c:pt idx="29398">
                  <c:v>560568096</c:v>
                </c:pt>
                <c:pt idx="29399">
                  <c:v>444082176</c:v>
                </c:pt>
                <c:pt idx="29400">
                  <c:v>444082176</c:v>
                </c:pt>
                <c:pt idx="29401">
                  <c:v>444082176</c:v>
                </c:pt>
                <c:pt idx="29402">
                  <c:v>444082176</c:v>
                </c:pt>
                <c:pt idx="29403">
                  <c:v>17099976</c:v>
                </c:pt>
                <c:pt idx="29404">
                  <c:v>17099976</c:v>
                </c:pt>
                <c:pt idx="29405">
                  <c:v>17100032</c:v>
                </c:pt>
                <c:pt idx="29406">
                  <c:v>17100032</c:v>
                </c:pt>
                <c:pt idx="29407">
                  <c:v>17100064</c:v>
                </c:pt>
                <c:pt idx="29408">
                  <c:v>17100064</c:v>
                </c:pt>
                <c:pt idx="29409">
                  <c:v>17100104</c:v>
                </c:pt>
                <c:pt idx="29410">
                  <c:v>594387440</c:v>
                </c:pt>
                <c:pt idx="29411">
                  <c:v>17100104</c:v>
                </c:pt>
                <c:pt idx="29412">
                  <c:v>594387440</c:v>
                </c:pt>
                <c:pt idx="29413">
                  <c:v>594387440</c:v>
                </c:pt>
                <c:pt idx="29414">
                  <c:v>594387440</c:v>
                </c:pt>
                <c:pt idx="29415">
                  <c:v>17100144</c:v>
                </c:pt>
                <c:pt idx="29416">
                  <c:v>17100144</c:v>
                </c:pt>
                <c:pt idx="29417">
                  <c:v>17099976</c:v>
                </c:pt>
                <c:pt idx="29418">
                  <c:v>17100032</c:v>
                </c:pt>
                <c:pt idx="29419">
                  <c:v>17100064</c:v>
                </c:pt>
                <c:pt idx="29420">
                  <c:v>17100104</c:v>
                </c:pt>
                <c:pt idx="29421">
                  <c:v>17100144</c:v>
                </c:pt>
                <c:pt idx="29422">
                  <c:v>17099976</c:v>
                </c:pt>
                <c:pt idx="29423">
                  <c:v>17100032</c:v>
                </c:pt>
                <c:pt idx="29424">
                  <c:v>17100064</c:v>
                </c:pt>
                <c:pt idx="29425">
                  <c:v>222122288</c:v>
                </c:pt>
                <c:pt idx="29426">
                  <c:v>17100104</c:v>
                </c:pt>
                <c:pt idx="29427">
                  <c:v>222122288</c:v>
                </c:pt>
                <c:pt idx="29428">
                  <c:v>17100144</c:v>
                </c:pt>
                <c:pt idx="29429">
                  <c:v>222122288</c:v>
                </c:pt>
                <c:pt idx="29430">
                  <c:v>222122288</c:v>
                </c:pt>
                <c:pt idx="29431">
                  <c:v>407221832</c:v>
                </c:pt>
                <c:pt idx="29432">
                  <c:v>578921216</c:v>
                </c:pt>
                <c:pt idx="29433">
                  <c:v>639995560</c:v>
                </c:pt>
                <c:pt idx="29434">
                  <c:v>639995560</c:v>
                </c:pt>
                <c:pt idx="29435">
                  <c:v>639995560</c:v>
                </c:pt>
                <c:pt idx="29436">
                  <c:v>639995560</c:v>
                </c:pt>
                <c:pt idx="29437">
                  <c:v>917800160</c:v>
                </c:pt>
                <c:pt idx="29438">
                  <c:v>594387440</c:v>
                </c:pt>
                <c:pt idx="29439">
                  <c:v>530910912</c:v>
                </c:pt>
                <c:pt idx="29440">
                  <c:v>530910912</c:v>
                </c:pt>
                <c:pt idx="29441">
                  <c:v>530910912</c:v>
                </c:pt>
                <c:pt idx="29442">
                  <c:v>530910912</c:v>
                </c:pt>
                <c:pt idx="29443">
                  <c:v>816955680</c:v>
                </c:pt>
                <c:pt idx="29444">
                  <c:v>17100032</c:v>
                </c:pt>
                <c:pt idx="29445">
                  <c:v>816955680</c:v>
                </c:pt>
                <c:pt idx="29446">
                  <c:v>444082176</c:v>
                </c:pt>
                <c:pt idx="29447">
                  <c:v>816955680</c:v>
                </c:pt>
                <c:pt idx="29448">
                  <c:v>816955680</c:v>
                </c:pt>
                <c:pt idx="29449">
                  <c:v>733746352</c:v>
                </c:pt>
                <c:pt idx="29450">
                  <c:v>733746352</c:v>
                </c:pt>
                <c:pt idx="29451">
                  <c:v>733746352</c:v>
                </c:pt>
                <c:pt idx="29452">
                  <c:v>17100144</c:v>
                </c:pt>
                <c:pt idx="29453">
                  <c:v>733746352</c:v>
                </c:pt>
                <c:pt idx="29454">
                  <c:v>17099976</c:v>
                </c:pt>
                <c:pt idx="29455">
                  <c:v>222122288</c:v>
                </c:pt>
                <c:pt idx="29456">
                  <c:v>17100064</c:v>
                </c:pt>
                <c:pt idx="29457">
                  <c:v>639995560</c:v>
                </c:pt>
                <c:pt idx="29458">
                  <c:v>530910912</c:v>
                </c:pt>
                <c:pt idx="29459">
                  <c:v>649877792</c:v>
                </c:pt>
                <c:pt idx="29460">
                  <c:v>649877792</c:v>
                </c:pt>
                <c:pt idx="29461">
                  <c:v>649877792</c:v>
                </c:pt>
                <c:pt idx="29462">
                  <c:v>649877792</c:v>
                </c:pt>
                <c:pt idx="29463">
                  <c:v>564836632</c:v>
                </c:pt>
                <c:pt idx="29464">
                  <c:v>564836632</c:v>
                </c:pt>
                <c:pt idx="29465">
                  <c:v>564836632</c:v>
                </c:pt>
                <c:pt idx="29466">
                  <c:v>564836632</c:v>
                </c:pt>
                <c:pt idx="29467">
                  <c:v>733746352</c:v>
                </c:pt>
                <c:pt idx="29468">
                  <c:v>17100104</c:v>
                </c:pt>
                <c:pt idx="29469">
                  <c:v>425855864</c:v>
                </c:pt>
                <c:pt idx="29470">
                  <c:v>425855864</c:v>
                </c:pt>
                <c:pt idx="29471">
                  <c:v>425855864</c:v>
                </c:pt>
                <c:pt idx="29472">
                  <c:v>425855864</c:v>
                </c:pt>
                <c:pt idx="29473">
                  <c:v>816955680</c:v>
                </c:pt>
                <c:pt idx="29474">
                  <c:v>198683808</c:v>
                </c:pt>
                <c:pt idx="29475">
                  <c:v>198683808</c:v>
                </c:pt>
                <c:pt idx="29476">
                  <c:v>198683808</c:v>
                </c:pt>
                <c:pt idx="29477">
                  <c:v>198683808</c:v>
                </c:pt>
                <c:pt idx="29478">
                  <c:v>426784712</c:v>
                </c:pt>
                <c:pt idx="29479">
                  <c:v>426784712</c:v>
                </c:pt>
                <c:pt idx="29480">
                  <c:v>426784712</c:v>
                </c:pt>
                <c:pt idx="29481">
                  <c:v>426784712</c:v>
                </c:pt>
                <c:pt idx="29482">
                  <c:v>646717400</c:v>
                </c:pt>
                <c:pt idx="29483">
                  <c:v>646717400</c:v>
                </c:pt>
                <c:pt idx="29484">
                  <c:v>646717400</c:v>
                </c:pt>
                <c:pt idx="29485">
                  <c:v>646717400</c:v>
                </c:pt>
                <c:pt idx="29486">
                  <c:v>649877792</c:v>
                </c:pt>
                <c:pt idx="29487">
                  <c:v>564836632</c:v>
                </c:pt>
                <c:pt idx="29488">
                  <c:v>318953304</c:v>
                </c:pt>
                <c:pt idx="29489">
                  <c:v>318953304</c:v>
                </c:pt>
                <c:pt idx="29490">
                  <c:v>311081432</c:v>
                </c:pt>
                <c:pt idx="29491">
                  <c:v>318953304</c:v>
                </c:pt>
                <c:pt idx="29492">
                  <c:v>311081432</c:v>
                </c:pt>
                <c:pt idx="29493">
                  <c:v>318953304</c:v>
                </c:pt>
                <c:pt idx="29494">
                  <c:v>311081432</c:v>
                </c:pt>
                <c:pt idx="29495">
                  <c:v>311081432</c:v>
                </c:pt>
                <c:pt idx="29496">
                  <c:v>198683808</c:v>
                </c:pt>
                <c:pt idx="29497">
                  <c:v>368409544</c:v>
                </c:pt>
                <c:pt idx="29498">
                  <c:v>368409544</c:v>
                </c:pt>
                <c:pt idx="29499">
                  <c:v>368409544</c:v>
                </c:pt>
                <c:pt idx="29500">
                  <c:v>368409544</c:v>
                </c:pt>
                <c:pt idx="29501">
                  <c:v>425855864</c:v>
                </c:pt>
                <c:pt idx="29502">
                  <c:v>81023920</c:v>
                </c:pt>
                <c:pt idx="29503">
                  <c:v>81023920</c:v>
                </c:pt>
                <c:pt idx="29504">
                  <c:v>81023920</c:v>
                </c:pt>
                <c:pt idx="29505">
                  <c:v>81023920</c:v>
                </c:pt>
                <c:pt idx="29506">
                  <c:v>426784712</c:v>
                </c:pt>
                <c:pt idx="29507">
                  <c:v>894358536</c:v>
                </c:pt>
                <c:pt idx="29508">
                  <c:v>894358536</c:v>
                </c:pt>
                <c:pt idx="29509">
                  <c:v>639208008</c:v>
                </c:pt>
                <c:pt idx="29510">
                  <c:v>371388776</c:v>
                </c:pt>
                <c:pt idx="29511">
                  <c:v>639208008</c:v>
                </c:pt>
                <c:pt idx="29512">
                  <c:v>371388776</c:v>
                </c:pt>
                <c:pt idx="29513">
                  <c:v>894358536</c:v>
                </c:pt>
                <c:pt idx="29514">
                  <c:v>639208008</c:v>
                </c:pt>
                <c:pt idx="29515">
                  <c:v>639208008</c:v>
                </c:pt>
                <c:pt idx="29516">
                  <c:v>894358536</c:v>
                </c:pt>
                <c:pt idx="29517">
                  <c:v>371388776</c:v>
                </c:pt>
                <c:pt idx="29518">
                  <c:v>371388776</c:v>
                </c:pt>
                <c:pt idx="29519">
                  <c:v>646717400</c:v>
                </c:pt>
                <c:pt idx="29520">
                  <c:v>311081432</c:v>
                </c:pt>
                <c:pt idx="29521">
                  <c:v>318953304</c:v>
                </c:pt>
                <c:pt idx="29522">
                  <c:v>452767880</c:v>
                </c:pt>
                <c:pt idx="29523">
                  <c:v>452767880</c:v>
                </c:pt>
                <c:pt idx="29524">
                  <c:v>452767880</c:v>
                </c:pt>
                <c:pt idx="29525">
                  <c:v>452767880</c:v>
                </c:pt>
                <c:pt idx="29526">
                  <c:v>52571968</c:v>
                </c:pt>
                <c:pt idx="29527">
                  <c:v>52571968</c:v>
                </c:pt>
                <c:pt idx="29528">
                  <c:v>52571968</c:v>
                </c:pt>
                <c:pt idx="29529">
                  <c:v>52571968</c:v>
                </c:pt>
                <c:pt idx="29530">
                  <c:v>81023920</c:v>
                </c:pt>
                <c:pt idx="29531">
                  <c:v>894358536</c:v>
                </c:pt>
                <c:pt idx="29532">
                  <c:v>417811744</c:v>
                </c:pt>
                <c:pt idx="29533">
                  <c:v>417811744</c:v>
                </c:pt>
                <c:pt idx="29534">
                  <c:v>417811744</c:v>
                </c:pt>
                <c:pt idx="29535">
                  <c:v>417811744</c:v>
                </c:pt>
                <c:pt idx="29536">
                  <c:v>620727488</c:v>
                </c:pt>
                <c:pt idx="29537">
                  <c:v>620727488</c:v>
                </c:pt>
                <c:pt idx="29538">
                  <c:v>620727488</c:v>
                </c:pt>
                <c:pt idx="29539">
                  <c:v>620727488</c:v>
                </c:pt>
                <c:pt idx="29540">
                  <c:v>639208008</c:v>
                </c:pt>
                <c:pt idx="29541">
                  <c:v>368409544</c:v>
                </c:pt>
                <c:pt idx="29542">
                  <c:v>60387032</c:v>
                </c:pt>
                <c:pt idx="29543">
                  <c:v>60387032</c:v>
                </c:pt>
                <c:pt idx="29544">
                  <c:v>60387032</c:v>
                </c:pt>
                <c:pt idx="29545">
                  <c:v>60387032</c:v>
                </c:pt>
                <c:pt idx="29546">
                  <c:v>417811744</c:v>
                </c:pt>
                <c:pt idx="29547">
                  <c:v>452767880</c:v>
                </c:pt>
                <c:pt idx="29548">
                  <c:v>371388776</c:v>
                </c:pt>
                <c:pt idx="29549">
                  <c:v>620727488</c:v>
                </c:pt>
                <c:pt idx="29550">
                  <c:v>632105456</c:v>
                </c:pt>
                <c:pt idx="29551">
                  <c:v>632105456</c:v>
                </c:pt>
                <c:pt idx="29552">
                  <c:v>632105456</c:v>
                </c:pt>
                <c:pt idx="29553">
                  <c:v>632105456</c:v>
                </c:pt>
                <c:pt idx="29554">
                  <c:v>316900640</c:v>
                </c:pt>
                <c:pt idx="29555">
                  <c:v>316900640</c:v>
                </c:pt>
                <c:pt idx="29556">
                  <c:v>316900640</c:v>
                </c:pt>
                <c:pt idx="29557">
                  <c:v>316900640</c:v>
                </c:pt>
                <c:pt idx="29558">
                  <c:v>52571968</c:v>
                </c:pt>
                <c:pt idx="29559">
                  <c:v>605459960</c:v>
                </c:pt>
                <c:pt idx="29560">
                  <c:v>605459960</c:v>
                </c:pt>
                <c:pt idx="29561">
                  <c:v>605459960</c:v>
                </c:pt>
                <c:pt idx="29562">
                  <c:v>605459960</c:v>
                </c:pt>
                <c:pt idx="29563">
                  <c:v>60387032</c:v>
                </c:pt>
                <c:pt idx="29564">
                  <c:v>2456432</c:v>
                </c:pt>
                <c:pt idx="29565">
                  <c:v>2456432</c:v>
                </c:pt>
                <c:pt idx="29566">
                  <c:v>2456432</c:v>
                </c:pt>
                <c:pt idx="29567">
                  <c:v>2456432</c:v>
                </c:pt>
                <c:pt idx="29568">
                  <c:v>854617408</c:v>
                </c:pt>
                <c:pt idx="29569">
                  <c:v>854617408</c:v>
                </c:pt>
                <c:pt idx="29570">
                  <c:v>316900640</c:v>
                </c:pt>
                <c:pt idx="29571">
                  <c:v>854617408</c:v>
                </c:pt>
                <c:pt idx="29572">
                  <c:v>854617408</c:v>
                </c:pt>
                <c:pt idx="29573">
                  <c:v>632105456</c:v>
                </c:pt>
                <c:pt idx="29574">
                  <c:v>383567184</c:v>
                </c:pt>
                <c:pt idx="29575">
                  <c:v>383567184</c:v>
                </c:pt>
                <c:pt idx="29576">
                  <c:v>383567184</c:v>
                </c:pt>
                <c:pt idx="29577">
                  <c:v>383567184</c:v>
                </c:pt>
                <c:pt idx="29578">
                  <c:v>605459960</c:v>
                </c:pt>
                <c:pt idx="29579">
                  <c:v>571805472</c:v>
                </c:pt>
                <c:pt idx="29580">
                  <c:v>571805472</c:v>
                </c:pt>
                <c:pt idx="29581">
                  <c:v>571805472</c:v>
                </c:pt>
                <c:pt idx="29582">
                  <c:v>571805472</c:v>
                </c:pt>
                <c:pt idx="29583">
                  <c:v>864198832</c:v>
                </c:pt>
                <c:pt idx="29584">
                  <c:v>864198832</c:v>
                </c:pt>
                <c:pt idx="29585">
                  <c:v>864198832</c:v>
                </c:pt>
                <c:pt idx="29586">
                  <c:v>864198832</c:v>
                </c:pt>
                <c:pt idx="29587">
                  <c:v>283923664</c:v>
                </c:pt>
                <c:pt idx="29588">
                  <c:v>283923664</c:v>
                </c:pt>
                <c:pt idx="29589">
                  <c:v>283923664</c:v>
                </c:pt>
                <c:pt idx="29590">
                  <c:v>283923664</c:v>
                </c:pt>
                <c:pt idx="29591">
                  <c:v>2456432</c:v>
                </c:pt>
                <c:pt idx="29592">
                  <c:v>854617408</c:v>
                </c:pt>
                <c:pt idx="29593">
                  <c:v>693739632</c:v>
                </c:pt>
                <c:pt idx="29594">
                  <c:v>693739632</c:v>
                </c:pt>
                <c:pt idx="29595">
                  <c:v>693739632</c:v>
                </c:pt>
                <c:pt idx="29596">
                  <c:v>693739632</c:v>
                </c:pt>
                <c:pt idx="29597">
                  <c:v>243151384</c:v>
                </c:pt>
                <c:pt idx="29598">
                  <c:v>243151384</c:v>
                </c:pt>
                <c:pt idx="29599">
                  <c:v>243151384</c:v>
                </c:pt>
                <c:pt idx="29600">
                  <c:v>243151384</c:v>
                </c:pt>
                <c:pt idx="29601">
                  <c:v>383567184</c:v>
                </c:pt>
                <c:pt idx="29602">
                  <c:v>830348824</c:v>
                </c:pt>
                <c:pt idx="29603">
                  <c:v>830348824</c:v>
                </c:pt>
                <c:pt idx="29604">
                  <c:v>830348824</c:v>
                </c:pt>
                <c:pt idx="29605">
                  <c:v>830348824</c:v>
                </c:pt>
                <c:pt idx="29606">
                  <c:v>129764216</c:v>
                </c:pt>
                <c:pt idx="29607">
                  <c:v>129764216</c:v>
                </c:pt>
                <c:pt idx="29608">
                  <c:v>129764216</c:v>
                </c:pt>
                <c:pt idx="29609">
                  <c:v>129764216</c:v>
                </c:pt>
                <c:pt idx="29610">
                  <c:v>571805472</c:v>
                </c:pt>
                <c:pt idx="29611">
                  <c:v>868320976</c:v>
                </c:pt>
                <c:pt idx="29612">
                  <c:v>868320976</c:v>
                </c:pt>
                <c:pt idx="29613">
                  <c:v>868320976</c:v>
                </c:pt>
                <c:pt idx="29614">
                  <c:v>868320976</c:v>
                </c:pt>
                <c:pt idx="29615">
                  <c:v>243151384</c:v>
                </c:pt>
                <c:pt idx="29616">
                  <c:v>864198832</c:v>
                </c:pt>
                <c:pt idx="29617">
                  <c:v>693739632</c:v>
                </c:pt>
                <c:pt idx="29618">
                  <c:v>706229296</c:v>
                </c:pt>
                <c:pt idx="29619">
                  <c:v>706229296</c:v>
                </c:pt>
                <c:pt idx="29620">
                  <c:v>706229296</c:v>
                </c:pt>
                <c:pt idx="29621">
                  <c:v>706229296</c:v>
                </c:pt>
                <c:pt idx="29622">
                  <c:v>283923664</c:v>
                </c:pt>
                <c:pt idx="29623">
                  <c:v>698918120</c:v>
                </c:pt>
                <c:pt idx="29624">
                  <c:v>698918120</c:v>
                </c:pt>
                <c:pt idx="29625">
                  <c:v>698918120</c:v>
                </c:pt>
                <c:pt idx="29626">
                  <c:v>698918120</c:v>
                </c:pt>
                <c:pt idx="29627">
                  <c:v>690972264</c:v>
                </c:pt>
                <c:pt idx="29628">
                  <c:v>690972264</c:v>
                </c:pt>
                <c:pt idx="29629">
                  <c:v>690972264</c:v>
                </c:pt>
                <c:pt idx="29630">
                  <c:v>690972264</c:v>
                </c:pt>
                <c:pt idx="29631">
                  <c:v>830348824</c:v>
                </c:pt>
                <c:pt idx="29632">
                  <c:v>129764216</c:v>
                </c:pt>
                <c:pt idx="29633">
                  <c:v>706229296</c:v>
                </c:pt>
                <c:pt idx="29634">
                  <c:v>906237304</c:v>
                </c:pt>
                <c:pt idx="29635">
                  <c:v>460823704</c:v>
                </c:pt>
                <c:pt idx="29636">
                  <c:v>906237304</c:v>
                </c:pt>
                <c:pt idx="29637">
                  <c:v>460823704</c:v>
                </c:pt>
                <c:pt idx="29638">
                  <c:v>906237304</c:v>
                </c:pt>
                <c:pt idx="29639">
                  <c:v>460823704</c:v>
                </c:pt>
                <c:pt idx="29640">
                  <c:v>906237304</c:v>
                </c:pt>
                <c:pt idx="29641">
                  <c:v>460823704</c:v>
                </c:pt>
                <c:pt idx="29642">
                  <c:v>698918120</c:v>
                </c:pt>
                <c:pt idx="29643">
                  <c:v>868320976</c:v>
                </c:pt>
                <c:pt idx="29644">
                  <c:v>690972264</c:v>
                </c:pt>
                <c:pt idx="29645">
                  <c:v>13341816</c:v>
                </c:pt>
                <c:pt idx="29646">
                  <c:v>13341816</c:v>
                </c:pt>
                <c:pt idx="29647">
                  <c:v>13341816</c:v>
                </c:pt>
                <c:pt idx="29648">
                  <c:v>13341816</c:v>
                </c:pt>
                <c:pt idx="29649">
                  <c:v>725384600</c:v>
                </c:pt>
                <c:pt idx="29650">
                  <c:v>725384600</c:v>
                </c:pt>
                <c:pt idx="29651">
                  <c:v>725384600</c:v>
                </c:pt>
                <c:pt idx="29652">
                  <c:v>725384600</c:v>
                </c:pt>
                <c:pt idx="29653">
                  <c:v>483459104</c:v>
                </c:pt>
                <c:pt idx="29654">
                  <c:v>483459104</c:v>
                </c:pt>
                <c:pt idx="29655">
                  <c:v>483459104</c:v>
                </c:pt>
                <c:pt idx="29656">
                  <c:v>483459104</c:v>
                </c:pt>
                <c:pt idx="29657">
                  <c:v>555480240</c:v>
                </c:pt>
                <c:pt idx="29658">
                  <c:v>555480240</c:v>
                </c:pt>
                <c:pt idx="29659">
                  <c:v>555480240</c:v>
                </c:pt>
                <c:pt idx="29660">
                  <c:v>555480240</c:v>
                </c:pt>
                <c:pt idx="29661">
                  <c:v>615967200</c:v>
                </c:pt>
                <c:pt idx="29662">
                  <c:v>615967200</c:v>
                </c:pt>
                <c:pt idx="29663">
                  <c:v>615967200</c:v>
                </c:pt>
                <c:pt idx="29664">
                  <c:v>615967200</c:v>
                </c:pt>
                <c:pt idx="29665">
                  <c:v>460823704</c:v>
                </c:pt>
                <c:pt idx="29666">
                  <c:v>906237304</c:v>
                </c:pt>
                <c:pt idx="29667">
                  <c:v>133995968</c:v>
                </c:pt>
                <c:pt idx="29668">
                  <c:v>133995968</c:v>
                </c:pt>
                <c:pt idx="29669">
                  <c:v>133995968</c:v>
                </c:pt>
                <c:pt idx="29670">
                  <c:v>133995968</c:v>
                </c:pt>
                <c:pt idx="29671">
                  <c:v>483459104</c:v>
                </c:pt>
                <c:pt idx="29672">
                  <c:v>13341816</c:v>
                </c:pt>
                <c:pt idx="29673">
                  <c:v>133995968</c:v>
                </c:pt>
                <c:pt idx="29674">
                  <c:v>555480240</c:v>
                </c:pt>
                <c:pt idx="29675">
                  <c:v>725384600</c:v>
                </c:pt>
                <c:pt idx="29676">
                  <c:v>615967200</c:v>
                </c:pt>
                <c:pt idx="29677">
                  <c:v>72687808</c:v>
                </c:pt>
                <c:pt idx="29678">
                  <c:v>72687808</c:v>
                </c:pt>
                <c:pt idx="29679">
                  <c:v>72687808</c:v>
                </c:pt>
                <c:pt idx="29680">
                  <c:v>72687808</c:v>
                </c:pt>
                <c:pt idx="29681">
                  <c:v>609311224</c:v>
                </c:pt>
                <c:pt idx="29682">
                  <c:v>609311224</c:v>
                </c:pt>
                <c:pt idx="29683">
                  <c:v>609311224</c:v>
                </c:pt>
                <c:pt idx="29684">
                  <c:v>609311224</c:v>
                </c:pt>
                <c:pt idx="29685">
                  <c:v>925207112</c:v>
                </c:pt>
                <c:pt idx="29686">
                  <c:v>925207112</c:v>
                </c:pt>
                <c:pt idx="29687">
                  <c:v>925207112</c:v>
                </c:pt>
                <c:pt idx="29688">
                  <c:v>925207112</c:v>
                </c:pt>
                <c:pt idx="29689">
                  <c:v>869276944</c:v>
                </c:pt>
                <c:pt idx="29690">
                  <c:v>869276944</c:v>
                </c:pt>
                <c:pt idx="29691">
                  <c:v>869276944</c:v>
                </c:pt>
                <c:pt idx="29692">
                  <c:v>869276944</c:v>
                </c:pt>
                <c:pt idx="29693">
                  <c:v>344897440</c:v>
                </c:pt>
                <c:pt idx="29694">
                  <c:v>344897440</c:v>
                </c:pt>
                <c:pt idx="29695">
                  <c:v>344897440</c:v>
                </c:pt>
                <c:pt idx="29696">
                  <c:v>344897440</c:v>
                </c:pt>
                <c:pt idx="29697">
                  <c:v>72687808</c:v>
                </c:pt>
                <c:pt idx="29698">
                  <c:v>368759616</c:v>
                </c:pt>
                <c:pt idx="29699">
                  <c:v>368759616</c:v>
                </c:pt>
                <c:pt idx="29700">
                  <c:v>368759616</c:v>
                </c:pt>
                <c:pt idx="29701">
                  <c:v>368759616</c:v>
                </c:pt>
                <c:pt idx="29702">
                  <c:v>329584824</c:v>
                </c:pt>
                <c:pt idx="29703">
                  <c:v>329584824</c:v>
                </c:pt>
                <c:pt idx="29704">
                  <c:v>609311224</c:v>
                </c:pt>
                <c:pt idx="29705">
                  <c:v>329584824</c:v>
                </c:pt>
                <c:pt idx="29706">
                  <c:v>329584824</c:v>
                </c:pt>
                <c:pt idx="29707">
                  <c:v>869276944</c:v>
                </c:pt>
                <c:pt idx="29708">
                  <c:v>925207112</c:v>
                </c:pt>
                <c:pt idx="29709">
                  <c:v>344897440</c:v>
                </c:pt>
                <c:pt idx="29710">
                  <c:v>368759616</c:v>
                </c:pt>
                <c:pt idx="29711">
                  <c:v>108907880</c:v>
                </c:pt>
                <c:pt idx="29712">
                  <c:v>108907880</c:v>
                </c:pt>
                <c:pt idx="29713">
                  <c:v>108907880</c:v>
                </c:pt>
                <c:pt idx="29714">
                  <c:v>108907880</c:v>
                </c:pt>
                <c:pt idx="29715">
                  <c:v>329584824</c:v>
                </c:pt>
                <c:pt idx="29716">
                  <c:v>829182944</c:v>
                </c:pt>
                <c:pt idx="29717">
                  <c:v>829182944</c:v>
                </c:pt>
                <c:pt idx="29718">
                  <c:v>829182944</c:v>
                </c:pt>
                <c:pt idx="29719">
                  <c:v>829182944</c:v>
                </c:pt>
                <c:pt idx="29720">
                  <c:v>144860408</c:v>
                </c:pt>
                <c:pt idx="29721">
                  <c:v>144860408</c:v>
                </c:pt>
                <c:pt idx="29722">
                  <c:v>144860408</c:v>
                </c:pt>
                <c:pt idx="29723">
                  <c:v>144860408</c:v>
                </c:pt>
                <c:pt idx="29724">
                  <c:v>226915768</c:v>
                </c:pt>
                <c:pt idx="29725">
                  <c:v>226915768</c:v>
                </c:pt>
                <c:pt idx="29726">
                  <c:v>226915768</c:v>
                </c:pt>
                <c:pt idx="29727">
                  <c:v>226915768</c:v>
                </c:pt>
                <c:pt idx="29728">
                  <c:v>108907880</c:v>
                </c:pt>
                <c:pt idx="29729">
                  <c:v>687419840</c:v>
                </c:pt>
                <c:pt idx="29730">
                  <c:v>687419840</c:v>
                </c:pt>
                <c:pt idx="29731">
                  <c:v>687419840</c:v>
                </c:pt>
                <c:pt idx="29732">
                  <c:v>687419840</c:v>
                </c:pt>
                <c:pt idx="29733">
                  <c:v>829182944</c:v>
                </c:pt>
                <c:pt idx="29734">
                  <c:v>663056112</c:v>
                </c:pt>
                <c:pt idx="29735">
                  <c:v>663056112</c:v>
                </c:pt>
                <c:pt idx="29736">
                  <c:v>663056112</c:v>
                </c:pt>
                <c:pt idx="29737">
                  <c:v>663056112</c:v>
                </c:pt>
                <c:pt idx="29738">
                  <c:v>937523800</c:v>
                </c:pt>
                <c:pt idx="29739">
                  <c:v>937523800</c:v>
                </c:pt>
                <c:pt idx="29740">
                  <c:v>937523800</c:v>
                </c:pt>
                <c:pt idx="29741">
                  <c:v>937523800</c:v>
                </c:pt>
                <c:pt idx="29742">
                  <c:v>690940648</c:v>
                </c:pt>
                <c:pt idx="29743">
                  <c:v>690940648</c:v>
                </c:pt>
                <c:pt idx="29744">
                  <c:v>690940648</c:v>
                </c:pt>
                <c:pt idx="29745">
                  <c:v>690940648</c:v>
                </c:pt>
                <c:pt idx="29746">
                  <c:v>144860408</c:v>
                </c:pt>
                <c:pt idx="29747">
                  <c:v>687419840</c:v>
                </c:pt>
                <c:pt idx="29748">
                  <c:v>682994224</c:v>
                </c:pt>
                <c:pt idx="29749">
                  <c:v>682994224</c:v>
                </c:pt>
                <c:pt idx="29750">
                  <c:v>682994224</c:v>
                </c:pt>
                <c:pt idx="29751">
                  <c:v>682994224</c:v>
                </c:pt>
                <c:pt idx="29752">
                  <c:v>663056112</c:v>
                </c:pt>
                <c:pt idx="29753">
                  <c:v>192739792</c:v>
                </c:pt>
                <c:pt idx="29754">
                  <c:v>192739792</c:v>
                </c:pt>
                <c:pt idx="29755">
                  <c:v>192739792</c:v>
                </c:pt>
                <c:pt idx="29756">
                  <c:v>192739792</c:v>
                </c:pt>
                <c:pt idx="29757">
                  <c:v>226915768</c:v>
                </c:pt>
                <c:pt idx="29758">
                  <c:v>937523800</c:v>
                </c:pt>
                <c:pt idx="29759">
                  <c:v>992572816</c:v>
                </c:pt>
                <c:pt idx="29760">
                  <c:v>992572816</c:v>
                </c:pt>
                <c:pt idx="29761">
                  <c:v>992572816</c:v>
                </c:pt>
                <c:pt idx="29762">
                  <c:v>992572816</c:v>
                </c:pt>
                <c:pt idx="29763">
                  <c:v>690940648</c:v>
                </c:pt>
                <c:pt idx="29764">
                  <c:v>767348232</c:v>
                </c:pt>
                <c:pt idx="29765">
                  <c:v>767348232</c:v>
                </c:pt>
                <c:pt idx="29766">
                  <c:v>767348232</c:v>
                </c:pt>
                <c:pt idx="29767">
                  <c:v>767348232</c:v>
                </c:pt>
                <c:pt idx="29768">
                  <c:v>682994224</c:v>
                </c:pt>
                <c:pt idx="29769">
                  <c:v>690940664</c:v>
                </c:pt>
                <c:pt idx="29770">
                  <c:v>690940664</c:v>
                </c:pt>
                <c:pt idx="29771">
                  <c:v>690940664</c:v>
                </c:pt>
                <c:pt idx="29772">
                  <c:v>690940664</c:v>
                </c:pt>
                <c:pt idx="29773">
                  <c:v>678196048</c:v>
                </c:pt>
                <c:pt idx="29774">
                  <c:v>678196048</c:v>
                </c:pt>
                <c:pt idx="29775">
                  <c:v>678196048</c:v>
                </c:pt>
                <c:pt idx="29776">
                  <c:v>678196048</c:v>
                </c:pt>
                <c:pt idx="29777">
                  <c:v>192739792</c:v>
                </c:pt>
                <c:pt idx="29778">
                  <c:v>63978496</c:v>
                </c:pt>
                <c:pt idx="29779">
                  <c:v>63978496</c:v>
                </c:pt>
                <c:pt idx="29780">
                  <c:v>63978496</c:v>
                </c:pt>
                <c:pt idx="29781">
                  <c:v>63978496</c:v>
                </c:pt>
                <c:pt idx="29782">
                  <c:v>917687272</c:v>
                </c:pt>
                <c:pt idx="29783">
                  <c:v>917687272</c:v>
                </c:pt>
                <c:pt idx="29784">
                  <c:v>917687272</c:v>
                </c:pt>
                <c:pt idx="29785">
                  <c:v>917687272</c:v>
                </c:pt>
                <c:pt idx="29786">
                  <c:v>992572816</c:v>
                </c:pt>
                <c:pt idx="29787">
                  <c:v>926787120</c:v>
                </c:pt>
                <c:pt idx="29788">
                  <c:v>926787120</c:v>
                </c:pt>
                <c:pt idx="29789">
                  <c:v>926787120</c:v>
                </c:pt>
                <c:pt idx="29790">
                  <c:v>926787120</c:v>
                </c:pt>
                <c:pt idx="29791">
                  <c:v>690940664</c:v>
                </c:pt>
                <c:pt idx="29792">
                  <c:v>988641896</c:v>
                </c:pt>
                <c:pt idx="29793">
                  <c:v>988641896</c:v>
                </c:pt>
                <c:pt idx="29794">
                  <c:v>988641896</c:v>
                </c:pt>
                <c:pt idx="29795">
                  <c:v>988641896</c:v>
                </c:pt>
                <c:pt idx="29796">
                  <c:v>63978496</c:v>
                </c:pt>
                <c:pt idx="29797">
                  <c:v>555356360</c:v>
                </c:pt>
                <c:pt idx="29798">
                  <c:v>555356360</c:v>
                </c:pt>
                <c:pt idx="29799">
                  <c:v>510245576</c:v>
                </c:pt>
                <c:pt idx="29800">
                  <c:v>555356360</c:v>
                </c:pt>
                <c:pt idx="29801">
                  <c:v>510245576</c:v>
                </c:pt>
                <c:pt idx="29802">
                  <c:v>555356360</c:v>
                </c:pt>
                <c:pt idx="29803">
                  <c:v>510245576</c:v>
                </c:pt>
                <c:pt idx="29804">
                  <c:v>510245576</c:v>
                </c:pt>
                <c:pt idx="29805">
                  <c:v>767348232</c:v>
                </c:pt>
                <c:pt idx="29806">
                  <c:v>178085032</c:v>
                </c:pt>
                <c:pt idx="29807">
                  <c:v>178085032</c:v>
                </c:pt>
                <c:pt idx="29808">
                  <c:v>178085032</c:v>
                </c:pt>
                <c:pt idx="29809">
                  <c:v>178085032</c:v>
                </c:pt>
                <c:pt idx="29810">
                  <c:v>678196048</c:v>
                </c:pt>
                <c:pt idx="29811">
                  <c:v>926787120</c:v>
                </c:pt>
                <c:pt idx="29812">
                  <c:v>261213720</c:v>
                </c:pt>
                <c:pt idx="29813">
                  <c:v>261213720</c:v>
                </c:pt>
                <c:pt idx="29814">
                  <c:v>261213720</c:v>
                </c:pt>
                <c:pt idx="29815">
                  <c:v>261213720</c:v>
                </c:pt>
                <c:pt idx="29816">
                  <c:v>722877672</c:v>
                </c:pt>
                <c:pt idx="29817">
                  <c:v>722877672</c:v>
                </c:pt>
                <c:pt idx="29818">
                  <c:v>768410880</c:v>
                </c:pt>
                <c:pt idx="29819">
                  <c:v>768410880</c:v>
                </c:pt>
                <c:pt idx="29820">
                  <c:v>722877672</c:v>
                </c:pt>
                <c:pt idx="29821">
                  <c:v>722877672</c:v>
                </c:pt>
                <c:pt idx="29822">
                  <c:v>768410880</c:v>
                </c:pt>
                <c:pt idx="29823">
                  <c:v>768410880</c:v>
                </c:pt>
                <c:pt idx="29824">
                  <c:v>555356360</c:v>
                </c:pt>
                <c:pt idx="29825">
                  <c:v>510245576</c:v>
                </c:pt>
                <c:pt idx="29826">
                  <c:v>917687272</c:v>
                </c:pt>
                <c:pt idx="29827">
                  <c:v>261213720</c:v>
                </c:pt>
                <c:pt idx="29828">
                  <c:v>959733072</c:v>
                </c:pt>
                <c:pt idx="29829">
                  <c:v>959733072</c:v>
                </c:pt>
                <c:pt idx="29830">
                  <c:v>959733072</c:v>
                </c:pt>
                <c:pt idx="29831">
                  <c:v>959733072</c:v>
                </c:pt>
                <c:pt idx="29832">
                  <c:v>686065160</c:v>
                </c:pt>
                <c:pt idx="29833">
                  <c:v>686065160</c:v>
                </c:pt>
                <c:pt idx="29834">
                  <c:v>686065160</c:v>
                </c:pt>
                <c:pt idx="29835">
                  <c:v>686065160</c:v>
                </c:pt>
                <c:pt idx="29836">
                  <c:v>988641896</c:v>
                </c:pt>
                <c:pt idx="29837">
                  <c:v>768410880</c:v>
                </c:pt>
                <c:pt idx="29838">
                  <c:v>722877672</c:v>
                </c:pt>
                <c:pt idx="29839">
                  <c:v>959733072</c:v>
                </c:pt>
                <c:pt idx="29840">
                  <c:v>838097344</c:v>
                </c:pt>
                <c:pt idx="29841">
                  <c:v>838097344</c:v>
                </c:pt>
                <c:pt idx="29842">
                  <c:v>838097344</c:v>
                </c:pt>
                <c:pt idx="29843">
                  <c:v>838097344</c:v>
                </c:pt>
                <c:pt idx="29844">
                  <c:v>178085032</c:v>
                </c:pt>
                <c:pt idx="29845">
                  <c:v>631073192</c:v>
                </c:pt>
                <c:pt idx="29846">
                  <c:v>631073192</c:v>
                </c:pt>
                <c:pt idx="29847">
                  <c:v>631073192</c:v>
                </c:pt>
                <c:pt idx="29848">
                  <c:v>631073192</c:v>
                </c:pt>
                <c:pt idx="29849">
                  <c:v>105408648</c:v>
                </c:pt>
                <c:pt idx="29850">
                  <c:v>105408648</c:v>
                </c:pt>
                <c:pt idx="29851">
                  <c:v>105408648</c:v>
                </c:pt>
                <c:pt idx="29852">
                  <c:v>105408648</c:v>
                </c:pt>
                <c:pt idx="29853">
                  <c:v>838097344</c:v>
                </c:pt>
                <c:pt idx="29854">
                  <c:v>686065160</c:v>
                </c:pt>
                <c:pt idx="29855">
                  <c:v>430974936</c:v>
                </c:pt>
                <c:pt idx="29856">
                  <c:v>430974936</c:v>
                </c:pt>
                <c:pt idx="29857">
                  <c:v>430974936</c:v>
                </c:pt>
                <c:pt idx="29858">
                  <c:v>430974936</c:v>
                </c:pt>
                <c:pt idx="29859">
                  <c:v>631073192</c:v>
                </c:pt>
                <c:pt idx="29860">
                  <c:v>590159520</c:v>
                </c:pt>
                <c:pt idx="29861">
                  <c:v>590159520</c:v>
                </c:pt>
                <c:pt idx="29862">
                  <c:v>590159520</c:v>
                </c:pt>
                <c:pt idx="29863">
                  <c:v>849748160</c:v>
                </c:pt>
                <c:pt idx="29864">
                  <c:v>590159520</c:v>
                </c:pt>
                <c:pt idx="29865">
                  <c:v>849748160</c:v>
                </c:pt>
                <c:pt idx="29866">
                  <c:v>849748160</c:v>
                </c:pt>
                <c:pt idx="29867">
                  <c:v>849748160</c:v>
                </c:pt>
                <c:pt idx="29868">
                  <c:v>105408648</c:v>
                </c:pt>
                <c:pt idx="29869">
                  <c:v>916497072</c:v>
                </c:pt>
                <c:pt idx="29870">
                  <c:v>916497072</c:v>
                </c:pt>
                <c:pt idx="29871">
                  <c:v>916497072</c:v>
                </c:pt>
                <c:pt idx="29872">
                  <c:v>916497072</c:v>
                </c:pt>
                <c:pt idx="29873">
                  <c:v>430974936</c:v>
                </c:pt>
                <c:pt idx="29874">
                  <c:v>472595160</c:v>
                </c:pt>
                <c:pt idx="29875">
                  <c:v>472595160</c:v>
                </c:pt>
                <c:pt idx="29876">
                  <c:v>365185168</c:v>
                </c:pt>
                <c:pt idx="29877">
                  <c:v>472595160</c:v>
                </c:pt>
                <c:pt idx="29878">
                  <c:v>365185168</c:v>
                </c:pt>
                <c:pt idx="29879">
                  <c:v>472595160</c:v>
                </c:pt>
                <c:pt idx="29880">
                  <c:v>365185168</c:v>
                </c:pt>
                <c:pt idx="29881">
                  <c:v>365185168</c:v>
                </c:pt>
                <c:pt idx="29882">
                  <c:v>367600176</c:v>
                </c:pt>
                <c:pt idx="29883">
                  <c:v>367600176</c:v>
                </c:pt>
                <c:pt idx="29884">
                  <c:v>367600176</c:v>
                </c:pt>
                <c:pt idx="29885">
                  <c:v>367600176</c:v>
                </c:pt>
                <c:pt idx="29886">
                  <c:v>365185168</c:v>
                </c:pt>
                <c:pt idx="29887">
                  <c:v>370470744</c:v>
                </c:pt>
                <c:pt idx="29888">
                  <c:v>370470744</c:v>
                </c:pt>
                <c:pt idx="29889">
                  <c:v>370470744</c:v>
                </c:pt>
                <c:pt idx="29890">
                  <c:v>370470744</c:v>
                </c:pt>
                <c:pt idx="29891">
                  <c:v>834156368</c:v>
                </c:pt>
                <c:pt idx="29892">
                  <c:v>834156368</c:v>
                </c:pt>
                <c:pt idx="29893">
                  <c:v>834156368</c:v>
                </c:pt>
                <c:pt idx="29894">
                  <c:v>834156368</c:v>
                </c:pt>
                <c:pt idx="29895">
                  <c:v>590159520</c:v>
                </c:pt>
                <c:pt idx="29896">
                  <c:v>838641496</c:v>
                </c:pt>
                <c:pt idx="29897">
                  <c:v>838641496</c:v>
                </c:pt>
                <c:pt idx="29898">
                  <c:v>472595160</c:v>
                </c:pt>
                <c:pt idx="29899">
                  <c:v>838641496</c:v>
                </c:pt>
                <c:pt idx="29900">
                  <c:v>838641496</c:v>
                </c:pt>
                <c:pt idx="29901">
                  <c:v>721199856</c:v>
                </c:pt>
                <c:pt idx="29902">
                  <c:v>916497072</c:v>
                </c:pt>
                <c:pt idx="29903">
                  <c:v>721199856</c:v>
                </c:pt>
                <c:pt idx="29904">
                  <c:v>721199856</c:v>
                </c:pt>
                <c:pt idx="29905">
                  <c:v>721199856</c:v>
                </c:pt>
                <c:pt idx="29906">
                  <c:v>268719112</c:v>
                </c:pt>
                <c:pt idx="29907">
                  <c:v>268719112</c:v>
                </c:pt>
                <c:pt idx="29908">
                  <c:v>268719112</c:v>
                </c:pt>
                <c:pt idx="29909">
                  <c:v>268719112</c:v>
                </c:pt>
                <c:pt idx="29910">
                  <c:v>590159528</c:v>
                </c:pt>
                <c:pt idx="29911">
                  <c:v>590159528</c:v>
                </c:pt>
                <c:pt idx="29912">
                  <c:v>590159528</c:v>
                </c:pt>
                <c:pt idx="29913">
                  <c:v>590159528</c:v>
                </c:pt>
                <c:pt idx="29914">
                  <c:v>367600176</c:v>
                </c:pt>
                <c:pt idx="29915">
                  <c:v>849748160</c:v>
                </c:pt>
                <c:pt idx="29916">
                  <c:v>292026544</c:v>
                </c:pt>
                <c:pt idx="29917">
                  <c:v>292026544</c:v>
                </c:pt>
                <c:pt idx="29918">
                  <c:v>292026544</c:v>
                </c:pt>
                <c:pt idx="29919">
                  <c:v>292026544</c:v>
                </c:pt>
                <c:pt idx="29920">
                  <c:v>721199856</c:v>
                </c:pt>
                <c:pt idx="29921">
                  <c:v>781796464</c:v>
                </c:pt>
                <c:pt idx="29922">
                  <c:v>781796464</c:v>
                </c:pt>
                <c:pt idx="29923">
                  <c:v>781796464</c:v>
                </c:pt>
                <c:pt idx="29924">
                  <c:v>781796464</c:v>
                </c:pt>
                <c:pt idx="29925">
                  <c:v>268719112</c:v>
                </c:pt>
                <c:pt idx="29926">
                  <c:v>409824408</c:v>
                </c:pt>
                <c:pt idx="29927">
                  <c:v>409824408</c:v>
                </c:pt>
                <c:pt idx="29928">
                  <c:v>409824408</c:v>
                </c:pt>
                <c:pt idx="29929">
                  <c:v>409824408</c:v>
                </c:pt>
                <c:pt idx="29930">
                  <c:v>680572616</c:v>
                </c:pt>
                <c:pt idx="29931">
                  <c:v>680572616</c:v>
                </c:pt>
                <c:pt idx="29932">
                  <c:v>680572616</c:v>
                </c:pt>
                <c:pt idx="29933">
                  <c:v>370470744</c:v>
                </c:pt>
                <c:pt idx="29934">
                  <c:v>680572616</c:v>
                </c:pt>
                <c:pt idx="29935">
                  <c:v>7351504</c:v>
                </c:pt>
                <c:pt idx="29936">
                  <c:v>7351504</c:v>
                </c:pt>
                <c:pt idx="29937">
                  <c:v>7351504</c:v>
                </c:pt>
                <c:pt idx="29938">
                  <c:v>7351504</c:v>
                </c:pt>
                <c:pt idx="29939">
                  <c:v>834156368</c:v>
                </c:pt>
                <c:pt idx="29940">
                  <c:v>590159528</c:v>
                </c:pt>
                <c:pt idx="29941">
                  <c:v>292026544</c:v>
                </c:pt>
                <c:pt idx="29942">
                  <c:v>838641496</c:v>
                </c:pt>
                <c:pt idx="29943">
                  <c:v>164462816</c:v>
                </c:pt>
                <c:pt idx="29944">
                  <c:v>164462816</c:v>
                </c:pt>
                <c:pt idx="29945">
                  <c:v>753492104</c:v>
                </c:pt>
                <c:pt idx="29946">
                  <c:v>781796464</c:v>
                </c:pt>
                <c:pt idx="29947">
                  <c:v>164462816</c:v>
                </c:pt>
                <c:pt idx="29948">
                  <c:v>753492104</c:v>
                </c:pt>
                <c:pt idx="29949">
                  <c:v>530923736</c:v>
                </c:pt>
                <c:pt idx="29950">
                  <c:v>164462816</c:v>
                </c:pt>
                <c:pt idx="29951">
                  <c:v>530923736</c:v>
                </c:pt>
                <c:pt idx="29952">
                  <c:v>753492104</c:v>
                </c:pt>
                <c:pt idx="29953">
                  <c:v>530923736</c:v>
                </c:pt>
                <c:pt idx="29954">
                  <c:v>753492104</c:v>
                </c:pt>
                <c:pt idx="29955">
                  <c:v>530923736</c:v>
                </c:pt>
                <c:pt idx="29956">
                  <c:v>409824408</c:v>
                </c:pt>
                <c:pt idx="29957">
                  <c:v>300223320</c:v>
                </c:pt>
                <c:pt idx="29958">
                  <c:v>300223320</c:v>
                </c:pt>
                <c:pt idx="29959">
                  <c:v>300223320</c:v>
                </c:pt>
                <c:pt idx="29960">
                  <c:v>300223320</c:v>
                </c:pt>
                <c:pt idx="29961">
                  <c:v>758337272</c:v>
                </c:pt>
                <c:pt idx="29962">
                  <c:v>758337272</c:v>
                </c:pt>
                <c:pt idx="29963">
                  <c:v>680572616</c:v>
                </c:pt>
                <c:pt idx="29964">
                  <c:v>758337272</c:v>
                </c:pt>
                <c:pt idx="29965">
                  <c:v>758337272</c:v>
                </c:pt>
                <c:pt idx="29966">
                  <c:v>867309840</c:v>
                </c:pt>
                <c:pt idx="29967">
                  <c:v>867309840</c:v>
                </c:pt>
                <c:pt idx="29968">
                  <c:v>867309840</c:v>
                </c:pt>
                <c:pt idx="29969">
                  <c:v>867309840</c:v>
                </c:pt>
                <c:pt idx="29970">
                  <c:v>7351504</c:v>
                </c:pt>
                <c:pt idx="29971">
                  <c:v>866252080</c:v>
                </c:pt>
                <c:pt idx="29972">
                  <c:v>866252080</c:v>
                </c:pt>
                <c:pt idx="29973">
                  <c:v>866252080</c:v>
                </c:pt>
                <c:pt idx="29974">
                  <c:v>866252080</c:v>
                </c:pt>
                <c:pt idx="29975">
                  <c:v>164462816</c:v>
                </c:pt>
                <c:pt idx="29976">
                  <c:v>753492104</c:v>
                </c:pt>
                <c:pt idx="29977">
                  <c:v>300223320</c:v>
                </c:pt>
                <c:pt idx="29978">
                  <c:v>530923736</c:v>
                </c:pt>
                <c:pt idx="29979">
                  <c:v>867309840</c:v>
                </c:pt>
                <c:pt idx="29980">
                  <c:v>599016144</c:v>
                </c:pt>
                <c:pt idx="29981">
                  <c:v>599016144</c:v>
                </c:pt>
                <c:pt idx="29982">
                  <c:v>599016144</c:v>
                </c:pt>
                <c:pt idx="29983">
                  <c:v>599016144</c:v>
                </c:pt>
                <c:pt idx="29984">
                  <c:v>906539568</c:v>
                </c:pt>
                <c:pt idx="29985">
                  <c:v>906539568</c:v>
                </c:pt>
                <c:pt idx="29986">
                  <c:v>906539568</c:v>
                </c:pt>
                <c:pt idx="29987">
                  <c:v>906539568</c:v>
                </c:pt>
                <c:pt idx="29988">
                  <c:v>758337272</c:v>
                </c:pt>
                <c:pt idx="29989">
                  <c:v>844147088</c:v>
                </c:pt>
                <c:pt idx="29990">
                  <c:v>844147088</c:v>
                </c:pt>
                <c:pt idx="29991">
                  <c:v>844147088</c:v>
                </c:pt>
                <c:pt idx="29992">
                  <c:v>844147088</c:v>
                </c:pt>
                <c:pt idx="29993">
                  <c:v>866252080</c:v>
                </c:pt>
                <c:pt idx="29994">
                  <c:v>196894872</c:v>
                </c:pt>
                <c:pt idx="29995">
                  <c:v>196894872</c:v>
                </c:pt>
                <c:pt idx="29996">
                  <c:v>906539568</c:v>
                </c:pt>
                <c:pt idx="29997">
                  <c:v>196894872</c:v>
                </c:pt>
                <c:pt idx="29998">
                  <c:v>196894872</c:v>
                </c:pt>
                <c:pt idx="29999">
                  <c:v>121726416</c:v>
                </c:pt>
                <c:pt idx="30000">
                  <c:v>121726416</c:v>
                </c:pt>
                <c:pt idx="30001">
                  <c:v>121726416</c:v>
                </c:pt>
                <c:pt idx="30002">
                  <c:v>121726416</c:v>
                </c:pt>
                <c:pt idx="30003">
                  <c:v>558000696</c:v>
                </c:pt>
                <c:pt idx="30004">
                  <c:v>558000696</c:v>
                </c:pt>
                <c:pt idx="30005">
                  <c:v>558000696</c:v>
                </c:pt>
                <c:pt idx="30006">
                  <c:v>558000696</c:v>
                </c:pt>
                <c:pt idx="30007">
                  <c:v>599016144</c:v>
                </c:pt>
                <c:pt idx="30008">
                  <c:v>674874128</c:v>
                </c:pt>
                <c:pt idx="30009">
                  <c:v>674874128</c:v>
                </c:pt>
                <c:pt idx="30010">
                  <c:v>674874128</c:v>
                </c:pt>
                <c:pt idx="30011">
                  <c:v>674874128</c:v>
                </c:pt>
                <c:pt idx="30012">
                  <c:v>380214624</c:v>
                </c:pt>
                <c:pt idx="30013">
                  <c:v>380214624</c:v>
                </c:pt>
                <c:pt idx="30014">
                  <c:v>380214624</c:v>
                </c:pt>
                <c:pt idx="30015">
                  <c:v>380214624</c:v>
                </c:pt>
                <c:pt idx="30016">
                  <c:v>196894872</c:v>
                </c:pt>
                <c:pt idx="30017">
                  <c:v>844147088</c:v>
                </c:pt>
                <c:pt idx="30018">
                  <c:v>121726416</c:v>
                </c:pt>
                <c:pt idx="30019">
                  <c:v>558000696</c:v>
                </c:pt>
                <c:pt idx="30020">
                  <c:v>64273408</c:v>
                </c:pt>
                <c:pt idx="30021">
                  <c:v>64273408</c:v>
                </c:pt>
                <c:pt idx="30022">
                  <c:v>64273408</c:v>
                </c:pt>
                <c:pt idx="30023">
                  <c:v>64273408</c:v>
                </c:pt>
                <c:pt idx="30024">
                  <c:v>385962736</c:v>
                </c:pt>
                <c:pt idx="30025">
                  <c:v>385962736</c:v>
                </c:pt>
                <c:pt idx="30026">
                  <c:v>385962736</c:v>
                </c:pt>
                <c:pt idx="30027">
                  <c:v>385962736</c:v>
                </c:pt>
                <c:pt idx="30028">
                  <c:v>349716496</c:v>
                </c:pt>
                <c:pt idx="30029">
                  <c:v>349716496</c:v>
                </c:pt>
                <c:pt idx="30030">
                  <c:v>349716496</c:v>
                </c:pt>
                <c:pt idx="30031">
                  <c:v>674874128</c:v>
                </c:pt>
                <c:pt idx="30032">
                  <c:v>349716496</c:v>
                </c:pt>
                <c:pt idx="30033">
                  <c:v>380214624</c:v>
                </c:pt>
                <c:pt idx="30034">
                  <c:v>548074768</c:v>
                </c:pt>
                <c:pt idx="30035">
                  <c:v>548074768</c:v>
                </c:pt>
                <c:pt idx="30036">
                  <c:v>548074768</c:v>
                </c:pt>
                <c:pt idx="30037">
                  <c:v>548074768</c:v>
                </c:pt>
                <c:pt idx="30038">
                  <c:v>427045680</c:v>
                </c:pt>
                <c:pt idx="30039">
                  <c:v>427045680</c:v>
                </c:pt>
                <c:pt idx="30040">
                  <c:v>64273408</c:v>
                </c:pt>
                <c:pt idx="30041">
                  <c:v>427045680</c:v>
                </c:pt>
                <c:pt idx="30042">
                  <c:v>427045680</c:v>
                </c:pt>
                <c:pt idx="30043">
                  <c:v>385962736</c:v>
                </c:pt>
                <c:pt idx="30044">
                  <c:v>937039136</c:v>
                </c:pt>
                <c:pt idx="30045">
                  <c:v>937039136</c:v>
                </c:pt>
                <c:pt idx="30046">
                  <c:v>937039136</c:v>
                </c:pt>
                <c:pt idx="30047">
                  <c:v>937039136</c:v>
                </c:pt>
                <c:pt idx="30048">
                  <c:v>349716496</c:v>
                </c:pt>
                <c:pt idx="30049">
                  <c:v>548074768</c:v>
                </c:pt>
                <c:pt idx="30050">
                  <c:v>427045680</c:v>
                </c:pt>
                <c:pt idx="30051">
                  <c:v>723371008</c:v>
                </c:pt>
                <c:pt idx="30052">
                  <c:v>723371008</c:v>
                </c:pt>
                <c:pt idx="30053">
                  <c:v>723371008</c:v>
                </c:pt>
                <c:pt idx="30054">
                  <c:v>723371008</c:v>
                </c:pt>
                <c:pt idx="30055">
                  <c:v>661287200</c:v>
                </c:pt>
                <c:pt idx="30056">
                  <c:v>661287200</c:v>
                </c:pt>
                <c:pt idx="30057">
                  <c:v>661287200</c:v>
                </c:pt>
                <c:pt idx="30058">
                  <c:v>661287200</c:v>
                </c:pt>
                <c:pt idx="30059">
                  <c:v>937039136</c:v>
                </c:pt>
                <c:pt idx="30060">
                  <c:v>772387056</c:v>
                </c:pt>
                <c:pt idx="30061">
                  <c:v>772387056</c:v>
                </c:pt>
                <c:pt idx="30062">
                  <c:v>772387056</c:v>
                </c:pt>
                <c:pt idx="30063">
                  <c:v>772387056</c:v>
                </c:pt>
                <c:pt idx="30064">
                  <c:v>723371008</c:v>
                </c:pt>
                <c:pt idx="30065">
                  <c:v>841533136</c:v>
                </c:pt>
                <c:pt idx="30066">
                  <c:v>841533136</c:v>
                </c:pt>
                <c:pt idx="30067">
                  <c:v>841533136</c:v>
                </c:pt>
                <c:pt idx="30068">
                  <c:v>841533136</c:v>
                </c:pt>
                <c:pt idx="30069">
                  <c:v>866228064</c:v>
                </c:pt>
                <c:pt idx="30070">
                  <c:v>866228064</c:v>
                </c:pt>
                <c:pt idx="30071">
                  <c:v>866228064</c:v>
                </c:pt>
                <c:pt idx="30072">
                  <c:v>866228064</c:v>
                </c:pt>
                <c:pt idx="30073">
                  <c:v>661287200</c:v>
                </c:pt>
                <c:pt idx="30074">
                  <c:v>492148392</c:v>
                </c:pt>
                <c:pt idx="30075">
                  <c:v>492148392</c:v>
                </c:pt>
                <c:pt idx="30076">
                  <c:v>492148392</c:v>
                </c:pt>
                <c:pt idx="30077">
                  <c:v>492148392</c:v>
                </c:pt>
                <c:pt idx="30078">
                  <c:v>552538472</c:v>
                </c:pt>
                <c:pt idx="30079">
                  <c:v>552538472</c:v>
                </c:pt>
                <c:pt idx="30080">
                  <c:v>552538472</c:v>
                </c:pt>
                <c:pt idx="30081">
                  <c:v>552538472</c:v>
                </c:pt>
                <c:pt idx="30082">
                  <c:v>976877288</c:v>
                </c:pt>
                <c:pt idx="30083">
                  <c:v>976877288</c:v>
                </c:pt>
                <c:pt idx="30084">
                  <c:v>772387056</c:v>
                </c:pt>
                <c:pt idx="30085">
                  <c:v>976877288</c:v>
                </c:pt>
                <c:pt idx="30086">
                  <c:v>976877288</c:v>
                </c:pt>
                <c:pt idx="30087">
                  <c:v>866228064</c:v>
                </c:pt>
                <c:pt idx="30088">
                  <c:v>486856080</c:v>
                </c:pt>
                <c:pt idx="30089">
                  <c:v>486856080</c:v>
                </c:pt>
                <c:pt idx="30090">
                  <c:v>486856080</c:v>
                </c:pt>
                <c:pt idx="30091">
                  <c:v>486856080</c:v>
                </c:pt>
                <c:pt idx="30092">
                  <c:v>841533136</c:v>
                </c:pt>
                <c:pt idx="30093">
                  <c:v>492148392</c:v>
                </c:pt>
                <c:pt idx="30094">
                  <c:v>481790120</c:v>
                </c:pt>
                <c:pt idx="30095">
                  <c:v>481790120</c:v>
                </c:pt>
                <c:pt idx="30096">
                  <c:v>481790120</c:v>
                </c:pt>
                <c:pt idx="30097">
                  <c:v>481790120</c:v>
                </c:pt>
                <c:pt idx="30098">
                  <c:v>721409104</c:v>
                </c:pt>
                <c:pt idx="30099">
                  <c:v>721409104</c:v>
                </c:pt>
                <c:pt idx="30100">
                  <c:v>721409104</c:v>
                </c:pt>
                <c:pt idx="30101">
                  <c:v>552538472</c:v>
                </c:pt>
                <c:pt idx="30102">
                  <c:v>721409104</c:v>
                </c:pt>
                <c:pt idx="30103">
                  <c:v>976877288</c:v>
                </c:pt>
                <c:pt idx="30104">
                  <c:v>371053352</c:v>
                </c:pt>
                <c:pt idx="30105">
                  <c:v>371053352</c:v>
                </c:pt>
                <c:pt idx="30106">
                  <c:v>371053352</c:v>
                </c:pt>
                <c:pt idx="30107">
                  <c:v>371053352</c:v>
                </c:pt>
                <c:pt idx="30108">
                  <c:v>545993024</c:v>
                </c:pt>
                <c:pt idx="30109">
                  <c:v>545993024</c:v>
                </c:pt>
                <c:pt idx="30110">
                  <c:v>545993024</c:v>
                </c:pt>
                <c:pt idx="30111">
                  <c:v>545993024</c:v>
                </c:pt>
                <c:pt idx="30112">
                  <c:v>803070600</c:v>
                </c:pt>
                <c:pt idx="30113">
                  <c:v>803070600</c:v>
                </c:pt>
                <c:pt idx="30114">
                  <c:v>803070600</c:v>
                </c:pt>
                <c:pt idx="30115">
                  <c:v>486856080</c:v>
                </c:pt>
                <c:pt idx="30116">
                  <c:v>803070600</c:v>
                </c:pt>
                <c:pt idx="30117">
                  <c:v>492147048</c:v>
                </c:pt>
                <c:pt idx="30118">
                  <c:v>492147048</c:v>
                </c:pt>
                <c:pt idx="30119">
                  <c:v>452813392</c:v>
                </c:pt>
                <c:pt idx="30120">
                  <c:v>492147048</c:v>
                </c:pt>
                <c:pt idx="30121">
                  <c:v>482785560</c:v>
                </c:pt>
                <c:pt idx="30122">
                  <c:v>452813392</c:v>
                </c:pt>
                <c:pt idx="30123">
                  <c:v>482785560</c:v>
                </c:pt>
                <c:pt idx="30124">
                  <c:v>492147048</c:v>
                </c:pt>
                <c:pt idx="30125">
                  <c:v>482785560</c:v>
                </c:pt>
                <c:pt idx="30126">
                  <c:v>452813392</c:v>
                </c:pt>
                <c:pt idx="30127">
                  <c:v>452813392</c:v>
                </c:pt>
                <c:pt idx="30128">
                  <c:v>482785560</c:v>
                </c:pt>
                <c:pt idx="30129">
                  <c:v>481790120</c:v>
                </c:pt>
                <c:pt idx="30130">
                  <c:v>267418104</c:v>
                </c:pt>
                <c:pt idx="30131">
                  <c:v>267418104</c:v>
                </c:pt>
                <c:pt idx="30132">
                  <c:v>371053352</c:v>
                </c:pt>
                <c:pt idx="30133">
                  <c:v>267418104</c:v>
                </c:pt>
                <c:pt idx="30134">
                  <c:v>267418104</c:v>
                </c:pt>
                <c:pt idx="30135">
                  <c:v>170492328</c:v>
                </c:pt>
                <c:pt idx="30136">
                  <c:v>170492328</c:v>
                </c:pt>
                <c:pt idx="30137">
                  <c:v>721409104</c:v>
                </c:pt>
                <c:pt idx="30138">
                  <c:v>170492328</c:v>
                </c:pt>
                <c:pt idx="30139">
                  <c:v>170492328</c:v>
                </c:pt>
                <c:pt idx="30140">
                  <c:v>449225480</c:v>
                </c:pt>
                <c:pt idx="30141">
                  <c:v>449225480</c:v>
                </c:pt>
                <c:pt idx="30142">
                  <c:v>449225480</c:v>
                </c:pt>
                <c:pt idx="30143">
                  <c:v>449225480</c:v>
                </c:pt>
                <c:pt idx="30144">
                  <c:v>545993024</c:v>
                </c:pt>
                <c:pt idx="30145">
                  <c:v>803070600</c:v>
                </c:pt>
                <c:pt idx="30146">
                  <c:v>452813392</c:v>
                </c:pt>
                <c:pt idx="30147">
                  <c:v>426339624</c:v>
                </c:pt>
                <c:pt idx="30148">
                  <c:v>426339624</c:v>
                </c:pt>
                <c:pt idx="30149">
                  <c:v>426339624</c:v>
                </c:pt>
                <c:pt idx="30150">
                  <c:v>426339624</c:v>
                </c:pt>
                <c:pt idx="30151">
                  <c:v>492147048</c:v>
                </c:pt>
                <c:pt idx="30152">
                  <c:v>449225480</c:v>
                </c:pt>
                <c:pt idx="30153">
                  <c:v>98373776</c:v>
                </c:pt>
                <c:pt idx="30154">
                  <c:v>98373776</c:v>
                </c:pt>
                <c:pt idx="30155">
                  <c:v>98373776</c:v>
                </c:pt>
                <c:pt idx="30156">
                  <c:v>243088312</c:v>
                </c:pt>
                <c:pt idx="30157">
                  <c:v>98373776</c:v>
                </c:pt>
                <c:pt idx="30158">
                  <c:v>243088312</c:v>
                </c:pt>
                <c:pt idx="30159">
                  <c:v>243088312</c:v>
                </c:pt>
                <c:pt idx="30160">
                  <c:v>243088312</c:v>
                </c:pt>
                <c:pt idx="30161">
                  <c:v>482785560</c:v>
                </c:pt>
                <c:pt idx="30162">
                  <c:v>267418104</c:v>
                </c:pt>
                <c:pt idx="30163">
                  <c:v>115442488</c:v>
                </c:pt>
                <c:pt idx="30164">
                  <c:v>115442488</c:v>
                </c:pt>
                <c:pt idx="30165">
                  <c:v>115442488</c:v>
                </c:pt>
                <c:pt idx="30166">
                  <c:v>115442488</c:v>
                </c:pt>
                <c:pt idx="30167">
                  <c:v>780580032</c:v>
                </c:pt>
                <c:pt idx="30168">
                  <c:v>780580032</c:v>
                </c:pt>
                <c:pt idx="30169">
                  <c:v>780580032</c:v>
                </c:pt>
                <c:pt idx="30170">
                  <c:v>426339624</c:v>
                </c:pt>
                <c:pt idx="30171">
                  <c:v>780580032</c:v>
                </c:pt>
                <c:pt idx="30172">
                  <c:v>243088312</c:v>
                </c:pt>
                <c:pt idx="30173">
                  <c:v>332741632</c:v>
                </c:pt>
                <c:pt idx="30174">
                  <c:v>332741632</c:v>
                </c:pt>
                <c:pt idx="30175">
                  <c:v>170492328</c:v>
                </c:pt>
                <c:pt idx="30176">
                  <c:v>332741632</c:v>
                </c:pt>
                <c:pt idx="30177">
                  <c:v>332741632</c:v>
                </c:pt>
                <c:pt idx="30178">
                  <c:v>98373776</c:v>
                </c:pt>
                <c:pt idx="30179">
                  <c:v>17100232</c:v>
                </c:pt>
                <c:pt idx="30180">
                  <c:v>980237000</c:v>
                </c:pt>
                <c:pt idx="30181">
                  <c:v>17100232</c:v>
                </c:pt>
                <c:pt idx="30182">
                  <c:v>980237000</c:v>
                </c:pt>
                <c:pt idx="30183">
                  <c:v>980237000</c:v>
                </c:pt>
                <c:pt idx="30184">
                  <c:v>980237000</c:v>
                </c:pt>
                <c:pt idx="30185">
                  <c:v>17100296</c:v>
                </c:pt>
                <c:pt idx="30186">
                  <c:v>17100296</c:v>
                </c:pt>
                <c:pt idx="30187">
                  <c:v>624209568</c:v>
                </c:pt>
                <c:pt idx="30188">
                  <c:v>624209568</c:v>
                </c:pt>
                <c:pt idx="30189">
                  <c:v>17100392</c:v>
                </c:pt>
                <c:pt idx="30190">
                  <c:v>624209568</c:v>
                </c:pt>
                <c:pt idx="30191">
                  <c:v>17100392</c:v>
                </c:pt>
                <c:pt idx="30192">
                  <c:v>624209568</c:v>
                </c:pt>
                <c:pt idx="30193">
                  <c:v>17100472</c:v>
                </c:pt>
                <c:pt idx="30194">
                  <c:v>17100472</c:v>
                </c:pt>
                <c:pt idx="30195">
                  <c:v>17100232</c:v>
                </c:pt>
                <c:pt idx="30196">
                  <c:v>17100296</c:v>
                </c:pt>
                <c:pt idx="30197">
                  <c:v>17100392</c:v>
                </c:pt>
                <c:pt idx="30198">
                  <c:v>17100472</c:v>
                </c:pt>
                <c:pt idx="30199">
                  <c:v>17100232</c:v>
                </c:pt>
                <c:pt idx="30200">
                  <c:v>17100296</c:v>
                </c:pt>
                <c:pt idx="30201">
                  <c:v>17100392</c:v>
                </c:pt>
                <c:pt idx="30202">
                  <c:v>17100472</c:v>
                </c:pt>
                <c:pt idx="30203">
                  <c:v>115442488</c:v>
                </c:pt>
                <c:pt idx="30204">
                  <c:v>341992760</c:v>
                </c:pt>
                <c:pt idx="30205">
                  <c:v>341992760</c:v>
                </c:pt>
                <c:pt idx="30206">
                  <c:v>341992760</c:v>
                </c:pt>
                <c:pt idx="30207">
                  <c:v>341992760</c:v>
                </c:pt>
                <c:pt idx="30208">
                  <c:v>780580032</c:v>
                </c:pt>
                <c:pt idx="30209">
                  <c:v>980237000</c:v>
                </c:pt>
                <c:pt idx="30210">
                  <c:v>909388696</c:v>
                </c:pt>
                <c:pt idx="30211">
                  <c:v>909388696</c:v>
                </c:pt>
                <c:pt idx="30212">
                  <c:v>909388696</c:v>
                </c:pt>
                <c:pt idx="30213">
                  <c:v>909388696</c:v>
                </c:pt>
                <c:pt idx="30214">
                  <c:v>624209568</c:v>
                </c:pt>
                <c:pt idx="30215">
                  <c:v>332741632</c:v>
                </c:pt>
                <c:pt idx="30216">
                  <c:v>250366656</c:v>
                </c:pt>
                <c:pt idx="30217">
                  <c:v>250366656</c:v>
                </c:pt>
                <c:pt idx="30218">
                  <c:v>250366656</c:v>
                </c:pt>
                <c:pt idx="30219">
                  <c:v>250366656</c:v>
                </c:pt>
                <c:pt idx="30220">
                  <c:v>615887336</c:v>
                </c:pt>
                <c:pt idx="30221">
                  <c:v>615887336</c:v>
                </c:pt>
                <c:pt idx="30222">
                  <c:v>615887336</c:v>
                </c:pt>
                <c:pt idx="30223">
                  <c:v>615887336</c:v>
                </c:pt>
                <c:pt idx="30224">
                  <c:v>17100232</c:v>
                </c:pt>
                <c:pt idx="30225">
                  <c:v>17100472</c:v>
                </c:pt>
                <c:pt idx="30226">
                  <c:v>472408184</c:v>
                </c:pt>
                <c:pt idx="30227">
                  <c:v>472408184</c:v>
                </c:pt>
                <c:pt idx="30228">
                  <c:v>472408184</c:v>
                </c:pt>
                <c:pt idx="30229">
                  <c:v>472408184</c:v>
                </c:pt>
                <c:pt idx="30230">
                  <c:v>341992760</c:v>
                </c:pt>
                <c:pt idx="30231">
                  <c:v>17100296</c:v>
                </c:pt>
                <c:pt idx="30232">
                  <c:v>558441056</c:v>
                </c:pt>
                <c:pt idx="30233">
                  <c:v>558441056</c:v>
                </c:pt>
                <c:pt idx="30234">
                  <c:v>558441056</c:v>
                </c:pt>
                <c:pt idx="30235">
                  <c:v>558441056</c:v>
                </c:pt>
                <c:pt idx="30236">
                  <c:v>909388696</c:v>
                </c:pt>
                <c:pt idx="30237">
                  <c:v>250366656</c:v>
                </c:pt>
                <c:pt idx="30238">
                  <c:v>615887336</c:v>
                </c:pt>
                <c:pt idx="30239">
                  <c:v>347358144</c:v>
                </c:pt>
                <c:pt idx="30240">
                  <c:v>347358144</c:v>
                </c:pt>
                <c:pt idx="30241">
                  <c:v>352128240</c:v>
                </c:pt>
                <c:pt idx="30242">
                  <c:v>352128240</c:v>
                </c:pt>
                <c:pt idx="30243">
                  <c:v>347358144</c:v>
                </c:pt>
                <c:pt idx="30244">
                  <c:v>352128240</c:v>
                </c:pt>
                <c:pt idx="30245">
                  <c:v>347358144</c:v>
                </c:pt>
                <c:pt idx="30246">
                  <c:v>352128240</c:v>
                </c:pt>
                <c:pt idx="30247">
                  <c:v>472408184</c:v>
                </c:pt>
                <c:pt idx="30248">
                  <c:v>529096824</c:v>
                </c:pt>
                <c:pt idx="30249">
                  <c:v>529096824</c:v>
                </c:pt>
                <c:pt idx="30250">
                  <c:v>529096824</c:v>
                </c:pt>
                <c:pt idx="30251">
                  <c:v>529096824</c:v>
                </c:pt>
                <c:pt idx="30252">
                  <c:v>17100392</c:v>
                </c:pt>
                <c:pt idx="30253">
                  <c:v>740421672</c:v>
                </c:pt>
                <c:pt idx="30254">
                  <c:v>740421672</c:v>
                </c:pt>
                <c:pt idx="30255">
                  <c:v>740421672</c:v>
                </c:pt>
                <c:pt idx="30256">
                  <c:v>740421672</c:v>
                </c:pt>
                <c:pt idx="30257">
                  <c:v>818434928</c:v>
                </c:pt>
                <c:pt idx="30258">
                  <c:v>818434928</c:v>
                </c:pt>
                <c:pt idx="30259">
                  <c:v>818434928</c:v>
                </c:pt>
                <c:pt idx="30260">
                  <c:v>818434928</c:v>
                </c:pt>
                <c:pt idx="30261">
                  <c:v>287345536</c:v>
                </c:pt>
                <c:pt idx="30262">
                  <c:v>287345536</c:v>
                </c:pt>
                <c:pt idx="30263">
                  <c:v>287345536</c:v>
                </c:pt>
                <c:pt idx="30264">
                  <c:v>287345536</c:v>
                </c:pt>
                <c:pt idx="30265">
                  <c:v>558441056</c:v>
                </c:pt>
                <c:pt idx="30266">
                  <c:v>347358144</c:v>
                </c:pt>
                <c:pt idx="30267">
                  <c:v>8763976</c:v>
                </c:pt>
                <c:pt idx="30268">
                  <c:v>8763976</c:v>
                </c:pt>
                <c:pt idx="30269">
                  <c:v>8763976</c:v>
                </c:pt>
                <c:pt idx="30270">
                  <c:v>8763976</c:v>
                </c:pt>
                <c:pt idx="30271">
                  <c:v>529096824</c:v>
                </c:pt>
                <c:pt idx="30272">
                  <c:v>223335208</c:v>
                </c:pt>
                <c:pt idx="30273">
                  <c:v>223335208</c:v>
                </c:pt>
                <c:pt idx="30274">
                  <c:v>223335208</c:v>
                </c:pt>
                <c:pt idx="30275">
                  <c:v>223335208</c:v>
                </c:pt>
                <c:pt idx="30276">
                  <c:v>818434928</c:v>
                </c:pt>
                <c:pt idx="30277">
                  <c:v>40290080</c:v>
                </c:pt>
                <c:pt idx="30278">
                  <c:v>40290080</c:v>
                </c:pt>
                <c:pt idx="30279">
                  <c:v>352128240</c:v>
                </c:pt>
                <c:pt idx="30280">
                  <c:v>40290080</c:v>
                </c:pt>
                <c:pt idx="30281">
                  <c:v>40290080</c:v>
                </c:pt>
                <c:pt idx="30282">
                  <c:v>740421672</c:v>
                </c:pt>
                <c:pt idx="30283">
                  <c:v>287345536</c:v>
                </c:pt>
                <c:pt idx="30284">
                  <c:v>409843336</c:v>
                </c:pt>
                <c:pt idx="30285">
                  <c:v>409843336</c:v>
                </c:pt>
                <c:pt idx="30286">
                  <c:v>409843336</c:v>
                </c:pt>
                <c:pt idx="30287">
                  <c:v>409843336</c:v>
                </c:pt>
                <c:pt idx="30288">
                  <c:v>965233464</c:v>
                </c:pt>
                <c:pt idx="30289">
                  <c:v>965233464</c:v>
                </c:pt>
                <c:pt idx="30290">
                  <c:v>965233464</c:v>
                </c:pt>
                <c:pt idx="30291">
                  <c:v>965233464</c:v>
                </c:pt>
                <c:pt idx="30292">
                  <c:v>8763976</c:v>
                </c:pt>
                <c:pt idx="30293">
                  <c:v>511478728</c:v>
                </c:pt>
                <c:pt idx="30294">
                  <c:v>511478728</c:v>
                </c:pt>
                <c:pt idx="30295">
                  <c:v>511478728</c:v>
                </c:pt>
                <c:pt idx="30296">
                  <c:v>511478728</c:v>
                </c:pt>
                <c:pt idx="30297">
                  <c:v>223335208</c:v>
                </c:pt>
                <c:pt idx="30298">
                  <c:v>40290080</c:v>
                </c:pt>
                <c:pt idx="30299">
                  <c:v>566398176</c:v>
                </c:pt>
                <c:pt idx="30300">
                  <c:v>566398176</c:v>
                </c:pt>
                <c:pt idx="30301">
                  <c:v>566398176</c:v>
                </c:pt>
                <c:pt idx="30302">
                  <c:v>566398176</c:v>
                </c:pt>
                <c:pt idx="30303">
                  <c:v>644516608</c:v>
                </c:pt>
                <c:pt idx="30304">
                  <c:v>644516608</c:v>
                </c:pt>
                <c:pt idx="30305">
                  <c:v>644516608</c:v>
                </c:pt>
                <c:pt idx="30306">
                  <c:v>644516608</c:v>
                </c:pt>
                <c:pt idx="30307">
                  <c:v>409843336</c:v>
                </c:pt>
                <c:pt idx="30308">
                  <c:v>965233464</c:v>
                </c:pt>
                <c:pt idx="30309">
                  <c:v>350562736</c:v>
                </c:pt>
                <c:pt idx="30310">
                  <c:v>350562736</c:v>
                </c:pt>
                <c:pt idx="30311">
                  <c:v>350562736</c:v>
                </c:pt>
                <c:pt idx="30312">
                  <c:v>350562736</c:v>
                </c:pt>
                <c:pt idx="30313">
                  <c:v>171484176</c:v>
                </c:pt>
                <c:pt idx="30314">
                  <c:v>171484176</c:v>
                </c:pt>
                <c:pt idx="30315">
                  <c:v>171484176</c:v>
                </c:pt>
                <c:pt idx="30316">
                  <c:v>171484176</c:v>
                </c:pt>
                <c:pt idx="30317">
                  <c:v>511478728</c:v>
                </c:pt>
                <c:pt idx="30318">
                  <c:v>566398176</c:v>
                </c:pt>
                <c:pt idx="30319">
                  <c:v>171484176</c:v>
                </c:pt>
                <c:pt idx="30320">
                  <c:v>350562736</c:v>
                </c:pt>
                <c:pt idx="30321">
                  <c:v>553600688</c:v>
                </c:pt>
                <c:pt idx="30322">
                  <c:v>553600688</c:v>
                </c:pt>
                <c:pt idx="30323">
                  <c:v>553600688</c:v>
                </c:pt>
                <c:pt idx="30324">
                  <c:v>553600688</c:v>
                </c:pt>
                <c:pt idx="30325">
                  <c:v>567288984</c:v>
                </c:pt>
                <c:pt idx="30326">
                  <c:v>567288984</c:v>
                </c:pt>
                <c:pt idx="30327">
                  <c:v>644516608</c:v>
                </c:pt>
                <c:pt idx="30328">
                  <c:v>567288984</c:v>
                </c:pt>
                <c:pt idx="30329">
                  <c:v>567288984</c:v>
                </c:pt>
                <c:pt idx="30330">
                  <c:v>35136352</c:v>
                </c:pt>
                <c:pt idx="30331">
                  <c:v>35136352</c:v>
                </c:pt>
                <c:pt idx="30332">
                  <c:v>35136352</c:v>
                </c:pt>
                <c:pt idx="30333">
                  <c:v>35136352</c:v>
                </c:pt>
                <c:pt idx="30334">
                  <c:v>548880160</c:v>
                </c:pt>
                <c:pt idx="30335">
                  <c:v>548880160</c:v>
                </c:pt>
                <c:pt idx="30336">
                  <c:v>548880160</c:v>
                </c:pt>
                <c:pt idx="30337">
                  <c:v>548880160</c:v>
                </c:pt>
                <c:pt idx="30338">
                  <c:v>744331952</c:v>
                </c:pt>
                <c:pt idx="30339">
                  <c:v>744331952</c:v>
                </c:pt>
                <c:pt idx="30340">
                  <c:v>744331952</c:v>
                </c:pt>
                <c:pt idx="30341">
                  <c:v>744331952</c:v>
                </c:pt>
                <c:pt idx="30342">
                  <c:v>567288984</c:v>
                </c:pt>
                <c:pt idx="30343">
                  <c:v>553600688</c:v>
                </c:pt>
                <c:pt idx="30344">
                  <c:v>497342808</c:v>
                </c:pt>
                <c:pt idx="30345">
                  <c:v>497342808</c:v>
                </c:pt>
                <c:pt idx="30346">
                  <c:v>497342808</c:v>
                </c:pt>
                <c:pt idx="30347">
                  <c:v>497342808</c:v>
                </c:pt>
                <c:pt idx="30348">
                  <c:v>35136352</c:v>
                </c:pt>
                <c:pt idx="30349">
                  <c:v>548880160</c:v>
                </c:pt>
                <c:pt idx="30350">
                  <c:v>135127440</c:v>
                </c:pt>
                <c:pt idx="30351">
                  <c:v>135127440</c:v>
                </c:pt>
                <c:pt idx="30352">
                  <c:v>135127440</c:v>
                </c:pt>
                <c:pt idx="30353">
                  <c:v>703618064</c:v>
                </c:pt>
                <c:pt idx="30354">
                  <c:v>135127440</c:v>
                </c:pt>
                <c:pt idx="30355">
                  <c:v>703618064</c:v>
                </c:pt>
                <c:pt idx="30356">
                  <c:v>703618064</c:v>
                </c:pt>
                <c:pt idx="30357">
                  <c:v>703618064</c:v>
                </c:pt>
                <c:pt idx="30358">
                  <c:v>744331952</c:v>
                </c:pt>
                <c:pt idx="30359">
                  <c:v>349793032</c:v>
                </c:pt>
                <c:pt idx="30360">
                  <c:v>349793032</c:v>
                </c:pt>
                <c:pt idx="30361">
                  <c:v>349793032</c:v>
                </c:pt>
                <c:pt idx="30362">
                  <c:v>349793032</c:v>
                </c:pt>
                <c:pt idx="30363">
                  <c:v>415366368</c:v>
                </c:pt>
                <c:pt idx="30364">
                  <c:v>415366368</c:v>
                </c:pt>
                <c:pt idx="30365">
                  <c:v>415366368</c:v>
                </c:pt>
                <c:pt idx="30366">
                  <c:v>415366368</c:v>
                </c:pt>
                <c:pt idx="30367">
                  <c:v>135127440</c:v>
                </c:pt>
                <c:pt idx="30368">
                  <c:v>848892280</c:v>
                </c:pt>
                <c:pt idx="30369">
                  <c:v>497342808</c:v>
                </c:pt>
                <c:pt idx="30370">
                  <c:v>848892280</c:v>
                </c:pt>
                <c:pt idx="30371">
                  <c:v>848892280</c:v>
                </c:pt>
                <c:pt idx="30372">
                  <c:v>848892280</c:v>
                </c:pt>
                <c:pt idx="30373">
                  <c:v>525350720</c:v>
                </c:pt>
                <c:pt idx="30374">
                  <c:v>525350720</c:v>
                </c:pt>
                <c:pt idx="30375">
                  <c:v>525350720</c:v>
                </c:pt>
                <c:pt idx="30376">
                  <c:v>525350720</c:v>
                </c:pt>
                <c:pt idx="30377">
                  <c:v>357232640</c:v>
                </c:pt>
                <c:pt idx="30378">
                  <c:v>357232640</c:v>
                </c:pt>
                <c:pt idx="30379">
                  <c:v>357232640</c:v>
                </c:pt>
                <c:pt idx="30380">
                  <c:v>357232640</c:v>
                </c:pt>
                <c:pt idx="30381">
                  <c:v>349793032</c:v>
                </c:pt>
                <c:pt idx="30382">
                  <c:v>809629184</c:v>
                </c:pt>
                <c:pt idx="30383">
                  <c:v>809629184</c:v>
                </c:pt>
                <c:pt idx="30384">
                  <c:v>809629184</c:v>
                </c:pt>
                <c:pt idx="30385">
                  <c:v>809629184</c:v>
                </c:pt>
                <c:pt idx="30386">
                  <c:v>301573312</c:v>
                </c:pt>
                <c:pt idx="30387">
                  <c:v>301573312</c:v>
                </c:pt>
                <c:pt idx="30388">
                  <c:v>301573312</c:v>
                </c:pt>
                <c:pt idx="30389">
                  <c:v>703618064</c:v>
                </c:pt>
                <c:pt idx="30390">
                  <c:v>301573312</c:v>
                </c:pt>
                <c:pt idx="30391">
                  <c:v>415366368</c:v>
                </c:pt>
                <c:pt idx="30392">
                  <c:v>525350720</c:v>
                </c:pt>
                <c:pt idx="30393">
                  <c:v>763963696</c:v>
                </c:pt>
                <c:pt idx="30394">
                  <c:v>763963696</c:v>
                </c:pt>
                <c:pt idx="30395">
                  <c:v>763963696</c:v>
                </c:pt>
                <c:pt idx="30396">
                  <c:v>763963696</c:v>
                </c:pt>
                <c:pt idx="30397">
                  <c:v>301573312</c:v>
                </c:pt>
                <c:pt idx="30398">
                  <c:v>848892280</c:v>
                </c:pt>
                <c:pt idx="30399">
                  <c:v>80800504</c:v>
                </c:pt>
                <c:pt idx="30400">
                  <c:v>80800504</c:v>
                </c:pt>
                <c:pt idx="30401">
                  <c:v>80800504</c:v>
                </c:pt>
                <c:pt idx="30402">
                  <c:v>80800504</c:v>
                </c:pt>
                <c:pt idx="30403">
                  <c:v>357232640</c:v>
                </c:pt>
                <c:pt idx="30404">
                  <c:v>621577288</c:v>
                </c:pt>
                <c:pt idx="30405">
                  <c:v>621577288</c:v>
                </c:pt>
                <c:pt idx="30406">
                  <c:v>621577288</c:v>
                </c:pt>
                <c:pt idx="30407">
                  <c:v>621577288</c:v>
                </c:pt>
                <c:pt idx="30408">
                  <c:v>763963696</c:v>
                </c:pt>
                <c:pt idx="30409">
                  <c:v>809629184</c:v>
                </c:pt>
                <c:pt idx="30410">
                  <c:v>39984376</c:v>
                </c:pt>
                <c:pt idx="30411">
                  <c:v>39984376</c:v>
                </c:pt>
                <c:pt idx="30412">
                  <c:v>39984376</c:v>
                </c:pt>
                <c:pt idx="30413">
                  <c:v>39984376</c:v>
                </c:pt>
                <c:pt idx="30414">
                  <c:v>117344456</c:v>
                </c:pt>
                <c:pt idx="30415">
                  <c:v>117344456</c:v>
                </c:pt>
                <c:pt idx="30416">
                  <c:v>80800504</c:v>
                </c:pt>
                <c:pt idx="30417">
                  <c:v>117344456</c:v>
                </c:pt>
                <c:pt idx="30418">
                  <c:v>117344456</c:v>
                </c:pt>
                <c:pt idx="30419">
                  <c:v>621577288</c:v>
                </c:pt>
                <c:pt idx="30420">
                  <c:v>39984376</c:v>
                </c:pt>
                <c:pt idx="30421">
                  <c:v>911518368</c:v>
                </c:pt>
                <c:pt idx="30422">
                  <c:v>911518368</c:v>
                </c:pt>
                <c:pt idx="30423">
                  <c:v>911518368</c:v>
                </c:pt>
                <c:pt idx="30424">
                  <c:v>911518368</c:v>
                </c:pt>
                <c:pt idx="30425">
                  <c:v>442545120</c:v>
                </c:pt>
                <c:pt idx="30426">
                  <c:v>442545120</c:v>
                </c:pt>
                <c:pt idx="30427">
                  <c:v>442545120</c:v>
                </c:pt>
                <c:pt idx="30428">
                  <c:v>442545120</c:v>
                </c:pt>
                <c:pt idx="30429">
                  <c:v>117344456</c:v>
                </c:pt>
                <c:pt idx="30430">
                  <c:v>109186240</c:v>
                </c:pt>
                <c:pt idx="30431">
                  <c:v>109186240</c:v>
                </c:pt>
                <c:pt idx="30432">
                  <c:v>109186240</c:v>
                </c:pt>
                <c:pt idx="30433">
                  <c:v>109186240</c:v>
                </c:pt>
                <c:pt idx="30434">
                  <c:v>575517832</c:v>
                </c:pt>
                <c:pt idx="30435">
                  <c:v>575517832</c:v>
                </c:pt>
                <c:pt idx="30436">
                  <c:v>575517832</c:v>
                </c:pt>
                <c:pt idx="30437">
                  <c:v>575517832</c:v>
                </c:pt>
                <c:pt idx="30438">
                  <c:v>422703744</c:v>
                </c:pt>
                <c:pt idx="30439">
                  <c:v>422703744</c:v>
                </c:pt>
                <c:pt idx="30440">
                  <c:v>422703744</c:v>
                </c:pt>
                <c:pt idx="30441">
                  <c:v>422703744</c:v>
                </c:pt>
                <c:pt idx="30442">
                  <c:v>196318464</c:v>
                </c:pt>
                <c:pt idx="30443">
                  <c:v>196318464</c:v>
                </c:pt>
                <c:pt idx="30444">
                  <c:v>196318464</c:v>
                </c:pt>
                <c:pt idx="30445">
                  <c:v>196318464</c:v>
                </c:pt>
                <c:pt idx="30446">
                  <c:v>738877736</c:v>
                </c:pt>
                <c:pt idx="30447">
                  <c:v>738877736</c:v>
                </c:pt>
                <c:pt idx="30448">
                  <c:v>738877736</c:v>
                </c:pt>
                <c:pt idx="30449">
                  <c:v>738877736</c:v>
                </c:pt>
                <c:pt idx="30450">
                  <c:v>922361896</c:v>
                </c:pt>
                <c:pt idx="30451">
                  <c:v>922361896</c:v>
                </c:pt>
                <c:pt idx="30452">
                  <c:v>922361896</c:v>
                </c:pt>
                <c:pt idx="30453">
                  <c:v>109186240</c:v>
                </c:pt>
                <c:pt idx="30454">
                  <c:v>922361896</c:v>
                </c:pt>
                <c:pt idx="30455">
                  <c:v>575517832</c:v>
                </c:pt>
                <c:pt idx="30456">
                  <c:v>911518368</c:v>
                </c:pt>
                <c:pt idx="30457">
                  <c:v>971638144</c:v>
                </c:pt>
                <c:pt idx="30458">
                  <c:v>971638144</c:v>
                </c:pt>
                <c:pt idx="30459">
                  <c:v>971638144</c:v>
                </c:pt>
                <c:pt idx="30460">
                  <c:v>971638144</c:v>
                </c:pt>
                <c:pt idx="30461">
                  <c:v>442545120</c:v>
                </c:pt>
                <c:pt idx="30462">
                  <c:v>196318464</c:v>
                </c:pt>
                <c:pt idx="30463">
                  <c:v>422703744</c:v>
                </c:pt>
                <c:pt idx="30464">
                  <c:v>922361896</c:v>
                </c:pt>
                <c:pt idx="30465">
                  <c:v>971638144</c:v>
                </c:pt>
                <c:pt idx="30466">
                  <c:v>738877736</c:v>
                </c:pt>
                <c:pt idx="30467">
                  <c:v>374377272</c:v>
                </c:pt>
                <c:pt idx="30468">
                  <c:v>374377272</c:v>
                </c:pt>
                <c:pt idx="30469">
                  <c:v>374377272</c:v>
                </c:pt>
                <c:pt idx="30470">
                  <c:v>374377272</c:v>
                </c:pt>
                <c:pt idx="30471">
                  <c:v>451675864</c:v>
                </c:pt>
                <c:pt idx="30472">
                  <c:v>451675864</c:v>
                </c:pt>
                <c:pt idx="30473">
                  <c:v>451675864</c:v>
                </c:pt>
                <c:pt idx="30474">
                  <c:v>451675864</c:v>
                </c:pt>
                <c:pt idx="30475">
                  <c:v>283945208</c:v>
                </c:pt>
                <c:pt idx="30476">
                  <c:v>283945208</c:v>
                </c:pt>
                <c:pt idx="30477">
                  <c:v>283945208</c:v>
                </c:pt>
                <c:pt idx="30478">
                  <c:v>283945208</c:v>
                </c:pt>
                <c:pt idx="30479">
                  <c:v>191698200</c:v>
                </c:pt>
                <c:pt idx="30480">
                  <c:v>191698200</c:v>
                </c:pt>
                <c:pt idx="30481">
                  <c:v>191698200</c:v>
                </c:pt>
                <c:pt idx="30482">
                  <c:v>191698200</c:v>
                </c:pt>
                <c:pt idx="30483">
                  <c:v>443081904</c:v>
                </c:pt>
                <c:pt idx="30484">
                  <c:v>443081904</c:v>
                </c:pt>
                <c:pt idx="30485">
                  <c:v>443081904</c:v>
                </c:pt>
                <c:pt idx="30486">
                  <c:v>443081904</c:v>
                </c:pt>
                <c:pt idx="30487">
                  <c:v>374377272</c:v>
                </c:pt>
                <c:pt idx="30488">
                  <c:v>169210000</c:v>
                </c:pt>
                <c:pt idx="30489">
                  <c:v>169210000</c:v>
                </c:pt>
                <c:pt idx="30490">
                  <c:v>169210000</c:v>
                </c:pt>
                <c:pt idx="30491">
                  <c:v>169210000</c:v>
                </c:pt>
                <c:pt idx="30492">
                  <c:v>29669160</c:v>
                </c:pt>
                <c:pt idx="30493">
                  <c:v>29669160</c:v>
                </c:pt>
                <c:pt idx="30494">
                  <c:v>44731504</c:v>
                </c:pt>
                <c:pt idx="30495">
                  <c:v>44731504</c:v>
                </c:pt>
                <c:pt idx="30496">
                  <c:v>29669160</c:v>
                </c:pt>
                <c:pt idx="30497">
                  <c:v>44731504</c:v>
                </c:pt>
                <c:pt idx="30498">
                  <c:v>29669160</c:v>
                </c:pt>
                <c:pt idx="30499">
                  <c:v>44731504</c:v>
                </c:pt>
                <c:pt idx="30500">
                  <c:v>191698200</c:v>
                </c:pt>
                <c:pt idx="30501">
                  <c:v>451675864</c:v>
                </c:pt>
                <c:pt idx="30502">
                  <c:v>999818088</c:v>
                </c:pt>
                <c:pt idx="30503">
                  <c:v>999818088</c:v>
                </c:pt>
                <c:pt idx="30504">
                  <c:v>197119376</c:v>
                </c:pt>
                <c:pt idx="30505">
                  <c:v>197119376</c:v>
                </c:pt>
                <c:pt idx="30506">
                  <c:v>999818088</c:v>
                </c:pt>
                <c:pt idx="30507">
                  <c:v>197119376</c:v>
                </c:pt>
                <c:pt idx="30508">
                  <c:v>999818088</c:v>
                </c:pt>
                <c:pt idx="30509">
                  <c:v>197119376</c:v>
                </c:pt>
                <c:pt idx="30510">
                  <c:v>443081904</c:v>
                </c:pt>
                <c:pt idx="30511">
                  <c:v>69804768</c:v>
                </c:pt>
                <c:pt idx="30512">
                  <c:v>69804768</c:v>
                </c:pt>
                <c:pt idx="30513">
                  <c:v>69804768</c:v>
                </c:pt>
                <c:pt idx="30514">
                  <c:v>69804768</c:v>
                </c:pt>
                <c:pt idx="30515">
                  <c:v>224727272</c:v>
                </c:pt>
                <c:pt idx="30516">
                  <c:v>224727272</c:v>
                </c:pt>
                <c:pt idx="30517">
                  <c:v>224727272</c:v>
                </c:pt>
                <c:pt idx="30518">
                  <c:v>224727272</c:v>
                </c:pt>
                <c:pt idx="30519">
                  <c:v>169210000</c:v>
                </c:pt>
                <c:pt idx="30520">
                  <c:v>902883864</c:v>
                </c:pt>
                <c:pt idx="30521">
                  <c:v>902883864</c:v>
                </c:pt>
                <c:pt idx="30522">
                  <c:v>902883864</c:v>
                </c:pt>
                <c:pt idx="30523">
                  <c:v>902883864</c:v>
                </c:pt>
                <c:pt idx="30524">
                  <c:v>804860640</c:v>
                </c:pt>
                <c:pt idx="30525">
                  <c:v>804860640</c:v>
                </c:pt>
                <c:pt idx="30526">
                  <c:v>283945208</c:v>
                </c:pt>
                <c:pt idx="30527">
                  <c:v>804860640</c:v>
                </c:pt>
                <c:pt idx="30528">
                  <c:v>804860640</c:v>
                </c:pt>
                <c:pt idx="30529">
                  <c:v>581119888</c:v>
                </c:pt>
                <c:pt idx="30530">
                  <c:v>581119888</c:v>
                </c:pt>
                <c:pt idx="30531">
                  <c:v>581119888</c:v>
                </c:pt>
                <c:pt idx="30532">
                  <c:v>69804768</c:v>
                </c:pt>
                <c:pt idx="30533">
                  <c:v>581119888</c:v>
                </c:pt>
                <c:pt idx="30534">
                  <c:v>679545584</c:v>
                </c:pt>
                <c:pt idx="30535">
                  <c:v>679545584</c:v>
                </c:pt>
                <c:pt idx="30536">
                  <c:v>679545584</c:v>
                </c:pt>
                <c:pt idx="30537">
                  <c:v>679545584</c:v>
                </c:pt>
                <c:pt idx="30538">
                  <c:v>999818088</c:v>
                </c:pt>
                <c:pt idx="30539">
                  <c:v>197119376</c:v>
                </c:pt>
                <c:pt idx="30540">
                  <c:v>29669160</c:v>
                </c:pt>
                <c:pt idx="30541">
                  <c:v>902883864</c:v>
                </c:pt>
                <c:pt idx="30542">
                  <c:v>224727272</c:v>
                </c:pt>
                <c:pt idx="30543">
                  <c:v>44731504</c:v>
                </c:pt>
                <c:pt idx="30544">
                  <c:v>315716344</c:v>
                </c:pt>
                <c:pt idx="30545">
                  <c:v>315716344</c:v>
                </c:pt>
                <c:pt idx="30546">
                  <c:v>315716344</c:v>
                </c:pt>
                <c:pt idx="30547">
                  <c:v>315716344</c:v>
                </c:pt>
                <c:pt idx="30548">
                  <c:v>7351552</c:v>
                </c:pt>
                <c:pt idx="30549">
                  <c:v>7351552</c:v>
                </c:pt>
                <c:pt idx="30550">
                  <c:v>7351552</c:v>
                </c:pt>
                <c:pt idx="30551">
                  <c:v>7351552</c:v>
                </c:pt>
                <c:pt idx="30552">
                  <c:v>224259736</c:v>
                </c:pt>
                <c:pt idx="30553">
                  <c:v>224259736</c:v>
                </c:pt>
                <c:pt idx="30554">
                  <c:v>224259776</c:v>
                </c:pt>
                <c:pt idx="30555">
                  <c:v>224259776</c:v>
                </c:pt>
                <c:pt idx="30556">
                  <c:v>224259824</c:v>
                </c:pt>
                <c:pt idx="30557">
                  <c:v>224259824</c:v>
                </c:pt>
                <c:pt idx="30558">
                  <c:v>224259872</c:v>
                </c:pt>
                <c:pt idx="30559">
                  <c:v>224259872</c:v>
                </c:pt>
                <c:pt idx="30560">
                  <c:v>224259904</c:v>
                </c:pt>
                <c:pt idx="30561">
                  <c:v>224259904</c:v>
                </c:pt>
                <c:pt idx="30562">
                  <c:v>224259952</c:v>
                </c:pt>
                <c:pt idx="30563">
                  <c:v>224259952</c:v>
                </c:pt>
                <c:pt idx="30564">
                  <c:v>224259984</c:v>
                </c:pt>
                <c:pt idx="30565">
                  <c:v>224259984</c:v>
                </c:pt>
                <c:pt idx="30566">
                  <c:v>804860640</c:v>
                </c:pt>
                <c:pt idx="30567">
                  <c:v>16285784</c:v>
                </c:pt>
                <c:pt idx="30568">
                  <c:v>16285784</c:v>
                </c:pt>
                <c:pt idx="30569">
                  <c:v>16285784</c:v>
                </c:pt>
                <c:pt idx="30570">
                  <c:v>16285784</c:v>
                </c:pt>
                <c:pt idx="30571">
                  <c:v>224260016</c:v>
                </c:pt>
                <c:pt idx="30572">
                  <c:v>224260016</c:v>
                </c:pt>
                <c:pt idx="30573">
                  <c:v>224260120</c:v>
                </c:pt>
                <c:pt idx="30574">
                  <c:v>224260120</c:v>
                </c:pt>
                <c:pt idx="30575">
                  <c:v>224260208</c:v>
                </c:pt>
                <c:pt idx="30576">
                  <c:v>224260208</c:v>
                </c:pt>
                <c:pt idx="30577">
                  <c:v>224259736</c:v>
                </c:pt>
                <c:pt idx="30578">
                  <c:v>224259776</c:v>
                </c:pt>
                <c:pt idx="30579">
                  <c:v>224259824</c:v>
                </c:pt>
                <c:pt idx="30580">
                  <c:v>224259872</c:v>
                </c:pt>
                <c:pt idx="30581">
                  <c:v>224259904</c:v>
                </c:pt>
                <c:pt idx="30582">
                  <c:v>224259952</c:v>
                </c:pt>
                <c:pt idx="30583">
                  <c:v>224259984</c:v>
                </c:pt>
                <c:pt idx="30584">
                  <c:v>224260016</c:v>
                </c:pt>
                <c:pt idx="30585">
                  <c:v>224260120</c:v>
                </c:pt>
                <c:pt idx="30586">
                  <c:v>224260208</c:v>
                </c:pt>
                <c:pt idx="30587">
                  <c:v>224259736</c:v>
                </c:pt>
                <c:pt idx="30588">
                  <c:v>224259776</c:v>
                </c:pt>
                <c:pt idx="30589">
                  <c:v>224259824</c:v>
                </c:pt>
                <c:pt idx="30590">
                  <c:v>224259872</c:v>
                </c:pt>
                <c:pt idx="30591">
                  <c:v>224259904</c:v>
                </c:pt>
                <c:pt idx="30592">
                  <c:v>224259952</c:v>
                </c:pt>
                <c:pt idx="30593">
                  <c:v>224259984</c:v>
                </c:pt>
                <c:pt idx="30594">
                  <c:v>581119888</c:v>
                </c:pt>
                <c:pt idx="30595">
                  <c:v>224260016</c:v>
                </c:pt>
                <c:pt idx="30596">
                  <c:v>224260120</c:v>
                </c:pt>
                <c:pt idx="30597">
                  <c:v>224260208</c:v>
                </c:pt>
                <c:pt idx="30598">
                  <c:v>513083800</c:v>
                </c:pt>
                <c:pt idx="30599">
                  <c:v>513083800</c:v>
                </c:pt>
                <c:pt idx="30600">
                  <c:v>513083800</c:v>
                </c:pt>
                <c:pt idx="30601">
                  <c:v>513083800</c:v>
                </c:pt>
                <c:pt idx="30602">
                  <c:v>745544656</c:v>
                </c:pt>
                <c:pt idx="30603">
                  <c:v>745544656</c:v>
                </c:pt>
                <c:pt idx="30604">
                  <c:v>745544656</c:v>
                </c:pt>
                <c:pt idx="30605">
                  <c:v>745544656</c:v>
                </c:pt>
                <c:pt idx="30606">
                  <c:v>315716344</c:v>
                </c:pt>
                <c:pt idx="30607">
                  <c:v>7351552</c:v>
                </c:pt>
                <c:pt idx="30608">
                  <c:v>639449032</c:v>
                </c:pt>
                <c:pt idx="30609">
                  <c:v>639449032</c:v>
                </c:pt>
                <c:pt idx="30610">
                  <c:v>639449032</c:v>
                </c:pt>
                <c:pt idx="30611">
                  <c:v>639449032</c:v>
                </c:pt>
                <c:pt idx="30612">
                  <c:v>679545584</c:v>
                </c:pt>
                <c:pt idx="30613">
                  <c:v>224259736</c:v>
                </c:pt>
                <c:pt idx="30614">
                  <c:v>16285784</c:v>
                </c:pt>
                <c:pt idx="30615">
                  <c:v>548086264</c:v>
                </c:pt>
                <c:pt idx="30616">
                  <c:v>548086264</c:v>
                </c:pt>
                <c:pt idx="30617">
                  <c:v>548086264</c:v>
                </c:pt>
                <c:pt idx="30618">
                  <c:v>548086264</c:v>
                </c:pt>
                <c:pt idx="30619">
                  <c:v>224259952</c:v>
                </c:pt>
                <c:pt idx="30620">
                  <c:v>224259776</c:v>
                </c:pt>
                <c:pt idx="30621">
                  <c:v>224259824</c:v>
                </c:pt>
                <c:pt idx="30622">
                  <c:v>224260208</c:v>
                </c:pt>
                <c:pt idx="30623">
                  <c:v>7351592</c:v>
                </c:pt>
                <c:pt idx="30624">
                  <c:v>7351592</c:v>
                </c:pt>
                <c:pt idx="30625">
                  <c:v>7351632</c:v>
                </c:pt>
                <c:pt idx="30626">
                  <c:v>7351632</c:v>
                </c:pt>
                <c:pt idx="30627">
                  <c:v>7351592</c:v>
                </c:pt>
                <c:pt idx="30628">
                  <c:v>7351632</c:v>
                </c:pt>
                <c:pt idx="30629">
                  <c:v>7351592</c:v>
                </c:pt>
                <c:pt idx="30630">
                  <c:v>7351632</c:v>
                </c:pt>
                <c:pt idx="30631">
                  <c:v>224259872</c:v>
                </c:pt>
                <c:pt idx="30632">
                  <c:v>224259984</c:v>
                </c:pt>
                <c:pt idx="30633">
                  <c:v>548086264</c:v>
                </c:pt>
                <c:pt idx="30634">
                  <c:v>224260120</c:v>
                </c:pt>
                <c:pt idx="30635">
                  <c:v>224260016</c:v>
                </c:pt>
                <c:pt idx="30636">
                  <c:v>141089416</c:v>
                </c:pt>
                <c:pt idx="30637">
                  <c:v>141089416</c:v>
                </c:pt>
                <c:pt idx="30638">
                  <c:v>141089416</c:v>
                </c:pt>
                <c:pt idx="30639">
                  <c:v>141089416</c:v>
                </c:pt>
                <c:pt idx="30640">
                  <c:v>513083800</c:v>
                </c:pt>
                <c:pt idx="30641">
                  <c:v>224259904</c:v>
                </c:pt>
                <c:pt idx="30642">
                  <c:v>772326144</c:v>
                </c:pt>
                <c:pt idx="30643">
                  <c:v>772326144</c:v>
                </c:pt>
                <c:pt idx="30644">
                  <c:v>772326144</c:v>
                </c:pt>
                <c:pt idx="30645">
                  <c:v>772326144</c:v>
                </c:pt>
                <c:pt idx="30646">
                  <c:v>639449032</c:v>
                </c:pt>
                <c:pt idx="30647">
                  <c:v>513083808</c:v>
                </c:pt>
                <c:pt idx="30648">
                  <c:v>513083808</c:v>
                </c:pt>
                <c:pt idx="30649">
                  <c:v>513083808</c:v>
                </c:pt>
                <c:pt idx="30650">
                  <c:v>513083808</c:v>
                </c:pt>
                <c:pt idx="30651">
                  <c:v>102785176</c:v>
                </c:pt>
                <c:pt idx="30652">
                  <c:v>102785176</c:v>
                </c:pt>
                <c:pt idx="30653">
                  <c:v>102785176</c:v>
                </c:pt>
                <c:pt idx="30654">
                  <c:v>102785176</c:v>
                </c:pt>
                <c:pt idx="30655">
                  <c:v>647550264</c:v>
                </c:pt>
                <c:pt idx="30656">
                  <c:v>647550264</c:v>
                </c:pt>
                <c:pt idx="30657">
                  <c:v>647550264</c:v>
                </c:pt>
                <c:pt idx="30658">
                  <c:v>647550264</c:v>
                </c:pt>
                <c:pt idx="30659">
                  <c:v>141089416</c:v>
                </c:pt>
                <c:pt idx="30660">
                  <c:v>745544656</c:v>
                </c:pt>
                <c:pt idx="30661">
                  <c:v>7351592</c:v>
                </c:pt>
                <c:pt idx="30662">
                  <c:v>341040312</c:v>
                </c:pt>
                <c:pt idx="30663">
                  <c:v>341040312</c:v>
                </c:pt>
                <c:pt idx="30664">
                  <c:v>341040312</c:v>
                </c:pt>
                <c:pt idx="30665">
                  <c:v>341040312</c:v>
                </c:pt>
                <c:pt idx="30666">
                  <c:v>419749944</c:v>
                </c:pt>
                <c:pt idx="30667">
                  <c:v>419749944</c:v>
                </c:pt>
                <c:pt idx="30668">
                  <c:v>419749944</c:v>
                </c:pt>
                <c:pt idx="30669">
                  <c:v>419749944</c:v>
                </c:pt>
                <c:pt idx="30670">
                  <c:v>772326144</c:v>
                </c:pt>
                <c:pt idx="30671">
                  <c:v>424756608</c:v>
                </c:pt>
                <c:pt idx="30672">
                  <c:v>424756608</c:v>
                </c:pt>
                <c:pt idx="30673">
                  <c:v>424756608</c:v>
                </c:pt>
                <c:pt idx="30674">
                  <c:v>424756608</c:v>
                </c:pt>
                <c:pt idx="30675">
                  <c:v>102785176</c:v>
                </c:pt>
                <c:pt idx="30676">
                  <c:v>7351632</c:v>
                </c:pt>
                <c:pt idx="30677">
                  <c:v>647550264</c:v>
                </c:pt>
                <c:pt idx="30678">
                  <c:v>513083808</c:v>
                </c:pt>
                <c:pt idx="30679">
                  <c:v>348267632</c:v>
                </c:pt>
                <c:pt idx="30680">
                  <c:v>348267632</c:v>
                </c:pt>
                <c:pt idx="30681">
                  <c:v>348267632</c:v>
                </c:pt>
                <c:pt idx="30682">
                  <c:v>348267632</c:v>
                </c:pt>
                <c:pt idx="30683">
                  <c:v>835254464</c:v>
                </c:pt>
                <c:pt idx="30684">
                  <c:v>835254464</c:v>
                </c:pt>
                <c:pt idx="30685">
                  <c:v>835254464</c:v>
                </c:pt>
                <c:pt idx="30686">
                  <c:v>835254464</c:v>
                </c:pt>
                <c:pt idx="30687">
                  <c:v>424756608</c:v>
                </c:pt>
                <c:pt idx="30688">
                  <c:v>419749944</c:v>
                </c:pt>
                <c:pt idx="30689">
                  <c:v>85518160</c:v>
                </c:pt>
                <c:pt idx="30690">
                  <c:v>341040312</c:v>
                </c:pt>
                <c:pt idx="30691">
                  <c:v>85518160</c:v>
                </c:pt>
                <c:pt idx="30692">
                  <c:v>85518160</c:v>
                </c:pt>
                <c:pt idx="30693">
                  <c:v>85518160</c:v>
                </c:pt>
                <c:pt idx="30694">
                  <c:v>684779648</c:v>
                </c:pt>
                <c:pt idx="30695">
                  <c:v>684779648</c:v>
                </c:pt>
                <c:pt idx="30696">
                  <c:v>684779648</c:v>
                </c:pt>
                <c:pt idx="30697">
                  <c:v>835254464</c:v>
                </c:pt>
                <c:pt idx="30698">
                  <c:v>684779648</c:v>
                </c:pt>
                <c:pt idx="30699">
                  <c:v>572342544</c:v>
                </c:pt>
                <c:pt idx="30700">
                  <c:v>572342544</c:v>
                </c:pt>
                <c:pt idx="30701">
                  <c:v>572342544</c:v>
                </c:pt>
                <c:pt idx="30702">
                  <c:v>572342544</c:v>
                </c:pt>
                <c:pt idx="30703">
                  <c:v>348267632</c:v>
                </c:pt>
                <c:pt idx="30704">
                  <c:v>684779648</c:v>
                </c:pt>
                <c:pt idx="30705">
                  <c:v>587041248</c:v>
                </c:pt>
                <c:pt idx="30706">
                  <c:v>85518160</c:v>
                </c:pt>
                <c:pt idx="30707">
                  <c:v>587041248</c:v>
                </c:pt>
                <c:pt idx="30708">
                  <c:v>587041248</c:v>
                </c:pt>
                <c:pt idx="30709">
                  <c:v>838607584</c:v>
                </c:pt>
                <c:pt idx="30710">
                  <c:v>838607584</c:v>
                </c:pt>
                <c:pt idx="30711">
                  <c:v>587041248</c:v>
                </c:pt>
                <c:pt idx="30712">
                  <c:v>838607584</c:v>
                </c:pt>
                <c:pt idx="30713">
                  <c:v>838607584</c:v>
                </c:pt>
                <c:pt idx="30714">
                  <c:v>101372760</c:v>
                </c:pt>
                <c:pt idx="30715">
                  <c:v>101372760</c:v>
                </c:pt>
                <c:pt idx="30716">
                  <c:v>101372760</c:v>
                </c:pt>
                <c:pt idx="30717">
                  <c:v>101372760</c:v>
                </c:pt>
                <c:pt idx="30718">
                  <c:v>967356792</c:v>
                </c:pt>
                <c:pt idx="30719">
                  <c:v>967356792</c:v>
                </c:pt>
                <c:pt idx="30720">
                  <c:v>967356792</c:v>
                </c:pt>
                <c:pt idx="30721">
                  <c:v>967356792</c:v>
                </c:pt>
                <c:pt idx="30722">
                  <c:v>969721456</c:v>
                </c:pt>
                <c:pt idx="30723">
                  <c:v>969721456</c:v>
                </c:pt>
                <c:pt idx="30724">
                  <c:v>969721456</c:v>
                </c:pt>
                <c:pt idx="30725">
                  <c:v>969721456</c:v>
                </c:pt>
                <c:pt idx="30726">
                  <c:v>141181312</c:v>
                </c:pt>
                <c:pt idx="30727">
                  <c:v>141181312</c:v>
                </c:pt>
                <c:pt idx="30728">
                  <c:v>263871080</c:v>
                </c:pt>
                <c:pt idx="30729">
                  <c:v>141181312</c:v>
                </c:pt>
                <c:pt idx="30730">
                  <c:v>263871080</c:v>
                </c:pt>
                <c:pt idx="30731">
                  <c:v>141181312</c:v>
                </c:pt>
                <c:pt idx="30732">
                  <c:v>263871080</c:v>
                </c:pt>
                <c:pt idx="30733">
                  <c:v>376187680</c:v>
                </c:pt>
                <c:pt idx="30734">
                  <c:v>376187680</c:v>
                </c:pt>
                <c:pt idx="30735">
                  <c:v>263871080</c:v>
                </c:pt>
                <c:pt idx="30736">
                  <c:v>572342544</c:v>
                </c:pt>
                <c:pt idx="30737">
                  <c:v>376187680</c:v>
                </c:pt>
                <c:pt idx="30738">
                  <c:v>376187680</c:v>
                </c:pt>
                <c:pt idx="30739">
                  <c:v>967356792</c:v>
                </c:pt>
                <c:pt idx="30740">
                  <c:v>587041248</c:v>
                </c:pt>
                <c:pt idx="30741">
                  <c:v>302363592</c:v>
                </c:pt>
                <c:pt idx="30742">
                  <c:v>302363592</c:v>
                </c:pt>
                <c:pt idx="30743">
                  <c:v>302363592</c:v>
                </c:pt>
                <c:pt idx="30744">
                  <c:v>101372760</c:v>
                </c:pt>
                <c:pt idx="30745">
                  <c:v>302363592</c:v>
                </c:pt>
                <c:pt idx="30746">
                  <c:v>969721456</c:v>
                </c:pt>
                <c:pt idx="30747">
                  <c:v>263871080</c:v>
                </c:pt>
                <c:pt idx="30748">
                  <c:v>283459376</c:v>
                </c:pt>
                <c:pt idx="30749">
                  <c:v>283459376</c:v>
                </c:pt>
                <c:pt idx="30750">
                  <c:v>283459376</c:v>
                </c:pt>
                <c:pt idx="30751">
                  <c:v>283459376</c:v>
                </c:pt>
                <c:pt idx="30752">
                  <c:v>838607584</c:v>
                </c:pt>
                <c:pt idx="30753">
                  <c:v>332669144</c:v>
                </c:pt>
                <c:pt idx="30754">
                  <c:v>937081344</c:v>
                </c:pt>
                <c:pt idx="30755">
                  <c:v>332669144</c:v>
                </c:pt>
                <c:pt idx="30756">
                  <c:v>937081344</c:v>
                </c:pt>
                <c:pt idx="30757">
                  <c:v>332669144</c:v>
                </c:pt>
                <c:pt idx="30758">
                  <c:v>937081344</c:v>
                </c:pt>
                <c:pt idx="30759">
                  <c:v>332669144</c:v>
                </c:pt>
                <c:pt idx="30760">
                  <c:v>937081344</c:v>
                </c:pt>
                <c:pt idx="30761">
                  <c:v>110169592</c:v>
                </c:pt>
                <c:pt idx="30762">
                  <c:v>110169592</c:v>
                </c:pt>
                <c:pt idx="30763">
                  <c:v>110169592</c:v>
                </c:pt>
                <c:pt idx="30764">
                  <c:v>110169592</c:v>
                </c:pt>
                <c:pt idx="30765">
                  <c:v>141181312</c:v>
                </c:pt>
                <c:pt idx="30766">
                  <c:v>838621328</c:v>
                </c:pt>
                <c:pt idx="30767">
                  <c:v>838621328</c:v>
                </c:pt>
                <c:pt idx="30768">
                  <c:v>838621328</c:v>
                </c:pt>
                <c:pt idx="30769">
                  <c:v>838621328</c:v>
                </c:pt>
                <c:pt idx="30770">
                  <c:v>376187680</c:v>
                </c:pt>
                <c:pt idx="30771">
                  <c:v>398345184</c:v>
                </c:pt>
                <c:pt idx="30772">
                  <c:v>398345184</c:v>
                </c:pt>
                <c:pt idx="30773">
                  <c:v>398345184</c:v>
                </c:pt>
                <c:pt idx="30774">
                  <c:v>398345184</c:v>
                </c:pt>
                <c:pt idx="30775">
                  <c:v>283459376</c:v>
                </c:pt>
                <c:pt idx="30776">
                  <c:v>302363592</c:v>
                </c:pt>
                <c:pt idx="30777">
                  <c:v>838621328</c:v>
                </c:pt>
                <c:pt idx="30778">
                  <c:v>110169592</c:v>
                </c:pt>
                <c:pt idx="30779">
                  <c:v>332669144</c:v>
                </c:pt>
                <c:pt idx="30780">
                  <c:v>937081344</c:v>
                </c:pt>
                <c:pt idx="30781">
                  <c:v>398345184</c:v>
                </c:pt>
                <c:pt idx="30782">
                  <c:v>440217336</c:v>
                </c:pt>
                <c:pt idx="30783">
                  <c:v>440217336</c:v>
                </c:pt>
                <c:pt idx="30784">
                  <c:v>440217336</c:v>
                </c:pt>
                <c:pt idx="30785">
                  <c:v>440217336</c:v>
                </c:pt>
                <c:pt idx="30786">
                  <c:v>755918656</c:v>
                </c:pt>
                <c:pt idx="30787">
                  <c:v>755918656</c:v>
                </c:pt>
                <c:pt idx="30788">
                  <c:v>755918656</c:v>
                </c:pt>
                <c:pt idx="30789">
                  <c:v>755918656</c:v>
                </c:pt>
                <c:pt idx="30790">
                  <c:v>476282408</c:v>
                </c:pt>
                <c:pt idx="30791">
                  <c:v>440217336</c:v>
                </c:pt>
                <c:pt idx="30792">
                  <c:v>476282408</c:v>
                </c:pt>
                <c:pt idx="30793">
                  <c:v>476282408</c:v>
                </c:pt>
                <c:pt idx="30794">
                  <c:v>476282408</c:v>
                </c:pt>
                <c:pt idx="30795">
                  <c:v>488726416</c:v>
                </c:pt>
                <c:pt idx="30796">
                  <c:v>488726416</c:v>
                </c:pt>
                <c:pt idx="30797">
                  <c:v>488726416</c:v>
                </c:pt>
                <c:pt idx="30798">
                  <c:v>880267504</c:v>
                </c:pt>
                <c:pt idx="30799">
                  <c:v>488726416</c:v>
                </c:pt>
                <c:pt idx="30800">
                  <c:v>880267504</c:v>
                </c:pt>
                <c:pt idx="30801">
                  <c:v>880267504</c:v>
                </c:pt>
                <c:pt idx="30802">
                  <c:v>880267504</c:v>
                </c:pt>
                <c:pt idx="30803">
                  <c:v>551441376</c:v>
                </c:pt>
                <c:pt idx="30804">
                  <c:v>551441376</c:v>
                </c:pt>
                <c:pt idx="30805">
                  <c:v>551441376</c:v>
                </c:pt>
                <c:pt idx="30806">
                  <c:v>551441376</c:v>
                </c:pt>
                <c:pt idx="30807">
                  <c:v>931718936</c:v>
                </c:pt>
                <c:pt idx="30808">
                  <c:v>931718936</c:v>
                </c:pt>
                <c:pt idx="30809">
                  <c:v>931718936</c:v>
                </c:pt>
                <c:pt idx="30810">
                  <c:v>931718936</c:v>
                </c:pt>
                <c:pt idx="30811">
                  <c:v>755918656</c:v>
                </c:pt>
                <c:pt idx="30812">
                  <c:v>243651160</c:v>
                </c:pt>
                <c:pt idx="30813">
                  <c:v>243651160</c:v>
                </c:pt>
                <c:pt idx="30814">
                  <c:v>243651160</c:v>
                </c:pt>
                <c:pt idx="30815">
                  <c:v>243651160</c:v>
                </c:pt>
                <c:pt idx="30816">
                  <c:v>488726416</c:v>
                </c:pt>
                <c:pt idx="30817">
                  <c:v>14688688</c:v>
                </c:pt>
                <c:pt idx="30818">
                  <c:v>14688688</c:v>
                </c:pt>
                <c:pt idx="30819">
                  <c:v>14688688</c:v>
                </c:pt>
                <c:pt idx="30820">
                  <c:v>14688688</c:v>
                </c:pt>
                <c:pt idx="30821">
                  <c:v>476282408</c:v>
                </c:pt>
                <c:pt idx="30822">
                  <c:v>551441376</c:v>
                </c:pt>
                <c:pt idx="30823">
                  <c:v>880267504</c:v>
                </c:pt>
                <c:pt idx="30824">
                  <c:v>931718936</c:v>
                </c:pt>
                <c:pt idx="30825">
                  <c:v>243651160</c:v>
                </c:pt>
                <c:pt idx="30826">
                  <c:v>462435304</c:v>
                </c:pt>
                <c:pt idx="30827">
                  <c:v>462435304</c:v>
                </c:pt>
                <c:pt idx="30828">
                  <c:v>462435304</c:v>
                </c:pt>
                <c:pt idx="30829">
                  <c:v>462435304</c:v>
                </c:pt>
                <c:pt idx="30830">
                  <c:v>7351656</c:v>
                </c:pt>
                <c:pt idx="30831">
                  <c:v>7351656</c:v>
                </c:pt>
                <c:pt idx="30832">
                  <c:v>7351680</c:v>
                </c:pt>
                <c:pt idx="30833">
                  <c:v>346960992</c:v>
                </c:pt>
                <c:pt idx="30834">
                  <c:v>7351680</c:v>
                </c:pt>
                <c:pt idx="30835">
                  <c:v>7351656</c:v>
                </c:pt>
                <c:pt idx="30836">
                  <c:v>346960992</c:v>
                </c:pt>
                <c:pt idx="30837">
                  <c:v>7351680</c:v>
                </c:pt>
                <c:pt idx="30838">
                  <c:v>7351656</c:v>
                </c:pt>
                <c:pt idx="30839">
                  <c:v>7351680</c:v>
                </c:pt>
                <c:pt idx="30840">
                  <c:v>346960992</c:v>
                </c:pt>
                <c:pt idx="30841">
                  <c:v>346960992</c:v>
                </c:pt>
                <c:pt idx="30842">
                  <c:v>14688688</c:v>
                </c:pt>
                <c:pt idx="30843">
                  <c:v>866240960</c:v>
                </c:pt>
                <c:pt idx="30844">
                  <c:v>866240960</c:v>
                </c:pt>
                <c:pt idx="30845">
                  <c:v>866240960</c:v>
                </c:pt>
                <c:pt idx="30846">
                  <c:v>866240960</c:v>
                </c:pt>
                <c:pt idx="30847">
                  <c:v>370252784</c:v>
                </c:pt>
                <c:pt idx="30848">
                  <c:v>300773480</c:v>
                </c:pt>
                <c:pt idx="30849">
                  <c:v>370252784</c:v>
                </c:pt>
                <c:pt idx="30850">
                  <c:v>300773480</c:v>
                </c:pt>
                <c:pt idx="30851">
                  <c:v>370252784</c:v>
                </c:pt>
                <c:pt idx="30852">
                  <c:v>370252784</c:v>
                </c:pt>
                <c:pt idx="30853">
                  <c:v>300773480</c:v>
                </c:pt>
                <c:pt idx="30854">
                  <c:v>79137504</c:v>
                </c:pt>
                <c:pt idx="30855">
                  <c:v>300773480</c:v>
                </c:pt>
                <c:pt idx="30856">
                  <c:v>79137504</c:v>
                </c:pt>
                <c:pt idx="30857">
                  <c:v>79137504</c:v>
                </c:pt>
                <c:pt idx="30858">
                  <c:v>79137504</c:v>
                </c:pt>
                <c:pt idx="30859">
                  <c:v>648568152</c:v>
                </c:pt>
                <c:pt idx="30860">
                  <c:v>648568152</c:v>
                </c:pt>
                <c:pt idx="30861">
                  <c:v>648568152</c:v>
                </c:pt>
                <c:pt idx="30862">
                  <c:v>648568152</c:v>
                </c:pt>
                <c:pt idx="30863">
                  <c:v>193095984</c:v>
                </c:pt>
                <c:pt idx="30864">
                  <c:v>193095984</c:v>
                </c:pt>
                <c:pt idx="30865">
                  <c:v>193095984</c:v>
                </c:pt>
                <c:pt idx="30866">
                  <c:v>193095984</c:v>
                </c:pt>
                <c:pt idx="30867">
                  <c:v>7351680</c:v>
                </c:pt>
                <c:pt idx="30868">
                  <c:v>411564704</c:v>
                </c:pt>
                <c:pt idx="30869">
                  <c:v>411564704</c:v>
                </c:pt>
                <c:pt idx="30870">
                  <c:v>585517888</c:v>
                </c:pt>
                <c:pt idx="30871">
                  <c:v>585517888</c:v>
                </c:pt>
                <c:pt idx="30872">
                  <c:v>411564704</c:v>
                </c:pt>
                <c:pt idx="30873">
                  <c:v>585517888</c:v>
                </c:pt>
                <c:pt idx="30874">
                  <c:v>411564704</c:v>
                </c:pt>
                <c:pt idx="30875">
                  <c:v>585517888</c:v>
                </c:pt>
                <c:pt idx="30876">
                  <c:v>872114280</c:v>
                </c:pt>
                <c:pt idx="30877">
                  <c:v>872114280</c:v>
                </c:pt>
                <c:pt idx="30878">
                  <c:v>872114280</c:v>
                </c:pt>
                <c:pt idx="30879">
                  <c:v>872114280</c:v>
                </c:pt>
                <c:pt idx="30880">
                  <c:v>462435304</c:v>
                </c:pt>
                <c:pt idx="30881">
                  <c:v>866240960</c:v>
                </c:pt>
                <c:pt idx="30882">
                  <c:v>15369760</c:v>
                </c:pt>
                <c:pt idx="30883">
                  <c:v>15369760</c:v>
                </c:pt>
                <c:pt idx="30884">
                  <c:v>15369760</c:v>
                </c:pt>
                <c:pt idx="30885">
                  <c:v>15369760</c:v>
                </c:pt>
                <c:pt idx="30886">
                  <c:v>7351656</c:v>
                </c:pt>
                <c:pt idx="30887">
                  <c:v>370252784</c:v>
                </c:pt>
                <c:pt idx="30888">
                  <c:v>300773480</c:v>
                </c:pt>
                <c:pt idx="30889">
                  <c:v>648568152</c:v>
                </c:pt>
                <c:pt idx="30890">
                  <c:v>79137504</c:v>
                </c:pt>
                <c:pt idx="30891">
                  <c:v>15369760</c:v>
                </c:pt>
                <c:pt idx="30892">
                  <c:v>346960992</c:v>
                </c:pt>
                <c:pt idx="30893">
                  <c:v>193095984</c:v>
                </c:pt>
                <c:pt idx="30894">
                  <c:v>507049760</c:v>
                </c:pt>
                <c:pt idx="30895">
                  <c:v>507049760</c:v>
                </c:pt>
                <c:pt idx="30896">
                  <c:v>507049760</c:v>
                </c:pt>
                <c:pt idx="30897">
                  <c:v>480891832</c:v>
                </c:pt>
                <c:pt idx="30898">
                  <c:v>507049760</c:v>
                </c:pt>
                <c:pt idx="30899">
                  <c:v>480891832</c:v>
                </c:pt>
                <c:pt idx="30900">
                  <c:v>480891832</c:v>
                </c:pt>
                <c:pt idx="30901">
                  <c:v>480891832</c:v>
                </c:pt>
                <c:pt idx="30902">
                  <c:v>585517888</c:v>
                </c:pt>
                <c:pt idx="30903">
                  <c:v>411564704</c:v>
                </c:pt>
                <c:pt idx="30904">
                  <c:v>84049984</c:v>
                </c:pt>
                <c:pt idx="30905">
                  <c:v>84049984</c:v>
                </c:pt>
                <c:pt idx="30906">
                  <c:v>84049984</c:v>
                </c:pt>
                <c:pt idx="30907">
                  <c:v>84049984</c:v>
                </c:pt>
                <c:pt idx="30908">
                  <c:v>132482584</c:v>
                </c:pt>
                <c:pt idx="30909">
                  <c:v>132482584</c:v>
                </c:pt>
                <c:pt idx="30910">
                  <c:v>132482584</c:v>
                </c:pt>
                <c:pt idx="30911">
                  <c:v>132482584</c:v>
                </c:pt>
                <c:pt idx="30912">
                  <c:v>40267616</c:v>
                </c:pt>
                <c:pt idx="30913">
                  <c:v>589795600</c:v>
                </c:pt>
                <c:pt idx="30914">
                  <c:v>40267616</c:v>
                </c:pt>
                <c:pt idx="30915">
                  <c:v>589795600</c:v>
                </c:pt>
                <c:pt idx="30916">
                  <c:v>40267616</c:v>
                </c:pt>
                <c:pt idx="30917">
                  <c:v>40267616</c:v>
                </c:pt>
                <c:pt idx="30918">
                  <c:v>589795600</c:v>
                </c:pt>
                <c:pt idx="30919">
                  <c:v>589795600</c:v>
                </c:pt>
                <c:pt idx="30920">
                  <c:v>872114280</c:v>
                </c:pt>
                <c:pt idx="30921">
                  <c:v>480891832</c:v>
                </c:pt>
                <c:pt idx="30922">
                  <c:v>878952240</c:v>
                </c:pt>
                <c:pt idx="30923">
                  <c:v>878952240</c:v>
                </c:pt>
                <c:pt idx="30924">
                  <c:v>878952240</c:v>
                </c:pt>
                <c:pt idx="30925">
                  <c:v>878952240</c:v>
                </c:pt>
                <c:pt idx="30926">
                  <c:v>507049760</c:v>
                </c:pt>
                <c:pt idx="30927">
                  <c:v>699538752</c:v>
                </c:pt>
                <c:pt idx="30928">
                  <c:v>699538752</c:v>
                </c:pt>
                <c:pt idx="30929">
                  <c:v>699538752</c:v>
                </c:pt>
                <c:pt idx="30930">
                  <c:v>699538752</c:v>
                </c:pt>
                <c:pt idx="30931">
                  <c:v>733793728</c:v>
                </c:pt>
                <c:pt idx="30932">
                  <c:v>733793728</c:v>
                </c:pt>
                <c:pt idx="30933">
                  <c:v>733793728</c:v>
                </c:pt>
                <c:pt idx="30934">
                  <c:v>733793728</c:v>
                </c:pt>
                <c:pt idx="30935">
                  <c:v>40267616</c:v>
                </c:pt>
                <c:pt idx="30936">
                  <c:v>84049984</c:v>
                </c:pt>
                <c:pt idx="30937">
                  <c:v>589795600</c:v>
                </c:pt>
                <c:pt idx="30938">
                  <c:v>132482584</c:v>
                </c:pt>
                <c:pt idx="30939">
                  <c:v>1610064</c:v>
                </c:pt>
                <c:pt idx="30940">
                  <c:v>1610064</c:v>
                </c:pt>
                <c:pt idx="30941">
                  <c:v>1610064</c:v>
                </c:pt>
                <c:pt idx="30942">
                  <c:v>1610064</c:v>
                </c:pt>
                <c:pt idx="30943">
                  <c:v>699538752</c:v>
                </c:pt>
                <c:pt idx="30944">
                  <c:v>878952240</c:v>
                </c:pt>
                <c:pt idx="30945">
                  <c:v>733793728</c:v>
                </c:pt>
                <c:pt idx="30946">
                  <c:v>7351688</c:v>
                </c:pt>
                <c:pt idx="30947">
                  <c:v>7351688</c:v>
                </c:pt>
                <c:pt idx="30948">
                  <c:v>7351768</c:v>
                </c:pt>
                <c:pt idx="30949">
                  <c:v>7351768</c:v>
                </c:pt>
                <c:pt idx="30950">
                  <c:v>7351792</c:v>
                </c:pt>
                <c:pt idx="30951">
                  <c:v>7351792</c:v>
                </c:pt>
                <c:pt idx="30952">
                  <c:v>477838192</c:v>
                </c:pt>
                <c:pt idx="30953">
                  <c:v>477838192</c:v>
                </c:pt>
                <c:pt idx="30954">
                  <c:v>7351832</c:v>
                </c:pt>
                <c:pt idx="30955">
                  <c:v>7351832</c:v>
                </c:pt>
                <c:pt idx="30956">
                  <c:v>477838192</c:v>
                </c:pt>
                <c:pt idx="30957">
                  <c:v>7351688</c:v>
                </c:pt>
                <c:pt idx="30958">
                  <c:v>7351768</c:v>
                </c:pt>
                <c:pt idx="30959">
                  <c:v>7351792</c:v>
                </c:pt>
                <c:pt idx="30960">
                  <c:v>7351832</c:v>
                </c:pt>
                <c:pt idx="30961">
                  <c:v>477838192</c:v>
                </c:pt>
                <c:pt idx="30962">
                  <c:v>7351688</c:v>
                </c:pt>
                <c:pt idx="30963">
                  <c:v>7351768</c:v>
                </c:pt>
                <c:pt idx="30964">
                  <c:v>7351792</c:v>
                </c:pt>
                <c:pt idx="30965">
                  <c:v>7351832</c:v>
                </c:pt>
                <c:pt idx="30966">
                  <c:v>690022832</c:v>
                </c:pt>
                <c:pt idx="30967">
                  <c:v>690022832</c:v>
                </c:pt>
                <c:pt idx="30968">
                  <c:v>690022832</c:v>
                </c:pt>
                <c:pt idx="30969">
                  <c:v>690022832</c:v>
                </c:pt>
                <c:pt idx="30970">
                  <c:v>1610064</c:v>
                </c:pt>
                <c:pt idx="30971">
                  <c:v>280816064</c:v>
                </c:pt>
                <c:pt idx="30972">
                  <c:v>52990064</c:v>
                </c:pt>
                <c:pt idx="30973">
                  <c:v>280816064</c:v>
                </c:pt>
                <c:pt idx="30974">
                  <c:v>52990064</c:v>
                </c:pt>
                <c:pt idx="30975">
                  <c:v>280816064</c:v>
                </c:pt>
                <c:pt idx="30976">
                  <c:v>52990064</c:v>
                </c:pt>
                <c:pt idx="30977">
                  <c:v>280816064</c:v>
                </c:pt>
                <c:pt idx="30978">
                  <c:v>52990064</c:v>
                </c:pt>
                <c:pt idx="30979">
                  <c:v>395946736</c:v>
                </c:pt>
                <c:pt idx="30980">
                  <c:v>395946736</c:v>
                </c:pt>
                <c:pt idx="30981">
                  <c:v>7351768</c:v>
                </c:pt>
                <c:pt idx="30982">
                  <c:v>395946736</c:v>
                </c:pt>
                <c:pt idx="30983">
                  <c:v>252260416</c:v>
                </c:pt>
                <c:pt idx="30984">
                  <c:v>635599320</c:v>
                </c:pt>
                <c:pt idx="30985">
                  <c:v>395946736</c:v>
                </c:pt>
                <c:pt idx="30986">
                  <c:v>252260416</c:v>
                </c:pt>
                <c:pt idx="30987">
                  <c:v>635599320</c:v>
                </c:pt>
                <c:pt idx="30988">
                  <c:v>252260416</c:v>
                </c:pt>
                <c:pt idx="30989">
                  <c:v>252260416</c:v>
                </c:pt>
                <c:pt idx="30990">
                  <c:v>635599320</c:v>
                </c:pt>
                <c:pt idx="30991">
                  <c:v>635599320</c:v>
                </c:pt>
                <c:pt idx="30992">
                  <c:v>477838192</c:v>
                </c:pt>
                <c:pt idx="30993">
                  <c:v>537484952</c:v>
                </c:pt>
                <c:pt idx="30994">
                  <c:v>537484952</c:v>
                </c:pt>
                <c:pt idx="30995">
                  <c:v>537484952</c:v>
                </c:pt>
                <c:pt idx="30996">
                  <c:v>537484952</c:v>
                </c:pt>
                <c:pt idx="30997">
                  <c:v>530391088</c:v>
                </c:pt>
                <c:pt idx="30998">
                  <c:v>530391088</c:v>
                </c:pt>
                <c:pt idx="30999">
                  <c:v>530391088</c:v>
                </c:pt>
                <c:pt idx="31000">
                  <c:v>530391088</c:v>
                </c:pt>
                <c:pt idx="31001">
                  <c:v>7351688</c:v>
                </c:pt>
                <c:pt idx="31002">
                  <c:v>7351792</c:v>
                </c:pt>
                <c:pt idx="31003">
                  <c:v>252260416</c:v>
                </c:pt>
                <c:pt idx="31004">
                  <c:v>395946736</c:v>
                </c:pt>
                <c:pt idx="31005">
                  <c:v>690022832</c:v>
                </c:pt>
                <c:pt idx="31006">
                  <c:v>20844176</c:v>
                </c:pt>
                <c:pt idx="31007">
                  <c:v>611915768</c:v>
                </c:pt>
                <c:pt idx="31008">
                  <c:v>20844176</c:v>
                </c:pt>
                <c:pt idx="31009">
                  <c:v>611915768</c:v>
                </c:pt>
                <c:pt idx="31010">
                  <c:v>20844176</c:v>
                </c:pt>
                <c:pt idx="31011">
                  <c:v>611915768</c:v>
                </c:pt>
                <c:pt idx="31012">
                  <c:v>611915768</c:v>
                </c:pt>
                <c:pt idx="31013">
                  <c:v>20844176</c:v>
                </c:pt>
                <c:pt idx="31014">
                  <c:v>635599320</c:v>
                </c:pt>
                <c:pt idx="31015">
                  <c:v>7351832</c:v>
                </c:pt>
                <c:pt idx="31016">
                  <c:v>942447704</c:v>
                </c:pt>
                <c:pt idx="31017">
                  <c:v>942447704</c:v>
                </c:pt>
                <c:pt idx="31018">
                  <c:v>52990064</c:v>
                </c:pt>
                <c:pt idx="31019">
                  <c:v>942447704</c:v>
                </c:pt>
                <c:pt idx="31020">
                  <c:v>942447704</c:v>
                </c:pt>
                <c:pt idx="31021">
                  <c:v>537484952</c:v>
                </c:pt>
                <c:pt idx="31022">
                  <c:v>280816064</c:v>
                </c:pt>
                <c:pt idx="31023">
                  <c:v>611915768</c:v>
                </c:pt>
                <c:pt idx="31024">
                  <c:v>65046912</c:v>
                </c:pt>
                <c:pt idx="31025">
                  <c:v>65046912</c:v>
                </c:pt>
                <c:pt idx="31026">
                  <c:v>65046912</c:v>
                </c:pt>
                <c:pt idx="31027">
                  <c:v>65046912</c:v>
                </c:pt>
                <c:pt idx="31028">
                  <c:v>942447704</c:v>
                </c:pt>
                <c:pt idx="31029">
                  <c:v>881194496</c:v>
                </c:pt>
                <c:pt idx="31030">
                  <c:v>881194496</c:v>
                </c:pt>
                <c:pt idx="31031">
                  <c:v>881194496</c:v>
                </c:pt>
                <c:pt idx="31032">
                  <c:v>881194496</c:v>
                </c:pt>
                <c:pt idx="31033">
                  <c:v>530391088</c:v>
                </c:pt>
                <c:pt idx="31034">
                  <c:v>20844176</c:v>
                </c:pt>
                <c:pt idx="31035">
                  <c:v>460127952</c:v>
                </c:pt>
                <c:pt idx="31036">
                  <c:v>460127952</c:v>
                </c:pt>
                <c:pt idx="31037">
                  <c:v>460127952</c:v>
                </c:pt>
                <c:pt idx="31038">
                  <c:v>460127952</c:v>
                </c:pt>
                <c:pt idx="31039">
                  <c:v>65046912</c:v>
                </c:pt>
                <c:pt idx="31040">
                  <c:v>881194496</c:v>
                </c:pt>
                <c:pt idx="31041">
                  <c:v>121838472</c:v>
                </c:pt>
                <c:pt idx="31042">
                  <c:v>121838472</c:v>
                </c:pt>
                <c:pt idx="31043">
                  <c:v>121838472</c:v>
                </c:pt>
                <c:pt idx="31044">
                  <c:v>121838472</c:v>
                </c:pt>
                <c:pt idx="31045">
                  <c:v>460127952</c:v>
                </c:pt>
                <c:pt idx="31046">
                  <c:v>982085928</c:v>
                </c:pt>
                <c:pt idx="31047">
                  <c:v>982085928</c:v>
                </c:pt>
                <c:pt idx="31048">
                  <c:v>982085928</c:v>
                </c:pt>
                <c:pt idx="31049">
                  <c:v>982085928</c:v>
                </c:pt>
                <c:pt idx="31050">
                  <c:v>154437528</c:v>
                </c:pt>
                <c:pt idx="31051">
                  <c:v>154437528</c:v>
                </c:pt>
                <c:pt idx="31052">
                  <c:v>154437528</c:v>
                </c:pt>
                <c:pt idx="31053">
                  <c:v>894072712</c:v>
                </c:pt>
                <c:pt idx="31054">
                  <c:v>894072712</c:v>
                </c:pt>
                <c:pt idx="31055">
                  <c:v>154437528</c:v>
                </c:pt>
                <c:pt idx="31056">
                  <c:v>894072712</c:v>
                </c:pt>
                <c:pt idx="31057">
                  <c:v>894072712</c:v>
                </c:pt>
                <c:pt idx="31058">
                  <c:v>382760184</c:v>
                </c:pt>
                <c:pt idx="31059">
                  <c:v>382760184</c:v>
                </c:pt>
                <c:pt idx="31060">
                  <c:v>382760184</c:v>
                </c:pt>
                <c:pt idx="31061">
                  <c:v>382760184</c:v>
                </c:pt>
                <c:pt idx="31062">
                  <c:v>728890560</c:v>
                </c:pt>
                <c:pt idx="31063">
                  <c:v>728890560</c:v>
                </c:pt>
                <c:pt idx="31064">
                  <c:v>121838472</c:v>
                </c:pt>
                <c:pt idx="31065">
                  <c:v>728890560</c:v>
                </c:pt>
                <c:pt idx="31066">
                  <c:v>728890560</c:v>
                </c:pt>
                <c:pt idx="31067">
                  <c:v>982085928</c:v>
                </c:pt>
                <c:pt idx="31068">
                  <c:v>58997744</c:v>
                </c:pt>
                <c:pt idx="31069">
                  <c:v>58997744</c:v>
                </c:pt>
                <c:pt idx="31070">
                  <c:v>58997744</c:v>
                </c:pt>
                <c:pt idx="31071">
                  <c:v>58997744</c:v>
                </c:pt>
                <c:pt idx="31072">
                  <c:v>154437528</c:v>
                </c:pt>
                <c:pt idx="31073">
                  <c:v>894072712</c:v>
                </c:pt>
                <c:pt idx="31074">
                  <c:v>382760184</c:v>
                </c:pt>
                <c:pt idx="31075">
                  <c:v>728890560</c:v>
                </c:pt>
                <c:pt idx="31076">
                  <c:v>869278400</c:v>
                </c:pt>
                <c:pt idx="31077">
                  <c:v>869278400</c:v>
                </c:pt>
                <c:pt idx="31078">
                  <c:v>869278400</c:v>
                </c:pt>
                <c:pt idx="31079">
                  <c:v>869278400</c:v>
                </c:pt>
                <c:pt idx="31080">
                  <c:v>465745224</c:v>
                </c:pt>
                <c:pt idx="31081">
                  <c:v>465745224</c:v>
                </c:pt>
                <c:pt idx="31082">
                  <c:v>465745224</c:v>
                </c:pt>
                <c:pt idx="31083">
                  <c:v>465745224</c:v>
                </c:pt>
                <c:pt idx="31084">
                  <c:v>58997744</c:v>
                </c:pt>
                <c:pt idx="31085">
                  <c:v>504131928</c:v>
                </c:pt>
                <c:pt idx="31086">
                  <c:v>504131928</c:v>
                </c:pt>
                <c:pt idx="31087">
                  <c:v>504131928</c:v>
                </c:pt>
                <c:pt idx="31088">
                  <c:v>504131928</c:v>
                </c:pt>
                <c:pt idx="31089">
                  <c:v>859689512</c:v>
                </c:pt>
                <c:pt idx="31090">
                  <c:v>859689512</c:v>
                </c:pt>
                <c:pt idx="31091">
                  <c:v>859689512</c:v>
                </c:pt>
                <c:pt idx="31092">
                  <c:v>859689512</c:v>
                </c:pt>
                <c:pt idx="31093">
                  <c:v>781731976</c:v>
                </c:pt>
                <c:pt idx="31094">
                  <c:v>781731976</c:v>
                </c:pt>
                <c:pt idx="31095">
                  <c:v>869278400</c:v>
                </c:pt>
                <c:pt idx="31096">
                  <c:v>273925232</c:v>
                </c:pt>
                <c:pt idx="31097">
                  <c:v>781731976</c:v>
                </c:pt>
                <c:pt idx="31098">
                  <c:v>273925232</c:v>
                </c:pt>
                <c:pt idx="31099">
                  <c:v>781731976</c:v>
                </c:pt>
                <c:pt idx="31100">
                  <c:v>273925232</c:v>
                </c:pt>
                <c:pt idx="31101">
                  <c:v>273925232</c:v>
                </c:pt>
                <c:pt idx="31102">
                  <c:v>465745224</c:v>
                </c:pt>
                <c:pt idx="31103">
                  <c:v>504131928</c:v>
                </c:pt>
                <c:pt idx="31104">
                  <c:v>859689512</c:v>
                </c:pt>
                <c:pt idx="31105">
                  <c:v>291890440</c:v>
                </c:pt>
                <c:pt idx="31106">
                  <c:v>291890440</c:v>
                </c:pt>
                <c:pt idx="31107">
                  <c:v>291890440</c:v>
                </c:pt>
                <c:pt idx="31108">
                  <c:v>291890440</c:v>
                </c:pt>
                <c:pt idx="31109">
                  <c:v>971290008</c:v>
                </c:pt>
                <c:pt idx="31110">
                  <c:v>971290008</c:v>
                </c:pt>
                <c:pt idx="31111">
                  <c:v>971290008</c:v>
                </c:pt>
                <c:pt idx="31112">
                  <c:v>971290008</c:v>
                </c:pt>
                <c:pt idx="31113">
                  <c:v>273925232</c:v>
                </c:pt>
                <c:pt idx="31114">
                  <c:v>760330952</c:v>
                </c:pt>
                <c:pt idx="31115">
                  <c:v>760330952</c:v>
                </c:pt>
                <c:pt idx="31116">
                  <c:v>760330952</c:v>
                </c:pt>
                <c:pt idx="31117">
                  <c:v>760330952</c:v>
                </c:pt>
                <c:pt idx="31118">
                  <c:v>450293536</c:v>
                </c:pt>
                <c:pt idx="31119">
                  <c:v>450293536</c:v>
                </c:pt>
                <c:pt idx="31120">
                  <c:v>450293536</c:v>
                </c:pt>
                <c:pt idx="31121">
                  <c:v>450293536</c:v>
                </c:pt>
                <c:pt idx="31122">
                  <c:v>781731976</c:v>
                </c:pt>
                <c:pt idx="31123">
                  <c:v>417835648</c:v>
                </c:pt>
                <c:pt idx="31124">
                  <c:v>417835648</c:v>
                </c:pt>
                <c:pt idx="31125">
                  <c:v>417835648</c:v>
                </c:pt>
                <c:pt idx="31126">
                  <c:v>417835648</c:v>
                </c:pt>
                <c:pt idx="31127">
                  <c:v>870489888</c:v>
                </c:pt>
                <c:pt idx="31128">
                  <c:v>870489888</c:v>
                </c:pt>
                <c:pt idx="31129">
                  <c:v>870489888</c:v>
                </c:pt>
                <c:pt idx="31130">
                  <c:v>291890440</c:v>
                </c:pt>
                <c:pt idx="31131">
                  <c:v>870489888</c:v>
                </c:pt>
                <c:pt idx="31132">
                  <c:v>971290008</c:v>
                </c:pt>
                <c:pt idx="31133">
                  <c:v>760330952</c:v>
                </c:pt>
                <c:pt idx="31134">
                  <c:v>642102984</c:v>
                </c:pt>
                <c:pt idx="31135">
                  <c:v>642102984</c:v>
                </c:pt>
                <c:pt idx="31136">
                  <c:v>642102984</c:v>
                </c:pt>
                <c:pt idx="31137">
                  <c:v>642102984</c:v>
                </c:pt>
                <c:pt idx="31138">
                  <c:v>417835648</c:v>
                </c:pt>
                <c:pt idx="31139">
                  <c:v>17100488</c:v>
                </c:pt>
                <c:pt idx="31140">
                  <c:v>17100488</c:v>
                </c:pt>
                <c:pt idx="31141">
                  <c:v>17100560</c:v>
                </c:pt>
                <c:pt idx="31142">
                  <c:v>17100560</c:v>
                </c:pt>
                <c:pt idx="31143">
                  <c:v>774755016</c:v>
                </c:pt>
                <c:pt idx="31144">
                  <c:v>17100600</c:v>
                </c:pt>
                <c:pt idx="31145">
                  <c:v>774755016</c:v>
                </c:pt>
                <c:pt idx="31146">
                  <c:v>17100600</c:v>
                </c:pt>
                <c:pt idx="31147">
                  <c:v>774755016</c:v>
                </c:pt>
                <c:pt idx="31148">
                  <c:v>870489888</c:v>
                </c:pt>
                <c:pt idx="31149">
                  <c:v>774755016</c:v>
                </c:pt>
                <c:pt idx="31150">
                  <c:v>17100624</c:v>
                </c:pt>
                <c:pt idx="31151">
                  <c:v>17100624</c:v>
                </c:pt>
                <c:pt idx="31152">
                  <c:v>590592496</c:v>
                </c:pt>
                <c:pt idx="31153">
                  <c:v>17100672</c:v>
                </c:pt>
                <c:pt idx="31154">
                  <c:v>590592496</c:v>
                </c:pt>
                <c:pt idx="31155">
                  <c:v>17100672</c:v>
                </c:pt>
                <c:pt idx="31156">
                  <c:v>590592496</c:v>
                </c:pt>
                <c:pt idx="31157">
                  <c:v>897074184</c:v>
                </c:pt>
                <c:pt idx="31158">
                  <c:v>17100488</c:v>
                </c:pt>
                <c:pt idx="31159">
                  <c:v>17100560</c:v>
                </c:pt>
                <c:pt idx="31160">
                  <c:v>17100600</c:v>
                </c:pt>
                <c:pt idx="31161">
                  <c:v>17100624</c:v>
                </c:pt>
                <c:pt idx="31162">
                  <c:v>17100672</c:v>
                </c:pt>
                <c:pt idx="31163">
                  <c:v>590592496</c:v>
                </c:pt>
                <c:pt idx="31164">
                  <c:v>897074184</c:v>
                </c:pt>
                <c:pt idx="31165">
                  <c:v>17100488</c:v>
                </c:pt>
                <c:pt idx="31166">
                  <c:v>897074184</c:v>
                </c:pt>
                <c:pt idx="31167">
                  <c:v>17100560</c:v>
                </c:pt>
                <c:pt idx="31168">
                  <c:v>17100600</c:v>
                </c:pt>
                <c:pt idx="31169">
                  <c:v>897074184</c:v>
                </c:pt>
                <c:pt idx="31170">
                  <c:v>17100624</c:v>
                </c:pt>
                <c:pt idx="31171">
                  <c:v>17100672</c:v>
                </c:pt>
                <c:pt idx="31172">
                  <c:v>360232576</c:v>
                </c:pt>
                <c:pt idx="31173">
                  <c:v>360232576</c:v>
                </c:pt>
                <c:pt idx="31174">
                  <c:v>360232576</c:v>
                </c:pt>
                <c:pt idx="31175">
                  <c:v>360232576</c:v>
                </c:pt>
                <c:pt idx="31176">
                  <c:v>450293536</c:v>
                </c:pt>
                <c:pt idx="31177">
                  <c:v>460399632</c:v>
                </c:pt>
                <c:pt idx="31178">
                  <c:v>460399632</c:v>
                </c:pt>
                <c:pt idx="31179">
                  <c:v>460399632</c:v>
                </c:pt>
                <c:pt idx="31180">
                  <c:v>460399632</c:v>
                </c:pt>
                <c:pt idx="31181">
                  <c:v>100410776</c:v>
                </c:pt>
                <c:pt idx="31182">
                  <c:v>100410776</c:v>
                </c:pt>
                <c:pt idx="31183">
                  <c:v>100410776</c:v>
                </c:pt>
                <c:pt idx="31184">
                  <c:v>100410776</c:v>
                </c:pt>
                <c:pt idx="31185">
                  <c:v>267441104</c:v>
                </c:pt>
                <c:pt idx="31186">
                  <c:v>267441104</c:v>
                </c:pt>
                <c:pt idx="31187">
                  <c:v>267441104</c:v>
                </c:pt>
                <c:pt idx="31188">
                  <c:v>267441104</c:v>
                </c:pt>
                <c:pt idx="31189">
                  <c:v>814234376</c:v>
                </c:pt>
                <c:pt idx="31190">
                  <c:v>814234376</c:v>
                </c:pt>
                <c:pt idx="31191">
                  <c:v>814234376</c:v>
                </c:pt>
                <c:pt idx="31192">
                  <c:v>814234376</c:v>
                </c:pt>
                <c:pt idx="31193">
                  <c:v>642102984</c:v>
                </c:pt>
                <c:pt idx="31194">
                  <c:v>774755016</c:v>
                </c:pt>
                <c:pt idx="31195">
                  <c:v>897074184</c:v>
                </c:pt>
                <c:pt idx="31196">
                  <c:v>140876232</c:v>
                </c:pt>
                <c:pt idx="31197">
                  <c:v>140876232</c:v>
                </c:pt>
                <c:pt idx="31198">
                  <c:v>140876232</c:v>
                </c:pt>
                <c:pt idx="31199">
                  <c:v>140876232</c:v>
                </c:pt>
                <c:pt idx="31200">
                  <c:v>590592496</c:v>
                </c:pt>
                <c:pt idx="31201">
                  <c:v>840331168</c:v>
                </c:pt>
                <c:pt idx="31202">
                  <c:v>840331168</c:v>
                </c:pt>
                <c:pt idx="31203">
                  <c:v>840331168</c:v>
                </c:pt>
                <c:pt idx="31204">
                  <c:v>840331168</c:v>
                </c:pt>
                <c:pt idx="31205">
                  <c:v>17100600</c:v>
                </c:pt>
                <c:pt idx="31206">
                  <c:v>17100672</c:v>
                </c:pt>
                <c:pt idx="31207">
                  <c:v>100410776</c:v>
                </c:pt>
                <c:pt idx="31208">
                  <c:v>17100560</c:v>
                </c:pt>
                <c:pt idx="31209">
                  <c:v>140876232</c:v>
                </c:pt>
                <c:pt idx="31210">
                  <c:v>175201552</c:v>
                </c:pt>
                <c:pt idx="31211">
                  <c:v>175201552</c:v>
                </c:pt>
                <c:pt idx="31212">
                  <c:v>175201552</c:v>
                </c:pt>
                <c:pt idx="31213">
                  <c:v>175201552</c:v>
                </c:pt>
                <c:pt idx="31214">
                  <c:v>360232576</c:v>
                </c:pt>
                <c:pt idx="31215">
                  <c:v>17100488</c:v>
                </c:pt>
                <c:pt idx="31216">
                  <c:v>904715024</c:v>
                </c:pt>
                <c:pt idx="31217">
                  <c:v>904715024</c:v>
                </c:pt>
                <c:pt idx="31218">
                  <c:v>904715024</c:v>
                </c:pt>
                <c:pt idx="31219">
                  <c:v>904715024</c:v>
                </c:pt>
                <c:pt idx="31220">
                  <c:v>840331168</c:v>
                </c:pt>
                <c:pt idx="31221">
                  <c:v>17100624</c:v>
                </c:pt>
                <c:pt idx="31222">
                  <c:v>460399632</c:v>
                </c:pt>
                <c:pt idx="31223">
                  <c:v>814234376</c:v>
                </c:pt>
                <c:pt idx="31224">
                  <c:v>267441104</c:v>
                </c:pt>
                <c:pt idx="31225">
                  <c:v>825561592</c:v>
                </c:pt>
                <c:pt idx="31226">
                  <c:v>825561592</c:v>
                </c:pt>
                <c:pt idx="31227">
                  <c:v>175201552</c:v>
                </c:pt>
                <c:pt idx="31228">
                  <c:v>825561592</c:v>
                </c:pt>
                <c:pt idx="31229">
                  <c:v>825561592</c:v>
                </c:pt>
                <c:pt idx="31230">
                  <c:v>250892040</c:v>
                </c:pt>
                <c:pt idx="31231">
                  <c:v>250892040</c:v>
                </c:pt>
                <c:pt idx="31232">
                  <c:v>250892040</c:v>
                </c:pt>
                <c:pt idx="31233">
                  <c:v>250892040</c:v>
                </c:pt>
                <c:pt idx="31234">
                  <c:v>904715024</c:v>
                </c:pt>
                <c:pt idx="31235">
                  <c:v>7351880</c:v>
                </c:pt>
                <c:pt idx="31236">
                  <c:v>7351880</c:v>
                </c:pt>
                <c:pt idx="31237">
                  <c:v>995703112</c:v>
                </c:pt>
                <c:pt idx="31238">
                  <c:v>7352000</c:v>
                </c:pt>
                <c:pt idx="31239">
                  <c:v>7352000</c:v>
                </c:pt>
                <c:pt idx="31240">
                  <c:v>995703112</c:v>
                </c:pt>
                <c:pt idx="31241">
                  <c:v>7352032</c:v>
                </c:pt>
                <c:pt idx="31242">
                  <c:v>7352032</c:v>
                </c:pt>
                <c:pt idx="31243">
                  <c:v>995703112</c:v>
                </c:pt>
                <c:pt idx="31244">
                  <c:v>7351880</c:v>
                </c:pt>
                <c:pt idx="31245">
                  <c:v>7352000</c:v>
                </c:pt>
                <c:pt idx="31246">
                  <c:v>7352032</c:v>
                </c:pt>
                <c:pt idx="31247">
                  <c:v>995703112</c:v>
                </c:pt>
                <c:pt idx="31248">
                  <c:v>485021456</c:v>
                </c:pt>
                <c:pt idx="31249">
                  <c:v>7351880</c:v>
                </c:pt>
                <c:pt idx="31250">
                  <c:v>7352000</c:v>
                </c:pt>
                <c:pt idx="31251">
                  <c:v>485021456</c:v>
                </c:pt>
                <c:pt idx="31252">
                  <c:v>7352032</c:v>
                </c:pt>
                <c:pt idx="31253">
                  <c:v>485021456</c:v>
                </c:pt>
                <c:pt idx="31254">
                  <c:v>485021456</c:v>
                </c:pt>
                <c:pt idx="31255">
                  <c:v>693711016</c:v>
                </c:pt>
                <c:pt idx="31256">
                  <c:v>693711016</c:v>
                </c:pt>
                <c:pt idx="31257">
                  <c:v>693711016</c:v>
                </c:pt>
                <c:pt idx="31258">
                  <c:v>693711016</c:v>
                </c:pt>
                <c:pt idx="31259">
                  <c:v>825561592</c:v>
                </c:pt>
                <c:pt idx="31260">
                  <c:v>140058600</c:v>
                </c:pt>
                <c:pt idx="31261">
                  <c:v>140058600</c:v>
                </c:pt>
                <c:pt idx="31262">
                  <c:v>140058600</c:v>
                </c:pt>
                <c:pt idx="31263">
                  <c:v>140058600</c:v>
                </c:pt>
                <c:pt idx="31264">
                  <c:v>726746128</c:v>
                </c:pt>
                <c:pt idx="31265">
                  <c:v>726746128</c:v>
                </c:pt>
                <c:pt idx="31266">
                  <c:v>250892040</c:v>
                </c:pt>
                <c:pt idx="31267">
                  <c:v>726746128</c:v>
                </c:pt>
                <c:pt idx="31268">
                  <c:v>726746128</c:v>
                </c:pt>
                <c:pt idx="31269">
                  <c:v>184134200</c:v>
                </c:pt>
                <c:pt idx="31270">
                  <c:v>184134200</c:v>
                </c:pt>
                <c:pt idx="31271">
                  <c:v>7352032</c:v>
                </c:pt>
                <c:pt idx="31272">
                  <c:v>184134200</c:v>
                </c:pt>
                <c:pt idx="31273">
                  <c:v>184134200</c:v>
                </c:pt>
                <c:pt idx="31274">
                  <c:v>485021456</c:v>
                </c:pt>
                <c:pt idx="31275">
                  <c:v>12691792</c:v>
                </c:pt>
                <c:pt idx="31276">
                  <c:v>995703112</c:v>
                </c:pt>
                <c:pt idx="31277">
                  <c:v>12691792</c:v>
                </c:pt>
                <c:pt idx="31278">
                  <c:v>12691792</c:v>
                </c:pt>
                <c:pt idx="31279">
                  <c:v>12691792</c:v>
                </c:pt>
                <c:pt idx="31280">
                  <c:v>7352000</c:v>
                </c:pt>
                <c:pt idx="31281">
                  <c:v>184134200</c:v>
                </c:pt>
                <c:pt idx="31282">
                  <c:v>64930272</c:v>
                </c:pt>
                <c:pt idx="31283">
                  <c:v>64930272</c:v>
                </c:pt>
                <c:pt idx="31284">
                  <c:v>64930272</c:v>
                </c:pt>
                <c:pt idx="31285">
                  <c:v>64930272</c:v>
                </c:pt>
                <c:pt idx="31286">
                  <c:v>425809736</c:v>
                </c:pt>
                <c:pt idx="31287">
                  <c:v>425809736</c:v>
                </c:pt>
                <c:pt idx="31288">
                  <c:v>425809736</c:v>
                </c:pt>
                <c:pt idx="31289">
                  <c:v>425809736</c:v>
                </c:pt>
                <c:pt idx="31290">
                  <c:v>726746128</c:v>
                </c:pt>
                <c:pt idx="31291">
                  <c:v>704413552</c:v>
                </c:pt>
                <c:pt idx="31292">
                  <c:v>704413552</c:v>
                </c:pt>
                <c:pt idx="31293">
                  <c:v>985730904</c:v>
                </c:pt>
                <c:pt idx="31294">
                  <c:v>704413552</c:v>
                </c:pt>
                <c:pt idx="31295">
                  <c:v>985730904</c:v>
                </c:pt>
                <c:pt idx="31296">
                  <c:v>704413552</c:v>
                </c:pt>
                <c:pt idx="31297">
                  <c:v>985730904</c:v>
                </c:pt>
                <c:pt idx="31298">
                  <c:v>985730904</c:v>
                </c:pt>
                <c:pt idx="31299">
                  <c:v>796762832</c:v>
                </c:pt>
                <c:pt idx="31300">
                  <c:v>796762832</c:v>
                </c:pt>
                <c:pt idx="31301">
                  <c:v>796762832</c:v>
                </c:pt>
                <c:pt idx="31302">
                  <c:v>796762832</c:v>
                </c:pt>
                <c:pt idx="31303">
                  <c:v>7351880</c:v>
                </c:pt>
                <c:pt idx="31304">
                  <c:v>693711016</c:v>
                </c:pt>
                <c:pt idx="31305">
                  <c:v>12691792</c:v>
                </c:pt>
                <c:pt idx="31306">
                  <c:v>985730904</c:v>
                </c:pt>
                <c:pt idx="31307">
                  <c:v>140058600</c:v>
                </c:pt>
                <c:pt idx="31308">
                  <c:v>563460600</c:v>
                </c:pt>
                <c:pt idx="31309">
                  <c:v>341021352</c:v>
                </c:pt>
                <c:pt idx="31310">
                  <c:v>563460600</c:v>
                </c:pt>
                <c:pt idx="31311">
                  <c:v>341021352</c:v>
                </c:pt>
                <c:pt idx="31312">
                  <c:v>563460600</c:v>
                </c:pt>
                <c:pt idx="31313">
                  <c:v>563460600</c:v>
                </c:pt>
                <c:pt idx="31314">
                  <c:v>341021352</c:v>
                </c:pt>
                <c:pt idx="31315">
                  <c:v>341021352</c:v>
                </c:pt>
                <c:pt idx="31316">
                  <c:v>756506920</c:v>
                </c:pt>
                <c:pt idx="31317">
                  <c:v>756506920</c:v>
                </c:pt>
                <c:pt idx="31318">
                  <c:v>756506920</c:v>
                </c:pt>
                <c:pt idx="31319">
                  <c:v>425809736</c:v>
                </c:pt>
                <c:pt idx="31320">
                  <c:v>756506920</c:v>
                </c:pt>
                <c:pt idx="31321">
                  <c:v>704413552</c:v>
                </c:pt>
                <c:pt idx="31322">
                  <c:v>64930272</c:v>
                </c:pt>
                <c:pt idx="31323">
                  <c:v>103106888</c:v>
                </c:pt>
                <c:pt idx="31324">
                  <c:v>103106888</c:v>
                </c:pt>
                <c:pt idx="31325">
                  <c:v>103106888</c:v>
                </c:pt>
                <c:pt idx="31326">
                  <c:v>103106888</c:v>
                </c:pt>
                <c:pt idx="31327">
                  <c:v>638755496</c:v>
                </c:pt>
                <c:pt idx="31328">
                  <c:v>638755496</c:v>
                </c:pt>
                <c:pt idx="31329">
                  <c:v>638755496</c:v>
                </c:pt>
                <c:pt idx="31330">
                  <c:v>638755496</c:v>
                </c:pt>
                <c:pt idx="31331">
                  <c:v>578318440</c:v>
                </c:pt>
                <c:pt idx="31332">
                  <c:v>578318440</c:v>
                </c:pt>
                <c:pt idx="31333">
                  <c:v>578318440</c:v>
                </c:pt>
                <c:pt idx="31334">
                  <c:v>578318440</c:v>
                </c:pt>
                <c:pt idx="31335">
                  <c:v>796762832</c:v>
                </c:pt>
                <c:pt idx="31336">
                  <c:v>756506920</c:v>
                </c:pt>
                <c:pt idx="31337">
                  <c:v>563460600</c:v>
                </c:pt>
                <c:pt idx="31338">
                  <c:v>341021352</c:v>
                </c:pt>
                <c:pt idx="31339">
                  <c:v>188883864</c:v>
                </c:pt>
                <c:pt idx="31340">
                  <c:v>188883864</c:v>
                </c:pt>
                <c:pt idx="31341">
                  <c:v>188883864</c:v>
                </c:pt>
                <c:pt idx="31342">
                  <c:v>188883864</c:v>
                </c:pt>
                <c:pt idx="31343">
                  <c:v>159549280</c:v>
                </c:pt>
                <c:pt idx="31344">
                  <c:v>159549280</c:v>
                </c:pt>
                <c:pt idx="31345">
                  <c:v>159549280</c:v>
                </c:pt>
                <c:pt idx="31346">
                  <c:v>159549280</c:v>
                </c:pt>
                <c:pt idx="31347">
                  <c:v>991402168</c:v>
                </c:pt>
                <c:pt idx="31348">
                  <c:v>991402168</c:v>
                </c:pt>
                <c:pt idx="31349">
                  <c:v>103106888</c:v>
                </c:pt>
                <c:pt idx="31350">
                  <c:v>991402168</c:v>
                </c:pt>
                <c:pt idx="31351">
                  <c:v>991402168</c:v>
                </c:pt>
                <c:pt idx="31352">
                  <c:v>188883864</c:v>
                </c:pt>
                <c:pt idx="31353">
                  <c:v>341506624</c:v>
                </c:pt>
                <c:pt idx="31354">
                  <c:v>341506624</c:v>
                </c:pt>
                <c:pt idx="31355">
                  <c:v>341506624</c:v>
                </c:pt>
                <c:pt idx="31356">
                  <c:v>341506624</c:v>
                </c:pt>
                <c:pt idx="31357">
                  <c:v>638755496</c:v>
                </c:pt>
                <c:pt idx="31358">
                  <c:v>159549280</c:v>
                </c:pt>
                <c:pt idx="31359">
                  <c:v>58492472</c:v>
                </c:pt>
                <c:pt idx="31360">
                  <c:v>58492472</c:v>
                </c:pt>
                <c:pt idx="31361">
                  <c:v>58492472</c:v>
                </c:pt>
                <c:pt idx="31362">
                  <c:v>252310376</c:v>
                </c:pt>
                <c:pt idx="31363">
                  <c:v>252310376</c:v>
                </c:pt>
                <c:pt idx="31364">
                  <c:v>58492472</c:v>
                </c:pt>
                <c:pt idx="31365">
                  <c:v>252310376</c:v>
                </c:pt>
                <c:pt idx="31366">
                  <c:v>252310376</c:v>
                </c:pt>
                <c:pt idx="31367">
                  <c:v>475100608</c:v>
                </c:pt>
                <c:pt idx="31368">
                  <c:v>475100608</c:v>
                </c:pt>
                <c:pt idx="31369">
                  <c:v>475100608</c:v>
                </c:pt>
                <c:pt idx="31370">
                  <c:v>475100608</c:v>
                </c:pt>
                <c:pt idx="31371">
                  <c:v>991402168</c:v>
                </c:pt>
                <c:pt idx="31372">
                  <c:v>578318440</c:v>
                </c:pt>
                <c:pt idx="31373">
                  <c:v>341506624</c:v>
                </c:pt>
                <c:pt idx="31374">
                  <c:v>189289096</c:v>
                </c:pt>
                <c:pt idx="31375">
                  <c:v>189289096</c:v>
                </c:pt>
                <c:pt idx="31376">
                  <c:v>189289096</c:v>
                </c:pt>
                <c:pt idx="31377">
                  <c:v>605544544</c:v>
                </c:pt>
                <c:pt idx="31378">
                  <c:v>189289096</c:v>
                </c:pt>
                <c:pt idx="31379">
                  <c:v>605544544</c:v>
                </c:pt>
                <c:pt idx="31380">
                  <c:v>605544544</c:v>
                </c:pt>
                <c:pt idx="31381">
                  <c:v>605544544</c:v>
                </c:pt>
                <c:pt idx="31382">
                  <c:v>406411544</c:v>
                </c:pt>
                <c:pt idx="31383">
                  <c:v>406411544</c:v>
                </c:pt>
                <c:pt idx="31384">
                  <c:v>406411544</c:v>
                </c:pt>
                <c:pt idx="31385">
                  <c:v>406411544</c:v>
                </c:pt>
                <c:pt idx="31386">
                  <c:v>486674744</c:v>
                </c:pt>
                <c:pt idx="31387">
                  <c:v>486674744</c:v>
                </c:pt>
                <c:pt idx="31388">
                  <c:v>58492472</c:v>
                </c:pt>
                <c:pt idx="31389">
                  <c:v>486674744</c:v>
                </c:pt>
                <c:pt idx="31390">
                  <c:v>486674744</c:v>
                </c:pt>
                <c:pt idx="31391">
                  <c:v>252310376</c:v>
                </c:pt>
                <c:pt idx="31392">
                  <c:v>710305800</c:v>
                </c:pt>
                <c:pt idx="31393">
                  <c:v>710305800</c:v>
                </c:pt>
                <c:pt idx="31394">
                  <c:v>710305800</c:v>
                </c:pt>
                <c:pt idx="31395">
                  <c:v>516264616</c:v>
                </c:pt>
                <c:pt idx="31396">
                  <c:v>442101768</c:v>
                </c:pt>
                <c:pt idx="31397">
                  <c:v>516264616</c:v>
                </c:pt>
                <c:pt idx="31398">
                  <c:v>442101768</c:v>
                </c:pt>
                <c:pt idx="31399">
                  <c:v>710305800</c:v>
                </c:pt>
                <c:pt idx="31400">
                  <c:v>442101768</c:v>
                </c:pt>
                <c:pt idx="31401">
                  <c:v>516264616</c:v>
                </c:pt>
                <c:pt idx="31402">
                  <c:v>442101768</c:v>
                </c:pt>
                <c:pt idx="31403">
                  <c:v>516264616</c:v>
                </c:pt>
                <c:pt idx="31404">
                  <c:v>189289096</c:v>
                </c:pt>
                <c:pt idx="31405">
                  <c:v>475100608</c:v>
                </c:pt>
                <c:pt idx="31406">
                  <c:v>406411544</c:v>
                </c:pt>
                <c:pt idx="31407">
                  <c:v>991483928</c:v>
                </c:pt>
                <c:pt idx="31408">
                  <c:v>991483928</c:v>
                </c:pt>
                <c:pt idx="31409">
                  <c:v>991483928</c:v>
                </c:pt>
                <c:pt idx="31410">
                  <c:v>991483928</c:v>
                </c:pt>
                <c:pt idx="31411">
                  <c:v>486674744</c:v>
                </c:pt>
                <c:pt idx="31412">
                  <c:v>224260344</c:v>
                </c:pt>
                <c:pt idx="31413">
                  <c:v>224260344</c:v>
                </c:pt>
                <c:pt idx="31414">
                  <c:v>224260376</c:v>
                </c:pt>
                <c:pt idx="31415">
                  <c:v>224260376</c:v>
                </c:pt>
                <c:pt idx="31416">
                  <c:v>224260424</c:v>
                </c:pt>
                <c:pt idx="31417">
                  <c:v>224260424</c:v>
                </c:pt>
                <c:pt idx="31418">
                  <c:v>224260480</c:v>
                </c:pt>
                <c:pt idx="31419">
                  <c:v>224260480</c:v>
                </c:pt>
                <c:pt idx="31420">
                  <c:v>224260344</c:v>
                </c:pt>
                <c:pt idx="31421">
                  <c:v>224260376</c:v>
                </c:pt>
                <c:pt idx="31422">
                  <c:v>224260424</c:v>
                </c:pt>
                <c:pt idx="31423">
                  <c:v>224260480</c:v>
                </c:pt>
                <c:pt idx="31424">
                  <c:v>224260344</c:v>
                </c:pt>
                <c:pt idx="31425">
                  <c:v>224260376</c:v>
                </c:pt>
                <c:pt idx="31426">
                  <c:v>224260424</c:v>
                </c:pt>
                <c:pt idx="31427">
                  <c:v>224260480</c:v>
                </c:pt>
                <c:pt idx="31428">
                  <c:v>605544544</c:v>
                </c:pt>
                <c:pt idx="31429">
                  <c:v>516264616</c:v>
                </c:pt>
                <c:pt idx="31430">
                  <c:v>192345392</c:v>
                </c:pt>
                <c:pt idx="31431">
                  <c:v>192345392</c:v>
                </c:pt>
                <c:pt idx="31432">
                  <c:v>192345392</c:v>
                </c:pt>
                <c:pt idx="31433">
                  <c:v>192345392</c:v>
                </c:pt>
                <c:pt idx="31434">
                  <c:v>710305800</c:v>
                </c:pt>
                <c:pt idx="31435">
                  <c:v>760643880</c:v>
                </c:pt>
                <c:pt idx="31436">
                  <c:v>760643880</c:v>
                </c:pt>
                <c:pt idx="31437">
                  <c:v>760643880</c:v>
                </c:pt>
                <c:pt idx="31438">
                  <c:v>760643880</c:v>
                </c:pt>
                <c:pt idx="31439">
                  <c:v>224260424</c:v>
                </c:pt>
                <c:pt idx="31440">
                  <c:v>991483928</c:v>
                </c:pt>
                <c:pt idx="31441">
                  <c:v>805811520</c:v>
                </c:pt>
                <c:pt idx="31442">
                  <c:v>805811520</c:v>
                </c:pt>
                <c:pt idx="31443">
                  <c:v>805811520</c:v>
                </c:pt>
                <c:pt idx="31444">
                  <c:v>805811520</c:v>
                </c:pt>
                <c:pt idx="31445">
                  <c:v>904018072</c:v>
                </c:pt>
                <c:pt idx="31446">
                  <c:v>904018072</c:v>
                </c:pt>
                <c:pt idx="31447">
                  <c:v>904018072</c:v>
                </c:pt>
                <c:pt idx="31448">
                  <c:v>904018072</c:v>
                </c:pt>
                <c:pt idx="31449">
                  <c:v>192345392</c:v>
                </c:pt>
                <c:pt idx="31450">
                  <c:v>442101768</c:v>
                </c:pt>
                <c:pt idx="31451">
                  <c:v>33495728</c:v>
                </c:pt>
                <c:pt idx="31452">
                  <c:v>33495728</c:v>
                </c:pt>
                <c:pt idx="31453">
                  <c:v>33495728</c:v>
                </c:pt>
                <c:pt idx="31454">
                  <c:v>33495728</c:v>
                </c:pt>
                <c:pt idx="31455">
                  <c:v>224260480</c:v>
                </c:pt>
                <c:pt idx="31456">
                  <c:v>166809448</c:v>
                </c:pt>
                <c:pt idx="31457">
                  <c:v>166809448</c:v>
                </c:pt>
                <c:pt idx="31458">
                  <c:v>166809448</c:v>
                </c:pt>
                <c:pt idx="31459">
                  <c:v>224260344</c:v>
                </c:pt>
                <c:pt idx="31460">
                  <c:v>166809448</c:v>
                </c:pt>
                <c:pt idx="31461">
                  <c:v>34487656</c:v>
                </c:pt>
                <c:pt idx="31462">
                  <c:v>34487656</c:v>
                </c:pt>
                <c:pt idx="31463">
                  <c:v>318402304</c:v>
                </c:pt>
                <c:pt idx="31464">
                  <c:v>34487656</c:v>
                </c:pt>
                <c:pt idx="31465">
                  <c:v>318402304</c:v>
                </c:pt>
                <c:pt idx="31466">
                  <c:v>34487656</c:v>
                </c:pt>
                <c:pt idx="31467">
                  <c:v>318402304</c:v>
                </c:pt>
                <c:pt idx="31468">
                  <c:v>318402304</c:v>
                </c:pt>
                <c:pt idx="31469">
                  <c:v>760643880</c:v>
                </c:pt>
                <c:pt idx="31470">
                  <c:v>690956176</c:v>
                </c:pt>
                <c:pt idx="31471">
                  <c:v>690956176</c:v>
                </c:pt>
                <c:pt idx="31472">
                  <c:v>690956176</c:v>
                </c:pt>
                <c:pt idx="31473">
                  <c:v>690956176</c:v>
                </c:pt>
                <c:pt idx="31474">
                  <c:v>224260376</c:v>
                </c:pt>
                <c:pt idx="31475">
                  <c:v>805811520</c:v>
                </c:pt>
                <c:pt idx="31476">
                  <c:v>858878664</c:v>
                </c:pt>
                <c:pt idx="31477">
                  <c:v>858878664</c:v>
                </c:pt>
                <c:pt idx="31478">
                  <c:v>858878664</c:v>
                </c:pt>
                <c:pt idx="31479">
                  <c:v>858878664</c:v>
                </c:pt>
                <c:pt idx="31480">
                  <c:v>318402304</c:v>
                </c:pt>
                <c:pt idx="31481">
                  <c:v>33495728</c:v>
                </c:pt>
                <c:pt idx="31482">
                  <c:v>904018072</c:v>
                </c:pt>
                <c:pt idx="31483">
                  <c:v>166809448</c:v>
                </c:pt>
                <c:pt idx="31484">
                  <c:v>775693216</c:v>
                </c:pt>
                <c:pt idx="31485">
                  <c:v>775693216</c:v>
                </c:pt>
                <c:pt idx="31486">
                  <c:v>775693216</c:v>
                </c:pt>
                <c:pt idx="31487">
                  <c:v>775693216</c:v>
                </c:pt>
                <c:pt idx="31488">
                  <c:v>690956176</c:v>
                </c:pt>
                <c:pt idx="31489">
                  <c:v>34487656</c:v>
                </c:pt>
                <c:pt idx="31490">
                  <c:v>147279216</c:v>
                </c:pt>
                <c:pt idx="31491">
                  <c:v>147279216</c:v>
                </c:pt>
                <c:pt idx="31492">
                  <c:v>858878664</c:v>
                </c:pt>
                <c:pt idx="31493">
                  <c:v>147279216</c:v>
                </c:pt>
                <c:pt idx="31494">
                  <c:v>147279216</c:v>
                </c:pt>
                <c:pt idx="31495">
                  <c:v>787241552</c:v>
                </c:pt>
                <c:pt idx="31496">
                  <c:v>787241552</c:v>
                </c:pt>
                <c:pt idx="31497">
                  <c:v>787241552</c:v>
                </c:pt>
                <c:pt idx="31498">
                  <c:v>787241552</c:v>
                </c:pt>
                <c:pt idx="31499">
                  <c:v>775693216</c:v>
                </c:pt>
                <c:pt idx="31500">
                  <c:v>635603056</c:v>
                </c:pt>
                <c:pt idx="31501">
                  <c:v>635603056</c:v>
                </c:pt>
                <c:pt idx="31502">
                  <c:v>635603056</c:v>
                </c:pt>
                <c:pt idx="31503">
                  <c:v>635603056</c:v>
                </c:pt>
                <c:pt idx="31504">
                  <c:v>718360504</c:v>
                </c:pt>
                <c:pt idx="31505">
                  <c:v>718360504</c:v>
                </c:pt>
                <c:pt idx="31506">
                  <c:v>718360504</c:v>
                </c:pt>
                <c:pt idx="31507">
                  <c:v>718360504</c:v>
                </c:pt>
                <c:pt idx="31508">
                  <c:v>232110416</c:v>
                </c:pt>
                <c:pt idx="31509">
                  <c:v>232110416</c:v>
                </c:pt>
                <c:pt idx="31510">
                  <c:v>232110416</c:v>
                </c:pt>
                <c:pt idx="31511">
                  <c:v>232110416</c:v>
                </c:pt>
                <c:pt idx="31512">
                  <c:v>147279216</c:v>
                </c:pt>
                <c:pt idx="31513">
                  <c:v>787241552</c:v>
                </c:pt>
                <c:pt idx="31514">
                  <c:v>562576392</c:v>
                </c:pt>
                <c:pt idx="31515">
                  <c:v>562576392</c:v>
                </c:pt>
                <c:pt idx="31516">
                  <c:v>562576392</c:v>
                </c:pt>
                <c:pt idx="31517">
                  <c:v>562576392</c:v>
                </c:pt>
                <c:pt idx="31518">
                  <c:v>635603056</c:v>
                </c:pt>
                <c:pt idx="31519">
                  <c:v>767888168</c:v>
                </c:pt>
                <c:pt idx="31520">
                  <c:v>767888168</c:v>
                </c:pt>
                <c:pt idx="31521">
                  <c:v>767888168</c:v>
                </c:pt>
                <c:pt idx="31522">
                  <c:v>767888168</c:v>
                </c:pt>
                <c:pt idx="31523">
                  <c:v>232110416</c:v>
                </c:pt>
                <c:pt idx="31524">
                  <c:v>718360504</c:v>
                </c:pt>
                <c:pt idx="31525">
                  <c:v>519404608</c:v>
                </c:pt>
                <c:pt idx="31526">
                  <c:v>519404608</c:v>
                </c:pt>
                <c:pt idx="31527">
                  <c:v>519404608</c:v>
                </c:pt>
                <c:pt idx="31528">
                  <c:v>519404608</c:v>
                </c:pt>
                <c:pt idx="31529">
                  <c:v>515593112</c:v>
                </c:pt>
                <c:pt idx="31530">
                  <c:v>515593112</c:v>
                </c:pt>
                <c:pt idx="31531">
                  <c:v>515593112</c:v>
                </c:pt>
                <c:pt idx="31532">
                  <c:v>515593112</c:v>
                </c:pt>
                <c:pt idx="31533">
                  <c:v>255156208</c:v>
                </c:pt>
                <c:pt idx="31534">
                  <c:v>255156208</c:v>
                </c:pt>
                <c:pt idx="31535">
                  <c:v>255156208</c:v>
                </c:pt>
                <c:pt idx="31536">
                  <c:v>255156208</c:v>
                </c:pt>
                <c:pt idx="31537">
                  <c:v>562576392</c:v>
                </c:pt>
                <c:pt idx="31538">
                  <c:v>867299608</c:v>
                </c:pt>
                <c:pt idx="31539">
                  <c:v>867299608</c:v>
                </c:pt>
                <c:pt idx="31540">
                  <c:v>867299608</c:v>
                </c:pt>
                <c:pt idx="31541">
                  <c:v>867299608</c:v>
                </c:pt>
                <c:pt idx="31542">
                  <c:v>115153248</c:v>
                </c:pt>
                <c:pt idx="31543">
                  <c:v>115153248</c:v>
                </c:pt>
                <c:pt idx="31544">
                  <c:v>115153248</c:v>
                </c:pt>
                <c:pt idx="31545">
                  <c:v>115153248</c:v>
                </c:pt>
                <c:pt idx="31546">
                  <c:v>412683320</c:v>
                </c:pt>
                <c:pt idx="31547">
                  <c:v>412683320</c:v>
                </c:pt>
                <c:pt idx="31548">
                  <c:v>412683320</c:v>
                </c:pt>
                <c:pt idx="31549">
                  <c:v>412683320</c:v>
                </c:pt>
                <c:pt idx="31550">
                  <c:v>767888168</c:v>
                </c:pt>
                <c:pt idx="31551">
                  <c:v>519404608</c:v>
                </c:pt>
                <c:pt idx="31552">
                  <c:v>909367568</c:v>
                </c:pt>
                <c:pt idx="31553">
                  <c:v>909367568</c:v>
                </c:pt>
                <c:pt idx="31554">
                  <c:v>909367568</c:v>
                </c:pt>
                <c:pt idx="31555">
                  <c:v>909367568</c:v>
                </c:pt>
                <c:pt idx="31556">
                  <c:v>614020408</c:v>
                </c:pt>
                <c:pt idx="31557">
                  <c:v>614020408</c:v>
                </c:pt>
                <c:pt idx="31558">
                  <c:v>614020408</c:v>
                </c:pt>
                <c:pt idx="31559">
                  <c:v>614020408</c:v>
                </c:pt>
                <c:pt idx="31560">
                  <c:v>877497848</c:v>
                </c:pt>
                <c:pt idx="31561">
                  <c:v>877497848</c:v>
                </c:pt>
                <c:pt idx="31562">
                  <c:v>515593112</c:v>
                </c:pt>
                <c:pt idx="31563">
                  <c:v>877497848</c:v>
                </c:pt>
                <c:pt idx="31564">
                  <c:v>877497848</c:v>
                </c:pt>
                <c:pt idx="31565">
                  <c:v>255156208</c:v>
                </c:pt>
                <c:pt idx="31566">
                  <c:v>867299608</c:v>
                </c:pt>
                <c:pt idx="31567">
                  <c:v>803565712</c:v>
                </c:pt>
                <c:pt idx="31568">
                  <c:v>803565712</c:v>
                </c:pt>
                <c:pt idx="31569">
                  <c:v>803565712</c:v>
                </c:pt>
                <c:pt idx="31570">
                  <c:v>803565712</c:v>
                </c:pt>
                <c:pt idx="31571">
                  <c:v>412683320</c:v>
                </c:pt>
                <c:pt idx="31572">
                  <c:v>115153248</c:v>
                </c:pt>
                <c:pt idx="31573">
                  <c:v>338269624</c:v>
                </c:pt>
                <c:pt idx="31574">
                  <c:v>338269624</c:v>
                </c:pt>
                <c:pt idx="31575">
                  <c:v>338269624</c:v>
                </c:pt>
                <c:pt idx="31576">
                  <c:v>338269624</c:v>
                </c:pt>
                <c:pt idx="31577">
                  <c:v>904212032</c:v>
                </c:pt>
                <c:pt idx="31578">
                  <c:v>904212032</c:v>
                </c:pt>
                <c:pt idx="31579">
                  <c:v>904212032</c:v>
                </c:pt>
                <c:pt idx="31580">
                  <c:v>904212032</c:v>
                </c:pt>
                <c:pt idx="31581">
                  <c:v>614020408</c:v>
                </c:pt>
                <c:pt idx="31582">
                  <c:v>909367568</c:v>
                </c:pt>
                <c:pt idx="31583">
                  <c:v>994652000</c:v>
                </c:pt>
                <c:pt idx="31584">
                  <c:v>994652000</c:v>
                </c:pt>
                <c:pt idx="31585">
                  <c:v>256471928</c:v>
                </c:pt>
                <c:pt idx="31586">
                  <c:v>256471928</c:v>
                </c:pt>
                <c:pt idx="31587">
                  <c:v>994652000</c:v>
                </c:pt>
                <c:pt idx="31588">
                  <c:v>256471928</c:v>
                </c:pt>
                <c:pt idx="31589">
                  <c:v>256471928</c:v>
                </c:pt>
                <c:pt idx="31590">
                  <c:v>994652000</c:v>
                </c:pt>
                <c:pt idx="31591">
                  <c:v>803565712</c:v>
                </c:pt>
                <c:pt idx="31592">
                  <c:v>877497848</c:v>
                </c:pt>
                <c:pt idx="31593">
                  <c:v>253860864</c:v>
                </c:pt>
                <c:pt idx="31594">
                  <c:v>253860864</c:v>
                </c:pt>
                <c:pt idx="31595">
                  <c:v>253860864</c:v>
                </c:pt>
                <c:pt idx="31596">
                  <c:v>253860864</c:v>
                </c:pt>
                <c:pt idx="31597">
                  <c:v>587014408</c:v>
                </c:pt>
                <c:pt idx="31598">
                  <c:v>587014408</c:v>
                </c:pt>
                <c:pt idx="31599">
                  <c:v>587014408</c:v>
                </c:pt>
                <c:pt idx="31600">
                  <c:v>587014408</c:v>
                </c:pt>
                <c:pt idx="31601">
                  <c:v>338269624</c:v>
                </c:pt>
                <c:pt idx="31602">
                  <c:v>61207424</c:v>
                </c:pt>
                <c:pt idx="31603">
                  <c:v>61207424</c:v>
                </c:pt>
                <c:pt idx="31604">
                  <c:v>61207424</c:v>
                </c:pt>
                <c:pt idx="31605">
                  <c:v>61207424</c:v>
                </c:pt>
                <c:pt idx="31606">
                  <c:v>904212032</c:v>
                </c:pt>
                <c:pt idx="31607">
                  <c:v>304221936</c:v>
                </c:pt>
                <c:pt idx="31608">
                  <c:v>304221936</c:v>
                </c:pt>
                <c:pt idx="31609">
                  <c:v>304221936</c:v>
                </c:pt>
                <c:pt idx="31610">
                  <c:v>304221936</c:v>
                </c:pt>
                <c:pt idx="31611">
                  <c:v>256471928</c:v>
                </c:pt>
                <c:pt idx="31612">
                  <c:v>202937048</c:v>
                </c:pt>
                <c:pt idx="31613">
                  <c:v>202937048</c:v>
                </c:pt>
                <c:pt idx="31614">
                  <c:v>202937048</c:v>
                </c:pt>
                <c:pt idx="31615">
                  <c:v>202937048</c:v>
                </c:pt>
                <c:pt idx="31616">
                  <c:v>953450304</c:v>
                </c:pt>
                <c:pt idx="31617">
                  <c:v>953450304</c:v>
                </c:pt>
                <c:pt idx="31618">
                  <c:v>953450304</c:v>
                </c:pt>
                <c:pt idx="31619">
                  <c:v>953450304</c:v>
                </c:pt>
                <c:pt idx="31620">
                  <c:v>32471864</c:v>
                </c:pt>
                <c:pt idx="31621">
                  <c:v>32471864</c:v>
                </c:pt>
                <c:pt idx="31622">
                  <c:v>32471864</c:v>
                </c:pt>
                <c:pt idx="31623">
                  <c:v>32471864</c:v>
                </c:pt>
                <c:pt idx="31624">
                  <c:v>994652000</c:v>
                </c:pt>
                <c:pt idx="31625">
                  <c:v>61207424</c:v>
                </c:pt>
                <c:pt idx="31626">
                  <c:v>253860864</c:v>
                </c:pt>
                <c:pt idx="31627">
                  <c:v>304221936</c:v>
                </c:pt>
                <c:pt idx="31628">
                  <c:v>708364264</c:v>
                </c:pt>
                <c:pt idx="31629">
                  <c:v>708364264</c:v>
                </c:pt>
                <c:pt idx="31630">
                  <c:v>708364264</c:v>
                </c:pt>
                <c:pt idx="31631">
                  <c:v>708364264</c:v>
                </c:pt>
                <c:pt idx="31632">
                  <c:v>304221944</c:v>
                </c:pt>
                <c:pt idx="31633">
                  <c:v>304221944</c:v>
                </c:pt>
                <c:pt idx="31634">
                  <c:v>304221944</c:v>
                </c:pt>
                <c:pt idx="31635">
                  <c:v>304221944</c:v>
                </c:pt>
                <c:pt idx="31636">
                  <c:v>202937048</c:v>
                </c:pt>
                <c:pt idx="31637">
                  <c:v>851221408</c:v>
                </c:pt>
                <c:pt idx="31638">
                  <c:v>851221408</c:v>
                </c:pt>
                <c:pt idx="31639">
                  <c:v>851221408</c:v>
                </c:pt>
                <c:pt idx="31640">
                  <c:v>851221408</c:v>
                </c:pt>
                <c:pt idx="31641">
                  <c:v>953450304</c:v>
                </c:pt>
                <c:pt idx="31642">
                  <c:v>32471864</c:v>
                </c:pt>
                <c:pt idx="31643">
                  <c:v>587014408</c:v>
                </c:pt>
                <c:pt idx="31644">
                  <c:v>901576728</c:v>
                </c:pt>
                <c:pt idx="31645">
                  <c:v>901576728</c:v>
                </c:pt>
                <c:pt idx="31646">
                  <c:v>901576728</c:v>
                </c:pt>
                <c:pt idx="31647">
                  <c:v>901576728</c:v>
                </c:pt>
                <c:pt idx="31648">
                  <c:v>604319064</c:v>
                </c:pt>
                <c:pt idx="31649">
                  <c:v>604319064</c:v>
                </c:pt>
                <c:pt idx="31650">
                  <c:v>604319064</c:v>
                </c:pt>
                <c:pt idx="31651">
                  <c:v>604319064</c:v>
                </c:pt>
                <c:pt idx="31652">
                  <c:v>304221944</c:v>
                </c:pt>
                <c:pt idx="31653">
                  <c:v>708364264</c:v>
                </c:pt>
                <c:pt idx="31654">
                  <c:v>851221408</c:v>
                </c:pt>
                <c:pt idx="31655">
                  <c:v>999177320</c:v>
                </c:pt>
                <c:pt idx="31656">
                  <c:v>999177320</c:v>
                </c:pt>
                <c:pt idx="31657">
                  <c:v>999177320</c:v>
                </c:pt>
                <c:pt idx="31658">
                  <c:v>999177320</c:v>
                </c:pt>
                <c:pt idx="31659">
                  <c:v>611341072</c:v>
                </c:pt>
                <c:pt idx="31660">
                  <c:v>611341072</c:v>
                </c:pt>
                <c:pt idx="31661">
                  <c:v>611341072</c:v>
                </c:pt>
                <c:pt idx="31662">
                  <c:v>611341072</c:v>
                </c:pt>
                <c:pt idx="31663">
                  <c:v>901576728</c:v>
                </c:pt>
                <c:pt idx="31664">
                  <c:v>158378336</c:v>
                </c:pt>
                <c:pt idx="31665">
                  <c:v>158378336</c:v>
                </c:pt>
                <c:pt idx="31666">
                  <c:v>158378336</c:v>
                </c:pt>
                <c:pt idx="31667">
                  <c:v>158378336</c:v>
                </c:pt>
                <c:pt idx="31668">
                  <c:v>273785360</c:v>
                </c:pt>
                <c:pt idx="31669">
                  <c:v>273785360</c:v>
                </c:pt>
                <c:pt idx="31670">
                  <c:v>273785360</c:v>
                </c:pt>
                <c:pt idx="31671">
                  <c:v>273785360</c:v>
                </c:pt>
                <c:pt idx="31672">
                  <c:v>555042200</c:v>
                </c:pt>
                <c:pt idx="31673">
                  <c:v>555042200</c:v>
                </c:pt>
                <c:pt idx="31674">
                  <c:v>555042200</c:v>
                </c:pt>
                <c:pt idx="31675">
                  <c:v>555042200</c:v>
                </c:pt>
                <c:pt idx="31676">
                  <c:v>604319064</c:v>
                </c:pt>
                <c:pt idx="31677">
                  <c:v>746507880</c:v>
                </c:pt>
                <c:pt idx="31678">
                  <c:v>746507880</c:v>
                </c:pt>
                <c:pt idx="31679">
                  <c:v>999177320</c:v>
                </c:pt>
                <c:pt idx="31680">
                  <c:v>746507880</c:v>
                </c:pt>
                <c:pt idx="31681">
                  <c:v>746507880</c:v>
                </c:pt>
                <c:pt idx="31682">
                  <c:v>283198448</c:v>
                </c:pt>
                <c:pt idx="31683">
                  <c:v>283198448</c:v>
                </c:pt>
                <c:pt idx="31684">
                  <c:v>283198448</c:v>
                </c:pt>
                <c:pt idx="31685">
                  <c:v>283198448</c:v>
                </c:pt>
                <c:pt idx="31686">
                  <c:v>611341072</c:v>
                </c:pt>
                <c:pt idx="31687">
                  <c:v>333971752</c:v>
                </c:pt>
                <c:pt idx="31688">
                  <c:v>333971752</c:v>
                </c:pt>
                <c:pt idx="31689">
                  <c:v>333971752</c:v>
                </c:pt>
                <c:pt idx="31690">
                  <c:v>333971752</c:v>
                </c:pt>
                <c:pt idx="31691">
                  <c:v>158378336</c:v>
                </c:pt>
                <c:pt idx="31692">
                  <c:v>273785360</c:v>
                </c:pt>
                <c:pt idx="31693">
                  <c:v>446217352</c:v>
                </c:pt>
                <c:pt idx="31694">
                  <c:v>446217352</c:v>
                </c:pt>
                <c:pt idx="31695">
                  <c:v>746507880</c:v>
                </c:pt>
                <c:pt idx="31696">
                  <c:v>446217352</c:v>
                </c:pt>
                <c:pt idx="31697">
                  <c:v>555042200</c:v>
                </c:pt>
                <c:pt idx="31698">
                  <c:v>446217352</c:v>
                </c:pt>
                <c:pt idx="31699">
                  <c:v>283198448</c:v>
                </c:pt>
                <c:pt idx="31700">
                  <c:v>333971752</c:v>
                </c:pt>
                <c:pt idx="31701">
                  <c:v>291827864</c:v>
                </c:pt>
                <c:pt idx="31702">
                  <c:v>291827864</c:v>
                </c:pt>
                <c:pt idx="31703">
                  <c:v>291827864</c:v>
                </c:pt>
                <c:pt idx="31704">
                  <c:v>291827864</c:v>
                </c:pt>
                <c:pt idx="31705">
                  <c:v>446217352</c:v>
                </c:pt>
                <c:pt idx="31706">
                  <c:v>61184848</c:v>
                </c:pt>
                <c:pt idx="31707">
                  <c:v>61184848</c:v>
                </c:pt>
                <c:pt idx="31708">
                  <c:v>61184848</c:v>
                </c:pt>
                <c:pt idx="31709">
                  <c:v>61184848</c:v>
                </c:pt>
                <c:pt idx="31710">
                  <c:v>691595696</c:v>
                </c:pt>
                <c:pt idx="31711">
                  <c:v>691595696</c:v>
                </c:pt>
                <c:pt idx="31712">
                  <c:v>691595696</c:v>
                </c:pt>
                <c:pt idx="31713">
                  <c:v>96839496</c:v>
                </c:pt>
                <c:pt idx="31714">
                  <c:v>691595696</c:v>
                </c:pt>
                <c:pt idx="31715">
                  <c:v>96839496</c:v>
                </c:pt>
                <c:pt idx="31716">
                  <c:v>96839496</c:v>
                </c:pt>
                <c:pt idx="31717">
                  <c:v>96839496</c:v>
                </c:pt>
                <c:pt idx="31718">
                  <c:v>248858088</c:v>
                </c:pt>
                <c:pt idx="31719">
                  <c:v>248858088</c:v>
                </c:pt>
                <c:pt idx="31720">
                  <c:v>248858088</c:v>
                </c:pt>
                <c:pt idx="31721">
                  <c:v>248858088</c:v>
                </c:pt>
                <c:pt idx="31722">
                  <c:v>852833752</c:v>
                </c:pt>
                <c:pt idx="31723">
                  <c:v>852833752</c:v>
                </c:pt>
                <c:pt idx="31724">
                  <c:v>852833752</c:v>
                </c:pt>
                <c:pt idx="31725">
                  <c:v>852833752</c:v>
                </c:pt>
                <c:pt idx="31726">
                  <c:v>646798024</c:v>
                </c:pt>
                <c:pt idx="31727">
                  <c:v>646798024</c:v>
                </c:pt>
                <c:pt idx="31728">
                  <c:v>646798024</c:v>
                </c:pt>
                <c:pt idx="31729">
                  <c:v>646798024</c:v>
                </c:pt>
                <c:pt idx="31730">
                  <c:v>737985736</c:v>
                </c:pt>
                <c:pt idx="31731">
                  <c:v>890332768</c:v>
                </c:pt>
                <c:pt idx="31732">
                  <c:v>737985736</c:v>
                </c:pt>
                <c:pt idx="31733">
                  <c:v>890332768</c:v>
                </c:pt>
                <c:pt idx="31734">
                  <c:v>737985736</c:v>
                </c:pt>
                <c:pt idx="31735">
                  <c:v>890332768</c:v>
                </c:pt>
                <c:pt idx="31736">
                  <c:v>737985736</c:v>
                </c:pt>
                <c:pt idx="31737">
                  <c:v>890332768</c:v>
                </c:pt>
                <c:pt idx="31738">
                  <c:v>291827864</c:v>
                </c:pt>
                <c:pt idx="31739">
                  <c:v>691595696</c:v>
                </c:pt>
                <c:pt idx="31740">
                  <c:v>61184848</c:v>
                </c:pt>
                <c:pt idx="31741">
                  <c:v>248858088</c:v>
                </c:pt>
                <c:pt idx="31742">
                  <c:v>81843584</c:v>
                </c:pt>
                <c:pt idx="31743">
                  <c:v>81843584</c:v>
                </c:pt>
                <c:pt idx="31744">
                  <c:v>81843584</c:v>
                </c:pt>
                <c:pt idx="31745">
                  <c:v>81843584</c:v>
                </c:pt>
                <c:pt idx="31746">
                  <c:v>306044080</c:v>
                </c:pt>
                <c:pt idx="31747">
                  <c:v>306044080</c:v>
                </c:pt>
                <c:pt idx="31748">
                  <c:v>306044080</c:v>
                </c:pt>
                <c:pt idx="31749">
                  <c:v>306044080</c:v>
                </c:pt>
                <c:pt idx="31750">
                  <c:v>928786544</c:v>
                </c:pt>
                <c:pt idx="31751">
                  <c:v>928786544</c:v>
                </c:pt>
                <c:pt idx="31752">
                  <c:v>96839496</c:v>
                </c:pt>
                <c:pt idx="31753">
                  <c:v>928786544</c:v>
                </c:pt>
                <c:pt idx="31754">
                  <c:v>928786544</c:v>
                </c:pt>
                <c:pt idx="31755">
                  <c:v>737985736</c:v>
                </c:pt>
                <c:pt idx="31756">
                  <c:v>852833752</c:v>
                </c:pt>
                <c:pt idx="31757">
                  <c:v>158984944</c:v>
                </c:pt>
                <c:pt idx="31758">
                  <c:v>158984944</c:v>
                </c:pt>
                <c:pt idx="31759">
                  <c:v>158984944</c:v>
                </c:pt>
                <c:pt idx="31760">
                  <c:v>158984944</c:v>
                </c:pt>
                <c:pt idx="31761">
                  <c:v>81843584</c:v>
                </c:pt>
                <c:pt idx="31762">
                  <c:v>306044080</c:v>
                </c:pt>
                <c:pt idx="31763">
                  <c:v>890332768</c:v>
                </c:pt>
                <c:pt idx="31764">
                  <c:v>646798024</c:v>
                </c:pt>
                <c:pt idx="31765">
                  <c:v>133546392</c:v>
                </c:pt>
                <c:pt idx="31766">
                  <c:v>133546392</c:v>
                </c:pt>
                <c:pt idx="31767">
                  <c:v>133546392</c:v>
                </c:pt>
                <c:pt idx="31768">
                  <c:v>133546392</c:v>
                </c:pt>
                <c:pt idx="31769">
                  <c:v>928786544</c:v>
                </c:pt>
                <c:pt idx="31770">
                  <c:v>158984944</c:v>
                </c:pt>
                <c:pt idx="31771">
                  <c:v>474868640</c:v>
                </c:pt>
                <c:pt idx="31772">
                  <c:v>474868640</c:v>
                </c:pt>
                <c:pt idx="31773">
                  <c:v>474868640</c:v>
                </c:pt>
                <c:pt idx="31774">
                  <c:v>474868640</c:v>
                </c:pt>
                <c:pt idx="31775">
                  <c:v>39897392</c:v>
                </c:pt>
                <c:pt idx="31776">
                  <c:v>39897392</c:v>
                </c:pt>
                <c:pt idx="31777">
                  <c:v>39897392</c:v>
                </c:pt>
                <c:pt idx="31778">
                  <c:v>39897392</c:v>
                </c:pt>
                <c:pt idx="31779">
                  <c:v>133546392</c:v>
                </c:pt>
                <c:pt idx="31780">
                  <c:v>689980752</c:v>
                </c:pt>
                <c:pt idx="31781">
                  <c:v>689980752</c:v>
                </c:pt>
                <c:pt idx="31782">
                  <c:v>689980752</c:v>
                </c:pt>
                <c:pt idx="31783">
                  <c:v>689980752</c:v>
                </c:pt>
                <c:pt idx="31784">
                  <c:v>474868640</c:v>
                </c:pt>
                <c:pt idx="31785">
                  <c:v>39897392</c:v>
                </c:pt>
                <c:pt idx="31786">
                  <c:v>628857904</c:v>
                </c:pt>
                <c:pt idx="31787">
                  <c:v>628857904</c:v>
                </c:pt>
                <c:pt idx="31788">
                  <c:v>628857904</c:v>
                </c:pt>
                <c:pt idx="31789">
                  <c:v>628857904</c:v>
                </c:pt>
                <c:pt idx="31790">
                  <c:v>689980752</c:v>
                </c:pt>
                <c:pt idx="31791">
                  <c:v>594818784</c:v>
                </c:pt>
                <c:pt idx="31792">
                  <c:v>594818784</c:v>
                </c:pt>
                <c:pt idx="31793">
                  <c:v>594818784</c:v>
                </c:pt>
                <c:pt idx="31794">
                  <c:v>594818784</c:v>
                </c:pt>
                <c:pt idx="31795">
                  <c:v>523762240</c:v>
                </c:pt>
                <c:pt idx="31796">
                  <c:v>523762240</c:v>
                </c:pt>
                <c:pt idx="31797">
                  <c:v>523762240</c:v>
                </c:pt>
                <c:pt idx="31798">
                  <c:v>523762240</c:v>
                </c:pt>
                <c:pt idx="31799">
                  <c:v>759981136</c:v>
                </c:pt>
                <c:pt idx="31800">
                  <c:v>759981136</c:v>
                </c:pt>
                <c:pt idx="31801">
                  <c:v>759981136</c:v>
                </c:pt>
                <c:pt idx="31802">
                  <c:v>759981136</c:v>
                </c:pt>
                <c:pt idx="31803">
                  <c:v>628857904</c:v>
                </c:pt>
                <c:pt idx="31804">
                  <c:v>594818784</c:v>
                </c:pt>
                <c:pt idx="31805">
                  <c:v>550148192</c:v>
                </c:pt>
                <c:pt idx="31806">
                  <c:v>550148192</c:v>
                </c:pt>
                <c:pt idx="31807">
                  <c:v>550148192</c:v>
                </c:pt>
                <c:pt idx="31808">
                  <c:v>550148192</c:v>
                </c:pt>
                <c:pt idx="31809">
                  <c:v>114605648</c:v>
                </c:pt>
                <c:pt idx="31810">
                  <c:v>114605648</c:v>
                </c:pt>
                <c:pt idx="31811">
                  <c:v>114605648</c:v>
                </c:pt>
                <c:pt idx="31812">
                  <c:v>114605648</c:v>
                </c:pt>
                <c:pt idx="31813">
                  <c:v>631286936</c:v>
                </c:pt>
                <c:pt idx="31814">
                  <c:v>631286936</c:v>
                </c:pt>
                <c:pt idx="31815">
                  <c:v>234974472</c:v>
                </c:pt>
                <c:pt idx="31816">
                  <c:v>631286936</c:v>
                </c:pt>
                <c:pt idx="31817">
                  <c:v>234974472</c:v>
                </c:pt>
                <c:pt idx="31818">
                  <c:v>631286936</c:v>
                </c:pt>
                <c:pt idx="31819">
                  <c:v>234974472</c:v>
                </c:pt>
                <c:pt idx="31820">
                  <c:v>234974472</c:v>
                </c:pt>
                <c:pt idx="31821">
                  <c:v>523762240</c:v>
                </c:pt>
                <c:pt idx="31822">
                  <c:v>759981136</c:v>
                </c:pt>
                <c:pt idx="31823">
                  <c:v>632600560</c:v>
                </c:pt>
                <c:pt idx="31824">
                  <c:v>632600560</c:v>
                </c:pt>
                <c:pt idx="31825">
                  <c:v>632600560</c:v>
                </c:pt>
                <c:pt idx="31826">
                  <c:v>632600560</c:v>
                </c:pt>
                <c:pt idx="31827">
                  <c:v>114605648</c:v>
                </c:pt>
                <c:pt idx="31828">
                  <c:v>234974472</c:v>
                </c:pt>
                <c:pt idx="31829">
                  <c:v>7352040</c:v>
                </c:pt>
                <c:pt idx="31830">
                  <c:v>7352040</c:v>
                </c:pt>
                <c:pt idx="31831">
                  <c:v>7352040</c:v>
                </c:pt>
                <c:pt idx="31832">
                  <c:v>7352040</c:v>
                </c:pt>
                <c:pt idx="31833">
                  <c:v>516080176</c:v>
                </c:pt>
                <c:pt idx="31834">
                  <c:v>516080176</c:v>
                </c:pt>
                <c:pt idx="31835">
                  <c:v>516080176</c:v>
                </c:pt>
                <c:pt idx="31836">
                  <c:v>516080176</c:v>
                </c:pt>
                <c:pt idx="31837">
                  <c:v>631286936</c:v>
                </c:pt>
                <c:pt idx="31838">
                  <c:v>909142984</c:v>
                </c:pt>
                <c:pt idx="31839">
                  <c:v>909142984</c:v>
                </c:pt>
                <c:pt idx="31840">
                  <c:v>909142984</c:v>
                </c:pt>
                <c:pt idx="31841">
                  <c:v>909142984</c:v>
                </c:pt>
                <c:pt idx="31842">
                  <c:v>550148192</c:v>
                </c:pt>
                <c:pt idx="31843">
                  <c:v>313191848</c:v>
                </c:pt>
                <c:pt idx="31844">
                  <c:v>313191848</c:v>
                </c:pt>
                <c:pt idx="31845">
                  <c:v>408091576</c:v>
                </c:pt>
                <c:pt idx="31846">
                  <c:v>8846528</c:v>
                </c:pt>
                <c:pt idx="31847">
                  <c:v>716285416</c:v>
                </c:pt>
                <c:pt idx="31848">
                  <c:v>408091576</c:v>
                </c:pt>
                <c:pt idx="31849">
                  <c:v>716285416</c:v>
                </c:pt>
                <c:pt idx="31850">
                  <c:v>8846528</c:v>
                </c:pt>
                <c:pt idx="31851">
                  <c:v>313191848</c:v>
                </c:pt>
                <c:pt idx="31852">
                  <c:v>408091576</c:v>
                </c:pt>
                <c:pt idx="31853">
                  <c:v>313191848</c:v>
                </c:pt>
                <c:pt idx="31854">
                  <c:v>408091576</c:v>
                </c:pt>
                <c:pt idx="31855">
                  <c:v>8846528</c:v>
                </c:pt>
                <c:pt idx="31856">
                  <c:v>716285416</c:v>
                </c:pt>
                <c:pt idx="31857">
                  <c:v>8846528</c:v>
                </c:pt>
                <c:pt idx="31858">
                  <c:v>716285416</c:v>
                </c:pt>
                <c:pt idx="31859">
                  <c:v>675097384</c:v>
                </c:pt>
                <c:pt idx="31860">
                  <c:v>675097384</c:v>
                </c:pt>
                <c:pt idx="31861">
                  <c:v>675097384</c:v>
                </c:pt>
                <c:pt idx="31862">
                  <c:v>675097384</c:v>
                </c:pt>
                <c:pt idx="31863">
                  <c:v>211279984</c:v>
                </c:pt>
                <c:pt idx="31864">
                  <c:v>211279984</c:v>
                </c:pt>
                <c:pt idx="31865">
                  <c:v>211279984</c:v>
                </c:pt>
                <c:pt idx="31866">
                  <c:v>211279984</c:v>
                </c:pt>
                <c:pt idx="31867">
                  <c:v>902168560</c:v>
                </c:pt>
                <c:pt idx="31868">
                  <c:v>902168560</c:v>
                </c:pt>
                <c:pt idx="31869">
                  <c:v>902168560</c:v>
                </c:pt>
                <c:pt idx="31870">
                  <c:v>902168560</c:v>
                </c:pt>
                <c:pt idx="31871">
                  <c:v>632600560</c:v>
                </c:pt>
                <c:pt idx="31872">
                  <c:v>745373160</c:v>
                </c:pt>
                <c:pt idx="31873">
                  <c:v>745373160</c:v>
                </c:pt>
                <c:pt idx="31874">
                  <c:v>745373160</c:v>
                </c:pt>
                <c:pt idx="31875">
                  <c:v>7352040</c:v>
                </c:pt>
                <c:pt idx="31876">
                  <c:v>745373160</c:v>
                </c:pt>
                <c:pt idx="31877">
                  <c:v>516080176</c:v>
                </c:pt>
                <c:pt idx="31878">
                  <c:v>8846528</c:v>
                </c:pt>
                <c:pt idx="31879">
                  <c:v>909142984</c:v>
                </c:pt>
                <c:pt idx="31880">
                  <c:v>675097384</c:v>
                </c:pt>
                <c:pt idx="31881">
                  <c:v>313191848</c:v>
                </c:pt>
                <c:pt idx="31882">
                  <c:v>796199128</c:v>
                </c:pt>
                <c:pt idx="31883">
                  <c:v>796199128</c:v>
                </c:pt>
                <c:pt idx="31884">
                  <c:v>796199128</c:v>
                </c:pt>
                <c:pt idx="31885">
                  <c:v>796199128</c:v>
                </c:pt>
                <c:pt idx="31886">
                  <c:v>408091576</c:v>
                </c:pt>
                <c:pt idx="31887">
                  <c:v>745373160</c:v>
                </c:pt>
                <c:pt idx="31888">
                  <c:v>696563904</c:v>
                </c:pt>
                <c:pt idx="31889">
                  <c:v>696563904</c:v>
                </c:pt>
                <c:pt idx="31890">
                  <c:v>696563904</c:v>
                </c:pt>
                <c:pt idx="31891">
                  <c:v>716285416</c:v>
                </c:pt>
                <c:pt idx="31892">
                  <c:v>624523240</c:v>
                </c:pt>
                <c:pt idx="31893">
                  <c:v>696563904</c:v>
                </c:pt>
                <c:pt idx="31894">
                  <c:v>624523240</c:v>
                </c:pt>
                <c:pt idx="31895">
                  <c:v>624523240</c:v>
                </c:pt>
                <c:pt idx="31896">
                  <c:v>624523240</c:v>
                </c:pt>
                <c:pt idx="31897">
                  <c:v>954235320</c:v>
                </c:pt>
                <c:pt idx="31898">
                  <c:v>954235320</c:v>
                </c:pt>
                <c:pt idx="31899">
                  <c:v>954235320</c:v>
                </c:pt>
                <c:pt idx="31900">
                  <c:v>954235320</c:v>
                </c:pt>
                <c:pt idx="31901">
                  <c:v>211279984</c:v>
                </c:pt>
                <c:pt idx="31902">
                  <c:v>7352072</c:v>
                </c:pt>
                <c:pt idx="31903">
                  <c:v>7352072</c:v>
                </c:pt>
                <c:pt idx="31904">
                  <c:v>7352112</c:v>
                </c:pt>
                <c:pt idx="31905">
                  <c:v>7352112</c:v>
                </c:pt>
                <c:pt idx="31906">
                  <c:v>7352072</c:v>
                </c:pt>
                <c:pt idx="31907">
                  <c:v>7352112</c:v>
                </c:pt>
                <c:pt idx="31908">
                  <c:v>7352072</c:v>
                </c:pt>
                <c:pt idx="31909">
                  <c:v>7352112</c:v>
                </c:pt>
                <c:pt idx="31910">
                  <c:v>796199128</c:v>
                </c:pt>
                <c:pt idx="31911">
                  <c:v>363302712</c:v>
                </c:pt>
                <c:pt idx="31912">
                  <c:v>363302712</c:v>
                </c:pt>
                <c:pt idx="31913">
                  <c:v>363302712</c:v>
                </c:pt>
                <c:pt idx="31914">
                  <c:v>363302712</c:v>
                </c:pt>
                <c:pt idx="31915">
                  <c:v>496039632</c:v>
                </c:pt>
                <c:pt idx="31916">
                  <c:v>496039632</c:v>
                </c:pt>
                <c:pt idx="31917">
                  <c:v>496039632</c:v>
                </c:pt>
                <c:pt idx="31918">
                  <c:v>496039632</c:v>
                </c:pt>
                <c:pt idx="31919">
                  <c:v>531104656</c:v>
                </c:pt>
                <c:pt idx="31920">
                  <c:v>531104656</c:v>
                </c:pt>
                <c:pt idx="31921">
                  <c:v>531104656</c:v>
                </c:pt>
                <c:pt idx="31922">
                  <c:v>531104656</c:v>
                </c:pt>
                <c:pt idx="31923">
                  <c:v>902168560</c:v>
                </c:pt>
                <c:pt idx="31924">
                  <c:v>624523240</c:v>
                </c:pt>
                <c:pt idx="31925">
                  <c:v>630217728</c:v>
                </c:pt>
                <c:pt idx="31926">
                  <c:v>630217728</c:v>
                </c:pt>
                <c:pt idx="31927">
                  <c:v>638323920</c:v>
                </c:pt>
                <c:pt idx="31928">
                  <c:v>638323920</c:v>
                </c:pt>
                <c:pt idx="31929">
                  <c:v>630217728</c:v>
                </c:pt>
                <c:pt idx="31930">
                  <c:v>630217728</c:v>
                </c:pt>
                <c:pt idx="31931">
                  <c:v>638323920</c:v>
                </c:pt>
                <c:pt idx="31932">
                  <c:v>638323920</c:v>
                </c:pt>
                <c:pt idx="31933">
                  <c:v>396760088</c:v>
                </c:pt>
                <c:pt idx="31934">
                  <c:v>954235320</c:v>
                </c:pt>
                <c:pt idx="31935">
                  <c:v>396760088</c:v>
                </c:pt>
                <c:pt idx="31936">
                  <c:v>396760088</c:v>
                </c:pt>
                <c:pt idx="31937">
                  <c:v>696563904</c:v>
                </c:pt>
                <c:pt idx="31938">
                  <c:v>396760088</c:v>
                </c:pt>
                <c:pt idx="31939">
                  <c:v>363302712</c:v>
                </c:pt>
                <c:pt idx="31940">
                  <c:v>531104656</c:v>
                </c:pt>
                <c:pt idx="31941">
                  <c:v>7352072</c:v>
                </c:pt>
                <c:pt idx="31942">
                  <c:v>787977456</c:v>
                </c:pt>
                <c:pt idx="31943">
                  <c:v>787977456</c:v>
                </c:pt>
                <c:pt idx="31944">
                  <c:v>787977456</c:v>
                </c:pt>
                <c:pt idx="31945">
                  <c:v>787977456</c:v>
                </c:pt>
                <c:pt idx="31946">
                  <c:v>721686984</c:v>
                </c:pt>
                <c:pt idx="31947">
                  <c:v>721686984</c:v>
                </c:pt>
                <c:pt idx="31948">
                  <c:v>721686984</c:v>
                </c:pt>
                <c:pt idx="31949">
                  <c:v>721686984</c:v>
                </c:pt>
                <c:pt idx="31950">
                  <c:v>760915816</c:v>
                </c:pt>
                <c:pt idx="31951">
                  <c:v>760915816</c:v>
                </c:pt>
                <c:pt idx="31952">
                  <c:v>760915816</c:v>
                </c:pt>
                <c:pt idx="31953">
                  <c:v>760915816</c:v>
                </c:pt>
                <c:pt idx="31954">
                  <c:v>630217728</c:v>
                </c:pt>
                <c:pt idx="31955">
                  <c:v>496039632</c:v>
                </c:pt>
                <c:pt idx="31956">
                  <c:v>396760088</c:v>
                </c:pt>
                <c:pt idx="31957">
                  <c:v>7352112</c:v>
                </c:pt>
                <c:pt idx="31958">
                  <c:v>7352144</c:v>
                </c:pt>
                <c:pt idx="31959">
                  <c:v>7352144</c:v>
                </c:pt>
                <c:pt idx="31960">
                  <c:v>7352192</c:v>
                </c:pt>
                <c:pt idx="31961">
                  <c:v>7352192</c:v>
                </c:pt>
                <c:pt idx="31962">
                  <c:v>7352240</c:v>
                </c:pt>
                <c:pt idx="31963">
                  <c:v>638323920</c:v>
                </c:pt>
                <c:pt idx="31964">
                  <c:v>7352240</c:v>
                </c:pt>
                <c:pt idx="31965">
                  <c:v>7352144</c:v>
                </c:pt>
                <c:pt idx="31966">
                  <c:v>7352192</c:v>
                </c:pt>
                <c:pt idx="31967">
                  <c:v>7352240</c:v>
                </c:pt>
                <c:pt idx="31968">
                  <c:v>7352144</c:v>
                </c:pt>
                <c:pt idx="31969">
                  <c:v>7352192</c:v>
                </c:pt>
                <c:pt idx="31970">
                  <c:v>7352240</c:v>
                </c:pt>
                <c:pt idx="31971">
                  <c:v>787977456</c:v>
                </c:pt>
                <c:pt idx="31972">
                  <c:v>24957160</c:v>
                </c:pt>
                <c:pt idx="31973">
                  <c:v>24957160</c:v>
                </c:pt>
                <c:pt idx="31974">
                  <c:v>24957160</c:v>
                </c:pt>
                <c:pt idx="31975">
                  <c:v>24957160</c:v>
                </c:pt>
                <c:pt idx="31976">
                  <c:v>721686984</c:v>
                </c:pt>
                <c:pt idx="31977">
                  <c:v>760915816</c:v>
                </c:pt>
                <c:pt idx="31978">
                  <c:v>973641440</c:v>
                </c:pt>
                <c:pt idx="31979">
                  <c:v>973641440</c:v>
                </c:pt>
                <c:pt idx="31980">
                  <c:v>973641440</c:v>
                </c:pt>
                <c:pt idx="31981">
                  <c:v>973641440</c:v>
                </c:pt>
                <c:pt idx="31982">
                  <c:v>7352144</c:v>
                </c:pt>
                <c:pt idx="31983">
                  <c:v>24957160</c:v>
                </c:pt>
                <c:pt idx="31984">
                  <c:v>973641440</c:v>
                </c:pt>
                <c:pt idx="31985">
                  <c:v>792377232</c:v>
                </c:pt>
                <c:pt idx="31986">
                  <c:v>792377232</c:v>
                </c:pt>
                <c:pt idx="31987">
                  <c:v>792377232</c:v>
                </c:pt>
                <c:pt idx="31988">
                  <c:v>792377232</c:v>
                </c:pt>
                <c:pt idx="31989">
                  <c:v>139123712</c:v>
                </c:pt>
                <c:pt idx="31990">
                  <c:v>139123712</c:v>
                </c:pt>
                <c:pt idx="31991">
                  <c:v>139123712</c:v>
                </c:pt>
                <c:pt idx="31992">
                  <c:v>139123712</c:v>
                </c:pt>
                <c:pt idx="31993">
                  <c:v>7352192</c:v>
                </c:pt>
                <c:pt idx="31994">
                  <c:v>912941944</c:v>
                </c:pt>
                <c:pt idx="31995">
                  <c:v>912941944</c:v>
                </c:pt>
                <c:pt idx="31996">
                  <c:v>912941944</c:v>
                </c:pt>
                <c:pt idx="31997">
                  <c:v>912941944</c:v>
                </c:pt>
                <c:pt idx="31998">
                  <c:v>684287544</c:v>
                </c:pt>
                <c:pt idx="31999">
                  <c:v>684287544</c:v>
                </c:pt>
                <c:pt idx="32000">
                  <c:v>684287544</c:v>
                </c:pt>
                <c:pt idx="32001">
                  <c:v>684287544</c:v>
                </c:pt>
                <c:pt idx="32002">
                  <c:v>397499608</c:v>
                </c:pt>
                <c:pt idx="32003">
                  <c:v>397499608</c:v>
                </c:pt>
                <c:pt idx="32004">
                  <c:v>397499608</c:v>
                </c:pt>
                <c:pt idx="32005">
                  <c:v>397499608</c:v>
                </c:pt>
                <c:pt idx="32006">
                  <c:v>982159312</c:v>
                </c:pt>
                <c:pt idx="32007">
                  <c:v>982159312</c:v>
                </c:pt>
                <c:pt idx="32008">
                  <c:v>982159312</c:v>
                </c:pt>
                <c:pt idx="32009">
                  <c:v>982159312</c:v>
                </c:pt>
                <c:pt idx="32010">
                  <c:v>210637632</c:v>
                </c:pt>
                <c:pt idx="32011">
                  <c:v>210637632</c:v>
                </c:pt>
                <c:pt idx="32012">
                  <c:v>210637632</c:v>
                </c:pt>
                <c:pt idx="32013">
                  <c:v>210637632</c:v>
                </c:pt>
                <c:pt idx="32014">
                  <c:v>139123712</c:v>
                </c:pt>
                <c:pt idx="32015">
                  <c:v>7352240</c:v>
                </c:pt>
                <c:pt idx="32016">
                  <c:v>792377232</c:v>
                </c:pt>
                <c:pt idx="32017">
                  <c:v>912941944</c:v>
                </c:pt>
                <c:pt idx="32018">
                  <c:v>684287544</c:v>
                </c:pt>
                <c:pt idx="32019">
                  <c:v>482287496</c:v>
                </c:pt>
                <c:pt idx="32020">
                  <c:v>482287496</c:v>
                </c:pt>
                <c:pt idx="32021">
                  <c:v>482287496</c:v>
                </c:pt>
                <c:pt idx="32022">
                  <c:v>116709840</c:v>
                </c:pt>
                <c:pt idx="32023">
                  <c:v>482287496</c:v>
                </c:pt>
                <c:pt idx="32024">
                  <c:v>116709840</c:v>
                </c:pt>
                <c:pt idx="32025">
                  <c:v>116709840</c:v>
                </c:pt>
                <c:pt idx="32026">
                  <c:v>116709840</c:v>
                </c:pt>
                <c:pt idx="32027">
                  <c:v>210637632</c:v>
                </c:pt>
                <c:pt idx="32028">
                  <c:v>982159312</c:v>
                </c:pt>
                <c:pt idx="32029">
                  <c:v>507258080</c:v>
                </c:pt>
                <c:pt idx="32030">
                  <c:v>507258080</c:v>
                </c:pt>
                <c:pt idx="32031">
                  <c:v>507258080</c:v>
                </c:pt>
                <c:pt idx="32032">
                  <c:v>507258080</c:v>
                </c:pt>
                <c:pt idx="32033">
                  <c:v>397499608</c:v>
                </c:pt>
                <c:pt idx="32034">
                  <c:v>745837656</c:v>
                </c:pt>
                <c:pt idx="32035">
                  <c:v>745837656</c:v>
                </c:pt>
                <c:pt idx="32036">
                  <c:v>745837656</c:v>
                </c:pt>
                <c:pt idx="32037">
                  <c:v>745837656</c:v>
                </c:pt>
                <c:pt idx="32038">
                  <c:v>116709840</c:v>
                </c:pt>
                <c:pt idx="32039">
                  <c:v>17100744</c:v>
                </c:pt>
                <c:pt idx="32040">
                  <c:v>17100744</c:v>
                </c:pt>
                <c:pt idx="32041">
                  <c:v>507258080</c:v>
                </c:pt>
                <c:pt idx="32042">
                  <c:v>17100784</c:v>
                </c:pt>
                <c:pt idx="32043">
                  <c:v>17100784</c:v>
                </c:pt>
                <c:pt idx="32044">
                  <c:v>911726248</c:v>
                </c:pt>
                <c:pt idx="32045">
                  <c:v>911726248</c:v>
                </c:pt>
                <c:pt idx="32046">
                  <c:v>17100896</c:v>
                </c:pt>
                <c:pt idx="32047">
                  <c:v>17100896</c:v>
                </c:pt>
                <c:pt idx="32048">
                  <c:v>911726248</c:v>
                </c:pt>
                <c:pt idx="32049">
                  <c:v>911726248</c:v>
                </c:pt>
                <c:pt idx="32050">
                  <c:v>17100920</c:v>
                </c:pt>
                <c:pt idx="32051">
                  <c:v>17100920</c:v>
                </c:pt>
                <c:pt idx="32052">
                  <c:v>482287496</c:v>
                </c:pt>
                <c:pt idx="32053">
                  <c:v>17100944</c:v>
                </c:pt>
                <c:pt idx="32054">
                  <c:v>17100944</c:v>
                </c:pt>
                <c:pt idx="32055">
                  <c:v>17100744</c:v>
                </c:pt>
                <c:pt idx="32056">
                  <c:v>17100784</c:v>
                </c:pt>
                <c:pt idx="32057">
                  <c:v>17100896</c:v>
                </c:pt>
                <c:pt idx="32058">
                  <c:v>17100920</c:v>
                </c:pt>
                <c:pt idx="32059">
                  <c:v>17100944</c:v>
                </c:pt>
                <c:pt idx="32060">
                  <c:v>17100744</c:v>
                </c:pt>
                <c:pt idx="32061">
                  <c:v>17100784</c:v>
                </c:pt>
                <c:pt idx="32062">
                  <c:v>17100896</c:v>
                </c:pt>
                <c:pt idx="32063">
                  <c:v>427079504</c:v>
                </c:pt>
                <c:pt idx="32064">
                  <c:v>17100920</c:v>
                </c:pt>
                <c:pt idx="32065">
                  <c:v>427079504</c:v>
                </c:pt>
                <c:pt idx="32066">
                  <c:v>17100944</c:v>
                </c:pt>
                <c:pt idx="32067">
                  <c:v>427079504</c:v>
                </c:pt>
                <c:pt idx="32068">
                  <c:v>427079504</c:v>
                </c:pt>
                <c:pt idx="32069">
                  <c:v>477488080</c:v>
                </c:pt>
                <c:pt idx="32070">
                  <c:v>477488080</c:v>
                </c:pt>
                <c:pt idx="32071">
                  <c:v>477488080</c:v>
                </c:pt>
                <c:pt idx="32072">
                  <c:v>477488080</c:v>
                </c:pt>
                <c:pt idx="32073">
                  <c:v>745837656</c:v>
                </c:pt>
                <c:pt idx="32074">
                  <c:v>756631664</c:v>
                </c:pt>
                <c:pt idx="32075">
                  <c:v>756631664</c:v>
                </c:pt>
                <c:pt idx="32076">
                  <c:v>756631664</c:v>
                </c:pt>
                <c:pt idx="32077">
                  <c:v>756631664</c:v>
                </c:pt>
                <c:pt idx="32078">
                  <c:v>911726248</c:v>
                </c:pt>
                <c:pt idx="32079">
                  <c:v>429954976</c:v>
                </c:pt>
                <c:pt idx="32080">
                  <c:v>429954976</c:v>
                </c:pt>
                <c:pt idx="32081">
                  <c:v>429954976</c:v>
                </c:pt>
                <c:pt idx="32082">
                  <c:v>429954976</c:v>
                </c:pt>
                <c:pt idx="32083">
                  <c:v>17100744</c:v>
                </c:pt>
                <c:pt idx="32084">
                  <c:v>17100920</c:v>
                </c:pt>
                <c:pt idx="32085">
                  <c:v>756631664</c:v>
                </c:pt>
                <c:pt idx="32086">
                  <c:v>17100784</c:v>
                </c:pt>
                <c:pt idx="32087">
                  <c:v>17100944</c:v>
                </c:pt>
                <c:pt idx="32088">
                  <c:v>17100896</c:v>
                </c:pt>
                <c:pt idx="32089">
                  <c:v>429954976</c:v>
                </c:pt>
                <c:pt idx="32090">
                  <c:v>427079504</c:v>
                </c:pt>
                <c:pt idx="32091">
                  <c:v>907468888</c:v>
                </c:pt>
                <c:pt idx="32092">
                  <c:v>907468888</c:v>
                </c:pt>
                <c:pt idx="32093">
                  <c:v>656159448</c:v>
                </c:pt>
                <c:pt idx="32094">
                  <c:v>907468888</c:v>
                </c:pt>
                <c:pt idx="32095">
                  <c:v>656159448</c:v>
                </c:pt>
                <c:pt idx="32096">
                  <c:v>907468888</c:v>
                </c:pt>
                <c:pt idx="32097">
                  <c:v>656159448</c:v>
                </c:pt>
                <c:pt idx="32098">
                  <c:v>656159448</c:v>
                </c:pt>
                <c:pt idx="32099">
                  <c:v>477488080</c:v>
                </c:pt>
                <c:pt idx="32100">
                  <c:v>974184720</c:v>
                </c:pt>
                <c:pt idx="32101">
                  <c:v>974184720</c:v>
                </c:pt>
                <c:pt idx="32102">
                  <c:v>974184720</c:v>
                </c:pt>
                <c:pt idx="32103">
                  <c:v>974184720</c:v>
                </c:pt>
                <c:pt idx="32104">
                  <c:v>137713752</c:v>
                </c:pt>
                <c:pt idx="32105">
                  <c:v>137713752</c:v>
                </c:pt>
                <c:pt idx="32106">
                  <c:v>137713752</c:v>
                </c:pt>
                <c:pt idx="32107">
                  <c:v>137713752</c:v>
                </c:pt>
                <c:pt idx="32108">
                  <c:v>839170032</c:v>
                </c:pt>
                <c:pt idx="32109">
                  <c:v>839170032</c:v>
                </c:pt>
                <c:pt idx="32110">
                  <c:v>839170032</c:v>
                </c:pt>
                <c:pt idx="32111">
                  <c:v>839170032</c:v>
                </c:pt>
                <c:pt idx="32112">
                  <c:v>37892992</c:v>
                </c:pt>
                <c:pt idx="32113">
                  <c:v>37892992</c:v>
                </c:pt>
                <c:pt idx="32114">
                  <c:v>37892992</c:v>
                </c:pt>
                <c:pt idx="32115">
                  <c:v>37892992</c:v>
                </c:pt>
                <c:pt idx="32116">
                  <c:v>938541808</c:v>
                </c:pt>
                <c:pt idx="32117">
                  <c:v>938541808</c:v>
                </c:pt>
                <c:pt idx="32118">
                  <c:v>938541808</c:v>
                </c:pt>
                <c:pt idx="32119">
                  <c:v>938541808</c:v>
                </c:pt>
                <c:pt idx="32120">
                  <c:v>473238704</c:v>
                </c:pt>
                <c:pt idx="32121">
                  <c:v>473238704</c:v>
                </c:pt>
                <c:pt idx="32122">
                  <c:v>473238704</c:v>
                </c:pt>
                <c:pt idx="32123">
                  <c:v>907468888</c:v>
                </c:pt>
                <c:pt idx="32124">
                  <c:v>473238704</c:v>
                </c:pt>
                <c:pt idx="32125">
                  <c:v>137713752</c:v>
                </c:pt>
                <c:pt idx="32126">
                  <c:v>974184720</c:v>
                </c:pt>
                <c:pt idx="32127">
                  <c:v>304265304</c:v>
                </c:pt>
                <c:pt idx="32128">
                  <c:v>304265304</c:v>
                </c:pt>
                <c:pt idx="32129">
                  <c:v>304265304</c:v>
                </c:pt>
                <c:pt idx="32130">
                  <c:v>304265304</c:v>
                </c:pt>
                <c:pt idx="32131">
                  <c:v>656159448</c:v>
                </c:pt>
                <c:pt idx="32132">
                  <c:v>839170032</c:v>
                </c:pt>
                <c:pt idx="32133">
                  <c:v>415321512</c:v>
                </c:pt>
                <c:pt idx="32134">
                  <c:v>415321512</c:v>
                </c:pt>
                <c:pt idx="32135">
                  <c:v>415321512</c:v>
                </c:pt>
                <c:pt idx="32136">
                  <c:v>415321512</c:v>
                </c:pt>
                <c:pt idx="32137">
                  <c:v>37892992</c:v>
                </c:pt>
                <c:pt idx="32138">
                  <c:v>906089760</c:v>
                </c:pt>
                <c:pt idx="32139">
                  <c:v>906089760</c:v>
                </c:pt>
                <c:pt idx="32140">
                  <c:v>906089760</c:v>
                </c:pt>
                <c:pt idx="32141">
                  <c:v>906089760</c:v>
                </c:pt>
                <c:pt idx="32142">
                  <c:v>47849496</c:v>
                </c:pt>
                <c:pt idx="32143">
                  <c:v>47849496</c:v>
                </c:pt>
                <c:pt idx="32144">
                  <c:v>47849496</c:v>
                </c:pt>
                <c:pt idx="32145">
                  <c:v>47849496</c:v>
                </c:pt>
                <c:pt idx="32146">
                  <c:v>694801504</c:v>
                </c:pt>
                <c:pt idx="32147">
                  <c:v>694801504</c:v>
                </c:pt>
                <c:pt idx="32148">
                  <c:v>694801504</c:v>
                </c:pt>
                <c:pt idx="32149">
                  <c:v>694801504</c:v>
                </c:pt>
                <c:pt idx="32150">
                  <c:v>938541808</c:v>
                </c:pt>
                <c:pt idx="32151">
                  <c:v>575992392</c:v>
                </c:pt>
                <c:pt idx="32152">
                  <c:v>304265304</c:v>
                </c:pt>
                <c:pt idx="32153">
                  <c:v>575992392</c:v>
                </c:pt>
                <c:pt idx="32154">
                  <c:v>575992392</c:v>
                </c:pt>
                <c:pt idx="32155">
                  <c:v>575992392</c:v>
                </c:pt>
                <c:pt idx="32156">
                  <c:v>460366344</c:v>
                </c:pt>
                <c:pt idx="32157">
                  <c:v>460366344</c:v>
                </c:pt>
                <c:pt idx="32158">
                  <c:v>460366344</c:v>
                </c:pt>
                <c:pt idx="32159">
                  <c:v>460366344</c:v>
                </c:pt>
                <c:pt idx="32160">
                  <c:v>906089760</c:v>
                </c:pt>
                <c:pt idx="32161">
                  <c:v>473238704</c:v>
                </c:pt>
                <c:pt idx="32162">
                  <c:v>694801504</c:v>
                </c:pt>
                <c:pt idx="32163">
                  <c:v>47849496</c:v>
                </c:pt>
                <c:pt idx="32164">
                  <c:v>19558928</c:v>
                </c:pt>
                <c:pt idx="32165">
                  <c:v>575992392</c:v>
                </c:pt>
                <c:pt idx="32166">
                  <c:v>19558928</c:v>
                </c:pt>
                <c:pt idx="32167">
                  <c:v>19558928</c:v>
                </c:pt>
                <c:pt idx="32168">
                  <c:v>19558928</c:v>
                </c:pt>
                <c:pt idx="32169">
                  <c:v>415321512</c:v>
                </c:pt>
                <c:pt idx="32170">
                  <c:v>777617736</c:v>
                </c:pt>
                <c:pt idx="32171">
                  <c:v>777617736</c:v>
                </c:pt>
                <c:pt idx="32172">
                  <c:v>702088496</c:v>
                </c:pt>
                <c:pt idx="32173">
                  <c:v>702088496</c:v>
                </c:pt>
                <c:pt idx="32174">
                  <c:v>777617736</c:v>
                </c:pt>
                <c:pt idx="32175">
                  <c:v>777617736</c:v>
                </c:pt>
                <c:pt idx="32176">
                  <c:v>702088496</c:v>
                </c:pt>
                <c:pt idx="32177">
                  <c:v>702088496</c:v>
                </c:pt>
                <c:pt idx="32178">
                  <c:v>953195184</c:v>
                </c:pt>
                <c:pt idx="32179">
                  <c:v>953195184</c:v>
                </c:pt>
                <c:pt idx="32180">
                  <c:v>953195184</c:v>
                </c:pt>
                <c:pt idx="32181">
                  <c:v>953195184</c:v>
                </c:pt>
                <c:pt idx="32182">
                  <c:v>918233024</c:v>
                </c:pt>
                <c:pt idx="32183">
                  <c:v>460366344</c:v>
                </c:pt>
                <c:pt idx="32184">
                  <c:v>918233024</c:v>
                </c:pt>
                <c:pt idx="32185">
                  <c:v>879592424</c:v>
                </c:pt>
                <c:pt idx="32186">
                  <c:v>918233024</c:v>
                </c:pt>
                <c:pt idx="32187">
                  <c:v>879592424</c:v>
                </c:pt>
                <c:pt idx="32188">
                  <c:v>918233024</c:v>
                </c:pt>
                <c:pt idx="32189">
                  <c:v>879592424</c:v>
                </c:pt>
                <c:pt idx="32190">
                  <c:v>879592424</c:v>
                </c:pt>
                <c:pt idx="32191">
                  <c:v>506279240</c:v>
                </c:pt>
                <c:pt idx="32192">
                  <c:v>506279240</c:v>
                </c:pt>
                <c:pt idx="32193">
                  <c:v>506279240</c:v>
                </c:pt>
                <c:pt idx="32194">
                  <c:v>506279240</c:v>
                </c:pt>
                <c:pt idx="32195">
                  <c:v>19558928</c:v>
                </c:pt>
                <c:pt idx="32196">
                  <c:v>702088496</c:v>
                </c:pt>
                <c:pt idx="32197">
                  <c:v>777617736</c:v>
                </c:pt>
                <c:pt idx="32198">
                  <c:v>918233024</c:v>
                </c:pt>
                <c:pt idx="32199">
                  <c:v>879592424</c:v>
                </c:pt>
                <c:pt idx="32200">
                  <c:v>953195184</c:v>
                </c:pt>
                <c:pt idx="32201">
                  <c:v>506279240</c:v>
                </c:pt>
                <c:pt idx="32202">
                  <c:v>424512472</c:v>
                </c:pt>
                <c:pt idx="32203">
                  <c:v>424512472</c:v>
                </c:pt>
                <c:pt idx="32204">
                  <c:v>424512472</c:v>
                </c:pt>
                <c:pt idx="32205">
                  <c:v>424512472</c:v>
                </c:pt>
                <c:pt idx="32206">
                  <c:v>203699144</c:v>
                </c:pt>
                <c:pt idx="32207">
                  <c:v>203699144</c:v>
                </c:pt>
                <c:pt idx="32208">
                  <c:v>203699144</c:v>
                </c:pt>
                <c:pt idx="32209">
                  <c:v>203699144</c:v>
                </c:pt>
                <c:pt idx="32210">
                  <c:v>825568168</c:v>
                </c:pt>
                <c:pt idx="32211">
                  <c:v>825568168</c:v>
                </c:pt>
                <c:pt idx="32212">
                  <c:v>825568168</c:v>
                </c:pt>
                <c:pt idx="32213">
                  <c:v>825568168</c:v>
                </c:pt>
                <c:pt idx="32214">
                  <c:v>944877608</c:v>
                </c:pt>
                <c:pt idx="32215">
                  <c:v>944877608</c:v>
                </c:pt>
                <c:pt idx="32216">
                  <c:v>944877608</c:v>
                </c:pt>
                <c:pt idx="32217">
                  <c:v>944877608</c:v>
                </c:pt>
                <c:pt idx="32218">
                  <c:v>674530672</c:v>
                </c:pt>
                <c:pt idx="32219">
                  <c:v>674530672</c:v>
                </c:pt>
                <c:pt idx="32220">
                  <c:v>674530672</c:v>
                </c:pt>
                <c:pt idx="32221">
                  <c:v>674530672</c:v>
                </c:pt>
                <c:pt idx="32222">
                  <c:v>411197328</c:v>
                </c:pt>
                <c:pt idx="32223">
                  <c:v>411197328</c:v>
                </c:pt>
                <c:pt idx="32224">
                  <c:v>411197328</c:v>
                </c:pt>
                <c:pt idx="32225">
                  <c:v>411197328</c:v>
                </c:pt>
                <c:pt idx="32226">
                  <c:v>825568168</c:v>
                </c:pt>
                <c:pt idx="32227">
                  <c:v>424512472</c:v>
                </c:pt>
                <c:pt idx="32228">
                  <c:v>103593696</c:v>
                </c:pt>
                <c:pt idx="32229">
                  <c:v>103593696</c:v>
                </c:pt>
                <c:pt idx="32230">
                  <c:v>103593696</c:v>
                </c:pt>
                <c:pt idx="32231">
                  <c:v>103593696</c:v>
                </c:pt>
                <c:pt idx="32232">
                  <c:v>48304768</c:v>
                </c:pt>
                <c:pt idx="32233">
                  <c:v>48304768</c:v>
                </c:pt>
                <c:pt idx="32234">
                  <c:v>48304768</c:v>
                </c:pt>
                <c:pt idx="32235">
                  <c:v>48304768</c:v>
                </c:pt>
                <c:pt idx="32236">
                  <c:v>186739736</c:v>
                </c:pt>
                <c:pt idx="32237">
                  <c:v>186739736</c:v>
                </c:pt>
                <c:pt idx="32238">
                  <c:v>186739736</c:v>
                </c:pt>
                <c:pt idx="32239">
                  <c:v>186739736</c:v>
                </c:pt>
                <c:pt idx="32240">
                  <c:v>203699144</c:v>
                </c:pt>
                <c:pt idx="32241">
                  <c:v>543147912</c:v>
                </c:pt>
                <c:pt idx="32242">
                  <c:v>543147912</c:v>
                </c:pt>
                <c:pt idx="32243">
                  <c:v>543147912</c:v>
                </c:pt>
                <c:pt idx="32244">
                  <c:v>543147912</c:v>
                </c:pt>
                <c:pt idx="32245">
                  <c:v>388545000</c:v>
                </c:pt>
                <c:pt idx="32246">
                  <c:v>388545000</c:v>
                </c:pt>
                <c:pt idx="32247">
                  <c:v>388545000</c:v>
                </c:pt>
                <c:pt idx="32248">
                  <c:v>388545000</c:v>
                </c:pt>
                <c:pt idx="32249">
                  <c:v>944877608</c:v>
                </c:pt>
                <c:pt idx="32250">
                  <c:v>411197328</c:v>
                </c:pt>
                <c:pt idx="32251">
                  <c:v>847336936</c:v>
                </c:pt>
                <c:pt idx="32252">
                  <c:v>847336936</c:v>
                </c:pt>
                <c:pt idx="32253">
                  <c:v>847336936</c:v>
                </c:pt>
                <c:pt idx="32254">
                  <c:v>847336936</c:v>
                </c:pt>
                <c:pt idx="32255">
                  <c:v>186739736</c:v>
                </c:pt>
                <c:pt idx="32256">
                  <c:v>103593696</c:v>
                </c:pt>
                <c:pt idx="32257">
                  <c:v>674530672</c:v>
                </c:pt>
                <c:pt idx="32258">
                  <c:v>298244376</c:v>
                </c:pt>
                <c:pt idx="32259">
                  <c:v>298244376</c:v>
                </c:pt>
                <c:pt idx="32260">
                  <c:v>298244376</c:v>
                </c:pt>
                <c:pt idx="32261">
                  <c:v>298244376</c:v>
                </c:pt>
                <c:pt idx="32262">
                  <c:v>543147912</c:v>
                </c:pt>
                <c:pt idx="32263">
                  <c:v>48304768</c:v>
                </c:pt>
                <c:pt idx="32264">
                  <c:v>608686520</c:v>
                </c:pt>
                <c:pt idx="32265">
                  <c:v>608686520</c:v>
                </c:pt>
                <c:pt idx="32266">
                  <c:v>608686520</c:v>
                </c:pt>
                <c:pt idx="32267">
                  <c:v>608686520</c:v>
                </c:pt>
                <c:pt idx="32268">
                  <c:v>298244376</c:v>
                </c:pt>
                <c:pt idx="32269">
                  <c:v>468807080</c:v>
                </c:pt>
                <c:pt idx="32270">
                  <c:v>468807080</c:v>
                </c:pt>
                <c:pt idx="32271">
                  <c:v>468807080</c:v>
                </c:pt>
                <c:pt idx="32272">
                  <c:v>468807080</c:v>
                </c:pt>
                <c:pt idx="32273">
                  <c:v>388545000</c:v>
                </c:pt>
                <c:pt idx="32274">
                  <c:v>265595184</c:v>
                </c:pt>
                <c:pt idx="32275">
                  <c:v>265595184</c:v>
                </c:pt>
                <c:pt idx="32276">
                  <c:v>265595184</c:v>
                </c:pt>
                <c:pt idx="32277">
                  <c:v>265595184</c:v>
                </c:pt>
                <c:pt idx="32278">
                  <c:v>847336936</c:v>
                </c:pt>
                <c:pt idx="32279">
                  <c:v>608686520</c:v>
                </c:pt>
                <c:pt idx="32280">
                  <c:v>468807080</c:v>
                </c:pt>
                <c:pt idx="32281">
                  <c:v>366299760</c:v>
                </c:pt>
                <c:pt idx="32282">
                  <c:v>366299760</c:v>
                </c:pt>
                <c:pt idx="32283">
                  <c:v>366299760</c:v>
                </c:pt>
                <c:pt idx="32284">
                  <c:v>366299760</c:v>
                </c:pt>
                <c:pt idx="32285">
                  <c:v>265595184</c:v>
                </c:pt>
                <c:pt idx="32286">
                  <c:v>694758944</c:v>
                </c:pt>
                <c:pt idx="32287">
                  <c:v>694758944</c:v>
                </c:pt>
                <c:pt idx="32288">
                  <c:v>694758944</c:v>
                </c:pt>
                <c:pt idx="32289">
                  <c:v>694758944</c:v>
                </c:pt>
                <c:pt idx="32290">
                  <c:v>381769736</c:v>
                </c:pt>
                <c:pt idx="32291">
                  <c:v>381769736</c:v>
                </c:pt>
                <c:pt idx="32292">
                  <c:v>381769736</c:v>
                </c:pt>
                <c:pt idx="32293">
                  <c:v>381769736</c:v>
                </c:pt>
                <c:pt idx="32294">
                  <c:v>126107680</c:v>
                </c:pt>
                <c:pt idx="32295">
                  <c:v>126107680</c:v>
                </c:pt>
                <c:pt idx="32296">
                  <c:v>126107680</c:v>
                </c:pt>
                <c:pt idx="32297">
                  <c:v>126107680</c:v>
                </c:pt>
                <c:pt idx="32298">
                  <c:v>366299760</c:v>
                </c:pt>
                <c:pt idx="32299">
                  <c:v>954229416</c:v>
                </c:pt>
                <c:pt idx="32300">
                  <c:v>954229416</c:v>
                </c:pt>
                <c:pt idx="32301">
                  <c:v>954229416</c:v>
                </c:pt>
                <c:pt idx="32302">
                  <c:v>954229416</c:v>
                </c:pt>
                <c:pt idx="32303">
                  <c:v>553196456</c:v>
                </c:pt>
                <c:pt idx="32304">
                  <c:v>553196456</c:v>
                </c:pt>
                <c:pt idx="32305">
                  <c:v>553196456</c:v>
                </c:pt>
                <c:pt idx="32306">
                  <c:v>553196456</c:v>
                </c:pt>
                <c:pt idx="32307">
                  <c:v>694758944</c:v>
                </c:pt>
                <c:pt idx="32308">
                  <c:v>270908264</c:v>
                </c:pt>
                <c:pt idx="32309">
                  <c:v>270908264</c:v>
                </c:pt>
                <c:pt idx="32310">
                  <c:v>270908264</c:v>
                </c:pt>
                <c:pt idx="32311">
                  <c:v>270908264</c:v>
                </c:pt>
                <c:pt idx="32312">
                  <c:v>868291840</c:v>
                </c:pt>
                <c:pt idx="32313">
                  <c:v>868291840</c:v>
                </c:pt>
                <c:pt idx="32314">
                  <c:v>868291840</c:v>
                </c:pt>
                <c:pt idx="32315">
                  <c:v>868291840</c:v>
                </c:pt>
                <c:pt idx="32316">
                  <c:v>199053864</c:v>
                </c:pt>
                <c:pt idx="32317">
                  <c:v>199053864</c:v>
                </c:pt>
                <c:pt idx="32318">
                  <c:v>199053864</c:v>
                </c:pt>
                <c:pt idx="32319">
                  <c:v>199053864</c:v>
                </c:pt>
                <c:pt idx="32320">
                  <c:v>954229416</c:v>
                </c:pt>
                <c:pt idx="32321">
                  <c:v>736541984</c:v>
                </c:pt>
                <c:pt idx="32322">
                  <c:v>736541984</c:v>
                </c:pt>
                <c:pt idx="32323">
                  <c:v>736541984</c:v>
                </c:pt>
                <c:pt idx="32324">
                  <c:v>736541984</c:v>
                </c:pt>
                <c:pt idx="32325">
                  <c:v>381769736</c:v>
                </c:pt>
                <c:pt idx="32326">
                  <c:v>270908264</c:v>
                </c:pt>
                <c:pt idx="32327">
                  <c:v>892385776</c:v>
                </c:pt>
                <c:pt idx="32328">
                  <c:v>892385776</c:v>
                </c:pt>
                <c:pt idx="32329">
                  <c:v>892385776</c:v>
                </c:pt>
                <c:pt idx="32330">
                  <c:v>892385776</c:v>
                </c:pt>
                <c:pt idx="32331">
                  <c:v>553196456</c:v>
                </c:pt>
                <c:pt idx="32332">
                  <c:v>114943328</c:v>
                </c:pt>
                <c:pt idx="32333">
                  <c:v>114943328</c:v>
                </c:pt>
                <c:pt idx="32334">
                  <c:v>908416128</c:v>
                </c:pt>
                <c:pt idx="32335">
                  <c:v>908416128</c:v>
                </c:pt>
                <c:pt idx="32336">
                  <c:v>114943328</c:v>
                </c:pt>
                <c:pt idx="32337">
                  <c:v>908416128</c:v>
                </c:pt>
                <c:pt idx="32338">
                  <c:v>908416128</c:v>
                </c:pt>
                <c:pt idx="32339">
                  <c:v>114943328</c:v>
                </c:pt>
                <c:pt idx="32340">
                  <c:v>199053864</c:v>
                </c:pt>
                <c:pt idx="32341">
                  <c:v>868291840</c:v>
                </c:pt>
                <c:pt idx="32342">
                  <c:v>448063192</c:v>
                </c:pt>
                <c:pt idx="32343">
                  <c:v>448063192</c:v>
                </c:pt>
                <c:pt idx="32344">
                  <c:v>150822040</c:v>
                </c:pt>
                <c:pt idx="32345">
                  <c:v>448063192</c:v>
                </c:pt>
                <c:pt idx="32346">
                  <c:v>150822040</c:v>
                </c:pt>
                <c:pt idx="32347">
                  <c:v>448063192</c:v>
                </c:pt>
                <c:pt idx="32348">
                  <c:v>150822040</c:v>
                </c:pt>
                <c:pt idx="32349">
                  <c:v>126107680</c:v>
                </c:pt>
                <c:pt idx="32350">
                  <c:v>150822040</c:v>
                </c:pt>
                <c:pt idx="32351">
                  <c:v>892385776</c:v>
                </c:pt>
                <c:pt idx="32352">
                  <c:v>463450584</c:v>
                </c:pt>
                <c:pt idx="32353">
                  <c:v>463450584</c:v>
                </c:pt>
                <c:pt idx="32354">
                  <c:v>463450584</c:v>
                </c:pt>
                <c:pt idx="32355">
                  <c:v>463450584</c:v>
                </c:pt>
                <c:pt idx="32356">
                  <c:v>736541984</c:v>
                </c:pt>
                <c:pt idx="32357">
                  <c:v>114943328</c:v>
                </c:pt>
                <c:pt idx="32358">
                  <c:v>448063192</c:v>
                </c:pt>
                <c:pt idx="32359">
                  <c:v>247365280</c:v>
                </c:pt>
                <c:pt idx="32360">
                  <c:v>247365280</c:v>
                </c:pt>
                <c:pt idx="32361">
                  <c:v>150822040</c:v>
                </c:pt>
                <c:pt idx="32362">
                  <c:v>247365280</c:v>
                </c:pt>
                <c:pt idx="32363">
                  <c:v>247365280</c:v>
                </c:pt>
                <c:pt idx="32364">
                  <c:v>908416128</c:v>
                </c:pt>
                <c:pt idx="32365">
                  <c:v>339116280</c:v>
                </c:pt>
                <c:pt idx="32366">
                  <c:v>339116280</c:v>
                </c:pt>
                <c:pt idx="32367">
                  <c:v>339116280</c:v>
                </c:pt>
                <c:pt idx="32368">
                  <c:v>339116280</c:v>
                </c:pt>
                <c:pt idx="32369">
                  <c:v>463450584</c:v>
                </c:pt>
                <c:pt idx="32370">
                  <c:v>493606664</c:v>
                </c:pt>
                <c:pt idx="32371">
                  <c:v>493606664</c:v>
                </c:pt>
                <c:pt idx="32372">
                  <c:v>493606664</c:v>
                </c:pt>
                <c:pt idx="32373">
                  <c:v>493606664</c:v>
                </c:pt>
                <c:pt idx="32374">
                  <c:v>494241392</c:v>
                </c:pt>
                <c:pt idx="32375">
                  <c:v>494241392</c:v>
                </c:pt>
                <c:pt idx="32376">
                  <c:v>494241392</c:v>
                </c:pt>
                <c:pt idx="32377">
                  <c:v>494241392</c:v>
                </c:pt>
                <c:pt idx="32378">
                  <c:v>247365280</c:v>
                </c:pt>
                <c:pt idx="32379">
                  <c:v>593029808</c:v>
                </c:pt>
                <c:pt idx="32380">
                  <c:v>593029808</c:v>
                </c:pt>
                <c:pt idx="32381">
                  <c:v>593029808</c:v>
                </c:pt>
                <c:pt idx="32382">
                  <c:v>593029808</c:v>
                </c:pt>
                <c:pt idx="32383">
                  <c:v>7352264</c:v>
                </c:pt>
                <c:pt idx="32384">
                  <c:v>7352264</c:v>
                </c:pt>
                <c:pt idx="32385">
                  <c:v>7352328</c:v>
                </c:pt>
                <c:pt idx="32386">
                  <c:v>7352328</c:v>
                </c:pt>
                <c:pt idx="32387">
                  <c:v>7352416</c:v>
                </c:pt>
                <c:pt idx="32388">
                  <c:v>7352416</c:v>
                </c:pt>
                <c:pt idx="32389">
                  <c:v>7352448</c:v>
                </c:pt>
                <c:pt idx="32390">
                  <c:v>7352448</c:v>
                </c:pt>
                <c:pt idx="32391">
                  <c:v>493606664</c:v>
                </c:pt>
                <c:pt idx="32392">
                  <c:v>7352512</c:v>
                </c:pt>
                <c:pt idx="32393">
                  <c:v>7352512</c:v>
                </c:pt>
                <c:pt idx="32394">
                  <c:v>7352736</c:v>
                </c:pt>
                <c:pt idx="32395">
                  <c:v>7352736</c:v>
                </c:pt>
                <c:pt idx="32396">
                  <c:v>820424352</c:v>
                </c:pt>
                <c:pt idx="32397">
                  <c:v>7352768</c:v>
                </c:pt>
                <c:pt idx="32398">
                  <c:v>7352768</c:v>
                </c:pt>
                <c:pt idx="32399">
                  <c:v>820424352</c:v>
                </c:pt>
                <c:pt idx="32400">
                  <c:v>7352264</c:v>
                </c:pt>
                <c:pt idx="32401">
                  <c:v>7352328</c:v>
                </c:pt>
                <c:pt idx="32402">
                  <c:v>7352416</c:v>
                </c:pt>
                <c:pt idx="32403">
                  <c:v>7352448</c:v>
                </c:pt>
                <c:pt idx="32404">
                  <c:v>7352512</c:v>
                </c:pt>
                <c:pt idx="32405">
                  <c:v>7352736</c:v>
                </c:pt>
                <c:pt idx="32406">
                  <c:v>7352768</c:v>
                </c:pt>
                <c:pt idx="32407">
                  <c:v>820424352</c:v>
                </c:pt>
                <c:pt idx="32408">
                  <c:v>7352264</c:v>
                </c:pt>
                <c:pt idx="32409">
                  <c:v>820424352</c:v>
                </c:pt>
                <c:pt idx="32410">
                  <c:v>7352328</c:v>
                </c:pt>
                <c:pt idx="32411">
                  <c:v>7352416</c:v>
                </c:pt>
                <c:pt idx="32412">
                  <c:v>7352448</c:v>
                </c:pt>
                <c:pt idx="32413">
                  <c:v>7352512</c:v>
                </c:pt>
                <c:pt idx="32414">
                  <c:v>7352736</c:v>
                </c:pt>
                <c:pt idx="32415">
                  <c:v>7352768</c:v>
                </c:pt>
                <c:pt idx="32416">
                  <c:v>288729416</c:v>
                </c:pt>
                <c:pt idx="32417">
                  <c:v>288729416</c:v>
                </c:pt>
                <c:pt idx="32418">
                  <c:v>288729416</c:v>
                </c:pt>
                <c:pt idx="32419">
                  <c:v>288729416</c:v>
                </c:pt>
                <c:pt idx="32420">
                  <c:v>339116280</c:v>
                </c:pt>
                <c:pt idx="32421">
                  <c:v>494241392</c:v>
                </c:pt>
                <c:pt idx="32422">
                  <c:v>683815584</c:v>
                </c:pt>
                <c:pt idx="32423">
                  <c:v>683815584</c:v>
                </c:pt>
                <c:pt idx="32424">
                  <c:v>683815584</c:v>
                </c:pt>
                <c:pt idx="32425">
                  <c:v>683815584</c:v>
                </c:pt>
                <c:pt idx="32426">
                  <c:v>888037432</c:v>
                </c:pt>
                <c:pt idx="32427">
                  <c:v>888037432</c:v>
                </c:pt>
                <c:pt idx="32428">
                  <c:v>888037432</c:v>
                </c:pt>
                <c:pt idx="32429">
                  <c:v>888037432</c:v>
                </c:pt>
                <c:pt idx="32430">
                  <c:v>593029808</c:v>
                </c:pt>
                <c:pt idx="32431">
                  <c:v>53595888</c:v>
                </c:pt>
                <c:pt idx="32432">
                  <c:v>53595888</c:v>
                </c:pt>
                <c:pt idx="32433">
                  <c:v>53595888</c:v>
                </c:pt>
                <c:pt idx="32434">
                  <c:v>53595888</c:v>
                </c:pt>
                <c:pt idx="32435">
                  <c:v>820424352</c:v>
                </c:pt>
                <c:pt idx="32436">
                  <c:v>7352264</c:v>
                </c:pt>
                <c:pt idx="32437">
                  <c:v>888037432</c:v>
                </c:pt>
                <c:pt idx="32438">
                  <c:v>544284936</c:v>
                </c:pt>
                <c:pt idx="32439">
                  <c:v>544284936</c:v>
                </c:pt>
                <c:pt idx="32440">
                  <c:v>624000608</c:v>
                </c:pt>
                <c:pt idx="32441">
                  <c:v>624000608</c:v>
                </c:pt>
                <c:pt idx="32442">
                  <c:v>544284936</c:v>
                </c:pt>
                <c:pt idx="32443">
                  <c:v>624000608</c:v>
                </c:pt>
                <c:pt idx="32444">
                  <c:v>544284936</c:v>
                </c:pt>
                <c:pt idx="32445">
                  <c:v>624000608</c:v>
                </c:pt>
                <c:pt idx="32446">
                  <c:v>577527072</c:v>
                </c:pt>
                <c:pt idx="32447">
                  <c:v>577527072</c:v>
                </c:pt>
                <c:pt idx="32448">
                  <c:v>577527072</c:v>
                </c:pt>
                <c:pt idx="32449">
                  <c:v>577527072</c:v>
                </c:pt>
                <c:pt idx="32450">
                  <c:v>147314424</c:v>
                </c:pt>
                <c:pt idx="32451">
                  <c:v>147314424</c:v>
                </c:pt>
                <c:pt idx="32452">
                  <c:v>147314424</c:v>
                </c:pt>
                <c:pt idx="32453">
                  <c:v>147314424</c:v>
                </c:pt>
                <c:pt idx="32454">
                  <c:v>500457832</c:v>
                </c:pt>
                <c:pt idx="32455">
                  <c:v>500457832</c:v>
                </c:pt>
                <c:pt idx="32456">
                  <c:v>500457832</c:v>
                </c:pt>
                <c:pt idx="32457">
                  <c:v>500457832</c:v>
                </c:pt>
                <c:pt idx="32458">
                  <c:v>53595888</c:v>
                </c:pt>
                <c:pt idx="32459">
                  <c:v>7352416</c:v>
                </c:pt>
                <c:pt idx="32460">
                  <c:v>7352328</c:v>
                </c:pt>
                <c:pt idx="32461">
                  <c:v>288729416</c:v>
                </c:pt>
                <c:pt idx="32462">
                  <c:v>147314424</c:v>
                </c:pt>
                <c:pt idx="32463">
                  <c:v>683815584</c:v>
                </c:pt>
                <c:pt idx="32464">
                  <c:v>7352448</c:v>
                </c:pt>
                <c:pt idx="32465">
                  <c:v>870658232</c:v>
                </c:pt>
                <c:pt idx="32466">
                  <c:v>870658232</c:v>
                </c:pt>
                <c:pt idx="32467">
                  <c:v>870658232</c:v>
                </c:pt>
                <c:pt idx="32468">
                  <c:v>870658232</c:v>
                </c:pt>
                <c:pt idx="32469">
                  <c:v>313119312</c:v>
                </c:pt>
                <c:pt idx="32470">
                  <c:v>313119312</c:v>
                </c:pt>
                <c:pt idx="32471">
                  <c:v>544284936</c:v>
                </c:pt>
                <c:pt idx="32472">
                  <c:v>313119312</c:v>
                </c:pt>
                <c:pt idx="32473">
                  <c:v>313119312</c:v>
                </c:pt>
                <c:pt idx="32474">
                  <c:v>500457832</c:v>
                </c:pt>
                <c:pt idx="32475">
                  <c:v>615549072</c:v>
                </c:pt>
                <c:pt idx="32476">
                  <c:v>615549072</c:v>
                </c:pt>
                <c:pt idx="32477">
                  <c:v>615549072</c:v>
                </c:pt>
                <c:pt idx="32478">
                  <c:v>615549072</c:v>
                </c:pt>
                <c:pt idx="32479">
                  <c:v>7352736</c:v>
                </c:pt>
                <c:pt idx="32480">
                  <c:v>577527072</c:v>
                </c:pt>
                <c:pt idx="32481">
                  <c:v>7352512</c:v>
                </c:pt>
                <c:pt idx="32482">
                  <c:v>228635856</c:v>
                </c:pt>
                <c:pt idx="32483">
                  <c:v>228635856</c:v>
                </c:pt>
                <c:pt idx="32484">
                  <c:v>228635856</c:v>
                </c:pt>
                <c:pt idx="32485">
                  <c:v>228635856</c:v>
                </c:pt>
                <c:pt idx="32486">
                  <c:v>7352768</c:v>
                </c:pt>
                <c:pt idx="32487">
                  <c:v>870658232</c:v>
                </c:pt>
                <c:pt idx="32488">
                  <c:v>313119312</c:v>
                </c:pt>
                <c:pt idx="32489">
                  <c:v>615549072</c:v>
                </c:pt>
                <c:pt idx="32490">
                  <c:v>624000608</c:v>
                </c:pt>
                <c:pt idx="32491">
                  <c:v>779764376</c:v>
                </c:pt>
                <c:pt idx="32492">
                  <c:v>779764376</c:v>
                </c:pt>
                <c:pt idx="32493">
                  <c:v>779764376</c:v>
                </c:pt>
                <c:pt idx="32494">
                  <c:v>779764376</c:v>
                </c:pt>
                <c:pt idx="32495">
                  <c:v>228635856</c:v>
                </c:pt>
                <c:pt idx="32496">
                  <c:v>228635864</c:v>
                </c:pt>
                <c:pt idx="32497">
                  <c:v>228635864</c:v>
                </c:pt>
                <c:pt idx="32498">
                  <c:v>228635864</c:v>
                </c:pt>
                <c:pt idx="32499">
                  <c:v>228635864</c:v>
                </c:pt>
                <c:pt idx="32500">
                  <c:v>178008512</c:v>
                </c:pt>
                <c:pt idx="32501">
                  <c:v>178008512</c:v>
                </c:pt>
                <c:pt idx="32502">
                  <c:v>178008512</c:v>
                </c:pt>
                <c:pt idx="32503">
                  <c:v>178008512</c:v>
                </c:pt>
                <c:pt idx="32504">
                  <c:v>444787784</c:v>
                </c:pt>
                <c:pt idx="32505">
                  <c:v>779764376</c:v>
                </c:pt>
                <c:pt idx="32506">
                  <c:v>444787784</c:v>
                </c:pt>
                <c:pt idx="32507">
                  <c:v>444787784</c:v>
                </c:pt>
                <c:pt idx="32508">
                  <c:v>444787784</c:v>
                </c:pt>
                <c:pt idx="32509">
                  <c:v>178008512</c:v>
                </c:pt>
                <c:pt idx="32510">
                  <c:v>228635864</c:v>
                </c:pt>
                <c:pt idx="32511">
                  <c:v>944602248</c:v>
                </c:pt>
                <c:pt idx="32512">
                  <c:v>444787784</c:v>
                </c:pt>
                <c:pt idx="32513">
                  <c:v>944602248</c:v>
                </c:pt>
                <c:pt idx="32514">
                  <c:v>944602248</c:v>
                </c:pt>
                <c:pt idx="32515">
                  <c:v>944602248</c:v>
                </c:pt>
                <c:pt idx="32516">
                  <c:v>291665896</c:v>
                </c:pt>
                <c:pt idx="32517">
                  <c:v>291665896</c:v>
                </c:pt>
                <c:pt idx="32518">
                  <c:v>291665896</c:v>
                </c:pt>
                <c:pt idx="32519">
                  <c:v>291665896</c:v>
                </c:pt>
                <c:pt idx="32520">
                  <c:v>961669792</c:v>
                </c:pt>
                <c:pt idx="32521">
                  <c:v>961669792</c:v>
                </c:pt>
                <c:pt idx="32522">
                  <c:v>961669792</c:v>
                </c:pt>
                <c:pt idx="32523">
                  <c:v>961669792</c:v>
                </c:pt>
                <c:pt idx="32524">
                  <c:v>445906288</c:v>
                </c:pt>
                <c:pt idx="32525">
                  <c:v>445906288</c:v>
                </c:pt>
                <c:pt idx="32526">
                  <c:v>445906288</c:v>
                </c:pt>
                <c:pt idx="32527">
                  <c:v>445906288</c:v>
                </c:pt>
                <c:pt idx="32528">
                  <c:v>617065992</c:v>
                </c:pt>
                <c:pt idx="32529">
                  <c:v>617065992</c:v>
                </c:pt>
                <c:pt idx="32530">
                  <c:v>617065992</c:v>
                </c:pt>
                <c:pt idx="32531">
                  <c:v>617065992</c:v>
                </c:pt>
                <c:pt idx="32532">
                  <c:v>541879080</c:v>
                </c:pt>
                <c:pt idx="32533">
                  <c:v>541879080</c:v>
                </c:pt>
                <c:pt idx="32534">
                  <c:v>541879080</c:v>
                </c:pt>
                <c:pt idx="32535">
                  <c:v>541879080</c:v>
                </c:pt>
                <c:pt idx="32536">
                  <c:v>178574176</c:v>
                </c:pt>
                <c:pt idx="32537">
                  <c:v>178574176</c:v>
                </c:pt>
                <c:pt idx="32538">
                  <c:v>178574176</c:v>
                </c:pt>
                <c:pt idx="32539">
                  <c:v>178574176</c:v>
                </c:pt>
                <c:pt idx="32540">
                  <c:v>961669792</c:v>
                </c:pt>
                <c:pt idx="32541">
                  <c:v>944602248</c:v>
                </c:pt>
                <c:pt idx="32542">
                  <c:v>220931192</c:v>
                </c:pt>
                <c:pt idx="32543">
                  <c:v>220931192</c:v>
                </c:pt>
                <c:pt idx="32544">
                  <c:v>220931192</c:v>
                </c:pt>
                <c:pt idx="32545">
                  <c:v>220931192</c:v>
                </c:pt>
                <c:pt idx="32546">
                  <c:v>269223224</c:v>
                </c:pt>
                <c:pt idx="32547">
                  <c:v>269223224</c:v>
                </c:pt>
                <c:pt idx="32548">
                  <c:v>269223224</c:v>
                </c:pt>
                <c:pt idx="32549">
                  <c:v>269223224</c:v>
                </c:pt>
                <c:pt idx="32550">
                  <c:v>445906288</c:v>
                </c:pt>
                <c:pt idx="32551">
                  <c:v>291665896</c:v>
                </c:pt>
                <c:pt idx="32552">
                  <c:v>541879080</c:v>
                </c:pt>
                <c:pt idx="32553">
                  <c:v>934552336</c:v>
                </c:pt>
                <c:pt idx="32554">
                  <c:v>934552336</c:v>
                </c:pt>
                <c:pt idx="32555">
                  <c:v>934552336</c:v>
                </c:pt>
                <c:pt idx="32556">
                  <c:v>934552336</c:v>
                </c:pt>
                <c:pt idx="32557">
                  <c:v>178574176</c:v>
                </c:pt>
                <c:pt idx="32558">
                  <c:v>617065992</c:v>
                </c:pt>
                <c:pt idx="32559">
                  <c:v>529287976</c:v>
                </c:pt>
                <c:pt idx="32560">
                  <c:v>529287976</c:v>
                </c:pt>
                <c:pt idx="32561">
                  <c:v>529287976</c:v>
                </c:pt>
                <c:pt idx="32562">
                  <c:v>529287976</c:v>
                </c:pt>
                <c:pt idx="32563">
                  <c:v>269223224</c:v>
                </c:pt>
                <c:pt idx="32564">
                  <c:v>220931192</c:v>
                </c:pt>
                <c:pt idx="32565">
                  <c:v>595941352</c:v>
                </c:pt>
                <c:pt idx="32566">
                  <c:v>595941352</c:v>
                </c:pt>
                <c:pt idx="32567">
                  <c:v>595941352</c:v>
                </c:pt>
                <c:pt idx="32568">
                  <c:v>595941352</c:v>
                </c:pt>
                <c:pt idx="32569">
                  <c:v>158382256</c:v>
                </c:pt>
                <c:pt idx="32570">
                  <c:v>158382256</c:v>
                </c:pt>
                <c:pt idx="32571">
                  <c:v>158382256</c:v>
                </c:pt>
                <c:pt idx="32572">
                  <c:v>158382256</c:v>
                </c:pt>
                <c:pt idx="32573">
                  <c:v>934552336</c:v>
                </c:pt>
                <c:pt idx="32574">
                  <c:v>529287976</c:v>
                </c:pt>
                <c:pt idx="32575">
                  <c:v>173604112</c:v>
                </c:pt>
                <c:pt idx="32576">
                  <c:v>173604112</c:v>
                </c:pt>
                <c:pt idx="32577">
                  <c:v>173604112</c:v>
                </c:pt>
                <c:pt idx="32578">
                  <c:v>173604112</c:v>
                </c:pt>
                <c:pt idx="32579">
                  <c:v>158382256</c:v>
                </c:pt>
                <c:pt idx="32580">
                  <c:v>595941352</c:v>
                </c:pt>
                <c:pt idx="32581">
                  <c:v>841078592</c:v>
                </c:pt>
                <c:pt idx="32582">
                  <c:v>841078592</c:v>
                </c:pt>
                <c:pt idx="32583">
                  <c:v>841078592</c:v>
                </c:pt>
                <c:pt idx="32584">
                  <c:v>841078592</c:v>
                </c:pt>
                <c:pt idx="32585">
                  <c:v>844192592</c:v>
                </c:pt>
                <c:pt idx="32586">
                  <c:v>844192592</c:v>
                </c:pt>
                <c:pt idx="32587">
                  <c:v>844192592</c:v>
                </c:pt>
                <c:pt idx="32588">
                  <c:v>844192592</c:v>
                </c:pt>
                <c:pt idx="32589">
                  <c:v>483769392</c:v>
                </c:pt>
                <c:pt idx="32590">
                  <c:v>483769392</c:v>
                </c:pt>
                <c:pt idx="32591">
                  <c:v>470693992</c:v>
                </c:pt>
                <c:pt idx="32592">
                  <c:v>470693992</c:v>
                </c:pt>
                <c:pt idx="32593">
                  <c:v>483769392</c:v>
                </c:pt>
                <c:pt idx="32594">
                  <c:v>470693992</c:v>
                </c:pt>
                <c:pt idx="32595">
                  <c:v>470693992</c:v>
                </c:pt>
                <c:pt idx="32596">
                  <c:v>483769392</c:v>
                </c:pt>
                <c:pt idx="32597">
                  <c:v>173604112</c:v>
                </c:pt>
                <c:pt idx="32598">
                  <c:v>954185112</c:v>
                </c:pt>
                <c:pt idx="32599">
                  <c:v>954185112</c:v>
                </c:pt>
                <c:pt idx="32600">
                  <c:v>954185112</c:v>
                </c:pt>
                <c:pt idx="32601">
                  <c:v>954185112</c:v>
                </c:pt>
                <c:pt idx="32602">
                  <c:v>359419776</c:v>
                </c:pt>
                <c:pt idx="32603">
                  <c:v>256130728</c:v>
                </c:pt>
                <c:pt idx="32604">
                  <c:v>359419776</c:v>
                </c:pt>
                <c:pt idx="32605">
                  <c:v>256130728</c:v>
                </c:pt>
                <c:pt idx="32606">
                  <c:v>359419776</c:v>
                </c:pt>
                <c:pt idx="32607">
                  <c:v>256130728</c:v>
                </c:pt>
                <c:pt idx="32608">
                  <c:v>359419776</c:v>
                </c:pt>
                <c:pt idx="32609">
                  <c:v>256130728</c:v>
                </c:pt>
                <c:pt idx="32610">
                  <c:v>41083288</c:v>
                </c:pt>
                <c:pt idx="32611">
                  <c:v>41083288</c:v>
                </c:pt>
                <c:pt idx="32612">
                  <c:v>41083288</c:v>
                </c:pt>
                <c:pt idx="32613">
                  <c:v>41083288</c:v>
                </c:pt>
                <c:pt idx="32614">
                  <c:v>707468864</c:v>
                </c:pt>
                <c:pt idx="32615">
                  <c:v>707468864</c:v>
                </c:pt>
                <c:pt idx="32616">
                  <c:v>707468864</c:v>
                </c:pt>
                <c:pt idx="32617">
                  <c:v>707468864</c:v>
                </c:pt>
                <c:pt idx="32618">
                  <c:v>841078592</c:v>
                </c:pt>
                <c:pt idx="32619">
                  <c:v>954185112</c:v>
                </c:pt>
                <c:pt idx="32620">
                  <c:v>844192592</c:v>
                </c:pt>
                <c:pt idx="32621">
                  <c:v>483769392</c:v>
                </c:pt>
                <c:pt idx="32622">
                  <c:v>470693992</c:v>
                </c:pt>
                <c:pt idx="32623">
                  <c:v>359419776</c:v>
                </c:pt>
                <c:pt idx="32624">
                  <c:v>256130728</c:v>
                </c:pt>
                <c:pt idx="32625">
                  <c:v>114920504</c:v>
                </c:pt>
                <c:pt idx="32626">
                  <c:v>114920504</c:v>
                </c:pt>
                <c:pt idx="32627">
                  <c:v>114920504</c:v>
                </c:pt>
                <c:pt idx="32628">
                  <c:v>114920504</c:v>
                </c:pt>
                <c:pt idx="32629">
                  <c:v>41083288</c:v>
                </c:pt>
                <c:pt idx="32630">
                  <c:v>651816224</c:v>
                </c:pt>
                <c:pt idx="32631">
                  <c:v>651816224</c:v>
                </c:pt>
                <c:pt idx="32632">
                  <c:v>707468864</c:v>
                </c:pt>
                <c:pt idx="32633">
                  <c:v>651816224</c:v>
                </c:pt>
                <c:pt idx="32634">
                  <c:v>651816224</c:v>
                </c:pt>
                <c:pt idx="32635">
                  <c:v>114920504</c:v>
                </c:pt>
                <c:pt idx="32636">
                  <c:v>735918264</c:v>
                </c:pt>
                <c:pt idx="32637">
                  <c:v>735918264</c:v>
                </c:pt>
                <c:pt idx="32638">
                  <c:v>286124688</c:v>
                </c:pt>
                <c:pt idx="32639">
                  <c:v>286124688</c:v>
                </c:pt>
                <c:pt idx="32640">
                  <c:v>735918264</c:v>
                </c:pt>
                <c:pt idx="32641">
                  <c:v>286124688</c:v>
                </c:pt>
                <c:pt idx="32642">
                  <c:v>735918264</c:v>
                </c:pt>
                <c:pt idx="32643">
                  <c:v>286124688</c:v>
                </c:pt>
                <c:pt idx="32644">
                  <c:v>461144752</c:v>
                </c:pt>
                <c:pt idx="32645">
                  <c:v>461144752</c:v>
                </c:pt>
                <c:pt idx="32646">
                  <c:v>760053256</c:v>
                </c:pt>
                <c:pt idx="32647">
                  <c:v>760053256</c:v>
                </c:pt>
                <c:pt idx="32648">
                  <c:v>461144752</c:v>
                </c:pt>
                <c:pt idx="32649">
                  <c:v>461144752</c:v>
                </c:pt>
                <c:pt idx="32650">
                  <c:v>760053256</c:v>
                </c:pt>
                <c:pt idx="32651">
                  <c:v>760053256</c:v>
                </c:pt>
                <c:pt idx="32652">
                  <c:v>651816224</c:v>
                </c:pt>
                <c:pt idx="32653">
                  <c:v>997153160</c:v>
                </c:pt>
                <c:pt idx="32654">
                  <c:v>997153160</c:v>
                </c:pt>
                <c:pt idx="32655">
                  <c:v>997153160</c:v>
                </c:pt>
                <c:pt idx="32656">
                  <c:v>997153160</c:v>
                </c:pt>
                <c:pt idx="32657">
                  <c:v>735918264</c:v>
                </c:pt>
                <c:pt idx="32658">
                  <c:v>940670776</c:v>
                </c:pt>
                <c:pt idx="32659">
                  <c:v>940670776</c:v>
                </c:pt>
                <c:pt idx="32660">
                  <c:v>873115800</c:v>
                </c:pt>
                <c:pt idx="32661">
                  <c:v>873115800</c:v>
                </c:pt>
                <c:pt idx="32662">
                  <c:v>940670776</c:v>
                </c:pt>
                <c:pt idx="32663">
                  <c:v>873115800</c:v>
                </c:pt>
                <c:pt idx="32664">
                  <c:v>940670776</c:v>
                </c:pt>
                <c:pt idx="32665">
                  <c:v>873115800</c:v>
                </c:pt>
                <c:pt idx="32666">
                  <c:v>760053256</c:v>
                </c:pt>
                <c:pt idx="32667">
                  <c:v>286124688</c:v>
                </c:pt>
                <c:pt idx="32668">
                  <c:v>174385368</c:v>
                </c:pt>
                <c:pt idx="32669">
                  <c:v>174385368</c:v>
                </c:pt>
                <c:pt idx="32670">
                  <c:v>174385368</c:v>
                </c:pt>
                <c:pt idx="32671">
                  <c:v>174385368</c:v>
                </c:pt>
                <c:pt idx="32672">
                  <c:v>477367232</c:v>
                </c:pt>
                <c:pt idx="32673">
                  <c:v>477367232</c:v>
                </c:pt>
                <c:pt idx="32674">
                  <c:v>477367232</c:v>
                </c:pt>
                <c:pt idx="32675">
                  <c:v>477367232</c:v>
                </c:pt>
                <c:pt idx="32676">
                  <c:v>461144752</c:v>
                </c:pt>
                <c:pt idx="32677">
                  <c:v>997153160</c:v>
                </c:pt>
                <c:pt idx="32678">
                  <c:v>873115800</c:v>
                </c:pt>
                <c:pt idx="32679">
                  <c:v>442070272</c:v>
                </c:pt>
                <c:pt idx="32680">
                  <c:v>442070272</c:v>
                </c:pt>
                <c:pt idx="32681">
                  <c:v>442070272</c:v>
                </c:pt>
                <c:pt idx="32682">
                  <c:v>442070272</c:v>
                </c:pt>
                <c:pt idx="32683">
                  <c:v>174385368</c:v>
                </c:pt>
                <c:pt idx="32684">
                  <c:v>779503704</c:v>
                </c:pt>
                <c:pt idx="32685">
                  <c:v>779503704</c:v>
                </c:pt>
                <c:pt idx="32686">
                  <c:v>779503704</c:v>
                </c:pt>
                <c:pt idx="32687">
                  <c:v>779503704</c:v>
                </c:pt>
                <c:pt idx="32688">
                  <c:v>672864888</c:v>
                </c:pt>
                <c:pt idx="32689">
                  <c:v>672864888</c:v>
                </c:pt>
                <c:pt idx="32690">
                  <c:v>477367232</c:v>
                </c:pt>
                <c:pt idx="32691">
                  <c:v>672864888</c:v>
                </c:pt>
                <c:pt idx="32692">
                  <c:v>672864888</c:v>
                </c:pt>
                <c:pt idx="32693">
                  <c:v>940670776</c:v>
                </c:pt>
                <c:pt idx="32694">
                  <c:v>964288784</c:v>
                </c:pt>
                <c:pt idx="32695">
                  <c:v>964288784</c:v>
                </c:pt>
                <c:pt idx="32696">
                  <c:v>964288784</c:v>
                </c:pt>
                <c:pt idx="32697">
                  <c:v>964288784</c:v>
                </c:pt>
                <c:pt idx="32698">
                  <c:v>513249384</c:v>
                </c:pt>
                <c:pt idx="32699">
                  <c:v>513249384</c:v>
                </c:pt>
                <c:pt idx="32700">
                  <c:v>513249384</c:v>
                </c:pt>
                <c:pt idx="32701">
                  <c:v>513249384</c:v>
                </c:pt>
                <c:pt idx="32702">
                  <c:v>175046792</c:v>
                </c:pt>
                <c:pt idx="32703">
                  <c:v>175046792</c:v>
                </c:pt>
                <c:pt idx="32704">
                  <c:v>175046792</c:v>
                </c:pt>
                <c:pt idx="32705">
                  <c:v>175046792</c:v>
                </c:pt>
                <c:pt idx="32706">
                  <c:v>442070272</c:v>
                </c:pt>
                <c:pt idx="32707">
                  <c:v>222440096</c:v>
                </c:pt>
                <c:pt idx="32708">
                  <c:v>222440096</c:v>
                </c:pt>
                <c:pt idx="32709">
                  <c:v>222440096</c:v>
                </c:pt>
                <c:pt idx="32710">
                  <c:v>222440096</c:v>
                </c:pt>
                <c:pt idx="32711">
                  <c:v>779503704</c:v>
                </c:pt>
                <c:pt idx="32712">
                  <c:v>672864888</c:v>
                </c:pt>
                <c:pt idx="32713">
                  <c:v>886934192</c:v>
                </c:pt>
                <c:pt idx="32714">
                  <c:v>886934192</c:v>
                </c:pt>
                <c:pt idx="32715">
                  <c:v>964288784</c:v>
                </c:pt>
                <c:pt idx="32716">
                  <c:v>886934192</c:v>
                </c:pt>
                <c:pt idx="32717">
                  <c:v>886934192</c:v>
                </c:pt>
                <c:pt idx="32718">
                  <c:v>175046792</c:v>
                </c:pt>
                <c:pt idx="32719">
                  <c:v>513249384</c:v>
                </c:pt>
                <c:pt idx="32720">
                  <c:v>735241440</c:v>
                </c:pt>
                <c:pt idx="32721">
                  <c:v>735241440</c:v>
                </c:pt>
                <c:pt idx="32722">
                  <c:v>735241440</c:v>
                </c:pt>
                <c:pt idx="32723">
                  <c:v>735241440</c:v>
                </c:pt>
                <c:pt idx="32724">
                  <c:v>222440096</c:v>
                </c:pt>
                <c:pt idx="32725">
                  <c:v>886934192</c:v>
                </c:pt>
                <c:pt idx="32726">
                  <c:v>182821096</c:v>
                </c:pt>
                <c:pt idx="32727">
                  <c:v>182821096</c:v>
                </c:pt>
                <c:pt idx="32728">
                  <c:v>182821096</c:v>
                </c:pt>
                <c:pt idx="32729">
                  <c:v>182821096</c:v>
                </c:pt>
                <c:pt idx="32730">
                  <c:v>735241440</c:v>
                </c:pt>
                <c:pt idx="32731">
                  <c:v>657281752</c:v>
                </c:pt>
                <c:pt idx="32732">
                  <c:v>657281752</c:v>
                </c:pt>
                <c:pt idx="32733">
                  <c:v>657281752</c:v>
                </c:pt>
                <c:pt idx="32734">
                  <c:v>657281752</c:v>
                </c:pt>
                <c:pt idx="32735">
                  <c:v>175414408</c:v>
                </c:pt>
                <c:pt idx="32736">
                  <c:v>175414408</c:v>
                </c:pt>
                <c:pt idx="32737">
                  <c:v>175414408</c:v>
                </c:pt>
                <c:pt idx="32738">
                  <c:v>175414408</c:v>
                </c:pt>
                <c:pt idx="32739">
                  <c:v>182821096</c:v>
                </c:pt>
                <c:pt idx="32740">
                  <c:v>893493048</c:v>
                </c:pt>
                <c:pt idx="32741">
                  <c:v>893493048</c:v>
                </c:pt>
                <c:pt idx="32742">
                  <c:v>893493048</c:v>
                </c:pt>
                <c:pt idx="32743">
                  <c:v>893493048</c:v>
                </c:pt>
                <c:pt idx="32744">
                  <c:v>51081512</c:v>
                </c:pt>
                <c:pt idx="32745">
                  <c:v>51081512</c:v>
                </c:pt>
                <c:pt idx="32746">
                  <c:v>51081512</c:v>
                </c:pt>
                <c:pt idx="32747">
                  <c:v>51081512</c:v>
                </c:pt>
                <c:pt idx="32748">
                  <c:v>437036064</c:v>
                </c:pt>
                <c:pt idx="32749">
                  <c:v>437036064</c:v>
                </c:pt>
                <c:pt idx="32750">
                  <c:v>437036064</c:v>
                </c:pt>
                <c:pt idx="32751">
                  <c:v>437036064</c:v>
                </c:pt>
                <c:pt idx="32752">
                  <c:v>175414408</c:v>
                </c:pt>
                <c:pt idx="32753">
                  <c:v>165803784</c:v>
                </c:pt>
                <c:pt idx="32754">
                  <c:v>165803784</c:v>
                </c:pt>
                <c:pt idx="32755">
                  <c:v>176342360</c:v>
                </c:pt>
                <c:pt idx="32756">
                  <c:v>176342360</c:v>
                </c:pt>
                <c:pt idx="32757">
                  <c:v>165803784</c:v>
                </c:pt>
                <c:pt idx="32758">
                  <c:v>176342360</c:v>
                </c:pt>
                <c:pt idx="32759">
                  <c:v>165803784</c:v>
                </c:pt>
                <c:pt idx="32760">
                  <c:v>176342360</c:v>
                </c:pt>
                <c:pt idx="32761">
                  <c:v>657281752</c:v>
                </c:pt>
                <c:pt idx="32762">
                  <c:v>121266808</c:v>
                </c:pt>
                <c:pt idx="32763">
                  <c:v>121266808</c:v>
                </c:pt>
                <c:pt idx="32764">
                  <c:v>121266808</c:v>
                </c:pt>
                <c:pt idx="32765">
                  <c:v>121266808</c:v>
                </c:pt>
                <c:pt idx="32766">
                  <c:v>893493048</c:v>
                </c:pt>
                <c:pt idx="32767">
                  <c:v>17101000</c:v>
                </c:pt>
                <c:pt idx="32768">
                  <c:v>17101000</c:v>
                </c:pt>
                <c:pt idx="32769">
                  <c:v>17101032</c:v>
                </c:pt>
                <c:pt idx="32770">
                  <c:v>17101032</c:v>
                </c:pt>
                <c:pt idx="32771">
                  <c:v>51081512</c:v>
                </c:pt>
                <c:pt idx="32772">
                  <c:v>211074536</c:v>
                </c:pt>
                <c:pt idx="32773">
                  <c:v>211074536</c:v>
                </c:pt>
                <c:pt idx="32774">
                  <c:v>211074536</c:v>
                </c:pt>
                <c:pt idx="32775">
                  <c:v>17101088</c:v>
                </c:pt>
                <c:pt idx="32776">
                  <c:v>17101088</c:v>
                </c:pt>
                <c:pt idx="32777">
                  <c:v>211074536</c:v>
                </c:pt>
                <c:pt idx="32778">
                  <c:v>17101176</c:v>
                </c:pt>
                <c:pt idx="32779">
                  <c:v>17101176</c:v>
                </c:pt>
                <c:pt idx="32780">
                  <c:v>17101240</c:v>
                </c:pt>
                <c:pt idx="32781">
                  <c:v>17101240</c:v>
                </c:pt>
                <c:pt idx="32782">
                  <c:v>17101000</c:v>
                </c:pt>
                <c:pt idx="32783">
                  <c:v>17101032</c:v>
                </c:pt>
                <c:pt idx="32784">
                  <c:v>17101088</c:v>
                </c:pt>
                <c:pt idx="32785">
                  <c:v>17101176</c:v>
                </c:pt>
                <c:pt idx="32786">
                  <c:v>17101240</c:v>
                </c:pt>
                <c:pt idx="32787">
                  <c:v>17101000</c:v>
                </c:pt>
                <c:pt idx="32788">
                  <c:v>17101032</c:v>
                </c:pt>
                <c:pt idx="32789">
                  <c:v>17101088</c:v>
                </c:pt>
                <c:pt idx="32790">
                  <c:v>17101176</c:v>
                </c:pt>
                <c:pt idx="32791">
                  <c:v>17101240</c:v>
                </c:pt>
                <c:pt idx="32792">
                  <c:v>437036064</c:v>
                </c:pt>
                <c:pt idx="32793">
                  <c:v>165803784</c:v>
                </c:pt>
                <c:pt idx="32794">
                  <c:v>143020096</c:v>
                </c:pt>
                <c:pt idx="32795">
                  <c:v>143020096</c:v>
                </c:pt>
                <c:pt idx="32796">
                  <c:v>387047552</c:v>
                </c:pt>
                <c:pt idx="32797">
                  <c:v>387047552</c:v>
                </c:pt>
                <c:pt idx="32798">
                  <c:v>143020096</c:v>
                </c:pt>
                <c:pt idx="32799">
                  <c:v>143020096</c:v>
                </c:pt>
                <c:pt idx="32800">
                  <c:v>387047552</c:v>
                </c:pt>
                <c:pt idx="32801">
                  <c:v>387047552</c:v>
                </c:pt>
                <c:pt idx="32802">
                  <c:v>820615120</c:v>
                </c:pt>
                <c:pt idx="32803">
                  <c:v>820615120</c:v>
                </c:pt>
                <c:pt idx="32804">
                  <c:v>820615120</c:v>
                </c:pt>
                <c:pt idx="32805">
                  <c:v>820615120</c:v>
                </c:pt>
                <c:pt idx="32806">
                  <c:v>176342360</c:v>
                </c:pt>
                <c:pt idx="32807">
                  <c:v>735363544</c:v>
                </c:pt>
                <c:pt idx="32808">
                  <c:v>735363544</c:v>
                </c:pt>
                <c:pt idx="32809">
                  <c:v>735363544</c:v>
                </c:pt>
                <c:pt idx="32810">
                  <c:v>735363544</c:v>
                </c:pt>
                <c:pt idx="32811">
                  <c:v>121266808</c:v>
                </c:pt>
                <c:pt idx="32812">
                  <c:v>211074536</c:v>
                </c:pt>
                <c:pt idx="32813">
                  <c:v>143020096</c:v>
                </c:pt>
                <c:pt idx="32814">
                  <c:v>17101000</c:v>
                </c:pt>
                <c:pt idx="32815">
                  <c:v>329635424</c:v>
                </c:pt>
                <c:pt idx="32816">
                  <c:v>329635424</c:v>
                </c:pt>
                <c:pt idx="32817">
                  <c:v>329635424</c:v>
                </c:pt>
                <c:pt idx="32818">
                  <c:v>329635424</c:v>
                </c:pt>
                <c:pt idx="32819">
                  <c:v>993105672</c:v>
                </c:pt>
                <c:pt idx="32820">
                  <c:v>993105672</c:v>
                </c:pt>
                <c:pt idx="32821">
                  <c:v>993105672</c:v>
                </c:pt>
                <c:pt idx="32822">
                  <c:v>993105672</c:v>
                </c:pt>
                <c:pt idx="32823">
                  <c:v>540953072</c:v>
                </c:pt>
                <c:pt idx="32824">
                  <c:v>540953072</c:v>
                </c:pt>
                <c:pt idx="32825">
                  <c:v>540953072</c:v>
                </c:pt>
                <c:pt idx="32826">
                  <c:v>540953072</c:v>
                </c:pt>
                <c:pt idx="32827">
                  <c:v>17101176</c:v>
                </c:pt>
                <c:pt idx="32828">
                  <c:v>953860904</c:v>
                </c:pt>
                <c:pt idx="32829">
                  <c:v>953860904</c:v>
                </c:pt>
                <c:pt idx="32830">
                  <c:v>953860904</c:v>
                </c:pt>
                <c:pt idx="32831">
                  <c:v>953860904</c:v>
                </c:pt>
                <c:pt idx="32832">
                  <c:v>17101032</c:v>
                </c:pt>
                <c:pt idx="32833">
                  <c:v>890567608</c:v>
                </c:pt>
                <c:pt idx="32834">
                  <c:v>387047552</c:v>
                </c:pt>
                <c:pt idx="32835">
                  <c:v>890567608</c:v>
                </c:pt>
                <c:pt idx="32836">
                  <c:v>890567608</c:v>
                </c:pt>
                <c:pt idx="32837">
                  <c:v>890567608</c:v>
                </c:pt>
                <c:pt idx="32838">
                  <c:v>513269336</c:v>
                </c:pt>
                <c:pt idx="32839">
                  <c:v>513269336</c:v>
                </c:pt>
                <c:pt idx="32840">
                  <c:v>513269336</c:v>
                </c:pt>
                <c:pt idx="32841">
                  <c:v>513269336</c:v>
                </c:pt>
                <c:pt idx="32842">
                  <c:v>609252720</c:v>
                </c:pt>
                <c:pt idx="32843">
                  <c:v>609252720</c:v>
                </c:pt>
                <c:pt idx="32844">
                  <c:v>609252720</c:v>
                </c:pt>
                <c:pt idx="32845">
                  <c:v>609252720</c:v>
                </c:pt>
                <c:pt idx="32846">
                  <c:v>192724288</c:v>
                </c:pt>
                <c:pt idx="32847">
                  <c:v>192724288</c:v>
                </c:pt>
                <c:pt idx="32848">
                  <c:v>192724288</c:v>
                </c:pt>
                <c:pt idx="32849">
                  <c:v>192724288</c:v>
                </c:pt>
                <c:pt idx="32850">
                  <c:v>329635424</c:v>
                </c:pt>
                <c:pt idx="32851">
                  <c:v>17101240</c:v>
                </c:pt>
                <c:pt idx="32852">
                  <c:v>735363544</c:v>
                </c:pt>
                <c:pt idx="32853">
                  <c:v>972609632</c:v>
                </c:pt>
                <c:pt idx="32854">
                  <c:v>972609632</c:v>
                </c:pt>
                <c:pt idx="32855">
                  <c:v>17101088</c:v>
                </c:pt>
                <c:pt idx="32856">
                  <c:v>972609632</c:v>
                </c:pt>
                <c:pt idx="32857">
                  <c:v>972609632</c:v>
                </c:pt>
                <c:pt idx="32858">
                  <c:v>953860904</c:v>
                </c:pt>
                <c:pt idx="32859">
                  <c:v>993105672</c:v>
                </c:pt>
                <c:pt idx="32860">
                  <c:v>513269336</c:v>
                </c:pt>
                <c:pt idx="32861">
                  <c:v>435475376</c:v>
                </c:pt>
                <c:pt idx="32862">
                  <c:v>435475376</c:v>
                </c:pt>
                <c:pt idx="32863">
                  <c:v>435475376</c:v>
                </c:pt>
                <c:pt idx="32864">
                  <c:v>435475376</c:v>
                </c:pt>
                <c:pt idx="32865">
                  <c:v>820615120</c:v>
                </c:pt>
                <c:pt idx="32866">
                  <c:v>609252720</c:v>
                </c:pt>
                <c:pt idx="32867">
                  <c:v>890567608</c:v>
                </c:pt>
                <c:pt idx="32868">
                  <c:v>524567728</c:v>
                </c:pt>
                <c:pt idx="32869">
                  <c:v>524567728</c:v>
                </c:pt>
                <c:pt idx="32870">
                  <c:v>524567728</c:v>
                </c:pt>
                <c:pt idx="32871">
                  <c:v>524567728</c:v>
                </c:pt>
                <c:pt idx="32872">
                  <c:v>540953072</c:v>
                </c:pt>
                <c:pt idx="32873">
                  <c:v>192724288</c:v>
                </c:pt>
                <c:pt idx="32874">
                  <c:v>435475376</c:v>
                </c:pt>
                <c:pt idx="32875">
                  <c:v>972609632</c:v>
                </c:pt>
                <c:pt idx="32876">
                  <c:v>800394768</c:v>
                </c:pt>
                <c:pt idx="32877">
                  <c:v>800394768</c:v>
                </c:pt>
                <c:pt idx="32878">
                  <c:v>800394768</c:v>
                </c:pt>
                <c:pt idx="32879">
                  <c:v>800394768</c:v>
                </c:pt>
                <c:pt idx="32880">
                  <c:v>524567728</c:v>
                </c:pt>
                <c:pt idx="32881">
                  <c:v>862774640</c:v>
                </c:pt>
                <c:pt idx="32882">
                  <c:v>862774640</c:v>
                </c:pt>
                <c:pt idx="32883">
                  <c:v>862774640</c:v>
                </c:pt>
                <c:pt idx="32884">
                  <c:v>862774640</c:v>
                </c:pt>
                <c:pt idx="32885">
                  <c:v>774694592</c:v>
                </c:pt>
                <c:pt idx="32886">
                  <c:v>800394768</c:v>
                </c:pt>
                <c:pt idx="32887">
                  <c:v>774694592</c:v>
                </c:pt>
                <c:pt idx="32888">
                  <c:v>774694592</c:v>
                </c:pt>
                <c:pt idx="32889">
                  <c:v>774694592</c:v>
                </c:pt>
                <c:pt idx="32890">
                  <c:v>739148064</c:v>
                </c:pt>
                <c:pt idx="32891">
                  <c:v>902894640</c:v>
                </c:pt>
                <c:pt idx="32892">
                  <c:v>739148064</c:v>
                </c:pt>
                <c:pt idx="32893">
                  <c:v>902894640</c:v>
                </c:pt>
                <c:pt idx="32894">
                  <c:v>739148064</c:v>
                </c:pt>
                <c:pt idx="32895">
                  <c:v>902894640</c:v>
                </c:pt>
                <c:pt idx="32896">
                  <c:v>739148064</c:v>
                </c:pt>
                <c:pt idx="32897">
                  <c:v>902894640</c:v>
                </c:pt>
                <c:pt idx="32898">
                  <c:v>491575488</c:v>
                </c:pt>
                <c:pt idx="32899">
                  <c:v>491575488</c:v>
                </c:pt>
                <c:pt idx="32900">
                  <c:v>491575488</c:v>
                </c:pt>
                <c:pt idx="32901">
                  <c:v>491575488</c:v>
                </c:pt>
                <c:pt idx="32902">
                  <c:v>472498768</c:v>
                </c:pt>
                <c:pt idx="32903">
                  <c:v>472498768</c:v>
                </c:pt>
                <c:pt idx="32904">
                  <c:v>472498768</c:v>
                </c:pt>
                <c:pt idx="32905">
                  <c:v>472498768</c:v>
                </c:pt>
                <c:pt idx="32906">
                  <c:v>845519488</c:v>
                </c:pt>
                <c:pt idx="32907">
                  <c:v>845519488</c:v>
                </c:pt>
                <c:pt idx="32908">
                  <c:v>845519488</c:v>
                </c:pt>
                <c:pt idx="32909">
                  <c:v>845519488</c:v>
                </c:pt>
                <c:pt idx="32910">
                  <c:v>516741064</c:v>
                </c:pt>
                <c:pt idx="32911">
                  <c:v>516741064</c:v>
                </c:pt>
                <c:pt idx="32912">
                  <c:v>516741064</c:v>
                </c:pt>
                <c:pt idx="32913">
                  <c:v>516741064</c:v>
                </c:pt>
                <c:pt idx="32914">
                  <c:v>774694592</c:v>
                </c:pt>
                <c:pt idx="32915">
                  <c:v>862774640</c:v>
                </c:pt>
                <c:pt idx="32916">
                  <c:v>739148064</c:v>
                </c:pt>
                <c:pt idx="32917">
                  <c:v>491575488</c:v>
                </c:pt>
                <c:pt idx="32918">
                  <c:v>472498768</c:v>
                </c:pt>
                <c:pt idx="32919">
                  <c:v>116181248</c:v>
                </c:pt>
                <c:pt idx="32920">
                  <c:v>116181248</c:v>
                </c:pt>
                <c:pt idx="32921">
                  <c:v>116181248</c:v>
                </c:pt>
                <c:pt idx="32922">
                  <c:v>25958872</c:v>
                </c:pt>
                <c:pt idx="32923">
                  <c:v>655780768</c:v>
                </c:pt>
                <c:pt idx="32924">
                  <c:v>25958872</c:v>
                </c:pt>
                <c:pt idx="32925">
                  <c:v>655780768</c:v>
                </c:pt>
                <c:pt idx="32926">
                  <c:v>116181248</c:v>
                </c:pt>
                <c:pt idx="32927">
                  <c:v>25958872</c:v>
                </c:pt>
                <c:pt idx="32928">
                  <c:v>655780768</c:v>
                </c:pt>
                <c:pt idx="32929">
                  <c:v>902894640</c:v>
                </c:pt>
                <c:pt idx="32930">
                  <c:v>655780768</c:v>
                </c:pt>
                <c:pt idx="32931">
                  <c:v>25958872</c:v>
                </c:pt>
                <c:pt idx="32932">
                  <c:v>199953184</c:v>
                </c:pt>
                <c:pt idx="32933">
                  <c:v>199953184</c:v>
                </c:pt>
                <c:pt idx="32934">
                  <c:v>199953184</c:v>
                </c:pt>
                <c:pt idx="32935">
                  <c:v>199953184</c:v>
                </c:pt>
                <c:pt idx="32936">
                  <c:v>40591344</c:v>
                </c:pt>
                <c:pt idx="32937">
                  <c:v>40591344</c:v>
                </c:pt>
                <c:pt idx="32938">
                  <c:v>40591344</c:v>
                </c:pt>
                <c:pt idx="32939">
                  <c:v>40591344</c:v>
                </c:pt>
                <c:pt idx="32940">
                  <c:v>516741064</c:v>
                </c:pt>
                <c:pt idx="32941">
                  <c:v>845519488</c:v>
                </c:pt>
                <c:pt idx="32942">
                  <c:v>227613416</c:v>
                </c:pt>
                <c:pt idx="32943">
                  <c:v>227613416</c:v>
                </c:pt>
                <c:pt idx="32944">
                  <c:v>227613416</c:v>
                </c:pt>
                <c:pt idx="32945">
                  <c:v>227613416</c:v>
                </c:pt>
                <c:pt idx="32946">
                  <c:v>655780768</c:v>
                </c:pt>
                <c:pt idx="32947">
                  <c:v>25958872</c:v>
                </c:pt>
                <c:pt idx="32948">
                  <c:v>116181248</c:v>
                </c:pt>
                <c:pt idx="32949">
                  <c:v>40591344</c:v>
                </c:pt>
                <c:pt idx="32950">
                  <c:v>810080744</c:v>
                </c:pt>
                <c:pt idx="32951">
                  <c:v>774176872</c:v>
                </c:pt>
                <c:pt idx="32952">
                  <c:v>810080744</c:v>
                </c:pt>
                <c:pt idx="32953">
                  <c:v>774176872</c:v>
                </c:pt>
                <c:pt idx="32954">
                  <c:v>810080744</c:v>
                </c:pt>
                <c:pt idx="32955">
                  <c:v>774176872</c:v>
                </c:pt>
                <c:pt idx="32956">
                  <c:v>810080744</c:v>
                </c:pt>
                <c:pt idx="32957">
                  <c:v>774176872</c:v>
                </c:pt>
                <c:pt idx="32958">
                  <c:v>553130072</c:v>
                </c:pt>
                <c:pt idx="32959">
                  <c:v>553130072</c:v>
                </c:pt>
                <c:pt idx="32960">
                  <c:v>553130072</c:v>
                </c:pt>
                <c:pt idx="32961">
                  <c:v>553130072</c:v>
                </c:pt>
                <c:pt idx="32962">
                  <c:v>199953184</c:v>
                </c:pt>
                <c:pt idx="32963">
                  <c:v>227613416</c:v>
                </c:pt>
                <c:pt idx="32964">
                  <c:v>221808592</c:v>
                </c:pt>
                <c:pt idx="32965">
                  <c:v>221808592</c:v>
                </c:pt>
                <c:pt idx="32966">
                  <c:v>221808592</c:v>
                </c:pt>
                <c:pt idx="32967">
                  <c:v>807512680</c:v>
                </c:pt>
                <c:pt idx="32968">
                  <c:v>221808592</c:v>
                </c:pt>
                <c:pt idx="32969">
                  <c:v>807512680</c:v>
                </c:pt>
                <c:pt idx="32970">
                  <c:v>807512680</c:v>
                </c:pt>
                <c:pt idx="32971">
                  <c:v>807512680</c:v>
                </c:pt>
                <c:pt idx="32972">
                  <c:v>996488312</c:v>
                </c:pt>
                <c:pt idx="32973">
                  <c:v>996488312</c:v>
                </c:pt>
                <c:pt idx="32974">
                  <c:v>996488312</c:v>
                </c:pt>
                <c:pt idx="32975">
                  <c:v>996488312</c:v>
                </c:pt>
                <c:pt idx="32976">
                  <c:v>313826536</c:v>
                </c:pt>
                <c:pt idx="32977">
                  <c:v>313826536</c:v>
                </c:pt>
                <c:pt idx="32978">
                  <c:v>313826536</c:v>
                </c:pt>
                <c:pt idx="32979">
                  <c:v>313826536</c:v>
                </c:pt>
                <c:pt idx="32980">
                  <c:v>810080744</c:v>
                </c:pt>
                <c:pt idx="32981">
                  <c:v>525984448</c:v>
                </c:pt>
                <c:pt idx="32982">
                  <c:v>525984448</c:v>
                </c:pt>
                <c:pt idx="32983">
                  <c:v>525984448</c:v>
                </c:pt>
                <c:pt idx="32984">
                  <c:v>525984448</c:v>
                </c:pt>
                <c:pt idx="32985">
                  <c:v>373133864</c:v>
                </c:pt>
                <c:pt idx="32986">
                  <c:v>373133864</c:v>
                </c:pt>
                <c:pt idx="32987">
                  <c:v>373133864</c:v>
                </c:pt>
                <c:pt idx="32988">
                  <c:v>762284080</c:v>
                </c:pt>
                <c:pt idx="32989">
                  <c:v>762284080</c:v>
                </c:pt>
                <c:pt idx="32990">
                  <c:v>373133864</c:v>
                </c:pt>
                <c:pt idx="32991">
                  <c:v>762284080</c:v>
                </c:pt>
                <c:pt idx="32992">
                  <c:v>762284080</c:v>
                </c:pt>
                <c:pt idx="32993">
                  <c:v>139185480</c:v>
                </c:pt>
                <c:pt idx="32994">
                  <c:v>139185480</c:v>
                </c:pt>
                <c:pt idx="32995">
                  <c:v>774176872</c:v>
                </c:pt>
                <c:pt idx="32996">
                  <c:v>139185480</c:v>
                </c:pt>
                <c:pt idx="32997">
                  <c:v>139185480</c:v>
                </c:pt>
                <c:pt idx="32998">
                  <c:v>553130072</c:v>
                </c:pt>
                <c:pt idx="32999">
                  <c:v>276245712</c:v>
                </c:pt>
                <c:pt idx="33000">
                  <c:v>276245712</c:v>
                </c:pt>
                <c:pt idx="33001">
                  <c:v>276245712</c:v>
                </c:pt>
                <c:pt idx="33002">
                  <c:v>276245712</c:v>
                </c:pt>
                <c:pt idx="33003">
                  <c:v>238418856</c:v>
                </c:pt>
                <c:pt idx="33004">
                  <c:v>238418856</c:v>
                </c:pt>
                <c:pt idx="33005">
                  <c:v>238418856</c:v>
                </c:pt>
                <c:pt idx="33006">
                  <c:v>238418856</c:v>
                </c:pt>
                <c:pt idx="33007">
                  <c:v>794971792</c:v>
                </c:pt>
                <c:pt idx="33008">
                  <c:v>794971792</c:v>
                </c:pt>
                <c:pt idx="33009">
                  <c:v>794971792</c:v>
                </c:pt>
                <c:pt idx="33010">
                  <c:v>794971792</c:v>
                </c:pt>
                <c:pt idx="33011">
                  <c:v>221808592</c:v>
                </c:pt>
                <c:pt idx="33012">
                  <c:v>807512680</c:v>
                </c:pt>
                <c:pt idx="33013">
                  <c:v>525984448</c:v>
                </c:pt>
                <c:pt idx="33014">
                  <c:v>262792848</c:v>
                </c:pt>
                <c:pt idx="33015">
                  <c:v>262792848</c:v>
                </c:pt>
                <c:pt idx="33016">
                  <c:v>996488312</c:v>
                </c:pt>
                <c:pt idx="33017">
                  <c:v>262792848</c:v>
                </c:pt>
                <c:pt idx="33018">
                  <c:v>262792848</c:v>
                </c:pt>
                <c:pt idx="33019">
                  <c:v>329925000</c:v>
                </c:pt>
                <c:pt idx="33020">
                  <c:v>329925000</c:v>
                </c:pt>
                <c:pt idx="33021">
                  <c:v>329925000</c:v>
                </c:pt>
                <c:pt idx="33022">
                  <c:v>373133864</c:v>
                </c:pt>
                <c:pt idx="33023">
                  <c:v>329925000</c:v>
                </c:pt>
                <c:pt idx="33024">
                  <c:v>454702312</c:v>
                </c:pt>
                <c:pt idx="33025">
                  <c:v>454702312</c:v>
                </c:pt>
                <c:pt idx="33026">
                  <c:v>454702312</c:v>
                </c:pt>
                <c:pt idx="33027">
                  <c:v>454702312</c:v>
                </c:pt>
                <c:pt idx="33028">
                  <c:v>313826536</c:v>
                </c:pt>
                <c:pt idx="33029">
                  <c:v>7352776</c:v>
                </c:pt>
                <c:pt idx="33030">
                  <c:v>7352776</c:v>
                </c:pt>
                <c:pt idx="33031">
                  <c:v>7352848</c:v>
                </c:pt>
                <c:pt idx="33032">
                  <c:v>7352848</c:v>
                </c:pt>
                <c:pt idx="33033">
                  <c:v>7352880</c:v>
                </c:pt>
                <c:pt idx="33034">
                  <c:v>7352880</c:v>
                </c:pt>
                <c:pt idx="33035">
                  <c:v>7352904</c:v>
                </c:pt>
                <c:pt idx="33036">
                  <c:v>7352904</c:v>
                </c:pt>
                <c:pt idx="33037">
                  <c:v>7352976</c:v>
                </c:pt>
                <c:pt idx="33038">
                  <c:v>7352976</c:v>
                </c:pt>
                <c:pt idx="33039">
                  <c:v>7352776</c:v>
                </c:pt>
                <c:pt idx="33040">
                  <c:v>7352848</c:v>
                </c:pt>
                <c:pt idx="33041">
                  <c:v>7352880</c:v>
                </c:pt>
                <c:pt idx="33042">
                  <c:v>7352904</c:v>
                </c:pt>
                <c:pt idx="33043">
                  <c:v>7352976</c:v>
                </c:pt>
                <c:pt idx="33044">
                  <c:v>7352776</c:v>
                </c:pt>
                <c:pt idx="33045">
                  <c:v>7352848</c:v>
                </c:pt>
                <c:pt idx="33046">
                  <c:v>7352880</c:v>
                </c:pt>
                <c:pt idx="33047">
                  <c:v>7352904</c:v>
                </c:pt>
                <c:pt idx="33048">
                  <c:v>7352976</c:v>
                </c:pt>
                <c:pt idx="33049">
                  <c:v>238418856</c:v>
                </c:pt>
                <c:pt idx="33050">
                  <c:v>139185480</c:v>
                </c:pt>
                <c:pt idx="33051">
                  <c:v>762284080</c:v>
                </c:pt>
                <c:pt idx="33052">
                  <c:v>838805944</c:v>
                </c:pt>
                <c:pt idx="33053">
                  <c:v>838805944</c:v>
                </c:pt>
                <c:pt idx="33054">
                  <c:v>838805944</c:v>
                </c:pt>
                <c:pt idx="33055">
                  <c:v>838805944</c:v>
                </c:pt>
                <c:pt idx="33056">
                  <c:v>262792848</c:v>
                </c:pt>
                <c:pt idx="33057">
                  <c:v>502047184</c:v>
                </c:pt>
                <c:pt idx="33058">
                  <c:v>502047184</c:v>
                </c:pt>
                <c:pt idx="33059">
                  <c:v>329925000</c:v>
                </c:pt>
                <c:pt idx="33060">
                  <c:v>502047184</c:v>
                </c:pt>
                <c:pt idx="33061">
                  <c:v>502047184</c:v>
                </c:pt>
                <c:pt idx="33062">
                  <c:v>276245712</c:v>
                </c:pt>
                <c:pt idx="33063">
                  <c:v>454702312</c:v>
                </c:pt>
                <c:pt idx="33064">
                  <c:v>735838920</c:v>
                </c:pt>
                <c:pt idx="33065">
                  <c:v>999385200</c:v>
                </c:pt>
                <c:pt idx="33066">
                  <c:v>735838920</c:v>
                </c:pt>
                <c:pt idx="33067">
                  <c:v>999385200</c:v>
                </c:pt>
                <c:pt idx="33068">
                  <c:v>735838920</c:v>
                </c:pt>
                <c:pt idx="33069">
                  <c:v>999385200</c:v>
                </c:pt>
                <c:pt idx="33070">
                  <c:v>735838920</c:v>
                </c:pt>
                <c:pt idx="33071">
                  <c:v>999385200</c:v>
                </c:pt>
                <c:pt idx="33072">
                  <c:v>840604048</c:v>
                </c:pt>
                <c:pt idx="33073">
                  <c:v>840604048</c:v>
                </c:pt>
                <c:pt idx="33074">
                  <c:v>840604048</c:v>
                </c:pt>
                <c:pt idx="33075">
                  <c:v>902057536</c:v>
                </c:pt>
                <c:pt idx="33076">
                  <c:v>794971792</c:v>
                </c:pt>
                <c:pt idx="33077">
                  <c:v>902057536</c:v>
                </c:pt>
                <c:pt idx="33078">
                  <c:v>840604048</c:v>
                </c:pt>
                <c:pt idx="33079">
                  <c:v>902057536</c:v>
                </c:pt>
                <c:pt idx="33080">
                  <c:v>902057536</c:v>
                </c:pt>
                <c:pt idx="33081">
                  <c:v>838805944</c:v>
                </c:pt>
                <c:pt idx="33082">
                  <c:v>270642848</c:v>
                </c:pt>
                <c:pt idx="33083">
                  <c:v>270642848</c:v>
                </c:pt>
                <c:pt idx="33084">
                  <c:v>270642848</c:v>
                </c:pt>
                <c:pt idx="33085">
                  <c:v>270642848</c:v>
                </c:pt>
                <c:pt idx="33086">
                  <c:v>872538520</c:v>
                </c:pt>
                <c:pt idx="33087">
                  <c:v>872538520</c:v>
                </c:pt>
                <c:pt idx="33088">
                  <c:v>7352848</c:v>
                </c:pt>
                <c:pt idx="33089">
                  <c:v>872538520</c:v>
                </c:pt>
                <c:pt idx="33090">
                  <c:v>872538520</c:v>
                </c:pt>
                <c:pt idx="33091">
                  <c:v>7352776</c:v>
                </c:pt>
                <c:pt idx="33092">
                  <c:v>735838920</c:v>
                </c:pt>
                <c:pt idx="33093">
                  <c:v>7352880</c:v>
                </c:pt>
                <c:pt idx="33094">
                  <c:v>996469928</c:v>
                </c:pt>
                <c:pt idx="33095">
                  <c:v>996469928</c:v>
                </c:pt>
                <c:pt idx="33096">
                  <c:v>902057536</c:v>
                </c:pt>
                <c:pt idx="33097">
                  <c:v>996469928</c:v>
                </c:pt>
                <c:pt idx="33098">
                  <c:v>996469928</c:v>
                </c:pt>
                <c:pt idx="33099">
                  <c:v>578217496</c:v>
                </c:pt>
                <c:pt idx="33100">
                  <c:v>578217496</c:v>
                </c:pt>
                <c:pt idx="33101">
                  <c:v>578217496</c:v>
                </c:pt>
                <c:pt idx="33102">
                  <c:v>578217496</c:v>
                </c:pt>
                <c:pt idx="33103">
                  <c:v>217964616</c:v>
                </c:pt>
                <c:pt idx="33104">
                  <c:v>217964616</c:v>
                </c:pt>
                <c:pt idx="33105">
                  <c:v>217964616</c:v>
                </c:pt>
                <c:pt idx="33106">
                  <c:v>217964616</c:v>
                </c:pt>
                <c:pt idx="33107">
                  <c:v>7352904</c:v>
                </c:pt>
                <c:pt idx="33108">
                  <c:v>614428360</c:v>
                </c:pt>
                <c:pt idx="33109">
                  <c:v>87761008</c:v>
                </c:pt>
                <c:pt idx="33110">
                  <c:v>614428360</c:v>
                </c:pt>
                <c:pt idx="33111">
                  <c:v>87761008</c:v>
                </c:pt>
                <c:pt idx="33112">
                  <c:v>87761008</c:v>
                </c:pt>
                <c:pt idx="33113">
                  <c:v>614428360</c:v>
                </c:pt>
                <c:pt idx="33114">
                  <c:v>87761008</c:v>
                </c:pt>
                <c:pt idx="33115">
                  <c:v>614428360</c:v>
                </c:pt>
                <c:pt idx="33116">
                  <c:v>270642848</c:v>
                </c:pt>
                <c:pt idx="33117">
                  <c:v>840604048</c:v>
                </c:pt>
                <c:pt idx="33118">
                  <c:v>872538520</c:v>
                </c:pt>
                <c:pt idx="33119">
                  <c:v>502047184</c:v>
                </c:pt>
                <c:pt idx="33120">
                  <c:v>7352976</c:v>
                </c:pt>
                <c:pt idx="33121">
                  <c:v>964423560</c:v>
                </c:pt>
                <c:pt idx="33122">
                  <c:v>964423560</c:v>
                </c:pt>
                <c:pt idx="33123">
                  <c:v>964423560</c:v>
                </c:pt>
                <c:pt idx="33124">
                  <c:v>578217496</c:v>
                </c:pt>
                <c:pt idx="33125">
                  <c:v>964423560</c:v>
                </c:pt>
                <c:pt idx="33126">
                  <c:v>996469928</c:v>
                </c:pt>
                <c:pt idx="33127">
                  <c:v>614428360</c:v>
                </c:pt>
                <c:pt idx="33128">
                  <c:v>217964616</c:v>
                </c:pt>
                <c:pt idx="33129">
                  <c:v>999385200</c:v>
                </c:pt>
                <c:pt idx="33130">
                  <c:v>620592304</c:v>
                </c:pt>
                <c:pt idx="33131">
                  <c:v>620592304</c:v>
                </c:pt>
                <c:pt idx="33132">
                  <c:v>620592304</c:v>
                </c:pt>
                <c:pt idx="33133">
                  <c:v>620592304</c:v>
                </c:pt>
                <c:pt idx="33134">
                  <c:v>87761008</c:v>
                </c:pt>
                <c:pt idx="33135">
                  <c:v>964423560</c:v>
                </c:pt>
                <c:pt idx="33136">
                  <c:v>620592304</c:v>
                </c:pt>
                <c:pt idx="33137">
                  <c:v>468015200</c:v>
                </c:pt>
                <c:pt idx="33138">
                  <c:v>468015200</c:v>
                </c:pt>
                <c:pt idx="33139">
                  <c:v>468015200</c:v>
                </c:pt>
                <c:pt idx="33140">
                  <c:v>931965576</c:v>
                </c:pt>
                <c:pt idx="33141">
                  <c:v>468015200</c:v>
                </c:pt>
                <c:pt idx="33142">
                  <c:v>931965576</c:v>
                </c:pt>
                <c:pt idx="33143">
                  <c:v>931965576</c:v>
                </c:pt>
                <c:pt idx="33144">
                  <c:v>931965576</c:v>
                </c:pt>
                <c:pt idx="33145">
                  <c:v>671367200</c:v>
                </c:pt>
                <c:pt idx="33146">
                  <c:v>671367200</c:v>
                </c:pt>
                <c:pt idx="33147">
                  <c:v>671367200</c:v>
                </c:pt>
                <c:pt idx="33148">
                  <c:v>671367200</c:v>
                </c:pt>
                <c:pt idx="33149">
                  <c:v>468015200</c:v>
                </c:pt>
                <c:pt idx="33150">
                  <c:v>795569256</c:v>
                </c:pt>
                <c:pt idx="33151">
                  <c:v>795569256</c:v>
                </c:pt>
                <c:pt idx="33152">
                  <c:v>795569256</c:v>
                </c:pt>
                <c:pt idx="33153">
                  <c:v>795569256</c:v>
                </c:pt>
                <c:pt idx="33154">
                  <c:v>931965576</c:v>
                </c:pt>
                <c:pt idx="33155">
                  <c:v>776741648</c:v>
                </c:pt>
                <c:pt idx="33156">
                  <c:v>776741648</c:v>
                </c:pt>
                <c:pt idx="33157">
                  <c:v>776741648</c:v>
                </c:pt>
                <c:pt idx="33158">
                  <c:v>776741648</c:v>
                </c:pt>
                <c:pt idx="33159">
                  <c:v>592555400</c:v>
                </c:pt>
                <c:pt idx="33160">
                  <c:v>592555400</c:v>
                </c:pt>
                <c:pt idx="33161">
                  <c:v>78501624</c:v>
                </c:pt>
                <c:pt idx="33162">
                  <c:v>592555400</c:v>
                </c:pt>
                <c:pt idx="33163">
                  <c:v>78501624</c:v>
                </c:pt>
                <c:pt idx="33164">
                  <c:v>592555400</c:v>
                </c:pt>
                <c:pt idx="33165">
                  <c:v>78501624</c:v>
                </c:pt>
                <c:pt idx="33166">
                  <c:v>78501624</c:v>
                </c:pt>
                <c:pt idx="33167">
                  <c:v>437520912</c:v>
                </c:pt>
                <c:pt idx="33168">
                  <c:v>437520912</c:v>
                </c:pt>
                <c:pt idx="33169">
                  <c:v>437520912</c:v>
                </c:pt>
                <c:pt idx="33170">
                  <c:v>437520912</c:v>
                </c:pt>
                <c:pt idx="33171">
                  <c:v>671367200</c:v>
                </c:pt>
                <c:pt idx="33172">
                  <c:v>451504136</c:v>
                </c:pt>
                <c:pt idx="33173">
                  <c:v>795569256</c:v>
                </c:pt>
                <c:pt idx="33174">
                  <c:v>451504136</c:v>
                </c:pt>
                <c:pt idx="33175">
                  <c:v>451504136</c:v>
                </c:pt>
                <c:pt idx="33176">
                  <c:v>451504136</c:v>
                </c:pt>
                <c:pt idx="33177">
                  <c:v>776741648</c:v>
                </c:pt>
                <c:pt idx="33178">
                  <c:v>224260520</c:v>
                </c:pt>
                <c:pt idx="33179">
                  <c:v>224260520</c:v>
                </c:pt>
                <c:pt idx="33180">
                  <c:v>224260584</c:v>
                </c:pt>
                <c:pt idx="33181">
                  <c:v>224260584</c:v>
                </c:pt>
                <c:pt idx="33182">
                  <c:v>710033408</c:v>
                </c:pt>
                <c:pt idx="33183">
                  <c:v>224260616</c:v>
                </c:pt>
                <c:pt idx="33184">
                  <c:v>710033408</c:v>
                </c:pt>
                <c:pt idx="33185">
                  <c:v>224260616</c:v>
                </c:pt>
                <c:pt idx="33186">
                  <c:v>224260728</c:v>
                </c:pt>
                <c:pt idx="33187">
                  <c:v>224260728</c:v>
                </c:pt>
                <c:pt idx="33188">
                  <c:v>710033408</c:v>
                </c:pt>
                <c:pt idx="33189">
                  <c:v>224260520</c:v>
                </c:pt>
                <c:pt idx="33190">
                  <c:v>224260584</c:v>
                </c:pt>
                <c:pt idx="33191">
                  <c:v>710033408</c:v>
                </c:pt>
                <c:pt idx="33192">
                  <c:v>224260616</c:v>
                </c:pt>
                <c:pt idx="33193">
                  <c:v>224260728</c:v>
                </c:pt>
                <c:pt idx="33194">
                  <c:v>224260520</c:v>
                </c:pt>
                <c:pt idx="33195">
                  <c:v>962708856</c:v>
                </c:pt>
                <c:pt idx="33196">
                  <c:v>224260584</c:v>
                </c:pt>
                <c:pt idx="33197">
                  <c:v>962708856</c:v>
                </c:pt>
                <c:pt idx="33198">
                  <c:v>224260616</c:v>
                </c:pt>
                <c:pt idx="33199">
                  <c:v>224260728</c:v>
                </c:pt>
                <c:pt idx="33200">
                  <c:v>962708856</c:v>
                </c:pt>
                <c:pt idx="33201">
                  <c:v>962708856</c:v>
                </c:pt>
                <c:pt idx="33202">
                  <c:v>435790248</c:v>
                </c:pt>
                <c:pt idx="33203">
                  <c:v>435790248</c:v>
                </c:pt>
                <c:pt idx="33204">
                  <c:v>435790248</c:v>
                </c:pt>
                <c:pt idx="33205">
                  <c:v>435790248</c:v>
                </c:pt>
                <c:pt idx="33206">
                  <c:v>437520912</c:v>
                </c:pt>
                <c:pt idx="33207">
                  <c:v>592555400</c:v>
                </c:pt>
                <c:pt idx="33208">
                  <c:v>78501624</c:v>
                </c:pt>
                <c:pt idx="33209">
                  <c:v>506223480</c:v>
                </c:pt>
                <c:pt idx="33210">
                  <c:v>506223480</c:v>
                </c:pt>
                <c:pt idx="33211">
                  <c:v>506223480</c:v>
                </c:pt>
                <c:pt idx="33212">
                  <c:v>506223480</c:v>
                </c:pt>
                <c:pt idx="33213">
                  <c:v>805161152</c:v>
                </c:pt>
                <c:pt idx="33214">
                  <c:v>451504136</c:v>
                </c:pt>
                <c:pt idx="33215">
                  <c:v>805161152</c:v>
                </c:pt>
                <c:pt idx="33216">
                  <c:v>805161152</c:v>
                </c:pt>
                <c:pt idx="33217">
                  <c:v>805161152</c:v>
                </c:pt>
                <c:pt idx="33218">
                  <c:v>183844528</c:v>
                </c:pt>
                <c:pt idx="33219">
                  <c:v>183844528</c:v>
                </c:pt>
                <c:pt idx="33220">
                  <c:v>183844528</c:v>
                </c:pt>
                <c:pt idx="33221">
                  <c:v>183844528</c:v>
                </c:pt>
                <c:pt idx="33222">
                  <c:v>96222352</c:v>
                </c:pt>
                <c:pt idx="33223">
                  <c:v>96222352</c:v>
                </c:pt>
                <c:pt idx="33224">
                  <c:v>96222352</c:v>
                </c:pt>
                <c:pt idx="33225">
                  <c:v>96222352</c:v>
                </c:pt>
                <c:pt idx="33226">
                  <c:v>224260728</c:v>
                </c:pt>
                <c:pt idx="33227">
                  <c:v>278589336</c:v>
                </c:pt>
                <c:pt idx="33228">
                  <c:v>278589336</c:v>
                </c:pt>
                <c:pt idx="33229">
                  <c:v>278589336</c:v>
                </c:pt>
                <c:pt idx="33230">
                  <c:v>278589336</c:v>
                </c:pt>
                <c:pt idx="33231">
                  <c:v>710033408</c:v>
                </c:pt>
                <c:pt idx="33232">
                  <c:v>435790248</c:v>
                </c:pt>
                <c:pt idx="33233">
                  <c:v>962708856</c:v>
                </c:pt>
                <c:pt idx="33234">
                  <c:v>506223480</c:v>
                </c:pt>
                <c:pt idx="33235">
                  <c:v>96222352</c:v>
                </c:pt>
                <c:pt idx="33236">
                  <c:v>224260520</c:v>
                </c:pt>
                <c:pt idx="33237">
                  <c:v>183844528</c:v>
                </c:pt>
                <c:pt idx="33238">
                  <c:v>327796136</c:v>
                </c:pt>
                <c:pt idx="33239">
                  <c:v>327796136</c:v>
                </c:pt>
                <c:pt idx="33240">
                  <c:v>327796136</c:v>
                </c:pt>
                <c:pt idx="33241">
                  <c:v>327796136</c:v>
                </c:pt>
                <c:pt idx="33242">
                  <c:v>278589336</c:v>
                </c:pt>
                <c:pt idx="33243">
                  <c:v>357795952</c:v>
                </c:pt>
                <c:pt idx="33244">
                  <c:v>357795952</c:v>
                </c:pt>
                <c:pt idx="33245">
                  <c:v>357795952</c:v>
                </c:pt>
                <c:pt idx="33246">
                  <c:v>224260584</c:v>
                </c:pt>
                <c:pt idx="33247">
                  <c:v>357795952</c:v>
                </c:pt>
                <c:pt idx="33248">
                  <c:v>327796136</c:v>
                </c:pt>
                <c:pt idx="33249">
                  <c:v>370974288</c:v>
                </c:pt>
                <c:pt idx="33250">
                  <c:v>370974288</c:v>
                </c:pt>
                <c:pt idx="33251">
                  <c:v>370974288</c:v>
                </c:pt>
                <c:pt idx="33252">
                  <c:v>984397352</c:v>
                </c:pt>
                <c:pt idx="33253">
                  <c:v>984397352</c:v>
                </c:pt>
                <c:pt idx="33254">
                  <c:v>370974288</c:v>
                </c:pt>
                <c:pt idx="33255">
                  <c:v>984397352</c:v>
                </c:pt>
                <c:pt idx="33256">
                  <c:v>637663936</c:v>
                </c:pt>
                <c:pt idx="33257">
                  <c:v>984397352</c:v>
                </c:pt>
                <c:pt idx="33258">
                  <c:v>637663936</c:v>
                </c:pt>
                <c:pt idx="33259">
                  <c:v>636827688</c:v>
                </c:pt>
                <c:pt idx="33260">
                  <c:v>637663936</c:v>
                </c:pt>
                <c:pt idx="33261">
                  <c:v>636827688</c:v>
                </c:pt>
                <c:pt idx="33262">
                  <c:v>637663936</c:v>
                </c:pt>
                <c:pt idx="33263">
                  <c:v>636827688</c:v>
                </c:pt>
                <c:pt idx="33264">
                  <c:v>636827688</c:v>
                </c:pt>
                <c:pt idx="33265">
                  <c:v>224260616</c:v>
                </c:pt>
                <c:pt idx="33266">
                  <c:v>842850192</c:v>
                </c:pt>
                <c:pt idx="33267">
                  <c:v>842850192</c:v>
                </c:pt>
                <c:pt idx="33268">
                  <c:v>842850192</c:v>
                </c:pt>
                <c:pt idx="33269">
                  <c:v>842850192</c:v>
                </c:pt>
                <c:pt idx="33270">
                  <c:v>564270328</c:v>
                </c:pt>
                <c:pt idx="33271">
                  <c:v>564270328</c:v>
                </c:pt>
                <c:pt idx="33272">
                  <c:v>564270328</c:v>
                </c:pt>
                <c:pt idx="33273">
                  <c:v>564270328</c:v>
                </c:pt>
                <c:pt idx="33274">
                  <c:v>357795952</c:v>
                </c:pt>
                <c:pt idx="33275">
                  <c:v>370974288</c:v>
                </c:pt>
                <c:pt idx="33276">
                  <c:v>805161152</c:v>
                </c:pt>
                <c:pt idx="33277">
                  <c:v>636827688</c:v>
                </c:pt>
                <c:pt idx="33278">
                  <c:v>377308216</c:v>
                </c:pt>
                <c:pt idx="33279">
                  <c:v>377308216</c:v>
                </c:pt>
                <c:pt idx="33280">
                  <c:v>377308216</c:v>
                </c:pt>
                <c:pt idx="33281">
                  <c:v>377308216</c:v>
                </c:pt>
                <c:pt idx="33282">
                  <c:v>637663936</c:v>
                </c:pt>
                <c:pt idx="33283">
                  <c:v>842850192</c:v>
                </c:pt>
                <c:pt idx="33284">
                  <c:v>564270328</c:v>
                </c:pt>
                <c:pt idx="33285">
                  <c:v>699455192</c:v>
                </c:pt>
                <c:pt idx="33286">
                  <c:v>699455192</c:v>
                </c:pt>
                <c:pt idx="33287">
                  <c:v>699455192</c:v>
                </c:pt>
                <c:pt idx="33288">
                  <c:v>699455192</c:v>
                </c:pt>
                <c:pt idx="33289">
                  <c:v>753965272</c:v>
                </c:pt>
                <c:pt idx="33290">
                  <c:v>753965272</c:v>
                </c:pt>
                <c:pt idx="33291">
                  <c:v>753965272</c:v>
                </c:pt>
                <c:pt idx="33292">
                  <c:v>753965272</c:v>
                </c:pt>
                <c:pt idx="33293">
                  <c:v>984397352</c:v>
                </c:pt>
                <c:pt idx="33294">
                  <c:v>377308216</c:v>
                </c:pt>
                <c:pt idx="33295">
                  <c:v>105052552</c:v>
                </c:pt>
                <c:pt idx="33296">
                  <c:v>105052552</c:v>
                </c:pt>
                <c:pt idx="33297">
                  <c:v>105052552</c:v>
                </c:pt>
                <c:pt idx="33298">
                  <c:v>105052552</c:v>
                </c:pt>
                <c:pt idx="33299">
                  <c:v>699455192</c:v>
                </c:pt>
                <c:pt idx="33300">
                  <c:v>250705096</c:v>
                </c:pt>
                <c:pt idx="33301">
                  <c:v>250705096</c:v>
                </c:pt>
                <c:pt idx="33302">
                  <c:v>250705096</c:v>
                </c:pt>
                <c:pt idx="33303">
                  <c:v>250705096</c:v>
                </c:pt>
                <c:pt idx="33304">
                  <c:v>753965272</c:v>
                </c:pt>
                <c:pt idx="33305">
                  <c:v>483620536</c:v>
                </c:pt>
                <c:pt idx="33306">
                  <c:v>483620536</c:v>
                </c:pt>
                <c:pt idx="33307">
                  <c:v>483620536</c:v>
                </c:pt>
                <c:pt idx="33308">
                  <c:v>483620536</c:v>
                </c:pt>
                <c:pt idx="33309">
                  <c:v>988580936</c:v>
                </c:pt>
                <c:pt idx="33310">
                  <c:v>988580936</c:v>
                </c:pt>
                <c:pt idx="33311">
                  <c:v>988580936</c:v>
                </c:pt>
                <c:pt idx="33312">
                  <c:v>988580936</c:v>
                </c:pt>
                <c:pt idx="33313">
                  <c:v>105052552</c:v>
                </c:pt>
                <c:pt idx="33314">
                  <c:v>1116376</c:v>
                </c:pt>
                <c:pt idx="33315">
                  <c:v>1116376</c:v>
                </c:pt>
                <c:pt idx="33316">
                  <c:v>1116376</c:v>
                </c:pt>
                <c:pt idx="33317">
                  <c:v>1116376</c:v>
                </c:pt>
                <c:pt idx="33318">
                  <c:v>577880456</c:v>
                </c:pt>
                <c:pt idx="33319">
                  <c:v>577880456</c:v>
                </c:pt>
                <c:pt idx="33320">
                  <c:v>666731792</c:v>
                </c:pt>
                <c:pt idx="33321">
                  <c:v>577880456</c:v>
                </c:pt>
                <c:pt idx="33322">
                  <c:v>666731792</c:v>
                </c:pt>
                <c:pt idx="33323">
                  <c:v>577880456</c:v>
                </c:pt>
                <c:pt idx="33324">
                  <c:v>666731792</c:v>
                </c:pt>
                <c:pt idx="33325">
                  <c:v>666731792</c:v>
                </c:pt>
                <c:pt idx="33326">
                  <c:v>250705096</c:v>
                </c:pt>
                <c:pt idx="33327">
                  <c:v>483620536</c:v>
                </c:pt>
                <c:pt idx="33328">
                  <c:v>100834576</c:v>
                </c:pt>
                <c:pt idx="33329">
                  <c:v>100834576</c:v>
                </c:pt>
                <c:pt idx="33330">
                  <c:v>100834576</c:v>
                </c:pt>
                <c:pt idx="33331">
                  <c:v>100834576</c:v>
                </c:pt>
                <c:pt idx="33332">
                  <c:v>917883904</c:v>
                </c:pt>
                <c:pt idx="33333">
                  <c:v>917883904</c:v>
                </c:pt>
                <c:pt idx="33334">
                  <c:v>917883904</c:v>
                </c:pt>
                <c:pt idx="33335">
                  <c:v>988580936</c:v>
                </c:pt>
                <c:pt idx="33336">
                  <c:v>917883904</c:v>
                </c:pt>
                <c:pt idx="33337">
                  <c:v>780479216</c:v>
                </c:pt>
                <c:pt idx="33338">
                  <c:v>780479216</c:v>
                </c:pt>
                <c:pt idx="33339">
                  <c:v>780479216</c:v>
                </c:pt>
                <c:pt idx="33340">
                  <c:v>780479216</c:v>
                </c:pt>
                <c:pt idx="33341">
                  <c:v>860006280</c:v>
                </c:pt>
                <c:pt idx="33342">
                  <c:v>860006280</c:v>
                </c:pt>
                <c:pt idx="33343">
                  <c:v>860006280</c:v>
                </c:pt>
                <c:pt idx="33344">
                  <c:v>860006280</c:v>
                </c:pt>
                <c:pt idx="33345">
                  <c:v>577880456</c:v>
                </c:pt>
                <c:pt idx="33346">
                  <c:v>1116376</c:v>
                </c:pt>
                <c:pt idx="33347">
                  <c:v>100834576</c:v>
                </c:pt>
                <c:pt idx="33348">
                  <c:v>666731792</c:v>
                </c:pt>
                <c:pt idx="33349">
                  <c:v>437878072</c:v>
                </c:pt>
                <c:pt idx="33350">
                  <c:v>437878072</c:v>
                </c:pt>
                <c:pt idx="33351">
                  <c:v>437878072</c:v>
                </c:pt>
                <c:pt idx="33352">
                  <c:v>437878072</c:v>
                </c:pt>
                <c:pt idx="33353">
                  <c:v>917883904</c:v>
                </c:pt>
                <c:pt idx="33354">
                  <c:v>780479216</c:v>
                </c:pt>
                <c:pt idx="33355">
                  <c:v>263805856</c:v>
                </c:pt>
                <c:pt idx="33356">
                  <c:v>263805856</c:v>
                </c:pt>
                <c:pt idx="33357">
                  <c:v>263805856</c:v>
                </c:pt>
                <c:pt idx="33358">
                  <c:v>263805856</c:v>
                </c:pt>
                <c:pt idx="33359">
                  <c:v>789598464</c:v>
                </c:pt>
                <c:pt idx="33360">
                  <c:v>860006280</c:v>
                </c:pt>
                <c:pt idx="33361">
                  <c:v>789598464</c:v>
                </c:pt>
                <c:pt idx="33362">
                  <c:v>789598464</c:v>
                </c:pt>
                <c:pt idx="33363">
                  <c:v>789598464</c:v>
                </c:pt>
                <c:pt idx="33364">
                  <c:v>437878072</c:v>
                </c:pt>
                <c:pt idx="33365">
                  <c:v>134559784</c:v>
                </c:pt>
                <c:pt idx="33366">
                  <c:v>134559784</c:v>
                </c:pt>
                <c:pt idx="33367">
                  <c:v>134559784</c:v>
                </c:pt>
                <c:pt idx="33368">
                  <c:v>134559784</c:v>
                </c:pt>
                <c:pt idx="33369">
                  <c:v>828017984</c:v>
                </c:pt>
                <c:pt idx="33370">
                  <c:v>828017984</c:v>
                </c:pt>
                <c:pt idx="33371">
                  <c:v>828017984</c:v>
                </c:pt>
                <c:pt idx="33372">
                  <c:v>828017984</c:v>
                </c:pt>
                <c:pt idx="33373">
                  <c:v>840025464</c:v>
                </c:pt>
                <c:pt idx="33374">
                  <c:v>840025464</c:v>
                </c:pt>
                <c:pt idx="33375">
                  <c:v>840025464</c:v>
                </c:pt>
                <c:pt idx="33376">
                  <c:v>840025464</c:v>
                </c:pt>
                <c:pt idx="33377">
                  <c:v>190003200</c:v>
                </c:pt>
                <c:pt idx="33378">
                  <c:v>190003200</c:v>
                </c:pt>
                <c:pt idx="33379">
                  <c:v>190003200</c:v>
                </c:pt>
                <c:pt idx="33380">
                  <c:v>190003200</c:v>
                </c:pt>
                <c:pt idx="33381">
                  <c:v>263805856</c:v>
                </c:pt>
                <c:pt idx="33382">
                  <c:v>789598464</c:v>
                </c:pt>
                <c:pt idx="33383">
                  <c:v>134559784</c:v>
                </c:pt>
                <c:pt idx="33384">
                  <c:v>800042752</c:v>
                </c:pt>
                <c:pt idx="33385">
                  <c:v>800042752</c:v>
                </c:pt>
                <c:pt idx="33386">
                  <c:v>800042752</c:v>
                </c:pt>
                <c:pt idx="33387">
                  <c:v>791442896</c:v>
                </c:pt>
                <c:pt idx="33388">
                  <c:v>791442896</c:v>
                </c:pt>
                <c:pt idx="33389">
                  <c:v>800042752</c:v>
                </c:pt>
                <c:pt idx="33390">
                  <c:v>791442896</c:v>
                </c:pt>
                <c:pt idx="33391">
                  <c:v>791442896</c:v>
                </c:pt>
                <c:pt idx="33392">
                  <c:v>840025464</c:v>
                </c:pt>
                <c:pt idx="33393">
                  <c:v>828017984</c:v>
                </c:pt>
                <c:pt idx="33394">
                  <c:v>642896320</c:v>
                </c:pt>
                <c:pt idx="33395">
                  <c:v>642896320</c:v>
                </c:pt>
                <c:pt idx="33396">
                  <c:v>642896320</c:v>
                </c:pt>
                <c:pt idx="33397">
                  <c:v>642896320</c:v>
                </c:pt>
                <c:pt idx="33398">
                  <c:v>354772224</c:v>
                </c:pt>
                <c:pt idx="33399">
                  <c:v>354772224</c:v>
                </c:pt>
                <c:pt idx="33400">
                  <c:v>470098016</c:v>
                </c:pt>
                <c:pt idx="33401">
                  <c:v>354772224</c:v>
                </c:pt>
                <c:pt idx="33402">
                  <c:v>470098016</c:v>
                </c:pt>
                <c:pt idx="33403">
                  <c:v>354772224</c:v>
                </c:pt>
                <c:pt idx="33404">
                  <c:v>470098016</c:v>
                </c:pt>
                <c:pt idx="33405">
                  <c:v>470098016</c:v>
                </c:pt>
                <c:pt idx="33406">
                  <c:v>61121416</c:v>
                </c:pt>
                <c:pt idx="33407">
                  <c:v>61121416</c:v>
                </c:pt>
                <c:pt idx="33408">
                  <c:v>61121416</c:v>
                </c:pt>
                <c:pt idx="33409">
                  <c:v>61121416</c:v>
                </c:pt>
                <c:pt idx="33410">
                  <c:v>190003200</c:v>
                </c:pt>
                <c:pt idx="33411">
                  <c:v>791442896</c:v>
                </c:pt>
                <c:pt idx="33412">
                  <c:v>800042752</c:v>
                </c:pt>
                <c:pt idx="33413">
                  <c:v>642896320</c:v>
                </c:pt>
                <c:pt idx="33414">
                  <c:v>354772224</c:v>
                </c:pt>
                <c:pt idx="33415">
                  <c:v>61121416</c:v>
                </c:pt>
                <c:pt idx="33416">
                  <c:v>782798592</c:v>
                </c:pt>
                <c:pt idx="33417">
                  <c:v>782798592</c:v>
                </c:pt>
                <c:pt idx="33418">
                  <c:v>436392560</c:v>
                </c:pt>
                <c:pt idx="33419">
                  <c:v>782798592</c:v>
                </c:pt>
                <c:pt idx="33420">
                  <c:v>436392560</c:v>
                </c:pt>
                <c:pt idx="33421">
                  <c:v>782798592</c:v>
                </c:pt>
                <c:pt idx="33422">
                  <c:v>436392560</c:v>
                </c:pt>
                <c:pt idx="33423">
                  <c:v>436392560</c:v>
                </c:pt>
                <c:pt idx="33424">
                  <c:v>470098016</c:v>
                </c:pt>
                <c:pt idx="33425">
                  <c:v>556883472</c:v>
                </c:pt>
                <c:pt idx="33426">
                  <c:v>556883472</c:v>
                </c:pt>
                <c:pt idx="33427">
                  <c:v>556883472</c:v>
                </c:pt>
                <c:pt idx="33428">
                  <c:v>556883472</c:v>
                </c:pt>
                <c:pt idx="33429">
                  <c:v>512002104</c:v>
                </c:pt>
                <c:pt idx="33430">
                  <c:v>512002104</c:v>
                </c:pt>
                <c:pt idx="33431">
                  <c:v>28328664</c:v>
                </c:pt>
                <c:pt idx="33432">
                  <c:v>28328664</c:v>
                </c:pt>
                <c:pt idx="33433">
                  <c:v>512002104</c:v>
                </c:pt>
                <c:pt idx="33434">
                  <c:v>28328664</c:v>
                </c:pt>
                <c:pt idx="33435">
                  <c:v>512002104</c:v>
                </c:pt>
                <c:pt idx="33436">
                  <c:v>28328664</c:v>
                </c:pt>
                <c:pt idx="33437">
                  <c:v>467685776</c:v>
                </c:pt>
                <c:pt idx="33438">
                  <c:v>467685776</c:v>
                </c:pt>
                <c:pt idx="33439">
                  <c:v>952975256</c:v>
                </c:pt>
                <c:pt idx="33440">
                  <c:v>952975256</c:v>
                </c:pt>
                <c:pt idx="33441">
                  <c:v>467685776</c:v>
                </c:pt>
                <c:pt idx="33442">
                  <c:v>952975256</c:v>
                </c:pt>
                <c:pt idx="33443">
                  <c:v>467685776</c:v>
                </c:pt>
                <c:pt idx="33444">
                  <c:v>952975256</c:v>
                </c:pt>
                <c:pt idx="33445">
                  <c:v>436392560</c:v>
                </c:pt>
                <c:pt idx="33446">
                  <c:v>782798592</c:v>
                </c:pt>
                <c:pt idx="33447">
                  <c:v>357729424</c:v>
                </c:pt>
                <c:pt idx="33448">
                  <c:v>357729424</c:v>
                </c:pt>
                <c:pt idx="33449">
                  <c:v>357729424</c:v>
                </c:pt>
                <c:pt idx="33450">
                  <c:v>357729424</c:v>
                </c:pt>
                <c:pt idx="33451">
                  <c:v>844946376</c:v>
                </c:pt>
                <c:pt idx="33452">
                  <c:v>844946376</c:v>
                </c:pt>
                <c:pt idx="33453">
                  <c:v>844946376</c:v>
                </c:pt>
                <c:pt idx="33454">
                  <c:v>844946376</c:v>
                </c:pt>
                <c:pt idx="33455">
                  <c:v>556883472</c:v>
                </c:pt>
                <c:pt idx="33456">
                  <c:v>467685776</c:v>
                </c:pt>
                <c:pt idx="33457">
                  <c:v>512002104</c:v>
                </c:pt>
                <c:pt idx="33458">
                  <c:v>952975256</c:v>
                </c:pt>
                <c:pt idx="33459">
                  <c:v>28328664</c:v>
                </c:pt>
                <c:pt idx="33460">
                  <c:v>22907584</c:v>
                </c:pt>
                <c:pt idx="33461">
                  <c:v>22907584</c:v>
                </c:pt>
                <c:pt idx="33462">
                  <c:v>22907584</c:v>
                </c:pt>
                <c:pt idx="33463">
                  <c:v>22907584</c:v>
                </c:pt>
                <c:pt idx="33464">
                  <c:v>357729424</c:v>
                </c:pt>
                <c:pt idx="33465">
                  <c:v>813996720</c:v>
                </c:pt>
                <c:pt idx="33466">
                  <c:v>813996720</c:v>
                </c:pt>
                <c:pt idx="33467">
                  <c:v>813996720</c:v>
                </c:pt>
                <c:pt idx="33468">
                  <c:v>813996720</c:v>
                </c:pt>
                <c:pt idx="33469">
                  <c:v>844946376</c:v>
                </c:pt>
                <c:pt idx="33470">
                  <c:v>420489696</c:v>
                </c:pt>
                <c:pt idx="33471">
                  <c:v>420489696</c:v>
                </c:pt>
                <c:pt idx="33472">
                  <c:v>341646480</c:v>
                </c:pt>
                <c:pt idx="33473">
                  <c:v>420489696</c:v>
                </c:pt>
                <c:pt idx="33474">
                  <c:v>341646480</c:v>
                </c:pt>
                <c:pt idx="33475">
                  <c:v>420489696</c:v>
                </c:pt>
                <c:pt idx="33476">
                  <c:v>341646480</c:v>
                </c:pt>
                <c:pt idx="33477">
                  <c:v>341646480</c:v>
                </c:pt>
                <c:pt idx="33478">
                  <c:v>664638168</c:v>
                </c:pt>
                <c:pt idx="33479">
                  <c:v>664638168</c:v>
                </c:pt>
                <c:pt idx="33480">
                  <c:v>664638168</c:v>
                </c:pt>
                <c:pt idx="33481">
                  <c:v>664638168</c:v>
                </c:pt>
                <c:pt idx="33482">
                  <c:v>738910696</c:v>
                </c:pt>
                <c:pt idx="33483">
                  <c:v>738910696</c:v>
                </c:pt>
                <c:pt idx="33484">
                  <c:v>738910696</c:v>
                </c:pt>
                <c:pt idx="33485">
                  <c:v>738910696</c:v>
                </c:pt>
                <c:pt idx="33486">
                  <c:v>22907584</c:v>
                </c:pt>
                <c:pt idx="33487">
                  <c:v>813996720</c:v>
                </c:pt>
                <c:pt idx="33488">
                  <c:v>679278872</c:v>
                </c:pt>
                <c:pt idx="33489">
                  <c:v>679278872</c:v>
                </c:pt>
                <c:pt idx="33490">
                  <c:v>679278872</c:v>
                </c:pt>
                <c:pt idx="33491">
                  <c:v>679278872</c:v>
                </c:pt>
                <c:pt idx="33492">
                  <c:v>420489696</c:v>
                </c:pt>
                <c:pt idx="33493">
                  <c:v>541361144</c:v>
                </c:pt>
                <c:pt idx="33494">
                  <c:v>541361144</c:v>
                </c:pt>
                <c:pt idx="33495">
                  <c:v>541361144</c:v>
                </c:pt>
                <c:pt idx="33496">
                  <c:v>541361144</c:v>
                </c:pt>
                <c:pt idx="33497">
                  <c:v>664638168</c:v>
                </c:pt>
                <c:pt idx="33498">
                  <c:v>341646480</c:v>
                </c:pt>
                <c:pt idx="33499">
                  <c:v>738910696</c:v>
                </c:pt>
                <c:pt idx="33500">
                  <c:v>765847448</c:v>
                </c:pt>
                <c:pt idx="33501">
                  <c:v>765847448</c:v>
                </c:pt>
                <c:pt idx="33502">
                  <c:v>765847448</c:v>
                </c:pt>
                <c:pt idx="33503">
                  <c:v>765847448</c:v>
                </c:pt>
                <c:pt idx="33504">
                  <c:v>726244440</c:v>
                </c:pt>
                <c:pt idx="33505">
                  <c:v>679278872</c:v>
                </c:pt>
                <c:pt idx="33506">
                  <c:v>726244440</c:v>
                </c:pt>
                <c:pt idx="33507">
                  <c:v>726244440</c:v>
                </c:pt>
                <c:pt idx="33508">
                  <c:v>962080912</c:v>
                </c:pt>
                <c:pt idx="33509">
                  <c:v>962080912</c:v>
                </c:pt>
                <c:pt idx="33510">
                  <c:v>726244440</c:v>
                </c:pt>
                <c:pt idx="33511">
                  <c:v>962080912</c:v>
                </c:pt>
                <c:pt idx="33512">
                  <c:v>962080912</c:v>
                </c:pt>
                <c:pt idx="33513">
                  <c:v>140436088</c:v>
                </c:pt>
                <c:pt idx="33514">
                  <c:v>140436088</c:v>
                </c:pt>
                <c:pt idx="33515">
                  <c:v>140436088</c:v>
                </c:pt>
                <c:pt idx="33516">
                  <c:v>140436088</c:v>
                </c:pt>
                <c:pt idx="33517">
                  <c:v>111103064</c:v>
                </c:pt>
                <c:pt idx="33518">
                  <c:v>111103064</c:v>
                </c:pt>
                <c:pt idx="33519">
                  <c:v>111103064</c:v>
                </c:pt>
                <c:pt idx="33520">
                  <c:v>111103064</c:v>
                </c:pt>
                <c:pt idx="33521">
                  <c:v>549634288</c:v>
                </c:pt>
                <c:pt idx="33522">
                  <c:v>549634288</c:v>
                </c:pt>
                <c:pt idx="33523">
                  <c:v>729555992</c:v>
                </c:pt>
                <c:pt idx="33524">
                  <c:v>549634288</c:v>
                </c:pt>
                <c:pt idx="33525">
                  <c:v>729555992</c:v>
                </c:pt>
                <c:pt idx="33526">
                  <c:v>729555992</c:v>
                </c:pt>
                <c:pt idx="33527">
                  <c:v>549634288</c:v>
                </c:pt>
                <c:pt idx="33528">
                  <c:v>729555992</c:v>
                </c:pt>
                <c:pt idx="33529">
                  <c:v>541361144</c:v>
                </c:pt>
                <c:pt idx="33530">
                  <c:v>331767768</c:v>
                </c:pt>
                <c:pt idx="33531">
                  <c:v>331767768</c:v>
                </c:pt>
                <c:pt idx="33532">
                  <c:v>331767768</c:v>
                </c:pt>
                <c:pt idx="33533">
                  <c:v>331767768</c:v>
                </c:pt>
                <c:pt idx="33534">
                  <c:v>962080912</c:v>
                </c:pt>
                <c:pt idx="33535">
                  <c:v>684758056</c:v>
                </c:pt>
                <c:pt idx="33536">
                  <c:v>684758056</c:v>
                </c:pt>
                <c:pt idx="33537">
                  <c:v>684758056</c:v>
                </c:pt>
                <c:pt idx="33538">
                  <c:v>684758056</c:v>
                </c:pt>
                <c:pt idx="33539">
                  <c:v>765847448</c:v>
                </c:pt>
                <c:pt idx="33540">
                  <c:v>726244440</c:v>
                </c:pt>
                <c:pt idx="33541">
                  <c:v>140436088</c:v>
                </c:pt>
                <c:pt idx="33542">
                  <c:v>60453576</c:v>
                </c:pt>
                <c:pt idx="33543">
                  <c:v>60453576</c:v>
                </c:pt>
                <c:pt idx="33544">
                  <c:v>60453576</c:v>
                </c:pt>
                <c:pt idx="33545">
                  <c:v>60453576</c:v>
                </c:pt>
                <c:pt idx="33546">
                  <c:v>549634288</c:v>
                </c:pt>
                <c:pt idx="33547">
                  <c:v>141702392</c:v>
                </c:pt>
                <c:pt idx="33548">
                  <c:v>141702392</c:v>
                </c:pt>
                <c:pt idx="33549">
                  <c:v>141702392</c:v>
                </c:pt>
                <c:pt idx="33550">
                  <c:v>141702392</c:v>
                </c:pt>
                <c:pt idx="33551">
                  <c:v>111103064</c:v>
                </c:pt>
                <c:pt idx="33552">
                  <c:v>684758056</c:v>
                </c:pt>
                <c:pt idx="33553">
                  <c:v>60453576</c:v>
                </c:pt>
                <c:pt idx="33554">
                  <c:v>4329800</c:v>
                </c:pt>
                <c:pt idx="33555">
                  <c:v>729555992</c:v>
                </c:pt>
                <c:pt idx="33556">
                  <c:v>4329800</c:v>
                </c:pt>
                <c:pt idx="33557">
                  <c:v>550521848</c:v>
                </c:pt>
                <c:pt idx="33558">
                  <c:v>4329800</c:v>
                </c:pt>
                <c:pt idx="33559">
                  <c:v>550521848</c:v>
                </c:pt>
                <c:pt idx="33560">
                  <c:v>4329800</c:v>
                </c:pt>
                <c:pt idx="33561">
                  <c:v>550521848</c:v>
                </c:pt>
                <c:pt idx="33562">
                  <c:v>550521848</c:v>
                </c:pt>
                <c:pt idx="33563">
                  <c:v>16520720</c:v>
                </c:pt>
                <c:pt idx="33564">
                  <c:v>16520720</c:v>
                </c:pt>
                <c:pt idx="33565">
                  <c:v>16520720</c:v>
                </c:pt>
                <c:pt idx="33566">
                  <c:v>16520720</c:v>
                </c:pt>
                <c:pt idx="33567">
                  <c:v>719423072</c:v>
                </c:pt>
                <c:pt idx="33568">
                  <c:v>719423072</c:v>
                </c:pt>
                <c:pt idx="33569">
                  <c:v>719423072</c:v>
                </c:pt>
                <c:pt idx="33570">
                  <c:v>719423072</c:v>
                </c:pt>
                <c:pt idx="33571">
                  <c:v>331767768</c:v>
                </c:pt>
                <c:pt idx="33572">
                  <c:v>141702392</c:v>
                </c:pt>
                <c:pt idx="33573">
                  <c:v>475269816</c:v>
                </c:pt>
                <c:pt idx="33574">
                  <c:v>475269816</c:v>
                </c:pt>
                <c:pt idx="33575">
                  <c:v>475269816</c:v>
                </c:pt>
                <c:pt idx="33576">
                  <c:v>475269816</c:v>
                </c:pt>
                <c:pt idx="33577">
                  <c:v>4329800</c:v>
                </c:pt>
                <c:pt idx="33578">
                  <c:v>348705504</c:v>
                </c:pt>
                <c:pt idx="33579">
                  <c:v>348705504</c:v>
                </c:pt>
                <c:pt idx="33580">
                  <c:v>348705504</c:v>
                </c:pt>
                <c:pt idx="33581">
                  <c:v>348705504</c:v>
                </c:pt>
                <c:pt idx="33582">
                  <c:v>550521848</c:v>
                </c:pt>
                <c:pt idx="33583">
                  <c:v>538187640</c:v>
                </c:pt>
                <c:pt idx="33584">
                  <c:v>538187640</c:v>
                </c:pt>
                <c:pt idx="33585">
                  <c:v>538187640</c:v>
                </c:pt>
                <c:pt idx="33586">
                  <c:v>538187640</c:v>
                </c:pt>
                <c:pt idx="33587">
                  <c:v>16520720</c:v>
                </c:pt>
                <c:pt idx="33588">
                  <c:v>719423072</c:v>
                </c:pt>
                <c:pt idx="33589">
                  <c:v>475269816</c:v>
                </c:pt>
                <c:pt idx="33590">
                  <c:v>348705504</c:v>
                </c:pt>
                <c:pt idx="33591">
                  <c:v>538187640</c:v>
                </c:pt>
                <c:pt idx="33592">
                  <c:v>665164424</c:v>
                </c:pt>
                <c:pt idx="33593">
                  <c:v>665164424</c:v>
                </c:pt>
                <c:pt idx="33594">
                  <c:v>665164424</c:v>
                </c:pt>
                <c:pt idx="33595">
                  <c:v>665164424</c:v>
                </c:pt>
                <c:pt idx="33596">
                  <c:v>17101264</c:v>
                </c:pt>
                <c:pt idx="33597">
                  <c:v>17101264</c:v>
                </c:pt>
                <c:pt idx="33598">
                  <c:v>17101328</c:v>
                </c:pt>
                <c:pt idx="33599">
                  <c:v>17101328</c:v>
                </c:pt>
                <c:pt idx="33600">
                  <c:v>840663040</c:v>
                </c:pt>
                <c:pt idx="33601">
                  <c:v>840663040</c:v>
                </c:pt>
                <c:pt idx="33602">
                  <c:v>840663040</c:v>
                </c:pt>
                <c:pt idx="33603">
                  <c:v>840663040</c:v>
                </c:pt>
                <c:pt idx="33604">
                  <c:v>17101360</c:v>
                </c:pt>
                <c:pt idx="33605">
                  <c:v>17101360</c:v>
                </c:pt>
                <c:pt idx="33606">
                  <c:v>17101440</c:v>
                </c:pt>
                <c:pt idx="33607">
                  <c:v>751151360</c:v>
                </c:pt>
                <c:pt idx="33608">
                  <c:v>17101440</c:v>
                </c:pt>
                <c:pt idx="33609">
                  <c:v>751151360</c:v>
                </c:pt>
                <c:pt idx="33610">
                  <c:v>17101488</c:v>
                </c:pt>
                <c:pt idx="33611">
                  <c:v>17101488</c:v>
                </c:pt>
                <c:pt idx="33612">
                  <c:v>751151360</c:v>
                </c:pt>
                <c:pt idx="33613">
                  <c:v>17101264</c:v>
                </c:pt>
                <c:pt idx="33614">
                  <c:v>17101328</c:v>
                </c:pt>
                <c:pt idx="33615">
                  <c:v>17101360</c:v>
                </c:pt>
                <c:pt idx="33616">
                  <c:v>17101440</c:v>
                </c:pt>
                <c:pt idx="33617">
                  <c:v>17101488</c:v>
                </c:pt>
                <c:pt idx="33618">
                  <c:v>751151360</c:v>
                </c:pt>
                <c:pt idx="33619">
                  <c:v>17101264</c:v>
                </c:pt>
                <c:pt idx="33620">
                  <c:v>17101328</c:v>
                </c:pt>
                <c:pt idx="33621">
                  <c:v>17101360</c:v>
                </c:pt>
                <c:pt idx="33622">
                  <c:v>17101440</c:v>
                </c:pt>
                <c:pt idx="33623">
                  <c:v>17101488</c:v>
                </c:pt>
                <c:pt idx="33624">
                  <c:v>420718576</c:v>
                </c:pt>
                <c:pt idx="33625">
                  <c:v>420718576</c:v>
                </c:pt>
                <c:pt idx="33626">
                  <c:v>420718576</c:v>
                </c:pt>
                <c:pt idx="33627">
                  <c:v>420718576</c:v>
                </c:pt>
                <c:pt idx="33628">
                  <c:v>667361512</c:v>
                </c:pt>
                <c:pt idx="33629">
                  <c:v>667361512</c:v>
                </c:pt>
                <c:pt idx="33630">
                  <c:v>667361512</c:v>
                </c:pt>
                <c:pt idx="33631">
                  <c:v>667361512</c:v>
                </c:pt>
                <c:pt idx="33632">
                  <c:v>51779952</c:v>
                </c:pt>
                <c:pt idx="33633">
                  <c:v>51779952</c:v>
                </c:pt>
                <c:pt idx="33634">
                  <c:v>51779952</c:v>
                </c:pt>
                <c:pt idx="33635">
                  <c:v>51779952</c:v>
                </c:pt>
                <c:pt idx="33636">
                  <c:v>7353032</c:v>
                </c:pt>
                <c:pt idx="33637">
                  <c:v>7353032</c:v>
                </c:pt>
                <c:pt idx="33638">
                  <c:v>7353064</c:v>
                </c:pt>
                <c:pt idx="33639">
                  <c:v>7353064</c:v>
                </c:pt>
                <c:pt idx="33640">
                  <c:v>7353136</c:v>
                </c:pt>
                <c:pt idx="33641">
                  <c:v>7353136</c:v>
                </c:pt>
                <c:pt idx="33642">
                  <c:v>7353200</c:v>
                </c:pt>
                <c:pt idx="33643">
                  <c:v>7353200</c:v>
                </c:pt>
                <c:pt idx="33644">
                  <c:v>7353232</c:v>
                </c:pt>
                <c:pt idx="33645">
                  <c:v>7353232</c:v>
                </c:pt>
                <c:pt idx="33646">
                  <c:v>7353032</c:v>
                </c:pt>
                <c:pt idx="33647">
                  <c:v>7353064</c:v>
                </c:pt>
                <c:pt idx="33648">
                  <c:v>7353136</c:v>
                </c:pt>
                <c:pt idx="33649">
                  <c:v>7353200</c:v>
                </c:pt>
                <c:pt idx="33650">
                  <c:v>7353232</c:v>
                </c:pt>
                <c:pt idx="33651">
                  <c:v>7353032</c:v>
                </c:pt>
                <c:pt idx="33652">
                  <c:v>7353064</c:v>
                </c:pt>
                <c:pt idx="33653">
                  <c:v>7353136</c:v>
                </c:pt>
                <c:pt idx="33654">
                  <c:v>7353200</c:v>
                </c:pt>
                <c:pt idx="33655">
                  <c:v>7353232</c:v>
                </c:pt>
                <c:pt idx="33656">
                  <c:v>204331088</c:v>
                </c:pt>
                <c:pt idx="33657">
                  <c:v>204331088</c:v>
                </c:pt>
                <c:pt idx="33658">
                  <c:v>204331088</c:v>
                </c:pt>
                <c:pt idx="33659">
                  <c:v>204331088</c:v>
                </c:pt>
                <c:pt idx="33660">
                  <c:v>665164424</c:v>
                </c:pt>
                <c:pt idx="33661">
                  <c:v>840663040</c:v>
                </c:pt>
                <c:pt idx="33662">
                  <c:v>341750504</c:v>
                </c:pt>
                <c:pt idx="33663">
                  <c:v>341750504</c:v>
                </c:pt>
                <c:pt idx="33664">
                  <c:v>341750504</c:v>
                </c:pt>
                <c:pt idx="33665">
                  <c:v>341750504</c:v>
                </c:pt>
                <c:pt idx="33666">
                  <c:v>256477656</c:v>
                </c:pt>
                <c:pt idx="33667">
                  <c:v>256477656</c:v>
                </c:pt>
                <c:pt idx="33668">
                  <c:v>256477656</c:v>
                </c:pt>
                <c:pt idx="33669">
                  <c:v>256477656</c:v>
                </c:pt>
                <c:pt idx="33670">
                  <c:v>751151360</c:v>
                </c:pt>
                <c:pt idx="33671">
                  <c:v>603497840</c:v>
                </c:pt>
                <c:pt idx="33672">
                  <c:v>603497840</c:v>
                </c:pt>
                <c:pt idx="33673">
                  <c:v>603497840</c:v>
                </c:pt>
                <c:pt idx="33674">
                  <c:v>603497840</c:v>
                </c:pt>
                <c:pt idx="33675">
                  <c:v>7353032</c:v>
                </c:pt>
                <c:pt idx="33676">
                  <c:v>17101264</c:v>
                </c:pt>
                <c:pt idx="33677">
                  <c:v>667361512</c:v>
                </c:pt>
                <c:pt idx="33678">
                  <c:v>17101440</c:v>
                </c:pt>
                <c:pt idx="33679">
                  <c:v>281403264</c:v>
                </c:pt>
                <c:pt idx="33680">
                  <c:v>281403264</c:v>
                </c:pt>
                <c:pt idx="33681">
                  <c:v>281403264</c:v>
                </c:pt>
                <c:pt idx="33682">
                  <c:v>281403264</c:v>
                </c:pt>
                <c:pt idx="33683">
                  <c:v>837450312</c:v>
                </c:pt>
                <c:pt idx="33684">
                  <c:v>837450312</c:v>
                </c:pt>
                <c:pt idx="33685">
                  <c:v>837450312</c:v>
                </c:pt>
                <c:pt idx="33686">
                  <c:v>837450312</c:v>
                </c:pt>
                <c:pt idx="33687">
                  <c:v>420718576</c:v>
                </c:pt>
                <c:pt idx="33688">
                  <c:v>845137960</c:v>
                </c:pt>
                <c:pt idx="33689">
                  <c:v>845137960</c:v>
                </c:pt>
                <c:pt idx="33690">
                  <c:v>513159648</c:v>
                </c:pt>
                <c:pt idx="33691">
                  <c:v>513159648</c:v>
                </c:pt>
                <c:pt idx="33692">
                  <c:v>845137960</c:v>
                </c:pt>
                <c:pt idx="33693">
                  <c:v>845137960</c:v>
                </c:pt>
                <c:pt idx="33694">
                  <c:v>513159648</c:v>
                </c:pt>
                <c:pt idx="33695">
                  <c:v>513159648</c:v>
                </c:pt>
                <c:pt idx="33696">
                  <c:v>17101328</c:v>
                </c:pt>
                <c:pt idx="33697">
                  <c:v>17101488</c:v>
                </c:pt>
                <c:pt idx="33698">
                  <c:v>341750504</c:v>
                </c:pt>
                <c:pt idx="33699">
                  <c:v>51779952</c:v>
                </c:pt>
                <c:pt idx="33700">
                  <c:v>704232560</c:v>
                </c:pt>
                <c:pt idx="33701">
                  <c:v>704232560</c:v>
                </c:pt>
                <c:pt idx="33702">
                  <c:v>256477656</c:v>
                </c:pt>
                <c:pt idx="33703">
                  <c:v>704232560</c:v>
                </c:pt>
                <c:pt idx="33704">
                  <c:v>704232560</c:v>
                </c:pt>
                <c:pt idx="33705">
                  <c:v>17101360</c:v>
                </c:pt>
                <c:pt idx="33706">
                  <c:v>837450312</c:v>
                </c:pt>
                <c:pt idx="33707">
                  <c:v>7353200</c:v>
                </c:pt>
                <c:pt idx="33708">
                  <c:v>384123880</c:v>
                </c:pt>
                <c:pt idx="33709">
                  <c:v>384123880</c:v>
                </c:pt>
                <c:pt idx="33710">
                  <c:v>384123880</c:v>
                </c:pt>
                <c:pt idx="33711">
                  <c:v>384123880</c:v>
                </c:pt>
                <c:pt idx="33712">
                  <c:v>477518472</c:v>
                </c:pt>
                <c:pt idx="33713">
                  <c:v>477518472</c:v>
                </c:pt>
                <c:pt idx="33714">
                  <c:v>583640408</c:v>
                </c:pt>
                <c:pt idx="33715">
                  <c:v>477518472</c:v>
                </c:pt>
                <c:pt idx="33716">
                  <c:v>583640408</c:v>
                </c:pt>
                <c:pt idx="33717">
                  <c:v>477518472</c:v>
                </c:pt>
                <c:pt idx="33718">
                  <c:v>583640408</c:v>
                </c:pt>
                <c:pt idx="33719">
                  <c:v>583640408</c:v>
                </c:pt>
                <c:pt idx="33720">
                  <c:v>578067936</c:v>
                </c:pt>
                <c:pt idx="33721">
                  <c:v>578067936</c:v>
                </c:pt>
                <c:pt idx="33722">
                  <c:v>578067936</c:v>
                </c:pt>
                <c:pt idx="33723">
                  <c:v>578067936</c:v>
                </c:pt>
                <c:pt idx="33724">
                  <c:v>845137960</c:v>
                </c:pt>
                <c:pt idx="33725">
                  <c:v>564778112</c:v>
                </c:pt>
                <c:pt idx="33726">
                  <c:v>564778112</c:v>
                </c:pt>
                <c:pt idx="33727">
                  <c:v>564778112</c:v>
                </c:pt>
                <c:pt idx="33728">
                  <c:v>564778112</c:v>
                </c:pt>
                <c:pt idx="33729">
                  <c:v>565347112</c:v>
                </c:pt>
                <c:pt idx="33730">
                  <c:v>565347112</c:v>
                </c:pt>
                <c:pt idx="33731">
                  <c:v>565347112</c:v>
                </c:pt>
                <c:pt idx="33732">
                  <c:v>565347112</c:v>
                </c:pt>
                <c:pt idx="33733">
                  <c:v>704232560</c:v>
                </c:pt>
                <c:pt idx="33734">
                  <c:v>583640408</c:v>
                </c:pt>
                <c:pt idx="33735">
                  <c:v>603497840</c:v>
                </c:pt>
                <c:pt idx="33736">
                  <c:v>281403264</c:v>
                </c:pt>
                <c:pt idx="33737">
                  <c:v>7353232</c:v>
                </c:pt>
                <c:pt idx="33738">
                  <c:v>240760608</c:v>
                </c:pt>
                <c:pt idx="33739">
                  <c:v>240760608</c:v>
                </c:pt>
                <c:pt idx="33740">
                  <c:v>564778112</c:v>
                </c:pt>
                <c:pt idx="33741">
                  <c:v>240760608</c:v>
                </c:pt>
                <c:pt idx="33742">
                  <c:v>240760608</c:v>
                </c:pt>
                <c:pt idx="33743">
                  <c:v>565347112</c:v>
                </c:pt>
                <c:pt idx="33744">
                  <c:v>80500512</c:v>
                </c:pt>
                <c:pt idx="33745">
                  <c:v>80500512</c:v>
                </c:pt>
                <c:pt idx="33746">
                  <c:v>80500512</c:v>
                </c:pt>
                <c:pt idx="33747">
                  <c:v>80500512</c:v>
                </c:pt>
                <c:pt idx="33748">
                  <c:v>384123880</c:v>
                </c:pt>
                <c:pt idx="33749">
                  <c:v>7353064</c:v>
                </c:pt>
                <c:pt idx="33750">
                  <c:v>135485576</c:v>
                </c:pt>
                <c:pt idx="33751">
                  <c:v>135485576</c:v>
                </c:pt>
                <c:pt idx="33752">
                  <c:v>135485576</c:v>
                </c:pt>
                <c:pt idx="33753">
                  <c:v>135485576</c:v>
                </c:pt>
                <c:pt idx="33754">
                  <c:v>125946480</c:v>
                </c:pt>
                <c:pt idx="33755">
                  <c:v>125946480</c:v>
                </c:pt>
                <c:pt idx="33756">
                  <c:v>125946480</c:v>
                </c:pt>
                <c:pt idx="33757">
                  <c:v>125946480</c:v>
                </c:pt>
                <c:pt idx="33758">
                  <c:v>513159648</c:v>
                </c:pt>
                <c:pt idx="33759">
                  <c:v>874901272</c:v>
                </c:pt>
                <c:pt idx="33760">
                  <c:v>874901272</c:v>
                </c:pt>
                <c:pt idx="33761">
                  <c:v>874901272</c:v>
                </c:pt>
                <c:pt idx="33762">
                  <c:v>874901272</c:v>
                </c:pt>
                <c:pt idx="33763">
                  <c:v>979929184</c:v>
                </c:pt>
                <c:pt idx="33764">
                  <c:v>979929184</c:v>
                </c:pt>
                <c:pt idx="33765">
                  <c:v>979929184</c:v>
                </c:pt>
                <c:pt idx="33766">
                  <c:v>979929184</c:v>
                </c:pt>
                <c:pt idx="33767">
                  <c:v>240760608</c:v>
                </c:pt>
                <c:pt idx="33768">
                  <c:v>125946480</c:v>
                </c:pt>
                <c:pt idx="33769">
                  <c:v>7353136</c:v>
                </c:pt>
                <c:pt idx="33770">
                  <c:v>80500512</c:v>
                </c:pt>
                <c:pt idx="33771">
                  <c:v>670492760</c:v>
                </c:pt>
                <c:pt idx="33772">
                  <c:v>670492760</c:v>
                </c:pt>
                <c:pt idx="33773">
                  <c:v>670492760</c:v>
                </c:pt>
                <c:pt idx="33774">
                  <c:v>670492760</c:v>
                </c:pt>
                <c:pt idx="33775">
                  <c:v>135485576</c:v>
                </c:pt>
                <c:pt idx="33776">
                  <c:v>874901272</c:v>
                </c:pt>
                <c:pt idx="33777">
                  <c:v>204331088</c:v>
                </c:pt>
                <c:pt idx="33778">
                  <c:v>979929184</c:v>
                </c:pt>
                <c:pt idx="33779">
                  <c:v>477518472</c:v>
                </c:pt>
                <c:pt idx="33780">
                  <c:v>819214824</c:v>
                </c:pt>
                <c:pt idx="33781">
                  <c:v>819214824</c:v>
                </c:pt>
                <c:pt idx="33782">
                  <c:v>819214824</c:v>
                </c:pt>
                <c:pt idx="33783">
                  <c:v>819214824</c:v>
                </c:pt>
                <c:pt idx="33784">
                  <c:v>670492760</c:v>
                </c:pt>
                <c:pt idx="33785">
                  <c:v>661050192</c:v>
                </c:pt>
                <c:pt idx="33786">
                  <c:v>661050192</c:v>
                </c:pt>
                <c:pt idx="33787">
                  <c:v>661050192</c:v>
                </c:pt>
                <c:pt idx="33788">
                  <c:v>661050192</c:v>
                </c:pt>
                <c:pt idx="33789">
                  <c:v>578067936</c:v>
                </c:pt>
                <c:pt idx="33790">
                  <c:v>110008104</c:v>
                </c:pt>
                <c:pt idx="33791">
                  <c:v>110008104</c:v>
                </c:pt>
                <c:pt idx="33792">
                  <c:v>110008104</c:v>
                </c:pt>
                <c:pt idx="33793">
                  <c:v>110008104</c:v>
                </c:pt>
                <c:pt idx="33794">
                  <c:v>667295480</c:v>
                </c:pt>
                <c:pt idx="33795">
                  <c:v>667295480</c:v>
                </c:pt>
                <c:pt idx="33796">
                  <c:v>667295480</c:v>
                </c:pt>
                <c:pt idx="33797">
                  <c:v>667295480</c:v>
                </c:pt>
                <c:pt idx="33798">
                  <c:v>819214824</c:v>
                </c:pt>
                <c:pt idx="33799">
                  <c:v>661050192</c:v>
                </c:pt>
                <c:pt idx="33800">
                  <c:v>110008104</c:v>
                </c:pt>
                <c:pt idx="33801">
                  <c:v>164737888</c:v>
                </c:pt>
                <c:pt idx="33802">
                  <c:v>164737888</c:v>
                </c:pt>
                <c:pt idx="33803">
                  <c:v>164737888</c:v>
                </c:pt>
                <c:pt idx="33804">
                  <c:v>164737888</c:v>
                </c:pt>
                <c:pt idx="33805">
                  <c:v>667295480</c:v>
                </c:pt>
                <c:pt idx="33806">
                  <c:v>834825896</c:v>
                </c:pt>
                <c:pt idx="33807">
                  <c:v>834825896</c:v>
                </c:pt>
                <c:pt idx="33808">
                  <c:v>834825896</c:v>
                </c:pt>
                <c:pt idx="33809">
                  <c:v>834825896</c:v>
                </c:pt>
                <c:pt idx="33810">
                  <c:v>164737888</c:v>
                </c:pt>
                <c:pt idx="33811">
                  <c:v>448537672</c:v>
                </c:pt>
                <c:pt idx="33812">
                  <c:v>448537672</c:v>
                </c:pt>
                <c:pt idx="33813">
                  <c:v>448537672</c:v>
                </c:pt>
                <c:pt idx="33814">
                  <c:v>448537672</c:v>
                </c:pt>
                <c:pt idx="33815">
                  <c:v>834825896</c:v>
                </c:pt>
                <c:pt idx="33816">
                  <c:v>40569176</c:v>
                </c:pt>
                <c:pt idx="33817">
                  <c:v>40569176</c:v>
                </c:pt>
                <c:pt idx="33818">
                  <c:v>40569176</c:v>
                </c:pt>
                <c:pt idx="33819">
                  <c:v>40569176</c:v>
                </c:pt>
                <c:pt idx="33820">
                  <c:v>448537672</c:v>
                </c:pt>
                <c:pt idx="33821">
                  <c:v>429747248</c:v>
                </c:pt>
                <c:pt idx="33822">
                  <c:v>429747248</c:v>
                </c:pt>
                <c:pt idx="33823">
                  <c:v>429747248</c:v>
                </c:pt>
                <c:pt idx="33824">
                  <c:v>429747248</c:v>
                </c:pt>
                <c:pt idx="33825">
                  <c:v>705053352</c:v>
                </c:pt>
                <c:pt idx="33826">
                  <c:v>705053352</c:v>
                </c:pt>
                <c:pt idx="33827">
                  <c:v>705053352</c:v>
                </c:pt>
                <c:pt idx="33828">
                  <c:v>705053352</c:v>
                </c:pt>
                <c:pt idx="33829">
                  <c:v>40569176</c:v>
                </c:pt>
                <c:pt idx="33830">
                  <c:v>14689032</c:v>
                </c:pt>
                <c:pt idx="33831">
                  <c:v>14689032</c:v>
                </c:pt>
                <c:pt idx="33832">
                  <c:v>14689032</c:v>
                </c:pt>
                <c:pt idx="33833">
                  <c:v>14689032</c:v>
                </c:pt>
                <c:pt idx="33834">
                  <c:v>658879736</c:v>
                </c:pt>
                <c:pt idx="33835">
                  <c:v>658879736</c:v>
                </c:pt>
                <c:pt idx="33836">
                  <c:v>658879736</c:v>
                </c:pt>
                <c:pt idx="33837">
                  <c:v>658879736</c:v>
                </c:pt>
                <c:pt idx="33838">
                  <c:v>869380696</c:v>
                </c:pt>
                <c:pt idx="33839">
                  <c:v>869380696</c:v>
                </c:pt>
                <c:pt idx="33840">
                  <c:v>869380696</c:v>
                </c:pt>
                <c:pt idx="33841">
                  <c:v>869380696</c:v>
                </c:pt>
                <c:pt idx="33842">
                  <c:v>429747248</c:v>
                </c:pt>
                <c:pt idx="33843">
                  <c:v>788276824</c:v>
                </c:pt>
                <c:pt idx="33844">
                  <c:v>788276824</c:v>
                </c:pt>
                <c:pt idx="33845">
                  <c:v>788276824</c:v>
                </c:pt>
                <c:pt idx="33846">
                  <c:v>788276824</c:v>
                </c:pt>
                <c:pt idx="33847">
                  <c:v>691900672</c:v>
                </c:pt>
                <c:pt idx="33848">
                  <c:v>14689032</c:v>
                </c:pt>
                <c:pt idx="33849">
                  <c:v>691900672</c:v>
                </c:pt>
                <c:pt idx="33850">
                  <c:v>691900672</c:v>
                </c:pt>
                <c:pt idx="33851">
                  <c:v>691900672</c:v>
                </c:pt>
                <c:pt idx="33852">
                  <c:v>4465752</c:v>
                </c:pt>
                <c:pt idx="33853">
                  <c:v>4465752</c:v>
                </c:pt>
                <c:pt idx="33854">
                  <c:v>4465752</c:v>
                </c:pt>
                <c:pt idx="33855">
                  <c:v>705053352</c:v>
                </c:pt>
                <c:pt idx="33856">
                  <c:v>4465752</c:v>
                </c:pt>
                <c:pt idx="33857">
                  <c:v>658879736</c:v>
                </c:pt>
                <c:pt idx="33858">
                  <c:v>193097528</c:v>
                </c:pt>
                <c:pt idx="33859">
                  <c:v>193097528</c:v>
                </c:pt>
                <c:pt idx="33860">
                  <c:v>193097528</c:v>
                </c:pt>
                <c:pt idx="33861">
                  <c:v>193097528</c:v>
                </c:pt>
                <c:pt idx="33862">
                  <c:v>146499768</c:v>
                </c:pt>
                <c:pt idx="33863">
                  <c:v>146499768</c:v>
                </c:pt>
                <c:pt idx="33864">
                  <c:v>869380696</c:v>
                </c:pt>
                <c:pt idx="33865">
                  <c:v>146499768</c:v>
                </c:pt>
                <c:pt idx="33866">
                  <c:v>146499768</c:v>
                </c:pt>
                <c:pt idx="33867">
                  <c:v>788276824</c:v>
                </c:pt>
                <c:pt idx="33868">
                  <c:v>105393240</c:v>
                </c:pt>
                <c:pt idx="33869">
                  <c:v>691900672</c:v>
                </c:pt>
                <c:pt idx="33870">
                  <c:v>105393240</c:v>
                </c:pt>
                <c:pt idx="33871">
                  <c:v>4465752</c:v>
                </c:pt>
                <c:pt idx="33872">
                  <c:v>105393240</c:v>
                </c:pt>
                <c:pt idx="33873">
                  <c:v>105393240</c:v>
                </c:pt>
                <c:pt idx="33874">
                  <c:v>583135440</c:v>
                </c:pt>
                <c:pt idx="33875">
                  <c:v>583135440</c:v>
                </c:pt>
                <c:pt idx="33876">
                  <c:v>583135440</c:v>
                </c:pt>
                <c:pt idx="33877">
                  <c:v>583135440</c:v>
                </c:pt>
                <c:pt idx="33878">
                  <c:v>193097528</c:v>
                </c:pt>
                <c:pt idx="33879">
                  <c:v>380211728</c:v>
                </c:pt>
                <c:pt idx="33880">
                  <c:v>380211728</c:v>
                </c:pt>
                <c:pt idx="33881">
                  <c:v>380211728</c:v>
                </c:pt>
                <c:pt idx="33882">
                  <c:v>380211728</c:v>
                </c:pt>
                <c:pt idx="33883">
                  <c:v>105393240</c:v>
                </c:pt>
                <c:pt idx="33884">
                  <c:v>146499768</c:v>
                </c:pt>
                <c:pt idx="33885">
                  <c:v>583135440</c:v>
                </c:pt>
                <c:pt idx="33886">
                  <c:v>891991320</c:v>
                </c:pt>
                <c:pt idx="33887">
                  <c:v>891991320</c:v>
                </c:pt>
                <c:pt idx="33888">
                  <c:v>891991320</c:v>
                </c:pt>
                <c:pt idx="33889">
                  <c:v>414537952</c:v>
                </c:pt>
                <c:pt idx="33890">
                  <c:v>414537952</c:v>
                </c:pt>
                <c:pt idx="33891">
                  <c:v>891991320</c:v>
                </c:pt>
                <c:pt idx="33892">
                  <c:v>414537952</c:v>
                </c:pt>
                <c:pt idx="33893">
                  <c:v>414537952</c:v>
                </c:pt>
                <c:pt idx="33894">
                  <c:v>185294040</c:v>
                </c:pt>
                <c:pt idx="33895">
                  <c:v>185294040</c:v>
                </c:pt>
                <c:pt idx="33896">
                  <c:v>310680504</c:v>
                </c:pt>
                <c:pt idx="33897">
                  <c:v>310680504</c:v>
                </c:pt>
                <c:pt idx="33898">
                  <c:v>185294040</c:v>
                </c:pt>
                <c:pt idx="33899">
                  <c:v>185294040</c:v>
                </c:pt>
                <c:pt idx="33900">
                  <c:v>310680504</c:v>
                </c:pt>
                <c:pt idx="33901">
                  <c:v>310680504</c:v>
                </c:pt>
                <c:pt idx="33902">
                  <c:v>942268928</c:v>
                </c:pt>
                <c:pt idx="33903">
                  <c:v>942268928</c:v>
                </c:pt>
                <c:pt idx="33904">
                  <c:v>942268928</c:v>
                </c:pt>
                <c:pt idx="33905">
                  <c:v>942268928</c:v>
                </c:pt>
                <c:pt idx="33906">
                  <c:v>404479136</c:v>
                </c:pt>
                <c:pt idx="33907">
                  <c:v>404479136</c:v>
                </c:pt>
                <c:pt idx="33908">
                  <c:v>404479136</c:v>
                </c:pt>
                <c:pt idx="33909">
                  <c:v>404479136</c:v>
                </c:pt>
                <c:pt idx="33910">
                  <c:v>705029496</c:v>
                </c:pt>
                <c:pt idx="33911">
                  <c:v>705029496</c:v>
                </c:pt>
                <c:pt idx="33912">
                  <c:v>705029496</c:v>
                </c:pt>
                <c:pt idx="33913">
                  <c:v>380211728</c:v>
                </c:pt>
                <c:pt idx="33914">
                  <c:v>705029496</c:v>
                </c:pt>
                <c:pt idx="33915">
                  <c:v>317114144</c:v>
                </c:pt>
                <c:pt idx="33916">
                  <c:v>317114144</c:v>
                </c:pt>
                <c:pt idx="33917">
                  <c:v>317114144</c:v>
                </c:pt>
                <c:pt idx="33918">
                  <c:v>317114144</c:v>
                </c:pt>
                <c:pt idx="33919">
                  <c:v>837513472</c:v>
                </c:pt>
                <c:pt idx="33920">
                  <c:v>837513472</c:v>
                </c:pt>
                <c:pt idx="33921">
                  <c:v>640988352</c:v>
                </c:pt>
                <c:pt idx="33922">
                  <c:v>640988352</c:v>
                </c:pt>
                <c:pt idx="33923">
                  <c:v>837513472</c:v>
                </c:pt>
                <c:pt idx="33924">
                  <c:v>837513472</c:v>
                </c:pt>
                <c:pt idx="33925">
                  <c:v>640988352</c:v>
                </c:pt>
                <c:pt idx="33926">
                  <c:v>640988352</c:v>
                </c:pt>
                <c:pt idx="33927">
                  <c:v>891991320</c:v>
                </c:pt>
                <c:pt idx="33928">
                  <c:v>414537952</c:v>
                </c:pt>
                <c:pt idx="33929">
                  <c:v>185294040</c:v>
                </c:pt>
                <c:pt idx="33930">
                  <c:v>705029496</c:v>
                </c:pt>
                <c:pt idx="33931">
                  <c:v>942268928</c:v>
                </c:pt>
                <c:pt idx="33932">
                  <c:v>310680504</c:v>
                </c:pt>
                <c:pt idx="33933">
                  <c:v>506590696</c:v>
                </c:pt>
                <c:pt idx="33934">
                  <c:v>506590696</c:v>
                </c:pt>
                <c:pt idx="33935">
                  <c:v>506590696</c:v>
                </c:pt>
                <c:pt idx="33936">
                  <c:v>506590696</c:v>
                </c:pt>
                <c:pt idx="33937">
                  <c:v>404479136</c:v>
                </c:pt>
                <c:pt idx="33938">
                  <c:v>425589032</c:v>
                </c:pt>
                <c:pt idx="33939">
                  <c:v>425589032</c:v>
                </c:pt>
                <c:pt idx="33940">
                  <c:v>425589032</c:v>
                </c:pt>
                <c:pt idx="33941">
                  <c:v>425589032</c:v>
                </c:pt>
                <c:pt idx="33942">
                  <c:v>58024752</c:v>
                </c:pt>
                <c:pt idx="33943">
                  <c:v>837513472</c:v>
                </c:pt>
                <c:pt idx="33944">
                  <c:v>58024752</c:v>
                </c:pt>
                <c:pt idx="33945">
                  <c:v>58024752</c:v>
                </c:pt>
                <c:pt idx="33946">
                  <c:v>58024752</c:v>
                </c:pt>
                <c:pt idx="33947">
                  <c:v>416884952</c:v>
                </c:pt>
                <c:pt idx="33948">
                  <c:v>416884952</c:v>
                </c:pt>
                <c:pt idx="33949">
                  <c:v>416884952</c:v>
                </c:pt>
                <c:pt idx="33950">
                  <c:v>416884952</c:v>
                </c:pt>
                <c:pt idx="33951">
                  <c:v>317114144</c:v>
                </c:pt>
                <c:pt idx="33952">
                  <c:v>506590696</c:v>
                </c:pt>
                <c:pt idx="33953">
                  <c:v>224260736</c:v>
                </c:pt>
                <c:pt idx="33954">
                  <c:v>224260736</c:v>
                </c:pt>
                <c:pt idx="33955">
                  <c:v>224260736</c:v>
                </c:pt>
                <c:pt idx="33956">
                  <c:v>224260736</c:v>
                </c:pt>
                <c:pt idx="33957">
                  <c:v>244180072</c:v>
                </c:pt>
                <c:pt idx="33958">
                  <c:v>244180072</c:v>
                </c:pt>
                <c:pt idx="33959">
                  <c:v>244180072</c:v>
                </c:pt>
                <c:pt idx="33960">
                  <c:v>244180072</c:v>
                </c:pt>
                <c:pt idx="33961">
                  <c:v>36881968</c:v>
                </c:pt>
                <c:pt idx="33962">
                  <c:v>425589032</c:v>
                </c:pt>
                <c:pt idx="33963">
                  <c:v>36881968</c:v>
                </c:pt>
                <c:pt idx="33964">
                  <c:v>36881968</c:v>
                </c:pt>
                <c:pt idx="33965">
                  <c:v>36881968</c:v>
                </c:pt>
                <c:pt idx="33966">
                  <c:v>640988352</c:v>
                </c:pt>
                <c:pt idx="33967">
                  <c:v>246118296</c:v>
                </c:pt>
                <c:pt idx="33968">
                  <c:v>246118296</c:v>
                </c:pt>
                <c:pt idx="33969">
                  <c:v>246118296</c:v>
                </c:pt>
                <c:pt idx="33970">
                  <c:v>246118296</c:v>
                </c:pt>
                <c:pt idx="33971">
                  <c:v>729365920</c:v>
                </c:pt>
                <c:pt idx="33972">
                  <c:v>729365920</c:v>
                </c:pt>
                <c:pt idx="33973">
                  <c:v>729365920</c:v>
                </c:pt>
                <c:pt idx="33974">
                  <c:v>729365920</c:v>
                </c:pt>
                <c:pt idx="33975">
                  <c:v>58024752</c:v>
                </c:pt>
                <c:pt idx="33976">
                  <c:v>416884952</c:v>
                </c:pt>
                <c:pt idx="33977">
                  <c:v>244180072</c:v>
                </c:pt>
                <c:pt idx="33978">
                  <c:v>36881968</c:v>
                </c:pt>
                <c:pt idx="33979">
                  <c:v>224260736</c:v>
                </c:pt>
                <c:pt idx="33980">
                  <c:v>246118296</c:v>
                </c:pt>
                <c:pt idx="33981">
                  <c:v>798958368</c:v>
                </c:pt>
                <c:pt idx="33982">
                  <c:v>798958368</c:v>
                </c:pt>
                <c:pt idx="33983">
                  <c:v>798958368</c:v>
                </c:pt>
                <c:pt idx="33984">
                  <c:v>798958368</c:v>
                </c:pt>
                <c:pt idx="33985">
                  <c:v>729365920</c:v>
                </c:pt>
                <c:pt idx="33986">
                  <c:v>573860344</c:v>
                </c:pt>
                <c:pt idx="33987">
                  <c:v>806330480</c:v>
                </c:pt>
                <c:pt idx="33988">
                  <c:v>573860344</c:v>
                </c:pt>
                <c:pt idx="33989">
                  <c:v>806330480</c:v>
                </c:pt>
                <c:pt idx="33990">
                  <c:v>806330480</c:v>
                </c:pt>
                <c:pt idx="33991">
                  <c:v>573860344</c:v>
                </c:pt>
                <c:pt idx="33992">
                  <c:v>806330480</c:v>
                </c:pt>
                <c:pt idx="33993">
                  <c:v>573860344</c:v>
                </c:pt>
                <c:pt idx="33994">
                  <c:v>843625344</c:v>
                </c:pt>
                <c:pt idx="33995">
                  <c:v>843625344</c:v>
                </c:pt>
                <c:pt idx="33996">
                  <c:v>843625344</c:v>
                </c:pt>
                <c:pt idx="33997">
                  <c:v>843625344</c:v>
                </c:pt>
                <c:pt idx="33998">
                  <c:v>788164320</c:v>
                </c:pt>
                <c:pt idx="33999">
                  <c:v>788164320</c:v>
                </c:pt>
                <c:pt idx="34000">
                  <c:v>788164320</c:v>
                </c:pt>
                <c:pt idx="34001">
                  <c:v>788164320</c:v>
                </c:pt>
                <c:pt idx="34002">
                  <c:v>798958368</c:v>
                </c:pt>
                <c:pt idx="34003">
                  <c:v>224260768</c:v>
                </c:pt>
                <c:pt idx="34004">
                  <c:v>224260768</c:v>
                </c:pt>
                <c:pt idx="34005">
                  <c:v>224260768</c:v>
                </c:pt>
                <c:pt idx="34006">
                  <c:v>224260768</c:v>
                </c:pt>
                <c:pt idx="34007">
                  <c:v>484115840</c:v>
                </c:pt>
                <c:pt idx="34008">
                  <c:v>484115840</c:v>
                </c:pt>
                <c:pt idx="34009">
                  <c:v>484115840</c:v>
                </c:pt>
                <c:pt idx="34010">
                  <c:v>30730248</c:v>
                </c:pt>
                <c:pt idx="34011">
                  <c:v>30730248</c:v>
                </c:pt>
                <c:pt idx="34012">
                  <c:v>484115840</c:v>
                </c:pt>
                <c:pt idx="34013">
                  <c:v>30730248</c:v>
                </c:pt>
                <c:pt idx="34014">
                  <c:v>30730248</c:v>
                </c:pt>
                <c:pt idx="34015">
                  <c:v>806330480</c:v>
                </c:pt>
                <c:pt idx="34016">
                  <c:v>401661416</c:v>
                </c:pt>
                <c:pt idx="34017">
                  <c:v>401661416</c:v>
                </c:pt>
                <c:pt idx="34018">
                  <c:v>401661416</c:v>
                </c:pt>
                <c:pt idx="34019">
                  <c:v>401661416</c:v>
                </c:pt>
                <c:pt idx="34020">
                  <c:v>843625344</c:v>
                </c:pt>
                <c:pt idx="34021">
                  <c:v>573860344</c:v>
                </c:pt>
                <c:pt idx="34022">
                  <c:v>788164320</c:v>
                </c:pt>
                <c:pt idx="34023">
                  <c:v>224260768</c:v>
                </c:pt>
                <c:pt idx="34024">
                  <c:v>793080928</c:v>
                </c:pt>
                <c:pt idx="34025">
                  <c:v>793080928</c:v>
                </c:pt>
                <c:pt idx="34026">
                  <c:v>793080928</c:v>
                </c:pt>
                <c:pt idx="34027">
                  <c:v>793080928</c:v>
                </c:pt>
                <c:pt idx="34028">
                  <c:v>484115840</c:v>
                </c:pt>
                <c:pt idx="34029">
                  <c:v>30730248</c:v>
                </c:pt>
                <c:pt idx="34030">
                  <c:v>350085376</c:v>
                </c:pt>
                <c:pt idx="34031">
                  <c:v>350085376</c:v>
                </c:pt>
                <c:pt idx="34032">
                  <c:v>350085376</c:v>
                </c:pt>
                <c:pt idx="34033">
                  <c:v>350085376</c:v>
                </c:pt>
                <c:pt idx="34034">
                  <c:v>67108776</c:v>
                </c:pt>
                <c:pt idx="34035">
                  <c:v>67108776</c:v>
                </c:pt>
                <c:pt idx="34036">
                  <c:v>67108776</c:v>
                </c:pt>
                <c:pt idx="34037">
                  <c:v>67108776</c:v>
                </c:pt>
                <c:pt idx="34038">
                  <c:v>401661416</c:v>
                </c:pt>
                <c:pt idx="34039">
                  <c:v>957742928</c:v>
                </c:pt>
                <c:pt idx="34040">
                  <c:v>833047552</c:v>
                </c:pt>
                <c:pt idx="34041">
                  <c:v>957742928</c:v>
                </c:pt>
                <c:pt idx="34042">
                  <c:v>833047552</c:v>
                </c:pt>
                <c:pt idx="34043">
                  <c:v>957742928</c:v>
                </c:pt>
                <c:pt idx="34044">
                  <c:v>833047552</c:v>
                </c:pt>
                <c:pt idx="34045">
                  <c:v>957742928</c:v>
                </c:pt>
                <c:pt idx="34046">
                  <c:v>833047552</c:v>
                </c:pt>
                <c:pt idx="34047">
                  <c:v>182148264</c:v>
                </c:pt>
                <c:pt idx="34048">
                  <c:v>182148264</c:v>
                </c:pt>
                <c:pt idx="34049">
                  <c:v>182148264</c:v>
                </c:pt>
                <c:pt idx="34050">
                  <c:v>182148264</c:v>
                </c:pt>
                <c:pt idx="34051">
                  <c:v>921975984</c:v>
                </c:pt>
                <c:pt idx="34052">
                  <c:v>921975984</c:v>
                </c:pt>
                <c:pt idx="34053">
                  <c:v>921975984</c:v>
                </c:pt>
                <c:pt idx="34054">
                  <c:v>921975984</c:v>
                </c:pt>
                <c:pt idx="34055">
                  <c:v>793080928</c:v>
                </c:pt>
                <c:pt idx="34056">
                  <c:v>67108776</c:v>
                </c:pt>
                <c:pt idx="34057">
                  <c:v>957742928</c:v>
                </c:pt>
                <c:pt idx="34058">
                  <c:v>350085376</c:v>
                </c:pt>
                <c:pt idx="34059">
                  <c:v>224260864</c:v>
                </c:pt>
                <c:pt idx="34060">
                  <c:v>224260864</c:v>
                </c:pt>
                <c:pt idx="34061">
                  <c:v>224260912</c:v>
                </c:pt>
                <c:pt idx="34062">
                  <c:v>224260912</c:v>
                </c:pt>
                <c:pt idx="34063">
                  <c:v>921975984</c:v>
                </c:pt>
                <c:pt idx="34064">
                  <c:v>224260928</c:v>
                </c:pt>
                <c:pt idx="34065">
                  <c:v>224260928</c:v>
                </c:pt>
                <c:pt idx="34066">
                  <c:v>224260864</c:v>
                </c:pt>
                <c:pt idx="34067">
                  <c:v>224260912</c:v>
                </c:pt>
                <c:pt idx="34068">
                  <c:v>224260928</c:v>
                </c:pt>
                <c:pt idx="34069">
                  <c:v>224260864</c:v>
                </c:pt>
                <c:pt idx="34070">
                  <c:v>224260912</c:v>
                </c:pt>
                <c:pt idx="34071">
                  <c:v>224260928</c:v>
                </c:pt>
                <c:pt idx="34072">
                  <c:v>169218712</c:v>
                </c:pt>
                <c:pt idx="34073">
                  <c:v>169218712</c:v>
                </c:pt>
                <c:pt idx="34074">
                  <c:v>169218712</c:v>
                </c:pt>
                <c:pt idx="34075">
                  <c:v>169218712</c:v>
                </c:pt>
                <c:pt idx="34076">
                  <c:v>811380424</c:v>
                </c:pt>
                <c:pt idx="34077">
                  <c:v>811380424</c:v>
                </c:pt>
                <c:pt idx="34078">
                  <c:v>811380424</c:v>
                </c:pt>
                <c:pt idx="34079">
                  <c:v>811380424</c:v>
                </c:pt>
                <c:pt idx="34080">
                  <c:v>833047552</c:v>
                </c:pt>
                <c:pt idx="34081">
                  <c:v>190979744</c:v>
                </c:pt>
                <c:pt idx="34082">
                  <c:v>190979744</c:v>
                </c:pt>
                <c:pt idx="34083">
                  <c:v>190979744</c:v>
                </c:pt>
                <c:pt idx="34084">
                  <c:v>190979744</c:v>
                </c:pt>
                <c:pt idx="34085">
                  <c:v>138822440</c:v>
                </c:pt>
                <c:pt idx="34086">
                  <c:v>138822440</c:v>
                </c:pt>
                <c:pt idx="34087">
                  <c:v>138822440</c:v>
                </c:pt>
                <c:pt idx="34088">
                  <c:v>138822440</c:v>
                </c:pt>
                <c:pt idx="34089">
                  <c:v>182148264</c:v>
                </c:pt>
                <c:pt idx="34090">
                  <c:v>885749528</c:v>
                </c:pt>
                <c:pt idx="34091">
                  <c:v>885749528</c:v>
                </c:pt>
                <c:pt idx="34092">
                  <c:v>885749528</c:v>
                </c:pt>
                <c:pt idx="34093">
                  <c:v>885749528</c:v>
                </c:pt>
                <c:pt idx="34094">
                  <c:v>224260864</c:v>
                </c:pt>
                <c:pt idx="34095">
                  <c:v>224260912</c:v>
                </c:pt>
                <c:pt idx="34096">
                  <c:v>169218712</c:v>
                </c:pt>
                <c:pt idx="34097">
                  <c:v>224260928</c:v>
                </c:pt>
                <c:pt idx="34098">
                  <c:v>621833608</c:v>
                </c:pt>
                <c:pt idx="34099">
                  <c:v>885749528</c:v>
                </c:pt>
                <c:pt idx="34100">
                  <c:v>621833608</c:v>
                </c:pt>
                <c:pt idx="34101">
                  <c:v>621833608</c:v>
                </c:pt>
                <c:pt idx="34102">
                  <c:v>621833608</c:v>
                </c:pt>
                <c:pt idx="34103">
                  <c:v>138822440</c:v>
                </c:pt>
                <c:pt idx="34104">
                  <c:v>804885888</c:v>
                </c:pt>
                <c:pt idx="34105">
                  <c:v>804885888</c:v>
                </c:pt>
                <c:pt idx="34106">
                  <c:v>804885888</c:v>
                </c:pt>
                <c:pt idx="34107">
                  <c:v>804885888</c:v>
                </c:pt>
                <c:pt idx="34108">
                  <c:v>811380424</c:v>
                </c:pt>
                <c:pt idx="34109">
                  <c:v>575152888</c:v>
                </c:pt>
                <c:pt idx="34110">
                  <c:v>575152888</c:v>
                </c:pt>
                <c:pt idx="34111">
                  <c:v>452171912</c:v>
                </c:pt>
                <c:pt idx="34112">
                  <c:v>575152888</c:v>
                </c:pt>
                <c:pt idx="34113">
                  <c:v>452171912</c:v>
                </c:pt>
                <c:pt idx="34114">
                  <c:v>575152888</c:v>
                </c:pt>
                <c:pt idx="34115">
                  <c:v>452171912</c:v>
                </c:pt>
                <c:pt idx="34116">
                  <c:v>452171912</c:v>
                </c:pt>
                <c:pt idx="34117">
                  <c:v>512355944</c:v>
                </c:pt>
                <c:pt idx="34118">
                  <c:v>512355944</c:v>
                </c:pt>
                <c:pt idx="34119">
                  <c:v>512355944</c:v>
                </c:pt>
                <c:pt idx="34120">
                  <c:v>512355944</c:v>
                </c:pt>
                <c:pt idx="34121">
                  <c:v>307075640</c:v>
                </c:pt>
                <c:pt idx="34122">
                  <c:v>307075640</c:v>
                </c:pt>
                <c:pt idx="34123">
                  <c:v>307075640</c:v>
                </c:pt>
                <c:pt idx="34124">
                  <c:v>307075640</c:v>
                </c:pt>
                <c:pt idx="34125">
                  <c:v>190979744</c:v>
                </c:pt>
                <c:pt idx="34126">
                  <c:v>196418264</c:v>
                </c:pt>
                <c:pt idx="34127">
                  <c:v>196418264</c:v>
                </c:pt>
                <c:pt idx="34128">
                  <c:v>196418264</c:v>
                </c:pt>
                <c:pt idx="34129">
                  <c:v>196418264</c:v>
                </c:pt>
                <c:pt idx="34130">
                  <c:v>621833608</c:v>
                </c:pt>
                <c:pt idx="34131">
                  <c:v>804885888</c:v>
                </c:pt>
                <c:pt idx="34132">
                  <c:v>307075640</c:v>
                </c:pt>
                <c:pt idx="34133">
                  <c:v>575152888</c:v>
                </c:pt>
                <c:pt idx="34134">
                  <c:v>757518088</c:v>
                </c:pt>
                <c:pt idx="34135">
                  <c:v>757518088</c:v>
                </c:pt>
                <c:pt idx="34136">
                  <c:v>452171912</c:v>
                </c:pt>
                <c:pt idx="34137">
                  <c:v>757518088</c:v>
                </c:pt>
                <c:pt idx="34138">
                  <c:v>757518088</c:v>
                </c:pt>
                <c:pt idx="34139">
                  <c:v>88885560</c:v>
                </c:pt>
                <c:pt idx="34140">
                  <c:v>88885560</c:v>
                </c:pt>
                <c:pt idx="34141">
                  <c:v>732059896</c:v>
                </c:pt>
                <c:pt idx="34142">
                  <c:v>732059896</c:v>
                </c:pt>
                <c:pt idx="34143">
                  <c:v>88885560</c:v>
                </c:pt>
                <c:pt idx="34144">
                  <c:v>732059896</c:v>
                </c:pt>
                <c:pt idx="34145">
                  <c:v>88885560</c:v>
                </c:pt>
                <c:pt idx="34146">
                  <c:v>732059896</c:v>
                </c:pt>
                <c:pt idx="34147">
                  <c:v>196418264</c:v>
                </c:pt>
                <c:pt idx="34148">
                  <c:v>512355944</c:v>
                </c:pt>
                <c:pt idx="34149">
                  <c:v>11364000</c:v>
                </c:pt>
                <c:pt idx="34150">
                  <c:v>11364000</c:v>
                </c:pt>
                <c:pt idx="34151">
                  <c:v>11364000</c:v>
                </c:pt>
                <c:pt idx="34152">
                  <c:v>11364000</c:v>
                </c:pt>
                <c:pt idx="34153">
                  <c:v>964536152</c:v>
                </c:pt>
                <c:pt idx="34154">
                  <c:v>964536152</c:v>
                </c:pt>
                <c:pt idx="34155">
                  <c:v>964536152</c:v>
                </c:pt>
                <c:pt idx="34156">
                  <c:v>964536152</c:v>
                </c:pt>
                <c:pt idx="34157">
                  <c:v>477810600</c:v>
                </c:pt>
                <c:pt idx="34158">
                  <c:v>477810600</c:v>
                </c:pt>
                <c:pt idx="34159">
                  <c:v>477810600</c:v>
                </c:pt>
                <c:pt idx="34160">
                  <c:v>477810600</c:v>
                </c:pt>
                <c:pt idx="34161">
                  <c:v>356296592</c:v>
                </c:pt>
                <c:pt idx="34162">
                  <c:v>356296592</c:v>
                </c:pt>
                <c:pt idx="34163">
                  <c:v>356296592</c:v>
                </c:pt>
                <c:pt idx="34164">
                  <c:v>356296592</c:v>
                </c:pt>
                <c:pt idx="34165">
                  <c:v>7077752</c:v>
                </c:pt>
                <c:pt idx="34166">
                  <c:v>7077752</c:v>
                </c:pt>
                <c:pt idx="34167">
                  <c:v>757518088</c:v>
                </c:pt>
                <c:pt idx="34168">
                  <c:v>7077752</c:v>
                </c:pt>
                <c:pt idx="34169">
                  <c:v>7077752</c:v>
                </c:pt>
                <c:pt idx="34170">
                  <c:v>964536152</c:v>
                </c:pt>
                <c:pt idx="34171">
                  <c:v>477810600</c:v>
                </c:pt>
                <c:pt idx="34172">
                  <c:v>88885560</c:v>
                </c:pt>
                <c:pt idx="34173">
                  <c:v>356296592</c:v>
                </c:pt>
                <c:pt idx="34174">
                  <c:v>732059896</c:v>
                </c:pt>
                <c:pt idx="34175">
                  <c:v>7077752</c:v>
                </c:pt>
                <c:pt idx="34176">
                  <c:v>11364000</c:v>
                </c:pt>
                <c:pt idx="34177">
                  <c:v>235544752</c:v>
                </c:pt>
                <c:pt idx="34178">
                  <c:v>235544752</c:v>
                </c:pt>
                <c:pt idx="34179">
                  <c:v>235544752</c:v>
                </c:pt>
                <c:pt idx="34180">
                  <c:v>235544752</c:v>
                </c:pt>
                <c:pt idx="34181">
                  <c:v>657195536</c:v>
                </c:pt>
                <c:pt idx="34182">
                  <c:v>657195536</c:v>
                </c:pt>
                <c:pt idx="34183">
                  <c:v>657195536</c:v>
                </c:pt>
                <c:pt idx="34184">
                  <c:v>657195536</c:v>
                </c:pt>
                <c:pt idx="34185">
                  <c:v>516787416</c:v>
                </c:pt>
                <c:pt idx="34186">
                  <c:v>516787416</c:v>
                </c:pt>
                <c:pt idx="34187">
                  <c:v>516787416</c:v>
                </c:pt>
                <c:pt idx="34188">
                  <c:v>516787416</c:v>
                </c:pt>
                <c:pt idx="34189">
                  <c:v>437038000</c:v>
                </c:pt>
                <c:pt idx="34190">
                  <c:v>437038000</c:v>
                </c:pt>
                <c:pt idx="34191">
                  <c:v>437038000</c:v>
                </c:pt>
                <c:pt idx="34192">
                  <c:v>437038000</c:v>
                </c:pt>
                <c:pt idx="34193">
                  <c:v>136282280</c:v>
                </c:pt>
                <c:pt idx="34194">
                  <c:v>136282280</c:v>
                </c:pt>
                <c:pt idx="34195">
                  <c:v>136282280</c:v>
                </c:pt>
                <c:pt idx="34196">
                  <c:v>136282280</c:v>
                </c:pt>
                <c:pt idx="34197">
                  <c:v>235544752</c:v>
                </c:pt>
                <c:pt idx="34198">
                  <c:v>767027824</c:v>
                </c:pt>
                <c:pt idx="34199">
                  <c:v>767027824</c:v>
                </c:pt>
                <c:pt idx="34200">
                  <c:v>767027824</c:v>
                </c:pt>
                <c:pt idx="34201">
                  <c:v>767027824</c:v>
                </c:pt>
                <c:pt idx="34202">
                  <c:v>516787416</c:v>
                </c:pt>
                <c:pt idx="34203">
                  <c:v>657195536</c:v>
                </c:pt>
                <c:pt idx="34204">
                  <c:v>577314776</c:v>
                </c:pt>
                <c:pt idx="34205">
                  <c:v>577314776</c:v>
                </c:pt>
                <c:pt idx="34206">
                  <c:v>577314776</c:v>
                </c:pt>
                <c:pt idx="34207">
                  <c:v>577314776</c:v>
                </c:pt>
                <c:pt idx="34208">
                  <c:v>218725992</c:v>
                </c:pt>
                <c:pt idx="34209">
                  <c:v>218725992</c:v>
                </c:pt>
                <c:pt idx="34210">
                  <c:v>218725992</c:v>
                </c:pt>
                <c:pt idx="34211">
                  <c:v>218725992</c:v>
                </c:pt>
                <c:pt idx="34212">
                  <c:v>7353296</c:v>
                </c:pt>
                <c:pt idx="34213">
                  <c:v>7353296</c:v>
                </c:pt>
                <c:pt idx="34214">
                  <c:v>7353424</c:v>
                </c:pt>
                <c:pt idx="34215">
                  <c:v>7353424</c:v>
                </c:pt>
                <c:pt idx="34216">
                  <c:v>7353504</c:v>
                </c:pt>
                <c:pt idx="34217">
                  <c:v>7353504</c:v>
                </c:pt>
                <c:pt idx="34218">
                  <c:v>7353296</c:v>
                </c:pt>
                <c:pt idx="34219">
                  <c:v>7353424</c:v>
                </c:pt>
                <c:pt idx="34220">
                  <c:v>7353504</c:v>
                </c:pt>
                <c:pt idx="34221">
                  <c:v>7353296</c:v>
                </c:pt>
                <c:pt idx="34222">
                  <c:v>7353424</c:v>
                </c:pt>
                <c:pt idx="34223">
                  <c:v>7353504</c:v>
                </c:pt>
                <c:pt idx="34224">
                  <c:v>437038000</c:v>
                </c:pt>
                <c:pt idx="34225">
                  <c:v>365907616</c:v>
                </c:pt>
                <c:pt idx="34226">
                  <c:v>365907616</c:v>
                </c:pt>
                <c:pt idx="34227">
                  <c:v>365907616</c:v>
                </c:pt>
                <c:pt idx="34228">
                  <c:v>365907616</c:v>
                </c:pt>
                <c:pt idx="34229">
                  <c:v>360307392</c:v>
                </c:pt>
                <c:pt idx="34230">
                  <c:v>360307392</c:v>
                </c:pt>
                <c:pt idx="34231">
                  <c:v>360307392</c:v>
                </c:pt>
                <c:pt idx="34232">
                  <c:v>218725992</c:v>
                </c:pt>
                <c:pt idx="34233">
                  <c:v>360307392</c:v>
                </c:pt>
                <c:pt idx="34234">
                  <c:v>136282280</c:v>
                </c:pt>
                <c:pt idx="34235">
                  <c:v>478904888</c:v>
                </c:pt>
                <c:pt idx="34236">
                  <c:v>478904888</c:v>
                </c:pt>
                <c:pt idx="34237">
                  <c:v>478904888</c:v>
                </c:pt>
                <c:pt idx="34238">
                  <c:v>478904888</c:v>
                </c:pt>
                <c:pt idx="34239">
                  <c:v>255681120</c:v>
                </c:pt>
                <c:pt idx="34240">
                  <c:v>255681120</c:v>
                </c:pt>
                <c:pt idx="34241">
                  <c:v>255681120</c:v>
                </c:pt>
                <c:pt idx="34242">
                  <c:v>255681120</c:v>
                </c:pt>
                <c:pt idx="34243">
                  <c:v>808949752</c:v>
                </c:pt>
                <c:pt idx="34244">
                  <c:v>808949752</c:v>
                </c:pt>
                <c:pt idx="34245">
                  <c:v>808949752</c:v>
                </c:pt>
                <c:pt idx="34246">
                  <c:v>808949752</c:v>
                </c:pt>
                <c:pt idx="34247">
                  <c:v>767027824</c:v>
                </c:pt>
                <c:pt idx="34248">
                  <c:v>926087544</c:v>
                </c:pt>
                <c:pt idx="34249">
                  <c:v>926087544</c:v>
                </c:pt>
                <c:pt idx="34250">
                  <c:v>365907616</c:v>
                </c:pt>
                <c:pt idx="34251">
                  <c:v>926087544</c:v>
                </c:pt>
                <c:pt idx="34252">
                  <c:v>926087544</c:v>
                </c:pt>
                <c:pt idx="34253">
                  <c:v>7353296</c:v>
                </c:pt>
                <c:pt idx="34254">
                  <c:v>577314776</c:v>
                </c:pt>
                <c:pt idx="34255">
                  <c:v>808949752</c:v>
                </c:pt>
                <c:pt idx="34256">
                  <c:v>589722216</c:v>
                </c:pt>
                <c:pt idx="34257">
                  <c:v>589722216</c:v>
                </c:pt>
                <c:pt idx="34258">
                  <c:v>589722216</c:v>
                </c:pt>
                <c:pt idx="34259">
                  <c:v>589722216</c:v>
                </c:pt>
                <c:pt idx="34260">
                  <c:v>757093152</c:v>
                </c:pt>
                <c:pt idx="34261">
                  <c:v>757093152</c:v>
                </c:pt>
                <c:pt idx="34262">
                  <c:v>757093152</c:v>
                </c:pt>
                <c:pt idx="34263">
                  <c:v>757093152</c:v>
                </c:pt>
                <c:pt idx="34264">
                  <c:v>255681120</c:v>
                </c:pt>
                <c:pt idx="34265">
                  <c:v>102860736</c:v>
                </c:pt>
                <c:pt idx="34266">
                  <c:v>102860736</c:v>
                </c:pt>
                <c:pt idx="34267">
                  <c:v>102860736</c:v>
                </c:pt>
                <c:pt idx="34268">
                  <c:v>102860736</c:v>
                </c:pt>
                <c:pt idx="34269">
                  <c:v>7353424</c:v>
                </c:pt>
                <c:pt idx="34270">
                  <c:v>478904888</c:v>
                </c:pt>
                <c:pt idx="34271">
                  <c:v>782774376</c:v>
                </c:pt>
                <c:pt idx="34272">
                  <c:v>782774376</c:v>
                </c:pt>
                <c:pt idx="34273">
                  <c:v>782774376</c:v>
                </c:pt>
                <c:pt idx="34274">
                  <c:v>782774376</c:v>
                </c:pt>
                <c:pt idx="34275">
                  <c:v>926087544</c:v>
                </c:pt>
                <c:pt idx="34276">
                  <c:v>7353504</c:v>
                </c:pt>
                <c:pt idx="34277">
                  <c:v>102860736</c:v>
                </c:pt>
                <c:pt idx="34278">
                  <c:v>360307392</c:v>
                </c:pt>
                <c:pt idx="34279">
                  <c:v>926087560</c:v>
                </c:pt>
                <c:pt idx="34280">
                  <c:v>926087560</c:v>
                </c:pt>
                <c:pt idx="34281">
                  <c:v>926087560</c:v>
                </c:pt>
                <c:pt idx="34282">
                  <c:v>926087560</c:v>
                </c:pt>
                <c:pt idx="34283">
                  <c:v>276031592</c:v>
                </c:pt>
                <c:pt idx="34284">
                  <c:v>962114680</c:v>
                </c:pt>
                <c:pt idx="34285">
                  <c:v>276031592</c:v>
                </c:pt>
                <c:pt idx="34286">
                  <c:v>962114680</c:v>
                </c:pt>
                <c:pt idx="34287">
                  <c:v>276031592</c:v>
                </c:pt>
                <c:pt idx="34288">
                  <c:v>962114680</c:v>
                </c:pt>
                <c:pt idx="34289">
                  <c:v>614553360</c:v>
                </c:pt>
                <c:pt idx="34290">
                  <c:v>962114680</c:v>
                </c:pt>
                <c:pt idx="34291">
                  <c:v>614553360</c:v>
                </c:pt>
                <c:pt idx="34292">
                  <c:v>276031592</c:v>
                </c:pt>
                <c:pt idx="34293">
                  <c:v>614553360</c:v>
                </c:pt>
                <c:pt idx="34294">
                  <c:v>614553360</c:v>
                </c:pt>
                <c:pt idx="34295">
                  <c:v>523713384</c:v>
                </c:pt>
                <c:pt idx="34296">
                  <c:v>523713384</c:v>
                </c:pt>
                <c:pt idx="34297">
                  <c:v>523713384</c:v>
                </c:pt>
                <c:pt idx="34298">
                  <c:v>523713384</c:v>
                </c:pt>
                <c:pt idx="34299">
                  <c:v>757093152</c:v>
                </c:pt>
                <c:pt idx="34300">
                  <c:v>589722216</c:v>
                </c:pt>
                <c:pt idx="34301">
                  <c:v>182134632</c:v>
                </c:pt>
                <c:pt idx="34302">
                  <c:v>182134632</c:v>
                </c:pt>
                <c:pt idx="34303">
                  <c:v>182134632</c:v>
                </c:pt>
                <c:pt idx="34304">
                  <c:v>182134632</c:v>
                </c:pt>
                <c:pt idx="34305">
                  <c:v>786988688</c:v>
                </c:pt>
                <c:pt idx="34306">
                  <c:v>786988688</c:v>
                </c:pt>
                <c:pt idx="34307">
                  <c:v>786988688</c:v>
                </c:pt>
                <c:pt idx="34308">
                  <c:v>786988688</c:v>
                </c:pt>
                <c:pt idx="34309">
                  <c:v>782774376</c:v>
                </c:pt>
                <c:pt idx="34310">
                  <c:v>926087560</c:v>
                </c:pt>
                <c:pt idx="34311">
                  <c:v>159523336</c:v>
                </c:pt>
                <c:pt idx="34312">
                  <c:v>159523336</c:v>
                </c:pt>
                <c:pt idx="34313">
                  <c:v>159523336</c:v>
                </c:pt>
                <c:pt idx="34314">
                  <c:v>159523336</c:v>
                </c:pt>
                <c:pt idx="34315">
                  <c:v>91461400</c:v>
                </c:pt>
                <c:pt idx="34316">
                  <c:v>91461400</c:v>
                </c:pt>
                <c:pt idx="34317">
                  <c:v>91461400</c:v>
                </c:pt>
                <c:pt idx="34318">
                  <c:v>91461400</c:v>
                </c:pt>
                <c:pt idx="34319">
                  <c:v>962114680</c:v>
                </c:pt>
                <c:pt idx="34320">
                  <c:v>614553360</c:v>
                </c:pt>
                <c:pt idx="34321">
                  <c:v>431209896</c:v>
                </c:pt>
                <c:pt idx="34322">
                  <c:v>431209896</c:v>
                </c:pt>
                <c:pt idx="34323">
                  <c:v>431209896</c:v>
                </c:pt>
                <c:pt idx="34324">
                  <c:v>431209896</c:v>
                </c:pt>
                <c:pt idx="34325">
                  <c:v>276031592</c:v>
                </c:pt>
                <c:pt idx="34326">
                  <c:v>786988688</c:v>
                </c:pt>
                <c:pt idx="34327">
                  <c:v>182134632</c:v>
                </c:pt>
                <c:pt idx="34328">
                  <c:v>823149416</c:v>
                </c:pt>
                <c:pt idx="34329">
                  <c:v>823149416</c:v>
                </c:pt>
                <c:pt idx="34330">
                  <c:v>91461400</c:v>
                </c:pt>
                <c:pt idx="34331">
                  <c:v>823149416</c:v>
                </c:pt>
                <c:pt idx="34332">
                  <c:v>823149416</c:v>
                </c:pt>
                <c:pt idx="34333">
                  <c:v>523713384</c:v>
                </c:pt>
                <c:pt idx="34334">
                  <c:v>309045936</c:v>
                </c:pt>
                <c:pt idx="34335">
                  <c:v>309045936</c:v>
                </c:pt>
                <c:pt idx="34336">
                  <c:v>309045936</c:v>
                </c:pt>
                <c:pt idx="34337">
                  <c:v>309045936</c:v>
                </c:pt>
                <c:pt idx="34338">
                  <c:v>582274656</c:v>
                </c:pt>
                <c:pt idx="34339">
                  <c:v>582274656</c:v>
                </c:pt>
                <c:pt idx="34340">
                  <c:v>582274656</c:v>
                </c:pt>
                <c:pt idx="34341">
                  <c:v>582274656</c:v>
                </c:pt>
                <c:pt idx="34342">
                  <c:v>598229608</c:v>
                </c:pt>
                <c:pt idx="34343">
                  <c:v>598229608</c:v>
                </c:pt>
                <c:pt idx="34344">
                  <c:v>598229608</c:v>
                </c:pt>
                <c:pt idx="34345">
                  <c:v>598229608</c:v>
                </c:pt>
                <c:pt idx="34346">
                  <c:v>159523336</c:v>
                </c:pt>
                <c:pt idx="34347">
                  <c:v>431209896</c:v>
                </c:pt>
                <c:pt idx="34348">
                  <c:v>823149416</c:v>
                </c:pt>
                <c:pt idx="34349">
                  <c:v>309045936</c:v>
                </c:pt>
                <c:pt idx="34350">
                  <c:v>598229608</c:v>
                </c:pt>
                <c:pt idx="34351">
                  <c:v>625576392</c:v>
                </c:pt>
                <c:pt idx="34352">
                  <c:v>625576392</c:v>
                </c:pt>
                <c:pt idx="34353">
                  <c:v>625576392</c:v>
                </c:pt>
                <c:pt idx="34354">
                  <c:v>625576392</c:v>
                </c:pt>
                <c:pt idx="34355">
                  <c:v>558466464</c:v>
                </c:pt>
                <c:pt idx="34356">
                  <c:v>558466464</c:v>
                </c:pt>
                <c:pt idx="34357">
                  <c:v>558466464</c:v>
                </c:pt>
                <c:pt idx="34358">
                  <c:v>582274656</c:v>
                </c:pt>
                <c:pt idx="34359">
                  <c:v>558466464</c:v>
                </c:pt>
                <c:pt idx="34360">
                  <c:v>779357632</c:v>
                </c:pt>
                <c:pt idx="34361">
                  <c:v>779357632</c:v>
                </c:pt>
                <c:pt idx="34362">
                  <c:v>779357632</c:v>
                </c:pt>
                <c:pt idx="34363">
                  <c:v>779357632</c:v>
                </c:pt>
                <c:pt idx="34364">
                  <c:v>625576392</c:v>
                </c:pt>
                <c:pt idx="34365">
                  <c:v>558466464</c:v>
                </c:pt>
                <c:pt idx="34366">
                  <c:v>975011784</c:v>
                </c:pt>
                <c:pt idx="34367">
                  <c:v>975011784</c:v>
                </c:pt>
                <c:pt idx="34368">
                  <c:v>975011784</c:v>
                </c:pt>
                <c:pt idx="34369">
                  <c:v>975011784</c:v>
                </c:pt>
                <c:pt idx="34370">
                  <c:v>779357632</c:v>
                </c:pt>
                <c:pt idx="34371">
                  <c:v>24912616</c:v>
                </c:pt>
                <c:pt idx="34372">
                  <c:v>801462296</c:v>
                </c:pt>
                <c:pt idx="34373">
                  <c:v>24912616</c:v>
                </c:pt>
                <c:pt idx="34374">
                  <c:v>801462296</c:v>
                </c:pt>
                <c:pt idx="34375">
                  <c:v>24912616</c:v>
                </c:pt>
                <c:pt idx="34376">
                  <c:v>801462296</c:v>
                </c:pt>
                <c:pt idx="34377">
                  <c:v>801462296</c:v>
                </c:pt>
                <c:pt idx="34378">
                  <c:v>24912616</c:v>
                </c:pt>
                <c:pt idx="34379">
                  <c:v>642349664</c:v>
                </c:pt>
                <c:pt idx="34380">
                  <c:v>642349664</c:v>
                </c:pt>
                <c:pt idx="34381">
                  <c:v>642349664</c:v>
                </c:pt>
                <c:pt idx="34382">
                  <c:v>642349664</c:v>
                </c:pt>
                <c:pt idx="34383">
                  <c:v>816872840</c:v>
                </c:pt>
                <c:pt idx="34384">
                  <c:v>816872840</c:v>
                </c:pt>
                <c:pt idx="34385">
                  <c:v>816872840</c:v>
                </c:pt>
                <c:pt idx="34386">
                  <c:v>816872840</c:v>
                </c:pt>
                <c:pt idx="34387">
                  <c:v>975011784</c:v>
                </c:pt>
                <c:pt idx="34388">
                  <c:v>801462296</c:v>
                </c:pt>
                <c:pt idx="34389">
                  <c:v>24912616</c:v>
                </c:pt>
                <c:pt idx="34390">
                  <c:v>771361760</c:v>
                </c:pt>
                <c:pt idx="34391">
                  <c:v>771361760</c:v>
                </c:pt>
                <c:pt idx="34392">
                  <c:v>771361760</c:v>
                </c:pt>
                <c:pt idx="34393">
                  <c:v>771361760</c:v>
                </c:pt>
                <c:pt idx="34394">
                  <c:v>642349664</c:v>
                </c:pt>
                <c:pt idx="34395">
                  <c:v>461469520</c:v>
                </c:pt>
                <c:pt idx="34396">
                  <c:v>461469520</c:v>
                </c:pt>
                <c:pt idx="34397">
                  <c:v>461469520</c:v>
                </c:pt>
                <c:pt idx="34398">
                  <c:v>461469520</c:v>
                </c:pt>
                <c:pt idx="34399">
                  <c:v>93328472</c:v>
                </c:pt>
                <c:pt idx="34400">
                  <c:v>93328472</c:v>
                </c:pt>
                <c:pt idx="34401">
                  <c:v>93328472</c:v>
                </c:pt>
                <c:pt idx="34402">
                  <c:v>93328472</c:v>
                </c:pt>
                <c:pt idx="34403">
                  <c:v>816872840</c:v>
                </c:pt>
                <c:pt idx="34404">
                  <c:v>546491352</c:v>
                </c:pt>
                <c:pt idx="34405">
                  <c:v>546491352</c:v>
                </c:pt>
                <c:pt idx="34406">
                  <c:v>546491352</c:v>
                </c:pt>
                <c:pt idx="34407">
                  <c:v>546491352</c:v>
                </c:pt>
                <c:pt idx="34408">
                  <c:v>771361760</c:v>
                </c:pt>
                <c:pt idx="34409">
                  <c:v>38616280</c:v>
                </c:pt>
                <c:pt idx="34410">
                  <c:v>38616280</c:v>
                </c:pt>
                <c:pt idx="34411">
                  <c:v>93328472</c:v>
                </c:pt>
                <c:pt idx="34412">
                  <c:v>38616280</c:v>
                </c:pt>
                <c:pt idx="34413">
                  <c:v>38616280</c:v>
                </c:pt>
                <c:pt idx="34414">
                  <c:v>461469520</c:v>
                </c:pt>
                <c:pt idx="34415">
                  <c:v>108111536</c:v>
                </c:pt>
                <c:pt idx="34416">
                  <c:v>108111536</c:v>
                </c:pt>
                <c:pt idx="34417">
                  <c:v>108111536</c:v>
                </c:pt>
                <c:pt idx="34418">
                  <c:v>108111536</c:v>
                </c:pt>
                <c:pt idx="34419">
                  <c:v>118018248</c:v>
                </c:pt>
                <c:pt idx="34420">
                  <c:v>118018248</c:v>
                </c:pt>
                <c:pt idx="34421">
                  <c:v>118018248</c:v>
                </c:pt>
                <c:pt idx="34422">
                  <c:v>118018248</c:v>
                </c:pt>
                <c:pt idx="34423">
                  <c:v>221878320</c:v>
                </c:pt>
                <c:pt idx="34424">
                  <c:v>221878320</c:v>
                </c:pt>
                <c:pt idx="34425">
                  <c:v>221878320</c:v>
                </c:pt>
                <c:pt idx="34426">
                  <c:v>221878320</c:v>
                </c:pt>
                <c:pt idx="34427">
                  <c:v>546491352</c:v>
                </c:pt>
                <c:pt idx="34428">
                  <c:v>154280016</c:v>
                </c:pt>
                <c:pt idx="34429">
                  <c:v>154280016</c:v>
                </c:pt>
                <c:pt idx="34430">
                  <c:v>154280016</c:v>
                </c:pt>
                <c:pt idx="34431">
                  <c:v>154280016</c:v>
                </c:pt>
                <c:pt idx="34432">
                  <c:v>770018800</c:v>
                </c:pt>
                <c:pt idx="34433">
                  <c:v>770018800</c:v>
                </c:pt>
                <c:pt idx="34434">
                  <c:v>770018800</c:v>
                </c:pt>
                <c:pt idx="34435">
                  <c:v>38616280</c:v>
                </c:pt>
                <c:pt idx="34436">
                  <c:v>770018800</c:v>
                </c:pt>
                <c:pt idx="34437">
                  <c:v>108111536</c:v>
                </c:pt>
                <c:pt idx="34438">
                  <c:v>198197576</c:v>
                </c:pt>
                <c:pt idx="34439">
                  <c:v>198197576</c:v>
                </c:pt>
                <c:pt idx="34440">
                  <c:v>198197576</c:v>
                </c:pt>
                <c:pt idx="34441">
                  <c:v>198197576</c:v>
                </c:pt>
                <c:pt idx="34442">
                  <c:v>930565024</c:v>
                </c:pt>
                <c:pt idx="34443">
                  <c:v>930565024</c:v>
                </c:pt>
                <c:pt idx="34444">
                  <c:v>930565024</c:v>
                </c:pt>
                <c:pt idx="34445">
                  <c:v>930565024</c:v>
                </c:pt>
                <c:pt idx="34446">
                  <c:v>154280016</c:v>
                </c:pt>
                <c:pt idx="34447">
                  <c:v>118018248</c:v>
                </c:pt>
                <c:pt idx="34448">
                  <c:v>120395168</c:v>
                </c:pt>
                <c:pt idx="34449">
                  <c:v>120395168</c:v>
                </c:pt>
                <c:pt idx="34450">
                  <c:v>120395168</c:v>
                </c:pt>
                <c:pt idx="34451">
                  <c:v>120395168</c:v>
                </c:pt>
                <c:pt idx="34452">
                  <c:v>175382128</c:v>
                </c:pt>
                <c:pt idx="34453">
                  <c:v>175382128</c:v>
                </c:pt>
                <c:pt idx="34454">
                  <c:v>175382128</c:v>
                </c:pt>
                <c:pt idx="34455">
                  <c:v>175382128</c:v>
                </c:pt>
                <c:pt idx="34456">
                  <c:v>198197576</c:v>
                </c:pt>
                <c:pt idx="34457">
                  <c:v>221878320</c:v>
                </c:pt>
                <c:pt idx="34458">
                  <c:v>115879872</c:v>
                </c:pt>
                <c:pt idx="34459">
                  <c:v>115879872</c:v>
                </c:pt>
                <c:pt idx="34460">
                  <c:v>115879872</c:v>
                </c:pt>
                <c:pt idx="34461">
                  <c:v>115879872</c:v>
                </c:pt>
                <c:pt idx="34462">
                  <c:v>770018800</c:v>
                </c:pt>
                <c:pt idx="34463">
                  <c:v>175382128</c:v>
                </c:pt>
                <c:pt idx="34464">
                  <c:v>120395168</c:v>
                </c:pt>
                <c:pt idx="34465">
                  <c:v>930565024</c:v>
                </c:pt>
                <c:pt idx="34466">
                  <c:v>48534072</c:v>
                </c:pt>
                <c:pt idx="34467">
                  <c:v>48534072</c:v>
                </c:pt>
                <c:pt idx="34468">
                  <c:v>48534072</c:v>
                </c:pt>
                <c:pt idx="34469">
                  <c:v>48534072</c:v>
                </c:pt>
                <c:pt idx="34470">
                  <c:v>115879872</c:v>
                </c:pt>
                <c:pt idx="34471">
                  <c:v>190923152</c:v>
                </c:pt>
                <c:pt idx="34472">
                  <c:v>190923152</c:v>
                </c:pt>
                <c:pt idx="34473">
                  <c:v>190923152</c:v>
                </c:pt>
                <c:pt idx="34474">
                  <c:v>190923152</c:v>
                </c:pt>
                <c:pt idx="34475">
                  <c:v>672095072</c:v>
                </c:pt>
                <c:pt idx="34476">
                  <c:v>672095072</c:v>
                </c:pt>
                <c:pt idx="34477">
                  <c:v>672095072</c:v>
                </c:pt>
                <c:pt idx="34478">
                  <c:v>672095072</c:v>
                </c:pt>
                <c:pt idx="34479">
                  <c:v>857672968</c:v>
                </c:pt>
                <c:pt idx="34480">
                  <c:v>857672968</c:v>
                </c:pt>
                <c:pt idx="34481">
                  <c:v>857672968</c:v>
                </c:pt>
                <c:pt idx="34482">
                  <c:v>857672968</c:v>
                </c:pt>
                <c:pt idx="34483">
                  <c:v>48534072</c:v>
                </c:pt>
                <c:pt idx="34484">
                  <c:v>190923152</c:v>
                </c:pt>
                <c:pt idx="34485">
                  <c:v>672095072</c:v>
                </c:pt>
                <c:pt idx="34486">
                  <c:v>678577992</c:v>
                </c:pt>
                <c:pt idx="34487">
                  <c:v>678577992</c:v>
                </c:pt>
                <c:pt idx="34488">
                  <c:v>678577992</c:v>
                </c:pt>
                <c:pt idx="34489">
                  <c:v>678577992</c:v>
                </c:pt>
                <c:pt idx="34490">
                  <c:v>595340328</c:v>
                </c:pt>
                <c:pt idx="34491">
                  <c:v>595340328</c:v>
                </c:pt>
                <c:pt idx="34492">
                  <c:v>595340328</c:v>
                </c:pt>
                <c:pt idx="34493">
                  <c:v>595340328</c:v>
                </c:pt>
                <c:pt idx="34494">
                  <c:v>857672968</c:v>
                </c:pt>
                <c:pt idx="34495">
                  <c:v>83171176</c:v>
                </c:pt>
                <c:pt idx="34496">
                  <c:v>83171176</c:v>
                </c:pt>
                <c:pt idx="34497">
                  <c:v>83171176</c:v>
                </c:pt>
                <c:pt idx="34498">
                  <c:v>83171176</c:v>
                </c:pt>
                <c:pt idx="34499">
                  <c:v>924802960</c:v>
                </c:pt>
                <c:pt idx="34500">
                  <c:v>924802960</c:v>
                </c:pt>
                <c:pt idx="34501">
                  <c:v>924802960</c:v>
                </c:pt>
                <c:pt idx="34502">
                  <c:v>924802960</c:v>
                </c:pt>
                <c:pt idx="34503">
                  <c:v>459905200</c:v>
                </c:pt>
                <c:pt idx="34504">
                  <c:v>459905200</c:v>
                </c:pt>
                <c:pt idx="34505">
                  <c:v>459905200</c:v>
                </c:pt>
                <c:pt idx="34506">
                  <c:v>459905200</c:v>
                </c:pt>
                <c:pt idx="34507">
                  <c:v>678577992</c:v>
                </c:pt>
                <c:pt idx="34508">
                  <c:v>595340328</c:v>
                </c:pt>
                <c:pt idx="34509">
                  <c:v>242465272</c:v>
                </c:pt>
                <c:pt idx="34510">
                  <c:v>242465272</c:v>
                </c:pt>
                <c:pt idx="34511">
                  <c:v>242465272</c:v>
                </c:pt>
                <c:pt idx="34512">
                  <c:v>242465272</c:v>
                </c:pt>
                <c:pt idx="34513">
                  <c:v>924802960</c:v>
                </c:pt>
                <c:pt idx="34514">
                  <c:v>83171176</c:v>
                </c:pt>
                <c:pt idx="34515">
                  <c:v>376606120</c:v>
                </c:pt>
                <c:pt idx="34516">
                  <c:v>376606120</c:v>
                </c:pt>
                <c:pt idx="34517">
                  <c:v>376606120</c:v>
                </c:pt>
                <c:pt idx="34518">
                  <c:v>376606120</c:v>
                </c:pt>
                <c:pt idx="34519">
                  <c:v>142896968</c:v>
                </c:pt>
                <c:pt idx="34520">
                  <c:v>265407224</c:v>
                </c:pt>
                <c:pt idx="34521">
                  <c:v>142896968</c:v>
                </c:pt>
                <c:pt idx="34522">
                  <c:v>265407224</c:v>
                </c:pt>
                <c:pt idx="34523">
                  <c:v>142896968</c:v>
                </c:pt>
                <c:pt idx="34524">
                  <c:v>142896968</c:v>
                </c:pt>
                <c:pt idx="34525">
                  <c:v>265407224</c:v>
                </c:pt>
                <c:pt idx="34526">
                  <c:v>638076336</c:v>
                </c:pt>
                <c:pt idx="34527">
                  <c:v>638076336</c:v>
                </c:pt>
                <c:pt idx="34528">
                  <c:v>265407224</c:v>
                </c:pt>
                <c:pt idx="34529">
                  <c:v>638076336</c:v>
                </c:pt>
                <c:pt idx="34530">
                  <c:v>638076336</c:v>
                </c:pt>
                <c:pt idx="34531">
                  <c:v>387349208</c:v>
                </c:pt>
                <c:pt idx="34532">
                  <c:v>387349208</c:v>
                </c:pt>
                <c:pt idx="34533">
                  <c:v>387349208</c:v>
                </c:pt>
                <c:pt idx="34534">
                  <c:v>387349208</c:v>
                </c:pt>
                <c:pt idx="34535">
                  <c:v>697685656</c:v>
                </c:pt>
                <c:pt idx="34536">
                  <c:v>697685656</c:v>
                </c:pt>
                <c:pt idx="34537">
                  <c:v>697685656</c:v>
                </c:pt>
                <c:pt idx="34538">
                  <c:v>697685656</c:v>
                </c:pt>
                <c:pt idx="34539">
                  <c:v>725697488</c:v>
                </c:pt>
                <c:pt idx="34540">
                  <c:v>506154224</c:v>
                </c:pt>
                <c:pt idx="34541">
                  <c:v>725697488</c:v>
                </c:pt>
                <c:pt idx="34542">
                  <c:v>506154224</c:v>
                </c:pt>
                <c:pt idx="34543">
                  <c:v>459905200</c:v>
                </c:pt>
                <c:pt idx="34544">
                  <c:v>725697488</c:v>
                </c:pt>
                <c:pt idx="34545">
                  <c:v>506154224</c:v>
                </c:pt>
                <c:pt idx="34546">
                  <c:v>725697488</c:v>
                </c:pt>
                <c:pt idx="34547">
                  <c:v>506154224</c:v>
                </c:pt>
                <c:pt idx="34548">
                  <c:v>961838992</c:v>
                </c:pt>
                <c:pt idx="34549">
                  <c:v>961838992</c:v>
                </c:pt>
                <c:pt idx="34550">
                  <c:v>242465272</c:v>
                </c:pt>
                <c:pt idx="34551">
                  <c:v>961838992</c:v>
                </c:pt>
                <c:pt idx="34552">
                  <c:v>961838992</c:v>
                </c:pt>
                <c:pt idx="34553">
                  <c:v>376606120</c:v>
                </c:pt>
                <c:pt idx="34554">
                  <c:v>142896968</c:v>
                </c:pt>
                <c:pt idx="34555">
                  <c:v>265407224</c:v>
                </c:pt>
                <c:pt idx="34556">
                  <c:v>578646608</c:v>
                </c:pt>
                <c:pt idx="34557">
                  <c:v>578646608</c:v>
                </c:pt>
                <c:pt idx="34558">
                  <c:v>578646608</c:v>
                </c:pt>
                <c:pt idx="34559">
                  <c:v>578646608</c:v>
                </c:pt>
                <c:pt idx="34560">
                  <c:v>638076336</c:v>
                </c:pt>
                <c:pt idx="34561">
                  <c:v>387349208</c:v>
                </c:pt>
                <c:pt idx="34562">
                  <c:v>697685656</c:v>
                </c:pt>
                <c:pt idx="34563">
                  <c:v>621917696</c:v>
                </c:pt>
                <c:pt idx="34564">
                  <c:v>621917696</c:v>
                </c:pt>
                <c:pt idx="34565">
                  <c:v>621917696</c:v>
                </c:pt>
                <c:pt idx="34566">
                  <c:v>621917696</c:v>
                </c:pt>
                <c:pt idx="34567">
                  <c:v>725697488</c:v>
                </c:pt>
                <c:pt idx="34568">
                  <c:v>699226872</c:v>
                </c:pt>
                <c:pt idx="34569">
                  <c:v>699226872</c:v>
                </c:pt>
                <c:pt idx="34570">
                  <c:v>699226872</c:v>
                </c:pt>
                <c:pt idx="34571">
                  <c:v>699226872</c:v>
                </c:pt>
                <c:pt idx="34572">
                  <c:v>506154224</c:v>
                </c:pt>
                <c:pt idx="34573">
                  <c:v>621917696</c:v>
                </c:pt>
                <c:pt idx="34574">
                  <c:v>787944208</c:v>
                </c:pt>
                <c:pt idx="34575">
                  <c:v>787944208</c:v>
                </c:pt>
                <c:pt idx="34576">
                  <c:v>787944208</c:v>
                </c:pt>
                <c:pt idx="34577">
                  <c:v>787944208</c:v>
                </c:pt>
                <c:pt idx="34578">
                  <c:v>961838992</c:v>
                </c:pt>
                <c:pt idx="34579">
                  <c:v>787944208</c:v>
                </c:pt>
                <c:pt idx="34580">
                  <c:v>578646608</c:v>
                </c:pt>
                <c:pt idx="34581">
                  <c:v>304164320</c:v>
                </c:pt>
                <c:pt idx="34582">
                  <c:v>304164320</c:v>
                </c:pt>
                <c:pt idx="34583">
                  <c:v>304164320</c:v>
                </c:pt>
                <c:pt idx="34584">
                  <c:v>304164320</c:v>
                </c:pt>
                <c:pt idx="34585">
                  <c:v>307050872</c:v>
                </c:pt>
                <c:pt idx="34586">
                  <c:v>307050872</c:v>
                </c:pt>
                <c:pt idx="34587">
                  <c:v>307050872</c:v>
                </c:pt>
                <c:pt idx="34588">
                  <c:v>307050872</c:v>
                </c:pt>
                <c:pt idx="34589">
                  <c:v>384923256</c:v>
                </c:pt>
                <c:pt idx="34590">
                  <c:v>384923256</c:v>
                </c:pt>
                <c:pt idx="34591">
                  <c:v>384923256</c:v>
                </c:pt>
                <c:pt idx="34592">
                  <c:v>384923256</c:v>
                </c:pt>
                <c:pt idx="34593">
                  <c:v>699226872</c:v>
                </c:pt>
                <c:pt idx="34594">
                  <c:v>617976416</c:v>
                </c:pt>
                <c:pt idx="34595">
                  <c:v>617976416</c:v>
                </c:pt>
                <c:pt idx="34596">
                  <c:v>617976416</c:v>
                </c:pt>
                <c:pt idx="34597">
                  <c:v>617976416</c:v>
                </c:pt>
                <c:pt idx="34598">
                  <c:v>636551080</c:v>
                </c:pt>
                <c:pt idx="34599">
                  <c:v>636551080</c:v>
                </c:pt>
                <c:pt idx="34600">
                  <c:v>636551080</c:v>
                </c:pt>
                <c:pt idx="34601">
                  <c:v>636551080</c:v>
                </c:pt>
                <c:pt idx="34602">
                  <c:v>306796752</c:v>
                </c:pt>
                <c:pt idx="34603">
                  <c:v>306796752</c:v>
                </c:pt>
                <c:pt idx="34604">
                  <c:v>306796752</c:v>
                </c:pt>
                <c:pt idx="34605">
                  <c:v>306796752</c:v>
                </c:pt>
                <c:pt idx="34606">
                  <c:v>304164320</c:v>
                </c:pt>
                <c:pt idx="34607">
                  <c:v>307050872</c:v>
                </c:pt>
                <c:pt idx="34608">
                  <c:v>207999248</c:v>
                </c:pt>
                <c:pt idx="34609">
                  <c:v>207999248</c:v>
                </c:pt>
                <c:pt idx="34610">
                  <c:v>207999248</c:v>
                </c:pt>
                <c:pt idx="34611">
                  <c:v>207999248</c:v>
                </c:pt>
                <c:pt idx="34612">
                  <c:v>883461752</c:v>
                </c:pt>
                <c:pt idx="34613">
                  <c:v>883461752</c:v>
                </c:pt>
                <c:pt idx="34614">
                  <c:v>883461752</c:v>
                </c:pt>
                <c:pt idx="34615">
                  <c:v>883461752</c:v>
                </c:pt>
                <c:pt idx="34616">
                  <c:v>617976416</c:v>
                </c:pt>
                <c:pt idx="34617">
                  <c:v>265059160</c:v>
                </c:pt>
                <c:pt idx="34618">
                  <c:v>265059160</c:v>
                </c:pt>
                <c:pt idx="34619">
                  <c:v>265059160</c:v>
                </c:pt>
                <c:pt idx="34620">
                  <c:v>265059160</c:v>
                </c:pt>
                <c:pt idx="34621">
                  <c:v>119281648</c:v>
                </c:pt>
                <c:pt idx="34622">
                  <c:v>119281648</c:v>
                </c:pt>
                <c:pt idx="34623">
                  <c:v>119281648</c:v>
                </c:pt>
                <c:pt idx="34624">
                  <c:v>384923256</c:v>
                </c:pt>
                <c:pt idx="34625">
                  <c:v>119281648</c:v>
                </c:pt>
                <c:pt idx="34626">
                  <c:v>924399352</c:v>
                </c:pt>
                <c:pt idx="34627">
                  <c:v>924399352</c:v>
                </c:pt>
                <c:pt idx="34628">
                  <c:v>924399352</c:v>
                </c:pt>
                <c:pt idx="34629">
                  <c:v>924399352</c:v>
                </c:pt>
                <c:pt idx="34630">
                  <c:v>163801824</c:v>
                </c:pt>
                <c:pt idx="34631">
                  <c:v>163801824</c:v>
                </c:pt>
                <c:pt idx="34632">
                  <c:v>163801824</c:v>
                </c:pt>
                <c:pt idx="34633">
                  <c:v>163801824</c:v>
                </c:pt>
                <c:pt idx="34634">
                  <c:v>636551080</c:v>
                </c:pt>
                <c:pt idx="34635">
                  <c:v>8761736</c:v>
                </c:pt>
                <c:pt idx="34636">
                  <c:v>8761736</c:v>
                </c:pt>
                <c:pt idx="34637">
                  <c:v>8761736</c:v>
                </c:pt>
                <c:pt idx="34638">
                  <c:v>8761736</c:v>
                </c:pt>
                <c:pt idx="34639">
                  <c:v>119281648</c:v>
                </c:pt>
                <c:pt idx="34640">
                  <c:v>883461752</c:v>
                </c:pt>
                <c:pt idx="34641">
                  <c:v>207999248</c:v>
                </c:pt>
                <c:pt idx="34642">
                  <c:v>306796752</c:v>
                </c:pt>
                <c:pt idx="34643">
                  <c:v>694954304</c:v>
                </c:pt>
                <c:pt idx="34644">
                  <c:v>694954304</c:v>
                </c:pt>
                <c:pt idx="34645">
                  <c:v>694954304</c:v>
                </c:pt>
                <c:pt idx="34646">
                  <c:v>694954304</c:v>
                </c:pt>
                <c:pt idx="34647">
                  <c:v>163801824</c:v>
                </c:pt>
                <c:pt idx="34648">
                  <c:v>224260968</c:v>
                </c:pt>
                <c:pt idx="34649">
                  <c:v>59276648</c:v>
                </c:pt>
                <c:pt idx="34650">
                  <c:v>224260968</c:v>
                </c:pt>
                <c:pt idx="34651">
                  <c:v>59276648</c:v>
                </c:pt>
                <c:pt idx="34652">
                  <c:v>224260968</c:v>
                </c:pt>
                <c:pt idx="34653">
                  <c:v>59276648</c:v>
                </c:pt>
                <c:pt idx="34654">
                  <c:v>224260968</c:v>
                </c:pt>
                <c:pt idx="34655">
                  <c:v>59276648</c:v>
                </c:pt>
                <c:pt idx="34656">
                  <c:v>265059160</c:v>
                </c:pt>
                <c:pt idx="34657">
                  <c:v>826063272</c:v>
                </c:pt>
                <c:pt idx="34658">
                  <c:v>826063272</c:v>
                </c:pt>
                <c:pt idx="34659">
                  <c:v>826063272</c:v>
                </c:pt>
                <c:pt idx="34660">
                  <c:v>826063272</c:v>
                </c:pt>
                <c:pt idx="34661">
                  <c:v>8761736</c:v>
                </c:pt>
                <c:pt idx="34662">
                  <c:v>924399352</c:v>
                </c:pt>
                <c:pt idx="34663">
                  <c:v>224260968</c:v>
                </c:pt>
                <c:pt idx="34664">
                  <c:v>731148304</c:v>
                </c:pt>
                <c:pt idx="34665">
                  <c:v>731148304</c:v>
                </c:pt>
                <c:pt idx="34666">
                  <c:v>731148304</c:v>
                </c:pt>
                <c:pt idx="34667">
                  <c:v>731148304</c:v>
                </c:pt>
                <c:pt idx="34668">
                  <c:v>694954304</c:v>
                </c:pt>
                <c:pt idx="34669">
                  <c:v>59276648</c:v>
                </c:pt>
                <c:pt idx="34670">
                  <c:v>16116600</c:v>
                </c:pt>
                <c:pt idx="34671">
                  <c:v>16116600</c:v>
                </c:pt>
                <c:pt idx="34672">
                  <c:v>16116600</c:v>
                </c:pt>
                <c:pt idx="34673">
                  <c:v>16116600</c:v>
                </c:pt>
                <c:pt idx="34674">
                  <c:v>826063272</c:v>
                </c:pt>
                <c:pt idx="34675">
                  <c:v>731148304</c:v>
                </c:pt>
                <c:pt idx="34676">
                  <c:v>16116600</c:v>
                </c:pt>
                <c:pt idx="34677">
                  <c:v>703446856</c:v>
                </c:pt>
                <c:pt idx="34678">
                  <c:v>703446856</c:v>
                </c:pt>
                <c:pt idx="34679">
                  <c:v>703446856</c:v>
                </c:pt>
                <c:pt idx="34680">
                  <c:v>703446856</c:v>
                </c:pt>
                <c:pt idx="34681">
                  <c:v>501667520</c:v>
                </c:pt>
                <c:pt idx="34682">
                  <c:v>501667520</c:v>
                </c:pt>
                <c:pt idx="34683">
                  <c:v>501667520</c:v>
                </c:pt>
                <c:pt idx="34684">
                  <c:v>501667520</c:v>
                </c:pt>
                <c:pt idx="34685">
                  <c:v>605935024</c:v>
                </c:pt>
                <c:pt idx="34686">
                  <c:v>605935024</c:v>
                </c:pt>
                <c:pt idx="34687">
                  <c:v>605935024</c:v>
                </c:pt>
                <c:pt idx="34688">
                  <c:v>605935024</c:v>
                </c:pt>
                <c:pt idx="34689">
                  <c:v>254119424</c:v>
                </c:pt>
                <c:pt idx="34690">
                  <c:v>254119424</c:v>
                </c:pt>
                <c:pt idx="34691">
                  <c:v>254119424</c:v>
                </c:pt>
                <c:pt idx="34692">
                  <c:v>254119424</c:v>
                </c:pt>
                <c:pt idx="34693">
                  <c:v>198029720</c:v>
                </c:pt>
                <c:pt idx="34694">
                  <c:v>198029720</c:v>
                </c:pt>
                <c:pt idx="34695">
                  <c:v>198029720</c:v>
                </c:pt>
                <c:pt idx="34696">
                  <c:v>198029720</c:v>
                </c:pt>
                <c:pt idx="34697">
                  <c:v>991171960</c:v>
                </c:pt>
                <c:pt idx="34698">
                  <c:v>991171960</c:v>
                </c:pt>
                <c:pt idx="34699">
                  <c:v>343297976</c:v>
                </c:pt>
                <c:pt idx="34700">
                  <c:v>343297976</c:v>
                </c:pt>
                <c:pt idx="34701">
                  <c:v>991171960</c:v>
                </c:pt>
                <c:pt idx="34702">
                  <c:v>343297976</c:v>
                </c:pt>
                <c:pt idx="34703">
                  <c:v>991171960</c:v>
                </c:pt>
                <c:pt idx="34704">
                  <c:v>343297976</c:v>
                </c:pt>
                <c:pt idx="34705">
                  <c:v>643222032</c:v>
                </c:pt>
                <c:pt idx="34706">
                  <c:v>643222032</c:v>
                </c:pt>
                <c:pt idx="34707">
                  <c:v>643222032</c:v>
                </c:pt>
                <c:pt idx="34708">
                  <c:v>643222032</c:v>
                </c:pt>
                <c:pt idx="34709">
                  <c:v>703446856</c:v>
                </c:pt>
                <c:pt idx="34710">
                  <c:v>605935024</c:v>
                </c:pt>
                <c:pt idx="34711">
                  <c:v>501667520</c:v>
                </c:pt>
                <c:pt idx="34712">
                  <c:v>33412288</c:v>
                </c:pt>
                <c:pt idx="34713">
                  <c:v>33412288</c:v>
                </c:pt>
                <c:pt idx="34714">
                  <c:v>33412288</c:v>
                </c:pt>
                <c:pt idx="34715">
                  <c:v>33412288</c:v>
                </c:pt>
                <c:pt idx="34716">
                  <c:v>613835200</c:v>
                </c:pt>
                <c:pt idx="34717">
                  <c:v>613835200</c:v>
                </c:pt>
                <c:pt idx="34718">
                  <c:v>613835200</c:v>
                </c:pt>
                <c:pt idx="34719">
                  <c:v>613835200</c:v>
                </c:pt>
                <c:pt idx="34720">
                  <c:v>259453048</c:v>
                </c:pt>
                <c:pt idx="34721">
                  <c:v>259453048</c:v>
                </c:pt>
                <c:pt idx="34722">
                  <c:v>259453048</c:v>
                </c:pt>
                <c:pt idx="34723">
                  <c:v>259453048</c:v>
                </c:pt>
                <c:pt idx="34724">
                  <c:v>96844736</c:v>
                </c:pt>
                <c:pt idx="34725">
                  <c:v>96844736</c:v>
                </c:pt>
                <c:pt idx="34726">
                  <c:v>96844736</c:v>
                </c:pt>
                <c:pt idx="34727">
                  <c:v>96844736</c:v>
                </c:pt>
                <c:pt idx="34728">
                  <c:v>254119424</c:v>
                </c:pt>
                <c:pt idx="34729">
                  <c:v>198029720</c:v>
                </c:pt>
                <c:pt idx="34730">
                  <c:v>643222032</c:v>
                </c:pt>
                <c:pt idx="34731">
                  <c:v>924784904</c:v>
                </c:pt>
                <c:pt idx="34732">
                  <c:v>924784904</c:v>
                </c:pt>
                <c:pt idx="34733">
                  <c:v>924784904</c:v>
                </c:pt>
                <c:pt idx="34734">
                  <c:v>924784904</c:v>
                </c:pt>
                <c:pt idx="34735">
                  <c:v>17670112</c:v>
                </c:pt>
                <c:pt idx="34736">
                  <c:v>33412288</c:v>
                </c:pt>
                <c:pt idx="34737">
                  <c:v>17670112</c:v>
                </c:pt>
                <c:pt idx="34738">
                  <c:v>17670112</c:v>
                </c:pt>
                <c:pt idx="34739">
                  <c:v>17670112</c:v>
                </c:pt>
                <c:pt idx="34740">
                  <c:v>175040560</c:v>
                </c:pt>
                <c:pt idx="34741">
                  <c:v>175040560</c:v>
                </c:pt>
                <c:pt idx="34742">
                  <c:v>175040560</c:v>
                </c:pt>
                <c:pt idx="34743">
                  <c:v>175040560</c:v>
                </c:pt>
                <c:pt idx="34744">
                  <c:v>343297976</c:v>
                </c:pt>
                <c:pt idx="34745">
                  <c:v>991171960</c:v>
                </c:pt>
                <c:pt idx="34746">
                  <c:v>497298472</c:v>
                </c:pt>
                <c:pt idx="34747">
                  <c:v>497298472</c:v>
                </c:pt>
                <c:pt idx="34748">
                  <c:v>497298472</c:v>
                </c:pt>
                <c:pt idx="34749">
                  <c:v>497298472</c:v>
                </c:pt>
                <c:pt idx="34750">
                  <c:v>613835200</c:v>
                </c:pt>
                <c:pt idx="34751">
                  <c:v>259453048</c:v>
                </c:pt>
                <c:pt idx="34752">
                  <c:v>175040560</c:v>
                </c:pt>
                <c:pt idx="34753">
                  <c:v>96844736</c:v>
                </c:pt>
                <c:pt idx="34754">
                  <c:v>924784904</c:v>
                </c:pt>
                <c:pt idx="34755">
                  <c:v>17670112</c:v>
                </c:pt>
                <c:pt idx="34756">
                  <c:v>766925008</c:v>
                </c:pt>
                <c:pt idx="34757">
                  <c:v>766925008</c:v>
                </c:pt>
                <c:pt idx="34758">
                  <c:v>766925008</c:v>
                </c:pt>
                <c:pt idx="34759">
                  <c:v>766925008</c:v>
                </c:pt>
                <c:pt idx="34760">
                  <c:v>685866968</c:v>
                </c:pt>
                <c:pt idx="34761">
                  <c:v>685866968</c:v>
                </c:pt>
                <c:pt idx="34762">
                  <c:v>685866968</c:v>
                </c:pt>
                <c:pt idx="34763">
                  <c:v>685866968</c:v>
                </c:pt>
                <c:pt idx="34764">
                  <c:v>157934384</c:v>
                </c:pt>
                <c:pt idx="34765">
                  <c:v>157934384</c:v>
                </c:pt>
                <c:pt idx="34766">
                  <c:v>157934384</c:v>
                </c:pt>
                <c:pt idx="34767">
                  <c:v>157934384</c:v>
                </c:pt>
                <c:pt idx="34768">
                  <c:v>497298472</c:v>
                </c:pt>
                <c:pt idx="34769">
                  <c:v>728714928</c:v>
                </c:pt>
                <c:pt idx="34770">
                  <c:v>728714928</c:v>
                </c:pt>
                <c:pt idx="34771">
                  <c:v>728714928</c:v>
                </c:pt>
                <c:pt idx="34772">
                  <c:v>728714928</c:v>
                </c:pt>
                <c:pt idx="34773">
                  <c:v>500185448</c:v>
                </c:pt>
                <c:pt idx="34774">
                  <c:v>500185448</c:v>
                </c:pt>
                <c:pt idx="34775">
                  <c:v>500185448</c:v>
                </c:pt>
                <c:pt idx="34776">
                  <c:v>500185448</c:v>
                </c:pt>
                <c:pt idx="34777">
                  <c:v>224261056</c:v>
                </c:pt>
                <c:pt idx="34778">
                  <c:v>224261056</c:v>
                </c:pt>
                <c:pt idx="34779">
                  <c:v>224261088</c:v>
                </c:pt>
                <c:pt idx="34780">
                  <c:v>224261088</c:v>
                </c:pt>
                <c:pt idx="34781">
                  <c:v>224261128</c:v>
                </c:pt>
                <c:pt idx="34782">
                  <c:v>224261128</c:v>
                </c:pt>
                <c:pt idx="34783">
                  <c:v>224261176</c:v>
                </c:pt>
                <c:pt idx="34784">
                  <c:v>224261176</c:v>
                </c:pt>
                <c:pt idx="34785">
                  <c:v>224261056</c:v>
                </c:pt>
                <c:pt idx="34786">
                  <c:v>224261088</c:v>
                </c:pt>
                <c:pt idx="34787">
                  <c:v>224261128</c:v>
                </c:pt>
                <c:pt idx="34788">
                  <c:v>224261176</c:v>
                </c:pt>
                <c:pt idx="34789">
                  <c:v>224261056</c:v>
                </c:pt>
                <c:pt idx="34790">
                  <c:v>224261088</c:v>
                </c:pt>
                <c:pt idx="34791">
                  <c:v>224261128</c:v>
                </c:pt>
                <c:pt idx="34792">
                  <c:v>224261176</c:v>
                </c:pt>
                <c:pt idx="34793">
                  <c:v>213436896</c:v>
                </c:pt>
                <c:pt idx="34794">
                  <c:v>213436896</c:v>
                </c:pt>
                <c:pt idx="34795">
                  <c:v>213436896</c:v>
                </c:pt>
                <c:pt idx="34796">
                  <c:v>213436896</c:v>
                </c:pt>
                <c:pt idx="34797">
                  <c:v>685866968</c:v>
                </c:pt>
                <c:pt idx="34798">
                  <c:v>766925008</c:v>
                </c:pt>
                <c:pt idx="34799">
                  <c:v>584356312</c:v>
                </c:pt>
                <c:pt idx="34800">
                  <c:v>584356312</c:v>
                </c:pt>
                <c:pt idx="34801">
                  <c:v>584356312</c:v>
                </c:pt>
                <c:pt idx="34802">
                  <c:v>584356312</c:v>
                </c:pt>
                <c:pt idx="34803">
                  <c:v>796464544</c:v>
                </c:pt>
                <c:pt idx="34804">
                  <c:v>796464544</c:v>
                </c:pt>
                <c:pt idx="34805">
                  <c:v>796464544</c:v>
                </c:pt>
                <c:pt idx="34806">
                  <c:v>796464544</c:v>
                </c:pt>
                <c:pt idx="34807">
                  <c:v>562398152</c:v>
                </c:pt>
                <c:pt idx="34808">
                  <c:v>562398152</c:v>
                </c:pt>
                <c:pt idx="34809">
                  <c:v>562398152</c:v>
                </c:pt>
                <c:pt idx="34810">
                  <c:v>562398152</c:v>
                </c:pt>
                <c:pt idx="34811">
                  <c:v>401153176</c:v>
                </c:pt>
                <c:pt idx="34812">
                  <c:v>401153176</c:v>
                </c:pt>
                <c:pt idx="34813">
                  <c:v>401153176</c:v>
                </c:pt>
                <c:pt idx="34814">
                  <c:v>401153176</c:v>
                </c:pt>
                <c:pt idx="34815">
                  <c:v>832910152</c:v>
                </c:pt>
                <c:pt idx="34816">
                  <c:v>832910152</c:v>
                </c:pt>
                <c:pt idx="34817">
                  <c:v>832910152</c:v>
                </c:pt>
                <c:pt idx="34818">
                  <c:v>832910152</c:v>
                </c:pt>
                <c:pt idx="34819">
                  <c:v>315223536</c:v>
                </c:pt>
                <c:pt idx="34820">
                  <c:v>315223536</c:v>
                </c:pt>
                <c:pt idx="34821">
                  <c:v>315223536</c:v>
                </c:pt>
                <c:pt idx="34822">
                  <c:v>315223536</c:v>
                </c:pt>
                <c:pt idx="34823">
                  <c:v>500185448</c:v>
                </c:pt>
                <c:pt idx="34824">
                  <c:v>224261056</c:v>
                </c:pt>
                <c:pt idx="34825">
                  <c:v>157934384</c:v>
                </c:pt>
                <c:pt idx="34826">
                  <c:v>95253736</c:v>
                </c:pt>
                <c:pt idx="34827">
                  <c:v>95253736</c:v>
                </c:pt>
                <c:pt idx="34828">
                  <c:v>95253736</c:v>
                </c:pt>
                <c:pt idx="34829">
                  <c:v>95253736</c:v>
                </c:pt>
                <c:pt idx="34830">
                  <c:v>213436896</c:v>
                </c:pt>
                <c:pt idx="34831">
                  <c:v>224261176</c:v>
                </c:pt>
                <c:pt idx="34832">
                  <c:v>224261088</c:v>
                </c:pt>
                <c:pt idx="34833">
                  <c:v>459432064</c:v>
                </c:pt>
                <c:pt idx="34834">
                  <c:v>459432064</c:v>
                </c:pt>
                <c:pt idx="34835">
                  <c:v>459432064</c:v>
                </c:pt>
                <c:pt idx="34836">
                  <c:v>459432064</c:v>
                </c:pt>
                <c:pt idx="34837">
                  <c:v>315223536</c:v>
                </c:pt>
                <c:pt idx="34838">
                  <c:v>401153176</c:v>
                </c:pt>
                <c:pt idx="34839">
                  <c:v>728714928</c:v>
                </c:pt>
                <c:pt idx="34840">
                  <c:v>345387216</c:v>
                </c:pt>
                <c:pt idx="34841">
                  <c:v>345387216</c:v>
                </c:pt>
                <c:pt idx="34842">
                  <c:v>345387216</c:v>
                </c:pt>
                <c:pt idx="34843">
                  <c:v>345387216</c:v>
                </c:pt>
                <c:pt idx="34844">
                  <c:v>224261128</c:v>
                </c:pt>
                <c:pt idx="34845">
                  <c:v>793788824</c:v>
                </c:pt>
                <c:pt idx="34846">
                  <c:v>793788824</c:v>
                </c:pt>
                <c:pt idx="34847">
                  <c:v>156069480</c:v>
                </c:pt>
                <c:pt idx="34848">
                  <c:v>156069480</c:v>
                </c:pt>
                <c:pt idx="34849">
                  <c:v>793788824</c:v>
                </c:pt>
                <c:pt idx="34850">
                  <c:v>156069480</c:v>
                </c:pt>
                <c:pt idx="34851">
                  <c:v>156069480</c:v>
                </c:pt>
                <c:pt idx="34852">
                  <c:v>584356312</c:v>
                </c:pt>
                <c:pt idx="34853">
                  <c:v>793788824</c:v>
                </c:pt>
                <c:pt idx="34854">
                  <c:v>459432064</c:v>
                </c:pt>
                <c:pt idx="34855">
                  <c:v>6666824</c:v>
                </c:pt>
                <c:pt idx="34856">
                  <c:v>6666824</c:v>
                </c:pt>
                <c:pt idx="34857">
                  <c:v>6666824</c:v>
                </c:pt>
                <c:pt idx="34858">
                  <c:v>6666824</c:v>
                </c:pt>
                <c:pt idx="34859">
                  <c:v>562398152</c:v>
                </c:pt>
                <c:pt idx="34860">
                  <c:v>354440536</c:v>
                </c:pt>
                <c:pt idx="34861">
                  <c:v>354440536</c:v>
                </c:pt>
                <c:pt idx="34862">
                  <c:v>354440536</c:v>
                </c:pt>
                <c:pt idx="34863">
                  <c:v>354440536</c:v>
                </c:pt>
                <c:pt idx="34864">
                  <c:v>796464544</c:v>
                </c:pt>
                <c:pt idx="34865">
                  <c:v>345387216</c:v>
                </c:pt>
                <c:pt idx="34866">
                  <c:v>871953736</c:v>
                </c:pt>
                <c:pt idx="34867">
                  <c:v>871953736</c:v>
                </c:pt>
                <c:pt idx="34868">
                  <c:v>871953736</c:v>
                </c:pt>
                <c:pt idx="34869">
                  <c:v>871953736</c:v>
                </c:pt>
                <c:pt idx="34870">
                  <c:v>832910152</c:v>
                </c:pt>
                <c:pt idx="34871">
                  <c:v>156069480</c:v>
                </c:pt>
                <c:pt idx="34872">
                  <c:v>793788824</c:v>
                </c:pt>
                <c:pt idx="34873">
                  <c:v>354440536</c:v>
                </c:pt>
                <c:pt idx="34874">
                  <c:v>967628240</c:v>
                </c:pt>
                <c:pt idx="34875">
                  <c:v>967628240</c:v>
                </c:pt>
                <c:pt idx="34876">
                  <c:v>95253736</c:v>
                </c:pt>
                <c:pt idx="34877">
                  <c:v>967628240</c:v>
                </c:pt>
                <c:pt idx="34878">
                  <c:v>967628240</c:v>
                </c:pt>
                <c:pt idx="34879">
                  <c:v>6666824</c:v>
                </c:pt>
                <c:pt idx="34880">
                  <c:v>297020976</c:v>
                </c:pt>
                <c:pt idx="34881">
                  <c:v>297020976</c:v>
                </c:pt>
                <c:pt idx="34882">
                  <c:v>297020976</c:v>
                </c:pt>
                <c:pt idx="34883">
                  <c:v>297020976</c:v>
                </c:pt>
                <c:pt idx="34884">
                  <c:v>113038240</c:v>
                </c:pt>
                <c:pt idx="34885">
                  <c:v>113038240</c:v>
                </c:pt>
                <c:pt idx="34886">
                  <c:v>113038240</c:v>
                </c:pt>
                <c:pt idx="34887">
                  <c:v>113038240</c:v>
                </c:pt>
                <c:pt idx="34888">
                  <c:v>871953736</c:v>
                </c:pt>
                <c:pt idx="34889">
                  <c:v>234024472</c:v>
                </c:pt>
                <c:pt idx="34890">
                  <c:v>234024472</c:v>
                </c:pt>
                <c:pt idx="34891">
                  <c:v>234024472</c:v>
                </c:pt>
                <c:pt idx="34892">
                  <c:v>967628240</c:v>
                </c:pt>
                <c:pt idx="34893">
                  <c:v>234024472</c:v>
                </c:pt>
                <c:pt idx="34894">
                  <c:v>900035000</c:v>
                </c:pt>
                <c:pt idx="34895">
                  <c:v>900035000</c:v>
                </c:pt>
                <c:pt idx="34896">
                  <c:v>900035000</c:v>
                </c:pt>
                <c:pt idx="34897">
                  <c:v>900035000</c:v>
                </c:pt>
                <c:pt idx="34898">
                  <c:v>297020976</c:v>
                </c:pt>
                <c:pt idx="34899">
                  <c:v>802966208</c:v>
                </c:pt>
                <c:pt idx="34900">
                  <c:v>802966208</c:v>
                </c:pt>
                <c:pt idx="34901">
                  <c:v>802966208</c:v>
                </c:pt>
                <c:pt idx="34902">
                  <c:v>802966208</c:v>
                </c:pt>
                <c:pt idx="34903">
                  <c:v>113038240</c:v>
                </c:pt>
                <c:pt idx="34904">
                  <c:v>712345416</c:v>
                </c:pt>
                <c:pt idx="34905">
                  <c:v>712345416</c:v>
                </c:pt>
                <c:pt idx="34906">
                  <c:v>712345416</c:v>
                </c:pt>
                <c:pt idx="34907">
                  <c:v>712345416</c:v>
                </c:pt>
                <c:pt idx="34908">
                  <c:v>598321912</c:v>
                </c:pt>
                <c:pt idx="34909">
                  <c:v>598321912</c:v>
                </c:pt>
                <c:pt idx="34910">
                  <c:v>598321912</c:v>
                </c:pt>
                <c:pt idx="34911">
                  <c:v>598321912</c:v>
                </c:pt>
                <c:pt idx="34912">
                  <c:v>802966208</c:v>
                </c:pt>
                <c:pt idx="34913">
                  <c:v>900035000</c:v>
                </c:pt>
                <c:pt idx="34914">
                  <c:v>260422416</c:v>
                </c:pt>
                <c:pt idx="34915">
                  <c:v>260422416</c:v>
                </c:pt>
                <c:pt idx="34916">
                  <c:v>260422416</c:v>
                </c:pt>
                <c:pt idx="34917">
                  <c:v>260422416</c:v>
                </c:pt>
                <c:pt idx="34918">
                  <c:v>234024472</c:v>
                </c:pt>
                <c:pt idx="34919">
                  <c:v>60422552</c:v>
                </c:pt>
                <c:pt idx="34920">
                  <c:v>60422552</c:v>
                </c:pt>
                <c:pt idx="34921">
                  <c:v>60422552</c:v>
                </c:pt>
                <c:pt idx="34922">
                  <c:v>60422552</c:v>
                </c:pt>
                <c:pt idx="34923">
                  <c:v>598321912</c:v>
                </c:pt>
                <c:pt idx="34924">
                  <c:v>712345416</c:v>
                </c:pt>
                <c:pt idx="34925">
                  <c:v>641067960</c:v>
                </c:pt>
                <c:pt idx="34926">
                  <c:v>641067960</c:v>
                </c:pt>
                <c:pt idx="34927">
                  <c:v>641067960</c:v>
                </c:pt>
                <c:pt idx="34928">
                  <c:v>641067960</c:v>
                </c:pt>
                <c:pt idx="34929">
                  <c:v>96597816</c:v>
                </c:pt>
                <c:pt idx="34930">
                  <c:v>96597816</c:v>
                </c:pt>
                <c:pt idx="34931">
                  <c:v>96597816</c:v>
                </c:pt>
                <c:pt idx="34932">
                  <c:v>96597816</c:v>
                </c:pt>
                <c:pt idx="34933">
                  <c:v>120702280</c:v>
                </c:pt>
                <c:pt idx="34934">
                  <c:v>206640840</c:v>
                </c:pt>
                <c:pt idx="34935">
                  <c:v>120702280</c:v>
                </c:pt>
                <c:pt idx="34936">
                  <c:v>206640840</c:v>
                </c:pt>
                <c:pt idx="34937">
                  <c:v>120702280</c:v>
                </c:pt>
                <c:pt idx="34938">
                  <c:v>206640840</c:v>
                </c:pt>
                <c:pt idx="34939">
                  <c:v>733875336</c:v>
                </c:pt>
                <c:pt idx="34940">
                  <c:v>120702280</c:v>
                </c:pt>
                <c:pt idx="34941">
                  <c:v>733875336</c:v>
                </c:pt>
                <c:pt idx="34942">
                  <c:v>206640840</c:v>
                </c:pt>
                <c:pt idx="34943">
                  <c:v>733875336</c:v>
                </c:pt>
                <c:pt idx="34944">
                  <c:v>733875336</c:v>
                </c:pt>
                <c:pt idx="34945">
                  <c:v>216104648</c:v>
                </c:pt>
                <c:pt idx="34946">
                  <c:v>216104648</c:v>
                </c:pt>
                <c:pt idx="34947">
                  <c:v>216104648</c:v>
                </c:pt>
                <c:pt idx="34948">
                  <c:v>216104648</c:v>
                </c:pt>
                <c:pt idx="34949">
                  <c:v>575451536</c:v>
                </c:pt>
                <c:pt idx="34950">
                  <c:v>575451536</c:v>
                </c:pt>
                <c:pt idx="34951">
                  <c:v>575451536</c:v>
                </c:pt>
                <c:pt idx="34952">
                  <c:v>575451536</c:v>
                </c:pt>
                <c:pt idx="34953">
                  <c:v>260422416</c:v>
                </c:pt>
                <c:pt idx="34954">
                  <c:v>451322344</c:v>
                </c:pt>
                <c:pt idx="34955">
                  <c:v>451322344</c:v>
                </c:pt>
                <c:pt idx="34956">
                  <c:v>451322344</c:v>
                </c:pt>
                <c:pt idx="34957">
                  <c:v>451322344</c:v>
                </c:pt>
                <c:pt idx="34958">
                  <c:v>641067960</c:v>
                </c:pt>
                <c:pt idx="34959">
                  <c:v>96597816</c:v>
                </c:pt>
                <c:pt idx="34960">
                  <c:v>60422552</c:v>
                </c:pt>
                <c:pt idx="34961">
                  <c:v>206640840</c:v>
                </c:pt>
                <c:pt idx="34962">
                  <c:v>120702280</c:v>
                </c:pt>
                <c:pt idx="34963">
                  <c:v>216104648</c:v>
                </c:pt>
                <c:pt idx="34964">
                  <c:v>47058080</c:v>
                </c:pt>
                <c:pt idx="34965">
                  <c:v>47058080</c:v>
                </c:pt>
                <c:pt idx="34966">
                  <c:v>48316400</c:v>
                </c:pt>
                <c:pt idx="34967">
                  <c:v>48316400</c:v>
                </c:pt>
                <c:pt idx="34968">
                  <c:v>47058080</c:v>
                </c:pt>
                <c:pt idx="34969">
                  <c:v>48316400</c:v>
                </c:pt>
                <c:pt idx="34970">
                  <c:v>47058080</c:v>
                </c:pt>
                <c:pt idx="34971">
                  <c:v>874224552</c:v>
                </c:pt>
                <c:pt idx="34972">
                  <c:v>733875336</c:v>
                </c:pt>
                <c:pt idx="34973">
                  <c:v>874224552</c:v>
                </c:pt>
                <c:pt idx="34974">
                  <c:v>48316400</c:v>
                </c:pt>
                <c:pt idx="34975">
                  <c:v>874224552</c:v>
                </c:pt>
                <c:pt idx="34976">
                  <c:v>874224552</c:v>
                </c:pt>
                <c:pt idx="34977">
                  <c:v>575451536</c:v>
                </c:pt>
                <c:pt idx="34978">
                  <c:v>323760928</c:v>
                </c:pt>
                <c:pt idx="34979">
                  <c:v>323760928</c:v>
                </c:pt>
                <c:pt idx="34980">
                  <c:v>323760928</c:v>
                </c:pt>
                <c:pt idx="34981">
                  <c:v>323760928</c:v>
                </c:pt>
                <c:pt idx="34982">
                  <c:v>451322344</c:v>
                </c:pt>
                <c:pt idx="34983">
                  <c:v>47058080</c:v>
                </c:pt>
                <c:pt idx="34984">
                  <c:v>48316400</c:v>
                </c:pt>
                <c:pt idx="34985">
                  <c:v>342887008</c:v>
                </c:pt>
                <c:pt idx="34986">
                  <c:v>874224552</c:v>
                </c:pt>
                <c:pt idx="34987">
                  <c:v>342887008</c:v>
                </c:pt>
                <c:pt idx="34988">
                  <c:v>342887008</c:v>
                </c:pt>
                <c:pt idx="34989">
                  <c:v>342887008</c:v>
                </c:pt>
                <c:pt idx="34990">
                  <c:v>59316080</c:v>
                </c:pt>
                <c:pt idx="34991">
                  <c:v>59316080</c:v>
                </c:pt>
                <c:pt idx="34992">
                  <c:v>59316080</c:v>
                </c:pt>
                <c:pt idx="34993">
                  <c:v>59316080</c:v>
                </c:pt>
                <c:pt idx="34994">
                  <c:v>323760928</c:v>
                </c:pt>
                <c:pt idx="34995">
                  <c:v>504520192</c:v>
                </c:pt>
                <c:pt idx="34996">
                  <c:v>504520192</c:v>
                </c:pt>
                <c:pt idx="34997">
                  <c:v>504520192</c:v>
                </c:pt>
                <c:pt idx="34998">
                  <c:v>504520192</c:v>
                </c:pt>
                <c:pt idx="34999">
                  <c:v>342887008</c:v>
                </c:pt>
                <c:pt idx="35000">
                  <c:v>59316080</c:v>
                </c:pt>
                <c:pt idx="35001">
                  <c:v>832140312</c:v>
                </c:pt>
                <c:pt idx="35002">
                  <c:v>832140312</c:v>
                </c:pt>
                <c:pt idx="35003">
                  <c:v>832140312</c:v>
                </c:pt>
                <c:pt idx="35004">
                  <c:v>832140312</c:v>
                </c:pt>
                <c:pt idx="35005">
                  <c:v>504520192</c:v>
                </c:pt>
                <c:pt idx="35006">
                  <c:v>352955208</c:v>
                </c:pt>
                <c:pt idx="35007">
                  <c:v>352955208</c:v>
                </c:pt>
                <c:pt idx="35008">
                  <c:v>352955208</c:v>
                </c:pt>
                <c:pt idx="35009">
                  <c:v>904973392</c:v>
                </c:pt>
                <c:pt idx="35010">
                  <c:v>352955208</c:v>
                </c:pt>
                <c:pt idx="35011">
                  <c:v>904973392</c:v>
                </c:pt>
                <c:pt idx="35012">
                  <c:v>904973392</c:v>
                </c:pt>
                <c:pt idx="35013">
                  <c:v>904973392</c:v>
                </c:pt>
                <c:pt idx="35014">
                  <c:v>517510280</c:v>
                </c:pt>
                <c:pt idx="35015">
                  <c:v>517510280</c:v>
                </c:pt>
                <c:pt idx="35016">
                  <c:v>517510280</c:v>
                </c:pt>
                <c:pt idx="35017">
                  <c:v>517510280</c:v>
                </c:pt>
                <c:pt idx="35018">
                  <c:v>646278360</c:v>
                </c:pt>
                <c:pt idx="35019">
                  <c:v>646278360</c:v>
                </c:pt>
                <c:pt idx="35020">
                  <c:v>646278360</c:v>
                </c:pt>
                <c:pt idx="35021">
                  <c:v>646278360</c:v>
                </c:pt>
                <c:pt idx="35022">
                  <c:v>349016208</c:v>
                </c:pt>
                <c:pt idx="35023">
                  <c:v>349016208</c:v>
                </c:pt>
                <c:pt idx="35024">
                  <c:v>65909528</c:v>
                </c:pt>
                <c:pt idx="35025">
                  <c:v>65909528</c:v>
                </c:pt>
                <c:pt idx="35026">
                  <c:v>349016208</c:v>
                </c:pt>
                <c:pt idx="35027">
                  <c:v>65909528</c:v>
                </c:pt>
                <c:pt idx="35028">
                  <c:v>349016208</c:v>
                </c:pt>
                <c:pt idx="35029">
                  <c:v>65909528</c:v>
                </c:pt>
                <c:pt idx="35030">
                  <c:v>7353560</c:v>
                </c:pt>
                <c:pt idx="35031">
                  <c:v>352955208</c:v>
                </c:pt>
                <c:pt idx="35032">
                  <c:v>7353560</c:v>
                </c:pt>
                <c:pt idx="35033">
                  <c:v>7353560</c:v>
                </c:pt>
                <c:pt idx="35034">
                  <c:v>7353560</c:v>
                </c:pt>
                <c:pt idx="35035">
                  <c:v>832140312</c:v>
                </c:pt>
                <c:pt idx="35036">
                  <c:v>836393640</c:v>
                </c:pt>
                <c:pt idx="35037">
                  <c:v>836393640</c:v>
                </c:pt>
                <c:pt idx="35038">
                  <c:v>836393640</c:v>
                </c:pt>
                <c:pt idx="35039">
                  <c:v>836393640</c:v>
                </c:pt>
                <c:pt idx="35040">
                  <c:v>95268520</c:v>
                </c:pt>
                <c:pt idx="35041">
                  <c:v>95268520</c:v>
                </c:pt>
                <c:pt idx="35042">
                  <c:v>95268520</c:v>
                </c:pt>
                <c:pt idx="35043">
                  <c:v>95268520</c:v>
                </c:pt>
                <c:pt idx="35044">
                  <c:v>201176248</c:v>
                </c:pt>
                <c:pt idx="35045">
                  <c:v>201176248</c:v>
                </c:pt>
                <c:pt idx="35046">
                  <c:v>201176248</c:v>
                </c:pt>
                <c:pt idx="35047">
                  <c:v>201176248</c:v>
                </c:pt>
                <c:pt idx="35048">
                  <c:v>391980200</c:v>
                </c:pt>
                <c:pt idx="35049">
                  <c:v>391980200</c:v>
                </c:pt>
                <c:pt idx="35050">
                  <c:v>391980200</c:v>
                </c:pt>
                <c:pt idx="35051">
                  <c:v>391980200</c:v>
                </c:pt>
                <c:pt idx="35052">
                  <c:v>904973392</c:v>
                </c:pt>
                <c:pt idx="35053">
                  <c:v>646278360</c:v>
                </c:pt>
                <c:pt idx="35054">
                  <c:v>517510280</c:v>
                </c:pt>
                <c:pt idx="35055">
                  <c:v>65909528</c:v>
                </c:pt>
                <c:pt idx="35056">
                  <c:v>349016208</c:v>
                </c:pt>
                <c:pt idx="35057">
                  <c:v>836393640</c:v>
                </c:pt>
                <c:pt idx="35058">
                  <c:v>678573144</c:v>
                </c:pt>
                <c:pt idx="35059">
                  <c:v>678573144</c:v>
                </c:pt>
                <c:pt idx="35060">
                  <c:v>678573144</c:v>
                </c:pt>
                <c:pt idx="35061">
                  <c:v>678573144</c:v>
                </c:pt>
                <c:pt idx="35062">
                  <c:v>95268520</c:v>
                </c:pt>
                <c:pt idx="35063">
                  <c:v>7353560</c:v>
                </c:pt>
                <c:pt idx="35064">
                  <c:v>654082320</c:v>
                </c:pt>
                <c:pt idx="35065">
                  <c:v>654082320</c:v>
                </c:pt>
                <c:pt idx="35066">
                  <c:v>654082320</c:v>
                </c:pt>
                <c:pt idx="35067">
                  <c:v>654082320</c:v>
                </c:pt>
                <c:pt idx="35068">
                  <c:v>823810104</c:v>
                </c:pt>
                <c:pt idx="35069">
                  <c:v>823810104</c:v>
                </c:pt>
                <c:pt idx="35070">
                  <c:v>823810104</c:v>
                </c:pt>
                <c:pt idx="35071">
                  <c:v>391980200</c:v>
                </c:pt>
                <c:pt idx="35072">
                  <c:v>823810104</c:v>
                </c:pt>
                <c:pt idx="35073">
                  <c:v>201176248</c:v>
                </c:pt>
                <c:pt idx="35074">
                  <c:v>678573144</c:v>
                </c:pt>
                <c:pt idx="35075">
                  <c:v>823810104</c:v>
                </c:pt>
                <c:pt idx="35076">
                  <c:v>654082320</c:v>
                </c:pt>
                <c:pt idx="35077">
                  <c:v>803301032</c:v>
                </c:pt>
                <c:pt idx="35078">
                  <c:v>803301032</c:v>
                </c:pt>
                <c:pt idx="35079">
                  <c:v>803301032</c:v>
                </c:pt>
                <c:pt idx="35080">
                  <c:v>803301032</c:v>
                </c:pt>
                <c:pt idx="35081">
                  <c:v>6824800</c:v>
                </c:pt>
                <c:pt idx="35082">
                  <c:v>6824800</c:v>
                </c:pt>
                <c:pt idx="35083">
                  <c:v>6824800</c:v>
                </c:pt>
                <c:pt idx="35084">
                  <c:v>6824800</c:v>
                </c:pt>
                <c:pt idx="35085">
                  <c:v>284801720</c:v>
                </c:pt>
                <c:pt idx="35086">
                  <c:v>284801720</c:v>
                </c:pt>
                <c:pt idx="35087">
                  <c:v>284801720</c:v>
                </c:pt>
                <c:pt idx="35088">
                  <c:v>284801720</c:v>
                </c:pt>
                <c:pt idx="35089">
                  <c:v>6824800</c:v>
                </c:pt>
                <c:pt idx="35090">
                  <c:v>284801720</c:v>
                </c:pt>
                <c:pt idx="35091">
                  <c:v>803301032</c:v>
                </c:pt>
                <c:pt idx="35092">
                  <c:v>841039144</c:v>
                </c:pt>
                <c:pt idx="35093">
                  <c:v>841039144</c:v>
                </c:pt>
                <c:pt idx="35094">
                  <c:v>841039144</c:v>
                </c:pt>
                <c:pt idx="35095">
                  <c:v>841039144</c:v>
                </c:pt>
                <c:pt idx="35096">
                  <c:v>561441768</c:v>
                </c:pt>
                <c:pt idx="35097">
                  <c:v>561441768</c:v>
                </c:pt>
                <c:pt idx="35098">
                  <c:v>719968168</c:v>
                </c:pt>
                <c:pt idx="35099">
                  <c:v>719968168</c:v>
                </c:pt>
                <c:pt idx="35100">
                  <c:v>561441768</c:v>
                </c:pt>
                <c:pt idx="35101">
                  <c:v>561441768</c:v>
                </c:pt>
                <c:pt idx="35102">
                  <c:v>719968168</c:v>
                </c:pt>
                <c:pt idx="35103">
                  <c:v>719968168</c:v>
                </c:pt>
                <c:pt idx="35104">
                  <c:v>17101512</c:v>
                </c:pt>
                <c:pt idx="35105">
                  <c:v>17101512</c:v>
                </c:pt>
                <c:pt idx="35106">
                  <c:v>17101568</c:v>
                </c:pt>
                <c:pt idx="35107">
                  <c:v>17101568</c:v>
                </c:pt>
                <c:pt idx="35108">
                  <c:v>17101608</c:v>
                </c:pt>
                <c:pt idx="35109">
                  <c:v>17101608</c:v>
                </c:pt>
                <c:pt idx="35110">
                  <c:v>17101640</c:v>
                </c:pt>
                <c:pt idx="35111">
                  <c:v>380942240</c:v>
                </c:pt>
                <c:pt idx="35112">
                  <c:v>17101640</c:v>
                </c:pt>
                <c:pt idx="35113">
                  <c:v>380942240</c:v>
                </c:pt>
                <c:pt idx="35114">
                  <c:v>17101760</c:v>
                </c:pt>
                <c:pt idx="35115">
                  <c:v>17101760</c:v>
                </c:pt>
                <c:pt idx="35116">
                  <c:v>17101784</c:v>
                </c:pt>
                <c:pt idx="35117">
                  <c:v>380942240</c:v>
                </c:pt>
                <c:pt idx="35118">
                  <c:v>17101784</c:v>
                </c:pt>
                <c:pt idx="35119">
                  <c:v>380942240</c:v>
                </c:pt>
                <c:pt idx="35120">
                  <c:v>17101832</c:v>
                </c:pt>
                <c:pt idx="35121">
                  <c:v>17101832</c:v>
                </c:pt>
                <c:pt idx="35122">
                  <c:v>17101872</c:v>
                </c:pt>
                <c:pt idx="35123">
                  <c:v>17101872</c:v>
                </c:pt>
                <c:pt idx="35124">
                  <c:v>17101992</c:v>
                </c:pt>
                <c:pt idx="35125">
                  <c:v>17101992</c:v>
                </c:pt>
                <c:pt idx="35126">
                  <c:v>17102016</c:v>
                </c:pt>
                <c:pt idx="35127">
                  <c:v>17102016</c:v>
                </c:pt>
                <c:pt idx="35128">
                  <c:v>17101512</c:v>
                </c:pt>
                <c:pt idx="35129">
                  <c:v>17101568</c:v>
                </c:pt>
                <c:pt idx="35130">
                  <c:v>17101608</c:v>
                </c:pt>
                <c:pt idx="35131">
                  <c:v>17101640</c:v>
                </c:pt>
                <c:pt idx="35132">
                  <c:v>17101760</c:v>
                </c:pt>
                <c:pt idx="35133">
                  <c:v>17101784</c:v>
                </c:pt>
                <c:pt idx="35134">
                  <c:v>17101832</c:v>
                </c:pt>
                <c:pt idx="35135">
                  <c:v>17101872</c:v>
                </c:pt>
                <c:pt idx="35136">
                  <c:v>17101992</c:v>
                </c:pt>
                <c:pt idx="35137">
                  <c:v>17102016</c:v>
                </c:pt>
                <c:pt idx="35138">
                  <c:v>17101512</c:v>
                </c:pt>
                <c:pt idx="35139">
                  <c:v>17101568</c:v>
                </c:pt>
                <c:pt idx="35140">
                  <c:v>365196200</c:v>
                </c:pt>
                <c:pt idx="35141">
                  <c:v>17101608</c:v>
                </c:pt>
                <c:pt idx="35142">
                  <c:v>365196200</c:v>
                </c:pt>
                <c:pt idx="35143">
                  <c:v>17101640</c:v>
                </c:pt>
                <c:pt idx="35144">
                  <c:v>17101760</c:v>
                </c:pt>
                <c:pt idx="35145">
                  <c:v>365196200</c:v>
                </c:pt>
                <c:pt idx="35146">
                  <c:v>17101784</c:v>
                </c:pt>
                <c:pt idx="35147">
                  <c:v>17101832</c:v>
                </c:pt>
                <c:pt idx="35148">
                  <c:v>365196200</c:v>
                </c:pt>
                <c:pt idx="35149">
                  <c:v>17101872</c:v>
                </c:pt>
                <c:pt idx="35150">
                  <c:v>17101992</c:v>
                </c:pt>
                <c:pt idx="35151">
                  <c:v>17102016</c:v>
                </c:pt>
                <c:pt idx="35152">
                  <c:v>841039144</c:v>
                </c:pt>
                <c:pt idx="35153">
                  <c:v>561441768</c:v>
                </c:pt>
                <c:pt idx="35154">
                  <c:v>380942240</c:v>
                </c:pt>
                <c:pt idx="35155">
                  <c:v>488713872</c:v>
                </c:pt>
                <c:pt idx="35156">
                  <c:v>488713872</c:v>
                </c:pt>
                <c:pt idx="35157">
                  <c:v>488713872</c:v>
                </c:pt>
                <c:pt idx="35158">
                  <c:v>488713872</c:v>
                </c:pt>
                <c:pt idx="35159">
                  <c:v>922883856</c:v>
                </c:pt>
                <c:pt idx="35160">
                  <c:v>922883856</c:v>
                </c:pt>
                <c:pt idx="35161">
                  <c:v>316178688</c:v>
                </c:pt>
                <c:pt idx="35162">
                  <c:v>316178688</c:v>
                </c:pt>
                <c:pt idx="35163">
                  <c:v>922883856</c:v>
                </c:pt>
                <c:pt idx="35164">
                  <c:v>316178688</c:v>
                </c:pt>
                <c:pt idx="35165">
                  <c:v>316178688</c:v>
                </c:pt>
                <c:pt idx="35166">
                  <c:v>922883856</c:v>
                </c:pt>
                <c:pt idx="35167">
                  <c:v>719968168</c:v>
                </c:pt>
                <c:pt idx="35168">
                  <c:v>17102016</c:v>
                </c:pt>
                <c:pt idx="35169">
                  <c:v>17101784</c:v>
                </c:pt>
                <c:pt idx="35170">
                  <c:v>17101512</c:v>
                </c:pt>
                <c:pt idx="35171">
                  <c:v>287363096</c:v>
                </c:pt>
                <c:pt idx="35172">
                  <c:v>287363096</c:v>
                </c:pt>
                <c:pt idx="35173">
                  <c:v>287363096</c:v>
                </c:pt>
                <c:pt idx="35174">
                  <c:v>287363096</c:v>
                </c:pt>
                <c:pt idx="35175">
                  <c:v>17101832</c:v>
                </c:pt>
                <c:pt idx="35176">
                  <c:v>17101760</c:v>
                </c:pt>
                <c:pt idx="35177">
                  <c:v>313727512</c:v>
                </c:pt>
                <c:pt idx="35178">
                  <c:v>313727512</c:v>
                </c:pt>
                <c:pt idx="35179">
                  <c:v>17101568</c:v>
                </c:pt>
                <c:pt idx="35180">
                  <c:v>313727512</c:v>
                </c:pt>
                <c:pt idx="35181">
                  <c:v>313727512</c:v>
                </c:pt>
                <c:pt idx="35182">
                  <c:v>365196200</c:v>
                </c:pt>
                <c:pt idx="35183">
                  <c:v>17101608</c:v>
                </c:pt>
                <c:pt idx="35184">
                  <c:v>488713872</c:v>
                </c:pt>
                <c:pt idx="35185">
                  <c:v>596972712</c:v>
                </c:pt>
                <c:pt idx="35186">
                  <c:v>596972712</c:v>
                </c:pt>
                <c:pt idx="35187">
                  <c:v>596972712</c:v>
                </c:pt>
                <c:pt idx="35188">
                  <c:v>17101992</c:v>
                </c:pt>
                <c:pt idx="35189">
                  <c:v>596972712</c:v>
                </c:pt>
                <c:pt idx="35190">
                  <c:v>922883856</c:v>
                </c:pt>
                <c:pt idx="35191">
                  <c:v>17101872</c:v>
                </c:pt>
                <c:pt idx="35192">
                  <c:v>17101640</c:v>
                </c:pt>
                <c:pt idx="35193">
                  <c:v>392258400</c:v>
                </c:pt>
                <c:pt idx="35194">
                  <c:v>392258400</c:v>
                </c:pt>
                <c:pt idx="35195">
                  <c:v>392258400</c:v>
                </c:pt>
                <c:pt idx="35196">
                  <c:v>287363096</c:v>
                </c:pt>
                <c:pt idx="35197">
                  <c:v>392258400</c:v>
                </c:pt>
                <c:pt idx="35198">
                  <c:v>906097176</c:v>
                </c:pt>
                <c:pt idx="35199">
                  <c:v>906097176</c:v>
                </c:pt>
                <c:pt idx="35200">
                  <c:v>906097176</c:v>
                </c:pt>
                <c:pt idx="35201">
                  <c:v>906097176</c:v>
                </c:pt>
                <c:pt idx="35202">
                  <c:v>313727512</c:v>
                </c:pt>
                <c:pt idx="35203">
                  <c:v>596972712</c:v>
                </c:pt>
                <c:pt idx="35204">
                  <c:v>393168680</c:v>
                </c:pt>
                <c:pt idx="35205">
                  <c:v>393168680</c:v>
                </c:pt>
                <c:pt idx="35206">
                  <c:v>393168680</c:v>
                </c:pt>
                <c:pt idx="35207">
                  <c:v>393168680</c:v>
                </c:pt>
                <c:pt idx="35208">
                  <c:v>316178688</c:v>
                </c:pt>
                <c:pt idx="35209">
                  <c:v>983834160</c:v>
                </c:pt>
                <c:pt idx="35210">
                  <c:v>983834160</c:v>
                </c:pt>
                <c:pt idx="35211">
                  <c:v>983834160</c:v>
                </c:pt>
                <c:pt idx="35212">
                  <c:v>983834160</c:v>
                </c:pt>
                <c:pt idx="35213">
                  <c:v>392258400</c:v>
                </c:pt>
                <c:pt idx="35214">
                  <c:v>874010712</c:v>
                </c:pt>
                <c:pt idx="35215">
                  <c:v>874010712</c:v>
                </c:pt>
                <c:pt idx="35216">
                  <c:v>874010712</c:v>
                </c:pt>
                <c:pt idx="35217">
                  <c:v>874010712</c:v>
                </c:pt>
                <c:pt idx="35218">
                  <c:v>33157112</c:v>
                </c:pt>
                <c:pt idx="35219">
                  <c:v>33157112</c:v>
                </c:pt>
                <c:pt idx="35220">
                  <c:v>33157112</c:v>
                </c:pt>
                <c:pt idx="35221">
                  <c:v>33157112</c:v>
                </c:pt>
                <c:pt idx="35222">
                  <c:v>90969536</c:v>
                </c:pt>
                <c:pt idx="35223">
                  <c:v>90969536</c:v>
                </c:pt>
                <c:pt idx="35224">
                  <c:v>90969536</c:v>
                </c:pt>
                <c:pt idx="35225">
                  <c:v>90969536</c:v>
                </c:pt>
                <c:pt idx="35226">
                  <c:v>906097176</c:v>
                </c:pt>
                <c:pt idx="35227">
                  <c:v>308410880</c:v>
                </c:pt>
                <c:pt idx="35228">
                  <c:v>308410880</c:v>
                </c:pt>
                <c:pt idx="35229">
                  <c:v>308410880</c:v>
                </c:pt>
                <c:pt idx="35230">
                  <c:v>308410880</c:v>
                </c:pt>
                <c:pt idx="35231">
                  <c:v>393168680</c:v>
                </c:pt>
                <c:pt idx="35232">
                  <c:v>983834160</c:v>
                </c:pt>
                <c:pt idx="35233">
                  <c:v>874010712</c:v>
                </c:pt>
                <c:pt idx="35234">
                  <c:v>90969536</c:v>
                </c:pt>
                <c:pt idx="35235">
                  <c:v>128834168</c:v>
                </c:pt>
                <c:pt idx="35236">
                  <c:v>128834168</c:v>
                </c:pt>
                <c:pt idx="35237">
                  <c:v>128834168</c:v>
                </c:pt>
                <c:pt idx="35238">
                  <c:v>128834168</c:v>
                </c:pt>
                <c:pt idx="35239">
                  <c:v>33157112</c:v>
                </c:pt>
                <c:pt idx="35240">
                  <c:v>308410880</c:v>
                </c:pt>
                <c:pt idx="35241">
                  <c:v>568919800</c:v>
                </c:pt>
                <c:pt idx="35242">
                  <c:v>568919800</c:v>
                </c:pt>
                <c:pt idx="35243">
                  <c:v>90489064</c:v>
                </c:pt>
                <c:pt idx="35244">
                  <c:v>568919800</c:v>
                </c:pt>
                <c:pt idx="35245">
                  <c:v>90489064</c:v>
                </c:pt>
                <c:pt idx="35246">
                  <c:v>638411672</c:v>
                </c:pt>
                <c:pt idx="35247">
                  <c:v>568919800</c:v>
                </c:pt>
                <c:pt idx="35248">
                  <c:v>638411672</c:v>
                </c:pt>
                <c:pt idx="35249">
                  <c:v>90489064</c:v>
                </c:pt>
                <c:pt idx="35250">
                  <c:v>90489064</c:v>
                </c:pt>
                <c:pt idx="35251">
                  <c:v>638411672</c:v>
                </c:pt>
                <c:pt idx="35252">
                  <c:v>638411672</c:v>
                </c:pt>
                <c:pt idx="35253">
                  <c:v>128834168</c:v>
                </c:pt>
                <c:pt idx="35254">
                  <c:v>737745200</c:v>
                </c:pt>
                <c:pt idx="35255">
                  <c:v>737745200</c:v>
                </c:pt>
                <c:pt idx="35256">
                  <c:v>422191232</c:v>
                </c:pt>
                <c:pt idx="35257">
                  <c:v>737745200</c:v>
                </c:pt>
                <c:pt idx="35258">
                  <c:v>422191232</c:v>
                </c:pt>
                <c:pt idx="35259">
                  <c:v>737745200</c:v>
                </c:pt>
                <c:pt idx="35260">
                  <c:v>422191232</c:v>
                </c:pt>
                <c:pt idx="35261">
                  <c:v>422191232</c:v>
                </c:pt>
                <c:pt idx="35262">
                  <c:v>469565256</c:v>
                </c:pt>
                <c:pt idx="35263">
                  <c:v>469565256</c:v>
                </c:pt>
                <c:pt idx="35264">
                  <c:v>469565256</c:v>
                </c:pt>
                <c:pt idx="35265">
                  <c:v>469565256</c:v>
                </c:pt>
                <c:pt idx="35266">
                  <c:v>638411672</c:v>
                </c:pt>
                <c:pt idx="35267">
                  <c:v>835308008</c:v>
                </c:pt>
                <c:pt idx="35268">
                  <c:v>835308008</c:v>
                </c:pt>
                <c:pt idx="35269">
                  <c:v>835308008</c:v>
                </c:pt>
                <c:pt idx="35270">
                  <c:v>835308008</c:v>
                </c:pt>
                <c:pt idx="35271">
                  <c:v>568919800</c:v>
                </c:pt>
                <c:pt idx="35272">
                  <c:v>90489064</c:v>
                </c:pt>
                <c:pt idx="35273">
                  <c:v>737745200</c:v>
                </c:pt>
                <c:pt idx="35274">
                  <c:v>469565256</c:v>
                </c:pt>
                <c:pt idx="35275">
                  <c:v>422191232</c:v>
                </c:pt>
                <c:pt idx="35276">
                  <c:v>772654056</c:v>
                </c:pt>
                <c:pt idx="35277">
                  <c:v>772654056</c:v>
                </c:pt>
                <c:pt idx="35278">
                  <c:v>772654056</c:v>
                </c:pt>
                <c:pt idx="35279">
                  <c:v>772654056</c:v>
                </c:pt>
                <c:pt idx="35280">
                  <c:v>521716776</c:v>
                </c:pt>
                <c:pt idx="35281">
                  <c:v>998801536</c:v>
                </c:pt>
                <c:pt idx="35282">
                  <c:v>521716776</c:v>
                </c:pt>
                <c:pt idx="35283">
                  <c:v>998801536</c:v>
                </c:pt>
                <c:pt idx="35284">
                  <c:v>521716776</c:v>
                </c:pt>
                <c:pt idx="35285">
                  <c:v>661818656</c:v>
                </c:pt>
                <c:pt idx="35286">
                  <c:v>998801536</c:v>
                </c:pt>
                <c:pt idx="35287">
                  <c:v>661818656</c:v>
                </c:pt>
                <c:pt idx="35288">
                  <c:v>521716776</c:v>
                </c:pt>
                <c:pt idx="35289">
                  <c:v>661818656</c:v>
                </c:pt>
                <c:pt idx="35290">
                  <c:v>998801536</c:v>
                </c:pt>
                <c:pt idx="35291">
                  <c:v>661818656</c:v>
                </c:pt>
                <c:pt idx="35292">
                  <c:v>835308008</c:v>
                </c:pt>
                <c:pt idx="35293">
                  <c:v>40343872</c:v>
                </c:pt>
                <c:pt idx="35294">
                  <c:v>40343872</c:v>
                </c:pt>
                <c:pt idx="35295">
                  <c:v>40343872</c:v>
                </c:pt>
                <c:pt idx="35296">
                  <c:v>40343872</c:v>
                </c:pt>
                <c:pt idx="35297">
                  <c:v>772654056</c:v>
                </c:pt>
                <c:pt idx="35298">
                  <c:v>521716776</c:v>
                </c:pt>
                <c:pt idx="35299">
                  <c:v>998801536</c:v>
                </c:pt>
                <c:pt idx="35300">
                  <c:v>64954456</c:v>
                </c:pt>
                <c:pt idx="35301">
                  <c:v>64954456</c:v>
                </c:pt>
                <c:pt idx="35302">
                  <c:v>64954456</c:v>
                </c:pt>
                <c:pt idx="35303">
                  <c:v>64954456</c:v>
                </c:pt>
                <c:pt idx="35304">
                  <c:v>82373960</c:v>
                </c:pt>
                <c:pt idx="35305">
                  <c:v>82373960</c:v>
                </c:pt>
                <c:pt idx="35306">
                  <c:v>661818656</c:v>
                </c:pt>
                <c:pt idx="35307">
                  <c:v>82373960</c:v>
                </c:pt>
                <c:pt idx="35308">
                  <c:v>82373960</c:v>
                </c:pt>
                <c:pt idx="35309">
                  <c:v>379427832</c:v>
                </c:pt>
                <c:pt idx="35310">
                  <c:v>379427832</c:v>
                </c:pt>
                <c:pt idx="35311">
                  <c:v>379427832</c:v>
                </c:pt>
                <c:pt idx="35312">
                  <c:v>379427832</c:v>
                </c:pt>
                <c:pt idx="35313">
                  <c:v>272744472</c:v>
                </c:pt>
                <c:pt idx="35314">
                  <c:v>272744472</c:v>
                </c:pt>
                <c:pt idx="35315">
                  <c:v>40343872</c:v>
                </c:pt>
                <c:pt idx="35316">
                  <c:v>272744472</c:v>
                </c:pt>
                <c:pt idx="35317">
                  <c:v>272744472</c:v>
                </c:pt>
                <c:pt idx="35318">
                  <c:v>64954456</c:v>
                </c:pt>
                <c:pt idx="35319">
                  <c:v>289190480</c:v>
                </c:pt>
                <c:pt idx="35320">
                  <c:v>289190480</c:v>
                </c:pt>
                <c:pt idx="35321">
                  <c:v>877475992</c:v>
                </c:pt>
                <c:pt idx="35322">
                  <c:v>289190480</c:v>
                </c:pt>
                <c:pt idx="35323">
                  <c:v>877475992</c:v>
                </c:pt>
                <c:pt idx="35324">
                  <c:v>289190480</c:v>
                </c:pt>
                <c:pt idx="35325">
                  <c:v>877475992</c:v>
                </c:pt>
                <c:pt idx="35326">
                  <c:v>877475992</c:v>
                </c:pt>
                <c:pt idx="35327">
                  <c:v>82373960</c:v>
                </c:pt>
                <c:pt idx="35328">
                  <c:v>516216824</c:v>
                </c:pt>
                <c:pt idx="35329">
                  <c:v>516216824</c:v>
                </c:pt>
                <c:pt idx="35330">
                  <c:v>516216824</c:v>
                </c:pt>
                <c:pt idx="35331">
                  <c:v>516216824</c:v>
                </c:pt>
                <c:pt idx="35332">
                  <c:v>379427832</c:v>
                </c:pt>
                <c:pt idx="35333">
                  <c:v>701825936</c:v>
                </c:pt>
                <c:pt idx="35334">
                  <c:v>701825936</c:v>
                </c:pt>
                <c:pt idx="35335">
                  <c:v>701825936</c:v>
                </c:pt>
                <c:pt idx="35336">
                  <c:v>701825936</c:v>
                </c:pt>
                <c:pt idx="35337">
                  <c:v>272744472</c:v>
                </c:pt>
                <c:pt idx="35338">
                  <c:v>289190480</c:v>
                </c:pt>
                <c:pt idx="35339">
                  <c:v>910017776</c:v>
                </c:pt>
                <c:pt idx="35340">
                  <c:v>910017776</c:v>
                </c:pt>
                <c:pt idx="35341">
                  <c:v>910017776</c:v>
                </c:pt>
                <c:pt idx="35342">
                  <c:v>910017776</c:v>
                </c:pt>
                <c:pt idx="35343">
                  <c:v>701825936</c:v>
                </c:pt>
                <c:pt idx="35344">
                  <c:v>877475992</c:v>
                </c:pt>
                <c:pt idx="35345">
                  <c:v>490001488</c:v>
                </c:pt>
                <c:pt idx="35346">
                  <c:v>516216824</c:v>
                </c:pt>
                <c:pt idx="35347">
                  <c:v>490001488</c:v>
                </c:pt>
                <c:pt idx="35348">
                  <c:v>490001488</c:v>
                </c:pt>
                <c:pt idx="35349">
                  <c:v>113160304</c:v>
                </c:pt>
                <c:pt idx="35350">
                  <c:v>490001488</c:v>
                </c:pt>
                <c:pt idx="35351">
                  <c:v>113160304</c:v>
                </c:pt>
                <c:pt idx="35352">
                  <c:v>113160304</c:v>
                </c:pt>
                <c:pt idx="35353">
                  <c:v>113160304</c:v>
                </c:pt>
                <c:pt idx="35354">
                  <c:v>546205984</c:v>
                </c:pt>
                <c:pt idx="35355">
                  <c:v>546205984</c:v>
                </c:pt>
                <c:pt idx="35356">
                  <c:v>546205984</c:v>
                </c:pt>
                <c:pt idx="35357">
                  <c:v>546205984</c:v>
                </c:pt>
                <c:pt idx="35358">
                  <c:v>878017512</c:v>
                </c:pt>
                <c:pt idx="35359">
                  <c:v>878017512</c:v>
                </c:pt>
                <c:pt idx="35360">
                  <c:v>878017512</c:v>
                </c:pt>
                <c:pt idx="35361">
                  <c:v>878017512</c:v>
                </c:pt>
                <c:pt idx="35362">
                  <c:v>910017776</c:v>
                </c:pt>
                <c:pt idx="35363">
                  <c:v>657520336</c:v>
                </c:pt>
                <c:pt idx="35364">
                  <c:v>657520336</c:v>
                </c:pt>
                <c:pt idx="35365">
                  <c:v>657520336</c:v>
                </c:pt>
                <c:pt idx="35366">
                  <c:v>657520336</c:v>
                </c:pt>
                <c:pt idx="35367">
                  <c:v>145784296</c:v>
                </c:pt>
                <c:pt idx="35368">
                  <c:v>145784296</c:v>
                </c:pt>
                <c:pt idx="35369">
                  <c:v>113160304</c:v>
                </c:pt>
                <c:pt idx="35370">
                  <c:v>145784296</c:v>
                </c:pt>
                <c:pt idx="35371">
                  <c:v>145784296</c:v>
                </c:pt>
                <c:pt idx="35372">
                  <c:v>546205984</c:v>
                </c:pt>
                <c:pt idx="35373">
                  <c:v>490001488</c:v>
                </c:pt>
                <c:pt idx="35374">
                  <c:v>571546496</c:v>
                </c:pt>
                <c:pt idx="35375">
                  <c:v>571546496</c:v>
                </c:pt>
                <c:pt idx="35376">
                  <c:v>571546496</c:v>
                </c:pt>
                <c:pt idx="35377">
                  <c:v>571546496</c:v>
                </c:pt>
                <c:pt idx="35378">
                  <c:v>657520336</c:v>
                </c:pt>
                <c:pt idx="35379">
                  <c:v>999886136</c:v>
                </c:pt>
                <c:pt idx="35380">
                  <c:v>999886136</c:v>
                </c:pt>
                <c:pt idx="35381">
                  <c:v>999886136</c:v>
                </c:pt>
                <c:pt idx="35382">
                  <c:v>999886136</c:v>
                </c:pt>
                <c:pt idx="35383">
                  <c:v>878017512</c:v>
                </c:pt>
                <c:pt idx="35384">
                  <c:v>322259752</c:v>
                </c:pt>
                <c:pt idx="35385">
                  <c:v>294014312</c:v>
                </c:pt>
                <c:pt idx="35386">
                  <c:v>322259752</c:v>
                </c:pt>
                <c:pt idx="35387">
                  <c:v>294014312</c:v>
                </c:pt>
                <c:pt idx="35388">
                  <c:v>294014312</c:v>
                </c:pt>
                <c:pt idx="35389">
                  <c:v>322259752</c:v>
                </c:pt>
                <c:pt idx="35390">
                  <c:v>294014312</c:v>
                </c:pt>
                <c:pt idx="35391">
                  <c:v>322259752</c:v>
                </c:pt>
                <c:pt idx="35392">
                  <c:v>987216824</c:v>
                </c:pt>
                <c:pt idx="35393">
                  <c:v>987216824</c:v>
                </c:pt>
                <c:pt idx="35394">
                  <c:v>52510736</c:v>
                </c:pt>
                <c:pt idx="35395">
                  <c:v>52510736</c:v>
                </c:pt>
                <c:pt idx="35396">
                  <c:v>987216824</c:v>
                </c:pt>
                <c:pt idx="35397">
                  <c:v>999886136</c:v>
                </c:pt>
                <c:pt idx="35398">
                  <c:v>52510736</c:v>
                </c:pt>
                <c:pt idx="35399">
                  <c:v>987216824</c:v>
                </c:pt>
                <c:pt idx="35400">
                  <c:v>52510736</c:v>
                </c:pt>
                <c:pt idx="35401">
                  <c:v>145784296</c:v>
                </c:pt>
                <c:pt idx="35402">
                  <c:v>571546496</c:v>
                </c:pt>
                <c:pt idx="35403">
                  <c:v>820194488</c:v>
                </c:pt>
                <c:pt idx="35404">
                  <c:v>820194488</c:v>
                </c:pt>
                <c:pt idx="35405">
                  <c:v>294014312</c:v>
                </c:pt>
                <c:pt idx="35406">
                  <c:v>820194488</c:v>
                </c:pt>
                <c:pt idx="35407">
                  <c:v>820194488</c:v>
                </c:pt>
                <c:pt idx="35408">
                  <c:v>240949936</c:v>
                </c:pt>
                <c:pt idx="35409">
                  <c:v>240949936</c:v>
                </c:pt>
                <c:pt idx="35410">
                  <c:v>240949936</c:v>
                </c:pt>
                <c:pt idx="35411">
                  <c:v>240949936</c:v>
                </c:pt>
                <c:pt idx="35412">
                  <c:v>322259752</c:v>
                </c:pt>
                <c:pt idx="35413">
                  <c:v>987216824</c:v>
                </c:pt>
                <c:pt idx="35414">
                  <c:v>52510736</c:v>
                </c:pt>
                <c:pt idx="35415">
                  <c:v>393680080</c:v>
                </c:pt>
                <c:pt idx="35416">
                  <c:v>393680080</c:v>
                </c:pt>
                <c:pt idx="35417">
                  <c:v>393680080</c:v>
                </c:pt>
                <c:pt idx="35418">
                  <c:v>393680080</c:v>
                </c:pt>
                <c:pt idx="35419">
                  <c:v>425791672</c:v>
                </c:pt>
                <c:pt idx="35420">
                  <c:v>425791672</c:v>
                </c:pt>
                <c:pt idx="35421">
                  <c:v>425791672</c:v>
                </c:pt>
                <c:pt idx="35422">
                  <c:v>425791672</c:v>
                </c:pt>
                <c:pt idx="35423">
                  <c:v>21599304</c:v>
                </c:pt>
                <c:pt idx="35424">
                  <c:v>21599304</c:v>
                </c:pt>
                <c:pt idx="35425">
                  <c:v>21599304</c:v>
                </c:pt>
                <c:pt idx="35426">
                  <c:v>21599304</c:v>
                </c:pt>
                <c:pt idx="35427">
                  <c:v>525859016</c:v>
                </c:pt>
                <c:pt idx="35428">
                  <c:v>525859016</c:v>
                </c:pt>
                <c:pt idx="35429">
                  <c:v>525859016</c:v>
                </c:pt>
                <c:pt idx="35430">
                  <c:v>525859016</c:v>
                </c:pt>
                <c:pt idx="35431">
                  <c:v>820194488</c:v>
                </c:pt>
                <c:pt idx="35432">
                  <c:v>240949936</c:v>
                </c:pt>
                <c:pt idx="35433">
                  <c:v>466529408</c:v>
                </c:pt>
                <c:pt idx="35434">
                  <c:v>466529408</c:v>
                </c:pt>
                <c:pt idx="35435">
                  <c:v>466529408</c:v>
                </c:pt>
                <c:pt idx="35436">
                  <c:v>466529408</c:v>
                </c:pt>
                <c:pt idx="35437">
                  <c:v>95162304</c:v>
                </c:pt>
                <c:pt idx="35438">
                  <c:v>95162304</c:v>
                </c:pt>
                <c:pt idx="35439">
                  <c:v>95162304</c:v>
                </c:pt>
                <c:pt idx="35440">
                  <c:v>95162304</c:v>
                </c:pt>
                <c:pt idx="35441">
                  <c:v>393680080</c:v>
                </c:pt>
                <c:pt idx="35442">
                  <c:v>425791672</c:v>
                </c:pt>
                <c:pt idx="35443">
                  <c:v>21599304</c:v>
                </c:pt>
                <c:pt idx="35444">
                  <c:v>299172792</c:v>
                </c:pt>
                <c:pt idx="35445">
                  <c:v>299172792</c:v>
                </c:pt>
                <c:pt idx="35446">
                  <c:v>299172792</c:v>
                </c:pt>
                <c:pt idx="35447">
                  <c:v>299172792</c:v>
                </c:pt>
                <c:pt idx="35448">
                  <c:v>466529408</c:v>
                </c:pt>
                <c:pt idx="35449">
                  <c:v>696100488</c:v>
                </c:pt>
                <c:pt idx="35450">
                  <c:v>696100488</c:v>
                </c:pt>
                <c:pt idx="35451">
                  <c:v>696100488</c:v>
                </c:pt>
                <c:pt idx="35452">
                  <c:v>696100488</c:v>
                </c:pt>
                <c:pt idx="35453">
                  <c:v>847838224</c:v>
                </c:pt>
                <c:pt idx="35454">
                  <c:v>847838224</c:v>
                </c:pt>
                <c:pt idx="35455">
                  <c:v>847838224</c:v>
                </c:pt>
                <c:pt idx="35456">
                  <c:v>847838224</c:v>
                </c:pt>
                <c:pt idx="35457">
                  <c:v>603503824</c:v>
                </c:pt>
                <c:pt idx="35458">
                  <c:v>603503824</c:v>
                </c:pt>
                <c:pt idx="35459">
                  <c:v>603503824</c:v>
                </c:pt>
                <c:pt idx="35460">
                  <c:v>603503824</c:v>
                </c:pt>
                <c:pt idx="35461">
                  <c:v>513618992</c:v>
                </c:pt>
                <c:pt idx="35462">
                  <c:v>513618992</c:v>
                </c:pt>
                <c:pt idx="35463">
                  <c:v>513618992</c:v>
                </c:pt>
                <c:pt idx="35464">
                  <c:v>513618992</c:v>
                </c:pt>
                <c:pt idx="35465">
                  <c:v>525859016</c:v>
                </c:pt>
                <c:pt idx="35466">
                  <c:v>876142816</c:v>
                </c:pt>
                <c:pt idx="35467">
                  <c:v>876142816</c:v>
                </c:pt>
                <c:pt idx="35468">
                  <c:v>876142816</c:v>
                </c:pt>
                <c:pt idx="35469">
                  <c:v>876142816</c:v>
                </c:pt>
                <c:pt idx="35470">
                  <c:v>95162304</c:v>
                </c:pt>
                <c:pt idx="35471">
                  <c:v>299172792</c:v>
                </c:pt>
                <c:pt idx="35472">
                  <c:v>452492008</c:v>
                </c:pt>
                <c:pt idx="35473">
                  <c:v>452492008</c:v>
                </c:pt>
                <c:pt idx="35474">
                  <c:v>452492008</c:v>
                </c:pt>
                <c:pt idx="35475">
                  <c:v>452492008</c:v>
                </c:pt>
                <c:pt idx="35476">
                  <c:v>395928408</c:v>
                </c:pt>
                <c:pt idx="35477">
                  <c:v>696100488</c:v>
                </c:pt>
                <c:pt idx="35478">
                  <c:v>395928408</c:v>
                </c:pt>
                <c:pt idx="35479">
                  <c:v>395928408</c:v>
                </c:pt>
                <c:pt idx="35480">
                  <c:v>395928408</c:v>
                </c:pt>
                <c:pt idx="35481">
                  <c:v>847838224</c:v>
                </c:pt>
                <c:pt idx="35482">
                  <c:v>876142816</c:v>
                </c:pt>
                <c:pt idx="35483">
                  <c:v>334560784</c:v>
                </c:pt>
                <c:pt idx="35484">
                  <c:v>334560784</c:v>
                </c:pt>
                <c:pt idx="35485">
                  <c:v>334560784</c:v>
                </c:pt>
                <c:pt idx="35486">
                  <c:v>378421536</c:v>
                </c:pt>
                <c:pt idx="35487">
                  <c:v>334560784</c:v>
                </c:pt>
                <c:pt idx="35488">
                  <c:v>378421536</c:v>
                </c:pt>
                <c:pt idx="35489">
                  <c:v>378421536</c:v>
                </c:pt>
                <c:pt idx="35490">
                  <c:v>378421536</c:v>
                </c:pt>
                <c:pt idx="35491">
                  <c:v>603503824</c:v>
                </c:pt>
                <c:pt idx="35492">
                  <c:v>624110736</c:v>
                </c:pt>
                <c:pt idx="35493">
                  <c:v>624110736</c:v>
                </c:pt>
                <c:pt idx="35494">
                  <c:v>624110736</c:v>
                </c:pt>
                <c:pt idx="35495">
                  <c:v>624110736</c:v>
                </c:pt>
                <c:pt idx="35496">
                  <c:v>452492008</c:v>
                </c:pt>
                <c:pt idx="35497">
                  <c:v>158450600</c:v>
                </c:pt>
                <c:pt idx="35498">
                  <c:v>158450600</c:v>
                </c:pt>
                <c:pt idx="35499">
                  <c:v>158450600</c:v>
                </c:pt>
                <c:pt idx="35500">
                  <c:v>158450600</c:v>
                </c:pt>
                <c:pt idx="35501">
                  <c:v>513618992</c:v>
                </c:pt>
                <c:pt idx="35502">
                  <c:v>347606808</c:v>
                </c:pt>
                <c:pt idx="35503">
                  <c:v>347606808</c:v>
                </c:pt>
                <c:pt idx="35504">
                  <c:v>458040392</c:v>
                </c:pt>
                <c:pt idx="35505">
                  <c:v>395928408</c:v>
                </c:pt>
                <c:pt idx="35506">
                  <c:v>347606808</c:v>
                </c:pt>
                <c:pt idx="35507">
                  <c:v>458040392</c:v>
                </c:pt>
                <c:pt idx="35508">
                  <c:v>347606808</c:v>
                </c:pt>
                <c:pt idx="35509">
                  <c:v>378421536</c:v>
                </c:pt>
                <c:pt idx="35510">
                  <c:v>458040392</c:v>
                </c:pt>
                <c:pt idx="35511">
                  <c:v>458040392</c:v>
                </c:pt>
                <c:pt idx="35512">
                  <c:v>337449296</c:v>
                </c:pt>
                <c:pt idx="35513">
                  <c:v>337449296</c:v>
                </c:pt>
                <c:pt idx="35514">
                  <c:v>624110736</c:v>
                </c:pt>
                <c:pt idx="35515">
                  <c:v>337449296</c:v>
                </c:pt>
                <c:pt idx="35516">
                  <c:v>337449296</c:v>
                </c:pt>
                <c:pt idx="35517">
                  <c:v>172495376</c:v>
                </c:pt>
                <c:pt idx="35518">
                  <c:v>172495376</c:v>
                </c:pt>
                <c:pt idx="35519">
                  <c:v>172495376</c:v>
                </c:pt>
                <c:pt idx="35520">
                  <c:v>172495376</c:v>
                </c:pt>
                <c:pt idx="35521">
                  <c:v>449965296</c:v>
                </c:pt>
                <c:pt idx="35522">
                  <c:v>449965296</c:v>
                </c:pt>
                <c:pt idx="35523">
                  <c:v>449965296</c:v>
                </c:pt>
                <c:pt idx="35524">
                  <c:v>449965296</c:v>
                </c:pt>
                <c:pt idx="35525">
                  <c:v>334560784</c:v>
                </c:pt>
                <c:pt idx="35526">
                  <c:v>787952128</c:v>
                </c:pt>
                <c:pt idx="35527">
                  <c:v>787952128</c:v>
                </c:pt>
                <c:pt idx="35528">
                  <c:v>787952128</c:v>
                </c:pt>
                <c:pt idx="35529">
                  <c:v>787952128</c:v>
                </c:pt>
                <c:pt idx="35530">
                  <c:v>158450600</c:v>
                </c:pt>
                <c:pt idx="35531">
                  <c:v>458040392</c:v>
                </c:pt>
                <c:pt idx="35532">
                  <c:v>850034144</c:v>
                </c:pt>
                <c:pt idx="35533">
                  <c:v>850034144</c:v>
                </c:pt>
                <c:pt idx="35534">
                  <c:v>850034144</c:v>
                </c:pt>
                <c:pt idx="35535">
                  <c:v>850034144</c:v>
                </c:pt>
                <c:pt idx="35536">
                  <c:v>347606808</c:v>
                </c:pt>
                <c:pt idx="35537">
                  <c:v>449965296</c:v>
                </c:pt>
                <c:pt idx="35538">
                  <c:v>337449296</c:v>
                </c:pt>
                <c:pt idx="35539">
                  <c:v>172495376</c:v>
                </c:pt>
                <c:pt idx="35540">
                  <c:v>787952128</c:v>
                </c:pt>
                <c:pt idx="35541">
                  <c:v>200345520</c:v>
                </c:pt>
                <c:pt idx="35542">
                  <c:v>200345520</c:v>
                </c:pt>
                <c:pt idx="35543">
                  <c:v>200345520</c:v>
                </c:pt>
                <c:pt idx="35544">
                  <c:v>200345520</c:v>
                </c:pt>
                <c:pt idx="35545">
                  <c:v>542720680</c:v>
                </c:pt>
                <c:pt idx="35546">
                  <c:v>542720680</c:v>
                </c:pt>
                <c:pt idx="35547">
                  <c:v>850034144</c:v>
                </c:pt>
                <c:pt idx="35548">
                  <c:v>542720680</c:v>
                </c:pt>
                <c:pt idx="35549">
                  <c:v>542720680</c:v>
                </c:pt>
                <c:pt idx="35550">
                  <c:v>200345520</c:v>
                </c:pt>
                <c:pt idx="35551">
                  <c:v>542720680</c:v>
                </c:pt>
                <c:pt idx="35552">
                  <c:v>44401056</c:v>
                </c:pt>
                <c:pt idx="35553">
                  <c:v>44401056</c:v>
                </c:pt>
                <c:pt idx="35554">
                  <c:v>44401056</c:v>
                </c:pt>
                <c:pt idx="35555">
                  <c:v>44401056</c:v>
                </c:pt>
                <c:pt idx="35556">
                  <c:v>647798744</c:v>
                </c:pt>
                <c:pt idx="35557">
                  <c:v>647798744</c:v>
                </c:pt>
                <c:pt idx="35558">
                  <c:v>647798744</c:v>
                </c:pt>
                <c:pt idx="35559">
                  <c:v>647798744</c:v>
                </c:pt>
                <c:pt idx="35560">
                  <c:v>44401056</c:v>
                </c:pt>
                <c:pt idx="35561">
                  <c:v>830853776</c:v>
                </c:pt>
                <c:pt idx="35562">
                  <c:v>830853776</c:v>
                </c:pt>
                <c:pt idx="35563">
                  <c:v>830853776</c:v>
                </c:pt>
                <c:pt idx="35564">
                  <c:v>830853776</c:v>
                </c:pt>
                <c:pt idx="35565">
                  <c:v>116504208</c:v>
                </c:pt>
                <c:pt idx="35566">
                  <c:v>116504208</c:v>
                </c:pt>
                <c:pt idx="35567">
                  <c:v>116504208</c:v>
                </c:pt>
                <c:pt idx="35568">
                  <c:v>116504208</c:v>
                </c:pt>
                <c:pt idx="35569">
                  <c:v>64016416</c:v>
                </c:pt>
                <c:pt idx="35570">
                  <c:v>64016416</c:v>
                </c:pt>
                <c:pt idx="35571">
                  <c:v>64016416</c:v>
                </c:pt>
                <c:pt idx="35572">
                  <c:v>64016416</c:v>
                </c:pt>
                <c:pt idx="35573">
                  <c:v>647798744</c:v>
                </c:pt>
                <c:pt idx="35574">
                  <c:v>523753504</c:v>
                </c:pt>
                <c:pt idx="35575">
                  <c:v>523753504</c:v>
                </c:pt>
                <c:pt idx="35576">
                  <c:v>523753504</c:v>
                </c:pt>
                <c:pt idx="35577">
                  <c:v>523753504</c:v>
                </c:pt>
                <c:pt idx="35578">
                  <c:v>832543968</c:v>
                </c:pt>
                <c:pt idx="35579">
                  <c:v>832543968</c:v>
                </c:pt>
                <c:pt idx="35580">
                  <c:v>832543968</c:v>
                </c:pt>
                <c:pt idx="35581">
                  <c:v>832543968</c:v>
                </c:pt>
                <c:pt idx="35582">
                  <c:v>968105008</c:v>
                </c:pt>
                <c:pt idx="35583">
                  <c:v>968105008</c:v>
                </c:pt>
                <c:pt idx="35584">
                  <c:v>968105008</c:v>
                </c:pt>
                <c:pt idx="35585">
                  <c:v>968105008</c:v>
                </c:pt>
                <c:pt idx="35586">
                  <c:v>830853776</c:v>
                </c:pt>
                <c:pt idx="35587">
                  <c:v>121916272</c:v>
                </c:pt>
                <c:pt idx="35588">
                  <c:v>121916272</c:v>
                </c:pt>
                <c:pt idx="35589">
                  <c:v>121916272</c:v>
                </c:pt>
                <c:pt idx="35590">
                  <c:v>121916272</c:v>
                </c:pt>
                <c:pt idx="35591">
                  <c:v>64016416</c:v>
                </c:pt>
                <c:pt idx="35592">
                  <c:v>116504208</c:v>
                </c:pt>
                <c:pt idx="35593">
                  <c:v>935988176</c:v>
                </c:pt>
                <c:pt idx="35594">
                  <c:v>935988176</c:v>
                </c:pt>
                <c:pt idx="35595">
                  <c:v>935988176</c:v>
                </c:pt>
                <c:pt idx="35596">
                  <c:v>935988176</c:v>
                </c:pt>
                <c:pt idx="35597">
                  <c:v>523753504</c:v>
                </c:pt>
                <c:pt idx="35598">
                  <c:v>544670240</c:v>
                </c:pt>
                <c:pt idx="35599">
                  <c:v>544670240</c:v>
                </c:pt>
                <c:pt idx="35600">
                  <c:v>544670240</c:v>
                </c:pt>
                <c:pt idx="35601">
                  <c:v>544670240</c:v>
                </c:pt>
                <c:pt idx="35602">
                  <c:v>179389904</c:v>
                </c:pt>
                <c:pt idx="35603">
                  <c:v>179389904</c:v>
                </c:pt>
                <c:pt idx="35604">
                  <c:v>179389904</c:v>
                </c:pt>
                <c:pt idx="35605">
                  <c:v>179389904</c:v>
                </c:pt>
                <c:pt idx="35606">
                  <c:v>516035296</c:v>
                </c:pt>
                <c:pt idx="35607">
                  <c:v>364408176</c:v>
                </c:pt>
                <c:pt idx="35608">
                  <c:v>516035296</c:v>
                </c:pt>
                <c:pt idx="35609">
                  <c:v>364408176</c:v>
                </c:pt>
                <c:pt idx="35610">
                  <c:v>516035296</c:v>
                </c:pt>
                <c:pt idx="35611">
                  <c:v>516035296</c:v>
                </c:pt>
                <c:pt idx="35612">
                  <c:v>364408176</c:v>
                </c:pt>
                <c:pt idx="35613">
                  <c:v>364408176</c:v>
                </c:pt>
                <c:pt idx="35614">
                  <c:v>192217880</c:v>
                </c:pt>
                <c:pt idx="35615">
                  <c:v>192217880</c:v>
                </c:pt>
                <c:pt idx="35616">
                  <c:v>192217880</c:v>
                </c:pt>
                <c:pt idx="35617">
                  <c:v>121916272</c:v>
                </c:pt>
                <c:pt idx="35618">
                  <c:v>192217880</c:v>
                </c:pt>
                <c:pt idx="35619">
                  <c:v>7353592</c:v>
                </c:pt>
                <c:pt idx="35620">
                  <c:v>7353592</c:v>
                </c:pt>
                <c:pt idx="35621">
                  <c:v>968105008</c:v>
                </c:pt>
                <c:pt idx="35622">
                  <c:v>7353592</c:v>
                </c:pt>
                <c:pt idx="35623">
                  <c:v>7353592</c:v>
                </c:pt>
                <c:pt idx="35624">
                  <c:v>832543968</c:v>
                </c:pt>
                <c:pt idx="35625">
                  <c:v>935988176</c:v>
                </c:pt>
                <c:pt idx="35626">
                  <c:v>179389904</c:v>
                </c:pt>
                <c:pt idx="35627">
                  <c:v>544670240</c:v>
                </c:pt>
                <c:pt idx="35628">
                  <c:v>738316848</c:v>
                </c:pt>
                <c:pt idx="35629">
                  <c:v>738316848</c:v>
                </c:pt>
                <c:pt idx="35630">
                  <c:v>738316848</c:v>
                </c:pt>
                <c:pt idx="35631">
                  <c:v>738316848</c:v>
                </c:pt>
                <c:pt idx="35632">
                  <c:v>192217880</c:v>
                </c:pt>
                <c:pt idx="35633">
                  <c:v>364408176</c:v>
                </c:pt>
                <c:pt idx="35634">
                  <c:v>516035296</c:v>
                </c:pt>
                <c:pt idx="35635">
                  <c:v>7353592</c:v>
                </c:pt>
                <c:pt idx="35636">
                  <c:v>738316848</c:v>
                </c:pt>
                <c:pt idx="35637">
                  <c:v>944259376</c:v>
                </c:pt>
                <c:pt idx="35638">
                  <c:v>944259376</c:v>
                </c:pt>
                <c:pt idx="35639">
                  <c:v>542637992</c:v>
                </c:pt>
                <c:pt idx="35640">
                  <c:v>542637992</c:v>
                </c:pt>
                <c:pt idx="35641">
                  <c:v>944259376</c:v>
                </c:pt>
                <c:pt idx="35642">
                  <c:v>944259376</c:v>
                </c:pt>
                <c:pt idx="35643">
                  <c:v>542637992</c:v>
                </c:pt>
                <c:pt idx="35644">
                  <c:v>542637992</c:v>
                </c:pt>
                <c:pt idx="35645">
                  <c:v>646097112</c:v>
                </c:pt>
                <c:pt idx="35646">
                  <c:v>646097112</c:v>
                </c:pt>
                <c:pt idx="35647">
                  <c:v>646097112</c:v>
                </c:pt>
                <c:pt idx="35648">
                  <c:v>646097112</c:v>
                </c:pt>
                <c:pt idx="35649">
                  <c:v>879302880</c:v>
                </c:pt>
                <c:pt idx="35650">
                  <c:v>879302880</c:v>
                </c:pt>
                <c:pt idx="35651">
                  <c:v>879302880</c:v>
                </c:pt>
                <c:pt idx="35652">
                  <c:v>879302880</c:v>
                </c:pt>
                <c:pt idx="35653">
                  <c:v>841508496</c:v>
                </c:pt>
                <c:pt idx="35654">
                  <c:v>841508496</c:v>
                </c:pt>
                <c:pt idx="35655">
                  <c:v>841508496</c:v>
                </c:pt>
                <c:pt idx="35656">
                  <c:v>841508496</c:v>
                </c:pt>
                <c:pt idx="35657">
                  <c:v>7353624</c:v>
                </c:pt>
                <c:pt idx="35658">
                  <c:v>7353624</c:v>
                </c:pt>
                <c:pt idx="35659">
                  <c:v>7353656</c:v>
                </c:pt>
                <c:pt idx="35660">
                  <c:v>7353656</c:v>
                </c:pt>
                <c:pt idx="35661">
                  <c:v>7353624</c:v>
                </c:pt>
                <c:pt idx="35662">
                  <c:v>7353656</c:v>
                </c:pt>
                <c:pt idx="35663">
                  <c:v>7353624</c:v>
                </c:pt>
                <c:pt idx="35664">
                  <c:v>7353656</c:v>
                </c:pt>
                <c:pt idx="35665">
                  <c:v>107594248</c:v>
                </c:pt>
                <c:pt idx="35666">
                  <c:v>107594248</c:v>
                </c:pt>
                <c:pt idx="35667">
                  <c:v>107594248</c:v>
                </c:pt>
                <c:pt idx="35668">
                  <c:v>107594248</c:v>
                </c:pt>
                <c:pt idx="35669">
                  <c:v>646097112</c:v>
                </c:pt>
                <c:pt idx="35670">
                  <c:v>241595312</c:v>
                </c:pt>
                <c:pt idx="35671">
                  <c:v>241595312</c:v>
                </c:pt>
                <c:pt idx="35672">
                  <c:v>879302880</c:v>
                </c:pt>
                <c:pt idx="35673">
                  <c:v>241595312</c:v>
                </c:pt>
                <c:pt idx="35674">
                  <c:v>241595312</c:v>
                </c:pt>
                <c:pt idx="35675">
                  <c:v>944259376</c:v>
                </c:pt>
                <c:pt idx="35676">
                  <c:v>632771720</c:v>
                </c:pt>
                <c:pt idx="35677">
                  <c:v>632771720</c:v>
                </c:pt>
                <c:pt idx="35678">
                  <c:v>632771720</c:v>
                </c:pt>
                <c:pt idx="35679">
                  <c:v>542637992</c:v>
                </c:pt>
                <c:pt idx="35680">
                  <c:v>632771720</c:v>
                </c:pt>
                <c:pt idx="35681">
                  <c:v>7353624</c:v>
                </c:pt>
                <c:pt idx="35682">
                  <c:v>208084168</c:v>
                </c:pt>
                <c:pt idx="35683">
                  <c:v>208084168</c:v>
                </c:pt>
                <c:pt idx="35684">
                  <c:v>208084168</c:v>
                </c:pt>
                <c:pt idx="35685">
                  <c:v>208084168</c:v>
                </c:pt>
                <c:pt idx="35686">
                  <c:v>841508496</c:v>
                </c:pt>
                <c:pt idx="35687">
                  <c:v>7353656</c:v>
                </c:pt>
                <c:pt idx="35688">
                  <c:v>241595312</c:v>
                </c:pt>
                <c:pt idx="35689">
                  <c:v>99650296</c:v>
                </c:pt>
                <c:pt idx="35690">
                  <c:v>99650296</c:v>
                </c:pt>
                <c:pt idx="35691">
                  <c:v>99650296</c:v>
                </c:pt>
                <c:pt idx="35692">
                  <c:v>99650296</c:v>
                </c:pt>
                <c:pt idx="35693">
                  <c:v>632771720</c:v>
                </c:pt>
                <c:pt idx="35694">
                  <c:v>580386304</c:v>
                </c:pt>
                <c:pt idx="35695">
                  <c:v>580386304</c:v>
                </c:pt>
                <c:pt idx="35696">
                  <c:v>107594248</c:v>
                </c:pt>
                <c:pt idx="35697">
                  <c:v>580386304</c:v>
                </c:pt>
                <c:pt idx="35698">
                  <c:v>580386304</c:v>
                </c:pt>
                <c:pt idx="35699">
                  <c:v>605146944</c:v>
                </c:pt>
                <c:pt idx="35700">
                  <c:v>605146944</c:v>
                </c:pt>
                <c:pt idx="35701">
                  <c:v>605146944</c:v>
                </c:pt>
                <c:pt idx="35702">
                  <c:v>605146944</c:v>
                </c:pt>
                <c:pt idx="35703">
                  <c:v>7353704</c:v>
                </c:pt>
                <c:pt idx="35704">
                  <c:v>7353704</c:v>
                </c:pt>
                <c:pt idx="35705">
                  <c:v>7353744</c:v>
                </c:pt>
                <c:pt idx="35706">
                  <c:v>7353744</c:v>
                </c:pt>
                <c:pt idx="35707">
                  <c:v>7353800</c:v>
                </c:pt>
                <c:pt idx="35708">
                  <c:v>7353800</c:v>
                </c:pt>
                <c:pt idx="35709">
                  <c:v>7353704</c:v>
                </c:pt>
                <c:pt idx="35710">
                  <c:v>7353744</c:v>
                </c:pt>
                <c:pt idx="35711">
                  <c:v>7353800</c:v>
                </c:pt>
                <c:pt idx="35712">
                  <c:v>7353704</c:v>
                </c:pt>
                <c:pt idx="35713">
                  <c:v>7353744</c:v>
                </c:pt>
                <c:pt idx="35714">
                  <c:v>7353800</c:v>
                </c:pt>
                <c:pt idx="35715">
                  <c:v>99650296</c:v>
                </c:pt>
                <c:pt idx="35716">
                  <c:v>208084168</c:v>
                </c:pt>
                <c:pt idx="35717">
                  <c:v>327720208</c:v>
                </c:pt>
                <c:pt idx="35718">
                  <c:v>327720208</c:v>
                </c:pt>
                <c:pt idx="35719">
                  <c:v>224261320</c:v>
                </c:pt>
                <c:pt idx="35720">
                  <c:v>327720208</c:v>
                </c:pt>
                <c:pt idx="35721">
                  <c:v>224261320</c:v>
                </c:pt>
                <c:pt idx="35722">
                  <c:v>327720208</c:v>
                </c:pt>
                <c:pt idx="35723">
                  <c:v>224261336</c:v>
                </c:pt>
                <c:pt idx="35724">
                  <c:v>224261336</c:v>
                </c:pt>
                <c:pt idx="35725">
                  <c:v>224261320</c:v>
                </c:pt>
                <c:pt idx="35726">
                  <c:v>224261336</c:v>
                </c:pt>
                <c:pt idx="35727">
                  <c:v>224261320</c:v>
                </c:pt>
                <c:pt idx="35728">
                  <c:v>731470368</c:v>
                </c:pt>
                <c:pt idx="35729">
                  <c:v>224261336</c:v>
                </c:pt>
                <c:pt idx="35730">
                  <c:v>731470368</c:v>
                </c:pt>
                <c:pt idx="35731">
                  <c:v>731470368</c:v>
                </c:pt>
                <c:pt idx="35732">
                  <c:v>731470368</c:v>
                </c:pt>
                <c:pt idx="35733">
                  <c:v>450181936</c:v>
                </c:pt>
                <c:pt idx="35734">
                  <c:v>450181936</c:v>
                </c:pt>
                <c:pt idx="35735">
                  <c:v>450181936</c:v>
                </c:pt>
                <c:pt idx="35736">
                  <c:v>450181936</c:v>
                </c:pt>
                <c:pt idx="35737">
                  <c:v>605146944</c:v>
                </c:pt>
                <c:pt idx="35738">
                  <c:v>580386304</c:v>
                </c:pt>
                <c:pt idx="35739">
                  <c:v>892467432</c:v>
                </c:pt>
                <c:pt idx="35740">
                  <c:v>892467432</c:v>
                </c:pt>
                <c:pt idx="35741">
                  <c:v>892467432</c:v>
                </c:pt>
                <c:pt idx="35742">
                  <c:v>892467432</c:v>
                </c:pt>
                <c:pt idx="35743">
                  <c:v>598234040</c:v>
                </c:pt>
                <c:pt idx="35744">
                  <c:v>598234040</c:v>
                </c:pt>
                <c:pt idx="35745">
                  <c:v>598234040</c:v>
                </c:pt>
                <c:pt idx="35746">
                  <c:v>598234040</c:v>
                </c:pt>
                <c:pt idx="35747">
                  <c:v>327720208</c:v>
                </c:pt>
                <c:pt idx="35748">
                  <c:v>779145288</c:v>
                </c:pt>
                <c:pt idx="35749">
                  <c:v>779145288</c:v>
                </c:pt>
                <c:pt idx="35750">
                  <c:v>224261320</c:v>
                </c:pt>
                <c:pt idx="35751">
                  <c:v>779145288</c:v>
                </c:pt>
                <c:pt idx="35752">
                  <c:v>779145288</c:v>
                </c:pt>
                <c:pt idx="35753">
                  <c:v>450181936</c:v>
                </c:pt>
                <c:pt idx="35754">
                  <c:v>420488280</c:v>
                </c:pt>
                <c:pt idx="35755">
                  <c:v>420488280</c:v>
                </c:pt>
                <c:pt idx="35756">
                  <c:v>420488280</c:v>
                </c:pt>
                <c:pt idx="35757">
                  <c:v>420488280</c:v>
                </c:pt>
                <c:pt idx="35758">
                  <c:v>7353704</c:v>
                </c:pt>
                <c:pt idx="35759">
                  <c:v>133975936</c:v>
                </c:pt>
                <c:pt idx="35760">
                  <c:v>133975936</c:v>
                </c:pt>
                <c:pt idx="35761">
                  <c:v>133975936</c:v>
                </c:pt>
                <c:pt idx="35762">
                  <c:v>133975936</c:v>
                </c:pt>
                <c:pt idx="35763">
                  <c:v>224261336</c:v>
                </c:pt>
                <c:pt idx="35764">
                  <c:v>731470368</c:v>
                </c:pt>
                <c:pt idx="35765">
                  <c:v>892467432</c:v>
                </c:pt>
                <c:pt idx="35766">
                  <c:v>919798352</c:v>
                </c:pt>
                <c:pt idx="35767">
                  <c:v>919798352</c:v>
                </c:pt>
                <c:pt idx="35768">
                  <c:v>919798352</c:v>
                </c:pt>
                <c:pt idx="35769">
                  <c:v>7353744</c:v>
                </c:pt>
                <c:pt idx="35770">
                  <c:v>919798352</c:v>
                </c:pt>
                <c:pt idx="35771">
                  <c:v>779145288</c:v>
                </c:pt>
                <c:pt idx="35772">
                  <c:v>598234040</c:v>
                </c:pt>
                <c:pt idx="35773">
                  <c:v>93867696</c:v>
                </c:pt>
                <c:pt idx="35774">
                  <c:v>93867696</c:v>
                </c:pt>
                <c:pt idx="35775">
                  <c:v>93867696</c:v>
                </c:pt>
                <c:pt idx="35776">
                  <c:v>93867696</c:v>
                </c:pt>
                <c:pt idx="35777">
                  <c:v>420488280</c:v>
                </c:pt>
                <c:pt idx="35778">
                  <c:v>465455968</c:v>
                </c:pt>
                <c:pt idx="35779">
                  <c:v>465455968</c:v>
                </c:pt>
                <c:pt idx="35780">
                  <c:v>465455968</c:v>
                </c:pt>
                <c:pt idx="35781">
                  <c:v>465455968</c:v>
                </c:pt>
                <c:pt idx="35782">
                  <c:v>133975936</c:v>
                </c:pt>
                <c:pt idx="35783">
                  <c:v>224261352</c:v>
                </c:pt>
                <c:pt idx="35784">
                  <c:v>224261352</c:v>
                </c:pt>
                <c:pt idx="35785">
                  <c:v>224261376</c:v>
                </c:pt>
                <c:pt idx="35786">
                  <c:v>224261376</c:v>
                </c:pt>
                <c:pt idx="35787">
                  <c:v>224261352</c:v>
                </c:pt>
                <c:pt idx="35788">
                  <c:v>224261376</c:v>
                </c:pt>
                <c:pt idx="35789">
                  <c:v>224261352</c:v>
                </c:pt>
                <c:pt idx="35790">
                  <c:v>224261376</c:v>
                </c:pt>
                <c:pt idx="35791">
                  <c:v>7353800</c:v>
                </c:pt>
                <c:pt idx="35792">
                  <c:v>630138528</c:v>
                </c:pt>
                <c:pt idx="35793">
                  <c:v>630138528</c:v>
                </c:pt>
                <c:pt idx="35794">
                  <c:v>630138528</c:v>
                </c:pt>
                <c:pt idx="35795">
                  <c:v>630138528</c:v>
                </c:pt>
                <c:pt idx="35796">
                  <c:v>485554336</c:v>
                </c:pt>
                <c:pt idx="35797">
                  <c:v>485554336</c:v>
                </c:pt>
                <c:pt idx="35798">
                  <c:v>485554336</c:v>
                </c:pt>
                <c:pt idx="35799">
                  <c:v>485554336</c:v>
                </c:pt>
                <c:pt idx="35800">
                  <c:v>919798352</c:v>
                </c:pt>
                <c:pt idx="35801">
                  <c:v>840889136</c:v>
                </c:pt>
                <c:pt idx="35802">
                  <c:v>840889136</c:v>
                </c:pt>
                <c:pt idx="35803">
                  <c:v>840889136</c:v>
                </c:pt>
                <c:pt idx="35804">
                  <c:v>840889136</c:v>
                </c:pt>
                <c:pt idx="35805">
                  <c:v>93867696</c:v>
                </c:pt>
                <c:pt idx="35806">
                  <c:v>465455968</c:v>
                </c:pt>
                <c:pt idx="35807">
                  <c:v>110123744</c:v>
                </c:pt>
                <c:pt idx="35808">
                  <c:v>110123744</c:v>
                </c:pt>
                <c:pt idx="35809">
                  <c:v>224261352</c:v>
                </c:pt>
                <c:pt idx="35810">
                  <c:v>110123744</c:v>
                </c:pt>
                <c:pt idx="35811">
                  <c:v>110123744</c:v>
                </c:pt>
                <c:pt idx="35812">
                  <c:v>630138528</c:v>
                </c:pt>
                <c:pt idx="35813">
                  <c:v>485554336</c:v>
                </c:pt>
                <c:pt idx="35814">
                  <c:v>224261376</c:v>
                </c:pt>
                <c:pt idx="35815">
                  <c:v>840889136</c:v>
                </c:pt>
                <c:pt idx="35816">
                  <c:v>386985472</c:v>
                </c:pt>
                <c:pt idx="35817">
                  <c:v>386985472</c:v>
                </c:pt>
                <c:pt idx="35818">
                  <c:v>386985472</c:v>
                </c:pt>
                <c:pt idx="35819">
                  <c:v>386985472</c:v>
                </c:pt>
                <c:pt idx="35820">
                  <c:v>110123744</c:v>
                </c:pt>
                <c:pt idx="35821">
                  <c:v>469879896</c:v>
                </c:pt>
                <c:pt idx="35822">
                  <c:v>469879896</c:v>
                </c:pt>
                <c:pt idx="35823">
                  <c:v>469879896</c:v>
                </c:pt>
                <c:pt idx="35824">
                  <c:v>469879896</c:v>
                </c:pt>
                <c:pt idx="35825">
                  <c:v>371451048</c:v>
                </c:pt>
                <c:pt idx="35826">
                  <c:v>371451048</c:v>
                </c:pt>
                <c:pt idx="35827">
                  <c:v>371451048</c:v>
                </c:pt>
                <c:pt idx="35828">
                  <c:v>371451048</c:v>
                </c:pt>
                <c:pt idx="35829">
                  <c:v>386985472</c:v>
                </c:pt>
                <c:pt idx="35830">
                  <c:v>127702384</c:v>
                </c:pt>
                <c:pt idx="35831">
                  <c:v>127702384</c:v>
                </c:pt>
                <c:pt idx="35832">
                  <c:v>127702384</c:v>
                </c:pt>
                <c:pt idx="35833">
                  <c:v>127702384</c:v>
                </c:pt>
                <c:pt idx="35834">
                  <c:v>469879896</c:v>
                </c:pt>
                <c:pt idx="35835">
                  <c:v>224261472</c:v>
                </c:pt>
                <c:pt idx="35836">
                  <c:v>224261472</c:v>
                </c:pt>
                <c:pt idx="35837">
                  <c:v>224261512</c:v>
                </c:pt>
                <c:pt idx="35838">
                  <c:v>224261512</c:v>
                </c:pt>
                <c:pt idx="35839">
                  <c:v>224261472</c:v>
                </c:pt>
                <c:pt idx="35840">
                  <c:v>224261512</c:v>
                </c:pt>
                <c:pt idx="35841">
                  <c:v>224261472</c:v>
                </c:pt>
                <c:pt idx="35842">
                  <c:v>224261512</c:v>
                </c:pt>
                <c:pt idx="35843">
                  <c:v>683265448</c:v>
                </c:pt>
                <c:pt idx="35844">
                  <c:v>683265448</c:v>
                </c:pt>
                <c:pt idx="35845">
                  <c:v>683265448</c:v>
                </c:pt>
                <c:pt idx="35846">
                  <c:v>683265448</c:v>
                </c:pt>
                <c:pt idx="35847">
                  <c:v>141842400</c:v>
                </c:pt>
                <c:pt idx="35848">
                  <c:v>141842400</c:v>
                </c:pt>
                <c:pt idx="35849">
                  <c:v>141842400</c:v>
                </c:pt>
                <c:pt idx="35850">
                  <c:v>141842400</c:v>
                </c:pt>
                <c:pt idx="35851">
                  <c:v>371451048</c:v>
                </c:pt>
                <c:pt idx="35852">
                  <c:v>127702384</c:v>
                </c:pt>
                <c:pt idx="35853">
                  <c:v>569558808</c:v>
                </c:pt>
                <c:pt idx="35854">
                  <c:v>141842400</c:v>
                </c:pt>
                <c:pt idx="35855">
                  <c:v>569558808</c:v>
                </c:pt>
                <c:pt idx="35856">
                  <c:v>569558808</c:v>
                </c:pt>
                <c:pt idx="35857">
                  <c:v>569558808</c:v>
                </c:pt>
                <c:pt idx="35858">
                  <c:v>683265448</c:v>
                </c:pt>
                <c:pt idx="35859">
                  <c:v>916475192</c:v>
                </c:pt>
                <c:pt idx="35860">
                  <c:v>916475192</c:v>
                </c:pt>
                <c:pt idx="35861">
                  <c:v>916475192</c:v>
                </c:pt>
                <c:pt idx="35862">
                  <c:v>916475192</c:v>
                </c:pt>
                <c:pt idx="35863">
                  <c:v>224261472</c:v>
                </c:pt>
                <c:pt idx="35864">
                  <c:v>569558808</c:v>
                </c:pt>
                <c:pt idx="35865">
                  <c:v>97781928</c:v>
                </c:pt>
                <c:pt idx="35866">
                  <c:v>97781928</c:v>
                </c:pt>
                <c:pt idx="35867">
                  <c:v>97781928</c:v>
                </c:pt>
                <c:pt idx="35868">
                  <c:v>97781928</c:v>
                </c:pt>
                <c:pt idx="35869">
                  <c:v>916475192</c:v>
                </c:pt>
                <c:pt idx="35870">
                  <c:v>224261512</c:v>
                </c:pt>
                <c:pt idx="35871">
                  <c:v>303924984</c:v>
                </c:pt>
                <c:pt idx="35872">
                  <c:v>303924984</c:v>
                </c:pt>
                <c:pt idx="35873">
                  <c:v>303924984</c:v>
                </c:pt>
                <c:pt idx="35874">
                  <c:v>303924984</c:v>
                </c:pt>
                <c:pt idx="35875">
                  <c:v>446892952</c:v>
                </c:pt>
                <c:pt idx="35876">
                  <c:v>446892952</c:v>
                </c:pt>
                <c:pt idx="35877">
                  <c:v>446892952</c:v>
                </c:pt>
                <c:pt idx="35878">
                  <c:v>446892952</c:v>
                </c:pt>
                <c:pt idx="35879">
                  <c:v>155041432</c:v>
                </c:pt>
                <c:pt idx="35880">
                  <c:v>155041432</c:v>
                </c:pt>
                <c:pt idx="35881">
                  <c:v>155041432</c:v>
                </c:pt>
                <c:pt idx="35882">
                  <c:v>155041432</c:v>
                </c:pt>
                <c:pt idx="35883">
                  <c:v>991200888</c:v>
                </c:pt>
                <c:pt idx="35884">
                  <c:v>991200888</c:v>
                </c:pt>
                <c:pt idx="35885">
                  <c:v>991200888</c:v>
                </c:pt>
                <c:pt idx="35886">
                  <c:v>991200888</c:v>
                </c:pt>
                <c:pt idx="35887">
                  <c:v>772828560</c:v>
                </c:pt>
                <c:pt idx="35888">
                  <c:v>772828560</c:v>
                </c:pt>
                <c:pt idx="35889">
                  <c:v>772828560</c:v>
                </c:pt>
                <c:pt idx="35890">
                  <c:v>772828560</c:v>
                </c:pt>
                <c:pt idx="35891">
                  <c:v>97781928</c:v>
                </c:pt>
                <c:pt idx="35892">
                  <c:v>691900416</c:v>
                </c:pt>
                <c:pt idx="35893">
                  <c:v>691900416</c:v>
                </c:pt>
                <c:pt idx="35894">
                  <c:v>691900416</c:v>
                </c:pt>
                <c:pt idx="35895">
                  <c:v>691900416</c:v>
                </c:pt>
                <c:pt idx="35896">
                  <c:v>826630720</c:v>
                </c:pt>
                <c:pt idx="35897">
                  <c:v>826630720</c:v>
                </c:pt>
                <c:pt idx="35898">
                  <c:v>826630720</c:v>
                </c:pt>
                <c:pt idx="35899">
                  <c:v>826630720</c:v>
                </c:pt>
                <c:pt idx="35900">
                  <c:v>332470464</c:v>
                </c:pt>
                <c:pt idx="35901">
                  <c:v>332470464</c:v>
                </c:pt>
                <c:pt idx="35902">
                  <c:v>332470464</c:v>
                </c:pt>
                <c:pt idx="35903">
                  <c:v>332470464</c:v>
                </c:pt>
                <c:pt idx="35904">
                  <c:v>660915016</c:v>
                </c:pt>
                <c:pt idx="35905">
                  <c:v>660915016</c:v>
                </c:pt>
                <c:pt idx="35906">
                  <c:v>660915016</c:v>
                </c:pt>
                <c:pt idx="35907">
                  <c:v>660915016</c:v>
                </c:pt>
                <c:pt idx="35908">
                  <c:v>787327000</c:v>
                </c:pt>
                <c:pt idx="35909">
                  <c:v>665615992</c:v>
                </c:pt>
                <c:pt idx="35910">
                  <c:v>787327000</c:v>
                </c:pt>
                <c:pt idx="35911">
                  <c:v>665615992</c:v>
                </c:pt>
                <c:pt idx="35912">
                  <c:v>303924984</c:v>
                </c:pt>
                <c:pt idx="35913">
                  <c:v>665615992</c:v>
                </c:pt>
                <c:pt idx="35914">
                  <c:v>787327000</c:v>
                </c:pt>
                <c:pt idx="35915">
                  <c:v>787327000</c:v>
                </c:pt>
                <c:pt idx="35916">
                  <c:v>665615992</c:v>
                </c:pt>
                <c:pt idx="35917">
                  <c:v>155041432</c:v>
                </c:pt>
                <c:pt idx="35918">
                  <c:v>446892952</c:v>
                </c:pt>
                <c:pt idx="35919">
                  <c:v>772828560</c:v>
                </c:pt>
                <c:pt idx="35920">
                  <c:v>826630720</c:v>
                </c:pt>
                <c:pt idx="35921">
                  <c:v>991200888</c:v>
                </c:pt>
                <c:pt idx="35922">
                  <c:v>660915016</c:v>
                </c:pt>
                <c:pt idx="35923">
                  <c:v>235012448</c:v>
                </c:pt>
                <c:pt idx="35924">
                  <c:v>235012448</c:v>
                </c:pt>
                <c:pt idx="35925">
                  <c:v>235012448</c:v>
                </c:pt>
                <c:pt idx="35926">
                  <c:v>235012448</c:v>
                </c:pt>
                <c:pt idx="35927">
                  <c:v>691900416</c:v>
                </c:pt>
                <c:pt idx="35928">
                  <c:v>677825208</c:v>
                </c:pt>
                <c:pt idx="35929">
                  <c:v>677825208</c:v>
                </c:pt>
                <c:pt idx="35930">
                  <c:v>677825208</c:v>
                </c:pt>
                <c:pt idx="35931">
                  <c:v>647043104</c:v>
                </c:pt>
                <c:pt idx="35932">
                  <c:v>647043104</c:v>
                </c:pt>
                <c:pt idx="35933">
                  <c:v>677825208</c:v>
                </c:pt>
                <c:pt idx="35934">
                  <c:v>647043104</c:v>
                </c:pt>
                <c:pt idx="35935">
                  <c:v>647043104</c:v>
                </c:pt>
                <c:pt idx="35936">
                  <c:v>875842256</c:v>
                </c:pt>
                <c:pt idx="35937">
                  <c:v>875842256</c:v>
                </c:pt>
                <c:pt idx="35938">
                  <c:v>875842256</c:v>
                </c:pt>
                <c:pt idx="35939">
                  <c:v>875842256</c:v>
                </c:pt>
                <c:pt idx="35940">
                  <c:v>364233856</c:v>
                </c:pt>
                <c:pt idx="35941">
                  <c:v>364233856</c:v>
                </c:pt>
                <c:pt idx="35942">
                  <c:v>364233856</c:v>
                </c:pt>
                <c:pt idx="35943">
                  <c:v>332470464</c:v>
                </c:pt>
                <c:pt idx="35944">
                  <c:v>364233856</c:v>
                </c:pt>
                <c:pt idx="35945">
                  <c:v>635727024</c:v>
                </c:pt>
                <c:pt idx="35946">
                  <c:v>635727024</c:v>
                </c:pt>
                <c:pt idx="35947">
                  <c:v>635727024</c:v>
                </c:pt>
                <c:pt idx="35948">
                  <c:v>635727024</c:v>
                </c:pt>
                <c:pt idx="35949">
                  <c:v>806323104</c:v>
                </c:pt>
                <c:pt idx="35950">
                  <c:v>806323104</c:v>
                </c:pt>
                <c:pt idx="35951">
                  <c:v>806323104</c:v>
                </c:pt>
                <c:pt idx="35952">
                  <c:v>806323104</c:v>
                </c:pt>
                <c:pt idx="35953">
                  <c:v>787327000</c:v>
                </c:pt>
                <c:pt idx="35954">
                  <c:v>235012448</c:v>
                </c:pt>
                <c:pt idx="35955">
                  <c:v>820522136</c:v>
                </c:pt>
                <c:pt idx="35956">
                  <c:v>820522136</c:v>
                </c:pt>
                <c:pt idx="35957">
                  <c:v>820522136</c:v>
                </c:pt>
                <c:pt idx="35958">
                  <c:v>820522136</c:v>
                </c:pt>
                <c:pt idx="35959">
                  <c:v>37316480</c:v>
                </c:pt>
                <c:pt idx="35960">
                  <c:v>37316480</c:v>
                </c:pt>
                <c:pt idx="35961">
                  <c:v>37316480</c:v>
                </c:pt>
                <c:pt idx="35962">
                  <c:v>37316480</c:v>
                </c:pt>
                <c:pt idx="35963">
                  <c:v>697356920</c:v>
                </c:pt>
                <c:pt idx="35964">
                  <c:v>677825208</c:v>
                </c:pt>
                <c:pt idx="35965">
                  <c:v>697356920</c:v>
                </c:pt>
                <c:pt idx="35966">
                  <c:v>697356920</c:v>
                </c:pt>
                <c:pt idx="35967">
                  <c:v>697356920</c:v>
                </c:pt>
                <c:pt idx="35968">
                  <c:v>875842256</c:v>
                </c:pt>
                <c:pt idx="35969">
                  <c:v>665615992</c:v>
                </c:pt>
                <c:pt idx="35970">
                  <c:v>647043104</c:v>
                </c:pt>
                <c:pt idx="35971">
                  <c:v>37316480</c:v>
                </c:pt>
                <c:pt idx="35972">
                  <c:v>635727024</c:v>
                </c:pt>
                <c:pt idx="35973">
                  <c:v>364233856</c:v>
                </c:pt>
                <c:pt idx="35974">
                  <c:v>850167296</c:v>
                </c:pt>
                <c:pt idx="35975">
                  <c:v>850167296</c:v>
                </c:pt>
                <c:pt idx="35976">
                  <c:v>850167296</c:v>
                </c:pt>
                <c:pt idx="35977">
                  <c:v>850167296</c:v>
                </c:pt>
                <c:pt idx="35978">
                  <c:v>806323104</c:v>
                </c:pt>
                <c:pt idx="35979">
                  <c:v>820522136</c:v>
                </c:pt>
                <c:pt idx="35980">
                  <c:v>909553664</c:v>
                </c:pt>
                <c:pt idx="35981">
                  <c:v>909553664</c:v>
                </c:pt>
                <c:pt idx="35982">
                  <c:v>909553664</c:v>
                </c:pt>
                <c:pt idx="35983">
                  <c:v>909553664</c:v>
                </c:pt>
                <c:pt idx="35984">
                  <c:v>270256264</c:v>
                </c:pt>
                <c:pt idx="35985">
                  <c:v>270256264</c:v>
                </c:pt>
                <c:pt idx="35986">
                  <c:v>270256264</c:v>
                </c:pt>
                <c:pt idx="35987">
                  <c:v>270256264</c:v>
                </c:pt>
                <c:pt idx="35988">
                  <c:v>697356920</c:v>
                </c:pt>
                <c:pt idx="35989">
                  <c:v>864554024</c:v>
                </c:pt>
                <c:pt idx="35990">
                  <c:v>864554024</c:v>
                </c:pt>
                <c:pt idx="35991">
                  <c:v>864554024</c:v>
                </c:pt>
                <c:pt idx="35992">
                  <c:v>864554024</c:v>
                </c:pt>
                <c:pt idx="35993">
                  <c:v>834893976</c:v>
                </c:pt>
                <c:pt idx="35994">
                  <c:v>834893976</c:v>
                </c:pt>
                <c:pt idx="35995">
                  <c:v>834893976</c:v>
                </c:pt>
                <c:pt idx="35996">
                  <c:v>834893976</c:v>
                </c:pt>
                <c:pt idx="35997">
                  <c:v>697356936</c:v>
                </c:pt>
                <c:pt idx="35998">
                  <c:v>697356936</c:v>
                </c:pt>
                <c:pt idx="35999">
                  <c:v>697356936</c:v>
                </c:pt>
                <c:pt idx="36000">
                  <c:v>697356936</c:v>
                </c:pt>
                <c:pt idx="36001">
                  <c:v>540809904</c:v>
                </c:pt>
                <c:pt idx="36002">
                  <c:v>540809904</c:v>
                </c:pt>
                <c:pt idx="36003">
                  <c:v>909553664</c:v>
                </c:pt>
                <c:pt idx="36004">
                  <c:v>540809904</c:v>
                </c:pt>
                <c:pt idx="36005">
                  <c:v>850167296</c:v>
                </c:pt>
                <c:pt idx="36006">
                  <c:v>540809904</c:v>
                </c:pt>
                <c:pt idx="36007">
                  <c:v>826579560</c:v>
                </c:pt>
                <c:pt idx="36008">
                  <c:v>826579560</c:v>
                </c:pt>
                <c:pt idx="36009">
                  <c:v>826579560</c:v>
                </c:pt>
                <c:pt idx="36010">
                  <c:v>826579560</c:v>
                </c:pt>
                <c:pt idx="36011">
                  <c:v>270256264</c:v>
                </c:pt>
                <c:pt idx="36012">
                  <c:v>540809904</c:v>
                </c:pt>
                <c:pt idx="36013">
                  <c:v>279132432</c:v>
                </c:pt>
                <c:pt idx="36014">
                  <c:v>279132432</c:v>
                </c:pt>
                <c:pt idx="36015">
                  <c:v>279132432</c:v>
                </c:pt>
                <c:pt idx="36016">
                  <c:v>279132432</c:v>
                </c:pt>
                <c:pt idx="36017">
                  <c:v>864554024</c:v>
                </c:pt>
                <c:pt idx="36018">
                  <c:v>834893976</c:v>
                </c:pt>
                <c:pt idx="36019">
                  <c:v>247262144</c:v>
                </c:pt>
                <c:pt idx="36020">
                  <c:v>247262144</c:v>
                </c:pt>
                <c:pt idx="36021">
                  <c:v>247262144</c:v>
                </c:pt>
                <c:pt idx="36022">
                  <c:v>247262144</c:v>
                </c:pt>
                <c:pt idx="36023">
                  <c:v>64302128</c:v>
                </c:pt>
                <c:pt idx="36024">
                  <c:v>64302128</c:v>
                </c:pt>
                <c:pt idx="36025">
                  <c:v>64302128</c:v>
                </c:pt>
                <c:pt idx="36026">
                  <c:v>64302128</c:v>
                </c:pt>
                <c:pt idx="36027">
                  <c:v>697356936</c:v>
                </c:pt>
                <c:pt idx="36028">
                  <c:v>142470928</c:v>
                </c:pt>
                <c:pt idx="36029">
                  <c:v>142470928</c:v>
                </c:pt>
                <c:pt idx="36030">
                  <c:v>142470928</c:v>
                </c:pt>
                <c:pt idx="36031">
                  <c:v>142470928</c:v>
                </c:pt>
                <c:pt idx="36032">
                  <c:v>826579560</c:v>
                </c:pt>
                <c:pt idx="36033">
                  <c:v>434082360</c:v>
                </c:pt>
                <c:pt idx="36034">
                  <c:v>434082360</c:v>
                </c:pt>
                <c:pt idx="36035">
                  <c:v>816629496</c:v>
                </c:pt>
                <c:pt idx="36036">
                  <c:v>434082360</c:v>
                </c:pt>
                <c:pt idx="36037">
                  <c:v>816629496</c:v>
                </c:pt>
                <c:pt idx="36038">
                  <c:v>816629496</c:v>
                </c:pt>
                <c:pt idx="36039">
                  <c:v>434082360</c:v>
                </c:pt>
                <c:pt idx="36040">
                  <c:v>816629496</c:v>
                </c:pt>
                <c:pt idx="36041">
                  <c:v>279132432</c:v>
                </c:pt>
                <c:pt idx="36042">
                  <c:v>350510728</c:v>
                </c:pt>
                <c:pt idx="36043">
                  <c:v>350510728</c:v>
                </c:pt>
                <c:pt idx="36044">
                  <c:v>350510728</c:v>
                </c:pt>
                <c:pt idx="36045">
                  <c:v>308126664</c:v>
                </c:pt>
                <c:pt idx="36046">
                  <c:v>350510728</c:v>
                </c:pt>
                <c:pt idx="36047">
                  <c:v>308126664</c:v>
                </c:pt>
                <c:pt idx="36048">
                  <c:v>308126664</c:v>
                </c:pt>
                <c:pt idx="36049">
                  <c:v>308126664</c:v>
                </c:pt>
                <c:pt idx="36050">
                  <c:v>247262144</c:v>
                </c:pt>
                <c:pt idx="36051">
                  <c:v>64302128</c:v>
                </c:pt>
                <c:pt idx="36052">
                  <c:v>142470928</c:v>
                </c:pt>
                <c:pt idx="36053">
                  <c:v>731768088</c:v>
                </c:pt>
                <c:pt idx="36054">
                  <c:v>731768088</c:v>
                </c:pt>
                <c:pt idx="36055">
                  <c:v>731768088</c:v>
                </c:pt>
                <c:pt idx="36056">
                  <c:v>731768088</c:v>
                </c:pt>
                <c:pt idx="36057">
                  <c:v>434082360</c:v>
                </c:pt>
                <c:pt idx="36058">
                  <c:v>816629496</c:v>
                </c:pt>
                <c:pt idx="36059">
                  <c:v>350510728</c:v>
                </c:pt>
                <c:pt idx="36060">
                  <c:v>790408728</c:v>
                </c:pt>
                <c:pt idx="36061">
                  <c:v>790408728</c:v>
                </c:pt>
                <c:pt idx="36062">
                  <c:v>790408728</c:v>
                </c:pt>
                <c:pt idx="36063">
                  <c:v>790408728</c:v>
                </c:pt>
                <c:pt idx="36064">
                  <c:v>308126664</c:v>
                </c:pt>
                <c:pt idx="36065">
                  <c:v>558183592</c:v>
                </c:pt>
                <c:pt idx="36066">
                  <c:v>597860360</c:v>
                </c:pt>
                <c:pt idx="36067">
                  <c:v>731768088</c:v>
                </c:pt>
                <c:pt idx="36068">
                  <c:v>558183592</c:v>
                </c:pt>
                <c:pt idx="36069">
                  <c:v>597860360</c:v>
                </c:pt>
                <c:pt idx="36070">
                  <c:v>558183592</c:v>
                </c:pt>
                <c:pt idx="36071">
                  <c:v>597860360</c:v>
                </c:pt>
                <c:pt idx="36072">
                  <c:v>790185296</c:v>
                </c:pt>
                <c:pt idx="36073">
                  <c:v>597860360</c:v>
                </c:pt>
                <c:pt idx="36074">
                  <c:v>558183592</c:v>
                </c:pt>
                <c:pt idx="36075">
                  <c:v>790185296</c:v>
                </c:pt>
                <c:pt idx="36076">
                  <c:v>790185296</c:v>
                </c:pt>
                <c:pt idx="36077">
                  <c:v>790185296</c:v>
                </c:pt>
                <c:pt idx="36078">
                  <c:v>977832624</c:v>
                </c:pt>
                <c:pt idx="36079">
                  <c:v>977832624</c:v>
                </c:pt>
                <c:pt idx="36080">
                  <c:v>977832624</c:v>
                </c:pt>
                <c:pt idx="36081">
                  <c:v>977832624</c:v>
                </c:pt>
                <c:pt idx="36082">
                  <c:v>507061520</c:v>
                </c:pt>
                <c:pt idx="36083">
                  <c:v>507061520</c:v>
                </c:pt>
                <c:pt idx="36084">
                  <c:v>507061520</c:v>
                </c:pt>
                <c:pt idx="36085">
                  <c:v>507061520</c:v>
                </c:pt>
                <c:pt idx="36086">
                  <c:v>349210264</c:v>
                </c:pt>
                <c:pt idx="36087">
                  <c:v>349210264</c:v>
                </c:pt>
                <c:pt idx="36088">
                  <c:v>349210264</c:v>
                </c:pt>
                <c:pt idx="36089">
                  <c:v>349210264</c:v>
                </c:pt>
                <c:pt idx="36090">
                  <c:v>790408728</c:v>
                </c:pt>
                <c:pt idx="36091">
                  <c:v>597860360</c:v>
                </c:pt>
                <c:pt idx="36092">
                  <c:v>558183592</c:v>
                </c:pt>
                <c:pt idx="36093">
                  <c:v>32845952</c:v>
                </c:pt>
                <c:pt idx="36094">
                  <c:v>32845952</c:v>
                </c:pt>
                <c:pt idx="36095">
                  <c:v>32845952</c:v>
                </c:pt>
                <c:pt idx="36096">
                  <c:v>32845952</c:v>
                </c:pt>
                <c:pt idx="36097">
                  <c:v>790185296</c:v>
                </c:pt>
                <c:pt idx="36098">
                  <c:v>507061520</c:v>
                </c:pt>
                <c:pt idx="36099">
                  <c:v>977832624</c:v>
                </c:pt>
                <c:pt idx="36100">
                  <c:v>374052320</c:v>
                </c:pt>
                <c:pt idx="36101">
                  <c:v>374052320</c:v>
                </c:pt>
                <c:pt idx="36102">
                  <c:v>374052320</c:v>
                </c:pt>
                <c:pt idx="36103">
                  <c:v>374052320</c:v>
                </c:pt>
                <c:pt idx="36104">
                  <c:v>82921488</c:v>
                </c:pt>
                <c:pt idx="36105">
                  <c:v>82921488</c:v>
                </c:pt>
                <c:pt idx="36106">
                  <c:v>82921488</c:v>
                </c:pt>
                <c:pt idx="36107">
                  <c:v>82921488</c:v>
                </c:pt>
                <c:pt idx="36108">
                  <c:v>349210264</c:v>
                </c:pt>
                <c:pt idx="36109">
                  <c:v>32845952</c:v>
                </c:pt>
                <c:pt idx="36110">
                  <c:v>55174952</c:v>
                </c:pt>
                <c:pt idx="36111">
                  <c:v>55174952</c:v>
                </c:pt>
                <c:pt idx="36112">
                  <c:v>55174952</c:v>
                </c:pt>
                <c:pt idx="36113">
                  <c:v>55174952</c:v>
                </c:pt>
                <c:pt idx="36114">
                  <c:v>873501176</c:v>
                </c:pt>
                <c:pt idx="36115">
                  <c:v>873501176</c:v>
                </c:pt>
                <c:pt idx="36116">
                  <c:v>873501176</c:v>
                </c:pt>
                <c:pt idx="36117">
                  <c:v>873501176</c:v>
                </c:pt>
                <c:pt idx="36118">
                  <c:v>374052320</c:v>
                </c:pt>
                <c:pt idx="36119">
                  <c:v>17357448</c:v>
                </c:pt>
                <c:pt idx="36120">
                  <c:v>17357448</c:v>
                </c:pt>
                <c:pt idx="36121">
                  <c:v>17357448</c:v>
                </c:pt>
                <c:pt idx="36122">
                  <c:v>17357448</c:v>
                </c:pt>
                <c:pt idx="36123">
                  <c:v>745064784</c:v>
                </c:pt>
                <c:pt idx="36124">
                  <c:v>745064784</c:v>
                </c:pt>
                <c:pt idx="36125">
                  <c:v>745064784</c:v>
                </c:pt>
                <c:pt idx="36126">
                  <c:v>745064784</c:v>
                </c:pt>
                <c:pt idx="36127">
                  <c:v>583589208</c:v>
                </c:pt>
                <c:pt idx="36128">
                  <c:v>197039320</c:v>
                </c:pt>
                <c:pt idx="36129">
                  <c:v>583589208</c:v>
                </c:pt>
                <c:pt idx="36130">
                  <c:v>197039320</c:v>
                </c:pt>
                <c:pt idx="36131">
                  <c:v>197039320</c:v>
                </c:pt>
                <c:pt idx="36132">
                  <c:v>583589208</c:v>
                </c:pt>
                <c:pt idx="36133">
                  <c:v>197039320</c:v>
                </c:pt>
                <c:pt idx="36134">
                  <c:v>583589208</c:v>
                </c:pt>
                <c:pt idx="36135">
                  <c:v>55174952</c:v>
                </c:pt>
                <c:pt idx="36136">
                  <c:v>82921488</c:v>
                </c:pt>
                <c:pt idx="36137">
                  <c:v>873501176</c:v>
                </c:pt>
                <c:pt idx="36138">
                  <c:v>349773696</c:v>
                </c:pt>
                <c:pt idx="36139">
                  <c:v>349773696</c:v>
                </c:pt>
                <c:pt idx="36140">
                  <c:v>349773696</c:v>
                </c:pt>
                <c:pt idx="36141">
                  <c:v>349773696</c:v>
                </c:pt>
                <c:pt idx="36142">
                  <c:v>421022048</c:v>
                </c:pt>
                <c:pt idx="36143">
                  <c:v>421022048</c:v>
                </c:pt>
                <c:pt idx="36144">
                  <c:v>421022048</c:v>
                </c:pt>
                <c:pt idx="36145">
                  <c:v>421022048</c:v>
                </c:pt>
                <c:pt idx="36146">
                  <c:v>888235816</c:v>
                </c:pt>
                <c:pt idx="36147">
                  <c:v>888235816</c:v>
                </c:pt>
                <c:pt idx="36148">
                  <c:v>888235816</c:v>
                </c:pt>
                <c:pt idx="36149">
                  <c:v>583589208</c:v>
                </c:pt>
                <c:pt idx="36150">
                  <c:v>888235816</c:v>
                </c:pt>
                <c:pt idx="36151">
                  <c:v>745064784</c:v>
                </c:pt>
                <c:pt idx="36152">
                  <c:v>322724152</c:v>
                </c:pt>
                <c:pt idx="36153">
                  <c:v>322724152</c:v>
                </c:pt>
                <c:pt idx="36154">
                  <c:v>322724152</c:v>
                </c:pt>
                <c:pt idx="36155">
                  <c:v>322724152</c:v>
                </c:pt>
                <c:pt idx="36156">
                  <c:v>17357448</c:v>
                </c:pt>
                <c:pt idx="36157">
                  <c:v>197039320</c:v>
                </c:pt>
                <c:pt idx="36158">
                  <c:v>298491440</c:v>
                </c:pt>
                <c:pt idx="36159">
                  <c:v>298491440</c:v>
                </c:pt>
                <c:pt idx="36160">
                  <c:v>124046984</c:v>
                </c:pt>
                <c:pt idx="36161">
                  <c:v>124046984</c:v>
                </c:pt>
                <c:pt idx="36162">
                  <c:v>298491440</c:v>
                </c:pt>
                <c:pt idx="36163">
                  <c:v>124046984</c:v>
                </c:pt>
                <c:pt idx="36164">
                  <c:v>298491440</c:v>
                </c:pt>
                <c:pt idx="36165">
                  <c:v>124046984</c:v>
                </c:pt>
                <c:pt idx="36166">
                  <c:v>888235816</c:v>
                </c:pt>
                <c:pt idx="36167">
                  <c:v>349773696</c:v>
                </c:pt>
                <c:pt idx="36168">
                  <c:v>421022048</c:v>
                </c:pt>
                <c:pt idx="36169">
                  <c:v>7353816</c:v>
                </c:pt>
                <c:pt idx="36170">
                  <c:v>7353816</c:v>
                </c:pt>
                <c:pt idx="36171">
                  <c:v>7353840</c:v>
                </c:pt>
                <c:pt idx="36172">
                  <c:v>7353840</c:v>
                </c:pt>
                <c:pt idx="36173">
                  <c:v>7353872</c:v>
                </c:pt>
                <c:pt idx="36174">
                  <c:v>7353872</c:v>
                </c:pt>
                <c:pt idx="36175">
                  <c:v>7353912</c:v>
                </c:pt>
                <c:pt idx="36176">
                  <c:v>7353912</c:v>
                </c:pt>
                <c:pt idx="36177">
                  <c:v>7353944</c:v>
                </c:pt>
                <c:pt idx="36178">
                  <c:v>7353944</c:v>
                </c:pt>
                <c:pt idx="36179">
                  <c:v>160309008</c:v>
                </c:pt>
                <c:pt idx="36180">
                  <c:v>160309008</c:v>
                </c:pt>
                <c:pt idx="36181">
                  <c:v>7353968</c:v>
                </c:pt>
                <c:pt idx="36182">
                  <c:v>7353968</c:v>
                </c:pt>
                <c:pt idx="36183">
                  <c:v>322724152</c:v>
                </c:pt>
                <c:pt idx="36184">
                  <c:v>160309008</c:v>
                </c:pt>
                <c:pt idx="36185">
                  <c:v>7354008</c:v>
                </c:pt>
                <c:pt idx="36186">
                  <c:v>7354008</c:v>
                </c:pt>
                <c:pt idx="36187">
                  <c:v>160309008</c:v>
                </c:pt>
                <c:pt idx="36188">
                  <c:v>7354072</c:v>
                </c:pt>
                <c:pt idx="36189">
                  <c:v>7354072</c:v>
                </c:pt>
                <c:pt idx="36190">
                  <c:v>663371632</c:v>
                </c:pt>
                <c:pt idx="36191">
                  <c:v>542564952</c:v>
                </c:pt>
                <c:pt idx="36192">
                  <c:v>663371632</c:v>
                </c:pt>
                <c:pt idx="36193">
                  <c:v>542564952</c:v>
                </c:pt>
                <c:pt idx="36194">
                  <c:v>7354120</c:v>
                </c:pt>
                <c:pt idx="36195">
                  <c:v>663371632</c:v>
                </c:pt>
                <c:pt idx="36196">
                  <c:v>7354120</c:v>
                </c:pt>
                <c:pt idx="36197">
                  <c:v>542564952</c:v>
                </c:pt>
                <c:pt idx="36198">
                  <c:v>663371632</c:v>
                </c:pt>
                <c:pt idx="36199">
                  <c:v>542564952</c:v>
                </c:pt>
                <c:pt idx="36200">
                  <c:v>7354208</c:v>
                </c:pt>
                <c:pt idx="36201">
                  <c:v>7354208</c:v>
                </c:pt>
                <c:pt idx="36202">
                  <c:v>7354320</c:v>
                </c:pt>
                <c:pt idx="36203">
                  <c:v>7354320</c:v>
                </c:pt>
                <c:pt idx="36204">
                  <c:v>344036424</c:v>
                </c:pt>
                <c:pt idx="36205">
                  <c:v>344036424</c:v>
                </c:pt>
                <c:pt idx="36206">
                  <c:v>7353816</c:v>
                </c:pt>
                <c:pt idx="36207">
                  <c:v>344036424</c:v>
                </c:pt>
                <c:pt idx="36208">
                  <c:v>7353840</c:v>
                </c:pt>
                <c:pt idx="36209">
                  <c:v>7353872</c:v>
                </c:pt>
                <c:pt idx="36210">
                  <c:v>7353912</c:v>
                </c:pt>
                <c:pt idx="36211">
                  <c:v>7353944</c:v>
                </c:pt>
                <c:pt idx="36212">
                  <c:v>7353968</c:v>
                </c:pt>
                <c:pt idx="36213">
                  <c:v>7354008</c:v>
                </c:pt>
                <c:pt idx="36214">
                  <c:v>344036424</c:v>
                </c:pt>
                <c:pt idx="36215">
                  <c:v>7354072</c:v>
                </c:pt>
                <c:pt idx="36216">
                  <c:v>7354120</c:v>
                </c:pt>
                <c:pt idx="36217">
                  <c:v>7354208</c:v>
                </c:pt>
                <c:pt idx="36218">
                  <c:v>7354320</c:v>
                </c:pt>
                <c:pt idx="36219">
                  <c:v>7353816</c:v>
                </c:pt>
                <c:pt idx="36220">
                  <c:v>7353840</c:v>
                </c:pt>
                <c:pt idx="36221">
                  <c:v>7353872</c:v>
                </c:pt>
                <c:pt idx="36222">
                  <c:v>7353912</c:v>
                </c:pt>
                <c:pt idx="36223">
                  <c:v>7353944</c:v>
                </c:pt>
                <c:pt idx="36224">
                  <c:v>7353968</c:v>
                </c:pt>
                <c:pt idx="36225">
                  <c:v>7354008</c:v>
                </c:pt>
                <c:pt idx="36226">
                  <c:v>7354072</c:v>
                </c:pt>
                <c:pt idx="36227">
                  <c:v>7354120</c:v>
                </c:pt>
                <c:pt idx="36228">
                  <c:v>7354208</c:v>
                </c:pt>
                <c:pt idx="36229">
                  <c:v>7354320</c:v>
                </c:pt>
                <c:pt idx="36230">
                  <c:v>298491440</c:v>
                </c:pt>
                <c:pt idx="36231">
                  <c:v>805885888</c:v>
                </c:pt>
                <c:pt idx="36232">
                  <c:v>805885888</c:v>
                </c:pt>
                <c:pt idx="36233">
                  <c:v>805885888</c:v>
                </c:pt>
                <c:pt idx="36234">
                  <c:v>805885888</c:v>
                </c:pt>
                <c:pt idx="36235">
                  <c:v>7353816</c:v>
                </c:pt>
                <c:pt idx="36236">
                  <c:v>782299200</c:v>
                </c:pt>
                <c:pt idx="36237">
                  <c:v>782299200</c:v>
                </c:pt>
                <c:pt idx="36238">
                  <c:v>782299200</c:v>
                </c:pt>
                <c:pt idx="36239">
                  <c:v>782299200</c:v>
                </c:pt>
                <c:pt idx="36240">
                  <c:v>303406408</c:v>
                </c:pt>
                <c:pt idx="36241">
                  <c:v>303406408</c:v>
                </c:pt>
                <c:pt idx="36242">
                  <c:v>303406408</c:v>
                </c:pt>
                <c:pt idx="36243">
                  <c:v>303406408</c:v>
                </c:pt>
                <c:pt idx="36244">
                  <c:v>7353944</c:v>
                </c:pt>
                <c:pt idx="36245">
                  <c:v>663371632</c:v>
                </c:pt>
                <c:pt idx="36246">
                  <c:v>124046984</c:v>
                </c:pt>
                <c:pt idx="36247">
                  <c:v>256673040</c:v>
                </c:pt>
                <c:pt idx="36248">
                  <c:v>256673040</c:v>
                </c:pt>
                <c:pt idx="36249">
                  <c:v>344036424</c:v>
                </c:pt>
                <c:pt idx="36250">
                  <c:v>256673040</c:v>
                </c:pt>
                <c:pt idx="36251">
                  <c:v>256673040</c:v>
                </c:pt>
                <c:pt idx="36252">
                  <c:v>505731376</c:v>
                </c:pt>
                <c:pt idx="36253">
                  <c:v>505731376</c:v>
                </c:pt>
                <c:pt idx="36254">
                  <c:v>7353968</c:v>
                </c:pt>
                <c:pt idx="36255">
                  <c:v>505731376</c:v>
                </c:pt>
                <c:pt idx="36256">
                  <c:v>505731376</c:v>
                </c:pt>
                <c:pt idx="36257">
                  <c:v>7353840</c:v>
                </c:pt>
                <c:pt idx="36258">
                  <c:v>542564952</c:v>
                </c:pt>
                <c:pt idx="36259">
                  <c:v>7353912</c:v>
                </c:pt>
                <c:pt idx="36260">
                  <c:v>160309008</c:v>
                </c:pt>
                <c:pt idx="36261">
                  <c:v>586718328</c:v>
                </c:pt>
                <c:pt idx="36262">
                  <c:v>586718328</c:v>
                </c:pt>
                <c:pt idx="36263">
                  <c:v>586718328</c:v>
                </c:pt>
                <c:pt idx="36264">
                  <c:v>586718328</c:v>
                </c:pt>
                <c:pt idx="36265">
                  <c:v>253827136</c:v>
                </c:pt>
                <c:pt idx="36266">
                  <c:v>253827136</c:v>
                </c:pt>
                <c:pt idx="36267">
                  <c:v>253827136</c:v>
                </c:pt>
                <c:pt idx="36268">
                  <c:v>253827136</c:v>
                </c:pt>
                <c:pt idx="36269">
                  <c:v>7353872</c:v>
                </c:pt>
                <c:pt idx="36270">
                  <c:v>140825776</c:v>
                </c:pt>
                <c:pt idx="36271">
                  <c:v>782299200</c:v>
                </c:pt>
                <c:pt idx="36272">
                  <c:v>140825776</c:v>
                </c:pt>
                <c:pt idx="36273">
                  <c:v>140825776</c:v>
                </c:pt>
                <c:pt idx="36274">
                  <c:v>140825776</c:v>
                </c:pt>
                <c:pt idx="36275">
                  <c:v>7354072</c:v>
                </c:pt>
                <c:pt idx="36276">
                  <c:v>7354008</c:v>
                </c:pt>
                <c:pt idx="36277">
                  <c:v>303406408</c:v>
                </c:pt>
                <c:pt idx="36278">
                  <c:v>745606776</c:v>
                </c:pt>
                <c:pt idx="36279">
                  <c:v>745606776</c:v>
                </c:pt>
                <c:pt idx="36280">
                  <c:v>745606776</c:v>
                </c:pt>
                <c:pt idx="36281">
                  <c:v>745606776</c:v>
                </c:pt>
                <c:pt idx="36282">
                  <c:v>505731376</c:v>
                </c:pt>
                <c:pt idx="36283">
                  <c:v>805885888</c:v>
                </c:pt>
                <c:pt idx="36284">
                  <c:v>848839064</c:v>
                </c:pt>
                <c:pt idx="36285">
                  <c:v>848839064</c:v>
                </c:pt>
                <c:pt idx="36286">
                  <c:v>848839064</c:v>
                </c:pt>
                <c:pt idx="36287">
                  <c:v>848839064</c:v>
                </c:pt>
                <c:pt idx="36288">
                  <c:v>253827136</c:v>
                </c:pt>
                <c:pt idx="36289">
                  <c:v>866141912</c:v>
                </c:pt>
                <c:pt idx="36290">
                  <c:v>164484096</c:v>
                </c:pt>
                <c:pt idx="36291">
                  <c:v>866141912</c:v>
                </c:pt>
                <c:pt idx="36292">
                  <c:v>164484096</c:v>
                </c:pt>
                <c:pt idx="36293">
                  <c:v>866141912</c:v>
                </c:pt>
                <c:pt idx="36294">
                  <c:v>164484096</c:v>
                </c:pt>
                <c:pt idx="36295">
                  <c:v>866141912</c:v>
                </c:pt>
                <c:pt idx="36296">
                  <c:v>164484096</c:v>
                </c:pt>
                <c:pt idx="36297">
                  <c:v>7354320</c:v>
                </c:pt>
                <c:pt idx="36298">
                  <c:v>7354120</c:v>
                </c:pt>
                <c:pt idx="36299">
                  <c:v>7354208</c:v>
                </c:pt>
                <c:pt idx="36300">
                  <c:v>140825776</c:v>
                </c:pt>
                <c:pt idx="36301">
                  <c:v>256673040</c:v>
                </c:pt>
                <c:pt idx="36302">
                  <c:v>586718328</c:v>
                </c:pt>
                <c:pt idx="36303">
                  <c:v>164484096</c:v>
                </c:pt>
                <c:pt idx="36304">
                  <c:v>848839064</c:v>
                </c:pt>
                <c:pt idx="36305">
                  <c:v>745606776</c:v>
                </c:pt>
                <c:pt idx="36306">
                  <c:v>996369720</c:v>
                </c:pt>
                <c:pt idx="36307">
                  <c:v>996369720</c:v>
                </c:pt>
                <c:pt idx="36308">
                  <c:v>996369720</c:v>
                </c:pt>
                <c:pt idx="36309">
                  <c:v>996369720</c:v>
                </c:pt>
                <c:pt idx="36310">
                  <c:v>866141912</c:v>
                </c:pt>
                <c:pt idx="36311">
                  <c:v>246034744</c:v>
                </c:pt>
                <c:pt idx="36312">
                  <c:v>246034744</c:v>
                </c:pt>
                <c:pt idx="36313">
                  <c:v>246034744</c:v>
                </c:pt>
                <c:pt idx="36314">
                  <c:v>996369720</c:v>
                </c:pt>
                <c:pt idx="36315">
                  <c:v>246034744</c:v>
                </c:pt>
                <c:pt idx="36316">
                  <c:v>941345800</c:v>
                </c:pt>
                <c:pt idx="36317">
                  <c:v>941345800</c:v>
                </c:pt>
                <c:pt idx="36318">
                  <c:v>941345800</c:v>
                </c:pt>
                <c:pt idx="36319">
                  <c:v>941345800</c:v>
                </c:pt>
                <c:pt idx="36320">
                  <c:v>70875160</c:v>
                </c:pt>
                <c:pt idx="36321">
                  <c:v>70875160</c:v>
                </c:pt>
                <c:pt idx="36322">
                  <c:v>70875160</c:v>
                </c:pt>
                <c:pt idx="36323">
                  <c:v>70875160</c:v>
                </c:pt>
                <c:pt idx="36324">
                  <c:v>622393608</c:v>
                </c:pt>
                <c:pt idx="36325">
                  <c:v>622393608</c:v>
                </c:pt>
                <c:pt idx="36326">
                  <c:v>246034744</c:v>
                </c:pt>
                <c:pt idx="36327">
                  <c:v>810772856</c:v>
                </c:pt>
                <c:pt idx="36328">
                  <c:v>276949432</c:v>
                </c:pt>
                <c:pt idx="36329">
                  <c:v>622393608</c:v>
                </c:pt>
                <c:pt idx="36330">
                  <c:v>810772856</c:v>
                </c:pt>
                <c:pt idx="36331">
                  <c:v>276949432</c:v>
                </c:pt>
                <c:pt idx="36332">
                  <c:v>622393608</c:v>
                </c:pt>
                <c:pt idx="36333">
                  <c:v>810772856</c:v>
                </c:pt>
                <c:pt idx="36334">
                  <c:v>276949432</c:v>
                </c:pt>
                <c:pt idx="36335">
                  <c:v>810772856</c:v>
                </c:pt>
                <c:pt idx="36336">
                  <c:v>276949432</c:v>
                </c:pt>
                <c:pt idx="36337">
                  <c:v>941345800</c:v>
                </c:pt>
                <c:pt idx="36338">
                  <c:v>70875160</c:v>
                </c:pt>
                <c:pt idx="36339">
                  <c:v>742701800</c:v>
                </c:pt>
                <c:pt idx="36340">
                  <c:v>742701800</c:v>
                </c:pt>
                <c:pt idx="36341">
                  <c:v>742701800</c:v>
                </c:pt>
                <c:pt idx="36342">
                  <c:v>742701800</c:v>
                </c:pt>
                <c:pt idx="36343">
                  <c:v>622393608</c:v>
                </c:pt>
                <c:pt idx="36344">
                  <c:v>810772856</c:v>
                </c:pt>
                <c:pt idx="36345">
                  <c:v>276949432</c:v>
                </c:pt>
                <c:pt idx="36346">
                  <c:v>224261616</c:v>
                </c:pt>
                <c:pt idx="36347">
                  <c:v>451373952</c:v>
                </c:pt>
                <c:pt idx="36348">
                  <c:v>224261616</c:v>
                </c:pt>
                <c:pt idx="36349">
                  <c:v>451373952</c:v>
                </c:pt>
                <c:pt idx="36350">
                  <c:v>451373952</c:v>
                </c:pt>
                <c:pt idx="36351">
                  <c:v>224261664</c:v>
                </c:pt>
                <c:pt idx="36352">
                  <c:v>115872520</c:v>
                </c:pt>
                <c:pt idx="36353">
                  <c:v>224261664</c:v>
                </c:pt>
                <c:pt idx="36354">
                  <c:v>451373952</c:v>
                </c:pt>
                <c:pt idx="36355">
                  <c:v>115872520</c:v>
                </c:pt>
                <c:pt idx="36356">
                  <c:v>224261704</c:v>
                </c:pt>
                <c:pt idx="36357">
                  <c:v>224261704</c:v>
                </c:pt>
                <c:pt idx="36358">
                  <c:v>115872520</c:v>
                </c:pt>
                <c:pt idx="36359">
                  <c:v>115872520</c:v>
                </c:pt>
                <c:pt idx="36360">
                  <c:v>224261720</c:v>
                </c:pt>
                <c:pt idx="36361">
                  <c:v>224261720</c:v>
                </c:pt>
                <c:pt idx="36362">
                  <c:v>224261616</c:v>
                </c:pt>
                <c:pt idx="36363">
                  <c:v>224261664</c:v>
                </c:pt>
                <c:pt idx="36364">
                  <c:v>224261704</c:v>
                </c:pt>
                <c:pt idx="36365">
                  <c:v>224261720</c:v>
                </c:pt>
                <c:pt idx="36366">
                  <c:v>224261616</c:v>
                </c:pt>
                <c:pt idx="36367">
                  <c:v>224261664</c:v>
                </c:pt>
                <c:pt idx="36368">
                  <c:v>224261704</c:v>
                </c:pt>
                <c:pt idx="36369">
                  <c:v>224261720</c:v>
                </c:pt>
                <c:pt idx="36370">
                  <c:v>742701800</c:v>
                </c:pt>
                <c:pt idx="36371">
                  <c:v>282660976</c:v>
                </c:pt>
                <c:pt idx="36372">
                  <c:v>282660976</c:v>
                </c:pt>
                <c:pt idx="36373">
                  <c:v>282660976</c:v>
                </c:pt>
                <c:pt idx="36374">
                  <c:v>282660976</c:v>
                </c:pt>
                <c:pt idx="36375">
                  <c:v>584419216</c:v>
                </c:pt>
                <c:pt idx="36376">
                  <c:v>584419216</c:v>
                </c:pt>
                <c:pt idx="36377">
                  <c:v>584419216</c:v>
                </c:pt>
                <c:pt idx="36378">
                  <c:v>584419216</c:v>
                </c:pt>
                <c:pt idx="36379">
                  <c:v>115872520</c:v>
                </c:pt>
                <c:pt idx="36380">
                  <c:v>451373952</c:v>
                </c:pt>
                <c:pt idx="36381">
                  <c:v>282660976</c:v>
                </c:pt>
                <c:pt idx="36382">
                  <c:v>224261616</c:v>
                </c:pt>
                <c:pt idx="36383">
                  <c:v>368105176</c:v>
                </c:pt>
                <c:pt idx="36384">
                  <c:v>368105176</c:v>
                </c:pt>
                <c:pt idx="36385">
                  <c:v>368105176</c:v>
                </c:pt>
                <c:pt idx="36386">
                  <c:v>368105176</c:v>
                </c:pt>
                <c:pt idx="36387">
                  <c:v>326305928</c:v>
                </c:pt>
                <c:pt idx="36388">
                  <c:v>326305928</c:v>
                </c:pt>
                <c:pt idx="36389">
                  <c:v>326305928</c:v>
                </c:pt>
                <c:pt idx="36390">
                  <c:v>326305928</c:v>
                </c:pt>
                <c:pt idx="36391">
                  <c:v>584419216</c:v>
                </c:pt>
                <c:pt idx="36392">
                  <c:v>224261664</c:v>
                </c:pt>
                <c:pt idx="36393">
                  <c:v>748054936</c:v>
                </c:pt>
                <c:pt idx="36394">
                  <c:v>732522296</c:v>
                </c:pt>
                <c:pt idx="36395">
                  <c:v>404854064</c:v>
                </c:pt>
                <c:pt idx="36396">
                  <c:v>732522296</c:v>
                </c:pt>
                <c:pt idx="36397">
                  <c:v>748054936</c:v>
                </c:pt>
                <c:pt idx="36398">
                  <c:v>404854064</c:v>
                </c:pt>
                <c:pt idx="36399">
                  <c:v>748054936</c:v>
                </c:pt>
                <c:pt idx="36400">
                  <c:v>732522296</c:v>
                </c:pt>
                <c:pt idx="36401">
                  <c:v>404854064</c:v>
                </c:pt>
                <c:pt idx="36402">
                  <c:v>748054936</c:v>
                </c:pt>
                <c:pt idx="36403">
                  <c:v>732522296</c:v>
                </c:pt>
                <c:pt idx="36404">
                  <c:v>404854064</c:v>
                </c:pt>
                <c:pt idx="36405">
                  <c:v>406934488</c:v>
                </c:pt>
                <c:pt idx="36406">
                  <c:v>406934488</c:v>
                </c:pt>
                <c:pt idx="36407">
                  <c:v>696216192</c:v>
                </c:pt>
                <c:pt idx="36408">
                  <c:v>696216192</c:v>
                </c:pt>
                <c:pt idx="36409">
                  <c:v>406934488</c:v>
                </c:pt>
                <c:pt idx="36410">
                  <c:v>406934488</c:v>
                </c:pt>
                <c:pt idx="36411">
                  <c:v>696216192</c:v>
                </c:pt>
                <c:pt idx="36412">
                  <c:v>696216192</c:v>
                </c:pt>
                <c:pt idx="36413">
                  <c:v>485638640</c:v>
                </c:pt>
                <c:pt idx="36414">
                  <c:v>485638640</c:v>
                </c:pt>
                <c:pt idx="36415">
                  <c:v>485638640</c:v>
                </c:pt>
                <c:pt idx="36416">
                  <c:v>485638640</c:v>
                </c:pt>
                <c:pt idx="36417">
                  <c:v>224261704</c:v>
                </c:pt>
                <c:pt idx="36418">
                  <c:v>368105176</c:v>
                </c:pt>
                <c:pt idx="36419">
                  <c:v>920968328</c:v>
                </c:pt>
                <c:pt idx="36420">
                  <c:v>920968328</c:v>
                </c:pt>
                <c:pt idx="36421">
                  <c:v>920968328</c:v>
                </c:pt>
                <c:pt idx="36422">
                  <c:v>920968328</c:v>
                </c:pt>
                <c:pt idx="36423">
                  <c:v>320396440</c:v>
                </c:pt>
                <c:pt idx="36424">
                  <c:v>320396440</c:v>
                </c:pt>
                <c:pt idx="36425">
                  <c:v>320396440</c:v>
                </c:pt>
                <c:pt idx="36426">
                  <c:v>320396440</c:v>
                </c:pt>
                <c:pt idx="36427">
                  <c:v>732522296</c:v>
                </c:pt>
                <c:pt idx="36428">
                  <c:v>569218168</c:v>
                </c:pt>
                <c:pt idx="36429">
                  <c:v>569218168</c:v>
                </c:pt>
                <c:pt idx="36430">
                  <c:v>569218168</c:v>
                </c:pt>
                <c:pt idx="36431">
                  <c:v>569218168</c:v>
                </c:pt>
                <c:pt idx="36432">
                  <c:v>224261720</c:v>
                </c:pt>
                <c:pt idx="36433">
                  <c:v>828922720</c:v>
                </c:pt>
                <c:pt idx="36434">
                  <c:v>828922720</c:v>
                </c:pt>
                <c:pt idx="36435">
                  <c:v>828922720</c:v>
                </c:pt>
                <c:pt idx="36436">
                  <c:v>828922720</c:v>
                </c:pt>
                <c:pt idx="36437">
                  <c:v>748054936</c:v>
                </c:pt>
                <c:pt idx="36438">
                  <c:v>485638640</c:v>
                </c:pt>
                <c:pt idx="36439">
                  <c:v>404854064</c:v>
                </c:pt>
                <c:pt idx="36440">
                  <c:v>920968328</c:v>
                </c:pt>
                <c:pt idx="36441">
                  <c:v>326305928</c:v>
                </c:pt>
                <c:pt idx="36442">
                  <c:v>320396440</c:v>
                </c:pt>
                <c:pt idx="36443">
                  <c:v>327346968</c:v>
                </c:pt>
                <c:pt idx="36444">
                  <c:v>569218168</c:v>
                </c:pt>
                <c:pt idx="36445">
                  <c:v>327346968</c:v>
                </c:pt>
                <c:pt idx="36446">
                  <c:v>327346968</c:v>
                </c:pt>
                <c:pt idx="36447">
                  <c:v>327346968</c:v>
                </c:pt>
                <c:pt idx="36448">
                  <c:v>828922720</c:v>
                </c:pt>
                <c:pt idx="36449">
                  <c:v>406934488</c:v>
                </c:pt>
                <c:pt idx="36450">
                  <c:v>696216192</c:v>
                </c:pt>
                <c:pt idx="36451">
                  <c:v>239525456</c:v>
                </c:pt>
                <c:pt idx="36452">
                  <c:v>239525456</c:v>
                </c:pt>
                <c:pt idx="36453">
                  <c:v>239525456</c:v>
                </c:pt>
                <c:pt idx="36454">
                  <c:v>239525456</c:v>
                </c:pt>
                <c:pt idx="36455">
                  <c:v>176719608</c:v>
                </c:pt>
                <c:pt idx="36456">
                  <c:v>176719608</c:v>
                </c:pt>
                <c:pt idx="36457">
                  <c:v>176719608</c:v>
                </c:pt>
                <c:pt idx="36458">
                  <c:v>176719608</c:v>
                </c:pt>
                <c:pt idx="36459">
                  <c:v>176119192</c:v>
                </c:pt>
                <c:pt idx="36460">
                  <c:v>176119192</c:v>
                </c:pt>
                <c:pt idx="36461">
                  <c:v>176119192</c:v>
                </c:pt>
                <c:pt idx="36462">
                  <c:v>176119192</c:v>
                </c:pt>
                <c:pt idx="36463">
                  <c:v>21252840</c:v>
                </c:pt>
                <c:pt idx="36464">
                  <c:v>21252840</c:v>
                </c:pt>
                <c:pt idx="36465">
                  <c:v>21252840</c:v>
                </c:pt>
                <c:pt idx="36466">
                  <c:v>21252840</c:v>
                </c:pt>
                <c:pt idx="36467">
                  <c:v>327346968</c:v>
                </c:pt>
                <c:pt idx="36468">
                  <c:v>182206088</c:v>
                </c:pt>
                <c:pt idx="36469">
                  <c:v>182206088</c:v>
                </c:pt>
                <c:pt idx="36470">
                  <c:v>182206088</c:v>
                </c:pt>
                <c:pt idx="36471">
                  <c:v>182206088</c:v>
                </c:pt>
                <c:pt idx="36472">
                  <c:v>825797968</c:v>
                </c:pt>
                <c:pt idx="36473">
                  <c:v>825797968</c:v>
                </c:pt>
                <c:pt idx="36474">
                  <c:v>825797968</c:v>
                </c:pt>
                <c:pt idx="36475">
                  <c:v>825797968</c:v>
                </c:pt>
                <c:pt idx="36476">
                  <c:v>21252840</c:v>
                </c:pt>
                <c:pt idx="36477">
                  <c:v>176119192</c:v>
                </c:pt>
                <c:pt idx="36478">
                  <c:v>904951200</c:v>
                </c:pt>
                <c:pt idx="36479">
                  <c:v>239525456</c:v>
                </c:pt>
                <c:pt idx="36480">
                  <c:v>904951200</c:v>
                </c:pt>
                <c:pt idx="36481">
                  <c:v>904951200</c:v>
                </c:pt>
                <c:pt idx="36482">
                  <c:v>904951200</c:v>
                </c:pt>
                <c:pt idx="36483">
                  <c:v>176719608</c:v>
                </c:pt>
                <c:pt idx="36484">
                  <c:v>478467040</c:v>
                </c:pt>
                <c:pt idx="36485">
                  <c:v>478467040</c:v>
                </c:pt>
                <c:pt idx="36486">
                  <c:v>182206088</c:v>
                </c:pt>
                <c:pt idx="36487">
                  <c:v>478467040</c:v>
                </c:pt>
                <c:pt idx="36488">
                  <c:v>478467040</c:v>
                </c:pt>
                <c:pt idx="36489">
                  <c:v>825797968</c:v>
                </c:pt>
                <c:pt idx="36490">
                  <c:v>673001808</c:v>
                </c:pt>
                <c:pt idx="36491">
                  <c:v>673001808</c:v>
                </c:pt>
                <c:pt idx="36492">
                  <c:v>673001808</c:v>
                </c:pt>
                <c:pt idx="36493">
                  <c:v>673001808</c:v>
                </c:pt>
                <c:pt idx="36494">
                  <c:v>904951200</c:v>
                </c:pt>
                <c:pt idx="36495">
                  <c:v>265304992</c:v>
                </c:pt>
                <c:pt idx="36496">
                  <c:v>265304992</c:v>
                </c:pt>
                <c:pt idx="36497">
                  <c:v>265304992</c:v>
                </c:pt>
                <c:pt idx="36498">
                  <c:v>265304992</c:v>
                </c:pt>
                <c:pt idx="36499">
                  <c:v>327702544</c:v>
                </c:pt>
                <c:pt idx="36500">
                  <c:v>327702544</c:v>
                </c:pt>
                <c:pt idx="36501">
                  <c:v>327702544</c:v>
                </c:pt>
                <c:pt idx="36502">
                  <c:v>327702544</c:v>
                </c:pt>
                <c:pt idx="36503">
                  <c:v>786859920</c:v>
                </c:pt>
                <c:pt idx="36504">
                  <c:v>786859920</c:v>
                </c:pt>
                <c:pt idx="36505">
                  <c:v>786859920</c:v>
                </c:pt>
                <c:pt idx="36506">
                  <c:v>786859920</c:v>
                </c:pt>
                <c:pt idx="36507">
                  <c:v>478467040</c:v>
                </c:pt>
                <c:pt idx="36508">
                  <c:v>265304992</c:v>
                </c:pt>
                <c:pt idx="36509">
                  <c:v>529314752</c:v>
                </c:pt>
                <c:pt idx="36510">
                  <c:v>529314752</c:v>
                </c:pt>
                <c:pt idx="36511">
                  <c:v>529314752</c:v>
                </c:pt>
                <c:pt idx="36512">
                  <c:v>529314752</c:v>
                </c:pt>
                <c:pt idx="36513">
                  <c:v>691554792</c:v>
                </c:pt>
                <c:pt idx="36514">
                  <c:v>691554792</c:v>
                </c:pt>
                <c:pt idx="36515">
                  <c:v>691554792</c:v>
                </c:pt>
                <c:pt idx="36516">
                  <c:v>691554792</c:v>
                </c:pt>
                <c:pt idx="36517">
                  <c:v>673001808</c:v>
                </c:pt>
                <c:pt idx="36518">
                  <c:v>695192648</c:v>
                </c:pt>
                <c:pt idx="36519">
                  <c:v>695192648</c:v>
                </c:pt>
                <c:pt idx="36520">
                  <c:v>695192648</c:v>
                </c:pt>
                <c:pt idx="36521">
                  <c:v>695192648</c:v>
                </c:pt>
                <c:pt idx="36522">
                  <c:v>917773152</c:v>
                </c:pt>
                <c:pt idx="36523">
                  <c:v>327702544</c:v>
                </c:pt>
                <c:pt idx="36524">
                  <c:v>917773152</c:v>
                </c:pt>
                <c:pt idx="36525">
                  <c:v>917773152</c:v>
                </c:pt>
                <c:pt idx="36526">
                  <c:v>917773152</c:v>
                </c:pt>
                <c:pt idx="36527">
                  <c:v>973382616</c:v>
                </c:pt>
                <c:pt idx="36528">
                  <c:v>973382616</c:v>
                </c:pt>
                <c:pt idx="36529">
                  <c:v>973382616</c:v>
                </c:pt>
                <c:pt idx="36530">
                  <c:v>973382616</c:v>
                </c:pt>
                <c:pt idx="36531">
                  <c:v>838756496</c:v>
                </c:pt>
                <c:pt idx="36532">
                  <c:v>786859920</c:v>
                </c:pt>
                <c:pt idx="36533">
                  <c:v>838756496</c:v>
                </c:pt>
                <c:pt idx="36534">
                  <c:v>838756496</c:v>
                </c:pt>
                <c:pt idx="36535">
                  <c:v>838756496</c:v>
                </c:pt>
                <c:pt idx="36536">
                  <c:v>875255432</c:v>
                </c:pt>
                <c:pt idx="36537">
                  <c:v>875255432</c:v>
                </c:pt>
                <c:pt idx="36538">
                  <c:v>443435440</c:v>
                </c:pt>
                <c:pt idx="36539">
                  <c:v>875255432</c:v>
                </c:pt>
                <c:pt idx="36540">
                  <c:v>443435440</c:v>
                </c:pt>
                <c:pt idx="36541">
                  <c:v>875255432</c:v>
                </c:pt>
                <c:pt idx="36542">
                  <c:v>443435440</c:v>
                </c:pt>
                <c:pt idx="36543">
                  <c:v>443435440</c:v>
                </c:pt>
                <c:pt idx="36544">
                  <c:v>670876208</c:v>
                </c:pt>
                <c:pt idx="36545">
                  <c:v>670876208</c:v>
                </c:pt>
                <c:pt idx="36546">
                  <c:v>670876208</c:v>
                </c:pt>
                <c:pt idx="36547">
                  <c:v>670876208</c:v>
                </c:pt>
                <c:pt idx="36548">
                  <c:v>615888040</c:v>
                </c:pt>
                <c:pt idx="36549">
                  <c:v>615888040</c:v>
                </c:pt>
                <c:pt idx="36550">
                  <c:v>615888040</c:v>
                </c:pt>
                <c:pt idx="36551">
                  <c:v>615888040</c:v>
                </c:pt>
                <c:pt idx="36552">
                  <c:v>695192648</c:v>
                </c:pt>
                <c:pt idx="36553">
                  <c:v>342349904</c:v>
                </c:pt>
                <c:pt idx="36554">
                  <c:v>529314752</c:v>
                </c:pt>
                <c:pt idx="36555">
                  <c:v>342349904</c:v>
                </c:pt>
                <c:pt idx="36556">
                  <c:v>342349904</c:v>
                </c:pt>
                <c:pt idx="36557">
                  <c:v>342349904</c:v>
                </c:pt>
                <c:pt idx="36558">
                  <c:v>838756496</c:v>
                </c:pt>
                <c:pt idx="36559">
                  <c:v>691554792</c:v>
                </c:pt>
                <c:pt idx="36560">
                  <c:v>917773152</c:v>
                </c:pt>
                <c:pt idx="36561">
                  <c:v>437074264</c:v>
                </c:pt>
                <c:pt idx="36562">
                  <c:v>437074264</c:v>
                </c:pt>
                <c:pt idx="36563">
                  <c:v>437074264</c:v>
                </c:pt>
                <c:pt idx="36564">
                  <c:v>437074264</c:v>
                </c:pt>
                <c:pt idx="36565">
                  <c:v>305948664</c:v>
                </c:pt>
                <c:pt idx="36566">
                  <c:v>305948664</c:v>
                </c:pt>
                <c:pt idx="36567">
                  <c:v>305948664</c:v>
                </c:pt>
                <c:pt idx="36568">
                  <c:v>305948664</c:v>
                </c:pt>
                <c:pt idx="36569">
                  <c:v>670876208</c:v>
                </c:pt>
                <c:pt idx="36570">
                  <c:v>875255432</c:v>
                </c:pt>
                <c:pt idx="36571">
                  <c:v>973382616</c:v>
                </c:pt>
                <c:pt idx="36572">
                  <c:v>437074264</c:v>
                </c:pt>
                <c:pt idx="36573">
                  <c:v>242492224</c:v>
                </c:pt>
                <c:pt idx="36574">
                  <c:v>242492224</c:v>
                </c:pt>
                <c:pt idx="36575">
                  <c:v>242492224</c:v>
                </c:pt>
                <c:pt idx="36576">
                  <c:v>242492224</c:v>
                </c:pt>
                <c:pt idx="36577">
                  <c:v>443435440</c:v>
                </c:pt>
                <c:pt idx="36578">
                  <c:v>615888040</c:v>
                </c:pt>
                <c:pt idx="36579">
                  <c:v>2892952</c:v>
                </c:pt>
                <c:pt idx="36580">
                  <c:v>2892952</c:v>
                </c:pt>
                <c:pt idx="36581">
                  <c:v>2892952</c:v>
                </c:pt>
                <c:pt idx="36582">
                  <c:v>696933992</c:v>
                </c:pt>
                <c:pt idx="36583">
                  <c:v>2892952</c:v>
                </c:pt>
                <c:pt idx="36584">
                  <c:v>696933992</c:v>
                </c:pt>
                <c:pt idx="36585">
                  <c:v>696933992</c:v>
                </c:pt>
                <c:pt idx="36586">
                  <c:v>696933992</c:v>
                </c:pt>
                <c:pt idx="36587">
                  <c:v>443435448</c:v>
                </c:pt>
                <c:pt idx="36588">
                  <c:v>443435448</c:v>
                </c:pt>
                <c:pt idx="36589">
                  <c:v>443435448</c:v>
                </c:pt>
                <c:pt idx="36590">
                  <c:v>443435448</c:v>
                </c:pt>
                <c:pt idx="36591">
                  <c:v>305948664</c:v>
                </c:pt>
                <c:pt idx="36592">
                  <c:v>342349904</c:v>
                </c:pt>
                <c:pt idx="36593">
                  <c:v>443440504</c:v>
                </c:pt>
                <c:pt idx="36594">
                  <c:v>443440504</c:v>
                </c:pt>
                <c:pt idx="36595">
                  <c:v>443440504</c:v>
                </c:pt>
                <c:pt idx="36596">
                  <c:v>443440504</c:v>
                </c:pt>
                <c:pt idx="36597">
                  <c:v>782272464</c:v>
                </c:pt>
                <c:pt idx="36598">
                  <c:v>782272464</c:v>
                </c:pt>
                <c:pt idx="36599">
                  <c:v>782272464</c:v>
                </c:pt>
                <c:pt idx="36600">
                  <c:v>782272464</c:v>
                </c:pt>
                <c:pt idx="36601">
                  <c:v>242492224</c:v>
                </c:pt>
                <c:pt idx="36602">
                  <c:v>331023368</c:v>
                </c:pt>
                <c:pt idx="36603">
                  <c:v>331023368</c:v>
                </c:pt>
                <c:pt idx="36604">
                  <c:v>331023368</c:v>
                </c:pt>
                <c:pt idx="36605">
                  <c:v>331023368</c:v>
                </c:pt>
                <c:pt idx="36606">
                  <c:v>443435448</c:v>
                </c:pt>
                <c:pt idx="36607">
                  <c:v>615550784</c:v>
                </c:pt>
                <c:pt idx="36608">
                  <c:v>615550784</c:v>
                </c:pt>
                <c:pt idx="36609">
                  <c:v>615550784</c:v>
                </c:pt>
                <c:pt idx="36610">
                  <c:v>615550784</c:v>
                </c:pt>
                <c:pt idx="36611">
                  <c:v>2892952</c:v>
                </c:pt>
                <c:pt idx="36612">
                  <c:v>936562240</c:v>
                </c:pt>
                <c:pt idx="36613">
                  <c:v>936562240</c:v>
                </c:pt>
                <c:pt idx="36614">
                  <c:v>936562240</c:v>
                </c:pt>
                <c:pt idx="36615">
                  <c:v>936562240</c:v>
                </c:pt>
                <c:pt idx="36616">
                  <c:v>782272464</c:v>
                </c:pt>
                <c:pt idx="36617">
                  <c:v>443440504</c:v>
                </c:pt>
                <c:pt idx="36618">
                  <c:v>567600208</c:v>
                </c:pt>
                <c:pt idx="36619">
                  <c:v>567600208</c:v>
                </c:pt>
                <c:pt idx="36620">
                  <c:v>567600208</c:v>
                </c:pt>
                <c:pt idx="36621">
                  <c:v>567600208</c:v>
                </c:pt>
                <c:pt idx="36622">
                  <c:v>696933992</c:v>
                </c:pt>
                <c:pt idx="36623">
                  <c:v>652271200</c:v>
                </c:pt>
                <c:pt idx="36624">
                  <c:v>652271200</c:v>
                </c:pt>
                <c:pt idx="36625">
                  <c:v>652271200</c:v>
                </c:pt>
                <c:pt idx="36626">
                  <c:v>652271200</c:v>
                </c:pt>
                <c:pt idx="36627">
                  <c:v>936568112</c:v>
                </c:pt>
                <c:pt idx="36628">
                  <c:v>936568112</c:v>
                </c:pt>
                <c:pt idx="36629">
                  <c:v>936568112</c:v>
                </c:pt>
                <c:pt idx="36630">
                  <c:v>936568112</c:v>
                </c:pt>
                <c:pt idx="36631">
                  <c:v>615550784</c:v>
                </c:pt>
                <c:pt idx="36632">
                  <c:v>487978504</c:v>
                </c:pt>
                <c:pt idx="36633">
                  <c:v>487978504</c:v>
                </c:pt>
                <c:pt idx="36634">
                  <c:v>487978504</c:v>
                </c:pt>
                <c:pt idx="36635">
                  <c:v>487978504</c:v>
                </c:pt>
                <c:pt idx="36636">
                  <c:v>936562240</c:v>
                </c:pt>
                <c:pt idx="36637">
                  <c:v>331023368</c:v>
                </c:pt>
                <c:pt idx="36638">
                  <c:v>825418944</c:v>
                </c:pt>
                <c:pt idx="36639">
                  <c:v>825418944</c:v>
                </c:pt>
                <c:pt idx="36640">
                  <c:v>825418944</c:v>
                </c:pt>
                <c:pt idx="36641">
                  <c:v>825418944</c:v>
                </c:pt>
                <c:pt idx="36642">
                  <c:v>686497352</c:v>
                </c:pt>
                <c:pt idx="36643">
                  <c:v>567600208</c:v>
                </c:pt>
                <c:pt idx="36644">
                  <c:v>686497352</c:v>
                </c:pt>
                <c:pt idx="36645">
                  <c:v>686497352</c:v>
                </c:pt>
                <c:pt idx="36646">
                  <c:v>686497352</c:v>
                </c:pt>
                <c:pt idx="36647">
                  <c:v>936568112</c:v>
                </c:pt>
                <c:pt idx="36648">
                  <c:v>652271200</c:v>
                </c:pt>
                <c:pt idx="36649">
                  <c:v>825418944</c:v>
                </c:pt>
                <c:pt idx="36650">
                  <c:v>364133624</c:v>
                </c:pt>
                <c:pt idx="36651">
                  <c:v>364133624</c:v>
                </c:pt>
                <c:pt idx="36652">
                  <c:v>487978504</c:v>
                </c:pt>
                <c:pt idx="36653">
                  <c:v>364133624</c:v>
                </c:pt>
                <c:pt idx="36654">
                  <c:v>364133624</c:v>
                </c:pt>
                <c:pt idx="36655">
                  <c:v>686497352</c:v>
                </c:pt>
                <c:pt idx="36656">
                  <c:v>463412424</c:v>
                </c:pt>
                <c:pt idx="36657">
                  <c:v>463412424</c:v>
                </c:pt>
                <c:pt idx="36658">
                  <c:v>463412424</c:v>
                </c:pt>
                <c:pt idx="36659">
                  <c:v>463412424</c:v>
                </c:pt>
                <c:pt idx="36660">
                  <c:v>272484784</c:v>
                </c:pt>
                <c:pt idx="36661">
                  <c:v>272484784</c:v>
                </c:pt>
                <c:pt idx="36662">
                  <c:v>272484784</c:v>
                </c:pt>
                <c:pt idx="36663">
                  <c:v>272484784</c:v>
                </c:pt>
                <c:pt idx="36664">
                  <c:v>484028400</c:v>
                </c:pt>
                <c:pt idx="36665">
                  <c:v>15217552</c:v>
                </c:pt>
                <c:pt idx="36666">
                  <c:v>484028400</c:v>
                </c:pt>
                <c:pt idx="36667">
                  <c:v>15217552</c:v>
                </c:pt>
                <c:pt idx="36668">
                  <c:v>15217552</c:v>
                </c:pt>
                <c:pt idx="36669">
                  <c:v>484028400</c:v>
                </c:pt>
                <c:pt idx="36670">
                  <c:v>15217552</c:v>
                </c:pt>
                <c:pt idx="36671">
                  <c:v>484028400</c:v>
                </c:pt>
                <c:pt idx="36672">
                  <c:v>208325720</c:v>
                </c:pt>
                <c:pt idx="36673">
                  <c:v>208325720</c:v>
                </c:pt>
                <c:pt idx="36674">
                  <c:v>208325720</c:v>
                </c:pt>
                <c:pt idx="36675">
                  <c:v>208325720</c:v>
                </c:pt>
                <c:pt idx="36676">
                  <c:v>364133624</c:v>
                </c:pt>
                <c:pt idx="36677">
                  <c:v>960583976</c:v>
                </c:pt>
                <c:pt idx="36678">
                  <c:v>960583976</c:v>
                </c:pt>
                <c:pt idx="36679">
                  <c:v>960583976</c:v>
                </c:pt>
                <c:pt idx="36680">
                  <c:v>960583976</c:v>
                </c:pt>
                <c:pt idx="36681">
                  <c:v>463412424</c:v>
                </c:pt>
                <c:pt idx="36682">
                  <c:v>620034656</c:v>
                </c:pt>
                <c:pt idx="36683">
                  <c:v>272484784</c:v>
                </c:pt>
                <c:pt idx="36684">
                  <c:v>620034656</c:v>
                </c:pt>
                <c:pt idx="36685">
                  <c:v>620034656</c:v>
                </c:pt>
                <c:pt idx="36686">
                  <c:v>620034656</c:v>
                </c:pt>
                <c:pt idx="36687">
                  <c:v>960583976</c:v>
                </c:pt>
                <c:pt idx="36688">
                  <c:v>484028400</c:v>
                </c:pt>
                <c:pt idx="36689">
                  <c:v>278587504</c:v>
                </c:pt>
                <c:pt idx="36690">
                  <c:v>278587504</c:v>
                </c:pt>
                <c:pt idx="36691">
                  <c:v>278587504</c:v>
                </c:pt>
                <c:pt idx="36692">
                  <c:v>278587504</c:v>
                </c:pt>
                <c:pt idx="36693">
                  <c:v>125064312</c:v>
                </c:pt>
                <c:pt idx="36694">
                  <c:v>807675912</c:v>
                </c:pt>
                <c:pt idx="36695">
                  <c:v>125064312</c:v>
                </c:pt>
                <c:pt idx="36696">
                  <c:v>807675912</c:v>
                </c:pt>
                <c:pt idx="36697">
                  <c:v>807675912</c:v>
                </c:pt>
                <c:pt idx="36698">
                  <c:v>807675912</c:v>
                </c:pt>
                <c:pt idx="36699">
                  <c:v>125064312</c:v>
                </c:pt>
                <c:pt idx="36700">
                  <c:v>125064312</c:v>
                </c:pt>
                <c:pt idx="36701">
                  <c:v>15217552</c:v>
                </c:pt>
                <c:pt idx="36702">
                  <c:v>620034656</c:v>
                </c:pt>
                <c:pt idx="36703">
                  <c:v>208325720</c:v>
                </c:pt>
                <c:pt idx="36704">
                  <c:v>114848592</c:v>
                </c:pt>
                <c:pt idx="36705">
                  <c:v>114848592</c:v>
                </c:pt>
                <c:pt idx="36706">
                  <c:v>114848592</c:v>
                </c:pt>
                <c:pt idx="36707">
                  <c:v>114848592</c:v>
                </c:pt>
                <c:pt idx="36708">
                  <c:v>278587504</c:v>
                </c:pt>
                <c:pt idx="36709">
                  <c:v>125064312</c:v>
                </c:pt>
                <c:pt idx="36710">
                  <c:v>807675912</c:v>
                </c:pt>
                <c:pt idx="36711">
                  <c:v>570179048</c:v>
                </c:pt>
                <c:pt idx="36712">
                  <c:v>570179048</c:v>
                </c:pt>
                <c:pt idx="36713">
                  <c:v>570179048</c:v>
                </c:pt>
                <c:pt idx="36714">
                  <c:v>570179048</c:v>
                </c:pt>
                <c:pt idx="36715">
                  <c:v>559209584</c:v>
                </c:pt>
                <c:pt idx="36716">
                  <c:v>559209584</c:v>
                </c:pt>
                <c:pt idx="36717">
                  <c:v>559209584</c:v>
                </c:pt>
                <c:pt idx="36718">
                  <c:v>559209584</c:v>
                </c:pt>
                <c:pt idx="36719">
                  <c:v>982136072</c:v>
                </c:pt>
                <c:pt idx="36720">
                  <c:v>982136072</c:v>
                </c:pt>
                <c:pt idx="36721">
                  <c:v>982136072</c:v>
                </c:pt>
                <c:pt idx="36722">
                  <c:v>982136072</c:v>
                </c:pt>
                <c:pt idx="36723">
                  <c:v>704219496</c:v>
                </c:pt>
                <c:pt idx="36724">
                  <c:v>704219496</c:v>
                </c:pt>
                <c:pt idx="36725">
                  <c:v>704219496</c:v>
                </c:pt>
                <c:pt idx="36726">
                  <c:v>704219496</c:v>
                </c:pt>
                <c:pt idx="36727">
                  <c:v>114848592</c:v>
                </c:pt>
                <c:pt idx="36728">
                  <c:v>570179048</c:v>
                </c:pt>
                <c:pt idx="36729">
                  <c:v>603318520</c:v>
                </c:pt>
                <c:pt idx="36730">
                  <c:v>603318520</c:v>
                </c:pt>
                <c:pt idx="36731">
                  <c:v>603318520</c:v>
                </c:pt>
                <c:pt idx="36732">
                  <c:v>603318520</c:v>
                </c:pt>
                <c:pt idx="36733">
                  <c:v>559209584</c:v>
                </c:pt>
                <c:pt idx="36734">
                  <c:v>78733952</c:v>
                </c:pt>
                <c:pt idx="36735">
                  <c:v>78733952</c:v>
                </c:pt>
                <c:pt idx="36736">
                  <c:v>78733952</c:v>
                </c:pt>
                <c:pt idx="36737">
                  <c:v>78733952</c:v>
                </c:pt>
                <c:pt idx="36738">
                  <c:v>982136072</c:v>
                </c:pt>
                <c:pt idx="36739">
                  <c:v>328763448</c:v>
                </c:pt>
                <c:pt idx="36740">
                  <c:v>328763448</c:v>
                </c:pt>
                <c:pt idx="36741">
                  <c:v>328763448</c:v>
                </c:pt>
                <c:pt idx="36742">
                  <c:v>328763448</c:v>
                </c:pt>
                <c:pt idx="36743">
                  <c:v>724995312</c:v>
                </c:pt>
                <c:pt idx="36744">
                  <c:v>724995312</c:v>
                </c:pt>
                <c:pt idx="36745">
                  <c:v>724995312</c:v>
                </c:pt>
                <c:pt idx="36746">
                  <c:v>724995312</c:v>
                </c:pt>
                <c:pt idx="36747">
                  <c:v>201612640</c:v>
                </c:pt>
                <c:pt idx="36748">
                  <c:v>201612640</c:v>
                </c:pt>
                <c:pt idx="36749">
                  <c:v>201612640</c:v>
                </c:pt>
                <c:pt idx="36750">
                  <c:v>201612640</c:v>
                </c:pt>
                <c:pt idx="36751">
                  <c:v>950368504</c:v>
                </c:pt>
                <c:pt idx="36752">
                  <c:v>950368504</c:v>
                </c:pt>
                <c:pt idx="36753">
                  <c:v>950368504</c:v>
                </c:pt>
                <c:pt idx="36754">
                  <c:v>950368504</c:v>
                </c:pt>
                <c:pt idx="36755">
                  <c:v>649221272</c:v>
                </c:pt>
                <c:pt idx="36756">
                  <c:v>649221272</c:v>
                </c:pt>
                <c:pt idx="36757">
                  <c:v>649221272</c:v>
                </c:pt>
                <c:pt idx="36758">
                  <c:v>649221272</c:v>
                </c:pt>
                <c:pt idx="36759">
                  <c:v>704219496</c:v>
                </c:pt>
                <c:pt idx="36760">
                  <c:v>603318520</c:v>
                </c:pt>
                <c:pt idx="36761">
                  <c:v>201612640</c:v>
                </c:pt>
                <c:pt idx="36762">
                  <c:v>328763448</c:v>
                </c:pt>
                <c:pt idx="36763">
                  <c:v>78733952</c:v>
                </c:pt>
                <c:pt idx="36764">
                  <c:v>950368504</c:v>
                </c:pt>
                <c:pt idx="36765">
                  <c:v>701883784</c:v>
                </c:pt>
                <c:pt idx="36766">
                  <c:v>701883784</c:v>
                </c:pt>
                <c:pt idx="36767">
                  <c:v>701883784</c:v>
                </c:pt>
                <c:pt idx="36768">
                  <c:v>701883784</c:v>
                </c:pt>
                <c:pt idx="36769">
                  <c:v>639436656</c:v>
                </c:pt>
                <c:pt idx="36770">
                  <c:v>639436656</c:v>
                </c:pt>
                <c:pt idx="36771">
                  <c:v>639436656</c:v>
                </c:pt>
                <c:pt idx="36772">
                  <c:v>639436656</c:v>
                </c:pt>
                <c:pt idx="36773">
                  <c:v>724995312</c:v>
                </c:pt>
                <c:pt idx="36774">
                  <c:v>265835880</c:v>
                </c:pt>
                <c:pt idx="36775">
                  <c:v>265835880</c:v>
                </c:pt>
                <c:pt idx="36776">
                  <c:v>265835880</c:v>
                </c:pt>
                <c:pt idx="36777">
                  <c:v>265835880</c:v>
                </c:pt>
                <c:pt idx="36778">
                  <c:v>257522072</c:v>
                </c:pt>
                <c:pt idx="36779">
                  <c:v>257522072</c:v>
                </c:pt>
                <c:pt idx="36780">
                  <c:v>257522072</c:v>
                </c:pt>
                <c:pt idx="36781">
                  <c:v>257522072</c:v>
                </c:pt>
                <c:pt idx="36782">
                  <c:v>649221272</c:v>
                </c:pt>
                <c:pt idx="36783">
                  <c:v>257522072</c:v>
                </c:pt>
                <c:pt idx="36784">
                  <c:v>701883784</c:v>
                </c:pt>
                <c:pt idx="36785">
                  <c:v>668282632</c:v>
                </c:pt>
                <c:pt idx="36786">
                  <c:v>668282632</c:v>
                </c:pt>
                <c:pt idx="36787">
                  <c:v>668282632</c:v>
                </c:pt>
                <c:pt idx="36788">
                  <c:v>668282632</c:v>
                </c:pt>
                <c:pt idx="36789">
                  <c:v>201083720</c:v>
                </c:pt>
                <c:pt idx="36790">
                  <c:v>942522432</c:v>
                </c:pt>
                <c:pt idx="36791">
                  <c:v>201083720</c:v>
                </c:pt>
                <c:pt idx="36792">
                  <c:v>942522432</c:v>
                </c:pt>
                <c:pt idx="36793">
                  <c:v>201083720</c:v>
                </c:pt>
                <c:pt idx="36794">
                  <c:v>942522432</c:v>
                </c:pt>
                <c:pt idx="36795">
                  <c:v>201083720</c:v>
                </c:pt>
                <c:pt idx="36796">
                  <c:v>942522432</c:v>
                </c:pt>
                <c:pt idx="36797">
                  <c:v>639436656</c:v>
                </c:pt>
                <c:pt idx="36798">
                  <c:v>467682224</c:v>
                </c:pt>
                <c:pt idx="36799">
                  <c:v>467682224</c:v>
                </c:pt>
                <c:pt idx="36800">
                  <c:v>467682224</c:v>
                </c:pt>
                <c:pt idx="36801">
                  <c:v>467682224</c:v>
                </c:pt>
                <c:pt idx="36802">
                  <c:v>139048824</c:v>
                </c:pt>
                <c:pt idx="36803">
                  <c:v>139048824</c:v>
                </c:pt>
                <c:pt idx="36804">
                  <c:v>808042976</c:v>
                </c:pt>
                <c:pt idx="36805">
                  <c:v>116250968</c:v>
                </c:pt>
                <c:pt idx="36806">
                  <c:v>139048824</c:v>
                </c:pt>
                <c:pt idx="36807">
                  <c:v>808042976</c:v>
                </c:pt>
                <c:pt idx="36808">
                  <c:v>116250968</c:v>
                </c:pt>
                <c:pt idx="36809">
                  <c:v>139048824</c:v>
                </c:pt>
                <c:pt idx="36810">
                  <c:v>116250968</c:v>
                </c:pt>
                <c:pt idx="36811">
                  <c:v>808042976</c:v>
                </c:pt>
                <c:pt idx="36812">
                  <c:v>116250968</c:v>
                </c:pt>
                <c:pt idx="36813">
                  <c:v>808042976</c:v>
                </c:pt>
                <c:pt idx="36814">
                  <c:v>609078320</c:v>
                </c:pt>
                <c:pt idx="36815">
                  <c:v>609078320</c:v>
                </c:pt>
                <c:pt idx="36816">
                  <c:v>609078320</c:v>
                </c:pt>
                <c:pt idx="36817">
                  <c:v>609078320</c:v>
                </c:pt>
                <c:pt idx="36818">
                  <c:v>265835880</c:v>
                </c:pt>
                <c:pt idx="36819">
                  <c:v>244395712</c:v>
                </c:pt>
                <c:pt idx="36820">
                  <c:v>244395712</c:v>
                </c:pt>
                <c:pt idx="36821">
                  <c:v>244395712</c:v>
                </c:pt>
                <c:pt idx="36822">
                  <c:v>668282632</c:v>
                </c:pt>
                <c:pt idx="36823">
                  <c:v>244395712</c:v>
                </c:pt>
                <c:pt idx="36824">
                  <c:v>210055872</c:v>
                </c:pt>
                <c:pt idx="36825">
                  <c:v>210055872</c:v>
                </c:pt>
                <c:pt idx="36826">
                  <c:v>210055872</c:v>
                </c:pt>
                <c:pt idx="36827">
                  <c:v>210055872</c:v>
                </c:pt>
                <c:pt idx="36828">
                  <c:v>942522432</c:v>
                </c:pt>
                <c:pt idx="36829">
                  <c:v>507349728</c:v>
                </c:pt>
                <c:pt idx="36830">
                  <c:v>507349728</c:v>
                </c:pt>
                <c:pt idx="36831">
                  <c:v>507349728</c:v>
                </c:pt>
                <c:pt idx="36832">
                  <c:v>507349728</c:v>
                </c:pt>
                <c:pt idx="36833">
                  <c:v>467682224</c:v>
                </c:pt>
                <c:pt idx="36834">
                  <c:v>139048824</c:v>
                </c:pt>
                <c:pt idx="36835">
                  <c:v>201083720</c:v>
                </c:pt>
                <c:pt idx="36836">
                  <c:v>808042976</c:v>
                </c:pt>
                <c:pt idx="36837">
                  <c:v>998841800</c:v>
                </c:pt>
                <c:pt idx="36838">
                  <c:v>998841800</c:v>
                </c:pt>
                <c:pt idx="36839">
                  <c:v>998841800</c:v>
                </c:pt>
                <c:pt idx="36840">
                  <c:v>998841800</c:v>
                </c:pt>
                <c:pt idx="36841">
                  <c:v>116250968</c:v>
                </c:pt>
                <c:pt idx="36842">
                  <c:v>609078320</c:v>
                </c:pt>
                <c:pt idx="36843">
                  <c:v>906143160</c:v>
                </c:pt>
                <c:pt idx="36844">
                  <c:v>906143160</c:v>
                </c:pt>
                <c:pt idx="36845">
                  <c:v>906143160</c:v>
                </c:pt>
                <c:pt idx="36846">
                  <c:v>906143160</c:v>
                </c:pt>
                <c:pt idx="36847">
                  <c:v>750580160</c:v>
                </c:pt>
                <c:pt idx="36848">
                  <c:v>750580160</c:v>
                </c:pt>
                <c:pt idx="36849">
                  <c:v>7354344</c:v>
                </c:pt>
                <c:pt idx="36850">
                  <c:v>7354344</c:v>
                </c:pt>
                <c:pt idx="36851">
                  <c:v>750580160</c:v>
                </c:pt>
                <c:pt idx="36852">
                  <c:v>750580160</c:v>
                </c:pt>
                <c:pt idx="36853">
                  <c:v>7354360</c:v>
                </c:pt>
                <c:pt idx="36854">
                  <c:v>7354360</c:v>
                </c:pt>
                <c:pt idx="36855">
                  <c:v>7354400</c:v>
                </c:pt>
                <c:pt idx="36856">
                  <c:v>7354400</c:v>
                </c:pt>
                <c:pt idx="36857">
                  <c:v>7354440</c:v>
                </c:pt>
                <c:pt idx="36858">
                  <c:v>244395712</c:v>
                </c:pt>
                <c:pt idx="36859">
                  <c:v>7354440</c:v>
                </c:pt>
                <c:pt idx="36860">
                  <c:v>7354520</c:v>
                </c:pt>
                <c:pt idx="36861">
                  <c:v>7354520</c:v>
                </c:pt>
                <c:pt idx="36862">
                  <c:v>7354568</c:v>
                </c:pt>
                <c:pt idx="36863">
                  <c:v>7354568</c:v>
                </c:pt>
                <c:pt idx="36864">
                  <c:v>7354344</c:v>
                </c:pt>
                <c:pt idx="36865">
                  <c:v>7354360</c:v>
                </c:pt>
                <c:pt idx="36866">
                  <c:v>7354400</c:v>
                </c:pt>
                <c:pt idx="36867">
                  <c:v>7354440</c:v>
                </c:pt>
                <c:pt idx="36868">
                  <c:v>7354520</c:v>
                </c:pt>
                <c:pt idx="36869">
                  <c:v>7354568</c:v>
                </c:pt>
                <c:pt idx="36870">
                  <c:v>7354344</c:v>
                </c:pt>
                <c:pt idx="36871">
                  <c:v>7354360</c:v>
                </c:pt>
                <c:pt idx="36872">
                  <c:v>7354400</c:v>
                </c:pt>
                <c:pt idx="36873">
                  <c:v>7354440</c:v>
                </c:pt>
                <c:pt idx="36874">
                  <c:v>7354520</c:v>
                </c:pt>
                <c:pt idx="36875">
                  <c:v>7354568</c:v>
                </c:pt>
                <c:pt idx="36876">
                  <c:v>998841800</c:v>
                </c:pt>
                <c:pt idx="36877">
                  <c:v>235042224</c:v>
                </c:pt>
                <c:pt idx="36878">
                  <c:v>235042224</c:v>
                </c:pt>
                <c:pt idx="36879">
                  <c:v>235042224</c:v>
                </c:pt>
                <c:pt idx="36880">
                  <c:v>235042224</c:v>
                </c:pt>
                <c:pt idx="36881">
                  <c:v>210055872</c:v>
                </c:pt>
                <c:pt idx="36882">
                  <c:v>906143160</c:v>
                </c:pt>
                <c:pt idx="36883">
                  <c:v>873501424</c:v>
                </c:pt>
                <c:pt idx="36884">
                  <c:v>873501424</c:v>
                </c:pt>
                <c:pt idx="36885">
                  <c:v>968969528</c:v>
                </c:pt>
                <c:pt idx="36886">
                  <c:v>873501424</c:v>
                </c:pt>
                <c:pt idx="36887">
                  <c:v>968969528</c:v>
                </c:pt>
                <c:pt idx="36888">
                  <c:v>873501424</c:v>
                </c:pt>
                <c:pt idx="36889">
                  <c:v>968969528</c:v>
                </c:pt>
                <c:pt idx="36890">
                  <c:v>968969528</c:v>
                </c:pt>
                <c:pt idx="36891">
                  <c:v>507349728</c:v>
                </c:pt>
                <c:pt idx="36892">
                  <c:v>750580160</c:v>
                </c:pt>
                <c:pt idx="36893">
                  <c:v>7354344</c:v>
                </c:pt>
                <c:pt idx="36894">
                  <c:v>737893888</c:v>
                </c:pt>
                <c:pt idx="36895">
                  <c:v>737893888</c:v>
                </c:pt>
                <c:pt idx="36896">
                  <c:v>737893888</c:v>
                </c:pt>
                <c:pt idx="36897">
                  <c:v>737893888</c:v>
                </c:pt>
                <c:pt idx="36898">
                  <c:v>263853048</c:v>
                </c:pt>
                <c:pt idx="36899">
                  <c:v>263853048</c:v>
                </c:pt>
                <c:pt idx="36900">
                  <c:v>263853048</c:v>
                </c:pt>
                <c:pt idx="36901">
                  <c:v>263853048</c:v>
                </c:pt>
                <c:pt idx="36902">
                  <c:v>873501424</c:v>
                </c:pt>
                <c:pt idx="36903">
                  <c:v>7354360</c:v>
                </c:pt>
                <c:pt idx="36904">
                  <c:v>281165080</c:v>
                </c:pt>
                <c:pt idx="36905">
                  <c:v>281165080</c:v>
                </c:pt>
                <c:pt idx="36906">
                  <c:v>281165080</c:v>
                </c:pt>
                <c:pt idx="36907">
                  <c:v>281165080</c:v>
                </c:pt>
                <c:pt idx="36908">
                  <c:v>235042224</c:v>
                </c:pt>
                <c:pt idx="36909">
                  <c:v>737893888</c:v>
                </c:pt>
                <c:pt idx="36910">
                  <c:v>190395920</c:v>
                </c:pt>
                <c:pt idx="36911">
                  <c:v>190395920</c:v>
                </c:pt>
                <c:pt idx="36912">
                  <c:v>190395920</c:v>
                </c:pt>
                <c:pt idx="36913">
                  <c:v>190395920</c:v>
                </c:pt>
                <c:pt idx="36914">
                  <c:v>7354400</c:v>
                </c:pt>
                <c:pt idx="36915">
                  <c:v>580129760</c:v>
                </c:pt>
                <c:pt idx="36916">
                  <c:v>580129760</c:v>
                </c:pt>
                <c:pt idx="36917">
                  <c:v>580129760</c:v>
                </c:pt>
                <c:pt idx="36918">
                  <c:v>580129760</c:v>
                </c:pt>
                <c:pt idx="36919">
                  <c:v>968969528</c:v>
                </c:pt>
                <c:pt idx="36920">
                  <c:v>377819552</c:v>
                </c:pt>
                <c:pt idx="36921">
                  <c:v>377819552</c:v>
                </c:pt>
                <c:pt idx="36922">
                  <c:v>377819552</c:v>
                </c:pt>
                <c:pt idx="36923">
                  <c:v>377819552</c:v>
                </c:pt>
                <c:pt idx="36924">
                  <c:v>190395920</c:v>
                </c:pt>
                <c:pt idx="36925">
                  <c:v>281165080</c:v>
                </c:pt>
                <c:pt idx="36926">
                  <c:v>478825760</c:v>
                </c:pt>
                <c:pt idx="36927">
                  <c:v>478825760</c:v>
                </c:pt>
                <c:pt idx="36928">
                  <c:v>478825760</c:v>
                </c:pt>
                <c:pt idx="36929">
                  <c:v>478825760</c:v>
                </c:pt>
                <c:pt idx="36930">
                  <c:v>263853048</c:v>
                </c:pt>
                <c:pt idx="36931">
                  <c:v>7354440</c:v>
                </c:pt>
                <c:pt idx="36932">
                  <c:v>377819552</c:v>
                </c:pt>
                <c:pt idx="36933">
                  <c:v>7354520</c:v>
                </c:pt>
                <c:pt idx="36934">
                  <c:v>606563896</c:v>
                </c:pt>
                <c:pt idx="36935">
                  <c:v>478825760</c:v>
                </c:pt>
                <c:pt idx="36936">
                  <c:v>606563896</c:v>
                </c:pt>
                <c:pt idx="36937">
                  <c:v>606563896</c:v>
                </c:pt>
                <c:pt idx="36938">
                  <c:v>606563896</c:v>
                </c:pt>
                <c:pt idx="36939">
                  <c:v>856956496</c:v>
                </c:pt>
                <c:pt idx="36940">
                  <c:v>856956496</c:v>
                </c:pt>
                <c:pt idx="36941">
                  <c:v>856956496</c:v>
                </c:pt>
                <c:pt idx="36942">
                  <c:v>856956496</c:v>
                </c:pt>
                <c:pt idx="36943">
                  <c:v>199786344</c:v>
                </c:pt>
                <c:pt idx="36944">
                  <c:v>199786344</c:v>
                </c:pt>
                <c:pt idx="36945">
                  <c:v>199786344</c:v>
                </c:pt>
                <c:pt idx="36946">
                  <c:v>199786344</c:v>
                </c:pt>
                <c:pt idx="36947">
                  <c:v>7354568</c:v>
                </c:pt>
                <c:pt idx="36948">
                  <c:v>888073616</c:v>
                </c:pt>
                <c:pt idx="36949">
                  <c:v>888073616</c:v>
                </c:pt>
                <c:pt idx="36950">
                  <c:v>888073616</c:v>
                </c:pt>
                <c:pt idx="36951">
                  <c:v>927580408</c:v>
                </c:pt>
                <c:pt idx="36952">
                  <c:v>888073616</c:v>
                </c:pt>
                <c:pt idx="36953">
                  <c:v>927580408</c:v>
                </c:pt>
                <c:pt idx="36954">
                  <c:v>927580408</c:v>
                </c:pt>
                <c:pt idx="36955">
                  <c:v>927580408</c:v>
                </c:pt>
                <c:pt idx="36956">
                  <c:v>753984576</c:v>
                </c:pt>
                <c:pt idx="36957">
                  <c:v>753984576</c:v>
                </c:pt>
                <c:pt idx="36958">
                  <c:v>753984576</c:v>
                </c:pt>
                <c:pt idx="36959">
                  <c:v>753984576</c:v>
                </c:pt>
                <c:pt idx="36960">
                  <c:v>606563896</c:v>
                </c:pt>
                <c:pt idx="36961">
                  <c:v>289483512</c:v>
                </c:pt>
                <c:pt idx="36962">
                  <c:v>289483512</c:v>
                </c:pt>
                <c:pt idx="36963">
                  <c:v>289483512</c:v>
                </c:pt>
                <c:pt idx="36964">
                  <c:v>289483512</c:v>
                </c:pt>
                <c:pt idx="36965">
                  <c:v>156807376</c:v>
                </c:pt>
                <c:pt idx="36966">
                  <c:v>156807376</c:v>
                </c:pt>
                <c:pt idx="36967">
                  <c:v>156807376</c:v>
                </c:pt>
                <c:pt idx="36968">
                  <c:v>156807376</c:v>
                </c:pt>
                <c:pt idx="36969">
                  <c:v>580129760</c:v>
                </c:pt>
                <c:pt idx="36970">
                  <c:v>402768656</c:v>
                </c:pt>
                <c:pt idx="36971">
                  <c:v>402768656</c:v>
                </c:pt>
                <c:pt idx="36972">
                  <c:v>402768656</c:v>
                </c:pt>
                <c:pt idx="36973">
                  <c:v>402768656</c:v>
                </c:pt>
                <c:pt idx="36974">
                  <c:v>778612408</c:v>
                </c:pt>
                <c:pt idx="36975">
                  <c:v>778612408</c:v>
                </c:pt>
                <c:pt idx="36976">
                  <c:v>778612408</c:v>
                </c:pt>
                <c:pt idx="36977">
                  <c:v>778612408</c:v>
                </c:pt>
                <c:pt idx="36978">
                  <c:v>753984576</c:v>
                </c:pt>
                <c:pt idx="36979">
                  <c:v>856956496</c:v>
                </c:pt>
                <c:pt idx="36980">
                  <c:v>264185184</c:v>
                </c:pt>
                <c:pt idx="36981">
                  <c:v>264185184</c:v>
                </c:pt>
                <c:pt idx="36982">
                  <c:v>264185184</c:v>
                </c:pt>
                <c:pt idx="36983">
                  <c:v>264185184</c:v>
                </c:pt>
                <c:pt idx="36984">
                  <c:v>888073616</c:v>
                </c:pt>
                <c:pt idx="36985">
                  <c:v>199786344</c:v>
                </c:pt>
                <c:pt idx="36986">
                  <c:v>402768656</c:v>
                </c:pt>
                <c:pt idx="36987">
                  <c:v>472516336</c:v>
                </c:pt>
                <c:pt idx="36988">
                  <c:v>472516336</c:v>
                </c:pt>
                <c:pt idx="36989">
                  <c:v>472516336</c:v>
                </c:pt>
                <c:pt idx="36990">
                  <c:v>472516336</c:v>
                </c:pt>
                <c:pt idx="36991">
                  <c:v>703418376</c:v>
                </c:pt>
                <c:pt idx="36992">
                  <c:v>703418376</c:v>
                </c:pt>
                <c:pt idx="36993">
                  <c:v>703418376</c:v>
                </c:pt>
                <c:pt idx="36994">
                  <c:v>936258752</c:v>
                </c:pt>
                <c:pt idx="36995">
                  <c:v>936258752</c:v>
                </c:pt>
                <c:pt idx="36996">
                  <c:v>703418376</c:v>
                </c:pt>
                <c:pt idx="36997">
                  <c:v>936258752</c:v>
                </c:pt>
                <c:pt idx="36998">
                  <c:v>936258752</c:v>
                </c:pt>
                <c:pt idx="36999">
                  <c:v>927580408</c:v>
                </c:pt>
                <c:pt idx="37000">
                  <c:v>289483512</c:v>
                </c:pt>
                <c:pt idx="37001">
                  <c:v>264185184</c:v>
                </c:pt>
                <c:pt idx="37002">
                  <c:v>740352720</c:v>
                </c:pt>
                <c:pt idx="37003">
                  <c:v>740352720</c:v>
                </c:pt>
                <c:pt idx="37004">
                  <c:v>740352720</c:v>
                </c:pt>
                <c:pt idx="37005">
                  <c:v>740352720</c:v>
                </c:pt>
                <c:pt idx="37006">
                  <c:v>640336824</c:v>
                </c:pt>
                <c:pt idx="37007">
                  <c:v>640336824</c:v>
                </c:pt>
                <c:pt idx="37008">
                  <c:v>640336824</c:v>
                </c:pt>
                <c:pt idx="37009">
                  <c:v>640336824</c:v>
                </c:pt>
                <c:pt idx="37010">
                  <c:v>127220360</c:v>
                </c:pt>
                <c:pt idx="37011">
                  <c:v>127220360</c:v>
                </c:pt>
                <c:pt idx="37012">
                  <c:v>127220360</c:v>
                </c:pt>
                <c:pt idx="37013">
                  <c:v>127220360</c:v>
                </c:pt>
                <c:pt idx="37014">
                  <c:v>297427256</c:v>
                </c:pt>
                <c:pt idx="37015">
                  <c:v>297427256</c:v>
                </c:pt>
                <c:pt idx="37016">
                  <c:v>297427256</c:v>
                </c:pt>
                <c:pt idx="37017">
                  <c:v>297427256</c:v>
                </c:pt>
                <c:pt idx="37018">
                  <c:v>156807376</c:v>
                </c:pt>
                <c:pt idx="37019">
                  <c:v>703418376</c:v>
                </c:pt>
                <c:pt idx="37020">
                  <c:v>13303120</c:v>
                </c:pt>
                <c:pt idx="37021">
                  <c:v>13303120</c:v>
                </c:pt>
                <c:pt idx="37022">
                  <c:v>13303120</c:v>
                </c:pt>
                <c:pt idx="37023">
                  <c:v>13303120</c:v>
                </c:pt>
                <c:pt idx="37024">
                  <c:v>740352720</c:v>
                </c:pt>
                <c:pt idx="37025">
                  <c:v>778612408</c:v>
                </c:pt>
                <c:pt idx="37026">
                  <c:v>936258752</c:v>
                </c:pt>
                <c:pt idx="37027">
                  <c:v>640336824</c:v>
                </c:pt>
                <c:pt idx="37028">
                  <c:v>472516336</c:v>
                </c:pt>
                <c:pt idx="37029">
                  <c:v>262615736</c:v>
                </c:pt>
                <c:pt idx="37030">
                  <c:v>262615736</c:v>
                </c:pt>
                <c:pt idx="37031">
                  <c:v>127220360</c:v>
                </c:pt>
                <c:pt idx="37032">
                  <c:v>262615736</c:v>
                </c:pt>
                <c:pt idx="37033">
                  <c:v>262615736</c:v>
                </c:pt>
                <c:pt idx="37034">
                  <c:v>13303120</c:v>
                </c:pt>
                <c:pt idx="37035">
                  <c:v>297427256</c:v>
                </c:pt>
                <c:pt idx="37036">
                  <c:v>366032888</c:v>
                </c:pt>
                <c:pt idx="37037">
                  <c:v>366032888</c:v>
                </c:pt>
                <c:pt idx="37038">
                  <c:v>366032888</c:v>
                </c:pt>
                <c:pt idx="37039">
                  <c:v>366032888</c:v>
                </c:pt>
                <c:pt idx="37040">
                  <c:v>262615736</c:v>
                </c:pt>
                <c:pt idx="37041">
                  <c:v>437351888</c:v>
                </c:pt>
                <c:pt idx="37042">
                  <c:v>437351888</c:v>
                </c:pt>
                <c:pt idx="37043">
                  <c:v>437351888</c:v>
                </c:pt>
                <c:pt idx="37044">
                  <c:v>437351888</c:v>
                </c:pt>
                <c:pt idx="37045">
                  <c:v>438376536</c:v>
                </c:pt>
                <c:pt idx="37046">
                  <c:v>438376536</c:v>
                </c:pt>
                <c:pt idx="37047">
                  <c:v>438376536</c:v>
                </c:pt>
                <c:pt idx="37048">
                  <c:v>438376536</c:v>
                </c:pt>
                <c:pt idx="37049">
                  <c:v>500711024</c:v>
                </c:pt>
                <c:pt idx="37050">
                  <c:v>500711024</c:v>
                </c:pt>
                <c:pt idx="37051">
                  <c:v>500711024</c:v>
                </c:pt>
                <c:pt idx="37052">
                  <c:v>500711024</c:v>
                </c:pt>
                <c:pt idx="37053">
                  <c:v>366032888</c:v>
                </c:pt>
                <c:pt idx="37054">
                  <c:v>307377064</c:v>
                </c:pt>
                <c:pt idx="37055">
                  <c:v>307377064</c:v>
                </c:pt>
                <c:pt idx="37056">
                  <c:v>307377064</c:v>
                </c:pt>
                <c:pt idx="37057">
                  <c:v>307377064</c:v>
                </c:pt>
                <c:pt idx="37058">
                  <c:v>525466056</c:v>
                </c:pt>
                <c:pt idx="37059">
                  <c:v>525466056</c:v>
                </c:pt>
                <c:pt idx="37060">
                  <c:v>17102064</c:v>
                </c:pt>
                <c:pt idx="37061">
                  <c:v>17102064</c:v>
                </c:pt>
                <c:pt idx="37062">
                  <c:v>525466056</c:v>
                </c:pt>
                <c:pt idx="37063">
                  <c:v>525466056</c:v>
                </c:pt>
                <c:pt idx="37064">
                  <c:v>17102064</c:v>
                </c:pt>
                <c:pt idx="37065">
                  <c:v>948743896</c:v>
                </c:pt>
                <c:pt idx="37066">
                  <c:v>948743896</c:v>
                </c:pt>
                <c:pt idx="37067">
                  <c:v>17102064</c:v>
                </c:pt>
                <c:pt idx="37068">
                  <c:v>948743896</c:v>
                </c:pt>
                <c:pt idx="37069">
                  <c:v>948743896</c:v>
                </c:pt>
                <c:pt idx="37070">
                  <c:v>671963968</c:v>
                </c:pt>
                <c:pt idx="37071">
                  <c:v>671963968</c:v>
                </c:pt>
                <c:pt idx="37072">
                  <c:v>438376536</c:v>
                </c:pt>
                <c:pt idx="37073">
                  <c:v>671963968</c:v>
                </c:pt>
                <c:pt idx="37074">
                  <c:v>671963968</c:v>
                </c:pt>
                <c:pt idx="37075">
                  <c:v>437351888</c:v>
                </c:pt>
                <c:pt idx="37076">
                  <c:v>822193408</c:v>
                </c:pt>
                <c:pt idx="37077">
                  <c:v>822193408</c:v>
                </c:pt>
                <c:pt idx="37078">
                  <c:v>822193408</c:v>
                </c:pt>
                <c:pt idx="37079">
                  <c:v>822193408</c:v>
                </c:pt>
                <c:pt idx="37080">
                  <c:v>500711024</c:v>
                </c:pt>
                <c:pt idx="37081">
                  <c:v>916536568</c:v>
                </c:pt>
                <c:pt idx="37082">
                  <c:v>916536568</c:v>
                </c:pt>
                <c:pt idx="37083">
                  <c:v>916536568</c:v>
                </c:pt>
                <c:pt idx="37084">
                  <c:v>916536568</c:v>
                </c:pt>
                <c:pt idx="37085">
                  <c:v>332138496</c:v>
                </c:pt>
                <c:pt idx="37086">
                  <c:v>332138496</c:v>
                </c:pt>
                <c:pt idx="37087">
                  <c:v>332138496</c:v>
                </c:pt>
                <c:pt idx="37088">
                  <c:v>332138496</c:v>
                </c:pt>
                <c:pt idx="37089">
                  <c:v>527025136</c:v>
                </c:pt>
                <c:pt idx="37090">
                  <c:v>527025136</c:v>
                </c:pt>
                <c:pt idx="37091">
                  <c:v>527025136</c:v>
                </c:pt>
                <c:pt idx="37092">
                  <c:v>527025136</c:v>
                </c:pt>
                <c:pt idx="37093">
                  <c:v>307377064</c:v>
                </c:pt>
                <c:pt idx="37094">
                  <c:v>500554608</c:v>
                </c:pt>
                <c:pt idx="37095">
                  <c:v>500554608</c:v>
                </c:pt>
                <c:pt idx="37096">
                  <c:v>500554608</c:v>
                </c:pt>
                <c:pt idx="37097">
                  <c:v>500554608</c:v>
                </c:pt>
                <c:pt idx="37098">
                  <c:v>948743896</c:v>
                </c:pt>
                <c:pt idx="37099">
                  <c:v>822193408</c:v>
                </c:pt>
                <c:pt idx="37100">
                  <c:v>916536568</c:v>
                </c:pt>
                <c:pt idx="37101">
                  <c:v>671963968</c:v>
                </c:pt>
                <c:pt idx="37102">
                  <c:v>135596352</c:v>
                </c:pt>
                <c:pt idx="37103">
                  <c:v>135596352</c:v>
                </c:pt>
                <c:pt idx="37104">
                  <c:v>135596352</c:v>
                </c:pt>
                <c:pt idx="37105">
                  <c:v>135596352</c:v>
                </c:pt>
                <c:pt idx="37106">
                  <c:v>525466056</c:v>
                </c:pt>
                <c:pt idx="37107">
                  <c:v>17102064</c:v>
                </c:pt>
                <c:pt idx="37108">
                  <c:v>500554608</c:v>
                </c:pt>
                <c:pt idx="37109">
                  <c:v>332138496</c:v>
                </c:pt>
                <c:pt idx="37110">
                  <c:v>527025136</c:v>
                </c:pt>
                <c:pt idx="37111">
                  <c:v>807984512</c:v>
                </c:pt>
                <c:pt idx="37112">
                  <c:v>807984512</c:v>
                </c:pt>
                <c:pt idx="37113">
                  <c:v>807984512</c:v>
                </c:pt>
                <c:pt idx="37114">
                  <c:v>807984512</c:v>
                </c:pt>
                <c:pt idx="37115">
                  <c:v>697321464</c:v>
                </c:pt>
                <c:pt idx="37116">
                  <c:v>697321464</c:v>
                </c:pt>
                <c:pt idx="37117">
                  <c:v>697321464</c:v>
                </c:pt>
                <c:pt idx="37118">
                  <c:v>697321464</c:v>
                </c:pt>
                <c:pt idx="37119">
                  <c:v>309479512</c:v>
                </c:pt>
                <c:pt idx="37120">
                  <c:v>309479512</c:v>
                </c:pt>
                <c:pt idx="37121">
                  <c:v>135596352</c:v>
                </c:pt>
                <c:pt idx="37122">
                  <c:v>309479512</c:v>
                </c:pt>
                <c:pt idx="37123">
                  <c:v>309479512</c:v>
                </c:pt>
                <c:pt idx="37124">
                  <c:v>807984512</c:v>
                </c:pt>
                <c:pt idx="37125">
                  <c:v>17102104</c:v>
                </c:pt>
                <c:pt idx="37126">
                  <c:v>438079184</c:v>
                </c:pt>
                <c:pt idx="37127">
                  <c:v>17102104</c:v>
                </c:pt>
                <c:pt idx="37128">
                  <c:v>438079184</c:v>
                </c:pt>
                <c:pt idx="37129">
                  <c:v>17102144</c:v>
                </c:pt>
                <c:pt idx="37130">
                  <c:v>17102144</c:v>
                </c:pt>
                <c:pt idx="37131">
                  <c:v>697321464</c:v>
                </c:pt>
                <c:pt idx="37132">
                  <c:v>438079184</c:v>
                </c:pt>
                <c:pt idx="37133">
                  <c:v>17102104</c:v>
                </c:pt>
                <c:pt idx="37134">
                  <c:v>17102144</c:v>
                </c:pt>
                <c:pt idx="37135">
                  <c:v>438079184</c:v>
                </c:pt>
                <c:pt idx="37136">
                  <c:v>17102104</c:v>
                </c:pt>
                <c:pt idx="37137">
                  <c:v>17102144</c:v>
                </c:pt>
                <c:pt idx="37138">
                  <c:v>918885488</c:v>
                </c:pt>
                <c:pt idx="37139">
                  <c:v>918885488</c:v>
                </c:pt>
                <c:pt idx="37140">
                  <c:v>918885488</c:v>
                </c:pt>
                <c:pt idx="37141">
                  <c:v>918885488</c:v>
                </c:pt>
                <c:pt idx="37142">
                  <c:v>158633264</c:v>
                </c:pt>
                <c:pt idx="37143">
                  <c:v>158633264</c:v>
                </c:pt>
                <c:pt idx="37144">
                  <c:v>158633264</c:v>
                </c:pt>
                <c:pt idx="37145">
                  <c:v>969945552</c:v>
                </c:pt>
                <c:pt idx="37146">
                  <c:v>158633264</c:v>
                </c:pt>
                <c:pt idx="37147">
                  <c:v>969945552</c:v>
                </c:pt>
                <c:pt idx="37148">
                  <c:v>969945552</c:v>
                </c:pt>
                <c:pt idx="37149">
                  <c:v>969945552</c:v>
                </c:pt>
                <c:pt idx="37150">
                  <c:v>309479512</c:v>
                </c:pt>
                <c:pt idx="37151">
                  <c:v>695258328</c:v>
                </c:pt>
                <c:pt idx="37152">
                  <c:v>695258328</c:v>
                </c:pt>
                <c:pt idx="37153">
                  <c:v>695258328</c:v>
                </c:pt>
                <c:pt idx="37154">
                  <c:v>695258328</c:v>
                </c:pt>
                <c:pt idx="37155">
                  <c:v>438079184</c:v>
                </c:pt>
                <c:pt idx="37156">
                  <c:v>166537720</c:v>
                </c:pt>
                <c:pt idx="37157">
                  <c:v>166537720</c:v>
                </c:pt>
                <c:pt idx="37158">
                  <c:v>625335016</c:v>
                </c:pt>
                <c:pt idx="37159">
                  <c:v>625335016</c:v>
                </c:pt>
                <c:pt idx="37160">
                  <c:v>166537720</c:v>
                </c:pt>
                <c:pt idx="37161">
                  <c:v>625335016</c:v>
                </c:pt>
                <c:pt idx="37162">
                  <c:v>166537720</c:v>
                </c:pt>
                <c:pt idx="37163">
                  <c:v>625335016</c:v>
                </c:pt>
                <c:pt idx="37164">
                  <c:v>961842512</c:v>
                </c:pt>
                <c:pt idx="37165">
                  <c:v>961842512</c:v>
                </c:pt>
                <c:pt idx="37166">
                  <c:v>961842512</c:v>
                </c:pt>
                <c:pt idx="37167">
                  <c:v>17102104</c:v>
                </c:pt>
                <c:pt idx="37168">
                  <c:v>961842512</c:v>
                </c:pt>
                <c:pt idx="37169">
                  <c:v>460131200</c:v>
                </c:pt>
                <c:pt idx="37170">
                  <c:v>460131200</c:v>
                </c:pt>
                <c:pt idx="37171">
                  <c:v>460131200</c:v>
                </c:pt>
                <c:pt idx="37172">
                  <c:v>460131200</c:v>
                </c:pt>
                <c:pt idx="37173">
                  <c:v>17102144</c:v>
                </c:pt>
                <c:pt idx="37174">
                  <c:v>918885488</c:v>
                </c:pt>
                <c:pt idx="37175">
                  <c:v>940366840</c:v>
                </c:pt>
                <c:pt idx="37176">
                  <c:v>940366840</c:v>
                </c:pt>
                <c:pt idx="37177">
                  <c:v>940366840</c:v>
                </c:pt>
                <c:pt idx="37178">
                  <c:v>940366840</c:v>
                </c:pt>
                <c:pt idx="37179">
                  <c:v>695258328</c:v>
                </c:pt>
                <c:pt idx="37180">
                  <c:v>506552432</c:v>
                </c:pt>
                <c:pt idx="37181">
                  <c:v>506552432</c:v>
                </c:pt>
                <c:pt idx="37182">
                  <c:v>506552432</c:v>
                </c:pt>
                <c:pt idx="37183">
                  <c:v>506552432</c:v>
                </c:pt>
                <c:pt idx="37184">
                  <c:v>158633264</c:v>
                </c:pt>
                <c:pt idx="37185">
                  <c:v>625335016</c:v>
                </c:pt>
                <c:pt idx="37186">
                  <c:v>969945552</c:v>
                </c:pt>
                <c:pt idx="37187">
                  <c:v>397891408</c:v>
                </c:pt>
                <c:pt idx="37188">
                  <c:v>397891408</c:v>
                </c:pt>
                <c:pt idx="37189">
                  <c:v>397891408</c:v>
                </c:pt>
                <c:pt idx="37190">
                  <c:v>397891408</c:v>
                </c:pt>
                <c:pt idx="37191">
                  <c:v>441404856</c:v>
                </c:pt>
                <c:pt idx="37192">
                  <c:v>441404856</c:v>
                </c:pt>
                <c:pt idx="37193">
                  <c:v>441404856</c:v>
                </c:pt>
                <c:pt idx="37194">
                  <c:v>460131200</c:v>
                </c:pt>
                <c:pt idx="37195">
                  <c:v>441404856</c:v>
                </c:pt>
                <c:pt idx="37196">
                  <c:v>166537720</c:v>
                </c:pt>
                <c:pt idx="37197">
                  <c:v>961842512</c:v>
                </c:pt>
                <c:pt idx="37198">
                  <c:v>136622544</c:v>
                </c:pt>
                <c:pt idx="37199">
                  <c:v>136622544</c:v>
                </c:pt>
                <c:pt idx="37200">
                  <c:v>136622544</c:v>
                </c:pt>
                <c:pt idx="37201">
                  <c:v>136622544</c:v>
                </c:pt>
                <c:pt idx="37202">
                  <c:v>506552432</c:v>
                </c:pt>
                <c:pt idx="37203">
                  <c:v>397891408</c:v>
                </c:pt>
                <c:pt idx="37204">
                  <c:v>813484672</c:v>
                </c:pt>
                <c:pt idx="37205">
                  <c:v>813484672</c:v>
                </c:pt>
                <c:pt idx="37206">
                  <c:v>813484672</c:v>
                </c:pt>
                <c:pt idx="37207">
                  <c:v>813484672</c:v>
                </c:pt>
                <c:pt idx="37208">
                  <c:v>940366840</c:v>
                </c:pt>
                <c:pt idx="37209">
                  <c:v>441404856</c:v>
                </c:pt>
                <c:pt idx="37210">
                  <c:v>244060704</c:v>
                </c:pt>
                <c:pt idx="37211">
                  <c:v>244060704</c:v>
                </c:pt>
                <c:pt idx="37212">
                  <c:v>244060704</c:v>
                </c:pt>
                <c:pt idx="37213">
                  <c:v>244060704</c:v>
                </c:pt>
                <c:pt idx="37214">
                  <c:v>46544112</c:v>
                </c:pt>
                <c:pt idx="37215">
                  <c:v>46544112</c:v>
                </c:pt>
                <c:pt idx="37216">
                  <c:v>46544112</c:v>
                </c:pt>
                <c:pt idx="37217">
                  <c:v>46544112</c:v>
                </c:pt>
                <c:pt idx="37218">
                  <c:v>491563784</c:v>
                </c:pt>
                <c:pt idx="37219">
                  <c:v>491563784</c:v>
                </c:pt>
                <c:pt idx="37220">
                  <c:v>491563784</c:v>
                </c:pt>
                <c:pt idx="37221">
                  <c:v>491563784</c:v>
                </c:pt>
                <c:pt idx="37222">
                  <c:v>136622544</c:v>
                </c:pt>
                <c:pt idx="37223">
                  <c:v>813484672</c:v>
                </c:pt>
                <c:pt idx="37224">
                  <c:v>64573496</c:v>
                </c:pt>
                <c:pt idx="37225">
                  <c:v>64573496</c:v>
                </c:pt>
                <c:pt idx="37226">
                  <c:v>64573496</c:v>
                </c:pt>
                <c:pt idx="37227">
                  <c:v>64573496</c:v>
                </c:pt>
                <c:pt idx="37228">
                  <c:v>244060704</c:v>
                </c:pt>
                <c:pt idx="37229">
                  <c:v>491563784</c:v>
                </c:pt>
                <c:pt idx="37230">
                  <c:v>772119864</c:v>
                </c:pt>
                <c:pt idx="37231">
                  <c:v>772119864</c:v>
                </c:pt>
                <c:pt idx="37232">
                  <c:v>156869624</c:v>
                </c:pt>
                <c:pt idx="37233">
                  <c:v>772119864</c:v>
                </c:pt>
                <c:pt idx="37234">
                  <c:v>156869624</c:v>
                </c:pt>
                <c:pt idx="37235">
                  <c:v>772119864</c:v>
                </c:pt>
                <c:pt idx="37236">
                  <c:v>265653560</c:v>
                </c:pt>
                <c:pt idx="37237">
                  <c:v>156869624</c:v>
                </c:pt>
                <c:pt idx="37238">
                  <c:v>265653560</c:v>
                </c:pt>
                <c:pt idx="37239">
                  <c:v>156869624</c:v>
                </c:pt>
                <c:pt idx="37240">
                  <c:v>265653560</c:v>
                </c:pt>
                <c:pt idx="37241">
                  <c:v>265653560</c:v>
                </c:pt>
                <c:pt idx="37242">
                  <c:v>46544112</c:v>
                </c:pt>
                <c:pt idx="37243">
                  <c:v>635029208</c:v>
                </c:pt>
                <c:pt idx="37244">
                  <c:v>635029208</c:v>
                </c:pt>
                <c:pt idx="37245">
                  <c:v>635029208</c:v>
                </c:pt>
                <c:pt idx="37246">
                  <c:v>635029208</c:v>
                </c:pt>
                <c:pt idx="37247">
                  <c:v>28446944</c:v>
                </c:pt>
                <c:pt idx="37248">
                  <c:v>28446944</c:v>
                </c:pt>
                <c:pt idx="37249">
                  <c:v>28446944</c:v>
                </c:pt>
                <c:pt idx="37250">
                  <c:v>28446944</c:v>
                </c:pt>
                <c:pt idx="37251">
                  <c:v>722628904</c:v>
                </c:pt>
                <c:pt idx="37252">
                  <c:v>722628904</c:v>
                </c:pt>
                <c:pt idx="37253">
                  <c:v>722628904</c:v>
                </c:pt>
                <c:pt idx="37254">
                  <c:v>64573496</c:v>
                </c:pt>
                <c:pt idx="37255">
                  <c:v>722628904</c:v>
                </c:pt>
                <c:pt idx="37256">
                  <c:v>281865032</c:v>
                </c:pt>
                <c:pt idx="37257">
                  <c:v>281865032</c:v>
                </c:pt>
                <c:pt idx="37258">
                  <c:v>281865032</c:v>
                </c:pt>
                <c:pt idx="37259">
                  <c:v>635029208</c:v>
                </c:pt>
                <c:pt idx="37260">
                  <c:v>281865032</c:v>
                </c:pt>
                <c:pt idx="37261">
                  <c:v>772119864</c:v>
                </c:pt>
                <c:pt idx="37262">
                  <c:v>156869624</c:v>
                </c:pt>
                <c:pt idx="37263">
                  <c:v>582298544</c:v>
                </c:pt>
                <c:pt idx="37264">
                  <c:v>582298544</c:v>
                </c:pt>
                <c:pt idx="37265">
                  <c:v>582298544</c:v>
                </c:pt>
                <c:pt idx="37266">
                  <c:v>582298544</c:v>
                </c:pt>
                <c:pt idx="37267">
                  <c:v>28446944</c:v>
                </c:pt>
                <c:pt idx="37268">
                  <c:v>778475712</c:v>
                </c:pt>
                <c:pt idx="37269">
                  <c:v>778475712</c:v>
                </c:pt>
                <c:pt idx="37270">
                  <c:v>96007648</c:v>
                </c:pt>
                <c:pt idx="37271">
                  <c:v>778475712</c:v>
                </c:pt>
                <c:pt idx="37272">
                  <c:v>96007648</c:v>
                </c:pt>
                <c:pt idx="37273">
                  <c:v>778475712</c:v>
                </c:pt>
                <c:pt idx="37274">
                  <c:v>96007648</c:v>
                </c:pt>
                <c:pt idx="37275">
                  <c:v>96007648</c:v>
                </c:pt>
                <c:pt idx="37276">
                  <c:v>103814568</c:v>
                </c:pt>
                <c:pt idx="37277">
                  <c:v>103814568</c:v>
                </c:pt>
                <c:pt idx="37278">
                  <c:v>103814568</c:v>
                </c:pt>
                <c:pt idx="37279">
                  <c:v>103814568</c:v>
                </c:pt>
                <c:pt idx="37280">
                  <c:v>224261800</c:v>
                </c:pt>
                <c:pt idx="37281">
                  <c:v>224261800</c:v>
                </c:pt>
                <c:pt idx="37282">
                  <c:v>224261800</c:v>
                </c:pt>
                <c:pt idx="37283">
                  <c:v>224261800</c:v>
                </c:pt>
                <c:pt idx="37284">
                  <c:v>441088400</c:v>
                </c:pt>
                <c:pt idx="37285">
                  <c:v>441088400</c:v>
                </c:pt>
                <c:pt idx="37286">
                  <c:v>441088400</c:v>
                </c:pt>
                <c:pt idx="37287">
                  <c:v>441088400</c:v>
                </c:pt>
                <c:pt idx="37288">
                  <c:v>265653560</c:v>
                </c:pt>
                <c:pt idx="37289">
                  <c:v>35772400</c:v>
                </c:pt>
                <c:pt idx="37290">
                  <c:v>35772400</c:v>
                </c:pt>
                <c:pt idx="37291">
                  <c:v>722628904</c:v>
                </c:pt>
                <c:pt idx="37292">
                  <c:v>35772400</c:v>
                </c:pt>
                <c:pt idx="37293">
                  <c:v>35772400</c:v>
                </c:pt>
                <c:pt idx="37294">
                  <c:v>96007648</c:v>
                </c:pt>
                <c:pt idx="37295">
                  <c:v>281865032</c:v>
                </c:pt>
                <c:pt idx="37296">
                  <c:v>4081968</c:v>
                </c:pt>
                <c:pt idx="37297">
                  <c:v>4081968</c:v>
                </c:pt>
                <c:pt idx="37298">
                  <c:v>4081968</c:v>
                </c:pt>
                <c:pt idx="37299">
                  <c:v>4081968</c:v>
                </c:pt>
                <c:pt idx="37300">
                  <c:v>303689600</c:v>
                </c:pt>
                <c:pt idx="37301">
                  <c:v>303689600</c:v>
                </c:pt>
                <c:pt idx="37302">
                  <c:v>303689600</c:v>
                </c:pt>
                <c:pt idx="37303">
                  <c:v>303689600</c:v>
                </c:pt>
                <c:pt idx="37304">
                  <c:v>103814568</c:v>
                </c:pt>
                <c:pt idx="37305">
                  <c:v>582298544</c:v>
                </c:pt>
                <c:pt idx="37306">
                  <c:v>917868120</c:v>
                </c:pt>
                <c:pt idx="37307">
                  <c:v>917868120</c:v>
                </c:pt>
                <c:pt idx="37308">
                  <c:v>35772400</c:v>
                </c:pt>
                <c:pt idx="37309">
                  <c:v>917868120</c:v>
                </c:pt>
                <c:pt idx="37310">
                  <c:v>917868120</c:v>
                </c:pt>
                <c:pt idx="37311">
                  <c:v>778475712</c:v>
                </c:pt>
                <c:pt idx="37312">
                  <c:v>4081968</c:v>
                </c:pt>
                <c:pt idx="37313">
                  <c:v>303689600</c:v>
                </c:pt>
                <c:pt idx="37314">
                  <c:v>441088400</c:v>
                </c:pt>
                <c:pt idx="37315">
                  <c:v>885332816</c:v>
                </c:pt>
                <c:pt idx="37316">
                  <c:v>885332816</c:v>
                </c:pt>
                <c:pt idx="37317">
                  <c:v>885332816</c:v>
                </c:pt>
                <c:pt idx="37318">
                  <c:v>885332816</c:v>
                </c:pt>
                <c:pt idx="37319">
                  <c:v>224261800</c:v>
                </c:pt>
                <c:pt idx="37320">
                  <c:v>917868120</c:v>
                </c:pt>
                <c:pt idx="37321">
                  <c:v>635224664</c:v>
                </c:pt>
                <c:pt idx="37322">
                  <c:v>635224664</c:v>
                </c:pt>
                <c:pt idx="37323">
                  <c:v>635224664</c:v>
                </c:pt>
                <c:pt idx="37324">
                  <c:v>339544888</c:v>
                </c:pt>
                <c:pt idx="37325">
                  <c:v>635224664</c:v>
                </c:pt>
                <c:pt idx="37326">
                  <c:v>339544888</c:v>
                </c:pt>
                <c:pt idx="37327">
                  <c:v>339544888</c:v>
                </c:pt>
                <c:pt idx="37328">
                  <c:v>339544888</c:v>
                </c:pt>
                <c:pt idx="37329">
                  <c:v>885332816</c:v>
                </c:pt>
                <c:pt idx="37330">
                  <c:v>746062272</c:v>
                </c:pt>
                <c:pt idx="37331">
                  <c:v>746062272</c:v>
                </c:pt>
                <c:pt idx="37332">
                  <c:v>746062272</c:v>
                </c:pt>
                <c:pt idx="37333">
                  <c:v>746062272</c:v>
                </c:pt>
                <c:pt idx="37334">
                  <c:v>635224664</c:v>
                </c:pt>
                <c:pt idx="37335">
                  <c:v>339544888</c:v>
                </c:pt>
                <c:pt idx="37336">
                  <c:v>411191064</c:v>
                </c:pt>
                <c:pt idx="37337">
                  <c:v>411191064</c:v>
                </c:pt>
                <c:pt idx="37338">
                  <c:v>411191064</c:v>
                </c:pt>
                <c:pt idx="37339">
                  <c:v>411191064</c:v>
                </c:pt>
                <c:pt idx="37340">
                  <c:v>985078912</c:v>
                </c:pt>
                <c:pt idx="37341">
                  <c:v>985078912</c:v>
                </c:pt>
                <c:pt idx="37342">
                  <c:v>985078912</c:v>
                </c:pt>
                <c:pt idx="37343">
                  <c:v>985078912</c:v>
                </c:pt>
                <c:pt idx="37344">
                  <c:v>746062272</c:v>
                </c:pt>
                <c:pt idx="37345">
                  <c:v>760792856</c:v>
                </c:pt>
                <c:pt idx="37346">
                  <c:v>760792856</c:v>
                </c:pt>
                <c:pt idx="37347">
                  <c:v>760792856</c:v>
                </c:pt>
                <c:pt idx="37348">
                  <c:v>760792856</c:v>
                </c:pt>
                <c:pt idx="37349">
                  <c:v>910495896</c:v>
                </c:pt>
                <c:pt idx="37350">
                  <c:v>910495896</c:v>
                </c:pt>
                <c:pt idx="37351">
                  <c:v>910495896</c:v>
                </c:pt>
                <c:pt idx="37352">
                  <c:v>910495896</c:v>
                </c:pt>
                <c:pt idx="37353">
                  <c:v>188694488</c:v>
                </c:pt>
                <c:pt idx="37354">
                  <c:v>188694488</c:v>
                </c:pt>
                <c:pt idx="37355">
                  <c:v>188694488</c:v>
                </c:pt>
                <c:pt idx="37356">
                  <c:v>188694488</c:v>
                </c:pt>
                <c:pt idx="37357">
                  <c:v>653872984</c:v>
                </c:pt>
                <c:pt idx="37358">
                  <c:v>653872984</c:v>
                </c:pt>
                <c:pt idx="37359">
                  <c:v>653872984</c:v>
                </c:pt>
                <c:pt idx="37360">
                  <c:v>653872984</c:v>
                </c:pt>
                <c:pt idx="37361">
                  <c:v>117768824</c:v>
                </c:pt>
                <c:pt idx="37362">
                  <c:v>117768824</c:v>
                </c:pt>
                <c:pt idx="37363">
                  <c:v>117768824</c:v>
                </c:pt>
                <c:pt idx="37364">
                  <c:v>117768824</c:v>
                </c:pt>
                <c:pt idx="37365">
                  <c:v>985078912</c:v>
                </c:pt>
                <c:pt idx="37366">
                  <c:v>411191064</c:v>
                </c:pt>
                <c:pt idx="37367">
                  <c:v>738783320</c:v>
                </c:pt>
                <c:pt idx="37368">
                  <c:v>738783320</c:v>
                </c:pt>
                <c:pt idx="37369">
                  <c:v>738783320</c:v>
                </c:pt>
                <c:pt idx="37370">
                  <c:v>760792856</c:v>
                </c:pt>
                <c:pt idx="37371">
                  <c:v>738783320</c:v>
                </c:pt>
                <c:pt idx="37372">
                  <c:v>910495896</c:v>
                </c:pt>
                <c:pt idx="37373">
                  <c:v>597956488</c:v>
                </c:pt>
                <c:pt idx="37374">
                  <c:v>597956488</c:v>
                </c:pt>
                <c:pt idx="37375">
                  <c:v>597956488</c:v>
                </c:pt>
                <c:pt idx="37376">
                  <c:v>597956488</c:v>
                </c:pt>
                <c:pt idx="37377">
                  <c:v>653872984</c:v>
                </c:pt>
                <c:pt idx="37378">
                  <c:v>188694488</c:v>
                </c:pt>
                <c:pt idx="37379">
                  <c:v>705543704</c:v>
                </c:pt>
                <c:pt idx="37380">
                  <c:v>705543704</c:v>
                </c:pt>
                <c:pt idx="37381">
                  <c:v>705543704</c:v>
                </c:pt>
                <c:pt idx="37382">
                  <c:v>705543704</c:v>
                </c:pt>
                <c:pt idx="37383">
                  <c:v>313310160</c:v>
                </c:pt>
                <c:pt idx="37384">
                  <c:v>313310160</c:v>
                </c:pt>
                <c:pt idx="37385">
                  <c:v>313310160</c:v>
                </c:pt>
                <c:pt idx="37386">
                  <c:v>313310160</c:v>
                </c:pt>
                <c:pt idx="37387">
                  <c:v>117768824</c:v>
                </c:pt>
                <c:pt idx="37388">
                  <c:v>724600520</c:v>
                </c:pt>
                <c:pt idx="37389">
                  <c:v>724600520</c:v>
                </c:pt>
                <c:pt idx="37390">
                  <c:v>724600520</c:v>
                </c:pt>
                <c:pt idx="37391">
                  <c:v>738783320</c:v>
                </c:pt>
                <c:pt idx="37392">
                  <c:v>811446616</c:v>
                </c:pt>
                <c:pt idx="37393">
                  <c:v>724600520</c:v>
                </c:pt>
                <c:pt idx="37394">
                  <c:v>811446616</c:v>
                </c:pt>
                <c:pt idx="37395">
                  <c:v>811446616</c:v>
                </c:pt>
                <c:pt idx="37396">
                  <c:v>811446616</c:v>
                </c:pt>
                <c:pt idx="37397">
                  <c:v>339505912</c:v>
                </c:pt>
                <c:pt idx="37398">
                  <c:v>339505912</c:v>
                </c:pt>
                <c:pt idx="37399">
                  <c:v>339505912</c:v>
                </c:pt>
                <c:pt idx="37400">
                  <c:v>339505912</c:v>
                </c:pt>
                <c:pt idx="37401">
                  <c:v>710586104</c:v>
                </c:pt>
                <c:pt idx="37402">
                  <c:v>710586104</c:v>
                </c:pt>
                <c:pt idx="37403">
                  <c:v>687408680</c:v>
                </c:pt>
                <c:pt idx="37404">
                  <c:v>710586104</c:v>
                </c:pt>
                <c:pt idx="37405">
                  <c:v>687408680</c:v>
                </c:pt>
                <c:pt idx="37406">
                  <c:v>710586104</c:v>
                </c:pt>
                <c:pt idx="37407">
                  <c:v>687408680</c:v>
                </c:pt>
                <c:pt idx="37408">
                  <c:v>687408680</c:v>
                </c:pt>
                <c:pt idx="37409">
                  <c:v>113866208</c:v>
                </c:pt>
                <c:pt idx="37410">
                  <c:v>113866208</c:v>
                </c:pt>
                <c:pt idx="37411">
                  <c:v>113866208</c:v>
                </c:pt>
                <c:pt idx="37412">
                  <c:v>113866208</c:v>
                </c:pt>
                <c:pt idx="37413">
                  <c:v>597956488</c:v>
                </c:pt>
                <c:pt idx="37414">
                  <c:v>313310160</c:v>
                </c:pt>
                <c:pt idx="37415">
                  <c:v>705543704</c:v>
                </c:pt>
                <c:pt idx="37416">
                  <c:v>834829832</c:v>
                </c:pt>
                <c:pt idx="37417">
                  <c:v>834829832</c:v>
                </c:pt>
                <c:pt idx="37418">
                  <c:v>834829832</c:v>
                </c:pt>
                <c:pt idx="37419">
                  <c:v>834829832</c:v>
                </c:pt>
                <c:pt idx="37420">
                  <c:v>663493032</c:v>
                </c:pt>
                <c:pt idx="37421">
                  <c:v>663493032</c:v>
                </c:pt>
                <c:pt idx="37422">
                  <c:v>663493032</c:v>
                </c:pt>
                <c:pt idx="37423">
                  <c:v>663493032</c:v>
                </c:pt>
                <c:pt idx="37424">
                  <c:v>710586104</c:v>
                </c:pt>
                <c:pt idx="37425">
                  <c:v>724600520</c:v>
                </c:pt>
                <c:pt idx="37426">
                  <c:v>811446616</c:v>
                </c:pt>
                <c:pt idx="37427">
                  <c:v>687408680</c:v>
                </c:pt>
                <c:pt idx="37428">
                  <c:v>357253608</c:v>
                </c:pt>
                <c:pt idx="37429">
                  <c:v>357253608</c:v>
                </c:pt>
                <c:pt idx="37430">
                  <c:v>357253608</c:v>
                </c:pt>
                <c:pt idx="37431">
                  <c:v>357253608</c:v>
                </c:pt>
                <c:pt idx="37432">
                  <c:v>863763560</c:v>
                </c:pt>
                <c:pt idx="37433">
                  <c:v>863763560</c:v>
                </c:pt>
                <c:pt idx="37434">
                  <c:v>863763560</c:v>
                </c:pt>
                <c:pt idx="37435">
                  <c:v>863763560</c:v>
                </c:pt>
                <c:pt idx="37436">
                  <c:v>339505912</c:v>
                </c:pt>
                <c:pt idx="37437">
                  <c:v>834829832</c:v>
                </c:pt>
                <c:pt idx="37438">
                  <c:v>113866208</c:v>
                </c:pt>
                <c:pt idx="37439">
                  <c:v>357253608</c:v>
                </c:pt>
                <c:pt idx="37440">
                  <c:v>663493032</c:v>
                </c:pt>
                <c:pt idx="37441">
                  <c:v>863763560</c:v>
                </c:pt>
                <c:pt idx="37442">
                  <c:v>621641480</c:v>
                </c:pt>
                <c:pt idx="37443">
                  <c:v>621641480</c:v>
                </c:pt>
                <c:pt idx="37444">
                  <c:v>621641480</c:v>
                </c:pt>
                <c:pt idx="37445">
                  <c:v>621641480</c:v>
                </c:pt>
                <c:pt idx="37446">
                  <c:v>516163904</c:v>
                </c:pt>
                <c:pt idx="37447">
                  <c:v>516163904</c:v>
                </c:pt>
                <c:pt idx="37448">
                  <c:v>516163904</c:v>
                </c:pt>
                <c:pt idx="37449">
                  <c:v>516163904</c:v>
                </c:pt>
                <c:pt idx="37450">
                  <c:v>523340584</c:v>
                </c:pt>
                <c:pt idx="37451">
                  <c:v>523340584</c:v>
                </c:pt>
                <c:pt idx="37452">
                  <c:v>523340584</c:v>
                </c:pt>
                <c:pt idx="37453">
                  <c:v>523340584</c:v>
                </c:pt>
                <c:pt idx="37454">
                  <c:v>78464432</c:v>
                </c:pt>
                <c:pt idx="37455">
                  <c:v>78464432</c:v>
                </c:pt>
                <c:pt idx="37456">
                  <c:v>78464432</c:v>
                </c:pt>
                <c:pt idx="37457">
                  <c:v>78464432</c:v>
                </c:pt>
                <c:pt idx="37458">
                  <c:v>17102168</c:v>
                </c:pt>
                <c:pt idx="37459">
                  <c:v>17102168</c:v>
                </c:pt>
                <c:pt idx="37460">
                  <c:v>17102168</c:v>
                </c:pt>
                <c:pt idx="37461">
                  <c:v>17102168</c:v>
                </c:pt>
                <c:pt idx="37462">
                  <c:v>621641480</c:v>
                </c:pt>
                <c:pt idx="37463">
                  <c:v>744835536</c:v>
                </c:pt>
                <c:pt idx="37464">
                  <c:v>887137800</c:v>
                </c:pt>
                <c:pt idx="37465">
                  <c:v>744835536</c:v>
                </c:pt>
                <c:pt idx="37466">
                  <c:v>887137800</c:v>
                </c:pt>
                <c:pt idx="37467">
                  <c:v>887137800</c:v>
                </c:pt>
                <c:pt idx="37468">
                  <c:v>744835536</c:v>
                </c:pt>
                <c:pt idx="37469">
                  <c:v>887137800</c:v>
                </c:pt>
                <c:pt idx="37470">
                  <c:v>744835536</c:v>
                </c:pt>
                <c:pt idx="37471">
                  <c:v>796140520</c:v>
                </c:pt>
                <c:pt idx="37472">
                  <c:v>796140520</c:v>
                </c:pt>
                <c:pt idx="37473">
                  <c:v>796140520</c:v>
                </c:pt>
                <c:pt idx="37474">
                  <c:v>796140520</c:v>
                </c:pt>
                <c:pt idx="37475">
                  <c:v>516163904</c:v>
                </c:pt>
                <c:pt idx="37476">
                  <c:v>224261856</c:v>
                </c:pt>
                <c:pt idx="37477">
                  <c:v>224261856</c:v>
                </c:pt>
                <c:pt idx="37478">
                  <c:v>775535512</c:v>
                </c:pt>
                <c:pt idx="37479">
                  <c:v>224261856</c:v>
                </c:pt>
                <c:pt idx="37480">
                  <c:v>775535512</c:v>
                </c:pt>
                <c:pt idx="37481">
                  <c:v>224261856</c:v>
                </c:pt>
                <c:pt idx="37482">
                  <c:v>775535512</c:v>
                </c:pt>
                <c:pt idx="37483">
                  <c:v>775535512</c:v>
                </c:pt>
                <c:pt idx="37484">
                  <c:v>514483448</c:v>
                </c:pt>
                <c:pt idx="37485">
                  <c:v>514483448</c:v>
                </c:pt>
                <c:pt idx="37486">
                  <c:v>514483448</c:v>
                </c:pt>
                <c:pt idx="37487">
                  <c:v>514483448</c:v>
                </c:pt>
                <c:pt idx="37488">
                  <c:v>78464432</c:v>
                </c:pt>
                <c:pt idx="37489">
                  <c:v>833255952</c:v>
                </c:pt>
                <c:pt idx="37490">
                  <c:v>833255952</c:v>
                </c:pt>
                <c:pt idx="37491">
                  <c:v>17102168</c:v>
                </c:pt>
                <c:pt idx="37492">
                  <c:v>833255952</c:v>
                </c:pt>
                <c:pt idx="37493">
                  <c:v>833255952</c:v>
                </c:pt>
                <c:pt idx="37494">
                  <c:v>523340584</c:v>
                </c:pt>
                <c:pt idx="37495">
                  <c:v>693905560</c:v>
                </c:pt>
                <c:pt idx="37496">
                  <c:v>693905560</c:v>
                </c:pt>
                <c:pt idx="37497">
                  <c:v>693905560</c:v>
                </c:pt>
                <c:pt idx="37498">
                  <c:v>693905560</c:v>
                </c:pt>
                <c:pt idx="37499">
                  <c:v>224261856</c:v>
                </c:pt>
                <c:pt idx="37500">
                  <c:v>744835536</c:v>
                </c:pt>
                <c:pt idx="37501">
                  <c:v>887137800</c:v>
                </c:pt>
                <c:pt idx="37502">
                  <c:v>941473912</c:v>
                </c:pt>
                <c:pt idx="37503">
                  <c:v>941473912</c:v>
                </c:pt>
                <c:pt idx="37504">
                  <c:v>941473912</c:v>
                </c:pt>
                <c:pt idx="37505">
                  <c:v>941473912</c:v>
                </c:pt>
                <c:pt idx="37506">
                  <c:v>514483448</c:v>
                </c:pt>
                <c:pt idx="37507">
                  <c:v>760818240</c:v>
                </c:pt>
                <c:pt idx="37508">
                  <c:v>760818240</c:v>
                </c:pt>
                <c:pt idx="37509">
                  <c:v>760818240</c:v>
                </c:pt>
                <c:pt idx="37510">
                  <c:v>833255952</c:v>
                </c:pt>
                <c:pt idx="37511">
                  <c:v>760818240</c:v>
                </c:pt>
                <c:pt idx="37512">
                  <c:v>494136248</c:v>
                </c:pt>
                <c:pt idx="37513">
                  <c:v>494136248</c:v>
                </c:pt>
                <c:pt idx="37514">
                  <c:v>494136248</c:v>
                </c:pt>
                <c:pt idx="37515">
                  <c:v>494136248</c:v>
                </c:pt>
                <c:pt idx="37516">
                  <c:v>796140520</c:v>
                </c:pt>
                <c:pt idx="37517">
                  <c:v>775535512</c:v>
                </c:pt>
                <c:pt idx="37518">
                  <c:v>693905560</c:v>
                </c:pt>
                <c:pt idx="37519">
                  <c:v>80590872</c:v>
                </c:pt>
                <c:pt idx="37520">
                  <c:v>80590872</c:v>
                </c:pt>
                <c:pt idx="37521">
                  <c:v>80590872</c:v>
                </c:pt>
                <c:pt idx="37522">
                  <c:v>554733896</c:v>
                </c:pt>
                <c:pt idx="37523">
                  <c:v>554733896</c:v>
                </c:pt>
                <c:pt idx="37524">
                  <c:v>80590872</c:v>
                </c:pt>
                <c:pt idx="37525">
                  <c:v>554733896</c:v>
                </c:pt>
                <c:pt idx="37526">
                  <c:v>554733896</c:v>
                </c:pt>
                <c:pt idx="37527">
                  <c:v>17102200</c:v>
                </c:pt>
                <c:pt idx="37528">
                  <c:v>17102200</c:v>
                </c:pt>
                <c:pt idx="37529">
                  <c:v>17102232</c:v>
                </c:pt>
                <c:pt idx="37530">
                  <c:v>17102232</c:v>
                </c:pt>
                <c:pt idx="37531">
                  <c:v>17102256</c:v>
                </c:pt>
                <c:pt idx="37532">
                  <c:v>17102256</c:v>
                </c:pt>
                <c:pt idx="37533">
                  <c:v>941473912</c:v>
                </c:pt>
                <c:pt idx="37534">
                  <c:v>17102200</c:v>
                </c:pt>
                <c:pt idx="37535">
                  <c:v>17102232</c:v>
                </c:pt>
                <c:pt idx="37536">
                  <c:v>17102256</c:v>
                </c:pt>
                <c:pt idx="37537">
                  <c:v>17102200</c:v>
                </c:pt>
                <c:pt idx="37538">
                  <c:v>179394296</c:v>
                </c:pt>
                <c:pt idx="37539">
                  <c:v>17102232</c:v>
                </c:pt>
                <c:pt idx="37540">
                  <c:v>17102256</c:v>
                </c:pt>
                <c:pt idx="37541">
                  <c:v>179394296</c:v>
                </c:pt>
                <c:pt idx="37542">
                  <c:v>179394296</c:v>
                </c:pt>
                <c:pt idx="37543">
                  <c:v>179394296</c:v>
                </c:pt>
                <c:pt idx="37544">
                  <c:v>7354584</c:v>
                </c:pt>
                <c:pt idx="37545">
                  <c:v>7354584</c:v>
                </c:pt>
                <c:pt idx="37546">
                  <c:v>7354584</c:v>
                </c:pt>
                <c:pt idx="37547">
                  <c:v>7354584</c:v>
                </c:pt>
                <c:pt idx="37548">
                  <c:v>760818240</c:v>
                </c:pt>
                <c:pt idx="37549">
                  <c:v>494136248</c:v>
                </c:pt>
                <c:pt idx="37550">
                  <c:v>17102256</c:v>
                </c:pt>
                <c:pt idx="37551">
                  <c:v>80590872</c:v>
                </c:pt>
                <c:pt idx="37552">
                  <c:v>554733896</c:v>
                </c:pt>
                <c:pt idx="37553">
                  <c:v>179394296</c:v>
                </c:pt>
                <c:pt idx="37554">
                  <c:v>17102200</c:v>
                </c:pt>
                <c:pt idx="37555">
                  <c:v>17102232</c:v>
                </c:pt>
                <c:pt idx="37556">
                  <c:v>338503056</c:v>
                </c:pt>
                <c:pt idx="37557">
                  <c:v>338503056</c:v>
                </c:pt>
                <c:pt idx="37558">
                  <c:v>338503056</c:v>
                </c:pt>
                <c:pt idx="37559">
                  <c:v>338503056</c:v>
                </c:pt>
                <c:pt idx="37560">
                  <c:v>256448768</c:v>
                </c:pt>
                <c:pt idx="37561">
                  <c:v>256448768</c:v>
                </c:pt>
                <c:pt idx="37562">
                  <c:v>881775488</c:v>
                </c:pt>
                <c:pt idx="37563">
                  <c:v>256448768</c:v>
                </c:pt>
                <c:pt idx="37564">
                  <c:v>881775488</c:v>
                </c:pt>
                <c:pt idx="37565">
                  <c:v>256448768</c:v>
                </c:pt>
                <c:pt idx="37566">
                  <c:v>881775488</c:v>
                </c:pt>
                <c:pt idx="37567">
                  <c:v>881775488</c:v>
                </c:pt>
                <c:pt idx="37568">
                  <c:v>7354584</c:v>
                </c:pt>
                <c:pt idx="37569">
                  <c:v>705156712</c:v>
                </c:pt>
                <c:pt idx="37570">
                  <c:v>705156712</c:v>
                </c:pt>
                <c:pt idx="37571">
                  <c:v>849854216</c:v>
                </c:pt>
                <c:pt idx="37572">
                  <c:v>849854216</c:v>
                </c:pt>
                <c:pt idx="37573">
                  <c:v>705156712</c:v>
                </c:pt>
                <c:pt idx="37574">
                  <c:v>849854216</c:v>
                </c:pt>
                <c:pt idx="37575">
                  <c:v>705156712</c:v>
                </c:pt>
                <c:pt idx="37576">
                  <c:v>849854216</c:v>
                </c:pt>
                <c:pt idx="37577">
                  <c:v>338503056</c:v>
                </c:pt>
                <c:pt idx="37578">
                  <c:v>469366088</c:v>
                </c:pt>
                <c:pt idx="37579">
                  <c:v>469366088</c:v>
                </c:pt>
                <c:pt idx="37580">
                  <c:v>469366088</c:v>
                </c:pt>
                <c:pt idx="37581">
                  <c:v>469366088</c:v>
                </c:pt>
                <c:pt idx="37582">
                  <c:v>17102264</c:v>
                </c:pt>
                <c:pt idx="37583">
                  <c:v>168808144</c:v>
                </c:pt>
                <c:pt idx="37584">
                  <c:v>17102264</c:v>
                </c:pt>
                <c:pt idx="37585">
                  <c:v>168808144</c:v>
                </c:pt>
                <c:pt idx="37586">
                  <c:v>17102296</c:v>
                </c:pt>
                <c:pt idx="37587">
                  <c:v>17102296</c:v>
                </c:pt>
                <c:pt idx="37588">
                  <c:v>168808144</c:v>
                </c:pt>
                <c:pt idx="37589">
                  <c:v>168808144</c:v>
                </c:pt>
                <c:pt idx="37590">
                  <c:v>84702352</c:v>
                </c:pt>
                <c:pt idx="37591">
                  <c:v>17102320</c:v>
                </c:pt>
                <c:pt idx="37592">
                  <c:v>17102320</c:v>
                </c:pt>
                <c:pt idx="37593">
                  <c:v>84702352</c:v>
                </c:pt>
                <c:pt idx="37594">
                  <c:v>17102344</c:v>
                </c:pt>
                <c:pt idx="37595">
                  <c:v>84702352</c:v>
                </c:pt>
                <c:pt idx="37596">
                  <c:v>17102344</c:v>
                </c:pt>
                <c:pt idx="37597">
                  <c:v>84702352</c:v>
                </c:pt>
                <c:pt idx="37598">
                  <c:v>17102264</c:v>
                </c:pt>
                <c:pt idx="37599">
                  <c:v>17102296</c:v>
                </c:pt>
                <c:pt idx="37600">
                  <c:v>17102320</c:v>
                </c:pt>
                <c:pt idx="37601">
                  <c:v>17102344</c:v>
                </c:pt>
                <c:pt idx="37602">
                  <c:v>17102264</c:v>
                </c:pt>
                <c:pt idx="37603">
                  <c:v>17102296</c:v>
                </c:pt>
                <c:pt idx="37604">
                  <c:v>17102320</c:v>
                </c:pt>
                <c:pt idx="37605">
                  <c:v>17102344</c:v>
                </c:pt>
                <c:pt idx="37606">
                  <c:v>256448768</c:v>
                </c:pt>
                <c:pt idx="37607">
                  <c:v>977546912</c:v>
                </c:pt>
                <c:pt idx="37608">
                  <c:v>977546912</c:v>
                </c:pt>
                <c:pt idx="37609">
                  <c:v>977546912</c:v>
                </c:pt>
                <c:pt idx="37610">
                  <c:v>977546912</c:v>
                </c:pt>
                <c:pt idx="37611">
                  <c:v>640958880</c:v>
                </c:pt>
                <c:pt idx="37612">
                  <c:v>640958880</c:v>
                </c:pt>
                <c:pt idx="37613">
                  <c:v>640958880</c:v>
                </c:pt>
                <c:pt idx="37614">
                  <c:v>849854216</c:v>
                </c:pt>
                <c:pt idx="37615">
                  <c:v>640958880</c:v>
                </c:pt>
                <c:pt idx="37616">
                  <c:v>705156712</c:v>
                </c:pt>
                <c:pt idx="37617">
                  <c:v>259132120</c:v>
                </c:pt>
                <c:pt idx="37618">
                  <c:v>259132120</c:v>
                </c:pt>
                <c:pt idx="37619">
                  <c:v>259132120</c:v>
                </c:pt>
                <c:pt idx="37620">
                  <c:v>259132120</c:v>
                </c:pt>
                <c:pt idx="37621">
                  <c:v>881775488</c:v>
                </c:pt>
                <c:pt idx="37622">
                  <c:v>941270840</c:v>
                </c:pt>
                <c:pt idx="37623">
                  <c:v>941270840</c:v>
                </c:pt>
                <c:pt idx="37624">
                  <c:v>17102320</c:v>
                </c:pt>
                <c:pt idx="37625">
                  <c:v>941270840</c:v>
                </c:pt>
                <c:pt idx="37626">
                  <c:v>941270840</c:v>
                </c:pt>
                <c:pt idx="37627">
                  <c:v>168808144</c:v>
                </c:pt>
                <c:pt idx="37628">
                  <c:v>160006864</c:v>
                </c:pt>
                <c:pt idx="37629">
                  <c:v>160006864</c:v>
                </c:pt>
                <c:pt idx="37630">
                  <c:v>469366088</c:v>
                </c:pt>
                <c:pt idx="37631">
                  <c:v>160006864</c:v>
                </c:pt>
                <c:pt idx="37632">
                  <c:v>160006864</c:v>
                </c:pt>
                <c:pt idx="37633">
                  <c:v>696085336</c:v>
                </c:pt>
                <c:pt idx="37634">
                  <c:v>696085336</c:v>
                </c:pt>
                <c:pt idx="37635">
                  <c:v>696085336</c:v>
                </c:pt>
                <c:pt idx="37636">
                  <c:v>696085336</c:v>
                </c:pt>
                <c:pt idx="37637">
                  <c:v>977546912</c:v>
                </c:pt>
                <c:pt idx="37638">
                  <c:v>410641200</c:v>
                </c:pt>
                <c:pt idx="37639">
                  <c:v>410641200</c:v>
                </c:pt>
                <c:pt idx="37640">
                  <c:v>410641200</c:v>
                </c:pt>
                <c:pt idx="37641">
                  <c:v>640958880</c:v>
                </c:pt>
                <c:pt idx="37642">
                  <c:v>410641200</c:v>
                </c:pt>
                <c:pt idx="37643">
                  <c:v>852019488</c:v>
                </c:pt>
                <c:pt idx="37644">
                  <c:v>852019488</c:v>
                </c:pt>
                <c:pt idx="37645">
                  <c:v>852019488</c:v>
                </c:pt>
                <c:pt idx="37646">
                  <c:v>852019488</c:v>
                </c:pt>
                <c:pt idx="37647">
                  <c:v>84702352</c:v>
                </c:pt>
                <c:pt idx="37648">
                  <c:v>17102344</c:v>
                </c:pt>
                <c:pt idx="37649">
                  <c:v>160006864</c:v>
                </c:pt>
                <c:pt idx="37650">
                  <c:v>259132120</c:v>
                </c:pt>
                <c:pt idx="37651">
                  <c:v>696085336</c:v>
                </c:pt>
                <c:pt idx="37652">
                  <c:v>17102264</c:v>
                </c:pt>
                <c:pt idx="37653">
                  <c:v>533297744</c:v>
                </c:pt>
                <c:pt idx="37654">
                  <c:v>533297744</c:v>
                </c:pt>
                <c:pt idx="37655">
                  <c:v>533297744</c:v>
                </c:pt>
                <c:pt idx="37656">
                  <c:v>533297744</c:v>
                </c:pt>
                <c:pt idx="37657">
                  <c:v>791615560</c:v>
                </c:pt>
                <c:pt idx="37658">
                  <c:v>791615560</c:v>
                </c:pt>
                <c:pt idx="37659">
                  <c:v>791615560</c:v>
                </c:pt>
                <c:pt idx="37660">
                  <c:v>791615560</c:v>
                </c:pt>
                <c:pt idx="37661">
                  <c:v>410641200</c:v>
                </c:pt>
                <c:pt idx="37662">
                  <c:v>17102296</c:v>
                </c:pt>
                <c:pt idx="37663">
                  <c:v>852019488</c:v>
                </c:pt>
                <c:pt idx="37664">
                  <c:v>494119944</c:v>
                </c:pt>
                <c:pt idx="37665">
                  <c:v>224261896</c:v>
                </c:pt>
                <c:pt idx="37666">
                  <c:v>494119944</c:v>
                </c:pt>
                <c:pt idx="37667">
                  <c:v>224261896</c:v>
                </c:pt>
                <c:pt idx="37668">
                  <c:v>494119944</c:v>
                </c:pt>
                <c:pt idx="37669">
                  <c:v>941270840</c:v>
                </c:pt>
                <c:pt idx="37670">
                  <c:v>494119944</c:v>
                </c:pt>
                <c:pt idx="37671">
                  <c:v>224261896</c:v>
                </c:pt>
                <c:pt idx="37672">
                  <c:v>224261896</c:v>
                </c:pt>
                <c:pt idx="37673">
                  <c:v>753234488</c:v>
                </c:pt>
                <c:pt idx="37674">
                  <c:v>753234488</c:v>
                </c:pt>
                <c:pt idx="37675">
                  <c:v>753234488</c:v>
                </c:pt>
                <c:pt idx="37676">
                  <c:v>753234488</c:v>
                </c:pt>
                <c:pt idx="37677">
                  <c:v>791615560</c:v>
                </c:pt>
                <c:pt idx="37678">
                  <c:v>942417896</c:v>
                </c:pt>
                <c:pt idx="37679">
                  <c:v>942417896</c:v>
                </c:pt>
                <c:pt idx="37680">
                  <c:v>942417896</c:v>
                </c:pt>
                <c:pt idx="37681">
                  <c:v>942417896</c:v>
                </c:pt>
                <c:pt idx="37682">
                  <c:v>745336208</c:v>
                </c:pt>
                <c:pt idx="37683">
                  <c:v>745336208</c:v>
                </c:pt>
                <c:pt idx="37684">
                  <c:v>745336208</c:v>
                </c:pt>
                <c:pt idx="37685">
                  <c:v>745336208</c:v>
                </c:pt>
                <c:pt idx="37686">
                  <c:v>533297744</c:v>
                </c:pt>
                <c:pt idx="37687">
                  <c:v>224261896</c:v>
                </c:pt>
                <c:pt idx="37688">
                  <c:v>494119944</c:v>
                </c:pt>
                <c:pt idx="37689">
                  <c:v>847820016</c:v>
                </c:pt>
                <c:pt idx="37690">
                  <c:v>847820016</c:v>
                </c:pt>
                <c:pt idx="37691">
                  <c:v>847820016</c:v>
                </c:pt>
                <c:pt idx="37692">
                  <c:v>847820016</c:v>
                </c:pt>
                <c:pt idx="37693">
                  <c:v>753234488</c:v>
                </c:pt>
                <c:pt idx="37694">
                  <c:v>786489488</c:v>
                </c:pt>
                <c:pt idx="37695">
                  <c:v>786489488</c:v>
                </c:pt>
                <c:pt idx="37696">
                  <c:v>786489488</c:v>
                </c:pt>
                <c:pt idx="37697">
                  <c:v>786489488</c:v>
                </c:pt>
                <c:pt idx="37698">
                  <c:v>942417896</c:v>
                </c:pt>
                <c:pt idx="37699">
                  <c:v>745336208</c:v>
                </c:pt>
                <c:pt idx="37700">
                  <c:v>327683272</c:v>
                </c:pt>
                <c:pt idx="37701">
                  <c:v>327683272</c:v>
                </c:pt>
                <c:pt idx="37702">
                  <c:v>327683272</c:v>
                </c:pt>
                <c:pt idx="37703">
                  <c:v>30973984</c:v>
                </c:pt>
                <c:pt idx="37704">
                  <c:v>327683272</c:v>
                </c:pt>
                <c:pt idx="37705">
                  <c:v>30973984</c:v>
                </c:pt>
                <c:pt idx="37706">
                  <c:v>30973984</c:v>
                </c:pt>
                <c:pt idx="37707">
                  <c:v>30973984</c:v>
                </c:pt>
                <c:pt idx="37708">
                  <c:v>494541232</c:v>
                </c:pt>
                <c:pt idx="37709">
                  <c:v>494541232</c:v>
                </c:pt>
                <c:pt idx="37710">
                  <c:v>494541232</c:v>
                </c:pt>
                <c:pt idx="37711">
                  <c:v>494541232</c:v>
                </c:pt>
                <c:pt idx="37712">
                  <c:v>467708280</c:v>
                </c:pt>
                <c:pt idx="37713">
                  <c:v>467708280</c:v>
                </c:pt>
                <c:pt idx="37714">
                  <c:v>315333672</c:v>
                </c:pt>
                <c:pt idx="37715">
                  <c:v>847820016</c:v>
                </c:pt>
                <c:pt idx="37716">
                  <c:v>315333672</c:v>
                </c:pt>
                <c:pt idx="37717">
                  <c:v>467708280</c:v>
                </c:pt>
                <c:pt idx="37718">
                  <c:v>786489488</c:v>
                </c:pt>
                <c:pt idx="37719">
                  <c:v>467708280</c:v>
                </c:pt>
                <c:pt idx="37720">
                  <c:v>315333672</c:v>
                </c:pt>
                <c:pt idx="37721">
                  <c:v>315333672</c:v>
                </c:pt>
                <c:pt idx="37722">
                  <c:v>808970144</c:v>
                </c:pt>
                <c:pt idx="37723">
                  <c:v>808970144</c:v>
                </c:pt>
                <c:pt idx="37724">
                  <c:v>808970144</c:v>
                </c:pt>
                <c:pt idx="37725">
                  <c:v>808970144</c:v>
                </c:pt>
                <c:pt idx="37726">
                  <c:v>344244968</c:v>
                </c:pt>
                <c:pt idx="37727">
                  <c:v>344244968</c:v>
                </c:pt>
                <c:pt idx="37728">
                  <c:v>344244968</c:v>
                </c:pt>
                <c:pt idx="37729">
                  <c:v>344244968</c:v>
                </c:pt>
                <c:pt idx="37730">
                  <c:v>327683272</c:v>
                </c:pt>
                <c:pt idx="37731">
                  <c:v>398282512</c:v>
                </c:pt>
                <c:pt idx="37732">
                  <c:v>398282512</c:v>
                </c:pt>
                <c:pt idx="37733">
                  <c:v>398282512</c:v>
                </c:pt>
                <c:pt idx="37734">
                  <c:v>398282512</c:v>
                </c:pt>
                <c:pt idx="37735">
                  <c:v>30973984</c:v>
                </c:pt>
                <c:pt idx="37736">
                  <c:v>208290688</c:v>
                </c:pt>
                <c:pt idx="37737">
                  <c:v>208290688</c:v>
                </c:pt>
                <c:pt idx="37738">
                  <c:v>208290688</c:v>
                </c:pt>
                <c:pt idx="37739">
                  <c:v>208290688</c:v>
                </c:pt>
                <c:pt idx="37740">
                  <c:v>494541232</c:v>
                </c:pt>
                <c:pt idx="37741">
                  <c:v>929815888</c:v>
                </c:pt>
                <c:pt idx="37742">
                  <c:v>929815888</c:v>
                </c:pt>
                <c:pt idx="37743">
                  <c:v>929815888</c:v>
                </c:pt>
                <c:pt idx="37744">
                  <c:v>929815888</c:v>
                </c:pt>
                <c:pt idx="37745">
                  <c:v>808970144</c:v>
                </c:pt>
                <c:pt idx="37746">
                  <c:v>467708280</c:v>
                </c:pt>
                <c:pt idx="37747">
                  <c:v>507079424</c:v>
                </c:pt>
                <c:pt idx="37748">
                  <c:v>507079424</c:v>
                </c:pt>
                <c:pt idx="37749">
                  <c:v>507079424</c:v>
                </c:pt>
                <c:pt idx="37750">
                  <c:v>507079424</c:v>
                </c:pt>
                <c:pt idx="37751">
                  <c:v>315333672</c:v>
                </c:pt>
                <c:pt idx="37752">
                  <c:v>846546992</c:v>
                </c:pt>
                <c:pt idx="37753">
                  <c:v>846546992</c:v>
                </c:pt>
                <c:pt idx="37754">
                  <c:v>846546992</c:v>
                </c:pt>
                <c:pt idx="37755">
                  <c:v>846546992</c:v>
                </c:pt>
                <c:pt idx="37756">
                  <c:v>398282512</c:v>
                </c:pt>
                <c:pt idx="37757">
                  <c:v>344244968</c:v>
                </c:pt>
                <c:pt idx="37758">
                  <c:v>344915992</c:v>
                </c:pt>
                <c:pt idx="37759">
                  <c:v>344915992</c:v>
                </c:pt>
                <c:pt idx="37760">
                  <c:v>344915992</c:v>
                </c:pt>
                <c:pt idx="37761">
                  <c:v>344915992</c:v>
                </c:pt>
                <c:pt idx="37762">
                  <c:v>929815888</c:v>
                </c:pt>
                <c:pt idx="37763">
                  <c:v>846546992</c:v>
                </c:pt>
                <c:pt idx="37764">
                  <c:v>208290688</c:v>
                </c:pt>
                <c:pt idx="37765">
                  <c:v>507079424</c:v>
                </c:pt>
                <c:pt idx="37766">
                  <c:v>344915992</c:v>
                </c:pt>
                <c:pt idx="37767">
                  <c:v>611369672</c:v>
                </c:pt>
                <c:pt idx="37768">
                  <c:v>611369672</c:v>
                </c:pt>
                <c:pt idx="37769">
                  <c:v>611369672</c:v>
                </c:pt>
                <c:pt idx="37770">
                  <c:v>611369672</c:v>
                </c:pt>
                <c:pt idx="37771">
                  <c:v>180003928</c:v>
                </c:pt>
                <c:pt idx="37772">
                  <c:v>180003928</c:v>
                </c:pt>
                <c:pt idx="37773">
                  <c:v>180003928</c:v>
                </c:pt>
                <c:pt idx="37774">
                  <c:v>180003928</c:v>
                </c:pt>
                <c:pt idx="37775">
                  <c:v>611369672</c:v>
                </c:pt>
                <c:pt idx="37776">
                  <c:v>17102440</c:v>
                </c:pt>
                <c:pt idx="37777">
                  <c:v>17102440</c:v>
                </c:pt>
                <c:pt idx="37778">
                  <c:v>17102488</c:v>
                </c:pt>
                <c:pt idx="37779">
                  <c:v>17102488</c:v>
                </c:pt>
                <c:pt idx="37780">
                  <c:v>17102536</c:v>
                </c:pt>
                <c:pt idx="37781">
                  <c:v>17102536</c:v>
                </c:pt>
                <c:pt idx="37782">
                  <c:v>357879056</c:v>
                </c:pt>
                <c:pt idx="37783">
                  <c:v>357879056</c:v>
                </c:pt>
                <c:pt idx="37784">
                  <c:v>17102568</c:v>
                </c:pt>
                <c:pt idx="37785">
                  <c:v>17102568</c:v>
                </c:pt>
                <c:pt idx="37786">
                  <c:v>357879056</c:v>
                </c:pt>
                <c:pt idx="37787">
                  <c:v>17102632</c:v>
                </c:pt>
                <c:pt idx="37788">
                  <c:v>17102632</c:v>
                </c:pt>
                <c:pt idx="37789">
                  <c:v>357879056</c:v>
                </c:pt>
                <c:pt idx="37790">
                  <c:v>17102440</c:v>
                </c:pt>
                <c:pt idx="37791">
                  <c:v>17102488</c:v>
                </c:pt>
                <c:pt idx="37792">
                  <c:v>17102536</c:v>
                </c:pt>
                <c:pt idx="37793">
                  <c:v>17102568</c:v>
                </c:pt>
                <c:pt idx="37794">
                  <c:v>17102632</c:v>
                </c:pt>
                <c:pt idx="37795">
                  <c:v>17102440</c:v>
                </c:pt>
                <c:pt idx="37796">
                  <c:v>17102488</c:v>
                </c:pt>
                <c:pt idx="37797">
                  <c:v>17102536</c:v>
                </c:pt>
                <c:pt idx="37798">
                  <c:v>17102568</c:v>
                </c:pt>
                <c:pt idx="37799">
                  <c:v>17102632</c:v>
                </c:pt>
                <c:pt idx="37800">
                  <c:v>452742304</c:v>
                </c:pt>
                <c:pt idx="37801">
                  <c:v>452742304</c:v>
                </c:pt>
                <c:pt idx="37802">
                  <c:v>452742304</c:v>
                </c:pt>
                <c:pt idx="37803">
                  <c:v>180003928</c:v>
                </c:pt>
                <c:pt idx="37804">
                  <c:v>452742304</c:v>
                </c:pt>
                <c:pt idx="37805">
                  <c:v>221097752</c:v>
                </c:pt>
                <c:pt idx="37806">
                  <c:v>221097752</c:v>
                </c:pt>
                <c:pt idx="37807">
                  <c:v>221097752</c:v>
                </c:pt>
                <c:pt idx="37808">
                  <c:v>221097752</c:v>
                </c:pt>
                <c:pt idx="37809">
                  <c:v>344365752</c:v>
                </c:pt>
                <c:pt idx="37810">
                  <c:v>344365752</c:v>
                </c:pt>
                <c:pt idx="37811">
                  <c:v>344365752</c:v>
                </c:pt>
                <c:pt idx="37812">
                  <c:v>344365752</c:v>
                </c:pt>
                <c:pt idx="37813">
                  <c:v>357879056</c:v>
                </c:pt>
                <c:pt idx="37814">
                  <c:v>17102632</c:v>
                </c:pt>
                <c:pt idx="37815">
                  <c:v>17102536</c:v>
                </c:pt>
                <c:pt idx="37816">
                  <c:v>687973984</c:v>
                </c:pt>
                <c:pt idx="37817">
                  <c:v>687973984</c:v>
                </c:pt>
                <c:pt idx="37818">
                  <c:v>687973984</c:v>
                </c:pt>
                <c:pt idx="37819">
                  <c:v>687973984</c:v>
                </c:pt>
                <c:pt idx="37820">
                  <c:v>17102440</c:v>
                </c:pt>
                <c:pt idx="37821">
                  <c:v>452742304</c:v>
                </c:pt>
                <c:pt idx="37822">
                  <c:v>224261944</c:v>
                </c:pt>
                <c:pt idx="37823">
                  <c:v>224261944</c:v>
                </c:pt>
                <c:pt idx="37824">
                  <c:v>224261944</c:v>
                </c:pt>
                <c:pt idx="37825">
                  <c:v>224261944</c:v>
                </c:pt>
                <c:pt idx="37826">
                  <c:v>221097752</c:v>
                </c:pt>
                <c:pt idx="37827">
                  <c:v>17102488</c:v>
                </c:pt>
                <c:pt idx="37828">
                  <c:v>632051928</c:v>
                </c:pt>
                <c:pt idx="37829">
                  <c:v>632051928</c:v>
                </c:pt>
                <c:pt idx="37830">
                  <c:v>632051928</c:v>
                </c:pt>
                <c:pt idx="37831">
                  <c:v>632051928</c:v>
                </c:pt>
                <c:pt idx="37832">
                  <c:v>17102568</c:v>
                </c:pt>
                <c:pt idx="37833">
                  <c:v>344365752</c:v>
                </c:pt>
                <c:pt idx="37834">
                  <c:v>687973984</c:v>
                </c:pt>
                <c:pt idx="37835">
                  <c:v>224261944</c:v>
                </c:pt>
                <c:pt idx="37836">
                  <c:v>530499648</c:v>
                </c:pt>
                <c:pt idx="37837">
                  <c:v>530499648</c:v>
                </c:pt>
                <c:pt idx="37838">
                  <c:v>530499648</c:v>
                </c:pt>
                <c:pt idx="37839">
                  <c:v>530499648</c:v>
                </c:pt>
                <c:pt idx="37840">
                  <c:v>917639688</c:v>
                </c:pt>
                <c:pt idx="37841">
                  <c:v>917639688</c:v>
                </c:pt>
                <c:pt idx="37842">
                  <c:v>793336576</c:v>
                </c:pt>
                <c:pt idx="37843">
                  <c:v>917639688</c:v>
                </c:pt>
                <c:pt idx="37844">
                  <c:v>793336576</c:v>
                </c:pt>
                <c:pt idx="37845">
                  <c:v>917639688</c:v>
                </c:pt>
                <c:pt idx="37846">
                  <c:v>793336576</c:v>
                </c:pt>
                <c:pt idx="37847">
                  <c:v>793336576</c:v>
                </c:pt>
                <c:pt idx="37848">
                  <c:v>632051928</c:v>
                </c:pt>
                <c:pt idx="37849">
                  <c:v>134491688</c:v>
                </c:pt>
                <c:pt idx="37850">
                  <c:v>134491688</c:v>
                </c:pt>
                <c:pt idx="37851">
                  <c:v>134491688</c:v>
                </c:pt>
                <c:pt idx="37852">
                  <c:v>870916784</c:v>
                </c:pt>
                <c:pt idx="37853">
                  <c:v>870916784</c:v>
                </c:pt>
                <c:pt idx="37854">
                  <c:v>134491688</c:v>
                </c:pt>
                <c:pt idx="37855">
                  <c:v>870916784</c:v>
                </c:pt>
                <c:pt idx="37856">
                  <c:v>870916784</c:v>
                </c:pt>
                <c:pt idx="37857">
                  <c:v>472676632</c:v>
                </c:pt>
                <c:pt idx="37858">
                  <c:v>472676632</c:v>
                </c:pt>
                <c:pt idx="37859">
                  <c:v>472676632</c:v>
                </c:pt>
                <c:pt idx="37860">
                  <c:v>472676632</c:v>
                </c:pt>
                <c:pt idx="37861">
                  <c:v>438609736</c:v>
                </c:pt>
                <c:pt idx="37862">
                  <c:v>438609736</c:v>
                </c:pt>
                <c:pt idx="37863">
                  <c:v>438609736</c:v>
                </c:pt>
                <c:pt idx="37864">
                  <c:v>438609736</c:v>
                </c:pt>
                <c:pt idx="37865">
                  <c:v>530499648</c:v>
                </c:pt>
                <c:pt idx="37866">
                  <c:v>784050832</c:v>
                </c:pt>
                <c:pt idx="37867">
                  <c:v>200580912</c:v>
                </c:pt>
                <c:pt idx="37868">
                  <c:v>784050832</c:v>
                </c:pt>
                <c:pt idx="37869">
                  <c:v>200580912</c:v>
                </c:pt>
                <c:pt idx="37870">
                  <c:v>784050832</c:v>
                </c:pt>
                <c:pt idx="37871">
                  <c:v>200580912</c:v>
                </c:pt>
                <c:pt idx="37872">
                  <c:v>407238952</c:v>
                </c:pt>
                <c:pt idx="37873">
                  <c:v>784050832</c:v>
                </c:pt>
                <c:pt idx="37874">
                  <c:v>407238952</c:v>
                </c:pt>
                <c:pt idx="37875">
                  <c:v>200580912</c:v>
                </c:pt>
                <c:pt idx="37876">
                  <c:v>407238952</c:v>
                </c:pt>
                <c:pt idx="37877">
                  <c:v>407238952</c:v>
                </c:pt>
                <c:pt idx="37878">
                  <c:v>224261984</c:v>
                </c:pt>
                <c:pt idx="37879">
                  <c:v>224261984</c:v>
                </c:pt>
                <c:pt idx="37880">
                  <c:v>224262024</c:v>
                </c:pt>
                <c:pt idx="37881">
                  <c:v>224262024</c:v>
                </c:pt>
                <c:pt idx="37882">
                  <c:v>224261984</c:v>
                </c:pt>
                <c:pt idx="37883">
                  <c:v>224262024</c:v>
                </c:pt>
                <c:pt idx="37884">
                  <c:v>224261984</c:v>
                </c:pt>
                <c:pt idx="37885">
                  <c:v>224262024</c:v>
                </c:pt>
                <c:pt idx="37886">
                  <c:v>53627192</c:v>
                </c:pt>
                <c:pt idx="37887">
                  <c:v>608741056</c:v>
                </c:pt>
                <c:pt idx="37888">
                  <c:v>53627192</c:v>
                </c:pt>
                <c:pt idx="37889">
                  <c:v>608741056</c:v>
                </c:pt>
                <c:pt idx="37890">
                  <c:v>608741056</c:v>
                </c:pt>
                <c:pt idx="37891">
                  <c:v>608741056</c:v>
                </c:pt>
                <c:pt idx="37892">
                  <c:v>53627192</c:v>
                </c:pt>
                <c:pt idx="37893">
                  <c:v>53627192</c:v>
                </c:pt>
                <c:pt idx="37894">
                  <c:v>472676632</c:v>
                </c:pt>
                <c:pt idx="37895">
                  <c:v>870916784</c:v>
                </c:pt>
                <c:pt idx="37896">
                  <c:v>793336576</c:v>
                </c:pt>
                <c:pt idx="37897">
                  <c:v>917639688</c:v>
                </c:pt>
                <c:pt idx="37898">
                  <c:v>832606072</c:v>
                </c:pt>
                <c:pt idx="37899">
                  <c:v>832606072</c:v>
                </c:pt>
                <c:pt idx="37900">
                  <c:v>832606072</c:v>
                </c:pt>
                <c:pt idx="37901">
                  <c:v>832606072</c:v>
                </c:pt>
                <c:pt idx="37902">
                  <c:v>134491688</c:v>
                </c:pt>
                <c:pt idx="37903">
                  <c:v>224261984</c:v>
                </c:pt>
                <c:pt idx="37904">
                  <c:v>608741056</c:v>
                </c:pt>
                <c:pt idx="37905">
                  <c:v>784050832</c:v>
                </c:pt>
                <c:pt idx="37906">
                  <c:v>224262024</c:v>
                </c:pt>
                <c:pt idx="37907">
                  <c:v>226080360</c:v>
                </c:pt>
                <c:pt idx="37908">
                  <c:v>226080360</c:v>
                </c:pt>
                <c:pt idx="37909">
                  <c:v>226080360</c:v>
                </c:pt>
                <c:pt idx="37910">
                  <c:v>505455808</c:v>
                </c:pt>
                <c:pt idx="37911">
                  <c:v>226080360</c:v>
                </c:pt>
                <c:pt idx="37912">
                  <c:v>505455808</c:v>
                </c:pt>
                <c:pt idx="37913">
                  <c:v>646765416</c:v>
                </c:pt>
                <c:pt idx="37914">
                  <c:v>646765416</c:v>
                </c:pt>
                <c:pt idx="37915">
                  <c:v>200580912</c:v>
                </c:pt>
                <c:pt idx="37916">
                  <c:v>505455808</c:v>
                </c:pt>
                <c:pt idx="37917">
                  <c:v>646765416</c:v>
                </c:pt>
                <c:pt idx="37918">
                  <c:v>505455808</c:v>
                </c:pt>
                <c:pt idx="37919">
                  <c:v>646765416</c:v>
                </c:pt>
                <c:pt idx="37920">
                  <c:v>438609736</c:v>
                </c:pt>
                <c:pt idx="37921">
                  <c:v>53627192</c:v>
                </c:pt>
                <c:pt idx="37922">
                  <c:v>832606072</c:v>
                </c:pt>
                <c:pt idx="37923">
                  <c:v>816415280</c:v>
                </c:pt>
                <c:pt idx="37924">
                  <c:v>816415280</c:v>
                </c:pt>
                <c:pt idx="37925">
                  <c:v>816415280</c:v>
                </c:pt>
                <c:pt idx="37926">
                  <c:v>816415280</c:v>
                </c:pt>
                <c:pt idx="37927">
                  <c:v>407238952</c:v>
                </c:pt>
                <c:pt idx="37928">
                  <c:v>226080360</c:v>
                </c:pt>
                <c:pt idx="37929">
                  <c:v>505455808</c:v>
                </c:pt>
                <c:pt idx="37930">
                  <c:v>189396456</c:v>
                </c:pt>
                <c:pt idx="37931">
                  <c:v>189396456</c:v>
                </c:pt>
                <c:pt idx="37932">
                  <c:v>189396456</c:v>
                </c:pt>
                <c:pt idx="37933">
                  <c:v>189396456</c:v>
                </c:pt>
                <c:pt idx="37934">
                  <c:v>646765416</c:v>
                </c:pt>
                <c:pt idx="37935">
                  <c:v>563707632</c:v>
                </c:pt>
                <c:pt idx="37936">
                  <c:v>563707632</c:v>
                </c:pt>
                <c:pt idx="37937">
                  <c:v>563707632</c:v>
                </c:pt>
                <c:pt idx="37938">
                  <c:v>563707632</c:v>
                </c:pt>
                <c:pt idx="37939">
                  <c:v>816415280</c:v>
                </c:pt>
                <c:pt idx="37940">
                  <c:v>282626024</c:v>
                </c:pt>
                <c:pt idx="37941">
                  <c:v>282626024</c:v>
                </c:pt>
                <c:pt idx="37942">
                  <c:v>282626024</c:v>
                </c:pt>
                <c:pt idx="37943">
                  <c:v>282626024</c:v>
                </c:pt>
                <c:pt idx="37944">
                  <c:v>189396456</c:v>
                </c:pt>
                <c:pt idx="37945">
                  <c:v>196336048</c:v>
                </c:pt>
                <c:pt idx="37946">
                  <c:v>196336048</c:v>
                </c:pt>
                <c:pt idx="37947">
                  <c:v>196336048</c:v>
                </c:pt>
                <c:pt idx="37948">
                  <c:v>196336048</c:v>
                </c:pt>
                <c:pt idx="37949">
                  <c:v>563707632</c:v>
                </c:pt>
                <c:pt idx="37950">
                  <c:v>282626024</c:v>
                </c:pt>
                <c:pt idx="37951">
                  <c:v>196336048</c:v>
                </c:pt>
                <c:pt idx="37952">
                  <c:v>218613144</c:v>
                </c:pt>
                <c:pt idx="37953">
                  <c:v>218613144</c:v>
                </c:pt>
                <c:pt idx="37954">
                  <c:v>218613144</c:v>
                </c:pt>
                <c:pt idx="37955">
                  <c:v>218613144</c:v>
                </c:pt>
                <c:pt idx="37956">
                  <c:v>736227832</c:v>
                </c:pt>
                <c:pt idx="37957">
                  <c:v>736227832</c:v>
                </c:pt>
                <c:pt idx="37958">
                  <c:v>736227832</c:v>
                </c:pt>
                <c:pt idx="37959">
                  <c:v>736227832</c:v>
                </c:pt>
                <c:pt idx="37960">
                  <c:v>572143080</c:v>
                </c:pt>
                <c:pt idx="37961">
                  <c:v>572143080</c:v>
                </c:pt>
                <c:pt idx="37962">
                  <c:v>572143080</c:v>
                </c:pt>
                <c:pt idx="37963">
                  <c:v>572143080</c:v>
                </c:pt>
                <c:pt idx="37964">
                  <c:v>743580712</c:v>
                </c:pt>
                <c:pt idx="37965">
                  <c:v>743580712</c:v>
                </c:pt>
                <c:pt idx="37966">
                  <c:v>201421352</c:v>
                </c:pt>
                <c:pt idx="37967">
                  <c:v>743580712</c:v>
                </c:pt>
                <c:pt idx="37968">
                  <c:v>201421352</c:v>
                </c:pt>
                <c:pt idx="37969">
                  <c:v>743580712</c:v>
                </c:pt>
                <c:pt idx="37970">
                  <c:v>201421352</c:v>
                </c:pt>
                <c:pt idx="37971">
                  <c:v>201421352</c:v>
                </c:pt>
                <c:pt idx="37972">
                  <c:v>218613144</c:v>
                </c:pt>
                <c:pt idx="37973">
                  <c:v>841291016</c:v>
                </c:pt>
                <c:pt idx="37974">
                  <c:v>841291016</c:v>
                </c:pt>
                <c:pt idx="37975">
                  <c:v>841291016</c:v>
                </c:pt>
                <c:pt idx="37976">
                  <c:v>595348096</c:v>
                </c:pt>
                <c:pt idx="37977">
                  <c:v>595348096</c:v>
                </c:pt>
                <c:pt idx="37978">
                  <c:v>841291016</c:v>
                </c:pt>
                <c:pt idx="37979">
                  <c:v>595348096</c:v>
                </c:pt>
                <c:pt idx="37980">
                  <c:v>595348096</c:v>
                </c:pt>
                <c:pt idx="37981">
                  <c:v>572143080</c:v>
                </c:pt>
                <c:pt idx="37982">
                  <c:v>736227832</c:v>
                </c:pt>
                <c:pt idx="37983">
                  <c:v>743580712</c:v>
                </c:pt>
                <c:pt idx="37984">
                  <c:v>759058608</c:v>
                </c:pt>
                <c:pt idx="37985">
                  <c:v>759058608</c:v>
                </c:pt>
                <c:pt idx="37986">
                  <c:v>759058608</c:v>
                </c:pt>
                <c:pt idx="37987">
                  <c:v>759058608</c:v>
                </c:pt>
                <c:pt idx="37988">
                  <c:v>841291016</c:v>
                </c:pt>
                <c:pt idx="37989">
                  <c:v>595348096</c:v>
                </c:pt>
                <c:pt idx="37990">
                  <c:v>329262920</c:v>
                </c:pt>
                <c:pt idx="37991">
                  <c:v>329262920</c:v>
                </c:pt>
                <c:pt idx="37992">
                  <c:v>329262920</c:v>
                </c:pt>
                <c:pt idx="37993">
                  <c:v>329262920</c:v>
                </c:pt>
                <c:pt idx="37994">
                  <c:v>201421352</c:v>
                </c:pt>
                <c:pt idx="37995">
                  <c:v>346590680</c:v>
                </c:pt>
                <c:pt idx="37996">
                  <c:v>346590680</c:v>
                </c:pt>
                <c:pt idx="37997">
                  <c:v>346590680</c:v>
                </c:pt>
                <c:pt idx="37998">
                  <c:v>346590680</c:v>
                </c:pt>
                <c:pt idx="37999">
                  <c:v>375404144</c:v>
                </c:pt>
                <c:pt idx="38000">
                  <c:v>375404144</c:v>
                </c:pt>
                <c:pt idx="38001">
                  <c:v>375404144</c:v>
                </c:pt>
                <c:pt idx="38002">
                  <c:v>375404144</c:v>
                </c:pt>
                <c:pt idx="38003">
                  <c:v>759058608</c:v>
                </c:pt>
                <c:pt idx="38004">
                  <c:v>329262920</c:v>
                </c:pt>
                <c:pt idx="38005">
                  <c:v>320097648</c:v>
                </c:pt>
                <c:pt idx="38006">
                  <c:v>320097648</c:v>
                </c:pt>
                <c:pt idx="38007">
                  <c:v>320097648</c:v>
                </c:pt>
                <c:pt idx="38008">
                  <c:v>320097648</c:v>
                </c:pt>
                <c:pt idx="38009">
                  <c:v>566329248</c:v>
                </c:pt>
                <c:pt idx="38010">
                  <c:v>566329248</c:v>
                </c:pt>
                <c:pt idx="38011">
                  <c:v>566329248</c:v>
                </c:pt>
                <c:pt idx="38012">
                  <c:v>721361832</c:v>
                </c:pt>
                <c:pt idx="38013">
                  <c:v>566329248</c:v>
                </c:pt>
                <c:pt idx="38014">
                  <c:v>721361832</c:v>
                </c:pt>
                <c:pt idx="38015">
                  <c:v>721361832</c:v>
                </c:pt>
                <c:pt idx="38016">
                  <c:v>721361832</c:v>
                </c:pt>
                <c:pt idx="38017">
                  <c:v>482718520</c:v>
                </c:pt>
                <c:pt idx="38018">
                  <c:v>482718520</c:v>
                </c:pt>
                <c:pt idx="38019">
                  <c:v>482718520</c:v>
                </c:pt>
                <c:pt idx="38020">
                  <c:v>482718520</c:v>
                </c:pt>
                <c:pt idx="38021">
                  <c:v>346590680</c:v>
                </c:pt>
                <c:pt idx="38022">
                  <c:v>594130896</c:v>
                </c:pt>
                <c:pt idx="38023">
                  <c:v>594130896</c:v>
                </c:pt>
                <c:pt idx="38024">
                  <c:v>565239880</c:v>
                </c:pt>
                <c:pt idx="38025">
                  <c:v>565239880</c:v>
                </c:pt>
                <c:pt idx="38026">
                  <c:v>594130896</c:v>
                </c:pt>
                <c:pt idx="38027">
                  <c:v>565239880</c:v>
                </c:pt>
                <c:pt idx="38028">
                  <c:v>594130896</c:v>
                </c:pt>
                <c:pt idx="38029">
                  <c:v>565239880</c:v>
                </c:pt>
                <c:pt idx="38030">
                  <c:v>452132272</c:v>
                </c:pt>
                <c:pt idx="38031">
                  <c:v>452132272</c:v>
                </c:pt>
                <c:pt idx="38032">
                  <c:v>452132272</c:v>
                </c:pt>
                <c:pt idx="38033">
                  <c:v>452132272</c:v>
                </c:pt>
                <c:pt idx="38034">
                  <c:v>566329248</c:v>
                </c:pt>
                <c:pt idx="38035">
                  <c:v>482718520</c:v>
                </c:pt>
                <c:pt idx="38036">
                  <c:v>375404144</c:v>
                </c:pt>
                <c:pt idx="38037">
                  <c:v>721361832</c:v>
                </c:pt>
                <c:pt idx="38038">
                  <c:v>320097648</c:v>
                </c:pt>
                <c:pt idx="38039">
                  <c:v>896139456</c:v>
                </c:pt>
                <c:pt idx="38040">
                  <c:v>896139456</c:v>
                </c:pt>
                <c:pt idx="38041">
                  <c:v>435197368</c:v>
                </c:pt>
                <c:pt idx="38042">
                  <c:v>435197368</c:v>
                </c:pt>
                <c:pt idx="38043">
                  <c:v>896139456</c:v>
                </c:pt>
                <c:pt idx="38044">
                  <c:v>435197368</c:v>
                </c:pt>
                <c:pt idx="38045">
                  <c:v>605523504</c:v>
                </c:pt>
                <c:pt idx="38046">
                  <c:v>605523504</c:v>
                </c:pt>
                <c:pt idx="38047">
                  <c:v>896139456</c:v>
                </c:pt>
                <c:pt idx="38048">
                  <c:v>435197368</c:v>
                </c:pt>
                <c:pt idx="38049">
                  <c:v>605523504</c:v>
                </c:pt>
                <c:pt idx="38050">
                  <c:v>605523504</c:v>
                </c:pt>
                <c:pt idx="38051">
                  <c:v>462497248</c:v>
                </c:pt>
                <c:pt idx="38052">
                  <c:v>462497248</c:v>
                </c:pt>
                <c:pt idx="38053">
                  <c:v>565239880</c:v>
                </c:pt>
                <c:pt idx="38054">
                  <c:v>462497248</c:v>
                </c:pt>
                <c:pt idx="38055">
                  <c:v>462497248</c:v>
                </c:pt>
                <c:pt idx="38056">
                  <c:v>452132272</c:v>
                </c:pt>
                <c:pt idx="38057">
                  <c:v>594130896</c:v>
                </c:pt>
                <c:pt idx="38058">
                  <c:v>99621328</c:v>
                </c:pt>
                <c:pt idx="38059">
                  <c:v>99621328</c:v>
                </c:pt>
                <c:pt idx="38060">
                  <c:v>99621328</c:v>
                </c:pt>
                <c:pt idx="38061">
                  <c:v>99621328</c:v>
                </c:pt>
                <c:pt idx="38062">
                  <c:v>452132280</c:v>
                </c:pt>
                <c:pt idx="38063">
                  <c:v>452132280</c:v>
                </c:pt>
                <c:pt idx="38064">
                  <c:v>452132280</c:v>
                </c:pt>
                <c:pt idx="38065">
                  <c:v>452132280</c:v>
                </c:pt>
                <c:pt idx="38066">
                  <c:v>896139456</c:v>
                </c:pt>
                <c:pt idx="38067">
                  <c:v>462497248</c:v>
                </c:pt>
                <c:pt idx="38068">
                  <c:v>605523504</c:v>
                </c:pt>
                <c:pt idx="38069">
                  <c:v>198773648</c:v>
                </c:pt>
                <c:pt idx="38070">
                  <c:v>198773648</c:v>
                </c:pt>
                <c:pt idx="38071">
                  <c:v>198773648</c:v>
                </c:pt>
                <c:pt idx="38072">
                  <c:v>198773648</c:v>
                </c:pt>
                <c:pt idx="38073">
                  <c:v>874573008</c:v>
                </c:pt>
                <c:pt idx="38074">
                  <c:v>874573008</c:v>
                </c:pt>
                <c:pt idx="38075">
                  <c:v>537011056</c:v>
                </c:pt>
                <c:pt idx="38076">
                  <c:v>874573008</c:v>
                </c:pt>
                <c:pt idx="38077">
                  <c:v>537011056</c:v>
                </c:pt>
                <c:pt idx="38078">
                  <c:v>537011056</c:v>
                </c:pt>
                <c:pt idx="38079">
                  <c:v>874573008</c:v>
                </c:pt>
                <c:pt idx="38080">
                  <c:v>537011056</c:v>
                </c:pt>
                <c:pt idx="38081">
                  <c:v>203770832</c:v>
                </c:pt>
                <c:pt idx="38082">
                  <c:v>203770832</c:v>
                </c:pt>
                <c:pt idx="38083">
                  <c:v>435197368</c:v>
                </c:pt>
                <c:pt idx="38084">
                  <c:v>203770832</c:v>
                </c:pt>
                <c:pt idx="38085">
                  <c:v>203770832</c:v>
                </c:pt>
                <c:pt idx="38086">
                  <c:v>117277456</c:v>
                </c:pt>
                <c:pt idx="38087">
                  <c:v>117277456</c:v>
                </c:pt>
                <c:pt idx="38088">
                  <c:v>117277456</c:v>
                </c:pt>
                <c:pt idx="38089">
                  <c:v>117277456</c:v>
                </c:pt>
                <c:pt idx="38090">
                  <c:v>229757648</c:v>
                </c:pt>
                <c:pt idx="38091">
                  <c:v>229757648</c:v>
                </c:pt>
                <c:pt idx="38092">
                  <c:v>229757648</c:v>
                </c:pt>
                <c:pt idx="38093">
                  <c:v>229757648</c:v>
                </c:pt>
                <c:pt idx="38094">
                  <c:v>99621328</c:v>
                </c:pt>
                <c:pt idx="38095">
                  <c:v>512310424</c:v>
                </c:pt>
                <c:pt idx="38096">
                  <c:v>512310424</c:v>
                </c:pt>
                <c:pt idx="38097">
                  <c:v>512310424</c:v>
                </c:pt>
                <c:pt idx="38098">
                  <c:v>512310424</c:v>
                </c:pt>
                <c:pt idx="38099">
                  <c:v>452132280</c:v>
                </c:pt>
                <c:pt idx="38100">
                  <c:v>766027408</c:v>
                </c:pt>
                <c:pt idx="38101">
                  <c:v>766027408</c:v>
                </c:pt>
                <c:pt idx="38102">
                  <c:v>766027408</c:v>
                </c:pt>
                <c:pt idx="38103">
                  <c:v>766027408</c:v>
                </c:pt>
                <c:pt idx="38104">
                  <c:v>680272888</c:v>
                </c:pt>
                <c:pt idx="38105">
                  <c:v>680272888</c:v>
                </c:pt>
                <c:pt idx="38106">
                  <c:v>224262040</c:v>
                </c:pt>
                <c:pt idx="38107">
                  <c:v>680272888</c:v>
                </c:pt>
                <c:pt idx="38108">
                  <c:v>224262040</c:v>
                </c:pt>
                <c:pt idx="38109">
                  <c:v>680272888</c:v>
                </c:pt>
                <c:pt idx="38110">
                  <c:v>224262080</c:v>
                </c:pt>
                <c:pt idx="38111">
                  <c:v>224262080</c:v>
                </c:pt>
                <c:pt idx="38112">
                  <c:v>224262144</c:v>
                </c:pt>
                <c:pt idx="38113">
                  <c:v>224262144</c:v>
                </c:pt>
                <c:pt idx="38114">
                  <c:v>224262040</c:v>
                </c:pt>
                <c:pt idx="38115">
                  <c:v>224262080</c:v>
                </c:pt>
                <c:pt idx="38116">
                  <c:v>224262144</c:v>
                </c:pt>
                <c:pt idx="38117">
                  <c:v>224262040</c:v>
                </c:pt>
                <c:pt idx="38118">
                  <c:v>907559592</c:v>
                </c:pt>
                <c:pt idx="38119">
                  <c:v>224262080</c:v>
                </c:pt>
                <c:pt idx="38120">
                  <c:v>907559592</c:v>
                </c:pt>
                <c:pt idx="38121">
                  <c:v>224262144</c:v>
                </c:pt>
                <c:pt idx="38122">
                  <c:v>874573008</c:v>
                </c:pt>
                <c:pt idx="38123">
                  <c:v>907559592</c:v>
                </c:pt>
                <c:pt idx="38124">
                  <c:v>907559592</c:v>
                </c:pt>
                <c:pt idx="38125">
                  <c:v>537011056</c:v>
                </c:pt>
                <c:pt idx="38126">
                  <c:v>198773648</c:v>
                </c:pt>
                <c:pt idx="38127">
                  <c:v>209043536</c:v>
                </c:pt>
                <c:pt idx="38128">
                  <c:v>209043536</c:v>
                </c:pt>
                <c:pt idx="38129">
                  <c:v>209043536</c:v>
                </c:pt>
                <c:pt idx="38130">
                  <c:v>209043536</c:v>
                </c:pt>
                <c:pt idx="38131">
                  <c:v>229757648</c:v>
                </c:pt>
                <c:pt idx="38132">
                  <c:v>117277456</c:v>
                </c:pt>
                <c:pt idx="38133">
                  <c:v>117277464</c:v>
                </c:pt>
                <c:pt idx="38134">
                  <c:v>117277464</c:v>
                </c:pt>
                <c:pt idx="38135">
                  <c:v>117277464</c:v>
                </c:pt>
                <c:pt idx="38136">
                  <c:v>117277464</c:v>
                </c:pt>
                <c:pt idx="38137">
                  <c:v>203770832</c:v>
                </c:pt>
                <c:pt idx="38138">
                  <c:v>7354600</c:v>
                </c:pt>
                <c:pt idx="38139">
                  <c:v>7354600</c:v>
                </c:pt>
                <c:pt idx="38140">
                  <c:v>7354600</c:v>
                </c:pt>
                <c:pt idx="38141">
                  <c:v>7354600</c:v>
                </c:pt>
                <c:pt idx="38142">
                  <c:v>680272888</c:v>
                </c:pt>
                <c:pt idx="38143">
                  <c:v>766027408</c:v>
                </c:pt>
                <c:pt idx="38144">
                  <c:v>512310424</c:v>
                </c:pt>
                <c:pt idx="38145">
                  <c:v>725979232</c:v>
                </c:pt>
                <c:pt idx="38146">
                  <c:v>725979232</c:v>
                </c:pt>
                <c:pt idx="38147">
                  <c:v>725979232</c:v>
                </c:pt>
                <c:pt idx="38148">
                  <c:v>224262040</c:v>
                </c:pt>
                <c:pt idx="38149">
                  <c:v>725979232</c:v>
                </c:pt>
                <c:pt idx="38150">
                  <c:v>630820368</c:v>
                </c:pt>
                <c:pt idx="38151">
                  <c:v>630820368</c:v>
                </c:pt>
                <c:pt idx="38152">
                  <c:v>630820368</c:v>
                </c:pt>
                <c:pt idx="38153">
                  <c:v>630820368</c:v>
                </c:pt>
                <c:pt idx="38154">
                  <c:v>224262080</c:v>
                </c:pt>
                <c:pt idx="38155">
                  <c:v>907559592</c:v>
                </c:pt>
                <c:pt idx="38156">
                  <c:v>117277464</c:v>
                </c:pt>
                <c:pt idx="38157">
                  <c:v>209043536</c:v>
                </c:pt>
                <c:pt idx="38158">
                  <c:v>712010976</c:v>
                </c:pt>
                <c:pt idx="38159">
                  <c:v>712010976</c:v>
                </c:pt>
                <c:pt idx="38160">
                  <c:v>712010976</c:v>
                </c:pt>
                <c:pt idx="38161">
                  <c:v>712010976</c:v>
                </c:pt>
                <c:pt idx="38162">
                  <c:v>347617152</c:v>
                </c:pt>
                <c:pt idx="38163">
                  <c:v>347617152</c:v>
                </c:pt>
                <c:pt idx="38164">
                  <c:v>347617152</c:v>
                </c:pt>
                <c:pt idx="38165">
                  <c:v>347617152</c:v>
                </c:pt>
                <c:pt idx="38166">
                  <c:v>510215064</c:v>
                </c:pt>
                <c:pt idx="38167">
                  <c:v>510215064</c:v>
                </c:pt>
                <c:pt idx="38168">
                  <c:v>510215064</c:v>
                </c:pt>
                <c:pt idx="38169">
                  <c:v>510215064</c:v>
                </c:pt>
                <c:pt idx="38170">
                  <c:v>259332608</c:v>
                </c:pt>
                <c:pt idx="38171">
                  <c:v>259332608</c:v>
                </c:pt>
                <c:pt idx="38172">
                  <c:v>259332608</c:v>
                </c:pt>
                <c:pt idx="38173">
                  <c:v>259332608</c:v>
                </c:pt>
                <c:pt idx="38174">
                  <c:v>224262144</c:v>
                </c:pt>
                <c:pt idx="38175">
                  <c:v>269301624</c:v>
                </c:pt>
                <c:pt idx="38176">
                  <c:v>269301624</c:v>
                </c:pt>
                <c:pt idx="38177">
                  <c:v>630820368</c:v>
                </c:pt>
                <c:pt idx="38178">
                  <c:v>269301624</c:v>
                </c:pt>
                <c:pt idx="38179">
                  <c:v>269301624</c:v>
                </c:pt>
                <c:pt idx="38180">
                  <c:v>7354600</c:v>
                </c:pt>
                <c:pt idx="38181">
                  <c:v>555861856</c:v>
                </c:pt>
                <c:pt idx="38182">
                  <c:v>555861856</c:v>
                </c:pt>
                <c:pt idx="38183">
                  <c:v>555861856</c:v>
                </c:pt>
                <c:pt idx="38184">
                  <c:v>555861856</c:v>
                </c:pt>
                <c:pt idx="38185">
                  <c:v>725979232</c:v>
                </c:pt>
                <c:pt idx="38186">
                  <c:v>712010976</c:v>
                </c:pt>
                <c:pt idx="38187">
                  <c:v>555861856</c:v>
                </c:pt>
                <c:pt idx="38188">
                  <c:v>510215064</c:v>
                </c:pt>
                <c:pt idx="38189">
                  <c:v>269301624</c:v>
                </c:pt>
                <c:pt idx="38190">
                  <c:v>990149168</c:v>
                </c:pt>
                <c:pt idx="38191">
                  <c:v>990149168</c:v>
                </c:pt>
                <c:pt idx="38192">
                  <c:v>990149168</c:v>
                </c:pt>
                <c:pt idx="38193">
                  <c:v>990149168</c:v>
                </c:pt>
                <c:pt idx="38194">
                  <c:v>259332608</c:v>
                </c:pt>
                <c:pt idx="38195">
                  <c:v>7354656</c:v>
                </c:pt>
                <c:pt idx="38196">
                  <c:v>7354656</c:v>
                </c:pt>
                <c:pt idx="38197">
                  <c:v>393184176</c:v>
                </c:pt>
                <c:pt idx="38198">
                  <c:v>7354656</c:v>
                </c:pt>
                <c:pt idx="38199">
                  <c:v>393184176</c:v>
                </c:pt>
                <c:pt idx="38200">
                  <c:v>7354656</c:v>
                </c:pt>
                <c:pt idx="38201">
                  <c:v>393184176</c:v>
                </c:pt>
                <c:pt idx="38202">
                  <c:v>393184176</c:v>
                </c:pt>
                <c:pt idx="38203">
                  <c:v>213649360</c:v>
                </c:pt>
                <c:pt idx="38204">
                  <c:v>213649360</c:v>
                </c:pt>
                <c:pt idx="38205">
                  <c:v>213649360</c:v>
                </c:pt>
                <c:pt idx="38206">
                  <c:v>213649360</c:v>
                </c:pt>
                <c:pt idx="38207">
                  <c:v>347617152</c:v>
                </c:pt>
                <c:pt idx="38208">
                  <c:v>990149168</c:v>
                </c:pt>
                <c:pt idx="38209">
                  <c:v>810137408</c:v>
                </c:pt>
                <c:pt idx="38210">
                  <c:v>810137408</c:v>
                </c:pt>
                <c:pt idx="38211">
                  <c:v>810137408</c:v>
                </c:pt>
                <c:pt idx="38212">
                  <c:v>810137408</c:v>
                </c:pt>
                <c:pt idx="38213">
                  <c:v>213649360</c:v>
                </c:pt>
                <c:pt idx="38214">
                  <c:v>975000288</c:v>
                </c:pt>
                <c:pt idx="38215">
                  <c:v>975000288</c:v>
                </c:pt>
                <c:pt idx="38216">
                  <c:v>975000288</c:v>
                </c:pt>
                <c:pt idx="38217">
                  <c:v>975000288</c:v>
                </c:pt>
                <c:pt idx="38218">
                  <c:v>393184176</c:v>
                </c:pt>
                <c:pt idx="38219">
                  <c:v>645511232</c:v>
                </c:pt>
                <c:pt idx="38220">
                  <c:v>645511232</c:v>
                </c:pt>
                <c:pt idx="38221">
                  <c:v>645511232</c:v>
                </c:pt>
                <c:pt idx="38222">
                  <c:v>645511232</c:v>
                </c:pt>
                <c:pt idx="38223">
                  <c:v>45654104</c:v>
                </c:pt>
                <c:pt idx="38224">
                  <c:v>45654104</c:v>
                </c:pt>
                <c:pt idx="38225">
                  <c:v>45654104</c:v>
                </c:pt>
                <c:pt idx="38226">
                  <c:v>45654104</c:v>
                </c:pt>
                <c:pt idx="38227">
                  <c:v>7354656</c:v>
                </c:pt>
                <c:pt idx="38228">
                  <c:v>810137408</c:v>
                </c:pt>
                <c:pt idx="38229">
                  <c:v>970530792</c:v>
                </c:pt>
                <c:pt idx="38230">
                  <c:v>970530792</c:v>
                </c:pt>
                <c:pt idx="38231">
                  <c:v>970530792</c:v>
                </c:pt>
                <c:pt idx="38232">
                  <c:v>970530792</c:v>
                </c:pt>
                <c:pt idx="38233">
                  <c:v>346985672</c:v>
                </c:pt>
                <c:pt idx="38234">
                  <c:v>346985672</c:v>
                </c:pt>
                <c:pt idx="38235">
                  <c:v>593025992</c:v>
                </c:pt>
                <c:pt idx="38236">
                  <c:v>346985672</c:v>
                </c:pt>
                <c:pt idx="38237">
                  <c:v>593025992</c:v>
                </c:pt>
                <c:pt idx="38238">
                  <c:v>346985672</c:v>
                </c:pt>
                <c:pt idx="38239">
                  <c:v>593025992</c:v>
                </c:pt>
                <c:pt idx="38240">
                  <c:v>593025992</c:v>
                </c:pt>
                <c:pt idx="38241">
                  <c:v>993289032</c:v>
                </c:pt>
                <c:pt idx="38242">
                  <c:v>993289032</c:v>
                </c:pt>
                <c:pt idx="38243">
                  <c:v>993289032</c:v>
                </c:pt>
                <c:pt idx="38244">
                  <c:v>993289032</c:v>
                </c:pt>
                <c:pt idx="38245">
                  <c:v>45654104</c:v>
                </c:pt>
                <c:pt idx="38246">
                  <c:v>975000288</c:v>
                </c:pt>
                <c:pt idx="38247">
                  <c:v>34724664</c:v>
                </c:pt>
                <c:pt idx="38248">
                  <c:v>34724664</c:v>
                </c:pt>
                <c:pt idx="38249">
                  <c:v>34724664</c:v>
                </c:pt>
                <c:pt idx="38250">
                  <c:v>34724664</c:v>
                </c:pt>
                <c:pt idx="38251">
                  <c:v>970530792</c:v>
                </c:pt>
                <c:pt idx="38252">
                  <c:v>645511232</c:v>
                </c:pt>
                <c:pt idx="38253">
                  <c:v>895859176</c:v>
                </c:pt>
                <c:pt idx="38254">
                  <c:v>895859176</c:v>
                </c:pt>
                <c:pt idx="38255">
                  <c:v>895859176</c:v>
                </c:pt>
                <c:pt idx="38256">
                  <c:v>895859176</c:v>
                </c:pt>
                <c:pt idx="38257">
                  <c:v>593025992</c:v>
                </c:pt>
                <c:pt idx="38258">
                  <c:v>346985672</c:v>
                </c:pt>
                <c:pt idx="38259">
                  <c:v>955616312</c:v>
                </c:pt>
                <c:pt idx="38260">
                  <c:v>955616312</c:v>
                </c:pt>
                <c:pt idx="38261">
                  <c:v>955616312</c:v>
                </c:pt>
                <c:pt idx="38262">
                  <c:v>955616312</c:v>
                </c:pt>
                <c:pt idx="38263">
                  <c:v>34724664</c:v>
                </c:pt>
                <c:pt idx="38264">
                  <c:v>993289032</c:v>
                </c:pt>
                <c:pt idx="38265">
                  <c:v>895859176</c:v>
                </c:pt>
                <c:pt idx="38266">
                  <c:v>955616312</c:v>
                </c:pt>
                <c:pt idx="38267">
                  <c:v>523685648</c:v>
                </c:pt>
                <c:pt idx="38268">
                  <c:v>523685648</c:v>
                </c:pt>
                <c:pt idx="38269">
                  <c:v>523685648</c:v>
                </c:pt>
                <c:pt idx="38270">
                  <c:v>523685648</c:v>
                </c:pt>
                <c:pt idx="38271">
                  <c:v>884058096</c:v>
                </c:pt>
                <c:pt idx="38272">
                  <c:v>884058096</c:v>
                </c:pt>
                <c:pt idx="38273">
                  <c:v>884058096</c:v>
                </c:pt>
                <c:pt idx="38274">
                  <c:v>884058096</c:v>
                </c:pt>
                <c:pt idx="38275">
                  <c:v>839124576</c:v>
                </c:pt>
                <c:pt idx="38276">
                  <c:v>839124576</c:v>
                </c:pt>
                <c:pt idx="38277">
                  <c:v>839124576</c:v>
                </c:pt>
                <c:pt idx="38278">
                  <c:v>839124576</c:v>
                </c:pt>
                <c:pt idx="38279">
                  <c:v>14902776</c:v>
                </c:pt>
                <c:pt idx="38280">
                  <c:v>14902776</c:v>
                </c:pt>
                <c:pt idx="38281">
                  <c:v>14902776</c:v>
                </c:pt>
                <c:pt idx="38282">
                  <c:v>14902776</c:v>
                </c:pt>
                <c:pt idx="38283">
                  <c:v>494008216</c:v>
                </c:pt>
                <c:pt idx="38284">
                  <c:v>494008216</c:v>
                </c:pt>
                <c:pt idx="38285">
                  <c:v>494008216</c:v>
                </c:pt>
                <c:pt idx="38286">
                  <c:v>494008216</c:v>
                </c:pt>
                <c:pt idx="38287">
                  <c:v>764682592</c:v>
                </c:pt>
                <c:pt idx="38288">
                  <c:v>764682592</c:v>
                </c:pt>
                <c:pt idx="38289">
                  <c:v>764682592</c:v>
                </c:pt>
                <c:pt idx="38290">
                  <c:v>764682592</c:v>
                </c:pt>
                <c:pt idx="38291">
                  <c:v>523685648</c:v>
                </c:pt>
                <c:pt idx="38292">
                  <c:v>884058096</c:v>
                </c:pt>
                <c:pt idx="38293">
                  <c:v>839124576</c:v>
                </c:pt>
                <c:pt idx="38294">
                  <c:v>358504104</c:v>
                </c:pt>
                <c:pt idx="38295">
                  <c:v>358504104</c:v>
                </c:pt>
                <c:pt idx="38296">
                  <c:v>358504104</c:v>
                </c:pt>
                <c:pt idx="38297">
                  <c:v>358504104</c:v>
                </c:pt>
                <c:pt idx="38298">
                  <c:v>14902776</c:v>
                </c:pt>
                <c:pt idx="38299">
                  <c:v>291903008</c:v>
                </c:pt>
                <c:pt idx="38300">
                  <c:v>291903008</c:v>
                </c:pt>
                <c:pt idx="38301">
                  <c:v>291903008</c:v>
                </c:pt>
                <c:pt idx="38302">
                  <c:v>291903008</c:v>
                </c:pt>
                <c:pt idx="38303">
                  <c:v>764682592</c:v>
                </c:pt>
                <c:pt idx="38304">
                  <c:v>494008216</c:v>
                </c:pt>
                <c:pt idx="38305">
                  <c:v>428292176</c:v>
                </c:pt>
                <c:pt idx="38306">
                  <c:v>428292176</c:v>
                </c:pt>
                <c:pt idx="38307">
                  <c:v>358504104</c:v>
                </c:pt>
                <c:pt idx="38308">
                  <c:v>428292176</c:v>
                </c:pt>
                <c:pt idx="38309">
                  <c:v>428292176</c:v>
                </c:pt>
                <c:pt idx="38310">
                  <c:v>484808064</c:v>
                </c:pt>
                <c:pt idx="38311">
                  <c:v>484808064</c:v>
                </c:pt>
                <c:pt idx="38312">
                  <c:v>484808064</c:v>
                </c:pt>
                <c:pt idx="38313">
                  <c:v>484808064</c:v>
                </c:pt>
                <c:pt idx="38314">
                  <c:v>886884432</c:v>
                </c:pt>
                <c:pt idx="38315">
                  <c:v>886884432</c:v>
                </c:pt>
                <c:pt idx="38316">
                  <c:v>886884432</c:v>
                </c:pt>
                <c:pt idx="38317">
                  <c:v>886884432</c:v>
                </c:pt>
                <c:pt idx="38318">
                  <c:v>291903008</c:v>
                </c:pt>
                <c:pt idx="38319">
                  <c:v>990567888</c:v>
                </c:pt>
                <c:pt idx="38320">
                  <c:v>990567888</c:v>
                </c:pt>
                <c:pt idx="38321">
                  <c:v>990567888</c:v>
                </c:pt>
                <c:pt idx="38322">
                  <c:v>990567888</c:v>
                </c:pt>
                <c:pt idx="38323">
                  <c:v>277653896</c:v>
                </c:pt>
                <c:pt idx="38324">
                  <c:v>277653896</c:v>
                </c:pt>
                <c:pt idx="38325">
                  <c:v>277653896</c:v>
                </c:pt>
                <c:pt idx="38326">
                  <c:v>277653896</c:v>
                </c:pt>
                <c:pt idx="38327">
                  <c:v>542453584</c:v>
                </c:pt>
                <c:pt idx="38328">
                  <c:v>542453584</c:v>
                </c:pt>
                <c:pt idx="38329">
                  <c:v>542453584</c:v>
                </c:pt>
                <c:pt idx="38330">
                  <c:v>542453584</c:v>
                </c:pt>
                <c:pt idx="38331">
                  <c:v>428292176</c:v>
                </c:pt>
                <c:pt idx="38332">
                  <c:v>484808064</c:v>
                </c:pt>
                <c:pt idx="38333">
                  <c:v>886884432</c:v>
                </c:pt>
                <c:pt idx="38334">
                  <c:v>277653896</c:v>
                </c:pt>
                <c:pt idx="38335">
                  <c:v>990567888</c:v>
                </c:pt>
                <c:pt idx="38336">
                  <c:v>120026248</c:v>
                </c:pt>
                <c:pt idx="38337">
                  <c:v>120026248</c:v>
                </c:pt>
                <c:pt idx="38338">
                  <c:v>120026248</c:v>
                </c:pt>
                <c:pt idx="38339">
                  <c:v>120026248</c:v>
                </c:pt>
                <c:pt idx="38340">
                  <c:v>542453584</c:v>
                </c:pt>
                <c:pt idx="38341">
                  <c:v>963950864</c:v>
                </c:pt>
                <c:pt idx="38342">
                  <c:v>963950864</c:v>
                </c:pt>
                <c:pt idx="38343">
                  <c:v>963950864</c:v>
                </c:pt>
                <c:pt idx="38344">
                  <c:v>963950864</c:v>
                </c:pt>
                <c:pt idx="38345">
                  <c:v>7354696</c:v>
                </c:pt>
                <c:pt idx="38346">
                  <c:v>7354696</c:v>
                </c:pt>
                <c:pt idx="38347">
                  <c:v>7354728</c:v>
                </c:pt>
                <c:pt idx="38348">
                  <c:v>7354728</c:v>
                </c:pt>
                <c:pt idx="38349">
                  <c:v>7354768</c:v>
                </c:pt>
                <c:pt idx="38350">
                  <c:v>7354768</c:v>
                </c:pt>
                <c:pt idx="38351">
                  <c:v>7354792</c:v>
                </c:pt>
                <c:pt idx="38352">
                  <c:v>7354792</c:v>
                </c:pt>
                <c:pt idx="38353">
                  <c:v>7354832</c:v>
                </c:pt>
                <c:pt idx="38354">
                  <c:v>7354832</c:v>
                </c:pt>
                <c:pt idx="38355">
                  <c:v>7354856</c:v>
                </c:pt>
                <c:pt idx="38356">
                  <c:v>7354856</c:v>
                </c:pt>
                <c:pt idx="38357">
                  <c:v>996948112</c:v>
                </c:pt>
                <c:pt idx="38358">
                  <c:v>7354912</c:v>
                </c:pt>
                <c:pt idx="38359">
                  <c:v>7354912</c:v>
                </c:pt>
                <c:pt idx="38360">
                  <c:v>996948112</c:v>
                </c:pt>
                <c:pt idx="38361">
                  <c:v>7354976</c:v>
                </c:pt>
                <c:pt idx="38362">
                  <c:v>7354976</c:v>
                </c:pt>
                <c:pt idx="38363">
                  <c:v>996948112</c:v>
                </c:pt>
                <c:pt idx="38364">
                  <c:v>7355000</c:v>
                </c:pt>
                <c:pt idx="38365">
                  <c:v>996948112</c:v>
                </c:pt>
                <c:pt idx="38366">
                  <c:v>7355000</c:v>
                </c:pt>
                <c:pt idx="38367">
                  <c:v>7355032</c:v>
                </c:pt>
                <c:pt idx="38368">
                  <c:v>7355032</c:v>
                </c:pt>
                <c:pt idx="38369">
                  <c:v>7355072</c:v>
                </c:pt>
                <c:pt idx="38370">
                  <c:v>7355072</c:v>
                </c:pt>
                <c:pt idx="38371">
                  <c:v>7354696</c:v>
                </c:pt>
                <c:pt idx="38372">
                  <c:v>7354728</c:v>
                </c:pt>
                <c:pt idx="38373">
                  <c:v>7354768</c:v>
                </c:pt>
                <c:pt idx="38374">
                  <c:v>7354792</c:v>
                </c:pt>
                <c:pt idx="38375">
                  <c:v>7354832</c:v>
                </c:pt>
                <c:pt idx="38376">
                  <c:v>7354856</c:v>
                </c:pt>
                <c:pt idx="38377">
                  <c:v>7354912</c:v>
                </c:pt>
                <c:pt idx="38378">
                  <c:v>7354976</c:v>
                </c:pt>
                <c:pt idx="38379">
                  <c:v>7355000</c:v>
                </c:pt>
                <c:pt idx="38380">
                  <c:v>7355032</c:v>
                </c:pt>
                <c:pt idx="38381">
                  <c:v>7355072</c:v>
                </c:pt>
                <c:pt idx="38382">
                  <c:v>7354696</c:v>
                </c:pt>
                <c:pt idx="38383">
                  <c:v>7354728</c:v>
                </c:pt>
                <c:pt idx="38384">
                  <c:v>7354768</c:v>
                </c:pt>
                <c:pt idx="38385">
                  <c:v>7354792</c:v>
                </c:pt>
                <c:pt idx="38386">
                  <c:v>7354832</c:v>
                </c:pt>
                <c:pt idx="38387">
                  <c:v>7354856</c:v>
                </c:pt>
                <c:pt idx="38388">
                  <c:v>7354912</c:v>
                </c:pt>
                <c:pt idx="38389">
                  <c:v>7354976</c:v>
                </c:pt>
                <c:pt idx="38390">
                  <c:v>7355000</c:v>
                </c:pt>
                <c:pt idx="38391">
                  <c:v>7355032</c:v>
                </c:pt>
                <c:pt idx="38392">
                  <c:v>7355072</c:v>
                </c:pt>
                <c:pt idx="38393">
                  <c:v>404451912</c:v>
                </c:pt>
                <c:pt idx="38394">
                  <c:v>439328960</c:v>
                </c:pt>
                <c:pt idx="38395">
                  <c:v>404451912</c:v>
                </c:pt>
                <c:pt idx="38396">
                  <c:v>439328960</c:v>
                </c:pt>
                <c:pt idx="38397">
                  <c:v>404451912</c:v>
                </c:pt>
                <c:pt idx="38398">
                  <c:v>439328960</c:v>
                </c:pt>
                <c:pt idx="38399">
                  <c:v>404451912</c:v>
                </c:pt>
                <c:pt idx="38400">
                  <c:v>439328960</c:v>
                </c:pt>
                <c:pt idx="38401">
                  <c:v>120026248</c:v>
                </c:pt>
                <c:pt idx="38402">
                  <c:v>7354696</c:v>
                </c:pt>
                <c:pt idx="38403">
                  <c:v>188640728</c:v>
                </c:pt>
                <c:pt idx="38404">
                  <c:v>188640728</c:v>
                </c:pt>
                <c:pt idx="38405">
                  <c:v>188640728</c:v>
                </c:pt>
                <c:pt idx="38406">
                  <c:v>188640728</c:v>
                </c:pt>
                <c:pt idx="38407">
                  <c:v>963950864</c:v>
                </c:pt>
                <c:pt idx="38408">
                  <c:v>833515240</c:v>
                </c:pt>
                <c:pt idx="38409">
                  <c:v>833515240</c:v>
                </c:pt>
                <c:pt idx="38410">
                  <c:v>7354832</c:v>
                </c:pt>
                <c:pt idx="38411">
                  <c:v>833515240</c:v>
                </c:pt>
                <c:pt idx="38412">
                  <c:v>833515240</c:v>
                </c:pt>
                <c:pt idx="38413">
                  <c:v>839966960</c:v>
                </c:pt>
                <c:pt idx="38414">
                  <c:v>839966960</c:v>
                </c:pt>
                <c:pt idx="38415">
                  <c:v>839966960</c:v>
                </c:pt>
                <c:pt idx="38416">
                  <c:v>839966960</c:v>
                </c:pt>
                <c:pt idx="38417">
                  <c:v>602413776</c:v>
                </c:pt>
                <c:pt idx="38418">
                  <c:v>602413776</c:v>
                </c:pt>
                <c:pt idx="38419">
                  <c:v>602413776</c:v>
                </c:pt>
                <c:pt idx="38420">
                  <c:v>602413776</c:v>
                </c:pt>
                <c:pt idx="38421">
                  <c:v>996948112</c:v>
                </c:pt>
                <c:pt idx="38422">
                  <c:v>350041080</c:v>
                </c:pt>
                <c:pt idx="38423">
                  <c:v>350041080</c:v>
                </c:pt>
                <c:pt idx="38424">
                  <c:v>350041080</c:v>
                </c:pt>
                <c:pt idx="38425">
                  <c:v>397873528</c:v>
                </c:pt>
                <c:pt idx="38426">
                  <c:v>7354976</c:v>
                </c:pt>
                <c:pt idx="38427">
                  <c:v>350041080</c:v>
                </c:pt>
                <c:pt idx="38428">
                  <c:v>397873528</c:v>
                </c:pt>
                <c:pt idx="38429">
                  <c:v>397873528</c:v>
                </c:pt>
                <c:pt idx="38430">
                  <c:v>76829840</c:v>
                </c:pt>
                <c:pt idx="38431">
                  <c:v>76829840</c:v>
                </c:pt>
                <c:pt idx="38432">
                  <c:v>76829840</c:v>
                </c:pt>
                <c:pt idx="38433">
                  <c:v>397873528</c:v>
                </c:pt>
                <c:pt idx="38434">
                  <c:v>76829840</c:v>
                </c:pt>
                <c:pt idx="38435">
                  <c:v>7354728</c:v>
                </c:pt>
                <c:pt idx="38436">
                  <c:v>7355072</c:v>
                </c:pt>
                <c:pt idx="38437">
                  <c:v>7354856</c:v>
                </c:pt>
                <c:pt idx="38438">
                  <c:v>404451912</c:v>
                </c:pt>
                <c:pt idx="38439">
                  <c:v>952983864</c:v>
                </c:pt>
                <c:pt idx="38440">
                  <c:v>952983864</c:v>
                </c:pt>
                <c:pt idx="38441">
                  <c:v>952983864</c:v>
                </c:pt>
                <c:pt idx="38442">
                  <c:v>952983864</c:v>
                </c:pt>
                <c:pt idx="38443">
                  <c:v>7354768</c:v>
                </c:pt>
                <c:pt idx="38444">
                  <c:v>7355000</c:v>
                </c:pt>
                <c:pt idx="38445">
                  <c:v>188640728</c:v>
                </c:pt>
                <c:pt idx="38446">
                  <c:v>7354912</c:v>
                </c:pt>
                <c:pt idx="38447">
                  <c:v>833515240</c:v>
                </c:pt>
                <c:pt idx="38448">
                  <c:v>602413776</c:v>
                </c:pt>
                <c:pt idx="38449">
                  <c:v>7354792</c:v>
                </c:pt>
                <c:pt idx="38450">
                  <c:v>439328960</c:v>
                </c:pt>
                <c:pt idx="38451">
                  <c:v>665701440</c:v>
                </c:pt>
                <c:pt idx="38452">
                  <c:v>665701440</c:v>
                </c:pt>
                <c:pt idx="38453">
                  <c:v>665701440</c:v>
                </c:pt>
                <c:pt idx="38454">
                  <c:v>665701440</c:v>
                </c:pt>
                <c:pt idx="38455">
                  <c:v>839966960</c:v>
                </c:pt>
                <c:pt idx="38456">
                  <c:v>352474352</c:v>
                </c:pt>
                <c:pt idx="38457">
                  <c:v>352474352</c:v>
                </c:pt>
                <c:pt idx="38458">
                  <c:v>352474352</c:v>
                </c:pt>
                <c:pt idx="38459">
                  <c:v>7355032</c:v>
                </c:pt>
                <c:pt idx="38460">
                  <c:v>352474352</c:v>
                </c:pt>
                <c:pt idx="38461">
                  <c:v>907323424</c:v>
                </c:pt>
                <c:pt idx="38462">
                  <c:v>907323424</c:v>
                </c:pt>
                <c:pt idx="38463">
                  <c:v>907323424</c:v>
                </c:pt>
                <c:pt idx="38464">
                  <c:v>907323424</c:v>
                </c:pt>
                <c:pt idx="38465">
                  <c:v>665701440</c:v>
                </c:pt>
                <c:pt idx="38466">
                  <c:v>76829840</c:v>
                </c:pt>
                <c:pt idx="38467">
                  <c:v>598028416</c:v>
                </c:pt>
                <c:pt idx="38468">
                  <c:v>598028416</c:v>
                </c:pt>
                <c:pt idx="38469">
                  <c:v>598028416</c:v>
                </c:pt>
                <c:pt idx="38470">
                  <c:v>598028416</c:v>
                </c:pt>
                <c:pt idx="38471">
                  <c:v>764731328</c:v>
                </c:pt>
                <c:pt idx="38472">
                  <c:v>764731328</c:v>
                </c:pt>
                <c:pt idx="38473">
                  <c:v>764731328</c:v>
                </c:pt>
                <c:pt idx="38474">
                  <c:v>764731328</c:v>
                </c:pt>
                <c:pt idx="38475">
                  <c:v>350041080</c:v>
                </c:pt>
                <c:pt idx="38476">
                  <c:v>352474352</c:v>
                </c:pt>
                <c:pt idx="38477">
                  <c:v>835256032</c:v>
                </c:pt>
                <c:pt idx="38478">
                  <c:v>835256032</c:v>
                </c:pt>
                <c:pt idx="38479">
                  <c:v>835256032</c:v>
                </c:pt>
                <c:pt idx="38480">
                  <c:v>835256032</c:v>
                </c:pt>
                <c:pt idx="38481">
                  <c:v>952983864</c:v>
                </c:pt>
                <c:pt idx="38482">
                  <c:v>759768952</c:v>
                </c:pt>
                <c:pt idx="38483">
                  <c:v>759768952</c:v>
                </c:pt>
                <c:pt idx="38484">
                  <c:v>759768952</c:v>
                </c:pt>
                <c:pt idx="38485">
                  <c:v>759768952</c:v>
                </c:pt>
                <c:pt idx="38486">
                  <c:v>907323424</c:v>
                </c:pt>
                <c:pt idx="38487">
                  <c:v>799978288</c:v>
                </c:pt>
                <c:pt idx="38488">
                  <c:v>397873528</c:v>
                </c:pt>
                <c:pt idx="38489">
                  <c:v>799978288</c:v>
                </c:pt>
                <c:pt idx="38490">
                  <c:v>799978288</c:v>
                </c:pt>
                <c:pt idx="38491">
                  <c:v>799978288</c:v>
                </c:pt>
                <c:pt idx="38492">
                  <c:v>109659680</c:v>
                </c:pt>
                <c:pt idx="38493">
                  <c:v>109659680</c:v>
                </c:pt>
                <c:pt idx="38494">
                  <c:v>109659680</c:v>
                </c:pt>
                <c:pt idx="38495">
                  <c:v>109659680</c:v>
                </c:pt>
                <c:pt idx="38496">
                  <c:v>828698904</c:v>
                </c:pt>
                <c:pt idx="38497">
                  <c:v>828698904</c:v>
                </c:pt>
                <c:pt idx="38498">
                  <c:v>907847880</c:v>
                </c:pt>
                <c:pt idx="38499">
                  <c:v>828698904</c:v>
                </c:pt>
                <c:pt idx="38500">
                  <c:v>907847880</c:v>
                </c:pt>
                <c:pt idx="38501">
                  <c:v>828698904</c:v>
                </c:pt>
                <c:pt idx="38502">
                  <c:v>907847880</c:v>
                </c:pt>
                <c:pt idx="38503">
                  <c:v>907847880</c:v>
                </c:pt>
                <c:pt idx="38504">
                  <c:v>764731328</c:v>
                </c:pt>
                <c:pt idx="38505">
                  <c:v>835256032</c:v>
                </c:pt>
                <c:pt idx="38506">
                  <c:v>13706096</c:v>
                </c:pt>
                <c:pt idx="38507">
                  <c:v>13706096</c:v>
                </c:pt>
                <c:pt idx="38508">
                  <c:v>13706096</c:v>
                </c:pt>
                <c:pt idx="38509">
                  <c:v>13706096</c:v>
                </c:pt>
                <c:pt idx="38510">
                  <c:v>598028416</c:v>
                </c:pt>
                <c:pt idx="38511">
                  <c:v>187191440</c:v>
                </c:pt>
                <c:pt idx="38512">
                  <c:v>187191440</c:v>
                </c:pt>
                <c:pt idx="38513">
                  <c:v>187191440</c:v>
                </c:pt>
                <c:pt idx="38514">
                  <c:v>187191440</c:v>
                </c:pt>
                <c:pt idx="38515">
                  <c:v>109659680</c:v>
                </c:pt>
                <c:pt idx="38516">
                  <c:v>907847880</c:v>
                </c:pt>
                <c:pt idx="38517">
                  <c:v>799978288</c:v>
                </c:pt>
                <c:pt idx="38518">
                  <c:v>921985400</c:v>
                </c:pt>
                <c:pt idx="38519">
                  <c:v>921985400</c:v>
                </c:pt>
                <c:pt idx="38520">
                  <c:v>759768952</c:v>
                </c:pt>
                <c:pt idx="38521">
                  <c:v>921985400</c:v>
                </c:pt>
                <c:pt idx="38522">
                  <c:v>921985400</c:v>
                </c:pt>
                <c:pt idx="38523">
                  <c:v>828698904</c:v>
                </c:pt>
                <c:pt idx="38524">
                  <c:v>21362856</c:v>
                </c:pt>
                <c:pt idx="38525">
                  <c:v>21362856</c:v>
                </c:pt>
                <c:pt idx="38526">
                  <c:v>21362856</c:v>
                </c:pt>
                <c:pt idx="38527">
                  <c:v>21362856</c:v>
                </c:pt>
                <c:pt idx="38528">
                  <c:v>13706096</c:v>
                </c:pt>
                <c:pt idx="38529">
                  <c:v>187191440</c:v>
                </c:pt>
                <c:pt idx="38530">
                  <c:v>921985400</c:v>
                </c:pt>
                <c:pt idx="38531">
                  <c:v>727302152</c:v>
                </c:pt>
                <c:pt idx="38532">
                  <c:v>727302152</c:v>
                </c:pt>
                <c:pt idx="38533">
                  <c:v>727302152</c:v>
                </c:pt>
                <c:pt idx="38534">
                  <c:v>727302152</c:v>
                </c:pt>
                <c:pt idx="38535">
                  <c:v>417448696</c:v>
                </c:pt>
                <c:pt idx="38536">
                  <c:v>417448696</c:v>
                </c:pt>
                <c:pt idx="38537">
                  <c:v>417448696</c:v>
                </c:pt>
                <c:pt idx="38538">
                  <c:v>417448696</c:v>
                </c:pt>
                <c:pt idx="38539">
                  <c:v>21362856</c:v>
                </c:pt>
                <c:pt idx="38540">
                  <c:v>502920984</c:v>
                </c:pt>
                <c:pt idx="38541">
                  <c:v>502920984</c:v>
                </c:pt>
                <c:pt idx="38542">
                  <c:v>502920984</c:v>
                </c:pt>
                <c:pt idx="38543">
                  <c:v>502920984</c:v>
                </c:pt>
                <c:pt idx="38544">
                  <c:v>391426664</c:v>
                </c:pt>
                <c:pt idx="38545">
                  <c:v>391426664</c:v>
                </c:pt>
                <c:pt idx="38546">
                  <c:v>950670256</c:v>
                </c:pt>
                <c:pt idx="38547">
                  <c:v>950670256</c:v>
                </c:pt>
                <c:pt idx="38548">
                  <c:v>391426664</c:v>
                </c:pt>
                <c:pt idx="38549">
                  <c:v>391426664</c:v>
                </c:pt>
                <c:pt idx="38550">
                  <c:v>950670256</c:v>
                </c:pt>
                <c:pt idx="38551">
                  <c:v>950670256</c:v>
                </c:pt>
                <c:pt idx="38552">
                  <c:v>729321432</c:v>
                </c:pt>
                <c:pt idx="38553">
                  <c:v>729321432</c:v>
                </c:pt>
                <c:pt idx="38554">
                  <c:v>729321432</c:v>
                </c:pt>
                <c:pt idx="38555">
                  <c:v>729321432</c:v>
                </c:pt>
                <c:pt idx="38556">
                  <c:v>727302152</c:v>
                </c:pt>
                <c:pt idx="38557">
                  <c:v>417448696</c:v>
                </c:pt>
                <c:pt idx="38558">
                  <c:v>391426664</c:v>
                </c:pt>
                <c:pt idx="38559">
                  <c:v>502920984</c:v>
                </c:pt>
                <c:pt idx="38560">
                  <c:v>729321432</c:v>
                </c:pt>
                <c:pt idx="38561">
                  <c:v>917379984</c:v>
                </c:pt>
                <c:pt idx="38562">
                  <c:v>917379984</c:v>
                </c:pt>
                <c:pt idx="38563">
                  <c:v>917379984</c:v>
                </c:pt>
                <c:pt idx="38564">
                  <c:v>917379984</c:v>
                </c:pt>
                <c:pt idx="38565">
                  <c:v>950670256</c:v>
                </c:pt>
                <c:pt idx="38566">
                  <c:v>121296664</c:v>
                </c:pt>
                <c:pt idx="38567">
                  <c:v>121296664</c:v>
                </c:pt>
                <c:pt idx="38568">
                  <c:v>121296664</c:v>
                </c:pt>
                <c:pt idx="38569">
                  <c:v>121296664</c:v>
                </c:pt>
                <c:pt idx="38570">
                  <c:v>482231776</c:v>
                </c:pt>
                <c:pt idx="38571">
                  <c:v>482231776</c:v>
                </c:pt>
                <c:pt idx="38572">
                  <c:v>482231776</c:v>
                </c:pt>
                <c:pt idx="38573">
                  <c:v>482231776</c:v>
                </c:pt>
                <c:pt idx="38574">
                  <c:v>238879360</c:v>
                </c:pt>
                <c:pt idx="38575">
                  <c:v>238879360</c:v>
                </c:pt>
                <c:pt idx="38576">
                  <c:v>238879360</c:v>
                </c:pt>
                <c:pt idx="38577">
                  <c:v>238879360</c:v>
                </c:pt>
                <c:pt idx="38578">
                  <c:v>917379984</c:v>
                </c:pt>
                <c:pt idx="38579">
                  <c:v>482231776</c:v>
                </c:pt>
                <c:pt idx="38580">
                  <c:v>121296664</c:v>
                </c:pt>
                <c:pt idx="38581">
                  <c:v>202165128</c:v>
                </c:pt>
                <c:pt idx="38582">
                  <c:v>202165128</c:v>
                </c:pt>
                <c:pt idx="38583">
                  <c:v>202165128</c:v>
                </c:pt>
                <c:pt idx="38584">
                  <c:v>202165128</c:v>
                </c:pt>
                <c:pt idx="38585">
                  <c:v>757704032</c:v>
                </c:pt>
                <c:pt idx="38586">
                  <c:v>757704032</c:v>
                </c:pt>
                <c:pt idx="38587">
                  <c:v>757704032</c:v>
                </c:pt>
                <c:pt idx="38588">
                  <c:v>757704032</c:v>
                </c:pt>
                <c:pt idx="38589">
                  <c:v>154418936</c:v>
                </c:pt>
                <c:pt idx="38590">
                  <c:v>154418936</c:v>
                </c:pt>
                <c:pt idx="38591">
                  <c:v>154418936</c:v>
                </c:pt>
                <c:pt idx="38592">
                  <c:v>154418936</c:v>
                </c:pt>
                <c:pt idx="38593">
                  <c:v>238879360</c:v>
                </c:pt>
                <c:pt idx="38594">
                  <c:v>730869304</c:v>
                </c:pt>
                <c:pt idx="38595">
                  <c:v>730869304</c:v>
                </c:pt>
                <c:pt idx="38596">
                  <c:v>730869304</c:v>
                </c:pt>
                <c:pt idx="38597">
                  <c:v>730869304</c:v>
                </c:pt>
                <c:pt idx="38598">
                  <c:v>21622960</c:v>
                </c:pt>
                <c:pt idx="38599">
                  <c:v>21622960</c:v>
                </c:pt>
                <c:pt idx="38600">
                  <c:v>21622960</c:v>
                </c:pt>
                <c:pt idx="38601">
                  <c:v>21622960</c:v>
                </c:pt>
                <c:pt idx="38602">
                  <c:v>492372024</c:v>
                </c:pt>
                <c:pt idx="38603">
                  <c:v>492372024</c:v>
                </c:pt>
                <c:pt idx="38604">
                  <c:v>492372024</c:v>
                </c:pt>
                <c:pt idx="38605">
                  <c:v>492372024</c:v>
                </c:pt>
                <c:pt idx="38606">
                  <c:v>757704032</c:v>
                </c:pt>
                <c:pt idx="38607">
                  <c:v>202165128</c:v>
                </c:pt>
                <c:pt idx="38608">
                  <c:v>330625680</c:v>
                </c:pt>
                <c:pt idx="38609">
                  <c:v>330625680</c:v>
                </c:pt>
                <c:pt idx="38610">
                  <c:v>330625680</c:v>
                </c:pt>
                <c:pt idx="38611">
                  <c:v>330625680</c:v>
                </c:pt>
                <c:pt idx="38612">
                  <c:v>154418936</c:v>
                </c:pt>
                <c:pt idx="38613">
                  <c:v>730869304</c:v>
                </c:pt>
                <c:pt idx="38614">
                  <c:v>760668096</c:v>
                </c:pt>
                <c:pt idx="38615">
                  <c:v>923324448</c:v>
                </c:pt>
                <c:pt idx="38616">
                  <c:v>923324448</c:v>
                </c:pt>
                <c:pt idx="38617">
                  <c:v>760668096</c:v>
                </c:pt>
                <c:pt idx="38618">
                  <c:v>923324448</c:v>
                </c:pt>
                <c:pt idx="38619">
                  <c:v>923324448</c:v>
                </c:pt>
                <c:pt idx="38620">
                  <c:v>760668096</c:v>
                </c:pt>
                <c:pt idx="38621">
                  <c:v>760668096</c:v>
                </c:pt>
                <c:pt idx="38622">
                  <c:v>752442720</c:v>
                </c:pt>
                <c:pt idx="38623">
                  <c:v>752442720</c:v>
                </c:pt>
                <c:pt idx="38624">
                  <c:v>752442720</c:v>
                </c:pt>
                <c:pt idx="38625">
                  <c:v>752442720</c:v>
                </c:pt>
                <c:pt idx="38626">
                  <c:v>330625680</c:v>
                </c:pt>
                <c:pt idx="38627">
                  <c:v>21622960</c:v>
                </c:pt>
                <c:pt idx="38628">
                  <c:v>492372024</c:v>
                </c:pt>
                <c:pt idx="38629">
                  <c:v>492894552</c:v>
                </c:pt>
                <c:pt idx="38630">
                  <c:v>492894552</c:v>
                </c:pt>
                <c:pt idx="38631">
                  <c:v>492894552</c:v>
                </c:pt>
                <c:pt idx="38632">
                  <c:v>492894552</c:v>
                </c:pt>
                <c:pt idx="38633">
                  <c:v>923324448</c:v>
                </c:pt>
                <c:pt idx="38634">
                  <c:v>141422152</c:v>
                </c:pt>
                <c:pt idx="38635">
                  <c:v>141422152</c:v>
                </c:pt>
                <c:pt idx="38636">
                  <c:v>760668096</c:v>
                </c:pt>
                <c:pt idx="38637">
                  <c:v>141422152</c:v>
                </c:pt>
                <c:pt idx="38638">
                  <c:v>141422152</c:v>
                </c:pt>
                <c:pt idx="38639">
                  <c:v>752442720</c:v>
                </c:pt>
                <c:pt idx="38640">
                  <c:v>327455112</c:v>
                </c:pt>
                <c:pt idx="38641">
                  <c:v>327455112</c:v>
                </c:pt>
                <c:pt idx="38642">
                  <c:v>327455112</c:v>
                </c:pt>
                <c:pt idx="38643">
                  <c:v>327455112</c:v>
                </c:pt>
                <c:pt idx="38644">
                  <c:v>492894552</c:v>
                </c:pt>
                <c:pt idx="38645">
                  <c:v>186088920</c:v>
                </c:pt>
                <c:pt idx="38646">
                  <c:v>186088920</c:v>
                </c:pt>
                <c:pt idx="38647">
                  <c:v>186088920</c:v>
                </c:pt>
                <c:pt idx="38648">
                  <c:v>247703168</c:v>
                </c:pt>
                <c:pt idx="38649">
                  <c:v>186088920</c:v>
                </c:pt>
                <c:pt idx="38650">
                  <c:v>247703168</c:v>
                </c:pt>
                <c:pt idx="38651">
                  <c:v>247703168</c:v>
                </c:pt>
                <c:pt idx="38652">
                  <c:v>247703168</c:v>
                </c:pt>
                <c:pt idx="38653">
                  <c:v>327455112</c:v>
                </c:pt>
                <c:pt idx="38654">
                  <c:v>141422152</c:v>
                </c:pt>
                <c:pt idx="38655">
                  <c:v>113624760</c:v>
                </c:pt>
                <c:pt idx="38656">
                  <c:v>113624760</c:v>
                </c:pt>
                <c:pt idx="38657">
                  <c:v>113624760</c:v>
                </c:pt>
                <c:pt idx="38658">
                  <c:v>113624760</c:v>
                </c:pt>
                <c:pt idx="38659">
                  <c:v>247703168</c:v>
                </c:pt>
                <c:pt idx="38660">
                  <c:v>82431048</c:v>
                </c:pt>
                <c:pt idx="38661">
                  <c:v>82431048</c:v>
                </c:pt>
                <c:pt idx="38662">
                  <c:v>82431048</c:v>
                </c:pt>
                <c:pt idx="38663">
                  <c:v>82431048</c:v>
                </c:pt>
                <c:pt idx="38664">
                  <c:v>186088920</c:v>
                </c:pt>
                <c:pt idx="38665">
                  <c:v>277868888</c:v>
                </c:pt>
                <c:pt idx="38666">
                  <c:v>277868888</c:v>
                </c:pt>
                <c:pt idx="38667">
                  <c:v>277868888</c:v>
                </c:pt>
                <c:pt idx="38668">
                  <c:v>277868888</c:v>
                </c:pt>
                <c:pt idx="38669">
                  <c:v>113624760</c:v>
                </c:pt>
                <c:pt idx="38670">
                  <c:v>277868888</c:v>
                </c:pt>
                <c:pt idx="38671">
                  <c:v>27389448</c:v>
                </c:pt>
                <c:pt idx="38672">
                  <c:v>27389448</c:v>
                </c:pt>
                <c:pt idx="38673">
                  <c:v>27389448</c:v>
                </c:pt>
                <c:pt idx="38674">
                  <c:v>27389448</c:v>
                </c:pt>
                <c:pt idx="38675">
                  <c:v>82431048</c:v>
                </c:pt>
                <c:pt idx="38676">
                  <c:v>316671168</c:v>
                </c:pt>
                <c:pt idx="38677">
                  <c:v>316671168</c:v>
                </c:pt>
                <c:pt idx="38678">
                  <c:v>316671168</c:v>
                </c:pt>
                <c:pt idx="38679">
                  <c:v>316671168</c:v>
                </c:pt>
                <c:pt idx="38680">
                  <c:v>733846168</c:v>
                </c:pt>
                <c:pt idx="38681">
                  <c:v>733846168</c:v>
                </c:pt>
                <c:pt idx="38682">
                  <c:v>733846168</c:v>
                </c:pt>
                <c:pt idx="38683">
                  <c:v>733846168</c:v>
                </c:pt>
                <c:pt idx="38684">
                  <c:v>424808280</c:v>
                </c:pt>
                <c:pt idx="38685">
                  <c:v>424808280</c:v>
                </c:pt>
                <c:pt idx="38686">
                  <c:v>424808280</c:v>
                </c:pt>
                <c:pt idx="38687">
                  <c:v>779615000</c:v>
                </c:pt>
                <c:pt idx="38688">
                  <c:v>424808280</c:v>
                </c:pt>
                <c:pt idx="38689">
                  <c:v>779615000</c:v>
                </c:pt>
                <c:pt idx="38690">
                  <c:v>779615000</c:v>
                </c:pt>
                <c:pt idx="38691">
                  <c:v>779615000</c:v>
                </c:pt>
                <c:pt idx="38692">
                  <c:v>27389448</c:v>
                </c:pt>
                <c:pt idx="38693">
                  <c:v>374563296</c:v>
                </c:pt>
                <c:pt idx="38694">
                  <c:v>388765624</c:v>
                </c:pt>
                <c:pt idx="38695">
                  <c:v>374563296</c:v>
                </c:pt>
                <c:pt idx="38696">
                  <c:v>388765624</c:v>
                </c:pt>
                <c:pt idx="38697">
                  <c:v>388765624</c:v>
                </c:pt>
                <c:pt idx="38698">
                  <c:v>374563296</c:v>
                </c:pt>
                <c:pt idx="38699">
                  <c:v>388765624</c:v>
                </c:pt>
                <c:pt idx="38700">
                  <c:v>316671168</c:v>
                </c:pt>
                <c:pt idx="38701">
                  <c:v>374563296</c:v>
                </c:pt>
                <c:pt idx="38702">
                  <c:v>961886064</c:v>
                </c:pt>
                <c:pt idx="38703">
                  <c:v>961886064</c:v>
                </c:pt>
                <c:pt idx="38704">
                  <c:v>961886064</c:v>
                </c:pt>
                <c:pt idx="38705">
                  <c:v>961886064</c:v>
                </c:pt>
                <c:pt idx="38706">
                  <c:v>34170792</c:v>
                </c:pt>
                <c:pt idx="38707">
                  <c:v>34170792</c:v>
                </c:pt>
                <c:pt idx="38708">
                  <c:v>774064192</c:v>
                </c:pt>
                <c:pt idx="38709">
                  <c:v>774064192</c:v>
                </c:pt>
                <c:pt idx="38710">
                  <c:v>34170792</c:v>
                </c:pt>
                <c:pt idx="38711">
                  <c:v>34170792</c:v>
                </c:pt>
                <c:pt idx="38712">
                  <c:v>774064192</c:v>
                </c:pt>
                <c:pt idx="38713">
                  <c:v>774064192</c:v>
                </c:pt>
                <c:pt idx="38714">
                  <c:v>733846168</c:v>
                </c:pt>
                <c:pt idx="38715">
                  <c:v>374563296</c:v>
                </c:pt>
                <c:pt idx="38716">
                  <c:v>424808280</c:v>
                </c:pt>
                <c:pt idx="38717">
                  <c:v>693731000</c:v>
                </c:pt>
                <c:pt idx="38718">
                  <c:v>693731000</c:v>
                </c:pt>
                <c:pt idx="38719">
                  <c:v>693731000</c:v>
                </c:pt>
                <c:pt idx="38720">
                  <c:v>693731000</c:v>
                </c:pt>
                <c:pt idx="38721">
                  <c:v>163879224</c:v>
                </c:pt>
                <c:pt idx="38722">
                  <c:v>163879224</c:v>
                </c:pt>
                <c:pt idx="38723">
                  <c:v>163879224</c:v>
                </c:pt>
                <c:pt idx="38724">
                  <c:v>163879224</c:v>
                </c:pt>
                <c:pt idx="38725">
                  <c:v>305239192</c:v>
                </c:pt>
                <c:pt idx="38726">
                  <c:v>305239192</c:v>
                </c:pt>
                <c:pt idx="38727">
                  <c:v>305239192</c:v>
                </c:pt>
                <c:pt idx="38728">
                  <c:v>779615000</c:v>
                </c:pt>
                <c:pt idx="38729">
                  <c:v>305239192</c:v>
                </c:pt>
                <c:pt idx="38730">
                  <c:v>34170792</c:v>
                </c:pt>
                <c:pt idx="38731">
                  <c:v>961886064</c:v>
                </c:pt>
                <c:pt idx="38732">
                  <c:v>388765624</c:v>
                </c:pt>
                <c:pt idx="38733">
                  <c:v>182731984</c:v>
                </c:pt>
                <c:pt idx="38734">
                  <c:v>182731984</c:v>
                </c:pt>
                <c:pt idx="38735">
                  <c:v>182731984</c:v>
                </c:pt>
                <c:pt idx="38736">
                  <c:v>182731984</c:v>
                </c:pt>
                <c:pt idx="38737">
                  <c:v>554811448</c:v>
                </c:pt>
                <c:pt idx="38738">
                  <c:v>554811448</c:v>
                </c:pt>
                <c:pt idx="38739">
                  <c:v>554811448</c:v>
                </c:pt>
                <c:pt idx="38740">
                  <c:v>554811448</c:v>
                </c:pt>
                <c:pt idx="38741">
                  <c:v>49351232</c:v>
                </c:pt>
                <c:pt idx="38742">
                  <c:v>49351232</c:v>
                </c:pt>
                <c:pt idx="38743">
                  <c:v>49351232</c:v>
                </c:pt>
                <c:pt idx="38744">
                  <c:v>49351232</c:v>
                </c:pt>
                <c:pt idx="38745">
                  <c:v>693731000</c:v>
                </c:pt>
                <c:pt idx="38746">
                  <c:v>774064192</c:v>
                </c:pt>
                <c:pt idx="38747">
                  <c:v>562159016</c:v>
                </c:pt>
                <c:pt idx="38748">
                  <c:v>562159016</c:v>
                </c:pt>
                <c:pt idx="38749">
                  <c:v>562159016</c:v>
                </c:pt>
                <c:pt idx="38750">
                  <c:v>562159016</c:v>
                </c:pt>
                <c:pt idx="38751">
                  <c:v>163879224</c:v>
                </c:pt>
                <c:pt idx="38752">
                  <c:v>305239192</c:v>
                </c:pt>
                <c:pt idx="38753">
                  <c:v>182731984</c:v>
                </c:pt>
                <c:pt idx="38754">
                  <c:v>971060504</c:v>
                </c:pt>
                <c:pt idx="38755">
                  <c:v>971060504</c:v>
                </c:pt>
                <c:pt idx="38756">
                  <c:v>971060504</c:v>
                </c:pt>
                <c:pt idx="38757">
                  <c:v>971060504</c:v>
                </c:pt>
                <c:pt idx="38758">
                  <c:v>912461376</c:v>
                </c:pt>
                <c:pt idx="38759">
                  <c:v>562159016</c:v>
                </c:pt>
                <c:pt idx="38760">
                  <c:v>912461376</c:v>
                </c:pt>
                <c:pt idx="38761">
                  <c:v>912461376</c:v>
                </c:pt>
                <c:pt idx="38762">
                  <c:v>912461376</c:v>
                </c:pt>
                <c:pt idx="38763">
                  <c:v>160409056</c:v>
                </c:pt>
                <c:pt idx="38764">
                  <c:v>160409056</c:v>
                </c:pt>
                <c:pt idx="38765">
                  <c:v>882929208</c:v>
                </c:pt>
                <c:pt idx="38766">
                  <c:v>160409056</c:v>
                </c:pt>
                <c:pt idx="38767">
                  <c:v>49351232</c:v>
                </c:pt>
                <c:pt idx="38768">
                  <c:v>882929208</c:v>
                </c:pt>
                <c:pt idx="38769">
                  <c:v>160409056</c:v>
                </c:pt>
                <c:pt idx="38770">
                  <c:v>882929208</c:v>
                </c:pt>
                <c:pt idx="38771">
                  <c:v>882929208</c:v>
                </c:pt>
                <c:pt idx="38772">
                  <c:v>554811448</c:v>
                </c:pt>
                <c:pt idx="38773">
                  <c:v>362338232</c:v>
                </c:pt>
                <c:pt idx="38774">
                  <c:v>362338232</c:v>
                </c:pt>
                <c:pt idx="38775">
                  <c:v>362338232</c:v>
                </c:pt>
                <c:pt idx="38776">
                  <c:v>362338232</c:v>
                </c:pt>
                <c:pt idx="38777">
                  <c:v>912461376</c:v>
                </c:pt>
                <c:pt idx="38778">
                  <c:v>7355080</c:v>
                </c:pt>
                <c:pt idx="38779">
                  <c:v>7355080</c:v>
                </c:pt>
                <c:pt idx="38780">
                  <c:v>7355080</c:v>
                </c:pt>
                <c:pt idx="38781">
                  <c:v>7355080</c:v>
                </c:pt>
                <c:pt idx="38782">
                  <c:v>971060504</c:v>
                </c:pt>
                <c:pt idx="38783">
                  <c:v>160409056</c:v>
                </c:pt>
                <c:pt idx="38784">
                  <c:v>780774544</c:v>
                </c:pt>
                <c:pt idx="38785">
                  <c:v>780774544</c:v>
                </c:pt>
                <c:pt idx="38786">
                  <c:v>780774544</c:v>
                </c:pt>
                <c:pt idx="38787">
                  <c:v>780774544</c:v>
                </c:pt>
                <c:pt idx="38788">
                  <c:v>882929208</c:v>
                </c:pt>
                <c:pt idx="38789">
                  <c:v>678765816</c:v>
                </c:pt>
                <c:pt idx="38790">
                  <c:v>678765816</c:v>
                </c:pt>
                <c:pt idx="38791">
                  <c:v>678765816</c:v>
                </c:pt>
                <c:pt idx="38792">
                  <c:v>922582104</c:v>
                </c:pt>
                <c:pt idx="38793">
                  <c:v>678765816</c:v>
                </c:pt>
                <c:pt idx="38794">
                  <c:v>922582104</c:v>
                </c:pt>
                <c:pt idx="38795">
                  <c:v>922582104</c:v>
                </c:pt>
                <c:pt idx="38796">
                  <c:v>922582104</c:v>
                </c:pt>
                <c:pt idx="38797">
                  <c:v>815407720</c:v>
                </c:pt>
                <c:pt idx="38798">
                  <c:v>815407720</c:v>
                </c:pt>
                <c:pt idx="38799">
                  <c:v>815407720</c:v>
                </c:pt>
                <c:pt idx="38800">
                  <c:v>815407720</c:v>
                </c:pt>
                <c:pt idx="38801">
                  <c:v>362338232</c:v>
                </c:pt>
                <c:pt idx="38802">
                  <c:v>780774544</c:v>
                </c:pt>
                <c:pt idx="38803">
                  <c:v>475894224</c:v>
                </c:pt>
                <c:pt idx="38804">
                  <c:v>475894224</c:v>
                </c:pt>
                <c:pt idx="38805">
                  <c:v>475894224</c:v>
                </c:pt>
                <c:pt idx="38806">
                  <c:v>475894224</c:v>
                </c:pt>
                <c:pt idx="38807">
                  <c:v>370727200</c:v>
                </c:pt>
                <c:pt idx="38808">
                  <c:v>370727200</c:v>
                </c:pt>
                <c:pt idx="38809">
                  <c:v>370727200</c:v>
                </c:pt>
                <c:pt idx="38810">
                  <c:v>370727200</c:v>
                </c:pt>
                <c:pt idx="38811">
                  <c:v>815407720</c:v>
                </c:pt>
                <c:pt idx="38812">
                  <c:v>922582104</c:v>
                </c:pt>
                <c:pt idx="38813">
                  <c:v>774158792</c:v>
                </c:pt>
                <c:pt idx="38814">
                  <c:v>7355080</c:v>
                </c:pt>
                <c:pt idx="38815">
                  <c:v>774158792</c:v>
                </c:pt>
                <c:pt idx="38816">
                  <c:v>774158792</c:v>
                </c:pt>
                <c:pt idx="38817">
                  <c:v>774158792</c:v>
                </c:pt>
                <c:pt idx="38818">
                  <c:v>678765816</c:v>
                </c:pt>
                <c:pt idx="38819">
                  <c:v>646785912</c:v>
                </c:pt>
                <c:pt idx="38820">
                  <c:v>646785912</c:v>
                </c:pt>
                <c:pt idx="38821">
                  <c:v>646785912</c:v>
                </c:pt>
                <c:pt idx="38822">
                  <c:v>646785912</c:v>
                </c:pt>
                <c:pt idx="38823">
                  <c:v>140028864</c:v>
                </c:pt>
                <c:pt idx="38824">
                  <c:v>140028864</c:v>
                </c:pt>
                <c:pt idx="38825">
                  <c:v>140028864</c:v>
                </c:pt>
                <c:pt idx="38826">
                  <c:v>140028864</c:v>
                </c:pt>
                <c:pt idx="38827">
                  <c:v>555866304</c:v>
                </c:pt>
                <c:pt idx="38828">
                  <c:v>555866304</c:v>
                </c:pt>
                <c:pt idx="38829">
                  <c:v>555866304</c:v>
                </c:pt>
                <c:pt idx="38830">
                  <c:v>555866304</c:v>
                </c:pt>
                <c:pt idx="38831">
                  <c:v>475894224</c:v>
                </c:pt>
                <c:pt idx="38832">
                  <c:v>370727200</c:v>
                </c:pt>
                <c:pt idx="38833">
                  <c:v>774158792</c:v>
                </c:pt>
                <c:pt idx="38834">
                  <c:v>646785912</c:v>
                </c:pt>
                <c:pt idx="38835">
                  <c:v>555866304</c:v>
                </c:pt>
                <c:pt idx="38836">
                  <c:v>140028864</c:v>
                </c:pt>
                <c:pt idx="38837">
                  <c:v>393204784</c:v>
                </c:pt>
                <c:pt idx="38838">
                  <c:v>393204784</c:v>
                </c:pt>
                <c:pt idx="38839">
                  <c:v>393204784</c:v>
                </c:pt>
                <c:pt idx="38840">
                  <c:v>393204784</c:v>
                </c:pt>
                <c:pt idx="38841">
                  <c:v>594054168</c:v>
                </c:pt>
                <c:pt idx="38842">
                  <c:v>594054168</c:v>
                </c:pt>
                <c:pt idx="38843">
                  <c:v>594054168</c:v>
                </c:pt>
                <c:pt idx="38844">
                  <c:v>594054168</c:v>
                </c:pt>
                <c:pt idx="38845">
                  <c:v>994389384</c:v>
                </c:pt>
                <c:pt idx="38846">
                  <c:v>994389384</c:v>
                </c:pt>
                <c:pt idx="38847">
                  <c:v>994389384</c:v>
                </c:pt>
                <c:pt idx="38848">
                  <c:v>994389384</c:v>
                </c:pt>
                <c:pt idx="38849">
                  <c:v>51137280</c:v>
                </c:pt>
                <c:pt idx="38850">
                  <c:v>51137280</c:v>
                </c:pt>
                <c:pt idx="38851">
                  <c:v>51137280</c:v>
                </c:pt>
                <c:pt idx="38852">
                  <c:v>51137280</c:v>
                </c:pt>
                <c:pt idx="38853">
                  <c:v>66940096</c:v>
                </c:pt>
                <c:pt idx="38854">
                  <c:v>66940096</c:v>
                </c:pt>
                <c:pt idx="38855">
                  <c:v>66940096</c:v>
                </c:pt>
                <c:pt idx="38856">
                  <c:v>47461496</c:v>
                </c:pt>
                <c:pt idx="38857">
                  <c:v>66940096</c:v>
                </c:pt>
                <c:pt idx="38858">
                  <c:v>47461496</c:v>
                </c:pt>
                <c:pt idx="38859">
                  <c:v>47461496</c:v>
                </c:pt>
                <c:pt idx="38860">
                  <c:v>47461496</c:v>
                </c:pt>
                <c:pt idx="38861">
                  <c:v>393204784</c:v>
                </c:pt>
                <c:pt idx="38862">
                  <c:v>51137280</c:v>
                </c:pt>
                <c:pt idx="38863">
                  <c:v>309335696</c:v>
                </c:pt>
                <c:pt idx="38864">
                  <c:v>149168960</c:v>
                </c:pt>
                <c:pt idx="38865">
                  <c:v>309335696</c:v>
                </c:pt>
                <c:pt idx="38866">
                  <c:v>269090168</c:v>
                </c:pt>
                <c:pt idx="38867">
                  <c:v>149168960</c:v>
                </c:pt>
                <c:pt idx="38868">
                  <c:v>269090168</c:v>
                </c:pt>
                <c:pt idx="38869">
                  <c:v>994389384</c:v>
                </c:pt>
                <c:pt idx="38870">
                  <c:v>309335696</c:v>
                </c:pt>
                <c:pt idx="38871">
                  <c:v>149168960</c:v>
                </c:pt>
                <c:pt idx="38872">
                  <c:v>309335696</c:v>
                </c:pt>
                <c:pt idx="38873">
                  <c:v>269090168</c:v>
                </c:pt>
                <c:pt idx="38874">
                  <c:v>149168960</c:v>
                </c:pt>
                <c:pt idx="38875">
                  <c:v>269090168</c:v>
                </c:pt>
                <c:pt idx="38876">
                  <c:v>47461496</c:v>
                </c:pt>
                <c:pt idx="38877">
                  <c:v>420487544</c:v>
                </c:pt>
                <c:pt idx="38878">
                  <c:v>420487544</c:v>
                </c:pt>
                <c:pt idx="38879">
                  <c:v>420487544</c:v>
                </c:pt>
                <c:pt idx="38880">
                  <c:v>420487544</c:v>
                </c:pt>
                <c:pt idx="38881">
                  <c:v>594054168</c:v>
                </c:pt>
                <c:pt idx="38882">
                  <c:v>435708392</c:v>
                </c:pt>
                <c:pt idx="38883">
                  <c:v>435708392</c:v>
                </c:pt>
                <c:pt idx="38884">
                  <c:v>435708392</c:v>
                </c:pt>
                <c:pt idx="38885">
                  <c:v>435708392</c:v>
                </c:pt>
                <c:pt idx="38886">
                  <c:v>66940096</c:v>
                </c:pt>
                <c:pt idx="38887">
                  <c:v>461448024</c:v>
                </c:pt>
                <c:pt idx="38888">
                  <c:v>461448024</c:v>
                </c:pt>
                <c:pt idx="38889">
                  <c:v>461448024</c:v>
                </c:pt>
                <c:pt idx="38890">
                  <c:v>461448024</c:v>
                </c:pt>
                <c:pt idx="38891">
                  <c:v>72016072</c:v>
                </c:pt>
                <c:pt idx="38892">
                  <c:v>200762056</c:v>
                </c:pt>
                <c:pt idx="38893">
                  <c:v>72016072</c:v>
                </c:pt>
                <c:pt idx="38894">
                  <c:v>200762056</c:v>
                </c:pt>
                <c:pt idx="38895">
                  <c:v>200762056</c:v>
                </c:pt>
                <c:pt idx="38896">
                  <c:v>72016072</c:v>
                </c:pt>
                <c:pt idx="38897">
                  <c:v>200762056</c:v>
                </c:pt>
                <c:pt idx="38898">
                  <c:v>72016072</c:v>
                </c:pt>
                <c:pt idx="38899">
                  <c:v>269090168</c:v>
                </c:pt>
                <c:pt idx="38900">
                  <c:v>309335696</c:v>
                </c:pt>
                <c:pt idx="38901">
                  <c:v>877856168</c:v>
                </c:pt>
                <c:pt idx="38902">
                  <c:v>877856168</c:v>
                </c:pt>
                <c:pt idx="38903">
                  <c:v>435708392</c:v>
                </c:pt>
                <c:pt idx="38904">
                  <c:v>877856168</c:v>
                </c:pt>
                <c:pt idx="38905">
                  <c:v>877856168</c:v>
                </c:pt>
                <c:pt idx="38906">
                  <c:v>420487544</c:v>
                </c:pt>
                <c:pt idx="38907">
                  <c:v>149168960</c:v>
                </c:pt>
                <c:pt idx="38908">
                  <c:v>461448024</c:v>
                </c:pt>
                <c:pt idx="38909">
                  <c:v>833641624</c:v>
                </c:pt>
                <c:pt idx="38910">
                  <c:v>833641624</c:v>
                </c:pt>
                <c:pt idx="38911">
                  <c:v>833641624</c:v>
                </c:pt>
                <c:pt idx="38912">
                  <c:v>833641624</c:v>
                </c:pt>
                <c:pt idx="38913">
                  <c:v>200762056</c:v>
                </c:pt>
                <c:pt idx="38914">
                  <c:v>768181848</c:v>
                </c:pt>
                <c:pt idx="38915">
                  <c:v>768181848</c:v>
                </c:pt>
                <c:pt idx="38916">
                  <c:v>768181848</c:v>
                </c:pt>
                <c:pt idx="38917">
                  <c:v>768181848</c:v>
                </c:pt>
                <c:pt idx="38918">
                  <c:v>877856168</c:v>
                </c:pt>
                <c:pt idx="38919">
                  <c:v>674874784</c:v>
                </c:pt>
                <c:pt idx="38920">
                  <c:v>674874784</c:v>
                </c:pt>
                <c:pt idx="38921">
                  <c:v>674874784</c:v>
                </c:pt>
                <c:pt idx="38922">
                  <c:v>674874784</c:v>
                </c:pt>
                <c:pt idx="38923">
                  <c:v>995585304</c:v>
                </c:pt>
                <c:pt idx="38924">
                  <c:v>995585304</c:v>
                </c:pt>
                <c:pt idx="38925">
                  <c:v>995585304</c:v>
                </c:pt>
                <c:pt idx="38926">
                  <c:v>995585304</c:v>
                </c:pt>
                <c:pt idx="38927">
                  <c:v>427278624</c:v>
                </c:pt>
                <c:pt idx="38928">
                  <c:v>427278624</c:v>
                </c:pt>
                <c:pt idx="38929">
                  <c:v>427278624</c:v>
                </c:pt>
                <c:pt idx="38930">
                  <c:v>427278624</c:v>
                </c:pt>
                <c:pt idx="38931">
                  <c:v>72016072</c:v>
                </c:pt>
                <c:pt idx="38932">
                  <c:v>927847224</c:v>
                </c:pt>
                <c:pt idx="38933">
                  <c:v>927847224</c:v>
                </c:pt>
                <c:pt idx="38934">
                  <c:v>927847224</c:v>
                </c:pt>
                <c:pt idx="38935">
                  <c:v>927847224</c:v>
                </c:pt>
                <c:pt idx="38936">
                  <c:v>833641624</c:v>
                </c:pt>
                <c:pt idx="38937">
                  <c:v>266715744</c:v>
                </c:pt>
                <c:pt idx="38938">
                  <c:v>266715744</c:v>
                </c:pt>
                <c:pt idx="38939">
                  <c:v>266715744</c:v>
                </c:pt>
                <c:pt idx="38940">
                  <c:v>266715744</c:v>
                </c:pt>
                <c:pt idx="38941">
                  <c:v>845819656</c:v>
                </c:pt>
                <c:pt idx="38942">
                  <c:v>845819656</c:v>
                </c:pt>
                <c:pt idx="38943">
                  <c:v>845819656</c:v>
                </c:pt>
                <c:pt idx="38944">
                  <c:v>845819656</c:v>
                </c:pt>
                <c:pt idx="38945">
                  <c:v>427278624</c:v>
                </c:pt>
                <c:pt idx="38946">
                  <c:v>674874784</c:v>
                </c:pt>
                <c:pt idx="38947">
                  <c:v>768181848</c:v>
                </c:pt>
                <c:pt idx="38948">
                  <c:v>927847224</c:v>
                </c:pt>
                <c:pt idx="38949">
                  <c:v>331507920</c:v>
                </c:pt>
                <c:pt idx="38950">
                  <c:v>331507920</c:v>
                </c:pt>
                <c:pt idx="38951">
                  <c:v>331507920</c:v>
                </c:pt>
                <c:pt idx="38952">
                  <c:v>331507920</c:v>
                </c:pt>
                <c:pt idx="38953">
                  <c:v>721703608</c:v>
                </c:pt>
                <c:pt idx="38954">
                  <c:v>721703608</c:v>
                </c:pt>
                <c:pt idx="38955">
                  <c:v>721703608</c:v>
                </c:pt>
                <c:pt idx="38956">
                  <c:v>721703608</c:v>
                </c:pt>
                <c:pt idx="38957">
                  <c:v>995585304</c:v>
                </c:pt>
                <c:pt idx="38958">
                  <c:v>266715744</c:v>
                </c:pt>
                <c:pt idx="38959">
                  <c:v>845819656</c:v>
                </c:pt>
                <c:pt idx="38960">
                  <c:v>128793000</c:v>
                </c:pt>
                <c:pt idx="38961">
                  <c:v>128793000</c:v>
                </c:pt>
                <c:pt idx="38962">
                  <c:v>128793000</c:v>
                </c:pt>
                <c:pt idx="38963">
                  <c:v>128793000</c:v>
                </c:pt>
                <c:pt idx="38964">
                  <c:v>17102648</c:v>
                </c:pt>
                <c:pt idx="38965">
                  <c:v>17102648</c:v>
                </c:pt>
                <c:pt idx="38966">
                  <c:v>331507920</c:v>
                </c:pt>
                <c:pt idx="38967">
                  <c:v>17102712</c:v>
                </c:pt>
                <c:pt idx="38968">
                  <c:v>17102712</c:v>
                </c:pt>
                <c:pt idx="38969">
                  <c:v>17102808</c:v>
                </c:pt>
                <c:pt idx="38970">
                  <c:v>17102808</c:v>
                </c:pt>
                <c:pt idx="38971">
                  <c:v>17102840</c:v>
                </c:pt>
                <c:pt idx="38972">
                  <c:v>17102840</c:v>
                </c:pt>
                <c:pt idx="38973">
                  <c:v>17102896</c:v>
                </c:pt>
                <c:pt idx="38974">
                  <c:v>17102896</c:v>
                </c:pt>
                <c:pt idx="38975">
                  <c:v>17102936</c:v>
                </c:pt>
                <c:pt idx="38976">
                  <c:v>17102936</c:v>
                </c:pt>
                <c:pt idx="38977">
                  <c:v>17102968</c:v>
                </c:pt>
                <c:pt idx="38978">
                  <c:v>17102968</c:v>
                </c:pt>
                <c:pt idx="38979">
                  <c:v>17103048</c:v>
                </c:pt>
                <c:pt idx="38980">
                  <c:v>17103048</c:v>
                </c:pt>
                <c:pt idx="38981">
                  <c:v>17103104</c:v>
                </c:pt>
                <c:pt idx="38982">
                  <c:v>17103104</c:v>
                </c:pt>
                <c:pt idx="38983">
                  <c:v>17102648</c:v>
                </c:pt>
                <c:pt idx="38984">
                  <c:v>17102712</c:v>
                </c:pt>
                <c:pt idx="38985">
                  <c:v>17102808</c:v>
                </c:pt>
                <c:pt idx="38986">
                  <c:v>17102840</c:v>
                </c:pt>
                <c:pt idx="38987">
                  <c:v>17102896</c:v>
                </c:pt>
                <c:pt idx="38988">
                  <c:v>17102936</c:v>
                </c:pt>
                <c:pt idx="38989">
                  <c:v>17102968</c:v>
                </c:pt>
                <c:pt idx="38990">
                  <c:v>17103048</c:v>
                </c:pt>
                <c:pt idx="38991">
                  <c:v>17103104</c:v>
                </c:pt>
                <c:pt idx="38992">
                  <c:v>17102648</c:v>
                </c:pt>
                <c:pt idx="38993">
                  <c:v>17102712</c:v>
                </c:pt>
                <c:pt idx="38994">
                  <c:v>17102808</c:v>
                </c:pt>
                <c:pt idx="38995">
                  <c:v>17102840</c:v>
                </c:pt>
                <c:pt idx="38996">
                  <c:v>17102896</c:v>
                </c:pt>
                <c:pt idx="38997">
                  <c:v>17102936</c:v>
                </c:pt>
                <c:pt idx="38998">
                  <c:v>17102968</c:v>
                </c:pt>
                <c:pt idx="38999">
                  <c:v>578291008</c:v>
                </c:pt>
                <c:pt idx="39000">
                  <c:v>17103048</c:v>
                </c:pt>
                <c:pt idx="39001">
                  <c:v>578291008</c:v>
                </c:pt>
                <c:pt idx="39002">
                  <c:v>17103104</c:v>
                </c:pt>
                <c:pt idx="39003">
                  <c:v>578291008</c:v>
                </c:pt>
                <c:pt idx="39004">
                  <c:v>578291008</c:v>
                </c:pt>
                <c:pt idx="39005">
                  <c:v>721703608</c:v>
                </c:pt>
                <c:pt idx="39006">
                  <c:v>653016792</c:v>
                </c:pt>
                <c:pt idx="39007">
                  <c:v>653016792</c:v>
                </c:pt>
                <c:pt idx="39008">
                  <c:v>653016792</c:v>
                </c:pt>
                <c:pt idx="39009">
                  <c:v>653016792</c:v>
                </c:pt>
                <c:pt idx="39010">
                  <c:v>128793000</c:v>
                </c:pt>
                <c:pt idx="39011">
                  <c:v>570585088</c:v>
                </c:pt>
                <c:pt idx="39012">
                  <c:v>570585088</c:v>
                </c:pt>
                <c:pt idx="39013">
                  <c:v>570585088</c:v>
                </c:pt>
                <c:pt idx="39014">
                  <c:v>570585088</c:v>
                </c:pt>
                <c:pt idx="39015">
                  <c:v>353193784</c:v>
                </c:pt>
                <c:pt idx="39016">
                  <c:v>353193784</c:v>
                </c:pt>
                <c:pt idx="39017">
                  <c:v>353193784</c:v>
                </c:pt>
                <c:pt idx="39018">
                  <c:v>353193784</c:v>
                </c:pt>
                <c:pt idx="39019">
                  <c:v>17102648</c:v>
                </c:pt>
                <c:pt idx="39020">
                  <c:v>777280168</c:v>
                </c:pt>
                <c:pt idx="39021">
                  <c:v>777280168</c:v>
                </c:pt>
                <c:pt idx="39022">
                  <c:v>777280168</c:v>
                </c:pt>
                <c:pt idx="39023">
                  <c:v>17102712</c:v>
                </c:pt>
                <c:pt idx="39024">
                  <c:v>777280168</c:v>
                </c:pt>
                <c:pt idx="39025">
                  <c:v>708433936</c:v>
                </c:pt>
                <c:pt idx="39026">
                  <c:v>708433936</c:v>
                </c:pt>
                <c:pt idx="39027">
                  <c:v>708433936</c:v>
                </c:pt>
                <c:pt idx="39028">
                  <c:v>708433936</c:v>
                </c:pt>
                <c:pt idx="39029">
                  <c:v>285845056</c:v>
                </c:pt>
                <c:pt idx="39030">
                  <c:v>285845056</c:v>
                </c:pt>
                <c:pt idx="39031">
                  <c:v>285845056</c:v>
                </c:pt>
                <c:pt idx="39032">
                  <c:v>285845056</c:v>
                </c:pt>
                <c:pt idx="39033">
                  <c:v>17102808</c:v>
                </c:pt>
                <c:pt idx="39034">
                  <c:v>59831664</c:v>
                </c:pt>
                <c:pt idx="39035">
                  <c:v>59831664</c:v>
                </c:pt>
                <c:pt idx="39036">
                  <c:v>59831664</c:v>
                </c:pt>
                <c:pt idx="39037">
                  <c:v>59831664</c:v>
                </c:pt>
                <c:pt idx="39038">
                  <c:v>257463240</c:v>
                </c:pt>
                <c:pt idx="39039">
                  <c:v>257463240</c:v>
                </c:pt>
                <c:pt idx="39040">
                  <c:v>257463240</c:v>
                </c:pt>
                <c:pt idx="39041">
                  <c:v>257463240</c:v>
                </c:pt>
                <c:pt idx="39042">
                  <c:v>313548120</c:v>
                </c:pt>
                <c:pt idx="39043">
                  <c:v>313548120</c:v>
                </c:pt>
                <c:pt idx="39044">
                  <c:v>313548120</c:v>
                </c:pt>
                <c:pt idx="39045">
                  <c:v>313548120</c:v>
                </c:pt>
                <c:pt idx="39046">
                  <c:v>17102968</c:v>
                </c:pt>
                <c:pt idx="39047">
                  <c:v>337404552</c:v>
                </c:pt>
                <c:pt idx="39048">
                  <c:v>86330144</c:v>
                </c:pt>
                <c:pt idx="39049">
                  <c:v>337404552</c:v>
                </c:pt>
                <c:pt idx="39050">
                  <c:v>86330144</c:v>
                </c:pt>
                <c:pt idx="39051">
                  <c:v>337404552</c:v>
                </c:pt>
                <c:pt idx="39052">
                  <c:v>86330144</c:v>
                </c:pt>
                <c:pt idx="39053">
                  <c:v>337404552</c:v>
                </c:pt>
                <c:pt idx="39054">
                  <c:v>86330144</c:v>
                </c:pt>
                <c:pt idx="39055">
                  <c:v>17103104</c:v>
                </c:pt>
                <c:pt idx="39056">
                  <c:v>708433936</c:v>
                </c:pt>
                <c:pt idx="39057">
                  <c:v>326485976</c:v>
                </c:pt>
                <c:pt idx="39058">
                  <c:v>326485976</c:v>
                </c:pt>
                <c:pt idx="39059">
                  <c:v>326485976</c:v>
                </c:pt>
                <c:pt idx="39060">
                  <c:v>326485976</c:v>
                </c:pt>
                <c:pt idx="39061">
                  <c:v>570585088</c:v>
                </c:pt>
                <c:pt idx="39062">
                  <c:v>777280168</c:v>
                </c:pt>
                <c:pt idx="39063">
                  <c:v>17103048</c:v>
                </c:pt>
                <c:pt idx="39064">
                  <c:v>17102840</c:v>
                </c:pt>
                <c:pt idx="39065">
                  <c:v>337404552</c:v>
                </c:pt>
                <c:pt idx="39066">
                  <c:v>353193784</c:v>
                </c:pt>
                <c:pt idx="39067">
                  <c:v>257463240</c:v>
                </c:pt>
                <c:pt idx="39068">
                  <c:v>578291008</c:v>
                </c:pt>
                <c:pt idx="39069">
                  <c:v>326485976</c:v>
                </c:pt>
                <c:pt idx="39070">
                  <c:v>285845056</c:v>
                </c:pt>
                <c:pt idx="39071">
                  <c:v>17102896</c:v>
                </c:pt>
                <c:pt idx="39072">
                  <c:v>613764600</c:v>
                </c:pt>
                <c:pt idx="39073">
                  <c:v>613764600</c:v>
                </c:pt>
                <c:pt idx="39074">
                  <c:v>613764600</c:v>
                </c:pt>
                <c:pt idx="39075">
                  <c:v>613764600</c:v>
                </c:pt>
                <c:pt idx="39076">
                  <c:v>879281376</c:v>
                </c:pt>
                <c:pt idx="39077">
                  <c:v>879281376</c:v>
                </c:pt>
                <c:pt idx="39078">
                  <c:v>879281376</c:v>
                </c:pt>
                <c:pt idx="39079">
                  <c:v>879281376</c:v>
                </c:pt>
                <c:pt idx="39080">
                  <c:v>313548120</c:v>
                </c:pt>
                <c:pt idx="39081">
                  <c:v>17102936</c:v>
                </c:pt>
                <c:pt idx="39082">
                  <c:v>101268488</c:v>
                </c:pt>
                <c:pt idx="39083">
                  <c:v>101268488</c:v>
                </c:pt>
                <c:pt idx="39084">
                  <c:v>101268488</c:v>
                </c:pt>
                <c:pt idx="39085">
                  <c:v>101268488</c:v>
                </c:pt>
                <c:pt idx="39086">
                  <c:v>994376008</c:v>
                </c:pt>
                <c:pt idx="39087">
                  <c:v>994376008</c:v>
                </c:pt>
                <c:pt idx="39088">
                  <c:v>994376008</c:v>
                </c:pt>
                <c:pt idx="39089">
                  <c:v>994376008</c:v>
                </c:pt>
                <c:pt idx="39090">
                  <c:v>86330144</c:v>
                </c:pt>
                <c:pt idx="39091">
                  <c:v>653016792</c:v>
                </c:pt>
                <c:pt idx="39092">
                  <c:v>879281376</c:v>
                </c:pt>
                <c:pt idx="39093">
                  <c:v>173426512</c:v>
                </c:pt>
                <c:pt idx="39094">
                  <c:v>173426512</c:v>
                </c:pt>
                <c:pt idx="39095">
                  <c:v>173426512</c:v>
                </c:pt>
                <c:pt idx="39096">
                  <c:v>173426512</c:v>
                </c:pt>
                <c:pt idx="39097">
                  <c:v>101268488</c:v>
                </c:pt>
                <c:pt idx="39098">
                  <c:v>613764600</c:v>
                </c:pt>
                <c:pt idx="39099">
                  <c:v>281906640</c:v>
                </c:pt>
                <c:pt idx="39100">
                  <c:v>281906640</c:v>
                </c:pt>
                <c:pt idx="39101">
                  <c:v>281906640</c:v>
                </c:pt>
                <c:pt idx="39102">
                  <c:v>281906640</c:v>
                </c:pt>
                <c:pt idx="39103">
                  <c:v>59831664</c:v>
                </c:pt>
                <c:pt idx="39104">
                  <c:v>934574360</c:v>
                </c:pt>
                <c:pt idx="39105">
                  <c:v>934574360</c:v>
                </c:pt>
                <c:pt idx="39106">
                  <c:v>934574360</c:v>
                </c:pt>
                <c:pt idx="39107">
                  <c:v>934574360</c:v>
                </c:pt>
                <c:pt idx="39108">
                  <c:v>994376008</c:v>
                </c:pt>
                <c:pt idx="39109">
                  <c:v>173426512</c:v>
                </c:pt>
                <c:pt idx="39110">
                  <c:v>224262304</c:v>
                </c:pt>
                <c:pt idx="39111">
                  <c:v>224262304</c:v>
                </c:pt>
                <c:pt idx="39112">
                  <c:v>224262304</c:v>
                </c:pt>
                <c:pt idx="39113">
                  <c:v>224262304</c:v>
                </c:pt>
                <c:pt idx="39114">
                  <c:v>270901968</c:v>
                </c:pt>
                <c:pt idx="39115">
                  <c:v>934574360</c:v>
                </c:pt>
                <c:pt idx="39116">
                  <c:v>270901968</c:v>
                </c:pt>
                <c:pt idx="39117">
                  <c:v>270901968</c:v>
                </c:pt>
                <c:pt idx="39118">
                  <c:v>936227808</c:v>
                </c:pt>
                <c:pt idx="39119">
                  <c:v>270901968</c:v>
                </c:pt>
                <c:pt idx="39120">
                  <c:v>936227808</c:v>
                </c:pt>
                <c:pt idx="39121">
                  <c:v>936227808</c:v>
                </c:pt>
                <c:pt idx="39122">
                  <c:v>281906640</c:v>
                </c:pt>
                <c:pt idx="39123">
                  <c:v>936227808</c:v>
                </c:pt>
                <c:pt idx="39124">
                  <c:v>634410472</c:v>
                </c:pt>
                <c:pt idx="39125">
                  <c:v>634410472</c:v>
                </c:pt>
                <c:pt idx="39126">
                  <c:v>634410472</c:v>
                </c:pt>
                <c:pt idx="39127">
                  <c:v>634410472</c:v>
                </c:pt>
                <c:pt idx="39128">
                  <c:v>725127640</c:v>
                </c:pt>
                <c:pt idx="39129">
                  <c:v>725127640</c:v>
                </c:pt>
                <c:pt idx="39130">
                  <c:v>725127640</c:v>
                </c:pt>
                <c:pt idx="39131">
                  <c:v>725127640</c:v>
                </c:pt>
                <c:pt idx="39132">
                  <c:v>83412104</c:v>
                </c:pt>
                <c:pt idx="39133">
                  <c:v>83412104</c:v>
                </c:pt>
                <c:pt idx="39134">
                  <c:v>83412104</c:v>
                </c:pt>
                <c:pt idx="39135">
                  <c:v>83412104</c:v>
                </c:pt>
                <c:pt idx="39136">
                  <c:v>29105744</c:v>
                </c:pt>
                <c:pt idx="39137">
                  <c:v>224262304</c:v>
                </c:pt>
                <c:pt idx="39138">
                  <c:v>29105744</c:v>
                </c:pt>
                <c:pt idx="39139">
                  <c:v>936227808</c:v>
                </c:pt>
                <c:pt idx="39140">
                  <c:v>29105744</c:v>
                </c:pt>
                <c:pt idx="39141">
                  <c:v>29105744</c:v>
                </c:pt>
                <c:pt idx="39142">
                  <c:v>634410472</c:v>
                </c:pt>
                <c:pt idx="39143">
                  <c:v>147856048</c:v>
                </c:pt>
                <c:pt idx="39144">
                  <c:v>147856048</c:v>
                </c:pt>
                <c:pt idx="39145">
                  <c:v>147856048</c:v>
                </c:pt>
                <c:pt idx="39146">
                  <c:v>147856048</c:v>
                </c:pt>
                <c:pt idx="39147">
                  <c:v>725127640</c:v>
                </c:pt>
                <c:pt idx="39148">
                  <c:v>359439856</c:v>
                </c:pt>
                <c:pt idx="39149">
                  <c:v>359439856</c:v>
                </c:pt>
                <c:pt idx="39150">
                  <c:v>359439856</c:v>
                </c:pt>
                <c:pt idx="39151">
                  <c:v>359439856</c:v>
                </c:pt>
                <c:pt idx="39152">
                  <c:v>270901968</c:v>
                </c:pt>
                <c:pt idx="39153">
                  <c:v>83412104</c:v>
                </c:pt>
                <c:pt idx="39154">
                  <c:v>225562224</c:v>
                </c:pt>
                <c:pt idx="39155">
                  <c:v>225562224</c:v>
                </c:pt>
                <c:pt idx="39156">
                  <c:v>225562224</c:v>
                </c:pt>
                <c:pt idx="39157">
                  <c:v>225562224</c:v>
                </c:pt>
                <c:pt idx="39158">
                  <c:v>908404712</c:v>
                </c:pt>
                <c:pt idx="39159">
                  <c:v>908404712</c:v>
                </c:pt>
                <c:pt idx="39160">
                  <c:v>908404712</c:v>
                </c:pt>
                <c:pt idx="39161">
                  <c:v>908404712</c:v>
                </c:pt>
                <c:pt idx="39162">
                  <c:v>29105744</c:v>
                </c:pt>
                <c:pt idx="39163">
                  <c:v>596388912</c:v>
                </c:pt>
                <c:pt idx="39164">
                  <c:v>596388912</c:v>
                </c:pt>
                <c:pt idx="39165">
                  <c:v>596388912</c:v>
                </c:pt>
                <c:pt idx="39166">
                  <c:v>596388912</c:v>
                </c:pt>
                <c:pt idx="39167">
                  <c:v>513608416</c:v>
                </c:pt>
                <c:pt idx="39168">
                  <c:v>513608416</c:v>
                </c:pt>
                <c:pt idx="39169">
                  <c:v>513608416</c:v>
                </c:pt>
                <c:pt idx="39170">
                  <c:v>513608416</c:v>
                </c:pt>
                <c:pt idx="39171">
                  <c:v>147856048</c:v>
                </c:pt>
                <c:pt idx="39172">
                  <c:v>224262368</c:v>
                </c:pt>
                <c:pt idx="39173">
                  <c:v>224262368</c:v>
                </c:pt>
                <c:pt idx="39174">
                  <c:v>224262368</c:v>
                </c:pt>
                <c:pt idx="39175">
                  <c:v>224262368</c:v>
                </c:pt>
                <c:pt idx="39176">
                  <c:v>986394232</c:v>
                </c:pt>
                <c:pt idx="39177">
                  <c:v>986394232</c:v>
                </c:pt>
                <c:pt idx="39178">
                  <c:v>986394232</c:v>
                </c:pt>
                <c:pt idx="39179">
                  <c:v>986394232</c:v>
                </c:pt>
                <c:pt idx="39180">
                  <c:v>359439856</c:v>
                </c:pt>
                <c:pt idx="39181">
                  <c:v>725924288</c:v>
                </c:pt>
                <c:pt idx="39182">
                  <c:v>725924288</c:v>
                </c:pt>
                <c:pt idx="39183">
                  <c:v>725924288</c:v>
                </c:pt>
                <c:pt idx="39184">
                  <c:v>725924288</c:v>
                </c:pt>
                <c:pt idx="39185">
                  <c:v>225562224</c:v>
                </c:pt>
                <c:pt idx="39186">
                  <c:v>819276992</c:v>
                </c:pt>
                <c:pt idx="39187">
                  <c:v>819276992</c:v>
                </c:pt>
                <c:pt idx="39188">
                  <c:v>819276992</c:v>
                </c:pt>
                <c:pt idx="39189">
                  <c:v>819276992</c:v>
                </c:pt>
                <c:pt idx="39190">
                  <c:v>908404712</c:v>
                </c:pt>
                <c:pt idx="39191">
                  <c:v>224262368</c:v>
                </c:pt>
                <c:pt idx="39192">
                  <c:v>513608416</c:v>
                </c:pt>
                <c:pt idx="39193">
                  <c:v>469562144</c:v>
                </c:pt>
                <c:pt idx="39194">
                  <c:v>469562144</c:v>
                </c:pt>
                <c:pt idx="39195">
                  <c:v>469562144</c:v>
                </c:pt>
                <c:pt idx="39196">
                  <c:v>469562144</c:v>
                </c:pt>
                <c:pt idx="39197">
                  <c:v>596388912</c:v>
                </c:pt>
                <c:pt idx="39198">
                  <c:v>986394232</c:v>
                </c:pt>
                <c:pt idx="39199">
                  <c:v>899163488</c:v>
                </c:pt>
                <c:pt idx="39200">
                  <c:v>899163488</c:v>
                </c:pt>
                <c:pt idx="39201">
                  <c:v>899163488</c:v>
                </c:pt>
                <c:pt idx="39202">
                  <c:v>899163488</c:v>
                </c:pt>
                <c:pt idx="39203">
                  <c:v>39156864</c:v>
                </c:pt>
                <c:pt idx="39204">
                  <c:v>39156864</c:v>
                </c:pt>
                <c:pt idx="39205">
                  <c:v>725924288</c:v>
                </c:pt>
                <c:pt idx="39206">
                  <c:v>39156864</c:v>
                </c:pt>
                <c:pt idx="39207">
                  <c:v>39156864</c:v>
                </c:pt>
                <c:pt idx="39208">
                  <c:v>725924312</c:v>
                </c:pt>
                <c:pt idx="39209">
                  <c:v>725924312</c:v>
                </c:pt>
                <c:pt idx="39210">
                  <c:v>725924312</c:v>
                </c:pt>
                <c:pt idx="39211">
                  <c:v>725924312</c:v>
                </c:pt>
                <c:pt idx="39212">
                  <c:v>804826408</c:v>
                </c:pt>
                <c:pt idx="39213">
                  <c:v>804826408</c:v>
                </c:pt>
                <c:pt idx="39214">
                  <c:v>804826408</c:v>
                </c:pt>
                <c:pt idx="39215">
                  <c:v>804826408</c:v>
                </c:pt>
                <c:pt idx="39216">
                  <c:v>819276992</c:v>
                </c:pt>
                <c:pt idx="39217">
                  <c:v>188686336</c:v>
                </c:pt>
                <c:pt idx="39218">
                  <c:v>188686336</c:v>
                </c:pt>
                <c:pt idx="39219">
                  <c:v>188686336</c:v>
                </c:pt>
                <c:pt idx="39220">
                  <c:v>188686336</c:v>
                </c:pt>
                <c:pt idx="39221">
                  <c:v>899163488</c:v>
                </c:pt>
                <c:pt idx="39222">
                  <c:v>243797240</c:v>
                </c:pt>
                <c:pt idx="39223">
                  <c:v>243797240</c:v>
                </c:pt>
                <c:pt idx="39224">
                  <c:v>243797240</c:v>
                </c:pt>
                <c:pt idx="39225">
                  <c:v>243797240</c:v>
                </c:pt>
                <c:pt idx="39226">
                  <c:v>469562144</c:v>
                </c:pt>
                <c:pt idx="39227">
                  <c:v>39156864</c:v>
                </c:pt>
                <c:pt idx="39228">
                  <c:v>165278360</c:v>
                </c:pt>
                <c:pt idx="39229">
                  <c:v>165278360</c:v>
                </c:pt>
                <c:pt idx="39230">
                  <c:v>165278360</c:v>
                </c:pt>
                <c:pt idx="39231">
                  <c:v>165278360</c:v>
                </c:pt>
                <c:pt idx="39232">
                  <c:v>725924312</c:v>
                </c:pt>
                <c:pt idx="39233">
                  <c:v>188686336</c:v>
                </c:pt>
                <c:pt idx="39234">
                  <c:v>243797240</c:v>
                </c:pt>
                <c:pt idx="39235">
                  <c:v>837417784</c:v>
                </c:pt>
                <c:pt idx="39236">
                  <c:v>837417784</c:v>
                </c:pt>
                <c:pt idx="39237">
                  <c:v>837417784</c:v>
                </c:pt>
                <c:pt idx="39238">
                  <c:v>837417784</c:v>
                </c:pt>
                <c:pt idx="39239">
                  <c:v>262555704</c:v>
                </c:pt>
                <c:pt idx="39240">
                  <c:v>262555704</c:v>
                </c:pt>
                <c:pt idx="39241">
                  <c:v>262555704</c:v>
                </c:pt>
                <c:pt idx="39242">
                  <c:v>262555704</c:v>
                </c:pt>
                <c:pt idx="39243">
                  <c:v>804826408</c:v>
                </c:pt>
                <c:pt idx="39244">
                  <c:v>165278360</c:v>
                </c:pt>
                <c:pt idx="39245">
                  <c:v>718637672</c:v>
                </c:pt>
                <c:pt idx="39246">
                  <c:v>718637672</c:v>
                </c:pt>
                <c:pt idx="39247">
                  <c:v>718637672</c:v>
                </c:pt>
                <c:pt idx="39248">
                  <c:v>718637672</c:v>
                </c:pt>
                <c:pt idx="39249">
                  <c:v>829553888</c:v>
                </c:pt>
                <c:pt idx="39250">
                  <c:v>829553888</c:v>
                </c:pt>
                <c:pt idx="39251">
                  <c:v>829553888</c:v>
                </c:pt>
                <c:pt idx="39252">
                  <c:v>829553888</c:v>
                </c:pt>
                <c:pt idx="39253">
                  <c:v>639211144</c:v>
                </c:pt>
                <c:pt idx="39254">
                  <c:v>639211144</c:v>
                </c:pt>
                <c:pt idx="39255">
                  <c:v>639211144</c:v>
                </c:pt>
                <c:pt idx="39256">
                  <c:v>639211144</c:v>
                </c:pt>
                <c:pt idx="39257">
                  <c:v>950103312</c:v>
                </c:pt>
                <c:pt idx="39258">
                  <c:v>950103312</c:v>
                </c:pt>
                <c:pt idx="39259">
                  <c:v>950103312</c:v>
                </c:pt>
                <c:pt idx="39260">
                  <c:v>950103312</c:v>
                </c:pt>
                <c:pt idx="39261">
                  <c:v>938580592</c:v>
                </c:pt>
                <c:pt idx="39262">
                  <c:v>938580592</c:v>
                </c:pt>
                <c:pt idx="39263">
                  <c:v>938580592</c:v>
                </c:pt>
                <c:pt idx="39264">
                  <c:v>938580592</c:v>
                </c:pt>
                <c:pt idx="39265">
                  <c:v>837417784</c:v>
                </c:pt>
                <c:pt idx="39266">
                  <c:v>381159640</c:v>
                </c:pt>
                <c:pt idx="39267">
                  <c:v>381159640</c:v>
                </c:pt>
                <c:pt idx="39268">
                  <c:v>381159640</c:v>
                </c:pt>
                <c:pt idx="39269">
                  <c:v>381159640</c:v>
                </c:pt>
                <c:pt idx="39270">
                  <c:v>566806488</c:v>
                </c:pt>
                <c:pt idx="39271">
                  <c:v>566806488</c:v>
                </c:pt>
                <c:pt idx="39272">
                  <c:v>566806488</c:v>
                </c:pt>
                <c:pt idx="39273">
                  <c:v>566806488</c:v>
                </c:pt>
                <c:pt idx="39274">
                  <c:v>237816848</c:v>
                </c:pt>
                <c:pt idx="39275">
                  <c:v>237816848</c:v>
                </c:pt>
                <c:pt idx="39276">
                  <c:v>639211144</c:v>
                </c:pt>
                <c:pt idx="39277">
                  <c:v>237816848</c:v>
                </c:pt>
                <c:pt idx="39278">
                  <c:v>237816848</c:v>
                </c:pt>
                <c:pt idx="39279">
                  <c:v>262555704</c:v>
                </c:pt>
                <c:pt idx="39280">
                  <c:v>718637672</c:v>
                </c:pt>
                <c:pt idx="39281">
                  <c:v>950103312</c:v>
                </c:pt>
                <c:pt idx="39282">
                  <c:v>790629856</c:v>
                </c:pt>
                <c:pt idx="39283">
                  <c:v>790629856</c:v>
                </c:pt>
                <c:pt idx="39284">
                  <c:v>790629856</c:v>
                </c:pt>
                <c:pt idx="39285">
                  <c:v>790629856</c:v>
                </c:pt>
                <c:pt idx="39286">
                  <c:v>734294160</c:v>
                </c:pt>
                <c:pt idx="39287">
                  <c:v>734294160</c:v>
                </c:pt>
                <c:pt idx="39288">
                  <c:v>734294160</c:v>
                </c:pt>
                <c:pt idx="39289">
                  <c:v>734294160</c:v>
                </c:pt>
                <c:pt idx="39290">
                  <c:v>938580592</c:v>
                </c:pt>
                <c:pt idx="39291">
                  <c:v>381159640</c:v>
                </c:pt>
                <c:pt idx="39292">
                  <c:v>829553888</c:v>
                </c:pt>
                <c:pt idx="39293">
                  <c:v>270573408</c:v>
                </c:pt>
                <c:pt idx="39294">
                  <c:v>270573408</c:v>
                </c:pt>
                <c:pt idx="39295">
                  <c:v>270573408</c:v>
                </c:pt>
                <c:pt idx="39296">
                  <c:v>270573408</c:v>
                </c:pt>
                <c:pt idx="39297">
                  <c:v>566806488</c:v>
                </c:pt>
                <c:pt idx="39298">
                  <c:v>747906408</c:v>
                </c:pt>
                <c:pt idx="39299">
                  <c:v>747906408</c:v>
                </c:pt>
                <c:pt idx="39300">
                  <c:v>747906408</c:v>
                </c:pt>
                <c:pt idx="39301">
                  <c:v>747906408</c:v>
                </c:pt>
                <c:pt idx="39302">
                  <c:v>237816848</c:v>
                </c:pt>
                <c:pt idx="39303">
                  <c:v>790629856</c:v>
                </c:pt>
                <c:pt idx="39304">
                  <c:v>734294160</c:v>
                </c:pt>
                <c:pt idx="39305">
                  <c:v>564000424</c:v>
                </c:pt>
                <c:pt idx="39306">
                  <c:v>564000424</c:v>
                </c:pt>
                <c:pt idx="39307">
                  <c:v>564000424</c:v>
                </c:pt>
                <c:pt idx="39308">
                  <c:v>564000424</c:v>
                </c:pt>
                <c:pt idx="39309">
                  <c:v>747906408</c:v>
                </c:pt>
                <c:pt idx="39310">
                  <c:v>902690496</c:v>
                </c:pt>
                <c:pt idx="39311">
                  <c:v>902690496</c:v>
                </c:pt>
                <c:pt idx="39312">
                  <c:v>902690496</c:v>
                </c:pt>
                <c:pt idx="39313">
                  <c:v>902690496</c:v>
                </c:pt>
                <c:pt idx="39314">
                  <c:v>270573408</c:v>
                </c:pt>
                <c:pt idx="39315">
                  <c:v>667474792</c:v>
                </c:pt>
                <c:pt idx="39316">
                  <c:v>667474792</c:v>
                </c:pt>
                <c:pt idx="39317">
                  <c:v>667474792</c:v>
                </c:pt>
                <c:pt idx="39318">
                  <c:v>667474792</c:v>
                </c:pt>
                <c:pt idx="39319">
                  <c:v>975528552</c:v>
                </c:pt>
                <c:pt idx="39320">
                  <c:v>975528552</c:v>
                </c:pt>
                <c:pt idx="39321">
                  <c:v>975528552</c:v>
                </c:pt>
                <c:pt idx="39322">
                  <c:v>975528552</c:v>
                </c:pt>
                <c:pt idx="39323">
                  <c:v>564000424</c:v>
                </c:pt>
                <c:pt idx="39324">
                  <c:v>902690496</c:v>
                </c:pt>
                <c:pt idx="39325">
                  <c:v>274794728</c:v>
                </c:pt>
                <c:pt idx="39326">
                  <c:v>274794728</c:v>
                </c:pt>
                <c:pt idx="39327">
                  <c:v>274794728</c:v>
                </c:pt>
                <c:pt idx="39328">
                  <c:v>274794728</c:v>
                </c:pt>
                <c:pt idx="39329">
                  <c:v>187143704</c:v>
                </c:pt>
                <c:pt idx="39330">
                  <c:v>187143704</c:v>
                </c:pt>
                <c:pt idx="39331">
                  <c:v>187143704</c:v>
                </c:pt>
                <c:pt idx="39332">
                  <c:v>187143704</c:v>
                </c:pt>
                <c:pt idx="39333">
                  <c:v>667474792</c:v>
                </c:pt>
                <c:pt idx="39334">
                  <c:v>975528552</c:v>
                </c:pt>
                <c:pt idx="39335">
                  <c:v>426203368</c:v>
                </c:pt>
                <c:pt idx="39336">
                  <c:v>426203368</c:v>
                </c:pt>
                <c:pt idx="39337">
                  <c:v>426203368</c:v>
                </c:pt>
                <c:pt idx="39338">
                  <c:v>426203368</c:v>
                </c:pt>
                <c:pt idx="39339">
                  <c:v>187143704</c:v>
                </c:pt>
                <c:pt idx="39340">
                  <c:v>799340464</c:v>
                </c:pt>
                <c:pt idx="39341">
                  <c:v>799340464</c:v>
                </c:pt>
                <c:pt idx="39342">
                  <c:v>799340464</c:v>
                </c:pt>
                <c:pt idx="39343">
                  <c:v>799340464</c:v>
                </c:pt>
                <c:pt idx="39344">
                  <c:v>7355112</c:v>
                </c:pt>
                <c:pt idx="39345">
                  <c:v>7355112</c:v>
                </c:pt>
                <c:pt idx="39346">
                  <c:v>274794728</c:v>
                </c:pt>
                <c:pt idx="39347">
                  <c:v>7355112</c:v>
                </c:pt>
                <c:pt idx="39348">
                  <c:v>7355112</c:v>
                </c:pt>
                <c:pt idx="39349">
                  <c:v>827410904</c:v>
                </c:pt>
                <c:pt idx="39350">
                  <c:v>827410904</c:v>
                </c:pt>
                <c:pt idx="39351">
                  <c:v>827410904</c:v>
                </c:pt>
                <c:pt idx="39352">
                  <c:v>827410904</c:v>
                </c:pt>
                <c:pt idx="39353">
                  <c:v>650279160</c:v>
                </c:pt>
                <c:pt idx="39354">
                  <c:v>650279160</c:v>
                </c:pt>
                <c:pt idx="39355">
                  <c:v>650279160</c:v>
                </c:pt>
                <c:pt idx="39356">
                  <c:v>650279160</c:v>
                </c:pt>
                <c:pt idx="39357">
                  <c:v>426203368</c:v>
                </c:pt>
                <c:pt idx="39358">
                  <c:v>981813472</c:v>
                </c:pt>
                <c:pt idx="39359">
                  <c:v>981813472</c:v>
                </c:pt>
                <c:pt idx="39360">
                  <c:v>981813472</c:v>
                </c:pt>
                <c:pt idx="39361">
                  <c:v>981813472</c:v>
                </c:pt>
                <c:pt idx="39362">
                  <c:v>799340464</c:v>
                </c:pt>
                <c:pt idx="39363">
                  <c:v>281907360</c:v>
                </c:pt>
                <c:pt idx="39364">
                  <c:v>281907360</c:v>
                </c:pt>
                <c:pt idx="39365">
                  <c:v>281907360</c:v>
                </c:pt>
                <c:pt idx="39366">
                  <c:v>281907360</c:v>
                </c:pt>
                <c:pt idx="39367">
                  <c:v>7355112</c:v>
                </c:pt>
                <c:pt idx="39368">
                  <c:v>417159144</c:v>
                </c:pt>
                <c:pt idx="39369">
                  <c:v>417159144</c:v>
                </c:pt>
                <c:pt idx="39370">
                  <c:v>417159144</c:v>
                </c:pt>
                <c:pt idx="39371">
                  <c:v>417159144</c:v>
                </c:pt>
                <c:pt idx="39372">
                  <c:v>974403264</c:v>
                </c:pt>
                <c:pt idx="39373">
                  <c:v>974403264</c:v>
                </c:pt>
                <c:pt idx="39374">
                  <c:v>827410904</c:v>
                </c:pt>
                <c:pt idx="39375">
                  <c:v>974403264</c:v>
                </c:pt>
                <c:pt idx="39376">
                  <c:v>974403264</c:v>
                </c:pt>
                <c:pt idx="39377">
                  <c:v>650279160</c:v>
                </c:pt>
                <c:pt idx="39378">
                  <c:v>804642488</c:v>
                </c:pt>
                <c:pt idx="39379">
                  <c:v>804642488</c:v>
                </c:pt>
                <c:pt idx="39380">
                  <c:v>859156832</c:v>
                </c:pt>
                <c:pt idx="39381">
                  <c:v>804642488</c:v>
                </c:pt>
                <c:pt idx="39382">
                  <c:v>859156832</c:v>
                </c:pt>
                <c:pt idx="39383">
                  <c:v>804642488</c:v>
                </c:pt>
                <c:pt idx="39384">
                  <c:v>859156832</c:v>
                </c:pt>
                <c:pt idx="39385">
                  <c:v>859156832</c:v>
                </c:pt>
                <c:pt idx="39386">
                  <c:v>504717264</c:v>
                </c:pt>
                <c:pt idx="39387">
                  <c:v>504717264</c:v>
                </c:pt>
                <c:pt idx="39388">
                  <c:v>981813472</c:v>
                </c:pt>
                <c:pt idx="39389">
                  <c:v>504717264</c:v>
                </c:pt>
                <c:pt idx="39390">
                  <c:v>504717264</c:v>
                </c:pt>
                <c:pt idx="39391">
                  <c:v>804642488</c:v>
                </c:pt>
                <c:pt idx="39392">
                  <c:v>281907360</c:v>
                </c:pt>
                <c:pt idx="39393">
                  <c:v>7355152</c:v>
                </c:pt>
                <c:pt idx="39394">
                  <c:v>7355152</c:v>
                </c:pt>
                <c:pt idx="39395">
                  <c:v>7355152</c:v>
                </c:pt>
                <c:pt idx="39396">
                  <c:v>7355152</c:v>
                </c:pt>
                <c:pt idx="39397">
                  <c:v>417159144</c:v>
                </c:pt>
                <c:pt idx="39398">
                  <c:v>504717264</c:v>
                </c:pt>
                <c:pt idx="39399">
                  <c:v>859156832</c:v>
                </c:pt>
                <c:pt idx="39400">
                  <c:v>614887392</c:v>
                </c:pt>
                <c:pt idx="39401">
                  <c:v>614887392</c:v>
                </c:pt>
                <c:pt idx="39402">
                  <c:v>614887392</c:v>
                </c:pt>
                <c:pt idx="39403">
                  <c:v>614887392</c:v>
                </c:pt>
                <c:pt idx="39404">
                  <c:v>974403264</c:v>
                </c:pt>
                <c:pt idx="39405">
                  <c:v>886286712</c:v>
                </c:pt>
                <c:pt idx="39406">
                  <c:v>886286712</c:v>
                </c:pt>
                <c:pt idx="39407">
                  <c:v>886286712</c:v>
                </c:pt>
                <c:pt idx="39408">
                  <c:v>886286712</c:v>
                </c:pt>
                <c:pt idx="39409">
                  <c:v>7355152</c:v>
                </c:pt>
                <c:pt idx="39410">
                  <c:v>760744984</c:v>
                </c:pt>
                <c:pt idx="39411">
                  <c:v>760744984</c:v>
                </c:pt>
                <c:pt idx="39412">
                  <c:v>760744984</c:v>
                </c:pt>
                <c:pt idx="39413">
                  <c:v>760744984</c:v>
                </c:pt>
                <c:pt idx="39414">
                  <c:v>828414224</c:v>
                </c:pt>
                <c:pt idx="39415">
                  <c:v>828414224</c:v>
                </c:pt>
                <c:pt idx="39416">
                  <c:v>828414224</c:v>
                </c:pt>
                <c:pt idx="39417">
                  <c:v>504924016</c:v>
                </c:pt>
                <c:pt idx="39418">
                  <c:v>504924016</c:v>
                </c:pt>
                <c:pt idx="39419">
                  <c:v>828414224</c:v>
                </c:pt>
                <c:pt idx="39420">
                  <c:v>504924016</c:v>
                </c:pt>
                <c:pt idx="39421">
                  <c:v>614887392</c:v>
                </c:pt>
                <c:pt idx="39422">
                  <c:v>504924016</c:v>
                </c:pt>
                <c:pt idx="39423">
                  <c:v>260902336</c:v>
                </c:pt>
                <c:pt idx="39424">
                  <c:v>260902336</c:v>
                </c:pt>
                <c:pt idx="39425">
                  <c:v>260902336</c:v>
                </c:pt>
                <c:pt idx="39426">
                  <c:v>260902336</c:v>
                </c:pt>
                <c:pt idx="39427">
                  <c:v>886286712</c:v>
                </c:pt>
                <c:pt idx="39428">
                  <c:v>919842248</c:v>
                </c:pt>
                <c:pt idx="39429">
                  <c:v>919842248</c:v>
                </c:pt>
                <c:pt idx="39430">
                  <c:v>919842248</c:v>
                </c:pt>
                <c:pt idx="39431">
                  <c:v>919842248</c:v>
                </c:pt>
                <c:pt idx="39432">
                  <c:v>660889360</c:v>
                </c:pt>
                <c:pt idx="39433">
                  <c:v>660889360</c:v>
                </c:pt>
                <c:pt idx="39434">
                  <c:v>660889360</c:v>
                </c:pt>
                <c:pt idx="39435">
                  <c:v>660889360</c:v>
                </c:pt>
                <c:pt idx="39436">
                  <c:v>760744984</c:v>
                </c:pt>
                <c:pt idx="39437">
                  <c:v>596846776</c:v>
                </c:pt>
                <c:pt idx="39438">
                  <c:v>596846776</c:v>
                </c:pt>
                <c:pt idx="39439">
                  <c:v>596846776</c:v>
                </c:pt>
                <c:pt idx="39440">
                  <c:v>596846776</c:v>
                </c:pt>
                <c:pt idx="39441">
                  <c:v>841579352</c:v>
                </c:pt>
                <c:pt idx="39442">
                  <c:v>841579352</c:v>
                </c:pt>
                <c:pt idx="39443">
                  <c:v>504924016</c:v>
                </c:pt>
                <c:pt idx="39444">
                  <c:v>841579352</c:v>
                </c:pt>
                <c:pt idx="39445">
                  <c:v>841579352</c:v>
                </c:pt>
                <c:pt idx="39446">
                  <c:v>919842248</c:v>
                </c:pt>
                <c:pt idx="39447">
                  <c:v>660889360</c:v>
                </c:pt>
                <c:pt idx="39448">
                  <c:v>864397376</c:v>
                </c:pt>
                <c:pt idx="39449">
                  <c:v>864397376</c:v>
                </c:pt>
                <c:pt idx="39450">
                  <c:v>864397376</c:v>
                </c:pt>
                <c:pt idx="39451">
                  <c:v>864397376</c:v>
                </c:pt>
                <c:pt idx="39452">
                  <c:v>828414224</c:v>
                </c:pt>
                <c:pt idx="39453">
                  <c:v>416365208</c:v>
                </c:pt>
                <c:pt idx="39454">
                  <c:v>416365208</c:v>
                </c:pt>
                <c:pt idx="39455">
                  <c:v>416365208</c:v>
                </c:pt>
                <c:pt idx="39456">
                  <c:v>416365208</c:v>
                </c:pt>
                <c:pt idx="39457">
                  <c:v>596846776</c:v>
                </c:pt>
                <c:pt idx="39458">
                  <c:v>612233456</c:v>
                </c:pt>
                <c:pt idx="39459">
                  <c:v>612233456</c:v>
                </c:pt>
                <c:pt idx="39460">
                  <c:v>612233456</c:v>
                </c:pt>
                <c:pt idx="39461">
                  <c:v>717761264</c:v>
                </c:pt>
                <c:pt idx="39462">
                  <c:v>612233456</c:v>
                </c:pt>
                <c:pt idx="39463">
                  <c:v>717761264</c:v>
                </c:pt>
                <c:pt idx="39464">
                  <c:v>643311400</c:v>
                </c:pt>
                <c:pt idx="39465">
                  <c:v>643311400</c:v>
                </c:pt>
                <c:pt idx="39466">
                  <c:v>717761264</c:v>
                </c:pt>
                <c:pt idx="39467">
                  <c:v>643311400</c:v>
                </c:pt>
                <c:pt idx="39468">
                  <c:v>643311400</c:v>
                </c:pt>
                <c:pt idx="39469">
                  <c:v>717761264</c:v>
                </c:pt>
                <c:pt idx="39470">
                  <c:v>260902336</c:v>
                </c:pt>
                <c:pt idx="39471">
                  <c:v>844631464</c:v>
                </c:pt>
                <c:pt idx="39472">
                  <c:v>844631464</c:v>
                </c:pt>
                <c:pt idx="39473">
                  <c:v>844631464</c:v>
                </c:pt>
                <c:pt idx="39474">
                  <c:v>844631464</c:v>
                </c:pt>
                <c:pt idx="39475">
                  <c:v>841579352</c:v>
                </c:pt>
                <c:pt idx="39476">
                  <c:v>416365208</c:v>
                </c:pt>
                <c:pt idx="39477">
                  <c:v>844631464</c:v>
                </c:pt>
                <c:pt idx="39478">
                  <c:v>664882000</c:v>
                </c:pt>
                <c:pt idx="39479">
                  <c:v>664882000</c:v>
                </c:pt>
                <c:pt idx="39480">
                  <c:v>664882000</c:v>
                </c:pt>
                <c:pt idx="39481">
                  <c:v>664882000</c:v>
                </c:pt>
                <c:pt idx="39482">
                  <c:v>572098896</c:v>
                </c:pt>
                <c:pt idx="39483">
                  <c:v>572098896</c:v>
                </c:pt>
                <c:pt idx="39484">
                  <c:v>631889448</c:v>
                </c:pt>
                <c:pt idx="39485">
                  <c:v>643311400</c:v>
                </c:pt>
                <c:pt idx="39486">
                  <c:v>631889448</c:v>
                </c:pt>
                <c:pt idx="39487">
                  <c:v>572098896</c:v>
                </c:pt>
                <c:pt idx="39488">
                  <c:v>631889448</c:v>
                </c:pt>
                <c:pt idx="39489">
                  <c:v>572098896</c:v>
                </c:pt>
                <c:pt idx="39490">
                  <c:v>631889448</c:v>
                </c:pt>
                <c:pt idx="39491">
                  <c:v>864397376</c:v>
                </c:pt>
                <c:pt idx="39492">
                  <c:v>506486272</c:v>
                </c:pt>
                <c:pt idx="39493">
                  <c:v>506486272</c:v>
                </c:pt>
                <c:pt idx="39494">
                  <c:v>506486272</c:v>
                </c:pt>
                <c:pt idx="39495">
                  <c:v>506486272</c:v>
                </c:pt>
                <c:pt idx="39496">
                  <c:v>49167496</c:v>
                </c:pt>
                <c:pt idx="39497">
                  <c:v>49167496</c:v>
                </c:pt>
                <c:pt idx="39498">
                  <c:v>49167496</c:v>
                </c:pt>
                <c:pt idx="39499">
                  <c:v>49167496</c:v>
                </c:pt>
                <c:pt idx="39500">
                  <c:v>612233456</c:v>
                </c:pt>
                <c:pt idx="39501">
                  <c:v>767147008</c:v>
                </c:pt>
                <c:pt idx="39502">
                  <c:v>767147008</c:v>
                </c:pt>
                <c:pt idx="39503">
                  <c:v>767147008</c:v>
                </c:pt>
                <c:pt idx="39504">
                  <c:v>767147008</c:v>
                </c:pt>
                <c:pt idx="39505">
                  <c:v>475101920</c:v>
                </c:pt>
                <c:pt idx="39506">
                  <c:v>475101920</c:v>
                </c:pt>
                <c:pt idx="39507">
                  <c:v>475101920</c:v>
                </c:pt>
                <c:pt idx="39508">
                  <c:v>475101920</c:v>
                </c:pt>
                <c:pt idx="39509">
                  <c:v>631889448</c:v>
                </c:pt>
                <c:pt idx="39510">
                  <c:v>717761264</c:v>
                </c:pt>
                <c:pt idx="39511">
                  <c:v>664882000</c:v>
                </c:pt>
                <c:pt idx="39512">
                  <c:v>572098896</c:v>
                </c:pt>
                <c:pt idx="39513">
                  <c:v>506486272</c:v>
                </c:pt>
                <c:pt idx="39514">
                  <c:v>691301480</c:v>
                </c:pt>
                <c:pt idx="39515">
                  <c:v>691301480</c:v>
                </c:pt>
                <c:pt idx="39516">
                  <c:v>691301480</c:v>
                </c:pt>
                <c:pt idx="39517">
                  <c:v>691301480</c:v>
                </c:pt>
                <c:pt idx="39518">
                  <c:v>475101920</c:v>
                </c:pt>
                <c:pt idx="39519">
                  <c:v>49167496</c:v>
                </c:pt>
                <c:pt idx="39520">
                  <c:v>506486280</c:v>
                </c:pt>
                <c:pt idx="39521">
                  <c:v>506486280</c:v>
                </c:pt>
                <c:pt idx="39522">
                  <c:v>506486280</c:v>
                </c:pt>
                <c:pt idx="39523">
                  <c:v>506486280</c:v>
                </c:pt>
                <c:pt idx="39524">
                  <c:v>767147008</c:v>
                </c:pt>
                <c:pt idx="39525">
                  <c:v>976947752</c:v>
                </c:pt>
                <c:pt idx="39526">
                  <c:v>976947752</c:v>
                </c:pt>
                <c:pt idx="39527">
                  <c:v>976947752</c:v>
                </c:pt>
                <c:pt idx="39528">
                  <c:v>976947752</c:v>
                </c:pt>
                <c:pt idx="39529">
                  <c:v>224262432</c:v>
                </c:pt>
                <c:pt idx="39530">
                  <c:v>224262432</c:v>
                </c:pt>
                <c:pt idx="39531">
                  <c:v>224262432</c:v>
                </c:pt>
                <c:pt idx="39532">
                  <c:v>224262432</c:v>
                </c:pt>
                <c:pt idx="39533">
                  <c:v>971317656</c:v>
                </c:pt>
                <c:pt idx="39534">
                  <c:v>971317656</c:v>
                </c:pt>
                <c:pt idx="39535">
                  <c:v>971317656</c:v>
                </c:pt>
                <c:pt idx="39536">
                  <c:v>971317656</c:v>
                </c:pt>
                <c:pt idx="39537">
                  <c:v>691301480</c:v>
                </c:pt>
                <c:pt idx="39538">
                  <c:v>208022504</c:v>
                </c:pt>
                <c:pt idx="39539">
                  <c:v>208022504</c:v>
                </c:pt>
                <c:pt idx="39540">
                  <c:v>208022504</c:v>
                </c:pt>
                <c:pt idx="39541">
                  <c:v>208022504</c:v>
                </c:pt>
                <c:pt idx="39542">
                  <c:v>921826712</c:v>
                </c:pt>
                <c:pt idx="39543">
                  <c:v>921826712</c:v>
                </c:pt>
                <c:pt idx="39544">
                  <c:v>921826712</c:v>
                </c:pt>
                <c:pt idx="39545">
                  <c:v>921826712</c:v>
                </c:pt>
                <c:pt idx="39546">
                  <c:v>506486280</c:v>
                </c:pt>
                <c:pt idx="39547">
                  <c:v>976947752</c:v>
                </c:pt>
                <c:pt idx="39548">
                  <c:v>971317656</c:v>
                </c:pt>
                <c:pt idx="39549">
                  <c:v>159177888</c:v>
                </c:pt>
                <c:pt idx="39550">
                  <c:v>159177888</c:v>
                </c:pt>
                <c:pt idx="39551">
                  <c:v>159177888</c:v>
                </c:pt>
                <c:pt idx="39552">
                  <c:v>159177888</c:v>
                </c:pt>
                <c:pt idx="39553">
                  <c:v>227895264</c:v>
                </c:pt>
                <c:pt idx="39554">
                  <c:v>227895264</c:v>
                </c:pt>
                <c:pt idx="39555">
                  <c:v>227895264</c:v>
                </c:pt>
                <c:pt idx="39556">
                  <c:v>227895264</c:v>
                </c:pt>
                <c:pt idx="39557">
                  <c:v>224262432</c:v>
                </c:pt>
                <c:pt idx="39558">
                  <c:v>921826712</c:v>
                </c:pt>
                <c:pt idx="39559">
                  <c:v>120073352</c:v>
                </c:pt>
                <c:pt idx="39560">
                  <c:v>120073352</c:v>
                </c:pt>
                <c:pt idx="39561">
                  <c:v>120073352</c:v>
                </c:pt>
                <c:pt idx="39562">
                  <c:v>120073352</c:v>
                </c:pt>
                <c:pt idx="39563">
                  <c:v>919480376</c:v>
                </c:pt>
                <c:pt idx="39564">
                  <c:v>919480376</c:v>
                </c:pt>
                <c:pt idx="39565">
                  <c:v>919480376</c:v>
                </c:pt>
                <c:pt idx="39566">
                  <c:v>919480376</c:v>
                </c:pt>
                <c:pt idx="39567">
                  <c:v>849019696</c:v>
                </c:pt>
                <c:pt idx="39568">
                  <c:v>849019696</c:v>
                </c:pt>
                <c:pt idx="39569">
                  <c:v>849019696</c:v>
                </c:pt>
                <c:pt idx="39570">
                  <c:v>849019696</c:v>
                </c:pt>
                <c:pt idx="39571">
                  <c:v>601109960</c:v>
                </c:pt>
                <c:pt idx="39572">
                  <c:v>208022504</c:v>
                </c:pt>
                <c:pt idx="39573">
                  <c:v>601109960</c:v>
                </c:pt>
                <c:pt idx="39574">
                  <c:v>601109960</c:v>
                </c:pt>
                <c:pt idx="39575">
                  <c:v>601109960</c:v>
                </c:pt>
                <c:pt idx="39576">
                  <c:v>227895264</c:v>
                </c:pt>
                <c:pt idx="39577">
                  <c:v>159177888</c:v>
                </c:pt>
                <c:pt idx="39578">
                  <c:v>836525632</c:v>
                </c:pt>
                <c:pt idx="39579">
                  <c:v>836525632</c:v>
                </c:pt>
                <c:pt idx="39580">
                  <c:v>836525632</c:v>
                </c:pt>
                <c:pt idx="39581">
                  <c:v>836525632</c:v>
                </c:pt>
                <c:pt idx="39582">
                  <c:v>757925120</c:v>
                </c:pt>
                <c:pt idx="39583">
                  <c:v>477500288</c:v>
                </c:pt>
                <c:pt idx="39584">
                  <c:v>757925120</c:v>
                </c:pt>
                <c:pt idx="39585">
                  <c:v>477500288</c:v>
                </c:pt>
                <c:pt idx="39586">
                  <c:v>120073352</c:v>
                </c:pt>
                <c:pt idx="39587">
                  <c:v>757925120</c:v>
                </c:pt>
                <c:pt idx="39588">
                  <c:v>477500288</c:v>
                </c:pt>
                <c:pt idx="39589">
                  <c:v>757925120</c:v>
                </c:pt>
                <c:pt idx="39590">
                  <c:v>477500288</c:v>
                </c:pt>
                <c:pt idx="39591">
                  <c:v>919480376</c:v>
                </c:pt>
                <c:pt idx="39592">
                  <c:v>35281352</c:v>
                </c:pt>
                <c:pt idx="39593">
                  <c:v>840909648</c:v>
                </c:pt>
                <c:pt idx="39594">
                  <c:v>35281352</c:v>
                </c:pt>
                <c:pt idx="39595">
                  <c:v>840909648</c:v>
                </c:pt>
                <c:pt idx="39596">
                  <c:v>35281352</c:v>
                </c:pt>
                <c:pt idx="39597">
                  <c:v>840909648</c:v>
                </c:pt>
                <c:pt idx="39598">
                  <c:v>840909648</c:v>
                </c:pt>
                <c:pt idx="39599">
                  <c:v>35281352</c:v>
                </c:pt>
                <c:pt idx="39600">
                  <c:v>224262472</c:v>
                </c:pt>
                <c:pt idx="39601">
                  <c:v>224262472</c:v>
                </c:pt>
                <c:pt idx="39602">
                  <c:v>224262512</c:v>
                </c:pt>
                <c:pt idx="39603">
                  <c:v>224262512</c:v>
                </c:pt>
                <c:pt idx="39604">
                  <c:v>224262472</c:v>
                </c:pt>
                <c:pt idx="39605">
                  <c:v>224262512</c:v>
                </c:pt>
                <c:pt idx="39606">
                  <c:v>224262472</c:v>
                </c:pt>
                <c:pt idx="39607">
                  <c:v>224262512</c:v>
                </c:pt>
                <c:pt idx="39608">
                  <c:v>601109960</c:v>
                </c:pt>
                <c:pt idx="39609">
                  <c:v>63088824</c:v>
                </c:pt>
                <c:pt idx="39610">
                  <c:v>63088824</c:v>
                </c:pt>
                <c:pt idx="39611">
                  <c:v>63088824</c:v>
                </c:pt>
                <c:pt idx="39612">
                  <c:v>849019696</c:v>
                </c:pt>
                <c:pt idx="39613">
                  <c:v>63088824</c:v>
                </c:pt>
                <c:pt idx="39614">
                  <c:v>836525632</c:v>
                </c:pt>
                <c:pt idx="39615">
                  <c:v>477500288</c:v>
                </c:pt>
                <c:pt idx="39616">
                  <c:v>874646392</c:v>
                </c:pt>
                <c:pt idx="39617">
                  <c:v>874646392</c:v>
                </c:pt>
                <c:pt idx="39618">
                  <c:v>874646392</c:v>
                </c:pt>
                <c:pt idx="39619">
                  <c:v>874646392</c:v>
                </c:pt>
                <c:pt idx="39620">
                  <c:v>559262032</c:v>
                </c:pt>
                <c:pt idx="39621">
                  <c:v>559262032</c:v>
                </c:pt>
                <c:pt idx="39622">
                  <c:v>559262032</c:v>
                </c:pt>
                <c:pt idx="39623">
                  <c:v>559262032</c:v>
                </c:pt>
                <c:pt idx="39624">
                  <c:v>63088824</c:v>
                </c:pt>
                <c:pt idx="39625">
                  <c:v>757925120</c:v>
                </c:pt>
                <c:pt idx="39626">
                  <c:v>224262472</c:v>
                </c:pt>
                <c:pt idx="39627">
                  <c:v>224262512</c:v>
                </c:pt>
                <c:pt idx="39628">
                  <c:v>221891768</c:v>
                </c:pt>
                <c:pt idx="39629">
                  <c:v>221891768</c:v>
                </c:pt>
                <c:pt idx="39630">
                  <c:v>221891768</c:v>
                </c:pt>
                <c:pt idx="39631">
                  <c:v>840909648</c:v>
                </c:pt>
                <c:pt idx="39632">
                  <c:v>221891768</c:v>
                </c:pt>
                <c:pt idx="39633">
                  <c:v>487416136</c:v>
                </c:pt>
                <c:pt idx="39634">
                  <c:v>487416136</c:v>
                </c:pt>
                <c:pt idx="39635">
                  <c:v>35281352</c:v>
                </c:pt>
                <c:pt idx="39636">
                  <c:v>487416136</c:v>
                </c:pt>
                <c:pt idx="39637">
                  <c:v>487416136</c:v>
                </c:pt>
                <c:pt idx="39638">
                  <c:v>4928760</c:v>
                </c:pt>
                <c:pt idx="39639">
                  <c:v>4928760</c:v>
                </c:pt>
                <c:pt idx="39640">
                  <c:v>4928760</c:v>
                </c:pt>
                <c:pt idx="39641">
                  <c:v>4928760</c:v>
                </c:pt>
                <c:pt idx="39642">
                  <c:v>937037016</c:v>
                </c:pt>
                <c:pt idx="39643">
                  <c:v>937037016</c:v>
                </c:pt>
                <c:pt idx="39644">
                  <c:v>937037016</c:v>
                </c:pt>
                <c:pt idx="39645">
                  <c:v>937037016</c:v>
                </c:pt>
                <c:pt idx="39646">
                  <c:v>874646392</c:v>
                </c:pt>
                <c:pt idx="39647">
                  <c:v>559262032</c:v>
                </c:pt>
                <c:pt idx="39648">
                  <c:v>223437320</c:v>
                </c:pt>
                <c:pt idx="39649">
                  <c:v>223437320</c:v>
                </c:pt>
                <c:pt idx="39650">
                  <c:v>223437320</c:v>
                </c:pt>
                <c:pt idx="39651">
                  <c:v>449331064</c:v>
                </c:pt>
                <c:pt idx="39652">
                  <c:v>223437320</c:v>
                </c:pt>
                <c:pt idx="39653">
                  <c:v>449331064</c:v>
                </c:pt>
                <c:pt idx="39654">
                  <c:v>449331064</c:v>
                </c:pt>
                <c:pt idx="39655">
                  <c:v>449331064</c:v>
                </c:pt>
                <c:pt idx="39656">
                  <c:v>605497744</c:v>
                </c:pt>
                <c:pt idx="39657">
                  <c:v>605497744</c:v>
                </c:pt>
                <c:pt idx="39658">
                  <c:v>605497744</c:v>
                </c:pt>
                <c:pt idx="39659">
                  <c:v>605497744</c:v>
                </c:pt>
                <c:pt idx="39660">
                  <c:v>487416136</c:v>
                </c:pt>
                <c:pt idx="39661">
                  <c:v>221891768</c:v>
                </c:pt>
                <c:pt idx="39662">
                  <c:v>4928760</c:v>
                </c:pt>
                <c:pt idx="39663">
                  <c:v>223437320</c:v>
                </c:pt>
                <c:pt idx="39664">
                  <c:v>784108432</c:v>
                </c:pt>
                <c:pt idx="39665">
                  <c:v>784108432</c:v>
                </c:pt>
                <c:pt idx="39666">
                  <c:v>7727592</c:v>
                </c:pt>
                <c:pt idx="39667">
                  <c:v>784108432</c:v>
                </c:pt>
                <c:pt idx="39668">
                  <c:v>7727592</c:v>
                </c:pt>
                <c:pt idx="39669">
                  <c:v>784108432</c:v>
                </c:pt>
                <c:pt idx="39670">
                  <c:v>7727592</c:v>
                </c:pt>
                <c:pt idx="39671">
                  <c:v>7727592</c:v>
                </c:pt>
                <c:pt idx="39672">
                  <c:v>937037016</c:v>
                </c:pt>
                <c:pt idx="39673">
                  <c:v>449331064</c:v>
                </c:pt>
                <c:pt idx="39674">
                  <c:v>478132776</c:v>
                </c:pt>
                <c:pt idx="39675">
                  <c:v>478132776</c:v>
                </c:pt>
                <c:pt idx="39676">
                  <c:v>478132776</c:v>
                </c:pt>
                <c:pt idx="39677">
                  <c:v>478132776</c:v>
                </c:pt>
                <c:pt idx="39678">
                  <c:v>605497744</c:v>
                </c:pt>
                <c:pt idx="39679">
                  <c:v>468825264</c:v>
                </c:pt>
                <c:pt idx="39680">
                  <c:v>468825264</c:v>
                </c:pt>
                <c:pt idx="39681">
                  <c:v>468825264</c:v>
                </c:pt>
                <c:pt idx="39682">
                  <c:v>468825264</c:v>
                </c:pt>
                <c:pt idx="39683">
                  <c:v>680599432</c:v>
                </c:pt>
                <c:pt idx="39684">
                  <c:v>680599432</c:v>
                </c:pt>
                <c:pt idx="39685">
                  <c:v>680599432</c:v>
                </c:pt>
                <c:pt idx="39686">
                  <c:v>680599432</c:v>
                </c:pt>
                <c:pt idx="39687">
                  <c:v>356670600</c:v>
                </c:pt>
                <c:pt idx="39688">
                  <c:v>356670600</c:v>
                </c:pt>
                <c:pt idx="39689">
                  <c:v>356670600</c:v>
                </c:pt>
                <c:pt idx="39690">
                  <c:v>356670600</c:v>
                </c:pt>
                <c:pt idx="39691">
                  <c:v>784108432</c:v>
                </c:pt>
                <c:pt idx="39692">
                  <c:v>7727592</c:v>
                </c:pt>
                <c:pt idx="39693">
                  <c:v>794938536</c:v>
                </c:pt>
                <c:pt idx="39694">
                  <c:v>794938536</c:v>
                </c:pt>
                <c:pt idx="39695">
                  <c:v>794938536</c:v>
                </c:pt>
                <c:pt idx="39696">
                  <c:v>794938536</c:v>
                </c:pt>
                <c:pt idx="39697">
                  <c:v>468825264</c:v>
                </c:pt>
                <c:pt idx="39698">
                  <c:v>478132776</c:v>
                </c:pt>
                <c:pt idx="39699">
                  <c:v>280257808</c:v>
                </c:pt>
                <c:pt idx="39700">
                  <c:v>280257808</c:v>
                </c:pt>
                <c:pt idx="39701">
                  <c:v>203029176</c:v>
                </c:pt>
                <c:pt idx="39702">
                  <c:v>203029176</c:v>
                </c:pt>
                <c:pt idx="39703">
                  <c:v>280257808</c:v>
                </c:pt>
                <c:pt idx="39704">
                  <c:v>203029176</c:v>
                </c:pt>
                <c:pt idx="39705">
                  <c:v>280257808</c:v>
                </c:pt>
                <c:pt idx="39706">
                  <c:v>203029176</c:v>
                </c:pt>
                <c:pt idx="39707">
                  <c:v>680599432</c:v>
                </c:pt>
                <c:pt idx="39708">
                  <c:v>259381400</c:v>
                </c:pt>
                <c:pt idx="39709">
                  <c:v>259381400</c:v>
                </c:pt>
                <c:pt idx="39710">
                  <c:v>259381400</c:v>
                </c:pt>
                <c:pt idx="39711">
                  <c:v>259381400</c:v>
                </c:pt>
                <c:pt idx="39712">
                  <c:v>356670600</c:v>
                </c:pt>
                <c:pt idx="39713">
                  <c:v>306827936</c:v>
                </c:pt>
                <c:pt idx="39714">
                  <c:v>752654504</c:v>
                </c:pt>
                <c:pt idx="39715">
                  <c:v>306827936</c:v>
                </c:pt>
                <c:pt idx="39716">
                  <c:v>752654504</c:v>
                </c:pt>
                <c:pt idx="39717">
                  <c:v>306827936</c:v>
                </c:pt>
                <c:pt idx="39718">
                  <c:v>186012608</c:v>
                </c:pt>
                <c:pt idx="39719">
                  <c:v>752654504</c:v>
                </c:pt>
                <c:pt idx="39720">
                  <c:v>306827936</c:v>
                </c:pt>
                <c:pt idx="39721">
                  <c:v>186012608</c:v>
                </c:pt>
                <c:pt idx="39722">
                  <c:v>805087824</c:v>
                </c:pt>
                <c:pt idx="39723">
                  <c:v>805087824</c:v>
                </c:pt>
                <c:pt idx="39724">
                  <c:v>752654504</c:v>
                </c:pt>
                <c:pt idx="39725">
                  <c:v>186012608</c:v>
                </c:pt>
                <c:pt idx="39726">
                  <c:v>805087824</c:v>
                </c:pt>
                <c:pt idx="39727">
                  <c:v>186012608</c:v>
                </c:pt>
                <c:pt idx="39728">
                  <c:v>805087824</c:v>
                </c:pt>
                <c:pt idx="39729">
                  <c:v>461175704</c:v>
                </c:pt>
                <c:pt idx="39730">
                  <c:v>461175704</c:v>
                </c:pt>
                <c:pt idx="39731">
                  <c:v>461175704</c:v>
                </c:pt>
                <c:pt idx="39732">
                  <c:v>461175704</c:v>
                </c:pt>
                <c:pt idx="39733">
                  <c:v>203029176</c:v>
                </c:pt>
                <c:pt idx="39734">
                  <c:v>606158064</c:v>
                </c:pt>
                <c:pt idx="39735">
                  <c:v>606158064</c:v>
                </c:pt>
                <c:pt idx="39736">
                  <c:v>606158064</c:v>
                </c:pt>
                <c:pt idx="39737">
                  <c:v>606158064</c:v>
                </c:pt>
                <c:pt idx="39738">
                  <c:v>794938536</c:v>
                </c:pt>
                <c:pt idx="39739">
                  <c:v>582270056</c:v>
                </c:pt>
                <c:pt idx="39740">
                  <c:v>582270056</c:v>
                </c:pt>
                <c:pt idx="39741">
                  <c:v>582270056</c:v>
                </c:pt>
                <c:pt idx="39742">
                  <c:v>582270056</c:v>
                </c:pt>
                <c:pt idx="39743">
                  <c:v>185111152</c:v>
                </c:pt>
                <c:pt idx="39744">
                  <c:v>185111152</c:v>
                </c:pt>
                <c:pt idx="39745">
                  <c:v>185111152</c:v>
                </c:pt>
                <c:pt idx="39746">
                  <c:v>185111152</c:v>
                </c:pt>
                <c:pt idx="39747">
                  <c:v>732119408</c:v>
                </c:pt>
                <c:pt idx="39748">
                  <c:v>732119408</c:v>
                </c:pt>
                <c:pt idx="39749">
                  <c:v>732119408</c:v>
                </c:pt>
                <c:pt idx="39750">
                  <c:v>732119408</c:v>
                </c:pt>
                <c:pt idx="39751">
                  <c:v>306827936</c:v>
                </c:pt>
                <c:pt idx="39752">
                  <c:v>752654504</c:v>
                </c:pt>
                <c:pt idx="39753">
                  <c:v>280257808</c:v>
                </c:pt>
                <c:pt idx="39754">
                  <c:v>259381400</c:v>
                </c:pt>
                <c:pt idx="39755">
                  <c:v>186012608</c:v>
                </c:pt>
                <c:pt idx="39756">
                  <c:v>805087824</c:v>
                </c:pt>
                <c:pt idx="39757">
                  <c:v>333138744</c:v>
                </c:pt>
                <c:pt idx="39758">
                  <c:v>333138744</c:v>
                </c:pt>
                <c:pt idx="39759">
                  <c:v>461175704</c:v>
                </c:pt>
                <c:pt idx="39760">
                  <c:v>333138744</c:v>
                </c:pt>
                <c:pt idx="39761">
                  <c:v>333138744</c:v>
                </c:pt>
                <c:pt idx="39762">
                  <c:v>606158064</c:v>
                </c:pt>
                <c:pt idx="39763">
                  <c:v>582270056</c:v>
                </c:pt>
                <c:pt idx="39764">
                  <c:v>732119408</c:v>
                </c:pt>
                <c:pt idx="39765">
                  <c:v>185111152</c:v>
                </c:pt>
                <c:pt idx="39766">
                  <c:v>198997816</c:v>
                </c:pt>
                <c:pt idx="39767">
                  <c:v>198997816</c:v>
                </c:pt>
                <c:pt idx="39768">
                  <c:v>198997816</c:v>
                </c:pt>
                <c:pt idx="39769">
                  <c:v>198997816</c:v>
                </c:pt>
                <c:pt idx="39770">
                  <c:v>578244576</c:v>
                </c:pt>
                <c:pt idx="39771">
                  <c:v>623989752</c:v>
                </c:pt>
                <c:pt idx="39772">
                  <c:v>578244576</c:v>
                </c:pt>
                <c:pt idx="39773">
                  <c:v>623989752</c:v>
                </c:pt>
                <c:pt idx="39774">
                  <c:v>623989752</c:v>
                </c:pt>
                <c:pt idx="39775">
                  <c:v>578244576</c:v>
                </c:pt>
                <c:pt idx="39776">
                  <c:v>623989752</c:v>
                </c:pt>
                <c:pt idx="39777">
                  <c:v>578244576</c:v>
                </c:pt>
                <c:pt idx="39778">
                  <c:v>749068040</c:v>
                </c:pt>
                <c:pt idx="39779">
                  <c:v>749068040</c:v>
                </c:pt>
                <c:pt idx="39780">
                  <c:v>749068040</c:v>
                </c:pt>
                <c:pt idx="39781">
                  <c:v>749068040</c:v>
                </c:pt>
                <c:pt idx="39782">
                  <c:v>466967064</c:v>
                </c:pt>
                <c:pt idx="39783">
                  <c:v>333138744</c:v>
                </c:pt>
                <c:pt idx="39784">
                  <c:v>466967064</c:v>
                </c:pt>
                <c:pt idx="39785">
                  <c:v>466967064</c:v>
                </c:pt>
                <c:pt idx="39786">
                  <c:v>466967064</c:v>
                </c:pt>
                <c:pt idx="39787">
                  <c:v>478574048</c:v>
                </c:pt>
                <c:pt idx="39788">
                  <c:v>478574048</c:v>
                </c:pt>
                <c:pt idx="39789">
                  <c:v>478574048</c:v>
                </c:pt>
                <c:pt idx="39790">
                  <c:v>478574048</c:v>
                </c:pt>
                <c:pt idx="39791">
                  <c:v>817683728</c:v>
                </c:pt>
                <c:pt idx="39792">
                  <c:v>817683728</c:v>
                </c:pt>
                <c:pt idx="39793">
                  <c:v>817683728</c:v>
                </c:pt>
                <c:pt idx="39794">
                  <c:v>817683728</c:v>
                </c:pt>
                <c:pt idx="39795">
                  <c:v>593815072</c:v>
                </c:pt>
                <c:pt idx="39796">
                  <c:v>593815072</c:v>
                </c:pt>
                <c:pt idx="39797">
                  <c:v>593815072</c:v>
                </c:pt>
                <c:pt idx="39798">
                  <c:v>593815072</c:v>
                </c:pt>
                <c:pt idx="39799">
                  <c:v>198997816</c:v>
                </c:pt>
                <c:pt idx="39800">
                  <c:v>17103176</c:v>
                </c:pt>
                <c:pt idx="39801">
                  <c:v>17103176</c:v>
                </c:pt>
                <c:pt idx="39802">
                  <c:v>17103272</c:v>
                </c:pt>
                <c:pt idx="39803">
                  <c:v>17103272</c:v>
                </c:pt>
                <c:pt idx="39804">
                  <c:v>578244576</c:v>
                </c:pt>
                <c:pt idx="39805">
                  <c:v>17103312</c:v>
                </c:pt>
                <c:pt idx="39806">
                  <c:v>17103312</c:v>
                </c:pt>
                <c:pt idx="39807">
                  <c:v>17103376</c:v>
                </c:pt>
                <c:pt idx="39808">
                  <c:v>17103376</c:v>
                </c:pt>
                <c:pt idx="39809">
                  <c:v>17103176</c:v>
                </c:pt>
                <c:pt idx="39810">
                  <c:v>17103272</c:v>
                </c:pt>
                <c:pt idx="39811">
                  <c:v>17103312</c:v>
                </c:pt>
                <c:pt idx="39812">
                  <c:v>17103376</c:v>
                </c:pt>
                <c:pt idx="39813">
                  <c:v>17103176</c:v>
                </c:pt>
                <c:pt idx="39814">
                  <c:v>17103272</c:v>
                </c:pt>
                <c:pt idx="39815">
                  <c:v>17103312</c:v>
                </c:pt>
                <c:pt idx="39816">
                  <c:v>17103376</c:v>
                </c:pt>
                <c:pt idx="39817">
                  <c:v>7355216</c:v>
                </c:pt>
                <c:pt idx="39818">
                  <c:v>7355216</c:v>
                </c:pt>
                <c:pt idx="39819">
                  <c:v>7355232</c:v>
                </c:pt>
                <c:pt idx="39820">
                  <c:v>7355232</c:v>
                </c:pt>
                <c:pt idx="39821">
                  <c:v>7355216</c:v>
                </c:pt>
                <c:pt idx="39822">
                  <c:v>7355232</c:v>
                </c:pt>
                <c:pt idx="39823">
                  <c:v>7355216</c:v>
                </c:pt>
                <c:pt idx="39824">
                  <c:v>7355232</c:v>
                </c:pt>
                <c:pt idx="39825">
                  <c:v>466967064</c:v>
                </c:pt>
                <c:pt idx="39826">
                  <c:v>484463952</c:v>
                </c:pt>
                <c:pt idx="39827">
                  <c:v>484463952</c:v>
                </c:pt>
                <c:pt idx="39828">
                  <c:v>484463952</c:v>
                </c:pt>
                <c:pt idx="39829">
                  <c:v>484463952</c:v>
                </c:pt>
                <c:pt idx="39830">
                  <c:v>817683728</c:v>
                </c:pt>
                <c:pt idx="39831">
                  <c:v>623989752</c:v>
                </c:pt>
                <c:pt idx="39832">
                  <c:v>593815072</c:v>
                </c:pt>
                <c:pt idx="39833">
                  <c:v>749068040</c:v>
                </c:pt>
                <c:pt idx="39834">
                  <c:v>478574048</c:v>
                </c:pt>
                <c:pt idx="39835">
                  <c:v>678309248</c:v>
                </c:pt>
                <c:pt idx="39836">
                  <c:v>678309248</c:v>
                </c:pt>
                <c:pt idx="39837">
                  <c:v>678309248</c:v>
                </c:pt>
                <c:pt idx="39838">
                  <c:v>678309248</c:v>
                </c:pt>
                <c:pt idx="39839">
                  <c:v>940224008</c:v>
                </c:pt>
                <c:pt idx="39840">
                  <c:v>940224008</c:v>
                </c:pt>
                <c:pt idx="39841">
                  <c:v>940224008</c:v>
                </c:pt>
                <c:pt idx="39842">
                  <c:v>940224008</c:v>
                </c:pt>
                <c:pt idx="39843">
                  <c:v>17103176</c:v>
                </c:pt>
                <c:pt idx="39844">
                  <c:v>742136480</c:v>
                </c:pt>
                <c:pt idx="39845">
                  <c:v>742136480</c:v>
                </c:pt>
                <c:pt idx="39846">
                  <c:v>742136480</c:v>
                </c:pt>
                <c:pt idx="39847">
                  <c:v>742136480</c:v>
                </c:pt>
                <c:pt idx="39848">
                  <c:v>703982848</c:v>
                </c:pt>
                <c:pt idx="39849">
                  <c:v>703982848</c:v>
                </c:pt>
                <c:pt idx="39850">
                  <c:v>703982848</c:v>
                </c:pt>
                <c:pt idx="39851">
                  <c:v>703982848</c:v>
                </c:pt>
                <c:pt idx="39852">
                  <c:v>275295512</c:v>
                </c:pt>
                <c:pt idx="39853">
                  <c:v>275295512</c:v>
                </c:pt>
                <c:pt idx="39854">
                  <c:v>275295512</c:v>
                </c:pt>
                <c:pt idx="39855">
                  <c:v>275295512</c:v>
                </c:pt>
                <c:pt idx="39856">
                  <c:v>7355232</c:v>
                </c:pt>
                <c:pt idx="39857">
                  <c:v>954518544</c:v>
                </c:pt>
                <c:pt idx="39858">
                  <c:v>954518544</c:v>
                </c:pt>
                <c:pt idx="39859">
                  <c:v>17103272</c:v>
                </c:pt>
                <c:pt idx="39860">
                  <c:v>954518544</c:v>
                </c:pt>
                <c:pt idx="39861">
                  <c:v>954518544</c:v>
                </c:pt>
                <c:pt idx="39862">
                  <c:v>728031008</c:v>
                </c:pt>
                <c:pt idx="39863">
                  <c:v>728031008</c:v>
                </c:pt>
                <c:pt idx="39864">
                  <c:v>728031008</c:v>
                </c:pt>
                <c:pt idx="39865">
                  <c:v>728031008</c:v>
                </c:pt>
                <c:pt idx="39866">
                  <c:v>17103376</c:v>
                </c:pt>
                <c:pt idx="39867">
                  <c:v>940224008</c:v>
                </c:pt>
                <c:pt idx="39868">
                  <c:v>7355216</c:v>
                </c:pt>
                <c:pt idx="39869">
                  <c:v>88970736</c:v>
                </c:pt>
                <c:pt idx="39870">
                  <c:v>88970736</c:v>
                </c:pt>
                <c:pt idx="39871">
                  <c:v>88970736</c:v>
                </c:pt>
                <c:pt idx="39872">
                  <c:v>88970736</c:v>
                </c:pt>
                <c:pt idx="39873">
                  <c:v>678309248</c:v>
                </c:pt>
                <c:pt idx="39874">
                  <c:v>17103312</c:v>
                </c:pt>
                <c:pt idx="39875">
                  <c:v>275295512</c:v>
                </c:pt>
                <c:pt idx="39876">
                  <c:v>742136480</c:v>
                </c:pt>
                <c:pt idx="39877">
                  <c:v>484463952</c:v>
                </c:pt>
                <c:pt idx="39878">
                  <c:v>88970736</c:v>
                </c:pt>
                <c:pt idx="39879">
                  <c:v>160813832</c:v>
                </c:pt>
                <c:pt idx="39880">
                  <c:v>160813832</c:v>
                </c:pt>
                <c:pt idx="39881">
                  <c:v>160813832</c:v>
                </c:pt>
                <c:pt idx="39882">
                  <c:v>160813832</c:v>
                </c:pt>
                <c:pt idx="39883">
                  <c:v>703982848</c:v>
                </c:pt>
                <c:pt idx="39884">
                  <c:v>728031008</c:v>
                </c:pt>
                <c:pt idx="39885">
                  <c:v>437610312</c:v>
                </c:pt>
                <c:pt idx="39886">
                  <c:v>437610312</c:v>
                </c:pt>
                <c:pt idx="39887">
                  <c:v>437610312</c:v>
                </c:pt>
                <c:pt idx="39888">
                  <c:v>437610312</c:v>
                </c:pt>
                <c:pt idx="39889">
                  <c:v>954518544</c:v>
                </c:pt>
                <c:pt idx="39890">
                  <c:v>654850416</c:v>
                </c:pt>
                <c:pt idx="39891">
                  <c:v>654850416</c:v>
                </c:pt>
                <c:pt idx="39892">
                  <c:v>654850416</c:v>
                </c:pt>
                <c:pt idx="39893">
                  <c:v>654850416</c:v>
                </c:pt>
                <c:pt idx="39894">
                  <c:v>672930200</c:v>
                </c:pt>
                <c:pt idx="39895">
                  <c:v>672930200</c:v>
                </c:pt>
                <c:pt idx="39896">
                  <c:v>672930200</c:v>
                </c:pt>
                <c:pt idx="39897">
                  <c:v>672930200</c:v>
                </c:pt>
                <c:pt idx="39898">
                  <c:v>160813832</c:v>
                </c:pt>
                <c:pt idx="39899">
                  <c:v>224262528</c:v>
                </c:pt>
                <c:pt idx="39900">
                  <c:v>224262528</c:v>
                </c:pt>
                <c:pt idx="39901">
                  <c:v>224262568</c:v>
                </c:pt>
                <c:pt idx="39902">
                  <c:v>224262568</c:v>
                </c:pt>
                <c:pt idx="39903">
                  <c:v>224262664</c:v>
                </c:pt>
                <c:pt idx="39904">
                  <c:v>224262664</c:v>
                </c:pt>
                <c:pt idx="39905">
                  <c:v>224262696</c:v>
                </c:pt>
                <c:pt idx="39906">
                  <c:v>224262696</c:v>
                </c:pt>
                <c:pt idx="39907">
                  <c:v>224262736</c:v>
                </c:pt>
                <c:pt idx="39908">
                  <c:v>224262736</c:v>
                </c:pt>
                <c:pt idx="39909">
                  <c:v>224262784</c:v>
                </c:pt>
                <c:pt idx="39910">
                  <c:v>224262784</c:v>
                </c:pt>
                <c:pt idx="39911">
                  <c:v>224262816</c:v>
                </c:pt>
                <c:pt idx="39912">
                  <c:v>224262816</c:v>
                </c:pt>
                <c:pt idx="39913">
                  <c:v>437610312</c:v>
                </c:pt>
                <c:pt idx="39914">
                  <c:v>224262864</c:v>
                </c:pt>
                <c:pt idx="39915">
                  <c:v>224262864</c:v>
                </c:pt>
                <c:pt idx="39916">
                  <c:v>224262904</c:v>
                </c:pt>
                <c:pt idx="39917">
                  <c:v>224262904</c:v>
                </c:pt>
                <c:pt idx="39918">
                  <c:v>224262528</c:v>
                </c:pt>
                <c:pt idx="39919">
                  <c:v>224262568</c:v>
                </c:pt>
                <c:pt idx="39920">
                  <c:v>224262664</c:v>
                </c:pt>
                <c:pt idx="39921">
                  <c:v>224262696</c:v>
                </c:pt>
                <c:pt idx="39922">
                  <c:v>224262736</c:v>
                </c:pt>
                <c:pt idx="39923">
                  <c:v>224262784</c:v>
                </c:pt>
                <c:pt idx="39924">
                  <c:v>224262816</c:v>
                </c:pt>
                <c:pt idx="39925">
                  <c:v>224262864</c:v>
                </c:pt>
                <c:pt idx="39926">
                  <c:v>224262904</c:v>
                </c:pt>
                <c:pt idx="39927">
                  <c:v>224262528</c:v>
                </c:pt>
                <c:pt idx="39928">
                  <c:v>224262568</c:v>
                </c:pt>
                <c:pt idx="39929">
                  <c:v>224262664</c:v>
                </c:pt>
                <c:pt idx="39930">
                  <c:v>224262696</c:v>
                </c:pt>
                <c:pt idx="39931">
                  <c:v>224262736</c:v>
                </c:pt>
                <c:pt idx="39932">
                  <c:v>224262784</c:v>
                </c:pt>
                <c:pt idx="39933">
                  <c:v>224262816</c:v>
                </c:pt>
                <c:pt idx="39934">
                  <c:v>224262864</c:v>
                </c:pt>
                <c:pt idx="39935">
                  <c:v>224262904</c:v>
                </c:pt>
                <c:pt idx="39936">
                  <c:v>391995616</c:v>
                </c:pt>
                <c:pt idx="39937">
                  <c:v>14983968</c:v>
                </c:pt>
                <c:pt idx="39938">
                  <c:v>391995616</c:v>
                </c:pt>
                <c:pt idx="39939">
                  <c:v>14983968</c:v>
                </c:pt>
                <c:pt idx="39940">
                  <c:v>391995616</c:v>
                </c:pt>
                <c:pt idx="39941">
                  <c:v>14983968</c:v>
                </c:pt>
                <c:pt idx="39942">
                  <c:v>391995616</c:v>
                </c:pt>
                <c:pt idx="39943">
                  <c:v>14983968</c:v>
                </c:pt>
                <c:pt idx="39944">
                  <c:v>364338152</c:v>
                </c:pt>
                <c:pt idx="39945">
                  <c:v>372886192</c:v>
                </c:pt>
                <c:pt idx="39946">
                  <c:v>364338152</c:v>
                </c:pt>
                <c:pt idx="39947">
                  <c:v>372886192</c:v>
                </c:pt>
                <c:pt idx="39948">
                  <c:v>364338152</c:v>
                </c:pt>
                <c:pt idx="39949">
                  <c:v>364338152</c:v>
                </c:pt>
                <c:pt idx="39950">
                  <c:v>654850416</c:v>
                </c:pt>
                <c:pt idx="39951">
                  <c:v>372886192</c:v>
                </c:pt>
                <c:pt idx="39952">
                  <c:v>372886192</c:v>
                </c:pt>
                <c:pt idx="39953">
                  <c:v>672930200</c:v>
                </c:pt>
                <c:pt idx="39954">
                  <c:v>994751952</c:v>
                </c:pt>
                <c:pt idx="39955">
                  <c:v>994751952</c:v>
                </c:pt>
                <c:pt idx="39956">
                  <c:v>994751952</c:v>
                </c:pt>
                <c:pt idx="39957">
                  <c:v>994751952</c:v>
                </c:pt>
                <c:pt idx="39958">
                  <c:v>224262568</c:v>
                </c:pt>
                <c:pt idx="39959">
                  <c:v>224262784</c:v>
                </c:pt>
                <c:pt idx="39960">
                  <c:v>224262528</c:v>
                </c:pt>
                <c:pt idx="39961">
                  <c:v>331536280</c:v>
                </c:pt>
                <c:pt idx="39962">
                  <c:v>331536280</c:v>
                </c:pt>
                <c:pt idx="39963">
                  <c:v>224262864</c:v>
                </c:pt>
                <c:pt idx="39964">
                  <c:v>331536280</c:v>
                </c:pt>
                <c:pt idx="39965">
                  <c:v>331536280</c:v>
                </c:pt>
                <c:pt idx="39966">
                  <c:v>14983968</c:v>
                </c:pt>
                <c:pt idx="39967">
                  <c:v>7355248</c:v>
                </c:pt>
                <c:pt idx="39968">
                  <c:v>7355248</c:v>
                </c:pt>
                <c:pt idx="39969">
                  <c:v>7355408</c:v>
                </c:pt>
                <c:pt idx="39970">
                  <c:v>7355408</c:v>
                </c:pt>
                <c:pt idx="39971">
                  <c:v>7355248</c:v>
                </c:pt>
                <c:pt idx="39972">
                  <c:v>7355408</c:v>
                </c:pt>
                <c:pt idx="39973">
                  <c:v>224262664</c:v>
                </c:pt>
                <c:pt idx="39974">
                  <c:v>7355248</c:v>
                </c:pt>
                <c:pt idx="39975">
                  <c:v>7355408</c:v>
                </c:pt>
                <c:pt idx="39976">
                  <c:v>224262696</c:v>
                </c:pt>
                <c:pt idx="39977">
                  <c:v>224262816</c:v>
                </c:pt>
                <c:pt idx="39978">
                  <c:v>83424416</c:v>
                </c:pt>
                <c:pt idx="39979">
                  <c:v>83424416</c:v>
                </c:pt>
                <c:pt idx="39980">
                  <c:v>224262904</c:v>
                </c:pt>
                <c:pt idx="39981">
                  <c:v>83424416</c:v>
                </c:pt>
                <c:pt idx="39982">
                  <c:v>994751952</c:v>
                </c:pt>
                <c:pt idx="39983">
                  <c:v>83424416</c:v>
                </c:pt>
                <c:pt idx="39984">
                  <c:v>438322888</c:v>
                </c:pt>
                <c:pt idx="39985">
                  <c:v>364338152</c:v>
                </c:pt>
                <c:pt idx="39986">
                  <c:v>438322888</c:v>
                </c:pt>
                <c:pt idx="39987">
                  <c:v>438322888</c:v>
                </c:pt>
                <c:pt idx="39988">
                  <c:v>438322888</c:v>
                </c:pt>
                <c:pt idx="39989">
                  <c:v>312541624</c:v>
                </c:pt>
                <c:pt idx="39990">
                  <c:v>312541624</c:v>
                </c:pt>
                <c:pt idx="39991">
                  <c:v>312541624</c:v>
                </c:pt>
                <c:pt idx="39992">
                  <c:v>312541624</c:v>
                </c:pt>
                <c:pt idx="39993">
                  <c:v>349854944</c:v>
                </c:pt>
                <c:pt idx="39994">
                  <c:v>349854944</c:v>
                </c:pt>
                <c:pt idx="39995">
                  <c:v>349854944</c:v>
                </c:pt>
                <c:pt idx="39996">
                  <c:v>349854944</c:v>
                </c:pt>
                <c:pt idx="39997">
                  <c:v>767852048</c:v>
                </c:pt>
                <c:pt idx="39998">
                  <c:v>767852048</c:v>
                </c:pt>
                <c:pt idx="39999">
                  <c:v>767852048</c:v>
                </c:pt>
                <c:pt idx="40000">
                  <c:v>726486832</c:v>
                </c:pt>
                <c:pt idx="40001">
                  <c:v>726486832</c:v>
                </c:pt>
                <c:pt idx="40002">
                  <c:v>767852048</c:v>
                </c:pt>
                <c:pt idx="40003">
                  <c:v>726486832</c:v>
                </c:pt>
                <c:pt idx="40004">
                  <c:v>726486832</c:v>
                </c:pt>
                <c:pt idx="40005">
                  <c:v>224262736</c:v>
                </c:pt>
                <c:pt idx="40006">
                  <c:v>331536280</c:v>
                </c:pt>
                <c:pt idx="40007">
                  <c:v>391995616</c:v>
                </c:pt>
                <c:pt idx="40008">
                  <c:v>545735096</c:v>
                </c:pt>
                <c:pt idx="40009">
                  <c:v>545735096</c:v>
                </c:pt>
                <c:pt idx="40010">
                  <c:v>545735096</c:v>
                </c:pt>
                <c:pt idx="40011">
                  <c:v>545735096</c:v>
                </c:pt>
                <c:pt idx="40012">
                  <c:v>94384184</c:v>
                </c:pt>
                <c:pt idx="40013">
                  <c:v>94384184</c:v>
                </c:pt>
                <c:pt idx="40014">
                  <c:v>94384184</c:v>
                </c:pt>
                <c:pt idx="40015">
                  <c:v>94384184</c:v>
                </c:pt>
                <c:pt idx="40016">
                  <c:v>372886192</c:v>
                </c:pt>
                <c:pt idx="40017">
                  <c:v>312541624</c:v>
                </c:pt>
                <c:pt idx="40018">
                  <c:v>767852048</c:v>
                </c:pt>
                <c:pt idx="40019">
                  <c:v>7660208</c:v>
                </c:pt>
                <c:pt idx="40020">
                  <c:v>7660208</c:v>
                </c:pt>
                <c:pt idx="40021">
                  <c:v>7355248</c:v>
                </c:pt>
                <c:pt idx="40022">
                  <c:v>767852056</c:v>
                </c:pt>
                <c:pt idx="40023">
                  <c:v>7660208</c:v>
                </c:pt>
                <c:pt idx="40024">
                  <c:v>767852056</c:v>
                </c:pt>
                <c:pt idx="40025">
                  <c:v>767852056</c:v>
                </c:pt>
                <c:pt idx="40026">
                  <c:v>7660208</c:v>
                </c:pt>
                <c:pt idx="40027">
                  <c:v>767852056</c:v>
                </c:pt>
                <c:pt idx="40028">
                  <c:v>83424416</c:v>
                </c:pt>
                <c:pt idx="40029">
                  <c:v>94384184</c:v>
                </c:pt>
                <c:pt idx="40030">
                  <c:v>64013360</c:v>
                </c:pt>
                <c:pt idx="40031">
                  <c:v>64013360</c:v>
                </c:pt>
                <c:pt idx="40032">
                  <c:v>64013360</c:v>
                </c:pt>
                <c:pt idx="40033">
                  <c:v>64013360</c:v>
                </c:pt>
                <c:pt idx="40034">
                  <c:v>596426904</c:v>
                </c:pt>
                <c:pt idx="40035">
                  <c:v>596426904</c:v>
                </c:pt>
                <c:pt idx="40036">
                  <c:v>596426904</c:v>
                </c:pt>
                <c:pt idx="40037">
                  <c:v>596426904</c:v>
                </c:pt>
                <c:pt idx="40038">
                  <c:v>438322888</c:v>
                </c:pt>
                <c:pt idx="40039">
                  <c:v>965083808</c:v>
                </c:pt>
                <c:pt idx="40040">
                  <c:v>965083808</c:v>
                </c:pt>
                <c:pt idx="40041">
                  <c:v>965083808</c:v>
                </c:pt>
                <c:pt idx="40042">
                  <c:v>965083808</c:v>
                </c:pt>
                <c:pt idx="40043">
                  <c:v>726486832</c:v>
                </c:pt>
                <c:pt idx="40044">
                  <c:v>7355408</c:v>
                </c:pt>
                <c:pt idx="40045">
                  <c:v>7660208</c:v>
                </c:pt>
                <c:pt idx="40046">
                  <c:v>603719336</c:v>
                </c:pt>
                <c:pt idx="40047">
                  <c:v>603719336</c:v>
                </c:pt>
                <c:pt idx="40048">
                  <c:v>603719336</c:v>
                </c:pt>
                <c:pt idx="40049">
                  <c:v>603719336</c:v>
                </c:pt>
                <c:pt idx="40050">
                  <c:v>545735096</c:v>
                </c:pt>
                <c:pt idx="40051">
                  <c:v>64013360</c:v>
                </c:pt>
                <c:pt idx="40052">
                  <c:v>596426904</c:v>
                </c:pt>
                <c:pt idx="40053">
                  <c:v>349854944</c:v>
                </c:pt>
                <c:pt idx="40054">
                  <c:v>767852056</c:v>
                </c:pt>
                <c:pt idx="40055">
                  <c:v>965083808</c:v>
                </c:pt>
                <c:pt idx="40056">
                  <c:v>272752000</c:v>
                </c:pt>
                <c:pt idx="40057">
                  <c:v>272752000</c:v>
                </c:pt>
                <c:pt idx="40058">
                  <c:v>272752000</c:v>
                </c:pt>
                <c:pt idx="40059">
                  <c:v>272752000</c:v>
                </c:pt>
                <c:pt idx="40060">
                  <c:v>506966248</c:v>
                </c:pt>
                <c:pt idx="40061">
                  <c:v>506966248</c:v>
                </c:pt>
                <c:pt idx="40062">
                  <c:v>506966248</c:v>
                </c:pt>
                <c:pt idx="40063">
                  <c:v>506966248</c:v>
                </c:pt>
                <c:pt idx="40064">
                  <c:v>877412984</c:v>
                </c:pt>
                <c:pt idx="40065">
                  <c:v>877412984</c:v>
                </c:pt>
                <c:pt idx="40066">
                  <c:v>877412984</c:v>
                </c:pt>
                <c:pt idx="40067">
                  <c:v>877412984</c:v>
                </c:pt>
                <c:pt idx="40068">
                  <c:v>603719336</c:v>
                </c:pt>
                <c:pt idx="40069">
                  <c:v>86186424</c:v>
                </c:pt>
                <c:pt idx="40070">
                  <c:v>86186424</c:v>
                </c:pt>
                <c:pt idx="40071">
                  <c:v>272752000</c:v>
                </c:pt>
                <c:pt idx="40072">
                  <c:v>86186424</c:v>
                </c:pt>
                <c:pt idx="40073">
                  <c:v>86186424</c:v>
                </c:pt>
                <c:pt idx="40074">
                  <c:v>877412984</c:v>
                </c:pt>
                <c:pt idx="40075">
                  <c:v>943253752</c:v>
                </c:pt>
                <c:pt idx="40076">
                  <c:v>943253752</c:v>
                </c:pt>
                <c:pt idx="40077">
                  <c:v>943253752</c:v>
                </c:pt>
                <c:pt idx="40078">
                  <c:v>943253752</c:v>
                </c:pt>
                <c:pt idx="40079">
                  <c:v>730894816</c:v>
                </c:pt>
                <c:pt idx="40080">
                  <c:v>730894816</c:v>
                </c:pt>
                <c:pt idx="40081">
                  <c:v>730894816</c:v>
                </c:pt>
                <c:pt idx="40082">
                  <c:v>730894816</c:v>
                </c:pt>
                <c:pt idx="40083">
                  <c:v>506966248</c:v>
                </c:pt>
                <c:pt idx="40084">
                  <c:v>86186424</c:v>
                </c:pt>
                <c:pt idx="40085">
                  <c:v>445694272</c:v>
                </c:pt>
                <c:pt idx="40086">
                  <c:v>445694272</c:v>
                </c:pt>
                <c:pt idx="40087">
                  <c:v>445694272</c:v>
                </c:pt>
                <c:pt idx="40088">
                  <c:v>445694272</c:v>
                </c:pt>
                <c:pt idx="40089">
                  <c:v>203909552</c:v>
                </c:pt>
                <c:pt idx="40090">
                  <c:v>203909552</c:v>
                </c:pt>
                <c:pt idx="40091">
                  <c:v>203909552</c:v>
                </c:pt>
                <c:pt idx="40092">
                  <c:v>203909552</c:v>
                </c:pt>
                <c:pt idx="40093">
                  <c:v>231510952</c:v>
                </c:pt>
                <c:pt idx="40094">
                  <c:v>231510952</c:v>
                </c:pt>
                <c:pt idx="40095">
                  <c:v>231510952</c:v>
                </c:pt>
                <c:pt idx="40096">
                  <c:v>231510952</c:v>
                </c:pt>
                <c:pt idx="40097">
                  <c:v>730894816</c:v>
                </c:pt>
                <c:pt idx="40098">
                  <c:v>943253752</c:v>
                </c:pt>
                <c:pt idx="40099">
                  <c:v>669100880</c:v>
                </c:pt>
                <c:pt idx="40100">
                  <c:v>669100880</c:v>
                </c:pt>
                <c:pt idx="40101">
                  <c:v>669100880</c:v>
                </c:pt>
                <c:pt idx="40102">
                  <c:v>669100880</c:v>
                </c:pt>
                <c:pt idx="40103">
                  <c:v>556056840</c:v>
                </c:pt>
                <c:pt idx="40104">
                  <c:v>556056840</c:v>
                </c:pt>
                <c:pt idx="40105">
                  <c:v>556056840</c:v>
                </c:pt>
                <c:pt idx="40106">
                  <c:v>556056840</c:v>
                </c:pt>
                <c:pt idx="40107">
                  <c:v>445694272</c:v>
                </c:pt>
                <c:pt idx="40108">
                  <c:v>805637856</c:v>
                </c:pt>
                <c:pt idx="40109">
                  <c:v>805637856</c:v>
                </c:pt>
                <c:pt idx="40110">
                  <c:v>805637856</c:v>
                </c:pt>
                <c:pt idx="40111">
                  <c:v>805637856</c:v>
                </c:pt>
                <c:pt idx="40112">
                  <c:v>672825688</c:v>
                </c:pt>
                <c:pt idx="40113">
                  <c:v>672825688</c:v>
                </c:pt>
                <c:pt idx="40114">
                  <c:v>672825688</c:v>
                </c:pt>
                <c:pt idx="40115">
                  <c:v>672825688</c:v>
                </c:pt>
                <c:pt idx="40116">
                  <c:v>99299752</c:v>
                </c:pt>
                <c:pt idx="40117">
                  <c:v>99299752</c:v>
                </c:pt>
                <c:pt idx="40118">
                  <c:v>99299752</c:v>
                </c:pt>
                <c:pt idx="40119">
                  <c:v>99299752</c:v>
                </c:pt>
                <c:pt idx="40120">
                  <c:v>231510952</c:v>
                </c:pt>
                <c:pt idx="40121">
                  <c:v>203909552</c:v>
                </c:pt>
                <c:pt idx="40122">
                  <c:v>616038440</c:v>
                </c:pt>
                <c:pt idx="40123">
                  <c:v>616038440</c:v>
                </c:pt>
                <c:pt idx="40124">
                  <c:v>616038440</c:v>
                </c:pt>
                <c:pt idx="40125">
                  <c:v>616038440</c:v>
                </c:pt>
                <c:pt idx="40126">
                  <c:v>509883712</c:v>
                </c:pt>
                <c:pt idx="40127">
                  <c:v>509883712</c:v>
                </c:pt>
                <c:pt idx="40128">
                  <c:v>509883712</c:v>
                </c:pt>
                <c:pt idx="40129">
                  <c:v>509883712</c:v>
                </c:pt>
                <c:pt idx="40130">
                  <c:v>556056840</c:v>
                </c:pt>
                <c:pt idx="40131">
                  <c:v>669100880</c:v>
                </c:pt>
                <c:pt idx="40132">
                  <c:v>570575608</c:v>
                </c:pt>
                <c:pt idx="40133">
                  <c:v>500698856</c:v>
                </c:pt>
                <c:pt idx="40134">
                  <c:v>570575608</c:v>
                </c:pt>
                <c:pt idx="40135">
                  <c:v>500698856</c:v>
                </c:pt>
                <c:pt idx="40136">
                  <c:v>570575608</c:v>
                </c:pt>
                <c:pt idx="40137">
                  <c:v>500698856</c:v>
                </c:pt>
                <c:pt idx="40138">
                  <c:v>570575608</c:v>
                </c:pt>
                <c:pt idx="40139">
                  <c:v>500698856</c:v>
                </c:pt>
                <c:pt idx="40140">
                  <c:v>805637856</c:v>
                </c:pt>
                <c:pt idx="40141">
                  <c:v>165686464</c:v>
                </c:pt>
                <c:pt idx="40142">
                  <c:v>165686464</c:v>
                </c:pt>
                <c:pt idx="40143">
                  <c:v>165686464</c:v>
                </c:pt>
                <c:pt idx="40144">
                  <c:v>165686464</c:v>
                </c:pt>
                <c:pt idx="40145">
                  <c:v>777883632</c:v>
                </c:pt>
                <c:pt idx="40146">
                  <c:v>777883632</c:v>
                </c:pt>
                <c:pt idx="40147">
                  <c:v>777883632</c:v>
                </c:pt>
                <c:pt idx="40148">
                  <c:v>777883632</c:v>
                </c:pt>
                <c:pt idx="40149">
                  <c:v>672825688</c:v>
                </c:pt>
                <c:pt idx="40150">
                  <c:v>639190560</c:v>
                </c:pt>
                <c:pt idx="40151">
                  <c:v>639190560</c:v>
                </c:pt>
                <c:pt idx="40152">
                  <c:v>639190560</c:v>
                </c:pt>
                <c:pt idx="40153">
                  <c:v>639190560</c:v>
                </c:pt>
                <c:pt idx="40154">
                  <c:v>549823360</c:v>
                </c:pt>
                <c:pt idx="40155">
                  <c:v>908496840</c:v>
                </c:pt>
                <c:pt idx="40156">
                  <c:v>549823360</c:v>
                </c:pt>
                <c:pt idx="40157">
                  <c:v>908496840</c:v>
                </c:pt>
                <c:pt idx="40158">
                  <c:v>908496840</c:v>
                </c:pt>
                <c:pt idx="40159">
                  <c:v>908496840</c:v>
                </c:pt>
                <c:pt idx="40160">
                  <c:v>549823360</c:v>
                </c:pt>
                <c:pt idx="40161">
                  <c:v>549823360</c:v>
                </c:pt>
                <c:pt idx="40162">
                  <c:v>99299752</c:v>
                </c:pt>
                <c:pt idx="40163">
                  <c:v>616038440</c:v>
                </c:pt>
                <c:pt idx="40164">
                  <c:v>509883712</c:v>
                </c:pt>
                <c:pt idx="40165">
                  <c:v>165686464</c:v>
                </c:pt>
                <c:pt idx="40166">
                  <c:v>343932424</c:v>
                </c:pt>
                <c:pt idx="40167">
                  <c:v>343932424</c:v>
                </c:pt>
                <c:pt idx="40168">
                  <c:v>343932424</c:v>
                </c:pt>
                <c:pt idx="40169">
                  <c:v>343932424</c:v>
                </c:pt>
                <c:pt idx="40170">
                  <c:v>500698856</c:v>
                </c:pt>
                <c:pt idx="40171">
                  <c:v>777883632</c:v>
                </c:pt>
                <c:pt idx="40172">
                  <c:v>570575608</c:v>
                </c:pt>
                <c:pt idx="40173">
                  <c:v>908496840</c:v>
                </c:pt>
                <c:pt idx="40174">
                  <c:v>7355440</c:v>
                </c:pt>
                <c:pt idx="40175">
                  <c:v>7355440</c:v>
                </c:pt>
                <c:pt idx="40176">
                  <c:v>7355488</c:v>
                </c:pt>
                <c:pt idx="40177">
                  <c:v>7355488</c:v>
                </c:pt>
                <c:pt idx="40178">
                  <c:v>7355536</c:v>
                </c:pt>
                <c:pt idx="40179">
                  <c:v>7355536</c:v>
                </c:pt>
                <c:pt idx="40180">
                  <c:v>7355576</c:v>
                </c:pt>
                <c:pt idx="40181">
                  <c:v>7355576</c:v>
                </c:pt>
                <c:pt idx="40182">
                  <c:v>886191920</c:v>
                </c:pt>
                <c:pt idx="40183">
                  <c:v>886191920</c:v>
                </c:pt>
                <c:pt idx="40184">
                  <c:v>886191920</c:v>
                </c:pt>
                <c:pt idx="40185">
                  <c:v>7355632</c:v>
                </c:pt>
                <c:pt idx="40186">
                  <c:v>7355632</c:v>
                </c:pt>
                <c:pt idx="40187">
                  <c:v>7355688</c:v>
                </c:pt>
                <c:pt idx="40188">
                  <c:v>7355688</c:v>
                </c:pt>
                <c:pt idx="40189">
                  <c:v>886191920</c:v>
                </c:pt>
                <c:pt idx="40190">
                  <c:v>7355440</c:v>
                </c:pt>
                <c:pt idx="40191">
                  <c:v>7355488</c:v>
                </c:pt>
                <c:pt idx="40192">
                  <c:v>7355536</c:v>
                </c:pt>
                <c:pt idx="40193">
                  <c:v>7355576</c:v>
                </c:pt>
                <c:pt idx="40194">
                  <c:v>7355632</c:v>
                </c:pt>
                <c:pt idx="40195">
                  <c:v>7355688</c:v>
                </c:pt>
                <c:pt idx="40196">
                  <c:v>7355440</c:v>
                </c:pt>
                <c:pt idx="40197">
                  <c:v>7355488</c:v>
                </c:pt>
                <c:pt idx="40198">
                  <c:v>7355536</c:v>
                </c:pt>
                <c:pt idx="40199">
                  <c:v>7355576</c:v>
                </c:pt>
                <c:pt idx="40200">
                  <c:v>7355632</c:v>
                </c:pt>
                <c:pt idx="40201">
                  <c:v>948993904</c:v>
                </c:pt>
                <c:pt idx="40202">
                  <c:v>7355688</c:v>
                </c:pt>
                <c:pt idx="40203">
                  <c:v>948993904</c:v>
                </c:pt>
                <c:pt idx="40204">
                  <c:v>948993904</c:v>
                </c:pt>
                <c:pt idx="40205">
                  <c:v>948993904</c:v>
                </c:pt>
                <c:pt idx="40206">
                  <c:v>137231824</c:v>
                </c:pt>
                <c:pt idx="40207">
                  <c:v>137231824</c:v>
                </c:pt>
                <c:pt idx="40208">
                  <c:v>137231824</c:v>
                </c:pt>
                <c:pt idx="40209">
                  <c:v>137231824</c:v>
                </c:pt>
                <c:pt idx="40210">
                  <c:v>639190560</c:v>
                </c:pt>
                <c:pt idx="40211">
                  <c:v>233394216</c:v>
                </c:pt>
                <c:pt idx="40212">
                  <c:v>233394216</c:v>
                </c:pt>
                <c:pt idx="40213">
                  <c:v>982639896</c:v>
                </c:pt>
                <c:pt idx="40214">
                  <c:v>982639896</c:v>
                </c:pt>
                <c:pt idx="40215">
                  <c:v>233394216</c:v>
                </c:pt>
                <c:pt idx="40216">
                  <c:v>886191920</c:v>
                </c:pt>
                <c:pt idx="40217">
                  <c:v>982639896</c:v>
                </c:pt>
                <c:pt idx="40218">
                  <c:v>233394216</c:v>
                </c:pt>
                <c:pt idx="40219">
                  <c:v>982639896</c:v>
                </c:pt>
                <c:pt idx="40220">
                  <c:v>343932424</c:v>
                </c:pt>
                <c:pt idx="40221">
                  <c:v>806306512</c:v>
                </c:pt>
                <c:pt idx="40222">
                  <c:v>806306512</c:v>
                </c:pt>
                <c:pt idx="40223">
                  <c:v>806306512</c:v>
                </c:pt>
                <c:pt idx="40224">
                  <c:v>806306512</c:v>
                </c:pt>
                <c:pt idx="40225">
                  <c:v>549823360</c:v>
                </c:pt>
                <c:pt idx="40226">
                  <c:v>7355440</c:v>
                </c:pt>
                <c:pt idx="40227">
                  <c:v>233394216</c:v>
                </c:pt>
                <c:pt idx="40228">
                  <c:v>842539952</c:v>
                </c:pt>
                <c:pt idx="40229">
                  <c:v>842539952</c:v>
                </c:pt>
                <c:pt idx="40230">
                  <c:v>842539952</c:v>
                </c:pt>
                <c:pt idx="40231">
                  <c:v>842539952</c:v>
                </c:pt>
                <c:pt idx="40232">
                  <c:v>873235920</c:v>
                </c:pt>
                <c:pt idx="40233">
                  <c:v>873235920</c:v>
                </c:pt>
                <c:pt idx="40234">
                  <c:v>806306512</c:v>
                </c:pt>
                <c:pt idx="40235">
                  <c:v>873235920</c:v>
                </c:pt>
                <c:pt idx="40236">
                  <c:v>873235920</c:v>
                </c:pt>
                <c:pt idx="40237">
                  <c:v>51125360</c:v>
                </c:pt>
                <c:pt idx="40238">
                  <c:v>7355488</c:v>
                </c:pt>
                <c:pt idx="40239">
                  <c:v>51125360</c:v>
                </c:pt>
                <c:pt idx="40240">
                  <c:v>51125360</c:v>
                </c:pt>
                <c:pt idx="40241">
                  <c:v>51125360</c:v>
                </c:pt>
                <c:pt idx="40242">
                  <c:v>190609832</c:v>
                </c:pt>
                <c:pt idx="40243">
                  <c:v>190609832</c:v>
                </c:pt>
                <c:pt idx="40244">
                  <c:v>190609832</c:v>
                </c:pt>
                <c:pt idx="40245">
                  <c:v>190609832</c:v>
                </c:pt>
                <c:pt idx="40246">
                  <c:v>166285504</c:v>
                </c:pt>
                <c:pt idx="40247">
                  <c:v>166285504</c:v>
                </c:pt>
                <c:pt idx="40248">
                  <c:v>166285504</c:v>
                </c:pt>
                <c:pt idx="40249">
                  <c:v>166285504</c:v>
                </c:pt>
                <c:pt idx="40250">
                  <c:v>137231824</c:v>
                </c:pt>
                <c:pt idx="40251">
                  <c:v>7355688</c:v>
                </c:pt>
                <c:pt idx="40252">
                  <c:v>902480328</c:v>
                </c:pt>
                <c:pt idx="40253">
                  <c:v>902480328</c:v>
                </c:pt>
                <c:pt idx="40254">
                  <c:v>902480328</c:v>
                </c:pt>
                <c:pt idx="40255">
                  <c:v>902480328</c:v>
                </c:pt>
                <c:pt idx="40256">
                  <c:v>948993904</c:v>
                </c:pt>
                <c:pt idx="40257">
                  <c:v>128287728</c:v>
                </c:pt>
                <c:pt idx="40258">
                  <c:v>128287728</c:v>
                </c:pt>
                <c:pt idx="40259">
                  <c:v>128287728</c:v>
                </c:pt>
                <c:pt idx="40260">
                  <c:v>128287728</c:v>
                </c:pt>
                <c:pt idx="40261">
                  <c:v>7355536</c:v>
                </c:pt>
                <c:pt idx="40262">
                  <c:v>7355576</c:v>
                </c:pt>
                <c:pt idx="40263">
                  <c:v>91421104</c:v>
                </c:pt>
                <c:pt idx="40264">
                  <c:v>91421104</c:v>
                </c:pt>
                <c:pt idx="40265">
                  <c:v>7355632</c:v>
                </c:pt>
                <c:pt idx="40266">
                  <c:v>91421104</c:v>
                </c:pt>
                <c:pt idx="40267">
                  <c:v>91421104</c:v>
                </c:pt>
                <c:pt idx="40268">
                  <c:v>166285504</c:v>
                </c:pt>
                <c:pt idx="40269">
                  <c:v>842539952</c:v>
                </c:pt>
                <c:pt idx="40270">
                  <c:v>527788128</c:v>
                </c:pt>
                <c:pt idx="40271">
                  <c:v>527788128</c:v>
                </c:pt>
                <c:pt idx="40272">
                  <c:v>527788128</c:v>
                </c:pt>
                <c:pt idx="40273">
                  <c:v>740888656</c:v>
                </c:pt>
                <c:pt idx="40274">
                  <c:v>527788128</c:v>
                </c:pt>
                <c:pt idx="40275">
                  <c:v>740888656</c:v>
                </c:pt>
                <c:pt idx="40276">
                  <c:v>740888656</c:v>
                </c:pt>
                <c:pt idx="40277">
                  <c:v>740888656</c:v>
                </c:pt>
                <c:pt idx="40278">
                  <c:v>873235920</c:v>
                </c:pt>
                <c:pt idx="40279">
                  <c:v>933287360</c:v>
                </c:pt>
                <c:pt idx="40280">
                  <c:v>933287360</c:v>
                </c:pt>
                <c:pt idx="40281">
                  <c:v>933287360</c:v>
                </c:pt>
                <c:pt idx="40282">
                  <c:v>933287360</c:v>
                </c:pt>
                <c:pt idx="40283">
                  <c:v>190609832</c:v>
                </c:pt>
                <c:pt idx="40284">
                  <c:v>982639896</c:v>
                </c:pt>
                <c:pt idx="40285">
                  <c:v>203159896</c:v>
                </c:pt>
                <c:pt idx="40286">
                  <c:v>203159896</c:v>
                </c:pt>
                <c:pt idx="40287">
                  <c:v>203159896</c:v>
                </c:pt>
                <c:pt idx="40288">
                  <c:v>203159896</c:v>
                </c:pt>
                <c:pt idx="40289">
                  <c:v>902480328</c:v>
                </c:pt>
                <c:pt idx="40290">
                  <c:v>128287728</c:v>
                </c:pt>
                <c:pt idx="40291">
                  <c:v>740888656</c:v>
                </c:pt>
                <c:pt idx="40292">
                  <c:v>51125360</c:v>
                </c:pt>
                <c:pt idx="40293">
                  <c:v>799557176</c:v>
                </c:pt>
                <c:pt idx="40294">
                  <c:v>799557176</c:v>
                </c:pt>
                <c:pt idx="40295">
                  <c:v>799557176</c:v>
                </c:pt>
                <c:pt idx="40296">
                  <c:v>799557176</c:v>
                </c:pt>
                <c:pt idx="40297">
                  <c:v>527788128</c:v>
                </c:pt>
                <c:pt idx="40298">
                  <c:v>91421104</c:v>
                </c:pt>
                <c:pt idx="40299">
                  <c:v>519843464</c:v>
                </c:pt>
                <c:pt idx="40300">
                  <c:v>519843464</c:v>
                </c:pt>
                <c:pt idx="40301">
                  <c:v>519843464</c:v>
                </c:pt>
                <c:pt idx="40302">
                  <c:v>519843464</c:v>
                </c:pt>
                <c:pt idx="40303">
                  <c:v>952923672</c:v>
                </c:pt>
                <c:pt idx="40304">
                  <c:v>952923672</c:v>
                </c:pt>
                <c:pt idx="40305">
                  <c:v>952923672</c:v>
                </c:pt>
                <c:pt idx="40306">
                  <c:v>952923672</c:v>
                </c:pt>
                <c:pt idx="40307">
                  <c:v>203159896</c:v>
                </c:pt>
                <c:pt idx="40308">
                  <c:v>933287360</c:v>
                </c:pt>
                <c:pt idx="40309">
                  <c:v>799557176</c:v>
                </c:pt>
                <c:pt idx="40310">
                  <c:v>251121288</c:v>
                </c:pt>
                <c:pt idx="40311">
                  <c:v>251121288</c:v>
                </c:pt>
                <c:pt idx="40312">
                  <c:v>251121288</c:v>
                </c:pt>
                <c:pt idx="40313">
                  <c:v>251121288</c:v>
                </c:pt>
                <c:pt idx="40314">
                  <c:v>404017144</c:v>
                </c:pt>
                <c:pt idx="40315">
                  <c:v>404017144</c:v>
                </c:pt>
                <c:pt idx="40316">
                  <c:v>404017144</c:v>
                </c:pt>
                <c:pt idx="40317">
                  <c:v>404017144</c:v>
                </c:pt>
                <c:pt idx="40318">
                  <c:v>952923672</c:v>
                </c:pt>
                <c:pt idx="40319">
                  <c:v>519843464</c:v>
                </c:pt>
                <c:pt idx="40320">
                  <c:v>78790056</c:v>
                </c:pt>
                <c:pt idx="40321">
                  <c:v>78790056</c:v>
                </c:pt>
                <c:pt idx="40322">
                  <c:v>78790056</c:v>
                </c:pt>
                <c:pt idx="40323">
                  <c:v>78790056</c:v>
                </c:pt>
                <c:pt idx="40324">
                  <c:v>251121288</c:v>
                </c:pt>
                <c:pt idx="40325">
                  <c:v>404017144</c:v>
                </c:pt>
                <c:pt idx="40326">
                  <c:v>844632936</c:v>
                </c:pt>
                <c:pt idx="40327">
                  <c:v>844632936</c:v>
                </c:pt>
                <c:pt idx="40328">
                  <c:v>844632936</c:v>
                </c:pt>
                <c:pt idx="40329">
                  <c:v>844632936</c:v>
                </c:pt>
                <c:pt idx="40330">
                  <c:v>78790056</c:v>
                </c:pt>
                <c:pt idx="40331">
                  <c:v>664364592</c:v>
                </c:pt>
                <c:pt idx="40332">
                  <c:v>664364592</c:v>
                </c:pt>
                <c:pt idx="40333">
                  <c:v>664364592</c:v>
                </c:pt>
                <c:pt idx="40334">
                  <c:v>664364592</c:v>
                </c:pt>
                <c:pt idx="40335">
                  <c:v>806757224</c:v>
                </c:pt>
                <c:pt idx="40336">
                  <c:v>806757224</c:v>
                </c:pt>
                <c:pt idx="40337">
                  <c:v>806757224</c:v>
                </c:pt>
                <c:pt idx="40338">
                  <c:v>806757224</c:v>
                </c:pt>
                <c:pt idx="40339">
                  <c:v>844632936</c:v>
                </c:pt>
                <c:pt idx="40340">
                  <c:v>664364592</c:v>
                </c:pt>
                <c:pt idx="40341">
                  <c:v>49172192</c:v>
                </c:pt>
                <c:pt idx="40342">
                  <c:v>49172192</c:v>
                </c:pt>
                <c:pt idx="40343">
                  <c:v>49172192</c:v>
                </c:pt>
                <c:pt idx="40344">
                  <c:v>49172192</c:v>
                </c:pt>
                <c:pt idx="40345">
                  <c:v>806757224</c:v>
                </c:pt>
                <c:pt idx="40346">
                  <c:v>969800224</c:v>
                </c:pt>
                <c:pt idx="40347">
                  <c:v>969800224</c:v>
                </c:pt>
                <c:pt idx="40348">
                  <c:v>418057936</c:v>
                </c:pt>
                <c:pt idx="40349">
                  <c:v>836520720</c:v>
                </c:pt>
                <c:pt idx="40350">
                  <c:v>418057936</c:v>
                </c:pt>
                <c:pt idx="40351">
                  <c:v>969800224</c:v>
                </c:pt>
                <c:pt idx="40352">
                  <c:v>836520720</c:v>
                </c:pt>
                <c:pt idx="40353">
                  <c:v>418057936</c:v>
                </c:pt>
                <c:pt idx="40354">
                  <c:v>969800224</c:v>
                </c:pt>
                <c:pt idx="40355">
                  <c:v>836520720</c:v>
                </c:pt>
                <c:pt idx="40356">
                  <c:v>418057936</c:v>
                </c:pt>
                <c:pt idx="40357">
                  <c:v>836520720</c:v>
                </c:pt>
                <c:pt idx="40358">
                  <c:v>49172192</c:v>
                </c:pt>
                <c:pt idx="40359">
                  <c:v>808141808</c:v>
                </c:pt>
                <c:pt idx="40360">
                  <c:v>808141808</c:v>
                </c:pt>
                <c:pt idx="40361">
                  <c:v>808141808</c:v>
                </c:pt>
                <c:pt idx="40362">
                  <c:v>808141808</c:v>
                </c:pt>
                <c:pt idx="40363">
                  <c:v>308206264</c:v>
                </c:pt>
                <c:pt idx="40364">
                  <c:v>308206264</c:v>
                </c:pt>
                <c:pt idx="40365">
                  <c:v>758370864</c:v>
                </c:pt>
                <c:pt idx="40366">
                  <c:v>308206264</c:v>
                </c:pt>
                <c:pt idx="40367">
                  <c:v>758370864</c:v>
                </c:pt>
                <c:pt idx="40368">
                  <c:v>758370864</c:v>
                </c:pt>
                <c:pt idx="40369">
                  <c:v>308206264</c:v>
                </c:pt>
                <c:pt idx="40370">
                  <c:v>758370864</c:v>
                </c:pt>
                <c:pt idx="40371">
                  <c:v>969800224</c:v>
                </c:pt>
                <c:pt idx="40372">
                  <c:v>808141808</c:v>
                </c:pt>
                <c:pt idx="40373">
                  <c:v>662887360</c:v>
                </c:pt>
                <c:pt idx="40374">
                  <c:v>662887360</c:v>
                </c:pt>
                <c:pt idx="40375">
                  <c:v>662887360</c:v>
                </c:pt>
                <c:pt idx="40376">
                  <c:v>662887360</c:v>
                </c:pt>
                <c:pt idx="40377">
                  <c:v>418057936</c:v>
                </c:pt>
                <c:pt idx="40378">
                  <c:v>836520720</c:v>
                </c:pt>
                <c:pt idx="40379">
                  <c:v>496478144</c:v>
                </c:pt>
                <c:pt idx="40380">
                  <c:v>230445728</c:v>
                </c:pt>
                <c:pt idx="40381">
                  <c:v>496478144</c:v>
                </c:pt>
                <c:pt idx="40382">
                  <c:v>230445728</c:v>
                </c:pt>
                <c:pt idx="40383">
                  <c:v>496478144</c:v>
                </c:pt>
                <c:pt idx="40384">
                  <c:v>230445728</c:v>
                </c:pt>
                <c:pt idx="40385">
                  <c:v>496478144</c:v>
                </c:pt>
                <c:pt idx="40386">
                  <c:v>230445728</c:v>
                </c:pt>
                <c:pt idx="40387">
                  <c:v>308206264</c:v>
                </c:pt>
                <c:pt idx="40388">
                  <c:v>343745808</c:v>
                </c:pt>
                <c:pt idx="40389">
                  <c:v>343745808</c:v>
                </c:pt>
                <c:pt idx="40390">
                  <c:v>343745808</c:v>
                </c:pt>
                <c:pt idx="40391">
                  <c:v>343745808</c:v>
                </c:pt>
                <c:pt idx="40392">
                  <c:v>758370864</c:v>
                </c:pt>
                <c:pt idx="40393">
                  <c:v>87371320</c:v>
                </c:pt>
                <c:pt idx="40394">
                  <c:v>87371320</c:v>
                </c:pt>
                <c:pt idx="40395">
                  <c:v>87371320</c:v>
                </c:pt>
                <c:pt idx="40396">
                  <c:v>87371320</c:v>
                </c:pt>
                <c:pt idx="40397">
                  <c:v>703686488</c:v>
                </c:pt>
                <c:pt idx="40398">
                  <c:v>703686488</c:v>
                </c:pt>
                <c:pt idx="40399">
                  <c:v>703686488</c:v>
                </c:pt>
                <c:pt idx="40400">
                  <c:v>703686488</c:v>
                </c:pt>
                <c:pt idx="40401">
                  <c:v>496478144</c:v>
                </c:pt>
                <c:pt idx="40402">
                  <c:v>662887360</c:v>
                </c:pt>
                <c:pt idx="40403">
                  <c:v>537025584</c:v>
                </c:pt>
                <c:pt idx="40404">
                  <c:v>537025584</c:v>
                </c:pt>
                <c:pt idx="40405">
                  <c:v>537025584</c:v>
                </c:pt>
                <c:pt idx="40406">
                  <c:v>537025584</c:v>
                </c:pt>
                <c:pt idx="40407">
                  <c:v>59786136</c:v>
                </c:pt>
                <c:pt idx="40408">
                  <c:v>59786136</c:v>
                </c:pt>
                <c:pt idx="40409">
                  <c:v>230445728</c:v>
                </c:pt>
                <c:pt idx="40410">
                  <c:v>59786136</c:v>
                </c:pt>
                <c:pt idx="40411">
                  <c:v>59786136</c:v>
                </c:pt>
                <c:pt idx="40412">
                  <c:v>343745808</c:v>
                </c:pt>
                <c:pt idx="40413">
                  <c:v>879979904</c:v>
                </c:pt>
                <c:pt idx="40414">
                  <c:v>879979904</c:v>
                </c:pt>
                <c:pt idx="40415">
                  <c:v>87371320</c:v>
                </c:pt>
                <c:pt idx="40416">
                  <c:v>879979904</c:v>
                </c:pt>
                <c:pt idx="40417">
                  <c:v>879979904</c:v>
                </c:pt>
                <c:pt idx="40418">
                  <c:v>572838384</c:v>
                </c:pt>
                <c:pt idx="40419">
                  <c:v>572838384</c:v>
                </c:pt>
                <c:pt idx="40420">
                  <c:v>572838384</c:v>
                </c:pt>
                <c:pt idx="40421">
                  <c:v>572838384</c:v>
                </c:pt>
                <c:pt idx="40422">
                  <c:v>703686488</c:v>
                </c:pt>
                <c:pt idx="40423">
                  <c:v>59786136</c:v>
                </c:pt>
                <c:pt idx="40424">
                  <c:v>299206280</c:v>
                </c:pt>
                <c:pt idx="40425">
                  <c:v>299206280</c:v>
                </c:pt>
                <c:pt idx="40426">
                  <c:v>537025584</c:v>
                </c:pt>
                <c:pt idx="40427">
                  <c:v>299206280</c:v>
                </c:pt>
                <c:pt idx="40428">
                  <c:v>299206280</c:v>
                </c:pt>
                <c:pt idx="40429">
                  <c:v>879979904</c:v>
                </c:pt>
                <c:pt idx="40430">
                  <c:v>204312048</c:v>
                </c:pt>
                <c:pt idx="40431">
                  <c:v>204312048</c:v>
                </c:pt>
                <c:pt idx="40432">
                  <c:v>971006336</c:v>
                </c:pt>
                <c:pt idx="40433">
                  <c:v>204312048</c:v>
                </c:pt>
                <c:pt idx="40434">
                  <c:v>971006336</c:v>
                </c:pt>
                <c:pt idx="40435">
                  <c:v>204312048</c:v>
                </c:pt>
                <c:pt idx="40436">
                  <c:v>971006336</c:v>
                </c:pt>
                <c:pt idx="40437">
                  <c:v>971006336</c:v>
                </c:pt>
                <c:pt idx="40438">
                  <c:v>188890376</c:v>
                </c:pt>
                <c:pt idx="40439">
                  <c:v>188890376</c:v>
                </c:pt>
                <c:pt idx="40440">
                  <c:v>738534912</c:v>
                </c:pt>
                <c:pt idx="40441">
                  <c:v>188890376</c:v>
                </c:pt>
                <c:pt idx="40442">
                  <c:v>738534912</c:v>
                </c:pt>
                <c:pt idx="40443">
                  <c:v>572838384</c:v>
                </c:pt>
                <c:pt idx="40444">
                  <c:v>188890376</c:v>
                </c:pt>
                <c:pt idx="40445">
                  <c:v>738534912</c:v>
                </c:pt>
                <c:pt idx="40446">
                  <c:v>738534912</c:v>
                </c:pt>
                <c:pt idx="40447">
                  <c:v>665956984</c:v>
                </c:pt>
                <c:pt idx="40448">
                  <c:v>665956984</c:v>
                </c:pt>
                <c:pt idx="40449">
                  <c:v>665956984</c:v>
                </c:pt>
                <c:pt idx="40450">
                  <c:v>665956984</c:v>
                </c:pt>
                <c:pt idx="40451">
                  <c:v>299206280</c:v>
                </c:pt>
                <c:pt idx="40452">
                  <c:v>971006336</c:v>
                </c:pt>
                <c:pt idx="40453">
                  <c:v>204312048</c:v>
                </c:pt>
                <c:pt idx="40454">
                  <c:v>780689576</c:v>
                </c:pt>
                <c:pt idx="40455">
                  <c:v>780689576</c:v>
                </c:pt>
                <c:pt idx="40456">
                  <c:v>780689576</c:v>
                </c:pt>
                <c:pt idx="40457">
                  <c:v>780689576</c:v>
                </c:pt>
                <c:pt idx="40458">
                  <c:v>188890376</c:v>
                </c:pt>
                <c:pt idx="40459">
                  <c:v>235481504</c:v>
                </c:pt>
                <c:pt idx="40460">
                  <c:v>235481504</c:v>
                </c:pt>
                <c:pt idx="40461">
                  <c:v>235481504</c:v>
                </c:pt>
                <c:pt idx="40462">
                  <c:v>235481504</c:v>
                </c:pt>
                <c:pt idx="40463">
                  <c:v>738534912</c:v>
                </c:pt>
                <c:pt idx="40464">
                  <c:v>189555064</c:v>
                </c:pt>
                <c:pt idx="40465">
                  <c:v>189555064</c:v>
                </c:pt>
                <c:pt idx="40466">
                  <c:v>189555064</c:v>
                </c:pt>
                <c:pt idx="40467">
                  <c:v>189555064</c:v>
                </c:pt>
                <c:pt idx="40468">
                  <c:v>6899264</c:v>
                </c:pt>
                <c:pt idx="40469">
                  <c:v>6899264</c:v>
                </c:pt>
                <c:pt idx="40470">
                  <c:v>6899264</c:v>
                </c:pt>
                <c:pt idx="40471">
                  <c:v>6899264</c:v>
                </c:pt>
                <c:pt idx="40472">
                  <c:v>665956984</c:v>
                </c:pt>
                <c:pt idx="40473">
                  <c:v>333167888</c:v>
                </c:pt>
                <c:pt idx="40474">
                  <c:v>333167888</c:v>
                </c:pt>
                <c:pt idx="40475">
                  <c:v>333167888</c:v>
                </c:pt>
                <c:pt idx="40476">
                  <c:v>410078464</c:v>
                </c:pt>
                <c:pt idx="40477">
                  <c:v>333167888</c:v>
                </c:pt>
                <c:pt idx="40478">
                  <c:v>410078464</c:v>
                </c:pt>
                <c:pt idx="40479">
                  <c:v>410078464</c:v>
                </c:pt>
                <c:pt idx="40480">
                  <c:v>410078464</c:v>
                </c:pt>
                <c:pt idx="40481">
                  <c:v>780689576</c:v>
                </c:pt>
                <c:pt idx="40482">
                  <c:v>7355696</c:v>
                </c:pt>
                <c:pt idx="40483">
                  <c:v>7355696</c:v>
                </c:pt>
                <c:pt idx="40484">
                  <c:v>7355792</c:v>
                </c:pt>
                <c:pt idx="40485">
                  <c:v>7355792</c:v>
                </c:pt>
                <c:pt idx="40486">
                  <c:v>7355840</c:v>
                </c:pt>
                <c:pt idx="40487">
                  <c:v>7355840</c:v>
                </c:pt>
                <c:pt idx="40488">
                  <c:v>7355880</c:v>
                </c:pt>
                <c:pt idx="40489">
                  <c:v>7355880</c:v>
                </c:pt>
                <c:pt idx="40490">
                  <c:v>7355904</c:v>
                </c:pt>
                <c:pt idx="40491">
                  <c:v>7355904</c:v>
                </c:pt>
                <c:pt idx="40492">
                  <c:v>7355696</c:v>
                </c:pt>
                <c:pt idx="40493">
                  <c:v>7355792</c:v>
                </c:pt>
                <c:pt idx="40494">
                  <c:v>7355840</c:v>
                </c:pt>
                <c:pt idx="40495">
                  <c:v>7355880</c:v>
                </c:pt>
                <c:pt idx="40496">
                  <c:v>7355904</c:v>
                </c:pt>
                <c:pt idx="40497">
                  <c:v>574159032</c:v>
                </c:pt>
                <c:pt idx="40498">
                  <c:v>574159032</c:v>
                </c:pt>
                <c:pt idx="40499">
                  <c:v>7355696</c:v>
                </c:pt>
                <c:pt idx="40500">
                  <c:v>7355792</c:v>
                </c:pt>
                <c:pt idx="40501">
                  <c:v>574159032</c:v>
                </c:pt>
                <c:pt idx="40502">
                  <c:v>7355840</c:v>
                </c:pt>
                <c:pt idx="40503">
                  <c:v>7355880</c:v>
                </c:pt>
                <c:pt idx="40504">
                  <c:v>574159032</c:v>
                </c:pt>
                <c:pt idx="40505">
                  <c:v>7355904</c:v>
                </c:pt>
                <c:pt idx="40506">
                  <c:v>235481504</c:v>
                </c:pt>
                <c:pt idx="40507">
                  <c:v>410078464</c:v>
                </c:pt>
                <c:pt idx="40508">
                  <c:v>781752880</c:v>
                </c:pt>
                <c:pt idx="40509">
                  <c:v>189555064</c:v>
                </c:pt>
                <c:pt idx="40510">
                  <c:v>781752880</c:v>
                </c:pt>
                <c:pt idx="40511">
                  <c:v>781752880</c:v>
                </c:pt>
                <c:pt idx="40512">
                  <c:v>781752880</c:v>
                </c:pt>
                <c:pt idx="40513">
                  <c:v>333167888</c:v>
                </c:pt>
                <c:pt idx="40514">
                  <c:v>7355880</c:v>
                </c:pt>
                <c:pt idx="40515">
                  <c:v>282251936</c:v>
                </c:pt>
                <c:pt idx="40516">
                  <c:v>282251936</c:v>
                </c:pt>
                <c:pt idx="40517">
                  <c:v>282251936</c:v>
                </c:pt>
                <c:pt idx="40518">
                  <c:v>282251936</c:v>
                </c:pt>
                <c:pt idx="40519">
                  <c:v>6899264</c:v>
                </c:pt>
                <c:pt idx="40520">
                  <c:v>7355840</c:v>
                </c:pt>
                <c:pt idx="40521">
                  <c:v>7355696</c:v>
                </c:pt>
                <c:pt idx="40522">
                  <c:v>574159032</c:v>
                </c:pt>
                <c:pt idx="40523">
                  <c:v>282251936</c:v>
                </c:pt>
                <c:pt idx="40524">
                  <c:v>7355792</c:v>
                </c:pt>
                <c:pt idx="40525">
                  <c:v>7355904</c:v>
                </c:pt>
                <c:pt idx="40526">
                  <c:v>308596840</c:v>
                </c:pt>
                <c:pt idx="40527">
                  <c:v>308596840</c:v>
                </c:pt>
                <c:pt idx="40528">
                  <c:v>308596840</c:v>
                </c:pt>
                <c:pt idx="40529">
                  <c:v>308596840</c:v>
                </c:pt>
                <c:pt idx="40530">
                  <c:v>788649240</c:v>
                </c:pt>
                <c:pt idx="40531">
                  <c:v>788649240</c:v>
                </c:pt>
                <c:pt idx="40532">
                  <c:v>788649240</c:v>
                </c:pt>
                <c:pt idx="40533">
                  <c:v>788649240</c:v>
                </c:pt>
                <c:pt idx="40534">
                  <c:v>319909424</c:v>
                </c:pt>
                <c:pt idx="40535">
                  <c:v>319909424</c:v>
                </c:pt>
                <c:pt idx="40536">
                  <c:v>319909424</c:v>
                </c:pt>
                <c:pt idx="40537">
                  <c:v>319909424</c:v>
                </c:pt>
                <c:pt idx="40538">
                  <c:v>781752880</c:v>
                </c:pt>
                <c:pt idx="40539">
                  <c:v>308596840</c:v>
                </c:pt>
                <c:pt idx="40540">
                  <c:v>788649240</c:v>
                </c:pt>
                <c:pt idx="40541">
                  <c:v>525365088</c:v>
                </c:pt>
                <c:pt idx="40542">
                  <c:v>525365088</c:v>
                </c:pt>
                <c:pt idx="40543">
                  <c:v>525365088</c:v>
                </c:pt>
                <c:pt idx="40544">
                  <c:v>525365088</c:v>
                </c:pt>
                <c:pt idx="40545">
                  <c:v>415546824</c:v>
                </c:pt>
                <c:pt idx="40546">
                  <c:v>415546824</c:v>
                </c:pt>
                <c:pt idx="40547">
                  <c:v>630514704</c:v>
                </c:pt>
                <c:pt idx="40548">
                  <c:v>630514704</c:v>
                </c:pt>
                <c:pt idx="40549">
                  <c:v>415546824</c:v>
                </c:pt>
                <c:pt idx="40550">
                  <c:v>630514704</c:v>
                </c:pt>
                <c:pt idx="40551">
                  <c:v>630514704</c:v>
                </c:pt>
                <c:pt idx="40552">
                  <c:v>415546824</c:v>
                </c:pt>
                <c:pt idx="40553">
                  <c:v>319909424</c:v>
                </c:pt>
                <c:pt idx="40554">
                  <c:v>968578584</c:v>
                </c:pt>
                <c:pt idx="40555">
                  <c:v>968578584</c:v>
                </c:pt>
                <c:pt idx="40556">
                  <c:v>968578584</c:v>
                </c:pt>
                <c:pt idx="40557">
                  <c:v>968578584</c:v>
                </c:pt>
                <c:pt idx="40558">
                  <c:v>630514704</c:v>
                </c:pt>
                <c:pt idx="40559">
                  <c:v>525365088</c:v>
                </c:pt>
                <c:pt idx="40560">
                  <c:v>835496480</c:v>
                </c:pt>
                <c:pt idx="40561">
                  <c:v>415546824</c:v>
                </c:pt>
                <c:pt idx="40562">
                  <c:v>835496480</c:v>
                </c:pt>
                <c:pt idx="40563">
                  <c:v>835496480</c:v>
                </c:pt>
                <c:pt idx="40564">
                  <c:v>835496480</c:v>
                </c:pt>
                <c:pt idx="40565">
                  <c:v>587474432</c:v>
                </c:pt>
                <c:pt idx="40566">
                  <c:v>587474432</c:v>
                </c:pt>
                <c:pt idx="40567">
                  <c:v>587474432</c:v>
                </c:pt>
                <c:pt idx="40568">
                  <c:v>587474432</c:v>
                </c:pt>
                <c:pt idx="40569">
                  <c:v>968578584</c:v>
                </c:pt>
                <c:pt idx="40570">
                  <c:v>236203928</c:v>
                </c:pt>
                <c:pt idx="40571">
                  <c:v>236203928</c:v>
                </c:pt>
                <c:pt idx="40572">
                  <c:v>779853520</c:v>
                </c:pt>
                <c:pt idx="40573">
                  <c:v>779853520</c:v>
                </c:pt>
                <c:pt idx="40574">
                  <c:v>236203928</c:v>
                </c:pt>
                <c:pt idx="40575">
                  <c:v>236203928</c:v>
                </c:pt>
                <c:pt idx="40576">
                  <c:v>779853520</c:v>
                </c:pt>
                <c:pt idx="40577">
                  <c:v>779853520</c:v>
                </c:pt>
                <c:pt idx="40578">
                  <c:v>84793712</c:v>
                </c:pt>
                <c:pt idx="40579">
                  <c:v>84793712</c:v>
                </c:pt>
                <c:pt idx="40580">
                  <c:v>84793712</c:v>
                </c:pt>
                <c:pt idx="40581">
                  <c:v>84793712</c:v>
                </c:pt>
                <c:pt idx="40582">
                  <c:v>986905472</c:v>
                </c:pt>
                <c:pt idx="40583">
                  <c:v>986905472</c:v>
                </c:pt>
                <c:pt idx="40584">
                  <c:v>986905472</c:v>
                </c:pt>
                <c:pt idx="40585">
                  <c:v>986905472</c:v>
                </c:pt>
                <c:pt idx="40586">
                  <c:v>835496480</c:v>
                </c:pt>
                <c:pt idx="40587">
                  <c:v>587474432</c:v>
                </c:pt>
                <c:pt idx="40588">
                  <c:v>717763256</c:v>
                </c:pt>
                <c:pt idx="40589">
                  <c:v>717763256</c:v>
                </c:pt>
                <c:pt idx="40590">
                  <c:v>717763256</c:v>
                </c:pt>
                <c:pt idx="40591">
                  <c:v>717763256</c:v>
                </c:pt>
                <c:pt idx="40592">
                  <c:v>236203928</c:v>
                </c:pt>
                <c:pt idx="40593">
                  <c:v>325649968</c:v>
                </c:pt>
                <c:pt idx="40594">
                  <c:v>325649968</c:v>
                </c:pt>
                <c:pt idx="40595">
                  <c:v>325649968</c:v>
                </c:pt>
                <c:pt idx="40596">
                  <c:v>325649968</c:v>
                </c:pt>
                <c:pt idx="40597">
                  <c:v>522631512</c:v>
                </c:pt>
                <c:pt idx="40598">
                  <c:v>522631512</c:v>
                </c:pt>
                <c:pt idx="40599">
                  <c:v>522631512</c:v>
                </c:pt>
                <c:pt idx="40600">
                  <c:v>522631512</c:v>
                </c:pt>
                <c:pt idx="40601">
                  <c:v>84793712</c:v>
                </c:pt>
                <c:pt idx="40602">
                  <c:v>986905472</c:v>
                </c:pt>
                <c:pt idx="40603">
                  <c:v>878454976</c:v>
                </c:pt>
                <c:pt idx="40604">
                  <c:v>878454976</c:v>
                </c:pt>
                <c:pt idx="40605">
                  <c:v>878454976</c:v>
                </c:pt>
                <c:pt idx="40606">
                  <c:v>878454976</c:v>
                </c:pt>
                <c:pt idx="40607">
                  <c:v>779853520</c:v>
                </c:pt>
                <c:pt idx="40608">
                  <c:v>215578096</c:v>
                </c:pt>
                <c:pt idx="40609">
                  <c:v>215578096</c:v>
                </c:pt>
                <c:pt idx="40610">
                  <c:v>215578096</c:v>
                </c:pt>
                <c:pt idx="40611">
                  <c:v>215578096</c:v>
                </c:pt>
                <c:pt idx="40612">
                  <c:v>850820960</c:v>
                </c:pt>
                <c:pt idx="40613">
                  <c:v>850820960</c:v>
                </c:pt>
                <c:pt idx="40614">
                  <c:v>608794432</c:v>
                </c:pt>
                <c:pt idx="40615">
                  <c:v>850820960</c:v>
                </c:pt>
                <c:pt idx="40616">
                  <c:v>608794432</c:v>
                </c:pt>
                <c:pt idx="40617">
                  <c:v>850820960</c:v>
                </c:pt>
                <c:pt idx="40618">
                  <c:v>608794432</c:v>
                </c:pt>
                <c:pt idx="40619">
                  <c:v>608794432</c:v>
                </c:pt>
                <c:pt idx="40620">
                  <c:v>717763256</c:v>
                </c:pt>
                <c:pt idx="40621">
                  <c:v>868305552</c:v>
                </c:pt>
                <c:pt idx="40622">
                  <c:v>868305552</c:v>
                </c:pt>
                <c:pt idx="40623">
                  <c:v>868305552</c:v>
                </c:pt>
                <c:pt idx="40624">
                  <c:v>868305552</c:v>
                </c:pt>
                <c:pt idx="40625">
                  <c:v>522631512</c:v>
                </c:pt>
                <c:pt idx="40626">
                  <c:v>325649968</c:v>
                </c:pt>
                <c:pt idx="40627">
                  <c:v>215578096</c:v>
                </c:pt>
                <c:pt idx="40628">
                  <c:v>681414448</c:v>
                </c:pt>
                <c:pt idx="40629">
                  <c:v>681414448</c:v>
                </c:pt>
                <c:pt idx="40630">
                  <c:v>681414448</c:v>
                </c:pt>
                <c:pt idx="40631">
                  <c:v>681414448</c:v>
                </c:pt>
                <c:pt idx="40632">
                  <c:v>878454976</c:v>
                </c:pt>
                <c:pt idx="40633">
                  <c:v>612474960</c:v>
                </c:pt>
                <c:pt idx="40634">
                  <c:v>612474960</c:v>
                </c:pt>
                <c:pt idx="40635">
                  <c:v>612474960</c:v>
                </c:pt>
                <c:pt idx="40636">
                  <c:v>612474960</c:v>
                </c:pt>
                <c:pt idx="40637">
                  <c:v>868305552</c:v>
                </c:pt>
                <c:pt idx="40638">
                  <c:v>850820960</c:v>
                </c:pt>
                <c:pt idx="40639">
                  <c:v>269956616</c:v>
                </c:pt>
                <c:pt idx="40640">
                  <c:v>269956616</c:v>
                </c:pt>
                <c:pt idx="40641">
                  <c:v>269956616</c:v>
                </c:pt>
                <c:pt idx="40642">
                  <c:v>269956616</c:v>
                </c:pt>
                <c:pt idx="40643">
                  <c:v>608794432</c:v>
                </c:pt>
                <c:pt idx="40644">
                  <c:v>924429840</c:v>
                </c:pt>
                <c:pt idx="40645">
                  <c:v>681414448</c:v>
                </c:pt>
                <c:pt idx="40646">
                  <c:v>924429840</c:v>
                </c:pt>
                <c:pt idx="40647">
                  <c:v>924429840</c:v>
                </c:pt>
                <c:pt idx="40648">
                  <c:v>924429840</c:v>
                </c:pt>
                <c:pt idx="40649">
                  <c:v>564784352</c:v>
                </c:pt>
                <c:pt idx="40650">
                  <c:v>564784352</c:v>
                </c:pt>
                <c:pt idx="40651">
                  <c:v>564784352</c:v>
                </c:pt>
                <c:pt idx="40652">
                  <c:v>564784352</c:v>
                </c:pt>
                <c:pt idx="40653">
                  <c:v>250378624</c:v>
                </c:pt>
                <c:pt idx="40654">
                  <c:v>250378624</c:v>
                </c:pt>
                <c:pt idx="40655">
                  <c:v>250378624</c:v>
                </c:pt>
                <c:pt idx="40656">
                  <c:v>250378624</c:v>
                </c:pt>
                <c:pt idx="40657">
                  <c:v>612474960</c:v>
                </c:pt>
                <c:pt idx="40658">
                  <c:v>841890504</c:v>
                </c:pt>
                <c:pt idx="40659">
                  <c:v>841890504</c:v>
                </c:pt>
                <c:pt idx="40660">
                  <c:v>841890504</c:v>
                </c:pt>
                <c:pt idx="40661">
                  <c:v>841890504</c:v>
                </c:pt>
                <c:pt idx="40662">
                  <c:v>392195808</c:v>
                </c:pt>
                <c:pt idx="40663">
                  <c:v>392195808</c:v>
                </c:pt>
                <c:pt idx="40664">
                  <c:v>392195808</c:v>
                </c:pt>
                <c:pt idx="40665">
                  <c:v>392195808</c:v>
                </c:pt>
                <c:pt idx="40666">
                  <c:v>269956616</c:v>
                </c:pt>
                <c:pt idx="40667">
                  <c:v>948786432</c:v>
                </c:pt>
                <c:pt idx="40668">
                  <c:v>948786432</c:v>
                </c:pt>
                <c:pt idx="40669">
                  <c:v>948786432</c:v>
                </c:pt>
                <c:pt idx="40670">
                  <c:v>948786432</c:v>
                </c:pt>
                <c:pt idx="40671">
                  <c:v>860440112</c:v>
                </c:pt>
                <c:pt idx="40672">
                  <c:v>860440112</c:v>
                </c:pt>
                <c:pt idx="40673">
                  <c:v>860440112</c:v>
                </c:pt>
                <c:pt idx="40674">
                  <c:v>860440112</c:v>
                </c:pt>
                <c:pt idx="40675">
                  <c:v>924429840</c:v>
                </c:pt>
                <c:pt idx="40676">
                  <c:v>465113496</c:v>
                </c:pt>
                <c:pt idx="40677">
                  <c:v>465113496</c:v>
                </c:pt>
                <c:pt idx="40678">
                  <c:v>465113496</c:v>
                </c:pt>
                <c:pt idx="40679">
                  <c:v>465113496</c:v>
                </c:pt>
                <c:pt idx="40680">
                  <c:v>135105680</c:v>
                </c:pt>
                <c:pt idx="40681">
                  <c:v>135105680</c:v>
                </c:pt>
                <c:pt idx="40682">
                  <c:v>135105680</c:v>
                </c:pt>
                <c:pt idx="40683">
                  <c:v>135105680</c:v>
                </c:pt>
                <c:pt idx="40684">
                  <c:v>455556328</c:v>
                </c:pt>
                <c:pt idx="40685">
                  <c:v>455556328</c:v>
                </c:pt>
                <c:pt idx="40686">
                  <c:v>455556328</c:v>
                </c:pt>
                <c:pt idx="40687">
                  <c:v>905752424</c:v>
                </c:pt>
                <c:pt idx="40688">
                  <c:v>905752424</c:v>
                </c:pt>
                <c:pt idx="40689">
                  <c:v>905752424</c:v>
                </c:pt>
                <c:pt idx="40690">
                  <c:v>455556328</c:v>
                </c:pt>
                <c:pt idx="40691">
                  <c:v>392195808</c:v>
                </c:pt>
                <c:pt idx="40692">
                  <c:v>905752424</c:v>
                </c:pt>
                <c:pt idx="40693">
                  <c:v>250378624</c:v>
                </c:pt>
                <c:pt idx="40694">
                  <c:v>650905016</c:v>
                </c:pt>
                <c:pt idx="40695">
                  <c:v>650905016</c:v>
                </c:pt>
                <c:pt idx="40696">
                  <c:v>650905016</c:v>
                </c:pt>
                <c:pt idx="40697">
                  <c:v>274830256</c:v>
                </c:pt>
                <c:pt idx="40698">
                  <c:v>650905016</c:v>
                </c:pt>
                <c:pt idx="40699">
                  <c:v>274830256</c:v>
                </c:pt>
                <c:pt idx="40700">
                  <c:v>274830256</c:v>
                </c:pt>
                <c:pt idx="40701">
                  <c:v>274830256</c:v>
                </c:pt>
                <c:pt idx="40702">
                  <c:v>564784352</c:v>
                </c:pt>
                <c:pt idx="40703">
                  <c:v>948786432</c:v>
                </c:pt>
                <c:pt idx="40704">
                  <c:v>444189064</c:v>
                </c:pt>
                <c:pt idx="40705">
                  <c:v>444189064</c:v>
                </c:pt>
                <c:pt idx="40706">
                  <c:v>444189064</c:v>
                </c:pt>
                <c:pt idx="40707">
                  <c:v>444189064</c:v>
                </c:pt>
                <c:pt idx="40708">
                  <c:v>709002600</c:v>
                </c:pt>
                <c:pt idx="40709">
                  <c:v>709002600</c:v>
                </c:pt>
                <c:pt idx="40710">
                  <c:v>709002600</c:v>
                </c:pt>
                <c:pt idx="40711">
                  <c:v>860440112</c:v>
                </c:pt>
                <c:pt idx="40712">
                  <c:v>709002600</c:v>
                </c:pt>
                <c:pt idx="40713">
                  <c:v>135499160</c:v>
                </c:pt>
                <c:pt idx="40714">
                  <c:v>135499160</c:v>
                </c:pt>
                <c:pt idx="40715">
                  <c:v>135499160</c:v>
                </c:pt>
                <c:pt idx="40716">
                  <c:v>135499160</c:v>
                </c:pt>
                <c:pt idx="40717">
                  <c:v>135105680</c:v>
                </c:pt>
                <c:pt idx="40718">
                  <c:v>144395064</c:v>
                </c:pt>
                <c:pt idx="40719">
                  <c:v>144395064</c:v>
                </c:pt>
                <c:pt idx="40720">
                  <c:v>144395064</c:v>
                </c:pt>
                <c:pt idx="40721">
                  <c:v>144395064</c:v>
                </c:pt>
                <c:pt idx="40722">
                  <c:v>841890504</c:v>
                </c:pt>
                <c:pt idx="40723">
                  <c:v>809569544</c:v>
                </c:pt>
                <c:pt idx="40724">
                  <c:v>809569544</c:v>
                </c:pt>
                <c:pt idx="40725">
                  <c:v>926546120</c:v>
                </c:pt>
                <c:pt idx="40726">
                  <c:v>809569544</c:v>
                </c:pt>
                <c:pt idx="40727">
                  <c:v>926546120</c:v>
                </c:pt>
                <c:pt idx="40728">
                  <c:v>809569544</c:v>
                </c:pt>
                <c:pt idx="40729">
                  <c:v>926546120</c:v>
                </c:pt>
                <c:pt idx="40730">
                  <c:v>926546120</c:v>
                </c:pt>
                <c:pt idx="40731">
                  <c:v>650905016</c:v>
                </c:pt>
                <c:pt idx="40732">
                  <c:v>465113496</c:v>
                </c:pt>
                <c:pt idx="40733">
                  <c:v>905752424</c:v>
                </c:pt>
                <c:pt idx="40734">
                  <c:v>444189064</c:v>
                </c:pt>
                <c:pt idx="40735">
                  <c:v>135499160</c:v>
                </c:pt>
                <c:pt idx="40736">
                  <c:v>455556328</c:v>
                </c:pt>
                <c:pt idx="40737">
                  <c:v>736685296</c:v>
                </c:pt>
                <c:pt idx="40738">
                  <c:v>736685296</c:v>
                </c:pt>
                <c:pt idx="40739">
                  <c:v>736685296</c:v>
                </c:pt>
                <c:pt idx="40740">
                  <c:v>895546560</c:v>
                </c:pt>
                <c:pt idx="40741">
                  <c:v>144395064</c:v>
                </c:pt>
                <c:pt idx="40742">
                  <c:v>895546560</c:v>
                </c:pt>
                <c:pt idx="40743">
                  <c:v>736685296</c:v>
                </c:pt>
                <c:pt idx="40744">
                  <c:v>895546560</c:v>
                </c:pt>
                <c:pt idx="40745">
                  <c:v>895546560</c:v>
                </c:pt>
                <c:pt idx="40746">
                  <c:v>42849312</c:v>
                </c:pt>
                <c:pt idx="40747">
                  <c:v>42849312</c:v>
                </c:pt>
                <c:pt idx="40748">
                  <c:v>42849312</c:v>
                </c:pt>
                <c:pt idx="40749">
                  <c:v>42849312</c:v>
                </c:pt>
                <c:pt idx="40750">
                  <c:v>809569544</c:v>
                </c:pt>
                <c:pt idx="40751">
                  <c:v>274830256</c:v>
                </c:pt>
                <c:pt idx="40752">
                  <c:v>790297832</c:v>
                </c:pt>
                <c:pt idx="40753">
                  <c:v>790297832</c:v>
                </c:pt>
                <c:pt idx="40754">
                  <c:v>790297832</c:v>
                </c:pt>
                <c:pt idx="40755">
                  <c:v>790297832</c:v>
                </c:pt>
                <c:pt idx="40756">
                  <c:v>304363992</c:v>
                </c:pt>
                <c:pt idx="40757">
                  <c:v>304363992</c:v>
                </c:pt>
                <c:pt idx="40758">
                  <c:v>304363992</c:v>
                </c:pt>
                <c:pt idx="40759">
                  <c:v>304363992</c:v>
                </c:pt>
                <c:pt idx="40760">
                  <c:v>897811696</c:v>
                </c:pt>
                <c:pt idx="40761">
                  <c:v>897811696</c:v>
                </c:pt>
                <c:pt idx="40762">
                  <c:v>897811696</c:v>
                </c:pt>
                <c:pt idx="40763">
                  <c:v>897811696</c:v>
                </c:pt>
                <c:pt idx="40764">
                  <c:v>736685296</c:v>
                </c:pt>
                <c:pt idx="40765">
                  <c:v>895546560</c:v>
                </c:pt>
                <c:pt idx="40766">
                  <c:v>709002600</c:v>
                </c:pt>
                <c:pt idx="40767">
                  <c:v>883225144</c:v>
                </c:pt>
                <c:pt idx="40768">
                  <c:v>883225144</c:v>
                </c:pt>
                <c:pt idx="40769">
                  <c:v>926546120</c:v>
                </c:pt>
                <c:pt idx="40770">
                  <c:v>883225144</c:v>
                </c:pt>
                <c:pt idx="40771">
                  <c:v>883225144</c:v>
                </c:pt>
                <c:pt idx="40772">
                  <c:v>499951768</c:v>
                </c:pt>
                <c:pt idx="40773">
                  <c:v>499951768</c:v>
                </c:pt>
                <c:pt idx="40774">
                  <c:v>499951768</c:v>
                </c:pt>
                <c:pt idx="40775">
                  <c:v>499951768</c:v>
                </c:pt>
                <c:pt idx="40776">
                  <c:v>42849312</c:v>
                </c:pt>
                <c:pt idx="40777">
                  <c:v>185552584</c:v>
                </c:pt>
                <c:pt idx="40778">
                  <c:v>185552584</c:v>
                </c:pt>
                <c:pt idx="40779">
                  <c:v>185552584</c:v>
                </c:pt>
                <c:pt idx="40780">
                  <c:v>304363992</c:v>
                </c:pt>
                <c:pt idx="40781">
                  <c:v>185552584</c:v>
                </c:pt>
                <c:pt idx="40782">
                  <c:v>897811696</c:v>
                </c:pt>
                <c:pt idx="40783">
                  <c:v>315250016</c:v>
                </c:pt>
                <c:pt idx="40784">
                  <c:v>315250016</c:v>
                </c:pt>
                <c:pt idx="40785">
                  <c:v>315250016</c:v>
                </c:pt>
                <c:pt idx="40786">
                  <c:v>147659560</c:v>
                </c:pt>
                <c:pt idx="40787">
                  <c:v>147659560</c:v>
                </c:pt>
                <c:pt idx="40788">
                  <c:v>315250016</c:v>
                </c:pt>
                <c:pt idx="40789">
                  <c:v>147659560</c:v>
                </c:pt>
                <c:pt idx="40790">
                  <c:v>147659560</c:v>
                </c:pt>
                <c:pt idx="40791">
                  <c:v>790297832</c:v>
                </c:pt>
                <c:pt idx="40792">
                  <c:v>499951768</c:v>
                </c:pt>
                <c:pt idx="40793">
                  <c:v>883225144</c:v>
                </c:pt>
                <c:pt idx="40794">
                  <c:v>398178512</c:v>
                </c:pt>
                <c:pt idx="40795">
                  <c:v>398178512</c:v>
                </c:pt>
                <c:pt idx="40796">
                  <c:v>398178512</c:v>
                </c:pt>
                <c:pt idx="40797">
                  <c:v>398178512</c:v>
                </c:pt>
                <c:pt idx="40798">
                  <c:v>33368176</c:v>
                </c:pt>
                <c:pt idx="40799">
                  <c:v>33368176</c:v>
                </c:pt>
                <c:pt idx="40800">
                  <c:v>33368176</c:v>
                </c:pt>
                <c:pt idx="40801">
                  <c:v>33368176</c:v>
                </c:pt>
                <c:pt idx="40802">
                  <c:v>414612112</c:v>
                </c:pt>
                <c:pt idx="40803">
                  <c:v>414612112</c:v>
                </c:pt>
                <c:pt idx="40804">
                  <c:v>414612112</c:v>
                </c:pt>
                <c:pt idx="40805">
                  <c:v>337777096</c:v>
                </c:pt>
                <c:pt idx="40806">
                  <c:v>337777096</c:v>
                </c:pt>
                <c:pt idx="40807">
                  <c:v>414612112</c:v>
                </c:pt>
                <c:pt idx="40808">
                  <c:v>337777096</c:v>
                </c:pt>
                <c:pt idx="40809">
                  <c:v>337777096</c:v>
                </c:pt>
                <c:pt idx="40810">
                  <c:v>185552584</c:v>
                </c:pt>
                <c:pt idx="40811">
                  <c:v>111586528</c:v>
                </c:pt>
                <c:pt idx="40812">
                  <c:v>111586528</c:v>
                </c:pt>
                <c:pt idx="40813">
                  <c:v>111586528</c:v>
                </c:pt>
                <c:pt idx="40814">
                  <c:v>111586528</c:v>
                </c:pt>
                <c:pt idx="40815">
                  <c:v>597886240</c:v>
                </c:pt>
                <c:pt idx="40816">
                  <c:v>597886240</c:v>
                </c:pt>
                <c:pt idx="40817">
                  <c:v>597886240</c:v>
                </c:pt>
                <c:pt idx="40818">
                  <c:v>597886240</c:v>
                </c:pt>
                <c:pt idx="40819">
                  <c:v>147659560</c:v>
                </c:pt>
                <c:pt idx="40820">
                  <c:v>315250016</c:v>
                </c:pt>
                <c:pt idx="40821">
                  <c:v>423066976</c:v>
                </c:pt>
                <c:pt idx="40822">
                  <c:v>494126744</c:v>
                </c:pt>
                <c:pt idx="40823">
                  <c:v>423066976</c:v>
                </c:pt>
                <c:pt idx="40824">
                  <c:v>494126744</c:v>
                </c:pt>
                <c:pt idx="40825">
                  <c:v>494126744</c:v>
                </c:pt>
                <c:pt idx="40826">
                  <c:v>423066976</c:v>
                </c:pt>
                <c:pt idx="40827">
                  <c:v>423066976</c:v>
                </c:pt>
                <c:pt idx="40828">
                  <c:v>494126744</c:v>
                </c:pt>
                <c:pt idx="40829">
                  <c:v>317031464</c:v>
                </c:pt>
                <c:pt idx="40830">
                  <c:v>317031464</c:v>
                </c:pt>
                <c:pt idx="40831">
                  <c:v>317031464</c:v>
                </c:pt>
                <c:pt idx="40832">
                  <c:v>317031464</c:v>
                </c:pt>
                <c:pt idx="40833">
                  <c:v>337777096</c:v>
                </c:pt>
                <c:pt idx="40834">
                  <c:v>414612112</c:v>
                </c:pt>
                <c:pt idx="40835">
                  <c:v>398178512</c:v>
                </c:pt>
                <c:pt idx="40836">
                  <c:v>28558344</c:v>
                </c:pt>
                <c:pt idx="40837">
                  <c:v>28558344</c:v>
                </c:pt>
                <c:pt idx="40838">
                  <c:v>28558344</c:v>
                </c:pt>
                <c:pt idx="40839">
                  <c:v>597886240</c:v>
                </c:pt>
                <c:pt idx="40840">
                  <c:v>28558344</c:v>
                </c:pt>
                <c:pt idx="40841">
                  <c:v>434449968</c:v>
                </c:pt>
                <c:pt idx="40842">
                  <c:v>434449968</c:v>
                </c:pt>
                <c:pt idx="40843">
                  <c:v>111586528</c:v>
                </c:pt>
                <c:pt idx="40844">
                  <c:v>434449968</c:v>
                </c:pt>
                <c:pt idx="40845">
                  <c:v>434449968</c:v>
                </c:pt>
                <c:pt idx="40846">
                  <c:v>33368176</c:v>
                </c:pt>
                <c:pt idx="40847">
                  <c:v>734377488</c:v>
                </c:pt>
                <c:pt idx="40848">
                  <c:v>734377488</c:v>
                </c:pt>
                <c:pt idx="40849">
                  <c:v>734377488</c:v>
                </c:pt>
                <c:pt idx="40850">
                  <c:v>734377488</c:v>
                </c:pt>
                <c:pt idx="40851">
                  <c:v>423066976</c:v>
                </c:pt>
                <c:pt idx="40852">
                  <c:v>494126744</c:v>
                </c:pt>
                <c:pt idx="40853">
                  <c:v>434449968</c:v>
                </c:pt>
                <c:pt idx="40854">
                  <c:v>28558344</c:v>
                </c:pt>
                <c:pt idx="40855">
                  <c:v>604552840</c:v>
                </c:pt>
                <c:pt idx="40856">
                  <c:v>604552840</c:v>
                </c:pt>
                <c:pt idx="40857">
                  <c:v>604552840</c:v>
                </c:pt>
                <c:pt idx="40858">
                  <c:v>604552840</c:v>
                </c:pt>
                <c:pt idx="40859">
                  <c:v>317031464</c:v>
                </c:pt>
                <c:pt idx="40860">
                  <c:v>78691616</c:v>
                </c:pt>
                <c:pt idx="40861">
                  <c:v>78691616</c:v>
                </c:pt>
                <c:pt idx="40862">
                  <c:v>78691616</c:v>
                </c:pt>
                <c:pt idx="40863">
                  <c:v>734377488</c:v>
                </c:pt>
                <c:pt idx="40864">
                  <c:v>78691616</c:v>
                </c:pt>
                <c:pt idx="40865">
                  <c:v>940223888</c:v>
                </c:pt>
                <c:pt idx="40866">
                  <c:v>940223888</c:v>
                </c:pt>
                <c:pt idx="40867">
                  <c:v>940223888</c:v>
                </c:pt>
                <c:pt idx="40868">
                  <c:v>940223888</c:v>
                </c:pt>
                <c:pt idx="40869">
                  <c:v>604552840</c:v>
                </c:pt>
                <c:pt idx="40870">
                  <c:v>230861560</c:v>
                </c:pt>
                <c:pt idx="40871">
                  <c:v>230861560</c:v>
                </c:pt>
                <c:pt idx="40872">
                  <c:v>230861560</c:v>
                </c:pt>
                <c:pt idx="40873">
                  <c:v>230861560</c:v>
                </c:pt>
                <c:pt idx="40874">
                  <c:v>534618192</c:v>
                </c:pt>
                <c:pt idx="40875">
                  <c:v>534618192</c:v>
                </c:pt>
                <c:pt idx="40876">
                  <c:v>940223888</c:v>
                </c:pt>
                <c:pt idx="40877">
                  <c:v>534618192</c:v>
                </c:pt>
                <c:pt idx="40878">
                  <c:v>534618192</c:v>
                </c:pt>
                <c:pt idx="40879">
                  <c:v>78691616</c:v>
                </c:pt>
                <c:pt idx="40880">
                  <c:v>880221952</c:v>
                </c:pt>
                <c:pt idx="40881">
                  <c:v>880221952</c:v>
                </c:pt>
                <c:pt idx="40882">
                  <c:v>880221952</c:v>
                </c:pt>
                <c:pt idx="40883">
                  <c:v>880221952</c:v>
                </c:pt>
                <c:pt idx="40884">
                  <c:v>677681376</c:v>
                </c:pt>
                <c:pt idx="40885">
                  <c:v>677681376</c:v>
                </c:pt>
                <c:pt idx="40886">
                  <c:v>677681376</c:v>
                </c:pt>
                <c:pt idx="40887">
                  <c:v>677681376</c:v>
                </c:pt>
                <c:pt idx="40888">
                  <c:v>534618192</c:v>
                </c:pt>
                <c:pt idx="40889">
                  <c:v>235061840</c:v>
                </c:pt>
                <c:pt idx="40890">
                  <c:v>235061840</c:v>
                </c:pt>
                <c:pt idx="40891">
                  <c:v>235061840</c:v>
                </c:pt>
                <c:pt idx="40892">
                  <c:v>235061840</c:v>
                </c:pt>
                <c:pt idx="40893">
                  <c:v>435463272</c:v>
                </c:pt>
                <c:pt idx="40894">
                  <c:v>838716856</c:v>
                </c:pt>
                <c:pt idx="40895">
                  <c:v>435463272</c:v>
                </c:pt>
                <c:pt idx="40896">
                  <c:v>838716856</c:v>
                </c:pt>
                <c:pt idx="40897">
                  <c:v>230861560</c:v>
                </c:pt>
                <c:pt idx="40898">
                  <c:v>435463272</c:v>
                </c:pt>
                <c:pt idx="40899">
                  <c:v>838716856</c:v>
                </c:pt>
                <c:pt idx="40900">
                  <c:v>435463272</c:v>
                </c:pt>
                <c:pt idx="40901">
                  <c:v>838716856</c:v>
                </c:pt>
                <c:pt idx="40902">
                  <c:v>212326128</c:v>
                </c:pt>
                <c:pt idx="40903">
                  <c:v>212326128</c:v>
                </c:pt>
                <c:pt idx="40904">
                  <c:v>212326128</c:v>
                </c:pt>
                <c:pt idx="40905">
                  <c:v>212326128</c:v>
                </c:pt>
                <c:pt idx="40906">
                  <c:v>880221952</c:v>
                </c:pt>
                <c:pt idx="40907">
                  <c:v>452600760</c:v>
                </c:pt>
                <c:pt idx="40908">
                  <c:v>452600760</c:v>
                </c:pt>
                <c:pt idx="40909">
                  <c:v>452600760</c:v>
                </c:pt>
                <c:pt idx="40910">
                  <c:v>452600760</c:v>
                </c:pt>
                <c:pt idx="40911">
                  <c:v>137884536</c:v>
                </c:pt>
                <c:pt idx="40912">
                  <c:v>137884536</c:v>
                </c:pt>
                <c:pt idx="40913">
                  <c:v>137884536</c:v>
                </c:pt>
                <c:pt idx="40914">
                  <c:v>137884536</c:v>
                </c:pt>
                <c:pt idx="40915">
                  <c:v>435463272</c:v>
                </c:pt>
                <c:pt idx="40916">
                  <c:v>677681376</c:v>
                </c:pt>
                <c:pt idx="40917">
                  <c:v>235061840</c:v>
                </c:pt>
                <c:pt idx="40918">
                  <c:v>838716856</c:v>
                </c:pt>
                <c:pt idx="40919">
                  <c:v>212326128</c:v>
                </c:pt>
                <c:pt idx="40920">
                  <c:v>452600760</c:v>
                </c:pt>
                <c:pt idx="40921">
                  <c:v>137884536</c:v>
                </c:pt>
                <c:pt idx="40922">
                  <c:v>720453248</c:v>
                </c:pt>
                <c:pt idx="40923">
                  <c:v>720453248</c:v>
                </c:pt>
                <c:pt idx="40924">
                  <c:v>720453248</c:v>
                </c:pt>
                <c:pt idx="40925">
                  <c:v>720453248</c:v>
                </c:pt>
                <c:pt idx="40926">
                  <c:v>216383864</c:v>
                </c:pt>
                <c:pt idx="40927">
                  <c:v>216383864</c:v>
                </c:pt>
                <c:pt idx="40928">
                  <c:v>216383864</c:v>
                </c:pt>
                <c:pt idx="40929">
                  <c:v>216383864</c:v>
                </c:pt>
                <c:pt idx="40930">
                  <c:v>158945712</c:v>
                </c:pt>
                <c:pt idx="40931">
                  <c:v>158945712</c:v>
                </c:pt>
                <c:pt idx="40932">
                  <c:v>158945712</c:v>
                </c:pt>
                <c:pt idx="40933">
                  <c:v>158945712</c:v>
                </c:pt>
                <c:pt idx="40934">
                  <c:v>220315992</c:v>
                </c:pt>
                <c:pt idx="40935">
                  <c:v>220315992</c:v>
                </c:pt>
                <c:pt idx="40936">
                  <c:v>183579232</c:v>
                </c:pt>
                <c:pt idx="40937">
                  <c:v>220315992</c:v>
                </c:pt>
                <c:pt idx="40938">
                  <c:v>183579232</c:v>
                </c:pt>
                <c:pt idx="40939">
                  <c:v>220315992</c:v>
                </c:pt>
                <c:pt idx="40940">
                  <c:v>183579232</c:v>
                </c:pt>
                <c:pt idx="40941">
                  <c:v>935138656</c:v>
                </c:pt>
                <c:pt idx="40942">
                  <c:v>183579232</c:v>
                </c:pt>
                <c:pt idx="40943">
                  <c:v>935138656</c:v>
                </c:pt>
                <c:pt idx="40944">
                  <c:v>935138656</c:v>
                </c:pt>
                <c:pt idx="40945">
                  <c:v>935138656</c:v>
                </c:pt>
                <c:pt idx="40946">
                  <c:v>158945712</c:v>
                </c:pt>
                <c:pt idx="40947">
                  <c:v>720453248</c:v>
                </c:pt>
                <c:pt idx="40948">
                  <c:v>153779768</c:v>
                </c:pt>
                <c:pt idx="40949">
                  <c:v>153779768</c:v>
                </c:pt>
                <c:pt idx="40950">
                  <c:v>108896368</c:v>
                </c:pt>
                <c:pt idx="40951">
                  <c:v>108896368</c:v>
                </c:pt>
                <c:pt idx="40952">
                  <c:v>153779768</c:v>
                </c:pt>
                <c:pt idx="40953">
                  <c:v>108896368</c:v>
                </c:pt>
                <c:pt idx="40954">
                  <c:v>153779768</c:v>
                </c:pt>
                <c:pt idx="40955">
                  <c:v>108896368</c:v>
                </c:pt>
                <c:pt idx="40956">
                  <c:v>220315992</c:v>
                </c:pt>
                <c:pt idx="40957">
                  <c:v>216383864</c:v>
                </c:pt>
                <c:pt idx="40958">
                  <c:v>208673456</c:v>
                </c:pt>
                <c:pt idx="40959">
                  <c:v>208673456</c:v>
                </c:pt>
                <c:pt idx="40960">
                  <c:v>208673456</c:v>
                </c:pt>
                <c:pt idx="40961">
                  <c:v>318731760</c:v>
                </c:pt>
                <c:pt idx="40962">
                  <c:v>208673456</c:v>
                </c:pt>
                <c:pt idx="40963">
                  <c:v>318731760</c:v>
                </c:pt>
                <c:pt idx="40964">
                  <c:v>318731760</c:v>
                </c:pt>
                <c:pt idx="40965">
                  <c:v>318731760</c:v>
                </c:pt>
                <c:pt idx="40966">
                  <c:v>917512568</c:v>
                </c:pt>
                <c:pt idx="40967">
                  <c:v>917512568</c:v>
                </c:pt>
                <c:pt idx="40968">
                  <c:v>917512568</c:v>
                </c:pt>
                <c:pt idx="40969">
                  <c:v>917512568</c:v>
                </c:pt>
                <c:pt idx="40970">
                  <c:v>183579232</c:v>
                </c:pt>
                <c:pt idx="40971">
                  <c:v>153779768</c:v>
                </c:pt>
                <c:pt idx="40972">
                  <c:v>935138656</c:v>
                </c:pt>
                <c:pt idx="40973">
                  <c:v>968996776</c:v>
                </c:pt>
                <c:pt idx="40974">
                  <c:v>108896368</c:v>
                </c:pt>
                <c:pt idx="40975">
                  <c:v>968996776</c:v>
                </c:pt>
                <c:pt idx="40976">
                  <c:v>968996776</c:v>
                </c:pt>
                <c:pt idx="40977">
                  <c:v>968996776</c:v>
                </c:pt>
                <c:pt idx="40978">
                  <c:v>208673456</c:v>
                </c:pt>
                <c:pt idx="40979">
                  <c:v>226090712</c:v>
                </c:pt>
                <c:pt idx="40980">
                  <c:v>226090712</c:v>
                </c:pt>
                <c:pt idx="40981">
                  <c:v>226090712</c:v>
                </c:pt>
                <c:pt idx="40982">
                  <c:v>226090712</c:v>
                </c:pt>
                <c:pt idx="40983">
                  <c:v>177309080</c:v>
                </c:pt>
                <c:pt idx="40984">
                  <c:v>177309080</c:v>
                </c:pt>
                <c:pt idx="40985">
                  <c:v>177309080</c:v>
                </c:pt>
                <c:pt idx="40986">
                  <c:v>177309080</c:v>
                </c:pt>
                <c:pt idx="40987">
                  <c:v>853592288</c:v>
                </c:pt>
                <c:pt idx="40988">
                  <c:v>853592288</c:v>
                </c:pt>
                <c:pt idx="40989">
                  <c:v>565568800</c:v>
                </c:pt>
                <c:pt idx="40990">
                  <c:v>853592288</c:v>
                </c:pt>
                <c:pt idx="40991">
                  <c:v>565568800</c:v>
                </c:pt>
                <c:pt idx="40992">
                  <c:v>123362144</c:v>
                </c:pt>
                <c:pt idx="40993">
                  <c:v>123362144</c:v>
                </c:pt>
                <c:pt idx="40994">
                  <c:v>853592288</c:v>
                </c:pt>
                <c:pt idx="40995">
                  <c:v>565568800</c:v>
                </c:pt>
                <c:pt idx="40996">
                  <c:v>123362144</c:v>
                </c:pt>
                <c:pt idx="40997">
                  <c:v>318731760</c:v>
                </c:pt>
                <c:pt idx="40998">
                  <c:v>968996776</c:v>
                </c:pt>
                <c:pt idx="40999">
                  <c:v>123362144</c:v>
                </c:pt>
                <c:pt idx="41000">
                  <c:v>565568800</c:v>
                </c:pt>
                <c:pt idx="41001">
                  <c:v>226090712</c:v>
                </c:pt>
                <c:pt idx="41002">
                  <c:v>917512568</c:v>
                </c:pt>
                <c:pt idx="41003">
                  <c:v>991393688</c:v>
                </c:pt>
                <c:pt idx="41004">
                  <c:v>991393688</c:v>
                </c:pt>
                <c:pt idx="41005">
                  <c:v>991393688</c:v>
                </c:pt>
                <c:pt idx="41006">
                  <c:v>991393688</c:v>
                </c:pt>
                <c:pt idx="41007">
                  <c:v>853592288</c:v>
                </c:pt>
                <c:pt idx="41008">
                  <c:v>243860208</c:v>
                </c:pt>
                <c:pt idx="41009">
                  <c:v>243860208</c:v>
                </c:pt>
                <c:pt idx="41010">
                  <c:v>243860208</c:v>
                </c:pt>
                <c:pt idx="41011">
                  <c:v>243860208</c:v>
                </c:pt>
                <c:pt idx="41012">
                  <c:v>177309080</c:v>
                </c:pt>
                <c:pt idx="41013">
                  <c:v>383769256</c:v>
                </c:pt>
                <c:pt idx="41014">
                  <c:v>383769256</c:v>
                </c:pt>
                <c:pt idx="41015">
                  <c:v>383769256</c:v>
                </c:pt>
                <c:pt idx="41016">
                  <c:v>383769256</c:v>
                </c:pt>
                <c:pt idx="41017">
                  <c:v>565568800</c:v>
                </c:pt>
                <c:pt idx="41018">
                  <c:v>870462872</c:v>
                </c:pt>
                <c:pt idx="41019">
                  <c:v>870462872</c:v>
                </c:pt>
                <c:pt idx="41020">
                  <c:v>870462872</c:v>
                </c:pt>
                <c:pt idx="41021">
                  <c:v>870462872</c:v>
                </c:pt>
                <c:pt idx="41022">
                  <c:v>15771056</c:v>
                </c:pt>
                <c:pt idx="41023">
                  <c:v>15771056</c:v>
                </c:pt>
                <c:pt idx="41024">
                  <c:v>15771056</c:v>
                </c:pt>
                <c:pt idx="41025">
                  <c:v>15771056</c:v>
                </c:pt>
                <c:pt idx="41026">
                  <c:v>696215808</c:v>
                </c:pt>
                <c:pt idx="41027">
                  <c:v>696215808</c:v>
                </c:pt>
                <c:pt idx="41028">
                  <c:v>696215808</c:v>
                </c:pt>
                <c:pt idx="41029">
                  <c:v>696215808</c:v>
                </c:pt>
                <c:pt idx="41030">
                  <c:v>383769256</c:v>
                </c:pt>
                <c:pt idx="41031">
                  <c:v>123362144</c:v>
                </c:pt>
                <c:pt idx="41032">
                  <c:v>404838736</c:v>
                </c:pt>
                <c:pt idx="41033">
                  <c:v>404838736</c:v>
                </c:pt>
                <c:pt idx="41034">
                  <c:v>404838736</c:v>
                </c:pt>
                <c:pt idx="41035">
                  <c:v>404838736</c:v>
                </c:pt>
                <c:pt idx="41036">
                  <c:v>243860208</c:v>
                </c:pt>
                <c:pt idx="41037">
                  <c:v>190985216</c:v>
                </c:pt>
                <c:pt idx="41038">
                  <c:v>190985216</c:v>
                </c:pt>
                <c:pt idx="41039">
                  <c:v>190985216</c:v>
                </c:pt>
                <c:pt idx="41040">
                  <c:v>190985216</c:v>
                </c:pt>
                <c:pt idx="41041">
                  <c:v>116671240</c:v>
                </c:pt>
                <c:pt idx="41042">
                  <c:v>116671240</c:v>
                </c:pt>
                <c:pt idx="41043">
                  <c:v>116671240</c:v>
                </c:pt>
                <c:pt idx="41044">
                  <c:v>116671240</c:v>
                </c:pt>
                <c:pt idx="41045">
                  <c:v>392264344</c:v>
                </c:pt>
                <c:pt idx="41046">
                  <c:v>392264344</c:v>
                </c:pt>
                <c:pt idx="41047">
                  <c:v>392264344</c:v>
                </c:pt>
                <c:pt idx="41048">
                  <c:v>392264344</c:v>
                </c:pt>
                <c:pt idx="41049">
                  <c:v>890819480</c:v>
                </c:pt>
                <c:pt idx="41050">
                  <c:v>890819480</c:v>
                </c:pt>
                <c:pt idx="41051">
                  <c:v>890819480</c:v>
                </c:pt>
                <c:pt idx="41052">
                  <c:v>991393688</c:v>
                </c:pt>
                <c:pt idx="41053">
                  <c:v>890819480</c:v>
                </c:pt>
                <c:pt idx="41054">
                  <c:v>864677952</c:v>
                </c:pt>
                <c:pt idx="41055">
                  <c:v>864677952</c:v>
                </c:pt>
                <c:pt idx="41056">
                  <c:v>864677952</c:v>
                </c:pt>
                <c:pt idx="41057">
                  <c:v>864677952</c:v>
                </c:pt>
                <c:pt idx="41058">
                  <c:v>345992736</c:v>
                </c:pt>
                <c:pt idx="41059">
                  <c:v>345992736</c:v>
                </c:pt>
                <c:pt idx="41060">
                  <c:v>345992736</c:v>
                </c:pt>
                <c:pt idx="41061">
                  <c:v>345992736</c:v>
                </c:pt>
                <c:pt idx="41062">
                  <c:v>870462872</c:v>
                </c:pt>
                <c:pt idx="41063">
                  <c:v>696215808</c:v>
                </c:pt>
                <c:pt idx="41064">
                  <c:v>631333104</c:v>
                </c:pt>
                <c:pt idx="41065">
                  <c:v>631333104</c:v>
                </c:pt>
                <c:pt idx="41066">
                  <c:v>631333104</c:v>
                </c:pt>
                <c:pt idx="41067">
                  <c:v>631333104</c:v>
                </c:pt>
                <c:pt idx="41068">
                  <c:v>115919000</c:v>
                </c:pt>
                <c:pt idx="41069">
                  <c:v>115919000</c:v>
                </c:pt>
                <c:pt idx="41070">
                  <c:v>115919000</c:v>
                </c:pt>
                <c:pt idx="41071">
                  <c:v>115919000</c:v>
                </c:pt>
                <c:pt idx="41072">
                  <c:v>404838736</c:v>
                </c:pt>
                <c:pt idx="41073">
                  <c:v>15771056</c:v>
                </c:pt>
                <c:pt idx="41074">
                  <c:v>392264344</c:v>
                </c:pt>
                <c:pt idx="41075">
                  <c:v>190985216</c:v>
                </c:pt>
                <c:pt idx="41076">
                  <c:v>116671240</c:v>
                </c:pt>
                <c:pt idx="41077">
                  <c:v>890819480</c:v>
                </c:pt>
                <c:pt idx="41078">
                  <c:v>864677952</c:v>
                </c:pt>
                <c:pt idx="41079">
                  <c:v>35822416</c:v>
                </c:pt>
                <c:pt idx="41080">
                  <c:v>35822416</c:v>
                </c:pt>
                <c:pt idx="41081">
                  <c:v>35822416</c:v>
                </c:pt>
                <c:pt idx="41082">
                  <c:v>35822416</c:v>
                </c:pt>
                <c:pt idx="41083">
                  <c:v>631333104</c:v>
                </c:pt>
                <c:pt idx="41084">
                  <c:v>17103424</c:v>
                </c:pt>
                <c:pt idx="41085">
                  <c:v>17103424</c:v>
                </c:pt>
                <c:pt idx="41086">
                  <c:v>17103488</c:v>
                </c:pt>
                <c:pt idx="41087">
                  <c:v>17103488</c:v>
                </c:pt>
                <c:pt idx="41088">
                  <c:v>17103520</c:v>
                </c:pt>
                <c:pt idx="41089">
                  <c:v>17103520</c:v>
                </c:pt>
                <c:pt idx="41090">
                  <c:v>17103424</c:v>
                </c:pt>
                <c:pt idx="41091">
                  <c:v>17103488</c:v>
                </c:pt>
                <c:pt idx="41092">
                  <c:v>17103520</c:v>
                </c:pt>
                <c:pt idx="41093">
                  <c:v>17103424</c:v>
                </c:pt>
                <c:pt idx="41094">
                  <c:v>17103488</c:v>
                </c:pt>
                <c:pt idx="41095">
                  <c:v>17103520</c:v>
                </c:pt>
                <c:pt idx="41096">
                  <c:v>177498376</c:v>
                </c:pt>
                <c:pt idx="41097">
                  <c:v>177498376</c:v>
                </c:pt>
                <c:pt idx="41098">
                  <c:v>177498376</c:v>
                </c:pt>
                <c:pt idx="41099">
                  <c:v>115919000</c:v>
                </c:pt>
                <c:pt idx="41100">
                  <c:v>177498376</c:v>
                </c:pt>
                <c:pt idx="41101">
                  <c:v>345992736</c:v>
                </c:pt>
                <c:pt idx="41102">
                  <c:v>7355968</c:v>
                </c:pt>
                <c:pt idx="41103">
                  <c:v>7355968</c:v>
                </c:pt>
                <c:pt idx="41104">
                  <c:v>7356048</c:v>
                </c:pt>
                <c:pt idx="41105">
                  <c:v>7356048</c:v>
                </c:pt>
                <c:pt idx="41106">
                  <c:v>7356144</c:v>
                </c:pt>
                <c:pt idx="41107">
                  <c:v>7356144</c:v>
                </c:pt>
                <c:pt idx="41108">
                  <c:v>7355968</c:v>
                </c:pt>
                <c:pt idx="41109">
                  <c:v>7356048</c:v>
                </c:pt>
                <c:pt idx="41110">
                  <c:v>7356144</c:v>
                </c:pt>
                <c:pt idx="41111">
                  <c:v>7355968</c:v>
                </c:pt>
                <c:pt idx="41112">
                  <c:v>7356048</c:v>
                </c:pt>
                <c:pt idx="41113">
                  <c:v>796395064</c:v>
                </c:pt>
                <c:pt idx="41114">
                  <c:v>7356144</c:v>
                </c:pt>
                <c:pt idx="41115">
                  <c:v>796395064</c:v>
                </c:pt>
                <c:pt idx="41116">
                  <c:v>850361000</c:v>
                </c:pt>
                <c:pt idx="41117">
                  <c:v>796395064</c:v>
                </c:pt>
                <c:pt idx="41118">
                  <c:v>850361000</c:v>
                </c:pt>
                <c:pt idx="41119">
                  <c:v>796395064</c:v>
                </c:pt>
                <c:pt idx="41120">
                  <c:v>850361000</c:v>
                </c:pt>
                <c:pt idx="41121">
                  <c:v>850361000</c:v>
                </c:pt>
                <c:pt idx="41122">
                  <c:v>689453352</c:v>
                </c:pt>
                <c:pt idx="41123">
                  <c:v>689453352</c:v>
                </c:pt>
                <c:pt idx="41124">
                  <c:v>35822416</c:v>
                </c:pt>
                <c:pt idx="41125">
                  <c:v>689453352</c:v>
                </c:pt>
                <c:pt idx="41126">
                  <c:v>689453352</c:v>
                </c:pt>
                <c:pt idx="41127">
                  <c:v>17103488</c:v>
                </c:pt>
                <c:pt idx="41128">
                  <c:v>177498376</c:v>
                </c:pt>
                <c:pt idx="41129">
                  <c:v>53550864</c:v>
                </c:pt>
                <c:pt idx="41130">
                  <c:v>53550864</c:v>
                </c:pt>
                <c:pt idx="41131">
                  <c:v>53550864</c:v>
                </c:pt>
                <c:pt idx="41132">
                  <c:v>53550864</c:v>
                </c:pt>
                <c:pt idx="41133">
                  <c:v>938983056</c:v>
                </c:pt>
                <c:pt idx="41134">
                  <c:v>938983056</c:v>
                </c:pt>
                <c:pt idx="41135">
                  <c:v>938983056</c:v>
                </c:pt>
                <c:pt idx="41136">
                  <c:v>938983056</c:v>
                </c:pt>
                <c:pt idx="41137">
                  <c:v>17103424</c:v>
                </c:pt>
                <c:pt idx="41138">
                  <c:v>877853416</c:v>
                </c:pt>
                <c:pt idx="41139">
                  <c:v>877853416</c:v>
                </c:pt>
                <c:pt idx="41140">
                  <c:v>100512440</c:v>
                </c:pt>
                <c:pt idx="41141">
                  <c:v>100512440</c:v>
                </c:pt>
                <c:pt idx="41142">
                  <c:v>100512440</c:v>
                </c:pt>
                <c:pt idx="41143">
                  <c:v>877853416</c:v>
                </c:pt>
                <c:pt idx="41144">
                  <c:v>100512440</c:v>
                </c:pt>
                <c:pt idx="41145">
                  <c:v>877853416</c:v>
                </c:pt>
                <c:pt idx="41146">
                  <c:v>17103520</c:v>
                </c:pt>
                <c:pt idx="41147">
                  <c:v>7355968</c:v>
                </c:pt>
                <c:pt idx="41148">
                  <c:v>942213448</c:v>
                </c:pt>
                <c:pt idx="41149">
                  <c:v>942213448</c:v>
                </c:pt>
                <c:pt idx="41150">
                  <c:v>986031248</c:v>
                </c:pt>
                <c:pt idx="41151">
                  <c:v>942213448</c:v>
                </c:pt>
                <c:pt idx="41152">
                  <c:v>986031248</c:v>
                </c:pt>
                <c:pt idx="41153">
                  <c:v>942213448</c:v>
                </c:pt>
                <c:pt idx="41154">
                  <c:v>986031248</c:v>
                </c:pt>
                <c:pt idx="41155">
                  <c:v>986031248</c:v>
                </c:pt>
                <c:pt idx="41156">
                  <c:v>7356144</c:v>
                </c:pt>
                <c:pt idx="41157">
                  <c:v>543375608</c:v>
                </c:pt>
                <c:pt idx="41158">
                  <c:v>543375608</c:v>
                </c:pt>
                <c:pt idx="41159">
                  <c:v>543375608</c:v>
                </c:pt>
                <c:pt idx="41160">
                  <c:v>543375608</c:v>
                </c:pt>
                <c:pt idx="41161">
                  <c:v>840519008</c:v>
                </c:pt>
                <c:pt idx="41162">
                  <c:v>840519008</c:v>
                </c:pt>
                <c:pt idx="41163">
                  <c:v>840519008</c:v>
                </c:pt>
                <c:pt idx="41164">
                  <c:v>840519008</c:v>
                </c:pt>
                <c:pt idx="41165">
                  <c:v>100512440</c:v>
                </c:pt>
                <c:pt idx="41166">
                  <c:v>796395064</c:v>
                </c:pt>
                <c:pt idx="41167">
                  <c:v>7356048</c:v>
                </c:pt>
                <c:pt idx="41168">
                  <c:v>590558544</c:v>
                </c:pt>
                <c:pt idx="41169">
                  <c:v>590558544</c:v>
                </c:pt>
                <c:pt idx="41170">
                  <c:v>590558544</c:v>
                </c:pt>
                <c:pt idx="41171">
                  <c:v>590558544</c:v>
                </c:pt>
                <c:pt idx="41172">
                  <c:v>986031248</c:v>
                </c:pt>
                <c:pt idx="41173">
                  <c:v>543375608</c:v>
                </c:pt>
                <c:pt idx="41174">
                  <c:v>472638152</c:v>
                </c:pt>
                <c:pt idx="41175">
                  <c:v>472638152</c:v>
                </c:pt>
                <c:pt idx="41176">
                  <c:v>732455280</c:v>
                </c:pt>
                <c:pt idx="41177">
                  <c:v>732455280</c:v>
                </c:pt>
                <c:pt idx="41178">
                  <c:v>472638152</c:v>
                </c:pt>
                <c:pt idx="41179">
                  <c:v>732455280</c:v>
                </c:pt>
                <c:pt idx="41180">
                  <c:v>732455280</c:v>
                </c:pt>
                <c:pt idx="41181">
                  <c:v>472638152</c:v>
                </c:pt>
                <c:pt idx="41182">
                  <c:v>850361000</c:v>
                </c:pt>
                <c:pt idx="41183">
                  <c:v>840519008</c:v>
                </c:pt>
                <c:pt idx="41184">
                  <c:v>689453352</c:v>
                </c:pt>
                <c:pt idx="41185">
                  <c:v>590558544</c:v>
                </c:pt>
                <c:pt idx="41186">
                  <c:v>732455280</c:v>
                </c:pt>
                <c:pt idx="41187">
                  <c:v>53550864</c:v>
                </c:pt>
                <c:pt idx="41188">
                  <c:v>461186584</c:v>
                </c:pt>
                <c:pt idx="41189">
                  <c:v>461186584</c:v>
                </c:pt>
                <c:pt idx="41190">
                  <c:v>461186584</c:v>
                </c:pt>
                <c:pt idx="41191">
                  <c:v>472638152</c:v>
                </c:pt>
                <c:pt idx="41192">
                  <c:v>461186584</c:v>
                </c:pt>
                <c:pt idx="41193">
                  <c:v>877853416</c:v>
                </c:pt>
                <c:pt idx="41194">
                  <c:v>938983056</c:v>
                </c:pt>
                <c:pt idx="41195">
                  <c:v>995501688</c:v>
                </c:pt>
                <c:pt idx="41196">
                  <c:v>995501688</c:v>
                </c:pt>
                <c:pt idx="41197">
                  <c:v>995501688</c:v>
                </c:pt>
                <c:pt idx="41198">
                  <c:v>995501688</c:v>
                </c:pt>
                <c:pt idx="41199">
                  <c:v>849033112</c:v>
                </c:pt>
                <c:pt idx="41200">
                  <c:v>227908168</c:v>
                </c:pt>
                <c:pt idx="41201">
                  <c:v>849033112</c:v>
                </c:pt>
                <c:pt idx="41202">
                  <c:v>227908168</c:v>
                </c:pt>
                <c:pt idx="41203">
                  <c:v>849033112</c:v>
                </c:pt>
                <c:pt idx="41204">
                  <c:v>227908168</c:v>
                </c:pt>
                <c:pt idx="41205">
                  <c:v>849033112</c:v>
                </c:pt>
                <c:pt idx="41206">
                  <c:v>227908168</c:v>
                </c:pt>
                <c:pt idx="41207">
                  <c:v>962931256</c:v>
                </c:pt>
                <c:pt idx="41208">
                  <c:v>962931256</c:v>
                </c:pt>
                <c:pt idx="41209">
                  <c:v>461186584</c:v>
                </c:pt>
                <c:pt idx="41210">
                  <c:v>523661320</c:v>
                </c:pt>
                <c:pt idx="41211">
                  <c:v>962931256</c:v>
                </c:pt>
                <c:pt idx="41212">
                  <c:v>523661320</c:v>
                </c:pt>
                <c:pt idx="41213">
                  <c:v>962931256</c:v>
                </c:pt>
                <c:pt idx="41214">
                  <c:v>523661320</c:v>
                </c:pt>
                <c:pt idx="41215">
                  <c:v>942213448</c:v>
                </c:pt>
                <c:pt idx="41216">
                  <c:v>523661320</c:v>
                </c:pt>
                <c:pt idx="41217">
                  <c:v>512009888</c:v>
                </c:pt>
                <c:pt idx="41218">
                  <c:v>512009888</c:v>
                </c:pt>
                <c:pt idx="41219">
                  <c:v>512009888</c:v>
                </c:pt>
                <c:pt idx="41220">
                  <c:v>512009888</c:v>
                </c:pt>
                <c:pt idx="41221">
                  <c:v>995501688</c:v>
                </c:pt>
                <c:pt idx="41222">
                  <c:v>961389936</c:v>
                </c:pt>
                <c:pt idx="41223">
                  <c:v>961389936</c:v>
                </c:pt>
                <c:pt idx="41224">
                  <c:v>961389936</c:v>
                </c:pt>
                <c:pt idx="41225">
                  <c:v>73664112</c:v>
                </c:pt>
                <c:pt idx="41226">
                  <c:v>961389936</c:v>
                </c:pt>
                <c:pt idx="41227">
                  <c:v>73664112</c:v>
                </c:pt>
                <c:pt idx="41228">
                  <c:v>73664112</c:v>
                </c:pt>
                <c:pt idx="41229">
                  <c:v>73664112</c:v>
                </c:pt>
                <c:pt idx="41230">
                  <c:v>227908168</c:v>
                </c:pt>
                <c:pt idx="41231">
                  <c:v>760496952</c:v>
                </c:pt>
                <c:pt idx="41232">
                  <c:v>760496952</c:v>
                </c:pt>
                <c:pt idx="41233">
                  <c:v>760496952</c:v>
                </c:pt>
                <c:pt idx="41234">
                  <c:v>760496952</c:v>
                </c:pt>
                <c:pt idx="41235">
                  <c:v>849033112</c:v>
                </c:pt>
                <c:pt idx="41236">
                  <c:v>757957928</c:v>
                </c:pt>
                <c:pt idx="41237">
                  <c:v>757957928</c:v>
                </c:pt>
                <c:pt idx="41238">
                  <c:v>757957928</c:v>
                </c:pt>
                <c:pt idx="41239">
                  <c:v>757957928</c:v>
                </c:pt>
                <c:pt idx="41240">
                  <c:v>144237976</c:v>
                </c:pt>
                <c:pt idx="41241">
                  <c:v>144237976</c:v>
                </c:pt>
                <c:pt idx="41242">
                  <c:v>144237976</c:v>
                </c:pt>
                <c:pt idx="41243">
                  <c:v>144237976</c:v>
                </c:pt>
                <c:pt idx="41244">
                  <c:v>962931256</c:v>
                </c:pt>
                <c:pt idx="41245">
                  <c:v>169228632</c:v>
                </c:pt>
                <c:pt idx="41246">
                  <c:v>169228632</c:v>
                </c:pt>
                <c:pt idx="41247">
                  <c:v>512009888</c:v>
                </c:pt>
                <c:pt idx="41248">
                  <c:v>169228632</c:v>
                </c:pt>
                <c:pt idx="41249">
                  <c:v>169228632</c:v>
                </c:pt>
                <c:pt idx="41250">
                  <c:v>328863280</c:v>
                </c:pt>
                <c:pt idx="41251">
                  <c:v>328863280</c:v>
                </c:pt>
                <c:pt idx="41252">
                  <c:v>328863280</c:v>
                </c:pt>
                <c:pt idx="41253">
                  <c:v>328863280</c:v>
                </c:pt>
                <c:pt idx="41254">
                  <c:v>224262944</c:v>
                </c:pt>
                <c:pt idx="41255">
                  <c:v>224262944</c:v>
                </c:pt>
                <c:pt idx="41256">
                  <c:v>224262968</c:v>
                </c:pt>
                <c:pt idx="41257">
                  <c:v>224262968</c:v>
                </c:pt>
                <c:pt idx="41258">
                  <c:v>224262944</c:v>
                </c:pt>
                <c:pt idx="41259">
                  <c:v>224262968</c:v>
                </c:pt>
                <c:pt idx="41260">
                  <c:v>224262944</c:v>
                </c:pt>
                <c:pt idx="41261">
                  <c:v>224262968</c:v>
                </c:pt>
                <c:pt idx="41262">
                  <c:v>881358240</c:v>
                </c:pt>
                <c:pt idx="41263">
                  <c:v>523661320</c:v>
                </c:pt>
                <c:pt idx="41264">
                  <c:v>881358240</c:v>
                </c:pt>
                <c:pt idx="41265">
                  <c:v>881358240</c:v>
                </c:pt>
                <c:pt idx="41266">
                  <c:v>881358240</c:v>
                </c:pt>
                <c:pt idx="41267">
                  <c:v>726163288</c:v>
                </c:pt>
                <c:pt idx="41268">
                  <c:v>726163288</c:v>
                </c:pt>
                <c:pt idx="41269">
                  <c:v>726163288</c:v>
                </c:pt>
                <c:pt idx="41270">
                  <c:v>726163288</c:v>
                </c:pt>
                <c:pt idx="41271">
                  <c:v>201662992</c:v>
                </c:pt>
                <c:pt idx="41272">
                  <c:v>201662992</c:v>
                </c:pt>
                <c:pt idx="41273">
                  <c:v>201662992</c:v>
                </c:pt>
                <c:pt idx="41274">
                  <c:v>201662992</c:v>
                </c:pt>
                <c:pt idx="41275">
                  <c:v>961389936</c:v>
                </c:pt>
                <c:pt idx="41276">
                  <c:v>760496952</c:v>
                </c:pt>
                <c:pt idx="41277">
                  <c:v>73664112</c:v>
                </c:pt>
                <c:pt idx="41278">
                  <c:v>550025576</c:v>
                </c:pt>
                <c:pt idx="41279">
                  <c:v>550025576</c:v>
                </c:pt>
                <c:pt idx="41280">
                  <c:v>550025576</c:v>
                </c:pt>
                <c:pt idx="41281">
                  <c:v>550025576</c:v>
                </c:pt>
                <c:pt idx="41282">
                  <c:v>328863280</c:v>
                </c:pt>
                <c:pt idx="41283">
                  <c:v>757957928</c:v>
                </c:pt>
                <c:pt idx="41284">
                  <c:v>975538400</c:v>
                </c:pt>
                <c:pt idx="41285">
                  <c:v>975538400</c:v>
                </c:pt>
                <c:pt idx="41286">
                  <c:v>144237976</c:v>
                </c:pt>
                <c:pt idx="41287">
                  <c:v>975538400</c:v>
                </c:pt>
                <c:pt idx="41288">
                  <c:v>975538400</c:v>
                </c:pt>
                <c:pt idx="41289">
                  <c:v>224262944</c:v>
                </c:pt>
                <c:pt idx="41290">
                  <c:v>881358240</c:v>
                </c:pt>
                <c:pt idx="41291">
                  <c:v>615947560</c:v>
                </c:pt>
                <c:pt idx="41292">
                  <c:v>615947560</c:v>
                </c:pt>
                <c:pt idx="41293">
                  <c:v>615947560</c:v>
                </c:pt>
                <c:pt idx="41294">
                  <c:v>615947560</c:v>
                </c:pt>
                <c:pt idx="41295">
                  <c:v>201662992</c:v>
                </c:pt>
                <c:pt idx="41296">
                  <c:v>169228632</c:v>
                </c:pt>
                <c:pt idx="41297">
                  <c:v>224262968</c:v>
                </c:pt>
                <c:pt idx="41298">
                  <c:v>162363632</c:v>
                </c:pt>
                <c:pt idx="41299">
                  <c:v>162363632</c:v>
                </c:pt>
                <c:pt idx="41300">
                  <c:v>162363632</c:v>
                </c:pt>
                <c:pt idx="41301">
                  <c:v>162363632</c:v>
                </c:pt>
                <c:pt idx="41302">
                  <c:v>861456704</c:v>
                </c:pt>
                <c:pt idx="41303">
                  <c:v>861456704</c:v>
                </c:pt>
                <c:pt idx="41304">
                  <c:v>861456704</c:v>
                </c:pt>
                <c:pt idx="41305">
                  <c:v>861456704</c:v>
                </c:pt>
                <c:pt idx="41306">
                  <c:v>726163288</c:v>
                </c:pt>
                <c:pt idx="41307">
                  <c:v>550025576</c:v>
                </c:pt>
                <c:pt idx="41308">
                  <c:v>975538400</c:v>
                </c:pt>
                <c:pt idx="41309">
                  <c:v>615947560</c:v>
                </c:pt>
                <c:pt idx="41310">
                  <c:v>861456704</c:v>
                </c:pt>
                <c:pt idx="41311">
                  <c:v>826760568</c:v>
                </c:pt>
                <c:pt idx="41312">
                  <c:v>826760568</c:v>
                </c:pt>
                <c:pt idx="41313">
                  <c:v>826760568</c:v>
                </c:pt>
                <c:pt idx="41314">
                  <c:v>826760568</c:v>
                </c:pt>
                <c:pt idx="41315">
                  <c:v>162363632</c:v>
                </c:pt>
                <c:pt idx="41316">
                  <c:v>30462648</c:v>
                </c:pt>
                <c:pt idx="41317">
                  <c:v>30462648</c:v>
                </c:pt>
                <c:pt idx="41318">
                  <c:v>30462648</c:v>
                </c:pt>
                <c:pt idx="41319">
                  <c:v>698922688</c:v>
                </c:pt>
                <c:pt idx="41320">
                  <c:v>698922688</c:v>
                </c:pt>
                <c:pt idx="41321">
                  <c:v>30462648</c:v>
                </c:pt>
                <c:pt idx="41322">
                  <c:v>698922688</c:v>
                </c:pt>
                <c:pt idx="41323">
                  <c:v>698922688</c:v>
                </c:pt>
                <c:pt idx="41324">
                  <c:v>808044288</c:v>
                </c:pt>
                <c:pt idx="41325">
                  <c:v>808044288</c:v>
                </c:pt>
                <c:pt idx="41326">
                  <c:v>808044288</c:v>
                </c:pt>
                <c:pt idx="41327">
                  <c:v>808044288</c:v>
                </c:pt>
                <c:pt idx="41328">
                  <c:v>511559464</c:v>
                </c:pt>
                <c:pt idx="41329">
                  <c:v>511559464</c:v>
                </c:pt>
                <c:pt idx="41330">
                  <c:v>511559464</c:v>
                </c:pt>
                <c:pt idx="41331">
                  <c:v>511559464</c:v>
                </c:pt>
                <c:pt idx="41332">
                  <c:v>826760568</c:v>
                </c:pt>
                <c:pt idx="41333">
                  <c:v>840746864</c:v>
                </c:pt>
                <c:pt idx="41334">
                  <c:v>30462648</c:v>
                </c:pt>
                <c:pt idx="41335">
                  <c:v>840746864</c:v>
                </c:pt>
                <c:pt idx="41336">
                  <c:v>840746864</c:v>
                </c:pt>
                <c:pt idx="41337">
                  <c:v>840746864</c:v>
                </c:pt>
                <c:pt idx="41338">
                  <c:v>698922688</c:v>
                </c:pt>
                <c:pt idx="41339">
                  <c:v>814846744</c:v>
                </c:pt>
                <c:pt idx="41340">
                  <c:v>814846744</c:v>
                </c:pt>
                <c:pt idx="41341">
                  <c:v>814846744</c:v>
                </c:pt>
                <c:pt idx="41342">
                  <c:v>814846744</c:v>
                </c:pt>
                <c:pt idx="41343">
                  <c:v>808044288</c:v>
                </c:pt>
                <c:pt idx="41344">
                  <c:v>991293584</c:v>
                </c:pt>
                <c:pt idx="41345">
                  <c:v>991293584</c:v>
                </c:pt>
                <c:pt idx="41346">
                  <c:v>991293584</c:v>
                </c:pt>
                <c:pt idx="41347">
                  <c:v>991293584</c:v>
                </c:pt>
                <c:pt idx="41348">
                  <c:v>767062848</c:v>
                </c:pt>
                <c:pt idx="41349">
                  <c:v>767062848</c:v>
                </c:pt>
                <c:pt idx="41350">
                  <c:v>767062848</c:v>
                </c:pt>
                <c:pt idx="41351">
                  <c:v>767062848</c:v>
                </c:pt>
                <c:pt idx="41352">
                  <c:v>511559464</c:v>
                </c:pt>
                <c:pt idx="41353">
                  <c:v>840746864</c:v>
                </c:pt>
                <c:pt idx="41354">
                  <c:v>814846744</c:v>
                </c:pt>
                <c:pt idx="41355">
                  <c:v>767062848</c:v>
                </c:pt>
                <c:pt idx="41356">
                  <c:v>97330664</c:v>
                </c:pt>
                <c:pt idx="41357">
                  <c:v>97330664</c:v>
                </c:pt>
                <c:pt idx="41358">
                  <c:v>97330664</c:v>
                </c:pt>
                <c:pt idx="41359">
                  <c:v>97330664</c:v>
                </c:pt>
                <c:pt idx="41360">
                  <c:v>991293584</c:v>
                </c:pt>
                <c:pt idx="41361">
                  <c:v>283482672</c:v>
                </c:pt>
                <c:pt idx="41362">
                  <c:v>283482672</c:v>
                </c:pt>
                <c:pt idx="41363">
                  <c:v>283482672</c:v>
                </c:pt>
                <c:pt idx="41364">
                  <c:v>283482672</c:v>
                </c:pt>
                <c:pt idx="41365">
                  <c:v>917328040</c:v>
                </c:pt>
                <c:pt idx="41366">
                  <c:v>185349328</c:v>
                </c:pt>
                <c:pt idx="41367">
                  <c:v>917328040</c:v>
                </c:pt>
                <c:pt idx="41368">
                  <c:v>185349328</c:v>
                </c:pt>
                <c:pt idx="41369">
                  <c:v>917328040</c:v>
                </c:pt>
                <c:pt idx="41370">
                  <c:v>185349328</c:v>
                </c:pt>
                <c:pt idx="41371">
                  <c:v>185349328</c:v>
                </c:pt>
                <c:pt idx="41372">
                  <c:v>917328040</c:v>
                </c:pt>
                <c:pt idx="41373">
                  <c:v>97330664</c:v>
                </c:pt>
                <c:pt idx="41374">
                  <c:v>580185752</c:v>
                </c:pt>
                <c:pt idx="41375">
                  <c:v>580185752</c:v>
                </c:pt>
                <c:pt idx="41376">
                  <c:v>580185752</c:v>
                </c:pt>
                <c:pt idx="41377">
                  <c:v>580185752</c:v>
                </c:pt>
                <c:pt idx="41378">
                  <c:v>254072664</c:v>
                </c:pt>
                <c:pt idx="41379">
                  <c:v>254072664</c:v>
                </c:pt>
                <c:pt idx="41380">
                  <c:v>254072664</c:v>
                </c:pt>
                <c:pt idx="41381">
                  <c:v>254072664</c:v>
                </c:pt>
                <c:pt idx="41382">
                  <c:v>46090792</c:v>
                </c:pt>
                <c:pt idx="41383">
                  <c:v>46090792</c:v>
                </c:pt>
                <c:pt idx="41384">
                  <c:v>283482672</c:v>
                </c:pt>
                <c:pt idx="41385">
                  <c:v>46090792</c:v>
                </c:pt>
                <c:pt idx="41386">
                  <c:v>46090792</c:v>
                </c:pt>
                <c:pt idx="41387">
                  <c:v>185349328</c:v>
                </c:pt>
                <c:pt idx="41388">
                  <c:v>580185752</c:v>
                </c:pt>
                <c:pt idx="41389">
                  <c:v>917328040</c:v>
                </c:pt>
                <c:pt idx="41390">
                  <c:v>745350480</c:v>
                </c:pt>
                <c:pt idx="41391">
                  <c:v>745350480</c:v>
                </c:pt>
                <c:pt idx="41392">
                  <c:v>745350480</c:v>
                </c:pt>
                <c:pt idx="41393">
                  <c:v>745350480</c:v>
                </c:pt>
                <c:pt idx="41394">
                  <c:v>598771240</c:v>
                </c:pt>
                <c:pt idx="41395">
                  <c:v>598771240</c:v>
                </c:pt>
                <c:pt idx="41396">
                  <c:v>598771240</c:v>
                </c:pt>
                <c:pt idx="41397">
                  <c:v>598771240</c:v>
                </c:pt>
                <c:pt idx="41398">
                  <c:v>254072664</c:v>
                </c:pt>
                <c:pt idx="41399">
                  <c:v>46090792</c:v>
                </c:pt>
                <c:pt idx="41400">
                  <c:v>431974576</c:v>
                </c:pt>
                <c:pt idx="41401">
                  <c:v>431974576</c:v>
                </c:pt>
                <c:pt idx="41402">
                  <c:v>431974576</c:v>
                </c:pt>
                <c:pt idx="41403">
                  <c:v>39332872</c:v>
                </c:pt>
                <c:pt idx="41404">
                  <c:v>431974576</c:v>
                </c:pt>
                <c:pt idx="41405">
                  <c:v>39332872</c:v>
                </c:pt>
                <c:pt idx="41406">
                  <c:v>39332872</c:v>
                </c:pt>
                <c:pt idx="41407">
                  <c:v>39332872</c:v>
                </c:pt>
                <c:pt idx="41408">
                  <c:v>745350480</c:v>
                </c:pt>
                <c:pt idx="41409">
                  <c:v>347381856</c:v>
                </c:pt>
                <c:pt idx="41410">
                  <c:v>347381856</c:v>
                </c:pt>
                <c:pt idx="41411">
                  <c:v>347381856</c:v>
                </c:pt>
                <c:pt idx="41412">
                  <c:v>186292152</c:v>
                </c:pt>
                <c:pt idx="41413">
                  <c:v>347381856</c:v>
                </c:pt>
                <c:pt idx="41414">
                  <c:v>186292152</c:v>
                </c:pt>
                <c:pt idx="41415">
                  <c:v>186292152</c:v>
                </c:pt>
                <c:pt idx="41416">
                  <c:v>186292152</c:v>
                </c:pt>
                <c:pt idx="41417">
                  <c:v>598771240</c:v>
                </c:pt>
                <c:pt idx="41418">
                  <c:v>254888320</c:v>
                </c:pt>
                <c:pt idx="41419">
                  <c:v>254888320</c:v>
                </c:pt>
                <c:pt idx="41420">
                  <c:v>254888320</c:v>
                </c:pt>
                <c:pt idx="41421">
                  <c:v>254888320</c:v>
                </c:pt>
                <c:pt idx="41422">
                  <c:v>605813056</c:v>
                </c:pt>
                <c:pt idx="41423">
                  <c:v>431974576</c:v>
                </c:pt>
                <c:pt idx="41424">
                  <c:v>605813056</c:v>
                </c:pt>
                <c:pt idx="41425">
                  <c:v>605813056</c:v>
                </c:pt>
                <c:pt idx="41426">
                  <c:v>409467568</c:v>
                </c:pt>
                <c:pt idx="41427">
                  <c:v>605813056</c:v>
                </c:pt>
                <c:pt idx="41428">
                  <c:v>409467568</c:v>
                </c:pt>
                <c:pt idx="41429">
                  <c:v>39332872</c:v>
                </c:pt>
                <c:pt idx="41430">
                  <c:v>409467568</c:v>
                </c:pt>
                <c:pt idx="41431">
                  <c:v>409467568</c:v>
                </c:pt>
                <c:pt idx="41432">
                  <c:v>329338240</c:v>
                </c:pt>
                <c:pt idx="41433">
                  <c:v>329338240</c:v>
                </c:pt>
                <c:pt idx="41434">
                  <c:v>329338240</c:v>
                </c:pt>
                <c:pt idx="41435">
                  <c:v>329338240</c:v>
                </c:pt>
                <c:pt idx="41436">
                  <c:v>705436792</c:v>
                </c:pt>
                <c:pt idx="41437">
                  <c:v>705436792</c:v>
                </c:pt>
                <c:pt idx="41438">
                  <c:v>705436792</c:v>
                </c:pt>
                <c:pt idx="41439">
                  <c:v>705436792</c:v>
                </c:pt>
                <c:pt idx="41440">
                  <c:v>186292152</c:v>
                </c:pt>
                <c:pt idx="41441">
                  <c:v>347381856</c:v>
                </c:pt>
                <c:pt idx="41442">
                  <c:v>787251952</c:v>
                </c:pt>
                <c:pt idx="41443">
                  <c:v>787251952</c:v>
                </c:pt>
                <c:pt idx="41444">
                  <c:v>787251952</c:v>
                </c:pt>
                <c:pt idx="41445">
                  <c:v>787251952</c:v>
                </c:pt>
                <c:pt idx="41446">
                  <c:v>254888320</c:v>
                </c:pt>
                <c:pt idx="41447">
                  <c:v>409467568</c:v>
                </c:pt>
                <c:pt idx="41448">
                  <c:v>329338240</c:v>
                </c:pt>
                <c:pt idx="41449">
                  <c:v>705436792</c:v>
                </c:pt>
                <c:pt idx="41450">
                  <c:v>605813056</c:v>
                </c:pt>
                <c:pt idx="41451">
                  <c:v>224263008</c:v>
                </c:pt>
                <c:pt idx="41452">
                  <c:v>224263008</c:v>
                </c:pt>
                <c:pt idx="41453">
                  <c:v>224263008</c:v>
                </c:pt>
                <c:pt idx="41454">
                  <c:v>224263008</c:v>
                </c:pt>
                <c:pt idx="41455">
                  <c:v>787251952</c:v>
                </c:pt>
                <c:pt idx="41456">
                  <c:v>538488920</c:v>
                </c:pt>
                <c:pt idx="41457">
                  <c:v>538488920</c:v>
                </c:pt>
                <c:pt idx="41458">
                  <c:v>538488920</c:v>
                </c:pt>
                <c:pt idx="41459">
                  <c:v>538488920</c:v>
                </c:pt>
                <c:pt idx="41460">
                  <c:v>673749336</c:v>
                </c:pt>
                <c:pt idx="41461">
                  <c:v>673749336</c:v>
                </c:pt>
                <c:pt idx="41462">
                  <c:v>673749336</c:v>
                </c:pt>
                <c:pt idx="41463">
                  <c:v>673749336</c:v>
                </c:pt>
                <c:pt idx="41464">
                  <c:v>925168072</c:v>
                </c:pt>
                <c:pt idx="41465">
                  <c:v>925168072</c:v>
                </c:pt>
                <c:pt idx="41466">
                  <c:v>224263008</c:v>
                </c:pt>
                <c:pt idx="41467">
                  <c:v>925168072</c:v>
                </c:pt>
                <c:pt idx="41468">
                  <c:v>925168072</c:v>
                </c:pt>
                <c:pt idx="41469">
                  <c:v>882070704</c:v>
                </c:pt>
                <c:pt idx="41470">
                  <c:v>882070704</c:v>
                </c:pt>
                <c:pt idx="41471">
                  <c:v>882070704</c:v>
                </c:pt>
                <c:pt idx="41472">
                  <c:v>882070704</c:v>
                </c:pt>
                <c:pt idx="41473">
                  <c:v>538488920</c:v>
                </c:pt>
                <c:pt idx="41474">
                  <c:v>135481200</c:v>
                </c:pt>
                <c:pt idx="41475">
                  <c:v>135481200</c:v>
                </c:pt>
                <c:pt idx="41476">
                  <c:v>135481200</c:v>
                </c:pt>
                <c:pt idx="41477">
                  <c:v>135481200</c:v>
                </c:pt>
                <c:pt idx="41478">
                  <c:v>673749336</c:v>
                </c:pt>
                <c:pt idx="41479">
                  <c:v>925168072</c:v>
                </c:pt>
                <c:pt idx="41480">
                  <c:v>882070704</c:v>
                </c:pt>
                <c:pt idx="41481">
                  <c:v>142158336</c:v>
                </c:pt>
                <c:pt idx="41482">
                  <c:v>142158336</c:v>
                </c:pt>
                <c:pt idx="41483">
                  <c:v>142158336</c:v>
                </c:pt>
                <c:pt idx="41484">
                  <c:v>142158336</c:v>
                </c:pt>
                <c:pt idx="41485">
                  <c:v>637959792</c:v>
                </c:pt>
                <c:pt idx="41486">
                  <c:v>637959792</c:v>
                </c:pt>
                <c:pt idx="41487">
                  <c:v>637959792</c:v>
                </c:pt>
                <c:pt idx="41488">
                  <c:v>637959792</c:v>
                </c:pt>
                <c:pt idx="41489">
                  <c:v>95228144</c:v>
                </c:pt>
                <c:pt idx="41490">
                  <c:v>95228144</c:v>
                </c:pt>
                <c:pt idx="41491">
                  <c:v>95228144</c:v>
                </c:pt>
                <c:pt idx="41492">
                  <c:v>95228144</c:v>
                </c:pt>
                <c:pt idx="41493">
                  <c:v>135481200</c:v>
                </c:pt>
                <c:pt idx="41494">
                  <c:v>366254824</c:v>
                </c:pt>
                <c:pt idx="41495">
                  <c:v>366254824</c:v>
                </c:pt>
                <c:pt idx="41496">
                  <c:v>327304856</c:v>
                </c:pt>
                <c:pt idx="41497">
                  <c:v>366254824</c:v>
                </c:pt>
                <c:pt idx="41498">
                  <c:v>327304856</c:v>
                </c:pt>
                <c:pt idx="41499">
                  <c:v>327304856</c:v>
                </c:pt>
                <c:pt idx="41500">
                  <c:v>366254824</c:v>
                </c:pt>
                <c:pt idx="41501">
                  <c:v>327304856</c:v>
                </c:pt>
                <c:pt idx="41502">
                  <c:v>224263048</c:v>
                </c:pt>
                <c:pt idx="41503">
                  <c:v>224263048</c:v>
                </c:pt>
                <c:pt idx="41504">
                  <c:v>224263048</c:v>
                </c:pt>
                <c:pt idx="41505">
                  <c:v>224263048</c:v>
                </c:pt>
                <c:pt idx="41506">
                  <c:v>779175200</c:v>
                </c:pt>
                <c:pt idx="41507">
                  <c:v>779175200</c:v>
                </c:pt>
                <c:pt idx="41508">
                  <c:v>779175200</c:v>
                </c:pt>
                <c:pt idx="41509">
                  <c:v>779175200</c:v>
                </c:pt>
                <c:pt idx="41510">
                  <c:v>756453832</c:v>
                </c:pt>
                <c:pt idx="41511">
                  <c:v>756453832</c:v>
                </c:pt>
                <c:pt idx="41512">
                  <c:v>756453832</c:v>
                </c:pt>
                <c:pt idx="41513">
                  <c:v>756453832</c:v>
                </c:pt>
                <c:pt idx="41514">
                  <c:v>637959792</c:v>
                </c:pt>
                <c:pt idx="41515">
                  <c:v>142158336</c:v>
                </c:pt>
                <c:pt idx="41516">
                  <c:v>520983344</c:v>
                </c:pt>
                <c:pt idx="41517">
                  <c:v>886186048</c:v>
                </c:pt>
                <c:pt idx="41518">
                  <c:v>520983344</c:v>
                </c:pt>
                <c:pt idx="41519">
                  <c:v>886186048</c:v>
                </c:pt>
                <c:pt idx="41520">
                  <c:v>520983344</c:v>
                </c:pt>
                <c:pt idx="41521">
                  <c:v>520983344</c:v>
                </c:pt>
                <c:pt idx="41522">
                  <c:v>886186048</c:v>
                </c:pt>
                <c:pt idx="41523">
                  <c:v>886186048</c:v>
                </c:pt>
                <c:pt idx="41524">
                  <c:v>95228144</c:v>
                </c:pt>
                <c:pt idx="41525">
                  <c:v>327304856</c:v>
                </c:pt>
                <c:pt idx="41526">
                  <c:v>779175200</c:v>
                </c:pt>
                <c:pt idx="41527">
                  <c:v>249654040</c:v>
                </c:pt>
                <c:pt idx="41528">
                  <c:v>249654040</c:v>
                </c:pt>
                <c:pt idx="41529">
                  <c:v>112996152</c:v>
                </c:pt>
                <c:pt idx="41530">
                  <c:v>249654040</c:v>
                </c:pt>
                <c:pt idx="41531">
                  <c:v>112996152</c:v>
                </c:pt>
                <c:pt idx="41532">
                  <c:v>249654040</c:v>
                </c:pt>
                <c:pt idx="41533">
                  <c:v>112996152</c:v>
                </c:pt>
                <c:pt idx="41534">
                  <c:v>112996152</c:v>
                </c:pt>
                <c:pt idx="41535">
                  <c:v>886186048</c:v>
                </c:pt>
                <c:pt idx="41536">
                  <c:v>366254824</c:v>
                </c:pt>
                <c:pt idx="41537">
                  <c:v>756453832</c:v>
                </c:pt>
                <c:pt idx="41538">
                  <c:v>224263048</c:v>
                </c:pt>
                <c:pt idx="41539">
                  <c:v>249654040</c:v>
                </c:pt>
                <c:pt idx="41540">
                  <c:v>472531544</c:v>
                </c:pt>
                <c:pt idx="41541">
                  <c:v>472531544</c:v>
                </c:pt>
                <c:pt idx="41542">
                  <c:v>472531544</c:v>
                </c:pt>
                <c:pt idx="41543">
                  <c:v>472531544</c:v>
                </c:pt>
                <c:pt idx="41544">
                  <c:v>408775072</c:v>
                </c:pt>
                <c:pt idx="41545">
                  <c:v>408775072</c:v>
                </c:pt>
                <c:pt idx="41546">
                  <c:v>408775072</c:v>
                </c:pt>
                <c:pt idx="41547">
                  <c:v>408775072</c:v>
                </c:pt>
                <c:pt idx="41548">
                  <c:v>506523168</c:v>
                </c:pt>
                <c:pt idx="41549">
                  <c:v>506523168</c:v>
                </c:pt>
                <c:pt idx="41550">
                  <c:v>930468352</c:v>
                </c:pt>
                <c:pt idx="41551">
                  <c:v>930468352</c:v>
                </c:pt>
                <c:pt idx="41552">
                  <c:v>520983344</c:v>
                </c:pt>
                <c:pt idx="41553">
                  <c:v>506523168</c:v>
                </c:pt>
                <c:pt idx="41554">
                  <c:v>506523168</c:v>
                </c:pt>
                <c:pt idx="41555">
                  <c:v>930468352</c:v>
                </c:pt>
                <c:pt idx="41556">
                  <c:v>930468352</c:v>
                </c:pt>
                <c:pt idx="41557">
                  <c:v>81546576</c:v>
                </c:pt>
                <c:pt idx="41558">
                  <c:v>81546576</c:v>
                </c:pt>
                <c:pt idx="41559">
                  <c:v>81546576</c:v>
                </c:pt>
                <c:pt idx="41560">
                  <c:v>112996152</c:v>
                </c:pt>
                <c:pt idx="41561">
                  <c:v>81546576</c:v>
                </c:pt>
                <c:pt idx="41562">
                  <c:v>342323880</c:v>
                </c:pt>
                <c:pt idx="41563">
                  <c:v>342323880</c:v>
                </c:pt>
                <c:pt idx="41564">
                  <c:v>657241728</c:v>
                </c:pt>
                <c:pt idx="41565">
                  <c:v>657241728</c:v>
                </c:pt>
                <c:pt idx="41566">
                  <c:v>657241728</c:v>
                </c:pt>
                <c:pt idx="41567">
                  <c:v>342323880</c:v>
                </c:pt>
                <c:pt idx="41568">
                  <c:v>657241728</c:v>
                </c:pt>
                <c:pt idx="41569">
                  <c:v>342323880</c:v>
                </c:pt>
                <c:pt idx="41570">
                  <c:v>592207584</c:v>
                </c:pt>
                <c:pt idx="41571">
                  <c:v>592207584</c:v>
                </c:pt>
                <c:pt idx="41572">
                  <c:v>592207584</c:v>
                </c:pt>
                <c:pt idx="41573">
                  <c:v>592207584</c:v>
                </c:pt>
                <c:pt idx="41574">
                  <c:v>472531544</c:v>
                </c:pt>
                <c:pt idx="41575">
                  <c:v>728062984</c:v>
                </c:pt>
                <c:pt idx="41576">
                  <c:v>728062984</c:v>
                </c:pt>
                <c:pt idx="41577">
                  <c:v>728062984</c:v>
                </c:pt>
                <c:pt idx="41578">
                  <c:v>728062984</c:v>
                </c:pt>
                <c:pt idx="41579">
                  <c:v>408775072</c:v>
                </c:pt>
                <c:pt idx="41580">
                  <c:v>81546576</c:v>
                </c:pt>
                <c:pt idx="41581">
                  <c:v>930468352</c:v>
                </c:pt>
                <c:pt idx="41582">
                  <c:v>595395872</c:v>
                </c:pt>
                <c:pt idx="41583">
                  <c:v>595395872</c:v>
                </c:pt>
                <c:pt idx="41584">
                  <c:v>595395872</c:v>
                </c:pt>
                <c:pt idx="41585">
                  <c:v>595395872</c:v>
                </c:pt>
                <c:pt idx="41586">
                  <c:v>657241728</c:v>
                </c:pt>
                <c:pt idx="41587">
                  <c:v>592207584</c:v>
                </c:pt>
                <c:pt idx="41588">
                  <c:v>506523168</c:v>
                </c:pt>
                <c:pt idx="41589">
                  <c:v>378564672</c:v>
                </c:pt>
                <c:pt idx="41590">
                  <c:v>378564672</c:v>
                </c:pt>
                <c:pt idx="41591">
                  <c:v>378564672</c:v>
                </c:pt>
                <c:pt idx="41592">
                  <c:v>378564672</c:v>
                </c:pt>
                <c:pt idx="41593">
                  <c:v>184747312</c:v>
                </c:pt>
                <c:pt idx="41594">
                  <c:v>728062984</c:v>
                </c:pt>
                <c:pt idx="41595">
                  <c:v>184747312</c:v>
                </c:pt>
                <c:pt idx="41596">
                  <c:v>184747312</c:v>
                </c:pt>
                <c:pt idx="41597">
                  <c:v>342323880</c:v>
                </c:pt>
                <c:pt idx="41598">
                  <c:v>184747312</c:v>
                </c:pt>
                <c:pt idx="41599">
                  <c:v>89677552</c:v>
                </c:pt>
                <c:pt idx="41600">
                  <c:v>89677552</c:v>
                </c:pt>
                <c:pt idx="41601">
                  <c:v>89677552</c:v>
                </c:pt>
                <c:pt idx="41602">
                  <c:v>89677552</c:v>
                </c:pt>
                <c:pt idx="41603">
                  <c:v>595395872</c:v>
                </c:pt>
                <c:pt idx="41604">
                  <c:v>378564672</c:v>
                </c:pt>
                <c:pt idx="41605">
                  <c:v>409831960</c:v>
                </c:pt>
                <c:pt idx="41606">
                  <c:v>409831960</c:v>
                </c:pt>
                <c:pt idx="41607">
                  <c:v>409831960</c:v>
                </c:pt>
                <c:pt idx="41608">
                  <c:v>184747312</c:v>
                </c:pt>
                <c:pt idx="41609">
                  <c:v>409831960</c:v>
                </c:pt>
                <c:pt idx="41610">
                  <c:v>390168584</c:v>
                </c:pt>
                <c:pt idx="41611">
                  <c:v>390168584</c:v>
                </c:pt>
                <c:pt idx="41612">
                  <c:v>89677552</c:v>
                </c:pt>
                <c:pt idx="41613">
                  <c:v>390168584</c:v>
                </c:pt>
                <c:pt idx="41614">
                  <c:v>390168584</c:v>
                </c:pt>
                <c:pt idx="41615">
                  <c:v>224263104</c:v>
                </c:pt>
                <c:pt idx="41616">
                  <c:v>224263104</c:v>
                </c:pt>
                <c:pt idx="41617">
                  <c:v>224263184</c:v>
                </c:pt>
                <c:pt idx="41618">
                  <c:v>224263184</c:v>
                </c:pt>
                <c:pt idx="41619">
                  <c:v>224263200</c:v>
                </c:pt>
                <c:pt idx="41620">
                  <c:v>224263200</c:v>
                </c:pt>
                <c:pt idx="41621">
                  <c:v>224263240</c:v>
                </c:pt>
                <c:pt idx="41622">
                  <c:v>224263240</c:v>
                </c:pt>
                <c:pt idx="41623">
                  <c:v>224263104</c:v>
                </c:pt>
                <c:pt idx="41624">
                  <c:v>224263184</c:v>
                </c:pt>
                <c:pt idx="41625">
                  <c:v>224263200</c:v>
                </c:pt>
                <c:pt idx="41626">
                  <c:v>224263240</c:v>
                </c:pt>
                <c:pt idx="41627">
                  <c:v>224263104</c:v>
                </c:pt>
                <c:pt idx="41628">
                  <c:v>224263184</c:v>
                </c:pt>
                <c:pt idx="41629">
                  <c:v>224263200</c:v>
                </c:pt>
                <c:pt idx="41630">
                  <c:v>224263240</c:v>
                </c:pt>
                <c:pt idx="41631">
                  <c:v>788692688</c:v>
                </c:pt>
                <c:pt idx="41632">
                  <c:v>788692688</c:v>
                </c:pt>
                <c:pt idx="41633">
                  <c:v>788692688</c:v>
                </c:pt>
                <c:pt idx="41634">
                  <c:v>788692688</c:v>
                </c:pt>
                <c:pt idx="41635">
                  <c:v>118315792</c:v>
                </c:pt>
                <c:pt idx="41636">
                  <c:v>118315792</c:v>
                </c:pt>
                <c:pt idx="41637">
                  <c:v>118315792</c:v>
                </c:pt>
                <c:pt idx="41638">
                  <c:v>118315792</c:v>
                </c:pt>
                <c:pt idx="41639">
                  <c:v>836625392</c:v>
                </c:pt>
                <c:pt idx="41640">
                  <c:v>836625392</c:v>
                </c:pt>
                <c:pt idx="41641">
                  <c:v>836625392</c:v>
                </c:pt>
                <c:pt idx="41642">
                  <c:v>836625392</c:v>
                </c:pt>
                <c:pt idx="41643">
                  <c:v>409831960</c:v>
                </c:pt>
                <c:pt idx="41644">
                  <c:v>360495792</c:v>
                </c:pt>
                <c:pt idx="41645">
                  <c:v>360495792</c:v>
                </c:pt>
                <c:pt idx="41646">
                  <c:v>360495792</c:v>
                </c:pt>
                <c:pt idx="41647">
                  <c:v>360495792</c:v>
                </c:pt>
                <c:pt idx="41648">
                  <c:v>390168584</c:v>
                </c:pt>
                <c:pt idx="41649">
                  <c:v>287397848</c:v>
                </c:pt>
                <c:pt idx="41650">
                  <c:v>287397848</c:v>
                </c:pt>
                <c:pt idx="41651">
                  <c:v>287397848</c:v>
                </c:pt>
                <c:pt idx="41652">
                  <c:v>287397848</c:v>
                </c:pt>
                <c:pt idx="41653">
                  <c:v>224263184</c:v>
                </c:pt>
                <c:pt idx="41654">
                  <c:v>224263200</c:v>
                </c:pt>
                <c:pt idx="41655">
                  <c:v>224263104</c:v>
                </c:pt>
                <c:pt idx="41656">
                  <c:v>177507664</c:v>
                </c:pt>
                <c:pt idx="41657">
                  <c:v>177507664</c:v>
                </c:pt>
                <c:pt idx="41658">
                  <c:v>177507664</c:v>
                </c:pt>
                <c:pt idx="41659">
                  <c:v>177507664</c:v>
                </c:pt>
                <c:pt idx="41660">
                  <c:v>836625392</c:v>
                </c:pt>
                <c:pt idx="41661">
                  <c:v>788692688</c:v>
                </c:pt>
                <c:pt idx="41662">
                  <c:v>360495792</c:v>
                </c:pt>
                <c:pt idx="41663">
                  <c:v>117299584</c:v>
                </c:pt>
                <c:pt idx="41664">
                  <c:v>117299584</c:v>
                </c:pt>
                <c:pt idx="41665">
                  <c:v>117299584</c:v>
                </c:pt>
                <c:pt idx="41666">
                  <c:v>117299584</c:v>
                </c:pt>
                <c:pt idx="41667">
                  <c:v>287397848</c:v>
                </c:pt>
                <c:pt idx="41668">
                  <c:v>177507664</c:v>
                </c:pt>
                <c:pt idx="41669">
                  <c:v>224263240</c:v>
                </c:pt>
                <c:pt idx="41670">
                  <c:v>998345368</c:v>
                </c:pt>
                <c:pt idx="41671">
                  <c:v>998345368</c:v>
                </c:pt>
                <c:pt idx="41672">
                  <c:v>998345368</c:v>
                </c:pt>
                <c:pt idx="41673">
                  <c:v>998345368</c:v>
                </c:pt>
                <c:pt idx="41674">
                  <c:v>117299584</c:v>
                </c:pt>
                <c:pt idx="41675">
                  <c:v>468798648</c:v>
                </c:pt>
                <c:pt idx="41676">
                  <c:v>468798648</c:v>
                </c:pt>
                <c:pt idx="41677">
                  <c:v>468798648</c:v>
                </c:pt>
                <c:pt idx="41678">
                  <c:v>468798648</c:v>
                </c:pt>
                <c:pt idx="41679">
                  <c:v>118315792</c:v>
                </c:pt>
                <c:pt idx="41680">
                  <c:v>728642480</c:v>
                </c:pt>
                <c:pt idx="41681">
                  <c:v>728642480</c:v>
                </c:pt>
                <c:pt idx="41682">
                  <c:v>728642480</c:v>
                </c:pt>
                <c:pt idx="41683">
                  <c:v>728642480</c:v>
                </c:pt>
                <c:pt idx="41684">
                  <c:v>296012384</c:v>
                </c:pt>
                <c:pt idx="41685">
                  <c:v>296012384</c:v>
                </c:pt>
                <c:pt idx="41686">
                  <c:v>296012384</c:v>
                </c:pt>
                <c:pt idx="41687">
                  <c:v>296012384</c:v>
                </c:pt>
                <c:pt idx="41688">
                  <c:v>468798648</c:v>
                </c:pt>
                <c:pt idx="41689">
                  <c:v>543215800</c:v>
                </c:pt>
                <c:pt idx="41690">
                  <c:v>543215800</c:v>
                </c:pt>
                <c:pt idx="41691">
                  <c:v>543215800</c:v>
                </c:pt>
                <c:pt idx="41692">
                  <c:v>543215800</c:v>
                </c:pt>
                <c:pt idx="41693">
                  <c:v>998345368</c:v>
                </c:pt>
                <c:pt idx="41694">
                  <c:v>418202976</c:v>
                </c:pt>
                <c:pt idx="41695">
                  <c:v>418202976</c:v>
                </c:pt>
                <c:pt idx="41696">
                  <c:v>418202976</c:v>
                </c:pt>
                <c:pt idx="41697">
                  <c:v>418202976</c:v>
                </c:pt>
                <c:pt idx="41698">
                  <c:v>543215800</c:v>
                </c:pt>
                <c:pt idx="41699">
                  <c:v>718818040</c:v>
                </c:pt>
                <c:pt idx="41700">
                  <c:v>718818040</c:v>
                </c:pt>
                <c:pt idx="41701">
                  <c:v>728642480</c:v>
                </c:pt>
                <c:pt idx="41702">
                  <c:v>718818040</c:v>
                </c:pt>
                <c:pt idx="41703">
                  <c:v>718818040</c:v>
                </c:pt>
                <c:pt idx="41704">
                  <c:v>424495360</c:v>
                </c:pt>
                <c:pt idx="41705">
                  <c:v>424495360</c:v>
                </c:pt>
                <c:pt idx="41706">
                  <c:v>424495360</c:v>
                </c:pt>
                <c:pt idx="41707">
                  <c:v>418202976</c:v>
                </c:pt>
                <c:pt idx="41708">
                  <c:v>424495360</c:v>
                </c:pt>
                <c:pt idx="41709">
                  <c:v>296012384</c:v>
                </c:pt>
                <c:pt idx="41710">
                  <c:v>935639416</c:v>
                </c:pt>
                <c:pt idx="41711">
                  <c:v>935639416</c:v>
                </c:pt>
                <c:pt idx="41712">
                  <c:v>935639416</c:v>
                </c:pt>
                <c:pt idx="41713">
                  <c:v>935639416</c:v>
                </c:pt>
                <c:pt idx="41714">
                  <c:v>471918584</c:v>
                </c:pt>
                <c:pt idx="41715">
                  <c:v>471918584</c:v>
                </c:pt>
                <c:pt idx="41716">
                  <c:v>471918584</c:v>
                </c:pt>
                <c:pt idx="41717">
                  <c:v>471918584</c:v>
                </c:pt>
                <c:pt idx="41718">
                  <c:v>134872776</c:v>
                </c:pt>
                <c:pt idx="41719">
                  <c:v>134872776</c:v>
                </c:pt>
                <c:pt idx="41720">
                  <c:v>134872776</c:v>
                </c:pt>
                <c:pt idx="41721">
                  <c:v>134872776</c:v>
                </c:pt>
                <c:pt idx="41722">
                  <c:v>137975848</c:v>
                </c:pt>
                <c:pt idx="41723">
                  <c:v>137975848</c:v>
                </c:pt>
                <c:pt idx="41724">
                  <c:v>137975848</c:v>
                </c:pt>
                <c:pt idx="41725">
                  <c:v>137975848</c:v>
                </c:pt>
                <c:pt idx="41726">
                  <c:v>38593488</c:v>
                </c:pt>
                <c:pt idx="41727">
                  <c:v>38593488</c:v>
                </c:pt>
                <c:pt idx="41728">
                  <c:v>38593488</c:v>
                </c:pt>
                <c:pt idx="41729">
                  <c:v>38593488</c:v>
                </c:pt>
                <c:pt idx="41730">
                  <c:v>402007760</c:v>
                </c:pt>
                <c:pt idx="41731">
                  <c:v>800940616</c:v>
                </c:pt>
                <c:pt idx="41732">
                  <c:v>402007760</c:v>
                </c:pt>
                <c:pt idx="41733">
                  <c:v>800940616</c:v>
                </c:pt>
                <c:pt idx="41734">
                  <c:v>800940616</c:v>
                </c:pt>
                <c:pt idx="41735">
                  <c:v>402007760</c:v>
                </c:pt>
                <c:pt idx="41736">
                  <c:v>800940616</c:v>
                </c:pt>
                <c:pt idx="41737">
                  <c:v>402007760</c:v>
                </c:pt>
                <c:pt idx="41738">
                  <c:v>718818040</c:v>
                </c:pt>
                <c:pt idx="41739">
                  <c:v>894477800</c:v>
                </c:pt>
                <c:pt idx="41740">
                  <c:v>894477800</c:v>
                </c:pt>
                <c:pt idx="41741">
                  <c:v>894477800</c:v>
                </c:pt>
                <c:pt idx="41742">
                  <c:v>894477800</c:v>
                </c:pt>
                <c:pt idx="41743">
                  <c:v>767870456</c:v>
                </c:pt>
                <c:pt idx="41744">
                  <c:v>767870456</c:v>
                </c:pt>
                <c:pt idx="41745">
                  <c:v>767870456</c:v>
                </c:pt>
                <c:pt idx="41746">
                  <c:v>767870456</c:v>
                </c:pt>
                <c:pt idx="41747">
                  <c:v>424495360</c:v>
                </c:pt>
                <c:pt idx="41748">
                  <c:v>935639416</c:v>
                </c:pt>
                <c:pt idx="41749">
                  <c:v>471918584</c:v>
                </c:pt>
                <c:pt idx="41750">
                  <c:v>800940616</c:v>
                </c:pt>
                <c:pt idx="41751">
                  <c:v>258066032</c:v>
                </c:pt>
                <c:pt idx="41752">
                  <c:v>258066032</c:v>
                </c:pt>
                <c:pt idx="41753">
                  <c:v>258066032</c:v>
                </c:pt>
                <c:pt idx="41754">
                  <c:v>258066032</c:v>
                </c:pt>
                <c:pt idx="41755">
                  <c:v>38593488</c:v>
                </c:pt>
                <c:pt idx="41756">
                  <c:v>894477800</c:v>
                </c:pt>
                <c:pt idx="41757">
                  <c:v>134872776</c:v>
                </c:pt>
                <c:pt idx="41758">
                  <c:v>402007760</c:v>
                </c:pt>
                <c:pt idx="41759">
                  <c:v>366038160</c:v>
                </c:pt>
                <c:pt idx="41760">
                  <c:v>366038160</c:v>
                </c:pt>
                <c:pt idx="41761">
                  <c:v>366038160</c:v>
                </c:pt>
                <c:pt idx="41762">
                  <c:v>366038160</c:v>
                </c:pt>
                <c:pt idx="41763">
                  <c:v>718878632</c:v>
                </c:pt>
                <c:pt idx="41764">
                  <c:v>718878632</c:v>
                </c:pt>
                <c:pt idx="41765">
                  <c:v>718878632</c:v>
                </c:pt>
                <c:pt idx="41766">
                  <c:v>718878632</c:v>
                </c:pt>
                <c:pt idx="41767">
                  <c:v>767870456</c:v>
                </c:pt>
                <c:pt idx="41768">
                  <c:v>417507520</c:v>
                </c:pt>
                <c:pt idx="41769">
                  <c:v>417507520</c:v>
                </c:pt>
                <c:pt idx="41770">
                  <c:v>417507520</c:v>
                </c:pt>
                <c:pt idx="41771">
                  <c:v>417507520</c:v>
                </c:pt>
                <c:pt idx="41772">
                  <c:v>137975848</c:v>
                </c:pt>
                <c:pt idx="41773">
                  <c:v>258066032</c:v>
                </c:pt>
                <c:pt idx="41774">
                  <c:v>922048728</c:v>
                </c:pt>
                <c:pt idx="41775">
                  <c:v>922048728</c:v>
                </c:pt>
                <c:pt idx="41776">
                  <c:v>922048728</c:v>
                </c:pt>
                <c:pt idx="41777">
                  <c:v>922048728</c:v>
                </c:pt>
                <c:pt idx="41778">
                  <c:v>366038160</c:v>
                </c:pt>
                <c:pt idx="41779">
                  <c:v>243555240</c:v>
                </c:pt>
                <c:pt idx="41780">
                  <c:v>243555240</c:v>
                </c:pt>
                <c:pt idx="41781">
                  <c:v>417507520</c:v>
                </c:pt>
                <c:pt idx="41782">
                  <c:v>243555240</c:v>
                </c:pt>
                <c:pt idx="41783">
                  <c:v>243555240</c:v>
                </c:pt>
                <c:pt idx="41784">
                  <c:v>718878632</c:v>
                </c:pt>
                <c:pt idx="41785">
                  <c:v>922048728</c:v>
                </c:pt>
                <c:pt idx="41786">
                  <c:v>243555240</c:v>
                </c:pt>
                <c:pt idx="41787">
                  <c:v>373620584</c:v>
                </c:pt>
                <c:pt idx="41788">
                  <c:v>373620584</c:v>
                </c:pt>
                <c:pt idx="41789">
                  <c:v>373620584</c:v>
                </c:pt>
                <c:pt idx="41790">
                  <c:v>373620584</c:v>
                </c:pt>
                <c:pt idx="41791">
                  <c:v>209000040</c:v>
                </c:pt>
                <c:pt idx="41792">
                  <c:v>209000040</c:v>
                </c:pt>
                <c:pt idx="41793">
                  <c:v>209000040</c:v>
                </c:pt>
                <c:pt idx="41794">
                  <c:v>209000040</c:v>
                </c:pt>
                <c:pt idx="41795">
                  <c:v>261404760</c:v>
                </c:pt>
                <c:pt idx="41796">
                  <c:v>261404760</c:v>
                </c:pt>
                <c:pt idx="41797">
                  <c:v>261404760</c:v>
                </c:pt>
                <c:pt idx="41798">
                  <c:v>261404760</c:v>
                </c:pt>
                <c:pt idx="41799">
                  <c:v>482454216</c:v>
                </c:pt>
                <c:pt idx="41800">
                  <c:v>482454216</c:v>
                </c:pt>
                <c:pt idx="41801">
                  <c:v>482454216</c:v>
                </c:pt>
                <c:pt idx="41802">
                  <c:v>482454216</c:v>
                </c:pt>
                <c:pt idx="41803">
                  <c:v>373620584</c:v>
                </c:pt>
                <c:pt idx="41804">
                  <c:v>741384352</c:v>
                </c:pt>
                <c:pt idx="41805">
                  <c:v>741384352</c:v>
                </c:pt>
                <c:pt idx="41806">
                  <c:v>741384352</c:v>
                </c:pt>
                <c:pt idx="41807">
                  <c:v>209000040</c:v>
                </c:pt>
                <c:pt idx="41808">
                  <c:v>741384352</c:v>
                </c:pt>
                <c:pt idx="41809">
                  <c:v>261404760</c:v>
                </c:pt>
                <c:pt idx="41810">
                  <c:v>149992416</c:v>
                </c:pt>
                <c:pt idx="41811">
                  <c:v>149992416</c:v>
                </c:pt>
                <c:pt idx="41812">
                  <c:v>149992416</c:v>
                </c:pt>
                <c:pt idx="41813">
                  <c:v>823132656</c:v>
                </c:pt>
                <c:pt idx="41814">
                  <c:v>149992416</c:v>
                </c:pt>
                <c:pt idx="41815">
                  <c:v>823132656</c:v>
                </c:pt>
                <c:pt idx="41816">
                  <c:v>823132656</c:v>
                </c:pt>
                <c:pt idx="41817">
                  <c:v>823132656</c:v>
                </c:pt>
                <c:pt idx="41818">
                  <c:v>599257384</c:v>
                </c:pt>
                <c:pt idx="41819">
                  <c:v>599257384</c:v>
                </c:pt>
                <c:pt idx="41820">
                  <c:v>374501152</c:v>
                </c:pt>
                <c:pt idx="41821">
                  <c:v>374501152</c:v>
                </c:pt>
                <c:pt idx="41822">
                  <c:v>599257384</c:v>
                </c:pt>
                <c:pt idx="41823">
                  <c:v>374501152</c:v>
                </c:pt>
                <c:pt idx="41824">
                  <c:v>599257384</c:v>
                </c:pt>
                <c:pt idx="41825">
                  <c:v>374501152</c:v>
                </c:pt>
                <c:pt idx="41826">
                  <c:v>91847472</c:v>
                </c:pt>
                <c:pt idx="41827">
                  <c:v>91847472</c:v>
                </c:pt>
                <c:pt idx="41828">
                  <c:v>91847472</c:v>
                </c:pt>
                <c:pt idx="41829">
                  <c:v>91847472</c:v>
                </c:pt>
                <c:pt idx="41830">
                  <c:v>482454216</c:v>
                </c:pt>
                <c:pt idx="41831">
                  <c:v>807913408</c:v>
                </c:pt>
                <c:pt idx="41832">
                  <c:v>807913408</c:v>
                </c:pt>
                <c:pt idx="41833">
                  <c:v>807913408</c:v>
                </c:pt>
                <c:pt idx="41834">
                  <c:v>807913408</c:v>
                </c:pt>
                <c:pt idx="41835">
                  <c:v>741384352</c:v>
                </c:pt>
                <c:pt idx="41836">
                  <c:v>482454240</c:v>
                </c:pt>
                <c:pt idx="41837">
                  <c:v>482454240</c:v>
                </c:pt>
                <c:pt idx="41838">
                  <c:v>482454240</c:v>
                </c:pt>
                <c:pt idx="41839">
                  <c:v>482454240</c:v>
                </c:pt>
                <c:pt idx="41840">
                  <c:v>823132656</c:v>
                </c:pt>
                <c:pt idx="41841">
                  <c:v>91847472</c:v>
                </c:pt>
                <c:pt idx="41842">
                  <c:v>807913408</c:v>
                </c:pt>
                <c:pt idx="41843">
                  <c:v>571293520</c:v>
                </c:pt>
                <c:pt idx="41844">
                  <c:v>571293520</c:v>
                </c:pt>
                <c:pt idx="41845">
                  <c:v>571293520</c:v>
                </c:pt>
                <c:pt idx="41846">
                  <c:v>571293520</c:v>
                </c:pt>
                <c:pt idx="41847">
                  <c:v>149992416</c:v>
                </c:pt>
                <c:pt idx="41848">
                  <c:v>864128888</c:v>
                </c:pt>
                <c:pt idx="41849">
                  <c:v>864128888</c:v>
                </c:pt>
                <c:pt idx="41850">
                  <c:v>864128888</c:v>
                </c:pt>
                <c:pt idx="41851">
                  <c:v>864128888</c:v>
                </c:pt>
                <c:pt idx="41852">
                  <c:v>482454240</c:v>
                </c:pt>
                <c:pt idx="41853">
                  <c:v>599257384</c:v>
                </c:pt>
                <c:pt idx="41854">
                  <c:v>645720968</c:v>
                </c:pt>
                <c:pt idx="41855">
                  <c:v>645720968</c:v>
                </c:pt>
                <c:pt idx="41856">
                  <c:v>645720968</c:v>
                </c:pt>
                <c:pt idx="41857">
                  <c:v>645720968</c:v>
                </c:pt>
                <c:pt idx="41858">
                  <c:v>693261176</c:v>
                </c:pt>
                <c:pt idx="41859">
                  <c:v>693261176</c:v>
                </c:pt>
                <c:pt idx="41860">
                  <c:v>693261176</c:v>
                </c:pt>
                <c:pt idx="41861">
                  <c:v>693261176</c:v>
                </c:pt>
                <c:pt idx="41862">
                  <c:v>571293520</c:v>
                </c:pt>
                <c:pt idx="41863">
                  <c:v>444089432</c:v>
                </c:pt>
                <c:pt idx="41864">
                  <c:v>444089432</c:v>
                </c:pt>
                <c:pt idx="41865">
                  <c:v>444089432</c:v>
                </c:pt>
                <c:pt idx="41866">
                  <c:v>444089432</c:v>
                </c:pt>
                <c:pt idx="41867">
                  <c:v>716182344</c:v>
                </c:pt>
                <c:pt idx="41868">
                  <c:v>716182344</c:v>
                </c:pt>
                <c:pt idx="41869">
                  <c:v>977926712</c:v>
                </c:pt>
                <c:pt idx="41870">
                  <c:v>977926712</c:v>
                </c:pt>
                <c:pt idx="41871">
                  <c:v>716182344</c:v>
                </c:pt>
                <c:pt idx="41872">
                  <c:v>374501152</c:v>
                </c:pt>
                <c:pt idx="41873">
                  <c:v>977926712</c:v>
                </c:pt>
                <c:pt idx="41874">
                  <c:v>716182344</c:v>
                </c:pt>
                <c:pt idx="41875">
                  <c:v>977926712</c:v>
                </c:pt>
                <c:pt idx="41876">
                  <c:v>145826864</c:v>
                </c:pt>
                <c:pt idx="41877">
                  <c:v>145826864</c:v>
                </c:pt>
                <c:pt idx="41878">
                  <c:v>17103568</c:v>
                </c:pt>
                <c:pt idx="41879">
                  <c:v>864128888</c:v>
                </c:pt>
                <c:pt idx="41880">
                  <c:v>17103568</c:v>
                </c:pt>
                <c:pt idx="41881">
                  <c:v>145826864</c:v>
                </c:pt>
                <c:pt idx="41882">
                  <c:v>145826864</c:v>
                </c:pt>
                <c:pt idx="41883">
                  <c:v>17103568</c:v>
                </c:pt>
                <c:pt idx="41884">
                  <c:v>17103568</c:v>
                </c:pt>
                <c:pt idx="41885">
                  <c:v>693261176</c:v>
                </c:pt>
                <c:pt idx="41886">
                  <c:v>645720968</c:v>
                </c:pt>
                <c:pt idx="41887">
                  <c:v>37016784</c:v>
                </c:pt>
                <c:pt idx="41888">
                  <c:v>37016784</c:v>
                </c:pt>
                <c:pt idx="41889">
                  <c:v>37016784</c:v>
                </c:pt>
                <c:pt idx="41890">
                  <c:v>37016784</c:v>
                </c:pt>
                <c:pt idx="41891">
                  <c:v>444089432</c:v>
                </c:pt>
                <c:pt idx="41892">
                  <c:v>998729528</c:v>
                </c:pt>
                <c:pt idx="41893">
                  <c:v>998729528</c:v>
                </c:pt>
                <c:pt idx="41894">
                  <c:v>998729528</c:v>
                </c:pt>
                <c:pt idx="41895">
                  <c:v>998729528</c:v>
                </c:pt>
                <c:pt idx="41896">
                  <c:v>208110840</c:v>
                </c:pt>
                <c:pt idx="41897">
                  <c:v>208110840</c:v>
                </c:pt>
                <c:pt idx="41898">
                  <c:v>208110840</c:v>
                </c:pt>
                <c:pt idx="41899">
                  <c:v>208110840</c:v>
                </c:pt>
                <c:pt idx="41900">
                  <c:v>905507336</c:v>
                </c:pt>
                <c:pt idx="41901">
                  <c:v>905507336</c:v>
                </c:pt>
                <c:pt idx="41902">
                  <c:v>905507336</c:v>
                </c:pt>
                <c:pt idx="41903">
                  <c:v>905507336</c:v>
                </c:pt>
                <c:pt idx="41904">
                  <c:v>716182344</c:v>
                </c:pt>
                <c:pt idx="41905">
                  <c:v>977926712</c:v>
                </c:pt>
                <c:pt idx="41906">
                  <c:v>145826864</c:v>
                </c:pt>
                <c:pt idx="41907">
                  <c:v>99473864</c:v>
                </c:pt>
                <c:pt idx="41908">
                  <c:v>99473864</c:v>
                </c:pt>
                <c:pt idx="41909">
                  <c:v>99473864</c:v>
                </c:pt>
                <c:pt idx="41910">
                  <c:v>99473864</c:v>
                </c:pt>
                <c:pt idx="41911">
                  <c:v>276476288</c:v>
                </c:pt>
                <c:pt idx="41912">
                  <c:v>276476288</c:v>
                </c:pt>
                <c:pt idx="41913">
                  <c:v>276476288</c:v>
                </c:pt>
                <c:pt idx="41914">
                  <c:v>276476288</c:v>
                </c:pt>
                <c:pt idx="41915">
                  <c:v>43284160</c:v>
                </c:pt>
                <c:pt idx="41916">
                  <c:v>43284160</c:v>
                </c:pt>
                <c:pt idx="41917">
                  <c:v>43284160</c:v>
                </c:pt>
                <c:pt idx="41918">
                  <c:v>43284160</c:v>
                </c:pt>
                <c:pt idx="41919">
                  <c:v>823779192</c:v>
                </c:pt>
                <c:pt idx="41920">
                  <c:v>823779192</c:v>
                </c:pt>
                <c:pt idx="41921">
                  <c:v>823779192</c:v>
                </c:pt>
                <c:pt idx="41922">
                  <c:v>823779192</c:v>
                </c:pt>
                <c:pt idx="41923">
                  <c:v>37016784</c:v>
                </c:pt>
                <c:pt idx="41924">
                  <c:v>208110840</c:v>
                </c:pt>
                <c:pt idx="41925">
                  <c:v>17103568</c:v>
                </c:pt>
                <c:pt idx="41926">
                  <c:v>905507336</c:v>
                </c:pt>
                <c:pt idx="41927">
                  <c:v>953912872</c:v>
                </c:pt>
                <c:pt idx="41928">
                  <c:v>953912872</c:v>
                </c:pt>
                <c:pt idx="41929">
                  <c:v>953912872</c:v>
                </c:pt>
                <c:pt idx="41930">
                  <c:v>953912872</c:v>
                </c:pt>
                <c:pt idx="41931">
                  <c:v>998729528</c:v>
                </c:pt>
                <c:pt idx="41932">
                  <c:v>157784280</c:v>
                </c:pt>
                <c:pt idx="41933">
                  <c:v>157784280</c:v>
                </c:pt>
                <c:pt idx="41934">
                  <c:v>157784280</c:v>
                </c:pt>
                <c:pt idx="41935">
                  <c:v>157784280</c:v>
                </c:pt>
                <c:pt idx="41936">
                  <c:v>696628680</c:v>
                </c:pt>
                <c:pt idx="41937">
                  <c:v>696628680</c:v>
                </c:pt>
                <c:pt idx="41938">
                  <c:v>696628680</c:v>
                </c:pt>
                <c:pt idx="41939">
                  <c:v>99473864</c:v>
                </c:pt>
                <c:pt idx="41940">
                  <c:v>696628680</c:v>
                </c:pt>
                <c:pt idx="41941">
                  <c:v>276476288</c:v>
                </c:pt>
                <c:pt idx="41942">
                  <c:v>230230720</c:v>
                </c:pt>
                <c:pt idx="41943">
                  <c:v>953912872</c:v>
                </c:pt>
                <c:pt idx="41944">
                  <c:v>230230720</c:v>
                </c:pt>
                <c:pt idx="41945">
                  <c:v>43284160</c:v>
                </c:pt>
                <c:pt idx="41946">
                  <c:v>230230720</c:v>
                </c:pt>
                <c:pt idx="41947">
                  <c:v>230230720</c:v>
                </c:pt>
                <c:pt idx="41948">
                  <c:v>624278064</c:v>
                </c:pt>
                <c:pt idx="41949">
                  <c:v>624278064</c:v>
                </c:pt>
                <c:pt idx="41950">
                  <c:v>624278064</c:v>
                </c:pt>
                <c:pt idx="41951">
                  <c:v>624278064</c:v>
                </c:pt>
                <c:pt idx="41952">
                  <c:v>247350552</c:v>
                </c:pt>
                <c:pt idx="41953">
                  <c:v>247350552</c:v>
                </c:pt>
                <c:pt idx="41954">
                  <c:v>247350552</c:v>
                </c:pt>
                <c:pt idx="41955">
                  <c:v>247350552</c:v>
                </c:pt>
                <c:pt idx="41956">
                  <c:v>157784280</c:v>
                </c:pt>
                <c:pt idx="41957">
                  <c:v>145618448</c:v>
                </c:pt>
                <c:pt idx="41958">
                  <c:v>145618448</c:v>
                </c:pt>
                <c:pt idx="41959">
                  <c:v>145618448</c:v>
                </c:pt>
                <c:pt idx="41960">
                  <c:v>145618448</c:v>
                </c:pt>
                <c:pt idx="41961">
                  <c:v>823779192</c:v>
                </c:pt>
                <c:pt idx="41962">
                  <c:v>17103600</c:v>
                </c:pt>
                <c:pt idx="41963">
                  <c:v>17103600</c:v>
                </c:pt>
                <c:pt idx="41964">
                  <c:v>806170016</c:v>
                </c:pt>
                <c:pt idx="41965">
                  <c:v>17103648</c:v>
                </c:pt>
                <c:pt idx="41966">
                  <c:v>17103648</c:v>
                </c:pt>
                <c:pt idx="41967">
                  <c:v>806170016</c:v>
                </c:pt>
                <c:pt idx="41968">
                  <c:v>17103600</c:v>
                </c:pt>
                <c:pt idx="41969">
                  <c:v>17103648</c:v>
                </c:pt>
                <c:pt idx="41970">
                  <c:v>17103600</c:v>
                </c:pt>
                <c:pt idx="41971">
                  <c:v>806170016</c:v>
                </c:pt>
                <c:pt idx="41972">
                  <c:v>17103648</c:v>
                </c:pt>
                <c:pt idx="41973">
                  <c:v>696628680</c:v>
                </c:pt>
                <c:pt idx="41974">
                  <c:v>806170016</c:v>
                </c:pt>
                <c:pt idx="41975">
                  <c:v>730679744</c:v>
                </c:pt>
                <c:pt idx="41976">
                  <c:v>730679744</c:v>
                </c:pt>
                <c:pt idx="41977">
                  <c:v>730679744</c:v>
                </c:pt>
                <c:pt idx="41978">
                  <c:v>730679744</c:v>
                </c:pt>
                <c:pt idx="41979">
                  <c:v>428305984</c:v>
                </c:pt>
                <c:pt idx="41980">
                  <c:v>428305984</c:v>
                </c:pt>
                <c:pt idx="41981">
                  <c:v>428305984</c:v>
                </c:pt>
                <c:pt idx="41982">
                  <c:v>428305984</c:v>
                </c:pt>
                <c:pt idx="41983">
                  <c:v>624278064</c:v>
                </c:pt>
                <c:pt idx="41984">
                  <c:v>247350552</c:v>
                </c:pt>
                <c:pt idx="41985">
                  <c:v>230230720</c:v>
                </c:pt>
                <c:pt idx="41986">
                  <c:v>145618448</c:v>
                </c:pt>
                <c:pt idx="41987">
                  <c:v>684204168</c:v>
                </c:pt>
                <c:pt idx="41988">
                  <c:v>684204168</c:v>
                </c:pt>
                <c:pt idx="41989">
                  <c:v>684204168</c:v>
                </c:pt>
                <c:pt idx="41990">
                  <c:v>684204168</c:v>
                </c:pt>
                <c:pt idx="41991">
                  <c:v>806170016</c:v>
                </c:pt>
                <c:pt idx="41992">
                  <c:v>17103600</c:v>
                </c:pt>
                <c:pt idx="41993">
                  <c:v>32525184</c:v>
                </c:pt>
                <c:pt idx="41994">
                  <c:v>32525184</c:v>
                </c:pt>
                <c:pt idx="41995">
                  <c:v>32525184</c:v>
                </c:pt>
                <c:pt idx="41996">
                  <c:v>32525184</c:v>
                </c:pt>
                <c:pt idx="41997">
                  <c:v>17103648</c:v>
                </c:pt>
                <c:pt idx="41998">
                  <c:v>428305984</c:v>
                </c:pt>
                <c:pt idx="41999">
                  <c:v>684204168</c:v>
                </c:pt>
                <c:pt idx="42000">
                  <c:v>635248016</c:v>
                </c:pt>
                <c:pt idx="42001">
                  <c:v>635248016</c:v>
                </c:pt>
                <c:pt idx="42002">
                  <c:v>635248016</c:v>
                </c:pt>
                <c:pt idx="42003">
                  <c:v>635248016</c:v>
                </c:pt>
                <c:pt idx="42004">
                  <c:v>346826600</c:v>
                </c:pt>
                <c:pt idx="42005">
                  <c:v>346826600</c:v>
                </c:pt>
                <c:pt idx="42006">
                  <c:v>346826600</c:v>
                </c:pt>
                <c:pt idx="42007">
                  <c:v>346826600</c:v>
                </c:pt>
                <c:pt idx="42008">
                  <c:v>131404512</c:v>
                </c:pt>
                <c:pt idx="42009">
                  <c:v>131404512</c:v>
                </c:pt>
                <c:pt idx="42010">
                  <c:v>131404512</c:v>
                </c:pt>
                <c:pt idx="42011">
                  <c:v>131404512</c:v>
                </c:pt>
                <c:pt idx="42012">
                  <c:v>803494208</c:v>
                </c:pt>
                <c:pt idx="42013">
                  <c:v>803494208</c:v>
                </c:pt>
                <c:pt idx="42014">
                  <c:v>803494208</c:v>
                </c:pt>
                <c:pt idx="42015">
                  <c:v>803494208</c:v>
                </c:pt>
                <c:pt idx="42016">
                  <c:v>397526816</c:v>
                </c:pt>
                <c:pt idx="42017">
                  <c:v>397526816</c:v>
                </c:pt>
                <c:pt idx="42018">
                  <c:v>397526816</c:v>
                </c:pt>
                <c:pt idx="42019">
                  <c:v>397526816</c:v>
                </c:pt>
                <c:pt idx="42020">
                  <c:v>730679744</c:v>
                </c:pt>
                <c:pt idx="42021">
                  <c:v>32525184</c:v>
                </c:pt>
                <c:pt idx="42022">
                  <c:v>215511384</c:v>
                </c:pt>
                <c:pt idx="42023">
                  <c:v>215511384</c:v>
                </c:pt>
                <c:pt idx="42024">
                  <c:v>215511384</c:v>
                </c:pt>
                <c:pt idx="42025">
                  <c:v>215511384</c:v>
                </c:pt>
                <c:pt idx="42026">
                  <c:v>52945488</c:v>
                </c:pt>
                <c:pt idx="42027">
                  <c:v>52945488</c:v>
                </c:pt>
                <c:pt idx="42028">
                  <c:v>52945488</c:v>
                </c:pt>
                <c:pt idx="42029">
                  <c:v>52945488</c:v>
                </c:pt>
                <c:pt idx="42030">
                  <c:v>783433312</c:v>
                </c:pt>
                <c:pt idx="42031">
                  <c:v>783433312</c:v>
                </c:pt>
                <c:pt idx="42032">
                  <c:v>783433312</c:v>
                </c:pt>
                <c:pt idx="42033">
                  <c:v>783433312</c:v>
                </c:pt>
                <c:pt idx="42034">
                  <c:v>635248016</c:v>
                </c:pt>
                <c:pt idx="42035">
                  <c:v>346826600</c:v>
                </c:pt>
                <c:pt idx="42036">
                  <c:v>17103672</c:v>
                </c:pt>
                <c:pt idx="42037">
                  <c:v>17103672</c:v>
                </c:pt>
                <c:pt idx="42038">
                  <c:v>17103760</c:v>
                </c:pt>
                <c:pt idx="42039">
                  <c:v>17103760</c:v>
                </c:pt>
                <c:pt idx="42040">
                  <c:v>17103672</c:v>
                </c:pt>
                <c:pt idx="42041">
                  <c:v>17103760</c:v>
                </c:pt>
                <c:pt idx="42042">
                  <c:v>17103672</c:v>
                </c:pt>
                <c:pt idx="42043">
                  <c:v>17103760</c:v>
                </c:pt>
                <c:pt idx="42044">
                  <c:v>35689064</c:v>
                </c:pt>
                <c:pt idx="42045">
                  <c:v>35689064</c:v>
                </c:pt>
                <c:pt idx="42046">
                  <c:v>35689064</c:v>
                </c:pt>
                <c:pt idx="42047">
                  <c:v>35689064</c:v>
                </c:pt>
                <c:pt idx="42048">
                  <c:v>215511384</c:v>
                </c:pt>
                <c:pt idx="42049">
                  <c:v>131404512</c:v>
                </c:pt>
                <c:pt idx="42050">
                  <c:v>781214568</c:v>
                </c:pt>
                <c:pt idx="42051">
                  <c:v>781214568</c:v>
                </c:pt>
                <c:pt idx="42052">
                  <c:v>781214568</c:v>
                </c:pt>
                <c:pt idx="42053">
                  <c:v>781214568</c:v>
                </c:pt>
                <c:pt idx="42054">
                  <c:v>798259576</c:v>
                </c:pt>
                <c:pt idx="42055">
                  <c:v>52945488</c:v>
                </c:pt>
                <c:pt idx="42056">
                  <c:v>798259576</c:v>
                </c:pt>
                <c:pt idx="42057">
                  <c:v>798259576</c:v>
                </c:pt>
                <c:pt idx="42058">
                  <c:v>798259576</c:v>
                </c:pt>
                <c:pt idx="42059">
                  <c:v>397526816</c:v>
                </c:pt>
                <c:pt idx="42060">
                  <c:v>420381464</c:v>
                </c:pt>
                <c:pt idx="42061">
                  <c:v>420381464</c:v>
                </c:pt>
                <c:pt idx="42062">
                  <c:v>240673504</c:v>
                </c:pt>
                <c:pt idx="42063">
                  <c:v>240673504</c:v>
                </c:pt>
                <c:pt idx="42064">
                  <c:v>803494208</c:v>
                </c:pt>
                <c:pt idx="42065">
                  <c:v>240673504</c:v>
                </c:pt>
                <c:pt idx="42066">
                  <c:v>420381464</c:v>
                </c:pt>
                <c:pt idx="42067">
                  <c:v>240673504</c:v>
                </c:pt>
                <c:pt idx="42068">
                  <c:v>420381464</c:v>
                </c:pt>
                <c:pt idx="42069">
                  <c:v>143140296</c:v>
                </c:pt>
                <c:pt idx="42070">
                  <c:v>143140296</c:v>
                </c:pt>
                <c:pt idx="42071">
                  <c:v>143140296</c:v>
                </c:pt>
                <c:pt idx="42072">
                  <c:v>143140296</c:v>
                </c:pt>
                <c:pt idx="42073">
                  <c:v>783433312</c:v>
                </c:pt>
                <c:pt idx="42074">
                  <c:v>420381464</c:v>
                </c:pt>
                <c:pt idx="42075">
                  <c:v>781214568</c:v>
                </c:pt>
                <c:pt idx="42076">
                  <c:v>17103760</c:v>
                </c:pt>
                <c:pt idx="42077">
                  <c:v>289236824</c:v>
                </c:pt>
                <c:pt idx="42078">
                  <c:v>289236824</c:v>
                </c:pt>
                <c:pt idx="42079">
                  <c:v>289236824</c:v>
                </c:pt>
                <c:pt idx="42080">
                  <c:v>289236824</c:v>
                </c:pt>
                <c:pt idx="42081">
                  <c:v>929693304</c:v>
                </c:pt>
                <c:pt idx="42082">
                  <c:v>929693304</c:v>
                </c:pt>
                <c:pt idx="42083">
                  <c:v>929693304</c:v>
                </c:pt>
                <c:pt idx="42084">
                  <c:v>929693304</c:v>
                </c:pt>
                <c:pt idx="42085">
                  <c:v>422240120</c:v>
                </c:pt>
                <c:pt idx="42086">
                  <c:v>422240120</c:v>
                </c:pt>
                <c:pt idx="42087">
                  <c:v>422240120</c:v>
                </c:pt>
                <c:pt idx="42088">
                  <c:v>17103672</c:v>
                </c:pt>
                <c:pt idx="42089">
                  <c:v>422240120</c:v>
                </c:pt>
                <c:pt idx="42090">
                  <c:v>326657496</c:v>
                </c:pt>
                <c:pt idx="42091">
                  <c:v>326657496</c:v>
                </c:pt>
                <c:pt idx="42092">
                  <c:v>35689064</c:v>
                </c:pt>
                <c:pt idx="42093">
                  <c:v>326657496</c:v>
                </c:pt>
                <c:pt idx="42094">
                  <c:v>326657496</c:v>
                </c:pt>
                <c:pt idx="42095">
                  <c:v>798259576</c:v>
                </c:pt>
                <c:pt idx="42096">
                  <c:v>143140296</c:v>
                </c:pt>
                <c:pt idx="42097">
                  <c:v>289236824</c:v>
                </c:pt>
                <c:pt idx="42098">
                  <c:v>929693304</c:v>
                </c:pt>
                <c:pt idx="42099">
                  <c:v>240673504</c:v>
                </c:pt>
                <c:pt idx="42100">
                  <c:v>837094224</c:v>
                </c:pt>
                <c:pt idx="42101">
                  <c:v>837094224</c:v>
                </c:pt>
                <c:pt idx="42102">
                  <c:v>837094224</c:v>
                </c:pt>
                <c:pt idx="42103">
                  <c:v>837094224</c:v>
                </c:pt>
                <c:pt idx="42104">
                  <c:v>422240120</c:v>
                </c:pt>
                <c:pt idx="42105">
                  <c:v>798268040</c:v>
                </c:pt>
                <c:pt idx="42106">
                  <c:v>798268040</c:v>
                </c:pt>
                <c:pt idx="42107">
                  <c:v>798268040</c:v>
                </c:pt>
                <c:pt idx="42108">
                  <c:v>798268040</c:v>
                </c:pt>
                <c:pt idx="42109">
                  <c:v>326657496</c:v>
                </c:pt>
                <c:pt idx="42110">
                  <c:v>680605704</c:v>
                </c:pt>
                <c:pt idx="42111">
                  <c:v>680605704</c:v>
                </c:pt>
                <c:pt idx="42112">
                  <c:v>680605704</c:v>
                </c:pt>
                <c:pt idx="42113">
                  <c:v>680605704</c:v>
                </c:pt>
                <c:pt idx="42114">
                  <c:v>789499184</c:v>
                </c:pt>
                <c:pt idx="42115">
                  <c:v>789499184</c:v>
                </c:pt>
                <c:pt idx="42116">
                  <c:v>789499184</c:v>
                </c:pt>
                <c:pt idx="42117">
                  <c:v>789499184</c:v>
                </c:pt>
                <c:pt idx="42118">
                  <c:v>837094224</c:v>
                </c:pt>
                <c:pt idx="42119">
                  <c:v>680605704</c:v>
                </c:pt>
                <c:pt idx="42120">
                  <c:v>789499184</c:v>
                </c:pt>
                <c:pt idx="42121">
                  <c:v>798268040</c:v>
                </c:pt>
                <c:pt idx="42122">
                  <c:v>909764952</c:v>
                </c:pt>
                <c:pt idx="42123">
                  <c:v>909764952</c:v>
                </c:pt>
                <c:pt idx="42124">
                  <c:v>98310280</c:v>
                </c:pt>
                <c:pt idx="42125">
                  <c:v>98310280</c:v>
                </c:pt>
                <c:pt idx="42126">
                  <c:v>909764952</c:v>
                </c:pt>
                <c:pt idx="42127">
                  <c:v>909764952</c:v>
                </c:pt>
                <c:pt idx="42128">
                  <c:v>98310280</c:v>
                </c:pt>
                <c:pt idx="42129">
                  <c:v>98310280</c:v>
                </c:pt>
                <c:pt idx="42130">
                  <c:v>47524728</c:v>
                </c:pt>
                <c:pt idx="42131">
                  <c:v>47524728</c:v>
                </c:pt>
                <c:pt idx="42132">
                  <c:v>47524728</c:v>
                </c:pt>
                <c:pt idx="42133">
                  <c:v>47524728</c:v>
                </c:pt>
                <c:pt idx="42134">
                  <c:v>909764952</c:v>
                </c:pt>
                <c:pt idx="42135">
                  <c:v>858534440</c:v>
                </c:pt>
                <c:pt idx="42136">
                  <c:v>858534440</c:v>
                </c:pt>
                <c:pt idx="42137">
                  <c:v>858534440</c:v>
                </c:pt>
                <c:pt idx="42138">
                  <c:v>858534440</c:v>
                </c:pt>
                <c:pt idx="42139">
                  <c:v>549781472</c:v>
                </c:pt>
                <c:pt idx="42140">
                  <c:v>549781472</c:v>
                </c:pt>
                <c:pt idx="42141">
                  <c:v>549781472</c:v>
                </c:pt>
                <c:pt idx="42142">
                  <c:v>549781472</c:v>
                </c:pt>
                <c:pt idx="42143">
                  <c:v>98310280</c:v>
                </c:pt>
                <c:pt idx="42144">
                  <c:v>98310288</c:v>
                </c:pt>
                <c:pt idx="42145">
                  <c:v>98310288</c:v>
                </c:pt>
                <c:pt idx="42146">
                  <c:v>98310288</c:v>
                </c:pt>
                <c:pt idx="42147">
                  <c:v>98310288</c:v>
                </c:pt>
                <c:pt idx="42148">
                  <c:v>113425312</c:v>
                </c:pt>
                <c:pt idx="42149">
                  <c:v>113425312</c:v>
                </c:pt>
                <c:pt idx="42150">
                  <c:v>113425312</c:v>
                </c:pt>
                <c:pt idx="42151">
                  <c:v>113425312</c:v>
                </c:pt>
                <c:pt idx="42152">
                  <c:v>47524728</c:v>
                </c:pt>
                <c:pt idx="42153">
                  <c:v>858534440</c:v>
                </c:pt>
                <c:pt idx="42154">
                  <c:v>944644376</c:v>
                </c:pt>
                <c:pt idx="42155">
                  <c:v>944644376</c:v>
                </c:pt>
                <c:pt idx="42156">
                  <c:v>944644376</c:v>
                </c:pt>
                <c:pt idx="42157">
                  <c:v>944644376</c:v>
                </c:pt>
                <c:pt idx="42158">
                  <c:v>549781472</c:v>
                </c:pt>
                <c:pt idx="42159">
                  <c:v>98310288</c:v>
                </c:pt>
                <c:pt idx="42160">
                  <c:v>135627640</c:v>
                </c:pt>
                <c:pt idx="42161">
                  <c:v>135627640</c:v>
                </c:pt>
                <c:pt idx="42162">
                  <c:v>135627640</c:v>
                </c:pt>
                <c:pt idx="42163">
                  <c:v>135627640</c:v>
                </c:pt>
                <c:pt idx="42164">
                  <c:v>113425312</c:v>
                </c:pt>
                <c:pt idx="42165">
                  <c:v>266894224</c:v>
                </c:pt>
                <c:pt idx="42166">
                  <c:v>266894224</c:v>
                </c:pt>
                <c:pt idx="42167">
                  <c:v>266894224</c:v>
                </c:pt>
                <c:pt idx="42168">
                  <c:v>266894224</c:v>
                </c:pt>
                <c:pt idx="42169">
                  <c:v>724675384</c:v>
                </c:pt>
                <c:pt idx="42170">
                  <c:v>206782584</c:v>
                </c:pt>
                <c:pt idx="42171">
                  <c:v>724675384</c:v>
                </c:pt>
                <c:pt idx="42172">
                  <c:v>206782584</c:v>
                </c:pt>
                <c:pt idx="42173">
                  <c:v>944644376</c:v>
                </c:pt>
                <c:pt idx="42174">
                  <c:v>724675384</c:v>
                </c:pt>
                <c:pt idx="42175">
                  <c:v>206782584</c:v>
                </c:pt>
                <c:pt idx="42176">
                  <c:v>724675384</c:v>
                </c:pt>
                <c:pt idx="42177">
                  <c:v>206782584</c:v>
                </c:pt>
                <c:pt idx="42178">
                  <c:v>501716720</c:v>
                </c:pt>
                <c:pt idx="42179">
                  <c:v>501716720</c:v>
                </c:pt>
                <c:pt idx="42180">
                  <c:v>501716720</c:v>
                </c:pt>
                <c:pt idx="42181">
                  <c:v>501716720</c:v>
                </c:pt>
                <c:pt idx="42182">
                  <c:v>499935456</c:v>
                </c:pt>
                <c:pt idx="42183">
                  <c:v>499935456</c:v>
                </c:pt>
                <c:pt idx="42184">
                  <c:v>499935456</c:v>
                </c:pt>
                <c:pt idx="42185">
                  <c:v>499935456</c:v>
                </c:pt>
                <c:pt idx="42186">
                  <c:v>822425992</c:v>
                </c:pt>
                <c:pt idx="42187">
                  <c:v>639495680</c:v>
                </c:pt>
                <c:pt idx="42188">
                  <c:v>822425992</c:v>
                </c:pt>
                <c:pt idx="42189">
                  <c:v>639495680</c:v>
                </c:pt>
                <c:pt idx="42190">
                  <c:v>822425992</c:v>
                </c:pt>
                <c:pt idx="42191">
                  <c:v>639495680</c:v>
                </c:pt>
                <c:pt idx="42192">
                  <c:v>822425992</c:v>
                </c:pt>
                <c:pt idx="42193">
                  <c:v>639495680</c:v>
                </c:pt>
                <c:pt idx="42194">
                  <c:v>135627640</c:v>
                </c:pt>
                <c:pt idx="42195">
                  <c:v>164459368</c:v>
                </c:pt>
                <c:pt idx="42196">
                  <c:v>164459368</c:v>
                </c:pt>
                <c:pt idx="42197">
                  <c:v>164459368</c:v>
                </c:pt>
                <c:pt idx="42198">
                  <c:v>164459368</c:v>
                </c:pt>
                <c:pt idx="42199">
                  <c:v>266894224</c:v>
                </c:pt>
                <c:pt idx="42200">
                  <c:v>206782584</c:v>
                </c:pt>
                <c:pt idx="42201">
                  <c:v>639495680</c:v>
                </c:pt>
                <c:pt idx="42202">
                  <c:v>822425992</c:v>
                </c:pt>
                <c:pt idx="42203">
                  <c:v>724675384</c:v>
                </c:pt>
                <c:pt idx="42204">
                  <c:v>501716720</c:v>
                </c:pt>
                <c:pt idx="42205">
                  <c:v>499935456</c:v>
                </c:pt>
                <c:pt idx="42206">
                  <c:v>197085528</c:v>
                </c:pt>
                <c:pt idx="42207">
                  <c:v>197085528</c:v>
                </c:pt>
                <c:pt idx="42208">
                  <c:v>197085528</c:v>
                </c:pt>
                <c:pt idx="42209">
                  <c:v>197085528</c:v>
                </c:pt>
                <c:pt idx="42210">
                  <c:v>164459368</c:v>
                </c:pt>
                <c:pt idx="42211">
                  <c:v>434919120</c:v>
                </c:pt>
                <c:pt idx="42212">
                  <c:v>434919120</c:v>
                </c:pt>
                <c:pt idx="42213">
                  <c:v>434919120</c:v>
                </c:pt>
                <c:pt idx="42214">
                  <c:v>434919120</c:v>
                </c:pt>
                <c:pt idx="42215">
                  <c:v>197085528</c:v>
                </c:pt>
                <c:pt idx="42216">
                  <c:v>434919120</c:v>
                </c:pt>
                <c:pt idx="42217">
                  <c:v>583545560</c:v>
                </c:pt>
                <c:pt idx="42218">
                  <c:v>583545560</c:v>
                </c:pt>
                <c:pt idx="42219">
                  <c:v>583545560</c:v>
                </c:pt>
                <c:pt idx="42220">
                  <c:v>583545560</c:v>
                </c:pt>
                <c:pt idx="42221">
                  <c:v>325342616</c:v>
                </c:pt>
                <c:pt idx="42222">
                  <c:v>325342616</c:v>
                </c:pt>
                <c:pt idx="42223">
                  <c:v>325342616</c:v>
                </c:pt>
                <c:pt idx="42224">
                  <c:v>325342616</c:v>
                </c:pt>
                <c:pt idx="42225">
                  <c:v>115702720</c:v>
                </c:pt>
                <c:pt idx="42226">
                  <c:v>115702720</c:v>
                </c:pt>
                <c:pt idx="42227">
                  <c:v>115702720</c:v>
                </c:pt>
                <c:pt idx="42228">
                  <c:v>14703712</c:v>
                </c:pt>
                <c:pt idx="42229">
                  <c:v>115702720</c:v>
                </c:pt>
                <c:pt idx="42230">
                  <c:v>14703712</c:v>
                </c:pt>
                <c:pt idx="42231">
                  <c:v>14703712</c:v>
                </c:pt>
                <c:pt idx="42232">
                  <c:v>14703712</c:v>
                </c:pt>
                <c:pt idx="42233">
                  <c:v>583545560</c:v>
                </c:pt>
                <c:pt idx="42234">
                  <c:v>325342616</c:v>
                </c:pt>
                <c:pt idx="42235">
                  <c:v>409899952</c:v>
                </c:pt>
                <c:pt idx="42236">
                  <c:v>921801656</c:v>
                </c:pt>
                <c:pt idx="42237">
                  <c:v>409899952</c:v>
                </c:pt>
                <c:pt idx="42238">
                  <c:v>921801656</c:v>
                </c:pt>
                <c:pt idx="42239">
                  <c:v>409899952</c:v>
                </c:pt>
                <c:pt idx="42240">
                  <c:v>409899952</c:v>
                </c:pt>
                <c:pt idx="42241">
                  <c:v>921801656</c:v>
                </c:pt>
                <c:pt idx="42242">
                  <c:v>921801656</c:v>
                </c:pt>
                <c:pt idx="42243">
                  <c:v>7356208</c:v>
                </c:pt>
                <c:pt idx="42244">
                  <c:v>7356208</c:v>
                </c:pt>
                <c:pt idx="42245">
                  <c:v>908441088</c:v>
                </c:pt>
                <c:pt idx="42246">
                  <c:v>908441088</c:v>
                </c:pt>
                <c:pt idx="42247">
                  <c:v>7356232</c:v>
                </c:pt>
                <c:pt idx="42248">
                  <c:v>7356232</c:v>
                </c:pt>
                <c:pt idx="42249">
                  <c:v>908441088</c:v>
                </c:pt>
                <c:pt idx="42250">
                  <c:v>7356272</c:v>
                </c:pt>
                <c:pt idx="42251">
                  <c:v>7356272</c:v>
                </c:pt>
                <c:pt idx="42252">
                  <c:v>908441088</c:v>
                </c:pt>
                <c:pt idx="42253">
                  <c:v>7356328</c:v>
                </c:pt>
                <c:pt idx="42254">
                  <c:v>7356328</c:v>
                </c:pt>
                <c:pt idx="42255">
                  <c:v>7356352</c:v>
                </c:pt>
                <c:pt idx="42256">
                  <c:v>7356352</c:v>
                </c:pt>
                <c:pt idx="42257">
                  <c:v>7356408</c:v>
                </c:pt>
                <c:pt idx="42258">
                  <c:v>7356408</c:v>
                </c:pt>
                <c:pt idx="42259">
                  <c:v>7356488</c:v>
                </c:pt>
                <c:pt idx="42260">
                  <c:v>7356488</c:v>
                </c:pt>
                <c:pt idx="42261">
                  <c:v>7356568</c:v>
                </c:pt>
                <c:pt idx="42262">
                  <c:v>115702720</c:v>
                </c:pt>
                <c:pt idx="42263">
                  <c:v>7356568</c:v>
                </c:pt>
                <c:pt idx="42264">
                  <c:v>14703712</c:v>
                </c:pt>
                <c:pt idx="42265">
                  <c:v>7356648</c:v>
                </c:pt>
                <c:pt idx="42266">
                  <c:v>7356648</c:v>
                </c:pt>
                <c:pt idx="42267">
                  <c:v>7356680</c:v>
                </c:pt>
                <c:pt idx="42268">
                  <c:v>7356680</c:v>
                </c:pt>
                <c:pt idx="42269">
                  <c:v>7356208</c:v>
                </c:pt>
                <c:pt idx="42270">
                  <c:v>7356232</c:v>
                </c:pt>
                <c:pt idx="42271">
                  <c:v>7356272</c:v>
                </c:pt>
                <c:pt idx="42272">
                  <c:v>7356328</c:v>
                </c:pt>
                <c:pt idx="42273">
                  <c:v>7356352</c:v>
                </c:pt>
                <c:pt idx="42274">
                  <c:v>7356408</c:v>
                </c:pt>
                <c:pt idx="42275">
                  <c:v>7356488</c:v>
                </c:pt>
                <c:pt idx="42276">
                  <c:v>7356568</c:v>
                </c:pt>
                <c:pt idx="42277">
                  <c:v>7356648</c:v>
                </c:pt>
                <c:pt idx="42278">
                  <c:v>7356680</c:v>
                </c:pt>
                <c:pt idx="42279">
                  <c:v>7356208</c:v>
                </c:pt>
                <c:pt idx="42280">
                  <c:v>7356232</c:v>
                </c:pt>
                <c:pt idx="42281">
                  <c:v>7356272</c:v>
                </c:pt>
                <c:pt idx="42282">
                  <c:v>7356328</c:v>
                </c:pt>
                <c:pt idx="42283">
                  <c:v>7356352</c:v>
                </c:pt>
                <c:pt idx="42284">
                  <c:v>7356408</c:v>
                </c:pt>
                <c:pt idx="42285">
                  <c:v>7356488</c:v>
                </c:pt>
                <c:pt idx="42286">
                  <c:v>7356568</c:v>
                </c:pt>
                <c:pt idx="42287">
                  <c:v>7356648</c:v>
                </c:pt>
                <c:pt idx="42288">
                  <c:v>7356680</c:v>
                </c:pt>
                <c:pt idx="42289">
                  <c:v>921801656</c:v>
                </c:pt>
                <c:pt idx="42290">
                  <c:v>409899952</c:v>
                </c:pt>
                <c:pt idx="42291">
                  <c:v>628365512</c:v>
                </c:pt>
                <c:pt idx="42292">
                  <c:v>628365512</c:v>
                </c:pt>
                <c:pt idx="42293">
                  <c:v>628365512</c:v>
                </c:pt>
                <c:pt idx="42294">
                  <c:v>628365512</c:v>
                </c:pt>
                <c:pt idx="42295">
                  <c:v>976551024</c:v>
                </c:pt>
                <c:pt idx="42296">
                  <c:v>976551024</c:v>
                </c:pt>
                <c:pt idx="42297">
                  <c:v>976551024</c:v>
                </c:pt>
                <c:pt idx="42298">
                  <c:v>976551024</c:v>
                </c:pt>
                <c:pt idx="42299">
                  <c:v>391185448</c:v>
                </c:pt>
                <c:pt idx="42300">
                  <c:v>391185448</c:v>
                </c:pt>
                <c:pt idx="42301">
                  <c:v>908441088</c:v>
                </c:pt>
                <c:pt idx="42302">
                  <c:v>391185448</c:v>
                </c:pt>
                <c:pt idx="42303">
                  <c:v>391185448</c:v>
                </c:pt>
                <c:pt idx="42304">
                  <c:v>419585328</c:v>
                </c:pt>
                <c:pt idx="42305">
                  <c:v>419585328</c:v>
                </c:pt>
                <c:pt idx="42306">
                  <c:v>419585328</c:v>
                </c:pt>
                <c:pt idx="42307">
                  <c:v>419585328</c:v>
                </c:pt>
                <c:pt idx="42308">
                  <c:v>7356208</c:v>
                </c:pt>
                <c:pt idx="42309">
                  <c:v>664900664</c:v>
                </c:pt>
                <c:pt idx="42310">
                  <c:v>664900664</c:v>
                </c:pt>
                <c:pt idx="42311">
                  <c:v>664900664</c:v>
                </c:pt>
                <c:pt idx="42312">
                  <c:v>664900664</c:v>
                </c:pt>
                <c:pt idx="42313">
                  <c:v>77859408</c:v>
                </c:pt>
                <c:pt idx="42314">
                  <c:v>77859408</c:v>
                </c:pt>
                <c:pt idx="42315">
                  <c:v>77859408</c:v>
                </c:pt>
                <c:pt idx="42316">
                  <c:v>77859408</c:v>
                </c:pt>
                <c:pt idx="42317">
                  <c:v>7356648</c:v>
                </c:pt>
                <c:pt idx="42318">
                  <c:v>64912568</c:v>
                </c:pt>
                <c:pt idx="42319">
                  <c:v>64912568</c:v>
                </c:pt>
                <c:pt idx="42320">
                  <c:v>64912568</c:v>
                </c:pt>
                <c:pt idx="42321">
                  <c:v>64912568</c:v>
                </c:pt>
                <c:pt idx="42322">
                  <c:v>841038936</c:v>
                </c:pt>
                <c:pt idx="42323">
                  <c:v>841038936</c:v>
                </c:pt>
                <c:pt idx="42324">
                  <c:v>841038936</c:v>
                </c:pt>
                <c:pt idx="42325">
                  <c:v>841038936</c:v>
                </c:pt>
                <c:pt idx="42326">
                  <c:v>7356232</c:v>
                </c:pt>
                <c:pt idx="42327">
                  <c:v>391185448</c:v>
                </c:pt>
                <c:pt idx="42328">
                  <c:v>419585328</c:v>
                </c:pt>
                <c:pt idx="42329">
                  <c:v>7356352</c:v>
                </c:pt>
                <c:pt idx="42330">
                  <c:v>636283352</c:v>
                </c:pt>
                <c:pt idx="42331">
                  <c:v>636283352</c:v>
                </c:pt>
                <c:pt idx="42332">
                  <c:v>636283352</c:v>
                </c:pt>
                <c:pt idx="42333">
                  <c:v>636283352</c:v>
                </c:pt>
                <c:pt idx="42334">
                  <c:v>7356272</c:v>
                </c:pt>
                <c:pt idx="42335">
                  <c:v>841038936</c:v>
                </c:pt>
                <c:pt idx="42336">
                  <c:v>543979680</c:v>
                </c:pt>
                <c:pt idx="42337">
                  <c:v>513121416</c:v>
                </c:pt>
                <c:pt idx="42338">
                  <c:v>543979680</c:v>
                </c:pt>
                <c:pt idx="42339">
                  <c:v>513121416</c:v>
                </c:pt>
                <c:pt idx="42340">
                  <c:v>543979680</c:v>
                </c:pt>
                <c:pt idx="42341">
                  <c:v>513121416</c:v>
                </c:pt>
                <c:pt idx="42342">
                  <c:v>543979680</c:v>
                </c:pt>
                <c:pt idx="42343">
                  <c:v>513121416</c:v>
                </c:pt>
                <c:pt idx="42344">
                  <c:v>6563504</c:v>
                </c:pt>
                <c:pt idx="42345">
                  <c:v>6563504</c:v>
                </c:pt>
                <c:pt idx="42346">
                  <c:v>6563504</c:v>
                </c:pt>
                <c:pt idx="42347">
                  <c:v>6563504</c:v>
                </c:pt>
                <c:pt idx="42348">
                  <c:v>7356568</c:v>
                </c:pt>
                <c:pt idx="42349">
                  <c:v>7356328</c:v>
                </c:pt>
                <c:pt idx="42350">
                  <c:v>7356408</c:v>
                </c:pt>
                <c:pt idx="42351">
                  <c:v>333334176</c:v>
                </c:pt>
                <c:pt idx="42352">
                  <c:v>333334176</c:v>
                </c:pt>
                <c:pt idx="42353">
                  <c:v>333334176</c:v>
                </c:pt>
                <c:pt idx="42354">
                  <c:v>333334176</c:v>
                </c:pt>
                <c:pt idx="42355">
                  <c:v>161767888</c:v>
                </c:pt>
                <c:pt idx="42356">
                  <c:v>161767888</c:v>
                </c:pt>
                <c:pt idx="42357">
                  <c:v>64912568</c:v>
                </c:pt>
                <c:pt idx="42358">
                  <c:v>161767888</c:v>
                </c:pt>
                <c:pt idx="42359">
                  <c:v>161767888</c:v>
                </c:pt>
                <c:pt idx="42360">
                  <c:v>664900664</c:v>
                </c:pt>
                <c:pt idx="42361">
                  <c:v>7356680</c:v>
                </c:pt>
                <c:pt idx="42362">
                  <c:v>7356488</c:v>
                </c:pt>
                <c:pt idx="42363">
                  <c:v>1072440</c:v>
                </c:pt>
                <c:pt idx="42364">
                  <c:v>1072440</c:v>
                </c:pt>
                <c:pt idx="42365">
                  <c:v>1072440</c:v>
                </c:pt>
                <c:pt idx="42366">
                  <c:v>1072440</c:v>
                </c:pt>
                <c:pt idx="42367">
                  <c:v>543979680</c:v>
                </c:pt>
                <c:pt idx="42368">
                  <c:v>628365512</c:v>
                </c:pt>
                <c:pt idx="42369">
                  <c:v>6563504</c:v>
                </c:pt>
                <c:pt idx="42370">
                  <c:v>636283352</c:v>
                </c:pt>
                <c:pt idx="42371">
                  <c:v>1072440</c:v>
                </c:pt>
                <c:pt idx="42372">
                  <c:v>333334176</c:v>
                </c:pt>
                <c:pt idx="42373">
                  <c:v>976551024</c:v>
                </c:pt>
                <c:pt idx="42374">
                  <c:v>579093896</c:v>
                </c:pt>
                <c:pt idx="42375">
                  <c:v>579093896</c:v>
                </c:pt>
                <c:pt idx="42376">
                  <c:v>579093896</c:v>
                </c:pt>
                <c:pt idx="42377">
                  <c:v>579093896</c:v>
                </c:pt>
                <c:pt idx="42378">
                  <c:v>161767888</c:v>
                </c:pt>
                <c:pt idx="42379">
                  <c:v>213440280</c:v>
                </c:pt>
                <c:pt idx="42380">
                  <c:v>213440280</c:v>
                </c:pt>
                <c:pt idx="42381">
                  <c:v>213440280</c:v>
                </c:pt>
                <c:pt idx="42382">
                  <c:v>213440280</c:v>
                </c:pt>
                <c:pt idx="42383">
                  <c:v>570914464</c:v>
                </c:pt>
                <c:pt idx="42384">
                  <c:v>570914464</c:v>
                </c:pt>
                <c:pt idx="42385">
                  <c:v>570914464</c:v>
                </c:pt>
                <c:pt idx="42386">
                  <c:v>570914464</c:v>
                </c:pt>
                <c:pt idx="42387">
                  <c:v>77859408</c:v>
                </c:pt>
                <c:pt idx="42388">
                  <c:v>213440280</c:v>
                </c:pt>
                <c:pt idx="42389">
                  <c:v>579093896</c:v>
                </c:pt>
                <c:pt idx="42390">
                  <c:v>570914464</c:v>
                </c:pt>
                <c:pt idx="42391">
                  <c:v>319586784</c:v>
                </c:pt>
                <c:pt idx="42392">
                  <c:v>319586784</c:v>
                </c:pt>
                <c:pt idx="42393">
                  <c:v>513121416</c:v>
                </c:pt>
                <c:pt idx="42394">
                  <c:v>319586784</c:v>
                </c:pt>
                <c:pt idx="42395">
                  <c:v>319586784</c:v>
                </c:pt>
                <c:pt idx="42396">
                  <c:v>8535224</c:v>
                </c:pt>
                <c:pt idx="42397">
                  <c:v>8535224</c:v>
                </c:pt>
                <c:pt idx="42398">
                  <c:v>8535224</c:v>
                </c:pt>
                <c:pt idx="42399">
                  <c:v>8535224</c:v>
                </c:pt>
                <c:pt idx="42400">
                  <c:v>111722992</c:v>
                </c:pt>
                <c:pt idx="42401">
                  <c:v>111722992</c:v>
                </c:pt>
                <c:pt idx="42402">
                  <c:v>111722992</c:v>
                </c:pt>
                <c:pt idx="42403">
                  <c:v>111722992</c:v>
                </c:pt>
                <c:pt idx="42404">
                  <c:v>749253808</c:v>
                </c:pt>
                <c:pt idx="42405">
                  <c:v>749253808</c:v>
                </c:pt>
                <c:pt idx="42406">
                  <c:v>749253808</c:v>
                </c:pt>
                <c:pt idx="42407">
                  <c:v>343263072</c:v>
                </c:pt>
                <c:pt idx="42408">
                  <c:v>749253808</c:v>
                </c:pt>
                <c:pt idx="42409">
                  <c:v>343263072</c:v>
                </c:pt>
                <c:pt idx="42410">
                  <c:v>343263072</c:v>
                </c:pt>
                <c:pt idx="42411">
                  <c:v>343263072</c:v>
                </c:pt>
                <c:pt idx="42412">
                  <c:v>176529008</c:v>
                </c:pt>
                <c:pt idx="42413">
                  <c:v>176529008</c:v>
                </c:pt>
                <c:pt idx="42414">
                  <c:v>176529008</c:v>
                </c:pt>
                <c:pt idx="42415">
                  <c:v>176529008</c:v>
                </c:pt>
                <c:pt idx="42416">
                  <c:v>8535224</c:v>
                </c:pt>
                <c:pt idx="42417">
                  <c:v>52840232</c:v>
                </c:pt>
                <c:pt idx="42418">
                  <c:v>52840232</c:v>
                </c:pt>
                <c:pt idx="42419">
                  <c:v>52840232</c:v>
                </c:pt>
                <c:pt idx="42420">
                  <c:v>52840232</c:v>
                </c:pt>
                <c:pt idx="42421">
                  <c:v>319586784</c:v>
                </c:pt>
                <c:pt idx="42422">
                  <c:v>749253808</c:v>
                </c:pt>
                <c:pt idx="42423">
                  <c:v>111722992</c:v>
                </c:pt>
                <c:pt idx="42424">
                  <c:v>176529008</c:v>
                </c:pt>
                <c:pt idx="42425">
                  <c:v>343263072</c:v>
                </c:pt>
                <c:pt idx="42426">
                  <c:v>754339080</c:v>
                </c:pt>
                <c:pt idx="42427">
                  <c:v>754339080</c:v>
                </c:pt>
                <c:pt idx="42428">
                  <c:v>379892504</c:v>
                </c:pt>
                <c:pt idx="42429">
                  <c:v>754339080</c:v>
                </c:pt>
                <c:pt idx="42430">
                  <c:v>379892504</c:v>
                </c:pt>
                <c:pt idx="42431">
                  <c:v>754339080</c:v>
                </c:pt>
                <c:pt idx="42432">
                  <c:v>379892504</c:v>
                </c:pt>
                <c:pt idx="42433">
                  <c:v>379892504</c:v>
                </c:pt>
                <c:pt idx="42434">
                  <c:v>52840232</c:v>
                </c:pt>
                <c:pt idx="42435">
                  <c:v>634468304</c:v>
                </c:pt>
                <c:pt idx="42436">
                  <c:v>634468304</c:v>
                </c:pt>
                <c:pt idx="42437">
                  <c:v>634468304</c:v>
                </c:pt>
                <c:pt idx="42438">
                  <c:v>634468304</c:v>
                </c:pt>
                <c:pt idx="42439">
                  <c:v>754339080</c:v>
                </c:pt>
                <c:pt idx="42440">
                  <c:v>384321096</c:v>
                </c:pt>
                <c:pt idx="42441">
                  <c:v>384321096</c:v>
                </c:pt>
                <c:pt idx="42442">
                  <c:v>384321096</c:v>
                </c:pt>
                <c:pt idx="42443">
                  <c:v>379892504</c:v>
                </c:pt>
                <c:pt idx="42444">
                  <c:v>384321096</c:v>
                </c:pt>
                <c:pt idx="42445">
                  <c:v>870663080</c:v>
                </c:pt>
                <c:pt idx="42446">
                  <c:v>870663080</c:v>
                </c:pt>
                <c:pt idx="42447">
                  <c:v>870663080</c:v>
                </c:pt>
                <c:pt idx="42448">
                  <c:v>870663080</c:v>
                </c:pt>
                <c:pt idx="42449">
                  <c:v>751469712</c:v>
                </c:pt>
                <c:pt idx="42450">
                  <c:v>751469712</c:v>
                </c:pt>
                <c:pt idx="42451">
                  <c:v>751469712</c:v>
                </c:pt>
                <c:pt idx="42452">
                  <c:v>751469712</c:v>
                </c:pt>
                <c:pt idx="42453">
                  <c:v>159249776</c:v>
                </c:pt>
                <c:pt idx="42454">
                  <c:v>716706784</c:v>
                </c:pt>
                <c:pt idx="42455">
                  <c:v>159249776</c:v>
                </c:pt>
                <c:pt idx="42456">
                  <c:v>716706784</c:v>
                </c:pt>
                <c:pt idx="42457">
                  <c:v>716706784</c:v>
                </c:pt>
                <c:pt idx="42458">
                  <c:v>716706784</c:v>
                </c:pt>
                <c:pt idx="42459">
                  <c:v>159249776</c:v>
                </c:pt>
                <c:pt idx="42460">
                  <c:v>159249776</c:v>
                </c:pt>
                <c:pt idx="42461">
                  <c:v>634468304</c:v>
                </c:pt>
                <c:pt idx="42462">
                  <c:v>899487896</c:v>
                </c:pt>
                <c:pt idx="42463">
                  <c:v>899487896</c:v>
                </c:pt>
                <c:pt idx="42464">
                  <c:v>899487896</c:v>
                </c:pt>
                <c:pt idx="42465">
                  <c:v>899487896</c:v>
                </c:pt>
                <c:pt idx="42466">
                  <c:v>996706472</c:v>
                </c:pt>
                <c:pt idx="42467">
                  <c:v>996706472</c:v>
                </c:pt>
                <c:pt idx="42468">
                  <c:v>996706472</c:v>
                </c:pt>
                <c:pt idx="42469">
                  <c:v>996706472</c:v>
                </c:pt>
                <c:pt idx="42470">
                  <c:v>751469712</c:v>
                </c:pt>
                <c:pt idx="42471">
                  <c:v>384321096</c:v>
                </c:pt>
                <c:pt idx="42472">
                  <c:v>792514968</c:v>
                </c:pt>
                <c:pt idx="42473">
                  <c:v>792514968</c:v>
                </c:pt>
                <c:pt idx="42474">
                  <c:v>792514968</c:v>
                </c:pt>
                <c:pt idx="42475">
                  <c:v>792514968</c:v>
                </c:pt>
                <c:pt idx="42476">
                  <c:v>899487896</c:v>
                </c:pt>
                <c:pt idx="42477">
                  <c:v>870663080</c:v>
                </c:pt>
                <c:pt idx="42478">
                  <c:v>350222704</c:v>
                </c:pt>
                <c:pt idx="42479">
                  <c:v>716706784</c:v>
                </c:pt>
                <c:pt idx="42480">
                  <c:v>350222704</c:v>
                </c:pt>
                <c:pt idx="42481">
                  <c:v>159249776</c:v>
                </c:pt>
                <c:pt idx="42482">
                  <c:v>350222704</c:v>
                </c:pt>
                <c:pt idx="42483">
                  <c:v>350222704</c:v>
                </c:pt>
                <c:pt idx="42484">
                  <c:v>682477192</c:v>
                </c:pt>
                <c:pt idx="42485">
                  <c:v>682477192</c:v>
                </c:pt>
                <c:pt idx="42486">
                  <c:v>682477192</c:v>
                </c:pt>
                <c:pt idx="42487">
                  <c:v>682477192</c:v>
                </c:pt>
                <c:pt idx="42488">
                  <c:v>996706472</c:v>
                </c:pt>
                <c:pt idx="42489">
                  <c:v>420037152</c:v>
                </c:pt>
                <c:pt idx="42490">
                  <c:v>420037152</c:v>
                </c:pt>
                <c:pt idx="42491">
                  <c:v>420037152</c:v>
                </c:pt>
                <c:pt idx="42492">
                  <c:v>420037152</c:v>
                </c:pt>
                <c:pt idx="42493">
                  <c:v>261052824</c:v>
                </c:pt>
                <c:pt idx="42494">
                  <c:v>261052824</c:v>
                </c:pt>
                <c:pt idx="42495">
                  <c:v>261052824</c:v>
                </c:pt>
                <c:pt idx="42496">
                  <c:v>261052824</c:v>
                </c:pt>
                <c:pt idx="42497">
                  <c:v>792514968</c:v>
                </c:pt>
                <c:pt idx="42498">
                  <c:v>350222704</c:v>
                </c:pt>
                <c:pt idx="42499">
                  <c:v>682477192</c:v>
                </c:pt>
                <c:pt idx="42500">
                  <c:v>420037152</c:v>
                </c:pt>
                <c:pt idx="42501">
                  <c:v>261052824</c:v>
                </c:pt>
                <c:pt idx="42502">
                  <c:v>224263360</c:v>
                </c:pt>
                <c:pt idx="42503">
                  <c:v>224263360</c:v>
                </c:pt>
                <c:pt idx="42504">
                  <c:v>224263360</c:v>
                </c:pt>
                <c:pt idx="42505">
                  <c:v>224263360</c:v>
                </c:pt>
                <c:pt idx="42506">
                  <c:v>304258496</c:v>
                </c:pt>
                <c:pt idx="42507">
                  <c:v>304258496</c:v>
                </c:pt>
                <c:pt idx="42508">
                  <c:v>304258496</c:v>
                </c:pt>
                <c:pt idx="42509">
                  <c:v>304258496</c:v>
                </c:pt>
                <c:pt idx="42510">
                  <c:v>563622768</c:v>
                </c:pt>
                <c:pt idx="42511">
                  <c:v>563622768</c:v>
                </c:pt>
                <c:pt idx="42512">
                  <c:v>563622768</c:v>
                </c:pt>
                <c:pt idx="42513">
                  <c:v>563622768</c:v>
                </c:pt>
                <c:pt idx="42514">
                  <c:v>911708712</c:v>
                </c:pt>
                <c:pt idx="42515">
                  <c:v>911708712</c:v>
                </c:pt>
                <c:pt idx="42516">
                  <c:v>911708712</c:v>
                </c:pt>
                <c:pt idx="42517">
                  <c:v>911708712</c:v>
                </c:pt>
                <c:pt idx="42518">
                  <c:v>220793296</c:v>
                </c:pt>
                <c:pt idx="42519">
                  <c:v>220793296</c:v>
                </c:pt>
                <c:pt idx="42520">
                  <c:v>220793296</c:v>
                </c:pt>
                <c:pt idx="42521">
                  <c:v>220793296</c:v>
                </c:pt>
                <c:pt idx="42522">
                  <c:v>224263360</c:v>
                </c:pt>
                <c:pt idx="42523">
                  <c:v>951494008</c:v>
                </c:pt>
                <c:pt idx="42524">
                  <c:v>21114288</c:v>
                </c:pt>
                <c:pt idx="42525">
                  <c:v>951494008</c:v>
                </c:pt>
                <c:pt idx="42526">
                  <c:v>21114288</c:v>
                </c:pt>
                <c:pt idx="42527">
                  <c:v>951494008</c:v>
                </c:pt>
                <c:pt idx="42528">
                  <c:v>21114288</c:v>
                </c:pt>
                <c:pt idx="42529">
                  <c:v>789161248</c:v>
                </c:pt>
                <c:pt idx="42530">
                  <c:v>951494008</c:v>
                </c:pt>
                <c:pt idx="42531">
                  <c:v>21114288</c:v>
                </c:pt>
                <c:pt idx="42532">
                  <c:v>271907488</c:v>
                </c:pt>
                <c:pt idx="42533">
                  <c:v>789161248</c:v>
                </c:pt>
                <c:pt idx="42534">
                  <c:v>271907488</c:v>
                </c:pt>
                <c:pt idx="42535">
                  <c:v>271907488</c:v>
                </c:pt>
                <c:pt idx="42536">
                  <c:v>789161248</c:v>
                </c:pt>
                <c:pt idx="42537">
                  <c:v>271907488</c:v>
                </c:pt>
                <c:pt idx="42538">
                  <c:v>789161248</c:v>
                </c:pt>
                <c:pt idx="42539">
                  <c:v>777773448</c:v>
                </c:pt>
                <c:pt idx="42540">
                  <c:v>777773448</c:v>
                </c:pt>
                <c:pt idx="42541">
                  <c:v>777773448</c:v>
                </c:pt>
                <c:pt idx="42542">
                  <c:v>777773448</c:v>
                </c:pt>
                <c:pt idx="42543">
                  <c:v>563622768</c:v>
                </c:pt>
                <c:pt idx="42544">
                  <c:v>304258496</c:v>
                </c:pt>
                <c:pt idx="42545">
                  <c:v>883550520</c:v>
                </c:pt>
                <c:pt idx="42546">
                  <c:v>883550520</c:v>
                </c:pt>
                <c:pt idx="42547">
                  <c:v>883550520</c:v>
                </c:pt>
                <c:pt idx="42548">
                  <c:v>883550520</c:v>
                </c:pt>
                <c:pt idx="42549">
                  <c:v>911708712</c:v>
                </c:pt>
                <c:pt idx="42550">
                  <c:v>951494008</c:v>
                </c:pt>
                <c:pt idx="42551">
                  <c:v>498625728</c:v>
                </c:pt>
                <c:pt idx="42552">
                  <c:v>498625728</c:v>
                </c:pt>
                <c:pt idx="42553">
                  <c:v>498625728</c:v>
                </c:pt>
                <c:pt idx="42554">
                  <c:v>21114288</c:v>
                </c:pt>
                <c:pt idx="42555">
                  <c:v>498625728</c:v>
                </c:pt>
                <c:pt idx="42556">
                  <c:v>883550520</c:v>
                </c:pt>
                <c:pt idx="42557">
                  <c:v>572343392</c:v>
                </c:pt>
                <c:pt idx="42558">
                  <c:v>572343392</c:v>
                </c:pt>
                <c:pt idx="42559">
                  <c:v>572343392</c:v>
                </c:pt>
                <c:pt idx="42560">
                  <c:v>572343392</c:v>
                </c:pt>
                <c:pt idx="42561">
                  <c:v>220793296</c:v>
                </c:pt>
                <c:pt idx="42562">
                  <c:v>159994616</c:v>
                </c:pt>
                <c:pt idx="42563">
                  <c:v>159994616</c:v>
                </c:pt>
                <c:pt idx="42564">
                  <c:v>159994616</c:v>
                </c:pt>
                <c:pt idx="42565">
                  <c:v>159994616</c:v>
                </c:pt>
                <c:pt idx="42566">
                  <c:v>271907488</c:v>
                </c:pt>
                <c:pt idx="42567">
                  <c:v>789161248</c:v>
                </c:pt>
                <c:pt idx="42568">
                  <c:v>777773448</c:v>
                </c:pt>
                <c:pt idx="42569">
                  <c:v>17103792</c:v>
                </c:pt>
                <c:pt idx="42570">
                  <c:v>17103792</c:v>
                </c:pt>
                <c:pt idx="42571">
                  <c:v>17103816</c:v>
                </c:pt>
                <c:pt idx="42572">
                  <c:v>17103816</c:v>
                </c:pt>
                <c:pt idx="42573">
                  <c:v>17103960</c:v>
                </c:pt>
                <c:pt idx="42574">
                  <c:v>17103960</c:v>
                </c:pt>
                <c:pt idx="42575">
                  <c:v>17104000</c:v>
                </c:pt>
                <c:pt idx="42576">
                  <c:v>17104000</c:v>
                </c:pt>
                <c:pt idx="42577">
                  <c:v>17104080</c:v>
                </c:pt>
                <c:pt idx="42578">
                  <c:v>498625728</c:v>
                </c:pt>
                <c:pt idx="42579">
                  <c:v>17104080</c:v>
                </c:pt>
                <c:pt idx="42580">
                  <c:v>17104160</c:v>
                </c:pt>
                <c:pt idx="42581">
                  <c:v>17104160</c:v>
                </c:pt>
                <c:pt idx="42582">
                  <c:v>17104240</c:v>
                </c:pt>
                <c:pt idx="42583">
                  <c:v>337661040</c:v>
                </c:pt>
                <c:pt idx="42584">
                  <c:v>17104240</c:v>
                </c:pt>
                <c:pt idx="42585">
                  <c:v>337661040</c:v>
                </c:pt>
                <c:pt idx="42586">
                  <c:v>337661040</c:v>
                </c:pt>
                <c:pt idx="42587">
                  <c:v>17103792</c:v>
                </c:pt>
                <c:pt idx="42588">
                  <c:v>17103816</c:v>
                </c:pt>
                <c:pt idx="42589">
                  <c:v>17103960</c:v>
                </c:pt>
                <c:pt idx="42590">
                  <c:v>17104000</c:v>
                </c:pt>
                <c:pt idx="42591">
                  <c:v>17104080</c:v>
                </c:pt>
                <c:pt idx="42592">
                  <c:v>17104160</c:v>
                </c:pt>
                <c:pt idx="42593">
                  <c:v>17104240</c:v>
                </c:pt>
                <c:pt idx="42594">
                  <c:v>337661040</c:v>
                </c:pt>
                <c:pt idx="42595">
                  <c:v>17103792</c:v>
                </c:pt>
                <c:pt idx="42596">
                  <c:v>17103816</c:v>
                </c:pt>
                <c:pt idx="42597">
                  <c:v>17103960</c:v>
                </c:pt>
                <c:pt idx="42598">
                  <c:v>17104000</c:v>
                </c:pt>
                <c:pt idx="42599">
                  <c:v>17104080</c:v>
                </c:pt>
                <c:pt idx="42600">
                  <c:v>17104160</c:v>
                </c:pt>
                <c:pt idx="42601">
                  <c:v>17104240</c:v>
                </c:pt>
                <c:pt idx="42602">
                  <c:v>192783776</c:v>
                </c:pt>
                <c:pt idx="42603">
                  <c:v>192783776</c:v>
                </c:pt>
                <c:pt idx="42604">
                  <c:v>192783776</c:v>
                </c:pt>
                <c:pt idx="42605">
                  <c:v>192783776</c:v>
                </c:pt>
                <c:pt idx="42606">
                  <c:v>572343392</c:v>
                </c:pt>
                <c:pt idx="42607">
                  <c:v>247559768</c:v>
                </c:pt>
                <c:pt idx="42608">
                  <c:v>247559768</c:v>
                </c:pt>
                <c:pt idx="42609">
                  <c:v>247559768</c:v>
                </c:pt>
                <c:pt idx="42610">
                  <c:v>247559768</c:v>
                </c:pt>
                <c:pt idx="42611">
                  <c:v>494465640</c:v>
                </c:pt>
                <c:pt idx="42612">
                  <c:v>494465640</c:v>
                </c:pt>
                <c:pt idx="42613">
                  <c:v>159994616</c:v>
                </c:pt>
                <c:pt idx="42614">
                  <c:v>494465640</c:v>
                </c:pt>
                <c:pt idx="42615">
                  <c:v>494465640</c:v>
                </c:pt>
                <c:pt idx="42616">
                  <c:v>257492616</c:v>
                </c:pt>
                <c:pt idx="42617">
                  <c:v>257492616</c:v>
                </c:pt>
                <c:pt idx="42618">
                  <c:v>257492616</c:v>
                </c:pt>
                <c:pt idx="42619">
                  <c:v>257492616</c:v>
                </c:pt>
                <c:pt idx="42620">
                  <c:v>735286448</c:v>
                </c:pt>
                <c:pt idx="42621">
                  <c:v>735286448</c:v>
                </c:pt>
                <c:pt idx="42622">
                  <c:v>735286448</c:v>
                </c:pt>
                <c:pt idx="42623">
                  <c:v>735286448</c:v>
                </c:pt>
                <c:pt idx="42624">
                  <c:v>337661040</c:v>
                </c:pt>
                <c:pt idx="42625">
                  <c:v>17103792</c:v>
                </c:pt>
                <c:pt idx="42626">
                  <c:v>44432808</c:v>
                </c:pt>
                <c:pt idx="42627">
                  <c:v>44432808</c:v>
                </c:pt>
                <c:pt idx="42628">
                  <c:v>44432808</c:v>
                </c:pt>
                <c:pt idx="42629">
                  <c:v>875180096</c:v>
                </c:pt>
                <c:pt idx="42630">
                  <c:v>44432808</c:v>
                </c:pt>
                <c:pt idx="42631">
                  <c:v>875180096</c:v>
                </c:pt>
                <c:pt idx="42632">
                  <c:v>875180096</c:v>
                </c:pt>
                <c:pt idx="42633">
                  <c:v>875180096</c:v>
                </c:pt>
                <c:pt idx="42634">
                  <c:v>195113032</c:v>
                </c:pt>
                <c:pt idx="42635">
                  <c:v>17103816</c:v>
                </c:pt>
                <c:pt idx="42636">
                  <c:v>195113032</c:v>
                </c:pt>
                <c:pt idx="42637">
                  <c:v>195113032</c:v>
                </c:pt>
                <c:pt idx="42638">
                  <c:v>195113032</c:v>
                </c:pt>
                <c:pt idx="42639">
                  <c:v>17103960</c:v>
                </c:pt>
                <c:pt idx="42640">
                  <c:v>145803072</c:v>
                </c:pt>
                <c:pt idx="42641">
                  <c:v>145803072</c:v>
                </c:pt>
                <c:pt idx="42642">
                  <c:v>145803072</c:v>
                </c:pt>
                <c:pt idx="42643">
                  <c:v>145803072</c:v>
                </c:pt>
                <c:pt idx="42644">
                  <c:v>17104160</c:v>
                </c:pt>
                <c:pt idx="42645">
                  <c:v>195113032</c:v>
                </c:pt>
                <c:pt idx="42646">
                  <c:v>226341216</c:v>
                </c:pt>
                <c:pt idx="42647">
                  <c:v>226341216</c:v>
                </c:pt>
                <c:pt idx="42648">
                  <c:v>226341216</c:v>
                </c:pt>
                <c:pt idx="42649">
                  <c:v>226341216</c:v>
                </c:pt>
                <c:pt idx="42650">
                  <c:v>735286448</c:v>
                </c:pt>
                <c:pt idx="42651">
                  <c:v>17104000</c:v>
                </c:pt>
                <c:pt idx="42652">
                  <c:v>257492616</c:v>
                </c:pt>
                <c:pt idx="42653">
                  <c:v>192783776</c:v>
                </c:pt>
                <c:pt idx="42654">
                  <c:v>494465640</c:v>
                </c:pt>
                <c:pt idx="42655">
                  <c:v>259498048</c:v>
                </c:pt>
                <c:pt idx="42656">
                  <c:v>259498048</c:v>
                </c:pt>
                <c:pt idx="42657">
                  <c:v>259498048</c:v>
                </c:pt>
                <c:pt idx="42658">
                  <c:v>259498048</c:v>
                </c:pt>
                <c:pt idx="42659">
                  <c:v>17104080</c:v>
                </c:pt>
                <c:pt idx="42660">
                  <c:v>247559768</c:v>
                </c:pt>
                <c:pt idx="42661">
                  <c:v>226341216</c:v>
                </c:pt>
                <c:pt idx="42662">
                  <c:v>129190224</c:v>
                </c:pt>
                <c:pt idx="42663">
                  <c:v>129190224</c:v>
                </c:pt>
                <c:pt idx="42664">
                  <c:v>129190224</c:v>
                </c:pt>
                <c:pt idx="42665">
                  <c:v>129190224</c:v>
                </c:pt>
                <c:pt idx="42666">
                  <c:v>44432808</c:v>
                </c:pt>
                <c:pt idx="42667">
                  <c:v>17104240</c:v>
                </c:pt>
                <c:pt idx="42668">
                  <c:v>255450792</c:v>
                </c:pt>
                <c:pt idx="42669">
                  <c:v>255450792</c:v>
                </c:pt>
                <c:pt idx="42670">
                  <c:v>255450792</c:v>
                </c:pt>
                <c:pt idx="42671">
                  <c:v>255450792</c:v>
                </c:pt>
                <c:pt idx="42672">
                  <c:v>875180096</c:v>
                </c:pt>
                <c:pt idx="42673">
                  <c:v>509957216</c:v>
                </c:pt>
                <c:pt idx="42674">
                  <c:v>509957216</c:v>
                </c:pt>
                <c:pt idx="42675">
                  <c:v>509957216</c:v>
                </c:pt>
                <c:pt idx="42676">
                  <c:v>509957216</c:v>
                </c:pt>
                <c:pt idx="42677">
                  <c:v>129190224</c:v>
                </c:pt>
                <c:pt idx="42678">
                  <c:v>145803072</c:v>
                </c:pt>
                <c:pt idx="42679">
                  <c:v>255450792</c:v>
                </c:pt>
                <c:pt idx="42680">
                  <c:v>509957216</c:v>
                </c:pt>
                <c:pt idx="42681">
                  <c:v>259498048</c:v>
                </c:pt>
                <c:pt idx="42682">
                  <c:v>326934080</c:v>
                </c:pt>
                <c:pt idx="42683">
                  <c:v>326934080</c:v>
                </c:pt>
                <c:pt idx="42684">
                  <c:v>326934080</c:v>
                </c:pt>
                <c:pt idx="42685">
                  <c:v>326934080</c:v>
                </c:pt>
                <c:pt idx="42686">
                  <c:v>646460664</c:v>
                </c:pt>
                <c:pt idx="42687">
                  <c:v>646460664</c:v>
                </c:pt>
                <c:pt idx="42688">
                  <c:v>646460664</c:v>
                </c:pt>
                <c:pt idx="42689">
                  <c:v>646460664</c:v>
                </c:pt>
                <c:pt idx="42690">
                  <c:v>807776224</c:v>
                </c:pt>
                <c:pt idx="42691">
                  <c:v>807776224</c:v>
                </c:pt>
                <c:pt idx="42692">
                  <c:v>807776224</c:v>
                </c:pt>
                <c:pt idx="42693">
                  <c:v>807776224</c:v>
                </c:pt>
                <c:pt idx="42694">
                  <c:v>142376664</c:v>
                </c:pt>
                <c:pt idx="42695">
                  <c:v>142376664</c:v>
                </c:pt>
                <c:pt idx="42696">
                  <c:v>142376664</c:v>
                </c:pt>
                <c:pt idx="42697">
                  <c:v>142376664</c:v>
                </c:pt>
                <c:pt idx="42698">
                  <c:v>172801288</c:v>
                </c:pt>
                <c:pt idx="42699">
                  <c:v>172801288</c:v>
                </c:pt>
                <c:pt idx="42700">
                  <c:v>172801288</c:v>
                </c:pt>
                <c:pt idx="42701">
                  <c:v>172801288</c:v>
                </c:pt>
                <c:pt idx="42702">
                  <c:v>326934080</c:v>
                </c:pt>
                <c:pt idx="42703">
                  <c:v>520730840</c:v>
                </c:pt>
                <c:pt idx="42704">
                  <c:v>520730840</c:v>
                </c:pt>
                <c:pt idx="42705">
                  <c:v>520730840</c:v>
                </c:pt>
                <c:pt idx="42706">
                  <c:v>520730840</c:v>
                </c:pt>
                <c:pt idx="42707">
                  <c:v>646460664</c:v>
                </c:pt>
                <c:pt idx="42708">
                  <c:v>172801288</c:v>
                </c:pt>
                <c:pt idx="42709">
                  <c:v>860353848</c:v>
                </c:pt>
                <c:pt idx="42710">
                  <c:v>860353848</c:v>
                </c:pt>
                <c:pt idx="42711">
                  <c:v>860353848</c:v>
                </c:pt>
                <c:pt idx="42712">
                  <c:v>860353848</c:v>
                </c:pt>
                <c:pt idx="42713">
                  <c:v>142376664</c:v>
                </c:pt>
                <c:pt idx="42714">
                  <c:v>520730840</c:v>
                </c:pt>
                <c:pt idx="42715">
                  <c:v>639175384</c:v>
                </c:pt>
                <c:pt idx="42716">
                  <c:v>639175384</c:v>
                </c:pt>
                <c:pt idx="42717">
                  <c:v>639175384</c:v>
                </c:pt>
                <c:pt idx="42718">
                  <c:v>639175384</c:v>
                </c:pt>
                <c:pt idx="42719">
                  <c:v>781329368</c:v>
                </c:pt>
                <c:pt idx="42720">
                  <c:v>319890672</c:v>
                </c:pt>
                <c:pt idx="42721">
                  <c:v>781329368</c:v>
                </c:pt>
                <c:pt idx="42722">
                  <c:v>319890672</c:v>
                </c:pt>
                <c:pt idx="42723">
                  <c:v>781329368</c:v>
                </c:pt>
                <c:pt idx="42724">
                  <c:v>781329368</c:v>
                </c:pt>
                <c:pt idx="42725">
                  <c:v>319890672</c:v>
                </c:pt>
                <c:pt idx="42726">
                  <c:v>319890672</c:v>
                </c:pt>
                <c:pt idx="42727">
                  <c:v>807776224</c:v>
                </c:pt>
                <c:pt idx="42728">
                  <c:v>860353848</c:v>
                </c:pt>
                <c:pt idx="42729">
                  <c:v>499269104</c:v>
                </c:pt>
                <c:pt idx="42730">
                  <c:v>499269104</c:v>
                </c:pt>
                <c:pt idx="42731">
                  <c:v>499269104</c:v>
                </c:pt>
                <c:pt idx="42732">
                  <c:v>639175384</c:v>
                </c:pt>
                <c:pt idx="42733">
                  <c:v>499269104</c:v>
                </c:pt>
                <c:pt idx="42734">
                  <c:v>368137288</c:v>
                </c:pt>
                <c:pt idx="42735">
                  <c:v>368137288</c:v>
                </c:pt>
                <c:pt idx="42736">
                  <c:v>368137288</c:v>
                </c:pt>
                <c:pt idx="42737">
                  <c:v>368137288</c:v>
                </c:pt>
                <c:pt idx="42738">
                  <c:v>781329368</c:v>
                </c:pt>
                <c:pt idx="42739">
                  <c:v>982614128</c:v>
                </c:pt>
                <c:pt idx="42740">
                  <c:v>982614128</c:v>
                </c:pt>
                <c:pt idx="42741">
                  <c:v>982614128</c:v>
                </c:pt>
                <c:pt idx="42742">
                  <c:v>982614128</c:v>
                </c:pt>
                <c:pt idx="42743">
                  <c:v>319890672</c:v>
                </c:pt>
                <c:pt idx="42744">
                  <c:v>258912744</c:v>
                </c:pt>
                <c:pt idx="42745">
                  <c:v>258912744</c:v>
                </c:pt>
                <c:pt idx="42746">
                  <c:v>258912744</c:v>
                </c:pt>
                <c:pt idx="42747">
                  <c:v>258912744</c:v>
                </c:pt>
                <c:pt idx="42748">
                  <c:v>272748496</c:v>
                </c:pt>
                <c:pt idx="42749">
                  <c:v>272748496</c:v>
                </c:pt>
                <c:pt idx="42750">
                  <c:v>272748496</c:v>
                </c:pt>
                <c:pt idx="42751">
                  <c:v>272748496</c:v>
                </c:pt>
                <c:pt idx="42752">
                  <c:v>483246896</c:v>
                </c:pt>
                <c:pt idx="42753">
                  <c:v>483246896</c:v>
                </c:pt>
                <c:pt idx="42754">
                  <c:v>483246896</c:v>
                </c:pt>
                <c:pt idx="42755">
                  <c:v>483246896</c:v>
                </c:pt>
                <c:pt idx="42756">
                  <c:v>106709288</c:v>
                </c:pt>
                <c:pt idx="42757">
                  <c:v>499269104</c:v>
                </c:pt>
                <c:pt idx="42758">
                  <c:v>106709288</c:v>
                </c:pt>
                <c:pt idx="42759">
                  <c:v>106709288</c:v>
                </c:pt>
                <c:pt idx="42760">
                  <c:v>106709288</c:v>
                </c:pt>
                <c:pt idx="42761">
                  <c:v>368137288</c:v>
                </c:pt>
                <c:pt idx="42762">
                  <c:v>982614128</c:v>
                </c:pt>
                <c:pt idx="42763">
                  <c:v>483246896</c:v>
                </c:pt>
                <c:pt idx="42764">
                  <c:v>258912744</c:v>
                </c:pt>
                <c:pt idx="42765">
                  <c:v>502384792</c:v>
                </c:pt>
                <c:pt idx="42766">
                  <c:v>502384792</c:v>
                </c:pt>
                <c:pt idx="42767">
                  <c:v>502384792</c:v>
                </c:pt>
                <c:pt idx="42768">
                  <c:v>502384792</c:v>
                </c:pt>
                <c:pt idx="42769">
                  <c:v>272748496</c:v>
                </c:pt>
                <c:pt idx="42770">
                  <c:v>119363512</c:v>
                </c:pt>
                <c:pt idx="42771">
                  <c:v>119363512</c:v>
                </c:pt>
                <c:pt idx="42772">
                  <c:v>119363512</c:v>
                </c:pt>
                <c:pt idx="42773">
                  <c:v>119363512</c:v>
                </c:pt>
                <c:pt idx="42774">
                  <c:v>106709288</c:v>
                </c:pt>
                <c:pt idx="42775">
                  <c:v>502384792</c:v>
                </c:pt>
                <c:pt idx="42776">
                  <c:v>606198456</c:v>
                </c:pt>
                <c:pt idx="42777">
                  <c:v>606198456</c:v>
                </c:pt>
                <c:pt idx="42778">
                  <c:v>606198456</c:v>
                </c:pt>
                <c:pt idx="42779">
                  <c:v>606198456</c:v>
                </c:pt>
                <c:pt idx="42780">
                  <c:v>664118320</c:v>
                </c:pt>
                <c:pt idx="42781">
                  <c:v>664118320</c:v>
                </c:pt>
                <c:pt idx="42782">
                  <c:v>664118320</c:v>
                </c:pt>
                <c:pt idx="42783">
                  <c:v>890253152</c:v>
                </c:pt>
                <c:pt idx="42784">
                  <c:v>664118320</c:v>
                </c:pt>
                <c:pt idx="42785">
                  <c:v>890253152</c:v>
                </c:pt>
                <c:pt idx="42786">
                  <c:v>890253152</c:v>
                </c:pt>
                <c:pt idx="42787">
                  <c:v>890253152</c:v>
                </c:pt>
                <c:pt idx="42788">
                  <c:v>119363512</c:v>
                </c:pt>
                <c:pt idx="42789">
                  <c:v>890253152</c:v>
                </c:pt>
                <c:pt idx="42790">
                  <c:v>411742672</c:v>
                </c:pt>
                <c:pt idx="42791">
                  <c:v>411742672</c:v>
                </c:pt>
                <c:pt idx="42792">
                  <c:v>411742672</c:v>
                </c:pt>
                <c:pt idx="42793">
                  <c:v>411742672</c:v>
                </c:pt>
                <c:pt idx="42794">
                  <c:v>606198456</c:v>
                </c:pt>
                <c:pt idx="42795">
                  <c:v>64549728</c:v>
                </c:pt>
                <c:pt idx="42796">
                  <c:v>64549728</c:v>
                </c:pt>
                <c:pt idx="42797">
                  <c:v>64549728</c:v>
                </c:pt>
                <c:pt idx="42798">
                  <c:v>64549728</c:v>
                </c:pt>
                <c:pt idx="42799">
                  <c:v>664118320</c:v>
                </c:pt>
                <c:pt idx="42800">
                  <c:v>411742672</c:v>
                </c:pt>
                <c:pt idx="42801">
                  <c:v>60416024</c:v>
                </c:pt>
                <c:pt idx="42802">
                  <c:v>60416024</c:v>
                </c:pt>
                <c:pt idx="42803">
                  <c:v>64549728</c:v>
                </c:pt>
                <c:pt idx="42804">
                  <c:v>60416024</c:v>
                </c:pt>
                <c:pt idx="42805">
                  <c:v>60416024</c:v>
                </c:pt>
                <c:pt idx="42806">
                  <c:v>347898744</c:v>
                </c:pt>
                <c:pt idx="42807">
                  <c:v>347898744</c:v>
                </c:pt>
                <c:pt idx="42808">
                  <c:v>347898744</c:v>
                </c:pt>
                <c:pt idx="42809">
                  <c:v>347898744</c:v>
                </c:pt>
                <c:pt idx="42810">
                  <c:v>93950464</c:v>
                </c:pt>
                <c:pt idx="42811">
                  <c:v>93950464</c:v>
                </c:pt>
                <c:pt idx="42812">
                  <c:v>93950464</c:v>
                </c:pt>
                <c:pt idx="42813">
                  <c:v>93950464</c:v>
                </c:pt>
                <c:pt idx="42814">
                  <c:v>413818376</c:v>
                </c:pt>
                <c:pt idx="42815">
                  <c:v>413818376</c:v>
                </c:pt>
                <c:pt idx="42816">
                  <c:v>60416024</c:v>
                </c:pt>
                <c:pt idx="42817">
                  <c:v>413818376</c:v>
                </c:pt>
                <c:pt idx="42818">
                  <c:v>413818376</c:v>
                </c:pt>
                <c:pt idx="42819">
                  <c:v>347898744</c:v>
                </c:pt>
                <c:pt idx="42820">
                  <c:v>383618264</c:v>
                </c:pt>
                <c:pt idx="42821">
                  <c:v>383618264</c:v>
                </c:pt>
                <c:pt idx="42822">
                  <c:v>383618264</c:v>
                </c:pt>
                <c:pt idx="42823">
                  <c:v>383618264</c:v>
                </c:pt>
                <c:pt idx="42824">
                  <c:v>785959784</c:v>
                </c:pt>
                <c:pt idx="42825">
                  <c:v>785959784</c:v>
                </c:pt>
                <c:pt idx="42826">
                  <c:v>785959784</c:v>
                </c:pt>
                <c:pt idx="42827">
                  <c:v>93950464</c:v>
                </c:pt>
                <c:pt idx="42828">
                  <c:v>785959784</c:v>
                </c:pt>
                <c:pt idx="42829">
                  <c:v>908423488</c:v>
                </c:pt>
                <c:pt idx="42830">
                  <c:v>908423488</c:v>
                </c:pt>
                <c:pt idx="42831">
                  <c:v>413818376</c:v>
                </c:pt>
                <c:pt idx="42832">
                  <c:v>908423488</c:v>
                </c:pt>
                <c:pt idx="42833">
                  <c:v>374128384</c:v>
                </c:pt>
                <c:pt idx="42834">
                  <c:v>908423488</c:v>
                </c:pt>
                <c:pt idx="42835">
                  <c:v>374128384</c:v>
                </c:pt>
                <c:pt idx="42836">
                  <c:v>374128384</c:v>
                </c:pt>
                <c:pt idx="42837">
                  <c:v>374128384</c:v>
                </c:pt>
                <c:pt idx="42838">
                  <c:v>383618264</c:v>
                </c:pt>
                <c:pt idx="42839">
                  <c:v>235790720</c:v>
                </c:pt>
                <c:pt idx="42840">
                  <c:v>235790720</c:v>
                </c:pt>
                <c:pt idx="42841">
                  <c:v>235790720</c:v>
                </c:pt>
                <c:pt idx="42842">
                  <c:v>235790720</c:v>
                </c:pt>
                <c:pt idx="42843">
                  <c:v>785959784</c:v>
                </c:pt>
                <c:pt idx="42844">
                  <c:v>298642152</c:v>
                </c:pt>
                <c:pt idx="42845">
                  <c:v>298642152</c:v>
                </c:pt>
                <c:pt idx="42846">
                  <c:v>298642152</c:v>
                </c:pt>
                <c:pt idx="42847">
                  <c:v>298642152</c:v>
                </c:pt>
                <c:pt idx="42848">
                  <c:v>374128384</c:v>
                </c:pt>
                <c:pt idx="42849">
                  <c:v>908423488</c:v>
                </c:pt>
                <c:pt idx="42850">
                  <c:v>235790720</c:v>
                </c:pt>
                <c:pt idx="42851">
                  <c:v>89268592</c:v>
                </c:pt>
                <c:pt idx="42852">
                  <c:v>89268592</c:v>
                </c:pt>
                <c:pt idx="42853">
                  <c:v>89268592</c:v>
                </c:pt>
                <c:pt idx="42854">
                  <c:v>89268592</c:v>
                </c:pt>
                <c:pt idx="42855">
                  <c:v>925102008</c:v>
                </c:pt>
                <c:pt idx="42856">
                  <c:v>925102008</c:v>
                </c:pt>
                <c:pt idx="42857">
                  <c:v>298642152</c:v>
                </c:pt>
                <c:pt idx="42858">
                  <c:v>925102008</c:v>
                </c:pt>
                <c:pt idx="42859">
                  <c:v>925102008</c:v>
                </c:pt>
                <c:pt idx="42860">
                  <c:v>46372560</c:v>
                </c:pt>
                <c:pt idx="42861">
                  <c:v>46372560</c:v>
                </c:pt>
                <c:pt idx="42862">
                  <c:v>46372560</c:v>
                </c:pt>
                <c:pt idx="42863">
                  <c:v>46372560</c:v>
                </c:pt>
                <c:pt idx="42864">
                  <c:v>467866728</c:v>
                </c:pt>
                <c:pt idx="42865">
                  <c:v>467866728</c:v>
                </c:pt>
                <c:pt idx="42866">
                  <c:v>467866728</c:v>
                </c:pt>
                <c:pt idx="42867">
                  <c:v>467866728</c:v>
                </c:pt>
                <c:pt idx="42868">
                  <c:v>167050608</c:v>
                </c:pt>
                <c:pt idx="42869">
                  <c:v>167050608</c:v>
                </c:pt>
                <c:pt idx="42870">
                  <c:v>167050608</c:v>
                </c:pt>
                <c:pt idx="42871">
                  <c:v>167050608</c:v>
                </c:pt>
                <c:pt idx="42872">
                  <c:v>89268592</c:v>
                </c:pt>
                <c:pt idx="42873">
                  <c:v>985468112</c:v>
                </c:pt>
                <c:pt idx="42874">
                  <c:v>985468112</c:v>
                </c:pt>
                <c:pt idx="42875">
                  <c:v>985468112</c:v>
                </c:pt>
                <c:pt idx="42876">
                  <c:v>985468112</c:v>
                </c:pt>
                <c:pt idx="42877">
                  <c:v>925102008</c:v>
                </c:pt>
                <c:pt idx="42878">
                  <c:v>793084104</c:v>
                </c:pt>
                <c:pt idx="42879">
                  <c:v>793084104</c:v>
                </c:pt>
                <c:pt idx="42880">
                  <c:v>793084104</c:v>
                </c:pt>
                <c:pt idx="42881">
                  <c:v>793084104</c:v>
                </c:pt>
                <c:pt idx="42882">
                  <c:v>46372560</c:v>
                </c:pt>
                <c:pt idx="42883">
                  <c:v>332462840</c:v>
                </c:pt>
                <c:pt idx="42884">
                  <c:v>332462840</c:v>
                </c:pt>
                <c:pt idx="42885">
                  <c:v>332462840</c:v>
                </c:pt>
                <c:pt idx="42886">
                  <c:v>332462840</c:v>
                </c:pt>
                <c:pt idx="42887">
                  <c:v>467866728</c:v>
                </c:pt>
                <c:pt idx="42888">
                  <c:v>167050608</c:v>
                </c:pt>
                <c:pt idx="42889">
                  <c:v>985468112</c:v>
                </c:pt>
                <c:pt idx="42890">
                  <c:v>793084104</c:v>
                </c:pt>
                <c:pt idx="42891">
                  <c:v>779216000</c:v>
                </c:pt>
                <c:pt idx="42892">
                  <c:v>779216000</c:v>
                </c:pt>
                <c:pt idx="42893">
                  <c:v>779216000</c:v>
                </c:pt>
                <c:pt idx="42894">
                  <c:v>779216000</c:v>
                </c:pt>
                <c:pt idx="42895">
                  <c:v>332462840</c:v>
                </c:pt>
                <c:pt idx="42896">
                  <c:v>484750264</c:v>
                </c:pt>
                <c:pt idx="42897">
                  <c:v>484750264</c:v>
                </c:pt>
                <c:pt idx="42898">
                  <c:v>484750264</c:v>
                </c:pt>
                <c:pt idx="42899">
                  <c:v>414195896</c:v>
                </c:pt>
                <c:pt idx="42900">
                  <c:v>484750264</c:v>
                </c:pt>
                <c:pt idx="42901">
                  <c:v>414195896</c:v>
                </c:pt>
                <c:pt idx="42902">
                  <c:v>414195896</c:v>
                </c:pt>
                <c:pt idx="42903">
                  <c:v>414195896</c:v>
                </c:pt>
                <c:pt idx="42904">
                  <c:v>517244208</c:v>
                </c:pt>
                <c:pt idx="42905">
                  <c:v>517244208</c:v>
                </c:pt>
                <c:pt idx="42906">
                  <c:v>517244208</c:v>
                </c:pt>
                <c:pt idx="42907">
                  <c:v>517244208</c:v>
                </c:pt>
                <c:pt idx="42908">
                  <c:v>224263512</c:v>
                </c:pt>
                <c:pt idx="42909">
                  <c:v>224263512</c:v>
                </c:pt>
                <c:pt idx="42910">
                  <c:v>224263536</c:v>
                </c:pt>
                <c:pt idx="42911">
                  <c:v>224263536</c:v>
                </c:pt>
                <c:pt idx="42912">
                  <c:v>224263600</c:v>
                </c:pt>
                <c:pt idx="42913">
                  <c:v>224263600</c:v>
                </c:pt>
                <c:pt idx="42914">
                  <c:v>224263632</c:v>
                </c:pt>
                <c:pt idx="42915">
                  <c:v>224263632</c:v>
                </c:pt>
                <c:pt idx="42916">
                  <c:v>224263688</c:v>
                </c:pt>
                <c:pt idx="42917">
                  <c:v>224263688</c:v>
                </c:pt>
                <c:pt idx="42918">
                  <c:v>224263760</c:v>
                </c:pt>
                <c:pt idx="42919">
                  <c:v>224263760</c:v>
                </c:pt>
                <c:pt idx="42920">
                  <c:v>224263512</c:v>
                </c:pt>
                <c:pt idx="42921">
                  <c:v>224263536</c:v>
                </c:pt>
                <c:pt idx="42922">
                  <c:v>224263600</c:v>
                </c:pt>
                <c:pt idx="42923">
                  <c:v>224263632</c:v>
                </c:pt>
                <c:pt idx="42924">
                  <c:v>224263688</c:v>
                </c:pt>
                <c:pt idx="42925">
                  <c:v>224263760</c:v>
                </c:pt>
                <c:pt idx="42926">
                  <c:v>224263512</c:v>
                </c:pt>
                <c:pt idx="42927">
                  <c:v>224263536</c:v>
                </c:pt>
                <c:pt idx="42928">
                  <c:v>224263600</c:v>
                </c:pt>
                <c:pt idx="42929">
                  <c:v>224263632</c:v>
                </c:pt>
                <c:pt idx="42930">
                  <c:v>224263688</c:v>
                </c:pt>
                <c:pt idx="42931">
                  <c:v>224263760</c:v>
                </c:pt>
                <c:pt idx="42932">
                  <c:v>779216000</c:v>
                </c:pt>
                <c:pt idx="42933">
                  <c:v>793849040</c:v>
                </c:pt>
                <c:pt idx="42934">
                  <c:v>793849040</c:v>
                </c:pt>
                <c:pt idx="42935">
                  <c:v>793849040</c:v>
                </c:pt>
                <c:pt idx="42936">
                  <c:v>793849040</c:v>
                </c:pt>
                <c:pt idx="42937">
                  <c:v>344310296</c:v>
                </c:pt>
                <c:pt idx="42938">
                  <c:v>344310296</c:v>
                </c:pt>
                <c:pt idx="42939">
                  <c:v>344310296</c:v>
                </c:pt>
                <c:pt idx="42940">
                  <c:v>344310296</c:v>
                </c:pt>
                <c:pt idx="42941">
                  <c:v>484750264</c:v>
                </c:pt>
                <c:pt idx="42942">
                  <c:v>517244208</c:v>
                </c:pt>
                <c:pt idx="42943">
                  <c:v>573918336</c:v>
                </c:pt>
                <c:pt idx="42944">
                  <c:v>573918336</c:v>
                </c:pt>
                <c:pt idx="42945">
                  <c:v>224263536</c:v>
                </c:pt>
                <c:pt idx="42946">
                  <c:v>573918336</c:v>
                </c:pt>
                <c:pt idx="42947">
                  <c:v>573918336</c:v>
                </c:pt>
                <c:pt idx="42948">
                  <c:v>414195896</c:v>
                </c:pt>
                <c:pt idx="42949">
                  <c:v>119359952</c:v>
                </c:pt>
                <c:pt idx="42950">
                  <c:v>119359952</c:v>
                </c:pt>
                <c:pt idx="42951">
                  <c:v>528574032</c:v>
                </c:pt>
                <c:pt idx="42952">
                  <c:v>516725056</c:v>
                </c:pt>
                <c:pt idx="42953">
                  <c:v>119359952</c:v>
                </c:pt>
                <c:pt idx="42954">
                  <c:v>528574032</c:v>
                </c:pt>
                <c:pt idx="42955">
                  <c:v>516725056</c:v>
                </c:pt>
                <c:pt idx="42956">
                  <c:v>119359952</c:v>
                </c:pt>
                <c:pt idx="42957">
                  <c:v>516725056</c:v>
                </c:pt>
                <c:pt idx="42958">
                  <c:v>516725056</c:v>
                </c:pt>
                <c:pt idx="42959">
                  <c:v>528574032</c:v>
                </c:pt>
                <c:pt idx="42960">
                  <c:v>224263512</c:v>
                </c:pt>
                <c:pt idx="42961">
                  <c:v>528574032</c:v>
                </c:pt>
                <c:pt idx="42962">
                  <c:v>224263688</c:v>
                </c:pt>
                <c:pt idx="42963">
                  <c:v>344310296</c:v>
                </c:pt>
                <c:pt idx="42964">
                  <c:v>224263600</c:v>
                </c:pt>
                <c:pt idx="42965">
                  <c:v>646209432</c:v>
                </c:pt>
                <c:pt idx="42966">
                  <c:v>646209432</c:v>
                </c:pt>
                <c:pt idx="42967">
                  <c:v>646209432</c:v>
                </c:pt>
                <c:pt idx="42968">
                  <c:v>646209432</c:v>
                </c:pt>
                <c:pt idx="42969">
                  <c:v>224263760</c:v>
                </c:pt>
                <c:pt idx="42970">
                  <c:v>116722280</c:v>
                </c:pt>
                <c:pt idx="42971">
                  <c:v>116722280</c:v>
                </c:pt>
                <c:pt idx="42972">
                  <c:v>116722280</c:v>
                </c:pt>
                <c:pt idx="42973">
                  <c:v>116722280</c:v>
                </c:pt>
                <c:pt idx="42974">
                  <c:v>573918336</c:v>
                </c:pt>
                <c:pt idx="42975">
                  <c:v>185931320</c:v>
                </c:pt>
                <c:pt idx="42976">
                  <c:v>185931320</c:v>
                </c:pt>
                <c:pt idx="42977">
                  <c:v>185931320</c:v>
                </c:pt>
                <c:pt idx="42978">
                  <c:v>185931320</c:v>
                </c:pt>
                <c:pt idx="42979">
                  <c:v>224263632</c:v>
                </c:pt>
                <c:pt idx="42980">
                  <c:v>528574032</c:v>
                </c:pt>
                <c:pt idx="42981">
                  <c:v>119359952</c:v>
                </c:pt>
                <c:pt idx="42982">
                  <c:v>516725056</c:v>
                </c:pt>
                <c:pt idx="42983">
                  <c:v>689045968</c:v>
                </c:pt>
                <c:pt idx="42984">
                  <c:v>689045968</c:v>
                </c:pt>
                <c:pt idx="42985">
                  <c:v>689045968</c:v>
                </c:pt>
                <c:pt idx="42986">
                  <c:v>689045968</c:v>
                </c:pt>
                <c:pt idx="42987">
                  <c:v>144421504</c:v>
                </c:pt>
                <c:pt idx="42988">
                  <c:v>144421504</c:v>
                </c:pt>
                <c:pt idx="42989">
                  <c:v>144421504</c:v>
                </c:pt>
                <c:pt idx="42990">
                  <c:v>144421504</c:v>
                </c:pt>
                <c:pt idx="42991">
                  <c:v>116722280</c:v>
                </c:pt>
                <c:pt idx="42992">
                  <c:v>793849040</c:v>
                </c:pt>
                <c:pt idx="42993">
                  <c:v>646209432</c:v>
                </c:pt>
                <c:pt idx="42994">
                  <c:v>185931320</c:v>
                </c:pt>
                <c:pt idx="42995">
                  <c:v>344496376</c:v>
                </c:pt>
                <c:pt idx="42996">
                  <c:v>344496376</c:v>
                </c:pt>
                <c:pt idx="42997">
                  <c:v>344496376</c:v>
                </c:pt>
                <c:pt idx="42998">
                  <c:v>344496376</c:v>
                </c:pt>
                <c:pt idx="42999">
                  <c:v>689045968</c:v>
                </c:pt>
                <c:pt idx="43000">
                  <c:v>144421504</c:v>
                </c:pt>
                <c:pt idx="43001">
                  <c:v>874346592</c:v>
                </c:pt>
                <c:pt idx="43002">
                  <c:v>874346592</c:v>
                </c:pt>
                <c:pt idx="43003">
                  <c:v>874346592</c:v>
                </c:pt>
                <c:pt idx="43004">
                  <c:v>874346592</c:v>
                </c:pt>
                <c:pt idx="43005">
                  <c:v>344496376</c:v>
                </c:pt>
                <c:pt idx="43006">
                  <c:v>115939616</c:v>
                </c:pt>
                <c:pt idx="43007">
                  <c:v>115939616</c:v>
                </c:pt>
                <c:pt idx="43008">
                  <c:v>115939616</c:v>
                </c:pt>
                <c:pt idx="43009">
                  <c:v>115939616</c:v>
                </c:pt>
                <c:pt idx="43010">
                  <c:v>767931784</c:v>
                </c:pt>
                <c:pt idx="43011">
                  <c:v>767931784</c:v>
                </c:pt>
                <c:pt idx="43012">
                  <c:v>767931784</c:v>
                </c:pt>
                <c:pt idx="43013">
                  <c:v>767931784</c:v>
                </c:pt>
                <c:pt idx="43014">
                  <c:v>874346592</c:v>
                </c:pt>
                <c:pt idx="43015">
                  <c:v>941438360</c:v>
                </c:pt>
                <c:pt idx="43016">
                  <c:v>941438360</c:v>
                </c:pt>
                <c:pt idx="43017">
                  <c:v>941438360</c:v>
                </c:pt>
                <c:pt idx="43018">
                  <c:v>941438360</c:v>
                </c:pt>
                <c:pt idx="43019">
                  <c:v>259383872</c:v>
                </c:pt>
                <c:pt idx="43020">
                  <c:v>259383872</c:v>
                </c:pt>
                <c:pt idx="43021">
                  <c:v>259383872</c:v>
                </c:pt>
                <c:pt idx="43022">
                  <c:v>259383872</c:v>
                </c:pt>
                <c:pt idx="43023">
                  <c:v>115939616</c:v>
                </c:pt>
                <c:pt idx="43024">
                  <c:v>767931784</c:v>
                </c:pt>
                <c:pt idx="43025">
                  <c:v>565211640</c:v>
                </c:pt>
                <c:pt idx="43026">
                  <c:v>565211640</c:v>
                </c:pt>
                <c:pt idx="43027">
                  <c:v>565211640</c:v>
                </c:pt>
                <c:pt idx="43028">
                  <c:v>565211640</c:v>
                </c:pt>
                <c:pt idx="43029">
                  <c:v>875584224</c:v>
                </c:pt>
                <c:pt idx="43030">
                  <c:v>875584224</c:v>
                </c:pt>
                <c:pt idx="43031">
                  <c:v>875584224</c:v>
                </c:pt>
                <c:pt idx="43032">
                  <c:v>875584224</c:v>
                </c:pt>
                <c:pt idx="43033">
                  <c:v>941438360</c:v>
                </c:pt>
                <c:pt idx="43034">
                  <c:v>801663224</c:v>
                </c:pt>
                <c:pt idx="43035">
                  <c:v>801663224</c:v>
                </c:pt>
                <c:pt idx="43036">
                  <c:v>801663224</c:v>
                </c:pt>
                <c:pt idx="43037">
                  <c:v>801663224</c:v>
                </c:pt>
                <c:pt idx="43038">
                  <c:v>385124328</c:v>
                </c:pt>
                <c:pt idx="43039">
                  <c:v>385124328</c:v>
                </c:pt>
                <c:pt idx="43040">
                  <c:v>385124328</c:v>
                </c:pt>
                <c:pt idx="43041">
                  <c:v>385124328</c:v>
                </c:pt>
                <c:pt idx="43042">
                  <c:v>259383872</c:v>
                </c:pt>
                <c:pt idx="43043">
                  <c:v>558000968</c:v>
                </c:pt>
                <c:pt idx="43044">
                  <c:v>558000968</c:v>
                </c:pt>
                <c:pt idx="43045">
                  <c:v>558000968</c:v>
                </c:pt>
                <c:pt idx="43046">
                  <c:v>558000968</c:v>
                </c:pt>
                <c:pt idx="43047">
                  <c:v>565211640</c:v>
                </c:pt>
                <c:pt idx="43048">
                  <c:v>647251328</c:v>
                </c:pt>
                <c:pt idx="43049">
                  <c:v>647251328</c:v>
                </c:pt>
                <c:pt idx="43050">
                  <c:v>647251328</c:v>
                </c:pt>
                <c:pt idx="43051">
                  <c:v>647251328</c:v>
                </c:pt>
                <c:pt idx="43052">
                  <c:v>613947736</c:v>
                </c:pt>
                <c:pt idx="43053">
                  <c:v>613947736</c:v>
                </c:pt>
                <c:pt idx="43054">
                  <c:v>613947736</c:v>
                </c:pt>
                <c:pt idx="43055">
                  <c:v>613947736</c:v>
                </c:pt>
                <c:pt idx="43056">
                  <c:v>955036552</c:v>
                </c:pt>
                <c:pt idx="43057">
                  <c:v>955036552</c:v>
                </c:pt>
                <c:pt idx="43058">
                  <c:v>955036552</c:v>
                </c:pt>
                <c:pt idx="43059">
                  <c:v>955036552</c:v>
                </c:pt>
                <c:pt idx="43060">
                  <c:v>875584224</c:v>
                </c:pt>
                <c:pt idx="43061">
                  <c:v>801663224</c:v>
                </c:pt>
                <c:pt idx="43062">
                  <c:v>385124328</c:v>
                </c:pt>
                <c:pt idx="43063">
                  <c:v>561901384</c:v>
                </c:pt>
                <c:pt idx="43064">
                  <c:v>561901384</c:v>
                </c:pt>
                <c:pt idx="43065">
                  <c:v>561901384</c:v>
                </c:pt>
                <c:pt idx="43066">
                  <c:v>561901384</c:v>
                </c:pt>
                <c:pt idx="43067">
                  <c:v>558000968</c:v>
                </c:pt>
                <c:pt idx="43068">
                  <c:v>974205424</c:v>
                </c:pt>
                <c:pt idx="43069">
                  <c:v>974205424</c:v>
                </c:pt>
                <c:pt idx="43070">
                  <c:v>974205424</c:v>
                </c:pt>
                <c:pt idx="43071">
                  <c:v>974205424</c:v>
                </c:pt>
                <c:pt idx="43072">
                  <c:v>647251328</c:v>
                </c:pt>
                <c:pt idx="43073">
                  <c:v>964855128</c:v>
                </c:pt>
                <c:pt idx="43074">
                  <c:v>964855128</c:v>
                </c:pt>
                <c:pt idx="43075">
                  <c:v>964855128</c:v>
                </c:pt>
                <c:pt idx="43076">
                  <c:v>964855128</c:v>
                </c:pt>
                <c:pt idx="43077">
                  <c:v>326479280</c:v>
                </c:pt>
                <c:pt idx="43078">
                  <c:v>326479280</c:v>
                </c:pt>
                <c:pt idx="43079">
                  <c:v>326479280</c:v>
                </c:pt>
                <c:pt idx="43080">
                  <c:v>326479280</c:v>
                </c:pt>
                <c:pt idx="43081">
                  <c:v>613947736</c:v>
                </c:pt>
                <c:pt idx="43082">
                  <c:v>955036552</c:v>
                </c:pt>
                <c:pt idx="43083">
                  <c:v>974205424</c:v>
                </c:pt>
                <c:pt idx="43084">
                  <c:v>805873896</c:v>
                </c:pt>
                <c:pt idx="43085">
                  <c:v>805873896</c:v>
                </c:pt>
                <c:pt idx="43086">
                  <c:v>805873896</c:v>
                </c:pt>
                <c:pt idx="43087">
                  <c:v>805873896</c:v>
                </c:pt>
                <c:pt idx="43088">
                  <c:v>964855128</c:v>
                </c:pt>
                <c:pt idx="43089">
                  <c:v>270158808</c:v>
                </c:pt>
                <c:pt idx="43090">
                  <c:v>270158808</c:v>
                </c:pt>
                <c:pt idx="43091">
                  <c:v>561901384</c:v>
                </c:pt>
                <c:pt idx="43092">
                  <c:v>270158808</c:v>
                </c:pt>
                <c:pt idx="43093">
                  <c:v>270158808</c:v>
                </c:pt>
                <c:pt idx="43094">
                  <c:v>326479280</c:v>
                </c:pt>
                <c:pt idx="43095">
                  <c:v>805873896</c:v>
                </c:pt>
                <c:pt idx="43096">
                  <c:v>992829008</c:v>
                </c:pt>
                <c:pt idx="43097">
                  <c:v>270158808</c:v>
                </c:pt>
                <c:pt idx="43098">
                  <c:v>992829008</c:v>
                </c:pt>
                <c:pt idx="43099">
                  <c:v>992829008</c:v>
                </c:pt>
                <c:pt idx="43100">
                  <c:v>705137800</c:v>
                </c:pt>
                <c:pt idx="43101">
                  <c:v>992829008</c:v>
                </c:pt>
                <c:pt idx="43102">
                  <c:v>705137800</c:v>
                </c:pt>
                <c:pt idx="43103">
                  <c:v>705137800</c:v>
                </c:pt>
                <c:pt idx="43104">
                  <c:v>705137800</c:v>
                </c:pt>
                <c:pt idx="43105">
                  <c:v>625816160</c:v>
                </c:pt>
                <c:pt idx="43106">
                  <c:v>625816160</c:v>
                </c:pt>
                <c:pt idx="43107">
                  <c:v>625816160</c:v>
                </c:pt>
                <c:pt idx="43108">
                  <c:v>625816160</c:v>
                </c:pt>
                <c:pt idx="43109">
                  <c:v>631364096</c:v>
                </c:pt>
                <c:pt idx="43110">
                  <c:v>631364096</c:v>
                </c:pt>
                <c:pt idx="43111">
                  <c:v>631364096</c:v>
                </c:pt>
                <c:pt idx="43112">
                  <c:v>631364096</c:v>
                </c:pt>
                <c:pt idx="43113">
                  <c:v>992829008</c:v>
                </c:pt>
                <c:pt idx="43114">
                  <c:v>637911056</c:v>
                </c:pt>
                <c:pt idx="43115">
                  <c:v>637911056</c:v>
                </c:pt>
                <c:pt idx="43116">
                  <c:v>637911056</c:v>
                </c:pt>
                <c:pt idx="43117">
                  <c:v>57235664</c:v>
                </c:pt>
                <c:pt idx="43118">
                  <c:v>57235664</c:v>
                </c:pt>
                <c:pt idx="43119">
                  <c:v>637911056</c:v>
                </c:pt>
                <c:pt idx="43120">
                  <c:v>57235664</c:v>
                </c:pt>
                <c:pt idx="43121">
                  <c:v>625816160</c:v>
                </c:pt>
                <c:pt idx="43122">
                  <c:v>705137800</c:v>
                </c:pt>
                <c:pt idx="43123">
                  <c:v>57235664</c:v>
                </c:pt>
                <c:pt idx="43124">
                  <c:v>632122928</c:v>
                </c:pt>
                <c:pt idx="43125">
                  <c:v>632122928</c:v>
                </c:pt>
                <c:pt idx="43126">
                  <c:v>632122928</c:v>
                </c:pt>
                <c:pt idx="43127">
                  <c:v>632122928</c:v>
                </c:pt>
                <c:pt idx="43128">
                  <c:v>631364096</c:v>
                </c:pt>
                <c:pt idx="43129">
                  <c:v>185301264</c:v>
                </c:pt>
                <c:pt idx="43130">
                  <c:v>185301264</c:v>
                </c:pt>
                <c:pt idx="43131">
                  <c:v>185301264</c:v>
                </c:pt>
                <c:pt idx="43132">
                  <c:v>185301264</c:v>
                </c:pt>
                <c:pt idx="43133">
                  <c:v>518597000</c:v>
                </c:pt>
                <c:pt idx="43134">
                  <c:v>637911056</c:v>
                </c:pt>
                <c:pt idx="43135">
                  <c:v>518597000</c:v>
                </c:pt>
                <c:pt idx="43136">
                  <c:v>518597000</c:v>
                </c:pt>
                <c:pt idx="43137">
                  <c:v>518597000</c:v>
                </c:pt>
                <c:pt idx="43138">
                  <c:v>632122928</c:v>
                </c:pt>
                <c:pt idx="43139">
                  <c:v>575436488</c:v>
                </c:pt>
                <c:pt idx="43140">
                  <c:v>185301264</c:v>
                </c:pt>
                <c:pt idx="43141">
                  <c:v>575436488</c:v>
                </c:pt>
                <c:pt idx="43142">
                  <c:v>575436488</c:v>
                </c:pt>
                <c:pt idx="43143">
                  <c:v>575436488</c:v>
                </c:pt>
                <c:pt idx="43144">
                  <c:v>57235664</c:v>
                </c:pt>
                <c:pt idx="43145">
                  <c:v>298380120</c:v>
                </c:pt>
                <c:pt idx="43146">
                  <c:v>298380120</c:v>
                </c:pt>
                <c:pt idx="43147">
                  <c:v>298380120</c:v>
                </c:pt>
                <c:pt idx="43148">
                  <c:v>518597000</c:v>
                </c:pt>
                <c:pt idx="43149">
                  <c:v>298380120</c:v>
                </c:pt>
                <c:pt idx="43150">
                  <c:v>88172672</c:v>
                </c:pt>
                <c:pt idx="43151">
                  <c:v>88172672</c:v>
                </c:pt>
                <c:pt idx="43152">
                  <c:v>88172672</c:v>
                </c:pt>
                <c:pt idx="43153">
                  <c:v>88172672</c:v>
                </c:pt>
                <c:pt idx="43154">
                  <c:v>575436488</c:v>
                </c:pt>
                <c:pt idx="43155">
                  <c:v>477662984</c:v>
                </c:pt>
                <c:pt idx="43156">
                  <c:v>477662984</c:v>
                </c:pt>
                <c:pt idx="43157">
                  <c:v>477662984</c:v>
                </c:pt>
                <c:pt idx="43158">
                  <c:v>477662984</c:v>
                </c:pt>
                <c:pt idx="43159">
                  <c:v>298380120</c:v>
                </c:pt>
                <c:pt idx="43160">
                  <c:v>88172672</c:v>
                </c:pt>
                <c:pt idx="43161">
                  <c:v>485086232</c:v>
                </c:pt>
                <c:pt idx="43162">
                  <c:v>485086232</c:v>
                </c:pt>
                <c:pt idx="43163">
                  <c:v>485086232</c:v>
                </c:pt>
                <c:pt idx="43164">
                  <c:v>485086232</c:v>
                </c:pt>
                <c:pt idx="43165">
                  <c:v>147911520</c:v>
                </c:pt>
                <c:pt idx="43166">
                  <c:v>147911520</c:v>
                </c:pt>
                <c:pt idx="43167">
                  <c:v>147911520</c:v>
                </c:pt>
                <c:pt idx="43168">
                  <c:v>147911520</c:v>
                </c:pt>
                <c:pt idx="43169">
                  <c:v>846084952</c:v>
                </c:pt>
                <c:pt idx="43170">
                  <c:v>506214128</c:v>
                </c:pt>
                <c:pt idx="43171">
                  <c:v>846084952</c:v>
                </c:pt>
                <c:pt idx="43172">
                  <c:v>148485264</c:v>
                </c:pt>
                <c:pt idx="43173">
                  <c:v>506214128</c:v>
                </c:pt>
                <c:pt idx="43174">
                  <c:v>148485264</c:v>
                </c:pt>
                <c:pt idx="43175">
                  <c:v>506214128</c:v>
                </c:pt>
                <c:pt idx="43176">
                  <c:v>846084952</c:v>
                </c:pt>
                <c:pt idx="43177">
                  <c:v>506214128</c:v>
                </c:pt>
                <c:pt idx="43178">
                  <c:v>148485264</c:v>
                </c:pt>
                <c:pt idx="43179">
                  <c:v>148485264</c:v>
                </c:pt>
                <c:pt idx="43180">
                  <c:v>846084952</c:v>
                </c:pt>
                <c:pt idx="43181">
                  <c:v>477662984</c:v>
                </c:pt>
                <c:pt idx="43182">
                  <c:v>176814736</c:v>
                </c:pt>
                <c:pt idx="43183">
                  <c:v>176814736</c:v>
                </c:pt>
                <c:pt idx="43184">
                  <c:v>176814736</c:v>
                </c:pt>
                <c:pt idx="43185">
                  <c:v>176814736</c:v>
                </c:pt>
                <c:pt idx="43186">
                  <c:v>147911520</c:v>
                </c:pt>
                <c:pt idx="43187">
                  <c:v>309278496</c:v>
                </c:pt>
                <c:pt idx="43188">
                  <c:v>309278496</c:v>
                </c:pt>
                <c:pt idx="43189">
                  <c:v>485086232</c:v>
                </c:pt>
                <c:pt idx="43190">
                  <c:v>309278496</c:v>
                </c:pt>
                <c:pt idx="43191">
                  <c:v>309278496</c:v>
                </c:pt>
                <c:pt idx="43192">
                  <c:v>846084952</c:v>
                </c:pt>
                <c:pt idx="43193">
                  <c:v>306318072</c:v>
                </c:pt>
                <c:pt idx="43194">
                  <c:v>306318072</c:v>
                </c:pt>
                <c:pt idx="43195">
                  <c:v>306318072</c:v>
                </c:pt>
                <c:pt idx="43196">
                  <c:v>306318072</c:v>
                </c:pt>
                <c:pt idx="43197">
                  <c:v>506214128</c:v>
                </c:pt>
                <c:pt idx="43198">
                  <c:v>510918872</c:v>
                </c:pt>
                <c:pt idx="43199">
                  <c:v>510918872</c:v>
                </c:pt>
                <c:pt idx="43200">
                  <c:v>510918872</c:v>
                </c:pt>
                <c:pt idx="43201">
                  <c:v>510918872</c:v>
                </c:pt>
                <c:pt idx="43202">
                  <c:v>968130024</c:v>
                </c:pt>
                <c:pt idx="43203">
                  <c:v>968130024</c:v>
                </c:pt>
                <c:pt idx="43204">
                  <c:v>968130024</c:v>
                </c:pt>
                <c:pt idx="43205">
                  <c:v>968130024</c:v>
                </c:pt>
                <c:pt idx="43206">
                  <c:v>176814736</c:v>
                </c:pt>
                <c:pt idx="43207">
                  <c:v>148485264</c:v>
                </c:pt>
                <c:pt idx="43208">
                  <c:v>309278496</c:v>
                </c:pt>
                <c:pt idx="43209">
                  <c:v>602974008</c:v>
                </c:pt>
                <c:pt idx="43210">
                  <c:v>602974008</c:v>
                </c:pt>
                <c:pt idx="43211">
                  <c:v>602974008</c:v>
                </c:pt>
                <c:pt idx="43212">
                  <c:v>602974008</c:v>
                </c:pt>
                <c:pt idx="43213">
                  <c:v>306318072</c:v>
                </c:pt>
                <c:pt idx="43214">
                  <c:v>970021712</c:v>
                </c:pt>
                <c:pt idx="43215">
                  <c:v>970021712</c:v>
                </c:pt>
                <c:pt idx="43216">
                  <c:v>970021712</c:v>
                </c:pt>
                <c:pt idx="43217">
                  <c:v>970021712</c:v>
                </c:pt>
                <c:pt idx="43218">
                  <c:v>53658968</c:v>
                </c:pt>
                <c:pt idx="43219">
                  <c:v>53658968</c:v>
                </c:pt>
                <c:pt idx="43220">
                  <c:v>53658968</c:v>
                </c:pt>
                <c:pt idx="43221">
                  <c:v>53658968</c:v>
                </c:pt>
                <c:pt idx="43222">
                  <c:v>968130024</c:v>
                </c:pt>
                <c:pt idx="43223">
                  <c:v>510918872</c:v>
                </c:pt>
                <c:pt idx="43224">
                  <c:v>602974008</c:v>
                </c:pt>
                <c:pt idx="43225">
                  <c:v>332162352</c:v>
                </c:pt>
                <c:pt idx="43226">
                  <c:v>332162352</c:v>
                </c:pt>
                <c:pt idx="43227">
                  <c:v>332162352</c:v>
                </c:pt>
                <c:pt idx="43228">
                  <c:v>306972392</c:v>
                </c:pt>
                <c:pt idx="43229">
                  <c:v>332162352</c:v>
                </c:pt>
                <c:pt idx="43230">
                  <c:v>306972392</c:v>
                </c:pt>
                <c:pt idx="43231">
                  <c:v>306972392</c:v>
                </c:pt>
                <c:pt idx="43232">
                  <c:v>306972392</c:v>
                </c:pt>
                <c:pt idx="43233">
                  <c:v>395626208</c:v>
                </c:pt>
                <c:pt idx="43234">
                  <c:v>395626208</c:v>
                </c:pt>
                <c:pt idx="43235">
                  <c:v>395626208</c:v>
                </c:pt>
                <c:pt idx="43236">
                  <c:v>395626208</c:v>
                </c:pt>
                <c:pt idx="43237">
                  <c:v>53658968</c:v>
                </c:pt>
                <c:pt idx="43238">
                  <c:v>383640696</c:v>
                </c:pt>
                <c:pt idx="43239">
                  <c:v>383640696</c:v>
                </c:pt>
                <c:pt idx="43240">
                  <c:v>383640696</c:v>
                </c:pt>
                <c:pt idx="43241">
                  <c:v>383640696</c:v>
                </c:pt>
                <c:pt idx="43242">
                  <c:v>970021712</c:v>
                </c:pt>
                <c:pt idx="43243">
                  <c:v>177036272</c:v>
                </c:pt>
                <c:pt idx="43244">
                  <c:v>177036272</c:v>
                </c:pt>
                <c:pt idx="43245">
                  <c:v>177036272</c:v>
                </c:pt>
                <c:pt idx="43246">
                  <c:v>177036272</c:v>
                </c:pt>
                <c:pt idx="43247">
                  <c:v>449601024</c:v>
                </c:pt>
                <c:pt idx="43248">
                  <c:v>449601024</c:v>
                </c:pt>
                <c:pt idx="43249">
                  <c:v>449601024</c:v>
                </c:pt>
                <c:pt idx="43250">
                  <c:v>449601024</c:v>
                </c:pt>
                <c:pt idx="43251">
                  <c:v>306972392</c:v>
                </c:pt>
                <c:pt idx="43252">
                  <c:v>332162352</c:v>
                </c:pt>
                <c:pt idx="43253">
                  <c:v>395626208</c:v>
                </c:pt>
                <c:pt idx="43254">
                  <c:v>613451496</c:v>
                </c:pt>
                <c:pt idx="43255">
                  <c:v>613451496</c:v>
                </c:pt>
                <c:pt idx="43256">
                  <c:v>613451496</c:v>
                </c:pt>
                <c:pt idx="43257">
                  <c:v>613451496</c:v>
                </c:pt>
                <c:pt idx="43258">
                  <c:v>383640696</c:v>
                </c:pt>
                <c:pt idx="43259">
                  <c:v>177036272</c:v>
                </c:pt>
                <c:pt idx="43260">
                  <c:v>411755968</c:v>
                </c:pt>
                <c:pt idx="43261">
                  <c:v>411755968</c:v>
                </c:pt>
                <c:pt idx="43262">
                  <c:v>411755968</c:v>
                </c:pt>
                <c:pt idx="43263">
                  <c:v>411755968</c:v>
                </c:pt>
                <c:pt idx="43264">
                  <c:v>468755536</c:v>
                </c:pt>
                <c:pt idx="43265">
                  <c:v>468755536</c:v>
                </c:pt>
                <c:pt idx="43266">
                  <c:v>468755536</c:v>
                </c:pt>
                <c:pt idx="43267">
                  <c:v>468755536</c:v>
                </c:pt>
                <c:pt idx="43268">
                  <c:v>449601024</c:v>
                </c:pt>
                <c:pt idx="43269">
                  <c:v>894725584</c:v>
                </c:pt>
                <c:pt idx="43270">
                  <c:v>894725584</c:v>
                </c:pt>
                <c:pt idx="43271">
                  <c:v>894725584</c:v>
                </c:pt>
                <c:pt idx="43272">
                  <c:v>105398968</c:v>
                </c:pt>
                <c:pt idx="43273">
                  <c:v>105398968</c:v>
                </c:pt>
                <c:pt idx="43274">
                  <c:v>894725584</c:v>
                </c:pt>
                <c:pt idx="43275">
                  <c:v>105398968</c:v>
                </c:pt>
                <c:pt idx="43276">
                  <c:v>105398968</c:v>
                </c:pt>
                <c:pt idx="43277">
                  <c:v>768414096</c:v>
                </c:pt>
                <c:pt idx="43278">
                  <c:v>768414096</c:v>
                </c:pt>
                <c:pt idx="43279">
                  <c:v>768414096</c:v>
                </c:pt>
                <c:pt idx="43280">
                  <c:v>768414096</c:v>
                </c:pt>
                <c:pt idx="43281">
                  <c:v>665914288</c:v>
                </c:pt>
                <c:pt idx="43282">
                  <c:v>665914288</c:v>
                </c:pt>
                <c:pt idx="43283">
                  <c:v>665914288</c:v>
                </c:pt>
                <c:pt idx="43284">
                  <c:v>665914288</c:v>
                </c:pt>
                <c:pt idx="43285">
                  <c:v>4953144</c:v>
                </c:pt>
                <c:pt idx="43286">
                  <c:v>4953144</c:v>
                </c:pt>
                <c:pt idx="43287">
                  <c:v>4953144</c:v>
                </c:pt>
                <c:pt idx="43288">
                  <c:v>4953144</c:v>
                </c:pt>
                <c:pt idx="43289">
                  <c:v>613451496</c:v>
                </c:pt>
                <c:pt idx="43290">
                  <c:v>411755968</c:v>
                </c:pt>
                <c:pt idx="43291">
                  <c:v>768414096</c:v>
                </c:pt>
                <c:pt idx="43292">
                  <c:v>105398968</c:v>
                </c:pt>
                <c:pt idx="43293">
                  <c:v>177825736</c:v>
                </c:pt>
                <c:pt idx="43294">
                  <c:v>177825736</c:v>
                </c:pt>
                <c:pt idx="43295">
                  <c:v>177825736</c:v>
                </c:pt>
                <c:pt idx="43296">
                  <c:v>177825736</c:v>
                </c:pt>
                <c:pt idx="43297">
                  <c:v>468755536</c:v>
                </c:pt>
                <c:pt idx="43298">
                  <c:v>665914288</c:v>
                </c:pt>
                <c:pt idx="43299">
                  <c:v>154216192</c:v>
                </c:pt>
                <c:pt idx="43300">
                  <c:v>154216192</c:v>
                </c:pt>
                <c:pt idx="43301">
                  <c:v>154216192</c:v>
                </c:pt>
                <c:pt idx="43302">
                  <c:v>154216192</c:v>
                </c:pt>
                <c:pt idx="43303">
                  <c:v>894725584</c:v>
                </c:pt>
                <c:pt idx="43304">
                  <c:v>4953144</c:v>
                </c:pt>
                <c:pt idx="43305">
                  <c:v>177825736</c:v>
                </c:pt>
                <c:pt idx="43306">
                  <c:v>154216192</c:v>
                </c:pt>
                <c:pt idx="43307">
                  <c:v>741092584</c:v>
                </c:pt>
                <c:pt idx="43308">
                  <c:v>888189744</c:v>
                </c:pt>
                <c:pt idx="43309">
                  <c:v>741092584</c:v>
                </c:pt>
                <c:pt idx="43310">
                  <c:v>888189744</c:v>
                </c:pt>
                <c:pt idx="43311">
                  <c:v>741092584</c:v>
                </c:pt>
                <c:pt idx="43312">
                  <c:v>888189744</c:v>
                </c:pt>
                <c:pt idx="43313">
                  <c:v>741092584</c:v>
                </c:pt>
                <c:pt idx="43314">
                  <c:v>888189744</c:v>
                </c:pt>
                <c:pt idx="43315">
                  <c:v>402208936</c:v>
                </c:pt>
                <c:pt idx="43316">
                  <c:v>402208936</c:v>
                </c:pt>
                <c:pt idx="43317">
                  <c:v>402208936</c:v>
                </c:pt>
                <c:pt idx="43318">
                  <c:v>402208936</c:v>
                </c:pt>
                <c:pt idx="43319">
                  <c:v>17104304</c:v>
                </c:pt>
                <c:pt idx="43320">
                  <c:v>17104304</c:v>
                </c:pt>
                <c:pt idx="43321">
                  <c:v>17104368</c:v>
                </c:pt>
                <c:pt idx="43322">
                  <c:v>17104368</c:v>
                </c:pt>
                <c:pt idx="43323">
                  <c:v>17104440</c:v>
                </c:pt>
                <c:pt idx="43324">
                  <c:v>17104440</c:v>
                </c:pt>
                <c:pt idx="43325">
                  <c:v>17104520</c:v>
                </c:pt>
                <c:pt idx="43326">
                  <c:v>17104520</c:v>
                </c:pt>
                <c:pt idx="43327">
                  <c:v>17104304</c:v>
                </c:pt>
                <c:pt idx="43328">
                  <c:v>17104368</c:v>
                </c:pt>
                <c:pt idx="43329">
                  <c:v>17104440</c:v>
                </c:pt>
                <c:pt idx="43330">
                  <c:v>17104520</c:v>
                </c:pt>
                <c:pt idx="43331">
                  <c:v>17104304</c:v>
                </c:pt>
                <c:pt idx="43332">
                  <c:v>17104368</c:v>
                </c:pt>
                <c:pt idx="43333">
                  <c:v>17104440</c:v>
                </c:pt>
                <c:pt idx="43334">
                  <c:v>17104520</c:v>
                </c:pt>
                <c:pt idx="43335">
                  <c:v>144971784</c:v>
                </c:pt>
                <c:pt idx="43336">
                  <c:v>144971784</c:v>
                </c:pt>
                <c:pt idx="43337">
                  <c:v>144971784</c:v>
                </c:pt>
                <c:pt idx="43338">
                  <c:v>144971784</c:v>
                </c:pt>
                <c:pt idx="43339">
                  <c:v>229953176</c:v>
                </c:pt>
                <c:pt idx="43340">
                  <c:v>229953176</c:v>
                </c:pt>
                <c:pt idx="43341">
                  <c:v>229953176</c:v>
                </c:pt>
                <c:pt idx="43342">
                  <c:v>229953176</c:v>
                </c:pt>
                <c:pt idx="43343">
                  <c:v>741092584</c:v>
                </c:pt>
                <c:pt idx="43344">
                  <c:v>710138696</c:v>
                </c:pt>
                <c:pt idx="43345">
                  <c:v>112844192</c:v>
                </c:pt>
                <c:pt idx="43346">
                  <c:v>112844192</c:v>
                </c:pt>
                <c:pt idx="43347">
                  <c:v>710138696</c:v>
                </c:pt>
                <c:pt idx="43348">
                  <c:v>710138696</c:v>
                </c:pt>
                <c:pt idx="43349">
                  <c:v>112844192</c:v>
                </c:pt>
                <c:pt idx="43350">
                  <c:v>112844192</c:v>
                </c:pt>
                <c:pt idx="43351">
                  <c:v>710138696</c:v>
                </c:pt>
                <c:pt idx="43352">
                  <c:v>888189744</c:v>
                </c:pt>
                <c:pt idx="43353">
                  <c:v>202952456</c:v>
                </c:pt>
                <c:pt idx="43354">
                  <c:v>202952456</c:v>
                </c:pt>
                <c:pt idx="43355">
                  <c:v>202952456</c:v>
                </c:pt>
                <c:pt idx="43356">
                  <c:v>202952456</c:v>
                </c:pt>
                <c:pt idx="43357">
                  <c:v>402208936</c:v>
                </c:pt>
                <c:pt idx="43358">
                  <c:v>17104304</c:v>
                </c:pt>
                <c:pt idx="43359">
                  <c:v>912097664</c:v>
                </c:pt>
                <c:pt idx="43360">
                  <c:v>912097664</c:v>
                </c:pt>
                <c:pt idx="43361">
                  <c:v>912097664</c:v>
                </c:pt>
                <c:pt idx="43362">
                  <c:v>912097664</c:v>
                </c:pt>
                <c:pt idx="43363">
                  <c:v>112844192</c:v>
                </c:pt>
                <c:pt idx="43364">
                  <c:v>328612784</c:v>
                </c:pt>
                <c:pt idx="43365">
                  <c:v>229953176</c:v>
                </c:pt>
                <c:pt idx="43366">
                  <c:v>328612784</c:v>
                </c:pt>
                <c:pt idx="43367">
                  <c:v>328612784</c:v>
                </c:pt>
                <c:pt idx="43368">
                  <c:v>585904528</c:v>
                </c:pt>
                <c:pt idx="43369">
                  <c:v>585904528</c:v>
                </c:pt>
                <c:pt idx="43370">
                  <c:v>328612784</c:v>
                </c:pt>
                <c:pt idx="43371">
                  <c:v>585904528</c:v>
                </c:pt>
                <c:pt idx="43372">
                  <c:v>585904528</c:v>
                </c:pt>
                <c:pt idx="43373">
                  <c:v>364218816</c:v>
                </c:pt>
                <c:pt idx="43374">
                  <c:v>364218816</c:v>
                </c:pt>
                <c:pt idx="43375">
                  <c:v>364218816</c:v>
                </c:pt>
                <c:pt idx="43376">
                  <c:v>364218816</c:v>
                </c:pt>
                <c:pt idx="43377">
                  <c:v>17104368</c:v>
                </c:pt>
                <c:pt idx="43378">
                  <c:v>83405320</c:v>
                </c:pt>
                <c:pt idx="43379">
                  <c:v>83405320</c:v>
                </c:pt>
                <c:pt idx="43380">
                  <c:v>202952456</c:v>
                </c:pt>
                <c:pt idx="43381">
                  <c:v>83405320</c:v>
                </c:pt>
                <c:pt idx="43382">
                  <c:v>83405320</c:v>
                </c:pt>
                <c:pt idx="43383">
                  <c:v>912097664</c:v>
                </c:pt>
                <c:pt idx="43384">
                  <c:v>901602216</c:v>
                </c:pt>
                <c:pt idx="43385">
                  <c:v>901602216</c:v>
                </c:pt>
                <c:pt idx="43386">
                  <c:v>901602216</c:v>
                </c:pt>
                <c:pt idx="43387">
                  <c:v>901602216</c:v>
                </c:pt>
                <c:pt idx="43388">
                  <c:v>347654208</c:v>
                </c:pt>
                <c:pt idx="43389">
                  <c:v>347654208</c:v>
                </c:pt>
                <c:pt idx="43390">
                  <c:v>347654208</c:v>
                </c:pt>
                <c:pt idx="43391">
                  <c:v>347654208</c:v>
                </c:pt>
                <c:pt idx="43392">
                  <c:v>710138696</c:v>
                </c:pt>
                <c:pt idx="43393">
                  <c:v>585904528</c:v>
                </c:pt>
                <c:pt idx="43394">
                  <c:v>766633272</c:v>
                </c:pt>
                <c:pt idx="43395">
                  <c:v>766633272</c:v>
                </c:pt>
                <c:pt idx="43396">
                  <c:v>766633272</c:v>
                </c:pt>
                <c:pt idx="43397">
                  <c:v>17104440</c:v>
                </c:pt>
                <c:pt idx="43398">
                  <c:v>766633272</c:v>
                </c:pt>
                <c:pt idx="43399">
                  <c:v>17104520</c:v>
                </c:pt>
                <c:pt idx="43400">
                  <c:v>501220024</c:v>
                </c:pt>
                <c:pt idx="43401">
                  <c:v>501220024</c:v>
                </c:pt>
                <c:pt idx="43402">
                  <c:v>501220024</c:v>
                </c:pt>
                <c:pt idx="43403">
                  <c:v>501220024</c:v>
                </c:pt>
                <c:pt idx="43404">
                  <c:v>150297384</c:v>
                </c:pt>
                <c:pt idx="43405">
                  <c:v>150297384</c:v>
                </c:pt>
                <c:pt idx="43406">
                  <c:v>150297384</c:v>
                </c:pt>
                <c:pt idx="43407">
                  <c:v>150297384</c:v>
                </c:pt>
                <c:pt idx="43408">
                  <c:v>328612784</c:v>
                </c:pt>
                <c:pt idx="43409">
                  <c:v>364218816</c:v>
                </c:pt>
                <c:pt idx="43410">
                  <c:v>347654208</c:v>
                </c:pt>
                <c:pt idx="43411">
                  <c:v>144971784</c:v>
                </c:pt>
                <c:pt idx="43412">
                  <c:v>83405320</c:v>
                </c:pt>
                <c:pt idx="43413">
                  <c:v>418147016</c:v>
                </c:pt>
                <c:pt idx="43414">
                  <c:v>418147016</c:v>
                </c:pt>
                <c:pt idx="43415">
                  <c:v>418147016</c:v>
                </c:pt>
                <c:pt idx="43416">
                  <c:v>418147016</c:v>
                </c:pt>
                <c:pt idx="43417">
                  <c:v>617887584</c:v>
                </c:pt>
                <c:pt idx="43418">
                  <c:v>617887584</c:v>
                </c:pt>
                <c:pt idx="43419">
                  <c:v>617887584</c:v>
                </c:pt>
                <c:pt idx="43420">
                  <c:v>617887584</c:v>
                </c:pt>
                <c:pt idx="43421">
                  <c:v>766633272</c:v>
                </c:pt>
                <c:pt idx="43422">
                  <c:v>901602216</c:v>
                </c:pt>
                <c:pt idx="43423">
                  <c:v>717376064</c:v>
                </c:pt>
                <c:pt idx="43424">
                  <c:v>717376064</c:v>
                </c:pt>
                <c:pt idx="43425">
                  <c:v>501220024</c:v>
                </c:pt>
                <c:pt idx="43426">
                  <c:v>717376064</c:v>
                </c:pt>
                <c:pt idx="43427">
                  <c:v>717376064</c:v>
                </c:pt>
                <c:pt idx="43428">
                  <c:v>535708792</c:v>
                </c:pt>
                <c:pt idx="43429">
                  <c:v>535708792</c:v>
                </c:pt>
                <c:pt idx="43430">
                  <c:v>535708792</c:v>
                </c:pt>
                <c:pt idx="43431">
                  <c:v>535708792</c:v>
                </c:pt>
                <c:pt idx="43432">
                  <c:v>150297384</c:v>
                </c:pt>
                <c:pt idx="43433">
                  <c:v>805430192</c:v>
                </c:pt>
                <c:pt idx="43434">
                  <c:v>805430192</c:v>
                </c:pt>
                <c:pt idx="43435">
                  <c:v>805430192</c:v>
                </c:pt>
                <c:pt idx="43436">
                  <c:v>805430192</c:v>
                </c:pt>
                <c:pt idx="43437">
                  <c:v>83596744</c:v>
                </c:pt>
                <c:pt idx="43438">
                  <c:v>83596744</c:v>
                </c:pt>
                <c:pt idx="43439">
                  <c:v>83596744</c:v>
                </c:pt>
                <c:pt idx="43440">
                  <c:v>363339336</c:v>
                </c:pt>
                <c:pt idx="43441">
                  <c:v>83596744</c:v>
                </c:pt>
                <c:pt idx="43442">
                  <c:v>363339336</c:v>
                </c:pt>
                <c:pt idx="43443">
                  <c:v>363339336</c:v>
                </c:pt>
                <c:pt idx="43444">
                  <c:v>363339336</c:v>
                </c:pt>
                <c:pt idx="43445">
                  <c:v>41573984</c:v>
                </c:pt>
                <c:pt idx="43446">
                  <c:v>41573984</c:v>
                </c:pt>
                <c:pt idx="43447">
                  <c:v>41573984</c:v>
                </c:pt>
                <c:pt idx="43448">
                  <c:v>41573984</c:v>
                </c:pt>
                <c:pt idx="43449">
                  <c:v>270880824</c:v>
                </c:pt>
                <c:pt idx="43450">
                  <c:v>270880824</c:v>
                </c:pt>
                <c:pt idx="43451">
                  <c:v>270880824</c:v>
                </c:pt>
                <c:pt idx="43452">
                  <c:v>270880824</c:v>
                </c:pt>
                <c:pt idx="43453">
                  <c:v>418147016</c:v>
                </c:pt>
                <c:pt idx="43454">
                  <c:v>717376064</c:v>
                </c:pt>
                <c:pt idx="43455">
                  <c:v>430755888</c:v>
                </c:pt>
                <c:pt idx="43456">
                  <c:v>430755888</c:v>
                </c:pt>
                <c:pt idx="43457">
                  <c:v>83596744</c:v>
                </c:pt>
                <c:pt idx="43458">
                  <c:v>100518624</c:v>
                </c:pt>
                <c:pt idx="43459">
                  <c:v>100518624</c:v>
                </c:pt>
                <c:pt idx="43460">
                  <c:v>374803680</c:v>
                </c:pt>
                <c:pt idx="43461">
                  <c:v>430755888</c:v>
                </c:pt>
                <c:pt idx="43462">
                  <c:v>100518624</c:v>
                </c:pt>
                <c:pt idx="43463">
                  <c:v>374803680</c:v>
                </c:pt>
                <c:pt idx="43464">
                  <c:v>430755888</c:v>
                </c:pt>
                <c:pt idx="43465">
                  <c:v>100518624</c:v>
                </c:pt>
                <c:pt idx="43466">
                  <c:v>374803680</c:v>
                </c:pt>
                <c:pt idx="43467">
                  <c:v>258473792</c:v>
                </c:pt>
                <c:pt idx="43468">
                  <c:v>374803680</c:v>
                </c:pt>
                <c:pt idx="43469">
                  <c:v>258473792</c:v>
                </c:pt>
                <c:pt idx="43470">
                  <c:v>258473792</c:v>
                </c:pt>
                <c:pt idx="43471">
                  <c:v>617887584</c:v>
                </c:pt>
                <c:pt idx="43472">
                  <c:v>258473792</c:v>
                </c:pt>
                <c:pt idx="43473">
                  <c:v>231495856</c:v>
                </c:pt>
                <c:pt idx="43474">
                  <c:v>231495856</c:v>
                </c:pt>
                <c:pt idx="43475">
                  <c:v>231495856</c:v>
                </c:pt>
                <c:pt idx="43476">
                  <c:v>231495856</c:v>
                </c:pt>
                <c:pt idx="43477">
                  <c:v>535708792</c:v>
                </c:pt>
                <c:pt idx="43478">
                  <c:v>805430192</c:v>
                </c:pt>
                <c:pt idx="43479">
                  <c:v>144315096</c:v>
                </c:pt>
                <c:pt idx="43480">
                  <c:v>144315096</c:v>
                </c:pt>
                <c:pt idx="43481">
                  <c:v>144315096</c:v>
                </c:pt>
                <c:pt idx="43482">
                  <c:v>144315096</c:v>
                </c:pt>
                <c:pt idx="43483">
                  <c:v>7356744</c:v>
                </c:pt>
                <c:pt idx="43484">
                  <c:v>7356744</c:v>
                </c:pt>
                <c:pt idx="43485">
                  <c:v>7356744</c:v>
                </c:pt>
                <c:pt idx="43486">
                  <c:v>7356744</c:v>
                </c:pt>
                <c:pt idx="43487">
                  <c:v>363339336</c:v>
                </c:pt>
                <c:pt idx="43488">
                  <c:v>231495856</c:v>
                </c:pt>
                <c:pt idx="43489">
                  <c:v>270880824</c:v>
                </c:pt>
                <c:pt idx="43490">
                  <c:v>430755888</c:v>
                </c:pt>
                <c:pt idx="43491">
                  <c:v>566404344</c:v>
                </c:pt>
                <c:pt idx="43492">
                  <c:v>374803680</c:v>
                </c:pt>
                <c:pt idx="43493">
                  <c:v>566404344</c:v>
                </c:pt>
                <c:pt idx="43494">
                  <c:v>566404344</c:v>
                </c:pt>
                <c:pt idx="43495">
                  <c:v>566404344</c:v>
                </c:pt>
                <c:pt idx="43496">
                  <c:v>200667896</c:v>
                </c:pt>
                <c:pt idx="43497">
                  <c:v>200667896</c:v>
                </c:pt>
                <c:pt idx="43498">
                  <c:v>200667896</c:v>
                </c:pt>
                <c:pt idx="43499">
                  <c:v>200667896</c:v>
                </c:pt>
                <c:pt idx="43500">
                  <c:v>41573984</c:v>
                </c:pt>
                <c:pt idx="43501">
                  <c:v>258473792</c:v>
                </c:pt>
                <c:pt idx="43502">
                  <c:v>288414528</c:v>
                </c:pt>
                <c:pt idx="43503">
                  <c:v>288414528</c:v>
                </c:pt>
                <c:pt idx="43504">
                  <c:v>288414528</c:v>
                </c:pt>
                <c:pt idx="43505">
                  <c:v>144315096</c:v>
                </c:pt>
                <c:pt idx="43506">
                  <c:v>288414528</c:v>
                </c:pt>
                <c:pt idx="43507">
                  <c:v>100518624</c:v>
                </c:pt>
                <c:pt idx="43508">
                  <c:v>7356744</c:v>
                </c:pt>
                <c:pt idx="43509">
                  <c:v>566404344</c:v>
                </c:pt>
                <c:pt idx="43510">
                  <c:v>200667896</c:v>
                </c:pt>
                <c:pt idx="43511">
                  <c:v>791078376</c:v>
                </c:pt>
                <c:pt idx="43512">
                  <c:v>791078376</c:v>
                </c:pt>
                <c:pt idx="43513">
                  <c:v>791078376</c:v>
                </c:pt>
                <c:pt idx="43514">
                  <c:v>791078376</c:v>
                </c:pt>
                <c:pt idx="43515">
                  <c:v>288414528</c:v>
                </c:pt>
                <c:pt idx="43516">
                  <c:v>171779448</c:v>
                </c:pt>
                <c:pt idx="43517">
                  <c:v>171779448</c:v>
                </c:pt>
                <c:pt idx="43518">
                  <c:v>171779448</c:v>
                </c:pt>
                <c:pt idx="43519">
                  <c:v>171779448</c:v>
                </c:pt>
                <c:pt idx="43520">
                  <c:v>288707360</c:v>
                </c:pt>
                <c:pt idx="43521">
                  <c:v>288707360</c:v>
                </c:pt>
                <c:pt idx="43522">
                  <c:v>288707360</c:v>
                </c:pt>
                <c:pt idx="43523">
                  <c:v>288707360</c:v>
                </c:pt>
                <c:pt idx="43524">
                  <c:v>7356776</c:v>
                </c:pt>
                <c:pt idx="43525">
                  <c:v>7356776</c:v>
                </c:pt>
                <c:pt idx="43526">
                  <c:v>7356800</c:v>
                </c:pt>
                <c:pt idx="43527">
                  <c:v>7356800</c:v>
                </c:pt>
                <c:pt idx="43528">
                  <c:v>7356776</c:v>
                </c:pt>
                <c:pt idx="43529">
                  <c:v>7356800</c:v>
                </c:pt>
                <c:pt idx="43530">
                  <c:v>7356776</c:v>
                </c:pt>
                <c:pt idx="43531">
                  <c:v>7356800</c:v>
                </c:pt>
                <c:pt idx="43532">
                  <c:v>77675040</c:v>
                </c:pt>
                <c:pt idx="43533">
                  <c:v>77675040</c:v>
                </c:pt>
                <c:pt idx="43534">
                  <c:v>77675040</c:v>
                </c:pt>
                <c:pt idx="43535">
                  <c:v>984375128</c:v>
                </c:pt>
                <c:pt idx="43536">
                  <c:v>77675040</c:v>
                </c:pt>
                <c:pt idx="43537">
                  <c:v>984375128</c:v>
                </c:pt>
                <c:pt idx="43538">
                  <c:v>984375128</c:v>
                </c:pt>
                <c:pt idx="43539">
                  <c:v>984375128</c:v>
                </c:pt>
                <c:pt idx="43540">
                  <c:v>791078376</c:v>
                </c:pt>
                <c:pt idx="43541">
                  <c:v>230963592</c:v>
                </c:pt>
                <c:pt idx="43542">
                  <c:v>644782616</c:v>
                </c:pt>
                <c:pt idx="43543">
                  <c:v>230963592</c:v>
                </c:pt>
                <c:pt idx="43544">
                  <c:v>644782616</c:v>
                </c:pt>
                <c:pt idx="43545">
                  <c:v>230963592</c:v>
                </c:pt>
                <c:pt idx="43546">
                  <c:v>644782616</c:v>
                </c:pt>
                <c:pt idx="43547">
                  <c:v>644782616</c:v>
                </c:pt>
                <c:pt idx="43548">
                  <c:v>230963592</c:v>
                </c:pt>
                <c:pt idx="43549">
                  <c:v>305679008</c:v>
                </c:pt>
                <c:pt idx="43550">
                  <c:v>305679008</c:v>
                </c:pt>
                <c:pt idx="43551">
                  <c:v>305679008</c:v>
                </c:pt>
                <c:pt idx="43552">
                  <c:v>305679008</c:v>
                </c:pt>
                <c:pt idx="43553">
                  <c:v>288707360</c:v>
                </c:pt>
                <c:pt idx="43554">
                  <c:v>171779448</c:v>
                </c:pt>
                <c:pt idx="43555">
                  <c:v>244112328</c:v>
                </c:pt>
                <c:pt idx="43556">
                  <c:v>244112328</c:v>
                </c:pt>
                <c:pt idx="43557">
                  <c:v>244112328</c:v>
                </c:pt>
                <c:pt idx="43558">
                  <c:v>244112328</c:v>
                </c:pt>
                <c:pt idx="43559">
                  <c:v>7356776</c:v>
                </c:pt>
                <c:pt idx="43560">
                  <c:v>984375128</c:v>
                </c:pt>
                <c:pt idx="43561">
                  <c:v>867448136</c:v>
                </c:pt>
                <c:pt idx="43562">
                  <c:v>867448136</c:v>
                </c:pt>
                <c:pt idx="43563">
                  <c:v>867448136</c:v>
                </c:pt>
                <c:pt idx="43564">
                  <c:v>867448136</c:v>
                </c:pt>
                <c:pt idx="43565">
                  <c:v>799202432</c:v>
                </c:pt>
                <c:pt idx="43566">
                  <c:v>799202432</c:v>
                </c:pt>
                <c:pt idx="43567">
                  <c:v>799202432</c:v>
                </c:pt>
                <c:pt idx="43568">
                  <c:v>799202432</c:v>
                </c:pt>
                <c:pt idx="43569">
                  <c:v>7356800</c:v>
                </c:pt>
                <c:pt idx="43570">
                  <c:v>230963592</c:v>
                </c:pt>
                <c:pt idx="43571">
                  <c:v>644782616</c:v>
                </c:pt>
                <c:pt idx="43572">
                  <c:v>996492240</c:v>
                </c:pt>
                <c:pt idx="43573">
                  <c:v>996492240</c:v>
                </c:pt>
                <c:pt idx="43574">
                  <c:v>996492240</c:v>
                </c:pt>
                <c:pt idx="43575">
                  <c:v>996492240</c:v>
                </c:pt>
                <c:pt idx="43576">
                  <c:v>77675040</c:v>
                </c:pt>
                <c:pt idx="43577">
                  <c:v>633760968</c:v>
                </c:pt>
                <c:pt idx="43578">
                  <c:v>633760968</c:v>
                </c:pt>
                <c:pt idx="43579">
                  <c:v>633760968</c:v>
                </c:pt>
                <c:pt idx="43580">
                  <c:v>633760968</c:v>
                </c:pt>
                <c:pt idx="43581">
                  <c:v>244112328</c:v>
                </c:pt>
                <c:pt idx="43582">
                  <c:v>7356848</c:v>
                </c:pt>
                <c:pt idx="43583">
                  <c:v>7356848</c:v>
                </c:pt>
                <c:pt idx="43584">
                  <c:v>305679008</c:v>
                </c:pt>
                <c:pt idx="43585">
                  <c:v>7356872</c:v>
                </c:pt>
                <c:pt idx="43586">
                  <c:v>7356872</c:v>
                </c:pt>
                <c:pt idx="43587">
                  <c:v>7356848</c:v>
                </c:pt>
                <c:pt idx="43588">
                  <c:v>7356872</c:v>
                </c:pt>
                <c:pt idx="43589">
                  <c:v>7356848</c:v>
                </c:pt>
                <c:pt idx="43590">
                  <c:v>7356872</c:v>
                </c:pt>
                <c:pt idx="43591">
                  <c:v>867448136</c:v>
                </c:pt>
                <c:pt idx="43592">
                  <c:v>679830048</c:v>
                </c:pt>
                <c:pt idx="43593">
                  <c:v>679830048</c:v>
                </c:pt>
                <c:pt idx="43594">
                  <c:v>679830048</c:v>
                </c:pt>
                <c:pt idx="43595">
                  <c:v>679830048</c:v>
                </c:pt>
                <c:pt idx="43596">
                  <c:v>996492240</c:v>
                </c:pt>
                <c:pt idx="43597">
                  <c:v>879872224</c:v>
                </c:pt>
                <c:pt idx="43598">
                  <c:v>879872224</c:v>
                </c:pt>
                <c:pt idx="43599">
                  <c:v>879872224</c:v>
                </c:pt>
                <c:pt idx="43600">
                  <c:v>879872224</c:v>
                </c:pt>
                <c:pt idx="43601">
                  <c:v>212705056</c:v>
                </c:pt>
                <c:pt idx="43602">
                  <c:v>212705056</c:v>
                </c:pt>
                <c:pt idx="43603">
                  <c:v>212705056</c:v>
                </c:pt>
                <c:pt idx="43604">
                  <c:v>212705056</c:v>
                </c:pt>
                <c:pt idx="43605">
                  <c:v>633760968</c:v>
                </c:pt>
                <c:pt idx="43606">
                  <c:v>799202432</c:v>
                </c:pt>
                <c:pt idx="43607">
                  <c:v>357904616</c:v>
                </c:pt>
                <c:pt idx="43608">
                  <c:v>357904616</c:v>
                </c:pt>
                <c:pt idx="43609">
                  <c:v>357904616</c:v>
                </c:pt>
                <c:pt idx="43610">
                  <c:v>357904616</c:v>
                </c:pt>
                <c:pt idx="43611">
                  <c:v>927587776</c:v>
                </c:pt>
                <c:pt idx="43612">
                  <c:v>927587776</c:v>
                </c:pt>
                <c:pt idx="43613">
                  <c:v>927587776</c:v>
                </c:pt>
                <c:pt idx="43614">
                  <c:v>927587776</c:v>
                </c:pt>
                <c:pt idx="43615">
                  <c:v>7356848</c:v>
                </c:pt>
                <c:pt idx="43616">
                  <c:v>663542696</c:v>
                </c:pt>
                <c:pt idx="43617">
                  <c:v>663542696</c:v>
                </c:pt>
                <c:pt idx="43618">
                  <c:v>663542696</c:v>
                </c:pt>
                <c:pt idx="43619">
                  <c:v>663542696</c:v>
                </c:pt>
                <c:pt idx="43620">
                  <c:v>679830048</c:v>
                </c:pt>
                <c:pt idx="43621">
                  <c:v>7356872</c:v>
                </c:pt>
                <c:pt idx="43622">
                  <c:v>721562696</c:v>
                </c:pt>
                <c:pt idx="43623">
                  <c:v>721562696</c:v>
                </c:pt>
                <c:pt idx="43624">
                  <c:v>721562696</c:v>
                </c:pt>
                <c:pt idx="43625">
                  <c:v>721562696</c:v>
                </c:pt>
                <c:pt idx="43626">
                  <c:v>357904616</c:v>
                </c:pt>
                <c:pt idx="43627">
                  <c:v>212705056</c:v>
                </c:pt>
                <c:pt idx="43628">
                  <c:v>879872224</c:v>
                </c:pt>
                <c:pt idx="43629">
                  <c:v>922860632</c:v>
                </c:pt>
                <c:pt idx="43630">
                  <c:v>922860632</c:v>
                </c:pt>
                <c:pt idx="43631">
                  <c:v>922860632</c:v>
                </c:pt>
                <c:pt idx="43632">
                  <c:v>922860632</c:v>
                </c:pt>
                <c:pt idx="43633">
                  <c:v>663542696</c:v>
                </c:pt>
                <c:pt idx="43634">
                  <c:v>927587776</c:v>
                </c:pt>
                <c:pt idx="43635">
                  <c:v>922860632</c:v>
                </c:pt>
                <c:pt idx="43636">
                  <c:v>721562696</c:v>
                </c:pt>
                <c:pt idx="43637">
                  <c:v>687997664</c:v>
                </c:pt>
                <c:pt idx="43638">
                  <c:v>687997664</c:v>
                </c:pt>
                <c:pt idx="43639">
                  <c:v>687997664</c:v>
                </c:pt>
                <c:pt idx="43640">
                  <c:v>996875144</c:v>
                </c:pt>
                <c:pt idx="43641">
                  <c:v>687997664</c:v>
                </c:pt>
                <c:pt idx="43642">
                  <c:v>996875144</c:v>
                </c:pt>
                <c:pt idx="43643">
                  <c:v>433484896</c:v>
                </c:pt>
                <c:pt idx="43644">
                  <c:v>433484896</c:v>
                </c:pt>
                <c:pt idx="43645">
                  <c:v>996875144</c:v>
                </c:pt>
                <c:pt idx="43646">
                  <c:v>433484896</c:v>
                </c:pt>
                <c:pt idx="43647">
                  <c:v>433484896</c:v>
                </c:pt>
                <c:pt idx="43648">
                  <c:v>996875144</c:v>
                </c:pt>
                <c:pt idx="43649">
                  <c:v>116517272</c:v>
                </c:pt>
                <c:pt idx="43650">
                  <c:v>116517272</c:v>
                </c:pt>
                <c:pt idx="43651">
                  <c:v>116517272</c:v>
                </c:pt>
                <c:pt idx="43652">
                  <c:v>116517272</c:v>
                </c:pt>
                <c:pt idx="43653">
                  <c:v>221327712</c:v>
                </c:pt>
                <c:pt idx="43654">
                  <c:v>221327712</c:v>
                </c:pt>
                <c:pt idx="43655">
                  <c:v>221327712</c:v>
                </c:pt>
                <c:pt idx="43656">
                  <c:v>221327712</c:v>
                </c:pt>
                <c:pt idx="43657">
                  <c:v>772429712</c:v>
                </c:pt>
                <c:pt idx="43658">
                  <c:v>772429712</c:v>
                </c:pt>
                <c:pt idx="43659">
                  <c:v>772429712</c:v>
                </c:pt>
                <c:pt idx="43660">
                  <c:v>772429712</c:v>
                </c:pt>
                <c:pt idx="43661">
                  <c:v>996875144</c:v>
                </c:pt>
                <c:pt idx="43662">
                  <c:v>687997664</c:v>
                </c:pt>
                <c:pt idx="43663">
                  <c:v>337181640</c:v>
                </c:pt>
                <c:pt idx="43664">
                  <c:v>337181640</c:v>
                </c:pt>
                <c:pt idx="43665">
                  <c:v>337181640</c:v>
                </c:pt>
                <c:pt idx="43666">
                  <c:v>337181640</c:v>
                </c:pt>
                <c:pt idx="43667">
                  <c:v>822404992</c:v>
                </c:pt>
                <c:pt idx="43668">
                  <c:v>822404992</c:v>
                </c:pt>
                <c:pt idx="43669">
                  <c:v>822404992</c:v>
                </c:pt>
                <c:pt idx="43670">
                  <c:v>822404992</c:v>
                </c:pt>
                <c:pt idx="43671">
                  <c:v>221327712</c:v>
                </c:pt>
                <c:pt idx="43672">
                  <c:v>433484896</c:v>
                </c:pt>
                <c:pt idx="43673">
                  <c:v>772429712</c:v>
                </c:pt>
                <c:pt idx="43674">
                  <c:v>995571032</c:v>
                </c:pt>
                <c:pt idx="43675">
                  <c:v>995571032</c:v>
                </c:pt>
                <c:pt idx="43676">
                  <c:v>995571032</c:v>
                </c:pt>
                <c:pt idx="43677">
                  <c:v>995571032</c:v>
                </c:pt>
                <c:pt idx="43678">
                  <c:v>973902888</c:v>
                </c:pt>
                <c:pt idx="43679">
                  <c:v>973902888</c:v>
                </c:pt>
                <c:pt idx="43680">
                  <c:v>973902888</c:v>
                </c:pt>
                <c:pt idx="43681">
                  <c:v>973902888</c:v>
                </c:pt>
                <c:pt idx="43682">
                  <c:v>822404992</c:v>
                </c:pt>
                <c:pt idx="43683">
                  <c:v>418483328</c:v>
                </c:pt>
                <c:pt idx="43684">
                  <c:v>418483328</c:v>
                </c:pt>
                <c:pt idx="43685">
                  <c:v>418483328</c:v>
                </c:pt>
                <c:pt idx="43686">
                  <c:v>418483328</c:v>
                </c:pt>
                <c:pt idx="43687">
                  <c:v>792876520</c:v>
                </c:pt>
                <c:pt idx="43688">
                  <c:v>116517272</c:v>
                </c:pt>
                <c:pt idx="43689">
                  <c:v>792876520</c:v>
                </c:pt>
                <c:pt idx="43690">
                  <c:v>792876520</c:v>
                </c:pt>
                <c:pt idx="43691">
                  <c:v>792876520</c:v>
                </c:pt>
                <c:pt idx="43692">
                  <c:v>337181640</c:v>
                </c:pt>
                <c:pt idx="43693">
                  <c:v>896691968</c:v>
                </c:pt>
                <c:pt idx="43694">
                  <c:v>896691968</c:v>
                </c:pt>
                <c:pt idx="43695">
                  <c:v>995571032</c:v>
                </c:pt>
                <c:pt idx="43696">
                  <c:v>896691968</c:v>
                </c:pt>
                <c:pt idx="43697">
                  <c:v>896691968</c:v>
                </c:pt>
                <c:pt idx="43698">
                  <c:v>722849168</c:v>
                </c:pt>
                <c:pt idx="43699">
                  <c:v>722849168</c:v>
                </c:pt>
                <c:pt idx="43700">
                  <c:v>722849168</c:v>
                </c:pt>
                <c:pt idx="43701">
                  <c:v>722849168</c:v>
                </c:pt>
                <c:pt idx="43702">
                  <c:v>973902888</c:v>
                </c:pt>
                <c:pt idx="43703">
                  <c:v>78541664</c:v>
                </c:pt>
                <c:pt idx="43704">
                  <c:v>78541664</c:v>
                </c:pt>
                <c:pt idx="43705">
                  <c:v>78541664</c:v>
                </c:pt>
                <c:pt idx="43706">
                  <c:v>78541664</c:v>
                </c:pt>
                <c:pt idx="43707">
                  <c:v>418483328</c:v>
                </c:pt>
                <c:pt idx="43708">
                  <c:v>792876520</c:v>
                </c:pt>
                <c:pt idx="43709">
                  <c:v>224263808</c:v>
                </c:pt>
                <c:pt idx="43710">
                  <c:v>760893432</c:v>
                </c:pt>
                <c:pt idx="43711">
                  <c:v>760893432</c:v>
                </c:pt>
                <c:pt idx="43712">
                  <c:v>224263808</c:v>
                </c:pt>
                <c:pt idx="43713">
                  <c:v>722849168</c:v>
                </c:pt>
                <c:pt idx="43714">
                  <c:v>760893432</c:v>
                </c:pt>
                <c:pt idx="43715">
                  <c:v>760893432</c:v>
                </c:pt>
                <c:pt idx="43716">
                  <c:v>224263912</c:v>
                </c:pt>
                <c:pt idx="43717">
                  <c:v>224263912</c:v>
                </c:pt>
                <c:pt idx="43718">
                  <c:v>224263952</c:v>
                </c:pt>
                <c:pt idx="43719">
                  <c:v>224263952</c:v>
                </c:pt>
                <c:pt idx="43720">
                  <c:v>224264016</c:v>
                </c:pt>
                <c:pt idx="43721">
                  <c:v>224264016</c:v>
                </c:pt>
                <c:pt idx="43722">
                  <c:v>224263808</c:v>
                </c:pt>
                <c:pt idx="43723">
                  <c:v>224263912</c:v>
                </c:pt>
                <c:pt idx="43724">
                  <c:v>224263952</c:v>
                </c:pt>
                <c:pt idx="43725">
                  <c:v>224264016</c:v>
                </c:pt>
                <c:pt idx="43726">
                  <c:v>224263808</c:v>
                </c:pt>
                <c:pt idx="43727">
                  <c:v>224263912</c:v>
                </c:pt>
                <c:pt idx="43728">
                  <c:v>224263952</c:v>
                </c:pt>
                <c:pt idx="43729">
                  <c:v>224264016</c:v>
                </c:pt>
                <c:pt idx="43730">
                  <c:v>931326192</c:v>
                </c:pt>
                <c:pt idx="43731">
                  <c:v>931326192</c:v>
                </c:pt>
                <c:pt idx="43732">
                  <c:v>931326192</c:v>
                </c:pt>
                <c:pt idx="43733">
                  <c:v>931326192</c:v>
                </c:pt>
                <c:pt idx="43734">
                  <c:v>663446256</c:v>
                </c:pt>
                <c:pt idx="43735">
                  <c:v>663446256</c:v>
                </c:pt>
                <c:pt idx="43736">
                  <c:v>663446256</c:v>
                </c:pt>
                <c:pt idx="43737">
                  <c:v>663446256</c:v>
                </c:pt>
                <c:pt idx="43738">
                  <c:v>78541664</c:v>
                </c:pt>
                <c:pt idx="43739">
                  <c:v>896691968</c:v>
                </c:pt>
                <c:pt idx="43740">
                  <c:v>760893432</c:v>
                </c:pt>
                <c:pt idx="43741">
                  <c:v>991858208</c:v>
                </c:pt>
                <c:pt idx="43742">
                  <c:v>991858208</c:v>
                </c:pt>
                <c:pt idx="43743">
                  <c:v>991858208</c:v>
                </c:pt>
                <c:pt idx="43744">
                  <c:v>991858208</c:v>
                </c:pt>
                <c:pt idx="43745">
                  <c:v>883262424</c:v>
                </c:pt>
                <c:pt idx="43746">
                  <c:v>883262424</c:v>
                </c:pt>
                <c:pt idx="43747">
                  <c:v>883262424</c:v>
                </c:pt>
                <c:pt idx="43748">
                  <c:v>883262424</c:v>
                </c:pt>
                <c:pt idx="43749">
                  <c:v>486674232</c:v>
                </c:pt>
                <c:pt idx="43750">
                  <c:v>486674232</c:v>
                </c:pt>
                <c:pt idx="43751">
                  <c:v>486674232</c:v>
                </c:pt>
                <c:pt idx="43752">
                  <c:v>486674232</c:v>
                </c:pt>
                <c:pt idx="43753">
                  <c:v>224263808</c:v>
                </c:pt>
                <c:pt idx="43754">
                  <c:v>224263952</c:v>
                </c:pt>
                <c:pt idx="43755">
                  <c:v>224263912</c:v>
                </c:pt>
                <c:pt idx="43756">
                  <c:v>183667320</c:v>
                </c:pt>
                <c:pt idx="43757">
                  <c:v>183667320</c:v>
                </c:pt>
                <c:pt idx="43758">
                  <c:v>183667320</c:v>
                </c:pt>
                <c:pt idx="43759">
                  <c:v>183667320</c:v>
                </c:pt>
                <c:pt idx="43760">
                  <c:v>883262424</c:v>
                </c:pt>
                <c:pt idx="43761">
                  <c:v>224264016</c:v>
                </c:pt>
                <c:pt idx="43762">
                  <c:v>991858208</c:v>
                </c:pt>
                <c:pt idx="43763">
                  <c:v>72279208</c:v>
                </c:pt>
                <c:pt idx="43764">
                  <c:v>486674232</c:v>
                </c:pt>
                <c:pt idx="43765">
                  <c:v>72279208</c:v>
                </c:pt>
                <c:pt idx="43766">
                  <c:v>72279208</c:v>
                </c:pt>
                <c:pt idx="43767">
                  <c:v>72279208</c:v>
                </c:pt>
                <c:pt idx="43768">
                  <c:v>826109096</c:v>
                </c:pt>
                <c:pt idx="43769">
                  <c:v>826109096</c:v>
                </c:pt>
                <c:pt idx="43770">
                  <c:v>826109096</c:v>
                </c:pt>
                <c:pt idx="43771">
                  <c:v>826109096</c:v>
                </c:pt>
                <c:pt idx="43772">
                  <c:v>308834960</c:v>
                </c:pt>
                <c:pt idx="43773">
                  <c:v>308834960</c:v>
                </c:pt>
                <c:pt idx="43774">
                  <c:v>308834960</c:v>
                </c:pt>
                <c:pt idx="43775">
                  <c:v>308834960</c:v>
                </c:pt>
                <c:pt idx="43776">
                  <c:v>931326192</c:v>
                </c:pt>
                <c:pt idx="43777">
                  <c:v>319335656</c:v>
                </c:pt>
                <c:pt idx="43778">
                  <c:v>663446256</c:v>
                </c:pt>
                <c:pt idx="43779">
                  <c:v>319335656</c:v>
                </c:pt>
                <c:pt idx="43780">
                  <c:v>511227608</c:v>
                </c:pt>
                <c:pt idx="43781">
                  <c:v>511227608</c:v>
                </c:pt>
                <c:pt idx="43782">
                  <c:v>319335656</c:v>
                </c:pt>
                <c:pt idx="43783">
                  <c:v>319335656</c:v>
                </c:pt>
                <c:pt idx="43784">
                  <c:v>511227608</c:v>
                </c:pt>
                <c:pt idx="43785">
                  <c:v>511227608</c:v>
                </c:pt>
                <c:pt idx="43786">
                  <c:v>183667320</c:v>
                </c:pt>
                <c:pt idx="43787">
                  <c:v>72279208</c:v>
                </c:pt>
                <c:pt idx="43788">
                  <c:v>455162800</c:v>
                </c:pt>
                <c:pt idx="43789">
                  <c:v>455162800</c:v>
                </c:pt>
                <c:pt idx="43790">
                  <c:v>455162800</c:v>
                </c:pt>
                <c:pt idx="43791">
                  <c:v>455162800</c:v>
                </c:pt>
                <c:pt idx="43792">
                  <c:v>319335656</c:v>
                </c:pt>
                <c:pt idx="43793">
                  <c:v>907175664</c:v>
                </c:pt>
                <c:pt idx="43794">
                  <c:v>907175664</c:v>
                </c:pt>
                <c:pt idx="43795">
                  <c:v>308834960</c:v>
                </c:pt>
                <c:pt idx="43796">
                  <c:v>907175664</c:v>
                </c:pt>
                <c:pt idx="43797">
                  <c:v>907175664</c:v>
                </c:pt>
                <c:pt idx="43798">
                  <c:v>511227608</c:v>
                </c:pt>
                <c:pt idx="43799">
                  <c:v>826109096</c:v>
                </c:pt>
                <c:pt idx="43800">
                  <c:v>455162800</c:v>
                </c:pt>
                <c:pt idx="43801">
                  <c:v>651299552</c:v>
                </c:pt>
                <c:pt idx="43802">
                  <c:v>651299552</c:v>
                </c:pt>
                <c:pt idx="43803">
                  <c:v>651299552</c:v>
                </c:pt>
                <c:pt idx="43804">
                  <c:v>651299552</c:v>
                </c:pt>
                <c:pt idx="43805">
                  <c:v>907175664</c:v>
                </c:pt>
                <c:pt idx="43806">
                  <c:v>864833280</c:v>
                </c:pt>
                <c:pt idx="43807">
                  <c:v>864833280</c:v>
                </c:pt>
                <c:pt idx="43808">
                  <c:v>864833280</c:v>
                </c:pt>
                <c:pt idx="43809">
                  <c:v>864833280</c:v>
                </c:pt>
                <c:pt idx="43810">
                  <c:v>909004128</c:v>
                </c:pt>
                <c:pt idx="43811">
                  <c:v>909004128</c:v>
                </c:pt>
                <c:pt idx="43812">
                  <c:v>909004128</c:v>
                </c:pt>
                <c:pt idx="43813">
                  <c:v>909004128</c:v>
                </c:pt>
                <c:pt idx="43814">
                  <c:v>651299552</c:v>
                </c:pt>
                <c:pt idx="43815">
                  <c:v>864833280</c:v>
                </c:pt>
                <c:pt idx="43816">
                  <c:v>395902640</c:v>
                </c:pt>
                <c:pt idx="43817">
                  <c:v>395902640</c:v>
                </c:pt>
                <c:pt idx="43818">
                  <c:v>395902640</c:v>
                </c:pt>
                <c:pt idx="43819">
                  <c:v>395902640</c:v>
                </c:pt>
                <c:pt idx="43820">
                  <c:v>864833304</c:v>
                </c:pt>
                <c:pt idx="43821">
                  <c:v>864833304</c:v>
                </c:pt>
                <c:pt idx="43822">
                  <c:v>864833304</c:v>
                </c:pt>
                <c:pt idx="43823">
                  <c:v>864833304</c:v>
                </c:pt>
                <c:pt idx="43824">
                  <c:v>300272480</c:v>
                </c:pt>
                <c:pt idx="43825">
                  <c:v>32218056</c:v>
                </c:pt>
                <c:pt idx="43826">
                  <c:v>300272480</c:v>
                </c:pt>
                <c:pt idx="43827">
                  <c:v>32218056</c:v>
                </c:pt>
                <c:pt idx="43828">
                  <c:v>300272480</c:v>
                </c:pt>
                <c:pt idx="43829">
                  <c:v>307397760</c:v>
                </c:pt>
                <c:pt idx="43830">
                  <c:v>300272480</c:v>
                </c:pt>
                <c:pt idx="43831">
                  <c:v>32218056</c:v>
                </c:pt>
                <c:pt idx="43832">
                  <c:v>307397760</c:v>
                </c:pt>
                <c:pt idx="43833">
                  <c:v>32218056</c:v>
                </c:pt>
                <c:pt idx="43834">
                  <c:v>307397760</c:v>
                </c:pt>
                <c:pt idx="43835">
                  <c:v>307397760</c:v>
                </c:pt>
                <c:pt idx="43836">
                  <c:v>909004128</c:v>
                </c:pt>
                <c:pt idx="43837">
                  <c:v>395902640</c:v>
                </c:pt>
                <c:pt idx="43838">
                  <c:v>684145448</c:v>
                </c:pt>
                <c:pt idx="43839">
                  <c:v>684145448</c:v>
                </c:pt>
                <c:pt idx="43840">
                  <c:v>684145448</c:v>
                </c:pt>
                <c:pt idx="43841">
                  <c:v>684145448</c:v>
                </c:pt>
                <c:pt idx="43842">
                  <c:v>872222464</c:v>
                </c:pt>
                <c:pt idx="43843">
                  <c:v>872222464</c:v>
                </c:pt>
                <c:pt idx="43844">
                  <c:v>864833304</c:v>
                </c:pt>
                <c:pt idx="43845">
                  <c:v>872222464</c:v>
                </c:pt>
                <c:pt idx="43846">
                  <c:v>300272480</c:v>
                </c:pt>
                <c:pt idx="43847">
                  <c:v>872222464</c:v>
                </c:pt>
                <c:pt idx="43848">
                  <c:v>415006184</c:v>
                </c:pt>
                <c:pt idx="43849">
                  <c:v>415006184</c:v>
                </c:pt>
                <c:pt idx="43850">
                  <c:v>307397760</c:v>
                </c:pt>
                <c:pt idx="43851">
                  <c:v>415006184</c:v>
                </c:pt>
                <c:pt idx="43852">
                  <c:v>415006184</c:v>
                </c:pt>
                <c:pt idx="43853">
                  <c:v>32218056</c:v>
                </c:pt>
                <c:pt idx="43854">
                  <c:v>573352096</c:v>
                </c:pt>
                <c:pt idx="43855">
                  <c:v>573352096</c:v>
                </c:pt>
                <c:pt idx="43856">
                  <c:v>573352096</c:v>
                </c:pt>
                <c:pt idx="43857">
                  <c:v>573352096</c:v>
                </c:pt>
                <c:pt idx="43858">
                  <c:v>834243904</c:v>
                </c:pt>
                <c:pt idx="43859">
                  <c:v>834243904</c:v>
                </c:pt>
                <c:pt idx="43860">
                  <c:v>834243904</c:v>
                </c:pt>
                <c:pt idx="43861">
                  <c:v>834243904</c:v>
                </c:pt>
                <c:pt idx="43862">
                  <c:v>888042376</c:v>
                </c:pt>
                <c:pt idx="43863">
                  <c:v>888042376</c:v>
                </c:pt>
                <c:pt idx="43864">
                  <c:v>888042376</c:v>
                </c:pt>
                <c:pt idx="43865">
                  <c:v>888042376</c:v>
                </c:pt>
                <c:pt idx="43866">
                  <c:v>872222464</c:v>
                </c:pt>
                <c:pt idx="43867">
                  <c:v>684145448</c:v>
                </c:pt>
                <c:pt idx="43868">
                  <c:v>592032104</c:v>
                </c:pt>
                <c:pt idx="43869">
                  <c:v>7356992</c:v>
                </c:pt>
                <c:pt idx="43870">
                  <c:v>592032104</c:v>
                </c:pt>
                <c:pt idx="43871">
                  <c:v>7356992</c:v>
                </c:pt>
                <c:pt idx="43872">
                  <c:v>7357024</c:v>
                </c:pt>
                <c:pt idx="43873">
                  <c:v>592032104</c:v>
                </c:pt>
                <c:pt idx="43874">
                  <c:v>7357024</c:v>
                </c:pt>
                <c:pt idx="43875">
                  <c:v>592032104</c:v>
                </c:pt>
                <c:pt idx="43876">
                  <c:v>7357064</c:v>
                </c:pt>
                <c:pt idx="43877">
                  <c:v>7357064</c:v>
                </c:pt>
                <c:pt idx="43878">
                  <c:v>573352096</c:v>
                </c:pt>
                <c:pt idx="43879">
                  <c:v>7357104</c:v>
                </c:pt>
                <c:pt idx="43880">
                  <c:v>7357104</c:v>
                </c:pt>
                <c:pt idx="43881">
                  <c:v>7357152</c:v>
                </c:pt>
                <c:pt idx="43882">
                  <c:v>7357152</c:v>
                </c:pt>
                <c:pt idx="43883">
                  <c:v>415006184</c:v>
                </c:pt>
                <c:pt idx="43884">
                  <c:v>7356992</c:v>
                </c:pt>
                <c:pt idx="43885">
                  <c:v>7357024</c:v>
                </c:pt>
                <c:pt idx="43886">
                  <c:v>7357064</c:v>
                </c:pt>
                <c:pt idx="43887">
                  <c:v>7357104</c:v>
                </c:pt>
                <c:pt idx="43888">
                  <c:v>7357152</c:v>
                </c:pt>
                <c:pt idx="43889">
                  <c:v>7356992</c:v>
                </c:pt>
                <c:pt idx="43890">
                  <c:v>7357024</c:v>
                </c:pt>
                <c:pt idx="43891">
                  <c:v>7357064</c:v>
                </c:pt>
                <c:pt idx="43892">
                  <c:v>7357104</c:v>
                </c:pt>
                <c:pt idx="43893">
                  <c:v>7357152</c:v>
                </c:pt>
                <c:pt idx="43894">
                  <c:v>888042376</c:v>
                </c:pt>
                <c:pt idx="43895">
                  <c:v>704220136</c:v>
                </c:pt>
                <c:pt idx="43896">
                  <c:v>704220136</c:v>
                </c:pt>
                <c:pt idx="43897">
                  <c:v>704220136</c:v>
                </c:pt>
                <c:pt idx="43898">
                  <c:v>704220136</c:v>
                </c:pt>
                <c:pt idx="43899">
                  <c:v>834243904</c:v>
                </c:pt>
                <c:pt idx="43900">
                  <c:v>522295392</c:v>
                </c:pt>
                <c:pt idx="43901">
                  <c:v>522295392</c:v>
                </c:pt>
                <c:pt idx="43902">
                  <c:v>522295392</c:v>
                </c:pt>
                <c:pt idx="43903">
                  <c:v>522295392</c:v>
                </c:pt>
                <c:pt idx="43904">
                  <c:v>909715432</c:v>
                </c:pt>
                <c:pt idx="43905">
                  <c:v>909715432</c:v>
                </c:pt>
                <c:pt idx="43906">
                  <c:v>909715432</c:v>
                </c:pt>
                <c:pt idx="43907">
                  <c:v>909715432</c:v>
                </c:pt>
                <c:pt idx="43908">
                  <c:v>548513256</c:v>
                </c:pt>
                <c:pt idx="43909">
                  <c:v>548513256</c:v>
                </c:pt>
                <c:pt idx="43910">
                  <c:v>54824536</c:v>
                </c:pt>
                <c:pt idx="43911">
                  <c:v>54824536</c:v>
                </c:pt>
                <c:pt idx="43912">
                  <c:v>548513256</c:v>
                </c:pt>
                <c:pt idx="43913">
                  <c:v>548513256</c:v>
                </c:pt>
                <c:pt idx="43914">
                  <c:v>54824536</c:v>
                </c:pt>
                <c:pt idx="43915">
                  <c:v>54824536</c:v>
                </c:pt>
                <c:pt idx="43916">
                  <c:v>7357024</c:v>
                </c:pt>
                <c:pt idx="43917">
                  <c:v>704220136</c:v>
                </c:pt>
                <c:pt idx="43918">
                  <c:v>592032104</c:v>
                </c:pt>
                <c:pt idx="43919">
                  <c:v>779217224</c:v>
                </c:pt>
                <c:pt idx="43920">
                  <c:v>779217224</c:v>
                </c:pt>
                <c:pt idx="43921">
                  <c:v>779217224</c:v>
                </c:pt>
                <c:pt idx="43922">
                  <c:v>779217224</c:v>
                </c:pt>
                <c:pt idx="43923">
                  <c:v>955367760</c:v>
                </c:pt>
                <c:pt idx="43924">
                  <c:v>955367760</c:v>
                </c:pt>
                <c:pt idx="43925">
                  <c:v>7357064</c:v>
                </c:pt>
                <c:pt idx="43926">
                  <c:v>955367760</c:v>
                </c:pt>
                <c:pt idx="43927">
                  <c:v>955367760</c:v>
                </c:pt>
                <c:pt idx="43928">
                  <c:v>314704488</c:v>
                </c:pt>
                <c:pt idx="43929">
                  <c:v>314704488</c:v>
                </c:pt>
                <c:pt idx="43930">
                  <c:v>314704488</c:v>
                </c:pt>
                <c:pt idx="43931">
                  <c:v>314704488</c:v>
                </c:pt>
                <c:pt idx="43932">
                  <c:v>522295392</c:v>
                </c:pt>
                <c:pt idx="43933">
                  <c:v>7357152</c:v>
                </c:pt>
                <c:pt idx="43934">
                  <c:v>7357104</c:v>
                </c:pt>
                <c:pt idx="43935">
                  <c:v>7356992</c:v>
                </c:pt>
                <c:pt idx="43936">
                  <c:v>909715432</c:v>
                </c:pt>
                <c:pt idx="43937">
                  <c:v>54824536</c:v>
                </c:pt>
                <c:pt idx="43938">
                  <c:v>548513256</c:v>
                </c:pt>
                <c:pt idx="43939">
                  <c:v>955367760</c:v>
                </c:pt>
                <c:pt idx="43940">
                  <c:v>834987448</c:v>
                </c:pt>
                <c:pt idx="43941">
                  <c:v>834987448</c:v>
                </c:pt>
                <c:pt idx="43942">
                  <c:v>834987448</c:v>
                </c:pt>
                <c:pt idx="43943">
                  <c:v>834987448</c:v>
                </c:pt>
                <c:pt idx="43944">
                  <c:v>779217224</c:v>
                </c:pt>
                <c:pt idx="43945">
                  <c:v>670525936</c:v>
                </c:pt>
                <c:pt idx="43946">
                  <c:v>670525936</c:v>
                </c:pt>
                <c:pt idx="43947">
                  <c:v>670525936</c:v>
                </c:pt>
                <c:pt idx="43948">
                  <c:v>670525936</c:v>
                </c:pt>
                <c:pt idx="43949">
                  <c:v>314704488</c:v>
                </c:pt>
                <c:pt idx="43950">
                  <c:v>393582464</c:v>
                </c:pt>
                <c:pt idx="43951">
                  <c:v>393582464</c:v>
                </c:pt>
                <c:pt idx="43952">
                  <c:v>393582464</c:v>
                </c:pt>
                <c:pt idx="43953">
                  <c:v>393582464</c:v>
                </c:pt>
                <c:pt idx="43954">
                  <c:v>643743856</c:v>
                </c:pt>
                <c:pt idx="43955">
                  <c:v>643743856</c:v>
                </c:pt>
                <c:pt idx="43956">
                  <c:v>643743856</c:v>
                </c:pt>
                <c:pt idx="43957">
                  <c:v>643743856</c:v>
                </c:pt>
                <c:pt idx="43958">
                  <c:v>834987448</c:v>
                </c:pt>
                <c:pt idx="43959">
                  <c:v>46600352</c:v>
                </c:pt>
                <c:pt idx="43960">
                  <c:v>46600352</c:v>
                </c:pt>
                <c:pt idx="43961">
                  <c:v>46600352</c:v>
                </c:pt>
                <c:pt idx="43962">
                  <c:v>46600352</c:v>
                </c:pt>
                <c:pt idx="43963">
                  <c:v>146136840</c:v>
                </c:pt>
                <c:pt idx="43964">
                  <c:v>146136840</c:v>
                </c:pt>
                <c:pt idx="43965">
                  <c:v>146136840</c:v>
                </c:pt>
                <c:pt idx="43966">
                  <c:v>146136840</c:v>
                </c:pt>
                <c:pt idx="43967">
                  <c:v>925190040</c:v>
                </c:pt>
                <c:pt idx="43968">
                  <c:v>925190040</c:v>
                </c:pt>
                <c:pt idx="43969">
                  <c:v>393582464</c:v>
                </c:pt>
                <c:pt idx="43970">
                  <c:v>925190040</c:v>
                </c:pt>
                <c:pt idx="43971">
                  <c:v>925190040</c:v>
                </c:pt>
                <c:pt idx="43972">
                  <c:v>670525936</c:v>
                </c:pt>
                <c:pt idx="43973">
                  <c:v>929416200</c:v>
                </c:pt>
                <c:pt idx="43974">
                  <c:v>744284560</c:v>
                </c:pt>
                <c:pt idx="43975">
                  <c:v>929416200</c:v>
                </c:pt>
                <c:pt idx="43976">
                  <c:v>744284560</c:v>
                </c:pt>
                <c:pt idx="43977">
                  <c:v>929416200</c:v>
                </c:pt>
                <c:pt idx="43978">
                  <c:v>744284560</c:v>
                </c:pt>
                <c:pt idx="43979">
                  <c:v>929416200</c:v>
                </c:pt>
                <c:pt idx="43980">
                  <c:v>744284560</c:v>
                </c:pt>
                <c:pt idx="43981">
                  <c:v>707056576</c:v>
                </c:pt>
                <c:pt idx="43982">
                  <c:v>707056576</c:v>
                </c:pt>
                <c:pt idx="43983">
                  <c:v>707056576</c:v>
                </c:pt>
                <c:pt idx="43984">
                  <c:v>707056576</c:v>
                </c:pt>
                <c:pt idx="43985">
                  <c:v>46600352</c:v>
                </c:pt>
                <c:pt idx="43986">
                  <c:v>643743856</c:v>
                </c:pt>
                <c:pt idx="43987">
                  <c:v>925190040</c:v>
                </c:pt>
                <c:pt idx="43988">
                  <c:v>210606480</c:v>
                </c:pt>
                <c:pt idx="43989">
                  <c:v>210606480</c:v>
                </c:pt>
                <c:pt idx="43990">
                  <c:v>210606480</c:v>
                </c:pt>
                <c:pt idx="43991">
                  <c:v>210606480</c:v>
                </c:pt>
                <c:pt idx="43992">
                  <c:v>888262408</c:v>
                </c:pt>
                <c:pt idx="43993">
                  <c:v>888262408</c:v>
                </c:pt>
                <c:pt idx="43994">
                  <c:v>888262408</c:v>
                </c:pt>
                <c:pt idx="43995">
                  <c:v>888262408</c:v>
                </c:pt>
                <c:pt idx="43996">
                  <c:v>563638800</c:v>
                </c:pt>
                <c:pt idx="43997">
                  <c:v>563638800</c:v>
                </c:pt>
                <c:pt idx="43998">
                  <c:v>563638800</c:v>
                </c:pt>
                <c:pt idx="43999">
                  <c:v>563638800</c:v>
                </c:pt>
                <c:pt idx="44000">
                  <c:v>929416200</c:v>
                </c:pt>
                <c:pt idx="44001">
                  <c:v>146136840</c:v>
                </c:pt>
                <c:pt idx="44002">
                  <c:v>744284560</c:v>
                </c:pt>
                <c:pt idx="44003">
                  <c:v>327773048</c:v>
                </c:pt>
                <c:pt idx="44004">
                  <c:v>906244992</c:v>
                </c:pt>
                <c:pt idx="44005">
                  <c:v>327773048</c:v>
                </c:pt>
                <c:pt idx="44006">
                  <c:v>906244992</c:v>
                </c:pt>
                <c:pt idx="44007">
                  <c:v>906244992</c:v>
                </c:pt>
                <c:pt idx="44008">
                  <c:v>327773048</c:v>
                </c:pt>
                <c:pt idx="44009">
                  <c:v>327773048</c:v>
                </c:pt>
                <c:pt idx="44010">
                  <c:v>906244992</c:v>
                </c:pt>
                <c:pt idx="44011">
                  <c:v>707056576</c:v>
                </c:pt>
                <c:pt idx="44012">
                  <c:v>210606480</c:v>
                </c:pt>
                <c:pt idx="44013">
                  <c:v>210517360</c:v>
                </c:pt>
                <c:pt idx="44014">
                  <c:v>210517360</c:v>
                </c:pt>
                <c:pt idx="44015">
                  <c:v>210517360</c:v>
                </c:pt>
                <c:pt idx="44016">
                  <c:v>210517360</c:v>
                </c:pt>
                <c:pt idx="44017">
                  <c:v>125075280</c:v>
                </c:pt>
                <c:pt idx="44018">
                  <c:v>563638800</c:v>
                </c:pt>
                <c:pt idx="44019">
                  <c:v>125075280</c:v>
                </c:pt>
                <c:pt idx="44020">
                  <c:v>125075280</c:v>
                </c:pt>
                <c:pt idx="44021">
                  <c:v>125075280</c:v>
                </c:pt>
                <c:pt idx="44022">
                  <c:v>489209944</c:v>
                </c:pt>
                <c:pt idx="44023">
                  <c:v>489209944</c:v>
                </c:pt>
                <c:pt idx="44024">
                  <c:v>489209944</c:v>
                </c:pt>
                <c:pt idx="44025">
                  <c:v>489209944</c:v>
                </c:pt>
                <c:pt idx="44026">
                  <c:v>888262408</c:v>
                </c:pt>
                <c:pt idx="44027">
                  <c:v>906244992</c:v>
                </c:pt>
                <c:pt idx="44028">
                  <c:v>327773048</c:v>
                </c:pt>
                <c:pt idx="44029">
                  <c:v>489209944</c:v>
                </c:pt>
                <c:pt idx="44030">
                  <c:v>783115352</c:v>
                </c:pt>
                <c:pt idx="44031">
                  <c:v>783115352</c:v>
                </c:pt>
                <c:pt idx="44032">
                  <c:v>783115352</c:v>
                </c:pt>
                <c:pt idx="44033">
                  <c:v>783115352</c:v>
                </c:pt>
                <c:pt idx="44034">
                  <c:v>210517360</c:v>
                </c:pt>
                <c:pt idx="44035">
                  <c:v>842834032</c:v>
                </c:pt>
                <c:pt idx="44036">
                  <c:v>842834032</c:v>
                </c:pt>
                <c:pt idx="44037">
                  <c:v>842834032</c:v>
                </c:pt>
                <c:pt idx="44038">
                  <c:v>842834032</c:v>
                </c:pt>
                <c:pt idx="44039">
                  <c:v>285279320</c:v>
                </c:pt>
                <c:pt idx="44040">
                  <c:v>285279320</c:v>
                </c:pt>
                <c:pt idx="44041">
                  <c:v>285279320</c:v>
                </c:pt>
                <c:pt idx="44042">
                  <c:v>285279320</c:v>
                </c:pt>
                <c:pt idx="44043">
                  <c:v>667955232</c:v>
                </c:pt>
                <c:pt idx="44044">
                  <c:v>667955232</c:v>
                </c:pt>
                <c:pt idx="44045">
                  <c:v>667955232</c:v>
                </c:pt>
                <c:pt idx="44046">
                  <c:v>667955232</c:v>
                </c:pt>
                <c:pt idx="44047">
                  <c:v>75655464</c:v>
                </c:pt>
                <c:pt idx="44048">
                  <c:v>75655464</c:v>
                </c:pt>
                <c:pt idx="44049">
                  <c:v>75655464</c:v>
                </c:pt>
                <c:pt idx="44050">
                  <c:v>75655464</c:v>
                </c:pt>
                <c:pt idx="44051">
                  <c:v>125075280</c:v>
                </c:pt>
                <c:pt idx="44052">
                  <c:v>449895544</c:v>
                </c:pt>
                <c:pt idx="44053">
                  <c:v>449895544</c:v>
                </c:pt>
                <c:pt idx="44054">
                  <c:v>449895544</c:v>
                </c:pt>
                <c:pt idx="44055">
                  <c:v>449895544</c:v>
                </c:pt>
                <c:pt idx="44056">
                  <c:v>842834032</c:v>
                </c:pt>
                <c:pt idx="44057">
                  <c:v>783115352</c:v>
                </c:pt>
                <c:pt idx="44058">
                  <c:v>285279320</c:v>
                </c:pt>
                <c:pt idx="44059">
                  <c:v>922033592</c:v>
                </c:pt>
                <c:pt idx="44060">
                  <c:v>922033592</c:v>
                </c:pt>
                <c:pt idx="44061">
                  <c:v>853210536</c:v>
                </c:pt>
                <c:pt idx="44062">
                  <c:v>853210536</c:v>
                </c:pt>
                <c:pt idx="44063">
                  <c:v>922033592</c:v>
                </c:pt>
                <c:pt idx="44064">
                  <c:v>922033592</c:v>
                </c:pt>
                <c:pt idx="44065">
                  <c:v>853210536</c:v>
                </c:pt>
                <c:pt idx="44066">
                  <c:v>853210536</c:v>
                </c:pt>
                <c:pt idx="44067">
                  <c:v>667955232</c:v>
                </c:pt>
                <c:pt idx="44068">
                  <c:v>75655464</c:v>
                </c:pt>
                <c:pt idx="44069">
                  <c:v>449895544</c:v>
                </c:pt>
                <c:pt idx="44070">
                  <c:v>821117480</c:v>
                </c:pt>
                <c:pt idx="44071">
                  <c:v>821117480</c:v>
                </c:pt>
                <c:pt idx="44072">
                  <c:v>821117480</c:v>
                </c:pt>
                <c:pt idx="44073">
                  <c:v>821117480</c:v>
                </c:pt>
                <c:pt idx="44074">
                  <c:v>356454832</c:v>
                </c:pt>
                <c:pt idx="44075">
                  <c:v>356454832</c:v>
                </c:pt>
                <c:pt idx="44076">
                  <c:v>813037056</c:v>
                </c:pt>
                <c:pt idx="44077">
                  <c:v>813037056</c:v>
                </c:pt>
                <c:pt idx="44078">
                  <c:v>356454832</c:v>
                </c:pt>
                <c:pt idx="44079">
                  <c:v>813037056</c:v>
                </c:pt>
                <c:pt idx="44080">
                  <c:v>813037056</c:v>
                </c:pt>
                <c:pt idx="44081">
                  <c:v>356454832</c:v>
                </c:pt>
                <c:pt idx="44082">
                  <c:v>310527192</c:v>
                </c:pt>
                <c:pt idx="44083">
                  <c:v>310527192</c:v>
                </c:pt>
                <c:pt idx="44084">
                  <c:v>310527192</c:v>
                </c:pt>
                <c:pt idx="44085">
                  <c:v>310527192</c:v>
                </c:pt>
                <c:pt idx="44086">
                  <c:v>922033592</c:v>
                </c:pt>
                <c:pt idx="44087">
                  <c:v>853210536</c:v>
                </c:pt>
                <c:pt idx="44088">
                  <c:v>442123912</c:v>
                </c:pt>
                <c:pt idx="44089">
                  <c:v>442123912</c:v>
                </c:pt>
                <c:pt idx="44090">
                  <c:v>442123912</c:v>
                </c:pt>
                <c:pt idx="44091">
                  <c:v>442123912</c:v>
                </c:pt>
                <c:pt idx="44092">
                  <c:v>643421984</c:v>
                </c:pt>
                <c:pt idx="44093">
                  <c:v>643421984</c:v>
                </c:pt>
                <c:pt idx="44094">
                  <c:v>643421984</c:v>
                </c:pt>
                <c:pt idx="44095">
                  <c:v>643421984</c:v>
                </c:pt>
                <c:pt idx="44096">
                  <c:v>414677136</c:v>
                </c:pt>
                <c:pt idx="44097">
                  <c:v>414677136</c:v>
                </c:pt>
                <c:pt idx="44098">
                  <c:v>414677136</c:v>
                </c:pt>
                <c:pt idx="44099">
                  <c:v>414677136</c:v>
                </c:pt>
                <c:pt idx="44100">
                  <c:v>310527192</c:v>
                </c:pt>
                <c:pt idx="44101">
                  <c:v>821117480</c:v>
                </c:pt>
                <c:pt idx="44102">
                  <c:v>813037056</c:v>
                </c:pt>
                <c:pt idx="44103">
                  <c:v>794933256</c:v>
                </c:pt>
                <c:pt idx="44104">
                  <c:v>794933256</c:v>
                </c:pt>
                <c:pt idx="44105">
                  <c:v>794933256</c:v>
                </c:pt>
                <c:pt idx="44106">
                  <c:v>794933256</c:v>
                </c:pt>
                <c:pt idx="44107">
                  <c:v>592509000</c:v>
                </c:pt>
                <c:pt idx="44108">
                  <c:v>592509000</c:v>
                </c:pt>
                <c:pt idx="44109">
                  <c:v>592509000</c:v>
                </c:pt>
                <c:pt idx="44110">
                  <c:v>592509000</c:v>
                </c:pt>
                <c:pt idx="44111">
                  <c:v>205458760</c:v>
                </c:pt>
                <c:pt idx="44112">
                  <c:v>205458760</c:v>
                </c:pt>
                <c:pt idx="44113">
                  <c:v>205458760</c:v>
                </c:pt>
                <c:pt idx="44114">
                  <c:v>205458760</c:v>
                </c:pt>
                <c:pt idx="44115">
                  <c:v>98876880</c:v>
                </c:pt>
                <c:pt idx="44116">
                  <c:v>98876880</c:v>
                </c:pt>
                <c:pt idx="44117">
                  <c:v>98876880</c:v>
                </c:pt>
                <c:pt idx="44118">
                  <c:v>98876880</c:v>
                </c:pt>
                <c:pt idx="44119">
                  <c:v>643421984</c:v>
                </c:pt>
                <c:pt idx="44120">
                  <c:v>414677136</c:v>
                </c:pt>
                <c:pt idx="44121">
                  <c:v>356454832</c:v>
                </c:pt>
                <c:pt idx="44122">
                  <c:v>794933256</c:v>
                </c:pt>
                <c:pt idx="44123">
                  <c:v>139840256</c:v>
                </c:pt>
                <c:pt idx="44124">
                  <c:v>139840256</c:v>
                </c:pt>
                <c:pt idx="44125">
                  <c:v>139840256</c:v>
                </c:pt>
                <c:pt idx="44126">
                  <c:v>139840256</c:v>
                </c:pt>
                <c:pt idx="44127">
                  <c:v>872481192</c:v>
                </c:pt>
                <c:pt idx="44128">
                  <c:v>872481192</c:v>
                </c:pt>
                <c:pt idx="44129">
                  <c:v>872481192</c:v>
                </c:pt>
                <c:pt idx="44130">
                  <c:v>872481192</c:v>
                </c:pt>
                <c:pt idx="44131">
                  <c:v>65047776</c:v>
                </c:pt>
                <c:pt idx="44132">
                  <c:v>442123912</c:v>
                </c:pt>
                <c:pt idx="44133">
                  <c:v>65047776</c:v>
                </c:pt>
                <c:pt idx="44134">
                  <c:v>592509000</c:v>
                </c:pt>
                <c:pt idx="44135">
                  <c:v>65047776</c:v>
                </c:pt>
                <c:pt idx="44136">
                  <c:v>65047776</c:v>
                </c:pt>
                <c:pt idx="44137">
                  <c:v>98876880</c:v>
                </c:pt>
                <c:pt idx="44138">
                  <c:v>267650736</c:v>
                </c:pt>
                <c:pt idx="44139">
                  <c:v>267650736</c:v>
                </c:pt>
                <c:pt idx="44140">
                  <c:v>267650736</c:v>
                </c:pt>
                <c:pt idx="44141">
                  <c:v>267650736</c:v>
                </c:pt>
                <c:pt idx="44142">
                  <c:v>951645928</c:v>
                </c:pt>
                <c:pt idx="44143">
                  <c:v>951645928</c:v>
                </c:pt>
                <c:pt idx="44144">
                  <c:v>951645928</c:v>
                </c:pt>
                <c:pt idx="44145">
                  <c:v>951645928</c:v>
                </c:pt>
                <c:pt idx="44146">
                  <c:v>205458760</c:v>
                </c:pt>
                <c:pt idx="44147">
                  <c:v>65047776</c:v>
                </c:pt>
                <c:pt idx="44148">
                  <c:v>821910800</c:v>
                </c:pt>
                <c:pt idx="44149">
                  <c:v>821910800</c:v>
                </c:pt>
                <c:pt idx="44150">
                  <c:v>872481192</c:v>
                </c:pt>
                <c:pt idx="44151">
                  <c:v>821910800</c:v>
                </c:pt>
                <c:pt idx="44152">
                  <c:v>821910800</c:v>
                </c:pt>
                <c:pt idx="44153">
                  <c:v>267650736</c:v>
                </c:pt>
                <c:pt idx="44154">
                  <c:v>139840256</c:v>
                </c:pt>
                <c:pt idx="44155">
                  <c:v>624751896</c:v>
                </c:pt>
                <c:pt idx="44156">
                  <c:v>624751896</c:v>
                </c:pt>
                <c:pt idx="44157">
                  <c:v>624751896</c:v>
                </c:pt>
                <c:pt idx="44158">
                  <c:v>624751896</c:v>
                </c:pt>
                <c:pt idx="44159">
                  <c:v>951645928</c:v>
                </c:pt>
                <c:pt idx="44160">
                  <c:v>631907840</c:v>
                </c:pt>
                <c:pt idx="44161">
                  <c:v>631907840</c:v>
                </c:pt>
                <c:pt idx="44162">
                  <c:v>631907840</c:v>
                </c:pt>
                <c:pt idx="44163">
                  <c:v>631907840</c:v>
                </c:pt>
                <c:pt idx="44164">
                  <c:v>449933216</c:v>
                </c:pt>
                <c:pt idx="44165">
                  <c:v>449933216</c:v>
                </c:pt>
                <c:pt idx="44166">
                  <c:v>449933216</c:v>
                </c:pt>
                <c:pt idx="44167">
                  <c:v>449933216</c:v>
                </c:pt>
                <c:pt idx="44168">
                  <c:v>821910800</c:v>
                </c:pt>
                <c:pt idx="44169">
                  <c:v>45626688</c:v>
                </c:pt>
                <c:pt idx="44170">
                  <c:v>45626688</c:v>
                </c:pt>
                <c:pt idx="44171">
                  <c:v>45626688</c:v>
                </c:pt>
                <c:pt idx="44172">
                  <c:v>45626688</c:v>
                </c:pt>
                <c:pt idx="44173">
                  <c:v>600867680</c:v>
                </c:pt>
                <c:pt idx="44174">
                  <c:v>600867680</c:v>
                </c:pt>
                <c:pt idx="44175">
                  <c:v>600867680</c:v>
                </c:pt>
                <c:pt idx="44176">
                  <c:v>600867680</c:v>
                </c:pt>
                <c:pt idx="44177">
                  <c:v>624751896</c:v>
                </c:pt>
                <c:pt idx="44178">
                  <c:v>423049392</c:v>
                </c:pt>
                <c:pt idx="44179">
                  <c:v>423049392</c:v>
                </c:pt>
                <c:pt idx="44180">
                  <c:v>423049392</c:v>
                </c:pt>
                <c:pt idx="44181">
                  <c:v>423049392</c:v>
                </c:pt>
                <c:pt idx="44182">
                  <c:v>449933216</c:v>
                </c:pt>
                <c:pt idx="44183">
                  <c:v>376628912</c:v>
                </c:pt>
                <c:pt idx="44184">
                  <c:v>376628912</c:v>
                </c:pt>
                <c:pt idx="44185">
                  <c:v>376628912</c:v>
                </c:pt>
                <c:pt idx="44186">
                  <c:v>376628912</c:v>
                </c:pt>
                <c:pt idx="44187">
                  <c:v>631907840</c:v>
                </c:pt>
                <c:pt idx="44188">
                  <c:v>848796216</c:v>
                </c:pt>
                <c:pt idx="44189">
                  <c:v>848796216</c:v>
                </c:pt>
                <c:pt idx="44190">
                  <c:v>848796216</c:v>
                </c:pt>
                <c:pt idx="44191">
                  <c:v>848796216</c:v>
                </c:pt>
                <c:pt idx="44192">
                  <c:v>550183096</c:v>
                </c:pt>
                <c:pt idx="44193">
                  <c:v>550183096</c:v>
                </c:pt>
                <c:pt idx="44194">
                  <c:v>550183096</c:v>
                </c:pt>
                <c:pt idx="44195">
                  <c:v>550183096</c:v>
                </c:pt>
                <c:pt idx="44196">
                  <c:v>45626688</c:v>
                </c:pt>
                <c:pt idx="44197">
                  <c:v>423049392</c:v>
                </c:pt>
                <c:pt idx="44198">
                  <c:v>477226856</c:v>
                </c:pt>
                <c:pt idx="44199">
                  <c:v>477226856</c:v>
                </c:pt>
                <c:pt idx="44200">
                  <c:v>477226856</c:v>
                </c:pt>
                <c:pt idx="44201">
                  <c:v>477226856</c:v>
                </c:pt>
                <c:pt idx="44202">
                  <c:v>376628912</c:v>
                </c:pt>
                <c:pt idx="44203">
                  <c:v>615804160</c:v>
                </c:pt>
                <c:pt idx="44204">
                  <c:v>615804160</c:v>
                </c:pt>
                <c:pt idx="44205">
                  <c:v>615804160</c:v>
                </c:pt>
                <c:pt idx="44206">
                  <c:v>615804160</c:v>
                </c:pt>
                <c:pt idx="44207">
                  <c:v>600867680</c:v>
                </c:pt>
                <c:pt idx="44208">
                  <c:v>110210264</c:v>
                </c:pt>
                <c:pt idx="44209">
                  <c:v>110210264</c:v>
                </c:pt>
                <c:pt idx="44210">
                  <c:v>110210264</c:v>
                </c:pt>
                <c:pt idx="44211">
                  <c:v>110210264</c:v>
                </c:pt>
                <c:pt idx="44212">
                  <c:v>848796216</c:v>
                </c:pt>
                <c:pt idx="44213">
                  <c:v>477226856</c:v>
                </c:pt>
                <c:pt idx="44214">
                  <c:v>615804160</c:v>
                </c:pt>
                <c:pt idx="44215">
                  <c:v>915227056</c:v>
                </c:pt>
                <c:pt idx="44216">
                  <c:v>915227056</c:v>
                </c:pt>
                <c:pt idx="44217">
                  <c:v>915227056</c:v>
                </c:pt>
                <c:pt idx="44218">
                  <c:v>915227056</c:v>
                </c:pt>
                <c:pt idx="44219">
                  <c:v>550183096</c:v>
                </c:pt>
                <c:pt idx="44220">
                  <c:v>120064048</c:v>
                </c:pt>
                <c:pt idx="44221">
                  <c:v>120064048</c:v>
                </c:pt>
                <c:pt idx="44222">
                  <c:v>120064048</c:v>
                </c:pt>
                <c:pt idx="44223">
                  <c:v>120064048</c:v>
                </c:pt>
                <c:pt idx="44224">
                  <c:v>100486328</c:v>
                </c:pt>
                <c:pt idx="44225">
                  <c:v>100486328</c:v>
                </c:pt>
                <c:pt idx="44226">
                  <c:v>100486328</c:v>
                </c:pt>
                <c:pt idx="44227">
                  <c:v>100486328</c:v>
                </c:pt>
                <c:pt idx="44228">
                  <c:v>586454048</c:v>
                </c:pt>
                <c:pt idx="44229">
                  <c:v>852541768</c:v>
                </c:pt>
                <c:pt idx="44230">
                  <c:v>852541768</c:v>
                </c:pt>
                <c:pt idx="44231">
                  <c:v>586454048</c:v>
                </c:pt>
                <c:pt idx="44232">
                  <c:v>852541768</c:v>
                </c:pt>
                <c:pt idx="44233">
                  <c:v>586454048</c:v>
                </c:pt>
                <c:pt idx="44234">
                  <c:v>852541768</c:v>
                </c:pt>
                <c:pt idx="44235">
                  <c:v>586454048</c:v>
                </c:pt>
                <c:pt idx="44236">
                  <c:v>199319320</c:v>
                </c:pt>
                <c:pt idx="44237">
                  <c:v>199319320</c:v>
                </c:pt>
                <c:pt idx="44238">
                  <c:v>199319320</c:v>
                </c:pt>
                <c:pt idx="44239">
                  <c:v>199319320</c:v>
                </c:pt>
                <c:pt idx="44240">
                  <c:v>110210264</c:v>
                </c:pt>
                <c:pt idx="44241">
                  <c:v>915227056</c:v>
                </c:pt>
                <c:pt idx="44242">
                  <c:v>207492488</c:v>
                </c:pt>
                <c:pt idx="44243">
                  <c:v>207492488</c:v>
                </c:pt>
                <c:pt idx="44244">
                  <c:v>207492488</c:v>
                </c:pt>
                <c:pt idx="44245">
                  <c:v>207492488</c:v>
                </c:pt>
                <c:pt idx="44246">
                  <c:v>683813208</c:v>
                </c:pt>
                <c:pt idx="44247">
                  <c:v>683813208</c:v>
                </c:pt>
                <c:pt idx="44248">
                  <c:v>683813208</c:v>
                </c:pt>
                <c:pt idx="44249">
                  <c:v>683813208</c:v>
                </c:pt>
                <c:pt idx="44250">
                  <c:v>805414792</c:v>
                </c:pt>
                <c:pt idx="44251">
                  <c:v>805414792</c:v>
                </c:pt>
                <c:pt idx="44252">
                  <c:v>805414792</c:v>
                </c:pt>
                <c:pt idx="44253">
                  <c:v>805414792</c:v>
                </c:pt>
                <c:pt idx="44254">
                  <c:v>22318312</c:v>
                </c:pt>
                <c:pt idx="44255">
                  <c:v>22318312</c:v>
                </c:pt>
                <c:pt idx="44256">
                  <c:v>22318312</c:v>
                </c:pt>
                <c:pt idx="44257">
                  <c:v>22318312</c:v>
                </c:pt>
                <c:pt idx="44258">
                  <c:v>120064048</c:v>
                </c:pt>
                <c:pt idx="44259">
                  <c:v>100486328</c:v>
                </c:pt>
                <c:pt idx="44260">
                  <c:v>244599200</c:v>
                </c:pt>
                <c:pt idx="44261">
                  <c:v>805868944</c:v>
                </c:pt>
                <c:pt idx="44262">
                  <c:v>244599200</c:v>
                </c:pt>
                <c:pt idx="44263">
                  <c:v>805868944</c:v>
                </c:pt>
                <c:pt idx="44264">
                  <c:v>199319320</c:v>
                </c:pt>
                <c:pt idx="44265">
                  <c:v>244599200</c:v>
                </c:pt>
                <c:pt idx="44266">
                  <c:v>805868944</c:v>
                </c:pt>
                <c:pt idx="44267">
                  <c:v>244599200</c:v>
                </c:pt>
                <c:pt idx="44268">
                  <c:v>805868944</c:v>
                </c:pt>
                <c:pt idx="44269">
                  <c:v>852541768</c:v>
                </c:pt>
                <c:pt idx="44270">
                  <c:v>683813208</c:v>
                </c:pt>
                <c:pt idx="44271">
                  <c:v>586454048</c:v>
                </c:pt>
                <c:pt idx="44272">
                  <c:v>207492488</c:v>
                </c:pt>
                <c:pt idx="44273">
                  <c:v>313113888</c:v>
                </c:pt>
                <c:pt idx="44274">
                  <c:v>313113888</c:v>
                </c:pt>
                <c:pt idx="44275">
                  <c:v>313113888</c:v>
                </c:pt>
                <c:pt idx="44276">
                  <c:v>656427352</c:v>
                </c:pt>
                <c:pt idx="44277">
                  <c:v>313113888</c:v>
                </c:pt>
                <c:pt idx="44278">
                  <c:v>656427352</c:v>
                </c:pt>
                <c:pt idx="44279">
                  <c:v>656427352</c:v>
                </c:pt>
                <c:pt idx="44280">
                  <c:v>656427352</c:v>
                </c:pt>
                <c:pt idx="44281">
                  <c:v>805414792</c:v>
                </c:pt>
                <c:pt idx="44282">
                  <c:v>661224912</c:v>
                </c:pt>
                <c:pt idx="44283">
                  <c:v>661224912</c:v>
                </c:pt>
                <c:pt idx="44284">
                  <c:v>937067984</c:v>
                </c:pt>
                <c:pt idx="44285">
                  <c:v>661224912</c:v>
                </c:pt>
                <c:pt idx="44286">
                  <c:v>937067984</c:v>
                </c:pt>
                <c:pt idx="44287">
                  <c:v>661224912</c:v>
                </c:pt>
                <c:pt idx="44288">
                  <c:v>937067984</c:v>
                </c:pt>
                <c:pt idx="44289">
                  <c:v>937067984</c:v>
                </c:pt>
                <c:pt idx="44290">
                  <c:v>244599200</c:v>
                </c:pt>
                <c:pt idx="44291">
                  <c:v>585962272</c:v>
                </c:pt>
                <c:pt idx="44292">
                  <c:v>585962272</c:v>
                </c:pt>
                <c:pt idx="44293">
                  <c:v>585962272</c:v>
                </c:pt>
                <c:pt idx="44294">
                  <c:v>585962272</c:v>
                </c:pt>
                <c:pt idx="44295">
                  <c:v>22318312</c:v>
                </c:pt>
                <c:pt idx="44296">
                  <c:v>805868944</c:v>
                </c:pt>
                <c:pt idx="44297">
                  <c:v>656427352</c:v>
                </c:pt>
                <c:pt idx="44298">
                  <c:v>313113888</c:v>
                </c:pt>
                <c:pt idx="44299">
                  <c:v>661224912</c:v>
                </c:pt>
                <c:pt idx="44300">
                  <c:v>506249080</c:v>
                </c:pt>
                <c:pt idx="44301">
                  <c:v>506249080</c:v>
                </c:pt>
                <c:pt idx="44302">
                  <c:v>506249080</c:v>
                </c:pt>
                <c:pt idx="44303">
                  <c:v>506249080</c:v>
                </c:pt>
                <c:pt idx="44304">
                  <c:v>792031360</c:v>
                </c:pt>
                <c:pt idx="44305">
                  <c:v>792031360</c:v>
                </c:pt>
                <c:pt idx="44306">
                  <c:v>792031360</c:v>
                </c:pt>
                <c:pt idx="44307">
                  <c:v>792031360</c:v>
                </c:pt>
                <c:pt idx="44308">
                  <c:v>794416576</c:v>
                </c:pt>
                <c:pt idx="44309">
                  <c:v>794416576</c:v>
                </c:pt>
                <c:pt idx="44310">
                  <c:v>794416576</c:v>
                </c:pt>
                <c:pt idx="44311">
                  <c:v>794416576</c:v>
                </c:pt>
                <c:pt idx="44312">
                  <c:v>937067984</c:v>
                </c:pt>
                <c:pt idx="44313">
                  <c:v>585962272</c:v>
                </c:pt>
                <c:pt idx="44314">
                  <c:v>140021696</c:v>
                </c:pt>
                <c:pt idx="44315">
                  <c:v>140021696</c:v>
                </c:pt>
                <c:pt idx="44316">
                  <c:v>140021696</c:v>
                </c:pt>
                <c:pt idx="44317">
                  <c:v>140021696</c:v>
                </c:pt>
                <c:pt idx="44318">
                  <c:v>759450840</c:v>
                </c:pt>
                <c:pt idx="44319">
                  <c:v>759450840</c:v>
                </c:pt>
                <c:pt idx="44320">
                  <c:v>506249080</c:v>
                </c:pt>
                <c:pt idx="44321">
                  <c:v>759450840</c:v>
                </c:pt>
                <c:pt idx="44322">
                  <c:v>759450840</c:v>
                </c:pt>
                <c:pt idx="44323">
                  <c:v>653364112</c:v>
                </c:pt>
                <c:pt idx="44324">
                  <c:v>653364112</c:v>
                </c:pt>
                <c:pt idx="44325">
                  <c:v>653364112</c:v>
                </c:pt>
                <c:pt idx="44326">
                  <c:v>653364112</c:v>
                </c:pt>
                <c:pt idx="44327">
                  <c:v>103372456</c:v>
                </c:pt>
                <c:pt idx="44328">
                  <c:v>103372456</c:v>
                </c:pt>
                <c:pt idx="44329">
                  <c:v>103372456</c:v>
                </c:pt>
                <c:pt idx="44330">
                  <c:v>979793904</c:v>
                </c:pt>
                <c:pt idx="44331">
                  <c:v>103372456</c:v>
                </c:pt>
                <c:pt idx="44332">
                  <c:v>979793904</c:v>
                </c:pt>
                <c:pt idx="44333">
                  <c:v>792031360</c:v>
                </c:pt>
                <c:pt idx="44334">
                  <c:v>979793904</c:v>
                </c:pt>
                <c:pt idx="44335">
                  <c:v>979793904</c:v>
                </c:pt>
                <c:pt idx="44336">
                  <c:v>140021696</c:v>
                </c:pt>
                <c:pt idx="44337">
                  <c:v>794416576</c:v>
                </c:pt>
                <c:pt idx="44338">
                  <c:v>42134824</c:v>
                </c:pt>
                <c:pt idx="44339">
                  <c:v>42134824</c:v>
                </c:pt>
                <c:pt idx="44340">
                  <c:v>42134824</c:v>
                </c:pt>
                <c:pt idx="44341">
                  <c:v>42134824</c:v>
                </c:pt>
                <c:pt idx="44342">
                  <c:v>17104576</c:v>
                </c:pt>
                <c:pt idx="44343">
                  <c:v>17104576</c:v>
                </c:pt>
                <c:pt idx="44344">
                  <c:v>309677272</c:v>
                </c:pt>
                <c:pt idx="44345">
                  <c:v>309677272</c:v>
                </c:pt>
                <c:pt idx="44346">
                  <c:v>309677272</c:v>
                </c:pt>
                <c:pt idx="44347">
                  <c:v>309677272</c:v>
                </c:pt>
                <c:pt idx="44348">
                  <c:v>17104656</c:v>
                </c:pt>
                <c:pt idx="44349">
                  <c:v>17104656</c:v>
                </c:pt>
                <c:pt idx="44350">
                  <c:v>17104768</c:v>
                </c:pt>
                <c:pt idx="44351">
                  <c:v>17104768</c:v>
                </c:pt>
                <c:pt idx="44352">
                  <c:v>17104800</c:v>
                </c:pt>
                <c:pt idx="44353">
                  <c:v>17104800</c:v>
                </c:pt>
                <c:pt idx="44354">
                  <c:v>17104576</c:v>
                </c:pt>
                <c:pt idx="44355">
                  <c:v>17104656</c:v>
                </c:pt>
                <c:pt idx="44356">
                  <c:v>17104768</c:v>
                </c:pt>
                <c:pt idx="44357">
                  <c:v>17104800</c:v>
                </c:pt>
                <c:pt idx="44358">
                  <c:v>17104576</c:v>
                </c:pt>
                <c:pt idx="44359">
                  <c:v>17104656</c:v>
                </c:pt>
                <c:pt idx="44360">
                  <c:v>17104768</c:v>
                </c:pt>
                <c:pt idx="44361">
                  <c:v>17104800</c:v>
                </c:pt>
                <c:pt idx="44362">
                  <c:v>653364112</c:v>
                </c:pt>
                <c:pt idx="44363">
                  <c:v>762229968</c:v>
                </c:pt>
                <c:pt idx="44364">
                  <c:v>762229968</c:v>
                </c:pt>
                <c:pt idx="44365">
                  <c:v>762229968</c:v>
                </c:pt>
                <c:pt idx="44366">
                  <c:v>762229968</c:v>
                </c:pt>
                <c:pt idx="44367">
                  <c:v>759450840</c:v>
                </c:pt>
                <c:pt idx="44368">
                  <c:v>103372456</c:v>
                </c:pt>
                <c:pt idx="44369">
                  <c:v>979793904</c:v>
                </c:pt>
                <c:pt idx="44370">
                  <c:v>430459376</c:v>
                </c:pt>
                <c:pt idx="44371">
                  <c:v>430459376</c:v>
                </c:pt>
                <c:pt idx="44372">
                  <c:v>430459376</c:v>
                </c:pt>
                <c:pt idx="44373">
                  <c:v>430459376</c:v>
                </c:pt>
                <c:pt idx="44374">
                  <c:v>889513200</c:v>
                </c:pt>
                <c:pt idx="44375">
                  <c:v>889513200</c:v>
                </c:pt>
                <c:pt idx="44376">
                  <c:v>889513200</c:v>
                </c:pt>
                <c:pt idx="44377">
                  <c:v>889513200</c:v>
                </c:pt>
                <c:pt idx="44378">
                  <c:v>556463240</c:v>
                </c:pt>
                <c:pt idx="44379">
                  <c:v>556463240</c:v>
                </c:pt>
                <c:pt idx="44380">
                  <c:v>556463240</c:v>
                </c:pt>
                <c:pt idx="44381">
                  <c:v>556463240</c:v>
                </c:pt>
                <c:pt idx="44382">
                  <c:v>136276400</c:v>
                </c:pt>
                <c:pt idx="44383">
                  <c:v>42134824</c:v>
                </c:pt>
                <c:pt idx="44384">
                  <c:v>136276400</c:v>
                </c:pt>
                <c:pt idx="44385">
                  <c:v>136276400</c:v>
                </c:pt>
                <c:pt idx="44386">
                  <c:v>136276400</c:v>
                </c:pt>
                <c:pt idx="44387">
                  <c:v>309677272</c:v>
                </c:pt>
                <c:pt idx="44388">
                  <c:v>222468368</c:v>
                </c:pt>
                <c:pt idx="44389">
                  <c:v>222468368</c:v>
                </c:pt>
                <c:pt idx="44390">
                  <c:v>222468368</c:v>
                </c:pt>
                <c:pt idx="44391">
                  <c:v>222468368</c:v>
                </c:pt>
                <c:pt idx="44392">
                  <c:v>17104768</c:v>
                </c:pt>
                <c:pt idx="44393">
                  <c:v>556463240</c:v>
                </c:pt>
                <c:pt idx="44394">
                  <c:v>803547440</c:v>
                </c:pt>
                <c:pt idx="44395">
                  <c:v>803547440</c:v>
                </c:pt>
                <c:pt idx="44396">
                  <c:v>803547440</c:v>
                </c:pt>
                <c:pt idx="44397">
                  <c:v>803547440</c:v>
                </c:pt>
                <c:pt idx="44398">
                  <c:v>17104800</c:v>
                </c:pt>
                <c:pt idx="44399">
                  <c:v>17104576</c:v>
                </c:pt>
                <c:pt idx="44400">
                  <c:v>664651736</c:v>
                </c:pt>
                <c:pt idx="44401">
                  <c:v>664651736</c:v>
                </c:pt>
                <c:pt idx="44402">
                  <c:v>664651736</c:v>
                </c:pt>
                <c:pt idx="44403">
                  <c:v>664651736</c:v>
                </c:pt>
                <c:pt idx="44404">
                  <c:v>136276400</c:v>
                </c:pt>
                <c:pt idx="44405">
                  <c:v>222468368</c:v>
                </c:pt>
                <c:pt idx="44406">
                  <c:v>803547440</c:v>
                </c:pt>
                <c:pt idx="44407">
                  <c:v>664651736</c:v>
                </c:pt>
                <c:pt idx="44408">
                  <c:v>789932776</c:v>
                </c:pt>
                <c:pt idx="44409">
                  <c:v>789932776</c:v>
                </c:pt>
                <c:pt idx="44410">
                  <c:v>789932776</c:v>
                </c:pt>
                <c:pt idx="44411">
                  <c:v>789932776</c:v>
                </c:pt>
                <c:pt idx="44412">
                  <c:v>592534360</c:v>
                </c:pt>
                <c:pt idx="44413">
                  <c:v>592534360</c:v>
                </c:pt>
                <c:pt idx="44414">
                  <c:v>592534360</c:v>
                </c:pt>
                <c:pt idx="44415">
                  <c:v>592534360</c:v>
                </c:pt>
                <c:pt idx="44416">
                  <c:v>433418232</c:v>
                </c:pt>
                <c:pt idx="44417">
                  <c:v>433418232</c:v>
                </c:pt>
                <c:pt idx="44418">
                  <c:v>433418232</c:v>
                </c:pt>
                <c:pt idx="44419">
                  <c:v>433418232</c:v>
                </c:pt>
                <c:pt idx="44420">
                  <c:v>938283080</c:v>
                </c:pt>
                <c:pt idx="44421">
                  <c:v>938283080</c:v>
                </c:pt>
                <c:pt idx="44422">
                  <c:v>521176560</c:v>
                </c:pt>
                <c:pt idx="44423">
                  <c:v>938283080</c:v>
                </c:pt>
                <c:pt idx="44424">
                  <c:v>521176560</c:v>
                </c:pt>
                <c:pt idx="44425">
                  <c:v>938283080</c:v>
                </c:pt>
                <c:pt idx="44426">
                  <c:v>146038792</c:v>
                </c:pt>
                <c:pt idx="44427">
                  <c:v>521176560</c:v>
                </c:pt>
                <c:pt idx="44428">
                  <c:v>146038792</c:v>
                </c:pt>
                <c:pt idx="44429">
                  <c:v>521176560</c:v>
                </c:pt>
                <c:pt idx="44430">
                  <c:v>146038792</c:v>
                </c:pt>
                <c:pt idx="44431">
                  <c:v>146038792</c:v>
                </c:pt>
                <c:pt idx="44432">
                  <c:v>17104656</c:v>
                </c:pt>
                <c:pt idx="44433">
                  <c:v>451088136</c:v>
                </c:pt>
                <c:pt idx="44434">
                  <c:v>451088136</c:v>
                </c:pt>
                <c:pt idx="44435">
                  <c:v>200318848</c:v>
                </c:pt>
                <c:pt idx="44436">
                  <c:v>200318848</c:v>
                </c:pt>
                <c:pt idx="44437">
                  <c:v>451088136</c:v>
                </c:pt>
                <c:pt idx="44438">
                  <c:v>200318848</c:v>
                </c:pt>
                <c:pt idx="44439">
                  <c:v>451088136</c:v>
                </c:pt>
                <c:pt idx="44440">
                  <c:v>200318848</c:v>
                </c:pt>
                <c:pt idx="44441">
                  <c:v>967242152</c:v>
                </c:pt>
                <c:pt idx="44442">
                  <c:v>967242152</c:v>
                </c:pt>
                <c:pt idx="44443">
                  <c:v>789932776</c:v>
                </c:pt>
                <c:pt idx="44444">
                  <c:v>967242152</c:v>
                </c:pt>
                <c:pt idx="44445">
                  <c:v>967242152</c:v>
                </c:pt>
                <c:pt idx="44446">
                  <c:v>592534360</c:v>
                </c:pt>
                <c:pt idx="44447">
                  <c:v>650358488</c:v>
                </c:pt>
                <c:pt idx="44448">
                  <c:v>650358488</c:v>
                </c:pt>
                <c:pt idx="44449">
                  <c:v>650358488</c:v>
                </c:pt>
                <c:pt idx="44450">
                  <c:v>650358488</c:v>
                </c:pt>
                <c:pt idx="44451">
                  <c:v>789932792</c:v>
                </c:pt>
                <c:pt idx="44452">
                  <c:v>789932792</c:v>
                </c:pt>
                <c:pt idx="44453">
                  <c:v>789932792</c:v>
                </c:pt>
                <c:pt idx="44454">
                  <c:v>789932792</c:v>
                </c:pt>
                <c:pt idx="44455">
                  <c:v>762229968</c:v>
                </c:pt>
                <c:pt idx="44456">
                  <c:v>521176560</c:v>
                </c:pt>
                <c:pt idx="44457">
                  <c:v>938283080</c:v>
                </c:pt>
                <c:pt idx="44458">
                  <c:v>689894528</c:v>
                </c:pt>
                <c:pt idx="44459">
                  <c:v>433418232</c:v>
                </c:pt>
                <c:pt idx="44460">
                  <c:v>689894528</c:v>
                </c:pt>
                <c:pt idx="44461">
                  <c:v>689894528</c:v>
                </c:pt>
                <c:pt idx="44462">
                  <c:v>689894528</c:v>
                </c:pt>
                <c:pt idx="44463">
                  <c:v>200318848</c:v>
                </c:pt>
                <c:pt idx="44464">
                  <c:v>250749896</c:v>
                </c:pt>
                <c:pt idx="44465">
                  <c:v>250749896</c:v>
                </c:pt>
                <c:pt idx="44466">
                  <c:v>250749896</c:v>
                </c:pt>
                <c:pt idx="44467">
                  <c:v>430459376</c:v>
                </c:pt>
                <c:pt idx="44468">
                  <c:v>250749896</c:v>
                </c:pt>
                <c:pt idx="44469">
                  <c:v>295186744</c:v>
                </c:pt>
                <c:pt idx="44470">
                  <c:v>967242152</c:v>
                </c:pt>
                <c:pt idx="44471">
                  <c:v>295186744</c:v>
                </c:pt>
                <c:pt idx="44472">
                  <c:v>295186744</c:v>
                </c:pt>
                <c:pt idx="44473">
                  <c:v>295186744</c:v>
                </c:pt>
                <c:pt idx="44474">
                  <c:v>889513200</c:v>
                </c:pt>
                <c:pt idx="44475">
                  <c:v>650358488</c:v>
                </c:pt>
                <c:pt idx="44476">
                  <c:v>689894528</c:v>
                </c:pt>
                <c:pt idx="44477">
                  <c:v>146038792</c:v>
                </c:pt>
                <c:pt idx="44478">
                  <c:v>451088136</c:v>
                </c:pt>
                <c:pt idx="44479">
                  <c:v>789932792</c:v>
                </c:pt>
                <c:pt idx="44480">
                  <c:v>207752888</c:v>
                </c:pt>
                <c:pt idx="44481">
                  <c:v>207752888</c:v>
                </c:pt>
                <c:pt idx="44482">
                  <c:v>207752888</c:v>
                </c:pt>
                <c:pt idx="44483">
                  <c:v>207752888</c:v>
                </c:pt>
                <c:pt idx="44484">
                  <c:v>295186744</c:v>
                </c:pt>
                <c:pt idx="44485">
                  <c:v>822878944</c:v>
                </c:pt>
                <c:pt idx="44486">
                  <c:v>822878944</c:v>
                </c:pt>
                <c:pt idx="44487">
                  <c:v>822878944</c:v>
                </c:pt>
                <c:pt idx="44488">
                  <c:v>822878944</c:v>
                </c:pt>
                <c:pt idx="44489">
                  <c:v>250749896</c:v>
                </c:pt>
                <c:pt idx="44490">
                  <c:v>224264024</c:v>
                </c:pt>
                <c:pt idx="44491">
                  <c:v>224264024</c:v>
                </c:pt>
                <c:pt idx="44492">
                  <c:v>224264048</c:v>
                </c:pt>
                <c:pt idx="44493">
                  <c:v>224264048</c:v>
                </c:pt>
                <c:pt idx="44494">
                  <c:v>927406832</c:v>
                </c:pt>
                <c:pt idx="44495">
                  <c:v>927406832</c:v>
                </c:pt>
                <c:pt idx="44496">
                  <c:v>927406832</c:v>
                </c:pt>
                <c:pt idx="44497">
                  <c:v>224264088</c:v>
                </c:pt>
                <c:pt idx="44498">
                  <c:v>224264088</c:v>
                </c:pt>
                <c:pt idx="44499">
                  <c:v>927406832</c:v>
                </c:pt>
                <c:pt idx="44500">
                  <c:v>224264136</c:v>
                </c:pt>
                <c:pt idx="44501">
                  <c:v>224264136</c:v>
                </c:pt>
                <c:pt idx="44502">
                  <c:v>343825360</c:v>
                </c:pt>
                <c:pt idx="44503">
                  <c:v>224264184</c:v>
                </c:pt>
                <c:pt idx="44504">
                  <c:v>224264184</c:v>
                </c:pt>
                <c:pt idx="44505">
                  <c:v>343825360</c:v>
                </c:pt>
                <c:pt idx="44506">
                  <c:v>343825360</c:v>
                </c:pt>
                <c:pt idx="44507">
                  <c:v>224264264</c:v>
                </c:pt>
                <c:pt idx="44508">
                  <c:v>224264264</c:v>
                </c:pt>
                <c:pt idx="44509">
                  <c:v>224264336</c:v>
                </c:pt>
                <c:pt idx="44510">
                  <c:v>224264336</c:v>
                </c:pt>
                <c:pt idx="44511">
                  <c:v>343825360</c:v>
                </c:pt>
                <c:pt idx="44512">
                  <c:v>224264384</c:v>
                </c:pt>
                <c:pt idx="44513">
                  <c:v>224264384</c:v>
                </c:pt>
                <c:pt idx="44514">
                  <c:v>224264424</c:v>
                </c:pt>
                <c:pt idx="44515">
                  <c:v>224264424</c:v>
                </c:pt>
                <c:pt idx="44516">
                  <c:v>224264456</c:v>
                </c:pt>
                <c:pt idx="44517">
                  <c:v>224264456</c:v>
                </c:pt>
                <c:pt idx="44518">
                  <c:v>224264512</c:v>
                </c:pt>
                <c:pt idx="44519">
                  <c:v>224264512</c:v>
                </c:pt>
                <c:pt idx="44520">
                  <c:v>224264528</c:v>
                </c:pt>
                <c:pt idx="44521">
                  <c:v>224264528</c:v>
                </c:pt>
                <c:pt idx="44522">
                  <c:v>224264024</c:v>
                </c:pt>
                <c:pt idx="44523">
                  <c:v>224264048</c:v>
                </c:pt>
                <c:pt idx="44524">
                  <c:v>224264088</c:v>
                </c:pt>
                <c:pt idx="44525">
                  <c:v>224264136</c:v>
                </c:pt>
                <c:pt idx="44526">
                  <c:v>224264184</c:v>
                </c:pt>
                <c:pt idx="44527">
                  <c:v>224264264</c:v>
                </c:pt>
                <c:pt idx="44528">
                  <c:v>224264336</c:v>
                </c:pt>
                <c:pt idx="44529">
                  <c:v>224264384</c:v>
                </c:pt>
                <c:pt idx="44530">
                  <c:v>224264424</c:v>
                </c:pt>
                <c:pt idx="44531">
                  <c:v>224264456</c:v>
                </c:pt>
                <c:pt idx="44532">
                  <c:v>224264512</c:v>
                </c:pt>
                <c:pt idx="44533">
                  <c:v>224264528</c:v>
                </c:pt>
                <c:pt idx="44534">
                  <c:v>224264024</c:v>
                </c:pt>
                <c:pt idx="44535">
                  <c:v>224264048</c:v>
                </c:pt>
                <c:pt idx="44536">
                  <c:v>224264088</c:v>
                </c:pt>
                <c:pt idx="44537">
                  <c:v>224264136</c:v>
                </c:pt>
                <c:pt idx="44538">
                  <c:v>224264184</c:v>
                </c:pt>
                <c:pt idx="44539">
                  <c:v>224264264</c:v>
                </c:pt>
                <c:pt idx="44540">
                  <c:v>224264336</c:v>
                </c:pt>
                <c:pt idx="44541">
                  <c:v>224264384</c:v>
                </c:pt>
                <c:pt idx="44542">
                  <c:v>224264424</c:v>
                </c:pt>
                <c:pt idx="44543">
                  <c:v>224264456</c:v>
                </c:pt>
                <c:pt idx="44544">
                  <c:v>224264512</c:v>
                </c:pt>
                <c:pt idx="44545">
                  <c:v>224264528</c:v>
                </c:pt>
                <c:pt idx="44546">
                  <c:v>207752888</c:v>
                </c:pt>
                <c:pt idx="44547">
                  <c:v>194873040</c:v>
                </c:pt>
                <c:pt idx="44548">
                  <c:v>194873040</c:v>
                </c:pt>
                <c:pt idx="44549">
                  <c:v>194873040</c:v>
                </c:pt>
                <c:pt idx="44550">
                  <c:v>194873040</c:v>
                </c:pt>
                <c:pt idx="44551">
                  <c:v>822878944</c:v>
                </c:pt>
                <c:pt idx="44552">
                  <c:v>224264024</c:v>
                </c:pt>
                <c:pt idx="44553">
                  <c:v>7357176</c:v>
                </c:pt>
                <c:pt idx="44554">
                  <c:v>7357176</c:v>
                </c:pt>
                <c:pt idx="44555">
                  <c:v>224264264</c:v>
                </c:pt>
                <c:pt idx="44556">
                  <c:v>7357224</c:v>
                </c:pt>
                <c:pt idx="44557">
                  <c:v>7357224</c:v>
                </c:pt>
                <c:pt idx="44558">
                  <c:v>7357296</c:v>
                </c:pt>
                <c:pt idx="44559">
                  <c:v>7357296</c:v>
                </c:pt>
                <c:pt idx="44560">
                  <c:v>7357336</c:v>
                </c:pt>
                <c:pt idx="44561">
                  <c:v>7357336</c:v>
                </c:pt>
                <c:pt idx="44562">
                  <c:v>7357176</c:v>
                </c:pt>
                <c:pt idx="44563">
                  <c:v>7357224</c:v>
                </c:pt>
                <c:pt idx="44564">
                  <c:v>7357296</c:v>
                </c:pt>
                <c:pt idx="44565">
                  <c:v>7357336</c:v>
                </c:pt>
                <c:pt idx="44566">
                  <c:v>927406832</c:v>
                </c:pt>
                <c:pt idx="44567">
                  <c:v>7357176</c:v>
                </c:pt>
                <c:pt idx="44568">
                  <c:v>7357224</c:v>
                </c:pt>
                <c:pt idx="44569">
                  <c:v>7357296</c:v>
                </c:pt>
                <c:pt idx="44570">
                  <c:v>224264424</c:v>
                </c:pt>
                <c:pt idx="44571">
                  <c:v>7357336</c:v>
                </c:pt>
                <c:pt idx="44572">
                  <c:v>224264384</c:v>
                </c:pt>
                <c:pt idx="44573">
                  <c:v>239484216</c:v>
                </c:pt>
                <c:pt idx="44574">
                  <c:v>343825360</c:v>
                </c:pt>
                <c:pt idx="44575">
                  <c:v>239484216</c:v>
                </c:pt>
                <c:pt idx="44576">
                  <c:v>239484216</c:v>
                </c:pt>
                <c:pt idx="44577">
                  <c:v>239484216</c:v>
                </c:pt>
                <c:pt idx="44578">
                  <c:v>224264512</c:v>
                </c:pt>
                <c:pt idx="44579">
                  <c:v>977802920</c:v>
                </c:pt>
                <c:pt idx="44580">
                  <c:v>977802920</c:v>
                </c:pt>
                <c:pt idx="44581">
                  <c:v>224264048</c:v>
                </c:pt>
                <c:pt idx="44582">
                  <c:v>977802920</c:v>
                </c:pt>
                <c:pt idx="44583">
                  <c:v>977802920</c:v>
                </c:pt>
                <c:pt idx="44584">
                  <c:v>224264456</c:v>
                </c:pt>
                <c:pt idx="44585">
                  <c:v>224264136</c:v>
                </c:pt>
                <c:pt idx="44586">
                  <c:v>224264088</c:v>
                </c:pt>
                <c:pt idx="44587">
                  <c:v>75097240</c:v>
                </c:pt>
                <c:pt idx="44588">
                  <c:v>75097240</c:v>
                </c:pt>
                <c:pt idx="44589">
                  <c:v>75097240</c:v>
                </c:pt>
                <c:pt idx="44590">
                  <c:v>75097240</c:v>
                </c:pt>
                <c:pt idx="44591">
                  <c:v>224264336</c:v>
                </c:pt>
                <c:pt idx="44592">
                  <c:v>261800048</c:v>
                </c:pt>
                <c:pt idx="44593">
                  <c:v>261800048</c:v>
                </c:pt>
                <c:pt idx="44594">
                  <c:v>313675112</c:v>
                </c:pt>
                <c:pt idx="44595">
                  <c:v>313675112</c:v>
                </c:pt>
                <c:pt idx="44596">
                  <c:v>261800048</c:v>
                </c:pt>
                <c:pt idx="44597">
                  <c:v>313675112</c:v>
                </c:pt>
                <c:pt idx="44598">
                  <c:v>261800048</c:v>
                </c:pt>
                <c:pt idx="44599">
                  <c:v>313675112</c:v>
                </c:pt>
                <c:pt idx="44600">
                  <c:v>224264528</c:v>
                </c:pt>
                <c:pt idx="44601">
                  <c:v>224264184</c:v>
                </c:pt>
                <c:pt idx="44602">
                  <c:v>363331392</c:v>
                </c:pt>
                <c:pt idx="44603">
                  <c:v>363331392</c:v>
                </c:pt>
                <c:pt idx="44604">
                  <c:v>363331392</c:v>
                </c:pt>
                <c:pt idx="44605">
                  <c:v>363331392</c:v>
                </c:pt>
                <c:pt idx="44606">
                  <c:v>203791872</c:v>
                </c:pt>
                <c:pt idx="44607">
                  <c:v>203791872</c:v>
                </c:pt>
                <c:pt idx="44608">
                  <c:v>203791872</c:v>
                </c:pt>
                <c:pt idx="44609">
                  <c:v>203791872</c:v>
                </c:pt>
                <c:pt idx="44610">
                  <c:v>7357176</c:v>
                </c:pt>
                <c:pt idx="44611">
                  <c:v>7357296</c:v>
                </c:pt>
                <c:pt idx="44612">
                  <c:v>194873040</c:v>
                </c:pt>
                <c:pt idx="44613">
                  <c:v>7357224</c:v>
                </c:pt>
                <c:pt idx="44614">
                  <c:v>239484216</c:v>
                </c:pt>
                <c:pt idx="44615">
                  <c:v>7357336</c:v>
                </c:pt>
                <c:pt idx="44616">
                  <c:v>313675112</c:v>
                </c:pt>
                <c:pt idx="44617">
                  <c:v>977802920</c:v>
                </c:pt>
                <c:pt idx="44618">
                  <c:v>203791872</c:v>
                </c:pt>
                <c:pt idx="44619">
                  <c:v>363331392</c:v>
                </c:pt>
                <c:pt idx="44620">
                  <c:v>537715288</c:v>
                </c:pt>
                <c:pt idx="44621">
                  <c:v>537715288</c:v>
                </c:pt>
                <c:pt idx="44622">
                  <c:v>261800048</c:v>
                </c:pt>
                <c:pt idx="44623">
                  <c:v>537715288</c:v>
                </c:pt>
                <c:pt idx="44624">
                  <c:v>75097240</c:v>
                </c:pt>
                <c:pt idx="44625">
                  <c:v>537715288</c:v>
                </c:pt>
                <c:pt idx="44626">
                  <c:v>434414888</c:v>
                </c:pt>
                <c:pt idx="44627">
                  <c:v>434414888</c:v>
                </c:pt>
                <c:pt idx="44628">
                  <c:v>434414888</c:v>
                </c:pt>
                <c:pt idx="44629">
                  <c:v>434414888</c:v>
                </c:pt>
                <c:pt idx="44630">
                  <c:v>967587560</c:v>
                </c:pt>
                <c:pt idx="44631">
                  <c:v>967587560</c:v>
                </c:pt>
                <c:pt idx="44632">
                  <c:v>967587560</c:v>
                </c:pt>
                <c:pt idx="44633">
                  <c:v>967587560</c:v>
                </c:pt>
                <c:pt idx="44634">
                  <c:v>398145960</c:v>
                </c:pt>
                <c:pt idx="44635">
                  <c:v>398145960</c:v>
                </c:pt>
                <c:pt idx="44636">
                  <c:v>398145960</c:v>
                </c:pt>
                <c:pt idx="44637">
                  <c:v>398145960</c:v>
                </c:pt>
                <c:pt idx="44638">
                  <c:v>537715288</c:v>
                </c:pt>
                <c:pt idx="44639">
                  <c:v>434414888</c:v>
                </c:pt>
                <c:pt idx="44640">
                  <c:v>43731568</c:v>
                </c:pt>
                <c:pt idx="44641">
                  <c:v>43731568</c:v>
                </c:pt>
                <c:pt idx="44642">
                  <c:v>43731568</c:v>
                </c:pt>
                <c:pt idx="44643">
                  <c:v>43731568</c:v>
                </c:pt>
                <c:pt idx="44644">
                  <c:v>233852944</c:v>
                </c:pt>
                <c:pt idx="44645">
                  <c:v>233852944</c:v>
                </c:pt>
                <c:pt idx="44646">
                  <c:v>233852944</c:v>
                </c:pt>
                <c:pt idx="44647">
                  <c:v>233852944</c:v>
                </c:pt>
                <c:pt idx="44648">
                  <c:v>919787408</c:v>
                </c:pt>
                <c:pt idx="44649">
                  <c:v>919787408</c:v>
                </c:pt>
                <c:pt idx="44650">
                  <c:v>919787408</c:v>
                </c:pt>
                <c:pt idx="44651">
                  <c:v>919787408</c:v>
                </c:pt>
                <c:pt idx="44652">
                  <c:v>967587560</c:v>
                </c:pt>
                <c:pt idx="44653">
                  <c:v>82090488</c:v>
                </c:pt>
                <c:pt idx="44654">
                  <c:v>82090488</c:v>
                </c:pt>
                <c:pt idx="44655">
                  <c:v>82090488</c:v>
                </c:pt>
                <c:pt idx="44656">
                  <c:v>82090488</c:v>
                </c:pt>
                <c:pt idx="44657">
                  <c:v>403612128</c:v>
                </c:pt>
                <c:pt idx="44658">
                  <c:v>403612128</c:v>
                </c:pt>
                <c:pt idx="44659">
                  <c:v>403612128</c:v>
                </c:pt>
                <c:pt idx="44660">
                  <c:v>403612128</c:v>
                </c:pt>
                <c:pt idx="44661">
                  <c:v>774002544</c:v>
                </c:pt>
                <c:pt idx="44662">
                  <c:v>774002544</c:v>
                </c:pt>
                <c:pt idx="44663">
                  <c:v>774002544</c:v>
                </c:pt>
                <c:pt idx="44664">
                  <c:v>774002544</c:v>
                </c:pt>
                <c:pt idx="44665">
                  <c:v>233852944</c:v>
                </c:pt>
                <c:pt idx="44666">
                  <c:v>398145960</c:v>
                </c:pt>
                <c:pt idx="44667">
                  <c:v>43731568</c:v>
                </c:pt>
                <c:pt idx="44668">
                  <c:v>403612128</c:v>
                </c:pt>
                <c:pt idx="44669">
                  <c:v>82090488</c:v>
                </c:pt>
                <c:pt idx="44670">
                  <c:v>755633808</c:v>
                </c:pt>
                <c:pt idx="44671">
                  <c:v>919787408</c:v>
                </c:pt>
                <c:pt idx="44672">
                  <c:v>755633808</c:v>
                </c:pt>
                <c:pt idx="44673">
                  <c:v>755633808</c:v>
                </c:pt>
                <c:pt idx="44674">
                  <c:v>755633808</c:v>
                </c:pt>
                <c:pt idx="44675">
                  <c:v>254135656</c:v>
                </c:pt>
                <c:pt idx="44676">
                  <c:v>254135656</c:v>
                </c:pt>
                <c:pt idx="44677">
                  <c:v>698131496</c:v>
                </c:pt>
                <c:pt idx="44678">
                  <c:v>698131496</c:v>
                </c:pt>
                <c:pt idx="44679">
                  <c:v>254135656</c:v>
                </c:pt>
                <c:pt idx="44680">
                  <c:v>254135656</c:v>
                </c:pt>
                <c:pt idx="44681">
                  <c:v>698131496</c:v>
                </c:pt>
                <c:pt idx="44682">
                  <c:v>698131496</c:v>
                </c:pt>
                <c:pt idx="44683">
                  <c:v>367256960</c:v>
                </c:pt>
                <c:pt idx="44684">
                  <c:v>367256960</c:v>
                </c:pt>
                <c:pt idx="44685">
                  <c:v>367256960</c:v>
                </c:pt>
                <c:pt idx="44686">
                  <c:v>367256960</c:v>
                </c:pt>
                <c:pt idx="44687">
                  <c:v>760539368</c:v>
                </c:pt>
                <c:pt idx="44688">
                  <c:v>760539368</c:v>
                </c:pt>
                <c:pt idx="44689">
                  <c:v>760539368</c:v>
                </c:pt>
                <c:pt idx="44690">
                  <c:v>760539368</c:v>
                </c:pt>
                <c:pt idx="44691">
                  <c:v>247690888</c:v>
                </c:pt>
                <c:pt idx="44692">
                  <c:v>247690888</c:v>
                </c:pt>
                <c:pt idx="44693">
                  <c:v>247690888</c:v>
                </c:pt>
                <c:pt idx="44694">
                  <c:v>247690888</c:v>
                </c:pt>
                <c:pt idx="44695">
                  <c:v>894408048</c:v>
                </c:pt>
                <c:pt idx="44696">
                  <c:v>894408048</c:v>
                </c:pt>
                <c:pt idx="44697">
                  <c:v>774002544</c:v>
                </c:pt>
                <c:pt idx="44698">
                  <c:v>894408048</c:v>
                </c:pt>
                <c:pt idx="44699">
                  <c:v>365508104</c:v>
                </c:pt>
                <c:pt idx="44700">
                  <c:v>894408048</c:v>
                </c:pt>
                <c:pt idx="44701">
                  <c:v>365508104</c:v>
                </c:pt>
                <c:pt idx="44702">
                  <c:v>365508104</c:v>
                </c:pt>
                <c:pt idx="44703">
                  <c:v>365508104</c:v>
                </c:pt>
                <c:pt idx="44704">
                  <c:v>254135656</c:v>
                </c:pt>
                <c:pt idx="44705">
                  <c:v>882091224</c:v>
                </c:pt>
                <c:pt idx="44706">
                  <c:v>882091224</c:v>
                </c:pt>
                <c:pt idx="44707">
                  <c:v>882091224</c:v>
                </c:pt>
                <c:pt idx="44708">
                  <c:v>882091224</c:v>
                </c:pt>
                <c:pt idx="44709">
                  <c:v>755633808</c:v>
                </c:pt>
                <c:pt idx="44710">
                  <c:v>698131496</c:v>
                </c:pt>
                <c:pt idx="44711">
                  <c:v>185036424</c:v>
                </c:pt>
                <c:pt idx="44712">
                  <c:v>185036424</c:v>
                </c:pt>
                <c:pt idx="44713">
                  <c:v>185036424</c:v>
                </c:pt>
                <c:pt idx="44714">
                  <c:v>185036424</c:v>
                </c:pt>
                <c:pt idx="44715">
                  <c:v>760539368</c:v>
                </c:pt>
                <c:pt idx="44716">
                  <c:v>894408048</c:v>
                </c:pt>
                <c:pt idx="44717">
                  <c:v>882091224</c:v>
                </c:pt>
                <c:pt idx="44718">
                  <c:v>367256960</c:v>
                </c:pt>
                <c:pt idx="44719">
                  <c:v>247690888</c:v>
                </c:pt>
                <c:pt idx="44720">
                  <c:v>179943752</c:v>
                </c:pt>
                <c:pt idx="44721">
                  <c:v>179943752</c:v>
                </c:pt>
                <c:pt idx="44722">
                  <c:v>179943752</c:v>
                </c:pt>
                <c:pt idx="44723">
                  <c:v>179943752</c:v>
                </c:pt>
                <c:pt idx="44724">
                  <c:v>367365816</c:v>
                </c:pt>
                <c:pt idx="44725">
                  <c:v>367365816</c:v>
                </c:pt>
                <c:pt idx="44726">
                  <c:v>367365816</c:v>
                </c:pt>
                <c:pt idx="44727">
                  <c:v>367365816</c:v>
                </c:pt>
                <c:pt idx="44728">
                  <c:v>365508104</c:v>
                </c:pt>
                <c:pt idx="44729">
                  <c:v>109131328</c:v>
                </c:pt>
                <c:pt idx="44730">
                  <c:v>109131328</c:v>
                </c:pt>
                <c:pt idx="44731">
                  <c:v>109131328</c:v>
                </c:pt>
                <c:pt idx="44732">
                  <c:v>109131328</c:v>
                </c:pt>
                <c:pt idx="44733">
                  <c:v>957615912</c:v>
                </c:pt>
                <c:pt idx="44734">
                  <c:v>957615912</c:v>
                </c:pt>
                <c:pt idx="44735">
                  <c:v>957615912</c:v>
                </c:pt>
                <c:pt idx="44736">
                  <c:v>957615912</c:v>
                </c:pt>
                <c:pt idx="44737">
                  <c:v>185036424</c:v>
                </c:pt>
                <c:pt idx="44738">
                  <c:v>179943752</c:v>
                </c:pt>
                <c:pt idx="44739">
                  <c:v>788713544</c:v>
                </c:pt>
                <c:pt idx="44740">
                  <c:v>788713544</c:v>
                </c:pt>
                <c:pt idx="44741">
                  <c:v>788713544</c:v>
                </c:pt>
                <c:pt idx="44742">
                  <c:v>788713544</c:v>
                </c:pt>
                <c:pt idx="44743">
                  <c:v>367365816</c:v>
                </c:pt>
                <c:pt idx="44744">
                  <c:v>109131328</c:v>
                </c:pt>
                <c:pt idx="44745">
                  <c:v>957615912</c:v>
                </c:pt>
                <c:pt idx="44746">
                  <c:v>680479736</c:v>
                </c:pt>
                <c:pt idx="44747">
                  <c:v>800382688</c:v>
                </c:pt>
                <c:pt idx="44748">
                  <c:v>800382688</c:v>
                </c:pt>
                <c:pt idx="44749">
                  <c:v>680479736</c:v>
                </c:pt>
                <c:pt idx="44750">
                  <c:v>680479736</c:v>
                </c:pt>
                <c:pt idx="44751">
                  <c:v>800382688</c:v>
                </c:pt>
                <c:pt idx="44752">
                  <c:v>800382688</c:v>
                </c:pt>
                <c:pt idx="44753">
                  <c:v>680479736</c:v>
                </c:pt>
                <c:pt idx="44754">
                  <c:v>372201760</c:v>
                </c:pt>
                <c:pt idx="44755">
                  <c:v>372201760</c:v>
                </c:pt>
                <c:pt idx="44756">
                  <c:v>372201760</c:v>
                </c:pt>
                <c:pt idx="44757">
                  <c:v>372201760</c:v>
                </c:pt>
                <c:pt idx="44758">
                  <c:v>788713544</c:v>
                </c:pt>
                <c:pt idx="44759">
                  <c:v>570913408</c:v>
                </c:pt>
                <c:pt idx="44760">
                  <c:v>570913408</c:v>
                </c:pt>
                <c:pt idx="44761">
                  <c:v>570913408</c:v>
                </c:pt>
                <c:pt idx="44762">
                  <c:v>570913408</c:v>
                </c:pt>
                <c:pt idx="44763">
                  <c:v>586157256</c:v>
                </c:pt>
                <c:pt idx="44764">
                  <c:v>586157256</c:v>
                </c:pt>
                <c:pt idx="44765">
                  <c:v>586157256</c:v>
                </c:pt>
                <c:pt idx="44766">
                  <c:v>586157256</c:v>
                </c:pt>
                <c:pt idx="44767">
                  <c:v>800382688</c:v>
                </c:pt>
                <c:pt idx="44768">
                  <c:v>943842744</c:v>
                </c:pt>
                <c:pt idx="44769">
                  <c:v>943842744</c:v>
                </c:pt>
                <c:pt idx="44770">
                  <c:v>943842744</c:v>
                </c:pt>
                <c:pt idx="44771">
                  <c:v>680479736</c:v>
                </c:pt>
                <c:pt idx="44772">
                  <c:v>943842744</c:v>
                </c:pt>
                <c:pt idx="44773">
                  <c:v>372201760</c:v>
                </c:pt>
                <c:pt idx="44774">
                  <c:v>592789400</c:v>
                </c:pt>
                <c:pt idx="44775">
                  <c:v>592789400</c:v>
                </c:pt>
                <c:pt idx="44776">
                  <c:v>592789400</c:v>
                </c:pt>
                <c:pt idx="44777">
                  <c:v>592789400</c:v>
                </c:pt>
                <c:pt idx="44778">
                  <c:v>586157256</c:v>
                </c:pt>
                <c:pt idx="44779">
                  <c:v>943842744</c:v>
                </c:pt>
                <c:pt idx="44780">
                  <c:v>570913408</c:v>
                </c:pt>
                <c:pt idx="44781">
                  <c:v>684085592</c:v>
                </c:pt>
                <c:pt idx="44782">
                  <c:v>684085592</c:v>
                </c:pt>
                <c:pt idx="44783">
                  <c:v>684085592</c:v>
                </c:pt>
                <c:pt idx="44784">
                  <c:v>684085592</c:v>
                </c:pt>
                <c:pt idx="44785">
                  <c:v>805921552</c:v>
                </c:pt>
                <c:pt idx="44786">
                  <c:v>805921552</c:v>
                </c:pt>
                <c:pt idx="44787">
                  <c:v>805921552</c:v>
                </c:pt>
                <c:pt idx="44788">
                  <c:v>805921552</c:v>
                </c:pt>
                <c:pt idx="44789">
                  <c:v>592789400</c:v>
                </c:pt>
                <c:pt idx="44790">
                  <c:v>973354096</c:v>
                </c:pt>
                <c:pt idx="44791">
                  <c:v>973354096</c:v>
                </c:pt>
                <c:pt idx="44792">
                  <c:v>973354096</c:v>
                </c:pt>
                <c:pt idx="44793">
                  <c:v>973354096</c:v>
                </c:pt>
                <c:pt idx="44794">
                  <c:v>684085592</c:v>
                </c:pt>
                <c:pt idx="44795">
                  <c:v>805921552</c:v>
                </c:pt>
                <c:pt idx="44796">
                  <c:v>727039408</c:v>
                </c:pt>
                <c:pt idx="44797">
                  <c:v>727039408</c:v>
                </c:pt>
                <c:pt idx="44798">
                  <c:v>727039408</c:v>
                </c:pt>
                <c:pt idx="44799">
                  <c:v>528944624</c:v>
                </c:pt>
                <c:pt idx="44800">
                  <c:v>727039408</c:v>
                </c:pt>
                <c:pt idx="44801">
                  <c:v>528944624</c:v>
                </c:pt>
                <c:pt idx="44802">
                  <c:v>528944624</c:v>
                </c:pt>
                <c:pt idx="44803">
                  <c:v>528944624</c:v>
                </c:pt>
                <c:pt idx="44804">
                  <c:v>973354096</c:v>
                </c:pt>
                <c:pt idx="44805">
                  <c:v>288643872</c:v>
                </c:pt>
                <c:pt idx="44806">
                  <c:v>288643872</c:v>
                </c:pt>
                <c:pt idx="44807">
                  <c:v>288643872</c:v>
                </c:pt>
                <c:pt idx="44808">
                  <c:v>288643872</c:v>
                </c:pt>
                <c:pt idx="44809">
                  <c:v>868323256</c:v>
                </c:pt>
                <c:pt idx="44810">
                  <c:v>868323256</c:v>
                </c:pt>
                <c:pt idx="44811">
                  <c:v>868323256</c:v>
                </c:pt>
                <c:pt idx="44812">
                  <c:v>868323256</c:v>
                </c:pt>
                <c:pt idx="44813">
                  <c:v>444953936</c:v>
                </c:pt>
                <c:pt idx="44814">
                  <c:v>444953936</c:v>
                </c:pt>
                <c:pt idx="44815">
                  <c:v>444953936</c:v>
                </c:pt>
                <c:pt idx="44816">
                  <c:v>444953936</c:v>
                </c:pt>
                <c:pt idx="44817">
                  <c:v>727039408</c:v>
                </c:pt>
                <c:pt idx="44818">
                  <c:v>288643872</c:v>
                </c:pt>
                <c:pt idx="44819">
                  <c:v>868323256</c:v>
                </c:pt>
                <c:pt idx="44820">
                  <c:v>46490024</c:v>
                </c:pt>
                <c:pt idx="44821">
                  <c:v>46490024</c:v>
                </c:pt>
                <c:pt idx="44822">
                  <c:v>46490024</c:v>
                </c:pt>
                <c:pt idx="44823">
                  <c:v>46490024</c:v>
                </c:pt>
                <c:pt idx="44824">
                  <c:v>528944624</c:v>
                </c:pt>
                <c:pt idx="44825">
                  <c:v>444953936</c:v>
                </c:pt>
                <c:pt idx="44826">
                  <c:v>660020672</c:v>
                </c:pt>
                <c:pt idx="44827">
                  <c:v>660020672</c:v>
                </c:pt>
                <c:pt idx="44828">
                  <c:v>660020672</c:v>
                </c:pt>
                <c:pt idx="44829">
                  <c:v>660020672</c:v>
                </c:pt>
                <c:pt idx="44830">
                  <c:v>207662488</c:v>
                </c:pt>
                <c:pt idx="44831">
                  <c:v>207662488</c:v>
                </c:pt>
                <c:pt idx="44832">
                  <c:v>207662488</c:v>
                </c:pt>
                <c:pt idx="44833">
                  <c:v>207662488</c:v>
                </c:pt>
                <c:pt idx="44834">
                  <c:v>841919624</c:v>
                </c:pt>
                <c:pt idx="44835">
                  <c:v>968386608</c:v>
                </c:pt>
                <c:pt idx="44836">
                  <c:v>841919624</c:v>
                </c:pt>
                <c:pt idx="44837">
                  <c:v>968386608</c:v>
                </c:pt>
                <c:pt idx="44838">
                  <c:v>841919624</c:v>
                </c:pt>
                <c:pt idx="44839">
                  <c:v>968386608</c:v>
                </c:pt>
                <c:pt idx="44840">
                  <c:v>968386608</c:v>
                </c:pt>
                <c:pt idx="44841">
                  <c:v>841919624</c:v>
                </c:pt>
                <c:pt idx="44842">
                  <c:v>46490024</c:v>
                </c:pt>
                <c:pt idx="44843">
                  <c:v>924819192</c:v>
                </c:pt>
                <c:pt idx="44844">
                  <c:v>924819192</c:v>
                </c:pt>
                <c:pt idx="44845">
                  <c:v>924819192</c:v>
                </c:pt>
                <c:pt idx="44846">
                  <c:v>924819192</c:v>
                </c:pt>
                <c:pt idx="44847">
                  <c:v>808058152</c:v>
                </c:pt>
                <c:pt idx="44848">
                  <c:v>808058152</c:v>
                </c:pt>
                <c:pt idx="44849">
                  <c:v>808058152</c:v>
                </c:pt>
                <c:pt idx="44850">
                  <c:v>808058152</c:v>
                </c:pt>
                <c:pt idx="44851">
                  <c:v>660020672</c:v>
                </c:pt>
                <c:pt idx="44852">
                  <c:v>968386608</c:v>
                </c:pt>
                <c:pt idx="44853">
                  <c:v>841919624</c:v>
                </c:pt>
                <c:pt idx="44854">
                  <c:v>207662488</c:v>
                </c:pt>
                <c:pt idx="44855">
                  <c:v>609080808</c:v>
                </c:pt>
                <c:pt idx="44856">
                  <c:v>609080808</c:v>
                </c:pt>
                <c:pt idx="44857">
                  <c:v>609080808</c:v>
                </c:pt>
                <c:pt idx="44858">
                  <c:v>609080808</c:v>
                </c:pt>
                <c:pt idx="44859">
                  <c:v>981598216</c:v>
                </c:pt>
                <c:pt idx="44860">
                  <c:v>981598216</c:v>
                </c:pt>
                <c:pt idx="44861">
                  <c:v>981598216</c:v>
                </c:pt>
                <c:pt idx="44862">
                  <c:v>981598216</c:v>
                </c:pt>
                <c:pt idx="44863">
                  <c:v>808058152</c:v>
                </c:pt>
                <c:pt idx="44864">
                  <c:v>924819192</c:v>
                </c:pt>
                <c:pt idx="44865">
                  <c:v>642373640</c:v>
                </c:pt>
                <c:pt idx="44866">
                  <c:v>642373640</c:v>
                </c:pt>
                <c:pt idx="44867">
                  <c:v>642373640</c:v>
                </c:pt>
                <c:pt idx="44868">
                  <c:v>642373640</c:v>
                </c:pt>
                <c:pt idx="44869">
                  <c:v>566523536</c:v>
                </c:pt>
                <c:pt idx="44870">
                  <c:v>566523536</c:v>
                </c:pt>
                <c:pt idx="44871">
                  <c:v>566523536</c:v>
                </c:pt>
                <c:pt idx="44872">
                  <c:v>566523536</c:v>
                </c:pt>
                <c:pt idx="44873">
                  <c:v>609080808</c:v>
                </c:pt>
                <c:pt idx="44874">
                  <c:v>486046560</c:v>
                </c:pt>
                <c:pt idx="44875">
                  <c:v>486046560</c:v>
                </c:pt>
                <c:pt idx="44876">
                  <c:v>486046560</c:v>
                </c:pt>
                <c:pt idx="44877">
                  <c:v>486046560</c:v>
                </c:pt>
                <c:pt idx="44878">
                  <c:v>901360504</c:v>
                </c:pt>
                <c:pt idx="44879">
                  <c:v>901360504</c:v>
                </c:pt>
                <c:pt idx="44880">
                  <c:v>632899184</c:v>
                </c:pt>
                <c:pt idx="44881">
                  <c:v>901360504</c:v>
                </c:pt>
                <c:pt idx="44882">
                  <c:v>901360504</c:v>
                </c:pt>
                <c:pt idx="44883">
                  <c:v>632899184</c:v>
                </c:pt>
                <c:pt idx="44884">
                  <c:v>632899184</c:v>
                </c:pt>
                <c:pt idx="44885">
                  <c:v>632899184</c:v>
                </c:pt>
                <c:pt idx="44886">
                  <c:v>981598216</c:v>
                </c:pt>
                <c:pt idx="44887">
                  <c:v>750586488</c:v>
                </c:pt>
                <c:pt idx="44888">
                  <c:v>750586488</c:v>
                </c:pt>
                <c:pt idx="44889">
                  <c:v>750586488</c:v>
                </c:pt>
                <c:pt idx="44890">
                  <c:v>750586488</c:v>
                </c:pt>
                <c:pt idx="44891">
                  <c:v>642373640</c:v>
                </c:pt>
                <c:pt idx="44892">
                  <c:v>566523536</c:v>
                </c:pt>
                <c:pt idx="44893">
                  <c:v>765538616</c:v>
                </c:pt>
                <c:pt idx="44894">
                  <c:v>765538616</c:v>
                </c:pt>
                <c:pt idx="44895">
                  <c:v>765538616</c:v>
                </c:pt>
                <c:pt idx="44896">
                  <c:v>765538616</c:v>
                </c:pt>
                <c:pt idx="44897">
                  <c:v>901360504</c:v>
                </c:pt>
                <c:pt idx="44898">
                  <c:v>384321336</c:v>
                </c:pt>
                <c:pt idx="44899">
                  <c:v>384321336</c:v>
                </c:pt>
                <c:pt idx="44900">
                  <c:v>384321336</c:v>
                </c:pt>
                <c:pt idx="44901">
                  <c:v>384321336</c:v>
                </c:pt>
                <c:pt idx="44902">
                  <c:v>538563536</c:v>
                </c:pt>
                <c:pt idx="44903">
                  <c:v>538563536</c:v>
                </c:pt>
                <c:pt idx="44904">
                  <c:v>632899184</c:v>
                </c:pt>
                <c:pt idx="44905">
                  <c:v>67381312</c:v>
                </c:pt>
                <c:pt idx="44906">
                  <c:v>538563536</c:v>
                </c:pt>
                <c:pt idx="44907">
                  <c:v>67381312</c:v>
                </c:pt>
                <c:pt idx="44908">
                  <c:v>538563536</c:v>
                </c:pt>
                <c:pt idx="44909">
                  <c:v>67381312</c:v>
                </c:pt>
                <c:pt idx="44910">
                  <c:v>67381312</c:v>
                </c:pt>
                <c:pt idx="44911">
                  <c:v>486046560</c:v>
                </c:pt>
                <c:pt idx="44912">
                  <c:v>765538616</c:v>
                </c:pt>
                <c:pt idx="44913">
                  <c:v>513211208</c:v>
                </c:pt>
                <c:pt idx="44914">
                  <c:v>513211208</c:v>
                </c:pt>
                <c:pt idx="44915">
                  <c:v>513211208</c:v>
                </c:pt>
                <c:pt idx="44916">
                  <c:v>513211208</c:v>
                </c:pt>
                <c:pt idx="44917">
                  <c:v>467007792</c:v>
                </c:pt>
                <c:pt idx="44918">
                  <c:v>467007792</c:v>
                </c:pt>
                <c:pt idx="44919">
                  <c:v>467007792</c:v>
                </c:pt>
                <c:pt idx="44920">
                  <c:v>467007792</c:v>
                </c:pt>
                <c:pt idx="44921">
                  <c:v>538563536</c:v>
                </c:pt>
                <c:pt idx="44922">
                  <c:v>142412360</c:v>
                </c:pt>
                <c:pt idx="44923">
                  <c:v>142412360</c:v>
                </c:pt>
                <c:pt idx="44924">
                  <c:v>142412360</c:v>
                </c:pt>
                <c:pt idx="44925">
                  <c:v>142412360</c:v>
                </c:pt>
                <c:pt idx="44926">
                  <c:v>750586488</c:v>
                </c:pt>
                <c:pt idx="44927">
                  <c:v>650982264</c:v>
                </c:pt>
                <c:pt idx="44928">
                  <c:v>650982264</c:v>
                </c:pt>
                <c:pt idx="44929">
                  <c:v>650982264</c:v>
                </c:pt>
                <c:pt idx="44930">
                  <c:v>650982264</c:v>
                </c:pt>
                <c:pt idx="44931">
                  <c:v>67381312</c:v>
                </c:pt>
                <c:pt idx="44932">
                  <c:v>513211208</c:v>
                </c:pt>
                <c:pt idx="44933">
                  <c:v>384321336</c:v>
                </c:pt>
                <c:pt idx="44934">
                  <c:v>467007792</c:v>
                </c:pt>
                <c:pt idx="44935">
                  <c:v>789741048</c:v>
                </c:pt>
                <c:pt idx="44936">
                  <c:v>142412360</c:v>
                </c:pt>
                <c:pt idx="44937">
                  <c:v>789741048</c:v>
                </c:pt>
                <c:pt idx="44938">
                  <c:v>789741048</c:v>
                </c:pt>
                <c:pt idx="44939">
                  <c:v>789741048</c:v>
                </c:pt>
                <c:pt idx="44940">
                  <c:v>650982264</c:v>
                </c:pt>
                <c:pt idx="44941">
                  <c:v>839978488</c:v>
                </c:pt>
                <c:pt idx="44942">
                  <c:v>839978488</c:v>
                </c:pt>
                <c:pt idx="44943">
                  <c:v>839978488</c:v>
                </c:pt>
                <c:pt idx="44944">
                  <c:v>839978488</c:v>
                </c:pt>
                <c:pt idx="44945">
                  <c:v>514583672</c:v>
                </c:pt>
                <c:pt idx="44946">
                  <c:v>514583672</c:v>
                </c:pt>
                <c:pt idx="44947">
                  <c:v>514583672</c:v>
                </c:pt>
                <c:pt idx="44948">
                  <c:v>514583672</c:v>
                </c:pt>
                <c:pt idx="44949">
                  <c:v>789741048</c:v>
                </c:pt>
                <c:pt idx="44950">
                  <c:v>479053240</c:v>
                </c:pt>
                <c:pt idx="44951">
                  <c:v>479053240</c:v>
                </c:pt>
                <c:pt idx="44952">
                  <c:v>479053240</c:v>
                </c:pt>
                <c:pt idx="44953">
                  <c:v>479053240</c:v>
                </c:pt>
                <c:pt idx="44954">
                  <c:v>967041664</c:v>
                </c:pt>
                <c:pt idx="44955">
                  <c:v>967041664</c:v>
                </c:pt>
                <c:pt idx="44956">
                  <c:v>967041664</c:v>
                </c:pt>
                <c:pt idx="44957">
                  <c:v>967041664</c:v>
                </c:pt>
                <c:pt idx="44958">
                  <c:v>839978488</c:v>
                </c:pt>
                <c:pt idx="44959">
                  <c:v>514583672</c:v>
                </c:pt>
                <c:pt idx="44960">
                  <c:v>441414528</c:v>
                </c:pt>
                <c:pt idx="44961">
                  <c:v>441414528</c:v>
                </c:pt>
                <c:pt idx="44962">
                  <c:v>441414528</c:v>
                </c:pt>
                <c:pt idx="44963">
                  <c:v>441414528</c:v>
                </c:pt>
                <c:pt idx="44964">
                  <c:v>240237184</c:v>
                </c:pt>
                <c:pt idx="44965">
                  <c:v>240237184</c:v>
                </c:pt>
                <c:pt idx="44966">
                  <c:v>240237184</c:v>
                </c:pt>
                <c:pt idx="44967">
                  <c:v>240237184</c:v>
                </c:pt>
                <c:pt idx="44968">
                  <c:v>725739488</c:v>
                </c:pt>
                <c:pt idx="44969">
                  <c:v>725739488</c:v>
                </c:pt>
                <c:pt idx="44970">
                  <c:v>907334488</c:v>
                </c:pt>
                <c:pt idx="44971">
                  <c:v>907334488</c:v>
                </c:pt>
                <c:pt idx="44972">
                  <c:v>725739488</c:v>
                </c:pt>
                <c:pt idx="44973">
                  <c:v>907334488</c:v>
                </c:pt>
                <c:pt idx="44974">
                  <c:v>907334488</c:v>
                </c:pt>
                <c:pt idx="44975">
                  <c:v>725739488</c:v>
                </c:pt>
                <c:pt idx="44976">
                  <c:v>327689400</c:v>
                </c:pt>
                <c:pt idx="44977">
                  <c:v>327689400</c:v>
                </c:pt>
                <c:pt idx="44978">
                  <c:v>164412056</c:v>
                </c:pt>
                <c:pt idx="44979">
                  <c:v>164412056</c:v>
                </c:pt>
                <c:pt idx="44980">
                  <c:v>327689400</c:v>
                </c:pt>
                <c:pt idx="44981">
                  <c:v>164412056</c:v>
                </c:pt>
                <c:pt idx="44982">
                  <c:v>327689400</c:v>
                </c:pt>
                <c:pt idx="44983">
                  <c:v>164412056</c:v>
                </c:pt>
                <c:pt idx="44984">
                  <c:v>434157216</c:v>
                </c:pt>
                <c:pt idx="44985">
                  <c:v>434157216</c:v>
                </c:pt>
                <c:pt idx="44986">
                  <c:v>434157216</c:v>
                </c:pt>
                <c:pt idx="44987">
                  <c:v>434157216</c:v>
                </c:pt>
                <c:pt idx="44988">
                  <c:v>479053240</c:v>
                </c:pt>
                <c:pt idx="44989">
                  <c:v>938880712</c:v>
                </c:pt>
                <c:pt idx="44990">
                  <c:v>938880712</c:v>
                </c:pt>
                <c:pt idx="44991">
                  <c:v>938880712</c:v>
                </c:pt>
                <c:pt idx="44992">
                  <c:v>938880712</c:v>
                </c:pt>
                <c:pt idx="44993">
                  <c:v>967041664</c:v>
                </c:pt>
                <c:pt idx="44994">
                  <c:v>929355320</c:v>
                </c:pt>
                <c:pt idx="44995">
                  <c:v>929355320</c:v>
                </c:pt>
                <c:pt idx="44996">
                  <c:v>441414528</c:v>
                </c:pt>
                <c:pt idx="44997">
                  <c:v>929355320</c:v>
                </c:pt>
                <c:pt idx="44998">
                  <c:v>929355320</c:v>
                </c:pt>
                <c:pt idx="44999">
                  <c:v>338695016</c:v>
                </c:pt>
                <c:pt idx="45000">
                  <c:v>338695016</c:v>
                </c:pt>
                <c:pt idx="45001">
                  <c:v>338695016</c:v>
                </c:pt>
                <c:pt idx="45002">
                  <c:v>338695016</c:v>
                </c:pt>
                <c:pt idx="45003">
                  <c:v>240237184</c:v>
                </c:pt>
                <c:pt idx="45004">
                  <c:v>260753384</c:v>
                </c:pt>
                <c:pt idx="45005">
                  <c:v>260753384</c:v>
                </c:pt>
                <c:pt idx="45006">
                  <c:v>260753384</c:v>
                </c:pt>
                <c:pt idx="45007">
                  <c:v>260753384</c:v>
                </c:pt>
                <c:pt idx="45008">
                  <c:v>907334488</c:v>
                </c:pt>
                <c:pt idx="45009">
                  <c:v>434157216</c:v>
                </c:pt>
                <c:pt idx="45010">
                  <c:v>327689400</c:v>
                </c:pt>
                <c:pt idx="45011">
                  <c:v>437343896</c:v>
                </c:pt>
                <c:pt idx="45012">
                  <c:v>437343896</c:v>
                </c:pt>
                <c:pt idx="45013">
                  <c:v>437343896</c:v>
                </c:pt>
                <c:pt idx="45014">
                  <c:v>437343896</c:v>
                </c:pt>
                <c:pt idx="45015">
                  <c:v>938880712</c:v>
                </c:pt>
                <c:pt idx="45016">
                  <c:v>529126152</c:v>
                </c:pt>
                <c:pt idx="45017">
                  <c:v>529126152</c:v>
                </c:pt>
                <c:pt idx="45018">
                  <c:v>529126152</c:v>
                </c:pt>
                <c:pt idx="45019">
                  <c:v>529126152</c:v>
                </c:pt>
                <c:pt idx="45020">
                  <c:v>164412056</c:v>
                </c:pt>
                <c:pt idx="45021">
                  <c:v>398295200</c:v>
                </c:pt>
                <c:pt idx="45022">
                  <c:v>398295200</c:v>
                </c:pt>
                <c:pt idx="45023">
                  <c:v>398295200</c:v>
                </c:pt>
                <c:pt idx="45024">
                  <c:v>398295200</c:v>
                </c:pt>
                <c:pt idx="45025">
                  <c:v>267226456</c:v>
                </c:pt>
                <c:pt idx="45026">
                  <c:v>267226456</c:v>
                </c:pt>
                <c:pt idx="45027">
                  <c:v>267226456</c:v>
                </c:pt>
                <c:pt idx="45028">
                  <c:v>267226456</c:v>
                </c:pt>
                <c:pt idx="45029">
                  <c:v>929355320</c:v>
                </c:pt>
                <c:pt idx="45030">
                  <c:v>338695016</c:v>
                </c:pt>
                <c:pt idx="45031">
                  <c:v>725739488</c:v>
                </c:pt>
                <c:pt idx="45032">
                  <c:v>711905104</c:v>
                </c:pt>
                <c:pt idx="45033">
                  <c:v>711905104</c:v>
                </c:pt>
                <c:pt idx="45034">
                  <c:v>711905104</c:v>
                </c:pt>
                <c:pt idx="45035">
                  <c:v>711905104</c:v>
                </c:pt>
                <c:pt idx="45036">
                  <c:v>270855856</c:v>
                </c:pt>
                <c:pt idx="45037">
                  <c:v>270855856</c:v>
                </c:pt>
                <c:pt idx="45038">
                  <c:v>270855856</c:v>
                </c:pt>
                <c:pt idx="45039">
                  <c:v>270855856</c:v>
                </c:pt>
                <c:pt idx="45040">
                  <c:v>260753384</c:v>
                </c:pt>
                <c:pt idx="45041">
                  <c:v>836376056</c:v>
                </c:pt>
                <c:pt idx="45042">
                  <c:v>836376056</c:v>
                </c:pt>
                <c:pt idx="45043">
                  <c:v>836376056</c:v>
                </c:pt>
                <c:pt idx="45044">
                  <c:v>836376056</c:v>
                </c:pt>
                <c:pt idx="45045">
                  <c:v>437343896</c:v>
                </c:pt>
                <c:pt idx="45046">
                  <c:v>529126152</c:v>
                </c:pt>
                <c:pt idx="45047">
                  <c:v>398295200</c:v>
                </c:pt>
                <c:pt idx="45048">
                  <c:v>267226456</c:v>
                </c:pt>
                <c:pt idx="45049">
                  <c:v>450168928</c:v>
                </c:pt>
                <c:pt idx="45050">
                  <c:v>450168928</c:v>
                </c:pt>
                <c:pt idx="45051">
                  <c:v>450168928</c:v>
                </c:pt>
                <c:pt idx="45052">
                  <c:v>450168928</c:v>
                </c:pt>
                <c:pt idx="45053">
                  <c:v>270855856</c:v>
                </c:pt>
                <c:pt idx="45054">
                  <c:v>711905104</c:v>
                </c:pt>
                <c:pt idx="45055">
                  <c:v>853155216</c:v>
                </c:pt>
                <c:pt idx="45056">
                  <c:v>369447104</c:v>
                </c:pt>
                <c:pt idx="45057">
                  <c:v>836376056</c:v>
                </c:pt>
                <c:pt idx="45058">
                  <c:v>853155216</c:v>
                </c:pt>
                <c:pt idx="45059">
                  <c:v>369447104</c:v>
                </c:pt>
                <c:pt idx="45060">
                  <c:v>853155216</c:v>
                </c:pt>
                <c:pt idx="45061">
                  <c:v>369447104</c:v>
                </c:pt>
                <c:pt idx="45062">
                  <c:v>853155216</c:v>
                </c:pt>
                <c:pt idx="45063">
                  <c:v>369447104</c:v>
                </c:pt>
                <c:pt idx="45064">
                  <c:v>450168928</c:v>
                </c:pt>
                <c:pt idx="45065">
                  <c:v>201690152</c:v>
                </c:pt>
                <c:pt idx="45066">
                  <c:v>201690152</c:v>
                </c:pt>
                <c:pt idx="45067">
                  <c:v>201690152</c:v>
                </c:pt>
                <c:pt idx="45068">
                  <c:v>201690152</c:v>
                </c:pt>
                <c:pt idx="45069">
                  <c:v>454118104</c:v>
                </c:pt>
                <c:pt idx="45070">
                  <c:v>454118104</c:v>
                </c:pt>
                <c:pt idx="45071">
                  <c:v>454118104</c:v>
                </c:pt>
                <c:pt idx="45072">
                  <c:v>454118104</c:v>
                </c:pt>
                <c:pt idx="45073">
                  <c:v>853155216</c:v>
                </c:pt>
                <c:pt idx="45074">
                  <c:v>369447104</c:v>
                </c:pt>
                <c:pt idx="45075">
                  <c:v>421414688</c:v>
                </c:pt>
                <c:pt idx="45076">
                  <c:v>421414688</c:v>
                </c:pt>
                <c:pt idx="45077">
                  <c:v>201690152</c:v>
                </c:pt>
                <c:pt idx="45078">
                  <c:v>421414688</c:v>
                </c:pt>
                <c:pt idx="45079">
                  <c:v>421414688</c:v>
                </c:pt>
                <c:pt idx="45080">
                  <c:v>454118104</c:v>
                </c:pt>
                <c:pt idx="45081">
                  <c:v>183669384</c:v>
                </c:pt>
                <c:pt idx="45082">
                  <c:v>753505152</c:v>
                </c:pt>
                <c:pt idx="45083">
                  <c:v>183669384</c:v>
                </c:pt>
                <c:pt idx="45084">
                  <c:v>753505152</c:v>
                </c:pt>
                <c:pt idx="45085">
                  <c:v>183669384</c:v>
                </c:pt>
                <c:pt idx="45086">
                  <c:v>753505152</c:v>
                </c:pt>
                <c:pt idx="45087">
                  <c:v>753505152</c:v>
                </c:pt>
                <c:pt idx="45088">
                  <c:v>183669384</c:v>
                </c:pt>
                <c:pt idx="45089">
                  <c:v>316191176</c:v>
                </c:pt>
                <c:pt idx="45090">
                  <c:v>316191176</c:v>
                </c:pt>
                <c:pt idx="45091">
                  <c:v>316191176</c:v>
                </c:pt>
                <c:pt idx="45092">
                  <c:v>316191176</c:v>
                </c:pt>
                <c:pt idx="45093">
                  <c:v>142362944</c:v>
                </c:pt>
                <c:pt idx="45094">
                  <c:v>142362944</c:v>
                </c:pt>
                <c:pt idx="45095">
                  <c:v>142362944</c:v>
                </c:pt>
                <c:pt idx="45096">
                  <c:v>142362944</c:v>
                </c:pt>
                <c:pt idx="45097">
                  <c:v>421414688</c:v>
                </c:pt>
                <c:pt idx="45098">
                  <c:v>562630272</c:v>
                </c:pt>
                <c:pt idx="45099">
                  <c:v>562630272</c:v>
                </c:pt>
                <c:pt idx="45100">
                  <c:v>562630272</c:v>
                </c:pt>
                <c:pt idx="45101">
                  <c:v>562630272</c:v>
                </c:pt>
                <c:pt idx="45102">
                  <c:v>114018120</c:v>
                </c:pt>
                <c:pt idx="45103">
                  <c:v>114018120</c:v>
                </c:pt>
                <c:pt idx="45104">
                  <c:v>114018120</c:v>
                </c:pt>
                <c:pt idx="45105">
                  <c:v>114018120</c:v>
                </c:pt>
                <c:pt idx="45106">
                  <c:v>183669384</c:v>
                </c:pt>
                <c:pt idx="45107">
                  <c:v>753505152</c:v>
                </c:pt>
                <c:pt idx="45108">
                  <c:v>316191176</c:v>
                </c:pt>
                <c:pt idx="45109">
                  <c:v>142362944</c:v>
                </c:pt>
                <c:pt idx="45110">
                  <c:v>562630272</c:v>
                </c:pt>
                <c:pt idx="45111">
                  <c:v>114018120</c:v>
                </c:pt>
                <c:pt idx="45112">
                  <c:v>575494144</c:v>
                </c:pt>
                <c:pt idx="45113">
                  <c:v>575494144</c:v>
                </c:pt>
                <c:pt idx="45114">
                  <c:v>575494144</c:v>
                </c:pt>
                <c:pt idx="45115">
                  <c:v>575494144</c:v>
                </c:pt>
                <c:pt idx="45116">
                  <c:v>87335368</c:v>
                </c:pt>
                <c:pt idx="45117">
                  <c:v>87335368</c:v>
                </c:pt>
                <c:pt idx="45118">
                  <c:v>87335368</c:v>
                </c:pt>
                <c:pt idx="45119">
                  <c:v>87335368</c:v>
                </c:pt>
                <c:pt idx="45120">
                  <c:v>843914376</c:v>
                </c:pt>
                <c:pt idx="45121">
                  <c:v>843914376</c:v>
                </c:pt>
                <c:pt idx="45122">
                  <c:v>843914376</c:v>
                </c:pt>
                <c:pt idx="45123">
                  <c:v>8748264</c:v>
                </c:pt>
                <c:pt idx="45124">
                  <c:v>843914376</c:v>
                </c:pt>
                <c:pt idx="45125">
                  <c:v>8748264</c:v>
                </c:pt>
                <c:pt idx="45126">
                  <c:v>8748264</c:v>
                </c:pt>
                <c:pt idx="45127">
                  <c:v>8748264</c:v>
                </c:pt>
                <c:pt idx="45128">
                  <c:v>116767568</c:v>
                </c:pt>
                <c:pt idx="45129">
                  <c:v>116767568</c:v>
                </c:pt>
                <c:pt idx="45130">
                  <c:v>116767568</c:v>
                </c:pt>
                <c:pt idx="45131">
                  <c:v>116767568</c:v>
                </c:pt>
                <c:pt idx="45132">
                  <c:v>704589960</c:v>
                </c:pt>
                <c:pt idx="45133">
                  <c:v>704589960</c:v>
                </c:pt>
                <c:pt idx="45134">
                  <c:v>704589960</c:v>
                </c:pt>
                <c:pt idx="45135">
                  <c:v>704589960</c:v>
                </c:pt>
                <c:pt idx="45136">
                  <c:v>575494144</c:v>
                </c:pt>
                <c:pt idx="45137">
                  <c:v>87335368</c:v>
                </c:pt>
                <c:pt idx="45138">
                  <c:v>682160712</c:v>
                </c:pt>
                <c:pt idx="45139">
                  <c:v>682160712</c:v>
                </c:pt>
                <c:pt idx="45140">
                  <c:v>682160712</c:v>
                </c:pt>
                <c:pt idx="45141">
                  <c:v>682160712</c:v>
                </c:pt>
                <c:pt idx="45142">
                  <c:v>842615856</c:v>
                </c:pt>
                <c:pt idx="45143">
                  <c:v>842615856</c:v>
                </c:pt>
                <c:pt idx="45144">
                  <c:v>843914376</c:v>
                </c:pt>
                <c:pt idx="45145">
                  <c:v>842615856</c:v>
                </c:pt>
                <c:pt idx="45146">
                  <c:v>842615856</c:v>
                </c:pt>
                <c:pt idx="45147">
                  <c:v>116767568</c:v>
                </c:pt>
                <c:pt idx="45148">
                  <c:v>704589960</c:v>
                </c:pt>
                <c:pt idx="45149">
                  <c:v>8748264</c:v>
                </c:pt>
                <c:pt idx="45150">
                  <c:v>524538528</c:v>
                </c:pt>
                <c:pt idx="45151">
                  <c:v>524538528</c:v>
                </c:pt>
                <c:pt idx="45152">
                  <c:v>524538528</c:v>
                </c:pt>
                <c:pt idx="45153">
                  <c:v>524538528</c:v>
                </c:pt>
                <c:pt idx="45154">
                  <c:v>411959296</c:v>
                </c:pt>
                <c:pt idx="45155">
                  <c:v>682160712</c:v>
                </c:pt>
                <c:pt idx="45156">
                  <c:v>411959296</c:v>
                </c:pt>
                <c:pt idx="45157">
                  <c:v>411959296</c:v>
                </c:pt>
                <c:pt idx="45158">
                  <c:v>411959296</c:v>
                </c:pt>
                <c:pt idx="45159">
                  <c:v>842615856</c:v>
                </c:pt>
                <c:pt idx="45160">
                  <c:v>996500856</c:v>
                </c:pt>
                <c:pt idx="45161">
                  <c:v>996500856</c:v>
                </c:pt>
                <c:pt idx="45162">
                  <c:v>996500856</c:v>
                </c:pt>
                <c:pt idx="45163">
                  <c:v>996500856</c:v>
                </c:pt>
                <c:pt idx="45164">
                  <c:v>734839392</c:v>
                </c:pt>
                <c:pt idx="45165">
                  <c:v>734839392</c:v>
                </c:pt>
                <c:pt idx="45166">
                  <c:v>734839392</c:v>
                </c:pt>
                <c:pt idx="45167">
                  <c:v>734839392</c:v>
                </c:pt>
                <c:pt idx="45168">
                  <c:v>117270968</c:v>
                </c:pt>
                <c:pt idx="45169">
                  <c:v>117270968</c:v>
                </c:pt>
                <c:pt idx="45170">
                  <c:v>117270968</c:v>
                </c:pt>
                <c:pt idx="45171">
                  <c:v>117270968</c:v>
                </c:pt>
                <c:pt idx="45172">
                  <c:v>44378072</c:v>
                </c:pt>
                <c:pt idx="45173">
                  <c:v>44378072</c:v>
                </c:pt>
                <c:pt idx="45174">
                  <c:v>44378072</c:v>
                </c:pt>
                <c:pt idx="45175">
                  <c:v>44378072</c:v>
                </c:pt>
                <c:pt idx="45176">
                  <c:v>524538528</c:v>
                </c:pt>
                <c:pt idx="45177">
                  <c:v>411959296</c:v>
                </c:pt>
                <c:pt idx="45178">
                  <c:v>160706424</c:v>
                </c:pt>
                <c:pt idx="45179">
                  <c:v>160706424</c:v>
                </c:pt>
                <c:pt idx="45180">
                  <c:v>160706424</c:v>
                </c:pt>
                <c:pt idx="45181">
                  <c:v>160706424</c:v>
                </c:pt>
                <c:pt idx="45182">
                  <c:v>278546832</c:v>
                </c:pt>
                <c:pt idx="45183">
                  <c:v>996500856</c:v>
                </c:pt>
                <c:pt idx="45184">
                  <c:v>278546832</c:v>
                </c:pt>
                <c:pt idx="45185">
                  <c:v>278546832</c:v>
                </c:pt>
                <c:pt idx="45186">
                  <c:v>278546832</c:v>
                </c:pt>
                <c:pt idx="45187">
                  <c:v>408165872</c:v>
                </c:pt>
                <c:pt idx="45188">
                  <c:v>408165872</c:v>
                </c:pt>
                <c:pt idx="45189">
                  <c:v>408165872</c:v>
                </c:pt>
                <c:pt idx="45190">
                  <c:v>408165872</c:v>
                </c:pt>
                <c:pt idx="45191">
                  <c:v>454744216</c:v>
                </c:pt>
                <c:pt idx="45192">
                  <c:v>454744216</c:v>
                </c:pt>
                <c:pt idx="45193">
                  <c:v>454744216</c:v>
                </c:pt>
                <c:pt idx="45194">
                  <c:v>454744216</c:v>
                </c:pt>
                <c:pt idx="45195">
                  <c:v>734839392</c:v>
                </c:pt>
                <c:pt idx="45196">
                  <c:v>53367248</c:v>
                </c:pt>
                <c:pt idx="45197">
                  <c:v>53367248</c:v>
                </c:pt>
                <c:pt idx="45198">
                  <c:v>53367248</c:v>
                </c:pt>
                <c:pt idx="45199">
                  <c:v>53367248</c:v>
                </c:pt>
                <c:pt idx="45200">
                  <c:v>696886672</c:v>
                </c:pt>
                <c:pt idx="45201">
                  <c:v>696886672</c:v>
                </c:pt>
                <c:pt idx="45202">
                  <c:v>696886672</c:v>
                </c:pt>
                <c:pt idx="45203">
                  <c:v>696886672</c:v>
                </c:pt>
                <c:pt idx="45204">
                  <c:v>442077648</c:v>
                </c:pt>
                <c:pt idx="45205">
                  <c:v>442077648</c:v>
                </c:pt>
                <c:pt idx="45206">
                  <c:v>442077648</c:v>
                </c:pt>
                <c:pt idx="45207">
                  <c:v>442077648</c:v>
                </c:pt>
                <c:pt idx="45208">
                  <c:v>117270968</c:v>
                </c:pt>
                <c:pt idx="45209">
                  <c:v>691566288</c:v>
                </c:pt>
                <c:pt idx="45210">
                  <c:v>691566288</c:v>
                </c:pt>
                <c:pt idx="45211">
                  <c:v>691566288</c:v>
                </c:pt>
                <c:pt idx="45212">
                  <c:v>691566288</c:v>
                </c:pt>
                <c:pt idx="45213">
                  <c:v>278546832</c:v>
                </c:pt>
                <c:pt idx="45214">
                  <c:v>160706424</c:v>
                </c:pt>
                <c:pt idx="45215">
                  <c:v>259300040</c:v>
                </c:pt>
                <c:pt idx="45216">
                  <c:v>259300040</c:v>
                </c:pt>
                <c:pt idx="45217">
                  <c:v>259300040</c:v>
                </c:pt>
                <c:pt idx="45218">
                  <c:v>259300040</c:v>
                </c:pt>
                <c:pt idx="45219">
                  <c:v>44378072</c:v>
                </c:pt>
                <c:pt idx="45220">
                  <c:v>122186688</c:v>
                </c:pt>
                <c:pt idx="45221">
                  <c:v>122186688</c:v>
                </c:pt>
                <c:pt idx="45222">
                  <c:v>454744216</c:v>
                </c:pt>
                <c:pt idx="45223">
                  <c:v>122186688</c:v>
                </c:pt>
                <c:pt idx="45224">
                  <c:v>122186688</c:v>
                </c:pt>
                <c:pt idx="45225">
                  <c:v>696886672</c:v>
                </c:pt>
                <c:pt idx="45226">
                  <c:v>506173744</c:v>
                </c:pt>
                <c:pt idx="45227">
                  <c:v>506173744</c:v>
                </c:pt>
                <c:pt idx="45228">
                  <c:v>506173744</c:v>
                </c:pt>
                <c:pt idx="45229">
                  <c:v>506173744</c:v>
                </c:pt>
                <c:pt idx="45230">
                  <c:v>408165872</c:v>
                </c:pt>
                <c:pt idx="45231">
                  <c:v>442077648</c:v>
                </c:pt>
                <c:pt idx="45232">
                  <c:v>143183752</c:v>
                </c:pt>
                <c:pt idx="45233">
                  <c:v>143183752</c:v>
                </c:pt>
                <c:pt idx="45234">
                  <c:v>143183752</c:v>
                </c:pt>
                <c:pt idx="45235">
                  <c:v>143183752</c:v>
                </c:pt>
                <c:pt idx="45236">
                  <c:v>921792320</c:v>
                </c:pt>
                <c:pt idx="45237">
                  <c:v>921792320</c:v>
                </c:pt>
                <c:pt idx="45238">
                  <c:v>921792320</c:v>
                </c:pt>
                <c:pt idx="45239">
                  <c:v>921792320</c:v>
                </c:pt>
                <c:pt idx="45240">
                  <c:v>122186688</c:v>
                </c:pt>
                <c:pt idx="45241">
                  <c:v>259300040</c:v>
                </c:pt>
                <c:pt idx="45242">
                  <c:v>565479168</c:v>
                </c:pt>
                <c:pt idx="45243">
                  <c:v>506173744</c:v>
                </c:pt>
                <c:pt idx="45244">
                  <c:v>565479168</c:v>
                </c:pt>
                <c:pt idx="45245">
                  <c:v>565479168</c:v>
                </c:pt>
                <c:pt idx="45246">
                  <c:v>565479168</c:v>
                </c:pt>
                <c:pt idx="45247">
                  <c:v>53367248</c:v>
                </c:pt>
                <c:pt idx="45248">
                  <c:v>691566288</c:v>
                </c:pt>
                <c:pt idx="45249">
                  <c:v>91608968</c:v>
                </c:pt>
                <c:pt idx="45250">
                  <c:v>91608968</c:v>
                </c:pt>
                <c:pt idx="45251">
                  <c:v>91608968</c:v>
                </c:pt>
                <c:pt idx="45252">
                  <c:v>91608968</c:v>
                </c:pt>
                <c:pt idx="45253">
                  <c:v>921792320</c:v>
                </c:pt>
                <c:pt idx="45254">
                  <c:v>64074376</c:v>
                </c:pt>
                <c:pt idx="45255">
                  <c:v>64074376</c:v>
                </c:pt>
                <c:pt idx="45256">
                  <c:v>64074376</c:v>
                </c:pt>
                <c:pt idx="45257">
                  <c:v>64074376</c:v>
                </c:pt>
                <c:pt idx="45258">
                  <c:v>143183752</c:v>
                </c:pt>
                <c:pt idx="45259">
                  <c:v>391165768</c:v>
                </c:pt>
                <c:pt idx="45260">
                  <c:v>391165768</c:v>
                </c:pt>
                <c:pt idx="45261">
                  <c:v>391165768</c:v>
                </c:pt>
                <c:pt idx="45262">
                  <c:v>391165768</c:v>
                </c:pt>
                <c:pt idx="45263">
                  <c:v>435769952</c:v>
                </c:pt>
                <c:pt idx="45264">
                  <c:v>435769952</c:v>
                </c:pt>
                <c:pt idx="45265">
                  <c:v>435769952</c:v>
                </c:pt>
                <c:pt idx="45266">
                  <c:v>565479168</c:v>
                </c:pt>
                <c:pt idx="45267">
                  <c:v>435769952</c:v>
                </c:pt>
                <c:pt idx="45268">
                  <c:v>288573448</c:v>
                </c:pt>
                <c:pt idx="45269">
                  <c:v>288573448</c:v>
                </c:pt>
                <c:pt idx="45270">
                  <c:v>288573448</c:v>
                </c:pt>
                <c:pt idx="45271">
                  <c:v>288573448</c:v>
                </c:pt>
                <c:pt idx="45272">
                  <c:v>91608968</c:v>
                </c:pt>
                <c:pt idx="45273">
                  <c:v>94658344</c:v>
                </c:pt>
                <c:pt idx="45274">
                  <c:v>578043496</c:v>
                </c:pt>
                <c:pt idx="45275">
                  <c:v>94658344</c:v>
                </c:pt>
                <c:pt idx="45276">
                  <c:v>578043496</c:v>
                </c:pt>
                <c:pt idx="45277">
                  <c:v>578043496</c:v>
                </c:pt>
                <c:pt idx="45278">
                  <c:v>94658344</c:v>
                </c:pt>
                <c:pt idx="45279">
                  <c:v>578043496</c:v>
                </c:pt>
                <c:pt idx="45280">
                  <c:v>94658344</c:v>
                </c:pt>
                <c:pt idx="45281">
                  <c:v>391165768</c:v>
                </c:pt>
                <c:pt idx="45282">
                  <c:v>435769952</c:v>
                </c:pt>
                <c:pt idx="45283">
                  <c:v>64074376</c:v>
                </c:pt>
                <c:pt idx="45284">
                  <c:v>293967224</c:v>
                </c:pt>
                <c:pt idx="45285">
                  <c:v>293967224</c:v>
                </c:pt>
                <c:pt idx="45286">
                  <c:v>293967224</c:v>
                </c:pt>
                <c:pt idx="45287">
                  <c:v>293967224</c:v>
                </c:pt>
                <c:pt idx="45288">
                  <c:v>94658344</c:v>
                </c:pt>
                <c:pt idx="45289">
                  <c:v>941270880</c:v>
                </c:pt>
                <c:pt idx="45290">
                  <c:v>941270880</c:v>
                </c:pt>
                <c:pt idx="45291">
                  <c:v>941270880</c:v>
                </c:pt>
                <c:pt idx="45292">
                  <c:v>941270880</c:v>
                </c:pt>
                <c:pt idx="45293">
                  <c:v>820212528</c:v>
                </c:pt>
                <c:pt idx="45294">
                  <c:v>820212528</c:v>
                </c:pt>
                <c:pt idx="45295">
                  <c:v>820212528</c:v>
                </c:pt>
                <c:pt idx="45296">
                  <c:v>820212528</c:v>
                </c:pt>
                <c:pt idx="45297">
                  <c:v>578043496</c:v>
                </c:pt>
                <c:pt idx="45298">
                  <c:v>288573448</c:v>
                </c:pt>
                <c:pt idx="45299">
                  <c:v>265522680</c:v>
                </c:pt>
                <c:pt idx="45300">
                  <c:v>265522680</c:v>
                </c:pt>
                <c:pt idx="45301">
                  <c:v>265522680</c:v>
                </c:pt>
                <c:pt idx="45302">
                  <c:v>265522680</c:v>
                </c:pt>
                <c:pt idx="45303">
                  <c:v>309284800</c:v>
                </c:pt>
                <c:pt idx="45304">
                  <c:v>309284800</c:v>
                </c:pt>
                <c:pt idx="45305">
                  <c:v>309284800</c:v>
                </c:pt>
                <c:pt idx="45306">
                  <c:v>309284800</c:v>
                </c:pt>
                <c:pt idx="45307">
                  <c:v>293967224</c:v>
                </c:pt>
                <c:pt idx="45308">
                  <c:v>303892240</c:v>
                </c:pt>
                <c:pt idx="45309">
                  <c:v>303892240</c:v>
                </c:pt>
                <c:pt idx="45310">
                  <c:v>303892240</c:v>
                </c:pt>
                <c:pt idx="45311">
                  <c:v>303892240</c:v>
                </c:pt>
                <c:pt idx="45312">
                  <c:v>7357448</c:v>
                </c:pt>
                <c:pt idx="45313">
                  <c:v>7357448</c:v>
                </c:pt>
                <c:pt idx="45314">
                  <c:v>7357528</c:v>
                </c:pt>
                <c:pt idx="45315">
                  <c:v>7357528</c:v>
                </c:pt>
                <c:pt idx="45316">
                  <c:v>7357576</c:v>
                </c:pt>
                <c:pt idx="45317">
                  <c:v>7357576</c:v>
                </c:pt>
                <c:pt idx="45318">
                  <c:v>7357624</c:v>
                </c:pt>
                <c:pt idx="45319">
                  <c:v>7357624</c:v>
                </c:pt>
                <c:pt idx="45320">
                  <c:v>265522680</c:v>
                </c:pt>
                <c:pt idx="45321">
                  <c:v>7357448</c:v>
                </c:pt>
                <c:pt idx="45322">
                  <c:v>7357528</c:v>
                </c:pt>
                <c:pt idx="45323">
                  <c:v>7357576</c:v>
                </c:pt>
                <c:pt idx="45324">
                  <c:v>7357624</c:v>
                </c:pt>
                <c:pt idx="45325">
                  <c:v>7357448</c:v>
                </c:pt>
                <c:pt idx="45326">
                  <c:v>7357528</c:v>
                </c:pt>
                <c:pt idx="45327">
                  <c:v>7357576</c:v>
                </c:pt>
                <c:pt idx="45328">
                  <c:v>7357624</c:v>
                </c:pt>
                <c:pt idx="45329">
                  <c:v>820212528</c:v>
                </c:pt>
                <c:pt idx="45330">
                  <c:v>986919920</c:v>
                </c:pt>
                <c:pt idx="45331">
                  <c:v>986919920</c:v>
                </c:pt>
                <c:pt idx="45332">
                  <c:v>986919920</c:v>
                </c:pt>
                <c:pt idx="45333">
                  <c:v>986919920</c:v>
                </c:pt>
                <c:pt idx="45334">
                  <c:v>996352000</c:v>
                </c:pt>
                <c:pt idx="45335">
                  <c:v>996352000</c:v>
                </c:pt>
                <c:pt idx="45336">
                  <c:v>996352000</c:v>
                </c:pt>
                <c:pt idx="45337">
                  <c:v>996352000</c:v>
                </c:pt>
                <c:pt idx="45338">
                  <c:v>403253664</c:v>
                </c:pt>
                <c:pt idx="45339">
                  <c:v>403253664</c:v>
                </c:pt>
                <c:pt idx="45340">
                  <c:v>403253664</c:v>
                </c:pt>
                <c:pt idx="45341">
                  <c:v>941270880</c:v>
                </c:pt>
                <c:pt idx="45342">
                  <c:v>403253664</c:v>
                </c:pt>
                <c:pt idx="45343">
                  <c:v>309284800</c:v>
                </c:pt>
                <c:pt idx="45344">
                  <c:v>303892240</c:v>
                </c:pt>
                <c:pt idx="45345">
                  <c:v>999655640</c:v>
                </c:pt>
                <c:pt idx="45346">
                  <c:v>999655640</c:v>
                </c:pt>
                <c:pt idx="45347">
                  <c:v>999655640</c:v>
                </c:pt>
                <c:pt idx="45348">
                  <c:v>999655640</c:v>
                </c:pt>
                <c:pt idx="45349">
                  <c:v>12896760</c:v>
                </c:pt>
                <c:pt idx="45350">
                  <c:v>12896760</c:v>
                </c:pt>
                <c:pt idx="45351">
                  <c:v>12896760</c:v>
                </c:pt>
                <c:pt idx="45352">
                  <c:v>12896760</c:v>
                </c:pt>
                <c:pt idx="45353">
                  <c:v>934636736</c:v>
                </c:pt>
                <c:pt idx="45354">
                  <c:v>934636736</c:v>
                </c:pt>
                <c:pt idx="45355">
                  <c:v>934636736</c:v>
                </c:pt>
                <c:pt idx="45356">
                  <c:v>934636736</c:v>
                </c:pt>
                <c:pt idx="45357">
                  <c:v>7357528</c:v>
                </c:pt>
                <c:pt idx="45358">
                  <c:v>999655640</c:v>
                </c:pt>
                <c:pt idx="45359">
                  <c:v>7357448</c:v>
                </c:pt>
                <c:pt idx="45360">
                  <c:v>403253664</c:v>
                </c:pt>
                <c:pt idx="45361">
                  <c:v>98922632</c:v>
                </c:pt>
                <c:pt idx="45362">
                  <c:v>98922632</c:v>
                </c:pt>
                <c:pt idx="45363">
                  <c:v>98922632</c:v>
                </c:pt>
                <c:pt idx="45364">
                  <c:v>98922632</c:v>
                </c:pt>
                <c:pt idx="45365">
                  <c:v>986919920</c:v>
                </c:pt>
                <c:pt idx="45366">
                  <c:v>7357576</c:v>
                </c:pt>
                <c:pt idx="45367">
                  <c:v>357326584</c:v>
                </c:pt>
                <c:pt idx="45368">
                  <c:v>357326584</c:v>
                </c:pt>
                <c:pt idx="45369">
                  <c:v>357326584</c:v>
                </c:pt>
                <c:pt idx="45370">
                  <c:v>357326584</c:v>
                </c:pt>
                <c:pt idx="45371">
                  <c:v>12896760</c:v>
                </c:pt>
                <c:pt idx="45372">
                  <c:v>996352000</c:v>
                </c:pt>
                <c:pt idx="45373">
                  <c:v>199751448</c:v>
                </c:pt>
                <c:pt idx="45374">
                  <c:v>199751448</c:v>
                </c:pt>
                <c:pt idx="45375">
                  <c:v>199751448</c:v>
                </c:pt>
                <c:pt idx="45376">
                  <c:v>199751448</c:v>
                </c:pt>
                <c:pt idx="45377">
                  <c:v>7357624</c:v>
                </c:pt>
                <c:pt idx="45378">
                  <c:v>98922632</c:v>
                </c:pt>
                <c:pt idx="45379">
                  <c:v>506115352</c:v>
                </c:pt>
                <c:pt idx="45380">
                  <c:v>506115352</c:v>
                </c:pt>
                <c:pt idx="45381">
                  <c:v>506115352</c:v>
                </c:pt>
                <c:pt idx="45382">
                  <c:v>506115352</c:v>
                </c:pt>
                <c:pt idx="45383">
                  <c:v>934636736</c:v>
                </c:pt>
                <c:pt idx="45384">
                  <c:v>199751448</c:v>
                </c:pt>
                <c:pt idx="45385">
                  <c:v>981570032</c:v>
                </c:pt>
                <c:pt idx="45386">
                  <c:v>981570032</c:v>
                </c:pt>
                <c:pt idx="45387">
                  <c:v>981570032</c:v>
                </c:pt>
                <c:pt idx="45388">
                  <c:v>981570032</c:v>
                </c:pt>
                <c:pt idx="45389">
                  <c:v>315213072</c:v>
                </c:pt>
                <c:pt idx="45390">
                  <c:v>315213072</c:v>
                </c:pt>
                <c:pt idx="45391">
                  <c:v>315213072</c:v>
                </c:pt>
                <c:pt idx="45392">
                  <c:v>315213072</c:v>
                </c:pt>
                <c:pt idx="45393">
                  <c:v>285777144</c:v>
                </c:pt>
                <c:pt idx="45394">
                  <c:v>285777144</c:v>
                </c:pt>
                <c:pt idx="45395">
                  <c:v>357326584</c:v>
                </c:pt>
                <c:pt idx="45396">
                  <c:v>506115352</c:v>
                </c:pt>
                <c:pt idx="45397">
                  <c:v>285777144</c:v>
                </c:pt>
                <c:pt idx="45398">
                  <c:v>806959408</c:v>
                </c:pt>
                <c:pt idx="45399">
                  <c:v>806959408</c:v>
                </c:pt>
                <c:pt idx="45400">
                  <c:v>285777144</c:v>
                </c:pt>
                <c:pt idx="45401">
                  <c:v>806959408</c:v>
                </c:pt>
                <c:pt idx="45402">
                  <c:v>806959408</c:v>
                </c:pt>
                <c:pt idx="45403">
                  <c:v>955046128</c:v>
                </c:pt>
                <c:pt idx="45404">
                  <c:v>955046128</c:v>
                </c:pt>
                <c:pt idx="45405">
                  <c:v>955046128</c:v>
                </c:pt>
                <c:pt idx="45406">
                  <c:v>955046128</c:v>
                </c:pt>
                <c:pt idx="45407">
                  <c:v>981570032</c:v>
                </c:pt>
                <c:pt idx="45408">
                  <c:v>806959408</c:v>
                </c:pt>
                <c:pt idx="45409">
                  <c:v>197708880</c:v>
                </c:pt>
                <c:pt idx="45410">
                  <c:v>197708880</c:v>
                </c:pt>
                <c:pt idx="45411">
                  <c:v>197708880</c:v>
                </c:pt>
                <c:pt idx="45412">
                  <c:v>197708880</c:v>
                </c:pt>
                <c:pt idx="45413">
                  <c:v>285777144</c:v>
                </c:pt>
                <c:pt idx="45414">
                  <c:v>857668528</c:v>
                </c:pt>
                <c:pt idx="45415">
                  <c:v>857668528</c:v>
                </c:pt>
                <c:pt idx="45416">
                  <c:v>857668528</c:v>
                </c:pt>
                <c:pt idx="45417">
                  <c:v>857668528</c:v>
                </c:pt>
                <c:pt idx="45418">
                  <c:v>315213072</c:v>
                </c:pt>
                <c:pt idx="45419">
                  <c:v>205886720</c:v>
                </c:pt>
                <c:pt idx="45420">
                  <c:v>205886720</c:v>
                </c:pt>
                <c:pt idx="45421">
                  <c:v>205886720</c:v>
                </c:pt>
                <c:pt idx="45422">
                  <c:v>205886720</c:v>
                </c:pt>
                <c:pt idx="45423">
                  <c:v>543057320</c:v>
                </c:pt>
                <c:pt idx="45424">
                  <c:v>543057320</c:v>
                </c:pt>
                <c:pt idx="45425">
                  <c:v>543057320</c:v>
                </c:pt>
                <c:pt idx="45426">
                  <c:v>543057320</c:v>
                </c:pt>
                <c:pt idx="45427">
                  <c:v>385791784</c:v>
                </c:pt>
                <c:pt idx="45428">
                  <c:v>889094776</c:v>
                </c:pt>
                <c:pt idx="45429">
                  <c:v>385791784</c:v>
                </c:pt>
                <c:pt idx="45430">
                  <c:v>889094776</c:v>
                </c:pt>
                <c:pt idx="45431">
                  <c:v>889094776</c:v>
                </c:pt>
                <c:pt idx="45432">
                  <c:v>385791784</c:v>
                </c:pt>
                <c:pt idx="45433">
                  <c:v>857668528</c:v>
                </c:pt>
                <c:pt idx="45434">
                  <c:v>889094776</c:v>
                </c:pt>
                <c:pt idx="45435">
                  <c:v>385791784</c:v>
                </c:pt>
                <c:pt idx="45436">
                  <c:v>955046128</c:v>
                </c:pt>
                <c:pt idx="45437">
                  <c:v>543057320</c:v>
                </c:pt>
                <c:pt idx="45438">
                  <c:v>205886720</c:v>
                </c:pt>
                <c:pt idx="45439">
                  <c:v>227921344</c:v>
                </c:pt>
                <c:pt idx="45440">
                  <c:v>227921344</c:v>
                </c:pt>
                <c:pt idx="45441">
                  <c:v>227921344</c:v>
                </c:pt>
                <c:pt idx="45442">
                  <c:v>227921344</c:v>
                </c:pt>
                <c:pt idx="45443">
                  <c:v>197708880</c:v>
                </c:pt>
                <c:pt idx="45444">
                  <c:v>488289016</c:v>
                </c:pt>
                <c:pt idx="45445">
                  <c:v>488289016</c:v>
                </c:pt>
                <c:pt idx="45446">
                  <c:v>488289016</c:v>
                </c:pt>
                <c:pt idx="45447">
                  <c:v>488289016</c:v>
                </c:pt>
                <c:pt idx="45448">
                  <c:v>61416992</c:v>
                </c:pt>
                <c:pt idx="45449">
                  <c:v>385791784</c:v>
                </c:pt>
                <c:pt idx="45450">
                  <c:v>61416992</c:v>
                </c:pt>
                <c:pt idx="45451">
                  <c:v>61416992</c:v>
                </c:pt>
                <c:pt idx="45452">
                  <c:v>61416992</c:v>
                </c:pt>
                <c:pt idx="45453">
                  <c:v>793820024</c:v>
                </c:pt>
                <c:pt idx="45454">
                  <c:v>793820024</c:v>
                </c:pt>
                <c:pt idx="45455">
                  <c:v>793820024</c:v>
                </c:pt>
                <c:pt idx="45456">
                  <c:v>889094776</c:v>
                </c:pt>
                <c:pt idx="45457">
                  <c:v>793820024</c:v>
                </c:pt>
                <c:pt idx="45458">
                  <c:v>222570936</c:v>
                </c:pt>
                <c:pt idx="45459">
                  <c:v>222570936</c:v>
                </c:pt>
                <c:pt idx="45460">
                  <c:v>357482480</c:v>
                </c:pt>
                <c:pt idx="45461">
                  <c:v>222570936</c:v>
                </c:pt>
                <c:pt idx="45462">
                  <c:v>357482480</c:v>
                </c:pt>
                <c:pt idx="45463">
                  <c:v>222570936</c:v>
                </c:pt>
                <c:pt idx="45464">
                  <c:v>357482480</c:v>
                </c:pt>
                <c:pt idx="45465">
                  <c:v>357482480</c:v>
                </c:pt>
                <c:pt idx="45466">
                  <c:v>227921344</c:v>
                </c:pt>
                <c:pt idx="45467">
                  <c:v>488289016</c:v>
                </c:pt>
                <c:pt idx="45468">
                  <c:v>874229296</c:v>
                </c:pt>
                <c:pt idx="45469">
                  <c:v>874229296</c:v>
                </c:pt>
                <c:pt idx="45470">
                  <c:v>874229296</c:v>
                </c:pt>
                <c:pt idx="45471">
                  <c:v>874229296</c:v>
                </c:pt>
                <c:pt idx="45472">
                  <c:v>270184416</c:v>
                </c:pt>
                <c:pt idx="45473">
                  <c:v>793820024</c:v>
                </c:pt>
                <c:pt idx="45474">
                  <c:v>270184416</c:v>
                </c:pt>
                <c:pt idx="45475">
                  <c:v>270184416</c:v>
                </c:pt>
                <c:pt idx="45476">
                  <c:v>270184416</c:v>
                </c:pt>
                <c:pt idx="45477">
                  <c:v>178647272</c:v>
                </c:pt>
                <c:pt idx="45478">
                  <c:v>178647272</c:v>
                </c:pt>
                <c:pt idx="45479">
                  <c:v>178647272</c:v>
                </c:pt>
                <c:pt idx="45480">
                  <c:v>178647272</c:v>
                </c:pt>
                <c:pt idx="45481">
                  <c:v>951846232</c:v>
                </c:pt>
                <c:pt idx="45482">
                  <c:v>951846232</c:v>
                </c:pt>
                <c:pt idx="45483">
                  <c:v>951846232</c:v>
                </c:pt>
                <c:pt idx="45484">
                  <c:v>951846232</c:v>
                </c:pt>
                <c:pt idx="45485">
                  <c:v>222570936</c:v>
                </c:pt>
                <c:pt idx="45486">
                  <c:v>61416992</c:v>
                </c:pt>
                <c:pt idx="45487">
                  <c:v>874229296</c:v>
                </c:pt>
                <c:pt idx="45488">
                  <c:v>357482480</c:v>
                </c:pt>
                <c:pt idx="45489">
                  <c:v>270184416</c:v>
                </c:pt>
                <c:pt idx="45490">
                  <c:v>589726376</c:v>
                </c:pt>
                <c:pt idx="45491">
                  <c:v>589726376</c:v>
                </c:pt>
                <c:pt idx="45492">
                  <c:v>589726376</c:v>
                </c:pt>
                <c:pt idx="45493">
                  <c:v>589726376</c:v>
                </c:pt>
                <c:pt idx="45494">
                  <c:v>126821704</c:v>
                </c:pt>
                <c:pt idx="45495">
                  <c:v>126821704</c:v>
                </c:pt>
                <c:pt idx="45496">
                  <c:v>844203480</c:v>
                </c:pt>
                <c:pt idx="45497">
                  <c:v>126821704</c:v>
                </c:pt>
                <c:pt idx="45498">
                  <c:v>844203480</c:v>
                </c:pt>
                <c:pt idx="45499">
                  <c:v>126821704</c:v>
                </c:pt>
                <c:pt idx="45500">
                  <c:v>844203480</c:v>
                </c:pt>
                <c:pt idx="45501">
                  <c:v>844203480</c:v>
                </c:pt>
                <c:pt idx="45502">
                  <c:v>178647272</c:v>
                </c:pt>
                <c:pt idx="45503">
                  <c:v>951846232</c:v>
                </c:pt>
                <c:pt idx="45504">
                  <c:v>796435656</c:v>
                </c:pt>
                <c:pt idx="45505">
                  <c:v>796435656</c:v>
                </c:pt>
                <c:pt idx="45506">
                  <c:v>796435656</c:v>
                </c:pt>
                <c:pt idx="45507">
                  <c:v>796435656</c:v>
                </c:pt>
                <c:pt idx="45508">
                  <c:v>652045944</c:v>
                </c:pt>
                <c:pt idx="45509">
                  <c:v>652045944</c:v>
                </c:pt>
                <c:pt idx="45510">
                  <c:v>436177504</c:v>
                </c:pt>
                <c:pt idx="45511">
                  <c:v>436177504</c:v>
                </c:pt>
                <c:pt idx="45512">
                  <c:v>436177504</c:v>
                </c:pt>
                <c:pt idx="45513">
                  <c:v>652045944</c:v>
                </c:pt>
                <c:pt idx="45514">
                  <c:v>589726376</c:v>
                </c:pt>
                <c:pt idx="45515">
                  <c:v>436177504</c:v>
                </c:pt>
                <c:pt idx="45516">
                  <c:v>652045944</c:v>
                </c:pt>
                <c:pt idx="45517">
                  <c:v>304896296</c:v>
                </c:pt>
                <c:pt idx="45518">
                  <c:v>304896296</c:v>
                </c:pt>
                <c:pt idx="45519">
                  <c:v>304896296</c:v>
                </c:pt>
                <c:pt idx="45520">
                  <c:v>304896296</c:v>
                </c:pt>
                <c:pt idx="45521">
                  <c:v>126821704</c:v>
                </c:pt>
                <c:pt idx="45522">
                  <c:v>844203480</c:v>
                </c:pt>
                <c:pt idx="45523">
                  <c:v>971695536</c:v>
                </c:pt>
                <c:pt idx="45524">
                  <c:v>971695536</c:v>
                </c:pt>
                <c:pt idx="45525">
                  <c:v>971695536</c:v>
                </c:pt>
                <c:pt idx="45526">
                  <c:v>971695536</c:v>
                </c:pt>
                <c:pt idx="45527">
                  <c:v>741723224</c:v>
                </c:pt>
                <c:pt idx="45528">
                  <c:v>741723224</c:v>
                </c:pt>
                <c:pt idx="45529">
                  <c:v>741723224</c:v>
                </c:pt>
                <c:pt idx="45530">
                  <c:v>741723224</c:v>
                </c:pt>
                <c:pt idx="45531">
                  <c:v>796435656</c:v>
                </c:pt>
                <c:pt idx="45532">
                  <c:v>379323144</c:v>
                </c:pt>
                <c:pt idx="45533">
                  <c:v>379323144</c:v>
                </c:pt>
                <c:pt idx="45534">
                  <c:v>379323144</c:v>
                </c:pt>
                <c:pt idx="45535">
                  <c:v>379323144</c:v>
                </c:pt>
                <c:pt idx="45536">
                  <c:v>652045944</c:v>
                </c:pt>
                <c:pt idx="45537">
                  <c:v>436177504</c:v>
                </c:pt>
                <c:pt idx="45538">
                  <c:v>649688168</c:v>
                </c:pt>
                <c:pt idx="45539">
                  <c:v>649688168</c:v>
                </c:pt>
                <c:pt idx="45540">
                  <c:v>649688168</c:v>
                </c:pt>
                <c:pt idx="45541">
                  <c:v>649688168</c:v>
                </c:pt>
                <c:pt idx="45542">
                  <c:v>899774416</c:v>
                </c:pt>
                <c:pt idx="45543">
                  <c:v>899774416</c:v>
                </c:pt>
                <c:pt idx="45544">
                  <c:v>899774416</c:v>
                </c:pt>
                <c:pt idx="45545">
                  <c:v>109178072</c:v>
                </c:pt>
                <c:pt idx="45546">
                  <c:v>311798224</c:v>
                </c:pt>
                <c:pt idx="45547">
                  <c:v>899774416</c:v>
                </c:pt>
                <c:pt idx="45548">
                  <c:v>109178072</c:v>
                </c:pt>
                <c:pt idx="45549">
                  <c:v>311798224</c:v>
                </c:pt>
                <c:pt idx="45550">
                  <c:v>311798224</c:v>
                </c:pt>
                <c:pt idx="45551">
                  <c:v>109178072</c:v>
                </c:pt>
                <c:pt idx="45552">
                  <c:v>109178072</c:v>
                </c:pt>
                <c:pt idx="45553">
                  <c:v>311798224</c:v>
                </c:pt>
                <c:pt idx="45554">
                  <c:v>209223048</c:v>
                </c:pt>
                <c:pt idx="45555">
                  <c:v>971695536</c:v>
                </c:pt>
                <c:pt idx="45556">
                  <c:v>209223048</c:v>
                </c:pt>
                <c:pt idx="45557">
                  <c:v>209223048</c:v>
                </c:pt>
                <c:pt idx="45558">
                  <c:v>209223048</c:v>
                </c:pt>
                <c:pt idx="45559">
                  <c:v>120094360</c:v>
                </c:pt>
                <c:pt idx="45560">
                  <c:v>120094360</c:v>
                </c:pt>
                <c:pt idx="45561">
                  <c:v>120094360</c:v>
                </c:pt>
                <c:pt idx="45562">
                  <c:v>120094360</c:v>
                </c:pt>
                <c:pt idx="45563">
                  <c:v>304896296</c:v>
                </c:pt>
                <c:pt idx="45564">
                  <c:v>379323144</c:v>
                </c:pt>
                <c:pt idx="45565">
                  <c:v>649688168</c:v>
                </c:pt>
                <c:pt idx="45566">
                  <c:v>741723224</c:v>
                </c:pt>
                <c:pt idx="45567">
                  <c:v>899774416</c:v>
                </c:pt>
                <c:pt idx="45568">
                  <c:v>311798224</c:v>
                </c:pt>
                <c:pt idx="45569">
                  <c:v>109178072</c:v>
                </c:pt>
                <c:pt idx="45570">
                  <c:v>209223048</c:v>
                </c:pt>
                <c:pt idx="45571">
                  <c:v>120094360</c:v>
                </c:pt>
                <c:pt idx="45572">
                  <c:v>896122152</c:v>
                </c:pt>
                <c:pt idx="45573">
                  <c:v>896122152</c:v>
                </c:pt>
                <c:pt idx="45574">
                  <c:v>896122152</c:v>
                </c:pt>
                <c:pt idx="45575">
                  <c:v>896122152</c:v>
                </c:pt>
                <c:pt idx="45576">
                  <c:v>865192528</c:v>
                </c:pt>
                <c:pt idx="45577">
                  <c:v>108082176</c:v>
                </c:pt>
                <c:pt idx="45578">
                  <c:v>108082176</c:v>
                </c:pt>
                <c:pt idx="45579">
                  <c:v>865192528</c:v>
                </c:pt>
                <c:pt idx="45580">
                  <c:v>108082176</c:v>
                </c:pt>
                <c:pt idx="45581">
                  <c:v>865192528</c:v>
                </c:pt>
                <c:pt idx="45582">
                  <c:v>108082176</c:v>
                </c:pt>
                <c:pt idx="45583">
                  <c:v>865192528</c:v>
                </c:pt>
                <c:pt idx="45584">
                  <c:v>896122152</c:v>
                </c:pt>
                <c:pt idx="45585">
                  <c:v>868555504</c:v>
                </c:pt>
                <c:pt idx="45586">
                  <c:v>868555504</c:v>
                </c:pt>
                <c:pt idx="45587">
                  <c:v>868555504</c:v>
                </c:pt>
                <c:pt idx="45588">
                  <c:v>868555504</c:v>
                </c:pt>
                <c:pt idx="45589">
                  <c:v>620094824</c:v>
                </c:pt>
                <c:pt idx="45590">
                  <c:v>620094824</c:v>
                </c:pt>
                <c:pt idx="45591">
                  <c:v>620094824</c:v>
                </c:pt>
                <c:pt idx="45592">
                  <c:v>620094824</c:v>
                </c:pt>
                <c:pt idx="45593">
                  <c:v>988333928</c:v>
                </c:pt>
                <c:pt idx="45594">
                  <c:v>988333928</c:v>
                </c:pt>
                <c:pt idx="45595">
                  <c:v>988333928</c:v>
                </c:pt>
                <c:pt idx="45596">
                  <c:v>988333928</c:v>
                </c:pt>
                <c:pt idx="45597">
                  <c:v>108082176</c:v>
                </c:pt>
                <c:pt idx="45598">
                  <c:v>665959488</c:v>
                </c:pt>
                <c:pt idx="45599">
                  <c:v>665959488</c:v>
                </c:pt>
                <c:pt idx="45600">
                  <c:v>865192528</c:v>
                </c:pt>
                <c:pt idx="45601">
                  <c:v>521268576</c:v>
                </c:pt>
                <c:pt idx="45602">
                  <c:v>521268576</c:v>
                </c:pt>
                <c:pt idx="45603">
                  <c:v>665959488</c:v>
                </c:pt>
                <c:pt idx="45604">
                  <c:v>521268576</c:v>
                </c:pt>
                <c:pt idx="45605">
                  <c:v>521268576</c:v>
                </c:pt>
                <c:pt idx="45606">
                  <c:v>665959488</c:v>
                </c:pt>
                <c:pt idx="45607">
                  <c:v>620094824</c:v>
                </c:pt>
                <c:pt idx="45608">
                  <c:v>483183056</c:v>
                </c:pt>
                <c:pt idx="45609">
                  <c:v>483183056</c:v>
                </c:pt>
                <c:pt idx="45610">
                  <c:v>483183056</c:v>
                </c:pt>
                <c:pt idx="45611">
                  <c:v>483183056</c:v>
                </c:pt>
                <c:pt idx="45612">
                  <c:v>988333928</c:v>
                </c:pt>
                <c:pt idx="45613">
                  <c:v>868555504</c:v>
                </c:pt>
                <c:pt idx="45614">
                  <c:v>665959488</c:v>
                </c:pt>
                <c:pt idx="45615">
                  <c:v>521268576</c:v>
                </c:pt>
                <c:pt idx="45616">
                  <c:v>26897272</c:v>
                </c:pt>
                <c:pt idx="45617">
                  <c:v>26897272</c:v>
                </c:pt>
                <c:pt idx="45618">
                  <c:v>26897272</c:v>
                </c:pt>
                <c:pt idx="45619">
                  <c:v>26897272</c:v>
                </c:pt>
                <c:pt idx="45620">
                  <c:v>140062608</c:v>
                </c:pt>
                <c:pt idx="45621">
                  <c:v>140062608</c:v>
                </c:pt>
                <c:pt idx="45622">
                  <c:v>140062608</c:v>
                </c:pt>
                <c:pt idx="45623">
                  <c:v>140062608</c:v>
                </c:pt>
                <c:pt idx="45624">
                  <c:v>483183056</c:v>
                </c:pt>
                <c:pt idx="45625">
                  <c:v>26897272</c:v>
                </c:pt>
                <c:pt idx="45626">
                  <c:v>413516432</c:v>
                </c:pt>
                <c:pt idx="45627">
                  <c:v>413516432</c:v>
                </c:pt>
                <c:pt idx="45628">
                  <c:v>413516432</c:v>
                </c:pt>
                <c:pt idx="45629">
                  <c:v>413516432</c:v>
                </c:pt>
                <c:pt idx="45630">
                  <c:v>762223056</c:v>
                </c:pt>
                <c:pt idx="45631">
                  <c:v>762223056</c:v>
                </c:pt>
                <c:pt idx="45632">
                  <c:v>762223056</c:v>
                </c:pt>
                <c:pt idx="45633">
                  <c:v>755866976</c:v>
                </c:pt>
                <c:pt idx="45634">
                  <c:v>755866976</c:v>
                </c:pt>
                <c:pt idx="45635">
                  <c:v>762223056</c:v>
                </c:pt>
                <c:pt idx="45636">
                  <c:v>755866976</c:v>
                </c:pt>
                <c:pt idx="45637">
                  <c:v>755866976</c:v>
                </c:pt>
                <c:pt idx="45638">
                  <c:v>790767296</c:v>
                </c:pt>
                <c:pt idx="45639">
                  <c:v>790767296</c:v>
                </c:pt>
                <c:pt idx="45640">
                  <c:v>790767296</c:v>
                </c:pt>
                <c:pt idx="45641">
                  <c:v>790767296</c:v>
                </c:pt>
                <c:pt idx="45642">
                  <c:v>888762064</c:v>
                </c:pt>
                <c:pt idx="45643">
                  <c:v>888762064</c:v>
                </c:pt>
                <c:pt idx="45644">
                  <c:v>888762064</c:v>
                </c:pt>
                <c:pt idx="45645">
                  <c:v>888762064</c:v>
                </c:pt>
                <c:pt idx="45646">
                  <c:v>413516432</c:v>
                </c:pt>
                <c:pt idx="45647">
                  <c:v>901325304</c:v>
                </c:pt>
                <c:pt idx="45648">
                  <c:v>901325304</c:v>
                </c:pt>
                <c:pt idx="45649">
                  <c:v>140062608</c:v>
                </c:pt>
                <c:pt idx="45650">
                  <c:v>901325304</c:v>
                </c:pt>
                <c:pt idx="45651">
                  <c:v>901325304</c:v>
                </c:pt>
                <c:pt idx="45652">
                  <c:v>971903288</c:v>
                </c:pt>
                <c:pt idx="45653">
                  <c:v>971903288</c:v>
                </c:pt>
                <c:pt idx="45654">
                  <c:v>971903288</c:v>
                </c:pt>
                <c:pt idx="45655">
                  <c:v>971903288</c:v>
                </c:pt>
                <c:pt idx="45656">
                  <c:v>887444840</c:v>
                </c:pt>
                <c:pt idx="45657">
                  <c:v>887444840</c:v>
                </c:pt>
                <c:pt idx="45658">
                  <c:v>887444840</c:v>
                </c:pt>
                <c:pt idx="45659">
                  <c:v>887444840</c:v>
                </c:pt>
                <c:pt idx="45660">
                  <c:v>83444616</c:v>
                </c:pt>
                <c:pt idx="45661">
                  <c:v>83444616</c:v>
                </c:pt>
                <c:pt idx="45662">
                  <c:v>83444616</c:v>
                </c:pt>
                <c:pt idx="45663">
                  <c:v>83444616</c:v>
                </c:pt>
                <c:pt idx="45664">
                  <c:v>755866976</c:v>
                </c:pt>
                <c:pt idx="45665">
                  <c:v>762223056</c:v>
                </c:pt>
                <c:pt idx="45666">
                  <c:v>790767296</c:v>
                </c:pt>
                <c:pt idx="45667">
                  <c:v>857314032</c:v>
                </c:pt>
                <c:pt idx="45668">
                  <c:v>857314032</c:v>
                </c:pt>
                <c:pt idx="45669">
                  <c:v>128891928</c:v>
                </c:pt>
                <c:pt idx="45670">
                  <c:v>857314032</c:v>
                </c:pt>
                <c:pt idx="45671">
                  <c:v>128891928</c:v>
                </c:pt>
                <c:pt idx="45672">
                  <c:v>857314032</c:v>
                </c:pt>
                <c:pt idx="45673">
                  <c:v>128891928</c:v>
                </c:pt>
                <c:pt idx="45674">
                  <c:v>128891928</c:v>
                </c:pt>
                <c:pt idx="45675">
                  <c:v>887444840</c:v>
                </c:pt>
                <c:pt idx="45676">
                  <c:v>136858584</c:v>
                </c:pt>
                <c:pt idx="45677">
                  <c:v>136858584</c:v>
                </c:pt>
                <c:pt idx="45678">
                  <c:v>136858584</c:v>
                </c:pt>
                <c:pt idx="45679">
                  <c:v>759530504</c:v>
                </c:pt>
                <c:pt idx="45680">
                  <c:v>136858584</c:v>
                </c:pt>
                <c:pt idx="45681">
                  <c:v>759530504</c:v>
                </c:pt>
                <c:pt idx="45682">
                  <c:v>759530504</c:v>
                </c:pt>
                <c:pt idx="45683">
                  <c:v>759530504</c:v>
                </c:pt>
                <c:pt idx="45684">
                  <c:v>901325304</c:v>
                </c:pt>
                <c:pt idx="45685">
                  <c:v>888762064</c:v>
                </c:pt>
                <c:pt idx="45686">
                  <c:v>971903288</c:v>
                </c:pt>
                <c:pt idx="45687">
                  <c:v>83444616</c:v>
                </c:pt>
                <c:pt idx="45688">
                  <c:v>857314032</c:v>
                </c:pt>
                <c:pt idx="45689">
                  <c:v>128891928</c:v>
                </c:pt>
                <c:pt idx="45690">
                  <c:v>136858584</c:v>
                </c:pt>
                <c:pt idx="45691">
                  <c:v>596488112</c:v>
                </c:pt>
                <c:pt idx="45692">
                  <c:v>596488112</c:v>
                </c:pt>
                <c:pt idx="45693">
                  <c:v>596488112</c:v>
                </c:pt>
                <c:pt idx="45694">
                  <c:v>596488112</c:v>
                </c:pt>
                <c:pt idx="45695">
                  <c:v>202796024</c:v>
                </c:pt>
                <c:pt idx="45696">
                  <c:v>202796024</c:v>
                </c:pt>
                <c:pt idx="45697">
                  <c:v>202796024</c:v>
                </c:pt>
                <c:pt idx="45698">
                  <c:v>406677912</c:v>
                </c:pt>
                <c:pt idx="45699">
                  <c:v>406677912</c:v>
                </c:pt>
                <c:pt idx="45700">
                  <c:v>202796024</c:v>
                </c:pt>
                <c:pt idx="45701">
                  <c:v>406677912</c:v>
                </c:pt>
                <c:pt idx="45702">
                  <c:v>759530504</c:v>
                </c:pt>
                <c:pt idx="45703">
                  <c:v>406677912</c:v>
                </c:pt>
                <c:pt idx="45704">
                  <c:v>837660000</c:v>
                </c:pt>
                <c:pt idx="45705">
                  <c:v>837660000</c:v>
                </c:pt>
                <c:pt idx="45706">
                  <c:v>837660000</c:v>
                </c:pt>
                <c:pt idx="45707">
                  <c:v>837660000</c:v>
                </c:pt>
                <c:pt idx="45708">
                  <c:v>378835584</c:v>
                </c:pt>
                <c:pt idx="45709">
                  <c:v>378835584</c:v>
                </c:pt>
                <c:pt idx="45710">
                  <c:v>378835584</c:v>
                </c:pt>
                <c:pt idx="45711">
                  <c:v>378835584</c:v>
                </c:pt>
                <c:pt idx="45712">
                  <c:v>596488112</c:v>
                </c:pt>
                <c:pt idx="45713">
                  <c:v>646057688</c:v>
                </c:pt>
                <c:pt idx="45714">
                  <c:v>646057688</c:v>
                </c:pt>
                <c:pt idx="45715">
                  <c:v>646057688</c:v>
                </c:pt>
                <c:pt idx="45716">
                  <c:v>646057688</c:v>
                </c:pt>
                <c:pt idx="45717">
                  <c:v>320956968</c:v>
                </c:pt>
                <c:pt idx="45718">
                  <c:v>320956968</c:v>
                </c:pt>
                <c:pt idx="45719">
                  <c:v>202796024</c:v>
                </c:pt>
                <c:pt idx="45720">
                  <c:v>320956968</c:v>
                </c:pt>
                <c:pt idx="45721">
                  <c:v>320956968</c:v>
                </c:pt>
                <c:pt idx="45722">
                  <c:v>837660000</c:v>
                </c:pt>
                <c:pt idx="45723">
                  <c:v>378835584</c:v>
                </c:pt>
                <c:pt idx="45724">
                  <c:v>708993512</c:v>
                </c:pt>
                <c:pt idx="45725">
                  <c:v>708993512</c:v>
                </c:pt>
                <c:pt idx="45726">
                  <c:v>708993512</c:v>
                </c:pt>
                <c:pt idx="45727">
                  <c:v>708993512</c:v>
                </c:pt>
                <c:pt idx="45728">
                  <c:v>719914712</c:v>
                </c:pt>
                <c:pt idx="45729">
                  <c:v>719914712</c:v>
                </c:pt>
                <c:pt idx="45730">
                  <c:v>719914712</c:v>
                </c:pt>
                <c:pt idx="45731">
                  <c:v>719914712</c:v>
                </c:pt>
                <c:pt idx="45732">
                  <c:v>406677912</c:v>
                </c:pt>
                <c:pt idx="45733">
                  <c:v>884489504</c:v>
                </c:pt>
                <c:pt idx="45734">
                  <c:v>884489504</c:v>
                </c:pt>
                <c:pt idx="45735">
                  <c:v>884489504</c:v>
                </c:pt>
                <c:pt idx="45736">
                  <c:v>884489504</c:v>
                </c:pt>
                <c:pt idx="45737">
                  <c:v>571829576</c:v>
                </c:pt>
                <c:pt idx="45738">
                  <c:v>571829576</c:v>
                </c:pt>
                <c:pt idx="45739">
                  <c:v>320956968</c:v>
                </c:pt>
                <c:pt idx="45740">
                  <c:v>571829576</c:v>
                </c:pt>
                <c:pt idx="45741">
                  <c:v>571829576</c:v>
                </c:pt>
                <c:pt idx="45742">
                  <c:v>646057688</c:v>
                </c:pt>
                <c:pt idx="45743">
                  <c:v>90108360</c:v>
                </c:pt>
                <c:pt idx="45744">
                  <c:v>90108360</c:v>
                </c:pt>
                <c:pt idx="45745">
                  <c:v>90108360</c:v>
                </c:pt>
                <c:pt idx="45746">
                  <c:v>90108360</c:v>
                </c:pt>
                <c:pt idx="45747">
                  <c:v>459903232</c:v>
                </c:pt>
                <c:pt idx="45748">
                  <c:v>459903232</c:v>
                </c:pt>
                <c:pt idx="45749">
                  <c:v>459903232</c:v>
                </c:pt>
                <c:pt idx="45750">
                  <c:v>459903232</c:v>
                </c:pt>
                <c:pt idx="45751">
                  <c:v>708993512</c:v>
                </c:pt>
                <c:pt idx="45752">
                  <c:v>884489504</c:v>
                </c:pt>
                <c:pt idx="45753">
                  <c:v>719914712</c:v>
                </c:pt>
                <c:pt idx="45754">
                  <c:v>571829576</c:v>
                </c:pt>
                <c:pt idx="45755">
                  <c:v>459903232</c:v>
                </c:pt>
                <c:pt idx="45756">
                  <c:v>925006536</c:v>
                </c:pt>
                <c:pt idx="45757">
                  <c:v>925006536</c:v>
                </c:pt>
                <c:pt idx="45758">
                  <c:v>925006536</c:v>
                </c:pt>
                <c:pt idx="45759">
                  <c:v>925006536</c:v>
                </c:pt>
                <c:pt idx="45760">
                  <c:v>996766544</c:v>
                </c:pt>
                <c:pt idx="45761">
                  <c:v>996766544</c:v>
                </c:pt>
                <c:pt idx="45762">
                  <c:v>996766544</c:v>
                </c:pt>
                <c:pt idx="45763">
                  <c:v>996766544</c:v>
                </c:pt>
                <c:pt idx="45764">
                  <c:v>90108360</c:v>
                </c:pt>
                <c:pt idx="45765">
                  <c:v>994845752</c:v>
                </c:pt>
                <c:pt idx="45766">
                  <c:v>994845752</c:v>
                </c:pt>
                <c:pt idx="45767">
                  <c:v>994845752</c:v>
                </c:pt>
                <c:pt idx="45768">
                  <c:v>994845752</c:v>
                </c:pt>
                <c:pt idx="45769">
                  <c:v>925006536</c:v>
                </c:pt>
                <c:pt idx="45770">
                  <c:v>996766544</c:v>
                </c:pt>
                <c:pt idx="45771">
                  <c:v>994845752</c:v>
                </c:pt>
                <c:pt idx="45772">
                  <c:v>910842160</c:v>
                </c:pt>
                <c:pt idx="45773">
                  <c:v>910842160</c:v>
                </c:pt>
                <c:pt idx="45774">
                  <c:v>910842160</c:v>
                </c:pt>
                <c:pt idx="45775">
                  <c:v>910842160</c:v>
                </c:pt>
                <c:pt idx="45776">
                  <c:v>918387600</c:v>
                </c:pt>
                <c:pt idx="45777">
                  <c:v>918387600</c:v>
                </c:pt>
                <c:pt idx="45778">
                  <c:v>918387600</c:v>
                </c:pt>
                <c:pt idx="45779">
                  <c:v>918387600</c:v>
                </c:pt>
                <c:pt idx="45780">
                  <c:v>944189704</c:v>
                </c:pt>
                <c:pt idx="45781">
                  <c:v>944189704</c:v>
                </c:pt>
                <c:pt idx="45782">
                  <c:v>944189704</c:v>
                </c:pt>
                <c:pt idx="45783">
                  <c:v>944189704</c:v>
                </c:pt>
                <c:pt idx="45784">
                  <c:v>663487184</c:v>
                </c:pt>
                <c:pt idx="45785">
                  <c:v>663487184</c:v>
                </c:pt>
                <c:pt idx="45786">
                  <c:v>663487184</c:v>
                </c:pt>
                <c:pt idx="45787">
                  <c:v>910842160</c:v>
                </c:pt>
                <c:pt idx="45788">
                  <c:v>663487184</c:v>
                </c:pt>
                <c:pt idx="45789">
                  <c:v>959576888</c:v>
                </c:pt>
                <c:pt idx="45790">
                  <c:v>959576888</c:v>
                </c:pt>
                <c:pt idx="45791">
                  <c:v>959576888</c:v>
                </c:pt>
                <c:pt idx="45792">
                  <c:v>959576888</c:v>
                </c:pt>
                <c:pt idx="45793">
                  <c:v>615051536</c:v>
                </c:pt>
                <c:pt idx="45794">
                  <c:v>615051536</c:v>
                </c:pt>
                <c:pt idx="45795">
                  <c:v>918387600</c:v>
                </c:pt>
                <c:pt idx="45796">
                  <c:v>615051536</c:v>
                </c:pt>
                <c:pt idx="45797">
                  <c:v>615051536</c:v>
                </c:pt>
                <c:pt idx="45798">
                  <c:v>663487184</c:v>
                </c:pt>
                <c:pt idx="45799">
                  <c:v>247215696</c:v>
                </c:pt>
                <c:pt idx="45800">
                  <c:v>247215696</c:v>
                </c:pt>
                <c:pt idx="45801">
                  <c:v>247215696</c:v>
                </c:pt>
                <c:pt idx="45802">
                  <c:v>247215696</c:v>
                </c:pt>
                <c:pt idx="45803">
                  <c:v>23283728</c:v>
                </c:pt>
                <c:pt idx="45804">
                  <c:v>23283728</c:v>
                </c:pt>
                <c:pt idx="45805">
                  <c:v>23283728</c:v>
                </c:pt>
                <c:pt idx="45806">
                  <c:v>23283728</c:v>
                </c:pt>
                <c:pt idx="45807">
                  <c:v>944189704</c:v>
                </c:pt>
                <c:pt idx="45808">
                  <c:v>959576888</c:v>
                </c:pt>
                <c:pt idx="45809">
                  <c:v>327959792</c:v>
                </c:pt>
                <c:pt idx="45810">
                  <c:v>327959792</c:v>
                </c:pt>
                <c:pt idx="45811">
                  <c:v>327959792</c:v>
                </c:pt>
                <c:pt idx="45812">
                  <c:v>894021944</c:v>
                </c:pt>
                <c:pt idx="45813">
                  <c:v>894021944</c:v>
                </c:pt>
                <c:pt idx="45814">
                  <c:v>327959792</c:v>
                </c:pt>
                <c:pt idx="45815">
                  <c:v>894021944</c:v>
                </c:pt>
                <c:pt idx="45816">
                  <c:v>894021944</c:v>
                </c:pt>
                <c:pt idx="45817">
                  <c:v>615051536</c:v>
                </c:pt>
                <c:pt idx="45818">
                  <c:v>247215696</c:v>
                </c:pt>
                <c:pt idx="45819">
                  <c:v>449280288</c:v>
                </c:pt>
                <c:pt idx="45820">
                  <c:v>449280288</c:v>
                </c:pt>
                <c:pt idx="45821">
                  <c:v>449280288</c:v>
                </c:pt>
                <c:pt idx="45822">
                  <c:v>449280288</c:v>
                </c:pt>
                <c:pt idx="45823">
                  <c:v>3440656</c:v>
                </c:pt>
                <c:pt idx="45824">
                  <c:v>3440656</c:v>
                </c:pt>
                <c:pt idx="45825">
                  <c:v>3440656</c:v>
                </c:pt>
                <c:pt idx="45826">
                  <c:v>3440656</c:v>
                </c:pt>
                <c:pt idx="45827">
                  <c:v>466685240</c:v>
                </c:pt>
                <c:pt idx="45828">
                  <c:v>23283728</c:v>
                </c:pt>
                <c:pt idx="45829">
                  <c:v>466685240</c:v>
                </c:pt>
                <c:pt idx="45830">
                  <c:v>466685240</c:v>
                </c:pt>
                <c:pt idx="45831">
                  <c:v>466685240</c:v>
                </c:pt>
                <c:pt idx="45832">
                  <c:v>137070048</c:v>
                </c:pt>
                <c:pt idx="45833">
                  <c:v>137070048</c:v>
                </c:pt>
                <c:pt idx="45834">
                  <c:v>137070048</c:v>
                </c:pt>
                <c:pt idx="45835">
                  <c:v>137070048</c:v>
                </c:pt>
                <c:pt idx="45836">
                  <c:v>702095296</c:v>
                </c:pt>
                <c:pt idx="45837">
                  <c:v>327959792</c:v>
                </c:pt>
                <c:pt idx="45838">
                  <c:v>702095296</c:v>
                </c:pt>
                <c:pt idx="45839">
                  <c:v>702095296</c:v>
                </c:pt>
                <c:pt idx="45840">
                  <c:v>702095296</c:v>
                </c:pt>
                <c:pt idx="45841">
                  <c:v>894021944</c:v>
                </c:pt>
                <c:pt idx="45842">
                  <c:v>7357688</c:v>
                </c:pt>
                <c:pt idx="45843">
                  <c:v>7357688</c:v>
                </c:pt>
                <c:pt idx="45844">
                  <c:v>7357712</c:v>
                </c:pt>
                <c:pt idx="45845">
                  <c:v>7357712</c:v>
                </c:pt>
                <c:pt idx="45846">
                  <c:v>7357688</c:v>
                </c:pt>
                <c:pt idx="45847">
                  <c:v>7357712</c:v>
                </c:pt>
                <c:pt idx="45848">
                  <c:v>7357688</c:v>
                </c:pt>
                <c:pt idx="45849">
                  <c:v>7357712</c:v>
                </c:pt>
                <c:pt idx="45850">
                  <c:v>449280288</c:v>
                </c:pt>
                <c:pt idx="45851">
                  <c:v>17104816</c:v>
                </c:pt>
                <c:pt idx="45852">
                  <c:v>17104816</c:v>
                </c:pt>
                <c:pt idx="45853">
                  <c:v>17104856</c:v>
                </c:pt>
                <c:pt idx="45854">
                  <c:v>17104856</c:v>
                </c:pt>
                <c:pt idx="45855">
                  <c:v>124047184</c:v>
                </c:pt>
                <c:pt idx="45856">
                  <c:v>17104904</c:v>
                </c:pt>
                <c:pt idx="45857">
                  <c:v>124047184</c:v>
                </c:pt>
                <c:pt idx="45858">
                  <c:v>17104904</c:v>
                </c:pt>
                <c:pt idx="45859">
                  <c:v>124047184</c:v>
                </c:pt>
                <c:pt idx="45860">
                  <c:v>3440656</c:v>
                </c:pt>
                <c:pt idx="45861">
                  <c:v>124047184</c:v>
                </c:pt>
                <c:pt idx="45862">
                  <c:v>17104936</c:v>
                </c:pt>
                <c:pt idx="45863">
                  <c:v>466625320</c:v>
                </c:pt>
                <c:pt idx="45864">
                  <c:v>17104936</c:v>
                </c:pt>
                <c:pt idx="45865">
                  <c:v>137070048</c:v>
                </c:pt>
                <c:pt idx="45866">
                  <c:v>466625320</c:v>
                </c:pt>
                <c:pt idx="45867">
                  <c:v>17105080</c:v>
                </c:pt>
                <c:pt idx="45868">
                  <c:v>17105080</c:v>
                </c:pt>
                <c:pt idx="45869">
                  <c:v>17105104</c:v>
                </c:pt>
                <c:pt idx="45870">
                  <c:v>466625320</c:v>
                </c:pt>
                <c:pt idx="45871">
                  <c:v>17105104</c:v>
                </c:pt>
                <c:pt idx="45872">
                  <c:v>466625320</c:v>
                </c:pt>
                <c:pt idx="45873">
                  <c:v>17105160</c:v>
                </c:pt>
                <c:pt idx="45874">
                  <c:v>17105160</c:v>
                </c:pt>
                <c:pt idx="45875">
                  <c:v>49405448</c:v>
                </c:pt>
                <c:pt idx="45876">
                  <c:v>49405448</c:v>
                </c:pt>
                <c:pt idx="45877">
                  <c:v>49405448</c:v>
                </c:pt>
                <c:pt idx="45878">
                  <c:v>17105240</c:v>
                </c:pt>
                <c:pt idx="45879">
                  <c:v>17105240</c:v>
                </c:pt>
                <c:pt idx="45880">
                  <c:v>49405448</c:v>
                </c:pt>
                <c:pt idx="45881">
                  <c:v>17105320</c:v>
                </c:pt>
                <c:pt idx="45882">
                  <c:v>17105320</c:v>
                </c:pt>
                <c:pt idx="45883">
                  <c:v>17104816</c:v>
                </c:pt>
                <c:pt idx="45884">
                  <c:v>17104856</c:v>
                </c:pt>
                <c:pt idx="45885">
                  <c:v>17104904</c:v>
                </c:pt>
                <c:pt idx="45886">
                  <c:v>17104936</c:v>
                </c:pt>
                <c:pt idx="45887">
                  <c:v>17105080</c:v>
                </c:pt>
                <c:pt idx="45888">
                  <c:v>17105104</c:v>
                </c:pt>
                <c:pt idx="45889">
                  <c:v>17105160</c:v>
                </c:pt>
                <c:pt idx="45890">
                  <c:v>17105240</c:v>
                </c:pt>
                <c:pt idx="45891">
                  <c:v>17105320</c:v>
                </c:pt>
                <c:pt idx="45892">
                  <c:v>17104816</c:v>
                </c:pt>
                <c:pt idx="45893">
                  <c:v>17104856</c:v>
                </c:pt>
                <c:pt idx="45894">
                  <c:v>399450040</c:v>
                </c:pt>
                <c:pt idx="45895">
                  <c:v>17104904</c:v>
                </c:pt>
                <c:pt idx="45896">
                  <c:v>399450040</c:v>
                </c:pt>
                <c:pt idx="45897">
                  <c:v>17104936</c:v>
                </c:pt>
                <c:pt idx="45898">
                  <c:v>17105080</c:v>
                </c:pt>
                <c:pt idx="45899">
                  <c:v>17105104</c:v>
                </c:pt>
                <c:pt idx="45900">
                  <c:v>399450040</c:v>
                </c:pt>
                <c:pt idx="45901">
                  <c:v>17105160</c:v>
                </c:pt>
                <c:pt idx="45902">
                  <c:v>399450040</c:v>
                </c:pt>
                <c:pt idx="45903">
                  <c:v>17105240</c:v>
                </c:pt>
                <c:pt idx="45904">
                  <c:v>17105320</c:v>
                </c:pt>
                <c:pt idx="45905">
                  <c:v>702095296</c:v>
                </c:pt>
                <c:pt idx="45906">
                  <c:v>466685240</c:v>
                </c:pt>
                <c:pt idx="45907">
                  <c:v>772640840</c:v>
                </c:pt>
                <c:pt idx="45908">
                  <c:v>772640840</c:v>
                </c:pt>
                <c:pt idx="45909">
                  <c:v>772640840</c:v>
                </c:pt>
                <c:pt idx="45910">
                  <c:v>835285952</c:v>
                </c:pt>
                <c:pt idx="45911">
                  <c:v>835285952</c:v>
                </c:pt>
                <c:pt idx="45912">
                  <c:v>772640840</c:v>
                </c:pt>
                <c:pt idx="45913">
                  <c:v>835285952</c:v>
                </c:pt>
                <c:pt idx="45914">
                  <c:v>835285952</c:v>
                </c:pt>
                <c:pt idx="45915">
                  <c:v>7357688</c:v>
                </c:pt>
                <c:pt idx="45916">
                  <c:v>483624512</c:v>
                </c:pt>
                <c:pt idx="45917">
                  <c:v>483624512</c:v>
                </c:pt>
                <c:pt idx="45918">
                  <c:v>483624512</c:v>
                </c:pt>
                <c:pt idx="45919">
                  <c:v>483624512</c:v>
                </c:pt>
                <c:pt idx="45920">
                  <c:v>124047184</c:v>
                </c:pt>
                <c:pt idx="45921">
                  <c:v>7357712</c:v>
                </c:pt>
                <c:pt idx="45922">
                  <c:v>821116384</c:v>
                </c:pt>
                <c:pt idx="45923">
                  <c:v>821116384</c:v>
                </c:pt>
                <c:pt idx="45924">
                  <c:v>821116384</c:v>
                </c:pt>
                <c:pt idx="45925">
                  <c:v>821116384</c:v>
                </c:pt>
                <c:pt idx="45926">
                  <c:v>399450040</c:v>
                </c:pt>
                <c:pt idx="45927">
                  <c:v>466625320</c:v>
                </c:pt>
                <c:pt idx="45928">
                  <c:v>293185624</c:v>
                </c:pt>
                <c:pt idx="45929">
                  <c:v>293185624</c:v>
                </c:pt>
                <c:pt idx="45930">
                  <c:v>293185624</c:v>
                </c:pt>
                <c:pt idx="45931">
                  <c:v>293185624</c:v>
                </c:pt>
                <c:pt idx="45932">
                  <c:v>17104816</c:v>
                </c:pt>
                <c:pt idx="45933">
                  <c:v>17105080</c:v>
                </c:pt>
                <c:pt idx="45934">
                  <c:v>49405448</c:v>
                </c:pt>
                <c:pt idx="45935">
                  <c:v>17104904</c:v>
                </c:pt>
                <c:pt idx="45936">
                  <c:v>687346360</c:v>
                </c:pt>
                <c:pt idx="45937">
                  <c:v>687346360</c:v>
                </c:pt>
                <c:pt idx="45938">
                  <c:v>687346360</c:v>
                </c:pt>
                <c:pt idx="45939">
                  <c:v>687346360</c:v>
                </c:pt>
                <c:pt idx="45940">
                  <c:v>821116384</c:v>
                </c:pt>
                <c:pt idx="45941">
                  <c:v>865083056</c:v>
                </c:pt>
                <c:pt idx="45942">
                  <c:v>865083056</c:v>
                </c:pt>
                <c:pt idx="45943">
                  <c:v>17105160</c:v>
                </c:pt>
                <c:pt idx="45944">
                  <c:v>865083056</c:v>
                </c:pt>
                <c:pt idx="45945">
                  <c:v>865083056</c:v>
                </c:pt>
                <c:pt idx="45946">
                  <c:v>17104856</c:v>
                </c:pt>
                <c:pt idx="45947">
                  <c:v>54047928</c:v>
                </c:pt>
                <c:pt idx="45948">
                  <c:v>54047928</c:v>
                </c:pt>
                <c:pt idx="45949">
                  <c:v>54047928</c:v>
                </c:pt>
                <c:pt idx="45950">
                  <c:v>54047928</c:v>
                </c:pt>
                <c:pt idx="45951">
                  <c:v>209997704</c:v>
                </c:pt>
                <c:pt idx="45952">
                  <c:v>209997704</c:v>
                </c:pt>
                <c:pt idx="45953">
                  <c:v>209997704</c:v>
                </c:pt>
                <c:pt idx="45954">
                  <c:v>209997704</c:v>
                </c:pt>
                <c:pt idx="45955">
                  <c:v>17105320</c:v>
                </c:pt>
                <c:pt idx="45956">
                  <c:v>341014968</c:v>
                </c:pt>
                <c:pt idx="45957">
                  <c:v>341014968</c:v>
                </c:pt>
                <c:pt idx="45958">
                  <c:v>341014968</c:v>
                </c:pt>
                <c:pt idx="45959">
                  <c:v>341014968</c:v>
                </c:pt>
                <c:pt idx="45960">
                  <c:v>687346360</c:v>
                </c:pt>
                <c:pt idx="45961">
                  <c:v>17104936</c:v>
                </c:pt>
                <c:pt idx="45962">
                  <c:v>17105104</c:v>
                </c:pt>
                <c:pt idx="45963">
                  <c:v>115921264</c:v>
                </c:pt>
                <c:pt idx="45964">
                  <c:v>115921264</c:v>
                </c:pt>
                <c:pt idx="45965">
                  <c:v>115921264</c:v>
                </c:pt>
                <c:pt idx="45966">
                  <c:v>115921264</c:v>
                </c:pt>
                <c:pt idx="45967">
                  <c:v>772640840</c:v>
                </c:pt>
                <c:pt idx="45968">
                  <c:v>712276392</c:v>
                </c:pt>
                <c:pt idx="45969">
                  <c:v>712276392</c:v>
                </c:pt>
                <c:pt idx="45970">
                  <c:v>17105240</c:v>
                </c:pt>
                <c:pt idx="45971">
                  <c:v>712276392</c:v>
                </c:pt>
                <c:pt idx="45972">
                  <c:v>712276392</c:v>
                </c:pt>
                <c:pt idx="45973">
                  <c:v>483624512</c:v>
                </c:pt>
                <c:pt idx="45974">
                  <c:v>693166944</c:v>
                </c:pt>
                <c:pt idx="45975">
                  <c:v>693166944</c:v>
                </c:pt>
                <c:pt idx="45976">
                  <c:v>693166944</c:v>
                </c:pt>
                <c:pt idx="45977">
                  <c:v>693166944</c:v>
                </c:pt>
                <c:pt idx="45978">
                  <c:v>293185624</c:v>
                </c:pt>
                <c:pt idx="45979">
                  <c:v>865083056</c:v>
                </c:pt>
                <c:pt idx="45980">
                  <c:v>341014968</c:v>
                </c:pt>
                <c:pt idx="45981">
                  <c:v>592250344</c:v>
                </c:pt>
                <c:pt idx="45982">
                  <c:v>592250344</c:v>
                </c:pt>
                <c:pt idx="45983">
                  <c:v>592250344</c:v>
                </c:pt>
                <c:pt idx="45984">
                  <c:v>592250344</c:v>
                </c:pt>
                <c:pt idx="45985">
                  <c:v>835285952</c:v>
                </c:pt>
                <c:pt idx="45986">
                  <c:v>469366304</c:v>
                </c:pt>
                <c:pt idx="45987">
                  <c:v>469366304</c:v>
                </c:pt>
                <c:pt idx="45988">
                  <c:v>469366304</c:v>
                </c:pt>
                <c:pt idx="45989">
                  <c:v>469366304</c:v>
                </c:pt>
                <c:pt idx="45990">
                  <c:v>54047928</c:v>
                </c:pt>
                <c:pt idx="45991">
                  <c:v>209997704</c:v>
                </c:pt>
                <c:pt idx="45992">
                  <c:v>712276392</c:v>
                </c:pt>
                <c:pt idx="45993">
                  <c:v>903361712</c:v>
                </c:pt>
                <c:pt idx="45994">
                  <c:v>903361712</c:v>
                </c:pt>
                <c:pt idx="45995">
                  <c:v>903361712</c:v>
                </c:pt>
                <c:pt idx="45996">
                  <c:v>903361712</c:v>
                </c:pt>
                <c:pt idx="45997">
                  <c:v>693166944</c:v>
                </c:pt>
                <c:pt idx="45998">
                  <c:v>186023216</c:v>
                </c:pt>
                <c:pt idx="45999">
                  <c:v>186023216</c:v>
                </c:pt>
                <c:pt idx="46000">
                  <c:v>186023216</c:v>
                </c:pt>
                <c:pt idx="46001">
                  <c:v>186023216</c:v>
                </c:pt>
                <c:pt idx="46002">
                  <c:v>15253656</c:v>
                </c:pt>
                <c:pt idx="46003">
                  <c:v>15253656</c:v>
                </c:pt>
                <c:pt idx="46004">
                  <c:v>15253656</c:v>
                </c:pt>
                <c:pt idx="46005">
                  <c:v>15253656</c:v>
                </c:pt>
                <c:pt idx="46006">
                  <c:v>115921264</c:v>
                </c:pt>
                <c:pt idx="46007">
                  <c:v>469366304</c:v>
                </c:pt>
                <c:pt idx="46008">
                  <c:v>592250344</c:v>
                </c:pt>
                <c:pt idx="46009">
                  <c:v>410641528</c:v>
                </c:pt>
                <c:pt idx="46010">
                  <c:v>410641528</c:v>
                </c:pt>
                <c:pt idx="46011">
                  <c:v>410641528</c:v>
                </c:pt>
                <c:pt idx="46012">
                  <c:v>410641528</c:v>
                </c:pt>
                <c:pt idx="46013">
                  <c:v>903361712</c:v>
                </c:pt>
                <c:pt idx="46014">
                  <c:v>772711704</c:v>
                </c:pt>
                <c:pt idx="46015">
                  <c:v>772711704</c:v>
                </c:pt>
                <c:pt idx="46016">
                  <c:v>772711704</c:v>
                </c:pt>
                <c:pt idx="46017">
                  <c:v>772711704</c:v>
                </c:pt>
                <c:pt idx="46018">
                  <c:v>445699304</c:v>
                </c:pt>
                <c:pt idx="46019">
                  <c:v>445699304</c:v>
                </c:pt>
                <c:pt idx="46020">
                  <c:v>186023216</c:v>
                </c:pt>
                <c:pt idx="46021">
                  <c:v>445699304</c:v>
                </c:pt>
                <c:pt idx="46022">
                  <c:v>445699304</c:v>
                </c:pt>
                <c:pt idx="46023">
                  <c:v>919108576</c:v>
                </c:pt>
                <c:pt idx="46024">
                  <c:v>614862816</c:v>
                </c:pt>
                <c:pt idx="46025">
                  <c:v>919108576</c:v>
                </c:pt>
                <c:pt idx="46026">
                  <c:v>614862816</c:v>
                </c:pt>
                <c:pt idx="46027">
                  <c:v>919108576</c:v>
                </c:pt>
                <c:pt idx="46028">
                  <c:v>919108576</c:v>
                </c:pt>
                <c:pt idx="46029">
                  <c:v>614862816</c:v>
                </c:pt>
                <c:pt idx="46030">
                  <c:v>614862816</c:v>
                </c:pt>
                <c:pt idx="46031">
                  <c:v>15253656</c:v>
                </c:pt>
                <c:pt idx="46032">
                  <c:v>772711704</c:v>
                </c:pt>
                <c:pt idx="46033">
                  <c:v>410641528</c:v>
                </c:pt>
                <c:pt idx="46034">
                  <c:v>196279640</c:v>
                </c:pt>
                <c:pt idx="46035">
                  <c:v>196279640</c:v>
                </c:pt>
                <c:pt idx="46036">
                  <c:v>196279640</c:v>
                </c:pt>
                <c:pt idx="46037">
                  <c:v>196279640</c:v>
                </c:pt>
                <c:pt idx="46038">
                  <c:v>445699304</c:v>
                </c:pt>
                <c:pt idx="46039">
                  <c:v>614862816</c:v>
                </c:pt>
                <c:pt idx="46040">
                  <c:v>919108576</c:v>
                </c:pt>
                <c:pt idx="46041">
                  <c:v>529269408</c:v>
                </c:pt>
                <c:pt idx="46042">
                  <c:v>529269408</c:v>
                </c:pt>
                <c:pt idx="46043">
                  <c:v>529269408</c:v>
                </c:pt>
                <c:pt idx="46044">
                  <c:v>529269408</c:v>
                </c:pt>
                <c:pt idx="46045">
                  <c:v>119390632</c:v>
                </c:pt>
                <c:pt idx="46046">
                  <c:v>119390632</c:v>
                </c:pt>
                <c:pt idx="46047">
                  <c:v>119390632</c:v>
                </c:pt>
                <c:pt idx="46048">
                  <c:v>119390632</c:v>
                </c:pt>
                <c:pt idx="46049">
                  <c:v>722939128</c:v>
                </c:pt>
                <c:pt idx="46050">
                  <c:v>722939128</c:v>
                </c:pt>
                <c:pt idx="46051">
                  <c:v>722939128</c:v>
                </c:pt>
                <c:pt idx="46052">
                  <c:v>821677168</c:v>
                </c:pt>
                <c:pt idx="46053">
                  <c:v>821677168</c:v>
                </c:pt>
                <c:pt idx="46054">
                  <c:v>196279640</c:v>
                </c:pt>
                <c:pt idx="46055">
                  <c:v>722939128</c:v>
                </c:pt>
                <c:pt idx="46056">
                  <c:v>821677168</c:v>
                </c:pt>
                <c:pt idx="46057">
                  <c:v>821677168</c:v>
                </c:pt>
                <c:pt idx="46058">
                  <c:v>623701928</c:v>
                </c:pt>
                <c:pt idx="46059">
                  <c:v>623701928</c:v>
                </c:pt>
                <c:pt idx="46060">
                  <c:v>623701928</c:v>
                </c:pt>
                <c:pt idx="46061">
                  <c:v>623701928</c:v>
                </c:pt>
                <c:pt idx="46062">
                  <c:v>281312736</c:v>
                </c:pt>
                <c:pt idx="46063">
                  <c:v>281312736</c:v>
                </c:pt>
                <c:pt idx="46064">
                  <c:v>281312736</c:v>
                </c:pt>
                <c:pt idx="46065">
                  <c:v>974399968</c:v>
                </c:pt>
                <c:pt idx="46066">
                  <c:v>974399968</c:v>
                </c:pt>
                <c:pt idx="46067">
                  <c:v>281312736</c:v>
                </c:pt>
                <c:pt idx="46068">
                  <c:v>974399968</c:v>
                </c:pt>
                <c:pt idx="46069">
                  <c:v>974399968</c:v>
                </c:pt>
                <c:pt idx="46070">
                  <c:v>7357744</c:v>
                </c:pt>
                <c:pt idx="46071">
                  <c:v>7357744</c:v>
                </c:pt>
                <c:pt idx="46072">
                  <c:v>7357768</c:v>
                </c:pt>
                <c:pt idx="46073">
                  <c:v>7357768</c:v>
                </c:pt>
                <c:pt idx="46074">
                  <c:v>7357744</c:v>
                </c:pt>
                <c:pt idx="46075">
                  <c:v>7357768</c:v>
                </c:pt>
                <c:pt idx="46076">
                  <c:v>7357744</c:v>
                </c:pt>
                <c:pt idx="46077">
                  <c:v>7357768</c:v>
                </c:pt>
                <c:pt idx="46078">
                  <c:v>529269408</c:v>
                </c:pt>
                <c:pt idx="46079">
                  <c:v>821677168</c:v>
                </c:pt>
                <c:pt idx="46080">
                  <c:v>722939128</c:v>
                </c:pt>
                <c:pt idx="46081">
                  <c:v>119390632</c:v>
                </c:pt>
                <c:pt idx="46082">
                  <c:v>441446912</c:v>
                </c:pt>
                <c:pt idx="46083">
                  <c:v>441446912</c:v>
                </c:pt>
                <c:pt idx="46084">
                  <c:v>390197720</c:v>
                </c:pt>
                <c:pt idx="46085">
                  <c:v>441446912</c:v>
                </c:pt>
                <c:pt idx="46086">
                  <c:v>390197720</c:v>
                </c:pt>
                <c:pt idx="46087">
                  <c:v>390197720</c:v>
                </c:pt>
                <c:pt idx="46088">
                  <c:v>441446912</c:v>
                </c:pt>
                <c:pt idx="46089">
                  <c:v>390197720</c:v>
                </c:pt>
                <c:pt idx="46090">
                  <c:v>974399968</c:v>
                </c:pt>
                <c:pt idx="46091">
                  <c:v>348219368</c:v>
                </c:pt>
                <c:pt idx="46092">
                  <c:v>348219368</c:v>
                </c:pt>
                <c:pt idx="46093">
                  <c:v>348219368</c:v>
                </c:pt>
                <c:pt idx="46094">
                  <c:v>348219368</c:v>
                </c:pt>
                <c:pt idx="46095">
                  <c:v>623701928</c:v>
                </c:pt>
                <c:pt idx="46096">
                  <c:v>745326048</c:v>
                </c:pt>
                <c:pt idx="46097">
                  <c:v>745326048</c:v>
                </c:pt>
                <c:pt idx="46098">
                  <c:v>745326048</c:v>
                </c:pt>
                <c:pt idx="46099">
                  <c:v>710370472</c:v>
                </c:pt>
                <c:pt idx="46100">
                  <c:v>7357744</c:v>
                </c:pt>
                <c:pt idx="46101">
                  <c:v>710370472</c:v>
                </c:pt>
                <c:pt idx="46102">
                  <c:v>745326048</c:v>
                </c:pt>
                <c:pt idx="46103">
                  <c:v>710370472</c:v>
                </c:pt>
                <c:pt idx="46104">
                  <c:v>7357768</c:v>
                </c:pt>
                <c:pt idx="46105">
                  <c:v>710370472</c:v>
                </c:pt>
                <c:pt idx="46106">
                  <c:v>348219368</c:v>
                </c:pt>
                <c:pt idx="46107">
                  <c:v>606205576</c:v>
                </c:pt>
                <c:pt idx="46108">
                  <c:v>606205576</c:v>
                </c:pt>
                <c:pt idx="46109">
                  <c:v>281312736</c:v>
                </c:pt>
                <c:pt idx="46110">
                  <c:v>606205576</c:v>
                </c:pt>
                <c:pt idx="46111">
                  <c:v>606205576</c:v>
                </c:pt>
                <c:pt idx="46112">
                  <c:v>156578296</c:v>
                </c:pt>
                <c:pt idx="46113">
                  <c:v>156578296</c:v>
                </c:pt>
                <c:pt idx="46114">
                  <c:v>156578296</c:v>
                </c:pt>
                <c:pt idx="46115">
                  <c:v>156578296</c:v>
                </c:pt>
                <c:pt idx="46116">
                  <c:v>51406608</c:v>
                </c:pt>
                <c:pt idx="46117">
                  <c:v>441446912</c:v>
                </c:pt>
                <c:pt idx="46118">
                  <c:v>51406608</c:v>
                </c:pt>
                <c:pt idx="46119">
                  <c:v>51406608</c:v>
                </c:pt>
                <c:pt idx="46120">
                  <c:v>51406608</c:v>
                </c:pt>
                <c:pt idx="46121">
                  <c:v>583924504</c:v>
                </c:pt>
                <c:pt idx="46122">
                  <c:v>583924504</c:v>
                </c:pt>
                <c:pt idx="46123">
                  <c:v>583924504</c:v>
                </c:pt>
                <c:pt idx="46124">
                  <c:v>583924504</c:v>
                </c:pt>
                <c:pt idx="46125">
                  <c:v>390197720</c:v>
                </c:pt>
                <c:pt idx="46126">
                  <c:v>116779280</c:v>
                </c:pt>
                <c:pt idx="46127">
                  <c:v>116779280</c:v>
                </c:pt>
                <c:pt idx="46128">
                  <c:v>116779280</c:v>
                </c:pt>
                <c:pt idx="46129">
                  <c:v>116779280</c:v>
                </c:pt>
                <c:pt idx="46130">
                  <c:v>156578296</c:v>
                </c:pt>
                <c:pt idx="46131">
                  <c:v>606205576</c:v>
                </c:pt>
                <c:pt idx="46132">
                  <c:v>745326048</c:v>
                </c:pt>
                <c:pt idx="46133">
                  <c:v>710370472</c:v>
                </c:pt>
                <c:pt idx="46134">
                  <c:v>891306336</c:v>
                </c:pt>
                <c:pt idx="46135">
                  <c:v>891306336</c:v>
                </c:pt>
                <c:pt idx="46136">
                  <c:v>891306336</c:v>
                </c:pt>
                <c:pt idx="46137">
                  <c:v>891306336</c:v>
                </c:pt>
                <c:pt idx="46138">
                  <c:v>28502824</c:v>
                </c:pt>
                <c:pt idx="46139">
                  <c:v>28502824</c:v>
                </c:pt>
                <c:pt idx="46140">
                  <c:v>28502824</c:v>
                </c:pt>
                <c:pt idx="46141">
                  <c:v>28502824</c:v>
                </c:pt>
                <c:pt idx="46142">
                  <c:v>64573912</c:v>
                </c:pt>
                <c:pt idx="46143">
                  <c:v>64573912</c:v>
                </c:pt>
                <c:pt idx="46144">
                  <c:v>64573912</c:v>
                </c:pt>
                <c:pt idx="46145">
                  <c:v>64573912</c:v>
                </c:pt>
                <c:pt idx="46146">
                  <c:v>671463624</c:v>
                </c:pt>
                <c:pt idx="46147">
                  <c:v>671463624</c:v>
                </c:pt>
                <c:pt idx="46148">
                  <c:v>671463624</c:v>
                </c:pt>
                <c:pt idx="46149">
                  <c:v>51406608</c:v>
                </c:pt>
                <c:pt idx="46150">
                  <c:v>671463624</c:v>
                </c:pt>
                <c:pt idx="46151">
                  <c:v>564853896</c:v>
                </c:pt>
                <c:pt idx="46152">
                  <c:v>564853896</c:v>
                </c:pt>
                <c:pt idx="46153">
                  <c:v>564853896</c:v>
                </c:pt>
                <c:pt idx="46154">
                  <c:v>564853896</c:v>
                </c:pt>
                <c:pt idx="46155">
                  <c:v>891306336</c:v>
                </c:pt>
                <c:pt idx="46156">
                  <c:v>116779280</c:v>
                </c:pt>
                <c:pt idx="46157">
                  <c:v>583924504</c:v>
                </c:pt>
                <c:pt idx="46158">
                  <c:v>46366088</c:v>
                </c:pt>
                <c:pt idx="46159">
                  <c:v>46366088</c:v>
                </c:pt>
                <c:pt idx="46160">
                  <c:v>942488056</c:v>
                </c:pt>
                <c:pt idx="46161">
                  <c:v>942488056</c:v>
                </c:pt>
                <c:pt idx="46162">
                  <c:v>942488056</c:v>
                </c:pt>
                <c:pt idx="46163">
                  <c:v>46366088</c:v>
                </c:pt>
                <c:pt idx="46164">
                  <c:v>942488056</c:v>
                </c:pt>
                <c:pt idx="46165">
                  <c:v>46366088</c:v>
                </c:pt>
                <c:pt idx="46166">
                  <c:v>564853896</c:v>
                </c:pt>
                <c:pt idx="46167">
                  <c:v>192335440</c:v>
                </c:pt>
                <c:pt idx="46168">
                  <c:v>192335440</c:v>
                </c:pt>
                <c:pt idx="46169">
                  <c:v>192335440</c:v>
                </c:pt>
                <c:pt idx="46170">
                  <c:v>28502824</c:v>
                </c:pt>
                <c:pt idx="46171">
                  <c:v>192335440</c:v>
                </c:pt>
                <c:pt idx="46172">
                  <c:v>525679968</c:v>
                </c:pt>
                <c:pt idx="46173">
                  <c:v>525679968</c:v>
                </c:pt>
                <c:pt idx="46174">
                  <c:v>525679968</c:v>
                </c:pt>
                <c:pt idx="46175">
                  <c:v>525679968</c:v>
                </c:pt>
                <c:pt idx="46176">
                  <c:v>671463624</c:v>
                </c:pt>
                <c:pt idx="46177">
                  <c:v>937632784</c:v>
                </c:pt>
                <c:pt idx="46178">
                  <c:v>937632784</c:v>
                </c:pt>
                <c:pt idx="46179">
                  <c:v>937632784</c:v>
                </c:pt>
                <c:pt idx="46180">
                  <c:v>64573912</c:v>
                </c:pt>
                <c:pt idx="46181">
                  <c:v>937632784</c:v>
                </c:pt>
                <c:pt idx="46182">
                  <c:v>942488056</c:v>
                </c:pt>
                <c:pt idx="46183">
                  <c:v>46366088</c:v>
                </c:pt>
                <c:pt idx="46184">
                  <c:v>263790536</c:v>
                </c:pt>
                <c:pt idx="46185">
                  <c:v>263790536</c:v>
                </c:pt>
                <c:pt idx="46186">
                  <c:v>525679968</c:v>
                </c:pt>
                <c:pt idx="46187">
                  <c:v>263790536</c:v>
                </c:pt>
                <c:pt idx="46188">
                  <c:v>263790536</c:v>
                </c:pt>
                <c:pt idx="46189">
                  <c:v>937632784</c:v>
                </c:pt>
                <c:pt idx="46190">
                  <c:v>912135240</c:v>
                </c:pt>
                <c:pt idx="46191">
                  <c:v>912135240</c:v>
                </c:pt>
                <c:pt idx="46192">
                  <c:v>912135240</c:v>
                </c:pt>
                <c:pt idx="46193">
                  <c:v>7357776</c:v>
                </c:pt>
                <c:pt idx="46194">
                  <c:v>912135240</c:v>
                </c:pt>
                <c:pt idx="46195">
                  <c:v>7357776</c:v>
                </c:pt>
                <c:pt idx="46196">
                  <c:v>7357824</c:v>
                </c:pt>
                <c:pt idx="46197">
                  <c:v>7357824</c:v>
                </c:pt>
                <c:pt idx="46198">
                  <c:v>7357880</c:v>
                </c:pt>
                <c:pt idx="46199">
                  <c:v>7357880</c:v>
                </c:pt>
                <c:pt idx="46200">
                  <c:v>7357920</c:v>
                </c:pt>
                <c:pt idx="46201">
                  <c:v>7357920</c:v>
                </c:pt>
                <c:pt idx="46202">
                  <c:v>7357944</c:v>
                </c:pt>
                <c:pt idx="46203">
                  <c:v>7357944</c:v>
                </c:pt>
                <c:pt idx="46204">
                  <c:v>7357776</c:v>
                </c:pt>
                <c:pt idx="46205">
                  <c:v>7357824</c:v>
                </c:pt>
                <c:pt idx="46206">
                  <c:v>7357880</c:v>
                </c:pt>
                <c:pt idx="46207">
                  <c:v>7357920</c:v>
                </c:pt>
                <c:pt idx="46208">
                  <c:v>7357944</c:v>
                </c:pt>
                <c:pt idx="46209">
                  <c:v>7357776</c:v>
                </c:pt>
                <c:pt idx="46210">
                  <c:v>7357824</c:v>
                </c:pt>
                <c:pt idx="46211">
                  <c:v>7357880</c:v>
                </c:pt>
                <c:pt idx="46212">
                  <c:v>7357920</c:v>
                </c:pt>
                <c:pt idx="46213">
                  <c:v>7357944</c:v>
                </c:pt>
                <c:pt idx="46214">
                  <c:v>192335440</c:v>
                </c:pt>
                <c:pt idx="46215">
                  <c:v>869771080</c:v>
                </c:pt>
                <c:pt idx="46216">
                  <c:v>869771080</c:v>
                </c:pt>
                <c:pt idx="46217">
                  <c:v>869771080</c:v>
                </c:pt>
                <c:pt idx="46218">
                  <c:v>869771080</c:v>
                </c:pt>
                <c:pt idx="46219">
                  <c:v>263790536</c:v>
                </c:pt>
                <c:pt idx="46220">
                  <c:v>500283888</c:v>
                </c:pt>
                <c:pt idx="46221">
                  <c:v>500283888</c:v>
                </c:pt>
                <c:pt idx="46222">
                  <c:v>500283888</c:v>
                </c:pt>
                <c:pt idx="46223">
                  <c:v>500283888</c:v>
                </c:pt>
                <c:pt idx="46224">
                  <c:v>353164360</c:v>
                </c:pt>
                <c:pt idx="46225">
                  <c:v>353164360</c:v>
                </c:pt>
                <c:pt idx="46226">
                  <c:v>353164360</c:v>
                </c:pt>
                <c:pt idx="46227">
                  <c:v>353164360</c:v>
                </c:pt>
                <c:pt idx="46228">
                  <c:v>264887808</c:v>
                </c:pt>
                <c:pt idx="46229">
                  <c:v>264887808</c:v>
                </c:pt>
                <c:pt idx="46230">
                  <c:v>264887808</c:v>
                </c:pt>
                <c:pt idx="46231">
                  <c:v>264887808</c:v>
                </c:pt>
                <c:pt idx="46232">
                  <c:v>668016496</c:v>
                </c:pt>
                <c:pt idx="46233">
                  <c:v>668016496</c:v>
                </c:pt>
                <c:pt idx="46234">
                  <c:v>668016496</c:v>
                </c:pt>
                <c:pt idx="46235">
                  <c:v>668016496</c:v>
                </c:pt>
                <c:pt idx="46236">
                  <c:v>7357880</c:v>
                </c:pt>
                <c:pt idx="46237">
                  <c:v>912135240</c:v>
                </c:pt>
                <c:pt idx="46238">
                  <c:v>7357920</c:v>
                </c:pt>
                <c:pt idx="46239">
                  <c:v>7357776</c:v>
                </c:pt>
                <c:pt idx="46240">
                  <c:v>7357944</c:v>
                </c:pt>
                <c:pt idx="46241">
                  <c:v>483449984</c:v>
                </c:pt>
                <c:pt idx="46242">
                  <c:v>483449984</c:v>
                </c:pt>
                <c:pt idx="46243">
                  <c:v>483449984</c:v>
                </c:pt>
                <c:pt idx="46244">
                  <c:v>483449984</c:v>
                </c:pt>
                <c:pt idx="46245">
                  <c:v>500283888</c:v>
                </c:pt>
                <c:pt idx="46246">
                  <c:v>179912024</c:v>
                </c:pt>
                <c:pt idx="46247">
                  <c:v>179912024</c:v>
                </c:pt>
                <c:pt idx="46248">
                  <c:v>179912024</c:v>
                </c:pt>
                <c:pt idx="46249">
                  <c:v>179912024</c:v>
                </c:pt>
                <c:pt idx="46250">
                  <c:v>264887808</c:v>
                </c:pt>
                <c:pt idx="46251">
                  <c:v>809013024</c:v>
                </c:pt>
                <c:pt idx="46252">
                  <c:v>809013024</c:v>
                </c:pt>
                <c:pt idx="46253">
                  <c:v>689290592</c:v>
                </c:pt>
                <c:pt idx="46254">
                  <c:v>809013024</c:v>
                </c:pt>
                <c:pt idx="46255">
                  <c:v>689290592</c:v>
                </c:pt>
                <c:pt idx="46256">
                  <c:v>809013024</c:v>
                </c:pt>
                <c:pt idx="46257">
                  <c:v>689290592</c:v>
                </c:pt>
                <c:pt idx="46258">
                  <c:v>689290592</c:v>
                </c:pt>
                <c:pt idx="46259">
                  <c:v>483449984</c:v>
                </c:pt>
                <c:pt idx="46260">
                  <c:v>234145368</c:v>
                </c:pt>
                <c:pt idx="46261">
                  <c:v>234145368</c:v>
                </c:pt>
                <c:pt idx="46262">
                  <c:v>234145368</c:v>
                </c:pt>
                <c:pt idx="46263">
                  <c:v>234145368</c:v>
                </c:pt>
                <c:pt idx="46264">
                  <c:v>668016496</c:v>
                </c:pt>
                <c:pt idx="46265">
                  <c:v>7357824</c:v>
                </c:pt>
                <c:pt idx="46266">
                  <c:v>869771080</c:v>
                </c:pt>
                <c:pt idx="46267">
                  <c:v>246540552</c:v>
                </c:pt>
                <c:pt idx="46268">
                  <c:v>246540552</c:v>
                </c:pt>
                <c:pt idx="46269">
                  <c:v>246540552</c:v>
                </c:pt>
                <c:pt idx="46270">
                  <c:v>246540552</c:v>
                </c:pt>
                <c:pt idx="46271">
                  <c:v>179912024</c:v>
                </c:pt>
                <c:pt idx="46272">
                  <c:v>809013024</c:v>
                </c:pt>
                <c:pt idx="46273">
                  <c:v>127020720</c:v>
                </c:pt>
                <c:pt idx="46274">
                  <c:v>127020720</c:v>
                </c:pt>
                <c:pt idx="46275">
                  <c:v>127020720</c:v>
                </c:pt>
                <c:pt idx="46276">
                  <c:v>127020720</c:v>
                </c:pt>
                <c:pt idx="46277">
                  <c:v>408704376</c:v>
                </c:pt>
                <c:pt idx="46278">
                  <c:v>408704376</c:v>
                </c:pt>
                <c:pt idx="46279">
                  <c:v>353164360</c:v>
                </c:pt>
                <c:pt idx="46280">
                  <c:v>408704376</c:v>
                </c:pt>
                <c:pt idx="46281">
                  <c:v>408704376</c:v>
                </c:pt>
                <c:pt idx="46282">
                  <c:v>689290592</c:v>
                </c:pt>
                <c:pt idx="46283">
                  <c:v>246540552</c:v>
                </c:pt>
                <c:pt idx="46284">
                  <c:v>590375360</c:v>
                </c:pt>
                <c:pt idx="46285">
                  <c:v>590375360</c:v>
                </c:pt>
                <c:pt idx="46286">
                  <c:v>590375360</c:v>
                </c:pt>
                <c:pt idx="46287">
                  <c:v>590375360</c:v>
                </c:pt>
                <c:pt idx="46288">
                  <c:v>654803856</c:v>
                </c:pt>
                <c:pt idx="46289">
                  <c:v>654803856</c:v>
                </c:pt>
                <c:pt idx="46290">
                  <c:v>127020720</c:v>
                </c:pt>
                <c:pt idx="46291">
                  <c:v>654803856</c:v>
                </c:pt>
                <c:pt idx="46292">
                  <c:v>654803856</c:v>
                </c:pt>
                <c:pt idx="46293">
                  <c:v>771618040</c:v>
                </c:pt>
                <c:pt idx="46294">
                  <c:v>771618040</c:v>
                </c:pt>
                <c:pt idx="46295">
                  <c:v>771618040</c:v>
                </c:pt>
                <c:pt idx="46296">
                  <c:v>771618040</c:v>
                </c:pt>
                <c:pt idx="46297">
                  <c:v>224264536</c:v>
                </c:pt>
                <c:pt idx="46298">
                  <c:v>224264536</c:v>
                </c:pt>
                <c:pt idx="46299">
                  <c:v>234145368</c:v>
                </c:pt>
                <c:pt idx="46300">
                  <c:v>224264576</c:v>
                </c:pt>
                <c:pt idx="46301">
                  <c:v>224264576</c:v>
                </c:pt>
                <c:pt idx="46302">
                  <c:v>224264608</c:v>
                </c:pt>
                <c:pt idx="46303">
                  <c:v>224264608</c:v>
                </c:pt>
                <c:pt idx="46304">
                  <c:v>224264656</c:v>
                </c:pt>
                <c:pt idx="46305">
                  <c:v>224264656</c:v>
                </c:pt>
                <c:pt idx="46306">
                  <c:v>224264672</c:v>
                </c:pt>
                <c:pt idx="46307">
                  <c:v>224264672</c:v>
                </c:pt>
                <c:pt idx="46308">
                  <c:v>224264720</c:v>
                </c:pt>
                <c:pt idx="46309">
                  <c:v>224264720</c:v>
                </c:pt>
                <c:pt idx="46310">
                  <c:v>224264800</c:v>
                </c:pt>
                <c:pt idx="46311">
                  <c:v>224264800</c:v>
                </c:pt>
                <c:pt idx="46312">
                  <c:v>224264928</c:v>
                </c:pt>
                <c:pt idx="46313">
                  <c:v>224264928</c:v>
                </c:pt>
                <c:pt idx="46314">
                  <c:v>224264968</c:v>
                </c:pt>
                <c:pt idx="46315">
                  <c:v>224264968</c:v>
                </c:pt>
                <c:pt idx="46316">
                  <c:v>224265040</c:v>
                </c:pt>
                <c:pt idx="46317">
                  <c:v>224265040</c:v>
                </c:pt>
                <c:pt idx="46318">
                  <c:v>224264536</c:v>
                </c:pt>
                <c:pt idx="46319">
                  <c:v>224264576</c:v>
                </c:pt>
                <c:pt idx="46320">
                  <c:v>224264608</c:v>
                </c:pt>
                <c:pt idx="46321">
                  <c:v>224264656</c:v>
                </c:pt>
                <c:pt idx="46322">
                  <c:v>224264672</c:v>
                </c:pt>
                <c:pt idx="46323">
                  <c:v>224264720</c:v>
                </c:pt>
                <c:pt idx="46324">
                  <c:v>224264800</c:v>
                </c:pt>
                <c:pt idx="46325">
                  <c:v>224264928</c:v>
                </c:pt>
                <c:pt idx="46326">
                  <c:v>224264968</c:v>
                </c:pt>
                <c:pt idx="46327">
                  <c:v>224265040</c:v>
                </c:pt>
                <c:pt idx="46328">
                  <c:v>224264536</c:v>
                </c:pt>
                <c:pt idx="46329">
                  <c:v>224264576</c:v>
                </c:pt>
                <c:pt idx="46330">
                  <c:v>224264608</c:v>
                </c:pt>
                <c:pt idx="46331">
                  <c:v>224264656</c:v>
                </c:pt>
                <c:pt idx="46332">
                  <c:v>386509440</c:v>
                </c:pt>
                <c:pt idx="46333">
                  <c:v>386509440</c:v>
                </c:pt>
                <c:pt idx="46334">
                  <c:v>224264672</c:v>
                </c:pt>
                <c:pt idx="46335">
                  <c:v>224264720</c:v>
                </c:pt>
                <c:pt idx="46336">
                  <c:v>386509440</c:v>
                </c:pt>
                <c:pt idx="46337">
                  <c:v>224264800</c:v>
                </c:pt>
                <c:pt idx="46338">
                  <c:v>224264928</c:v>
                </c:pt>
                <c:pt idx="46339">
                  <c:v>386509440</c:v>
                </c:pt>
                <c:pt idx="46340">
                  <c:v>408704376</c:v>
                </c:pt>
                <c:pt idx="46341">
                  <c:v>224264968</c:v>
                </c:pt>
                <c:pt idx="46342">
                  <c:v>224265040</c:v>
                </c:pt>
                <c:pt idx="46343">
                  <c:v>771618040</c:v>
                </c:pt>
                <c:pt idx="46344">
                  <c:v>721603664</c:v>
                </c:pt>
                <c:pt idx="46345">
                  <c:v>721603664</c:v>
                </c:pt>
                <c:pt idx="46346">
                  <c:v>721603664</c:v>
                </c:pt>
                <c:pt idx="46347">
                  <c:v>721603664</c:v>
                </c:pt>
                <c:pt idx="46348">
                  <c:v>590375360</c:v>
                </c:pt>
                <c:pt idx="46349">
                  <c:v>675141040</c:v>
                </c:pt>
                <c:pt idx="46350">
                  <c:v>675141040</c:v>
                </c:pt>
                <c:pt idx="46351">
                  <c:v>675141040</c:v>
                </c:pt>
                <c:pt idx="46352">
                  <c:v>675141040</c:v>
                </c:pt>
                <c:pt idx="46353">
                  <c:v>605121432</c:v>
                </c:pt>
                <c:pt idx="46354">
                  <c:v>605121432</c:v>
                </c:pt>
                <c:pt idx="46355">
                  <c:v>605121432</c:v>
                </c:pt>
                <c:pt idx="46356">
                  <c:v>605121432</c:v>
                </c:pt>
                <c:pt idx="46357">
                  <c:v>909632928</c:v>
                </c:pt>
                <c:pt idx="46358">
                  <c:v>909632928</c:v>
                </c:pt>
                <c:pt idx="46359">
                  <c:v>909632928</c:v>
                </c:pt>
                <c:pt idx="46360">
                  <c:v>909632928</c:v>
                </c:pt>
                <c:pt idx="46361">
                  <c:v>199714560</c:v>
                </c:pt>
                <c:pt idx="46362">
                  <c:v>199714560</c:v>
                </c:pt>
                <c:pt idx="46363">
                  <c:v>199714560</c:v>
                </c:pt>
                <c:pt idx="46364">
                  <c:v>654803856</c:v>
                </c:pt>
                <c:pt idx="46365">
                  <c:v>199714560</c:v>
                </c:pt>
                <c:pt idx="46366">
                  <c:v>224264928</c:v>
                </c:pt>
                <c:pt idx="46367">
                  <c:v>224264800</c:v>
                </c:pt>
                <c:pt idx="46368">
                  <c:v>573944208</c:v>
                </c:pt>
                <c:pt idx="46369">
                  <c:v>573944208</c:v>
                </c:pt>
                <c:pt idx="46370">
                  <c:v>573944208</c:v>
                </c:pt>
                <c:pt idx="46371">
                  <c:v>573944208</c:v>
                </c:pt>
                <c:pt idx="46372">
                  <c:v>224264720</c:v>
                </c:pt>
                <c:pt idx="46373">
                  <c:v>224265040</c:v>
                </c:pt>
                <c:pt idx="46374">
                  <c:v>224264968</c:v>
                </c:pt>
                <c:pt idx="46375">
                  <c:v>224264536</c:v>
                </c:pt>
                <c:pt idx="46376">
                  <c:v>909632928</c:v>
                </c:pt>
                <c:pt idx="46377">
                  <c:v>224264656</c:v>
                </c:pt>
                <c:pt idx="46378">
                  <c:v>846830056</c:v>
                </c:pt>
                <c:pt idx="46379">
                  <c:v>579133568</c:v>
                </c:pt>
                <c:pt idx="46380">
                  <c:v>846830056</c:v>
                </c:pt>
                <c:pt idx="46381">
                  <c:v>579133568</c:v>
                </c:pt>
                <c:pt idx="46382">
                  <c:v>579133568</c:v>
                </c:pt>
                <c:pt idx="46383">
                  <c:v>846830056</c:v>
                </c:pt>
                <c:pt idx="46384">
                  <c:v>846830056</c:v>
                </c:pt>
                <c:pt idx="46385">
                  <c:v>579133568</c:v>
                </c:pt>
                <c:pt idx="46386">
                  <c:v>631977576</c:v>
                </c:pt>
                <c:pt idx="46387">
                  <c:v>631977576</c:v>
                </c:pt>
                <c:pt idx="46388">
                  <c:v>631977576</c:v>
                </c:pt>
                <c:pt idx="46389">
                  <c:v>721603664</c:v>
                </c:pt>
                <c:pt idx="46390">
                  <c:v>631977576</c:v>
                </c:pt>
                <c:pt idx="46391">
                  <c:v>573944208</c:v>
                </c:pt>
                <c:pt idx="46392">
                  <c:v>632558928</c:v>
                </c:pt>
                <c:pt idx="46393">
                  <c:v>632558928</c:v>
                </c:pt>
                <c:pt idx="46394">
                  <c:v>632558928</c:v>
                </c:pt>
                <c:pt idx="46395">
                  <c:v>632558928</c:v>
                </c:pt>
                <c:pt idx="46396">
                  <c:v>224264576</c:v>
                </c:pt>
                <c:pt idx="46397">
                  <c:v>613864616</c:v>
                </c:pt>
                <c:pt idx="46398">
                  <c:v>613864616</c:v>
                </c:pt>
                <c:pt idx="46399">
                  <c:v>613864616</c:v>
                </c:pt>
                <c:pt idx="46400">
                  <c:v>613864616</c:v>
                </c:pt>
                <c:pt idx="46401">
                  <c:v>675141040</c:v>
                </c:pt>
                <c:pt idx="46402">
                  <c:v>517848496</c:v>
                </c:pt>
                <c:pt idx="46403">
                  <c:v>517848496</c:v>
                </c:pt>
                <c:pt idx="46404">
                  <c:v>517848496</c:v>
                </c:pt>
                <c:pt idx="46405">
                  <c:v>517848496</c:v>
                </c:pt>
                <c:pt idx="46406">
                  <c:v>605121432</c:v>
                </c:pt>
                <c:pt idx="46407">
                  <c:v>846830056</c:v>
                </c:pt>
                <c:pt idx="46408">
                  <c:v>557945688</c:v>
                </c:pt>
                <c:pt idx="46409">
                  <c:v>557945688</c:v>
                </c:pt>
                <c:pt idx="46410">
                  <c:v>557945688</c:v>
                </c:pt>
                <c:pt idx="46411">
                  <c:v>557945688</c:v>
                </c:pt>
                <c:pt idx="46412">
                  <c:v>224264608</c:v>
                </c:pt>
                <c:pt idx="46413">
                  <c:v>84127192</c:v>
                </c:pt>
                <c:pt idx="46414">
                  <c:v>84127192</c:v>
                </c:pt>
                <c:pt idx="46415">
                  <c:v>84127192</c:v>
                </c:pt>
                <c:pt idx="46416">
                  <c:v>84127192</c:v>
                </c:pt>
                <c:pt idx="46417">
                  <c:v>632558928</c:v>
                </c:pt>
                <c:pt idx="46418">
                  <c:v>613864616</c:v>
                </c:pt>
                <c:pt idx="46419">
                  <c:v>631977576</c:v>
                </c:pt>
                <c:pt idx="46420">
                  <c:v>386509440</c:v>
                </c:pt>
                <c:pt idx="46421">
                  <c:v>557945688</c:v>
                </c:pt>
                <c:pt idx="46422">
                  <c:v>503930688</c:v>
                </c:pt>
                <c:pt idx="46423">
                  <c:v>503930688</c:v>
                </c:pt>
                <c:pt idx="46424">
                  <c:v>503930688</c:v>
                </c:pt>
                <c:pt idx="46425">
                  <c:v>503930688</c:v>
                </c:pt>
                <c:pt idx="46426">
                  <c:v>224264672</c:v>
                </c:pt>
                <c:pt idx="46427">
                  <c:v>84127192</c:v>
                </c:pt>
                <c:pt idx="46428">
                  <c:v>517848496</c:v>
                </c:pt>
                <c:pt idx="46429">
                  <c:v>516289304</c:v>
                </c:pt>
                <c:pt idx="46430">
                  <c:v>516289304</c:v>
                </c:pt>
                <c:pt idx="46431">
                  <c:v>7357968</c:v>
                </c:pt>
                <c:pt idx="46432">
                  <c:v>7357968</c:v>
                </c:pt>
                <c:pt idx="46433">
                  <c:v>7358000</c:v>
                </c:pt>
                <c:pt idx="46434">
                  <c:v>7358000</c:v>
                </c:pt>
                <c:pt idx="46435">
                  <c:v>516289304</c:v>
                </c:pt>
                <c:pt idx="46436">
                  <c:v>516289304</c:v>
                </c:pt>
                <c:pt idx="46437">
                  <c:v>7358032</c:v>
                </c:pt>
                <c:pt idx="46438">
                  <c:v>7358032</c:v>
                </c:pt>
                <c:pt idx="46439">
                  <c:v>7358192</c:v>
                </c:pt>
                <c:pt idx="46440">
                  <c:v>7358192</c:v>
                </c:pt>
                <c:pt idx="46441">
                  <c:v>7357968</c:v>
                </c:pt>
                <c:pt idx="46442">
                  <c:v>7358000</c:v>
                </c:pt>
                <c:pt idx="46443">
                  <c:v>7358032</c:v>
                </c:pt>
                <c:pt idx="46444">
                  <c:v>7358192</c:v>
                </c:pt>
                <c:pt idx="46445">
                  <c:v>7357968</c:v>
                </c:pt>
                <c:pt idx="46446">
                  <c:v>7358000</c:v>
                </c:pt>
                <c:pt idx="46447">
                  <c:v>7358032</c:v>
                </c:pt>
                <c:pt idx="46448">
                  <c:v>7358192</c:v>
                </c:pt>
                <c:pt idx="46449">
                  <c:v>92886248</c:v>
                </c:pt>
                <c:pt idx="46450">
                  <c:v>92886248</c:v>
                </c:pt>
                <c:pt idx="46451">
                  <c:v>92886248</c:v>
                </c:pt>
                <c:pt idx="46452">
                  <c:v>92886248</c:v>
                </c:pt>
                <c:pt idx="46453">
                  <c:v>199714560</c:v>
                </c:pt>
                <c:pt idx="46454">
                  <c:v>503930688</c:v>
                </c:pt>
                <c:pt idx="46455">
                  <c:v>579133568</c:v>
                </c:pt>
                <c:pt idx="46456">
                  <c:v>837122328</c:v>
                </c:pt>
                <c:pt idx="46457">
                  <c:v>837122328</c:v>
                </c:pt>
                <c:pt idx="46458">
                  <c:v>837122328</c:v>
                </c:pt>
                <c:pt idx="46459">
                  <c:v>837122328</c:v>
                </c:pt>
                <c:pt idx="46460">
                  <c:v>538008512</c:v>
                </c:pt>
                <c:pt idx="46461">
                  <c:v>538008512</c:v>
                </c:pt>
                <c:pt idx="46462">
                  <c:v>538008512</c:v>
                </c:pt>
                <c:pt idx="46463">
                  <c:v>538008512</c:v>
                </c:pt>
                <c:pt idx="46464">
                  <c:v>516289304</c:v>
                </c:pt>
                <c:pt idx="46465">
                  <c:v>7357968</c:v>
                </c:pt>
                <c:pt idx="46466">
                  <c:v>379851864</c:v>
                </c:pt>
                <c:pt idx="46467">
                  <c:v>379851864</c:v>
                </c:pt>
                <c:pt idx="46468">
                  <c:v>379851864</c:v>
                </c:pt>
                <c:pt idx="46469">
                  <c:v>379851864</c:v>
                </c:pt>
                <c:pt idx="46470">
                  <c:v>358527576</c:v>
                </c:pt>
                <c:pt idx="46471">
                  <c:v>358527576</c:v>
                </c:pt>
                <c:pt idx="46472">
                  <c:v>358527576</c:v>
                </c:pt>
                <c:pt idx="46473">
                  <c:v>358527576</c:v>
                </c:pt>
                <c:pt idx="46474">
                  <c:v>605812504</c:v>
                </c:pt>
                <c:pt idx="46475">
                  <c:v>605812504</c:v>
                </c:pt>
                <c:pt idx="46476">
                  <c:v>605812504</c:v>
                </c:pt>
                <c:pt idx="46477">
                  <c:v>605812504</c:v>
                </c:pt>
                <c:pt idx="46478">
                  <c:v>7358032</c:v>
                </c:pt>
                <c:pt idx="46479">
                  <c:v>7358000</c:v>
                </c:pt>
                <c:pt idx="46480">
                  <c:v>92886248</c:v>
                </c:pt>
                <c:pt idx="46481">
                  <c:v>837122328</c:v>
                </c:pt>
                <c:pt idx="46482">
                  <c:v>7358192</c:v>
                </c:pt>
                <c:pt idx="46483">
                  <c:v>441093704</c:v>
                </c:pt>
                <c:pt idx="46484">
                  <c:v>441093704</c:v>
                </c:pt>
                <c:pt idx="46485">
                  <c:v>441093704</c:v>
                </c:pt>
                <c:pt idx="46486">
                  <c:v>441093704</c:v>
                </c:pt>
                <c:pt idx="46487">
                  <c:v>538008512</c:v>
                </c:pt>
                <c:pt idx="46488">
                  <c:v>451519984</c:v>
                </c:pt>
                <c:pt idx="46489">
                  <c:v>451519984</c:v>
                </c:pt>
                <c:pt idx="46490">
                  <c:v>451519984</c:v>
                </c:pt>
                <c:pt idx="46491">
                  <c:v>451519984</c:v>
                </c:pt>
                <c:pt idx="46492">
                  <c:v>379851864</c:v>
                </c:pt>
                <c:pt idx="46493">
                  <c:v>441093704</c:v>
                </c:pt>
                <c:pt idx="46494">
                  <c:v>779213872</c:v>
                </c:pt>
                <c:pt idx="46495">
                  <c:v>779213872</c:v>
                </c:pt>
                <c:pt idx="46496">
                  <c:v>779213872</c:v>
                </c:pt>
                <c:pt idx="46497">
                  <c:v>779213872</c:v>
                </c:pt>
                <c:pt idx="46498">
                  <c:v>612730016</c:v>
                </c:pt>
                <c:pt idx="46499">
                  <c:v>612730016</c:v>
                </c:pt>
                <c:pt idx="46500">
                  <c:v>612730016</c:v>
                </c:pt>
                <c:pt idx="46501">
                  <c:v>612730016</c:v>
                </c:pt>
                <c:pt idx="46502">
                  <c:v>835975816</c:v>
                </c:pt>
                <c:pt idx="46503">
                  <c:v>835975816</c:v>
                </c:pt>
                <c:pt idx="46504">
                  <c:v>835975816</c:v>
                </c:pt>
                <c:pt idx="46505">
                  <c:v>451519984</c:v>
                </c:pt>
                <c:pt idx="46506">
                  <c:v>835975816</c:v>
                </c:pt>
                <c:pt idx="46507">
                  <c:v>358527576</c:v>
                </c:pt>
                <c:pt idx="46508">
                  <c:v>352906096</c:v>
                </c:pt>
                <c:pt idx="46509">
                  <c:v>352906096</c:v>
                </c:pt>
                <c:pt idx="46510">
                  <c:v>352906096</c:v>
                </c:pt>
                <c:pt idx="46511">
                  <c:v>683092072</c:v>
                </c:pt>
                <c:pt idx="46512">
                  <c:v>352906096</c:v>
                </c:pt>
                <c:pt idx="46513">
                  <c:v>256064568</c:v>
                </c:pt>
                <c:pt idx="46514">
                  <c:v>683092072</c:v>
                </c:pt>
                <c:pt idx="46515">
                  <c:v>256064568</c:v>
                </c:pt>
                <c:pt idx="46516">
                  <c:v>683092072</c:v>
                </c:pt>
                <c:pt idx="46517">
                  <c:v>683092072</c:v>
                </c:pt>
                <c:pt idx="46518">
                  <c:v>256064568</c:v>
                </c:pt>
                <c:pt idx="46519">
                  <c:v>256064568</c:v>
                </c:pt>
                <c:pt idx="46520">
                  <c:v>779213872</c:v>
                </c:pt>
                <c:pt idx="46521">
                  <c:v>280050496</c:v>
                </c:pt>
                <c:pt idx="46522">
                  <c:v>280050496</c:v>
                </c:pt>
                <c:pt idx="46523">
                  <c:v>280050496</c:v>
                </c:pt>
                <c:pt idx="46524">
                  <c:v>605812504</c:v>
                </c:pt>
                <c:pt idx="46525">
                  <c:v>280050496</c:v>
                </c:pt>
                <c:pt idx="46526">
                  <c:v>835975816</c:v>
                </c:pt>
                <c:pt idx="46527">
                  <c:v>875690552</c:v>
                </c:pt>
                <c:pt idx="46528">
                  <c:v>875690552</c:v>
                </c:pt>
                <c:pt idx="46529">
                  <c:v>875690552</c:v>
                </c:pt>
                <c:pt idx="46530">
                  <c:v>612730016</c:v>
                </c:pt>
                <c:pt idx="46531">
                  <c:v>875690552</c:v>
                </c:pt>
                <c:pt idx="46532">
                  <c:v>682464136</c:v>
                </c:pt>
                <c:pt idx="46533">
                  <c:v>719177168</c:v>
                </c:pt>
                <c:pt idx="46534">
                  <c:v>682464136</c:v>
                </c:pt>
                <c:pt idx="46535">
                  <c:v>719177168</c:v>
                </c:pt>
                <c:pt idx="46536">
                  <c:v>682464136</c:v>
                </c:pt>
                <c:pt idx="46537">
                  <c:v>682464136</c:v>
                </c:pt>
                <c:pt idx="46538">
                  <c:v>719177168</c:v>
                </c:pt>
                <c:pt idx="46539">
                  <c:v>719177168</c:v>
                </c:pt>
                <c:pt idx="46540">
                  <c:v>352906096</c:v>
                </c:pt>
                <c:pt idx="46541">
                  <c:v>256064568</c:v>
                </c:pt>
                <c:pt idx="46542">
                  <c:v>393701840</c:v>
                </c:pt>
                <c:pt idx="46543">
                  <c:v>393701840</c:v>
                </c:pt>
                <c:pt idx="46544">
                  <c:v>393701840</c:v>
                </c:pt>
                <c:pt idx="46545">
                  <c:v>393701840</c:v>
                </c:pt>
                <c:pt idx="46546">
                  <c:v>193894408</c:v>
                </c:pt>
                <c:pt idx="46547">
                  <c:v>683092072</c:v>
                </c:pt>
                <c:pt idx="46548">
                  <c:v>193894408</c:v>
                </c:pt>
                <c:pt idx="46549">
                  <c:v>193894408</c:v>
                </c:pt>
                <c:pt idx="46550">
                  <c:v>193894408</c:v>
                </c:pt>
                <c:pt idx="46551">
                  <c:v>302894136</c:v>
                </c:pt>
                <c:pt idx="46552">
                  <c:v>302894136</c:v>
                </c:pt>
                <c:pt idx="46553">
                  <c:v>302894136</c:v>
                </c:pt>
                <c:pt idx="46554">
                  <c:v>302894136</c:v>
                </c:pt>
                <c:pt idx="46555">
                  <c:v>270999544</c:v>
                </c:pt>
                <c:pt idx="46556">
                  <c:v>270999544</c:v>
                </c:pt>
                <c:pt idx="46557">
                  <c:v>270999544</c:v>
                </c:pt>
                <c:pt idx="46558">
                  <c:v>280050496</c:v>
                </c:pt>
                <c:pt idx="46559">
                  <c:v>270999544</c:v>
                </c:pt>
                <c:pt idx="46560">
                  <c:v>597739832</c:v>
                </c:pt>
                <c:pt idx="46561">
                  <c:v>597739832</c:v>
                </c:pt>
                <c:pt idx="46562">
                  <c:v>875690552</c:v>
                </c:pt>
                <c:pt idx="46563">
                  <c:v>597739832</c:v>
                </c:pt>
                <c:pt idx="46564">
                  <c:v>597739832</c:v>
                </c:pt>
                <c:pt idx="46565">
                  <c:v>719177168</c:v>
                </c:pt>
                <c:pt idx="46566">
                  <c:v>682464136</c:v>
                </c:pt>
                <c:pt idx="46567">
                  <c:v>302894136</c:v>
                </c:pt>
                <c:pt idx="46568">
                  <c:v>393701840</c:v>
                </c:pt>
                <c:pt idx="46569">
                  <c:v>270999544</c:v>
                </c:pt>
                <c:pt idx="46570">
                  <c:v>514911248</c:v>
                </c:pt>
                <c:pt idx="46571">
                  <c:v>514911248</c:v>
                </c:pt>
                <c:pt idx="46572">
                  <c:v>514911248</c:v>
                </c:pt>
                <c:pt idx="46573">
                  <c:v>514911248</c:v>
                </c:pt>
                <c:pt idx="46574">
                  <c:v>328643008</c:v>
                </c:pt>
                <c:pt idx="46575">
                  <c:v>328643008</c:v>
                </c:pt>
                <c:pt idx="46576">
                  <c:v>328643008</c:v>
                </c:pt>
                <c:pt idx="46577">
                  <c:v>328643008</c:v>
                </c:pt>
                <c:pt idx="46578">
                  <c:v>193894408</c:v>
                </c:pt>
                <c:pt idx="46579">
                  <c:v>597739832</c:v>
                </c:pt>
                <c:pt idx="46580">
                  <c:v>550299072</c:v>
                </c:pt>
                <c:pt idx="46581">
                  <c:v>550299072</c:v>
                </c:pt>
                <c:pt idx="46582">
                  <c:v>550299072</c:v>
                </c:pt>
                <c:pt idx="46583">
                  <c:v>550299072</c:v>
                </c:pt>
                <c:pt idx="46584">
                  <c:v>514911248</c:v>
                </c:pt>
                <c:pt idx="46585">
                  <c:v>164485392</c:v>
                </c:pt>
                <c:pt idx="46586">
                  <c:v>164485392</c:v>
                </c:pt>
                <c:pt idx="46587">
                  <c:v>164485392</c:v>
                </c:pt>
                <c:pt idx="46588">
                  <c:v>164485392</c:v>
                </c:pt>
                <c:pt idx="46589">
                  <c:v>328643008</c:v>
                </c:pt>
                <c:pt idx="46590">
                  <c:v>280792288</c:v>
                </c:pt>
                <c:pt idx="46591">
                  <c:v>280792288</c:v>
                </c:pt>
                <c:pt idx="46592">
                  <c:v>280792288</c:v>
                </c:pt>
                <c:pt idx="46593">
                  <c:v>280792288</c:v>
                </c:pt>
                <c:pt idx="46594">
                  <c:v>292016416</c:v>
                </c:pt>
                <c:pt idx="46595">
                  <c:v>292016416</c:v>
                </c:pt>
                <c:pt idx="46596">
                  <c:v>292016416</c:v>
                </c:pt>
                <c:pt idx="46597">
                  <c:v>292016416</c:v>
                </c:pt>
                <c:pt idx="46598">
                  <c:v>680526224</c:v>
                </c:pt>
                <c:pt idx="46599">
                  <c:v>680526224</c:v>
                </c:pt>
                <c:pt idx="46600">
                  <c:v>547087880</c:v>
                </c:pt>
                <c:pt idx="46601">
                  <c:v>547087880</c:v>
                </c:pt>
                <c:pt idx="46602">
                  <c:v>680526224</c:v>
                </c:pt>
                <c:pt idx="46603">
                  <c:v>547087880</c:v>
                </c:pt>
                <c:pt idx="46604">
                  <c:v>547087880</c:v>
                </c:pt>
                <c:pt idx="46605">
                  <c:v>680526224</c:v>
                </c:pt>
                <c:pt idx="46606">
                  <c:v>550299072</c:v>
                </c:pt>
                <c:pt idx="46607">
                  <c:v>714409952</c:v>
                </c:pt>
                <c:pt idx="46608">
                  <c:v>714409952</c:v>
                </c:pt>
                <c:pt idx="46609">
                  <c:v>714409952</c:v>
                </c:pt>
                <c:pt idx="46610">
                  <c:v>714409952</c:v>
                </c:pt>
                <c:pt idx="46611">
                  <c:v>164485392</c:v>
                </c:pt>
                <c:pt idx="46612">
                  <c:v>119467320</c:v>
                </c:pt>
                <c:pt idx="46613">
                  <c:v>119467320</c:v>
                </c:pt>
                <c:pt idx="46614">
                  <c:v>93440176</c:v>
                </c:pt>
                <c:pt idx="46615">
                  <c:v>93440176</c:v>
                </c:pt>
                <c:pt idx="46616">
                  <c:v>119467320</c:v>
                </c:pt>
                <c:pt idx="46617">
                  <c:v>119467320</c:v>
                </c:pt>
                <c:pt idx="46618">
                  <c:v>93440176</c:v>
                </c:pt>
                <c:pt idx="46619">
                  <c:v>93440176</c:v>
                </c:pt>
                <c:pt idx="46620">
                  <c:v>280792288</c:v>
                </c:pt>
                <c:pt idx="46621">
                  <c:v>292016416</c:v>
                </c:pt>
                <c:pt idx="46622">
                  <c:v>317095248</c:v>
                </c:pt>
                <c:pt idx="46623">
                  <c:v>317095248</c:v>
                </c:pt>
                <c:pt idx="46624">
                  <c:v>317095248</c:v>
                </c:pt>
                <c:pt idx="46625">
                  <c:v>317095248</c:v>
                </c:pt>
                <c:pt idx="46626">
                  <c:v>547087880</c:v>
                </c:pt>
                <c:pt idx="46627">
                  <c:v>119467320</c:v>
                </c:pt>
                <c:pt idx="46628">
                  <c:v>680526224</c:v>
                </c:pt>
                <c:pt idx="46629">
                  <c:v>565950064</c:v>
                </c:pt>
                <c:pt idx="46630">
                  <c:v>565950064</c:v>
                </c:pt>
                <c:pt idx="46631">
                  <c:v>565950064</c:v>
                </c:pt>
                <c:pt idx="46632">
                  <c:v>565950064</c:v>
                </c:pt>
                <c:pt idx="46633">
                  <c:v>714409952</c:v>
                </c:pt>
                <c:pt idx="46634">
                  <c:v>317095248</c:v>
                </c:pt>
                <c:pt idx="46635">
                  <c:v>159453640</c:v>
                </c:pt>
                <c:pt idx="46636">
                  <c:v>159453640</c:v>
                </c:pt>
                <c:pt idx="46637">
                  <c:v>159453640</c:v>
                </c:pt>
                <c:pt idx="46638">
                  <c:v>159453640</c:v>
                </c:pt>
                <c:pt idx="46639">
                  <c:v>93440176</c:v>
                </c:pt>
                <c:pt idx="46640">
                  <c:v>565950064</c:v>
                </c:pt>
                <c:pt idx="46641">
                  <c:v>262603968</c:v>
                </c:pt>
                <c:pt idx="46642">
                  <c:v>262603968</c:v>
                </c:pt>
                <c:pt idx="46643">
                  <c:v>262603968</c:v>
                </c:pt>
                <c:pt idx="46644">
                  <c:v>262603968</c:v>
                </c:pt>
                <c:pt idx="46645">
                  <c:v>245227672</c:v>
                </c:pt>
                <c:pt idx="46646">
                  <c:v>245227672</c:v>
                </c:pt>
                <c:pt idx="46647">
                  <c:v>245227672</c:v>
                </c:pt>
                <c:pt idx="46648">
                  <c:v>245227672</c:v>
                </c:pt>
                <c:pt idx="46649">
                  <c:v>486873960</c:v>
                </c:pt>
                <c:pt idx="46650">
                  <c:v>486873960</c:v>
                </c:pt>
                <c:pt idx="46651">
                  <c:v>486873960</c:v>
                </c:pt>
                <c:pt idx="46652">
                  <c:v>486873960</c:v>
                </c:pt>
                <c:pt idx="46653">
                  <c:v>722855872</c:v>
                </c:pt>
                <c:pt idx="46654">
                  <c:v>722855872</c:v>
                </c:pt>
                <c:pt idx="46655">
                  <c:v>722855872</c:v>
                </c:pt>
                <c:pt idx="46656">
                  <c:v>722855872</c:v>
                </c:pt>
                <c:pt idx="46657">
                  <c:v>159453640</c:v>
                </c:pt>
                <c:pt idx="46658">
                  <c:v>262603968</c:v>
                </c:pt>
                <c:pt idx="46659">
                  <c:v>945898296</c:v>
                </c:pt>
                <c:pt idx="46660">
                  <c:v>945898296</c:v>
                </c:pt>
                <c:pt idx="46661">
                  <c:v>945898296</c:v>
                </c:pt>
                <c:pt idx="46662">
                  <c:v>945898296</c:v>
                </c:pt>
                <c:pt idx="46663">
                  <c:v>486873960</c:v>
                </c:pt>
                <c:pt idx="46664">
                  <c:v>844745776</c:v>
                </c:pt>
                <c:pt idx="46665">
                  <c:v>844745776</c:v>
                </c:pt>
                <c:pt idx="46666">
                  <c:v>844745776</c:v>
                </c:pt>
                <c:pt idx="46667">
                  <c:v>844745776</c:v>
                </c:pt>
                <c:pt idx="46668">
                  <c:v>361519320</c:v>
                </c:pt>
                <c:pt idx="46669">
                  <c:v>361519320</c:v>
                </c:pt>
                <c:pt idx="46670">
                  <c:v>361519320</c:v>
                </c:pt>
                <c:pt idx="46671">
                  <c:v>828586584</c:v>
                </c:pt>
                <c:pt idx="46672">
                  <c:v>361519320</c:v>
                </c:pt>
                <c:pt idx="46673">
                  <c:v>828586584</c:v>
                </c:pt>
                <c:pt idx="46674">
                  <c:v>828586584</c:v>
                </c:pt>
                <c:pt idx="46675">
                  <c:v>828586584</c:v>
                </c:pt>
                <c:pt idx="46676">
                  <c:v>481039456</c:v>
                </c:pt>
                <c:pt idx="46677">
                  <c:v>481039456</c:v>
                </c:pt>
                <c:pt idx="46678">
                  <c:v>481039456</c:v>
                </c:pt>
                <c:pt idx="46679">
                  <c:v>245227672</c:v>
                </c:pt>
                <c:pt idx="46680">
                  <c:v>481039456</c:v>
                </c:pt>
                <c:pt idx="46681">
                  <c:v>940743624</c:v>
                </c:pt>
                <c:pt idx="46682">
                  <c:v>940743624</c:v>
                </c:pt>
                <c:pt idx="46683">
                  <c:v>940743624</c:v>
                </c:pt>
                <c:pt idx="46684">
                  <c:v>940743624</c:v>
                </c:pt>
                <c:pt idx="46685">
                  <c:v>269512424</c:v>
                </c:pt>
                <c:pt idx="46686">
                  <c:v>269512424</c:v>
                </c:pt>
                <c:pt idx="46687">
                  <c:v>269512424</c:v>
                </c:pt>
                <c:pt idx="46688">
                  <c:v>269512424</c:v>
                </c:pt>
                <c:pt idx="46689">
                  <c:v>945898296</c:v>
                </c:pt>
                <c:pt idx="46690">
                  <c:v>722855872</c:v>
                </c:pt>
                <c:pt idx="46691">
                  <c:v>844745776</c:v>
                </c:pt>
                <c:pt idx="46692">
                  <c:v>361519320</c:v>
                </c:pt>
                <c:pt idx="46693">
                  <c:v>238908600</c:v>
                </c:pt>
                <c:pt idx="46694">
                  <c:v>238908600</c:v>
                </c:pt>
                <c:pt idx="46695">
                  <c:v>238908600</c:v>
                </c:pt>
                <c:pt idx="46696">
                  <c:v>238908600</c:v>
                </c:pt>
                <c:pt idx="46697">
                  <c:v>208367040</c:v>
                </c:pt>
                <c:pt idx="46698">
                  <c:v>208367040</c:v>
                </c:pt>
                <c:pt idx="46699">
                  <c:v>208367040</c:v>
                </c:pt>
                <c:pt idx="46700">
                  <c:v>208367040</c:v>
                </c:pt>
                <c:pt idx="46701">
                  <c:v>269512424</c:v>
                </c:pt>
                <c:pt idx="46702">
                  <c:v>481039456</c:v>
                </c:pt>
                <c:pt idx="46703">
                  <c:v>940743624</c:v>
                </c:pt>
                <c:pt idx="46704">
                  <c:v>828586584</c:v>
                </c:pt>
                <c:pt idx="46705">
                  <c:v>113089576</c:v>
                </c:pt>
                <c:pt idx="46706">
                  <c:v>943563488</c:v>
                </c:pt>
                <c:pt idx="46707">
                  <c:v>113089576</c:v>
                </c:pt>
                <c:pt idx="46708">
                  <c:v>943563488</c:v>
                </c:pt>
                <c:pt idx="46709">
                  <c:v>113089576</c:v>
                </c:pt>
                <c:pt idx="46710">
                  <c:v>943563488</c:v>
                </c:pt>
                <c:pt idx="46711">
                  <c:v>113089576</c:v>
                </c:pt>
                <c:pt idx="46712">
                  <c:v>943563488</c:v>
                </c:pt>
                <c:pt idx="46713">
                  <c:v>684237184</c:v>
                </c:pt>
                <c:pt idx="46714">
                  <c:v>684237184</c:v>
                </c:pt>
                <c:pt idx="46715">
                  <c:v>208367040</c:v>
                </c:pt>
                <c:pt idx="46716">
                  <c:v>684237184</c:v>
                </c:pt>
                <c:pt idx="46717">
                  <c:v>238908600</c:v>
                </c:pt>
                <c:pt idx="46718">
                  <c:v>684237184</c:v>
                </c:pt>
                <c:pt idx="46719">
                  <c:v>715932496</c:v>
                </c:pt>
                <c:pt idx="46720">
                  <c:v>715932496</c:v>
                </c:pt>
                <c:pt idx="46721">
                  <c:v>715932496</c:v>
                </c:pt>
                <c:pt idx="46722">
                  <c:v>715932496</c:v>
                </c:pt>
                <c:pt idx="46723">
                  <c:v>7358224</c:v>
                </c:pt>
                <c:pt idx="46724">
                  <c:v>7358224</c:v>
                </c:pt>
                <c:pt idx="46725">
                  <c:v>7358304</c:v>
                </c:pt>
                <c:pt idx="46726">
                  <c:v>7358304</c:v>
                </c:pt>
                <c:pt idx="46727">
                  <c:v>113089576</c:v>
                </c:pt>
                <c:pt idx="46728">
                  <c:v>7358352</c:v>
                </c:pt>
                <c:pt idx="46729">
                  <c:v>7358352</c:v>
                </c:pt>
                <c:pt idx="46730">
                  <c:v>274506648</c:v>
                </c:pt>
                <c:pt idx="46731">
                  <c:v>414030528</c:v>
                </c:pt>
                <c:pt idx="46732">
                  <c:v>274506648</c:v>
                </c:pt>
                <c:pt idx="46733">
                  <c:v>414030528</c:v>
                </c:pt>
                <c:pt idx="46734">
                  <c:v>7358384</c:v>
                </c:pt>
                <c:pt idx="46735">
                  <c:v>7358384</c:v>
                </c:pt>
                <c:pt idx="46736">
                  <c:v>274506648</c:v>
                </c:pt>
                <c:pt idx="46737">
                  <c:v>414030528</c:v>
                </c:pt>
                <c:pt idx="46738">
                  <c:v>274506648</c:v>
                </c:pt>
                <c:pt idx="46739">
                  <c:v>414030528</c:v>
                </c:pt>
                <c:pt idx="46740">
                  <c:v>7358432</c:v>
                </c:pt>
                <c:pt idx="46741">
                  <c:v>7358432</c:v>
                </c:pt>
                <c:pt idx="46742">
                  <c:v>7358472</c:v>
                </c:pt>
                <c:pt idx="46743">
                  <c:v>7358472</c:v>
                </c:pt>
                <c:pt idx="46744">
                  <c:v>7358224</c:v>
                </c:pt>
                <c:pt idx="46745">
                  <c:v>7358304</c:v>
                </c:pt>
                <c:pt idx="46746">
                  <c:v>7358352</c:v>
                </c:pt>
                <c:pt idx="46747">
                  <c:v>7358384</c:v>
                </c:pt>
                <c:pt idx="46748">
                  <c:v>7358432</c:v>
                </c:pt>
                <c:pt idx="46749">
                  <c:v>7358472</c:v>
                </c:pt>
                <c:pt idx="46750">
                  <c:v>7358224</c:v>
                </c:pt>
                <c:pt idx="46751">
                  <c:v>7358304</c:v>
                </c:pt>
                <c:pt idx="46752">
                  <c:v>7358352</c:v>
                </c:pt>
                <c:pt idx="46753">
                  <c:v>7358384</c:v>
                </c:pt>
                <c:pt idx="46754">
                  <c:v>7358432</c:v>
                </c:pt>
                <c:pt idx="46755">
                  <c:v>7358472</c:v>
                </c:pt>
                <c:pt idx="46756">
                  <c:v>172740448</c:v>
                </c:pt>
                <c:pt idx="46757">
                  <c:v>172740448</c:v>
                </c:pt>
                <c:pt idx="46758">
                  <c:v>172740448</c:v>
                </c:pt>
                <c:pt idx="46759">
                  <c:v>172740448</c:v>
                </c:pt>
                <c:pt idx="46760">
                  <c:v>853603248</c:v>
                </c:pt>
                <c:pt idx="46761">
                  <c:v>853603248</c:v>
                </c:pt>
                <c:pt idx="46762">
                  <c:v>853603248</c:v>
                </c:pt>
                <c:pt idx="46763">
                  <c:v>853603248</c:v>
                </c:pt>
                <c:pt idx="46764">
                  <c:v>41612744</c:v>
                </c:pt>
                <c:pt idx="46765">
                  <c:v>41612744</c:v>
                </c:pt>
                <c:pt idx="46766">
                  <c:v>943563488</c:v>
                </c:pt>
                <c:pt idx="46767">
                  <c:v>41612744</c:v>
                </c:pt>
                <c:pt idx="46768">
                  <c:v>41612744</c:v>
                </c:pt>
                <c:pt idx="46769">
                  <c:v>877964904</c:v>
                </c:pt>
                <c:pt idx="46770">
                  <c:v>877964904</c:v>
                </c:pt>
                <c:pt idx="46771">
                  <c:v>877964904</c:v>
                </c:pt>
                <c:pt idx="46772">
                  <c:v>877964904</c:v>
                </c:pt>
                <c:pt idx="46773">
                  <c:v>715932496</c:v>
                </c:pt>
                <c:pt idx="46774">
                  <c:v>274506648</c:v>
                </c:pt>
                <c:pt idx="46775">
                  <c:v>414030528</c:v>
                </c:pt>
                <c:pt idx="46776">
                  <c:v>374780040</c:v>
                </c:pt>
                <c:pt idx="46777">
                  <c:v>374780040</c:v>
                </c:pt>
                <c:pt idx="46778">
                  <c:v>374780040</c:v>
                </c:pt>
                <c:pt idx="46779">
                  <c:v>684237184</c:v>
                </c:pt>
                <c:pt idx="46780">
                  <c:v>374780040</c:v>
                </c:pt>
                <c:pt idx="46781">
                  <c:v>7358304</c:v>
                </c:pt>
                <c:pt idx="46782">
                  <c:v>877964904</c:v>
                </c:pt>
                <c:pt idx="46783">
                  <c:v>7358224</c:v>
                </c:pt>
                <c:pt idx="46784">
                  <c:v>7358432</c:v>
                </c:pt>
                <c:pt idx="46785">
                  <c:v>172740448</c:v>
                </c:pt>
                <c:pt idx="46786">
                  <c:v>374780040</c:v>
                </c:pt>
                <c:pt idx="46787">
                  <c:v>813770760</c:v>
                </c:pt>
                <c:pt idx="46788">
                  <c:v>813770760</c:v>
                </c:pt>
                <c:pt idx="46789">
                  <c:v>569860856</c:v>
                </c:pt>
                <c:pt idx="46790">
                  <c:v>813770760</c:v>
                </c:pt>
                <c:pt idx="46791">
                  <c:v>569860856</c:v>
                </c:pt>
                <c:pt idx="46792">
                  <c:v>813770760</c:v>
                </c:pt>
                <c:pt idx="46793">
                  <c:v>569860856</c:v>
                </c:pt>
                <c:pt idx="46794">
                  <c:v>569860856</c:v>
                </c:pt>
                <c:pt idx="46795">
                  <c:v>919186624</c:v>
                </c:pt>
                <c:pt idx="46796">
                  <c:v>7358472</c:v>
                </c:pt>
                <c:pt idx="46797">
                  <c:v>919186624</c:v>
                </c:pt>
                <c:pt idx="46798">
                  <c:v>7358352</c:v>
                </c:pt>
                <c:pt idx="46799">
                  <c:v>919186624</c:v>
                </c:pt>
                <c:pt idx="46800">
                  <c:v>919186624</c:v>
                </c:pt>
                <c:pt idx="46801">
                  <c:v>308246168</c:v>
                </c:pt>
                <c:pt idx="46802">
                  <c:v>308246168</c:v>
                </c:pt>
                <c:pt idx="46803">
                  <c:v>308246168</c:v>
                </c:pt>
                <c:pt idx="46804">
                  <c:v>308246168</c:v>
                </c:pt>
                <c:pt idx="46805">
                  <c:v>813770760</c:v>
                </c:pt>
                <c:pt idx="46806">
                  <c:v>569860856</c:v>
                </c:pt>
                <c:pt idx="46807">
                  <c:v>7358384</c:v>
                </c:pt>
                <c:pt idx="46808">
                  <c:v>32110632</c:v>
                </c:pt>
                <c:pt idx="46809">
                  <c:v>32110632</c:v>
                </c:pt>
                <c:pt idx="46810">
                  <c:v>32110632</c:v>
                </c:pt>
                <c:pt idx="46811">
                  <c:v>32110632</c:v>
                </c:pt>
                <c:pt idx="46812">
                  <c:v>650321408</c:v>
                </c:pt>
                <c:pt idx="46813">
                  <c:v>650321408</c:v>
                </c:pt>
                <c:pt idx="46814">
                  <c:v>650321408</c:v>
                </c:pt>
                <c:pt idx="46815">
                  <c:v>650321408</c:v>
                </c:pt>
                <c:pt idx="46816">
                  <c:v>919186624</c:v>
                </c:pt>
                <c:pt idx="46817">
                  <c:v>308246168</c:v>
                </c:pt>
                <c:pt idx="46818">
                  <c:v>853603248</c:v>
                </c:pt>
                <c:pt idx="46819">
                  <c:v>625826128</c:v>
                </c:pt>
                <c:pt idx="46820">
                  <c:v>625826128</c:v>
                </c:pt>
                <c:pt idx="46821">
                  <c:v>625826128</c:v>
                </c:pt>
                <c:pt idx="46822">
                  <c:v>625826128</c:v>
                </c:pt>
                <c:pt idx="46823">
                  <c:v>650321408</c:v>
                </c:pt>
                <c:pt idx="46824">
                  <c:v>32110632</c:v>
                </c:pt>
                <c:pt idx="46825">
                  <c:v>41612744</c:v>
                </c:pt>
                <c:pt idx="46826">
                  <c:v>625826128</c:v>
                </c:pt>
                <c:pt idx="46827">
                  <c:v>709891824</c:v>
                </c:pt>
                <c:pt idx="46828">
                  <c:v>709891824</c:v>
                </c:pt>
                <c:pt idx="46829">
                  <c:v>709891824</c:v>
                </c:pt>
                <c:pt idx="46830">
                  <c:v>709891824</c:v>
                </c:pt>
                <c:pt idx="46831">
                  <c:v>780859888</c:v>
                </c:pt>
                <c:pt idx="46832">
                  <c:v>780859888</c:v>
                </c:pt>
                <c:pt idx="46833">
                  <c:v>780859888</c:v>
                </c:pt>
                <c:pt idx="46834">
                  <c:v>550585544</c:v>
                </c:pt>
                <c:pt idx="46835">
                  <c:v>780859888</c:v>
                </c:pt>
                <c:pt idx="46836">
                  <c:v>550585544</c:v>
                </c:pt>
                <c:pt idx="46837">
                  <c:v>550585544</c:v>
                </c:pt>
                <c:pt idx="46838">
                  <c:v>550585544</c:v>
                </c:pt>
                <c:pt idx="46839">
                  <c:v>837044240</c:v>
                </c:pt>
                <c:pt idx="46840">
                  <c:v>837044240</c:v>
                </c:pt>
                <c:pt idx="46841">
                  <c:v>837044240</c:v>
                </c:pt>
                <c:pt idx="46842">
                  <c:v>837044240</c:v>
                </c:pt>
                <c:pt idx="46843">
                  <c:v>890792760</c:v>
                </c:pt>
                <c:pt idx="46844">
                  <c:v>890792760</c:v>
                </c:pt>
                <c:pt idx="46845">
                  <c:v>890792760</c:v>
                </c:pt>
                <c:pt idx="46846">
                  <c:v>890792760</c:v>
                </c:pt>
                <c:pt idx="46847">
                  <c:v>286314016</c:v>
                </c:pt>
                <c:pt idx="46848">
                  <c:v>286314016</c:v>
                </c:pt>
                <c:pt idx="46849">
                  <c:v>290319864</c:v>
                </c:pt>
                <c:pt idx="46850">
                  <c:v>286314016</c:v>
                </c:pt>
                <c:pt idx="46851">
                  <c:v>290319864</c:v>
                </c:pt>
                <c:pt idx="46852">
                  <c:v>286314016</c:v>
                </c:pt>
                <c:pt idx="46853">
                  <c:v>290319864</c:v>
                </c:pt>
                <c:pt idx="46854">
                  <c:v>290319864</c:v>
                </c:pt>
                <c:pt idx="46855">
                  <c:v>411387304</c:v>
                </c:pt>
                <c:pt idx="46856">
                  <c:v>411387304</c:v>
                </c:pt>
                <c:pt idx="46857">
                  <c:v>411387304</c:v>
                </c:pt>
                <c:pt idx="46858">
                  <c:v>411387304</c:v>
                </c:pt>
                <c:pt idx="46859">
                  <c:v>709891824</c:v>
                </c:pt>
                <c:pt idx="46860">
                  <c:v>890792760</c:v>
                </c:pt>
                <c:pt idx="46861">
                  <c:v>704123440</c:v>
                </c:pt>
                <c:pt idx="46862">
                  <c:v>704123440</c:v>
                </c:pt>
                <c:pt idx="46863">
                  <c:v>704123440</c:v>
                </c:pt>
                <c:pt idx="46864">
                  <c:v>704123440</c:v>
                </c:pt>
                <c:pt idx="46865">
                  <c:v>713318080</c:v>
                </c:pt>
                <c:pt idx="46866">
                  <c:v>713318080</c:v>
                </c:pt>
                <c:pt idx="46867">
                  <c:v>550585544</c:v>
                </c:pt>
                <c:pt idx="46868">
                  <c:v>713318080</c:v>
                </c:pt>
                <c:pt idx="46869">
                  <c:v>713318080</c:v>
                </c:pt>
                <c:pt idx="46870">
                  <c:v>780859888</c:v>
                </c:pt>
                <c:pt idx="46871">
                  <c:v>290319864</c:v>
                </c:pt>
                <c:pt idx="46872">
                  <c:v>286314016</c:v>
                </c:pt>
                <c:pt idx="46873">
                  <c:v>691568880</c:v>
                </c:pt>
                <c:pt idx="46874">
                  <c:v>691568880</c:v>
                </c:pt>
                <c:pt idx="46875">
                  <c:v>507075800</c:v>
                </c:pt>
                <c:pt idx="46876">
                  <c:v>691568880</c:v>
                </c:pt>
                <c:pt idx="46877">
                  <c:v>507075800</c:v>
                </c:pt>
                <c:pt idx="46878">
                  <c:v>507075800</c:v>
                </c:pt>
                <c:pt idx="46879">
                  <c:v>691568880</c:v>
                </c:pt>
                <c:pt idx="46880">
                  <c:v>507075800</c:v>
                </c:pt>
                <c:pt idx="46881">
                  <c:v>837044240</c:v>
                </c:pt>
                <c:pt idx="46882">
                  <c:v>411387304</c:v>
                </c:pt>
                <c:pt idx="46883">
                  <c:v>390868864</c:v>
                </c:pt>
                <c:pt idx="46884">
                  <c:v>390868864</c:v>
                </c:pt>
                <c:pt idx="46885">
                  <c:v>177241712</c:v>
                </c:pt>
                <c:pt idx="46886">
                  <c:v>177241712</c:v>
                </c:pt>
                <c:pt idx="46887">
                  <c:v>390868864</c:v>
                </c:pt>
                <c:pt idx="46888">
                  <c:v>177241712</c:v>
                </c:pt>
                <c:pt idx="46889">
                  <c:v>390868864</c:v>
                </c:pt>
                <c:pt idx="46890">
                  <c:v>177241712</c:v>
                </c:pt>
                <c:pt idx="46891">
                  <c:v>713318080</c:v>
                </c:pt>
                <c:pt idx="46892">
                  <c:v>536718856</c:v>
                </c:pt>
                <c:pt idx="46893">
                  <c:v>536718856</c:v>
                </c:pt>
                <c:pt idx="46894">
                  <c:v>536718856</c:v>
                </c:pt>
                <c:pt idx="46895">
                  <c:v>704123440</c:v>
                </c:pt>
                <c:pt idx="46896">
                  <c:v>536718856</c:v>
                </c:pt>
                <c:pt idx="46897">
                  <c:v>691568880</c:v>
                </c:pt>
                <c:pt idx="46898">
                  <c:v>28147096</c:v>
                </c:pt>
                <c:pt idx="46899">
                  <c:v>28147096</c:v>
                </c:pt>
                <c:pt idx="46900">
                  <c:v>28147096</c:v>
                </c:pt>
                <c:pt idx="46901">
                  <c:v>326398856</c:v>
                </c:pt>
                <c:pt idx="46902">
                  <c:v>28147096</c:v>
                </c:pt>
                <c:pt idx="46903">
                  <c:v>326398856</c:v>
                </c:pt>
                <c:pt idx="46904">
                  <c:v>326398856</c:v>
                </c:pt>
                <c:pt idx="46905">
                  <c:v>326398856</c:v>
                </c:pt>
                <c:pt idx="46906">
                  <c:v>332529128</c:v>
                </c:pt>
                <c:pt idx="46907">
                  <c:v>507075800</c:v>
                </c:pt>
                <c:pt idx="46908">
                  <c:v>332529128</c:v>
                </c:pt>
                <c:pt idx="46909">
                  <c:v>332529128</c:v>
                </c:pt>
                <c:pt idx="46910">
                  <c:v>332529128</c:v>
                </c:pt>
                <c:pt idx="46911">
                  <c:v>305981368</c:v>
                </c:pt>
                <c:pt idx="46912">
                  <c:v>305981368</c:v>
                </c:pt>
                <c:pt idx="46913">
                  <c:v>305981368</c:v>
                </c:pt>
                <c:pt idx="46914">
                  <c:v>305981368</c:v>
                </c:pt>
                <c:pt idx="46915">
                  <c:v>377007168</c:v>
                </c:pt>
                <c:pt idx="46916">
                  <c:v>377007168</c:v>
                </c:pt>
                <c:pt idx="46917">
                  <c:v>377007168</c:v>
                </c:pt>
                <c:pt idx="46918">
                  <c:v>377007168</c:v>
                </c:pt>
                <c:pt idx="46919">
                  <c:v>399088456</c:v>
                </c:pt>
                <c:pt idx="46920">
                  <c:v>399088456</c:v>
                </c:pt>
                <c:pt idx="46921">
                  <c:v>399088456</c:v>
                </c:pt>
                <c:pt idx="46922">
                  <c:v>399088456</c:v>
                </c:pt>
                <c:pt idx="46923">
                  <c:v>177241712</c:v>
                </c:pt>
                <c:pt idx="46924">
                  <c:v>390868864</c:v>
                </c:pt>
                <c:pt idx="46925">
                  <c:v>174828192</c:v>
                </c:pt>
                <c:pt idx="46926">
                  <c:v>174828192</c:v>
                </c:pt>
                <c:pt idx="46927">
                  <c:v>174828192</c:v>
                </c:pt>
                <c:pt idx="46928">
                  <c:v>125896296</c:v>
                </c:pt>
                <c:pt idx="46929">
                  <c:v>125896296</c:v>
                </c:pt>
                <c:pt idx="46930">
                  <c:v>174828192</c:v>
                </c:pt>
                <c:pt idx="46931">
                  <c:v>125896296</c:v>
                </c:pt>
                <c:pt idx="46932">
                  <c:v>125896296</c:v>
                </c:pt>
                <c:pt idx="46933">
                  <c:v>326398856</c:v>
                </c:pt>
                <c:pt idx="46934">
                  <c:v>536718856</c:v>
                </c:pt>
                <c:pt idx="46935">
                  <c:v>28147096</c:v>
                </c:pt>
                <c:pt idx="46936">
                  <c:v>174828192</c:v>
                </c:pt>
                <c:pt idx="46937">
                  <c:v>332529128</c:v>
                </c:pt>
                <c:pt idx="46938">
                  <c:v>200840272</c:v>
                </c:pt>
                <c:pt idx="46939">
                  <c:v>200840272</c:v>
                </c:pt>
                <c:pt idx="46940">
                  <c:v>200840272</c:v>
                </c:pt>
                <c:pt idx="46941">
                  <c:v>200840272</c:v>
                </c:pt>
                <c:pt idx="46942">
                  <c:v>786924696</c:v>
                </c:pt>
                <c:pt idx="46943">
                  <c:v>206830080</c:v>
                </c:pt>
                <c:pt idx="46944">
                  <c:v>786924696</c:v>
                </c:pt>
                <c:pt idx="46945">
                  <c:v>206830080</c:v>
                </c:pt>
                <c:pt idx="46946">
                  <c:v>786924696</c:v>
                </c:pt>
                <c:pt idx="46947">
                  <c:v>786924696</c:v>
                </c:pt>
                <c:pt idx="46948">
                  <c:v>206830080</c:v>
                </c:pt>
                <c:pt idx="46949">
                  <c:v>206830080</c:v>
                </c:pt>
                <c:pt idx="46950">
                  <c:v>583172952</c:v>
                </c:pt>
                <c:pt idx="46951">
                  <c:v>583172952</c:v>
                </c:pt>
                <c:pt idx="46952">
                  <c:v>583172952</c:v>
                </c:pt>
                <c:pt idx="46953">
                  <c:v>583172952</c:v>
                </c:pt>
                <c:pt idx="46954">
                  <c:v>305981368</c:v>
                </c:pt>
                <c:pt idx="46955">
                  <c:v>399088456</c:v>
                </c:pt>
                <c:pt idx="46956">
                  <c:v>471176040</c:v>
                </c:pt>
                <c:pt idx="46957">
                  <c:v>471176040</c:v>
                </c:pt>
                <c:pt idx="46958">
                  <c:v>471176040</c:v>
                </c:pt>
                <c:pt idx="46959">
                  <c:v>471176040</c:v>
                </c:pt>
                <c:pt idx="46960">
                  <c:v>902552600</c:v>
                </c:pt>
                <c:pt idx="46961">
                  <c:v>902552600</c:v>
                </c:pt>
                <c:pt idx="46962">
                  <c:v>902552600</c:v>
                </c:pt>
                <c:pt idx="46963">
                  <c:v>611080696</c:v>
                </c:pt>
                <c:pt idx="46964">
                  <c:v>611080696</c:v>
                </c:pt>
                <c:pt idx="46965">
                  <c:v>902552600</c:v>
                </c:pt>
                <c:pt idx="46966">
                  <c:v>611080696</c:v>
                </c:pt>
                <c:pt idx="46967">
                  <c:v>611080696</c:v>
                </c:pt>
                <c:pt idx="46968">
                  <c:v>377007168</c:v>
                </c:pt>
                <c:pt idx="46969">
                  <c:v>125896296</c:v>
                </c:pt>
                <c:pt idx="46970">
                  <c:v>200840272</c:v>
                </c:pt>
                <c:pt idx="46971">
                  <c:v>786924696</c:v>
                </c:pt>
                <c:pt idx="46972">
                  <c:v>211208656</c:v>
                </c:pt>
                <c:pt idx="46973">
                  <c:v>211208656</c:v>
                </c:pt>
                <c:pt idx="46974">
                  <c:v>211208656</c:v>
                </c:pt>
                <c:pt idx="46975">
                  <c:v>211208656</c:v>
                </c:pt>
                <c:pt idx="46976">
                  <c:v>471176040</c:v>
                </c:pt>
                <c:pt idx="46977">
                  <c:v>206830080</c:v>
                </c:pt>
                <c:pt idx="46978">
                  <c:v>797379240</c:v>
                </c:pt>
                <c:pt idx="46979">
                  <c:v>797379240</c:v>
                </c:pt>
                <c:pt idx="46980">
                  <c:v>797379240</c:v>
                </c:pt>
                <c:pt idx="46981">
                  <c:v>797379240</c:v>
                </c:pt>
                <c:pt idx="46982">
                  <c:v>611080696</c:v>
                </c:pt>
                <c:pt idx="46983">
                  <c:v>902552600</c:v>
                </c:pt>
                <c:pt idx="46984">
                  <c:v>768182888</c:v>
                </c:pt>
                <c:pt idx="46985">
                  <c:v>768182888</c:v>
                </c:pt>
                <c:pt idx="46986">
                  <c:v>768182888</c:v>
                </c:pt>
                <c:pt idx="46987">
                  <c:v>768182888</c:v>
                </c:pt>
                <c:pt idx="46988">
                  <c:v>513163216</c:v>
                </c:pt>
                <c:pt idx="46989">
                  <c:v>513163216</c:v>
                </c:pt>
                <c:pt idx="46990">
                  <c:v>513163216</c:v>
                </c:pt>
                <c:pt idx="46991">
                  <c:v>513163216</c:v>
                </c:pt>
                <c:pt idx="46992">
                  <c:v>583172952</c:v>
                </c:pt>
                <c:pt idx="46993">
                  <c:v>770444032</c:v>
                </c:pt>
                <c:pt idx="46994">
                  <c:v>770444032</c:v>
                </c:pt>
                <c:pt idx="46995">
                  <c:v>770444032</c:v>
                </c:pt>
                <c:pt idx="46996">
                  <c:v>770444032</c:v>
                </c:pt>
                <c:pt idx="46997">
                  <c:v>211208656</c:v>
                </c:pt>
                <c:pt idx="46998">
                  <c:v>128302696</c:v>
                </c:pt>
                <c:pt idx="46999">
                  <c:v>128302696</c:v>
                </c:pt>
                <c:pt idx="47000">
                  <c:v>128302696</c:v>
                </c:pt>
                <c:pt idx="47001">
                  <c:v>128302696</c:v>
                </c:pt>
                <c:pt idx="47002">
                  <c:v>560256848</c:v>
                </c:pt>
                <c:pt idx="47003">
                  <c:v>560256848</c:v>
                </c:pt>
                <c:pt idx="47004">
                  <c:v>560256848</c:v>
                </c:pt>
                <c:pt idx="47005">
                  <c:v>560256848</c:v>
                </c:pt>
                <c:pt idx="47006">
                  <c:v>797379240</c:v>
                </c:pt>
                <c:pt idx="47007">
                  <c:v>934620072</c:v>
                </c:pt>
                <c:pt idx="47008">
                  <c:v>934620072</c:v>
                </c:pt>
                <c:pt idx="47009">
                  <c:v>934620072</c:v>
                </c:pt>
                <c:pt idx="47010">
                  <c:v>934620072</c:v>
                </c:pt>
                <c:pt idx="47011">
                  <c:v>770444032</c:v>
                </c:pt>
                <c:pt idx="47012">
                  <c:v>768182888</c:v>
                </c:pt>
                <c:pt idx="47013">
                  <c:v>656956840</c:v>
                </c:pt>
                <c:pt idx="47014">
                  <c:v>656956840</c:v>
                </c:pt>
                <c:pt idx="47015">
                  <c:v>656956840</c:v>
                </c:pt>
                <c:pt idx="47016">
                  <c:v>656956840</c:v>
                </c:pt>
                <c:pt idx="47017">
                  <c:v>560256848</c:v>
                </c:pt>
                <c:pt idx="47018">
                  <c:v>513163216</c:v>
                </c:pt>
                <c:pt idx="47019">
                  <c:v>128302696</c:v>
                </c:pt>
                <c:pt idx="47020">
                  <c:v>724063512</c:v>
                </c:pt>
                <c:pt idx="47021">
                  <c:v>724063512</c:v>
                </c:pt>
                <c:pt idx="47022">
                  <c:v>724063512</c:v>
                </c:pt>
                <c:pt idx="47023">
                  <c:v>724063512</c:v>
                </c:pt>
                <c:pt idx="47024">
                  <c:v>656956840</c:v>
                </c:pt>
                <c:pt idx="47025">
                  <c:v>934620072</c:v>
                </c:pt>
                <c:pt idx="47026">
                  <c:v>416430520</c:v>
                </c:pt>
                <c:pt idx="47027">
                  <c:v>416430520</c:v>
                </c:pt>
                <c:pt idx="47028">
                  <c:v>416430520</c:v>
                </c:pt>
                <c:pt idx="47029">
                  <c:v>416430520</c:v>
                </c:pt>
                <c:pt idx="47030">
                  <c:v>311116824</c:v>
                </c:pt>
                <c:pt idx="47031">
                  <c:v>311116824</c:v>
                </c:pt>
                <c:pt idx="47032">
                  <c:v>311116824</c:v>
                </c:pt>
                <c:pt idx="47033">
                  <c:v>311116824</c:v>
                </c:pt>
                <c:pt idx="47034">
                  <c:v>677827160</c:v>
                </c:pt>
                <c:pt idx="47035">
                  <c:v>677827160</c:v>
                </c:pt>
                <c:pt idx="47036">
                  <c:v>677827160</c:v>
                </c:pt>
                <c:pt idx="47037">
                  <c:v>677827160</c:v>
                </c:pt>
                <c:pt idx="47038">
                  <c:v>724063512</c:v>
                </c:pt>
                <c:pt idx="47039">
                  <c:v>691575128</c:v>
                </c:pt>
                <c:pt idx="47040">
                  <c:v>691575128</c:v>
                </c:pt>
                <c:pt idx="47041">
                  <c:v>691575128</c:v>
                </c:pt>
                <c:pt idx="47042">
                  <c:v>691575128</c:v>
                </c:pt>
                <c:pt idx="47043">
                  <c:v>416430520</c:v>
                </c:pt>
                <c:pt idx="47044">
                  <c:v>864305464</c:v>
                </c:pt>
                <c:pt idx="47045">
                  <c:v>864305464</c:v>
                </c:pt>
                <c:pt idx="47046">
                  <c:v>864305464</c:v>
                </c:pt>
                <c:pt idx="47047">
                  <c:v>864305464</c:v>
                </c:pt>
                <c:pt idx="47048">
                  <c:v>677827160</c:v>
                </c:pt>
                <c:pt idx="47049">
                  <c:v>787570680</c:v>
                </c:pt>
                <c:pt idx="47050">
                  <c:v>787570680</c:v>
                </c:pt>
                <c:pt idx="47051">
                  <c:v>696355232</c:v>
                </c:pt>
                <c:pt idx="47052">
                  <c:v>787570680</c:v>
                </c:pt>
                <c:pt idx="47053">
                  <c:v>696355232</c:v>
                </c:pt>
                <c:pt idx="47054">
                  <c:v>787570680</c:v>
                </c:pt>
                <c:pt idx="47055">
                  <c:v>696355232</c:v>
                </c:pt>
                <c:pt idx="47056">
                  <c:v>696355232</c:v>
                </c:pt>
                <c:pt idx="47057">
                  <c:v>311116824</c:v>
                </c:pt>
                <c:pt idx="47058">
                  <c:v>691575128</c:v>
                </c:pt>
                <c:pt idx="47059">
                  <c:v>864305464</c:v>
                </c:pt>
                <c:pt idx="47060">
                  <c:v>787570680</c:v>
                </c:pt>
                <c:pt idx="47061">
                  <c:v>305996008</c:v>
                </c:pt>
                <c:pt idx="47062">
                  <c:v>305996008</c:v>
                </c:pt>
                <c:pt idx="47063">
                  <c:v>305996008</c:v>
                </c:pt>
                <c:pt idx="47064">
                  <c:v>305996008</c:v>
                </c:pt>
                <c:pt idx="47065">
                  <c:v>696355232</c:v>
                </c:pt>
                <c:pt idx="47066">
                  <c:v>887974792</c:v>
                </c:pt>
                <c:pt idx="47067">
                  <c:v>887974792</c:v>
                </c:pt>
                <c:pt idx="47068">
                  <c:v>887974792</c:v>
                </c:pt>
                <c:pt idx="47069">
                  <c:v>887974792</c:v>
                </c:pt>
                <c:pt idx="47070">
                  <c:v>170424280</c:v>
                </c:pt>
                <c:pt idx="47071">
                  <c:v>170424280</c:v>
                </c:pt>
                <c:pt idx="47072">
                  <c:v>170424280</c:v>
                </c:pt>
                <c:pt idx="47073">
                  <c:v>170424280</c:v>
                </c:pt>
                <c:pt idx="47074">
                  <c:v>783951320</c:v>
                </c:pt>
                <c:pt idx="47075">
                  <c:v>783951320</c:v>
                </c:pt>
                <c:pt idx="47076">
                  <c:v>783951320</c:v>
                </c:pt>
                <c:pt idx="47077">
                  <c:v>783951320</c:v>
                </c:pt>
                <c:pt idx="47078">
                  <c:v>273232600</c:v>
                </c:pt>
                <c:pt idx="47079">
                  <c:v>273232600</c:v>
                </c:pt>
                <c:pt idx="47080">
                  <c:v>273232600</c:v>
                </c:pt>
                <c:pt idx="47081">
                  <c:v>273232600</c:v>
                </c:pt>
                <c:pt idx="47082">
                  <c:v>266280840</c:v>
                </c:pt>
                <c:pt idx="47083">
                  <c:v>266280840</c:v>
                </c:pt>
                <c:pt idx="47084">
                  <c:v>266280840</c:v>
                </c:pt>
                <c:pt idx="47085">
                  <c:v>266280840</c:v>
                </c:pt>
                <c:pt idx="47086">
                  <c:v>170424280</c:v>
                </c:pt>
                <c:pt idx="47087">
                  <c:v>994902384</c:v>
                </c:pt>
                <c:pt idx="47088">
                  <c:v>994902384</c:v>
                </c:pt>
                <c:pt idx="47089">
                  <c:v>994902384</c:v>
                </c:pt>
                <c:pt idx="47090">
                  <c:v>994902384</c:v>
                </c:pt>
                <c:pt idx="47091">
                  <c:v>783951320</c:v>
                </c:pt>
                <c:pt idx="47092">
                  <c:v>888055816</c:v>
                </c:pt>
                <c:pt idx="47093">
                  <c:v>888055816</c:v>
                </c:pt>
                <c:pt idx="47094">
                  <c:v>888055816</c:v>
                </c:pt>
                <c:pt idx="47095">
                  <c:v>888055816</c:v>
                </c:pt>
                <c:pt idx="47096">
                  <c:v>305996008</c:v>
                </c:pt>
                <c:pt idx="47097">
                  <c:v>273232600</c:v>
                </c:pt>
                <c:pt idx="47098">
                  <c:v>359784152</c:v>
                </c:pt>
                <c:pt idx="47099">
                  <c:v>359784152</c:v>
                </c:pt>
                <c:pt idx="47100">
                  <c:v>359784152</c:v>
                </c:pt>
                <c:pt idx="47101">
                  <c:v>359784152</c:v>
                </c:pt>
                <c:pt idx="47102">
                  <c:v>994902384</c:v>
                </c:pt>
                <c:pt idx="47103">
                  <c:v>887974792</c:v>
                </c:pt>
                <c:pt idx="47104">
                  <c:v>269840304</c:v>
                </c:pt>
                <c:pt idx="47105">
                  <c:v>269840304</c:v>
                </c:pt>
                <c:pt idx="47106">
                  <c:v>269840304</c:v>
                </c:pt>
                <c:pt idx="47107">
                  <c:v>269840304</c:v>
                </c:pt>
                <c:pt idx="47108">
                  <c:v>888055816</c:v>
                </c:pt>
                <c:pt idx="47109">
                  <c:v>640301816</c:v>
                </c:pt>
                <c:pt idx="47110">
                  <c:v>640301816</c:v>
                </c:pt>
                <c:pt idx="47111">
                  <c:v>296829824</c:v>
                </c:pt>
                <c:pt idx="47112">
                  <c:v>640301816</c:v>
                </c:pt>
                <c:pt idx="47113">
                  <c:v>296829824</c:v>
                </c:pt>
                <c:pt idx="47114">
                  <c:v>640301816</c:v>
                </c:pt>
                <c:pt idx="47115">
                  <c:v>296829824</c:v>
                </c:pt>
                <c:pt idx="47116">
                  <c:v>296829824</c:v>
                </c:pt>
                <c:pt idx="47117">
                  <c:v>359784152</c:v>
                </c:pt>
                <c:pt idx="47118">
                  <c:v>854862856</c:v>
                </c:pt>
                <c:pt idx="47119">
                  <c:v>854862856</c:v>
                </c:pt>
                <c:pt idx="47120">
                  <c:v>854862856</c:v>
                </c:pt>
                <c:pt idx="47121">
                  <c:v>160552040</c:v>
                </c:pt>
                <c:pt idx="47122">
                  <c:v>160552040</c:v>
                </c:pt>
                <c:pt idx="47123">
                  <c:v>854862856</c:v>
                </c:pt>
                <c:pt idx="47124">
                  <c:v>160552040</c:v>
                </c:pt>
                <c:pt idx="47125">
                  <c:v>160552040</c:v>
                </c:pt>
                <c:pt idx="47126">
                  <c:v>266280840</c:v>
                </c:pt>
                <c:pt idx="47127">
                  <c:v>548216848</c:v>
                </c:pt>
                <c:pt idx="47128">
                  <c:v>548216848</c:v>
                </c:pt>
                <c:pt idx="47129">
                  <c:v>548216848</c:v>
                </c:pt>
                <c:pt idx="47130">
                  <c:v>548216848</c:v>
                </c:pt>
                <c:pt idx="47131">
                  <c:v>269840304</c:v>
                </c:pt>
                <c:pt idx="47132">
                  <c:v>181816664</c:v>
                </c:pt>
                <c:pt idx="47133">
                  <c:v>181816664</c:v>
                </c:pt>
                <c:pt idx="47134">
                  <c:v>181816664</c:v>
                </c:pt>
                <c:pt idx="47135">
                  <c:v>181816664</c:v>
                </c:pt>
                <c:pt idx="47136">
                  <c:v>281191912</c:v>
                </c:pt>
                <c:pt idx="47137">
                  <c:v>281191912</c:v>
                </c:pt>
                <c:pt idx="47138">
                  <c:v>281191912</c:v>
                </c:pt>
                <c:pt idx="47139">
                  <c:v>281191912</c:v>
                </c:pt>
                <c:pt idx="47140">
                  <c:v>460662936</c:v>
                </c:pt>
                <c:pt idx="47141">
                  <c:v>460662936</c:v>
                </c:pt>
                <c:pt idx="47142">
                  <c:v>460662936</c:v>
                </c:pt>
                <c:pt idx="47143">
                  <c:v>460662936</c:v>
                </c:pt>
                <c:pt idx="47144">
                  <c:v>640301816</c:v>
                </c:pt>
                <c:pt idx="47145">
                  <c:v>854862856</c:v>
                </c:pt>
                <c:pt idx="47146">
                  <c:v>296829824</c:v>
                </c:pt>
                <c:pt idx="47147">
                  <c:v>160552040</c:v>
                </c:pt>
                <c:pt idx="47148">
                  <c:v>716033104</c:v>
                </c:pt>
                <c:pt idx="47149">
                  <c:v>716033104</c:v>
                </c:pt>
                <c:pt idx="47150">
                  <c:v>716033104</c:v>
                </c:pt>
                <c:pt idx="47151">
                  <c:v>716033104</c:v>
                </c:pt>
                <c:pt idx="47152">
                  <c:v>181816664</c:v>
                </c:pt>
                <c:pt idx="47153">
                  <c:v>548216848</c:v>
                </c:pt>
                <c:pt idx="47154">
                  <c:v>281191912</c:v>
                </c:pt>
                <c:pt idx="47155">
                  <c:v>460662936</c:v>
                </c:pt>
                <c:pt idx="47156">
                  <c:v>92846416</c:v>
                </c:pt>
                <c:pt idx="47157">
                  <c:v>92846416</c:v>
                </c:pt>
                <c:pt idx="47158">
                  <c:v>92846416</c:v>
                </c:pt>
                <c:pt idx="47159">
                  <c:v>637681872</c:v>
                </c:pt>
                <c:pt idx="47160">
                  <c:v>92846416</c:v>
                </c:pt>
                <c:pt idx="47161">
                  <c:v>637681872</c:v>
                </c:pt>
                <c:pt idx="47162">
                  <c:v>637681872</c:v>
                </c:pt>
                <c:pt idx="47163">
                  <c:v>637681872</c:v>
                </c:pt>
                <c:pt idx="47164">
                  <c:v>716033104</c:v>
                </c:pt>
                <c:pt idx="47165">
                  <c:v>939624192</c:v>
                </c:pt>
                <c:pt idx="47166">
                  <c:v>939624192</c:v>
                </c:pt>
                <c:pt idx="47167">
                  <c:v>939624192</c:v>
                </c:pt>
                <c:pt idx="47168">
                  <c:v>939624192</c:v>
                </c:pt>
                <c:pt idx="47169">
                  <c:v>858343592</c:v>
                </c:pt>
                <c:pt idx="47170">
                  <c:v>92846416</c:v>
                </c:pt>
                <c:pt idx="47171">
                  <c:v>858343592</c:v>
                </c:pt>
                <c:pt idx="47172">
                  <c:v>858343592</c:v>
                </c:pt>
                <c:pt idx="47173">
                  <c:v>858343592</c:v>
                </c:pt>
                <c:pt idx="47174">
                  <c:v>637681872</c:v>
                </c:pt>
                <c:pt idx="47175">
                  <c:v>906102904</c:v>
                </c:pt>
                <c:pt idx="47176">
                  <c:v>906102904</c:v>
                </c:pt>
                <c:pt idx="47177">
                  <c:v>906102904</c:v>
                </c:pt>
                <c:pt idx="47178">
                  <c:v>906102904</c:v>
                </c:pt>
                <c:pt idx="47179">
                  <c:v>168111992</c:v>
                </c:pt>
                <c:pt idx="47180">
                  <c:v>168111992</c:v>
                </c:pt>
                <c:pt idx="47181">
                  <c:v>939624192</c:v>
                </c:pt>
                <c:pt idx="47182">
                  <c:v>168111992</c:v>
                </c:pt>
                <c:pt idx="47183">
                  <c:v>168111992</c:v>
                </c:pt>
                <c:pt idx="47184">
                  <c:v>237025272</c:v>
                </c:pt>
                <c:pt idx="47185">
                  <c:v>237025272</c:v>
                </c:pt>
                <c:pt idx="47186">
                  <c:v>237025272</c:v>
                </c:pt>
                <c:pt idx="47187">
                  <c:v>237025272</c:v>
                </c:pt>
                <c:pt idx="47188">
                  <c:v>858343592</c:v>
                </c:pt>
                <c:pt idx="47189">
                  <c:v>370950288</c:v>
                </c:pt>
                <c:pt idx="47190">
                  <c:v>370950288</c:v>
                </c:pt>
                <c:pt idx="47191">
                  <c:v>370950288</c:v>
                </c:pt>
                <c:pt idx="47192">
                  <c:v>370950288</c:v>
                </c:pt>
                <c:pt idx="47193">
                  <c:v>168111992</c:v>
                </c:pt>
                <c:pt idx="47194">
                  <c:v>906102904</c:v>
                </c:pt>
                <c:pt idx="47195">
                  <c:v>370950288</c:v>
                </c:pt>
                <c:pt idx="47196">
                  <c:v>489020984</c:v>
                </c:pt>
                <c:pt idx="47197">
                  <c:v>489020984</c:v>
                </c:pt>
                <c:pt idx="47198">
                  <c:v>489020984</c:v>
                </c:pt>
                <c:pt idx="47199">
                  <c:v>489020984</c:v>
                </c:pt>
                <c:pt idx="47200">
                  <c:v>237025272</c:v>
                </c:pt>
                <c:pt idx="47201">
                  <c:v>962717632</c:v>
                </c:pt>
                <c:pt idx="47202">
                  <c:v>962717632</c:v>
                </c:pt>
                <c:pt idx="47203">
                  <c:v>962717632</c:v>
                </c:pt>
                <c:pt idx="47204">
                  <c:v>962717632</c:v>
                </c:pt>
                <c:pt idx="47205">
                  <c:v>974467776</c:v>
                </c:pt>
                <c:pt idx="47206">
                  <c:v>713393808</c:v>
                </c:pt>
                <c:pt idx="47207">
                  <c:v>974467776</c:v>
                </c:pt>
                <c:pt idx="47208">
                  <c:v>713393808</c:v>
                </c:pt>
                <c:pt idx="47209">
                  <c:v>974467776</c:v>
                </c:pt>
                <c:pt idx="47210">
                  <c:v>713393808</c:v>
                </c:pt>
                <c:pt idx="47211">
                  <c:v>974467776</c:v>
                </c:pt>
                <c:pt idx="47212">
                  <c:v>713393808</c:v>
                </c:pt>
                <c:pt idx="47213">
                  <c:v>489020984</c:v>
                </c:pt>
                <c:pt idx="47214">
                  <c:v>440554888</c:v>
                </c:pt>
                <c:pt idx="47215">
                  <c:v>440554888</c:v>
                </c:pt>
                <c:pt idx="47216">
                  <c:v>440554888</c:v>
                </c:pt>
                <c:pt idx="47217">
                  <c:v>440554888</c:v>
                </c:pt>
                <c:pt idx="47218">
                  <c:v>962717632</c:v>
                </c:pt>
                <c:pt idx="47219">
                  <c:v>289873968</c:v>
                </c:pt>
                <c:pt idx="47220">
                  <c:v>289873968</c:v>
                </c:pt>
                <c:pt idx="47221">
                  <c:v>289873968</c:v>
                </c:pt>
                <c:pt idx="47222">
                  <c:v>289873968</c:v>
                </c:pt>
                <c:pt idx="47223">
                  <c:v>54005040</c:v>
                </c:pt>
                <c:pt idx="47224">
                  <c:v>54005040</c:v>
                </c:pt>
                <c:pt idx="47225">
                  <c:v>54005040</c:v>
                </c:pt>
                <c:pt idx="47226">
                  <c:v>54005040</c:v>
                </c:pt>
                <c:pt idx="47227">
                  <c:v>170656432</c:v>
                </c:pt>
                <c:pt idx="47228">
                  <c:v>170656432</c:v>
                </c:pt>
                <c:pt idx="47229">
                  <c:v>170656432</c:v>
                </c:pt>
                <c:pt idx="47230">
                  <c:v>170656432</c:v>
                </c:pt>
                <c:pt idx="47231">
                  <c:v>72625072</c:v>
                </c:pt>
                <c:pt idx="47232">
                  <c:v>72625072</c:v>
                </c:pt>
                <c:pt idx="47233">
                  <c:v>72625072</c:v>
                </c:pt>
                <c:pt idx="47234">
                  <c:v>72625072</c:v>
                </c:pt>
                <c:pt idx="47235">
                  <c:v>974467776</c:v>
                </c:pt>
                <c:pt idx="47236">
                  <c:v>713393808</c:v>
                </c:pt>
                <c:pt idx="47237">
                  <c:v>648636224</c:v>
                </c:pt>
                <c:pt idx="47238">
                  <c:v>648636224</c:v>
                </c:pt>
                <c:pt idx="47239">
                  <c:v>440554888</c:v>
                </c:pt>
                <c:pt idx="47240">
                  <c:v>648636224</c:v>
                </c:pt>
                <c:pt idx="47241">
                  <c:v>648636224</c:v>
                </c:pt>
                <c:pt idx="47242">
                  <c:v>170656432</c:v>
                </c:pt>
                <c:pt idx="47243">
                  <c:v>289873968</c:v>
                </c:pt>
                <c:pt idx="47244">
                  <c:v>747995272</c:v>
                </c:pt>
                <c:pt idx="47245">
                  <c:v>747995272</c:v>
                </c:pt>
                <c:pt idx="47246">
                  <c:v>747995272</c:v>
                </c:pt>
                <c:pt idx="47247">
                  <c:v>747995272</c:v>
                </c:pt>
                <c:pt idx="47248">
                  <c:v>72625072</c:v>
                </c:pt>
                <c:pt idx="47249">
                  <c:v>966338352</c:v>
                </c:pt>
                <c:pt idx="47250">
                  <c:v>966338352</c:v>
                </c:pt>
                <c:pt idx="47251">
                  <c:v>966338352</c:v>
                </c:pt>
                <c:pt idx="47252">
                  <c:v>966338352</c:v>
                </c:pt>
                <c:pt idx="47253">
                  <c:v>648636224</c:v>
                </c:pt>
                <c:pt idx="47254">
                  <c:v>54005040</c:v>
                </c:pt>
                <c:pt idx="47255">
                  <c:v>213492456</c:v>
                </c:pt>
                <c:pt idx="47256">
                  <c:v>213492456</c:v>
                </c:pt>
                <c:pt idx="47257">
                  <c:v>213492456</c:v>
                </c:pt>
                <c:pt idx="47258">
                  <c:v>213492456</c:v>
                </c:pt>
                <c:pt idx="47259">
                  <c:v>966338352</c:v>
                </c:pt>
                <c:pt idx="47260">
                  <c:v>747995272</c:v>
                </c:pt>
                <c:pt idx="47261">
                  <c:v>545613456</c:v>
                </c:pt>
                <c:pt idx="47262">
                  <c:v>545613456</c:v>
                </c:pt>
                <c:pt idx="47263">
                  <c:v>545613456</c:v>
                </c:pt>
                <c:pt idx="47264">
                  <c:v>545613456</c:v>
                </c:pt>
                <c:pt idx="47265">
                  <c:v>44399976</c:v>
                </c:pt>
                <c:pt idx="47266">
                  <c:v>44399976</c:v>
                </c:pt>
                <c:pt idx="47267">
                  <c:v>44399976</c:v>
                </c:pt>
                <c:pt idx="47268">
                  <c:v>44399976</c:v>
                </c:pt>
                <c:pt idx="47269">
                  <c:v>222377432</c:v>
                </c:pt>
                <c:pt idx="47270">
                  <c:v>222377432</c:v>
                </c:pt>
                <c:pt idx="47271">
                  <c:v>832095744</c:v>
                </c:pt>
                <c:pt idx="47272">
                  <c:v>222377432</c:v>
                </c:pt>
                <c:pt idx="47273">
                  <c:v>832095744</c:v>
                </c:pt>
                <c:pt idx="47274">
                  <c:v>222377432</c:v>
                </c:pt>
                <c:pt idx="47275">
                  <c:v>832095744</c:v>
                </c:pt>
                <c:pt idx="47276">
                  <c:v>832095744</c:v>
                </c:pt>
                <c:pt idx="47277">
                  <c:v>213492456</c:v>
                </c:pt>
                <c:pt idx="47278">
                  <c:v>710794312</c:v>
                </c:pt>
                <c:pt idx="47279">
                  <c:v>222377432</c:v>
                </c:pt>
                <c:pt idx="47280">
                  <c:v>710794312</c:v>
                </c:pt>
                <c:pt idx="47281">
                  <c:v>710794312</c:v>
                </c:pt>
                <c:pt idx="47282">
                  <c:v>710794312</c:v>
                </c:pt>
                <c:pt idx="47283">
                  <c:v>545613456</c:v>
                </c:pt>
                <c:pt idx="47284">
                  <c:v>832095744</c:v>
                </c:pt>
                <c:pt idx="47285">
                  <c:v>710750784</c:v>
                </c:pt>
                <c:pt idx="47286">
                  <c:v>710750784</c:v>
                </c:pt>
                <c:pt idx="47287">
                  <c:v>710750784</c:v>
                </c:pt>
                <c:pt idx="47288">
                  <c:v>710750784</c:v>
                </c:pt>
                <c:pt idx="47289">
                  <c:v>44399976</c:v>
                </c:pt>
                <c:pt idx="47290">
                  <c:v>7358480</c:v>
                </c:pt>
                <c:pt idx="47291">
                  <c:v>7358480</c:v>
                </c:pt>
                <c:pt idx="47292">
                  <c:v>7358544</c:v>
                </c:pt>
                <c:pt idx="47293">
                  <c:v>7358544</c:v>
                </c:pt>
                <c:pt idx="47294">
                  <c:v>7358592</c:v>
                </c:pt>
                <c:pt idx="47295">
                  <c:v>7358592</c:v>
                </c:pt>
                <c:pt idx="47296">
                  <c:v>7358656</c:v>
                </c:pt>
                <c:pt idx="47297">
                  <c:v>7358656</c:v>
                </c:pt>
                <c:pt idx="47298">
                  <c:v>710794312</c:v>
                </c:pt>
                <c:pt idx="47299">
                  <c:v>7358480</c:v>
                </c:pt>
                <c:pt idx="47300">
                  <c:v>7358544</c:v>
                </c:pt>
                <c:pt idx="47301">
                  <c:v>7358592</c:v>
                </c:pt>
                <c:pt idx="47302">
                  <c:v>7358656</c:v>
                </c:pt>
                <c:pt idx="47303">
                  <c:v>130370200</c:v>
                </c:pt>
                <c:pt idx="47304">
                  <c:v>130370200</c:v>
                </c:pt>
                <c:pt idx="47305">
                  <c:v>7358480</c:v>
                </c:pt>
                <c:pt idx="47306">
                  <c:v>7358544</c:v>
                </c:pt>
                <c:pt idx="47307">
                  <c:v>7358592</c:v>
                </c:pt>
                <c:pt idx="47308">
                  <c:v>130370200</c:v>
                </c:pt>
                <c:pt idx="47309">
                  <c:v>7358656</c:v>
                </c:pt>
                <c:pt idx="47310">
                  <c:v>130370200</c:v>
                </c:pt>
                <c:pt idx="47311">
                  <c:v>827447400</c:v>
                </c:pt>
                <c:pt idx="47312">
                  <c:v>827447400</c:v>
                </c:pt>
                <c:pt idx="47313">
                  <c:v>827447400</c:v>
                </c:pt>
                <c:pt idx="47314">
                  <c:v>827447400</c:v>
                </c:pt>
                <c:pt idx="47315">
                  <c:v>710750784</c:v>
                </c:pt>
                <c:pt idx="47316">
                  <c:v>895506208</c:v>
                </c:pt>
                <c:pt idx="47317">
                  <c:v>895506208</c:v>
                </c:pt>
                <c:pt idx="47318">
                  <c:v>895506208</c:v>
                </c:pt>
                <c:pt idx="47319">
                  <c:v>895506208</c:v>
                </c:pt>
                <c:pt idx="47320">
                  <c:v>577796920</c:v>
                </c:pt>
                <c:pt idx="47321">
                  <c:v>577796920</c:v>
                </c:pt>
                <c:pt idx="47322">
                  <c:v>577796920</c:v>
                </c:pt>
                <c:pt idx="47323">
                  <c:v>577796920</c:v>
                </c:pt>
                <c:pt idx="47324">
                  <c:v>753192168</c:v>
                </c:pt>
                <c:pt idx="47325">
                  <c:v>753192168</c:v>
                </c:pt>
                <c:pt idx="47326">
                  <c:v>753192168</c:v>
                </c:pt>
                <c:pt idx="47327">
                  <c:v>753192168</c:v>
                </c:pt>
                <c:pt idx="47328">
                  <c:v>698701568</c:v>
                </c:pt>
                <c:pt idx="47329">
                  <c:v>698701568</c:v>
                </c:pt>
                <c:pt idx="47330">
                  <c:v>698701568</c:v>
                </c:pt>
                <c:pt idx="47331">
                  <c:v>698701568</c:v>
                </c:pt>
                <c:pt idx="47332">
                  <c:v>559135944</c:v>
                </c:pt>
                <c:pt idx="47333">
                  <c:v>559135944</c:v>
                </c:pt>
                <c:pt idx="47334">
                  <c:v>559135944</c:v>
                </c:pt>
                <c:pt idx="47335">
                  <c:v>559135944</c:v>
                </c:pt>
                <c:pt idx="47336">
                  <c:v>130370200</c:v>
                </c:pt>
                <c:pt idx="47337">
                  <c:v>893941016</c:v>
                </c:pt>
                <c:pt idx="47338">
                  <c:v>893941016</c:v>
                </c:pt>
                <c:pt idx="47339">
                  <c:v>452119296</c:v>
                </c:pt>
                <c:pt idx="47340">
                  <c:v>452119296</c:v>
                </c:pt>
                <c:pt idx="47341">
                  <c:v>893941016</c:v>
                </c:pt>
                <c:pt idx="47342">
                  <c:v>452119296</c:v>
                </c:pt>
                <c:pt idx="47343">
                  <c:v>893941016</c:v>
                </c:pt>
                <c:pt idx="47344">
                  <c:v>452119296</c:v>
                </c:pt>
                <c:pt idx="47345">
                  <c:v>719979912</c:v>
                </c:pt>
                <c:pt idx="47346">
                  <c:v>719979912</c:v>
                </c:pt>
                <c:pt idx="47347">
                  <c:v>719979912</c:v>
                </c:pt>
                <c:pt idx="47348">
                  <c:v>719979912</c:v>
                </c:pt>
                <c:pt idx="47349">
                  <c:v>827447400</c:v>
                </c:pt>
                <c:pt idx="47350">
                  <c:v>236903624</c:v>
                </c:pt>
                <c:pt idx="47351">
                  <c:v>236903624</c:v>
                </c:pt>
                <c:pt idx="47352">
                  <c:v>236903624</c:v>
                </c:pt>
                <c:pt idx="47353">
                  <c:v>695844200</c:v>
                </c:pt>
                <c:pt idx="47354">
                  <c:v>236903624</c:v>
                </c:pt>
                <c:pt idx="47355">
                  <c:v>695844200</c:v>
                </c:pt>
                <c:pt idx="47356">
                  <c:v>7358544</c:v>
                </c:pt>
                <c:pt idx="47357">
                  <c:v>695844200</c:v>
                </c:pt>
                <c:pt idx="47358">
                  <c:v>577796920</c:v>
                </c:pt>
                <c:pt idx="47359">
                  <c:v>695844200</c:v>
                </c:pt>
                <c:pt idx="47360">
                  <c:v>7358480</c:v>
                </c:pt>
                <c:pt idx="47361">
                  <c:v>893941016</c:v>
                </c:pt>
                <c:pt idx="47362">
                  <c:v>396347296</c:v>
                </c:pt>
                <c:pt idx="47363">
                  <c:v>396347296</c:v>
                </c:pt>
                <c:pt idx="47364">
                  <c:v>396347296</c:v>
                </c:pt>
                <c:pt idx="47365">
                  <c:v>396347296</c:v>
                </c:pt>
                <c:pt idx="47366">
                  <c:v>895506208</c:v>
                </c:pt>
                <c:pt idx="47367">
                  <c:v>167023448</c:v>
                </c:pt>
                <c:pt idx="47368">
                  <c:v>167023448</c:v>
                </c:pt>
                <c:pt idx="47369">
                  <c:v>167023448</c:v>
                </c:pt>
                <c:pt idx="47370">
                  <c:v>167023448</c:v>
                </c:pt>
                <c:pt idx="47371">
                  <c:v>698701568</c:v>
                </c:pt>
                <c:pt idx="47372">
                  <c:v>7358592</c:v>
                </c:pt>
                <c:pt idx="47373">
                  <c:v>452119296</c:v>
                </c:pt>
                <c:pt idx="47374">
                  <c:v>7358656</c:v>
                </c:pt>
                <c:pt idx="47375">
                  <c:v>262622872</c:v>
                </c:pt>
                <c:pt idx="47376">
                  <c:v>262622872</c:v>
                </c:pt>
                <c:pt idx="47377">
                  <c:v>755070824</c:v>
                </c:pt>
                <c:pt idx="47378">
                  <c:v>262622872</c:v>
                </c:pt>
                <c:pt idx="47379">
                  <c:v>262622872</c:v>
                </c:pt>
                <c:pt idx="47380">
                  <c:v>755070824</c:v>
                </c:pt>
                <c:pt idx="47381">
                  <c:v>755070824</c:v>
                </c:pt>
                <c:pt idx="47382">
                  <c:v>755070824</c:v>
                </c:pt>
                <c:pt idx="47383">
                  <c:v>403271288</c:v>
                </c:pt>
                <c:pt idx="47384">
                  <c:v>403271288</c:v>
                </c:pt>
                <c:pt idx="47385">
                  <c:v>403271288</c:v>
                </c:pt>
                <c:pt idx="47386">
                  <c:v>403271288</c:v>
                </c:pt>
                <c:pt idx="47387">
                  <c:v>559135944</c:v>
                </c:pt>
                <c:pt idx="47388">
                  <c:v>396347296</c:v>
                </c:pt>
                <c:pt idx="47389">
                  <c:v>753192168</c:v>
                </c:pt>
                <c:pt idx="47390">
                  <c:v>402791560</c:v>
                </c:pt>
                <c:pt idx="47391">
                  <c:v>402791560</c:v>
                </c:pt>
                <c:pt idx="47392">
                  <c:v>402791560</c:v>
                </c:pt>
                <c:pt idx="47393">
                  <c:v>402791560</c:v>
                </c:pt>
                <c:pt idx="47394">
                  <c:v>728703832</c:v>
                </c:pt>
                <c:pt idx="47395">
                  <c:v>728703832</c:v>
                </c:pt>
                <c:pt idx="47396">
                  <c:v>728703832</c:v>
                </c:pt>
                <c:pt idx="47397">
                  <c:v>728703832</c:v>
                </c:pt>
                <c:pt idx="47398">
                  <c:v>755070824</c:v>
                </c:pt>
                <c:pt idx="47399">
                  <c:v>262622872</c:v>
                </c:pt>
                <c:pt idx="47400">
                  <c:v>167023448</c:v>
                </c:pt>
                <c:pt idx="47401">
                  <c:v>719979912</c:v>
                </c:pt>
                <c:pt idx="47402">
                  <c:v>855961424</c:v>
                </c:pt>
                <c:pt idx="47403">
                  <c:v>855961424</c:v>
                </c:pt>
                <c:pt idx="47404">
                  <c:v>855961424</c:v>
                </c:pt>
                <c:pt idx="47405">
                  <c:v>855961424</c:v>
                </c:pt>
                <c:pt idx="47406">
                  <c:v>404147120</c:v>
                </c:pt>
                <c:pt idx="47407">
                  <c:v>404147120</c:v>
                </c:pt>
                <c:pt idx="47408">
                  <c:v>404147120</c:v>
                </c:pt>
                <c:pt idx="47409">
                  <c:v>404147120</c:v>
                </c:pt>
                <c:pt idx="47410">
                  <c:v>47062424</c:v>
                </c:pt>
                <c:pt idx="47411">
                  <c:v>47062424</c:v>
                </c:pt>
                <c:pt idx="47412">
                  <c:v>47062424</c:v>
                </c:pt>
                <c:pt idx="47413">
                  <c:v>403271288</c:v>
                </c:pt>
                <c:pt idx="47414">
                  <c:v>47062424</c:v>
                </c:pt>
                <c:pt idx="47415">
                  <c:v>402791560</c:v>
                </c:pt>
                <c:pt idx="47416">
                  <c:v>728703832</c:v>
                </c:pt>
                <c:pt idx="47417">
                  <c:v>236903624</c:v>
                </c:pt>
                <c:pt idx="47418">
                  <c:v>378204624</c:v>
                </c:pt>
                <c:pt idx="47419">
                  <c:v>378204624</c:v>
                </c:pt>
                <c:pt idx="47420">
                  <c:v>378204624</c:v>
                </c:pt>
                <c:pt idx="47421">
                  <c:v>378204624</c:v>
                </c:pt>
                <c:pt idx="47422">
                  <c:v>622247840</c:v>
                </c:pt>
                <c:pt idx="47423">
                  <c:v>622247840</c:v>
                </c:pt>
                <c:pt idx="47424">
                  <c:v>622247840</c:v>
                </c:pt>
                <c:pt idx="47425">
                  <c:v>404147120</c:v>
                </c:pt>
                <c:pt idx="47426">
                  <c:v>622247840</c:v>
                </c:pt>
                <c:pt idx="47427">
                  <c:v>855961424</c:v>
                </c:pt>
                <c:pt idx="47428">
                  <c:v>997966064</c:v>
                </c:pt>
                <c:pt idx="47429">
                  <c:v>997966064</c:v>
                </c:pt>
                <c:pt idx="47430">
                  <c:v>997966064</c:v>
                </c:pt>
                <c:pt idx="47431">
                  <c:v>997966064</c:v>
                </c:pt>
                <c:pt idx="47432">
                  <c:v>166321640</c:v>
                </c:pt>
                <c:pt idx="47433">
                  <c:v>166321640</c:v>
                </c:pt>
                <c:pt idx="47434">
                  <c:v>166321640</c:v>
                </c:pt>
                <c:pt idx="47435">
                  <c:v>166321640</c:v>
                </c:pt>
                <c:pt idx="47436">
                  <c:v>47062424</c:v>
                </c:pt>
                <c:pt idx="47437">
                  <c:v>695844200</c:v>
                </c:pt>
                <c:pt idx="47438">
                  <c:v>23252848</c:v>
                </c:pt>
                <c:pt idx="47439">
                  <c:v>23252848</c:v>
                </c:pt>
                <c:pt idx="47440">
                  <c:v>23252848</c:v>
                </c:pt>
                <c:pt idx="47441">
                  <c:v>23252848</c:v>
                </c:pt>
                <c:pt idx="47442">
                  <c:v>378204624</c:v>
                </c:pt>
                <c:pt idx="47443">
                  <c:v>758924984</c:v>
                </c:pt>
                <c:pt idx="47444">
                  <c:v>758924984</c:v>
                </c:pt>
                <c:pt idx="47445">
                  <c:v>758924984</c:v>
                </c:pt>
                <c:pt idx="47446">
                  <c:v>758924984</c:v>
                </c:pt>
                <c:pt idx="47447">
                  <c:v>455416960</c:v>
                </c:pt>
                <c:pt idx="47448">
                  <c:v>455416960</c:v>
                </c:pt>
                <c:pt idx="47449">
                  <c:v>455416960</c:v>
                </c:pt>
                <c:pt idx="47450">
                  <c:v>455416960</c:v>
                </c:pt>
                <c:pt idx="47451">
                  <c:v>622247840</c:v>
                </c:pt>
                <c:pt idx="47452">
                  <c:v>298340840</c:v>
                </c:pt>
                <c:pt idx="47453">
                  <c:v>298340840</c:v>
                </c:pt>
                <c:pt idx="47454">
                  <c:v>298340840</c:v>
                </c:pt>
                <c:pt idx="47455">
                  <c:v>298340840</c:v>
                </c:pt>
                <c:pt idx="47456">
                  <c:v>463377264</c:v>
                </c:pt>
                <c:pt idx="47457">
                  <c:v>463377264</c:v>
                </c:pt>
                <c:pt idx="47458">
                  <c:v>463377264</c:v>
                </c:pt>
                <c:pt idx="47459">
                  <c:v>463377264</c:v>
                </c:pt>
                <c:pt idx="47460">
                  <c:v>814367856</c:v>
                </c:pt>
                <c:pt idx="47461">
                  <c:v>814367856</c:v>
                </c:pt>
                <c:pt idx="47462">
                  <c:v>814367856</c:v>
                </c:pt>
                <c:pt idx="47463">
                  <c:v>874046552</c:v>
                </c:pt>
                <c:pt idx="47464">
                  <c:v>874046552</c:v>
                </c:pt>
                <c:pt idx="47465">
                  <c:v>814367856</c:v>
                </c:pt>
                <c:pt idx="47466">
                  <c:v>874046552</c:v>
                </c:pt>
                <c:pt idx="47467">
                  <c:v>874046552</c:v>
                </c:pt>
                <c:pt idx="47468">
                  <c:v>997966064</c:v>
                </c:pt>
                <c:pt idx="47469">
                  <c:v>863765072</c:v>
                </c:pt>
                <c:pt idx="47470">
                  <c:v>863765072</c:v>
                </c:pt>
                <c:pt idx="47471">
                  <c:v>23252848</c:v>
                </c:pt>
                <c:pt idx="47472">
                  <c:v>863765072</c:v>
                </c:pt>
                <c:pt idx="47473">
                  <c:v>863765072</c:v>
                </c:pt>
                <c:pt idx="47474">
                  <c:v>722373416</c:v>
                </c:pt>
                <c:pt idx="47475">
                  <c:v>298340840</c:v>
                </c:pt>
                <c:pt idx="47476">
                  <c:v>722373416</c:v>
                </c:pt>
                <c:pt idx="47477">
                  <c:v>722373416</c:v>
                </c:pt>
                <c:pt idx="47478">
                  <c:v>722373416</c:v>
                </c:pt>
                <c:pt idx="47479">
                  <c:v>166321640</c:v>
                </c:pt>
                <c:pt idx="47480">
                  <c:v>758924984</c:v>
                </c:pt>
                <c:pt idx="47481">
                  <c:v>484973072</c:v>
                </c:pt>
                <c:pt idx="47482">
                  <c:v>484973072</c:v>
                </c:pt>
                <c:pt idx="47483">
                  <c:v>484973072</c:v>
                </c:pt>
                <c:pt idx="47484">
                  <c:v>484973072</c:v>
                </c:pt>
                <c:pt idx="47485">
                  <c:v>482448168</c:v>
                </c:pt>
                <c:pt idx="47486">
                  <c:v>482448168</c:v>
                </c:pt>
                <c:pt idx="47487">
                  <c:v>482448168</c:v>
                </c:pt>
                <c:pt idx="47488">
                  <c:v>482448168</c:v>
                </c:pt>
                <c:pt idx="47489">
                  <c:v>455416960</c:v>
                </c:pt>
                <c:pt idx="47490">
                  <c:v>463377264</c:v>
                </c:pt>
                <c:pt idx="47491">
                  <c:v>722373416</c:v>
                </c:pt>
                <c:pt idx="47492">
                  <c:v>814367856</c:v>
                </c:pt>
                <c:pt idx="47493">
                  <c:v>635268504</c:v>
                </c:pt>
                <c:pt idx="47494">
                  <c:v>635268504</c:v>
                </c:pt>
                <c:pt idx="47495">
                  <c:v>635268504</c:v>
                </c:pt>
                <c:pt idx="47496">
                  <c:v>874046552</c:v>
                </c:pt>
                <c:pt idx="47497">
                  <c:v>635268504</c:v>
                </c:pt>
                <c:pt idx="47498">
                  <c:v>482448168</c:v>
                </c:pt>
                <c:pt idx="47499">
                  <c:v>822163920</c:v>
                </c:pt>
                <c:pt idx="47500">
                  <c:v>822163920</c:v>
                </c:pt>
                <c:pt idx="47501">
                  <c:v>822163920</c:v>
                </c:pt>
                <c:pt idx="47502">
                  <c:v>822163920</c:v>
                </c:pt>
                <c:pt idx="47503">
                  <c:v>863765072</c:v>
                </c:pt>
                <c:pt idx="47504">
                  <c:v>169211232</c:v>
                </c:pt>
                <c:pt idx="47505">
                  <c:v>169211232</c:v>
                </c:pt>
                <c:pt idx="47506">
                  <c:v>169211232</c:v>
                </c:pt>
                <c:pt idx="47507">
                  <c:v>169211232</c:v>
                </c:pt>
                <c:pt idx="47508">
                  <c:v>635268504</c:v>
                </c:pt>
                <c:pt idx="47509">
                  <c:v>892514920</c:v>
                </c:pt>
                <c:pt idx="47510">
                  <c:v>892514920</c:v>
                </c:pt>
                <c:pt idx="47511">
                  <c:v>892514920</c:v>
                </c:pt>
                <c:pt idx="47512">
                  <c:v>892514920</c:v>
                </c:pt>
                <c:pt idx="47513">
                  <c:v>35745296</c:v>
                </c:pt>
                <c:pt idx="47514">
                  <c:v>35745296</c:v>
                </c:pt>
                <c:pt idx="47515">
                  <c:v>35745296</c:v>
                </c:pt>
                <c:pt idx="47516">
                  <c:v>35745296</c:v>
                </c:pt>
                <c:pt idx="47517">
                  <c:v>822163920</c:v>
                </c:pt>
                <c:pt idx="47518">
                  <c:v>691585200</c:v>
                </c:pt>
                <c:pt idx="47519">
                  <c:v>484973072</c:v>
                </c:pt>
                <c:pt idx="47520">
                  <c:v>691585200</c:v>
                </c:pt>
                <c:pt idx="47521">
                  <c:v>691585200</c:v>
                </c:pt>
                <c:pt idx="47522">
                  <c:v>169211232</c:v>
                </c:pt>
                <c:pt idx="47523">
                  <c:v>691585200</c:v>
                </c:pt>
                <c:pt idx="47524">
                  <c:v>804864328</c:v>
                </c:pt>
                <c:pt idx="47525">
                  <c:v>804864328</c:v>
                </c:pt>
                <c:pt idx="47526">
                  <c:v>804864328</c:v>
                </c:pt>
                <c:pt idx="47527">
                  <c:v>804864328</c:v>
                </c:pt>
                <c:pt idx="47528">
                  <c:v>944313208</c:v>
                </c:pt>
                <c:pt idx="47529">
                  <c:v>892514920</c:v>
                </c:pt>
                <c:pt idx="47530">
                  <c:v>944313208</c:v>
                </c:pt>
                <c:pt idx="47531">
                  <c:v>944313208</c:v>
                </c:pt>
                <c:pt idx="47532">
                  <c:v>944313208</c:v>
                </c:pt>
                <c:pt idx="47533">
                  <c:v>398606192</c:v>
                </c:pt>
                <c:pt idx="47534">
                  <c:v>398606192</c:v>
                </c:pt>
                <c:pt idx="47535">
                  <c:v>398606192</c:v>
                </c:pt>
                <c:pt idx="47536">
                  <c:v>398606192</c:v>
                </c:pt>
                <c:pt idx="47537">
                  <c:v>35745296</c:v>
                </c:pt>
                <c:pt idx="47538">
                  <c:v>785545480</c:v>
                </c:pt>
                <c:pt idx="47539">
                  <c:v>785545480</c:v>
                </c:pt>
                <c:pt idx="47540">
                  <c:v>785545480</c:v>
                </c:pt>
                <c:pt idx="47541">
                  <c:v>785545480</c:v>
                </c:pt>
                <c:pt idx="47542">
                  <c:v>975260960</c:v>
                </c:pt>
                <c:pt idx="47543">
                  <c:v>975260960</c:v>
                </c:pt>
                <c:pt idx="47544">
                  <c:v>975260960</c:v>
                </c:pt>
                <c:pt idx="47545">
                  <c:v>975260960</c:v>
                </c:pt>
                <c:pt idx="47546">
                  <c:v>691585200</c:v>
                </c:pt>
                <c:pt idx="47547">
                  <c:v>113823712</c:v>
                </c:pt>
                <c:pt idx="47548">
                  <c:v>113823712</c:v>
                </c:pt>
                <c:pt idx="47549">
                  <c:v>113823712</c:v>
                </c:pt>
                <c:pt idx="47550">
                  <c:v>113823712</c:v>
                </c:pt>
                <c:pt idx="47551">
                  <c:v>597169832</c:v>
                </c:pt>
                <c:pt idx="47552">
                  <c:v>597169832</c:v>
                </c:pt>
                <c:pt idx="47553">
                  <c:v>597169832</c:v>
                </c:pt>
                <c:pt idx="47554">
                  <c:v>597169832</c:v>
                </c:pt>
                <c:pt idx="47555">
                  <c:v>804864328</c:v>
                </c:pt>
                <c:pt idx="47556">
                  <c:v>944313208</c:v>
                </c:pt>
                <c:pt idx="47557">
                  <c:v>306019512</c:v>
                </c:pt>
                <c:pt idx="47558">
                  <c:v>306019512</c:v>
                </c:pt>
                <c:pt idx="47559">
                  <c:v>306019512</c:v>
                </c:pt>
                <c:pt idx="47560">
                  <c:v>306019512</c:v>
                </c:pt>
                <c:pt idx="47561">
                  <c:v>573911656</c:v>
                </c:pt>
                <c:pt idx="47562">
                  <c:v>573911656</c:v>
                </c:pt>
                <c:pt idx="47563">
                  <c:v>573911656</c:v>
                </c:pt>
                <c:pt idx="47564">
                  <c:v>573911656</c:v>
                </c:pt>
                <c:pt idx="47565">
                  <c:v>785545480</c:v>
                </c:pt>
                <c:pt idx="47566">
                  <c:v>398606192</c:v>
                </c:pt>
                <c:pt idx="47567">
                  <c:v>113823712</c:v>
                </c:pt>
                <c:pt idx="47568">
                  <c:v>73456520</c:v>
                </c:pt>
                <c:pt idx="47569">
                  <c:v>691536528</c:v>
                </c:pt>
                <c:pt idx="47570">
                  <c:v>73456520</c:v>
                </c:pt>
                <c:pt idx="47571">
                  <c:v>691536528</c:v>
                </c:pt>
                <c:pt idx="47572">
                  <c:v>691536528</c:v>
                </c:pt>
                <c:pt idx="47573">
                  <c:v>73456520</c:v>
                </c:pt>
                <c:pt idx="47574">
                  <c:v>691536528</c:v>
                </c:pt>
                <c:pt idx="47575">
                  <c:v>73456520</c:v>
                </c:pt>
                <c:pt idx="47576">
                  <c:v>172236240</c:v>
                </c:pt>
                <c:pt idx="47577">
                  <c:v>172236240</c:v>
                </c:pt>
                <c:pt idx="47578">
                  <c:v>17105328</c:v>
                </c:pt>
                <c:pt idx="47579">
                  <c:v>172236240</c:v>
                </c:pt>
                <c:pt idx="47580">
                  <c:v>17105328</c:v>
                </c:pt>
                <c:pt idx="47581">
                  <c:v>172236240</c:v>
                </c:pt>
                <c:pt idx="47582">
                  <c:v>17105408</c:v>
                </c:pt>
                <c:pt idx="47583">
                  <c:v>17105408</c:v>
                </c:pt>
                <c:pt idx="47584">
                  <c:v>17105472</c:v>
                </c:pt>
                <c:pt idx="47585">
                  <c:v>17105472</c:v>
                </c:pt>
                <c:pt idx="47586">
                  <c:v>17105504</c:v>
                </c:pt>
                <c:pt idx="47587">
                  <c:v>17105504</c:v>
                </c:pt>
                <c:pt idx="47588">
                  <c:v>975260960</c:v>
                </c:pt>
                <c:pt idx="47589">
                  <c:v>17105576</c:v>
                </c:pt>
                <c:pt idx="47590">
                  <c:v>17105576</c:v>
                </c:pt>
                <c:pt idx="47591">
                  <c:v>17105608</c:v>
                </c:pt>
                <c:pt idx="47592">
                  <c:v>17105608</c:v>
                </c:pt>
                <c:pt idx="47593">
                  <c:v>306019512</c:v>
                </c:pt>
                <c:pt idx="47594">
                  <c:v>17105728</c:v>
                </c:pt>
                <c:pt idx="47595">
                  <c:v>17105728</c:v>
                </c:pt>
                <c:pt idx="47596">
                  <c:v>17105752</c:v>
                </c:pt>
                <c:pt idx="47597">
                  <c:v>17105752</c:v>
                </c:pt>
                <c:pt idx="47598">
                  <c:v>17105784</c:v>
                </c:pt>
                <c:pt idx="47599">
                  <c:v>17105784</c:v>
                </c:pt>
                <c:pt idx="47600">
                  <c:v>17105328</c:v>
                </c:pt>
                <c:pt idx="47601">
                  <c:v>17105408</c:v>
                </c:pt>
                <c:pt idx="47602">
                  <c:v>17105472</c:v>
                </c:pt>
                <c:pt idx="47603">
                  <c:v>17105504</c:v>
                </c:pt>
                <c:pt idx="47604">
                  <c:v>17105576</c:v>
                </c:pt>
                <c:pt idx="47605">
                  <c:v>17105608</c:v>
                </c:pt>
                <c:pt idx="47606">
                  <c:v>17105728</c:v>
                </c:pt>
                <c:pt idx="47607">
                  <c:v>17105752</c:v>
                </c:pt>
                <c:pt idx="47608">
                  <c:v>17105784</c:v>
                </c:pt>
                <c:pt idx="47609">
                  <c:v>17105328</c:v>
                </c:pt>
                <c:pt idx="47610">
                  <c:v>17105408</c:v>
                </c:pt>
                <c:pt idx="47611">
                  <c:v>17105472</c:v>
                </c:pt>
                <c:pt idx="47612">
                  <c:v>197226160</c:v>
                </c:pt>
                <c:pt idx="47613">
                  <c:v>197226160</c:v>
                </c:pt>
                <c:pt idx="47614">
                  <c:v>17105504</c:v>
                </c:pt>
                <c:pt idx="47615">
                  <c:v>17105576</c:v>
                </c:pt>
                <c:pt idx="47616">
                  <c:v>197226160</c:v>
                </c:pt>
                <c:pt idx="47617">
                  <c:v>197226160</c:v>
                </c:pt>
                <c:pt idx="47618">
                  <c:v>17105608</c:v>
                </c:pt>
                <c:pt idx="47619">
                  <c:v>17105728</c:v>
                </c:pt>
                <c:pt idx="47620">
                  <c:v>17105752</c:v>
                </c:pt>
                <c:pt idx="47621">
                  <c:v>17105784</c:v>
                </c:pt>
                <c:pt idx="47622">
                  <c:v>573911656</c:v>
                </c:pt>
                <c:pt idx="47623">
                  <c:v>603755672</c:v>
                </c:pt>
                <c:pt idx="47624">
                  <c:v>603755672</c:v>
                </c:pt>
                <c:pt idx="47625">
                  <c:v>603755672</c:v>
                </c:pt>
                <c:pt idx="47626">
                  <c:v>603755672</c:v>
                </c:pt>
                <c:pt idx="47627">
                  <c:v>597169832</c:v>
                </c:pt>
                <c:pt idx="47628">
                  <c:v>73456520</c:v>
                </c:pt>
                <c:pt idx="47629">
                  <c:v>691536528</c:v>
                </c:pt>
                <c:pt idx="47630">
                  <c:v>257039784</c:v>
                </c:pt>
                <c:pt idx="47631">
                  <c:v>257039784</c:v>
                </c:pt>
                <c:pt idx="47632">
                  <c:v>257039784</c:v>
                </c:pt>
                <c:pt idx="47633">
                  <c:v>257039784</c:v>
                </c:pt>
                <c:pt idx="47634">
                  <c:v>397786496</c:v>
                </c:pt>
                <c:pt idx="47635">
                  <c:v>397786496</c:v>
                </c:pt>
                <c:pt idx="47636">
                  <c:v>397786496</c:v>
                </c:pt>
                <c:pt idx="47637">
                  <c:v>397786496</c:v>
                </c:pt>
                <c:pt idx="47638">
                  <c:v>411688288</c:v>
                </c:pt>
                <c:pt idx="47639">
                  <c:v>411688288</c:v>
                </c:pt>
                <c:pt idx="47640">
                  <c:v>411688288</c:v>
                </c:pt>
                <c:pt idx="47641">
                  <c:v>411688288</c:v>
                </c:pt>
                <c:pt idx="47642">
                  <c:v>17105328</c:v>
                </c:pt>
                <c:pt idx="47643">
                  <c:v>17105408</c:v>
                </c:pt>
                <c:pt idx="47644">
                  <c:v>172236240</c:v>
                </c:pt>
                <c:pt idx="47645">
                  <c:v>492346320</c:v>
                </c:pt>
                <c:pt idx="47646">
                  <c:v>492346320</c:v>
                </c:pt>
                <c:pt idx="47647">
                  <c:v>492346320</c:v>
                </c:pt>
                <c:pt idx="47648">
                  <c:v>492346320</c:v>
                </c:pt>
                <c:pt idx="47649">
                  <c:v>17105576</c:v>
                </c:pt>
                <c:pt idx="47650">
                  <c:v>197226160</c:v>
                </c:pt>
                <c:pt idx="47651">
                  <c:v>17105784</c:v>
                </c:pt>
                <c:pt idx="47652">
                  <c:v>17105472</c:v>
                </c:pt>
                <c:pt idx="47653">
                  <c:v>257569472</c:v>
                </c:pt>
                <c:pt idx="47654">
                  <c:v>754239664</c:v>
                </c:pt>
                <c:pt idx="47655">
                  <c:v>257569472</c:v>
                </c:pt>
                <c:pt idx="47656">
                  <c:v>754239664</c:v>
                </c:pt>
                <c:pt idx="47657">
                  <c:v>257569472</c:v>
                </c:pt>
                <c:pt idx="47658">
                  <c:v>754239664</c:v>
                </c:pt>
                <c:pt idx="47659">
                  <c:v>257569472</c:v>
                </c:pt>
                <c:pt idx="47660">
                  <c:v>754239664</c:v>
                </c:pt>
                <c:pt idx="47661">
                  <c:v>257039784</c:v>
                </c:pt>
                <c:pt idx="47662">
                  <c:v>411688288</c:v>
                </c:pt>
                <c:pt idx="47663">
                  <c:v>17105728</c:v>
                </c:pt>
                <c:pt idx="47664">
                  <c:v>17105608</c:v>
                </c:pt>
                <c:pt idx="47665">
                  <c:v>17105752</c:v>
                </c:pt>
                <c:pt idx="47666">
                  <c:v>17105504</c:v>
                </c:pt>
                <c:pt idx="47667">
                  <c:v>397786496</c:v>
                </c:pt>
                <c:pt idx="47668">
                  <c:v>26039808</c:v>
                </c:pt>
                <c:pt idx="47669">
                  <c:v>26039808</c:v>
                </c:pt>
                <c:pt idx="47670">
                  <c:v>26039808</c:v>
                </c:pt>
                <c:pt idx="47671">
                  <c:v>26039808</c:v>
                </c:pt>
                <c:pt idx="47672">
                  <c:v>492346320</c:v>
                </c:pt>
                <c:pt idx="47673">
                  <c:v>603755672</c:v>
                </c:pt>
                <c:pt idx="47674">
                  <c:v>56172120</c:v>
                </c:pt>
                <c:pt idx="47675">
                  <c:v>56172120</c:v>
                </c:pt>
                <c:pt idx="47676">
                  <c:v>56172120</c:v>
                </c:pt>
                <c:pt idx="47677">
                  <c:v>56172120</c:v>
                </c:pt>
                <c:pt idx="47678">
                  <c:v>257569472</c:v>
                </c:pt>
                <c:pt idx="47679">
                  <c:v>754239664</c:v>
                </c:pt>
                <c:pt idx="47680">
                  <c:v>787477920</c:v>
                </c:pt>
                <c:pt idx="47681">
                  <c:v>787477920</c:v>
                </c:pt>
                <c:pt idx="47682">
                  <c:v>787477920</c:v>
                </c:pt>
                <c:pt idx="47683">
                  <c:v>787477920</c:v>
                </c:pt>
                <c:pt idx="47684">
                  <c:v>26039808</c:v>
                </c:pt>
                <c:pt idx="47685">
                  <c:v>891709840</c:v>
                </c:pt>
                <c:pt idx="47686">
                  <c:v>891709840</c:v>
                </c:pt>
                <c:pt idx="47687">
                  <c:v>891709840</c:v>
                </c:pt>
                <c:pt idx="47688">
                  <c:v>891709840</c:v>
                </c:pt>
                <c:pt idx="47689">
                  <c:v>470068304</c:v>
                </c:pt>
                <c:pt idx="47690">
                  <c:v>470068304</c:v>
                </c:pt>
                <c:pt idx="47691">
                  <c:v>470068304</c:v>
                </c:pt>
                <c:pt idx="47692">
                  <c:v>470068304</c:v>
                </c:pt>
                <c:pt idx="47693">
                  <c:v>56172120</c:v>
                </c:pt>
                <c:pt idx="47694">
                  <c:v>946628680</c:v>
                </c:pt>
                <c:pt idx="47695">
                  <c:v>946628680</c:v>
                </c:pt>
                <c:pt idx="47696">
                  <c:v>946628680</c:v>
                </c:pt>
                <c:pt idx="47697">
                  <c:v>946628680</c:v>
                </c:pt>
                <c:pt idx="47698">
                  <c:v>936510968</c:v>
                </c:pt>
                <c:pt idx="47699">
                  <c:v>936510968</c:v>
                </c:pt>
                <c:pt idx="47700">
                  <c:v>936510968</c:v>
                </c:pt>
                <c:pt idx="47701">
                  <c:v>936510968</c:v>
                </c:pt>
                <c:pt idx="47702">
                  <c:v>891709840</c:v>
                </c:pt>
                <c:pt idx="47703">
                  <c:v>470068304</c:v>
                </c:pt>
                <c:pt idx="47704">
                  <c:v>787477920</c:v>
                </c:pt>
                <c:pt idx="47705">
                  <c:v>366807584</c:v>
                </c:pt>
                <c:pt idx="47706">
                  <c:v>366807584</c:v>
                </c:pt>
                <c:pt idx="47707">
                  <c:v>366807584</c:v>
                </c:pt>
                <c:pt idx="47708">
                  <c:v>366807584</c:v>
                </c:pt>
                <c:pt idx="47709">
                  <c:v>946628680</c:v>
                </c:pt>
                <c:pt idx="47710">
                  <c:v>936510968</c:v>
                </c:pt>
                <c:pt idx="47711">
                  <c:v>206173880</c:v>
                </c:pt>
                <c:pt idx="47712">
                  <c:v>206173880</c:v>
                </c:pt>
                <c:pt idx="47713">
                  <c:v>206173880</c:v>
                </c:pt>
                <c:pt idx="47714">
                  <c:v>206173880</c:v>
                </c:pt>
                <c:pt idx="47715">
                  <c:v>366807584</c:v>
                </c:pt>
                <c:pt idx="47716">
                  <c:v>532972072</c:v>
                </c:pt>
                <c:pt idx="47717">
                  <c:v>532972072</c:v>
                </c:pt>
                <c:pt idx="47718">
                  <c:v>532972072</c:v>
                </c:pt>
                <c:pt idx="47719">
                  <c:v>532972072</c:v>
                </c:pt>
                <c:pt idx="47720">
                  <c:v>819886784</c:v>
                </c:pt>
                <c:pt idx="47721">
                  <c:v>819886784</c:v>
                </c:pt>
                <c:pt idx="47722">
                  <c:v>819886784</c:v>
                </c:pt>
                <c:pt idx="47723">
                  <c:v>819886784</c:v>
                </c:pt>
                <c:pt idx="47724">
                  <c:v>262545640</c:v>
                </c:pt>
                <c:pt idx="47725">
                  <c:v>262545640</c:v>
                </c:pt>
                <c:pt idx="47726">
                  <c:v>262545640</c:v>
                </c:pt>
                <c:pt idx="47727">
                  <c:v>262545640</c:v>
                </c:pt>
                <c:pt idx="47728">
                  <c:v>206173880</c:v>
                </c:pt>
                <c:pt idx="47729">
                  <c:v>819886784</c:v>
                </c:pt>
                <c:pt idx="47730">
                  <c:v>800164472</c:v>
                </c:pt>
                <c:pt idx="47731">
                  <c:v>800164472</c:v>
                </c:pt>
                <c:pt idx="47732">
                  <c:v>532972072</c:v>
                </c:pt>
                <c:pt idx="47733">
                  <c:v>800164472</c:v>
                </c:pt>
                <c:pt idx="47734">
                  <c:v>800164472</c:v>
                </c:pt>
                <c:pt idx="47735">
                  <c:v>860128968</c:v>
                </c:pt>
                <c:pt idx="47736">
                  <c:v>860128968</c:v>
                </c:pt>
                <c:pt idx="47737">
                  <c:v>860128968</c:v>
                </c:pt>
                <c:pt idx="47738">
                  <c:v>860128968</c:v>
                </c:pt>
                <c:pt idx="47739">
                  <c:v>162301088</c:v>
                </c:pt>
                <c:pt idx="47740">
                  <c:v>162301088</c:v>
                </c:pt>
                <c:pt idx="47741">
                  <c:v>680644840</c:v>
                </c:pt>
                <c:pt idx="47742">
                  <c:v>680644840</c:v>
                </c:pt>
                <c:pt idx="47743">
                  <c:v>162301088</c:v>
                </c:pt>
                <c:pt idx="47744">
                  <c:v>162301088</c:v>
                </c:pt>
                <c:pt idx="47745">
                  <c:v>680644840</c:v>
                </c:pt>
                <c:pt idx="47746">
                  <c:v>680644840</c:v>
                </c:pt>
                <c:pt idx="47747">
                  <c:v>12413936</c:v>
                </c:pt>
                <c:pt idx="47748">
                  <c:v>12413936</c:v>
                </c:pt>
                <c:pt idx="47749">
                  <c:v>12413936</c:v>
                </c:pt>
                <c:pt idx="47750">
                  <c:v>12413936</c:v>
                </c:pt>
                <c:pt idx="47751">
                  <c:v>865461160</c:v>
                </c:pt>
                <c:pt idx="47752">
                  <c:v>865461160</c:v>
                </c:pt>
                <c:pt idx="47753">
                  <c:v>865461160</c:v>
                </c:pt>
                <c:pt idx="47754">
                  <c:v>865461160</c:v>
                </c:pt>
                <c:pt idx="47755">
                  <c:v>261822536</c:v>
                </c:pt>
                <c:pt idx="47756">
                  <c:v>261822536</c:v>
                </c:pt>
                <c:pt idx="47757">
                  <c:v>261822536</c:v>
                </c:pt>
                <c:pt idx="47758">
                  <c:v>261822536</c:v>
                </c:pt>
                <c:pt idx="47759">
                  <c:v>125374720</c:v>
                </c:pt>
                <c:pt idx="47760">
                  <c:v>125374720</c:v>
                </c:pt>
                <c:pt idx="47761">
                  <c:v>125374720</c:v>
                </c:pt>
                <c:pt idx="47762">
                  <c:v>262545640</c:v>
                </c:pt>
                <c:pt idx="47763">
                  <c:v>125374720</c:v>
                </c:pt>
                <c:pt idx="47764">
                  <c:v>800164472</c:v>
                </c:pt>
                <c:pt idx="47765">
                  <c:v>860128968</c:v>
                </c:pt>
                <c:pt idx="47766">
                  <c:v>162301088</c:v>
                </c:pt>
                <c:pt idx="47767">
                  <c:v>12413936</c:v>
                </c:pt>
                <c:pt idx="47768">
                  <c:v>680644840</c:v>
                </c:pt>
                <c:pt idx="47769">
                  <c:v>88722432</c:v>
                </c:pt>
                <c:pt idx="47770">
                  <c:v>261822536</c:v>
                </c:pt>
                <c:pt idx="47771">
                  <c:v>88722432</c:v>
                </c:pt>
                <c:pt idx="47772">
                  <c:v>88722432</c:v>
                </c:pt>
                <c:pt idx="47773">
                  <c:v>88722432</c:v>
                </c:pt>
                <c:pt idx="47774">
                  <c:v>125374720</c:v>
                </c:pt>
                <c:pt idx="47775">
                  <c:v>865461160</c:v>
                </c:pt>
                <c:pt idx="47776">
                  <c:v>136983048</c:v>
                </c:pt>
                <c:pt idx="47777">
                  <c:v>136983048</c:v>
                </c:pt>
                <c:pt idx="47778">
                  <c:v>136983048</c:v>
                </c:pt>
                <c:pt idx="47779">
                  <c:v>136983048</c:v>
                </c:pt>
                <c:pt idx="47780">
                  <c:v>850358904</c:v>
                </c:pt>
                <c:pt idx="47781">
                  <c:v>850358904</c:v>
                </c:pt>
                <c:pt idx="47782">
                  <c:v>850358904</c:v>
                </c:pt>
                <c:pt idx="47783">
                  <c:v>850358904</c:v>
                </c:pt>
                <c:pt idx="47784">
                  <c:v>88722432</c:v>
                </c:pt>
                <c:pt idx="47785">
                  <c:v>944249864</c:v>
                </c:pt>
                <c:pt idx="47786">
                  <c:v>944249864</c:v>
                </c:pt>
                <c:pt idx="47787">
                  <c:v>51404760</c:v>
                </c:pt>
                <c:pt idx="47788">
                  <c:v>944249864</c:v>
                </c:pt>
                <c:pt idx="47789">
                  <c:v>51404760</c:v>
                </c:pt>
                <c:pt idx="47790">
                  <c:v>944249864</c:v>
                </c:pt>
                <c:pt idx="47791">
                  <c:v>51404760</c:v>
                </c:pt>
                <c:pt idx="47792">
                  <c:v>51404760</c:v>
                </c:pt>
                <c:pt idx="47793">
                  <c:v>83433696</c:v>
                </c:pt>
                <c:pt idx="47794">
                  <c:v>83433696</c:v>
                </c:pt>
                <c:pt idx="47795">
                  <c:v>83433696</c:v>
                </c:pt>
                <c:pt idx="47796">
                  <c:v>83433696</c:v>
                </c:pt>
                <c:pt idx="47797">
                  <c:v>283422784</c:v>
                </c:pt>
                <c:pt idx="47798">
                  <c:v>283422784</c:v>
                </c:pt>
                <c:pt idx="47799">
                  <c:v>283422784</c:v>
                </c:pt>
                <c:pt idx="47800">
                  <c:v>976899016</c:v>
                </c:pt>
                <c:pt idx="47801">
                  <c:v>283422784</c:v>
                </c:pt>
                <c:pt idx="47802">
                  <c:v>976899016</c:v>
                </c:pt>
                <c:pt idx="47803">
                  <c:v>976899016</c:v>
                </c:pt>
                <c:pt idx="47804">
                  <c:v>976899016</c:v>
                </c:pt>
                <c:pt idx="47805">
                  <c:v>136983048</c:v>
                </c:pt>
                <c:pt idx="47806">
                  <c:v>850358904</c:v>
                </c:pt>
                <c:pt idx="47807">
                  <c:v>156030040</c:v>
                </c:pt>
                <c:pt idx="47808">
                  <c:v>156030040</c:v>
                </c:pt>
                <c:pt idx="47809">
                  <c:v>156030040</c:v>
                </c:pt>
                <c:pt idx="47810">
                  <c:v>156030040</c:v>
                </c:pt>
                <c:pt idx="47811">
                  <c:v>278481448</c:v>
                </c:pt>
                <c:pt idx="47812">
                  <c:v>278481448</c:v>
                </c:pt>
                <c:pt idx="47813">
                  <c:v>278481448</c:v>
                </c:pt>
                <c:pt idx="47814">
                  <c:v>278481448</c:v>
                </c:pt>
                <c:pt idx="47815">
                  <c:v>283422784</c:v>
                </c:pt>
                <c:pt idx="47816">
                  <c:v>305425584</c:v>
                </c:pt>
                <c:pt idx="47817">
                  <c:v>305425584</c:v>
                </c:pt>
                <c:pt idx="47818">
                  <c:v>305425584</c:v>
                </c:pt>
                <c:pt idx="47819">
                  <c:v>51404760</c:v>
                </c:pt>
                <c:pt idx="47820">
                  <c:v>305425584</c:v>
                </c:pt>
                <c:pt idx="47821">
                  <c:v>117413536</c:v>
                </c:pt>
                <c:pt idx="47822">
                  <c:v>117413536</c:v>
                </c:pt>
                <c:pt idx="47823">
                  <c:v>944249864</c:v>
                </c:pt>
                <c:pt idx="47824">
                  <c:v>117413536</c:v>
                </c:pt>
                <c:pt idx="47825">
                  <c:v>117413536</c:v>
                </c:pt>
                <c:pt idx="47826">
                  <c:v>497661848</c:v>
                </c:pt>
                <c:pt idx="47827">
                  <c:v>497661848</c:v>
                </c:pt>
                <c:pt idx="47828">
                  <c:v>497661848</c:v>
                </c:pt>
                <c:pt idx="47829">
                  <c:v>497661848</c:v>
                </c:pt>
                <c:pt idx="47830">
                  <c:v>824693208</c:v>
                </c:pt>
                <c:pt idx="47831">
                  <c:v>824693208</c:v>
                </c:pt>
                <c:pt idx="47832">
                  <c:v>824693208</c:v>
                </c:pt>
                <c:pt idx="47833">
                  <c:v>824693208</c:v>
                </c:pt>
                <c:pt idx="47834">
                  <c:v>278481448</c:v>
                </c:pt>
                <c:pt idx="47835">
                  <c:v>976899016</c:v>
                </c:pt>
                <c:pt idx="47836">
                  <c:v>83433696</c:v>
                </c:pt>
                <c:pt idx="47837">
                  <c:v>8512800</c:v>
                </c:pt>
                <c:pt idx="47838">
                  <c:v>8512800</c:v>
                </c:pt>
                <c:pt idx="47839">
                  <c:v>8512800</c:v>
                </c:pt>
                <c:pt idx="47840">
                  <c:v>8512800</c:v>
                </c:pt>
                <c:pt idx="47841">
                  <c:v>117413536</c:v>
                </c:pt>
                <c:pt idx="47842">
                  <c:v>918167640</c:v>
                </c:pt>
                <c:pt idx="47843">
                  <c:v>918167640</c:v>
                </c:pt>
                <c:pt idx="47844">
                  <c:v>918167640</c:v>
                </c:pt>
                <c:pt idx="47845">
                  <c:v>115574200</c:v>
                </c:pt>
                <c:pt idx="47846">
                  <c:v>918167640</c:v>
                </c:pt>
                <c:pt idx="47847">
                  <c:v>115574200</c:v>
                </c:pt>
                <c:pt idx="47848">
                  <c:v>115574200</c:v>
                </c:pt>
                <c:pt idx="47849">
                  <c:v>115574200</c:v>
                </c:pt>
                <c:pt idx="47850">
                  <c:v>786822968</c:v>
                </c:pt>
                <c:pt idx="47851">
                  <c:v>786822968</c:v>
                </c:pt>
                <c:pt idx="47852">
                  <c:v>786822968</c:v>
                </c:pt>
                <c:pt idx="47853">
                  <c:v>786822968</c:v>
                </c:pt>
                <c:pt idx="47854">
                  <c:v>305425584</c:v>
                </c:pt>
                <c:pt idx="47855">
                  <c:v>596454928</c:v>
                </c:pt>
                <c:pt idx="47856">
                  <c:v>596454928</c:v>
                </c:pt>
                <c:pt idx="47857">
                  <c:v>596454928</c:v>
                </c:pt>
                <c:pt idx="47858">
                  <c:v>596454928</c:v>
                </c:pt>
                <c:pt idx="47859">
                  <c:v>156030040</c:v>
                </c:pt>
                <c:pt idx="47860">
                  <c:v>560742544</c:v>
                </c:pt>
                <c:pt idx="47861">
                  <c:v>560742544</c:v>
                </c:pt>
                <c:pt idx="47862">
                  <c:v>560742544</c:v>
                </c:pt>
                <c:pt idx="47863">
                  <c:v>560742544</c:v>
                </c:pt>
                <c:pt idx="47864">
                  <c:v>497661848</c:v>
                </c:pt>
                <c:pt idx="47865">
                  <c:v>918167640</c:v>
                </c:pt>
                <c:pt idx="47866">
                  <c:v>8512800</c:v>
                </c:pt>
                <c:pt idx="47867">
                  <c:v>824693208</c:v>
                </c:pt>
                <c:pt idx="47868">
                  <c:v>596454928</c:v>
                </c:pt>
                <c:pt idx="47869">
                  <c:v>560742544</c:v>
                </c:pt>
                <c:pt idx="47870">
                  <c:v>115574200</c:v>
                </c:pt>
                <c:pt idx="47871">
                  <c:v>786822968</c:v>
                </c:pt>
                <c:pt idx="47872">
                  <c:v>796259008</c:v>
                </c:pt>
                <c:pt idx="47873">
                  <c:v>796259008</c:v>
                </c:pt>
                <c:pt idx="47874">
                  <c:v>796259008</c:v>
                </c:pt>
                <c:pt idx="47875">
                  <c:v>796259008</c:v>
                </c:pt>
                <c:pt idx="47876">
                  <c:v>251191680</c:v>
                </c:pt>
                <c:pt idx="47877">
                  <c:v>251191680</c:v>
                </c:pt>
                <c:pt idx="47878">
                  <c:v>251191680</c:v>
                </c:pt>
                <c:pt idx="47879">
                  <c:v>796259008</c:v>
                </c:pt>
                <c:pt idx="47880">
                  <c:v>251191680</c:v>
                </c:pt>
                <c:pt idx="47881">
                  <c:v>497165080</c:v>
                </c:pt>
                <c:pt idx="47882">
                  <c:v>497165080</c:v>
                </c:pt>
                <c:pt idx="47883">
                  <c:v>497165080</c:v>
                </c:pt>
                <c:pt idx="47884">
                  <c:v>497165080</c:v>
                </c:pt>
                <c:pt idx="47885">
                  <c:v>793580632</c:v>
                </c:pt>
                <c:pt idx="47886">
                  <c:v>920147072</c:v>
                </c:pt>
                <c:pt idx="47887">
                  <c:v>793580632</c:v>
                </c:pt>
                <c:pt idx="47888">
                  <c:v>920147072</c:v>
                </c:pt>
                <c:pt idx="47889">
                  <c:v>793580632</c:v>
                </c:pt>
                <c:pt idx="47890">
                  <c:v>793580632</c:v>
                </c:pt>
                <c:pt idx="47891">
                  <c:v>920147072</c:v>
                </c:pt>
                <c:pt idx="47892">
                  <c:v>920147072</c:v>
                </c:pt>
                <c:pt idx="47893">
                  <c:v>83756224</c:v>
                </c:pt>
                <c:pt idx="47894">
                  <c:v>83756224</c:v>
                </c:pt>
                <c:pt idx="47895">
                  <c:v>83756224</c:v>
                </c:pt>
                <c:pt idx="47896">
                  <c:v>83756224</c:v>
                </c:pt>
                <c:pt idx="47897">
                  <c:v>171768016</c:v>
                </c:pt>
                <c:pt idx="47898">
                  <c:v>171768016</c:v>
                </c:pt>
                <c:pt idx="47899">
                  <c:v>171768016</c:v>
                </c:pt>
                <c:pt idx="47900">
                  <c:v>171768016</c:v>
                </c:pt>
                <c:pt idx="47901">
                  <c:v>403615392</c:v>
                </c:pt>
                <c:pt idx="47902">
                  <c:v>403615392</c:v>
                </c:pt>
                <c:pt idx="47903">
                  <c:v>403615392</c:v>
                </c:pt>
                <c:pt idx="47904">
                  <c:v>403615392</c:v>
                </c:pt>
                <c:pt idx="47905">
                  <c:v>224265048</c:v>
                </c:pt>
                <c:pt idx="47906">
                  <c:v>733833912</c:v>
                </c:pt>
                <c:pt idx="47907">
                  <c:v>224265048</c:v>
                </c:pt>
                <c:pt idx="47908">
                  <c:v>733833912</c:v>
                </c:pt>
                <c:pt idx="47909">
                  <c:v>733833912</c:v>
                </c:pt>
                <c:pt idx="47910">
                  <c:v>224265096</c:v>
                </c:pt>
                <c:pt idx="47911">
                  <c:v>224265096</c:v>
                </c:pt>
                <c:pt idx="47912">
                  <c:v>733833912</c:v>
                </c:pt>
                <c:pt idx="47913">
                  <c:v>811379696</c:v>
                </c:pt>
                <c:pt idx="47914">
                  <c:v>811379696</c:v>
                </c:pt>
                <c:pt idx="47915">
                  <c:v>224265152</c:v>
                </c:pt>
                <c:pt idx="47916">
                  <c:v>224265152</c:v>
                </c:pt>
                <c:pt idx="47917">
                  <c:v>811379696</c:v>
                </c:pt>
                <c:pt idx="47918">
                  <c:v>811379696</c:v>
                </c:pt>
                <c:pt idx="47919">
                  <c:v>224265184</c:v>
                </c:pt>
                <c:pt idx="47920">
                  <c:v>224265184</c:v>
                </c:pt>
                <c:pt idx="47921">
                  <c:v>224265256</c:v>
                </c:pt>
                <c:pt idx="47922">
                  <c:v>224265256</c:v>
                </c:pt>
                <c:pt idx="47923">
                  <c:v>251191680</c:v>
                </c:pt>
                <c:pt idx="47924">
                  <c:v>224265368</c:v>
                </c:pt>
                <c:pt idx="47925">
                  <c:v>224265368</c:v>
                </c:pt>
                <c:pt idx="47926">
                  <c:v>224265408</c:v>
                </c:pt>
                <c:pt idx="47927">
                  <c:v>224265408</c:v>
                </c:pt>
                <c:pt idx="47928">
                  <c:v>224265472</c:v>
                </c:pt>
                <c:pt idx="47929">
                  <c:v>224265472</c:v>
                </c:pt>
                <c:pt idx="47930">
                  <c:v>988613896</c:v>
                </c:pt>
                <c:pt idx="47931">
                  <c:v>988613896</c:v>
                </c:pt>
                <c:pt idx="47932">
                  <c:v>988613896</c:v>
                </c:pt>
                <c:pt idx="47933">
                  <c:v>224265496</c:v>
                </c:pt>
                <c:pt idx="47934">
                  <c:v>988613896</c:v>
                </c:pt>
                <c:pt idx="47935">
                  <c:v>224265496</c:v>
                </c:pt>
                <c:pt idx="47936">
                  <c:v>224265528</c:v>
                </c:pt>
                <c:pt idx="47937">
                  <c:v>224265528</c:v>
                </c:pt>
                <c:pt idx="47938">
                  <c:v>224265552</c:v>
                </c:pt>
                <c:pt idx="47939">
                  <c:v>224265552</c:v>
                </c:pt>
                <c:pt idx="47940">
                  <c:v>224265048</c:v>
                </c:pt>
                <c:pt idx="47941">
                  <c:v>224265096</c:v>
                </c:pt>
                <c:pt idx="47942">
                  <c:v>224265152</c:v>
                </c:pt>
                <c:pt idx="47943">
                  <c:v>224265184</c:v>
                </c:pt>
                <c:pt idx="47944">
                  <c:v>224265256</c:v>
                </c:pt>
                <c:pt idx="47945">
                  <c:v>224265368</c:v>
                </c:pt>
                <c:pt idx="47946">
                  <c:v>224265408</c:v>
                </c:pt>
                <c:pt idx="47947">
                  <c:v>224265472</c:v>
                </c:pt>
                <c:pt idx="47948">
                  <c:v>224265496</c:v>
                </c:pt>
                <c:pt idx="47949">
                  <c:v>224265528</c:v>
                </c:pt>
                <c:pt idx="47950">
                  <c:v>224265552</c:v>
                </c:pt>
                <c:pt idx="47951">
                  <c:v>224265048</c:v>
                </c:pt>
                <c:pt idx="47952">
                  <c:v>224265096</c:v>
                </c:pt>
                <c:pt idx="47953">
                  <c:v>224265152</c:v>
                </c:pt>
                <c:pt idx="47954">
                  <c:v>224265184</c:v>
                </c:pt>
                <c:pt idx="47955">
                  <c:v>224265256</c:v>
                </c:pt>
                <c:pt idx="47956">
                  <c:v>224265368</c:v>
                </c:pt>
                <c:pt idx="47957">
                  <c:v>497165080</c:v>
                </c:pt>
                <c:pt idx="47958">
                  <c:v>224265408</c:v>
                </c:pt>
                <c:pt idx="47959">
                  <c:v>224265472</c:v>
                </c:pt>
                <c:pt idx="47960">
                  <c:v>224265496</c:v>
                </c:pt>
                <c:pt idx="47961">
                  <c:v>224265528</c:v>
                </c:pt>
                <c:pt idx="47962">
                  <c:v>224265552</c:v>
                </c:pt>
                <c:pt idx="47963">
                  <c:v>171768016</c:v>
                </c:pt>
                <c:pt idx="47964">
                  <c:v>920147072</c:v>
                </c:pt>
                <c:pt idx="47965">
                  <c:v>460863512</c:v>
                </c:pt>
                <c:pt idx="47966">
                  <c:v>460863512</c:v>
                </c:pt>
                <c:pt idx="47967">
                  <c:v>460863512</c:v>
                </c:pt>
                <c:pt idx="47968">
                  <c:v>460863512</c:v>
                </c:pt>
                <c:pt idx="47969">
                  <c:v>93350384</c:v>
                </c:pt>
                <c:pt idx="47970">
                  <c:v>793580632</c:v>
                </c:pt>
                <c:pt idx="47971">
                  <c:v>93350384</c:v>
                </c:pt>
                <c:pt idx="47972">
                  <c:v>93350384</c:v>
                </c:pt>
                <c:pt idx="47973">
                  <c:v>93350384</c:v>
                </c:pt>
                <c:pt idx="47974">
                  <c:v>705011960</c:v>
                </c:pt>
                <c:pt idx="47975">
                  <c:v>705011960</c:v>
                </c:pt>
                <c:pt idx="47976">
                  <c:v>403615392</c:v>
                </c:pt>
                <c:pt idx="47977">
                  <c:v>705011960</c:v>
                </c:pt>
                <c:pt idx="47978">
                  <c:v>705011960</c:v>
                </c:pt>
                <c:pt idx="47979">
                  <c:v>799171248</c:v>
                </c:pt>
                <c:pt idx="47980">
                  <c:v>799171248</c:v>
                </c:pt>
                <c:pt idx="47981">
                  <c:v>473730304</c:v>
                </c:pt>
                <c:pt idx="47982">
                  <c:v>799171248</c:v>
                </c:pt>
                <c:pt idx="47983">
                  <c:v>473730304</c:v>
                </c:pt>
                <c:pt idx="47984">
                  <c:v>799171248</c:v>
                </c:pt>
                <c:pt idx="47985">
                  <c:v>473730304</c:v>
                </c:pt>
                <c:pt idx="47986">
                  <c:v>473730304</c:v>
                </c:pt>
                <c:pt idx="47987">
                  <c:v>259434736</c:v>
                </c:pt>
                <c:pt idx="47988">
                  <c:v>259434736</c:v>
                </c:pt>
                <c:pt idx="47989">
                  <c:v>259434736</c:v>
                </c:pt>
                <c:pt idx="47990">
                  <c:v>259434736</c:v>
                </c:pt>
                <c:pt idx="47991">
                  <c:v>83756224</c:v>
                </c:pt>
                <c:pt idx="47992">
                  <c:v>811379696</c:v>
                </c:pt>
                <c:pt idx="47993">
                  <c:v>7358736</c:v>
                </c:pt>
                <c:pt idx="47994">
                  <c:v>7358736</c:v>
                </c:pt>
                <c:pt idx="47995">
                  <c:v>988613896</c:v>
                </c:pt>
                <c:pt idx="47996">
                  <c:v>7358800</c:v>
                </c:pt>
                <c:pt idx="47997">
                  <c:v>7358800</c:v>
                </c:pt>
                <c:pt idx="47998">
                  <c:v>733833912</c:v>
                </c:pt>
                <c:pt idx="47999">
                  <c:v>7358824</c:v>
                </c:pt>
                <c:pt idx="48000">
                  <c:v>7358824</c:v>
                </c:pt>
                <c:pt idx="48001">
                  <c:v>7358912</c:v>
                </c:pt>
                <c:pt idx="48002">
                  <c:v>7358912</c:v>
                </c:pt>
                <c:pt idx="48003">
                  <c:v>7358952</c:v>
                </c:pt>
                <c:pt idx="48004">
                  <c:v>7358952</c:v>
                </c:pt>
                <c:pt idx="48005">
                  <c:v>7358736</c:v>
                </c:pt>
                <c:pt idx="48006">
                  <c:v>7358800</c:v>
                </c:pt>
                <c:pt idx="48007">
                  <c:v>7358824</c:v>
                </c:pt>
                <c:pt idx="48008">
                  <c:v>7358912</c:v>
                </c:pt>
                <c:pt idx="48009">
                  <c:v>7358952</c:v>
                </c:pt>
                <c:pt idx="48010">
                  <c:v>7358736</c:v>
                </c:pt>
                <c:pt idx="48011">
                  <c:v>7358800</c:v>
                </c:pt>
                <c:pt idx="48012">
                  <c:v>7358824</c:v>
                </c:pt>
                <c:pt idx="48013">
                  <c:v>7358912</c:v>
                </c:pt>
                <c:pt idx="48014">
                  <c:v>7358952</c:v>
                </c:pt>
                <c:pt idx="48015">
                  <c:v>224265048</c:v>
                </c:pt>
                <c:pt idx="48016">
                  <c:v>224265096</c:v>
                </c:pt>
                <c:pt idx="48017">
                  <c:v>224265184</c:v>
                </c:pt>
                <c:pt idx="48018">
                  <c:v>902063720</c:v>
                </c:pt>
                <c:pt idx="48019">
                  <c:v>224265552</c:v>
                </c:pt>
                <c:pt idx="48020">
                  <c:v>902063720</c:v>
                </c:pt>
                <c:pt idx="48021">
                  <c:v>902063720</c:v>
                </c:pt>
                <c:pt idx="48022">
                  <c:v>902063720</c:v>
                </c:pt>
                <c:pt idx="48023">
                  <c:v>799171248</c:v>
                </c:pt>
                <c:pt idx="48024">
                  <c:v>224265152</c:v>
                </c:pt>
                <c:pt idx="48025">
                  <c:v>224265408</c:v>
                </c:pt>
                <c:pt idx="48026">
                  <c:v>224265368</c:v>
                </c:pt>
                <c:pt idx="48027">
                  <c:v>224265256</c:v>
                </c:pt>
                <c:pt idx="48028">
                  <c:v>460863512</c:v>
                </c:pt>
                <c:pt idx="48029">
                  <c:v>705011960</c:v>
                </c:pt>
                <c:pt idx="48030">
                  <c:v>266651376</c:v>
                </c:pt>
                <c:pt idx="48031">
                  <c:v>266651376</c:v>
                </c:pt>
                <c:pt idx="48032">
                  <c:v>266651376</c:v>
                </c:pt>
                <c:pt idx="48033">
                  <c:v>266651376</c:v>
                </c:pt>
                <c:pt idx="48034">
                  <c:v>224265472</c:v>
                </c:pt>
                <c:pt idx="48035">
                  <c:v>7358952</c:v>
                </c:pt>
                <c:pt idx="48036">
                  <c:v>224265496</c:v>
                </c:pt>
                <c:pt idx="48037">
                  <c:v>125354024</c:v>
                </c:pt>
                <c:pt idx="48038">
                  <c:v>125354024</c:v>
                </c:pt>
                <c:pt idx="48039">
                  <c:v>125354024</c:v>
                </c:pt>
                <c:pt idx="48040">
                  <c:v>125354024</c:v>
                </c:pt>
                <c:pt idx="48041">
                  <c:v>93350384</c:v>
                </c:pt>
                <c:pt idx="48042">
                  <c:v>676511184</c:v>
                </c:pt>
                <c:pt idx="48043">
                  <c:v>676511184</c:v>
                </c:pt>
                <c:pt idx="48044">
                  <c:v>676511184</c:v>
                </c:pt>
                <c:pt idx="48045">
                  <c:v>676511184</c:v>
                </c:pt>
                <c:pt idx="48046">
                  <c:v>259434736</c:v>
                </c:pt>
                <c:pt idx="48047">
                  <c:v>473730304</c:v>
                </c:pt>
                <c:pt idx="48048">
                  <c:v>224265528</c:v>
                </c:pt>
                <c:pt idx="48049">
                  <c:v>7358800</c:v>
                </c:pt>
                <c:pt idx="48050">
                  <c:v>266651376</c:v>
                </c:pt>
                <c:pt idx="48051">
                  <c:v>423374064</c:v>
                </c:pt>
                <c:pt idx="48052">
                  <c:v>423374064</c:v>
                </c:pt>
                <c:pt idx="48053">
                  <c:v>423374064</c:v>
                </c:pt>
                <c:pt idx="48054">
                  <c:v>63513920</c:v>
                </c:pt>
                <c:pt idx="48055">
                  <c:v>63513920</c:v>
                </c:pt>
                <c:pt idx="48056">
                  <c:v>423374064</c:v>
                </c:pt>
                <c:pt idx="48057">
                  <c:v>63513920</c:v>
                </c:pt>
                <c:pt idx="48058">
                  <c:v>63513920</c:v>
                </c:pt>
                <c:pt idx="48059">
                  <c:v>101245672</c:v>
                </c:pt>
                <c:pt idx="48060">
                  <c:v>101245672</c:v>
                </c:pt>
                <c:pt idx="48061">
                  <c:v>101245672</c:v>
                </c:pt>
                <c:pt idx="48062">
                  <c:v>101245672</c:v>
                </c:pt>
                <c:pt idx="48063">
                  <c:v>257999048</c:v>
                </c:pt>
                <c:pt idx="48064">
                  <c:v>257999048</c:v>
                </c:pt>
                <c:pt idx="48065">
                  <c:v>257999048</c:v>
                </c:pt>
                <c:pt idx="48066">
                  <c:v>7358736</c:v>
                </c:pt>
                <c:pt idx="48067">
                  <c:v>125354024</c:v>
                </c:pt>
                <c:pt idx="48068">
                  <c:v>257999048</c:v>
                </c:pt>
                <c:pt idx="48069">
                  <c:v>902063720</c:v>
                </c:pt>
                <c:pt idx="48070">
                  <c:v>544666328</c:v>
                </c:pt>
                <c:pt idx="48071">
                  <c:v>544666328</c:v>
                </c:pt>
                <c:pt idx="48072">
                  <c:v>544666328</c:v>
                </c:pt>
                <c:pt idx="48073">
                  <c:v>544666328</c:v>
                </c:pt>
                <c:pt idx="48074">
                  <c:v>63513920</c:v>
                </c:pt>
                <c:pt idx="48075">
                  <c:v>7358824</c:v>
                </c:pt>
                <c:pt idx="48076">
                  <c:v>485720048</c:v>
                </c:pt>
                <c:pt idx="48077">
                  <c:v>485720048</c:v>
                </c:pt>
                <c:pt idx="48078">
                  <c:v>485720048</c:v>
                </c:pt>
                <c:pt idx="48079">
                  <c:v>423374064</c:v>
                </c:pt>
                <c:pt idx="48080">
                  <c:v>485720048</c:v>
                </c:pt>
                <c:pt idx="48081">
                  <c:v>7358912</c:v>
                </c:pt>
                <c:pt idx="48082">
                  <c:v>670067808</c:v>
                </c:pt>
                <c:pt idx="48083">
                  <c:v>670067808</c:v>
                </c:pt>
                <c:pt idx="48084">
                  <c:v>670067808</c:v>
                </c:pt>
                <c:pt idx="48085">
                  <c:v>670067808</c:v>
                </c:pt>
                <c:pt idx="48086">
                  <c:v>6092584</c:v>
                </c:pt>
                <c:pt idx="48087">
                  <c:v>6092584</c:v>
                </c:pt>
                <c:pt idx="48088">
                  <c:v>6092584</c:v>
                </c:pt>
                <c:pt idx="48089">
                  <c:v>6092584</c:v>
                </c:pt>
                <c:pt idx="48090">
                  <c:v>185700920</c:v>
                </c:pt>
                <c:pt idx="48091">
                  <c:v>185700920</c:v>
                </c:pt>
                <c:pt idx="48092">
                  <c:v>257999048</c:v>
                </c:pt>
                <c:pt idx="48093">
                  <c:v>185700920</c:v>
                </c:pt>
                <c:pt idx="48094">
                  <c:v>185700920</c:v>
                </c:pt>
                <c:pt idx="48095">
                  <c:v>676511184</c:v>
                </c:pt>
                <c:pt idx="48096">
                  <c:v>228661504</c:v>
                </c:pt>
                <c:pt idx="48097">
                  <c:v>228661504</c:v>
                </c:pt>
                <c:pt idx="48098">
                  <c:v>101245672</c:v>
                </c:pt>
                <c:pt idx="48099">
                  <c:v>228661504</c:v>
                </c:pt>
                <c:pt idx="48100">
                  <c:v>228661504</c:v>
                </c:pt>
                <c:pt idx="48101">
                  <c:v>544666328</c:v>
                </c:pt>
                <c:pt idx="48102">
                  <c:v>78514792</c:v>
                </c:pt>
                <c:pt idx="48103">
                  <c:v>78514792</c:v>
                </c:pt>
                <c:pt idx="48104">
                  <c:v>78514792</c:v>
                </c:pt>
                <c:pt idx="48105">
                  <c:v>78514792</c:v>
                </c:pt>
                <c:pt idx="48106">
                  <c:v>6092584</c:v>
                </c:pt>
                <c:pt idx="48107">
                  <c:v>301033880</c:v>
                </c:pt>
                <c:pt idx="48108">
                  <c:v>301033880</c:v>
                </c:pt>
                <c:pt idx="48109">
                  <c:v>301033880</c:v>
                </c:pt>
                <c:pt idx="48110">
                  <c:v>301033880</c:v>
                </c:pt>
                <c:pt idx="48111">
                  <c:v>485720048</c:v>
                </c:pt>
                <c:pt idx="48112">
                  <c:v>670067808</c:v>
                </c:pt>
                <c:pt idx="48113">
                  <c:v>343597120</c:v>
                </c:pt>
                <c:pt idx="48114">
                  <c:v>343597120</c:v>
                </c:pt>
                <c:pt idx="48115">
                  <c:v>343597120</c:v>
                </c:pt>
                <c:pt idx="48116">
                  <c:v>343597120</c:v>
                </c:pt>
                <c:pt idx="48117">
                  <c:v>185700920</c:v>
                </c:pt>
                <c:pt idx="48118">
                  <c:v>12729512</c:v>
                </c:pt>
                <c:pt idx="48119">
                  <c:v>12729512</c:v>
                </c:pt>
                <c:pt idx="48120">
                  <c:v>12729512</c:v>
                </c:pt>
                <c:pt idx="48121">
                  <c:v>12729512</c:v>
                </c:pt>
                <c:pt idx="48122">
                  <c:v>301033880</c:v>
                </c:pt>
                <c:pt idx="48123">
                  <c:v>263033912</c:v>
                </c:pt>
                <c:pt idx="48124">
                  <c:v>263033912</c:v>
                </c:pt>
                <c:pt idx="48125">
                  <c:v>263033912</c:v>
                </c:pt>
                <c:pt idx="48126">
                  <c:v>263033912</c:v>
                </c:pt>
                <c:pt idx="48127">
                  <c:v>951594096</c:v>
                </c:pt>
                <c:pt idx="48128">
                  <c:v>951594096</c:v>
                </c:pt>
                <c:pt idx="48129">
                  <c:v>951594096</c:v>
                </c:pt>
                <c:pt idx="48130">
                  <c:v>951594096</c:v>
                </c:pt>
                <c:pt idx="48131">
                  <c:v>228661504</c:v>
                </c:pt>
                <c:pt idx="48132">
                  <c:v>78514792</c:v>
                </c:pt>
                <c:pt idx="48133">
                  <c:v>931737320</c:v>
                </c:pt>
                <c:pt idx="48134">
                  <c:v>343597120</c:v>
                </c:pt>
                <c:pt idx="48135">
                  <c:v>931737320</c:v>
                </c:pt>
                <c:pt idx="48136">
                  <c:v>931737320</c:v>
                </c:pt>
                <c:pt idx="48137">
                  <c:v>931737320</c:v>
                </c:pt>
                <c:pt idx="48138">
                  <c:v>510690840</c:v>
                </c:pt>
                <c:pt idx="48139">
                  <c:v>510690840</c:v>
                </c:pt>
                <c:pt idx="48140">
                  <c:v>510690840</c:v>
                </c:pt>
                <c:pt idx="48141">
                  <c:v>510690840</c:v>
                </c:pt>
                <c:pt idx="48142">
                  <c:v>318437536</c:v>
                </c:pt>
                <c:pt idx="48143">
                  <c:v>318437536</c:v>
                </c:pt>
                <c:pt idx="48144">
                  <c:v>318437536</c:v>
                </c:pt>
                <c:pt idx="48145">
                  <c:v>318437536</c:v>
                </c:pt>
                <c:pt idx="48146">
                  <c:v>12729512</c:v>
                </c:pt>
                <c:pt idx="48147">
                  <c:v>263033912</c:v>
                </c:pt>
                <c:pt idx="48148">
                  <c:v>951594096</c:v>
                </c:pt>
                <c:pt idx="48149">
                  <c:v>340012672</c:v>
                </c:pt>
                <c:pt idx="48150">
                  <c:v>340012672</c:v>
                </c:pt>
                <c:pt idx="48151">
                  <c:v>931737320</c:v>
                </c:pt>
                <c:pt idx="48152">
                  <c:v>340012672</c:v>
                </c:pt>
                <c:pt idx="48153">
                  <c:v>340012672</c:v>
                </c:pt>
                <c:pt idx="48154">
                  <c:v>184000640</c:v>
                </c:pt>
                <c:pt idx="48155">
                  <c:v>184000640</c:v>
                </c:pt>
                <c:pt idx="48156">
                  <c:v>184000640</c:v>
                </c:pt>
                <c:pt idx="48157">
                  <c:v>184000640</c:v>
                </c:pt>
                <c:pt idx="48158">
                  <c:v>510690840</c:v>
                </c:pt>
                <c:pt idx="48159">
                  <c:v>318437536</c:v>
                </c:pt>
                <c:pt idx="48160">
                  <c:v>340012672</c:v>
                </c:pt>
                <c:pt idx="48161">
                  <c:v>184000640</c:v>
                </c:pt>
                <c:pt idx="48162">
                  <c:v>594124600</c:v>
                </c:pt>
                <c:pt idx="48163">
                  <c:v>594124600</c:v>
                </c:pt>
                <c:pt idx="48164">
                  <c:v>594124600</c:v>
                </c:pt>
                <c:pt idx="48165">
                  <c:v>594124600</c:v>
                </c:pt>
                <c:pt idx="48166">
                  <c:v>420370224</c:v>
                </c:pt>
                <c:pt idx="48167">
                  <c:v>194522152</c:v>
                </c:pt>
                <c:pt idx="48168">
                  <c:v>420370224</c:v>
                </c:pt>
                <c:pt idx="48169">
                  <c:v>194522152</c:v>
                </c:pt>
                <c:pt idx="48170">
                  <c:v>420370224</c:v>
                </c:pt>
                <c:pt idx="48171">
                  <c:v>194522152</c:v>
                </c:pt>
                <c:pt idx="48172">
                  <c:v>420370224</c:v>
                </c:pt>
                <c:pt idx="48173">
                  <c:v>194522152</c:v>
                </c:pt>
                <c:pt idx="48174">
                  <c:v>594124600</c:v>
                </c:pt>
                <c:pt idx="48175">
                  <c:v>795966856</c:v>
                </c:pt>
                <c:pt idx="48176">
                  <c:v>795966856</c:v>
                </c:pt>
                <c:pt idx="48177">
                  <c:v>795966856</c:v>
                </c:pt>
                <c:pt idx="48178">
                  <c:v>795966856</c:v>
                </c:pt>
                <c:pt idx="48179">
                  <c:v>363416328</c:v>
                </c:pt>
                <c:pt idx="48180">
                  <c:v>363416328</c:v>
                </c:pt>
                <c:pt idx="48181">
                  <c:v>363416328</c:v>
                </c:pt>
                <c:pt idx="48182">
                  <c:v>363416328</c:v>
                </c:pt>
                <c:pt idx="48183">
                  <c:v>171449560</c:v>
                </c:pt>
                <c:pt idx="48184">
                  <c:v>171449560</c:v>
                </c:pt>
                <c:pt idx="48185">
                  <c:v>171449560</c:v>
                </c:pt>
                <c:pt idx="48186">
                  <c:v>171449560</c:v>
                </c:pt>
                <c:pt idx="48187">
                  <c:v>420370224</c:v>
                </c:pt>
                <c:pt idx="48188">
                  <c:v>194522152</c:v>
                </c:pt>
                <c:pt idx="48189">
                  <c:v>656480784</c:v>
                </c:pt>
                <c:pt idx="48190">
                  <c:v>656480784</c:v>
                </c:pt>
                <c:pt idx="48191">
                  <c:v>656480784</c:v>
                </c:pt>
                <c:pt idx="48192">
                  <c:v>88194256</c:v>
                </c:pt>
                <c:pt idx="48193">
                  <c:v>656480784</c:v>
                </c:pt>
                <c:pt idx="48194">
                  <c:v>88194256</c:v>
                </c:pt>
                <c:pt idx="48195">
                  <c:v>88194256</c:v>
                </c:pt>
                <c:pt idx="48196">
                  <c:v>88194256</c:v>
                </c:pt>
                <c:pt idx="48197">
                  <c:v>171449560</c:v>
                </c:pt>
                <c:pt idx="48198">
                  <c:v>795966856</c:v>
                </c:pt>
                <c:pt idx="48199">
                  <c:v>362354512</c:v>
                </c:pt>
                <c:pt idx="48200">
                  <c:v>362354512</c:v>
                </c:pt>
                <c:pt idx="48201">
                  <c:v>362354512</c:v>
                </c:pt>
                <c:pt idx="48202">
                  <c:v>362354512</c:v>
                </c:pt>
                <c:pt idx="48203">
                  <c:v>809865344</c:v>
                </c:pt>
                <c:pt idx="48204">
                  <c:v>106711320</c:v>
                </c:pt>
                <c:pt idx="48205">
                  <c:v>809865344</c:v>
                </c:pt>
                <c:pt idx="48206">
                  <c:v>106711320</c:v>
                </c:pt>
                <c:pt idx="48207">
                  <c:v>809865344</c:v>
                </c:pt>
                <c:pt idx="48208">
                  <c:v>106711320</c:v>
                </c:pt>
                <c:pt idx="48209">
                  <c:v>809865344</c:v>
                </c:pt>
                <c:pt idx="48210">
                  <c:v>106711320</c:v>
                </c:pt>
                <c:pt idx="48211">
                  <c:v>497668824</c:v>
                </c:pt>
                <c:pt idx="48212">
                  <c:v>497668824</c:v>
                </c:pt>
                <c:pt idx="48213">
                  <c:v>497668824</c:v>
                </c:pt>
                <c:pt idx="48214">
                  <c:v>497668824</c:v>
                </c:pt>
                <c:pt idx="48215">
                  <c:v>363416328</c:v>
                </c:pt>
                <c:pt idx="48216">
                  <c:v>88194256</c:v>
                </c:pt>
                <c:pt idx="48217">
                  <c:v>362354512</c:v>
                </c:pt>
                <c:pt idx="48218">
                  <c:v>809865344</c:v>
                </c:pt>
                <c:pt idx="48219">
                  <c:v>335091176</c:v>
                </c:pt>
                <c:pt idx="48220">
                  <c:v>656480784</c:v>
                </c:pt>
                <c:pt idx="48221">
                  <c:v>335091176</c:v>
                </c:pt>
                <c:pt idx="48222">
                  <c:v>106711320</c:v>
                </c:pt>
                <c:pt idx="48223">
                  <c:v>335091176</c:v>
                </c:pt>
                <c:pt idx="48224">
                  <c:v>335091176</c:v>
                </c:pt>
                <c:pt idx="48225">
                  <c:v>379129320</c:v>
                </c:pt>
                <c:pt idx="48226">
                  <c:v>379129320</c:v>
                </c:pt>
                <c:pt idx="48227">
                  <c:v>379129320</c:v>
                </c:pt>
                <c:pt idx="48228">
                  <c:v>379129320</c:v>
                </c:pt>
                <c:pt idx="48229">
                  <c:v>497668824</c:v>
                </c:pt>
                <c:pt idx="48230">
                  <c:v>158394096</c:v>
                </c:pt>
                <c:pt idx="48231">
                  <c:v>158394096</c:v>
                </c:pt>
                <c:pt idx="48232">
                  <c:v>158394096</c:v>
                </c:pt>
                <c:pt idx="48233">
                  <c:v>158394096</c:v>
                </c:pt>
                <c:pt idx="48234">
                  <c:v>335091176</c:v>
                </c:pt>
                <c:pt idx="48235">
                  <c:v>379129320</c:v>
                </c:pt>
                <c:pt idx="48236">
                  <c:v>175001968</c:v>
                </c:pt>
                <c:pt idx="48237">
                  <c:v>175001968</c:v>
                </c:pt>
                <c:pt idx="48238">
                  <c:v>222607416</c:v>
                </c:pt>
                <c:pt idx="48239">
                  <c:v>222607416</c:v>
                </c:pt>
                <c:pt idx="48240">
                  <c:v>175001968</c:v>
                </c:pt>
                <c:pt idx="48241">
                  <c:v>222607416</c:v>
                </c:pt>
                <c:pt idx="48242">
                  <c:v>175001968</c:v>
                </c:pt>
                <c:pt idx="48243">
                  <c:v>222607416</c:v>
                </c:pt>
                <c:pt idx="48244">
                  <c:v>973722568</c:v>
                </c:pt>
                <c:pt idx="48245">
                  <c:v>973722568</c:v>
                </c:pt>
                <c:pt idx="48246">
                  <c:v>973722568</c:v>
                </c:pt>
                <c:pt idx="48247">
                  <c:v>973722568</c:v>
                </c:pt>
                <c:pt idx="48248">
                  <c:v>680003176</c:v>
                </c:pt>
                <c:pt idx="48249">
                  <c:v>680003176</c:v>
                </c:pt>
                <c:pt idx="48250">
                  <c:v>680003176</c:v>
                </c:pt>
                <c:pt idx="48251">
                  <c:v>680003176</c:v>
                </c:pt>
                <c:pt idx="48252">
                  <c:v>158394096</c:v>
                </c:pt>
                <c:pt idx="48253">
                  <c:v>272804496</c:v>
                </c:pt>
                <c:pt idx="48254">
                  <c:v>272804496</c:v>
                </c:pt>
                <c:pt idx="48255">
                  <c:v>272804496</c:v>
                </c:pt>
                <c:pt idx="48256">
                  <c:v>272804496</c:v>
                </c:pt>
                <c:pt idx="48257">
                  <c:v>175001968</c:v>
                </c:pt>
                <c:pt idx="48258">
                  <c:v>222607416</c:v>
                </c:pt>
                <c:pt idx="48259">
                  <c:v>973722568</c:v>
                </c:pt>
                <c:pt idx="48260">
                  <c:v>507335136</c:v>
                </c:pt>
                <c:pt idx="48261">
                  <c:v>507335136</c:v>
                </c:pt>
                <c:pt idx="48262">
                  <c:v>507335136</c:v>
                </c:pt>
                <c:pt idx="48263">
                  <c:v>507335136</c:v>
                </c:pt>
                <c:pt idx="48264">
                  <c:v>986859384</c:v>
                </c:pt>
                <c:pt idx="48265">
                  <c:v>986859384</c:v>
                </c:pt>
                <c:pt idx="48266">
                  <c:v>986859384</c:v>
                </c:pt>
                <c:pt idx="48267">
                  <c:v>680003176</c:v>
                </c:pt>
                <c:pt idx="48268">
                  <c:v>986859384</c:v>
                </c:pt>
                <c:pt idx="48269">
                  <c:v>127857456</c:v>
                </c:pt>
                <c:pt idx="48270">
                  <c:v>127857456</c:v>
                </c:pt>
                <c:pt idx="48271">
                  <c:v>127857456</c:v>
                </c:pt>
                <c:pt idx="48272">
                  <c:v>127857456</c:v>
                </c:pt>
                <c:pt idx="48273">
                  <c:v>232035560</c:v>
                </c:pt>
                <c:pt idx="48274">
                  <c:v>232035560</c:v>
                </c:pt>
                <c:pt idx="48275">
                  <c:v>232035560</c:v>
                </c:pt>
                <c:pt idx="48276">
                  <c:v>232035560</c:v>
                </c:pt>
                <c:pt idx="48277">
                  <c:v>272804496</c:v>
                </c:pt>
                <c:pt idx="48278">
                  <c:v>791437288</c:v>
                </c:pt>
                <c:pt idx="48279">
                  <c:v>791437288</c:v>
                </c:pt>
                <c:pt idx="48280">
                  <c:v>791437288</c:v>
                </c:pt>
                <c:pt idx="48281">
                  <c:v>791437288</c:v>
                </c:pt>
                <c:pt idx="48282">
                  <c:v>507335136</c:v>
                </c:pt>
                <c:pt idx="48283">
                  <c:v>986859384</c:v>
                </c:pt>
                <c:pt idx="48284">
                  <c:v>303610448</c:v>
                </c:pt>
                <c:pt idx="48285">
                  <c:v>303610448</c:v>
                </c:pt>
                <c:pt idx="48286">
                  <c:v>303610448</c:v>
                </c:pt>
                <c:pt idx="48287">
                  <c:v>303610448</c:v>
                </c:pt>
                <c:pt idx="48288">
                  <c:v>232035560</c:v>
                </c:pt>
                <c:pt idx="48289">
                  <c:v>127857456</c:v>
                </c:pt>
                <c:pt idx="48290">
                  <c:v>674584392</c:v>
                </c:pt>
                <c:pt idx="48291">
                  <c:v>347454616</c:v>
                </c:pt>
                <c:pt idx="48292">
                  <c:v>674584392</c:v>
                </c:pt>
                <c:pt idx="48293">
                  <c:v>347454616</c:v>
                </c:pt>
                <c:pt idx="48294">
                  <c:v>347454616</c:v>
                </c:pt>
                <c:pt idx="48295">
                  <c:v>347454616</c:v>
                </c:pt>
                <c:pt idx="48296">
                  <c:v>674584392</c:v>
                </c:pt>
                <c:pt idx="48297">
                  <c:v>674584392</c:v>
                </c:pt>
                <c:pt idx="48298">
                  <c:v>157320776</c:v>
                </c:pt>
                <c:pt idx="48299">
                  <c:v>157320776</c:v>
                </c:pt>
                <c:pt idx="48300">
                  <c:v>791437288</c:v>
                </c:pt>
                <c:pt idx="48301">
                  <c:v>157320776</c:v>
                </c:pt>
                <c:pt idx="48302">
                  <c:v>157320776</c:v>
                </c:pt>
                <c:pt idx="48303">
                  <c:v>825566072</c:v>
                </c:pt>
                <c:pt idx="48304">
                  <c:v>825566072</c:v>
                </c:pt>
                <c:pt idx="48305">
                  <c:v>825566072</c:v>
                </c:pt>
                <c:pt idx="48306">
                  <c:v>825566072</c:v>
                </c:pt>
                <c:pt idx="48307">
                  <c:v>303610448</c:v>
                </c:pt>
                <c:pt idx="48308">
                  <c:v>987809128</c:v>
                </c:pt>
                <c:pt idx="48309">
                  <c:v>987809128</c:v>
                </c:pt>
                <c:pt idx="48310">
                  <c:v>987809128</c:v>
                </c:pt>
                <c:pt idx="48311">
                  <c:v>365074920</c:v>
                </c:pt>
                <c:pt idx="48312">
                  <c:v>987809128</c:v>
                </c:pt>
                <c:pt idx="48313">
                  <c:v>365074920</c:v>
                </c:pt>
                <c:pt idx="48314">
                  <c:v>365074920</c:v>
                </c:pt>
                <c:pt idx="48315">
                  <c:v>365074920</c:v>
                </c:pt>
                <c:pt idx="48316">
                  <c:v>347454616</c:v>
                </c:pt>
                <c:pt idx="48317">
                  <c:v>674584392</c:v>
                </c:pt>
                <c:pt idx="48318">
                  <c:v>740089968</c:v>
                </c:pt>
                <c:pt idx="48319">
                  <c:v>740089968</c:v>
                </c:pt>
                <c:pt idx="48320">
                  <c:v>740089968</c:v>
                </c:pt>
                <c:pt idx="48321">
                  <c:v>740089968</c:v>
                </c:pt>
                <c:pt idx="48322">
                  <c:v>825566072</c:v>
                </c:pt>
                <c:pt idx="48323">
                  <c:v>157320776</c:v>
                </c:pt>
                <c:pt idx="48324">
                  <c:v>63808064</c:v>
                </c:pt>
                <c:pt idx="48325">
                  <c:v>63808064</c:v>
                </c:pt>
                <c:pt idx="48326">
                  <c:v>499290832</c:v>
                </c:pt>
                <c:pt idx="48327">
                  <c:v>499290832</c:v>
                </c:pt>
                <c:pt idx="48328">
                  <c:v>499290832</c:v>
                </c:pt>
                <c:pt idx="48329">
                  <c:v>63808064</c:v>
                </c:pt>
                <c:pt idx="48330">
                  <c:v>499290832</c:v>
                </c:pt>
                <c:pt idx="48331">
                  <c:v>63808064</c:v>
                </c:pt>
                <c:pt idx="48332">
                  <c:v>987809128</c:v>
                </c:pt>
                <c:pt idx="48333">
                  <c:v>934380296</c:v>
                </c:pt>
                <c:pt idx="48334">
                  <c:v>934380296</c:v>
                </c:pt>
                <c:pt idx="48335">
                  <c:v>934380296</c:v>
                </c:pt>
                <c:pt idx="48336">
                  <c:v>934380296</c:v>
                </c:pt>
                <c:pt idx="48337">
                  <c:v>821147584</c:v>
                </c:pt>
                <c:pt idx="48338">
                  <c:v>821147584</c:v>
                </c:pt>
                <c:pt idx="48339">
                  <c:v>740089968</c:v>
                </c:pt>
                <c:pt idx="48340">
                  <c:v>821147584</c:v>
                </c:pt>
                <c:pt idx="48341">
                  <c:v>821147584</c:v>
                </c:pt>
                <c:pt idx="48342">
                  <c:v>365074920</c:v>
                </c:pt>
                <c:pt idx="48343">
                  <c:v>169727944</c:v>
                </c:pt>
                <c:pt idx="48344">
                  <c:v>169727944</c:v>
                </c:pt>
                <c:pt idx="48345">
                  <c:v>169727944</c:v>
                </c:pt>
                <c:pt idx="48346">
                  <c:v>169727944</c:v>
                </c:pt>
                <c:pt idx="48347">
                  <c:v>891701576</c:v>
                </c:pt>
                <c:pt idx="48348">
                  <c:v>891701576</c:v>
                </c:pt>
                <c:pt idx="48349">
                  <c:v>891701576</c:v>
                </c:pt>
                <c:pt idx="48350">
                  <c:v>891701576</c:v>
                </c:pt>
                <c:pt idx="48351">
                  <c:v>63808064</c:v>
                </c:pt>
                <c:pt idx="48352">
                  <c:v>499290832</c:v>
                </c:pt>
                <c:pt idx="48353">
                  <c:v>730195232</c:v>
                </c:pt>
                <c:pt idx="48354">
                  <c:v>730195232</c:v>
                </c:pt>
                <c:pt idx="48355">
                  <c:v>821147584</c:v>
                </c:pt>
                <c:pt idx="48356">
                  <c:v>730195232</c:v>
                </c:pt>
                <c:pt idx="48357">
                  <c:v>934380296</c:v>
                </c:pt>
                <c:pt idx="48358">
                  <c:v>730195232</c:v>
                </c:pt>
                <c:pt idx="48359">
                  <c:v>169727944</c:v>
                </c:pt>
                <c:pt idx="48360">
                  <c:v>891701576</c:v>
                </c:pt>
                <c:pt idx="48361">
                  <c:v>730195232</c:v>
                </c:pt>
                <c:pt idx="48362">
                  <c:v>459237000</c:v>
                </c:pt>
                <c:pt idx="48363">
                  <c:v>459237000</c:v>
                </c:pt>
                <c:pt idx="48364">
                  <c:v>459237000</c:v>
                </c:pt>
                <c:pt idx="48365">
                  <c:v>459237000</c:v>
                </c:pt>
                <c:pt idx="48366">
                  <c:v>34157824</c:v>
                </c:pt>
                <c:pt idx="48367">
                  <c:v>34157824</c:v>
                </c:pt>
                <c:pt idx="48368">
                  <c:v>34157824</c:v>
                </c:pt>
                <c:pt idx="48369">
                  <c:v>34157824</c:v>
                </c:pt>
                <c:pt idx="48370">
                  <c:v>625859424</c:v>
                </c:pt>
                <c:pt idx="48371">
                  <c:v>625859424</c:v>
                </c:pt>
                <c:pt idx="48372">
                  <c:v>625859424</c:v>
                </c:pt>
                <c:pt idx="48373">
                  <c:v>625859424</c:v>
                </c:pt>
                <c:pt idx="48374">
                  <c:v>459237000</c:v>
                </c:pt>
                <c:pt idx="48375">
                  <c:v>107032328</c:v>
                </c:pt>
                <c:pt idx="48376">
                  <c:v>107032328</c:v>
                </c:pt>
                <c:pt idx="48377">
                  <c:v>107032328</c:v>
                </c:pt>
                <c:pt idx="48378">
                  <c:v>107032328</c:v>
                </c:pt>
                <c:pt idx="48379">
                  <c:v>64406624</c:v>
                </c:pt>
                <c:pt idx="48380">
                  <c:v>64406624</c:v>
                </c:pt>
                <c:pt idx="48381">
                  <c:v>64406624</c:v>
                </c:pt>
                <c:pt idx="48382">
                  <c:v>64406624</c:v>
                </c:pt>
                <c:pt idx="48383">
                  <c:v>207493912</c:v>
                </c:pt>
                <c:pt idx="48384">
                  <c:v>207493912</c:v>
                </c:pt>
                <c:pt idx="48385">
                  <c:v>207493912</c:v>
                </c:pt>
                <c:pt idx="48386">
                  <c:v>207493912</c:v>
                </c:pt>
                <c:pt idx="48387">
                  <c:v>459409704</c:v>
                </c:pt>
                <c:pt idx="48388">
                  <c:v>459409704</c:v>
                </c:pt>
                <c:pt idx="48389">
                  <c:v>459409704</c:v>
                </c:pt>
                <c:pt idx="48390">
                  <c:v>459409704</c:v>
                </c:pt>
                <c:pt idx="48391">
                  <c:v>34157824</c:v>
                </c:pt>
                <c:pt idx="48392">
                  <c:v>625859424</c:v>
                </c:pt>
                <c:pt idx="48393">
                  <c:v>107032328</c:v>
                </c:pt>
                <c:pt idx="48394">
                  <c:v>957994232</c:v>
                </c:pt>
                <c:pt idx="48395">
                  <c:v>957994232</c:v>
                </c:pt>
                <c:pt idx="48396">
                  <c:v>957994232</c:v>
                </c:pt>
                <c:pt idx="48397">
                  <c:v>957994232</c:v>
                </c:pt>
                <c:pt idx="48398">
                  <c:v>64406624</c:v>
                </c:pt>
                <c:pt idx="48399">
                  <c:v>459409704</c:v>
                </c:pt>
                <c:pt idx="48400">
                  <c:v>738359344</c:v>
                </c:pt>
                <c:pt idx="48401">
                  <c:v>738359344</c:v>
                </c:pt>
                <c:pt idx="48402">
                  <c:v>940686000</c:v>
                </c:pt>
                <c:pt idx="48403">
                  <c:v>940686000</c:v>
                </c:pt>
                <c:pt idx="48404">
                  <c:v>738359344</c:v>
                </c:pt>
                <c:pt idx="48405">
                  <c:v>738359344</c:v>
                </c:pt>
                <c:pt idx="48406">
                  <c:v>940686000</c:v>
                </c:pt>
                <c:pt idx="48407">
                  <c:v>940686000</c:v>
                </c:pt>
                <c:pt idx="48408">
                  <c:v>895999432</c:v>
                </c:pt>
                <c:pt idx="48409">
                  <c:v>537749312</c:v>
                </c:pt>
                <c:pt idx="48410">
                  <c:v>895999432</c:v>
                </c:pt>
                <c:pt idx="48411">
                  <c:v>537749312</c:v>
                </c:pt>
                <c:pt idx="48412">
                  <c:v>895999432</c:v>
                </c:pt>
                <c:pt idx="48413">
                  <c:v>895999432</c:v>
                </c:pt>
                <c:pt idx="48414">
                  <c:v>207493912</c:v>
                </c:pt>
                <c:pt idx="48415">
                  <c:v>537749312</c:v>
                </c:pt>
                <c:pt idx="48416">
                  <c:v>537749312</c:v>
                </c:pt>
                <c:pt idx="48417">
                  <c:v>957994232</c:v>
                </c:pt>
                <c:pt idx="48418">
                  <c:v>419621624</c:v>
                </c:pt>
                <c:pt idx="48419">
                  <c:v>419621624</c:v>
                </c:pt>
                <c:pt idx="48420">
                  <c:v>419621624</c:v>
                </c:pt>
                <c:pt idx="48421">
                  <c:v>419621624</c:v>
                </c:pt>
                <c:pt idx="48422">
                  <c:v>238643944</c:v>
                </c:pt>
                <c:pt idx="48423">
                  <c:v>238643944</c:v>
                </c:pt>
                <c:pt idx="48424">
                  <c:v>661234208</c:v>
                </c:pt>
                <c:pt idx="48425">
                  <c:v>238643944</c:v>
                </c:pt>
                <c:pt idx="48426">
                  <c:v>661234208</c:v>
                </c:pt>
                <c:pt idx="48427">
                  <c:v>238643944</c:v>
                </c:pt>
                <c:pt idx="48428">
                  <c:v>661234208</c:v>
                </c:pt>
                <c:pt idx="48429">
                  <c:v>661234208</c:v>
                </c:pt>
                <c:pt idx="48430">
                  <c:v>17105888</c:v>
                </c:pt>
                <c:pt idx="48431">
                  <c:v>17105888</c:v>
                </c:pt>
                <c:pt idx="48432">
                  <c:v>17105944</c:v>
                </c:pt>
                <c:pt idx="48433">
                  <c:v>17105944</c:v>
                </c:pt>
                <c:pt idx="48434">
                  <c:v>17105976</c:v>
                </c:pt>
                <c:pt idx="48435">
                  <c:v>17105976</c:v>
                </c:pt>
                <c:pt idx="48436">
                  <c:v>17106024</c:v>
                </c:pt>
                <c:pt idx="48437">
                  <c:v>17106024</c:v>
                </c:pt>
                <c:pt idx="48438">
                  <c:v>17106072</c:v>
                </c:pt>
                <c:pt idx="48439">
                  <c:v>17106072</c:v>
                </c:pt>
                <c:pt idx="48440">
                  <c:v>17105888</c:v>
                </c:pt>
                <c:pt idx="48441">
                  <c:v>17105944</c:v>
                </c:pt>
                <c:pt idx="48442">
                  <c:v>17105976</c:v>
                </c:pt>
                <c:pt idx="48443">
                  <c:v>17106024</c:v>
                </c:pt>
                <c:pt idx="48444">
                  <c:v>17106072</c:v>
                </c:pt>
                <c:pt idx="48445">
                  <c:v>17105888</c:v>
                </c:pt>
                <c:pt idx="48446">
                  <c:v>17105944</c:v>
                </c:pt>
                <c:pt idx="48447">
                  <c:v>17105976</c:v>
                </c:pt>
                <c:pt idx="48448">
                  <c:v>502381912</c:v>
                </c:pt>
                <c:pt idx="48449">
                  <c:v>17106024</c:v>
                </c:pt>
                <c:pt idx="48450">
                  <c:v>17106072</c:v>
                </c:pt>
                <c:pt idx="48451">
                  <c:v>502381912</c:v>
                </c:pt>
                <c:pt idx="48452">
                  <c:v>502381912</c:v>
                </c:pt>
                <c:pt idx="48453">
                  <c:v>502381912</c:v>
                </c:pt>
                <c:pt idx="48454">
                  <c:v>738359344</c:v>
                </c:pt>
                <c:pt idx="48455">
                  <c:v>895999432</c:v>
                </c:pt>
                <c:pt idx="48456">
                  <c:v>828998528</c:v>
                </c:pt>
                <c:pt idx="48457">
                  <c:v>537749312</c:v>
                </c:pt>
                <c:pt idx="48458">
                  <c:v>828998528</c:v>
                </c:pt>
                <c:pt idx="48459">
                  <c:v>828998528</c:v>
                </c:pt>
                <c:pt idx="48460">
                  <c:v>828998528</c:v>
                </c:pt>
                <c:pt idx="48461">
                  <c:v>419621624</c:v>
                </c:pt>
                <c:pt idx="48462">
                  <c:v>238643944</c:v>
                </c:pt>
                <c:pt idx="48463">
                  <c:v>940686000</c:v>
                </c:pt>
                <c:pt idx="48464">
                  <c:v>975821608</c:v>
                </c:pt>
                <c:pt idx="48465">
                  <c:v>975821608</c:v>
                </c:pt>
                <c:pt idx="48466">
                  <c:v>975821608</c:v>
                </c:pt>
                <c:pt idx="48467">
                  <c:v>17106024</c:v>
                </c:pt>
                <c:pt idx="48468">
                  <c:v>975821608</c:v>
                </c:pt>
                <c:pt idx="48469">
                  <c:v>4097456</c:v>
                </c:pt>
                <c:pt idx="48470">
                  <c:v>4097456</c:v>
                </c:pt>
                <c:pt idx="48471">
                  <c:v>4097456</c:v>
                </c:pt>
                <c:pt idx="48472">
                  <c:v>4097456</c:v>
                </c:pt>
                <c:pt idx="48473">
                  <c:v>661234208</c:v>
                </c:pt>
                <c:pt idx="48474">
                  <c:v>17105944</c:v>
                </c:pt>
                <c:pt idx="48475">
                  <c:v>17105888</c:v>
                </c:pt>
                <c:pt idx="48476">
                  <c:v>17106072</c:v>
                </c:pt>
                <c:pt idx="48477">
                  <c:v>17105976</c:v>
                </c:pt>
                <c:pt idx="48478">
                  <c:v>502381912</c:v>
                </c:pt>
                <c:pt idx="48479">
                  <c:v>828998528</c:v>
                </c:pt>
                <c:pt idx="48480">
                  <c:v>846583248</c:v>
                </c:pt>
                <c:pt idx="48481">
                  <c:v>846583248</c:v>
                </c:pt>
                <c:pt idx="48482">
                  <c:v>846583248</c:v>
                </c:pt>
                <c:pt idx="48483">
                  <c:v>846583248</c:v>
                </c:pt>
                <c:pt idx="48484">
                  <c:v>890242416</c:v>
                </c:pt>
                <c:pt idx="48485">
                  <c:v>890242416</c:v>
                </c:pt>
                <c:pt idx="48486">
                  <c:v>890242416</c:v>
                </c:pt>
                <c:pt idx="48487">
                  <c:v>890242416</c:v>
                </c:pt>
                <c:pt idx="48488">
                  <c:v>975821608</c:v>
                </c:pt>
                <c:pt idx="48489">
                  <c:v>829253200</c:v>
                </c:pt>
                <c:pt idx="48490">
                  <c:v>829253200</c:v>
                </c:pt>
                <c:pt idx="48491">
                  <c:v>829253200</c:v>
                </c:pt>
                <c:pt idx="48492">
                  <c:v>829253200</c:v>
                </c:pt>
                <c:pt idx="48493">
                  <c:v>779596136</c:v>
                </c:pt>
                <c:pt idx="48494">
                  <c:v>779596136</c:v>
                </c:pt>
                <c:pt idx="48495">
                  <c:v>779596136</c:v>
                </c:pt>
                <c:pt idx="48496">
                  <c:v>779596136</c:v>
                </c:pt>
                <c:pt idx="48497">
                  <c:v>846583248</c:v>
                </c:pt>
                <c:pt idx="48498">
                  <c:v>380213112</c:v>
                </c:pt>
                <c:pt idx="48499">
                  <c:v>380213112</c:v>
                </c:pt>
                <c:pt idx="48500">
                  <c:v>4097456</c:v>
                </c:pt>
                <c:pt idx="48501">
                  <c:v>380213112</c:v>
                </c:pt>
                <c:pt idx="48502">
                  <c:v>380213112</c:v>
                </c:pt>
                <c:pt idx="48503">
                  <c:v>730649712</c:v>
                </c:pt>
                <c:pt idx="48504">
                  <c:v>730649712</c:v>
                </c:pt>
                <c:pt idx="48505">
                  <c:v>730649712</c:v>
                </c:pt>
                <c:pt idx="48506">
                  <c:v>730649712</c:v>
                </c:pt>
                <c:pt idx="48507">
                  <c:v>45622856</c:v>
                </c:pt>
                <c:pt idx="48508">
                  <c:v>45622856</c:v>
                </c:pt>
                <c:pt idx="48509">
                  <c:v>45622856</c:v>
                </c:pt>
                <c:pt idx="48510">
                  <c:v>45622856</c:v>
                </c:pt>
                <c:pt idx="48511">
                  <c:v>686533656</c:v>
                </c:pt>
                <c:pt idx="48512">
                  <c:v>686533656</c:v>
                </c:pt>
                <c:pt idx="48513">
                  <c:v>686533656</c:v>
                </c:pt>
                <c:pt idx="48514">
                  <c:v>890242416</c:v>
                </c:pt>
                <c:pt idx="48515">
                  <c:v>686533656</c:v>
                </c:pt>
                <c:pt idx="48516">
                  <c:v>779596136</c:v>
                </c:pt>
                <c:pt idx="48517">
                  <c:v>184847416</c:v>
                </c:pt>
                <c:pt idx="48518">
                  <c:v>184847416</c:v>
                </c:pt>
                <c:pt idx="48519">
                  <c:v>246724512</c:v>
                </c:pt>
                <c:pt idx="48520">
                  <c:v>184847416</c:v>
                </c:pt>
                <c:pt idx="48521">
                  <c:v>246724512</c:v>
                </c:pt>
                <c:pt idx="48522">
                  <c:v>184847416</c:v>
                </c:pt>
                <c:pt idx="48523">
                  <c:v>246724512</c:v>
                </c:pt>
                <c:pt idx="48524">
                  <c:v>246724512</c:v>
                </c:pt>
                <c:pt idx="48525">
                  <c:v>942749680</c:v>
                </c:pt>
                <c:pt idx="48526">
                  <c:v>942749680</c:v>
                </c:pt>
                <c:pt idx="48527">
                  <c:v>942749680</c:v>
                </c:pt>
                <c:pt idx="48528">
                  <c:v>942749680</c:v>
                </c:pt>
                <c:pt idx="48529">
                  <c:v>752888512</c:v>
                </c:pt>
                <c:pt idx="48530">
                  <c:v>752888512</c:v>
                </c:pt>
                <c:pt idx="48531">
                  <c:v>752888512</c:v>
                </c:pt>
                <c:pt idx="48532">
                  <c:v>752888512</c:v>
                </c:pt>
                <c:pt idx="48533">
                  <c:v>730649712</c:v>
                </c:pt>
                <c:pt idx="48534">
                  <c:v>380213112</c:v>
                </c:pt>
                <c:pt idx="48535">
                  <c:v>829253200</c:v>
                </c:pt>
                <c:pt idx="48536">
                  <c:v>45622856</c:v>
                </c:pt>
                <c:pt idx="48537">
                  <c:v>101571024</c:v>
                </c:pt>
                <c:pt idx="48538">
                  <c:v>101571024</c:v>
                </c:pt>
                <c:pt idx="48539">
                  <c:v>101571024</c:v>
                </c:pt>
                <c:pt idx="48540">
                  <c:v>101571024</c:v>
                </c:pt>
                <c:pt idx="48541">
                  <c:v>686533656</c:v>
                </c:pt>
                <c:pt idx="48542">
                  <c:v>34622080</c:v>
                </c:pt>
                <c:pt idx="48543">
                  <c:v>34622080</c:v>
                </c:pt>
                <c:pt idx="48544">
                  <c:v>942749680</c:v>
                </c:pt>
                <c:pt idx="48545">
                  <c:v>648309440</c:v>
                </c:pt>
                <c:pt idx="48546">
                  <c:v>34622080</c:v>
                </c:pt>
                <c:pt idx="48547">
                  <c:v>648309440</c:v>
                </c:pt>
                <c:pt idx="48548">
                  <c:v>34622080</c:v>
                </c:pt>
                <c:pt idx="48549">
                  <c:v>648309440</c:v>
                </c:pt>
                <c:pt idx="48550">
                  <c:v>648309440</c:v>
                </c:pt>
                <c:pt idx="48551">
                  <c:v>208148120</c:v>
                </c:pt>
                <c:pt idx="48552">
                  <c:v>208148120</c:v>
                </c:pt>
                <c:pt idx="48553">
                  <c:v>184847416</c:v>
                </c:pt>
                <c:pt idx="48554">
                  <c:v>208148120</c:v>
                </c:pt>
                <c:pt idx="48555">
                  <c:v>208148120</c:v>
                </c:pt>
                <c:pt idx="48556">
                  <c:v>246724512</c:v>
                </c:pt>
                <c:pt idx="48557">
                  <c:v>752888512</c:v>
                </c:pt>
                <c:pt idx="48558">
                  <c:v>101571024</c:v>
                </c:pt>
                <c:pt idx="48559">
                  <c:v>648309440</c:v>
                </c:pt>
                <c:pt idx="48560">
                  <c:v>34622080</c:v>
                </c:pt>
                <c:pt idx="48561">
                  <c:v>208148120</c:v>
                </c:pt>
                <c:pt idx="48562">
                  <c:v>457414112</c:v>
                </c:pt>
                <c:pt idx="48563">
                  <c:v>457414112</c:v>
                </c:pt>
                <c:pt idx="48564">
                  <c:v>457414112</c:v>
                </c:pt>
                <c:pt idx="48565">
                  <c:v>457414112</c:v>
                </c:pt>
                <c:pt idx="48566">
                  <c:v>955624264</c:v>
                </c:pt>
                <c:pt idx="48567">
                  <c:v>955624264</c:v>
                </c:pt>
                <c:pt idx="48568">
                  <c:v>955624264</c:v>
                </c:pt>
                <c:pt idx="48569">
                  <c:v>955624264</c:v>
                </c:pt>
                <c:pt idx="48570">
                  <c:v>457414112</c:v>
                </c:pt>
                <c:pt idx="48571">
                  <c:v>682170840</c:v>
                </c:pt>
                <c:pt idx="48572">
                  <c:v>682170840</c:v>
                </c:pt>
                <c:pt idx="48573">
                  <c:v>682170840</c:v>
                </c:pt>
                <c:pt idx="48574">
                  <c:v>682170840</c:v>
                </c:pt>
                <c:pt idx="48575">
                  <c:v>776538728</c:v>
                </c:pt>
                <c:pt idx="48576">
                  <c:v>776538728</c:v>
                </c:pt>
                <c:pt idx="48577">
                  <c:v>776538728</c:v>
                </c:pt>
                <c:pt idx="48578">
                  <c:v>776538728</c:v>
                </c:pt>
                <c:pt idx="48579">
                  <c:v>833687776</c:v>
                </c:pt>
                <c:pt idx="48580">
                  <c:v>833687776</c:v>
                </c:pt>
                <c:pt idx="48581">
                  <c:v>833687776</c:v>
                </c:pt>
                <c:pt idx="48582">
                  <c:v>833687776</c:v>
                </c:pt>
                <c:pt idx="48583">
                  <c:v>670516680</c:v>
                </c:pt>
                <c:pt idx="48584">
                  <c:v>670516680</c:v>
                </c:pt>
                <c:pt idx="48585">
                  <c:v>670516680</c:v>
                </c:pt>
                <c:pt idx="48586">
                  <c:v>670516680</c:v>
                </c:pt>
                <c:pt idx="48587">
                  <c:v>536362840</c:v>
                </c:pt>
                <c:pt idx="48588">
                  <c:v>536362840</c:v>
                </c:pt>
                <c:pt idx="48589">
                  <c:v>536362840</c:v>
                </c:pt>
                <c:pt idx="48590">
                  <c:v>536362840</c:v>
                </c:pt>
                <c:pt idx="48591">
                  <c:v>9899680</c:v>
                </c:pt>
                <c:pt idx="48592">
                  <c:v>9899680</c:v>
                </c:pt>
                <c:pt idx="48593">
                  <c:v>9899680</c:v>
                </c:pt>
                <c:pt idx="48594">
                  <c:v>9899680</c:v>
                </c:pt>
                <c:pt idx="48595">
                  <c:v>543449776</c:v>
                </c:pt>
                <c:pt idx="48596">
                  <c:v>543449776</c:v>
                </c:pt>
                <c:pt idx="48597">
                  <c:v>725736808</c:v>
                </c:pt>
                <c:pt idx="48598">
                  <c:v>543449776</c:v>
                </c:pt>
                <c:pt idx="48599">
                  <c:v>725736808</c:v>
                </c:pt>
                <c:pt idx="48600">
                  <c:v>543449776</c:v>
                </c:pt>
                <c:pt idx="48601">
                  <c:v>725736808</c:v>
                </c:pt>
                <c:pt idx="48602">
                  <c:v>725736808</c:v>
                </c:pt>
                <c:pt idx="48603">
                  <c:v>955624264</c:v>
                </c:pt>
                <c:pt idx="48604">
                  <c:v>98310976</c:v>
                </c:pt>
                <c:pt idx="48605">
                  <c:v>7358992</c:v>
                </c:pt>
                <c:pt idx="48606">
                  <c:v>7358992</c:v>
                </c:pt>
                <c:pt idx="48607">
                  <c:v>98310976</c:v>
                </c:pt>
                <c:pt idx="48608">
                  <c:v>98310976</c:v>
                </c:pt>
                <c:pt idx="48609">
                  <c:v>7359016</c:v>
                </c:pt>
                <c:pt idx="48610">
                  <c:v>7359016</c:v>
                </c:pt>
                <c:pt idx="48611">
                  <c:v>98310976</c:v>
                </c:pt>
                <c:pt idx="48612">
                  <c:v>7359080</c:v>
                </c:pt>
                <c:pt idx="48613">
                  <c:v>7359080</c:v>
                </c:pt>
                <c:pt idx="48614">
                  <c:v>7359184</c:v>
                </c:pt>
                <c:pt idx="48615">
                  <c:v>7359184</c:v>
                </c:pt>
                <c:pt idx="48616">
                  <c:v>7359240</c:v>
                </c:pt>
                <c:pt idx="48617">
                  <c:v>7359240</c:v>
                </c:pt>
                <c:pt idx="48618">
                  <c:v>7358992</c:v>
                </c:pt>
                <c:pt idx="48619">
                  <c:v>7359016</c:v>
                </c:pt>
                <c:pt idx="48620">
                  <c:v>7359080</c:v>
                </c:pt>
                <c:pt idx="48621">
                  <c:v>7359184</c:v>
                </c:pt>
                <c:pt idx="48622">
                  <c:v>7359240</c:v>
                </c:pt>
                <c:pt idx="48623">
                  <c:v>7358992</c:v>
                </c:pt>
                <c:pt idx="48624">
                  <c:v>7359016</c:v>
                </c:pt>
                <c:pt idx="48625">
                  <c:v>7359080</c:v>
                </c:pt>
                <c:pt idx="48626">
                  <c:v>7359184</c:v>
                </c:pt>
                <c:pt idx="48627">
                  <c:v>7359240</c:v>
                </c:pt>
                <c:pt idx="48628">
                  <c:v>833687776</c:v>
                </c:pt>
                <c:pt idx="48629">
                  <c:v>421091304</c:v>
                </c:pt>
                <c:pt idx="48630">
                  <c:v>421091304</c:v>
                </c:pt>
                <c:pt idx="48631">
                  <c:v>826036384</c:v>
                </c:pt>
                <c:pt idx="48632">
                  <c:v>421091304</c:v>
                </c:pt>
                <c:pt idx="48633">
                  <c:v>826036384</c:v>
                </c:pt>
                <c:pt idx="48634">
                  <c:v>421091304</c:v>
                </c:pt>
                <c:pt idx="48635">
                  <c:v>826036384</c:v>
                </c:pt>
                <c:pt idx="48636">
                  <c:v>826036384</c:v>
                </c:pt>
                <c:pt idx="48637">
                  <c:v>682170840</c:v>
                </c:pt>
                <c:pt idx="48638">
                  <c:v>776538728</c:v>
                </c:pt>
                <c:pt idx="48639">
                  <c:v>536362840</c:v>
                </c:pt>
                <c:pt idx="48640">
                  <c:v>994929496</c:v>
                </c:pt>
                <c:pt idx="48641">
                  <c:v>994929496</c:v>
                </c:pt>
                <c:pt idx="48642">
                  <c:v>725736808</c:v>
                </c:pt>
                <c:pt idx="48643">
                  <c:v>994929496</c:v>
                </c:pt>
                <c:pt idx="48644">
                  <c:v>98310976</c:v>
                </c:pt>
                <c:pt idx="48645">
                  <c:v>994929496</c:v>
                </c:pt>
                <c:pt idx="48646">
                  <c:v>670516680</c:v>
                </c:pt>
                <c:pt idx="48647">
                  <c:v>98310984</c:v>
                </c:pt>
                <c:pt idx="48648">
                  <c:v>7358992</c:v>
                </c:pt>
                <c:pt idx="48649">
                  <c:v>98310984</c:v>
                </c:pt>
                <c:pt idx="48650">
                  <c:v>98310984</c:v>
                </c:pt>
                <c:pt idx="48651">
                  <c:v>98310984</c:v>
                </c:pt>
                <c:pt idx="48652">
                  <c:v>9899680</c:v>
                </c:pt>
                <c:pt idx="48653">
                  <c:v>543449776</c:v>
                </c:pt>
                <c:pt idx="48654">
                  <c:v>7359016</c:v>
                </c:pt>
                <c:pt idx="48655">
                  <c:v>485035680</c:v>
                </c:pt>
                <c:pt idx="48656">
                  <c:v>485035680</c:v>
                </c:pt>
                <c:pt idx="48657">
                  <c:v>485035680</c:v>
                </c:pt>
                <c:pt idx="48658">
                  <c:v>485035680</c:v>
                </c:pt>
                <c:pt idx="48659">
                  <c:v>7359080</c:v>
                </c:pt>
                <c:pt idx="48660">
                  <c:v>80510360</c:v>
                </c:pt>
                <c:pt idx="48661">
                  <c:v>80510360</c:v>
                </c:pt>
                <c:pt idx="48662">
                  <c:v>80510360</c:v>
                </c:pt>
                <c:pt idx="48663">
                  <c:v>80510360</c:v>
                </c:pt>
                <c:pt idx="48664">
                  <c:v>7359240</c:v>
                </c:pt>
                <c:pt idx="48665">
                  <c:v>135045944</c:v>
                </c:pt>
                <c:pt idx="48666">
                  <c:v>135045944</c:v>
                </c:pt>
                <c:pt idx="48667">
                  <c:v>135045944</c:v>
                </c:pt>
                <c:pt idx="48668">
                  <c:v>135045944</c:v>
                </c:pt>
                <c:pt idx="48669">
                  <c:v>98310984</c:v>
                </c:pt>
                <c:pt idx="48670">
                  <c:v>994929496</c:v>
                </c:pt>
                <c:pt idx="48671">
                  <c:v>421091304</c:v>
                </c:pt>
                <c:pt idx="48672">
                  <c:v>266895712</c:v>
                </c:pt>
                <c:pt idx="48673">
                  <c:v>266895712</c:v>
                </c:pt>
                <c:pt idx="48674">
                  <c:v>266895712</c:v>
                </c:pt>
                <c:pt idx="48675">
                  <c:v>266895712</c:v>
                </c:pt>
                <c:pt idx="48676">
                  <c:v>795547072</c:v>
                </c:pt>
                <c:pt idx="48677">
                  <c:v>795547072</c:v>
                </c:pt>
                <c:pt idx="48678">
                  <c:v>795547072</c:v>
                </c:pt>
                <c:pt idx="48679">
                  <c:v>795547072</c:v>
                </c:pt>
                <c:pt idx="48680">
                  <c:v>7359184</c:v>
                </c:pt>
                <c:pt idx="48681">
                  <c:v>485035680</c:v>
                </c:pt>
                <c:pt idx="48682">
                  <c:v>135045944</c:v>
                </c:pt>
                <c:pt idx="48683">
                  <c:v>821118920</c:v>
                </c:pt>
                <c:pt idx="48684">
                  <c:v>821118920</c:v>
                </c:pt>
                <c:pt idx="48685">
                  <c:v>821118920</c:v>
                </c:pt>
                <c:pt idx="48686">
                  <c:v>821118920</c:v>
                </c:pt>
                <c:pt idx="48687">
                  <c:v>80510360</c:v>
                </c:pt>
                <c:pt idx="48688">
                  <c:v>826036384</c:v>
                </c:pt>
                <c:pt idx="48689">
                  <c:v>266895712</c:v>
                </c:pt>
                <c:pt idx="48690">
                  <c:v>795547072</c:v>
                </c:pt>
                <c:pt idx="48691">
                  <c:v>821118920</c:v>
                </c:pt>
                <c:pt idx="48692">
                  <c:v>193748040</c:v>
                </c:pt>
                <c:pt idx="48693">
                  <c:v>193748040</c:v>
                </c:pt>
                <c:pt idx="48694">
                  <c:v>193748040</c:v>
                </c:pt>
                <c:pt idx="48695">
                  <c:v>193748040</c:v>
                </c:pt>
                <c:pt idx="48696">
                  <c:v>329963216</c:v>
                </c:pt>
                <c:pt idx="48697">
                  <c:v>329963216</c:v>
                </c:pt>
                <c:pt idx="48698">
                  <c:v>329963216</c:v>
                </c:pt>
                <c:pt idx="48699">
                  <c:v>967600472</c:v>
                </c:pt>
                <c:pt idx="48700">
                  <c:v>329963216</c:v>
                </c:pt>
                <c:pt idx="48701">
                  <c:v>967600472</c:v>
                </c:pt>
                <c:pt idx="48702">
                  <c:v>967600472</c:v>
                </c:pt>
                <c:pt idx="48703">
                  <c:v>967600472</c:v>
                </c:pt>
                <c:pt idx="48704">
                  <c:v>998058592</c:v>
                </c:pt>
                <c:pt idx="48705">
                  <c:v>998058592</c:v>
                </c:pt>
                <c:pt idx="48706">
                  <c:v>998058592</c:v>
                </c:pt>
                <c:pt idx="48707">
                  <c:v>998058592</c:v>
                </c:pt>
                <c:pt idx="48708">
                  <c:v>958724744</c:v>
                </c:pt>
                <c:pt idx="48709">
                  <c:v>958724744</c:v>
                </c:pt>
                <c:pt idx="48710">
                  <c:v>958724744</c:v>
                </c:pt>
                <c:pt idx="48711">
                  <c:v>958724744</c:v>
                </c:pt>
                <c:pt idx="48712">
                  <c:v>329963216</c:v>
                </c:pt>
                <c:pt idx="48713">
                  <c:v>637654064</c:v>
                </c:pt>
                <c:pt idx="48714">
                  <c:v>637654064</c:v>
                </c:pt>
                <c:pt idx="48715">
                  <c:v>637654064</c:v>
                </c:pt>
                <c:pt idx="48716">
                  <c:v>637654064</c:v>
                </c:pt>
                <c:pt idx="48717">
                  <c:v>967600472</c:v>
                </c:pt>
                <c:pt idx="48718">
                  <c:v>998058592</c:v>
                </c:pt>
                <c:pt idx="48719">
                  <c:v>53816712</c:v>
                </c:pt>
                <c:pt idx="48720">
                  <c:v>53816712</c:v>
                </c:pt>
                <c:pt idx="48721">
                  <c:v>53816712</c:v>
                </c:pt>
                <c:pt idx="48722">
                  <c:v>53816712</c:v>
                </c:pt>
                <c:pt idx="48723">
                  <c:v>193748040</c:v>
                </c:pt>
                <c:pt idx="48724">
                  <c:v>261760240</c:v>
                </c:pt>
                <c:pt idx="48725">
                  <c:v>261760240</c:v>
                </c:pt>
                <c:pt idx="48726">
                  <c:v>261760240</c:v>
                </c:pt>
                <c:pt idx="48727">
                  <c:v>261760240</c:v>
                </c:pt>
                <c:pt idx="48728">
                  <c:v>958724744</c:v>
                </c:pt>
                <c:pt idx="48729">
                  <c:v>671171544</c:v>
                </c:pt>
                <c:pt idx="48730">
                  <c:v>671171544</c:v>
                </c:pt>
                <c:pt idx="48731">
                  <c:v>377023632</c:v>
                </c:pt>
                <c:pt idx="48732">
                  <c:v>377023632</c:v>
                </c:pt>
                <c:pt idx="48733">
                  <c:v>53816712</c:v>
                </c:pt>
                <c:pt idx="48734">
                  <c:v>671171544</c:v>
                </c:pt>
                <c:pt idx="48735">
                  <c:v>377023632</c:v>
                </c:pt>
                <c:pt idx="48736">
                  <c:v>671171544</c:v>
                </c:pt>
                <c:pt idx="48737">
                  <c:v>377023632</c:v>
                </c:pt>
                <c:pt idx="48738">
                  <c:v>914886440</c:v>
                </c:pt>
                <c:pt idx="48739">
                  <c:v>914886440</c:v>
                </c:pt>
                <c:pt idx="48740">
                  <c:v>914886440</c:v>
                </c:pt>
                <c:pt idx="48741">
                  <c:v>914886440</c:v>
                </c:pt>
                <c:pt idx="48742">
                  <c:v>206813272</c:v>
                </c:pt>
                <c:pt idx="48743">
                  <c:v>206813272</c:v>
                </c:pt>
                <c:pt idx="48744">
                  <c:v>206813272</c:v>
                </c:pt>
                <c:pt idx="48745">
                  <c:v>206813272</c:v>
                </c:pt>
                <c:pt idx="48746">
                  <c:v>637654064</c:v>
                </c:pt>
                <c:pt idx="48747">
                  <c:v>261760240</c:v>
                </c:pt>
                <c:pt idx="48748">
                  <c:v>671171544</c:v>
                </c:pt>
                <c:pt idx="48749">
                  <c:v>914886440</c:v>
                </c:pt>
                <c:pt idx="48750">
                  <c:v>206813272</c:v>
                </c:pt>
                <c:pt idx="48751">
                  <c:v>377023632</c:v>
                </c:pt>
                <c:pt idx="48752">
                  <c:v>446297576</c:v>
                </c:pt>
                <c:pt idx="48753">
                  <c:v>446297576</c:v>
                </c:pt>
                <c:pt idx="48754">
                  <c:v>446297576</c:v>
                </c:pt>
                <c:pt idx="48755">
                  <c:v>446297576</c:v>
                </c:pt>
                <c:pt idx="48756">
                  <c:v>472340400</c:v>
                </c:pt>
                <c:pt idx="48757">
                  <c:v>472340400</c:v>
                </c:pt>
                <c:pt idx="48758">
                  <c:v>472340400</c:v>
                </c:pt>
                <c:pt idx="48759">
                  <c:v>472340400</c:v>
                </c:pt>
                <c:pt idx="48760">
                  <c:v>569708888</c:v>
                </c:pt>
                <c:pt idx="48761">
                  <c:v>53263864</c:v>
                </c:pt>
                <c:pt idx="48762">
                  <c:v>569708888</c:v>
                </c:pt>
                <c:pt idx="48763">
                  <c:v>53263864</c:v>
                </c:pt>
                <c:pt idx="48764">
                  <c:v>569708888</c:v>
                </c:pt>
                <c:pt idx="48765">
                  <c:v>53263864</c:v>
                </c:pt>
                <c:pt idx="48766">
                  <c:v>446297576</c:v>
                </c:pt>
                <c:pt idx="48767">
                  <c:v>53263864</c:v>
                </c:pt>
                <c:pt idx="48768">
                  <c:v>569708888</c:v>
                </c:pt>
                <c:pt idx="48769">
                  <c:v>583184864</c:v>
                </c:pt>
                <c:pt idx="48770">
                  <c:v>583184864</c:v>
                </c:pt>
                <c:pt idx="48771">
                  <c:v>583184864</c:v>
                </c:pt>
                <c:pt idx="48772">
                  <c:v>583184864</c:v>
                </c:pt>
                <c:pt idx="48773">
                  <c:v>851142168</c:v>
                </c:pt>
                <c:pt idx="48774">
                  <c:v>851142168</c:v>
                </c:pt>
                <c:pt idx="48775">
                  <c:v>851142168</c:v>
                </c:pt>
                <c:pt idx="48776">
                  <c:v>795488232</c:v>
                </c:pt>
                <c:pt idx="48777">
                  <c:v>851142168</c:v>
                </c:pt>
                <c:pt idx="48778">
                  <c:v>795488232</c:v>
                </c:pt>
                <c:pt idx="48779">
                  <c:v>795488232</c:v>
                </c:pt>
                <c:pt idx="48780">
                  <c:v>795488232</c:v>
                </c:pt>
                <c:pt idx="48781">
                  <c:v>175379568</c:v>
                </c:pt>
                <c:pt idx="48782">
                  <c:v>175379568</c:v>
                </c:pt>
                <c:pt idx="48783">
                  <c:v>175379568</c:v>
                </c:pt>
                <c:pt idx="48784">
                  <c:v>175379568</c:v>
                </c:pt>
                <c:pt idx="48785">
                  <c:v>472340400</c:v>
                </c:pt>
                <c:pt idx="48786">
                  <c:v>982178752</c:v>
                </c:pt>
                <c:pt idx="48787">
                  <c:v>982178752</c:v>
                </c:pt>
                <c:pt idx="48788">
                  <c:v>982178752</c:v>
                </c:pt>
                <c:pt idx="48789">
                  <c:v>982178752</c:v>
                </c:pt>
                <c:pt idx="48790">
                  <c:v>53263864</c:v>
                </c:pt>
                <c:pt idx="48791">
                  <c:v>634032048</c:v>
                </c:pt>
                <c:pt idx="48792">
                  <c:v>634032048</c:v>
                </c:pt>
                <c:pt idx="48793">
                  <c:v>634032048</c:v>
                </c:pt>
                <c:pt idx="48794">
                  <c:v>634032048</c:v>
                </c:pt>
                <c:pt idx="48795">
                  <c:v>569708888</c:v>
                </c:pt>
                <c:pt idx="48796">
                  <c:v>795488232</c:v>
                </c:pt>
                <c:pt idx="48797">
                  <c:v>114297464</c:v>
                </c:pt>
                <c:pt idx="48798">
                  <c:v>114297464</c:v>
                </c:pt>
                <c:pt idx="48799">
                  <c:v>114297464</c:v>
                </c:pt>
                <c:pt idx="48800">
                  <c:v>114297464</c:v>
                </c:pt>
                <c:pt idx="48801">
                  <c:v>583184864</c:v>
                </c:pt>
                <c:pt idx="48802">
                  <c:v>175379568</c:v>
                </c:pt>
                <c:pt idx="48803">
                  <c:v>851142168</c:v>
                </c:pt>
                <c:pt idx="48804">
                  <c:v>634032048</c:v>
                </c:pt>
                <c:pt idx="48805">
                  <c:v>539592648</c:v>
                </c:pt>
                <c:pt idx="48806">
                  <c:v>539592648</c:v>
                </c:pt>
                <c:pt idx="48807">
                  <c:v>539592648</c:v>
                </c:pt>
                <c:pt idx="48808">
                  <c:v>539592648</c:v>
                </c:pt>
                <c:pt idx="48809">
                  <c:v>661856344</c:v>
                </c:pt>
                <c:pt idx="48810">
                  <c:v>661856344</c:v>
                </c:pt>
                <c:pt idx="48811">
                  <c:v>661856344</c:v>
                </c:pt>
                <c:pt idx="48812">
                  <c:v>661856344</c:v>
                </c:pt>
                <c:pt idx="48813">
                  <c:v>273805616</c:v>
                </c:pt>
                <c:pt idx="48814">
                  <c:v>273805616</c:v>
                </c:pt>
                <c:pt idx="48815">
                  <c:v>273805616</c:v>
                </c:pt>
                <c:pt idx="48816">
                  <c:v>273805616</c:v>
                </c:pt>
                <c:pt idx="48817">
                  <c:v>982178752</c:v>
                </c:pt>
                <c:pt idx="48818">
                  <c:v>252575640</c:v>
                </c:pt>
                <c:pt idx="48819">
                  <c:v>252575640</c:v>
                </c:pt>
                <c:pt idx="48820">
                  <c:v>252575640</c:v>
                </c:pt>
                <c:pt idx="48821">
                  <c:v>252575640</c:v>
                </c:pt>
                <c:pt idx="48822">
                  <c:v>5262296</c:v>
                </c:pt>
                <c:pt idx="48823">
                  <c:v>5262296</c:v>
                </c:pt>
                <c:pt idx="48824">
                  <c:v>5262296</c:v>
                </c:pt>
                <c:pt idx="48825">
                  <c:v>5262296</c:v>
                </c:pt>
                <c:pt idx="48826">
                  <c:v>661856344</c:v>
                </c:pt>
                <c:pt idx="48827">
                  <c:v>539592648</c:v>
                </c:pt>
                <c:pt idx="48828">
                  <c:v>376815008</c:v>
                </c:pt>
                <c:pt idx="48829">
                  <c:v>376815008</c:v>
                </c:pt>
                <c:pt idx="48830">
                  <c:v>376815008</c:v>
                </c:pt>
                <c:pt idx="48831">
                  <c:v>376815008</c:v>
                </c:pt>
                <c:pt idx="48832">
                  <c:v>114297464</c:v>
                </c:pt>
                <c:pt idx="48833">
                  <c:v>30322520</c:v>
                </c:pt>
                <c:pt idx="48834">
                  <c:v>30322520</c:v>
                </c:pt>
                <c:pt idx="48835">
                  <c:v>30322520</c:v>
                </c:pt>
                <c:pt idx="48836">
                  <c:v>30322520</c:v>
                </c:pt>
                <c:pt idx="48837">
                  <c:v>273805616</c:v>
                </c:pt>
                <c:pt idx="48838">
                  <c:v>361220552</c:v>
                </c:pt>
                <c:pt idx="48839">
                  <c:v>361220552</c:v>
                </c:pt>
                <c:pt idx="48840">
                  <c:v>361220552</c:v>
                </c:pt>
                <c:pt idx="48841">
                  <c:v>361220552</c:v>
                </c:pt>
                <c:pt idx="48842">
                  <c:v>252575640</c:v>
                </c:pt>
                <c:pt idx="48843">
                  <c:v>359418776</c:v>
                </c:pt>
                <c:pt idx="48844">
                  <c:v>359418776</c:v>
                </c:pt>
                <c:pt idx="48845">
                  <c:v>359418776</c:v>
                </c:pt>
                <c:pt idx="48846">
                  <c:v>359418776</c:v>
                </c:pt>
                <c:pt idx="48847">
                  <c:v>376815008</c:v>
                </c:pt>
                <c:pt idx="48848">
                  <c:v>5262296</c:v>
                </c:pt>
                <c:pt idx="48849">
                  <c:v>581037096</c:v>
                </c:pt>
                <c:pt idx="48850">
                  <c:v>581037096</c:v>
                </c:pt>
                <c:pt idx="48851">
                  <c:v>581037096</c:v>
                </c:pt>
                <c:pt idx="48852">
                  <c:v>581037096</c:v>
                </c:pt>
                <c:pt idx="48853">
                  <c:v>801637496</c:v>
                </c:pt>
                <c:pt idx="48854">
                  <c:v>30322520</c:v>
                </c:pt>
                <c:pt idx="48855">
                  <c:v>801637496</c:v>
                </c:pt>
                <c:pt idx="48856">
                  <c:v>801637496</c:v>
                </c:pt>
                <c:pt idx="48857">
                  <c:v>801637496</c:v>
                </c:pt>
                <c:pt idx="48858">
                  <c:v>768407936</c:v>
                </c:pt>
                <c:pt idx="48859">
                  <c:v>768407936</c:v>
                </c:pt>
                <c:pt idx="48860">
                  <c:v>768407936</c:v>
                </c:pt>
                <c:pt idx="48861">
                  <c:v>768407936</c:v>
                </c:pt>
                <c:pt idx="48862">
                  <c:v>361220552</c:v>
                </c:pt>
                <c:pt idx="48863">
                  <c:v>958538048</c:v>
                </c:pt>
                <c:pt idx="48864">
                  <c:v>958538048</c:v>
                </c:pt>
                <c:pt idx="48865">
                  <c:v>958538048</c:v>
                </c:pt>
                <c:pt idx="48866">
                  <c:v>359418776</c:v>
                </c:pt>
                <c:pt idx="48867">
                  <c:v>958538048</c:v>
                </c:pt>
                <c:pt idx="48868">
                  <c:v>581037096</c:v>
                </c:pt>
                <c:pt idx="48869">
                  <c:v>301745104</c:v>
                </c:pt>
                <c:pt idx="48870">
                  <c:v>301745104</c:v>
                </c:pt>
                <c:pt idx="48871">
                  <c:v>301745104</c:v>
                </c:pt>
                <c:pt idx="48872">
                  <c:v>301745104</c:v>
                </c:pt>
                <c:pt idx="48873">
                  <c:v>2245472</c:v>
                </c:pt>
                <c:pt idx="48874">
                  <c:v>2245472</c:v>
                </c:pt>
                <c:pt idx="48875">
                  <c:v>2245472</c:v>
                </c:pt>
                <c:pt idx="48876">
                  <c:v>2245472</c:v>
                </c:pt>
                <c:pt idx="48877">
                  <c:v>801637496</c:v>
                </c:pt>
                <c:pt idx="48878">
                  <c:v>768407936</c:v>
                </c:pt>
                <c:pt idx="48879">
                  <c:v>958538048</c:v>
                </c:pt>
                <c:pt idx="48880">
                  <c:v>536470104</c:v>
                </c:pt>
                <c:pt idx="48881">
                  <c:v>536470104</c:v>
                </c:pt>
                <c:pt idx="48882">
                  <c:v>536470104</c:v>
                </c:pt>
                <c:pt idx="48883">
                  <c:v>536470104</c:v>
                </c:pt>
                <c:pt idx="48884">
                  <c:v>619831696</c:v>
                </c:pt>
                <c:pt idx="48885">
                  <c:v>619831696</c:v>
                </c:pt>
                <c:pt idx="48886">
                  <c:v>619831696</c:v>
                </c:pt>
                <c:pt idx="48887">
                  <c:v>619831696</c:v>
                </c:pt>
                <c:pt idx="48888">
                  <c:v>200806920</c:v>
                </c:pt>
                <c:pt idx="48889">
                  <c:v>200806920</c:v>
                </c:pt>
                <c:pt idx="48890">
                  <c:v>200806920</c:v>
                </c:pt>
                <c:pt idx="48891">
                  <c:v>200806920</c:v>
                </c:pt>
                <c:pt idx="48892">
                  <c:v>301745104</c:v>
                </c:pt>
                <c:pt idx="48893">
                  <c:v>225732528</c:v>
                </c:pt>
                <c:pt idx="48894">
                  <c:v>225732528</c:v>
                </c:pt>
                <c:pt idx="48895">
                  <c:v>2245472</c:v>
                </c:pt>
                <c:pt idx="48896">
                  <c:v>225732528</c:v>
                </c:pt>
                <c:pt idx="48897">
                  <c:v>225732528</c:v>
                </c:pt>
                <c:pt idx="48898">
                  <c:v>536470104</c:v>
                </c:pt>
                <c:pt idx="48899">
                  <c:v>619831696</c:v>
                </c:pt>
                <c:pt idx="48900">
                  <c:v>200806920</c:v>
                </c:pt>
                <c:pt idx="48901">
                  <c:v>137647240</c:v>
                </c:pt>
                <c:pt idx="48902">
                  <c:v>137647240</c:v>
                </c:pt>
                <c:pt idx="48903">
                  <c:v>137647240</c:v>
                </c:pt>
                <c:pt idx="48904">
                  <c:v>225732528</c:v>
                </c:pt>
                <c:pt idx="48905">
                  <c:v>137647240</c:v>
                </c:pt>
                <c:pt idx="48906">
                  <c:v>440895104</c:v>
                </c:pt>
                <c:pt idx="48907">
                  <c:v>440895104</c:v>
                </c:pt>
                <c:pt idx="48908">
                  <c:v>440895104</c:v>
                </c:pt>
                <c:pt idx="48909">
                  <c:v>440895104</c:v>
                </c:pt>
                <c:pt idx="48910">
                  <c:v>444437840</c:v>
                </c:pt>
                <c:pt idx="48911">
                  <c:v>444437840</c:v>
                </c:pt>
                <c:pt idx="48912">
                  <c:v>444437840</c:v>
                </c:pt>
                <c:pt idx="48913">
                  <c:v>444437840</c:v>
                </c:pt>
                <c:pt idx="48914">
                  <c:v>100953528</c:v>
                </c:pt>
                <c:pt idx="48915">
                  <c:v>100953528</c:v>
                </c:pt>
                <c:pt idx="48916">
                  <c:v>100953528</c:v>
                </c:pt>
                <c:pt idx="48917">
                  <c:v>100953528</c:v>
                </c:pt>
                <c:pt idx="48918">
                  <c:v>293960424</c:v>
                </c:pt>
                <c:pt idx="48919">
                  <c:v>779652816</c:v>
                </c:pt>
                <c:pt idx="48920">
                  <c:v>293960424</c:v>
                </c:pt>
                <c:pt idx="48921">
                  <c:v>734912552</c:v>
                </c:pt>
                <c:pt idx="48922">
                  <c:v>734912552</c:v>
                </c:pt>
                <c:pt idx="48923">
                  <c:v>779652816</c:v>
                </c:pt>
                <c:pt idx="48924">
                  <c:v>293960424</c:v>
                </c:pt>
                <c:pt idx="48925">
                  <c:v>779652816</c:v>
                </c:pt>
                <c:pt idx="48926">
                  <c:v>734912552</c:v>
                </c:pt>
                <c:pt idx="48927">
                  <c:v>293960424</c:v>
                </c:pt>
                <c:pt idx="48928">
                  <c:v>779652816</c:v>
                </c:pt>
                <c:pt idx="48929">
                  <c:v>734912552</c:v>
                </c:pt>
                <c:pt idx="48930">
                  <c:v>896588200</c:v>
                </c:pt>
                <c:pt idx="48931">
                  <c:v>896588200</c:v>
                </c:pt>
                <c:pt idx="48932">
                  <c:v>896588200</c:v>
                </c:pt>
                <c:pt idx="48933">
                  <c:v>896588200</c:v>
                </c:pt>
                <c:pt idx="48934">
                  <c:v>21129272</c:v>
                </c:pt>
                <c:pt idx="48935">
                  <c:v>21129272</c:v>
                </c:pt>
                <c:pt idx="48936">
                  <c:v>21129272</c:v>
                </c:pt>
                <c:pt idx="48937">
                  <c:v>21129272</c:v>
                </c:pt>
                <c:pt idx="48938">
                  <c:v>137647240</c:v>
                </c:pt>
                <c:pt idx="48939">
                  <c:v>444437840</c:v>
                </c:pt>
                <c:pt idx="48940">
                  <c:v>850929464</c:v>
                </c:pt>
                <c:pt idx="48941">
                  <c:v>670214960</c:v>
                </c:pt>
                <c:pt idx="48942">
                  <c:v>850929464</c:v>
                </c:pt>
                <c:pt idx="48943">
                  <c:v>670214960</c:v>
                </c:pt>
                <c:pt idx="48944">
                  <c:v>36924360</c:v>
                </c:pt>
                <c:pt idx="48945">
                  <c:v>36924360</c:v>
                </c:pt>
                <c:pt idx="48946">
                  <c:v>850929464</c:v>
                </c:pt>
                <c:pt idx="48947">
                  <c:v>670214960</c:v>
                </c:pt>
                <c:pt idx="48948">
                  <c:v>36924360</c:v>
                </c:pt>
                <c:pt idx="48949">
                  <c:v>850929464</c:v>
                </c:pt>
                <c:pt idx="48950">
                  <c:v>36924360</c:v>
                </c:pt>
                <c:pt idx="48951">
                  <c:v>670214960</c:v>
                </c:pt>
                <c:pt idx="48952">
                  <c:v>440895104</c:v>
                </c:pt>
                <c:pt idx="48953">
                  <c:v>777530760</c:v>
                </c:pt>
                <c:pt idx="48954">
                  <c:v>734912552</c:v>
                </c:pt>
                <c:pt idx="48955">
                  <c:v>777530760</c:v>
                </c:pt>
                <c:pt idx="48956">
                  <c:v>777530760</c:v>
                </c:pt>
                <c:pt idx="48957">
                  <c:v>777530760</c:v>
                </c:pt>
                <c:pt idx="48958">
                  <c:v>21129272</c:v>
                </c:pt>
                <c:pt idx="48959">
                  <c:v>100953528</c:v>
                </c:pt>
                <c:pt idx="48960">
                  <c:v>293960424</c:v>
                </c:pt>
                <c:pt idx="48961">
                  <c:v>431035760</c:v>
                </c:pt>
                <c:pt idx="48962">
                  <c:v>431035760</c:v>
                </c:pt>
                <c:pt idx="48963">
                  <c:v>431035760</c:v>
                </c:pt>
                <c:pt idx="48964">
                  <c:v>431035760</c:v>
                </c:pt>
                <c:pt idx="48965">
                  <c:v>668799056</c:v>
                </c:pt>
                <c:pt idx="48966">
                  <c:v>668799056</c:v>
                </c:pt>
                <c:pt idx="48967">
                  <c:v>668799056</c:v>
                </c:pt>
                <c:pt idx="48968">
                  <c:v>668799056</c:v>
                </c:pt>
                <c:pt idx="48969">
                  <c:v>779652816</c:v>
                </c:pt>
                <c:pt idx="48970">
                  <c:v>850929464</c:v>
                </c:pt>
                <c:pt idx="48971">
                  <c:v>36924360</c:v>
                </c:pt>
                <c:pt idx="48972">
                  <c:v>896588200</c:v>
                </c:pt>
                <c:pt idx="48973">
                  <c:v>351107784</c:v>
                </c:pt>
                <c:pt idx="48974">
                  <c:v>351107784</c:v>
                </c:pt>
                <c:pt idx="48975">
                  <c:v>351107784</c:v>
                </c:pt>
                <c:pt idx="48976">
                  <c:v>351107784</c:v>
                </c:pt>
                <c:pt idx="48977">
                  <c:v>670214960</c:v>
                </c:pt>
                <c:pt idx="48978">
                  <c:v>172827288</c:v>
                </c:pt>
                <c:pt idx="48979">
                  <c:v>172827288</c:v>
                </c:pt>
                <c:pt idx="48980">
                  <c:v>172827288</c:v>
                </c:pt>
                <c:pt idx="48981">
                  <c:v>172827288</c:v>
                </c:pt>
                <c:pt idx="48982">
                  <c:v>159526200</c:v>
                </c:pt>
                <c:pt idx="48983">
                  <c:v>668799056</c:v>
                </c:pt>
                <c:pt idx="48984">
                  <c:v>159526200</c:v>
                </c:pt>
                <c:pt idx="48985">
                  <c:v>159526200</c:v>
                </c:pt>
                <c:pt idx="48986">
                  <c:v>159526200</c:v>
                </c:pt>
                <c:pt idx="48987">
                  <c:v>777530760</c:v>
                </c:pt>
                <c:pt idx="48988">
                  <c:v>295795536</c:v>
                </c:pt>
                <c:pt idx="48989">
                  <c:v>295795536</c:v>
                </c:pt>
                <c:pt idx="48990">
                  <c:v>295795536</c:v>
                </c:pt>
                <c:pt idx="48991">
                  <c:v>295795536</c:v>
                </c:pt>
                <c:pt idx="48992">
                  <c:v>68943944</c:v>
                </c:pt>
                <c:pt idx="48993">
                  <c:v>68943944</c:v>
                </c:pt>
                <c:pt idx="48994">
                  <c:v>68943944</c:v>
                </c:pt>
                <c:pt idx="48995">
                  <c:v>68943944</c:v>
                </c:pt>
                <c:pt idx="48996">
                  <c:v>507194344</c:v>
                </c:pt>
                <c:pt idx="48997">
                  <c:v>507194344</c:v>
                </c:pt>
                <c:pt idx="48998">
                  <c:v>507194344</c:v>
                </c:pt>
                <c:pt idx="48999">
                  <c:v>172827288</c:v>
                </c:pt>
                <c:pt idx="49000">
                  <c:v>507194344</c:v>
                </c:pt>
                <c:pt idx="49001">
                  <c:v>431035760</c:v>
                </c:pt>
                <c:pt idx="49002">
                  <c:v>702148896</c:v>
                </c:pt>
                <c:pt idx="49003">
                  <c:v>702148896</c:v>
                </c:pt>
                <c:pt idx="49004">
                  <c:v>702148896</c:v>
                </c:pt>
                <c:pt idx="49005">
                  <c:v>270805552</c:v>
                </c:pt>
                <c:pt idx="49006">
                  <c:v>270805552</c:v>
                </c:pt>
                <c:pt idx="49007">
                  <c:v>987184776</c:v>
                </c:pt>
                <c:pt idx="49008">
                  <c:v>702148896</c:v>
                </c:pt>
                <c:pt idx="49009">
                  <c:v>987184776</c:v>
                </c:pt>
                <c:pt idx="49010">
                  <c:v>270805552</c:v>
                </c:pt>
                <c:pt idx="49011">
                  <c:v>987184776</c:v>
                </c:pt>
                <c:pt idx="49012">
                  <c:v>270805552</c:v>
                </c:pt>
                <c:pt idx="49013">
                  <c:v>987184776</c:v>
                </c:pt>
                <c:pt idx="49014">
                  <c:v>159526200</c:v>
                </c:pt>
                <c:pt idx="49015">
                  <c:v>351107784</c:v>
                </c:pt>
                <c:pt idx="49016">
                  <c:v>678094832</c:v>
                </c:pt>
                <c:pt idx="49017">
                  <c:v>678094832</c:v>
                </c:pt>
                <c:pt idx="49018">
                  <c:v>678094832</c:v>
                </c:pt>
                <c:pt idx="49019">
                  <c:v>678094832</c:v>
                </c:pt>
                <c:pt idx="49020">
                  <c:v>68943944</c:v>
                </c:pt>
                <c:pt idx="49021">
                  <c:v>267129664</c:v>
                </c:pt>
                <c:pt idx="49022">
                  <c:v>267129664</c:v>
                </c:pt>
                <c:pt idx="49023">
                  <c:v>267129664</c:v>
                </c:pt>
                <c:pt idx="49024">
                  <c:v>267129664</c:v>
                </c:pt>
                <c:pt idx="49025">
                  <c:v>295795536</c:v>
                </c:pt>
                <c:pt idx="49026">
                  <c:v>507194344</c:v>
                </c:pt>
                <c:pt idx="49027">
                  <c:v>726001440</c:v>
                </c:pt>
                <c:pt idx="49028">
                  <c:v>726001440</c:v>
                </c:pt>
                <c:pt idx="49029">
                  <c:v>726001440</c:v>
                </c:pt>
                <c:pt idx="49030">
                  <c:v>726001440</c:v>
                </c:pt>
                <c:pt idx="49031">
                  <c:v>987184776</c:v>
                </c:pt>
                <c:pt idx="49032">
                  <c:v>203568912</c:v>
                </c:pt>
                <c:pt idx="49033">
                  <c:v>203568912</c:v>
                </c:pt>
                <c:pt idx="49034">
                  <c:v>203568912</c:v>
                </c:pt>
                <c:pt idx="49035">
                  <c:v>203568912</c:v>
                </c:pt>
                <c:pt idx="49036">
                  <c:v>678094832</c:v>
                </c:pt>
                <c:pt idx="49037">
                  <c:v>702148896</c:v>
                </c:pt>
                <c:pt idx="49038">
                  <c:v>267129664</c:v>
                </c:pt>
                <c:pt idx="49039">
                  <c:v>298419576</c:v>
                </c:pt>
                <c:pt idx="49040">
                  <c:v>298419576</c:v>
                </c:pt>
                <c:pt idx="49041">
                  <c:v>298419576</c:v>
                </c:pt>
                <c:pt idx="49042">
                  <c:v>298419576</c:v>
                </c:pt>
                <c:pt idx="49043">
                  <c:v>678579896</c:v>
                </c:pt>
                <c:pt idx="49044">
                  <c:v>678579896</c:v>
                </c:pt>
                <c:pt idx="49045">
                  <c:v>678579896</c:v>
                </c:pt>
                <c:pt idx="49046">
                  <c:v>678579896</c:v>
                </c:pt>
                <c:pt idx="49047">
                  <c:v>766581304</c:v>
                </c:pt>
                <c:pt idx="49048">
                  <c:v>766581304</c:v>
                </c:pt>
                <c:pt idx="49049">
                  <c:v>766581304</c:v>
                </c:pt>
                <c:pt idx="49050">
                  <c:v>766581304</c:v>
                </c:pt>
                <c:pt idx="49051">
                  <c:v>820640928</c:v>
                </c:pt>
                <c:pt idx="49052">
                  <c:v>270805552</c:v>
                </c:pt>
                <c:pt idx="49053">
                  <c:v>820640928</c:v>
                </c:pt>
                <c:pt idx="49054">
                  <c:v>820640928</c:v>
                </c:pt>
                <c:pt idx="49055">
                  <c:v>726001440</c:v>
                </c:pt>
                <c:pt idx="49056">
                  <c:v>820640928</c:v>
                </c:pt>
                <c:pt idx="49057">
                  <c:v>175729144</c:v>
                </c:pt>
                <c:pt idx="49058">
                  <c:v>175729144</c:v>
                </c:pt>
                <c:pt idx="49059">
                  <c:v>175729144</c:v>
                </c:pt>
                <c:pt idx="49060">
                  <c:v>175729144</c:v>
                </c:pt>
                <c:pt idx="49061">
                  <c:v>203568912</c:v>
                </c:pt>
                <c:pt idx="49062">
                  <c:v>990221256</c:v>
                </c:pt>
                <c:pt idx="49063">
                  <c:v>990221256</c:v>
                </c:pt>
                <c:pt idx="49064">
                  <c:v>990221256</c:v>
                </c:pt>
                <c:pt idx="49065">
                  <c:v>990221256</c:v>
                </c:pt>
                <c:pt idx="49066">
                  <c:v>969501008</c:v>
                </c:pt>
                <c:pt idx="49067">
                  <c:v>969501008</c:v>
                </c:pt>
                <c:pt idx="49068">
                  <c:v>969501008</c:v>
                </c:pt>
                <c:pt idx="49069">
                  <c:v>969501008</c:v>
                </c:pt>
                <c:pt idx="49070">
                  <c:v>678579896</c:v>
                </c:pt>
                <c:pt idx="49071">
                  <c:v>545352992</c:v>
                </c:pt>
                <c:pt idx="49072">
                  <c:v>545352992</c:v>
                </c:pt>
                <c:pt idx="49073">
                  <c:v>298419576</c:v>
                </c:pt>
                <c:pt idx="49074">
                  <c:v>545352992</c:v>
                </c:pt>
                <c:pt idx="49075">
                  <c:v>545352992</c:v>
                </c:pt>
                <c:pt idx="49076">
                  <c:v>348939192</c:v>
                </c:pt>
                <c:pt idx="49077">
                  <c:v>348939192</c:v>
                </c:pt>
                <c:pt idx="49078">
                  <c:v>766581304</c:v>
                </c:pt>
                <c:pt idx="49079">
                  <c:v>348939192</c:v>
                </c:pt>
                <c:pt idx="49080">
                  <c:v>348939192</c:v>
                </c:pt>
                <c:pt idx="49081">
                  <c:v>820640928</c:v>
                </c:pt>
                <c:pt idx="49082">
                  <c:v>120130152</c:v>
                </c:pt>
                <c:pt idx="49083">
                  <c:v>120130152</c:v>
                </c:pt>
                <c:pt idx="49084">
                  <c:v>120130152</c:v>
                </c:pt>
                <c:pt idx="49085">
                  <c:v>120130152</c:v>
                </c:pt>
                <c:pt idx="49086">
                  <c:v>35320288</c:v>
                </c:pt>
                <c:pt idx="49087">
                  <c:v>35320288</c:v>
                </c:pt>
                <c:pt idx="49088">
                  <c:v>35320288</c:v>
                </c:pt>
                <c:pt idx="49089">
                  <c:v>35320288</c:v>
                </c:pt>
                <c:pt idx="49090">
                  <c:v>175729144</c:v>
                </c:pt>
                <c:pt idx="49091">
                  <c:v>435581088</c:v>
                </c:pt>
                <c:pt idx="49092">
                  <c:v>990221256</c:v>
                </c:pt>
                <c:pt idx="49093">
                  <c:v>435581088</c:v>
                </c:pt>
                <c:pt idx="49094">
                  <c:v>535620696</c:v>
                </c:pt>
                <c:pt idx="49095">
                  <c:v>435581088</c:v>
                </c:pt>
                <c:pt idx="49096">
                  <c:v>579703832</c:v>
                </c:pt>
                <c:pt idx="49097">
                  <c:v>435581088</c:v>
                </c:pt>
                <c:pt idx="49098">
                  <c:v>535620696</c:v>
                </c:pt>
                <c:pt idx="49099">
                  <c:v>579703832</c:v>
                </c:pt>
                <c:pt idx="49100">
                  <c:v>535620696</c:v>
                </c:pt>
                <c:pt idx="49101">
                  <c:v>579703832</c:v>
                </c:pt>
                <c:pt idx="49102">
                  <c:v>535620696</c:v>
                </c:pt>
                <c:pt idx="49103">
                  <c:v>579703832</c:v>
                </c:pt>
                <c:pt idx="49104">
                  <c:v>545352992</c:v>
                </c:pt>
                <c:pt idx="49105">
                  <c:v>120130152</c:v>
                </c:pt>
                <c:pt idx="49106">
                  <c:v>348939192</c:v>
                </c:pt>
                <c:pt idx="49107">
                  <c:v>35320288</c:v>
                </c:pt>
                <c:pt idx="49108">
                  <c:v>969501008</c:v>
                </c:pt>
                <c:pt idx="49109">
                  <c:v>238843504</c:v>
                </c:pt>
                <c:pt idx="49110">
                  <c:v>238843504</c:v>
                </c:pt>
                <c:pt idx="49111">
                  <c:v>238843504</c:v>
                </c:pt>
                <c:pt idx="49112">
                  <c:v>238843504</c:v>
                </c:pt>
                <c:pt idx="49113">
                  <c:v>885679784</c:v>
                </c:pt>
                <c:pt idx="49114">
                  <c:v>959744488</c:v>
                </c:pt>
                <c:pt idx="49115">
                  <c:v>885679784</c:v>
                </c:pt>
                <c:pt idx="49116">
                  <c:v>959744488</c:v>
                </c:pt>
                <c:pt idx="49117">
                  <c:v>959744488</c:v>
                </c:pt>
                <c:pt idx="49118">
                  <c:v>885679784</c:v>
                </c:pt>
                <c:pt idx="49119">
                  <c:v>959744488</c:v>
                </c:pt>
                <c:pt idx="49120">
                  <c:v>885679784</c:v>
                </c:pt>
                <c:pt idx="49121">
                  <c:v>435581088</c:v>
                </c:pt>
                <c:pt idx="49122">
                  <c:v>535620696</c:v>
                </c:pt>
                <c:pt idx="49123">
                  <c:v>169176392</c:v>
                </c:pt>
                <c:pt idx="49124">
                  <c:v>169176392</c:v>
                </c:pt>
                <c:pt idx="49125">
                  <c:v>169176392</c:v>
                </c:pt>
                <c:pt idx="49126">
                  <c:v>169176392</c:v>
                </c:pt>
                <c:pt idx="49127">
                  <c:v>238843504</c:v>
                </c:pt>
                <c:pt idx="49128">
                  <c:v>52886656</c:v>
                </c:pt>
                <c:pt idx="49129">
                  <c:v>52886656</c:v>
                </c:pt>
                <c:pt idx="49130">
                  <c:v>52886656</c:v>
                </c:pt>
                <c:pt idx="49131">
                  <c:v>52886656</c:v>
                </c:pt>
                <c:pt idx="49132">
                  <c:v>579703832</c:v>
                </c:pt>
                <c:pt idx="49133">
                  <c:v>959744488</c:v>
                </c:pt>
                <c:pt idx="49134">
                  <c:v>661253824</c:v>
                </c:pt>
                <c:pt idx="49135">
                  <c:v>661253824</c:v>
                </c:pt>
                <c:pt idx="49136">
                  <c:v>661253824</c:v>
                </c:pt>
                <c:pt idx="49137">
                  <c:v>661253824</c:v>
                </c:pt>
                <c:pt idx="49138">
                  <c:v>956941544</c:v>
                </c:pt>
                <c:pt idx="49139">
                  <c:v>956941544</c:v>
                </c:pt>
                <c:pt idx="49140">
                  <c:v>956941544</c:v>
                </c:pt>
                <c:pt idx="49141">
                  <c:v>956941544</c:v>
                </c:pt>
                <c:pt idx="49142">
                  <c:v>358634672</c:v>
                </c:pt>
                <c:pt idx="49143">
                  <c:v>358634672</c:v>
                </c:pt>
                <c:pt idx="49144">
                  <c:v>358634672</c:v>
                </c:pt>
                <c:pt idx="49145">
                  <c:v>358634672</c:v>
                </c:pt>
                <c:pt idx="49146">
                  <c:v>52886656</c:v>
                </c:pt>
                <c:pt idx="49147">
                  <c:v>169176392</c:v>
                </c:pt>
                <c:pt idx="49148">
                  <c:v>235163992</c:v>
                </c:pt>
                <c:pt idx="49149">
                  <c:v>235163992</c:v>
                </c:pt>
                <c:pt idx="49150">
                  <c:v>411217328</c:v>
                </c:pt>
                <c:pt idx="49151">
                  <c:v>235163992</c:v>
                </c:pt>
                <c:pt idx="49152">
                  <c:v>411217328</c:v>
                </c:pt>
                <c:pt idx="49153">
                  <c:v>235163992</c:v>
                </c:pt>
                <c:pt idx="49154">
                  <c:v>411217328</c:v>
                </c:pt>
                <c:pt idx="49155">
                  <c:v>411217328</c:v>
                </c:pt>
                <c:pt idx="49156">
                  <c:v>117357440</c:v>
                </c:pt>
                <c:pt idx="49157">
                  <c:v>117357440</c:v>
                </c:pt>
                <c:pt idx="49158">
                  <c:v>117357440</c:v>
                </c:pt>
                <c:pt idx="49159">
                  <c:v>117357440</c:v>
                </c:pt>
                <c:pt idx="49160">
                  <c:v>885679784</c:v>
                </c:pt>
                <c:pt idx="49161">
                  <c:v>661253824</c:v>
                </c:pt>
                <c:pt idx="49162">
                  <c:v>956941544</c:v>
                </c:pt>
                <c:pt idx="49163">
                  <c:v>411217328</c:v>
                </c:pt>
                <c:pt idx="49164">
                  <c:v>38543056</c:v>
                </c:pt>
                <c:pt idx="49165">
                  <c:v>38543056</c:v>
                </c:pt>
                <c:pt idx="49166">
                  <c:v>38543056</c:v>
                </c:pt>
                <c:pt idx="49167">
                  <c:v>38543056</c:v>
                </c:pt>
                <c:pt idx="49168">
                  <c:v>117357440</c:v>
                </c:pt>
                <c:pt idx="49169">
                  <c:v>230881360</c:v>
                </c:pt>
                <c:pt idx="49170">
                  <c:v>230881360</c:v>
                </c:pt>
                <c:pt idx="49171">
                  <c:v>230881360</c:v>
                </c:pt>
                <c:pt idx="49172">
                  <c:v>230881360</c:v>
                </c:pt>
                <c:pt idx="49173">
                  <c:v>358634672</c:v>
                </c:pt>
                <c:pt idx="49174">
                  <c:v>434593520</c:v>
                </c:pt>
                <c:pt idx="49175">
                  <c:v>434593520</c:v>
                </c:pt>
                <c:pt idx="49176">
                  <c:v>434593520</c:v>
                </c:pt>
                <c:pt idx="49177">
                  <c:v>434593520</c:v>
                </c:pt>
                <c:pt idx="49178">
                  <c:v>235163992</c:v>
                </c:pt>
                <c:pt idx="49179">
                  <c:v>38543056</c:v>
                </c:pt>
                <c:pt idx="49180">
                  <c:v>571400752</c:v>
                </c:pt>
                <c:pt idx="49181">
                  <c:v>571400752</c:v>
                </c:pt>
                <c:pt idx="49182">
                  <c:v>571400752</c:v>
                </c:pt>
                <c:pt idx="49183">
                  <c:v>571400752</c:v>
                </c:pt>
                <c:pt idx="49184">
                  <c:v>230881360</c:v>
                </c:pt>
                <c:pt idx="49185">
                  <c:v>434593520</c:v>
                </c:pt>
                <c:pt idx="49186">
                  <c:v>7359256</c:v>
                </c:pt>
                <c:pt idx="49187">
                  <c:v>7359256</c:v>
                </c:pt>
                <c:pt idx="49188">
                  <c:v>7359304</c:v>
                </c:pt>
                <c:pt idx="49189">
                  <c:v>7359304</c:v>
                </c:pt>
                <c:pt idx="49190">
                  <c:v>7359424</c:v>
                </c:pt>
                <c:pt idx="49191">
                  <c:v>7359424</c:v>
                </c:pt>
                <c:pt idx="49192">
                  <c:v>7359448</c:v>
                </c:pt>
                <c:pt idx="49193">
                  <c:v>7359448</c:v>
                </c:pt>
                <c:pt idx="49194">
                  <c:v>7359480</c:v>
                </c:pt>
                <c:pt idx="49195">
                  <c:v>7359480</c:v>
                </c:pt>
                <c:pt idx="49196">
                  <c:v>7359256</c:v>
                </c:pt>
                <c:pt idx="49197">
                  <c:v>7359304</c:v>
                </c:pt>
                <c:pt idx="49198">
                  <c:v>7359424</c:v>
                </c:pt>
                <c:pt idx="49199">
                  <c:v>7359448</c:v>
                </c:pt>
                <c:pt idx="49200">
                  <c:v>7359480</c:v>
                </c:pt>
                <c:pt idx="49201">
                  <c:v>7359256</c:v>
                </c:pt>
                <c:pt idx="49202">
                  <c:v>7359304</c:v>
                </c:pt>
                <c:pt idx="49203">
                  <c:v>7359424</c:v>
                </c:pt>
                <c:pt idx="49204">
                  <c:v>7359448</c:v>
                </c:pt>
                <c:pt idx="49205">
                  <c:v>7359480</c:v>
                </c:pt>
                <c:pt idx="49206">
                  <c:v>571400752</c:v>
                </c:pt>
                <c:pt idx="49207">
                  <c:v>483477808</c:v>
                </c:pt>
                <c:pt idx="49208">
                  <c:v>483477808</c:v>
                </c:pt>
                <c:pt idx="49209">
                  <c:v>483477808</c:v>
                </c:pt>
                <c:pt idx="49210">
                  <c:v>483477808</c:v>
                </c:pt>
                <c:pt idx="49211">
                  <c:v>492621624</c:v>
                </c:pt>
                <c:pt idx="49212">
                  <c:v>492621624</c:v>
                </c:pt>
                <c:pt idx="49213">
                  <c:v>492621624</c:v>
                </c:pt>
                <c:pt idx="49214">
                  <c:v>492621624</c:v>
                </c:pt>
                <c:pt idx="49215">
                  <c:v>81263120</c:v>
                </c:pt>
                <c:pt idx="49216">
                  <c:v>81263120</c:v>
                </c:pt>
                <c:pt idx="49217">
                  <c:v>81263120</c:v>
                </c:pt>
                <c:pt idx="49218">
                  <c:v>81263120</c:v>
                </c:pt>
                <c:pt idx="49219">
                  <c:v>201717616</c:v>
                </c:pt>
                <c:pt idx="49220">
                  <c:v>201717616</c:v>
                </c:pt>
                <c:pt idx="49221">
                  <c:v>201717616</c:v>
                </c:pt>
                <c:pt idx="49222">
                  <c:v>201717616</c:v>
                </c:pt>
                <c:pt idx="49223">
                  <c:v>7359256</c:v>
                </c:pt>
                <c:pt idx="49224">
                  <c:v>7359424</c:v>
                </c:pt>
                <c:pt idx="49225">
                  <c:v>568020088</c:v>
                </c:pt>
                <c:pt idx="49226">
                  <c:v>7359304</c:v>
                </c:pt>
                <c:pt idx="49227">
                  <c:v>568020088</c:v>
                </c:pt>
                <c:pt idx="49228">
                  <c:v>568020088</c:v>
                </c:pt>
                <c:pt idx="49229">
                  <c:v>568020088</c:v>
                </c:pt>
                <c:pt idx="49230">
                  <c:v>483477808</c:v>
                </c:pt>
                <c:pt idx="49231">
                  <c:v>81263120</c:v>
                </c:pt>
                <c:pt idx="49232">
                  <c:v>148671616</c:v>
                </c:pt>
                <c:pt idx="49233">
                  <c:v>148671616</c:v>
                </c:pt>
                <c:pt idx="49234">
                  <c:v>639732312</c:v>
                </c:pt>
                <c:pt idx="49235">
                  <c:v>639732312</c:v>
                </c:pt>
                <c:pt idx="49236">
                  <c:v>148671616</c:v>
                </c:pt>
                <c:pt idx="49237">
                  <c:v>639732312</c:v>
                </c:pt>
                <c:pt idx="49238">
                  <c:v>148671616</c:v>
                </c:pt>
                <c:pt idx="49239">
                  <c:v>639732312</c:v>
                </c:pt>
                <c:pt idx="49240">
                  <c:v>201717616</c:v>
                </c:pt>
                <c:pt idx="49241">
                  <c:v>7359448</c:v>
                </c:pt>
                <c:pt idx="49242">
                  <c:v>614870608</c:v>
                </c:pt>
                <c:pt idx="49243">
                  <c:v>614870608</c:v>
                </c:pt>
                <c:pt idx="49244">
                  <c:v>614870608</c:v>
                </c:pt>
                <c:pt idx="49245">
                  <c:v>614870608</c:v>
                </c:pt>
                <c:pt idx="49246">
                  <c:v>8655504</c:v>
                </c:pt>
                <c:pt idx="49247">
                  <c:v>8655504</c:v>
                </c:pt>
                <c:pt idx="49248">
                  <c:v>8655504</c:v>
                </c:pt>
                <c:pt idx="49249">
                  <c:v>8655504</c:v>
                </c:pt>
                <c:pt idx="49250">
                  <c:v>316272240</c:v>
                </c:pt>
                <c:pt idx="49251">
                  <c:v>316272240</c:v>
                </c:pt>
                <c:pt idx="49252">
                  <c:v>316272240</c:v>
                </c:pt>
                <c:pt idx="49253">
                  <c:v>316272240</c:v>
                </c:pt>
                <c:pt idx="49254">
                  <c:v>148671616</c:v>
                </c:pt>
                <c:pt idx="49255">
                  <c:v>568020088</c:v>
                </c:pt>
                <c:pt idx="49256">
                  <c:v>7359480</c:v>
                </c:pt>
                <c:pt idx="49257">
                  <c:v>584772488</c:v>
                </c:pt>
                <c:pt idx="49258">
                  <c:v>584772488</c:v>
                </c:pt>
                <c:pt idx="49259">
                  <c:v>584772488</c:v>
                </c:pt>
                <c:pt idx="49260">
                  <c:v>584772488</c:v>
                </c:pt>
                <c:pt idx="49261">
                  <c:v>614870608</c:v>
                </c:pt>
                <c:pt idx="49262">
                  <c:v>580771624</c:v>
                </c:pt>
                <c:pt idx="49263">
                  <c:v>580771624</c:v>
                </c:pt>
                <c:pt idx="49264">
                  <c:v>580771624</c:v>
                </c:pt>
                <c:pt idx="49265">
                  <c:v>580771624</c:v>
                </c:pt>
                <c:pt idx="49266">
                  <c:v>8655504</c:v>
                </c:pt>
                <c:pt idx="49267">
                  <c:v>492621624</c:v>
                </c:pt>
                <c:pt idx="49268">
                  <c:v>260164376</c:v>
                </c:pt>
                <c:pt idx="49269">
                  <c:v>260164376</c:v>
                </c:pt>
                <c:pt idx="49270">
                  <c:v>260164376</c:v>
                </c:pt>
                <c:pt idx="49271">
                  <c:v>260164376</c:v>
                </c:pt>
                <c:pt idx="49272">
                  <c:v>639732312</c:v>
                </c:pt>
                <c:pt idx="49273">
                  <c:v>804606320</c:v>
                </c:pt>
                <c:pt idx="49274">
                  <c:v>804606320</c:v>
                </c:pt>
                <c:pt idx="49275">
                  <c:v>804606320</c:v>
                </c:pt>
                <c:pt idx="49276">
                  <c:v>804606320</c:v>
                </c:pt>
                <c:pt idx="49277">
                  <c:v>261205040</c:v>
                </c:pt>
                <c:pt idx="49278">
                  <c:v>261205040</c:v>
                </c:pt>
                <c:pt idx="49279">
                  <c:v>261205040</c:v>
                </c:pt>
                <c:pt idx="49280">
                  <c:v>261205040</c:v>
                </c:pt>
                <c:pt idx="49281">
                  <c:v>584772488</c:v>
                </c:pt>
                <c:pt idx="49282">
                  <c:v>316272240</c:v>
                </c:pt>
                <c:pt idx="49283">
                  <c:v>9975208</c:v>
                </c:pt>
                <c:pt idx="49284">
                  <c:v>9975208</c:v>
                </c:pt>
                <c:pt idx="49285">
                  <c:v>9975208</c:v>
                </c:pt>
                <c:pt idx="49286">
                  <c:v>9975208</c:v>
                </c:pt>
                <c:pt idx="49287">
                  <c:v>260164376</c:v>
                </c:pt>
                <c:pt idx="49288">
                  <c:v>355305256</c:v>
                </c:pt>
                <c:pt idx="49289">
                  <c:v>355305256</c:v>
                </c:pt>
                <c:pt idx="49290">
                  <c:v>355305256</c:v>
                </c:pt>
                <c:pt idx="49291">
                  <c:v>355305256</c:v>
                </c:pt>
                <c:pt idx="49292">
                  <c:v>580771624</c:v>
                </c:pt>
                <c:pt idx="49293">
                  <c:v>638155576</c:v>
                </c:pt>
                <c:pt idx="49294">
                  <c:v>638155576</c:v>
                </c:pt>
                <c:pt idx="49295">
                  <c:v>804606320</c:v>
                </c:pt>
                <c:pt idx="49296">
                  <c:v>638155576</c:v>
                </c:pt>
                <c:pt idx="49297">
                  <c:v>638155576</c:v>
                </c:pt>
                <c:pt idx="49298">
                  <c:v>216535360</c:v>
                </c:pt>
                <c:pt idx="49299">
                  <c:v>216535360</c:v>
                </c:pt>
                <c:pt idx="49300">
                  <c:v>216535360</c:v>
                </c:pt>
                <c:pt idx="49301">
                  <c:v>216535360</c:v>
                </c:pt>
                <c:pt idx="49302">
                  <c:v>261205040</c:v>
                </c:pt>
                <c:pt idx="49303">
                  <c:v>9975208</c:v>
                </c:pt>
                <c:pt idx="49304">
                  <c:v>369291264</c:v>
                </c:pt>
                <c:pt idx="49305">
                  <c:v>369291264</c:v>
                </c:pt>
                <c:pt idx="49306">
                  <c:v>369291264</c:v>
                </c:pt>
                <c:pt idx="49307">
                  <c:v>369291264</c:v>
                </c:pt>
                <c:pt idx="49308">
                  <c:v>105477272</c:v>
                </c:pt>
                <c:pt idx="49309">
                  <c:v>105477272</c:v>
                </c:pt>
                <c:pt idx="49310">
                  <c:v>105477272</c:v>
                </c:pt>
                <c:pt idx="49311">
                  <c:v>105477272</c:v>
                </c:pt>
                <c:pt idx="49312">
                  <c:v>902058960</c:v>
                </c:pt>
                <c:pt idx="49313">
                  <c:v>902058960</c:v>
                </c:pt>
                <c:pt idx="49314">
                  <c:v>902058960</c:v>
                </c:pt>
                <c:pt idx="49315">
                  <c:v>902058960</c:v>
                </c:pt>
                <c:pt idx="49316">
                  <c:v>638155576</c:v>
                </c:pt>
                <c:pt idx="49317">
                  <c:v>216535360</c:v>
                </c:pt>
                <c:pt idx="49318">
                  <c:v>355305256</c:v>
                </c:pt>
                <c:pt idx="49319">
                  <c:v>139768616</c:v>
                </c:pt>
                <c:pt idx="49320">
                  <c:v>139768616</c:v>
                </c:pt>
                <c:pt idx="49321">
                  <c:v>139768616</c:v>
                </c:pt>
                <c:pt idx="49322">
                  <c:v>139768616</c:v>
                </c:pt>
                <c:pt idx="49323">
                  <c:v>960667784</c:v>
                </c:pt>
                <c:pt idx="49324">
                  <c:v>960667784</c:v>
                </c:pt>
                <c:pt idx="49325">
                  <c:v>960667784</c:v>
                </c:pt>
                <c:pt idx="49326">
                  <c:v>960667784</c:v>
                </c:pt>
                <c:pt idx="49327">
                  <c:v>772095176</c:v>
                </c:pt>
                <c:pt idx="49328">
                  <c:v>369291264</c:v>
                </c:pt>
                <c:pt idx="49329">
                  <c:v>772095176</c:v>
                </c:pt>
                <c:pt idx="49330">
                  <c:v>772095176</c:v>
                </c:pt>
                <c:pt idx="49331">
                  <c:v>772095176</c:v>
                </c:pt>
                <c:pt idx="49332">
                  <c:v>718553672</c:v>
                </c:pt>
                <c:pt idx="49333">
                  <c:v>718553672</c:v>
                </c:pt>
                <c:pt idx="49334">
                  <c:v>718553672</c:v>
                </c:pt>
                <c:pt idx="49335">
                  <c:v>718553672</c:v>
                </c:pt>
                <c:pt idx="49336">
                  <c:v>902058960</c:v>
                </c:pt>
                <c:pt idx="49337">
                  <c:v>906564352</c:v>
                </c:pt>
                <c:pt idx="49338">
                  <c:v>906564352</c:v>
                </c:pt>
                <c:pt idx="49339">
                  <c:v>906564352</c:v>
                </c:pt>
                <c:pt idx="49340">
                  <c:v>906564352</c:v>
                </c:pt>
                <c:pt idx="49341">
                  <c:v>105477272</c:v>
                </c:pt>
                <c:pt idx="49342">
                  <c:v>4034768</c:v>
                </c:pt>
                <c:pt idx="49343">
                  <c:v>4034768</c:v>
                </c:pt>
                <c:pt idx="49344">
                  <c:v>4034768</c:v>
                </c:pt>
                <c:pt idx="49345">
                  <c:v>4034768</c:v>
                </c:pt>
                <c:pt idx="49346">
                  <c:v>960667784</c:v>
                </c:pt>
                <c:pt idx="49347">
                  <c:v>139768616</c:v>
                </c:pt>
                <c:pt idx="49348">
                  <c:v>6077984</c:v>
                </c:pt>
                <c:pt idx="49349">
                  <c:v>6077984</c:v>
                </c:pt>
                <c:pt idx="49350">
                  <c:v>6077984</c:v>
                </c:pt>
                <c:pt idx="49351">
                  <c:v>6077984</c:v>
                </c:pt>
                <c:pt idx="49352">
                  <c:v>623383088</c:v>
                </c:pt>
                <c:pt idx="49353">
                  <c:v>623383088</c:v>
                </c:pt>
                <c:pt idx="49354">
                  <c:v>623383088</c:v>
                </c:pt>
                <c:pt idx="49355">
                  <c:v>623383088</c:v>
                </c:pt>
                <c:pt idx="49356">
                  <c:v>325684448</c:v>
                </c:pt>
                <c:pt idx="49357">
                  <c:v>325684448</c:v>
                </c:pt>
                <c:pt idx="49358">
                  <c:v>325684448</c:v>
                </c:pt>
                <c:pt idx="49359">
                  <c:v>325684448</c:v>
                </c:pt>
                <c:pt idx="49360">
                  <c:v>772095176</c:v>
                </c:pt>
                <c:pt idx="49361">
                  <c:v>718553672</c:v>
                </c:pt>
                <c:pt idx="49362">
                  <c:v>4034768</c:v>
                </c:pt>
                <c:pt idx="49363">
                  <c:v>6077984</c:v>
                </c:pt>
                <c:pt idx="49364">
                  <c:v>822181968</c:v>
                </c:pt>
                <c:pt idx="49365">
                  <c:v>822181968</c:v>
                </c:pt>
                <c:pt idx="49366">
                  <c:v>822181968</c:v>
                </c:pt>
                <c:pt idx="49367">
                  <c:v>822181968</c:v>
                </c:pt>
                <c:pt idx="49368">
                  <c:v>906564352</c:v>
                </c:pt>
                <c:pt idx="49369">
                  <c:v>623383088</c:v>
                </c:pt>
                <c:pt idx="49370">
                  <c:v>325684448</c:v>
                </c:pt>
                <c:pt idx="49371">
                  <c:v>981747464</c:v>
                </c:pt>
                <c:pt idx="49372">
                  <c:v>981747464</c:v>
                </c:pt>
                <c:pt idx="49373">
                  <c:v>981747464</c:v>
                </c:pt>
                <c:pt idx="49374">
                  <c:v>981747464</c:v>
                </c:pt>
                <c:pt idx="49375">
                  <c:v>822181968</c:v>
                </c:pt>
                <c:pt idx="49376">
                  <c:v>981747464</c:v>
                </c:pt>
                <c:pt idx="49377">
                  <c:v>224265560</c:v>
                </c:pt>
                <c:pt idx="49378">
                  <c:v>224265560</c:v>
                </c:pt>
                <c:pt idx="49379">
                  <c:v>224265592</c:v>
                </c:pt>
                <c:pt idx="49380">
                  <c:v>224265592</c:v>
                </c:pt>
                <c:pt idx="49381">
                  <c:v>224265616</c:v>
                </c:pt>
                <c:pt idx="49382">
                  <c:v>224265616</c:v>
                </c:pt>
                <c:pt idx="49383">
                  <c:v>224265648</c:v>
                </c:pt>
                <c:pt idx="49384">
                  <c:v>224265648</c:v>
                </c:pt>
                <c:pt idx="49385">
                  <c:v>224265672</c:v>
                </c:pt>
                <c:pt idx="49386">
                  <c:v>224265672</c:v>
                </c:pt>
                <c:pt idx="49387">
                  <c:v>224265752</c:v>
                </c:pt>
                <c:pt idx="49388">
                  <c:v>224265752</c:v>
                </c:pt>
                <c:pt idx="49389">
                  <c:v>224265808</c:v>
                </c:pt>
                <c:pt idx="49390">
                  <c:v>224265808</c:v>
                </c:pt>
                <c:pt idx="49391">
                  <c:v>224265880</c:v>
                </c:pt>
                <c:pt idx="49392">
                  <c:v>224265880</c:v>
                </c:pt>
                <c:pt idx="49393">
                  <c:v>224265912</c:v>
                </c:pt>
                <c:pt idx="49394">
                  <c:v>224265912</c:v>
                </c:pt>
                <c:pt idx="49395">
                  <c:v>224265944</c:v>
                </c:pt>
                <c:pt idx="49396">
                  <c:v>224265944</c:v>
                </c:pt>
                <c:pt idx="49397">
                  <c:v>224266008</c:v>
                </c:pt>
                <c:pt idx="49398">
                  <c:v>224266008</c:v>
                </c:pt>
                <c:pt idx="49399">
                  <c:v>224266040</c:v>
                </c:pt>
                <c:pt idx="49400">
                  <c:v>224266040</c:v>
                </c:pt>
                <c:pt idx="49401">
                  <c:v>224265560</c:v>
                </c:pt>
                <c:pt idx="49402">
                  <c:v>224265592</c:v>
                </c:pt>
                <c:pt idx="49403">
                  <c:v>224265616</c:v>
                </c:pt>
                <c:pt idx="49404">
                  <c:v>224265648</c:v>
                </c:pt>
                <c:pt idx="49405">
                  <c:v>224265672</c:v>
                </c:pt>
                <c:pt idx="49406">
                  <c:v>224265752</c:v>
                </c:pt>
                <c:pt idx="49407">
                  <c:v>224265808</c:v>
                </c:pt>
                <c:pt idx="49408">
                  <c:v>224265880</c:v>
                </c:pt>
                <c:pt idx="49409">
                  <c:v>224265912</c:v>
                </c:pt>
                <c:pt idx="49410">
                  <c:v>224265944</c:v>
                </c:pt>
                <c:pt idx="49411">
                  <c:v>224266008</c:v>
                </c:pt>
                <c:pt idx="49412">
                  <c:v>224266040</c:v>
                </c:pt>
                <c:pt idx="49413">
                  <c:v>224265560</c:v>
                </c:pt>
                <c:pt idx="49414">
                  <c:v>224265592</c:v>
                </c:pt>
                <c:pt idx="49415">
                  <c:v>224265616</c:v>
                </c:pt>
                <c:pt idx="49416">
                  <c:v>224265648</c:v>
                </c:pt>
                <c:pt idx="49417">
                  <c:v>224265672</c:v>
                </c:pt>
                <c:pt idx="49418">
                  <c:v>224265752</c:v>
                </c:pt>
                <c:pt idx="49419">
                  <c:v>224265808</c:v>
                </c:pt>
                <c:pt idx="49420">
                  <c:v>224265880</c:v>
                </c:pt>
                <c:pt idx="49421">
                  <c:v>224265912</c:v>
                </c:pt>
                <c:pt idx="49422">
                  <c:v>224265944</c:v>
                </c:pt>
                <c:pt idx="49423">
                  <c:v>224266008</c:v>
                </c:pt>
                <c:pt idx="49424">
                  <c:v>224266040</c:v>
                </c:pt>
                <c:pt idx="49425">
                  <c:v>224265560</c:v>
                </c:pt>
                <c:pt idx="49426">
                  <c:v>224265808</c:v>
                </c:pt>
                <c:pt idx="49427">
                  <c:v>224265944</c:v>
                </c:pt>
                <c:pt idx="49428">
                  <c:v>224265592</c:v>
                </c:pt>
                <c:pt idx="49429">
                  <c:v>224265752</c:v>
                </c:pt>
                <c:pt idx="49430">
                  <c:v>224265880</c:v>
                </c:pt>
                <c:pt idx="49431">
                  <c:v>224266008</c:v>
                </c:pt>
                <c:pt idx="49432">
                  <c:v>224265616</c:v>
                </c:pt>
                <c:pt idx="49433">
                  <c:v>224265648</c:v>
                </c:pt>
                <c:pt idx="49434">
                  <c:v>224265912</c:v>
                </c:pt>
                <c:pt idx="49435">
                  <c:v>224266040</c:v>
                </c:pt>
                <c:pt idx="49436">
                  <c:v>224265672</c:v>
                </c:pt>
                <c:pt idx="49437">
                  <c:v>393380528</c:v>
                </c:pt>
                <c:pt idx="49438">
                  <c:v>393380528</c:v>
                </c:pt>
                <c:pt idx="49439">
                  <c:v>393380528</c:v>
                </c:pt>
                <c:pt idx="49440">
                  <c:v>393380528</c:v>
                </c:pt>
                <c:pt idx="49441">
                  <c:v>254063528</c:v>
                </c:pt>
                <c:pt idx="49442">
                  <c:v>254063528</c:v>
                </c:pt>
                <c:pt idx="49443">
                  <c:v>254063528</c:v>
                </c:pt>
                <c:pt idx="49444">
                  <c:v>254063528</c:v>
                </c:pt>
                <c:pt idx="49445">
                  <c:v>83664984</c:v>
                </c:pt>
                <c:pt idx="49446">
                  <c:v>83664984</c:v>
                </c:pt>
                <c:pt idx="49447">
                  <c:v>83664984</c:v>
                </c:pt>
                <c:pt idx="49448">
                  <c:v>83664984</c:v>
                </c:pt>
                <c:pt idx="49449">
                  <c:v>254139424</c:v>
                </c:pt>
                <c:pt idx="49450">
                  <c:v>254139424</c:v>
                </c:pt>
                <c:pt idx="49451">
                  <c:v>620318648</c:v>
                </c:pt>
                <c:pt idx="49452">
                  <c:v>254139424</c:v>
                </c:pt>
                <c:pt idx="49453">
                  <c:v>620318648</c:v>
                </c:pt>
                <c:pt idx="49454">
                  <c:v>254139424</c:v>
                </c:pt>
                <c:pt idx="49455">
                  <c:v>620318648</c:v>
                </c:pt>
                <c:pt idx="49456">
                  <c:v>620318648</c:v>
                </c:pt>
                <c:pt idx="49457">
                  <c:v>859121976</c:v>
                </c:pt>
                <c:pt idx="49458">
                  <c:v>859121976</c:v>
                </c:pt>
                <c:pt idx="49459">
                  <c:v>859121976</c:v>
                </c:pt>
                <c:pt idx="49460">
                  <c:v>859121976</c:v>
                </c:pt>
                <c:pt idx="49461">
                  <c:v>924827872</c:v>
                </c:pt>
                <c:pt idx="49462">
                  <c:v>924827872</c:v>
                </c:pt>
                <c:pt idx="49463">
                  <c:v>924827872</c:v>
                </c:pt>
                <c:pt idx="49464">
                  <c:v>924827872</c:v>
                </c:pt>
                <c:pt idx="49465">
                  <c:v>393380528</c:v>
                </c:pt>
                <c:pt idx="49466">
                  <c:v>254063528</c:v>
                </c:pt>
                <c:pt idx="49467">
                  <c:v>254139424</c:v>
                </c:pt>
                <c:pt idx="49468">
                  <c:v>975189080</c:v>
                </c:pt>
                <c:pt idx="49469">
                  <c:v>975189080</c:v>
                </c:pt>
                <c:pt idx="49470">
                  <c:v>975189080</c:v>
                </c:pt>
                <c:pt idx="49471">
                  <c:v>975189080</c:v>
                </c:pt>
                <c:pt idx="49472">
                  <c:v>83664984</c:v>
                </c:pt>
                <c:pt idx="49473">
                  <c:v>924827872</c:v>
                </c:pt>
                <c:pt idx="49474">
                  <c:v>344864248</c:v>
                </c:pt>
                <c:pt idx="49475">
                  <c:v>344864248</c:v>
                </c:pt>
                <c:pt idx="49476">
                  <c:v>344864248</c:v>
                </c:pt>
                <c:pt idx="49477">
                  <c:v>344864248</c:v>
                </c:pt>
                <c:pt idx="49478">
                  <c:v>620318648</c:v>
                </c:pt>
                <c:pt idx="49479">
                  <c:v>859121976</c:v>
                </c:pt>
                <c:pt idx="49480">
                  <c:v>86775000</c:v>
                </c:pt>
                <c:pt idx="49481">
                  <c:v>86775000</c:v>
                </c:pt>
                <c:pt idx="49482">
                  <c:v>86775000</c:v>
                </c:pt>
                <c:pt idx="49483">
                  <c:v>86775000</c:v>
                </c:pt>
                <c:pt idx="49484">
                  <c:v>340626328</c:v>
                </c:pt>
                <c:pt idx="49485">
                  <c:v>340626328</c:v>
                </c:pt>
                <c:pt idx="49486">
                  <c:v>340626328</c:v>
                </c:pt>
                <c:pt idx="49487">
                  <c:v>340626328</c:v>
                </c:pt>
                <c:pt idx="49488">
                  <c:v>975189080</c:v>
                </c:pt>
                <c:pt idx="49489">
                  <c:v>211088048</c:v>
                </c:pt>
                <c:pt idx="49490">
                  <c:v>211088048</c:v>
                </c:pt>
                <c:pt idx="49491">
                  <c:v>211088048</c:v>
                </c:pt>
                <c:pt idx="49492">
                  <c:v>211088048</c:v>
                </c:pt>
                <c:pt idx="49493">
                  <c:v>344864248</c:v>
                </c:pt>
                <c:pt idx="49494">
                  <c:v>94970232</c:v>
                </c:pt>
                <c:pt idx="49495">
                  <c:v>94970232</c:v>
                </c:pt>
                <c:pt idx="49496">
                  <c:v>94970232</c:v>
                </c:pt>
                <c:pt idx="49497">
                  <c:v>94970232</c:v>
                </c:pt>
                <c:pt idx="49498">
                  <c:v>128771528</c:v>
                </c:pt>
                <c:pt idx="49499">
                  <c:v>66103280</c:v>
                </c:pt>
                <c:pt idx="49500">
                  <c:v>128771528</c:v>
                </c:pt>
                <c:pt idx="49501">
                  <c:v>66103280</c:v>
                </c:pt>
                <c:pt idx="49502">
                  <c:v>128771528</c:v>
                </c:pt>
                <c:pt idx="49503">
                  <c:v>128771528</c:v>
                </c:pt>
                <c:pt idx="49504">
                  <c:v>66103280</c:v>
                </c:pt>
                <c:pt idx="49505">
                  <c:v>66103280</c:v>
                </c:pt>
                <c:pt idx="49506">
                  <c:v>73517808</c:v>
                </c:pt>
                <c:pt idx="49507">
                  <c:v>73517808</c:v>
                </c:pt>
                <c:pt idx="49508">
                  <c:v>73517808</c:v>
                </c:pt>
                <c:pt idx="49509">
                  <c:v>766109624</c:v>
                </c:pt>
                <c:pt idx="49510">
                  <c:v>73517808</c:v>
                </c:pt>
                <c:pt idx="49511">
                  <c:v>766109624</c:v>
                </c:pt>
                <c:pt idx="49512">
                  <c:v>340626328</c:v>
                </c:pt>
                <c:pt idx="49513">
                  <c:v>766109624</c:v>
                </c:pt>
                <c:pt idx="49514">
                  <c:v>86775000</c:v>
                </c:pt>
                <c:pt idx="49515">
                  <c:v>766109624</c:v>
                </c:pt>
                <c:pt idx="49516">
                  <c:v>652912728</c:v>
                </c:pt>
                <c:pt idx="49517">
                  <c:v>652912728</c:v>
                </c:pt>
                <c:pt idx="49518">
                  <c:v>652912728</c:v>
                </c:pt>
                <c:pt idx="49519">
                  <c:v>652912728</c:v>
                </c:pt>
                <c:pt idx="49520">
                  <c:v>565965800</c:v>
                </c:pt>
                <c:pt idx="49521">
                  <c:v>565965800</c:v>
                </c:pt>
                <c:pt idx="49522">
                  <c:v>565965800</c:v>
                </c:pt>
                <c:pt idx="49523">
                  <c:v>565965800</c:v>
                </c:pt>
                <c:pt idx="49524">
                  <c:v>94970232</c:v>
                </c:pt>
                <c:pt idx="49525">
                  <c:v>211088048</c:v>
                </c:pt>
                <c:pt idx="49526">
                  <c:v>128771528</c:v>
                </c:pt>
                <c:pt idx="49527">
                  <c:v>249498208</c:v>
                </c:pt>
                <c:pt idx="49528">
                  <c:v>249498208</c:v>
                </c:pt>
                <c:pt idx="49529">
                  <c:v>249498208</c:v>
                </c:pt>
                <c:pt idx="49530">
                  <c:v>249498208</c:v>
                </c:pt>
                <c:pt idx="49531">
                  <c:v>66103280</c:v>
                </c:pt>
                <c:pt idx="49532">
                  <c:v>332743072</c:v>
                </c:pt>
                <c:pt idx="49533">
                  <c:v>332743072</c:v>
                </c:pt>
                <c:pt idx="49534">
                  <c:v>332743072</c:v>
                </c:pt>
                <c:pt idx="49535">
                  <c:v>518278656</c:v>
                </c:pt>
                <c:pt idx="49536">
                  <c:v>518278656</c:v>
                </c:pt>
                <c:pt idx="49537">
                  <c:v>332743072</c:v>
                </c:pt>
                <c:pt idx="49538">
                  <c:v>518278656</c:v>
                </c:pt>
                <c:pt idx="49539">
                  <c:v>518278656</c:v>
                </c:pt>
                <c:pt idx="49540">
                  <c:v>766109624</c:v>
                </c:pt>
                <c:pt idx="49541">
                  <c:v>541506216</c:v>
                </c:pt>
                <c:pt idx="49542">
                  <c:v>541506216</c:v>
                </c:pt>
                <c:pt idx="49543">
                  <c:v>541506216</c:v>
                </c:pt>
                <c:pt idx="49544">
                  <c:v>541506216</c:v>
                </c:pt>
                <c:pt idx="49545">
                  <c:v>652912728</c:v>
                </c:pt>
                <c:pt idx="49546">
                  <c:v>73517808</c:v>
                </c:pt>
                <c:pt idx="49547">
                  <c:v>565965800</c:v>
                </c:pt>
                <c:pt idx="49548">
                  <c:v>332743072</c:v>
                </c:pt>
                <c:pt idx="49549">
                  <c:v>924161256</c:v>
                </c:pt>
                <c:pt idx="49550">
                  <c:v>924161256</c:v>
                </c:pt>
                <c:pt idx="49551">
                  <c:v>924161256</c:v>
                </c:pt>
                <c:pt idx="49552">
                  <c:v>924161256</c:v>
                </c:pt>
                <c:pt idx="49553">
                  <c:v>631326280</c:v>
                </c:pt>
                <c:pt idx="49554">
                  <c:v>631326280</c:v>
                </c:pt>
                <c:pt idx="49555">
                  <c:v>631326280</c:v>
                </c:pt>
                <c:pt idx="49556">
                  <c:v>631326280</c:v>
                </c:pt>
                <c:pt idx="49557">
                  <c:v>249498208</c:v>
                </c:pt>
                <c:pt idx="49558">
                  <c:v>685325448</c:v>
                </c:pt>
                <c:pt idx="49559">
                  <c:v>685325448</c:v>
                </c:pt>
                <c:pt idx="49560">
                  <c:v>685325448</c:v>
                </c:pt>
                <c:pt idx="49561">
                  <c:v>685325448</c:v>
                </c:pt>
                <c:pt idx="49562">
                  <c:v>518278656</c:v>
                </c:pt>
                <c:pt idx="49563">
                  <c:v>941517864</c:v>
                </c:pt>
                <c:pt idx="49564">
                  <c:v>941517864</c:v>
                </c:pt>
                <c:pt idx="49565">
                  <c:v>941517864</c:v>
                </c:pt>
                <c:pt idx="49566">
                  <c:v>941517864</c:v>
                </c:pt>
                <c:pt idx="49567">
                  <c:v>541506216</c:v>
                </c:pt>
                <c:pt idx="49568">
                  <c:v>924161256</c:v>
                </c:pt>
                <c:pt idx="49569">
                  <c:v>631326280</c:v>
                </c:pt>
                <c:pt idx="49570">
                  <c:v>489228904</c:v>
                </c:pt>
                <c:pt idx="49571">
                  <c:v>489228904</c:v>
                </c:pt>
                <c:pt idx="49572">
                  <c:v>489228904</c:v>
                </c:pt>
                <c:pt idx="49573">
                  <c:v>489228904</c:v>
                </c:pt>
                <c:pt idx="49574">
                  <c:v>685325448</c:v>
                </c:pt>
                <c:pt idx="49575">
                  <c:v>923239104</c:v>
                </c:pt>
                <c:pt idx="49576">
                  <c:v>923239104</c:v>
                </c:pt>
                <c:pt idx="49577">
                  <c:v>923239104</c:v>
                </c:pt>
                <c:pt idx="49578">
                  <c:v>527742528</c:v>
                </c:pt>
                <c:pt idx="49579">
                  <c:v>527742528</c:v>
                </c:pt>
                <c:pt idx="49580">
                  <c:v>923239104</c:v>
                </c:pt>
                <c:pt idx="49581">
                  <c:v>941517864</c:v>
                </c:pt>
                <c:pt idx="49582">
                  <c:v>527742528</c:v>
                </c:pt>
                <c:pt idx="49583">
                  <c:v>527742528</c:v>
                </c:pt>
                <c:pt idx="49584">
                  <c:v>693036224</c:v>
                </c:pt>
                <c:pt idx="49585">
                  <c:v>693036224</c:v>
                </c:pt>
                <c:pt idx="49586">
                  <c:v>693036224</c:v>
                </c:pt>
                <c:pt idx="49587">
                  <c:v>693036224</c:v>
                </c:pt>
                <c:pt idx="49588">
                  <c:v>489228904</c:v>
                </c:pt>
                <c:pt idx="49589">
                  <c:v>527742528</c:v>
                </c:pt>
                <c:pt idx="49590">
                  <c:v>923239104</c:v>
                </c:pt>
                <c:pt idx="49591">
                  <c:v>143217664</c:v>
                </c:pt>
                <c:pt idx="49592">
                  <c:v>143217664</c:v>
                </c:pt>
                <c:pt idx="49593">
                  <c:v>143217664</c:v>
                </c:pt>
                <c:pt idx="49594">
                  <c:v>143217664</c:v>
                </c:pt>
                <c:pt idx="49595">
                  <c:v>693036224</c:v>
                </c:pt>
                <c:pt idx="49596">
                  <c:v>227906048</c:v>
                </c:pt>
                <c:pt idx="49597">
                  <c:v>227906048</c:v>
                </c:pt>
                <c:pt idx="49598">
                  <c:v>227906048</c:v>
                </c:pt>
                <c:pt idx="49599">
                  <c:v>227906048</c:v>
                </c:pt>
                <c:pt idx="49600">
                  <c:v>261726496</c:v>
                </c:pt>
                <c:pt idx="49601">
                  <c:v>261726496</c:v>
                </c:pt>
                <c:pt idx="49602">
                  <c:v>261726496</c:v>
                </c:pt>
                <c:pt idx="49603">
                  <c:v>261726496</c:v>
                </c:pt>
                <c:pt idx="49604">
                  <c:v>438080432</c:v>
                </c:pt>
                <c:pt idx="49605">
                  <c:v>438080432</c:v>
                </c:pt>
                <c:pt idx="49606">
                  <c:v>227906048</c:v>
                </c:pt>
                <c:pt idx="49607">
                  <c:v>438080432</c:v>
                </c:pt>
                <c:pt idx="49608">
                  <c:v>438080432</c:v>
                </c:pt>
                <c:pt idx="49609">
                  <c:v>143217664</c:v>
                </c:pt>
                <c:pt idx="49610">
                  <c:v>79540592</c:v>
                </c:pt>
                <c:pt idx="49611">
                  <c:v>79540592</c:v>
                </c:pt>
                <c:pt idx="49612">
                  <c:v>79540592</c:v>
                </c:pt>
                <c:pt idx="49613">
                  <c:v>79540592</c:v>
                </c:pt>
                <c:pt idx="49614">
                  <c:v>579975240</c:v>
                </c:pt>
                <c:pt idx="49615">
                  <c:v>579975240</c:v>
                </c:pt>
                <c:pt idx="49616">
                  <c:v>579975240</c:v>
                </c:pt>
                <c:pt idx="49617">
                  <c:v>579975240</c:v>
                </c:pt>
                <c:pt idx="49618">
                  <c:v>757952720</c:v>
                </c:pt>
                <c:pt idx="49619">
                  <c:v>635193952</c:v>
                </c:pt>
                <c:pt idx="49620">
                  <c:v>757952720</c:v>
                </c:pt>
                <c:pt idx="49621">
                  <c:v>635193952</c:v>
                </c:pt>
                <c:pt idx="49622">
                  <c:v>757952720</c:v>
                </c:pt>
                <c:pt idx="49623">
                  <c:v>635193952</c:v>
                </c:pt>
                <c:pt idx="49624">
                  <c:v>261726496</c:v>
                </c:pt>
                <c:pt idx="49625">
                  <c:v>757952720</c:v>
                </c:pt>
                <c:pt idx="49626">
                  <c:v>635193952</c:v>
                </c:pt>
                <c:pt idx="49627">
                  <c:v>719921192</c:v>
                </c:pt>
                <c:pt idx="49628">
                  <c:v>719921192</c:v>
                </c:pt>
                <c:pt idx="49629">
                  <c:v>719921192</c:v>
                </c:pt>
                <c:pt idx="49630">
                  <c:v>719921192</c:v>
                </c:pt>
                <c:pt idx="49631">
                  <c:v>438080432</c:v>
                </c:pt>
                <c:pt idx="49632">
                  <c:v>953350240</c:v>
                </c:pt>
                <c:pt idx="49633">
                  <c:v>953350240</c:v>
                </c:pt>
                <c:pt idx="49634">
                  <c:v>953350240</c:v>
                </c:pt>
                <c:pt idx="49635">
                  <c:v>953350240</c:v>
                </c:pt>
                <c:pt idx="49636">
                  <c:v>55662672</c:v>
                </c:pt>
                <c:pt idx="49637">
                  <c:v>55662672</c:v>
                </c:pt>
                <c:pt idx="49638">
                  <c:v>55662672</c:v>
                </c:pt>
                <c:pt idx="49639">
                  <c:v>55662672</c:v>
                </c:pt>
                <c:pt idx="49640">
                  <c:v>79540592</c:v>
                </c:pt>
                <c:pt idx="49641">
                  <c:v>579975240</c:v>
                </c:pt>
                <c:pt idx="49642">
                  <c:v>957105984</c:v>
                </c:pt>
                <c:pt idx="49643">
                  <c:v>957105984</c:v>
                </c:pt>
                <c:pt idx="49644">
                  <c:v>957105984</c:v>
                </c:pt>
                <c:pt idx="49645">
                  <c:v>957105984</c:v>
                </c:pt>
                <c:pt idx="49646">
                  <c:v>719921192</c:v>
                </c:pt>
                <c:pt idx="49647">
                  <c:v>635193952</c:v>
                </c:pt>
                <c:pt idx="49648">
                  <c:v>757952720</c:v>
                </c:pt>
                <c:pt idx="49649">
                  <c:v>609316624</c:v>
                </c:pt>
                <c:pt idx="49650">
                  <c:v>609316624</c:v>
                </c:pt>
                <c:pt idx="49651">
                  <c:v>609316624</c:v>
                </c:pt>
                <c:pt idx="49652">
                  <c:v>609316624</c:v>
                </c:pt>
                <c:pt idx="49653">
                  <c:v>115496792</c:v>
                </c:pt>
                <c:pt idx="49654">
                  <c:v>16079832</c:v>
                </c:pt>
                <c:pt idx="49655">
                  <c:v>115496792</c:v>
                </c:pt>
                <c:pt idx="49656">
                  <c:v>16079832</c:v>
                </c:pt>
                <c:pt idx="49657">
                  <c:v>115496792</c:v>
                </c:pt>
                <c:pt idx="49658">
                  <c:v>16079832</c:v>
                </c:pt>
                <c:pt idx="49659">
                  <c:v>115496792</c:v>
                </c:pt>
                <c:pt idx="49660">
                  <c:v>16079832</c:v>
                </c:pt>
                <c:pt idx="49661">
                  <c:v>589403264</c:v>
                </c:pt>
                <c:pt idx="49662">
                  <c:v>589403264</c:v>
                </c:pt>
                <c:pt idx="49663">
                  <c:v>589403264</c:v>
                </c:pt>
                <c:pt idx="49664">
                  <c:v>589403264</c:v>
                </c:pt>
                <c:pt idx="49665">
                  <c:v>953350240</c:v>
                </c:pt>
                <c:pt idx="49666">
                  <c:v>957105984</c:v>
                </c:pt>
                <c:pt idx="49667">
                  <c:v>979456024</c:v>
                </c:pt>
                <c:pt idx="49668">
                  <c:v>979456024</c:v>
                </c:pt>
                <c:pt idx="49669">
                  <c:v>979456024</c:v>
                </c:pt>
                <c:pt idx="49670">
                  <c:v>979456024</c:v>
                </c:pt>
                <c:pt idx="49671">
                  <c:v>55662672</c:v>
                </c:pt>
                <c:pt idx="49672">
                  <c:v>729619848</c:v>
                </c:pt>
                <c:pt idx="49673">
                  <c:v>312321920</c:v>
                </c:pt>
                <c:pt idx="49674">
                  <c:v>729619848</c:v>
                </c:pt>
                <c:pt idx="49675">
                  <c:v>312321920</c:v>
                </c:pt>
                <c:pt idx="49676">
                  <c:v>729619848</c:v>
                </c:pt>
                <c:pt idx="49677">
                  <c:v>312321920</c:v>
                </c:pt>
                <c:pt idx="49678">
                  <c:v>729619848</c:v>
                </c:pt>
                <c:pt idx="49679">
                  <c:v>312321920</c:v>
                </c:pt>
                <c:pt idx="49680">
                  <c:v>312304408</c:v>
                </c:pt>
                <c:pt idx="49681">
                  <c:v>312304408</c:v>
                </c:pt>
                <c:pt idx="49682">
                  <c:v>312304408</c:v>
                </c:pt>
                <c:pt idx="49683">
                  <c:v>312304408</c:v>
                </c:pt>
                <c:pt idx="49684">
                  <c:v>609316624</c:v>
                </c:pt>
                <c:pt idx="49685">
                  <c:v>979456024</c:v>
                </c:pt>
                <c:pt idx="49686">
                  <c:v>16079832</c:v>
                </c:pt>
                <c:pt idx="49687">
                  <c:v>115496792</c:v>
                </c:pt>
                <c:pt idx="49688">
                  <c:v>336256112</c:v>
                </c:pt>
                <c:pt idx="49689">
                  <c:v>336256112</c:v>
                </c:pt>
                <c:pt idx="49690">
                  <c:v>336256112</c:v>
                </c:pt>
                <c:pt idx="49691">
                  <c:v>336256112</c:v>
                </c:pt>
                <c:pt idx="49692">
                  <c:v>729619848</c:v>
                </c:pt>
                <c:pt idx="49693">
                  <c:v>589403264</c:v>
                </c:pt>
                <c:pt idx="49694">
                  <c:v>96250136</c:v>
                </c:pt>
                <c:pt idx="49695">
                  <c:v>96250136</c:v>
                </c:pt>
                <c:pt idx="49696">
                  <c:v>96250136</c:v>
                </c:pt>
                <c:pt idx="49697">
                  <c:v>96250136</c:v>
                </c:pt>
                <c:pt idx="49698">
                  <c:v>312304408</c:v>
                </c:pt>
                <c:pt idx="49699">
                  <c:v>960613944</c:v>
                </c:pt>
                <c:pt idx="49700">
                  <c:v>960613944</c:v>
                </c:pt>
                <c:pt idx="49701">
                  <c:v>960613944</c:v>
                </c:pt>
                <c:pt idx="49702">
                  <c:v>960613944</c:v>
                </c:pt>
                <c:pt idx="49703">
                  <c:v>757531984</c:v>
                </c:pt>
                <c:pt idx="49704">
                  <c:v>757531984</c:v>
                </c:pt>
                <c:pt idx="49705">
                  <c:v>757531984</c:v>
                </c:pt>
                <c:pt idx="49706">
                  <c:v>757531984</c:v>
                </c:pt>
                <c:pt idx="49707">
                  <c:v>171786600</c:v>
                </c:pt>
                <c:pt idx="49708">
                  <c:v>171786600</c:v>
                </c:pt>
                <c:pt idx="49709">
                  <c:v>171786600</c:v>
                </c:pt>
                <c:pt idx="49710">
                  <c:v>171786600</c:v>
                </c:pt>
                <c:pt idx="49711">
                  <c:v>312321920</c:v>
                </c:pt>
                <c:pt idx="49712">
                  <c:v>336256112</c:v>
                </c:pt>
                <c:pt idx="49713">
                  <c:v>96250136</c:v>
                </c:pt>
                <c:pt idx="49714">
                  <c:v>184073456</c:v>
                </c:pt>
                <c:pt idx="49715">
                  <c:v>184073456</c:v>
                </c:pt>
                <c:pt idx="49716">
                  <c:v>184073456</c:v>
                </c:pt>
                <c:pt idx="49717">
                  <c:v>184073456</c:v>
                </c:pt>
                <c:pt idx="49718">
                  <c:v>960613944</c:v>
                </c:pt>
                <c:pt idx="49719">
                  <c:v>171786600</c:v>
                </c:pt>
                <c:pt idx="49720">
                  <c:v>17106120</c:v>
                </c:pt>
                <c:pt idx="49721">
                  <c:v>17106120</c:v>
                </c:pt>
                <c:pt idx="49722">
                  <c:v>17106120</c:v>
                </c:pt>
                <c:pt idx="49723">
                  <c:v>17106120</c:v>
                </c:pt>
                <c:pt idx="49724">
                  <c:v>799221640</c:v>
                </c:pt>
                <c:pt idx="49725">
                  <c:v>799221640</c:v>
                </c:pt>
                <c:pt idx="49726">
                  <c:v>799221640</c:v>
                </c:pt>
                <c:pt idx="49727">
                  <c:v>799221640</c:v>
                </c:pt>
                <c:pt idx="49728">
                  <c:v>425833048</c:v>
                </c:pt>
                <c:pt idx="49729">
                  <c:v>425833048</c:v>
                </c:pt>
                <c:pt idx="49730">
                  <c:v>425833048</c:v>
                </c:pt>
                <c:pt idx="49731">
                  <c:v>425833048</c:v>
                </c:pt>
                <c:pt idx="49732">
                  <c:v>757531984</c:v>
                </c:pt>
                <c:pt idx="49733">
                  <c:v>482446240</c:v>
                </c:pt>
                <c:pt idx="49734">
                  <c:v>482446240</c:v>
                </c:pt>
                <c:pt idx="49735">
                  <c:v>482446240</c:v>
                </c:pt>
                <c:pt idx="49736">
                  <c:v>482446240</c:v>
                </c:pt>
                <c:pt idx="49737">
                  <c:v>596714808</c:v>
                </c:pt>
                <c:pt idx="49738">
                  <c:v>596714808</c:v>
                </c:pt>
                <c:pt idx="49739">
                  <c:v>596714808</c:v>
                </c:pt>
                <c:pt idx="49740">
                  <c:v>596714808</c:v>
                </c:pt>
                <c:pt idx="49741">
                  <c:v>302257680</c:v>
                </c:pt>
                <c:pt idx="49742">
                  <c:v>302257680</c:v>
                </c:pt>
                <c:pt idx="49743">
                  <c:v>336290040</c:v>
                </c:pt>
                <c:pt idx="49744">
                  <c:v>336290040</c:v>
                </c:pt>
                <c:pt idx="49745">
                  <c:v>302257680</c:v>
                </c:pt>
                <c:pt idx="49746">
                  <c:v>302257680</c:v>
                </c:pt>
                <c:pt idx="49747">
                  <c:v>336290040</c:v>
                </c:pt>
                <c:pt idx="49748">
                  <c:v>336290040</c:v>
                </c:pt>
                <c:pt idx="49749">
                  <c:v>799221640</c:v>
                </c:pt>
                <c:pt idx="49750">
                  <c:v>366537144</c:v>
                </c:pt>
                <c:pt idx="49751">
                  <c:v>366537144</c:v>
                </c:pt>
                <c:pt idx="49752">
                  <c:v>184073456</c:v>
                </c:pt>
                <c:pt idx="49753">
                  <c:v>366537144</c:v>
                </c:pt>
                <c:pt idx="49754">
                  <c:v>366537144</c:v>
                </c:pt>
                <c:pt idx="49755">
                  <c:v>425833048</c:v>
                </c:pt>
                <c:pt idx="49756">
                  <c:v>17106120</c:v>
                </c:pt>
                <c:pt idx="49757">
                  <c:v>228898000</c:v>
                </c:pt>
                <c:pt idx="49758">
                  <c:v>228898000</c:v>
                </c:pt>
                <c:pt idx="49759">
                  <c:v>228898000</c:v>
                </c:pt>
                <c:pt idx="49760">
                  <c:v>228898000</c:v>
                </c:pt>
                <c:pt idx="49761">
                  <c:v>289842096</c:v>
                </c:pt>
                <c:pt idx="49762">
                  <c:v>289842096</c:v>
                </c:pt>
                <c:pt idx="49763">
                  <c:v>289842096</c:v>
                </c:pt>
                <c:pt idx="49764">
                  <c:v>289842096</c:v>
                </c:pt>
                <c:pt idx="49765">
                  <c:v>482446240</c:v>
                </c:pt>
                <c:pt idx="49766">
                  <c:v>693098024</c:v>
                </c:pt>
                <c:pt idx="49767">
                  <c:v>302257680</c:v>
                </c:pt>
                <c:pt idx="49768">
                  <c:v>693098024</c:v>
                </c:pt>
                <c:pt idx="49769">
                  <c:v>693098024</c:v>
                </c:pt>
                <c:pt idx="49770">
                  <c:v>693098024</c:v>
                </c:pt>
                <c:pt idx="49771">
                  <c:v>596714808</c:v>
                </c:pt>
                <c:pt idx="49772">
                  <c:v>585499160</c:v>
                </c:pt>
                <c:pt idx="49773">
                  <c:v>585499160</c:v>
                </c:pt>
                <c:pt idx="49774">
                  <c:v>585499160</c:v>
                </c:pt>
                <c:pt idx="49775">
                  <c:v>585499160</c:v>
                </c:pt>
                <c:pt idx="49776">
                  <c:v>289842096</c:v>
                </c:pt>
                <c:pt idx="49777">
                  <c:v>64109344</c:v>
                </c:pt>
                <c:pt idx="49778">
                  <c:v>64109344</c:v>
                </c:pt>
                <c:pt idx="49779">
                  <c:v>64109344</c:v>
                </c:pt>
                <c:pt idx="49780">
                  <c:v>64109344</c:v>
                </c:pt>
                <c:pt idx="49781">
                  <c:v>366537144</c:v>
                </c:pt>
                <c:pt idx="49782">
                  <c:v>336290040</c:v>
                </c:pt>
                <c:pt idx="49783">
                  <c:v>693098024</c:v>
                </c:pt>
                <c:pt idx="49784">
                  <c:v>585499160</c:v>
                </c:pt>
                <c:pt idx="49785">
                  <c:v>698722112</c:v>
                </c:pt>
                <c:pt idx="49786">
                  <c:v>698722112</c:v>
                </c:pt>
                <c:pt idx="49787">
                  <c:v>698722112</c:v>
                </c:pt>
                <c:pt idx="49788">
                  <c:v>17106152</c:v>
                </c:pt>
                <c:pt idx="49789">
                  <c:v>698722112</c:v>
                </c:pt>
                <c:pt idx="49790">
                  <c:v>17106152</c:v>
                </c:pt>
                <c:pt idx="49791">
                  <c:v>17106152</c:v>
                </c:pt>
                <c:pt idx="49792">
                  <c:v>17106152</c:v>
                </c:pt>
                <c:pt idx="49793">
                  <c:v>228898000</c:v>
                </c:pt>
                <c:pt idx="49794">
                  <c:v>308950064</c:v>
                </c:pt>
                <c:pt idx="49795">
                  <c:v>308950064</c:v>
                </c:pt>
                <c:pt idx="49796">
                  <c:v>308950064</c:v>
                </c:pt>
                <c:pt idx="49797">
                  <c:v>308950064</c:v>
                </c:pt>
                <c:pt idx="49798">
                  <c:v>544047016</c:v>
                </c:pt>
                <c:pt idx="49799">
                  <c:v>241732688</c:v>
                </c:pt>
                <c:pt idx="49800">
                  <c:v>241732688</c:v>
                </c:pt>
                <c:pt idx="49801">
                  <c:v>544047016</c:v>
                </c:pt>
                <c:pt idx="49802">
                  <c:v>241732688</c:v>
                </c:pt>
                <c:pt idx="49803">
                  <c:v>544047016</c:v>
                </c:pt>
                <c:pt idx="49804">
                  <c:v>241732688</c:v>
                </c:pt>
                <c:pt idx="49805">
                  <c:v>544047016</c:v>
                </c:pt>
                <c:pt idx="49806">
                  <c:v>64109344</c:v>
                </c:pt>
                <c:pt idx="49807">
                  <c:v>354714344</c:v>
                </c:pt>
                <c:pt idx="49808">
                  <c:v>354714344</c:v>
                </c:pt>
                <c:pt idx="49809">
                  <c:v>354714344</c:v>
                </c:pt>
                <c:pt idx="49810">
                  <c:v>354714344</c:v>
                </c:pt>
                <c:pt idx="49811">
                  <c:v>224266112</c:v>
                </c:pt>
                <c:pt idx="49812">
                  <c:v>224266112</c:v>
                </c:pt>
                <c:pt idx="49813">
                  <c:v>224266208</c:v>
                </c:pt>
                <c:pt idx="49814">
                  <c:v>224266208</c:v>
                </c:pt>
                <c:pt idx="49815">
                  <c:v>224266264</c:v>
                </c:pt>
                <c:pt idx="49816">
                  <c:v>224266264</c:v>
                </c:pt>
                <c:pt idx="49817">
                  <c:v>224266288</c:v>
                </c:pt>
                <c:pt idx="49818">
                  <c:v>224266288</c:v>
                </c:pt>
                <c:pt idx="49819">
                  <c:v>224266112</c:v>
                </c:pt>
                <c:pt idx="49820">
                  <c:v>224266208</c:v>
                </c:pt>
                <c:pt idx="49821">
                  <c:v>224266264</c:v>
                </c:pt>
                <c:pt idx="49822">
                  <c:v>224266288</c:v>
                </c:pt>
                <c:pt idx="49823">
                  <c:v>224266112</c:v>
                </c:pt>
                <c:pt idx="49824">
                  <c:v>224266208</c:v>
                </c:pt>
                <c:pt idx="49825">
                  <c:v>224266264</c:v>
                </c:pt>
                <c:pt idx="49826">
                  <c:v>224266288</c:v>
                </c:pt>
                <c:pt idx="49827">
                  <c:v>698722112</c:v>
                </c:pt>
                <c:pt idx="49828">
                  <c:v>520732904</c:v>
                </c:pt>
                <c:pt idx="49829">
                  <c:v>520732904</c:v>
                </c:pt>
                <c:pt idx="49830">
                  <c:v>765215944</c:v>
                </c:pt>
                <c:pt idx="49831">
                  <c:v>520732904</c:v>
                </c:pt>
                <c:pt idx="49832">
                  <c:v>520732904</c:v>
                </c:pt>
                <c:pt idx="49833">
                  <c:v>765215944</c:v>
                </c:pt>
                <c:pt idx="49834">
                  <c:v>765215944</c:v>
                </c:pt>
                <c:pt idx="49835">
                  <c:v>765215944</c:v>
                </c:pt>
                <c:pt idx="49836">
                  <c:v>308950064</c:v>
                </c:pt>
                <c:pt idx="49837">
                  <c:v>544047016</c:v>
                </c:pt>
                <c:pt idx="49838">
                  <c:v>761928328</c:v>
                </c:pt>
                <c:pt idx="49839">
                  <c:v>761928328</c:v>
                </c:pt>
                <c:pt idx="49840">
                  <c:v>761928328</c:v>
                </c:pt>
                <c:pt idx="49841">
                  <c:v>761928328</c:v>
                </c:pt>
                <c:pt idx="49842">
                  <c:v>406417568</c:v>
                </c:pt>
                <c:pt idx="49843">
                  <c:v>406417568</c:v>
                </c:pt>
                <c:pt idx="49844">
                  <c:v>406417568</c:v>
                </c:pt>
                <c:pt idx="49845">
                  <c:v>406417568</c:v>
                </c:pt>
                <c:pt idx="49846">
                  <c:v>17106152</c:v>
                </c:pt>
                <c:pt idx="49847">
                  <c:v>703601088</c:v>
                </c:pt>
                <c:pt idx="49848">
                  <c:v>703601088</c:v>
                </c:pt>
                <c:pt idx="49849">
                  <c:v>703601088</c:v>
                </c:pt>
                <c:pt idx="49850">
                  <c:v>703601088</c:v>
                </c:pt>
                <c:pt idx="49851">
                  <c:v>224266208</c:v>
                </c:pt>
                <c:pt idx="49852">
                  <c:v>241732688</c:v>
                </c:pt>
                <c:pt idx="49853">
                  <c:v>354714344</c:v>
                </c:pt>
                <c:pt idx="49854">
                  <c:v>236324688</c:v>
                </c:pt>
                <c:pt idx="49855">
                  <c:v>236324688</c:v>
                </c:pt>
                <c:pt idx="49856">
                  <c:v>273903696</c:v>
                </c:pt>
                <c:pt idx="49857">
                  <c:v>273903696</c:v>
                </c:pt>
                <c:pt idx="49858">
                  <c:v>236324688</c:v>
                </c:pt>
                <c:pt idx="49859">
                  <c:v>406417568</c:v>
                </c:pt>
                <c:pt idx="49860">
                  <c:v>236324688</c:v>
                </c:pt>
                <c:pt idx="49861">
                  <c:v>273903696</c:v>
                </c:pt>
                <c:pt idx="49862">
                  <c:v>273903696</c:v>
                </c:pt>
                <c:pt idx="49863">
                  <c:v>466534208</c:v>
                </c:pt>
                <c:pt idx="49864">
                  <c:v>466534208</c:v>
                </c:pt>
                <c:pt idx="49865">
                  <c:v>765215944</c:v>
                </c:pt>
                <c:pt idx="49866">
                  <c:v>466534208</c:v>
                </c:pt>
                <c:pt idx="49867">
                  <c:v>466534208</c:v>
                </c:pt>
                <c:pt idx="49868">
                  <c:v>761928328</c:v>
                </c:pt>
                <c:pt idx="49869">
                  <c:v>224266264</c:v>
                </c:pt>
                <c:pt idx="49870">
                  <c:v>224266288</c:v>
                </c:pt>
                <c:pt idx="49871">
                  <c:v>925228648</c:v>
                </c:pt>
                <c:pt idx="49872">
                  <c:v>925228648</c:v>
                </c:pt>
                <c:pt idx="49873">
                  <c:v>925228648</c:v>
                </c:pt>
                <c:pt idx="49874">
                  <c:v>925228648</c:v>
                </c:pt>
                <c:pt idx="49875">
                  <c:v>224266112</c:v>
                </c:pt>
                <c:pt idx="49876">
                  <c:v>703601088</c:v>
                </c:pt>
                <c:pt idx="49877">
                  <c:v>549540112</c:v>
                </c:pt>
                <c:pt idx="49878">
                  <c:v>833613040</c:v>
                </c:pt>
                <c:pt idx="49879">
                  <c:v>549540112</c:v>
                </c:pt>
                <c:pt idx="49880">
                  <c:v>833613040</c:v>
                </c:pt>
                <c:pt idx="49881">
                  <c:v>549540112</c:v>
                </c:pt>
                <c:pt idx="49882">
                  <c:v>458883184</c:v>
                </c:pt>
                <c:pt idx="49883">
                  <c:v>549540112</c:v>
                </c:pt>
                <c:pt idx="49884">
                  <c:v>458883184</c:v>
                </c:pt>
                <c:pt idx="49885">
                  <c:v>833613040</c:v>
                </c:pt>
                <c:pt idx="49886">
                  <c:v>458883184</c:v>
                </c:pt>
                <c:pt idx="49887">
                  <c:v>833613040</c:v>
                </c:pt>
                <c:pt idx="49888">
                  <c:v>458883184</c:v>
                </c:pt>
                <c:pt idx="49889">
                  <c:v>273903696</c:v>
                </c:pt>
                <c:pt idx="49890">
                  <c:v>236324688</c:v>
                </c:pt>
                <c:pt idx="49891">
                  <c:v>520732904</c:v>
                </c:pt>
                <c:pt idx="49892">
                  <c:v>419969392</c:v>
                </c:pt>
                <c:pt idx="49893">
                  <c:v>419969392</c:v>
                </c:pt>
                <c:pt idx="49894">
                  <c:v>24403992</c:v>
                </c:pt>
                <c:pt idx="49895">
                  <c:v>419969392</c:v>
                </c:pt>
                <c:pt idx="49896">
                  <c:v>24403992</c:v>
                </c:pt>
                <c:pt idx="49897">
                  <c:v>419969392</c:v>
                </c:pt>
                <c:pt idx="49898">
                  <c:v>24403992</c:v>
                </c:pt>
                <c:pt idx="49899">
                  <c:v>24403992</c:v>
                </c:pt>
                <c:pt idx="49900">
                  <c:v>925228648</c:v>
                </c:pt>
                <c:pt idx="49901">
                  <c:v>549540112</c:v>
                </c:pt>
                <c:pt idx="49902">
                  <c:v>466534208</c:v>
                </c:pt>
                <c:pt idx="49903">
                  <c:v>17106216</c:v>
                </c:pt>
                <c:pt idx="49904">
                  <c:v>17106216</c:v>
                </c:pt>
                <c:pt idx="49905">
                  <c:v>17106336</c:v>
                </c:pt>
                <c:pt idx="49906">
                  <c:v>17106336</c:v>
                </c:pt>
                <c:pt idx="49907">
                  <c:v>17106216</c:v>
                </c:pt>
                <c:pt idx="49908">
                  <c:v>17106336</c:v>
                </c:pt>
                <c:pt idx="49909">
                  <c:v>833613040</c:v>
                </c:pt>
                <c:pt idx="49910">
                  <c:v>17106216</c:v>
                </c:pt>
                <c:pt idx="49911">
                  <c:v>17106336</c:v>
                </c:pt>
                <c:pt idx="49912">
                  <c:v>458883184</c:v>
                </c:pt>
                <c:pt idx="49913">
                  <c:v>499656520</c:v>
                </c:pt>
                <c:pt idx="49914">
                  <c:v>499656520</c:v>
                </c:pt>
                <c:pt idx="49915">
                  <c:v>499656520</c:v>
                </c:pt>
                <c:pt idx="49916">
                  <c:v>499656520</c:v>
                </c:pt>
                <c:pt idx="49917">
                  <c:v>419969392</c:v>
                </c:pt>
                <c:pt idx="49918">
                  <c:v>800107344</c:v>
                </c:pt>
                <c:pt idx="49919">
                  <c:v>800107344</c:v>
                </c:pt>
                <c:pt idx="49920">
                  <c:v>800107344</c:v>
                </c:pt>
                <c:pt idx="49921">
                  <c:v>800107344</c:v>
                </c:pt>
                <c:pt idx="49922">
                  <c:v>332456544</c:v>
                </c:pt>
                <c:pt idx="49923">
                  <c:v>332456544</c:v>
                </c:pt>
                <c:pt idx="49924">
                  <c:v>332456544</c:v>
                </c:pt>
                <c:pt idx="49925">
                  <c:v>332456544</c:v>
                </c:pt>
                <c:pt idx="49926">
                  <c:v>93881152</c:v>
                </c:pt>
                <c:pt idx="49927">
                  <c:v>93881152</c:v>
                </c:pt>
                <c:pt idx="49928">
                  <c:v>93881152</c:v>
                </c:pt>
                <c:pt idx="49929">
                  <c:v>93881152</c:v>
                </c:pt>
                <c:pt idx="49930">
                  <c:v>118296680</c:v>
                </c:pt>
                <c:pt idx="49931">
                  <c:v>118296680</c:v>
                </c:pt>
                <c:pt idx="49932">
                  <c:v>118296680</c:v>
                </c:pt>
                <c:pt idx="49933">
                  <c:v>118296680</c:v>
                </c:pt>
                <c:pt idx="49934">
                  <c:v>24403992</c:v>
                </c:pt>
                <c:pt idx="49935">
                  <c:v>17106216</c:v>
                </c:pt>
                <c:pt idx="49936">
                  <c:v>929643720</c:v>
                </c:pt>
                <c:pt idx="49937">
                  <c:v>929643720</c:v>
                </c:pt>
                <c:pt idx="49938">
                  <c:v>929643720</c:v>
                </c:pt>
                <c:pt idx="49939">
                  <c:v>929643720</c:v>
                </c:pt>
                <c:pt idx="49940">
                  <c:v>17106336</c:v>
                </c:pt>
                <c:pt idx="49941">
                  <c:v>707358584</c:v>
                </c:pt>
                <c:pt idx="49942">
                  <c:v>707358584</c:v>
                </c:pt>
                <c:pt idx="49943">
                  <c:v>707358584</c:v>
                </c:pt>
                <c:pt idx="49944">
                  <c:v>972101680</c:v>
                </c:pt>
                <c:pt idx="49945">
                  <c:v>972101680</c:v>
                </c:pt>
                <c:pt idx="49946">
                  <c:v>707358584</c:v>
                </c:pt>
                <c:pt idx="49947">
                  <c:v>972101680</c:v>
                </c:pt>
                <c:pt idx="49948">
                  <c:v>972101680</c:v>
                </c:pt>
                <c:pt idx="49949">
                  <c:v>800107344</c:v>
                </c:pt>
                <c:pt idx="49950">
                  <c:v>332456544</c:v>
                </c:pt>
                <c:pt idx="49951">
                  <c:v>217101592</c:v>
                </c:pt>
                <c:pt idx="49952">
                  <c:v>217101592</c:v>
                </c:pt>
                <c:pt idx="49953">
                  <c:v>93881152</c:v>
                </c:pt>
                <c:pt idx="49954">
                  <c:v>217101592</c:v>
                </c:pt>
                <c:pt idx="49955">
                  <c:v>217101592</c:v>
                </c:pt>
                <c:pt idx="49956">
                  <c:v>499656520</c:v>
                </c:pt>
                <c:pt idx="49957">
                  <c:v>517224488</c:v>
                </c:pt>
                <c:pt idx="49958">
                  <c:v>846313104</c:v>
                </c:pt>
                <c:pt idx="49959">
                  <c:v>517224488</c:v>
                </c:pt>
                <c:pt idx="49960">
                  <c:v>846313104</c:v>
                </c:pt>
                <c:pt idx="49961">
                  <c:v>517224488</c:v>
                </c:pt>
                <c:pt idx="49962">
                  <c:v>517224488</c:v>
                </c:pt>
                <c:pt idx="49963">
                  <c:v>846313104</c:v>
                </c:pt>
                <c:pt idx="49964">
                  <c:v>846313104</c:v>
                </c:pt>
                <c:pt idx="49965">
                  <c:v>982547856</c:v>
                </c:pt>
                <c:pt idx="49966">
                  <c:v>982547856</c:v>
                </c:pt>
                <c:pt idx="49967">
                  <c:v>982547856</c:v>
                </c:pt>
                <c:pt idx="49968">
                  <c:v>982547856</c:v>
                </c:pt>
                <c:pt idx="49969">
                  <c:v>118296680</c:v>
                </c:pt>
                <c:pt idx="49970">
                  <c:v>217101592</c:v>
                </c:pt>
                <c:pt idx="49971">
                  <c:v>707358584</c:v>
                </c:pt>
                <c:pt idx="49972">
                  <c:v>929643720</c:v>
                </c:pt>
                <c:pt idx="49973">
                  <c:v>972101680</c:v>
                </c:pt>
                <c:pt idx="49974">
                  <c:v>712405888</c:v>
                </c:pt>
                <c:pt idx="49975">
                  <c:v>712405888</c:v>
                </c:pt>
                <c:pt idx="49976">
                  <c:v>712405888</c:v>
                </c:pt>
                <c:pt idx="49977">
                  <c:v>34398224</c:v>
                </c:pt>
                <c:pt idx="49978">
                  <c:v>34398224</c:v>
                </c:pt>
                <c:pt idx="49979">
                  <c:v>712405888</c:v>
                </c:pt>
                <c:pt idx="49980">
                  <c:v>34398224</c:v>
                </c:pt>
                <c:pt idx="49981">
                  <c:v>34398224</c:v>
                </c:pt>
                <c:pt idx="49982">
                  <c:v>846313104</c:v>
                </c:pt>
                <c:pt idx="49983">
                  <c:v>795984912</c:v>
                </c:pt>
                <c:pt idx="49984">
                  <c:v>795984912</c:v>
                </c:pt>
                <c:pt idx="49985">
                  <c:v>795984912</c:v>
                </c:pt>
                <c:pt idx="49986">
                  <c:v>795984912</c:v>
                </c:pt>
                <c:pt idx="49987">
                  <c:v>517224488</c:v>
                </c:pt>
                <c:pt idx="49988">
                  <c:v>982547856</c:v>
                </c:pt>
                <c:pt idx="49989">
                  <c:v>712405888</c:v>
                </c:pt>
                <c:pt idx="49990">
                  <c:v>664548328</c:v>
                </c:pt>
                <c:pt idx="49991">
                  <c:v>664548328</c:v>
                </c:pt>
                <c:pt idx="49992">
                  <c:v>664548328</c:v>
                </c:pt>
                <c:pt idx="49993">
                  <c:v>664548328</c:v>
                </c:pt>
                <c:pt idx="49994">
                  <c:v>795984912</c:v>
                </c:pt>
                <c:pt idx="49995">
                  <c:v>289165240</c:v>
                </c:pt>
                <c:pt idx="49996">
                  <c:v>289165240</c:v>
                </c:pt>
                <c:pt idx="49997">
                  <c:v>625811144</c:v>
                </c:pt>
                <c:pt idx="49998">
                  <c:v>289165240</c:v>
                </c:pt>
                <c:pt idx="49999">
                  <c:v>625811144</c:v>
                </c:pt>
                <c:pt idx="50000">
                  <c:v>289165240</c:v>
                </c:pt>
                <c:pt idx="50001">
                  <c:v>625811144</c:v>
                </c:pt>
                <c:pt idx="50002">
                  <c:v>625811144</c:v>
                </c:pt>
                <c:pt idx="50003">
                  <c:v>762588800</c:v>
                </c:pt>
                <c:pt idx="50004">
                  <c:v>762588800</c:v>
                </c:pt>
                <c:pt idx="50005">
                  <c:v>762588800</c:v>
                </c:pt>
                <c:pt idx="50006">
                  <c:v>762588800</c:v>
                </c:pt>
                <c:pt idx="50007">
                  <c:v>34398224</c:v>
                </c:pt>
                <c:pt idx="50008">
                  <c:v>367427424</c:v>
                </c:pt>
                <c:pt idx="50009">
                  <c:v>367427424</c:v>
                </c:pt>
                <c:pt idx="50010">
                  <c:v>664548328</c:v>
                </c:pt>
                <c:pt idx="50011">
                  <c:v>367427424</c:v>
                </c:pt>
                <c:pt idx="50012">
                  <c:v>367427424</c:v>
                </c:pt>
                <c:pt idx="50013">
                  <c:v>625811144</c:v>
                </c:pt>
                <c:pt idx="50014">
                  <c:v>289165240</c:v>
                </c:pt>
                <c:pt idx="50015">
                  <c:v>848546568</c:v>
                </c:pt>
                <c:pt idx="50016">
                  <c:v>848546568</c:v>
                </c:pt>
                <c:pt idx="50017">
                  <c:v>848546568</c:v>
                </c:pt>
                <c:pt idx="50018">
                  <c:v>848546568</c:v>
                </c:pt>
                <c:pt idx="50019">
                  <c:v>625811152</c:v>
                </c:pt>
                <c:pt idx="50020">
                  <c:v>762588800</c:v>
                </c:pt>
                <c:pt idx="50021">
                  <c:v>625811152</c:v>
                </c:pt>
                <c:pt idx="50022">
                  <c:v>625811152</c:v>
                </c:pt>
                <c:pt idx="50023">
                  <c:v>625811152</c:v>
                </c:pt>
                <c:pt idx="50024">
                  <c:v>163646584</c:v>
                </c:pt>
                <c:pt idx="50025">
                  <c:v>163646584</c:v>
                </c:pt>
                <c:pt idx="50026">
                  <c:v>163646584</c:v>
                </c:pt>
                <c:pt idx="50027">
                  <c:v>163646584</c:v>
                </c:pt>
                <c:pt idx="50028">
                  <c:v>367427424</c:v>
                </c:pt>
                <c:pt idx="50029">
                  <c:v>789931544</c:v>
                </c:pt>
                <c:pt idx="50030">
                  <c:v>848546568</c:v>
                </c:pt>
                <c:pt idx="50031">
                  <c:v>789931544</c:v>
                </c:pt>
                <c:pt idx="50032">
                  <c:v>789931544</c:v>
                </c:pt>
                <c:pt idx="50033">
                  <c:v>789931544</c:v>
                </c:pt>
                <c:pt idx="50034">
                  <c:v>625811152</c:v>
                </c:pt>
                <c:pt idx="50035">
                  <c:v>163646584</c:v>
                </c:pt>
                <c:pt idx="50036">
                  <c:v>893245848</c:v>
                </c:pt>
                <c:pt idx="50037">
                  <c:v>893245848</c:v>
                </c:pt>
                <c:pt idx="50038">
                  <c:v>893245848</c:v>
                </c:pt>
                <c:pt idx="50039">
                  <c:v>893245848</c:v>
                </c:pt>
                <c:pt idx="50040">
                  <c:v>12351560</c:v>
                </c:pt>
                <c:pt idx="50041">
                  <c:v>12351560</c:v>
                </c:pt>
                <c:pt idx="50042">
                  <c:v>12351560</c:v>
                </c:pt>
                <c:pt idx="50043">
                  <c:v>12351560</c:v>
                </c:pt>
                <c:pt idx="50044">
                  <c:v>895523824</c:v>
                </c:pt>
                <c:pt idx="50045">
                  <c:v>895523824</c:v>
                </c:pt>
                <c:pt idx="50046">
                  <c:v>895523824</c:v>
                </c:pt>
                <c:pt idx="50047">
                  <c:v>895523824</c:v>
                </c:pt>
                <c:pt idx="50048">
                  <c:v>789931544</c:v>
                </c:pt>
                <c:pt idx="50049">
                  <c:v>908471736</c:v>
                </c:pt>
                <c:pt idx="50050">
                  <c:v>908471736</c:v>
                </c:pt>
                <c:pt idx="50051">
                  <c:v>908471736</c:v>
                </c:pt>
                <c:pt idx="50052">
                  <c:v>908471736</c:v>
                </c:pt>
                <c:pt idx="50053">
                  <c:v>160835448</c:v>
                </c:pt>
                <c:pt idx="50054">
                  <c:v>160835448</c:v>
                </c:pt>
                <c:pt idx="50055">
                  <c:v>160835448</c:v>
                </c:pt>
                <c:pt idx="50056">
                  <c:v>893245848</c:v>
                </c:pt>
                <c:pt idx="50057">
                  <c:v>160835448</c:v>
                </c:pt>
                <c:pt idx="50058">
                  <c:v>12351560</c:v>
                </c:pt>
                <c:pt idx="50059">
                  <c:v>302869632</c:v>
                </c:pt>
                <c:pt idx="50060">
                  <c:v>302869632</c:v>
                </c:pt>
                <c:pt idx="50061">
                  <c:v>302869632</c:v>
                </c:pt>
                <c:pt idx="50062">
                  <c:v>302869632</c:v>
                </c:pt>
                <c:pt idx="50063">
                  <c:v>139477864</c:v>
                </c:pt>
                <c:pt idx="50064">
                  <c:v>139477864</c:v>
                </c:pt>
                <c:pt idx="50065">
                  <c:v>139477864</c:v>
                </c:pt>
                <c:pt idx="50066">
                  <c:v>139477864</c:v>
                </c:pt>
                <c:pt idx="50067">
                  <c:v>895523824</c:v>
                </c:pt>
                <c:pt idx="50068">
                  <c:v>908471736</c:v>
                </c:pt>
                <c:pt idx="50069">
                  <c:v>160835448</c:v>
                </c:pt>
                <c:pt idx="50070">
                  <c:v>667537736</c:v>
                </c:pt>
                <c:pt idx="50071">
                  <c:v>667537736</c:v>
                </c:pt>
                <c:pt idx="50072">
                  <c:v>667537736</c:v>
                </c:pt>
                <c:pt idx="50073">
                  <c:v>667537736</c:v>
                </c:pt>
                <c:pt idx="50074">
                  <c:v>302869632</c:v>
                </c:pt>
                <c:pt idx="50075">
                  <c:v>254718920</c:v>
                </c:pt>
                <c:pt idx="50076">
                  <c:v>254718920</c:v>
                </c:pt>
                <c:pt idx="50077">
                  <c:v>254718920</c:v>
                </c:pt>
                <c:pt idx="50078">
                  <c:v>254718920</c:v>
                </c:pt>
                <c:pt idx="50079">
                  <c:v>894058368</c:v>
                </c:pt>
                <c:pt idx="50080">
                  <c:v>894058368</c:v>
                </c:pt>
                <c:pt idx="50081">
                  <c:v>894058368</c:v>
                </c:pt>
                <c:pt idx="50082">
                  <c:v>894058368</c:v>
                </c:pt>
                <c:pt idx="50083">
                  <c:v>108531632</c:v>
                </c:pt>
                <c:pt idx="50084">
                  <c:v>108531632</c:v>
                </c:pt>
                <c:pt idx="50085">
                  <c:v>108531632</c:v>
                </c:pt>
                <c:pt idx="50086">
                  <c:v>993081392</c:v>
                </c:pt>
                <c:pt idx="50087">
                  <c:v>108531632</c:v>
                </c:pt>
                <c:pt idx="50088">
                  <c:v>993081392</c:v>
                </c:pt>
                <c:pt idx="50089">
                  <c:v>993081392</c:v>
                </c:pt>
                <c:pt idx="50090">
                  <c:v>993081392</c:v>
                </c:pt>
                <c:pt idx="50091">
                  <c:v>675119096</c:v>
                </c:pt>
                <c:pt idx="50092">
                  <c:v>675119096</c:v>
                </c:pt>
                <c:pt idx="50093">
                  <c:v>675119096</c:v>
                </c:pt>
                <c:pt idx="50094">
                  <c:v>675119096</c:v>
                </c:pt>
                <c:pt idx="50095">
                  <c:v>139477864</c:v>
                </c:pt>
                <c:pt idx="50096">
                  <c:v>17106344</c:v>
                </c:pt>
                <c:pt idx="50097">
                  <c:v>894058368</c:v>
                </c:pt>
                <c:pt idx="50098">
                  <c:v>17106344</c:v>
                </c:pt>
                <c:pt idx="50099">
                  <c:v>17106400</c:v>
                </c:pt>
                <c:pt idx="50100">
                  <c:v>17106400</c:v>
                </c:pt>
                <c:pt idx="50101">
                  <c:v>17106448</c:v>
                </c:pt>
                <c:pt idx="50102">
                  <c:v>17106448</c:v>
                </c:pt>
                <c:pt idx="50103">
                  <c:v>17106496</c:v>
                </c:pt>
                <c:pt idx="50104">
                  <c:v>17106496</c:v>
                </c:pt>
                <c:pt idx="50105">
                  <c:v>17106568</c:v>
                </c:pt>
                <c:pt idx="50106">
                  <c:v>17106568</c:v>
                </c:pt>
                <c:pt idx="50107">
                  <c:v>17106592</c:v>
                </c:pt>
                <c:pt idx="50108">
                  <c:v>17106592</c:v>
                </c:pt>
                <c:pt idx="50109">
                  <c:v>17106344</c:v>
                </c:pt>
                <c:pt idx="50110">
                  <c:v>17106400</c:v>
                </c:pt>
                <c:pt idx="50111">
                  <c:v>17106448</c:v>
                </c:pt>
                <c:pt idx="50112">
                  <c:v>17106496</c:v>
                </c:pt>
                <c:pt idx="50113">
                  <c:v>17106568</c:v>
                </c:pt>
                <c:pt idx="50114">
                  <c:v>17106592</c:v>
                </c:pt>
                <c:pt idx="50115">
                  <c:v>838134168</c:v>
                </c:pt>
                <c:pt idx="50116">
                  <c:v>838134168</c:v>
                </c:pt>
                <c:pt idx="50117">
                  <c:v>17106344</c:v>
                </c:pt>
                <c:pt idx="50118">
                  <c:v>17106400</c:v>
                </c:pt>
                <c:pt idx="50119">
                  <c:v>17106448</c:v>
                </c:pt>
                <c:pt idx="50120">
                  <c:v>838134168</c:v>
                </c:pt>
                <c:pt idx="50121">
                  <c:v>17106496</c:v>
                </c:pt>
                <c:pt idx="50122">
                  <c:v>17106568</c:v>
                </c:pt>
                <c:pt idx="50123">
                  <c:v>17106592</c:v>
                </c:pt>
                <c:pt idx="50124">
                  <c:v>838134168</c:v>
                </c:pt>
                <c:pt idx="50125">
                  <c:v>667537736</c:v>
                </c:pt>
                <c:pt idx="50126">
                  <c:v>993081392</c:v>
                </c:pt>
                <c:pt idx="50127">
                  <c:v>169137792</c:v>
                </c:pt>
                <c:pt idx="50128">
                  <c:v>169137792</c:v>
                </c:pt>
                <c:pt idx="50129">
                  <c:v>169137792</c:v>
                </c:pt>
                <c:pt idx="50130">
                  <c:v>169137792</c:v>
                </c:pt>
                <c:pt idx="50131">
                  <c:v>890367576</c:v>
                </c:pt>
                <c:pt idx="50132">
                  <c:v>890367576</c:v>
                </c:pt>
                <c:pt idx="50133">
                  <c:v>108531632</c:v>
                </c:pt>
                <c:pt idx="50134">
                  <c:v>890367576</c:v>
                </c:pt>
                <c:pt idx="50135">
                  <c:v>890367576</c:v>
                </c:pt>
                <c:pt idx="50136">
                  <c:v>7359512</c:v>
                </c:pt>
                <c:pt idx="50137">
                  <c:v>7359512</c:v>
                </c:pt>
                <c:pt idx="50138">
                  <c:v>7359608</c:v>
                </c:pt>
                <c:pt idx="50139">
                  <c:v>7359608</c:v>
                </c:pt>
                <c:pt idx="50140">
                  <c:v>7359696</c:v>
                </c:pt>
                <c:pt idx="50141">
                  <c:v>7359696</c:v>
                </c:pt>
                <c:pt idx="50142">
                  <c:v>675119096</c:v>
                </c:pt>
                <c:pt idx="50143">
                  <c:v>7359512</c:v>
                </c:pt>
                <c:pt idx="50144">
                  <c:v>7359608</c:v>
                </c:pt>
                <c:pt idx="50145">
                  <c:v>7359696</c:v>
                </c:pt>
                <c:pt idx="50146">
                  <c:v>7359512</c:v>
                </c:pt>
                <c:pt idx="50147">
                  <c:v>7359608</c:v>
                </c:pt>
                <c:pt idx="50148">
                  <c:v>7359696</c:v>
                </c:pt>
                <c:pt idx="50149">
                  <c:v>214072712</c:v>
                </c:pt>
                <c:pt idx="50150">
                  <c:v>214072712</c:v>
                </c:pt>
                <c:pt idx="50151">
                  <c:v>214072712</c:v>
                </c:pt>
                <c:pt idx="50152">
                  <c:v>156435904</c:v>
                </c:pt>
                <c:pt idx="50153">
                  <c:v>214072712</c:v>
                </c:pt>
                <c:pt idx="50154">
                  <c:v>156435904</c:v>
                </c:pt>
                <c:pt idx="50155">
                  <c:v>156435904</c:v>
                </c:pt>
                <c:pt idx="50156">
                  <c:v>156435904</c:v>
                </c:pt>
                <c:pt idx="50157">
                  <c:v>137960440</c:v>
                </c:pt>
                <c:pt idx="50158">
                  <c:v>254718920</c:v>
                </c:pt>
                <c:pt idx="50159">
                  <c:v>137960440</c:v>
                </c:pt>
                <c:pt idx="50160">
                  <c:v>137960440</c:v>
                </c:pt>
                <c:pt idx="50161">
                  <c:v>17106344</c:v>
                </c:pt>
                <c:pt idx="50162">
                  <c:v>137960440</c:v>
                </c:pt>
                <c:pt idx="50163">
                  <c:v>17106592</c:v>
                </c:pt>
                <c:pt idx="50164">
                  <c:v>17106496</c:v>
                </c:pt>
                <c:pt idx="50165">
                  <c:v>17106568</c:v>
                </c:pt>
                <c:pt idx="50166">
                  <c:v>17106400</c:v>
                </c:pt>
                <c:pt idx="50167">
                  <c:v>17106448</c:v>
                </c:pt>
                <c:pt idx="50168">
                  <c:v>990853712</c:v>
                </c:pt>
                <c:pt idx="50169">
                  <c:v>990853712</c:v>
                </c:pt>
                <c:pt idx="50170">
                  <c:v>990853712</c:v>
                </c:pt>
                <c:pt idx="50171">
                  <c:v>990853712</c:v>
                </c:pt>
                <c:pt idx="50172">
                  <c:v>169137792</c:v>
                </c:pt>
                <c:pt idx="50173">
                  <c:v>585177936</c:v>
                </c:pt>
                <c:pt idx="50174">
                  <c:v>585177936</c:v>
                </c:pt>
                <c:pt idx="50175">
                  <c:v>585177936</c:v>
                </c:pt>
                <c:pt idx="50176">
                  <c:v>585177936</c:v>
                </c:pt>
                <c:pt idx="50177">
                  <c:v>945144232</c:v>
                </c:pt>
                <c:pt idx="50178">
                  <c:v>945144232</c:v>
                </c:pt>
                <c:pt idx="50179">
                  <c:v>945144232</c:v>
                </c:pt>
                <c:pt idx="50180">
                  <c:v>945144232</c:v>
                </c:pt>
                <c:pt idx="50181">
                  <c:v>838134168</c:v>
                </c:pt>
                <c:pt idx="50182">
                  <c:v>156435904</c:v>
                </c:pt>
                <c:pt idx="50183">
                  <c:v>990853712</c:v>
                </c:pt>
                <c:pt idx="50184">
                  <c:v>890367576</c:v>
                </c:pt>
                <c:pt idx="50185">
                  <c:v>7359696</c:v>
                </c:pt>
                <c:pt idx="50186">
                  <c:v>137960440</c:v>
                </c:pt>
                <c:pt idx="50187">
                  <c:v>292976008</c:v>
                </c:pt>
                <c:pt idx="50188">
                  <c:v>292976008</c:v>
                </c:pt>
                <c:pt idx="50189">
                  <c:v>292976008</c:v>
                </c:pt>
                <c:pt idx="50190">
                  <c:v>292976008</c:v>
                </c:pt>
                <c:pt idx="50191">
                  <c:v>945144232</c:v>
                </c:pt>
                <c:pt idx="50192">
                  <c:v>39348312</c:v>
                </c:pt>
                <c:pt idx="50193">
                  <c:v>39348312</c:v>
                </c:pt>
                <c:pt idx="50194">
                  <c:v>39348312</c:v>
                </c:pt>
                <c:pt idx="50195">
                  <c:v>39348312</c:v>
                </c:pt>
                <c:pt idx="50196">
                  <c:v>7359512</c:v>
                </c:pt>
                <c:pt idx="50197">
                  <c:v>195833888</c:v>
                </c:pt>
                <c:pt idx="50198">
                  <c:v>195833888</c:v>
                </c:pt>
                <c:pt idx="50199">
                  <c:v>195833888</c:v>
                </c:pt>
                <c:pt idx="50200">
                  <c:v>195833888</c:v>
                </c:pt>
                <c:pt idx="50201">
                  <c:v>683752696</c:v>
                </c:pt>
                <c:pt idx="50202">
                  <c:v>683752696</c:v>
                </c:pt>
                <c:pt idx="50203">
                  <c:v>683752696</c:v>
                </c:pt>
                <c:pt idx="50204">
                  <c:v>752127000</c:v>
                </c:pt>
                <c:pt idx="50205">
                  <c:v>683752696</c:v>
                </c:pt>
                <c:pt idx="50206">
                  <c:v>752127000</c:v>
                </c:pt>
                <c:pt idx="50207">
                  <c:v>752127000</c:v>
                </c:pt>
                <c:pt idx="50208">
                  <c:v>752127000</c:v>
                </c:pt>
                <c:pt idx="50209">
                  <c:v>483018504</c:v>
                </c:pt>
                <c:pt idx="50210">
                  <c:v>214072712</c:v>
                </c:pt>
                <c:pt idx="50211">
                  <c:v>483018504</c:v>
                </c:pt>
                <c:pt idx="50212">
                  <c:v>483018504</c:v>
                </c:pt>
                <c:pt idx="50213">
                  <c:v>483018504</c:v>
                </c:pt>
                <c:pt idx="50214">
                  <c:v>292976008</c:v>
                </c:pt>
                <c:pt idx="50215">
                  <c:v>7359608</c:v>
                </c:pt>
                <c:pt idx="50216">
                  <c:v>39348312</c:v>
                </c:pt>
                <c:pt idx="50217">
                  <c:v>195833888</c:v>
                </c:pt>
                <c:pt idx="50218">
                  <c:v>97841920</c:v>
                </c:pt>
                <c:pt idx="50219">
                  <c:v>97841920</c:v>
                </c:pt>
                <c:pt idx="50220">
                  <c:v>97841920</c:v>
                </c:pt>
                <c:pt idx="50221">
                  <c:v>97841920</c:v>
                </c:pt>
                <c:pt idx="50222">
                  <c:v>483018504</c:v>
                </c:pt>
                <c:pt idx="50223">
                  <c:v>585177936</c:v>
                </c:pt>
                <c:pt idx="50224">
                  <c:v>504968568</c:v>
                </c:pt>
                <c:pt idx="50225">
                  <c:v>504968568</c:v>
                </c:pt>
                <c:pt idx="50226">
                  <c:v>202900896</c:v>
                </c:pt>
                <c:pt idx="50227">
                  <c:v>504968568</c:v>
                </c:pt>
                <c:pt idx="50228">
                  <c:v>202900896</c:v>
                </c:pt>
                <c:pt idx="50229">
                  <c:v>504968568</c:v>
                </c:pt>
                <c:pt idx="50230">
                  <c:v>202900896</c:v>
                </c:pt>
                <c:pt idx="50231">
                  <c:v>202900896</c:v>
                </c:pt>
                <c:pt idx="50232">
                  <c:v>339132608</c:v>
                </c:pt>
                <c:pt idx="50233">
                  <c:v>339132608</c:v>
                </c:pt>
                <c:pt idx="50234">
                  <c:v>339132608</c:v>
                </c:pt>
                <c:pt idx="50235">
                  <c:v>339132608</c:v>
                </c:pt>
                <c:pt idx="50236">
                  <c:v>683752696</c:v>
                </c:pt>
                <c:pt idx="50237">
                  <c:v>752127000</c:v>
                </c:pt>
                <c:pt idx="50238">
                  <c:v>569508616</c:v>
                </c:pt>
                <c:pt idx="50239">
                  <c:v>569508616</c:v>
                </c:pt>
                <c:pt idx="50240">
                  <c:v>569508616</c:v>
                </c:pt>
                <c:pt idx="50241">
                  <c:v>569508616</c:v>
                </c:pt>
                <c:pt idx="50242">
                  <c:v>504968568</c:v>
                </c:pt>
                <c:pt idx="50243">
                  <c:v>97841920</c:v>
                </c:pt>
                <c:pt idx="50244">
                  <c:v>298677592</c:v>
                </c:pt>
                <c:pt idx="50245">
                  <c:v>298677592</c:v>
                </c:pt>
                <c:pt idx="50246">
                  <c:v>55893160</c:v>
                </c:pt>
                <c:pt idx="50247">
                  <c:v>298677592</c:v>
                </c:pt>
                <c:pt idx="50248">
                  <c:v>55893160</c:v>
                </c:pt>
                <c:pt idx="50249">
                  <c:v>696882232</c:v>
                </c:pt>
                <c:pt idx="50250">
                  <c:v>298677592</c:v>
                </c:pt>
                <c:pt idx="50251">
                  <c:v>55893160</c:v>
                </c:pt>
                <c:pt idx="50252">
                  <c:v>696882232</c:v>
                </c:pt>
                <c:pt idx="50253">
                  <c:v>55893160</c:v>
                </c:pt>
                <c:pt idx="50254">
                  <c:v>696882232</c:v>
                </c:pt>
                <c:pt idx="50255">
                  <c:v>696882232</c:v>
                </c:pt>
                <c:pt idx="50256">
                  <c:v>339132608</c:v>
                </c:pt>
                <c:pt idx="50257">
                  <c:v>700230960</c:v>
                </c:pt>
                <c:pt idx="50258">
                  <c:v>700230960</c:v>
                </c:pt>
                <c:pt idx="50259">
                  <c:v>202900896</c:v>
                </c:pt>
                <c:pt idx="50260">
                  <c:v>700230960</c:v>
                </c:pt>
                <c:pt idx="50261">
                  <c:v>700230960</c:v>
                </c:pt>
                <c:pt idx="50262">
                  <c:v>569508616</c:v>
                </c:pt>
                <c:pt idx="50263">
                  <c:v>55893160</c:v>
                </c:pt>
                <c:pt idx="50264">
                  <c:v>901517416</c:v>
                </c:pt>
                <c:pt idx="50265">
                  <c:v>901517416</c:v>
                </c:pt>
                <c:pt idx="50266">
                  <c:v>298677592</c:v>
                </c:pt>
                <c:pt idx="50267">
                  <c:v>901517416</c:v>
                </c:pt>
                <c:pt idx="50268">
                  <c:v>901517416</c:v>
                </c:pt>
                <c:pt idx="50269">
                  <c:v>275259576</c:v>
                </c:pt>
                <c:pt idx="50270">
                  <c:v>275259576</c:v>
                </c:pt>
                <c:pt idx="50271">
                  <c:v>275259576</c:v>
                </c:pt>
                <c:pt idx="50272">
                  <c:v>275259576</c:v>
                </c:pt>
                <c:pt idx="50273">
                  <c:v>696882232</c:v>
                </c:pt>
                <c:pt idx="50274">
                  <c:v>671967416</c:v>
                </c:pt>
                <c:pt idx="50275">
                  <c:v>671967416</c:v>
                </c:pt>
                <c:pt idx="50276">
                  <c:v>671967416</c:v>
                </c:pt>
                <c:pt idx="50277">
                  <c:v>671967416</c:v>
                </c:pt>
                <c:pt idx="50278">
                  <c:v>700230960</c:v>
                </c:pt>
                <c:pt idx="50279">
                  <c:v>901517416</c:v>
                </c:pt>
                <c:pt idx="50280">
                  <c:v>787492272</c:v>
                </c:pt>
                <c:pt idx="50281">
                  <c:v>787492272</c:v>
                </c:pt>
                <c:pt idx="50282">
                  <c:v>787492272</c:v>
                </c:pt>
                <c:pt idx="50283">
                  <c:v>787492272</c:v>
                </c:pt>
                <c:pt idx="50284">
                  <c:v>275259576</c:v>
                </c:pt>
                <c:pt idx="50285">
                  <c:v>655849360</c:v>
                </c:pt>
                <c:pt idx="50286">
                  <c:v>655849360</c:v>
                </c:pt>
                <c:pt idx="50287">
                  <c:v>655849360</c:v>
                </c:pt>
                <c:pt idx="50288">
                  <c:v>655849360</c:v>
                </c:pt>
                <c:pt idx="50289">
                  <c:v>790226032</c:v>
                </c:pt>
                <c:pt idx="50290">
                  <c:v>790226032</c:v>
                </c:pt>
                <c:pt idx="50291">
                  <c:v>790226032</c:v>
                </c:pt>
                <c:pt idx="50292">
                  <c:v>790226032</c:v>
                </c:pt>
                <c:pt idx="50293">
                  <c:v>758412080</c:v>
                </c:pt>
                <c:pt idx="50294">
                  <c:v>758412080</c:v>
                </c:pt>
                <c:pt idx="50295">
                  <c:v>601012648</c:v>
                </c:pt>
                <c:pt idx="50296">
                  <c:v>601012648</c:v>
                </c:pt>
                <c:pt idx="50297">
                  <c:v>758412080</c:v>
                </c:pt>
                <c:pt idx="50298">
                  <c:v>601012648</c:v>
                </c:pt>
                <c:pt idx="50299">
                  <c:v>758412080</c:v>
                </c:pt>
                <c:pt idx="50300">
                  <c:v>601012648</c:v>
                </c:pt>
                <c:pt idx="50301">
                  <c:v>811916896</c:v>
                </c:pt>
                <c:pt idx="50302">
                  <c:v>811916896</c:v>
                </c:pt>
                <c:pt idx="50303">
                  <c:v>811916896</c:v>
                </c:pt>
                <c:pt idx="50304">
                  <c:v>811916896</c:v>
                </c:pt>
                <c:pt idx="50305">
                  <c:v>671967416</c:v>
                </c:pt>
                <c:pt idx="50306">
                  <c:v>787492272</c:v>
                </c:pt>
                <c:pt idx="50307">
                  <c:v>655849360</c:v>
                </c:pt>
                <c:pt idx="50308">
                  <c:v>758412080</c:v>
                </c:pt>
                <c:pt idx="50309">
                  <c:v>811916896</c:v>
                </c:pt>
                <c:pt idx="50310">
                  <c:v>790226032</c:v>
                </c:pt>
                <c:pt idx="50311">
                  <c:v>983365184</c:v>
                </c:pt>
                <c:pt idx="50312">
                  <c:v>983365184</c:v>
                </c:pt>
                <c:pt idx="50313">
                  <c:v>983365184</c:v>
                </c:pt>
                <c:pt idx="50314">
                  <c:v>983365184</c:v>
                </c:pt>
                <c:pt idx="50315">
                  <c:v>601012648</c:v>
                </c:pt>
                <c:pt idx="50316">
                  <c:v>960146280</c:v>
                </c:pt>
                <c:pt idx="50317">
                  <c:v>960146280</c:v>
                </c:pt>
                <c:pt idx="50318">
                  <c:v>960146280</c:v>
                </c:pt>
                <c:pt idx="50319">
                  <c:v>960146280</c:v>
                </c:pt>
                <c:pt idx="50320">
                  <c:v>855998904</c:v>
                </c:pt>
                <c:pt idx="50321">
                  <c:v>855998904</c:v>
                </c:pt>
                <c:pt idx="50322">
                  <c:v>855998904</c:v>
                </c:pt>
                <c:pt idx="50323">
                  <c:v>855998904</c:v>
                </c:pt>
                <c:pt idx="50324">
                  <c:v>712000352</c:v>
                </c:pt>
                <c:pt idx="50325">
                  <c:v>712000352</c:v>
                </c:pt>
                <c:pt idx="50326">
                  <c:v>712000352</c:v>
                </c:pt>
                <c:pt idx="50327">
                  <c:v>712000352</c:v>
                </c:pt>
                <c:pt idx="50328">
                  <c:v>949543408</c:v>
                </c:pt>
                <c:pt idx="50329">
                  <c:v>949543408</c:v>
                </c:pt>
                <c:pt idx="50330">
                  <c:v>949543408</c:v>
                </c:pt>
                <c:pt idx="50331">
                  <c:v>949543408</c:v>
                </c:pt>
                <c:pt idx="50332">
                  <c:v>983365184</c:v>
                </c:pt>
                <c:pt idx="50333">
                  <c:v>855998904</c:v>
                </c:pt>
                <c:pt idx="50334">
                  <c:v>57165768</c:v>
                </c:pt>
                <c:pt idx="50335">
                  <c:v>57165768</c:v>
                </c:pt>
                <c:pt idx="50336">
                  <c:v>57165768</c:v>
                </c:pt>
                <c:pt idx="50337">
                  <c:v>57165768</c:v>
                </c:pt>
                <c:pt idx="50338">
                  <c:v>981160272</c:v>
                </c:pt>
                <c:pt idx="50339">
                  <c:v>981160272</c:v>
                </c:pt>
                <c:pt idx="50340">
                  <c:v>981160272</c:v>
                </c:pt>
                <c:pt idx="50341">
                  <c:v>981160272</c:v>
                </c:pt>
                <c:pt idx="50342">
                  <c:v>664583376</c:v>
                </c:pt>
                <c:pt idx="50343">
                  <c:v>664583376</c:v>
                </c:pt>
                <c:pt idx="50344">
                  <c:v>812916104</c:v>
                </c:pt>
                <c:pt idx="50345">
                  <c:v>812916104</c:v>
                </c:pt>
                <c:pt idx="50346">
                  <c:v>664583376</c:v>
                </c:pt>
                <c:pt idx="50347">
                  <c:v>812916104</c:v>
                </c:pt>
                <c:pt idx="50348">
                  <c:v>664583376</c:v>
                </c:pt>
                <c:pt idx="50349">
                  <c:v>812916104</c:v>
                </c:pt>
                <c:pt idx="50350">
                  <c:v>712000352</c:v>
                </c:pt>
                <c:pt idx="50351">
                  <c:v>949543408</c:v>
                </c:pt>
                <c:pt idx="50352">
                  <c:v>940436800</c:v>
                </c:pt>
                <c:pt idx="50353">
                  <c:v>940436800</c:v>
                </c:pt>
                <c:pt idx="50354">
                  <c:v>940436800</c:v>
                </c:pt>
                <c:pt idx="50355">
                  <c:v>940436800</c:v>
                </c:pt>
                <c:pt idx="50356">
                  <c:v>828646272</c:v>
                </c:pt>
                <c:pt idx="50357">
                  <c:v>828646272</c:v>
                </c:pt>
                <c:pt idx="50358">
                  <c:v>960146280</c:v>
                </c:pt>
                <c:pt idx="50359">
                  <c:v>828646272</c:v>
                </c:pt>
                <c:pt idx="50360">
                  <c:v>828646272</c:v>
                </c:pt>
                <c:pt idx="50361">
                  <c:v>689081488</c:v>
                </c:pt>
                <c:pt idx="50362">
                  <c:v>689081488</c:v>
                </c:pt>
                <c:pt idx="50363">
                  <c:v>689081488</c:v>
                </c:pt>
                <c:pt idx="50364">
                  <c:v>689081488</c:v>
                </c:pt>
                <c:pt idx="50365">
                  <c:v>981160272</c:v>
                </c:pt>
                <c:pt idx="50366">
                  <c:v>57165768</c:v>
                </c:pt>
                <c:pt idx="50367">
                  <c:v>981409760</c:v>
                </c:pt>
                <c:pt idx="50368">
                  <c:v>981409760</c:v>
                </c:pt>
                <c:pt idx="50369">
                  <c:v>981409760</c:v>
                </c:pt>
                <c:pt idx="50370">
                  <c:v>981409760</c:v>
                </c:pt>
                <c:pt idx="50371">
                  <c:v>722931784</c:v>
                </c:pt>
                <c:pt idx="50372">
                  <c:v>722931784</c:v>
                </c:pt>
                <c:pt idx="50373">
                  <c:v>722931784</c:v>
                </c:pt>
                <c:pt idx="50374">
                  <c:v>722931784</c:v>
                </c:pt>
                <c:pt idx="50375">
                  <c:v>664583376</c:v>
                </c:pt>
                <c:pt idx="50376">
                  <c:v>828646272</c:v>
                </c:pt>
                <c:pt idx="50377">
                  <c:v>568376336</c:v>
                </c:pt>
                <c:pt idx="50378">
                  <c:v>981409760</c:v>
                </c:pt>
                <c:pt idx="50379">
                  <c:v>568376336</c:v>
                </c:pt>
                <c:pt idx="50380">
                  <c:v>568376336</c:v>
                </c:pt>
                <c:pt idx="50381">
                  <c:v>568376336</c:v>
                </c:pt>
                <c:pt idx="50382">
                  <c:v>812916104</c:v>
                </c:pt>
                <c:pt idx="50383">
                  <c:v>272517528</c:v>
                </c:pt>
                <c:pt idx="50384">
                  <c:v>272517528</c:v>
                </c:pt>
                <c:pt idx="50385">
                  <c:v>272517528</c:v>
                </c:pt>
                <c:pt idx="50386">
                  <c:v>272517528</c:v>
                </c:pt>
                <c:pt idx="50387">
                  <c:v>689081488</c:v>
                </c:pt>
                <c:pt idx="50388">
                  <c:v>722931784</c:v>
                </c:pt>
                <c:pt idx="50389">
                  <c:v>940436800</c:v>
                </c:pt>
                <c:pt idx="50390">
                  <c:v>750105432</c:v>
                </c:pt>
                <c:pt idx="50391">
                  <c:v>750105432</c:v>
                </c:pt>
                <c:pt idx="50392">
                  <c:v>750105432</c:v>
                </c:pt>
                <c:pt idx="50393">
                  <c:v>750105432</c:v>
                </c:pt>
                <c:pt idx="50394">
                  <c:v>248914656</c:v>
                </c:pt>
                <c:pt idx="50395">
                  <c:v>248914656</c:v>
                </c:pt>
                <c:pt idx="50396">
                  <c:v>248914656</c:v>
                </c:pt>
                <c:pt idx="50397">
                  <c:v>248914656</c:v>
                </c:pt>
                <c:pt idx="50398">
                  <c:v>568376336</c:v>
                </c:pt>
                <c:pt idx="50399">
                  <c:v>272517528</c:v>
                </c:pt>
                <c:pt idx="50400">
                  <c:v>570614808</c:v>
                </c:pt>
                <c:pt idx="50401">
                  <c:v>570614808</c:v>
                </c:pt>
                <c:pt idx="50402">
                  <c:v>570614808</c:v>
                </c:pt>
                <c:pt idx="50403">
                  <c:v>570614808</c:v>
                </c:pt>
                <c:pt idx="50404">
                  <c:v>750105432</c:v>
                </c:pt>
                <c:pt idx="50405">
                  <c:v>435527536</c:v>
                </c:pt>
                <c:pt idx="50406">
                  <c:v>435527536</c:v>
                </c:pt>
                <c:pt idx="50407">
                  <c:v>435527536</c:v>
                </c:pt>
                <c:pt idx="50408">
                  <c:v>435527536</c:v>
                </c:pt>
                <c:pt idx="50409">
                  <c:v>985407680</c:v>
                </c:pt>
                <c:pt idx="50410">
                  <c:v>985407680</c:v>
                </c:pt>
                <c:pt idx="50411">
                  <c:v>985407680</c:v>
                </c:pt>
                <c:pt idx="50412">
                  <c:v>985407680</c:v>
                </c:pt>
                <c:pt idx="50413">
                  <c:v>958670896</c:v>
                </c:pt>
                <c:pt idx="50414">
                  <c:v>958670896</c:v>
                </c:pt>
                <c:pt idx="50415">
                  <c:v>958670896</c:v>
                </c:pt>
                <c:pt idx="50416">
                  <c:v>958670896</c:v>
                </c:pt>
                <c:pt idx="50417">
                  <c:v>248914656</c:v>
                </c:pt>
                <c:pt idx="50418">
                  <c:v>208744168</c:v>
                </c:pt>
                <c:pt idx="50419">
                  <c:v>208744168</c:v>
                </c:pt>
                <c:pt idx="50420">
                  <c:v>208744168</c:v>
                </c:pt>
                <c:pt idx="50421">
                  <c:v>570614808</c:v>
                </c:pt>
                <c:pt idx="50422">
                  <c:v>208744168</c:v>
                </c:pt>
                <c:pt idx="50423">
                  <c:v>985407680</c:v>
                </c:pt>
                <c:pt idx="50424">
                  <c:v>958670896</c:v>
                </c:pt>
                <c:pt idx="50425">
                  <c:v>435527536</c:v>
                </c:pt>
                <c:pt idx="50426">
                  <c:v>22965896</c:v>
                </c:pt>
                <c:pt idx="50427">
                  <c:v>22965896</c:v>
                </c:pt>
                <c:pt idx="50428">
                  <c:v>22965896</c:v>
                </c:pt>
                <c:pt idx="50429">
                  <c:v>22965896</c:v>
                </c:pt>
                <c:pt idx="50430">
                  <c:v>985994304</c:v>
                </c:pt>
                <c:pt idx="50431">
                  <c:v>985994304</c:v>
                </c:pt>
                <c:pt idx="50432">
                  <c:v>985994304</c:v>
                </c:pt>
                <c:pt idx="50433">
                  <c:v>985994304</c:v>
                </c:pt>
                <c:pt idx="50434">
                  <c:v>918034176</c:v>
                </c:pt>
                <c:pt idx="50435">
                  <c:v>918034176</c:v>
                </c:pt>
                <c:pt idx="50436">
                  <c:v>918034176</c:v>
                </c:pt>
                <c:pt idx="50437">
                  <c:v>918034176</c:v>
                </c:pt>
                <c:pt idx="50438">
                  <c:v>258805160</c:v>
                </c:pt>
                <c:pt idx="50439">
                  <c:v>208744168</c:v>
                </c:pt>
                <c:pt idx="50440">
                  <c:v>258805160</c:v>
                </c:pt>
                <c:pt idx="50441">
                  <c:v>258805160</c:v>
                </c:pt>
                <c:pt idx="50442">
                  <c:v>258805160</c:v>
                </c:pt>
                <c:pt idx="50443">
                  <c:v>538881400</c:v>
                </c:pt>
                <c:pt idx="50444">
                  <c:v>538881400</c:v>
                </c:pt>
                <c:pt idx="50445">
                  <c:v>538881400</c:v>
                </c:pt>
                <c:pt idx="50446">
                  <c:v>538881400</c:v>
                </c:pt>
                <c:pt idx="50447">
                  <c:v>797779680</c:v>
                </c:pt>
                <c:pt idx="50448">
                  <c:v>797779680</c:v>
                </c:pt>
                <c:pt idx="50449">
                  <c:v>797779680</c:v>
                </c:pt>
                <c:pt idx="50450">
                  <c:v>797779680</c:v>
                </c:pt>
                <c:pt idx="50451">
                  <c:v>22965896</c:v>
                </c:pt>
                <c:pt idx="50452">
                  <c:v>985994304</c:v>
                </c:pt>
                <c:pt idx="50453">
                  <c:v>665965272</c:v>
                </c:pt>
                <c:pt idx="50454">
                  <c:v>665965272</c:v>
                </c:pt>
                <c:pt idx="50455">
                  <c:v>665965272</c:v>
                </c:pt>
                <c:pt idx="50456">
                  <c:v>665965272</c:v>
                </c:pt>
                <c:pt idx="50457">
                  <c:v>918034176</c:v>
                </c:pt>
                <c:pt idx="50458">
                  <c:v>258805160</c:v>
                </c:pt>
                <c:pt idx="50459">
                  <c:v>538881400</c:v>
                </c:pt>
                <c:pt idx="50460">
                  <c:v>133798568</c:v>
                </c:pt>
                <c:pt idx="50461">
                  <c:v>133798568</c:v>
                </c:pt>
                <c:pt idx="50462">
                  <c:v>133798568</c:v>
                </c:pt>
                <c:pt idx="50463">
                  <c:v>133798568</c:v>
                </c:pt>
                <c:pt idx="50464">
                  <c:v>797779680</c:v>
                </c:pt>
                <c:pt idx="50465">
                  <c:v>44786928</c:v>
                </c:pt>
                <c:pt idx="50466">
                  <c:v>44786928</c:v>
                </c:pt>
                <c:pt idx="50467">
                  <c:v>44786928</c:v>
                </c:pt>
                <c:pt idx="50468">
                  <c:v>44786928</c:v>
                </c:pt>
                <c:pt idx="50469">
                  <c:v>655139096</c:v>
                </c:pt>
                <c:pt idx="50470">
                  <c:v>655139096</c:v>
                </c:pt>
                <c:pt idx="50471">
                  <c:v>655139096</c:v>
                </c:pt>
                <c:pt idx="50472">
                  <c:v>655139096</c:v>
                </c:pt>
                <c:pt idx="50473">
                  <c:v>665965272</c:v>
                </c:pt>
                <c:pt idx="50474">
                  <c:v>962532856</c:v>
                </c:pt>
                <c:pt idx="50475">
                  <c:v>962532856</c:v>
                </c:pt>
                <c:pt idx="50476">
                  <c:v>962532856</c:v>
                </c:pt>
                <c:pt idx="50477">
                  <c:v>962532856</c:v>
                </c:pt>
                <c:pt idx="50478">
                  <c:v>863768320</c:v>
                </c:pt>
                <c:pt idx="50479">
                  <c:v>863768320</c:v>
                </c:pt>
                <c:pt idx="50480">
                  <c:v>133798568</c:v>
                </c:pt>
                <c:pt idx="50481">
                  <c:v>863768320</c:v>
                </c:pt>
                <c:pt idx="50482">
                  <c:v>863768320</c:v>
                </c:pt>
                <c:pt idx="50483">
                  <c:v>655139096</c:v>
                </c:pt>
                <c:pt idx="50484">
                  <c:v>44786928</c:v>
                </c:pt>
                <c:pt idx="50485">
                  <c:v>182503984</c:v>
                </c:pt>
                <c:pt idx="50486">
                  <c:v>182503984</c:v>
                </c:pt>
                <c:pt idx="50487">
                  <c:v>182503984</c:v>
                </c:pt>
                <c:pt idx="50488">
                  <c:v>182503984</c:v>
                </c:pt>
                <c:pt idx="50489">
                  <c:v>681099800</c:v>
                </c:pt>
                <c:pt idx="50490">
                  <c:v>962532856</c:v>
                </c:pt>
                <c:pt idx="50491">
                  <c:v>681099800</c:v>
                </c:pt>
                <c:pt idx="50492">
                  <c:v>681099800</c:v>
                </c:pt>
                <c:pt idx="50493">
                  <c:v>681099800</c:v>
                </c:pt>
                <c:pt idx="50494">
                  <c:v>684002536</c:v>
                </c:pt>
                <c:pt idx="50495">
                  <c:v>684002536</c:v>
                </c:pt>
                <c:pt idx="50496">
                  <c:v>684002536</c:v>
                </c:pt>
                <c:pt idx="50497">
                  <c:v>863768320</c:v>
                </c:pt>
                <c:pt idx="50498">
                  <c:v>684002536</c:v>
                </c:pt>
                <c:pt idx="50499">
                  <c:v>17106600</c:v>
                </c:pt>
                <c:pt idx="50500">
                  <c:v>17106600</c:v>
                </c:pt>
                <c:pt idx="50501">
                  <c:v>17106624</c:v>
                </c:pt>
                <c:pt idx="50502">
                  <c:v>17106624</c:v>
                </c:pt>
                <c:pt idx="50503">
                  <c:v>17106736</c:v>
                </c:pt>
                <c:pt idx="50504">
                  <c:v>17106736</c:v>
                </c:pt>
                <c:pt idx="50505">
                  <c:v>17106760</c:v>
                </c:pt>
                <c:pt idx="50506">
                  <c:v>17106760</c:v>
                </c:pt>
                <c:pt idx="50507">
                  <c:v>17106824</c:v>
                </c:pt>
                <c:pt idx="50508">
                  <c:v>17106824</c:v>
                </c:pt>
                <c:pt idx="50509">
                  <c:v>17106600</c:v>
                </c:pt>
                <c:pt idx="50510">
                  <c:v>17106624</c:v>
                </c:pt>
                <c:pt idx="50511">
                  <c:v>17106736</c:v>
                </c:pt>
                <c:pt idx="50512">
                  <c:v>17106760</c:v>
                </c:pt>
                <c:pt idx="50513">
                  <c:v>17106824</c:v>
                </c:pt>
                <c:pt idx="50514">
                  <c:v>17106600</c:v>
                </c:pt>
                <c:pt idx="50515">
                  <c:v>17106624</c:v>
                </c:pt>
                <c:pt idx="50516">
                  <c:v>17106736</c:v>
                </c:pt>
                <c:pt idx="50517">
                  <c:v>17106760</c:v>
                </c:pt>
                <c:pt idx="50518">
                  <c:v>17106824</c:v>
                </c:pt>
                <c:pt idx="50519">
                  <c:v>159654352</c:v>
                </c:pt>
                <c:pt idx="50520">
                  <c:v>159654352</c:v>
                </c:pt>
                <c:pt idx="50521">
                  <c:v>159654352</c:v>
                </c:pt>
                <c:pt idx="50522">
                  <c:v>159654352</c:v>
                </c:pt>
                <c:pt idx="50523">
                  <c:v>499671816</c:v>
                </c:pt>
                <c:pt idx="50524">
                  <c:v>499671816</c:v>
                </c:pt>
                <c:pt idx="50525">
                  <c:v>182503984</c:v>
                </c:pt>
                <c:pt idx="50526">
                  <c:v>499671816</c:v>
                </c:pt>
                <c:pt idx="50527">
                  <c:v>499671816</c:v>
                </c:pt>
                <c:pt idx="50528">
                  <c:v>681099800</c:v>
                </c:pt>
                <c:pt idx="50529">
                  <c:v>663518312</c:v>
                </c:pt>
                <c:pt idx="50530">
                  <c:v>663518312</c:v>
                </c:pt>
                <c:pt idx="50531">
                  <c:v>663518312</c:v>
                </c:pt>
                <c:pt idx="50532">
                  <c:v>663518312</c:v>
                </c:pt>
                <c:pt idx="50533">
                  <c:v>684002536</c:v>
                </c:pt>
                <c:pt idx="50534">
                  <c:v>17106824</c:v>
                </c:pt>
                <c:pt idx="50535">
                  <c:v>17106600</c:v>
                </c:pt>
                <c:pt idx="50536">
                  <c:v>17106736</c:v>
                </c:pt>
                <c:pt idx="50537">
                  <c:v>159654352</c:v>
                </c:pt>
                <c:pt idx="50538">
                  <c:v>173501064</c:v>
                </c:pt>
                <c:pt idx="50539">
                  <c:v>173501064</c:v>
                </c:pt>
                <c:pt idx="50540">
                  <c:v>173501064</c:v>
                </c:pt>
                <c:pt idx="50541">
                  <c:v>173501064</c:v>
                </c:pt>
                <c:pt idx="50542">
                  <c:v>17106760</c:v>
                </c:pt>
                <c:pt idx="50543">
                  <c:v>663518312</c:v>
                </c:pt>
                <c:pt idx="50544">
                  <c:v>311249656</c:v>
                </c:pt>
                <c:pt idx="50545">
                  <c:v>311249656</c:v>
                </c:pt>
                <c:pt idx="50546">
                  <c:v>311249656</c:v>
                </c:pt>
                <c:pt idx="50547">
                  <c:v>17106624</c:v>
                </c:pt>
                <c:pt idx="50548">
                  <c:v>311249656</c:v>
                </c:pt>
                <c:pt idx="50549">
                  <c:v>334538320</c:v>
                </c:pt>
                <c:pt idx="50550">
                  <c:v>334538320</c:v>
                </c:pt>
                <c:pt idx="50551">
                  <c:v>334538320</c:v>
                </c:pt>
                <c:pt idx="50552">
                  <c:v>334538320</c:v>
                </c:pt>
                <c:pt idx="50553">
                  <c:v>499671816</c:v>
                </c:pt>
                <c:pt idx="50554">
                  <c:v>732521800</c:v>
                </c:pt>
                <c:pt idx="50555">
                  <c:v>732521800</c:v>
                </c:pt>
                <c:pt idx="50556">
                  <c:v>732521800</c:v>
                </c:pt>
                <c:pt idx="50557">
                  <c:v>732521800</c:v>
                </c:pt>
                <c:pt idx="50558">
                  <c:v>427147624</c:v>
                </c:pt>
                <c:pt idx="50559">
                  <c:v>427147624</c:v>
                </c:pt>
                <c:pt idx="50560">
                  <c:v>427147624</c:v>
                </c:pt>
                <c:pt idx="50561">
                  <c:v>427147624</c:v>
                </c:pt>
                <c:pt idx="50562">
                  <c:v>311249656</c:v>
                </c:pt>
                <c:pt idx="50563">
                  <c:v>173501064</c:v>
                </c:pt>
                <c:pt idx="50564">
                  <c:v>334538320</c:v>
                </c:pt>
                <c:pt idx="50565">
                  <c:v>292641016</c:v>
                </c:pt>
                <c:pt idx="50566">
                  <c:v>292641016</c:v>
                </c:pt>
                <c:pt idx="50567">
                  <c:v>292641016</c:v>
                </c:pt>
                <c:pt idx="50568">
                  <c:v>292641016</c:v>
                </c:pt>
                <c:pt idx="50569">
                  <c:v>603048096</c:v>
                </c:pt>
                <c:pt idx="50570">
                  <c:v>603048096</c:v>
                </c:pt>
                <c:pt idx="50571">
                  <c:v>603048096</c:v>
                </c:pt>
                <c:pt idx="50572">
                  <c:v>603048096</c:v>
                </c:pt>
                <c:pt idx="50573">
                  <c:v>732521800</c:v>
                </c:pt>
                <c:pt idx="50574">
                  <c:v>169118632</c:v>
                </c:pt>
                <c:pt idx="50575">
                  <c:v>169118632</c:v>
                </c:pt>
                <c:pt idx="50576">
                  <c:v>427147624</c:v>
                </c:pt>
                <c:pt idx="50577">
                  <c:v>169118632</c:v>
                </c:pt>
                <c:pt idx="50578">
                  <c:v>169118632</c:v>
                </c:pt>
                <c:pt idx="50579">
                  <c:v>375769640</c:v>
                </c:pt>
                <c:pt idx="50580">
                  <c:v>375769640</c:v>
                </c:pt>
                <c:pt idx="50581">
                  <c:v>375769640</c:v>
                </c:pt>
                <c:pt idx="50582">
                  <c:v>375769640</c:v>
                </c:pt>
                <c:pt idx="50583">
                  <c:v>218409104</c:v>
                </c:pt>
                <c:pt idx="50584">
                  <c:v>218409104</c:v>
                </c:pt>
                <c:pt idx="50585">
                  <c:v>292641016</c:v>
                </c:pt>
                <c:pt idx="50586">
                  <c:v>218409104</c:v>
                </c:pt>
                <c:pt idx="50587">
                  <c:v>218409104</c:v>
                </c:pt>
                <c:pt idx="50588">
                  <c:v>169118632</c:v>
                </c:pt>
                <c:pt idx="50589">
                  <c:v>603048096</c:v>
                </c:pt>
                <c:pt idx="50590">
                  <c:v>375769640</c:v>
                </c:pt>
                <c:pt idx="50591">
                  <c:v>218409104</c:v>
                </c:pt>
                <c:pt idx="50592">
                  <c:v>411989536</c:v>
                </c:pt>
                <c:pt idx="50593">
                  <c:v>994743408</c:v>
                </c:pt>
                <c:pt idx="50594">
                  <c:v>411989536</c:v>
                </c:pt>
                <c:pt idx="50595">
                  <c:v>994743408</c:v>
                </c:pt>
                <c:pt idx="50596">
                  <c:v>411989536</c:v>
                </c:pt>
                <c:pt idx="50597">
                  <c:v>411989536</c:v>
                </c:pt>
                <c:pt idx="50598">
                  <c:v>994743408</c:v>
                </c:pt>
                <c:pt idx="50599">
                  <c:v>994743408</c:v>
                </c:pt>
                <c:pt idx="50600">
                  <c:v>178343056</c:v>
                </c:pt>
                <c:pt idx="50601">
                  <c:v>178343056</c:v>
                </c:pt>
                <c:pt idx="50602">
                  <c:v>178343056</c:v>
                </c:pt>
                <c:pt idx="50603">
                  <c:v>178343056</c:v>
                </c:pt>
                <c:pt idx="50604">
                  <c:v>411989536</c:v>
                </c:pt>
                <c:pt idx="50605">
                  <c:v>808874120</c:v>
                </c:pt>
                <c:pt idx="50606">
                  <c:v>808874120</c:v>
                </c:pt>
                <c:pt idx="50607">
                  <c:v>808874120</c:v>
                </c:pt>
                <c:pt idx="50608">
                  <c:v>808874120</c:v>
                </c:pt>
                <c:pt idx="50609">
                  <c:v>416489144</c:v>
                </c:pt>
                <c:pt idx="50610">
                  <c:v>416489144</c:v>
                </c:pt>
                <c:pt idx="50611">
                  <c:v>224442472</c:v>
                </c:pt>
                <c:pt idx="50612">
                  <c:v>416489144</c:v>
                </c:pt>
                <c:pt idx="50613">
                  <c:v>224442472</c:v>
                </c:pt>
                <c:pt idx="50614">
                  <c:v>416489144</c:v>
                </c:pt>
                <c:pt idx="50615">
                  <c:v>224442472</c:v>
                </c:pt>
                <c:pt idx="50616">
                  <c:v>178343056</c:v>
                </c:pt>
                <c:pt idx="50617">
                  <c:v>224442472</c:v>
                </c:pt>
                <c:pt idx="50618">
                  <c:v>994743408</c:v>
                </c:pt>
                <c:pt idx="50619">
                  <c:v>357208608</c:v>
                </c:pt>
                <c:pt idx="50620">
                  <c:v>357208608</c:v>
                </c:pt>
                <c:pt idx="50621">
                  <c:v>357208608</c:v>
                </c:pt>
                <c:pt idx="50622">
                  <c:v>357208608</c:v>
                </c:pt>
                <c:pt idx="50623">
                  <c:v>726460240</c:v>
                </c:pt>
                <c:pt idx="50624">
                  <c:v>726460240</c:v>
                </c:pt>
                <c:pt idx="50625">
                  <c:v>726460240</c:v>
                </c:pt>
                <c:pt idx="50626">
                  <c:v>726460240</c:v>
                </c:pt>
                <c:pt idx="50627">
                  <c:v>804609424</c:v>
                </c:pt>
                <c:pt idx="50628">
                  <c:v>804609424</c:v>
                </c:pt>
                <c:pt idx="50629">
                  <c:v>804609424</c:v>
                </c:pt>
                <c:pt idx="50630">
                  <c:v>804609424</c:v>
                </c:pt>
                <c:pt idx="50631">
                  <c:v>808874120</c:v>
                </c:pt>
                <c:pt idx="50632">
                  <c:v>85365280</c:v>
                </c:pt>
                <c:pt idx="50633">
                  <c:v>85365280</c:v>
                </c:pt>
                <c:pt idx="50634">
                  <c:v>85365280</c:v>
                </c:pt>
                <c:pt idx="50635">
                  <c:v>85365280</c:v>
                </c:pt>
                <c:pt idx="50636">
                  <c:v>224442472</c:v>
                </c:pt>
                <c:pt idx="50637">
                  <c:v>416489144</c:v>
                </c:pt>
                <c:pt idx="50638">
                  <c:v>761608608</c:v>
                </c:pt>
                <c:pt idx="50639">
                  <c:v>761608608</c:v>
                </c:pt>
                <c:pt idx="50640">
                  <c:v>761608608</c:v>
                </c:pt>
                <c:pt idx="50641">
                  <c:v>761608608</c:v>
                </c:pt>
                <c:pt idx="50642">
                  <c:v>810011176</c:v>
                </c:pt>
                <c:pt idx="50643">
                  <c:v>810011176</c:v>
                </c:pt>
                <c:pt idx="50644">
                  <c:v>357208608</c:v>
                </c:pt>
                <c:pt idx="50645">
                  <c:v>810011176</c:v>
                </c:pt>
                <c:pt idx="50646">
                  <c:v>810011176</c:v>
                </c:pt>
                <c:pt idx="50647">
                  <c:v>804609424</c:v>
                </c:pt>
                <c:pt idx="50648">
                  <c:v>726460240</c:v>
                </c:pt>
                <c:pt idx="50649">
                  <c:v>54152272</c:v>
                </c:pt>
                <c:pt idx="50650">
                  <c:v>54152272</c:v>
                </c:pt>
                <c:pt idx="50651">
                  <c:v>54152272</c:v>
                </c:pt>
                <c:pt idx="50652">
                  <c:v>54152272</c:v>
                </c:pt>
                <c:pt idx="50653">
                  <c:v>85365280</c:v>
                </c:pt>
                <c:pt idx="50654">
                  <c:v>70120512</c:v>
                </c:pt>
                <c:pt idx="50655">
                  <c:v>70120512</c:v>
                </c:pt>
                <c:pt idx="50656">
                  <c:v>70120512</c:v>
                </c:pt>
                <c:pt idx="50657">
                  <c:v>70120512</c:v>
                </c:pt>
                <c:pt idx="50658">
                  <c:v>761608608</c:v>
                </c:pt>
                <c:pt idx="50659">
                  <c:v>201779392</c:v>
                </c:pt>
                <c:pt idx="50660">
                  <c:v>201779392</c:v>
                </c:pt>
                <c:pt idx="50661">
                  <c:v>201779392</c:v>
                </c:pt>
                <c:pt idx="50662">
                  <c:v>201779392</c:v>
                </c:pt>
                <c:pt idx="50663">
                  <c:v>810011176</c:v>
                </c:pt>
                <c:pt idx="50664">
                  <c:v>618930776</c:v>
                </c:pt>
                <c:pt idx="50665">
                  <c:v>618930776</c:v>
                </c:pt>
                <c:pt idx="50666">
                  <c:v>618930776</c:v>
                </c:pt>
                <c:pt idx="50667">
                  <c:v>618930776</c:v>
                </c:pt>
                <c:pt idx="50668">
                  <c:v>70120512</c:v>
                </c:pt>
                <c:pt idx="50669">
                  <c:v>620756368</c:v>
                </c:pt>
                <c:pt idx="50670">
                  <c:v>620756368</c:v>
                </c:pt>
                <c:pt idx="50671">
                  <c:v>620756368</c:v>
                </c:pt>
                <c:pt idx="50672">
                  <c:v>54152272</c:v>
                </c:pt>
                <c:pt idx="50673">
                  <c:v>7359728</c:v>
                </c:pt>
                <c:pt idx="50674">
                  <c:v>7359728</c:v>
                </c:pt>
                <c:pt idx="50675">
                  <c:v>620756368</c:v>
                </c:pt>
                <c:pt idx="50676">
                  <c:v>7359752</c:v>
                </c:pt>
                <c:pt idx="50677">
                  <c:v>7359752</c:v>
                </c:pt>
                <c:pt idx="50678">
                  <c:v>7359728</c:v>
                </c:pt>
                <c:pt idx="50679">
                  <c:v>7359752</c:v>
                </c:pt>
                <c:pt idx="50680">
                  <c:v>7359728</c:v>
                </c:pt>
                <c:pt idx="50681">
                  <c:v>7359752</c:v>
                </c:pt>
                <c:pt idx="50682">
                  <c:v>328784056</c:v>
                </c:pt>
                <c:pt idx="50683">
                  <c:v>328784056</c:v>
                </c:pt>
                <c:pt idx="50684">
                  <c:v>328784056</c:v>
                </c:pt>
                <c:pt idx="50685">
                  <c:v>328784056</c:v>
                </c:pt>
                <c:pt idx="50686">
                  <c:v>161254184</c:v>
                </c:pt>
                <c:pt idx="50687">
                  <c:v>161254184</c:v>
                </c:pt>
                <c:pt idx="50688">
                  <c:v>161254184</c:v>
                </c:pt>
                <c:pt idx="50689">
                  <c:v>161254184</c:v>
                </c:pt>
                <c:pt idx="50690">
                  <c:v>799283048</c:v>
                </c:pt>
                <c:pt idx="50691">
                  <c:v>799283048</c:v>
                </c:pt>
                <c:pt idx="50692">
                  <c:v>799283048</c:v>
                </c:pt>
                <c:pt idx="50693">
                  <c:v>799283048</c:v>
                </c:pt>
                <c:pt idx="50694">
                  <c:v>227931672</c:v>
                </c:pt>
                <c:pt idx="50695">
                  <c:v>227931672</c:v>
                </c:pt>
                <c:pt idx="50696">
                  <c:v>227931672</c:v>
                </c:pt>
                <c:pt idx="50697">
                  <c:v>227931672</c:v>
                </c:pt>
                <c:pt idx="50698">
                  <c:v>201779392</c:v>
                </c:pt>
                <c:pt idx="50699">
                  <c:v>618930776</c:v>
                </c:pt>
                <c:pt idx="50700">
                  <c:v>7359728</c:v>
                </c:pt>
                <c:pt idx="50701">
                  <c:v>7359752</c:v>
                </c:pt>
                <c:pt idx="50702">
                  <c:v>620756368</c:v>
                </c:pt>
                <c:pt idx="50703">
                  <c:v>26333672</c:v>
                </c:pt>
                <c:pt idx="50704">
                  <c:v>26333672</c:v>
                </c:pt>
                <c:pt idx="50705">
                  <c:v>26333672</c:v>
                </c:pt>
                <c:pt idx="50706">
                  <c:v>26333672</c:v>
                </c:pt>
                <c:pt idx="50707">
                  <c:v>227931672</c:v>
                </c:pt>
                <c:pt idx="50708">
                  <c:v>653268680</c:v>
                </c:pt>
                <c:pt idx="50709">
                  <c:v>653268680</c:v>
                </c:pt>
                <c:pt idx="50710">
                  <c:v>653268680</c:v>
                </c:pt>
                <c:pt idx="50711">
                  <c:v>653268680</c:v>
                </c:pt>
                <c:pt idx="50712">
                  <c:v>378588112</c:v>
                </c:pt>
                <c:pt idx="50713">
                  <c:v>378588112</c:v>
                </c:pt>
                <c:pt idx="50714">
                  <c:v>378588112</c:v>
                </c:pt>
                <c:pt idx="50715">
                  <c:v>378588112</c:v>
                </c:pt>
                <c:pt idx="50716">
                  <c:v>951872392</c:v>
                </c:pt>
                <c:pt idx="50717">
                  <c:v>951872392</c:v>
                </c:pt>
                <c:pt idx="50718">
                  <c:v>951872392</c:v>
                </c:pt>
                <c:pt idx="50719">
                  <c:v>951872392</c:v>
                </c:pt>
                <c:pt idx="50720">
                  <c:v>161254184</c:v>
                </c:pt>
                <c:pt idx="50721">
                  <c:v>328784056</c:v>
                </c:pt>
                <c:pt idx="50722">
                  <c:v>737833688</c:v>
                </c:pt>
                <c:pt idx="50723">
                  <c:v>737833688</c:v>
                </c:pt>
                <c:pt idx="50724">
                  <c:v>737833688</c:v>
                </c:pt>
                <c:pt idx="50725">
                  <c:v>737833688</c:v>
                </c:pt>
                <c:pt idx="50726">
                  <c:v>26333672</c:v>
                </c:pt>
                <c:pt idx="50727">
                  <c:v>658473000</c:v>
                </c:pt>
                <c:pt idx="50728">
                  <c:v>658473000</c:v>
                </c:pt>
                <c:pt idx="50729">
                  <c:v>192718024</c:v>
                </c:pt>
                <c:pt idx="50730">
                  <c:v>658473000</c:v>
                </c:pt>
                <c:pt idx="50731">
                  <c:v>192718024</c:v>
                </c:pt>
                <c:pt idx="50732">
                  <c:v>658473000</c:v>
                </c:pt>
                <c:pt idx="50733">
                  <c:v>192718024</c:v>
                </c:pt>
                <c:pt idx="50734">
                  <c:v>192718024</c:v>
                </c:pt>
                <c:pt idx="50735">
                  <c:v>799283048</c:v>
                </c:pt>
                <c:pt idx="50736">
                  <c:v>496230240</c:v>
                </c:pt>
                <c:pt idx="50737">
                  <c:v>496230240</c:v>
                </c:pt>
                <c:pt idx="50738">
                  <c:v>496230240</c:v>
                </c:pt>
                <c:pt idx="50739">
                  <c:v>496230240</c:v>
                </c:pt>
                <c:pt idx="50740">
                  <c:v>378588112</c:v>
                </c:pt>
                <c:pt idx="50741">
                  <c:v>737833688</c:v>
                </c:pt>
                <c:pt idx="50742">
                  <c:v>224266352</c:v>
                </c:pt>
                <c:pt idx="50743">
                  <c:v>224266352</c:v>
                </c:pt>
                <c:pt idx="50744">
                  <c:v>224266352</c:v>
                </c:pt>
                <c:pt idx="50745">
                  <c:v>421389560</c:v>
                </c:pt>
                <c:pt idx="50746">
                  <c:v>224266352</c:v>
                </c:pt>
                <c:pt idx="50747">
                  <c:v>421389560</c:v>
                </c:pt>
                <c:pt idx="50748">
                  <c:v>421389560</c:v>
                </c:pt>
                <c:pt idx="50749">
                  <c:v>421389560</c:v>
                </c:pt>
                <c:pt idx="50750">
                  <c:v>818071712</c:v>
                </c:pt>
                <c:pt idx="50751">
                  <c:v>818071712</c:v>
                </c:pt>
                <c:pt idx="50752">
                  <c:v>818071712</c:v>
                </c:pt>
                <c:pt idx="50753">
                  <c:v>818071712</c:v>
                </c:pt>
                <c:pt idx="50754">
                  <c:v>653268680</c:v>
                </c:pt>
                <c:pt idx="50755">
                  <c:v>496230240</c:v>
                </c:pt>
                <c:pt idx="50756">
                  <c:v>94438360</c:v>
                </c:pt>
                <c:pt idx="50757">
                  <c:v>94438360</c:v>
                </c:pt>
                <c:pt idx="50758">
                  <c:v>94438360</c:v>
                </c:pt>
                <c:pt idx="50759">
                  <c:v>94438360</c:v>
                </c:pt>
                <c:pt idx="50760">
                  <c:v>658473000</c:v>
                </c:pt>
                <c:pt idx="50761">
                  <c:v>951872392</c:v>
                </c:pt>
                <c:pt idx="50762">
                  <c:v>192718024</c:v>
                </c:pt>
                <c:pt idx="50763">
                  <c:v>818071712</c:v>
                </c:pt>
                <c:pt idx="50764">
                  <c:v>94953456</c:v>
                </c:pt>
                <c:pt idx="50765">
                  <c:v>94953456</c:v>
                </c:pt>
                <c:pt idx="50766">
                  <c:v>919778424</c:v>
                </c:pt>
                <c:pt idx="50767">
                  <c:v>919778424</c:v>
                </c:pt>
                <c:pt idx="50768">
                  <c:v>94953456</c:v>
                </c:pt>
                <c:pt idx="50769">
                  <c:v>919778424</c:v>
                </c:pt>
                <c:pt idx="50770">
                  <c:v>94953456</c:v>
                </c:pt>
                <c:pt idx="50771">
                  <c:v>875565040</c:v>
                </c:pt>
                <c:pt idx="50772">
                  <c:v>875565040</c:v>
                </c:pt>
                <c:pt idx="50773">
                  <c:v>919778424</c:v>
                </c:pt>
                <c:pt idx="50774">
                  <c:v>875565040</c:v>
                </c:pt>
                <c:pt idx="50775">
                  <c:v>875565040</c:v>
                </c:pt>
                <c:pt idx="50776">
                  <c:v>94438360</c:v>
                </c:pt>
                <c:pt idx="50777">
                  <c:v>224266352</c:v>
                </c:pt>
                <c:pt idx="50778">
                  <c:v>421389560</c:v>
                </c:pt>
                <c:pt idx="50779">
                  <c:v>875565040</c:v>
                </c:pt>
                <c:pt idx="50780">
                  <c:v>94953456</c:v>
                </c:pt>
                <c:pt idx="50781">
                  <c:v>919778424</c:v>
                </c:pt>
                <c:pt idx="50782">
                  <c:v>7359760</c:v>
                </c:pt>
                <c:pt idx="50783">
                  <c:v>7359760</c:v>
                </c:pt>
                <c:pt idx="50784">
                  <c:v>7359848</c:v>
                </c:pt>
                <c:pt idx="50785">
                  <c:v>7359848</c:v>
                </c:pt>
                <c:pt idx="50786">
                  <c:v>7359888</c:v>
                </c:pt>
                <c:pt idx="50787">
                  <c:v>7359888</c:v>
                </c:pt>
                <c:pt idx="50788">
                  <c:v>7359928</c:v>
                </c:pt>
                <c:pt idx="50789">
                  <c:v>7359928</c:v>
                </c:pt>
                <c:pt idx="50790">
                  <c:v>7359760</c:v>
                </c:pt>
                <c:pt idx="50791">
                  <c:v>7359848</c:v>
                </c:pt>
                <c:pt idx="50792">
                  <c:v>7359888</c:v>
                </c:pt>
                <c:pt idx="50793">
                  <c:v>7359928</c:v>
                </c:pt>
                <c:pt idx="50794">
                  <c:v>7359760</c:v>
                </c:pt>
                <c:pt idx="50795">
                  <c:v>7359848</c:v>
                </c:pt>
                <c:pt idx="50796">
                  <c:v>7359888</c:v>
                </c:pt>
                <c:pt idx="50797">
                  <c:v>7359928</c:v>
                </c:pt>
                <c:pt idx="50798">
                  <c:v>398022480</c:v>
                </c:pt>
                <c:pt idx="50799">
                  <c:v>398022480</c:v>
                </c:pt>
                <c:pt idx="50800">
                  <c:v>398022480</c:v>
                </c:pt>
                <c:pt idx="50801">
                  <c:v>398022480</c:v>
                </c:pt>
                <c:pt idx="50802">
                  <c:v>840847528</c:v>
                </c:pt>
                <c:pt idx="50803">
                  <c:v>840847528</c:v>
                </c:pt>
                <c:pt idx="50804">
                  <c:v>840847528</c:v>
                </c:pt>
                <c:pt idx="50805">
                  <c:v>840847528</c:v>
                </c:pt>
                <c:pt idx="50806">
                  <c:v>600201976</c:v>
                </c:pt>
                <c:pt idx="50807">
                  <c:v>600201976</c:v>
                </c:pt>
                <c:pt idx="50808">
                  <c:v>600201976</c:v>
                </c:pt>
                <c:pt idx="50809">
                  <c:v>600201976</c:v>
                </c:pt>
                <c:pt idx="50810">
                  <c:v>876397480</c:v>
                </c:pt>
                <c:pt idx="50811">
                  <c:v>876397480</c:v>
                </c:pt>
                <c:pt idx="50812">
                  <c:v>622111080</c:v>
                </c:pt>
                <c:pt idx="50813">
                  <c:v>622111080</c:v>
                </c:pt>
                <c:pt idx="50814">
                  <c:v>876397480</c:v>
                </c:pt>
                <c:pt idx="50815">
                  <c:v>622111080</c:v>
                </c:pt>
                <c:pt idx="50816">
                  <c:v>876397480</c:v>
                </c:pt>
                <c:pt idx="50817">
                  <c:v>622111080</c:v>
                </c:pt>
                <c:pt idx="50818">
                  <c:v>714985504</c:v>
                </c:pt>
                <c:pt idx="50819">
                  <c:v>714985504</c:v>
                </c:pt>
                <c:pt idx="50820">
                  <c:v>714985504</c:v>
                </c:pt>
                <c:pt idx="50821">
                  <c:v>714985504</c:v>
                </c:pt>
                <c:pt idx="50822">
                  <c:v>7359760</c:v>
                </c:pt>
                <c:pt idx="50823">
                  <c:v>7359848</c:v>
                </c:pt>
                <c:pt idx="50824">
                  <c:v>840847528</c:v>
                </c:pt>
                <c:pt idx="50825">
                  <c:v>596999176</c:v>
                </c:pt>
                <c:pt idx="50826">
                  <c:v>596999176</c:v>
                </c:pt>
                <c:pt idx="50827">
                  <c:v>596999176</c:v>
                </c:pt>
                <c:pt idx="50828">
                  <c:v>596999176</c:v>
                </c:pt>
                <c:pt idx="50829">
                  <c:v>945117016</c:v>
                </c:pt>
                <c:pt idx="50830">
                  <c:v>945117016</c:v>
                </c:pt>
                <c:pt idx="50831">
                  <c:v>945117016</c:v>
                </c:pt>
                <c:pt idx="50832">
                  <c:v>945117016</c:v>
                </c:pt>
                <c:pt idx="50833">
                  <c:v>600201976</c:v>
                </c:pt>
                <c:pt idx="50834">
                  <c:v>620272936</c:v>
                </c:pt>
                <c:pt idx="50835">
                  <c:v>620272936</c:v>
                </c:pt>
                <c:pt idx="50836">
                  <c:v>7359888</c:v>
                </c:pt>
                <c:pt idx="50837">
                  <c:v>398022480</c:v>
                </c:pt>
                <c:pt idx="50838">
                  <c:v>620272936</c:v>
                </c:pt>
                <c:pt idx="50839">
                  <c:v>620272936</c:v>
                </c:pt>
                <c:pt idx="50840">
                  <c:v>147898280</c:v>
                </c:pt>
                <c:pt idx="50841">
                  <c:v>147898280</c:v>
                </c:pt>
                <c:pt idx="50842">
                  <c:v>7359928</c:v>
                </c:pt>
                <c:pt idx="50843">
                  <c:v>147898280</c:v>
                </c:pt>
                <c:pt idx="50844">
                  <c:v>147898280</c:v>
                </c:pt>
                <c:pt idx="50845">
                  <c:v>386418128</c:v>
                </c:pt>
                <c:pt idx="50846">
                  <c:v>714985504</c:v>
                </c:pt>
                <c:pt idx="50847">
                  <c:v>386418128</c:v>
                </c:pt>
                <c:pt idx="50848">
                  <c:v>386418128</c:v>
                </c:pt>
                <c:pt idx="50849">
                  <c:v>386418128</c:v>
                </c:pt>
                <c:pt idx="50850">
                  <c:v>623248160</c:v>
                </c:pt>
                <c:pt idx="50851">
                  <c:v>623248160</c:v>
                </c:pt>
                <c:pt idx="50852">
                  <c:v>623248160</c:v>
                </c:pt>
                <c:pt idx="50853">
                  <c:v>623248160</c:v>
                </c:pt>
                <c:pt idx="50854">
                  <c:v>945117016</c:v>
                </c:pt>
                <c:pt idx="50855">
                  <c:v>876397480</c:v>
                </c:pt>
                <c:pt idx="50856">
                  <c:v>596999176</c:v>
                </c:pt>
                <c:pt idx="50857">
                  <c:v>623248160</c:v>
                </c:pt>
                <c:pt idx="50858">
                  <c:v>484549624</c:v>
                </c:pt>
                <c:pt idx="50859">
                  <c:v>484549624</c:v>
                </c:pt>
                <c:pt idx="50860">
                  <c:v>484549624</c:v>
                </c:pt>
                <c:pt idx="50861">
                  <c:v>484549624</c:v>
                </c:pt>
                <c:pt idx="50862">
                  <c:v>777619128</c:v>
                </c:pt>
                <c:pt idx="50863">
                  <c:v>777619128</c:v>
                </c:pt>
                <c:pt idx="50864">
                  <c:v>777619128</c:v>
                </c:pt>
                <c:pt idx="50865">
                  <c:v>777619128</c:v>
                </c:pt>
                <c:pt idx="50866">
                  <c:v>620272936</c:v>
                </c:pt>
                <c:pt idx="50867">
                  <c:v>622111080</c:v>
                </c:pt>
                <c:pt idx="50868">
                  <c:v>852018168</c:v>
                </c:pt>
                <c:pt idx="50869">
                  <c:v>852018168</c:v>
                </c:pt>
                <c:pt idx="50870">
                  <c:v>852018168</c:v>
                </c:pt>
                <c:pt idx="50871">
                  <c:v>852018168</c:v>
                </c:pt>
                <c:pt idx="50872">
                  <c:v>386418128</c:v>
                </c:pt>
                <c:pt idx="50873">
                  <c:v>147898280</c:v>
                </c:pt>
                <c:pt idx="50874">
                  <c:v>367553680</c:v>
                </c:pt>
                <c:pt idx="50875">
                  <c:v>367553680</c:v>
                </c:pt>
                <c:pt idx="50876">
                  <c:v>367553680</c:v>
                </c:pt>
                <c:pt idx="50877">
                  <c:v>367553680</c:v>
                </c:pt>
                <c:pt idx="50878">
                  <c:v>873248496</c:v>
                </c:pt>
                <c:pt idx="50879">
                  <c:v>873248496</c:v>
                </c:pt>
                <c:pt idx="50880">
                  <c:v>347070136</c:v>
                </c:pt>
                <c:pt idx="50881">
                  <c:v>347070136</c:v>
                </c:pt>
                <c:pt idx="50882">
                  <c:v>873248496</c:v>
                </c:pt>
                <c:pt idx="50883">
                  <c:v>347070136</c:v>
                </c:pt>
                <c:pt idx="50884">
                  <c:v>873248496</c:v>
                </c:pt>
                <c:pt idx="50885">
                  <c:v>347070136</c:v>
                </c:pt>
                <c:pt idx="50886">
                  <c:v>484549624</c:v>
                </c:pt>
                <c:pt idx="50887">
                  <c:v>824957216</c:v>
                </c:pt>
                <c:pt idx="50888">
                  <c:v>824957216</c:v>
                </c:pt>
                <c:pt idx="50889">
                  <c:v>824957216</c:v>
                </c:pt>
                <c:pt idx="50890">
                  <c:v>824957216</c:v>
                </c:pt>
                <c:pt idx="50891">
                  <c:v>852018168</c:v>
                </c:pt>
                <c:pt idx="50892">
                  <c:v>777619128</c:v>
                </c:pt>
                <c:pt idx="50893">
                  <c:v>351279800</c:v>
                </c:pt>
                <c:pt idx="50894">
                  <c:v>351279800</c:v>
                </c:pt>
                <c:pt idx="50895">
                  <c:v>351279800</c:v>
                </c:pt>
                <c:pt idx="50896">
                  <c:v>351279800</c:v>
                </c:pt>
                <c:pt idx="50897">
                  <c:v>367553680</c:v>
                </c:pt>
                <c:pt idx="50898">
                  <c:v>347070136</c:v>
                </c:pt>
                <c:pt idx="50899">
                  <c:v>873248496</c:v>
                </c:pt>
                <c:pt idx="50900">
                  <c:v>824957216</c:v>
                </c:pt>
                <c:pt idx="50901">
                  <c:v>570925488</c:v>
                </c:pt>
                <c:pt idx="50902">
                  <c:v>570925488</c:v>
                </c:pt>
                <c:pt idx="50903">
                  <c:v>570925488</c:v>
                </c:pt>
                <c:pt idx="50904">
                  <c:v>570925488</c:v>
                </c:pt>
                <c:pt idx="50905">
                  <c:v>782859584</c:v>
                </c:pt>
                <c:pt idx="50906">
                  <c:v>782859584</c:v>
                </c:pt>
                <c:pt idx="50907">
                  <c:v>782859584</c:v>
                </c:pt>
                <c:pt idx="50908">
                  <c:v>782859584</c:v>
                </c:pt>
                <c:pt idx="50909">
                  <c:v>351279800</c:v>
                </c:pt>
                <c:pt idx="50910">
                  <c:v>436008856</c:v>
                </c:pt>
                <c:pt idx="50911">
                  <c:v>436008856</c:v>
                </c:pt>
                <c:pt idx="50912">
                  <c:v>436008856</c:v>
                </c:pt>
                <c:pt idx="50913">
                  <c:v>436008856</c:v>
                </c:pt>
                <c:pt idx="50914">
                  <c:v>898132072</c:v>
                </c:pt>
                <c:pt idx="50915">
                  <c:v>898132072</c:v>
                </c:pt>
                <c:pt idx="50916">
                  <c:v>898132072</c:v>
                </c:pt>
                <c:pt idx="50917">
                  <c:v>898132072</c:v>
                </c:pt>
                <c:pt idx="50918">
                  <c:v>7161616</c:v>
                </c:pt>
                <c:pt idx="50919">
                  <c:v>7161616</c:v>
                </c:pt>
                <c:pt idx="50920">
                  <c:v>7161616</c:v>
                </c:pt>
                <c:pt idx="50921">
                  <c:v>7161616</c:v>
                </c:pt>
                <c:pt idx="50922">
                  <c:v>570925488</c:v>
                </c:pt>
                <c:pt idx="50923">
                  <c:v>782859584</c:v>
                </c:pt>
                <c:pt idx="50924">
                  <c:v>105650168</c:v>
                </c:pt>
                <c:pt idx="50925">
                  <c:v>105650168</c:v>
                </c:pt>
                <c:pt idx="50926">
                  <c:v>105650168</c:v>
                </c:pt>
                <c:pt idx="50927">
                  <c:v>105650168</c:v>
                </c:pt>
                <c:pt idx="50928">
                  <c:v>436008856</c:v>
                </c:pt>
                <c:pt idx="50929">
                  <c:v>460922656</c:v>
                </c:pt>
                <c:pt idx="50930">
                  <c:v>460922656</c:v>
                </c:pt>
                <c:pt idx="50931">
                  <c:v>460922656</c:v>
                </c:pt>
                <c:pt idx="50932">
                  <c:v>460922656</c:v>
                </c:pt>
                <c:pt idx="50933">
                  <c:v>877390464</c:v>
                </c:pt>
                <c:pt idx="50934">
                  <c:v>877390464</c:v>
                </c:pt>
                <c:pt idx="50935">
                  <c:v>201789240</c:v>
                </c:pt>
                <c:pt idx="50936">
                  <c:v>201789240</c:v>
                </c:pt>
                <c:pt idx="50937">
                  <c:v>877390464</c:v>
                </c:pt>
                <c:pt idx="50938">
                  <c:v>201789240</c:v>
                </c:pt>
                <c:pt idx="50939">
                  <c:v>201789240</c:v>
                </c:pt>
                <c:pt idx="50940">
                  <c:v>877390464</c:v>
                </c:pt>
                <c:pt idx="50941">
                  <c:v>898132072</c:v>
                </c:pt>
                <c:pt idx="50942">
                  <c:v>7161616</c:v>
                </c:pt>
                <c:pt idx="50943">
                  <c:v>469372568</c:v>
                </c:pt>
                <c:pt idx="50944">
                  <c:v>469372568</c:v>
                </c:pt>
                <c:pt idx="50945">
                  <c:v>469372568</c:v>
                </c:pt>
                <c:pt idx="50946">
                  <c:v>469372568</c:v>
                </c:pt>
                <c:pt idx="50947">
                  <c:v>177806168</c:v>
                </c:pt>
                <c:pt idx="50948">
                  <c:v>177806168</c:v>
                </c:pt>
                <c:pt idx="50949">
                  <c:v>177806168</c:v>
                </c:pt>
                <c:pt idx="50950">
                  <c:v>177806168</c:v>
                </c:pt>
                <c:pt idx="50951">
                  <c:v>105650168</c:v>
                </c:pt>
                <c:pt idx="50952">
                  <c:v>859355488</c:v>
                </c:pt>
                <c:pt idx="50953">
                  <c:v>927655144</c:v>
                </c:pt>
                <c:pt idx="50954">
                  <c:v>859355488</c:v>
                </c:pt>
                <c:pt idx="50955">
                  <c:v>927655144</c:v>
                </c:pt>
                <c:pt idx="50956">
                  <c:v>927655144</c:v>
                </c:pt>
                <c:pt idx="50957">
                  <c:v>859355488</c:v>
                </c:pt>
                <c:pt idx="50958">
                  <c:v>927655144</c:v>
                </c:pt>
                <c:pt idx="50959">
                  <c:v>859355488</c:v>
                </c:pt>
                <c:pt idx="50960">
                  <c:v>953335328</c:v>
                </c:pt>
                <c:pt idx="50961">
                  <c:v>953335328</c:v>
                </c:pt>
                <c:pt idx="50962">
                  <c:v>953335328</c:v>
                </c:pt>
                <c:pt idx="50963">
                  <c:v>953335328</c:v>
                </c:pt>
                <c:pt idx="50964">
                  <c:v>201789240</c:v>
                </c:pt>
                <c:pt idx="50965">
                  <c:v>460922656</c:v>
                </c:pt>
                <c:pt idx="50966">
                  <c:v>877390464</c:v>
                </c:pt>
                <c:pt idx="50967">
                  <c:v>129794832</c:v>
                </c:pt>
                <c:pt idx="50968">
                  <c:v>129794832</c:v>
                </c:pt>
                <c:pt idx="50969">
                  <c:v>129794832</c:v>
                </c:pt>
                <c:pt idx="50970">
                  <c:v>129794832</c:v>
                </c:pt>
                <c:pt idx="50971">
                  <c:v>177806168</c:v>
                </c:pt>
                <c:pt idx="50972">
                  <c:v>125412592</c:v>
                </c:pt>
                <c:pt idx="50973">
                  <c:v>125412592</c:v>
                </c:pt>
                <c:pt idx="50974">
                  <c:v>125412592</c:v>
                </c:pt>
                <c:pt idx="50975">
                  <c:v>125412592</c:v>
                </c:pt>
                <c:pt idx="50976">
                  <c:v>469372568</c:v>
                </c:pt>
                <c:pt idx="50977">
                  <c:v>859355488</c:v>
                </c:pt>
                <c:pt idx="50978">
                  <c:v>953335328</c:v>
                </c:pt>
                <c:pt idx="50979">
                  <c:v>927655144</c:v>
                </c:pt>
                <c:pt idx="50980">
                  <c:v>611320792</c:v>
                </c:pt>
                <c:pt idx="50981">
                  <c:v>611320792</c:v>
                </c:pt>
                <c:pt idx="50982">
                  <c:v>636225576</c:v>
                </c:pt>
                <c:pt idx="50983">
                  <c:v>636225576</c:v>
                </c:pt>
                <c:pt idx="50984">
                  <c:v>611320792</c:v>
                </c:pt>
                <c:pt idx="50985">
                  <c:v>636225576</c:v>
                </c:pt>
                <c:pt idx="50986">
                  <c:v>611320792</c:v>
                </c:pt>
                <c:pt idx="50987">
                  <c:v>636225576</c:v>
                </c:pt>
                <c:pt idx="50988">
                  <c:v>793623104</c:v>
                </c:pt>
                <c:pt idx="50989">
                  <c:v>793623104</c:v>
                </c:pt>
                <c:pt idx="50990">
                  <c:v>793623104</c:v>
                </c:pt>
                <c:pt idx="50991">
                  <c:v>793623104</c:v>
                </c:pt>
                <c:pt idx="50992">
                  <c:v>129794832</c:v>
                </c:pt>
                <c:pt idx="50993">
                  <c:v>636225576</c:v>
                </c:pt>
                <c:pt idx="50994">
                  <c:v>125412592</c:v>
                </c:pt>
                <c:pt idx="50995">
                  <c:v>611320792</c:v>
                </c:pt>
                <c:pt idx="50996">
                  <c:v>193123720</c:v>
                </c:pt>
                <c:pt idx="50997">
                  <c:v>193123720</c:v>
                </c:pt>
                <c:pt idx="50998">
                  <c:v>193123720</c:v>
                </c:pt>
                <c:pt idx="50999">
                  <c:v>41432960</c:v>
                </c:pt>
                <c:pt idx="51000">
                  <c:v>193123720</c:v>
                </c:pt>
                <c:pt idx="51001">
                  <c:v>41432960</c:v>
                </c:pt>
                <c:pt idx="51002">
                  <c:v>41432960</c:v>
                </c:pt>
                <c:pt idx="51003">
                  <c:v>41432960</c:v>
                </c:pt>
                <c:pt idx="51004">
                  <c:v>793623104</c:v>
                </c:pt>
                <c:pt idx="51005">
                  <c:v>420361568</c:v>
                </c:pt>
                <c:pt idx="51006">
                  <c:v>420361568</c:v>
                </c:pt>
                <c:pt idx="51007">
                  <c:v>420361568</c:v>
                </c:pt>
                <c:pt idx="51008">
                  <c:v>420361568</c:v>
                </c:pt>
                <c:pt idx="51009">
                  <c:v>882887192</c:v>
                </c:pt>
                <c:pt idx="51010">
                  <c:v>882887192</c:v>
                </c:pt>
                <c:pt idx="51011">
                  <c:v>882887192</c:v>
                </c:pt>
                <c:pt idx="51012">
                  <c:v>882887192</c:v>
                </c:pt>
                <c:pt idx="51013">
                  <c:v>654001840</c:v>
                </c:pt>
                <c:pt idx="51014">
                  <c:v>654001840</c:v>
                </c:pt>
                <c:pt idx="51015">
                  <c:v>654001840</c:v>
                </c:pt>
                <c:pt idx="51016">
                  <c:v>654001840</c:v>
                </c:pt>
                <c:pt idx="51017">
                  <c:v>193123720</c:v>
                </c:pt>
                <c:pt idx="51018">
                  <c:v>270918808</c:v>
                </c:pt>
                <c:pt idx="51019">
                  <c:v>270918808</c:v>
                </c:pt>
                <c:pt idx="51020">
                  <c:v>270918808</c:v>
                </c:pt>
                <c:pt idx="51021">
                  <c:v>270918808</c:v>
                </c:pt>
                <c:pt idx="51022">
                  <c:v>420361568</c:v>
                </c:pt>
                <c:pt idx="51023">
                  <c:v>371412184</c:v>
                </c:pt>
                <c:pt idx="51024">
                  <c:v>550301824</c:v>
                </c:pt>
                <c:pt idx="51025">
                  <c:v>371412184</c:v>
                </c:pt>
                <c:pt idx="51026">
                  <c:v>550301824</c:v>
                </c:pt>
                <c:pt idx="51027">
                  <c:v>371412184</c:v>
                </c:pt>
                <c:pt idx="51028">
                  <c:v>550301824</c:v>
                </c:pt>
                <c:pt idx="51029">
                  <c:v>371412184</c:v>
                </c:pt>
                <c:pt idx="51030">
                  <c:v>550301824</c:v>
                </c:pt>
                <c:pt idx="51031">
                  <c:v>422264624</c:v>
                </c:pt>
                <c:pt idx="51032">
                  <c:v>422264624</c:v>
                </c:pt>
                <c:pt idx="51033">
                  <c:v>422264624</c:v>
                </c:pt>
                <c:pt idx="51034">
                  <c:v>422264624</c:v>
                </c:pt>
                <c:pt idx="51035">
                  <c:v>41432960</c:v>
                </c:pt>
                <c:pt idx="51036">
                  <c:v>882887192</c:v>
                </c:pt>
                <c:pt idx="51037">
                  <c:v>654001840</c:v>
                </c:pt>
                <c:pt idx="51038">
                  <c:v>64411848</c:v>
                </c:pt>
                <c:pt idx="51039">
                  <c:v>64411848</c:v>
                </c:pt>
                <c:pt idx="51040">
                  <c:v>64411848</c:v>
                </c:pt>
                <c:pt idx="51041">
                  <c:v>64411848</c:v>
                </c:pt>
                <c:pt idx="51042">
                  <c:v>270918808</c:v>
                </c:pt>
                <c:pt idx="51043">
                  <c:v>422264624</c:v>
                </c:pt>
                <c:pt idx="51044">
                  <c:v>550301824</c:v>
                </c:pt>
                <c:pt idx="51045">
                  <c:v>908435016</c:v>
                </c:pt>
                <c:pt idx="51046">
                  <c:v>908435016</c:v>
                </c:pt>
                <c:pt idx="51047">
                  <c:v>908435016</c:v>
                </c:pt>
                <c:pt idx="51048">
                  <c:v>908435016</c:v>
                </c:pt>
                <c:pt idx="51049">
                  <c:v>371412184</c:v>
                </c:pt>
                <c:pt idx="51050">
                  <c:v>64411848</c:v>
                </c:pt>
                <c:pt idx="51051">
                  <c:v>545669936</c:v>
                </c:pt>
                <c:pt idx="51052">
                  <c:v>545669936</c:v>
                </c:pt>
                <c:pt idx="51053">
                  <c:v>545669936</c:v>
                </c:pt>
                <c:pt idx="51054">
                  <c:v>545669936</c:v>
                </c:pt>
                <c:pt idx="51055">
                  <c:v>343351968</c:v>
                </c:pt>
                <c:pt idx="51056">
                  <c:v>343351968</c:v>
                </c:pt>
                <c:pt idx="51057">
                  <c:v>343351968</c:v>
                </c:pt>
                <c:pt idx="51058">
                  <c:v>343351968</c:v>
                </c:pt>
                <c:pt idx="51059">
                  <c:v>908435016</c:v>
                </c:pt>
                <c:pt idx="51060">
                  <c:v>806356968</c:v>
                </c:pt>
                <c:pt idx="51061">
                  <c:v>806356968</c:v>
                </c:pt>
                <c:pt idx="51062">
                  <c:v>806356968</c:v>
                </c:pt>
                <c:pt idx="51063">
                  <c:v>806356968</c:v>
                </c:pt>
                <c:pt idx="51064">
                  <c:v>527251152</c:v>
                </c:pt>
                <c:pt idx="51065">
                  <c:v>527251152</c:v>
                </c:pt>
                <c:pt idx="51066">
                  <c:v>527251152</c:v>
                </c:pt>
                <c:pt idx="51067">
                  <c:v>527251152</c:v>
                </c:pt>
                <c:pt idx="51068">
                  <c:v>136184272</c:v>
                </c:pt>
                <c:pt idx="51069">
                  <c:v>133710664</c:v>
                </c:pt>
                <c:pt idx="51070">
                  <c:v>136184272</c:v>
                </c:pt>
                <c:pt idx="51071">
                  <c:v>133710664</c:v>
                </c:pt>
                <c:pt idx="51072">
                  <c:v>136184272</c:v>
                </c:pt>
                <c:pt idx="51073">
                  <c:v>136184272</c:v>
                </c:pt>
                <c:pt idx="51074">
                  <c:v>133710664</c:v>
                </c:pt>
                <c:pt idx="51075">
                  <c:v>133710664</c:v>
                </c:pt>
                <c:pt idx="51076">
                  <c:v>545669936</c:v>
                </c:pt>
                <c:pt idx="51077">
                  <c:v>527251152</c:v>
                </c:pt>
                <c:pt idx="51078">
                  <c:v>343351968</c:v>
                </c:pt>
                <c:pt idx="51079">
                  <c:v>806356968</c:v>
                </c:pt>
                <c:pt idx="51080">
                  <c:v>161588608</c:v>
                </c:pt>
                <c:pt idx="51081">
                  <c:v>161588608</c:v>
                </c:pt>
                <c:pt idx="51082">
                  <c:v>161588608</c:v>
                </c:pt>
                <c:pt idx="51083">
                  <c:v>161588608</c:v>
                </c:pt>
                <c:pt idx="51084">
                  <c:v>19935248</c:v>
                </c:pt>
                <c:pt idx="51085">
                  <c:v>19935248</c:v>
                </c:pt>
                <c:pt idx="51086">
                  <c:v>19935248</c:v>
                </c:pt>
                <c:pt idx="51087">
                  <c:v>19935248</c:v>
                </c:pt>
                <c:pt idx="51088">
                  <c:v>136184272</c:v>
                </c:pt>
                <c:pt idx="51089">
                  <c:v>133710664</c:v>
                </c:pt>
                <c:pt idx="51090">
                  <c:v>762647832</c:v>
                </c:pt>
                <c:pt idx="51091">
                  <c:v>762647832</c:v>
                </c:pt>
                <c:pt idx="51092">
                  <c:v>762647832</c:v>
                </c:pt>
                <c:pt idx="51093">
                  <c:v>762647832</c:v>
                </c:pt>
                <c:pt idx="51094">
                  <c:v>161588608</c:v>
                </c:pt>
                <c:pt idx="51095">
                  <c:v>808912152</c:v>
                </c:pt>
                <c:pt idx="51096">
                  <c:v>808912152</c:v>
                </c:pt>
                <c:pt idx="51097">
                  <c:v>808912152</c:v>
                </c:pt>
                <c:pt idx="51098">
                  <c:v>808912152</c:v>
                </c:pt>
                <c:pt idx="51099">
                  <c:v>19935248</c:v>
                </c:pt>
                <c:pt idx="51100">
                  <c:v>357962864</c:v>
                </c:pt>
                <c:pt idx="51101">
                  <c:v>357962864</c:v>
                </c:pt>
                <c:pt idx="51102">
                  <c:v>357962864</c:v>
                </c:pt>
                <c:pt idx="51103">
                  <c:v>357962864</c:v>
                </c:pt>
                <c:pt idx="51104">
                  <c:v>824844280</c:v>
                </c:pt>
                <c:pt idx="51105">
                  <c:v>824844280</c:v>
                </c:pt>
                <c:pt idx="51106">
                  <c:v>824844280</c:v>
                </c:pt>
                <c:pt idx="51107">
                  <c:v>824844280</c:v>
                </c:pt>
                <c:pt idx="51108">
                  <c:v>256466600</c:v>
                </c:pt>
                <c:pt idx="51109">
                  <c:v>762647832</c:v>
                </c:pt>
                <c:pt idx="51110">
                  <c:v>256466600</c:v>
                </c:pt>
                <c:pt idx="51111">
                  <c:v>256466600</c:v>
                </c:pt>
                <c:pt idx="51112">
                  <c:v>256466600</c:v>
                </c:pt>
                <c:pt idx="51113">
                  <c:v>808912152</c:v>
                </c:pt>
                <c:pt idx="51114">
                  <c:v>211030408</c:v>
                </c:pt>
                <c:pt idx="51115">
                  <c:v>211030408</c:v>
                </c:pt>
                <c:pt idx="51116">
                  <c:v>211030408</c:v>
                </c:pt>
                <c:pt idx="51117">
                  <c:v>211030408</c:v>
                </c:pt>
                <c:pt idx="51118">
                  <c:v>824844280</c:v>
                </c:pt>
                <c:pt idx="51119">
                  <c:v>357962864</c:v>
                </c:pt>
                <c:pt idx="51120">
                  <c:v>256466600</c:v>
                </c:pt>
                <c:pt idx="51121">
                  <c:v>905712984</c:v>
                </c:pt>
                <c:pt idx="51122">
                  <c:v>905712984</c:v>
                </c:pt>
                <c:pt idx="51123">
                  <c:v>905712984</c:v>
                </c:pt>
                <c:pt idx="51124">
                  <c:v>905712984</c:v>
                </c:pt>
                <c:pt idx="51125">
                  <c:v>298967448</c:v>
                </c:pt>
                <c:pt idx="51126">
                  <c:v>916747744</c:v>
                </c:pt>
                <c:pt idx="51127">
                  <c:v>298967448</c:v>
                </c:pt>
                <c:pt idx="51128">
                  <c:v>916747744</c:v>
                </c:pt>
                <c:pt idx="51129">
                  <c:v>298967448</c:v>
                </c:pt>
                <c:pt idx="51130">
                  <c:v>916747744</c:v>
                </c:pt>
                <c:pt idx="51131">
                  <c:v>298967448</c:v>
                </c:pt>
                <c:pt idx="51132">
                  <c:v>916747744</c:v>
                </c:pt>
                <c:pt idx="51133">
                  <c:v>211030408</c:v>
                </c:pt>
                <c:pt idx="51134">
                  <c:v>435469384</c:v>
                </c:pt>
                <c:pt idx="51135">
                  <c:v>435469384</c:v>
                </c:pt>
                <c:pt idx="51136">
                  <c:v>435469384</c:v>
                </c:pt>
                <c:pt idx="51137">
                  <c:v>154430320</c:v>
                </c:pt>
                <c:pt idx="51138">
                  <c:v>435469384</c:v>
                </c:pt>
                <c:pt idx="51139">
                  <c:v>154430320</c:v>
                </c:pt>
                <c:pt idx="51140">
                  <c:v>154430320</c:v>
                </c:pt>
                <c:pt idx="51141">
                  <c:v>154430320</c:v>
                </c:pt>
                <c:pt idx="51142">
                  <c:v>398608152</c:v>
                </c:pt>
                <c:pt idx="51143">
                  <c:v>398608152</c:v>
                </c:pt>
                <c:pt idx="51144">
                  <c:v>398608152</c:v>
                </c:pt>
                <c:pt idx="51145">
                  <c:v>398608152</c:v>
                </c:pt>
                <c:pt idx="51146">
                  <c:v>905712984</c:v>
                </c:pt>
                <c:pt idx="51147">
                  <c:v>754312976</c:v>
                </c:pt>
                <c:pt idx="51148">
                  <c:v>754312976</c:v>
                </c:pt>
                <c:pt idx="51149">
                  <c:v>754312976</c:v>
                </c:pt>
                <c:pt idx="51150">
                  <c:v>754312976</c:v>
                </c:pt>
                <c:pt idx="51151">
                  <c:v>626315760</c:v>
                </c:pt>
                <c:pt idx="51152">
                  <c:v>626315760</c:v>
                </c:pt>
                <c:pt idx="51153">
                  <c:v>626315760</c:v>
                </c:pt>
                <c:pt idx="51154">
                  <c:v>626315760</c:v>
                </c:pt>
                <c:pt idx="51155">
                  <c:v>318925136</c:v>
                </c:pt>
                <c:pt idx="51156">
                  <c:v>318925136</c:v>
                </c:pt>
                <c:pt idx="51157">
                  <c:v>318925136</c:v>
                </c:pt>
                <c:pt idx="51158">
                  <c:v>298967448</c:v>
                </c:pt>
                <c:pt idx="51159">
                  <c:v>318925136</c:v>
                </c:pt>
                <c:pt idx="51160">
                  <c:v>435469384</c:v>
                </c:pt>
                <c:pt idx="51161">
                  <c:v>285478384</c:v>
                </c:pt>
                <c:pt idx="51162">
                  <c:v>285478384</c:v>
                </c:pt>
                <c:pt idx="51163">
                  <c:v>285478384</c:v>
                </c:pt>
                <c:pt idx="51164">
                  <c:v>285478384</c:v>
                </c:pt>
                <c:pt idx="51165">
                  <c:v>879317728</c:v>
                </c:pt>
                <c:pt idx="51166">
                  <c:v>879317728</c:v>
                </c:pt>
                <c:pt idx="51167">
                  <c:v>879317728</c:v>
                </c:pt>
                <c:pt idx="51168">
                  <c:v>154430320</c:v>
                </c:pt>
                <c:pt idx="51169">
                  <c:v>879317728</c:v>
                </c:pt>
                <c:pt idx="51170">
                  <c:v>946667160</c:v>
                </c:pt>
                <c:pt idx="51171">
                  <c:v>946667160</c:v>
                </c:pt>
                <c:pt idx="51172">
                  <c:v>946667160</c:v>
                </c:pt>
                <c:pt idx="51173">
                  <c:v>946667160</c:v>
                </c:pt>
                <c:pt idx="51174">
                  <c:v>398608152</c:v>
                </c:pt>
                <c:pt idx="51175">
                  <c:v>991720392</c:v>
                </c:pt>
                <c:pt idx="51176">
                  <c:v>991720392</c:v>
                </c:pt>
                <c:pt idx="51177">
                  <c:v>991720392</c:v>
                </c:pt>
                <c:pt idx="51178">
                  <c:v>991720392</c:v>
                </c:pt>
                <c:pt idx="51179">
                  <c:v>754312976</c:v>
                </c:pt>
                <c:pt idx="51180">
                  <c:v>916747744</c:v>
                </c:pt>
                <c:pt idx="51181">
                  <c:v>285478384</c:v>
                </c:pt>
                <c:pt idx="51182">
                  <c:v>448298624</c:v>
                </c:pt>
                <c:pt idx="51183">
                  <c:v>448298624</c:v>
                </c:pt>
                <c:pt idx="51184">
                  <c:v>448298624</c:v>
                </c:pt>
                <c:pt idx="51185">
                  <c:v>448298624</c:v>
                </c:pt>
                <c:pt idx="51186">
                  <c:v>991720392</c:v>
                </c:pt>
                <c:pt idx="51187">
                  <c:v>626315760</c:v>
                </c:pt>
                <c:pt idx="51188">
                  <c:v>142191496</c:v>
                </c:pt>
                <c:pt idx="51189">
                  <c:v>142191496</c:v>
                </c:pt>
                <c:pt idx="51190">
                  <c:v>142191496</c:v>
                </c:pt>
                <c:pt idx="51191">
                  <c:v>142191496</c:v>
                </c:pt>
                <c:pt idx="51192">
                  <c:v>879317728</c:v>
                </c:pt>
                <c:pt idx="51193">
                  <c:v>946667160</c:v>
                </c:pt>
                <c:pt idx="51194">
                  <c:v>318925136</c:v>
                </c:pt>
                <c:pt idx="51195">
                  <c:v>448298624</c:v>
                </c:pt>
                <c:pt idx="51196">
                  <c:v>928798008</c:v>
                </c:pt>
                <c:pt idx="51197">
                  <c:v>928798008</c:v>
                </c:pt>
                <c:pt idx="51198">
                  <c:v>928798008</c:v>
                </c:pt>
                <c:pt idx="51199">
                  <c:v>738061488</c:v>
                </c:pt>
                <c:pt idx="51200">
                  <c:v>516257072</c:v>
                </c:pt>
                <c:pt idx="51201">
                  <c:v>928798008</c:v>
                </c:pt>
                <c:pt idx="51202">
                  <c:v>738061488</c:v>
                </c:pt>
                <c:pt idx="51203">
                  <c:v>516257072</c:v>
                </c:pt>
                <c:pt idx="51204">
                  <c:v>738061488</c:v>
                </c:pt>
                <c:pt idx="51205">
                  <c:v>516257072</c:v>
                </c:pt>
                <c:pt idx="51206">
                  <c:v>738061488</c:v>
                </c:pt>
                <c:pt idx="51207">
                  <c:v>516257072</c:v>
                </c:pt>
                <c:pt idx="51208">
                  <c:v>142191496</c:v>
                </c:pt>
                <c:pt idx="51209">
                  <c:v>789969104</c:v>
                </c:pt>
                <c:pt idx="51210">
                  <c:v>789969104</c:v>
                </c:pt>
                <c:pt idx="51211">
                  <c:v>789969104</c:v>
                </c:pt>
                <c:pt idx="51212">
                  <c:v>789969104</c:v>
                </c:pt>
                <c:pt idx="51213">
                  <c:v>849493296</c:v>
                </c:pt>
                <c:pt idx="51214">
                  <c:v>849493296</c:v>
                </c:pt>
                <c:pt idx="51215">
                  <c:v>849493296</c:v>
                </c:pt>
                <c:pt idx="51216">
                  <c:v>849493296</c:v>
                </c:pt>
                <c:pt idx="51217">
                  <c:v>738061488</c:v>
                </c:pt>
                <c:pt idx="51218">
                  <c:v>928798008</c:v>
                </c:pt>
                <c:pt idx="51219">
                  <c:v>172553568</c:v>
                </c:pt>
                <c:pt idx="51220">
                  <c:v>172553568</c:v>
                </c:pt>
                <c:pt idx="51221">
                  <c:v>556712800</c:v>
                </c:pt>
                <c:pt idx="51222">
                  <c:v>789969104</c:v>
                </c:pt>
                <c:pt idx="51223">
                  <c:v>556712800</c:v>
                </c:pt>
                <c:pt idx="51224">
                  <c:v>172553568</c:v>
                </c:pt>
                <c:pt idx="51225">
                  <c:v>172553568</c:v>
                </c:pt>
                <c:pt idx="51226">
                  <c:v>556712800</c:v>
                </c:pt>
                <c:pt idx="51227">
                  <c:v>556712800</c:v>
                </c:pt>
                <c:pt idx="51228">
                  <c:v>822980800</c:v>
                </c:pt>
                <c:pt idx="51229">
                  <c:v>822980800</c:v>
                </c:pt>
                <c:pt idx="51230">
                  <c:v>822980800</c:v>
                </c:pt>
                <c:pt idx="51231">
                  <c:v>822980800</c:v>
                </c:pt>
                <c:pt idx="51232">
                  <c:v>516257072</c:v>
                </c:pt>
                <c:pt idx="51233">
                  <c:v>556712800</c:v>
                </c:pt>
                <c:pt idx="51234">
                  <c:v>849493296</c:v>
                </c:pt>
                <c:pt idx="51235">
                  <c:v>136300528</c:v>
                </c:pt>
                <c:pt idx="51236">
                  <c:v>136300528</c:v>
                </c:pt>
                <c:pt idx="51237">
                  <c:v>136300528</c:v>
                </c:pt>
                <c:pt idx="51238">
                  <c:v>136300528</c:v>
                </c:pt>
                <c:pt idx="51239">
                  <c:v>7359952</c:v>
                </c:pt>
                <c:pt idx="51240">
                  <c:v>7359952</c:v>
                </c:pt>
                <c:pt idx="51241">
                  <c:v>7360016</c:v>
                </c:pt>
                <c:pt idx="51242">
                  <c:v>7360016</c:v>
                </c:pt>
                <c:pt idx="51243">
                  <c:v>172553568</c:v>
                </c:pt>
                <c:pt idx="51244">
                  <c:v>7360056</c:v>
                </c:pt>
                <c:pt idx="51245">
                  <c:v>7360056</c:v>
                </c:pt>
                <c:pt idx="51246">
                  <c:v>7360136</c:v>
                </c:pt>
                <c:pt idx="51247">
                  <c:v>7360136</c:v>
                </c:pt>
                <c:pt idx="51248">
                  <c:v>7360168</c:v>
                </c:pt>
                <c:pt idx="51249">
                  <c:v>7360168</c:v>
                </c:pt>
                <c:pt idx="51250">
                  <c:v>7360200</c:v>
                </c:pt>
                <c:pt idx="51251">
                  <c:v>7360200</c:v>
                </c:pt>
                <c:pt idx="51252">
                  <c:v>7360256</c:v>
                </c:pt>
                <c:pt idx="51253">
                  <c:v>7360256</c:v>
                </c:pt>
                <c:pt idx="51254">
                  <c:v>7360296</c:v>
                </c:pt>
                <c:pt idx="51255">
                  <c:v>7360296</c:v>
                </c:pt>
                <c:pt idx="51256">
                  <c:v>7360360</c:v>
                </c:pt>
                <c:pt idx="51257">
                  <c:v>7360360</c:v>
                </c:pt>
                <c:pt idx="51258">
                  <c:v>7360432</c:v>
                </c:pt>
                <c:pt idx="51259">
                  <c:v>7360432</c:v>
                </c:pt>
                <c:pt idx="51260">
                  <c:v>7359952</c:v>
                </c:pt>
                <c:pt idx="51261">
                  <c:v>7360016</c:v>
                </c:pt>
                <c:pt idx="51262">
                  <c:v>7360056</c:v>
                </c:pt>
                <c:pt idx="51263">
                  <c:v>7360136</c:v>
                </c:pt>
                <c:pt idx="51264">
                  <c:v>7360168</c:v>
                </c:pt>
                <c:pt idx="51265">
                  <c:v>7360200</c:v>
                </c:pt>
                <c:pt idx="51266">
                  <c:v>7360256</c:v>
                </c:pt>
                <c:pt idx="51267">
                  <c:v>7360296</c:v>
                </c:pt>
                <c:pt idx="51268">
                  <c:v>7360360</c:v>
                </c:pt>
                <c:pt idx="51269">
                  <c:v>7360432</c:v>
                </c:pt>
                <c:pt idx="51270">
                  <c:v>7359952</c:v>
                </c:pt>
                <c:pt idx="51271">
                  <c:v>7360016</c:v>
                </c:pt>
                <c:pt idx="51272">
                  <c:v>7360056</c:v>
                </c:pt>
                <c:pt idx="51273">
                  <c:v>7360136</c:v>
                </c:pt>
                <c:pt idx="51274">
                  <c:v>7360168</c:v>
                </c:pt>
                <c:pt idx="51275">
                  <c:v>7360200</c:v>
                </c:pt>
                <c:pt idx="51276">
                  <c:v>7360256</c:v>
                </c:pt>
                <c:pt idx="51277">
                  <c:v>7360296</c:v>
                </c:pt>
                <c:pt idx="51278">
                  <c:v>7360360</c:v>
                </c:pt>
                <c:pt idx="51279">
                  <c:v>7360432</c:v>
                </c:pt>
                <c:pt idx="51280">
                  <c:v>851712984</c:v>
                </c:pt>
                <c:pt idx="51281">
                  <c:v>851712984</c:v>
                </c:pt>
                <c:pt idx="51282">
                  <c:v>514153128</c:v>
                </c:pt>
                <c:pt idx="51283">
                  <c:v>514153128</c:v>
                </c:pt>
                <c:pt idx="51284">
                  <c:v>851712984</c:v>
                </c:pt>
                <c:pt idx="51285">
                  <c:v>514153128</c:v>
                </c:pt>
                <c:pt idx="51286">
                  <c:v>851712984</c:v>
                </c:pt>
                <c:pt idx="51287">
                  <c:v>514153128</c:v>
                </c:pt>
                <c:pt idx="51288">
                  <c:v>17106888</c:v>
                </c:pt>
                <c:pt idx="51289">
                  <c:v>17106888</c:v>
                </c:pt>
                <c:pt idx="51290">
                  <c:v>17106904</c:v>
                </c:pt>
                <c:pt idx="51291">
                  <c:v>822980800</c:v>
                </c:pt>
                <c:pt idx="51292">
                  <c:v>17106904</c:v>
                </c:pt>
                <c:pt idx="51293">
                  <c:v>17107024</c:v>
                </c:pt>
                <c:pt idx="51294">
                  <c:v>17107024</c:v>
                </c:pt>
                <c:pt idx="51295">
                  <c:v>17107056</c:v>
                </c:pt>
                <c:pt idx="51296">
                  <c:v>17107056</c:v>
                </c:pt>
                <c:pt idx="51297">
                  <c:v>17107088</c:v>
                </c:pt>
                <c:pt idx="51298">
                  <c:v>17107088</c:v>
                </c:pt>
                <c:pt idx="51299">
                  <c:v>930560952</c:v>
                </c:pt>
                <c:pt idx="51300">
                  <c:v>17106888</c:v>
                </c:pt>
                <c:pt idx="51301">
                  <c:v>17106904</c:v>
                </c:pt>
                <c:pt idx="51302">
                  <c:v>17107024</c:v>
                </c:pt>
                <c:pt idx="51303">
                  <c:v>17107056</c:v>
                </c:pt>
                <c:pt idx="51304">
                  <c:v>17107088</c:v>
                </c:pt>
                <c:pt idx="51305">
                  <c:v>930560952</c:v>
                </c:pt>
                <c:pt idx="51306">
                  <c:v>896601896</c:v>
                </c:pt>
                <c:pt idx="51307">
                  <c:v>17106888</c:v>
                </c:pt>
                <c:pt idx="51308">
                  <c:v>296903808</c:v>
                </c:pt>
                <c:pt idx="51309">
                  <c:v>896601896</c:v>
                </c:pt>
                <c:pt idx="51310">
                  <c:v>930560952</c:v>
                </c:pt>
                <c:pt idx="51311">
                  <c:v>296903808</c:v>
                </c:pt>
                <c:pt idx="51312">
                  <c:v>17106904</c:v>
                </c:pt>
                <c:pt idx="51313">
                  <c:v>930560952</c:v>
                </c:pt>
                <c:pt idx="51314">
                  <c:v>17107024</c:v>
                </c:pt>
                <c:pt idx="51315">
                  <c:v>896601896</c:v>
                </c:pt>
                <c:pt idx="51316">
                  <c:v>17107056</c:v>
                </c:pt>
                <c:pt idx="51317">
                  <c:v>296903808</c:v>
                </c:pt>
                <c:pt idx="51318">
                  <c:v>17107088</c:v>
                </c:pt>
                <c:pt idx="51319">
                  <c:v>896601896</c:v>
                </c:pt>
                <c:pt idx="51320">
                  <c:v>296903808</c:v>
                </c:pt>
                <c:pt idx="51321">
                  <c:v>136300528</c:v>
                </c:pt>
                <c:pt idx="51322">
                  <c:v>739634736</c:v>
                </c:pt>
                <c:pt idx="51323">
                  <c:v>739634736</c:v>
                </c:pt>
                <c:pt idx="51324">
                  <c:v>739634736</c:v>
                </c:pt>
                <c:pt idx="51325">
                  <c:v>739634736</c:v>
                </c:pt>
                <c:pt idx="51326">
                  <c:v>208713064</c:v>
                </c:pt>
                <c:pt idx="51327">
                  <c:v>208713064</c:v>
                </c:pt>
                <c:pt idx="51328">
                  <c:v>208713064</c:v>
                </c:pt>
                <c:pt idx="51329">
                  <c:v>208713064</c:v>
                </c:pt>
                <c:pt idx="51330">
                  <c:v>956610064</c:v>
                </c:pt>
                <c:pt idx="51331">
                  <c:v>956610064</c:v>
                </c:pt>
                <c:pt idx="51332">
                  <c:v>956610064</c:v>
                </c:pt>
                <c:pt idx="51333">
                  <c:v>956610064</c:v>
                </c:pt>
                <c:pt idx="51334">
                  <c:v>7359952</c:v>
                </c:pt>
                <c:pt idx="51335">
                  <c:v>47553288</c:v>
                </c:pt>
                <c:pt idx="51336">
                  <c:v>47553288</c:v>
                </c:pt>
                <c:pt idx="51337">
                  <c:v>47553288</c:v>
                </c:pt>
                <c:pt idx="51338">
                  <c:v>47553288</c:v>
                </c:pt>
                <c:pt idx="51339">
                  <c:v>17106888</c:v>
                </c:pt>
                <c:pt idx="51340">
                  <c:v>7360056</c:v>
                </c:pt>
                <c:pt idx="51341">
                  <c:v>129400736</c:v>
                </c:pt>
                <c:pt idx="51342">
                  <c:v>129400736</c:v>
                </c:pt>
                <c:pt idx="51343">
                  <c:v>129400736</c:v>
                </c:pt>
                <c:pt idx="51344">
                  <c:v>129400736</c:v>
                </c:pt>
                <c:pt idx="51345">
                  <c:v>416880736</c:v>
                </c:pt>
                <c:pt idx="51346">
                  <c:v>416880736</c:v>
                </c:pt>
                <c:pt idx="51347">
                  <c:v>416880736</c:v>
                </c:pt>
                <c:pt idx="51348">
                  <c:v>416880736</c:v>
                </c:pt>
                <c:pt idx="51349">
                  <c:v>739634736</c:v>
                </c:pt>
                <c:pt idx="51350">
                  <c:v>7360016</c:v>
                </c:pt>
                <c:pt idx="51351">
                  <c:v>478119472</c:v>
                </c:pt>
                <c:pt idx="51352">
                  <c:v>478119472</c:v>
                </c:pt>
                <c:pt idx="51353">
                  <c:v>478119472</c:v>
                </c:pt>
                <c:pt idx="51354">
                  <c:v>930560952</c:v>
                </c:pt>
                <c:pt idx="51355">
                  <c:v>478119472</c:v>
                </c:pt>
                <c:pt idx="51356">
                  <c:v>7360136</c:v>
                </c:pt>
                <c:pt idx="51357">
                  <c:v>613947032</c:v>
                </c:pt>
                <c:pt idx="51358">
                  <c:v>613947032</c:v>
                </c:pt>
                <c:pt idx="51359">
                  <c:v>7360256</c:v>
                </c:pt>
                <c:pt idx="51360">
                  <c:v>613947032</c:v>
                </c:pt>
                <c:pt idx="51361">
                  <c:v>75564992</c:v>
                </c:pt>
                <c:pt idx="51362">
                  <c:v>75564992</c:v>
                </c:pt>
                <c:pt idx="51363">
                  <c:v>613947032</c:v>
                </c:pt>
                <c:pt idx="51364">
                  <c:v>75564992</c:v>
                </c:pt>
                <c:pt idx="51365">
                  <c:v>73182480</c:v>
                </c:pt>
                <c:pt idx="51366">
                  <c:v>75564992</c:v>
                </c:pt>
                <c:pt idx="51367">
                  <c:v>73182480</c:v>
                </c:pt>
                <c:pt idx="51368">
                  <c:v>73182480</c:v>
                </c:pt>
                <c:pt idx="51369">
                  <c:v>73182480</c:v>
                </c:pt>
                <c:pt idx="51370">
                  <c:v>896601896</c:v>
                </c:pt>
                <c:pt idx="51371">
                  <c:v>208713064</c:v>
                </c:pt>
                <c:pt idx="51372">
                  <c:v>7360168</c:v>
                </c:pt>
                <c:pt idx="51373">
                  <c:v>984118448</c:v>
                </c:pt>
                <c:pt idx="51374">
                  <c:v>984118448</c:v>
                </c:pt>
                <c:pt idx="51375">
                  <c:v>984118448</c:v>
                </c:pt>
                <c:pt idx="51376">
                  <c:v>984118448</c:v>
                </c:pt>
                <c:pt idx="51377">
                  <c:v>851712984</c:v>
                </c:pt>
                <c:pt idx="51378">
                  <c:v>7360296</c:v>
                </c:pt>
                <c:pt idx="51379">
                  <c:v>17107056</c:v>
                </c:pt>
                <c:pt idx="51380">
                  <c:v>17107024</c:v>
                </c:pt>
                <c:pt idx="51381">
                  <c:v>129400736</c:v>
                </c:pt>
                <c:pt idx="51382">
                  <c:v>7360200</c:v>
                </c:pt>
                <c:pt idx="51383">
                  <c:v>296903808</c:v>
                </c:pt>
                <c:pt idx="51384">
                  <c:v>514153128</c:v>
                </c:pt>
                <c:pt idx="51385">
                  <c:v>416880736</c:v>
                </c:pt>
                <c:pt idx="51386">
                  <c:v>156467536</c:v>
                </c:pt>
                <c:pt idx="51387">
                  <c:v>156467536</c:v>
                </c:pt>
                <c:pt idx="51388">
                  <c:v>156467536</c:v>
                </c:pt>
                <c:pt idx="51389">
                  <c:v>156467536</c:v>
                </c:pt>
                <c:pt idx="51390">
                  <c:v>525258720</c:v>
                </c:pt>
                <c:pt idx="51391">
                  <c:v>525258720</c:v>
                </c:pt>
                <c:pt idx="51392">
                  <c:v>525258720</c:v>
                </c:pt>
                <c:pt idx="51393">
                  <c:v>525258720</c:v>
                </c:pt>
                <c:pt idx="51394">
                  <c:v>706496064</c:v>
                </c:pt>
                <c:pt idx="51395">
                  <c:v>17107088</c:v>
                </c:pt>
                <c:pt idx="51396">
                  <c:v>706496064</c:v>
                </c:pt>
                <c:pt idx="51397">
                  <c:v>706496064</c:v>
                </c:pt>
                <c:pt idx="51398">
                  <c:v>706496064</c:v>
                </c:pt>
                <c:pt idx="51399">
                  <c:v>17106904</c:v>
                </c:pt>
                <c:pt idx="51400">
                  <c:v>73182480</c:v>
                </c:pt>
                <c:pt idx="51401">
                  <c:v>7360360</c:v>
                </c:pt>
                <c:pt idx="51402">
                  <c:v>798609920</c:v>
                </c:pt>
                <c:pt idx="51403">
                  <c:v>798609920</c:v>
                </c:pt>
                <c:pt idx="51404">
                  <c:v>798609920</c:v>
                </c:pt>
                <c:pt idx="51405">
                  <c:v>798609920</c:v>
                </c:pt>
                <c:pt idx="51406">
                  <c:v>47553288</c:v>
                </c:pt>
                <c:pt idx="51407">
                  <c:v>7360432</c:v>
                </c:pt>
                <c:pt idx="51408">
                  <c:v>525258720</c:v>
                </c:pt>
                <c:pt idx="51409">
                  <c:v>75564992</c:v>
                </c:pt>
                <c:pt idx="51410">
                  <c:v>613947032</c:v>
                </c:pt>
                <c:pt idx="51411">
                  <c:v>706496064</c:v>
                </c:pt>
                <c:pt idx="51412">
                  <c:v>753267984</c:v>
                </c:pt>
                <c:pt idx="51413">
                  <c:v>753267984</c:v>
                </c:pt>
                <c:pt idx="51414">
                  <c:v>753267984</c:v>
                </c:pt>
                <c:pt idx="51415">
                  <c:v>753267984</c:v>
                </c:pt>
                <c:pt idx="51416">
                  <c:v>956610064</c:v>
                </c:pt>
                <c:pt idx="51417">
                  <c:v>798609920</c:v>
                </c:pt>
                <c:pt idx="51418">
                  <c:v>140355928</c:v>
                </c:pt>
                <c:pt idx="51419">
                  <c:v>140355928</c:v>
                </c:pt>
                <c:pt idx="51420">
                  <c:v>140355928</c:v>
                </c:pt>
                <c:pt idx="51421">
                  <c:v>140355928</c:v>
                </c:pt>
                <c:pt idx="51422">
                  <c:v>156467536</c:v>
                </c:pt>
                <c:pt idx="51423">
                  <c:v>478119472</c:v>
                </c:pt>
                <c:pt idx="51424">
                  <c:v>753267984</c:v>
                </c:pt>
                <c:pt idx="51425">
                  <c:v>984118448</c:v>
                </c:pt>
                <c:pt idx="51426">
                  <c:v>140355928</c:v>
                </c:pt>
                <c:pt idx="51427">
                  <c:v>60601560</c:v>
                </c:pt>
                <c:pt idx="51428">
                  <c:v>60601560</c:v>
                </c:pt>
                <c:pt idx="51429">
                  <c:v>60601560</c:v>
                </c:pt>
                <c:pt idx="51430">
                  <c:v>60601560</c:v>
                </c:pt>
                <c:pt idx="51431">
                  <c:v>267668864</c:v>
                </c:pt>
                <c:pt idx="51432">
                  <c:v>267668864</c:v>
                </c:pt>
                <c:pt idx="51433">
                  <c:v>267668864</c:v>
                </c:pt>
                <c:pt idx="51434">
                  <c:v>267668864</c:v>
                </c:pt>
                <c:pt idx="51435">
                  <c:v>179987672</c:v>
                </c:pt>
                <c:pt idx="51436">
                  <c:v>179987672</c:v>
                </c:pt>
                <c:pt idx="51437">
                  <c:v>179987672</c:v>
                </c:pt>
                <c:pt idx="51438">
                  <c:v>179987672</c:v>
                </c:pt>
                <c:pt idx="51439">
                  <c:v>39378224</c:v>
                </c:pt>
                <c:pt idx="51440">
                  <c:v>39378224</c:v>
                </c:pt>
                <c:pt idx="51441">
                  <c:v>39378224</c:v>
                </c:pt>
                <c:pt idx="51442">
                  <c:v>39378224</c:v>
                </c:pt>
                <c:pt idx="51443">
                  <c:v>119937816</c:v>
                </c:pt>
                <c:pt idx="51444">
                  <c:v>119937816</c:v>
                </c:pt>
                <c:pt idx="51445">
                  <c:v>119937816</c:v>
                </c:pt>
                <c:pt idx="51446">
                  <c:v>119937816</c:v>
                </c:pt>
                <c:pt idx="51447">
                  <c:v>60601560</c:v>
                </c:pt>
                <c:pt idx="51448">
                  <c:v>51229472</c:v>
                </c:pt>
                <c:pt idx="51449">
                  <c:v>51229472</c:v>
                </c:pt>
                <c:pt idx="51450">
                  <c:v>51229472</c:v>
                </c:pt>
                <c:pt idx="51451">
                  <c:v>51229472</c:v>
                </c:pt>
                <c:pt idx="51452">
                  <c:v>39378224</c:v>
                </c:pt>
                <c:pt idx="51453">
                  <c:v>267668864</c:v>
                </c:pt>
                <c:pt idx="51454">
                  <c:v>867538072</c:v>
                </c:pt>
                <c:pt idx="51455">
                  <c:v>867538072</c:v>
                </c:pt>
                <c:pt idx="51456">
                  <c:v>867538072</c:v>
                </c:pt>
                <c:pt idx="51457">
                  <c:v>867538072</c:v>
                </c:pt>
                <c:pt idx="51458">
                  <c:v>179987672</c:v>
                </c:pt>
                <c:pt idx="51459">
                  <c:v>843693320</c:v>
                </c:pt>
                <c:pt idx="51460">
                  <c:v>843693320</c:v>
                </c:pt>
                <c:pt idx="51461">
                  <c:v>843693320</c:v>
                </c:pt>
                <c:pt idx="51462">
                  <c:v>843693320</c:v>
                </c:pt>
                <c:pt idx="51463">
                  <c:v>51229472</c:v>
                </c:pt>
                <c:pt idx="51464">
                  <c:v>511355624</c:v>
                </c:pt>
                <c:pt idx="51465">
                  <c:v>511355624</c:v>
                </c:pt>
                <c:pt idx="51466">
                  <c:v>511355624</c:v>
                </c:pt>
                <c:pt idx="51467">
                  <c:v>511355624</c:v>
                </c:pt>
                <c:pt idx="51468">
                  <c:v>119937816</c:v>
                </c:pt>
                <c:pt idx="51469">
                  <c:v>559767448</c:v>
                </c:pt>
                <c:pt idx="51470">
                  <c:v>559767448</c:v>
                </c:pt>
                <c:pt idx="51471">
                  <c:v>559767448</c:v>
                </c:pt>
                <c:pt idx="51472">
                  <c:v>559767448</c:v>
                </c:pt>
                <c:pt idx="51473">
                  <c:v>638194464</c:v>
                </c:pt>
                <c:pt idx="51474">
                  <c:v>638194464</c:v>
                </c:pt>
                <c:pt idx="51475">
                  <c:v>638194464</c:v>
                </c:pt>
                <c:pt idx="51476">
                  <c:v>638194464</c:v>
                </c:pt>
                <c:pt idx="51477">
                  <c:v>867538072</c:v>
                </c:pt>
                <c:pt idx="51478">
                  <c:v>843693320</c:v>
                </c:pt>
                <c:pt idx="51479">
                  <c:v>917867368</c:v>
                </c:pt>
                <c:pt idx="51480">
                  <c:v>917867368</c:v>
                </c:pt>
                <c:pt idx="51481">
                  <c:v>917867368</c:v>
                </c:pt>
                <c:pt idx="51482">
                  <c:v>917867368</c:v>
                </c:pt>
                <c:pt idx="51483">
                  <c:v>781455944</c:v>
                </c:pt>
                <c:pt idx="51484">
                  <c:v>781455944</c:v>
                </c:pt>
                <c:pt idx="51485">
                  <c:v>217085400</c:v>
                </c:pt>
                <c:pt idx="51486">
                  <c:v>781455944</c:v>
                </c:pt>
                <c:pt idx="51487">
                  <c:v>217085400</c:v>
                </c:pt>
                <c:pt idx="51488">
                  <c:v>781455944</c:v>
                </c:pt>
                <c:pt idx="51489">
                  <c:v>217085400</c:v>
                </c:pt>
                <c:pt idx="51490">
                  <c:v>217085400</c:v>
                </c:pt>
                <c:pt idx="51491">
                  <c:v>341312088</c:v>
                </c:pt>
                <c:pt idx="51492">
                  <c:v>341312088</c:v>
                </c:pt>
                <c:pt idx="51493">
                  <c:v>341312088</c:v>
                </c:pt>
                <c:pt idx="51494">
                  <c:v>511355624</c:v>
                </c:pt>
                <c:pt idx="51495">
                  <c:v>341312088</c:v>
                </c:pt>
                <c:pt idx="51496">
                  <c:v>559767448</c:v>
                </c:pt>
                <c:pt idx="51497">
                  <c:v>934556920</c:v>
                </c:pt>
                <c:pt idx="51498">
                  <c:v>934556920</c:v>
                </c:pt>
                <c:pt idx="51499">
                  <c:v>934556920</c:v>
                </c:pt>
                <c:pt idx="51500">
                  <c:v>934556920</c:v>
                </c:pt>
                <c:pt idx="51501">
                  <c:v>224266376</c:v>
                </c:pt>
                <c:pt idx="51502">
                  <c:v>77678200</c:v>
                </c:pt>
                <c:pt idx="51503">
                  <c:v>224266376</c:v>
                </c:pt>
                <c:pt idx="51504">
                  <c:v>77678200</c:v>
                </c:pt>
                <c:pt idx="51505">
                  <c:v>224266376</c:v>
                </c:pt>
                <c:pt idx="51506">
                  <c:v>77678200</c:v>
                </c:pt>
                <c:pt idx="51507">
                  <c:v>224266376</c:v>
                </c:pt>
                <c:pt idx="51508">
                  <c:v>77678200</c:v>
                </c:pt>
                <c:pt idx="51509">
                  <c:v>79986512</c:v>
                </c:pt>
                <c:pt idx="51510">
                  <c:v>79986512</c:v>
                </c:pt>
                <c:pt idx="51511">
                  <c:v>79986512</c:v>
                </c:pt>
                <c:pt idx="51512">
                  <c:v>638194464</c:v>
                </c:pt>
                <c:pt idx="51513">
                  <c:v>79986512</c:v>
                </c:pt>
                <c:pt idx="51514">
                  <c:v>717309008</c:v>
                </c:pt>
                <c:pt idx="51515">
                  <c:v>717309008</c:v>
                </c:pt>
                <c:pt idx="51516">
                  <c:v>717309008</c:v>
                </c:pt>
                <c:pt idx="51517">
                  <c:v>717309008</c:v>
                </c:pt>
                <c:pt idx="51518">
                  <c:v>980348592</c:v>
                </c:pt>
                <c:pt idx="51519">
                  <c:v>980348592</c:v>
                </c:pt>
                <c:pt idx="51520">
                  <c:v>980348592</c:v>
                </c:pt>
                <c:pt idx="51521">
                  <c:v>980348592</c:v>
                </c:pt>
                <c:pt idx="51522">
                  <c:v>51945448</c:v>
                </c:pt>
                <c:pt idx="51523">
                  <c:v>51945448</c:v>
                </c:pt>
                <c:pt idx="51524">
                  <c:v>51945448</c:v>
                </c:pt>
                <c:pt idx="51525">
                  <c:v>51945448</c:v>
                </c:pt>
                <c:pt idx="51526">
                  <c:v>954299456</c:v>
                </c:pt>
                <c:pt idx="51527">
                  <c:v>954299456</c:v>
                </c:pt>
                <c:pt idx="51528">
                  <c:v>954299456</c:v>
                </c:pt>
                <c:pt idx="51529">
                  <c:v>954299456</c:v>
                </c:pt>
                <c:pt idx="51530">
                  <c:v>917867368</c:v>
                </c:pt>
                <c:pt idx="51531">
                  <c:v>224266376</c:v>
                </c:pt>
                <c:pt idx="51532">
                  <c:v>217085400</c:v>
                </c:pt>
                <c:pt idx="51533">
                  <c:v>655950568</c:v>
                </c:pt>
                <c:pt idx="51534">
                  <c:v>655950568</c:v>
                </c:pt>
                <c:pt idx="51535">
                  <c:v>934556920</c:v>
                </c:pt>
                <c:pt idx="51536">
                  <c:v>655950568</c:v>
                </c:pt>
                <c:pt idx="51537">
                  <c:v>655950568</c:v>
                </c:pt>
                <c:pt idx="51538">
                  <c:v>341312088</c:v>
                </c:pt>
                <c:pt idx="51539">
                  <c:v>51945448</c:v>
                </c:pt>
                <c:pt idx="51540">
                  <c:v>77678200</c:v>
                </c:pt>
                <c:pt idx="51541">
                  <c:v>79986512</c:v>
                </c:pt>
                <c:pt idx="51542">
                  <c:v>173637648</c:v>
                </c:pt>
                <c:pt idx="51543">
                  <c:v>173637648</c:v>
                </c:pt>
                <c:pt idx="51544">
                  <c:v>173637648</c:v>
                </c:pt>
                <c:pt idx="51545">
                  <c:v>81898136</c:v>
                </c:pt>
                <c:pt idx="51546">
                  <c:v>173637648</c:v>
                </c:pt>
                <c:pt idx="51547">
                  <c:v>81898136</c:v>
                </c:pt>
                <c:pt idx="51548">
                  <c:v>81898136</c:v>
                </c:pt>
                <c:pt idx="51549">
                  <c:v>897169024</c:v>
                </c:pt>
                <c:pt idx="51550">
                  <c:v>81898136</c:v>
                </c:pt>
                <c:pt idx="51551">
                  <c:v>897169024</c:v>
                </c:pt>
                <c:pt idx="51552">
                  <c:v>717309008</c:v>
                </c:pt>
                <c:pt idx="51553">
                  <c:v>897169024</c:v>
                </c:pt>
                <c:pt idx="51554">
                  <c:v>897169024</c:v>
                </c:pt>
                <c:pt idx="51555">
                  <c:v>954299456</c:v>
                </c:pt>
                <c:pt idx="51556">
                  <c:v>781455944</c:v>
                </c:pt>
                <c:pt idx="51557">
                  <c:v>951922976</c:v>
                </c:pt>
                <c:pt idx="51558">
                  <c:v>951922976</c:v>
                </c:pt>
                <c:pt idx="51559">
                  <c:v>951922976</c:v>
                </c:pt>
                <c:pt idx="51560">
                  <c:v>655950568</c:v>
                </c:pt>
                <c:pt idx="51561">
                  <c:v>951922976</c:v>
                </c:pt>
                <c:pt idx="51562">
                  <c:v>980348592</c:v>
                </c:pt>
                <c:pt idx="51563">
                  <c:v>897169024</c:v>
                </c:pt>
                <c:pt idx="51564">
                  <c:v>840330064</c:v>
                </c:pt>
                <c:pt idx="51565">
                  <c:v>840330064</c:v>
                </c:pt>
                <c:pt idx="51566">
                  <c:v>840330064</c:v>
                </c:pt>
                <c:pt idx="51567">
                  <c:v>840330064</c:v>
                </c:pt>
                <c:pt idx="51568">
                  <c:v>173637648</c:v>
                </c:pt>
                <c:pt idx="51569">
                  <c:v>81898136</c:v>
                </c:pt>
                <c:pt idx="51570">
                  <c:v>786189264</c:v>
                </c:pt>
                <c:pt idx="51571">
                  <c:v>786189264</c:v>
                </c:pt>
                <c:pt idx="51572">
                  <c:v>786189264</c:v>
                </c:pt>
                <c:pt idx="51573">
                  <c:v>786189264</c:v>
                </c:pt>
                <c:pt idx="51574">
                  <c:v>13681480</c:v>
                </c:pt>
                <c:pt idx="51575">
                  <c:v>13681480</c:v>
                </c:pt>
                <c:pt idx="51576">
                  <c:v>13681480</c:v>
                </c:pt>
                <c:pt idx="51577">
                  <c:v>13681480</c:v>
                </c:pt>
                <c:pt idx="51578">
                  <c:v>585165216</c:v>
                </c:pt>
                <c:pt idx="51579">
                  <c:v>585165216</c:v>
                </c:pt>
                <c:pt idx="51580">
                  <c:v>585165216</c:v>
                </c:pt>
                <c:pt idx="51581">
                  <c:v>585165216</c:v>
                </c:pt>
                <c:pt idx="51582">
                  <c:v>951922976</c:v>
                </c:pt>
                <c:pt idx="51583">
                  <c:v>230239976</c:v>
                </c:pt>
                <c:pt idx="51584">
                  <c:v>230239976</c:v>
                </c:pt>
                <c:pt idx="51585">
                  <c:v>230239976</c:v>
                </c:pt>
                <c:pt idx="51586">
                  <c:v>230239976</c:v>
                </c:pt>
                <c:pt idx="51587">
                  <c:v>583366960</c:v>
                </c:pt>
                <c:pt idx="51588">
                  <c:v>583366960</c:v>
                </c:pt>
                <c:pt idx="51589">
                  <c:v>583366960</c:v>
                </c:pt>
                <c:pt idx="51590">
                  <c:v>583366960</c:v>
                </c:pt>
                <c:pt idx="51591">
                  <c:v>13681480</c:v>
                </c:pt>
                <c:pt idx="51592">
                  <c:v>41270992</c:v>
                </c:pt>
                <c:pt idx="51593">
                  <c:v>41270992</c:v>
                </c:pt>
                <c:pt idx="51594">
                  <c:v>41270992</c:v>
                </c:pt>
                <c:pt idx="51595">
                  <c:v>41270992</c:v>
                </c:pt>
                <c:pt idx="51596">
                  <c:v>840330064</c:v>
                </c:pt>
                <c:pt idx="51597">
                  <c:v>786189264</c:v>
                </c:pt>
                <c:pt idx="51598">
                  <c:v>585165216</c:v>
                </c:pt>
                <c:pt idx="51599">
                  <c:v>617733256</c:v>
                </c:pt>
                <c:pt idx="51600">
                  <c:v>617733256</c:v>
                </c:pt>
                <c:pt idx="51601">
                  <c:v>617733256</c:v>
                </c:pt>
                <c:pt idx="51602">
                  <c:v>617733256</c:v>
                </c:pt>
                <c:pt idx="51603">
                  <c:v>173888272</c:v>
                </c:pt>
                <c:pt idx="51604">
                  <c:v>173888272</c:v>
                </c:pt>
                <c:pt idx="51605">
                  <c:v>173888272</c:v>
                </c:pt>
                <c:pt idx="51606">
                  <c:v>173888272</c:v>
                </c:pt>
                <c:pt idx="51607">
                  <c:v>230239976</c:v>
                </c:pt>
                <c:pt idx="51608">
                  <c:v>35262384</c:v>
                </c:pt>
                <c:pt idx="51609">
                  <c:v>35262384</c:v>
                </c:pt>
                <c:pt idx="51610">
                  <c:v>35262384</c:v>
                </c:pt>
                <c:pt idx="51611">
                  <c:v>35262384</c:v>
                </c:pt>
                <c:pt idx="51612">
                  <c:v>583366960</c:v>
                </c:pt>
                <c:pt idx="51613">
                  <c:v>63690688</c:v>
                </c:pt>
                <c:pt idx="51614">
                  <c:v>63690688</c:v>
                </c:pt>
                <c:pt idx="51615">
                  <c:v>63690688</c:v>
                </c:pt>
                <c:pt idx="51616">
                  <c:v>63690688</c:v>
                </c:pt>
                <c:pt idx="51617">
                  <c:v>561221640</c:v>
                </c:pt>
                <c:pt idx="51618">
                  <c:v>561221640</c:v>
                </c:pt>
                <c:pt idx="51619">
                  <c:v>561221640</c:v>
                </c:pt>
                <c:pt idx="51620">
                  <c:v>561221640</c:v>
                </c:pt>
                <c:pt idx="51621">
                  <c:v>828693552</c:v>
                </c:pt>
                <c:pt idx="51622">
                  <c:v>828693552</c:v>
                </c:pt>
                <c:pt idx="51623">
                  <c:v>617733256</c:v>
                </c:pt>
                <c:pt idx="51624">
                  <c:v>828693552</c:v>
                </c:pt>
                <c:pt idx="51625">
                  <c:v>828693552</c:v>
                </c:pt>
                <c:pt idx="51626">
                  <c:v>41270992</c:v>
                </c:pt>
                <c:pt idx="51627">
                  <c:v>173888272</c:v>
                </c:pt>
                <c:pt idx="51628">
                  <c:v>35262384</c:v>
                </c:pt>
                <c:pt idx="51629">
                  <c:v>63690688</c:v>
                </c:pt>
                <c:pt idx="51630">
                  <c:v>412127392</c:v>
                </c:pt>
                <c:pt idx="51631">
                  <c:v>412127392</c:v>
                </c:pt>
                <c:pt idx="51632">
                  <c:v>412127392</c:v>
                </c:pt>
                <c:pt idx="51633">
                  <c:v>412127392</c:v>
                </c:pt>
                <c:pt idx="51634">
                  <c:v>561221640</c:v>
                </c:pt>
                <c:pt idx="51635">
                  <c:v>828693552</c:v>
                </c:pt>
                <c:pt idx="51636">
                  <c:v>932837808</c:v>
                </c:pt>
                <c:pt idx="51637">
                  <c:v>932837808</c:v>
                </c:pt>
                <c:pt idx="51638">
                  <c:v>932837808</c:v>
                </c:pt>
                <c:pt idx="51639">
                  <c:v>932837808</c:v>
                </c:pt>
                <c:pt idx="51640">
                  <c:v>32595288</c:v>
                </c:pt>
                <c:pt idx="51641">
                  <c:v>32595288</c:v>
                </c:pt>
                <c:pt idx="51642">
                  <c:v>32595288</c:v>
                </c:pt>
                <c:pt idx="51643">
                  <c:v>32595288</c:v>
                </c:pt>
                <c:pt idx="51644">
                  <c:v>916197664</c:v>
                </c:pt>
                <c:pt idx="51645">
                  <c:v>916197664</c:v>
                </c:pt>
                <c:pt idx="51646">
                  <c:v>916197664</c:v>
                </c:pt>
                <c:pt idx="51647">
                  <c:v>916197664</c:v>
                </c:pt>
                <c:pt idx="51648">
                  <c:v>412127392</c:v>
                </c:pt>
                <c:pt idx="51649">
                  <c:v>324201200</c:v>
                </c:pt>
                <c:pt idx="51650">
                  <c:v>324201200</c:v>
                </c:pt>
                <c:pt idx="51651">
                  <c:v>324201200</c:v>
                </c:pt>
                <c:pt idx="51652">
                  <c:v>324201200</c:v>
                </c:pt>
                <c:pt idx="51653">
                  <c:v>102340584</c:v>
                </c:pt>
                <c:pt idx="51654">
                  <c:v>102340584</c:v>
                </c:pt>
                <c:pt idx="51655">
                  <c:v>932837808</c:v>
                </c:pt>
                <c:pt idx="51656">
                  <c:v>102340584</c:v>
                </c:pt>
                <c:pt idx="51657">
                  <c:v>102340584</c:v>
                </c:pt>
                <c:pt idx="51658">
                  <c:v>140629008</c:v>
                </c:pt>
                <c:pt idx="51659">
                  <c:v>140629008</c:v>
                </c:pt>
                <c:pt idx="51660">
                  <c:v>140629008</c:v>
                </c:pt>
                <c:pt idx="51661">
                  <c:v>140629008</c:v>
                </c:pt>
                <c:pt idx="51662">
                  <c:v>789948216</c:v>
                </c:pt>
                <c:pt idx="51663">
                  <c:v>789948216</c:v>
                </c:pt>
                <c:pt idx="51664">
                  <c:v>789948216</c:v>
                </c:pt>
                <c:pt idx="51665">
                  <c:v>789948216</c:v>
                </c:pt>
                <c:pt idx="51666">
                  <c:v>32595288</c:v>
                </c:pt>
                <c:pt idx="51667">
                  <c:v>916197664</c:v>
                </c:pt>
                <c:pt idx="51668">
                  <c:v>102340584</c:v>
                </c:pt>
                <c:pt idx="51669">
                  <c:v>999321720</c:v>
                </c:pt>
                <c:pt idx="51670">
                  <c:v>999321720</c:v>
                </c:pt>
                <c:pt idx="51671">
                  <c:v>999321720</c:v>
                </c:pt>
                <c:pt idx="51672">
                  <c:v>999321720</c:v>
                </c:pt>
                <c:pt idx="51673">
                  <c:v>324201200</c:v>
                </c:pt>
                <c:pt idx="51674">
                  <c:v>140629008</c:v>
                </c:pt>
                <c:pt idx="51675">
                  <c:v>927517576</c:v>
                </c:pt>
                <c:pt idx="51676">
                  <c:v>927517576</c:v>
                </c:pt>
                <c:pt idx="51677">
                  <c:v>927517576</c:v>
                </c:pt>
                <c:pt idx="51678">
                  <c:v>927517576</c:v>
                </c:pt>
                <c:pt idx="51679">
                  <c:v>789948216</c:v>
                </c:pt>
                <c:pt idx="51680">
                  <c:v>832845400</c:v>
                </c:pt>
                <c:pt idx="51681">
                  <c:v>832845400</c:v>
                </c:pt>
                <c:pt idx="51682">
                  <c:v>832845400</c:v>
                </c:pt>
                <c:pt idx="51683">
                  <c:v>832845400</c:v>
                </c:pt>
                <c:pt idx="51684">
                  <c:v>792491736</c:v>
                </c:pt>
                <c:pt idx="51685">
                  <c:v>792491736</c:v>
                </c:pt>
                <c:pt idx="51686">
                  <c:v>792491736</c:v>
                </c:pt>
                <c:pt idx="51687">
                  <c:v>792491736</c:v>
                </c:pt>
                <c:pt idx="51688">
                  <c:v>999321720</c:v>
                </c:pt>
                <c:pt idx="51689">
                  <c:v>927517576</c:v>
                </c:pt>
                <c:pt idx="51690">
                  <c:v>832845400</c:v>
                </c:pt>
                <c:pt idx="51691">
                  <c:v>904091952</c:v>
                </c:pt>
                <c:pt idx="51692">
                  <c:v>904091952</c:v>
                </c:pt>
                <c:pt idx="51693">
                  <c:v>904091952</c:v>
                </c:pt>
                <c:pt idx="51694">
                  <c:v>904091952</c:v>
                </c:pt>
                <c:pt idx="51695">
                  <c:v>988355048</c:v>
                </c:pt>
                <c:pt idx="51696">
                  <c:v>988355048</c:v>
                </c:pt>
                <c:pt idx="51697">
                  <c:v>988355048</c:v>
                </c:pt>
                <c:pt idx="51698">
                  <c:v>988355048</c:v>
                </c:pt>
                <c:pt idx="51699">
                  <c:v>749000128</c:v>
                </c:pt>
                <c:pt idx="51700">
                  <c:v>749000128</c:v>
                </c:pt>
                <c:pt idx="51701">
                  <c:v>414822936</c:v>
                </c:pt>
                <c:pt idx="51702">
                  <c:v>749000128</c:v>
                </c:pt>
                <c:pt idx="51703">
                  <c:v>414822936</c:v>
                </c:pt>
                <c:pt idx="51704">
                  <c:v>749000128</c:v>
                </c:pt>
                <c:pt idx="51705">
                  <c:v>414822936</c:v>
                </c:pt>
                <c:pt idx="51706">
                  <c:v>414822936</c:v>
                </c:pt>
                <c:pt idx="51707">
                  <c:v>792491736</c:v>
                </c:pt>
                <c:pt idx="51708">
                  <c:v>474867296</c:v>
                </c:pt>
                <c:pt idx="51709">
                  <c:v>474867296</c:v>
                </c:pt>
                <c:pt idx="51710">
                  <c:v>474867296</c:v>
                </c:pt>
                <c:pt idx="51711">
                  <c:v>474867296</c:v>
                </c:pt>
                <c:pt idx="51712">
                  <c:v>611425192</c:v>
                </c:pt>
                <c:pt idx="51713">
                  <c:v>611425192</c:v>
                </c:pt>
                <c:pt idx="51714">
                  <c:v>611425192</c:v>
                </c:pt>
                <c:pt idx="51715">
                  <c:v>611425192</c:v>
                </c:pt>
                <c:pt idx="51716">
                  <c:v>749000128</c:v>
                </c:pt>
                <c:pt idx="51717">
                  <c:v>261398096</c:v>
                </c:pt>
                <c:pt idx="51718">
                  <c:v>261398096</c:v>
                </c:pt>
                <c:pt idx="51719">
                  <c:v>261398096</c:v>
                </c:pt>
                <c:pt idx="51720">
                  <c:v>261398096</c:v>
                </c:pt>
                <c:pt idx="51721">
                  <c:v>904091952</c:v>
                </c:pt>
                <c:pt idx="51722">
                  <c:v>988355048</c:v>
                </c:pt>
                <c:pt idx="51723">
                  <c:v>350595600</c:v>
                </c:pt>
                <c:pt idx="51724">
                  <c:v>350595600</c:v>
                </c:pt>
                <c:pt idx="51725">
                  <c:v>350595600</c:v>
                </c:pt>
                <c:pt idx="51726">
                  <c:v>350595600</c:v>
                </c:pt>
                <c:pt idx="51727">
                  <c:v>992748960</c:v>
                </c:pt>
                <c:pt idx="51728">
                  <c:v>414822936</c:v>
                </c:pt>
                <c:pt idx="51729">
                  <c:v>992748960</c:v>
                </c:pt>
                <c:pt idx="51730">
                  <c:v>992748960</c:v>
                </c:pt>
                <c:pt idx="51731">
                  <c:v>992748960</c:v>
                </c:pt>
                <c:pt idx="51732">
                  <c:v>357400440</c:v>
                </c:pt>
                <c:pt idx="51733">
                  <c:v>357400440</c:v>
                </c:pt>
                <c:pt idx="51734">
                  <c:v>357400440</c:v>
                </c:pt>
                <c:pt idx="51735">
                  <c:v>357400440</c:v>
                </c:pt>
                <c:pt idx="51736">
                  <c:v>611425192</c:v>
                </c:pt>
                <c:pt idx="51737">
                  <c:v>261398096</c:v>
                </c:pt>
                <c:pt idx="51738">
                  <c:v>474867296</c:v>
                </c:pt>
                <c:pt idx="51739">
                  <c:v>350595600</c:v>
                </c:pt>
                <c:pt idx="51740">
                  <c:v>992748960</c:v>
                </c:pt>
                <c:pt idx="51741">
                  <c:v>357400440</c:v>
                </c:pt>
                <c:pt idx="51742">
                  <c:v>781403952</c:v>
                </c:pt>
                <c:pt idx="51743">
                  <c:v>781403952</c:v>
                </c:pt>
                <c:pt idx="51744">
                  <c:v>781403952</c:v>
                </c:pt>
                <c:pt idx="51745">
                  <c:v>781403952</c:v>
                </c:pt>
                <c:pt idx="51746">
                  <c:v>431207992</c:v>
                </c:pt>
                <c:pt idx="51747">
                  <c:v>431207992</c:v>
                </c:pt>
                <c:pt idx="51748">
                  <c:v>431207992</c:v>
                </c:pt>
                <c:pt idx="51749">
                  <c:v>431207992</c:v>
                </c:pt>
                <c:pt idx="51750">
                  <c:v>338514528</c:v>
                </c:pt>
                <c:pt idx="51751">
                  <c:v>338514528</c:v>
                </c:pt>
                <c:pt idx="51752">
                  <c:v>338514528</c:v>
                </c:pt>
                <c:pt idx="51753">
                  <c:v>338514528</c:v>
                </c:pt>
                <c:pt idx="51754">
                  <c:v>156504936</c:v>
                </c:pt>
                <c:pt idx="51755">
                  <c:v>156504936</c:v>
                </c:pt>
                <c:pt idx="51756">
                  <c:v>156504936</c:v>
                </c:pt>
                <c:pt idx="51757">
                  <c:v>156504936</c:v>
                </c:pt>
                <c:pt idx="51758">
                  <c:v>781403952</c:v>
                </c:pt>
                <c:pt idx="51759">
                  <c:v>431207992</c:v>
                </c:pt>
                <c:pt idx="51760">
                  <c:v>137470192</c:v>
                </c:pt>
                <c:pt idx="51761">
                  <c:v>137470192</c:v>
                </c:pt>
                <c:pt idx="51762">
                  <c:v>137470192</c:v>
                </c:pt>
                <c:pt idx="51763">
                  <c:v>137470192</c:v>
                </c:pt>
                <c:pt idx="51764">
                  <c:v>376260608</c:v>
                </c:pt>
                <c:pt idx="51765">
                  <c:v>376260608</c:v>
                </c:pt>
                <c:pt idx="51766">
                  <c:v>376260608</c:v>
                </c:pt>
                <c:pt idx="51767">
                  <c:v>376260608</c:v>
                </c:pt>
                <c:pt idx="51768">
                  <c:v>523670024</c:v>
                </c:pt>
                <c:pt idx="51769">
                  <c:v>523670024</c:v>
                </c:pt>
                <c:pt idx="51770">
                  <c:v>523670024</c:v>
                </c:pt>
                <c:pt idx="51771">
                  <c:v>523670024</c:v>
                </c:pt>
                <c:pt idx="51772">
                  <c:v>531147296</c:v>
                </c:pt>
                <c:pt idx="51773">
                  <c:v>531147296</c:v>
                </c:pt>
                <c:pt idx="51774">
                  <c:v>531147296</c:v>
                </c:pt>
                <c:pt idx="51775">
                  <c:v>531147296</c:v>
                </c:pt>
                <c:pt idx="51776">
                  <c:v>338514528</c:v>
                </c:pt>
                <c:pt idx="51777">
                  <c:v>236904152</c:v>
                </c:pt>
                <c:pt idx="51778">
                  <c:v>236904152</c:v>
                </c:pt>
                <c:pt idx="51779">
                  <c:v>236904152</c:v>
                </c:pt>
                <c:pt idx="51780">
                  <c:v>236904152</c:v>
                </c:pt>
                <c:pt idx="51781">
                  <c:v>156504936</c:v>
                </c:pt>
                <c:pt idx="51782">
                  <c:v>873825928</c:v>
                </c:pt>
                <c:pt idx="51783">
                  <c:v>873825928</c:v>
                </c:pt>
                <c:pt idx="51784">
                  <c:v>873825928</c:v>
                </c:pt>
                <c:pt idx="51785">
                  <c:v>873825928</c:v>
                </c:pt>
                <c:pt idx="51786">
                  <c:v>137470192</c:v>
                </c:pt>
                <c:pt idx="51787">
                  <c:v>376260608</c:v>
                </c:pt>
                <c:pt idx="51788">
                  <c:v>531147296</c:v>
                </c:pt>
                <c:pt idx="51789">
                  <c:v>233760528</c:v>
                </c:pt>
                <c:pt idx="51790">
                  <c:v>233760528</c:v>
                </c:pt>
                <c:pt idx="51791">
                  <c:v>233760528</c:v>
                </c:pt>
                <c:pt idx="51792">
                  <c:v>233760528</c:v>
                </c:pt>
                <c:pt idx="51793">
                  <c:v>236904152</c:v>
                </c:pt>
                <c:pt idx="51794">
                  <c:v>251225048</c:v>
                </c:pt>
                <c:pt idx="51795">
                  <c:v>251225048</c:v>
                </c:pt>
                <c:pt idx="51796">
                  <c:v>251225048</c:v>
                </c:pt>
                <c:pt idx="51797">
                  <c:v>251225048</c:v>
                </c:pt>
                <c:pt idx="51798">
                  <c:v>523670024</c:v>
                </c:pt>
                <c:pt idx="51799">
                  <c:v>657838152</c:v>
                </c:pt>
                <c:pt idx="51800">
                  <c:v>657838152</c:v>
                </c:pt>
                <c:pt idx="51801">
                  <c:v>657838152</c:v>
                </c:pt>
                <c:pt idx="51802">
                  <c:v>657838152</c:v>
                </c:pt>
                <c:pt idx="51803">
                  <c:v>4890992</c:v>
                </c:pt>
                <c:pt idx="51804">
                  <c:v>4890992</c:v>
                </c:pt>
                <c:pt idx="51805">
                  <c:v>4890992</c:v>
                </c:pt>
                <c:pt idx="51806">
                  <c:v>4890992</c:v>
                </c:pt>
                <c:pt idx="51807">
                  <c:v>757453208</c:v>
                </c:pt>
                <c:pt idx="51808">
                  <c:v>757453208</c:v>
                </c:pt>
                <c:pt idx="51809">
                  <c:v>757453208</c:v>
                </c:pt>
                <c:pt idx="51810">
                  <c:v>757453208</c:v>
                </c:pt>
                <c:pt idx="51811">
                  <c:v>233760528</c:v>
                </c:pt>
                <c:pt idx="51812">
                  <c:v>251225048</c:v>
                </c:pt>
                <c:pt idx="51813">
                  <c:v>777632904</c:v>
                </c:pt>
                <c:pt idx="51814">
                  <c:v>657838152</c:v>
                </c:pt>
                <c:pt idx="51815">
                  <c:v>777632904</c:v>
                </c:pt>
                <c:pt idx="51816">
                  <c:v>873825928</c:v>
                </c:pt>
                <c:pt idx="51817">
                  <c:v>777632904</c:v>
                </c:pt>
                <c:pt idx="51818">
                  <c:v>777632904</c:v>
                </c:pt>
                <c:pt idx="51819">
                  <c:v>82384624</c:v>
                </c:pt>
                <c:pt idx="51820">
                  <c:v>82384624</c:v>
                </c:pt>
                <c:pt idx="51821">
                  <c:v>82384624</c:v>
                </c:pt>
                <c:pt idx="51822">
                  <c:v>430282496</c:v>
                </c:pt>
                <c:pt idx="51823">
                  <c:v>430282496</c:v>
                </c:pt>
                <c:pt idx="51824">
                  <c:v>430282496</c:v>
                </c:pt>
                <c:pt idx="51825">
                  <c:v>82384624</c:v>
                </c:pt>
                <c:pt idx="51826">
                  <c:v>430282496</c:v>
                </c:pt>
                <c:pt idx="51827">
                  <c:v>757453208</c:v>
                </c:pt>
                <c:pt idx="51828">
                  <c:v>4890992</c:v>
                </c:pt>
                <c:pt idx="51829">
                  <c:v>905812872</c:v>
                </c:pt>
                <c:pt idx="51830">
                  <c:v>905812872</c:v>
                </c:pt>
                <c:pt idx="51831">
                  <c:v>905812872</c:v>
                </c:pt>
                <c:pt idx="51832">
                  <c:v>905812872</c:v>
                </c:pt>
                <c:pt idx="51833">
                  <c:v>777632904</c:v>
                </c:pt>
                <c:pt idx="51834">
                  <c:v>28475480</c:v>
                </c:pt>
                <c:pt idx="51835">
                  <c:v>28475480</c:v>
                </c:pt>
                <c:pt idx="51836">
                  <c:v>28475480</c:v>
                </c:pt>
                <c:pt idx="51837">
                  <c:v>28475480</c:v>
                </c:pt>
                <c:pt idx="51838">
                  <c:v>430282496</c:v>
                </c:pt>
                <c:pt idx="51839">
                  <c:v>82384624</c:v>
                </c:pt>
                <c:pt idx="51840">
                  <c:v>408421752</c:v>
                </c:pt>
                <c:pt idx="51841">
                  <c:v>408421752</c:v>
                </c:pt>
                <c:pt idx="51842">
                  <c:v>408421752</c:v>
                </c:pt>
                <c:pt idx="51843">
                  <c:v>408421752</c:v>
                </c:pt>
                <c:pt idx="51844">
                  <c:v>905812872</c:v>
                </c:pt>
                <c:pt idx="51845">
                  <c:v>28475480</c:v>
                </c:pt>
                <c:pt idx="51846">
                  <c:v>635013608</c:v>
                </c:pt>
                <c:pt idx="51847">
                  <c:v>382939208</c:v>
                </c:pt>
                <c:pt idx="51848">
                  <c:v>635013608</c:v>
                </c:pt>
                <c:pt idx="51849">
                  <c:v>382939208</c:v>
                </c:pt>
                <c:pt idx="51850">
                  <c:v>635013608</c:v>
                </c:pt>
                <c:pt idx="51851">
                  <c:v>382939208</c:v>
                </c:pt>
                <c:pt idx="51852">
                  <c:v>382939208</c:v>
                </c:pt>
                <c:pt idx="51853">
                  <c:v>635013608</c:v>
                </c:pt>
                <c:pt idx="51854">
                  <c:v>911507200</c:v>
                </c:pt>
                <c:pt idx="51855">
                  <c:v>911507200</c:v>
                </c:pt>
                <c:pt idx="51856">
                  <c:v>911507200</c:v>
                </c:pt>
                <c:pt idx="51857">
                  <c:v>911507200</c:v>
                </c:pt>
                <c:pt idx="51858">
                  <c:v>408421752</c:v>
                </c:pt>
                <c:pt idx="51859">
                  <c:v>531230688</c:v>
                </c:pt>
                <c:pt idx="51860">
                  <c:v>531230688</c:v>
                </c:pt>
                <c:pt idx="51861">
                  <c:v>531230688</c:v>
                </c:pt>
                <c:pt idx="51862">
                  <c:v>531230688</c:v>
                </c:pt>
                <c:pt idx="51863">
                  <c:v>11931008</c:v>
                </c:pt>
                <c:pt idx="51864">
                  <c:v>11931008</c:v>
                </c:pt>
                <c:pt idx="51865">
                  <c:v>11931008</c:v>
                </c:pt>
                <c:pt idx="51866">
                  <c:v>11931008</c:v>
                </c:pt>
                <c:pt idx="51867">
                  <c:v>382939208</c:v>
                </c:pt>
                <c:pt idx="51868">
                  <c:v>635013608</c:v>
                </c:pt>
                <c:pt idx="51869">
                  <c:v>542472840</c:v>
                </c:pt>
                <c:pt idx="51870">
                  <c:v>542472840</c:v>
                </c:pt>
                <c:pt idx="51871">
                  <c:v>542472840</c:v>
                </c:pt>
                <c:pt idx="51872">
                  <c:v>542472840</c:v>
                </c:pt>
                <c:pt idx="51873">
                  <c:v>918858848</c:v>
                </c:pt>
                <c:pt idx="51874">
                  <c:v>918858848</c:v>
                </c:pt>
                <c:pt idx="51875">
                  <c:v>918858848</c:v>
                </c:pt>
                <c:pt idx="51876">
                  <c:v>378421000</c:v>
                </c:pt>
                <c:pt idx="51877">
                  <c:v>918858848</c:v>
                </c:pt>
                <c:pt idx="51878">
                  <c:v>378421000</c:v>
                </c:pt>
                <c:pt idx="51879">
                  <c:v>378421000</c:v>
                </c:pt>
                <c:pt idx="51880">
                  <c:v>378421000</c:v>
                </c:pt>
                <c:pt idx="51881">
                  <c:v>66076512</c:v>
                </c:pt>
                <c:pt idx="51882">
                  <c:v>66076512</c:v>
                </c:pt>
                <c:pt idx="51883">
                  <c:v>66076512</c:v>
                </c:pt>
                <c:pt idx="51884">
                  <c:v>66076512</c:v>
                </c:pt>
                <c:pt idx="51885">
                  <c:v>196344760</c:v>
                </c:pt>
                <c:pt idx="51886">
                  <c:v>196344760</c:v>
                </c:pt>
                <c:pt idx="51887">
                  <c:v>196344760</c:v>
                </c:pt>
                <c:pt idx="51888">
                  <c:v>196344760</c:v>
                </c:pt>
                <c:pt idx="51889">
                  <c:v>911507200</c:v>
                </c:pt>
                <c:pt idx="51890">
                  <c:v>266602352</c:v>
                </c:pt>
                <c:pt idx="51891">
                  <c:v>266602352</c:v>
                </c:pt>
                <c:pt idx="51892">
                  <c:v>266602352</c:v>
                </c:pt>
                <c:pt idx="51893">
                  <c:v>266602352</c:v>
                </c:pt>
                <c:pt idx="51894">
                  <c:v>531230688</c:v>
                </c:pt>
                <c:pt idx="51895">
                  <c:v>11931008</c:v>
                </c:pt>
                <c:pt idx="51896">
                  <c:v>286059536</c:v>
                </c:pt>
                <c:pt idx="51897">
                  <c:v>286059536</c:v>
                </c:pt>
                <c:pt idx="51898">
                  <c:v>286059536</c:v>
                </c:pt>
                <c:pt idx="51899">
                  <c:v>286059536</c:v>
                </c:pt>
                <c:pt idx="51900">
                  <c:v>378421000</c:v>
                </c:pt>
                <c:pt idx="51901">
                  <c:v>760666680</c:v>
                </c:pt>
                <c:pt idx="51902">
                  <c:v>918858848</c:v>
                </c:pt>
                <c:pt idx="51903">
                  <c:v>760666680</c:v>
                </c:pt>
                <c:pt idx="51904">
                  <c:v>760666680</c:v>
                </c:pt>
                <c:pt idx="51905">
                  <c:v>760666680</c:v>
                </c:pt>
                <c:pt idx="51906">
                  <c:v>7360464</c:v>
                </c:pt>
                <c:pt idx="51907">
                  <c:v>7360464</c:v>
                </c:pt>
                <c:pt idx="51908">
                  <c:v>7360520</c:v>
                </c:pt>
                <c:pt idx="51909">
                  <c:v>7360520</c:v>
                </c:pt>
                <c:pt idx="51910">
                  <c:v>7360600</c:v>
                </c:pt>
                <c:pt idx="51911">
                  <c:v>7360600</c:v>
                </c:pt>
                <c:pt idx="51912">
                  <c:v>7360688</c:v>
                </c:pt>
                <c:pt idx="51913">
                  <c:v>7360688</c:v>
                </c:pt>
                <c:pt idx="51914">
                  <c:v>7360464</c:v>
                </c:pt>
                <c:pt idx="51915">
                  <c:v>7360520</c:v>
                </c:pt>
                <c:pt idx="51916">
                  <c:v>7360600</c:v>
                </c:pt>
                <c:pt idx="51917">
                  <c:v>7360688</c:v>
                </c:pt>
                <c:pt idx="51918">
                  <c:v>7360464</c:v>
                </c:pt>
                <c:pt idx="51919">
                  <c:v>7360520</c:v>
                </c:pt>
                <c:pt idx="51920">
                  <c:v>7360600</c:v>
                </c:pt>
                <c:pt idx="51921">
                  <c:v>7360688</c:v>
                </c:pt>
                <c:pt idx="51922">
                  <c:v>196344760</c:v>
                </c:pt>
                <c:pt idx="51923">
                  <c:v>542472840</c:v>
                </c:pt>
                <c:pt idx="51924">
                  <c:v>266602352</c:v>
                </c:pt>
                <c:pt idx="51925">
                  <c:v>66076512</c:v>
                </c:pt>
                <c:pt idx="51926">
                  <c:v>733240512</c:v>
                </c:pt>
                <c:pt idx="51927">
                  <c:v>733240512</c:v>
                </c:pt>
                <c:pt idx="51928">
                  <c:v>733240512</c:v>
                </c:pt>
                <c:pt idx="51929">
                  <c:v>733240512</c:v>
                </c:pt>
                <c:pt idx="51930">
                  <c:v>712821360</c:v>
                </c:pt>
                <c:pt idx="51931">
                  <c:v>712821360</c:v>
                </c:pt>
                <c:pt idx="51932">
                  <c:v>712821360</c:v>
                </c:pt>
                <c:pt idx="51933">
                  <c:v>712821360</c:v>
                </c:pt>
                <c:pt idx="51934">
                  <c:v>286059536</c:v>
                </c:pt>
                <c:pt idx="51935">
                  <c:v>224266448</c:v>
                </c:pt>
                <c:pt idx="51936">
                  <c:v>224266448</c:v>
                </c:pt>
                <c:pt idx="51937">
                  <c:v>224266448</c:v>
                </c:pt>
                <c:pt idx="51938">
                  <c:v>224266448</c:v>
                </c:pt>
                <c:pt idx="51939">
                  <c:v>236981632</c:v>
                </c:pt>
                <c:pt idx="51940">
                  <c:v>236981632</c:v>
                </c:pt>
                <c:pt idx="51941">
                  <c:v>236981632</c:v>
                </c:pt>
                <c:pt idx="51942">
                  <c:v>236981632</c:v>
                </c:pt>
                <c:pt idx="51943">
                  <c:v>339695432</c:v>
                </c:pt>
                <c:pt idx="51944">
                  <c:v>339695432</c:v>
                </c:pt>
                <c:pt idx="51945">
                  <c:v>339695432</c:v>
                </c:pt>
                <c:pt idx="51946">
                  <c:v>339695432</c:v>
                </c:pt>
                <c:pt idx="51947">
                  <c:v>712821360</c:v>
                </c:pt>
                <c:pt idx="51948">
                  <c:v>760666680</c:v>
                </c:pt>
                <c:pt idx="51949">
                  <c:v>7360464</c:v>
                </c:pt>
                <c:pt idx="51950">
                  <c:v>7360520</c:v>
                </c:pt>
                <c:pt idx="51951">
                  <c:v>500182792</c:v>
                </c:pt>
                <c:pt idx="51952">
                  <c:v>500182792</c:v>
                </c:pt>
                <c:pt idx="51953">
                  <c:v>500182792</c:v>
                </c:pt>
                <c:pt idx="51954">
                  <c:v>500182792</c:v>
                </c:pt>
                <c:pt idx="51955">
                  <c:v>733240512</c:v>
                </c:pt>
                <c:pt idx="51956">
                  <c:v>462448912</c:v>
                </c:pt>
                <c:pt idx="51957">
                  <c:v>462448912</c:v>
                </c:pt>
                <c:pt idx="51958">
                  <c:v>462448912</c:v>
                </c:pt>
                <c:pt idx="51959">
                  <c:v>462448912</c:v>
                </c:pt>
                <c:pt idx="51960">
                  <c:v>339695432</c:v>
                </c:pt>
                <c:pt idx="51961">
                  <c:v>224266448</c:v>
                </c:pt>
                <c:pt idx="51962">
                  <c:v>53214680</c:v>
                </c:pt>
                <c:pt idx="51963">
                  <c:v>53214680</c:v>
                </c:pt>
                <c:pt idx="51964">
                  <c:v>53214680</c:v>
                </c:pt>
                <c:pt idx="51965">
                  <c:v>53214680</c:v>
                </c:pt>
                <c:pt idx="51966">
                  <c:v>233074280</c:v>
                </c:pt>
                <c:pt idx="51967">
                  <c:v>233074280</c:v>
                </c:pt>
                <c:pt idx="51968">
                  <c:v>233074280</c:v>
                </c:pt>
                <c:pt idx="51969">
                  <c:v>233074280</c:v>
                </c:pt>
                <c:pt idx="51970">
                  <c:v>7360600</c:v>
                </c:pt>
                <c:pt idx="51971">
                  <c:v>236981632</c:v>
                </c:pt>
                <c:pt idx="51972">
                  <c:v>500182792</c:v>
                </c:pt>
                <c:pt idx="51973">
                  <c:v>233074280</c:v>
                </c:pt>
                <c:pt idx="51974">
                  <c:v>960879944</c:v>
                </c:pt>
                <c:pt idx="51975">
                  <c:v>960879944</c:v>
                </c:pt>
                <c:pt idx="51976">
                  <c:v>419241008</c:v>
                </c:pt>
                <c:pt idx="51977">
                  <c:v>960879944</c:v>
                </c:pt>
                <c:pt idx="51978">
                  <c:v>419241008</c:v>
                </c:pt>
                <c:pt idx="51979">
                  <c:v>960879944</c:v>
                </c:pt>
                <c:pt idx="51980">
                  <c:v>419241008</c:v>
                </c:pt>
                <c:pt idx="51981">
                  <c:v>419241008</c:v>
                </c:pt>
                <c:pt idx="51982">
                  <c:v>7360688</c:v>
                </c:pt>
                <c:pt idx="51983">
                  <c:v>462448912</c:v>
                </c:pt>
                <c:pt idx="51984">
                  <c:v>802128984</c:v>
                </c:pt>
                <c:pt idx="51985">
                  <c:v>34836696</c:v>
                </c:pt>
                <c:pt idx="51986">
                  <c:v>802128984</c:v>
                </c:pt>
                <c:pt idx="51987">
                  <c:v>34836696</c:v>
                </c:pt>
                <c:pt idx="51988">
                  <c:v>802128984</c:v>
                </c:pt>
                <c:pt idx="51989">
                  <c:v>34836696</c:v>
                </c:pt>
                <c:pt idx="51990">
                  <c:v>34836696</c:v>
                </c:pt>
                <c:pt idx="51991">
                  <c:v>802128984</c:v>
                </c:pt>
                <c:pt idx="51992">
                  <c:v>180022824</c:v>
                </c:pt>
                <c:pt idx="51993">
                  <c:v>180022824</c:v>
                </c:pt>
                <c:pt idx="51994">
                  <c:v>180022824</c:v>
                </c:pt>
                <c:pt idx="51995">
                  <c:v>180022824</c:v>
                </c:pt>
                <c:pt idx="51996">
                  <c:v>224266496</c:v>
                </c:pt>
                <c:pt idx="51997">
                  <c:v>224266496</c:v>
                </c:pt>
                <c:pt idx="51998">
                  <c:v>224266496</c:v>
                </c:pt>
                <c:pt idx="51999">
                  <c:v>224266496</c:v>
                </c:pt>
                <c:pt idx="52000">
                  <c:v>53214680</c:v>
                </c:pt>
                <c:pt idx="52001">
                  <c:v>960879944</c:v>
                </c:pt>
                <c:pt idx="52002">
                  <c:v>419241008</c:v>
                </c:pt>
                <c:pt idx="52003">
                  <c:v>803751496</c:v>
                </c:pt>
                <c:pt idx="52004">
                  <c:v>803751496</c:v>
                </c:pt>
                <c:pt idx="52005">
                  <c:v>803751496</c:v>
                </c:pt>
                <c:pt idx="52006">
                  <c:v>803751496</c:v>
                </c:pt>
                <c:pt idx="52007">
                  <c:v>886424080</c:v>
                </c:pt>
                <c:pt idx="52008">
                  <c:v>886424080</c:v>
                </c:pt>
                <c:pt idx="52009">
                  <c:v>886424080</c:v>
                </c:pt>
                <c:pt idx="52010">
                  <c:v>886424080</c:v>
                </c:pt>
                <c:pt idx="52011">
                  <c:v>802128984</c:v>
                </c:pt>
                <c:pt idx="52012">
                  <c:v>180022824</c:v>
                </c:pt>
                <c:pt idx="52013">
                  <c:v>343307192</c:v>
                </c:pt>
                <c:pt idx="52014">
                  <c:v>34836696</c:v>
                </c:pt>
                <c:pt idx="52015">
                  <c:v>343307192</c:v>
                </c:pt>
                <c:pt idx="52016">
                  <c:v>343307192</c:v>
                </c:pt>
                <c:pt idx="52017">
                  <c:v>343307192</c:v>
                </c:pt>
                <c:pt idx="52018">
                  <c:v>803751496</c:v>
                </c:pt>
                <c:pt idx="52019">
                  <c:v>886424080</c:v>
                </c:pt>
                <c:pt idx="52020">
                  <c:v>557685832</c:v>
                </c:pt>
                <c:pt idx="52021">
                  <c:v>557685832</c:v>
                </c:pt>
                <c:pt idx="52022">
                  <c:v>224266496</c:v>
                </c:pt>
                <c:pt idx="52023">
                  <c:v>557685832</c:v>
                </c:pt>
                <c:pt idx="52024">
                  <c:v>557685832</c:v>
                </c:pt>
                <c:pt idx="52025">
                  <c:v>280287840</c:v>
                </c:pt>
                <c:pt idx="52026">
                  <c:v>280287840</c:v>
                </c:pt>
                <c:pt idx="52027">
                  <c:v>280287840</c:v>
                </c:pt>
                <c:pt idx="52028">
                  <c:v>280287840</c:v>
                </c:pt>
                <c:pt idx="52029">
                  <c:v>343307192</c:v>
                </c:pt>
                <c:pt idx="52030">
                  <c:v>161341336</c:v>
                </c:pt>
                <c:pt idx="52031">
                  <c:v>161341336</c:v>
                </c:pt>
                <c:pt idx="52032">
                  <c:v>161341336</c:v>
                </c:pt>
                <c:pt idx="52033">
                  <c:v>161341336</c:v>
                </c:pt>
                <c:pt idx="52034">
                  <c:v>887184120</c:v>
                </c:pt>
                <c:pt idx="52035">
                  <c:v>887184120</c:v>
                </c:pt>
                <c:pt idx="52036">
                  <c:v>887184120</c:v>
                </c:pt>
                <c:pt idx="52037">
                  <c:v>887184120</c:v>
                </c:pt>
                <c:pt idx="52038">
                  <c:v>557685832</c:v>
                </c:pt>
                <c:pt idx="52039">
                  <c:v>174399936</c:v>
                </c:pt>
                <c:pt idx="52040">
                  <c:v>174399936</c:v>
                </c:pt>
                <c:pt idx="52041">
                  <c:v>174399936</c:v>
                </c:pt>
                <c:pt idx="52042">
                  <c:v>174399936</c:v>
                </c:pt>
                <c:pt idx="52043">
                  <c:v>917339104</c:v>
                </c:pt>
                <c:pt idx="52044">
                  <c:v>917339104</c:v>
                </c:pt>
                <c:pt idx="52045">
                  <c:v>961356488</c:v>
                </c:pt>
                <c:pt idx="52046">
                  <c:v>961356488</c:v>
                </c:pt>
                <c:pt idx="52047">
                  <c:v>917339104</c:v>
                </c:pt>
                <c:pt idx="52048">
                  <c:v>917339104</c:v>
                </c:pt>
                <c:pt idx="52049">
                  <c:v>961356488</c:v>
                </c:pt>
                <c:pt idx="52050">
                  <c:v>280287840</c:v>
                </c:pt>
                <c:pt idx="52051">
                  <c:v>961356488</c:v>
                </c:pt>
                <c:pt idx="52052">
                  <c:v>161341336</c:v>
                </c:pt>
                <c:pt idx="52053">
                  <c:v>199990136</c:v>
                </c:pt>
                <c:pt idx="52054">
                  <c:v>199990136</c:v>
                </c:pt>
                <c:pt idx="52055">
                  <c:v>199990136</c:v>
                </c:pt>
                <c:pt idx="52056">
                  <c:v>199990136</c:v>
                </c:pt>
                <c:pt idx="52057">
                  <c:v>647274496</c:v>
                </c:pt>
                <c:pt idx="52058">
                  <c:v>887184120</c:v>
                </c:pt>
                <c:pt idx="52059">
                  <c:v>647274496</c:v>
                </c:pt>
                <c:pt idx="52060">
                  <c:v>357486632</c:v>
                </c:pt>
                <c:pt idx="52061">
                  <c:v>357486632</c:v>
                </c:pt>
                <c:pt idx="52062">
                  <c:v>647274496</c:v>
                </c:pt>
                <c:pt idx="52063">
                  <c:v>647274496</c:v>
                </c:pt>
                <c:pt idx="52064">
                  <c:v>357486632</c:v>
                </c:pt>
                <c:pt idx="52065">
                  <c:v>357486632</c:v>
                </c:pt>
                <c:pt idx="52066">
                  <c:v>174399936</c:v>
                </c:pt>
                <c:pt idx="52067">
                  <c:v>852599544</c:v>
                </c:pt>
                <c:pt idx="52068">
                  <c:v>852599544</c:v>
                </c:pt>
                <c:pt idx="52069">
                  <c:v>852599544</c:v>
                </c:pt>
                <c:pt idx="52070">
                  <c:v>852599544</c:v>
                </c:pt>
                <c:pt idx="52071">
                  <c:v>961356488</c:v>
                </c:pt>
                <c:pt idx="52072">
                  <c:v>917339104</c:v>
                </c:pt>
                <c:pt idx="52073">
                  <c:v>199990136</c:v>
                </c:pt>
                <c:pt idx="52074">
                  <c:v>186704120</c:v>
                </c:pt>
                <c:pt idx="52075">
                  <c:v>559699120</c:v>
                </c:pt>
                <c:pt idx="52076">
                  <c:v>186704120</c:v>
                </c:pt>
                <c:pt idx="52077">
                  <c:v>559699120</c:v>
                </c:pt>
                <c:pt idx="52078">
                  <c:v>186704120</c:v>
                </c:pt>
                <c:pt idx="52079">
                  <c:v>559699120</c:v>
                </c:pt>
                <c:pt idx="52080">
                  <c:v>559699120</c:v>
                </c:pt>
                <c:pt idx="52081">
                  <c:v>186704120</c:v>
                </c:pt>
                <c:pt idx="52082">
                  <c:v>271497192</c:v>
                </c:pt>
                <c:pt idx="52083">
                  <c:v>271497192</c:v>
                </c:pt>
                <c:pt idx="52084">
                  <c:v>271497192</c:v>
                </c:pt>
                <c:pt idx="52085">
                  <c:v>271497192</c:v>
                </c:pt>
                <c:pt idx="52086">
                  <c:v>852599544</c:v>
                </c:pt>
                <c:pt idx="52087">
                  <c:v>357486632</c:v>
                </c:pt>
                <c:pt idx="52088">
                  <c:v>647274496</c:v>
                </c:pt>
                <c:pt idx="52089">
                  <c:v>898110280</c:v>
                </c:pt>
                <c:pt idx="52090">
                  <c:v>898110280</c:v>
                </c:pt>
                <c:pt idx="52091">
                  <c:v>898110280</c:v>
                </c:pt>
                <c:pt idx="52092">
                  <c:v>898110280</c:v>
                </c:pt>
                <c:pt idx="52093">
                  <c:v>872608184</c:v>
                </c:pt>
                <c:pt idx="52094">
                  <c:v>872608184</c:v>
                </c:pt>
                <c:pt idx="52095">
                  <c:v>872608184</c:v>
                </c:pt>
                <c:pt idx="52096">
                  <c:v>872608184</c:v>
                </c:pt>
                <c:pt idx="52097">
                  <c:v>298303264</c:v>
                </c:pt>
                <c:pt idx="52098">
                  <c:v>298303264</c:v>
                </c:pt>
                <c:pt idx="52099">
                  <c:v>298303264</c:v>
                </c:pt>
                <c:pt idx="52100">
                  <c:v>298303264</c:v>
                </c:pt>
                <c:pt idx="52101">
                  <c:v>271497192</c:v>
                </c:pt>
                <c:pt idx="52102">
                  <c:v>559699120</c:v>
                </c:pt>
                <c:pt idx="52103">
                  <c:v>516110584</c:v>
                </c:pt>
                <c:pt idx="52104">
                  <c:v>516110584</c:v>
                </c:pt>
                <c:pt idx="52105">
                  <c:v>516110584</c:v>
                </c:pt>
                <c:pt idx="52106">
                  <c:v>516110584</c:v>
                </c:pt>
                <c:pt idx="52107">
                  <c:v>761587840</c:v>
                </c:pt>
                <c:pt idx="52108">
                  <c:v>761587840</c:v>
                </c:pt>
                <c:pt idx="52109">
                  <c:v>898110280</c:v>
                </c:pt>
                <c:pt idx="52110">
                  <c:v>761587840</c:v>
                </c:pt>
                <c:pt idx="52111">
                  <c:v>761587840</c:v>
                </c:pt>
                <c:pt idx="52112">
                  <c:v>186704120</c:v>
                </c:pt>
                <c:pt idx="52113">
                  <c:v>870885384</c:v>
                </c:pt>
                <c:pt idx="52114">
                  <c:v>870885384</c:v>
                </c:pt>
                <c:pt idx="52115">
                  <c:v>870885384</c:v>
                </c:pt>
                <c:pt idx="52116">
                  <c:v>870885384</c:v>
                </c:pt>
                <c:pt idx="52117">
                  <c:v>886654728</c:v>
                </c:pt>
                <c:pt idx="52118">
                  <c:v>886654728</c:v>
                </c:pt>
                <c:pt idx="52119">
                  <c:v>516110584</c:v>
                </c:pt>
                <c:pt idx="52120">
                  <c:v>886654728</c:v>
                </c:pt>
                <c:pt idx="52121">
                  <c:v>886654728</c:v>
                </c:pt>
                <c:pt idx="52122">
                  <c:v>870641672</c:v>
                </c:pt>
                <c:pt idx="52123">
                  <c:v>870641672</c:v>
                </c:pt>
                <c:pt idx="52124">
                  <c:v>870641672</c:v>
                </c:pt>
                <c:pt idx="52125">
                  <c:v>870641672</c:v>
                </c:pt>
                <c:pt idx="52126">
                  <c:v>97872600</c:v>
                </c:pt>
                <c:pt idx="52127">
                  <c:v>97872600</c:v>
                </c:pt>
                <c:pt idx="52128">
                  <c:v>97872600</c:v>
                </c:pt>
                <c:pt idx="52129">
                  <c:v>97872600</c:v>
                </c:pt>
                <c:pt idx="52130">
                  <c:v>872608184</c:v>
                </c:pt>
                <c:pt idx="52131">
                  <c:v>922598992</c:v>
                </c:pt>
                <c:pt idx="52132">
                  <c:v>922598992</c:v>
                </c:pt>
                <c:pt idx="52133">
                  <c:v>298303264</c:v>
                </c:pt>
                <c:pt idx="52134">
                  <c:v>922598992</c:v>
                </c:pt>
                <c:pt idx="52135">
                  <c:v>922598992</c:v>
                </c:pt>
                <c:pt idx="52136">
                  <c:v>213665440</c:v>
                </c:pt>
                <c:pt idx="52137">
                  <c:v>213665440</c:v>
                </c:pt>
                <c:pt idx="52138">
                  <c:v>213665440</c:v>
                </c:pt>
                <c:pt idx="52139">
                  <c:v>213665440</c:v>
                </c:pt>
                <c:pt idx="52140">
                  <c:v>723293248</c:v>
                </c:pt>
                <c:pt idx="52141">
                  <c:v>723293248</c:v>
                </c:pt>
                <c:pt idx="52142">
                  <c:v>723293248</c:v>
                </c:pt>
                <c:pt idx="52143">
                  <c:v>870885384</c:v>
                </c:pt>
                <c:pt idx="52144">
                  <c:v>761587840</c:v>
                </c:pt>
                <c:pt idx="52145">
                  <c:v>723293248</c:v>
                </c:pt>
                <c:pt idx="52146">
                  <c:v>886654728</c:v>
                </c:pt>
                <c:pt idx="52147">
                  <c:v>97872600</c:v>
                </c:pt>
                <c:pt idx="52148">
                  <c:v>180635432</c:v>
                </c:pt>
                <c:pt idx="52149">
                  <c:v>180635432</c:v>
                </c:pt>
                <c:pt idx="52150">
                  <c:v>180635432</c:v>
                </c:pt>
                <c:pt idx="52151">
                  <c:v>180635432</c:v>
                </c:pt>
                <c:pt idx="52152">
                  <c:v>870641672</c:v>
                </c:pt>
                <c:pt idx="52153">
                  <c:v>748154288</c:v>
                </c:pt>
                <c:pt idx="52154">
                  <c:v>748154288</c:v>
                </c:pt>
                <c:pt idx="52155">
                  <c:v>748154288</c:v>
                </c:pt>
                <c:pt idx="52156">
                  <c:v>772038408</c:v>
                </c:pt>
                <c:pt idx="52157">
                  <c:v>748154288</c:v>
                </c:pt>
                <c:pt idx="52158">
                  <c:v>772038408</c:v>
                </c:pt>
                <c:pt idx="52159">
                  <c:v>772038408</c:v>
                </c:pt>
                <c:pt idx="52160">
                  <c:v>772038408</c:v>
                </c:pt>
                <c:pt idx="52161">
                  <c:v>922598992</c:v>
                </c:pt>
                <c:pt idx="52162">
                  <c:v>213665440</c:v>
                </c:pt>
                <c:pt idx="52163">
                  <c:v>309627872</c:v>
                </c:pt>
                <c:pt idx="52164">
                  <c:v>309627872</c:v>
                </c:pt>
                <c:pt idx="52165">
                  <c:v>309627872</c:v>
                </c:pt>
                <c:pt idx="52166">
                  <c:v>309627872</c:v>
                </c:pt>
                <c:pt idx="52167">
                  <c:v>113203768</c:v>
                </c:pt>
                <c:pt idx="52168">
                  <c:v>113203768</c:v>
                </c:pt>
                <c:pt idx="52169">
                  <c:v>113203768</c:v>
                </c:pt>
                <c:pt idx="52170">
                  <c:v>113203768</c:v>
                </c:pt>
                <c:pt idx="52171">
                  <c:v>723293248</c:v>
                </c:pt>
                <c:pt idx="52172">
                  <c:v>180635432</c:v>
                </c:pt>
                <c:pt idx="52173">
                  <c:v>677708432</c:v>
                </c:pt>
                <c:pt idx="52174">
                  <c:v>677708432</c:v>
                </c:pt>
                <c:pt idx="52175">
                  <c:v>677708432</c:v>
                </c:pt>
                <c:pt idx="52176">
                  <c:v>677708432</c:v>
                </c:pt>
                <c:pt idx="52177">
                  <c:v>17107120</c:v>
                </c:pt>
                <c:pt idx="52178">
                  <c:v>17107120</c:v>
                </c:pt>
                <c:pt idx="52179">
                  <c:v>17107120</c:v>
                </c:pt>
                <c:pt idx="52180">
                  <c:v>17107120</c:v>
                </c:pt>
                <c:pt idx="52181">
                  <c:v>748154288</c:v>
                </c:pt>
                <c:pt idx="52182">
                  <c:v>533044192</c:v>
                </c:pt>
                <c:pt idx="52183">
                  <c:v>533044192</c:v>
                </c:pt>
                <c:pt idx="52184">
                  <c:v>533044192</c:v>
                </c:pt>
                <c:pt idx="52185">
                  <c:v>533044192</c:v>
                </c:pt>
                <c:pt idx="52186">
                  <c:v>309627872</c:v>
                </c:pt>
                <c:pt idx="52187">
                  <c:v>435698120</c:v>
                </c:pt>
                <c:pt idx="52188">
                  <c:v>435698120</c:v>
                </c:pt>
                <c:pt idx="52189">
                  <c:v>435698120</c:v>
                </c:pt>
                <c:pt idx="52190">
                  <c:v>435698120</c:v>
                </c:pt>
                <c:pt idx="52191">
                  <c:v>772038408</c:v>
                </c:pt>
                <c:pt idx="52192">
                  <c:v>74257272</c:v>
                </c:pt>
                <c:pt idx="52193">
                  <c:v>74257272</c:v>
                </c:pt>
                <c:pt idx="52194">
                  <c:v>74257272</c:v>
                </c:pt>
                <c:pt idx="52195">
                  <c:v>74257272</c:v>
                </c:pt>
                <c:pt idx="52196">
                  <c:v>677708432</c:v>
                </c:pt>
                <c:pt idx="52197">
                  <c:v>312309528</c:v>
                </c:pt>
                <c:pt idx="52198">
                  <c:v>312309528</c:v>
                </c:pt>
                <c:pt idx="52199">
                  <c:v>312309528</c:v>
                </c:pt>
                <c:pt idx="52200">
                  <c:v>312309528</c:v>
                </c:pt>
                <c:pt idx="52201">
                  <c:v>533044192</c:v>
                </c:pt>
                <c:pt idx="52202">
                  <c:v>113203768</c:v>
                </c:pt>
                <c:pt idx="52203">
                  <c:v>17107120</c:v>
                </c:pt>
                <c:pt idx="52204">
                  <c:v>784425200</c:v>
                </c:pt>
                <c:pt idx="52205">
                  <c:v>784425200</c:v>
                </c:pt>
                <c:pt idx="52206">
                  <c:v>784425200</c:v>
                </c:pt>
                <c:pt idx="52207">
                  <c:v>784425200</c:v>
                </c:pt>
                <c:pt idx="52208">
                  <c:v>74257272</c:v>
                </c:pt>
                <c:pt idx="52209">
                  <c:v>435698120</c:v>
                </c:pt>
                <c:pt idx="52210">
                  <c:v>312309528</c:v>
                </c:pt>
                <c:pt idx="52211">
                  <c:v>467617608</c:v>
                </c:pt>
                <c:pt idx="52212">
                  <c:v>467617608</c:v>
                </c:pt>
                <c:pt idx="52213">
                  <c:v>467617608</c:v>
                </c:pt>
                <c:pt idx="52214">
                  <c:v>467617608</c:v>
                </c:pt>
                <c:pt idx="52215">
                  <c:v>743630568</c:v>
                </c:pt>
                <c:pt idx="52216">
                  <c:v>743630568</c:v>
                </c:pt>
                <c:pt idx="52217">
                  <c:v>743630568</c:v>
                </c:pt>
                <c:pt idx="52218">
                  <c:v>743630568</c:v>
                </c:pt>
                <c:pt idx="52219">
                  <c:v>784425200</c:v>
                </c:pt>
                <c:pt idx="52220">
                  <c:v>590938536</c:v>
                </c:pt>
                <c:pt idx="52221">
                  <c:v>590938536</c:v>
                </c:pt>
                <c:pt idx="52222">
                  <c:v>590938536</c:v>
                </c:pt>
                <c:pt idx="52223">
                  <c:v>590938536</c:v>
                </c:pt>
                <c:pt idx="52224">
                  <c:v>525368464</c:v>
                </c:pt>
                <c:pt idx="52225">
                  <c:v>525368464</c:v>
                </c:pt>
                <c:pt idx="52226">
                  <c:v>525368464</c:v>
                </c:pt>
                <c:pt idx="52227">
                  <c:v>525368464</c:v>
                </c:pt>
                <c:pt idx="52228">
                  <c:v>467617608</c:v>
                </c:pt>
                <c:pt idx="52229">
                  <c:v>743630568</c:v>
                </c:pt>
                <c:pt idx="52230">
                  <c:v>890285904</c:v>
                </c:pt>
                <c:pt idx="52231">
                  <c:v>890285904</c:v>
                </c:pt>
                <c:pt idx="52232">
                  <c:v>890285904</c:v>
                </c:pt>
                <c:pt idx="52233">
                  <c:v>890285904</c:v>
                </c:pt>
                <c:pt idx="52234">
                  <c:v>866932544</c:v>
                </c:pt>
                <c:pt idx="52235">
                  <c:v>866932544</c:v>
                </c:pt>
                <c:pt idx="52236">
                  <c:v>866932544</c:v>
                </c:pt>
                <c:pt idx="52237">
                  <c:v>866932544</c:v>
                </c:pt>
                <c:pt idx="52238">
                  <c:v>485572808</c:v>
                </c:pt>
                <c:pt idx="52239">
                  <c:v>485572808</c:v>
                </c:pt>
                <c:pt idx="52240">
                  <c:v>485572808</c:v>
                </c:pt>
                <c:pt idx="52241">
                  <c:v>485572808</c:v>
                </c:pt>
                <c:pt idx="52242">
                  <c:v>590938536</c:v>
                </c:pt>
                <c:pt idx="52243">
                  <c:v>109384112</c:v>
                </c:pt>
                <c:pt idx="52244">
                  <c:v>109384112</c:v>
                </c:pt>
                <c:pt idx="52245">
                  <c:v>109384112</c:v>
                </c:pt>
                <c:pt idx="52246">
                  <c:v>109384112</c:v>
                </c:pt>
                <c:pt idx="52247">
                  <c:v>525368464</c:v>
                </c:pt>
                <c:pt idx="52248">
                  <c:v>616369024</c:v>
                </c:pt>
                <c:pt idx="52249">
                  <c:v>616369024</c:v>
                </c:pt>
                <c:pt idx="52250">
                  <c:v>224266544</c:v>
                </c:pt>
                <c:pt idx="52251">
                  <c:v>224266544</c:v>
                </c:pt>
                <c:pt idx="52252">
                  <c:v>616369024</c:v>
                </c:pt>
                <c:pt idx="52253">
                  <c:v>616369024</c:v>
                </c:pt>
                <c:pt idx="52254">
                  <c:v>224266584</c:v>
                </c:pt>
                <c:pt idx="52255">
                  <c:v>224266584</c:v>
                </c:pt>
                <c:pt idx="52256">
                  <c:v>224266608</c:v>
                </c:pt>
                <c:pt idx="52257">
                  <c:v>224266608</c:v>
                </c:pt>
                <c:pt idx="52258">
                  <c:v>224266696</c:v>
                </c:pt>
                <c:pt idx="52259">
                  <c:v>224266696</c:v>
                </c:pt>
                <c:pt idx="52260">
                  <c:v>224266768</c:v>
                </c:pt>
                <c:pt idx="52261">
                  <c:v>224266768</c:v>
                </c:pt>
                <c:pt idx="52262">
                  <c:v>224266824</c:v>
                </c:pt>
                <c:pt idx="52263">
                  <c:v>224266824</c:v>
                </c:pt>
                <c:pt idx="52264">
                  <c:v>224266544</c:v>
                </c:pt>
                <c:pt idx="52265">
                  <c:v>224266584</c:v>
                </c:pt>
                <c:pt idx="52266">
                  <c:v>224266608</c:v>
                </c:pt>
                <c:pt idx="52267">
                  <c:v>224266696</c:v>
                </c:pt>
                <c:pt idx="52268">
                  <c:v>224266768</c:v>
                </c:pt>
                <c:pt idx="52269">
                  <c:v>224266824</c:v>
                </c:pt>
                <c:pt idx="52270">
                  <c:v>191683792</c:v>
                </c:pt>
                <c:pt idx="52271">
                  <c:v>191683792</c:v>
                </c:pt>
                <c:pt idx="52272">
                  <c:v>224266544</c:v>
                </c:pt>
                <c:pt idx="52273">
                  <c:v>191683792</c:v>
                </c:pt>
                <c:pt idx="52274">
                  <c:v>224266584</c:v>
                </c:pt>
                <c:pt idx="52275">
                  <c:v>224266608</c:v>
                </c:pt>
                <c:pt idx="52276">
                  <c:v>191683792</c:v>
                </c:pt>
                <c:pt idx="52277">
                  <c:v>224266696</c:v>
                </c:pt>
                <c:pt idx="52278">
                  <c:v>224266768</c:v>
                </c:pt>
                <c:pt idx="52279">
                  <c:v>224266824</c:v>
                </c:pt>
                <c:pt idx="52280">
                  <c:v>866932544</c:v>
                </c:pt>
                <c:pt idx="52281">
                  <c:v>912612136</c:v>
                </c:pt>
                <c:pt idx="52282">
                  <c:v>912612136</c:v>
                </c:pt>
                <c:pt idx="52283">
                  <c:v>912612136</c:v>
                </c:pt>
                <c:pt idx="52284">
                  <c:v>912612136</c:v>
                </c:pt>
                <c:pt idx="52285">
                  <c:v>485572808</c:v>
                </c:pt>
                <c:pt idx="52286">
                  <c:v>890285904</c:v>
                </c:pt>
                <c:pt idx="52287">
                  <c:v>478815472</c:v>
                </c:pt>
                <c:pt idx="52288">
                  <c:v>478815472</c:v>
                </c:pt>
                <c:pt idx="52289">
                  <c:v>478815472</c:v>
                </c:pt>
                <c:pt idx="52290">
                  <c:v>478815472</c:v>
                </c:pt>
                <c:pt idx="52291">
                  <c:v>109384112</c:v>
                </c:pt>
                <c:pt idx="52292">
                  <c:v>616369024</c:v>
                </c:pt>
                <c:pt idx="52293">
                  <c:v>659304816</c:v>
                </c:pt>
                <c:pt idx="52294">
                  <c:v>659304816</c:v>
                </c:pt>
                <c:pt idx="52295">
                  <c:v>65928256</c:v>
                </c:pt>
                <c:pt idx="52296">
                  <c:v>65928256</c:v>
                </c:pt>
                <c:pt idx="52297">
                  <c:v>659304816</c:v>
                </c:pt>
                <c:pt idx="52298">
                  <c:v>659304816</c:v>
                </c:pt>
                <c:pt idx="52299">
                  <c:v>65928256</c:v>
                </c:pt>
                <c:pt idx="52300">
                  <c:v>65928256</c:v>
                </c:pt>
                <c:pt idx="52301">
                  <c:v>224266544</c:v>
                </c:pt>
                <c:pt idx="52302">
                  <c:v>96050912</c:v>
                </c:pt>
                <c:pt idx="52303">
                  <c:v>96050912</c:v>
                </c:pt>
                <c:pt idx="52304">
                  <c:v>96050912</c:v>
                </c:pt>
                <c:pt idx="52305">
                  <c:v>96050912</c:v>
                </c:pt>
                <c:pt idx="52306">
                  <c:v>191683792</c:v>
                </c:pt>
                <c:pt idx="52307">
                  <c:v>912612136</c:v>
                </c:pt>
                <c:pt idx="52308">
                  <c:v>417164544</c:v>
                </c:pt>
                <c:pt idx="52309">
                  <c:v>224266584</c:v>
                </c:pt>
                <c:pt idx="52310">
                  <c:v>417164544</c:v>
                </c:pt>
                <c:pt idx="52311">
                  <c:v>417164544</c:v>
                </c:pt>
                <c:pt idx="52312">
                  <c:v>417164544</c:v>
                </c:pt>
                <c:pt idx="52313">
                  <c:v>712316976</c:v>
                </c:pt>
                <c:pt idx="52314">
                  <c:v>712316976</c:v>
                </c:pt>
                <c:pt idx="52315">
                  <c:v>224266768</c:v>
                </c:pt>
                <c:pt idx="52316">
                  <c:v>712316976</c:v>
                </c:pt>
                <c:pt idx="52317">
                  <c:v>712316976</c:v>
                </c:pt>
                <c:pt idx="52318">
                  <c:v>224677896</c:v>
                </c:pt>
                <c:pt idx="52319">
                  <c:v>224677896</c:v>
                </c:pt>
                <c:pt idx="52320">
                  <c:v>224677896</c:v>
                </c:pt>
                <c:pt idx="52321">
                  <c:v>224677896</c:v>
                </c:pt>
                <c:pt idx="52322">
                  <c:v>224266824</c:v>
                </c:pt>
                <c:pt idx="52323">
                  <c:v>96050912</c:v>
                </c:pt>
                <c:pt idx="52324">
                  <c:v>224266608</c:v>
                </c:pt>
                <c:pt idx="52325">
                  <c:v>417164544</c:v>
                </c:pt>
                <c:pt idx="52326">
                  <c:v>224266696</c:v>
                </c:pt>
                <c:pt idx="52327">
                  <c:v>65928256</c:v>
                </c:pt>
                <c:pt idx="52328">
                  <c:v>478815472</c:v>
                </c:pt>
                <c:pt idx="52329">
                  <c:v>196373512</c:v>
                </c:pt>
                <c:pt idx="52330">
                  <c:v>196373512</c:v>
                </c:pt>
                <c:pt idx="52331">
                  <c:v>196373512</c:v>
                </c:pt>
                <c:pt idx="52332">
                  <c:v>196373512</c:v>
                </c:pt>
                <c:pt idx="52333">
                  <c:v>452507000</c:v>
                </c:pt>
                <c:pt idx="52334">
                  <c:v>452507000</c:v>
                </c:pt>
                <c:pt idx="52335">
                  <c:v>452507000</c:v>
                </c:pt>
                <c:pt idx="52336">
                  <c:v>452507000</c:v>
                </c:pt>
                <c:pt idx="52337">
                  <c:v>712316976</c:v>
                </c:pt>
                <c:pt idx="52338">
                  <c:v>686043440</c:v>
                </c:pt>
                <c:pt idx="52339">
                  <c:v>686043440</c:v>
                </c:pt>
                <c:pt idx="52340">
                  <c:v>686043440</c:v>
                </c:pt>
                <c:pt idx="52341">
                  <c:v>686043440</c:v>
                </c:pt>
                <c:pt idx="52342">
                  <c:v>379085856</c:v>
                </c:pt>
                <c:pt idx="52343">
                  <c:v>379085856</c:v>
                </c:pt>
                <c:pt idx="52344">
                  <c:v>379085856</c:v>
                </c:pt>
                <c:pt idx="52345">
                  <c:v>379085856</c:v>
                </c:pt>
                <c:pt idx="52346">
                  <c:v>659304816</c:v>
                </c:pt>
                <c:pt idx="52347">
                  <c:v>746175608</c:v>
                </c:pt>
                <c:pt idx="52348">
                  <c:v>746175608</c:v>
                </c:pt>
                <c:pt idx="52349">
                  <c:v>746175608</c:v>
                </c:pt>
                <c:pt idx="52350">
                  <c:v>533768064</c:v>
                </c:pt>
                <c:pt idx="52351">
                  <c:v>206670064</c:v>
                </c:pt>
                <c:pt idx="52352">
                  <c:v>206670064</c:v>
                </c:pt>
                <c:pt idx="52353">
                  <c:v>533768064</c:v>
                </c:pt>
                <c:pt idx="52354">
                  <c:v>746175608</c:v>
                </c:pt>
                <c:pt idx="52355">
                  <c:v>533768064</c:v>
                </c:pt>
                <c:pt idx="52356">
                  <c:v>206670064</c:v>
                </c:pt>
                <c:pt idx="52357">
                  <c:v>206670064</c:v>
                </c:pt>
                <c:pt idx="52358">
                  <c:v>533768064</c:v>
                </c:pt>
                <c:pt idx="52359">
                  <c:v>189073816</c:v>
                </c:pt>
                <c:pt idx="52360">
                  <c:v>189073816</c:v>
                </c:pt>
                <c:pt idx="52361">
                  <c:v>189073816</c:v>
                </c:pt>
                <c:pt idx="52362">
                  <c:v>189073816</c:v>
                </c:pt>
                <c:pt idx="52363">
                  <c:v>452507000</c:v>
                </c:pt>
                <c:pt idx="52364">
                  <c:v>196373512</c:v>
                </c:pt>
                <c:pt idx="52365">
                  <c:v>224677896</c:v>
                </c:pt>
                <c:pt idx="52366">
                  <c:v>527249328</c:v>
                </c:pt>
                <c:pt idx="52367">
                  <c:v>527249328</c:v>
                </c:pt>
                <c:pt idx="52368">
                  <c:v>527249328</c:v>
                </c:pt>
                <c:pt idx="52369">
                  <c:v>686043440</c:v>
                </c:pt>
                <c:pt idx="52370">
                  <c:v>527249328</c:v>
                </c:pt>
                <c:pt idx="52371">
                  <c:v>880210512</c:v>
                </c:pt>
                <c:pt idx="52372">
                  <c:v>880210512</c:v>
                </c:pt>
                <c:pt idx="52373">
                  <c:v>880210512</c:v>
                </c:pt>
                <c:pt idx="52374">
                  <c:v>880210512</c:v>
                </c:pt>
                <c:pt idx="52375">
                  <c:v>83378936</c:v>
                </c:pt>
                <c:pt idx="52376">
                  <c:v>206670064</c:v>
                </c:pt>
                <c:pt idx="52377">
                  <c:v>83378936</c:v>
                </c:pt>
                <c:pt idx="52378">
                  <c:v>83378936</c:v>
                </c:pt>
                <c:pt idx="52379">
                  <c:v>83378936</c:v>
                </c:pt>
                <c:pt idx="52380">
                  <c:v>743638152</c:v>
                </c:pt>
                <c:pt idx="52381">
                  <c:v>743638152</c:v>
                </c:pt>
                <c:pt idx="52382">
                  <c:v>743638152</c:v>
                </c:pt>
                <c:pt idx="52383">
                  <c:v>743638152</c:v>
                </c:pt>
                <c:pt idx="52384">
                  <c:v>746175608</c:v>
                </c:pt>
                <c:pt idx="52385">
                  <c:v>379085856</c:v>
                </c:pt>
                <c:pt idx="52386">
                  <c:v>189073816</c:v>
                </c:pt>
                <c:pt idx="52387">
                  <c:v>527249328</c:v>
                </c:pt>
                <c:pt idx="52388">
                  <c:v>743638152</c:v>
                </c:pt>
                <c:pt idx="52389">
                  <c:v>934652480</c:v>
                </c:pt>
                <c:pt idx="52390">
                  <c:v>880210512</c:v>
                </c:pt>
                <c:pt idx="52391">
                  <c:v>934652480</c:v>
                </c:pt>
                <c:pt idx="52392">
                  <c:v>934652480</c:v>
                </c:pt>
                <c:pt idx="52393">
                  <c:v>934652480</c:v>
                </c:pt>
                <c:pt idx="52394">
                  <c:v>533768064</c:v>
                </c:pt>
                <c:pt idx="52395">
                  <c:v>83378936</c:v>
                </c:pt>
                <c:pt idx="52396">
                  <c:v>275336384</c:v>
                </c:pt>
                <c:pt idx="52397">
                  <c:v>275336384</c:v>
                </c:pt>
                <c:pt idx="52398">
                  <c:v>275336384</c:v>
                </c:pt>
                <c:pt idx="52399">
                  <c:v>275336384</c:v>
                </c:pt>
                <c:pt idx="52400">
                  <c:v>421368112</c:v>
                </c:pt>
                <c:pt idx="52401">
                  <c:v>421368112</c:v>
                </c:pt>
                <c:pt idx="52402">
                  <c:v>421368112</c:v>
                </c:pt>
                <c:pt idx="52403">
                  <c:v>493199408</c:v>
                </c:pt>
                <c:pt idx="52404">
                  <c:v>934652480</c:v>
                </c:pt>
                <c:pt idx="52405">
                  <c:v>421368112</c:v>
                </c:pt>
                <c:pt idx="52406">
                  <c:v>493199408</c:v>
                </c:pt>
                <c:pt idx="52407">
                  <c:v>493199408</c:v>
                </c:pt>
                <c:pt idx="52408">
                  <c:v>493199408</c:v>
                </c:pt>
                <c:pt idx="52409">
                  <c:v>165240808</c:v>
                </c:pt>
                <c:pt idx="52410">
                  <c:v>165240808</c:v>
                </c:pt>
                <c:pt idx="52411">
                  <c:v>165240808</c:v>
                </c:pt>
                <c:pt idx="52412">
                  <c:v>165240808</c:v>
                </c:pt>
                <c:pt idx="52413">
                  <c:v>617938000</c:v>
                </c:pt>
                <c:pt idx="52414">
                  <c:v>617938000</c:v>
                </c:pt>
                <c:pt idx="52415">
                  <c:v>617938000</c:v>
                </c:pt>
                <c:pt idx="52416">
                  <c:v>617938000</c:v>
                </c:pt>
                <c:pt idx="52417">
                  <c:v>580716200</c:v>
                </c:pt>
                <c:pt idx="52418">
                  <c:v>580716200</c:v>
                </c:pt>
                <c:pt idx="52419">
                  <c:v>580716200</c:v>
                </c:pt>
                <c:pt idx="52420">
                  <c:v>580716200</c:v>
                </c:pt>
                <c:pt idx="52421">
                  <c:v>275336384</c:v>
                </c:pt>
                <c:pt idx="52422">
                  <c:v>421406080</c:v>
                </c:pt>
                <c:pt idx="52423">
                  <c:v>421406080</c:v>
                </c:pt>
                <c:pt idx="52424">
                  <c:v>421406080</c:v>
                </c:pt>
                <c:pt idx="52425">
                  <c:v>421406080</c:v>
                </c:pt>
                <c:pt idx="52426">
                  <c:v>295067536</c:v>
                </c:pt>
                <c:pt idx="52427">
                  <c:v>295067536</c:v>
                </c:pt>
                <c:pt idx="52428">
                  <c:v>295067536</c:v>
                </c:pt>
                <c:pt idx="52429">
                  <c:v>295067536</c:v>
                </c:pt>
                <c:pt idx="52430">
                  <c:v>106199200</c:v>
                </c:pt>
                <c:pt idx="52431">
                  <c:v>106199200</c:v>
                </c:pt>
                <c:pt idx="52432">
                  <c:v>106199200</c:v>
                </c:pt>
                <c:pt idx="52433">
                  <c:v>421368112</c:v>
                </c:pt>
                <c:pt idx="52434">
                  <c:v>106199200</c:v>
                </c:pt>
                <c:pt idx="52435">
                  <c:v>580716200</c:v>
                </c:pt>
                <c:pt idx="52436">
                  <c:v>617938000</c:v>
                </c:pt>
                <c:pt idx="52437">
                  <c:v>165240808</c:v>
                </c:pt>
                <c:pt idx="52438">
                  <c:v>493199408</c:v>
                </c:pt>
                <c:pt idx="52439">
                  <c:v>106199200</c:v>
                </c:pt>
                <c:pt idx="52440">
                  <c:v>275802896</c:v>
                </c:pt>
                <c:pt idx="52441">
                  <c:v>275802896</c:v>
                </c:pt>
                <c:pt idx="52442">
                  <c:v>275802896</c:v>
                </c:pt>
                <c:pt idx="52443">
                  <c:v>275802896</c:v>
                </c:pt>
                <c:pt idx="52444">
                  <c:v>77884792</c:v>
                </c:pt>
                <c:pt idx="52445">
                  <c:v>77884792</c:v>
                </c:pt>
                <c:pt idx="52446">
                  <c:v>77884792</c:v>
                </c:pt>
                <c:pt idx="52447">
                  <c:v>77884792</c:v>
                </c:pt>
                <c:pt idx="52448">
                  <c:v>421406080</c:v>
                </c:pt>
                <c:pt idx="52449">
                  <c:v>679598200</c:v>
                </c:pt>
                <c:pt idx="52450">
                  <c:v>679598200</c:v>
                </c:pt>
                <c:pt idx="52451">
                  <c:v>679598200</c:v>
                </c:pt>
                <c:pt idx="52452">
                  <c:v>679598200</c:v>
                </c:pt>
                <c:pt idx="52453">
                  <c:v>993047568</c:v>
                </c:pt>
                <c:pt idx="52454">
                  <c:v>993047568</c:v>
                </c:pt>
                <c:pt idx="52455">
                  <c:v>993047568</c:v>
                </c:pt>
                <c:pt idx="52456">
                  <c:v>993047568</c:v>
                </c:pt>
                <c:pt idx="52457">
                  <c:v>295067536</c:v>
                </c:pt>
                <c:pt idx="52458">
                  <c:v>77884792</c:v>
                </c:pt>
                <c:pt idx="52459">
                  <c:v>275802896</c:v>
                </c:pt>
                <c:pt idx="52460">
                  <c:v>679598200</c:v>
                </c:pt>
                <c:pt idx="52461">
                  <c:v>718585592</c:v>
                </c:pt>
                <c:pt idx="52462">
                  <c:v>718585592</c:v>
                </c:pt>
                <c:pt idx="52463">
                  <c:v>718585592</c:v>
                </c:pt>
                <c:pt idx="52464">
                  <c:v>718585592</c:v>
                </c:pt>
                <c:pt idx="52465">
                  <c:v>357116600</c:v>
                </c:pt>
                <c:pt idx="52466">
                  <c:v>357116600</c:v>
                </c:pt>
                <c:pt idx="52467">
                  <c:v>357116600</c:v>
                </c:pt>
                <c:pt idx="52468">
                  <c:v>357116600</c:v>
                </c:pt>
                <c:pt idx="52469">
                  <c:v>767913872</c:v>
                </c:pt>
                <c:pt idx="52470">
                  <c:v>993047568</c:v>
                </c:pt>
                <c:pt idx="52471">
                  <c:v>767913872</c:v>
                </c:pt>
                <c:pt idx="52472">
                  <c:v>767913872</c:v>
                </c:pt>
                <c:pt idx="52473">
                  <c:v>767913872</c:v>
                </c:pt>
                <c:pt idx="52474">
                  <c:v>925590584</c:v>
                </c:pt>
                <c:pt idx="52475">
                  <c:v>925590584</c:v>
                </c:pt>
                <c:pt idx="52476">
                  <c:v>925590584</c:v>
                </c:pt>
                <c:pt idx="52477">
                  <c:v>925590584</c:v>
                </c:pt>
                <c:pt idx="52478">
                  <c:v>115097344</c:v>
                </c:pt>
                <c:pt idx="52479">
                  <c:v>115097344</c:v>
                </c:pt>
                <c:pt idx="52480">
                  <c:v>132753816</c:v>
                </c:pt>
                <c:pt idx="52481">
                  <c:v>954783600</c:v>
                </c:pt>
                <c:pt idx="52482">
                  <c:v>115097344</c:v>
                </c:pt>
                <c:pt idx="52483">
                  <c:v>132753816</c:v>
                </c:pt>
                <c:pt idx="52484">
                  <c:v>954783600</c:v>
                </c:pt>
                <c:pt idx="52485">
                  <c:v>115097344</c:v>
                </c:pt>
                <c:pt idx="52486">
                  <c:v>954783600</c:v>
                </c:pt>
                <c:pt idx="52487">
                  <c:v>954783600</c:v>
                </c:pt>
                <c:pt idx="52488">
                  <c:v>132753816</c:v>
                </c:pt>
                <c:pt idx="52489">
                  <c:v>132753816</c:v>
                </c:pt>
                <c:pt idx="52490">
                  <c:v>718585592</c:v>
                </c:pt>
                <c:pt idx="52491">
                  <c:v>312534840</c:v>
                </c:pt>
                <c:pt idx="52492">
                  <c:v>312534840</c:v>
                </c:pt>
                <c:pt idx="52493">
                  <c:v>309497872</c:v>
                </c:pt>
                <c:pt idx="52494">
                  <c:v>309497872</c:v>
                </c:pt>
                <c:pt idx="52495">
                  <c:v>312534840</c:v>
                </c:pt>
                <c:pt idx="52496">
                  <c:v>312534840</c:v>
                </c:pt>
                <c:pt idx="52497">
                  <c:v>309497872</c:v>
                </c:pt>
                <c:pt idx="52498">
                  <c:v>309497872</c:v>
                </c:pt>
                <c:pt idx="52499">
                  <c:v>767913872</c:v>
                </c:pt>
                <c:pt idx="52500">
                  <c:v>357116600</c:v>
                </c:pt>
                <c:pt idx="52501">
                  <c:v>849377128</c:v>
                </c:pt>
                <c:pt idx="52502">
                  <c:v>849377128</c:v>
                </c:pt>
                <c:pt idx="52503">
                  <c:v>849377128</c:v>
                </c:pt>
                <c:pt idx="52504">
                  <c:v>849377128</c:v>
                </c:pt>
                <c:pt idx="52505">
                  <c:v>925590584</c:v>
                </c:pt>
                <c:pt idx="52506">
                  <c:v>212777592</c:v>
                </c:pt>
                <c:pt idx="52507">
                  <c:v>212777592</c:v>
                </c:pt>
                <c:pt idx="52508">
                  <c:v>212777592</c:v>
                </c:pt>
                <c:pt idx="52509">
                  <c:v>212777592</c:v>
                </c:pt>
                <c:pt idx="52510">
                  <c:v>7360736</c:v>
                </c:pt>
                <c:pt idx="52511">
                  <c:v>7360736</c:v>
                </c:pt>
                <c:pt idx="52512">
                  <c:v>585622968</c:v>
                </c:pt>
                <c:pt idx="52513">
                  <c:v>585622968</c:v>
                </c:pt>
                <c:pt idx="52514">
                  <c:v>585622968</c:v>
                </c:pt>
                <c:pt idx="52515">
                  <c:v>7360800</c:v>
                </c:pt>
                <c:pt idx="52516">
                  <c:v>7360800</c:v>
                </c:pt>
                <c:pt idx="52517">
                  <c:v>585622968</c:v>
                </c:pt>
                <c:pt idx="52518">
                  <c:v>7360952</c:v>
                </c:pt>
                <c:pt idx="52519">
                  <c:v>115097344</c:v>
                </c:pt>
                <c:pt idx="52520">
                  <c:v>7360952</c:v>
                </c:pt>
                <c:pt idx="52521">
                  <c:v>7360736</c:v>
                </c:pt>
                <c:pt idx="52522">
                  <c:v>7360800</c:v>
                </c:pt>
                <c:pt idx="52523">
                  <c:v>7360952</c:v>
                </c:pt>
                <c:pt idx="52524">
                  <c:v>7360736</c:v>
                </c:pt>
                <c:pt idx="52525">
                  <c:v>7360800</c:v>
                </c:pt>
                <c:pt idx="52526">
                  <c:v>7360952</c:v>
                </c:pt>
                <c:pt idx="52527">
                  <c:v>954783600</c:v>
                </c:pt>
                <c:pt idx="52528">
                  <c:v>312534840</c:v>
                </c:pt>
                <c:pt idx="52529">
                  <c:v>440931152</c:v>
                </c:pt>
                <c:pt idx="52530">
                  <c:v>440931152</c:v>
                </c:pt>
                <c:pt idx="52531">
                  <c:v>440931152</c:v>
                </c:pt>
                <c:pt idx="52532">
                  <c:v>295624888</c:v>
                </c:pt>
                <c:pt idx="52533">
                  <c:v>295624888</c:v>
                </c:pt>
                <c:pt idx="52534">
                  <c:v>440931152</c:v>
                </c:pt>
                <c:pt idx="52535">
                  <c:v>295624888</c:v>
                </c:pt>
                <c:pt idx="52536">
                  <c:v>295624888</c:v>
                </c:pt>
                <c:pt idx="52537">
                  <c:v>132753816</c:v>
                </c:pt>
                <c:pt idx="52538">
                  <c:v>849377128</c:v>
                </c:pt>
                <c:pt idx="52539">
                  <c:v>309497872</c:v>
                </c:pt>
                <c:pt idx="52540">
                  <c:v>212777592</c:v>
                </c:pt>
                <c:pt idx="52541">
                  <c:v>787592136</c:v>
                </c:pt>
                <c:pt idx="52542">
                  <c:v>787592136</c:v>
                </c:pt>
                <c:pt idx="52543">
                  <c:v>787592136</c:v>
                </c:pt>
                <c:pt idx="52544">
                  <c:v>787592136</c:v>
                </c:pt>
                <c:pt idx="52545">
                  <c:v>585622968</c:v>
                </c:pt>
                <c:pt idx="52546">
                  <c:v>359723192</c:v>
                </c:pt>
                <c:pt idx="52547">
                  <c:v>359723192</c:v>
                </c:pt>
                <c:pt idx="52548">
                  <c:v>359723192</c:v>
                </c:pt>
                <c:pt idx="52549">
                  <c:v>359723192</c:v>
                </c:pt>
                <c:pt idx="52550">
                  <c:v>860455784</c:v>
                </c:pt>
                <c:pt idx="52551">
                  <c:v>860455784</c:v>
                </c:pt>
                <c:pt idx="52552">
                  <c:v>860455784</c:v>
                </c:pt>
                <c:pt idx="52553">
                  <c:v>860455784</c:v>
                </c:pt>
                <c:pt idx="52554">
                  <c:v>814246416</c:v>
                </c:pt>
                <c:pt idx="52555">
                  <c:v>814246416</c:v>
                </c:pt>
                <c:pt idx="52556">
                  <c:v>814246416</c:v>
                </c:pt>
                <c:pt idx="52557">
                  <c:v>814246416</c:v>
                </c:pt>
                <c:pt idx="52558">
                  <c:v>359723192</c:v>
                </c:pt>
                <c:pt idx="52559">
                  <c:v>7360952</c:v>
                </c:pt>
                <c:pt idx="52560">
                  <c:v>787592136</c:v>
                </c:pt>
                <c:pt idx="52561">
                  <c:v>69565928</c:v>
                </c:pt>
                <c:pt idx="52562">
                  <c:v>69565928</c:v>
                </c:pt>
                <c:pt idx="52563">
                  <c:v>69565928</c:v>
                </c:pt>
                <c:pt idx="52564">
                  <c:v>69565928</c:v>
                </c:pt>
                <c:pt idx="52565">
                  <c:v>7360736</c:v>
                </c:pt>
                <c:pt idx="52566">
                  <c:v>818957448</c:v>
                </c:pt>
                <c:pt idx="52567">
                  <c:v>818957448</c:v>
                </c:pt>
                <c:pt idx="52568">
                  <c:v>818957448</c:v>
                </c:pt>
                <c:pt idx="52569">
                  <c:v>818957448</c:v>
                </c:pt>
                <c:pt idx="52570">
                  <c:v>440931152</c:v>
                </c:pt>
                <c:pt idx="52571">
                  <c:v>814246416</c:v>
                </c:pt>
                <c:pt idx="52572">
                  <c:v>295624888</c:v>
                </c:pt>
                <c:pt idx="52573">
                  <c:v>860455784</c:v>
                </c:pt>
                <c:pt idx="52574">
                  <c:v>7360800</c:v>
                </c:pt>
                <c:pt idx="52575">
                  <c:v>69565928</c:v>
                </c:pt>
                <c:pt idx="52576">
                  <c:v>818957448</c:v>
                </c:pt>
                <c:pt idx="52577">
                  <c:v>743253512</c:v>
                </c:pt>
                <c:pt idx="52578">
                  <c:v>743253512</c:v>
                </c:pt>
                <c:pt idx="52579">
                  <c:v>743253512</c:v>
                </c:pt>
                <c:pt idx="52580">
                  <c:v>743253512</c:v>
                </c:pt>
                <c:pt idx="52581">
                  <c:v>233746304</c:v>
                </c:pt>
                <c:pt idx="52582">
                  <c:v>233746304</c:v>
                </c:pt>
                <c:pt idx="52583">
                  <c:v>233746304</c:v>
                </c:pt>
                <c:pt idx="52584">
                  <c:v>233746304</c:v>
                </c:pt>
                <c:pt idx="52585">
                  <c:v>132397920</c:v>
                </c:pt>
                <c:pt idx="52586">
                  <c:v>132397920</c:v>
                </c:pt>
                <c:pt idx="52587">
                  <c:v>132397920</c:v>
                </c:pt>
                <c:pt idx="52588">
                  <c:v>132397920</c:v>
                </c:pt>
                <c:pt idx="52589">
                  <c:v>960276808</c:v>
                </c:pt>
                <c:pt idx="52590">
                  <c:v>272820872</c:v>
                </c:pt>
                <c:pt idx="52591">
                  <c:v>960276808</c:v>
                </c:pt>
                <c:pt idx="52592">
                  <c:v>272820872</c:v>
                </c:pt>
                <c:pt idx="52593">
                  <c:v>272820872</c:v>
                </c:pt>
                <c:pt idx="52594">
                  <c:v>960276808</c:v>
                </c:pt>
                <c:pt idx="52595">
                  <c:v>272820872</c:v>
                </c:pt>
                <c:pt idx="52596">
                  <c:v>743253512</c:v>
                </c:pt>
                <c:pt idx="52597">
                  <c:v>960276808</c:v>
                </c:pt>
                <c:pt idx="52598">
                  <c:v>233746304</c:v>
                </c:pt>
                <c:pt idx="52599">
                  <c:v>640385672</c:v>
                </c:pt>
                <c:pt idx="52600">
                  <c:v>640385672</c:v>
                </c:pt>
                <c:pt idx="52601">
                  <c:v>640385672</c:v>
                </c:pt>
                <c:pt idx="52602">
                  <c:v>640385672</c:v>
                </c:pt>
                <c:pt idx="52603">
                  <c:v>412664648</c:v>
                </c:pt>
                <c:pt idx="52604">
                  <c:v>412664648</c:v>
                </c:pt>
                <c:pt idx="52605">
                  <c:v>412664648</c:v>
                </c:pt>
                <c:pt idx="52606">
                  <c:v>412664648</c:v>
                </c:pt>
                <c:pt idx="52607">
                  <c:v>430211480</c:v>
                </c:pt>
                <c:pt idx="52608">
                  <c:v>430211480</c:v>
                </c:pt>
                <c:pt idx="52609">
                  <c:v>430211480</c:v>
                </c:pt>
                <c:pt idx="52610">
                  <c:v>430211480</c:v>
                </c:pt>
                <c:pt idx="52611">
                  <c:v>799339248</c:v>
                </c:pt>
                <c:pt idx="52612">
                  <c:v>799339248</c:v>
                </c:pt>
                <c:pt idx="52613">
                  <c:v>799339248</c:v>
                </c:pt>
                <c:pt idx="52614">
                  <c:v>799339248</c:v>
                </c:pt>
                <c:pt idx="52615">
                  <c:v>132397920</c:v>
                </c:pt>
                <c:pt idx="52616">
                  <c:v>980498792</c:v>
                </c:pt>
                <c:pt idx="52617">
                  <c:v>980498792</c:v>
                </c:pt>
                <c:pt idx="52618">
                  <c:v>980498792</c:v>
                </c:pt>
                <c:pt idx="52619">
                  <c:v>980498792</c:v>
                </c:pt>
                <c:pt idx="52620">
                  <c:v>7758888</c:v>
                </c:pt>
                <c:pt idx="52621">
                  <c:v>7758888</c:v>
                </c:pt>
                <c:pt idx="52622">
                  <c:v>7758888</c:v>
                </c:pt>
                <c:pt idx="52623">
                  <c:v>7758888</c:v>
                </c:pt>
                <c:pt idx="52624">
                  <c:v>960276808</c:v>
                </c:pt>
                <c:pt idx="52625">
                  <c:v>272820872</c:v>
                </c:pt>
                <c:pt idx="52626">
                  <c:v>799339248</c:v>
                </c:pt>
                <c:pt idx="52627">
                  <c:v>640385672</c:v>
                </c:pt>
                <c:pt idx="52628">
                  <c:v>362811496</c:v>
                </c:pt>
                <c:pt idx="52629">
                  <c:v>362811496</c:v>
                </c:pt>
                <c:pt idx="52630">
                  <c:v>362811496</c:v>
                </c:pt>
                <c:pt idx="52631">
                  <c:v>362811496</c:v>
                </c:pt>
                <c:pt idx="52632">
                  <c:v>343842960</c:v>
                </c:pt>
                <c:pt idx="52633">
                  <c:v>343842960</c:v>
                </c:pt>
                <c:pt idx="52634">
                  <c:v>343842960</c:v>
                </c:pt>
                <c:pt idx="52635">
                  <c:v>430211480</c:v>
                </c:pt>
                <c:pt idx="52636">
                  <c:v>343842960</c:v>
                </c:pt>
                <c:pt idx="52637">
                  <c:v>980498792</c:v>
                </c:pt>
                <c:pt idx="52638">
                  <c:v>921948880</c:v>
                </c:pt>
                <c:pt idx="52639">
                  <c:v>921948880</c:v>
                </c:pt>
                <c:pt idx="52640">
                  <c:v>921948880</c:v>
                </c:pt>
                <c:pt idx="52641">
                  <c:v>921948880</c:v>
                </c:pt>
                <c:pt idx="52642">
                  <c:v>991543720</c:v>
                </c:pt>
                <c:pt idx="52643">
                  <c:v>991543720</c:v>
                </c:pt>
                <c:pt idx="52644">
                  <c:v>991543720</c:v>
                </c:pt>
                <c:pt idx="52645">
                  <c:v>991543720</c:v>
                </c:pt>
                <c:pt idx="52646">
                  <c:v>412664648</c:v>
                </c:pt>
                <c:pt idx="52647">
                  <c:v>971806584</c:v>
                </c:pt>
                <c:pt idx="52648">
                  <c:v>971806584</c:v>
                </c:pt>
                <c:pt idx="52649">
                  <c:v>971806584</c:v>
                </c:pt>
                <c:pt idx="52650">
                  <c:v>971806584</c:v>
                </c:pt>
                <c:pt idx="52651">
                  <c:v>213770784</c:v>
                </c:pt>
                <c:pt idx="52652">
                  <c:v>213770784</c:v>
                </c:pt>
                <c:pt idx="52653">
                  <c:v>213770784</c:v>
                </c:pt>
                <c:pt idx="52654">
                  <c:v>213770784</c:v>
                </c:pt>
                <c:pt idx="52655">
                  <c:v>347255280</c:v>
                </c:pt>
                <c:pt idx="52656">
                  <c:v>347255280</c:v>
                </c:pt>
                <c:pt idx="52657">
                  <c:v>347255280</c:v>
                </c:pt>
                <c:pt idx="52658">
                  <c:v>347255280</c:v>
                </c:pt>
                <c:pt idx="52659">
                  <c:v>7758888</c:v>
                </c:pt>
                <c:pt idx="52660">
                  <c:v>921948880</c:v>
                </c:pt>
                <c:pt idx="52661">
                  <c:v>818429416</c:v>
                </c:pt>
                <c:pt idx="52662">
                  <c:v>818429416</c:v>
                </c:pt>
                <c:pt idx="52663">
                  <c:v>818429416</c:v>
                </c:pt>
                <c:pt idx="52664">
                  <c:v>818429416</c:v>
                </c:pt>
                <c:pt idx="52665">
                  <c:v>362811496</c:v>
                </c:pt>
                <c:pt idx="52666">
                  <c:v>971806584</c:v>
                </c:pt>
                <c:pt idx="52667">
                  <c:v>128055688</c:v>
                </c:pt>
                <c:pt idx="52668">
                  <c:v>128055688</c:v>
                </c:pt>
                <c:pt idx="52669">
                  <c:v>991543720</c:v>
                </c:pt>
                <c:pt idx="52670">
                  <c:v>128055688</c:v>
                </c:pt>
                <c:pt idx="52671">
                  <c:v>128055688</c:v>
                </c:pt>
                <c:pt idx="52672">
                  <c:v>213770784</c:v>
                </c:pt>
                <c:pt idx="52673">
                  <c:v>347255280</c:v>
                </c:pt>
                <c:pt idx="52674">
                  <c:v>343842960</c:v>
                </c:pt>
                <c:pt idx="52675">
                  <c:v>501698952</c:v>
                </c:pt>
                <c:pt idx="52676">
                  <c:v>501698952</c:v>
                </c:pt>
                <c:pt idx="52677">
                  <c:v>501698952</c:v>
                </c:pt>
                <c:pt idx="52678">
                  <c:v>501698952</c:v>
                </c:pt>
                <c:pt idx="52679">
                  <c:v>818429416</c:v>
                </c:pt>
                <c:pt idx="52680">
                  <c:v>222060856</c:v>
                </c:pt>
                <c:pt idx="52681">
                  <c:v>222060856</c:v>
                </c:pt>
                <c:pt idx="52682">
                  <c:v>222060856</c:v>
                </c:pt>
                <c:pt idx="52683">
                  <c:v>222060856</c:v>
                </c:pt>
                <c:pt idx="52684">
                  <c:v>128055688</c:v>
                </c:pt>
                <c:pt idx="52685">
                  <c:v>501698952</c:v>
                </c:pt>
                <c:pt idx="52686">
                  <c:v>569639440</c:v>
                </c:pt>
                <c:pt idx="52687">
                  <c:v>569639440</c:v>
                </c:pt>
                <c:pt idx="52688">
                  <c:v>569639440</c:v>
                </c:pt>
                <c:pt idx="52689">
                  <c:v>569639440</c:v>
                </c:pt>
                <c:pt idx="52690">
                  <c:v>222060856</c:v>
                </c:pt>
                <c:pt idx="52691">
                  <c:v>853634360</c:v>
                </c:pt>
                <c:pt idx="52692">
                  <c:v>853634360</c:v>
                </c:pt>
                <c:pt idx="52693">
                  <c:v>853634360</c:v>
                </c:pt>
                <c:pt idx="52694">
                  <c:v>853634360</c:v>
                </c:pt>
                <c:pt idx="52695">
                  <c:v>672746912</c:v>
                </c:pt>
                <c:pt idx="52696">
                  <c:v>672746912</c:v>
                </c:pt>
                <c:pt idx="52697">
                  <c:v>672746912</c:v>
                </c:pt>
                <c:pt idx="52698">
                  <c:v>672746912</c:v>
                </c:pt>
                <c:pt idx="52699">
                  <c:v>569639440</c:v>
                </c:pt>
                <c:pt idx="52700">
                  <c:v>853634360</c:v>
                </c:pt>
                <c:pt idx="52701">
                  <c:v>824524464</c:v>
                </c:pt>
                <c:pt idx="52702">
                  <c:v>824524464</c:v>
                </c:pt>
                <c:pt idx="52703">
                  <c:v>178343144</c:v>
                </c:pt>
                <c:pt idx="52704">
                  <c:v>824524464</c:v>
                </c:pt>
                <c:pt idx="52705">
                  <c:v>178343144</c:v>
                </c:pt>
                <c:pt idx="52706">
                  <c:v>824524464</c:v>
                </c:pt>
                <c:pt idx="52707">
                  <c:v>672746912</c:v>
                </c:pt>
                <c:pt idx="52708">
                  <c:v>103651016</c:v>
                </c:pt>
                <c:pt idx="52709">
                  <c:v>103651016</c:v>
                </c:pt>
                <c:pt idx="52710">
                  <c:v>178343144</c:v>
                </c:pt>
                <c:pt idx="52711">
                  <c:v>103651016</c:v>
                </c:pt>
                <c:pt idx="52712">
                  <c:v>178343144</c:v>
                </c:pt>
                <c:pt idx="52713">
                  <c:v>103651016</c:v>
                </c:pt>
                <c:pt idx="52714">
                  <c:v>448192088</c:v>
                </c:pt>
                <c:pt idx="52715">
                  <c:v>448192088</c:v>
                </c:pt>
                <c:pt idx="52716">
                  <c:v>448192088</c:v>
                </c:pt>
                <c:pt idx="52717">
                  <c:v>448192088</c:v>
                </c:pt>
                <c:pt idx="52718">
                  <c:v>538867960</c:v>
                </c:pt>
                <c:pt idx="52719">
                  <c:v>538867960</c:v>
                </c:pt>
                <c:pt idx="52720">
                  <c:v>992537344</c:v>
                </c:pt>
                <c:pt idx="52721">
                  <c:v>538867960</c:v>
                </c:pt>
                <c:pt idx="52722">
                  <c:v>992537344</c:v>
                </c:pt>
                <c:pt idx="52723">
                  <c:v>538867960</c:v>
                </c:pt>
                <c:pt idx="52724">
                  <c:v>992537344</c:v>
                </c:pt>
                <c:pt idx="52725">
                  <c:v>992537344</c:v>
                </c:pt>
                <c:pt idx="52726">
                  <c:v>824524464</c:v>
                </c:pt>
                <c:pt idx="52727">
                  <c:v>908478424</c:v>
                </c:pt>
                <c:pt idx="52728">
                  <c:v>908478424</c:v>
                </c:pt>
                <c:pt idx="52729">
                  <c:v>908478424</c:v>
                </c:pt>
                <c:pt idx="52730">
                  <c:v>908478424</c:v>
                </c:pt>
                <c:pt idx="52731">
                  <c:v>178343144</c:v>
                </c:pt>
                <c:pt idx="52732">
                  <c:v>103651016</c:v>
                </c:pt>
                <c:pt idx="52733">
                  <c:v>992537344</c:v>
                </c:pt>
                <c:pt idx="52734">
                  <c:v>793532144</c:v>
                </c:pt>
                <c:pt idx="52735">
                  <c:v>843002024</c:v>
                </c:pt>
                <c:pt idx="52736">
                  <c:v>793532144</c:v>
                </c:pt>
                <c:pt idx="52737">
                  <c:v>843002024</c:v>
                </c:pt>
                <c:pt idx="52738">
                  <c:v>793532144</c:v>
                </c:pt>
                <c:pt idx="52739">
                  <c:v>843002024</c:v>
                </c:pt>
                <c:pt idx="52740">
                  <c:v>793532144</c:v>
                </c:pt>
                <c:pt idx="52741">
                  <c:v>843002024</c:v>
                </c:pt>
                <c:pt idx="52742">
                  <c:v>943411824</c:v>
                </c:pt>
                <c:pt idx="52743">
                  <c:v>943411824</c:v>
                </c:pt>
                <c:pt idx="52744">
                  <c:v>943411824</c:v>
                </c:pt>
                <c:pt idx="52745">
                  <c:v>943411824</c:v>
                </c:pt>
                <c:pt idx="52746">
                  <c:v>538867960</c:v>
                </c:pt>
                <c:pt idx="52747">
                  <c:v>448192088</c:v>
                </c:pt>
                <c:pt idx="52748">
                  <c:v>908478424</c:v>
                </c:pt>
                <c:pt idx="52749">
                  <c:v>719904312</c:v>
                </c:pt>
                <c:pt idx="52750">
                  <c:v>719904312</c:v>
                </c:pt>
                <c:pt idx="52751">
                  <c:v>719904312</c:v>
                </c:pt>
                <c:pt idx="52752">
                  <c:v>843002024</c:v>
                </c:pt>
                <c:pt idx="52753">
                  <c:v>719904312</c:v>
                </c:pt>
                <c:pt idx="52754">
                  <c:v>793532144</c:v>
                </c:pt>
                <c:pt idx="52755">
                  <c:v>943411824</c:v>
                </c:pt>
                <c:pt idx="52756">
                  <c:v>706296480</c:v>
                </c:pt>
                <c:pt idx="52757">
                  <c:v>706296480</c:v>
                </c:pt>
                <c:pt idx="52758">
                  <c:v>706296480</c:v>
                </c:pt>
                <c:pt idx="52759">
                  <c:v>706296480</c:v>
                </c:pt>
                <c:pt idx="52760">
                  <c:v>199577096</c:v>
                </c:pt>
                <c:pt idx="52761">
                  <c:v>199577096</c:v>
                </c:pt>
                <c:pt idx="52762">
                  <c:v>199577096</c:v>
                </c:pt>
                <c:pt idx="52763">
                  <c:v>199577096</c:v>
                </c:pt>
                <c:pt idx="52764">
                  <c:v>509095592</c:v>
                </c:pt>
                <c:pt idx="52765">
                  <c:v>509095592</c:v>
                </c:pt>
                <c:pt idx="52766">
                  <c:v>509095592</c:v>
                </c:pt>
                <c:pt idx="52767">
                  <c:v>509095592</c:v>
                </c:pt>
                <c:pt idx="52768">
                  <c:v>523659752</c:v>
                </c:pt>
                <c:pt idx="52769">
                  <c:v>523659752</c:v>
                </c:pt>
                <c:pt idx="52770">
                  <c:v>523659752</c:v>
                </c:pt>
                <c:pt idx="52771">
                  <c:v>542385008</c:v>
                </c:pt>
                <c:pt idx="52772">
                  <c:v>523659752</c:v>
                </c:pt>
                <c:pt idx="52773">
                  <c:v>542385008</c:v>
                </c:pt>
                <c:pt idx="52774">
                  <c:v>542385008</c:v>
                </c:pt>
                <c:pt idx="52775">
                  <c:v>542385008</c:v>
                </c:pt>
                <c:pt idx="52776">
                  <c:v>719904312</c:v>
                </c:pt>
                <c:pt idx="52777">
                  <c:v>459236240</c:v>
                </c:pt>
                <c:pt idx="52778">
                  <c:v>459236240</c:v>
                </c:pt>
                <c:pt idx="52779">
                  <c:v>459236240</c:v>
                </c:pt>
                <c:pt idx="52780">
                  <c:v>459236240</c:v>
                </c:pt>
                <c:pt idx="52781">
                  <c:v>706296480</c:v>
                </c:pt>
                <c:pt idx="52782">
                  <c:v>542385008</c:v>
                </c:pt>
                <c:pt idx="52783">
                  <c:v>215239176</c:v>
                </c:pt>
                <c:pt idx="52784">
                  <c:v>437546848</c:v>
                </c:pt>
                <c:pt idx="52785">
                  <c:v>215239176</c:v>
                </c:pt>
                <c:pt idx="52786">
                  <c:v>437546848</c:v>
                </c:pt>
                <c:pt idx="52787">
                  <c:v>215239176</c:v>
                </c:pt>
                <c:pt idx="52788">
                  <c:v>437546848</c:v>
                </c:pt>
                <c:pt idx="52789">
                  <c:v>215239176</c:v>
                </c:pt>
                <c:pt idx="52790">
                  <c:v>437546848</c:v>
                </c:pt>
                <c:pt idx="52791">
                  <c:v>199577096</c:v>
                </c:pt>
                <c:pt idx="52792">
                  <c:v>125355752</c:v>
                </c:pt>
                <c:pt idx="52793">
                  <c:v>125355752</c:v>
                </c:pt>
                <c:pt idx="52794">
                  <c:v>125355752</c:v>
                </c:pt>
                <c:pt idx="52795">
                  <c:v>125355752</c:v>
                </c:pt>
                <c:pt idx="52796">
                  <c:v>459236240</c:v>
                </c:pt>
                <c:pt idx="52797">
                  <c:v>501632416</c:v>
                </c:pt>
                <c:pt idx="52798">
                  <c:v>501632416</c:v>
                </c:pt>
                <c:pt idx="52799">
                  <c:v>501632416</c:v>
                </c:pt>
                <c:pt idx="52800">
                  <c:v>509095592</c:v>
                </c:pt>
                <c:pt idx="52801">
                  <c:v>501632416</c:v>
                </c:pt>
                <c:pt idx="52802">
                  <c:v>936951136</c:v>
                </c:pt>
                <c:pt idx="52803">
                  <c:v>936951136</c:v>
                </c:pt>
                <c:pt idx="52804">
                  <c:v>936951136</c:v>
                </c:pt>
                <c:pt idx="52805">
                  <c:v>936951136</c:v>
                </c:pt>
                <c:pt idx="52806">
                  <c:v>523659752</c:v>
                </c:pt>
                <c:pt idx="52807">
                  <c:v>281615600</c:v>
                </c:pt>
                <c:pt idx="52808">
                  <c:v>281615600</c:v>
                </c:pt>
                <c:pt idx="52809">
                  <c:v>281615600</c:v>
                </c:pt>
                <c:pt idx="52810">
                  <c:v>281615600</c:v>
                </c:pt>
                <c:pt idx="52811">
                  <c:v>215239176</c:v>
                </c:pt>
                <c:pt idx="52812">
                  <c:v>125355752</c:v>
                </c:pt>
                <c:pt idx="52813">
                  <c:v>663523320</c:v>
                </c:pt>
                <c:pt idx="52814">
                  <c:v>663523320</c:v>
                </c:pt>
                <c:pt idx="52815">
                  <c:v>663523320</c:v>
                </c:pt>
                <c:pt idx="52816">
                  <c:v>663523320</c:v>
                </c:pt>
                <c:pt idx="52817">
                  <c:v>437546848</c:v>
                </c:pt>
                <c:pt idx="52818">
                  <c:v>501632416</c:v>
                </c:pt>
                <c:pt idx="52819">
                  <c:v>171740640</c:v>
                </c:pt>
                <c:pt idx="52820">
                  <c:v>171740640</c:v>
                </c:pt>
                <c:pt idx="52821">
                  <c:v>171740640</c:v>
                </c:pt>
                <c:pt idx="52822">
                  <c:v>171740640</c:v>
                </c:pt>
                <c:pt idx="52823">
                  <c:v>281615600</c:v>
                </c:pt>
                <c:pt idx="52824">
                  <c:v>555207048</c:v>
                </c:pt>
                <c:pt idx="52825">
                  <c:v>555207048</c:v>
                </c:pt>
                <c:pt idx="52826">
                  <c:v>555207048</c:v>
                </c:pt>
                <c:pt idx="52827">
                  <c:v>555207048</c:v>
                </c:pt>
                <c:pt idx="52828">
                  <c:v>936951136</c:v>
                </c:pt>
                <c:pt idx="52829">
                  <c:v>663523320</c:v>
                </c:pt>
                <c:pt idx="52830">
                  <c:v>171740640</c:v>
                </c:pt>
                <c:pt idx="52831">
                  <c:v>555207048</c:v>
                </c:pt>
                <c:pt idx="52832">
                  <c:v>177321792</c:v>
                </c:pt>
                <c:pt idx="52833">
                  <c:v>177321792</c:v>
                </c:pt>
                <c:pt idx="52834">
                  <c:v>177321792</c:v>
                </c:pt>
                <c:pt idx="52835">
                  <c:v>177321792</c:v>
                </c:pt>
                <c:pt idx="52836">
                  <c:v>963117200</c:v>
                </c:pt>
                <c:pt idx="52837">
                  <c:v>963117200</c:v>
                </c:pt>
                <c:pt idx="52838">
                  <c:v>963117200</c:v>
                </c:pt>
                <c:pt idx="52839">
                  <c:v>963117200</c:v>
                </c:pt>
                <c:pt idx="52840">
                  <c:v>548461048</c:v>
                </c:pt>
                <c:pt idx="52841">
                  <c:v>548461048</c:v>
                </c:pt>
                <c:pt idx="52842">
                  <c:v>734107664</c:v>
                </c:pt>
                <c:pt idx="52843">
                  <c:v>548461048</c:v>
                </c:pt>
                <c:pt idx="52844">
                  <c:v>548461048</c:v>
                </c:pt>
                <c:pt idx="52845">
                  <c:v>734107664</c:v>
                </c:pt>
                <c:pt idx="52846">
                  <c:v>734107664</c:v>
                </c:pt>
                <c:pt idx="52847">
                  <c:v>734107664</c:v>
                </c:pt>
                <c:pt idx="52848">
                  <c:v>670361144</c:v>
                </c:pt>
                <c:pt idx="52849">
                  <c:v>670361144</c:v>
                </c:pt>
                <c:pt idx="52850">
                  <c:v>670361144</c:v>
                </c:pt>
                <c:pt idx="52851">
                  <c:v>670361144</c:v>
                </c:pt>
                <c:pt idx="52852">
                  <c:v>177321792</c:v>
                </c:pt>
                <c:pt idx="52853">
                  <c:v>376455632</c:v>
                </c:pt>
                <c:pt idx="52854">
                  <c:v>376455632</c:v>
                </c:pt>
                <c:pt idx="52855">
                  <c:v>376455632</c:v>
                </c:pt>
                <c:pt idx="52856">
                  <c:v>376455632</c:v>
                </c:pt>
                <c:pt idx="52857">
                  <c:v>638824688</c:v>
                </c:pt>
                <c:pt idx="52858">
                  <c:v>963117200</c:v>
                </c:pt>
                <c:pt idx="52859">
                  <c:v>638824688</c:v>
                </c:pt>
                <c:pt idx="52860">
                  <c:v>638824688</c:v>
                </c:pt>
                <c:pt idx="52861">
                  <c:v>638824688</c:v>
                </c:pt>
                <c:pt idx="52862">
                  <c:v>734107664</c:v>
                </c:pt>
                <c:pt idx="52863">
                  <c:v>171489792</c:v>
                </c:pt>
                <c:pt idx="52864">
                  <c:v>171489792</c:v>
                </c:pt>
                <c:pt idx="52865">
                  <c:v>171489792</c:v>
                </c:pt>
                <c:pt idx="52866">
                  <c:v>171489792</c:v>
                </c:pt>
                <c:pt idx="52867">
                  <c:v>670361144</c:v>
                </c:pt>
                <c:pt idx="52868">
                  <c:v>661301072</c:v>
                </c:pt>
                <c:pt idx="52869">
                  <c:v>661301072</c:v>
                </c:pt>
                <c:pt idx="52870">
                  <c:v>661301072</c:v>
                </c:pt>
                <c:pt idx="52871">
                  <c:v>661301072</c:v>
                </c:pt>
                <c:pt idx="52872">
                  <c:v>533545888</c:v>
                </c:pt>
                <c:pt idx="52873">
                  <c:v>533545888</c:v>
                </c:pt>
                <c:pt idx="52874">
                  <c:v>548461048</c:v>
                </c:pt>
                <c:pt idx="52875">
                  <c:v>533545888</c:v>
                </c:pt>
                <c:pt idx="52876">
                  <c:v>533545888</c:v>
                </c:pt>
                <c:pt idx="52877">
                  <c:v>919849544</c:v>
                </c:pt>
                <c:pt idx="52878">
                  <c:v>919849544</c:v>
                </c:pt>
                <c:pt idx="52879">
                  <c:v>919849544</c:v>
                </c:pt>
                <c:pt idx="52880">
                  <c:v>919849544</c:v>
                </c:pt>
                <c:pt idx="52881">
                  <c:v>376455632</c:v>
                </c:pt>
                <c:pt idx="52882">
                  <c:v>171489792</c:v>
                </c:pt>
                <c:pt idx="52883">
                  <c:v>638824688</c:v>
                </c:pt>
                <c:pt idx="52884">
                  <c:v>661301072</c:v>
                </c:pt>
                <c:pt idx="52885">
                  <c:v>564280288</c:v>
                </c:pt>
                <c:pt idx="52886">
                  <c:v>564280288</c:v>
                </c:pt>
                <c:pt idx="52887">
                  <c:v>564280288</c:v>
                </c:pt>
                <c:pt idx="52888">
                  <c:v>564280288</c:v>
                </c:pt>
                <c:pt idx="52889">
                  <c:v>533545888</c:v>
                </c:pt>
                <c:pt idx="52890">
                  <c:v>919849544</c:v>
                </c:pt>
                <c:pt idx="52891">
                  <c:v>729911408</c:v>
                </c:pt>
                <c:pt idx="52892">
                  <c:v>729911408</c:v>
                </c:pt>
                <c:pt idx="52893">
                  <c:v>729911408</c:v>
                </c:pt>
                <c:pt idx="52894">
                  <c:v>729911408</c:v>
                </c:pt>
                <c:pt idx="52895">
                  <c:v>7185040</c:v>
                </c:pt>
                <c:pt idx="52896">
                  <c:v>7185040</c:v>
                </c:pt>
                <c:pt idx="52897">
                  <c:v>7185040</c:v>
                </c:pt>
                <c:pt idx="52898">
                  <c:v>7185040</c:v>
                </c:pt>
                <c:pt idx="52899">
                  <c:v>335740088</c:v>
                </c:pt>
                <c:pt idx="52900">
                  <c:v>335740088</c:v>
                </c:pt>
                <c:pt idx="52901">
                  <c:v>335740088</c:v>
                </c:pt>
                <c:pt idx="52902">
                  <c:v>335740088</c:v>
                </c:pt>
                <c:pt idx="52903">
                  <c:v>253088088</c:v>
                </c:pt>
                <c:pt idx="52904">
                  <c:v>253088088</c:v>
                </c:pt>
                <c:pt idx="52905">
                  <c:v>823740536</c:v>
                </c:pt>
                <c:pt idx="52906">
                  <c:v>823740536</c:v>
                </c:pt>
                <c:pt idx="52907">
                  <c:v>253088088</c:v>
                </c:pt>
                <c:pt idx="52908">
                  <c:v>253088088</c:v>
                </c:pt>
                <c:pt idx="52909">
                  <c:v>823740536</c:v>
                </c:pt>
                <c:pt idx="52910">
                  <c:v>823740536</c:v>
                </c:pt>
                <c:pt idx="52911">
                  <c:v>564280288</c:v>
                </c:pt>
                <c:pt idx="52912">
                  <c:v>891679192</c:v>
                </c:pt>
                <c:pt idx="52913">
                  <c:v>891679192</c:v>
                </c:pt>
                <c:pt idx="52914">
                  <c:v>891679192</c:v>
                </c:pt>
                <c:pt idx="52915">
                  <c:v>891679192</c:v>
                </c:pt>
                <c:pt idx="52916">
                  <c:v>17107152</c:v>
                </c:pt>
                <c:pt idx="52917">
                  <c:v>17107152</c:v>
                </c:pt>
                <c:pt idx="52918">
                  <c:v>729911408</c:v>
                </c:pt>
                <c:pt idx="52919">
                  <c:v>17107152</c:v>
                </c:pt>
                <c:pt idx="52920">
                  <c:v>17107152</c:v>
                </c:pt>
                <c:pt idx="52921">
                  <c:v>703334576</c:v>
                </c:pt>
                <c:pt idx="52922">
                  <c:v>703334576</c:v>
                </c:pt>
                <c:pt idx="52923">
                  <c:v>703334576</c:v>
                </c:pt>
                <c:pt idx="52924">
                  <c:v>703334576</c:v>
                </c:pt>
                <c:pt idx="52925">
                  <c:v>7185040</c:v>
                </c:pt>
                <c:pt idx="52926">
                  <c:v>335740088</c:v>
                </c:pt>
                <c:pt idx="52927">
                  <c:v>996471000</c:v>
                </c:pt>
                <c:pt idx="52928">
                  <c:v>996471000</c:v>
                </c:pt>
                <c:pt idx="52929">
                  <c:v>996471000</c:v>
                </c:pt>
                <c:pt idx="52930">
                  <c:v>996471000</c:v>
                </c:pt>
                <c:pt idx="52931">
                  <c:v>823740536</c:v>
                </c:pt>
                <c:pt idx="52932">
                  <c:v>253088088</c:v>
                </c:pt>
                <c:pt idx="52933">
                  <c:v>891679192</c:v>
                </c:pt>
                <c:pt idx="52934">
                  <c:v>664054256</c:v>
                </c:pt>
                <c:pt idx="52935">
                  <c:v>664054256</c:v>
                </c:pt>
                <c:pt idx="52936">
                  <c:v>664054256</c:v>
                </c:pt>
                <c:pt idx="52937">
                  <c:v>664054256</c:v>
                </c:pt>
                <c:pt idx="52938">
                  <c:v>350942104</c:v>
                </c:pt>
                <c:pt idx="52939">
                  <c:v>350942104</c:v>
                </c:pt>
                <c:pt idx="52940">
                  <c:v>350942104</c:v>
                </c:pt>
                <c:pt idx="52941">
                  <c:v>350942104</c:v>
                </c:pt>
                <c:pt idx="52942">
                  <c:v>17107152</c:v>
                </c:pt>
                <c:pt idx="52943">
                  <c:v>996471000</c:v>
                </c:pt>
                <c:pt idx="52944">
                  <c:v>664054256</c:v>
                </c:pt>
                <c:pt idx="52945">
                  <c:v>494751832</c:v>
                </c:pt>
                <c:pt idx="52946">
                  <c:v>494751832</c:v>
                </c:pt>
                <c:pt idx="52947">
                  <c:v>494751832</c:v>
                </c:pt>
                <c:pt idx="52948">
                  <c:v>494751832</c:v>
                </c:pt>
                <c:pt idx="52949">
                  <c:v>703334576</c:v>
                </c:pt>
                <c:pt idx="52950">
                  <c:v>350942104</c:v>
                </c:pt>
                <c:pt idx="52951">
                  <c:v>4311456</c:v>
                </c:pt>
                <c:pt idx="52952">
                  <c:v>4311456</c:v>
                </c:pt>
                <c:pt idx="52953">
                  <c:v>4311456</c:v>
                </c:pt>
                <c:pt idx="52954">
                  <c:v>4311456</c:v>
                </c:pt>
                <c:pt idx="52955">
                  <c:v>368599192</c:v>
                </c:pt>
                <c:pt idx="52956">
                  <c:v>368599192</c:v>
                </c:pt>
                <c:pt idx="52957">
                  <c:v>368599192</c:v>
                </c:pt>
                <c:pt idx="52958">
                  <c:v>368599192</c:v>
                </c:pt>
                <c:pt idx="52959">
                  <c:v>494751832</c:v>
                </c:pt>
                <c:pt idx="52960">
                  <c:v>675083472</c:v>
                </c:pt>
                <c:pt idx="52961">
                  <c:v>675083472</c:v>
                </c:pt>
                <c:pt idx="52962">
                  <c:v>675083472</c:v>
                </c:pt>
                <c:pt idx="52963">
                  <c:v>675083472</c:v>
                </c:pt>
                <c:pt idx="52964">
                  <c:v>17107216</c:v>
                </c:pt>
                <c:pt idx="52965">
                  <c:v>17107216</c:v>
                </c:pt>
                <c:pt idx="52966">
                  <c:v>17107240</c:v>
                </c:pt>
                <c:pt idx="52967">
                  <c:v>17107240</c:v>
                </c:pt>
                <c:pt idx="52968">
                  <c:v>17107216</c:v>
                </c:pt>
                <c:pt idx="52969">
                  <c:v>17107240</c:v>
                </c:pt>
                <c:pt idx="52970">
                  <c:v>17107216</c:v>
                </c:pt>
                <c:pt idx="52971">
                  <c:v>17107240</c:v>
                </c:pt>
                <c:pt idx="52972">
                  <c:v>4311456</c:v>
                </c:pt>
                <c:pt idx="52973">
                  <c:v>157297696</c:v>
                </c:pt>
                <c:pt idx="52974">
                  <c:v>157297696</c:v>
                </c:pt>
                <c:pt idx="52975">
                  <c:v>157297696</c:v>
                </c:pt>
                <c:pt idx="52976">
                  <c:v>157297696</c:v>
                </c:pt>
                <c:pt idx="52977">
                  <c:v>650312632</c:v>
                </c:pt>
                <c:pt idx="52978">
                  <c:v>650312632</c:v>
                </c:pt>
                <c:pt idx="52979">
                  <c:v>650312632</c:v>
                </c:pt>
                <c:pt idx="52980">
                  <c:v>650312632</c:v>
                </c:pt>
                <c:pt idx="52981">
                  <c:v>17107240</c:v>
                </c:pt>
                <c:pt idx="52982">
                  <c:v>17107216</c:v>
                </c:pt>
                <c:pt idx="52983">
                  <c:v>675083472</c:v>
                </c:pt>
                <c:pt idx="52984">
                  <c:v>368599192</c:v>
                </c:pt>
                <c:pt idx="52985">
                  <c:v>157297696</c:v>
                </c:pt>
                <c:pt idx="52986">
                  <c:v>650312632</c:v>
                </c:pt>
                <c:pt idx="52987">
                  <c:v>933270568</c:v>
                </c:pt>
                <c:pt idx="52988">
                  <c:v>933270568</c:v>
                </c:pt>
                <c:pt idx="52989">
                  <c:v>933270568</c:v>
                </c:pt>
                <c:pt idx="52990">
                  <c:v>933270568</c:v>
                </c:pt>
                <c:pt idx="52991">
                  <c:v>286325688</c:v>
                </c:pt>
                <c:pt idx="52992">
                  <c:v>286325688</c:v>
                </c:pt>
                <c:pt idx="52993">
                  <c:v>286325688</c:v>
                </c:pt>
                <c:pt idx="52994">
                  <c:v>286325688</c:v>
                </c:pt>
                <c:pt idx="52995">
                  <c:v>164439064</c:v>
                </c:pt>
                <c:pt idx="52996">
                  <c:v>164439064</c:v>
                </c:pt>
                <c:pt idx="52997">
                  <c:v>164439064</c:v>
                </c:pt>
                <c:pt idx="52998">
                  <c:v>164439064</c:v>
                </c:pt>
                <c:pt idx="52999">
                  <c:v>991619512</c:v>
                </c:pt>
                <c:pt idx="53000">
                  <c:v>991619512</c:v>
                </c:pt>
                <c:pt idx="53001">
                  <c:v>991619512</c:v>
                </c:pt>
                <c:pt idx="53002">
                  <c:v>991619512</c:v>
                </c:pt>
                <c:pt idx="53003">
                  <c:v>933270568</c:v>
                </c:pt>
                <c:pt idx="53004">
                  <c:v>860379400</c:v>
                </c:pt>
                <c:pt idx="53005">
                  <c:v>860379400</c:v>
                </c:pt>
                <c:pt idx="53006">
                  <c:v>860379400</c:v>
                </c:pt>
                <c:pt idx="53007">
                  <c:v>968774976</c:v>
                </c:pt>
                <c:pt idx="53008">
                  <c:v>860379400</c:v>
                </c:pt>
                <c:pt idx="53009">
                  <c:v>968774976</c:v>
                </c:pt>
                <c:pt idx="53010">
                  <c:v>968774976</c:v>
                </c:pt>
                <c:pt idx="53011">
                  <c:v>968774976</c:v>
                </c:pt>
                <c:pt idx="53012">
                  <c:v>251324744</c:v>
                </c:pt>
                <c:pt idx="53013">
                  <c:v>251324744</c:v>
                </c:pt>
                <c:pt idx="53014">
                  <c:v>251324744</c:v>
                </c:pt>
                <c:pt idx="53015">
                  <c:v>251324744</c:v>
                </c:pt>
                <c:pt idx="53016">
                  <c:v>286325688</c:v>
                </c:pt>
                <c:pt idx="53017">
                  <c:v>751592888</c:v>
                </c:pt>
                <c:pt idx="53018">
                  <c:v>751592888</c:v>
                </c:pt>
                <c:pt idx="53019">
                  <c:v>751592888</c:v>
                </c:pt>
                <c:pt idx="53020">
                  <c:v>751592888</c:v>
                </c:pt>
                <c:pt idx="53021">
                  <c:v>486884640</c:v>
                </c:pt>
                <c:pt idx="53022">
                  <c:v>486884640</c:v>
                </c:pt>
                <c:pt idx="53023">
                  <c:v>486884640</c:v>
                </c:pt>
                <c:pt idx="53024">
                  <c:v>486884640</c:v>
                </c:pt>
                <c:pt idx="53025">
                  <c:v>689881896</c:v>
                </c:pt>
                <c:pt idx="53026">
                  <c:v>689881896</c:v>
                </c:pt>
                <c:pt idx="53027">
                  <c:v>689881896</c:v>
                </c:pt>
                <c:pt idx="53028">
                  <c:v>689881896</c:v>
                </c:pt>
                <c:pt idx="53029">
                  <c:v>164439064</c:v>
                </c:pt>
                <c:pt idx="53030">
                  <c:v>593841648</c:v>
                </c:pt>
                <c:pt idx="53031">
                  <c:v>593841648</c:v>
                </c:pt>
                <c:pt idx="53032">
                  <c:v>593841648</c:v>
                </c:pt>
                <c:pt idx="53033">
                  <c:v>251324744</c:v>
                </c:pt>
                <c:pt idx="53034">
                  <c:v>593841648</c:v>
                </c:pt>
                <c:pt idx="53035">
                  <c:v>528267416</c:v>
                </c:pt>
                <c:pt idx="53036">
                  <c:v>528267416</c:v>
                </c:pt>
                <c:pt idx="53037">
                  <c:v>528267416</c:v>
                </c:pt>
                <c:pt idx="53038">
                  <c:v>968774976</c:v>
                </c:pt>
                <c:pt idx="53039">
                  <c:v>528267416</c:v>
                </c:pt>
                <c:pt idx="53040">
                  <c:v>860379400</c:v>
                </c:pt>
                <c:pt idx="53041">
                  <c:v>486884640</c:v>
                </c:pt>
                <c:pt idx="53042">
                  <c:v>751592888</c:v>
                </c:pt>
                <c:pt idx="53043">
                  <c:v>661140416</c:v>
                </c:pt>
                <c:pt idx="53044">
                  <c:v>661140416</c:v>
                </c:pt>
                <c:pt idx="53045">
                  <c:v>991619512</c:v>
                </c:pt>
                <c:pt idx="53046">
                  <c:v>661140416</c:v>
                </c:pt>
                <c:pt idx="53047">
                  <c:v>661140416</c:v>
                </c:pt>
                <c:pt idx="53048">
                  <c:v>97576704</c:v>
                </c:pt>
                <c:pt idx="53049">
                  <c:v>97576704</c:v>
                </c:pt>
                <c:pt idx="53050">
                  <c:v>97576704</c:v>
                </c:pt>
                <c:pt idx="53051">
                  <c:v>97576704</c:v>
                </c:pt>
                <c:pt idx="53052">
                  <c:v>689881896</c:v>
                </c:pt>
                <c:pt idx="53053">
                  <c:v>593841648</c:v>
                </c:pt>
                <c:pt idx="53054">
                  <c:v>689855200</c:v>
                </c:pt>
                <c:pt idx="53055">
                  <c:v>689855200</c:v>
                </c:pt>
                <c:pt idx="53056">
                  <c:v>689855200</c:v>
                </c:pt>
                <c:pt idx="53057">
                  <c:v>689855200</c:v>
                </c:pt>
                <c:pt idx="53058">
                  <c:v>661140416</c:v>
                </c:pt>
                <c:pt idx="53059">
                  <c:v>773557088</c:v>
                </c:pt>
                <c:pt idx="53060">
                  <c:v>773557088</c:v>
                </c:pt>
                <c:pt idx="53061">
                  <c:v>773557088</c:v>
                </c:pt>
                <c:pt idx="53062">
                  <c:v>773557088</c:v>
                </c:pt>
                <c:pt idx="53063">
                  <c:v>97576704</c:v>
                </c:pt>
                <c:pt idx="53064">
                  <c:v>590573808</c:v>
                </c:pt>
                <c:pt idx="53065">
                  <c:v>590573808</c:v>
                </c:pt>
                <c:pt idx="53066">
                  <c:v>590573808</c:v>
                </c:pt>
                <c:pt idx="53067">
                  <c:v>309051600</c:v>
                </c:pt>
                <c:pt idx="53068">
                  <c:v>528267416</c:v>
                </c:pt>
                <c:pt idx="53069">
                  <c:v>590573808</c:v>
                </c:pt>
                <c:pt idx="53070">
                  <c:v>309051600</c:v>
                </c:pt>
                <c:pt idx="53071">
                  <c:v>309051600</c:v>
                </c:pt>
                <c:pt idx="53072">
                  <c:v>309051600</c:v>
                </c:pt>
                <c:pt idx="53073">
                  <c:v>316736200</c:v>
                </c:pt>
                <c:pt idx="53074">
                  <c:v>316736200</c:v>
                </c:pt>
                <c:pt idx="53075">
                  <c:v>316736200</c:v>
                </c:pt>
                <c:pt idx="53076">
                  <c:v>316736200</c:v>
                </c:pt>
                <c:pt idx="53077">
                  <c:v>689855200</c:v>
                </c:pt>
                <c:pt idx="53078">
                  <c:v>773557088</c:v>
                </c:pt>
                <c:pt idx="53079">
                  <c:v>309051600</c:v>
                </c:pt>
                <c:pt idx="53080">
                  <c:v>590573808</c:v>
                </c:pt>
                <c:pt idx="53081">
                  <c:v>609876616</c:v>
                </c:pt>
                <c:pt idx="53082">
                  <c:v>609876616</c:v>
                </c:pt>
                <c:pt idx="53083">
                  <c:v>609876616</c:v>
                </c:pt>
                <c:pt idx="53084">
                  <c:v>609876616</c:v>
                </c:pt>
                <c:pt idx="53085">
                  <c:v>558479680</c:v>
                </c:pt>
                <c:pt idx="53086">
                  <c:v>558479680</c:v>
                </c:pt>
                <c:pt idx="53087">
                  <c:v>558479680</c:v>
                </c:pt>
                <c:pt idx="53088">
                  <c:v>558479680</c:v>
                </c:pt>
                <c:pt idx="53089">
                  <c:v>132162456</c:v>
                </c:pt>
                <c:pt idx="53090">
                  <c:v>132162456</c:v>
                </c:pt>
                <c:pt idx="53091">
                  <c:v>132162456</c:v>
                </c:pt>
                <c:pt idx="53092">
                  <c:v>132162456</c:v>
                </c:pt>
                <c:pt idx="53093">
                  <c:v>316736200</c:v>
                </c:pt>
                <c:pt idx="53094">
                  <c:v>486082816</c:v>
                </c:pt>
                <c:pt idx="53095">
                  <c:v>486082816</c:v>
                </c:pt>
                <c:pt idx="53096">
                  <c:v>486082816</c:v>
                </c:pt>
                <c:pt idx="53097">
                  <c:v>486082816</c:v>
                </c:pt>
                <c:pt idx="53098">
                  <c:v>684083392</c:v>
                </c:pt>
                <c:pt idx="53099">
                  <c:v>684083392</c:v>
                </c:pt>
                <c:pt idx="53100">
                  <c:v>684083392</c:v>
                </c:pt>
                <c:pt idx="53101">
                  <c:v>684083392</c:v>
                </c:pt>
                <c:pt idx="53102">
                  <c:v>558479680</c:v>
                </c:pt>
                <c:pt idx="53103">
                  <c:v>609876616</c:v>
                </c:pt>
                <c:pt idx="53104">
                  <c:v>132162456</c:v>
                </c:pt>
                <c:pt idx="53105">
                  <c:v>725943488</c:v>
                </c:pt>
                <c:pt idx="53106">
                  <c:v>725943488</c:v>
                </c:pt>
                <c:pt idx="53107">
                  <c:v>725943488</c:v>
                </c:pt>
                <c:pt idx="53108">
                  <c:v>725943488</c:v>
                </c:pt>
                <c:pt idx="53109">
                  <c:v>944964128</c:v>
                </c:pt>
                <c:pt idx="53110">
                  <c:v>944964128</c:v>
                </c:pt>
                <c:pt idx="53111">
                  <c:v>944964128</c:v>
                </c:pt>
                <c:pt idx="53112">
                  <c:v>944964128</c:v>
                </c:pt>
                <c:pt idx="53113">
                  <c:v>475277616</c:v>
                </c:pt>
                <c:pt idx="53114">
                  <c:v>475277616</c:v>
                </c:pt>
                <c:pt idx="53115">
                  <c:v>475277616</c:v>
                </c:pt>
                <c:pt idx="53116">
                  <c:v>475277616</c:v>
                </c:pt>
                <c:pt idx="53117">
                  <c:v>502033832</c:v>
                </c:pt>
                <c:pt idx="53118">
                  <c:v>502033832</c:v>
                </c:pt>
                <c:pt idx="53119">
                  <c:v>502033832</c:v>
                </c:pt>
                <c:pt idx="53120">
                  <c:v>502033832</c:v>
                </c:pt>
                <c:pt idx="53121">
                  <c:v>326220256</c:v>
                </c:pt>
                <c:pt idx="53122">
                  <c:v>326220256</c:v>
                </c:pt>
                <c:pt idx="53123">
                  <c:v>326220256</c:v>
                </c:pt>
                <c:pt idx="53124">
                  <c:v>326220256</c:v>
                </c:pt>
                <c:pt idx="53125">
                  <c:v>486082816</c:v>
                </c:pt>
                <c:pt idx="53126">
                  <c:v>684083392</c:v>
                </c:pt>
                <c:pt idx="53127">
                  <c:v>259705104</c:v>
                </c:pt>
                <c:pt idx="53128">
                  <c:v>259705104</c:v>
                </c:pt>
                <c:pt idx="53129">
                  <c:v>259705104</c:v>
                </c:pt>
                <c:pt idx="53130">
                  <c:v>259705104</c:v>
                </c:pt>
                <c:pt idx="53131">
                  <c:v>725943488</c:v>
                </c:pt>
                <c:pt idx="53132">
                  <c:v>326220256</c:v>
                </c:pt>
                <c:pt idx="53133">
                  <c:v>475277616</c:v>
                </c:pt>
                <c:pt idx="53134">
                  <c:v>555168744</c:v>
                </c:pt>
                <c:pt idx="53135">
                  <c:v>502033832</c:v>
                </c:pt>
                <c:pt idx="53136">
                  <c:v>555168744</c:v>
                </c:pt>
                <c:pt idx="53137">
                  <c:v>555168744</c:v>
                </c:pt>
                <c:pt idx="53138">
                  <c:v>555168744</c:v>
                </c:pt>
                <c:pt idx="53139">
                  <c:v>231007672</c:v>
                </c:pt>
                <c:pt idx="53140">
                  <c:v>231007672</c:v>
                </c:pt>
                <c:pt idx="53141">
                  <c:v>231007672</c:v>
                </c:pt>
                <c:pt idx="53142">
                  <c:v>231007672</c:v>
                </c:pt>
                <c:pt idx="53143">
                  <c:v>259705104</c:v>
                </c:pt>
                <c:pt idx="53144">
                  <c:v>944964128</c:v>
                </c:pt>
                <c:pt idx="53145">
                  <c:v>164956320</c:v>
                </c:pt>
                <c:pt idx="53146">
                  <c:v>164956320</c:v>
                </c:pt>
                <c:pt idx="53147">
                  <c:v>164956320</c:v>
                </c:pt>
                <c:pt idx="53148">
                  <c:v>164956320</c:v>
                </c:pt>
                <c:pt idx="53149">
                  <c:v>267244872</c:v>
                </c:pt>
                <c:pt idx="53150">
                  <c:v>267244872</c:v>
                </c:pt>
                <c:pt idx="53151">
                  <c:v>267244872</c:v>
                </c:pt>
                <c:pt idx="53152">
                  <c:v>267244872</c:v>
                </c:pt>
                <c:pt idx="53153">
                  <c:v>590600232</c:v>
                </c:pt>
                <c:pt idx="53154">
                  <c:v>590600232</c:v>
                </c:pt>
                <c:pt idx="53155">
                  <c:v>590600232</c:v>
                </c:pt>
                <c:pt idx="53156">
                  <c:v>590600232</c:v>
                </c:pt>
                <c:pt idx="53157">
                  <c:v>555168744</c:v>
                </c:pt>
                <c:pt idx="53158">
                  <c:v>426365952</c:v>
                </c:pt>
                <c:pt idx="53159">
                  <c:v>426365952</c:v>
                </c:pt>
                <c:pt idx="53160">
                  <c:v>654409240</c:v>
                </c:pt>
                <c:pt idx="53161">
                  <c:v>426365952</c:v>
                </c:pt>
                <c:pt idx="53162">
                  <c:v>654409240</c:v>
                </c:pt>
                <c:pt idx="53163">
                  <c:v>426365952</c:v>
                </c:pt>
                <c:pt idx="53164">
                  <c:v>654409240</c:v>
                </c:pt>
                <c:pt idx="53165">
                  <c:v>654409240</c:v>
                </c:pt>
                <c:pt idx="53166">
                  <c:v>231007672</c:v>
                </c:pt>
                <c:pt idx="53167">
                  <c:v>164956320</c:v>
                </c:pt>
                <c:pt idx="53168">
                  <c:v>28465664</c:v>
                </c:pt>
                <c:pt idx="53169">
                  <c:v>28465664</c:v>
                </c:pt>
                <c:pt idx="53170">
                  <c:v>28465664</c:v>
                </c:pt>
                <c:pt idx="53171">
                  <c:v>28465664</c:v>
                </c:pt>
                <c:pt idx="53172">
                  <c:v>801740312</c:v>
                </c:pt>
                <c:pt idx="53173">
                  <c:v>801740312</c:v>
                </c:pt>
                <c:pt idx="53174">
                  <c:v>801740312</c:v>
                </c:pt>
                <c:pt idx="53175">
                  <c:v>801740312</c:v>
                </c:pt>
                <c:pt idx="53176">
                  <c:v>991493880</c:v>
                </c:pt>
                <c:pt idx="53177">
                  <c:v>991493880</c:v>
                </c:pt>
                <c:pt idx="53178">
                  <c:v>991493880</c:v>
                </c:pt>
                <c:pt idx="53179">
                  <c:v>991493880</c:v>
                </c:pt>
                <c:pt idx="53180">
                  <c:v>117142968</c:v>
                </c:pt>
                <c:pt idx="53181">
                  <c:v>117142968</c:v>
                </c:pt>
                <c:pt idx="53182">
                  <c:v>267244872</c:v>
                </c:pt>
                <c:pt idx="53183">
                  <c:v>117142968</c:v>
                </c:pt>
                <c:pt idx="53184">
                  <c:v>654409240</c:v>
                </c:pt>
                <c:pt idx="53185">
                  <c:v>117142968</c:v>
                </c:pt>
                <c:pt idx="53186">
                  <c:v>590600232</c:v>
                </c:pt>
                <c:pt idx="53187">
                  <c:v>603333384</c:v>
                </c:pt>
                <c:pt idx="53188">
                  <c:v>603333384</c:v>
                </c:pt>
                <c:pt idx="53189">
                  <c:v>603333384</c:v>
                </c:pt>
                <c:pt idx="53190">
                  <c:v>603333384</c:v>
                </c:pt>
                <c:pt idx="53191">
                  <c:v>540292944</c:v>
                </c:pt>
                <c:pt idx="53192">
                  <c:v>540292944</c:v>
                </c:pt>
                <c:pt idx="53193">
                  <c:v>540292944</c:v>
                </c:pt>
                <c:pt idx="53194">
                  <c:v>540292944</c:v>
                </c:pt>
                <c:pt idx="53195">
                  <c:v>817491352</c:v>
                </c:pt>
                <c:pt idx="53196">
                  <c:v>817491352</c:v>
                </c:pt>
                <c:pt idx="53197">
                  <c:v>817491352</c:v>
                </c:pt>
                <c:pt idx="53198">
                  <c:v>817491352</c:v>
                </c:pt>
                <c:pt idx="53199">
                  <c:v>615055024</c:v>
                </c:pt>
                <c:pt idx="53200">
                  <c:v>615055024</c:v>
                </c:pt>
                <c:pt idx="53201">
                  <c:v>615055024</c:v>
                </c:pt>
                <c:pt idx="53202">
                  <c:v>615055024</c:v>
                </c:pt>
                <c:pt idx="53203">
                  <c:v>801740312</c:v>
                </c:pt>
                <c:pt idx="53204">
                  <c:v>28465664</c:v>
                </c:pt>
                <c:pt idx="53205">
                  <c:v>426365952</c:v>
                </c:pt>
                <c:pt idx="53206">
                  <c:v>5813352</c:v>
                </c:pt>
                <c:pt idx="53207">
                  <c:v>5813352</c:v>
                </c:pt>
                <c:pt idx="53208">
                  <c:v>5813352</c:v>
                </c:pt>
                <c:pt idx="53209">
                  <c:v>5813352</c:v>
                </c:pt>
                <c:pt idx="53210">
                  <c:v>991493880</c:v>
                </c:pt>
                <c:pt idx="53211">
                  <c:v>117142968</c:v>
                </c:pt>
                <c:pt idx="53212">
                  <c:v>603333384</c:v>
                </c:pt>
                <c:pt idx="53213">
                  <c:v>330626336</c:v>
                </c:pt>
                <c:pt idx="53214">
                  <c:v>330626336</c:v>
                </c:pt>
                <c:pt idx="53215">
                  <c:v>330626336</c:v>
                </c:pt>
                <c:pt idx="53216">
                  <c:v>330626336</c:v>
                </c:pt>
                <c:pt idx="53217">
                  <c:v>817491352</c:v>
                </c:pt>
                <c:pt idx="53218">
                  <c:v>540292944</c:v>
                </c:pt>
                <c:pt idx="53219">
                  <c:v>587913920</c:v>
                </c:pt>
                <c:pt idx="53220">
                  <c:v>587913920</c:v>
                </c:pt>
                <c:pt idx="53221">
                  <c:v>587913920</c:v>
                </c:pt>
                <c:pt idx="53222">
                  <c:v>587913920</c:v>
                </c:pt>
                <c:pt idx="53223">
                  <c:v>615055024</c:v>
                </c:pt>
                <c:pt idx="53224">
                  <c:v>139001128</c:v>
                </c:pt>
                <c:pt idx="53225">
                  <c:v>139001128</c:v>
                </c:pt>
                <c:pt idx="53226">
                  <c:v>139001128</c:v>
                </c:pt>
                <c:pt idx="53227">
                  <c:v>139001128</c:v>
                </c:pt>
                <c:pt idx="53228">
                  <c:v>5813352</c:v>
                </c:pt>
                <c:pt idx="53229">
                  <c:v>17107248</c:v>
                </c:pt>
                <c:pt idx="53230">
                  <c:v>17107248</c:v>
                </c:pt>
                <c:pt idx="53231">
                  <c:v>308254480</c:v>
                </c:pt>
                <c:pt idx="53232">
                  <c:v>17107272</c:v>
                </c:pt>
                <c:pt idx="53233">
                  <c:v>17107272</c:v>
                </c:pt>
                <c:pt idx="53234">
                  <c:v>308254480</c:v>
                </c:pt>
                <c:pt idx="53235">
                  <c:v>308254480</c:v>
                </c:pt>
                <c:pt idx="53236">
                  <c:v>308254480</c:v>
                </c:pt>
                <c:pt idx="53237">
                  <c:v>17107312</c:v>
                </c:pt>
                <c:pt idx="53238">
                  <c:v>17107312</c:v>
                </c:pt>
                <c:pt idx="53239">
                  <c:v>17107392</c:v>
                </c:pt>
                <c:pt idx="53240">
                  <c:v>17107392</c:v>
                </c:pt>
                <c:pt idx="53241">
                  <c:v>17107416</c:v>
                </c:pt>
                <c:pt idx="53242">
                  <c:v>17107416</c:v>
                </c:pt>
                <c:pt idx="53243">
                  <c:v>17107456</c:v>
                </c:pt>
                <c:pt idx="53244">
                  <c:v>17107456</c:v>
                </c:pt>
                <c:pt idx="53245">
                  <c:v>556690576</c:v>
                </c:pt>
                <c:pt idx="53246">
                  <c:v>515632112</c:v>
                </c:pt>
                <c:pt idx="53247">
                  <c:v>556690576</c:v>
                </c:pt>
                <c:pt idx="53248">
                  <c:v>515632112</c:v>
                </c:pt>
                <c:pt idx="53249">
                  <c:v>556690576</c:v>
                </c:pt>
                <c:pt idx="53250">
                  <c:v>515632112</c:v>
                </c:pt>
                <c:pt idx="53251">
                  <c:v>330626336</c:v>
                </c:pt>
                <c:pt idx="53252">
                  <c:v>556690576</c:v>
                </c:pt>
                <c:pt idx="53253">
                  <c:v>515632112</c:v>
                </c:pt>
                <c:pt idx="53254">
                  <c:v>17107504</c:v>
                </c:pt>
                <c:pt idx="53255">
                  <c:v>17107504</c:v>
                </c:pt>
                <c:pt idx="53256">
                  <c:v>17107592</c:v>
                </c:pt>
                <c:pt idx="53257">
                  <c:v>17107592</c:v>
                </c:pt>
                <c:pt idx="53258">
                  <c:v>94285616</c:v>
                </c:pt>
                <c:pt idx="53259">
                  <c:v>94285616</c:v>
                </c:pt>
                <c:pt idx="53260">
                  <c:v>17107248</c:v>
                </c:pt>
                <c:pt idx="53261">
                  <c:v>17107272</c:v>
                </c:pt>
                <c:pt idx="53262">
                  <c:v>17107312</c:v>
                </c:pt>
                <c:pt idx="53263">
                  <c:v>17107392</c:v>
                </c:pt>
                <c:pt idx="53264">
                  <c:v>17107416</c:v>
                </c:pt>
                <c:pt idx="53265">
                  <c:v>17107456</c:v>
                </c:pt>
                <c:pt idx="53266">
                  <c:v>17107504</c:v>
                </c:pt>
                <c:pt idx="53267">
                  <c:v>17107592</c:v>
                </c:pt>
                <c:pt idx="53268">
                  <c:v>94285616</c:v>
                </c:pt>
                <c:pt idx="53269">
                  <c:v>17107248</c:v>
                </c:pt>
                <c:pt idx="53270">
                  <c:v>94285616</c:v>
                </c:pt>
                <c:pt idx="53271">
                  <c:v>17107272</c:v>
                </c:pt>
                <c:pt idx="53272">
                  <c:v>17107312</c:v>
                </c:pt>
                <c:pt idx="53273">
                  <c:v>17107392</c:v>
                </c:pt>
                <c:pt idx="53274">
                  <c:v>964269760</c:v>
                </c:pt>
                <c:pt idx="53275">
                  <c:v>17107416</c:v>
                </c:pt>
                <c:pt idx="53276">
                  <c:v>964269760</c:v>
                </c:pt>
                <c:pt idx="53277">
                  <c:v>17107456</c:v>
                </c:pt>
                <c:pt idx="53278">
                  <c:v>964269760</c:v>
                </c:pt>
                <c:pt idx="53279">
                  <c:v>964269760</c:v>
                </c:pt>
                <c:pt idx="53280">
                  <c:v>17107504</c:v>
                </c:pt>
                <c:pt idx="53281">
                  <c:v>17107592</c:v>
                </c:pt>
                <c:pt idx="53282">
                  <c:v>141172536</c:v>
                </c:pt>
                <c:pt idx="53283">
                  <c:v>141172536</c:v>
                </c:pt>
                <c:pt idx="53284">
                  <c:v>141172536</c:v>
                </c:pt>
                <c:pt idx="53285">
                  <c:v>141172536</c:v>
                </c:pt>
                <c:pt idx="53286">
                  <c:v>216545624</c:v>
                </c:pt>
                <c:pt idx="53287">
                  <c:v>216545624</c:v>
                </c:pt>
                <c:pt idx="53288">
                  <c:v>216545624</c:v>
                </c:pt>
                <c:pt idx="53289">
                  <c:v>216545624</c:v>
                </c:pt>
                <c:pt idx="53290">
                  <c:v>139001128</c:v>
                </c:pt>
                <c:pt idx="53291">
                  <c:v>587913920</c:v>
                </c:pt>
                <c:pt idx="53292">
                  <c:v>308254480</c:v>
                </c:pt>
                <c:pt idx="53293">
                  <c:v>17107272</c:v>
                </c:pt>
                <c:pt idx="53294">
                  <c:v>556690576</c:v>
                </c:pt>
                <c:pt idx="53295">
                  <c:v>319398864</c:v>
                </c:pt>
                <c:pt idx="53296">
                  <c:v>319398864</c:v>
                </c:pt>
                <c:pt idx="53297">
                  <c:v>319398864</c:v>
                </c:pt>
                <c:pt idx="53298">
                  <c:v>17107592</c:v>
                </c:pt>
                <c:pt idx="53299">
                  <c:v>319398864</c:v>
                </c:pt>
                <c:pt idx="53300">
                  <c:v>266726056</c:v>
                </c:pt>
                <c:pt idx="53301">
                  <c:v>266726056</c:v>
                </c:pt>
                <c:pt idx="53302">
                  <c:v>266726056</c:v>
                </c:pt>
                <c:pt idx="53303">
                  <c:v>266726056</c:v>
                </c:pt>
                <c:pt idx="53304">
                  <c:v>515632112</c:v>
                </c:pt>
                <c:pt idx="53305">
                  <c:v>514110936</c:v>
                </c:pt>
                <c:pt idx="53306">
                  <c:v>514110936</c:v>
                </c:pt>
                <c:pt idx="53307">
                  <c:v>514110936</c:v>
                </c:pt>
                <c:pt idx="53308">
                  <c:v>94285616</c:v>
                </c:pt>
                <c:pt idx="53309">
                  <c:v>514110936</c:v>
                </c:pt>
                <c:pt idx="53310">
                  <c:v>964269760</c:v>
                </c:pt>
                <c:pt idx="53311">
                  <c:v>877749816</c:v>
                </c:pt>
                <c:pt idx="53312">
                  <c:v>877749816</c:v>
                </c:pt>
                <c:pt idx="53313">
                  <c:v>877749816</c:v>
                </c:pt>
                <c:pt idx="53314">
                  <c:v>877749816</c:v>
                </c:pt>
                <c:pt idx="53315">
                  <c:v>17107248</c:v>
                </c:pt>
                <c:pt idx="53316">
                  <c:v>493220880</c:v>
                </c:pt>
                <c:pt idx="53317">
                  <c:v>493220880</c:v>
                </c:pt>
                <c:pt idx="53318">
                  <c:v>493220880</c:v>
                </c:pt>
                <c:pt idx="53319">
                  <c:v>493220880</c:v>
                </c:pt>
                <c:pt idx="53320">
                  <c:v>17107392</c:v>
                </c:pt>
                <c:pt idx="53321">
                  <c:v>17107312</c:v>
                </c:pt>
                <c:pt idx="53322">
                  <c:v>17107456</c:v>
                </c:pt>
                <c:pt idx="53323">
                  <c:v>266726056</c:v>
                </c:pt>
                <c:pt idx="53324">
                  <c:v>561304840</c:v>
                </c:pt>
                <c:pt idx="53325">
                  <c:v>561304840</c:v>
                </c:pt>
                <c:pt idx="53326">
                  <c:v>561304840</c:v>
                </c:pt>
                <c:pt idx="53327">
                  <c:v>561304840</c:v>
                </c:pt>
                <c:pt idx="53328">
                  <c:v>233720664</c:v>
                </c:pt>
                <c:pt idx="53329">
                  <c:v>141172536</c:v>
                </c:pt>
                <c:pt idx="53330">
                  <c:v>233720664</c:v>
                </c:pt>
                <c:pt idx="53331">
                  <c:v>233720664</c:v>
                </c:pt>
                <c:pt idx="53332">
                  <c:v>233720664</c:v>
                </c:pt>
                <c:pt idx="53333">
                  <c:v>56214584</c:v>
                </c:pt>
                <c:pt idx="53334">
                  <c:v>56214584</c:v>
                </c:pt>
                <c:pt idx="53335">
                  <c:v>56214584</c:v>
                </c:pt>
                <c:pt idx="53336">
                  <c:v>56214584</c:v>
                </c:pt>
                <c:pt idx="53337">
                  <c:v>877749816</c:v>
                </c:pt>
                <c:pt idx="53338">
                  <c:v>871838144</c:v>
                </c:pt>
                <c:pt idx="53339">
                  <c:v>871838144</c:v>
                </c:pt>
                <c:pt idx="53340">
                  <c:v>871838144</c:v>
                </c:pt>
                <c:pt idx="53341">
                  <c:v>871838144</c:v>
                </c:pt>
                <c:pt idx="53342">
                  <c:v>17107416</c:v>
                </c:pt>
                <c:pt idx="53343">
                  <c:v>455714776</c:v>
                </c:pt>
                <c:pt idx="53344">
                  <c:v>455714776</c:v>
                </c:pt>
                <c:pt idx="53345">
                  <c:v>455714776</c:v>
                </c:pt>
                <c:pt idx="53346">
                  <c:v>455714776</c:v>
                </c:pt>
                <c:pt idx="53347">
                  <c:v>682194008</c:v>
                </c:pt>
                <c:pt idx="53348">
                  <c:v>682194008</c:v>
                </c:pt>
                <c:pt idx="53349">
                  <c:v>17107504</c:v>
                </c:pt>
                <c:pt idx="53350">
                  <c:v>682194008</c:v>
                </c:pt>
                <c:pt idx="53351">
                  <c:v>682194008</c:v>
                </c:pt>
                <c:pt idx="53352">
                  <c:v>216545624</c:v>
                </c:pt>
                <c:pt idx="53353">
                  <c:v>561304840</c:v>
                </c:pt>
                <c:pt idx="53354">
                  <c:v>493220880</c:v>
                </c:pt>
                <c:pt idx="53355">
                  <c:v>319398864</c:v>
                </c:pt>
                <c:pt idx="53356">
                  <c:v>442240408</c:v>
                </c:pt>
                <c:pt idx="53357">
                  <c:v>442240408</c:v>
                </c:pt>
                <c:pt idx="53358">
                  <c:v>455714776</c:v>
                </c:pt>
                <c:pt idx="53359">
                  <c:v>442240408</c:v>
                </c:pt>
                <c:pt idx="53360">
                  <c:v>442240408</c:v>
                </c:pt>
                <c:pt idx="53361">
                  <c:v>233720664</c:v>
                </c:pt>
                <c:pt idx="53362">
                  <c:v>871838144</c:v>
                </c:pt>
                <c:pt idx="53363">
                  <c:v>514110936</c:v>
                </c:pt>
                <c:pt idx="53364">
                  <c:v>682194008</c:v>
                </c:pt>
                <c:pt idx="53365">
                  <c:v>256150664</c:v>
                </c:pt>
                <c:pt idx="53366">
                  <c:v>256150664</c:v>
                </c:pt>
                <c:pt idx="53367">
                  <c:v>56716224</c:v>
                </c:pt>
                <c:pt idx="53368">
                  <c:v>56716224</c:v>
                </c:pt>
                <c:pt idx="53369">
                  <c:v>256150664</c:v>
                </c:pt>
                <c:pt idx="53370">
                  <c:v>256150664</c:v>
                </c:pt>
                <c:pt idx="53371">
                  <c:v>56716224</c:v>
                </c:pt>
                <c:pt idx="53372">
                  <c:v>56716224</c:v>
                </c:pt>
                <c:pt idx="53373">
                  <c:v>56214584</c:v>
                </c:pt>
                <c:pt idx="53374">
                  <c:v>451350360</c:v>
                </c:pt>
                <c:pt idx="53375">
                  <c:v>451350360</c:v>
                </c:pt>
                <c:pt idx="53376">
                  <c:v>451350360</c:v>
                </c:pt>
                <c:pt idx="53377">
                  <c:v>451350360</c:v>
                </c:pt>
                <c:pt idx="53378">
                  <c:v>442240408</c:v>
                </c:pt>
                <c:pt idx="53379">
                  <c:v>56716224</c:v>
                </c:pt>
                <c:pt idx="53380">
                  <c:v>256150664</c:v>
                </c:pt>
                <c:pt idx="53381">
                  <c:v>928465864</c:v>
                </c:pt>
                <c:pt idx="53382">
                  <c:v>841918064</c:v>
                </c:pt>
                <c:pt idx="53383">
                  <c:v>928465864</c:v>
                </c:pt>
                <c:pt idx="53384">
                  <c:v>841918064</c:v>
                </c:pt>
                <c:pt idx="53385">
                  <c:v>928465864</c:v>
                </c:pt>
                <c:pt idx="53386">
                  <c:v>841918064</c:v>
                </c:pt>
                <c:pt idx="53387">
                  <c:v>928465864</c:v>
                </c:pt>
                <c:pt idx="53388">
                  <c:v>841918064</c:v>
                </c:pt>
                <c:pt idx="53389">
                  <c:v>197122248</c:v>
                </c:pt>
                <c:pt idx="53390">
                  <c:v>197122248</c:v>
                </c:pt>
                <c:pt idx="53391">
                  <c:v>197122248</c:v>
                </c:pt>
                <c:pt idx="53392">
                  <c:v>197122248</c:v>
                </c:pt>
                <c:pt idx="53393">
                  <c:v>4524752</c:v>
                </c:pt>
                <c:pt idx="53394">
                  <c:v>4524752</c:v>
                </c:pt>
                <c:pt idx="53395">
                  <c:v>4524752</c:v>
                </c:pt>
                <c:pt idx="53396">
                  <c:v>4524752</c:v>
                </c:pt>
                <c:pt idx="53397">
                  <c:v>451350360</c:v>
                </c:pt>
                <c:pt idx="53398">
                  <c:v>834143272</c:v>
                </c:pt>
                <c:pt idx="53399">
                  <c:v>834143272</c:v>
                </c:pt>
                <c:pt idx="53400">
                  <c:v>834143272</c:v>
                </c:pt>
                <c:pt idx="53401">
                  <c:v>834143272</c:v>
                </c:pt>
                <c:pt idx="53402">
                  <c:v>121269960</c:v>
                </c:pt>
                <c:pt idx="53403">
                  <c:v>121269960</c:v>
                </c:pt>
                <c:pt idx="53404">
                  <c:v>121269960</c:v>
                </c:pt>
                <c:pt idx="53405">
                  <c:v>121269960</c:v>
                </c:pt>
                <c:pt idx="53406">
                  <c:v>472438600</c:v>
                </c:pt>
                <c:pt idx="53407">
                  <c:v>472438600</c:v>
                </c:pt>
                <c:pt idx="53408">
                  <c:v>472438600</c:v>
                </c:pt>
                <c:pt idx="53409">
                  <c:v>472438600</c:v>
                </c:pt>
                <c:pt idx="53410">
                  <c:v>928465864</c:v>
                </c:pt>
                <c:pt idx="53411">
                  <c:v>387336248</c:v>
                </c:pt>
                <c:pt idx="53412">
                  <c:v>841918064</c:v>
                </c:pt>
                <c:pt idx="53413">
                  <c:v>387336248</c:v>
                </c:pt>
                <c:pt idx="53414">
                  <c:v>387336248</c:v>
                </c:pt>
                <c:pt idx="53415">
                  <c:v>387336248</c:v>
                </c:pt>
                <c:pt idx="53416">
                  <c:v>4524752</c:v>
                </c:pt>
                <c:pt idx="53417">
                  <c:v>197122248</c:v>
                </c:pt>
                <c:pt idx="53418">
                  <c:v>268717280</c:v>
                </c:pt>
                <c:pt idx="53419">
                  <c:v>268717280</c:v>
                </c:pt>
                <c:pt idx="53420">
                  <c:v>268717280</c:v>
                </c:pt>
                <c:pt idx="53421">
                  <c:v>268717280</c:v>
                </c:pt>
                <c:pt idx="53422">
                  <c:v>834143272</c:v>
                </c:pt>
                <c:pt idx="53423">
                  <c:v>998307312</c:v>
                </c:pt>
                <c:pt idx="53424">
                  <c:v>998307312</c:v>
                </c:pt>
                <c:pt idx="53425">
                  <c:v>998307312</c:v>
                </c:pt>
                <c:pt idx="53426">
                  <c:v>998307312</c:v>
                </c:pt>
                <c:pt idx="53427">
                  <c:v>472438600</c:v>
                </c:pt>
                <c:pt idx="53428">
                  <c:v>387336248</c:v>
                </c:pt>
                <c:pt idx="53429">
                  <c:v>268717280</c:v>
                </c:pt>
                <c:pt idx="53430">
                  <c:v>207433784</c:v>
                </c:pt>
                <c:pt idx="53431">
                  <c:v>121269960</c:v>
                </c:pt>
                <c:pt idx="53432">
                  <c:v>207433784</c:v>
                </c:pt>
                <c:pt idx="53433">
                  <c:v>207433784</c:v>
                </c:pt>
                <c:pt idx="53434">
                  <c:v>207433784</c:v>
                </c:pt>
                <c:pt idx="53435">
                  <c:v>624278568</c:v>
                </c:pt>
                <c:pt idx="53436">
                  <c:v>308934752</c:v>
                </c:pt>
                <c:pt idx="53437">
                  <c:v>308934752</c:v>
                </c:pt>
                <c:pt idx="53438">
                  <c:v>624278568</c:v>
                </c:pt>
                <c:pt idx="53439">
                  <c:v>624278568</c:v>
                </c:pt>
                <c:pt idx="53440">
                  <c:v>308934752</c:v>
                </c:pt>
                <c:pt idx="53441">
                  <c:v>624278568</c:v>
                </c:pt>
                <c:pt idx="53442">
                  <c:v>308934752</c:v>
                </c:pt>
                <c:pt idx="53443">
                  <c:v>830919296</c:v>
                </c:pt>
                <c:pt idx="53444">
                  <c:v>830919296</c:v>
                </c:pt>
                <c:pt idx="53445">
                  <c:v>830919296</c:v>
                </c:pt>
                <c:pt idx="53446">
                  <c:v>830919296</c:v>
                </c:pt>
                <c:pt idx="53447">
                  <c:v>837395128</c:v>
                </c:pt>
                <c:pt idx="53448">
                  <c:v>837395128</c:v>
                </c:pt>
                <c:pt idx="53449">
                  <c:v>998307312</c:v>
                </c:pt>
                <c:pt idx="53450">
                  <c:v>837395128</c:v>
                </c:pt>
                <c:pt idx="53451">
                  <c:v>837395128</c:v>
                </c:pt>
                <c:pt idx="53452">
                  <c:v>209040464</c:v>
                </c:pt>
                <c:pt idx="53453">
                  <c:v>209040464</c:v>
                </c:pt>
                <c:pt idx="53454">
                  <c:v>209040464</c:v>
                </c:pt>
                <c:pt idx="53455">
                  <c:v>209040464</c:v>
                </c:pt>
                <c:pt idx="53456">
                  <c:v>207433784</c:v>
                </c:pt>
                <c:pt idx="53457">
                  <c:v>308934752</c:v>
                </c:pt>
                <c:pt idx="53458">
                  <c:v>351960976</c:v>
                </c:pt>
                <c:pt idx="53459">
                  <c:v>351960976</c:v>
                </c:pt>
                <c:pt idx="53460">
                  <c:v>624278568</c:v>
                </c:pt>
                <c:pt idx="53461">
                  <c:v>803259624</c:v>
                </c:pt>
                <c:pt idx="53462">
                  <c:v>803259624</c:v>
                </c:pt>
                <c:pt idx="53463">
                  <c:v>351960976</c:v>
                </c:pt>
                <c:pt idx="53464">
                  <c:v>351960976</c:v>
                </c:pt>
                <c:pt idx="53465">
                  <c:v>803259624</c:v>
                </c:pt>
                <c:pt idx="53466">
                  <c:v>803259624</c:v>
                </c:pt>
                <c:pt idx="53467">
                  <c:v>531001400</c:v>
                </c:pt>
                <c:pt idx="53468">
                  <c:v>531001400</c:v>
                </c:pt>
                <c:pt idx="53469">
                  <c:v>531001400</c:v>
                </c:pt>
                <c:pt idx="53470">
                  <c:v>531001400</c:v>
                </c:pt>
                <c:pt idx="53471">
                  <c:v>684208312</c:v>
                </c:pt>
                <c:pt idx="53472">
                  <c:v>684208312</c:v>
                </c:pt>
                <c:pt idx="53473">
                  <c:v>684208312</c:v>
                </c:pt>
                <c:pt idx="53474">
                  <c:v>684208312</c:v>
                </c:pt>
                <c:pt idx="53475">
                  <c:v>830919296</c:v>
                </c:pt>
                <c:pt idx="53476">
                  <c:v>209040464</c:v>
                </c:pt>
                <c:pt idx="53477">
                  <c:v>9065024</c:v>
                </c:pt>
                <c:pt idx="53478">
                  <c:v>9065024</c:v>
                </c:pt>
                <c:pt idx="53479">
                  <c:v>9065024</c:v>
                </c:pt>
                <c:pt idx="53480">
                  <c:v>837395128</c:v>
                </c:pt>
                <c:pt idx="53481">
                  <c:v>9065024</c:v>
                </c:pt>
                <c:pt idx="53482">
                  <c:v>311033664</c:v>
                </c:pt>
                <c:pt idx="53483">
                  <c:v>311033664</c:v>
                </c:pt>
                <c:pt idx="53484">
                  <c:v>311033664</c:v>
                </c:pt>
                <c:pt idx="53485">
                  <c:v>351960976</c:v>
                </c:pt>
                <c:pt idx="53486">
                  <c:v>311033664</c:v>
                </c:pt>
                <c:pt idx="53487">
                  <c:v>163433456</c:v>
                </c:pt>
                <c:pt idx="53488">
                  <c:v>163433456</c:v>
                </c:pt>
                <c:pt idx="53489">
                  <c:v>163433456</c:v>
                </c:pt>
                <c:pt idx="53490">
                  <c:v>163433456</c:v>
                </c:pt>
                <c:pt idx="53491">
                  <c:v>612833504</c:v>
                </c:pt>
                <c:pt idx="53492">
                  <c:v>612833504</c:v>
                </c:pt>
                <c:pt idx="53493">
                  <c:v>612833504</c:v>
                </c:pt>
                <c:pt idx="53494">
                  <c:v>612833504</c:v>
                </c:pt>
                <c:pt idx="53495">
                  <c:v>803259624</c:v>
                </c:pt>
                <c:pt idx="53496">
                  <c:v>116393080</c:v>
                </c:pt>
                <c:pt idx="53497">
                  <c:v>116393080</c:v>
                </c:pt>
                <c:pt idx="53498">
                  <c:v>206125168</c:v>
                </c:pt>
                <c:pt idx="53499">
                  <c:v>116393080</c:v>
                </c:pt>
                <c:pt idx="53500">
                  <c:v>206125168</c:v>
                </c:pt>
                <c:pt idx="53501">
                  <c:v>116393080</c:v>
                </c:pt>
                <c:pt idx="53502">
                  <c:v>206125168</c:v>
                </c:pt>
                <c:pt idx="53503">
                  <c:v>206125168</c:v>
                </c:pt>
                <c:pt idx="53504">
                  <c:v>803259648</c:v>
                </c:pt>
                <c:pt idx="53505">
                  <c:v>803259648</c:v>
                </c:pt>
                <c:pt idx="53506">
                  <c:v>803259648</c:v>
                </c:pt>
                <c:pt idx="53507">
                  <c:v>803259648</c:v>
                </c:pt>
                <c:pt idx="53508">
                  <c:v>531001400</c:v>
                </c:pt>
                <c:pt idx="53509">
                  <c:v>311033664</c:v>
                </c:pt>
                <c:pt idx="53510">
                  <c:v>220306648</c:v>
                </c:pt>
                <c:pt idx="53511">
                  <c:v>220306648</c:v>
                </c:pt>
                <c:pt idx="53512">
                  <c:v>220306648</c:v>
                </c:pt>
                <c:pt idx="53513">
                  <c:v>220306648</c:v>
                </c:pt>
                <c:pt idx="53514">
                  <c:v>684208312</c:v>
                </c:pt>
                <c:pt idx="53515">
                  <c:v>9065024</c:v>
                </c:pt>
                <c:pt idx="53516">
                  <c:v>578264976</c:v>
                </c:pt>
                <c:pt idx="53517">
                  <c:v>578264976</c:v>
                </c:pt>
                <c:pt idx="53518">
                  <c:v>163433456</c:v>
                </c:pt>
                <c:pt idx="53519">
                  <c:v>578264976</c:v>
                </c:pt>
                <c:pt idx="53520">
                  <c:v>578264976</c:v>
                </c:pt>
                <c:pt idx="53521">
                  <c:v>224266944</c:v>
                </c:pt>
                <c:pt idx="53522">
                  <c:v>224266944</c:v>
                </c:pt>
                <c:pt idx="53523">
                  <c:v>224266944</c:v>
                </c:pt>
                <c:pt idx="53524">
                  <c:v>224266944</c:v>
                </c:pt>
                <c:pt idx="53525">
                  <c:v>206125168</c:v>
                </c:pt>
                <c:pt idx="53526">
                  <c:v>612833504</c:v>
                </c:pt>
                <c:pt idx="53527">
                  <c:v>803259648</c:v>
                </c:pt>
                <c:pt idx="53528">
                  <c:v>116393080</c:v>
                </c:pt>
                <c:pt idx="53529">
                  <c:v>556107200</c:v>
                </c:pt>
                <c:pt idx="53530">
                  <c:v>556107200</c:v>
                </c:pt>
                <c:pt idx="53531">
                  <c:v>556107200</c:v>
                </c:pt>
                <c:pt idx="53532">
                  <c:v>578264976</c:v>
                </c:pt>
                <c:pt idx="53533">
                  <c:v>556107200</c:v>
                </c:pt>
                <c:pt idx="53534">
                  <c:v>220306648</c:v>
                </c:pt>
                <c:pt idx="53535">
                  <c:v>579188120</c:v>
                </c:pt>
                <c:pt idx="53536">
                  <c:v>579188120</c:v>
                </c:pt>
                <c:pt idx="53537">
                  <c:v>579188120</c:v>
                </c:pt>
                <c:pt idx="53538">
                  <c:v>579188120</c:v>
                </c:pt>
                <c:pt idx="53539">
                  <c:v>457515248</c:v>
                </c:pt>
                <c:pt idx="53540">
                  <c:v>457515248</c:v>
                </c:pt>
                <c:pt idx="53541">
                  <c:v>457515248</c:v>
                </c:pt>
                <c:pt idx="53542">
                  <c:v>457515248</c:v>
                </c:pt>
                <c:pt idx="53543">
                  <c:v>224266944</c:v>
                </c:pt>
                <c:pt idx="53544">
                  <c:v>667371152</c:v>
                </c:pt>
                <c:pt idx="53545">
                  <c:v>667371152</c:v>
                </c:pt>
                <c:pt idx="53546">
                  <c:v>667371152</c:v>
                </c:pt>
                <c:pt idx="53547">
                  <c:v>667371152</c:v>
                </c:pt>
                <c:pt idx="53548">
                  <c:v>556107200</c:v>
                </c:pt>
                <c:pt idx="53549">
                  <c:v>207171320</c:v>
                </c:pt>
                <c:pt idx="53550">
                  <c:v>207171320</c:v>
                </c:pt>
                <c:pt idx="53551">
                  <c:v>207171320</c:v>
                </c:pt>
                <c:pt idx="53552">
                  <c:v>207171320</c:v>
                </c:pt>
                <c:pt idx="53553">
                  <c:v>579188120</c:v>
                </c:pt>
                <c:pt idx="53554">
                  <c:v>667371152</c:v>
                </c:pt>
                <c:pt idx="53555">
                  <c:v>32522256</c:v>
                </c:pt>
                <c:pt idx="53556">
                  <c:v>32522256</c:v>
                </c:pt>
                <c:pt idx="53557">
                  <c:v>32522256</c:v>
                </c:pt>
                <c:pt idx="53558">
                  <c:v>457515248</c:v>
                </c:pt>
                <c:pt idx="53559">
                  <c:v>32522256</c:v>
                </c:pt>
                <c:pt idx="53560">
                  <c:v>808760808</c:v>
                </c:pt>
                <c:pt idx="53561">
                  <c:v>808760808</c:v>
                </c:pt>
                <c:pt idx="53562">
                  <c:v>808760808</c:v>
                </c:pt>
                <c:pt idx="53563">
                  <c:v>808760808</c:v>
                </c:pt>
                <c:pt idx="53564">
                  <c:v>968771368</c:v>
                </c:pt>
                <c:pt idx="53565">
                  <c:v>968771368</c:v>
                </c:pt>
                <c:pt idx="53566">
                  <c:v>968771368</c:v>
                </c:pt>
                <c:pt idx="53567">
                  <c:v>968771368</c:v>
                </c:pt>
                <c:pt idx="53568">
                  <c:v>712789712</c:v>
                </c:pt>
                <c:pt idx="53569">
                  <c:v>644265472</c:v>
                </c:pt>
                <c:pt idx="53570">
                  <c:v>712789712</c:v>
                </c:pt>
                <c:pt idx="53571">
                  <c:v>644265472</c:v>
                </c:pt>
                <c:pt idx="53572">
                  <c:v>712789712</c:v>
                </c:pt>
                <c:pt idx="53573">
                  <c:v>644265472</c:v>
                </c:pt>
                <c:pt idx="53574">
                  <c:v>712789712</c:v>
                </c:pt>
                <c:pt idx="53575">
                  <c:v>756129712</c:v>
                </c:pt>
                <c:pt idx="53576">
                  <c:v>756129712</c:v>
                </c:pt>
                <c:pt idx="53577">
                  <c:v>644265472</c:v>
                </c:pt>
                <c:pt idx="53578">
                  <c:v>756129712</c:v>
                </c:pt>
                <c:pt idx="53579">
                  <c:v>756129712</c:v>
                </c:pt>
                <c:pt idx="53580">
                  <c:v>32522256</c:v>
                </c:pt>
                <c:pt idx="53581">
                  <c:v>207171320</c:v>
                </c:pt>
                <c:pt idx="53582">
                  <c:v>808760808</c:v>
                </c:pt>
                <c:pt idx="53583">
                  <c:v>414508496</c:v>
                </c:pt>
                <c:pt idx="53584">
                  <c:v>414508496</c:v>
                </c:pt>
                <c:pt idx="53585">
                  <c:v>414508496</c:v>
                </c:pt>
                <c:pt idx="53586">
                  <c:v>414508496</c:v>
                </c:pt>
                <c:pt idx="53587">
                  <c:v>307378056</c:v>
                </c:pt>
                <c:pt idx="53588">
                  <c:v>307378056</c:v>
                </c:pt>
                <c:pt idx="53589">
                  <c:v>307378056</c:v>
                </c:pt>
                <c:pt idx="53590">
                  <c:v>307378056</c:v>
                </c:pt>
                <c:pt idx="53591">
                  <c:v>968771368</c:v>
                </c:pt>
                <c:pt idx="53592">
                  <c:v>712789712</c:v>
                </c:pt>
                <c:pt idx="53593">
                  <c:v>912460808</c:v>
                </c:pt>
                <c:pt idx="53594">
                  <c:v>912460808</c:v>
                </c:pt>
                <c:pt idx="53595">
                  <c:v>912460808</c:v>
                </c:pt>
                <c:pt idx="53596">
                  <c:v>912460808</c:v>
                </c:pt>
                <c:pt idx="53597">
                  <c:v>855268104</c:v>
                </c:pt>
                <c:pt idx="53598">
                  <c:v>855268104</c:v>
                </c:pt>
                <c:pt idx="53599">
                  <c:v>855268104</c:v>
                </c:pt>
                <c:pt idx="53600">
                  <c:v>855268104</c:v>
                </c:pt>
                <c:pt idx="53601">
                  <c:v>496279744</c:v>
                </c:pt>
                <c:pt idx="53602">
                  <c:v>496279744</c:v>
                </c:pt>
                <c:pt idx="53603">
                  <c:v>496279744</c:v>
                </c:pt>
                <c:pt idx="53604">
                  <c:v>756129712</c:v>
                </c:pt>
                <c:pt idx="53605">
                  <c:v>496279744</c:v>
                </c:pt>
                <c:pt idx="53606">
                  <c:v>225300432</c:v>
                </c:pt>
                <c:pt idx="53607">
                  <c:v>225300432</c:v>
                </c:pt>
                <c:pt idx="53608">
                  <c:v>225300432</c:v>
                </c:pt>
                <c:pt idx="53609">
                  <c:v>225300432</c:v>
                </c:pt>
                <c:pt idx="53610">
                  <c:v>414508496</c:v>
                </c:pt>
                <c:pt idx="53611">
                  <c:v>644265472</c:v>
                </c:pt>
                <c:pt idx="53612">
                  <c:v>230859840</c:v>
                </c:pt>
                <c:pt idx="53613">
                  <c:v>230859840</c:v>
                </c:pt>
                <c:pt idx="53614">
                  <c:v>230859840</c:v>
                </c:pt>
                <c:pt idx="53615">
                  <c:v>230859840</c:v>
                </c:pt>
                <c:pt idx="53616">
                  <c:v>71666544</c:v>
                </c:pt>
                <c:pt idx="53617">
                  <c:v>71666544</c:v>
                </c:pt>
                <c:pt idx="53618">
                  <c:v>71666544</c:v>
                </c:pt>
                <c:pt idx="53619">
                  <c:v>71666544</c:v>
                </c:pt>
                <c:pt idx="53620">
                  <c:v>307378056</c:v>
                </c:pt>
                <c:pt idx="53621">
                  <c:v>912460808</c:v>
                </c:pt>
                <c:pt idx="53622">
                  <c:v>225300432</c:v>
                </c:pt>
                <c:pt idx="53623">
                  <c:v>230859840</c:v>
                </c:pt>
                <c:pt idx="53624">
                  <c:v>947665752</c:v>
                </c:pt>
                <c:pt idx="53625">
                  <c:v>947665752</c:v>
                </c:pt>
                <c:pt idx="53626">
                  <c:v>947665752</c:v>
                </c:pt>
                <c:pt idx="53627">
                  <c:v>947665752</c:v>
                </c:pt>
                <c:pt idx="53628">
                  <c:v>527018392</c:v>
                </c:pt>
                <c:pt idx="53629">
                  <c:v>527018392</c:v>
                </c:pt>
                <c:pt idx="53630">
                  <c:v>527018392</c:v>
                </c:pt>
                <c:pt idx="53631">
                  <c:v>527018392</c:v>
                </c:pt>
                <c:pt idx="53632">
                  <c:v>855268104</c:v>
                </c:pt>
                <c:pt idx="53633">
                  <c:v>71666544</c:v>
                </c:pt>
                <c:pt idx="53634">
                  <c:v>5093912</c:v>
                </c:pt>
                <c:pt idx="53635">
                  <c:v>5093912</c:v>
                </c:pt>
                <c:pt idx="53636">
                  <c:v>5093912</c:v>
                </c:pt>
                <c:pt idx="53637">
                  <c:v>5093912</c:v>
                </c:pt>
                <c:pt idx="53638">
                  <c:v>945384808</c:v>
                </c:pt>
                <c:pt idx="53639">
                  <c:v>945384808</c:v>
                </c:pt>
                <c:pt idx="53640">
                  <c:v>945384808</c:v>
                </c:pt>
                <c:pt idx="53641">
                  <c:v>945384808</c:v>
                </c:pt>
                <c:pt idx="53642">
                  <c:v>496279744</c:v>
                </c:pt>
                <c:pt idx="53643">
                  <c:v>527018392</c:v>
                </c:pt>
                <c:pt idx="53644">
                  <c:v>345921440</c:v>
                </c:pt>
                <c:pt idx="53645">
                  <c:v>345921440</c:v>
                </c:pt>
                <c:pt idx="53646">
                  <c:v>345921440</c:v>
                </c:pt>
                <c:pt idx="53647">
                  <c:v>345921440</c:v>
                </c:pt>
                <c:pt idx="53648">
                  <c:v>103647152</c:v>
                </c:pt>
                <c:pt idx="53649">
                  <c:v>103647152</c:v>
                </c:pt>
                <c:pt idx="53650">
                  <c:v>103647152</c:v>
                </c:pt>
                <c:pt idx="53651">
                  <c:v>103647152</c:v>
                </c:pt>
                <c:pt idx="53652">
                  <c:v>947665752</c:v>
                </c:pt>
                <c:pt idx="53653">
                  <c:v>279825368</c:v>
                </c:pt>
                <c:pt idx="53654">
                  <c:v>279825368</c:v>
                </c:pt>
                <c:pt idx="53655">
                  <c:v>279825368</c:v>
                </c:pt>
                <c:pt idx="53656">
                  <c:v>279825368</c:v>
                </c:pt>
                <c:pt idx="53657">
                  <c:v>5093912</c:v>
                </c:pt>
                <c:pt idx="53658">
                  <c:v>141708936</c:v>
                </c:pt>
                <c:pt idx="53659">
                  <c:v>141708936</c:v>
                </c:pt>
                <c:pt idx="53660">
                  <c:v>141708936</c:v>
                </c:pt>
                <c:pt idx="53661">
                  <c:v>141708936</c:v>
                </c:pt>
                <c:pt idx="53662">
                  <c:v>523078336</c:v>
                </c:pt>
                <c:pt idx="53663">
                  <c:v>523078336</c:v>
                </c:pt>
                <c:pt idx="53664">
                  <c:v>523078336</c:v>
                </c:pt>
                <c:pt idx="53665">
                  <c:v>523078336</c:v>
                </c:pt>
                <c:pt idx="53666">
                  <c:v>945384808</c:v>
                </c:pt>
                <c:pt idx="53667">
                  <c:v>883453920</c:v>
                </c:pt>
                <c:pt idx="53668">
                  <c:v>383726512</c:v>
                </c:pt>
                <c:pt idx="53669">
                  <c:v>883453920</c:v>
                </c:pt>
                <c:pt idx="53670">
                  <c:v>383726512</c:v>
                </c:pt>
                <c:pt idx="53671">
                  <c:v>883453920</c:v>
                </c:pt>
                <c:pt idx="53672">
                  <c:v>383726512</c:v>
                </c:pt>
                <c:pt idx="53673">
                  <c:v>883453920</c:v>
                </c:pt>
                <c:pt idx="53674">
                  <c:v>383726512</c:v>
                </c:pt>
                <c:pt idx="53675">
                  <c:v>279825368</c:v>
                </c:pt>
                <c:pt idx="53676">
                  <c:v>7360976</c:v>
                </c:pt>
                <c:pt idx="53677">
                  <c:v>7360976</c:v>
                </c:pt>
                <c:pt idx="53678">
                  <c:v>7361008</c:v>
                </c:pt>
                <c:pt idx="53679">
                  <c:v>7361008</c:v>
                </c:pt>
                <c:pt idx="53680">
                  <c:v>7361040</c:v>
                </c:pt>
                <c:pt idx="53681">
                  <c:v>7361040</c:v>
                </c:pt>
                <c:pt idx="53682">
                  <c:v>7361120</c:v>
                </c:pt>
                <c:pt idx="53683">
                  <c:v>7361120</c:v>
                </c:pt>
                <c:pt idx="53684">
                  <c:v>7361208</c:v>
                </c:pt>
                <c:pt idx="53685">
                  <c:v>7361208</c:v>
                </c:pt>
                <c:pt idx="53686">
                  <c:v>7361232</c:v>
                </c:pt>
                <c:pt idx="53687">
                  <c:v>7361232</c:v>
                </c:pt>
                <c:pt idx="53688">
                  <c:v>94130048</c:v>
                </c:pt>
                <c:pt idx="53689">
                  <c:v>94130048</c:v>
                </c:pt>
                <c:pt idx="53690">
                  <c:v>7361312</c:v>
                </c:pt>
                <c:pt idx="53691">
                  <c:v>7361312</c:v>
                </c:pt>
                <c:pt idx="53692">
                  <c:v>94130048</c:v>
                </c:pt>
                <c:pt idx="53693">
                  <c:v>94130048</c:v>
                </c:pt>
                <c:pt idx="53694">
                  <c:v>7361432</c:v>
                </c:pt>
                <c:pt idx="53695">
                  <c:v>7361432</c:v>
                </c:pt>
                <c:pt idx="53696">
                  <c:v>7360976</c:v>
                </c:pt>
                <c:pt idx="53697">
                  <c:v>7361008</c:v>
                </c:pt>
                <c:pt idx="53698">
                  <c:v>7361040</c:v>
                </c:pt>
                <c:pt idx="53699">
                  <c:v>7361120</c:v>
                </c:pt>
                <c:pt idx="53700">
                  <c:v>7361208</c:v>
                </c:pt>
                <c:pt idx="53701">
                  <c:v>7361232</c:v>
                </c:pt>
                <c:pt idx="53702">
                  <c:v>103647152</c:v>
                </c:pt>
                <c:pt idx="53703">
                  <c:v>7361312</c:v>
                </c:pt>
                <c:pt idx="53704">
                  <c:v>7361432</c:v>
                </c:pt>
                <c:pt idx="53705">
                  <c:v>7360976</c:v>
                </c:pt>
                <c:pt idx="53706">
                  <c:v>7361008</c:v>
                </c:pt>
                <c:pt idx="53707">
                  <c:v>7361040</c:v>
                </c:pt>
                <c:pt idx="53708">
                  <c:v>7361120</c:v>
                </c:pt>
                <c:pt idx="53709">
                  <c:v>7361208</c:v>
                </c:pt>
                <c:pt idx="53710">
                  <c:v>7361232</c:v>
                </c:pt>
                <c:pt idx="53711">
                  <c:v>7361312</c:v>
                </c:pt>
                <c:pt idx="53712">
                  <c:v>7361432</c:v>
                </c:pt>
                <c:pt idx="53713">
                  <c:v>345921440</c:v>
                </c:pt>
                <c:pt idx="53714">
                  <c:v>762675896</c:v>
                </c:pt>
                <c:pt idx="53715">
                  <c:v>762675896</c:v>
                </c:pt>
                <c:pt idx="53716">
                  <c:v>762675896</c:v>
                </c:pt>
                <c:pt idx="53717">
                  <c:v>762675896</c:v>
                </c:pt>
                <c:pt idx="53718">
                  <c:v>96845240</c:v>
                </c:pt>
                <c:pt idx="53719">
                  <c:v>96845240</c:v>
                </c:pt>
                <c:pt idx="53720">
                  <c:v>141708936</c:v>
                </c:pt>
                <c:pt idx="53721">
                  <c:v>96845240</c:v>
                </c:pt>
                <c:pt idx="53722">
                  <c:v>96845240</c:v>
                </c:pt>
                <c:pt idx="53723">
                  <c:v>523078336</c:v>
                </c:pt>
                <c:pt idx="53724">
                  <c:v>414743720</c:v>
                </c:pt>
                <c:pt idx="53725">
                  <c:v>414743720</c:v>
                </c:pt>
                <c:pt idx="53726">
                  <c:v>414743720</c:v>
                </c:pt>
                <c:pt idx="53727">
                  <c:v>414743720</c:v>
                </c:pt>
                <c:pt idx="53728">
                  <c:v>883453920</c:v>
                </c:pt>
                <c:pt idx="53729">
                  <c:v>383726512</c:v>
                </c:pt>
                <c:pt idx="53730">
                  <c:v>816188760</c:v>
                </c:pt>
                <c:pt idx="53731">
                  <c:v>816188760</c:v>
                </c:pt>
                <c:pt idx="53732">
                  <c:v>816188760</c:v>
                </c:pt>
                <c:pt idx="53733">
                  <c:v>816188760</c:v>
                </c:pt>
                <c:pt idx="53734">
                  <c:v>94130048</c:v>
                </c:pt>
                <c:pt idx="53735">
                  <c:v>942216448</c:v>
                </c:pt>
                <c:pt idx="53736">
                  <c:v>942216448</c:v>
                </c:pt>
                <c:pt idx="53737">
                  <c:v>7360976</c:v>
                </c:pt>
                <c:pt idx="53738">
                  <c:v>942216448</c:v>
                </c:pt>
                <c:pt idx="53739">
                  <c:v>942216448</c:v>
                </c:pt>
                <c:pt idx="53740">
                  <c:v>241655928</c:v>
                </c:pt>
                <c:pt idx="53741">
                  <c:v>241655928</c:v>
                </c:pt>
                <c:pt idx="53742">
                  <c:v>241655928</c:v>
                </c:pt>
                <c:pt idx="53743">
                  <c:v>241655928</c:v>
                </c:pt>
                <c:pt idx="53744">
                  <c:v>7361008</c:v>
                </c:pt>
                <c:pt idx="53745">
                  <c:v>7361208</c:v>
                </c:pt>
                <c:pt idx="53746">
                  <c:v>236326576</c:v>
                </c:pt>
                <c:pt idx="53747">
                  <c:v>236326576</c:v>
                </c:pt>
                <c:pt idx="53748">
                  <c:v>236326576</c:v>
                </c:pt>
                <c:pt idx="53749">
                  <c:v>236326576</c:v>
                </c:pt>
                <c:pt idx="53750">
                  <c:v>408549512</c:v>
                </c:pt>
                <c:pt idx="53751">
                  <c:v>408549512</c:v>
                </c:pt>
                <c:pt idx="53752">
                  <c:v>408549512</c:v>
                </c:pt>
                <c:pt idx="53753">
                  <c:v>408549512</c:v>
                </c:pt>
                <c:pt idx="53754">
                  <c:v>96845240</c:v>
                </c:pt>
                <c:pt idx="53755">
                  <c:v>462168</c:v>
                </c:pt>
                <c:pt idx="53756">
                  <c:v>462168</c:v>
                </c:pt>
                <c:pt idx="53757">
                  <c:v>462168</c:v>
                </c:pt>
                <c:pt idx="53758">
                  <c:v>462168</c:v>
                </c:pt>
                <c:pt idx="53759">
                  <c:v>117226744</c:v>
                </c:pt>
                <c:pt idx="53760">
                  <c:v>117226744</c:v>
                </c:pt>
                <c:pt idx="53761">
                  <c:v>117226744</c:v>
                </c:pt>
                <c:pt idx="53762">
                  <c:v>117226744</c:v>
                </c:pt>
                <c:pt idx="53763">
                  <c:v>7361040</c:v>
                </c:pt>
                <c:pt idx="53764">
                  <c:v>365833888</c:v>
                </c:pt>
                <c:pt idx="53765">
                  <c:v>261389024</c:v>
                </c:pt>
                <c:pt idx="53766">
                  <c:v>261389024</c:v>
                </c:pt>
                <c:pt idx="53767">
                  <c:v>365833888</c:v>
                </c:pt>
                <c:pt idx="53768">
                  <c:v>261389024</c:v>
                </c:pt>
                <c:pt idx="53769">
                  <c:v>261389024</c:v>
                </c:pt>
                <c:pt idx="53770">
                  <c:v>365833888</c:v>
                </c:pt>
                <c:pt idx="53771">
                  <c:v>365833888</c:v>
                </c:pt>
                <c:pt idx="53772">
                  <c:v>236326576</c:v>
                </c:pt>
                <c:pt idx="53773">
                  <c:v>414743720</c:v>
                </c:pt>
                <c:pt idx="53774">
                  <c:v>816188760</c:v>
                </c:pt>
                <c:pt idx="53775">
                  <c:v>762675896</c:v>
                </c:pt>
                <c:pt idx="53776">
                  <c:v>503498320</c:v>
                </c:pt>
                <c:pt idx="53777">
                  <c:v>872796320</c:v>
                </c:pt>
                <c:pt idx="53778">
                  <c:v>872796320</c:v>
                </c:pt>
                <c:pt idx="53779">
                  <c:v>503498320</c:v>
                </c:pt>
                <c:pt idx="53780">
                  <c:v>872796320</c:v>
                </c:pt>
                <c:pt idx="53781">
                  <c:v>503498320</c:v>
                </c:pt>
                <c:pt idx="53782">
                  <c:v>872796320</c:v>
                </c:pt>
                <c:pt idx="53783">
                  <c:v>462168</c:v>
                </c:pt>
                <c:pt idx="53784">
                  <c:v>503498320</c:v>
                </c:pt>
                <c:pt idx="53785">
                  <c:v>7361120</c:v>
                </c:pt>
                <c:pt idx="53786">
                  <c:v>408549512</c:v>
                </c:pt>
                <c:pt idx="53787">
                  <c:v>365833888</c:v>
                </c:pt>
                <c:pt idx="53788">
                  <c:v>7361312</c:v>
                </c:pt>
                <c:pt idx="53789">
                  <c:v>241655928</c:v>
                </c:pt>
                <c:pt idx="53790">
                  <c:v>117226744</c:v>
                </c:pt>
                <c:pt idx="53791">
                  <c:v>7361232</c:v>
                </c:pt>
                <c:pt idx="53792">
                  <c:v>872796320</c:v>
                </c:pt>
                <c:pt idx="53793">
                  <c:v>587504920</c:v>
                </c:pt>
                <c:pt idx="53794">
                  <c:v>587504920</c:v>
                </c:pt>
                <c:pt idx="53795">
                  <c:v>587504920</c:v>
                </c:pt>
                <c:pt idx="53796">
                  <c:v>587504920</c:v>
                </c:pt>
                <c:pt idx="53797">
                  <c:v>403642456</c:v>
                </c:pt>
                <c:pt idx="53798">
                  <c:v>403642456</c:v>
                </c:pt>
                <c:pt idx="53799">
                  <c:v>181243296</c:v>
                </c:pt>
                <c:pt idx="53800">
                  <c:v>403642456</c:v>
                </c:pt>
                <c:pt idx="53801">
                  <c:v>181243296</c:v>
                </c:pt>
                <c:pt idx="53802">
                  <c:v>403642456</c:v>
                </c:pt>
                <c:pt idx="53803">
                  <c:v>181243296</c:v>
                </c:pt>
                <c:pt idx="53804">
                  <c:v>181243296</c:v>
                </c:pt>
                <c:pt idx="53805">
                  <c:v>942216448</c:v>
                </c:pt>
                <c:pt idx="53806">
                  <c:v>992143760</c:v>
                </c:pt>
                <c:pt idx="53807">
                  <c:v>992143760</c:v>
                </c:pt>
                <c:pt idx="53808">
                  <c:v>992143760</c:v>
                </c:pt>
                <c:pt idx="53809">
                  <c:v>992143760</c:v>
                </c:pt>
                <c:pt idx="53810">
                  <c:v>483224576</c:v>
                </c:pt>
                <c:pt idx="53811">
                  <c:v>7361432</c:v>
                </c:pt>
                <c:pt idx="53812">
                  <c:v>483224576</c:v>
                </c:pt>
                <c:pt idx="53813">
                  <c:v>503498320</c:v>
                </c:pt>
                <c:pt idx="53814">
                  <c:v>483224576</c:v>
                </c:pt>
                <c:pt idx="53815">
                  <c:v>483224576</c:v>
                </c:pt>
                <c:pt idx="53816">
                  <c:v>414554744</c:v>
                </c:pt>
                <c:pt idx="53817">
                  <c:v>414554744</c:v>
                </c:pt>
                <c:pt idx="53818">
                  <c:v>414554744</c:v>
                </c:pt>
                <c:pt idx="53819">
                  <c:v>414554744</c:v>
                </c:pt>
                <c:pt idx="53820">
                  <c:v>293718736</c:v>
                </c:pt>
                <c:pt idx="53821">
                  <c:v>293718736</c:v>
                </c:pt>
                <c:pt idx="53822">
                  <c:v>293718736</c:v>
                </c:pt>
                <c:pt idx="53823">
                  <c:v>293718736</c:v>
                </c:pt>
                <c:pt idx="53824">
                  <c:v>73667312</c:v>
                </c:pt>
                <c:pt idx="53825">
                  <c:v>73667312</c:v>
                </c:pt>
                <c:pt idx="53826">
                  <c:v>73667312</c:v>
                </c:pt>
                <c:pt idx="53827">
                  <c:v>73667312</c:v>
                </c:pt>
                <c:pt idx="53828">
                  <c:v>864918928</c:v>
                </c:pt>
                <c:pt idx="53829">
                  <c:v>864918928</c:v>
                </c:pt>
                <c:pt idx="53830">
                  <c:v>864918928</c:v>
                </c:pt>
                <c:pt idx="53831">
                  <c:v>864918928</c:v>
                </c:pt>
                <c:pt idx="53832">
                  <c:v>261389024</c:v>
                </c:pt>
                <c:pt idx="53833">
                  <c:v>513809744</c:v>
                </c:pt>
                <c:pt idx="53834">
                  <c:v>587504920</c:v>
                </c:pt>
                <c:pt idx="53835">
                  <c:v>513809744</c:v>
                </c:pt>
                <c:pt idx="53836">
                  <c:v>513809744</c:v>
                </c:pt>
                <c:pt idx="53837">
                  <c:v>513809744</c:v>
                </c:pt>
                <c:pt idx="53838">
                  <c:v>533524008</c:v>
                </c:pt>
                <c:pt idx="53839">
                  <c:v>533524008</c:v>
                </c:pt>
                <c:pt idx="53840">
                  <c:v>533524008</c:v>
                </c:pt>
                <c:pt idx="53841">
                  <c:v>414554744</c:v>
                </c:pt>
                <c:pt idx="53842">
                  <c:v>533524008</c:v>
                </c:pt>
                <c:pt idx="53843">
                  <c:v>403642456</c:v>
                </c:pt>
                <c:pt idx="53844">
                  <c:v>483224576</c:v>
                </c:pt>
                <c:pt idx="53845">
                  <c:v>181243296</c:v>
                </c:pt>
                <c:pt idx="53846">
                  <c:v>992143760</c:v>
                </c:pt>
                <c:pt idx="53847">
                  <c:v>78383352</c:v>
                </c:pt>
                <c:pt idx="53848">
                  <c:v>78383352</c:v>
                </c:pt>
                <c:pt idx="53849">
                  <c:v>78383352</c:v>
                </c:pt>
                <c:pt idx="53850">
                  <c:v>78383352</c:v>
                </c:pt>
                <c:pt idx="53851">
                  <c:v>250925648</c:v>
                </c:pt>
                <c:pt idx="53852">
                  <c:v>250925648</c:v>
                </c:pt>
                <c:pt idx="53853">
                  <c:v>250925648</c:v>
                </c:pt>
                <c:pt idx="53854">
                  <c:v>250925648</c:v>
                </c:pt>
                <c:pt idx="53855">
                  <c:v>293718736</c:v>
                </c:pt>
                <c:pt idx="53856">
                  <c:v>574149232</c:v>
                </c:pt>
                <c:pt idx="53857">
                  <c:v>574149232</c:v>
                </c:pt>
                <c:pt idx="53858">
                  <c:v>574149232</c:v>
                </c:pt>
                <c:pt idx="53859">
                  <c:v>574149232</c:v>
                </c:pt>
                <c:pt idx="53860">
                  <c:v>73667312</c:v>
                </c:pt>
                <c:pt idx="53861">
                  <c:v>787316776</c:v>
                </c:pt>
                <c:pt idx="53862">
                  <c:v>787316776</c:v>
                </c:pt>
                <c:pt idx="53863">
                  <c:v>787316776</c:v>
                </c:pt>
                <c:pt idx="53864">
                  <c:v>787316776</c:v>
                </c:pt>
                <c:pt idx="53865">
                  <c:v>864918928</c:v>
                </c:pt>
                <c:pt idx="53866">
                  <c:v>746938032</c:v>
                </c:pt>
                <c:pt idx="53867">
                  <c:v>746938032</c:v>
                </c:pt>
                <c:pt idx="53868">
                  <c:v>746938032</c:v>
                </c:pt>
                <c:pt idx="53869">
                  <c:v>746938032</c:v>
                </c:pt>
                <c:pt idx="53870">
                  <c:v>250925648</c:v>
                </c:pt>
                <c:pt idx="53871">
                  <c:v>78383352</c:v>
                </c:pt>
                <c:pt idx="53872">
                  <c:v>561305512</c:v>
                </c:pt>
                <c:pt idx="53873">
                  <c:v>561305512</c:v>
                </c:pt>
                <c:pt idx="53874">
                  <c:v>561305512</c:v>
                </c:pt>
                <c:pt idx="53875">
                  <c:v>561305512</c:v>
                </c:pt>
                <c:pt idx="53876">
                  <c:v>461921384</c:v>
                </c:pt>
                <c:pt idx="53877">
                  <c:v>461921384</c:v>
                </c:pt>
                <c:pt idx="53878">
                  <c:v>461921384</c:v>
                </c:pt>
                <c:pt idx="53879">
                  <c:v>461921384</c:v>
                </c:pt>
                <c:pt idx="53880">
                  <c:v>513809744</c:v>
                </c:pt>
                <c:pt idx="53881">
                  <c:v>639731304</c:v>
                </c:pt>
                <c:pt idx="53882">
                  <c:v>639731304</c:v>
                </c:pt>
                <c:pt idx="53883">
                  <c:v>639731304</c:v>
                </c:pt>
                <c:pt idx="53884">
                  <c:v>639731304</c:v>
                </c:pt>
                <c:pt idx="53885">
                  <c:v>231897360</c:v>
                </c:pt>
                <c:pt idx="53886">
                  <c:v>231897360</c:v>
                </c:pt>
                <c:pt idx="53887">
                  <c:v>231897360</c:v>
                </c:pt>
                <c:pt idx="53888">
                  <c:v>231897360</c:v>
                </c:pt>
                <c:pt idx="53889">
                  <c:v>707066200</c:v>
                </c:pt>
                <c:pt idx="53890">
                  <c:v>707066200</c:v>
                </c:pt>
                <c:pt idx="53891">
                  <c:v>707066200</c:v>
                </c:pt>
                <c:pt idx="53892">
                  <c:v>707066200</c:v>
                </c:pt>
                <c:pt idx="53893">
                  <c:v>533524008</c:v>
                </c:pt>
                <c:pt idx="53894">
                  <c:v>574149232</c:v>
                </c:pt>
                <c:pt idx="53895">
                  <c:v>461921384</c:v>
                </c:pt>
                <c:pt idx="53896">
                  <c:v>787316776</c:v>
                </c:pt>
                <c:pt idx="53897">
                  <c:v>561305512</c:v>
                </c:pt>
                <c:pt idx="53898">
                  <c:v>231897360</c:v>
                </c:pt>
                <c:pt idx="53899">
                  <c:v>895502200</c:v>
                </c:pt>
                <c:pt idx="53900">
                  <c:v>895502200</c:v>
                </c:pt>
                <c:pt idx="53901">
                  <c:v>895502200</c:v>
                </c:pt>
                <c:pt idx="53902">
                  <c:v>895502200</c:v>
                </c:pt>
                <c:pt idx="53903">
                  <c:v>746938032</c:v>
                </c:pt>
                <c:pt idx="53904">
                  <c:v>969784928</c:v>
                </c:pt>
                <c:pt idx="53905">
                  <c:v>969784928</c:v>
                </c:pt>
                <c:pt idx="53906">
                  <c:v>969784928</c:v>
                </c:pt>
                <c:pt idx="53907">
                  <c:v>707066200</c:v>
                </c:pt>
                <c:pt idx="53908">
                  <c:v>969784928</c:v>
                </c:pt>
                <c:pt idx="53909">
                  <c:v>639731304</c:v>
                </c:pt>
                <c:pt idx="53910">
                  <c:v>895502200</c:v>
                </c:pt>
                <c:pt idx="53911">
                  <c:v>743551104</c:v>
                </c:pt>
                <c:pt idx="53912">
                  <c:v>743551104</c:v>
                </c:pt>
                <c:pt idx="53913">
                  <c:v>743551104</c:v>
                </c:pt>
                <c:pt idx="53914">
                  <c:v>743551104</c:v>
                </c:pt>
                <c:pt idx="53915">
                  <c:v>962427512</c:v>
                </c:pt>
                <c:pt idx="53916">
                  <c:v>962427512</c:v>
                </c:pt>
                <c:pt idx="53917">
                  <c:v>962427512</c:v>
                </c:pt>
                <c:pt idx="53918">
                  <c:v>962427512</c:v>
                </c:pt>
                <c:pt idx="53919">
                  <c:v>969784928</c:v>
                </c:pt>
                <c:pt idx="53920">
                  <c:v>667485312</c:v>
                </c:pt>
                <c:pt idx="53921">
                  <c:v>667485312</c:v>
                </c:pt>
                <c:pt idx="53922">
                  <c:v>667485312</c:v>
                </c:pt>
                <c:pt idx="53923">
                  <c:v>667485312</c:v>
                </c:pt>
                <c:pt idx="53924">
                  <c:v>171750024</c:v>
                </c:pt>
                <c:pt idx="53925">
                  <c:v>171750024</c:v>
                </c:pt>
                <c:pt idx="53926">
                  <c:v>171750024</c:v>
                </c:pt>
                <c:pt idx="53927">
                  <c:v>171750024</c:v>
                </c:pt>
                <c:pt idx="53928">
                  <c:v>743551104</c:v>
                </c:pt>
                <c:pt idx="53929">
                  <c:v>667485312</c:v>
                </c:pt>
                <c:pt idx="53930">
                  <c:v>516192736</c:v>
                </c:pt>
                <c:pt idx="53931">
                  <c:v>516192736</c:v>
                </c:pt>
                <c:pt idx="53932">
                  <c:v>859336360</c:v>
                </c:pt>
                <c:pt idx="53933">
                  <c:v>516192736</c:v>
                </c:pt>
                <c:pt idx="53934">
                  <c:v>859336360</c:v>
                </c:pt>
                <c:pt idx="53935">
                  <c:v>516192736</c:v>
                </c:pt>
                <c:pt idx="53936">
                  <c:v>859336360</c:v>
                </c:pt>
                <c:pt idx="53937">
                  <c:v>859336360</c:v>
                </c:pt>
                <c:pt idx="53938">
                  <c:v>962427512</c:v>
                </c:pt>
                <c:pt idx="53939">
                  <c:v>828500200</c:v>
                </c:pt>
                <c:pt idx="53940">
                  <c:v>828500200</c:v>
                </c:pt>
                <c:pt idx="53941">
                  <c:v>828500200</c:v>
                </c:pt>
                <c:pt idx="53942">
                  <c:v>828500200</c:v>
                </c:pt>
                <c:pt idx="53943">
                  <c:v>377876928</c:v>
                </c:pt>
                <c:pt idx="53944">
                  <c:v>377876928</c:v>
                </c:pt>
                <c:pt idx="53945">
                  <c:v>377876928</c:v>
                </c:pt>
                <c:pt idx="53946">
                  <c:v>377876928</c:v>
                </c:pt>
                <c:pt idx="53947">
                  <c:v>171750024</c:v>
                </c:pt>
                <c:pt idx="53948">
                  <c:v>516192736</c:v>
                </c:pt>
                <c:pt idx="53949">
                  <c:v>665448984</c:v>
                </c:pt>
                <c:pt idx="53950">
                  <c:v>665448984</c:v>
                </c:pt>
                <c:pt idx="53951">
                  <c:v>665448984</c:v>
                </c:pt>
                <c:pt idx="53952">
                  <c:v>665448984</c:v>
                </c:pt>
                <c:pt idx="53953">
                  <c:v>859336360</c:v>
                </c:pt>
                <c:pt idx="53954">
                  <c:v>79542248</c:v>
                </c:pt>
                <c:pt idx="53955">
                  <c:v>79542248</c:v>
                </c:pt>
                <c:pt idx="53956">
                  <c:v>79542248</c:v>
                </c:pt>
                <c:pt idx="53957">
                  <c:v>79542248</c:v>
                </c:pt>
                <c:pt idx="53958">
                  <c:v>317543880</c:v>
                </c:pt>
                <c:pt idx="53959">
                  <c:v>317543880</c:v>
                </c:pt>
                <c:pt idx="53960">
                  <c:v>317543880</c:v>
                </c:pt>
                <c:pt idx="53961">
                  <c:v>317543880</c:v>
                </c:pt>
                <c:pt idx="53962">
                  <c:v>600683984</c:v>
                </c:pt>
                <c:pt idx="53963">
                  <c:v>600683984</c:v>
                </c:pt>
                <c:pt idx="53964">
                  <c:v>600683984</c:v>
                </c:pt>
                <c:pt idx="53965">
                  <c:v>600683984</c:v>
                </c:pt>
                <c:pt idx="53966">
                  <c:v>828500200</c:v>
                </c:pt>
                <c:pt idx="53967">
                  <c:v>62044184</c:v>
                </c:pt>
                <c:pt idx="53968">
                  <c:v>62044184</c:v>
                </c:pt>
                <c:pt idx="53969">
                  <c:v>62044184</c:v>
                </c:pt>
                <c:pt idx="53970">
                  <c:v>62044184</c:v>
                </c:pt>
                <c:pt idx="53971">
                  <c:v>377876928</c:v>
                </c:pt>
                <c:pt idx="53972">
                  <c:v>249540248</c:v>
                </c:pt>
                <c:pt idx="53973">
                  <c:v>249540248</c:v>
                </c:pt>
                <c:pt idx="53974">
                  <c:v>249540248</c:v>
                </c:pt>
                <c:pt idx="53975">
                  <c:v>249540248</c:v>
                </c:pt>
                <c:pt idx="53976">
                  <c:v>275902832</c:v>
                </c:pt>
                <c:pt idx="53977">
                  <c:v>275902832</c:v>
                </c:pt>
                <c:pt idx="53978">
                  <c:v>275902832</c:v>
                </c:pt>
                <c:pt idx="53979">
                  <c:v>665448984</c:v>
                </c:pt>
                <c:pt idx="53980">
                  <c:v>275902832</c:v>
                </c:pt>
                <c:pt idx="53981">
                  <c:v>106835248</c:v>
                </c:pt>
                <c:pt idx="53982">
                  <c:v>106835248</c:v>
                </c:pt>
                <c:pt idx="53983">
                  <c:v>106835248</c:v>
                </c:pt>
                <c:pt idx="53984">
                  <c:v>106835248</c:v>
                </c:pt>
                <c:pt idx="53985">
                  <c:v>317543880</c:v>
                </c:pt>
                <c:pt idx="53986">
                  <c:v>600683984</c:v>
                </c:pt>
                <c:pt idx="53987">
                  <c:v>79542248</c:v>
                </c:pt>
                <c:pt idx="53988">
                  <c:v>62044184</c:v>
                </c:pt>
                <c:pt idx="53989">
                  <c:v>271407912</c:v>
                </c:pt>
                <c:pt idx="53990">
                  <c:v>271407912</c:v>
                </c:pt>
                <c:pt idx="53991">
                  <c:v>271407912</c:v>
                </c:pt>
                <c:pt idx="53992">
                  <c:v>271407912</c:v>
                </c:pt>
                <c:pt idx="53993">
                  <c:v>249540248</c:v>
                </c:pt>
                <c:pt idx="53994">
                  <c:v>106835248</c:v>
                </c:pt>
                <c:pt idx="53995">
                  <c:v>977864528</c:v>
                </c:pt>
                <c:pt idx="53996">
                  <c:v>977864528</c:v>
                </c:pt>
                <c:pt idx="53997">
                  <c:v>977864528</c:v>
                </c:pt>
                <c:pt idx="53998">
                  <c:v>977864528</c:v>
                </c:pt>
                <c:pt idx="53999">
                  <c:v>224267080</c:v>
                </c:pt>
                <c:pt idx="54000">
                  <c:v>224267080</c:v>
                </c:pt>
                <c:pt idx="54001">
                  <c:v>224267096</c:v>
                </c:pt>
                <c:pt idx="54002">
                  <c:v>224267096</c:v>
                </c:pt>
                <c:pt idx="54003">
                  <c:v>224267080</c:v>
                </c:pt>
                <c:pt idx="54004">
                  <c:v>224267096</c:v>
                </c:pt>
                <c:pt idx="54005">
                  <c:v>224267080</c:v>
                </c:pt>
                <c:pt idx="54006">
                  <c:v>224267096</c:v>
                </c:pt>
                <c:pt idx="54007">
                  <c:v>316734832</c:v>
                </c:pt>
                <c:pt idx="54008">
                  <c:v>316734832</c:v>
                </c:pt>
                <c:pt idx="54009">
                  <c:v>316734832</c:v>
                </c:pt>
                <c:pt idx="54010">
                  <c:v>316734832</c:v>
                </c:pt>
                <c:pt idx="54011">
                  <c:v>70696080</c:v>
                </c:pt>
                <c:pt idx="54012">
                  <c:v>70696080</c:v>
                </c:pt>
                <c:pt idx="54013">
                  <c:v>70696080</c:v>
                </c:pt>
                <c:pt idx="54014">
                  <c:v>70696080</c:v>
                </c:pt>
                <c:pt idx="54015">
                  <c:v>55430488</c:v>
                </c:pt>
                <c:pt idx="54016">
                  <c:v>55430488</c:v>
                </c:pt>
                <c:pt idx="54017">
                  <c:v>55430488</c:v>
                </c:pt>
                <c:pt idx="54018">
                  <c:v>55430488</c:v>
                </c:pt>
                <c:pt idx="54019">
                  <c:v>275902832</c:v>
                </c:pt>
                <c:pt idx="54020">
                  <c:v>371214272</c:v>
                </c:pt>
                <c:pt idx="54021">
                  <c:v>371214272</c:v>
                </c:pt>
                <c:pt idx="54022">
                  <c:v>371214272</c:v>
                </c:pt>
                <c:pt idx="54023">
                  <c:v>371214272</c:v>
                </c:pt>
                <c:pt idx="54024">
                  <c:v>698967952</c:v>
                </c:pt>
                <c:pt idx="54025">
                  <c:v>698967952</c:v>
                </c:pt>
                <c:pt idx="54026">
                  <c:v>698967952</c:v>
                </c:pt>
                <c:pt idx="54027">
                  <c:v>698967952</c:v>
                </c:pt>
                <c:pt idx="54028">
                  <c:v>205142688</c:v>
                </c:pt>
                <c:pt idx="54029">
                  <c:v>205142688</c:v>
                </c:pt>
                <c:pt idx="54030">
                  <c:v>205142688</c:v>
                </c:pt>
                <c:pt idx="54031">
                  <c:v>205142688</c:v>
                </c:pt>
                <c:pt idx="54032">
                  <c:v>271407912</c:v>
                </c:pt>
                <c:pt idx="54033">
                  <c:v>977864528</c:v>
                </c:pt>
                <c:pt idx="54034">
                  <c:v>26282736</c:v>
                </c:pt>
                <c:pt idx="54035">
                  <c:v>26282736</c:v>
                </c:pt>
                <c:pt idx="54036">
                  <c:v>661316472</c:v>
                </c:pt>
                <c:pt idx="54037">
                  <c:v>661316472</c:v>
                </c:pt>
                <c:pt idx="54038">
                  <c:v>26282736</c:v>
                </c:pt>
                <c:pt idx="54039">
                  <c:v>661316472</c:v>
                </c:pt>
                <c:pt idx="54040">
                  <c:v>26282736</c:v>
                </c:pt>
                <c:pt idx="54041">
                  <c:v>661316472</c:v>
                </c:pt>
                <c:pt idx="54042">
                  <c:v>543194768</c:v>
                </c:pt>
                <c:pt idx="54043">
                  <c:v>543194768</c:v>
                </c:pt>
                <c:pt idx="54044">
                  <c:v>543194768</c:v>
                </c:pt>
                <c:pt idx="54045">
                  <c:v>543194768</c:v>
                </c:pt>
                <c:pt idx="54046">
                  <c:v>224267080</c:v>
                </c:pt>
                <c:pt idx="54047">
                  <c:v>224267096</c:v>
                </c:pt>
                <c:pt idx="54048">
                  <c:v>70696080</c:v>
                </c:pt>
                <c:pt idx="54049">
                  <c:v>205142688</c:v>
                </c:pt>
                <c:pt idx="54050">
                  <c:v>371214272</c:v>
                </c:pt>
                <c:pt idx="54051">
                  <c:v>698967952</c:v>
                </c:pt>
                <c:pt idx="54052">
                  <c:v>542434160</c:v>
                </c:pt>
                <c:pt idx="54053">
                  <c:v>542434160</c:v>
                </c:pt>
                <c:pt idx="54054">
                  <c:v>542434160</c:v>
                </c:pt>
                <c:pt idx="54055">
                  <c:v>542434160</c:v>
                </c:pt>
                <c:pt idx="54056">
                  <c:v>316734832</c:v>
                </c:pt>
                <c:pt idx="54057">
                  <c:v>661316472</c:v>
                </c:pt>
                <c:pt idx="54058">
                  <c:v>26282736</c:v>
                </c:pt>
                <c:pt idx="54059">
                  <c:v>55430488</c:v>
                </c:pt>
                <c:pt idx="54060">
                  <c:v>542434160</c:v>
                </c:pt>
                <c:pt idx="54061">
                  <c:v>849406960</c:v>
                </c:pt>
                <c:pt idx="54062">
                  <c:v>849406960</c:v>
                </c:pt>
                <c:pt idx="54063">
                  <c:v>849406960</c:v>
                </c:pt>
                <c:pt idx="54064">
                  <c:v>849406960</c:v>
                </c:pt>
                <c:pt idx="54065">
                  <c:v>95187176</c:v>
                </c:pt>
                <c:pt idx="54066">
                  <c:v>95187176</c:v>
                </c:pt>
                <c:pt idx="54067">
                  <c:v>95187176</c:v>
                </c:pt>
                <c:pt idx="54068">
                  <c:v>95187176</c:v>
                </c:pt>
                <c:pt idx="54069">
                  <c:v>963906888</c:v>
                </c:pt>
                <c:pt idx="54070">
                  <c:v>963906888</c:v>
                </c:pt>
                <c:pt idx="54071">
                  <c:v>963906888</c:v>
                </c:pt>
                <c:pt idx="54072">
                  <c:v>963906888</c:v>
                </c:pt>
                <c:pt idx="54073">
                  <c:v>774201496</c:v>
                </c:pt>
                <c:pt idx="54074">
                  <c:v>543194768</c:v>
                </c:pt>
                <c:pt idx="54075">
                  <c:v>774201496</c:v>
                </c:pt>
                <c:pt idx="54076">
                  <c:v>774201496</c:v>
                </c:pt>
                <c:pt idx="54077">
                  <c:v>774201496</c:v>
                </c:pt>
                <c:pt idx="54078">
                  <c:v>134060096</c:v>
                </c:pt>
                <c:pt idx="54079">
                  <c:v>134060096</c:v>
                </c:pt>
                <c:pt idx="54080">
                  <c:v>134060096</c:v>
                </c:pt>
                <c:pt idx="54081">
                  <c:v>134060096</c:v>
                </c:pt>
                <c:pt idx="54082">
                  <c:v>275858872</c:v>
                </c:pt>
                <c:pt idx="54083">
                  <c:v>275858872</c:v>
                </c:pt>
                <c:pt idx="54084">
                  <c:v>275858872</c:v>
                </c:pt>
                <c:pt idx="54085">
                  <c:v>275858872</c:v>
                </c:pt>
                <c:pt idx="54086">
                  <c:v>95187176</c:v>
                </c:pt>
                <c:pt idx="54087">
                  <c:v>710117912</c:v>
                </c:pt>
                <c:pt idx="54088">
                  <c:v>710117912</c:v>
                </c:pt>
                <c:pt idx="54089">
                  <c:v>710117912</c:v>
                </c:pt>
                <c:pt idx="54090">
                  <c:v>710117912</c:v>
                </c:pt>
                <c:pt idx="54091">
                  <c:v>849406960</c:v>
                </c:pt>
                <c:pt idx="54092">
                  <c:v>649520</c:v>
                </c:pt>
                <c:pt idx="54093">
                  <c:v>649520</c:v>
                </c:pt>
                <c:pt idx="54094">
                  <c:v>649520</c:v>
                </c:pt>
                <c:pt idx="54095">
                  <c:v>649520</c:v>
                </c:pt>
                <c:pt idx="54096">
                  <c:v>368422880</c:v>
                </c:pt>
                <c:pt idx="54097">
                  <c:v>368422880</c:v>
                </c:pt>
                <c:pt idx="54098">
                  <c:v>368422880</c:v>
                </c:pt>
                <c:pt idx="54099">
                  <c:v>368422880</c:v>
                </c:pt>
                <c:pt idx="54100">
                  <c:v>134060096</c:v>
                </c:pt>
                <c:pt idx="54101">
                  <c:v>710117912</c:v>
                </c:pt>
                <c:pt idx="54102">
                  <c:v>963906888</c:v>
                </c:pt>
                <c:pt idx="54103">
                  <c:v>774201496</c:v>
                </c:pt>
                <c:pt idx="54104">
                  <c:v>208752040</c:v>
                </c:pt>
                <c:pt idx="54105">
                  <c:v>208752040</c:v>
                </c:pt>
                <c:pt idx="54106">
                  <c:v>208752040</c:v>
                </c:pt>
                <c:pt idx="54107">
                  <c:v>208752040</c:v>
                </c:pt>
                <c:pt idx="54108">
                  <c:v>649520</c:v>
                </c:pt>
                <c:pt idx="54109">
                  <c:v>275858872</c:v>
                </c:pt>
                <c:pt idx="54110">
                  <c:v>135456312</c:v>
                </c:pt>
                <c:pt idx="54111">
                  <c:v>135456312</c:v>
                </c:pt>
                <c:pt idx="54112">
                  <c:v>135456312</c:v>
                </c:pt>
                <c:pt idx="54113">
                  <c:v>135456312</c:v>
                </c:pt>
                <c:pt idx="54114">
                  <c:v>879297128</c:v>
                </c:pt>
                <c:pt idx="54115">
                  <c:v>879297128</c:v>
                </c:pt>
                <c:pt idx="54116">
                  <c:v>368422880</c:v>
                </c:pt>
                <c:pt idx="54117">
                  <c:v>879297128</c:v>
                </c:pt>
                <c:pt idx="54118">
                  <c:v>879297128</c:v>
                </c:pt>
                <c:pt idx="54119">
                  <c:v>266277528</c:v>
                </c:pt>
                <c:pt idx="54120">
                  <c:v>266277528</c:v>
                </c:pt>
                <c:pt idx="54121">
                  <c:v>266277528</c:v>
                </c:pt>
                <c:pt idx="54122">
                  <c:v>266277528</c:v>
                </c:pt>
                <c:pt idx="54123">
                  <c:v>663338656</c:v>
                </c:pt>
                <c:pt idx="54124">
                  <c:v>663338656</c:v>
                </c:pt>
                <c:pt idx="54125">
                  <c:v>663338656</c:v>
                </c:pt>
                <c:pt idx="54126">
                  <c:v>663338656</c:v>
                </c:pt>
                <c:pt idx="54127">
                  <c:v>135456312</c:v>
                </c:pt>
                <c:pt idx="54128">
                  <c:v>208752040</c:v>
                </c:pt>
                <c:pt idx="54129">
                  <c:v>543169776</c:v>
                </c:pt>
                <c:pt idx="54130">
                  <c:v>543169776</c:v>
                </c:pt>
                <c:pt idx="54131">
                  <c:v>543169776</c:v>
                </c:pt>
                <c:pt idx="54132">
                  <c:v>543169776</c:v>
                </c:pt>
                <c:pt idx="54133">
                  <c:v>493146096</c:v>
                </c:pt>
                <c:pt idx="54134">
                  <c:v>663338656</c:v>
                </c:pt>
                <c:pt idx="54135">
                  <c:v>266277528</c:v>
                </c:pt>
                <c:pt idx="54136">
                  <c:v>493146096</c:v>
                </c:pt>
                <c:pt idx="54137">
                  <c:v>493146096</c:v>
                </c:pt>
                <c:pt idx="54138">
                  <c:v>493146096</c:v>
                </c:pt>
                <c:pt idx="54139">
                  <c:v>879297128</c:v>
                </c:pt>
                <c:pt idx="54140">
                  <c:v>867354264</c:v>
                </c:pt>
                <c:pt idx="54141">
                  <c:v>867354264</c:v>
                </c:pt>
                <c:pt idx="54142">
                  <c:v>867354264</c:v>
                </c:pt>
                <c:pt idx="54143">
                  <c:v>867354264</c:v>
                </c:pt>
                <c:pt idx="54144">
                  <c:v>832145472</c:v>
                </c:pt>
                <c:pt idx="54145">
                  <c:v>832145472</c:v>
                </c:pt>
                <c:pt idx="54146">
                  <c:v>543169776</c:v>
                </c:pt>
                <c:pt idx="54147">
                  <c:v>832145472</c:v>
                </c:pt>
                <c:pt idx="54148">
                  <c:v>832145472</c:v>
                </c:pt>
                <c:pt idx="54149">
                  <c:v>181186112</c:v>
                </c:pt>
                <c:pt idx="54150">
                  <c:v>181186112</c:v>
                </c:pt>
                <c:pt idx="54151">
                  <c:v>181186112</c:v>
                </c:pt>
                <c:pt idx="54152">
                  <c:v>181186112</c:v>
                </c:pt>
                <c:pt idx="54153">
                  <c:v>493146096</c:v>
                </c:pt>
                <c:pt idx="54154">
                  <c:v>975225240</c:v>
                </c:pt>
                <c:pt idx="54155">
                  <c:v>975225240</c:v>
                </c:pt>
                <c:pt idx="54156">
                  <c:v>975225240</c:v>
                </c:pt>
                <c:pt idx="54157">
                  <c:v>975225240</c:v>
                </c:pt>
                <c:pt idx="54158">
                  <c:v>867354264</c:v>
                </c:pt>
                <c:pt idx="54159">
                  <c:v>294396024</c:v>
                </c:pt>
                <c:pt idx="54160">
                  <c:v>294396024</c:v>
                </c:pt>
                <c:pt idx="54161">
                  <c:v>832145472</c:v>
                </c:pt>
                <c:pt idx="54162">
                  <c:v>294396024</c:v>
                </c:pt>
                <c:pt idx="54163">
                  <c:v>294396024</c:v>
                </c:pt>
                <c:pt idx="54164">
                  <c:v>641806016</c:v>
                </c:pt>
                <c:pt idx="54165">
                  <c:v>641806016</c:v>
                </c:pt>
                <c:pt idx="54166">
                  <c:v>641806016</c:v>
                </c:pt>
                <c:pt idx="54167">
                  <c:v>641806016</c:v>
                </c:pt>
                <c:pt idx="54168">
                  <c:v>181186112</c:v>
                </c:pt>
                <c:pt idx="54169">
                  <c:v>111733544</c:v>
                </c:pt>
                <c:pt idx="54170">
                  <c:v>111733544</c:v>
                </c:pt>
                <c:pt idx="54171">
                  <c:v>111733544</c:v>
                </c:pt>
                <c:pt idx="54172">
                  <c:v>111733544</c:v>
                </c:pt>
                <c:pt idx="54173">
                  <c:v>957735152</c:v>
                </c:pt>
                <c:pt idx="54174">
                  <c:v>957735152</c:v>
                </c:pt>
                <c:pt idx="54175">
                  <c:v>213478976</c:v>
                </c:pt>
                <c:pt idx="54176">
                  <c:v>957735152</c:v>
                </c:pt>
                <c:pt idx="54177">
                  <c:v>213478976</c:v>
                </c:pt>
                <c:pt idx="54178">
                  <c:v>957735152</c:v>
                </c:pt>
                <c:pt idx="54179">
                  <c:v>213478976</c:v>
                </c:pt>
                <c:pt idx="54180">
                  <c:v>213478976</c:v>
                </c:pt>
                <c:pt idx="54181">
                  <c:v>975225240</c:v>
                </c:pt>
                <c:pt idx="54182">
                  <c:v>376200768</c:v>
                </c:pt>
                <c:pt idx="54183">
                  <c:v>376200768</c:v>
                </c:pt>
                <c:pt idx="54184">
                  <c:v>376200768</c:v>
                </c:pt>
                <c:pt idx="54185">
                  <c:v>376200768</c:v>
                </c:pt>
                <c:pt idx="54186">
                  <c:v>294396024</c:v>
                </c:pt>
                <c:pt idx="54187">
                  <c:v>641806016</c:v>
                </c:pt>
                <c:pt idx="54188">
                  <c:v>645493128</c:v>
                </c:pt>
                <c:pt idx="54189">
                  <c:v>645493128</c:v>
                </c:pt>
                <c:pt idx="54190">
                  <c:v>645493128</c:v>
                </c:pt>
                <c:pt idx="54191">
                  <c:v>111733544</c:v>
                </c:pt>
                <c:pt idx="54192">
                  <c:v>645493128</c:v>
                </c:pt>
                <c:pt idx="54193">
                  <c:v>307044512</c:v>
                </c:pt>
                <c:pt idx="54194">
                  <c:v>307044512</c:v>
                </c:pt>
                <c:pt idx="54195">
                  <c:v>835217984</c:v>
                </c:pt>
                <c:pt idx="54196">
                  <c:v>307044512</c:v>
                </c:pt>
                <c:pt idx="54197">
                  <c:v>835217984</c:v>
                </c:pt>
                <c:pt idx="54198">
                  <c:v>307044512</c:v>
                </c:pt>
                <c:pt idx="54199">
                  <c:v>835217984</c:v>
                </c:pt>
                <c:pt idx="54200">
                  <c:v>835217984</c:v>
                </c:pt>
                <c:pt idx="54201">
                  <c:v>2900840</c:v>
                </c:pt>
                <c:pt idx="54202">
                  <c:v>2900840</c:v>
                </c:pt>
                <c:pt idx="54203">
                  <c:v>2900840</c:v>
                </c:pt>
                <c:pt idx="54204">
                  <c:v>2900840</c:v>
                </c:pt>
                <c:pt idx="54205">
                  <c:v>694208104</c:v>
                </c:pt>
                <c:pt idx="54206">
                  <c:v>694208104</c:v>
                </c:pt>
                <c:pt idx="54207">
                  <c:v>694208104</c:v>
                </c:pt>
                <c:pt idx="54208">
                  <c:v>694208104</c:v>
                </c:pt>
                <c:pt idx="54209">
                  <c:v>957735152</c:v>
                </c:pt>
                <c:pt idx="54210">
                  <c:v>213478976</c:v>
                </c:pt>
                <c:pt idx="54211">
                  <c:v>481747832</c:v>
                </c:pt>
                <c:pt idx="54212">
                  <c:v>481747832</c:v>
                </c:pt>
                <c:pt idx="54213">
                  <c:v>510323136</c:v>
                </c:pt>
                <c:pt idx="54214">
                  <c:v>510323136</c:v>
                </c:pt>
                <c:pt idx="54215">
                  <c:v>481747832</c:v>
                </c:pt>
                <c:pt idx="54216">
                  <c:v>510323136</c:v>
                </c:pt>
                <c:pt idx="54217">
                  <c:v>481747832</c:v>
                </c:pt>
                <c:pt idx="54218">
                  <c:v>510323136</c:v>
                </c:pt>
                <c:pt idx="54219">
                  <c:v>346864464</c:v>
                </c:pt>
                <c:pt idx="54220">
                  <c:v>346864464</c:v>
                </c:pt>
                <c:pt idx="54221">
                  <c:v>346864464</c:v>
                </c:pt>
                <c:pt idx="54222">
                  <c:v>346864464</c:v>
                </c:pt>
                <c:pt idx="54223">
                  <c:v>645493128</c:v>
                </c:pt>
                <c:pt idx="54224">
                  <c:v>795880992</c:v>
                </c:pt>
                <c:pt idx="54225">
                  <c:v>795880992</c:v>
                </c:pt>
                <c:pt idx="54226">
                  <c:v>795880992</c:v>
                </c:pt>
                <c:pt idx="54227">
                  <c:v>795880992</c:v>
                </c:pt>
                <c:pt idx="54228">
                  <c:v>376200768</c:v>
                </c:pt>
                <c:pt idx="54229">
                  <c:v>2900840</c:v>
                </c:pt>
                <c:pt idx="54230">
                  <c:v>343148504</c:v>
                </c:pt>
                <c:pt idx="54231">
                  <c:v>343148504</c:v>
                </c:pt>
                <c:pt idx="54232">
                  <c:v>343148504</c:v>
                </c:pt>
                <c:pt idx="54233">
                  <c:v>343148504</c:v>
                </c:pt>
                <c:pt idx="54234">
                  <c:v>346864464</c:v>
                </c:pt>
                <c:pt idx="54235">
                  <c:v>481747832</c:v>
                </c:pt>
                <c:pt idx="54236">
                  <c:v>474712944</c:v>
                </c:pt>
                <c:pt idx="54237">
                  <c:v>474712944</c:v>
                </c:pt>
                <c:pt idx="54238">
                  <c:v>474712944</c:v>
                </c:pt>
                <c:pt idx="54239">
                  <c:v>474712944</c:v>
                </c:pt>
                <c:pt idx="54240">
                  <c:v>224267160</c:v>
                </c:pt>
                <c:pt idx="54241">
                  <c:v>224267160</c:v>
                </c:pt>
                <c:pt idx="54242">
                  <c:v>795880992</c:v>
                </c:pt>
                <c:pt idx="54243">
                  <c:v>224267184</c:v>
                </c:pt>
                <c:pt idx="54244">
                  <c:v>224267184</c:v>
                </c:pt>
                <c:pt idx="54245">
                  <c:v>307044512</c:v>
                </c:pt>
                <c:pt idx="54246">
                  <c:v>224267216</c:v>
                </c:pt>
                <c:pt idx="54247">
                  <c:v>224267216</c:v>
                </c:pt>
                <c:pt idx="54248">
                  <c:v>224267248</c:v>
                </c:pt>
                <c:pt idx="54249">
                  <c:v>224267248</c:v>
                </c:pt>
                <c:pt idx="54250">
                  <c:v>224267264</c:v>
                </c:pt>
                <c:pt idx="54251">
                  <c:v>224267264</c:v>
                </c:pt>
                <c:pt idx="54252">
                  <c:v>224267304</c:v>
                </c:pt>
                <c:pt idx="54253">
                  <c:v>224267304</c:v>
                </c:pt>
                <c:pt idx="54254">
                  <c:v>224267336</c:v>
                </c:pt>
                <c:pt idx="54255">
                  <c:v>224267336</c:v>
                </c:pt>
                <c:pt idx="54256">
                  <c:v>224267160</c:v>
                </c:pt>
                <c:pt idx="54257">
                  <c:v>224267184</c:v>
                </c:pt>
                <c:pt idx="54258">
                  <c:v>224267216</c:v>
                </c:pt>
                <c:pt idx="54259">
                  <c:v>224267248</c:v>
                </c:pt>
                <c:pt idx="54260">
                  <c:v>224267264</c:v>
                </c:pt>
                <c:pt idx="54261">
                  <c:v>694208104</c:v>
                </c:pt>
                <c:pt idx="54262">
                  <c:v>224267304</c:v>
                </c:pt>
                <c:pt idx="54263">
                  <c:v>224267336</c:v>
                </c:pt>
                <c:pt idx="54264">
                  <c:v>827075984</c:v>
                </c:pt>
                <c:pt idx="54265">
                  <c:v>224267160</c:v>
                </c:pt>
                <c:pt idx="54266">
                  <c:v>827075984</c:v>
                </c:pt>
                <c:pt idx="54267">
                  <c:v>224267184</c:v>
                </c:pt>
                <c:pt idx="54268">
                  <c:v>224267216</c:v>
                </c:pt>
                <c:pt idx="54269">
                  <c:v>827075984</c:v>
                </c:pt>
                <c:pt idx="54270">
                  <c:v>224267248</c:v>
                </c:pt>
                <c:pt idx="54271">
                  <c:v>827075984</c:v>
                </c:pt>
                <c:pt idx="54272">
                  <c:v>224267264</c:v>
                </c:pt>
                <c:pt idx="54273">
                  <c:v>224267304</c:v>
                </c:pt>
                <c:pt idx="54274">
                  <c:v>224267336</c:v>
                </c:pt>
                <c:pt idx="54275">
                  <c:v>880570136</c:v>
                </c:pt>
                <c:pt idx="54276">
                  <c:v>880570136</c:v>
                </c:pt>
                <c:pt idx="54277">
                  <c:v>880570136</c:v>
                </c:pt>
                <c:pt idx="54278">
                  <c:v>880570136</c:v>
                </c:pt>
                <c:pt idx="54279">
                  <c:v>163775232</c:v>
                </c:pt>
                <c:pt idx="54280">
                  <c:v>163775232</c:v>
                </c:pt>
                <c:pt idx="54281">
                  <c:v>163775232</c:v>
                </c:pt>
                <c:pt idx="54282">
                  <c:v>163775232</c:v>
                </c:pt>
                <c:pt idx="54283">
                  <c:v>474712944</c:v>
                </c:pt>
                <c:pt idx="54284">
                  <c:v>835217984</c:v>
                </c:pt>
                <c:pt idx="54285">
                  <c:v>343148504</c:v>
                </c:pt>
                <c:pt idx="54286">
                  <c:v>893837808</c:v>
                </c:pt>
                <c:pt idx="54287">
                  <c:v>893837808</c:v>
                </c:pt>
                <c:pt idx="54288">
                  <c:v>893837808</c:v>
                </c:pt>
                <c:pt idx="54289">
                  <c:v>893837808</c:v>
                </c:pt>
                <c:pt idx="54290">
                  <c:v>510753912</c:v>
                </c:pt>
                <c:pt idx="54291">
                  <c:v>510753912</c:v>
                </c:pt>
                <c:pt idx="54292">
                  <c:v>510753912</c:v>
                </c:pt>
                <c:pt idx="54293">
                  <c:v>224267160</c:v>
                </c:pt>
                <c:pt idx="54294">
                  <c:v>510753912</c:v>
                </c:pt>
                <c:pt idx="54295">
                  <c:v>224267248</c:v>
                </c:pt>
                <c:pt idx="54296">
                  <c:v>510323136</c:v>
                </c:pt>
                <c:pt idx="54297">
                  <c:v>163775232</c:v>
                </c:pt>
                <c:pt idx="54298">
                  <c:v>224267304</c:v>
                </c:pt>
                <c:pt idx="54299">
                  <c:v>599204704</c:v>
                </c:pt>
                <c:pt idx="54300">
                  <c:v>599204704</c:v>
                </c:pt>
                <c:pt idx="54301">
                  <c:v>599204704</c:v>
                </c:pt>
                <c:pt idx="54302">
                  <c:v>599204704</c:v>
                </c:pt>
                <c:pt idx="54303">
                  <c:v>224267264</c:v>
                </c:pt>
                <c:pt idx="54304">
                  <c:v>224267184</c:v>
                </c:pt>
                <c:pt idx="54305">
                  <c:v>237262392</c:v>
                </c:pt>
                <c:pt idx="54306">
                  <c:v>237262392</c:v>
                </c:pt>
                <c:pt idx="54307">
                  <c:v>893837808</c:v>
                </c:pt>
                <c:pt idx="54308">
                  <c:v>237262392</c:v>
                </c:pt>
                <c:pt idx="54309">
                  <c:v>237262392</c:v>
                </c:pt>
                <c:pt idx="54310">
                  <c:v>827075984</c:v>
                </c:pt>
                <c:pt idx="54311">
                  <c:v>310533808</c:v>
                </c:pt>
                <c:pt idx="54312">
                  <c:v>310533808</c:v>
                </c:pt>
                <c:pt idx="54313">
                  <c:v>310533808</c:v>
                </c:pt>
                <c:pt idx="54314">
                  <c:v>310533808</c:v>
                </c:pt>
                <c:pt idx="54315">
                  <c:v>814116544</c:v>
                </c:pt>
                <c:pt idx="54316">
                  <c:v>814116544</c:v>
                </c:pt>
                <c:pt idx="54317">
                  <c:v>814116544</c:v>
                </c:pt>
                <c:pt idx="54318">
                  <c:v>814116544</c:v>
                </c:pt>
                <c:pt idx="54319">
                  <c:v>352891968</c:v>
                </c:pt>
                <c:pt idx="54320">
                  <c:v>352891968</c:v>
                </c:pt>
                <c:pt idx="54321">
                  <c:v>352891968</c:v>
                </c:pt>
                <c:pt idx="54322">
                  <c:v>352891968</c:v>
                </c:pt>
                <c:pt idx="54323">
                  <c:v>44695952</c:v>
                </c:pt>
                <c:pt idx="54324">
                  <c:v>44695952</c:v>
                </c:pt>
                <c:pt idx="54325">
                  <c:v>224267216</c:v>
                </c:pt>
                <c:pt idx="54326">
                  <c:v>44695952</c:v>
                </c:pt>
                <c:pt idx="54327">
                  <c:v>44695952</c:v>
                </c:pt>
                <c:pt idx="54328">
                  <c:v>224267336</c:v>
                </c:pt>
                <c:pt idx="54329">
                  <c:v>125305208</c:v>
                </c:pt>
                <c:pt idx="54330">
                  <c:v>125305208</c:v>
                </c:pt>
                <c:pt idx="54331">
                  <c:v>125305208</c:v>
                </c:pt>
                <c:pt idx="54332">
                  <c:v>125305208</c:v>
                </c:pt>
                <c:pt idx="54333">
                  <c:v>880570136</c:v>
                </c:pt>
                <c:pt idx="54334">
                  <c:v>501290176</c:v>
                </c:pt>
                <c:pt idx="54335">
                  <c:v>501290176</c:v>
                </c:pt>
                <c:pt idx="54336">
                  <c:v>501290176</c:v>
                </c:pt>
                <c:pt idx="54337">
                  <c:v>501290176</c:v>
                </c:pt>
                <c:pt idx="54338">
                  <c:v>510753912</c:v>
                </c:pt>
                <c:pt idx="54339">
                  <c:v>472326240</c:v>
                </c:pt>
                <c:pt idx="54340">
                  <c:v>472326240</c:v>
                </c:pt>
                <c:pt idx="54341">
                  <c:v>472326240</c:v>
                </c:pt>
                <c:pt idx="54342">
                  <c:v>472326240</c:v>
                </c:pt>
                <c:pt idx="54343">
                  <c:v>599204704</c:v>
                </c:pt>
                <c:pt idx="54344">
                  <c:v>310533808</c:v>
                </c:pt>
                <c:pt idx="54345">
                  <c:v>752453512</c:v>
                </c:pt>
                <c:pt idx="54346">
                  <c:v>814116544</c:v>
                </c:pt>
                <c:pt idx="54347">
                  <c:v>752453512</c:v>
                </c:pt>
                <c:pt idx="54348">
                  <c:v>752453512</c:v>
                </c:pt>
                <c:pt idx="54349">
                  <c:v>752453512</c:v>
                </c:pt>
                <c:pt idx="54350">
                  <c:v>360567528</c:v>
                </c:pt>
                <c:pt idx="54351">
                  <c:v>360567528</c:v>
                </c:pt>
                <c:pt idx="54352">
                  <c:v>360567528</c:v>
                </c:pt>
                <c:pt idx="54353">
                  <c:v>360567528</c:v>
                </c:pt>
                <c:pt idx="54354">
                  <c:v>352891968</c:v>
                </c:pt>
                <c:pt idx="54355">
                  <c:v>237262392</c:v>
                </c:pt>
                <c:pt idx="54356">
                  <c:v>441222936</c:v>
                </c:pt>
                <c:pt idx="54357">
                  <c:v>441222936</c:v>
                </c:pt>
                <c:pt idx="54358">
                  <c:v>441222936</c:v>
                </c:pt>
                <c:pt idx="54359">
                  <c:v>441222936</c:v>
                </c:pt>
                <c:pt idx="54360">
                  <c:v>44695952</c:v>
                </c:pt>
                <c:pt idx="54361">
                  <c:v>302868816</c:v>
                </c:pt>
                <c:pt idx="54362">
                  <c:v>302868816</c:v>
                </c:pt>
                <c:pt idx="54363">
                  <c:v>302868816</c:v>
                </c:pt>
                <c:pt idx="54364">
                  <c:v>302868816</c:v>
                </c:pt>
                <c:pt idx="54365">
                  <c:v>125305208</c:v>
                </c:pt>
                <c:pt idx="54366">
                  <c:v>472326240</c:v>
                </c:pt>
                <c:pt idx="54367">
                  <c:v>752453512</c:v>
                </c:pt>
                <c:pt idx="54368">
                  <c:v>501290176</c:v>
                </c:pt>
                <c:pt idx="54369">
                  <c:v>836431096</c:v>
                </c:pt>
                <c:pt idx="54370">
                  <c:v>836431096</c:v>
                </c:pt>
                <c:pt idx="54371">
                  <c:v>836431096</c:v>
                </c:pt>
                <c:pt idx="54372">
                  <c:v>836431096</c:v>
                </c:pt>
                <c:pt idx="54373">
                  <c:v>441222936</c:v>
                </c:pt>
                <c:pt idx="54374">
                  <c:v>619990168</c:v>
                </c:pt>
                <c:pt idx="54375">
                  <c:v>619990168</c:v>
                </c:pt>
                <c:pt idx="54376">
                  <c:v>619990168</c:v>
                </c:pt>
                <c:pt idx="54377">
                  <c:v>619990168</c:v>
                </c:pt>
                <c:pt idx="54378">
                  <c:v>286677424</c:v>
                </c:pt>
                <c:pt idx="54379">
                  <c:v>286677424</c:v>
                </c:pt>
                <c:pt idx="54380">
                  <c:v>286677424</c:v>
                </c:pt>
                <c:pt idx="54381">
                  <c:v>286677424</c:v>
                </c:pt>
                <c:pt idx="54382">
                  <c:v>150026336</c:v>
                </c:pt>
                <c:pt idx="54383">
                  <c:v>150026336</c:v>
                </c:pt>
                <c:pt idx="54384">
                  <c:v>150026336</c:v>
                </c:pt>
                <c:pt idx="54385">
                  <c:v>150026336</c:v>
                </c:pt>
                <c:pt idx="54386">
                  <c:v>360567528</c:v>
                </c:pt>
                <c:pt idx="54387">
                  <c:v>836431096</c:v>
                </c:pt>
                <c:pt idx="54388">
                  <c:v>302868816</c:v>
                </c:pt>
                <c:pt idx="54389">
                  <c:v>150026336</c:v>
                </c:pt>
                <c:pt idx="54390">
                  <c:v>92074280</c:v>
                </c:pt>
                <c:pt idx="54391">
                  <c:v>92074280</c:v>
                </c:pt>
                <c:pt idx="54392">
                  <c:v>92074280</c:v>
                </c:pt>
                <c:pt idx="54393">
                  <c:v>92074280</c:v>
                </c:pt>
                <c:pt idx="54394">
                  <c:v>54051888</c:v>
                </c:pt>
                <c:pt idx="54395">
                  <c:v>54051888</c:v>
                </c:pt>
                <c:pt idx="54396">
                  <c:v>54051888</c:v>
                </c:pt>
                <c:pt idx="54397">
                  <c:v>54051888</c:v>
                </c:pt>
                <c:pt idx="54398">
                  <c:v>64154424</c:v>
                </c:pt>
                <c:pt idx="54399">
                  <c:v>64154424</c:v>
                </c:pt>
                <c:pt idx="54400">
                  <c:v>64154424</c:v>
                </c:pt>
                <c:pt idx="54401">
                  <c:v>64154424</c:v>
                </c:pt>
                <c:pt idx="54402">
                  <c:v>248602552</c:v>
                </c:pt>
                <c:pt idx="54403">
                  <c:v>248602552</c:v>
                </c:pt>
                <c:pt idx="54404">
                  <c:v>248602552</c:v>
                </c:pt>
                <c:pt idx="54405">
                  <c:v>248602552</c:v>
                </c:pt>
                <c:pt idx="54406">
                  <c:v>225771320</c:v>
                </c:pt>
                <c:pt idx="54407">
                  <c:v>225771320</c:v>
                </c:pt>
                <c:pt idx="54408">
                  <c:v>225771320</c:v>
                </c:pt>
                <c:pt idx="54409">
                  <c:v>225771320</c:v>
                </c:pt>
                <c:pt idx="54410">
                  <c:v>619990168</c:v>
                </c:pt>
                <c:pt idx="54411">
                  <c:v>286677424</c:v>
                </c:pt>
                <c:pt idx="54412">
                  <c:v>590141152</c:v>
                </c:pt>
                <c:pt idx="54413">
                  <c:v>590141152</c:v>
                </c:pt>
                <c:pt idx="54414">
                  <c:v>7361536</c:v>
                </c:pt>
                <c:pt idx="54415">
                  <c:v>7361536</c:v>
                </c:pt>
                <c:pt idx="54416">
                  <c:v>590141152</c:v>
                </c:pt>
                <c:pt idx="54417">
                  <c:v>590141152</c:v>
                </c:pt>
                <c:pt idx="54418">
                  <c:v>7361568</c:v>
                </c:pt>
                <c:pt idx="54419">
                  <c:v>7361568</c:v>
                </c:pt>
                <c:pt idx="54420">
                  <c:v>7361648</c:v>
                </c:pt>
                <c:pt idx="54421">
                  <c:v>7361648</c:v>
                </c:pt>
                <c:pt idx="54422">
                  <c:v>7361688</c:v>
                </c:pt>
                <c:pt idx="54423">
                  <c:v>7361688</c:v>
                </c:pt>
                <c:pt idx="54424">
                  <c:v>7361536</c:v>
                </c:pt>
                <c:pt idx="54425">
                  <c:v>7361568</c:v>
                </c:pt>
                <c:pt idx="54426">
                  <c:v>7361648</c:v>
                </c:pt>
                <c:pt idx="54427">
                  <c:v>7361688</c:v>
                </c:pt>
                <c:pt idx="54428">
                  <c:v>7361536</c:v>
                </c:pt>
                <c:pt idx="54429">
                  <c:v>7361568</c:v>
                </c:pt>
                <c:pt idx="54430">
                  <c:v>7361648</c:v>
                </c:pt>
                <c:pt idx="54431">
                  <c:v>7361688</c:v>
                </c:pt>
                <c:pt idx="54432">
                  <c:v>54051888</c:v>
                </c:pt>
                <c:pt idx="54433">
                  <c:v>92074280</c:v>
                </c:pt>
                <c:pt idx="54434">
                  <c:v>64154424</c:v>
                </c:pt>
                <c:pt idx="54435">
                  <c:v>123803392</c:v>
                </c:pt>
                <c:pt idx="54436">
                  <c:v>123803392</c:v>
                </c:pt>
                <c:pt idx="54437">
                  <c:v>123803392</c:v>
                </c:pt>
                <c:pt idx="54438">
                  <c:v>123803392</c:v>
                </c:pt>
                <c:pt idx="54439">
                  <c:v>248602552</c:v>
                </c:pt>
                <c:pt idx="54440">
                  <c:v>315246960</c:v>
                </c:pt>
                <c:pt idx="54441">
                  <c:v>315246960</c:v>
                </c:pt>
                <c:pt idx="54442">
                  <c:v>202121120</c:v>
                </c:pt>
                <c:pt idx="54443">
                  <c:v>315246960</c:v>
                </c:pt>
                <c:pt idx="54444">
                  <c:v>202121120</c:v>
                </c:pt>
                <c:pt idx="54445">
                  <c:v>202121120</c:v>
                </c:pt>
                <c:pt idx="54446">
                  <c:v>315246960</c:v>
                </c:pt>
                <c:pt idx="54447">
                  <c:v>202121120</c:v>
                </c:pt>
                <c:pt idx="54448">
                  <c:v>699060800</c:v>
                </c:pt>
                <c:pt idx="54449">
                  <c:v>699060800</c:v>
                </c:pt>
                <c:pt idx="54450">
                  <c:v>699060800</c:v>
                </c:pt>
                <c:pt idx="54451">
                  <c:v>699060800</c:v>
                </c:pt>
                <c:pt idx="54452">
                  <c:v>7361536</c:v>
                </c:pt>
                <c:pt idx="54453">
                  <c:v>225771320</c:v>
                </c:pt>
                <c:pt idx="54454">
                  <c:v>912081056</c:v>
                </c:pt>
                <c:pt idx="54455">
                  <c:v>912081056</c:v>
                </c:pt>
                <c:pt idx="54456">
                  <c:v>912081056</c:v>
                </c:pt>
                <c:pt idx="54457">
                  <c:v>912081056</c:v>
                </c:pt>
                <c:pt idx="54458">
                  <c:v>7361648</c:v>
                </c:pt>
                <c:pt idx="54459">
                  <c:v>590141152</c:v>
                </c:pt>
                <c:pt idx="54460">
                  <c:v>7361688</c:v>
                </c:pt>
                <c:pt idx="54461">
                  <c:v>7361568</c:v>
                </c:pt>
                <c:pt idx="54462">
                  <c:v>785196000</c:v>
                </c:pt>
                <c:pt idx="54463">
                  <c:v>785196000</c:v>
                </c:pt>
                <c:pt idx="54464">
                  <c:v>785196000</c:v>
                </c:pt>
                <c:pt idx="54465">
                  <c:v>785196000</c:v>
                </c:pt>
                <c:pt idx="54466">
                  <c:v>459211768</c:v>
                </c:pt>
                <c:pt idx="54467">
                  <c:v>459211768</c:v>
                </c:pt>
                <c:pt idx="54468">
                  <c:v>459211768</c:v>
                </c:pt>
                <c:pt idx="54469">
                  <c:v>459211768</c:v>
                </c:pt>
                <c:pt idx="54470">
                  <c:v>123803392</c:v>
                </c:pt>
                <c:pt idx="54471">
                  <c:v>300171256</c:v>
                </c:pt>
                <c:pt idx="54472">
                  <c:v>198710408</c:v>
                </c:pt>
                <c:pt idx="54473">
                  <c:v>300171256</c:v>
                </c:pt>
                <c:pt idx="54474">
                  <c:v>198710408</c:v>
                </c:pt>
                <c:pt idx="54475">
                  <c:v>300171256</c:v>
                </c:pt>
                <c:pt idx="54476">
                  <c:v>198710408</c:v>
                </c:pt>
                <c:pt idx="54477">
                  <c:v>198710408</c:v>
                </c:pt>
                <c:pt idx="54478">
                  <c:v>300171256</c:v>
                </c:pt>
                <c:pt idx="54479">
                  <c:v>315246960</c:v>
                </c:pt>
                <c:pt idx="54480">
                  <c:v>879326808</c:v>
                </c:pt>
                <c:pt idx="54481">
                  <c:v>879326808</c:v>
                </c:pt>
                <c:pt idx="54482">
                  <c:v>879326808</c:v>
                </c:pt>
                <c:pt idx="54483">
                  <c:v>879326808</c:v>
                </c:pt>
                <c:pt idx="54484">
                  <c:v>699060800</c:v>
                </c:pt>
                <c:pt idx="54485">
                  <c:v>317015640</c:v>
                </c:pt>
                <c:pt idx="54486">
                  <c:v>317015640</c:v>
                </c:pt>
                <c:pt idx="54487">
                  <c:v>317015640</c:v>
                </c:pt>
                <c:pt idx="54488">
                  <c:v>459211768</c:v>
                </c:pt>
                <c:pt idx="54489">
                  <c:v>317015640</c:v>
                </c:pt>
                <c:pt idx="54490">
                  <c:v>202121120</c:v>
                </c:pt>
                <c:pt idx="54491">
                  <c:v>441189992</c:v>
                </c:pt>
                <c:pt idx="54492">
                  <c:v>441189992</c:v>
                </c:pt>
                <c:pt idx="54493">
                  <c:v>441189992</c:v>
                </c:pt>
                <c:pt idx="54494">
                  <c:v>441189992</c:v>
                </c:pt>
                <c:pt idx="54495">
                  <c:v>300171256</c:v>
                </c:pt>
                <c:pt idx="54496">
                  <c:v>198710408</c:v>
                </c:pt>
                <c:pt idx="54497">
                  <c:v>912081056</c:v>
                </c:pt>
                <c:pt idx="54498">
                  <c:v>534557064</c:v>
                </c:pt>
                <c:pt idx="54499">
                  <c:v>534557064</c:v>
                </c:pt>
                <c:pt idx="54500">
                  <c:v>534557064</c:v>
                </c:pt>
                <c:pt idx="54501">
                  <c:v>534557064</c:v>
                </c:pt>
                <c:pt idx="54502">
                  <c:v>441189992</c:v>
                </c:pt>
                <c:pt idx="54503">
                  <c:v>785196000</c:v>
                </c:pt>
                <c:pt idx="54504">
                  <c:v>317015640</c:v>
                </c:pt>
                <c:pt idx="54505">
                  <c:v>718400016</c:v>
                </c:pt>
                <c:pt idx="54506">
                  <c:v>718400016</c:v>
                </c:pt>
                <c:pt idx="54507">
                  <c:v>718400016</c:v>
                </c:pt>
                <c:pt idx="54508">
                  <c:v>718400016</c:v>
                </c:pt>
                <c:pt idx="54509">
                  <c:v>492658840</c:v>
                </c:pt>
                <c:pt idx="54510">
                  <c:v>492658840</c:v>
                </c:pt>
                <c:pt idx="54511">
                  <c:v>492658840</c:v>
                </c:pt>
                <c:pt idx="54512">
                  <c:v>492658840</c:v>
                </c:pt>
                <c:pt idx="54513">
                  <c:v>534557064</c:v>
                </c:pt>
                <c:pt idx="54514">
                  <c:v>879326808</c:v>
                </c:pt>
                <c:pt idx="54515">
                  <c:v>2884840</c:v>
                </c:pt>
                <c:pt idx="54516">
                  <c:v>2884840</c:v>
                </c:pt>
                <c:pt idx="54517">
                  <c:v>2884840</c:v>
                </c:pt>
                <c:pt idx="54518">
                  <c:v>2884840</c:v>
                </c:pt>
                <c:pt idx="54519">
                  <c:v>718400016</c:v>
                </c:pt>
                <c:pt idx="54520">
                  <c:v>422192336</c:v>
                </c:pt>
                <c:pt idx="54521">
                  <c:v>422192336</c:v>
                </c:pt>
                <c:pt idx="54522">
                  <c:v>422192336</c:v>
                </c:pt>
                <c:pt idx="54523">
                  <c:v>78608816</c:v>
                </c:pt>
                <c:pt idx="54524">
                  <c:v>78608816</c:v>
                </c:pt>
                <c:pt idx="54525">
                  <c:v>699732800</c:v>
                </c:pt>
                <c:pt idx="54526">
                  <c:v>422192336</c:v>
                </c:pt>
                <c:pt idx="54527">
                  <c:v>699732800</c:v>
                </c:pt>
                <c:pt idx="54528">
                  <c:v>78608816</c:v>
                </c:pt>
                <c:pt idx="54529">
                  <c:v>699732800</c:v>
                </c:pt>
                <c:pt idx="54530">
                  <c:v>89568096</c:v>
                </c:pt>
                <c:pt idx="54531">
                  <c:v>699732800</c:v>
                </c:pt>
                <c:pt idx="54532">
                  <c:v>78608816</c:v>
                </c:pt>
                <c:pt idx="54533">
                  <c:v>89568096</c:v>
                </c:pt>
                <c:pt idx="54534">
                  <c:v>89568096</c:v>
                </c:pt>
                <c:pt idx="54535">
                  <c:v>89568096</c:v>
                </c:pt>
                <c:pt idx="54536">
                  <c:v>840647336</c:v>
                </c:pt>
                <c:pt idx="54537">
                  <c:v>492658840</c:v>
                </c:pt>
                <c:pt idx="54538">
                  <c:v>840647336</c:v>
                </c:pt>
                <c:pt idx="54539">
                  <c:v>840647336</c:v>
                </c:pt>
                <c:pt idx="54540">
                  <c:v>840647336</c:v>
                </c:pt>
                <c:pt idx="54541">
                  <c:v>864611800</c:v>
                </c:pt>
                <c:pt idx="54542">
                  <c:v>864611800</c:v>
                </c:pt>
                <c:pt idx="54543">
                  <c:v>864611800</c:v>
                </c:pt>
                <c:pt idx="54544">
                  <c:v>864611800</c:v>
                </c:pt>
                <c:pt idx="54545">
                  <c:v>2884840</c:v>
                </c:pt>
                <c:pt idx="54546">
                  <c:v>78736432</c:v>
                </c:pt>
                <c:pt idx="54547">
                  <c:v>78736432</c:v>
                </c:pt>
                <c:pt idx="54548">
                  <c:v>78736432</c:v>
                </c:pt>
                <c:pt idx="54549">
                  <c:v>78736432</c:v>
                </c:pt>
                <c:pt idx="54550">
                  <c:v>504491704</c:v>
                </c:pt>
                <c:pt idx="54551">
                  <c:v>504491704</c:v>
                </c:pt>
                <c:pt idx="54552">
                  <c:v>504491704</c:v>
                </c:pt>
                <c:pt idx="54553">
                  <c:v>498299120</c:v>
                </c:pt>
                <c:pt idx="54554">
                  <c:v>504491704</c:v>
                </c:pt>
                <c:pt idx="54555">
                  <c:v>498299120</c:v>
                </c:pt>
                <c:pt idx="54556">
                  <c:v>498299120</c:v>
                </c:pt>
                <c:pt idx="54557">
                  <c:v>498299120</c:v>
                </c:pt>
                <c:pt idx="54558">
                  <c:v>699732800</c:v>
                </c:pt>
                <c:pt idx="54559">
                  <c:v>422192336</c:v>
                </c:pt>
                <c:pt idx="54560">
                  <c:v>739106352</c:v>
                </c:pt>
                <c:pt idx="54561">
                  <c:v>739106352</c:v>
                </c:pt>
                <c:pt idx="54562">
                  <c:v>739106352</c:v>
                </c:pt>
                <c:pt idx="54563">
                  <c:v>739106352</c:v>
                </c:pt>
                <c:pt idx="54564">
                  <c:v>78608816</c:v>
                </c:pt>
                <c:pt idx="54565">
                  <c:v>864611800</c:v>
                </c:pt>
                <c:pt idx="54566">
                  <c:v>89568096</c:v>
                </c:pt>
                <c:pt idx="54567">
                  <c:v>840647336</c:v>
                </c:pt>
                <c:pt idx="54568">
                  <c:v>504491704</c:v>
                </c:pt>
                <c:pt idx="54569">
                  <c:v>739106352</c:v>
                </c:pt>
                <c:pt idx="54570">
                  <c:v>78736432</c:v>
                </c:pt>
                <c:pt idx="54571">
                  <c:v>346570568</c:v>
                </c:pt>
                <c:pt idx="54572">
                  <c:v>346570568</c:v>
                </c:pt>
                <c:pt idx="54573">
                  <c:v>346570568</c:v>
                </c:pt>
                <c:pt idx="54574">
                  <c:v>346570568</c:v>
                </c:pt>
                <c:pt idx="54575">
                  <c:v>132674696</c:v>
                </c:pt>
                <c:pt idx="54576">
                  <c:v>132674696</c:v>
                </c:pt>
                <c:pt idx="54577">
                  <c:v>132674696</c:v>
                </c:pt>
                <c:pt idx="54578">
                  <c:v>132674696</c:v>
                </c:pt>
                <c:pt idx="54579">
                  <c:v>498299120</c:v>
                </c:pt>
                <c:pt idx="54580">
                  <c:v>346570568</c:v>
                </c:pt>
                <c:pt idx="54581">
                  <c:v>802120600</c:v>
                </c:pt>
                <c:pt idx="54582">
                  <c:v>802120600</c:v>
                </c:pt>
                <c:pt idx="54583">
                  <c:v>802120600</c:v>
                </c:pt>
                <c:pt idx="54584">
                  <c:v>802120600</c:v>
                </c:pt>
                <c:pt idx="54585">
                  <c:v>132674696</c:v>
                </c:pt>
                <c:pt idx="54586">
                  <c:v>802120600</c:v>
                </c:pt>
                <c:pt idx="54587">
                  <c:v>285577472</c:v>
                </c:pt>
                <c:pt idx="54588">
                  <c:v>285577472</c:v>
                </c:pt>
                <c:pt idx="54589">
                  <c:v>285577472</c:v>
                </c:pt>
                <c:pt idx="54590">
                  <c:v>285577472</c:v>
                </c:pt>
                <c:pt idx="54591">
                  <c:v>184981224</c:v>
                </c:pt>
                <c:pt idx="54592">
                  <c:v>184981224</c:v>
                </c:pt>
                <c:pt idx="54593">
                  <c:v>184981224</c:v>
                </c:pt>
                <c:pt idx="54594">
                  <c:v>184981224</c:v>
                </c:pt>
                <c:pt idx="54595">
                  <c:v>156819408</c:v>
                </c:pt>
                <c:pt idx="54596">
                  <c:v>156819408</c:v>
                </c:pt>
                <c:pt idx="54597">
                  <c:v>285577472</c:v>
                </c:pt>
                <c:pt idx="54598">
                  <c:v>156819408</c:v>
                </c:pt>
                <c:pt idx="54599">
                  <c:v>156819408</c:v>
                </c:pt>
                <c:pt idx="54600">
                  <c:v>987072000</c:v>
                </c:pt>
                <c:pt idx="54601">
                  <c:v>987072000</c:v>
                </c:pt>
                <c:pt idx="54602">
                  <c:v>987072000</c:v>
                </c:pt>
                <c:pt idx="54603">
                  <c:v>692368528</c:v>
                </c:pt>
                <c:pt idx="54604">
                  <c:v>987072000</c:v>
                </c:pt>
                <c:pt idx="54605">
                  <c:v>692368528</c:v>
                </c:pt>
                <c:pt idx="54606">
                  <c:v>692368528</c:v>
                </c:pt>
                <c:pt idx="54607">
                  <c:v>692368528</c:v>
                </c:pt>
                <c:pt idx="54608">
                  <c:v>670903688</c:v>
                </c:pt>
                <c:pt idx="54609">
                  <c:v>670903688</c:v>
                </c:pt>
                <c:pt idx="54610">
                  <c:v>670903688</c:v>
                </c:pt>
                <c:pt idx="54611">
                  <c:v>670903688</c:v>
                </c:pt>
                <c:pt idx="54612">
                  <c:v>156819408</c:v>
                </c:pt>
                <c:pt idx="54613">
                  <c:v>438402528</c:v>
                </c:pt>
                <c:pt idx="54614">
                  <c:v>438402528</c:v>
                </c:pt>
                <c:pt idx="54615">
                  <c:v>438402528</c:v>
                </c:pt>
                <c:pt idx="54616">
                  <c:v>438402528</c:v>
                </c:pt>
                <c:pt idx="54617">
                  <c:v>184981224</c:v>
                </c:pt>
                <c:pt idx="54618">
                  <c:v>174922912</c:v>
                </c:pt>
                <c:pt idx="54619">
                  <c:v>174922912</c:v>
                </c:pt>
                <c:pt idx="54620">
                  <c:v>174922912</c:v>
                </c:pt>
                <c:pt idx="54621">
                  <c:v>174922912</c:v>
                </c:pt>
                <c:pt idx="54622">
                  <c:v>171726800</c:v>
                </c:pt>
                <c:pt idx="54623">
                  <c:v>171726800</c:v>
                </c:pt>
                <c:pt idx="54624">
                  <c:v>171726800</c:v>
                </c:pt>
                <c:pt idx="54625">
                  <c:v>171726800</c:v>
                </c:pt>
                <c:pt idx="54626">
                  <c:v>987072000</c:v>
                </c:pt>
                <c:pt idx="54627">
                  <c:v>503467688</c:v>
                </c:pt>
                <c:pt idx="54628">
                  <c:v>503467688</c:v>
                </c:pt>
                <c:pt idx="54629">
                  <c:v>596790688</c:v>
                </c:pt>
                <c:pt idx="54630">
                  <c:v>596790688</c:v>
                </c:pt>
                <c:pt idx="54631">
                  <c:v>503467688</c:v>
                </c:pt>
                <c:pt idx="54632">
                  <c:v>596790688</c:v>
                </c:pt>
                <c:pt idx="54633">
                  <c:v>503467688</c:v>
                </c:pt>
                <c:pt idx="54634">
                  <c:v>596790688</c:v>
                </c:pt>
                <c:pt idx="54635">
                  <c:v>134535800</c:v>
                </c:pt>
                <c:pt idx="54636">
                  <c:v>134535800</c:v>
                </c:pt>
                <c:pt idx="54637">
                  <c:v>134535800</c:v>
                </c:pt>
                <c:pt idx="54638">
                  <c:v>134535800</c:v>
                </c:pt>
                <c:pt idx="54639">
                  <c:v>425285880</c:v>
                </c:pt>
                <c:pt idx="54640">
                  <c:v>425285880</c:v>
                </c:pt>
                <c:pt idx="54641">
                  <c:v>425285880</c:v>
                </c:pt>
                <c:pt idx="54642">
                  <c:v>425285880</c:v>
                </c:pt>
                <c:pt idx="54643">
                  <c:v>670903688</c:v>
                </c:pt>
                <c:pt idx="54644">
                  <c:v>692368528</c:v>
                </c:pt>
                <c:pt idx="54645">
                  <c:v>374035360</c:v>
                </c:pt>
                <c:pt idx="54646">
                  <c:v>374035360</c:v>
                </c:pt>
                <c:pt idx="54647">
                  <c:v>767074072</c:v>
                </c:pt>
                <c:pt idx="54648">
                  <c:v>374035360</c:v>
                </c:pt>
                <c:pt idx="54649">
                  <c:v>767074072</c:v>
                </c:pt>
                <c:pt idx="54650">
                  <c:v>374035360</c:v>
                </c:pt>
                <c:pt idx="54651">
                  <c:v>438402528</c:v>
                </c:pt>
                <c:pt idx="54652">
                  <c:v>767074072</c:v>
                </c:pt>
                <c:pt idx="54653">
                  <c:v>767074072</c:v>
                </c:pt>
                <c:pt idx="54654">
                  <c:v>174922912</c:v>
                </c:pt>
                <c:pt idx="54655">
                  <c:v>242545368</c:v>
                </c:pt>
                <c:pt idx="54656">
                  <c:v>596790688</c:v>
                </c:pt>
                <c:pt idx="54657">
                  <c:v>242545368</c:v>
                </c:pt>
                <c:pt idx="54658">
                  <c:v>242545368</c:v>
                </c:pt>
                <c:pt idx="54659">
                  <c:v>242545368</c:v>
                </c:pt>
                <c:pt idx="54660">
                  <c:v>396084336</c:v>
                </c:pt>
                <c:pt idx="54661">
                  <c:v>396084336</c:v>
                </c:pt>
                <c:pt idx="54662">
                  <c:v>396084336</c:v>
                </c:pt>
                <c:pt idx="54663">
                  <c:v>396084336</c:v>
                </c:pt>
                <c:pt idx="54664">
                  <c:v>503467688</c:v>
                </c:pt>
                <c:pt idx="54665">
                  <c:v>171726800</c:v>
                </c:pt>
                <c:pt idx="54666">
                  <c:v>574931680</c:v>
                </c:pt>
                <c:pt idx="54667">
                  <c:v>574931680</c:v>
                </c:pt>
                <c:pt idx="54668">
                  <c:v>134535800</c:v>
                </c:pt>
                <c:pt idx="54669">
                  <c:v>574931680</c:v>
                </c:pt>
                <c:pt idx="54670">
                  <c:v>574931680</c:v>
                </c:pt>
                <c:pt idx="54671">
                  <c:v>767074072</c:v>
                </c:pt>
                <c:pt idx="54672">
                  <c:v>425285880</c:v>
                </c:pt>
                <c:pt idx="54673">
                  <c:v>374035360</c:v>
                </c:pt>
                <c:pt idx="54674">
                  <c:v>57701704</c:v>
                </c:pt>
                <c:pt idx="54675">
                  <c:v>57701704</c:v>
                </c:pt>
                <c:pt idx="54676">
                  <c:v>57701704</c:v>
                </c:pt>
                <c:pt idx="54677">
                  <c:v>304730480</c:v>
                </c:pt>
                <c:pt idx="54678">
                  <c:v>57701704</c:v>
                </c:pt>
                <c:pt idx="54679">
                  <c:v>304730480</c:v>
                </c:pt>
                <c:pt idx="54680">
                  <c:v>242545368</c:v>
                </c:pt>
                <c:pt idx="54681">
                  <c:v>304730480</c:v>
                </c:pt>
                <c:pt idx="54682">
                  <c:v>304730480</c:v>
                </c:pt>
                <c:pt idx="54683">
                  <c:v>742377000</c:v>
                </c:pt>
                <c:pt idx="54684">
                  <c:v>742377000</c:v>
                </c:pt>
                <c:pt idx="54685">
                  <c:v>742377000</c:v>
                </c:pt>
                <c:pt idx="54686">
                  <c:v>742377000</c:v>
                </c:pt>
                <c:pt idx="54687">
                  <c:v>513050448</c:v>
                </c:pt>
                <c:pt idx="54688">
                  <c:v>395878544</c:v>
                </c:pt>
                <c:pt idx="54689">
                  <c:v>513050448</c:v>
                </c:pt>
                <c:pt idx="54690">
                  <c:v>395878544</c:v>
                </c:pt>
                <c:pt idx="54691">
                  <c:v>395878544</c:v>
                </c:pt>
                <c:pt idx="54692">
                  <c:v>513050448</c:v>
                </c:pt>
                <c:pt idx="54693">
                  <c:v>395878544</c:v>
                </c:pt>
                <c:pt idx="54694">
                  <c:v>513050448</c:v>
                </c:pt>
                <c:pt idx="54695">
                  <c:v>55926920</c:v>
                </c:pt>
                <c:pt idx="54696">
                  <c:v>55926920</c:v>
                </c:pt>
                <c:pt idx="54697">
                  <c:v>55926920</c:v>
                </c:pt>
                <c:pt idx="54698">
                  <c:v>55926920</c:v>
                </c:pt>
                <c:pt idx="54699">
                  <c:v>574931680</c:v>
                </c:pt>
                <c:pt idx="54700">
                  <c:v>396084336</c:v>
                </c:pt>
                <c:pt idx="54701">
                  <c:v>513050448</c:v>
                </c:pt>
                <c:pt idx="54702">
                  <c:v>396347928</c:v>
                </c:pt>
                <c:pt idx="54703">
                  <c:v>742377000</c:v>
                </c:pt>
                <c:pt idx="54704">
                  <c:v>396347928</c:v>
                </c:pt>
                <c:pt idx="54705">
                  <c:v>304730480</c:v>
                </c:pt>
                <c:pt idx="54706">
                  <c:v>396347928</c:v>
                </c:pt>
                <c:pt idx="54707">
                  <c:v>396347928</c:v>
                </c:pt>
                <c:pt idx="54708">
                  <c:v>57701704</c:v>
                </c:pt>
                <c:pt idx="54709">
                  <c:v>235671584</c:v>
                </c:pt>
                <c:pt idx="54710">
                  <c:v>235671584</c:v>
                </c:pt>
                <c:pt idx="54711">
                  <c:v>235671584</c:v>
                </c:pt>
                <c:pt idx="54712">
                  <c:v>235671584</c:v>
                </c:pt>
                <c:pt idx="54713">
                  <c:v>411117312</c:v>
                </c:pt>
                <c:pt idx="54714">
                  <c:v>411117312</c:v>
                </c:pt>
                <c:pt idx="54715">
                  <c:v>411117312</c:v>
                </c:pt>
                <c:pt idx="54716">
                  <c:v>411117312</c:v>
                </c:pt>
                <c:pt idx="54717">
                  <c:v>301006896</c:v>
                </c:pt>
                <c:pt idx="54718">
                  <c:v>301006896</c:v>
                </c:pt>
                <c:pt idx="54719">
                  <c:v>301006896</c:v>
                </c:pt>
                <c:pt idx="54720">
                  <c:v>301006896</c:v>
                </c:pt>
                <c:pt idx="54721">
                  <c:v>55926920</c:v>
                </c:pt>
                <c:pt idx="54722">
                  <c:v>908557792</c:v>
                </c:pt>
                <c:pt idx="54723">
                  <c:v>908557792</c:v>
                </c:pt>
                <c:pt idx="54724">
                  <c:v>908557792</c:v>
                </c:pt>
                <c:pt idx="54725">
                  <c:v>908557792</c:v>
                </c:pt>
                <c:pt idx="54726">
                  <c:v>395878544</c:v>
                </c:pt>
                <c:pt idx="54727">
                  <c:v>396347928</c:v>
                </c:pt>
                <c:pt idx="54728">
                  <c:v>748539920</c:v>
                </c:pt>
                <c:pt idx="54729">
                  <c:v>748539920</c:v>
                </c:pt>
                <c:pt idx="54730">
                  <c:v>748539920</c:v>
                </c:pt>
                <c:pt idx="54731">
                  <c:v>748539920</c:v>
                </c:pt>
                <c:pt idx="54732">
                  <c:v>301006896</c:v>
                </c:pt>
                <c:pt idx="54733">
                  <c:v>235671584</c:v>
                </c:pt>
                <c:pt idx="54734">
                  <c:v>411117312</c:v>
                </c:pt>
                <c:pt idx="54735">
                  <c:v>17107664</c:v>
                </c:pt>
                <c:pt idx="54736">
                  <c:v>17107664</c:v>
                </c:pt>
                <c:pt idx="54737">
                  <c:v>17107664</c:v>
                </c:pt>
                <c:pt idx="54738">
                  <c:v>614474656</c:v>
                </c:pt>
                <c:pt idx="54739">
                  <c:v>614474656</c:v>
                </c:pt>
                <c:pt idx="54740">
                  <c:v>908557792</c:v>
                </c:pt>
                <c:pt idx="54741">
                  <c:v>614474656</c:v>
                </c:pt>
                <c:pt idx="54742">
                  <c:v>17107664</c:v>
                </c:pt>
                <c:pt idx="54743">
                  <c:v>614474656</c:v>
                </c:pt>
                <c:pt idx="54744">
                  <c:v>748539920</c:v>
                </c:pt>
                <c:pt idx="54745">
                  <c:v>276476352</c:v>
                </c:pt>
                <c:pt idx="54746">
                  <c:v>276476352</c:v>
                </c:pt>
                <c:pt idx="54747">
                  <c:v>276476352</c:v>
                </c:pt>
                <c:pt idx="54748">
                  <c:v>276476352</c:v>
                </c:pt>
                <c:pt idx="54749">
                  <c:v>787454616</c:v>
                </c:pt>
                <c:pt idx="54750">
                  <c:v>787454616</c:v>
                </c:pt>
                <c:pt idx="54751">
                  <c:v>599255472</c:v>
                </c:pt>
                <c:pt idx="54752">
                  <c:v>787454616</c:v>
                </c:pt>
                <c:pt idx="54753">
                  <c:v>599255472</c:v>
                </c:pt>
                <c:pt idx="54754">
                  <c:v>599255472</c:v>
                </c:pt>
                <c:pt idx="54755">
                  <c:v>787454616</c:v>
                </c:pt>
                <c:pt idx="54756">
                  <c:v>599255472</c:v>
                </c:pt>
                <c:pt idx="54757">
                  <c:v>17107664</c:v>
                </c:pt>
                <c:pt idx="54758">
                  <c:v>581440208</c:v>
                </c:pt>
                <c:pt idx="54759">
                  <c:v>581440208</c:v>
                </c:pt>
                <c:pt idx="54760">
                  <c:v>581440208</c:v>
                </c:pt>
                <c:pt idx="54761">
                  <c:v>491662136</c:v>
                </c:pt>
                <c:pt idx="54762">
                  <c:v>581440208</c:v>
                </c:pt>
                <c:pt idx="54763">
                  <c:v>491662136</c:v>
                </c:pt>
                <c:pt idx="54764">
                  <c:v>491662136</c:v>
                </c:pt>
                <c:pt idx="54765">
                  <c:v>491662136</c:v>
                </c:pt>
                <c:pt idx="54766">
                  <c:v>614474656</c:v>
                </c:pt>
                <c:pt idx="54767">
                  <c:v>95698568</c:v>
                </c:pt>
                <c:pt idx="54768">
                  <c:v>95698568</c:v>
                </c:pt>
                <c:pt idx="54769">
                  <c:v>95698568</c:v>
                </c:pt>
                <c:pt idx="54770">
                  <c:v>95698568</c:v>
                </c:pt>
                <c:pt idx="54771">
                  <c:v>599255472</c:v>
                </c:pt>
                <c:pt idx="54772">
                  <c:v>787454616</c:v>
                </c:pt>
                <c:pt idx="54773">
                  <c:v>276476352</c:v>
                </c:pt>
                <c:pt idx="54774">
                  <c:v>95698568</c:v>
                </c:pt>
                <c:pt idx="54775">
                  <c:v>491662136</c:v>
                </c:pt>
                <c:pt idx="54776">
                  <c:v>915225024</c:v>
                </c:pt>
                <c:pt idx="54777">
                  <c:v>915225024</c:v>
                </c:pt>
                <c:pt idx="54778">
                  <c:v>915225024</c:v>
                </c:pt>
                <c:pt idx="54779">
                  <c:v>915225024</c:v>
                </c:pt>
                <c:pt idx="54780">
                  <c:v>453615256</c:v>
                </c:pt>
                <c:pt idx="54781">
                  <c:v>453615256</c:v>
                </c:pt>
                <c:pt idx="54782">
                  <c:v>453615256</c:v>
                </c:pt>
                <c:pt idx="54783">
                  <c:v>453615256</c:v>
                </c:pt>
                <c:pt idx="54784">
                  <c:v>742531336</c:v>
                </c:pt>
                <c:pt idx="54785">
                  <c:v>742531336</c:v>
                </c:pt>
                <c:pt idx="54786">
                  <c:v>742531336</c:v>
                </c:pt>
                <c:pt idx="54787">
                  <c:v>742531336</c:v>
                </c:pt>
                <c:pt idx="54788">
                  <c:v>208044136</c:v>
                </c:pt>
                <c:pt idx="54789">
                  <c:v>581440208</c:v>
                </c:pt>
                <c:pt idx="54790">
                  <c:v>208044136</c:v>
                </c:pt>
                <c:pt idx="54791">
                  <c:v>208044136</c:v>
                </c:pt>
                <c:pt idx="54792">
                  <c:v>208044136</c:v>
                </c:pt>
                <c:pt idx="54793">
                  <c:v>131966320</c:v>
                </c:pt>
                <c:pt idx="54794">
                  <c:v>62434816</c:v>
                </c:pt>
                <c:pt idx="54795">
                  <c:v>131966320</c:v>
                </c:pt>
                <c:pt idx="54796">
                  <c:v>62434816</c:v>
                </c:pt>
                <c:pt idx="54797">
                  <c:v>62434816</c:v>
                </c:pt>
                <c:pt idx="54798">
                  <c:v>131966320</c:v>
                </c:pt>
                <c:pt idx="54799">
                  <c:v>62434816</c:v>
                </c:pt>
                <c:pt idx="54800">
                  <c:v>131966320</c:v>
                </c:pt>
                <c:pt idx="54801">
                  <c:v>17107696</c:v>
                </c:pt>
                <c:pt idx="54802">
                  <c:v>17107696</c:v>
                </c:pt>
                <c:pt idx="54803">
                  <c:v>17107696</c:v>
                </c:pt>
                <c:pt idx="54804">
                  <c:v>17107696</c:v>
                </c:pt>
                <c:pt idx="54805">
                  <c:v>157575824</c:v>
                </c:pt>
                <c:pt idx="54806">
                  <c:v>157575824</c:v>
                </c:pt>
                <c:pt idx="54807">
                  <c:v>157575824</c:v>
                </c:pt>
                <c:pt idx="54808">
                  <c:v>157575824</c:v>
                </c:pt>
                <c:pt idx="54809">
                  <c:v>684503848</c:v>
                </c:pt>
                <c:pt idx="54810">
                  <c:v>684503848</c:v>
                </c:pt>
                <c:pt idx="54811">
                  <c:v>617671104</c:v>
                </c:pt>
                <c:pt idx="54812">
                  <c:v>684503848</c:v>
                </c:pt>
                <c:pt idx="54813">
                  <c:v>617671104</c:v>
                </c:pt>
                <c:pt idx="54814">
                  <c:v>684503848</c:v>
                </c:pt>
                <c:pt idx="54815">
                  <c:v>617671104</c:v>
                </c:pt>
                <c:pt idx="54816">
                  <c:v>742531336</c:v>
                </c:pt>
                <c:pt idx="54817">
                  <c:v>617671104</c:v>
                </c:pt>
                <c:pt idx="54818">
                  <c:v>915225024</c:v>
                </c:pt>
                <c:pt idx="54819">
                  <c:v>453615256</c:v>
                </c:pt>
                <c:pt idx="54820">
                  <c:v>131966320</c:v>
                </c:pt>
                <c:pt idx="54821">
                  <c:v>900277264</c:v>
                </c:pt>
                <c:pt idx="54822">
                  <c:v>900277264</c:v>
                </c:pt>
                <c:pt idx="54823">
                  <c:v>900277264</c:v>
                </c:pt>
                <c:pt idx="54824">
                  <c:v>900277264</c:v>
                </c:pt>
                <c:pt idx="54825">
                  <c:v>208044136</c:v>
                </c:pt>
                <c:pt idx="54826">
                  <c:v>157575824</c:v>
                </c:pt>
                <c:pt idx="54827">
                  <c:v>684503848</c:v>
                </c:pt>
                <c:pt idx="54828">
                  <c:v>408049856</c:v>
                </c:pt>
                <c:pt idx="54829">
                  <c:v>408049856</c:v>
                </c:pt>
                <c:pt idx="54830">
                  <c:v>408049856</c:v>
                </c:pt>
                <c:pt idx="54831">
                  <c:v>408049856</c:v>
                </c:pt>
                <c:pt idx="54832">
                  <c:v>62434816</c:v>
                </c:pt>
                <c:pt idx="54833">
                  <c:v>900277264</c:v>
                </c:pt>
                <c:pt idx="54834">
                  <c:v>617671104</c:v>
                </c:pt>
                <c:pt idx="54835">
                  <c:v>17107696</c:v>
                </c:pt>
                <c:pt idx="54836">
                  <c:v>632375488</c:v>
                </c:pt>
                <c:pt idx="54837">
                  <c:v>632375488</c:v>
                </c:pt>
                <c:pt idx="54838">
                  <c:v>632375488</c:v>
                </c:pt>
                <c:pt idx="54839">
                  <c:v>632375488</c:v>
                </c:pt>
                <c:pt idx="54840">
                  <c:v>334672600</c:v>
                </c:pt>
                <c:pt idx="54841">
                  <c:v>124030056</c:v>
                </c:pt>
                <c:pt idx="54842">
                  <c:v>334672600</c:v>
                </c:pt>
                <c:pt idx="54843">
                  <c:v>124030056</c:v>
                </c:pt>
                <c:pt idx="54844">
                  <c:v>334672600</c:v>
                </c:pt>
                <c:pt idx="54845">
                  <c:v>124030056</c:v>
                </c:pt>
                <c:pt idx="54846">
                  <c:v>334672600</c:v>
                </c:pt>
                <c:pt idx="54847">
                  <c:v>124030056</c:v>
                </c:pt>
                <c:pt idx="54848">
                  <c:v>359762088</c:v>
                </c:pt>
                <c:pt idx="54849">
                  <c:v>359762088</c:v>
                </c:pt>
                <c:pt idx="54850">
                  <c:v>408049856</c:v>
                </c:pt>
                <c:pt idx="54851">
                  <c:v>359762088</c:v>
                </c:pt>
                <c:pt idx="54852">
                  <c:v>731915720</c:v>
                </c:pt>
                <c:pt idx="54853">
                  <c:v>731915720</c:v>
                </c:pt>
                <c:pt idx="54854">
                  <c:v>359762088</c:v>
                </c:pt>
                <c:pt idx="54855">
                  <c:v>731915720</c:v>
                </c:pt>
                <c:pt idx="54856">
                  <c:v>731915720</c:v>
                </c:pt>
                <c:pt idx="54857">
                  <c:v>988857880</c:v>
                </c:pt>
                <c:pt idx="54858">
                  <c:v>988857880</c:v>
                </c:pt>
                <c:pt idx="54859">
                  <c:v>988857880</c:v>
                </c:pt>
                <c:pt idx="54860">
                  <c:v>988857880</c:v>
                </c:pt>
                <c:pt idx="54861">
                  <c:v>763727200</c:v>
                </c:pt>
                <c:pt idx="54862">
                  <c:v>763727200</c:v>
                </c:pt>
                <c:pt idx="54863">
                  <c:v>763727200</c:v>
                </c:pt>
                <c:pt idx="54864">
                  <c:v>763727200</c:v>
                </c:pt>
                <c:pt idx="54865">
                  <c:v>548451392</c:v>
                </c:pt>
                <c:pt idx="54866">
                  <c:v>548451392</c:v>
                </c:pt>
                <c:pt idx="54867">
                  <c:v>548451392</c:v>
                </c:pt>
                <c:pt idx="54868">
                  <c:v>548451392</c:v>
                </c:pt>
                <c:pt idx="54869">
                  <c:v>886641152</c:v>
                </c:pt>
                <c:pt idx="54870">
                  <c:v>886641152</c:v>
                </c:pt>
                <c:pt idx="54871">
                  <c:v>886641152</c:v>
                </c:pt>
                <c:pt idx="54872">
                  <c:v>886641152</c:v>
                </c:pt>
                <c:pt idx="54873">
                  <c:v>60443104</c:v>
                </c:pt>
                <c:pt idx="54874">
                  <c:v>60443104</c:v>
                </c:pt>
                <c:pt idx="54875">
                  <c:v>632375488</c:v>
                </c:pt>
                <c:pt idx="54876">
                  <c:v>60443104</c:v>
                </c:pt>
                <c:pt idx="54877">
                  <c:v>60443104</c:v>
                </c:pt>
                <c:pt idx="54878">
                  <c:v>124030056</c:v>
                </c:pt>
                <c:pt idx="54879">
                  <c:v>334672600</c:v>
                </c:pt>
                <c:pt idx="54880">
                  <c:v>434481728</c:v>
                </c:pt>
                <c:pt idx="54881">
                  <c:v>434481728</c:v>
                </c:pt>
                <c:pt idx="54882">
                  <c:v>434481728</c:v>
                </c:pt>
                <c:pt idx="54883">
                  <c:v>434481728</c:v>
                </c:pt>
                <c:pt idx="54884">
                  <c:v>886641152</c:v>
                </c:pt>
                <c:pt idx="54885">
                  <c:v>988857880</c:v>
                </c:pt>
                <c:pt idx="54886">
                  <c:v>752661928</c:v>
                </c:pt>
                <c:pt idx="54887">
                  <c:v>359762088</c:v>
                </c:pt>
                <c:pt idx="54888">
                  <c:v>752661928</c:v>
                </c:pt>
                <c:pt idx="54889">
                  <c:v>705482288</c:v>
                </c:pt>
                <c:pt idx="54890">
                  <c:v>752661928</c:v>
                </c:pt>
                <c:pt idx="54891">
                  <c:v>705482288</c:v>
                </c:pt>
                <c:pt idx="54892">
                  <c:v>752661928</c:v>
                </c:pt>
                <c:pt idx="54893">
                  <c:v>705482288</c:v>
                </c:pt>
                <c:pt idx="54894">
                  <c:v>705482288</c:v>
                </c:pt>
                <c:pt idx="54895">
                  <c:v>17107760</c:v>
                </c:pt>
                <c:pt idx="54896">
                  <c:v>763727200</c:v>
                </c:pt>
                <c:pt idx="54897">
                  <c:v>17107760</c:v>
                </c:pt>
                <c:pt idx="54898">
                  <c:v>17107792</c:v>
                </c:pt>
                <c:pt idx="54899">
                  <c:v>17107792</c:v>
                </c:pt>
                <c:pt idx="54900">
                  <c:v>17107864</c:v>
                </c:pt>
                <c:pt idx="54901">
                  <c:v>17107864</c:v>
                </c:pt>
                <c:pt idx="54902">
                  <c:v>17107760</c:v>
                </c:pt>
                <c:pt idx="54903">
                  <c:v>17107792</c:v>
                </c:pt>
                <c:pt idx="54904">
                  <c:v>17107864</c:v>
                </c:pt>
                <c:pt idx="54905">
                  <c:v>17107760</c:v>
                </c:pt>
                <c:pt idx="54906">
                  <c:v>17107792</c:v>
                </c:pt>
                <c:pt idx="54907">
                  <c:v>17107864</c:v>
                </c:pt>
                <c:pt idx="54908">
                  <c:v>731915720</c:v>
                </c:pt>
                <c:pt idx="54909">
                  <c:v>60443104</c:v>
                </c:pt>
                <c:pt idx="54910">
                  <c:v>973435352</c:v>
                </c:pt>
                <c:pt idx="54911">
                  <c:v>973435352</c:v>
                </c:pt>
                <c:pt idx="54912">
                  <c:v>973435352</c:v>
                </c:pt>
                <c:pt idx="54913">
                  <c:v>973435352</c:v>
                </c:pt>
                <c:pt idx="54914">
                  <c:v>548451392</c:v>
                </c:pt>
                <c:pt idx="54915">
                  <c:v>434481728</c:v>
                </c:pt>
                <c:pt idx="54916">
                  <c:v>328019992</c:v>
                </c:pt>
                <c:pt idx="54917">
                  <c:v>328019992</c:v>
                </c:pt>
                <c:pt idx="54918">
                  <c:v>328019992</c:v>
                </c:pt>
                <c:pt idx="54919">
                  <c:v>328019992</c:v>
                </c:pt>
                <c:pt idx="54920">
                  <c:v>383639864</c:v>
                </c:pt>
                <c:pt idx="54921">
                  <c:v>383639864</c:v>
                </c:pt>
                <c:pt idx="54922">
                  <c:v>705482288</c:v>
                </c:pt>
                <c:pt idx="54923">
                  <c:v>383639864</c:v>
                </c:pt>
                <c:pt idx="54924">
                  <c:v>383639864</c:v>
                </c:pt>
                <c:pt idx="54925">
                  <c:v>287885200</c:v>
                </c:pt>
                <c:pt idx="54926">
                  <c:v>287885200</c:v>
                </c:pt>
                <c:pt idx="54927">
                  <c:v>287885200</c:v>
                </c:pt>
                <c:pt idx="54928">
                  <c:v>344403296</c:v>
                </c:pt>
                <c:pt idx="54929">
                  <c:v>344403296</c:v>
                </c:pt>
                <c:pt idx="54930">
                  <c:v>287885200</c:v>
                </c:pt>
                <c:pt idx="54931">
                  <c:v>344403296</c:v>
                </c:pt>
                <c:pt idx="54932">
                  <c:v>344403296</c:v>
                </c:pt>
                <c:pt idx="54933">
                  <c:v>44727568</c:v>
                </c:pt>
                <c:pt idx="54934">
                  <c:v>44727568</c:v>
                </c:pt>
                <c:pt idx="54935">
                  <c:v>44727568</c:v>
                </c:pt>
                <c:pt idx="54936">
                  <c:v>44727568</c:v>
                </c:pt>
                <c:pt idx="54937">
                  <c:v>199651344</c:v>
                </c:pt>
                <c:pt idx="54938">
                  <c:v>199651344</c:v>
                </c:pt>
                <c:pt idx="54939">
                  <c:v>199651344</c:v>
                </c:pt>
                <c:pt idx="54940">
                  <c:v>199651344</c:v>
                </c:pt>
                <c:pt idx="54941">
                  <c:v>752661928</c:v>
                </c:pt>
                <c:pt idx="54942">
                  <c:v>17107760</c:v>
                </c:pt>
                <c:pt idx="54943">
                  <c:v>664657944</c:v>
                </c:pt>
                <c:pt idx="54944">
                  <c:v>664657944</c:v>
                </c:pt>
                <c:pt idx="54945">
                  <c:v>664657944</c:v>
                </c:pt>
                <c:pt idx="54946">
                  <c:v>664657944</c:v>
                </c:pt>
                <c:pt idx="54947">
                  <c:v>344403296</c:v>
                </c:pt>
                <c:pt idx="54948">
                  <c:v>973435352</c:v>
                </c:pt>
                <c:pt idx="54949">
                  <c:v>636537048</c:v>
                </c:pt>
                <c:pt idx="54950">
                  <c:v>636537048</c:v>
                </c:pt>
                <c:pt idx="54951">
                  <c:v>287885200</c:v>
                </c:pt>
                <c:pt idx="54952">
                  <c:v>636537048</c:v>
                </c:pt>
                <c:pt idx="54953">
                  <c:v>636537048</c:v>
                </c:pt>
                <c:pt idx="54954">
                  <c:v>44727568</c:v>
                </c:pt>
                <c:pt idx="54955">
                  <c:v>17107864</c:v>
                </c:pt>
                <c:pt idx="54956">
                  <c:v>17107792</c:v>
                </c:pt>
                <c:pt idx="54957">
                  <c:v>664657944</c:v>
                </c:pt>
                <c:pt idx="54958">
                  <c:v>328019992</c:v>
                </c:pt>
                <c:pt idx="54959">
                  <c:v>281868648</c:v>
                </c:pt>
                <c:pt idx="54960">
                  <c:v>281868648</c:v>
                </c:pt>
                <c:pt idx="54961">
                  <c:v>958026304</c:v>
                </c:pt>
                <c:pt idx="54962">
                  <c:v>958026304</c:v>
                </c:pt>
                <c:pt idx="54963">
                  <c:v>281868648</c:v>
                </c:pt>
                <c:pt idx="54964">
                  <c:v>958026304</c:v>
                </c:pt>
                <c:pt idx="54965">
                  <c:v>281868648</c:v>
                </c:pt>
                <c:pt idx="54966">
                  <c:v>958026304</c:v>
                </c:pt>
                <c:pt idx="54967">
                  <c:v>521232136</c:v>
                </c:pt>
                <c:pt idx="54968">
                  <c:v>521232136</c:v>
                </c:pt>
                <c:pt idx="54969">
                  <c:v>521232136</c:v>
                </c:pt>
                <c:pt idx="54970">
                  <c:v>521232136</c:v>
                </c:pt>
                <c:pt idx="54971">
                  <c:v>383639864</c:v>
                </c:pt>
                <c:pt idx="54972">
                  <c:v>199651344</c:v>
                </c:pt>
                <c:pt idx="54973">
                  <c:v>209076656</c:v>
                </c:pt>
                <c:pt idx="54974">
                  <c:v>209076656</c:v>
                </c:pt>
                <c:pt idx="54975">
                  <c:v>209076656</c:v>
                </c:pt>
                <c:pt idx="54976">
                  <c:v>209076656</c:v>
                </c:pt>
                <c:pt idx="54977">
                  <c:v>958026304</c:v>
                </c:pt>
                <c:pt idx="54978">
                  <c:v>970247848</c:v>
                </c:pt>
                <c:pt idx="54979">
                  <c:v>970247848</c:v>
                </c:pt>
                <c:pt idx="54980">
                  <c:v>970247848</c:v>
                </c:pt>
                <c:pt idx="54981">
                  <c:v>970247848</c:v>
                </c:pt>
                <c:pt idx="54982">
                  <c:v>281868648</c:v>
                </c:pt>
                <c:pt idx="54983">
                  <c:v>79136416</c:v>
                </c:pt>
                <c:pt idx="54984">
                  <c:v>79136416</c:v>
                </c:pt>
                <c:pt idx="54985">
                  <c:v>636537048</c:v>
                </c:pt>
                <c:pt idx="54986">
                  <c:v>79136416</c:v>
                </c:pt>
                <c:pt idx="54987">
                  <c:v>79136416</c:v>
                </c:pt>
                <c:pt idx="54988">
                  <c:v>521232136</c:v>
                </c:pt>
                <c:pt idx="54989">
                  <c:v>931270832</c:v>
                </c:pt>
                <c:pt idx="54990">
                  <c:v>931270832</c:v>
                </c:pt>
                <c:pt idx="54991">
                  <c:v>931270832</c:v>
                </c:pt>
                <c:pt idx="54992">
                  <c:v>931270832</c:v>
                </c:pt>
                <c:pt idx="54993">
                  <c:v>209076656</c:v>
                </c:pt>
                <c:pt idx="54994">
                  <c:v>970247848</c:v>
                </c:pt>
                <c:pt idx="54995">
                  <c:v>837661520</c:v>
                </c:pt>
                <c:pt idx="54996">
                  <c:v>837661520</c:v>
                </c:pt>
                <c:pt idx="54997">
                  <c:v>837661520</c:v>
                </c:pt>
                <c:pt idx="54998">
                  <c:v>837661520</c:v>
                </c:pt>
                <c:pt idx="54999">
                  <c:v>79136416</c:v>
                </c:pt>
                <c:pt idx="55000">
                  <c:v>853304160</c:v>
                </c:pt>
                <c:pt idx="55001">
                  <c:v>853304160</c:v>
                </c:pt>
                <c:pt idx="55002">
                  <c:v>853304160</c:v>
                </c:pt>
                <c:pt idx="55003">
                  <c:v>853304160</c:v>
                </c:pt>
                <c:pt idx="55004">
                  <c:v>931270832</c:v>
                </c:pt>
                <c:pt idx="55005">
                  <c:v>797742568</c:v>
                </c:pt>
                <c:pt idx="55006">
                  <c:v>797742568</c:v>
                </c:pt>
                <c:pt idx="55007">
                  <c:v>797742568</c:v>
                </c:pt>
                <c:pt idx="55008">
                  <c:v>797742568</c:v>
                </c:pt>
                <c:pt idx="55009">
                  <c:v>964099000</c:v>
                </c:pt>
                <c:pt idx="55010">
                  <c:v>964099000</c:v>
                </c:pt>
                <c:pt idx="55011">
                  <c:v>964099000</c:v>
                </c:pt>
                <c:pt idx="55012">
                  <c:v>964099000</c:v>
                </c:pt>
                <c:pt idx="55013">
                  <c:v>837661520</c:v>
                </c:pt>
                <c:pt idx="55014">
                  <c:v>797742568</c:v>
                </c:pt>
                <c:pt idx="55015">
                  <c:v>814300512</c:v>
                </c:pt>
                <c:pt idx="55016">
                  <c:v>814300512</c:v>
                </c:pt>
                <c:pt idx="55017">
                  <c:v>814300512</c:v>
                </c:pt>
                <c:pt idx="55018">
                  <c:v>276690616</c:v>
                </c:pt>
                <c:pt idx="55019">
                  <c:v>814300512</c:v>
                </c:pt>
                <c:pt idx="55020">
                  <c:v>276690616</c:v>
                </c:pt>
                <c:pt idx="55021">
                  <c:v>276690616</c:v>
                </c:pt>
                <c:pt idx="55022">
                  <c:v>56719552</c:v>
                </c:pt>
                <c:pt idx="55023">
                  <c:v>276690616</c:v>
                </c:pt>
                <c:pt idx="55024">
                  <c:v>56719552</c:v>
                </c:pt>
                <c:pt idx="55025">
                  <c:v>56719552</c:v>
                </c:pt>
                <c:pt idx="55026">
                  <c:v>853304160</c:v>
                </c:pt>
                <c:pt idx="55027">
                  <c:v>56719552</c:v>
                </c:pt>
                <c:pt idx="55028">
                  <c:v>962331976</c:v>
                </c:pt>
                <c:pt idx="55029">
                  <c:v>962331976</c:v>
                </c:pt>
                <c:pt idx="55030">
                  <c:v>962331976</c:v>
                </c:pt>
                <c:pt idx="55031">
                  <c:v>962331976</c:v>
                </c:pt>
                <c:pt idx="55032">
                  <c:v>577308016</c:v>
                </c:pt>
                <c:pt idx="55033">
                  <c:v>577308016</c:v>
                </c:pt>
                <c:pt idx="55034">
                  <c:v>577308016</c:v>
                </c:pt>
                <c:pt idx="55035">
                  <c:v>577308016</c:v>
                </c:pt>
                <c:pt idx="55036">
                  <c:v>853125072</c:v>
                </c:pt>
                <c:pt idx="55037">
                  <c:v>853125072</c:v>
                </c:pt>
                <c:pt idx="55038">
                  <c:v>853125072</c:v>
                </c:pt>
                <c:pt idx="55039">
                  <c:v>853125072</c:v>
                </c:pt>
                <c:pt idx="55040">
                  <c:v>533862496</c:v>
                </c:pt>
                <c:pt idx="55041">
                  <c:v>533862496</c:v>
                </c:pt>
                <c:pt idx="55042">
                  <c:v>533862496</c:v>
                </c:pt>
                <c:pt idx="55043">
                  <c:v>964099000</c:v>
                </c:pt>
                <c:pt idx="55044">
                  <c:v>533862496</c:v>
                </c:pt>
                <c:pt idx="55045">
                  <c:v>814300512</c:v>
                </c:pt>
                <c:pt idx="55046">
                  <c:v>56719552</c:v>
                </c:pt>
                <c:pt idx="55047">
                  <c:v>577308016</c:v>
                </c:pt>
                <c:pt idx="55048">
                  <c:v>276690616</c:v>
                </c:pt>
                <c:pt idx="55049">
                  <c:v>985212680</c:v>
                </c:pt>
                <c:pt idx="55050">
                  <c:v>985212680</c:v>
                </c:pt>
                <c:pt idx="55051">
                  <c:v>985212680</c:v>
                </c:pt>
                <c:pt idx="55052">
                  <c:v>985212680</c:v>
                </c:pt>
                <c:pt idx="55053">
                  <c:v>135239536</c:v>
                </c:pt>
                <c:pt idx="55054">
                  <c:v>135239536</c:v>
                </c:pt>
                <c:pt idx="55055">
                  <c:v>135239536</c:v>
                </c:pt>
                <c:pt idx="55056">
                  <c:v>135239536</c:v>
                </c:pt>
                <c:pt idx="55057">
                  <c:v>853125072</c:v>
                </c:pt>
                <c:pt idx="55058">
                  <c:v>883403936</c:v>
                </c:pt>
                <c:pt idx="55059">
                  <c:v>883403936</c:v>
                </c:pt>
                <c:pt idx="55060">
                  <c:v>883403936</c:v>
                </c:pt>
                <c:pt idx="55061">
                  <c:v>883403936</c:v>
                </c:pt>
                <c:pt idx="55062">
                  <c:v>962331976</c:v>
                </c:pt>
                <c:pt idx="55063">
                  <c:v>114948480</c:v>
                </c:pt>
                <c:pt idx="55064">
                  <c:v>114948480</c:v>
                </c:pt>
                <c:pt idx="55065">
                  <c:v>114948480</c:v>
                </c:pt>
                <c:pt idx="55066">
                  <c:v>114948480</c:v>
                </c:pt>
                <c:pt idx="55067">
                  <c:v>106075512</c:v>
                </c:pt>
                <c:pt idx="55068">
                  <c:v>106075512</c:v>
                </c:pt>
                <c:pt idx="55069">
                  <c:v>106075512</c:v>
                </c:pt>
                <c:pt idx="55070">
                  <c:v>106075512</c:v>
                </c:pt>
                <c:pt idx="55071">
                  <c:v>559751384</c:v>
                </c:pt>
                <c:pt idx="55072">
                  <c:v>559751384</c:v>
                </c:pt>
                <c:pt idx="55073">
                  <c:v>559751384</c:v>
                </c:pt>
                <c:pt idx="55074">
                  <c:v>559751384</c:v>
                </c:pt>
                <c:pt idx="55075">
                  <c:v>533862496</c:v>
                </c:pt>
                <c:pt idx="55076">
                  <c:v>882395184</c:v>
                </c:pt>
                <c:pt idx="55077">
                  <c:v>882395184</c:v>
                </c:pt>
                <c:pt idx="55078">
                  <c:v>135239536</c:v>
                </c:pt>
                <c:pt idx="55079">
                  <c:v>882395184</c:v>
                </c:pt>
                <c:pt idx="55080">
                  <c:v>882395184</c:v>
                </c:pt>
                <c:pt idx="55081">
                  <c:v>883403936</c:v>
                </c:pt>
                <c:pt idx="55082">
                  <c:v>352073400</c:v>
                </c:pt>
                <c:pt idx="55083">
                  <c:v>352073400</c:v>
                </c:pt>
                <c:pt idx="55084">
                  <c:v>352073400</c:v>
                </c:pt>
                <c:pt idx="55085">
                  <c:v>352073400</c:v>
                </c:pt>
                <c:pt idx="55086">
                  <c:v>467517520</c:v>
                </c:pt>
                <c:pt idx="55087">
                  <c:v>467517520</c:v>
                </c:pt>
                <c:pt idx="55088">
                  <c:v>467517520</c:v>
                </c:pt>
                <c:pt idx="55089">
                  <c:v>467517520</c:v>
                </c:pt>
                <c:pt idx="55090">
                  <c:v>607444040</c:v>
                </c:pt>
                <c:pt idx="55091">
                  <c:v>607444040</c:v>
                </c:pt>
                <c:pt idx="55092">
                  <c:v>607444040</c:v>
                </c:pt>
                <c:pt idx="55093">
                  <c:v>607444040</c:v>
                </c:pt>
                <c:pt idx="55094">
                  <c:v>828611328</c:v>
                </c:pt>
                <c:pt idx="55095">
                  <c:v>828611328</c:v>
                </c:pt>
                <c:pt idx="55096">
                  <c:v>828611328</c:v>
                </c:pt>
                <c:pt idx="55097">
                  <c:v>828611328</c:v>
                </c:pt>
                <c:pt idx="55098">
                  <c:v>114948480</c:v>
                </c:pt>
                <c:pt idx="55099">
                  <c:v>985212680</c:v>
                </c:pt>
                <c:pt idx="55100">
                  <c:v>347083480</c:v>
                </c:pt>
                <c:pt idx="55101">
                  <c:v>559751384</c:v>
                </c:pt>
                <c:pt idx="55102">
                  <c:v>347083480</c:v>
                </c:pt>
                <c:pt idx="55103">
                  <c:v>347083480</c:v>
                </c:pt>
                <c:pt idx="55104">
                  <c:v>347083480</c:v>
                </c:pt>
                <c:pt idx="55105">
                  <c:v>106075512</c:v>
                </c:pt>
                <c:pt idx="55106">
                  <c:v>506540712</c:v>
                </c:pt>
                <c:pt idx="55107">
                  <c:v>506540712</c:v>
                </c:pt>
                <c:pt idx="55108">
                  <c:v>506540712</c:v>
                </c:pt>
                <c:pt idx="55109">
                  <c:v>506540712</c:v>
                </c:pt>
                <c:pt idx="55110">
                  <c:v>633784288</c:v>
                </c:pt>
                <c:pt idx="55111">
                  <c:v>633784288</c:v>
                </c:pt>
                <c:pt idx="55112">
                  <c:v>633784288</c:v>
                </c:pt>
                <c:pt idx="55113">
                  <c:v>633784288</c:v>
                </c:pt>
                <c:pt idx="55114">
                  <c:v>316706848</c:v>
                </c:pt>
                <c:pt idx="55115">
                  <c:v>316706848</c:v>
                </c:pt>
                <c:pt idx="55116">
                  <c:v>316706848</c:v>
                </c:pt>
                <c:pt idx="55117">
                  <c:v>316706848</c:v>
                </c:pt>
                <c:pt idx="55118">
                  <c:v>352073400</c:v>
                </c:pt>
                <c:pt idx="55119">
                  <c:v>17107888</c:v>
                </c:pt>
                <c:pt idx="55120">
                  <c:v>17107888</c:v>
                </c:pt>
                <c:pt idx="55121">
                  <c:v>17108040</c:v>
                </c:pt>
                <c:pt idx="55122">
                  <c:v>882395184</c:v>
                </c:pt>
                <c:pt idx="55123">
                  <c:v>17108040</c:v>
                </c:pt>
                <c:pt idx="55124">
                  <c:v>17108112</c:v>
                </c:pt>
                <c:pt idx="55125">
                  <c:v>17108112</c:v>
                </c:pt>
                <c:pt idx="55126">
                  <c:v>17107888</c:v>
                </c:pt>
                <c:pt idx="55127">
                  <c:v>17108040</c:v>
                </c:pt>
                <c:pt idx="55128">
                  <c:v>17108112</c:v>
                </c:pt>
                <c:pt idx="55129">
                  <c:v>17107888</c:v>
                </c:pt>
                <c:pt idx="55130">
                  <c:v>17108040</c:v>
                </c:pt>
                <c:pt idx="55131">
                  <c:v>17108112</c:v>
                </c:pt>
                <c:pt idx="55132">
                  <c:v>828611328</c:v>
                </c:pt>
                <c:pt idx="55133">
                  <c:v>633784288</c:v>
                </c:pt>
                <c:pt idx="55134">
                  <c:v>663342456</c:v>
                </c:pt>
                <c:pt idx="55135">
                  <c:v>663342456</c:v>
                </c:pt>
                <c:pt idx="55136">
                  <c:v>663342456</c:v>
                </c:pt>
                <c:pt idx="55137">
                  <c:v>663342456</c:v>
                </c:pt>
                <c:pt idx="55138">
                  <c:v>506540712</c:v>
                </c:pt>
                <c:pt idx="55139">
                  <c:v>347083480</c:v>
                </c:pt>
                <c:pt idx="55140">
                  <c:v>467517520</c:v>
                </c:pt>
                <c:pt idx="55141">
                  <c:v>650336416</c:v>
                </c:pt>
                <c:pt idx="55142">
                  <c:v>650336416</c:v>
                </c:pt>
                <c:pt idx="55143">
                  <c:v>650336416</c:v>
                </c:pt>
                <c:pt idx="55144">
                  <c:v>650336416</c:v>
                </c:pt>
                <c:pt idx="55145">
                  <c:v>906603320</c:v>
                </c:pt>
                <c:pt idx="55146">
                  <c:v>906603320</c:v>
                </c:pt>
                <c:pt idx="55147">
                  <c:v>906603320</c:v>
                </c:pt>
                <c:pt idx="55148">
                  <c:v>906603320</c:v>
                </c:pt>
                <c:pt idx="55149">
                  <c:v>316706848</c:v>
                </c:pt>
                <c:pt idx="55150">
                  <c:v>607444040</c:v>
                </c:pt>
                <c:pt idx="55151">
                  <c:v>663342456</c:v>
                </c:pt>
                <c:pt idx="55152">
                  <c:v>17108112</c:v>
                </c:pt>
                <c:pt idx="55153">
                  <c:v>224267416</c:v>
                </c:pt>
                <c:pt idx="55154">
                  <c:v>224267416</c:v>
                </c:pt>
                <c:pt idx="55155">
                  <c:v>224267416</c:v>
                </c:pt>
                <c:pt idx="55156">
                  <c:v>224267416</c:v>
                </c:pt>
                <c:pt idx="55157">
                  <c:v>745045048</c:v>
                </c:pt>
                <c:pt idx="55158">
                  <c:v>745045048</c:v>
                </c:pt>
                <c:pt idx="55159">
                  <c:v>745045048</c:v>
                </c:pt>
                <c:pt idx="55160">
                  <c:v>745045048</c:v>
                </c:pt>
                <c:pt idx="55161">
                  <c:v>9876376</c:v>
                </c:pt>
                <c:pt idx="55162">
                  <c:v>9876376</c:v>
                </c:pt>
                <c:pt idx="55163">
                  <c:v>9876376</c:v>
                </c:pt>
                <c:pt idx="55164">
                  <c:v>9876376</c:v>
                </c:pt>
                <c:pt idx="55165">
                  <c:v>552980360</c:v>
                </c:pt>
                <c:pt idx="55166">
                  <c:v>552980360</c:v>
                </c:pt>
                <c:pt idx="55167">
                  <c:v>552980360</c:v>
                </c:pt>
                <c:pt idx="55168">
                  <c:v>552980360</c:v>
                </c:pt>
                <c:pt idx="55169">
                  <c:v>704779896</c:v>
                </c:pt>
                <c:pt idx="55170">
                  <c:v>704779896</c:v>
                </c:pt>
                <c:pt idx="55171">
                  <c:v>704779896</c:v>
                </c:pt>
                <c:pt idx="55172">
                  <c:v>704779896</c:v>
                </c:pt>
                <c:pt idx="55173">
                  <c:v>106785792</c:v>
                </c:pt>
                <c:pt idx="55174">
                  <c:v>106785792</c:v>
                </c:pt>
                <c:pt idx="55175">
                  <c:v>106785792</c:v>
                </c:pt>
                <c:pt idx="55176">
                  <c:v>106785792</c:v>
                </c:pt>
                <c:pt idx="55177">
                  <c:v>811628328</c:v>
                </c:pt>
                <c:pt idx="55178">
                  <c:v>811628328</c:v>
                </c:pt>
                <c:pt idx="55179">
                  <c:v>811628328</c:v>
                </c:pt>
                <c:pt idx="55180">
                  <c:v>811628328</c:v>
                </c:pt>
                <c:pt idx="55181">
                  <c:v>17107888</c:v>
                </c:pt>
                <c:pt idx="55182">
                  <c:v>657309296</c:v>
                </c:pt>
                <c:pt idx="55183">
                  <c:v>657309296</c:v>
                </c:pt>
                <c:pt idx="55184">
                  <c:v>657309296</c:v>
                </c:pt>
                <c:pt idx="55185">
                  <c:v>657309296</c:v>
                </c:pt>
                <c:pt idx="55186">
                  <c:v>650336416</c:v>
                </c:pt>
                <c:pt idx="55187">
                  <c:v>745045048</c:v>
                </c:pt>
                <c:pt idx="55188">
                  <c:v>200527752</c:v>
                </c:pt>
                <c:pt idx="55189">
                  <c:v>200527752</c:v>
                </c:pt>
                <c:pt idx="55190">
                  <c:v>200527752</c:v>
                </c:pt>
                <c:pt idx="55191">
                  <c:v>200527752</c:v>
                </c:pt>
                <c:pt idx="55192">
                  <c:v>495080960</c:v>
                </c:pt>
                <c:pt idx="55193">
                  <c:v>495080960</c:v>
                </c:pt>
                <c:pt idx="55194">
                  <c:v>495080960</c:v>
                </c:pt>
                <c:pt idx="55195">
                  <c:v>495080960</c:v>
                </c:pt>
                <c:pt idx="55196">
                  <c:v>17108040</c:v>
                </c:pt>
                <c:pt idx="55197">
                  <c:v>704779896</c:v>
                </c:pt>
                <c:pt idx="55198">
                  <c:v>417109888</c:v>
                </c:pt>
                <c:pt idx="55199">
                  <c:v>417109888</c:v>
                </c:pt>
                <c:pt idx="55200">
                  <c:v>417109888</c:v>
                </c:pt>
                <c:pt idx="55201">
                  <c:v>417109888</c:v>
                </c:pt>
                <c:pt idx="55202">
                  <c:v>552980360</c:v>
                </c:pt>
                <c:pt idx="55203">
                  <c:v>106785792</c:v>
                </c:pt>
                <c:pt idx="55204">
                  <c:v>489957728</c:v>
                </c:pt>
                <c:pt idx="55205">
                  <c:v>811628328</c:v>
                </c:pt>
                <c:pt idx="55206">
                  <c:v>489957728</c:v>
                </c:pt>
                <c:pt idx="55207">
                  <c:v>489957728</c:v>
                </c:pt>
                <c:pt idx="55208">
                  <c:v>489957728</c:v>
                </c:pt>
                <c:pt idx="55209">
                  <c:v>906603320</c:v>
                </c:pt>
                <c:pt idx="55210">
                  <c:v>9876376</c:v>
                </c:pt>
                <c:pt idx="55211">
                  <c:v>200527752</c:v>
                </c:pt>
                <c:pt idx="55212">
                  <c:v>417109888</c:v>
                </c:pt>
                <c:pt idx="55213">
                  <c:v>399294272</c:v>
                </c:pt>
                <c:pt idx="55214">
                  <c:v>399294272</c:v>
                </c:pt>
                <c:pt idx="55215">
                  <c:v>399294272</c:v>
                </c:pt>
                <c:pt idx="55216">
                  <c:v>399294272</c:v>
                </c:pt>
                <c:pt idx="55217">
                  <c:v>495080960</c:v>
                </c:pt>
                <c:pt idx="55218">
                  <c:v>657309296</c:v>
                </c:pt>
                <c:pt idx="55219">
                  <c:v>224267416</c:v>
                </c:pt>
                <c:pt idx="55220">
                  <c:v>102073336</c:v>
                </c:pt>
                <c:pt idx="55221">
                  <c:v>102073336</c:v>
                </c:pt>
                <c:pt idx="55222">
                  <c:v>102073336</c:v>
                </c:pt>
                <c:pt idx="55223">
                  <c:v>102073336</c:v>
                </c:pt>
                <c:pt idx="55224">
                  <c:v>250117632</c:v>
                </c:pt>
                <c:pt idx="55225">
                  <c:v>30531224</c:v>
                </c:pt>
                <c:pt idx="55226">
                  <c:v>250117632</c:v>
                </c:pt>
                <c:pt idx="55227">
                  <c:v>30531224</c:v>
                </c:pt>
                <c:pt idx="55228">
                  <c:v>250117632</c:v>
                </c:pt>
                <c:pt idx="55229">
                  <c:v>30531224</c:v>
                </c:pt>
                <c:pt idx="55230">
                  <c:v>250117632</c:v>
                </c:pt>
                <c:pt idx="55231">
                  <c:v>30531224</c:v>
                </c:pt>
                <c:pt idx="55232">
                  <c:v>261208088</c:v>
                </c:pt>
                <c:pt idx="55233">
                  <c:v>261208088</c:v>
                </c:pt>
                <c:pt idx="55234">
                  <c:v>35367984</c:v>
                </c:pt>
                <c:pt idx="55235">
                  <c:v>35367984</c:v>
                </c:pt>
                <c:pt idx="55236">
                  <c:v>261208088</c:v>
                </c:pt>
                <c:pt idx="55237">
                  <c:v>35367984</c:v>
                </c:pt>
                <c:pt idx="55238">
                  <c:v>261208088</c:v>
                </c:pt>
                <c:pt idx="55239">
                  <c:v>35367984</c:v>
                </c:pt>
                <c:pt idx="55240">
                  <c:v>489957728</c:v>
                </c:pt>
                <c:pt idx="55241">
                  <c:v>714194720</c:v>
                </c:pt>
                <c:pt idx="55242">
                  <c:v>714194720</c:v>
                </c:pt>
                <c:pt idx="55243">
                  <c:v>714194720</c:v>
                </c:pt>
                <c:pt idx="55244">
                  <c:v>714194720</c:v>
                </c:pt>
                <c:pt idx="55245">
                  <c:v>399294272</c:v>
                </c:pt>
                <c:pt idx="55246">
                  <c:v>750876296</c:v>
                </c:pt>
                <c:pt idx="55247">
                  <c:v>750876296</c:v>
                </c:pt>
                <c:pt idx="55248">
                  <c:v>750876296</c:v>
                </c:pt>
                <c:pt idx="55249">
                  <c:v>750876296</c:v>
                </c:pt>
                <c:pt idx="55250">
                  <c:v>250117632</c:v>
                </c:pt>
                <c:pt idx="55251">
                  <c:v>877899816</c:v>
                </c:pt>
                <c:pt idx="55252">
                  <c:v>102073336</c:v>
                </c:pt>
                <c:pt idx="55253">
                  <c:v>877899816</c:v>
                </c:pt>
                <c:pt idx="55254">
                  <c:v>877899816</c:v>
                </c:pt>
                <c:pt idx="55255">
                  <c:v>877899816</c:v>
                </c:pt>
                <c:pt idx="55256">
                  <c:v>817984360</c:v>
                </c:pt>
                <c:pt idx="55257">
                  <c:v>35367984</c:v>
                </c:pt>
                <c:pt idx="55258">
                  <c:v>817984360</c:v>
                </c:pt>
                <c:pt idx="55259">
                  <c:v>817984360</c:v>
                </c:pt>
                <c:pt idx="55260">
                  <c:v>817984360</c:v>
                </c:pt>
                <c:pt idx="55261">
                  <c:v>714194720</c:v>
                </c:pt>
                <c:pt idx="55262">
                  <c:v>307443816</c:v>
                </c:pt>
                <c:pt idx="55263">
                  <c:v>307443816</c:v>
                </c:pt>
                <c:pt idx="55264">
                  <c:v>307443816</c:v>
                </c:pt>
                <c:pt idx="55265">
                  <c:v>307443816</c:v>
                </c:pt>
                <c:pt idx="55266">
                  <c:v>866168704</c:v>
                </c:pt>
                <c:pt idx="55267">
                  <c:v>866168704</c:v>
                </c:pt>
                <c:pt idx="55268">
                  <c:v>866168704</c:v>
                </c:pt>
                <c:pt idx="55269">
                  <c:v>866168704</c:v>
                </c:pt>
                <c:pt idx="55270">
                  <c:v>750876296</c:v>
                </c:pt>
                <c:pt idx="55271">
                  <c:v>30531224</c:v>
                </c:pt>
                <c:pt idx="55272">
                  <c:v>261208088</c:v>
                </c:pt>
                <c:pt idx="55273">
                  <c:v>261208096</c:v>
                </c:pt>
                <c:pt idx="55274">
                  <c:v>261208096</c:v>
                </c:pt>
                <c:pt idx="55275">
                  <c:v>261208096</c:v>
                </c:pt>
                <c:pt idx="55276">
                  <c:v>261208096</c:v>
                </c:pt>
                <c:pt idx="55277">
                  <c:v>877899816</c:v>
                </c:pt>
                <c:pt idx="55278">
                  <c:v>866168704</c:v>
                </c:pt>
                <c:pt idx="55279">
                  <c:v>817984360</c:v>
                </c:pt>
                <c:pt idx="55280">
                  <c:v>307443816</c:v>
                </c:pt>
                <c:pt idx="55281">
                  <c:v>261208096</c:v>
                </c:pt>
                <c:pt idx="55282">
                  <c:v>343477960</c:v>
                </c:pt>
                <c:pt idx="55283">
                  <c:v>343477960</c:v>
                </c:pt>
                <c:pt idx="55284">
                  <c:v>343477960</c:v>
                </c:pt>
                <c:pt idx="55285">
                  <c:v>686040120</c:v>
                </c:pt>
                <c:pt idx="55286">
                  <c:v>686040120</c:v>
                </c:pt>
                <c:pt idx="55287">
                  <c:v>343477960</c:v>
                </c:pt>
                <c:pt idx="55288">
                  <c:v>686040120</c:v>
                </c:pt>
                <c:pt idx="55289">
                  <c:v>686040120</c:v>
                </c:pt>
                <c:pt idx="55290">
                  <c:v>10557424</c:v>
                </c:pt>
                <c:pt idx="55291">
                  <c:v>10557424</c:v>
                </c:pt>
                <c:pt idx="55292">
                  <c:v>10557424</c:v>
                </c:pt>
                <c:pt idx="55293">
                  <c:v>10557424</c:v>
                </c:pt>
                <c:pt idx="55294">
                  <c:v>250503800</c:v>
                </c:pt>
                <c:pt idx="55295">
                  <c:v>250503800</c:v>
                </c:pt>
                <c:pt idx="55296">
                  <c:v>250503800</c:v>
                </c:pt>
                <c:pt idx="55297">
                  <c:v>250503800</c:v>
                </c:pt>
                <c:pt idx="55298">
                  <c:v>238874200</c:v>
                </c:pt>
                <c:pt idx="55299">
                  <c:v>238874200</c:v>
                </c:pt>
                <c:pt idx="55300">
                  <c:v>238874200</c:v>
                </c:pt>
                <c:pt idx="55301">
                  <c:v>238874200</c:v>
                </c:pt>
                <c:pt idx="55302">
                  <c:v>236912128</c:v>
                </c:pt>
                <c:pt idx="55303">
                  <c:v>236912128</c:v>
                </c:pt>
                <c:pt idx="55304">
                  <c:v>236912128</c:v>
                </c:pt>
                <c:pt idx="55305">
                  <c:v>236912128</c:v>
                </c:pt>
                <c:pt idx="55306">
                  <c:v>972999272</c:v>
                </c:pt>
                <c:pt idx="55307">
                  <c:v>972999272</c:v>
                </c:pt>
                <c:pt idx="55308">
                  <c:v>972999272</c:v>
                </c:pt>
                <c:pt idx="55309">
                  <c:v>972999272</c:v>
                </c:pt>
                <c:pt idx="55310">
                  <c:v>686040120</c:v>
                </c:pt>
                <c:pt idx="55311">
                  <c:v>254172552</c:v>
                </c:pt>
                <c:pt idx="55312">
                  <c:v>254172552</c:v>
                </c:pt>
                <c:pt idx="55313">
                  <c:v>254172552</c:v>
                </c:pt>
                <c:pt idx="55314">
                  <c:v>254172552</c:v>
                </c:pt>
                <c:pt idx="55315">
                  <c:v>525348248</c:v>
                </c:pt>
                <c:pt idx="55316">
                  <c:v>525348248</c:v>
                </c:pt>
                <c:pt idx="55317">
                  <c:v>525348248</c:v>
                </c:pt>
                <c:pt idx="55318">
                  <c:v>525348248</c:v>
                </c:pt>
                <c:pt idx="55319">
                  <c:v>7361760</c:v>
                </c:pt>
                <c:pt idx="55320">
                  <c:v>7361760</c:v>
                </c:pt>
                <c:pt idx="55321">
                  <c:v>7361760</c:v>
                </c:pt>
                <c:pt idx="55322">
                  <c:v>343477960</c:v>
                </c:pt>
                <c:pt idx="55323">
                  <c:v>7361760</c:v>
                </c:pt>
                <c:pt idx="55324">
                  <c:v>324083640</c:v>
                </c:pt>
                <c:pt idx="55325">
                  <c:v>324083640</c:v>
                </c:pt>
                <c:pt idx="55326">
                  <c:v>324083640</c:v>
                </c:pt>
                <c:pt idx="55327">
                  <c:v>324083640</c:v>
                </c:pt>
                <c:pt idx="55328">
                  <c:v>10557424</c:v>
                </c:pt>
                <c:pt idx="55329">
                  <c:v>275034240</c:v>
                </c:pt>
                <c:pt idx="55330">
                  <c:v>275034240</c:v>
                </c:pt>
                <c:pt idx="55331">
                  <c:v>275034240</c:v>
                </c:pt>
                <c:pt idx="55332">
                  <c:v>275034240</c:v>
                </c:pt>
                <c:pt idx="55333">
                  <c:v>236912128</c:v>
                </c:pt>
                <c:pt idx="55334">
                  <c:v>620668832</c:v>
                </c:pt>
                <c:pt idx="55335">
                  <c:v>620668832</c:v>
                </c:pt>
                <c:pt idx="55336">
                  <c:v>620668832</c:v>
                </c:pt>
                <c:pt idx="55337">
                  <c:v>620668832</c:v>
                </c:pt>
                <c:pt idx="55338">
                  <c:v>89256256</c:v>
                </c:pt>
                <c:pt idx="55339">
                  <c:v>89256256</c:v>
                </c:pt>
                <c:pt idx="55340">
                  <c:v>89256256</c:v>
                </c:pt>
                <c:pt idx="55341">
                  <c:v>89256256</c:v>
                </c:pt>
                <c:pt idx="55342">
                  <c:v>525348248</c:v>
                </c:pt>
                <c:pt idx="55343">
                  <c:v>972999272</c:v>
                </c:pt>
                <c:pt idx="55344">
                  <c:v>250503800</c:v>
                </c:pt>
                <c:pt idx="55345">
                  <c:v>254172552</c:v>
                </c:pt>
                <c:pt idx="55346">
                  <c:v>7361760</c:v>
                </c:pt>
                <c:pt idx="55347">
                  <c:v>983194488</c:v>
                </c:pt>
                <c:pt idx="55348">
                  <c:v>983194488</c:v>
                </c:pt>
                <c:pt idx="55349">
                  <c:v>983194488</c:v>
                </c:pt>
                <c:pt idx="55350">
                  <c:v>983194488</c:v>
                </c:pt>
                <c:pt idx="55351">
                  <c:v>436473208</c:v>
                </c:pt>
                <c:pt idx="55352">
                  <c:v>436473208</c:v>
                </c:pt>
                <c:pt idx="55353">
                  <c:v>436473208</c:v>
                </c:pt>
                <c:pt idx="55354">
                  <c:v>436473208</c:v>
                </c:pt>
                <c:pt idx="55355">
                  <c:v>275034240</c:v>
                </c:pt>
                <c:pt idx="55356">
                  <c:v>224267456</c:v>
                </c:pt>
                <c:pt idx="55357">
                  <c:v>224267456</c:v>
                </c:pt>
                <c:pt idx="55358">
                  <c:v>224267480</c:v>
                </c:pt>
                <c:pt idx="55359">
                  <c:v>224267480</c:v>
                </c:pt>
                <c:pt idx="55360">
                  <c:v>224267456</c:v>
                </c:pt>
                <c:pt idx="55361">
                  <c:v>224267480</c:v>
                </c:pt>
                <c:pt idx="55362">
                  <c:v>224267456</c:v>
                </c:pt>
                <c:pt idx="55363">
                  <c:v>224267480</c:v>
                </c:pt>
                <c:pt idx="55364">
                  <c:v>238874200</c:v>
                </c:pt>
                <c:pt idx="55365">
                  <c:v>981127688</c:v>
                </c:pt>
                <c:pt idx="55366">
                  <c:v>981127688</c:v>
                </c:pt>
                <c:pt idx="55367">
                  <c:v>981127688</c:v>
                </c:pt>
                <c:pt idx="55368">
                  <c:v>981127688</c:v>
                </c:pt>
                <c:pt idx="55369">
                  <c:v>324083640</c:v>
                </c:pt>
                <c:pt idx="55370">
                  <c:v>486107240</c:v>
                </c:pt>
                <c:pt idx="55371">
                  <c:v>486107240</c:v>
                </c:pt>
                <c:pt idx="55372">
                  <c:v>486107240</c:v>
                </c:pt>
                <c:pt idx="55373">
                  <c:v>486107240</c:v>
                </c:pt>
                <c:pt idx="55374">
                  <c:v>983194488</c:v>
                </c:pt>
                <c:pt idx="55375">
                  <c:v>224267456</c:v>
                </c:pt>
                <c:pt idx="55376">
                  <c:v>389367432</c:v>
                </c:pt>
                <c:pt idx="55377">
                  <c:v>389367432</c:v>
                </c:pt>
                <c:pt idx="55378">
                  <c:v>389367432</c:v>
                </c:pt>
                <c:pt idx="55379">
                  <c:v>389367432</c:v>
                </c:pt>
                <c:pt idx="55380">
                  <c:v>436473208</c:v>
                </c:pt>
                <c:pt idx="55381">
                  <c:v>224267480</c:v>
                </c:pt>
                <c:pt idx="55382">
                  <c:v>620668832</c:v>
                </c:pt>
                <c:pt idx="55383">
                  <c:v>981127688</c:v>
                </c:pt>
                <c:pt idx="55384">
                  <c:v>89256256</c:v>
                </c:pt>
                <c:pt idx="55385">
                  <c:v>74299832</c:v>
                </c:pt>
                <c:pt idx="55386">
                  <c:v>74299832</c:v>
                </c:pt>
                <c:pt idx="55387">
                  <c:v>74299832</c:v>
                </c:pt>
                <c:pt idx="55388">
                  <c:v>74299832</c:v>
                </c:pt>
                <c:pt idx="55389">
                  <c:v>486107240</c:v>
                </c:pt>
                <c:pt idx="55390">
                  <c:v>389367432</c:v>
                </c:pt>
                <c:pt idx="55391">
                  <c:v>838183672</c:v>
                </c:pt>
                <c:pt idx="55392">
                  <c:v>838183672</c:v>
                </c:pt>
                <c:pt idx="55393">
                  <c:v>838183672</c:v>
                </c:pt>
                <c:pt idx="55394">
                  <c:v>838183672</c:v>
                </c:pt>
                <c:pt idx="55395">
                  <c:v>74299832</c:v>
                </c:pt>
                <c:pt idx="55396">
                  <c:v>286789128</c:v>
                </c:pt>
                <c:pt idx="55397">
                  <c:v>286789128</c:v>
                </c:pt>
                <c:pt idx="55398">
                  <c:v>286789128</c:v>
                </c:pt>
                <c:pt idx="55399">
                  <c:v>286789128</c:v>
                </c:pt>
                <c:pt idx="55400">
                  <c:v>396051232</c:v>
                </c:pt>
                <c:pt idx="55401">
                  <c:v>396051232</c:v>
                </c:pt>
                <c:pt idx="55402">
                  <c:v>376252392</c:v>
                </c:pt>
                <c:pt idx="55403">
                  <c:v>396051232</c:v>
                </c:pt>
                <c:pt idx="55404">
                  <c:v>376252392</c:v>
                </c:pt>
                <c:pt idx="55405">
                  <c:v>396051232</c:v>
                </c:pt>
                <c:pt idx="55406">
                  <c:v>376252392</c:v>
                </c:pt>
                <c:pt idx="55407">
                  <c:v>376252392</c:v>
                </c:pt>
                <c:pt idx="55408">
                  <c:v>61179344</c:v>
                </c:pt>
                <c:pt idx="55409">
                  <c:v>61179344</c:v>
                </c:pt>
                <c:pt idx="55410">
                  <c:v>61179344</c:v>
                </c:pt>
                <c:pt idx="55411">
                  <c:v>61179344</c:v>
                </c:pt>
                <c:pt idx="55412">
                  <c:v>838183672</c:v>
                </c:pt>
                <c:pt idx="55413">
                  <c:v>671979496</c:v>
                </c:pt>
                <c:pt idx="55414">
                  <c:v>671979496</c:v>
                </c:pt>
                <c:pt idx="55415">
                  <c:v>671979496</c:v>
                </c:pt>
                <c:pt idx="55416">
                  <c:v>671979496</c:v>
                </c:pt>
                <c:pt idx="55417">
                  <c:v>286789128</c:v>
                </c:pt>
                <c:pt idx="55418">
                  <c:v>376252392</c:v>
                </c:pt>
                <c:pt idx="55419">
                  <c:v>396051232</c:v>
                </c:pt>
                <c:pt idx="55420">
                  <c:v>148280592</c:v>
                </c:pt>
                <c:pt idx="55421">
                  <c:v>148280592</c:v>
                </c:pt>
                <c:pt idx="55422">
                  <c:v>148280592</c:v>
                </c:pt>
                <c:pt idx="55423">
                  <c:v>148280592</c:v>
                </c:pt>
                <c:pt idx="55424">
                  <c:v>880975200</c:v>
                </c:pt>
                <c:pt idx="55425">
                  <c:v>880975200</c:v>
                </c:pt>
                <c:pt idx="55426">
                  <c:v>880975200</c:v>
                </c:pt>
                <c:pt idx="55427">
                  <c:v>880975200</c:v>
                </c:pt>
                <c:pt idx="55428">
                  <c:v>61179344</c:v>
                </c:pt>
                <c:pt idx="55429">
                  <c:v>66972888</c:v>
                </c:pt>
                <c:pt idx="55430">
                  <c:v>66972888</c:v>
                </c:pt>
                <c:pt idx="55431">
                  <c:v>66972888</c:v>
                </c:pt>
                <c:pt idx="55432">
                  <c:v>66972888</c:v>
                </c:pt>
                <c:pt idx="55433">
                  <c:v>302856528</c:v>
                </c:pt>
                <c:pt idx="55434">
                  <c:v>302856528</c:v>
                </c:pt>
                <c:pt idx="55435">
                  <c:v>302856528</c:v>
                </c:pt>
                <c:pt idx="55436">
                  <c:v>302856528</c:v>
                </c:pt>
                <c:pt idx="55437">
                  <c:v>671979496</c:v>
                </c:pt>
                <c:pt idx="55438">
                  <c:v>411980688</c:v>
                </c:pt>
                <c:pt idx="55439">
                  <c:v>411980688</c:v>
                </c:pt>
                <c:pt idx="55440">
                  <c:v>411980688</c:v>
                </c:pt>
                <c:pt idx="55441">
                  <c:v>411980688</c:v>
                </c:pt>
                <c:pt idx="55442">
                  <c:v>880975200</c:v>
                </c:pt>
                <c:pt idx="55443">
                  <c:v>116777600</c:v>
                </c:pt>
                <c:pt idx="55444">
                  <c:v>116777600</c:v>
                </c:pt>
                <c:pt idx="55445">
                  <c:v>116777600</c:v>
                </c:pt>
                <c:pt idx="55446">
                  <c:v>116777600</c:v>
                </c:pt>
                <c:pt idx="55447">
                  <c:v>842072312</c:v>
                </c:pt>
                <c:pt idx="55448">
                  <c:v>842072312</c:v>
                </c:pt>
                <c:pt idx="55449">
                  <c:v>842072312</c:v>
                </c:pt>
                <c:pt idx="55450">
                  <c:v>842072312</c:v>
                </c:pt>
                <c:pt idx="55451">
                  <c:v>66972888</c:v>
                </c:pt>
                <c:pt idx="55452">
                  <c:v>224267488</c:v>
                </c:pt>
                <c:pt idx="55453">
                  <c:v>148280592</c:v>
                </c:pt>
                <c:pt idx="55454">
                  <c:v>224267488</c:v>
                </c:pt>
                <c:pt idx="55455">
                  <c:v>224267528</c:v>
                </c:pt>
                <c:pt idx="55456">
                  <c:v>224267528</c:v>
                </c:pt>
                <c:pt idx="55457">
                  <c:v>224267568</c:v>
                </c:pt>
                <c:pt idx="55458">
                  <c:v>224267568</c:v>
                </c:pt>
                <c:pt idx="55459">
                  <c:v>528983464</c:v>
                </c:pt>
                <c:pt idx="55460">
                  <c:v>224267608</c:v>
                </c:pt>
                <c:pt idx="55461">
                  <c:v>224267608</c:v>
                </c:pt>
                <c:pt idx="55462">
                  <c:v>528983464</c:v>
                </c:pt>
                <c:pt idx="55463">
                  <c:v>224267632</c:v>
                </c:pt>
                <c:pt idx="55464">
                  <c:v>224267632</c:v>
                </c:pt>
                <c:pt idx="55465">
                  <c:v>528983464</c:v>
                </c:pt>
                <c:pt idx="55466">
                  <c:v>224267656</c:v>
                </c:pt>
                <c:pt idx="55467">
                  <c:v>528983464</c:v>
                </c:pt>
                <c:pt idx="55468">
                  <c:v>224267656</c:v>
                </c:pt>
                <c:pt idx="55469">
                  <c:v>302856528</c:v>
                </c:pt>
                <c:pt idx="55470">
                  <c:v>224267488</c:v>
                </c:pt>
                <c:pt idx="55471">
                  <c:v>224267528</c:v>
                </c:pt>
                <c:pt idx="55472">
                  <c:v>224267568</c:v>
                </c:pt>
                <c:pt idx="55473">
                  <c:v>224267608</c:v>
                </c:pt>
                <c:pt idx="55474">
                  <c:v>224267632</c:v>
                </c:pt>
                <c:pt idx="55475">
                  <c:v>224267656</c:v>
                </c:pt>
                <c:pt idx="55476">
                  <c:v>224267488</c:v>
                </c:pt>
                <c:pt idx="55477">
                  <c:v>224267528</c:v>
                </c:pt>
                <c:pt idx="55478">
                  <c:v>224267568</c:v>
                </c:pt>
                <c:pt idx="55479">
                  <c:v>224267608</c:v>
                </c:pt>
                <c:pt idx="55480">
                  <c:v>224267632</c:v>
                </c:pt>
                <c:pt idx="55481">
                  <c:v>224267656</c:v>
                </c:pt>
                <c:pt idx="55482">
                  <c:v>673533072</c:v>
                </c:pt>
                <c:pt idx="55483">
                  <c:v>673533072</c:v>
                </c:pt>
                <c:pt idx="55484">
                  <c:v>673533072</c:v>
                </c:pt>
                <c:pt idx="55485">
                  <c:v>673533072</c:v>
                </c:pt>
                <c:pt idx="55486">
                  <c:v>267967472</c:v>
                </c:pt>
                <c:pt idx="55487">
                  <c:v>267967472</c:v>
                </c:pt>
                <c:pt idx="55488">
                  <c:v>267967472</c:v>
                </c:pt>
                <c:pt idx="55489">
                  <c:v>267967472</c:v>
                </c:pt>
                <c:pt idx="55490">
                  <c:v>116777600</c:v>
                </c:pt>
                <c:pt idx="55491">
                  <c:v>612695200</c:v>
                </c:pt>
                <c:pt idx="55492">
                  <c:v>612695200</c:v>
                </c:pt>
                <c:pt idx="55493">
                  <c:v>612695200</c:v>
                </c:pt>
                <c:pt idx="55494">
                  <c:v>612695200</c:v>
                </c:pt>
                <c:pt idx="55495">
                  <c:v>411980688</c:v>
                </c:pt>
                <c:pt idx="55496">
                  <c:v>224267488</c:v>
                </c:pt>
                <c:pt idx="55497">
                  <c:v>224267608</c:v>
                </c:pt>
                <c:pt idx="55498">
                  <c:v>22956720</c:v>
                </c:pt>
                <c:pt idx="55499">
                  <c:v>22956720</c:v>
                </c:pt>
                <c:pt idx="55500">
                  <c:v>22956720</c:v>
                </c:pt>
                <c:pt idx="55501">
                  <c:v>22956720</c:v>
                </c:pt>
                <c:pt idx="55502">
                  <c:v>528983464</c:v>
                </c:pt>
                <c:pt idx="55503">
                  <c:v>842072312</c:v>
                </c:pt>
                <c:pt idx="55504">
                  <c:v>224267656</c:v>
                </c:pt>
                <c:pt idx="55505">
                  <c:v>224267528</c:v>
                </c:pt>
                <c:pt idx="55506">
                  <c:v>522734184</c:v>
                </c:pt>
                <c:pt idx="55507">
                  <c:v>522734184</c:v>
                </c:pt>
                <c:pt idx="55508">
                  <c:v>522734184</c:v>
                </c:pt>
                <c:pt idx="55509">
                  <c:v>522734184</c:v>
                </c:pt>
                <c:pt idx="55510">
                  <c:v>224267568</c:v>
                </c:pt>
                <c:pt idx="55511">
                  <c:v>808264768</c:v>
                </c:pt>
                <c:pt idx="55512">
                  <c:v>808264768</c:v>
                </c:pt>
                <c:pt idx="55513">
                  <c:v>808264768</c:v>
                </c:pt>
                <c:pt idx="55514">
                  <c:v>808264768</c:v>
                </c:pt>
                <c:pt idx="55515">
                  <c:v>452020296</c:v>
                </c:pt>
                <c:pt idx="55516">
                  <c:v>452020296</c:v>
                </c:pt>
                <c:pt idx="55517">
                  <c:v>452020296</c:v>
                </c:pt>
                <c:pt idx="55518">
                  <c:v>452020296</c:v>
                </c:pt>
                <c:pt idx="55519">
                  <c:v>267967472</c:v>
                </c:pt>
                <c:pt idx="55520">
                  <c:v>673533072</c:v>
                </c:pt>
                <c:pt idx="55521">
                  <c:v>448030224</c:v>
                </c:pt>
                <c:pt idx="55522">
                  <c:v>448030224</c:v>
                </c:pt>
                <c:pt idx="55523">
                  <c:v>448030224</c:v>
                </c:pt>
                <c:pt idx="55524">
                  <c:v>224267632</c:v>
                </c:pt>
                <c:pt idx="55525">
                  <c:v>448030224</c:v>
                </c:pt>
                <c:pt idx="55526">
                  <c:v>22956720</c:v>
                </c:pt>
                <c:pt idx="55527">
                  <c:v>737900072</c:v>
                </c:pt>
                <c:pt idx="55528">
                  <c:v>737900072</c:v>
                </c:pt>
                <c:pt idx="55529">
                  <c:v>737900072</c:v>
                </c:pt>
                <c:pt idx="55530">
                  <c:v>86262408</c:v>
                </c:pt>
                <c:pt idx="55531">
                  <c:v>86262408</c:v>
                </c:pt>
                <c:pt idx="55532">
                  <c:v>737900072</c:v>
                </c:pt>
                <c:pt idx="55533">
                  <c:v>86262408</c:v>
                </c:pt>
                <c:pt idx="55534">
                  <c:v>86262408</c:v>
                </c:pt>
                <c:pt idx="55535">
                  <c:v>919876248</c:v>
                </c:pt>
                <c:pt idx="55536">
                  <c:v>919876248</c:v>
                </c:pt>
                <c:pt idx="55537">
                  <c:v>919876248</c:v>
                </c:pt>
                <c:pt idx="55538">
                  <c:v>919876248</c:v>
                </c:pt>
                <c:pt idx="55539">
                  <c:v>454361864</c:v>
                </c:pt>
                <c:pt idx="55540">
                  <c:v>454361864</c:v>
                </c:pt>
                <c:pt idx="55541">
                  <c:v>454361864</c:v>
                </c:pt>
                <c:pt idx="55542">
                  <c:v>454361864</c:v>
                </c:pt>
                <c:pt idx="55543">
                  <c:v>522734184</c:v>
                </c:pt>
                <c:pt idx="55544">
                  <c:v>612695200</c:v>
                </c:pt>
                <c:pt idx="55545">
                  <c:v>808264768</c:v>
                </c:pt>
                <c:pt idx="55546">
                  <c:v>452020296</c:v>
                </c:pt>
                <c:pt idx="55547">
                  <c:v>448030224</c:v>
                </c:pt>
                <c:pt idx="55548">
                  <c:v>919876248</c:v>
                </c:pt>
                <c:pt idx="55549">
                  <c:v>454361864</c:v>
                </c:pt>
                <c:pt idx="55550">
                  <c:v>737900072</c:v>
                </c:pt>
                <c:pt idx="55551">
                  <c:v>86262408</c:v>
                </c:pt>
                <c:pt idx="55552">
                  <c:v>160008720</c:v>
                </c:pt>
                <c:pt idx="55553">
                  <c:v>160008720</c:v>
                </c:pt>
                <c:pt idx="55554">
                  <c:v>160008720</c:v>
                </c:pt>
                <c:pt idx="55555">
                  <c:v>160008720</c:v>
                </c:pt>
                <c:pt idx="55556">
                  <c:v>17108144</c:v>
                </c:pt>
                <c:pt idx="55557">
                  <c:v>17108144</c:v>
                </c:pt>
                <c:pt idx="55558">
                  <c:v>17108192</c:v>
                </c:pt>
                <c:pt idx="55559">
                  <c:v>17108192</c:v>
                </c:pt>
                <c:pt idx="55560">
                  <c:v>17108256</c:v>
                </c:pt>
                <c:pt idx="55561">
                  <c:v>17108256</c:v>
                </c:pt>
                <c:pt idx="55562">
                  <c:v>17108312</c:v>
                </c:pt>
                <c:pt idx="55563">
                  <c:v>17108312</c:v>
                </c:pt>
                <c:pt idx="55564">
                  <c:v>313104256</c:v>
                </c:pt>
                <c:pt idx="55565">
                  <c:v>313104256</c:v>
                </c:pt>
                <c:pt idx="55566">
                  <c:v>17108144</c:v>
                </c:pt>
                <c:pt idx="55567">
                  <c:v>17108192</c:v>
                </c:pt>
                <c:pt idx="55568">
                  <c:v>17108256</c:v>
                </c:pt>
                <c:pt idx="55569">
                  <c:v>17108312</c:v>
                </c:pt>
                <c:pt idx="55570">
                  <c:v>313104256</c:v>
                </c:pt>
                <c:pt idx="55571">
                  <c:v>17108144</c:v>
                </c:pt>
                <c:pt idx="55572">
                  <c:v>313104256</c:v>
                </c:pt>
                <c:pt idx="55573">
                  <c:v>17108192</c:v>
                </c:pt>
                <c:pt idx="55574">
                  <c:v>17108256</c:v>
                </c:pt>
                <c:pt idx="55575">
                  <c:v>17108312</c:v>
                </c:pt>
                <c:pt idx="55576">
                  <c:v>17108144</c:v>
                </c:pt>
                <c:pt idx="55577">
                  <c:v>504226920</c:v>
                </c:pt>
                <c:pt idx="55578">
                  <c:v>504226920</c:v>
                </c:pt>
                <c:pt idx="55579">
                  <c:v>504226920</c:v>
                </c:pt>
                <c:pt idx="55580">
                  <c:v>504226920</c:v>
                </c:pt>
                <c:pt idx="55581">
                  <c:v>160008720</c:v>
                </c:pt>
                <c:pt idx="55582">
                  <c:v>652038728</c:v>
                </c:pt>
                <c:pt idx="55583">
                  <c:v>313104256</c:v>
                </c:pt>
                <c:pt idx="55584">
                  <c:v>652038728</c:v>
                </c:pt>
                <c:pt idx="55585">
                  <c:v>652038728</c:v>
                </c:pt>
                <c:pt idx="55586">
                  <c:v>652038728</c:v>
                </c:pt>
                <c:pt idx="55587">
                  <c:v>17108192</c:v>
                </c:pt>
                <c:pt idx="55588">
                  <c:v>717518304</c:v>
                </c:pt>
                <c:pt idx="55589">
                  <c:v>717518304</c:v>
                </c:pt>
                <c:pt idx="55590">
                  <c:v>717518304</c:v>
                </c:pt>
                <c:pt idx="55591">
                  <c:v>717518304</c:v>
                </c:pt>
                <c:pt idx="55592">
                  <c:v>768183584</c:v>
                </c:pt>
                <c:pt idx="55593">
                  <c:v>768183584</c:v>
                </c:pt>
                <c:pt idx="55594">
                  <c:v>768183584</c:v>
                </c:pt>
                <c:pt idx="55595">
                  <c:v>768183584</c:v>
                </c:pt>
                <c:pt idx="55596">
                  <c:v>17108256</c:v>
                </c:pt>
                <c:pt idx="55597">
                  <c:v>746868632</c:v>
                </c:pt>
                <c:pt idx="55598">
                  <c:v>746868632</c:v>
                </c:pt>
                <c:pt idx="55599">
                  <c:v>746868632</c:v>
                </c:pt>
                <c:pt idx="55600">
                  <c:v>746868632</c:v>
                </c:pt>
                <c:pt idx="55601">
                  <c:v>574732808</c:v>
                </c:pt>
                <c:pt idx="55602">
                  <c:v>574732808</c:v>
                </c:pt>
                <c:pt idx="55603">
                  <c:v>574732808</c:v>
                </c:pt>
                <c:pt idx="55604">
                  <c:v>574732808</c:v>
                </c:pt>
                <c:pt idx="55605">
                  <c:v>889337904</c:v>
                </c:pt>
                <c:pt idx="55606">
                  <c:v>889337904</c:v>
                </c:pt>
                <c:pt idx="55607">
                  <c:v>889337904</c:v>
                </c:pt>
                <c:pt idx="55608">
                  <c:v>889337904</c:v>
                </c:pt>
                <c:pt idx="55609">
                  <c:v>717518304</c:v>
                </c:pt>
                <c:pt idx="55610">
                  <c:v>17108312</c:v>
                </c:pt>
                <c:pt idx="55611">
                  <c:v>768183584</c:v>
                </c:pt>
                <c:pt idx="55612">
                  <c:v>652038728</c:v>
                </c:pt>
                <c:pt idx="55613">
                  <c:v>746868632</c:v>
                </c:pt>
                <c:pt idx="55614">
                  <c:v>721700080</c:v>
                </c:pt>
                <c:pt idx="55615">
                  <c:v>721700080</c:v>
                </c:pt>
                <c:pt idx="55616">
                  <c:v>721700080</c:v>
                </c:pt>
                <c:pt idx="55617">
                  <c:v>721700080</c:v>
                </c:pt>
                <c:pt idx="55618">
                  <c:v>504226920</c:v>
                </c:pt>
                <c:pt idx="55619">
                  <c:v>889337904</c:v>
                </c:pt>
                <c:pt idx="55620">
                  <c:v>574732808</c:v>
                </c:pt>
                <c:pt idx="55621">
                  <c:v>721700080</c:v>
                </c:pt>
                <c:pt idx="55622">
                  <c:v>922173752</c:v>
                </c:pt>
                <c:pt idx="55623">
                  <c:v>922173752</c:v>
                </c:pt>
                <c:pt idx="55624">
                  <c:v>922173752</c:v>
                </c:pt>
                <c:pt idx="55625">
                  <c:v>922173752</c:v>
                </c:pt>
                <c:pt idx="55626">
                  <c:v>49148616</c:v>
                </c:pt>
                <c:pt idx="55627">
                  <c:v>49148616</c:v>
                </c:pt>
                <c:pt idx="55628">
                  <c:v>49148616</c:v>
                </c:pt>
                <c:pt idx="55629">
                  <c:v>49148616</c:v>
                </c:pt>
                <c:pt idx="55630">
                  <c:v>851510744</c:v>
                </c:pt>
                <c:pt idx="55631">
                  <c:v>851510744</c:v>
                </c:pt>
                <c:pt idx="55632">
                  <c:v>851510744</c:v>
                </c:pt>
                <c:pt idx="55633">
                  <c:v>851510744</c:v>
                </c:pt>
                <c:pt idx="55634">
                  <c:v>489523416</c:v>
                </c:pt>
                <c:pt idx="55635">
                  <c:v>489523416</c:v>
                </c:pt>
                <c:pt idx="55636">
                  <c:v>489523416</c:v>
                </c:pt>
                <c:pt idx="55637">
                  <c:v>489523416</c:v>
                </c:pt>
                <c:pt idx="55638">
                  <c:v>922173752</c:v>
                </c:pt>
                <c:pt idx="55639">
                  <c:v>413089992</c:v>
                </c:pt>
                <c:pt idx="55640">
                  <c:v>413089992</c:v>
                </c:pt>
                <c:pt idx="55641">
                  <c:v>413089992</c:v>
                </c:pt>
                <c:pt idx="55642">
                  <c:v>413089992</c:v>
                </c:pt>
                <c:pt idx="55643">
                  <c:v>49148616</c:v>
                </c:pt>
                <c:pt idx="55644">
                  <c:v>851510744</c:v>
                </c:pt>
                <c:pt idx="55645">
                  <c:v>842965184</c:v>
                </c:pt>
                <c:pt idx="55646">
                  <c:v>842965184</c:v>
                </c:pt>
                <c:pt idx="55647">
                  <c:v>489523416</c:v>
                </c:pt>
                <c:pt idx="55648">
                  <c:v>842965184</c:v>
                </c:pt>
                <c:pt idx="55649">
                  <c:v>842965184</c:v>
                </c:pt>
                <c:pt idx="55650">
                  <c:v>184854736</c:v>
                </c:pt>
                <c:pt idx="55651">
                  <c:v>184854736</c:v>
                </c:pt>
                <c:pt idx="55652">
                  <c:v>184854736</c:v>
                </c:pt>
                <c:pt idx="55653">
                  <c:v>113568976</c:v>
                </c:pt>
                <c:pt idx="55654">
                  <c:v>184854736</c:v>
                </c:pt>
                <c:pt idx="55655">
                  <c:v>113568976</c:v>
                </c:pt>
                <c:pt idx="55656">
                  <c:v>113568976</c:v>
                </c:pt>
                <c:pt idx="55657">
                  <c:v>113568976</c:v>
                </c:pt>
                <c:pt idx="55658">
                  <c:v>413089992</c:v>
                </c:pt>
                <c:pt idx="55659">
                  <c:v>747405072</c:v>
                </c:pt>
                <c:pt idx="55660">
                  <c:v>747405072</c:v>
                </c:pt>
                <c:pt idx="55661">
                  <c:v>747405072</c:v>
                </c:pt>
                <c:pt idx="55662">
                  <c:v>747405072</c:v>
                </c:pt>
                <c:pt idx="55663">
                  <c:v>842965184</c:v>
                </c:pt>
                <c:pt idx="55664">
                  <c:v>442590176</c:v>
                </c:pt>
                <c:pt idx="55665">
                  <c:v>442590176</c:v>
                </c:pt>
                <c:pt idx="55666">
                  <c:v>442590176</c:v>
                </c:pt>
                <c:pt idx="55667">
                  <c:v>442590176</c:v>
                </c:pt>
                <c:pt idx="55668">
                  <c:v>907552920</c:v>
                </c:pt>
                <c:pt idx="55669">
                  <c:v>907552920</c:v>
                </c:pt>
                <c:pt idx="55670">
                  <c:v>907552920</c:v>
                </c:pt>
                <c:pt idx="55671">
                  <c:v>907552920</c:v>
                </c:pt>
                <c:pt idx="55672">
                  <c:v>336728768</c:v>
                </c:pt>
                <c:pt idx="55673">
                  <c:v>336728768</c:v>
                </c:pt>
                <c:pt idx="55674">
                  <c:v>774210152</c:v>
                </c:pt>
                <c:pt idx="55675">
                  <c:v>774210152</c:v>
                </c:pt>
                <c:pt idx="55676">
                  <c:v>336728768</c:v>
                </c:pt>
                <c:pt idx="55677">
                  <c:v>336728768</c:v>
                </c:pt>
                <c:pt idx="55678">
                  <c:v>774210152</c:v>
                </c:pt>
                <c:pt idx="55679">
                  <c:v>774210152</c:v>
                </c:pt>
                <c:pt idx="55680">
                  <c:v>917658392</c:v>
                </c:pt>
                <c:pt idx="55681">
                  <c:v>917658392</c:v>
                </c:pt>
                <c:pt idx="55682">
                  <c:v>917658392</c:v>
                </c:pt>
                <c:pt idx="55683">
                  <c:v>917658392</c:v>
                </c:pt>
                <c:pt idx="55684">
                  <c:v>883535456</c:v>
                </c:pt>
                <c:pt idx="55685">
                  <c:v>883535456</c:v>
                </c:pt>
                <c:pt idx="55686">
                  <c:v>883535456</c:v>
                </c:pt>
                <c:pt idx="55687">
                  <c:v>883535456</c:v>
                </c:pt>
                <c:pt idx="55688">
                  <c:v>224267688</c:v>
                </c:pt>
                <c:pt idx="55689">
                  <c:v>224267688</c:v>
                </c:pt>
                <c:pt idx="55690">
                  <c:v>224267736</c:v>
                </c:pt>
                <c:pt idx="55691">
                  <c:v>224267736</c:v>
                </c:pt>
                <c:pt idx="55692">
                  <c:v>142191704</c:v>
                </c:pt>
                <c:pt idx="55693">
                  <c:v>224267800</c:v>
                </c:pt>
                <c:pt idx="55694">
                  <c:v>184854736</c:v>
                </c:pt>
                <c:pt idx="55695">
                  <c:v>224267800</c:v>
                </c:pt>
                <c:pt idx="55696">
                  <c:v>142191704</c:v>
                </c:pt>
                <c:pt idx="55697">
                  <c:v>224267856</c:v>
                </c:pt>
                <c:pt idx="55698">
                  <c:v>142191704</c:v>
                </c:pt>
                <c:pt idx="55699">
                  <c:v>224267856</c:v>
                </c:pt>
                <c:pt idx="55700">
                  <c:v>224267928</c:v>
                </c:pt>
                <c:pt idx="55701">
                  <c:v>224267928</c:v>
                </c:pt>
                <c:pt idx="55702">
                  <c:v>142191704</c:v>
                </c:pt>
                <c:pt idx="55703">
                  <c:v>224267688</c:v>
                </c:pt>
                <c:pt idx="55704">
                  <c:v>224267736</c:v>
                </c:pt>
                <c:pt idx="55705">
                  <c:v>224267800</c:v>
                </c:pt>
                <c:pt idx="55706">
                  <c:v>224267856</c:v>
                </c:pt>
                <c:pt idx="55707">
                  <c:v>224267928</c:v>
                </c:pt>
                <c:pt idx="55708">
                  <c:v>224267688</c:v>
                </c:pt>
                <c:pt idx="55709">
                  <c:v>224267736</c:v>
                </c:pt>
                <c:pt idx="55710">
                  <c:v>224267800</c:v>
                </c:pt>
                <c:pt idx="55711">
                  <c:v>224267856</c:v>
                </c:pt>
                <c:pt idx="55712">
                  <c:v>224267928</c:v>
                </c:pt>
                <c:pt idx="55713">
                  <c:v>442590176</c:v>
                </c:pt>
                <c:pt idx="55714">
                  <c:v>336728768</c:v>
                </c:pt>
                <c:pt idx="55715">
                  <c:v>907552920</c:v>
                </c:pt>
                <c:pt idx="55716">
                  <c:v>113568976</c:v>
                </c:pt>
                <c:pt idx="55717">
                  <c:v>917658392</c:v>
                </c:pt>
                <c:pt idx="55718">
                  <c:v>681052136</c:v>
                </c:pt>
                <c:pt idx="55719">
                  <c:v>681052136</c:v>
                </c:pt>
                <c:pt idx="55720">
                  <c:v>681052136</c:v>
                </c:pt>
                <c:pt idx="55721">
                  <c:v>681052136</c:v>
                </c:pt>
                <c:pt idx="55722">
                  <c:v>774210152</c:v>
                </c:pt>
                <c:pt idx="55723">
                  <c:v>883535456</c:v>
                </c:pt>
                <c:pt idx="55724">
                  <c:v>747405072</c:v>
                </c:pt>
                <c:pt idx="55725">
                  <c:v>774210168</c:v>
                </c:pt>
                <c:pt idx="55726">
                  <c:v>142191704</c:v>
                </c:pt>
                <c:pt idx="55727">
                  <c:v>774210168</c:v>
                </c:pt>
                <c:pt idx="55728">
                  <c:v>774210168</c:v>
                </c:pt>
                <c:pt idx="55729">
                  <c:v>774210168</c:v>
                </c:pt>
                <c:pt idx="55730">
                  <c:v>224267928</c:v>
                </c:pt>
                <c:pt idx="55731">
                  <c:v>945211352</c:v>
                </c:pt>
                <c:pt idx="55732">
                  <c:v>945211352</c:v>
                </c:pt>
                <c:pt idx="55733">
                  <c:v>945211352</c:v>
                </c:pt>
                <c:pt idx="55734">
                  <c:v>945211352</c:v>
                </c:pt>
                <c:pt idx="55735">
                  <c:v>224267688</c:v>
                </c:pt>
                <c:pt idx="55736">
                  <c:v>224267856</c:v>
                </c:pt>
                <c:pt idx="55737">
                  <c:v>224267736</c:v>
                </c:pt>
                <c:pt idx="55738">
                  <c:v>681052136</c:v>
                </c:pt>
                <c:pt idx="55739">
                  <c:v>926752600</c:v>
                </c:pt>
                <c:pt idx="55740">
                  <c:v>926752600</c:v>
                </c:pt>
                <c:pt idx="55741">
                  <c:v>926752600</c:v>
                </c:pt>
                <c:pt idx="55742">
                  <c:v>926752600</c:v>
                </c:pt>
                <c:pt idx="55743">
                  <c:v>929890600</c:v>
                </c:pt>
                <c:pt idx="55744">
                  <c:v>929890600</c:v>
                </c:pt>
                <c:pt idx="55745">
                  <c:v>929890600</c:v>
                </c:pt>
                <c:pt idx="55746">
                  <c:v>929890600</c:v>
                </c:pt>
                <c:pt idx="55747">
                  <c:v>774210168</c:v>
                </c:pt>
                <c:pt idx="55748">
                  <c:v>945211352</c:v>
                </c:pt>
                <c:pt idx="55749">
                  <c:v>224267800</c:v>
                </c:pt>
                <c:pt idx="55750">
                  <c:v>530086384</c:v>
                </c:pt>
                <c:pt idx="55751">
                  <c:v>530086384</c:v>
                </c:pt>
                <c:pt idx="55752">
                  <c:v>530086384</c:v>
                </c:pt>
                <c:pt idx="55753">
                  <c:v>530086384</c:v>
                </c:pt>
                <c:pt idx="55754">
                  <c:v>208782336</c:v>
                </c:pt>
                <c:pt idx="55755">
                  <c:v>208782336</c:v>
                </c:pt>
                <c:pt idx="55756">
                  <c:v>208782336</c:v>
                </c:pt>
                <c:pt idx="55757">
                  <c:v>208782336</c:v>
                </c:pt>
                <c:pt idx="55758">
                  <c:v>926752600</c:v>
                </c:pt>
                <c:pt idx="55759">
                  <c:v>791065216</c:v>
                </c:pt>
                <c:pt idx="55760">
                  <c:v>791065216</c:v>
                </c:pt>
                <c:pt idx="55761">
                  <c:v>791065216</c:v>
                </c:pt>
                <c:pt idx="55762">
                  <c:v>791065216</c:v>
                </c:pt>
                <c:pt idx="55763">
                  <c:v>929890600</c:v>
                </c:pt>
                <c:pt idx="55764">
                  <c:v>398110696</c:v>
                </c:pt>
                <c:pt idx="55765">
                  <c:v>398110696</c:v>
                </c:pt>
                <c:pt idx="55766">
                  <c:v>398110696</c:v>
                </c:pt>
                <c:pt idx="55767">
                  <c:v>398110696</c:v>
                </c:pt>
                <c:pt idx="55768">
                  <c:v>530086384</c:v>
                </c:pt>
                <c:pt idx="55769">
                  <c:v>208782336</c:v>
                </c:pt>
                <c:pt idx="55770">
                  <c:v>564512328</c:v>
                </c:pt>
                <c:pt idx="55771">
                  <c:v>564512328</c:v>
                </c:pt>
                <c:pt idx="55772">
                  <c:v>791065216</c:v>
                </c:pt>
                <c:pt idx="55773">
                  <c:v>564512328</c:v>
                </c:pt>
                <c:pt idx="55774">
                  <c:v>564512328</c:v>
                </c:pt>
                <c:pt idx="55775">
                  <c:v>844732648</c:v>
                </c:pt>
                <c:pt idx="55776">
                  <c:v>844732648</c:v>
                </c:pt>
                <c:pt idx="55777">
                  <c:v>844732648</c:v>
                </c:pt>
                <c:pt idx="55778">
                  <c:v>844732648</c:v>
                </c:pt>
                <c:pt idx="55779">
                  <c:v>951094320</c:v>
                </c:pt>
                <c:pt idx="55780">
                  <c:v>951094320</c:v>
                </c:pt>
                <c:pt idx="55781">
                  <c:v>951094320</c:v>
                </c:pt>
                <c:pt idx="55782">
                  <c:v>951094320</c:v>
                </c:pt>
                <c:pt idx="55783">
                  <c:v>398110696</c:v>
                </c:pt>
                <c:pt idx="55784">
                  <c:v>78674392</c:v>
                </c:pt>
                <c:pt idx="55785">
                  <c:v>78674392</c:v>
                </c:pt>
                <c:pt idx="55786">
                  <c:v>78674392</c:v>
                </c:pt>
                <c:pt idx="55787">
                  <c:v>78674392</c:v>
                </c:pt>
                <c:pt idx="55788">
                  <c:v>613320232</c:v>
                </c:pt>
                <c:pt idx="55789">
                  <c:v>613320232</c:v>
                </c:pt>
                <c:pt idx="55790">
                  <c:v>613320232</c:v>
                </c:pt>
                <c:pt idx="55791">
                  <c:v>613320232</c:v>
                </c:pt>
                <c:pt idx="55792">
                  <c:v>844732648</c:v>
                </c:pt>
                <c:pt idx="55793">
                  <c:v>444687736</c:v>
                </c:pt>
                <c:pt idx="55794">
                  <c:v>444687736</c:v>
                </c:pt>
                <c:pt idx="55795">
                  <c:v>444687736</c:v>
                </c:pt>
                <c:pt idx="55796">
                  <c:v>444687736</c:v>
                </c:pt>
                <c:pt idx="55797">
                  <c:v>564512328</c:v>
                </c:pt>
                <c:pt idx="55798">
                  <c:v>567176640</c:v>
                </c:pt>
                <c:pt idx="55799">
                  <c:v>567176640</c:v>
                </c:pt>
                <c:pt idx="55800">
                  <c:v>567176640</c:v>
                </c:pt>
                <c:pt idx="55801">
                  <c:v>567176640</c:v>
                </c:pt>
                <c:pt idx="55802">
                  <c:v>951094320</c:v>
                </c:pt>
                <c:pt idx="55803">
                  <c:v>906345128</c:v>
                </c:pt>
                <c:pt idx="55804">
                  <c:v>906345128</c:v>
                </c:pt>
                <c:pt idx="55805">
                  <c:v>906345128</c:v>
                </c:pt>
                <c:pt idx="55806">
                  <c:v>78674392</c:v>
                </c:pt>
                <c:pt idx="55807">
                  <c:v>906345128</c:v>
                </c:pt>
                <c:pt idx="55808">
                  <c:v>613320232</c:v>
                </c:pt>
                <c:pt idx="55809">
                  <c:v>444687736</c:v>
                </c:pt>
                <c:pt idx="55810">
                  <c:v>567176640</c:v>
                </c:pt>
                <c:pt idx="55811">
                  <c:v>160437248</c:v>
                </c:pt>
                <c:pt idx="55812">
                  <c:v>160437248</c:v>
                </c:pt>
                <c:pt idx="55813">
                  <c:v>160437248</c:v>
                </c:pt>
                <c:pt idx="55814">
                  <c:v>160437248</c:v>
                </c:pt>
                <c:pt idx="55815">
                  <c:v>40367736</c:v>
                </c:pt>
                <c:pt idx="55816">
                  <c:v>40367736</c:v>
                </c:pt>
                <c:pt idx="55817">
                  <c:v>40367736</c:v>
                </c:pt>
                <c:pt idx="55818">
                  <c:v>40367736</c:v>
                </c:pt>
                <c:pt idx="55819">
                  <c:v>906345128</c:v>
                </c:pt>
                <c:pt idx="55820">
                  <c:v>160437248</c:v>
                </c:pt>
                <c:pt idx="55821">
                  <c:v>112460824</c:v>
                </c:pt>
                <c:pt idx="55822">
                  <c:v>112460824</c:v>
                </c:pt>
                <c:pt idx="55823">
                  <c:v>917846264</c:v>
                </c:pt>
                <c:pt idx="55824">
                  <c:v>917846264</c:v>
                </c:pt>
                <c:pt idx="55825">
                  <c:v>112460824</c:v>
                </c:pt>
                <c:pt idx="55826">
                  <c:v>917846264</c:v>
                </c:pt>
                <c:pt idx="55827">
                  <c:v>112460824</c:v>
                </c:pt>
                <c:pt idx="55828">
                  <c:v>917846264</c:v>
                </c:pt>
                <c:pt idx="55829">
                  <c:v>40367736</c:v>
                </c:pt>
                <c:pt idx="55830">
                  <c:v>503412624</c:v>
                </c:pt>
                <c:pt idx="55831">
                  <c:v>503412624</c:v>
                </c:pt>
                <c:pt idx="55832">
                  <c:v>503412624</c:v>
                </c:pt>
                <c:pt idx="55833">
                  <c:v>503412624</c:v>
                </c:pt>
                <c:pt idx="55834">
                  <c:v>603834320</c:v>
                </c:pt>
                <c:pt idx="55835">
                  <c:v>603834320</c:v>
                </c:pt>
                <c:pt idx="55836">
                  <c:v>603834320</c:v>
                </c:pt>
                <c:pt idx="55837">
                  <c:v>603834320</c:v>
                </c:pt>
                <c:pt idx="55838">
                  <c:v>472503416</c:v>
                </c:pt>
                <c:pt idx="55839">
                  <c:v>472503416</c:v>
                </c:pt>
                <c:pt idx="55840">
                  <c:v>472503416</c:v>
                </c:pt>
                <c:pt idx="55841">
                  <c:v>472503416</c:v>
                </c:pt>
                <c:pt idx="55842">
                  <c:v>369719296</c:v>
                </c:pt>
                <c:pt idx="55843">
                  <c:v>369719296</c:v>
                </c:pt>
                <c:pt idx="55844">
                  <c:v>369719296</c:v>
                </c:pt>
                <c:pt idx="55845">
                  <c:v>369719296</c:v>
                </c:pt>
                <c:pt idx="55846">
                  <c:v>503412624</c:v>
                </c:pt>
                <c:pt idx="55847">
                  <c:v>112460824</c:v>
                </c:pt>
                <c:pt idx="55848">
                  <c:v>29148400</c:v>
                </c:pt>
                <c:pt idx="55849">
                  <c:v>29148400</c:v>
                </c:pt>
                <c:pt idx="55850">
                  <c:v>29148400</c:v>
                </c:pt>
                <c:pt idx="55851">
                  <c:v>734167128</c:v>
                </c:pt>
                <c:pt idx="55852">
                  <c:v>29148400</c:v>
                </c:pt>
                <c:pt idx="55853">
                  <c:v>734167128</c:v>
                </c:pt>
                <c:pt idx="55854">
                  <c:v>734167128</c:v>
                </c:pt>
                <c:pt idx="55855">
                  <c:v>734167128</c:v>
                </c:pt>
                <c:pt idx="55856">
                  <c:v>472503416</c:v>
                </c:pt>
                <c:pt idx="55857">
                  <c:v>603834320</c:v>
                </c:pt>
                <c:pt idx="55858">
                  <c:v>827415288</c:v>
                </c:pt>
                <c:pt idx="55859">
                  <c:v>827415288</c:v>
                </c:pt>
                <c:pt idx="55860">
                  <c:v>827415288</c:v>
                </c:pt>
                <c:pt idx="55861">
                  <c:v>827415288</c:v>
                </c:pt>
                <c:pt idx="55862">
                  <c:v>756936800</c:v>
                </c:pt>
                <c:pt idx="55863">
                  <c:v>756936800</c:v>
                </c:pt>
                <c:pt idx="55864">
                  <c:v>917846264</c:v>
                </c:pt>
                <c:pt idx="55865">
                  <c:v>756936800</c:v>
                </c:pt>
                <c:pt idx="55866">
                  <c:v>756936800</c:v>
                </c:pt>
                <c:pt idx="55867">
                  <c:v>58295480</c:v>
                </c:pt>
                <c:pt idx="55868">
                  <c:v>58295480</c:v>
                </c:pt>
                <c:pt idx="55869">
                  <c:v>58295480</c:v>
                </c:pt>
                <c:pt idx="55870">
                  <c:v>58295480</c:v>
                </c:pt>
                <c:pt idx="55871">
                  <c:v>369719296</c:v>
                </c:pt>
                <c:pt idx="55872">
                  <c:v>734167128</c:v>
                </c:pt>
                <c:pt idx="55873">
                  <c:v>29148400</c:v>
                </c:pt>
                <c:pt idx="55874">
                  <c:v>338776264</c:v>
                </c:pt>
                <c:pt idx="55875">
                  <c:v>338776264</c:v>
                </c:pt>
                <c:pt idx="55876">
                  <c:v>338776264</c:v>
                </c:pt>
                <c:pt idx="55877">
                  <c:v>338776264</c:v>
                </c:pt>
                <c:pt idx="55878">
                  <c:v>827415288</c:v>
                </c:pt>
                <c:pt idx="55879">
                  <c:v>756936800</c:v>
                </c:pt>
                <c:pt idx="55880">
                  <c:v>733844912</c:v>
                </c:pt>
                <c:pt idx="55881">
                  <c:v>733844912</c:v>
                </c:pt>
                <c:pt idx="55882">
                  <c:v>733844912</c:v>
                </c:pt>
                <c:pt idx="55883">
                  <c:v>23708272</c:v>
                </c:pt>
                <c:pt idx="55884">
                  <c:v>23708272</c:v>
                </c:pt>
                <c:pt idx="55885">
                  <c:v>733844912</c:v>
                </c:pt>
                <c:pt idx="55886">
                  <c:v>23708272</c:v>
                </c:pt>
                <c:pt idx="55887">
                  <c:v>23708272</c:v>
                </c:pt>
                <c:pt idx="55888">
                  <c:v>306378976</c:v>
                </c:pt>
                <c:pt idx="55889">
                  <c:v>306378976</c:v>
                </c:pt>
                <c:pt idx="55890">
                  <c:v>306378976</c:v>
                </c:pt>
                <c:pt idx="55891">
                  <c:v>306378976</c:v>
                </c:pt>
                <c:pt idx="55892">
                  <c:v>58295480</c:v>
                </c:pt>
                <c:pt idx="55893">
                  <c:v>338776264</c:v>
                </c:pt>
                <c:pt idx="55894">
                  <c:v>620013632</c:v>
                </c:pt>
                <c:pt idx="55895">
                  <c:v>620013632</c:v>
                </c:pt>
                <c:pt idx="55896">
                  <c:v>620013632</c:v>
                </c:pt>
                <c:pt idx="55897">
                  <c:v>620013632</c:v>
                </c:pt>
                <c:pt idx="55898">
                  <c:v>644537712</c:v>
                </c:pt>
                <c:pt idx="55899">
                  <c:v>644537712</c:v>
                </c:pt>
                <c:pt idx="55900">
                  <c:v>644537712</c:v>
                </c:pt>
                <c:pt idx="55901">
                  <c:v>644537712</c:v>
                </c:pt>
                <c:pt idx="55902">
                  <c:v>733844912</c:v>
                </c:pt>
                <c:pt idx="55903">
                  <c:v>306378976</c:v>
                </c:pt>
                <c:pt idx="55904">
                  <c:v>7361768</c:v>
                </c:pt>
                <c:pt idx="55905">
                  <c:v>7361768</c:v>
                </c:pt>
                <c:pt idx="55906">
                  <c:v>7361840</c:v>
                </c:pt>
                <c:pt idx="55907">
                  <c:v>7361840</c:v>
                </c:pt>
                <c:pt idx="55908">
                  <c:v>7361864</c:v>
                </c:pt>
                <c:pt idx="55909">
                  <c:v>7361864</c:v>
                </c:pt>
                <c:pt idx="55910">
                  <c:v>7361888</c:v>
                </c:pt>
                <c:pt idx="55911">
                  <c:v>7361888</c:v>
                </c:pt>
                <c:pt idx="55912">
                  <c:v>7361952</c:v>
                </c:pt>
                <c:pt idx="55913">
                  <c:v>7361952</c:v>
                </c:pt>
                <c:pt idx="55914">
                  <c:v>7361768</c:v>
                </c:pt>
                <c:pt idx="55915">
                  <c:v>7361840</c:v>
                </c:pt>
                <c:pt idx="55916">
                  <c:v>7361864</c:v>
                </c:pt>
                <c:pt idx="55917">
                  <c:v>7361888</c:v>
                </c:pt>
                <c:pt idx="55918">
                  <c:v>7361952</c:v>
                </c:pt>
                <c:pt idx="55919">
                  <c:v>7361768</c:v>
                </c:pt>
                <c:pt idx="55920">
                  <c:v>7361840</c:v>
                </c:pt>
                <c:pt idx="55921">
                  <c:v>620013632</c:v>
                </c:pt>
                <c:pt idx="55922">
                  <c:v>7361864</c:v>
                </c:pt>
                <c:pt idx="55923">
                  <c:v>7361888</c:v>
                </c:pt>
                <c:pt idx="55924">
                  <c:v>7361952</c:v>
                </c:pt>
                <c:pt idx="55925">
                  <c:v>711519944</c:v>
                </c:pt>
                <c:pt idx="55926">
                  <c:v>711519944</c:v>
                </c:pt>
                <c:pt idx="55927">
                  <c:v>711519944</c:v>
                </c:pt>
                <c:pt idx="55928">
                  <c:v>711519944</c:v>
                </c:pt>
                <c:pt idx="55929">
                  <c:v>23708272</c:v>
                </c:pt>
                <c:pt idx="55930">
                  <c:v>954071656</c:v>
                </c:pt>
                <c:pt idx="55931">
                  <c:v>954071656</c:v>
                </c:pt>
                <c:pt idx="55932">
                  <c:v>954071656</c:v>
                </c:pt>
                <c:pt idx="55933">
                  <c:v>954071656</c:v>
                </c:pt>
                <c:pt idx="55934">
                  <c:v>644537712</c:v>
                </c:pt>
                <c:pt idx="55935">
                  <c:v>52952008</c:v>
                </c:pt>
                <c:pt idx="55936">
                  <c:v>52952008</c:v>
                </c:pt>
                <c:pt idx="55937">
                  <c:v>52952008</c:v>
                </c:pt>
                <c:pt idx="55938">
                  <c:v>52952008</c:v>
                </c:pt>
                <c:pt idx="55939">
                  <c:v>654430048</c:v>
                </c:pt>
                <c:pt idx="55940">
                  <c:v>654430048</c:v>
                </c:pt>
                <c:pt idx="55941">
                  <c:v>654430048</c:v>
                </c:pt>
                <c:pt idx="55942">
                  <c:v>654430048</c:v>
                </c:pt>
                <c:pt idx="55943">
                  <c:v>50712696</c:v>
                </c:pt>
                <c:pt idx="55944">
                  <c:v>50712696</c:v>
                </c:pt>
                <c:pt idx="55945">
                  <c:v>50712696</c:v>
                </c:pt>
                <c:pt idx="55946">
                  <c:v>50712696</c:v>
                </c:pt>
                <c:pt idx="55947">
                  <c:v>7361864</c:v>
                </c:pt>
                <c:pt idx="55948">
                  <c:v>809838864</c:v>
                </c:pt>
                <c:pt idx="55949">
                  <c:v>809838864</c:v>
                </c:pt>
                <c:pt idx="55950">
                  <c:v>809838864</c:v>
                </c:pt>
                <c:pt idx="55951">
                  <c:v>809838864</c:v>
                </c:pt>
                <c:pt idx="55952">
                  <c:v>129579864</c:v>
                </c:pt>
                <c:pt idx="55953">
                  <c:v>129579864</c:v>
                </c:pt>
                <c:pt idx="55954">
                  <c:v>129579864</c:v>
                </c:pt>
                <c:pt idx="55955">
                  <c:v>7361768</c:v>
                </c:pt>
                <c:pt idx="55956">
                  <c:v>654430048</c:v>
                </c:pt>
                <c:pt idx="55957">
                  <c:v>129579864</c:v>
                </c:pt>
                <c:pt idx="55958">
                  <c:v>93907544</c:v>
                </c:pt>
                <c:pt idx="55959">
                  <c:v>93907544</c:v>
                </c:pt>
                <c:pt idx="55960">
                  <c:v>93907544</c:v>
                </c:pt>
                <c:pt idx="55961">
                  <c:v>93907544</c:v>
                </c:pt>
                <c:pt idx="55962">
                  <c:v>7361888</c:v>
                </c:pt>
                <c:pt idx="55963">
                  <c:v>52952008</c:v>
                </c:pt>
                <c:pt idx="55964">
                  <c:v>540352688</c:v>
                </c:pt>
                <c:pt idx="55965">
                  <c:v>540352688</c:v>
                </c:pt>
                <c:pt idx="55966">
                  <c:v>540352688</c:v>
                </c:pt>
                <c:pt idx="55967">
                  <c:v>50712696</c:v>
                </c:pt>
                <c:pt idx="55968">
                  <c:v>540352688</c:v>
                </c:pt>
                <c:pt idx="55969">
                  <c:v>7361840</c:v>
                </c:pt>
                <c:pt idx="55970">
                  <c:v>7361952</c:v>
                </c:pt>
                <c:pt idx="55971">
                  <c:v>129579864</c:v>
                </c:pt>
                <c:pt idx="55972">
                  <c:v>336946704</c:v>
                </c:pt>
                <c:pt idx="55973">
                  <c:v>336946704</c:v>
                </c:pt>
                <c:pt idx="55974">
                  <c:v>336946704</c:v>
                </c:pt>
                <c:pt idx="55975">
                  <c:v>336946704</c:v>
                </c:pt>
                <c:pt idx="55976">
                  <c:v>809838864</c:v>
                </c:pt>
                <c:pt idx="55977">
                  <c:v>93907544</c:v>
                </c:pt>
                <c:pt idx="55978">
                  <c:v>540352688</c:v>
                </c:pt>
                <c:pt idx="55979">
                  <c:v>711519944</c:v>
                </c:pt>
                <c:pt idx="55980">
                  <c:v>954071656</c:v>
                </c:pt>
                <c:pt idx="55981">
                  <c:v>4019624</c:v>
                </c:pt>
                <c:pt idx="55982">
                  <c:v>4019624</c:v>
                </c:pt>
                <c:pt idx="55983">
                  <c:v>4019624</c:v>
                </c:pt>
                <c:pt idx="55984">
                  <c:v>4019624</c:v>
                </c:pt>
                <c:pt idx="55985">
                  <c:v>822706696</c:v>
                </c:pt>
                <c:pt idx="55986">
                  <c:v>822706696</c:v>
                </c:pt>
                <c:pt idx="55987">
                  <c:v>822706696</c:v>
                </c:pt>
                <c:pt idx="55988">
                  <c:v>336946704</c:v>
                </c:pt>
                <c:pt idx="55989">
                  <c:v>822706696</c:v>
                </c:pt>
                <c:pt idx="55990">
                  <c:v>171030248</c:v>
                </c:pt>
                <c:pt idx="55991">
                  <c:v>171030248</c:v>
                </c:pt>
                <c:pt idx="55992">
                  <c:v>171030248</c:v>
                </c:pt>
                <c:pt idx="55993">
                  <c:v>171030248</c:v>
                </c:pt>
                <c:pt idx="55994">
                  <c:v>596694368</c:v>
                </c:pt>
                <c:pt idx="55995">
                  <c:v>596694368</c:v>
                </c:pt>
                <c:pt idx="55996">
                  <c:v>596694368</c:v>
                </c:pt>
                <c:pt idx="55997">
                  <c:v>787030328</c:v>
                </c:pt>
                <c:pt idx="55998">
                  <c:v>596694368</c:v>
                </c:pt>
                <c:pt idx="55999">
                  <c:v>787030328</c:v>
                </c:pt>
                <c:pt idx="56000">
                  <c:v>787030328</c:v>
                </c:pt>
                <c:pt idx="56001">
                  <c:v>787030328</c:v>
                </c:pt>
                <c:pt idx="56002">
                  <c:v>431889408</c:v>
                </c:pt>
                <c:pt idx="56003">
                  <c:v>431889408</c:v>
                </c:pt>
                <c:pt idx="56004">
                  <c:v>431889408</c:v>
                </c:pt>
                <c:pt idx="56005">
                  <c:v>431889408</c:v>
                </c:pt>
                <c:pt idx="56006">
                  <c:v>4019624</c:v>
                </c:pt>
                <c:pt idx="56007">
                  <c:v>822706696</c:v>
                </c:pt>
                <c:pt idx="56008">
                  <c:v>670233472</c:v>
                </c:pt>
                <c:pt idx="56009">
                  <c:v>670233472</c:v>
                </c:pt>
                <c:pt idx="56010">
                  <c:v>670233472</c:v>
                </c:pt>
                <c:pt idx="56011">
                  <c:v>670233472</c:v>
                </c:pt>
                <c:pt idx="56012">
                  <c:v>596694368</c:v>
                </c:pt>
                <c:pt idx="56013">
                  <c:v>790432024</c:v>
                </c:pt>
                <c:pt idx="56014">
                  <c:v>626079592</c:v>
                </c:pt>
                <c:pt idx="56015">
                  <c:v>126804752</c:v>
                </c:pt>
                <c:pt idx="56016">
                  <c:v>626079592</c:v>
                </c:pt>
                <c:pt idx="56017">
                  <c:v>790432024</c:v>
                </c:pt>
                <c:pt idx="56018">
                  <c:v>126804752</c:v>
                </c:pt>
                <c:pt idx="56019">
                  <c:v>126804752</c:v>
                </c:pt>
                <c:pt idx="56020">
                  <c:v>790432024</c:v>
                </c:pt>
                <c:pt idx="56021">
                  <c:v>626079592</c:v>
                </c:pt>
                <c:pt idx="56022">
                  <c:v>126804752</c:v>
                </c:pt>
                <c:pt idx="56023">
                  <c:v>626079592</c:v>
                </c:pt>
                <c:pt idx="56024">
                  <c:v>790432024</c:v>
                </c:pt>
                <c:pt idx="56025">
                  <c:v>424014576</c:v>
                </c:pt>
                <c:pt idx="56026">
                  <c:v>424014576</c:v>
                </c:pt>
                <c:pt idx="56027">
                  <c:v>424014576</c:v>
                </c:pt>
                <c:pt idx="56028">
                  <c:v>61627176</c:v>
                </c:pt>
                <c:pt idx="56029">
                  <c:v>424014576</c:v>
                </c:pt>
                <c:pt idx="56030">
                  <c:v>61627176</c:v>
                </c:pt>
                <c:pt idx="56031">
                  <c:v>61627176</c:v>
                </c:pt>
                <c:pt idx="56032">
                  <c:v>61627176</c:v>
                </c:pt>
                <c:pt idx="56033">
                  <c:v>787030328</c:v>
                </c:pt>
                <c:pt idx="56034">
                  <c:v>171030248</c:v>
                </c:pt>
                <c:pt idx="56035">
                  <c:v>71612488</c:v>
                </c:pt>
                <c:pt idx="56036">
                  <c:v>71612488</c:v>
                </c:pt>
                <c:pt idx="56037">
                  <c:v>71612488</c:v>
                </c:pt>
                <c:pt idx="56038">
                  <c:v>71612488</c:v>
                </c:pt>
                <c:pt idx="56039">
                  <c:v>670233472</c:v>
                </c:pt>
                <c:pt idx="56040">
                  <c:v>431889408</c:v>
                </c:pt>
                <c:pt idx="56041">
                  <c:v>126804752</c:v>
                </c:pt>
                <c:pt idx="56042">
                  <c:v>452721344</c:v>
                </c:pt>
                <c:pt idx="56043">
                  <c:v>452721344</c:v>
                </c:pt>
                <c:pt idx="56044">
                  <c:v>452721344</c:v>
                </c:pt>
                <c:pt idx="56045">
                  <c:v>790432024</c:v>
                </c:pt>
                <c:pt idx="56046">
                  <c:v>452721344</c:v>
                </c:pt>
                <c:pt idx="56047">
                  <c:v>61627176</c:v>
                </c:pt>
                <c:pt idx="56048">
                  <c:v>626079592</c:v>
                </c:pt>
                <c:pt idx="56049">
                  <c:v>424014576</c:v>
                </c:pt>
                <c:pt idx="56050">
                  <c:v>428309376</c:v>
                </c:pt>
                <c:pt idx="56051">
                  <c:v>428309376</c:v>
                </c:pt>
                <c:pt idx="56052">
                  <c:v>428309376</c:v>
                </c:pt>
                <c:pt idx="56053">
                  <c:v>71612488</c:v>
                </c:pt>
                <c:pt idx="56054">
                  <c:v>428309376</c:v>
                </c:pt>
                <c:pt idx="56055">
                  <c:v>452721344</c:v>
                </c:pt>
                <c:pt idx="56056">
                  <c:v>225165096</c:v>
                </c:pt>
                <c:pt idx="56057">
                  <c:v>225165096</c:v>
                </c:pt>
                <c:pt idx="56058">
                  <c:v>225165096</c:v>
                </c:pt>
                <c:pt idx="56059">
                  <c:v>225165096</c:v>
                </c:pt>
                <c:pt idx="56060">
                  <c:v>228431368</c:v>
                </c:pt>
                <c:pt idx="56061">
                  <c:v>228431368</c:v>
                </c:pt>
                <c:pt idx="56062">
                  <c:v>228431368</c:v>
                </c:pt>
                <c:pt idx="56063">
                  <c:v>228431368</c:v>
                </c:pt>
                <c:pt idx="56064">
                  <c:v>695915224</c:v>
                </c:pt>
                <c:pt idx="56065">
                  <c:v>695915224</c:v>
                </c:pt>
                <c:pt idx="56066">
                  <c:v>695915224</c:v>
                </c:pt>
                <c:pt idx="56067">
                  <c:v>695915224</c:v>
                </c:pt>
                <c:pt idx="56068">
                  <c:v>389215736</c:v>
                </c:pt>
                <c:pt idx="56069">
                  <c:v>389215736</c:v>
                </c:pt>
                <c:pt idx="56070">
                  <c:v>389215736</c:v>
                </c:pt>
                <c:pt idx="56071">
                  <c:v>389215736</c:v>
                </c:pt>
                <c:pt idx="56072">
                  <c:v>428309376</c:v>
                </c:pt>
                <c:pt idx="56073">
                  <c:v>225165096</c:v>
                </c:pt>
                <c:pt idx="56074">
                  <c:v>128278808</c:v>
                </c:pt>
                <c:pt idx="56075">
                  <c:v>128278808</c:v>
                </c:pt>
                <c:pt idx="56076">
                  <c:v>128278808</c:v>
                </c:pt>
                <c:pt idx="56077">
                  <c:v>128278808</c:v>
                </c:pt>
                <c:pt idx="56078">
                  <c:v>436784288</c:v>
                </c:pt>
                <c:pt idx="56079">
                  <c:v>436784288</c:v>
                </c:pt>
                <c:pt idx="56080">
                  <c:v>436784288</c:v>
                </c:pt>
                <c:pt idx="56081">
                  <c:v>436784288</c:v>
                </c:pt>
                <c:pt idx="56082">
                  <c:v>228431368</c:v>
                </c:pt>
                <c:pt idx="56083">
                  <c:v>695915224</c:v>
                </c:pt>
                <c:pt idx="56084">
                  <c:v>478852832</c:v>
                </c:pt>
                <c:pt idx="56085">
                  <c:v>478852832</c:v>
                </c:pt>
                <c:pt idx="56086">
                  <c:v>605521160</c:v>
                </c:pt>
                <c:pt idx="56087">
                  <c:v>478852832</c:v>
                </c:pt>
                <c:pt idx="56088">
                  <c:v>605521160</c:v>
                </c:pt>
                <c:pt idx="56089">
                  <c:v>605521160</c:v>
                </c:pt>
                <c:pt idx="56090">
                  <c:v>478852832</c:v>
                </c:pt>
                <c:pt idx="56091">
                  <c:v>605521160</c:v>
                </c:pt>
                <c:pt idx="56092">
                  <c:v>389215736</c:v>
                </c:pt>
                <c:pt idx="56093">
                  <c:v>513025936</c:v>
                </c:pt>
                <c:pt idx="56094">
                  <c:v>513025936</c:v>
                </c:pt>
                <c:pt idx="56095">
                  <c:v>513025936</c:v>
                </c:pt>
                <c:pt idx="56096">
                  <c:v>513025936</c:v>
                </c:pt>
                <c:pt idx="56097">
                  <c:v>418232288</c:v>
                </c:pt>
                <c:pt idx="56098">
                  <c:v>418232288</c:v>
                </c:pt>
                <c:pt idx="56099">
                  <c:v>418232288</c:v>
                </c:pt>
                <c:pt idx="56100">
                  <c:v>418232288</c:v>
                </c:pt>
                <c:pt idx="56101">
                  <c:v>128278808</c:v>
                </c:pt>
                <c:pt idx="56102">
                  <c:v>589593120</c:v>
                </c:pt>
                <c:pt idx="56103">
                  <c:v>589593120</c:v>
                </c:pt>
                <c:pt idx="56104">
                  <c:v>589593120</c:v>
                </c:pt>
                <c:pt idx="56105">
                  <c:v>589593120</c:v>
                </c:pt>
                <c:pt idx="56106">
                  <c:v>436784288</c:v>
                </c:pt>
                <c:pt idx="56107">
                  <c:v>667254592</c:v>
                </c:pt>
                <c:pt idx="56108">
                  <c:v>667254592</c:v>
                </c:pt>
                <c:pt idx="56109">
                  <c:v>353456824</c:v>
                </c:pt>
                <c:pt idx="56110">
                  <c:v>353456824</c:v>
                </c:pt>
                <c:pt idx="56111">
                  <c:v>667254592</c:v>
                </c:pt>
                <c:pt idx="56112">
                  <c:v>667254592</c:v>
                </c:pt>
                <c:pt idx="56113">
                  <c:v>353456824</c:v>
                </c:pt>
                <c:pt idx="56114">
                  <c:v>353456824</c:v>
                </c:pt>
                <c:pt idx="56115">
                  <c:v>478852832</c:v>
                </c:pt>
                <c:pt idx="56116">
                  <c:v>799539488</c:v>
                </c:pt>
                <c:pt idx="56117">
                  <c:v>799539488</c:v>
                </c:pt>
                <c:pt idx="56118">
                  <c:v>799539488</c:v>
                </c:pt>
                <c:pt idx="56119">
                  <c:v>799539488</c:v>
                </c:pt>
                <c:pt idx="56120">
                  <c:v>979795552</c:v>
                </c:pt>
                <c:pt idx="56121">
                  <c:v>979795552</c:v>
                </c:pt>
                <c:pt idx="56122">
                  <c:v>979795552</c:v>
                </c:pt>
                <c:pt idx="56123">
                  <c:v>979795552</c:v>
                </c:pt>
                <c:pt idx="56124">
                  <c:v>605521160</c:v>
                </c:pt>
                <c:pt idx="56125">
                  <c:v>513025936</c:v>
                </c:pt>
                <c:pt idx="56126">
                  <c:v>740107304</c:v>
                </c:pt>
                <c:pt idx="56127">
                  <c:v>740107304</c:v>
                </c:pt>
                <c:pt idx="56128">
                  <c:v>740107304</c:v>
                </c:pt>
                <c:pt idx="56129">
                  <c:v>740107304</c:v>
                </c:pt>
                <c:pt idx="56130">
                  <c:v>418232288</c:v>
                </c:pt>
                <c:pt idx="56131">
                  <c:v>537000592</c:v>
                </c:pt>
                <c:pt idx="56132">
                  <c:v>537000592</c:v>
                </c:pt>
                <c:pt idx="56133">
                  <c:v>537000592</c:v>
                </c:pt>
                <c:pt idx="56134">
                  <c:v>537000592</c:v>
                </c:pt>
                <c:pt idx="56135">
                  <c:v>589593120</c:v>
                </c:pt>
                <c:pt idx="56136">
                  <c:v>353456824</c:v>
                </c:pt>
                <c:pt idx="56137">
                  <c:v>667254592</c:v>
                </c:pt>
                <c:pt idx="56138">
                  <c:v>238379976</c:v>
                </c:pt>
                <c:pt idx="56139">
                  <c:v>238379976</c:v>
                </c:pt>
                <c:pt idx="56140">
                  <c:v>799539488</c:v>
                </c:pt>
                <c:pt idx="56141">
                  <c:v>238379976</c:v>
                </c:pt>
                <c:pt idx="56142">
                  <c:v>238379976</c:v>
                </c:pt>
                <c:pt idx="56143">
                  <c:v>594126240</c:v>
                </c:pt>
                <c:pt idx="56144">
                  <c:v>594126240</c:v>
                </c:pt>
                <c:pt idx="56145">
                  <c:v>594126240</c:v>
                </c:pt>
                <c:pt idx="56146">
                  <c:v>594126240</c:v>
                </c:pt>
                <c:pt idx="56147">
                  <c:v>717134752</c:v>
                </c:pt>
                <c:pt idx="56148">
                  <c:v>717134752</c:v>
                </c:pt>
                <c:pt idx="56149">
                  <c:v>717134752</c:v>
                </c:pt>
                <c:pt idx="56150">
                  <c:v>717134752</c:v>
                </c:pt>
                <c:pt idx="56151">
                  <c:v>740107304</c:v>
                </c:pt>
                <c:pt idx="56152">
                  <c:v>979795552</c:v>
                </c:pt>
                <c:pt idx="56153">
                  <c:v>537000592</c:v>
                </c:pt>
                <c:pt idx="56154">
                  <c:v>594126240</c:v>
                </c:pt>
                <c:pt idx="56155">
                  <c:v>391159872</c:v>
                </c:pt>
                <c:pt idx="56156">
                  <c:v>391159872</c:v>
                </c:pt>
                <c:pt idx="56157">
                  <c:v>391159872</c:v>
                </c:pt>
                <c:pt idx="56158">
                  <c:v>391159872</c:v>
                </c:pt>
                <c:pt idx="56159">
                  <c:v>238379976</c:v>
                </c:pt>
                <c:pt idx="56160">
                  <c:v>765301928</c:v>
                </c:pt>
                <c:pt idx="56161">
                  <c:v>765301928</c:v>
                </c:pt>
                <c:pt idx="56162">
                  <c:v>717134752</c:v>
                </c:pt>
                <c:pt idx="56163">
                  <c:v>765301928</c:v>
                </c:pt>
                <c:pt idx="56164">
                  <c:v>765301928</c:v>
                </c:pt>
                <c:pt idx="56165">
                  <c:v>391159872</c:v>
                </c:pt>
                <c:pt idx="56166">
                  <c:v>782854568</c:v>
                </c:pt>
                <c:pt idx="56167">
                  <c:v>782854568</c:v>
                </c:pt>
                <c:pt idx="56168">
                  <c:v>782854568</c:v>
                </c:pt>
                <c:pt idx="56169">
                  <c:v>782854568</c:v>
                </c:pt>
                <c:pt idx="56170">
                  <c:v>531207664</c:v>
                </c:pt>
                <c:pt idx="56171">
                  <c:v>531207664</c:v>
                </c:pt>
                <c:pt idx="56172">
                  <c:v>531207664</c:v>
                </c:pt>
                <c:pt idx="56173">
                  <c:v>531207664</c:v>
                </c:pt>
                <c:pt idx="56174">
                  <c:v>357993848</c:v>
                </c:pt>
                <c:pt idx="56175">
                  <c:v>357993848</c:v>
                </c:pt>
                <c:pt idx="56176">
                  <c:v>357993848</c:v>
                </c:pt>
                <c:pt idx="56177">
                  <c:v>357993848</c:v>
                </c:pt>
                <c:pt idx="56178">
                  <c:v>765301928</c:v>
                </c:pt>
                <c:pt idx="56179">
                  <c:v>829712552</c:v>
                </c:pt>
                <c:pt idx="56180">
                  <c:v>829712552</c:v>
                </c:pt>
                <c:pt idx="56181">
                  <c:v>829712552</c:v>
                </c:pt>
                <c:pt idx="56182">
                  <c:v>829712552</c:v>
                </c:pt>
                <c:pt idx="56183">
                  <c:v>782854568</c:v>
                </c:pt>
                <c:pt idx="56184">
                  <c:v>958781848</c:v>
                </c:pt>
                <c:pt idx="56185">
                  <c:v>958781848</c:v>
                </c:pt>
                <c:pt idx="56186">
                  <c:v>958781848</c:v>
                </c:pt>
                <c:pt idx="56187">
                  <c:v>958781848</c:v>
                </c:pt>
                <c:pt idx="56188">
                  <c:v>895048976</c:v>
                </c:pt>
                <c:pt idx="56189">
                  <c:v>782854584</c:v>
                </c:pt>
                <c:pt idx="56190">
                  <c:v>895048976</c:v>
                </c:pt>
                <c:pt idx="56191">
                  <c:v>782854584</c:v>
                </c:pt>
                <c:pt idx="56192">
                  <c:v>895048976</c:v>
                </c:pt>
                <c:pt idx="56193">
                  <c:v>782854584</c:v>
                </c:pt>
                <c:pt idx="56194">
                  <c:v>895048976</c:v>
                </c:pt>
                <c:pt idx="56195">
                  <c:v>782854584</c:v>
                </c:pt>
                <c:pt idx="56196">
                  <c:v>357993848</c:v>
                </c:pt>
                <c:pt idx="56197">
                  <c:v>210412848</c:v>
                </c:pt>
                <c:pt idx="56198">
                  <c:v>210412848</c:v>
                </c:pt>
                <c:pt idx="56199">
                  <c:v>210412848</c:v>
                </c:pt>
                <c:pt idx="56200">
                  <c:v>210412848</c:v>
                </c:pt>
                <c:pt idx="56201">
                  <c:v>22583120</c:v>
                </c:pt>
                <c:pt idx="56202">
                  <c:v>22583120</c:v>
                </c:pt>
                <c:pt idx="56203">
                  <c:v>22583120</c:v>
                </c:pt>
                <c:pt idx="56204">
                  <c:v>22583120</c:v>
                </c:pt>
                <c:pt idx="56205">
                  <c:v>531207664</c:v>
                </c:pt>
                <c:pt idx="56206">
                  <c:v>252504120</c:v>
                </c:pt>
                <c:pt idx="56207">
                  <c:v>252504120</c:v>
                </c:pt>
                <c:pt idx="56208">
                  <c:v>252504120</c:v>
                </c:pt>
                <c:pt idx="56209">
                  <c:v>252504120</c:v>
                </c:pt>
                <c:pt idx="56210">
                  <c:v>829712552</c:v>
                </c:pt>
                <c:pt idx="56211">
                  <c:v>86205200</c:v>
                </c:pt>
                <c:pt idx="56212">
                  <c:v>86205200</c:v>
                </c:pt>
                <c:pt idx="56213">
                  <c:v>86205200</c:v>
                </c:pt>
                <c:pt idx="56214">
                  <c:v>788279520</c:v>
                </c:pt>
                <c:pt idx="56215">
                  <c:v>86205200</c:v>
                </c:pt>
                <c:pt idx="56216">
                  <c:v>788279520</c:v>
                </c:pt>
                <c:pt idx="56217">
                  <c:v>788279520</c:v>
                </c:pt>
                <c:pt idx="56218">
                  <c:v>788279520</c:v>
                </c:pt>
                <c:pt idx="56219">
                  <c:v>134061432</c:v>
                </c:pt>
                <c:pt idx="56220">
                  <c:v>134061432</c:v>
                </c:pt>
                <c:pt idx="56221">
                  <c:v>134061432</c:v>
                </c:pt>
                <c:pt idx="56222">
                  <c:v>134061432</c:v>
                </c:pt>
                <c:pt idx="56223">
                  <c:v>958781848</c:v>
                </c:pt>
                <c:pt idx="56224">
                  <c:v>782854584</c:v>
                </c:pt>
                <c:pt idx="56225">
                  <c:v>210412848</c:v>
                </c:pt>
                <c:pt idx="56226">
                  <c:v>460916776</c:v>
                </c:pt>
                <c:pt idx="56227">
                  <c:v>460916776</c:v>
                </c:pt>
                <c:pt idx="56228">
                  <c:v>460916776</c:v>
                </c:pt>
                <c:pt idx="56229">
                  <c:v>460916776</c:v>
                </c:pt>
                <c:pt idx="56230">
                  <c:v>895048976</c:v>
                </c:pt>
                <c:pt idx="56231">
                  <c:v>788279520</c:v>
                </c:pt>
                <c:pt idx="56232">
                  <c:v>22583120</c:v>
                </c:pt>
                <c:pt idx="56233">
                  <c:v>427057328</c:v>
                </c:pt>
                <c:pt idx="56234">
                  <c:v>427057328</c:v>
                </c:pt>
                <c:pt idx="56235">
                  <c:v>427057328</c:v>
                </c:pt>
                <c:pt idx="56236">
                  <c:v>427057328</c:v>
                </c:pt>
                <c:pt idx="56237">
                  <c:v>86205200</c:v>
                </c:pt>
                <c:pt idx="56238">
                  <c:v>452289856</c:v>
                </c:pt>
                <c:pt idx="56239">
                  <c:v>452289856</c:v>
                </c:pt>
                <c:pt idx="56240">
                  <c:v>452289856</c:v>
                </c:pt>
                <c:pt idx="56241">
                  <c:v>452289856</c:v>
                </c:pt>
                <c:pt idx="56242">
                  <c:v>134061432</c:v>
                </c:pt>
                <c:pt idx="56243">
                  <c:v>366908880</c:v>
                </c:pt>
                <c:pt idx="56244">
                  <c:v>366908880</c:v>
                </c:pt>
                <c:pt idx="56245">
                  <c:v>366908880</c:v>
                </c:pt>
                <c:pt idx="56246">
                  <c:v>366908880</c:v>
                </c:pt>
                <c:pt idx="56247">
                  <c:v>671883336</c:v>
                </c:pt>
                <c:pt idx="56248">
                  <c:v>252504120</c:v>
                </c:pt>
                <c:pt idx="56249">
                  <c:v>671883336</c:v>
                </c:pt>
                <c:pt idx="56250">
                  <c:v>671883336</c:v>
                </c:pt>
                <c:pt idx="56251">
                  <c:v>671883336</c:v>
                </c:pt>
                <c:pt idx="56252">
                  <c:v>427057328</c:v>
                </c:pt>
                <c:pt idx="56253">
                  <c:v>460916776</c:v>
                </c:pt>
                <c:pt idx="56254">
                  <c:v>444189792</c:v>
                </c:pt>
                <c:pt idx="56255">
                  <c:v>444189792</c:v>
                </c:pt>
                <c:pt idx="56256">
                  <c:v>444189792</c:v>
                </c:pt>
                <c:pt idx="56257">
                  <c:v>444189792</c:v>
                </c:pt>
                <c:pt idx="56258">
                  <c:v>452289856</c:v>
                </c:pt>
                <c:pt idx="56259">
                  <c:v>819061840</c:v>
                </c:pt>
                <c:pt idx="56260">
                  <c:v>819061840</c:v>
                </c:pt>
                <c:pt idx="56261">
                  <c:v>819061840</c:v>
                </c:pt>
                <c:pt idx="56262">
                  <c:v>819061840</c:v>
                </c:pt>
                <c:pt idx="56263">
                  <c:v>366908880</c:v>
                </c:pt>
                <c:pt idx="56264">
                  <c:v>808307232</c:v>
                </c:pt>
                <c:pt idx="56265">
                  <c:v>808307232</c:v>
                </c:pt>
                <c:pt idx="56266">
                  <c:v>808307232</c:v>
                </c:pt>
                <c:pt idx="56267">
                  <c:v>808307232</c:v>
                </c:pt>
                <c:pt idx="56268">
                  <c:v>444189792</c:v>
                </c:pt>
                <c:pt idx="56269">
                  <c:v>671883336</c:v>
                </c:pt>
                <c:pt idx="56270">
                  <c:v>207386680</c:v>
                </c:pt>
                <c:pt idx="56271">
                  <c:v>207386680</c:v>
                </c:pt>
                <c:pt idx="56272">
                  <c:v>207386680</c:v>
                </c:pt>
                <c:pt idx="56273">
                  <c:v>207386680</c:v>
                </c:pt>
                <c:pt idx="56274">
                  <c:v>819061840</c:v>
                </c:pt>
                <c:pt idx="56275">
                  <c:v>386940512</c:v>
                </c:pt>
                <c:pt idx="56276">
                  <c:v>386940512</c:v>
                </c:pt>
                <c:pt idx="56277">
                  <c:v>386940512</c:v>
                </c:pt>
                <c:pt idx="56278">
                  <c:v>386940512</c:v>
                </c:pt>
                <c:pt idx="56279">
                  <c:v>808307232</c:v>
                </c:pt>
                <c:pt idx="56280">
                  <c:v>626647968</c:v>
                </c:pt>
                <c:pt idx="56281">
                  <c:v>626647968</c:v>
                </c:pt>
                <c:pt idx="56282">
                  <c:v>626647968</c:v>
                </c:pt>
                <c:pt idx="56283">
                  <c:v>626647968</c:v>
                </c:pt>
                <c:pt idx="56284">
                  <c:v>525897264</c:v>
                </c:pt>
                <c:pt idx="56285">
                  <c:v>525897264</c:v>
                </c:pt>
                <c:pt idx="56286">
                  <c:v>525897264</c:v>
                </c:pt>
                <c:pt idx="56287">
                  <c:v>525897264</c:v>
                </c:pt>
                <c:pt idx="56288">
                  <c:v>847841032</c:v>
                </c:pt>
                <c:pt idx="56289">
                  <c:v>847841032</c:v>
                </c:pt>
                <c:pt idx="56290">
                  <c:v>847841032</c:v>
                </c:pt>
                <c:pt idx="56291">
                  <c:v>847841032</c:v>
                </c:pt>
                <c:pt idx="56292">
                  <c:v>207386680</c:v>
                </c:pt>
                <c:pt idx="56293">
                  <c:v>3508096</c:v>
                </c:pt>
                <c:pt idx="56294">
                  <c:v>3508096</c:v>
                </c:pt>
                <c:pt idx="56295">
                  <c:v>3508096</c:v>
                </c:pt>
                <c:pt idx="56296">
                  <c:v>3508096</c:v>
                </c:pt>
                <c:pt idx="56297">
                  <c:v>491118008</c:v>
                </c:pt>
                <c:pt idx="56298">
                  <c:v>491118008</c:v>
                </c:pt>
                <c:pt idx="56299">
                  <c:v>491118008</c:v>
                </c:pt>
                <c:pt idx="56300">
                  <c:v>491118008</c:v>
                </c:pt>
                <c:pt idx="56301">
                  <c:v>626647968</c:v>
                </c:pt>
                <c:pt idx="56302">
                  <c:v>386940512</c:v>
                </c:pt>
                <c:pt idx="56303">
                  <c:v>830099824</c:v>
                </c:pt>
                <c:pt idx="56304">
                  <c:v>830099824</c:v>
                </c:pt>
                <c:pt idx="56305">
                  <c:v>525897264</c:v>
                </c:pt>
                <c:pt idx="56306">
                  <c:v>830099824</c:v>
                </c:pt>
                <c:pt idx="56307">
                  <c:v>830099824</c:v>
                </c:pt>
                <c:pt idx="56308">
                  <c:v>419257488</c:v>
                </c:pt>
                <c:pt idx="56309">
                  <c:v>419257488</c:v>
                </c:pt>
                <c:pt idx="56310">
                  <c:v>419257488</c:v>
                </c:pt>
                <c:pt idx="56311">
                  <c:v>419257488</c:v>
                </c:pt>
                <c:pt idx="56312">
                  <c:v>491118008</c:v>
                </c:pt>
                <c:pt idx="56313">
                  <c:v>847841032</c:v>
                </c:pt>
                <c:pt idx="56314">
                  <c:v>603836776</c:v>
                </c:pt>
                <c:pt idx="56315">
                  <c:v>603836776</c:v>
                </c:pt>
                <c:pt idx="56316">
                  <c:v>603836776</c:v>
                </c:pt>
                <c:pt idx="56317">
                  <c:v>603836776</c:v>
                </c:pt>
                <c:pt idx="56318">
                  <c:v>3508096</c:v>
                </c:pt>
                <c:pt idx="56319">
                  <c:v>916303320</c:v>
                </c:pt>
                <c:pt idx="56320">
                  <c:v>916303320</c:v>
                </c:pt>
                <c:pt idx="56321">
                  <c:v>916303320</c:v>
                </c:pt>
                <c:pt idx="56322">
                  <c:v>916303320</c:v>
                </c:pt>
                <c:pt idx="56323">
                  <c:v>419257488</c:v>
                </c:pt>
                <c:pt idx="56324">
                  <c:v>830099824</c:v>
                </c:pt>
                <c:pt idx="56325">
                  <c:v>603836776</c:v>
                </c:pt>
                <c:pt idx="56326">
                  <c:v>916303320</c:v>
                </c:pt>
                <c:pt idx="56327">
                  <c:v>806316904</c:v>
                </c:pt>
                <c:pt idx="56328">
                  <c:v>806316904</c:v>
                </c:pt>
                <c:pt idx="56329">
                  <c:v>806316904</c:v>
                </c:pt>
                <c:pt idx="56330">
                  <c:v>806316904</c:v>
                </c:pt>
                <c:pt idx="56331">
                  <c:v>983391456</c:v>
                </c:pt>
                <c:pt idx="56332">
                  <c:v>270957856</c:v>
                </c:pt>
                <c:pt idx="56333">
                  <c:v>983391456</c:v>
                </c:pt>
                <c:pt idx="56334">
                  <c:v>270957856</c:v>
                </c:pt>
                <c:pt idx="56335">
                  <c:v>983391456</c:v>
                </c:pt>
                <c:pt idx="56336">
                  <c:v>270957856</c:v>
                </c:pt>
                <c:pt idx="56337">
                  <c:v>983391456</c:v>
                </c:pt>
                <c:pt idx="56338">
                  <c:v>270957856</c:v>
                </c:pt>
                <c:pt idx="56339">
                  <c:v>806316904</c:v>
                </c:pt>
                <c:pt idx="56340">
                  <c:v>144454064</c:v>
                </c:pt>
                <c:pt idx="56341">
                  <c:v>144454064</c:v>
                </c:pt>
                <c:pt idx="56342">
                  <c:v>144454064</c:v>
                </c:pt>
                <c:pt idx="56343">
                  <c:v>751893176</c:v>
                </c:pt>
                <c:pt idx="56344">
                  <c:v>144454064</c:v>
                </c:pt>
                <c:pt idx="56345">
                  <c:v>751893176</c:v>
                </c:pt>
                <c:pt idx="56346">
                  <c:v>751893176</c:v>
                </c:pt>
                <c:pt idx="56347">
                  <c:v>751893176</c:v>
                </c:pt>
                <c:pt idx="56348">
                  <c:v>983391456</c:v>
                </c:pt>
                <c:pt idx="56349">
                  <c:v>270957856</c:v>
                </c:pt>
                <c:pt idx="56350">
                  <c:v>59022976</c:v>
                </c:pt>
                <c:pt idx="56351">
                  <c:v>59022976</c:v>
                </c:pt>
                <c:pt idx="56352">
                  <c:v>59022976</c:v>
                </c:pt>
                <c:pt idx="56353">
                  <c:v>59022976</c:v>
                </c:pt>
                <c:pt idx="56354">
                  <c:v>263988952</c:v>
                </c:pt>
                <c:pt idx="56355">
                  <c:v>421834304</c:v>
                </c:pt>
                <c:pt idx="56356">
                  <c:v>263988952</c:v>
                </c:pt>
                <c:pt idx="56357">
                  <c:v>421834304</c:v>
                </c:pt>
                <c:pt idx="56358">
                  <c:v>263988952</c:v>
                </c:pt>
                <c:pt idx="56359">
                  <c:v>421834304</c:v>
                </c:pt>
                <c:pt idx="56360">
                  <c:v>263988952</c:v>
                </c:pt>
                <c:pt idx="56361">
                  <c:v>305766288</c:v>
                </c:pt>
                <c:pt idx="56362">
                  <c:v>305766288</c:v>
                </c:pt>
                <c:pt idx="56363">
                  <c:v>421834304</c:v>
                </c:pt>
                <c:pt idx="56364">
                  <c:v>305766288</c:v>
                </c:pt>
                <c:pt idx="56365">
                  <c:v>305766288</c:v>
                </c:pt>
                <c:pt idx="56366">
                  <c:v>144454064</c:v>
                </c:pt>
                <c:pt idx="56367">
                  <c:v>751893176</c:v>
                </c:pt>
                <c:pt idx="56368">
                  <c:v>614480808</c:v>
                </c:pt>
                <c:pt idx="56369">
                  <c:v>614480808</c:v>
                </c:pt>
                <c:pt idx="56370">
                  <c:v>614480808</c:v>
                </c:pt>
                <c:pt idx="56371">
                  <c:v>614480808</c:v>
                </c:pt>
                <c:pt idx="56372">
                  <c:v>669063032</c:v>
                </c:pt>
                <c:pt idx="56373">
                  <c:v>669063032</c:v>
                </c:pt>
                <c:pt idx="56374">
                  <c:v>630307008</c:v>
                </c:pt>
                <c:pt idx="56375">
                  <c:v>669063032</c:v>
                </c:pt>
                <c:pt idx="56376">
                  <c:v>630307008</c:v>
                </c:pt>
                <c:pt idx="56377">
                  <c:v>669063032</c:v>
                </c:pt>
                <c:pt idx="56378">
                  <c:v>630307008</c:v>
                </c:pt>
                <c:pt idx="56379">
                  <c:v>305766288</c:v>
                </c:pt>
                <c:pt idx="56380">
                  <c:v>203406992</c:v>
                </c:pt>
                <c:pt idx="56381">
                  <c:v>630307008</c:v>
                </c:pt>
                <c:pt idx="56382">
                  <c:v>203406992</c:v>
                </c:pt>
                <c:pt idx="56383">
                  <c:v>203406992</c:v>
                </c:pt>
                <c:pt idx="56384">
                  <c:v>203406992</c:v>
                </c:pt>
                <c:pt idx="56385">
                  <c:v>421834304</c:v>
                </c:pt>
                <c:pt idx="56386">
                  <c:v>59022976</c:v>
                </c:pt>
                <c:pt idx="56387">
                  <c:v>309437360</c:v>
                </c:pt>
                <c:pt idx="56388">
                  <c:v>683273304</c:v>
                </c:pt>
                <c:pt idx="56389">
                  <c:v>309437360</c:v>
                </c:pt>
                <c:pt idx="56390">
                  <c:v>683273304</c:v>
                </c:pt>
                <c:pt idx="56391">
                  <c:v>683273304</c:v>
                </c:pt>
                <c:pt idx="56392">
                  <c:v>309437360</c:v>
                </c:pt>
                <c:pt idx="56393">
                  <c:v>683273304</c:v>
                </c:pt>
                <c:pt idx="56394">
                  <c:v>309437360</c:v>
                </c:pt>
                <c:pt idx="56395">
                  <c:v>502867880</c:v>
                </c:pt>
                <c:pt idx="56396">
                  <c:v>502867880</c:v>
                </c:pt>
                <c:pt idx="56397">
                  <c:v>502867880</c:v>
                </c:pt>
                <c:pt idx="56398">
                  <c:v>502867880</c:v>
                </c:pt>
                <c:pt idx="56399">
                  <c:v>630307008</c:v>
                </c:pt>
                <c:pt idx="56400">
                  <c:v>614480808</c:v>
                </c:pt>
                <c:pt idx="56401">
                  <c:v>859370384</c:v>
                </c:pt>
                <c:pt idx="56402">
                  <c:v>859370384</c:v>
                </c:pt>
                <c:pt idx="56403">
                  <c:v>859370384</c:v>
                </c:pt>
                <c:pt idx="56404">
                  <c:v>859370384</c:v>
                </c:pt>
                <c:pt idx="56405">
                  <c:v>263988952</c:v>
                </c:pt>
                <c:pt idx="56406">
                  <c:v>669063032</c:v>
                </c:pt>
                <c:pt idx="56407">
                  <c:v>184780912</c:v>
                </c:pt>
                <c:pt idx="56408">
                  <c:v>184780912</c:v>
                </c:pt>
                <c:pt idx="56409">
                  <c:v>184780912</c:v>
                </c:pt>
                <c:pt idx="56410">
                  <c:v>184780912</c:v>
                </c:pt>
                <c:pt idx="56411">
                  <c:v>203406992</c:v>
                </c:pt>
                <c:pt idx="56412">
                  <c:v>685279984</c:v>
                </c:pt>
                <c:pt idx="56413">
                  <c:v>685279984</c:v>
                </c:pt>
                <c:pt idx="56414">
                  <c:v>685279984</c:v>
                </c:pt>
                <c:pt idx="56415">
                  <c:v>685279984</c:v>
                </c:pt>
                <c:pt idx="56416">
                  <c:v>683273304</c:v>
                </c:pt>
                <c:pt idx="56417">
                  <c:v>502867880</c:v>
                </c:pt>
                <c:pt idx="56418">
                  <c:v>238124560</c:v>
                </c:pt>
                <c:pt idx="56419">
                  <c:v>238124560</c:v>
                </c:pt>
                <c:pt idx="56420">
                  <c:v>238124560</c:v>
                </c:pt>
                <c:pt idx="56421">
                  <c:v>238124560</c:v>
                </c:pt>
                <c:pt idx="56422">
                  <c:v>309437360</c:v>
                </c:pt>
                <c:pt idx="56423">
                  <c:v>859370384</c:v>
                </c:pt>
                <c:pt idx="56424">
                  <c:v>696561216</c:v>
                </c:pt>
                <c:pt idx="56425">
                  <c:v>696561216</c:v>
                </c:pt>
                <c:pt idx="56426">
                  <c:v>696561216</c:v>
                </c:pt>
                <c:pt idx="56427">
                  <c:v>696561216</c:v>
                </c:pt>
                <c:pt idx="56428">
                  <c:v>685279984</c:v>
                </c:pt>
                <c:pt idx="56429">
                  <c:v>819554176</c:v>
                </c:pt>
                <c:pt idx="56430">
                  <c:v>819554176</c:v>
                </c:pt>
                <c:pt idx="56431">
                  <c:v>819554176</c:v>
                </c:pt>
                <c:pt idx="56432">
                  <c:v>819554176</c:v>
                </c:pt>
                <c:pt idx="56433">
                  <c:v>184780912</c:v>
                </c:pt>
                <c:pt idx="56434">
                  <c:v>238124560</c:v>
                </c:pt>
                <c:pt idx="56435">
                  <c:v>552568632</c:v>
                </c:pt>
                <c:pt idx="56436">
                  <c:v>552568632</c:v>
                </c:pt>
                <c:pt idx="56437">
                  <c:v>175239208</c:v>
                </c:pt>
                <c:pt idx="56438">
                  <c:v>552568632</c:v>
                </c:pt>
                <c:pt idx="56439">
                  <c:v>175239208</c:v>
                </c:pt>
                <c:pt idx="56440">
                  <c:v>552568632</c:v>
                </c:pt>
                <c:pt idx="56441">
                  <c:v>175239208</c:v>
                </c:pt>
                <c:pt idx="56442">
                  <c:v>175239208</c:v>
                </c:pt>
                <c:pt idx="56443">
                  <c:v>376066208</c:v>
                </c:pt>
                <c:pt idx="56444">
                  <c:v>376066208</c:v>
                </c:pt>
                <c:pt idx="56445">
                  <c:v>696561216</c:v>
                </c:pt>
                <c:pt idx="56446">
                  <c:v>376066208</c:v>
                </c:pt>
                <c:pt idx="56447">
                  <c:v>376066208</c:v>
                </c:pt>
                <c:pt idx="56448">
                  <c:v>552568632</c:v>
                </c:pt>
                <c:pt idx="56449">
                  <c:v>256015416</c:v>
                </c:pt>
                <c:pt idx="56450">
                  <c:v>256015416</c:v>
                </c:pt>
                <c:pt idx="56451">
                  <c:v>256015416</c:v>
                </c:pt>
                <c:pt idx="56452">
                  <c:v>819554176</c:v>
                </c:pt>
                <c:pt idx="56453">
                  <c:v>256015416</c:v>
                </c:pt>
                <c:pt idx="56454">
                  <c:v>198506688</c:v>
                </c:pt>
                <c:pt idx="56455">
                  <c:v>198506688</c:v>
                </c:pt>
                <c:pt idx="56456">
                  <c:v>198506688</c:v>
                </c:pt>
                <c:pt idx="56457">
                  <c:v>198506688</c:v>
                </c:pt>
                <c:pt idx="56458">
                  <c:v>175239208</c:v>
                </c:pt>
                <c:pt idx="56459">
                  <c:v>585944624</c:v>
                </c:pt>
                <c:pt idx="56460">
                  <c:v>498708800</c:v>
                </c:pt>
                <c:pt idx="56461">
                  <c:v>585944624</c:v>
                </c:pt>
                <c:pt idx="56462">
                  <c:v>498708800</c:v>
                </c:pt>
                <c:pt idx="56463">
                  <c:v>498708800</c:v>
                </c:pt>
                <c:pt idx="56464">
                  <c:v>585944624</c:v>
                </c:pt>
                <c:pt idx="56465">
                  <c:v>585944624</c:v>
                </c:pt>
                <c:pt idx="56466">
                  <c:v>498708800</c:v>
                </c:pt>
                <c:pt idx="56467">
                  <c:v>962391624</c:v>
                </c:pt>
                <c:pt idx="56468">
                  <c:v>962391624</c:v>
                </c:pt>
                <c:pt idx="56469">
                  <c:v>376066208</c:v>
                </c:pt>
                <c:pt idx="56470">
                  <c:v>256015416</c:v>
                </c:pt>
                <c:pt idx="56471">
                  <c:v>962391624</c:v>
                </c:pt>
                <c:pt idx="56472">
                  <c:v>962391624</c:v>
                </c:pt>
                <c:pt idx="56473">
                  <c:v>198506688</c:v>
                </c:pt>
                <c:pt idx="56474">
                  <c:v>318647048</c:v>
                </c:pt>
                <c:pt idx="56475">
                  <c:v>176474480</c:v>
                </c:pt>
                <c:pt idx="56476">
                  <c:v>318647048</c:v>
                </c:pt>
                <c:pt idx="56477">
                  <c:v>176474480</c:v>
                </c:pt>
                <c:pt idx="56478">
                  <c:v>318647048</c:v>
                </c:pt>
                <c:pt idx="56479">
                  <c:v>176474480</c:v>
                </c:pt>
                <c:pt idx="56480">
                  <c:v>318647048</c:v>
                </c:pt>
                <c:pt idx="56481">
                  <c:v>176474480</c:v>
                </c:pt>
                <c:pt idx="56482">
                  <c:v>585944624</c:v>
                </c:pt>
                <c:pt idx="56483">
                  <c:v>140514024</c:v>
                </c:pt>
                <c:pt idx="56484">
                  <c:v>140514024</c:v>
                </c:pt>
                <c:pt idx="56485">
                  <c:v>140514024</c:v>
                </c:pt>
                <c:pt idx="56486">
                  <c:v>140514024</c:v>
                </c:pt>
                <c:pt idx="56487">
                  <c:v>263931880</c:v>
                </c:pt>
                <c:pt idx="56488">
                  <c:v>263931880</c:v>
                </c:pt>
                <c:pt idx="56489">
                  <c:v>263931880</c:v>
                </c:pt>
                <c:pt idx="56490">
                  <c:v>263931880</c:v>
                </c:pt>
                <c:pt idx="56491">
                  <c:v>498708800</c:v>
                </c:pt>
                <c:pt idx="56492">
                  <c:v>159514496</c:v>
                </c:pt>
                <c:pt idx="56493">
                  <c:v>159514496</c:v>
                </c:pt>
                <c:pt idx="56494">
                  <c:v>962391624</c:v>
                </c:pt>
                <c:pt idx="56495">
                  <c:v>159514496</c:v>
                </c:pt>
                <c:pt idx="56496">
                  <c:v>159514496</c:v>
                </c:pt>
                <c:pt idx="56497">
                  <c:v>270339424</c:v>
                </c:pt>
                <c:pt idx="56498">
                  <c:v>270339424</c:v>
                </c:pt>
                <c:pt idx="56499">
                  <c:v>270339424</c:v>
                </c:pt>
                <c:pt idx="56500">
                  <c:v>270339424</c:v>
                </c:pt>
                <c:pt idx="56501">
                  <c:v>837641584</c:v>
                </c:pt>
                <c:pt idx="56502">
                  <c:v>837641584</c:v>
                </c:pt>
                <c:pt idx="56503">
                  <c:v>837641584</c:v>
                </c:pt>
                <c:pt idx="56504">
                  <c:v>335310872</c:v>
                </c:pt>
                <c:pt idx="56505">
                  <c:v>335310872</c:v>
                </c:pt>
                <c:pt idx="56506">
                  <c:v>837641584</c:v>
                </c:pt>
                <c:pt idx="56507">
                  <c:v>335310872</c:v>
                </c:pt>
                <c:pt idx="56508">
                  <c:v>140514024</c:v>
                </c:pt>
                <c:pt idx="56509">
                  <c:v>335310872</c:v>
                </c:pt>
                <c:pt idx="56510">
                  <c:v>872156720</c:v>
                </c:pt>
                <c:pt idx="56511">
                  <c:v>872156720</c:v>
                </c:pt>
                <c:pt idx="56512">
                  <c:v>872156720</c:v>
                </c:pt>
                <c:pt idx="56513">
                  <c:v>872156720</c:v>
                </c:pt>
                <c:pt idx="56514">
                  <c:v>318647048</c:v>
                </c:pt>
                <c:pt idx="56515">
                  <c:v>326991120</c:v>
                </c:pt>
                <c:pt idx="56516">
                  <c:v>326991120</c:v>
                </c:pt>
                <c:pt idx="56517">
                  <c:v>326991120</c:v>
                </c:pt>
                <c:pt idx="56518">
                  <c:v>263931880</c:v>
                </c:pt>
                <c:pt idx="56519">
                  <c:v>326991120</c:v>
                </c:pt>
                <c:pt idx="56520">
                  <c:v>176474480</c:v>
                </c:pt>
                <c:pt idx="56521">
                  <c:v>335310872</c:v>
                </c:pt>
                <c:pt idx="56522">
                  <c:v>696892312</c:v>
                </c:pt>
                <c:pt idx="56523">
                  <c:v>696892312</c:v>
                </c:pt>
                <c:pt idx="56524">
                  <c:v>696892312</c:v>
                </c:pt>
                <c:pt idx="56525">
                  <c:v>696892312</c:v>
                </c:pt>
                <c:pt idx="56526">
                  <c:v>159514496</c:v>
                </c:pt>
                <c:pt idx="56527">
                  <c:v>326991120</c:v>
                </c:pt>
                <c:pt idx="56528">
                  <c:v>270339424</c:v>
                </c:pt>
                <c:pt idx="56529">
                  <c:v>17108424</c:v>
                </c:pt>
                <c:pt idx="56530">
                  <c:v>17108424</c:v>
                </c:pt>
                <c:pt idx="56531">
                  <c:v>837641584</c:v>
                </c:pt>
                <c:pt idx="56532">
                  <c:v>17108448</c:v>
                </c:pt>
                <c:pt idx="56533">
                  <c:v>17108448</c:v>
                </c:pt>
                <c:pt idx="56534">
                  <c:v>696892312</c:v>
                </c:pt>
                <c:pt idx="56535">
                  <c:v>17108528</c:v>
                </c:pt>
                <c:pt idx="56536">
                  <c:v>17108528</c:v>
                </c:pt>
                <c:pt idx="56537">
                  <c:v>17108592</c:v>
                </c:pt>
                <c:pt idx="56538">
                  <c:v>17108592</c:v>
                </c:pt>
                <c:pt idx="56539">
                  <c:v>17108648</c:v>
                </c:pt>
                <c:pt idx="56540">
                  <c:v>17108648</c:v>
                </c:pt>
                <c:pt idx="56541">
                  <c:v>17108424</c:v>
                </c:pt>
                <c:pt idx="56542">
                  <c:v>17108448</c:v>
                </c:pt>
                <c:pt idx="56543">
                  <c:v>17108528</c:v>
                </c:pt>
                <c:pt idx="56544">
                  <c:v>17108592</c:v>
                </c:pt>
                <c:pt idx="56545">
                  <c:v>17108648</c:v>
                </c:pt>
                <c:pt idx="56546">
                  <c:v>17108424</c:v>
                </c:pt>
                <c:pt idx="56547">
                  <c:v>17108448</c:v>
                </c:pt>
                <c:pt idx="56548">
                  <c:v>17108528</c:v>
                </c:pt>
                <c:pt idx="56549">
                  <c:v>17108592</c:v>
                </c:pt>
                <c:pt idx="56550">
                  <c:v>17108648</c:v>
                </c:pt>
                <c:pt idx="56551">
                  <c:v>7362064</c:v>
                </c:pt>
                <c:pt idx="56552">
                  <c:v>7362064</c:v>
                </c:pt>
                <c:pt idx="56553">
                  <c:v>7362104</c:v>
                </c:pt>
                <c:pt idx="56554">
                  <c:v>7362104</c:v>
                </c:pt>
                <c:pt idx="56555">
                  <c:v>7362144</c:v>
                </c:pt>
                <c:pt idx="56556">
                  <c:v>7362144</c:v>
                </c:pt>
                <c:pt idx="56557">
                  <c:v>7362192</c:v>
                </c:pt>
                <c:pt idx="56558">
                  <c:v>7362192</c:v>
                </c:pt>
                <c:pt idx="56559">
                  <c:v>7362264</c:v>
                </c:pt>
                <c:pt idx="56560">
                  <c:v>7362264</c:v>
                </c:pt>
                <c:pt idx="56561">
                  <c:v>7362064</c:v>
                </c:pt>
                <c:pt idx="56562">
                  <c:v>7362104</c:v>
                </c:pt>
                <c:pt idx="56563">
                  <c:v>7362144</c:v>
                </c:pt>
                <c:pt idx="56564">
                  <c:v>7362192</c:v>
                </c:pt>
                <c:pt idx="56565">
                  <c:v>7362264</c:v>
                </c:pt>
                <c:pt idx="56566">
                  <c:v>7362064</c:v>
                </c:pt>
                <c:pt idx="56567">
                  <c:v>7362104</c:v>
                </c:pt>
                <c:pt idx="56568">
                  <c:v>7362144</c:v>
                </c:pt>
                <c:pt idx="56569">
                  <c:v>7362192</c:v>
                </c:pt>
                <c:pt idx="56570">
                  <c:v>7362264</c:v>
                </c:pt>
                <c:pt idx="56571">
                  <c:v>312504384</c:v>
                </c:pt>
                <c:pt idx="56572">
                  <c:v>523133632</c:v>
                </c:pt>
                <c:pt idx="56573">
                  <c:v>312504384</c:v>
                </c:pt>
                <c:pt idx="56574">
                  <c:v>523133632</c:v>
                </c:pt>
                <c:pt idx="56575">
                  <c:v>523133632</c:v>
                </c:pt>
                <c:pt idx="56576">
                  <c:v>312504384</c:v>
                </c:pt>
                <c:pt idx="56577">
                  <c:v>523133632</c:v>
                </c:pt>
                <c:pt idx="56578">
                  <c:v>312504384</c:v>
                </c:pt>
                <c:pt idx="56579">
                  <c:v>996747824</c:v>
                </c:pt>
                <c:pt idx="56580">
                  <c:v>996747824</c:v>
                </c:pt>
                <c:pt idx="56581">
                  <c:v>996747824</c:v>
                </c:pt>
                <c:pt idx="56582">
                  <c:v>705052856</c:v>
                </c:pt>
                <c:pt idx="56583">
                  <c:v>996747824</c:v>
                </c:pt>
                <c:pt idx="56584">
                  <c:v>705052856</c:v>
                </c:pt>
                <c:pt idx="56585">
                  <c:v>705052856</c:v>
                </c:pt>
                <c:pt idx="56586">
                  <c:v>705052856</c:v>
                </c:pt>
                <c:pt idx="56587">
                  <c:v>872156720</c:v>
                </c:pt>
                <c:pt idx="56588">
                  <c:v>267467312</c:v>
                </c:pt>
                <c:pt idx="56589">
                  <c:v>267467312</c:v>
                </c:pt>
                <c:pt idx="56590">
                  <c:v>267467312</c:v>
                </c:pt>
                <c:pt idx="56591">
                  <c:v>267467312</c:v>
                </c:pt>
                <c:pt idx="56592">
                  <c:v>955572696</c:v>
                </c:pt>
                <c:pt idx="56593">
                  <c:v>955572696</c:v>
                </c:pt>
                <c:pt idx="56594">
                  <c:v>955572696</c:v>
                </c:pt>
                <c:pt idx="56595">
                  <c:v>955572696</c:v>
                </c:pt>
                <c:pt idx="56596">
                  <c:v>17108424</c:v>
                </c:pt>
                <c:pt idx="56597">
                  <c:v>17108592</c:v>
                </c:pt>
                <c:pt idx="56598">
                  <c:v>397820992</c:v>
                </c:pt>
                <c:pt idx="56599">
                  <c:v>397820992</c:v>
                </c:pt>
                <c:pt idx="56600">
                  <c:v>397820992</c:v>
                </c:pt>
                <c:pt idx="56601">
                  <c:v>397820992</c:v>
                </c:pt>
                <c:pt idx="56602">
                  <c:v>17108448</c:v>
                </c:pt>
                <c:pt idx="56603">
                  <c:v>17108648</c:v>
                </c:pt>
                <c:pt idx="56604">
                  <c:v>267467312</c:v>
                </c:pt>
                <c:pt idx="56605">
                  <c:v>712559192</c:v>
                </c:pt>
                <c:pt idx="56606">
                  <c:v>712559192</c:v>
                </c:pt>
                <c:pt idx="56607">
                  <c:v>712559192</c:v>
                </c:pt>
                <c:pt idx="56608">
                  <c:v>712559192</c:v>
                </c:pt>
                <c:pt idx="56609">
                  <c:v>523133632</c:v>
                </c:pt>
                <c:pt idx="56610">
                  <c:v>7362064</c:v>
                </c:pt>
                <c:pt idx="56611">
                  <c:v>17108528</c:v>
                </c:pt>
                <c:pt idx="56612">
                  <c:v>442295040</c:v>
                </c:pt>
                <c:pt idx="56613">
                  <c:v>442295040</c:v>
                </c:pt>
                <c:pt idx="56614">
                  <c:v>442295040</c:v>
                </c:pt>
                <c:pt idx="56615">
                  <c:v>7362144</c:v>
                </c:pt>
                <c:pt idx="56616">
                  <c:v>442295040</c:v>
                </c:pt>
                <c:pt idx="56617">
                  <c:v>7362104</c:v>
                </c:pt>
                <c:pt idx="56618">
                  <c:v>312504384</c:v>
                </c:pt>
                <c:pt idx="56619">
                  <c:v>653814792</c:v>
                </c:pt>
                <c:pt idx="56620">
                  <c:v>653814792</c:v>
                </c:pt>
                <c:pt idx="56621">
                  <c:v>653814792</c:v>
                </c:pt>
                <c:pt idx="56622">
                  <c:v>653814792</c:v>
                </c:pt>
                <c:pt idx="56623">
                  <c:v>996747824</c:v>
                </c:pt>
                <c:pt idx="56624">
                  <c:v>712559192</c:v>
                </c:pt>
                <c:pt idx="56625">
                  <c:v>705052856</c:v>
                </c:pt>
                <c:pt idx="56626">
                  <c:v>442295040</c:v>
                </c:pt>
                <c:pt idx="56627">
                  <c:v>7362192</c:v>
                </c:pt>
                <c:pt idx="56628">
                  <c:v>397820992</c:v>
                </c:pt>
                <c:pt idx="56629">
                  <c:v>653814792</c:v>
                </c:pt>
                <c:pt idx="56630">
                  <c:v>13638560</c:v>
                </c:pt>
                <c:pt idx="56631">
                  <c:v>13638560</c:v>
                </c:pt>
                <c:pt idx="56632">
                  <c:v>417794208</c:v>
                </c:pt>
                <c:pt idx="56633">
                  <c:v>7362264</c:v>
                </c:pt>
                <c:pt idx="56634">
                  <c:v>417794208</c:v>
                </c:pt>
                <c:pt idx="56635">
                  <c:v>13638560</c:v>
                </c:pt>
                <c:pt idx="56636">
                  <c:v>13638560</c:v>
                </c:pt>
                <c:pt idx="56637">
                  <c:v>417794208</c:v>
                </c:pt>
                <c:pt idx="56638">
                  <c:v>417794208</c:v>
                </c:pt>
                <c:pt idx="56639">
                  <c:v>900247032</c:v>
                </c:pt>
                <c:pt idx="56640">
                  <c:v>900247032</c:v>
                </c:pt>
                <c:pt idx="56641">
                  <c:v>900247032</c:v>
                </c:pt>
                <c:pt idx="56642">
                  <c:v>900247032</c:v>
                </c:pt>
                <c:pt idx="56643">
                  <c:v>584687320</c:v>
                </c:pt>
                <c:pt idx="56644">
                  <c:v>584687320</c:v>
                </c:pt>
                <c:pt idx="56645">
                  <c:v>584687320</c:v>
                </c:pt>
                <c:pt idx="56646">
                  <c:v>584687320</c:v>
                </c:pt>
                <c:pt idx="56647">
                  <c:v>186647776</c:v>
                </c:pt>
                <c:pt idx="56648">
                  <c:v>186647776</c:v>
                </c:pt>
                <c:pt idx="56649">
                  <c:v>186647776</c:v>
                </c:pt>
                <c:pt idx="56650">
                  <c:v>955572696</c:v>
                </c:pt>
                <c:pt idx="56651">
                  <c:v>186647776</c:v>
                </c:pt>
                <c:pt idx="56652">
                  <c:v>417794208</c:v>
                </c:pt>
                <c:pt idx="56653">
                  <c:v>29121072</c:v>
                </c:pt>
                <c:pt idx="56654">
                  <c:v>29121072</c:v>
                </c:pt>
                <c:pt idx="56655">
                  <c:v>29121072</c:v>
                </c:pt>
                <c:pt idx="56656">
                  <c:v>29121072</c:v>
                </c:pt>
                <c:pt idx="56657">
                  <c:v>939657296</c:v>
                </c:pt>
                <c:pt idx="56658">
                  <c:v>939657296</c:v>
                </c:pt>
                <c:pt idx="56659">
                  <c:v>939657296</c:v>
                </c:pt>
                <c:pt idx="56660">
                  <c:v>939657296</c:v>
                </c:pt>
                <c:pt idx="56661">
                  <c:v>13638560</c:v>
                </c:pt>
                <c:pt idx="56662">
                  <c:v>900247032</c:v>
                </c:pt>
                <c:pt idx="56663">
                  <c:v>186647776</c:v>
                </c:pt>
                <c:pt idx="56664">
                  <c:v>696044408</c:v>
                </c:pt>
                <c:pt idx="56665">
                  <c:v>696044408</c:v>
                </c:pt>
                <c:pt idx="56666">
                  <c:v>696044408</c:v>
                </c:pt>
                <c:pt idx="56667">
                  <c:v>696044408</c:v>
                </c:pt>
                <c:pt idx="56668">
                  <c:v>939657296</c:v>
                </c:pt>
                <c:pt idx="56669">
                  <c:v>494123320</c:v>
                </c:pt>
                <c:pt idx="56670">
                  <c:v>494123320</c:v>
                </c:pt>
                <c:pt idx="56671">
                  <c:v>494123320</c:v>
                </c:pt>
                <c:pt idx="56672">
                  <c:v>494123320</c:v>
                </c:pt>
                <c:pt idx="56673">
                  <c:v>584687320</c:v>
                </c:pt>
                <c:pt idx="56674">
                  <c:v>29121072</c:v>
                </c:pt>
                <c:pt idx="56675">
                  <c:v>922106192</c:v>
                </c:pt>
                <c:pt idx="56676">
                  <c:v>922106192</c:v>
                </c:pt>
                <c:pt idx="56677">
                  <c:v>922106192</c:v>
                </c:pt>
                <c:pt idx="56678">
                  <c:v>922106192</c:v>
                </c:pt>
                <c:pt idx="56679">
                  <c:v>696044408</c:v>
                </c:pt>
                <c:pt idx="56680">
                  <c:v>494123320</c:v>
                </c:pt>
                <c:pt idx="56681">
                  <c:v>505236648</c:v>
                </c:pt>
                <c:pt idx="56682">
                  <c:v>505236648</c:v>
                </c:pt>
                <c:pt idx="56683">
                  <c:v>505236648</c:v>
                </c:pt>
                <c:pt idx="56684">
                  <c:v>505236648</c:v>
                </c:pt>
                <c:pt idx="56685">
                  <c:v>922106192</c:v>
                </c:pt>
                <c:pt idx="56686">
                  <c:v>359711144</c:v>
                </c:pt>
                <c:pt idx="56687">
                  <c:v>605836664</c:v>
                </c:pt>
                <c:pt idx="56688">
                  <c:v>359711144</c:v>
                </c:pt>
                <c:pt idx="56689">
                  <c:v>605836664</c:v>
                </c:pt>
                <c:pt idx="56690">
                  <c:v>359711144</c:v>
                </c:pt>
                <c:pt idx="56691">
                  <c:v>605836664</c:v>
                </c:pt>
                <c:pt idx="56692">
                  <c:v>359711144</c:v>
                </c:pt>
                <c:pt idx="56693">
                  <c:v>545063360</c:v>
                </c:pt>
                <c:pt idx="56694">
                  <c:v>605836664</c:v>
                </c:pt>
                <c:pt idx="56695">
                  <c:v>545063360</c:v>
                </c:pt>
                <c:pt idx="56696">
                  <c:v>786495832</c:v>
                </c:pt>
                <c:pt idx="56697">
                  <c:v>545063360</c:v>
                </c:pt>
                <c:pt idx="56698">
                  <c:v>786495832</c:v>
                </c:pt>
                <c:pt idx="56699">
                  <c:v>545063360</c:v>
                </c:pt>
                <c:pt idx="56700">
                  <c:v>786495832</c:v>
                </c:pt>
                <c:pt idx="56701">
                  <c:v>786495832</c:v>
                </c:pt>
                <c:pt idx="56702">
                  <c:v>267094152</c:v>
                </c:pt>
                <c:pt idx="56703">
                  <c:v>267094152</c:v>
                </c:pt>
                <c:pt idx="56704">
                  <c:v>267094152</c:v>
                </c:pt>
                <c:pt idx="56705">
                  <c:v>267094152</c:v>
                </c:pt>
                <c:pt idx="56706">
                  <c:v>66453464</c:v>
                </c:pt>
                <c:pt idx="56707">
                  <c:v>66453464</c:v>
                </c:pt>
                <c:pt idx="56708">
                  <c:v>66453464</c:v>
                </c:pt>
                <c:pt idx="56709">
                  <c:v>66453464</c:v>
                </c:pt>
                <c:pt idx="56710">
                  <c:v>572794984</c:v>
                </c:pt>
                <c:pt idx="56711">
                  <c:v>572794984</c:v>
                </c:pt>
                <c:pt idx="56712">
                  <c:v>572794984</c:v>
                </c:pt>
                <c:pt idx="56713">
                  <c:v>572794984</c:v>
                </c:pt>
                <c:pt idx="56714">
                  <c:v>505236648</c:v>
                </c:pt>
                <c:pt idx="56715">
                  <c:v>605836664</c:v>
                </c:pt>
                <c:pt idx="56716">
                  <c:v>359711144</c:v>
                </c:pt>
                <c:pt idx="56717">
                  <c:v>545063360</c:v>
                </c:pt>
                <c:pt idx="56718">
                  <c:v>904596328</c:v>
                </c:pt>
                <c:pt idx="56719">
                  <c:v>904596328</c:v>
                </c:pt>
                <c:pt idx="56720">
                  <c:v>786495832</c:v>
                </c:pt>
                <c:pt idx="56721">
                  <c:v>904596328</c:v>
                </c:pt>
                <c:pt idx="56722">
                  <c:v>904596328</c:v>
                </c:pt>
                <c:pt idx="56723">
                  <c:v>133516904</c:v>
                </c:pt>
                <c:pt idx="56724">
                  <c:v>133516904</c:v>
                </c:pt>
                <c:pt idx="56725">
                  <c:v>133516904</c:v>
                </c:pt>
                <c:pt idx="56726">
                  <c:v>133516904</c:v>
                </c:pt>
                <c:pt idx="56727">
                  <c:v>267094152</c:v>
                </c:pt>
                <c:pt idx="56728">
                  <c:v>676813976</c:v>
                </c:pt>
                <c:pt idx="56729">
                  <c:v>676813976</c:v>
                </c:pt>
                <c:pt idx="56730">
                  <c:v>676813976</c:v>
                </c:pt>
                <c:pt idx="56731">
                  <c:v>676813976</c:v>
                </c:pt>
                <c:pt idx="56732">
                  <c:v>277807512</c:v>
                </c:pt>
                <c:pt idx="56733">
                  <c:v>277807512</c:v>
                </c:pt>
                <c:pt idx="56734">
                  <c:v>277807512</c:v>
                </c:pt>
                <c:pt idx="56735">
                  <c:v>277807512</c:v>
                </c:pt>
                <c:pt idx="56736">
                  <c:v>66453464</c:v>
                </c:pt>
                <c:pt idx="56737">
                  <c:v>572794984</c:v>
                </c:pt>
                <c:pt idx="56738">
                  <c:v>904596328</c:v>
                </c:pt>
                <c:pt idx="56739">
                  <c:v>676813976</c:v>
                </c:pt>
                <c:pt idx="56740">
                  <c:v>133516904</c:v>
                </c:pt>
                <c:pt idx="56741">
                  <c:v>218491632</c:v>
                </c:pt>
                <c:pt idx="56742">
                  <c:v>218491632</c:v>
                </c:pt>
                <c:pt idx="56743">
                  <c:v>218491632</c:v>
                </c:pt>
                <c:pt idx="56744">
                  <c:v>218491632</c:v>
                </c:pt>
                <c:pt idx="56745">
                  <c:v>732153936</c:v>
                </c:pt>
                <c:pt idx="56746">
                  <c:v>732153936</c:v>
                </c:pt>
                <c:pt idx="56747">
                  <c:v>732153936</c:v>
                </c:pt>
                <c:pt idx="56748">
                  <c:v>732153936</c:v>
                </c:pt>
                <c:pt idx="56749">
                  <c:v>277807512</c:v>
                </c:pt>
                <c:pt idx="56750">
                  <c:v>446324336</c:v>
                </c:pt>
                <c:pt idx="56751">
                  <c:v>446324336</c:v>
                </c:pt>
                <c:pt idx="56752">
                  <c:v>446324336</c:v>
                </c:pt>
                <c:pt idx="56753">
                  <c:v>446324336</c:v>
                </c:pt>
                <c:pt idx="56754">
                  <c:v>507108040</c:v>
                </c:pt>
                <c:pt idx="56755">
                  <c:v>507108040</c:v>
                </c:pt>
                <c:pt idx="56756">
                  <c:v>507108040</c:v>
                </c:pt>
                <c:pt idx="56757">
                  <c:v>507108040</c:v>
                </c:pt>
                <c:pt idx="56758">
                  <c:v>218491632</c:v>
                </c:pt>
                <c:pt idx="56759">
                  <c:v>371257256</c:v>
                </c:pt>
                <c:pt idx="56760">
                  <c:v>371257256</c:v>
                </c:pt>
                <c:pt idx="56761">
                  <c:v>371257256</c:v>
                </c:pt>
                <c:pt idx="56762">
                  <c:v>556115488</c:v>
                </c:pt>
                <c:pt idx="56763">
                  <c:v>556115488</c:v>
                </c:pt>
                <c:pt idx="56764">
                  <c:v>371257256</c:v>
                </c:pt>
                <c:pt idx="56765">
                  <c:v>556115488</c:v>
                </c:pt>
                <c:pt idx="56766">
                  <c:v>556115488</c:v>
                </c:pt>
                <c:pt idx="56767">
                  <c:v>233424368</c:v>
                </c:pt>
                <c:pt idx="56768">
                  <c:v>233424368</c:v>
                </c:pt>
                <c:pt idx="56769">
                  <c:v>233424368</c:v>
                </c:pt>
                <c:pt idx="56770">
                  <c:v>732153936</c:v>
                </c:pt>
                <c:pt idx="56771">
                  <c:v>233424368</c:v>
                </c:pt>
                <c:pt idx="56772">
                  <c:v>999318648</c:v>
                </c:pt>
                <c:pt idx="56773">
                  <c:v>999318648</c:v>
                </c:pt>
                <c:pt idx="56774">
                  <c:v>999318648</c:v>
                </c:pt>
                <c:pt idx="56775">
                  <c:v>999318648</c:v>
                </c:pt>
                <c:pt idx="56776">
                  <c:v>507108040</c:v>
                </c:pt>
                <c:pt idx="56777">
                  <c:v>524113736</c:v>
                </c:pt>
                <c:pt idx="56778">
                  <c:v>524113736</c:v>
                </c:pt>
                <c:pt idx="56779">
                  <c:v>524113736</c:v>
                </c:pt>
                <c:pt idx="56780">
                  <c:v>524113736</c:v>
                </c:pt>
                <c:pt idx="56781">
                  <c:v>446324336</c:v>
                </c:pt>
                <c:pt idx="56782">
                  <c:v>466661760</c:v>
                </c:pt>
                <c:pt idx="56783">
                  <c:v>466661760</c:v>
                </c:pt>
                <c:pt idx="56784">
                  <c:v>466661760</c:v>
                </c:pt>
                <c:pt idx="56785">
                  <c:v>466661760</c:v>
                </c:pt>
                <c:pt idx="56786">
                  <c:v>556115488</c:v>
                </c:pt>
                <c:pt idx="56787">
                  <c:v>999318648</c:v>
                </c:pt>
                <c:pt idx="56788">
                  <c:v>371257256</c:v>
                </c:pt>
                <c:pt idx="56789">
                  <c:v>524113736</c:v>
                </c:pt>
                <c:pt idx="56790">
                  <c:v>909943224</c:v>
                </c:pt>
                <c:pt idx="56791">
                  <c:v>34402240</c:v>
                </c:pt>
                <c:pt idx="56792">
                  <c:v>34402240</c:v>
                </c:pt>
                <c:pt idx="56793">
                  <c:v>909943224</c:v>
                </c:pt>
                <c:pt idx="56794">
                  <c:v>909943224</c:v>
                </c:pt>
                <c:pt idx="56795">
                  <c:v>34402240</c:v>
                </c:pt>
                <c:pt idx="56796">
                  <c:v>34402240</c:v>
                </c:pt>
                <c:pt idx="56797">
                  <c:v>909943224</c:v>
                </c:pt>
                <c:pt idx="56798">
                  <c:v>233424368</c:v>
                </c:pt>
                <c:pt idx="56799">
                  <c:v>552471336</c:v>
                </c:pt>
                <c:pt idx="56800">
                  <c:v>552471336</c:v>
                </c:pt>
                <c:pt idx="56801">
                  <c:v>46222024</c:v>
                </c:pt>
                <c:pt idx="56802">
                  <c:v>46222024</c:v>
                </c:pt>
                <c:pt idx="56803">
                  <c:v>552471336</c:v>
                </c:pt>
                <c:pt idx="56804">
                  <c:v>552471336</c:v>
                </c:pt>
                <c:pt idx="56805">
                  <c:v>46222024</c:v>
                </c:pt>
                <c:pt idx="56806">
                  <c:v>46222024</c:v>
                </c:pt>
                <c:pt idx="56807">
                  <c:v>466661760</c:v>
                </c:pt>
                <c:pt idx="56808">
                  <c:v>34402240</c:v>
                </c:pt>
                <c:pt idx="56809">
                  <c:v>552471336</c:v>
                </c:pt>
                <c:pt idx="56810">
                  <c:v>909943224</c:v>
                </c:pt>
                <c:pt idx="56811">
                  <c:v>46222024</c:v>
                </c:pt>
                <c:pt idx="56812">
                  <c:v>863600920</c:v>
                </c:pt>
                <c:pt idx="56813">
                  <c:v>863600920</c:v>
                </c:pt>
                <c:pt idx="56814">
                  <c:v>863600920</c:v>
                </c:pt>
                <c:pt idx="56815">
                  <c:v>863600920</c:v>
                </c:pt>
                <c:pt idx="56816">
                  <c:v>980633088</c:v>
                </c:pt>
                <c:pt idx="56817">
                  <c:v>980633088</c:v>
                </c:pt>
                <c:pt idx="56818">
                  <c:v>980633088</c:v>
                </c:pt>
                <c:pt idx="56819">
                  <c:v>980633088</c:v>
                </c:pt>
                <c:pt idx="56820">
                  <c:v>349778128</c:v>
                </c:pt>
                <c:pt idx="56821">
                  <c:v>349778128</c:v>
                </c:pt>
                <c:pt idx="56822">
                  <c:v>349778128</c:v>
                </c:pt>
                <c:pt idx="56823">
                  <c:v>236006968</c:v>
                </c:pt>
                <c:pt idx="56824">
                  <c:v>349778128</c:v>
                </c:pt>
                <c:pt idx="56825">
                  <c:v>236006968</c:v>
                </c:pt>
                <c:pt idx="56826">
                  <c:v>236006968</c:v>
                </c:pt>
                <c:pt idx="56827">
                  <c:v>236006968</c:v>
                </c:pt>
                <c:pt idx="56828">
                  <c:v>863600920</c:v>
                </c:pt>
                <c:pt idx="56829">
                  <c:v>530777432</c:v>
                </c:pt>
                <c:pt idx="56830">
                  <c:v>530777432</c:v>
                </c:pt>
                <c:pt idx="56831">
                  <c:v>530777432</c:v>
                </c:pt>
                <c:pt idx="56832">
                  <c:v>530777432</c:v>
                </c:pt>
                <c:pt idx="56833">
                  <c:v>349778128</c:v>
                </c:pt>
                <c:pt idx="56834">
                  <c:v>387929016</c:v>
                </c:pt>
                <c:pt idx="56835">
                  <c:v>409799432</c:v>
                </c:pt>
                <c:pt idx="56836">
                  <c:v>387929016</c:v>
                </c:pt>
                <c:pt idx="56837">
                  <c:v>409799432</c:v>
                </c:pt>
                <c:pt idx="56838">
                  <c:v>387929016</c:v>
                </c:pt>
                <c:pt idx="56839">
                  <c:v>409799432</c:v>
                </c:pt>
                <c:pt idx="56840">
                  <c:v>387929016</c:v>
                </c:pt>
                <c:pt idx="56841">
                  <c:v>409799432</c:v>
                </c:pt>
                <c:pt idx="56842">
                  <c:v>236006968</c:v>
                </c:pt>
                <c:pt idx="56843">
                  <c:v>980633088</c:v>
                </c:pt>
                <c:pt idx="56844">
                  <c:v>524821000</c:v>
                </c:pt>
                <c:pt idx="56845">
                  <c:v>267463176</c:v>
                </c:pt>
                <c:pt idx="56846">
                  <c:v>524821000</c:v>
                </c:pt>
                <c:pt idx="56847">
                  <c:v>267463176</c:v>
                </c:pt>
                <c:pt idx="56848">
                  <c:v>524821000</c:v>
                </c:pt>
                <c:pt idx="56849">
                  <c:v>267463176</c:v>
                </c:pt>
                <c:pt idx="56850">
                  <c:v>524821000</c:v>
                </c:pt>
                <c:pt idx="56851">
                  <c:v>267463176</c:v>
                </c:pt>
                <c:pt idx="56852">
                  <c:v>760236784</c:v>
                </c:pt>
                <c:pt idx="56853">
                  <c:v>760236784</c:v>
                </c:pt>
                <c:pt idx="56854">
                  <c:v>760236784</c:v>
                </c:pt>
                <c:pt idx="56855">
                  <c:v>760236784</c:v>
                </c:pt>
                <c:pt idx="56856">
                  <c:v>530777432</c:v>
                </c:pt>
                <c:pt idx="56857">
                  <c:v>409799432</c:v>
                </c:pt>
                <c:pt idx="56858">
                  <c:v>852601240</c:v>
                </c:pt>
                <c:pt idx="56859">
                  <c:v>852601240</c:v>
                </c:pt>
                <c:pt idx="56860">
                  <c:v>852601240</c:v>
                </c:pt>
                <c:pt idx="56861">
                  <c:v>280346336</c:v>
                </c:pt>
                <c:pt idx="56862">
                  <c:v>280346336</c:v>
                </c:pt>
                <c:pt idx="56863">
                  <c:v>852601240</c:v>
                </c:pt>
                <c:pt idx="56864">
                  <c:v>280346336</c:v>
                </c:pt>
                <c:pt idx="56865">
                  <c:v>280346336</c:v>
                </c:pt>
                <c:pt idx="56866">
                  <c:v>387929016</c:v>
                </c:pt>
                <c:pt idx="56867">
                  <c:v>524821000</c:v>
                </c:pt>
                <c:pt idx="56868">
                  <c:v>494529920</c:v>
                </c:pt>
                <c:pt idx="56869">
                  <c:v>494529920</c:v>
                </c:pt>
                <c:pt idx="56870">
                  <c:v>494529920</c:v>
                </c:pt>
                <c:pt idx="56871">
                  <c:v>494529920</c:v>
                </c:pt>
                <c:pt idx="56872">
                  <c:v>760236784</c:v>
                </c:pt>
                <c:pt idx="56873">
                  <c:v>280346336</c:v>
                </c:pt>
                <c:pt idx="56874">
                  <c:v>267463176</c:v>
                </c:pt>
                <c:pt idx="56875">
                  <c:v>910318480</c:v>
                </c:pt>
                <c:pt idx="56876">
                  <c:v>910318480</c:v>
                </c:pt>
                <c:pt idx="56877">
                  <c:v>910318480</c:v>
                </c:pt>
                <c:pt idx="56878">
                  <c:v>910318480</c:v>
                </c:pt>
                <c:pt idx="56879">
                  <c:v>494529920</c:v>
                </c:pt>
                <c:pt idx="56880">
                  <c:v>360828992</c:v>
                </c:pt>
                <c:pt idx="56881">
                  <c:v>360828992</c:v>
                </c:pt>
                <c:pt idx="56882">
                  <c:v>360828992</c:v>
                </c:pt>
                <c:pt idx="56883">
                  <c:v>852601240</c:v>
                </c:pt>
                <c:pt idx="56884">
                  <c:v>360828992</c:v>
                </c:pt>
                <c:pt idx="56885">
                  <c:v>453789920</c:v>
                </c:pt>
                <c:pt idx="56886">
                  <c:v>453789920</c:v>
                </c:pt>
                <c:pt idx="56887">
                  <c:v>453789920</c:v>
                </c:pt>
                <c:pt idx="56888">
                  <c:v>453789920</c:v>
                </c:pt>
                <c:pt idx="56889">
                  <c:v>261954840</c:v>
                </c:pt>
                <c:pt idx="56890">
                  <c:v>261954840</c:v>
                </c:pt>
                <c:pt idx="56891">
                  <c:v>910318480</c:v>
                </c:pt>
                <c:pt idx="56892">
                  <c:v>261954840</c:v>
                </c:pt>
                <c:pt idx="56893">
                  <c:v>261954840</c:v>
                </c:pt>
                <c:pt idx="56894">
                  <c:v>120446208</c:v>
                </c:pt>
                <c:pt idx="56895">
                  <c:v>224267960</c:v>
                </c:pt>
                <c:pt idx="56896">
                  <c:v>120446208</c:v>
                </c:pt>
                <c:pt idx="56897">
                  <c:v>224267960</c:v>
                </c:pt>
                <c:pt idx="56898">
                  <c:v>120446208</c:v>
                </c:pt>
                <c:pt idx="56899">
                  <c:v>224267960</c:v>
                </c:pt>
                <c:pt idx="56900">
                  <c:v>224267960</c:v>
                </c:pt>
                <c:pt idx="56901">
                  <c:v>120446208</c:v>
                </c:pt>
                <c:pt idx="56902">
                  <c:v>141128320</c:v>
                </c:pt>
                <c:pt idx="56903">
                  <c:v>141128320</c:v>
                </c:pt>
                <c:pt idx="56904">
                  <c:v>141128320</c:v>
                </c:pt>
                <c:pt idx="56905">
                  <c:v>141128320</c:v>
                </c:pt>
                <c:pt idx="56906">
                  <c:v>836300088</c:v>
                </c:pt>
                <c:pt idx="56907">
                  <c:v>836300088</c:v>
                </c:pt>
                <c:pt idx="56908">
                  <c:v>836300088</c:v>
                </c:pt>
                <c:pt idx="56909">
                  <c:v>836300088</c:v>
                </c:pt>
                <c:pt idx="56910">
                  <c:v>360828992</c:v>
                </c:pt>
                <c:pt idx="56911">
                  <c:v>982001400</c:v>
                </c:pt>
                <c:pt idx="56912">
                  <c:v>982001400</c:v>
                </c:pt>
                <c:pt idx="56913">
                  <c:v>982001400</c:v>
                </c:pt>
                <c:pt idx="56914">
                  <c:v>982001400</c:v>
                </c:pt>
                <c:pt idx="56915">
                  <c:v>453789920</c:v>
                </c:pt>
                <c:pt idx="56916">
                  <c:v>592506448</c:v>
                </c:pt>
                <c:pt idx="56917">
                  <c:v>141128320</c:v>
                </c:pt>
                <c:pt idx="56918">
                  <c:v>261954840</c:v>
                </c:pt>
                <c:pt idx="56919">
                  <c:v>592506448</c:v>
                </c:pt>
                <c:pt idx="56920">
                  <c:v>592506448</c:v>
                </c:pt>
                <c:pt idx="56921">
                  <c:v>676568048</c:v>
                </c:pt>
                <c:pt idx="56922">
                  <c:v>676568048</c:v>
                </c:pt>
                <c:pt idx="56923">
                  <c:v>592506448</c:v>
                </c:pt>
                <c:pt idx="56924">
                  <c:v>676568048</c:v>
                </c:pt>
                <c:pt idx="56925">
                  <c:v>676568048</c:v>
                </c:pt>
                <c:pt idx="56926">
                  <c:v>836300088</c:v>
                </c:pt>
                <c:pt idx="56927">
                  <c:v>855224536</c:v>
                </c:pt>
                <c:pt idx="56928">
                  <c:v>855224536</c:v>
                </c:pt>
                <c:pt idx="56929">
                  <c:v>855224536</c:v>
                </c:pt>
                <c:pt idx="56930">
                  <c:v>855224536</c:v>
                </c:pt>
                <c:pt idx="56931">
                  <c:v>129606776</c:v>
                </c:pt>
                <c:pt idx="56932">
                  <c:v>129606776</c:v>
                </c:pt>
                <c:pt idx="56933">
                  <c:v>129606776</c:v>
                </c:pt>
                <c:pt idx="56934">
                  <c:v>224267960</c:v>
                </c:pt>
                <c:pt idx="56935">
                  <c:v>783988120</c:v>
                </c:pt>
                <c:pt idx="56936">
                  <c:v>129606776</c:v>
                </c:pt>
                <c:pt idx="56937">
                  <c:v>783988120</c:v>
                </c:pt>
                <c:pt idx="56938">
                  <c:v>120446208</c:v>
                </c:pt>
                <c:pt idx="56939">
                  <c:v>783988120</c:v>
                </c:pt>
                <c:pt idx="56940">
                  <c:v>783988120</c:v>
                </c:pt>
                <c:pt idx="56941">
                  <c:v>253870384</c:v>
                </c:pt>
                <c:pt idx="56942">
                  <c:v>253870384</c:v>
                </c:pt>
                <c:pt idx="56943">
                  <c:v>253870384</c:v>
                </c:pt>
                <c:pt idx="56944">
                  <c:v>268032624</c:v>
                </c:pt>
                <c:pt idx="56945">
                  <c:v>253870384</c:v>
                </c:pt>
                <c:pt idx="56946">
                  <c:v>268032624</c:v>
                </c:pt>
                <c:pt idx="56947">
                  <c:v>268032624</c:v>
                </c:pt>
                <c:pt idx="56948">
                  <c:v>982001400</c:v>
                </c:pt>
                <c:pt idx="56949">
                  <c:v>268032624</c:v>
                </c:pt>
                <c:pt idx="56950">
                  <c:v>209221088</c:v>
                </c:pt>
                <c:pt idx="56951">
                  <c:v>209221088</c:v>
                </c:pt>
                <c:pt idx="56952">
                  <c:v>209221088</c:v>
                </c:pt>
                <c:pt idx="56953">
                  <c:v>209221088</c:v>
                </c:pt>
                <c:pt idx="56954">
                  <c:v>286791472</c:v>
                </c:pt>
                <c:pt idx="56955">
                  <c:v>286791472</c:v>
                </c:pt>
                <c:pt idx="56956">
                  <c:v>286791472</c:v>
                </c:pt>
                <c:pt idx="56957">
                  <c:v>286791472</c:v>
                </c:pt>
                <c:pt idx="56958">
                  <c:v>676568048</c:v>
                </c:pt>
                <c:pt idx="56959">
                  <c:v>129606776</c:v>
                </c:pt>
                <c:pt idx="56960">
                  <c:v>592506448</c:v>
                </c:pt>
                <c:pt idx="56961">
                  <c:v>286791472</c:v>
                </c:pt>
                <c:pt idx="56962">
                  <c:v>825214824</c:v>
                </c:pt>
                <c:pt idx="56963">
                  <c:v>161219184</c:v>
                </c:pt>
                <c:pt idx="56964">
                  <c:v>825214824</c:v>
                </c:pt>
                <c:pt idx="56965">
                  <c:v>161219184</c:v>
                </c:pt>
                <c:pt idx="56966">
                  <c:v>209221088</c:v>
                </c:pt>
                <c:pt idx="56967">
                  <c:v>825214824</c:v>
                </c:pt>
                <c:pt idx="56968">
                  <c:v>253870384</c:v>
                </c:pt>
                <c:pt idx="56969">
                  <c:v>161219184</c:v>
                </c:pt>
                <c:pt idx="56970">
                  <c:v>825214824</c:v>
                </c:pt>
                <c:pt idx="56971">
                  <c:v>161219184</c:v>
                </c:pt>
                <c:pt idx="56972">
                  <c:v>691583776</c:v>
                </c:pt>
                <c:pt idx="56973">
                  <c:v>691583776</c:v>
                </c:pt>
                <c:pt idx="56974">
                  <c:v>691583776</c:v>
                </c:pt>
                <c:pt idx="56975">
                  <c:v>691583776</c:v>
                </c:pt>
                <c:pt idx="56976">
                  <c:v>855224536</c:v>
                </c:pt>
                <c:pt idx="56977">
                  <c:v>161219184</c:v>
                </c:pt>
                <c:pt idx="56978">
                  <c:v>268032624</c:v>
                </c:pt>
                <c:pt idx="56979">
                  <c:v>783988120</c:v>
                </c:pt>
                <c:pt idx="56980">
                  <c:v>825214824</c:v>
                </c:pt>
                <c:pt idx="56981">
                  <c:v>691583776</c:v>
                </c:pt>
                <c:pt idx="56982">
                  <c:v>21762192</c:v>
                </c:pt>
                <c:pt idx="56983">
                  <c:v>21762192</c:v>
                </c:pt>
                <c:pt idx="56984">
                  <c:v>21762192</c:v>
                </c:pt>
                <c:pt idx="56985">
                  <c:v>21762192</c:v>
                </c:pt>
                <c:pt idx="56986">
                  <c:v>121957104</c:v>
                </c:pt>
                <c:pt idx="56987">
                  <c:v>121957104</c:v>
                </c:pt>
                <c:pt idx="56988">
                  <c:v>121957104</c:v>
                </c:pt>
                <c:pt idx="56989">
                  <c:v>121957104</c:v>
                </c:pt>
                <c:pt idx="56990">
                  <c:v>718545976</c:v>
                </c:pt>
                <c:pt idx="56991">
                  <c:v>718545976</c:v>
                </c:pt>
                <c:pt idx="56992">
                  <c:v>718545976</c:v>
                </c:pt>
                <c:pt idx="56993">
                  <c:v>718545976</c:v>
                </c:pt>
                <c:pt idx="56994">
                  <c:v>795528040</c:v>
                </c:pt>
                <c:pt idx="56995">
                  <c:v>795528040</c:v>
                </c:pt>
                <c:pt idx="56996">
                  <c:v>795528040</c:v>
                </c:pt>
                <c:pt idx="56997">
                  <c:v>795528040</c:v>
                </c:pt>
                <c:pt idx="56998">
                  <c:v>214546712</c:v>
                </c:pt>
                <c:pt idx="56999">
                  <c:v>214546712</c:v>
                </c:pt>
                <c:pt idx="57000">
                  <c:v>214546712</c:v>
                </c:pt>
                <c:pt idx="57001">
                  <c:v>214546712</c:v>
                </c:pt>
                <c:pt idx="57002">
                  <c:v>21762192</c:v>
                </c:pt>
                <c:pt idx="57003">
                  <c:v>986407832</c:v>
                </c:pt>
                <c:pt idx="57004">
                  <c:v>121957104</c:v>
                </c:pt>
                <c:pt idx="57005">
                  <c:v>986407832</c:v>
                </c:pt>
                <c:pt idx="57006">
                  <c:v>986407832</c:v>
                </c:pt>
                <c:pt idx="57007">
                  <c:v>986407832</c:v>
                </c:pt>
                <c:pt idx="57008">
                  <c:v>718545976</c:v>
                </c:pt>
                <c:pt idx="57009">
                  <c:v>254647656</c:v>
                </c:pt>
                <c:pt idx="57010">
                  <c:v>254647656</c:v>
                </c:pt>
                <c:pt idx="57011">
                  <c:v>254647656</c:v>
                </c:pt>
                <c:pt idx="57012">
                  <c:v>254647656</c:v>
                </c:pt>
                <c:pt idx="57013">
                  <c:v>229496776</c:v>
                </c:pt>
                <c:pt idx="57014">
                  <c:v>795528040</c:v>
                </c:pt>
                <c:pt idx="57015">
                  <c:v>229496776</c:v>
                </c:pt>
                <c:pt idx="57016">
                  <c:v>229496776</c:v>
                </c:pt>
                <c:pt idx="57017">
                  <c:v>229496776</c:v>
                </c:pt>
                <c:pt idx="57018">
                  <c:v>214546712</c:v>
                </c:pt>
                <c:pt idx="57019">
                  <c:v>983328688</c:v>
                </c:pt>
                <c:pt idx="57020">
                  <c:v>983328688</c:v>
                </c:pt>
                <c:pt idx="57021">
                  <c:v>983328688</c:v>
                </c:pt>
                <c:pt idx="57022">
                  <c:v>983328688</c:v>
                </c:pt>
                <c:pt idx="57023">
                  <c:v>254647656</c:v>
                </c:pt>
                <c:pt idx="57024">
                  <c:v>986407832</c:v>
                </c:pt>
                <c:pt idx="57025">
                  <c:v>229496776</c:v>
                </c:pt>
                <c:pt idx="57026">
                  <c:v>933021936</c:v>
                </c:pt>
                <c:pt idx="57027">
                  <c:v>933021936</c:v>
                </c:pt>
                <c:pt idx="57028">
                  <c:v>933021936</c:v>
                </c:pt>
                <c:pt idx="57029">
                  <c:v>933021936</c:v>
                </c:pt>
                <c:pt idx="57030">
                  <c:v>983328688</c:v>
                </c:pt>
                <c:pt idx="57031">
                  <c:v>903217952</c:v>
                </c:pt>
                <c:pt idx="57032">
                  <c:v>903217952</c:v>
                </c:pt>
                <c:pt idx="57033">
                  <c:v>483257840</c:v>
                </c:pt>
                <c:pt idx="57034">
                  <c:v>483257840</c:v>
                </c:pt>
                <c:pt idx="57035">
                  <c:v>903217952</c:v>
                </c:pt>
                <c:pt idx="57036">
                  <c:v>483257840</c:v>
                </c:pt>
                <c:pt idx="57037">
                  <c:v>903217952</c:v>
                </c:pt>
                <c:pt idx="57038">
                  <c:v>483257840</c:v>
                </c:pt>
                <c:pt idx="57039">
                  <c:v>113946832</c:v>
                </c:pt>
                <c:pt idx="57040">
                  <c:v>113946832</c:v>
                </c:pt>
                <c:pt idx="57041">
                  <c:v>113946832</c:v>
                </c:pt>
                <c:pt idx="57042">
                  <c:v>113946832</c:v>
                </c:pt>
                <c:pt idx="57043">
                  <c:v>933021936</c:v>
                </c:pt>
                <c:pt idx="57044">
                  <c:v>854590352</c:v>
                </c:pt>
                <c:pt idx="57045">
                  <c:v>854590352</c:v>
                </c:pt>
                <c:pt idx="57046">
                  <c:v>854590352</c:v>
                </c:pt>
                <c:pt idx="57047">
                  <c:v>854590352</c:v>
                </c:pt>
                <c:pt idx="57048">
                  <c:v>856953072</c:v>
                </c:pt>
                <c:pt idx="57049">
                  <c:v>856953072</c:v>
                </c:pt>
                <c:pt idx="57050">
                  <c:v>856953072</c:v>
                </c:pt>
                <c:pt idx="57051">
                  <c:v>907072536</c:v>
                </c:pt>
                <c:pt idx="57052">
                  <c:v>856953072</c:v>
                </c:pt>
                <c:pt idx="57053">
                  <c:v>560635856</c:v>
                </c:pt>
                <c:pt idx="57054">
                  <c:v>907072536</c:v>
                </c:pt>
                <c:pt idx="57055">
                  <c:v>560635856</c:v>
                </c:pt>
                <c:pt idx="57056">
                  <c:v>907072536</c:v>
                </c:pt>
                <c:pt idx="57057">
                  <c:v>560635856</c:v>
                </c:pt>
                <c:pt idx="57058">
                  <c:v>907072536</c:v>
                </c:pt>
                <c:pt idx="57059">
                  <c:v>560635856</c:v>
                </c:pt>
                <c:pt idx="57060">
                  <c:v>380163144</c:v>
                </c:pt>
                <c:pt idx="57061">
                  <c:v>380163144</c:v>
                </c:pt>
                <c:pt idx="57062">
                  <c:v>380163144</c:v>
                </c:pt>
                <c:pt idx="57063">
                  <c:v>380163144</c:v>
                </c:pt>
                <c:pt idx="57064">
                  <c:v>903217952</c:v>
                </c:pt>
                <c:pt idx="57065">
                  <c:v>310973080</c:v>
                </c:pt>
                <c:pt idx="57066">
                  <c:v>310973080</c:v>
                </c:pt>
                <c:pt idx="57067">
                  <c:v>310973080</c:v>
                </c:pt>
                <c:pt idx="57068">
                  <c:v>310973080</c:v>
                </c:pt>
                <c:pt idx="57069">
                  <c:v>113946832</c:v>
                </c:pt>
                <c:pt idx="57070">
                  <c:v>483257840</c:v>
                </c:pt>
                <c:pt idx="57071">
                  <c:v>233886344</c:v>
                </c:pt>
                <c:pt idx="57072">
                  <c:v>233886344</c:v>
                </c:pt>
                <c:pt idx="57073">
                  <c:v>233886344</c:v>
                </c:pt>
                <c:pt idx="57074">
                  <c:v>854590352</c:v>
                </c:pt>
                <c:pt idx="57075">
                  <c:v>233886344</c:v>
                </c:pt>
                <c:pt idx="57076">
                  <c:v>311734752</c:v>
                </c:pt>
                <c:pt idx="57077">
                  <c:v>311734752</c:v>
                </c:pt>
                <c:pt idx="57078">
                  <c:v>311734752</c:v>
                </c:pt>
                <c:pt idx="57079">
                  <c:v>311734752</c:v>
                </c:pt>
                <c:pt idx="57080">
                  <c:v>137051296</c:v>
                </c:pt>
                <c:pt idx="57081">
                  <c:v>137051296</c:v>
                </c:pt>
                <c:pt idx="57082">
                  <c:v>137051296</c:v>
                </c:pt>
                <c:pt idx="57083">
                  <c:v>326972064</c:v>
                </c:pt>
                <c:pt idx="57084">
                  <c:v>137051296</c:v>
                </c:pt>
                <c:pt idx="57085">
                  <c:v>326972064</c:v>
                </c:pt>
                <c:pt idx="57086">
                  <c:v>326972064</c:v>
                </c:pt>
                <c:pt idx="57087">
                  <c:v>326972064</c:v>
                </c:pt>
                <c:pt idx="57088">
                  <c:v>856953072</c:v>
                </c:pt>
                <c:pt idx="57089">
                  <c:v>907072536</c:v>
                </c:pt>
                <c:pt idx="57090">
                  <c:v>147663456</c:v>
                </c:pt>
                <c:pt idx="57091">
                  <c:v>147663456</c:v>
                </c:pt>
                <c:pt idx="57092">
                  <c:v>147663456</c:v>
                </c:pt>
                <c:pt idx="57093">
                  <c:v>147663456</c:v>
                </c:pt>
                <c:pt idx="57094">
                  <c:v>560635856</c:v>
                </c:pt>
                <c:pt idx="57095">
                  <c:v>310973080</c:v>
                </c:pt>
                <c:pt idx="57096">
                  <c:v>968407960</c:v>
                </c:pt>
                <c:pt idx="57097">
                  <c:v>968407960</c:v>
                </c:pt>
                <c:pt idx="57098">
                  <c:v>968407960</c:v>
                </c:pt>
                <c:pt idx="57099">
                  <c:v>968407960</c:v>
                </c:pt>
                <c:pt idx="57100">
                  <c:v>311734752</c:v>
                </c:pt>
                <c:pt idx="57101">
                  <c:v>380163144</c:v>
                </c:pt>
                <c:pt idx="57102">
                  <c:v>137051296</c:v>
                </c:pt>
                <c:pt idx="57103">
                  <c:v>541365904</c:v>
                </c:pt>
                <c:pt idx="57104">
                  <c:v>541365904</c:v>
                </c:pt>
                <c:pt idx="57105">
                  <c:v>541365904</c:v>
                </c:pt>
                <c:pt idx="57106">
                  <c:v>902489184</c:v>
                </c:pt>
                <c:pt idx="57107">
                  <c:v>902489184</c:v>
                </c:pt>
                <c:pt idx="57108">
                  <c:v>541365904</c:v>
                </c:pt>
                <c:pt idx="57109">
                  <c:v>902489184</c:v>
                </c:pt>
                <c:pt idx="57110">
                  <c:v>902489184</c:v>
                </c:pt>
                <c:pt idx="57111">
                  <c:v>7362272</c:v>
                </c:pt>
                <c:pt idx="57112">
                  <c:v>7362272</c:v>
                </c:pt>
                <c:pt idx="57113">
                  <c:v>7362272</c:v>
                </c:pt>
                <c:pt idx="57114">
                  <c:v>7362272</c:v>
                </c:pt>
                <c:pt idx="57115">
                  <c:v>147663456</c:v>
                </c:pt>
                <c:pt idx="57116">
                  <c:v>326972064</c:v>
                </c:pt>
                <c:pt idx="57117">
                  <c:v>995584224</c:v>
                </c:pt>
                <c:pt idx="57118">
                  <c:v>995584224</c:v>
                </c:pt>
                <c:pt idx="57119">
                  <c:v>995584224</c:v>
                </c:pt>
                <c:pt idx="57120">
                  <c:v>995584224</c:v>
                </c:pt>
                <c:pt idx="57121">
                  <c:v>233886344</c:v>
                </c:pt>
                <c:pt idx="57122">
                  <c:v>566944</c:v>
                </c:pt>
                <c:pt idx="57123">
                  <c:v>566944</c:v>
                </c:pt>
                <c:pt idx="57124">
                  <c:v>566944</c:v>
                </c:pt>
                <c:pt idx="57125">
                  <c:v>566944</c:v>
                </c:pt>
                <c:pt idx="57126">
                  <c:v>424452840</c:v>
                </c:pt>
                <c:pt idx="57127">
                  <c:v>424452840</c:v>
                </c:pt>
                <c:pt idx="57128">
                  <c:v>424452840</c:v>
                </c:pt>
                <c:pt idx="57129">
                  <c:v>424452840</c:v>
                </c:pt>
                <c:pt idx="57130">
                  <c:v>968407960</c:v>
                </c:pt>
                <c:pt idx="57131">
                  <c:v>507113152</c:v>
                </c:pt>
                <c:pt idx="57132">
                  <c:v>507113152</c:v>
                </c:pt>
                <c:pt idx="57133">
                  <c:v>541365904</c:v>
                </c:pt>
                <c:pt idx="57134">
                  <c:v>507113152</c:v>
                </c:pt>
                <c:pt idx="57135">
                  <c:v>507113152</c:v>
                </c:pt>
                <c:pt idx="57136">
                  <c:v>7362272</c:v>
                </c:pt>
                <c:pt idx="57137">
                  <c:v>424452840</c:v>
                </c:pt>
                <c:pt idx="57138">
                  <c:v>424452848</c:v>
                </c:pt>
                <c:pt idx="57139">
                  <c:v>424452848</c:v>
                </c:pt>
                <c:pt idx="57140">
                  <c:v>424452848</c:v>
                </c:pt>
                <c:pt idx="57141">
                  <c:v>424452848</c:v>
                </c:pt>
                <c:pt idx="57142">
                  <c:v>902489184</c:v>
                </c:pt>
                <c:pt idx="57143">
                  <c:v>995584224</c:v>
                </c:pt>
                <c:pt idx="57144">
                  <c:v>566944</c:v>
                </c:pt>
                <c:pt idx="57145">
                  <c:v>507113152</c:v>
                </c:pt>
                <c:pt idx="57146">
                  <c:v>767927840</c:v>
                </c:pt>
                <c:pt idx="57147">
                  <c:v>767927840</c:v>
                </c:pt>
                <c:pt idx="57148">
                  <c:v>767927840</c:v>
                </c:pt>
                <c:pt idx="57149">
                  <c:v>767927840</c:v>
                </c:pt>
                <c:pt idx="57150">
                  <c:v>713411856</c:v>
                </c:pt>
                <c:pt idx="57151">
                  <c:v>713411856</c:v>
                </c:pt>
                <c:pt idx="57152">
                  <c:v>713411856</c:v>
                </c:pt>
                <c:pt idx="57153">
                  <c:v>7362312</c:v>
                </c:pt>
                <c:pt idx="57154">
                  <c:v>7362312</c:v>
                </c:pt>
                <c:pt idx="57155">
                  <c:v>713411856</c:v>
                </c:pt>
                <c:pt idx="57156">
                  <c:v>7362336</c:v>
                </c:pt>
                <c:pt idx="57157">
                  <c:v>7362336</c:v>
                </c:pt>
                <c:pt idx="57158">
                  <c:v>919507288</c:v>
                </c:pt>
                <c:pt idx="57159">
                  <c:v>7362312</c:v>
                </c:pt>
                <c:pt idx="57160">
                  <c:v>7362336</c:v>
                </c:pt>
                <c:pt idx="57161">
                  <c:v>919507288</c:v>
                </c:pt>
                <c:pt idx="57162">
                  <c:v>7362312</c:v>
                </c:pt>
                <c:pt idx="57163">
                  <c:v>7362336</c:v>
                </c:pt>
                <c:pt idx="57164">
                  <c:v>919507288</c:v>
                </c:pt>
                <c:pt idx="57165">
                  <c:v>919507288</c:v>
                </c:pt>
                <c:pt idx="57166">
                  <c:v>424452848</c:v>
                </c:pt>
                <c:pt idx="57167">
                  <c:v>392275632</c:v>
                </c:pt>
                <c:pt idx="57168">
                  <c:v>392275632</c:v>
                </c:pt>
                <c:pt idx="57169">
                  <c:v>392275632</c:v>
                </c:pt>
                <c:pt idx="57170">
                  <c:v>19563616</c:v>
                </c:pt>
                <c:pt idx="57171">
                  <c:v>19563616</c:v>
                </c:pt>
                <c:pt idx="57172">
                  <c:v>392275632</c:v>
                </c:pt>
                <c:pt idx="57173">
                  <c:v>19563616</c:v>
                </c:pt>
                <c:pt idx="57174">
                  <c:v>19563616</c:v>
                </c:pt>
                <c:pt idx="57175">
                  <c:v>767927840</c:v>
                </c:pt>
                <c:pt idx="57176">
                  <c:v>224268048</c:v>
                </c:pt>
                <c:pt idx="57177">
                  <c:v>224268048</c:v>
                </c:pt>
                <c:pt idx="57178">
                  <c:v>224268048</c:v>
                </c:pt>
                <c:pt idx="57179">
                  <c:v>713411856</c:v>
                </c:pt>
                <c:pt idx="57180">
                  <c:v>224268048</c:v>
                </c:pt>
                <c:pt idx="57181">
                  <c:v>7362312</c:v>
                </c:pt>
                <c:pt idx="57182">
                  <c:v>630308616</c:v>
                </c:pt>
                <c:pt idx="57183">
                  <c:v>630308616</c:v>
                </c:pt>
                <c:pt idx="57184">
                  <c:v>766534448</c:v>
                </c:pt>
                <c:pt idx="57185">
                  <c:v>766534448</c:v>
                </c:pt>
                <c:pt idx="57186">
                  <c:v>630308616</c:v>
                </c:pt>
                <c:pt idx="57187">
                  <c:v>630308616</c:v>
                </c:pt>
                <c:pt idx="57188">
                  <c:v>766534448</c:v>
                </c:pt>
                <c:pt idx="57189">
                  <c:v>766534448</c:v>
                </c:pt>
                <c:pt idx="57190">
                  <c:v>385094536</c:v>
                </c:pt>
                <c:pt idx="57191">
                  <c:v>385094536</c:v>
                </c:pt>
                <c:pt idx="57192">
                  <c:v>255351912</c:v>
                </c:pt>
                <c:pt idx="57193">
                  <c:v>385094536</c:v>
                </c:pt>
                <c:pt idx="57194">
                  <c:v>255351912</c:v>
                </c:pt>
                <c:pt idx="57195">
                  <c:v>385094536</c:v>
                </c:pt>
                <c:pt idx="57196">
                  <c:v>255351912</c:v>
                </c:pt>
                <c:pt idx="57197">
                  <c:v>255351912</c:v>
                </c:pt>
                <c:pt idx="57198">
                  <c:v>19563616</c:v>
                </c:pt>
                <c:pt idx="57199">
                  <c:v>756061288</c:v>
                </c:pt>
                <c:pt idx="57200">
                  <c:v>756061288</c:v>
                </c:pt>
                <c:pt idx="57201">
                  <c:v>756061288</c:v>
                </c:pt>
                <c:pt idx="57202">
                  <c:v>756061288</c:v>
                </c:pt>
                <c:pt idx="57203">
                  <c:v>332933544</c:v>
                </c:pt>
                <c:pt idx="57204">
                  <c:v>332933544</c:v>
                </c:pt>
                <c:pt idx="57205">
                  <c:v>332933544</c:v>
                </c:pt>
                <c:pt idx="57206">
                  <c:v>332933544</c:v>
                </c:pt>
                <c:pt idx="57207">
                  <c:v>919507288</c:v>
                </c:pt>
                <c:pt idx="57208">
                  <c:v>7362336</c:v>
                </c:pt>
                <c:pt idx="57209">
                  <c:v>630308616</c:v>
                </c:pt>
                <c:pt idx="57210">
                  <c:v>224268048</c:v>
                </c:pt>
                <c:pt idx="57211">
                  <c:v>392275632</c:v>
                </c:pt>
                <c:pt idx="57212">
                  <c:v>999211904</c:v>
                </c:pt>
                <c:pt idx="57213">
                  <c:v>999211904</c:v>
                </c:pt>
                <c:pt idx="57214">
                  <c:v>999211904</c:v>
                </c:pt>
                <c:pt idx="57215">
                  <c:v>999211904</c:v>
                </c:pt>
                <c:pt idx="57216">
                  <c:v>385094536</c:v>
                </c:pt>
                <c:pt idx="57217">
                  <c:v>255351912</c:v>
                </c:pt>
                <c:pt idx="57218">
                  <c:v>766534448</c:v>
                </c:pt>
                <c:pt idx="57219">
                  <c:v>211246848</c:v>
                </c:pt>
                <c:pt idx="57220">
                  <c:v>211246848</c:v>
                </c:pt>
                <c:pt idx="57221">
                  <c:v>211246848</c:v>
                </c:pt>
                <c:pt idx="57222">
                  <c:v>211246848</c:v>
                </c:pt>
                <c:pt idx="57223">
                  <c:v>999211904</c:v>
                </c:pt>
                <c:pt idx="57224">
                  <c:v>756061288</c:v>
                </c:pt>
                <c:pt idx="57225">
                  <c:v>332933544</c:v>
                </c:pt>
                <c:pt idx="57226">
                  <c:v>310949624</c:v>
                </c:pt>
                <c:pt idx="57227">
                  <c:v>310949624</c:v>
                </c:pt>
                <c:pt idx="57228">
                  <c:v>310949624</c:v>
                </c:pt>
                <c:pt idx="57229">
                  <c:v>310949624</c:v>
                </c:pt>
                <c:pt idx="57230">
                  <c:v>306989352</c:v>
                </c:pt>
                <c:pt idx="57231">
                  <c:v>211246848</c:v>
                </c:pt>
                <c:pt idx="57232">
                  <c:v>306989352</c:v>
                </c:pt>
                <c:pt idx="57233">
                  <c:v>306989352</c:v>
                </c:pt>
                <c:pt idx="57234">
                  <c:v>306989352</c:v>
                </c:pt>
                <c:pt idx="57235">
                  <c:v>310949624</c:v>
                </c:pt>
                <c:pt idx="57236">
                  <c:v>306989352</c:v>
                </c:pt>
                <c:pt idx="57237">
                  <c:v>748075328</c:v>
                </c:pt>
                <c:pt idx="57238">
                  <c:v>748075328</c:v>
                </c:pt>
                <c:pt idx="57239">
                  <c:v>748075328</c:v>
                </c:pt>
                <c:pt idx="57240">
                  <c:v>748075328</c:v>
                </c:pt>
                <c:pt idx="57241">
                  <c:v>851018800</c:v>
                </c:pt>
                <c:pt idx="57242">
                  <c:v>851018800</c:v>
                </c:pt>
                <c:pt idx="57243">
                  <c:v>851018800</c:v>
                </c:pt>
                <c:pt idx="57244">
                  <c:v>851018800</c:v>
                </c:pt>
                <c:pt idx="57245">
                  <c:v>411469176</c:v>
                </c:pt>
                <c:pt idx="57246">
                  <c:v>411469176</c:v>
                </c:pt>
                <c:pt idx="57247">
                  <c:v>411469176</c:v>
                </c:pt>
                <c:pt idx="57248">
                  <c:v>411469176</c:v>
                </c:pt>
                <c:pt idx="57249">
                  <c:v>759127056</c:v>
                </c:pt>
                <c:pt idx="57250">
                  <c:v>759127056</c:v>
                </c:pt>
                <c:pt idx="57251">
                  <c:v>759127056</c:v>
                </c:pt>
                <c:pt idx="57252">
                  <c:v>759127056</c:v>
                </c:pt>
                <c:pt idx="57253">
                  <c:v>748075328</c:v>
                </c:pt>
                <c:pt idx="57254">
                  <c:v>898176264</c:v>
                </c:pt>
                <c:pt idx="57255">
                  <c:v>898176264</c:v>
                </c:pt>
                <c:pt idx="57256">
                  <c:v>898176264</c:v>
                </c:pt>
                <c:pt idx="57257">
                  <c:v>898176264</c:v>
                </c:pt>
                <c:pt idx="57258">
                  <c:v>561778968</c:v>
                </c:pt>
                <c:pt idx="57259">
                  <c:v>561778968</c:v>
                </c:pt>
                <c:pt idx="57260">
                  <c:v>561778968</c:v>
                </c:pt>
                <c:pt idx="57261">
                  <c:v>561778968</c:v>
                </c:pt>
                <c:pt idx="57262">
                  <c:v>513083648</c:v>
                </c:pt>
                <c:pt idx="57263">
                  <c:v>513083648</c:v>
                </c:pt>
                <c:pt idx="57264">
                  <c:v>513083648</c:v>
                </c:pt>
                <c:pt idx="57265">
                  <c:v>851018800</c:v>
                </c:pt>
                <c:pt idx="57266">
                  <c:v>513083648</c:v>
                </c:pt>
                <c:pt idx="57267">
                  <c:v>411469176</c:v>
                </c:pt>
                <c:pt idx="57268">
                  <c:v>657222616</c:v>
                </c:pt>
                <c:pt idx="57269">
                  <c:v>657222616</c:v>
                </c:pt>
                <c:pt idx="57270">
                  <c:v>657222616</c:v>
                </c:pt>
                <c:pt idx="57271">
                  <c:v>657222616</c:v>
                </c:pt>
                <c:pt idx="57272">
                  <c:v>759127056</c:v>
                </c:pt>
                <c:pt idx="57273">
                  <c:v>523281856</c:v>
                </c:pt>
                <c:pt idx="57274">
                  <c:v>523281856</c:v>
                </c:pt>
                <c:pt idx="57275">
                  <c:v>523281856</c:v>
                </c:pt>
                <c:pt idx="57276">
                  <c:v>523281856</c:v>
                </c:pt>
                <c:pt idx="57277">
                  <c:v>898176264</c:v>
                </c:pt>
                <c:pt idx="57278">
                  <c:v>642038544</c:v>
                </c:pt>
                <c:pt idx="57279">
                  <c:v>642038544</c:v>
                </c:pt>
                <c:pt idx="57280">
                  <c:v>642038544</c:v>
                </c:pt>
                <c:pt idx="57281">
                  <c:v>573616752</c:v>
                </c:pt>
                <c:pt idx="57282">
                  <c:v>642038544</c:v>
                </c:pt>
                <c:pt idx="57283">
                  <c:v>573616752</c:v>
                </c:pt>
                <c:pt idx="57284">
                  <c:v>561778968</c:v>
                </c:pt>
                <c:pt idx="57285">
                  <c:v>573616752</c:v>
                </c:pt>
                <c:pt idx="57286">
                  <c:v>573616752</c:v>
                </c:pt>
                <c:pt idx="57287">
                  <c:v>513083648</c:v>
                </c:pt>
                <c:pt idx="57288">
                  <c:v>231029792</c:v>
                </c:pt>
                <c:pt idx="57289">
                  <c:v>231029792</c:v>
                </c:pt>
                <c:pt idx="57290">
                  <c:v>231029792</c:v>
                </c:pt>
                <c:pt idx="57291">
                  <c:v>231029792</c:v>
                </c:pt>
                <c:pt idx="57292">
                  <c:v>491104912</c:v>
                </c:pt>
                <c:pt idx="57293">
                  <c:v>491104912</c:v>
                </c:pt>
                <c:pt idx="57294">
                  <c:v>491104912</c:v>
                </c:pt>
                <c:pt idx="57295">
                  <c:v>491104912</c:v>
                </c:pt>
                <c:pt idx="57296">
                  <c:v>683937160</c:v>
                </c:pt>
                <c:pt idx="57297">
                  <c:v>683937160</c:v>
                </c:pt>
                <c:pt idx="57298">
                  <c:v>683937160</c:v>
                </c:pt>
                <c:pt idx="57299">
                  <c:v>683937160</c:v>
                </c:pt>
                <c:pt idx="57300">
                  <c:v>348267272</c:v>
                </c:pt>
                <c:pt idx="57301">
                  <c:v>523281856</c:v>
                </c:pt>
                <c:pt idx="57302">
                  <c:v>348267272</c:v>
                </c:pt>
                <c:pt idx="57303">
                  <c:v>348267272</c:v>
                </c:pt>
                <c:pt idx="57304">
                  <c:v>348267272</c:v>
                </c:pt>
                <c:pt idx="57305">
                  <c:v>642038544</c:v>
                </c:pt>
                <c:pt idx="57306">
                  <c:v>657222616</c:v>
                </c:pt>
                <c:pt idx="57307">
                  <c:v>901936064</c:v>
                </c:pt>
                <c:pt idx="57308">
                  <c:v>901936064</c:v>
                </c:pt>
                <c:pt idx="57309">
                  <c:v>901936064</c:v>
                </c:pt>
                <c:pt idx="57310">
                  <c:v>901936064</c:v>
                </c:pt>
                <c:pt idx="57311">
                  <c:v>720909016</c:v>
                </c:pt>
                <c:pt idx="57312">
                  <c:v>720909016</c:v>
                </c:pt>
                <c:pt idx="57313">
                  <c:v>87936880</c:v>
                </c:pt>
                <c:pt idx="57314">
                  <c:v>720909016</c:v>
                </c:pt>
                <c:pt idx="57315">
                  <c:v>87936880</c:v>
                </c:pt>
                <c:pt idx="57316">
                  <c:v>720909016</c:v>
                </c:pt>
                <c:pt idx="57317">
                  <c:v>87936880</c:v>
                </c:pt>
                <c:pt idx="57318">
                  <c:v>87936880</c:v>
                </c:pt>
                <c:pt idx="57319">
                  <c:v>491104912</c:v>
                </c:pt>
                <c:pt idx="57320">
                  <c:v>573616752</c:v>
                </c:pt>
                <c:pt idx="57321">
                  <c:v>231029792</c:v>
                </c:pt>
                <c:pt idx="57322">
                  <c:v>683937160</c:v>
                </c:pt>
                <c:pt idx="57323">
                  <c:v>901936064</c:v>
                </c:pt>
                <c:pt idx="57324">
                  <c:v>115182432</c:v>
                </c:pt>
                <c:pt idx="57325">
                  <c:v>115182432</c:v>
                </c:pt>
                <c:pt idx="57326">
                  <c:v>115182432</c:v>
                </c:pt>
                <c:pt idx="57327">
                  <c:v>115182432</c:v>
                </c:pt>
                <c:pt idx="57328">
                  <c:v>712258320</c:v>
                </c:pt>
                <c:pt idx="57329">
                  <c:v>712258320</c:v>
                </c:pt>
                <c:pt idx="57330">
                  <c:v>712258320</c:v>
                </c:pt>
                <c:pt idx="57331">
                  <c:v>712258320</c:v>
                </c:pt>
                <c:pt idx="57332">
                  <c:v>348267272</c:v>
                </c:pt>
                <c:pt idx="57333">
                  <c:v>7362368</c:v>
                </c:pt>
                <c:pt idx="57334">
                  <c:v>7362368</c:v>
                </c:pt>
                <c:pt idx="57335">
                  <c:v>7362424</c:v>
                </c:pt>
                <c:pt idx="57336">
                  <c:v>7362424</c:v>
                </c:pt>
                <c:pt idx="57337">
                  <c:v>7362464</c:v>
                </c:pt>
                <c:pt idx="57338">
                  <c:v>7362464</c:v>
                </c:pt>
                <c:pt idx="57339">
                  <c:v>7362512</c:v>
                </c:pt>
                <c:pt idx="57340">
                  <c:v>7362512</c:v>
                </c:pt>
                <c:pt idx="57341">
                  <c:v>7362552</c:v>
                </c:pt>
                <c:pt idx="57342">
                  <c:v>7362552</c:v>
                </c:pt>
                <c:pt idx="57343">
                  <c:v>7362600</c:v>
                </c:pt>
                <c:pt idx="57344">
                  <c:v>7362600</c:v>
                </c:pt>
                <c:pt idx="57345">
                  <c:v>7362640</c:v>
                </c:pt>
                <c:pt idx="57346">
                  <c:v>7362640</c:v>
                </c:pt>
                <c:pt idx="57347">
                  <c:v>7362696</c:v>
                </c:pt>
                <c:pt idx="57348">
                  <c:v>7362696</c:v>
                </c:pt>
                <c:pt idx="57349">
                  <c:v>7362368</c:v>
                </c:pt>
                <c:pt idx="57350">
                  <c:v>7362424</c:v>
                </c:pt>
                <c:pt idx="57351">
                  <c:v>7362464</c:v>
                </c:pt>
                <c:pt idx="57352">
                  <c:v>7362512</c:v>
                </c:pt>
                <c:pt idx="57353">
                  <c:v>7362552</c:v>
                </c:pt>
                <c:pt idx="57354">
                  <c:v>7362600</c:v>
                </c:pt>
                <c:pt idx="57355">
                  <c:v>7362640</c:v>
                </c:pt>
                <c:pt idx="57356">
                  <c:v>7362696</c:v>
                </c:pt>
                <c:pt idx="57357">
                  <c:v>7362368</c:v>
                </c:pt>
                <c:pt idx="57358">
                  <c:v>7362424</c:v>
                </c:pt>
                <c:pt idx="57359">
                  <c:v>7362464</c:v>
                </c:pt>
                <c:pt idx="57360">
                  <c:v>7362512</c:v>
                </c:pt>
                <c:pt idx="57361">
                  <c:v>7362552</c:v>
                </c:pt>
                <c:pt idx="57362">
                  <c:v>7362600</c:v>
                </c:pt>
                <c:pt idx="57363">
                  <c:v>7362640</c:v>
                </c:pt>
                <c:pt idx="57364">
                  <c:v>7362696</c:v>
                </c:pt>
                <c:pt idx="57365">
                  <c:v>720909016</c:v>
                </c:pt>
                <c:pt idx="57366">
                  <c:v>87936880</c:v>
                </c:pt>
                <c:pt idx="57367">
                  <c:v>563703440</c:v>
                </c:pt>
                <c:pt idx="57368">
                  <c:v>563703440</c:v>
                </c:pt>
                <c:pt idx="57369">
                  <c:v>563703440</c:v>
                </c:pt>
                <c:pt idx="57370">
                  <c:v>563703440</c:v>
                </c:pt>
                <c:pt idx="57371">
                  <c:v>661275224</c:v>
                </c:pt>
                <c:pt idx="57372">
                  <c:v>661275224</c:v>
                </c:pt>
                <c:pt idx="57373">
                  <c:v>115182432</c:v>
                </c:pt>
                <c:pt idx="57374">
                  <c:v>661275224</c:v>
                </c:pt>
                <c:pt idx="57375">
                  <c:v>661275224</c:v>
                </c:pt>
                <c:pt idx="57376">
                  <c:v>712258320</c:v>
                </c:pt>
                <c:pt idx="57377">
                  <c:v>7362368</c:v>
                </c:pt>
                <c:pt idx="57378">
                  <c:v>488479672</c:v>
                </c:pt>
                <c:pt idx="57379">
                  <c:v>488479672</c:v>
                </c:pt>
                <c:pt idx="57380">
                  <c:v>488479672</c:v>
                </c:pt>
                <c:pt idx="57381">
                  <c:v>488479672</c:v>
                </c:pt>
                <c:pt idx="57382">
                  <c:v>981070864</c:v>
                </c:pt>
                <c:pt idx="57383">
                  <c:v>981070864</c:v>
                </c:pt>
                <c:pt idx="57384">
                  <c:v>981070864</c:v>
                </c:pt>
                <c:pt idx="57385">
                  <c:v>981070864</c:v>
                </c:pt>
                <c:pt idx="57386">
                  <c:v>223320416</c:v>
                </c:pt>
                <c:pt idx="57387">
                  <c:v>223320416</c:v>
                </c:pt>
                <c:pt idx="57388">
                  <c:v>223320416</c:v>
                </c:pt>
                <c:pt idx="57389">
                  <c:v>223320416</c:v>
                </c:pt>
                <c:pt idx="57390">
                  <c:v>7362552</c:v>
                </c:pt>
                <c:pt idx="57391">
                  <c:v>7362512</c:v>
                </c:pt>
                <c:pt idx="57392">
                  <c:v>80425800</c:v>
                </c:pt>
                <c:pt idx="57393">
                  <c:v>80425800</c:v>
                </c:pt>
                <c:pt idx="57394">
                  <c:v>80425800</c:v>
                </c:pt>
                <c:pt idx="57395">
                  <c:v>80425800</c:v>
                </c:pt>
                <c:pt idx="57396">
                  <c:v>7362424</c:v>
                </c:pt>
                <c:pt idx="57397">
                  <c:v>226245032</c:v>
                </c:pt>
                <c:pt idx="57398">
                  <c:v>226245032</c:v>
                </c:pt>
                <c:pt idx="57399">
                  <c:v>226245032</c:v>
                </c:pt>
                <c:pt idx="57400">
                  <c:v>7362600</c:v>
                </c:pt>
                <c:pt idx="57401">
                  <c:v>226245032</c:v>
                </c:pt>
                <c:pt idx="57402">
                  <c:v>254243872</c:v>
                </c:pt>
                <c:pt idx="57403">
                  <c:v>254243872</c:v>
                </c:pt>
                <c:pt idx="57404">
                  <c:v>254243872</c:v>
                </c:pt>
                <c:pt idx="57405">
                  <c:v>254243872</c:v>
                </c:pt>
                <c:pt idx="57406">
                  <c:v>488479672</c:v>
                </c:pt>
                <c:pt idx="57407">
                  <c:v>7362640</c:v>
                </c:pt>
                <c:pt idx="57408">
                  <c:v>123053640</c:v>
                </c:pt>
                <c:pt idx="57409">
                  <c:v>123053640</c:v>
                </c:pt>
                <c:pt idx="57410">
                  <c:v>123053640</c:v>
                </c:pt>
                <c:pt idx="57411">
                  <c:v>123053640</c:v>
                </c:pt>
                <c:pt idx="57412">
                  <c:v>636495264</c:v>
                </c:pt>
                <c:pt idx="57413">
                  <c:v>636495264</c:v>
                </c:pt>
                <c:pt idx="57414">
                  <c:v>636495264</c:v>
                </c:pt>
                <c:pt idx="57415">
                  <c:v>948743088</c:v>
                </c:pt>
                <c:pt idx="57416">
                  <c:v>636495264</c:v>
                </c:pt>
                <c:pt idx="57417">
                  <c:v>948743088</c:v>
                </c:pt>
                <c:pt idx="57418">
                  <c:v>948743088</c:v>
                </c:pt>
                <c:pt idx="57419">
                  <c:v>948743088</c:v>
                </c:pt>
                <c:pt idx="57420">
                  <c:v>7362464</c:v>
                </c:pt>
                <c:pt idx="57421">
                  <c:v>601638704</c:v>
                </c:pt>
                <c:pt idx="57422">
                  <c:v>601638704</c:v>
                </c:pt>
                <c:pt idx="57423">
                  <c:v>601638704</c:v>
                </c:pt>
                <c:pt idx="57424">
                  <c:v>601638704</c:v>
                </c:pt>
                <c:pt idx="57425">
                  <c:v>981070864</c:v>
                </c:pt>
                <c:pt idx="57426">
                  <c:v>7362696</c:v>
                </c:pt>
                <c:pt idx="57427">
                  <c:v>223320416</c:v>
                </c:pt>
                <c:pt idx="57428">
                  <c:v>80425800</c:v>
                </c:pt>
                <c:pt idx="57429">
                  <c:v>349802432</c:v>
                </c:pt>
                <c:pt idx="57430">
                  <c:v>349802432</c:v>
                </c:pt>
                <c:pt idx="57431">
                  <c:v>349802432</c:v>
                </c:pt>
                <c:pt idx="57432">
                  <c:v>226245032</c:v>
                </c:pt>
                <c:pt idx="57433">
                  <c:v>349802432</c:v>
                </c:pt>
                <c:pt idx="57434">
                  <c:v>563703440</c:v>
                </c:pt>
                <c:pt idx="57435">
                  <c:v>601638704</c:v>
                </c:pt>
                <c:pt idx="57436">
                  <c:v>17108656</c:v>
                </c:pt>
                <c:pt idx="57437">
                  <c:v>17108656</c:v>
                </c:pt>
                <c:pt idx="57438">
                  <c:v>17108656</c:v>
                </c:pt>
                <c:pt idx="57439">
                  <c:v>17108656</c:v>
                </c:pt>
                <c:pt idx="57440">
                  <c:v>634115504</c:v>
                </c:pt>
                <c:pt idx="57441">
                  <c:v>634115504</c:v>
                </c:pt>
                <c:pt idx="57442">
                  <c:v>634115504</c:v>
                </c:pt>
                <c:pt idx="57443">
                  <c:v>634115504</c:v>
                </c:pt>
                <c:pt idx="57444">
                  <c:v>254243872</c:v>
                </c:pt>
                <c:pt idx="57445">
                  <c:v>661275224</c:v>
                </c:pt>
                <c:pt idx="57446">
                  <c:v>636495264</c:v>
                </c:pt>
                <c:pt idx="57447">
                  <c:v>225991008</c:v>
                </c:pt>
                <c:pt idx="57448">
                  <c:v>225991008</c:v>
                </c:pt>
                <c:pt idx="57449">
                  <c:v>225991008</c:v>
                </c:pt>
                <c:pt idx="57450">
                  <c:v>225991008</c:v>
                </c:pt>
                <c:pt idx="57451">
                  <c:v>948743088</c:v>
                </c:pt>
                <c:pt idx="57452">
                  <c:v>349802432</c:v>
                </c:pt>
                <c:pt idx="57453">
                  <c:v>123053640</c:v>
                </c:pt>
                <c:pt idx="57454">
                  <c:v>17108656</c:v>
                </c:pt>
                <c:pt idx="57455">
                  <c:v>292359640</c:v>
                </c:pt>
                <c:pt idx="57456">
                  <c:v>292359640</c:v>
                </c:pt>
                <c:pt idx="57457">
                  <c:v>634115504</c:v>
                </c:pt>
                <c:pt idx="57458">
                  <c:v>292359640</c:v>
                </c:pt>
                <c:pt idx="57459">
                  <c:v>292359640</c:v>
                </c:pt>
                <c:pt idx="57460">
                  <c:v>225991008</c:v>
                </c:pt>
                <c:pt idx="57461">
                  <c:v>936517064</c:v>
                </c:pt>
                <c:pt idx="57462">
                  <c:v>936517064</c:v>
                </c:pt>
                <c:pt idx="57463">
                  <c:v>936517064</c:v>
                </c:pt>
                <c:pt idx="57464">
                  <c:v>936517064</c:v>
                </c:pt>
                <c:pt idx="57465">
                  <c:v>456527920</c:v>
                </c:pt>
                <c:pt idx="57466">
                  <c:v>456527920</c:v>
                </c:pt>
                <c:pt idx="57467">
                  <c:v>456527920</c:v>
                </c:pt>
                <c:pt idx="57468">
                  <c:v>456527920</c:v>
                </c:pt>
                <c:pt idx="57469">
                  <c:v>720696232</c:v>
                </c:pt>
                <c:pt idx="57470">
                  <c:v>720696232</c:v>
                </c:pt>
                <c:pt idx="57471">
                  <c:v>720696232</c:v>
                </c:pt>
                <c:pt idx="57472">
                  <c:v>720696232</c:v>
                </c:pt>
                <c:pt idx="57473">
                  <c:v>292359640</c:v>
                </c:pt>
                <c:pt idx="57474">
                  <c:v>425114184</c:v>
                </c:pt>
                <c:pt idx="57475">
                  <c:v>425114184</c:v>
                </c:pt>
                <c:pt idx="57476">
                  <c:v>425114184</c:v>
                </c:pt>
                <c:pt idx="57477">
                  <c:v>762271608</c:v>
                </c:pt>
                <c:pt idx="57478">
                  <c:v>425114184</c:v>
                </c:pt>
                <c:pt idx="57479">
                  <c:v>762271608</c:v>
                </c:pt>
                <c:pt idx="57480">
                  <c:v>762271608</c:v>
                </c:pt>
                <c:pt idx="57481">
                  <c:v>762271608</c:v>
                </c:pt>
                <c:pt idx="57482">
                  <c:v>936517064</c:v>
                </c:pt>
                <c:pt idx="57483">
                  <c:v>501763048</c:v>
                </c:pt>
                <c:pt idx="57484">
                  <c:v>501763048</c:v>
                </c:pt>
                <c:pt idx="57485">
                  <c:v>501763048</c:v>
                </c:pt>
                <c:pt idx="57486">
                  <c:v>501763048</c:v>
                </c:pt>
                <c:pt idx="57487">
                  <c:v>393560216</c:v>
                </c:pt>
                <c:pt idx="57488">
                  <c:v>393560216</c:v>
                </c:pt>
                <c:pt idx="57489">
                  <c:v>393560216</c:v>
                </c:pt>
                <c:pt idx="57490">
                  <c:v>393560216</c:v>
                </c:pt>
                <c:pt idx="57491">
                  <c:v>771595872</c:v>
                </c:pt>
                <c:pt idx="57492">
                  <c:v>771595872</c:v>
                </c:pt>
                <c:pt idx="57493">
                  <c:v>771595872</c:v>
                </c:pt>
                <c:pt idx="57494">
                  <c:v>771595872</c:v>
                </c:pt>
                <c:pt idx="57495">
                  <c:v>425114184</c:v>
                </c:pt>
                <c:pt idx="57496">
                  <c:v>456527920</c:v>
                </c:pt>
                <c:pt idx="57497">
                  <c:v>904926992</c:v>
                </c:pt>
                <c:pt idx="57498">
                  <c:v>904926992</c:v>
                </c:pt>
                <c:pt idx="57499">
                  <c:v>904926992</c:v>
                </c:pt>
                <c:pt idx="57500">
                  <c:v>904926992</c:v>
                </c:pt>
                <c:pt idx="57501">
                  <c:v>899620504</c:v>
                </c:pt>
                <c:pt idx="57502">
                  <c:v>899620504</c:v>
                </c:pt>
                <c:pt idx="57503">
                  <c:v>899620504</c:v>
                </c:pt>
                <c:pt idx="57504">
                  <c:v>899620504</c:v>
                </c:pt>
                <c:pt idx="57505">
                  <c:v>762271608</c:v>
                </c:pt>
                <c:pt idx="57506">
                  <c:v>501763048</c:v>
                </c:pt>
                <c:pt idx="57507">
                  <c:v>908517048</c:v>
                </c:pt>
                <c:pt idx="57508">
                  <c:v>908517048</c:v>
                </c:pt>
                <c:pt idx="57509">
                  <c:v>908517048</c:v>
                </c:pt>
                <c:pt idx="57510">
                  <c:v>771595872</c:v>
                </c:pt>
                <c:pt idx="57511">
                  <c:v>908517048</c:v>
                </c:pt>
                <c:pt idx="57512">
                  <c:v>935513736</c:v>
                </c:pt>
                <c:pt idx="57513">
                  <c:v>935513736</c:v>
                </c:pt>
                <c:pt idx="57514">
                  <c:v>935513736</c:v>
                </c:pt>
                <c:pt idx="57515">
                  <c:v>935513736</c:v>
                </c:pt>
                <c:pt idx="57516">
                  <c:v>720696232</c:v>
                </c:pt>
                <c:pt idx="57517">
                  <c:v>393560216</c:v>
                </c:pt>
                <c:pt idx="57518">
                  <c:v>908517048</c:v>
                </c:pt>
                <c:pt idx="57519">
                  <c:v>904926992</c:v>
                </c:pt>
                <c:pt idx="57520">
                  <c:v>480594712</c:v>
                </c:pt>
                <c:pt idx="57521">
                  <c:v>480594712</c:v>
                </c:pt>
                <c:pt idx="57522">
                  <c:v>480594712</c:v>
                </c:pt>
                <c:pt idx="57523">
                  <c:v>480594712</c:v>
                </c:pt>
                <c:pt idx="57524">
                  <c:v>935513736</c:v>
                </c:pt>
                <c:pt idx="57525">
                  <c:v>876318736</c:v>
                </c:pt>
                <c:pt idx="57526">
                  <c:v>876318736</c:v>
                </c:pt>
                <c:pt idx="57527">
                  <c:v>876318736</c:v>
                </c:pt>
                <c:pt idx="57528">
                  <c:v>876318736</c:v>
                </c:pt>
                <c:pt idx="57529">
                  <c:v>899620504</c:v>
                </c:pt>
                <c:pt idx="57530">
                  <c:v>338537944</c:v>
                </c:pt>
                <c:pt idx="57531">
                  <c:v>338537944</c:v>
                </c:pt>
                <c:pt idx="57532">
                  <c:v>338537944</c:v>
                </c:pt>
                <c:pt idx="57533">
                  <c:v>338537944</c:v>
                </c:pt>
                <c:pt idx="57534">
                  <c:v>250495880</c:v>
                </c:pt>
                <c:pt idx="57535">
                  <c:v>250495880</c:v>
                </c:pt>
                <c:pt idx="57536">
                  <c:v>250495880</c:v>
                </c:pt>
                <c:pt idx="57537">
                  <c:v>250495880</c:v>
                </c:pt>
                <c:pt idx="57538">
                  <c:v>767928512</c:v>
                </c:pt>
                <c:pt idx="57539">
                  <c:v>767928512</c:v>
                </c:pt>
                <c:pt idx="57540">
                  <c:v>767928512</c:v>
                </c:pt>
                <c:pt idx="57541">
                  <c:v>767928512</c:v>
                </c:pt>
                <c:pt idx="57542">
                  <c:v>925539512</c:v>
                </c:pt>
                <c:pt idx="57543">
                  <c:v>925539512</c:v>
                </c:pt>
                <c:pt idx="57544">
                  <c:v>925539512</c:v>
                </c:pt>
                <c:pt idx="57545">
                  <c:v>925539512</c:v>
                </c:pt>
                <c:pt idx="57546">
                  <c:v>480594712</c:v>
                </c:pt>
                <c:pt idx="57547">
                  <c:v>876318736</c:v>
                </c:pt>
                <c:pt idx="57548">
                  <c:v>374486608</c:v>
                </c:pt>
                <c:pt idx="57549">
                  <c:v>374486608</c:v>
                </c:pt>
                <c:pt idx="57550">
                  <c:v>374486608</c:v>
                </c:pt>
                <c:pt idx="57551">
                  <c:v>374486608</c:v>
                </c:pt>
                <c:pt idx="57552">
                  <c:v>36845568</c:v>
                </c:pt>
                <c:pt idx="57553">
                  <c:v>36845568</c:v>
                </c:pt>
                <c:pt idx="57554">
                  <c:v>36845568</c:v>
                </c:pt>
                <c:pt idx="57555">
                  <c:v>36845568</c:v>
                </c:pt>
                <c:pt idx="57556">
                  <c:v>767928512</c:v>
                </c:pt>
                <c:pt idx="57557">
                  <c:v>338537944</c:v>
                </c:pt>
                <c:pt idx="57558">
                  <c:v>250495880</c:v>
                </c:pt>
                <c:pt idx="57559">
                  <c:v>959833432</c:v>
                </c:pt>
                <c:pt idx="57560">
                  <c:v>959833432</c:v>
                </c:pt>
                <c:pt idx="57561">
                  <c:v>881378896</c:v>
                </c:pt>
                <c:pt idx="57562">
                  <c:v>881378896</c:v>
                </c:pt>
                <c:pt idx="57563">
                  <c:v>959833432</c:v>
                </c:pt>
                <c:pt idx="57564">
                  <c:v>649636088</c:v>
                </c:pt>
                <c:pt idx="57565">
                  <c:v>959833432</c:v>
                </c:pt>
                <c:pt idx="57566">
                  <c:v>649636088</c:v>
                </c:pt>
                <c:pt idx="57567">
                  <c:v>881378896</c:v>
                </c:pt>
                <c:pt idx="57568">
                  <c:v>649636088</c:v>
                </c:pt>
                <c:pt idx="57569">
                  <c:v>881378896</c:v>
                </c:pt>
                <c:pt idx="57570">
                  <c:v>649636088</c:v>
                </c:pt>
                <c:pt idx="57571">
                  <c:v>925539512</c:v>
                </c:pt>
                <c:pt idx="57572">
                  <c:v>36845568</c:v>
                </c:pt>
                <c:pt idx="57573">
                  <c:v>170771392</c:v>
                </c:pt>
                <c:pt idx="57574">
                  <c:v>374486608</c:v>
                </c:pt>
                <c:pt idx="57575">
                  <c:v>170771392</c:v>
                </c:pt>
                <c:pt idx="57576">
                  <c:v>170771392</c:v>
                </c:pt>
                <c:pt idx="57577">
                  <c:v>170771392</c:v>
                </c:pt>
                <c:pt idx="57578">
                  <c:v>324831384</c:v>
                </c:pt>
                <c:pt idx="57579">
                  <c:v>324831384</c:v>
                </c:pt>
                <c:pt idx="57580">
                  <c:v>324831384</c:v>
                </c:pt>
                <c:pt idx="57581">
                  <c:v>324831384</c:v>
                </c:pt>
                <c:pt idx="57582">
                  <c:v>251032216</c:v>
                </c:pt>
                <c:pt idx="57583">
                  <c:v>251032216</c:v>
                </c:pt>
                <c:pt idx="57584">
                  <c:v>263531152</c:v>
                </c:pt>
                <c:pt idx="57585">
                  <c:v>224268168</c:v>
                </c:pt>
                <c:pt idx="57586">
                  <c:v>263531152</c:v>
                </c:pt>
                <c:pt idx="57587">
                  <c:v>224268168</c:v>
                </c:pt>
                <c:pt idx="57588">
                  <c:v>251032216</c:v>
                </c:pt>
                <c:pt idx="57589">
                  <c:v>263531152</c:v>
                </c:pt>
                <c:pt idx="57590">
                  <c:v>251032216</c:v>
                </c:pt>
                <c:pt idx="57591">
                  <c:v>263531152</c:v>
                </c:pt>
                <c:pt idx="57592">
                  <c:v>224268216</c:v>
                </c:pt>
                <c:pt idx="57593">
                  <c:v>224268216</c:v>
                </c:pt>
                <c:pt idx="57594">
                  <c:v>224268248</c:v>
                </c:pt>
                <c:pt idx="57595">
                  <c:v>224268248</c:v>
                </c:pt>
                <c:pt idx="57596">
                  <c:v>224268312</c:v>
                </c:pt>
                <c:pt idx="57597">
                  <c:v>224268312</c:v>
                </c:pt>
                <c:pt idx="57598">
                  <c:v>224268168</c:v>
                </c:pt>
                <c:pt idx="57599">
                  <c:v>224268216</c:v>
                </c:pt>
                <c:pt idx="57600">
                  <c:v>224268248</c:v>
                </c:pt>
                <c:pt idx="57601">
                  <c:v>224268312</c:v>
                </c:pt>
                <c:pt idx="57602">
                  <c:v>224268168</c:v>
                </c:pt>
                <c:pt idx="57603">
                  <c:v>224268216</c:v>
                </c:pt>
                <c:pt idx="57604">
                  <c:v>224268248</c:v>
                </c:pt>
                <c:pt idx="57605">
                  <c:v>933298728</c:v>
                </c:pt>
                <c:pt idx="57606">
                  <c:v>224268312</c:v>
                </c:pt>
                <c:pt idx="57607">
                  <c:v>933298728</c:v>
                </c:pt>
                <c:pt idx="57608">
                  <c:v>933298728</c:v>
                </c:pt>
                <c:pt idx="57609">
                  <c:v>933298728</c:v>
                </c:pt>
                <c:pt idx="57610">
                  <c:v>959833432</c:v>
                </c:pt>
                <c:pt idx="57611">
                  <c:v>324831384</c:v>
                </c:pt>
                <c:pt idx="57612">
                  <c:v>188661032</c:v>
                </c:pt>
                <c:pt idx="57613">
                  <c:v>188661032</c:v>
                </c:pt>
                <c:pt idx="57614">
                  <c:v>188661032</c:v>
                </c:pt>
                <c:pt idx="57615">
                  <c:v>188661032</c:v>
                </c:pt>
                <c:pt idx="57616">
                  <c:v>684098528</c:v>
                </c:pt>
                <c:pt idx="57617">
                  <c:v>684098528</c:v>
                </c:pt>
                <c:pt idx="57618">
                  <c:v>953350088</c:v>
                </c:pt>
                <c:pt idx="57619">
                  <c:v>953350088</c:v>
                </c:pt>
                <c:pt idx="57620">
                  <c:v>684098528</c:v>
                </c:pt>
                <c:pt idx="57621">
                  <c:v>170771392</c:v>
                </c:pt>
                <c:pt idx="57622">
                  <c:v>953350088</c:v>
                </c:pt>
                <c:pt idx="57623">
                  <c:v>684098528</c:v>
                </c:pt>
                <c:pt idx="57624">
                  <c:v>953350088</c:v>
                </c:pt>
                <c:pt idx="57625">
                  <c:v>263531152</c:v>
                </c:pt>
                <c:pt idx="57626">
                  <c:v>744232392</c:v>
                </c:pt>
                <c:pt idx="57627">
                  <c:v>744232392</c:v>
                </c:pt>
                <c:pt idx="57628">
                  <c:v>744232392</c:v>
                </c:pt>
                <c:pt idx="57629">
                  <c:v>744232392</c:v>
                </c:pt>
                <c:pt idx="57630">
                  <c:v>315995840</c:v>
                </c:pt>
                <c:pt idx="57631">
                  <c:v>251032216</c:v>
                </c:pt>
                <c:pt idx="57632">
                  <c:v>315995840</c:v>
                </c:pt>
                <c:pt idx="57633">
                  <c:v>315995840</c:v>
                </c:pt>
                <c:pt idx="57634">
                  <c:v>315995840</c:v>
                </c:pt>
                <c:pt idx="57635">
                  <c:v>649636088</c:v>
                </c:pt>
                <c:pt idx="57636">
                  <c:v>224268216</c:v>
                </c:pt>
                <c:pt idx="57637">
                  <c:v>224268168</c:v>
                </c:pt>
                <c:pt idx="57638">
                  <c:v>933298728</c:v>
                </c:pt>
                <c:pt idx="57639">
                  <c:v>953350088</c:v>
                </c:pt>
                <c:pt idx="57640">
                  <c:v>881378896</c:v>
                </c:pt>
                <c:pt idx="57641">
                  <c:v>182833792</c:v>
                </c:pt>
                <c:pt idx="57642">
                  <c:v>182833792</c:v>
                </c:pt>
                <c:pt idx="57643">
                  <c:v>182833792</c:v>
                </c:pt>
                <c:pt idx="57644">
                  <c:v>182833792</c:v>
                </c:pt>
                <c:pt idx="57645">
                  <c:v>224268248</c:v>
                </c:pt>
                <c:pt idx="57646">
                  <c:v>188661032</c:v>
                </c:pt>
                <c:pt idx="57647">
                  <c:v>315995840</c:v>
                </c:pt>
                <c:pt idx="57648">
                  <c:v>251267872</c:v>
                </c:pt>
                <c:pt idx="57649">
                  <c:v>251267872</c:v>
                </c:pt>
                <c:pt idx="57650">
                  <c:v>251267872</c:v>
                </c:pt>
                <c:pt idx="57651">
                  <c:v>251267872</c:v>
                </c:pt>
                <c:pt idx="57652">
                  <c:v>224268312</c:v>
                </c:pt>
                <c:pt idx="57653">
                  <c:v>899185120</c:v>
                </c:pt>
                <c:pt idx="57654">
                  <c:v>899185120</c:v>
                </c:pt>
                <c:pt idx="57655">
                  <c:v>899185120</c:v>
                </c:pt>
                <c:pt idx="57656">
                  <c:v>899185120</c:v>
                </c:pt>
                <c:pt idx="57657">
                  <c:v>182833792</c:v>
                </c:pt>
                <c:pt idx="57658">
                  <c:v>684098528</c:v>
                </c:pt>
                <c:pt idx="57659">
                  <c:v>516391160</c:v>
                </c:pt>
                <c:pt idx="57660">
                  <c:v>516391160</c:v>
                </c:pt>
                <c:pt idx="57661">
                  <c:v>516391160</c:v>
                </c:pt>
                <c:pt idx="57662">
                  <c:v>516391160</c:v>
                </c:pt>
                <c:pt idx="57663">
                  <c:v>744232392</c:v>
                </c:pt>
                <c:pt idx="57664">
                  <c:v>899185120</c:v>
                </c:pt>
                <c:pt idx="57665">
                  <c:v>133467120</c:v>
                </c:pt>
                <c:pt idx="57666">
                  <c:v>133467120</c:v>
                </c:pt>
                <c:pt idx="57667">
                  <c:v>133467120</c:v>
                </c:pt>
                <c:pt idx="57668">
                  <c:v>133467120</c:v>
                </c:pt>
                <c:pt idx="57669">
                  <c:v>251267872</c:v>
                </c:pt>
                <c:pt idx="57670">
                  <c:v>516391160</c:v>
                </c:pt>
                <c:pt idx="57671">
                  <c:v>787490232</c:v>
                </c:pt>
                <c:pt idx="57672">
                  <c:v>787490232</c:v>
                </c:pt>
                <c:pt idx="57673">
                  <c:v>787490232</c:v>
                </c:pt>
                <c:pt idx="57674">
                  <c:v>787490232</c:v>
                </c:pt>
                <c:pt idx="57675">
                  <c:v>451045776</c:v>
                </c:pt>
                <c:pt idx="57676">
                  <c:v>451045776</c:v>
                </c:pt>
                <c:pt idx="57677">
                  <c:v>451045776</c:v>
                </c:pt>
                <c:pt idx="57678">
                  <c:v>451045776</c:v>
                </c:pt>
                <c:pt idx="57679">
                  <c:v>434191536</c:v>
                </c:pt>
                <c:pt idx="57680">
                  <c:v>434191536</c:v>
                </c:pt>
                <c:pt idx="57681">
                  <c:v>434191536</c:v>
                </c:pt>
                <c:pt idx="57682">
                  <c:v>434191536</c:v>
                </c:pt>
                <c:pt idx="57683">
                  <c:v>469579400</c:v>
                </c:pt>
                <c:pt idx="57684">
                  <c:v>469579400</c:v>
                </c:pt>
                <c:pt idx="57685">
                  <c:v>803226496</c:v>
                </c:pt>
                <c:pt idx="57686">
                  <c:v>469579400</c:v>
                </c:pt>
                <c:pt idx="57687">
                  <c:v>803226496</c:v>
                </c:pt>
                <c:pt idx="57688">
                  <c:v>469579400</c:v>
                </c:pt>
                <c:pt idx="57689">
                  <c:v>803226496</c:v>
                </c:pt>
                <c:pt idx="57690">
                  <c:v>133467120</c:v>
                </c:pt>
                <c:pt idx="57691">
                  <c:v>803226496</c:v>
                </c:pt>
                <c:pt idx="57692">
                  <c:v>960348104</c:v>
                </c:pt>
                <c:pt idx="57693">
                  <c:v>960348104</c:v>
                </c:pt>
                <c:pt idx="57694">
                  <c:v>960348104</c:v>
                </c:pt>
                <c:pt idx="57695">
                  <c:v>960348104</c:v>
                </c:pt>
                <c:pt idx="57696">
                  <c:v>655883784</c:v>
                </c:pt>
                <c:pt idx="57697">
                  <c:v>655883784</c:v>
                </c:pt>
                <c:pt idx="57698">
                  <c:v>655883784</c:v>
                </c:pt>
                <c:pt idx="57699">
                  <c:v>655883784</c:v>
                </c:pt>
                <c:pt idx="57700">
                  <c:v>451045776</c:v>
                </c:pt>
                <c:pt idx="57701">
                  <c:v>660377304</c:v>
                </c:pt>
                <c:pt idx="57702">
                  <c:v>434191536</c:v>
                </c:pt>
                <c:pt idx="57703">
                  <c:v>660377304</c:v>
                </c:pt>
                <c:pt idx="57704">
                  <c:v>660377304</c:v>
                </c:pt>
                <c:pt idx="57705">
                  <c:v>660377304</c:v>
                </c:pt>
                <c:pt idx="57706">
                  <c:v>902440136</c:v>
                </c:pt>
                <c:pt idx="57707">
                  <c:v>787490232</c:v>
                </c:pt>
                <c:pt idx="57708">
                  <c:v>902440136</c:v>
                </c:pt>
                <c:pt idx="57709">
                  <c:v>902440136</c:v>
                </c:pt>
                <c:pt idx="57710">
                  <c:v>902440136</c:v>
                </c:pt>
                <c:pt idx="57711">
                  <c:v>469579400</c:v>
                </c:pt>
                <c:pt idx="57712">
                  <c:v>346637912</c:v>
                </c:pt>
                <c:pt idx="57713">
                  <c:v>346637912</c:v>
                </c:pt>
                <c:pt idx="57714">
                  <c:v>346637912</c:v>
                </c:pt>
                <c:pt idx="57715">
                  <c:v>346637912</c:v>
                </c:pt>
                <c:pt idx="57716">
                  <c:v>803226496</c:v>
                </c:pt>
                <c:pt idx="57717">
                  <c:v>434629928</c:v>
                </c:pt>
                <c:pt idx="57718">
                  <c:v>434629928</c:v>
                </c:pt>
                <c:pt idx="57719">
                  <c:v>434629928</c:v>
                </c:pt>
                <c:pt idx="57720">
                  <c:v>434629928</c:v>
                </c:pt>
                <c:pt idx="57721">
                  <c:v>960348104</c:v>
                </c:pt>
                <c:pt idx="57722">
                  <c:v>660377304</c:v>
                </c:pt>
                <c:pt idx="57723">
                  <c:v>859414152</c:v>
                </c:pt>
                <c:pt idx="57724">
                  <c:v>859414152</c:v>
                </c:pt>
                <c:pt idx="57725">
                  <c:v>859414152</c:v>
                </c:pt>
                <c:pt idx="57726">
                  <c:v>859414152</c:v>
                </c:pt>
                <c:pt idx="57727">
                  <c:v>655883784</c:v>
                </c:pt>
                <c:pt idx="57728">
                  <c:v>319835720</c:v>
                </c:pt>
                <c:pt idx="57729">
                  <c:v>319835720</c:v>
                </c:pt>
                <c:pt idx="57730">
                  <c:v>319835720</c:v>
                </c:pt>
                <c:pt idx="57731">
                  <c:v>319835720</c:v>
                </c:pt>
                <c:pt idx="57732">
                  <c:v>346637912</c:v>
                </c:pt>
                <c:pt idx="57733">
                  <c:v>434629928</c:v>
                </c:pt>
                <c:pt idx="57734">
                  <c:v>387189200</c:v>
                </c:pt>
                <c:pt idx="57735">
                  <c:v>387189200</c:v>
                </c:pt>
                <c:pt idx="57736">
                  <c:v>387189200</c:v>
                </c:pt>
                <c:pt idx="57737">
                  <c:v>387189200</c:v>
                </c:pt>
                <c:pt idx="57738">
                  <c:v>902440136</c:v>
                </c:pt>
                <c:pt idx="57739">
                  <c:v>380957512</c:v>
                </c:pt>
                <c:pt idx="57740">
                  <c:v>380957512</c:v>
                </c:pt>
                <c:pt idx="57741">
                  <c:v>380957512</c:v>
                </c:pt>
                <c:pt idx="57742">
                  <c:v>380957512</c:v>
                </c:pt>
                <c:pt idx="57743">
                  <c:v>4479600</c:v>
                </c:pt>
                <c:pt idx="57744">
                  <c:v>4479600</c:v>
                </c:pt>
                <c:pt idx="57745">
                  <c:v>4479600</c:v>
                </c:pt>
                <c:pt idx="57746">
                  <c:v>4479600</c:v>
                </c:pt>
                <c:pt idx="57747">
                  <c:v>859414152</c:v>
                </c:pt>
                <c:pt idx="57748">
                  <c:v>478619888</c:v>
                </c:pt>
                <c:pt idx="57749">
                  <c:v>478619888</c:v>
                </c:pt>
                <c:pt idx="57750">
                  <c:v>478619888</c:v>
                </c:pt>
                <c:pt idx="57751">
                  <c:v>478619888</c:v>
                </c:pt>
                <c:pt idx="57752">
                  <c:v>319835720</c:v>
                </c:pt>
                <c:pt idx="57753">
                  <c:v>813928256</c:v>
                </c:pt>
                <c:pt idx="57754">
                  <c:v>813928256</c:v>
                </c:pt>
                <c:pt idx="57755">
                  <c:v>813928256</c:v>
                </c:pt>
                <c:pt idx="57756">
                  <c:v>380957512</c:v>
                </c:pt>
                <c:pt idx="57757">
                  <c:v>813928256</c:v>
                </c:pt>
                <c:pt idx="57758">
                  <c:v>136607912</c:v>
                </c:pt>
                <c:pt idx="57759">
                  <c:v>136607912</c:v>
                </c:pt>
                <c:pt idx="57760">
                  <c:v>136607912</c:v>
                </c:pt>
                <c:pt idx="57761">
                  <c:v>136607912</c:v>
                </c:pt>
                <c:pt idx="57762">
                  <c:v>190368168</c:v>
                </c:pt>
                <c:pt idx="57763">
                  <c:v>190368168</c:v>
                </c:pt>
                <c:pt idx="57764">
                  <c:v>190368168</c:v>
                </c:pt>
                <c:pt idx="57765">
                  <c:v>190368168</c:v>
                </c:pt>
                <c:pt idx="57766">
                  <c:v>387189200</c:v>
                </c:pt>
                <c:pt idx="57767">
                  <c:v>128003984</c:v>
                </c:pt>
                <c:pt idx="57768">
                  <c:v>128003984</c:v>
                </c:pt>
                <c:pt idx="57769">
                  <c:v>128003984</c:v>
                </c:pt>
                <c:pt idx="57770">
                  <c:v>128003984</c:v>
                </c:pt>
                <c:pt idx="57771">
                  <c:v>478619888</c:v>
                </c:pt>
                <c:pt idx="57772">
                  <c:v>4479600</c:v>
                </c:pt>
                <c:pt idx="57773">
                  <c:v>813928256</c:v>
                </c:pt>
                <c:pt idx="57774">
                  <c:v>599089552</c:v>
                </c:pt>
                <c:pt idx="57775">
                  <c:v>599089552</c:v>
                </c:pt>
                <c:pt idx="57776">
                  <c:v>599089552</c:v>
                </c:pt>
                <c:pt idx="57777">
                  <c:v>599089552</c:v>
                </c:pt>
                <c:pt idx="57778">
                  <c:v>136607912</c:v>
                </c:pt>
                <c:pt idx="57779">
                  <c:v>704601800</c:v>
                </c:pt>
                <c:pt idx="57780">
                  <c:v>704601800</c:v>
                </c:pt>
                <c:pt idx="57781">
                  <c:v>704601800</c:v>
                </c:pt>
                <c:pt idx="57782">
                  <c:v>704601800</c:v>
                </c:pt>
                <c:pt idx="57783">
                  <c:v>128003984</c:v>
                </c:pt>
                <c:pt idx="57784">
                  <c:v>190368168</c:v>
                </c:pt>
                <c:pt idx="57785">
                  <c:v>982122680</c:v>
                </c:pt>
                <c:pt idx="57786">
                  <c:v>328667152</c:v>
                </c:pt>
                <c:pt idx="57787">
                  <c:v>328667152</c:v>
                </c:pt>
                <c:pt idx="57788">
                  <c:v>982122680</c:v>
                </c:pt>
                <c:pt idx="57789">
                  <c:v>982122680</c:v>
                </c:pt>
                <c:pt idx="57790">
                  <c:v>328667152</c:v>
                </c:pt>
                <c:pt idx="57791">
                  <c:v>982122680</c:v>
                </c:pt>
                <c:pt idx="57792">
                  <c:v>328667152</c:v>
                </c:pt>
                <c:pt idx="57793">
                  <c:v>264186904</c:v>
                </c:pt>
                <c:pt idx="57794">
                  <c:v>264186904</c:v>
                </c:pt>
                <c:pt idx="57795">
                  <c:v>264186904</c:v>
                </c:pt>
                <c:pt idx="57796">
                  <c:v>264186904</c:v>
                </c:pt>
                <c:pt idx="57797">
                  <c:v>599089552</c:v>
                </c:pt>
                <c:pt idx="57798">
                  <c:v>704601800</c:v>
                </c:pt>
                <c:pt idx="57799">
                  <c:v>57421576</c:v>
                </c:pt>
                <c:pt idx="57800">
                  <c:v>57421576</c:v>
                </c:pt>
                <c:pt idx="57801">
                  <c:v>57421576</c:v>
                </c:pt>
                <c:pt idx="57802">
                  <c:v>57421576</c:v>
                </c:pt>
                <c:pt idx="57803">
                  <c:v>303642296</c:v>
                </c:pt>
                <c:pt idx="57804">
                  <c:v>303642296</c:v>
                </c:pt>
                <c:pt idx="57805">
                  <c:v>303642296</c:v>
                </c:pt>
                <c:pt idx="57806">
                  <c:v>303642296</c:v>
                </c:pt>
                <c:pt idx="57807">
                  <c:v>328667152</c:v>
                </c:pt>
                <c:pt idx="57808">
                  <c:v>117781656</c:v>
                </c:pt>
                <c:pt idx="57809">
                  <c:v>117781656</c:v>
                </c:pt>
                <c:pt idx="57810">
                  <c:v>117781656</c:v>
                </c:pt>
                <c:pt idx="57811">
                  <c:v>117781656</c:v>
                </c:pt>
                <c:pt idx="57812">
                  <c:v>293182472</c:v>
                </c:pt>
                <c:pt idx="57813">
                  <c:v>293182472</c:v>
                </c:pt>
                <c:pt idx="57814">
                  <c:v>293182472</c:v>
                </c:pt>
                <c:pt idx="57815">
                  <c:v>982122680</c:v>
                </c:pt>
                <c:pt idx="57816">
                  <c:v>293182472</c:v>
                </c:pt>
                <c:pt idx="57817">
                  <c:v>167756728</c:v>
                </c:pt>
                <c:pt idx="57818">
                  <c:v>57421576</c:v>
                </c:pt>
                <c:pt idx="57819">
                  <c:v>167756728</c:v>
                </c:pt>
                <c:pt idx="57820">
                  <c:v>167756728</c:v>
                </c:pt>
                <c:pt idx="57821">
                  <c:v>167756728</c:v>
                </c:pt>
                <c:pt idx="57822">
                  <c:v>756366928</c:v>
                </c:pt>
                <c:pt idx="57823">
                  <c:v>756366928</c:v>
                </c:pt>
                <c:pt idx="57824">
                  <c:v>756366928</c:v>
                </c:pt>
                <c:pt idx="57825">
                  <c:v>756366928</c:v>
                </c:pt>
                <c:pt idx="57826">
                  <c:v>264186904</c:v>
                </c:pt>
                <c:pt idx="57827">
                  <c:v>7362760</c:v>
                </c:pt>
                <c:pt idx="57828">
                  <c:v>7362760</c:v>
                </c:pt>
                <c:pt idx="57829">
                  <c:v>7362760</c:v>
                </c:pt>
                <c:pt idx="57830">
                  <c:v>7362760</c:v>
                </c:pt>
                <c:pt idx="57831">
                  <c:v>42240696</c:v>
                </c:pt>
                <c:pt idx="57832">
                  <c:v>42240696</c:v>
                </c:pt>
                <c:pt idx="57833">
                  <c:v>42240696</c:v>
                </c:pt>
                <c:pt idx="57834">
                  <c:v>42240696</c:v>
                </c:pt>
                <c:pt idx="57835">
                  <c:v>875380128</c:v>
                </c:pt>
                <c:pt idx="57836">
                  <c:v>875380128</c:v>
                </c:pt>
                <c:pt idx="57837">
                  <c:v>303642296</c:v>
                </c:pt>
                <c:pt idx="57838">
                  <c:v>875380128</c:v>
                </c:pt>
                <c:pt idx="57839">
                  <c:v>875380128</c:v>
                </c:pt>
                <c:pt idx="57840">
                  <c:v>293182472</c:v>
                </c:pt>
                <c:pt idx="57841">
                  <c:v>167756728</c:v>
                </c:pt>
                <c:pt idx="57842">
                  <c:v>425634336</c:v>
                </c:pt>
                <c:pt idx="57843">
                  <c:v>425634336</c:v>
                </c:pt>
                <c:pt idx="57844">
                  <c:v>425634336</c:v>
                </c:pt>
                <c:pt idx="57845">
                  <c:v>425634336</c:v>
                </c:pt>
                <c:pt idx="57846">
                  <c:v>522258088</c:v>
                </c:pt>
                <c:pt idx="57847">
                  <c:v>522258088</c:v>
                </c:pt>
                <c:pt idx="57848">
                  <c:v>522258088</c:v>
                </c:pt>
                <c:pt idx="57849">
                  <c:v>522258088</c:v>
                </c:pt>
                <c:pt idx="57850">
                  <c:v>756366928</c:v>
                </c:pt>
                <c:pt idx="57851">
                  <c:v>117781656</c:v>
                </c:pt>
                <c:pt idx="57852">
                  <c:v>857213240</c:v>
                </c:pt>
                <c:pt idx="57853">
                  <c:v>857213240</c:v>
                </c:pt>
                <c:pt idx="57854">
                  <c:v>857213240</c:v>
                </c:pt>
                <c:pt idx="57855">
                  <c:v>857213240</c:v>
                </c:pt>
                <c:pt idx="57856">
                  <c:v>779539224</c:v>
                </c:pt>
                <c:pt idx="57857">
                  <c:v>779539224</c:v>
                </c:pt>
                <c:pt idx="57858">
                  <c:v>779539224</c:v>
                </c:pt>
                <c:pt idx="57859">
                  <c:v>779539224</c:v>
                </c:pt>
                <c:pt idx="57860">
                  <c:v>42240696</c:v>
                </c:pt>
                <c:pt idx="57861">
                  <c:v>7362760</c:v>
                </c:pt>
                <c:pt idx="57862">
                  <c:v>875380128</c:v>
                </c:pt>
                <c:pt idx="57863">
                  <c:v>425634336</c:v>
                </c:pt>
                <c:pt idx="57864">
                  <c:v>35359720</c:v>
                </c:pt>
                <c:pt idx="57865">
                  <c:v>35359720</c:v>
                </c:pt>
                <c:pt idx="57866">
                  <c:v>35359720</c:v>
                </c:pt>
                <c:pt idx="57867">
                  <c:v>35359720</c:v>
                </c:pt>
                <c:pt idx="57868">
                  <c:v>905449048</c:v>
                </c:pt>
                <c:pt idx="57869">
                  <c:v>905449048</c:v>
                </c:pt>
                <c:pt idx="57870">
                  <c:v>905449048</c:v>
                </c:pt>
                <c:pt idx="57871">
                  <c:v>905449048</c:v>
                </c:pt>
                <c:pt idx="57872">
                  <c:v>779539224</c:v>
                </c:pt>
                <c:pt idx="57873">
                  <c:v>824903832</c:v>
                </c:pt>
                <c:pt idx="57874">
                  <c:v>824903832</c:v>
                </c:pt>
                <c:pt idx="57875">
                  <c:v>824903832</c:v>
                </c:pt>
                <c:pt idx="57876">
                  <c:v>824903832</c:v>
                </c:pt>
                <c:pt idx="57877">
                  <c:v>857213240</c:v>
                </c:pt>
                <c:pt idx="57878">
                  <c:v>522258088</c:v>
                </c:pt>
                <c:pt idx="57879">
                  <c:v>35359720</c:v>
                </c:pt>
                <c:pt idx="57880">
                  <c:v>960230944</c:v>
                </c:pt>
                <c:pt idx="57881">
                  <c:v>960230944</c:v>
                </c:pt>
                <c:pt idx="57882">
                  <c:v>960230944</c:v>
                </c:pt>
                <c:pt idx="57883">
                  <c:v>960230944</c:v>
                </c:pt>
                <c:pt idx="57884">
                  <c:v>422453368</c:v>
                </c:pt>
                <c:pt idx="57885">
                  <c:v>422453368</c:v>
                </c:pt>
                <c:pt idx="57886">
                  <c:v>905449048</c:v>
                </c:pt>
                <c:pt idx="57887">
                  <c:v>422453368</c:v>
                </c:pt>
                <c:pt idx="57888">
                  <c:v>422453368</c:v>
                </c:pt>
                <c:pt idx="57889">
                  <c:v>824903832</c:v>
                </c:pt>
                <c:pt idx="57890">
                  <c:v>484197624</c:v>
                </c:pt>
                <c:pt idx="57891">
                  <c:v>484197624</c:v>
                </c:pt>
                <c:pt idx="57892">
                  <c:v>484197624</c:v>
                </c:pt>
                <c:pt idx="57893">
                  <c:v>484197624</c:v>
                </c:pt>
                <c:pt idx="57894">
                  <c:v>960230944</c:v>
                </c:pt>
                <c:pt idx="57895">
                  <c:v>208112984</c:v>
                </c:pt>
                <c:pt idx="57896">
                  <c:v>208112984</c:v>
                </c:pt>
                <c:pt idx="57897">
                  <c:v>56725272</c:v>
                </c:pt>
                <c:pt idx="57898">
                  <c:v>56725272</c:v>
                </c:pt>
                <c:pt idx="57899">
                  <c:v>208112984</c:v>
                </c:pt>
                <c:pt idx="57900">
                  <c:v>996174784</c:v>
                </c:pt>
                <c:pt idx="57901">
                  <c:v>996174784</c:v>
                </c:pt>
                <c:pt idx="57902">
                  <c:v>208112984</c:v>
                </c:pt>
                <c:pt idx="57903">
                  <c:v>56725272</c:v>
                </c:pt>
                <c:pt idx="57904">
                  <c:v>996174784</c:v>
                </c:pt>
                <c:pt idx="57905">
                  <c:v>996174784</c:v>
                </c:pt>
                <c:pt idx="57906">
                  <c:v>56725272</c:v>
                </c:pt>
                <c:pt idx="57907">
                  <c:v>422453368</c:v>
                </c:pt>
                <c:pt idx="57908">
                  <c:v>404583312</c:v>
                </c:pt>
                <c:pt idx="57909">
                  <c:v>404583312</c:v>
                </c:pt>
                <c:pt idx="57910">
                  <c:v>404583312</c:v>
                </c:pt>
                <c:pt idx="57911">
                  <c:v>404583312</c:v>
                </c:pt>
                <c:pt idx="57912">
                  <c:v>484197624</c:v>
                </c:pt>
                <c:pt idx="57913">
                  <c:v>328809216</c:v>
                </c:pt>
                <c:pt idx="57914">
                  <c:v>328809216</c:v>
                </c:pt>
                <c:pt idx="57915">
                  <c:v>328809216</c:v>
                </c:pt>
                <c:pt idx="57916">
                  <c:v>328809216</c:v>
                </c:pt>
                <c:pt idx="57917">
                  <c:v>208112984</c:v>
                </c:pt>
                <c:pt idx="57918">
                  <c:v>56725272</c:v>
                </c:pt>
                <c:pt idx="57919">
                  <c:v>996174784</c:v>
                </c:pt>
                <c:pt idx="57920">
                  <c:v>328809216</c:v>
                </c:pt>
                <c:pt idx="57921">
                  <c:v>200933280</c:v>
                </c:pt>
                <c:pt idx="57922">
                  <c:v>200933280</c:v>
                </c:pt>
                <c:pt idx="57923">
                  <c:v>200933280</c:v>
                </c:pt>
                <c:pt idx="57924">
                  <c:v>200933280</c:v>
                </c:pt>
                <c:pt idx="57925">
                  <c:v>404583312</c:v>
                </c:pt>
                <c:pt idx="57926">
                  <c:v>972843960</c:v>
                </c:pt>
                <c:pt idx="57927">
                  <c:v>972843960</c:v>
                </c:pt>
                <c:pt idx="57928">
                  <c:v>972843960</c:v>
                </c:pt>
                <c:pt idx="57929">
                  <c:v>972843960</c:v>
                </c:pt>
                <c:pt idx="57930">
                  <c:v>357533856</c:v>
                </c:pt>
                <c:pt idx="57931">
                  <c:v>357533856</c:v>
                </c:pt>
                <c:pt idx="57932">
                  <c:v>357533856</c:v>
                </c:pt>
                <c:pt idx="57933">
                  <c:v>357533856</c:v>
                </c:pt>
                <c:pt idx="57934">
                  <c:v>742296200</c:v>
                </c:pt>
                <c:pt idx="57935">
                  <c:v>742296200</c:v>
                </c:pt>
                <c:pt idx="57936">
                  <c:v>742296200</c:v>
                </c:pt>
                <c:pt idx="57937">
                  <c:v>742296200</c:v>
                </c:pt>
                <c:pt idx="57938">
                  <c:v>484030224</c:v>
                </c:pt>
                <c:pt idx="57939">
                  <c:v>484030224</c:v>
                </c:pt>
                <c:pt idx="57940">
                  <c:v>484030224</c:v>
                </c:pt>
                <c:pt idx="57941">
                  <c:v>484030224</c:v>
                </c:pt>
                <c:pt idx="57942">
                  <c:v>200933280</c:v>
                </c:pt>
                <c:pt idx="57943">
                  <c:v>357533856</c:v>
                </c:pt>
                <c:pt idx="57944">
                  <c:v>878838536</c:v>
                </c:pt>
                <c:pt idx="57945">
                  <c:v>878838536</c:v>
                </c:pt>
                <c:pt idx="57946">
                  <c:v>972843960</c:v>
                </c:pt>
                <c:pt idx="57947">
                  <c:v>878838536</c:v>
                </c:pt>
                <c:pt idx="57948">
                  <c:v>878838536</c:v>
                </c:pt>
                <c:pt idx="57949">
                  <c:v>484030224</c:v>
                </c:pt>
                <c:pt idx="57950">
                  <c:v>742296200</c:v>
                </c:pt>
                <c:pt idx="57951">
                  <c:v>878838536</c:v>
                </c:pt>
                <c:pt idx="57952">
                  <c:v>613292848</c:v>
                </c:pt>
                <c:pt idx="57953">
                  <c:v>294115936</c:v>
                </c:pt>
                <c:pt idx="57954">
                  <c:v>613292848</c:v>
                </c:pt>
                <c:pt idx="57955">
                  <c:v>294115936</c:v>
                </c:pt>
                <c:pt idx="57956">
                  <c:v>613292848</c:v>
                </c:pt>
                <c:pt idx="57957">
                  <c:v>294115936</c:v>
                </c:pt>
                <c:pt idx="57958">
                  <c:v>294115936</c:v>
                </c:pt>
                <c:pt idx="57959">
                  <c:v>613292848</c:v>
                </c:pt>
                <c:pt idx="57960">
                  <c:v>717764448</c:v>
                </c:pt>
                <c:pt idx="57961">
                  <c:v>717764448</c:v>
                </c:pt>
                <c:pt idx="57962">
                  <c:v>717764448</c:v>
                </c:pt>
                <c:pt idx="57963">
                  <c:v>717764448</c:v>
                </c:pt>
                <c:pt idx="57964">
                  <c:v>444689192</c:v>
                </c:pt>
                <c:pt idx="57965">
                  <c:v>444689192</c:v>
                </c:pt>
                <c:pt idx="57966">
                  <c:v>444689192</c:v>
                </c:pt>
                <c:pt idx="57967">
                  <c:v>444689192</c:v>
                </c:pt>
                <c:pt idx="57968">
                  <c:v>131369000</c:v>
                </c:pt>
                <c:pt idx="57969">
                  <c:v>131369000</c:v>
                </c:pt>
                <c:pt idx="57970">
                  <c:v>131369000</c:v>
                </c:pt>
                <c:pt idx="57971">
                  <c:v>131369000</c:v>
                </c:pt>
                <c:pt idx="57972">
                  <c:v>134010352</c:v>
                </c:pt>
                <c:pt idx="57973">
                  <c:v>134010352</c:v>
                </c:pt>
                <c:pt idx="57974">
                  <c:v>134010352</c:v>
                </c:pt>
                <c:pt idx="57975">
                  <c:v>134010352</c:v>
                </c:pt>
                <c:pt idx="57976">
                  <c:v>663035064</c:v>
                </c:pt>
                <c:pt idx="57977">
                  <c:v>663035064</c:v>
                </c:pt>
                <c:pt idx="57978">
                  <c:v>663035064</c:v>
                </c:pt>
                <c:pt idx="57979">
                  <c:v>663035064</c:v>
                </c:pt>
                <c:pt idx="57980">
                  <c:v>873071616</c:v>
                </c:pt>
                <c:pt idx="57981">
                  <c:v>873071616</c:v>
                </c:pt>
                <c:pt idx="57982">
                  <c:v>613292848</c:v>
                </c:pt>
                <c:pt idx="57983">
                  <c:v>873071616</c:v>
                </c:pt>
                <c:pt idx="57984">
                  <c:v>873071616</c:v>
                </c:pt>
                <c:pt idx="57985">
                  <c:v>731230296</c:v>
                </c:pt>
                <c:pt idx="57986">
                  <c:v>731230296</c:v>
                </c:pt>
                <c:pt idx="57987">
                  <c:v>696901000</c:v>
                </c:pt>
                <c:pt idx="57988">
                  <c:v>731230296</c:v>
                </c:pt>
                <c:pt idx="57989">
                  <c:v>731230296</c:v>
                </c:pt>
                <c:pt idx="57990">
                  <c:v>696901000</c:v>
                </c:pt>
                <c:pt idx="57991">
                  <c:v>444689192</c:v>
                </c:pt>
                <c:pt idx="57992">
                  <c:v>696901000</c:v>
                </c:pt>
                <c:pt idx="57993">
                  <c:v>696901000</c:v>
                </c:pt>
                <c:pt idx="57994">
                  <c:v>294115936</c:v>
                </c:pt>
                <c:pt idx="57995">
                  <c:v>836283360</c:v>
                </c:pt>
                <c:pt idx="57996">
                  <c:v>836283360</c:v>
                </c:pt>
                <c:pt idx="57997">
                  <c:v>836283360</c:v>
                </c:pt>
                <c:pt idx="57998">
                  <c:v>836283360</c:v>
                </c:pt>
                <c:pt idx="57999">
                  <c:v>131369000</c:v>
                </c:pt>
                <c:pt idx="58000">
                  <c:v>134010352</c:v>
                </c:pt>
                <c:pt idx="58001">
                  <c:v>581030616</c:v>
                </c:pt>
                <c:pt idx="58002">
                  <c:v>581030616</c:v>
                </c:pt>
                <c:pt idx="58003">
                  <c:v>581030616</c:v>
                </c:pt>
                <c:pt idx="58004">
                  <c:v>581030616</c:v>
                </c:pt>
                <c:pt idx="58005">
                  <c:v>663035064</c:v>
                </c:pt>
                <c:pt idx="58006">
                  <c:v>717764448</c:v>
                </c:pt>
                <c:pt idx="58007">
                  <c:v>731230296</c:v>
                </c:pt>
                <c:pt idx="58008">
                  <c:v>424540192</c:v>
                </c:pt>
                <c:pt idx="58009">
                  <c:v>424540192</c:v>
                </c:pt>
                <c:pt idx="58010">
                  <c:v>424540192</c:v>
                </c:pt>
                <c:pt idx="58011">
                  <c:v>424540192</c:v>
                </c:pt>
                <c:pt idx="58012">
                  <c:v>836283360</c:v>
                </c:pt>
                <c:pt idx="58013">
                  <c:v>65049248</c:v>
                </c:pt>
                <c:pt idx="58014">
                  <c:v>65049248</c:v>
                </c:pt>
                <c:pt idx="58015">
                  <c:v>65049248</c:v>
                </c:pt>
                <c:pt idx="58016">
                  <c:v>65049248</c:v>
                </c:pt>
                <c:pt idx="58017">
                  <c:v>357724808</c:v>
                </c:pt>
                <c:pt idx="58018">
                  <c:v>357724808</c:v>
                </c:pt>
                <c:pt idx="58019">
                  <c:v>357724808</c:v>
                </c:pt>
                <c:pt idx="58020">
                  <c:v>357724808</c:v>
                </c:pt>
                <c:pt idx="58021">
                  <c:v>873071616</c:v>
                </c:pt>
                <c:pt idx="58022">
                  <c:v>794413040</c:v>
                </c:pt>
                <c:pt idx="58023">
                  <c:v>794413040</c:v>
                </c:pt>
                <c:pt idx="58024">
                  <c:v>794413040</c:v>
                </c:pt>
                <c:pt idx="58025">
                  <c:v>794413040</c:v>
                </c:pt>
                <c:pt idx="58026">
                  <c:v>581030616</c:v>
                </c:pt>
                <c:pt idx="58027">
                  <c:v>357724808</c:v>
                </c:pt>
                <c:pt idx="58028">
                  <c:v>49079696</c:v>
                </c:pt>
                <c:pt idx="58029">
                  <c:v>49079696</c:v>
                </c:pt>
                <c:pt idx="58030">
                  <c:v>848668384</c:v>
                </c:pt>
                <c:pt idx="58031">
                  <c:v>49079696</c:v>
                </c:pt>
                <c:pt idx="58032">
                  <c:v>848668384</c:v>
                </c:pt>
                <c:pt idx="58033">
                  <c:v>49079696</c:v>
                </c:pt>
                <c:pt idx="58034">
                  <c:v>848668384</c:v>
                </c:pt>
                <c:pt idx="58035">
                  <c:v>848668384</c:v>
                </c:pt>
                <c:pt idx="58036">
                  <c:v>696901000</c:v>
                </c:pt>
                <c:pt idx="58037">
                  <c:v>424540192</c:v>
                </c:pt>
                <c:pt idx="58038">
                  <c:v>896149920</c:v>
                </c:pt>
                <c:pt idx="58039">
                  <c:v>896149920</c:v>
                </c:pt>
                <c:pt idx="58040">
                  <c:v>794413040</c:v>
                </c:pt>
                <c:pt idx="58041">
                  <c:v>896149920</c:v>
                </c:pt>
                <c:pt idx="58042">
                  <c:v>896149920</c:v>
                </c:pt>
                <c:pt idx="58043">
                  <c:v>49079696</c:v>
                </c:pt>
                <c:pt idx="58044">
                  <c:v>65049248</c:v>
                </c:pt>
                <c:pt idx="58045">
                  <c:v>617941144</c:v>
                </c:pt>
                <c:pt idx="58046">
                  <c:v>617941144</c:v>
                </c:pt>
                <c:pt idx="58047">
                  <c:v>714871072</c:v>
                </c:pt>
                <c:pt idx="58048">
                  <c:v>714871072</c:v>
                </c:pt>
                <c:pt idx="58049">
                  <c:v>617941144</c:v>
                </c:pt>
                <c:pt idx="58050">
                  <c:v>714871072</c:v>
                </c:pt>
                <c:pt idx="58051">
                  <c:v>714871072</c:v>
                </c:pt>
                <c:pt idx="58052">
                  <c:v>617941144</c:v>
                </c:pt>
                <c:pt idx="58053">
                  <c:v>599234896</c:v>
                </c:pt>
                <c:pt idx="58054">
                  <c:v>599234896</c:v>
                </c:pt>
                <c:pt idx="58055">
                  <c:v>599234896</c:v>
                </c:pt>
                <c:pt idx="58056">
                  <c:v>599234896</c:v>
                </c:pt>
                <c:pt idx="58057">
                  <c:v>896149920</c:v>
                </c:pt>
                <c:pt idx="58058">
                  <c:v>848668384</c:v>
                </c:pt>
                <c:pt idx="58059">
                  <c:v>342930104</c:v>
                </c:pt>
                <c:pt idx="58060">
                  <c:v>342930104</c:v>
                </c:pt>
                <c:pt idx="58061">
                  <c:v>342930104</c:v>
                </c:pt>
                <c:pt idx="58062">
                  <c:v>342930104</c:v>
                </c:pt>
                <c:pt idx="58063">
                  <c:v>278494496</c:v>
                </c:pt>
                <c:pt idx="58064">
                  <c:v>278494496</c:v>
                </c:pt>
                <c:pt idx="58065">
                  <c:v>278494496</c:v>
                </c:pt>
                <c:pt idx="58066">
                  <c:v>278494496</c:v>
                </c:pt>
                <c:pt idx="58067">
                  <c:v>599234896</c:v>
                </c:pt>
                <c:pt idx="58068">
                  <c:v>714871072</c:v>
                </c:pt>
                <c:pt idx="58069">
                  <c:v>617941144</c:v>
                </c:pt>
                <c:pt idx="58070">
                  <c:v>342930104</c:v>
                </c:pt>
                <c:pt idx="58071">
                  <c:v>795553496</c:v>
                </c:pt>
                <c:pt idx="58072">
                  <c:v>795553496</c:v>
                </c:pt>
                <c:pt idx="58073">
                  <c:v>795553496</c:v>
                </c:pt>
                <c:pt idx="58074">
                  <c:v>795553496</c:v>
                </c:pt>
                <c:pt idx="58075">
                  <c:v>451172136</c:v>
                </c:pt>
                <c:pt idx="58076">
                  <c:v>451172136</c:v>
                </c:pt>
                <c:pt idx="58077">
                  <c:v>451172136</c:v>
                </c:pt>
                <c:pt idx="58078">
                  <c:v>451172136</c:v>
                </c:pt>
                <c:pt idx="58079">
                  <c:v>34871864</c:v>
                </c:pt>
                <c:pt idx="58080">
                  <c:v>34871864</c:v>
                </c:pt>
                <c:pt idx="58081">
                  <c:v>34871864</c:v>
                </c:pt>
                <c:pt idx="58082">
                  <c:v>34871864</c:v>
                </c:pt>
                <c:pt idx="58083">
                  <c:v>553726936</c:v>
                </c:pt>
                <c:pt idx="58084">
                  <c:v>553726936</c:v>
                </c:pt>
                <c:pt idx="58085">
                  <c:v>553726936</c:v>
                </c:pt>
                <c:pt idx="58086">
                  <c:v>553726936</c:v>
                </c:pt>
                <c:pt idx="58087">
                  <c:v>278494496</c:v>
                </c:pt>
                <c:pt idx="58088">
                  <c:v>759966144</c:v>
                </c:pt>
                <c:pt idx="58089">
                  <c:v>759966144</c:v>
                </c:pt>
                <c:pt idx="58090">
                  <c:v>759966144</c:v>
                </c:pt>
                <c:pt idx="58091">
                  <c:v>759966144</c:v>
                </c:pt>
                <c:pt idx="58092">
                  <c:v>8558688</c:v>
                </c:pt>
                <c:pt idx="58093">
                  <c:v>8558688</c:v>
                </c:pt>
                <c:pt idx="58094">
                  <c:v>8558688</c:v>
                </c:pt>
                <c:pt idx="58095">
                  <c:v>8558688</c:v>
                </c:pt>
                <c:pt idx="58096">
                  <c:v>795553496</c:v>
                </c:pt>
                <c:pt idx="58097">
                  <c:v>451172136</c:v>
                </c:pt>
                <c:pt idx="58098">
                  <c:v>34871864</c:v>
                </c:pt>
                <c:pt idx="58099">
                  <c:v>824958120</c:v>
                </c:pt>
                <c:pt idx="58100">
                  <c:v>824958120</c:v>
                </c:pt>
                <c:pt idx="58101">
                  <c:v>824958120</c:v>
                </c:pt>
                <c:pt idx="58102">
                  <c:v>524822568</c:v>
                </c:pt>
                <c:pt idx="58103">
                  <c:v>524822568</c:v>
                </c:pt>
                <c:pt idx="58104">
                  <c:v>824958120</c:v>
                </c:pt>
                <c:pt idx="58105">
                  <c:v>524822568</c:v>
                </c:pt>
                <c:pt idx="58106">
                  <c:v>524822568</c:v>
                </c:pt>
                <c:pt idx="58107">
                  <c:v>553726936</c:v>
                </c:pt>
                <c:pt idx="58108">
                  <c:v>567279600</c:v>
                </c:pt>
                <c:pt idx="58109">
                  <c:v>567279600</c:v>
                </c:pt>
                <c:pt idx="58110">
                  <c:v>567279600</c:v>
                </c:pt>
                <c:pt idx="58111">
                  <c:v>567279600</c:v>
                </c:pt>
                <c:pt idx="58112">
                  <c:v>759966144</c:v>
                </c:pt>
                <c:pt idx="58113">
                  <c:v>524822568</c:v>
                </c:pt>
                <c:pt idx="58114">
                  <c:v>736745376</c:v>
                </c:pt>
                <c:pt idx="58115">
                  <c:v>736745376</c:v>
                </c:pt>
                <c:pt idx="58116">
                  <c:v>824958120</c:v>
                </c:pt>
                <c:pt idx="58117">
                  <c:v>736745376</c:v>
                </c:pt>
                <c:pt idx="58118">
                  <c:v>736745376</c:v>
                </c:pt>
                <c:pt idx="58119">
                  <c:v>567279600</c:v>
                </c:pt>
                <c:pt idx="58120">
                  <c:v>8558688</c:v>
                </c:pt>
                <c:pt idx="58121">
                  <c:v>122195864</c:v>
                </c:pt>
                <c:pt idx="58122">
                  <c:v>122195864</c:v>
                </c:pt>
                <c:pt idx="58123">
                  <c:v>571365144</c:v>
                </c:pt>
                <c:pt idx="58124">
                  <c:v>122195864</c:v>
                </c:pt>
                <c:pt idx="58125">
                  <c:v>571365144</c:v>
                </c:pt>
                <c:pt idx="58126">
                  <c:v>122195864</c:v>
                </c:pt>
                <c:pt idx="58127">
                  <c:v>571365144</c:v>
                </c:pt>
                <c:pt idx="58128">
                  <c:v>571365144</c:v>
                </c:pt>
                <c:pt idx="58129">
                  <c:v>46658696</c:v>
                </c:pt>
                <c:pt idx="58130">
                  <c:v>46658696</c:v>
                </c:pt>
                <c:pt idx="58131">
                  <c:v>46658696</c:v>
                </c:pt>
                <c:pt idx="58132">
                  <c:v>46658696</c:v>
                </c:pt>
                <c:pt idx="58133">
                  <c:v>380663672</c:v>
                </c:pt>
                <c:pt idx="58134">
                  <c:v>380663672</c:v>
                </c:pt>
                <c:pt idx="58135">
                  <c:v>380663672</c:v>
                </c:pt>
                <c:pt idx="58136">
                  <c:v>736745376</c:v>
                </c:pt>
                <c:pt idx="58137">
                  <c:v>380663672</c:v>
                </c:pt>
                <c:pt idx="58138">
                  <c:v>228695264</c:v>
                </c:pt>
                <c:pt idx="58139">
                  <c:v>228695264</c:v>
                </c:pt>
                <c:pt idx="58140">
                  <c:v>228695264</c:v>
                </c:pt>
                <c:pt idx="58141">
                  <c:v>850826248</c:v>
                </c:pt>
                <c:pt idx="58142">
                  <c:v>228695264</c:v>
                </c:pt>
                <c:pt idx="58143">
                  <c:v>850826248</c:v>
                </c:pt>
                <c:pt idx="58144">
                  <c:v>850826248</c:v>
                </c:pt>
                <c:pt idx="58145">
                  <c:v>850826248</c:v>
                </c:pt>
                <c:pt idx="58146">
                  <c:v>571365144</c:v>
                </c:pt>
                <c:pt idx="58147">
                  <c:v>122195864</c:v>
                </c:pt>
                <c:pt idx="58148">
                  <c:v>46658696</c:v>
                </c:pt>
                <c:pt idx="58149">
                  <c:v>940661568</c:v>
                </c:pt>
                <c:pt idx="58150">
                  <c:v>940661568</c:v>
                </c:pt>
                <c:pt idx="58151">
                  <c:v>940661568</c:v>
                </c:pt>
                <c:pt idx="58152">
                  <c:v>940661568</c:v>
                </c:pt>
                <c:pt idx="58153">
                  <c:v>506823840</c:v>
                </c:pt>
                <c:pt idx="58154">
                  <c:v>506823840</c:v>
                </c:pt>
                <c:pt idx="58155">
                  <c:v>506823840</c:v>
                </c:pt>
                <c:pt idx="58156">
                  <c:v>506823840</c:v>
                </c:pt>
                <c:pt idx="58157">
                  <c:v>796498256</c:v>
                </c:pt>
                <c:pt idx="58158">
                  <c:v>796498256</c:v>
                </c:pt>
                <c:pt idx="58159">
                  <c:v>796498256</c:v>
                </c:pt>
                <c:pt idx="58160">
                  <c:v>796498256</c:v>
                </c:pt>
                <c:pt idx="58161">
                  <c:v>228695264</c:v>
                </c:pt>
                <c:pt idx="58162">
                  <c:v>653897104</c:v>
                </c:pt>
                <c:pt idx="58163">
                  <c:v>653897104</c:v>
                </c:pt>
                <c:pt idx="58164">
                  <c:v>653897104</c:v>
                </c:pt>
                <c:pt idx="58165">
                  <c:v>653897104</c:v>
                </c:pt>
                <c:pt idx="58166">
                  <c:v>380663672</c:v>
                </c:pt>
                <c:pt idx="58167">
                  <c:v>850826248</c:v>
                </c:pt>
                <c:pt idx="58168">
                  <c:v>593248864</c:v>
                </c:pt>
                <c:pt idx="58169">
                  <c:v>593248864</c:v>
                </c:pt>
                <c:pt idx="58170">
                  <c:v>593248864</c:v>
                </c:pt>
                <c:pt idx="58171">
                  <c:v>593248864</c:v>
                </c:pt>
                <c:pt idx="58172">
                  <c:v>506823840</c:v>
                </c:pt>
                <c:pt idx="58173">
                  <c:v>940661568</c:v>
                </c:pt>
                <c:pt idx="58174">
                  <c:v>66915128</c:v>
                </c:pt>
                <c:pt idx="58175">
                  <c:v>66915128</c:v>
                </c:pt>
                <c:pt idx="58176">
                  <c:v>653897104</c:v>
                </c:pt>
                <c:pt idx="58177">
                  <c:v>66915128</c:v>
                </c:pt>
                <c:pt idx="58178">
                  <c:v>66915128</c:v>
                </c:pt>
                <c:pt idx="58179">
                  <c:v>796498256</c:v>
                </c:pt>
                <c:pt idx="58180">
                  <c:v>35466408</c:v>
                </c:pt>
                <c:pt idx="58181">
                  <c:v>35466408</c:v>
                </c:pt>
                <c:pt idx="58182">
                  <c:v>35466408</c:v>
                </c:pt>
                <c:pt idx="58183">
                  <c:v>35466408</c:v>
                </c:pt>
                <c:pt idx="58184">
                  <c:v>597218152</c:v>
                </c:pt>
                <c:pt idx="58185">
                  <c:v>15024616</c:v>
                </c:pt>
                <c:pt idx="58186">
                  <c:v>597218152</c:v>
                </c:pt>
                <c:pt idx="58187">
                  <c:v>15024616</c:v>
                </c:pt>
                <c:pt idx="58188">
                  <c:v>597218152</c:v>
                </c:pt>
                <c:pt idx="58189">
                  <c:v>15024616</c:v>
                </c:pt>
                <c:pt idx="58190">
                  <c:v>597218152</c:v>
                </c:pt>
                <c:pt idx="58191">
                  <c:v>15024616</c:v>
                </c:pt>
                <c:pt idx="58192">
                  <c:v>593248864</c:v>
                </c:pt>
                <c:pt idx="58193">
                  <c:v>66915128</c:v>
                </c:pt>
                <c:pt idx="58194">
                  <c:v>718556008</c:v>
                </c:pt>
                <c:pt idx="58195">
                  <c:v>718556008</c:v>
                </c:pt>
                <c:pt idx="58196">
                  <c:v>718556008</c:v>
                </c:pt>
                <c:pt idx="58197">
                  <c:v>718556008</c:v>
                </c:pt>
                <c:pt idx="58198">
                  <c:v>35466408</c:v>
                </c:pt>
                <c:pt idx="58199">
                  <c:v>228604248</c:v>
                </c:pt>
                <c:pt idx="58200">
                  <c:v>17108680</c:v>
                </c:pt>
                <c:pt idx="58201">
                  <c:v>17108680</c:v>
                </c:pt>
                <c:pt idx="58202">
                  <c:v>228604248</c:v>
                </c:pt>
                <c:pt idx="58203">
                  <c:v>17108704</c:v>
                </c:pt>
                <c:pt idx="58204">
                  <c:v>17108704</c:v>
                </c:pt>
                <c:pt idx="58205">
                  <c:v>228604248</c:v>
                </c:pt>
                <c:pt idx="58206">
                  <c:v>17108680</c:v>
                </c:pt>
                <c:pt idx="58207">
                  <c:v>17108704</c:v>
                </c:pt>
                <c:pt idx="58208">
                  <c:v>228604248</c:v>
                </c:pt>
                <c:pt idx="58209">
                  <c:v>17108680</c:v>
                </c:pt>
                <c:pt idx="58210">
                  <c:v>17108704</c:v>
                </c:pt>
                <c:pt idx="58211">
                  <c:v>597218152</c:v>
                </c:pt>
                <c:pt idx="58212">
                  <c:v>15024616</c:v>
                </c:pt>
                <c:pt idx="58213">
                  <c:v>597218176</c:v>
                </c:pt>
                <c:pt idx="58214">
                  <c:v>597218176</c:v>
                </c:pt>
                <c:pt idx="58215">
                  <c:v>597218176</c:v>
                </c:pt>
                <c:pt idx="58216">
                  <c:v>597218176</c:v>
                </c:pt>
                <c:pt idx="58217">
                  <c:v>187724992</c:v>
                </c:pt>
                <c:pt idx="58218">
                  <c:v>187724992</c:v>
                </c:pt>
                <c:pt idx="58219">
                  <c:v>792256632</c:v>
                </c:pt>
                <c:pt idx="58220">
                  <c:v>187724992</c:v>
                </c:pt>
                <c:pt idx="58221">
                  <c:v>792256632</c:v>
                </c:pt>
                <c:pt idx="58222">
                  <c:v>187724992</c:v>
                </c:pt>
                <c:pt idx="58223">
                  <c:v>792256632</c:v>
                </c:pt>
                <c:pt idx="58224">
                  <c:v>718556008</c:v>
                </c:pt>
                <c:pt idx="58225">
                  <c:v>792256632</c:v>
                </c:pt>
                <c:pt idx="58226">
                  <c:v>17108704</c:v>
                </c:pt>
                <c:pt idx="58227">
                  <c:v>17108680</c:v>
                </c:pt>
                <c:pt idx="58228">
                  <c:v>228604248</c:v>
                </c:pt>
                <c:pt idx="58229">
                  <c:v>589645200</c:v>
                </c:pt>
                <c:pt idx="58230">
                  <c:v>589645200</c:v>
                </c:pt>
                <c:pt idx="58231">
                  <c:v>589645200</c:v>
                </c:pt>
                <c:pt idx="58232">
                  <c:v>589645200</c:v>
                </c:pt>
                <c:pt idx="58233">
                  <c:v>185150504</c:v>
                </c:pt>
                <c:pt idx="58234">
                  <c:v>185150504</c:v>
                </c:pt>
                <c:pt idx="58235">
                  <c:v>185150504</c:v>
                </c:pt>
                <c:pt idx="58236">
                  <c:v>185150504</c:v>
                </c:pt>
                <c:pt idx="58237">
                  <c:v>187724992</c:v>
                </c:pt>
                <c:pt idx="58238">
                  <c:v>597218176</c:v>
                </c:pt>
                <c:pt idx="58239">
                  <c:v>724694344</c:v>
                </c:pt>
                <c:pt idx="58240">
                  <c:v>724694344</c:v>
                </c:pt>
                <c:pt idx="58241">
                  <c:v>724694344</c:v>
                </c:pt>
                <c:pt idx="58242">
                  <c:v>724694344</c:v>
                </c:pt>
                <c:pt idx="58243">
                  <c:v>589645200</c:v>
                </c:pt>
                <c:pt idx="58244">
                  <c:v>658436536</c:v>
                </c:pt>
                <c:pt idx="58245">
                  <c:v>658436536</c:v>
                </c:pt>
                <c:pt idx="58246">
                  <c:v>658436536</c:v>
                </c:pt>
                <c:pt idx="58247">
                  <c:v>658436536</c:v>
                </c:pt>
                <c:pt idx="58248">
                  <c:v>799137320</c:v>
                </c:pt>
                <c:pt idx="58249">
                  <c:v>799137320</c:v>
                </c:pt>
                <c:pt idx="58250">
                  <c:v>799137320</c:v>
                </c:pt>
                <c:pt idx="58251">
                  <c:v>799137320</c:v>
                </c:pt>
                <c:pt idx="58252">
                  <c:v>792256632</c:v>
                </c:pt>
                <c:pt idx="58253">
                  <c:v>57238792</c:v>
                </c:pt>
                <c:pt idx="58254">
                  <c:v>57238792</c:v>
                </c:pt>
                <c:pt idx="58255">
                  <c:v>57238792</c:v>
                </c:pt>
                <c:pt idx="58256">
                  <c:v>57238792</c:v>
                </c:pt>
                <c:pt idx="58257">
                  <c:v>756114856</c:v>
                </c:pt>
                <c:pt idx="58258">
                  <c:v>756114856</c:v>
                </c:pt>
                <c:pt idx="58259">
                  <c:v>756114856</c:v>
                </c:pt>
                <c:pt idx="58260">
                  <c:v>756114856</c:v>
                </c:pt>
                <c:pt idx="58261">
                  <c:v>185150504</c:v>
                </c:pt>
                <c:pt idx="58262">
                  <c:v>658436536</c:v>
                </c:pt>
                <c:pt idx="58263">
                  <c:v>146442592</c:v>
                </c:pt>
                <c:pt idx="58264">
                  <c:v>146442592</c:v>
                </c:pt>
                <c:pt idx="58265">
                  <c:v>146442592</c:v>
                </c:pt>
                <c:pt idx="58266">
                  <c:v>146442592</c:v>
                </c:pt>
                <c:pt idx="58267">
                  <c:v>724694344</c:v>
                </c:pt>
                <c:pt idx="58268">
                  <c:v>243608776</c:v>
                </c:pt>
                <c:pt idx="58269">
                  <c:v>243608776</c:v>
                </c:pt>
                <c:pt idx="58270">
                  <c:v>243608776</c:v>
                </c:pt>
                <c:pt idx="58271">
                  <c:v>243608776</c:v>
                </c:pt>
                <c:pt idx="58272">
                  <c:v>872248208</c:v>
                </c:pt>
                <c:pt idx="58273">
                  <c:v>799137320</c:v>
                </c:pt>
                <c:pt idx="58274">
                  <c:v>872248208</c:v>
                </c:pt>
                <c:pt idx="58275">
                  <c:v>872248208</c:v>
                </c:pt>
                <c:pt idx="58276">
                  <c:v>872248208</c:v>
                </c:pt>
                <c:pt idx="58277">
                  <c:v>404171664</c:v>
                </c:pt>
                <c:pt idx="58278">
                  <c:v>404171664</c:v>
                </c:pt>
                <c:pt idx="58279">
                  <c:v>756114856</c:v>
                </c:pt>
                <c:pt idx="58280">
                  <c:v>404171664</c:v>
                </c:pt>
                <c:pt idx="58281">
                  <c:v>404171664</c:v>
                </c:pt>
                <c:pt idx="58282">
                  <c:v>57951600</c:v>
                </c:pt>
                <c:pt idx="58283">
                  <c:v>57951600</c:v>
                </c:pt>
                <c:pt idx="58284">
                  <c:v>57951600</c:v>
                </c:pt>
                <c:pt idx="58285">
                  <c:v>57951600</c:v>
                </c:pt>
                <c:pt idx="58286">
                  <c:v>57238792</c:v>
                </c:pt>
                <c:pt idx="58287">
                  <c:v>725900760</c:v>
                </c:pt>
                <c:pt idx="58288">
                  <c:v>725900760</c:v>
                </c:pt>
                <c:pt idx="58289">
                  <c:v>725900760</c:v>
                </c:pt>
                <c:pt idx="58290">
                  <c:v>725900760</c:v>
                </c:pt>
                <c:pt idx="58291">
                  <c:v>561851144</c:v>
                </c:pt>
                <c:pt idx="58292">
                  <c:v>561851144</c:v>
                </c:pt>
                <c:pt idx="58293">
                  <c:v>561851144</c:v>
                </c:pt>
                <c:pt idx="58294">
                  <c:v>561851144</c:v>
                </c:pt>
                <c:pt idx="58295">
                  <c:v>872248208</c:v>
                </c:pt>
                <c:pt idx="58296">
                  <c:v>146442592</c:v>
                </c:pt>
                <c:pt idx="58297">
                  <c:v>151155880</c:v>
                </c:pt>
                <c:pt idx="58298">
                  <c:v>151155880</c:v>
                </c:pt>
                <c:pt idx="58299">
                  <c:v>151155880</c:v>
                </c:pt>
                <c:pt idx="58300">
                  <c:v>151155880</c:v>
                </c:pt>
                <c:pt idx="58301">
                  <c:v>404171664</c:v>
                </c:pt>
                <c:pt idx="58302">
                  <c:v>57951600</c:v>
                </c:pt>
                <c:pt idx="58303">
                  <c:v>561851144</c:v>
                </c:pt>
                <c:pt idx="58304">
                  <c:v>720699480</c:v>
                </c:pt>
                <c:pt idx="58305">
                  <c:v>720699480</c:v>
                </c:pt>
                <c:pt idx="58306">
                  <c:v>720699480</c:v>
                </c:pt>
                <c:pt idx="58307">
                  <c:v>720699480</c:v>
                </c:pt>
                <c:pt idx="58308">
                  <c:v>725900760</c:v>
                </c:pt>
                <c:pt idx="58309">
                  <c:v>243608776</c:v>
                </c:pt>
                <c:pt idx="58310">
                  <c:v>151155880</c:v>
                </c:pt>
                <c:pt idx="58311">
                  <c:v>324812712</c:v>
                </c:pt>
                <c:pt idx="58312">
                  <c:v>324812712</c:v>
                </c:pt>
                <c:pt idx="58313">
                  <c:v>324812712</c:v>
                </c:pt>
                <c:pt idx="58314">
                  <c:v>324812712</c:v>
                </c:pt>
                <c:pt idx="58315">
                  <c:v>51159248</c:v>
                </c:pt>
                <c:pt idx="58316">
                  <c:v>51159248</c:v>
                </c:pt>
                <c:pt idx="58317">
                  <c:v>51159248</c:v>
                </c:pt>
                <c:pt idx="58318">
                  <c:v>51159248</c:v>
                </c:pt>
                <c:pt idx="58319">
                  <c:v>137884792</c:v>
                </c:pt>
                <c:pt idx="58320">
                  <c:v>720699480</c:v>
                </c:pt>
                <c:pt idx="58321">
                  <c:v>137884792</c:v>
                </c:pt>
                <c:pt idx="58322">
                  <c:v>137884792</c:v>
                </c:pt>
                <c:pt idx="58323">
                  <c:v>137884792</c:v>
                </c:pt>
                <c:pt idx="58324">
                  <c:v>326690832</c:v>
                </c:pt>
                <c:pt idx="58325">
                  <c:v>326690832</c:v>
                </c:pt>
                <c:pt idx="58326">
                  <c:v>326690832</c:v>
                </c:pt>
                <c:pt idx="58327">
                  <c:v>326690832</c:v>
                </c:pt>
                <c:pt idx="58328">
                  <c:v>160523232</c:v>
                </c:pt>
                <c:pt idx="58329">
                  <c:v>160523232</c:v>
                </c:pt>
                <c:pt idx="58330">
                  <c:v>160523232</c:v>
                </c:pt>
                <c:pt idx="58331">
                  <c:v>160523232</c:v>
                </c:pt>
                <c:pt idx="58332">
                  <c:v>324812712</c:v>
                </c:pt>
                <c:pt idx="58333">
                  <c:v>393496280</c:v>
                </c:pt>
                <c:pt idx="58334">
                  <c:v>393496280</c:v>
                </c:pt>
                <c:pt idx="58335">
                  <c:v>393496280</c:v>
                </c:pt>
                <c:pt idx="58336">
                  <c:v>393496280</c:v>
                </c:pt>
                <c:pt idx="58337">
                  <c:v>17108712</c:v>
                </c:pt>
                <c:pt idx="58338">
                  <c:v>17108712</c:v>
                </c:pt>
                <c:pt idx="58339">
                  <c:v>17108848</c:v>
                </c:pt>
                <c:pt idx="58340">
                  <c:v>250432048</c:v>
                </c:pt>
                <c:pt idx="58341">
                  <c:v>17108848</c:v>
                </c:pt>
                <c:pt idx="58342">
                  <c:v>250432048</c:v>
                </c:pt>
                <c:pt idx="58343">
                  <c:v>17108712</c:v>
                </c:pt>
                <c:pt idx="58344">
                  <c:v>17108848</c:v>
                </c:pt>
                <c:pt idx="58345">
                  <c:v>17108712</c:v>
                </c:pt>
                <c:pt idx="58346">
                  <c:v>250432048</c:v>
                </c:pt>
                <c:pt idx="58347">
                  <c:v>17108848</c:v>
                </c:pt>
                <c:pt idx="58348">
                  <c:v>250432048</c:v>
                </c:pt>
                <c:pt idx="58349">
                  <c:v>51159248</c:v>
                </c:pt>
                <c:pt idx="58350">
                  <c:v>89468344</c:v>
                </c:pt>
                <c:pt idx="58351">
                  <c:v>89468344</c:v>
                </c:pt>
                <c:pt idx="58352">
                  <c:v>89468344</c:v>
                </c:pt>
                <c:pt idx="58353">
                  <c:v>89468344</c:v>
                </c:pt>
                <c:pt idx="58354">
                  <c:v>137884792</c:v>
                </c:pt>
                <c:pt idx="58355">
                  <c:v>326690832</c:v>
                </c:pt>
                <c:pt idx="58356">
                  <c:v>760912112</c:v>
                </c:pt>
                <c:pt idx="58357">
                  <c:v>760912112</c:v>
                </c:pt>
                <c:pt idx="58358">
                  <c:v>760912112</c:v>
                </c:pt>
                <c:pt idx="58359">
                  <c:v>760912112</c:v>
                </c:pt>
                <c:pt idx="58360">
                  <c:v>352082672</c:v>
                </c:pt>
                <c:pt idx="58361">
                  <c:v>352082672</c:v>
                </c:pt>
                <c:pt idx="58362">
                  <c:v>160523232</c:v>
                </c:pt>
                <c:pt idx="58363">
                  <c:v>352082672</c:v>
                </c:pt>
                <c:pt idx="58364">
                  <c:v>352082672</c:v>
                </c:pt>
                <c:pt idx="58365">
                  <c:v>17108848</c:v>
                </c:pt>
                <c:pt idx="58366">
                  <c:v>393496280</c:v>
                </c:pt>
                <c:pt idx="58367">
                  <c:v>250432048</c:v>
                </c:pt>
                <c:pt idx="58368">
                  <c:v>370442000</c:v>
                </c:pt>
                <c:pt idx="58369">
                  <c:v>370442000</c:v>
                </c:pt>
                <c:pt idx="58370">
                  <c:v>370442000</c:v>
                </c:pt>
                <c:pt idx="58371">
                  <c:v>370442000</c:v>
                </c:pt>
                <c:pt idx="58372">
                  <c:v>89468344</c:v>
                </c:pt>
                <c:pt idx="58373">
                  <c:v>544029496</c:v>
                </c:pt>
                <c:pt idx="58374">
                  <c:v>544029496</c:v>
                </c:pt>
                <c:pt idx="58375">
                  <c:v>544029496</c:v>
                </c:pt>
                <c:pt idx="58376">
                  <c:v>544029496</c:v>
                </c:pt>
                <c:pt idx="58377">
                  <c:v>304463232</c:v>
                </c:pt>
                <c:pt idx="58378">
                  <c:v>304463232</c:v>
                </c:pt>
                <c:pt idx="58379">
                  <c:v>304463232</c:v>
                </c:pt>
                <c:pt idx="58380">
                  <c:v>304463232</c:v>
                </c:pt>
                <c:pt idx="58381">
                  <c:v>868295888</c:v>
                </c:pt>
                <c:pt idx="58382">
                  <c:v>868295888</c:v>
                </c:pt>
                <c:pt idx="58383">
                  <c:v>868295888</c:v>
                </c:pt>
                <c:pt idx="58384">
                  <c:v>868295888</c:v>
                </c:pt>
                <c:pt idx="58385">
                  <c:v>17108712</c:v>
                </c:pt>
                <c:pt idx="58386">
                  <c:v>760912112</c:v>
                </c:pt>
                <c:pt idx="58387">
                  <c:v>352082672</c:v>
                </c:pt>
                <c:pt idx="58388">
                  <c:v>370442000</c:v>
                </c:pt>
                <c:pt idx="58389">
                  <c:v>224268416</c:v>
                </c:pt>
                <c:pt idx="58390">
                  <c:v>224268416</c:v>
                </c:pt>
                <c:pt idx="58391">
                  <c:v>511982224</c:v>
                </c:pt>
                <c:pt idx="58392">
                  <c:v>511982224</c:v>
                </c:pt>
                <c:pt idx="58393">
                  <c:v>224268432</c:v>
                </c:pt>
                <c:pt idx="58394">
                  <c:v>224268432</c:v>
                </c:pt>
                <c:pt idx="58395">
                  <c:v>511982224</c:v>
                </c:pt>
                <c:pt idx="58396">
                  <c:v>224268416</c:v>
                </c:pt>
                <c:pt idx="58397">
                  <c:v>224268432</c:v>
                </c:pt>
                <c:pt idx="58398">
                  <c:v>511982224</c:v>
                </c:pt>
                <c:pt idx="58399">
                  <c:v>224268416</c:v>
                </c:pt>
                <c:pt idx="58400">
                  <c:v>224268432</c:v>
                </c:pt>
                <c:pt idx="58401">
                  <c:v>304463232</c:v>
                </c:pt>
                <c:pt idx="58402">
                  <c:v>544029496</c:v>
                </c:pt>
                <c:pt idx="58403">
                  <c:v>868295888</c:v>
                </c:pt>
                <c:pt idx="58404">
                  <c:v>511982224</c:v>
                </c:pt>
                <c:pt idx="58405">
                  <c:v>224268416</c:v>
                </c:pt>
                <c:pt idx="58406">
                  <c:v>850471920</c:v>
                </c:pt>
                <c:pt idx="58407">
                  <c:v>850471920</c:v>
                </c:pt>
                <c:pt idx="58408">
                  <c:v>850471920</c:v>
                </c:pt>
                <c:pt idx="58409">
                  <c:v>850471920</c:v>
                </c:pt>
                <c:pt idx="58410">
                  <c:v>7362792</c:v>
                </c:pt>
                <c:pt idx="58411">
                  <c:v>7362792</c:v>
                </c:pt>
                <c:pt idx="58412">
                  <c:v>7362792</c:v>
                </c:pt>
                <c:pt idx="58413">
                  <c:v>7362792</c:v>
                </c:pt>
                <c:pt idx="58414">
                  <c:v>224268432</c:v>
                </c:pt>
                <c:pt idx="58415">
                  <c:v>711971656</c:v>
                </c:pt>
                <c:pt idx="58416">
                  <c:v>711971656</c:v>
                </c:pt>
                <c:pt idx="58417">
                  <c:v>711971656</c:v>
                </c:pt>
                <c:pt idx="58418">
                  <c:v>711971656</c:v>
                </c:pt>
                <c:pt idx="58419">
                  <c:v>850471920</c:v>
                </c:pt>
                <c:pt idx="58420">
                  <c:v>696131576</c:v>
                </c:pt>
                <c:pt idx="58421">
                  <c:v>696131576</c:v>
                </c:pt>
                <c:pt idx="58422">
                  <c:v>696131576</c:v>
                </c:pt>
                <c:pt idx="58423">
                  <c:v>696131576</c:v>
                </c:pt>
                <c:pt idx="58424">
                  <c:v>31544504</c:v>
                </c:pt>
                <c:pt idx="58425">
                  <c:v>31544504</c:v>
                </c:pt>
                <c:pt idx="58426">
                  <c:v>31544504</c:v>
                </c:pt>
                <c:pt idx="58427">
                  <c:v>31544504</c:v>
                </c:pt>
                <c:pt idx="58428">
                  <c:v>850943288</c:v>
                </c:pt>
                <c:pt idx="58429">
                  <c:v>850943288</c:v>
                </c:pt>
                <c:pt idx="58430">
                  <c:v>850943288</c:v>
                </c:pt>
                <c:pt idx="58431">
                  <c:v>7362792</c:v>
                </c:pt>
                <c:pt idx="58432">
                  <c:v>850943288</c:v>
                </c:pt>
                <c:pt idx="58433">
                  <c:v>558112520</c:v>
                </c:pt>
                <c:pt idx="58434">
                  <c:v>558112520</c:v>
                </c:pt>
                <c:pt idx="58435">
                  <c:v>558112520</c:v>
                </c:pt>
                <c:pt idx="58436">
                  <c:v>558112520</c:v>
                </c:pt>
                <c:pt idx="58437">
                  <c:v>711971656</c:v>
                </c:pt>
                <c:pt idx="58438">
                  <c:v>53803344</c:v>
                </c:pt>
                <c:pt idx="58439">
                  <c:v>53803344</c:v>
                </c:pt>
                <c:pt idx="58440">
                  <c:v>53803344</c:v>
                </c:pt>
                <c:pt idx="58441">
                  <c:v>53803344</c:v>
                </c:pt>
                <c:pt idx="58442">
                  <c:v>696131576</c:v>
                </c:pt>
                <c:pt idx="58443">
                  <c:v>558112520</c:v>
                </c:pt>
                <c:pt idx="58444">
                  <c:v>7362824</c:v>
                </c:pt>
                <c:pt idx="58445">
                  <c:v>7362824</c:v>
                </c:pt>
                <c:pt idx="58446">
                  <c:v>7362872</c:v>
                </c:pt>
                <c:pt idx="58447">
                  <c:v>7362872</c:v>
                </c:pt>
                <c:pt idx="58448">
                  <c:v>7362824</c:v>
                </c:pt>
                <c:pt idx="58449">
                  <c:v>7362872</c:v>
                </c:pt>
                <c:pt idx="58450">
                  <c:v>7362824</c:v>
                </c:pt>
                <c:pt idx="58451">
                  <c:v>7362872</c:v>
                </c:pt>
                <c:pt idx="58452">
                  <c:v>930514456</c:v>
                </c:pt>
                <c:pt idx="58453">
                  <c:v>930514456</c:v>
                </c:pt>
                <c:pt idx="58454">
                  <c:v>930514456</c:v>
                </c:pt>
                <c:pt idx="58455">
                  <c:v>850943288</c:v>
                </c:pt>
                <c:pt idx="58456">
                  <c:v>930514456</c:v>
                </c:pt>
                <c:pt idx="58457">
                  <c:v>897935352</c:v>
                </c:pt>
                <c:pt idx="58458">
                  <c:v>897935352</c:v>
                </c:pt>
                <c:pt idx="58459">
                  <c:v>53803344</c:v>
                </c:pt>
                <c:pt idx="58460">
                  <c:v>897935352</c:v>
                </c:pt>
                <c:pt idx="58461">
                  <c:v>897935352</c:v>
                </c:pt>
                <c:pt idx="58462">
                  <c:v>673236512</c:v>
                </c:pt>
                <c:pt idx="58463">
                  <c:v>673236512</c:v>
                </c:pt>
                <c:pt idx="58464">
                  <c:v>673236512</c:v>
                </c:pt>
                <c:pt idx="58465">
                  <c:v>673236512</c:v>
                </c:pt>
                <c:pt idx="58466">
                  <c:v>31544504</c:v>
                </c:pt>
                <c:pt idx="58467">
                  <c:v>7362824</c:v>
                </c:pt>
                <c:pt idx="58468">
                  <c:v>673236512</c:v>
                </c:pt>
                <c:pt idx="58469">
                  <c:v>7362872</c:v>
                </c:pt>
                <c:pt idx="58470">
                  <c:v>837469616</c:v>
                </c:pt>
                <c:pt idx="58471">
                  <c:v>837469616</c:v>
                </c:pt>
                <c:pt idx="58472">
                  <c:v>837469616</c:v>
                </c:pt>
                <c:pt idx="58473">
                  <c:v>837469616</c:v>
                </c:pt>
                <c:pt idx="58474">
                  <c:v>185473200</c:v>
                </c:pt>
                <c:pt idx="58475">
                  <c:v>185473200</c:v>
                </c:pt>
                <c:pt idx="58476">
                  <c:v>930514456</c:v>
                </c:pt>
                <c:pt idx="58477">
                  <c:v>185473200</c:v>
                </c:pt>
                <c:pt idx="58478">
                  <c:v>185473200</c:v>
                </c:pt>
                <c:pt idx="58479">
                  <c:v>482478656</c:v>
                </c:pt>
                <c:pt idx="58480">
                  <c:v>482478656</c:v>
                </c:pt>
                <c:pt idx="58481">
                  <c:v>482478656</c:v>
                </c:pt>
                <c:pt idx="58482">
                  <c:v>482478656</c:v>
                </c:pt>
                <c:pt idx="58483">
                  <c:v>897935352</c:v>
                </c:pt>
                <c:pt idx="58484">
                  <c:v>730934088</c:v>
                </c:pt>
                <c:pt idx="58485">
                  <c:v>730934088</c:v>
                </c:pt>
                <c:pt idx="58486">
                  <c:v>730934088</c:v>
                </c:pt>
                <c:pt idx="58487">
                  <c:v>730934088</c:v>
                </c:pt>
                <c:pt idx="58488">
                  <c:v>238599864</c:v>
                </c:pt>
                <c:pt idx="58489">
                  <c:v>238599864</c:v>
                </c:pt>
                <c:pt idx="58490">
                  <c:v>238599864</c:v>
                </c:pt>
                <c:pt idx="58491">
                  <c:v>238599864</c:v>
                </c:pt>
                <c:pt idx="58492">
                  <c:v>7362888</c:v>
                </c:pt>
                <c:pt idx="58493">
                  <c:v>7362888</c:v>
                </c:pt>
                <c:pt idx="58494">
                  <c:v>7363008</c:v>
                </c:pt>
                <c:pt idx="58495">
                  <c:v>7363008</c:v>
                </c:pt>
                <c:pt idx="58496">
                  <c:v>725889328</c:v>
                </c:pt>
                <c:pt idx="58497">
                  <c:v>7362888</c:v>
                </c:pt>
                <c:pt idx="58498">
                  <c:v>7363008</c:v>
                </c:pt>
                <c:pt idx="58499">
                  <c:v>7362888</c:v>
                </c:pt>
                <c:pt idx="58500">
                  <c:v>725889328</c:v>
                </c:pt>
                <c:pt idx="58501">
                  <c:v>7363008</c:v>
                </c:pt>
                <c:pt idx="58502">
                  <c:v>725889328</c:v>
                </c:pt>
                <c:pt idx="58503">
                  <c:v>725889328</c:v>
                </c:pt>
                <c:pt idx="58504">
                  <c:v>837469616</c:v>
                </c:pt>
                <c:pt idx="58505">
                  <c:v>185700800</c:v>
                </c:pt>
                <c:pt idx="58506">
                  <c:v>185700800</c:v>
                </c:pt>
                <c:pt idx="58507">
                  <c:v>185700800</c:v>
                </c:pt>
                <c:pt idx="58508">
                  <c:v>185700800</c:v>
                </c:pt>
                <c:pt idx="58509">
                  <c:v>482478656</c:v>
                </c:pt>
                <c:pt idx="58510">
                  <c:v>351010592</c:v>
                </c:pt>
                <c:pt idx="58511">
                  <c:v>238599864</c:v>
                </c:pt>
                <c:pt idx="58512">
                  <c:v>351010592</c:v>
                </c:pt>
                <c:pt idx="58513">
                  <c:v>351010592</c:v>
                </c:pt>
                <c:pt idx="58514">
                  <c:v>185473200</c:v>
                </c:pt>
                <c:pt idx="58515">
                  <c:v>351010592</c:v>
                </c:pt>
                <c:pt idx="58516">
                  <c:v>876351424</c:v>
                </c:pt>
                <c:pt idx="58517">
                  <c:v>7362888</c:v>
                </c:pt>
                <c:pt idx="58518">
                  <c:v>876351424</c:v>
                </c:pt>
                <c:pt idx="58519">
                  <c:v>876351424</c:v>
                </c:pt>
                <c:pt idx="58520">
                  <c:v>876351424</c:v>
                </c:pt>
                <c:pt idx="58521">
                  <c:v>730934088</c:v>
                </c:pt>
                <c:pt idx="58522">
                  <c:v>709214936</c:v>
                </c:pt>
                <c:pt idx="58523">
                  <c:v>709214936</c:v>
                </c:pt>
                <c:pt idx="58524">
                  <c:v>709214936</c:v>
                </c:pt>
                <c:pt idx="58525">
                  <c:v>709214936</c:v>
                </c:pt>
                <c:pt idx="58526">
                  <c:v>725889328</c:v>
                </c:pt>
                <c:pt idx="58527">
                  <c:v>185700800</c:v>
                </c:pt>
                <c:pt idx="58528">
                  <c:v>767134904</c:v>
                </c:pt>
                <c:pt idx="58529">
                  <c:v>767134904</c:v>
                </c:pt>
                <c:pt idx="58530">
                  <c:v>565026328</c:v>
                </c:pt>
                <c:pt idx="58531">
                  <c:v>767134904</c:v>
                </c:pt>
                <c:pt idx="58532">
                  <c:v>565026328</c:v>
                </c:pt>
                <c:pt idx="58533">
                  <c:v>7363008</c:v>
                </c:pt>
                <c:pt idx="58534">
                  <c:v>565026328</c:v>
                </c:pt>
                <c:pt idx="58535">
                  <c:v>767134904</c:v>
                </c:pt>
                <c:pt idx="58536">
                  <c:v>565026328</c:v>
                </c:pt>
                <c:pt idx="58537">
                  <c:v>857820392</c:v>
                </c:pt>
                <c:pt idx="58538">
                  <c:v>857820392</c:v>
                </c:pt>
                <c:pt idx="58539">
                  <c:v>857820392</c:v>
                </c:pt>
                <c:pt idx="58540">
                  <c:v>857820392</c:v>
                </c:pt>
                <c:pt idx="58541">
                  <c:v>249209024</c:v>
                </c:pt>
                <c:pt idx="58542">
                  <c:v>249209024</c:v>
                </c:pt>
                <c:pt idx="58543">
                  <c:v>249209024</c:v>
                </c:pt>
                <c:pt idx="58544">
                  <c:v>249209024</c:v>
                </c:pt>
                <c:pt idx="58545">
                  <c:v>351010592</c:v>
                </c:pt>
                <c:pt idx="58546">
                  <c:v>876351424</c:v>
                </c:pt>
                <c:pt idx="58547">
                  <c:v>709214936</c:v>
                </c:pt>
                <c:pt idx="58548">
                  <c:v>857820392</c:v>
                </c:pt>
                <c:pt idx="58549">
                  <c:v>767134904</c:v>
                </c:pt>
                <c:pt idx="58550">
                  <c:v>565026328</c:v>
                </c:pt>
                <c:pt idx="58551">
                  <c:v>952952888</c:v>
                </c:pt>
                <c:pt idx="58552">
                  <c:v>952952888</c:v>
                </c:pt>
                <c:pt idx="58553">
                  <c:v>952952888</c:v>
                </c:pt>
                <c:pt idx="58554">
                  <c:v>952952888</c:v>
                </c:pt>
                <c:pt idx="58555">
                  <c:v>387592696</c:v>
                </c:pt>
                <c:pt idx="58556">
                  <c:v>714379944</c:v>
                </c:pt>
                <c:pt idx="58557">
                  <c:v>387592696</c:v>
                </c:pt>
                <c:pt idx="58558">
                  <c:v>714379944</c:v>
                </c:pt>
                <c:pt idx="58559">
                  <c:v>387592696</c:v>
                </c:pt>
                <c:pt idx="58560">
                  <c:v>714379944</c:v>
                </c:pt>
                <c:pt idx="58561">
                  <c:v>387592696</c:v>
                </c:pt>
                <c:pt idx="58562">
                  <c:v>714379944</c:v>
                </c:pt>
                <c:pt idx="58563">
                  <c:v>249209024</c:v>
                </c:pt>
                <c:pt idx="58564">
                  <c:v>993289120</c:v>
                </c:pt>
                <c:pt idx="58565">
                  <c:v>993289120</c:v>
                </c:pt>
                <c:pt idx="58566">
                  <c:v>993289120</c:v>
                </c:pt>
                <c:pt idx="58567">
                  <c:v>993289120</c:v>
                </c:pt>
                <c:pt idx="58568">
                  <c:v>88716888</c:v>
                </c:pt>
                <c:pt idx="58569">
                  <c:v>88716888</c:v>
                </c:pt>
                <c:pt idx="58570">
                  <c:v>88716888</c:v>
                </c:pt>
                <c:pt idx="58571">
                  <c:v>88716888</c:v>
                </c:pt>
                <c:pt idx="58572">
                  <c:v>905478120</c:v>
                </c:pt>
                <c:pt idx="58573">
                  <c:v>905478120</c:v>
                </c:pt>
                <c:pt idx="58574">
                  <c:v>905478120</c:v>
                </c:pt>
                <c:pt idx="58575">
                  <c:v>905478120</c:v>
                </c:pt>
                <c:pt idx="58576">
                  <c:v>952952888</c:v>
                </c:pt>
                <c:pt idx="58577">
                  <c:v>714379944</c:v>
                </c:pt>
                <c:pt idx="58578">
                  <c:v>387592696</c:v>
                </c:pt>
                <c:pt idx="58579">
                  <c:v>88716888</c:v>
                </c:pt>
                <c:pt idx="58580">
                  <c:v>913097448</c:v>
                </c:pt>
                <c:pt idx="58581">
                  <c:v>913097448</c:v>
                </c:pt>
                <c:pt idx="58582">
                  <c:v>913097448</c:v>
                </c:pt>
                <c:pt idx="58583">
                  <c:v>913097448</c:v>
                </c:pt>
                <c:pt idx="58584">
                  <c:v>993289120</c:v>
                </c:pt>
                <c:pt idx="58585">
                  <c:v>347792536</c:v>
                </c:pt>
                <c:pt idx="58586">
                  <c:v>347792536</c:v>
                </c:pt>
                <c:pt idx="58587">
                  <c:v>347792536</c:v>
                </c:pt>
                <c:pt idx="58588">
                  <c:v>347792536</c:v>
                </c:pt>
                <c:pt idx="58589">
                  <c:v>905478120</c:v>
                </c:pt>
                <c:pt idx="58590">
                  <c:v>932818728</c:v>
                </c:pt>
                <c:pt idx="58591">
                  <c:v>932818728</c:v>
                </c:pt>
                <c:pt idx="58592">
                  <c:v>932818728</c:v>
                </c:pt>
                <c:pt idx="58593">
                  <c:v>932818728</c:v>
                </c:pt>
                <c:pt idx="58594">
                  <c:v>913097448</c:v>
                </c:pt>
                <c:pt idx="58595">
                  <c:v>347792536</c:v>
                </c:pt>
                <c:pt idx="58596">
                  <c:v>471167864</c:v>
                </c:pt>
                <c:pt idx="58597">
                  <c:v>471167864</c:v>
                </c:pt>
                <c:pt idx="58598">
                  <c:v>471167864</c:v>
                </c:pt>
                <c:pt idx="58599">
                  <c:v>471167864</c:v>
                </c:pt>
                <c:pt idx="58600">
                  <c:v>226335832</c:v>
                </c:pt>
                <c:pt idx="58601">
                  <c:v>226335832</c:v>
                </c:pt>
                <c:pt idx="58602">
                  <c:v>226335832</c:v>
                </c:pt>
                <c:pt idx="58603">
                  <c:v>226335832</c:v>
                </c:pt>
                <c:pt idx="58604">
                  <c:v>837311960</c:v>
                </c:pt>
                <c:pt idx="58605">
                  <c:v>837311960</c:v>
                </c:pt>
                <c:pt idx="58606">
                  <c:v>837311960</c:v>
                </c:pt>
                <c:pt idx="58607">
                  <c:v>837311960</c:v>
                </c:pt>
                <c:pt idx="58608">
                  <c:v>932818728</c:v>
                </c:pt>
                <c:pt idx="58609">
                  <c:v>471167864</c:v>
                </c:pt>
                <c:pt idx="58610">
                  <c:v>837311960</c:v>
                </c:pt>
                <c:pt idx="58611">
                  <c:v>7363016</c:v>
                </c:pt>
                <c:pt idx="58612">
                  <c:v>7363016</c:v>
                </c:pt>
                <c:pt idx="58613">
                  <c:v>7363072</c:v>
                </c:pt>
                <c:pt idx="58614">
                  <c:v>7363072</c:v>
                </c:pt>
                <c:pt idx="58615">
                  <c:v>7363112</c:v>
                </c:pt>
                <c:pt idx="58616">
                  <c:v>7363112</c:v>
                </c:pt>
                <c:pt idx="58617">
                  <c:v>7363168</c:v>
                </c:pt>
                <c:pt idx="58618">
                  <c:v>7363168</c:v>
                </c:pt>
                <c:pt idx="58619">
                  <c:v>7363232</c:v>
                </c:pt>
                <c:pt idx="58620">
                  <c:v>7363232</c:v>
                </c:pt>
                <c:pt idx="58621">
                  <c:v>7363016</c:v>
                </c:pt>
                <c:pt idx="58622">
                  <c:v>7363072</c:v>
                </c:pt>
                <c:pt idx="58623">
                  <c:v>7363112</c:v>
                </c:pt>
                <c:pt idx="58624">
                  <c:v>7363168</c:v>
                </c:pt>
                <c:pt idx="58625">
                  <c:v>703189576</c:v>
                </c:pt>
                <c:pt idx="58626">
                  <c:v>7363232</c:v>
                </c:pt>
                <c:pt idx="58627">
                  <c:v>703189576</c:v>
                </c:pt>
                <c:pt idx="58628">
                  <c:v>7363016</c:v>
                </c:pt>
                <c:pt idx="58629">
                  <c:v>7363072</c:v>
                </c:pt>
                <c:pt idx="58630">
                  <c:v>7363112</c:v>
                </c:pt>
                <c:pt idx="58631">
                  <c:v>703189576</c:v>
                </c:pt>
                <c:pt idx="58632">
                  <c:v>7363168</c:v>
                </c:pt>
                <c:pt idx="58633">
                  <c:v>7363232</c:v>
                </c:pt>
                <c:pt idx="58634">
                  <c:v>703189576</c:v>
                </c:pt>
                <c:pt idx="58635">
                  <c:v>226335832</c:v>
                </c:pt>
                <c:pt idx="58636">
                  <c:v>905549720</c:v>
                </c:pt>
                <c:pt idx="58637">
                  <c:v>905549720</c:v>
                </c:pt>
                <c:pt idx="58638">
                  <c:v>905549720</c:v>
                </c:pt>
                <c:pt idx="58639">
                  <c:v>905549720</c:v>
                </c:pt>
                <c:pt idx="58640">
                  <c:v>186262224</c:v>
                </c:pt>
                <c:pt idx="58641">
                  <c:v>186262224</c:v>
                </c:pt>
                <c:pt idx="58642">
                  <c:v>186262224</c:v>
                </c:pt>
                <c:pt idx="58643">
                  <c:v>186262224</c:v>
                </c:pt>
                <c:pt idx="58644">
                  <c:v>374100424</c:v>
                </c:pt>
                <c:pt idx="58645">
                  <c:v>374100424</c:v>
                </c:pt>
                <c:pt idx="58646">
                  <c:v>374100424</c:v>
                </c:pt>
                <c:pt idx="58647">
                  <c:v>374100424</c:v>
                </c:pt>
                <c:pt idx="58648">
                  <c:v>191632000</c:v>
                </c:pt>
                <c:pt idx="58649">
                  <c:v>191632000</c:v>
                </c:pt>
                <c:pt idx="58650">
                  <c:v>191632000</c:v>
                </c:pt>
                <c:pt idx="58651">
                  <c:v>191632000</c:v>
                </c:pt>
                <c:pt idx="58652">
                  <c:v>7363016</c:v>
                </c:pt>
                <c:pt idx="58653">
                  <c:v>362033768</c:v>
                </c:pt>
                <c:pt idx="58654">
                  <c:v>362033768</c:v>
                </c:pt>
                <c:pt idx="58655">
                  <c:v>362033768</c:v>
                </c:pt>
                <c:pt idx="58656">
                  <c:v>362033768</c:v>
                </c:pt>
                <c:pt idx="58657">
                  <c:v>7363168</c:v>
                </c:pt>
                <c:pt idx="58658">
                  <c:v>574921384</c:v>
                </c:pt>
                <c:pt idx="58659">
                  <c:v>574921384</c:v>
                </c:pt>
                <c:pt idx="58660">
                  <c:v>574921384</c:v>
                </c:pt>
                <c:pt idx="58661">
                  <c:v>574921384</c:v>
                </c:pt>
                <c:pt idx="58662">
                  <c:v>7363072</c:v>
                </c:pt>
                <c:pt idx="58663">
                  <c:v>113090680</c:v>
                </c:pt>
                <c:pt idx="58664">
                  <c:v>189280872</c:v>
                </c:pt>
                <c:pt idx="58665">
                  <c:v>113090680</c:v>
                </c:pt>
                <c:pt idx="58666">
                  <c:v>189280872</c:v>
                </c:pt>
                <c:pt idx="58667">
                  <c:v>568184944</c:v>
                </c:pt>
                <c:pt idx="58668">
                  <c:v>113090680</c:v>
                </c:pt>
                <c:pt idx="58669">
                  <c:v>189280872</c:v>
                </c:pt>
                <c:pt idx="58670">
                  <c:v>568184944</c:v>
                </c:pt>
                <c:pt idx="58671">
                  <c:v>113090680</c:v>
                </c:pt>
                <c:pt idx="58672">
                  <c:v>189280872</c:v>
                </c:pt>
                <c:pt idx="58673">
                  <c:v>568184944</c:v>
                </c:pt>
                <c:pt idx="58674">
                  <c:v>568184944</c:v>
                </c:pt>
                <c:pt idx="58675">
                  <c:v>278456464</c:v>
                </c:pt>
                <c:pt idx="58676">
                  <c:v>278456464</c:v>
                </c:pt>
                <c:pt idx="58677">
                  <c:v>278456464</c:v>
                </c:pt>
                <c:pt idx="58678">
                  <c:v>278456464</c:v>
                </c:pt>
                <c:pt idx="58679">
                  <c:v>218557464</c:v>
                </c:pt>
                <c:pt idx="58680">
                  <c:v>374100424</c:v>
                </c:pt>
                <c:pt idx="58681">
                  <c:v>218557464</c:v>
                </c:pt>
                <c:pt idx="58682">
                  <c:v>218557464</c:v>
                </c:pt>
                <c:pt idx="58683">
                  <c:v>307376944</c:v>
                </c:pt>
                <c:pt idx="58684">
                  <c:v>307376944</c:v>
                </c:pt>
                <c:pt idx="58685">
                  <c:v>218557464</c:v>
                </c:pt>
                <c:pt idx="58686">
                  <c:v>307376944</c:v>
                </c:pt>
                <c:pt idx="58687">
                  <c:v>307376944</c:v>
                </c:pt>
                <c:pt idx="58688">
                  <c:v>7363112</c:v>
                </c:pt>
                <c:pt idx="58689">
                  <c:v>186262224</c:v>
                </c:pt>
                <c:pt idx="58690">
                  <c:v>850169088</c:v>
                </c:pt>
                <c:pt idx="58691">
                  <c:v>850169088</c:v>
                </c:pt>
                <c:pt idx="58692">
                  <c:v>7363232</c:v>
                </c:pt>
                <c:pt idx="58693">
                  <c:v>850169088</c:v>
                </c:pt>
                <c:pt idx="58694">
                  <c:v>850169088</c:v>
                </c:pt>
                <c:pt idx="58695">
                  <c:v>278456464</c:v>
                </c:pt>
                <c:pt idx="58696">
                  <c:v>191632000</c:v>
                </c:pt>
                <c:pt idx="58697">
                  <c:v>905549720</c:v>
                </c:pt>
                <c:pt idx="58698">
                  <c:v>6630984</c:v>
                </c:pt>
                <c:pt idx="58699">
                  <c:v>6630984</c:v>
                </c:pt>
                <c:pt idx="58700">
                  <c:v>896371552</c:v>
                </c:pt>
                <c:pt idx="58701">
                  <c:v>896371552</c:v>
                </c:pt>
                <c:pt idx="58702">
                  <c:v>6630984</c:v>
                </c:pt>
                <c:pt idx="58703">
                  <c:v>896371552</c:v>
                </c:pt>
                <c:pt idx="58704">
                  <c:v>703189576</c:v>
                </c:pt>
                <c:pt idx="58705">
                  <c:v>6630984</c:v>
                </c:pt>
                <c:pt idx="58706">
                  <c:v>896371552</c:v>
                </c:pt>
                <c:pt idx="58707">
                  <c:v>113090680</c:v>
                </c:pt>
                <c:pt idx="58708">
                  <c:v>826772248</c:v>
                </c:pt>
                <c:pt idx="58709">
                  <c:v>826772248</c:v>
                </c:pt>
                <c:pt idx="58710">
                  <c:v>826772248</c:v>
                </c:pt>
                <c:pt idx="58711">
                  <c:v>826772248</c:v>
                </c:pt>
                <c:pt idx="58712">
                  <c:v>191632016</c:v>
                </c:pt>
                <c:pt idx="58713">
                  <c:v>191632016</c:v>
                </c:pt>
                <c:pt idx="58714">
                  <c:v>191632016</c:v>
                </c:pt>
                <c:pt idx="58715">
                  <c:v>191632016</c:v>
                </c:pt>
                <c:pt idx="58716">
                  <c:v>307376944</c:v>
                </c:pt>
                <c:pt idx="58717">
                  <c:v>362033768</c:v>
                </c:pt>
                <c:pt idx="58718">
                  <c:v>189280872</c:v>
                </c:pt>
                <c:pt idx="58719">
                  <c:v>568184944</c:v>
                </c:pt>
                <c:pt idx="58720">
                  <c:v>527016728</c:v>
                </c:pt>
                <c:pt idx="58721">
                  <c:v>527016728</c:v>
                </c:pt>
                <c:pt idx="58722">
                  <c:v>527016728</c:v>
                </c:pt>
                <c:pt idx="58723">
                  <c:v>527016728</c:v>
                </c:pt>
                <c:pt idx="58724">
                  <c:v>224268448</c:v>
                </c:pt>
                <c:pt idx="58725">
                  <c:v>224268448</c:v>
                </c:pt>
                <c:pt idx="58726">
                  <c:v>224268488</c:v>
                </c:pt>
                <c:pt idx="58727">
                  <c:v>224268488</c:v>
                </c:pt>
                <c:pt idx="58728">
                  <c:v>574921384</c:v>
                </c:pt>
                <c:pt idx="58729">
                  <c:v>224268552</c:v>
                </c:pt>
                <c:pt idx="58730">
                  <c:v>224268552</c:v>
                </c:pt>
                <c:pt idx="58731">
                  <c:v>224268576</c:v>
                </c:pt>
                <c:pt idx="58732">
                  <c:v>224268576</c:v>
                </c:pt>
                <c:pt idx="58733">
                  <c:v>224268448</c:v>
                </c:pt>
                <c:pt idx="58734">
                  <c:v>224268488</c:v>
                </c:pt>
                <c:pt idx="58735">
                  <c:v>224268552</c:v>
                </c:pt>
                <c:pt idx="58736">
                  <c:v>224268576</c:v>
                </c:pt>
                <c:pt idx="58737">
                  <c:v>224268448</c:v>
                </c:pt>
                <c:pt idx="58738">
                  <c:v>224268488</c:v>
                </c:pt>
                <c:pt idx="58739">
                  <c:v>224268552</c:v>
                </c:pt>
                <c:pt idx="58740">
                  <c:v>224268576</c:v>
                </c:pt>
                <c:pt idx="58741">
                  <c:v>850169088</c:v>
                </c:pt>
                <c:pt idx="58742">
                  <c:v>191632016</c:v>
                </c:pt>
                <c:pt idx="58743">
                  <c:v>896371552</c:v>
                </c:pt>
                <c:pt idx="58744">
                  <c:v>218557464</c:v>
                </c:pt>
                <c:pt idx="58745">
                  <c:v>352745784</c:v>
                </c:pt>
                <c:pt idx="58746">
                  <c:v>352745784</c:v>
                </c:pt>
                <c:pt idx="58747">
                  <c:v>352745784</c:v>
                </c:pt>
                <c:pt idx="58748">
                  <c:v>352745784</c:v>
                </c:pt>
                <c:pt idx="58749">
                  <c:v>527016728</c:v>
                </c:pt>
                <c:pt idx="58750">
                  <c:v>6630984</c:v>
                </c:pt>
                <c:pt idx="58751">
                  <c:v>497634952</c:v>
                </c:pt>
                <c:pt idx="58752">
                  <c:v>497634952</c:v>
                </c:pt>
                <c:pt idx="58753">
                  <c:v>497634952</c:v>
                </c:pt>
                <c:pt idx="58754">
                  <c:v>497634952</c:v>
                </c:pt>
                <c:pt idx="58755">
                  <c:v>826772248</c:v>
                </c:pt>
                <c:pt idx="58756">
                  <c:v>924069072</c:v>
                </c:pt>
                <c:pt idx="58757">
                  <c:v>924069072</c:v>
                </c:pt>
                <c:pt idx="58758">
                  <c:v>924069072</c:v>
                </c:pt>
                <c:pt idx="58759">
                  <c:v>924069072</c:v>
                </c:pt>
                <c:pt idx="58760">
                  <c:v>352745784</c:v>
                </c:pt>
                <c:pt idx="58761">
                  <c:v>224268448</c:v>
                </c:pt>
                <c:pt idx="58762">
                  <c:v>497634952</c:v>
                </c:pt>
                <c:pt idx="58763">
                  <c:v>224268488</c:v>
                </c:pt>
                <c:pt idx="58764">
                  <c:v>224268576</c:v>
                </c:pt>
                <c:pt idx="58765">
                  <c:v>70052800</c:v>
                </c:pt>
                <c:pt idx="58766">
                  <c:v>70052800</c:v>
                </c:pt>
                <c:pt idx="58767">
                  <c:v>451457664</c:v>
                </c:pt>
                <c:pt idx="58768">
                  <c:v>70052800</c:v>
                </c:pt>
                <c:pt idx="58769">
                  <c:v>451457664</c:v>
                </c:pt>
                <c:pt idx="58770">
                  <c:v>70052800</c:v>
                </c:pt>
                <c:pt idx="58771">
                  <c:v>451457664</c:v>
                </c:pt>
                <c:pt idx="58772">
                  <c:v>451457664</c:v>
                </c:pt>
                <c:pt idx="58773">
                  <c:v>233670104</c:v>
                </c:pt>
                <c:pt idx="58774">
                  <c:v>233670104</c:v>
                </c:pt>
                <c:pt idx="58775">
                  <c:v>233670104</c:v>
                </c:pt>
                <c:pt idx="58776">
                  <c:v>233670104</c:v>
                </c:pt>
                <c:pt idx="58777">
                  <c:v>224268552</c:v>
                </c:pt>
                <c:pt idx="58778">
                  <c:v>924069072</c:v>
                </c:pt>
                <c:pt idx="58779">
                  <c:v>725028144</c:v>
                </c:pt>
                <c:pt idx="58780">
                  <c:v>725028144</c:v>
                </c:pt>
                <c:pt idx="58781">
                  <c:v>725028144</c:v>
                </c:pt>
                <c:pt idx="58782">
                  <c:v>725028144</c:v>
                </c:pt>
                <c:pt idx="58783">
                  <c:v>177601408</c:v>
                </c:pt>
                <c:pt idx="58784">
                  <c:v>177601408</c:v>
                </c:pt>
                <c:pt idx="58785">
                  <c:v>177601408</c:v>
                </c:pt>
                <c:pt idx="58786">
                  <c:v>177601408</c:v>
                </c:pt>
                <c:pt idx="58787">
                  <c:v>70052800</c:v>
                </c:pt>
                <c:pt idx="58788">
                  <c:v>451457664</c:v>
                </c:pt>
                <c:pt idx="58789">
                  <c:v>820261928</c:v>
                </c:pt>
                <c:pt idx="58790">
                  <c:v>233670104</c:v>
                </c:pt>
                <c:pt idx="58791">
                  <c:v>820261928</c:v>
                </c:pt>
                <c:pt idx="58792">
                  <c:v>820261928</c:v>
                </c:pt>
                <c:pt idx="58793">
                  <c:v>820261928</c:v>
                </c:pt>
                <c:pt idx="58794">
                  <c:v>80857832</c:v>
                </c:pt>
                <c:pt idx="58795">
                  <c:v>80857832</c:v>
                </c:pt>
                <c:pt idx="58796">
                  <c:v>80857832</c:v>
                </c:pt>
                <c:pt idx="58797">
                  <c:v>80857832</c:v>
                </c:pt>
                <c:pt idx="58798">
                  <c:v>326481120</c:v>
                </c:pt>
                <c:pt idx="58799">
                  <c:v>326481120</c:v>
                </c:pt>
                <c:pt idx="58800">
                  <c:v>326481120</c:v>
                </c:pt>
                <c:pt idx="58801">
                  <c:v>326481120</c:v>
                </c:pt>
                <c:pt idx="58802">
                  <c:v>725028144</c:v>
                </c:pt>
                <c:pt idx="58803">
                  <c:v>177601408</c:v>
                </c:pt>
                <c:pt idx="58804">
                  <c:v>307027384</c:v>
                </c:pt>
                <c:pt idx="58805">
                  <c:v>307027384</c:v>
                </c:pt>
                <c:pt idx="58806">
                  <c:v>307027384</c:v>
                </c:pt>
                <c:pt idx="58807">
                  <c:v>307027384</c:v>
                </c:pt>
                <c:pt idx="58808">
                  <c:v>820261928</c:v>
                </c:pt>
                <c:pt idx="58809">
                  <c:v>425107328</c:v>
                </c:pt>
                <c:pt idx="58810">
                  <c:v>425107328</c:v>
                </c:pt>
                <c:pt idx="58811">
                  <c:v>425107328</c:v>
                </c:pt>
                <c:pt idx="58812">
                  <c:v>425107328</c:v>
                </c:pt>
                <c:pt idx="58813">
                  <c:v>326481120</c:v>
                </c:pt>
                <c:pt idx="58814">
                  <c:v>80857832</c:v>
                </c:pt>
                <c:pt idx="58815">
                  <c:v>933329952</c:v>
                </c:pt>
                <c:pt idx="58816">
                  <c:v>933329952</c:v>
                </c:pt>
                <c:pt idx="58817">
                  <c:v>933329952</c:v>
                </c:pt>
                <c:pt idx="58818">
                  <c:v>933329952</c:v>
                </c:pt>
                <c:pt idx="58819">
                  <c:v>307027384</c:v>
                </c:pt>
                <c:pt idx="58820">
                  <c:v>425107328</c:v>
                </c:pt>
                <c:pt idx="58821">
                  <c:v>515418688</c:v>
                </c:pt>
                <c:pt idx="58822">
                  <c:v>515418688</c:v>
                </c:pt>
                <c:pt idx="58823">
                  <c:v>515418688</c:v>
                </c:pt>
                <c:pt idx="58824">
                  <c:v>515418688</c:v>
                </c:pt>
                <c:pt idx="58825">
                  <c:v>618181144</c:v>
                </c:pt>
                <c:pt idx="58826">
                  <c:v>618181144</c:v>
                </c:pt>
                <c:pt idx="58827">
                  <c:v>618181144</c:v>
                </c:pt>
                <c:pt idx="58828">
                  <c:v>618181144</c:v>
                </c:pt>
                <c:pt idx="58829">
                  <c:v>803309104</c:v>
                </c:pt>
                <c:pt idx="58830">
                  <c:v>803309104</c:v>
                </c:pt>
                <c:pt idx="58831">
                  <c:v>803309104</c:v>
                </c:pt>
                <c:pt idx="58832">
                  <c:v>803309104</c:v>
                </c:pt>
                <c:pt idx="58833">
                  <c:v>933329952</c:v>
                </c:pt>
                <c:pt idx="58834">
                  <c:v>515418688</c:v>
                </c:pt>
                <c:pt idx="58835">
                  <c:v>296416296</c:v>
                </c:pt>
                <c:pt idx="58836">
                  <c:v>296416296</c:v>
                </c:pt>
                <c:pt idx="58837">
                  <c:v>296416296</c:v>
                </c:pt>
                <c:pt idx="58838">
                  <c:v>296416296</c:v>
                </c:pt>
                <c:pt idx="58839">
                  <c:v>48925128</c:v>
                </c:pt>
                <c:pt idx="58840">
                  <c:v>48925128</c:v>
                </c:pt>
                <c:pt idx="58841">
                  <c:v>48925128</c:v>
                </c:pt>
                <c:pt idx="58842">
                  <c:v>803309104</c:v>
                </c:pt>
                <c:pt idx="58843">
                  <c:v>48925128</c:v>
                </c:pt>
                <c:pt idx="58844">
                  <c:v>618181144</c:v>
                </c:pt>
                <c:pt idx="58845">
                  <c:v>863560232</c:v>
                </c:pt>
                <c:pt idx="58846">
                  <c:v>863560232</c:v>
                </c:pt>
                <c:pt idx="58847">
                  <c:v>863560232</c:v>
                </c:pt>
                <c:pt idx="58848">
                  <c:v>863560232</c:v>
                </c:pt>
                <c:pt idx="58849">
                  <c:v>501857320</c:v>
                </c:pt>
                <c:pt idx="58850">
                  <c:v>501857320</c:v>
                </c:pt>
                <c:pt idx="58851">
                  <c:v>501857320</c:v>
                </c:pt>
                <c:pt idx="58852">
                  <c:v>501857320</c:v>
                </c:pt>
                <c:pt idx="58853">
                  <c:v>800107880</c:v>
                </c:pt>
                <c:pt idx="58854">
                  <c:v>800107880</c:v>
                </c:pt>
                <c:pt idx="58855">
                  <c:v>800107880</c:v>
                </c:pt>
                <c:pt idx="58856">
                  <c:v>800107880</c:v>
                </c:pt>
                <c:pt idx="58857">
                  <c:v>183670008</c:v>
                </c:pt>
                <c:pt idx="58858">
                  <c:v>183670008</c:v>
                </c:pt>
                <c:pt idx="58859">
                  <c:v>183670008</c:v>
                </c:pt>
                <c:pt idx="58860">
                  <c:v>183670008</c:v>
                </c:pt>
                <c:pt idx="58861">
                  <c:v>870616448</c:v>
                </c:pt>
                <c:pt idx="58862">
                  <c:v>870616448</c:v>
                </c:pt>
                <c:pt idx="58863">
                  <c:v>870616448</c:v>
                </c:pt>
                <c:pt idx="58864">
                  <c:v>870616448</c:v>
                </c:pt>
                <c:pt idx="58865">
                  <c:v>383527000</c:v>
                </c:pt>
                <c:pt idx="58866">
                  <c:v>383527000</c:v>
                </c:pt>
                <c:pt idx="58867">
                  <c:v>48925128</c:v>
                </c:pt>
                <c:pt idx="58868">
                  <c:v>383527000</c:v>
                </c:pt>
                <c:pt idx="58869">
                  <c:v>383527000</c:v>
                </c:pt>
                <c:pt idx="58870">
                  <c:v>296416296</c:v>
                </c:pt>
                <c:pt idx="58871">
                  <c:v>369588112</c:v>
                </c:pt>
                <c:pt idx="58872">
                  <c:v>369588112</c:v>
                </c:pt>
                <c:pt idx="58873">
                  <c:v>369588112</c:v>
                </c:pt>
                <c:pt idx="58874">
                  <c:v>369588112</c:v>
                </c:pt>
                <c:pt idx="58875">
                  <c:v>501857320</c:v>
                </c:pt>
                <c:pt idx="58876">
                  <c:v>183670008</c:v>
                </c:pt>
                <c:pt idx="58877">
                  <c:v>84074760</c:v>
                </c:pt>
                <c:pt idx="58878">
                  <c:v>84074760</c:v>
                </c:pt>
                <c:pt idx="58879">
                  <c:v>84074760</c:v>
                </c:pt>
                <c:pt idx="58880">
                  <c:v>84074760</c:v>
                </c:pt>
                <c:pt idx="58881">
                  <c:v>863560232</c:v>
                </c:pt>
                <c:pt idx="58882">
                  <c:v>870616448</c:v>
                </c:pt>
                <c:pt idx="58883">
                  <c:v>863560240</c:v>
                </c:pt>
                <c:pt idx="58884">
                  <c:v>863560240</c:v>
                </c:pt>
                <c:pt idx="58885">
                  <c:v>863560240</c:v>
                </c:pt>
                <c:pt idx="58886">
                  <c:v>863560240</c:v>
                </c:pt>
                <c:pt idx="58887">
                  <c:v>383527000</c:v>
                </c:pt>
                <c:pt idx="58888">
                  <c:v>344558648</c:v>
                </c:pt>
                <c:pt idx="58889">
                  <c:v>344558648</c:v>
                </c:pt>
                <c:pt idx="58890">
                  <c:v>344558648</c:v>
                </c:pt>
                <c:pt idx="58891">
                  <c:v>344558648</c:v>
                </c:pt>
                <c:pt idx="58892">
                  <c:v>800107880</c:v>
                </c:pt>
                <c:pt idx="58893">
                  <c:v>369588112</c:v>
                </c:pt>
                <c:pt idx="58894">
                  <c:v>948803168</c:v>
                </c:pt>
                <c:pt idx="58895">
                  <c:v>948803168</c:v>
                </c:pt>
                <c:pt idx="58896">
                  <c:v>948803168</c:v>
                </c:pt>
                <c:pt idx="58897">
                  <c:v>948803168</c:v>
                </c:pt>
                <c:pt idx="58898">
                  <c:v>84074760</c:v>
                </c:pt>
                <c:pt idx="58899">
                  <c:v>556043440</c:v>
                </c:pt>
                <c:pt idx="58900">
                  <c:v>556043440</c:v>
                </c:pt>
                <c:pt idx="58901">
                  <c:v>556043440</c:v>
                </c:pt>
                <c:pt idx="58902">
                  <c:v>556043440</c:v>
                </c:pt>
                <c:pt idx="58903">
                  <c:v>863560240</c:v>
                </c:pt>
                <c:pt idx="58904">
                  <c:v>344558648</c:v>
                </c:pt>
                <c:pt idx="58905">
                  <c:v>387826048</c:v>
                </c:pt>
                <c:pt idx="58906">
                  <c:v>387826048</c:v>
                </c:pt>
                <c:pt idx="58907">
                  <c:v>387826048</c:v>
                </c:pt>
                <c:pt idx="58908">
                  <c:v>387826048</c:v>
                </c:pt>
                <c:pt idx="58909">
                  <c:v>491108416</c:v>
                </c:pt>
                <c:pt idx="58910">
                  <c:v>491108416</c:v>
                </c:pt>
                <c:pt idx="58911">
                  <c:v>491108416</c:v>
                </c:pt>
                <c:pt idx="58912">
                  <c:v>491108416</c:v>
                </c:pt>
                <c:pt idx="58913">
                  <c:v>948803168</c:v>
                </c:pt>
                <c:pt idx="58914">
                  <c:v>203569008</c:v>
                </c:pt>
                <c:pt idx="58915">
                  <c:v>203569008</c:v>
                </c:pt>
                <c:pt idx="58916">
                  <c:v>203569008</c:v>
                </c:pt>
                <c:pt idx="58917">
                  <c:v>203569008</c:v>
                </c:pt>
                <c:pt idx="58918">
                  <c:v>556043440</c:v>
                </c:pt>
                <c:pt idx="58919">
                  <c:v>307450976</c:v>
                </c:pt>
                <c:pt idx="58920">
                  <c:v>307450976</c:v>
                </c:pt>
                <c:pt idx="58921">
                  <c:v>307450976</c:v>
                </c:pt>
                <c:pt idx="58922">
                  <c:v>307450976</c:v>
                </c:pt>
                <c:pt idx="58923">
                  <c:v>296858360</c:v>
                </c:pt>
                <c:pt idx="58924">
                  <c:v>296858360</c:v>
                </c:pt>
                <c:pt idx="58925">
                  <c:v>296858360</c:v>
                </c:pt>
                <c:pt idx="58926">
                  <c:v>296858360</c:v>
                </c:pt>
                <c:pt idx="58927">
                  <c:v>847809208</c:v>
                </c:pt>
                <c:pt idx="58928">
                  <c:v>847809208</c:v>
                </c:pt>
                <c:pt idx="58929">
                  <c:v>387826048</c:v>
                </c:pt>
                <c:pt idx="58930">
                  <c:v>847809208</c:v>
                </c:pt>
                <c:pt idx="58931">
                  <c:v>847809208</c:v>
                </c:pt>
                <c:pt idx="58932">
                  <c:v>385769808</c:v>
                </c:pt>
                <c:pt idx="58933">
                  <c:v>385769808</c:v>
                </c:pt>
                <c:pt idx="58934">
                  <c:v>385769808</c:v>
                </c:pt>
                <c:pt idx="58935">
                  <c:v>385769808</c:v>
                </c:pt>
                <c:pt idx="58936">
                  <c:v>7363296</c:v>
                </c:pt>
                <c:pt idx="58937">
                  <c:v>350811872</c:v>
                </c:pt>
                <c:pt idx="58938">
                  <c:v>7363296</c:v>
                </c:pt>
                <c:pt idx="58939">
                  <c:v>350811872</c:v>
                </c:pt>
                <c:pt idx="58940">
                  <c:v>7363328</c:v>
                </c:pt>
                <c:pt idx="58941">
                  <c:v>7363328</c:v>
                </c:pt>
                <c:pt idx="58942">
                  <c:v>350811872</c:v>
                </c:pt>
                <c:pt idx="58943">
                  <c:v>7363352</c:v>
                </c:pt>
                <c:pt idx="58944">
                  <c:v>7363352</c:v>
                </c:pt>
                <c:pt idx="58945">
                  <c:v>7363400</c:v>
                </c:pt>
                <c:pt idx="58946">
                  <c:v>350811872</c:v>
                </c:pt>
                <c:pt idx="58947">
                  <c:v>7363400</c:v>
                </c:pt>
                <c:pt idx="58948">
                  <c:v>7363424</c:v>
                </c:pt>
                <c:pt idx="58949">
                  <c:v>7363424</c:v>
                </c:pt>
                <c:pt idx="58950">
                  <c:v>7363456</c:v>
                </c:pt>
                <c:pt idx="58951">
                  <c:v>7363456</c:v>
                </c:pt>
                <c:pt idx="58952">
                  <c:v>7363296</c:v>
                </c:pt>
                <c:pt idx="58953">
                  <c:v>7363328</c:v>
                </c:pt>
                <c:pt idx="58954">
                  <c:v>7363352</c:v>
                </c:pt>
                <c:pt idx="58955">
                  <c:v>7363400</c:v>
                </c:pt>
                <c:pt idx="58956">
                  <c:v>7363424</c:v>
                </c:pt>
                <c:pt idx="58957">
                  <c:v>7363456</c:v>
                </c:pt>
                <c:pt idx="58958">
                  <c:v>7363296</c:v>
                </c:pt>
                <c:pt idx="58959">
                  <c:v>7363328</c:v>
                </c:pt>
                <c:pt idx="58960">
                  <c:v>7363352</c:v>
                </c:pt>
                <c:pt idx="58961">
                  <c:v>7363400</c:v>
                </c:pt>
                <c:pt idx="58962">
                  <c:v>7363424</c:v>
                </c:pt>
                <c:pt idx="58963">
                  <c:v>7363456</c:v>
                </c:pt>
                <c:pt idx="58964">
                  <c:v>203569008</c:v>
                </c:pt>
                <c:pt idx="58965">
                  <c:v>491108416</c:v>
                </c:pt>
                <c:pt idx="58966">
                  <c:v>844750056</c:v>
                </c:pt>
                <c:pt idx="58967">
                  <c:v>844750056</c:v>
                </c:pt>
                <c:pt idx="58968">
                  <c:v>844750056</c:v>
                </c:pt>
                <c:pt idx="58969">
                  <c:v>844750056</c:v>
                </c:pt>
                <c:pt idx="58970">
                  <c:v>296858360</c:v>
                </c:pt>
                <c:pt idx="58971">
                  <c:v>307450976</c:v>
                </c:pt>
                <c:pt idx="58972">
                  <c:v>360237528</c:v>
                </c:pt>
                <c:pt idx="58973">
                  <c:v>360237528</c:v>
                </c:pt>
                <c:pt idx="58974">
                  <c:v>224268696</c:v>
                </c:pt>
                <c:pt idx="58975">
                  <c:v>224268696</c:v>
                </c:pt>
                <c:pt idx="58976">
                  <c:v>360237528</c:v>
                </c:pt>
                <c:pt idx="58977">
                  <c:v>224268808</c:v>
                </c:pt>
                <c:pt idx="58978">
                  <c:v>360237528</c:v>
                </c:pt>
                <c:pt idx="58979">
                  <c:v>224268808</c:v>
                </c:pt>
                <c:pt idx="58980">
                  <c:v>224268696</c:v>
                </c:pt>
                <c:pt idx="58981">
                  <c:v>224268808</c:v>
                </c:pt>
                <c:pt idx="58982">
                  <c:v>224268696</c:v>
                </c:pt>
                <c:pt idx="58983">
                  <c:v>224268808</c:v>
                </c:pt>
                <c:pt idx="58984">
                  <c:v>385769808</c:v>
                </c:pt>
                <c:pt idx="58985">
                  <c:v>145071336</c:v>
                </c:pt>
                <c:pt idx="58986">
                  <c:v>865599568</c:v>
                </c:pt>
                <c:pt idx="58987">
                  <c:v>145071336</c:v>
                </c:pt>
                <c:pt idx="58988">
                  <c:v>865599568</c:v>
                </c:pt>
                <c:pt idx="58989">
                  <c:v>145071336</c:v>
                </c:pt>
                <c:pt idx="58990">
                  <c:v>17108912</c:v>
                </c:pt>
                <c:pt idx="58991">
                  <c:v>145071336</c:v>
                </c:pt>
                <c:pt idx="58992">
                  <c:v>17108912</c:v>
                </c:pt>
                <c:pt idx="58993">
                  <c:v>865599568</c:v>
                </c:pt>
                <c:pt idx="58994">
                  <c:v>17108912</c:v>
                </c:pt>
                <c:pt idx="58995">
                  <c:v>865599568</c:v>
                </c:pt>
                <c:pt idx="58996">
                  <c:v>847809208</c:v>
                </c:pt>
                <c:pt idx="58997">
                  <c:v>17108912</c:v>
                </c:pt>
                <c:pt idx="58998">
                  <c:v>10593856</c:v>
                </c:pt>
                <c:pt idx="58999">
                  <c:v>10593856</c:v>
                </c:pt>
                <c:pt idx="59000">
                  <c:v>10593856</c:v>
                </c:pt>
                <c:pt idx="59001">
                  <c:v>10593856</c:v>
                </c:pt>
                <c:pt idx="59002">
                  <c:v>350811872</c:v>
                </c:pt>
                <c:pt idx="59003">
                  <c:v>7363296</c:v>
                </c:pt>
                <c:pt idx="59004">
                  <c:v>881431688</c:v>
                </c:pt>
                <c:pt idx="59005">
                  <c:v>881431688</c:v>
                </c:pt>
                <c:pt idx="59006">
                  <c:v>881431688</c:v>
                </c:pt>
                <c:pt idx="59007">
                  <c:v>881431688</c:v>
                </c:pt>
                <c:pt idx="59008">
                  <c:v>7363328</c:v>
                </c:pt>
                <c:pt idx="59009">
                  <c:v>7363400</c:v>
                </c:pt>
                <c:pt idx="59010">
                  <c:v>224268808</c:v>
                </c:pt>
                <c:pt idx="59011">
                  <c:v>374168816</c:v>
                </c:pt>
                <c:pt idx="59012">
                  <c:v>374168816</c:v>
                </c:pt>
                <c:pt idx="59013">
                  <c:v>374168816</c:v>
                </c:pt>
                <c:pt idx="59014">
                  <c:v>374168816</c:v>
                </c:pt>
                <c:pt idx="59015">
                  <c:v>844750056</c:v>
                </c:pt>
                <c:pt idx="59016">
                  <c:v>360237528</c:v>
                </c:pt>
                <c:pt idx="59017">
                  <c:v>145071336</c:v>
                </c:pt>
                <c:pt idx="59018">
                  <c:v>7363352</c:v>
                </c:pt>
                <c:pt idx="59019">
                  <c:v>328894624</c:v>
                </c:pt>
                <c:pt idx="59020">
                  <c:v>328894624</c:v>
                </c:pt>
                <c:pt idx="59021">
                  <c:v>328894624</c:v>
                </c:pt>
                <c:pt idx="59022">
                  <c:v>328894624</c:v>
                </c:pt>
                <c:pt idx="59023">
                  <c:v>865599568</c:v>
                </c:pt>
                <c:pt idx="59024">
                  <c:v>878524400</c:v>
                </c:pt>
                <c:pt idx="59025">
                  <c:v>878524400</c:v>
                </c:pt>
                <c:pt idx="59026">
                  <c:v>878524400</c:v>
                </c:pt>
                <c:pt idx="59027">
                  <c:v>878524400</c:v>
                </c:pt>
                <c:pt idx="59028">
                  <c:v>7363424</c:v>
                </c:pt>
                <c:pt idx="59029">
                  <c:v>898469056</c:v>
                </c:pt>
                <c:pt idx="59030">
                  <c:v>898469056</c:v>
                </c:pt>
                <c:pt idx="59031">
                  <c:v>374168816</c:v>
                </c:pt>
                <c:pt idx="59032">
                  <c:v>898469056</c:v>
                </c:pt>
                <c:pt idx="59033">
                  <c:v>898469056</c:v>
                </c:pt>
                <c:pt idx="59034">
                  <c:v>731187296</c:v>
                </c:pt>
                <c:pt idx="59035">
                  <c:v>459248208</c:v>
                </c:pt>
                <c:pt idx="59036">
                  <c:v>459248208</c:v>
                </c:pt>
                <c:pt idx="59037">
                  <c:v>731187296</c:v>
                </c:pt>
                <c:pt idx="59038">
                  <c:v>224268696</c:v>
                </c:pt>
                <c:pt idx="59039">
                  <c:v>459248208</c:v>
                </c:pt>
                <c:pt idx="59040">
                  <c:v>731187296</c:v>
                </c:pt>
                <c:pt idx="59041">
                  <c:v>459248208</c:v>
                </c:pt>
                <c:pt idx="59042">
                  <c:v>731187296</c:v>
                </c:pt>
                <c:pt idx="59043">
                  <c:v>150297408</c:v>
                </c:pt>
                <c:pt idx="59044">
                  <c:v>150297408</c:v>
                </c:pt>
                <c:pt idx="59045">
                  <c:v>150297408</c:v>
                </c:pt>
                <c:pt idx="59046">
                  <c:v>150297408</c:v>
                </c:pt>
                <c:pt idx="59047">
                  <c:v>468273352</c:v>
                </c:pt>
                <c:pt idx="59048">
                  <c:v>17108912</c:v>
                </c:pt>
                <c:pt idx="59049">
                  <c:v>468273352</c:v>
                </c:pt>
                <c:pt idx="59050">
                  <c:v>468273352</c:v>
                </c:pt>
                <c:pt idx="59051">
                  <c:v>468273352</c:v>
                </c:pt>
                <c:pt idx="59052">
                  <c:v>10593856</c:v>
                </c:pt>
                <c:pt idx="59053">
                  <c:v>7363456</c:v>
                </c:pt>
                <c:pt idx="59054">
                  <c:v>878524400</c:v>
                </c:pt>
                <c:pt idx="59055">
                  <c:v>898469056</c:v>
                </c:pt>
                <c:pt idx="59056">
                  <c:v>944141368</c:v>
                </c:pt>
                <c:pt idx="59057">
                  <c:v>944141368</c:v>
                </c:pt>
                <c:pt idx="59058">
                  <c:v>944141368</c:v>
                </c:pt>
                <c:pt idx="59059">
                  <c:v>944141368</c:v>
                </c:pt>
                <c:pt idx="59060">
                  <c:v>881431688</c:v>
                </c:pt>
                <c:pt idx="59061">
                  <c:v>408571032</c:v>
                </c:pt>
                <c:pt idx="59062">
                  <c:v>408571032</c:v>
                </c:pt>
                <c:pt idx="59063">
                  <c:v>459248208</c:v>
                </c:pt>
                <c:pt idx="59064">
                  <c:v>408571032</c:v>
                </c:pt>
                <c:pt idx="59065">
                  <c:v>408571032</c:v>
                </c:pt>
                <c:pt idx="59066">
                  <c:v>328894624</c:v>
                </c:pt>
                <c:pt idx="59067">
                  <c:v>459248224</c:v>
                </c:pt>
                <c:pt idx="59068">
                  <c:v>459248224</c:v>
                </c:pt>
                <c:pt idx="59069">
                  <c:v>459248224</c:v>
                </c:pt>
                <c:pt idx="59070">
                  <c:v>459248224</c:v>
                </c:pt>
                <c:pt idx="59071">
                  <c:v>466580160</c:v>
                </c:pt>
                <c:pt idx="59072">
                  <c:v>466580160</c:v>
                </c:pt>
                <c:pt idx="59073">
                  <c:v>466580160</c:v>
                </c:pt>
                <c:pt idx="59074">
                  <c:v>466580160</c:v>
                </c:pt>
                <c:pt idx="59075">
                  <c:v>731187296</c:v>
                </c:pt>
                <c:pt idx="59076">
                  <c:v>944141368</c:v>
                </c:pt>
                <c:pt idx="59077">
                  <c:v>150297408</c:v>
                </c:pt>
                <c:pt idx="59078">
                  <c:v>17108952</c:v>
                </c:pt>
                <c:pt idx="59079">
                  <c:v>17108952</c:v>
                </c:pt>
                <c:pt idx="59080">
                  <c:v>17109000</c:v>
                </c:pt>
                <c:pt idx="59081">
                  <c:v>17109000</c:v>
                </c:pt>
                <c:pt idx="59082">
                  <c:v>987087544</c:v>
                </c:pt>
                <c:pt idx="59083">
                  <c:v>987087544</c:v>
                </c:pt>
                <c:pt idx="59084">
                  <c:v>17108952</c:v>
                </c:pt>
                <c:pt idx="59085">
                  <c:v>17109000</c:v>
                </c:pt>
                <c:pt idx="59086">
                  <c:v>987087544</c:v>
                </c:pt>
                <c:pt idx="59087">
                  <c:v>17108952</c:v>
                </c:pt>
                <c:pt idx="59088">
                  <c:v>987087544</c:v>
                </c:pt>
                <c:pt idx="59089">
                  <c:v>17109000</c:v>
                </c:pt>
                <c:pt idx="59090">
                  <c:v>468273352</c:v>
                </c:pt>
                <c:pt idx="59091">
                  <c:v>408571032</c:v>
                </c:pt>
                <c:pt idx="59092">
                  <c:v>17109000</c:v>
                </c:pt>
                <c:pt idx="59093">
                  <c:v>459248224</c:v>
                </c:pt>
                <c:pt idx="59094">
                  <c:v>17108952</c:v>
                </c:pt>
                <c:pt idx="59095">
                  <c:v>946710488</c:v>
                </c:pt>
                <c:pt idx="59096">
                  <c:v>946710488</c:v>
                </c:pt>
                <c:pt idx="59097">
                  <c:v>946710488</c:v>
                </c:pt>
                <c:pt idx="59098">
                  <c:v>946710488</c:v>
                </c:pt>
                <c:pt idx="59099">
                  <c:v>459423424</c:v>
                </c:pt>
                <c:pt idx="59100">
                  <c:v>459423424</c:v>
                </c:pt>
                <c:pt idx="59101">
                  <c:v>459423424</c:v>
                </c:pt>
                <c:pt idx="59102">
                  <c:v>459423424</c:v>
                </c:pt>
                <c:pt idx="59103">
                  <c:v>76366832</c:v>
                </c:pt>
                <c:pt idx="59104">
                  <c:v>76366832</c:v>
                </c:pt>
                <c:pt idx="59105">
                  <c:v>76366832</c:v>
                </c:pt>
                <c:pt idx="59106">
                  <c:v>76366832</c:v>
                </c:pt>
                <c:pt idx="59107">
                  <c:v>466580160</c:v>
                </c:pt>
                <c:pt idx="59108">
                  <c:v>487912312</c:v>
                </c:pt>
                <c:pt idx="59109">
                  <c:v>487912312</c:v>
                </c:pt>
                <c:pt idx="59110">
                  <c:v>328511744</c:v>
                </c:pt>
                <c:pt idx="59111">
                  <c:v>487912312</c:v>
                </c:pt>
                <c:pt idx="59112">
                  <c:v>328511744</c:v>
                </c:pt>
                <c:pt idx="59113">
                  <c:v>487912312</c:v>
                </c:pt>
                <c:pt idx="59114">
                  <c:v>328511744</c:v>
                </c:pt>
                <c:pt idx="59115">
                  <c:v>328511744</c:v>
                </c:pt>
                <c:pt idx="59116">
                  <c:v>201846672</c:v>
                </c:pt>
                <c:pt idx="59117">
                  <c:v>201846672</c:v>
                </c:pt>
                <c:pt idx="59118">
                  <c:v>201846672</c:v>
                </c:pt>
                <c:pt idx="59119">
                  <c:v>201846672</c:v>
                </c:pt>
                <c:pt idx="59120">
                  <c:v>987087544</c:v>
                </c:pt>
                <c:pt idx="59121">
                  <c:v>751537848</c:v>
                </c:pt>
                <c:pt idx="59122">
                  <c:v>751537848</c:v>
                </c:pt>
                <c:pt idx="59123">
                  <c:v>751537848</c:v>
                </c:pt>
                <c:pt idx="59124">
                  <c:v>459423424</c:v>
                </c:pt>
                <c:pt idx="59125">
                  <c:v>751537848</c:v>
                </c:pt>
                <c:pt idx="59126">
                  <c:v>76366832</c:v>
                </c:pt>
                <c:pt idx="59127">
                  <c:v>487912312</c:v>
                </c:pt>
                <c:pt idx="59128">
                  <c:v>285349848</c:v>
                </c:pt>
                <c:pt idx="59129">
                  <c:v>328511744</c:v>
                </c:pt>
                <c:pt idx="59130">
                  <c:v>285349848</c:v>
                </c:pt>
                <c:pt idx="59131">
                  <c:v>946710488</c:v>
                </c:pt>
                <c:pt idx="59132">
                  <c:v>285349848</c:v>
                </c:pt>
                <c:pt idx="59133">
                  <c:v>285349848</c:v>
                </c:pt>
                <c:pt idx="59134">
                  <c:v>201846672</c:v>
                </c:pt>
                <c:pt idx="59135">
                  <c:v>707893112</c:v>
                </c:pt>
                <c:pt idx="59136">
                  <c:v>707893112</c:v>
                </c:pt>
                <c:pt idx="59137">
                  <c:v>707893112</c:v>
                </c:pt>
                <c:pt idx="59138">
                  <c:v>707893112</c:v>
                </c:pt>
                <c:pt idx="59139">
                  <c:v>578190408</c:v>
                </c:pt>
                <c:pt idx="59140">
                  <c:v>578190408</c:v>
                </c:pt>
                <c:pt idx="59141">
                  <c:v>17109008</c:v>
                </c:pt>
                <c:pt idx="59142">
                  <c:v>17109008</c:v>
                </c:pt>
                <c:pt idx="59143">
                  <c:v>578190408</c:v>
                </c:pt>
                <c:pt idx="59144">
                  <c:v>17109048</c:v>
                </c:pt>
                <c:pt idx="59145">
                  <c:v>578190408</c:v>
                </c:pt>
                <c:pt idx="59146">
                  <c:v>17109048</c:v>
                </c:pt>
                <c:pt idx="59147">
                  <c:v>17109080</c:v>
                </c:pt>
                <c:pt idx="59148">
                  <c:v>17109080</c:v>
                </c:pt>
                <c:pt idx="59149">
                  <c:v>17109144</c:v>
                </c:pt>
                <c:pt idx="59150">
                  <c:v>17109144</c:v>
                </c:pt>
                <c:pt idx="59151">
                  <c:v>17109008</c:v>
                </c:pt>
                <c:pt idx="59152">
                  <c:v>17109048</c:v>
                </c:pt>
                <c:pt idx="59153">
                  <c:v>17109080</c:v>
                </c:pt>
                <c:pt idx="59154">
                  <c:v>17109144</c:v>
                </c:pt>
                <c:pt idx="59155">
                  <c:v>17109008</c:v>
                </c:pt>
                <c:pt idx="59156">
                  <c:v>17109048</c:v>
                </c:pt>
                <c:pt idx="59157">
                  <c:v>17109080</c:v>
                </c:pt>
                <c:pt idx="59158">
                  <c:v>17109144</c:v>
                </c:pt>
                <c:pt idx="59159">
                  <c:v>751537848</c:v>
                </c:pt>
                <c:pt idx="59160">
                  <c:v>38621984</c:v>
                </c:pt>
                <c:pt idx="59161">
                  <c:v>38621984</c:v>
                </c:pt>
                <c:pt idx="59162">
                  <c:v>38621984</c:v>
                </c:pt>
                <c:pt idx="59163">
                  <c:v>38621984</c:v>
                </c:pt>
                <c:pt idx="59164">
                  <c:v>285349848</c:v>
                </c:pt>
                <c:pt idx="59165">
                  <c:v>24919920</c:v>
                </c:pt>
                <c:pt idx="59166">
                  <c:v>24919920</c:v>
                </c:pt>
                <c:pt idx="59167">
                  <c:v>24919920</c:v>
                </c:pt>
                <c:pt idx="59168">
                  <c:v>24919920</c:v>
                </c:pt>
                <c:pt idx="59169">
                  <c:v>578190408</c:v>
                </c:pt>
                <c:pt idx="59170">
                  <c:v>707893112</c:v>
                </c:pt>
                <c:pt idx="59171">
                  <c:v>561946896</c:v>
                </c:pt>
                <c:pt idx="59172">
                  <c:v>561946896</c:v>
                </c:pt>
                <c:pt idx="59173">
                  <c:v>561946896</c:v>
                </c:pt>
                <c:pt idx="59174">
                  <c:v>561946896</c:v>
                </c:pt>
                <c:pt idx="59175">
                  <c:v>17109008</c:v>
                </c:pt>
                <c:pt idx="59176">
                  <c:v>148948480</c:v>
                </c:pt>
                <c:pt idx="59177">
                  <c:v>148948480</c:v>
                </c:pt>
                <c:pt idx="59178">
                  <c:v>896896112</c:v>
                </c:pt>
                <c:pt idx="59179">
                  <c:v>896896112</c:v>
                </c:pt>
                <c:pt idx="59180">
                  <c:v>148948480</c:v>
                </c:pt>
                <c:pt idx="59181">
                  <c:v>148948480</c:v>
                </c:pt>
                <c:pt idx="59182">
                  <c:v>896896112</c:v>
                </c:pt>
                <c:pt idx="59183">
                  <c:v>896896112</c:v>
                </c:pt>
                <c:pt idx="59184">
                  <c:v>17109048</c:v>
                </c:pt>
                <c:pt idx="59185">
                  <c:v>38621984</c:v>
                </c:pt>
                <c:pt idx="59186">
                  <c:v>17109144</c:v>
                </c:pt>
                <c:pt idx="59187">
                  <c:v>877442664</c:v>
                </c:pt>
                <c:pt idx="59188">
                  <c:v>877442664</c:v>
                </c:pt>
                <c:pt idx="59189">
                  <c:v>877442664</c:v>
                </c:pt>
                <c:pt idx="59190">
                  <c:v>877442664</c:v>
                </c:pt>
                <c:pt idx="59191">
                  <c:v>661303376</c:v>
                </c:pt>
                <c:pt idx="59192">
                  <c:v>661303376</c:v>
                </c:pt>
                <c:pt idx="59193">
                  <c:v>661303376</c:v>
                </c:pt>
                <c:pt idx="59194">
                  <c:v>661303376</c:v>
                </c:pt>
                <c:pt idx="59195">
                  <c:v>693744832</c:v>
                </c:pt>
                <c:pt idx="59196">
                  <c:v>693744832</c:v>
                </c:pt>
                <c:pt idx="59197">
                  <c:v>17109080</c:v>
                </c:pt>
                <c:pt idx="59198">
                  <c:v>693744832</c:v>
                </c:pt>
                <c:pt idx="59199">
                  <c:v>693744832</c:v>
                </c:pt>
                <c:pt idx="59200">
                  <c:v>425306648</c:v>
                </c:pt>
                <c:pt idx="59201">
                  <c:v>425306648</c:v>
                </c:pt>
                <c:pt idx="59202">
                  <c:v>425306648</c:v>
                </c:pt>
                <c:pt idx="59203">
                  <c:v>425306648</c:v>
                </c:pt>
                <c:pt idx="59204">
                  <c:v>148948480</c:v>
                </c:pt>
                <c:pt idx="59205">
                  <c:v>925520000</c:v>
                </c:pt>
                <c:pt idx="59206">
                  <c:v>925520000</c:v>
                </c:pt>
                <c:pt idx="59207">
                  <c:v>925520000</c:v>
                </c:pt>
                <c:pt idx="59208">
                  <c:v>925520000</c:v>
                </c:pt>
                <c:pt idx="59209">
                  <c:v>661303376</c:v>
                </c:pt>
                <c:pt idx="59210">
                  <c:v>615922904</c:v>
                </c:pt>
                <c:pt idx="59211">
                  <c:v>693744832</c:v>
                </c:pt>
                <c:pt idx="59212">
                  <c:v>615922904</c:v>
                </c:pt>
                <c:pt idx="59213">
                  <c:v>24919920</c:v>
                </c:pt>
                <c:pt idx="59214">
                  <c:v>615922904</c:v>
                </c:pt>
                <c:pt idx="59215">
                  <c:v>615922904</c:v>
                </c:pt>
                <c:pt idx="59216">
                  <c:v>877442664</c:v>
                </c:pt>
                <c:pt idx="59217">
                  <c:v>159010656</c:v>
                </c:pt>
                <c:pt idx="59218">
                  <c:v>159010656</c:v>
                </c:pt>
                <c:pt idx="59219">
                  <c:v>159010656</c:v>
                </c:pt>
                <c:pt idx="59220">
                  <c:v>159010656</c:v>
                </c:pt>
                <c:pt idx="59221">
                  <c:v>561946896</c:v>
                </c:pt>
                <c:pt idx="59222">
                  <c:v>936505336</c:v>
                </c:pt>
                <c:pt idx="59223">
                  <c:v>925520000</c:v>
                </c:pt>
                <c:pt idx="59224">
                  <c:v>936505336</c:v>
                </c:pt>
                <c:pt idx="59225">
                  <c:v>936505336</c:v>
                </c:pt>
                <c:pt idx="59226">
                  <c:v>936505336</c:v>
                </c:pt>
                <c:pt idx="59227">
                  <c:v>328057008</c:v>
                </c:pt>
                <c:pt idx="59228">
                  <c:v>328057008</c:v>
                </c:pt>
                <c:pt idx="59229">
                  <c:v>328057008</c:v>
                </c:pt>
                <c:pt idx="59230">
                  <c:v>328057008</c:v>
                </c:pt>
                <c:pt idx="59231">
                  <c:v>615922904</c:v>
                </c:pt>
                <c:pt idx="59232">
                  <c:v>561279256</c:v>
                </c:pt>
                <c:pt idx="59233">
                  <c:v>561279256</c:v>
                </c:pt>
                <c:pt idx="59234">
                  <c:v>561279256</c:v>
                </c:pt>
                <c:pt idx="59235">
                  <c:v>896896112</c:v>
                </c:pt>
                <c:pt idx="59236">
                  <c:v>561279256</c:v>
                </c:pt>
                <c:pt idx="59237">
                  <c:v>936505336</c:v>
                </c:pt>
                <c:pt idx="59238">
                  <c:v>670525144</c:v>
                </c:pt>
                <c:pt idx="59239">
                  <c:v>670525144</c:v>
                </c:pt>
                <c:pt idx="59240">
                  <c:v>670525144</c:v>
                </c:pt>
                <c:pt idx="59241">
                  <c:v>670525144</c:v>
                </c:pt>
                <c:pt idx="59242">
                  <c:v>159010656</c:v>
                </c:pt>
                <c:pt idx="59243">
                  <c:v>328057008</c:v>
                </c:pt>
                <c:pt idx="59244">
                  <c:v>425306648</c:v>
                </c:pt>
                <c:pt idx="59245">
                  <c:v>561279256</c:v>
                </c:pt>
                <c:pt idx="59246">
                  <c:v>366259744</c:v>
                </c:pt>
                <c:pt idx="59247">
                  <c:v>366259744</c:v>
                </c:pt>
                <c:pt idx="59248">
                  <c:v>366259744</c:v>
                </c:pt>
                <c:pt idx="59249">
                  <c:v>366259744</c:v>
                </c:pt>
                <c:pt idx="59250">
                  <c:v>434232008</c:v>
                </c:pt>
                <c:pt idx="59251">
                  <c:v>434232008</c:v>
                </c:pt>
                <c:pt idx="59252">
                  <c:v>434232008</c:v>
                </c:pt>
                <c:pt idx="59253">
                  <c:v>434232008</c:v>
                </c:pt>
                <c:pt idx="59254">
                  <c:v>685287096</c:v>
                </c:pt>
                <c:pt idx="59255">
                  <c:v>685287096</c:v>
                </c:pt>
                <c:pt idx="59256">
                  <c:v>685287096</c:v>
                </c:pt>
                <c:pt idx="59257">
                  <c:v>685287096</c:v>
                </c:pt>
                <c:pt idx="59258">
                  <c:v>904681448</c:v>
                </c:pt>
                <c:pt idx="59259">
                  <c:v>904681448</c:v>
                </c:pt>
                <c:pt idx="59260">
                  <c:v>670525144</c:v>
                </c:pt>
                <c:pt idx="59261">
                  <c:v>904681448</c:v>
                </c:pt>
                <c:pt idx="59262">
                  <c:v>904681448</c:v>
                </c:pt>
                <c:pt idx="59263">
                  <c:v>169398792</c:v>
                </c:pt>
                <c:pt idx="59264">
                  <c:v>169398792</c:v>
                </c:pt>
                <c:pt idx="59265">
                  <c:v>9246712</c:v>
                </c:pt>
                <c:pt idx="59266">
                  <c:v>9246712</c:v>
                </c:pt>
                <c:pt idx="59267">
                  <c:v>169398792</c:v>
                </c:pt>
                <c:pt idx="59268">
                  <c:v>9246712</c:v>
                </c:pt>
                <c:pt idx="59269">
                  <c:v>169398792</c:v>
                </c:pt>
                <c:pt idx="59270">
                  <c:v>9246712</c:v>
                </c:pt>
                <c:pt idx="59271">
                  <c:v>366259744</c:v>
                </c:pt>
                <c:pt idx="59272">
                  <c:v>626089768</c:v>
                </c:pt>
                <c:pt idx="59273">
                  <c:v>626089768</c:v>
                </c:pt>
                <c:pt idx="59274">
                  <c:v>434232008</c:v>
                </c:pt>
                <c:pt idx="59275">
                  <c:v>626089768</c:v>
                </c:pt>
                <c:pt idx="59276">
                  <c:v>626089768</c:v>
                </c:pt>
                <c:pt idx="59277">
                  <c:v>282373896</c:v>
                </c:pt>
                <c:pt idx="59278">
                  <c:v>282373896</c:v>
                </c:pt>
                <c:pt idx="59279">
                  <c:v>282373896</c:v>
                </c:pt>
                <c:pt idx="59280">
                  <c:v>282373896</c:v>
                </c:pt>
                <c:pt idx="59281">
                  <c:v>685287096</c:v>
                </c:pt>
                <c:pt idx="59282">
                  <c:v>55840240</c:v>
                </c:pt>
                <c:pt idx="59283">
                  <c:v>55840240</c:v>
                </c:pt>
                <c:pt idx="59284">
                  <c:v>55840240</c:v>
                </c:pt>
                <c:pt idx="59285">
                  <c:v>55840240</c:v>
                </c:pt>
                <c:pt idx="59286">
                  <c:v>504693248</c:v>
                </c:pt>
                <c:pt idx="59287">
                  <c:v>504693248</c:v>
                </c:pt>
                <c:pt idx="59288">
                  <c:v>504693248</c:v>
                </c:pt>
                <c:pt idx="59289">
                  <c:v>504693248</c:v>
                </c:pt>
                <c:pt idx="59290">
                  <c:v>9246712</c:v>
                </c:pt>
                <c:pt idx="59291">
                  <c:v>904681448</c:v>
                </c:pt>
                <c:pt idx="59292">
                  <c:v>906528344</c:v>
                </c:pt>
                <c:pt idx="59293">
                  <c:v>906528344</c:v>
                </c:pt>
                <c:pt idx="59294">
                  <c:v>906528344</c:v>
                </c:pt>
                <c:pt idx="59295">
                  <c:v>906528344</c:v>
                </c:pt>
                <c:pt idx="59296">
                  <c:v>276953592</c:v>
                </c:pt>
                <c:pt idx="59297">
                  <c:v>276953592</c:v>
                </c:pt>
                <c:pt idx="59298">
                  <c:v>276953592</c:v>
                </c:pt>
                <c:pt idx="59299">
                  <c:v>276953592</c:v>
                </c:pt>
                <c:pt idx="59300">
                  <c:v>516022952</c:v>
                </c:pt>
                <c:pt idx="59301">
                  <c:v>626089768</c:v>
                </c:pt>
                <c:pt idx="59302">
                  <c:v>516022952</c:v>
                </c:pt>
                <c:pt idx="59303">
                  <c:v>516022952</c:v>
                </c:pt>
                <c:pt idx="59304">
                  <c:v>516022952</c:v>
                </c:pt>
                <c:pt idx="59305">
                  <c:v>315847632</c:v>
                </c:pt>
                <c:pt idx="59306">
                  <c:v>315847632</c:v>
                </c:pt>
                <c:pt idx="59307">
                  <c:v>315847632</c:v>
                </c:pt>
                <c:pt idx="59308">
                  <c:v>315847632</c:v>
                </c:pt>
                <c:pt idx="59309">
                  <c:v>169398792</c:v>
                </c:pt>
                <c:pt idx="59310">
                  <c:v>347279416</c:v>
                </c:pt>
                <c:pt idx="59311">
                  <c:v>347279416</c:v>
                </c:pt>
                <c:pt idx="59312">
                  <c:v>347279416</c:v>
                </c:pt>
                <c:pt idx="59313">
                  <c:v>347279416</c:v>
                </c:pt>
                <c:pt idx="59314">
                  <c:v>775263536</c:v>
                </c:pt>
                <c:pt idx="59315">
                  <c:v>775263536</c:v>
                </c:pt>
                <c:pt idx="59316">
                  <c:v>775263536</c:v>
                </c:pt>
                <c:pt idx="59317">
                  <c:v>775263536</c:v>
                </c:pt>
                <c:pt idx="59318">
                  <c:v>906528344</c:v>
                </c:pt>
                <c:pt idx="59319">
                  <c:v>55840240</c:v>
                </c:pt>
                <c:pt idx="59320">
                  <c:v>276953592</c:v>
                </c:pt>
                <c:pt idx="59321">
                  <c:v>436168352</c:v>
                </c:pt>
                <c:pt idx="59322">
                  <c:v>436168352</c:v>
                </c:pt>
                <c:pt idx="59323">
                  <c:v>436168352</c:v>
                </c:pt>
                <c:pt idx="59324">
                  <c:v>282373896</c:v>
                </c:pt>
                <c:pt idx="59325">
                  <c:v>436168352</c:v>
                </c:pt>
                <c:pt idx="59326">
                  <c:v>516022952</c:v>
                </c:pt>
                <c:pt idx="59327">
                  <c:v>24708944</c:v>
                </c:pt>
                <c:pt idx="59328">
                  <c:v>24708944</c:v>
                </c:pt>
                <c:pt idx="59329">
                  <c:v>24708944</c:v>
                </c:pt>
                <c:pt idx="59330">
                  <c:v>24708944</c:v>
                </c:pt>
                <c:pt idx="59331">
                  <c:v>504693248</c:v>
                </c:pt>
                <c:pt idx="59332">
                  <c:v>315847632</c:v>
                </c:pt>
                <c:pt idx="59333">
                  <c:v>347279416</c:v>
                </c:pt>
                <c:pt idx="59334">
                  <c:v>775263536</c:v>
                </c:pt>
                <c:pt idx="59335">
                  <c:v>24708944</c:v>
                </c:pt>
                <c:pt idx="59336">
                  <c:v>852294072</c:v>
                </c:pt>
                <c:pt idx="59337">
                  <c:v>852294072</c:v>
                </c:pt>
                <c:pt idx="59338">
                  <c:v>852294072</c:v>
                </c:pt>
                <c:pt idx="59339">
                  <c:v>852294072</c:v>
                </c:pt>
                <c:pt idx="59340">
                  <c:v>436168352</c:v>
                </c:pt>
                <c:pt idx="59341">
                  <c:v>563693984</c:v>
                </c:pt>
                <c:pt idx="59342">
                  <c:v>563693984</c:v>
                </c:pt>
                <c:pt idx="59343">
                  <c:v>563693984</c:v>
                </c:pt>
                <c:pt idx="59344">
                  <c:v>563693984</c:v>
                </c:pt>
                <c:pt idx="59345">
                  <c:v>94989984</c:v>
                </c:pt>
                <c:pt idx="59346">
                  <c:v>94989984</c:v>
                </c:pt>
                <c:pt idx="59347">
                  <c:v>94989984</c:v>
                </c:pt>
                <c:pt idx="59348">
                  <c:v>94989984</c:v>
                </c:pt>
                <c:pt idx="59349">
                  <c:v>956895160</c:v>
                </c:pt>
                <c:pt idx="59350">
                  <c:v>956895160</c:v>
                </c:pt>
                <c:pt idx="59351">
                  <c:v>956895160</c:v>
                </c:pt>
                <c:pt idx="59352">
                  <c:v>956895160</c:v>
                </c:pt>
                <c:pt idx="59353">
                  <c:v>852294072</c:v>
                </c:pt>
                <c:pt idx="59354">
                  <c:v>351935912</c:v>
                </c:pt>
                <c:pt idx="59355">
                  <c:v>351935912</c:v>
                </c:pt>
                <c:pt idx="59356">
                  <c:v>351935912</c:v>
                </c:pt>
                <c:pt idx="59357">
                  <c:v>351935912</c:v>
                </c:pt>
                <c:pt idx="59358">
                  <c:v>895395248</c:v>
                </c:pt>
                <c:pt idx="59359">
                  <c:v>895395248</c:v>
                </c:pt>
                <c:pt idx="59360">
                  <c:v>563693984</c:v>
                </c:pt>
                <c:pt idx="59361">
                  <c:v>895395248</c:v>
                </c:pt>
                <c:pt idx="59362">
                  <c:v>895395248</c:v>
                </c:pt>
                <c:pt idx="59363">
                  <c:v>94989984</c:v>
                </c:pt>
                <c:pt idx="59364">
                  <c:v>956895160</c:v>
                </c:pt>
                <c:pt idx="59365">
                  <c:v>647915112</c:v>
                </c:pt>
                <c:pt idx="59366">
                  <c:v>647915112</c:v>
                </c:pt>
                <c:pt idx="59367">
                  <c:v>647915112</c:v>
                </c:pt>
                <c:pt idx="59368">
                  <c:v>647915112</c:v>
                </c:pt>
                <c:pt idx="59369">
                  <c:v>518355528</c:v>
                </c:pt>
                <c:pt idx="59370">
                  <c:v>518355528</c:v>
                </c:pt>
                <c:pt idx="59371">
                  <c:v>518355528</c:v>
                </c:pt>
                <c:pt idx="59372">
                  <c:v>518355528</c:v>
                </c:pt>
                <c:pt idx="59373">
                  <c:v>351935912</c:v>
                </c:pt>
                <c:pt idx="59374">
                  <c:v>895395248</c:v>
                </c:pt>
                <c:pt idx="59375">
                  <c:v>951451712</c:v>
                </c:pt>
                <c:pt idx="59376">
                  <c:v>951451712</c:v>
                </c:pt>
                <c:pt idx="59377">
                  <c:v>564301192</c:v>
                </c:pt>
                <c:pt idx="59378">
                  <c:v>564301192</c:v>
                </c:pt>
                <c:pt idx="59379">
                  <c:v>951451712</c:v>
                </c:pt>
                <c:pt idx="59380">
                  <c:v>951451712</c:v>
                </c:pt>
                <c:pt idx="59381">
                  <c:v>564301192</c:v>
                </c:pt>
                <c:pt idx="59382">
                  <c:v>564301192</c:v>
                </c:pt>
                <c:pt idx="59383">
                  <c:v>174788432</c:v>
                </c:pt>
                <c:pt idx="59384">
                  <c:v>174788432</c:v>
                </c:pt>
                <c:pt idx="59385">
                  <c:v>174788432</c:v>
                </c:pt>
                <c:pt idx="59386">
                  <c:v>174788432</c:v>
                </c:pt>
                <c:pt idx="59387">
                  <c:v>649388392</c:v>
                </c:pt>
                <c:pt idx="59388">
                  <c:v>649388392</c:v>
                </c:pt>
                <c:pt idx="59389">
                  <c:v>649388392</c:v>
                </c:pt>
                <c:pt idx="59390">
                  <c:v>649388392</c:v>
                </c:pt>
                <c:pt idx="59391">
                  <c:v>518355528</c:v>
                </c:pt>
                <c:pt idx="59392">
                  <c:v>647915112</c:v>
                </c:pt>
                <c:pt idx="59393">
                  <c:v>873110480</c:v>
                </c:pt>
                <c:pt idx="59394">
                  <c:v>873110480</c:v>
                </c:pt>
                <c:pt idx="59395">
                  <c:v>873110480</c:v>
                </c:pt>
                <c:pt idx="59396">
                  <c:v>873110480</c:v>
                </c:pt>
                <c:pt idx="59397">
                  <c:v>642869928</c:v>
                </c:pt>
                <c:pt idx="59398">
                  <c:v>642869928</c:v>
                </c:pt>
                <c:pt idx="59399">
                  <c:v>951451712</c:v>
                </c:pt>
                <c:pt idx="59400">
                  <c:v>642869928</c:v>
                </c:pt>
                <c:pt idx="59401">
                  <c:v>642869928</c:v>
                </c:pt>
                <c:pt idx="59402">
                  <c:v>564301192</c:v>
                </c:pt>
                <c:pt idx="59403">
                  <c:v>149799856</c:v>
                </c:pt>
                <c:pt idx="59404">
                  <c:v>149799856</c:v>
                </c:pt>
                <c:pt idx="59405">
                  <c:v>149799856</c:v>
                </c:pt>
                <c:pt idx="59406">
                  <c:v>149799856</c:v>
                </c:pt>
                <c:pt idx="59407">
                  <c:v>174788432</c:v>
                </c:pt>
                <c:pt idx="59408">
                  <c:v>649388392</c:v>
                </c:pt>
                <c:pt idx="59409">
                  <c:v>748689096</c:v>
                </c:pt>
                <c:pt idx="59410">
                  <c:v>748689096</c:v>
                </c:pt>
                <c:pt idx="59411">
                  <c:v>748689096</c:v>
                </c:pt>
                <c:pt idx="59412">
                  <c:v>748689096</c:v>
                </c:pt>
                <c:pt idx="59413">
                  <c:v>642869928</c:v>
                </c:pt>
                <c:pt idx="59414">
                  <c:v>950674208</c:v>
                </c:pt>
                <c:pt idx="59415">
                  <c:v>950674208</c:v>
                </c:pt>
                <c:pt idx="59416">
                  <c:v>950674208</c:v>
                </c:pt>
                <c:pt idx="59417">
                  <c:v>950674208</c:v>
                </c:pt>
                <c:pt idx="59418">
                  <c:v>841550344</c:v>
                </c:pt>
                <c:pt idx="59419">
                  <c:v>873110480</c:v>
                </c:pt>
                <c:pt idx="59420">
                  <c:v>841550344</c:v>
                </c:pt>
                <c:pt idx="59421">
                  <c:v>841550344</c:v>
                </c:pt>
                <c:pt idx="59422">
                  <c:v>841550344</c:v>
                </c:pt>
                <c:pt idx="59423">
                  <c:v>583505112</c:v>
                </c:pt>
                <c:pt idx="59424">
                  <c:v>583505112</c:v>
                </c:pt>
                <c:pt idx="59425">
                  <c:v>583505112</c:v>
                </c:pt>
                <c:pt idx="59426">
                  <c:v>583505112</c:v>
                </c:pt>
                <c:pt idx="59427">
                  <c:v>748689096</c:v>
                </c:pt>
                <c:pt idx="59428">
                  <c:v>337172800</c:v>
                </c:pt>
                <c:pt idx="59429">
                  <c:v>337172800</c:v>
                </c:pt>
                <c:pt idx="59430">
                  <c:v>337172800</c:v>
                </c:pt>
                <c:pt idx="59431">
                  <c:v>337172800</c:v>
                </c:pt>
                <c:pt idx="59432">
                  <c:v>950674208</c:v>
                </c:pt>
                <c:pt idx="59433">
                  <c:v>176475944</c:v>
                </c:pt>
                <c:pt idx="59434">
                  <c:v>176475944</c:v>
                </c:pt>
                <c:pt idx="59435">
                  <c:v>176475944</c:v>
                </c:pt>
                <c:pt idx="59436">
                  <c:v>176475944</c:v>
                </c:pt>
                <c:pt idx="59437">
                  <c:v>149799856</c:v>
                </c:pt>
                <c:pt idx="59438">
                  <c:v>486808976</c:v>
                </c:pt>
                <c:pt idx="59439">
                  <c:v>486808976</c:v>
                </c:pt>
                <c:pt idx="59440">
                  <c:v>486808976</c:v>
                </c:pt>
                <c:pt idx="59441">
                  <c:v>486808976</c:v>
                </c:pt>
                <c:pt idx="59442">
                  <c:v>841550344</c:v>
                </c:pt>
                <c:pt idx="59443">
                  <c:v>583505112</c:v>
                </c:pt>
                <c:pt idx="59444">
                  <c:v>664819152</c:v>
                </c:pt>
                <c:pt idx="59445">
                  <c:v>664819152</c:v>
                </c:pt>
                <c:pt idx="59446">
                  <c:v>664819152</c:v>
                </c:pt>
                <c:pt idx="59447">
                  <c:v>664819152</c:v>
                </c:pt>
                <c:pt idx="59448">
                  <c:v>337172800</c:v>
                </c:pt>
                <c:pt idx="59449">
                  <c:v>919968600</c:v>
                </c:pt>
                <c:pt idx="59450">
                  <c:v>919968600</c:v>
                </c:pt>
                <c:pt idx="59451">
                  <c:v>151280720</c:v>
                </c:pt>
                <c:pt idx="59452">
                  <c:v>151280720</c:v>
                </c:pt>
                <c:pt idx="59453">
                  <c:v>919968600</c:v>
                </c:pt>
                <c:pt idx="59454">
                  <c:v>151280720</c:v>
                </c:pt>
                <c:pt idx="59455">
                  <c:v>919968600</c:v>
                </c:pt>
                <c:pt idx="59456">
                  <c:v>151280720</c:v>
                </c:pt>
                <c:pt idx="59457">
                  <c:v>176475944</c:v>
                </c:pt>
                <c:pt idx="59458">
                  <c:v>486808976</c:v>
                </c:pt>
                <c:pt idx="59459">
                  <c:v>138494936</c:v>
                </c:pt>
                <c:pt idx="59460">
                  <c:v>138494936</c:v>
                </c:pt>
                <c:pt idx="59461">
                  <c:v>138494936</c:v>
                </c:pt>
                <c:pt idx="59462">
                  <c:v>138494936</c:v>
                </c:pt>
                <c:pt idx="59463">
                  <c:v>655646200</c:v>
                </c:pt>
                <c:pt idx="59464">
                  <c:v>655646200</c:v>
                </c:pt>
                <c:pt idx="59465">
                  <c:v>552923776</c:v>
                </c:pt>
                <c:pt idx="59466">
                  <c:v>552923776</c:v>
                </c:pt>
                <c:pt idx="59467">
                  <c:v>655646200</c:v>
                </c:pt>
                <c:pt idx="59468">
                  <c:v>552923776</c:v>
                </c:pt>
                <c:pt idx="59469">
                  <c:v>655646200</c:v>
                </c:pt>
                <c:pt idx="59470">
                  <c:v>552923776</c:v>
                </c:pt>
                <c:pt idx="59471">
                  <c:v>664819152</c:v>
                </c:pt>
                <c:pt idx="59472">
                  <c:v>361130000</c:v>
                </c:pt>
                <c:pt idx="59473">
                  <c:v>361130000</c:v>
                </c:pt>
                <c:pt idx="59474">
                  <c:v>361130000</c:v>
                </c:pt>
                <c:pt idx="59475">
                  <c:v>361130000</c:v>
                </c:pt>
                <c:pt idx="59476">
                  <c:v>151280720</c:v>
                </c:pt>
                <c:pt idx="59477">
                  <c:v>919968600</c:v>
                </c:pt>
                <c:pt idx="59478">
                  <c:v>890601376</c:v>
                </c:pt>
                <c:pt idx="59479">
                  <c:v>890601376</c:v>
                </c:pt>
                <c:pt idx="59480">
                  <c:v>890601376</c:v>
                </c:pt>
                <c:pt idx="59481">
                  <c:v>890601376</c:v>
                </c:pt>
                <c:pt idx="59482">
                  <c:v>138494936</c:v>
                </c:pt>
                <c:pt idx="59483">
                  <c:v>552923776</c:v>
                </c:pt>
                <c:pt idx="59484">
                  <c:v>655646200</c:v>
                </c:pt>
                <c:pt idx="59485">
                  <c:v>361130000</c:v>
                </c:pt>
                <c:pt idx="59486">
                  <c:v>224268896</c:v>
                </c:pt>
                <c:pt idx="59487">
                  <c:v>224268896</c:v>
                </c:pt>
                <c:pt idx="59488">
                  <c:v>224268896</c:v>
                </c:pt>
                <c:pt idx="59489">
                  <c:v>224268896</c:v>
                </c:pt>
                <c:pt idx="59490">
                  <c:v>617878192</c:v>
                </c:pt>
                <c:pt idx="59491">
                  <c:v>617878192</c:v>
                </c:pt>
                <c:pt idx="59492">
                  <c:v>617878192</c:v>
                </c:pt>
                <c:pt idx="59493">
                  <c:v>790173352</c:v>
                </c:pt>
                <c:pt idx="59494">
                  <c:v>617878192</c:v>
                </c:pt>
                <c:pt idx="59495">
                  <c:v>790173352</c:v>
                </c:pt>
                <c:pt idx="59496">
                  <c:v>790173352</c:v>
                </c:pt>
                <c:pt idx="59497">
                  <c:v>790173352</c:v>
                </c:pt>
                <c:pt idx="59498">
                  <c:v>890601376</c:v>
                </c:pt>
                <c:pt idx="59499">
                  <c:v>312503008</c:v>
                </c:pt>
                <c:pt idx="59500">
                  <c:v>312503008</c:v>
                </c:pt>
                <c:pt idx="59501">
                  <c:v>224268896</c:v>
                </c:pt>
                <c:pt idx="59502">
                  <c:v>312503008</c:v>
                </c:pt>
                <c:pt idx="59503">
                  <c:v>312503008</c:v>
                </c:pt>
                <c:pt idx="59504">
                  <c:v>513118216</c:v>
                </c:pt>
                <c:pt idx="59505">
                  <c:v>513118216</c:v>
                </c:pt>
                <c:pt idx="59506">
                  <c:v>513118216</c:v>
                </c:pt>
                <c:pt idx="59507">
                  <c:v>513118216</c:v>
                </c:pt>
                <c:pt idx="59508">
                  <c:v>795880632</c:v>
                </c:pt>
                <c:pt idx="59509">
                  <c:v>795880632</c:v>
                </c:pt>
                <c:pt idx="59510">
                  <c:v>795880632</c:v>
                </c:pt>
                <c:pt idx="59511">
                  <c:v>617878192</c:v>
                </c:pt>
                <c:pt idx="59512">
                  <c:v>795880632</c:v>
                </c:pt>
                <c:pt idx="59513">
                  <c:v>34434024</c:v>
                </c:pt>
                <c:pt idx="59514">
                  <c:v>34434024</c:v>
                </c:pt>
                <c:pt idx="59515">
                  <c:v>392463712</c:v>
                </c:pt>
                <c:pt idx="59516">
                  <c:v>34434024</c:v>
                </c:pt>
                <c:pt idx="59517">
                  <c:v>392463712</c:v>
                </c:pt>
                <c:pt idx="59518">
                  <c:v>34434024</c:v>
                </c:pt>
                <c:pt idx="59519">
                  <c:v>392463712</c:v>
                </c:pt>
                <c:pt idx="59520">
                  <c:v>392463712</c:v>
                </c:pt>
                <c:pt idx="59521">
                  <c:v>731758472</c:v>
                </c:pt>
                <c:pt idx="59522">
                  <c:v>731758472</c:v>
                </c:pt>
                <c:pt idx="59523">
                  <c:v>731758472</c:v>
                </c:pt>
                <c:pt idx="59524">
                  <c:v>731758472</c:v>
                </c:pt>
                <c:pt idx="59525">
                  <c:v>790173352</c:v>
                </c:pt>
                <c:pt idx="59526">
                  <c:v>598151736</c:v>
                </c:pt>
                <c:pt idx="59527">
                  <c:v>598151736</c:v>
                </c:pt>
                <c:pt idx="59528">
                  <c:v>598151736</c:v>
                </c:pt>
                <c:pt idx="59529">
                  <c:v>598151736</c:v>
                </c:pt>
                <c:pt idx="59530">
                  <c:v>312503008</c:v>
                </c:pt>
                <c:pt idx="59531">
                  <c:v>776667896</c:v>
                </c:pt>
                <c:pt idx="59532">
                  <c:v>776667896</c:v>
                </c:pt>
                <c:pt idx="59533">
                  <c:v>776667896</c:v>
                </c:pt>
                <c:pt idx="59534">
                  <c:v>476200248</c:v>
                </c:pt>
                <c:pt idx="59535">
                  <c:v>776667896</c:v>
                </c:pt>
                <c:pt idx="59536">
                  <c:v>476200248</c:v>
                </c:pt>
                <c:pt idx="59537">
                  <c:v>476200248</c:v>
                </c:pt>
                <c:pt idx="59538">
                  <c:v>476200248</c:v>
                </c:pt>
                <c:pt idx="59539">
                  <c:v>585185552</c:v>
                </c:pt>
                <c:pt idx="59540">
                  <c:v>392463712</c:v>
                </c:pt>
                <c:pt idx="59541">
                  <c:v>585185552</c:v>
                </c:pt>
                <c:pt idx="59542">
                  <c:v>585185552</c:v>
                </c:pt>
                <c:pt idx="59543">
                  <c:v>585185552</c:v>
                </c:pt>
                <c:pt idx="59544">
                  <c:v>34434024</c:v>
                </c:pt>
                <c:pt idx="59545">
                  <c:v>795880632</c:v>
                </c:pt>
                <c:pt idx="59546">
                  <c:v>513118216</c:v>
                </c:pt>
                <c:pt idx="59547">
                  <c:v>598151736</c:v>
                </c:pt>
                <c:pt idx="59548">
                  <c:v>555111688</c:v>
                </c:pt>
                <c:pt idx="59549">
                  <c:v>555111688</c:v>
                </c:pt>
                <c:pt idx="59550">
                  <c:v>555111688</c:v>
                </c:pt>
                <c:pt idx="59551">
                  <c:v>555111688</c:v>
                </c:pt>
                <c:pt idx="59552">
                  <c:v>436115792</c:v>
                </c:pt>
                <c:pt idx="59553">
                  <c:v>436115792</c:v>
                </c:pt>
                <c:pt idx="59554">
                  <c:v>436115792</c:v>
                </c:pt>
                <c:pt idx="59555">
                  <c:v>436115792</c:v>
                </c:pt>
                <c:pt idx="59556">
                  <c:v>776667896</c:v>
                </c:pt>
                <c:pt idx="59557">
                  <c:v>731758472</c:v>
                </c:pt>
                <c:pt idx="59558">
                  <c:v>476200248</c:v>
                </c:pt>
                <c:pt idx="59559">
                  <c:v>825556880</c:v>
                </c:pt>
                <c:pt idx="59560">
                  <c:v>825556880</c:v>
                </c:pt>
                <c:pt idx="59561">
                  <c:v>825556880</c:v>
                </c:pt>
                <c:pt idx="59562">
                  <c:v>585185552</c:v>
                </c:pt>
                <c:pt idx="59563">
                  <c:v>825556880</c:v>
                </c:pt>
                <c:pt idx="59564">
                  <c:v>555111688</c:v>
                </c:pt>
                <c:pt idx="59565">
                  <c:v>563530152</c:v>
                </c:pt>
                <c:pt idx="59566">
                  <c:v>563530152</c:v>
                </c:pt>
                <c:pt idx="59567">
                  <c:v>563530152</c:v>
                </c:pt>
                <c:pt idx="59568">
                  <c:v>563530152</c:v>
                </c:pt>
                <c:pt idx="59569">
                  <c:v>436115792</c:v>
                </c:pt>
                <c:pt idx="59570">
                  <c:v>825556880</c:v>
                </c:pt>
                <c:pt idx="59571">
                  <c:v>740105712</c:v>
                </c:pt>
                <c:pt idx="59572">
                  <c:v>740105712</c:v>
                </c:pt>
                <c:pt idx="59573">
                  <c:v>740105712</c:v>
                </c:pt>
                <c:pt idx="59574">
                  <c:v>740105712</c:v>
                </c:pt>
                <c:pt idx="59575">
                  <c:v>563530152</c:v>
                </c:pt>
                <c:pt idx="59576">
                  <c:v>314670368</c:v>
                </c:pt>
                <c:pt idx="59577">
                  <c:v>314670368</c:v>
                </c:pt>
                <c:pt idx="59578">
                  <c:v>314670368</c:v>
                </c:pt>
                <c:pt idx="59579">
                  <c:v>314670368</c:v>
                </c:pt>
                <c:pt idx="59580">
                  <c:v>726793080</c:v>
                </c:pt>
                <c:pt idx="59581">
                  <c:v>726793080</c:v>
                </c:pt>
                <c:pt idx="59582">
                  <c:v>726793080</c:v>
                </c:pt>
                <c:pt idx="59583">
                  <c:v>726793080</c:v>
                </c:pt>
                <c:pt idx="59584">
                  <c:v>889325568</c:v>
                </c:pt>
                <c:pt idx="59585">
                  <c:v>740105712</c:v>
                </c:pt>
                <c:pt idx="59586">
                  <c:v>690271320</c:v>
                </c:pt>
                <c:pt idx="59587">
                  <c:v>889325568</c:v>
                </c:pt>
                <c:pt idx="59588">
                  <c:v>690271320</c:v>
                </c:pt>
                <c:pt idx="59589">
                  <c:v>889325568</c:v>
                </c:pt>
                <c:pt idx="59590">
                  <c:v>690271320</c:v>
                </c:pt>
                <c:pt idx="59591">
                  <c:v>889325568</c:v>
                </c:pt>
                <c:pt idx="59592">
                  <c:v>690271320</c:v>
                </c:pt>
                <c:pt idx="59593">
                  <c:v>967372336</c:v>
                </c:pt>
                <c:pt idx="59594">
                  <c:v>967372336</c:v>
                </c:pt>
                <c:pt idx="59595">
                  <c:v>967372336</c:v>
                </c:pt>
                <c:pt idx="59596">
                  <c:v>967372336</c:v>
                </c:pt>
                <c:pt idx="59597">
                  <c:v>942710936</c:v>
                </c:pt>
                <c:pt idx="59598">
                  <c:v>942710936</c:v>
                </c:pt>
                <c:pt idx="59599">
                  <c:v>942710936</c:v>
                </c:pt>
                <c:pt idx="59600">
                  <c:v>942710936</c:v>
                </c:pt>
                <c:pt idx="59601">
                  <c:v>314670368</c:v>
                </c:pt>
                <c:pt idx="59602">
                  <c:v>583478344</c:v>
                </c:pt>
                <c:pt idx="59603">
                  <c:v>690271320</c:v>
                </c:pt>
                <c:pt idx="59604">
                  <c:v>583478344</c:v>
                </c:pt>
                <c:pt idx="59605">
                  <c:v>583478344</c:v>
                </c:pt>
                <c:pt idx="59606">
                  <c:v>583478344</c:v>
                </c:pt>
                <c:pt idx="59607">
                  <c:v>716024448</c:v>
                </c:pt>
                <c:pt idx="59608">
                  <c:v>716024448</c:v>
                </c:pt>
                <c:pt idx="59609">
                  <c:v>716024448</c:v>
                </c:pt>
                <c:pt idx="59610">
                  <c:v>716024448</c:v>
                </c:pt>
                <c:pt idx="59611">
                  <c:v>726793080</c:v>
                </c:pt>
                <c:pt idx="59612">
                  <c:v>945394736</c:v>
                </c:pt>
                <c:pt idx="59613">
                  <c:v>945394736</c:v>
                </c:pt>
                <c:pt idx="59614">
                  <c:v>945394736</c:v>
                </c:pt>
                <c:pt idx="59615">
                  <c:v>945394736</c:v>
                </c:pt>
                <c:pt idx="59616">
                  <c:v>967372336</c:v>
                </c:pt>
                <c:pt idx="59617">
                  <c:v>851093024</c:v>
                </c:pt>
                <c:pt idx="59618">
                  <c:v>851093024</c:v>
                </c:pt>
                <c:pt idx="59619">
                  <c:v>851093024</c:v>
                </c:pt>
                <c:pt idx="59620">
                  <c:v>851093024</c:v>
                </c:pt>
                <c:pt idx="59621">
                  <c:v>889325568</c:v>
                </c:pt>
                <c:pt idx="59622">
                  <c:v>702042560</c:v>
                </c:pt>
                <c:pt idx="59623">
                  <c:v>702042560</c:v>
                </c:pt>
                <c:pt idx="59624">
                  <c:v>702042560</c:v>
                </c:pt>
                <c:pt idx="59625">
                  <c:v>702042560</c:v>
                </c:pt>
                <c:pt idx="59626">
                  <c:v>583478344</c:v>
                </c:pt>
                <c:pt idx="59627">
                  <c:v>945394736</c:v>
                </c:pt>
                <c:pt idx="59628">
                  <c:v>279432408</c:v>
                </c:pt>
                <c:pt idx="59629">
                  <c:v>279432408</c:v>
                </c:pt>
                <c:pt idx="59630">
                  <c:v>279432408</c:v>
                </c:pt>
                <c:pt idx="59631">
                  <c:v>279432408</c:v>
                </c:pt>
                <c:pt idx="59632">
                  <c:v>942710936</c:v>
                </c:pt>
                <c:pt idx="59633">
                  <c:v>716024448</c:v>
                </c:pt>
                <c:pt idx="59634">
                  <c:v>514517000</c:v>
                </c:pt>
                <c:pt idx="59635">
                  <c:v>514517000</c:v>
                </c:pt>
                <c:pt idx="59636">
                  <c:v>514517000</c:v>
                </c:pt>
                <c:pt idx="59637">
                  <c:v>514517000</c:v>
                </c:pt>
                <c:pt idx="59638">
                  <c:v>905765392</c:v>
                </c:pt>
                <c:pt idx="59639">
                  <c:v>905765392</c:v>
                </c:pt>
                <c:pt idx="59640">
                  <c:v>905765392</c:v>
                </c:pt>
                <c:pt idx="59641">
                  <c:v>905765392</c:v>
                </c:pt>
                <c:pt idx="59642">
                  <c:v>279432408</c:v>
                </c:pt>
                <c:pt idx="59643">
                  <c:v>954317912</c:v>
                </c:pt>
                <c:pt idx="59644">
                  <c:v>954317912</c:v>
                </c:pt>
                <c:pt idx="59645">
                  <c:v>954317912</c:v>
                </c:pt>
                <c:pt idx="59646">
                  <c:v>954317912</c:v>
                </c:pt>
                <c:pt idx="59647">
                  <c:v>851093024</c:v>
                </c:pt>
                <c:pt idx="59648">
                  <c:v>905765392</c:v>
                </c:pt>
                <c:pt idx="59649">
                  <c:v>756498520</c:v>
                </c:pt>
                <c:pt idx="59650">
                  <c:v>756498520</c:v>
                </c:pt>
                <c:pt idx="59651">
                  <c:v>329971928</c:v>
                </c:pt>
                <c:pt idx="59652">
                  <c:v>329971928</c:v>
                </c:pt>
                <c:pt idx="59653">
                  <c:v>756498520</c:v>
                </c:pt>
                <c:pt idx="59654">
                  <c:v>329971928</c:v>
                </c:pt>
                <c:pt idx="59655">
                  <c:v>756498520</c:v>
                </c:pt>
                <c:pt idx="59656">
                  <c:v>514517000</c:v>
                </c:pt>
                <c:pt idx="59657">
                  <c:v>329971928</c:v>
                </c:pt>
                <c:pt idx="59658">
                  <c:v>702042560</c:v>
                </c:pt>
                <c:pt idx="59659">
                  <c:v>224510248</c:v>
                </c:pt>
                <c:pt idx="59660">
                  <c:v>224510248</c:v>
                </c:pt>
                <c:pt idx="59661">
                  <c:v>224510248</c:v>
                </c:pt>
                <c:pt idx="59662">
                  <c:v>224510248</c:v>
                </c:pt>
                <c:pt idx="59663">
                  <c:v>21497568</c:v>
                </c:pt>
                <c:pt idx="59664">
                  <c:v>21497568</c:v>
                </c:pt>
                <c:pt idx="59665">
                  <c:v>21497568</c:v>
                </c:pt>
                <c:pt idx="59666">
                  <c:v>21497568</c:v>
                </c:pt>
                <c:pt idx="59667">
                  <c:v>954317912</c:v>
                </c:pt>
                <c:pt idx="59668">
                  <c:v>321638736</c:v>
                </c:pt>
                <c:pt idx="59669">
                  <c:v>321638736</c:v>
                </c:pt>
                <c:pt idx="59670">
                  <c:v>321638736</c:v>
                </c:pt>
                <c:pt idx="59671">
                  <c:v>321638736</c:v>
                </c:pt>
                <c:pt idx="59672">
                  <c:v>21497568</c:v>
                </c:pt>
                <c:pt idx="59673">
                  <c:v>224510248</c:v>
                </c:pt>
                <c:pt idx="59674">
                  <c:v>756498520</c:v>
                </c:pt>
                <c:pt idx="59675">
                  <c:v>78367264</c:v>
                </c:pt>
                <c:pt idx="59676">
                  <c:v>78367264</c:v>
                </c:pt>
                <c:pt idx="59677">
                  <c:v>78367264</c:v>
                </c:pt>
                <c:pt idx="59678">
                  <c:v>78367264</c:v>
                </c:pt>
                <c:pt idx="59679">
                  <c:v>113636880</c:v>
                </c:pt>
                <c:pt idx="59680">
                  <c:v>113636880</c:v>
                </c:pt>
                <c:pt idx="59681">
                  <c:v>113636880</c:v>
                </c:pt>
                <c:pt idx="59682">
                  <c:v>113636880</c:v>
                </c:pt>
                <c:pt idx="59683">
                  <c:v>329971928</c:v>
                </c:pt>
                <c:pt idx="59684">
                  <c:v>12667216</c:v>
                </c:pt>
                <c:pt idx="59685">
                  <c:v>12667216</c:v>
                </c:pt>
                <c:pt idx="59686">
                  <c:v>12667216</c:v>
                </c:pt>
                <c:pt idx="59687">
                  <c:v>12667216</c:v>
                </c:pt>
                <c:pt idx="59688">
                  <c:v>321638736</c:v>
                </c:pt>
                <c:pt idx="59689">
                  <c:v>78367264</c:v>
                </c:pt>
                <c:pt idx="59690">
                  <c:v>735300160</c:v>
                </c:pt>
                <c:pt idx="59691">
                  <c:v>735300160</c:v>
                </c:pt>
                <c:pt idx="59692">
                  <c:v>735300160</c:v>
                </c:pt>
                <c:pt idx="59693">
                  <c:v>735300160</c:v>
                </c:pt>
                <c:pt idx="59694">
                  <c:v>205333272</c:v>
                </c:pt>
                <c:pt idx="59695">
                  <c:v>205333272</c:v>
                </c:pt>
                <c:pt idx="59696">
                  <c:v>205333272</c:v>
                </c:pt>
                <c:pt idx="59697">
                  <c:v>113636880</c:v>
                </c:pt>
                <c:pt idx="59698">
                  <c:v>205333272</c:v>
                </c:pt>
                <c:pt idx="59699">
                  <c:v>384343216</c:v>
                </c:pt>
                <c:pt idx="59700">
                  <c:v>384343216</c:v>
                </c:pt>
                <c:pt idx="59701">
                  <c:v>384343216</c:v>
                </c:pt>
                <c:pt idx="59702">
                  <c:v>384343216</c:v>
                </c:pt>
                <c:pt idx="59703">
                  <c:v>227864240</c:v>
                </c:pt>
                <c:pt idx="59704">
                  <c:v>227864240</c:v>
                </c:pt>
                <c:pt idx="59705">
                  <c:v>652024544</c:v>
                </c:pt>
                <c:pt idx="59706">
                  <c:v>12667216</c:v>
                </c:pt>
                <c:pt idx="59707">
                  <c:v>652024544</c:v>
                </c:pt>
                <c:pt idx="59708">
                  <c:v>227864240</c:v>
                </c:pt>
                <c:pt idx="59709">
                  <c:v>227864240</c:v>
                </c:pt>
                <c:pt idx="59710">
                  <c:v>652024544</c:v>
                </c:pt>
                <c:pt idx="59711">
                  <c:v>735300160</c:v>
                </c:pt>
                <c:pt idx="59712">
                  <c:v>652024544</c:v>
                </c:pt>
                <c:pt idx="59713">
                  <c:v>254079216</c:v>
                </c:pt>
                <c:pt idx="59714">
                  <c:v>254079216</c:v>
                </c:pt>
                <c:pt idx="59715">
                  <c:v>254079216</c:v>
                </c:pt>
                <c:pt idx="59716">
                  <c:v>254079216</c:v>
                </c:pt>
                <c:pt idx="59717">
                  <c:v>426244592</c:v>
                </c:pt>
                <c:pt idx="59718">
                  <c:v>426244592</c:v>
                </c:pt>
                <c:pt idx="59719">
                  <c:v>426244592</c:v>
                </c:pt>
                <c:pt idx="59720">
                  <c:v>426244592</c:v>
                </c:pt>
                <c:pt idx="59721">
                  <c:v>205333272</c:v>
                </c:pt>
                <c:pt idx="59722">
                  <c:v>227864240</c:v>
                </c:pt>
                <c:pt idx="59723">
                  <c:v>652024544</c:v>
                </c:pt>
                <c:pt idx="59724">
                  <c:v>282724552</c:v>
                </c:pt>
                <c:pt idx="59725">
                  <c:v>282724552</c:v>
                </c:pt>
                <c:pt idx="59726">
                  <c:v>282724552</c:v>
                </c:pt>
                <c:pt idx="59727">
                  <c:v>282724552</c:v>
                </c:pt>
                <c:pt idx="59728">
                  <c:v>453888280</c:v>
                </c:pt>
                <c:pt idx="59729">
                  <c:v>453888280</c:v>
                </c:pt>
                <c:pt idx="59730">
                  <c:v>453888280</c:v>
                </c:pt>
                <c:pt idx="59731">
                  <c:v>453888280</c:v>
                </c:pt>
                <c:pt idx="59732">
                  <c:v>908282952</c:v>
                </c:pt>
                <c:pt idx="59733">
                  <c:v>908282952</c:v>
                </c:pt>
                <c:pt idx="59734">
                  <c:v>908282952</c:v>
                </c:pt>
                <c:pt idx="59735">
                  <c:v>908282952</c:v>
                </c:pt>
                <c:pt idx="59736">
                  <c:v>384343216</c:v>
                </c:pt>
                <c:pt idx="59737">
                  <c:v>254079216</c:v>
                </c:pt>
                <c:pt idx="59738">
                  <c:v>689763120</c:v>
                </c:pt>
                <c:pt idx="59739">
                  <c:v>689763120</c:v>
                </c:pt>
                <c:pt idx="59740">
                  <c:v>689763120</c:v>
                </c:pt>
                <c:pt idx="59741">
                  <c:v>689763120</c:v>
                </c:pt>
                <c:pt idx="59742">
                  <c:v>851105816</c:v>
                </c:pt>
                <c:pt idx="59743">
                  <c:v>507111832</c:v>
                </c:pt>
                <c:pt idx="59744">
                  <c:v>851105816</c:v>
                </c:pt>
                <c:pt idx="59745">
                  <c:v>507111832</c:v>
                </c:pt>
                <c:pt idx="59746">
                  <c:v>851105816</c:v>
                </c:pt>
                <c:pt idx="59747">
                  <c:v>507111832</c:v>
                </c:pt>
                <c:pt idx="59748">
                  <c:v>851105816</c:v>
                </c:pt>
                <c:pt idx="59749">
                  <c:v>507111832</c:v>
                </c:pt>
                <c:pt idx="59750">
                  <c:v>282724552</c:v>
                </c:pt>
                <c:pt idx="59751">
                  <c:v>426244592</c:v>
                </c:pt>
                <c:pt idx="59752">
                  <c:v>185197920</c:v>
                </c:pt>
                <c:pt idx="59753">
                  <c:v>185197920</c:v>
                </c:pt>
                <c:pt idx="59754">
                  <c:v>185197920</c:v>
                </c:pt>
                <c:pt idx="59755">
                  <c:v>185197920</c:v>
                </c:pt>
                <c:pt idx="59756">
                  <c:v>117185168</c:v>
                </c:pt>
                <c:pt idx="59757">
                  <c:v>117185168</c:v>
                </c:pt>
                <c:pt idx="59758">
                  <c:v>117185168</c:v>
                </c:pt>
                <c:pt idx="59759">
                  <c:v>117185168</c:v>
                </c:pt>
                <c:pt idx="59760">
                  <c:v>453888280</c:v>
                </c:pt>
                <c:pt idx="59761">
                  <c:v>689763120</c:v>
                </c:pt>
                <c:pt idx="59762">
                  <c:v>908282952</c:v>
                </c:pt>
                <c:pt idx="59763">
                  <c:v>851105816</c:v>
                </c:pt>
                <c:pt idx="59764">
                  <c:v>185197920</c:v>
                </c:pt>
                <c:pt idx="59765">
                  <c:v>477882072</c:v>
                </c:pt>
                <c:pt idx="59766">
                  <c:v>477882072</c:v>
                </c:pt>
                <c:pt idx="59767">
                  <c:v>507111832</c:v>
                </c:pt>
                <c:pt idx="59768">
                  <c:v>477882072</c:v>
                </c:pt>
                <c:pt idx="59769">
                  <c:v>477882072</c:v>
                </c:pt>
                <c:pt idx="59770">
                  <c:v>129405496</c:v>
                </c:pt>
                <c:pt idx="59771">
                  <c:v>129405496</c:v>
                </c:pt>
                <c:pt idx="59772">
                  <c:v>685862848</c:v>
                </c:pt>
                <c:pt idx="59773">
                  <c:v>685862848</c:v>
                </c:pt>
                <c:pt idx="59774">
                  <c:v>685862848</c:v>
                </c:pt>
                <c:pt idx="59775">
                  <c:v>129405496</c:v>
                </c:pt>
                <c:pt idx="59776">
                  <c:v>685862848</c:v>
                </c:pt>
                <c:pt idx="59777">
                  <c:v>129405496</c:v>
                </c:pt>
                <c:pt idx="59778">
                  <c:v>117185168</c:v>
                </c:pt>
                <c:pt idx="59779">
                  <c:v>819481000</c:v>
                </c:pt>
                <c:pt idx="59780">
                  <c:v>819481000</c:v>
                </c:pt>
                <c:pt idx="59781">
                  <c:v>819481000</c:v>
                </c:pt>
                <c:pt idx="59782">
                  <c:v>690751504</c:v>
                </c:pt>
                <c:pt idx="59783">
                  <c:v>690751504</c:v>
                </c:pt>
                <c:pt idx="59784">
                  <c:v>819481000</c:v>
                </c:pt>
                <c:pt idx="59785">
                  <c:v>690751504</c:v>
                </c:pt>
                <c:pt idx="59786">
                  <c:v>690751504</c:v>
                </c:pt>
                <c:pt idx="59787">
                  <c:v>685862848</c:v>
                </c:pt>
                <c:pt idx="59788">
                  <c:v>794401696</c:v>
                </c:pt>
                <c:pt idx="59789">
                  <c:v>794401696</c:v>
                </c:pt>
                <c:pt idx="59790">
                  <c:v>794401696</c:v>
                </c:pt>
                <c:pt idx="59791">
                  <c:v>794401696</c:v>
                </c:pt>
                <c:pt idx="59792">
                  <c:v>477882072</c:v>
                </c:pt>
                <c:pt idx="59793">
                  <c:v>690751504</c:v>
                </c:pt>
                <c:pt idx="59794">
                  <c:v>819481000</c:v>
                </c:pt>
                <c:pt idx="59795">
                  <c:v>129405496</c:v>
                </c:pt>
                <c:pt idx="59796">
                  <c:v>365992400</c:v>
                </c:pt>
                <c:pt idx="59797">
                  <c:v>365992400</c:v>
                </c:pt>
                <c:pt idx="59798">
                  <c:v>365992400</c:v>
                </c:pt>
                <c:pt idx="59799">
                  <c:v>365992400</c:v>
                </c:pt>
                <c:pt idx="59800">
                  <c:v>794401696</c:v>
                </c:pt>
                <c:pt idx="59801">
                  <c:v>938217904</c:v>
                </c:pt>
                <c:pt idx="59802">
                  <c:v>938217904</c:v>
                </c:pt>
                <c:pt idx="59803">
                  <c:v>938217904</c:v>
                </c:pt>
                <c:pt idx="59804">
                  <c:v>938217904</c:v>
                </c:pt>
                <c:pt idx="59805">
                  <c:v>15705616</c:v>
                </c:pt>
                <c:pt idx="59806">
                  <c:v>15705616</c:v>
                </c:pt>
                <c:pt idx="59807">
                  <c:v>15705616</c:v>
                </c:pt>
                <c:pt idx="59808">
                  <c:v>15705616</c:v>
                </c:pt>
                <c:pt idx="59809">
                  <c:v>408130224</c:v>
                </c:pt>
                <c:pt idx="59810">
                  <c:v>408130224</c:v>
                </c:pt>
                <c:pt idx="59811">
                  <c:v>408130224</c:v>
                </c:pt>
                <c:pt idx="59812">
                  <c:v>408130224</c:v>
                </c:pt>
                <c:pt idx="59813">
                  <c:v>995495536</c:v>
                </c:pt>
                <c:pt idx="59814">
                  <c:v>995495536</c:v>
                </c:pt>
                <c:pt idx="59815">
                  <c:v>995495536</c:v>
                </c:pt>
                <c:pt idx="59816">
                  <c:v>995495536</c:v>
                </c:pt>
                <c:pt idx="59817">
                  <c:v>365992400</c:v>
                </c:pt>
                <c:pt idx="59818">
                  <c:v>938217904</c:v>
                </c:pt>
                <c:pt idx="59819">
                  <c:v>576791680</c:v>
                </c:pt>
                <c:pt idx="59820">
                  <c:v>576791680</c:v>
                </c:pt>
                <c:pt idx="59821">
                  <c:v>15705616</c:v>
                </c:pt>
                <c:pt idx="59822">
                  <c:v>576791680</c:v>
                </c:pt>
                <c:pt idx="59823">
                  <c:v>576791680</c:v>
                </c:pt>
                <c:pt idx="59824">
                  <c:v>736568952</c:v>
                </c:pt>
                <c:pt idx="59825">
                  <c:v>736568952</c:v>
                </c:pt>
                <c:pt idx="59826">
                  <c:v>736568952</c:v>
                </c:pt>
                <c:pt idx="59827">
                  <c:v>736568952</c:v>
                </c:pt>
                <c:pt idx="59828">
                  <c:v>408130224</c:v>
                </c:pt>
                <c:pt idx="59829">
                  <c:v>529324064</c:v>
                </c:pt>
                <c:pt idx="59830">
                  <c:v>529324064</c:v>
                </c:pt>
                <c:pt idx="59831">
                  <c:v>529324064</c:v>
                </c:pt>
                <c:pt idx="59832">
                  <c:v>529324064</c:v>
                </c:pt>
                <c:pt idx="59833">
                  <c:v>995495536</c:v>
                </c:pt>
                <c:pt idx="59834">
                  <c:v>576791680</c:v>
                </c:pt>
                <c:pt idx="59835">
                  <c:v>392747984</c:v>
                </c:pt>
                <c:pt idx="59836">
                  <c:v>392747984</c:v>
                </c:pt>
                <c:pt idx="59837">
                  <c:v>392747984</c:v>
                </c:pt>
                <c:pt idx="59838">
                  <c:v>392747984</c:v>
                </c:pt>
                <c:pt idx="59839">
                  <c:v>736568952</c:v>
                </c:pt>
                <c:pt idx="59840">
                  <c:v>529324064</c:v>
                </c:pt>
                <c:pt idx="59841">
                  <c:v>631243168</c:v>
                </c:pt>
                <c:pt idx="59842">
                  <c:v>631243168</c:v>
                </c:pt>
                <c:pt idx="59843">
                  <c:v>631243168</c:v>
                </c:pt>
                <c:pt idx="59844">
                  <c:v>631243168</c:v>
                </c:pt>
                <c:pt idx="59845">
                  <c:v>529324072</c:v>
                </c:pt>
                <c:pt idx="59846">
                  <c:v>529324072</c:v>
                </c:pt>
                <c:pt idx="59847">
                  <c:v>529324072</c:v>
                </c:pt>
                <c:pt idx="59848">
                  <c:v>529324072</c:v>
                </c:pt>
                <c:pt idx="59849">
                  <c:v>392747984</c:v>
                </c:pt>
                <c:pt idx="59850">
                  <c:v>402160208</c:v>
                </c:pt>
                <c:pt idx="59851">
                  <c:v>402160208</c:v>
                </c:pt>
                <c:pt idx="59852">
                  <c:v>402160208</c:v>
                </c:pt>
                <c:pt idx="59853">
                  <c:v>402160208</c:v>
                </c:pt>
                <c:pt idx="59854">
                  <c:v>290521440</c:v>
                </c:pt>
                <c:pt idx="59855">
                  <c:v>290521440</c:v>
                </c:pt>
                <c:pt idx="59856">
                  <c:v>290521440</c:v>
                </c:pt>
                <c:pt idx="59857">
                  <c:v>290521440</c:v>
                </c:pt>
                <c:pt idx="59858">
                  <c:v>631243168</c:v>
                </c:pt>
                <c:pt idx="59859">
                  <c:v>437449840</c:v>
                </c:pt>
                <c:pt idx="59860">
                  <c:v>529324072</c:v>
                </c:pt>
                <c:pt idx="59861">
                  <c:v>437449840</c:v>
                </c:pt>
                <c:pt idx="59862">
                  <c:v>437449840</c:v>
                </c:pt>
                <c:pt idx="59863">
                  <c:v>437449840</c:v>
                </c:pt>
                <c:pt idx="59864">
                  <c:v>622654440</c:v>
                </c:pt>
                <c:pt idx="59865">
                  <c:v>622654440</c:v>
                </c:pt>
                <c:pt idx="59866">
                  <c:v>622654440</c:v>
                </c:pt>
                <c:pt idx="59867">
                  <c:v>622654440</c:v>
                </c:pt>
                <c:pt idx="59868">
                  <c:v>887385088</c:v>
                </c:pt>
                <c:pt idx="59869">
                  <c:v>887385088</c:v>
                </c:pt>
                <c:pt idx="59870">
                  <c:v>887385088</c:v>
                </c:pt>
                <c:pt idx="59871">
                  <c:v>887385088</c:v>
                </c:pt>
                <c:pt idx="59872">
                  <c:v>402160208</c:v>
                </c:pt>
                <c:pt idx="59873">
                  <c:v>290521440</c:v>
                </c:pt>
                <c:pt idx="59874">
                  <c:v>28416576</c:v>
                </c:pt>
                <c:pt idx="59875">
                  <c:v>28416576</c:v>
                </c:pt>
                <c:pt idx="59876">
                  <c:v>28416576</c:v>
                </c:pt>
                <c:pt idx="59877">
                  <c:v>28416576</c:v>
                </c:pt>
                <c:pt idx="59878">
                  <c:v>929741488</c:v>
                </c:pt>
                <c:pt idx="59879">
                  <c:v>929741488</c:v>
                </c:pt>
                <c:pt idx="59880">
                  <c:v>929741488</c:v>
                </c:pt>
                <c:pt idx="59881">
                  <c:v>929741488</c:v>
                </c:pt>
                <c:pt idx="59882">
                  <c:v>437449840</c:v>
                </c:pt>
                <c:pt idx="59883">
                  <c:v>17109208</c:v>
                </c:pt>
                <c:pt idx="59884">
                  <c:v>17109208</c:v>
                </c:pt>
                <c:pt idx="59885">
                  <c:v>17109208</c:v>
                </c:pt>
                <c:pt idx="59886">
                  <c:v>17109208</c:v>
                </c:pt>
                <c:pt idx="59887">
                  <c:v>622654440</c:v>
                </c:pt>
                <c:pt idx="59888">
                  <c:v>887385088</c:v>
                </c:pt>
                <c:pt idx="59889">
                  <c:v>271647472</c:v>
                </c:pt>
                <c:pt idx="59890">
                  <c:v>271647472</c:v>
                </c:pt>
                <c:pt idx="59891">
                  <c:v>271647472</c:v>
                </c:pt>
                <c:pt idx="59892">
                  <c:v>271647472</c:v>
                </c:pt>
                <c:pt idx="59893">
                  <c:v>28416576</c:v>
                </c:pt>
                <c:pt idx="59894">
                  <c:v>612786280</c:v>
                </c:pt>
                <c:pt idx="59895">
                  <c:v>612786280</c:v>
                </c:pt>
                <c:pt idx="59896">
                  <c:v>929741488</c:v>
                </c:pt>
                <c:pt idx="59897">
                  <c:v>612786280</c:v>
                </c:pt>
                <c:pt idx="59898">
                  <c:v>612786280</c:v>
                </c:pt>
                <c:pt idx="59899">
                  <c:v>511812408</c:v>
                </c:pt>
                <c:pt idx="59900">
                  <c:v>511812408</c:v>
                </c:pt>
                <c:pt idx="59901">
                  <c:v>858626936</c:v>
                </c:pt>
                <c:pt idx="59902">
                  <c:v>858626936</c:v>
                </c:pt>
                <c:pt idx="59903">
                  <c:v>511812408</c:v>
                </c:pt>
                <c:pt idx="59904">
                  <c:v>858626936</c:v>
                </c:pt>
                <c:pt idx="59905">
                  <c:v>511812408</c:v>
                </c:pt>
                <c:pt idx="59906">
                  <c:v>858626936</c:v>
                </c:pt>
                <c:pt idx="59907">
                  <c:v>452593248</c:v>
                </c:pt>
                <c:pt idx="59908">
                  <c:v>452593248</c:v>
                </c:pt>
                <c:pt idx="59909">
                  <c:v>452593248</c:v>
                </c:pt>
                <c:pt idx="59910">
                  <c:v>452593248</c:v>
                </c:pt>
                <c:pt idx="59911">
                  <c:v>17109208</c:v>
                </c:pt>
                <c:pt idx="59912">
                  <c:v>601171424</c:v>
                </c:pt>
                <c:pt idx="59913">
                  <c:v>601171424</c:v>
                </c:pt>
                <c:pt idx="59914">
                  <c:v>601171424</c:v>
                </c:pt>
                <c:pt idx="59915">
                  <c:v>601171424</c:v>
                </c:pt>
                <c:pt idx="59916">
                  <c:v>271647472</c:v>
                </c:pt>
                <c:pt idx="59917">
                  <c:v>612786280</c:v>
                </c:pt>
                <c:pt idx="59918">
                  <c:v>513409000</c:v>
                </c:pt>
                <c:pt idx="59919">
                  <c:v>513409000</c:v>
                </c:pt>
                <c:pt idx="59920">
                  <c:v>513409000</c:v>
                </c:pt>
                <c:pt idx="59921">
                  <c:v>513409000</c:v>
                </c:pt>
                <c:pt idx="59922">
                  <c:v>563620264</c:v>
                </c:pt>
                <c:pt idx="59923">
                  <c:v>563620264</c:v>
                </c:pt>
                <c:pt idx="59924">
                  <c:v>563620264</c:v>
                </c:pt>
                <c:pt idx="59925">
                  <c:v>858626936</c:v>
                </c:pt>
                <c:pt idx="59926">
                  <c:v>563620264</c:v>
                </c:pt>
                <c:pt idx="59927">
                  <c:v>452593248</c:v>
                </c:pt>
                <c:pt idx="59928">
                  <c:v>511812408</c:v>
                </c:pt>
                <c:pt idx="59929">
                  <c:v>508903856</c:v>
                </c:pt>
                <c:pt idx="59930">
                  <c:v>508903856</c:v>
                </c:pt>
                <c:pt idx="59931">
                  <c:v>508903856</c:v>
                </c:pt>
                <c:pt idx="59932">
                  <c:v>508903856</c:v>
                </c:pt>
                <c:pt idx="59933">
                  <c:v>325400720</c:v>
                </c:pt>
                <c:pt idx="59934">
                  <c:v>325400720</c:v>
                </c:pt>
                <c:pt idx="59935">
                  <c:v>325400720</c:v>
                </c:pt>
                <c:pt idx="59936">
                  <c:v>325400720</c:v>
                </c:pt>
                <c:pt idx="59937">
                  <c:v>690969104</c:v>
                </c:pt>
                <c:pt idx="59938">
                  <c:v>690969104</c:v>
                </c:pt>
                <c:pt idx="59939">
                  <c:v>6603080</c:v>
                </c:pt>
                <c:pt idx="59940">
                  <c:v>6603080</c:v>
                </c:pt>
                <c:pt idx="59941">
                  <c:v>690969104</c:v>
                </c:pt>
                <c:pt idx="59942">
                  <c:v>690969104</c:v>
                </c:pt>
                <c:pt idx="59943">
                  <c:v>6603080</c:v>
                </c:pt>
                <c:pt idx="59944">
                  <c:v>6603080</c:v>
                </c:pt>
                <c:pt idx="59945">
                  <c:v>513409000</c:v>
                </c:pt>
                <c:pt idx="59946">
                  <c:v>601171424</c:v>
                </c:pt>
                <c:pt idx="59947">
                  <c:v>17109240</c:v>
                </c:pt>
                <c:pt idx="59948">
                  <c:v>17109240</c:v>
                </c:pt>
                <c:pt idx="59949">
                  <c:v>17109288</c:v>
                </c:pt>
                <c:pt idx="59950">
                  <c:v>17109288</c:v>
                </c:pt>
                <c:pt idx="59951">
                  <c:v>17109240</c:v>
                </c:pt>
                <c:pt idx="59952">
                  <c:v>17109288</c:v>
                </c:pt>
                <c:pt idx="59953">
                  <c:v>17109240</c:v>
                </c:pt>
                <c:pt idx="59954">
                  <c:v>17109288</c:v>
                </c:pt>
                <c:pt idx="59955">
                  <c:v>563620264</c:v>
                </c:pt>
                <c:pt idx="59956">
                  <c:v>206584392</c:v>
                </c:pt>
                <c:pt idx="59957">
                  <c:v>206584392</c:v>
                </c:pt>
                <c:pt idx="59958">
                  <c:v>206584392</c:v>
                </c:pt>
                <c:pt idx="59959">
                  <c:v>206584392</c:v>
                </c:pt>
                <c:pt idx="59960">
                  <c:v>508903856</c:v>
                </c:pt>
                <c:pt idx="59961">
                  <c:v>690969104</c:v>
                </c:pt>
                <c:pt idx="59962">
                  <c:v>853375472</c:v>
                </c:pt>
                <c:pt idx="59963">
                  <c:v>853375472</c:v>
                </c:pt>
                <c:pt idx="59964">
                  <c:v>853375472</c:v>
                </c:pt>
                <c:pt idx="59965">
                  <c:v>853375472</c:v>
                </c:pt>
                <c:pt idx="59966">
                  <c:v>433470840</c:v>
                </c:pt>
                <c:pt idx="59967">
                  <c:v>433470840</c:v>
                </c:pt>
                <c:pt idx="59968">
                  <c:v>433470840</c:v>
                </c:pt>
                <c:pt idx="59969">
                  <c:v>433470840</c:v>
                </c:pt>
                <c:pt idx="59970">
                  <c:v>6603080</c:v>
                </c:pt>
                <c:pt idx="59971">
                  <c:v>506469232</c:v>
                </c:pt>
                <c:pt idx="59972">
                  <c:v>506469232</c:v>
                </c:pt>
                <c:pt idx="59973">
                  <c:v>506469232</c:v>
                </c:pt>
                <c:pt idx="59974">
                  <c:v>506469232</c:v>
                </c:pt>
                <c:pt idx="59975">
                  <c:v>185886128</c:v>
                </c:pt>
                <c:pt idx="59976">
                  <c:v>185886128</c:v>
                </c:pt>
                <c:pt idx="59977">
                  <c:v>185886128</c:v>
                </c:pt>
                <c:pt idx="59978">
                  <c:v>185886128</c:v>
                </c:pt>
                <c:pt idx="59979">
                  <c:v>325400720</c:v>
                </c:pt>
                <c:pt idx="59980">
                  <c:v>73821648</c:v>
                </c:pt>
                <c:pt idx="59981">
                  <c:v>73821648</c:v>
                </c:pt>
                <c:pt idx="59982">
                  <c:v>73821648</c:v>
                </c:pt>
                <c:pt idx="59983">
                  <c:v>73821648</c:v>
                </c:pt>
                <c:pt idx="59984">
                  <c:v>201156008</c:v>
                </c:pt>
                <c:pt idx="59985">
                  <c:v>201156008</c:v>
                </c:pt>
                <c:pt idx="59986">
                  <c:v>853375472</c:v>
                </c:pt>
                <c:pt idx="59987">
                  <c:v>201156008</c:v>
                </c:pt>
                <c:pt idx="59988">
                  <c:v>201156008</c:v>
                </c:pt>
                <c:pt idx="59989">
                  <c:v>321672672</c:v>
                </c:pt>
                <c:pt idx="59990">
                  <c:v>321672672</c:v>
                </c:pt>
                <c:pt idx="59991">
                  <c:v>321672672</c:v>
                </c:pt>
                <c:pt idx="59992">
                  <c:v>321672672</c:v>
                </c:pt>
                <c:pt idx="59993">
                  <c:v>17109240</c:v>
                </c:pt>
                <c:pt idx="59994">
                  <c:v>506469232</c:v>
                </c:pt>
                <c:pt idx="59995">
                  <c:v>433470840</c:v>
                </c:pt>
                <c:pt idx="59996">
                  <c:v>188837328</c:v>
                </c:pt>
                <c:pt idx="59997">
                  <c:v>188837328</c:v>
                </c:pt>
                <c:pt idx="59998">
                  <c:v>321672672</c:v>
                </c:pt>
                <c:pt idx="59999">
                  <c:v>188837328</c:v>
                </c:pt>
                <c:pt idx="60000">
                  <c:v>579722296</c:v>
                </c:pt>
                <c:pt idx="60001">
                  <c:v>579722296</c:v>
                </c:pt>
                <c:pt idx="60002">
                  <c:v>188837328</c:v>
                </c:pt>
                <c:pt idx="60003">
                  <c:v>579722296</c:v>
                </c:pt>
                <c:pt idx="60004">
                  <c:v>579722296</c:v>
                </c:pt>
                <c:pt idx="60005">
                  <c:v>17109288</c:v>
                </c:pt>
                <c:pt idx="60006">
                  <c:v>210269568</c:v>
                </c:pt>
                <c:pt idx="60007">
                  <c:v>210269568</c:v>
                </c:pt>
                <c:pt idx="60008">
                  <c:v>210269568</c:v>
                </c:pt>
                <c:pt idx="60009">
                  <c:v>210269568</c:v>
                </c:pt>
                <c:pt idx="60010">
                  <c:v>4372736</c:v>
                </c:pt>
                <c:pt idx="60011">
                  <c:v>4372736</c:v>
                </c:pt>
                <c:pt idx="60012">
                  <c:v>4372736</c:v>
                </c:pt>
                <c:pt idx="60013">
                  <c:v>4372736</c:v>
                </c:pt>
                <c:pt idx="60014">
                  <c:v>603646920</c:v>
                </c:pt>
                <c:pt idx="60015">
                  <c:v>603646920</c:v>
                </c:pt>
                <c:pt idx="60016">
                  <c:v>603646920</c:v>
                </c:pt>
                <c:pt idx="60017">
                  <c:v>603646920</c:v>
                </c:pt>
                <c:pt idx="60018">
                  <c:v>201156008</c:v>
                </c:pt>
                <c:pt idx="60019">
                  <c:v>206584392</c:v>
                </c:pt>
                <c:pt idx="60020">
                  <c:v>579722296</c:v>
                </c:pt>
                <c:pt idx="60021">
                  <c:v>188837328</c:v>
                </c:pt>
                <c:pt idx="60022">
                  <c:v>185886128</c:v>
                </c:pt>
                <c:pt idx="60023">
                  <c:v>210269568</c:v>
                </c:pt>
                <c:pt idx="60024">
                  <c:v>157728088</c:v>
                </c:pt>
                <c:pt idx="60025">
                  <c:v>231077120</c:v>
                </c:pt>
                <c:pt idx="60026">
                  <c:v>157728088</c:v>
                </c:pt>
                <c:pt idx="60027">
                  <c:v>231077120</c:v>
                </c:pt>
                <c:pt idx="60028">
                  <c:v>157728088</c:v>
                </c:pt>
                <c:pt idx="60029">
                  <c:v>231077120</c:v>
                </c:pt>
                <c:pt idx="60030">
                  <c:v>157728088</c:v>
                </c:pt>
                <c:pt idx="60031">
                  <c:v>231077120</c:v>
                </c:pt>
                <c:pt idx="60032">
                  <c:v>73821648</c:v>
                </c:pt>
                <c:pt idx="60033">
                  <c:v>4372736</c:v>
                </c:pt>
                <c:pt idx="60034">
                  <c:v>585552872</c:v>
                </c:pt>
                <c:pt idx="60035">
                  <c:v>585552872</c:v>
                </c:pt>
                <c:pt idx="60036">
                  <c:v>585552872</c:v>
                </c:pt>
                <c:pt idx="60037">
                  <c:v>585552872</c:v>
                </c:pt>
                <c:pt idx="60038">
                  <c:v>874330392</c:v>
                </c:pt>
                <c:pt idx="60039">
                  <c:v>874330392</c:v>
                </c:pt>
                <c:pt idx="60040">
                  <c:v>874330392</c:v>
                </c:pt>
                <c:pt idx="60041">
                  <c:v>874330392</c:v>
                </c:pt>
                <c:pt idx="60042">
                  <c:v>17109304</c:v>
                </c:pt>
                <c:pt idx="60043">
                  <c:v>17109304</c:v>
                </c:pt>
                <c:pt idx="60044">
                  <c:v>17109360</c:v>
                </c:pt>
                <c:pt idx="60045">
                  <c:v>17109360</c:v>
                </c:pt>
                <c:pt idx="60046">
                  <c:v>17109392</c:v>
                </c:pt>
                <c:pt idx="60047">
                  <c:v>17109392</c:v>
                </c:pt>
                <c:pt idx="60048">
                  <c:v>17109304</c:v>
                </c:pt>
                <c:pt idx="60049">
                  <c:v>17109360</c:v>
                </c:pt>
                <c:pt idx="60050">
                  <c:v>17109392</c:v>
                </c:pt>
                <c:pt idx="60051">
                  <c:v>17109304</c:v>
                </c:pt>
                <c:pt idx="60052">
                  <c:v>17109360</c:v>
                </c:pt>
                <c:pt idx="60053">
                  <c:v>17109392</c:v>
                </c:pt>
                <c:pt idx="60054">
                  <c:v>603646920</c:v>
                </c:pt>
                <c:pt idx="60055">
                  <c:v>209077968</c:v>
                </c:pt>
                <c:pt idx="60056">
                  <c:v>209077968</c:v>
                </c:pt>
                <c:pt idx="60057">
                  <c:v>209077968</c:v>
                </c:pt>
                <c:pt idx="60058">
                  <c:v>209077968</c:v>
                </c:pt>
                <c:pt idx="60059">
                  <c:v>603550080</c:v>
                </c:pt>
                <c:pt idx="60060">
                  <c:v>603550080</c:v>
                </c:pt>
                <c:pt idx="60061">
                  <c:v>157728088</c:v>
                </c:pt>
                <c:pt idx="60062">
                  <c:v>603550080</c:v>
                </c:pt>
                <c:pt idx="60063">
                  <c:v>231077120</c:v>
                </c:pt>
                <c:pt idx="60064">
                  <c:v>603550080</c:v>
                </c:pt>
                <c:pt idx="60065">
                  <c:v>109396056</c:v>
                </c:pt>
                <c:pt idx="60066">
                  <c:v>109396056</c:v>
                </c:pt>
                <c:pt idx="60067">
                  <c:v>109396056</c:v>
                </c:pt>
                <c:pt idx="60068">
                  <c:v>109396056</c:v>
                </c:pt>
                <c:pt idx="60069">
                  <c:v>36963312</c:v>
                </c:pt>
                <c:pt idx="60070">
                  <c:v>36963312</c:v>
                </c:pt>
                <c:pt idx="60071">
                  <c:v>36963312</c:v>
                </c:pt>
                <c:pt idx="60072">
                  <c:v>36963312</c:v>
                </c:pt>
                <c:pt idx="60073">
                  <c:v>874330392</c:v>
                </c:pt>
                <c:pt idx="60074">
                  <c:v>585552872</c:v>
                </c:pt>
                <c:pt idx="60075">
                  <c:v>17109360</c:v>
                </c:pt>
                <c:pt idx="60076">
                  <c:v>844672696</c:v>
                </c:pt>
                <c:pt idx="60077">
                  <c:v>844672696</c:v>
                </c:pt>
                <c:pt idx="60078">
                  <c:v>844672696</c:v>
                </c:pt>
                <c:pt idx="60079">
                  <c:v>844672696</c:v>
                </c:pt>
                <c:pt idx="60080">
                  <c:v>933840632</c:v>
                </c:pt>
                <c:pt idx="60081">
                  <c:v>933840632</c:v>
                </c:pt>
                <c:pt idx="60082">
                  <c:v>933840632</c:v>
                </c:pt>
                <c:pt idx="60083">
                  <c:v>933840632</c:v>
                </c:pt>
                <c:pt idx="60084">
                  <c:v>17109304</c:v>
                </c:pt>
                <c:pt idx="60085">
                  <c:v>603550080</c:v>
                </c:pt>
                <c:pt idx="60086">
                  <c:v>7707184</c:v>
                </c:pt>
                <c:pt idx="60087">
                  <c:v>7707184</c:v>
                </c:pt>
                <c:pt idx="60088">
                  <c:v>7707184</c:v>
                </c:pt>
                <c:pt idx="60089">
                  <c:v>7707184</c:v>
                </c:pt>
                <c:pt idx="60090">
                  <c:v>17109392</c:v>
                </c:pt>
                <c:pt idx="60091">
                  <c:v>513003944</c:v>
                </c:pt>
                <c:pt idx="60092">
                  <c:v>513003944</c:v>
                </c:pt>
                <c:pt idx="60093">
                  <c:v>513003944</c:v>
                </c:pt>
                <c:pt idx="60094">
                  <c:v>513003944</c:v>
                </c:pt>
                <c:pt idx="60095">
                  <c:v>209077968</c:v>
                </c:pt>
                <c:pt idx="60096">
                  <c:v>109396056</c:v>
                </c:pt>
                <c:pt idx="60097">
                  <c:v>87987048</c:v>
                </c:pt>
                <c:pt idx="60098">
                  <c:v>87987048</c:v>
                </c:pt>
                <c:pt idx="60099">
                  <c:v>87987048</c:v>
                </c:pt>
                <c:pt idx="60100">
                  <c:v>87987048</c:v>
                </c:pt>
                <c:pt idx="60101">
                  <c:v>378634328</c:v>
                </c:pt>
                <c:pt idx="60102">
                  <c:v>378634328</c:v>
                </c:pt>
                <c:pt idx="60103">
                  <c:v>378634328</c:v>
                </c:pt>
                <c:pt idx="60104">
                  <c:v>378634328</c:v>
                </c:pt>
                <c:pt idx="60105">
                  <c:v>36963312</c:v>
                </c:pt>
                <c:pt idx="60106">
                  <c:v>296305904</c:v>
                </c:pt>
                <c:pt idx="60107">
                  <c:v>296305904</c:v>
                </c:pt>
                <c:pt idx="60108">
                  <c:v>296305904</c:v>
                </c:pt>
                <c:pt idx="60109">
                  <c:v>296305904</c:v>
                </c:pt>
                <c:pt idx="60110">
                  <c:v>812664712</c:v>
                </c:pt>
                <c:pt idx="60111">
                  <c:v>812664712</c:v>
                </c:pt>
                <c:pt idx="60112">
                  <c:v>812664712</c:v>
                </c:pt>
                <c:pt idx="60113">
                  <c:v>812664712</c:v>
                </c:pt>
                <c:pt idx="60114">
                  <c:v>844672696</c:v>
                </c:pt>
                <c:pt idx="60115">
                  <c:v>513003944</c:v>
                </c:pt>
                <c:pt idx="60116">
                  <c:v>787385536</c:v>
                </c:pt>
                <c:pt idx="60117">
                  <c:v>787385536</c:v>
                </c:pt>
                <c:pt idx="60118">
                  <c:v>787385536</c:v>
                </c:pt>
                <c:pt idx="60119">
                  <c:v>787385536</c:v>
                </c:pt>
                <c:pt idx="60120">
                  <c:v>929582720</c:v>
                </c:pt>
                <c:pt idx="60121">
                  <c:v>929582720</c:v>
                </c:pt>
                <c:pt idx="60122">
                  <c:v>929582720</c:v>
                </c:pt>
                <c:pt idx="60123">
                  <c:v>929582720</c:v>
                </c:pt>
                <c:pt idx="60124">
                  <c:v>960083856</c:v>
                </c:pt>
                <c:pt idx="60125">
                  <c:v>960083856</c:v>
                </c:pt>
                <c:pt idx="60126">
                  <c:v>960083856</c:v>
                </c:pt>
                <c:pt idx="60127">
                  <c:v>960083856</c:v>
                </c:pt>
                <c:pt idx="60128">
                  <c:v>87987048</c:v>
                </c:pt>
                <c:pt idx="60129">
                  <c:v>933840632</c:v>
                </c:pt>
                <c:pt idx="60130">
                  <c:v>378634328</c:v>
                </c:pt>
                <c:pt idx="60131">
                  <c:v>812664712</c:v>
                </c:pt>
                <c:pt idx="60132">
                  <c:v>296305904</c:v>
                </c:pt>
                <c:pt idx="60133">
                  <c:v>787385536</c:v>
                </c:pt>
                <c:pt idx="60134">
                  <c:v>929582720</c:v>
                </c:pt>
                <c:pt idx="60135">
                  <c:v>7707184</c:v>
                </c:pt>
                <c:pt idx="60136">
                  <c:v>596789632</c:v>
                </c:pt>
                <c:pt idx="60137">
                  <c:v>596789632</c:v>
                </c:pt>
                <c:pt idx="60138">
                  <c:v>596789632</c:v>
                </c:pt>
                <c:pt idx="60139">
                  <c:v>596789632</c:v>
                </c:pt>
                <c:pt idx="60140">
                  <c:v>960083856</c:v>
                </c:pt>
                <c:pt idx="60141">
                  <c:v>549595816</c:v>
                </c:pt>
                <c:pt idx="60142">
                  <c:v>581061080</c:v>
                </c:pt>
                <c:pt idx="60143">
                  <c:v>549595816</c:v>
                </c:pt>
                <c:pt idx="60144">
                  <c:v>581061080</c:v>
                </c:pt>
                <c:pt idx="60145">
                  <c:v>549595816</c:v>
                </c:pt>
                <c:pt idx="60146">
                  <c:v>581061080</c:v>
                </c:pt>
                <c:pt idx="60147">
                  <c:v>549595816</c:v>
                </c:pt>
                <c:pt idx="60148">
                  <c:v>581061080</c:v>
                </c:pt>
                <c:pt idx="60149">
                  <c:v>831103056</c:v>
                </c:pt>
                <c:pt idx="60150">
                  <c:v>831103056</c:v>
                </c:pt>
                <c:pt idx="60151">
                  <c:v>831103056</c:v>
                </c:pt>
                <c:pt idx="60152">
                  <c:v>831103056</c:v>
                </c:pt>
                <c:pt idx="60153">
                  <c:v>247383032</c:v>
                </c:pt>
                <c:pt idx="60154">
                  <c:v>247383032</c:v>
                </c:pt>
                <c:pt idx="60155">
                  <c:v>247383032</c:v>
                </c:pt>
                <c:pt idx="60156">
                  <c:v>247383032</c:v>
                </c:pt>
                <c:pt idx="60157">
                  <c:v>596789632</c:v>
                </c:pt>
                <c:pt idx="60158">
                  <c:v>581061080</c:v>
                </c:pt>
                <c:pt idx="60159">
                  <c:v>158965296</c:v>
                </c:pt>
                <c:pt idx="60160">
                  <c:v>158965296</c:v>
                </c:pt>
                <c:pt idx="60161">
                  <c:v>158965296</c:v>
                </c:pt>
                <c:pt idx="60162">
                  <c:v>158965296</c:v>
                </c:pt>
                <c:pt idx="60163">
                  <c:v>934589360</c:v>
                </c:pt>
                <c:pt idx="60164">
                  <c:v>934589360</c:v>
                </c:pt>
                <c:pt idx="60165">
                  <c:v>934589360</c:v>
                </c:pt>
                <c:pt idx="60166">
                  <c:v>934589360</c:v>
                </c:pt>
                <c:pt idx="60167">
                  <c:v>831103056</c:v>
                </c:pt>
                <c:pt idx="60168">
                  <c:v>247383032</c:v>
                </c:pt>
                <c:pt idx="60169">
                  <c:v>549595816</c:v>
                </c:pt>
                <c:pt idx="60170">
                  <c:v>664337200</c:v>
                </c:pt>
                <c:pt idx="60171">
                  <c:v>664337200</c:v>
                </c:pt>
                <c:pt idx="60172">
                  <c:v>479614712</c:v>
                </c:pt>
                <c:pt idx="60173">
                  <c:v>479614712</c:v>
                </c:pt>
                <c:pt idx="60174">
                  <c:v>664337200</c:v>
                </c:pt>
                <c:pt idx="60175">
                  <c:v>479614712</c:v>
                </c:pt>
                <c:pt idx="60176">
                  <c:v>664337200</c:v>
                </c:pt>
                <c:pt idx="60177">
                  <c:v>602693104</c:v>
                </c:pt>
                <c:pt idx="60178">
                  <c:v>602693104</c:v>
                </c:pt>
                <c:pt idx="60179">
                  <c:v>479614712</c:v>
                </c:pt>
                <c:pt idx="60180">
                  <c:v>602693104</c:v>
                </c:pt>
                <c:pt idx="60181">
                  <c:v>602693104</c:v>
                </c:pt>
                <c:pt idx="60182">
                  <c:v>201744</c:v>
                </c:pt>
                <c:pt idx="60183">
                  <c:v>201744</c:v>
                </c:pt>
                <c:pt idx="60184">
                  <c:v>201744</c:v>
                </c:pt>
                <c:pt idx="60185">
                  <c:v>201744</c:v>
                </c:pt>
                <c:pt idx="60186">
                  <c:v>158965296</c:v>
                </c:pt>
                <c:pt idx="60187">
                  <c:v>570294040</c:v>
                </c:pt>
                <c:pt idx="60188">
                  <c:v>570294040</c:v>
                </c:pt>
                <c:pt idx="60189">
                  <c:v>570294040</c:v>
                </c:pt>
                <c:pt idx="60190">
                  <c:v>570294040</c:v>
                </c:pt>
                <c:pt idx="60191">
                  <c:v>934589360</c:v>
                </c:pt>
                <c:pt idx="60192">
                  <c:v>479614712</c:v>
                </c:pt>
                <c:pt idx="60193">
                  <c:v>481344304</c:v>
                </c:pt>
                <c:pt idx="60194">
                  <c:v>481344304</c:v>
                </c:pt>
                <c:pt idx="60195">
                  <c:v>481344304</c:v>
                </c:pt>
                <c:pt idx="60196">
                  <c:v>602693104</c:v>
                </c:pt>
                <c:pt idx="60197">
                  <c:v>481344304</c:v>
                </c:pt>
                <c:pt idx="60198">
                  <c:v>664337200</c:v>
                </c:pt>
                <c:pt idx="60199">
                  <c:v>103623800</c:v>
                </c:pt>
                <c:pt idx="60200">
                  <c:v>103623800</c:v>
                </c:pt>
                <c:pt idx="60201">
                  <c:v>103623800</c:v>
                </c:pt>
                <c:pt idx="60202">
                  <c:v>103623800</c:v>
                </c:pt>
                <c:pt idx="60203">
                  <c:v>180306184</c:v>
                </c:pt>
                <c:pt idx="60204">
                  <c:v>180306184</c:v>
                </c:pt>
                <c:pt idx="60205">
                  <c:v>180306184</c:v>
                </c:pt>
                <c:pt idx="60206">
                  <c:v>180306184</c:v>
                </c:pt>
                <c:pt idx="60207">
                  <c:v>201744</c:v>
                </c:pt>
                <c:pt idx="60208">
                  <c:v>851265464</c:v>
                </c:pt>
                <c:pt idx="60209">
                  <c:v>851265464</c:v>
                </c:pt>
                <c:pt idx="60210">
                  <c:v>851265464</c:v>
                </c:pt>
                <c:pt idx="60211">
                  <c:v>851265464</c:v>
                </c:pt>
                <c:pt idx="60212">
                  <c:v>161561464</c:v>
                </c:pt>
                <c:pt idx="60213">
                  <c:v>161561464</c:v>
                </c:pt>
                <c:pt idx="60214">
                  <c:v>161561464</c:v>
                </c:pt>
                <c:pt idx="60215">
                  <c:v>161561464</c:v>
                </c:pt>
                <c:pt idx="60216">
                  <c:v>570294040</c:v>
                </c:pt>
                <c:pt idx="60217">
                  <c:v>481344304</c:v>
                </c:pt>
                <c:pt idx="60218">
                  <c:v>180306184</c:v>
                </c:pt>
                <c:pt idx="60219">
                  <c:v>416711400</c:v>
                </c:pt>
                <c:pt idx="60220">
                  <c:v>470009696</c:v>
                </c:pt>
                <c:pt idx="60221">
                  <c:v>416711400</c:v>
                </c:pt>
                <c:pt idx="60222">
                  <c:v>470009696</c:v>
                </c:pt>
                <c:pt idx="60223">
                  <c:v>779133840</c:v>
                </c:pt>
                <c:pt idx="60224">
                  <c:v>416711400</c:v>
                </c:pt>
                <c:pt idx="60225">
                  <c:v>779133840</c:v>
                </c:pt>
                <c:pt idx="60226">
                  <c:v>470009696</c:v>
                </c:pt>
                <c:pt idx="60227">
                  <c:v>675618128</c:v>
                </c:pt>
                <c:pt idx="60228">
                  <c:v>416711400</c:v>
                </c:pt>
                <c:pt idx="60229">
                  <c:v>675618128</c:v>
                </c:pt>
                <c:pt idx="60230">
                  <c:v>470009696</c:v>
                </c:pt>
                <c:pt idx="60231">
                  <c:v>779133840</c:v>
                </c:pt>
                <c:pt idx="60232">
                  <c:v>675618128</c:v>
                </c:pt>
                <c:pt idx="60233">
                  <c:v>675618128</c:v>
                </c:pt>
                <c:pt idx="60234">
                  <c:v>779133840</c:v>
                </c:pt>
                <c:pt idx="60235">
                  <c:v>103623800</c:v>
                </c:pt>
                <c:pt idx="60236">
                  <c:v>851265464</c:v>
                </c:pt>
                <c:pt idx="60237">
                  <c:v>849081048</c:v>
                </c:pt>
                <c:pt idx="60238">
                  <c:v>849081048</c:v>
                </c:pt>
                <c:pt idx="60239">
                  <c:v>849081048</c:v>
                </c:pt>
                <c:pt idx="60240">
                  <c:v>849081048</c:v>
                </c:pt>
                <c:pt idx="60241">
                  <c:v>658775936</c:v>
                </c:pt>
                <c:pt idx="60242">
                  <c:v>658775936</c:v>
                </c:pt>
                <c:pt idx="60243">
                  <c:v>658775936</c:v>
                </c:pt>
                <c:pt idx="60244">
                  <c:v>658775936</c:v>
                </c:pt>
                <c:pt idx="60245">
                  <c:v>416711400</c:v>
                </c:pt>
                <c:pt idx="60246">
                  <c:v>779133840</c:v>
                </c:pt>
                <c:pt idx="60247">
                  <c:v>470009696</c:v>
                </c:pt>
                <c:pt idx="60248">
                  <c:v>794449616</c:v>
                </c:pt>
                <c:pt idx="60249">
                  <c:v>794449616</c:v>
                </c:pt>
                <c:pt idx="60250">
                  <c:v>161561464</c:v>
                </c:pt>
                <c:pt idx="60251">
                  <c:v>262639976</c:v>
                </c:pt>
                <c:pt idx="60252">
                  <c:v>794449616</c:v>
                </c:pt>
                <c:pt idx="60253">
                  <c:v>262639976</c:v>
                </c:pt>
                <c:pt idx="60254">
                  <c:v>794449616</c:v>
                </c:pt>
                <c:pt idx="60255">
                  <c:v>262639976</c:v>
                </c:pt>
                <c:pt idx="60256">
                  <c:v>824018864</c:v>
                </c:pt>
                <c:pt idx="60257">
                  <c:v>262639976</c:v>
                </c:pt>
                <c:pt idx="60258">
                  <c:v>824018864</c:v>
                </c:pt>
                <c:pt idx="60259">
                  <c:v>824018864</c:v>
                </c:pt>
                <c:pt idx="60260">
                  <c:v>824018864</c:v>
                </c:pt>
                <c:pt idx="60261">
                  <c:v>62227776</c:v>
                </c:pt>
                <c:pt idx="60262">
                  <c:v>62227776</c:v>
                </c:pt>
                <c:pt idx="60263">
                  <c:v>62227776</c:v>
                </c:pt>
                <c:pt idx="60264">
                  <c:v>62227776</c:v>
                </c:pt>
                <c:pt idx="60265">
                  <c:v>32942072</c:v>
                </c:pt>
                <c:pt idx="60266">
                  <c:v>32942072</c:v>
                </c:pt>
                <c:pt idx="60267">
                  <c:v>32942072</c:v>
                </c:pt>
                <c:pt idx="60268">
                  <c:v>32942072</c:v>
                </c:pt>
                <c:pt idx="60269">
                  <c:v>658775936</c:v>
                </c:pt>
                <c:pt idx="60270">
                  <c:v>675618128</c:v>
                </c:pt>
                <c:pt idx="60271">
                  <c:v>278438704</c:v>
                </c:pt>
                <c:pt idx="60272">
                  <c:v>278438704</c:v>
                </c:pt>
                <c:pt idx="60273">
                  <c:v>278438704</c:v>
                </c:pt>
                <c:pt idx="60274">
                  <c:v>278438704</c:v>
                </c:pt>
                <c:pt idx="60275">
                  <c:v>386970744</c:v>
                </c:pt>
                <c:pt idx="60276">
                  <c:v>386970744</c:v>
                </c:pt>
                <c:pt idx="60277">
                  <c:v>386970744</c:v>
                </c:pt>
                <c:pt idx="60278">
                  <c:v>386970744</c:v>
                </c:pt>
                <c:pt idx="60279">
                  <c:v>44337752</c:v>
                </c:pt>
                <c:pt idx="60280">
                  <c:v>44337752</c:v>
                </c:pt>
                <c:pt idx="60281">
                  <c:v>62227776</c:v>
                </c:pt>
                <c:pt idx="60282">
                  <c:v>44337752</c:v>
                </c:pt>
                <c:pt idx="60283">
                  <c:v>794449616</c:v>
                </c:pt>
                <c:pt idx="60284">
                  <c:v>44337752</c:v>
                </c:pt>
                <c:pt idx="60285">
                  <c:v>224268944</c:v>
                </c:pt>
                <c:pt idx="60286">
                  <c:v>224268944</c:v>
                </c:pt>
                <c:pt idx="60287">
                  <c:v>248074952</c:v>
                </c:pt>
                <c:pt idx="60288">
                  <c:v>248074952</c:v>
                </c:pt>
                <c:pt idx="60289">
                  <c:v>224268944</c:v>
                </c:pt>
                <c:pt idx="60290">
                  <c:v>248074952</c:v>
                </c:pt>
                <c:pt idx="60291">
                  <c:v>224268944</c:v>
                </c:pt>
                <c:pt idx="60292">
                  <c:v>248074952</c:v>
                </c:pt>
                <c:pt idx="60293">
                  <c:v>262639976</c:v>
                </c:pt>
                <c:pt idx="60294">
                  <c:v>849081048</c:v>
                </c:pt>
                <c:pt idx="60295">
                  <c:v>755677352</c:v>
                </c:pt>
                <c:pt idx="60296">
                  <c:v>755677352</c:v>
                </c:pt>
                <c:pt idx="60297">
                  <c:v>278438704</c:v>
                </c:pt>
                <c:pt idx="60298">
                  <c:v>755677352</c:v>
                </c:pt>
                <c:pt idx="60299">
                  <c:v>755677352</c:v>
                </c:pt>
                <c:pt idx="60300">
                  <c:v>17109432</c:v>
                </c:pt>
                <c:pt idx="60301">
                  <c:v>17109432</c:v>
                </c:pt>
                <c:pt idx="60302">
                  <c:v>17109496</c:v>
                </c:pt>
                <c:pt idx="60303">
                  <c:v>17109496</c:v>
                </c:pt>
                <c:pt idx="60304">
                  <c:v>824018864</c:v>
                </c:pt>
                <c:pt idx="60305">
                  <c:v>643232912</c:v>
                </c:pt>
                <c:pt idx="60306">
                  <c:v>643232912</c:v>
                </c:pt>
                <c:pt idx="60307">
                  <c:v>643232912</c:v>
                </c:pt>
                <c:pt idx="60308">
                  <c:v>643232912</c:v>
                </c:pt>
                <c:pt idx="60309">
                  <c:v>855235280</c:v>
                </c:pt>
                <c:pt idx="60310">
                  <c:v>855235280</c:v>
                </c:pt>
                <c:pt idx="60311">
                  <c:v>17109536</c:v>
                </c:pt>
                <c:pt idx="60312">
                  <c:v>17109536</c:v>
                </c:pt>
                <c:pt idx="60313">
                  <c:v>855235280</c:v>
                </c:pt>
                <c:pt idx="60314">
                  <c:v>855235280</c:v>
                </c:pt>
                <c:pt idx="60315">
                  <c:v>17109616</c:v>
                </c:pt>
                <c:pt idx="60316">
                  <c:v>17109616</c:v>
                </c:pt>
                <c:pt idx="60317">
                  <c:v>17109648</c:v>
                </c:pt>
                <c:pt idx="60318">
                  <c:v>17109648</c:v>
                </c:pt>
                <c:pt idx="60319">
                  <c:v>17109432</c:v>
                </c:pt>
                <c:pt idx="60320">
                  <c:v>17109496</c:v>
                </c:pt>
                <c:pt idx="60321">
                  <c:v>17109536</c:v>
                </c:pt>
                <c:pt idx="60322">
                  <c:v>17109616</c:v>
                </c:pt>
                <c:pt idx="60323">
                  <c:v>17109648</c:v>
                </c:pt>
                <c:pt idx="60324">
                  <c:v>386970744</c:v>
                </c:pt>
                <c:pt idx="60325">
                  <c:v>17109432</c:v>
                </c:pt>
                <c:pt idx="60326">
                  <c:v>17109496</c:v>
                </c:pt>
                <c:pt idx="60327">
                  <c:v>17109536</c:v>
                </c:pt>
                <c:pt idx="60328">
                  <c:v>17109616</c:v>
                </c:pt>
                <c:pt idx="60329">
                  <c:v>17109648</c:v>
                </c:pt>
                <c:pt idx="60330">
                  <c:v>32942072</c:v>
                </c:pt>
                <c:pt idx="60331">
                  <c:v>896309392</c:v>
                </c:pt>
                <c:pt idx="60332">
                  <c:v>896309392</c:v>
                </c:pt>
                <c:pt idx="60333">
                  <c:v>896309392</c:v>
                </c:pt>
                <c:pt idx="60334">
                  <c:v>896309392</c:v>
                </c:pt>
                <c:pt idx="60335">
                  <c:v>224268944</c:v>
                </c:pt>
                <c:pt idx="60336">
                  <c:v>44337752</c:v>
                </c:pt>
                <c:pt idx="60337">
                  <c:v>431216760</c:v>
                </c:pt>
                <c:pt idx="60338">
                  <c:v>431216760</c:v>
                </c:pt>
                <c:pt idx="60339">
                  <c:v>431216760</c:v>
                </c:pt>
                <c:pt idx="60340">
                  <c:v>431216760</c:v>
                </c:pt>
                <c:pt idx="60341">
                  <c:v>755677352</c:v>
                </c:pt>
                <c:pt idx="60342">
                  <c:v>993990920</c:v>
                </c:pt>
                <c:pt idx="60343">
                  <c:v>993990920</c:v>
                </c:pt>
                <c:pt idx="60344">
                  <c:v>248074952</c:v>
                </c:pt>
                <c:pt idx="60345">
                  <c:v>993990920</c:v>
                </c:pt>
                <c:pt idx="60346">
                  <c:v>993990920</c:v>
                </c:pt>
                <c:pt idx="60347">
                  <c:v>643232912</c:v>
                </c:pt>
                <c:pt idx="60348">
                  <c:v>855235280</c:v>
                </c:pt>
                <c:pt idx="60349">
                  <c:v>7363528</c:v>
                </c:pt>
                <c:pt idx="60350">
                  <c:v>7363528</c:v>
                </c:pt>
                <c:pt idx="60351">
                  <c:v>7363632</c:v>
                </c:pt>
                <c:pt idx="60352">
                  <c:v>7363632</c:v>
                </c:pt>
                <c:pt idx="60353">
                  <c:v>7363664</c:v>
                </c:pt>
                <c:pt idx="60354">
                  <c:v>7363664</c:v>
                </c:pt>
                <c:pt idx="60355">
                  <c:v>7363752</c:v>
                </c:pt>
                <c:pt idx="60356">
                  <c:v>7363752</c:v>
                </c:pt>
                <c:pt idx="60357">
                  <c:v>7363800</c:v>
                </c:pt>
                <c:pt idx="60358">
                  <c:v>7363800</c:v>
                </c:pt>
                <c:pt idx="60359">
                  <c:v>7363856</c:v>
                </c:pt>
                <c:pt idx="60360">
                  <c:v>7363856</c:v>
                </c:pt>
                <c:pt idx="60361">
                  <c:v>7363888</c:v>
                </c:pt>
                <c:pt idx="60362">
                  <c:v>7363888</c:v>
                </c:pt>
                <c:pt idx="60363">
                  <c:v>7363952</c:v>
                </c:pt>
                <c:pt idx="60364">
                  <c:v>7363952</c:v>
                </c:pt>
                <c:pt idx="60365">
                  <c:v>7363976</c:v>
                </c:pt>
                <c:pt idx="60366">
                  <c:v>7363976</c:v>
                </c:pt>
                <c:pt idx="60367">
                  <c:v>7364032</c:v>
                </c:pt>
                <c:pt idx="60368">
                  <c:v>7364032</c:v>
                </c:pt>
                <c:pt idx="60369">
                  <c:v>7363528</c:v>
                </c:pt>
                <c:pt idx="60370">
                  <c:v>7363632</c:v>
                </c:pt>
                <c:pt idx="60371">
                  <c:v>7363664</c:v>
                </c:pt>
                <c:pt idx="60372">
                  <c:v>7363752</c:v>
                </c:pt>
                <c:pt idx="60373">
                  <c:v>7363800</c:v>
                </c:pt>
                <c:pt idx="60374">
                  <c:v>7363856</c:v>
                </c:pt>
                <c:pt idx="60375">
                  <c:v>7363888</c:v>
                </c:pt>
                <c:pt idx="60376">
                  <c:v>7363952</c:v>
                </c:pt>
                <c:pt idx="60377">
                  <c:v>7363976</c:v>
                </c:pt>
                <c:pt idx="60378">
                  <c:v>7364032</c:v>
                </c:pt>
                <c:pt idx="60379">
                  <c:v>470359344</c:v>
                </c:pt>
                <c:pt idx="60380">
                  <c:v>7363528</c:v>
                </c:pt>
                <c:pt idx="60381">
                  <c:v>470359344</c:v>
                </c:pt>
                <c:pt idx="60382">
                  <c:v>7363632</c:v>
                </c:pt>
                <c:pt idx="60383">
                  <c:v>470359344</c:v>
                </c:pt>
                <c:pt idx="60384">
                  <c:v>7363664</c:v>
                </c:pt>
                <c:pt idx="60385">
                  <c:v>470359344</c:v>
                </c:pt>
                <c:pt idx="60386">
                  <c:v>7363752</c:v>
                </c:pt>
                <c:pt idx="60387">
                  <c:v>7363800</c:v>
                </c:pt>
                <c:pt idx="60388">
                  <c:v>7363856</c:v>
                </c:pt>
                <c:pt idx="60389">
                  <c:v>7363888</c:v>
                </c:pt>
                <c:pt idx="60390">
                  <c:v>7363952</c:v>
                </c:pt>
                <c:pt idx="60391">
                  <c:v>7363976</c:v>
                </c:pt>
                <c:pt idx="60392">
                  <c:v>7364032</c:v>
                </c:pt>
                <c:pt idx="60393">
                  <c:v>17109616</c:v>
                </c:pt>
                <c:pt idx="60394">
                  <c:v>451949616</c:v>
                </c:pt>
                <c:pt idx="60395">
                  <c:v>451949616</c:v>
                </c:pt>
                <c:pt idx="60396">
                  <c:v>451949616</c:v>
                </c:pt>
                <c:pt idx="60397">
                  <c:v>17109496</c:v>
                </c:pt>
                <c:pt idx="60398">
                  <c:v>451949616</c:v>
                </c:pt>
                <c:pt idx="60399">
                  <c:v>601158560</c:v>
                </c:pt>
                <c:pt idx="60400">
                  <c:v>601158560</c:v>
                </c:pt>
                <c:pt idx="60401">
                  <c:v>601158560</c:v>
                </c:pt>
                <c:pt idx="60402">
                  <c:v>601158560</c:v>
                </c:pt>
                <c:pt idx="60403">
                  <c:v>547974504</c:v>
                </c:pt>
                <c:pt idx="60404">
                  <c:v>547974504</c:v>
                </c:pt>
                <c:pt idx="60405">
                  <c:v>547974504</c:v>
                </c:pt>
                <c:pt idx="60406">
                  <c:v>547974504</c:v>
                </c:pt>
                <c:pt idx="60407">
                  <c:v>17109432</c:v>
                </c:pt>
                <c:pt idx="60408">
                  <c:v>17109648</c:v>
                </c:pt>
                <c:pt idx="60409">
                  <c:v>896309392</c:v>
                </c:pt>
                <c:pt idx="60410">
                  <c:v>17109536</c:v>
                </c:pt>
                <c:pt idx="60411">
                  <c:v>993990920</c:v>
                </c:pt>
                <c:pt idx="60412">
                  <c:v>7364032</c:v>
                </c:pt>
                <c:pt idx="60413">
                  <c:v>858848432</c:v>
                </c:pt>
                <c:pt idx="60414">
                  <c:v>858848432</c:v>
                </c:pt>
                <c:pt idx="60415">
                  <c:v>7363528</c:v>
                </c:pt>
                <c:pt idx="60416">
                  <c:v>437612344</c:v>
                </c:pt>
                <c:pt idx="60417">
                  <c:v>858848432</c:v>
                </c:pt>
                <c:pt idx="60418">
                  <c:v>437612344</c:v>
                </c:pt>
                <c:pt idx="60419">
                  <c:v>858848432</c:v>
                </c:pt>
                <c:pt idx="60420">
                  <c:v>437612344</c:v>
                </c:pt>
                <c:pt idx="60421">
                  <c:v>437612344</c:v>
                </c:pt>
                <c:pt idx="60422">
                  <c:v>83384584</c:v>
                </c:pt>
                <c:pt idx="60423">
                  <c:v>83384584</c:v>
                </c:pt>
                <c:pt idx="60424">
                  <c:v>83384584</c:v>
                </c:pt>
                <c:pt idx="60425">
                  <c:v>431216760</c:v>
                </c:pt>
                <c:pt idx="60426">
                  <c:v>83384584</c:v>
                </c:pt>
                <c:pt idx="60427">
                  <c:v>7363952</c:v>
                </c:pt>
                <c:pt idx="60428">
                  <c:v>808453672</c:v>
                </c:pt>
                <c:pt idx="60429">
                  <c:v>808453672</c:v>
                </c:pt>
                <c:pt idx="60430">
                  <c:v>808453672</c:v>
                </c:pt>
                <c:pt idx="60431">
                  <c:v>808453672</c:v>
                </c:pt>
                <c:pt idx="60432">
                  <c:v>470359344</c:v>
                </c:pt>
                <c:pt idx="60433">
                  <c:v>7363888</c:v>
                </c:pt>
                <c:pt idx="60434">
                  <c:v>7363752</c:v>
                </c:pt>
                <c:pt idx="60435">
                  <c:v>547974504</c:v>
                </c:pt>
                <c:pt idx="60436">
                  <c:v>7363632</c:v>
                </c:pt>
                <c:pt idx="60437">
                  <c:v>209500064</c:v>
                </c:pt>
                <c:pt idx="60438">
                  <c:v>209500064</c:v>
                </c:pt>
                <c:pt idx="60439">
                  <c:v>209500064</c:v>
                </c:pt>
                <c:pt idx="60440">
                  <c:v>209500064</c:v>
                </c:pt>
                <c:pt idx="60441">
                  <c:v>601158560</c:v>
                </c:pt>
                <c:pt idx="60442">
                  <c:v>513170616</c:v>
                </c:pt>
                <c:pt idx="60443">
                  <c:v>513170616</c:v>
                </c:pt>
                <c:pt idx="60444">
                  <c:v>513170616</c:v>
                </c:pt>
                <c:pt idx="60445">
                  <c:v>513170616</c:v>
                </c:pt>
                <c:pt idx="60446">
                  <c:v>437612344</c:v>
                </c:pt>
                <c:pt idx="60447">
                  <c:v>224268976</c:v>
                </c:pt>
                <c:pt idx="60448">
                  <c:v>224268976</c:v>
                </c:pt>
                <c:pt idx="60449">
                  <c:v>224269120</c:v>
                </c:pt>
                <c:pt idx="60450">
                  <c:v>224269120</c:v>
                </c:pt>
                <c:pt idx="60451">
                  <c:v>224268976</c:v>
                </c:pt>
                <c:pt idx="60452">
                  <c:v>224269120</c:v>
                </c:pt>
                <c:pt idx="60453">
                  <c:v>686058776</c:v>
                </c:pt>
                <c:pt idx="60454">
                  <c:v>686058776</c:v>
                </c:pt>
                <c:pt idx="60455">
                  <c:v>224268976</c:v>
                </c:pt>
                <c:pt idx="60456">
                  <c:v>224269120</c:v>
                </c:pt>
                <c:pt idx="60457">
                  <c:v>686058776</c:v>
                </c:pt>
                <c:pt idx="60458">
                  <c:v>686058776</c:v>
                </c:pt>
                <c:pt idx="60459">
                  <c:v>285555168</c:v>
                </c:pt>
                <c:pt idx="60460">
                  <c:v>285555168</c:v>
                </c:pt>
                <c:pt idx="60461">
                  <c:v>285555168</c:v>
                </c:pt>
                <c:pt idx="60462">
                  <c:v>285555168</c:v>
                </c:pt>
                <c:pt idx="60463">
                  <c:v>209500064</c:v>
                </c:pt>
                <c:pt idx="60464">
                  <c:v>7363664</c:v>
                </c:pt>
                <c:pt idx="60465">
                  <c:v>808453672</c:v>
                </c:pt>
                <c:pt idx="60466">
                  <c:v>7363800</c:v>
                </c:pt>
                <c:pt idx="60467">
                  <c:v>83384584</c:v>
                </c:pt>
                <c:pt idx="60468">
                  <c:v>332445024</c:v>
                </c:pt>
                <c:pt idx="60469">
                  <c:v>332445024</c:v>
                </c:pt>
                <c:pt idx="60470">
                  <c:v>332445024</c:v>
                </c:pt>
                <c:pt idx="60471">
                  <c:v>524047912</c:v>
                </c:pt>
                <c:pt idx="60472">
                  <c:v>332445024</c:v>
                </c:pt>
                <c:pt idx="60473">
                  <c:v>524047912</c:v>
                </c:pt>
                <c:pt idx="60474">
                  <c:v>524047912</c:v>
                </c:pt>
                <c:pt idx="60475">
                  <c:v>524047912</c:v>
                </c:pt>
                <c:pt idx="60476">
                  <c:v>429151872</c:v>
                </c:pt>
                <c:pt idx="60477">
                  <c:v>429151872</c:v>
                </c:pt>
                <c:pt idx="60478">
                  <c:v>429151872</c:v>
                </c:pt>
                <c:pt idx="60479">
                  <c:v>429151872</c:v>
                </c:pt>
                <c:pt idx="60480">
                  <c:v>451949616</c:v>
                </c:pt>
                <c:pt idx="60481">
                  <c:v>686058776</c:v>
                </c:pt>
                <c:pt idx="60482">
                  <c:v>7363856</c:v>
                </c:pt>
                <c:pt idx="60483">
                  <c:v>224268976</c:v>
                </c:pt>
                <c:pt idx="60484">
                  <c:v>224269120</c:v>
                </c:pt>
                <c:pt idx="60485">
                  <c:v>200373872</c:v>
                </c:pt>
                <c:pt idx="60486">
                  <c:v>200373872</c:v>
                </c:pt>
                <c:pt idx="60487">
                  <c:v>200373872</c:v>
                </c:pt>
                <c:pt idx="60488">
                  <c:v>200373872</c:v>
                </c:pt>
                <c:pt idx="60489">
                  <c:v>524047912</c:v>
                </c:pt>
                <c:pt idx="60490">
                  <c:v>7363976</c:v>
                </c:pt>
                <c:pt idx="60491">
                  <c:v>285555168</c:v>
                </c:pt>
                <c:pt idx="60492">
                  <c:v>858848432</c:v>
                </c:pt>
                <c:pt idx="60493">
                  <c:v>895594128</c:v>
                </c:pt>
                <c:pt idx="60494">
                  <c:v>895594128</c:v>
                </c:pt>
                <c:pt idx="60495">
                  <c:v>895594128</c:v>
                </c:pt>
                <c:pt idx="60496">
                  <c:v>895594128</c:v>
                </c:pt>
                <c:pt idx="60497">
                  <c:v>429151872</c:v>
                </c:pt>
                <c:pt idx="60498">
                  <c:v>332445024</c:v>
                </c:pt>
                <c:pt idx="60499">
                  <c:v>947054528</c:v>
                </c:pt>
                <c:pt idx="60500">
                  <c:v>947054528</c:v>
                </c:pt>
                <c:pt idx="60501">
                  <c:v>947054528</c:v>
                </c:pt>
                <c:pt idx="60502">
                  <c:v>947054528</c:v>
                </c:pt>
                <c:pt idx="60503">
                  <c:v>513170616</c:v>
                </c:pt>
                <c:pt idx="60504">
                  <c:v>895594128</c:v>
                </c:pt>
                <c:pt idx="60505">
                  <c:v>728869896</c:v>
                </c:pt>
                <c:pt idx="60506">
                  <c:v>728869896</c:v>
                </c:pt>
                <c:pt idx="60507">
                  <c:v>728869896</c:v>
                </c:pt>
                <c:pt idx="60508">
                  <c:v>728869896</c:v>
                </c:pt>
                <c:pt idx="60509">
                  <c:v>734584208</c:v>
                </c:pt>
                <c:pt idx="60510">
                  <c:v>734584208</c:v>
                </c:pt>
                <c:pt idx="60511">
                  <c:v>734584208</c:v>
                </c:pt>
                <c:pt idx="60512">
                  <c:v>734584208</c:v>
                </c:pt>
                <c:pt idx="60513">
                  <c:v>979918432</c:v>
                </c:pt>
                <c:pt idx="60514">
                  <c:v>492628208</c:v>
                </c:pt>
                <c:pt idx="60515">
                  <c:v>979918432</c:v>
                </c:pt>
                <c:pt idx="60516">
                  <c:v>492628208</c:v>
                </c:pt>
                <c:pt idx="60517">
                  <c:v>979918432</c:v>
                </c:pt>
                <c:pt idx="60518">
                  <c:v>492628208</c:v>
                </c:pt>
                <c:pt idx="60519">
                  <c:v>492628208</c:v>
                </c:pt>
                <c:pt idx="60520">
                  <c:v>979918432</c:v>
                </c:pt>
                <c:pt idx="60521">
                  <c:v>200373872</c:v>
                </c:pt>
                <c:pt idx="60522">
                  <c:v>947054528</c:v>
                </c:pt>
                <c:pt idx="60523">
                  <c:v>608271496</c:v>
                </c:pt>
                <c:pt idx="60524">
                  <c:v>608271496</c:v>
                </c:pt>
                <c:pt idx="60525">
                  <c:v>608271496</c:v>
                </c:pt>
                <c:pt idx="60526">
                  <c:v>608271496</c:v>
                </c:pt>
                <c:pt idx="60527">
                  <c:v>854920224</c:v>
                </c:pt>
                <c:pt idx="60528">
                  <c:v>854920224</c:v>
                </c:pt>
                <c:pt idx="60529">
                  <c:v>854920224</c:v>
                </c:pt>
                <c:pt idx="60530">
                  <c:v>734584208</c:v>
                </c:pt>
                <c:pt idx="60531">
                  <c:v>854920224</c:v>
                </c:pt>
                <c:pt idx="60532">
                  <c:v>979918432</c:v>
                </c:pt>
                <c:pt idx="60533">
                  <c:v>714983216</c:v>
                </c:pt>
                <c:pt idx="60534">
                  <c:v>714983216</c:v>
                </c:pt>
                <c:pt idx="60535">
                  <c:v>714983216</c:v>
                </c:pt>
                <c:pt idx="60536">
                  <c:v>728869896</c:v>
                </c:pt>
                <c:pt idx="60537">
                  <c:v>714983216</c:v>
                </c:pt>
                <c:pt idx="60538">
                  <c:v>492628208</c:v>
                </c:pt>
                <c:pt idx="60539">
                  <c:v>846076232</c:v>
                </c:pt>
                <c:pt idx="60540">
                  <c:v>846076232</c:v>
                </c:pt>
                <c:pt idx="60541">
                  <c:v>846076232</c:v>
                </c:pt>
                <c:pt idx="60542">
                  <c:v>846076232</c:v>
                </c:pt>
                <c:pt idx="60543">
                  <c:v>608271496</c:v>
                </c:pt>
                <c:pt idx="60544">
                  <c:v>854920224</c:v>
                </c:pt>
                <c:pt idx="60545">
                  <c:v>561072800</c:v>
                </c:pt>
                <c:pt idx="60546">
                  <c:v>561072800</c:v>
                </c:pt>
                <c:pt idx="60547">
                  <c:v>561072800</c:v>
                </c:pt>
                <c:pt idx="60548">
                  <c:v>714983216</c:v>
                </c:pt>
                <c:pt idx="60549">
                  <c:v>561072800</c:v>
                </c:pt>
                <c:pt idx="60550">
                  <c:v>846076232</c:v>
                </c:pt>
                <c:pt idx="60551">
                  <c:v>93965520</c:v>
                </c:pt>
                <c:pt idx="60552">
                  <c:v>93965520</c:v>
                </c:pt>
                <c:pt idx="60553">
                  <c:v>93965520</c:v>
                </c:pt>
                <c:pt idx="60554">
                  <c:v>451777272</c:v>
                </c:pt>
                <c:pt idx="60555">
                  <c:v>93965520</c:v>
                </c:pt>
                <c:pt idx="60556">
                  <c:v>451777272</c:v>
                </c:pt>
                <c:pt idx="60557">
                  <c:v>451777272</c:v>
                </c:pt>
                <c:pt idx="60558">
                  <c:v>451777272</c:v>
                </c:pt>
                <c:pt idx="60559">
                  <c:v>483197168</c:v>
                </c:pt>
                <c:pt idx="60560">
                  <c:v>483197168</c:v>
                </c:pt>
                <c:pt idx="60561">
                  <c:v>693748832</c:v>
                </c:pt>
                <c:pt idx="60562">
                  <c:v>693748832</c:v>
                </c:pt>
                <c:pt idx="60563">
                  <c:v>483197168</c:v>
                </c:pt>
                <c:pt idx="60564">
                  <c:v>693748832</c:v>
                </c:pt>
                <c:pt idx="60565">
                  <c:v>483197168</c:v>
                </c:pt>
                <c:pt idx="60566">
                  <c:v>693748832</c:v>
                </c:pt>
                <c:pt idx="60567">
                  <c:v>374486112</c:v>
                </c:pt>
                <c:pt idx="60568">
                  <c:v>374486112</c:v>
                </c:pt>
                <c:pt idx="60569">
                  <c:v>374486112</c:v>
                </c:pt>
                <c:pt idx="60570">
                  <c:v>374486112</c:v>
                </c:pt>
                <c:pt idx="60571">
                  <c:v>484511664</c:v>
                </c:pt>
                <c:pt idx="60572">
                  <c:v>484511664</c:v>
                </c:pt>
                <c:pt idx="60573">
                  <c:v>484511664</c:v>
                </c:pt>
                <c:pt idx="60574">
                  <c:v>484511664</c:v>
                </c:pt>
                <c:pt idx="60575">
                  <c:v>509955792</c:v>
                </c:pt>
                <c:pt idx="60576">
                  <c:v>509955792</c:v>
                </c:pt>
                <c:pt idx="60577">
                  <c:v>509955792</c:v>
                </c:pt>
                <c:pt idx="60578">
                  <c:v>561072800</c:v>
                </c:pt>
                <c:pt idx="60579">
                  <c:v>509955792</c:v>
                </c:pt>
                <c:pt idx="60580">
                  <c:v>908548152</c:v>
                </c:pt>
                <c:pt idx="60581">
                  <c:v>908548152</c:v>
                </c:pt>
                <c:pt idx="60582">
                  <c:v>908548152</c:v>
                </c:pt>
                <c:pt idx="60583">
                  <c:v>908548152</c:v>
                </c:pt>
                <c:pt idx="60584">
                  <c:v>693748832</c:v>
                </c:pt>
                <c:pt idx="60585">
                  <c:v>279835408</c:v>
                </c:pt>
                <c:pt idx="60586">
                  <c:v>279835408</c:v>
                </c:pt>
                <c:pt idx="60587">
                  <c:v>279835408</c:v>
                </c:pt>
                <c:pt idx="60588">
                  <c:v>279835408</c:v>
                </c:pt>
                <c:pt idx="60589">
                  <c:v>265069912</c:v>
                </c:pt>
                <c:pt idx="60590">
                  <c:v>265069912</c:v>
                </c:pt>
                <c:pt idx="60591">
                  <c:v>265069912</c:v>
                </c:pt>
                <c:pt idx="60592">
                  <c:v>93965520</c:v>
                </c:pt>
                <c:pt idx="60593">
                  <c:v>265069912</c:v>
                </c:pt>
                <c:pt idx="60594">
                  <c:v>451777272</c:v>
                </c:pt>
                <c:pt idx="60595">
                  <c:v>207855416</c:v>
                </c:pt>
                <c:pt idx="60596">
                  <c:v>207855416</c:v>
                </c:pt>
                <c:pt idx="60597">
                  <c:v>207855416</c:v>
                </c:pt>
                <c:pt idx="60598">
                  <c:v>207855416</c:v>
                </c:pt>
                <c:pt idx="60599">
                  <c:v>483197168</c:v>
                </c:pt>
                <c:pt idx="60600">
                  <c:v>374486112</c:v>
                </c:pt>
                <c:pt idx="60601">
                  <c:v>207855416</c:v>
                </c:pt>
                <c:pt idx="60602">
                  <c:v>935419096</c:v>
                </c:pt>
                <c:pt idx="60603">
                  <c:v>935419096</c:v>
                </c:pt>
                <c:pt idx="60604">
                  <c:v>935419096</c:v>
                </c:pt>
                <c:pt idx="60605">
                  <c:v>935419096</c:v>
                </c:pt>
                <c:pt idx="60606">
                  <c:v>997525784</c:v>
                </c:pt>
                <c:pt idx="60607">
                  <c:v>997525784</c:v>
                </c:pt>
                <c:pt idx="60608">
                  <c:v>997525784</c:v>
                </c:pt>
                <c:pt idx="60609">
                  <c:v>997525784</c:v>
                </c:pt>
                <c:pt idx="60610">
                  <c:v>755880048</c:v>
                </c:pt>
                <c:pt idx="60611">
                  <c:v>279835408</c:v>
                </c:pt>
                <c:pt idx="60612">
                  <c:v>755880048</c:v>
                </c:pt>
                <c:pt idx="60613">
                  <c:v>755880048</c:v>
                </c:pt>
                <c:pt idx="60614">
                  <c:v>656109928</c:v>
                </c:pt>
                <c:pt idx="60615">
                  <c:v>755880048</c:v>
                </c:pt>
                <c:pt idx="60616">
                  <c:v>656109928</c:v>
                </c:pt>
                <c:pt idx="60617">
                  <c:v>656109928</c:v>
                </c:pt>
                <c:pt idx="60618">
                  <c:v>656109928</c:v>
                </c:pt>
                <c:pt idx="60619">
                  <c:v>484511664</c:v>
                </c:pt>
                <c:pt idx="60620">
                  <c:v>265069912</c:v>
                </c:pt>
                <c:pt idx="60621">
                  <c:v>509955792</c:v>
                </c:pt>
                <c:pt idx="60622">
                  <c:v>908548152</c:v>
                </c:pt>
                <c:pt idx="60623">
                  <c:v>755880048</c:v>
                </c:pt>
                <c:pt idx="60624">
                  <c:v>353212712</c:v>
                </c:pt>
                <c:pt idx="60625">
                  <c:v>353212712</c:v>
                </c:pt>
                <c:pt idx="60626">
                  <c:v>353212712</c:v>
                </c:pt>
                <c:pt idx="60627">
                  <c:v>353212712</c:v>
                </c:pt>
                <c:pt idx="60628">
                  <c:v>935419096</c:v>
                </c:pt>
                <c:pt idx="60629">
                  <c:v>656109928</c:v>
                </c:pt>
                <c:pt idx="60630">
                  <c:v>671633560</c:v>
                </c:pt>
                <c:pt idx="60631">
                  <c:v>671633560</c:v>
                </c:pt>
                <c:pt idx="60632">
                  <c:v>994907192</c:v>
                </c:pt>
                <c:pt idx="60633">
                  <c:v>994907192</c:v>
                </c:pt>
                <c:pt idx="60634">
                  <c:v>671633560</c:v>
                </c:pt>
                <c:pt idx="60635">
                  <c:v>994907192</c:v>
                </c:pt>
                <c:pt idx="60636">
                  <c:v>671633560</c:v>
                </c:pt>
                <c:pt idx="60637">
                  <c:v>994907192</c:v>
                </c:pt>
                <c:pt idx="60638">
                  <c:v>997525784</c:v>
                </c:pt>
                <c:pt idx="60639">
                  <c:v>353212712</c:v>
                </c:pt>
                <c:pt idx="60640">
                  <c:v>601001560</c:v>
                </c:pt>
                <c:pt idx="60641">
                  <c:v>601001560</c:v>
                </c:pt>
                <c:pt idx="60642">
                  <c:v>601001560</c:v>
                </c:pt>
                <c:pt idx="60643">
                  <c:v>601001560</c:v>
                </c:pt>
                <c:pt idx="60644">
                  <c:v>671633560</c:v>
                </c:pt>
                <c:pt idx="60645">
                  <c:v>367437216</c:v>
                </c:pt>
                <c:pt idx="60646">
                  <c:v>367437216</c:v>
                </c:pt>
                <c:pt idx="60647">
                  <c:v>920143000</c:v>
                </c:pt>
                <c:pt idx="60648">
                  <c:v>367437216</c:v>
                </c:pt>
                <c:pt idx="60649">
                  <c:v>994907192</c:v>
                </c:pt>
                <c:pt idx="60650">
                  <c:v>920143000</c:v>
                </c:pt>
                <c:pt idx="60651">
                  <c:v>367437216</c:v>
                </c:pt>
                <c:pt idx="60652">
                  <c:v>920143000</c:v>
                </c:pt>
                <c:pt idx="60653">
                  <c:v>920143000</c:v>
                </c:pt>
                <c:pt idx="60654">
                  <c:v>601001560</c:v>
                </c:pt>
                <c:pt idx="60655">
                  <c:v>589915176</c:v>
                </c:pt>
                <c:pt idx="60656">
                  <c:v>589915176</c:v>
                </c:pt>
                <c:pt idx="60657">
                  <c:v>589915176</c:v>
                </c:pt>
                <c:pt idx="60658">
                  <c:v>589915176</c:v>
                </c:pt>
                <c:pt idx="60659">
                  <c:v>367437216</c:v>
                </c:pt>
                <c:pt idx="60660">
                  <c:v>785723296</c:v>
                </c:pt>
                <c:pt idx="60661">
                  <c:v>785723296</c:v>
                </c:pt>
                <c:pt idx="60662">
                  <c:v>785723296</c:v>
                </c:pt>
                <c:pt idx="60663">
                  <c:v>785723296</c:v>
                </c:pt>
                <c:pt idx="60664">
                  <c:v>920143000</c:v>
                </c:pt>
                <c:pt idx="60665">
                  <c:v>254292552</c:v>
                </c:pt>
                <c:pt idx="60666">
                  <c:v>254292552</c:v>
                </c:pt>
                <c:pt idx="60667">
                  <c:v>254292552</c:v>
                </c:pt>
                <c:pt idx="60668">
                  <c:v>254292552</c:v>
                </c:pt>
                <c:pt idx="60669">
                  <c:v>589915176</c:v>
                </c:pt>
                <c:pt idx="60670">
                  <c:v>615097080</c:v>
                </c:pt>
                <c:pt idx="60671">
                  <c:v>615097080</c:v>
                </c:pt>
                <c:pt idx="60672">
                  <c:v>365136888</c:v>
                </c:pt>
                <c:pt idx="60673">
                  <c:v>615097080</c:v>
                </c:pt>
                <c:pt idx="60674">
                  <c:v>365136888</c:v>
                </c:pt>
                <c:pt idx="60675">
                  <c:v>615097080</c:v>
                </c:pt>
                <c:pt idx="60676">
                  <c:v>365136888</c:v>
                </c:pt>
                <c:pt idx="60677">
                  <c:v>365136888</c:v>
                </c:pt>
                <c:pt idx="60678">
                  <c:v>785723296</c:v>
                </c:pt>
                <c:pt idx="60679">
                  <c:v>919628976</c:v>
                </c:pt>
                <c:pt idx="60680">
                  <c:v>919628976</c:v>
                </c:pt>
                <c:pt idx="60681">
                  <c:v>919628976</c:v>
                </c:pt>
                <c:pt idx="60682">
                  <c:v>919628976</c:v>
                </c:pt>
                <c:pt idx="60683">
                  <c:v>254292552</c:v>
                </c:pt>
                <c:pt idx="60684">
                  <c:v>971718120</c:v>
                </c:pt>
                <c:pt idx="60685">
                  <c:v>971718120</c:v>
                </c:pt>
                <c:pt idx="60686">
                  <c:v>971718120</c:v>
                </c:pt>
                <c:pt idx="60687">
                  <c:v>971718120</c:v>
                </c:pt>
                <c:pt idx="60688">
                  <c:v>189350712</c:v>
                </c:pt>
                <c:pt idx="60689">
                  <c:v>189350712</c:v>
                </c:pt>
                <c:pt idx="60690">
                  <c:v>189350712</c:v>
                </c:pt>
                <c:pt idx="60691">
                  <c:v>189350712</c:v>
                </c:pt>
                <c:pt idx="60692">
                  <c:v>846984</c:v>
                </c:pt>
                <c:pt idx="60693">
                  <c:v>846984</c:v>
                </c:pt>
                <c:pt idx="60694">
                  <c:v>846984</c:v>
                </c:pt>
                <c:pt idx="60695">
                  <c:v>846984</c:v>
                </c:pt>
                <c:pt idx="60696">
                  <c:v>919628976</c:v>
                </c:pt>
                <c:pt idx="60697">
                  <c:v>909011480</c:v>
                </c:pt>
                <c:pt idx="60698">
                  <c:v>909011480</c:v>
                </c:pt>
                <c:pt idx="60699">
                  <c:v>909011480</c:v>
                </c:pt>
                <c:pt idx="60700">
                  <c:v>909011480</c:v>
                </c:pt>
                <c:pt idx="60701">
                  <c:v>615097080</c:v>
                </c:pt>
                <c:pt idx="60702">
                  <c:v>788149936</c:v>
                </c:pt>
                <c:pt idx="60703">
                  <c:v>788149936</c:v>
                </c:pt>
                <c:pt idx="60704">
                  <c:v>788149936</c:v>
                </c:pt>
                <c:pt idx="60705">
                  <c:v>788149936</c:v>
                </c:pt>
                <c:pt idx="60706">
                  <c:v>189350712</c:v>
                </c:pt>
                <c:pt idx="60707">
                  <c:v>971718120</c:v>
                </c:pt>
                <c:pt idx="60708">
                  <c:v>909011480</c:v>
                </c:pt>
                <c:pt idx="60709">
                  <c:v>365136888</c:v>
                </c:pt>
                <c:pt idx="60710">
                  <c:v>592925344</c:v>
                </c:pt>
                <c:pt idx="60711">
                  <c:v>592925344</c:v>
                </c:pt>
                <c:pt idx="60712">
                  <c:v>592925344</c:v>
                </c:pt>
                <c:pt idx="60713">
                  <c:v>592925344</c:v>
                </c:pt>
                <c:pt idx="60714">
                  <c:v>17109688</c:v>
                </c:pt>
                <c:pt idx="60715">
                  <c:v>17109688</c:v>
                </c:pt>
                <c:pt idx="60716">
                  <c:v>17109768</c:v>
                </c:pt>
                <c:pt idx="60717">
                  <c:v>17109768</c:v>
                </c:pt>
                <c:pt idx="60718">
                  <c:v>17109816</c:v>
                </c:pt>
                <c:pt idx="60719">
                  <c:v>17109816</c:v>
                </c:pt>
                <c:pt idx="60720">
                  <c:v>17109904</c:v>
                </c:pt>
                <c:pt idx="60721">
                  <c:v>17109904</c:v>
                </c:pt>
                <c:pt idx="60722">
                  <c:v>17109688</c:v>
                </c:pt>
                <c:pt idx="60723">
                  <c:v>17109768</c:v>
                </c:pt>
                <c:pt idx="60724">
                  <c:v>17109816</c:v>
                </c:pt>
                <c:pt idx="60725">
                  <c:v>17109904</c:v>
                </c:pt>
                <c:pt idx="60726">
                  <c:v>17109688</c:v>
                </c:pt>
                <c:pt idx="60727">
                  <c:v>17109768</c:v>
                </c:pt>
                <c:pt idx="60728">
                  <c:v>788149936</c:v>
                </c:pt>
                <c:pt idx="60729">
                  <c:v>17109816</c:v>
                </c:pt>
                <c:pt idx="60730">
                  <c:v>17109904</c:v>
                </c:pt>
                <c:pt idx="60731">
                  <c:v>846984</c:v>
                </c:pt>
                <c:pt idx="60732">
                  <c:v>684760992</c:v>
                </c:pt>
                <c:pt idx="60733">
                  <c:v>684760992</c:v>
                </c:pt>
                <c:pt idx="60734">
                  <c:v>684760992</c:v>
                </c:pt>
                <c:pt idx="60735">
                  <c:v>684760992</c:v>
                </c:pt>
                <c:pt idx="60736">
                  <c:v>182720512</c:v>
                </c:pt>
                <c:pt idx="60737">
                  <c:v>182720512</c:v>
                </c:pt>
                <c:pt idx="60738">
                  <c:v>182720512</c:v>
                </c:pt>
                <c:pt idx="60739">
                  <c:v>182720512</c:v>
                </c:pt>
                <c:pt idx="60740">
                  <c:v>440567088</c:v>
                </c:pt>
                <c:pt idx="60741">
                  <c:v>440567088</c:v>
                </c:pt>
                <c:pt idx="60742">
                  <c:v>440567088</c:v>
                </c:pt>
                <c:pt idx="60743">
                  <c:v>440567088</c:v>
                </c:pt>
                <c:pt idx="60744">
                  <c:v>592925344</c:v>
                </c:pt>
                <c:pt idx="60745">
                  <c:v>851238872</c:v>
                </c:pt>
                <c:pt idx="60746">
                  <c:v>790569624</c:v>
                </c:pt>
                <c:pt idx="60747">
                  <c:v>851238872</c:v>
                </c:pt>
                <c:pt idx="60748">
                  <c:v>790569624</c:v>
                </c:pt>
                <c:pt idx="60749">
                  <c:v>851238872</c:v>
                </c:pt>
                <c:pt idx="60750">
                  <c:v>790569624</c:v>
                </c:pt>
                <c:pt idx="60751">
                  <c:v>851238872</c:v>
                </c:pt>
                <c:pt idx="60752">
                  <c:v>790569624</c:v>
                </c:pt>
                <c:pt idx="60753">
                  <c:v>17109768</c:v>
                </c:pt>
                <c:pt idx="60754">
                  <c:v>878042760</c:v>
                </c:pt>
                <c:pt idx="60755">
                  <c:v>878042760</c:v>
                </c:pt>
                <c:pt idx="60756">
                  <c:v>878042760</c:v>
                </c:pt>
                <c:pt idx="60757">
                  <c:v>878042760</c:v>
                </c:pt>
                <c:pt idx="60758">
                  <c:v>590485872</c:v>
                </c:pt>
                <c:pt idx="60759">
                  <c:v>590485872</c:v>
                </c:pt>
                <c:pt idx="60760">
                  <c:v>590485872</c:v>
                </c:pt>
                <c:pt idx="60761">
                  <c:v>590485872</c:v>
                </c:pt>
                <c:pt idx="60762">
                  <c:v>17109688</c:v>
                </c:pt>
                <c:pt idx="60763">
                  <c:v>440567088</c:v>
                </c:pt>
                <c:pt idx="60764">
                  <c:v>684760992</c:v>
                </c:pt>
                <c:pt idx="60765">
                  <c:v>106789368</c:v>
                </c:pt>
                <c:pt idx="60766">
                  <c:v>106789368</c:v>
                </c:pt>
                <c:pt idx="60767">
                  <c:v>106789368</c:v>
                </c:pt>
                <c:pt idx="60768">
                  <c:v>106789368</c:v>
                </c:pt>
                <c:pt idx="60769">
                  <c:v>17109904</c:v>
                </c:pt>
                <c:pt idx="60770">
                  <c:v>878042760</c:v>
                </c:pt>
                <c:pt idx="60771">
                  <c:v>17109816</c:v>
                </c:pt>
                <c:pt idx="60772">
                  <c:v>182720512</c:v>
                </c:pt>
                <c:pt idx="60773">
                  <c:v>790569624</c:v>
                </c:pt>
                <c:pt idx="60774">
                  <c:v>923801368</c:v>
                </c:pt>
                <c:pt idx="60775">
                  <c:v>803296408</c:v>
                </c:pt>
                <c:pt idx="60776">
                  <c:v>923801368</c:v>
                </c:pt>
                <c:pt idx="60777">
                  <c:v>803296408</c:v>
                </c:pt>
                <c:pt idx="60778">
                  <c:v>923801368</c:v>
                </c:pt>
                <c:pt idx="60779">
                  <c:v>803296408</c:v>
                </c:pt>
                <c:pt idx="60780">
                  <c:v>923801368</c:v>
                </c:pt>
                <c:pt idx="60781">
                  <c:v>803296408</c:v>
                </c:pt>
                <c:pt idx="60782">
                  <c:v>235748240</c:v>
                </c:pt>
                <c:pt idx="60783">
                  <c:v>235748240</c:v>
                </c:pt>
                <c:pt idx="60784">
                  <c:v>235748240</c:v>
                </c:pt>
                <c:pt idx="60785">
                  <c:v>235748240</c:v>
                </c:pt>
                <c:pt idx="60786">
                  <c:v>590485872</c:v>
                </c:pt>
                <c:pt idx="60787">
                  <c:v>784136248</c:v>
                </c:pt>
                <c:pt idx="60788">
                  <c:v>784136248</c:v>
                </c:pt>
                <c:pt idx="60789">
                  <c:v>784136248</c:v>
                </c:pt>
                <c:pt idx="60790">
                  <c:v>784136248</c:v>
                </c:pt>
                <c:pt idx="60791">
                  <c:v>106789368</c:v>
                </c:pt>
                <c:pt idx="60792">
                  <c:v>851238872</c:v>
                </c:pt>
                <c:pt idx="60793">
                  <c:v>126443248</c:v>
                </c:pt>
                <c:pt idx="60794">
                  <c:v>126443248</c:v>
                </c:pt>
                <c:pt idx="60795">
                  <c:v>126443248</c:v>
                </c:pt>
                <c:pt idx="60796">
                  <c:v>126443248</c:v>
                </c:pt>
                <c:pt idx="60797">
                  <c:v>923801368</c:v>
                </c:pt>
                <c:pt idx="60798">
                  <c:v>235748240</c:v>
                </c:pt>
                <c:pt idx="60799">
                  <c:v>962514048</c:v>
                </c:pt>
                <c:pt idx="60800">
                  <c:v>962514048</c:v>
                </c:pt>
                <c:pt idx="60801">
                  <c:v>962514048</c:v>
                </c:pt>
                <c:pt idx="60802">
                  <c:v>962514048</c:v>
                </c:pt>
                <c:pt idx="60803">
                  <c:v>442254664</c:v>
                </c:pt>
                <c:pt idx="60804">
                  <c:v>442254664</c:v>
                </c:pt>
                <c:pt idx="60805">
                  <c:v>844925608</c:v>
                </c:pt>
                <c:pt idx="60806">
                  <c:v>844925608</c:v>
                </c:pt>
                <c:pt idx="60807">
                  <c:v>442254664</c:v>
                </c:pt>
                <c:pt idx="60808">
                  <c:v>844925608</c:v>
                </c:pt>
                <c:pt idx="60809">
                  <c:v>844925608</c:v>
                </c:pt>
                <c:pt idx="60810">
                  <c:v>442254664</c:v>
                </c:pt>
                <c:pt idx="60811">
                  <c:v>921999416</c:v>
                </c:pt>
                <c:pt idx="60812">
                  <c:v>921999416</c:v>
                </c:pt>
                <c:pt idx="60813">
                  <c:v>921999416</c:v>
                </c:pt>
                <c:pt idx="60814">
                  <c:v>921999416</c:v>
                </c:pt>
                <c:pt idx="60815">
                  <c:v>803296408</c:v>
                </c:pt>
                <c:pt idx="60816">
                  <c:v>784136248</c:v>
                </c:pt>
                <c:pt idx="60817">
                  <c:v>307114536</c:v>
                </c:pt>
                <c:pt idx="60818">
                  <c:v>307114536</c:v>
                </c:pt>
                <c:pt idx="60819">
                  <c:v>307114536</c:v>
                </c:pt>
                <c:pt idx="60820">
                  <c:v>126443248</c:v>
                </c:pt>
                <c:pt idx="60821">
                  <c:v>307114536</c:v>
                </c:pt>
                <c:pt idx="60822">
                  <c:v>770034008</c:v>
                </c:pt>
                <c:pt idx="60823">
                  <c:v>770034008</c:v>
                </c:pt>
                <c:pt idx="60824">
                  <c:v>770034008</c:v>
                </c:pt>
                <c:pt idx="60825">
                  <c:v>770034008</c:v>
                </c:pt>
                <c:pt idx="60826">
                  <c:v>962514048</c:v>
                </c:pt>
                <c:pt idx="60827">
                  <c:v>921999416</c:v>
                </c:pt>
                <c:pt idx="60828">
                  <c:v>844925608</c:v>
                </c:pt>
                <c:pt idx="60829">
                  <c:v>442254664</c:v>
                </c:pt>
                <c:pt idx="60830">
                  <c:v>493996176</c:v>
                </c:pt>
                <c:pt idx="60831">
                  <c:v>493996176</c:v>
                </c:pt>
                <c:pt idx="60832">
                  <c:v>493996176</c:v>
                </c:pt>
                <c:pt idx="60833">
                  <c:v>493996176</c:v>
                </c:pt>
                <c:pt idx="60834">
                  <c:v>307114536</c:v>
                </c:pt>
                <c:pt idx="60835">
                  <c:v>770034008</c:v>
                </c:pt>
                <c:pt idx="60836">
                  <c:v>836347568</c:v>
                </c:pt>
                <c:pt idx="60837">
                  <c:v>836347568</c:v>
                </c:pt>
                <c:pt idx="60838">
                  <c:v>836347568</c:v>
                </c:pt>
                <c:pt idx="60839">
                  <c:v>836347568</c:v>
                </c:pt>
                <c:pt idx="60840">
                  <c:v>964857880</c:v>
                </c:pt>
                <c:pt idx="60841">
                  <c:v>964857880</c:v>
                </c:pt>
                <c:pt idx="60842">
                  <c:v>964857880</c:v>
                </c:pt>
                <c:pt idx="60843">
                  <c:v>964857880</c:v>
                </c:pt>
                <c:pt idx="60844">
                  <c:v>803248168</c:v>
                </c:pt>
                <c:pt idx="60845">
                  <c:v>803248168</c:v>
                </c:pt>
                <c:pt idx="60846">
                  <c:v>803248168</c:v>
                </c:pt>
                <c:pt idx="60847">
                  <c:v>803248168</c:v>
                </c:pt>
                <c:pt idx="60848">
                  <c:v>493996176</c:v>
                </c:pt>
                <c:pt idx="60849">
                  <c:v>836347568</c:v>
                </c:pt>
                <c:pt idx="60850">
                  <c:v>137202336</c:v>
                </c:pt>
                <c:pt idx="60851">
                  <c:v>137202336</c:v>
                </c:pt>
                <c:pt idx="60852">
                  <c:v>137202336</c:v>
                </c:pt>
                <c:pt idx="60853">
                  <c:v>137202336</c:v>
                </c:pt>
                <c:pt idx="60854">
                  <c:v>964857880</c:v>
                </c:pt>
                <c:pt idx="60855">
                  <c:v>803248168</c:v>
                </c:pt>
                <c:pt idx="60856">
                  <c:v>119281544</c:v>
                </c:pt>
                <c:pt idx="60857">
                  <c:v>119281544</c:v>
                </c:pt>
                <c:pt idx="60858">
                  <c:v>119281544</c:v>
                </c:pt>
                <c:pt idx="60859">
                  <c:v>119281544</c:v>
                </c:pt>
                <c:pt idx="60860">
                  <c:v>556075352</c:v>
                </c:pt>
                <c:pt idx="60861">
                  <c:v>556075352</c:v>
                </c:pt>
                <c:pt idx="60862">
                  <c:v>556075352</c:v>
                </c:pt>
                <c:pt idx="60863">
                  <c:v>556075352</c:v>
                </c:pt>
                <c:pt idx="60864">
                  <c:v>271713048</c:v>
                </c:pt>
                <c:pt idx="60865">
                  <c:v>271713048</c:v>
                </c:pt>
                <c:pt idx="60866">
                  <c:v>271713048</c:v>
                </c:pt>
                <c:pt idx="60867">
                  <c:v>271713048</c:v>
                </c:pt>
                <c:pt idx="60868">
                  <c:v>524835160</c:v>
                </c:pt>
                <c:pt idx="60869">
                  <c:v>524835160</c:v>
                </c:pt>
                <c:pt idx="60870">
                  <c:v>137202336</c:v>
                </c:pt>
                <c:pt idx="60871">
                  <c:v>524835160</c:v>
                </c:pt>
                <c:pt idx="60872">
                  <c:v>524835160</c:v>
                </c:pt>
                <c:pt idx="60873">
                  <c:v>890317072</c:v>
                </c:pt>
                <c:pt idx="60874">
                  <c:v>890317072</c:v>
                </c:pt>
                <c:pt idx="60875">
                  <c:v>561148952</c:v>
                </c:pt>
                <c:pt idx="60876">
                  <c:v>890317072</c:v>
                </c:pt>
                <c:pt idx="60877">
                  <c:v>561148952</c:v>
                </c:pt>
                <c:pt idx="60878">
                  <c:v>890317072</c:v>
                </c:pt>
                <c:pt idx="60879">
                  <c:v>561148952</c:v>
                </c:pt>
                <c:pt idx="60880">
                  <c:v>561148952</c:v>
                </c:pt>
                <c:pt idx="60881">
                  <c:v>502026256</c:v>
                </c:pt>
                <c:pt idx="60882">
                  <c:v>502026256</c:v>
                </c:pt>
                <c:pt idx="60883">
                  <c:v>502026256</c:v>
                </c:pt>
                <c:pt idx="60884">
                  <c:v>502026256</c:v>
                </c:pt>
                <c:pt idx="60885">
                  <c:v>556075352</c:v>
                </c:pt>
                <c:pt idx="60886">
                  <c:v>745395280</c:v>
                </c:pt>
                <c:pt idx="60887">
                  <c:v>745395280</c:v>
                </c:pt>
                <c:pt idx="60888">
                  <c:v>119281544</c:v>
                </c:pt>
                <c:pt idx="60889">
                  <c:v>745395280</c:v>
                </c:pt>
                <c:pt idx="60890">
                  <c:v>745395280</c:v>
                </c:pt>
                <c:pt idx="60891">
                  <c:v>917832512</c:v>
                </c:pt>
                <c:pt idx="60892">
                  <c:v>917832512</c:v>
                </c:pt>
                <c:pt idx="60893">
                  <c:v>917832512</c:v>
                </c:pt>
                <c:pt idx="60894">
                  <c:v>917832512</c:v>
                </c:pt>
                <c:pt idx="60895">
                  <c:v>696572632</c:v>
                </c:pt>
                <c:pt idx="60896">
                  <c:v>696572632</c:v>
                </c:pt>
                <c:pt idx="60897">
                  <c:v>696572632</c:v>
                </c:pt>
                <c:pt idx="60898">
                  <c:v>696572632</c:v>
                </c:pt>
                <c:pt idx="60899">
                  <c:v>765802760</c:v>
                </c:pt>
                <c:pt idx="60900">
                  <c:v>765802760</c:v>
                </c:pt>
                <c:pt idx="60901">
                  <c:v>765802760</c:v>
                </c:pt>
                <c:pt idx="60902">
                  <c:v>765802760</c:v>
                </c:pt>
                <c:pt idx="60903">
                  <c:v>271713048</c:v>
                </c:pt>
                <c:pt idx="60904">
                  <c:v>561148952</c:v>
                </c:pt>
                <c:pt idx="60905">
                  <c:v>105974704</c:v>
                </c:pt>
                <c:pt idx="60906">
                  <c:v>105974704</c:v>
                </c:pt>
                <c:pt idx="60907">
                  <c:v>105974704</c:v>
                </c:pt>
                <c:pt idx="60908">
                  <c:v>105974704</c:v>
                </c:pt>
                <c:pt idx="60909">
                  <c:v>742920904</c:v>
                </c:pt>
                <c:pt idx="60910">
                  <c:v>742920904</c:v>
                </c:pt>
                <c:pt idx="60911">
                  <c:v>742920904</c:v>
                </c:pt>
                <c:pt idx="60912">
                  <c:v>742920904</c:v>
                </c:pt>
                <c:pt idx="60913">
                  <c:v>138935664</c:v>
                </c:pt>
                <c:pt idx="60914">
                  <c:v>138935664</c:v>
                </c:pt>
                <c:pt idx="60915">
                  <c:v>138935664</c:v>
                </c:pt>
                <c:pt idx="60916">
                  <c:v>138935664</c:v>
                </c:pt>
                <c:pt idx="60917">
                  <c:v>745395280</c:v>
                </c:pt>
                <c:pt idx="60918">
                  <c:v>524835160</c:v>
                </c:pt>
                <c:pt idx="60919">
                  <c:v>502026256</c:v>
                </c:pt>
                <c:pt idx="60920">
                  <c:v>696572632</c:v>
                </c:pt>
                <c:pt idx="60921">
                  <c:v>917832512</c:v>
                </c:pt>
                <c:pt idx="60922">
                  <c:v>652244448</c:v>
                </c:pt>
                <c:pt idx="60923">
                  <c:v>652244448</c:v>
                </c:pt>
                <c:pt idx="60924">
                  <c:v>652244448</c:v>
                </c:pt>
                <c:pt idx="60925">
                  <c:v>652244448</c:v>
                </c:pt>
                <c:pt idx="60926">
                  <c:v>494564024</c:v>
                </c:pt>
                <c:pt idx="60927">
                  <c:v>494564024</c:v>
                </c:pt>
                <c:pt idx="60928">
                  <c:v>494564024</c:v>
                </c:pt>
                <c:pt idx="60929">
                  <c:v>494564024</c:v>
                </c:pt>
                <c:pt idx="60930">
                  <c:v>890317072</c:v>
                </c:pt>
                <c:pt idx="60931">
                  <c:v>105974704</c:v>
                </c:pt>
                <c:pt idx="60932">
                  <c:v>742920904</c:v>
                </c:pt>
                <c:pt idx="60933">
                  <c:v>79568888</c:v>
                </c:pt>
                <c:pt idx="60934">
                  <c:v>79568888</c:v>
                </c:pt>
                <c:pt idx="60935">
                  <c:v>79568888</c:v>
                </c:pt>
                <c:pt idx="60936">
                  <c:v>79568888</c:v>
                </c:pt>
                <c:pt idx="60937">
                  <c:v>765802760</c:v>
                </c:pt>
                <c:pt idx="60938">
                  <c:v>539516944</c:v>
                </c:pt>
                <c:pt idx="60939">
                  <c:v>539516944</c:v>
                </c:pt>
                <c:pt idx="60940">
                  <c:v>539516944</c:v>
                </c:pt>
                <c:pt idx="60941">
                  <c:v>539516944</c:v>
                </c:pt>
                <c:pt idx="60942">
                  <c:v>138935664</c:v>
                </c:pt>
                <c:pt idx="60943">
                  <c:v>191714792</c:v>
                </c:pt>
                <c:pt idx="60944">
                  <c:v>191714792</c:v>
                </c:pt>
                <c:pt idx="60945">
                  <c:v>191714792</c:v>
                </c:pt>
                <c:pt idx="60946">
                  <c:v>191714792</c:v>
                </c:pt>
                <c:pt idx="60947">
                  <c:v>652244448</c:v>
                </c:pt>
                <c:pt idx="60948">
                  <c:v>528665208</c:v>
                </c:pt>
                <c:pt idx="60949">
                  <c:v>528665208</c:v>
                </c:pt>
                <c:pt idx="60950">
                  <c:v>790315552</c:v>
                </c:pt>
                <c:pt idx="60951">
                  <c:v>528665208</c:v>
                </c:pt>
                <c:pt idx="60952">
                  <c:v>790315552</c:v>
                </c:pt>
                <c:pt idx="60953">
                  <c:v>528665208</c:v>
                </c:pt>
                <c:pt idx="60954">
                  <c:v>790315552</c:v>
                </c:pt>
                <c:pt idx="60955">
                  <c:v>790315552</c:v>
                </c:pt>
                <c:pt idx="60956">
                  <c:v>539516944</c:v>
                </c:pt>
                <c:pt idx="60957">
                  <c:v>494564024</c:v>
                </c:pt>
                <c:pt idx="60958">
                  <c:v>191714792</c:v>
                </c:pt>
                <c:pt idx="60959">
                  <c:v>598267200</c:v>
                </c:pt>
                <c:pt idx="60960">
                  <c:v>584385520</c:v>
                </c:pt>
                <c:pt idx="60961">
                  <c:v>584385520</c:v>
                </c:pt>
                <c:pt idx="60962">
                  <c:v>598267200</c:v>
                </c:pt>
                <c:pt idx="60963">
                  <c:v>584385520</c:v>
                </c:pt>
                <c:pt idx="60964">
                  <c:v>598267200</c:v>
                </c:pt>
                <c:pt idx="60965">
                  <c:v>584385520</c:v>
                </c:pt>
                <c:pt idx="60966">
                  <c:v>598267200</c:v>
                </c:pt>
                <c:pt idx="60967">
                  <c:v>58987848</c:v>
                </c:pt>
                <c:pt idx="60968">
                  <c:v>58987848</c:v>
                </c:pt>
                <c:pt idx="60969">
                  <c:v>58987848</c:v>
                </c:pt>
                <c:pt idx="60970">
                  <c:v>58987848</c:v>
                </c:pt>
                <c:pt idx="60971">
                  <c:v>794993464</c:v>
                </c:pt>
                <c:pt idx="60972">
                  <c:v>794993464</c:v>
                </c:pt>
                <c:pt idx="60973">
                  <c:v>794993464</c:v>
                </c:pt>
                <c:pt idx="60974">
                  <c:v>922572504</c:v>
                </c:pt>
                <c:pt idx="60975">
                  <c:v>794993464</c:v>
                </c:pt>
                <c:pt idx="60976">
                  <c:v>922572504</c:v>
                </c:pt>
                <c:pt idx="60977">
                  <c:v>922572504</c:v>
                </c:pt>
                <c:pt idx="60978">
                  <c:v>922572504</c:v>
                </c:pt>
                <c:pt idx="60979">
                  <c:v>79568888</c:v>
                </c:pt>
                <c:pt idx="60980">
                  <c:v>63689128</c:v>
                </c:pt>
                <c:pt idx="60981">
                  <c:v>63689128</c:v>
                </c:pt>
                <c:pt idx="60982">
                  <c:v>63689128</c:v>
                </c:pt>
                <c:pt idx="60983">
                  <c:v>63689128</c:v>
                </c:pt>
                <c:pt idx="60984">
                  <c:v>790315552</c:v>
                </c:pt>
                <c:pt idx="60985">
                  <c:v>694174560</c:v>
                </c:pt>
                <c:pt idx="60986">
                  <c:v>694174560</c:v>
                </c:pt>
                <c:pt idx="60987">
                  <c:v>694174560</c:v>
                </c:pt>
                <c:pt idx="60988">
                  <c:v>694174560</c:v>
                </c:pt>
                <c:pt idx="60989">
                  <c:v>128784584</c:v>
                </c:pt>
                <c:pt idx="60990">
                  <c:v>128784584</c:v>
                </c:pt>
                <c:pt idx="60991">
                  <c:v>128784584</c:v>
                </c:pt>
                <c:pt idx="60992">
                  <c:v>128784584</c:v>
                </c:pt>
                <c:pt idx="60993">
                  <c:v>528665208</c:v>
                </c:pt>
                <c:pt idx="60994">
                  <c:v>642361800</c:v>
                </c:pt>
                <c:pt idx="60995">
                  <c:v>642361800</c:v>
                </c:pt>
                <c:pt idx="60996">
                  <c:v>642361800</c:v>
                </c:pt>
                <c:pt idx="60997">
                  <c:v>642361800</c:v>
                </c:pt>
                <c:pt idx="60998">
                  <c:v>584385520</c:v>
                </c:pt>
                <c:pt idx="60999">
                  <c:v>585517376</c:v>
                </c:pt>
                <c:pt idx="61000">
                  <c:v>585517376</c:v>
                </c:pt>
                <c:pt idx="61001">
                  <c:v>585517376</c:v>
                </c:pt>
                <c:pt idx="61002">
                  <c:v>585517376</c:v>
                </c:pt>
                <c:pt idx="61003">
                  <c:v>58987848</c:v>
                </c:pt>
                <c:pt idx="61004">
                  <c:v>128784584</c:v>
                </c:pt>
                <c:pt idx="61005">
                  <c:v>922572504</c:v>
                </c:pt>
                <c:pt idx="61006">
                  <c:v>954595408</c:v>
                </c:pt>
                <c:pt idx="61007">
                  <c:v>954595408</c:v>
                </c:pt>
                <c:pt idx="61008">
                  <c:v>954595408</c:v>
                </c:pt>
                <c:pt idx="61009">
                  <c:v>954595408</c:v>
                </c:pt>
                <c:pt idx="61010">
                  <c:v>642361800</c:v>
                </c:pt>
                <c:pt idx="61011">
                  <c:v>598267200</c:v>
                </c:pt>
                <c:pt idx="61012">
                  <c:v>63689128</c:v>
                </c:pt>
                <c:pt idx="61013">
                  <c:v>794993464</c:v>
                </c:pt>
                <c:pt idx="61014">
                  <c:v>119622080</c:v>
                </c:pt>
                <c:pt idx="61015">
                  <c:v>954595408</c:v>
                </c:pt>
                <c:pt idx="61016">
                  <c:v>119622080</c:v>
                </c:pt>
                <c:pt idx="61017">
                  <c:v>119622080</c:v>
                </c:pt>
                <c:pt idx="61018">
                  <c:v>119622080</c:v>
                </c:pt>
                <c:pt idx="61019">
                  <c:v>424454776</c:v>
                </c:pt>
                <c:pt idx="61020">
                  <c:v>424454776</c:v>
                </c:pt>
                <c:pt idx="61021">
                  <c:v>424454776</c:v>
                </c:pt>
                <c:pt idx="61022">
                  <c:v>424454776</c:v>
                </c:pt>
                <c:pt idx="61023">
                  <c:v>144398600</c:v>
                </c:pt>
                <c:pt idx="61024">
                  <c:v>10026000</c:v>
                </c:pt>
                <c:pt idx="61025">
                  <c:v>144398600</c:v>
                </c:pt>
                <c:pt idx="61026">
                  <c:v>10026000</c:v>
                </c:pt>
                <c:pt idx="61027">
                  <c:v>144398600</c:v>
                </c:pt>
                <c:pt idx="61028">
                  <c:v>144398600</c:v>
                </c:pt>
                <c:pt idx="61029">
                  <c:v>10026000</c:v>
                </c:pt>
                <c:pt idx="61030">
                  <c:v>10026000</c:v>
                </c:pt>
                <c:pt idx="61031">
                  <c:v>872562016</c:v>
                </c:pt>
                <c:pt idx="61032">
                  <c:v>872562016</c:v>
                </c:pt>
                <c:pt idx="61033">
                  <c:v>872562016</c:v>
                </c:pt>
                <c:pt idx="61034">
                  <c:v>872562016</c:v>
                </c:pt>
                <c:pt idx="61035">
                  <c:v>94214296</c:v>
                </c:pt>
                <c:pt idx="61036">
                  <c:v>94214296</c:v>
                </c:pt>
                <c:pt idx="61037">
                  <c:v>94214296</c:v>
                </c:pt>
                <c:pt idx="61038">
                  <c:v>694174560</c:v>
                </c:pt>
                <c:pt idx="61039">
                  <c:v>94214296</c:v>
                </c:pt>
                <c:pt idx="61040">
                  <c:v>451249160</c:v>
                </c:pt>
                <c:pt idx="61041">
                  <c:v>451249160</c:v>
                </c:pt>
                <c:pt idx="61042">
                  <c:v>451249160</c:v>
                </c:pt>
                <c:pt idx="61043">
                  <c:v>451249160</c:v>
                </c:pt>
                <c:pt idx="61044">
                  <c:v>381251064</c:v>
                </c:pt>
                <c:pt idx="61045">
                  <c:v>381251064</c:v>
                </c:pt>
                <c:pt idx="61046">
                  <c:v>381251064</c:v>
                </c:pt>
                <c:pt idx="61047">
                  <c:v>381251064</c:v>
                </c:pt>
                <c:pt idx="61048">
                  <c:v>13535696</c:v>
                </c:pt>
                <c:pt idx="61049">
                  <c:v>13535696</c:v>
                </c:pt>
                <c:pt idx="61050">
                  <c:v>13535696</c:v>
                </c:pt>
                <c:pt idx="61051">
                  <c:v>585517376</c:v>
                </c:pt>
                <c:pt idx="61052">
                  <c:v>13535696</c:v>
                </c:pt>
                <c:pt idx="61053">
                  <c:v>840623240</c:v>
                </c:pt>
                <c:pt idx="61054">
                  <c:v>840623240</c:v>
                </c:pt>
                <c:pt idx="61055">
                  <c:v>840623240</c:v>
                </c:pt>
                <c:pt idx="61056">
                  <c:v>840623240</c:v>
                </c:pt>
                <c:pt idx="61057">
                  <c:v>119622080</c:v>
                </c:pt>
                <c:pt idx="61058">
                  <c:v>144398600</c:v>
                </c:pt>
                <c:pt idx="61059">
                  <c:v>838732936</c:v>
                </c:pt>
                <c:pt idx="61060">
                  <c:v>838732936</c:v>
                </c:pt>
                <c:pt idx="61061">
                  <c:v>838732936</c:v>
                </c:pt>
                <c:pt idx="61062">
                  <c:v>10026000</c:v>
                </c:pt>
                <c:pt idx="61063">
                  <c:v>838732936</c:v>
                </c:pt>
                <c:pt idx="61064">
                  <c:v>424454776</c:v>
                </c:pt>
                <c:pt idx="61065">
                  <c:v>781556232</c:v>
                </c:pt>
                <c:pt idx="61066">
                  <c:v>781556232</c:v>
                </c:pt>
                <c:pt idx="61067">
                  <c:v>781556232</c:v>
                </c:pt>
                <c:pt idx="61068">
                  <c:v>781556232</c:v>
                </c:pt>
                <c:pt idx="61069">
                  <c:v>94214296</c:v>
                </c:pt>
                <c:pt idx="61070">
                  <c:v>872562016</c:v>
                </c:pt>
                <c:pt idx="61071">
                  <c:v>381251064</c:v>
                </c:pt>
                <c:pt idx="61072">
                  <c:v>451249160</c:v>
                </c:pt>
                <c:pt idx="61073">
                  <c:v>872148688</c:v>
                </c:pt>
                <c:pt idx="61074">
                  <c:v>388346280</c:v>
                </c:pt>
                <c:pt idx="61075">
                  <c:v>388346280</c:v>
                </c:pt>
                <c:pt idx="61076">
                  <c:v>872148688</c:v>
                </c:pt>
                <c:pt idx="61077">
                  <c:v>388346280</c:v>
                </c:pt>
                <c:pt idx="61078">
                  <c:v>872148688</c:v>
                </c:pt>
                <c:pt idx="61079">
                  <c:v>388346280</c:v>
                </c:pt>
                <c:pt idx="61080">
                  <c:v>872148688</c:v>
                </c:pt>
                <c:pt idx="61081">
                  <c:v>840623240</c:v>
                </c:pt>
                <c:pt idx="61082">
                  <c:v>13535696</c:v>
                </c:pt>
                <c:pt idx="61083">
                  <c:v>388346280</c:v>
                </c:pt>
                <c:pt idx="61084">
                  <c:v>872148688</c:v>
                </c:pt>
                <c:pt idx="61085">
                  <c:v>991904344</c:v>
                </c:pt>
                <c:pt idx="61086">
                  <c:v>991904344</c:v>
                </c:pt>
                <c:pt idx="61087">
                  <c:v>991904344</c:v>
                </c:pt>
                <c:pt idx="61088">
                  <c:v>991904344</c:v>
                </c:pt>
                <c:pt idx="61089">
                  <c:v>838732936</c:v>
                </c:pt>
                <c:pt idx="61090">
                  <c:v>730181728</c:v>
                </c:pt>
                <c:pt idx="61091">
                  <c:v>730181728</c:v>
                </c:pt>
                <c:pt idx="61092">
                  <c:v>830287336</c:v>
                </c:pt>
                <c:pt idx="61093">
                  <c:v>830287336</c:v>
                </c:pt>
                <c:pt idx="61094">
                  <c:v>730181728</c:v>
                </c:pt>
                <c:pt idx="61095">
                  <c:v>830287336</c:v>
                </c:pt>
                <c:pt idx="61096">
                  <c:v>730181728</c:v>
                </c:pt>
                <c:pt idx="61097">
                  <c:v>830287336</c:v>
                </c:pt>
                <c:pt idx="61098">
                  <c:v>500195248</c:v>
                </c:pt>
                <c:pt idx="61099">
                  <c:v>500195248</c:v>
                </c:pt>
                <c:pt idx="61100">
                  <c:v>500195248</c:v>
                </c:pt>
                <c:pt idx="61101">
                  <c:v>500195248</c:v>
                </c:pt>
                <c:pt idx="61102">
                  <c:v>903663856</c:v>
                </c:pt>
                <c:pt idx="61103">
                  <c:v>903663856</c:v>
                </c:pt>
                <c:pt idx="61104">
                  <c:v>903663856</c:v>
                </c:pt>
                <c:pt idx="61105">
                  <c:v>903663856</c:v>
                </c:pt>
                <c:pt idx="61106">
                  <c:v>781556232</c:v>
                </c:pt>
                <c:pt idx="61107">
                  <c:v>452819896</c:v>
                </c:pt>
                <c:pt idx="61108">
                  <c:v>452819896</c:v>
                </c:pt>
                <c:pt idx="61109">
                  <c:v>452819896</c:v>
                </c:pt>
                <c:pt idx="61110">
                  <c:v>452819896</c:v>
                </c:pt>
                <c:pt idx="61111">
                  <c:v>821676584</c:v>
                </c:pt>
                <c:pt idx="61112">
                  <c:v>821676584</c:v>
                </c:pt>
                <c:pt idx="61113">
                  <c:v>991904344</c:v>
                </c:pt>
                <c:pt idx="61114">
                  <c:v>821676584</c:v>
                </c:pt>
                <c:pt idx="61115">
                  <c:v>821676584</c:v>
                </c:pt>
                <c:pt idx="61116">
                  <c:v>730181728</c:v>
                </c:pt>
                <c:pt idx="61117">
                  <c:v>903663856</c:v>
                </c:pt>
                <c:pt idx="61118">
                  <c:v>452819896</c:v>
                </c:pt>
                <c:pt idx="61119">
                  <c:v>224269200</c:v>
                </c:pt>
                <c:pt idx="61120">
                  <c:v>224269200</c:v>
                </c:pt>
                <c:pt idx="61121">
                  <c:v>224269280</c:v>
                </c:pt>
                <c:pt idx="61122">
                  <c:v>224269280</c:v>
                </c:pt>
                <c:pt idx="61123">
                  <c:v>224269296</c:v>
                </c:pt>
                <c:pt idx="61124">
                  <c:v>224269296</c:v>
                </c:pt>
                <c:pt idx="61125">
                  <c:v>821676584</c:v>
                </c:pt>
                <c:pt idx="61126">
                  <c:v>224269344</c:v>
                </c:pt>
                <c:pt idx="61127">
                  <c:v>224269344</c:v>
                </c:pt>
                <c:pt idx="61128">
                  <c:v>224269200</c:v>
                </c:pt>
                <c:pt idx="61129">
                  <c:v>224269280</c:v>
                </c:pt>
                <c:pt idx="61130">
                  <c:v>224269296</c:v>
                </c:pt>
                <c:pt idx="61131">
                  <c:v>224269344</c:v>
                </c:pt>
                <c:pt idx="61132">
                  <c:v>224269200</c:v>
                </c:pt>
                <c:pt idx="61133">
                  <c:v>224269280</c:v>
                </c:pt>
                <c:pt idx="61134">
                  <c:v>224269296</c:v>
                </c:pt>
                <c:pt idx="61135">
                  <c:v>224269344</c:v>
                </c:pt>
                <c:pt idx="61136">
                  <c:v>830287336</c:v>
                </c:pt>
                <c:pt idx="61137">
                  <c:v>22116664</c:v>
                </c:pt>
                <c:pt idx="61138">
                  <c:v>22116664</c:v>
                </c:pt>
                <c:pt idx="61139">
                  <c:v>22116664</c:v>
                </c:pt>
                <c:pt idx="61140">
                  <c:v>22116664</c:v>
                </c:pt>
                <c:pt idx="61141">
                  <c:v>311041640</c:v>
                </c:pt>
                <c:pt idx="61142">
                  <c:v>311041640</c:v>
                </c:pt>
                <c:pt idx="61143">
                  <c:v>311041640</c:v>
                </c:pt>
                <c:pt idx="61144">
                  <c:v>311041640</c:v>
                </c:pt>
                <c:pt idx="61145">
                  <c:v>742573712</c:v>
                </c:pt>
                <c:pt idx="61146">
                  <c:v>742573712</c:v>
                </c:pt>
                <c:pt idx="61147">
                  <c:v>742573712</c:v>
                </c:pt>
                <c:pt idx="61148">
                  <c:v>742573712</c:v>
                </c:pt>
                <c:pt idx="61149">
                  <c:v>306747376</c:v>
                </c:pt>
                <c:pt idx="61150">
                  <c:v>306747376</c:v>
                </c:pt>
                <c:pt idx="61151">
                  <c:v>306747376</c:v>
                </c:pt>
                <c:pt idx="61152">
                  <c:v>306747376</c:v>
                </c:pt>
                <c:pt idx="61153">
                  <c:v>500195248</c:v>
                </c:pt>
                <c:pt idx="61154">
                  <c:v>686356240</c:v>
                </c:pt>
                <c:pt idx="61155">
                  <c:v>224269280</c:v>
                </c:pt>
                <c:pt idx="61156">
                  <c:v>686356240</c:v>
                </c:pt>
                <c:pt idx="61157">
                  <c:v>686356240</c:v>
                </c:pt>
                <c:pt idx="61158">
                  <c:v>686356240</c:v>
                </c:pt>
                <c:pt idx="61159">
                  <c:v>224269296</c:v>
                </c:pt>
                <c:pt idx="61160">
                  <c:v>821437952</c:v>
                </c:pt>
                <c:pt idx="61161">
                  <c:v>821437952</c:v>
                </c:pt>
                <c:pt idx="61162">
                  <c:v>821437952</c:v>
                </c:pt>
                <c:pt idx="61163">
                  <c:v>821437952</c:v>
                </c:pt>
                <c:pt idx="61164">
                  <c:v>311041640</c:v>
                </c:pt>
                <c:pt idx="61165">
                  <c:v>224269344</c:v>
                </c:pt>
                <c:pt idx="61166">
                  <c:v>459443616</c:v>
                </c:pt>
                <c:pt idx="61167">
                  <c:v>459443616</c:v>
                </c:pt>
                <c:pt idx="61168">
                  <c:v>459443616</c:v>
                </c:pt>
                <c:pt idx="61169">
                  <c:v>873086376</c:v>
                </c:pt>
                <c:pt idx="61170">
                  <c:v>459443616</c:v>
                </c:pt>
                <c:pt idx="61171">
                  <c:v>873086376</c:v>
                </c:pt>
                <c:pt idx="61172">
                  <c:v>873086376</c:v>
                </c:pt>
                <c:pt idx="61173">
                  <c:v>873086376</c:v>
                </c:pt>
                <c:pt idx="61174">
                  <c:v>224269200</c:v>
                </c:pt>
                <c:pt idx="61175">
                  <c:v>306747376</c:v>
                </c:pt>
                <c:pt idx="61176">
                  <c:v>665935376</c:v>
                </c:pt>
                <c:pt idx="61177">
                  <c:v>665935376</c:v>
                </c:pt>
                <c:pt idx="61178">
                  <c:v>665935376</c:v>
                </c:pt>
                <c:pt idx="61179">
                  <c:v>22116664</c:v>
                </c:pt>
                <c:pt idx="61180">
                  <c:v>665935376</c:v>
                </c:pt>
                <c:pt idx="61181">
                  <c:v>742573712</c:v>
                </c:pt>
                <c:pt idx="61182">
                  <c:v>977604632</c:v>
                </c:pt>
                <c:pt idx="61183">
                  <c:v>977604632</c:v>
                </c:pt>
                <c:pt idx="61184">
                  <c:v>977604632</c:v>
                </c:pt>
                <c:pt idx="61185">
                  <c:v>977604632</c:v>
                </c:pt>
                <c:pt idx="61186">
                  <c:v>821437952</c:v>
                </c:pt>
                <c:pt idx="61187">
                  <c:v>459443616</c:v>
                </c:pt>
                <c:pt idx="61188">
                  <c:v>686356240</c:v>
                </c:pt>
                <c:pt idx="61189">
                  <c:v>977028976</c:v>
                </c:pt>
                <c:pt idx="61190">
                  <c:v>977028976</c:v>
                </c:pt>
                <c:pt idx="61191">
                  <c:v>977028976</c:v>
                </c:pt>
                <c:pt idx="61192">
                  <c:v>977028976</c:v>
                </c:pt>
                <c:pt idx="61193">
                  <c:v>873086376</c:v>
                </c:pt>
                <c:pt idx="61194">
                  <c:v>788318800</c:v>
                </c:pt>
                <c:pt idx="61195">
                  <c:v>788318800</c:v>
                </c:pt>
                <c:pt idx="61196">
                  <c:v>788318800</c:v>
                </c:pt>
                <c:pt idx="61197">
                  <c:v>788318800</c:v>
                </c:pt>
                <c:pt idx="61198">
                  <c:v>977604632</c:v>
                </c:pt>
                <c:pt idx="61199">
                  <c:v>665935376</c:v>
                </c:pt>
                <c:pt idx="61200">
                  <c:v>977028976</c:v>
                </c:pt>
                <c:pt idx="61201">
                  <c:v>165754016</c:v>
                </c:pt>
                <c:pt idx="61202">
                  <c:v>165754016</c:v>
                </c:pt>
                <c:pt idx="61203">
                  <c:v>165754016</c:v>
                </c:pt>
                <c:pt idx="61204">
                  <c:v>165754016</c:v>
                </c:pt>
                <c:pt idx="61205">
                  <c:v>788318800</c:v>
                </c:pt>
                <c:pt idx="61206">
                  <c:v>357402992</c:v>
                </c:pt>
                <c:pt idx="61207">
                  <c:v>357402992</c:v>
                </c:pt>
                <c:pt idx="61208">
                  <c:v>60479928</c:v>
                </c:pt>
                <c:pt idx="61209">
                  <c:v>60479928</c:v>
                </c:pt>
                <c:pt idx="61210">
                  <c:v>357402992</c:v>
                </c:pt>
                <c:pt idx="61211">
                  <c:v>60479928</c:v>
                </c:pt>
                <c:pt idx="61212">
                  <c:v>357402992</c:v>
                </c:pt>
                <c:pt idx="61213">
                  <c:v>60479928</c:v>
                </c:pt>
                <c:pt idx="61214">
                  <c:v>165754016</c:v>
                </c:pt>
                <c:pt idx="61215">
                  <c:v>276700064</c:v>
                </c:pt>
                <c:pt idx="61216">
                  <c:v>276700064</c:v>
                </c:pt>
                <c:pt idx="61217">
                  <c:v>276700064</c:v>
                </c:pt>
                <c:pt idx="61218">
                  <c:v>276700064</c:v>
                </c:pt>
                <c:pt idx="61219">
                  <c:v>60479928</c:v>
                </c:pt>
                <c:pt idx="61220">
                  <c:v>357402992</c:v>
                </c:pt>
                <c:pt idx="61221">
                  <c:v>124079768</c:v>
                </c:pt>
                <c:pt idx="61222">
                  <c:v>124079768</c:v>
                </c:pt>
                <c:pt idx="61223">
                  <c:v>654850144</c:v>
                </c:pt>
                <c:pt idx="61224">
                  <c:v>654850144</c:v>
                </c:pt>
                <c:pt idx="61225">
                  <c:v>124079768</c:v>
                </c:pt>
                <c:pt idx="61226">
                  <c:v>124079768</c:v>
                </c:pt>
                <c:pt idx="61227">
                  <c:v>654850144</c:v>
                </c:pt>
                <c:pt idx="61228">
                  <c:v>654850144</c:v>
                </c:pt>
                <c:pt idx="61229">
                  <c:v>434450784</c:v>
                </c:pt>
                <c:pt idx="61230">
                  <c:v>434450784</c:v>
                </c:pt>
                <c:pt idx="61231">
                  <c:v>434450784</c:v>
                </c:pt>
                <c:pt idx="61232">
                  <c:v>434450784</c:v>
                </c:pt>
                <c:pt idx="61233">
                  <c:v>16554864</c:v>
                </c:pt>
                <c:pt idx="61234">
                  <c:v>409718456</c:v>
                </c:pt>
                <c:pt idx="61235">
                  <c:v>16554864</c:v>
                </c:pt>
                <c:pt idx="61236">
                  <c:v>409718456</c:v>
                </c:pt>
                <c:pt idx="61237">
                  <c:v>16554864</c:v>
                </c:pt>
                <c:pt idx="61238">
                  <c:v>409718456</c:v>
                </c:pt>
                <c:pt idx="61239">
                  <c:v>16554864</c:v>
                </c:pt>
                <c:pt idx="61240">
                  <c:v>409718456</c:v>
                </c:pt>
                <c:pt idx="61241">
                  <c:v>511315192</c:v>
                </c:pt>
                <c:pt idx="61242">
                  <c:v>276700064</c:v>
                </c:pt>
                <c:pt idx="61243">
                  <c:v>511315192</c:v>
                </c:pt>
                <c:pt idx="61244">
                  <c:v>511315192</c:v>
                </c:pt>
                <c:pt idx="61245">
                  <c:v>511315192</c:v>
                </c:pt>
                <c:pt idx="61246">
                  <c:v>441200224</c:v>
                </c:pt>
                <c:pt idx="61247">
                  <c:v>441200224</c:v>
                </c:pt>
                <c:pt idx="61248">
                  <c:v>441200224</c:v>
                </c:pt>
                <c:pt idx="61249">
                  <c:v>441200224</c:v>
                </c:pt>
                <c:pt idx="61250">
                  <c:v>654850144</c:v>
                </c:pt>
                <c:pt idx="61251">
                  <c:v>124079768</c:v>
                </c:pt>
                <c:pt idx="61252">
                  <c:v>176253560</c:v>
                </c:pt>
                <c:pt idx="61253">
                  <c:v>176253560</c:v>
                </c:pt>
                <c:pt idx="61254">
                  <c:v>176253560</c:v>
                </c:pt>
                <c:pt idx="61255">
                  <c:v>434450784</c:v>
                </c:pt>
                <c:pt idx="61256">
                  <c:v>176253560</c:v>
                </c:pt>
                <c:pt idx="61257">
                  <c:v>16554864</c:v>
                </c:pt>
                <c:pt idx="61258">
                  <c:v>511315192</c:v>
                </c:pt>
                <c:pt idx="61259">
                  <c:v>803773696</c:v>
                </c:pt>
                <c:pt idx="61260">
                  <c:v>803773696</c:v>
                </c:pt>
                <c:pt idx="61261">
                  <c:v>409718456</c:v>
                </c:pt>
                <c:pt idx="61262">
                  <c:v>803773696</c:v>
                </c:pt>
                <c:pt idx="61263">
                  <c:v>803773696</c:v>
                </c:pt>
                <c:pt idx="61264">
                  <c:v>885182768</c:v>
                </c:pt>
                <c:pt idx="61265">
                  <c:v>885182768</c:v>
                </c:pt>
                <c:pt idx="61266">
                  <c:v>885182768</c:v>
                </c:pt>
                <c:pt idx="61267">
                  <c:v>885182768</c:v>
                </c:pt>
                <c:pt idx="61268">
                  <c:v>176253560</c:v>
                </c:pt>
                <c:pt idx="61269">
                  <c:v>441200224</c:v>
                </c:pt>
                <c:pt idx="61270">
                  <c:v>755991872</c:v>
                </c:pt>
                <c:pt idx="61271">
                  <c:v>755991872</c:v>
                </c:pt>
                <c:pt idx="61272">
                  <c:v>755991872</c:v>
                </c:pt>
                <c:pt idx="61273">
                  <c:v>755991872</c:v>
                </c:pt>
                <c:pt idx="61274">
                  <c:v>492676168</c:v>
                </c:pt>
                <c:pt idx="61275">
                  <c:v>492676168</c:v>
                </c:pt>
                <c:pt idx="61276">
                  <c:v>492676168</c:v>
                </c:pt>
                <c:pt idx="61277">
                  <c:v>492676168</c:v>
                </c:pt>
                <c:pt idx="61278">
                  <c:v>649423304</c:v>
                </c:pt>
                <c:pt idx="61279">
                  <c:v>649423304</c:v>
                </c:pt>
                <c:pt idx="61280">
                  <c:v>649423304</c:v>
                </c:pt>
                <c:pt idx="61281">
                  <c:v>649423304</c:v>
                </c:pt>
                <c:pt idx="61282">
                  <c:v>177017256</c:v>
                </c:pt>
                <c:pt idx="61283">
                  <c:v>177017256</c:v>
                </c:pt>
                <c:pt idx="61284">
                  <c:v>177017256</c:v>
                </c:pt>
                <c:pt idx="61285">
                  <c:v>177017256</c:v>
                </c:pt>
                <c:pt idx="61286">
                  <c:v>885182768</c:v>
                </c:pt>
                <c:pt idx="61287">
                  <c:v>803773696</c:v>
                </c:pt>
                <c:pt idx="61288">
                  <c:v>845467048</c:v>
                </c:pt>
                <c:pt idx="61289">
                  <c:v>845467048</c:v>
                </c:pt>
                <c:pt idx="61290">
                  <c:v>734114688</c:v>
                </c:pt>
                <c:pt idx="61291">
                  <c:v>734114688</c:v>
                </c:pt>
                <c:pt idx="61292">
                  <c:v>845467048</c:v>
                </c:pt>
                <c:pt idx="61293">
                  <c:v>845467048</c:v>
                </c:pt>
                <c:pt idx="61294">
                  <c:v>734114688</c:v>
                </c:pt>
                <c:pt idx="61295">
                  <c:v>734114688</c:v>
                </c:pt>
                <c:pt idx="61296">
                  <c:v>492676168</c:v>
                </c:pt>
                <c:pt idx="61297">
                  <c:v>755991872</c:v>
                </c:pt>
                <c:pt idx="61298">
                  <c:v>649423304</c:v>
                </c:pt>
                <c:pt idx="61299">
                  <c:v>734114688</c:v>
                </c:pt>
                <c:pt idx="61300">
                  <c:v>177017256</c:v>
                </c:pt>
                <c:pt idx="61301">
                  <c:v>845467048</c:v>
                </c:pt>
                <c:pt idx="61302">
                  <c:v>357781512</c:v>
                </c:pt>
                <c:pt idx="61303">
                  <c:v>357781512</c:v>
                </c:pt>
                <c:pt idx="61304">
                  <c:v>357781512</c:v>
                </c:pt>
                <c:pt idx="61305">
                  <c:v>357781512</c:v>
                </c:pt>
                <c:pt idx="61306">
                  <c:v>794960064</c:v>
                </c:pt>
                <c:pt idx="61307">
                  <c:v>794960064</c:v>
                </c:pt>
                <c:pt idx="61308">
                  <c:v>794960064</c:v>
                </c:pt>
                <c:pt idx="61309">
                  <c:v>794960064</c:v>
                </c:pt>
                <c:pt idx="61310">
                  <c:v>807687320</c:v>
                </c:pt>
                <c:pt idx="61311">
                  <c:v>807687320</c:v>
                </c:pt>
                <c:pt idx="61312">
                  <c:v>807687320</c:v>
                </c:pt>
                <c:pt idx="61313">
                  <c:v>807687320</c:v>
                </c:pt>
                <c:pt idx="61314">
                  <c:v>888796448</c:v>
                </c:pt>
                <c:pt idx="61315">
                  <c:v>888796448</c:v>
                </c:pt>
                <c:pt idx="61316">
                  <c:v>888796448</c:v>
                </c:pt>
                <c:pt idx="61317">
                  <c:v>888796448</c:v>
                </c:pt>
                <c:pt idx="61318">
                  <c:v>357781512</c:v>
                </c:pt>
                <c:pt idx="61319">
                  <c:v>794960064</c:v>
                </c:pt>
                <c:pt idx="61320">
                  <c:v>807687320</c:v>
                </c:pt>
                <c:pt idx="61321">
                  <c:v>692423792</c:v>
                </c:pt>
                <c:pt idx="61322">
                  <c:v>692423792</c:v>
                </c:pt>
                <c:pt idx="61323">
                  <c:v>692423792</c:v>
                </c:pt>
                <c:pt idx="61324">
                  <c:v>692423792</c:v>
                </c:pt>
                <c:pt idx="61325">
                  <c:v>543585056</c:v>
                </c:pt>
                <c:pt idx="61326">
                  <c:v>543585056</c:v>
                </c:pt>
                <c:pt idx="61327">
                  <c:v>543585056</c:v>
                </c:pt>
                <c:pt idx="61328">
                  <c:v>543585056</c:v>
                </c:pt>
                <c:pt idx="61329">
                  <c:v>872525672</c:v>
                </c:pt>
                <c:pt idx="61330">
                  <c:v>872525672</c:v>
                </c:pt>
                <c:pt idx="61331">
                  <c:v>872525672</c:v>
                </c:pt>
                <c:pt idx="61332">
                  <c:v>872525672</c:v>
                </c:pt>
                <c:pt idx="61333">
                  <c:v>186463080</c:v>
                </c:pt>
                <c:pt idx="61334">
                  <c:v>186463080</c:v>
                </c:pt>
                <c:pt idx="61335">
                  <c:v>328816968</c:v>
                </c:pt>
                <c:pt idx="61336">
                  <c:v>186463080</c:v>
                </c:pt>
                <c:pt idx="61337">
                  <c:v>328816968</c:v>
                </c:pt>
                <c:pt idx="61338">
                  <c:v>186463080</c:v>
                </c:pt>
                <c:pt idx="61339">
                  <c:v>328816968</c:v>
                </c:pt>
                <c:pt idx="61340">
                  <c:v>328816968</c:v>
                </c:pt>
                <c:pt idx="61341">
                  <c:v>888796448</c:v>
                </c:pt>
                <c:pt idx="61342">
                  <c:v>410814208</c:v>
                </c:pt>
                <c:pt idx="61343">
                  <c:v>410814208</c:v>
                </c:pt>
                <c:pt idx="61344">
                  <c:v>478533192</c:v>
                </c:pt>
                <c:pt idx="61345">
                  <c:v>478533192</c:v>
                </c:pt>
                <c:pt idx="61346">
                  <c:v>410814208</c:v>
                </c:pt>
                <c:pt idx="61347">
                  <c:v>478533192</c:v>
                </c:pt>
                <c:pt idx="61348">
                  <c:v>410814208</c:v>
                </c:pt>
                <c:pt idx="61349">
                  <c:v>478533192</c:v>
                </c:pt>
                <c:pt idx="61350">
                  <c:v>412167696</c:v>
                </c:pt>
                <c:pt idx="61351">
                  <c:v>412167696</c:v>
                </c:pt>
                <c:pt idx="61352">
                  <c:v>412167696</c:v>
                </c:pt>
                <c:pt idx="61353">
                  <c:v>412167696</c:v>
                </c:pt>
                <c:pt idx="61354">
                  <c:v>697391280</c:v>
                </c:pt>
                <c:pt idx="61355">
                  <c:v>692423792</c:v>
                </c:pt>
                <c:pt idx="61356">
                  <c:v>697391280</c:v>
                </c:pt>
                <c:pt idx="61357">
                  <c:v>543585056</c:v>
                </c:pt>
                <c:pt idx="61358">
                  <c:v>697391280</c:v>
                </c:pt>
                <c:pt idx="61359">
                  <c:v>697391280</c:v>
                </c:pt>
                <c:pt idx="61360">
                  <c:v>328816968</c:v>
                </c:pt>
                <c:pt idx="61361">
                  <c:v>186463080</c:v>
                </c:pt>
                <c:pt idx="61362">
                  <c:v>872525672</c:v>
                </c:pt>
                <c:pt idx="61363">
                  <c:v>972860792</c:v>
                </c:pt>
                <c:pt idx="61364">
                  <c:v>279489304</c:v>
                </c:pt>
                <c:pt idx="61365">
                  <c:v>412167696</c:v>
                </c:pt>
                <c:pt idx="61366">
                  <c:v>972860792</c:v>
                </c:pt>
                <c:pt idx="61367">
                  <c:v>279489304</c:v>
                </c:pt>
                <c:pt idx="61368">
                  <c:v>972860792</c:v>
                </c:pt>
                <c:pt idx="61369">
                  <c:v>279489304</c:v>
                </c:pt>
                <c:pt idx="61370">
                  <c:v>972860792</c:v>
                </c:pt>
                <c:pt idx="61371">
                  <c:v>279489304</c:v>
                </c:pt>
                <c:pt idx="61372">
                  <c:v>410814208</c:v>
                </c:pt>
                <c:pt idx="61373">
                  <c:v>697391280</c:v>
                </c:pt>
                <c:pt idx="61374">
                  <c:v>789144040</c:v>
                </c:pt>
                <c:pt idx="61375">
                  <c:v>789144040</c:v>
                </c:pt>
                <c:pt idx="61376">
                  <c:v>478533192</c:v>
                </c:pt>
                <c:pt idx="61377">
                  <c:v>789144040</c:v>
                </c:pt>
                <c:pt idx="61378">
                  <c:v>789144040</c:v>
                </c:pt>
                <c:pt idx="61379">
                  <c:v>419696344</c:v>
                </c:pt>
                <c:pt idx="61380">
                  <c:v>419696344</c:v>
                </c:pt>
                <c:pt idx="61381">
                  <c:v>419696344</c:v>
                </c:pt>
                <c:pt idx="61382">
                  <c:v>419696344</c:v>
                </c:pt>
                <c:pt idx="61383">
                  <c:v>616717960</c:v>
                </c:pt>
                <c:pt idx="61384">
                  <c:v>616717960</c:v>
                </c:pt>
                <c:pt idx="61385">
                  <c:v>616717960</c:v>
                </c:pt>
                <c:pt idx="61386">
                  <c:v>616717960</c:v>
                </c:pt>
                <c:pt idx="61387">
                  <c:v>279489304</c:v>
                </c:pt>
                <c:pt idx="61388">
                  <c:v>972860792</c:v>
                </c:pt>
                <c:pt idx="61389">
                  <c:v>304618944</c:v>
                </c:pt>
                <c:pt idx="61390">
                  <c:v>304618944</c:v>
                </c:pt>
                <c:pt idx="61391">
                  <c:v>304618944</c:v>
                </c:pt>
                <c:pt idx="61392">
                  <c:v>304618944</c:v>
                </c:pt>
                <c:pt idx="61393">
                  <c:v>743748080</c:v>
                </c:pt>
                <c:pt idx="61394">
                  <c:v>743748080</c:v>
                </c:pt>
                <c:pt idx="61395">
                  <c:v>15369672</c:v>
                </c:pt>
                <c:pt idx="61396">
                  <c:v>15369672</c:v>
                </c:pt>
                <c:pt idx="61397">
                  <c:v>743748080</c:v>
                </c:pt>
                <c:pt idx="61398">
                  <c:v>15369672</c:v>
                </c:pt>
                <c:pt idx="61399">
                  <c:v>743748080</c:v>
                </c:pt>
                <c:pt idx="61400">
                  <c:v>15369672</c:v>
                </c:pt>
                <c:pt idx="61401">
                  <c:v>789144040</c:v>
                </c:pt>
                <c:pt idx="61402">
                  <c:v>956863616</c:v>
                </c:pt>
                <c:pt idx="61403">
                  <c:v>956863616</c:v>
                </c:pt>
                <c:pt idx="61404">
                  <c:v>956863616</c:v>
                </c:pt>
                <c:pt idx="61405">
                  <c:v>956863616</c:v>
                </c:pt>
                <c:pt idx="61406">
                  <c:v>419696344</c:v>
                </c:pt>
                <c:pt idx="61407">
                  <c:v>147210064</c:v>
                </c:pt>
                <c:pt idx="61408">
                  <c:v>147210064</c:v>
                </c:pt>
                <c:pt idx="61409">
                  <c:v>147210064</c:v>
                </c:pt>
                <c:pt idx="61410">
                  <c:v>147210064</c:v>
                </c:pt>
                <c:pt idx="61411">
                  <c:v>616717960</c:v>
                </c:pt>
                <c:pt idx="61412">
                  <c:v>304618944</c:v>
                </c:pt>
                <c:pt idx="61413">
                  <c:v>212117688</c:v>
                </c:pt>
                <c:pt idx="61414">
                  <c:v>212117688</c:v>
                </c:pt>
                <c:pt idx="61415">
                  <c:v>212117688</c:v>
                </c:pt>
                <c:pt idx="61416">
                  <c:v>212117688</c:v>
                </c:pt>
                <c:pt idx="61417">
                  <c:v>881361240</c:v>
                </c:pt>
                <c:pt idx="61418">
                  <c:v>881361240</c:v>
                </c:pt>
                <c:pt idx="61419">
                  <c:v>881361240</c:v>
                </c:pt>
                <c:pt idx="61420">
                  <c:v>881361240</c:v>
                </c:pt>
                <c:pt idx="61421">
                  <c:v>743748080</c:v>
                </c:pt>
                <c:pt idx="61422">
                  <c:v>882487000</c:v>
                </c:pt>
                <c:pt idx="61423">
                  <c:v>882487000</c:v>
                </c:pt>
                <c:pt idx="61424">
                  <c:v>882487000</c:v>
                </c:pt>
                <c:pt idx="61425">
                  <c:v>882487000</c:v>
                </c:pt>
                <c:pt idx="61426">
                  <c:v>956863616</c:v>
                </c:pt>
                <c:pt idx="61427">
                  <c:v>896353280</c:v>
                </c:pt>
                <c:pt idx="61428">
                  <c:v>896353280</c:v>
                </c:pt>
                <c:pt idx="61429">
                  <c:v>896353280</c:v>
                </c:pt>
                <c:pt idx="61430">
                  <c:v>896353280</c:v>
                </c:pt>
                <c:pt idx="61431">
                  <c:v>212117688</c:v>
                </c:pt>
                <c:pt idx="61432">
                  <c:v>881361240</c:v>
                </c:pt>
                <c:pt idx="61433">
                  <c:v>15369672</c:v>
                </c:pt>
                <c:pt idx="61434">
                  <c:v>142159976</c:v>
                </c:pt>
                <c:pt idx="61435">
                  <c:v>142159976</c:v>
                </c:pt>
                <c:pt idx="61436">
                  <c:v>142159976</c:v>
                </c:pt>
                <c:pt idx="61437">
                  <c:v>242775064</c:v>
                </c:pt>
                <c:pt idx="61438">
                  <c:v>142159976</c:v>
                </c:pt>
                <c:pt idx="61439">
                  <c:v>242775064</c:v>
                </c:pt>
                <c:pt idx="61440">
                  <c:v>242775064</c:v>
                </c:pt>
                <c:pt idx="61441">
                  <c:v>242775064</c:v>
                </c:pt>
                <c:pt idx="61442">
                  <c:v>497947016</c:v>
                </c:pt>
                <c:pt idx="61443">
                  <c:v>497947016</c:v>
                </c:pt>
                <c:pt idx="61444">
                  <c:v>497947016</c:v>
                </c:pt>
                <c:pt idx="61445">
                  <c:v>497947016</c:v>
                </c:pt>
                <c:pt idx="61446">
                  <c:v>410375776</c:v>
                </c:pt>
                <c:pt idx="61447">
                  <c:v>410375776</c:v>
                </c:pt>
                <c:pt idx="61448">
                  <c:v>410375776</c:v>
                </c:pt>
                <c:pt idx="61449">
                  <c:v>410375776</c:v>
                </c:pt>
                <c:pt idx="61450">
                  <c:v>365196496</c:v>
                </c:pt>
                <c:pt idx="61451">
                  <c:v>365196496</c:v>
                </c:pt>
                <c:pt idx="61452">
                  <c:v>365196496</c:v>
                </c:pt>
                <c:pt idx="61453">
                  <c:v>365196496</c:v>
                </c:pt>
                <c:pt idx="61454">
                  <c:v>188873128</c:v>
                </c:pt>
                <c:pt idx="61455">
                  <c:v>188873128</c:v>
                </c:pt>
                <c:pt idx="61456">
                  <c:v>188873128</c:v>
                </c:pt>
                <c:pt idx="61457">
                  <c:v>188873128</c:v>
                </c:pt>
                <c:pt idx="61458">
                  <c:v>882487000</c:v>
                </c:pt>
                <c:pt idx="61459">
                  <c:v>579494792</c:v>
                </c:pt>
                <c:pt idx="61460">
                  <c:v>579494792</c:v>
                </c:pt>
                <c:pt idx="61461">
                  <c:v>579494792</c:v>
                </c:pt>
                <c:pt idx="61462">
                  <c:v>579494792</c:v>
                </c:pt>
                <c:pt idx="61463">
                  <c:v>147210064</c:v>
                </c:pt>
                <c:pt idx="61464">
                  <c:v>17942912</c:v>
                </c:pt>
                <c:pt idx="61465">
                  <c:v>17942912</c:v>
                </c:pt>
                <c:pt idx="61466">
                  <c:v>896353280</c:v>
                </c:pt>
                <c:pt idx="61467">
                  <c:v>17942912</c:v>
                </c:pt>
                <c:pt idx="61468">
                  <c:v>17942912</c:v>
                </c:pt>
                <c:pt idx="61469">
                  <c:v>142159976</c:v>
                </c:pt>
                <c:pt idx="61470">
                  <c:v>242775064</c:v>
                </c:pt>
                <c:pt idx="61471">
                  <c:v>998317824</c:v>
                </c:pt>
                <c:pt idx="61472">
                  <c:v>998317824</c:v>
                </c:pt>
                <c:pt idx="61473">
                  <c:v>998317824</c:v>
                </c:pt>
                <c:pt idx="61474">
                  <c:v>497947016</c:v>
                </c:pt>
                <c:pt idx="61475">
                  <c:v>998317824</c:v>
                </c:pt>
                <c:pt idx="61476">
                  <c:v>524370992</c:v>
                </c:pt>
                <c:pt idx="61477">
                  <c:v>188873128</c:v>
                </c:pt>
                <c:pt idx="61478">
                  <c:v>524370992</c:v>
                </c:pt>
                <c:pt idx="61479">
                  <c:v>524370992</c:v>
                </c:pt>
                <c:pt idx="61480">
                  <c:v>524370992</c:v>
                </c:pt>
                <c:pt idx="61481">
                  <c:v>267656816</c:v>
                </c:pt>
                <c:pt idx="61482">
                  <c:v>267656816</c:v>
                </c:pt>
                <c:pt idx="61483">
                  <c:v>58477024</c:v>
                </c:pt>
                <c:pt idx="61484">
                  <c:v>58477024</c:v>
                </c:pt>
                <c:pt idx="61485">
                  <c:v>267656816</c:v>
                </c:pt>
                <c:pt idx="61486">
                  <c:v>58477024</c:v>
                </c:pt>
                <c:pt idx="61487">
                  <c:v>58477024</c:v>
                </c:pt>
                <c:pt idx="61488">
                  <c:v>267656816</c:v>
                </c:pt>
                <c:pt idx="61489">
                  <c:v>410375776</c:v>
                </c:pt>
                <c:pt idx="61490">
                  <c:v>17942912</c:v>
                </c:pt>
                <c:pt idx="61491">
                  <c:v>998317824</c:v>
                </c:pt>
                <c:pt idx="61492">
                  <c:v>524370992</c:v>
                </c:pt>
                <c:pt idx="61493">
                  <c:v>365196496</c:v>
                </c:pt>
                <c:pt idx="61494">
                  <c:v>579494792</c:v>
                </c:pt>
                <c:pt idx="61495">
                  <c:v>326402608</c:v>
                </c:pt>
                <c:pt idx="61496">
                  <c:v>326402608</c:v>
                </c:pt>
                <c:pt idx="61497">
                  <c:v>326402608</c:v>
                </c:pt>
                <c:pt idx="61498">
                  <c:v>326402608</c:v>
                </c:pt>
                <c:pt idx="61499">
                  <c:v>7936968</c:v>
                </c:pt>
                <c:pt idx="61500">
                  <c:v>7936968</c:v>
                </c:pt>
                <c:pt idx="61501">
                  <c:v>7936968</c:v>
                </c:pt>
                <c:pt idx="61502">
                  <c:v>7936968</c:v>
                </c:pt>
                <c:pt idx="61503">
                  <c:v>58477024</c:v>
                </c:pt>
                <c:pt idx="61504">
                  <c:v>267656816</c:v>
                </c:pt>
                <c:pt idx="61505">
                  <c:v>842965888</c:v>
                </c:pt>
                <c:pt idx="61506">
                  <c:v>842965888</c:v>
                </c:pt>
                <c:pt idx="61507">
                  <c:v>842965888</c:v>
                </c:pt>
                <c:pt idx="61508">
                  <c:v>842965888</c:v>
                </c:pt>
                <c:pt idx="61509">
                  <c:v>326402608</c:v>
                </c:pt>
                <c:pt idx="61510">
                  <c:v>661385120</c:v>
                </c:pt>
                <c:pt idx="61511">
                  <c:v>661385120</c:v>
                </c:pt>
                <c:pt idx="61512">
                  <c:v>661385120</c:v>
                </c:pt>
                <c:pt idx="61513">
                  <c:v>661385120</c:v>
                </c:pt>
                <c:pt idx="61514">
                  <c:v>205344512</c:v>
                </c:pt>
                <c:pt idx="61515">
                  <c:v>205344512</c:v>
                </c:pt>
                <c:pt idx="61516">
                  <c:v>205344512</c:v>
                </c:pt>
                <c:pt idx="61517">
                  <c:v>205344512</c:v>
                </c:pt>
                <c:pt idx="61518">
                  <c:v>7936968</c:v>
                </c:pt>
                <c:pt idx="61519">
                  <c:v>415321800</c:v>
                </c:pt>
                <c:pt idx="61520">
                  <c:v>415321800</c:v>
                </c:pt>
                <c:pt idx="61521">
                  <c:v>415321800</c:v>
                </c:pt>
                <c:pt idx="61522">
                  <c:v>415321800</c:v>
                </c:pt>
                <c:pt idx="61523">
                  <c:v>59086912</c:v>
                </c:pt>
                <c:pt idx="61524">
                  <c:v>59086912</c:v>
                </c:pt>
                <c:pt idx="61525">
                  <c:v>425471352</c:v>
                </c:pt>
                <c:pt idx="61526">
                  <c:v>59086912</c:v>
                </c:pt>
                <c:pt idx="61527">
                  <c:v>425471352</c:v>
                </c:pt>
                <c:pt idx="61528">
                  <c:v>425471352</c:v>
                </c:pt>
                <c:pt idx="61529">
                  <c:v>59086912</c:v>
                </c:pt>
                <c:pt idx="61530">
                  <c:v>425471352</c:v>
                </c:pt>
                <c:pt idx="61531">
                  <c:v>842965888</c:v>
                </c:pt>
                <c:pt idx="61532">
                  <c:v>17109968</c:v>
                </c:pt>
                <c:pt idx="61533">
                  <c:v>17109968</c:v>
                </c:pt>
                <c:pt idx="61534">
                  <c:v>17110008</c:v>
                </c:pt>
                <c:pt idx="61535">
                  <c:v>17110008</c:v>
                </c:pt>
                <c:pt idx="61536">
                  <c:v>17110048</c:v>
                </c:pt>
                <c:pt idx="61537">
                  <c:v>17110048</c:v>
                </c:pt>
                <c:pt idx="61538">
                  <c:v>17110104</c:v>
                </c:pt>
                <c:pt idx="61539">
                  <c:v>17110104</c:v>
                </c:pt>
                <c:pt idx="61540">
                  <c:v>17110128</c:v>
                </c:pt>
                <c:pt idx="61541">
                  <c:v>17110128</c:v>
                </c:pt>
                <c:pt idx="61542">
                  <c:v>17110160</c:v>
                </c:pt>
                <c:pt idx="61543">
                  <c:v>17110160</c:v>
                </c:pt>
                <c:pt idx="61544">
                  <c:v>17109968</c:v>
                </c:pt>
                <c:pt idx="61545">
                  <c:v>17110008</c:v>
                </c:pt>
                <c:pt idx="61546">
                  <c:v>17110048</c:v>
                </c:pt>
                <c:pt idx="61547">
                  <c:v>17110104</c:v>
                </c:pt>
                <c:pt idx="61548">
                  <c:v>17110128</c:v>
                </c:pt>
                <c:pt idx="61549">
                  <c:v>17110160</c:v>
                </c:pt>
                <c:pt idx="61550">
                  <c:v>17109968</c:v>
                </c:pt>
                <c:pt idx="61551">
                  <c:v>17110008</c:v>
                </c:pt>
                <c:pt idx="61552">
                  <c:v>17110048</c:v>
                </c:pt>
                <c:pt idx="61553">
                  <c:v>17110104</c:v>
                </c:pt>
                <c:pt idx="61554">
                  <c:v>17110128</c:v>
                </c:pt>
                <c:pt idx="61555">
                  <c:v>17110160</c:v>
                </c:pt>
                <c:pt idx="61556">
                  <c:v>205344512</c:v>
                </c:pt>
                <c:pt idx="61557">
                  <c:v>624450904</c:v>
                </c:pt>
                <c:pt idx="61558">
                  <c:v>624450904</c:v>
                </c:pt>
                <c:pt idx="61559">
                  <c:v>624450904</c:v>
                </c:pt>
                <c:pt idx="61560">
                  <c:v>624450904</c:v>
                </c:pt>
                <c:pt idx="61561">
                  <c:v>415321800</c:v>
                </c:pt>
                <c:pt idx="61562">
                  <c:v>960167224</c:v>
                </c:pt>
                <c:pt idx="61563">
                  <c:v>661385120</c:v>
                </c:pt>
                <c:pt idx="61564">
                  <c:v>960167224</c:v>
                </c:pt>
                <c:pt idx="61565">
                  <c:v>960167224</c:v>
                </c:pt>
                <c:pt idx="61566">
                  <c:v>960167224</c:v>
                </c:pt>
                <c:pt idx="61567">
                  <c:v>337676336</c:v>
                </c:pt>
                <c:pt idx="61568">
                  <c:v>337676336</c:v>
                </c:pt>
                <c:pt idx="61569">
                  <c:v>337676336</c:v>
                </c:pt>
                <c:pt idx="61570">
                  <c:v>337676336</c:v>
                </c:pt>
                <c:pt idx="61571">
                  <c:v>425471352</c:v>
                </c:pt>
                <c:pt idx="61572">
                  <c:v>59086912</c:v>
                </c:pt>
                <c:pt idx="61573">
                  <c:v>612496944</c:v>
                </c:pt>
                <c:pt idx="61574">
                  <c:v>612496944</c:v>
                </c:pt>
                <c:pt idx="61575">
                  <c:v>612496944</c:v>
                </c:pt>
                <c:pt idx="61576">
                  <c:v>612496944</c:v>
                </c:pt>
                <c:pt idx="61577">
                  <c:v>88399136</c:v>
                </c:pt>
                <c:pt idx="61578">
                  <c:v>88399136</c:v>
                </c:pt>
                <c:pt idx="61579">
                  <c:v>88399136</c:v>
                </c:pt>
                <c:pt idx="61580">
                  <c:v>168796104</c:v>
                </c:pt>
                <c:pt idx="61581">
                  <c:v>88399136</c:v>
                </c:pt>
                <c:pt idx="61582">
                  <c:v>168796104</c:v>
                </c:pt>
                <c:pt idx="61583">
                  <c:v>168796104</c:v>
                </c:pt>
                <c:pt idx="61584">
                  <c:v>168796104</c:v>
                </c:pt>
                <c:pt idx="61585">
                  <c:v>17109968</c:v>
                </c:pt>
                <c:pt idx="61586">
                  <c:v>654898168</c:v>
                </c:pt>
                <c:pt idx="61587">
                  <c:v>654898168</c:v>
                </c:pt>
                <c:pt idx="61588">
                  <c:v>17110128</c:v>
                </c:pt>
                <c:pt idx="61589">
                  <c:v>654898168</c:v>
                </c:pt>
                <c:pt idx="61590">
                  <c:v>654898168</c:v>
                </c:pt>
                <c:pt idx="61591">
                  <c:v>599079368</c:v>
                </c:pt>
                <c:pt idx="61592">
                  <c:v>599079368</c:v>
                </c:pt>
                <c:pt idx="61593">
                  <c:v>599079368</c:v>
                </c:pt>
                <c:pt idx="61594">
                  <c:v>624450904</c:v>
                </c:pt>
                <c:pt idx="61595">
                  <c:v>599079368</c:v>
                </c:pt>
                <c:pt idx="61596">
                  <c:v>17110008</c:v>
                </c:pt>
                <c:pt idx="61597">
                  <c:v>17110160</c:v>
                </c:pt>
                <c:pt idx="61598">
                  <c:v>17110048</c:v>
                </c:pt>
                <c:pt idx="61599">
                  <c:v>88399136</c:v>
                </c:pt>
                <c:pt idx="61600">
                  <c:v>233067280</c:v>
                </c:pt>
                <c:pt idx="61601">
                  <c:v>233067280</c:v>
                </c:pt>
                <c:pt idx="61602">
                  <c:v>233067280</c:v>
                </c:pt>
                <c:pt idx="61603">
                  <c:v>233067280</c:v>
                </c:pt>
                <c:pt idx="61604">
                  <c:v>17110104</c:v>
                </c:pt>
                <c:pt idx="61605">
                  <c:v>960167224</c:v>
                </c:pt>
                <c:pt idx="61606">
                  <c:v>337676336</c:v>
                </c:pt>
                <c:pt idx="61607">
                  <c:v>168796104</c:v>
                </c:pt>
                <c:pt idx="61608">
                  <c:v>833493432</c:v>
                </c:pt>
                <c:pt idx="61609">
                  <c:v>833493432</c:v>
                </c:pt>
                <c:pt idx="61610">
                  <c:v>833493432</c:v>
                </c:pt>
                <c:pt idx="61611">
                  <c:v>599079368</c:v>
                </c:pt>
                <c:pt idx="61612">
                  <c:v>833493432</c:v>
                </c:pt>
                <c:pt idx="61613">
                  <c:v>612496944</c:v>
                </c:pt>
                <c:pt idx="61614">
                  <c:v>233067280</c:v>
                </c:pt>
                <c:pt idx="61615">
                  <c:v>654898168</c:v>
                </c:pt>
                <c:pt idx="61616">
                  <c:v>523256112</c:v>
                </c:pt>
                <c:pt idx="61617">
                  <c:v>523256112</c:v>
                </c:pt>
                <c:pt idx="61618">
                  <c:v>523256112</c:v>
                </c:pt>
                <c:pt idx="61619">
                  <c:v>523256112</c:v>
                </c:pt>
                <c:pt idx="61620">
                  <c:v>833493432</c:v>
                </c:pt>
                <c:pt idx="61621">
                  <c:v>497622712</c:v>
                </c:pt>
                <c:pt idx="61622">
                  <c:v>497622712</c:v>
                </c:pt>
                <c:pt idx="61623">
                  <c:v>497622712</c:v>
                </c:pt>
                <c:pt idx="61624">
                  <c:v>497622712</c:v>
                </c:pt>
                <c:pt idx="61625">
                  <c:v>148652184</c:v>
                </c:pt>
                <c:pt idx="61626">
                  <c:v>148652184</c:v>
                </c:pt>
                <c:pt idx="61627">
                  <c:v>148652184</c:v>
                </c:pt>
                <c:pt idx="61628">
                  <c:v>148652184</c:v>
                </c:pt>
                <c:pt idx="61629">
                  <c:v>662196288</c:v>
                </c:pt>
                <c:pt idx="61630">
                  <c:v>662196288</c:v>
                </c:pt>
                <c:pt idx="61631">
                  <c:v>662196288</c:v>
                </c:pt>
                <c:pt idx="61632">
                  <c:v>662196288</c:v>
                </c:pt>
                <c:pt idx="61633">
                  <c:v>7364040</c:v>
                </c:pt>
                <c:pt idx="61634">
                  <c:v>7364040</c:v>
                </c:pt>
                <c:pt idx="61635">
                  <c:v>7364136</c:v>
                </c:pt>
                <c:pt idx="61636">
                  <c:v>7364136</c:v>
                </c:pt>
                <c:pt idx="61637">
                  <c:v>7364168</c:v>
                </c:pt>
                <c:pt idx="61638">
                  <c:v>7364168</c:v>
                </c:pt>
                <c:pt idx="61639">
                  <c:v>7364288</c:v>
                </c:pt>
                <c:pt idx="61640">
                  <c:v>7364288</c:v>
                </c:pt>
                <c:pt idx="61641">
                  <c:v>7364328</c:v>
                </c:pt>
                <c:pt idx="61642">
                  <c:v>7364328</c:v>
                </c:pt>
                <c:pt idx="61643">
                  <c:v>7364368</c:v>
                </c:pt>
                <c:pt idx="61644">
                  <c:v>7364368</c:v>
                </c:pt>
                <c:pt idx="61645">
                  <c:v>7364424</c:v>
                </c:pt>
                <c:pt idx="61646">
                  <c:v>7364424</c:v>
                </c:pt>
                <c:pt idx="61647">
                  <c:v>523256112</c:v>
                </c:pt>
                <c:pt idx="61648">
                  <c:v>7364464</c:v>
                </c:pt>
                <c:pt idx="61649">
                  <c:v>7364464</c:v>
                </c:pt>
                <c:pt idx="61650">
                  <c:v>7364488</c:v>
                </c:pt>
                <c:pt idx="61651">
                  <c:v>7364488</c:v>
                </c:pt>
                <c:pt idx="61652">
                  <c:v>7364040</c:v>
                </c:pt>
                <c:pt idx="61653">
                  <c:v>7364136</c:v>
                </c:pt>
                <c:pt idx="61654">
                  <c:v>7364168</c:v>
                </c:pt>
                <c:pt idx="61655">
                  <c:v>7364288</c:v>
                </c:pt>
                <c:pt idx="61656">
                  <c:v>7364328</c:v>
                </c:pt>
                <c:pt idx="61657">
                  <c:v>7364368</c:v>
                </c:pt>
                <c:pt idx="61658">
                  <c:v>7364424</c:v>
                </c:pt>
                <c:pt idx="61659">
                  <c:v>7364464</c:v>
                </c:pt>
                <c:pt idx="61660">
                  <c:v>7364488</c:v>
                </c:pt>
                <c:pt idx="61661">
                  <c:v>7364040</c:v>
                </c:pt>
                <c:pt idx="61662">
                  <c:v>7364136</c:v>
                </c:pt>
                <c:pt idx="61663">
                  <c:v>7364168</c:v>
                </c:pt>
                <c:pt idx="61664">
                  <c:v>7364288</c:v>
                </c:pt>
                <c:pt idx="61665">
                  <c:v>7364328</c:v>
                </c:pt>
                <c:pt idx="61666">
                  <c:v>7364368</c:v>
                </c:pt>
                <c:pt idx="61667">
                  <c:v>7364424</c:v>
                </c:pt>
                <c:pt idx="61668">
                  <c:v>7364464</c:v>
                </c:pt>
                <c:pt idx="61669">
                  <c:v>7364488</c:v>
                </c:pt>
                <c:pt idx="61670">
                  <c:v>497622712</c:v>
                </c:pt>
                <c:pt idx="61671">
                  <c:v>365912184</c:v>
                </c:pt>
                <c:pt idx="61672">
                  <c:v>365912184</c:v>
                </c:pt>
                <c:pt idx="61673">
                  <c:v>365912184</c:v>
                </c:pt>
                <c:pt idx="61674">
                  <c:v>365912184</c:v>
                </c:pt>
                <c:pt idx="61675">
                  <c:v>148652184</c:v>
                </c:pt>
                <c:pt idx="61676">
                  <c:v>719139160</c:v>
                </c:pt>
                <c:pt idx="61677">
                  <c:v>719139160</c:v>
                </c:pt>
                <c:pt idx="61678">
                  <c:v>662196288</c:v>
                </c:pt>
                <c:pt idx="61679">
                  <c:v>719139160</c:v>
                </c:pt>
                <c:pt idx="61680">
                  <c:v>719139160</c:v>
                </c:pt>
                <c:pt idx="61681">
                  <c:v>471937784</c:v>
                </c:pt>
                <c:pt idx="61682">
                  <c:v>471937784</c:v>
                </c:pt>
                <c:pt idx="61683">
                  <c:v>471937784</c:v>
                </c:pt>
                <c:pt idx="61684">
                  <c:v>471937784</c:v>
                </c:pt>
                <c:pt idx="61685">
                  <c:v>7364040</c:v>
                </c:pt>
                <c:pt idx="61686">
                  <c:v>385459128</c:v>
                </c:pt>
                <c:pt idx="61687">
                  <c:v>385459128</c:v>
                </c:pt>
                <c:pt idx="61688">
                  <c:v>385459128</c:v>
                </c:pt>
                <c:pt idx="61689">
                  <c:v>385459128</c:v>
                </c:pt>
                <c:pt idx="61690">
                  <c:v>450272832</c:v>
                </c:pt>
                <c:pt idx="61691">
                  <c:v>450272832</c:v>
                </c:pt>
                <c:pt idx="61692">
                  <c:v>450272832</c:v>
                </c:pt>
                <c:pt idx="61693">
                  <c:v>450272832</c:v>
                </c:pt>
                <c:pt idx="61694">
                  <c:v>7364136</c:v>
                </c:pt>
                <c:pt idx="61695">
                  <c:v>719139160</c:v>
                </c:pt>
                <c:pt idx="61696">
                  <c:v>515498528</c:v>
                </c:pt>
                <c:pt idx="61697">
                  <c:v>515498528</c:v>
                </c:pt>
                <c:pt idx="61698">
                  <c:v>515498528</c:v>
                </c:pt>
                <c:pt idx="61699">
                  <c:v>7364168</c:v>
                </c:pt>
                <c:pt idx="61700">
                  <c:v>515498528</c:v>
                </c:pt>
                <c:pt idx="61701">
                  <c:v>948823792</c:v>
                </c:pt>
                <c:pt idx="61702">
                  <c:v>909658656</c:v>
                </c:pt>
                <c:pt idx="61703">
                  <c:v>948823792</c:v>
                </c:pt>
                <c:pt idx="61704">
                  <c:v>909658656</c:v>
                </c:pt>
                <c:pt idx="61705">
                  <c:v>948823792</c:v>
                </c:pt>
                <c:pt idx="61706">
                  <c:v>948823792</c:v>
                </c:pt>
                <c:pt idx="61707">
                  <c:v>909658656</c:v>
                </c:pt>
                <c:pt idx="61708">
                  <c:v>909658656</c:v>
                </c:pt>
                <c:pt idx="61709">
                  <c:v>450272832</c:v>
                </c:pt>
                <c:pt idx="61710">
                  <c:v>7364288</c:v>
                </c:pt>
                <c:pt idx="61711">
                  <c:v>7364328</c:v>
                </c:pt>
                <c:pt idx="61712">
                  <c:v>948823792</c:v>
                </c:pt>
                <c:pt idx="61713">
                  <c:v>365912184</c:v>
                </c:pt>
                <c:pt idx="61714">
                  <c:v>471937784</c:v>
                </c:pt>
                <c:pt idx="61715">
                  <c:v>515498528</c:v>
                </c:pt>
                <c:pt idx="61716">
                  <c:v>621393312</c:v>
                </c:pt>
                <c:pt idx="61717">
                  <c:v>621393312</c:v>
                </c:pt>
                <c:pt idx="61718">
                  <c:v>621393312</c:v>
                </c:pt>
                <c:pt idx="61719">
                  <c:v>621393312</c:v>
                </c:pt>
                <c:pt idx="61720">
                  <c:v>385459128</c:v>
                </c:pt>
                <c:pt idx="61721">
                  <c:v>639408032</c:v>
                </c:pt>
                <c:pt idx="61722">
                  <c:v>639408032</c:v>
                </c:pt>
                <c:pt idx="61723">
                  <c:v>639408032</c:v>
                </c:pt>
                <c:pt idx="61724">
                  <c:v>639408032</c:v>
                </c:pt>
                <c:pt idx="61725">
                  <c:v>7364368</c:v>
                </c:pt>
                <c:pt idx="61726">
                  <c:v>909658656</c:v>
                </c:pt>
                <c:pt idx="61727">
                  <c:v>621393312</c:v>
                </c:pt>
                <c:pt idx="61728">
                  <c:v>7364424</c:v>
                </c:pt>
                <c:pt idx="61729">
                  <c:v>639408032</c:v>
                </c:pt>
                <c:pt idx="61730">
                  <c:v>919154480</c:v>
                </c:pt>
                <c:pt idx="61731">
                  <c:v>919154480</c:v>
                </c:pt>
                <c:pt idx="61732">
                  <c:v>7364464</c:v>
                </c:pt>
                <c:pt idx="61733">
                  <c:v>919154480</c:v>
                </c:pt>
                <c:pt idx="61734">
                  <c:v>919154480</c:v>
                </c:pt>
                <c:pt idx="61735">
                  <c:v>710023424</c:v>
                </c:pt>
                <c:pt idx="61736">
                  <c:v>710023424</c:v>
                </c:pt>
                <c:pt idx="61737">
                  <c:v>710023424</c:v>
                </c:pt>
                <c:pt idx="61738">
                  <c:v>710023424</c:v>
                </c:pt>
                <c:pt idx="61739">
                  <c:v>959310352</c:v>
                </c:pt>
                <c:pt idx="61740">
                  <c:v>959310352</c:v>
                </c:pt>
                <c:pt idx="61741">
                  <c:v>406424256</c:v>
                </c:pt>
                <c:pt idx="61742">
                  <c:v>406424256</c:v>
                </c:pt>
                <c:pt idx="61743">
                  <c:v>959310352</c:v>
                </c:pt>
                <c:pt idx="61744">
                  <c:v>959310352</c:v>
                </c:pt>
                <c:pt idx="61745">
                  <c:v>406424256</c:v>
                </c:pt>
                <c:pt idx="61746">
                  <c:v>406424256</c:v>
                </c:pt>
                <c:pt idx="61747">
                  <c:v>426824816</c:v>
                </c:pt>
                <c:pt idx="61748">
                  <c:v>426824816</c:v>
                </c:pt>
                <c:pt idx="61749">
                  <c:v>426824816</c:v>
                </c:pt>
                <c:pt idx="61750">
                  <c:v>426824816</c:v>
                </c:pt>
                <c:pt idx="61751">
                  <c:v>811237936</c:v>
                </c:pt>
                <c:pt idx="61752">
                  <c:v>811237936</c:v>
                </c:pt>
                <c:pt idx="61753">
                  <c:v>811237936</c:v>
                </c:pt>
                <c:pt idx="61754">
                  <c:v>195944696</c:v>
                </c:pt>
                <c:pt idx="61755">
                  <c:v>811237936</c:v>
                </c:pt>
                <c:pt idx="61756">
                  <c:v>195944696</c:v>
                </c:pt>
                <c:pt idx="61757">
                  <c:v>195944696</c:v>
                </c:pt>
                <c:pt idx="61758">
                  <c:v>195944696</c:v>
                </c:pt>
                <c:pt idx="61759">
                  <c:v>805479728</c:v>
                </c:pt>
                <c:pt idx="61760">
                  <c:v>7364488</c:v>
                </c:pt>
                <c:pt idx="61761">
                  <c:v>805479728</c:v>
                </c:pt>
                <c:pt idx="61762">
                  <c:v>17730512</c:v>
                </c:pt>
                <c:pt idx="61763">
                  <c:v>17730512</c:v>
                </c:pt>
                <c:pt idx="61764">
                  <c:v>805479728</c:v>
                </c:pt>
                <c:pt idx="61765">
                  <c:v>17730512</c:v>
                </c:pt>
                <c:pt idx="61766">
                  <c:v>805479728</c:v>
                </c:pt>
                <c:pt idx="61767">
                  <c:v>17730512</c:v>
                </c:pt>
                <c:pt idx="61768">
                  <c:v>919154480</c:v>
                </c:pt>
                <c:pt idx="61769">
                  <c:v>710023424</c:v>
                </c:pt>
                <c:pt idx="61770">
                  <c:v>772265752</c:v>
                </c:pt>
                <c:pt idx="61771">
                  <c:v>772265752</c:v>
                </c:pt>
                <c:pt idx="61772">
                  <c:v>772265752</c:v>
                </c:pt>
                <c:pt idx="61773">
                  <c:v>772265752</c:v>
                </c:pt>
                <c:pt idx="61774">
                  <c:v>959310352</c:v>
                </c:pt>
                <c:pt idx="61775">
                  <c:v>406424256</c:v>
                </c:pt>
                <c:pt idx="61776">
                  <c:v>952988728</c:v>
                </c:pt>
                <c:pt idx="61777">
                  <c:v>952988728</c:v>
                </c:pt>
                <c:pt idx="61778">
                  <c:v>952988728</c:v>
                </c:pt>
                <c:pt idx="61779">
                  <c:v>952988728</c:v>
                </c:pt>
                <c:pt idx="61780">
                  <c:v>426824816</c:v>
                </c:pt>
                <c:pt idx="61781">
                  <c:v>195944696</c:v>
                </c:pt>
                <c:pt idx="61782">
                  <c:v>499683392</c:v>
                </c:pt>
                <c:pt idx="61783">
                  <c:v>499683392</c:v>
                </c:pt>
                <c:pt idx="61784">
                  <c:v>499683392</c:v>
                </c:pt>
                <c:pt idx="61785">
                  <c:v>499683392</c:v>
                </c:pt>
                <c:pt idx="61786">
                  <c:v>805396056</c:v>
                </c:pt>
                <c:pt idx="61787">
                  <c:v>805396056</c:v>
                </c:pt>
                <c:pt idx="61788">
                  <c:v>805396056</c:v>
                </c:pt>
                <c:pt idx="61789">
                  <c:v>805396056</c:v>
                </c:pt>
                <c:pt idx="61790">
                  <c:v>284545128</c:v>
                </c:pt>
                <c:pt idx="61791">
                  <c:v>284545128</c:v>
                </c:pt>
                <c:pt idx="61792">
                  <c:v>284545128</c:v>
                </c:pt>
                <c:pt idx="61793">
                  <c:v>284545128</c:v>
                </c:pt>
                <c:pt idx="61794">
                  <c:v>73955976</c:v>
                </c:pt>
                <c:pt idx="61795">
                  <c:v>73955976</c:v>
                </c:pt>
                <c:pt idx="61796">
                  <c:v>73955976</c:v>
                </c:pt>
                <c:pt idx="61797">
                  <c:v>772265752</c:v>
                </c:pt>
                <c:pt idx="61798">
                  <c:v>73955976</c:v>
                </c:pt>
                <c:pt idx="61799">
                  <c:v>811237936</c:v>
                </c:pt>
                <c:pt idx="61800">
                  <c:v>952988728</c:v>
                </c:pt>
                <c:pt idx="61801">
                  <c:v>499683392</c:v>
                </c:pt>
                <c:pt idx="61802">
                  <c:v>175166848</c:v>
                </c:pt>
                <c:pt idx="61803">
                  <c:v>805479728</c:v>
                </c:pt>
                <c:pt idx="61804">
                  <c:v>175166848</c:v>
                </c:pt>
                <c:pt idx="61805">
                  <c:v>175166848</c:v>
                </c:pt>
                <c:pt idx="61806">
                  <c:v>17730512</c:v>
                </c:pt>
                <c:pt idx="61807">
                  <c:v>175166848</c:v>
                </c:pt>
                <c:pt idx="61808">
                  <c:v>284545128</c:v>
                </c:pt>
                <c:pt idx="61809">
                  <c:v>73955976</c:v>
                </c:pt>
                <c:pt idx="61810">
                  <c:v>671248232</c:v>
                </c:pt>
                <c:pt idx="61811">
                  <c:v>671248232</c:v>
                </c:pt>
                <c:pt idx="61812">
                  <c:v>671248232</c:v>
                </c:pt>
                <c:pt idx="61813">
                  <c:v>671248232</c:v>
                </c:pt>
                <c:pt idx="61814">
                  <c:v>805396056</c:v>
                </c:pt>
                <c:pt idx="61815">
                  <c:v>671248232</c:v>
                </c:pt>
                <c:pt idx="61816">
                  <c:v>175166848</c:v>
                </c:pt>
                <c:pt idx="61817">
                  <c:v>900734664</c:v>
                </c:pt>
                <c:pt idx="61818">
                  <c:v>900734664</c:v>
                </c:pt>
                <c:pt idx="61819">
                  <c:v>900734664</c:v>
                </c:pt>
                <c:pt idx="61820">
                  <c:v>900734664</c:v>
                </c:pt>
                <c:pt idx="61821">
                  <c:v>895071776</c:v>
                </c:pt>
                <c:pt idx="61822">
                  <c:v>895071776</c:v>
                </c:pt>
                <c:pt idx="61823">
                  <c:v>895071776</c:v>
                </c:pt>
                <c:pt idx="61824">
                  <c:v>895071776</c:v>
                </c:pt>
                <c:pt idx="61825">
                  <c:v>98333336</c:v>
                </c:pt>
                <c:pt idx="61826">
                  <c:v>98333336</c:v>
                </c:pt>
                <c:pt idx="61827">
                  <c:v>98333336</c:v>
                </c:pt>
                <c:pt idx="61828">
                  <c:v>98333336</c:v>
                </c:pt>
                <c:pt idx="61829">
                  <c:v>98333336</c:v>
                </c:pt>
                <c:pt idx="61830">
                  <c:v>900734664</c:v>
                </c:pt>
                <c:pt idx="61831">
                  <c:v>895071776</c:v>
                </c:pt>
                <c:pt idx="61832">
                  <c:v>266944864</c:v>
                </c:pt>
                <c:pt idx="61833">
                  <c:v>266944864</c:v>
                </c:pt>
                <c:pt idx="61834">
                  <c:v>501785336</c:v>
                </c:pt>
                <c:pt idx="61835">
                  <c:v>266944864</c:v>
                </c:pt>
                <c:pt idx="61836">
                  <c:v>501785336</c:v>
                </c:pt>
                <c:pt idx="61837">
                  <c:v>266944864</c:v>
                </c:pt>
                <c:pt idx="61838">
                  <c:v>501785336</c:v>
                </c:pt>
                <c:pt idx="61839">
                  <c:v>501785336</c:v>
                </c:pt>
                <c:pt idx="61840">
                  <c:v>699488224</c:v>
                </c:pt>
                <c:pt idx="61841">
                  <c:v>699488224</c:v>
                </c:pt>
                <c:pt idx="61842">
                  <c:v>699488224</c:v>
                </c:pt>
                <c:pt idx="61843">
                  <c:v>699488224</c:v>
                </c:pt>
                <c:pt idx="61844">
                  <c:v>266944864</c:v>
                </c:pt>
                <c:pt idx="61845">
                  <c:v>669534248</c:v>
                </c:pt>
                <c:pt idx="61846">
                  <c:v>669534248</c:v>
                </c:pt>
                <c:pt idx="61847">
                  <c:v>669534248</c:v>
                </c:pt>
                <c:pt idx="61848">
                  <c:v>699488224</c:v>
                </c:pt>
                <c:pt idx="61849">
                  <c:v>669534248</c:v>
                </c:pt>
                <c:pt idx="61850">
                  <c:v>501785336</c:v>
                </c:pt>
                <c:pt idx="61851">
                  <c:v>198612400</c:v>
                </c:pt>
                <c:pt idx="61852">
                  <c:v>198612400</c:v>
                </c:pt>
                <c:pt idx="61853">
                  <c:v>198612400</c:v>
                </c:pt>
                <c:pt idx="61854">
                  <c:v>198612400</c:v>
                </c:pt>
                <c:pt idx="61855">
                  <c:v>319592992</c:v>
                </c:pt>
                <c:pt idx="61856">
                  <c:v>319592992</c:v>
                </c:pt>
                <c:pt idx="61857">
                  <c:v>319592992</c:v>
                </c:pt>
                <c:pt idx="61858">
                  <c:v>319592992</c:v>
                </c:pt>
                <c:pt idx="61859">
                  <c:v>669534248</c:v>
                </c:pt>
                <c:pt idx="61860">
                  <c:v>384048376</c:v>
                </c:pt>
                <c:pt idx="61861">
                  <c:v>384048376</c:v>
                </c:pt>
                <c:pt idx="61862">
                  <c:v>384048376</c:v>
                </c:pt>
                <c:pt idx="61863">
                  <c:v>384048376</c:v>
                </c:pt>
                <c:pt idx="61864">
                  <c:v>198612400</c:v>
                </c:pt>
                <c:pt idx="61865">
                  <c:v>746936040</c:v>
                </c:pt>
                <c:pt idx="61866">
                  <c:v>746936040</c:v>
                </c:pt>
                <c:pt idx="61867">
                  <c:v>746936040</c:v>
                </c:pt>
                <c:pt idx="61868">
                  <c:v>746936040</c:v>
                </c:pt>
                <c:pt idx="61869">
                  <c:v>841030824</c:v>
                </c:pt>
                <c:pt idx="61870">
                  <c:v>841030824</c:v>
                </c:pt>
                <c:pt idx="61871">
                  <c:v>841030824</c:v>
                </c:pt>
                <c:pt idx="61872">
                  <c:v>841030824</c:v>
                </c:pt>
                <c:pt idx="61873">
                  <c:v>319592992</c:v>
                </c:pt>
                <c:pt idx="61874">
                  <c:v>67644768</c:v>
                </c:pt>
                <c:pt idx="61875">
                  <c:v>67644768</c:v>
                </c:pt>
                <c:pt idx="61876">
                  <c:v>67644768</c:v>
                </c:pt>
                <c:pt idx="61877">
                  <c:v>67644768</c:v>
                </c:pt>
                <c:pt idx="61878">
                  <c:v>589683296</c:v>
                </c:pt>
                <c:pt idx="61879">
                  <c:v>589683296</c:v>
                </c:pt>
                <c:pt idx="61880">
                  <c:v>589683296</c:v>
                </c:pt>
                <c:pt idx="61881">
                  <c:v>589683296</c:v>
                </c:pt>
                <c:pt idx="61882">
                  <c:v>776245576</c:v>
                </c:pt>
                <c:pt idx="61883">
                  <c:v>776245576</c:v>
                </c:pt>
                <c:pt idx="61884">
                  <c:v>213725096</c:v>
                </c:pt>
                <c:pt idx="61885">
                  <c:v>776245576</c:v>
                </c:pt>
                <c:pt idx="61886">
                  <c:v>213725096</c:v>
                </c:pt>
                <c:pt idx="61887">
                  <c:v>776245576</c:v>
                </c:pt>
                <c:pt idx="61888">
                  <c:v>213725096</c:v>
                </c:pt>
                <c:pt idx="61889">
                  <c:v>213725096</c:v>
                </c:pt>
                <c:pt idx="61890">
                  <c:v>384048376</c:v>
                </c:pt>
                <c:pt idx="61891">
                  <c:v>841030824</c:v>
                </c:pt>
                <c:pt idx="61892">
                  <c:v>746936040</c:v>
                </c:pt>
                <c:pt idx="61893">
                  <c:v>288913520</c:v>
                </c:pt>
                <c:pt idx="61894">
                  <c:v>288913520</c:v>
                </c:pt>
                <c:pt idx="61895">
                  <c:v>288913520</c:v>
                </c:pt>
                <c:pt idx="61896">
                  <c:v>288913520</c:v>
                </c:pt>
                <c:pt idx="61897">
                  <c:v>752734928</c:v>
                </c:pt>
                <c:pt idx="61898">
                  <c:v>752734928</c:v>
                </c:pt>
                <c:pt idx="61899">
                  <c:v>224269456</c:v>
                </c:pt>
                <c:pt idx="61900">
                  <c:v>224269456</c:v>
                </c:pt>
                <c:pt idx="61901">
                  <c:v>752734928</c:v>
                </c:pt>
                <c:pt idx="61902">
                  <c:v>224269456</c:v>
                </c:pt>
                <c:pt idx="61903">
                  <c:v>752734928</c:v>
                </c:pt>
                <c:pt idx="61904">
                  <c:v>224269456</c:v>
                </c:pt>
                <c:pt idx="61905">
                  <c:v>67644768</c:v>
                </c:pt>
                <c:pt idx="61906">
                  <c:v>408268272</c:v>
                </c:pt>
                <c:pt idx="61907">
                  <c:v>408268272</c:v>
                </c:pt>
                <c:pt idx="61908">
                  <c:v>408268272</c:v>
                </c:pt>
                <c:pt idx="61909">
                  <c:v>408268272</c:v>
                </c:pt>
                <c:pt idx="61910">
                  <c:v>776245576</c:v>
                </c:pt>
                <c:pt idx="61911">
                  <c:v>792835016</c:v>
                </c:pt>
                <c:pt idx="61912">
                  <c:v>792835016</c:v>
                </c:pt>
                <c:pt idx="61913">
                  <c:v>792835016</c:v>
                </c:pt>
                <c:pt idx="61914">
                  <c:v>792835016</c:v>
                </c:pt>
                <c:pt idx="61915">
                  <c:v>589683296</c:v>
                </c:pt>
                <c:pt idx="61916">
                  <c:v>288913520</c:v>
                </c:pt>
                <c:pt idx="61917">
                  <c:v>883458824</c:v>
                </c:pt>
                <c:pt idx="61918">
                  <c:v>883458824</c:v>
                </c:pt>
                <c:pt idx="61919">
                  <c:v>883458824</c:v>
                </c:pt>
                <c:pt idx="61920">
                  <c:v>883458824</c:v>
                </c:pt>
                <c:pt idx="61921">
                  <c:v>213725096</c:v>
                </c:pt>
                <c:pt idx="61922">
                  <c:v>837294288</c:v>
                </c:pt>
                <c:pt idx="61923">
                  <c:v>837294288</c:v>
                </c:pt>
                <c:pt idx="61924">
                  <c:v>837294288</c:v>
                </c:pt>
                <c:pt idx="61925">
                  <c:v>837294288</c:v>
                </c:pt>
                <c:pt idx="61926">
                  <c:v>752734928</c:v>
                </c:pt>
                <c:pt idx="61927">
                  <c:v>224269456</c:v>
                </c:pt>
                <c:pt idx="61928">
                  <c:v>408268272</c:v>
                </c:pt>
                <c:pt idx="61929">
                  <c:v>792835016</c:v>
                </c:pt>
                <c:pt idx="61930">
                  <c:v>883458824</c:v>
                </c:pt>
                <c:pt idx="61931">
                  <c:v>837294288</c:v>
                </c:pt>
                <c:pt idx="61932">
                  <c:v>695564896</c:v>
                </c:pt>
                <c:pt idx="61933">
                  <c:v>414082048</c:v>
                </c:pt>
                <c:pt idx="61934">
                  <c:v>695564896</c:v>
                </c:pt>
                <c:pt idx="61935">
                  <c:v>414082048</c:v>
                </c:pt>
                <c:pt idx="61936">
                  <c:v>695564896</c:v>
                </c:pt>
                <c:pt idx="61937">
                  <c:v>414082048</c:v>
                </c:pt>
                <c:pt idx="61938">
                  <c:v>695564896</c:v>
                </c:pt>
                <c:pt idx="61939">
                  <c:v>414082048</c:v>
                </c:pt>
                <c:pt idx="61940">
                  <c:v>154172936</c:v>
                </c:pt>
                <c:pt idx="61941">
                  <c:v>154172936</c:v>
                </c:pt>
                <c:pt idx="61942">
                  <c:v>154172936</c:v>
                </c:pt>
                <c:pt idx="61943">
                  <c:v>154172936</c:v>
                </c:pt>
                <c:pt idx="61944">
                  <c:v>224269528</c:v>
                </c:pt>
                <c:pt idx="61945">
                  <c:v>224269528</c:v>
                </c:pt>
                <c:pt idx="61946">
                  <c:v>224269528</c:v>
                </c:pt>
                <c:pt idx="61947">
                  <c:v>422902904</c:v>
                </c:pt>
                <c:pt idx="61948">
                  <c:v>224269528</c:v>
                </c:pt>
                <c:pt idx="61949">
                  <c:v>422902904</c:v>
                </c:pt>
                <c:pt idx="61950">
                  <c:v>422902904</c:v>
                </c:pt>
                <c:pt idx="61951">
                  <c:v>422902904</c:v>
                </c:pt>
                <c:pt idx="61952">
                  <c:v>695564896</c:v>
                </c:pt>
                <c:pt idx="61953">
                  <c:v>414082048</c:v>
                </c:pt>
                <c:pt idx="61954">
                  <c:v>568149328</c:v>
                </c:pt>
                <c:pt idx="61955">
                  <c:v>568149328</c:v>
                </c:pt>
                <c:pt idx="61956">
                  <c:v>568149328</c:v>
                </c:pt>
                <c:pt idx="61957">
                  <c:v>568149328</c:v>
                </c:pt>
                <c:pt idx="61958">
                  <c:v>17110520</c:v>
                </c:pt>
                <c:pt idx="61959">
                  <c:v>17110520</c:v>
                </c:pt>
                <c:pt idx="61960">
                  <c:v>17110520</c:v>
                </c:pt>
                <c:pt idx="61961">
                  <c:v>17110520</c:v>
                </c:pt>
                <c:pt idx="61962">
                  <c:v>734142896</c:v>
                </c:pt>
                <c:pt idx="61963">
                  <c:v>734142896</c:v>
                </c:pt>
                <c:pt idx="61964">
                  <c:v>734142896</c:v>
                </c:pt>
                <c:pt idx="61965">
                  <c:v>734142896</c:v>
                </c:pt>
                <c:pt idx="61966">
                  <c:v>154172936</c:v>
                </c:pt>
                <c:pt idx="61967">
                  <c:v>194984696</c:v>
                </c:pt>
                <c:pt idx="61968">
                  <c:v>194984696</c:v>
                </c:pt>
                <c:pt idx="61969">
                  <c:v>194984696</c:v>
                </c:pt>
                <c:pt idx="61970">
                  <c:v>194984696</c:v>
                </c:pt>
                <c:pt idx="61971">
                  <c:v>224269528</c:v>
                </c:pt>
                <c:pt idx="61972">
                  <c:v>92341200</c:v>
                </c:pt>
                <c:pt idx="61973">
                  <c:v>92341200</c:v>
                </c:pt>
                <c:pt idx="61974">
                  <c:v>92341200</c:v>
                </c:pt>
                <c:pt idx="61975">
                  <c:v>92341200</c:v>
                </c:pt>
                <c:pt idx="61976">
                  <c:v>422902904</c:v>
                </c:pt>
                <c:pt idx="61977">
                  <c:v>568149328</c:v>
                </c:pt>
                <c:pt idx="61978">
                  <c:v>17110520</c:v>
                </c:pt>
                <c:pt idx="61979">
                  <c:v>304294136</c:v>
                </c:pt>
                <c:pt idx="61980">
                  <c:v>304294136</c:v>
                </c:pt>
                <c:pt idx="61981">
                  <c:v>304294136</c:v>
                </c:pt>
                <c:pt idx="61982">
                  <c:v>304294136</c:v>
                </c:pt>
                <c:pt idx="61983">
                  <c:v>66566248</c:v>
                </c:pt>
                <c:pt idx="61984">
                  <c:v>66566248</c:v>
                </c:pt>
                <c:pt idx="61985">
                  <c:v>66566248</c:v>
                </c:pt>
                <c:pt idx="61986">
                  <c:v>66566248</c:v>
                </c:pt>
                <c:pt idx="61987">
                  <c:v>194984696</c:v>
                </c:pt>
                <c:pt idx="61988">
                  <c:v>734142896</c:v>
                </c:pt>
                <c:pt idx="61989">
                  <c:v>502364056</c:v>
                </c:pt>
                <c:pt idx="61990">
                  <c:v>502364056</c:v>
                </c:pt>
                <c:pt idx="61991">
                  <c:v>502364056</c:v>
                </c:pt>
                <c:pt idx="61992">
                  <c:v>502364056</c:v>
                </c:pt>
                <c:pt idx="61993">
                  <c:v>421548312</c:v>
                </c:pt>
                <c:pt idx="61994">
                  <c:v>421548312</c:v>
                </c:pt>
                <c:pt idx="61995">
                  <c:v>421548312</c:v>
                </c:pt>
                <c:pt idx="61996">
                  <c:v>421548312</c:v>
                </c:pt>
                <c:pt idx="61997">
                  <c:v>304294136</c:v>
                </c:pt>
                <c:pt idx="61998">
                  <c:v>92341200</c:v>
                </c:pt>
                <c:pt idx="61999">
                  <c:v>370496488</c:v>
                </c:pt>
                <c:pt idx="62000">
                  <c:v>370496488</c:v>
                </c:pt>
                <c:pt idx="62001">
                  <c:v>370496488</c:v>
                </c:pt>
                <c:pt idx="62002">
                  <c:v>370496488</c:v>
                </c:pt>
                <c:pt idx="62003">
                  <c:v>66566248</c:v>
                </c:pt>
                <c:pt idx="62004">
                  <c:v>460445216</c:v>
                </c:pt>
                <c:pt idx="62005">
                  <c:v>460445216</c:v>
                </c:pt>
                <c:pt idx="62006">
                  <c:v>460445216</c:v>
                </c:pt>
                <c:pt idx="62007">
                  <c:v>460445216</c:v>
                </c:pt>
                <c:pt idx="62008">
                  <c:v>502364056</c:v>
                </c:pt>
                <c:pt idx="62009">
                  <c:v>421548312</c:v>
                </c:pt>
                <c:pt idx="62010">
                  <c:v>370496488</c:v>
                </c:pt>
                <c:pt idx="62011">
                  <c:v>235262408</c:v>
                </c:pt>
                <c:pt idx="62012">
                  <c:v>235262408</c:v>
                </c:pt>
                <c:pt idx="62013">
                  <c:v>235262408</c:v>
                </c:pt>
                <c:pt idx="62014">
                  <c:v>460445216</c:v>
                </c:pt>
                <c:pt idx="62015">
                  <c:v>235262408</c:v>
                </c:pt>
                <c:pt idx="62016">
                  <c:v>966391968</c:v>
                </c:pt>
                <c:pt idx="62017">
                  <c:v>664597808</c:v>
                </c:pt>
                <c:pt idx="62018">
                  <c:v>966391968</c:v>
                </c:pt>
                <c:pt idx="62019">
                  <c:v>664597808</c:v>
                </c:pt>
                <c:pt idx="62020">
                  <c:v>966391968</c:v>
                </c:pt>
                <c:pt idx="62021">
                  <c:v>966391968</c:v>
                </c:pt>
                <c:pt idx="62022">
                  <c:v>664597808</c:v>
                </c:pt>
                <c:pt idx="62023">
                  <c:v>664597808</c:v>
                </c:pt>
                <c:pt idx="62024">
                  <c:v>969697736</c:v>
                </c:pt>
                <c:pt idx="62025">
                  <c:v>969697736</c:v>
                </c:pt>
                <c:pt idx="62026">
                  <c:v>969697736</c:v>
                </c:pt>
                <c:pt idx="62027">
                  <c:v>969697736</c:v>
                </c:pt>
                <c:pt idx="62028">
                  <c:v>235262408</c:v>
                </c:pt>
                <c:pt idx="62029">
                  <c:v>978157568</c:v>
                </c:pt>
                <c:pt idx="62030">
                  <c:v>978157568</c:v>
                </c:pt>
                <c:pt idx="62031">
                  <c:v>887103192</c:v>
                </c:pt>
                <c:pt idx="62032">
                  <c:v>978157568</c:v>
                </c:pt>
                <c:pt idx="62033">
                  <c:v>887103192</c:v>
                </c:pt>
                <c:pt idx="62034">
                  <c:v>978157568</c:v>
                </c:pt>
                <c:pt idx="62035">
                  <c:v>887103192</c:v>
                </c:pt>
                <c:pt idx="62036">
                  <c:v>887103192</c:v>
                </c:pt>
                <c:pt idx="62037">
                  <c:v>664597808</c:v>
                </c:pt>
                <c:pt idx="62038">
                  <c:v>966391968</c:v>
                </c:pt>
                <c:pt idx="62039">
                  <c:v>46468584</c:v>
                </c:pt>
                <c:pt idx="62040">
                  <c:v>46468584</c:v>
                </c:pt>
                <c:pt idx="62041">
                  <c:v>46468584</c:v>
                </c:pt>
                <c:pt idx="62042">
                  <c:v>46468584</c:v>
                </c:pt>
                <c:pt idx="62043">
                  <c:v>969697736</c:v>
                </c:pt>
                <c:pt idx="62044">
                  <c:v>910449800</c:v>
                </c:pt>
                <c:pt idx="62045">
                  <c:v>910449800</c:v>
                </c:pt>
                <c:pt idx="62046">
                  <c:v>910449800</c:v>
                </c:pt>
                <c:pt idx="62047">
                  <c:v>910449800</c:v>
                </c:pt>
                <c:pt idx="62048">
                  <c:v>172331352</c:v>
                </c:pt>
                <c:pt idx="62049">
                  <c:v>172331352</c:v>
                </c:pt>
                <c:pt idx="62050">
                  <c:v>172331352</c:v>
                </c:pt>
                <c:pt idx="62051">
                  <c:v>172331352</c:v>
                </c:pt>
                <c:pt idx="62052">
                  <c:v>978157568</c:v>
                </c:pt>
                <c:pt idx="62053">
                  <c:v>456510528</c:v>
                </c:pt>
                <c:pt idx="62054">
                  <c:v>456510528</c:v>
                </c:pt>
                <c:pt idx="62055">
                  <c:v>456510528</c:v>
                </c:pt>
                <c:pt idx="62056">
                  <c:v>456510528</c:v>
                </c:pt>
                <c:pt idx="62057">
                  <c:v>887103192</c:v>
                </c:pt>
                <c:pt idx="62058">
                  <c:v>910449800</c:v>
                </c:pt>
                <c:pt idx="62059">
                  <c:v>551941184</c:v>
                </c:pt>
                <c:pt idx="62060">
                  <c:v>551941184</c:v>
                </c:pt>
                <c:pt idx="62061">
                  <c:v>551941184</c:v>
                </c:pt>
                <c:pt idx="62062">
                  <c:v>551941184</c:v>
                </c:pt>
                <c:pt idx="62063">
                  <c:v>46468584</c:v>
                </c:pt>
                <c:pt idx="62064">
                  <c:v>462975760</c:v>
                </c:pt>
                <c:pt idx="62065">
                  <c:v>462975760</c:v>
                </c:pt>
                <c:pt idx="62066">
                  <c:v>462975760</c:v>
                </c:pt>
                <c:pt idx="62067">
                  <c:v>462975760</c:v>
                </c:pt>
                <c:pt idx="62068">
                  <c:v>988919352</c:v>
                </c:pt>
                <c:pt idx="62069">
                  <c:v>988919352</c:v>
                </c:pt>
                <c:pt idx="62070">
                  <c:v>988919352</c:v>
                </c:pt>
                <c:pt idx="62071">
                  <c:v>988919352</c:v>
                </c:pt>
                <c:pt idx="62072">
                  <c:v>172331352</c:v>
                </c:pt>
                <c:pt idx="62073">
                  <c:v>483498944</c:v>
                </c:pt>
                <c:pt idx="62074">
                  <c:v>483498944</c:v>
                </c:pt>
                <c:pt idx="62075">
                  <c:v>483498944</c:v>
                </c:pt>
                <c:pt idx="62076">
                  <c:v>483498944</c:v>
                </c:pt>
                <c:pt idx="62077">
                  <c:v>131447576</c:v>
                </c:pt>
                <c:pt idx="62078">
                  <c:v>131447576</c:v>
                </c:pt>
                <c:pt idx="62079">
                  <c:v>131447576</c:v>
                </c:pt>
                <c:pt idx="62080">
                  <c:v>131447576</c:v>
                </c:pt>
                <c:pt idx="62081">
                  <c:v>174347352</c:v>
                </c:pt>
                <c:pt idx="62082">
                  <c:v>174347352</c:v>
                </c:pt>
                <c:pt idx="62083">
                  <c:v>174347352</c:v>
                </c:pt>
                <c:pt idx="62084">
                  <c:v>174347352</c:v>
                </c:pt>
                <c:pt idx="62085">
                  <c:v>456510528</c:v>
                </c:pt>
                <c:pt idx="62086">
                  <c:v>551941184</c:v>
                </c:pt>
                <c:pt idx="62087">
                  <c:v>383691864</c:v>
                </c:pt>
                <c:pt idx="62088">
                  <c:v>383691864</c:v>
                </c:pt>
                <c:pt idx="62089">
                  <c:v>383691864</c:v>
                </c:pt>
                <c:pt idx="62090">
                  <c:v>383691864</c:v>
                </c:pt>
                <c:pt idx="62091">
                  <c:v>462975760</c:v>
                </c:pt>
                <c:pt idx="62092">
                  <c:v>483498944</c:v>
                </c:pt>
                <c:pt idx="62093">
                  <c:v>174347352</c:v>
                </c:pt>
                <c:pt idx="62094">
                  <c:v>988919352</c:v>
                </c:pt>
                <c:pt idx="62095">
                  <c:v>383691864</c:v>
                </c:pt>
                <c:pt idx="62096">
                  <c:v>131447576</c:v>
                </c:pt>
                <c:pt idx="62097">
                  <c:v>128368792</c:v>
                </c:pt>
                <c:pt idx="62098">
                  <c:v>128368792</c:v>
                </c:pt>
                <c:pt idx="62099">
                  <c:v>128368792</c:v>
                </c:pt>
                <c:pt idx="62100">
                  <c:v>128368792</c:v>
                </c:pt>
                <c:pt idx="62101">
                  <c:v>809016792</c:v>
                </c:pt>
                <c:pt idx="62102">
                  <c:v>832916792</c:v>
                </c:pt>
                <c:pt idx="62103">
                  <c:v>832916792</c:v>
                </c:pt>
                <c:pt idx="62104">
                  <c:v>809016792</c:v>
                </c:pt>
                <c:pt idx="62105">
                  <c:v>832916792</c:v>
                </c:pt>
                <c:pt idx="62106">
                  <c:v>809016792</c:v>
                </c:pt>
                <c:pt idx="62107">
                  <c:v>832916792</c:v>
                </c:pt>
                <c:pt idx="62108">
                  <c:v>809016792</c:v>
                </c:pt>
                <c:pt idx="62109">
                  <c:v>855251120</c:v>
                </c:pt>
                <c:pt idx="62110">
                  <c:v>855251120</c:v>
                </c:pt>
                <c:pt idx="62111">
                  <c:v>855251120</c:v>
                </c:pt>
                <c:pt idx="62112">
                  <c:v>855251120</c:v>
                </c:pt>
                <c:pt idx="62113">
                  <c:v>685638456</c:v>
                </c:pt>
                <c:pt idx="62114">
                  <c:v>685638456</c:v>
                </c:pt>
                <c:pt idx="62115">
                  <c:v>685638456</c:v>
                </c:pt>
                <c:pt idx="62116">
                  <c:v>685638456</c:v>
                </c:pt>
                <c:pt idx="62117">
                  <c:v>628398752</c:v>
                </c:pt>
                <c:pt idx="62118">
                  <c:v>628398752</c:v>
                </c:pt>
                <c:pt idx="62119">
                  <c:v>628398752</c:v>
                </c:pt>
                <c:pt idx="62120">
                  <c:v>628398752</c:v>
                </c:pt>
                <c:pt idx="62121">
                  <c:v>513347112</c:v>
                </c:pt>
                <c:pt idx="62122">
                  <c:v>513347112</c:v>
                </c:pt>
                <c:pt idx="62123">
                  <c:v>513347112</c:v>
                </c:pt>
                <c:pt idx="62124">
                  <c:v>513347112</c:v>
                </c:pt>
                <c:pt idx="62125">
                  <c:v>832916792</c:v>
                </c:pt>
                <c:pt idx="62126">
                  <c:v>238070840</c:v>
                </c:pt>
                <c:pt idx="62127">
                  <c:v>128368792</c:v>
                </c:pt>
                <c:pt idx="62128">
                  <c:v>238070840</c:v>
                </c:pt>
                <c:pt idx="62129">
                  <c:v>238070840</c:v>
                </c:pt>
                <c:pt idx="62130">
                  <c:v>238070840</c:v>
                </c:pt>
                <c:pt idx="62131">
                  <c:v>809016792</c:v>
                </c:pt>
                <c:pt idx="62132">
                  <c:v>137213776</c:v>
                </c:pt>
                <c:pt idx="62133">
                  <c:v>137213776</c:v>
                </c:pt>
                <c:pt idx="62134">
                  <c:v>137213776</c:v>
                </c:pt>
                <c:pt idx="62135">
                  <c:v>137213776</c:v>
                </c:pt>
                <c:pt idx="62136">
                  <c:v>783530408</c:v>
                </c:pt>
                <c:pt idx="62137">
                  <c:v>783530408</c:v>
                </c:pt>
                <c:pt idx="62138">
                  <c:v>783530408</c:v>
                </c:pt>
                <c:pt idx="62139">
                  <c:v>783530408</c:v>
                </c:pt>
                <c:pt idx="62140">
                  <c:v>855251120</c:v>
                </c:pt>
                <c:pt idx="62141">
                  <c:v>482459408</c:v>
                </c:pt>
                <c:pt idx="62142">
                  <c:v>228084520</c:v>
                </c:pt>
                <c:pt idx="62143">
                  <c:v>482459408</c:v>
                </c:pt>
                <c:pt idx="62144">
                  <c:v>228084520</c:v>
                </c:pt>
                <c:pt idx="62145">
                  <c:v>482459408</c:v>
                </c:pt>
                <c:pt idx="62146">
                  <c:v>228084520</c:v>
                </c:pt>
                <c:pt idx="62147">
                  <c:v>482459408</c:v>
                </c:pt>
                <c:pt idx="62148">
                  <c:v>228084520</c:v>
                </c:pt>
                <c:pt idx="62149">
                  <c:v>2268712</c:v>
                </c:pt>
                <c:pt idx="62150">
                  <c:v>2268712</c:v>
                </c:pt>
                <c:pt idx="62151">
                  <c:v>2268712</c:v>
                </c:pt>
                <c:pt idx="62152">
                  <c:v>2268712</c:v>
                </c:pt>
                <c:pt idx="62153">
                  <c:v>628398752</c:v>
                </c:pt>
                <c:pt idx="62154">
                  <c:v>513347112</c:v>
                </c:pt>
                <c:pt idx="62155">
                  <c:v>685638456</c:v>
                </c:pt>
                <c:pt idx="62156">
                  <c:v>137213776</c:v>
                </c:pt>
                <c:pt idx="62157">
                  <c:v>238070840</c:v>
                </c:pt>
                <c:pt idx="62158">
                  <c:v>783530408</c:v>
                </c:pt>
                <c:pt idx="62159">
                  <c:v>921978680</c:v>
                </c:pt>
                <c:pt idx="62160">
                  <c:v>921978680</c:v>
                </c:pt>
                <c:pt idx="62161">
                  <c:v>921978680</c:v>
                </c:pt>
                <c:pt idx="62162">
                  <c:v>921978680</c:v>
                </c:pt>
                <c:pt idx="62163">
                  <c:v>482459408</c:v>
                </c:pt>
                <c:pt idx="62164">
                  <c:v>2268712</c:v>
                </c:pt>
                <c:pt idx="62165">
                  <c:v>842274016</c:v>
                </c:pt>
                <c:pt idx="62166">
                  <c:v>842274016</c:v>
                </c:pt>
                <c:pt idx="62167">
                  <c:v>842274016</c:v>
                </c:pt>
                <c:pt idx="62168">
                  <c:v>842274016</c:v>
                </c:pt>
                <c:pt idx="62169">
                  <c:v>921978680</c:v>
                </c:pt>
                <c:pt idx="62170">
                  <c:v>186087304</c:v>
                </c:pt>
                <c:pt idx="62171">
                  <c:v>186087304</c:v>
                </c:pt>
                <c:pt idx="62172">
                  <c:v>186087304</c:v>
                </c:pt>
                <c:pt idx="62173">
                  <c:v>186087304</c:v>
                </c:pt>
                <c:pt idx="62174">
                  <c:v>228084520</c:v>
                </c:pt>
                <c:pt idx="62175">
                  <c:v>383855664</c:v>
                </c:pt>
                <c:pt idx="62176">
                  <c:v>383855664</c:v>
                </c:pt>
                <c:pt idx="62177">
                  <c:v>383855664</c:v>
                </c:pt>
                <c:pt idx="62178">
                  <c:v>383855664</c:v>
                </c:pt>
                <c:pt idx="62179">
                  <c:v>789892984</c:v>
                </c:pt>
                <c:pt idx="62180">
                  <c:v>299441584</c:v>
                </c:pt>
                <c:pt idx="62181">
                  <c:v>789892984</c:v>
                </c:pt>
                <c:pt idx="62182">
                  <c:v>299441584</c:v>
                </c:pt>
                <c:pt idx="62183">
                  <c:v>789892984</c:v>
                </c:pt>
                <c:pt idx="62184">
                  <c:v>299441584</c:v>
                </c:pt>
                <c:pt idx="62185">
                  <c:v>789892984</c:v>
                </c:pt>
                <c:pt idx="62186">
                  <c:v>299441584</c:v>
                </c:pt>
                <c:pt idx="62187">
                  <c:v>543340048</c:v>
                </c:pt>
                <c:pt idx="62188">
                  <c:v>543340048</c:v>
                </c:pt>
                <c:pt idx="62189">
                  <c:v>543340048</c:v>
                </c:pt>
                <c:pt idx="62190">
                  <c:v>543340048</c:v>
                </c:pt>
                <c:pt idx="62191">
                  <c:v>842274016</c:v>
                </c:pt>
                <c:pt idx="62192">
                  <c:v>7364576</c:v>
                </c:pt>
                <c:pt idx="62193">
                  <c:v>7364576</c:v>
                </c:pt>
                <c:pt idx="62194">
                  <c:v>7364592</c:v>
                </c:pt>
                <c:pt idx="62195">
                  <c:v>7364592</c:v>
                </c:pt>
                <c:pt idx="62196">
                  <c:v>7364656</c:v>
                </c:pt>
                <c:pt idx="62197">
                  <c:v>7364656</c:v>
                </c:pt>
                <c:pt idx="62198">
                  <c:v>7364688</c:v>
                </c:pt>
                <c:pt idx="62199">
                  <c:v>7364688</c:v>
                </c:pt>
                <c:pt idx="62200">
                  <c:v>7364720</c:v>
                </c:pt>
                <c:pt idx="62201">
                  <c:v>7364720</c:v>
                </c:pt>
                <c:pt idx="62202">
                  <c:v>383855664</c:v>
                </c:pt>
                <c:pt idx="62203">
                  <c:v>7364776</c:v>
                </c:pt>
                <c:pt idx="62204">
                  <c:v>7364776</c:v>
                </c:pt>
                <c:pt idx="62205">
                  <c:v>7364576</c:v>
                </c:pt>
                <c:pt idx="62206">
                  <c:v>7364592</c:v>
                </c:pt>
                <c:pt idx="62207">
                  <c:v>7364656</c:v>
                </c:pt>
                <c:pt idx="62208">
                  <c:v>7364688</c:v>
                </c:pt>
                <c:pt idx="62209">
                  <c:v>7364720</c:v>
                </c:pt>
                <c:pt idx="62210">
                  <c:v>7364776</c:v>
                </c:pt>
                <c:pt idx="62211">
                  <c:v>7364576</c:v>
                </c:pt>
                <c:pt idx="62212">
                  <c:v>7364592</c:v>
                </c:pt>
                <c:pt idx="62213">
                  <c:v>7364656</c:v>
                </c:pt>
                <c:pt idx="62214">
                  <c:v>7364688</c:v>
                </c:pt>
                <c:pt idx="62215">
                  <c:v>7364720</c:v>
                </c:pt>
                <c:pt idx="62216">
                  <c:v>186087304</c:v>
                </c:pt>
                <c:pt idx="62217">
                  <c:v>7364776</c:v>
                </c:pt>
                <c:pt idx="62218">
                  <c:v>337473904</c:v>
                </c:pt>
                <c:pt idx="62219">
                  <c:v>337473904</c:v>
                </c:pt>
                <c:pt idx="62220">
                  <c:v>337473904</c:v>
                </c:pt>
                <c:pt idx="62221">
                  <c:v>337473904</c:v>
                </c:pt>
                <c:pt idx="62222">
                  <c:v>299441584</c:v>
                </c:pt>
                <c:pt idx="62223">
                  <c:v>892430464</c:v>
                </c:pt>
                <c:pt idx="62224">
                  <c:v>892430464</c:v>
                </c:pt>
                <c:pt idx="62225">
                  <c:v>892430464</c:v>
                </c:pt>
                <c:pt idx="62226">
                  <c:v>892430464</c:v>
                </c:pt>
                <c:pt idx="62227">
                  <c:v>789892984</c:v>
                </c:pt>
                <c:pt idx="62228">
                  <c:v>101266912</c:v>
                </c:pt>
                <c:pt idx="62229">
                  <c:v>101266912</c:v>
                </c:pt>
                <c:pt idx="62230">
                  <c:v>101266912</c:v>
                </c:pt>
                <c:pt idx="62231">
                  <c:v>101266912</c:v>
                </c:pt>
                <c:pt idx="62232">
                  <c:v>543340048</c:v>
                </c:pt>
                <c:pt idx="62233">
                  <c:v>628750904</c:v>
                </c:pt>
                <c:pt idx="62234">
                  <c:v>628750904</c:v>
                </c:pt>
                <c:pt idx="62235">
                  <c:v>628750904</c:v>
                </c:pt>
                <c:pt idx="62236">
                  <c:v>628750904</c:v>
                </c:pt>
                <c:pt idx="62237">
                  <c:v>7364576</c:v>
                </c:pt>
                <c:pt idx="62238">
                  <c:v>319056096</c:v>
                </c:pt>
                <c:pt idx="62239">
                  <c:v>319056096</c:v>
                </c:pt>
                <c:pt idx="62240">
                  <c:v>319056096</c:v>
                </c:pt>
                <c:pt idx="62241">
                  <c:v>319056096</c:v>
                </c:pt>
                <c:pt idx="62242">
                  <c:v>694017504</c:v>
                </c:pt>
                <c:pt idx="62243">
                  <c:v>694017504</c:v>
                </c:pt>
                <c:pt idx="62244">
                  <c:v>694017504</c:v>
                </c:pt>
                <c:pt idx="62245">
                  <c:v>694017504</c:v>
                </c:pt>
                <c:pt idx="62246">
                  <c:v>7364656</c:v>
                </c:pt>
                <c:pt idx="62247">
                  <c:v>268788040</c:v>
                </c:pt>
                <c:pt idx="62248">
                  <c:v>268788040</c:v>
                </c:pt>
                <c:pt idx="62249">
                  <c:v>268788040</c:v>
                </c:pt>
                <c:pt idx="62250">
                  <c:v>268788040</c:v>
                </c:pt>
                <c:pt idx="62251">
                  <c:v>718289480</c:v>
                </c:pt>
                <c:pt idx="62252">
                  <c:v>718289480</c:v>
                </c:pt>
                <c:pt idx="62253">
                  <c:v>718289480</c:v>
                </c:pt>
                <c:pt idx="62254">
                  <c:v>718289480</c:v>
                </c:pt>
                <c:pt idx="62255">
                  <c:v>337473904</c:v>
                </c:pt>
                <c:pt idx="62256">
                  <c:v>224269568</c:v>
                </c:pt>
                <c:pt idx="62257">
                  <c:v>7364592</c:v>
                </c:pt>
                <c:pt idx="62258">
                  <c:v>224269568</c:v>
                </c:pt>
                <c:pt idx="62259">
                  <c:v>224269568</c:v>
                </c:pt>
                <c:pt idx="62260">
                  <c:v>224269568</c:v>
                </c:pt>
                <c:pt idx="62261">
                  <c:v>475035792</c:v>
                </c:pt>
                <c:pt idx="62262">
                  <c:v>475035792</c:v>
                </c:pt>
                <c:pt idx="62263">
                  <c:v>475035792</c:v>
                </c:pt>
                <c:pt idx="62264">
                  <c:v>475035792</c:v>
                </c:pt>
                <c:pt idx="62265">
                  <c:v>101266912</c:v>
                </c:pt>
                <c:pt idx="62266">
                  <c:v>7364688</c:v>
                </c:pt>
                <c:pt idx="62267">
                  <c:v>319056096</c:v>
                </c:pt>
                <c:pt idx="62268">
                  <c:v>200454280</c:v>
                </c:pt>
                <c:pt idx="62269">
                  <c:v>200454280</c:v>
                </c:pt>
                <c:pt idx="62270">
                  <c:v>200454280</c:v>
                </c:pt>
                <c:pt idx="62271">
                  <c:v>200454280</c:v>
                </c:pt>
                <c:pt idx="62272">
                  <c:v>561330808</c:v>
                </c:pt>
                <c:pt idx="62273">
                  <c:v>561330808</c:v>
                </c:pt>
                <c:pt idx="62274">
                  <c:v>561330808</c:v>
                </c:pt>
                <c:pt idx="62275">
                  <c:v>561330808</c:v>
                </c:pt>
                <c:pt idx="62276">
                  <c:v>7364776</c:v>
                </c:pt>
                <c:pt idx="62277">
                  <c:v>892430464</c:v>
                </c:pt>
                <c:pt idx="62278">
                  <c:v>268788040</c:v>
                </c:pt>
                <c:pt idx="62279">
                  <c:v>7364720</c:v>
                </c:pt>
                <c:pt idx="62280">
                  <c:v>61179864</c:v>
                </c:pt>
                <c:pt idx="62281">
                  <c:v>61179864</c:v>
                </c:pt>
                <c:pt idx="62282">
                  <c:v>61179864</c:v>
                </c:pt>
                <c:pt idx="62283">
                  <c:v>61179864</c:v>
                </c:pt>
                <c:pt idx="62284">
                  <c:v>628750904</c:v>
                </c:pt>
                <c:pt idx="62285">
                  <c:v>694017504</c:v>
                </c:pt>
                <c:pt idx="62286">
                  <c:v>895484456</c:v>
                </c:pt>
                <c:pt idx="62287">
                  <c:v>895484456</c:v>
                </c:pt>
                <c:pt idx="62288">
                  <c:v>895484456</c:v>
                </c:pt>
                <c:pt idx="62289">
                  <c:v>895484456</c:v>
                </c:pt>
                <c:pt idx="62290">
                  <c:v>718289480</c:v>
                </c:pt>
                <c:pt idx="62291">
                  <c:v>200454280</c:v>
                </c:pt>
                <c:pt idx="62292">
                  <c:v>475035792</c:v>
                </c:pt>
                <c:pt idx="62293">
                  <c:v>223728960</c:v>
                </c:pt>
                <c:pt idx="62294">
                  <c:v>223728960</c:v>
                </c:pt>
                <c:pt idx="62295">
                  <c:v>223728960</c:v>
                </c:pt>
                <c:pt idx="62296">
                  <c:v>223728960</c:v>
                </c:pt>
                <c:pt idx="62297">
                  <c:v>119448168</c:v>
                </c:pt>
                <c:pt idx="62298">
                  <c:v>119448168</c:v>
                </c:pt>
                <c:pt idx="62299">
                  <c:v>119448168</c:v>
                </c:pt>
                <c:pt idx="62300">
                  <c:v>61179864</c:v>
                </c:pt>
                <c:pt idx="62301">
                  <c:v>119448168</c:v>
                </c:pt>
                <c:pt idx="62302">
                  <c:v>982176480</c:v>
                </c:pt>
                <c:pt idx="62303">
                  <c:v>982176480</c:v>
                </c:pt>
                <c:pt idx="62304">
                  <c:v>982176480</c:v>
                </c:pt>
                <c:pt idx="62305">
                  <c:v>982176480</c:v>
                </c:pt>
                <c:pt idx="62306">
                  <c:v>224269568</c:v>
                </c:pt>
                <c:pt idx="62307">
                  <c:v>895484456</c:v>
                </c:pt>
                <c:pt idx="62308">
                  <c:v>105023240</c:v>
                </c:pt>
                <c:pt idx="62309">
                  <c:v>105023240</c:v>
                </c:pt>
                <c:pt idx="62310">
                  <c:v>105023240</c:v>
                </c:pt>
                <c:pt idx="62311">
                  <c:v>105023240</c:v>
                </c:pt>
                <c:pt idx="62312">
                  <c:v>561330808</c:v>
                </c:pt>
                <c:pt idx="62313">
                  <c:v>223728960</c:v>
                </c:pt>
                <c:pt idx="62314">
                  <c:v>119448168</c:v>
                </c:pt>
                <c:pt idx="62315">
                  <c:v>982176480</c:v>
                </c:pt>
                <c:pt idx="62316">
                  <c:v>67744960</c:v>
                </c:pt>
                <c:pt idx="62317">
                  <c:v>67744960</c:v>
                </c:pt>
                <c:pt idx="62318">
                  <c:v>67744960</c:v>
                </c:pt>
                <c:pt idx="62319">
                  <c:v>67744960</c:v>
                </c:pt>
                <c:pt idx="62320">
                  <c:v>105023240</c:v>
                </c:pt>
                <c:pt idx="62321">
                  <c:v>224269600</c:v>
                </c:pt>
                <c:pt idx="62322">
                  <c:v>224269600</c:v>
                </c:pt>
                <c:pt idx="62323">
                  <c:v>224269640</c:v>
                </c:pt>
                <c:pt idx="62324">
                  <c:v>224269640</c:v>
                </c:pt>
                <c:pt idx="62325">
                  <c:v>224269600</c:v>
                </c:pt>
                <c:pt idx="62326">
                  <c:v>224269640</c:v>
                </c:pt>
                <c:pt idx="62327">
                  <c:v>224269600</c:v>
                </c:pt>
                <c:pt idx="62328">
                  <c:v>224269640</c:v>
                </c:pt>
                <c:pt idx="62329">
                  <c:v>435014296</c:v>
                </c:pt>
                <c:pt idx="62330">
                  <c:v>435014296</c:v>
                </c:pt>
                <c:pt idx="62331">
                  <c:v>435014296</c:v>
                </c:pt>
                <c:pt idx="62332">
                  <c:v>435014296</c:v>
                </c:pt>
                <c:pt idx="62333">
                  <c:v>67744960</c:v>
                </c:pt>
                <c:pt idx="62334">
                  <c:v>712274672</c:v>
                </c:pt>
                <c:pt idx="62335">
                  <c:v>712274672</c:v>
                </c:pt>
                <c:pt idx="62336">
                  <c:v>712274672</c:v>
                </c:pt>
                <c:pt idx="62337">
                  <c:v>712274672</c:v>
                </c:pt>
                <c:pt idx="62338">
                  <c:v>224269640</c:v>
                </c:pt>
                <c:pt idx="62339">
                  <c:v>224269600</c:v>
                </c:pt>
                <c:pt idx="62340">
                  <c:v>51723864</c:v>
                </c:pt>
                <c:pt idx="62341">
                  <c:v>51723864</c:v>
                </c:pt>
                <c:pt idx="62342">
                  <c:v>51723864</c:v>
                </c:pt>
                <c:pt idx="62343">
                  <c:v>51723864</c:v>
                </c:pt>
                <c:pt idx="62344">
                  <c:v>435014296</c:v>
                </c:pt>
                <c:pt idx="62345">
                  <c:v>710123712</c:v>
                </c:pt>
                <c:pt idx="62346">
                  <c:v>710123712</c:v>
                </c:pt>
                <c:pt idx="62347">
                  <c:v>710123712</c:v>
                </c:pt>
                <c:pt idx="62348">
                  <c:v>710123712</c:v>
                </c:pt>
                <c:pt idx="62349">
                  <c:v>26340896</c:v>
                </c:pt>
                <c:pt idx="62350">
                  <c:v>26340896</c:v>
                </c:pt>
                <c:pt idx="62351">
                  <c:v>26340896</c:v>
                </c:pt>
                <c:pt idx="62352">
                  <c:v>26340896</c:v>
                </c:pt>
                <c:pt idx="62353">
                  <c:v>942259648</c:v>
                </c:pt>
                <c:pt idx="62354">
                  <c:v>942259648</c:v>
                </c:pt>
                <c:pt idx="62355">
                  <c:v>712274672</c:v>
                </c:pt>
                <c:pt idx="62356">
                  <c:v>942259648</c:v>
                </c:pt>
                <c:pt idx="62357">
                  <c:v>942259648</c:v>
                </c:pt>
                <c:pt idx="62358">
                  <c:v>565284080</c:v>
                </c:pt>
                <c:pt idx="62359">
                  <c:v>565284080</c:v>
                </c:pt>
                <c:pt idx="62360">
                  <c:v>565284080</c:v>
                </c:pt>
                <c:pt idx="62361">
                  <c:v>565284080</c:v>
                </c:pt>
                <c:pt idx="62362">
                  <c:v>51723864</c:v>
                </c:pt>
                <c:pt idx="62363">
                  <c:v>17110208</c:v>
                </c:pt>
                <c:pt idx="62364">
                  <c:v>17110208</c:v>
                </c:pt>
                <c:pt idx="62365">
                  <c:v>924640976</c:v>
                </c:pt>
                <c:pt idx="62366">
                  <c:v>924640976</c:v>
                </c:pt>
                <c:pt idx="62367">
                  <c:v>17110208</c:v>
                </c:pt>
                <c:pt idx="62368">
                  <c:v>924640976</c:v>
                </c:pt>
                <c:pt idx="62369">
                  <c:v>17110208</c:v>
                </c:pt>
                <c:pt idx="62370">
                  <c:v>924640976</c:v>
                </c:pt>
                <c:pt idx="62371">
                  <c:v>186004120</c:v>
                </c:pt>
                <c:pt idx="62372">
                  <c:v>186004120</c:v>
                </c:pt>
                <c:pt idx="62373">
                  <c:v>186004120</c:v>
                </c:pt>
                <c:pt idx="62374">
                  <c:v>186004120</c:v>
                </c:pt>
                <c:pt idx="62375">
                  <c:v>869334960</c:v>
                </c:pt>
                <c:pt idx="62376">
                  <c:v>869334960</c:v>
                </c:pt>
                <c:pt idx="62377">
                  <c:v>869334960</c:v>
                </c:pt>
                <c:pt idx="62378">
                  <c:v>869334960</c:v>
                </c:pt>
                <c:pt idx="62379">
                  <c:v>710123712</c:v>
                </c:pt>
                <c:pt idx="62380">
                  <c:v>383754216</c:v>
                </c:pt>
                <c:pt idx="62381">
                  <c:v>383754216</c:v>
                </c:pt>
                <c:pt idx="62382">
                  <c:v>383754216</c:v>
                </c:pt>
                <c:pt idx="62383">
                  <c:v>383754216</c:v>
                </c:pt>
                <c:pt idx="62384">
                  <c:v>26340896</c:v>
                </c:pt>
                <c:pt idx="62385">
                  <c:v>924640976</c:v>
                </c:pt>
                <c:pt idx="62386">
                  <c:v>17110208</c:v>
                </c:pt>
                <c:pt idx="62387">
                  <c:v>942259648</c:v>
                </c:pt>
                <c:pt idx="62388">
                  <c:v>186004120</c:v>
                </c:pt>
                <c:pt idx="62389">
                  <c:v>78595896</c:v>
                </c:pt>
                <c:pt idx="62390">
                  <c:v>78595896</c:v>
                </c:pt>
                <c:pt idx="62391">
                  <c:v>78595896</c:v>
                </c:pt>
                <c:pt idx="62392">
                  <c:v>659410568</c:v>
                </c:pt>
                <c:pt idx="62393">
                  <c:v>78595896</c:v>
                </c:pt>
                <c:pt idx="62394">
                  <c:v>659410568</c:v>
                </c:pt>
                <c:pt idx="62395">
                  <c:v>659410568</c:v>
                </c:pt>
                <c:pt idx="62396">
                  <c:v>659410568</c:v>
                </c:pt>
                <c:pt idx="62397">
                  <c:v>383754216</c:v>
                </c:pt>
                <c:pt idx="62398">
                  <c:v>320085840</c:v>
                </c:pt>
                <c:pt idx="62399">
                  <c:v>320085840</c:v>
                </c:pt>
                <c:pt idx="62400">
                  <c:v>320085840</c:v>
                </c:pt>
                <c:pt idx="62401">
                  <c:v>320085840</c:v>
                </c:pt>
                <c:pt idx="62402">
                  <c:v>565284080</c:v>
                </c:pt>
                <c:pt idx="62403">
                  <c:v>661086184</c:v>
                </c:pt>
                <c:pt idx="62404">
                  <c:v>661086184</c:v>
                </c:pt>
                <c:pt idx="62405">
                  <c:v>661086184</c:v>
                </c:pt>
                <c:pt idx="62406">
                  <c:v>661086184</c:v>
                </c:pt>
                <c:pt idx="62407">
                  <c:v>63961880</c:v>
                </c:pt>
                <c:pt idx="62408">
                  <c:v>63961880</c:v>
                </c:pt>
                <c:pt idx="62409">
                  <c:v>63961880</c:v>
                </c:pt>
                <c:pt idx="62410">
                  <c:v>63961880</c:v>
                </c:pt>
                <c:pt idx="62411">
                  <c:v>647875080</c:v>
                </c:pt>
                <c:pt idx="62412">
                  <c:v>647875080</c:v>
                </c:pt>
                <c:pt idx="62413">
                  <c:v>647875080</c:v>
                </c:pt>
                <c:pt idx="62414">
                  <c:v>647875080</c:v>
                </c:pt>
                <c:pt idx="62415">
                  <c:v>112483408</c:v>
                </c:pt>
                <c:pt idx="62416">
                  <c:v>112483408</c:v>
                </c:pt>
                <c:pt idx="62417">
                  <c:v>112483408</c:v>
                </c:pt>
                <c:pt idx="62418">
                  <c:v>112483408</c:v>
                </c:pt>
                <c:pt idx="62419">
                  <c:v>659410568</c:v>
                </c:pt>
                <c:pt idx="62420">
                  <c:v>869334960</c:v>
                </c:pt>
                <c:pt idx="62421">
                  <c:v>78595896</c:v>
                </c:pt>
                <c:pt idx="62422">
                  <c:v>444704328</c:v>
                </c:pt>
                <c:pt idx="62423">
                  <c:v>444704328</c:v>
                </c:pt>
                <c:pt idx="62424">
                  <c:v>444704328</c:v>
                </c:pt>
                <c:pt idx="62425">
                  <c:v>444704328</c:v>
                </c:pt>
                <c:pt idx="62426">
                  <c:v>224269664</c:v>
                </c:pt>
                <c:pt idx="62427">
                  <c:v>224269664</c:v>
                </c:pt>
                <c:pt idx="62428">
                  <c:v>224269680</c:v>
                </c:pt>
                <c:pt idx="62429">
                  <c:v>224269680</c:v>
                </c:pt>
                <c:pt idx="62430">
                  <c:v>224269728</c:v>
                </c:pt>
                <c:pt idx="62431">
                  <c:v>224269728</c:v>
                </c:pt>
                <c:pt idx="62432">
                  <c:v>320085840</c:v>
                </c:pt>
                <c:pt idx="62433">
                  <c:v>224269752</c:v>
                </c:pt>
                <c:pt idx="62434">
                  <c:v>224269752</c:v>
                </c:pt>
                <c:pt idx="62435">
                  <c:v>224269664</c:v>
                </c:pt>
                <c:pt idx="62436">
                  <c:v>224269680</c:v>
                </c:pt>
                <c:pt idx="62437">
                  <c:v>224269728</c:v>
                </c:pt>
                <c:pt idx="62438">
                  <c:v>224269752</c:v>
                </c:pt>
                <c:pt idx="62439">
                  <c:v>224269664</c:v>
                </c:pt>
                <c:pt idx="62440">
                  <c:v>224269680</c:v>
                </c:pt>
                <c:pt idx="62441">
                  <c:v>224269728</c:v>
                </c:pt>
                <c:pt idx="62442">
                  <c:v>224269752</c:v>
                </c:pt>
                <c:pt idx="62443">
                  <c:v>590366024</c:v>
                </c:pt>
                <c:pt idx="62444">
                  <c:v>590366024</c:v>
                </c:pt>
                <c:pt idx="62445">
                  <c:v>590366024</c:v>
                </c:pt>
                <c:pt idx="62446">
                  <c:v>590366024</c:v>
                </c:pt>
                <c:pt idx="62447">
                  <c:v>940702536</c:v>
                </c:pt>
                <c:pt idx="62448">
                  <c:v>661086184</c:v>
                </c:pt>
                <c:pt idx="62449">
                  <c:v>940702536</c:v>
                </c:pt>
                <c:pt idx="62450">
                  <c:v>940702536</c:v>
                </c:pt>
                <c:pt idx="62451">
                  <c:v>940702536</c:v>
                </c:pt>
                <c:pt idx="62452">
                  <c:v>701628792</c:v>
                </c:pt>
                <c:pt idx="62453">
                  <c:v>701628792</c:v>
                </c:pt>
                <c:pt idx="62454">
                  <c:v>701628792</c:v>
                </c:pt>
                <c:pt idx="62455">
                  <c:v>701628792</c:v>
                </c:pt>
                <c:pt idx="62456">
                  <c:v>647875080</c:v>
                </c:pt>
                <c:pt idx="62457">
                  <c:v>449192976</c:v>
                </c:pt>
                <c:pt idx="62458">
                  <c:v>449192976</c:v>
                </c:pt>
                <c:pt idx="62459">
                  <c:v>449192976</c:v>
                </c:pt>
                <c:pt idx="62460">
                  <c:v>449192976</c:v>
                </c:pt>
                <c:pt idx="62461">
                  <c:v>63961880</c:v>
                </c:pt>
                <c:pt idx="62462">
                  <c:v>224269664</c:v>
                </c:pt>
                <c:pt idx="62463">
                  <c:v>112483408</c:v>
                </c:pt>
                <c:pt idx="62464">
                  <c:v>444704328</c:v>
                </c:pt>
                <c:pt idx="62465">
                  <c:v>940702536</c:v>
                </c:pt>
                <c:pt idx="62466">
                  <c:v>968707328</c:v>
                </c:pt>
                <c:pt idx="62467">
                  <c:v>968707328</c:v>
                </c:pt>
                <c:pt idx="62468">
                  <c:v>968707328</c:v>
                </c:pt>
                <c:pt idx="62469">
                  <c:v>968707328</c:v>
                </c:pt>
                <c:pt idx="62470">
                  <c:v>224269728</c:v>
                </c:pt>
                <c:pt idx="62471">
                  <c:v>543188064</c:v>
                </c:pt>
                <c:pt idx="62472">
                  <c:v>543188064</c:v>
                </c:pt>
                <c:pt idx="62473">
                  <c:v>543188064</c:v>
                </c:pt>
                <c:pt idx="62474">
                  <c:v>543188064</c:v>
                </c:pt>
                <c:pt idx="62475">
                  <c:v>496482192</c:v>
                </c:pt>
                <c:pt idx="62476">
                  <c:v>496482192</c:v>
                </c:pt>
                <c:pt idx="62477">
                  <c:v>496482192</c:v>
                </c:pt>
                <c:pt idx="62478">
                  <c:v>224269680</c:v>
                </c:pt>
                <c:pt idx="62479">
                  <c:v>496482192</c:v>
                </c:pt>
                <c:pt idx="62480">
                  <c:v>590366024</c:v>
                </c:pt>
                <c:pt idx="62481">
                  <c:v>449192976</c:v>
                </c:pt>
                <c:pt idx="62482">
                  <c:v>217187344</c:v>
                </c:pt>
                <c:pt idx="62483">
                  <c:v>217187344</c:v>
                </c:pt>
                <c:pt idx="62484">
                  <c:v>217187344</c:v>
                </c:pt>
                <c:pt idx="62485">
                  <c:v>217187344</c:v>
                </c:pt>
                <c:pt idx="62486">
                  <c:v>224269752</c:v>
                </c:pt>
                <c:pt idx="62487">
                  <c:v>590366048</c:v>
                </c:pt>
                <c:pt idx="62488">
                  <c:v>590366048</c:v>
                </c:pt>
                <c:pt idx="62489">
                  <c:v>590366048</c:v>
                </c:pt>
                <c:pt idx="62490">
                  <c:v>590366048</c:v>
                </c:pt>
                <c:pt idx="62491">
                  <c:v>968707328</c:v>
                </c:pt>
                <c:pt idx="62492">
                  <c:v>496482192</c:v>
                </c:pt>
                <c:pt idx="62493">
                  <c:v>701628792</c:v>
                </c:pt>
                <c:pt idx="62494">
                  <c:v>590366048</c:v>
                </c:pt>
                <c:pt idx="62495">
                  <c:v>217187344</c:v>
                </c:pt>
                <c:pt idx="62496">
                  <c:v>605107568</c:v>
                </c:pt>
                <c:pt idx="62497">
                  <c:v>605107568</c:v>
                </c:pt>
                <c:pt idx="62498">
                  <c:v>605107568</c:v>
                </c:pt>
                <c:pt idx="62499">
                  <c:v>605107568</c:v>
                </c:pt>
                <c:pt idx="62500">
                  <c:v>543188064</c:v>
                </c:pt>
                <c:pt idx="62501">
                  <c:v>738546304</c:v>
                </c:pt>
                <c:pt idx="62502">
                  <c:v>738546304</c:v>
                </c:pt>
                <c:pt idx="62503">
                  <c:v>738546304</c:v>
                </c:pt>
                <c:pt idx="62504">
                  <c:v>738546304</c:v>
                </c:pt>
                <c:pt idx="62505">
                  <c:v>414254960</c:v>
                </c:pt>
                <c:pt idx="62506">
                  <c:v>414254960</c:v>
                </c:pt>
                <c:pt idx="62507">
                  <c:v>414254960</c:v>
                </c:pt>
                <c:pt idx="62508">
                  <c:v>414254960</c:v>
                </c:pt>
                <c:pt idx="62509">
                  <c:v>117198864</c:v>
                </c:pt>
                <c:pt idx="62510">
                  <c:v>117198864</c:v>
                </c:pt>
                <c:pt idx="62511">
                  <c:v>117198864</c:v>
                </c:pt>
                <c:pt idx="62512">
                  <c:v>117198864</c:v>
                </c:pt>
                <c:pt idx="62513">
                  <c:v>836001728</c:v>
                </c:pt>
                <c:pt idx="62514">
                  <c:v>836001728</c:v>
                </c:pt>
                <c:pt idx="62515">
                  <c:v>836001728</c:v>
                </c:pt>
                <c:pt idx="62516">
                  <c:v>836001728</c:v>
                </c:pt>
                <c:pt idx="62517">
                  <c:v>605107568</c:v>
                </c:pt>
                <c:pt idx="62518">
                  <c:v>209364872</c:v>
                </c:pt>
                <c:pt idx="62519">
                  <c:v>209364872</c:v>
                </c:pt>
                <c:pt idx="62520">
                  <c:v>209364872</c:v>
                </c:pt>
                <c:pt idx="62521">
                  <c:v>209364872</c:v>
                </c:pt>
                <c:pt idx="62522">
                  <c:v>823679152</c:v>
                </c:pt>
                <c:pt idx="62523">
                  <c:v>823679152</c:v>
                </c:pt>
                <c:pt idx="62524">
                  <c:v>823679152</c:v>
                </c:pt>
                <c:pt idx="62525">
                  <c:v>823679152</c:v>
                </c:pt>
                <c:pt idx="62526">
                  <c:v>137216096</c:v>
                </c:pt>
                <c:pt idx="62527">
                  <c:v>137216096</c:v>
                </c:pt>
                <c:pt idx="62528">
                  <c:v>137216096</c:v>
                </c:pt>
                <c:pt idx="62529">
                  <c:v>279299712</c:v>
                </c:pt>
                <c:pt idx="62530">
                  <c:v>279299712</c:v>
                </c:pt>
                <c:pt idx="62531">
                  <c:v>279299712</c:v>
                </c:pt>
                <c:pt idx="62532">
                  <c:v>137216096</c:v>
                </c:pt>
                <c:pt idx="62533">
                  <c:v>279299712</c:v>
                </c:pt>
                <c:pt idx="62534">
                  <c:v>351323200</c:v>
                </c:pt>
                <c:pt idx="62535">
                  <c:v>351323200</c:v>
                </c:pt>
                <c:pt idx="62536">
                  <c:v>351323200</c:v>
                </c:pt>
                <c:pt idx="62537">
                  <c:v>351323200</c:v>
                </c:pt>
                <c:pt idx="62538">
                  <c:v>738546304</c:v>
                </c:pt>
                <c:pt idx="62539">
                  <c:v>414254960</c:v>
                </c:pt>
                <c:pt idx="62540">
                  <c:v>311215224</c:v>
                </c:pt>
                <c:pt idx="62541">
                  <c:v>311215224</c:v>
                </c:pt>
                <c:pt idx="62542">
                  <c:v>311215224</c:v>
                </c:pt>
                <c:pt idx="62543">
                  <c:v>311215224</c:v>
                </c:pt>
                <c:pt idx="62544">
                  <c:v>119314960</c:v>
                </c:pt>
                <c:pt idx="62545">
                  <c:v>119314960</c:v>
                </c:pt>
                <c:pt idx="62546">
                  <c:v>119314960</c:v>
                </c:pt>
                <c:pt idx="62547">
                  <c:v>119314960</c:v>
                </c:pt>
                <c:pt idx="62548">
                  <c:v>836001728</c:v>
                </c:pt>
                <c:pt idx="62549">
                  <c:v>117198864</c:v>
                </c:pt>
                <c:pt idx="62550">
                  <c:v>823679152</c:v>
                </c:pt>
                <c:pt idx="62551">
                  <c:v>542766864</c:v>
                </c:pt>
                <c:pt idx="62552">
                  <c:v>542766864</c:v>
                </c:pt>
                <c:pt idx="62553">
                  <c:v>542766864</c:v>
                </c:pt>
                <c:pt idx="62554">
                  <c:v>542766864</c:v>
                </c:pt>
                <c:pt idx="62555">
                  <c:v>209364872</c:v>
                </c:pt>
                <c:pt idx="62556">
                  <c:v>542592392</c:v>
                </c:pt>
                <c:pt idx="62557">
                  <c:v>542592392</c:v>
                </c:pt>
                <c:pt idx="62558">
                  <c:v>137216096</c:v>
                </c:pt>
                <c:pt idx="62559">
                  <c:v>542592392</c:v>
                </c:pt>
                <c:pt idx="62560">
                  <c:v>542592392</c:v>
                </c:pt>
                <c:pt idx="62561">
                  <c:v>279299712</c:v>
                </c:pt>
                <c:pt idx="62562">
                  <c:v>951583176</c:v>
                </c:pt>
                <c:pt idx="62563">
                  <c:v>951583176</c:v>
                </c:pt>
                <c:pt idx="62564">
                  <c:v>951583176</c:v>
                </c:pt>
                <c:pt idx="62565">
                  <c:v>951583176</c:v>
                </c:pt>
                <c:pt idx="62566">
                  <c:v>957618856</c:v>
                </c:pt>
                <c:pt idx="62567">
                  <c:v>957618856</c:v>
                </c:pt>
                <c:pt idx="62568">
                  <c:v>957618856</c:v>
                </c:pt>
                <c:pt idx="62569">
                  <c:v>957618856</c:v>
                </c:pt>
                <c:pt idx="62570">
                  <c:v>311215224</c:v>
                </c:pt>
                <c:pt idx="62571">
                  <c:v>119314960</c:v>
                </c:pt>
                <c:pt idx="62572">
                  <c:v>965581696</c:v>
                </c:pt>
                <c:pt idx="62573">
                  <c:v>965581696</c:v>
                </c:pt>
                <c:pt idx="62574">
                  <c:v>965581696</c:v>
                </c:pt>
                <c:pt idx="62575">
                  <c:v>965581696</c:v>
                </c:pt>
                <c:pt idx="62576">
                  <c:v>542592392</c:v>
                </c:pt>
                <c:pt idx="62577">
                  <c:v>351323200</c:v>
                </c:pt>
                <c:pt idx="62578">
                  <c:v>250173448</c:v>
                </c:pt>
                <c:pt idx="62579">
                  <c:v>250173448</c:v>
                </c:pt>
                <c:pt idx="62580">
                  <c:v>250173448</c:v>
                </c:pt>
                <c:pt idx="62581">
                  <c:v>250173448</c:v>
                </c:pt>
                <c:pt idx="62582">
                  <c:v>756107704</c:v>
                </c:pt>
                <c:pt idx="62583">
                  <c:v>756107704</c:v>
                </c:pt>
                <c:pt idx="62584">
                  <c:v>756107704</c:v>
                </c:pt>
                <c:pt idx="62585">
                  <c:v>756107704</c:v>
                </c:pt>
                <c:pt idx="62586">
                  <c:v>542766864</c:v>
                </c:pt>
                <c:pt idx="62587">
                  <c:v>758470824</c:v>
                </c:pt>
                <c:pt idx="62588">
                  <c:v>758470824</c:v>
                </c:pt>
                <c:pt idx="62589">
                  <c:v>758470824</c:v>
                </c:pt>
                <c:pt idx="62590">
                  <c:v>758470824</c:v>
                </c:pt>
                <c:pt idx="62591">
                  <c:v>965581696</c:v>
                </c:pt>
                <c:pt idx="62592">
                  <c:v>733583256</c:v>
                </c:pt>
                <c:pt idx="62593">
                  <c:v>733583256</c:v>
                </c:pt>
                <c:pt idx="62594">
                  <c:v>733583256</c:v>
                </c:pt>
                <c:pt idx="62595">
                  <c:v>733583256</c:v>
                </c:pt>
                <c:pt idx="62596">
                  <c:v>951583176</c:v>
                </c:pt>
                <c:pt idx="62597">
                  <c:v>787539488</c:v>
                </c:pt>
                <c:pt idx="62598">
                  <c:v>787539488</c:v>
                </c:pt>
                <c:pt idx="62599">
                  <c:v>787539488</c:v>
                </c:pt>
                <c:pt idx="62600">
                  <c:v>787539488</c:v>
                </c:pt>
                <c:pt idx="62601">
                  <c:v>254203408</c:v>
                </c:pt>
                <c:pt idx="62602">
                  <c:v>254203408</c:v>
                </c:pt>
                <c:pt idx="62603">
                  <c:v>254203408</c:v>
                </c:pt>
                <c:pt idx="62604">
                  <c:v>254203408</c:v>
                </c:pt>
                <c:pt idx="62605">
                  <c:v>742997448</c:v>
                </c:pt>
                <c:pt idx="62606">
                  <c:v>742997448</c:v>
                </c:pt>
                <c:pt idx="62607">
                  <c:v>742997448</c:v>
                </c:pt>
                <c:pt idx="62608">
                  <c:v>742997448</c:v>
                </c:pt>
                <c:pt idx="62609">
                  <c:v>758470824</c:v>
                </c:pt>
                <c:pt idx="62610">
                  <c:v>733583256</c:v>
                </c:pt>
                <c:pt idx="62611">
                  <c:v>756107704</c:v>
                </c:pt>
                <c:pt idx="62612">
                  <c:v>957618856</c:v>
                </c:pt>
                <c:pt idx="62613">
                  <c:v>787539488</c:v>
                </c:pt>
                <c:pt idx="62614">
                  <c:v>616400784</c:v>
                </c:pt>
                <c:pt idx="62615">
                  <c:v>616400784</c:v>
                </c:pt>
                <c:pt idx="62616">
                  <c:v>616400784</c:v>
                </c:pt>
                <c:pt idx="62617">
                  <c:v>616400784</c:v>
                </c:pt>
                <c:pt idx="62618">
                  <c:v>422551288</c:v>
                </c:pt>
                <c:pt idx="62619">
                  <c:v>422551288</c:v>
                </c:pt>
                <c:pt idx="62620">
                  <c:v>422551288</c:v>
                </c:pt>
                <c:pt idx="62621">
                  <c:v>422551288</c:v>
                </c:pt>
                <c:pt idx="62622">
                  <c:v>254203408</c:v>
                </c:pt>
                <c:pt idx="62623">
                  <c:v>846304656</c:v>
                </c:pt>
                <c:pt idx="62624">
                  <c:v>846304656</c:v>
                </c:pt>
                <c:pt idx="62625">
                  <c:v>846304656</c:v>
                </c:pt>
                <c:pt idx="62626">
                  <c:v>846304656</c:v>
                </c:pt>
                <c:pt idx="62627">
                  <c:v>250173448</c:v>
                </c:pt>
                <c:pt idx="62628">
                  <c:v>48781856</c:v>
                </c:pt>
                <c:pt idx="62629">
                  <c:v>48781856</c:v>
                </c:pt>
                <c:pt idx="62630">
                  <c:v>48781856</c:v>
                </c:pt>
                <c:pt idx="62631">
                  <c:v>48781856</c:v>
                </c:pt>
                <c:pt idx="62632">
                  <c:v>207772736</c:v>
                </c:pt>
                <c:pt idx="62633">
                  <c:v>207772736</c:v>
                </c:pt>
                <c:pt idx="62634">
                  <c:v>207772736</c:v>
                </c:pt>
                <c:pt idx="62635">
                  <c:v>207772736</c:v>
                </c:pt>
                <c:pt idx="62636">
                  <c:v>224269808</c:v>
                </c:pt>
                <c:pt idx="62637">
                  <c:v>224269808</c:v>
                </c:pt>
                <c:pt idx="62638">
                  <c:v>224269856</c:v>
                </c:pt>
                <c:pt idx="62639">
                  <c:v>224269856</c:v>
                </c:pt>
                <c:pt idx="62640">
                  <c:v>224269960</c:v>
                </c:pt>
                <c:pt idx="62641">
                  <c:v>224269960</c:v>
                </c:pt>
                <c:pt idx="62642">
                  <c:v>224270032</c:v>
                </c:pt>
                <c:pt idx="62643">
                  <c:v>224270032</c:v>
                </c:pt>
                <c:pt idx="62644">
                  <c:v>616400784</c:v>
                </c:pt>
                <c:pt idx="62645">
                  <c:v>224269808</c:v>
                </c:pt>
                <c:pt idx="62646">
                  <c:v>224269856</c:v>
                </c:pt>
                <c:pt idx="62647">
                  <c:v>224269960</c:v>
                </c:pt>
                <c:pt idx="62648">
                  <c:v>224270032</c:v>
                </c:pt>
                <c:pt idx="62649">
                  <c:v>224269808</c:v>
                </c:pt>
                <c:pt idx="62650">
                  <c:v>224269856</c:v>
                </c:pt>
                <c:pt idx="62651">
                  <c:v>224269960</c:v>
                </c:pt>
                <c:pt idx="62652">
                  <c:v>224270032</c:v>
                </c:pt>
                <c:pt idx="62653">
                  <c:v>846304656</c:v>
                </c:pt>
                <c:pt idx="62654">
                  <c:v>742997448</c:v>
                </c:pt>
                <c:pt idx="62655">
                  <c:v>422551288</c:v>
                </c:pt>
                <c:pt idx="62656">
                  <c:v>48781856</c:v>
                </c:pt>
                <c:pt idx="62657">
                  <c:v>207772736</c:v>
                </c:pt>
                <c:pt idx="62658">
                  <c:v>910796040</c:v>
                </c:pt>
                <c:pt idx="62659">
                  <c:v>910796040</c:v>
                </c:pt>
                <c:pt idx="62660">
                  <c:v>910796040</c:v>
                </c:pt>
                <c:pt idx="62661">
                  <c:v>910796040</c:v>
                </c:pt>
                <c:pt idx="62662">
                  <c:v>224269808</c:v>
                </c:pt>
                <c:pt idx="62663">
                  <c:v>946681432</c:v>
                </c:pt>
                <c:pt idx="62664">
                  <c:v>946681432</c:v>
                </c:pt>
                <c:pt idx="62665">
                  <c:v>946681432</c:v>
                </c:pt>
                <c:pt idx="62666">
                  <c:v>946681432</c:v>
                </c:pt>
                <c:pt idx="62667">
                  <c:v>478388768</c:v>
                </c:pt>
                <c:pt idx="62668">
                  <c:v>478388768</c:v>
                </c:pt>
                <c:pt idx="62669">
                  <c:v>478388768</c:v>
                </c:pt>
                <c:pt idx="62670">
                  <c:v>478388768</c:v>
                </c:pt>
                <c:pt idx="62671">
                  <c:v>567655576</c:v>
                </c:pt>
                <c:pt idx="62672">
                  <c:v>567655576</c:v>
                </c:pt>
                <c:pt idx="62673">
                  <c:v>567655576</c:v>
                </c:pt>
                <c:pt idx="62674">
                  <c:v>567655576</c:v>
                </c:pt>
                <c:pt idx="62675">
                  <c:v>224269856</c:v>
                </c:pt>
                <c:pt idx="62676">
                  <c:v>946681432</c:v>
                </c:pt>
                <c:pt idx="62677">
                  <c:v>704977368</c:v>
                </c:pt>
                <c:pt idx="62678">
                  <c:v>704977368</c:v>
                </c:pt>
                <c:pt idx="62679">
                  <c:v>704977368</c:v>
                </c:pt>
                <c:pt idx="62680">
                  <c:v>704977368</c:v>
                </c:pt>
                <c:pt idx="62681">
                  <c:v>910796040</c:v>
                </c:pt>
                <c:pt idx="62682">
                  <c:v>224270032</c:v>
                </c:pt>
                <c:pt idx="62683">
                  <c:v>224269960</c:v>
                </c:pt>
                <c:pt idx="62684">
                  <c:v>478388768</c:v>
                </c:pt>
                <c:pt idx="62685">
                  <c:v>704977368</c:v>
                </c:pt>
                <c:pt idx="62686">
                  <c:v>180590624</c:v>
                </c:pt>
                <c:pt idx="62687">
                  <c:v>180590624</c:v>
                </c:pt>
                <c:pt idx="62688">
                  <c:v>180590624</c:v>
                </c:pt>
                <c:pt idx="62689">
                  <c:v>180590624</c:v>
                </c:pt>
                <c:pt idx="62690">
                  <c:v>567655576</c:v>
                </c:pt>
                <c:pt idx="62691">
                  <c:v>809023120</c:v>
                </c:pt>
                <c:pt idx="62692">
                  <c:v>628107400</c:v>
                </c:pt>
                <c:pt idx="62693">
                  <c:v>112836144</c:v>
                </c:pt>
                <c:pt idx="62694">
                  <c:v>901361416</c:v>
                </c:pt>
                <c:pt idx="62695">
                  <c:v>809023120</c:v>
                </c:pt>
                <c:pt idx="62696">
                  <c:v>628107400</c:v>
                </c:pt>
                <c:pt idx="62697">
                  <c:v>112836144</c:v>
                </c:pt>
                <c:pt idx="62698">
                  <c:v>901361416</c:v>
                </c:pt>
                <c:pt idx="62699">
                  <c:v>809023120</c:v>
                </c:pt>
                <c:pt idx="62700">
                  <c:v>112836144</c:v>
                </c:pt>
                <c:pt idx="62701">
                  <c:v>628107400</c:v>
                </c:pt>
                <c:pt idx="62702">
                  <c:v>901361416</c:v>
                </c:pt>
                <c:pt idx="62703">
                  <c:v>809023120</c:v>
                </c:pt>
                <c:pt idx="62704">
                  <c:v>112836144</c:v>
                </c:pt>
                <c:pt idx="62705">
                  <c:v>628107400</c:v>
                </c:pt>
                <c:pt idx="62706">
                  <c:v>901361416</c:v>
                </c:pt>
                <c:pt idx="62707">
                  <c:v>175028536</c:v>
                </c:pt>
                <c:pt idx="62708">
                  <c:v>175028536</c:v>
                </c:pt>
                <c:pt idx="62709">
                  <c:v>762142960</c:v>
                </c:pt>
                <c:pt idx="62710">
                  <c:v>175028536</c:v>
                </c:pt>
                <c:pt idx="62711">
                  <c:v>762142960</c:v>
                </c:pt>
                <c:pt idx="62712">
                  <c:v>175028536</c:v>
                </c:pt>
                <c:pt idx="62713">
                  <c:v>762142960</c:v>
                </c:pt>
                <c:pt idx="62714">
                  <c:v>762142960</c:v>
                </c:pt>
                <c:pt idx="62715">
                  <c:v>364314944</c:v>
                </c:pt>
                <c:pt idx="62716">
                  <c:v>364314944</c:v>
                </c:pt>
                <c:pt idx="62717">
                  <c:v>364314944</c:v>
                </c:pt>
                <c:pt idx="62718">
                  <c:v>364314944</c:v>
                </c:pt>
                <c:pt idx="62719">
                  <c:v>180590624</c:v>
                </c:pt>
                <c:pt idx="62720">
                  <c:v>97384400</c:v>
                </c:pt>
                <c:pt idx="62721">
                  <c:v>97384400</c:v>
                </c:pt>
                <c:pt idx="62722">
                  <c:v>880565816</c:v>
                </c:pt>
                <c:pt idx="62723">
                  <c:v>880565816</c:v>
                </c:pt>
                <c:pt idx="62724">
                  <c:v>97384400</c:v>
                </c:pt>
                <c:pt idx="62725">
                  <c:v>880565816</c:v>
                </c:pt>
                <c:pt idx="62726">
                  <c:v>97384400</c:v>
                </c:pt>
                <c:pt idx="62727">
                  <c:v>880565816</c:v>
                </c:pt>
                <c:pt idx="62728">
                  <c:v>809023120</c:v>
                </c:pt>
                <c:pt idx="62729">
                  <c:v>364703864</c:v>
                </c:pt>
                <c:pt idx="62730">
                  <c:v>364703864</c:v>
                </c:pt>
                <c:pt idx="62731">
                  <c:v>364703864</c:v>
                </c:pt>
                <c:pt idx="62732">
                  <c:v>364703864</c:v>
                </c:pt>
                <c:pt idx="62733">
                  <c:v>628107400</c:v>
                </c:pt>
                <c:pt idx="62734">
                  <c:v>762142960</c:v>
                </c:pt>
                <c:pt idx="62735">
                  <c:v>175028536</c:v>
                </c:pt>
                <c:pt idx="62736">
                  <c:v>364314944</c:v>
                </c:pt>
                <c:pt idx="62737">
                  <c:v>951610056</c:v>
                </c:pt>
                <c:pt idx="62738">
                  <c:v>951610056</c:v>
                </c:pt>
                <c:pt idx="62739">
                  <c:v>951610056</c:v>
                </c:pt>
                <c:pt idx="62740">
                  <c:v>951610056</c:v>
                </c:pt>
                <c:pt idx="62741">
                  <c:v>762677744</c:v>
                </c:pt>
                <c:pt idx="62742">
                  <c:v>762677744</c:v>
                </c:pt>
                <c:pt idx="62743">
                  <c:v>762677744</c:v>
                </c:pt>
                <c:pt idx="62744">
                  <c:v>762677744</c:v>
                </c:pt>
                <c:pt idx="62745">
                  <c:v>112836144</c:v>
                </c:pt>
                <c:pt idx="62746">
                  <c:v>447967160</c:v>
                </c:pt>
                <c:pt idx="62747">
                  <c:v>447967160</c:v>
                </c:pt>
                <c:pt idx="62748">
                  <c:v>447967160</c:v>
                </c:pt>
                <c:pt idx="62749">
                  <c:v>447967160</c:v>
                </c:pt>
                <c:pt idx="62750">
                  <c:v>901361416</c:v>
                </c:pt>
                <c:pt idx="62751">
                  <c:v>880565816</c:v>
                </c:pt>
                <c:pt idx="62752">
                  <c:v>97384400</c:v>
                </c:pt>
                <c:pt idx="62753">
                  <c:v>756593896</c:v>
                </c:pt>
                <c:pt idx="62754">
                  <c:v>364703864</c:v>
                </c:pt>
                <c:pt idx="62755">
                  <c:v>756593896</c:v>
                </c:pt>
                <c:pt idx="62756">
                  <c:v>756593896</c:v>
                </c:pt>
                <c:pt idx="62757">
                  <c:v>756593896</c:v>
                </c:pt>
                <c:pt idx="62758">
                  <c:v>703333200</c:v>
                </c:pt>
                <c:pt idx="62759">
                  <c:v>703333200</c:v>
                </c:pt>
                <c:pt idx="62760">
                  <c:v>401011928</c:v>
                </c:pt>
                <c:pt idx="62761">
                  <c:v>401011928</c:v>
                </c:pt>
                <c:pt idx="62762">
                  <c:v>703333200</c:v>
                </c:pt>
                <c:pt idx="62763">
                  <c:v>703333200</c:v>
                </c:pt>
                <c:pt idx="62764">
                  <c:v>401011928</c:v>
                </c:pt>
                <c:pt idx="62765">
                  <c:v>919107480</c:v>
                </c:pt>
                <c:pt idx="62766">
                  <c:v>401011928</c:v>
                </c:pt>
                <c:pt idx="62767">
                  <c:v>919107480</c:v>
                </c:pt>
                <c:pt idx="62768">
                  <c:v>919107480</c:v>
                </c:pt>
                <c:pt idx="62769">
                  <c:v>919107480</c:v>
                </c:pt>
                <c:pt idx="62770">
                  <c:v>93711128</c:v>
                </c:pt>
                <c:pt idx="62771">
                  <c:v>93711128</c:v>
                </c:pt>
                <c:pt idx="62772">
                  <c:v>93711128</c:v>
                </c:pt>
                <c:pt idx="62773">
                  <c:v>93711128</c:v>
                </c:pt>
                <c:pt idx="62774">
                  <c:v>529035432</c:v>
                </c:pt>
                <c:pt idx="62775">
                  <c:v>529035432</c:v>
                </c:pt>
                <c:pt idx="62776">
                  <c:v>529035432</c:v>
                </c:pt>
                <c:pt idx="62777">
                  <c:v>447967160</c:v>
                </c:pt>
                <c:pt idx="62778">
                  <c:v>529035432</c:v>
                </c:pt>
                <c:pt idx="62779">
                  <c:v>951610056</c:v>
                </c:pt>
                <c:pt idx="62780">
                  <c:v>762677744</c:v>
                </c:pt>
                <c:pt idx="62781">
                  <c:v>738986976</c:v>
                </c:pt>
                <c:pt idx="62782">
                  <c:v>738986976</c:v>
                </c:pt>
                <c:pt idx="62783">
                  <c:v>738986976</c:v>
                </c:pt>
                <c:pt idx="62784">
                  <c:v>738986976</c:v>
                </c:pt>
                <c:pt idx="62785">
                  <c:v>672306008</c:v>
                </c:pt>
                <c:pt idx="62786">
                  <c:v>672306008</c:v>
                </c:pt>
                <c:pt idx="62787">
                  <c:v>672306008</c:v>
                </c:pt>
                <c:pt idx="62788">
                  <c:v>672306008</c:v>
                </c:pt>
                <c:pt idx="62789">
                  <c:v>767080360</c:v>
                </c:pt>
                <c:pt idx="62790">
                  <c:v>767080360</c:v>
                </c:pt>
                <c:pt idx="62791">
                  <c:v>756593896</c:v>
                </c:pt>
                <c:pt idx="62792">
                  <c:v>767080360</c:v>
                </c:pt>
                <c:pt idx="62793">
                  <c:v>767080360</c:v>
                </c:pt>
                <c:pt idx="62794">
                  <c:v>529035432</c:v>
                </c:pt>
                <c:pt idx="62795">
                  <c:v>401011928</c:v>
                </c:pt>
                <c:pt idx="62796">
                  <c:v>992799192</c:v>
                </c:pt>
                <c:pt idx="62797">
                  <c:v>992799192</c:v>
                </c:pt>
                <c:pt idx="62798">
                  <c:v>992799192</c:v>
                </c:pt>
                <c:pt idx="62799">
                  <c:v>992799192</c:v>
                </c:pt>
                <c:pt idx="62800">
                  <c:v>703333200</c:v>
                </c:pt>
                <c:pt idx="62801">
                  <c:v>932402344</c:v>
                </c:pt>
                <c:pt idx="62802">
                  <c:v>932402344</c:v>
                </c:pt>
                <c:pt idx="62803">
                  <c:v>932402344</c:v>
                </c:pt>
                <c:pt idx="62804">
                  <c:v>932402344</c:v>
                </c:pt>
                <c:pt idx="62805">
                  <c:v>656464104</c:v>
                </c:pt>
                <c:pt idx="62806">
                  <c:v>656464104</c:v>
                </c:pt>
                <c:pt idx="62807">
                  <c:v>656464104</c:v>
                </c:pt>
                <c:pt idx="62808">
                  <c:v>738986976</c:v>
                </c:pt>
                <c:pt idx="62809">
                  <c:v>656464104</c:v>
                </c:pt>
                <c:pt idx="62810">
                  <c:v>919107480</c:v>
                </c:pt>
                <c:pt idx="62811">
                  <c:v>767080360</c:v>
                </c:pt>
                <c:pt idx="62812">
                  <c:v>278529320</c:v>
                </c:pt>
                <c:pt idx="62813">
                  <c:v>278529320</c:v>
                </c:pt>
                <c:pt idx="62814">
                  <c:v>278529320</c:v>
                </c:pt>
                <c:pt idx="62815">
                  <c:v>278529320</c:v>
                </c:pt>
                <c:pt idx="62816">
                  <c:v>57716128</c:v>
                </c:pt>
                <c:pt idx="62817">
                  <c:v>57716128</c:v>
                </c:pt>
                <c:pt idx="62818">
                  <c:v>57716128</c:v>
                </c:pt>
                <c:pt idx="62819">
                  <c:v>57716128</c:v>
                </c:pt>
                <c:pt idx="62820">
                  <c:v>311693696</c:v>
                </c:pt>
                <c:pt idx="62821">
                  <c:v>311693696</c:v>
                </c:pt>
                <c:pt idx="62822">
                  <c:v>311693696</c:v>
                </c:pt>
                <c:pt idx="62823">
                  <c:v>311693696</c:v>
                </c:pt>
                <c:pt idx="62824">
                  <c:v>992799192</c:v>
                </c:pt>
                <c:pt idx="62825">
                  <c:v>93711128</c:v>
                </c:pt>
                <c:pt idx="62826">
                  <c:v>22925152</c:v>
                </c:pt>
                <c:pt idx="62827">
                  <c:v>22925152</c:v>
                </c:pt>
                <c:pt idx="62828">
                  <c:v>22925152</c:v>
                </c:pt>
                <c:pt idx="62829">
                  <c:v>22925152</c:v>
                </c:pt>
                <c:pt idx="62830">
                  <c:v>932402344</c:v>
                </c:pt>
                <c:pt idx="62831">
                  <c:v>626862752</c:v>
                </c:pt>
                <c:pt idx="62832">
                  <c:v>626862752</c:v>
                </c:pt>
                <c:pt idx="62833">
                  <c:v>626862752</c:v>
                </c:pt>
                <c:pt idx="62834">
                  <c:v>626862752</c:v>
                </c:pt>
                <c:pt idx="62835">
                  <c:v>656464104</c:v>
                </c:pt>
                <c:pt idx="62836">
                  <c:v>672306008</c:v>
                </c:pt>
                <c:pt idx="62837">
                  <c:v>311693696</c:v>
                </c:pt>
                <c:pt idx="62838">
                  <c:v>278529320</c:v>
                </c:pt>
                <c:pt idx="62839">
                  <c:v>626862752</c:v>
                </c:pt>
                <c:pt idx="62840">
                  <c:v>22925152</c:v>
                </c:pt>
                <c:pt idx="62841">
                  <c:v>772858816</c:v>
                </c:pt>
                <c:pt idx="62842">
                  <c:v>25533456</c:v>
                </c:pt>
                <c:pt idx="62843">
                  <c:v>772858816</c:v>
                </c:pt>
                <c:pt idx="62844">
                  <c:v>25533456</c:v>
                </c:pt>
                <c:pt idx="62845">
                  <c:v>772858816</c:v>
                </c:pt>
                <c:pt idx="62846">
                  <c:v>25533456</c:v>
                </c:pt>
                <c:pt idx="62847">
                  <c:v>25533456</c:v>
                </c:pt>
                <c:pt idx="62848">
                  <c:v>772858816</c:v>
                </c:pt>
                <c:pt idx="62849">
                  <c:v>961372800</c:v>
                </c:pt>
                <c:pt idx="62850">
                  <c:v>961372800</c:v>
                </c:pt>
                <c:pt idx="62851">
                  <c:v>961372800</c:v>
                </c:pt>
                <c:pt idx="62852">
                  <c:v>961372800</c:v>
                </c:pt>
                <c:pt idx="62853">
                  <c:v>834598392</c:v>
                </c:pt>
                <c:pt idx="62854">
                  <c:v>103356776</c:v>
                </c:pt>
                <c:pt idx="62855">
                  <c:v>834598392</c:v>
                </c:pt>
                <c:pt idx="62856">
                  <c:v>103356776</c:v>
                </c:pt>
                <c:pt idx="62857">
                  <c:v>834598392</c:v>
                </c:pt>
                <c:pt idx="62858">
                  <c:v>834598392</c:v>
                </c:pt>
                <c:pt idx="62859">
                  <c:v>103356776</c:v>
                </c:pt>
                <c:pt idx="62860">
                  <c:v>103356776</c:v>
                </c:pt>
                <c:pt idx="62861">
                  <c:v>57716128</c:v>
                </c:pt>
                <c:pt idx="62862">
                  <c:v>826082840</c:v>
                </c:pt>
                <c:pt idx="62863">
                  <c:v>826082840</c:v>
                </c:pt>
                <c:pt idx="62864">
                  <c:v>826082840</c:v>
                </c:pt>
                <c:pt idx="62865">
                  <c:v>826082840</c:v>
                </c:pt>
                <c:pt idx="62866">
                  <c:v>870152656</c:v>
                </c:pt>
                <c:pt idx="62867">
                  <c:v>870152656</c:v>
                </c:pt>
                <c:pt idx="62868">
                  <c:v>870152656</c:v>
                </c:pt>
                <c:pt idx="62869">
                  <c:v>870152656</c:v>
                </c:pt>
                <c:pt idx="62870">
                  <c:v>515234664</c:v>
                </c:pt>
                <c:pt idx="62871">
                  <c:v>515234664</c:v>
                </c:pt>
                <c:pt idx="62872">
                  <c:v>515234664</c:v>
                </c:pt>
                <c:pt idx="62873">
                  <c:v>515234664</c:v>
                </c:pt>
                <c:pt idx="62874">
                  <c:v>103356776</c:v>
                </c:pt>
                <c:pt idx="62875">
                  <c:v>772858816</c:v>
                </c:pt>
                <c:pt idx="62876">
                  <c:v>25533456</c:v>
                </c:pt>
                <c:pt idx="62877">
                  <c:v>961372800</c:v>
                </c:pt>
                <c:pt idx="62878">
                  <c:v>181814360</c:v>
                </c:pt>
                <c:pt idx="62879">
                  <c:v>181814360</c:v>
                </c:pt>
                <c:pt idx="62880">
                  <c:v>181814360</c:v>
                </c:pt>
                <c:pt idx="62881">
                  <c:v>181814360</c:v>
                </c:pt>
                <c:pt idx="62882">
                  <c:v>985024888</c:v>
                </c:pt>
                <c:pt idx="62883">
                  <c:v>985024888</c:v>
                </c:pt>
                <c:pt idx="62884">
                  <c:v>985024888</c:v>
                </c:pt>
                <c:pt idx="62885">
                  <c:v>985024888</c:v>
                </c:pt>
                <c:pt idx="62886">
                  <c:v>870152656</c:v>
                </c:pt>
                <c:pt idx="62887">
                  <c:v>515234664</c:v>
                </c:pt>
                <c:pt idx="62888">
                  <c:v>834598392</c:v>
                </c:pt>
                <c:pt idx="62889">
                  <c:v>826082840</c:v>
                </c:pt>
                <c:pt idx="62890">
                  <c:v>181814360</c:v>
                </c:pt>
                <c:pt idx="62891">
                  <c:v>985024888</c:v>
                </c:pt>
                <c:pt idx="62892">
                  <c:v>968383624</c:v>
                </c:pt>
                <c:pt idx="62893">
                  <c:v>968383624</c:v>
                </c:pt>
                <c:pt idx="62894">
                  <c:v>968383624</c:v>
                </c:pt>
                <c:pt idx="62895">
                  <c:v>968383624</c:v>
                </c:pt>
                <c:pt idx="62896">
                  <c:v>877719728</c:v>
                </c:pt>
                <c:pt idx="62897">
                  <c:v>877719728</c:v>
                </c:pt>
                <c:pt idx="62898">
                  <c:v>877719728</c:v>
                </c:pt>
                <c:pt idx="62899">
                  <c:v>877719728</c:v>
                </c:pt>
                <c:pt idx="62900">
                  <c:v>942247560</c:v>
                </c:pt>
                <c:pt idx="62901">
                  <c:v>942247560</c:v>
                </c:pt>
                <c:pt idx="62902">
                  <c:v>942247560</c:v>
                </c:pt>
                <c:pt idx="62903">
                  <c:v>561874712</c:v>
                </c:pt>
                <c:pt idx="62904">
                  <c:v>942247560</c:v>
                </c:pt>
                <c:pt idx="62905">
                  <c:v>561874712</c:v>
                </c:pt>
                <c:pt idx="62906">
                  <c:v>561874712</c:v>
                </c:pt>
                <c:pt idx="62907">
                  <c:v>561874712</c:v>
                </c:pt>
                <c:pt idx="62908">
                  <c:v>968383624</c:v>
                </c:pt>
                <c:pt idx="62909">
                  <c:v>392196544</c:v>
                </c:pt>
                <c:pt idx="62910">
                  <c:v>392196544</c:v>
                </c:pt>
                <c:pt idx="62911">
                  <c:v>392196544</c:v>
                </c:pt>
                <c:pt idx="62912">
                  <c:v>392196544</c:v>
                </c:pt>
                <c:pt idx="62913">
                  <c:v>664098008</c:v>
                </c:pt>
                <c:pt idx="62914">
                  <c:v>664098008</c:v>
                </c:pt>
                <c:pt idx="62915">
                  <c:v>664098008</c:v>
                </c:pt>
                <c:pt idx="62916">
                  <c:v>664098008</c:v>
                </c:pt>
                <c:pt idx="62917">
                  <c:v>561874712</c:v>
                </c:pt>
                <c:pt idx="62918">
                  <c:v>877719728</c:v>
                </c:pt>
                <c:pt idx="62919">
                  <c:v>905554968</c:v>
                </c:pt>
                <c:pt idx="62920">
                  <c:v>905554968</c:v>
                </c:pt>
                <c:pt idx="62921">
                  <c:v>471720216</c:v>
                </c:pt>
                <c:pt idx="62922">
                  <c:v>471720216</c:v>
                </c:pt>
                <c:pt idx="62923">
                  <c:v>905554968</c:v>
                </c:pt>
                <c:pt idx="62924">
                  <c:v>471720216</c:v>
                </c:pt>
                <c:pt idx="62925">
                  <c:v>905554968</c:v>
                </c:pt>
                <c:pt idx="62926">
                  <c:v>471720216</c:v>
                </c:pt>
                <c:pt idx="62927">
                  <c:v>816878464</c:v>
                </c:pt>
                <c:pt idx="62928">
                  <c:v>816878464</c:v>
                </c:pt>
                <c:pt idx="62929">
                  <c:v>816878464</c:v>
                </c:pt>
                <c:pt idx="62930">
                  <c:v>816878464</c:v>
                </c:pt>
                <c:pt idx="62931">
                  <c:v>942247560</c:v>
                </c:pt>
                <c:pt idx="62932">
                  <c:v>392196544</c:v>
                </c:pt>
                <c:pt idx="62933">
                  <c:v>842361272</c:v>
                </c:pt>
                <c:pt idx="62934">
                  <c:v>842361272</c:v>
                </c:pt>
                <c:pt idx="62935">
                  <c:v>842361272</c:v>
                </c:pt>
                <c:pt idx="62936">
                  <c:v>842361272</c:v>
                </c:pt>
                <c:pt idx="62937">
                  <c:v>662191104</c:v>
                </c:pt>
                <c:pt idx="62938">
                  <c:v>662191104</c:v>
                </c:pt>
                <c:pt idx="62939">
                  <c:v>664098008</c:v>
                </c:pt>
                <c:pt idx="62940">
                  <c:v>662191104</c:v>
                </c:pt>
                <c:pt idx="62941">
                  <c:v>662191104</c:v>
                </c:pt>
                <c:pt idx="62942">
                  <c:v>73784112</c:v>
                </c:pt>
                <c:pt idx="62943">
                  <c:v>73784112</c:v>
                </c:pt>
                <c:pt idx="62944">
                  <c:v>73784112</c:v>
                </c:pt>
                <c:pt idx="62945">
                  <c:v>73784112</c:v>
                </c:pt>
                <c:pt idx="62946">
                  <c:v>673481464</c:v>
                </c:pt>
                <c:pt idx="62947">
                  <c:v>673481464</c:v>
                </c:pt>
                <c:pt idx="62948">
                  <c:v>673481464</c:v>
                </c:pt>
                <c:pt idx="62949">
                  <c:v>673481464</c:v>
                </c:pt>
                <c:pt idx="62950">
                  <c:v>471720216</c:v>
                </c:pt>
                <c:pt idx="62951">
                  <c:v>905554968</c:v>
                </c:pt>
                <c:pt idx="62952">
                  <c:v>816878464</c:v>
                </c:pt>
                <c:pt idx="62953">
                  <c:v>968099688</c:v>
                </c:pt>
                <c:pt idx="62954">
                  <c:v>968099688</c:v>
                </c:pt>
                <c:pt idx="62955">
                  <c:v>968099688</c:v>
                </c:pt>
                <c:pt idx="62956">
                  <c:v>968099688</c:v>
                </c:pt>
                <c:pt idx="62957">
                  <c:v>619501432</c:v>
                </c:pt>
                <c:pt idx="62958">
                  <c:v>619501432</c:v>
                </c:pt>
                <c:pt idx="62959">
                  <c:v>619501432</c:v>
                </c:pt>
                <c:pt idx="62960">
                  <c:v>619501432</c:v>
                </c:pt>
                <c:pt idx="62961">
                  <c:v>73784112</c:v>
                </c:pt>
                <c:pt idx="62962">
                  <c:v>842361272</c:v>
                </c:pt>
                <c:pt idx="62963">
                  <c:v>66871472</c:v>
                </c:pt>
                <c:pt idx="62964">
                  <c:v>7364808</c:v>
                </c:pt>
                <c:pt idx="62965">
                  <c:v>7364808</c:v>
                </c:pt>
                <c:pt idx="62966">
                  <c:v>66871472</c:v>
                </c:pt>
                <c:pt idx="62967">
                  <c:v>7364808</c:v>
                </c:pt>
                <c:pt idx="62968">
                  <c:v>7364808</c:v>
                </c:pt>
                <c:pt idx="62969">
                  <c:v>66871472</c:v>
                </c:pt>
                <c:pt idx="62970">
                  <c:v>66871472</c:v>
                </c:pt>
                <c:pt idx="62971">
                  <c:v>523032120</c:v>
                </c:pt>
                <c:pt idx="62972">
                  <c:v>523032120</c:v>
                </c:pt>
                <c:pt idx="62973">
                  <c:v>662191104</c:v>
                </c:pt>
                <c:pt idx="62974">
                  <c:v>523032120</c:v>
                </c:pt>
                <c:pt idx="62975">
                  <c:v>523032120</c:v>
                </c:pt>
                <c:pt idx="62976">
                  <c:v>673481464</c:v>
                </c:pt>
                <c:pt idx="62977">
                  <c:v>989072504</c:v>
                </c:pt>
                <c:pt idx="62978">
                  <c:v>814481640</c:v>
                </c:pt>
                <c:pt idx="62979">
                  <c:v>989072504</c:v>
                </c:pt>
                <c:pt idx="62980">
                  <c:v>814481640</c:v>
                </c:pt>
                <c:pt idx="62981">
                  <c:v>814481640</c:v>
                </c:pt>
                <c:pt idx="62982">
                  <c:v>989072504</c:v>
                </c:pt>
                <c:pt idx="62983">
                  <c:v>814481640</c:v>
                </c:pt>
                <c:pt idx="62984">
                  <c:v>989072504</c:v>
                </c:pt>
                <c:pt idx="62985">
                  <c:v>619501432</c:v>
                </c:pt>
                <c:pt idx="62986">
                  <c:v>7364808</c:v>
                </c:pt>
                <c:pt idx="62987">
                  <c:v>66871472</c:v>
                </c:pt>
                <c:pt idx="62988">
                  <c:v>739829056</c:v>
                </c:pt>
                <c:pt idx="62989">
                  <c:v>739829056</c:v>
                </c:pt>
                <c:pt idx="62990">
                  <c:v>968099688</c:v>
                </c:pt>
                <c:pt idx="62991">
                  <c:v>739829056</c:v>
                </c:pt>
                <c:pt idx="62992">
                  <c:v>739829056</c:v>
                </c:pt>
                <c:pt idx="62993">
                  <c:v>814481640</c:v>
                </c:pt>
                <c:pt idx="62994">
                  <c:v>697375920</c:v>
                </c:pt>
                <c:pt idx="62995">
                  <c:v>697375920</c:v>
                </c:pt>
                <c:pt idx="62996">
                  <c:v>279281864</c:v>
                </c:pt>
                <c:pt idx="62997">
                  <c:v>279281864</c:v>
                </c:pt>
                <c:pt idx="62998">
                  <c:v>697375920</c:v>
                </c:pt>
                <c:pt idx="62999">
                  <c:v>523032120</c:v>
                </c:pt>
                <c:pt idx="63000">
                  <c:v>279281864</c:v>
                </c:pt>
                <c:pt idx="63001">
                  <c:v>697375920</c:v>
                </c:pt>
                <c:pt idx="63002">
                  <c:v>989072504</c:v>
                </c:pt>
                <c:pt idx="63003">
                  <c:v>279281864</c:v>
                </c:pt>
                <c:pt idx="63004">
                  <c:v>775844320</c:v>
                </c:pt>
                <c:pt idx="63005">
                  <c:v>775844320</c:v>
                </c:pt>
                <c:pt idx="63006">
                  <c:v>775844320</c:v>
                </c:pt>
                <c:pt idx="63007">
                  <c:v>775844320</c:v>
                </c:pt>
                <c:pt idx="63008">
                  <c:v>261626376</c:v>
                </c:pt>
                <c:pt idx="63009">
                  <c:v>301474080</c:v>
                </c:pt>
                <c:pt idx="63010">
                  <c:v>261626376</c:v>
                </c:pt>
                <c:pt idx="63011">
                  <c:v>301474080</c:v>
                </c:pt>
                <c:pt idx="63012">
                  <c:v>261626376</c:v>
                </c:pt>
                <c:pt idx="63013">
                  <c:v>301474080</c:v>
                </c:pt>
                <c:pt idx="63014">
                  <c:v>261626376</c:v>
                </c:pt>
                <c:pt idx="63015">
                  <c:v>301474080</c:v>
                </c:pt>
                <c:pt idx="63016">
                  <c:v>739829056</c:v>
                </c:pt>
                <c:pt idx="63017">
                  <c:v>860920360</c:v>
                </c:pt>
                <c:pt idx="63018">
                  <c:v>860920360</c:v>
                </c:pt>
                <c:pt idx="63019">
                  <c:v>860920360</c:v>
                </c:pt>
                <c:pt idx="63020">
                  <c:v>860920360</c:v>
                </c:pt>
                <c:pt idx="63021">
                  <c:v>697375920</c:v>
                </c:pt>
                <c:pt idx="63022">
                  <c:v>816895440</c:v>
                </c:pt>
                <c:pt idx="63023">
                  <c:v>816895440</c:v>
                </c:pt>
                <c:pt idx="63024">
                  <c:v>775844320</c:v>
                </c:pt>
                <c:pt idx="63025">
                  <c:v>816895440</c:v>
                </c:pt>
                <c:pt idx="63026">
                  <c:v>816895440</c:v>
                </c:pt>
                <c:pt idx="63027">
                  <c:v>240692136</c:v>
                </c:pt>
                <c:pt idx="63028">
                  <c:v>240692136</c:v>
                </c:pt>
                <c:pt idx="63029">
                  <c:v>240692136</c:v>
                </c:pt>
                <c:pt idx="63030">
                  <c:v>240692136</c:v>
                </c:pt>
                <c:pt idx="63031">
                  <c:v>781457880</c:v>
                </c:pt>
                <c:pt idx="63032">
                  <c:v>781457880</c:v>
                </c:pt>
                <c:pt idx="63033">
                  <c:v>781457880</c:v>
                </c:pt>
                <c:pt idx="63034">
                  <c:v>781457880</c:v>
                </c:pt>
                <c:pt idx="63035">
                  <c:v>279281864</c:v>
                </c:pt>
                <c:pt idx="63036">
                  <c:v>464645672</c:v>
                </c:pt>
                <c:pt idx="63037">
                  <c:v>464645672</c:v>
                </c:pt>
                <c:pt idx="63038">
                  <c:v>464645672</c:v>
                </c:pt>
                <c:pt idx="63039">
                  <c:v>464645672</c:v>
                </c:pt>
                <c:pt idx="63040">
                  <c:v>261626376</c:v>
                </c:pt>
                <c:pt idx="63041">
                  <c:v>196399216</c:v>
                </c:pt>
                <c:pt idx="63042">
                  <c:v>196399216</c:v>
                </c:pt>
                <c:pt idx="63043">
                  <c:v>196399216</c:v>
                </c:pt>
                <c:pt idx="63044">
                  <c:v>196399216</c:v>
                </c:pt>
                <c:pt idx="63045">
                  <c:v>860920360</c:v>
                </c:pt>
                <c:pt idx="63046">
                  <c:v>816895440</c:v>
                </c:pt>
                <c:pt idx="63047">
                  <c:v>781457880</c:v>
                </c:pt>
                <c:pt idx="63048">
                  <c:v>950721368</c:v>
                </c:pt>
                <c:pt idx="63049">
                  <c:v>950721368</c:v>
                </c:pt>
                <c:pt idx="63050">
                  <c:v>950721368</c:v>
                </c:pt>
                <c:pt idx="63051">
                  <c:v>950721368</c:v>
                </c:pt>
                <c:pt idx="63052">
                  <c:v>240692136</c:v>
                </c:pt>
                <c:pt idx="63053">
                  <c:v>301474080</c:v>
                </c:pt>
                <c:pt idx="63054">
                  <c:v>367992968</c:v>
                </c:pt>
                <c:pt idx="63055">
                  <c:v>367992968</c:v>
                </c:pt>
                <c:pt idx="63056">
                  <c:v>367992968</c:v>
                </c:pt>
                <c:pt idx="63057">
                  <c:v>367992968</c:v>
                </c:pt>
                <c:pt idx="63058">
                  <c:v>212364696</c:v>
                </c:pt>
                <c:pt idx="63059">
                  <c:v>212364696</c:v>
                </c:pt>
                <c:pt idx="63060">
                  <c:v>212364696</c:v>
                </c:pt>
                <c:pt idx="63061">
                  <c:v>212364696</c:v>
                </c:pt>
                <c:pt idx="63062">
                  <c:v>464645672</c:v>
                </c:pt>
                <c:pt idx="63063">
                  <c:v>35376688</c:v>
                </c:pt>
                <c:pt idx="63064">
                  <c:v>35376688</c:v>
                </c:pt>
                <c:pt idx="63065">
                  <c:v>35376688</c:v>
                </c:pt>
                <c:pt idx="63066">
                  <c:v>35376688</c:v>
                </c:pt>
                <c:pt idx="63067">
                  <c:v>196399216</c:v>
                </c:pt>
                <c:pt idx="63068">
                  <c:v>950721368</c:v>
                </c:pt>
                <c:pt idx="63069">
                  <c:v>212364696</c:v>
                </c:pt>
                <c:pt idx="63070">
                  <c:v>367992968</c:v>
                </c:pt>
                <c:pt idx="63071">
                  <c:v>35376688</c:v>
                </c:pt>
                <c:pt idx="63072">
                  <c:v>704211416</c:v>
                </c:pt>
                <c:pt idx="63073">
                  <c:v>704211416</c:v>
                </c:pt>
                <c:pt idx="63074">
                  <c:v>704211416</c:v>
                </c:pt>
                <c:pt idx="63075">
                  <c:v>704211416</c:v>
                </c:pt>
                <c:pt idx="63076">
                  <c:v>991666008</c:v>
                </c:pt>
                <c:pt idx="63077">
                  <c:v>991666008</c:v>
                </c:pt>
                <c:pt idx="63078">
                  <c:v>991666008</c:v>
                </c:pt>
                <c:pt idx="63079">
                  <c:v>38301648</c:v>
                </c:pt>
                <c:pt idx="63080">
                  <c:v>38301648</c:v>
                </c:pt>
                <c:pt idx="63081">
                  <c:v>991666008</c:v>
                </c:pt>
                <c:pt idx="63082">
                  <c:v>38301648</c:v>
                </c:pt>
                <c:pt idx="63083">
                  <c:v>38301648</c:v>
                </c:pt>
                <c:pt idx="63084">
                  <c:v>938188680</c:v>
                </c:pt>
                <c:pt idx="63085">
                  <c:v>938188680</c:v>
                </c:pt>
                <c:pt idx="63086">
                  <c:v>938188680</c:v>
                </c:pt>
                <c:pt idx="63087">
                  <c:v>938188680</c:v>
                </c:pt>
                <c:pt idx="63088">
                  <c:v>342353824</c:v>
                </c:pt>
                <c:pt idx="63089">
                  <c:v>342353824</c:v>
                </c:pt>
                <c:pt idx="63090">
                  <c:v>342353824</c:v>
                </c:pt>
                <c:pt idx="63091">
                  <c:v>342353824</c:v>
                </c:pt>
                <c:pt idx="63092">
                  <c:v>991666008</c:v>
                </c:pt>
                <c:pt idx="63093">
                  <c:v>803761840</c:v>
                </c:pt>
                <c:pt idx="63094">
                  <c:v>803761840</c:v>
                </c:pt>
                <c:pt idx="63095">
                  <c:v>803761840</c:v>
                </c:pt>
                <c:pt idx="63096">
                  <c:v>803761840</c:v>
                </c:pt>
                <c:pt idx="63097">
                  <c:v>704211416</c:v>
                </c:pt>
                <c:pt idx="63098">
                  <c:v>38301648</c:v>
                </c:pt>
                <c:pt idx="63099">
                  <c:v>241635048</c:v>
                </c:pt>
                <c:pt idx="63100">
                  <c:v>241635048</c:v>
                </c:pt>
                <c:pt idx="63101">
                  <c:v>241635048</c:v>
                </c:pt>
                <c:pt idx="63102">
                  <c:v>241635048</c:v>
                </c:pt>
                <c:pt idx="63103">
                  <c:v>342353824</c:v>
                </c:pt>
                <c:pt idx="63104">
                  <c:v>803761840</c:v>
                </c:pt>
                <c:pt idx="63105">
                  <c:v>948805256</c:v>
                </c:pt>
                <c:pt idx="63106">
                  <c:v>948805256</c:v>
                </c:pt>
                <c:pt idx="63107">
                  <c:v>938188680</c:v>
                </c:pt>
                <c:pt idx="63108">
                  <c:v>948805256</c:v>
                </c:pt>
                <c:pt idx="63109">
                  <c:v>948805256</c:v>
                </c:pt>
                <c:pt idx="63110">
                  <c:v>743632592</c:v>
                </c:pt>
                <c:pt idx="63111">
                  <c:v>743632592</c:v>
                </c:pt>
                <c:pt idx="63112">
                  <c:v>743632592</c:v>
                </c:pt>
                <c:pt idx="63113">
                  <c:v>743632592</c:v>
                </c:pt>
                <c:pt idx="63114">
                  <c:v>457728720</c:v>
                </c:pt>
                <c:pt idx="63115">
                  <c:v>457728720</c:v>
                </c:pt>
                <c:pt idx="63116">
                  <c:v>457728720</c:v>
                </c:pt>
                <c:pt idx="63117">
                  <c:v>457728720</c:v>
                </c:pt>
                <c:pt idx="63118">
                  <c:v>631843528</c:v>
                </c:pt>
                <c:pt idx="63119">
                  <c:v>882418800</c:v>
                </c:pt>
                <c:pt idx="63120">
                  <c:v>631843528</c:v>
                </c:pt>
                <c:pt idx="63121">
                  <c:v>882418800</c:v>
                </c:pt>
                <c:pt idx="63122">
                  <c:v>631843528</c:v>
                </c:pt>
                <c:pt idx="63123">
                  <c:v>882418800</c:v>
                </c:pt>
                <c:pt idx="63124">
                  <c:v>631843528</c:v>
                </c:pt>
                <c:pt idx="63125">
                  <c:v>882418800</c:v>
                </c:pt>
                <c:pt idx="63126">
                  <c:v>241635048</c:v>
                </c:pt>
                <c:pt idx="63127">
                  <c:v>743632592</c:v>
                </c:pt>
                <c:pt idx="63128">
                  <c:v>484521752</c:v>
                </c:pt>
                <c:pt idx="63129">
                  <c:v>449242336</c:v>
                </c:pt>
                <c:pt idx="63130">
                  <c:v>484521752</c:v>
                </c:pt>
                <c:pt idx="63131">
                  <c:v>449242336</c:v>
                </c:pt>
                <c:pt idx="63132">
                  <c:v>484521752</c:v>
                </c:pt>
                <c:pt idx="63133">
                  <c:v>484521752</c:v>
                </c:pt>
                <c:pt idx="63134">
                  <c:v>449242336</c:v>
                </c:pt>
                <c:pt idx="63135">
                  <c:v>449242336</c:v>
                </c:pt>
                <c:pt idx="63136">
                  <c:v>457728720</c:v>
                </c:pt>
                <c:pt idx="63137">
                  <c:v>948805256</c:v>
                </c:pt>
                <c:pt idx="63138">
                  <c:v>444111288</c:v>
                </c:pt>
                <c:pt idx="63139">
                  <c:v>444111288</c:v>
                </c:pt>
                <c:pt idx="63140">
                  <c:v>444111288</c:v>
                </c:pt>
                <c:pt idx="63141">
                  <c:v>444111288</c:v>
                </c:pt>
                <c:pt idx="63142">
                  <c:v>631843528</c:v>
                </c:pt>
                <c:pt idx="63143">
                  <c:v>882418800</c:v>
                </c:pt>
                <c:pt idx="63144">
                  <c:v>296863760</c:v>
                </c:pt>
                <c:pt idx="63145">
                  <c:v>296863760</c:v>
                </c:pt>
                <c:pt idx="63146">
                  <c:v>296863760</c:v>
                </c:pt>
                <c:pt idx="63147">
                  <c:v>296863760</c:v>
                </c:pt>
                <c:pt idx="63148">
                  <c:v>237338088</c:v>
                </c:pt>
                <c:pt idx="63149">
                  <c:v>183573592</c:v>
                </c:pt>
                <c:pt idx="63150">
                  <c:v>237338088</c:v>
                </c:pt>
                <c:pt idx="63151">
                  <c:v>183573592</c:v>
                </c:pt>
                <c:pt idx="63152">
                  <c:v>237338088</c:v>
                </c:pt>
                <c:pt idx="63153">
                  <c:v>183573592</c:v>
                </c:pt>
                <c:pt idx="63154">
                  <c:v>237338088</c:v>
                </c:pt>
                <c:pt idx="63155">
                  <c:v>183573592</c:v>
                </c:pt>
                <c:pt idx="63156">
                  <c:v>232071760</c:v>
                </c:pt>
                <c:pt idx="63157">
                  <c:v>232071760</c:v>
                </c:pt>
                <c:pt idx="63158">
                  <c:v>232071760</c:v>
                </c:pt>
                <c:pt idx="63159">
                  <c:v>232071760</c:v>
                </c:pt>
                <c:pt idx="63160">
                  <c:v>484521752</c:v>
                </c:pt>
                <c:pt idx="63161">
                  <c:v>449242336</c:v>
                </c:pt>
                <c:pt idx="63162">
                  <c:v>237338088</c:v>
                </c:pt>
                <c:pt idx="63163">
                  <c:v>94353384</c:v>
                </c:pt>
                <c:pt idx="63164">
                  <c:v>94353384</c:v>
                </c:pt>
                <c:pt idx="63165">
                  <c:v>94353384</c:v>
                </c:pt>
                <c:pt idx="63166">
                  <c:v>94353384</c:v>
                </c:pt>
                <c:pt idx="63167">
                  <c:v>183573592</c:v>
                </c:pt>
                <c:pt idx="63168">
                  <c:v>296863760</c:v>
                </c:pt>
                <c:pt idx="63169">
                  <c:v>444111288</c:v>
                </c:pt>
                <c:pt idx="63170">
                  <c:v>232071760</c:v>
                </c:pt>
                <c:pt idx="63171">
                  <c:v>631346384</c:v>
                </c:pt>
                <c:pt idx="63172">
                  <c:v>631346384</c:v>
                </c:pt>
                <c:pt idx="63173">
                  <c:v>631346384</c:v>
                </c:pt>
                <c:pt idx="63174">
                  <c:v>631346384</c:v>
                </c:pt>
                <c:pt idx="63175">
                  <c:v>94353384</c:v>
                </c:pt>
                <c:pt idx="63176">
                  <c:v>784969056</c:v>
                </c:pt>
                <c:pt idx="63177">
                  <c:v>784969056</c:v>
                </c:pt>
                <c:pt idx="63178">
                  <c:v>784969056</c:v>
                </c:pt>
                <c:pt idx="63179">
                  <c:v>784969056</c:v>
                </c:pt>
                <c:pt idx="63180">
                  <c:v>631346384</c:v>
                </c:pt>
                <c:pt idx="63181">
                  <c:v>428620360</c:v>
                </c:pt>
                <c:pt idx="63182">
                  <c:v>428620360</c:v>
                </c:pt>
                <c:pt idx="63183">
                  <c:v>428620360</c:v>
                </c:pt>
                <c:pt idx="63184">
                  <c:v>428620360</c:v>
                </c:pt>
                <c:pt idx="63185">
                  <c:v>85424208</c:v>
                </c:pt>
                <c:pt idx="63186">
                  <c:v>85424208</c:v>
                </c:pt>
                <c:pt idx="63187">
                  <c:v>85424208</c:v>
                </c:pt>
                <c:pt idx="63188">
                  <c:v>85424208</c:v>
                </c:pt>
                <c:pt idx="63189">
                  <c:v>411957408</c:v>
                </c:pt>
                <c:pt idx="63190">
                  <c:v>411957408</c:v>
                </c:pt>
                <c:pt idx="63191">
                  <c:v>411957408</c:v>
                </c:pt>
                <c:pt idx="63192">
                  <c:v>411957408</c:v>
                </c:pt>
                <c:pt idx="63193">
                  <c:v>784969056</c:v>
                </c:pt>
                <c:pt idx="63194">
                  <c:v>648889136</c:v>
                </c:pt>
                <c:pt idx="63195">
                  <c:v>648889136</c:v>
                </c:pt>
                <c:pt idx="63196">
                  <c:v>648889136</c:v>
                </c:pt>
                <c:pt idx="63197">
                  <c:v>648889136</c:v>
                </c:pt>
                <c:pt idx="63198">
                  <c:v>428620360</c:v>
                </c:pt>
                <c:pt idx="63199">
                  <c:v>243091976</c:v>
                </c:pt>
                <c:pt idx="63200">
                  <c:v>243091976</c:v>
                </c:pt>
                <c:pt idx="63201">
                  <c:v>243091976</c:v>
                </c:pt>
                <c:pt idx="63202">
                  <c:v>243091976</c:v>
                </c:pt>
                <c:pt idx="63203">
                  <c:v>85424208</c:v>
                </c:pt>
                <c:pt idx="63204">
                  <c:v>411957408</c:v>
                </c:pt>
                <c:pt idx="63205">
                  <c:v>426714840</c:v>
                </c:pt>
                <c:pt idx="63206">
                  <c:v>426714840</c:v>
                </c:pt>
                <c:pt idx="63207">
                  <c:v>718811928</c:v>
                </c:pt>
                <c:pt idx="63208">
                  <c:v>718811928</c:v>
                </c:pt>
                <c:pt idx="63209">
                  <c:v>426714840</c:v>
                </c:pt>
                <c:pt idx="63210">
                  <c:v>426714840</c:v>
                </c:pt>
                <c:pt idx="63211">
                  <c:v>718811928</c:v>
                </c:pt>
                <c:pt idx="63212">
                  <c:v>718811928</c:v>
                </c:pt>
                <c:pt idx="63213">
                  <c:v>430971400</c:v>
                </c:pt>
                <c:pt idx="63214">
                  <c:v>430971400</c:v>
                </c:pt>
                <c:pt idx="63215">
                  <c:v>430971400</c:v>
                </c:pt>
                <c:pt idx="63216">
                  <c:v>430971400</c:v>
                </c:pt>
                <c:pt idx="63217">
                  <c:v>648889136</c:v>
                </c:pt>
                <c:pt idx="63218">
                  <c:v>443178624</c:v>
                </c:pt>
                <c:pt idx="63219">
                  <c:v>443178624</c:v>
                </c:pt>
                <c:pt idx="63220">
                  <c:v>443178624</c:v>
                </c:pt>
                <c:pt idx="63221">
                  <c:v>443178624</c:v>
                </c:pt>
                <c:pt idx="63222">
                  <c:v>603523776</c:v>
                </c:pt>
                <c:pt idx="63223">
                  <c:v>813959536</c:v>
                </c:pt>
                <c:pt idx="63224">
                  <c:v>603523776</c:v>
                </c:pt>
                <c:pt idx="63225">
                  <c:v>813959536</c:v>
                </c:pt>
                <c:pt idx="63226">
                  <c:v>603523776</c:v>
                </c:pt>
                <c:pt idx="63227">
                  <c:v>813959536</c:v>
                </c:pt>
                <c:pt idx="63228">
                  <c:v>603523776</c:v>
                </c:pt>
                <c:pt idx="63229">
                  <c:v>813959536</c:v>
                </c:pt>
                <c:pt idx="63230">
                  <c:v>243091976</c:v>
                </c:pt>
                <c:pt idx="63231">
                  <c:v>855260104</c:v>
                </c:pt>
                <c:pt idx="63232">
                  <c:v>855260104</c:v>
                </c:pt>
                <c:pt idx="63233">
                  <c:v>855260104</c:v>
                </c:pt>
                <c:pt idx="63234">
                  <c:v>855260104</c:v>
                </c:pt>
                <c:pt idx="63235">
                  <c:v>752939496</c:v>
                </c:pt>
                <c:pt idx="63236">
                  <c:v>752939496</c:v>
                </c:pt>
                <c:pt idx="63237">
                  <c:v>752939496</c:v>
                </c:pt>
                <c:pt idx="63238">
                  <c:v>752939496</c:v>
                </c:pt>
                <c:pt idx="63239">
                  <c:v>430971400</c:v>
                </c:pt>
                <c:pt idx="63240">
                  <c:v>426714840</c:v>
                </c:pt>
                <c:pt idx="63241">
                  <c:v>603523776</c:v>
                </c:pt>
                <c:pt idx="63242">
                  <c:v>641041904</c:v>
                </c:pt>
                <c:pt idx="63243">
                  <c:v>641041904</c:v>
                </c:pt>
                <c:pt idx="63244">
                  <c:v>641041904</c:v>
                </c:pt>
                <c:pt idx="63245">
                  <c:v>641041904</c:v>
                </c:pt>
                <c:pt idx="63246">
                  <c:v>813959536</c:v>
                </c:pt>
                <c:pt idx="63247">
                  <c:v>752939496</c:v>
                </c:pt>
                <c:pt idx="63248">
                  <c:v>718811928</c:v>
                </c:pt>
                <c:pt idx="63249">
                  <c:v>443178624</c:v>
                </c:pt>
                <c:pt idx="63250">
                  <c:v>855260104</c:v>
                </c:pt>
                <c:pt idx="63251">
                  <c:v>609060448</c:v>
                </c:pt>
                <c:pt idx="63252">
                  <c:v>609060448</c:v>
                </c:pt>
                <c:pt idx="63253">
                  <c:v>609060448</c:v>
                </c:pt>
                <c:pt idx="63254">
                  <c:v>609060448</c:v>
                </c:pt>
                <c:pt idx="63255">
                  <c:v>641041904</c:v>
                </c:pt>
                <c:pt idx="63256">
                  <c:v>609060448</c:v>
                </c:pt>
                <c:pt idx="63257">
                  <c:v>692408472</c:v>
                </c:pt>
                <c:pt idx="63258">
                  <c:v>692408472</c:v>
                </c:pt>
                <c:pt idx="63259">
                  <c:v>692408472</c:v>
                </c:pt>
                <c:pt idx="63260">
                  <c:v>692408472</c:v>
                </c:pt>
                <c:pt idx="63261">
                  <c:v>807814712</c:v>
                </c:pt>
                <c:pt idx="63262">
                  <c:v>807814712</c:v>
                </c:pt>
                <c:pt idx="63263">
                  <c:v>692408472</c:v>
                </c:pt>
                <c:pt idx="63264">
                  <c:v>807814712</c:v>
                </c:pt>
                <c:pt idx="63265">
                  <c:v>807814712</c:v>
                </c:pt>
                <c:pt idx="63266">
                  <c:v>961857752</c:v>
                </c:pt>
                <c:pt idx="63267">
                  <c:v>961857752</c:v>
                </c:pt>
                <c:pt idx="63268">
                  <c:v>961857752</c:v>
                </c:pt>
                <c:pt idx="63269">
                  <c:v>961857752</c:v>
                </c:pt>
                <c:pt idx="63270">
                  <c:v>281543368</c:v>
                </c:pt>
                <c:pt idx="63271">
                  <c:v>281543368</c:v>
                </c:pt>
                <c:pt idx="63272">
                  <c:v>281543368</c:v>
                </c:pt>
                <c:pt idx="63273">
                  <c:v>281543368</c:v>
                </c:pt>
                <c:pt idx="63274">
                  <c:v>543605272</c:v>
                </c:pt>
                <c:pt idx="63275">
                  <c:v>543605272</c:v>
                </c:pt>
                <c:pt idx="63276">
                  <c:v>543605272</c:v>
                </c:pt>
                <c:pt idx="63277">
                  <c:v>543605272</c:v>
                </c:pt>
                <c:pt idx="63278">
                  <c:v>452295848</c:v>
                </c:pt>
                <c:pt idx="63279">
                  <c:v>452295848</c:v>
                </c:pt>
                <c:pt idx="63280">
                  <c:v>967577896</c:v>
                </c:pt>
                <c:pt idx="63281">
                  <c:v>452295848</c:v>
                </c:pt>
                <c:pt idx="63282">
                  <c:v>967577896</c:v>
                </c:pt>
                <c:pt idx="63283">
                  <c:v>452295848</c:v>
                </c:pt>
                <c:pt idx="63284">
                  <c:v>967577896</c:v>
                </c:pt>
                <c:pt idx="63285">
                  <c:v>967577896</c:v>
                </c:pt>
                <c:pt idx="63286">
                  <c:v>993116656</c:v>
                </c:pt>
                <c:pt idx="63287">
                  <c:v>807814712</c:v>
                </c:pt>
                <c:pt idx="63288">
                  <c:v>993116656</c:v>
                </c:pt>
                <c:pt idx="63289">
                  <c:v>993116656</c:v>
                </c:pt>
                <c:pt idx="63290">
                  <c:v>993116656</c:v>
                </c:pt>
                <c:pt idx="63291">
                  <c:v>961857752</c:v>
                </c:pt>
                <c:pt idx="63292">
                  <c:v>388608032</c:v>
                </c:pt>
                <c:pt idx="63293">
                  <c:v>388608032</c:v>
                </c:pt>
                <c:pt idx="63294">
                  <c:v>388608032</c:v>
                </c:pt>
                <c:pt idx="63295">
                  <c:v>388608032</c:v>
                </c:pt>
                <c:pt idx="63296">
                  <c:v>281543368</c:v>
                </c:pt>
                <c:pt idx="63297">
                  <c:v>233755472</c:v>
                </c:pt>
                <c:pt idx="63298">
                  <c:v>233755472</c:v>
                </c:pt>
                <c:pt idx="63299">
                  <c:v>233755472</c:v>
                </c:pt>
                <c:pt idx="63300">
                  <c:v>233755472</c:v>
                </c:pt>
                <c:pt idx="63301">
                  <c:v>813546824</c:v>
                </c:pt>
                <c:pt idx="63302">
                  <c:v>813546824</c:v>
                </c:pt>
                <c:pt idx="63303">
                  <c:v>813546824</c:v>
                </c:pt>
                <c:pt idx="63304">
                  <c:v>813546824</c:v>
                </c:pt>
                <c:pt idx="63305">
                  <c:v>452295848</c:v>
                </c:pt>
                <c:pt idx="63306">
                  <c:v>160741280</c:v>
                </c:pt>
                <c:pt idx="63307">
                  <c:v>160741280</c:v>
                </c:pt>
                <c:pt idx="63308">
                  <c:v>967577896</c:v>
                </c:pt>
                <c:pt idx="63309">
                  <c:v>160741280</c:v>
                </c:pt>
                <c:pt idx="63310">
                  <c:v>160741280</c:v>
                </c:pt>
                <c:pt idx="63311">
                  <c:v>543605272</c:v>
                </c:pt>
                <c:pt idx="63312">
                  <c:v>993116656</c:v>
                </c:pt>
                <c:pt idx="63313">
                  <c:v>388608032</c:v>
                </c:pt>
                <c:pt idx="63314">
                  <c:v>209506896</c:v>
                </c:pt>
                <c:pt idx="63315">
                  <c:v>209506896</c:v>
                </c:pt>
                <c:pt idx="63316">
                  <c:v>209506896</c:v>
                </c:pt>
                <c:pt idx="63317">
                  <c:v>209506896</c:v>
                </c:pt>
                <c:pt idx="63318">
                  <c:v>233755472</c:v>
                </c:pt>
                <c:pt idx="63319">
                  <c:v>460611280</c:v>
                </c:pt>
                <c:pt idx="63320">
                  <c:v>460611280</c:v>
                </c:pt>
                <c:pt idx="63321">
                  <c:v>45630984</c:v>
                </c:pt>
                <c:pt idx="63322">
                  <c:v>460611280</c:v>
                </c:pt>
                <c:pt idx="63323">
                  <c:v>45630984</c:v>
                </c:pt>
                <c:pt idx="63324">
                  <c:v>460611280</c:v>
                </c:pt>
                <c:pt idx="63325">
                  <c:v>45630984</c:v>
                </c:pt>
                <c:pt idx="63326">
                  <c:v>45630984</c:v>
                </c:pt>
                <c:pt idx="63327">
                  <c:v>813546824</c:v>
                </c:pt>
                <c:pt idx="63328">
                  <c:v>430257144</c:v>
                </c:pt>
                <c:pt idx="63329">
                  <c:v>430257144</c:v>
                </c:pt>
                <c:pt idx="63330">
                  <c:v>430257144</c:v>
                </c:pt>
                <c:pt idx="63331">
                  <c:v>430257144</c:v>
                </c:pt>
                <c:pt idx="63332">
                  <c:v>160741280</c:v>
                </c:pt>
                <c:pt idx="63333">
                  <c:v>475062560</c:v>
                </c:pt>
                <c:pt idx="63334">
                  <c:v>209506896</c:v>
                </c:pt>
                <c:pt idx="63335">
                  <c:v>475062560</c:v>
                </c:pt>
                <c:pt idx="63336">
                  <c:v>475062560</c:v>
                </c:pt>
                <c:pt idx="63337">
                  <c:v>475062560</c:v>
                </c:pt>
                <c:pt idx="63338">
                  <c:v>45630984</c:v>
                </c:pt>
                <c:pt idx="63339">
                  <c:v>122270408</c:v>
                </c:pt>
                <c:pt idx="63340">
                  <c:v>122270408</c:v>
                </c:pt>
                <c:pt idx="63341">
                  <c:v>122270408</c:v>
                </c:pt>
                <c:pt idx="63342">
                  <c:v>469018848</c:v>
                </c:pt>
                <c:pt idx="63343">
                  <c:v>122270408</c:v>
                </c:pt>
                <c:pt idx="63344">
                  <c:v>469018848</c:v>
                </c:pt>
                <c:pt idx="63345">
                  <c:v>469018848</c:v>
                </c:pt>
                <c:pt idx="63346">
                  <c:v>469018848</c:v>
                </c:pt>
                <c:pt idx="63347">
                  <c:v>498523136</c:v>
                </c:pt>
                <c:pt idx="63348">
                  <c:v>498523136</c:v>
                </c:pt>
                <c:pt idx="63349">
                  <c:v>498523136</c:v>
                </c:pt>
                <c:pt idx="63350">
                  <c:v>498523136</c:v>
                </c:pt>
                <c:pt idx="63351">
                  <c:v>460611280</c:v>
                </c:pt>
                <c:pt idx="63352">
                  <c:v>806281024</c:v>
                </c:pt>
                <c:pt idx="63353">
                  <c:v>806281024</c:v>
                </c:pt>
                <c:pt idx="63354">
                  <c:v>806281024</c:v>
                </c:pt>
                <c:pt idx="63355">
                  <c:v>806281024</c:v>
                </c:pt>
                <c:pt idx="63356">
                  <c:v>430257144</c:v>
                </c:pt>
                <c:pt idx="63357">
                  <c:v>15312144</c:v>
                </c:pt>
                <c:pt idx="63358">
                  <c:v>15312144</c:v>
                </c:pt>
                <c:pt idx="63359">
                  <c:v>15312144</c:v>
                </c:pt>
                <c:pt idx="63360">
                  <c:v>15312144</c:v>
                </c:pt>
                <c:pt idx="63361">
                  <c:v>102358360</c:v>
                </c:pt>
                <c:pt idx="63362">
                  <c:v>102358360</c:v>
                </c:pt>
                <c:pt idx="63363">
                  <c:v>102358360</c:v>
                </c:pt>
                <c:pt idx="63364">
                  <c:v>102358360</c:v>
                </c:pt>
                <c:pt idx="63365">
                  <c:v>693642712</c:v>
                </c:pt>
                <c:pt idx="63366">
                  <c:v>693642712</c:v>
                </c:pt>
                <c:pt idx="63367">
                  <c:v>693642712</c:v>
                </c:pt>
                <c:pt idx="63368">
                  <c:v>693642712</c:v>
                </c:pt>
                <c:pt idx="63369">
                  <c:v>806281024</c:v>
                </c:pt>
                <c:pt idx="63370">
                  <c:v>475062560</c:v>
                </c:pt>
                <c:pt idx="63371">
                  <c:v>498523136</c:v>
                </c:pt>
                <c:pt idx="63372">
                  <c:v>475062584</c:v>
                </c:pt>
                <c:pt idx="63373">
                  <c:v>475062584</c:v>
                </c:pt>
                <c:pt idx="63374">
                  <c:v>15312144</c:v>
                </c:pt>
                <c:pt idx="63375">
                  <c:v>475062584</c:v>
                </c:pt>
                <c:pt idx="63376">
                  <c:v>122270408</c:v>
                </c:pt>
                <c:pt idx="63377">
                  <c:v>475062584</c:v>
                </c:pt>
                <c:pt idx="63378">
                  <c:v>261363192</c:v>
                </c:pt>
                <c:pt idx="63379">
                  <c:v>261363192</c:v>
                </c:pt>
                <c:pt idx="63380">
                  <c:v>261363192</c:v>
                </c:pt>
                <c:pt idx="63381">
                  <c:v>261363192</c:v>
                </c:pt>
                <c:pt idx="63382">
                  <c:v>693642712</c:v>
                </c:pt>
                <c:pt idx="63383">
                  <c:v>469018848</c:v>
                </c:pt>
                <c:pt idx="63384">
                  <c:v>17110232</c:v>
                </c:pt>
                <c:pt idx="63385">
                  <c:v>102358360</c:v>
                </c:pt>
                <c:pt idx="63386">
                  <c:v>17110232</c:v>
                </c:pt>
                <c:pt idx="63387">
                  <c:v>17110232</c:v>
                </c:pt>
                <c:pt idx="63388">
                  <c:v>17110232</c:v>
                </c:pt>
                <c:pt idx="63389">
                  <c:v>480087680</c:v>
                </c:pt>
                <c:pt idx="63390">
                  <c:v>480087680</c:v>
                </c:pt>
                <c:pt idx="63391">
                  <c:v>480087680</c:v>
                </c:pt>
                <c:pt idx="63392">
                  <c:v>480087680</c:v>
                </c:pt>
                <c:pt idx="63393">
                  <c:v>475062584</c:v>
                </c:pt>
                <c:pt idx="63394">
                  <c:v>261363192</c:v>
                </c:pt>
                <c:pt idx="63395">
                  <c:v>209428552</c:v>
                </c:pt>
                <c:pt idx="63396">
                  <c:v>209428552</c:v>
                </c:pt>
                <c:pt idx="63397">
                  <c:v>209428552</c:v>
                </c:pt>
                <c:pt idx="63398">
                  <c:v>209428552</c:v>
                </c:pt>
                <c:pt idx="63399">
                  <c:v>568898488</c:v>
                </c:pt>
                <c:pt idx="63400">
                  <c:v>568898488</c:v>
                </c:pt>
                <c:pt idx="63401">
                  <c:v>568898488</c:v>
                </c:pt>
                <c:pt idx="63402">
                  <c:v>568898488</c:v>
                </c:pt>
                <c:pt idx="63403">
                  <c:v>17110232</c:v>
                </c:pt>
                <c:pt idx="63404">
                  <c:v>480087680</c:v>
                </c:pt>
                <c:pt idx="63405">
                  <c:v>624224616</c:v>
                </c:pt>
                <c:pt idx="63406">
                  <c:v>624224616</c:v>
                </c:pt>
                <c:pt idx="63407">
                  <c:v>624224616</c:v>
                </c:pt>
                <c:pt idx="63408">
                  <c:v>624224616</c:v>
                </c:pt>
                <c:pt idx="63409">
                  <c:v>146952328</c:v>
                </c:pt>
                <c:pt idx="63410">
                  <c:v>146952328</c:v>
                </c:pt>
                <c:pt idx="63411">
                  <c:v>146952328</c:v>
                </c:pt>
                <c:pt idx="63412">
                  <c:v>146952328</c:v>
                </c:pt>
                <c:pt idx="63413">
                  <c:v>209428552</c:v>
                </c:pt>
                <c:pt idx="63414">
                  <c:v>49045512</c:v>
                </c:pt>
                <c:pt idx="63415">
                  <c:v>49045512</c:v>
                </c:pt>
                <c:pt idx="63416">
                  <c:v>49045512</c:v>
                </c:pt>
                <c:pt idx="63417">
                  <c:v>521733512</c:v>
                </c:pt>
                <c:pt idx="63418">
                  <c:v>58256200</c:v>
                </c:pt>
                <c:pt idx="63419">
                  <c:v>49045512</c:v>
                </c:pt>
                <c:pt idx="63420">
                  <c:v>58256200</c:v>
                </c:pt>
                <c:pt idx="63421">
                  <c:v>521733512</c:v>
                </c:pt>
                <c:pt idx="63422">
                  <c:v>972178952</c:v>
                </c:pt>
                <c:pt idx="63423">
                  <c:v>58256200</c:v>
                </c:pt>
                <c:pt idx="63424">
                  <c:v>568898488</c:v>
                </c:pt>
                <c:pt idx="63425">
                  <c:v>972178952</c:v>
                </c:pt>
                <c:pt idx="63426">
                  <c:v>521733512</c:v>
                </c:pt>
                <c:pt idx="63427">
                  <c:v>58256200</c:v>
                </c:pt>
                <c:pt idx="63428">
                  <c:v>521733512</c:v>
                </c:pt>
                <c:pt idx="63429">
                  <c:v>972178952</c:v>
                </c:pt>
                <c:pt idx="63430">
                  <c:v>972178952</c:v>
                </c:pt>
                <c:pt idx="63431">
                  <c:v>964090584</c:v>
                </c:pt>
                <c:pt idx="63432">
                  <c:v>964090584</c:v>
                </c:pt>
                <c:pt idx="63433">
                  <c:v>964090584</c:v>
                </c:pt>
                <c:pt idx="63434">
                  <c:v>964090584</c:v>
                </c:pt>
                <c:pt idx="63435">
                  <c:v>606499176</c:v>
                </c:pt>
                <c:pt idx="63436">
                  <c:v>606499176</c:v>
                </c:pt>
                <c:pt idx="63437">
                  <c:v>606499176</c:v>
                </c:pt>
                <c:pt idx="63438">
                  <c:v>606499176</c:v>
                </c:pt>
                <c:pt idx="63439">
                  <c:v>369700672</c:v>
                </c:pt>
                <c:pt idx="63440">
                  <c:v>369700672</c:v>
                </c:pt>
                <c:pt idx="63441">
                  <c:v>369700672</c:v>
                </c:pt>
                <c:pt idx="63442">
                  <c:v>369700672</c:v>
                </c:pt>
                <c:pt idx="63443">
                  <c:v>146952328</c:v>
                </c:pt>
                <c:pt idx="63444">
                  <c:v>624224616</c:v>
                </c:pt>
                <c:pt idx="63445">
                  <c:v>17110272</c:v>
                </c:pt>
                <c:pt idx="63446">
                  <c:v>49045512</c:v>
                </c:pt>
                <c:pt idx="63447">
                  <c:v>17110272</c:v>
                </c:pt>
                <c:pt idx="63448">
                  <c:v>17110320</c:v>
                </c:pt>
                <c:pt idx="63449">
                  <c:v>17110320</c:v>
                </c:pt>
                <c:pt idx="63450">
                  <c:v>17110272</c:v>
                </c:pt>
                <c:pt idx="63451">
                  <c:v>17110320</c:v>
                </c:pt>
                <c:pt idx="63452">
                  <c:v>17110272</c:v>
                </c:pt>
                <c:pt idx="63453">
                  <c:v>17110320</c:v>
                </c:pt>
                <c:pt idx="63454">
                  <c:v>344360880</c:v>
                </c:pt>
                <c:pt idx="63455">
                  <c:v>344360880</c:v>
                </c:pt>
                <c:pt idx="63456">
                  <c:v>344360880</c:v>
                </c:pt>
                <c:pt idx="63457">
                  <c:v>344360880</c:v>
                </c:pt>
                <c:pt idx="63458">
                  <c:v>964090584</c:v>
                </c:pt>
                <c:pt idx="63459">
                  <c:v>972178952</c:v>
                </c:pt>
                <c:pt idx="63460">
                  <c:v>559442656</c:v>
                </c:pt>
                <c:pt idx="63461">
                  <c:v>559442656</c:v>
                </c:pt>
                <c:pt idx="63462">
                  <c:v>559442656</c:v>
                </c:pt>
                <c:pt idx="63463">
                  <c:v>559442656</c:v>
                </c:pt>
                <c:pt idx="63464">
                  <c:v>649038368</c:v>
                </c:pt>
                <c:pt idx="63465">
                  <c:v>649038368</c:v>
                </c:pt>
                <c:pt idx="63466">
                  <c:v>649038368</c:v>
                </c:pt>
                <c:pt idx="63467">
                  <c:v>649038368</c:v>
                </c:pt>
                <c:pt idx="63468">
                  <c:v>58256200</c:v>
                </c:pt>
                <c:pt idx="63469">
                  <c:v>369700672</c:v>
                </c:pt>
                <c:pt idx="63470">
                  <c:v>75966664</c:v>
                </c:pt>
                <c:pt idx="63471">
                  <c:v>75966664</c:v>
                </c:pt>
                <c:pt idx="63472">
                  <c:v>75966664</c:v>
                </c:pt>
                <c:pt idx="63473">
                  <c:v>75966664</c:v>
                </c:pt>
                <c:pt idx="63474">
                  <c:v>587533000</c:v>
                </c:pt>
                <c:pt idx="63475">
                  <c:v>587533000</c:v>
                </c:pt>
                <c:pt idx="63476">
                  <c:v>587533000</c:v>
                </c:pt>
                <c:pt idx="63477">
                  <c:v>587533000</c:v>
                </c:pt>
                <c:pt idx="63478">
                  <c:v>991391656</c:v>
                </c:pt>
                <c:pt idx="63479">
                  <c:v>559442656</c:v>
                </c:pt>
                <c:pt idx="63480">
                  <c:v>991391656</c:v>
                </c:pt>
                <c:pt idx="63481">
                  <c:v>419693448</c:v>
                </c:pt>
                <c:pt idx="63482">
                  <c:v>419693448</c:v>
                </c:pt>
                <c:pt idx="63483">
                  <c:v>991391656</c:v>
                </c:pt>
                <c:pt idx="63484">
                  <c:v>419693448</c:v>
                </c:pt>
                <c:pt idx="63485">
                  <c:v>17110320</c:v>
                </c:pt>
                <c:pt idx="63486">
                  <c:v>991391656</c:v>
                </c:pt>
                <c:pt idx="63487">
                  <c:v>419693448</c:v>
                </c:pt>
                <c:pt idx="63488">
                  <c:v>521733512</c:v>
                </c:pt>
                <c:pt idx="63489">
                  <c:v>649038368</c:v>
                </c:pt>
                <c:pt idx="63490">
                  <c:v>587533000</c:v>
                </c:pt>
                <c:pt idx="63491">
                  <c:v>75966664</c:v>
                </c:pt>
                <c:pt idx="63492">
                  <c:v>344360880</c:v>
                </c:pt>
                <c:pt idx="63493">
                  <c:v>606499176</c:v>
                </c:pt>
                <c:pt idx="63494">
                  <c:v>421568688</c:v>
                </c:pt>
                <c:pt idx="63495">
                  <c:v>421568688</c:v>
                </c:pt>
                <c:pt idx="63496">
                  <c:v>421568688</c:v>
                </c:pt>
                <c:pt idx="63497">
                  <c:v>421568688</c:v>
                </c:pt>
                <c:pt idx="63498">
                  <c:v>999842624</c:v>
                </c:pt>
                <c:pt idx="63499">
                  <c:v>999842624</c:v>
                </c:pt>
                <c:pt idx="63500">
                  <c:v>833677064</c:v>
                </c:pt>
                <c:pt idx="63501">
                  <c:v>833677064</c:v>
                </c:pt>
                <c:pt idx="63502">
                  <c:v>999842624</c:v>
                </c:pt>
                <c:pt idx="63503">
                  <c:v>833677064</c:v>
                </c:pt>
                <c:pt idx="63504">
                  <c:v>999842624</c:v>
                </c:pt>
                <c:pt idx="63505">
                  <c:v>833677064</c:v>
                </c:pt>
                <c:pt idx="63506">
                  <c:v>419693448</c:v>
                </c:pt>
                <c:pt idx="63507">
                  <c:v>631564504</c:v>
                </c:pt>
                <c:pt idx="63508">
                  <c:v>631564504</c:v>
                </c:pt>
                <c:pt idx="63509">
                  <c:v>737896400</c:v>
                </c:pt>
                <c:pt idx="63510">
                  <c:v>636771280</c:v>
                </c:pt>
                <c:pt idx="63511">
                  <c:v>737896400</c:v>
                </c:pt>
                <c:pt idx="63512">
                  <c:v>631564504</c:v>
                </c:pt>
                <c:pt idx="63513">
                  <c:v>636771280</c:v>
                </c:pt>
                <c:pt idx="63514">
                  <c:v>737896400</c:v>
                </c:pt>
                <c:pt idx="63515">
                  <c:v>636771280</c:v>
                </c:pt>
                <c:pt idx="63516">
                  <c:v>631564504</c:v>
                </c:pt>
                <c:pt idx="63517">
                  <c:v>737896400</c:v>
                </c:pt>
                <c:pt idx="63518">
                  <c:v>636771280</c:v>
                </c:pt>
                <c:pt idx="63519">
                  <c:v>17110272</c:v>
                </c:pt>
                <c:pt idx="63520">
                  <c:v>644804168</c:v>
                </c:pt>
                <c:pt idx="63521">
                  <c:v>644804168</c:v>
                </c:pt>
                <c:pt idx="63522">
                  <c:v>644804168</c:v>
                </c:pt>
                <c:pt idx="63523">
                  <c:v>644804168</c:v>
                </c:pt>
                <c:pt idx="63524">
                  <c:v>421568688</c:v>
                </c:pt>
                <c:pt idx="63525">
                  <c:v>636771280</c:v>
                </c:pt>
                <c:pt idx="63526">
                  <c:v>991391656</c:v>
                </c:pt>
                <c:pt idx="63527">
                  <c:v>833677064</c:v>
                </c:pt>
                <c:pt idx="63528">
                  <c:v>737896400</c:v>
                </c:pt>
                <c:pt idx="63529">
                  <c:v>7364832</c:v>
                </c:pt>
                <c:pt idx="63530">
                  <c:v>7364832</c:v>
                </c:pt>
                <c:pt idx="63531">
                  <c:v>7364856</c:v>
                </c:pt>
                <c:pt idx="63532">
                  <c:v>7364856</c:v>
                </c:pt>
                <c:pt idx="63533">
                  <c:v>7364832</c:v>
                </c:pt>
                <c:pt idx="63534">
                  <c:v>7364856</c:v>
                </c:pt>
                <c:pt idx="63535">
                  <c:v>7364832</c:v>
                </c:pt>
                <c:pt idx="63536">
                  <c:v>7364856</c:v>
                </c:pt>
                <c:pt idx="63537">
                  <c:v>668735112</c:v>
                </c:pt>
                <c:pt idx="63538">
                  <c:v>668735112</c:v>
                </c:pt>
                <c:pt idx="63539">
                  <c:v>668735112</c:v>
                </c:pt>
                <c:pt idx="63540">
                  <c:v>668735112</c:v>
                </c:pt>
                <c:pt idx="63541">
                  <c:v>999842624</c:v>
                </c:pt>
                <c:pt idx="63542">
                  <c:v>32077568</c:v>
                </c:pt>
                <c:pt idx="63543">
                  <c:v>32077568</c:v>
                </c:pt>
                <c:pt idx="63544">
                  <c:v>32077568</c:v>
                </c:pt>
                <c:pt idx="63545">
                  <c:v>32077568</c:v>
                </c:pt>
                <c:pt idx="63546">
                  <c:v>644804168</c:v>
                </c:pt>
                <c:pt idx="63547">
                  <c:v>631564504</c:v>
                </c:pt>
                <c:pt idx="63548">
                  <c:v>984451352</c:v>
                </c:pt>
                <c:pt idx="63549">
                  <c:v>7364856</c:v>
                </c:pt>
                <c:pt idx="63550">
                  <c:v>984451352</c:v>
                </c:pt>
                <c:pt idx="63551">
                  <c:v>7364832</c:v>
                </c:pt>
                <c:pt idx="63552">
                  <c:v>984451352</c:v>
                </c:pt>
                <c:pt idx="63553">
                  <c:v>984451352</c:v>
                </c:pt>
                <c:pt idx="63554">
                  <c:v>257776328</c:v>
                </c:pt>
                <c:pt idx="63555">
                  <c:v>257776328</c:v>
                </c:pt>
                <c:pt idx="63556">
                  <c:v>257776328</c:v>
                </c:pt>
                <c:pt idx="63557">
                  <c:v>257776328</c:v>
                </c:pt>
                <c:pt idx="63558">
                  <c:v>668735112</c:v>
                </c:pt>
                <c:pt idx="63559">
                  <c:v>37286960</c:v>
                </c:pt>
                <c:pt idx="63560">
                  <c:v>37286960</c:v>
                </c:pt>
                <c:pt idx="63561">
                  <c:v>37286960</c:v>
                </c:pt>
                <c:pt idx="63562">
                  <c:v>37286960</c:v>
                </c:pt>
                <c:pt idx="63563">
                  <c:v>32077568</c:v>
                </c:pt>
                <c:pt idx="63564">
                  <c:v>85527480</c:v>
                </c:pt>
                <c:pt idx="63565">
                  <c:v>85527480</c:v>
                </c:pt>
                <c:pt idx="63566">
                  <c:v>85527480</c:v>
                </c:pt>
                <c:pt idx="63567">
                  <c:v>85527480</c:v>
                </c:pt>
                <c:pt idx="63568">
                  <c:v>293976816</c:v>
                </c:pt>
                <c:pt idx="63569">
                  <c:v>293976816</c:v>
                </c:pt>
                <c:pt idx="63570">
                  <c:v>293976816</c:v>
                </c:pt>
                <c:pt idx="63571">
                  <c:v>293976816</c:v>
                </c:pt>
                <c:pt idx="63572">
                  <c:v>984451352</c:v>
                </c:pt>
                <c:pt idx="63573">
                  <c:v>257776328</c:v>
                </c:pt>
                <c:pt idx="63574">
                  <c:v>38645184</c:v>
                </c:pt>
                <c:pt idx="63575">
                  <c:v>38645184</c:v>
                </c:pt>
                <c:pt idx="63576">
                  <c:v>38645184</c:v>
                </c:pt>
                <c:pt idx="63577">
                  <c:v>38645184</c:v>
                </c:pt>
                <c:pt idx="63578">
                  <c:v>160868216</c:v>
                </c:pt>
                <c:pt idx="63579">
                  <c:v>160868216</c:v>
                </c:pt>
                <c:pt idx="63580">
                  <c:v>160868216</c:v>
                </c:pt>
                <c:pt idx="63581">
                  <c:v>37286960</c:v>
                </c:pt>
                <c:pt idx="63582">
                  <c:v>160868216</c:v>
                </c:pt>
                <c:pt idx="63583">
                  <c:v>200055480</c:v>
                </c:pt>
                <c:pt idx="63584">
                  <c:v>200055480</c:v>
                </c:pt>
                <c:pt idx="63585">
                  <c:v>200055480</c:v>
                </c:pt>
                <c:pt idx="63586">
                  <c:v>200055480</c:v>
                </c:pt>
                <c:pt idx="63587">
                  <c:v>85527480</c:v>
                </c:pt>
                <c:pt idx="63588">
                  <c:v>38645184</c:v>
                </c:pt>
                <c:pt idx="63589">
                  <c:v>802227216</c:v>
                </c:pt>
                <c:pt idx="63590">
                  <c:v>802227216</c:v>
                </c:pt>
                <c:pt idx="63591">
                  <c:v>802227216</c:v>
                </c:pt>
                <c:pt idx="63592">
                  <c:v>802227216</c:v>
                </c:pt>
                <c:pt idx="63593">
                  <c:v>371408832</c:v>
                </c:pt>
                <c:pt idx="63594">
                  <c:v>371408832</c:v>
                </c:pt>
                <c:pt idx="63595">
                  <c:v>371408832</c:v>
                </c:pt>
                <c:pt idx="63596">
                  <c:v>371408832</c:v>
                </c:pt>
                <c:pt idx="63597">
                  <c:v>293976816</c:v>
                </c:pt>
                <c:pt idx="63598">
                  <c:v>215063616</c:v>
                </c:pt>
                <c:pt idx="63599">
                  <c:v>215063616</c:v>
                </c:pt>
                <c:pt idx="63600">
                  <c:v>198283456</c:v>
                </c:pt>
                <c:pt idx="63601">
                  <c:v>198283456</c:v>
                </c:pt>
                <c:pt idx="63602">
                  <c:v>215063616</c:v>
                </c:pt>
                <c:pt idx="63603">
                  <c:v>198283456</c:v>
                </c:pt>
                <c:pt idx="63604">
                  <c:v>215063616</c:v>
                </c:pt>
                <c:pt idx="63605">
                  <c:v>198283456</c:v>
                </c:pt>
                <c:pt idx="63606">
                  <c:v>160868216</c:v>
                </c:pt>
                <c:pt idx="63607">
                  <c:v>847812528</c:v>
                </c:pt>
                <c:pt idx="63608">
                  <c:v>847812528</c:v>
                </c:pt>
                <c:pt idx="63609">
                  <c:v>452101944</c:v>
                </c:pt>
                <c:pt idx="63610">
                  <c:v>847812528</c:v>
                </c:pt>
                <c:pt idx="63611">
                  <c:v>847812528</c:v>
                </c:pt>
                <c:pt idx="63612">
                  <c:v>452101944</c:v>
                </c:pt>
                <c:pt idx="63613">
                  <c:v>452101944</c:v>
                </c:pt>
                <c:pt idx="63614">
                  <c:v>452101944</c:v>
                </c:pt>
                <c:pt idx="63615">
                  <c:v>802227216</c:v>
                </c:pt>
                <c:pt idx="63616">
                  <c:v>200055480</c:v>
                </c:pt>
                <c:pt idx="63617">
                  <c:v>944199104</c:v>
                </c:pt>
                <c:pt idx="63618">
                  <c:v>944199104</c:v>
                </c:pt>
                <c:pt idx="63619">
                  <c:v>944199104</c:v>
                </c:pt>
                <c:pt idx="63620">
                  <c:v>944199104</c:v>
                </c:pt>
                <c:pt idx="63621">
                  <c:v>550290424</c:v>
                </c:pt>
                <c:pt idx="63622">
                  <c:v>371408832</c:v>
                </c:pt>
                <c:pt idx="63623">
                  <c:v>550290424</c:v>
                </c:pt>
                <c:pt idx="63624">
                  <c:v>550290424</c:v>
                </c:pt>
                <c:pt idx="63625">
                  <c:v>198283456</c:v>
                </c:pt>
                <c:pt idx="63626">
                  <c:v>550290424</c:v>
                </c:pt>
                <c:pt idx="63627">
                  <c:v>847812528</c:v>
                </c:pt>
                <c:pt idx="63628">
                  <c:v>760621672</c:v>
                </c:pt>
                <c:pt idx="63629">
                  <c:v>760621672</c:v>
                </c:pt>
                <c:pt idx="63630">
                  <c:v>760621672</c:v>
                </c:pt>
                <c:pt idx="63631">
                  <c:v>808225632</c:v>
                </c:pt>
                <c:pt idx="63632">
                  <c:v>760621672</c:v>
                </c:pt>
                <c:pt idx="63633">
                  <c:v>808225632</c:v>
                </c:pt>
                <c:pt idx="63634">
                  <c:v>808225632</c:v>
                </c:pt>
                <c:pt idx="63635">
                  <c:v>808225632</c:v>
                </c:pt>
                <c:pt idx="63636">
                  <c:v>329955704</c:v>
                </c:pt>
                <c:pt idx="63637">
                  <c:v>329955704</c:v>
                </c:pt>
                <c:pt idx="63638">
                  <c:v>329955704</c:v>
                </c:pt>
                <c:pt idx="63639">
                  <c:v>329955704</c:v>
                </c:pt>
                <c:pt idx="63640">
                  <c:v>452101944</c:v>
                </c:pt>
                <c:pt idx="63641">
                  <c:v>215063616</c:v>
                </c:pt>
                <c:pt idx="63642">
                  <c:v>328880272</c:v>
                </c:pt>
                <c:pt idx="63643">
                  <c:v>328880272</c:v>
                </c:pt>
                <c:pt idx="63644">
                  <c:v>328880272</c:v>
                </c:pt>
                <c:pt idx="63645">
                  <c:v>328880272</c:v>
                </c:pt>
                <c:pt idx="63646">
                  <c:v>403210696</c:v>
                </c:pt>
                <c:pt idx="63647">
                  <c:v>403210696</c:v>
                </c:pt>
                <c:pt idx="63648">
                  <c:v>403210696</c:v>
                </c:pt>
                <c:pt idx="63649">
                  <c:v>403210696</c:v>
                </c:pt>
                <c:pt idx="63650">
                  <c:v>944199104</c:v>
                </c:pt>
                <c:pt idx="63651">
                  <c:v>808225632</c:v>
                </c:pt>
                <c:pt idx="63652">
                  <c:v>550290424</c:v>
                </c:pt>
                <c:pt idx="63653">
                  <c:v>7364880</c:v>
                </c:pt>
                <c:pt idx="63654">
                  <c:v>7364880</c:v>
                </c:pt>
                <c:pt idx="63655">
                  <c:v>403210696</c:v>
                </c:pt>
                <c:pt idx="63656">
                  <c:v>7364880</c:v>
                </c:pt>
                <c:pt idx="63657">
                  <c:v>7364880</c:v>
                </c:pt>
                <c:pt idx="63658">
                  <c:v>760621672</c:v>
                </c:pt>
                <c:pt idx="63659">
                  <c:v>143089864</c:v>
                </c:pt>
                <c:pt idx="63660">
                  <c:v>143089864</c:v>
                </c:pt>
                <c:pt idx="63661">
                  <c:v>143089864</c:v>
                </c:pt>
                <c:pt idx="63662">
                  <c:v>328880272</c:v>
                </c:pt>
                <c:pt idx="63663">
                  <c:v>143089864</c:v>
                </c:pt>
                <c:pt idx="63664">
                  <c:v>811919168</c:v>
                </c:pt>
                <c:pt idx="63665">
                  <c:v>811919168</c:v>
                </c:pt>
                <c:pt idx="63666">
                  <c:v>811919168</c:v>
                </c:pt>
                <c:pt idx="63667">
                  <c:v>384923448</c:v>
                </c:pt>
                <c:pt idx="63668">
                  <c:v>811919168</c:v>
                </c:pt>
                <c:pt idx="63669">
                  <c:v>384923448</c:v>
                </c:pt>
                <c:pt idx="63670">
                  <c:v>384923448</c:v>
                </c:pt>
                <c:pt idx="63671">
                  <c:v>384923448</c:v>
                </c:pt>
                <c:pt idx="63672">
                  <c:v>680129576</c:v>
                </c:pt>
                <c:pt idx="63673">
                  <c:v>680129576</c:v>
                </c:pt>
                <c:pt idx="63674">
                  <c:v>680129576</c:v>
                </c:pt>
                <c:pt idx="63675">
                  <c:v>680129576</c:v>
                </c:pt>
                <c:pt idx="63676">
                  <c:v>125575072</c:v>
                </c:pt>
                <c:pt idx="63677">
                  <c:v>125575072</c:v>
                </c:pt>
                <c:pt idx="63678">
                  <c:v>125575072</c:v>
                </c:pt>
                <c:pt idx="63679">
                  <c:v>125575072</c:v>
                </c:pt>
                <c:pt idx="63680">
                  <c:v>329955704</c:v>
                </c:pt>
                <c:pt idx="63681">
                  <c:v>7364880</c:v>
                </c:pt>
                <c:pt idx="63682">
                  <c:v>143089864</c:v>
                </c:pt>
                <c:pt idx="63683">
                  <c:v>811919168</c:v>
                </c:pt>
                <c:pt idx="63684">
                  <c:v>680129576</c:v>
                </c:pt>
                <c:pt idx="63685">
                  <c:v>384923448</c:v>
                </c:pt>
                <c:pt idx="63686">
                  <c:v>429954696</c:v>
                </c:pt>
                <c:pt idx="63687">
                  <c:v>429954696</c:v>
                </c:pt>
                <c:pt idx="63688">
                  <c:v>429954696</c:v>
                </c:pt>
                <c:pt idx="63689">
                  <c:v>429954696</c:v>
                </c:pt>
                <c:pt idx="63690">
                  <c:v>915227216</c:v>
                </c:pt>
                <c:pt idx="63691">
                  <c:v>915227216</c:v>
                </c:pt>
                <c:pt idx="63692">
                  <c:v>915227216</c:v>
                </c:pt>
                <c:pt idx="63693">
                  <c:v>915227216</c:v>
                </c:pt>
                <c:pt idx="63694">
                  <c:v>578563568</c:v>
                </c:pt>
                <c:pt idx="63695">
                  <c:v>578563568</c:v>
                </c:pt>
                <c:pt idx="63696">
                  <c:v>578563568</c:v>
                </c:pt>
                <c:pt idx="63697">
                  <c:v>578563568</c:v>
                </c:pt>
                <c:pt idx="63698">
                  <c:v>125575072</c:v>
                </c:pt>
                <c:pt idx="63699">
                  <c:v>887464584</c:v>
                </c:pt>
                <c:pt idx="63700">
                  <c:v>887464584</c:v>
                </c:pt>
                <c:pt idx="63701">
                  <c:v>887464584</c:v>
                </c:pt>
                <c:pt idx="63702">
                  <c:v>887464584</c:v>
                </c:pt>
                <c:pt idx="63703">
                  <c:v>683815824</c:v>
                </c:pt>
                <c:pt idx="63704">
                  <c:v>683815824</c:v>
                </c:pt>
                <c:pt idx="63705">
                  <c:v>683815824</c:v>
                </c:pt>
                <c:pt idx="63706">
                  <c:v>683815824</c:v>
                </c:pt>
                <c:pt idx="63707">
                  <c:v>7364936</c:v>
                </c:pt>
                <c:pt idx="63708">
                  <c:v>7364936</c:v>
                </c:pt>
                <c:pt idx="63709">
                  <c:v>7364960</c:v>
                </c:pt>
                <c:pt idx="63710">
                  <c:v>7364960</c:v>
                </c:pt>
                <c:pt idx="63711">
                  <c:v>7364936</c:v>
                </c:pt>
                <c:pt idx="63712">
                  <c:v>7364960</c:v>
                </c:pt>
                <c:pt idx="63713">
                  <c:v>7364936</c:v>
                </c:pt>
                <c:pt idx="63714">
                  <c:v>7364960</c:v>
                </c:pt>
                <c:pt idx="63715">
                  <c:v>429954696</c:v>
                </c:pt>
                <c:pt idx="63716">
                  <c:v>789541384</c:v>
                </c:pt>
                <c:pt idx="63717">
                  <c:v>789541384</c:v>
                </c:pt>
                <c:pt idx="63718">
                  <c:v>887464584</c:v>
                </c:pt>
                <c:pt idx="63719">
                  <c:v>789541384</c:v>
                </c:pt>
                <c:pt idx="63720">
                  <c:v>578563568</c:v>
                </c:pt>
                <c:pt idx="63721">
                  <c:v>789541384</c:v>
                </c:pt>
                <c:pt idx="63722">
                  <c:v>7364936</c:v>
                </c:pt>
                <c:pt idx="63723">
                  <c:v>915227216</c:v>
                </c:pt>
                <c:pt idx="63724">
                  <c:v>878557192</c:v>
                </c:pt>
                <c:pt idx="63725">
                  <c:v>878557192</c:v>
                </c:pt>
                <c:pt idx="63726">
                  <c:v>878557192</c:v>
                </c:pt>
                <c:pt idx="63727">
                  <c:v>878557192</c:v>
                </c:pt>
                <c:pt idx="63728">
                  <c:v>683815824</c:v>
                </c:pt>
                <c:pt idx="63729">
                  <c:v>7364960</c:v>
                </c:pt>
                <c:pt idx="63730">
                  <c:v>765260488</c:v>
                </c:pt>
                <c:pt idx="63731">
                  <c:v>375910024</c:v>
                </c:pt>
                <c:pt idx="63732">
                  <c:v>375910024</c:v>
                </c:pt>
                <c:pt idx="63733">
                  <c:v>765260488</c:v>
                </c:pt>
                <c:pt idx="63734">
                  <c:v>683815840</c:v>
                </c:pt>
                <c:pt idx="63735">
                  <c:v>683815840</c:v>
                </c:pt>
                <c:pt idx="63736">
                  <c:v>765260488</c:v>
                </c:pt>
                <c:pt idx="63737">
                  <c:v>375910024</c:v>
                </c:pt>
                <c:pt idx="63738">
                  <c:v>683815840</c:v>
                </c:pt>
                <c:pt idx="63739">
                  <c:v>683815840</c:v>
                </c:pt>
                <c:pt idx="63740">
                  <c:v>375910024</c:v>
                </c:pt>
                <c:pt idx="63741">
                  <c:v>765260488</c:v>
                </c:pt>
                <c:pt idx="63742">
                  <c:v>17110328</c:v>
                </c:pt>
                <c:pt idx="63743">
                  <c:v>17110328</c:v>
                </c:pt>
                <c:pt idx="63744">
                  <c:v>697359920</c:v>
                </c:pt>
                <c:pt idx="63745">
                  <c:v>697359920</c:v>
                </c:pt>
                <c:pt idx="63746">
                  <c:v>17110456</c:v>
                </c:pt>
                <c:pt idx="63747">
                  <c:v>17110456</c:v>
                </c:pt>
                <c:pt idx="63748">
                  <c:v>17110552</c:v>
                </c:pt>
                <c:pt idx="63749">
                  <c:v>697359920</c:v>
                </c:pt>
                <c:pt idx="63750">
                  <c:v>17110552</c:v>
                </c:pt>
                <c:pt idx="63751">
                  <c:v>17110592</c:v>
                </c:pt>
                <c:pt idx="63752">
                  <c:v>17110592</c:v>
                </c:pt>
                <c:pt idx="63753">
                  <c:v>697359920</c:v>
                </c:pt>
                <c:pt idx="63754">
                  <c:v>17110632</c:v>
                </c:pt>
                <c:pt idx="63755">
                  <c:v>789541384</c:v>
                </c:pt>
                <c:pt idx="63756">
                  <c:v>17110632</c:v>
                </c:pt>
                <c:pt idx="63757">
                  <c:v>17110328</c:v>
                </c:pt>
                <c:pt idx="63758">
                  <c:v>17110456</c:v>
                </c:pt>
                <c:pt idx="63759">
                  <c:v>17110552</c:v>
                </c:pt>
                <c:pt idx="63760">
                  <c:v>17110592</c:v>
                </c:pt>
                <c:pt idx="63761">
                  <c:v>17110632</c:v>
                </c:pt>
                <c:pt idx="63762">
                  <c:v>17110328</c:v>
                </c:pt>
                <c:pt idx="63763">
                  <c:v>17110456</c:v>
                </c:pt>
                <c:pt idx="63764">
                  <c:v>17110552</c:v>
                </c:pt>
                <c:pt idx="63765">
                  <c:v>17110592</c:v>
                </c:pt>
                <c:pt idx="63766">
                  <c:v>17110632</c:v>
                </c:pt>
                <c:pt idx="63767">
                  <c:v>298422488</c:v>
                </c:pt>
                <c:pt idx="63768">
                  <c:v>298422488</c:v>
                </c:pt>
                <c:pt idx="63769">
                  <c:v>298422488</c:v>
                </c:pt>
                <c:pt idx="63770">
                  <c:v>298422488</c:v>
                </c:pt>
                <c:pt idx="63771">
                  <c:v>683815840</c:v>
                </c:pt>
                <c:pt idx="63772">
                  <c:v>878557192</c:v>
                </c:pt>
                <c:pt idx="63773">
                  <c:v>35354120</c:v>
                </c:pt>
                <c:pt idx="63774">
                  <c:v>35354120</c:v>
                </c:pt>
                <c:pt idx="63775">
                  <c:v>35354120</c:v>
                </c:pt>
                <c:pt idx="63776">
                  <c:v>35354120</c:v>
                </c:pt>
                <c:pt idx="63777">
                  <c:v>904726168</c:v>
                </c:pt>
                <c:pt idx="63778">
                  <c:v>904726168</c:v>
                </c:pt>
                <c:pt idx="63779">
                  <c:v>904726168</c:v>
                </c:pt>
                <c:pt idx="63780">
                  <c:v>904726168</c:v>
                </c:pt>
                <c:pt idx="63781">
                  <c:v>570592680</c:v>
                </c:pt>
                <c:pt idx="63782">
                  <c:v>570592680</c:v>
                </c:pt>
                <c:pt idx="63783">
                  <c:v>570592680</c:v>
                </c:pt>
                <c:pt idx="63784">
                  <c:v>570592680</c:v>
                </c:pt>
                <c:pt idx="63785">
                  <c:v>765260488</c:v>
                </c:pt>
                <c:pt idx="63786">
                  <c:v>313119896</c:v>
                </c:pt>
                <c:pt idx="63787">
                  <c:v>313119896</c:v>
                </c:pt>
                <c:pt idx="63788">
                  <c:v>313119896</c:v>
                </c:pt>
                <c:pt idx="63789">
                  <c:v>313119896</c:v>
                </c:pt>
                <c:pt idx="63790">
                  <c:v>697359920</c:v>
                </c:pt>
                <c:pt idx="63791">
                  <c:v>375910024</c:v>
                </c:pt>
                <c:pt idx="63792">
                  <c:v>17110552</c:v>
                </c:pt>
                <c:pt idx="63793">
                  <c:v>785694464</c:v>
                </c:pt>
                <c:pt idx="63794">
                  <c:v>785694464</c:v>
                </c:pt>
                <c:pt idx="63795">
                  <c:v>785694464</c:v>
                </c:pt>
                <c:pt idx="63796">
                  <c:v>785694464</c:v>
                </c:pt>
                <c:pt idx="63797">
                  <c:v>17110592</c:v>
                </c:pt>
                <c:pt idx="63798">
                  <c:v>981448744</c:v>
                </c:pt>
                <c:pt idx="63799">
                  <c:v>981448744</c:v>
                </c:pt>
                <c:pt idx="63800">
                  <c:v>981448744</c:v>
                </c:pt>
                <c:pt idx="63801">
                  <c:v>981448744</c:v>
                </c:pt>
                <c:pt idx="63802">
                  <c:v>816634832</c:v>
                </c:pt>
                <c:pt idx="63803">
                  <c:v>816634832</c:v>
                </c:pt>
                <c:pt idx="63804">
                  <c:v>816634832</c:v>
                </c:pt>
                <c:pt idx="63805">
                  <c:v>623463680</c:v>
                </c:pt>
                <c:pt idx="63806">
                  <c:v>816634832</c:v>
                </c:pt>
                <c:pt idx="63807">
                  <c:v>623463680</c:v>
                </c:pt>
                <c:pt idx="63808">
                  <c:v>623463680</c:v>
                </c:pt>
                <c:pt idx="63809">
                  <c:v>623463680</c:v>
                </c:pt>
                <c:pt idx="63810">
                  <c:v>17110328</c:v>
                </c:pt>
                <c:pt idx="63811">
                  <c:v>17110632</c:v>
                </c:pt>
                <c:pt idx="63812">
                  <c:v>17110456</c:v>
                </c:pt>
                <c:pt idx="63813">
                  <c:v>298422488</c:v>
                </c:pt>
                <c:pt idx="63814">
                  <c:v>904726168</c:v>
                </c:pt>
                <c:pt idx="63815">
                  <c:v>35354120</c:v>
                </c:pt>
                <c:pt idx="63816">
                  <c:v>785694464</c:v>
                </c:pt>
                <c:pt idx="63817">
                  <c:v>833991360</c:v>
                </c:pt>
                <c:pt idx="63818">
                  <c:v>570592680</c:v>
                </c:pt>
                <c:pt idx="63819">
                  <c:v>833991360</c:v>
                </c:pt>
                <c:pt idx="63820">
                  <c:v>833991360</c:v>
                </c:pt>
                <c:pt idx="63821">
                  <c:v>833991360</c:v>
                </c:pt>
                <c:pt idx="63822">
                  <c:v>823949656</c:v>
                </c:pt>
                <c:pt idx="63823">
                  <c:v>823949656</c:v>
                </c:pt>
                <c:pt idx="63824">
                  <c:v>823949656</c:v>
                </c:pt>
                <c:pt idx="63825">
                  <c:v>823949656</c:v>
                </c:pt>
                <c:pt idx="63826">
                  <c:v>313119896</c:v>
                </c:pt>
                <c:pt idx="63827">
                  <c:v>623463680</c:v>
                </c:pt>
                <c:pt idx="63828">
                  <c:v>981448744</c:v>
                </c:pt>
                <c:pt idx="63829">
                  <c:v>816634832</c:v>
                </c:pt>
                <c:pt idx="63830">
                  <c:v>833991360</c:v>
                </c:pt>
                <c:pt idx="63831">
                  <c:v>53491784</c:v>
                </c:pt>
                <c:pt idx="63832">
                  <c:v>53491784</c:v>
                </c:pt>
                <c:pt idx="63833">
                  <c:v>53491784</c:v>
                </c:pt>
                <c:pt idx="63834">
                  <c:v>53491784</c:v>
                </c:pt>
                <c:pt idx="63835">
                  <c:v>594093280</c:v>
                </c:pt>
                <c:pt idx="63836">
                  <c:v>594093280</c:v>
                </c:pt>
                <c:pt idx="63837">
                  <c:v>594093280</c:v>
                </c:pt>
                <c:pt idx="63838">
                  <c:v>594093280</c:v>
                </c:pt>
                <c:pt idx="63839">
                  <c:v>224270064</c:v>
                </c:pt>
                <c:pt idx="63840">
                  <c:v>224270064</c:v>
                </c:pt>
                <c:pt idx="63841">
                  <c:v>224270064</c:v>
                </c:pt>
                <c:pt idx="63842">
                  <c:v>224270064</c:v>
                </c:pt>
                <c:pt idx="63843">
                  <c:v>527240568</c:v>
                </c:pt>
                <c:pt idx="63844">
                  <c:v>527240568</c:v>
                </c:pt>
                <c:pt idx="63845">
                  <c:v>527240568</c:v>
                </c:pt>
                <c:pt idx="63846">
                  <c:v>527240568</c:v>
                </c:pt>
                <c:pt idx="63847">
                  <c:v>823949656</c:v>
                </c:pt>
                <c:pt idx="63848">
                  <c:v>788904264</c:v>
                </c:pt>
                <c:pt idx="63849">
                  <c:v>788904264</c:v>
                </c:pt>
                <c:pt idx="63850">
                  <c:v>788904264</c:v>
                </c:pt>
                <c:pt idx="63851">
                  <c:v>788904264</c:v>
                </c:pt>
                <c:pt idx="63852">
                  <c:v>962585288</c:v>
                </c:pt>
                <c:pt idx="63853">
                  <c:v>962585288</c:v>
                </c:pt>
                <c:pt idx="63854">
                  <c:v>962585288</c:v>
                </c:pt>
                <c:pt idx="63855">
                  <c:v>53491784</c:v>
                </c:pt>
                <c:pt idx="63856">
                  <c:v>962585288</c:v>
                </c:pt>
                <c:pt idx="63857">
                  <c:v>970019528</c:v>
                </c:pt>
                <c:pt idx="63858">
                  <c:v>970019528</c:v>
                </c:pt>
                <c:pt idx="63859">
                  <c:v>970019528</c:v>
                </c:pt>
                <c:pt idx="63860">
                  <c:v>970019528</c:v>
                </c:pt>
                <c:pt idx="63861">
                  <c:v>598572464</c:v>
                </c:pt>
                <c:pt idx="63862">
                  <c:v>598572464</c:v>
                </c:pt>
                <c:pt idx="63863">
                  <c:v>598572464</c:v>
                </c:pt>
                <c:pt idx="63864">
                  <c:v>527240568</c:v>
                </c:pt>
                <c:pt idx="63865">
                  <c:v>598572464</c:v>
                </c:pt>
                <c:pt idx="63866">
                  <c:v>224270064</c:v>
                </c:pt>
                <c:pt idx="63867">
                  <c:v>594093280</c:v>
                </c:pt>
                <c:pt idx="63868">
                  <c:v>231652352</c:v>
                </c:pt>
                <c:pt idx="63869">
                  <c:v>231652352</c:v>
                </c:pt>
                <c:pt idx="63870">
                  <c:v>231652352</c:v>
                </c:pt>
                <c:pt idx="63871">
                  <c:v>231652352</c:v>
                </c:pt>
                <c:pt idx="63872">
                  <c:v>962585288</c:v>
                </c:pt>
                <c:pt idx="63873">
                  <c:v>812678768</c:v>
                </c:pt>
                <c:pt idx="63874">
                  <c:v>812678768</c:v>
                </c:pt>
                <c:pt idx="63875">
                  <c:v>812678768</c:v>
                </c:pt>
                <c:pt idx="63876">
                  <c:v>812678768</c:v>
                </c:pt>
                <c:pt idx="63877">
                  <c:v>788904264</c:v>
                </c:pt>
                <c:pt idx="63878">
                  <c:v>970019528</c:v>
                </c:pt>
                <c:pt idx="63879">
                  <c:v>450178736</c:v>
                </c:pt>
                <c:pt idx="63880">
                  <c:v>450178736</c:v>
                </c:pt>
                <c:pt idx="63881">
                  <c:v>450178736</c:v>
                </c:pt>
                <c:pt idx="63882">
                  <c:v>450178736</c:v>
                </c:pt>
                <c:pt idx="63883">
                  <c:v>598572464</c:v>
                </c:pt>
                <c:pt idx="63884">
                  <c:v>231652352</c:v>
                </c:pt>
                <c:pt idx="63885">
                  <c:v>863567984</c:v>
                </c:pt>
                <c:pt idx="63886">
                  <c:v>863567984</c:v>
                </c:pt>
                <c:pt idx="63887">
                  <c:v>863567984</c:v>
                </c:pt>
                <c:pt idx="63888">
                  <c:v>863567984</c:v>
                </c:pt>
                <c:pt idx="63889">
                  <c:v>812678768</c:v>
                </c:pt>
                <c:pt idx="63890">
                  <c:v>255804976</c:v>
                </c:pt>
                <c:pt idx="63891">
                  <c:v>255804976</c:v>
                </c:pt>
                <c:pt idx="63892">
                  <c:v>255804976</c:v>
                </c:pt>
                <c:pt idx="63893">
                  <c:v>255804976</c:v>
                </c:pt>
                <c:pt idx="63894">
                  <c:v>974750048</c:v>
                </c:pt>
                <c:pt idx="63895">
                  <c:v>974750048</c:v>
                </c:pt>
                <c:pt idx="63896">
                  <c:v>974750048</c:v>
                </c:pt>
                <c:pt idx="63897">
                  <c:v>974750048</c:v>
                </c:pt>
                <c:pt idx="63898">
                  <c:v>450178736</c:v>
                </c:pt>
                <c:pt idx="63899">
                  <c:v>493518248</c:v>
                </c:pt>
                <c:pt idx="63900">
                  <c:v>493518248</c:v>
                </c:pt>
                <c:pt idx="63901">
                  <c:v>493518248</c:v>
                </c:pt>
                <c:pt idx="63902">
                  <c:v>493518248</c:v>
                </c:pt>
                <c:pt idx="63903">
                  <c:v>303142344</c:v>
                </c:pt>
                <c:pt idx="63904">
                  <c:v>454144904</c:v>
                </c:pt>
                <c:pt idx="63905">
                  <c:v>303142344</c:v>
                </c:pt>
                <c:pt idx="63906">
                  <c:v>454144904</c:v>
                </c:pt>
                <c:pt idx="63907">
                  <c:v>454144904</c:v>
                </c:pt>
                <c:pt idx="63908">
                  <c:v>303142344</c:v>
                </c:pt>
                <c:pt idx="63909">
                  <c:v>454144904</c:v>
                </c:pt>
                <c:pt idx="63910">
                  <c:v>303142344</c:v>
                </c:pt>
                <c:pt idx="63911">
                  <c:v>863567984</c:v>
                </c:pt>
                <c:pt idx="63912">
                  <c:v>974750048</c:v>
                </c:pt>
                <c:pt idx="63913">
                  <c:v>906050552</c:v>
                </c:pt>
                <c:pt idx="63914">
                  <c:v>906050552</c:v>
                </c:pt>
                <c:pt idx="63915">
                  <c:v>906050552</c:v>
                </c:pt>
                <c:pt idx="63916">
                  <c:v>906050552</c:v>
                </c:pt>
                <c:pt idx="63917">
                  <c:v>440145256</c:v>
                </c:pt>
                <c:pt idx="63918">
                  <c:v>440145256</c:v>
                </c:pt>
                <c:pt idx="63919">
                  <c:v>440145256</c:v>
                </c:pt>
                <c:pt idx="63920">
                  <c:v>255804976</c:v>
                </c:pt>
                <c:pt idx="63921">
                  <c:v>440145256</c:v>
                </c:pt>
                <c:pt idx="63922">
                  <c:v>678459976</c:v>
                </c:pt>
                <c:pt idx="63923">
                  <c:v>678459976</c:v>
                </c:pt>
                <c:pt idx="63924">
                  <c:v>678459976</c:v>
                </c:pt>
                <c:pt idx="63925">
                  <c:v>387845584</c:v>
                </c:pt>
                <c:pt idx="63926">
                  <c:v>678459976</c:v>
                </c:pt>
                <c:pt idx="63927">
                  <c:v>387845584</c:v>
                </c:pt>
                <c:pt idx="63928">
                  <c:v>387845584</c:v>
                </c:pt>
                <c:pt idx="63929">
                  <c:v>387845584</c:v>
                </c:pt>
                <c:pt idx="63930">
                  <c:v>493518248</c:v>
                </c:pt>
                <c:pt idx="63931">
                  <c:v>899239992</c:v>
                </c:pt>
                <c:pt idx="63932">
                  <c:v>899239992</c:v>
                </c:pt>
                <c:pt idx="63933">
                  <c:v>899239992</c:v>
                </c:pt>
                <c:pt idx="63934">
                  <c:v>899239992</c:v>
                </c:pt>
                <c:pt idx="63935">
                  <c:v>38674112</c:v>
                </c:pt>
                <c:pt idx="63936">
                  <c:v>38674112</c:v>
                </c:pt>
                <c:pt idx="63937">
                  <c:v>38674112</c:v>
                </c:pt>
                <c:pt idx="63938">
                  <c:v>38674112</c:v>
                </c:pt>
                <c:pt idx="63939">
                  <c:v>454144904</c:v>
                </c:pt>
                <c:pt idx="63940">
                  <c:v>906050552</c:v>
                </c:pt>
                <c:pt idx="63941">
                  <c:v>7364976</c:v>
                </c:pt>
                <c:pt idx="63942">
                  <c:v>7364976</c:v>
                </c:pt>
                <c:pt idx="63943">
                  <c:v>7365016</c:v>
                </c:pt>
                <c:pt idx="63944">
                  <c:v>7365016</c:v>
                </c:pt>
                <c:pt idx="63945">
                  <c:v>7365128</c:v>
                </c:pt>
                <c:pt idx="63946">
                  <c:v>7365128</c:v>
                </c:pt>
                <c:pt idx="63947">
                  <c:v>440145256</c:v>
                </c:pt>
                <c:pt idx="63948">
                  <c:v>7365152</c:v>
                </c:pt>
                <c:pt idx="63949">
                  <c:v>7365152</c:v>
                </c:pt>
                <c:pt idx="63950">
                  <c:v>7365216</c:v>
                </c:pt>
                <c:pt idx="63951">
                  <c:v>7365216</c:v>
                </c:pt>
                <c:pt idx="63952">
                  <c:v>7365304</c:v>
                </c:pt>
                <c:pt idx="63953">
                  <c:v>7365304</c:v>
                </c:pt>
                <c:pt idx="63954">
                  <c:v>7365344</c:v>
                </c:pt>
                <c:pt idx="63955">
                  <c:v>7365344</c:v>
                </c:pt>
                <c:pt idx="63956">
                  <c:v>678459976</c:v>
                </c:pt>
                <c:pt idx="63957">
                  <c:v>7364976</c:v>
                </c:pt>
                <c:pt idx="63958">
                  <c:v>7365016</c:v>
                </c:pt>
                <c:pt idx="63959">
                  <c:v>7365128</c:v>
                </c:pt>
                <c:pt idx="63960">
                  <c:v>7365152</c:v>
                </c:pt>
                <c:pt idx="63961">
                  <c:v>7365216</c:v>
                </c:pt>
                <c:pt idx="63962">
                  <c:v>7365304</c:v>
                </c:pt>
                <c:pt idx="63963">
                  <c:v>7365344</c:v>
                </c:pt>
                <c:pt idx="63964">
                  <c:v>7364976</c:v>
                </c:pt>
                <c:pt idx="63965">
                  <c:v>7365016</c:v>
                </c:pt>
                <c:pt idx="63966">
                  <c:v>7365128</c:v>
                </c:pt>
                <c:pt idx="63967">
                  <c:v>7365152</c:v>
                </c:pt>
                <c:pt idx="63968">
                  <c:v>7365216</c:v>
                </c:pt>
                <c:pt idx="63969">
                  <c:v>7365304</c:v>
                </c:pt>
                <c:pt idx="63970">
                  <c:v>7365344</c:v>
                </c:pt>
                <c:pt idx="63971">
                  <c:v>387845584</c:v>
                </c:pt>
                <c:pt idx="63972">
                  <c:v>303142344</c:v>
                </c:pt>
                <c:pt idx="63973">
                  <c:v>899239992</c:v>
                </c:pt>
                <c:pt idx="63974">
                  <c:v>431909480</c:v>
                </c:pt>
                <c:pt idx="63975">
                  <c:v>431909480</c:v>
                </c:pt>
                <c:pt idx="63976">
                  <c:v>431909480</c:v>
                </c:pt>
                <c:pt idx="63977">
                  <c:v>431909480</c:v>
                </c:pt>
                <c:pt idx="63978">
                  <c:v>264134784</c:v>
                </c:pt>
                <c:pt idx="63979">
                  <c:v>264134784</c:v>
                </c:pt>
                <c:pt idx="63980">
                  <c:v>264134784</c:v>
                </c:pt>
                <c:pt idx="63981">
                  <c:v>264134784</c:v>
                </c:pt>
                <c:pt idx="63982">
                  <c:v>7364976</c:v>
                </c:pt>
                <c:pt idx="63983">
                  <c:v>38674112</c:v>
                </c:pt>
                <c:pt idx="63984">
                  <c:v>398174152</c:v>
                </c:pt>
                <c:pt idx="63985">
                  <c:v>398174152</c:v>
                </c:pt>
                <c:pt idx="63986">
                  <c:v>398174152</c:v>
                </c:pt>
                <c:pt idx="63987">
                  <c:v>398174152</c:v>
                </c:pt>
                <c:pt idx="63988">
                  <c:v>7365128</c:v>
                </c:pt>
                <c:pt idx="63989">
                  <c:v>224270096</c:v>
                </c:pt>
                <c:pt idx="63990">
                  <c:v>224270096</c:v>
                </c:pt>
                <c:pt idx="63991">
                  <c:v>224270200</c:v>
                </c:pt>
                <c:pt idx="63992">
                  <c:v>224270200</c:v>
                </c:pt>
                <c:pt idx="63993">
                  <c:v>224270224</c:v>
                </c:pt>
                <c:pt idx="63994">
                  <c:v>224270224</c:v>
                </c:pt>
                <c:pt idx="63995">
                  <c:v>224270256</c:v>
                </c:pt>
                <c:pt idx="63996">
                  <c:v>224270256</c:v>
                </c:pt>
                <c:pt idx="63997">
                  <c:v>224270096</c:v>
                </c:pt>
                <c:pt idx="63998">
                  <c:v>224270200</c:v>
                </c:pt>
                <c:pt idx="63999">
                  <c:v>224270224</c:v>
                </c:pt>
                <c:pt idx="64000">
                  <c:v>224270256</c:v>
                </c:pt>
                <c:pt idx="64001">
                  <c:v>431909480</c:v>
                </c:pt>
                <c:pt idx="64002">
                  <c:v>89547416</c:v>
                </c:pt>
                <c:pt idx="64003">
                  <c:v>89547416</c:v>
                </c:pt>
                <c:pt idx="64004">
                  <c:v>224270096</c:v>
                </c:pt>
                <c:pt idx="64005">
                  <c:v>224270200</c:v>
                </c:pt>
                <c:pt idx="64006">
                  <c:v>89547416</c:v>
                </c:pt>
                <c:pt idx="64007">
                  <c:v>224270224</c:v>
                </c:pt>
                <c:pt idx="64008">
                  <c:v>89547416</c:v>
                </c:pt>
                <c:pt idx="64009">
                  <c:v>224270256</c:v>
                </c:pt>
                <c:pt idx="64010">
                  <c:v>7365344</c:v>
                </c:pt>
                <c:pt idx="64011">
                  <c:v>280679176</c:v>
                </c:pt>
                <c:pt idx="64012">
                  <c:v>280679176</c:v>
                </c:pt>
                <c:pt idx="64013">
                  <c:v>280679176</c:v>
                </c:pt>
                <c:pt idx="64014">
                  <c:v>7365016</c:v>
                </c:pt>
                <c:pt idx="64015">
                  <c:v>398174152</c:v>
                </c:pt>
                <c:pt idx="64016">
                  <c:v>280679176</c:v>
                </c:pt>
                <c:pt idx="64017">
                  <c:v>7365152</c:v>
                </c:pt>
                <c:pt idx="64018">
                  <c:v>89547416</c:v>
                </c:pt>
                <c:pt idx="64019">
                  <c:v>7365304</c:v>
                </c:pt>
                <c:pt idx="64020">
                  <c:v>170709304</c:v>
                </c:pt>
                <c:pt idx="64021">
                  <c:v>170709304</c:v>
                </c:pt>
                <c:pt idx="64022">
                  <c:v>170709304</c:v>
                </c:pt>
                <c:pt idx="64023">
                  <c:v>170709304</c:v>
                </c:pt>
                <c:pt idx="64024">
                  <c:v>594326488</c:v>
                </c:pt>
                <c:pt idx="64025">
                  <c:v>594326488</c:v>
                </c:pt>
                <c:pt idx="64026">
                  <c:v>594326488</c:v>
                </c:pt>
                <c:pt idx="64027">
                  <c:v>594326488</c:v>
                </c:pt>
                <c:pt idx="64028">
                  <c:v>264134784</c:v>
                </c:pt>
                <c:pt idx="64029">
                  <c:v>224270224</c:v>
                </c:pt>
                <c:pt idx="64030">
                  <c:v>14167000</c:v>
                </c:pt>
                <c:pt idx="64031">
                  <c:v>14167000</c:v>
                </c:pt>
                <c:pt idx="64032">
                  <c:v>14167000</c:v>
                </c:pt>
                <c:pt idx="64033">
                  <c:v>14167000</c:v>
                </c:pt>
                <c:pt idx="64034">
                  <c:v>7365216</c:v>
                </c:pt>
                <c:pt idx="64035">
                  <c:v>674332816</c:v>
                </c:pt>
                <c:pt idx="64036">
                  <c:v>674332816</c:v>
                </c:pt>
                <c:pt idx="64037">
                  <c:v>674332816</c:v>
                </c:pt>
                <c:pt idx="64038">
                  <c:v>674332816</c:v>
                </c:pt>
                <c:pt idx="64039">
                  <c:v>280679176</c:v>
                </c:pt>
                <c:pt idx="64040">
                  <c:v>619573824</c:v>
                </c:pt>
                <c:pt idx="64041">
                  <c:v>619573824</c:v>
                </c:pt>
                <c:pt idx="64042">
                  <c:v>619573824</c:v>
                </c:pt>
                <c:pt idx="64043">
                  <c:v>619573824</c:v>
                </c:pt>
                <c:pt idx="64044">
                  <c:v>224270096</c:v>
                </c:pt>
                <c:pt idx="64045">
                  <c:v>224270200</c:v>
                </c:pt>
                <c:pt idx="64046">
                  <c:v>224270256</c:v>
                </c:pt>
                <c:pt idx="64047">
                  <c:v>520633048</c:v>
                </c:pt>
                <c:pt idx="64048">
                  <c:v>520633048</c:v>
                </c:pt>
                <c:pt idx="64049">
                  <c:v>520633048</c:v>
                </c:pt>
                <c:pt idx="64050">
                  <c:v>170709304</c:v>
                </c:pt>
                <c:pt idx="64051">
                  <c:v>520633048</c:v>
                </c:pt>
                <c:pt idx="64052">
                  <c:v>674332816</c:v>
                </c:pt>
                <c:pt idx="64053">
                  <c:v>619573824</c:v>
                </c:pt>
                <c:pt idx="64054">
                  <c:v>594326488</c:v>
                </c:pt>
                <c:pt idx="64055">
                  <c:v>3974016</c:v>
                </c:pt>
                <c:pt idx="64056">
                  <c:v>14167000</c:v>
                </c:pt>
                <c:pt idx="64057">
                  <c:v>3974016</c:v>
                </c:pt>
                <c:pt idx="64058">
                  <c:v>3974016</c:v>
                </c:pt>
                <c:pt idx="64059">
                  <c:v>3974016</c:v>
                </c:pt>
                <c:pt idx="64060">
                  <c:v>758996288</c:v>
                </c:pt>
                <c:pt idx="64061">
                  <c:v>651372472</c:v>
                </c:pt>
                <c:pt idx="64062">
                  <c:v>758996288</c:v>
                </c:pt>
                <c:pt idx="64063">
                  <c:v>651372472</c:v>
                </c:pt>
                <c:pt idx="64064">
                  <c:v>758996288</c:v>
                </c:pt>
                <c:pt idx="64065">
                  <c:v>651372472</c:v>
                </c:pt>
                <c:pt idx="64066">
                  <c:v>758996288</c:v>
                </c:pt>
                <c:pt idx="64067">
                  <c:v>651372472</c:v>
                </c:pt>
                <c:pt idx="64068">
                  <c:v>92460752</c:v>
                </c:pt>
                <c:pt idx="64069">
                  <c:v>520633048</c:v>
                </c:pt>
                <c:pt idx="64070">
                  <c:v>92460752</c:v>
                </c:pt>
                <c:pt idx="64071">
                  <c:v>92460752</c:v>
                </c:pt>
                <c:pt idx="64072">
                  <c:v>92460752</c:v>
                </c:pt>
                <c:pt idx="64073">
                  <c:v>311706144</c:v>
                </c:pt>
                <c:pt idx="64074">
                  <c:v>311706144</c:v>
                </c:pt>
                <c:pt idx="64075">
                  <c:v>311706144</c:v>
                </c:pt>
                <c:pt idx="64076">
                  <c:v>311706144</c:v>
                </c:pt>
                <c:pt idx="64077">
                  <c:v>525734944</c:v>
                </c:pt>
                <c:pt idx="64078">
                  <c:v>525734944</c:v>
                </c:pt>
                <c:pt idx="64079">
                  <c:v>525734944</c:v>
                </c:pt>
                <c:pt idx="64080">
                  <c:v>525734944</c:v>
                </c:pt>
                <c:pt idx="64081">
                  <c:v>66468168</c:v>
                </c:pt>
                <c:pt idx="64082">
                  <c:v>66468168</c:v>
                </c:pt>
                <c:pt idx="64083">
                  <c:v>66468168</c:v>
                </c:pt>
                <c:pt idx="64084">
                  <c:v>66468168</c:v>
                </c:pt>
                <c:pt idx="64085">
                  <c:v>3974016</c:v>
                </c:pt>
                <c:pt idx="64086">
                  <c:v>651372472</c:v>
                </c:pt>
                <c:pt idx="64087">
                  <c:v>92460752</c:v>
                </c:pt>
                <c:pt idx="64088">
                  <c:v>758996288</c:v>
                </c:pt>
                <c:pt idx="64089">
                  <c:v>174946192</c:v>
                </c:pt>
                <c:pt idx="64090">
                  <c:v>174946192</c:v>
                </c:pt>
                <c:pt idx="64091">
                  <c:v>174946192</c:v>
                </c:pt>
                <c:pt idx="64092">
                  <c:v>174946192</c:v>
                </c:pt>
                <c:pt idx="64093">
                  <c:v>318948024</c:v>
                </c:pt>
                <c:pt idx="64094">
                  <c:v>318948024</c:v>
                </c:pt>
                <c:pt idx="64095">
                  <c:v>318948024</c:v>
                </c:pt>
                <c:pt idx="64096">
                  <c:v>318948024</c:v>
                </c:pt>
                <c:pt idx="64097">
                  <c:v>525734944</c:v>
                </c:pt>
                <c:pt idx="64098">
                  <c:v>66468168</c:v>
                </c:pt>
                <c:pt idx="64099">
                  <c:v>311706144</c:v>
                </c:pt>
                <c:pt idx="64100">
                  <c:v>760650024</c:v>
                </c:pt>
                <c:pt idx="64101">
                  <c:v>760650024</c:v>
                </c:pt>
                <c:pt idx="64102">
                  <c:v>760650024</c:v>
                </c:pt>
                <c:pt idx="64103">
                  <c:v>760650024</c:v>
                </c:pt>
                <c:pt idx="64104">
                  <c:v>318948024</c:v>
                </c:pt>
                <c:pt idx="64105">
                  <c:v>267399544</c:v>
                </c:pt>
                <c:pt idx="64106">
                  <c:v>267399544</c:v>
                </c:pt>
                <c:pt idx="64107">
                  <c:v>267399544</c:v>
                </c:pt>
                <c:pt idx="64108">
                  <c:v>267399544</c:v>
                </c:pt>
                <c:pt idx="64109">
                  <c:v>174946192</c:v>
                </c:pt>
                <c:pt idx="64110">
                  <c:v>760721488</c:v>
                </c:pt>
                <c:pt idx="64111">
                  <c:v>760721488</c:v>
                </c:pt>
                <c:pt idx="64112">
                  <c:v>760721488</c:v>
                </c:pt>
                <c:pt idx="64113">
                  <c:v>760721488</c:v>
                </c:pt>
                <c:pt idx="64114">
                  <c:v>574991856</c:v>
                </c:pt>
                <c:pt idx="64115">
                  <c:v>574991856</c:v>
                </c:pt>
                <c:pt idx="64116">
                  <c:v>574991856</c:v>
                </c:pt>
                <c:pt idx="64117">
                  <c:v>574991856</c:v>
                </c:pt>
                <c:pt idx="64118">
                  <c:v>194458056</c:v>
                </c:pt>
                <c:pt idx="64119">
                  <c:v>760721488</c:v>
                </c:pt>
                <c:pt idx="64120">
                  <c:v>760650024</c:v>
                </c:pt>
                <c:pt idx="64121">
                  <c:v>194458056</c:v>
                </c:pt>
                <c:pt idx="64122">
                  <c:v>194458056</c:v>
                </c:pt>
                <c:pt idx="64123">
                  <c:v>194458056</c:v>
                </c:pt>
                <c:pt idx="64124">
                  <c:v>267399544</c:v>
                </c:pt>
                <c:pt idx="64125">
                  <c:v>574991856</c:v>
                </c:pt>
                <c:pt idx="64126">
                  <c:v>945372176</c:v>
                </c:pt>
                <c:pt idx="64127">
                  <c:v>945372176</c:v>
                </c:pt>
                <c:pt idx="64128">
                  <c:v>194458056</c:v>
                </c:pt>
                <c:pt idx="64129">
                  <c:v>945372176</c:v>
                </c:pt>
                <c:pt idx="64130">
                  <c:v>945372176</c:v>
                </c:pt>
                <c:pt idx="64131">
                  <c:v>496576624</c:v>
                </c:pt>
                <c:pt idx="64132">
                  <c:v>496576624</c:v>
                </c:pt>
                <c:pt idx="64133">
                  <c:v>496576624</c:v>
                </c:pt>
                <c:pt idx="64134">
                  <c:v>496576624</c:v>
                </c:pt>
                <c:pt idx="64135">
                  <c:v>129391560</c:v>
                </c:pt>
                <c:pt idx="64136">
                  <c:v>129391560</c:v>
                </c:pt>
                <c:pt idx="64137">
                  <c:v>129391560</c:v>
                </c:pt>
                <c:pt idx="64138">
                  <c:v>129391560</c:v>
                </c:pt>
                <c:pt idx="64139">
                  <c:v>562361424</c:v>
                </c:pt>
                <c:pt idx="64140">
                  <c:v>562361424</c:v>
                </c:pt>
                <c:pt idx="64141">
                  <c:v>562361424</c:v>
                </c:pt>
                <c:pt idx="64142">
                  <c:v>562361424</c:v>
                </c:pt>
                <c:pt idx="64143">
                  <c:v>175914960</c:v>
                </c:pt>
                <c:pt idx="64144">
                  <c:v>175914960</c:v>
                </c:pt>
                <c:pt idx="64145">
                  <c:v>175914960</c:v>
                </c:pt>
                <c:pt idx="64146">
                  <c:v>175914960</c:v>
                </c:pt>
                <c:pt idx="64147">
                  <c:v>945372176</c:v>
                </c:pt>
                <c:pt idx="64148">
                  <c:v>7231480</c:v>
                </c:pt>
                <c:pt idx="64149">
                  <c:v>7231480</c:v>
                </c:pt>
                <c:pt idx="64150">
                  <c:v>7231480</c:v>
                </c:pt>
                <c:pt idx="64151">
                  <c:v>7231480</c:v>
                </c:pt>
                <c:pt idx="64152">
                  <c:v>129391560</c:v>
                </c:pt>
                <c:pt idx="64153">
                  <c:v>496576624</c:v>
                </c:pt>
                <c:pt idx="64154">
                  <c:v>851196624</c:v>
                </c:pt>
                <c:pt idx="64155">
                  <c:v>851196624</c:v>
                </c:pt>
                <c:pt idx="64156">
                  <c:v>851196624</c:v>
                </c:pt>
                <c:pt idx="64157">
                  <c:v>851196624</c:v>
                </c:pt>
                <c:pt idx="64158">
                  <c:v>529312344</c:v>
                </c:pt>
                <c:pt idx="64159">
                  <c:v>529312344</c:v>
                </c:pt>
                <c:pt idx="64160">
                  <c:v>529312344</c:v>
                </c:pt>
                <c:pt idx="64161">
                  <c:v>529312344</c:v>
                </c:pt>
                <c:pt idx="64162">
                  <c:v>859979464</c:v>
                </c:pt>
                <c:pt idx="64163">
                  <c:v>859979464</c:v>
                </c:pt>
                <c:pt idx="64164">
                  <c:v>17736096</c:v>
                </c:pt>
                <c:pt idx="64165">
                  <c:v>859979464</c:v>
                </c:pt>
                <c:pt idx="64166">
                  <c:v>17736096</c:v>
                </c:pt>
                <c:pt idx="64167">
                  <c:v>859979464</c:v>
                </c:pt>
                <c:pt idx="64168">
                  <c:v>17736096</c:v>
                </c:pt>
                <c:pt idx="64169">
                  <c:v>17736096</c:v>
                </c:pt>
                <c:pt idx="64170">
                  <c:v>961332008</c:v>
                </c:pt>
                <c:pt idx="64171">
                  <c:v>961332008</c:v>
                </c:pt>
                <c:pt idx="64172">
                  <c:v>961332008</c:v>
                </c:pt>
                <c:pt idx="64173">
                  <c:v>961332008</c:v>
                </c:pt>
                <c:pt idx="64174">
                  <c:v>175914960</c:v>
                </c:pt>
                <c:pt idx="64175">
                  <c:v>562361424</c:v>
                </c:pt>
                <c:pt idx="64176">
                  <c:v>435528000</c:v>
                </c:pt>
                <c:pt idx="64177">
                  <c:v>435528000</c:v>
                </c:pt>
                <c:pt idx="64178">
                  <c:v>435528000</c:v>
                </c:pt>
                <c:pt idx="64179">
                  <c:v>435528000</c:v>
                </c:pt>
                <c:pt idx="64180">
                  <c:v>7231480</c:v>
                </c:pt>
                <c:pt idx="64181">
                  <c:v>614023696</c:v>
                </c:pt>
                <c:pt idx="64182">
                  <c:v>614023696</c:v>
                </c:pt>
                <c:pt idx="64183">
                  <c:v>614023696</c:v>
                </c:pt>
                <c:pt idx="64184">
                  <c:v>614023696</c:v>
                </c:pt>
                <c:pt idx="64185">
                  <c:v>21399656</c:v>
                </c:pt>
                <c:pt idx="64186">
                  <c:v>21399656</c:v>
                </c:pt>
                <c:pt idx="64187">
                  <c:v>21399656</c:v>
                </c:pt>
                <c:pt idx="64188">
                  <c:v>17736096</c:v>
                </c:pt>
                <c:pt idx="64189">
                  <c:v>21399656</c:v>
                </c:pt>
                <c:pt idx="64190">
                  <c:v>851196624</c:v>
                </c:pt>
                <c:pt idx="64191">
                  <c:v>961332008</c:v>
                </c:pt>
                <c:pt idx="64192">
                  <c:v>435528000</c:v>
                </c:pt>
                <c:pt idx="64193">
                  <c:v>859979464</c:v>
                </c:pt>
                <c:pt idx="64194">
                  <c:v>529312344</c:v>
                </c:pt>
                <c:pt idx="64195">
                  <c:v>258806440</c:v>
                </c:pt>
                <c:pt idx="64196">
                  <c:v>258806440</c:v>
                </c:pt>
                <c:pt idx="64197">
                  <c:v>258806440</c:v>
                </c:pt>
                <c:pt idx="64198">
                  <c:v>21399656</c:v>
                </c:pt>
                <c:pt idx="64199">
                  <c:v>614023696</c:v>
                </c:pt>
                <c:pt idx="64200">
                  <c:v>258806440</c:v>
                </c:pt>
                <c:pt idx="64201">
                  <c:v>517792560</c:v>
                </c:pt>
                <c:pt idx="64202">
                  <c:v>517792560</c:v>
                </c:pt>
                <c:pt idx="64203">
                  <c:v>517792560</c:v>
                </c:pt>
                <c:pt idx="64204">
                  <c:v>517792560</c:v>
                </c:pt>
                <c:pt idx="64205">
                  <c:v>17110736</c:v>
                </c:pt>
                <c:pt idx="64206">
                  <c:v>17110736</c:v>
                </c:pt>
                <c:pt idx="64207">
                  <c:v>17110800</c:v>
                </c:pt>
                <c:pt idx="64208">
                  <c:v>17110800</c:v>
                </c:pt>
                <c:pt idx="64209">
                  <c:v>17110848</c:v>
                </c:pt>
                <c:pt idx="64210">
                  <c:v>17110848</c:v>
                </c:pt>
                <c:pt idx="64211">
                  <c:v>17110888</c:v>
                </c:pt>
                <c:pt idx="64212">
                  <c:v>17110888</c:v>
                </c:pt>
                <c:pt idx="64213">
                  <c:v>17110736</c:v>
                </c:pt>
                <c:pt idx="64214">
                  <c:v>17110800</c:v>
                </c:pt>
                <c:pt idx="64215">
                  <c:v>17110848</c:v>
                </c:pt>
                <c:pt idx="64216">
                  <c:v>17110888</c:v>
                </c:pt>
                <c:pt idx="64217">
                  <c:v>17110736</c:v>
                </c:pt>
                <c:pt idx="64218">
                  <c:v>622611664</c:v>
                </c:pt>
                <c:pt idx="64219">
                  <c:v>622611664</c:v>
                </c:pt>
                <c:pt idx="64220">
                  <c:v>17110800</c:v>
                </c:pt>
                <c:pt idx="64221">
                  <c:v>17110848</c:v>
                </c:pt>
                <c:pt idx="64222">
                  <c:v>622611664</c:v>
                </c:pt>
                <c:pt idx="64223">
                  <c:v>17110888</c:v>
                </c:pt>
                <c:pt idx="64224">
                  <c:v>622611664</c:v>
                </c:pt>
                <c:pt idx="64225">
                  <c:v>840018584</c:v>
                </c:pt>
                <c:pt idx="64226">
                  <c:v>840018584</c:v>
                </c:pt>
                <c:pt idx="64227">
                  <c:v>840018584</c:v>
                </c:pt>
                <c:pt idx="64228">
                  <c:v>840018584</c:v>
                </c:pt>
                <c:pt idx="64229">
                  <c:v>354805640</c:v>
                </c:pt>
                <c:pt idx="64230">
                  <c:v>354805640</c:v>
                </c:pt>
                <c:pt idx="64231">
                  <c:v>354805640</c:v>
                </c:pt>
                <c:pt idx="64232">
                  <c:v>354805640</c:v>
                </c:pt>
                <c:pt idx="64233">
                  <c:v>258806440</c:v>
                </c:pt>
                <c:pt idx="64234">
                  <c:v>698634104</c:v>
                </c:pt>
                <c:pt idx="64235">
                  <c:v>698634104</c:v>
                </c:pt>
                <c:pt idx="64236">
                  <c:v>698634104</c:v>
                </c:pt>
                <c:pt idx="64237">
                  <c:v>873117216</c:v>
                </c:pt>
                <c:pt idx="64238">
                  <c:v>873117216</c:v>
                </c:pt>
                <c:pt idx="64239">
                  <c:v>698634104</c:v>
                </c:pt>
                <c:pt idx="64240">
                  <c:v>873117216</c:v>
                </c:pt>
                <c:pt idx="64241">
                  <c:v>873117216</c:v>
                </c:pt>
                <c:pt idx="64242">
                  <c:v>17110800</c:v>
                </c:pt>
                <c:pt idx="64243">
                  <c:v>622611664</c:v>
                </c:pt>
                <c:pt idx="64244">
                  <c:v>17110848</c:v>
                </c:pt>
                <c:pt idx="64245">
                  <c:v>400949488</c:v>
                </c:pt>
                <c:pt idx="64246">
                  <c:v>400949488</c:v>
                </c:pt>
                <c:pt idx="64247">
                  <c:v>400949488</c:v>
                </c:pt>
                <c:pt idx="64248">
                  <c:v>400949488</c:v>
                </c:pt>
                <c:pt idx="64249">
                  <c:v>517792560</c:v>
                </c:pt>
                <c:pt idx="64250">
                  <c:v>840018584</c:v>
                </c:pt>
                <c:pt idx="64251">
                  <c:v>698634104</c:v>
                </c:pt>
                <c:pt idx="64252">
                  <c:v>596280000</c:v>
                </c:pt>
                <c:pt idx="64253">
                  <c:v>596280000</c:v>
                </c:pt>
                <c:pt idx="64254">
                  <c:v>596280000</c:v>
                </c:pt>
                <c:pt idx="64255">
                  <c:v>596280000</c:v>
                </c:pt>
                <c:pt idx="64256">
                  <c:v>17110736</c:v>
                </c:pt>
                <c:pt idx="64257">
                  <c:v>907382008</c:v>
                </c:pt>
                <c:pt idx="64258">
                  <c:v>907382008</c:v>
                </c:pt>
                <c:pt idx="64259">
                  <c:v>907382008</c:v>
                </c:pt>
                <c:pt idx="64260">
                  <c:v>907382008</c:v>
                </c:pt>
                <c:pt idx="64261">
                  <c:v>873117216</c:v>
                </c:pt>
                <c:pt idx="64262">
                  <c:v>17110888</c:v>
                </c:pt>
                <c:pt idx="64263">
                  <c:v>354805640</c:v>
                </c:pt>
                <c:pt idx="64264">
                  <c:v>59629392</c:v>
                </c:pt>
                <c:pt idx="64265">
                  <c:v>400949488</c:v>
                </c:pt>
                <c:pt idx="64266">
                  <c:v>59629392</c:v>
                </c:pt>
                <c:pt idx="64267">
                  <c:v>59629392</c:v>
                </c:pt>
                <c:pt idx="64268">
                  <c:v>59629392</c:v>
                </c:pt>
                <c:pt idx="64269">
                  <c:v>596280000</c:v>
                </c:pt>
                <c:pt idx="64270">
                  <c:v>96040392</c:v>
                </c:pt>
                <c:pt idx="64271">
                  <c:v>96040392</c:v>
                </c:pt>
                <c:pt idx="64272">
                  <c:v>96040392</c:v>
                </c:pt>
                <c:pt idx="64273">
                  <c:v>96040392</c:v>
                </c:pt>
                <c:pt idx="64274">
                  <c:v>907382008</c:v>
                </c:pt>
                <c:pt idx="64275">
                  <c:v>822442056</c:v>
                </c:pt>
                <c:pt idx="64276">
                  <c:v>822442056</c:v>
                </c:pt>
                <c:pt idx="64277">
                  <c:v>822442056</c:v>
                </c:pt>
                <c:pt idx="64278">
                  <c:v>822442056</c:v>
                </c:pt>
                <c:pt idx="64279">
                  <c:v>444914024</c:v>
                </c:pt>
                <c:pt idx="64280">
                  <c:v>444914024</c:v>
                </c:pt>
                <c:pt idx="64281">
                  <c:v>444914024</c:v>
                </c:pt>
                <c:pt idx="64282">
                  <c:v>444914024</c:v>
                </c:pt>
                <c:pt idx="64283">
                  <c:v>392791536</c:v>
                </c:pt>
                <c:pt idx="64284">
                  <c:v>392791536</c:v>
                </c:pt>
                <c:pt idx="64285">
                  <c:v>392791536</c:v>
                </c:pt>
                <c:pt idx="64286">
                  <c:v>392791536</c:v>
                </c:pt>
                <c:pt idx="64287">
                  <c:v>59629392</c:v>
                </c:pt>
                <c:pt idx="64288">
                  <c:v>96040392</c:v>
                </c:pt>
                <c:pt idx="64289">
                  <c:v>690897784</c:v>
                </c:pt>
                <c:pt idx="64290">
                  <c:v>690897784</c:v>
                </c:pt>
                <c:pt idx="64291">
                  <c:v>690897784</c:v>
                </c:pt>
                <c:pt idx="64292">
                  <c:v>822442056</c:v>
                </c:pt>
                <c:pt idx="64293">
                  <c:v>690897784</c:v>
                </c:pt>
                <c:pt idx="64294">
                  <c:v>108639160</c:v>
                </c:pt>
                <c:pt idx="64295">
                  <c:v>108639160</c:v>
                </c:pt>
                <c:pt idx="64296">
                  <c:v>108639160</c:v>
                </c:pt>
                <c:pt idx="64297">
                  <c:v>108639160</c:v>
                </c:pt>
                <c:pt idx="64298">
                  <c:v>392791536</c:v>
                </c:pt>
                <c:pt idx="64299">
                  <c:v>1385584</c:v>
                </c:pt>
                <c:pt idx="64300">
                  <c:v>1385584</c:v>
                </c:pt>
                <c:pt idx="64301">
                  <c:v>1385584</c:v>
                </c:pt>
                <c:pt idx="64302">
                  <c:v>1385584</c:v>
                </c:pt>
                <c:pt idx="64303">
                  <c:v>955889152</c:v>
                </c:pt>
                <c:pt idx="64304">
                  <c:v>955889152</c:v>
                </c:pt>
                <c:pt idx="64305">
                  <c:v>955889152</c:v>
                </c:pt>
                <c:pt idx="64306">
                  <c:v>955889152</c:v>
                </c:pt>
                <c:pt idx="64307">
                  <c:v>444914024</c:v>
                </c:pt>
                <c:pt idx="64308">
                  <c:v>269265544</c:v>
                </c:pt>
                <c:pt idx="64309">
                  <c:v>269265544</c:v>
                </c:pt>
                <c:pt idx="64310">
                  <c:v>269265544</c:v>
                </c:pt>
                <c:pt idx="64311">
                  <c:v>269265544</c:v>
                </c:pt>
                <c:pt idx="64312">
                  <c:v>690897784</c:v>
                </c:pt>
                <c:pt idx="64313">
                  <c:v>108639160</c:v>
                </c:pt>
                <c:pt idx="64314">
                  <c:v>358928184</c:v>
                </c:pt>
                <c:pt idx="64315">
                  <c:v>358928184</c:v>
                </c:pt>
                <c:pt idx="64316">
                  <c:v>358928184</c:v>
                </c:pt>
                <c:pt idx="64317">
                  <c:v>358928184</c:v>
                </c:pt>
                <c:pt idx="64318">
                  <c:v>955889152</c:v>
                </c:pt>
                <c:pt idx="64319">
                  <c:v>465892616</c:v>
                </c:pt>
                <c:pt idx="64320">
                  <c:v>465892616</c:v>
                </c:pt>
                <c:pt idx="64321">
                  <c:v>465892616</c:v>
                </c:pt>
                <c:pt idx="64322">
                  <c:v>1385584</c:v>
                </c:pt>
                <c:pt idx="64323">
                  <c:v>465892616</c:v>
                </c:pt>
                <c:pt idx="64324">
                  <c:v>323501552</c:v>
                </c:pt>
                <c:pt idx="64325">
                  <c:v>323501552</c:v>
                </c:pt>
                <c:pt idx="64326">
                  <c:v>323501552</c:v>
                </c:pt>
                <c:pt idx="64327">
                  <c:v>323501552</c:v>
                </c:pt>
                <c:pt idx="64328">
                  <c:v>269265544</c:v>
                </c:pt>
                <c:pt idx="64329">
                  <c:v>357490544</c:v>
                </c:pt>
                <c:pt idx="64330">
                  <c:v>357490544</c:v>
                </c:pt>
                <c:pt idx="64331">
                  <c:v>357490544</c:v>
                </c:pt>
                <c:pt idx="64332">
                  <c:v>955641432</c:v>
                </c:pt>
                <c:pt idx="64333">
                  <c:v>357490544</c:v>
                </c:pt>
                <c:pt idx="64334">
                  <c:v>955641432</c:v>
                </c:pt>
                <c:pt idx="64335">
                  <c:v>955641432</c:v>
                </c:pt>
                <c:pt idx="64336">
                  <c:v>358928184</c:v>
                </c:pt>
                <c:pt idx="64337">
                  <c:v>955641432</c:v>
                </c:pt>
                <c:pt idx="64338">
                  <c:v>454326448</c:v>
                </c:pt>
                <c:pt idx="64339">
                  <c:v>454326448</c:v>
                </c:pt>
                <c:pt idx="64340">
                  <c:v>454326448</c:v>
                </c:pt>
                <c:pt idx="64341">
                  <c:v>454326448</c:v>
                </c:pt>
                <c:pt idx="64342">
                  <c:v>465892616</c:v>
                </c:pt>
                <c:pt idx="64343">
                  <c:v>278430904</c:v>
                </c:pt>
                <c:pt idx="64344">
                  <c:v>278430904</c:v>
                </c:pt>
                <c:pt idx="64345">
                  <c:v>323501552</c:v>
                </c:pt>
                <c:pt idx="64346">
                  <c:v>278430904</c:v>
                </c:pt>
                <c:pt idx="64347">
                  <c:v>278430904</c:v>
                </c:pt>
                <c:pt idx="64348">
                  <c:v>443163480</c:v>
                </c:pt>
                <c:pt idx="64349">
                  <c:v>955641432</c:v>
                </c:pt>
                <c:pt idx="64350">
                  <c:v>443163480</c:v>
                </c:pt>
                <c:pt idx="64351">
                  <c:v>443163480</c:v>
                </c:pt>
                <c:pt idx="64352">
                  <c:v>443163480</c:v>
                </c:pt>
                <c:pt idx="64353">
                  <c:v>357490544</c:v>
                </c:pt>
                <c:pt idx="64354">
                  <c:v>148416344</c:v>
                </c:pt>
                <c:pt idx="64355">
                  <c:v>148416344</c:v>
                </c:pt>
                <c:pt idx="64356">
                  <c:v>148416344</c:v>
                </c:pt>
                <c:pt idx="64357">
                  <c:v>148416344</c:v>
                </c:pt>
                <c:pt idx="64358">
                  <c:v>210704824</c:v>
                </c:pt>
                <c:pt idx="64359">
                  <c:v>210704824</c:v>
                </c:pt>
                <c:pt idx="64360">
                  <c:v>210704824</c:v>
                </c:pt>
                <c:pt idx="64361">
                  <c:v>210704824</c:v>
                </c:pt>
                <c:pt idx="64362">
                  <c:v>187192080</c:v>
                </c:pt>
                <c:pt idx="64363">
                  <c:v>454326448</c:v>
                </c:pt>
                <c:pt idx="64364">
                  <c:v>187192080</c:v>
                </c:pt>
                <c:pt idx="64365">
                  <c:v>45144712</c:v>
                </c:pt>
                <c:pt idx="64366">
                  <c:v>187192080</c:v>
                </c:pt>
                <c:pt idx="64367">
                  <c:v>45144712</c:v>
                </c:pt>
                <c:pt idx="64368">
                  <c:v>187192080</c:v>
                </c:pt>
                <c:pt idx="64369">
                  <c:v>45144712</c:v>
                </c:pt>
                <c:pt idx="64370">
                  <c:v>45144712</c:v>
                </c:pt>
                <c:pt idx="64371">
                  <c:v>115881344</c:v>
                </c:pt>
                <c:pt idx="64372">
                  <c:v>115881344</c:v>
                </c:pt>
                <c:pt idx="64373">
                  <c:v>115881344</c:v>
                </c:pt>
                <c:pt idx="64374">
                  <c:v>115881344</c:v>
                </c:pt>
                <c:pt idx="64375">
                  <c:v>278430904</c:v>
                </c:pt>
                <c:pt idx="64376">
                  <c:v>210704824</c:v>
                </c:pt>
                <c:pt idx="64377">
                  <c:v>451330968</c:v>
                </c:pt>
                <c:pt idx="64378">
                  <c:v>451330968</c:v>
                </c:pt>
                <c:pt idx="64379">
                  <c:v>451330968</c:v>
                </c:pt>
                <c:pt idx="64380">
                  <c:v>451330968</c:v>
                </c:pt>
                <c:pt idx="64381">
                  <c:v>148416344</c:v>
                </c:pt>
                <c:pt idx="64382">
                  <c:v>187192080</c:v>
                </c:pt>
                <c:pt idx="64383">
                  <c:v>896281784</c:v>
                </c:pt>
                <c:pt idx="64384">
                  <c:v>896281784</c:v>
                </c:pt>
                <c:pt idx="64385">
                  <c:v>896281784</c:v>
                </c:pt>
                <c:pt idx="64386">
                  <c:v>745892064</c:v>
                </c:pt>
                <c:pt idx="64387">
                  <c:v>745892064</c:v>
                </c:pt>
                <c:pt idx="64388">
                  <c:v>896281784</c:v>
                </c:pt>
                <c:pt idx="64389">
                  <c:v>745892064</c:v>
                </c:pt>
                <c:pt idx="64390">
                  <c:v>745892064</c:v>
                </c:pt>
                <c:pt idx="64391">
                  <c:v>224270296</c:v>
                </c:pt>
                <c:pt idx="64392">
                  <c:v>224270296</c:v>
                </c:pt>
                <c:pt idx="64393">
                  <c:v>224270344</c:v>
                </c:pt>
                <c:pt idx="64394">
                  <c:v>115881344</c:v>
                </c:pt>
                <c:pt idx="64395">
                  <c:v>224270344</c:v>
                </c:pt>
                <c:pt idx="64396">
                  <c:v>224270400</c:v>
                </c:pt>
                <c:pt idx="64397">
                  <c:v>224270400</c:v>
                </c:pt>
                <c:pt idx="64398">
                  <c:v>224270456</c:v>
                </c:pt>
                <c:pt idx="64399">
                  <c:v>224270456</c:v>
                </c:pt>
                <c:pt idx="64400">
                  <c:v>224270296</c:v>
                </c:pt>
                <c:pt idx="64401">
                  <c:v>224270344</c:v>
                </c:pt>
                <c:pt idx="64402">
                  <c:v>224270400</c:v>
                </c:pt>
                <c:pt idx="64403">
                  <c:v>224270456</c:v>
                </c:pt>
                <c:pt idx="64404">
                  <c:v>224270296</c:v>
                </c:pt>
                <c:pt idx="64405">
                  <c:v>224270344</c:v>
                </c:pt>
                <c:pt idx="64406">
                  <c:v>224270400</c:v>
                </c:pt>
                <c:pt idx="64407">
                  <c:v>224270456</c:v>
                </c:pt>
                <c:pt idx="64408">
                  <c:v>907168584</c:v>
                </c:pt>
                <c:pt idx="64409">
                  <c:v>907168584</c:v>
                </c:pt>
                <c:pt idx="64410">
                  <c:v>443163480</c:v>
                </c:pt>
                <c:pt idx="64411">
                  <c:v>907168584</c:v>
                </c:pt>
                <c:pt idx="64412">
                  <c:v>727303680</c:v>
                </c:pt>
                <c:pt idx="64413">
                  <c:v>727303680</c:v>
                </c:pt>
                <c:pt idx="64414">
                  <c:v>907168584</c:v>
                </c:pt>
                <c:pt idx="64415">
                  <c:v>727303680</c:v>
                </c:pt>
                <c:pt idx="64416">
                  <c:v>727303680</c:v>
                </c:pt>
                <c:pt idx="64417">
                  <c:v>451330968</c:v>
                </c:pt>
                <c:pt idx="64418">
                  <c:v>11120848</c:v>
                </c:pt>
                <c:pt idx="64419">
                  <c:v>11120848</c:v>
                </c:pt>
                <c:pt idx="64420">
                  <c:v>11120848</c:v>
                </c:pt>
                <c:pt idx="64421">
                  <c:v>11120848</c:v>
                </c:pt>
                <c:pt idx="64422">
                  <c:v>45144712</c:v>
                </c:pt>
                <c:pt idx="64423">
                  <c:v>846023664</c:v>
                </c:pt>
                <c:pt idx="64424">
                  <c:v>846023664</c:v>
                </c:pt>
                <c:pt idx="64425">
                  <c:v>846023664</c:v>
                </c:pt>
                <c:pt idx="64426">
                  <c:v>846023664</c:v>
                </c:pt>
                <c:pt idx="64427">
                  <c:v>225154056</c:v>
                </c:pt>
                <c:pt idx="64428">
                  <c:v>225154056</c:v>
                </c:pt>
                <c:pt idx="64429">
                  <c:v>225154056</c:v>
                </c:pt>
                <c:pt idx="64430">
                  <c:v>225154056</c:v>
                </c:pt>
                <c:pt idx="64431">
                  <c:v>896281784</c:v>
                </c:pt>
                <c:pt idx="64432">
                  <c:v>727303680</c:v>
                </c:pt>
                <c:pt idx="64433">
                  <c:v>745892064</c:v>
                </c:pt>
                <c:pt idx="64434">
                  <c:v>224270296</c:v>
                </c:pt>
                <c:pt idx="64435">
                  <c:v>224270456</c:v>
                </c:pt>
                <c:pt idx="64436">
                  <c:v>11120848</c:v>
                </c:pt>
                <c:pt idx="64437">
                  <c:v>846023664</c:v>
                </c:pt>
                <c:pt idx="64438">
                  <c:v>224270344</c:v>
                </c:pt>
                <c:pt idx="64439">
                  <c:v>907168584</c:v>
                </c:pt>
                <c:pt idx="64440">
                  <c:v>224270400</c:v>
                </c:pt>
                <c:pt idx="64441">
                  <c:v>225154056</c:v>
                </c:pt>
                <c:pt idx="64442">
                  <c:v>510223992</c:v>
                </c:pt>
                <c:pt idx="64443">
                  <c:v>510223992</c:v>
                </c:pt>
                <c:pt idx="64444">
                  <c:v>510223992</c:v>
                </c:pt>
                <c:pt idx="64445">
                  <c:v>510223992</c:v>
                </c:pt>
                <c:pt idx="64446">
                  <c:v>792322608</c:v>
                </c:pt>
                <c:pt idx="64447">
                  <c:v>792322608</c:v>
                </c:pt>
                <c:pt idx="64448">
                  <c:v>792322608</c:v>
                </c:pt>
                <c:pt idx="64449">
                  <c:v>792322608</c:v>
                </c:pt>
                <c:pt idx="64450">
                  <c:v>73582632</c:v>
                </c:pt>
                <c:pt idx="64451">
                  <c:v>73582632</c:v>
                </c:pt>
                <c:pt idx="64452">
                  <c:v>73582632</c:v>
                </c:pt>
                <c:pt idx="64453">
                  <c:v>73582632</c:v>
                </c:pt>
                <c:pt idx="64454">
                  <c:v>892964056</c:v>
                </c:pt>
                <c:pt idx="64455">
                  <c:v>892964056</c:v>
                </c:pt>
                <c:pt idx="64456">
                  <c:v>892964056</c:v>
                </c:pt>
                <c:pt idx="64457">
                  <c:v>892964056</c:v>
                </c:pt>
                <c:pt idx="64458">
                  <c:v>940374416</c:v>
                </c:pt>
                <c:pt idx="64459">
                  <c:v>940374416</c:v>
                </c:pt>
                <c:pt idx="64460">
                  <c:v>581519528</c:v>
                </c:pt>
                <c:pt idx="64461">
                  <c:v>940374416</c:v>
                </c:pt>
                <c:pt idx="64462">
                  <c:v>581519528</c:v>
                </c:pt>
                <c:pt idx="64463">
                  <c:v>940374416</c:v>
                </c:pt>
                <c:pt idx="64464">
                  <c:v>510223992</c:v>
                </c:pt>
                <c:pt idx="64465">
                  <c:v>581519528</c:v>
                </c:pt>
                <c:pt idx="64466">
                  <c:v>792322608</c:v>
                </c:pt>
                <c:pt idx="64467">
                  <c:v>581519528</c:v>
                </c:pt>
                <c:pt idx="64468">
                  <c:v>174255416</c:v>
                </c:pt>
                <c:pt idx="64469">
                  <c:v>174255416</c:v>
                </c:pt>
                <c:pt idx="64470">
                  <c:v>174255416</c:v>
                </c:pt>
                <c:pt idx="64471">
                  <c:v>174255416</c:v>
                </c:pt>
                <c:pt idx="64472">
                  <c:v>735281296</c:v>
                </c:pt>
                <c:pt idx="64473">
                  <c:v>735281296</c:v>
                </c:pt>
                <c:pt idx="64474">
                  <c:v>735281296</c:v>
                </c:pt>
                <c:pt idx="64475">
                  <c:v>73582632</c:v>
                </c:pt>
                <c:pt idx="64476">
                  <c:v>735281296</c:v>
                </c:pt>
                <c:pt idx="64477">
                  <c:v>726999744</c:v>
                </c:pt>
                <c:pt idx="64478">
                  <c:v>726999744</c:v>
                </c:pt>
                <c:pt idx="64479">
                  <c:v>726999744</c:v>
                </c:pt>
                <c:pt idx="64480">
                  <c:v>726999744</c:v>
                </c:pt>
                <c:pt idx="64481">
                  <c:v>174255416</c:v>
                </c:pt>
                <c:pt idx="64482">
                  <c:v>581519528</c:v>
                </c:pt>
                <c:pt idx="64483">
                  <c:v>892964056</c:v>
                </c:pt>
                <c:pt idx="64484">
                  <c:v>307022760</c:v>
                </c:pt>
                <c:pt idx="64485">
                  <c:v>307022760</c:v>
                </c:pt>
                <c:pt idx="64486">
                  <c:v>307022760</c:v>
                </c:pt>
                <c:pt idx="64487">
                  <c:v>307022760</c:v>
                </c:pt>
                <c:pt idx="64488">
                  <c:v>940374416</c:v>
                </c:pt>
                <c:pt idx="64489">
                  <c:v>726999744</c:v>
                </c:pt>
                <c:pt idx="64490">
                  <c:v>22378464</c:v>
                </c:pt>
                <c:pt idx="64491">
                  <c:v>22378464</c:v>
                </c:pt>
                <c:pt idx="64492">
                  <c:v>22378464</c:v>
                </c:pt>
                <c:pt idx="64493">
                  <c:v>735281296</c:v>
                </c:pt>
                <c:pt idx="64494">
                  <c:v>22378464</c:v>
                </c:pt>
                <c:pt idx="64495">
                  <c:v>949507416</c:v>
                </c:pt>
                <c:pt idx="64496">
                  <c:v>949507416</c:v>
                </c:pt>
                <c:pt idx="64497">
                  <c:v>949507416</c:v>
                </c:pt>
                <c:pt idx="64498">
                  <c:v>949507416</c:v>
                </c:pt>
                <c:pt idx="64499">
                  <c:v>896409288</c:v>
                </c:pt>
                <c:pt idx="64500">
                  <c:v>896409288</c:v>
                </c:pt>
                <c:pt idx="64501">
                  <c:v>896409288</c:v>
                </c:pt>
                <c:pt idx="64502">
                  <c:v>896409288</c:v>
                </c:pt>
                <c:pt idx="64503">
                  <c:v>773807312</c:v>
                </c:pt>
                <c:pt idx="64504">
                  <c:v>773807312</c:v>
                </c:pt>
                <c:pt idx="64505">
                  <c:v>307022760</c:v>
                </c:pt>
                <c:pt idx="64506">
                  <c:v>773807312</c:v>
                </c:pt>
                <c:pt idx="64507">
                  <c:v>773807312</c:v>
                </c:pt>
                <c:pt idx="64508">
                  <c:v>591524408</c:v>
                </c:pt>
                <c:pt idx="64509">
                  <c:v>591524408</c:v>
                </c:pt>
                <c:pt idx="64510">
                  <c:v>591524408</c:v>
                </c:pt>
                <c:pt idx="64511">
                  <c:v>591524408</c:v>
                </c:pt>
                <c:pt idx="64512">
                  <c:v>940220728</c:v>
                </c:pt>
                <c:pt idx="64513">
                  <c:v>940220728</c:v>
                </c:pt>
                <c:pt idx="64514">
                  <c:v>940220728</c:v>
                </c:pt>
                <c:pt idx="64515">
                  <c:v>940220728</c:v>
                </c:pt>
                <c:pt idx="64516">
                  <c:v>22378464</c:v>
                </c:pt>
                <c:pt idx="64517">
                  <c:v>142421712</c:v>
                </c:pt>
                <c:pt idx="64518">
                  <c:v>556444152</c:v>
                </c:pt>
                <c:pt idx="64519">
                  <c:v>142421712</c:v>
                </c:pt>
                <c:pt idx="64520">
                  <c:v>556444152</c:v>
                </c:pt>
                <c:pt idx="64521">
                  <c:v>773807312</c:v>
                </c:pt>
                <c:pt idx="64522">
                  <c:v>142421712</c:v>
                </c:pt>
                <c:pt idx="64523">
                  <c:v>556444152</c:v>
                </c:pt>
                <c:pt idx="64524">
                  <c:v>142421712</c:v>
                </c:pt>
                <c:pt idx="64525">
                  <c:v>556444152</c:v>
                </c:pt>
                <c:pt idx="64526">
                  <c:v>896409288</c:v>
                </c:pt>
                <c:pt idx="64527">
                  <c:v>591524408</c:v>
                </c:pt>
                <c:pt idx="64528">
                  <c:v>949507416</c:v>
                </c:pt>
                <c:pt idx="64529">
                  <c:v>940220728</c:v>
                </c:pt>
                <c:pt idx="64530">
                  <c:v>113781264</c:v>
                </c:pt>
                <c:pt idx="64531">
                  <c:v>113781264</c:v>
                </c:pt>
                <c:pt idx="64532">
                  <c:v>113781264</c:v>
                </c:pt>
                <c:pt idx="64533">
                  <c:v>113781264</c:v>
                </c:pt>
                <c:pt idx="64534">
                  <c:v>945610504</c:v>
                </c:pt>
                <c:pt idx="64535">
                  <c:v>945610504</c:v>
                </c:pt>
                <c:pt idx="64536">
                  <c:v>945610504</c:v>
                </c:pt>
                <c:pt idx="64537">
                  <c:v>945610504</c:v>
                </c:pt>
                <c:pt idx="64538">
                  <c:v>142421712</c:v>
                </c:pt>
                <c:pt idx="64539">
                  <c:v>304226816</c:v>
                </c:pt>
                <c:pt idx="64540">
                  <c:v>304226816</c:v>
                </c:pt>
                <c:pt idx="64541">
                  <c:v>304226816</c:v>
                </c:pt>
                <c:pt idx="64542">
                  <c:v>304226816</c:v>
                </c:pt>
                <c:pt idx="64543">
                  <c:v>682116376</c:v>
                </c:pt>
                <c:pt idx="64544">
                  <c:v>682116376</c:v>
                </c:pt>
                <c:pt idx="64545">
                  <c:v>682116376</c:v>
                </c:pt>
                <c:pt idx="64546">
                  <c:v>556444152</c:v>
                </c:pt>
                <c:pt idx="64547">
                  <c:v>682116376</c:v>
                </c:pt>
                <c:pt idx="64548">
                  <c:v>243534688</c:v>
                </c:pt>
                <c:pt idx="64549">
                  <c:v>243534688</c:v>
                </c:pt>
                <c:pt idx="64550">
                  <c:v>243534688</c:v>
                </c:pt>
                <c:pt idx="64551">
                  <c:v>243534688</c:v>
                </c:pt>
                <c:pt idx="64552">
                  <c:v>113781264</c:v>
                </c:pt>
                <c:pt idx="64553">
                  <c:v>664379008</c:v>
                </c:pt>
                <c:pt idx="64554">
                  <c:v>664379008</c:v>
                </c:pt>
                <c:pt idx="64555">
                  <c:v>664379008</c:v>
                </c:pt>
                <c:pt idx="64556">
                  <c:v>945610504</c:v>
                </c:pt>
                <c:pt idx="64557">
                  <c:v>664379008</c:v>
                </c:pt>
                <c:pt idx="64558">
                  <c:v>304226816</c:v>
                </c:pt>
                <c:pt idx="64559">
                  <c:v>62258320</c:v>
                </c:pt>
                <c:pt idx="64560">
                  <c:v>62258320</c:v>
                </c:pt>
                <c:pt idx="64561">
                  <c:v>62258320</c:v>
                </c:pt>
                <c:pt idx="64562">
                  <c:v>62258320</c:v>
                </c:pt>
                <c:pt idx="64563">
                  <c:v>682116376</c:v>
                </c:pt>
                <c:pt idx="64564">
                  <c:v>438214368</c:v>
                </c:pt>
                <c:pt idx="64565">
                  <c:v>438214368</c:v>
                </c:pt>
                <c:pt idx="64566">
                  <c:v>327296256</c:v>
                </c:pt>
                <c:pt idx="64567">
                  <c:v>327296256</c:v>
                </c:pt>
                <c:pt idx="64568">
                  <c:v>438214368</c:v>
                </c:pt>
                <c:pt idx="64569">
                  <c:v>327296256</c:v>
                </c:pt>
                <c:pt idx="64570">
                  <c:v>422866208</c:v>
                </c:pt>
                <c:pt idx="64571">
                  <c:v>327296256</c:v>
                </c:pt>
                <c:pt idx="64572">
                  <c:v>438214368</c:v>
                </c:pt>
                <c:pt idx="64573">
                  <c:v>422866208</c:v>
                </c:pt>
                <c:pt idx="64574">
                  <c:v>422866208</c:v>
                </c:pt>
                <c:pt idx="64575">
                  <c:v>422866208</c:v>
                </c:pt>
                <c:pt idx="64576">
                  <c:v>882441424</c:v>
                </c:pt>
                <c:pt idx="64577">
                  <c:v>882441424</c:v>
                </c:pt>
                <c:pt idx="64578">
                  <c:v>884485360</c:v>
                </c:pt>
                <c:pt idx="64579">
                  <c:v>882441424</c:v>
                </c:pt>
                <c:pt idx="64580">
                  <c:v>884485360</c:v>
                </c:pt>
                <c:pt idx="64581">
                  <c:v>882441424</c:v>
                </c:pt>
                <c:pt idx="64582">
                  <c:v>884485360</c:v>
                </c:pt>
                <c:pt idx="64583">
                  <c:v>664379008</c:v>
                </c:pt>
                <c:pt idx="64584">
                  <c:v>884485360</c:v>
                </c:pt>
                <c:pt idx="64585">
                  <c:v>243534688</c:v>
                </c:pt>
                <c:pt idx="64586">
                  <c:v>62258320</c:v>
                </c:pt>
                <c:pt idx="64587">
                  <c:v>424523968</c:v>
                </c:pt>
                <c:pt idx="64588">
                  <c:v>424523968</c:v>
                </c:pt>
                <c:pt idx="64589">
                  <c:v>424523968</c:v>
                </c:pt>
                <c:pt idx="64590">
                  <c:v>424523968</c:v>
                </c:pt>
                <c:pt idx="64591">
                  <c:v>878883976</c:v>
                </c:pt>
                <c:pt idx="64592">
                  <c:v>163323736</c:v>
                </c:pt>
                <c:pt idx="64593">
                  <c:v>878883976</c:v>
                </c:pt>
                <c:pt idx="64594">
                  <c:v>422866208</c:v>
                </c:pt>
                <c:pt idx="64595">
                  <c:v>163323736</c:v>
                </c:pt>
                <c:pt idx="64596">
                  <c:v>878883976</c:v>
                </c:pt>
                <c:pt idx="64597">
                  <c:v>163323736</c:v>
                </c:pt>
                <c:pt idx="64598">
                  <c:v>878883976</c:v>
                </c:pt>
                <c:pt idx="64599">
                  <c:v>163323736</c:v>
                </c:pt>
                <c:pt idx="64600">
                  <c:v>327296256</c:v>
                </c:pt>
                <c:pt idx="64601">
                  <c:v>884485360</c:v>
                </c:pt>
                <c:pt idx="64602">
                  <c:v>882441424</c:v>
                </c:pt>
                <c:pt idx="64603">
                  <c:v>438214368</c:v>
                </c:pt>
                <c:pt idx="64604">
                  <c:v>878883976</c:v>
                </c:pt>
                <c:pt idx="64605">
                  <c:v>424523968</c:v>
                </c:pt>
                <c:pt idx="64606">
                  <c:v>163323736</c:v>
                </c:pt>
                <c:pt idx="64607">
                  <c:v>828706920</c:v>
                </c:pt>
                <c:pt idx="64608">
                  <c:v>828706920</c:v>
                </c:pt>
                <c:pt idx="64609">
                  <c:v>828706920</c:v>
                </c:pt>
                <c:pt idx="64610">
                  <c:v>828706920</c:v>
                </c:pt>
                <c:pt idx="64611">
                  <c:v>543157688</c:v>
                </c:pt>
                <c:pt idx="64612">
                  <c:v>543157688</c:v>
                </c:pt>
                <c:pt idx="64613">
                  <c:v>543157688</c:v>
                </c:pt>
                <c:pt idx="64614">
                  <c:v>543157688</c:v>
                </c:pt>
                <c:pt idx="64615">
                  <c:v>87331136</c:v>
                </c:pt>
                <c:pt idx="64616">
                  <c:v>87331136</c:v>
                </c:pt>
                <c:pt idx="64617">
                  <c:v>87331136</c:v>
                </c:pt>
                <c:pt idx="64618">
                  <c:v>87331136</c:v>
                </c:pt>
                <c:pt idx="64619">
                  <c:v>543157688</c:v>
                </c:pt>
                <c:pt idx="64620">
                  <c:v>333234976</c:v>
                </c:pt>
                <c:pt idx="64621">
                  <c:v>333234976</c:v>
                </c:pt>
                <c:pt idx="64622">
                  <c:v>333234976</c:v>
                </c:pt>
                <c:pt idx="64623">
                  <c:v>333234976</c:v>
                </c:pt>
                <c:pt idx="64624">
                  <c:v>828706920</c:v>
                </c:pt>
                <c:pt idx="64625">
                  <c:v>487851192</c:v>
                </c:pt>
                <c:pt idx="64626">
                  <c:v>487851192</c:v>
                </c:pt>
                <c:pt idx="64627">
                  <c:v>487851192</c:v>
                </c:pt>
                <c:pt idx="64628">
                  <c:v>487851192</c:v>
                </c:pt>
                <c:pt idx="64629">
                  <c:v>32621240</c:v>
                </c:pt>
                <c:pt idx="64630">
                  <c:v>32621240</c:v>
                </c:pt>
                <c:pt idx="64631">
                  <c:v>32621240</c:v>
                </c:pt>
                <c:pt idx="64632">
                  <c:v>257726088</c:v>
                </c:pt>
                <c:pt idx="64633">
                  <c:v>87331136</c:v>
                </c:pt>
                <c:pt idx="64634">
                  <c:v>257726088</c:v>
                </c:pt>
                <c:pt idx="64635">
                  <c:v>32621240</c:v>
                </c:pt>
                <c:pt idx="64636">
                  <c:v>257726088</c:v>
                </c:pt>
                <c:pt idx="64637">
                  <c:v>257726088</c:v>
                </c:pt>
                <c:pt idx="64638">
                  <c:v>66944352</c:v>
                </c:pt>
                <c:pt idx="64639">
                  <c:v>66944352</c:v>
                </c:pt>
                <c:pt idx="64640">
                  <c:v>285306000</c:v>
                </c:pt>
                <c:pt idx="64641">
                  <c:v>285306000</c:v>
                </c:pt>
                <c:pt idx="64642">
                  <c:v>66944352</c:v>
                </c:pt>
                <c:pt idx="64643">
                  <c:v>66944352</c:v>
                </c:pt>
                <c:pt idx="64644">
                  <c:v>285306000</c:v>
                </c:pt>
                <c:pt idx="64645">
                  <c:v>285306000</c:v>
                </c:pt>
                <c:pt idx="64646">
                  <c:v>225472480</c:v>
                </c:pt>
                <c:pt idx="64647">
                  <c:v>225472480</c:v>
                </c:pt>
                <c:pt idx="64648">
                  <c:v>225472480</c:v>
                </c:pt>
                <c:pt idx="64649">
                  <c:v>225472480</c:v>
                </c:pt>
                <c:pt idx="64650">
                  <c:v>487851192</c:v>
                </c:pt>
                <c:pt idx="64651">
                  <c:v>834887816</c:v>
                </c:pt>
                <c:pt idx="64652">
                  <c:v>834887816</c:v>
                </c:pt>
                <c:pt idx="64653">
                  <c:v>834887816</c:v>
                </c:pt>
                <c:pt idx="64654">
                  <c:v>834887816</c:v>
                </c:pt>
                <c:pt idx="64655">
                  <c:v>333234976</c:v>
                </c:pt>
                <c:pt idx="64656">
                  <c:v>32621240</c:v>
                </c:pt>
                <c:pt idx="64657">
                  <c:v>542455552</c:v>
                </c:pt>
                <c:pt idx="64658">
                  <c:v>542455552</c:v>
                </c:pt>
                <c:pt idx="64659">
                  <c:v>542455552</c:v>
                </c:pt>
                <c:pt idx="64660">
                  <c:v>542455552</c:v>
                </c:pt>
                <c:pt idx="64661">
                  <c:v>69058648</c:v>
                </c:pt>
                <c:pt idx="64662">
                  <c:v>69058648</c:v>
                </c:pt>
                <c:pt idx="64663">
                  <c:v>69058648</c:v>
                </c:pt>
                <c:pt idx="64664">
                  <c:v>69058648</c:v>
                </c:pt>
                <c:pt idx="64665">
                  <c:v>285306000</c:v>
                </c:pt>
                <c:pt idx="64666">
                  <c:v>257726088</c:v>
                </c:pt>
                <c:pt idx="64667">
                  <c:v>225472480</c:v>
                </c:pt>
                <c:pt idx="64668">
                  <c:v>775689472</c:v>
                </c:pt>
                <c:pt idx="64669">
                  <c:v>775689472</c:v>
                </c:pt>
                <c:pt idx="64670">
                  <c:v>775689472</c:v>
                </c:pt>
                <c:pt idx="64671">
                  <c:v>775689472</c:v>
                </c:pt>
                <c:pt idx="64672">
                  <c:v>212152008</c:v>
                </c:pt>
                <c:pt idx="64673">
                  <c:v>212152008</c:v>
                </c:pt>
                <c:pt idx="64674">
                  <c:v>212152008</c:v>
                </c:pt>
                <c:pt idx="64675">
                  <c:v>212152008</c:v>
                </c:pt>
                <c:pt idx="64676">
                  <c:v>530090976</c:v>
                </c:pt>
                <c:pt idx="64677">
                  <c:v>530090976</c:v>
                </c:pt>
                <c:pt idx="64678">
                  <c:v>530090976</c:v>
                </c:pt>
                <c:pt idx="64679">
                  <c:v>530090976</c:v>
                </c:pt>
                <c:pt idx="64680">
                  <c:v>66944352</c:v>
                </c:pt>
                <c:pt idx="64681">
                  <c:v>59293168</c:v>
                </c:pt>
                <c:pt idx="64682">
                  <c:v>59293168</c:v>
                </c:pt>
                <c:pt idx="64683">
                  <c:v>877870800</c:v>
                </c:pt>
                <c:pt idx="64684">
                  <c:v>877870800</c:v>
                </c:pt>
                <c:pt idx="64685">
                  <c:v>877870800</c:v>
                </c:pt>
                <c:pt idx="64686">
                  <c:v>59293168</c:v>
                </c:pt>
                <c:pt idx="64687">
                  <c:v>877870800</c:v>
                </c:pt>
                <c:pt idx="64688">
                  <c:v>59293168</c:v>
                </c:pt>
                <c:pt idx="64689">
                  <c:v>834887816</c:v>
                </c:pt>
                <c:pt idx="64690">
                  <c:v>775689472</c:v>
                </c:pt>
                <c:pt idx="64691">
                  <c:v>69058648</c:v>
                </c:pt>
                <c:pt idx="64692">
                  <c:v>845108264</c:v>
                </c:pt>
                <c:pt idx="64693">
                  <c:v>845108264</c:v>
                </c:pt>
                <c:pt idx="64694">
                  <c:v>845108264</c:v>
                </c:pt>
                <c:pt idx="64695">
                  <c:v>845108264</c:v>
                </c:pt>
                <c:pt idx="64696">
                  <c:v>542455552</c:v>
                </c:pt>
                <c:pt idx="64697">
                  <c:v>212152008</c:v>
                </c:pt>
                <c:pt idx="64698">
                  <c:v>895812856</c:v>
                </c:pt>
                <c:pt idx="64699">
                  <c:v>982159632</c:v>
                </c:pt>
                <c:pt idx="64700">
                  <c:v>895812856</c:v>
                </c:pt>
                <c:pt idx="64701">
                  <c:v>982159632</c:v>
                </c:pt>
                <c:pt idx="64702">
                  <c:v>982159632</c:v>
                </c:pt>
                <c:pt idx="64703">
                  <c:v>895812856</c:v>
                </c:pt>
                <c:pt idx="64704">
                  <c:v>982159632</c:v>
                </c:pt>
                <c:pt idx="64705">
                  <c:v>895812856</c:v>
                </c:pt>
                <c:pt idx="64706">
                  <c:v>877870800</c:v>
                </c:pt>
                <c:pt idx="64707">
                  <c:v>963955456</c:v>
                </c:pt>
                <c:pt idx="64708">
                  <c:v>963955456</c:v>
                </c:pt>
                <c:pt idx="64709">
                  <c:v>963955456</c:v>
                </c:pt>
                <c:pt idx="64710">
                  <c:v>963955456</c:v>
                </c:pt>
                <c:pt idx="64711">
                  <c:v>530090976</c:v>
                </c:pt>
                <c:pt idx="64712">
                  <c:v>845108264</c:v>
                </c:pt>
                <c:pt idx="64713">
                  <c:v>982159632</c:v>
                </c:pt>
                <c:pt idx="64714">
                  <c:v>59293168</c:v>
                </c:pt>
                <c:pt idx="64715">
                  <c:v>26549040</c:v>
                </c:pt>
                <c:pt idx="64716">
                  <c:v>26549040</c:v>
                </c:pt>
                <c:pt idx="64717">
                  <c:v>26549040</c:v>
                </c:pt>
                <c:pt idx="64718">
                  <c:v>26549040</c:v>
                </c:pt>
                <c:pt idx="64719">
                  <c:v>213208200</c:v>
                </c:pt>
                <c:pt idx="64720">
                  <c:v>213208200</c:v>
                </c:pt>
                <c:pt idx="64721">
                  <c:v>213208200</c:v>
                </c:pt>
                <c:pt idx="64722">
                  <c:v>971296984</c:v>
                </c:pt>
                <c:pt idx="64723">
                  <c:v>745838504</c:v>
                </c:pt>
                <c:pt idx="64724">
                  <c:v>213208200</c:v>
                </c:pt>
                <c:pt idx="64725">
                  <c:v>971296984</c:v>
                </c:pt>
                <c:pt idx="64726">
                  <c:v>745838504</c:v>
                </c:pt>
                <c:pt idx="64727">
                  <c:v>745838504</c:v>
                </c:pt>
                <c:pt idx="64728">
                  <c:v>971296984</c:v>
                </c:pt>
                <c:pt idx="64729">
                  <c:v>745838504</c:v>
                </c:pt>
                <c:pt idx="64730">
                  <c:v>971296984</c:v>
                </c:pt>
                <c:pt idx="64731">
                  <c:v>963955456</c:v>
                </c:pt>
                <c:pt idx="64732">
                  <c:v>895812856</c:v>
                </c:pt>
                <c:pt idx="64733">
                  <c:v>5141528</c:v>
                </c:pt>
                <c:pt idx="64734">
                  <c:v>5141528</c:v>
                </c:pt>
                <c:pt idx="64735">
                  <c:v>5141528</c:v>
                </c:pt>
                <c:pt idx="64736">
                  <c:v>5141528</c:v>
                </c:pt>
                <c:pt idx="64737">
                  <c:v>944642704</c:v>
                </c:pt>
                <c:pt idx="64738">
                  <c:v>944642704</c:v>
                </c:pt>
                <c:pt idx="64739">
                  <c:v>944642704</c:v>
                </c:pt>
                <c:pt idx="64740">
                  <c:v>944642704</c:v>
                </c:pt>
                <c:pt idx="64741">
                  <c:v>26549040</c:v>
                </c:pt>
                <c:pt idx="64742">
                  <c:v>809947856</c:v>
                </c:pt>
                <c:pt idx="64743">
                  <c:v>809947856</c:v>
                </c:pt>
                <c:pt idx="64744">
                  <c:v>809947856</c:v>
                </c:pt>
                <c:pt idx="64745">
                  <c:v>809947856</c:v>
                </c:pt>
                <c:pt idx="64746">
                  <c:v>379892960</c:v>
                </c:pt>
                <c:pt idx="64747">
                  <c:v>379892960</c:v>
                </c:pt>
                <c:pt idx="64748">
                  <c:v>379892960</c:v>
                </c:pt>
                <c:pt idx="64749">
                  <c:v>379892960</c:v>
                </c:pt>
                <c:pt idx="64750">
                  <c:v>213208200</c:v>
                </c:pt>
                <c:pt idx="64751">
                  <c:v>619331776</c:v>
                </c:pt>
                <c:pt idx="64752">
                  <c:v>619331776</c:v>
                </c:pt>
                <c:pt idx="64753">
                  <c:v>640686960</c:v>
                </c:pt>
                <c:pt idx="64754">
                  <c:v>619331776</c:v>
                </c:pt>
                <c:pt idx="64755">
                  <c:v>640686960</c:v>
                </c:pt>
                <c:pt idx="64756">
                  <c:v>619331776</c:v>
                </c:pt>
                <c:pt idx="64757">
                  <c:v>640686960</c:v>
                </c:pt>
                <c:pt idx="64758">
                  <c:v>640686960</c:v>
                </c:pt>
                <c:pt idx="64759">
                  <c:v>5141528</c:v>
                </c:pt>
                <c:pt idx="64760">
                  <c:v>745838504</c:v>
                </c:pt>
                <c:pt idx="64761">
                  <c:v>379892960</c:v>
                </c:pt>
                <c:pt idx="64762">
                  <c:v>971296984</c:v>
                </c:pt>
                <c:pt idx="64763">
                  <c:v>944642704</c:v>
                </c:pt>
                <c:pt idx="64764">
                  <c:v>716707232</c:v>
                </c:pt>
                <c:pt idx="64765">
                  <c:v>716707232</c:v>
                </c:pt>
                <c:pt idx="64766">
                  <c:v>716707232</c:v>
                </c:pt>
                <c:pt idx="64767">
                  <c:v>716707232</c:v>
                </c:pt>
                <c:pt idx="64768">
                  <c:v>809947856</c:v>
                </c:pt>
                <c:pt idx="64769">
                  <c:v>498251216</c:v>
                </c:pt>
                <c:pt idx="64770">
                  <c:v>498251216</c:v>
                </c:pt>
                <c:pt idx="64771">
                  <c:v>619331776</c:v>
                </c:pt>
                <c:pt idx="64772">
                  <c:v>498251216</c:v>
                </c:pt>
                <c:pt idx="64773">
                  <c:v>640686960</c:v>
                </c:pt>
                <c:pt idx="64774">
                  <c:v>559053264</c:v>
                </c:pt>
                <c:pt idx="64775">
                  <c:v>498251216</c:v>
                </c:pt>
                <c:pt idx="64776">
                  <c:v>497951600</c:v>
                </c:pt>
                <c:pt idx="64777">
                  <c:v>559053264</c:v>
                </c:pt>
                <c:pt idx="64778">
                  <c:v>497951600</c:v>
                </c:pt>
                <c:pt idx="64779">
                  <c:v>559053264</c:v>
                </c:pt>
                <c:pt idx="64780">
                  <c:v>497951600</c:v>
                </c:pt>
                <c:pt idx="64781">
                  <c:v>559053264</c:v>
                </c:pt>
                <c:pt idx="64782">
                  <c:v>497951600</c:v>
                </c:pt>
                <c:pt idx="64783">
                  <c:v>308872048</c:v>
                </c:pt>
                <c:pt idx="64784">
                  <c:v>308872048</c:v>
                </c:pt>
                <c:pt idx="64785">
                  <c:v>276723896</c:v>
                </c:pt>
                <c:pt idx="64786">
                  <c:v>276723896</c:v>
                </c:pt>
                <c:pt idx="64787">
                  <c:v>308872048</c:v>
                </c:pt>
                <c:pt idx="64788">
                  <c:v>276723896</c:v>
                </c:pt>
                <c:pt idx="64789">
                  <c:v>308872048</c:v>
                </c:pt>
                <c:pt idx="64790">
                  <c:v>276723896</c:v>
                </c:pt>
                <c:pt idx="64791">
                  <c:v>740637776</c:v>
                </c:pt>
                <c:pt idx="64792">
                  <c:v>740637776</c:v>
                </c:pt>
                <c:pt idx="64793">
                  <c:v>740637776</c:v>
                </c:pt>
                <c:pt idx="64794">
                  <c:v>740637776</c:v>
                </c:pt>
                <c:pt idx="64795">
                  <c:v>716707232</c:v>
                </c:pt>
                <c:pt idx="64796">
                  <c:v>559053264</c:v>
                </c:pt>
                <c:pt idx="64797">
                  <c:v>740637776</c:v>
                </c:pt>
                <c:pt idx="64798">
                  <c:v>498251216</c:v>
                </c:pt>
                <c:pt idx="64799">
                  <c:v>497951600</c:v>
                </c:pt>
                <c:pt idx="64800">
                  <c:v>607178016</c:v>
                </c:pt>
                <c:pt idx="64801">
                  <c:v>607178016</c:v>
                </c:pt>
                <c:pt idx="64802">
                  <c:v>607178016</c:v>
                </c:pt>
                <c:pt idx="64803">
                  <c:v>607178016</c:v>
                </c:pt>
                <c:pt idx="64804">
                  <c:v>911523984</c:v>
                </c:pt>
                <c:pt idx="64805">
                  <c:v>911523984</c:v>
                </c:pt>
                <c:pt idx="64806">
                  <c:v>911523984</c:v>
                </c:pt>
                <c:pt idx="64807">
                  <c:v>911523984</c:v>
                </c:pt>
                <c:pt idx="64808">
                  <c:v>679562840</c:v>
                </c:pt>
                <c:pt idx="64809">
                  <c:v>679562840</c:v>
                </c:pt>
                <c:pt idx="64810">
                  <c:v>679562840</c:v>
                </c:pt>
                <c:pt idx="64811">
                  <c:v>679562840</c:v>
                </c:pt>
                <c:pt idx="64812">
                  <c:v>308872048</c:v>
                </c:pt>
                <c:pt idx="64813">
                  <c:v>267671256</c:v>
                </c:pt>
                <c:pt idx="64814">
                  <c:v>267671256</c:v>
                </c:pt>
                <c:pt idx="64815">
                  <c:v>267671256</c:v>
                </c:pt>
                <c:pt idx="64816">
                  <c:v>267671256</c:v>
                </c:pt>
                <c:pt idx="64817">
                  <c:v>58326152</c:v>
                </c:pt>
                <c:pt idx="64818">
                  <c:v>58326152</c:v>
                </c:pt>
                <c:pt idx="64819">
                  <c:v>58326152</c:v>
                </c:pt>
                <c:pt idx="64820">
                  <c:v>58326152</c:v>
                </c:pt>
                <c:pt idx="64821">
                  <c:v>136892088</c:v>
                </c:pt>
                <c:pt idx="64822">
                  <c:v>136892088</c:v>
                </c:pt>
                <c:pt idx="64823">
                  <c:v>136892088</c:v>
                </c:pt>
                <c:pt idx="64824">
                  <c:v>136892088</c:v>
                </c:pt>
                <c:pt idx="64825">
                  <c:v>276723896</c:v>
                </c:pt>
                <c:pt idx="64826">
                  <c:v>911523984</c:v>
                </c:pt>
                <c:pt idx="64827">
                  <c:v>720902104</c:v>
                </c:pt>
                <c:pt idx="64828">
                  <c:v>720902104</c:v>
                </c:pt>
                <c:pt idx="64829">
                  <c:v>720902104</c:v>
                </c:pt>
                <c:pt idx="64830">
                  <c:v>720902104</c:v>
                </c:pt>
                <c:pt idx="64831">
                  <c:v>607178016</c:v>
                </c:pt>
                <c:pt idx="64832">
                  <c:v>679562840</c:v>
                </c:pt>
                <c:pt idx="64833">
                  <c:v>167764360</c:v>
                </c:pt>
                <c:pt idx="64834">
                  <c:v>167764360</c:v>
                </c:pt>
                <c:pt idx="64835">
                  <c:v>824784680</c:v>
                </c:pt>
                <c:pt idx="64836">
                  <c:v>824784680</c:v>
                </c:pt>
                <c:pt idx="64837">
                  <c:v>167764360</c:v>
                </c:pt>
                <c:pt idx="64838">
                  <c:v>58326152</c:v>
                </c:pt>
                <c:pt idx="64839">
                  <c:v>824784680</c:v>
                </c:pt>
                <c:pt idx="64840">
                  <c:v>167764360</c:v>
                </c:pt>
                <c:pt idx="64841">
                  <c:v>824784680</c:v>
                </c:pt>
                <c:pt idx="64842">
                  <c:v>267671256</c:v>
                </c:pt>
                <c:pt idx="64843">
                  <c:v>258235696</c:v>
                </c:pt>
                <c:pt idx="64844">
                  <c:v>258235696</c:v>
                </c:pt>
                <c:pt idx="64845">
                  <c:v>258235696</c:v>
                </c:pt>
                <c:pt idx="64846">
                  <c:v>258235696</c:v>
                </c:pt>
                <c:pt idx="64847">
                  <c:v>555843168</c:v>
                </c:pt>
                <c:pt idx="64848">
                  <c:v>555843168</c:v>
                </c:pt>
                <c:pt idx="64849">
                  <c:v>555843168</c:v>
                </c:pt>
                <c:pt idx="64850">
                  <c:v>420655952</c:v>
                </c:pt>
                <c:pt idx="64851">
                  <c:v>555843168</c:v>
                </c:pt>
                <c:pt idx="64852">
                  <c:v>420655952</c:v>
                </c:pt>
                <c:pt idx="64853">
                  <c:v>420655952</c:v>
                </c:pt>
                <c:pt idx="64854">
                  <c:v>167764360</c:v>
                </c:pt>
                <c:pt idx="64855">
                  <c:v>420655952</c:v>
                </c:pt>
                <c:pt idx="64856">
                  <c:v>824784680</c:v>
                </c:pt>
                <c:pt idx="64857">
                  <c:v>311271520</c:v>
                </c:pt>
                <c:pt idx="64858">
                  <c:v>311271520</c:v>
                </c:pt>
                <c:pt idx="64859">
                  <c:v>311271520</c:v>
                </c:pt>
                <c:pt idx="64860">
                  <c:v>311271520</c:v>
                </c:pt>
                <c:pt idx="64861">
                  <c:v>136892088</c:v>
                </c:pt>
                <c:pt idx="64862">
                  <c:v>306716824</c:v>
                </c:pt>
                <c:pt idx="64863">
                  <c:v>306716824</c:v>
                </c:pt>
                <c:pt idx="64864">
                  <c:v>306716824</c:v>
                </c:pt>
                <c:pt idx="64865">
                  <c:v>306716824</c:v>
                </c:pt>
                <c:pt idx="64866">
                  <c:v>787046376</c:v>
                </c:pt>
                <c:pt idx="64867">
                  <c:v>787046376</c:v>
                </c:pt>
                <c:pt idx="64868">
                  <c:v>787046376</c:v>
                </c:pt>
                <c:pt idx="64869">
                  <c:v>787046376</c:v>
                </c:pt>
                <c:pt idx="64870">
                  <c:v>135891128</c:v>
                </c:pt>
                <c:pt idx="64871">
                  <c:v>135891128</c:v>
                </c:pt>
                <c:pt idx="64872">
                  <c:v>135891128</c:v>
                </c:pt>
                <c:pt idx="64873">
                  <c:v>982513000</c:v>
                </c:pt>
                <c:pt idx="64874">
                  <c:v>982513000</c:v>
                </c:pt>
                <c:pt idx="64875">
                  <c:v>135891128</c:v>
                </c:pt>
                <c:pt idx="64876">
                  <c:v>982513000</c:v>
                </c:pt>
                <c:pt idx="64877">
                  <c:v>982513000</c:v>
                </c:pt>
                <c:pt idx="64878">
                  <c:v>207985096</c:v>
                </c:pt>
                <c:pt idx="64879">
                  <c:v>207985096</c:v>
                </c:pt>
                <c:pt idx="64880">
                  <c:v>207985096</c:v>
                </c:pt>
                <c:pt idx="64881">
                  <c:v>207985096</c:v>
                </c:pt>
                <c:pt idx="64882">
                  <c:v>559125240</c:v>
                </c:pt>
                <c:pt idx="64883">
                  <c:v>559125240</c:v>
                </c:pt>
                <c:pt idx="64884">
                  <c:v>559125240</c:v>
                </c:pt>
                <c:pt idx="64885">
                  <c:v>720902104</c:v>
                </c:pt>
                <c:pt idx="64886">
                  <c:v>559125240</c:v>
                </c:pt>
                <c:pt idx="64887">
                  <c:v>555843168</c:v>
                </c:pt>
                <c:pt idx="64888">
                  <c:v>199388920</c:v>
                </c:pt>
                <c:pt idx="64889">
                  <c:v>199388920</c:v>
                </c:pt>
                <c:pt idx="64890">
                  <c:v>199388920</c:v>
                </c:pt>
                <c:pt idx="64891">
                  <c:v>199388920</c:v>
                </c:pt>
                <c:pt idx="64892">
                  <c:v>306716824</c:v>
                </c:pt>
                <c:pt idx="64893">
                  <c:v>420655952</c:v>
                </c:pt>
                <c:pt idx="64894">
                  <c:v>258235696</c:v>
                </c:pt>
                <c:pt idx="64895">
                  <c:v>101948208</c:v>
                </c:pt>
                <c:pt idx="64896">
                  <c:v>101948208</c:v>
                </c:pt>
                <c:pt idx="64897">
                  <c:v>101948208</c:v>
                </c:pt>
                <c:pt idx="64898">
                  <c:v>101948208</c:v>
                </c:pt>
                <c:pt idx="64899">
                  <c:v>311271520</c:v>
                </c:pt>
                <c:pt idx="64900">
                  <c:v>135891128</c:v>
                </c:pt>
                <c:pt idx="64901">
                  <c:v>76374680</c:v>
                </c:pt>
                <c:pt idx="64902">
                  <c:v>76374680</c:v>
                </c:pt>
                <c:pt idx="64903">
                  <c:v>76374680</c:v>
                </c:pt>
                <c:pt idx="64904">
                  <c:v>76374680</c:v>
                </c:pt>
                <c:pt idx="64905">
                  <c:v>661814936</c:v>
                </c:pt>
                <c:pt idx="64906">
                  <c:v>199388920</c:v>
                </c:pt>
                <c:pt idx="64907">
                  <c:v>661814936</c:v>
                </c:pt>
                <c:pt idx="64908">
                  <c:v>661814936</c:v>
                </c:pt>
                <c:pt idx="64909">
                  <c:v>661814936</c:v>
                </c:pt>
                <c:pt idx="64910">
                  <c:v>787046376</c:v>
                </c:pt>
                <c:pt idx="64911">
                  <c:v>559125240</c:v>
                </c:pt>
                <c:pt idx="64912">
                  <c:v>207985096</c:v>
                </c:pt>
                <c:pt idx="64913">
                  <c:v>101948208</c:v>
                </c:pt>
                <c:pt idx="64914">
                  <c:v>417834424</c:v>
                </c:pt>
                <c:pt idx="64915">
                  <c:v>417834424</c:v>
                </c:pt>
                <c:pt idx="64916">
                  <c:v>417834424</c:v>
                </c:pt>
                <c:pt idx="64917">
                  <c:v>982513000</c:v>
                </c:pt>
                <c:pt idx="64918">
                  <c:v>417834424</c:v>
                </c:pt>
                <c:pt idx="64919">
                  <c:v>84437504</c:v>
                </c:pt>
                <c:pt idx="64920">
                  <c:v>661814936</c:v>
                </c:pt>
                <c:pt idx="64921">
                  <c:v>84437504</c:v>
                </c:pt>
                <c:pt idx="64922">
                  <c:v>84437504</c:v>
                </c:pt>
                <c:pt idx="64923">
                  <c:v>84437504</c:v>
                </c:pt>
                <c:pt idx="64924">
                  <c:v>76374680</c:v>
                </c:pt>
                <c:pt idx="64925">
                  <c:v>417834424</c:v>
                </c:pt>
                <c:pt idx="64926">
                  <c:v>84437504</c:v>
                </c:pt>
                <c:pt idx="64927">
                  <c:v>214231552</c:v>
                </c:pt>
                <c:pt idx="64928">
                  <c:v>214231552</c:v>
                </c:pt>
                <c:pt idx="64929">
                  <c:v>214231552</c:v>
                </c:pt>
                <c:pt idx="64930">
                  <c:v>214231552</c:v>
                </c:pt>
                <c:pt idx="64931">
                  <c:v>360570120</c:v>
                </c:pt>
                <c:pt idx="64932">
                  <c:v>360570120</c:v>
                </c:pt>
                <c:pt idx="64933">
                  <c:v>360570120</c:v>
                </c:pt>
                <c:pt idx="64934">
                  <c:v>475829376</c:v>
                </c:pt>
                <c:pt idx="64935">
                  <c:v>360570120</c:v>
                </c:pt>
                <c:pt idx="64936">
                  <c:v>475829376</c:v>
                </c:pt>
                <c:pt idx="64937">
                  <c:v>475829376</c:v>
                </c:pt>
                <c:pt idx="64938">
                  <c:v>475829376</c:v>
                </c:pt>
                <c:pt idx="64939">
                  <c:v>757454992</c:v>
                </c:pt>
                <c:pt idx="64940">
                  <c:v>757454992</c:v>
                </c:pt>
                <c:pt idx="64941">
                  <c:v>757454992</c:v>
                </c:pt>
                <c:pt idx="64942">
                  <c:v>757454992</c:v>
                </c:pt>
                <c:pt idx="64943">
                  <c:v>658888376</c:v>
                </c:pt>
                <c:pt idx="64944">
                  <c:v>658888376</c:v>
                </c:pt>
                <c:pt idx="64945">
                  <c:v>658888376</c:v>
                </c:pt>
                <c:pt idx="64946">
                  <c:v>658888376</c:v>
                </c:pt>
                <c:pt idx="64947">
                  <c:v>645403488</c:v>
                </c:pt>
                <c:pt idx="64948">
                  <c:v>645403488</c:v>
                </c:pt>
                <c:pt idx="64949">
                  <c:v>645403488</c:v>
                </c:pt>
                <c:pt idx="64950">
                  <c:v>645403488</c:v>
                </c:pt>
                <c:pt idx="64951">
                  <c:v>660202376</c:v>
                </c:pt>
                <c:pt idx="64952">
                  <c:v>350425584</c:v>
                </c:pt>
                <c:pt idx="64953">
                  <c:v>184037640</c:v>
                </c:pt>
                <c:pt idx="64954">
                  <c:v>660202376</c:v>
                </c:pt>
                <c:pt idx="64955">
                  <c:v>350425584</c:v>
                </c:pt>
                <c:pt idx="64956">
                  <c:v>184037640</c:v>
                </c:pt>
                <c:pt idx="64957">
                  <c:v>660202376</c:v>
                </c:pt>
                <c:pt idx="64958">
                  <c:v>350425584</c:v>
                </c:pt>
                <c:pt idx="64959">
                  <c:v>184037640</c:v>
                </c:pt>
                <c:pt idx="64960">
                  <c:v>660202376</c:v>
                </c:pt>
                <c:pt idx="64961">
                  <c:v>184037640</c:v>
                </c:pt>
                <c:pt idx="64962">
                  <c:v>350425584</c:v>
                </c:pt>
                <c:pt idx="64963">
                  <c:v>214231552</c:v>
                </c:pt>
                <c:pt idx="64964">
                  <c:v>297911760</c:v>
                </c:pt>
                <c:pt idx="64965">
                  <c:v>360570120</c:v>
                </c:pt>
                <c:pt idx="64966">
                  <c:v>297911760</c:v>
                </c:pt>
                <c:pt idx="64967">
                  <c:v>297911760</c:v>
                </c:pt>
                <c:pt idx="64968">
                  <c:v>297911760</c:v>
                </c:pt>
                <c:pt idx="64969">
                  <c:v>660202376</c:v>
                </c:pt>
                <c:pt idx="64970">
                  <c:v>658888376</c:v>
                </c:pt>
                <c:pt idx="64971">
                  <c:v>757454992</c:v>
                </c:pt>
                <c:pt idx="64972">
                  <c:v>475829376</c:v>
                </c:pt>
                <c:pt idx="64973">
                  <c:v>882463680</c:v>
                </c:pt>
                <c:pt idx="64974">
                  <c:v>882463680</c:v>
                </c:pt>
                <c:pt idx="64975">
                  <c:v>882463680</c:v>
                </c:pt>
                <c:pt idx="64976">
                  <c:v>882463680</c:v>
                </c:pt>
                <c:pt idx="64977">
                  <c:v>350425584</c:v>
                </c:pt>
                <c:pt idx="64978">
                  <c:v>184037640</c:v>
                </c:pt>
                <c:pt idx="64979">
                  <c:v>645403488</c:v>
                </c:pt>
                <c:pt idx="64980">
                  <c:v>297911760</c:v>
                </c:pt>
                <c:pt idx="64981">
                  <c:v>155728280</c:v>
                </c:pt>
                <c:pt idx="64982">
                  <c:v>155728280</c:v>
                </c:pt>
                <c:pt idx="64983">
                  <c:v>155728280</c:v>
                </c:pt>
                <c:pt idx="64984">
                  <c:v>155728280</c:v>
                </c:pt>
                <c:pt idx="64985">
                  <c:v>882463680</c:v>
                </c:pt>
                <c:pt idx="64986">
                  <c:v>199872984</c:v>
                </c:pt>
                <c:pt idx="64987">
                  <c:v>199872984</c:v>
                </c:pt>
                <c:pt idx="64988">
                  <c:v>199872984</c:v>
                </c:pt>
                <c:pt idx="64989">
                  <c:v>199872984</c:v>
                </c:pt>
                <c:pt idx="64990">
                  <c:v>975287728</c:v>
                </c:pt>
                <c:pt idx="64991">
                  <c:v>975287728</c:v>
                </c:pt>
                <c:pt idx="64992">
                  <c:v>975287728</c:v>
                </c:pt>
                <c:pt idx="64993">
                  <c:v>793079416</c:v>
                </c:pt>
                <c:pt idx="64994">
                  <c:v>793079416</c:v>
                </c:pt>
                <c:pt idx="64995">
                  <c:v>975287728</c:v>
                </c:pt>
                <c:pt idx="64996">
                  <c:v>793079416</c:v>
                </c:pt>
                <c:pt idx="64997">
                  <c:v>803744928</c:v>
                </c:pt>
                <c:pt idx="64998">
                  <c:v>793079416</c:v>
                </c:pt>
                <c:pt idx="64999">
                  <c:v>803744928</c:v>
                </c:pt>
                <c:pt idx="65000">
                  <c:v>803744928</c:v>
                </c:pt>
                <c:pt idx="65001">
                  <c:v>803744928</c:v>
                </c:pt>
                <c:pt idx="65002">
                  <c:v>155728280</c:v>
                </c:pt>
                <c:pt idx="65003">
                  <c:v>11092080</c:v>
                </c:pt>
                <c:pt idx="65004">
                  <c:v>11092080</c:v>
                </c:pt>
                <c:pt idx="65005">
                  <c:v>11092080</c:v>
                </c:pt>
                <c:pt idx="65006">
                  <c:v>11092080</c:v>
                </c:pt>
                <c:pt idx="65007">
                  <c:v>707448760</c:v>
                </c:pt>
                <c:pt idx="65008">
                  <c:v>707448760</c:v>
                </c:pt>
                <c:pt idx="65009">
                  <c:v>707448760</c:v>
                </c:pt>
                <c:pt idx="65010">
                  <c:v>707448760</c:v>
                </c:pt>
                <c:pt idx="65011">
                  <c:v>338090568</c:v>
                </c:pt>
                <c:pt idx="65012">
                  <c:v>338090568</c:v>
                </c:pt>
                <c:pt idx="65013">
                  <c:v>338090568</c:v>
                </c:pt>
                <c:pt idx="65014">
                  <c:v>338090568</c:v>
                </c:pt>
                <c:pt idx="65015">
                  <c:v>199872984</c:v>
                </c:pt>
                <c:pt idx="65016">
                  <c:v>712052376</c:v>
                </c:pt>
                <c:pt idx="65017">
                  <c:v>712052376</c:v>
                </c:pt>
                <c:pt idx="65018">
                  <c:v>712052376</c:v>
                </c:pt>
                <c:pt idx="65019">
                  <c:v>712052376</c:v>
                </c:pt>
                <c:pt idx="65020">
                  <c:v>975287728</c:v>
                </c:pt>
                <c:pt idx="65021">
                  <c:v>793079416</c:v>
                </c:pt>
                <c:pt idx="65022">
                  <c:v>522753016</c:v>
                </c:pt>
                <c:pt idx="65023">
                  <c:v>522753016</c:v>
                </c:pt>
                <c:pt idx="65024">
                  <c:v>992814256</c:v>
                </c:pt>
                <c:pt idx="65025">
                  <c:v>992814256</c:v>
                </c:pt>
                <c:pt idx="65026">
                  <c:v>522753016</c:v>
                </c:pt>
                <c:pt idx="65027">
                  <c:v>992814256</c:v>
                </c:pt>
                <c:pt idx="65028">
                  <c:v>992814256</c:v>
                </c:pt>
                <c:pt idx="65029">
                  <c:v>522753016</c:v>
                </c:pt>
                <c:pt idx="65030">
                  <c:v>125670464</c:v>
                </c:pt>
                <c:pt idx="65031">
                  <c:v>125670464</c:v>
                </c:pt>
                <c:pt idx="65032">
                  <c:v>125670464</c:v>
                </c:pt>
                <c:pt idx="65033">
                  <c:v>125670464</c:v>
                </c:pt>
                <c:pt idx="65034">
                  <c:v>803744928</c:v>
                </c:pt>
                <c:pt idx="65035">
                  <c:v>916514136</c:v>
                </c:pt>
                <c:pt idx="65036">
                  <c:v>916514136</c:v>
                </c:pt>
                <c:pt idx="65037">
                  <c:v>11092080</c:v>
                </c:pt>
                <c:pt idx="65038">
                  <c:v>916514136</c:v>
                </c:pt>
                <c:pt idx="65039">
                  <c:v>707448760</c:v>
                </c:pt>
                <c:pt idx="65040">
                  <c:v>916514136</c:v>
                </c:pt>
                <c:pt idx="65041">
                  <c:v>753930672</c:v>
                </c:pt>
                <c:pt idx="65042">
                  <c:v>753930672</c:v>
                </c:pt>
                <c:pt idx="65043">
                  <c:v>753930672</c:v>
                </c:pt>
                <c:pt idx="65044">
                  <c:v>753930672</c:v>
                </c:pt>
                <c:pt idx="65045">
                  <c:v>712052376</c:v>
                </c:pt>
                <c:pt idx="65046">
                  <c:v>338090568</c:v>
                </c:pt>
                <c:pt idx="65047">
                  <c:v>916514136</c:v>
                </c:pt>
                <c:pt idx="65048">
                  <c:v>522753016</c:v>
                </c:pt>
                <c:pt idx="65049">
                  <c:v>125670464</c:v>
                </c:pt>
                <c:pt idx="65050">
                  <c:v>992814256</c:v>
                </c:pt>
                <c:pt idx="65051">
                  <c:v>408441280</c:v>
                </c:pt>
                <c:pt idx="65052">
                  <c:v>408441280</c:v>
                </c:pt>
                <c:pt idx="65053">
                  <c:v>408441280</c:v>
                </c:pt>
                <c:pt idx="65054">
                  <c:v>408441280</c:v>
                </c:pt>
                <c:pt idx="65055">
                  <c:v>916514144</c:v>
                </c:pt>
                <c:pt idx="65056">
                  <c:v>916514144</c:v>
                </c:pt>
                <c:pt idx="65057">
                  <c:v>916514144</c:v>
                </c:pt>
                <c:pt idx="65058">
                  <c:v>916514144</c:v>
                </c:pt>
                <c:pt idx="65059">
                  <c:v>7365360</c:v>
                </c:pt>
                <c:pt idx="65060">
                  <c:v>7365360</c:v>
                </c:pt>
                <c:pt idx="65061">
                  <c:v>7365408</c:v>
                </c:pt>
                <c:pt idx="65062">
                  <c:v>7365408</c:v>
                </c:pt>
                <c:pt idx="65063">
                  <c:v>528934296</c:v>
                </c:pt>
                <c:pt idx="65064">
                  <c:v>7365432</c:v>
                </c:pt>
                <c:pt idx="65065">
                  <c:v>7365432</c:v>
                </c:pt>
                <c:pt idx="65066">
                  <c:v>528934296</c:v>
                </c:pt>
                <c:pt idx="65067">
                  <c:v>7365496</c:v>
                </c:pt>
                <c:pt idx="65068">
                  <c:v>7365496</c:v>
                </c:pt>
                <c:pt idx="65069">
                  <c:v>528934296</c:v>
                </c:pt>
                <c:pt idx="65070">
                  <c:v>528934296</c:v>
                </c:pt>
                <c:pt idx="65071">
                  <c:v>7365560</c:v>
                </c:pt>
                <c:pt idx="65072">
                  <c:v>7365560</c:v>
                </c:pt>
                <c:pt idx="65073">
                  <c:v>7365584</c:v>
                </c:pt>
                <c:pt idx="65074">
                  <c:v>7365584</c:v>
                </c:pt>
                <c:pt idx="65075">
                  <c:v>7365624</c:v>
                </c:pt>
                <c:pt idx="65076">
                  <c:v>7365624</c:v>
                </c:pt>
                <c:pt idx="65077">
                  <c:v>7365648</c:v>
                </c:pt>
                <c:pt idx="65078">
                  <c:v>7365648</c:v>
                </c:pt>
                <c:pt idx="65079">
                  <c:v>753930672</c:v>
                </c:pt>
                <c:pt idx="65080">
                  <c:v>7365688</c:v>
                </c:pt>
                <c:pt idx="65081">
                  <c:v>7365688</c:v>
                </c:pt>
                <c:pt idx="65082">
                  <c:v>7365800</c:v>
                </c:pt>
                <c:pt idx="65083">
                  <c:v>7365800</c:v>
                </c:pt>
                <c:pt idx="65084">
                  <c:v>7365832</c:v>
                </c:pt>
                <c:pt idx="65085">
                  <c:v>7365832</c:v>
                </c:pt>
                <c:pt idx="65086">
                  <c:v>7365360</c:v>
                </c:pt>
                <c:pt idx="65087">
                  <c:v>7365408</c:v>
                </c:pt>
                <c:pt idx="65088">
                  <c:v>7365432</c:v>
                </c:pt>
                <c:pt idx="65089">
                  <c:v>7365496</c:v>
                </c:pt>
                <c:pt idx="65090">
                  <c:v>7365560</c:v>
                </c:pt>
                <c:pt idx="65091">
                  <c:v>7365584</c:v>
                </c:pt>
                <c:pt idx="65092">
                  <c:v>7365624</c:v>
                </c:pt>
                <c:pt idx="65093">
                  <c:v>7365648</c:v>
                </c:pt>
                <c:pt idx="65094">
                  <c:v>7365688</c:v>
                </c:pt>
                <c:pt idx="65095">
                  <c:v>7365800</c:v>
                </c:pt>
                <c:pt idx="65096">
                  <c:v>7365832</c:v>
                </c:pt>
                <c:pt idx="65097">
                  <c:v>7365360</c:v>
                </c:pt>
                <c:pt idx="65098">
                  <c:v>7365408</c:v>
                </c:pt>
                <c:pt idx="65099">
                  <c:v>7365432</c:v>
                </c:pt>
                <c:pt idx="65100">
                  <c:v>7365496</c:v>
                </c:pt>
                <c:pt idx="65101">
                  <c:v>7365560</c:v>
                </c:pt>
                <c:pt idx="65102">
                  <c:v>7365584</c:v>
                </c:pt>
                <c:pt idx="65103">
                  <c:v>7365624</c:v>
                </c:pt>
                <c:pt idx="65104">
                  <c:v>7365648</c:v>
                </c:pt>
                <c:pt idx="65105">
                  <c:v>7365688</c:v>
                </c:pt>
                <c:pt idx="65106">
                  <c:v>7365800</c:v>
                </c:pt>
                <c:pt idx="65107">
                  <c:v>7365832</c:v>
                </c:pt>
                <c:pt idx="65108">
                  <c:v>737861904</c:v>
                </c:pt>
                <c:pt idx="65109">
                  <c:v>737861904</c:v>
                </c:pt>
                <c:pt idx="65110">
                  <c:v>737861904</c:v>
                </c:pt>
                <c:pt idx="65111">
                  <c:v>737861904</c:v>
                </c:pt>
                <c:pt idx="65112">
                  <c:v>826598384</c:v>
                </c:pt>
                <c:pt idx="65113">
                  <c:v>826598384</c:v>
                </c:pt>
                <c:pt idx="65114">
                  <c:v>826598384</c:v>
                </c:pt>
                <c:pt idx="65115">
                  <c:v>826598384</c:v>
                </c:pt>
                <c:pt idx="65116">
                  <c:v>916514144</c:v>
                </c:pt>
                <c:pt idx="65117">
                  <c:v>53362672</c:v>
                </c:pt>
                <c:pt idx="65118">
                  <c:v>53362672</c:v>
                </c:pt>
                <c:pt idx="65119">
                  <c:v>53362672</c:v>
                </c:pt>
                <c:pt idx="65120">
                  <c:v>53362672</c:v>
                </c:pt>
                <c:pt idx="65121">
                  <c:v>408441280</c:v>
                </c:pt>
                <c:pt idx="65122">
                  <c:v>771370128</c:v>
                </c:pt>
                <c:pt idx="65123">
                  <c:v>771370128</c:v>
                </c:pt>
                <c:pt idx="65124">
                  <c:v>771370128</c:v>
                </c:pt>
                <c:pt idx="65125">
                  <c:v>193251456</c:v>
                </c:pt>
                <c:pt idx="65126">
                  <c:v>193251456</c:v>
                </c:pt>
                <c:pt idx="65127">
                  <c:v>771370128</c:v>
                </c:pt>
                <c:pt idx="65128">
                  <c:v>243556336</c:v>
                </c:pt>
                <c:pt idx="65129">
                  <c:v>193251456</c:v>
                </c:pt>
                <c:pt idx="65130">
                  <c:v>243556336</c:v>
                </c:pt>
                <c:pt idx="65131">
                  <c:v>193251456</c:v>
                </c:pt>
                <c:pt idx="65132">
                  <c:v>243556336</c:v>
                </c:pt>
                <c:pt idx="65133">
                  <c:v>243556336</c:v>
                </c:pt>
                <c:pt idx="65134">
                  <c:v>7365432</c:v>
                </c:pt>
                <c:pt idx="65135">
                  <c:v>528934296</c:v>
                </c:pt>
                <c:pt idx="65136">
                  <c:v>7365360</c:v>
                </c:pt>
                <c:pt idx="65137">
                  <c:v>7365496</c:v>
                </c:pt>
                <c:pt idx="65138">
                  <c:v>7365800</c:v>
                </c:pt>
                <c:pt idx="65139">
                  <c:v>7365408</c:v>
                </c:pt>
                <c:pt idx="65140">
                  <c:v>826598384</c:v>
                </c:pt>
                <c:pt idx="65141">
                  <c:v>550313728</c:v>
                </c:pt>
                <c:pt idx="65142">
                  <c:v>550313728</c:v>
                </c:pt>
                <c:pt idx="65143">
                  <c:v>550313728</c:v>
                </c:pt>
                <c:pt idx="65144">
                  <c:v>550313728</c:v>
                </c:pt>
                <c:pt idx="65145">
                  <c:v>798048136</c:v>
                </c:pt>
                <c:pt idx="65146">
                  <c:v>798048136</c:v>
                </c:pt>
                <c:pt idx="65147">
                  <c:v>798048136</c:v>
                </c:pt>
                <c:pt idx="65148">
                  <c:v>798048136</c:v>
                </c:pt>
                <c:pt idx="65149">
                  <c:v>7365832</c:v>
                </c:pt>
                <c:pt idx="65150">
                  <c:v>7365560</c:v>
                </c:pt>
                <c:pt idx="65151">
                  <c:v>824808880</c:v>
                </c:pt>
                <c:pt idx="65152">
                  <c:v>7365648</c:v>
                </c:pt>
                <c:pt idx="65153">
                  <c:v>824808880</c:v>
                </c:pt>
                <c:pt idx="65154">
                  <c:v>824808880</c:v>
                </c:pt>
                <c:pt idx="65155">
                  <c:v>824808880</c:v>
                </c:pt>
                <c:pt idx="65156">
                  <c:v>193251456</c:v>
                </c:pt>
                <c:pt idx="65157">
                  <c:v>243556336</c:v>
                </c:pt>
                <c:pt idx="65158">
                  <c:v>771370128</c:v>
                </c:pt>
                <c:pt idx="65159">
                  <c:v>550313728</c:v>
                </c:pt>
                <c:pt idx="65160">
                  <c:v>7365584</c:v>
                </c:pt>
                <c:pt idx="65161">
                  <c:v>829879800</c:v>
                </c:pt>
                <c:pt idx="65162">
                  <c:v>829879800</c:v>
                </c:pt>
                <c:pt idx="65163">
                  <c:v>829879800</c:v>
                </c:pt>
                <c:pt idx="65164">
                  <c:v>829879800</c:v>
                </c:pt>
                <c:pt idx="65165">
                  <c:v>7365688</c:v>
                </c:pt>
                <c:pt idx="65166">
                  <c:v>737861904</c:v>
                </c:pt>
                <c:pt idx="65167">
                  <c:v>824808880</c:v>
                </c:pt>
                <c:pt idx="65168">
                  <c:v>109230232</c:v>
                </c:pt>
                <c:pt idx="65169">
                  <c:v>109230232</c:v>
                </c:pt>
                <c:pt idx="65170">
                  <c:v>109230232</c:v>
                </c:pt>
                <c:pt idx="65171">
                  <c:v>385667008</c:v>
                </c:pt>
                <c:pt idx="65172">
                  <c:v>385667008</c:v>
                </c:pt>
                <c:pt idx="65173">
                  <c:v>109230232</c:v>
                </c:pt>
                <c:pt idx="65174">
                  <c:v>385667008</c:v>
                </c:pt>
                <c:pt idx="65175">
                  <c:v>385667008</c:v>
                </c:pt>
                <c:pt idx="65176">
                  <c:v>798048136</c:v>
                </c:pt>
                <c:pt idx="65177">
                  <c:v>7365624</c:v>
                </c:pt>
                <c:pt idx="65178">
                  <c:v>382531544</c:v>
                </c:pt>
                <c:pt idx="65179">
                  <c:v>382531544</c:v>
                </c:pt>
                <c:pt idx="65180">
                  <c:v>382531544</c:v>
                </c:pt>
                <c:pt idx="65181">
                  <c:v>382531544</c:v>
                </c:pt>
                <c:pt idx="65182">
                  <c:v>442803240</c:v>
                </c:pt>
                <c:pt idx="65183">
                  <c:v>442803240</c:v>
                </c:pt>
                <c:pt idx="65184">
                  <c:v>829879800</c:v>
                </c:pt>
                <c:pt idx="65185">
                  <c:v>442803240</c:v>
                </c:pt>
                <c:pt idx="65186">
                  <c:v>442803240</c:v>
                </c:pt>
                <c:pt idx="65187">
                  <c:v>63970816</c:v>
                </c:pt>
                <c:pt idx="65188">
                  <c:v>63970816</c:v>
                </c:pt>
                <c:pt idx="65189">
                  <c:v>63970816</c:v>
                </c:pt>
                <c:pt idx="65190">
                  <c:v>63970816</c:v>
                </c:pt>
                <c:pt idx="65191">
                  <c:v>434434832</c:v>
                </c:pt>
                <c:pt idx="65192">
                  <c:v>434434832</c:v>
                </c:pt>
                <c:pt idx="65193">
                  <c:v>53362672</c:v>
                </c:pt>
                <c:pt idx="65194">
                  <c:v>434434832</c:v>
                </c:pt>
                <c:pt idx="65195">
                  <c:v>434434832</c:v>
                </c:pt>
                <c:pt idx="65196">
                  <c:v>385667008</c:v>
                </c:pt>
                <c:pt idx="65197">
                  <c:v>389222624</c:v>
                </c:pt>
                <c:pt idx="65198">
                  <c:v>389222624</c:v>
                </c:pt>
                <c:pt idx="65199">
                  <c:v>389222624</c:v>
                </c:pt>
                <c:pt idx="65200">
                  <c:v>389222624</c:v>
                </c:pt>
                <c:pt idx="65201">
                  <c:v>442803240</c:v>
                </c:pt>
                <c:pt idx="65202">
                  <c:v>194046320</c:v>
                </c:pt>
                <c:pt idx="65203">
                  <c:v>434434832</c:v>
                </c:pt>
                <c:pt idx="65204">
                  <c:v>194046320</c:v>
                </c:pt>
                <c:pt idx="65205">
                  <c:v>194046320</c:v>
                </c:pt>
                <c:pt idx="65206">
                  <c:v>194046320</c:v>
                </c:pt>
                <c:pt idx="65207">
                  <c:v>109230232</c:v>
                </c:pt>
                <c:pt idx="65208">
                  <c:v>517864952</c:v>
                </c:pt>
                <c:pt idx="65209">
                  <c:v>517864952</c:v>
                </c:pt>
                <c:pt idx="65210">
                  <c:v>517864952</c:v>
                </c:pt>
                <c:pt idx="65211">
                  <c:v>517864952</c:v>
                </c:pt>
                <c:pt idx="65212">
                  <c:v>382531544</c:v>
                </c:pt>
                <c:pt idx="65213">
                  <c:v>841333544</c:v>
                </c:pt>
                <c:pt idx="65214">
                  <c:v>841333544</c:v>
                </c:pt>
                <c:pt idx="65215">
                  <c:v>841333544</c:v>
                </c:pt>
                <c:pt idx="65216">
                  <c:v>841333544</c:v>
                </c:pt>
                <c:pt idx="65217">
                  <c:v>389222624</c:v>
                </c:pt>
                <c:pt idx="65218">
                  <c:v>63970816</c:v>
                </c:pt>
                <c:pt idx="65219">
                  <c:v>194046320</c:v>
                </c:pt>
                <c:pt idx="65220">
                  <c:v>351333176</c:v>
                </c:pt>
                <c:pt idx="65221">
                  <c:v>351333176</c:v>
                </c:pt>
                <c:pt idx="65222">
                  <c:v>351333176</c:v>
                </c:pt>
                <c:pt idx="65223">
                  <c:v>351333176</c:v>
                </c:pt>
                <c:pt idx="65224">
                  <c:v>854928392</c:v>
                </c:pt>
                <c:pt idx="65225">
                  <c:v>854928392</c:v>
                </c:pt>
                <c:pt idx="65226">
                  <c:v>854928392</c:v>
                </c:pt>
                <c:pt idx="65227">
                  <c:v>854928392</c:v>
                </c:pt>
                <c:pt idx="65228">
                  <c:v>517864952</c:v>
                </c:pt>
                <c:pt idx="65229">
                  <c:v>841333544</c:v>
                </c:pt>
                <c:pt idx="65230">
                  <c:v>200094544</c:v>
                </c:pt>
                <c:pt idx="65231">
                  <c:v>200094544</c:v>
                </c:pt>
                <c:pt idx="65232">
                  <c:v>200094544</c:v>
                </c:pt>
                <c:pt idx="65233">
                  <c:v>351333176</c:v>
                </c:pt>
                <c:pt idx="65234">
                  <c:v>200094544</c:v>
                </c:pt>
                <c:pt idx="65235">
                  <c:v>360885080</c:v>
                </c:pt>
                <c:pt idx="65236">
                  <c:v>360885080</c:v>
                </c:pt>
                <c:pt idx="65237">
                  <c:v>360885080</c:v>
                </c:pt>
                <c:pt idx="65238">
                  <c:v>360885080</c:v>
                </c:pt>
                <c:pt idx="65239">
                  <c:v>825496880</c:v>
                </c:pt>
                <c:pt idx="65240">
                  <c:v>825496880</c:v>
                </c:pt>
                <c:pt idx="65241">
                  <c:v>825496880</c:v>
                </c:pt>
                <c:pt idx="65242">
                  <c:v>825496880</c:v>
                </c:pt>
                <c:pt idx="65243">
                  <c:v>854928392</c:v>
                </c:pt>
                <c:pt idx="65244">
                  <c:v>720662304</c:v>
                </c:pt>
                <c:pt idx="65245">
                  <c:v>720662304</c:v>
                </c:pt>
                <c:pt idx="65246">
                  <c:v>720662304</c:v>
                </c:pt>
                <c:pt idx="65247">
                  <c:v>720662304</c:v>
                </c:pt>
                <c:pt idx="65248">
                  <c:v>42766872</c:v>
                </c:pt>
                <c:pt idx="65249">
                  <c:v>42766872</c:v>
                </c:pt>
                <c:pt idx="65250">
                  <c:v>42766872</c:v>
                </c:pt>
                <c:pt idx="65251">
                  <c:v>42766872</c:v>
                </c:pt>
                <c:pt idx="65252">
                  <c:v>347718328</c:v>
                </c:pt>
                <c:pt idx="65253">
                  <c:v>347718328</c:v>
                </c:pt>
                <c:pt idx="65254">
                  <c:v>347718328</c:v>
                </c:pt>
                <c:pt idx="65255">
                  <c:v>347718328</c:v>
                </c:pt>
                <c:pt idx="65256">
                  <c:v>200094544</c:v>
                </c:pt>
                <c:pt idx="65257">
                  <c:v>980610536</c:v>
                </c:pt>
                <c:pt idx="65258">
                  <c:v>980610536</c:v>
                </c:pt>
                <c:pt idx="65259">
                  <c:v>980610536</c:v>
                </c:pt>
                <c:pt idx="65260">
                  <c:v>980610536</c:v>
                </c:pt>
                <c:pt idx="65261">
                  <c:v>42128376</c:v>
                </c:pt>
                <c:pt idx="65262">
                  <c:v>42128376</c:v>
                </c:pt>
                <c:pt idx="65263">
                  <c:v>42128376</c:v>
                </c:pt>
                <c:pt idx="65264">
                  <c:v>42128376</c:v>
                </c:pt>
                <c:pt idx="65265">
                  <c:v>360885080</c:v>
                </c:pt>
                <c:pt idx="65266">
                  <c:v>825496880</c:v>
                </c:pt>
                <c:pt idx="65267">
                  <c:v>42766872</c:v>
                </c:pt>
                <c:pt idx="65268">
                  <c:v>720662304</c:v>
                </c:pt>
                <c:pt idx="65269">
                  <c:v>868564824</c:v>
                </c:pt>
                <c:pt idx="65270">
                  <c:v>868564824</c:v>
                </c:pt>
                <c:pt idx="65271">
                  <c:v>868564824</c:v>
                </c:pt>
                <c:pt idx="65272">
                  <c:v>868564824</c:v>
                </c:pt>
                <c:pt idx="65273">
                  <c:v>347718328</c:v>
                </c:pt>
                <c:pt idx="65274">
                  <c:v>980610536</c:v>
                </c:pt>
                <c:pt idx="65275">
                  <c:v>716724824</c:v>
                </c:pt>
                <c:pt idx="65276">
                  <c:v>716724824</c:v>
                </c:pt>
                <c:pt idx="65277">
                  <c:v>716724824</c:v>
                </c:pt>
                <c:pt idx="65278">
                  <c:v>716724824</c:v>
                </c:pt>
                <c:pt idx="65279">
                  <c:v>42128376</c:v>
                </c:pt>
                <c:pt idx="65280">
                  <c:v>352721920</c:v>
                </c:pt>
                <c:pt idx="65281">
                  <c:v>352721920</c:v>
                </c:pt>
                <c:pt idx="65282">
                  <c:v>352721920</c:v>
                </c:pt>
                <c:pt idx="65283">
                  <c:v>352721920</c:v>
                </c:pt>
                <c:pt idx="65284">
                  <c:v>868564824</c:v>
                </c:pt>
                <c:pt idx="65285">
                  <c:v>716724824</c:v>
                </c:pt>
                <c:pt idx="65286">
                  <c:v>662108952</c:v>
                </c:pt>
                <c:pt idx="65287">
                  <c:v>662108952</c:v>
                </c:pt>
                <c:pt idx="65288">
                  <c:v>662108952</c:v>
                </c:pt>
                <c:pt idx="65289">
                  <c:v>662108952</c:v>
                </c:pt>
                <c:pt idx="65290">
                  <c:v>410120560</c:v>
                </c:pt>
                <c:pt idx="65291">
                  <c:v>410120560</c:v>
                </c:pt>
                <c:pt idx="65292">
                  <c:v>410120560</c:v>
                </c:pt>
                <c:pt idx="65293">
                  <c:v>352721920</c:v>
                </c:pt>
                <c:pt idx="65294">
                  <c:v>410120560</c:v>
                </c:pt>
                <c:pt idx="65295">
                  <c:v>514879000</c:v>
                </c:pt>
                <c:pt idx="65296">
                  <c:v>579808624</c:v>
                </c:pt>
                <c:pt idx="65297">
                  <c:v>579808624</c:v>
                </c:pt>
                <c:pt idx="65298">
                  <c:v>514879000</c:v>
                </c:pt>
                <c:pt idx="65299">
                  <c:v>579808624</c:v>
                </c:pt>
                <c:pt idx="65300">
                  <c:v>514879000</c:v>
                </c:pt>
                <c:pt idx="65301">
                  <c:v>514879000</c:v>
                </c:pt>
                <c:pt idx="65302">
                  <c:v>579808624</c:v>
                </c:pt>
                <c:pt idx="65303">
                  <c:v>339644232</c:v>
                </c:pt>
                <c:pt idx="65304">
                  <c:v>339644232</c:v>
                </c:pt>
                <c:pt idx="65305">
                  <c:v>339644232</c:v>
                </c:pt>
                <c:pt idx="65306">
                  <c:v>339644232</c:v>
                </c:pt>
                <c:pt idx="65307">
                  <c:v>662108952</c:v>
                </c:pt>
                <c:pt idx="65308">
                  <c:v>748165000</c:v>
                </c:pt>
                <c:pt idx="65309">
                  <c:v>748165000</c:v>
                </c:pt>
                <c:pt idx="65310">
                  <c:v>748165000</c:v>
                </c:pt>
                <c:pt idx="65311">
                  <c:v>410120560</c:v>
                </c:pt>
                <c:pt idx="65312">
                  <c:v>748165000</c:v>
                </c:pt>
                <c:pt idx="65313">
                  <c:v>514879000</c:v>
                </c:pt>
                <c:pt idx="65314">
                  <c:v>234204216</c:v>
                </c:pt>
                <c:pt idx="65315">
                  <c:v>234204216</c:v>
                </c:pt>
                <c:pt idx="65316">
                  <c:v>234204216</c:v>
                </c:pt>
                <c:pt idx="65317">
                  <c:v>234204216</c:v>
                </c:pt>
                <c:pt idx="65318">
                  <c:v>579808624</c:v>
                </c:pt>
                <c:pt idx="65319">
                  <c:v>708327536</c:v>
                </c:pt>
                <c:pt idx="65320">
                  <c:v>708327536</c:v>
                </c:pt>
                <c:pt idx="65321">
                  <c:v>708327536</c:v>
                </c:pt>
                <c:pt idx="65322">
                  <c:v>708327536</c:v>
                </c:pt>
                <c:pt idx="65323">
                  <c:v>748165000</c:v>
                </c:pt>
                <c:pt idx="65324">
                  <c:v>339644232</c:v>
                </c:pt>
                <c:pt idx="65325">
                  <c:v>234204216</c:v>
                </c:pt>
                <c:pt idx="65326">
                  <c:v>693496552</c:v>
                </c:pt>
                <c:pt idx="65327">
                  <c:v>693496552</c:v>
                </c:pt>
                <c:pt idx="65328">
                  <c:v>693496552</c:v>
                </c:pt>
                <c:pt idx="65329">
                  <c:v>693496552</c:v>
                </c:pt>
                <c:pt idx="65330">
                  <c:v>230989696</c:v>
                </c:pt>
                <c:pt idx="65331">
                  <c:v>230989696</c:v>
                </c:pt>
                <c:pt idx="65332">
                  <c:v>230989696</c:v>
                </c:pt>
                <c:pt idx="65333">
                  <c:v>230989696</c:v>
                </c:pt>
                <c:pt idx="65334">
                  <c:v>190685536</c:v>
                </c:pt>
                <c:pt idx="65335">
                  <c:v>190685536</c:v>
                </c:pt>
                <c:pt idx="65336">
                  <c:v>190685536</c:v>
                </c:pt>
                <c:pt idx="65337">
                  <c:v>190685536</c:v>
                </c:pt>
                <c:pt idx="65338">
                  <c:v>921923784</c:v>
                </c:pt>
                <c:pt idx="65339">
                  <c:v>921923784</c:v>
                </c:pt>
                <c:pt idx="65340">
                  <c:v>921923784</c:v>
                </c:pt>
                <c:pt idx="65341">
                  <c:v>921923784</c:v>
                </c:pt>
                <c:pt idx="65342">
                  <c:v>708327536</c:v>
                </c:pt>
                <c:pt idx="65343">
                  <c:v>3941944</c:v>
                </c:pt>
                <c:pt idx="65344">
                  <c:v>3941944</c:v>
                </c:pt>
                <c:pt idx="65345">
                  <c:v>3941944</c:v>
                </c:pt>
                <c:pt idx="65346">
                  <c:v>3941944</c:v>
                </c:pt>
                <c:pt idx="65347">
                  <c:v>230989696</c:v>
                </c:pt>
                <c:pt idx="65348">
                  <c:v>693496552</c:v>
                </c:pt>
                <c:pt idx="65349">
                  <c:v>828690256</c:v>
                </c:pt>
                <c:pt idx="65350">
                  <c:v>828690256</c:v>
                </c:pt>
                <c:pt idx="65351">
                  <c:v>828690256</c:v>
                </c:pt>
                <c:pt idx="65352">
                  <c:v>828690256</c:v>
                </c:pt>
                <c:pt idx="65353">
                  <c:v>801685696</c:v>
                </c:pt>
                <c:pt idx="65354">
                  <c:v>459586448</c:v>
                </c:pt>
                <c:pt idx="65355">
                  <c:v>801685696</c:v>
                </c:pt>
                <c:pt idx="65356">
                  <c:v>459586448</c:v>
                </c:pt>
                <c:pt idx="65357">
                  <c:v>801685696</c:v>
                </c:pt>
                <c:pt idx="65358">
                  <c:v>459586448</c:v>
                </c:pt>
                <c:pt idx="65359">
                  <c:v>801685696</c:v>
                </c:pt>
                <c:pt idx="65360">
                  <c:v>459586448</c:v>
                </c:pt>
                <c:pt idx="65361">
                  <c:v>190685536</c:v>
                </c:pt>
                <c:pt idx="65362">
                  <c:v>444990608</c:v>
                </c:pt>
                <c:pt idx="65363">
                  <c:v>444990608</c:v>
                </c:pt>
                <c:pt idx="65364">
                  <c:v>444990608</c:v>
                </c:pt>
                <c:pt idx="65365">
                  <c:v>444990608</c:v>
                </c:pt>
                <c:pt idx="65366">
                  <c:v>964862856</c:v>
                </c:pt>
                <c:pt idx="65367">
                  <c:v>964862856</c:v>
                </c:pt>
                <c:pt idx="65368">
                  <c:v>964862856</c:v>
                </c:pt>
                <c:pt idx="65369">
                  <c:v>964862856</c:v>
                </c:pt>
                <c:pt idx="65370">
                  <c:v>921923784</c:v>
                </c:pt>
                <c:pt idx="65371">
                  <c:v>3941944</c:v>
                </c:pt>
                <c:pt idx="65372">
                  <c:v>828690256</c:v>
                </c:pt>
                <c:pt idx="65373">
                  <c:v>444990608</c:v>
                </c:pt>
                <c:pt idx="65374">
                  <c:v>801685696</c:v>
                </c:pt>
                <c:pt idx="65375">
                  <c:v>459586448</c:v>
                </c:pt>
                <c:pt idx="65376">
                  <c:v>936573264</c:v>
                </c:pt>
                <c:pt idx="65377">
                  <c:v>936573264</c:v>
                </c:pt>
                <c:pt idx="65378">
                  <c:v>936573264</c:v>
                </c:pt>
                <c:pt idx="65379">
                  <c:v>936573264</c:v>
                </c:pt>
                <c:pt idx="65380">
                  <c:v>235731560</c:v>
                </c:pt>
                <c:pt idx="65381">
                  <c:v>235731560</c:v>
                </c:pt>
                <c:pt idx="65382">
                  <c:v>235731560</c:v>
                </c:pt>
                <c:pt idx="65383">
                  <c:v>964862856</c:v>
                </c:pt>
                <c:pt idx="65384">
                  <c:v>235731560</c:v>
                </c:pt>
                <c:pt idx="65385">
                  <c:v>968533024</c:v>
                </c:pt>
                <c:pt idx="65386">
                  <c:v>968533024</c:v>
                </c:pt>
                <c:pt idx="65387">
                  <c:v>968533024</c:v>
                </c:pt>
                <c:pt idx="65388">
                  <c:v>968533024</c:v>
                </c:pt>
                <c:pt idx="65389">
                  <c:v>893798896</c:v>
                </c:pt>
                <c:pt idx="65390">
                  <c:v>893798896</c:v>
                </c:pt>
                <c:pt idx="65391">
                  <c:v>893798896</c:v>
                </c:pt>
                <c:pt idx="65392">
                  <c:v>893798896</c:v>
                </c:pt>
                <c:pt idx="65393">
                  <c:v>272770680</c:v>
                </c:pt>
                <c:pt idx="65394">
                  <c:v>272770680</c:v>
                </c:pt>
                <c:pt idx="65395">
                  <c:v>272770680</c:v>
                </c:pt>
                <c:pt idx="65396">
                  <c:v>272770680</c:v>
                </c:pt>
                <c:pt idx="65397">
                  <c:v>403550992</c:v>
                </c:pt>
                <c:pt idx="65398">
                  <c:v>403550992</c:v>
                </c:pt>
                <c:pt idx="65399">
                  <c:v>403550992</c:v>
                </c:pt>
                <c:pt idx="65400">
                  <c:v>403550992</c:v>
                </c:pt>
                <c:pt idx="65401">
                  <c:v>798672856</c:v>
                </c:pt>
                <c:pt idx="65402">
                  <c:v>798672856</c:v>
                </c:pt>
                <c:pt idx="65403">
                  <c:v>798672856</c:v>
                </c:pt>
                <c:pt idx="65404">
                  <c:v>798672856</c:v>
                </c:pt>
                <c:pt idx="65405">
                  <c:v>452759600</c:v>
                </c:pt>
                <c:pt idx="65406">
                  <c:v>452759600</c:v>
                </c:pt>
                <c:pt idx="65407">
                  <c:v>452759600</c:v>
                </c:pt>
                <c:pt idx="65408">
                  <c:v>452759600</c:v>
                </c:pt>
                <c:pt idx="65409">
                  <c:v>968533024</c:v>
                </c:pt>
                <c:pt idx="65410">
                  <c:v>235731560</c:v>
                </c:pt>
                <c:pt idx="65411">
                  <c:v>784976256</c:v>
                </c:pt>
                <c:pt idx="65412">
                  <c:v>784976256</c:v>
                </c:pt>
                <c:pt idx="65413">
                  <c:v>784976256</c:v>
                </c:pt>
                <c:pt idx="65414">
                  <c:v>784976256</c:v>
                </c:pt>
                <c:pt idx="65415">
                  <c:v>936573264</c:v>
                </c:pt>
                <c:pt idx="65416">
                  <c:v>23418216</c:v>
                </c:pt>
                <c:pt idx="65417">
                  <c:v>23418216</c:v>
                </c:pt>
                <c:pt idx="65418">
                  <c:v>23418216</c:v>
                </c:pt>
                <c:pt idx="65419">
                  <c:v>23418216</c:v>
                </c:pt>
                <c:pt idx="65420">
                  <c:v>452759600</c:v>
                </c:pt>
                <c:pt idx="65421">
                  <c:v>403550992</c:v>
                </c:pt>
                <c:pt idx="65422">
                  <c:v>893798896</c:v>
                </c:pt>
                <c:pt idx="65423">
                  <c:v>272770680</c:v>
                </c:pt>
                <c:pt idx="65424">
                  <c:v>434095728</c:v>
                </c:pt>
                <c:pt idx="65425">
                  <c:v>434095728</c:v>
                </c:pt>
                <c:pt idx="65426">
                  <c:v>434095728</c:v>
                </c:pt>
                <c:pt idx="65427">
                  <c:v>434095728</c:v>
                </c:pt>
                <c:pt idx="65428">
                  <c:v>632088056</c:v>
                </c:pt>
                <c:pt idx="65429">
                  <c:v>632088056</c:v>
                </c:pt>
                <c:pt idx="65430">
                  <c:v>632088056</c:v>
                </c:pt>
                <c:pt idx="65431">
                  <c:v>632088056</c:v>
                </c:pt>
                <c:pt idx="65432">
                  <c:v>730945936</c:v>
                </c:pt>
                <c:pt idx="65433">
                  <c:v>730945936</c:v>
                </c:pt>
                <c:pt idx="65434">
                  <c:v>730945936</c:v>
                </c:pt>
                <c:pt idx="65435">
                  <c:v>730945936</c:v>
                </c:pt>
                <c:pt idx="65436">
                  <c:v>784976256</c:v>
                </c:pt>
                <c:pt idx="65437">
                  <c:v>423035952</c:v>
                </c:pt>
                <c:pt idx="65438">
                  <c:v>423035952</c:v>
                </c:pt>
                <c:pt idx="65439">
                  <c:v>423035952</c:v>
                </c:pt>
                <c:pt idx="65440">
                  <c:v>556865552</c:v>
                </c:pt>
                <c:pt idx="65441">
                  <c:v>556865552</c:v>
                </c:pt>
                <c:pt idx="65442">
                  <c:v>423035952</c:v>
                </c:pt>
                <c:pt idx="65443">
                  <c:v>556865552</c:v>
                </c:pt>
                <c:pt idx="65444">
                  <c:v>556865552</c:v>
                </c:pt>
                <c:pt idx="65445">
                  <c:v>798672856</c:v>
                </c:pt>
                <c:pt idx="65446">
                  <c:v>23418216</c:v>
                </c:pt>
                <c:pt idx="65447">
                  <c:v>632088056</c:v>
                </c:pt>
                <c:pt idx="65448">
                  <c:v>730945936</c:v>
                </c:pt>
                <c:pt idx="65449">
                  <c:v>67468032</c:v>
                </c:pt>
                <c:pt idx="65450">
                  <c:v>67468032</c:v>
                </c:pt>
                <c:pt idx="65451">
                  <c:v>434095728</c:v>
                </c:pt>
                <c:pt idx="65452">
                  <c:v>67468032</c:v>
                </c:pt>
                <c:pt idx="65453">
                  <c:v>67468032</c:v>
                </c:pt>
                <c:pt idx="65454">
                  <c:v>748176480</c:v>
                </c:pt>
                <c:pt idx="65455">
                  <c:v>748176480</c:v>
                </c:pt>
                <c:pt idx="65456">
                  <c:v>748176480</c:v>
                </c:pt>
                <c:pt idx="65457">
                  <c:v>224270496</c:v>
                </c:pt>
                <c:pt idx="65458">
                  <c:v>748176480</c:v>
                </c:pt>
                <c:pt idx="65459">
                  <c:v>224270496</c:v>
                </c:pt>
                <c:pt idx="65460">
                  <c:v>224270496</c:v>
                </c:pt>
                <c:pt idx="65461">
                  <c:v>224270496</c:v>
                </c:pt>
                <c:pt idx="65462">
                  <c:v>878887064</c:v>
                </c:pt>
                <c:pt idx="65463">
                  <c:v>878887064</c:v>
                </c:pt>
                <c:pt idx="65464">
                  <c:v>878887064</c:v>
                </c:pt>
                <c:pt idx="65465">
                  <c:v>878887064</c:v>
                </c:pt>
                <c:pt idx="65466">
                  <c:v>423035952</c:v>
                </c:pt>
                <c:pt idx="65467">
                  <c:v>814609688</c:v>
                </c:pt>
                <c:pt idx="65468">
                  <c:v>814609688</c:v>
                </c:pt>
                <c:pt idx="65469">
                  <c:v>814609688</c:v>
                </c:pt>
                <c:pt idx="65470">
                  <c:v>814609688</c:v>
                </c:pt>
                <c:pt idx="65471">
                  <c:v>670868984</c:v>
                </c:pt>
                <c:pt idx="65472">
                  <c:v>670868984</c:v>
                </c:pt>
                <c:pt idx="65473">
                  <c:v>670868984</c:v>
                </c:pt>
                <c:pt idx="65474">
                  <c:v>670868984</c:v>
                </c:pt>
                <c:pt idx="65475">
                  <c:v>556865552</c:v>
                </c:pt>
                <c:pt idx="65476">
                  <c:v>748176480</c:v>
                </c:pt>
                <c:pt idx="65477">
                  <c:v>67468032</c:v>
                </c:pt>
                <c:pt idx="65478">
                  <c:v>878887064</c:v>
                </c:pt>
                <c:pt idx="65479">
                  <c:v>650930248</c:v>
                </c:pt>
                <c:pt idx="65480">
                  <c:v>650930248</c:v>
                </c:pt>
                <c:pt idx="65481">
                  <c:v>650930248</c:v>
                </c:pt>
                <c:pt idx="65482">
                  <c:v>650930248</c:v>
                </c:pt>
                <c:pt idx="65483">
                  <c:v>301025496</c:v>
                </c:pt>
                <c:pt idx="65484">
                  <c:v>301025496</c:v>
                </c:pt>
                <c:pt idx="65485">
                  <c:v>301025496</c:v>
                </c:pt>
                <c:pt idx="65486">
                  <c:v>301025496</c:v>
                </c:pt>
                <c:pt idx="65487">
                  <c:v>814609688</c:v>
                </c:pt>
                <c:pt idx="65488">
                  <c:v>224270496</c:v>
                </c:pt>
                <c:pt idx="65489">
                  <c:v>650930248</c:v>
                </c:pt>
                <c:pt idx="65490">
                  <c:v>670868984</c:v>
                </c:pt>
                <c:pt idx="65491">
                  <c:v>301025496</c:v>
                </c:pt>
                <c:pt idx="65492">
                  <c:v>850824128</c:v>
                </c:pt>
                <c:pt idx="65493">
                  <c:v>850824128</c:v>
                </c:pt>
                <c:pt idx="65494">
                  <c:v>850824128</c:v>
                </c:pt>
                <c:pt idx="65495">
                  <c:v>850824128</c:v>
                </c:pt>
                <c:pt idx="65496">
                  <c:v>510684456</c:v>
                </c:pt>
                <c:pt idx="65497">
                  <c:v>510684456</c:v>
                </c:pt>
                <c:pt idx="65498">
                  <c:v>510684456</c:v>
                </c:pt>
                <c:pt idx="65499">
                  <c:v>510684456</c:v>
                </c:pt>
                <c:pt idx="65500">
                  <c:v>828739152</c:v>
                </c:pt>
                <c:pt idx="65501">
                  <c:v>828739152</c:v>
                </c:pt>
                <c:pt idx="65502">
                  <c:v>828739152</c:v>
                </c:pt>
                <c:pt idx="65503">
                  <c:v>828739152</c:v>
                </c:pt>
                <c:pt idx="65504">
                  <c:v>331107008</c:v>
                </c:pt>
                <c:pt idx="65505">
                  <c:v>331107008</c:v>
                </c:pt>
                <c:pt idx="65506">
                  <c:v>331107008</c:v>
                </c:pt>
                <c:pt idx="65507">
                  <c:v>331107008</c:v>
                </c:pt>
                <c:pt idx="65508">
                  <c:v>148746632</c:v>
                </c:pt>
                <c:pt idx="65509">
                  <c:v>148746632</c:v>
                </c:pt>
                <c:pt idx="65510">
                  <c:v>148746632</c:v>
                </c:pt>
                <c:pt idx="65511">
                  <c:v>148746632</c:v>
                </c:pt>
                <c:pt idx="65512">
                  <c:v>177552104</c:v>
                </c:pt>
                <c:pt idx="65513">
                  <c:v>177552104</c:v>
                </c:pt>
                <c:pt idx="65514">
                  <c:v>177552104</c:v>
                </c:pt>
                <c:pt idx="65515">
                  <c:v>224270560</c:v>
                </c:pt>
                <c:pt idx="65516">
                  <c:v>224270560</c:v>
                </c:pt>
                <c:pt idx="65517">
                  <c:v>177552104</c:v>
                </c:pt>
                <c:pt idx="65518">
                  <c:v>224270560</c:v>
                </c:pt>
                <c:pt idx="65519">
                  <c:v>224270560</c:v>
                </c:pt>
                <c:pt idx="65520">
                  <c:v>850824128</c:v>
                </c:pt>
                <c:pt idx="65521">
                  <c:v>329910232</c:v>
                </c:pt>
                <c:pt idx="65522">
                  <c:v>329910232</c:v>
                </c:pt>
                <c:pt idx="65523">
                  <c:v>329910232</c:v>
                </c:pt>
                <c:pt idx="65524">
                  <c:v>329910232</c:v>
                </c:pt>
                <c:pt idx="65525">
                  <c:v>559763640</c:v>
                </c:pt>
                <c:pt idx="65526">
                  <c:v>520993832</c:v>
                </c:pt>
                <c:pt idx="65527">
                  <c:v>559763640</c:v>
                </c:pt>
                <c:pt idx="65528">
                  <c:v>520993832</c:v>
                </c:pt>
                <c:pt idx="65529">
                  <c:v>559763640</c:v>
                </c:pt>
                <c:pt idx="65530">
                  <c:v>520993832</c:v>
                </c:pt>
                <c:pt idx="65531">
                  <c:v>559763640</c:v>
                </c:pt>
                <c:pt idx="65532">
                  <c:v>520993832</c:v>
                </c:pt>
                <c:pt idx="65533">
                  <c:v>331107008</c:v>
                </c:pt>
                <c:pt idx="65534">
                  <c:v>510684456</c:v>
                </c:pt>
                <c:pt idx="65535">
                  <c:v>828739152</c:v>
                </c:pt>
                <c:pt idx="65536">
                  <c:v>503730240</c:v>
                </c:pt>
                <c:pt idx="65537">
                  <c:v>503730240</c:v>
                </c:pt>
                <c:pt idx="65538">
                  <c:v>503730240</c:v>
                </c:pt>
                <c:pt idx="65539">
                  <c:v>503730240</c:v>
                </c:pt>
                <c:pt idx="65540">
                  <c:v>329910232</c:v>
                </c:pt>
                <c:pt idx="65541">
                  <c:v>896809912</c:v>
                </c:pt>
                <c:pt idx="65542">
                  <c:v>896809912</c:v>
                </c:pt>
                <c:pt idx="65543">
                  <c:v>896809912</c:v>
                </c:pt>
                <c:pt idx="65544">
                  <c:v>896809912</c:v>
                </c:pt>
                <c:pt idx="65545">
                  <c:v>278452592</c:v>
                </c:pt>
                <c:pt idx="65546">
                  <c:v>148746632</c:v>
                </c:pt>
                <c:pt idx="65547">
                  <c:v>278452592</c:v>
                </c:pt>
                <c:pt idx="65548">
                  <c:v>278452592</c:v>
                </c:pt>
                <c:pt idx="65549">
                  <c:v>177552104</c:v>
                </c:pt>
                <c:pt idx="65550">
                  <c:v>278452592</c:v>
                </c:pt>
                <c:pt idx="65551">
                  <c:v>132478592</c:v>
                </c:pt>
                <c:pt idx="65552">
                  <c:v>132478592</c:v>
                </c:pt>
                <c:pt idx="65553">
                  <c:v>132478592</c:v>
                </c:pt>
                <c:pt idx="65554">
                  <c:v>132478592</c:v>
                </c:pt>
                <c:pt idx="65555">
                  <c:v>928425432</c:v>
                </c:pt>
                <c:pt idx="65556">
                  <c:v>928425432</c:v>
                </c:pt>
                <c:pt idx="65557">
                  <c:v>928425432</c:v>
                </c:pt>
                <c:pt idx="65558">
                  <c:v>999339824</c:v>
                </c:pt>
                <c:pt idx="65559">
                  <c:v>999339824</c:v>
                </c:pt>
                <c:pt idx="65560">
                  <c:v>999339824</c:v>
                </c:pt>
                <c:pt idx="65561">
                  <c:v>928425432</c:v>
                </c:pt>
                <c:pt idx="65562">
                  <c:v>999339824</c:v>
                </c:pt>
                <c:pt idx="65563">
                  <c:v>520993832</c:v>
                </c:pt>
                <c:pt idx="65564">
                  <c:v>451802376</c:v>
                </c:pt>
                <c:pt idx="65565">
                  <c:v>451802376</c:v>
                </c:pt>
                <c:pt idx="65566">
                  <c:v>451802376</c:v>
                </c:pt>
                <c:pt idx="65567">
                  <c:v>451802376</c:v>
                </c:pt>
                <c:pt idx="65568">
                  <c:v>559763640</c:v>
                </c:pt>
                <c:pt idx="65569">
                  <c:v>273565784</c:v>
                </c:pt>
                <c:pt idx="65570">
                  <c:v>273565784</c:v>
                </c:pt>
                <c:pt idx="65571">
                  <c:v>224270560</c:v>
                </c:pt>
                <c:pt idx="65572">
                  <c:v>273565784</c:v>
                </c:pt>
                <c:pt idx="65573">
                  <c:v>273565784</c:v>
                </c:pt>
                <c:pt idx="65574">
                  <c:v>7946888</c:v>
                </c:pt>
                <c:pt idx="65575">
                  <c:v>7946888</c:v>
                </c:pt>
                <c:pt idx="65576">
                  <c:v>7946888</c:v>
                </c:pt>
                <c:pt idx="65577">
                  <c:v>7946888</c:v>
                </c:pt>
                <c:pt idx="65578">
                  <c:v>503730240</c:v>
                </c:pt>
                <c:pt idx="65579">
                  <c:v>896809912</c:v>
                </c:pt>
                <c:pt idx="65580">
                  <c:v>132478592</c:v>
                </c:pt>
                <c:pt idx="65581">
                  <c:v>278452592</c:v>
                </c:pt>
                <c:pt idx="65582">
                  <c:v>451802376</c:v>
                </c:pt>
                <c:pt idx="65583">
                  <c:v>273565784</c:v>
                </c:pt>
                <c:pt idx="65584">
                  <c:v>7946888</c:v>
                </c:pt>
                <c:pt idx="65585">
                  <c:v>710722488</c:v>
                </c:pt>
                <c:pt idx="65586">
                  <c:v>710722488</c:v>
                </c:pt>
                <c:pt idx="65587">
                  <c:v>710722488</c:v>
                </c:pt>
                <c:pt idx="65588">
                  <c:v>710722488</c:v>
                </c:pt>
                <c:pt idx="65589">
                  <c:v>999339824</c:v>
                </c:pt>
                <c:pt idx="65590">
                  <c:v>928425432</c:v>
                </c:pt>
                <c:pt idx="65591">
                  <c:v>671970496</c:v>
                </c:pt>
                <c:pt idx="65592">
                  <c:v>671970496</c:v>
                </c:pt>
                <c:pt idx="65593">
                  <c:v>671970496</c:v>
                </c:pt>
                <c:pt idx="65594">
                  <c:v>671970496</c:v>
                </c:pt>
                <c:pt idx="65595">
                  <c:v>741671328</c:v>
                </c:pt>
                <c:pt idx="65596">
                  <c:v>741671328</c:v>
                </c:pt>
                <c:pt idx="65597">
                  <c:v>741671328</c:v>
                </c:pt>
                <c:pt idx="65598">
                  <c:v>741671328</c:v>
                </c:pt>
                <c:pt idx="65599">
                  <c:v>835320168</c:v>
                </c:pt>
                <c:pt idx="65600">
                  <c:v>835320168</c:v>
                </c:pt>
                <c:pt idx="65601">
                  <c:v>835320168</c:v>
                </c:pt>
                <c:pt idx="65602">
                  <c:v>835320168</c:v>
                </c:pt>
                <c:pt idx="65603">
                  <c:v>359770416</c:v>
                </c:pt>
                <c:pt idx="65604">
                  <c:v>359770416</c:v>
                </c:pt>
                <c:pt idx="65605">
                  <c:v>741671328</c:v>
                </c:pt>
                <c:pt idx="65606">
                  <c:v>359770416</c:v>
                </c:pt>
                <c:pt idx="65607">
                  <c:v>359770416</c:v>
                </c:pt>
                <c:pt idx="65608">
                  <c:v>831965456</c:v>
                </c:pt>
                <c:pt idx="65609">
                  <c:v>831965456</c:v>
                </c:pt>
                <c:pt idx="65610">
                  <c:v>831965456</c:v>
                </c:pt>
                <c:pt idx="65611">
                  <c:v>831965456</c:v>
                </c:pt>
                <c:pt idx="65612">
                  <c:v>710722488</c:v>
                </c:pt>
                <c:pt idx="65613">
                  <c:v>938915096</c:v>
                </c:pt>
                <c:pt idx="65614">
                  <c:v>938915096</c:v>
                </c:pt>
                <c:pt idx="65615">
                  <c:v>938915096</c:v>
                </c:pt>
                <c:pt idx="65616">
                  <c:v>938915096</c:v>
                </c:pt>
                <c:pt idx="65617">
                  <c:v>967061024</c:v>
                </c:pt>
                <c:pt idx="65618">
                  <c:v>967061024</c:v>
                </c:pt>
                <c:pt idx="65619">
                  <c:v>967061024</c:v>
                </c:pt>
                <c:pt idx="65620">
                  <c:v>967061024</c:v>
                </c:pt>
                <c:pt idx="65621">
                  <c:v>691315312</c:v>
                </c:pt>
                <c:pt idx="65622">
                  <c:v>691315312</c:v>
                </c:pt>
                <c:pt idx="65623">
                  <c:v>691315312</c:v>
                </c:pt>
                <c:pt idx="65624">
                  <c:v>691315312</c:v>
                </c:pt>
                <c:pt idx="65625">
                  <c:v>359770416</c:v>
                </c:pt>
                <c:pt idx="65626">
                  <c:v>835320168</c:v>
                </c:pt>
                <c:pt idx="65627">
                  <c:v>404498448</c:v>
                </c:pt>
                <c:pt idx="65628">
                  <c:v>671970496</c:v>
                </c:pt>
                <c:pt idx="65629">
                  <c:v>404498448</c:v>
                </c:pt>
                <c:pt idx="65630">
                  <c:v>404498448</c:v>
                </c:pt>
                <c:pt idx="65631">
                  <c:v>404498448</c:v>
                </c:pt>
                <c:pt idx="65632">
                  <c:v>938915096</c:v>
                </c:pt>
                <c:pt idx="65633">
                  <c:v>967061024</c:v>
                </c:pt>
                <c:pt idx="65634">
                  <c:v>691315312</c:v>
                </c:pt>
                <c:pt idx="65635">
                  <c:v>831965456</c:v>
                </c:pt>
                <c:pt idx="65636">
                  <c:v>828540272</c:v>
                </c:pt>
                <c:pt idx="65637">
                  <c:v>828540272</c:v>
                </c:pt>
                <c:pt idx="65638">
                  <c:v>828540272</c:v>
                </c:pt>
                <c:pt idx="65639">
                  <c:v>828540272</c:v>
                </c:pt>
                <c:pt idx="65640">
                  <c:v>356447384</c:v>
                </c:pt>
                <c:pt idx="65641">
                  <c:v>356447384</c:v>
                </c:pt>
                <c:pt idx="65642">
                  <c:v>356447384</c:v>
                </c:pt>
                <c:pt idx="65643">
                  <c:v>356447384</c:v>
                </c:pt>
                <c:pt idx="65644">
                  <c:v>890627656</c:v>
                </c:pt>
                <c:pt idx="65645">
                  <c:v>890627656</c:v>
                </c:pt>
                <c:pt idx="65646">
                  <c:v>404498448</c:v>
                </c:pt>
                <c:pt idx="65647">
                  <c:v>890627656</c:v>
                </c:pt>
                <c:pt idx="65648">
                  <c:v>890627656</c:v>
                </c:pt>
                <c:pt idx="65649">
                  <c:v>356447384</c:v>
                </c:pt>
                <c:pt idx="65650">
                  <c:v>693901160</c:v>
                </c:pt>
                <c:pt idx="65651">
                  <c:v>693901160</c:v>
                </c:pt>
                <c:pt idx="65652">
                  <c:v>693901160</c:v>
                </c:pt>
                <c:pt idx="65653">
                  <c:v>693901160</c:v>
                </c:pt>
                <c:pt idx="65654">
                  <c:v>828540272</c:v>
                </c:pt>
                <c:pt idx="65655">
                  <c:v>139769400</c:v>
                </c:pt>
                <c:pt idx="65656">
                  <c:v>139769400</c:v>
                </c:pt>
                <c:pt idx="65657">
                  <c:v>142186392</c:v>
                </c:pt>
                <c:pt idx="65658">
                  <c:v>139769400</c:v>
                </c:pt>
                <c:pt idx="65659">
                  <c:v>142186392</c:v>
                </c:pt>
                <c:pt idx="65660">
                  <c:v>139769400</c:v>
                </c:pt>
                <c:pt idx="65661">
                  <c:v>142186392</c:v>
                </c:pt>
                <c:pt idx="65662">
                  <c:v>142186392</c:v>
                </c:pt>
                <c:pt idx="65663">
                  <c:v>787377128</c:v>
                </c:pt>
                <c:pt idx="65664">
                  <c:v>787377128</c:v>
                </c:pt>
                <c:pt idx="65665">
                  <c:v>890627656</c:v>
                </c:pt>
                <c:pt idx="65666">
                  <c:v>787377128</c:v>
                </c:pt>
                <c:pt idx="65667">
                  <c:v>787377128</c:v>
                </c:pt>
                <c:pt idx="65668">
                  <c:v>631102640</c:v>
                </c:pt>
                <c:pt idx="65669">
                  <c:v>631102640</c:v>
                </c:pt>
                <c:pt idx="65670">
                  <c:v>631102640</c:v>
                </c:pt>
                <c:pt idx="65671">
                  <c:v>631102640</c:v>
                </c:pt>
                <c:pt idx="65672">
                  <c:v>960815568</c:v>
                </c:pt>
                <c:pt idx="65673">
                  <c:v>960815568</c:v>
                </c:pt>
                <c:pt idx="65674">
                  <c:v>693901160</c:v>
                </c:pt>
                <c:pt idx="65675">
                  <c:v>960815568</c:v>
                </c:pt>
                <c:pt idx="65676">
                  <c:v>960815568</c:v>
                </c:pt>
                <c:pt idx="65677">
                  <c:v>139769400</c:v>
                </c:pt>
                <c:pt idx="65678">
                  <c:v>338546696</c:v>
                </c:pt>
                <c:pt idx="65679">
                  <c:v>338546696</c:v>
                </c:pt>
                <c:pt idx="65680">
                  <c:v>338546696</c:v>
                </c:pt>
                <c:pt idx="65681">
                  <c:v>338546696</c:v>
                </c:pt>
                <c:pt idx="65682">
                  <c:v>787377128</c:v>
                </c:pt>
                <c:pt idx="65683">
                  <c:v>142186392</c:v>
                </c:pt>
                <c:pt idx="65684">
                  <c:v>608773472</c:v>
                </c:pt>
                <c:pt idx="65685">
                  <c:v>608773472</c:v>
                </c:pt>
                <c:pt idx="65686">
                  <c:v>608773472</c:v>
                </c:pt>
                <c:pt idx="65687">
                  <c:v>608773472</c:v>
                </c:pt>
                <c:pt idx="65688">
                  <c:v>631102640</c:v>
                </c:pt>
                <c:pt idx="65689">
                  <c:v>735645416</c:v>
                </c:pt>
                <c:pt idx="65690">
                  <c:v>735645416</c:v>
                </c:pt>
                <c:pt idx="65691">
                  <c:v>34333808</c:v>
                </c:pt>
                <c:pt idx="65692">
                  <c:v>960815568</c:v>
                </c:pt>
                <c:pt idx="65693">
                  <c:v>34333808</c:v>
                </c:pt>
                <c:pt idx="65694">
                  <c:v>735645416</c:v>
                </c:pt>
                <c:pt idx="65695">
                  <c:v>735645416</c:v>
                </c:pt>
                <c:pt idx="65696">
                  <c:v>34333808</c:v>
                </c:pt>
                <c:pt idx="65697">
                  <c:v>34333808</c:v>
                </c:pt>
                <c:pt idx="65698">
                  <c:v>218977896</c:v>
                </c:pt>
                <c:pt idx="65699">
                  <c:v>218977896</c:v>
                </c:pt>
                <c:pt idx="65700">
                  <c:v>218977896</c:v>
                </c:pt>
                <c:pt idx="65701">
                  <c:v>218977896</c:v>
                </c:pt>
                <c:pt idx="65702">
                  <c:v>338546696</c:v>
                </c:pt>
                <c:pt idx="65703">
                  <c:v>535331192</c:v>
                </c:pt>
                <c:pt idx="65704">
                  <c:v>535331192</c:v>
                </c:pt>
                <c:pt idx="65705">
                  <c:v>535331192</c:v>
                </c:pt>
                <c:pt idx="65706">
                  <c:v>535331192</c:v>
                </c:pt>
                <c:pt idx="65707">
                  <c:v>269535608</c:v>
                </c:pt>
                <c:pt idx="65708">
                  <c:v>269535608</c:v>
                </c:pt>
                <c:pt idx="65709">
                  <c:v>269535608</c:v>
                </c:pt>
                <c:pt idx="65710">
                  <c:v>269535608</c:v>
                </c:pt>
                <c:pt idx="65711">
                  <c:v>608773472</c:v>
                </c:pt>
                <c:pt idx="65712">
                  <c:v>855197736</c:v>
                </c:pt>
                <c:pt idx="65713">
                  <c:v>855197736</c:v>
                </c:pt>
                <c:pt idx="65714">
                  <c:v>855197736</c:v>
                </c:pt>
                <c:pt idx="65715">
                  <c:v>855197736</c:v>
                </c:pt>
                <c:pt idx="65716">
                  <c:v>34333808</c:v>
                </c:pt>
                <c:pt idx="65717">
                  <c:v>735645416</c:v>
                </c:pt>
                <c:pt idx="65718">
                  <c:v>535331192</c:v>
                </c:pt>
                <c:pt idx="65719">
                  <c:v>754563952</c:v>
                </c:pt>
                <c:pt idx="65720">
                  <c:v>754563952</c:v>
                </c:pt>
                <c:pt idx="65721">
                  <c:v>754563952</c:v>
                </c:pt>
                <c:pt idx="65722">
                  <c:v>754563952</c:v>
                </c:pt>
                <c:pt idx="65723">
                  <c:v>269535608</c:v>
                </c:pt>
                <c:pt idx="65724">
                  <c:v>855197736</c:v>
                </c:pt>
                <c:pt idx="65725">
                  <c:v>543619960</c:v>
                </c:pt>
                <c:pt idx="65726">
                  <c:v>543619960</c:v>
                </c:pt>
                <c:pt idx="65727">
                  <c:v>543619960</c:v>
                </c:pt>
                <c:pt idx="65728">
                  <c:v>543619960</c:v>
                </c:pt>
                <c:pt idx="65729">
                  <c:v>437386312</c:v>
                </c:pt>
                <c:pt idx="65730">
                  <c:v>437386312</c:v>
                </c:pt>
                <c:pt idx="65731">
                  <c:v>437386312</c:v>
                </c:pt>
                <c:pt idx="65732">
                  <c:v>437386312</c:v>
                </c:pt>
                <c:pt idx="65733">
                  <c:v>218977896</c:v>
                </c:pt>
                <c:pt idx="65734">
                  <c:v>573320968</c:v>
                </c:pt>
                <c:pt idx="65735">
                  <c:v>573320968</c:v>
                </c:pt>
                <c:pt idx="65736">
                  <c:v>573320968</c:v>
                </c:pt>
                <c:pt idx="65737">
                  <c:v>573320968</c:v>
                </c:pt>
                <c:pt idx="65738">
                  <c:v>517281568</c:v>
                </c:pt>
                <c:pt idx="65739">
                  <c:v>517281568</c:v>
                </c:pt>
                <c:pt idx="65740">
                  <c:v>517281568</c:v>
                </c:pt>
                <c:pt idx="65741">
                  <c:v>754563952</c:v>
                </c:pt>
                <c:pt idx="65742">
                  <c:v>517281568</c:v>
                </c:pt>
                <c:pt idx="65743">
                  <c:v>511560400</c:v>
                </c:pt>
                <c:pt idx="65744">
                  <c:v>511560400</c:v>
                </c:pt>
                <c:pt idx="65745">
                  <c:v>511560400</c:v>
                </c:pt>
                <c:pt idx="65746">
                  <c:v>511560400</c:v>
                </c:pt>
                <c:pt idx="65747">
                  <c:v>437386312</c:v>
                </c:pt>
                <c:pt idx="65748">
                  <c:v>664388728</c:v>
                </c:pt>
                <c:pt idx="65749">
                  <c:v>664388728</c:v>
                </c:pt>
                <c:pt idx="65750">
                  <c:v>664388728</c:v>
                </c:pt>
                <c:pt idx="65751">
                  <c:v>543619960</c:v>
                </c:pt>
                <c:pt idx="65752">
                  <c:v>664388728</c:v>
                </c:pt>
                <c:pt idx="65753">
                  <c:v>114321360</c:v>
                </c:pt>
                <c:pt idx="65754">
                  <c:v>164451704</c:v>
                </c:pt>
                <c:pt idx="65755">
                  <c:v>114321360</c:v>
                </c:pt>
                <c:pt idx="65756">
                  <c:v>164451704</c:v>
                </c:pt>
                <c:pt idx="65757">
                  <c:v>114321360</c:v>
                </c:pt>
                <c:pt idx="65758">
                  <c:v>164451704</c:v>
                </c:pt>
                <c:pt idx="65759">
                  <c:v>164451704</c:v>
                </c:pt>
                <c:pt idx="65760">
                  <c:v>114321360</c:v>
                </c:pt>
                <c:pt idx="65761">
                  <c:v>573320968</c:v>
                </c:pt>
                <c:pt idx="65762">
                  <c:v>517281568</c:v>
                </c:pt>
                <c:pt idx="65763">
                  <c:v>511560400</c:v>
                </c:pt>
                <c:pt idx="65764">
                  <c:v>164451704</c:v>
                </c:pt>
                <c:pt idx="65765">
                  <c:v>114321360</c:v>
                </c:pt>
                <c:pt idx="65766">
                  <c:v>886575680</c:v>
                </c:pt>
                <c:pt idx="65767">
                  <c:v>978862408</c:v>
                </c:pt>
                <c:pt idx="65768">
                  <c:v>664388728</c:v>
                </c:pt>
                <c:pt idx="65769">
                  <c:v>886575680</c:v>
                </c:pt>
                <c:pt idx="65770">
                  <c:v>978862408</c:v>
                </c:pt>
                <c:pt idx="65771">
                  <c:v>886575680</c:v>
                </c:pt>
                <c:pt idx="65772">
                  <c:v>978862408</c:v>
                </c:pt>
                <c:pt idx="65773">
                  <c:v>886575680</c:v>
                </c:pt>
                <c:pt idx="65774">
                  <c:v>978862408</c:v>
                </c:pt>
                <c:pt idx="65775">
                  <c:v>808760464</c:v>
                </c:pt>
                <c:pt idx="65776">
                  <c:v>829289144</c:v>
                </c:pt>
                <c:pt idx="65777">
                  <c:v>808760464</c:v>
                </c:pt>
                <c:pt idx="65778">
                  <c:v>829289144</c:v>
                </c:pt>
                <c:pt idx="65779">
                  <c:v>808760464</c:v>
                </c:pt>
                <c:pt idx="65780">
                  <c:v>829289144</c:v>
                </c:pt>
                <c:pt idx="65781">
                  <c:v>808760464</c:v>
                </c:pt>
                <c:pt idx="65782">
                  <c:v>829289144</c:v>
                </c:pt>
                <c:pt idx="65783">
                  <c:v>735323216</c:v>
                </c:pt>
                <c:pt idx="65784">
                  <c:v>735323216</c:v>
                </c:pt>
                <c:pt idx="65785">
                  <c:v>566789336</c:v>
                </c:pt>
                <c:pt idx="65786">
                  <c:v>566789336</c:v>
                </c:pt>
                <c:pt idx="65787">
                  <c:v>735323216</c:v>
                </c:pt>
                <c:pt idx="65788">
                  <c:v>566789336</c:v>
                </c:pt>
                <c:pt idx="65789">
                  <c:v>735323216</c:v>
                </c:pt>
                <c:pt idx="65790">
                  <c:v>566789336</c:v>
                </c:pt>
                <c:pt idx="65791">
                  <c:v>803050256</c:v>
                </c:pt>
                <c:pt idx="65792">
                  <c:v>803050256</c:v>
                </c:pt>
                <c:pt idx="65793">
                  <c:v>17110968</c:v>
                </c:pt>
                <c:pt idx="65794">
                  <c:v>803050256</c:v>
                </c:pt>
                <c:pt idx="65795">
                  <c:v>17110968</c:v>
                </c:pt>
                <c:pt idx="65796">
                  <c:v>803050256</c:v>
                </c:pt>
                <c:pt idx="65797">
                  <c:v>17111024</c:v>
                </c:pt>
                <c:pt idx="65798">
                  <c:v>17111024</c:v>
                </c:pt>
                <c:pt idx="65799">
                  <c:v>17111096</c:v>
                </c:pt>
                <c:pt idx="65800">
                  <c:v>17111096</c:v>
                </c:pt>
                <c:pt idx="65801">
                  <c:v>17111152</c:v>
                </c:pt>
                <c:pt idx="65802">
                  <c:v>17111152</c:v>
                </c:pt>
                <c:pt idx="65803">
                  <c:v>17111256</c:v>
                </c:pt>
                <c:pt idx="65804">
                  <c:v>17111256</c:v>
                </c:pt>
                <c:pt idx="65805">
                  <c:v>17111296</c:v>
                </c:pt>
                <c:pt idx="65806">
                  <c:v>17111296</c:v>
                </c:pt>
                <c:pt idx="65807">
                  <c:v>17111408</c:v>
                </c:pt>
                <c:pt idx="65808">
                  <c:v>886575680</c:v>
                </c:pt>
                <c:pt idx="65809">
                  <c:v>17111408</c:v>
                </c:pt>
                <c:pt idx="65810">
                  <c:v>17110968</c:v>
                </c:pt>
                <c:pt idx="65811">
                  <c:v>17111024</c:v>
                </c:pt>
                <c:pt idx="65812">
                  <c:v>17111096</c:v>
                </c:pt>
                <c:pt idx="65813">
                  <c:v>17111152</c:v>
                </c:pt>
                <c:pt idx="65814">
                  <c:v>17111256</c:v>
                </c:pt>
                <c:pt idx="65815">
                  <c:v>17111296</c:v>
                </c:pt>
                <c:pt idx="65816">
                  <c:v>17111408</c:v>
                </c:pt>
                <c:pt idx="65817">
                  <c:v>808760464</c:v>
                </c:pt>
                <c:pt idx="65818">
                  <c:v>17110968</c:v>
                </c:pt>
                <c:pt idx="65819">
                  <c:v>978862408</c:v>
                </c:pt>
                <c:pt idx="65820">
                  <c:v>17111024</c:v>
                </c:pt>
                <c:pt idx="65821">
                  <c:v>17111096</c:v>
                </c:pt>
                <c:pt idx="65822">
                  <c:v>17111152</c:v>
                </c:pt>
                <c:pt idx="65823">
                  <c:v>461201968</c:v>
                </c:pt>
                <c:pt idx="65824">
                  <c:v>17111256</c:v>
                </c:pt>
                <c:pt idx="65825">
                  <c:v>461201968</c:v>
                </c:pt>
                <c:pt idx="65826">
                  <c:v>17111296</c:v>
                </c:pt>
                <c:pt idx="65827">
                  <c:v>461201968</c:v>
                </c:pt>
                <c:pt idx="65828">
                  <c:v>461201968</c:v>
                </c:pt>
                <c:pt idx="65829">
                  <c:v>17111408</c:v>
                </c:pt>
                <c:pt idx="65830">
                  <c:v>248869096</c:v>
                </c:pt>
                <c:pt idx="65831">
                  <c:v>248869096</c:v>
                </c:pt>
                <c:pt idx="65832">
                  <c:v>248869096</c:v>
                </c:pt>
                <c:pt idx="65833">
                  <c:v>248869096</c:v>
                </c:pt>
                <c:pt idx="65834">
                  <c:v>829289144</c:v>
                </c:pt>
                <c:pt idx="65835">
                  <c:v>566789336</c:v>
                </c:pt>
                <c:pt idx="65836">
                  <c:v>735323216</c:v>
                </c:pt>
                <c:pt idx="65837">
                  <c:v>101648664</c:v>
                </c:pt>
                <c:pt idx="65838">
                  <c:v>101648664</c:v>
                </c:pt>
                <c:pt idx="65839">
                  <c:v>101648664</c:v>
                </c:pt>
                <c:pt idx="65840">
                  <c:v>101648664</c:v>
                </c:pt>
                <c:pt idx="65841">
                  <c:v>803050256</c:v>
                </c:pt>
                <c:pt idx="65842">
                  <c:v>213192208</c:v>
                </c:pt>
                <c:pt idx="65843">
                  <c:v>213192208</c:v>
                </c:pt>
                <c:pt idx="65844">
                  <c:v>213192208</c:v>
                </c:pt>
                <c:pt idx="65845">
                  <c:v>213192208</c:v>
                </c:pt>
                <c:pt idx="65846">
                  <c:v>17111256</c:v>
                </c:pt>
                <c:pt idx="65847">
                  <c:v>170506952</c:v>
                </c:pt>
                <c:pt idx="65848">
                  <c:v>17110968</c:v>
                </c:pt>
                <c:pt idx="65849">
                  <c:v>170506952</c:v>
                </c:pt>
                <c:pt idx="65850">
                  <c:v>170506952</c:v>
                </c:pt>
                <c:pt idx="65851">
                  <c:v>170506952</c:v>
                </c:pt>
                <c:pt idx="65852">
                  <c:v>590135824</c:v>
                </c:pt>
                <c:pt idx="65853">
                  <c:v>590135824</c:v>
                </c:pt>
                <c:pt idx="65854">
                  <c:v>590135824</c:v>
                </c:pt>
                <c:pt idx="65855">
                  <c:v>17111296</c:v>
                </c:pt>
                <c:pt idx="65856">
                  <c:v>590135824</c:v>
                </c:pt>
                <c:pt idx="65857">
                  <c:v>201595400</c:v>
                </c:pt>
                <c:pt idx="65858">
                  <c:v>201595400</c:v>
                </c:pt>
                <c:pt idx="65859">
                  <c:v>201595400</c:v>
                </c:pt>
                <c:pt idx="65860">
                  <c:v>201595400</c:v>
                </c:pt>
                <c:pt idx="65861">
                  <c:v>248869096</c:v>
                </c:pt>
                <c:pt idx="65862">
                  <c:v>17111152</c:v>
                </c:pt>
                <c:pt idx="65863">
                  <c:v>88471272</c:v>
                </c:pt>
                <c:pt idx="65864">
                  <c:v>88471272</c:v>
                </c:pt>
                <c:pt idx="65865">
                  <c:v>88471272</c:v>
                </c:pt>
                <c:pt idx="65866">
                  <c:v>441757864</c:v>
                </c:pt>
                <c:pt idx="65867">
                  <c:v>441757864</c:v>
                </c:pt>
                <c:pt idx="65868">
                  <c:v>88471272</c:v>
                </c:pt>
                <c:pt idx="65869">
                  <c:v>441757864</c:v>
                </c:pt>
                <c:pt idx="65870">
                  <c:v>441757864</c:v>
                </c:pt>
                <c:pt idx="65871">
                  <c:v>17111408</c:v>
                </c:pt>
                <c:pt idx="65872">
                  <c:v>590135824</c:v>
                </c:pt>
                <c:pt idx="65873">
                  <c:v>170506952</c:v>
                </c:pt>
                <c:pt idx="65874">
                  <c:v>40547448</c:v>
                </c:pt>
                <c:pt idx="65875">
                  <c:v>40547448</c:v>
                </c:pt>
                <c:pt idx="65876">
                  <c:v>40547448</c:v>
                </c:pt>
                <c:pt idx="65877">
                  <c:v>40547448</c:v>
                </c:pt>
                <c:pt idx="65878">
                  <c:v>201595400</c:v>
                </c:pt>
                <c:pt idx="65879">
                  <c:v>213192208</c:v>
                </c:pt>
                <c:pt idx="65880">
                  <c:v>17111024</c:v>
                </c:pt>
                <c:pt idx="65881">
                  <c:v>300155864</c:v>
                </c:pt>
                <c:pt idx="65882">
                  <c:v>300155864</c:v>
                </c:pt>
                <c:pt idx="65883">
                  <c:v>300155864</c:v>
                </c:pt>
                <c:pt idx="65884">
                  <c:v>300155864</c:v>
                </c:pt>
                <c:pt idx="65885">
                  <c:v>461201968</c:v>
                </c:pt>
                <c:pt idx="65886">
                  <c:v>701792696</c:v>
                </c:pt>
                <c:pt idx="65887">
                  <c:v>701792696</c:v>
                </c:pt>
                <c:pt idx="65888">
                  <c:v>701792696</c:v>
                </c:pt>
                <c:pt idx="65889">
                  <c:v>701792696</c:v>
                </c:pt>
                <c:pt idx="65890">
                  <c:v>441757864</c:v>
                </c:pt>
                <c:pt idx="65891">
                  <c:v>88471272</c:v>
                </c:pt>
                <c:pt idx="65892">
                  <c:v>17111096</c:v>
                </c:pt>
                <c:pt idx="65893">
                  <c:v>40547448</c:v>
                </c:pt>
                <c:pt idx="65894">
                  <c:v>101648664</c:v>
                </c:pt>
                <c:pt idx="65895">
                  <c:v>219278456</c:v>
                </c:pt>
                <c:pt idx="65896">
                  <c:v>219278456</c:v>
                </c:pt>
                <c:pt idx="65897">
                  <c:v>219278456</c:v>
                </c:pt>
                <c:pt idx="65898">
                  <c:v>219278456</c:v>
                </c:pt>
                <c:pt idx="65899">
                  <c:v>300155864</c:v>
                </c:pt>
                <c:pt idx="65900">
                  <c:v>701792696</c:v>
                </c:pt>
                <c:pt idx="65901">
                  <c:v>219278456</c:v>
                </c:pt>
                <c:pt idx="65902">
                  <c:v>628643152</c:v>
                </c:pt>
                <c:pt idx="65903">
                  <c:v>628643152</c:v>
                </c:pt>
                <c:pt idx="65904">
                  <c:v>628643152</c:v>
                </c:pt>
                <c:pt idx="65905">
                  <c:v>628643152</c:v>
                </c:pt>
                <c:pt idx="65906">
                  <c:v>98147672</c:v>
                </c:pt>
                <c:pt idx="65907">
                  <c:v>98147672</c:v>
                </c:pt>
                <c:pt idx="65908">
                  <c:v>98147672</c:v>
                </c:pt>
                <c:pt idx="65909">
                  <c:v>98147672</c:v>
                </c:pt>
                <c:pt idx="65910">
                  <c:v>367616032</c:v>
                </c:pt>
                <c:pt idx="65911">
                  <c:v>367616032</c:v>
                </c:pt>
                <c:pt idx="65912">
                  <c:v>367616032</c:v>
                </c:pt>
                <c:pt idx="65913">
                  <c:v>367616032</c:v>
                </c:pt>
                <c:pt idx="65914">
                  <c:v>240945888</c:v>
                </c:pt>
                <c:pt idx="65915">
                  <c:v>240945888</c:v>
                </c:pt>
                <c:pt idx="65916">
                  <c:v>240945888</c:v>
                </c:pt>
                <c:pt idx="65917">
                  <c:v>240945888</c:v>
                </c:pt>
                <c:pt idx="65918">
                  <c:v>985505440</c:v>
                </c:pt>
                <c:pt idx="65919">
                  <c:v>985505440</c:v>
                </c:pt>
                <c:pt idx="65920">
                  <c:v>628643152</c:v>
                </c:pt>
                <c:pt idx="65921">
                  <c:v>985505440</c:v>
                </c:pt>
                <c:pt idx="65922">
                  <c:v>367616032</c:v>
                </c:pt>
                <c:pt idx="65923">
                  <c:v>985505440</c:v>
                </c:pt>
                <c:pt idx="65924">
                  <c:v>532435504</c:v>
                </c:pt>
                <c:pt idx="65925">
                  <c:v>532435504</c:v>
                </c:pt>
                <c:pt idx="65926">
                  <c:v>532435504</c:v>
                </c:pt>
                <c:pt idx="65927">
                  <c:v>532435504</c:v>
                </c:pt>
                <c:pt idx="65928">
                  <c:v>98147672</c:v>
                </c:pt>
                <c:pt idx="65929">
                  <c:v>418221536</c:v>
                </c:pt>
                <c:pt idx="65930">
                  <c:v>418221536</c:v>
                </c:pt>
                <c:pt idx="65931">
                  <c:v>418221536</c:v>
                </c:pt>
                <c:pt idx="65932">
                  <c:v>188885912</c:v>
                </c:pt>
                <c:pt idx="65933">
                  <c:v>188885912</c:v>
                </c:pt>
                <c:pt idx="65934">
                  <c:v>418221536</c:v>
                </c:pt>
                <c:pt idx="65935">
                  <c:v>188885912</c:v>
                </c:pt>
                <c:pt idx="65936">
                  <c:v>398638608</c:v>
                </c:pt>
                <c:pt idx="65937">
                  <c:v>188885912</c:v>
                </c:pt>
                <c:pt idx="65938">
                  <c:v>398638608</c:v>
                </c:pt>
                <c:pt idx="65939">
                  <c:v>398638608</c:v>
                </c:pt>
                <c:pt idx="65940">
                  <c:v>398638608</c:v>
                </c:pt>
                <c:pt idx="65941">
                  <c:v>240945888</c:v>
                </c:pt>
                <c:pt idx="65942">
                  <c:v>532435504</c:v>
                </c:pt>
                <c:pt idx="65943">
                  <c:v>985505440</c:v>
                </c:pt>
                <c:pt idx="65944">
                  <c:v>398638608</c:v>
                </c:pt>
                <c:pt idx="65945">
                  <c:v>188885912</c:v>
                </c:pt>
                <c:pt idx="65946">
                  <c:v>418221536</c:v>
                </c:pt>
                <c:pt idx="65947">
                  <c:v>122578968</c:v>
                </c:pt>
                <c:pt idx="65948">
                  <c:v>122578968</c:v>
                </c:pt>
                <c:pt idx="65949">
                  <c:v>122578968</c:v>
                </c:pt>
                <c:pt idx="65950">
                  <c:v>122578968</c:v>
                </c:pt>
                <c:pt idx="65951">
                  <c:v>315237888</c:v>
                </c:pt>
                <c:pt idx="65952">
                  <c:v>315237888</c:v>
                </c:pt>
                <c:pt idx="65953">
                  <c:v>315237888</c:v>
                </c:pt>
                <c:pt idx="65954">
                  <c:v>315237888</c:v>
                </c:pt>
                <c:pt idx="65955">
                  <c:v>122578968</c:v>
                </c:pt>
                <c:pt idx="65956">
                  <c:v>574151192</c:v>
                </c:pt>
                <c:pt idx="65957">
                  <c:v>574151192</c:v>
                </c:pt>
                <c:pt idx="65958">
                  <c:v>574151192</c:v>
                </c:pt>
                <c:pt idx="65959">
                  <c:v>574151192</c:v>
                </c:pt>
                <c:pt idx="65960">
                  <c:v>187220936</c:v>
                </c:pt>
                <c:pt idx="65961">
                  <c:v>12049472</c:v>
                </c:pt>
                <c:pt idx="65962">
                  <c:v>187220936</c:v>
                </c:pt>
                <c:pt idx="65963">
                  <c:v>12049472</c:v>
                </c:pt>
                <c:pt idx="65964">
                  <c:v>187220936</c:v>
                </c:pt>
                <c:pt idx="65965">
                  <c:v>12049472</c:v>
                </c:pt>
                <c:pt idx="65966">
                  <c:v>187220936</c:v>
                </c:pt>
                <c:pt idx="65967">
                  <c:v>12049472</c:v>
                </c:pt>
                <c:pt idx="65968">
                  <c:v>315237888</c:v>
                </c:pt>
                <c:pt idx="65969">
                  <c:v>224270664</c:v>
                </c:pt>
                <c:pt idx="65970">
                  <c:v>224270664</c:v>
                </c:pt>
                <c:pt idx="65971">
                  <c:v>224270664</c:v>
                </c:pt>
                <c:pt idx="65972">
                  <c:v>224270664</c:v>
                </c:pt>
                <c:pt idx="65973">
                  <c:v>316968456</c:v>
                </c:pt>
                <c:pt idx="65974">
                  <c:v>316968456</c:v>
                </c:pt>
                <c:pt idx="65975">
                  <c:v>316968456</c:v>
                </c:pt>
                <c:pt idx="65976">
                  <c:v>316968456</c:v>
                </c:pt>
                <c:pt idx="65977">
                  <c:v>116699728</c:v>
                </c:pt>
                <c:pt idx="65978">
                  <c:v>116699728</c:v>
                </c:pt>
                <c:pt idx="65979">
                  <c:v>116699728</c:v>
                </c:pt>
                <c:pt idx="65980">
                  <c:v>116699728</c:v>
                </c:pt>
                <c:pt idx="65981">
                  <c:v>187220936</c:v>
                </c:pt>
                <c:pt idx="65982">
                  <c:v>574151192</c:v>
                </c:pt>
                <c:pt idx="65983">
                  <c:v>22144040</c:v>
                </c:pt>
                <c:pt idx="65984">
                  <c:v>22144040</c:v>
                </c:pt>
                <c:pt idx="65985">
                  <c:v>22144040</c:v>
                </c:pt>
                <c:pt idx="65986">
                  <c:v>22144040</c:v>
                </c:pt>
                <c:pt idx="65987">
                  <c:v>252039672</c:v>
                </c:pt>
                <c:pt idx="65988">
                  <c:v>252039672</c:v>
                </c:pt>
                <c:pt idx="65989">
                  <c:v>252039672</c:v>
                </c:pt>
                <c:pt idx="65990">
                  <c:v>252039672</c:v>
                </c:pt>
                <c:pt idx="65991">
                  <c:v>725005584</c:v>
                </c:pt>
                <c:pt idx="65992">
                  <c:v>725005584</c:v>
                </c:pt>
                <c:pt idx="65993">
                  <c:v>725005584</c:v>
                </c:pt>
                <c:pt idx="65994">
                  <c:v>725005584</c:v>
                </c:pt>
                <c:pt idx="65995">
                  <c:v>12049472</c:v>
                </c:pt>
                <c:pt idx="65996">
                  <c:v>316968456</c:v>
                </c:pt>
                <c:pt idx="65997">
                  <c:v>221347552</c:v>
                </c:pt>
                <c:pt idx="65998">
                  <c:v>221347552</c:v>
                </c:pt>
                <c:pt idx="65999">
                  <c:v>393292368</c:v>
                </c:pt>
                <c:pt idx="66000">
                  <c:v>393292368</c:v>
                </c:pt>
                <c:pt idx="66001">
                  <c:v>221347552</c:v>
                </c:pt>
                <c:pt idx="66002">
                  <c:v>393292368</c:v>
                </c:pt>
                <c:pt idx="66003">
                  <c:v>221347552</c:v>
                </c:pt>
                <c:pt idx="66004">
                  <c:v>393292368</c:v>
                </c:pt>
                <c:pt idx="66005">
                  <c:v>437037192</c:v>
                </c:pt>
                <c:pt idx="66006">
                  <c:v>437037192</c:v>
                </c:pt>
                <c:pt idx="66007">
                  <c:v>437037192</c:v>
                </c:pt>
                <c:pt idx="66008">
                  <c:v>437037192</c:v>
                </c:pt>
                <c:pt idx="66009">
                  <c:v>224270664</c:v>
                </c:pt>
                <c:pt idx="66010">
                  <c:v>252039672</c:v>
                </c:pt>
                <c:pt idx="66011">
                  <c:v>725005584</c:v>
                </c:pt>
                <c:pt idx="66012">
                  <c:v>116699728</c:v>
                </c:pt>
                <c:pt idx="66013">
                  <c:v>22144040</c:v>
                </c:pt>
                <c:pt idx="66014">
                  <c:v>451347016</c:v>
                </c:pt>
                <c:pt idx="66015">
                  <c:v>451347016</c:v>
                </c:pt>
                <c:pt idx="66016">
                  <c:v>451347016</c:v>
                </c:pt>
                <c:pt idx="66017">
                  <c:v>451347016</c:v>
                </c:pt>
                <c:pt idx="66018">
                  <c:v>805681304</c:v>
                </c:pt>
                <c:pt idx="66019">
                  <c:v>805681304</c:v>
                </c:pt>
                <c:pt idx="66020">
                  <c:v>805681304</c:v>
                </c:pt>
                <c:pt idx="66021">
                  <c:v>805681304</c:v>
                </c:pt>
                <c:pt idx="66022">
                  <c:v>437037192</c:v>
                </c:pt>
                <c:pt idx="66023">
                  <c:v>299389376</c:v>
                </c:pt>
                <c:pt idx="66024">
                  <c:v>299389376</c:v>
                </c:pt>
                <c:pt idx="66025">
                  <c:v>299389376</c:v>
                </c:pt>
                <c:pt idx="66026">
                  <c:v>299389376</c:v>
                </c:pt>
                <c:pt idx="66027">
                  <c:v>221347552</c:v>
                </c:pt>
                <c:pt idx="66028">
                  <c:v>393292368</c:v>
                </c:pt>
                <c:pt idx="66029">
                  <c:v>901582584</c:v>
                </c:pt>
                <c:pt idx="66030">
                  <c:v>901582584</c:v>
                </c:pt>
                <c:pt idx="66031">
                  <c:v>102009256</c:v>
                </c:pt>
                <c:pt idx="66032">
                  <c:v>901582584</c:v>
                </c:pt>
                <c:pt idx="66033">
                  <c:v>102009256</c:v>
                </c:pt>
                <c:pt idx="66034">
                  <c:v>901582584</c:v>
                </c:pt>
                <c:pt idx="66035">
                  <c:v>102009256</c:v>
                </c:pt>
                <c:pt idx="66036">
                  <c:v>102009256</c:v>
                </c:pt>
                <c:pt idx="66037">
                  <c:v>451347016</c:v>
                </c:pt>
                <c:pt idx="66038">
                  <c:v>81802064</c:v>
                </c:pt>
                <c:pt idx="66039">
                  <c:v>81802064</c:v>
                </c:pt>
                <c:pt idx="66040">
                  <c:v>81802064</c:v>
                </c:pt>
                <c:pt idx="66041">
                  <c:v>81802064</c:v>
                </c:pt>
                <c:pt idx="66042">
                  <c:v>807917720</c:v>
                </c:pt>
                <c:pt idx="66043">
                  <c:v>807917720</c:v>
                </c:pt>
                <c:pt idx="66044">
                  <c:v>807917720</c:v>
                </c:pt>
                <c:pt idx="66045">
                  <c:v>807917720</c:v>
                </c:pt>
                <c:pt idx="66046">
                  <c:v>299389376</c:v>
                </c:pt>
                <c:pt idx="66047">
                  <c:v>37298016</c:v>
                </c:pt>
                <c:pt idx="66048">
                  <c:v>37298016</c:v>
                </c:pt>
                <c:pt idx="66049">
                  <c:v>37298016</c:v>
                </c:pt>
                <c:pt idx="66050">
                  <c:v>37298016</c:v>
                </c:pt>
                <c:pt idx="66051">
                  <c:v>805681304</c:v>
                </c:pt>
                <c:pt idx="66052">
                  <c:v>224270744</c:v>
                </c:pt>
                <c:pt idx="66053">
                  <c:v>224270744</c:v>
                </c:pt>
                <c:pt idx="66054">
                  <c:v>224270744</c:v>
                </c:pt>
                <c:pt idx="66055">
                  <c:v>224270744</c:v>
                </c:pt>
                <c:pt idx="66056">
                  <c:v>886035936</c:v>
                </c:pt>
                <c:pt idx="66057">
                  <c:v>886035936</c:v>
                </c:pt>
                <c:pt idx="66058">
                  <c:v>886035936</c:v>
                </c:pt>
                <c:pt idx="66059">
                  <c:v>886035936</c:v>
                </c:pt>
                <c:pt idx="66060">
                  <c:v>102009256</c:v>
                </c:pt>
                <c:pt idx="66061">
                  <c:v>81802064</c:v>
                </c:pt>
                <c:pt idx="66062">
                  <c:v>901582584</c:v>
                </c:pt>
                <c:pt idx="66063">
                  <c:v>807917720</c:v>
                </c:pt>
                <c:pt idx="66064">
                  <c:v>81802072</c:v>
                </c:pt>
                <c:pt idx="66065">
                  <c:v>81802072</c:v>
                </c:pt>
                <c:pt idx="66066">
                  <c:v>81802072</c:v>
                </c:pt>
                <c:pt idx="66067">
                  <c:v>81802072</c:v>
                </c:pt>
                <c:pt idx="66068">
                  <c:v>821679400</c:v>
                </c:pt>
                <c:pt idx="66069">
                  <c:v>821679400</c:v>
                </c:pt>
                <c:pt idx="66070">
                  <c:v>821679400</c:v>
                </c:pt>
                <c:pt idx="66071">
                  <c:v>821679400</c:v>
                </c:pt>
                <c:pt idx="66072">
                  <c:v>81904920</c:v>
                </c:pt>
                <c:pt idx="66073">
                  <c:v>81904920</c:v>
                </c:pt>
                <c:pt idx="66074">
                  <c:v>81904920</c:v>
                </c:pt>
                <c:pt idx="66075">
                  <c:v>81904920</c:v>
                </c:pt>
                <c:pt idx="66076">
                  <c:v>37298016</c:v>
                </c:pt>
                <c:pt idx="66077">
                  <c:v>169331928</c:v>
                </c:pt>
                <c:pt idx="66078">
                  <c:v>169331928</c:v>
                </c:pt>
                <c:pt idx="66079">
                  <c:v>169331928</c:v>
                </c:pt>
                <c:pt idx="66080">
                  <c:v>169331928</c:v>
                </c:pt>
                <c:pt idx="66081">
                  <c:v>342081336</c:v>
                </c:pt>
                <c:pt idx="66082">
                  <c:v>342081336</c:v>
                </c:pt>
                <c:pt idx="66083">
                  <c:v>342081336</c:v>
                </c:pt>
                <c:pt idx="66084">
                  <c:v>342081336</c:v>
                </c:pt>
                <c:pt idx="66085">
                  <c:v>224270744</c:v>
                </c:pt>
                <c:pt idx="66086">
                  <c:v>821679400</c:v>
                </c:pt>
                <c:pt idx="66087">
                  <c:v>81802072</c:v>
                </c:pt>
                <c:pt idx="66088">
                  <c:v>276396056</c:v>
                </c:pt>
                <c:pt idx="66089">
                  <c:v>276396056</c:v>
                </c:pt>
                <c:pt idx="66090">
                  <c:v>276396056</c:v>
                </c:pt>
                <c:pt idx="66091">
                  <c:v>276396056</c:v>
                </c:pt>
                <c:pt idx="66092">
                  <c:v>886035936</c:v>
                </c:pt>
                <c:pt idx="66093">
                  <c:v>169331928</c:v>
                </c:pt>
                <c:pt idx="66094">
                  <c:v>390209088</c:v>
                </c:pt>
                <c:pt idx="66095">
                  <c:v>643127280</c:v>
                </c:pt>
                <c:pt idx="66096">
                  <c:v>390209088</c:v>
                </c:pt>
                <c:pt idx="66097">
                  <c:v>643127280</c:v>
                </c:pt>
                <c:pt idx="66098">
                  <c:v>643127280</c:v>
                </c:pt>
                <c:pt idx="66099">
                  <c:v>390209088</c:v>
                </c:pt>
                <c:pt idx="66100">
                  <c:v>643127280</c:v>
                </c:pt>
                <c:pt idx="66101">
                  <c:v>390209088</c:v>
                </c:pt>
                <c:pt idx="66102">
                  <c:v>801731968</c:v>
                </c:pt>
                <c:pt idx="66103">
                  <c:v>801731968</c:v>
                </c:pt>
                <c:pt idx="66104">
                  <c:v>801731968</c:v>
                </c:pt>
                <c:pt idx="66105">
                  <c:v>801731968</c:v>
                </c:pt>
                <c:pt idx="66106">
                  <c:v>342081336</c:v>
                </c:pt>
                <c:pt idx="66107">
                  <c:v>81904920</c:v>
                </c:pt>
                <c:pt idx="66108">
                  <c:v>397245680</c:v>
                </c:pt>
                <c:pt idx="66109">
                  <c:v>397245680</c:v>
                </c:pt>
                <c:pt idx="66110">
                  <c:v>397245680</c:v>
                </c:pt>
                <c:pt idx="66111">
                  <c:v>397245680</c:v>
                </c:pt>
                <c:pt idx="66112">
                  <c:v>276396056</c:v>
                </c:pt>
                <c:pt idx="66113">
                  <c:v>643127280</c:v>
                </c:pt>
                <c:pt idx="66114">
                  <c:v>966272128</c:v>
                </c:pt>
                <c:pt idx="66115">
                  <c:v>966272128</c:v>
                </c:pt>
                <c:pt idx="66116">
                  <c:v>746191232</c:v>
                </c:pt>
                <c:pt idx="66117">
                  <c:v>746191232</c:v>
                </c:pt>
                <c:pt idx="66118">
                  <c:v>966272128</c:v>
                </c:pt>
                <c:pt idx="66119">
                  <c:v>966272128</c:v>
                </c:pt>
                <c:pt idx="66120">
                  <c:v>746191232</c:v>
                </c:pt>
                <c:pt idx="66121">
                  <c:v>746191232</c:v>
                </c:pt>
                <c:pt idx="66122">
                  <c:v>108892304</c:v>
                </c:pt>
                <c:pt idx="66123">
                  <c:v>108892304</c:v>
                </c:pt>
                <c:pt idx="66124">
                  <c:v>108892304</c:v>
                </c:pt>
                <c:pt idx="66125">
                  <c:v>108892304</c:v>
                </c:pt>
                <c:pt idx="66126">
                  <c:v>774705152</c:v>
                </c:pt>
                <c:pt idx="66127">
                  <c:v>774705152</c:v>
                </c:pt>
                <c:pt idx="66128">
                  <c:v>774705152</c:v>
                </c:pt>
                <c:pt idx="66129">
                  <c:v>774705152</c:v>
                </c:pt>
                <c:pt idx="66130">
                  <c:v>390209088</c:v>
                </c:pt>
                <c:pt idx="66131">
                  <c:v>397245680</c:v>
                </c:pt>
                <c:pt idx="66132">
                  <c:v>971556568</c:v>
                </c:pt>
                <c:pt idx="66133">
                  <c:v>971556568</c:v>
                </c:pt>
                <c:pt idx="66134">
                  <c:v>971556568</c:v>
                </c:pt>
                <c:pt idx="66135">
                  <c:v>971556568</c:v>
                </c:pt>
                <c:pt idx="66136">
                  <c:v>966272128</c:v>
                </c:pt>
                <c:pt idx="66137">
                  <c:v>801731968</c:v>
                </c:pt>
                <c:pt idx="66138">
                  <c:v>108892304</c:v>
                </c:pt>
                <c:pt idx="66139">
                  <c:v>843369408</c:v>
                </c:pt>
                <c:pt idx="66140">
                  <c:v>843369408</c:v>
                </c:pt>
                <c:pt idx="66141">
                  <c:v>843369408</c:v>
                </c:pt>
                <c:pt idx="66142">
                  <c:v>843369408</c:v>
                </c:pt>
                <c:pt idx="66143">
                  <c:v>774705152</c:v>
                </c:pt>
                <c:pt idx="66144">
                  <c:v>235524176</c:v>
                </c:pt>
                <c:pt idx="66145">
                  <c:v>235524176</c:v>
                </c:pt>
                <c:pt idx="66146">
                  <c:v>235524176</c:v>
                </c:pt>
                <c:pt idx="66147">
                  <c:v>235524176</c:v>
                </c:pt>
                <c:pt idx="66148">
                  <c:v>113621752</c:v>
                </c:pt>
                <c:pt idx="66149">
                  <c:v>746191232</c:v>
                </c:pt>
                <c:pt idx="66150">
                  <c:v>113621752</c:v>
                </c:pt>
                <c:pt idx="66151">
                  <c:v>113621752</c:v>
                </c:pt>
                <c:pt idx="66152">
                  <c:v>113621752</c:v>
                </c:pt>
                <c:pt idx="66153">
                  <c:v>529979488</c:v>
                </c:pt>
                <c:pt idx="66154">
                  <c:v>529979488</c:v>
                </c:pt>
                <c:pt idx="66155">
                  <c:v>529979488</c:v>
                </c:pt>
                <c:pt idx="66156">
                  <c:v>529979488</c:v>
                </c:pt>
                <c:pt idx="66157">
                  <c:v>971556568</c:v>
                </c:pt>
                <c:pt idx="66158">
                  <c:v>843369408</c:v>
                </c:pt>
                <c:pt idx="66159">
                  <c:v>381793792</c:v>
                </c:pt>
                <c:pt idx="66160">
                  <c:v>381793792</c:v>
                </c:pt>
                <c:pt idx="66161">
                  <c:v>381793792</c:v>
                </c:pt>
                <c:pt idx="66162">
                  <c:v>381793792</c:v>
                </c:pt>
                <c:pt idx="66163">
                  <c:v>235470896</c:v>
                </c:pt>
                <c:pt idx="66164">
                  <c:v>232886976</c:v>
                </c:pt>
                <c:pt idx="66165">
                  <c:v>235470896</c:v>
                </c:pt>
                <c:pt idx="66166">
                  <c:v>232886976</c:v>
                </c:pt>
                <c:pt idx="66167">
                  <c:v>235470896</c:v>
                </c:pt>
                <c:pt idx="66168">
                  <c:v>232886976</c:v>
                </c:pt>
                <c:pt idx="66169">
                  <c:v>235470896</c:v>
                </c:pt>
                <c:pt idx="66170">
                  <c:v>232886976</c:v>
                </c:pt>
                <c:pt idx="66171">
                  <c:v>235524176</c:v>
                </c:pt>
                <c:pt idx="66172">
                  <c:v>183201696</c:v>
                </c:pt>
                <c:pt idx="66173">
                  <c:v>183201696</c:v>
                </c:pt>
                <c:pt idx="66174">
                  <c:v>183201696</c:v>
                </c:pt>
                <c:pt idx="66175">
                  <c:v>183201696</c:v>
                </c:pt>
                <c:pt idx="66176">
                  <c:v>553632624</c:v>
                </c:pt>
                <c:pt idx="66177">
                  <c:v>553632624</c:v>
                </c:pt>
                <c:pt idx="66178">
                  <c:v>553632624</c:v>
                </c:pt>
                <c:pt idx="66179">
                  <c:v>553632624</c:v>
                </c:pt>
                <c:pt idx="66180">
                  <c:v>529979488</c:v>
                </c:pt>
                <c:pt idx="66181">
                  <c:v>751689224</c:v>
                </c:pt>
                <c:pt idx="66182">
                  <c:v>751689224</c:v>
                </c:pt>
                <c:pt idx="66183">
                  <c:v>113621752</c:v>
                </c:pt>
                <c:pt idx="66184">
                  <c:v>751689224</c:v>
                </c:pt>
                <c:pt idx="66185">
                  <c:v>751689224</c:v>
                </c:pt>
                <c:pt idx="66186">
                  <c:v>381793792</c:v>
                </c:pt>
                <c:pt idx="66187">
                  <c:v>448363424</c:v>
                </c:pt>
                <c:pt idx="66188">
                  <c:v>448363424</c:v>
                </c:pt>
                <c:pt idx="66189">
                  <c:v>448363424</c:v>
                </c:pt>
                <c:pt idx="66190">
                  <c:v>448363424</c:v>
                </c:pt>
                <c:pt idx="66191">
                  <c:v>235470896</c:v>
                </c:pt>
                <c:pt idx="66192">
                  <c:v>232886976</c:v>
                </c:pt>
                <c:pt idx="66193">
                  <c:v>264534112</c:v>
                </c:pt>
                <c:pt idx="66194">
                  <c:v>264534112</c:v>
                </c:pt>
                <c:pt idx="66195">
                  <c:v>264534112</c:v>
                </c:pt>
                <c:pt idx="66196">
                  <c:v>264534112</c:v>
                </c:pt>
                <c:pt idx="66197">
                  <c:v>183201696</c:v>
                </c:pt>
                <c:pt idx="66198">
                  <c:v>553632624</c:v>
                </c:pt>
                <c:pt idx="66199">
                  <c:v>751689224</c:v>
                </c:pt>
                <c:pt idx="66200">
                  <c:v>101742336</c:v>
                </c:pt>
                <c:pt idx="66201">
                  <c:v>101742336</c:v>
                </c:pt>
                <c:pt idx="66202">
                  <c:v>208056016</c:v>
                </c:pt>
                <c:pt idx="66203">
                  <c:v>208056016</c:v>
                </c:pt>
                <c:pt idx="66204">
                  <c:v>101742336</c:v>
                </c:pt>
                <c:pt idx="66205">
                  <c:v>101742336</c:v>
                </c:pt>
                <c:pt idx="66206">
                  <c:v>208056016</c:v>
                </c:pt>
                <c:pt idx="66207">
                  <c:v>208056016</c:v>
                </c:pt>
                <c:pt idx="66208">
                  <c:v>944299848</c:v>
                </c:pt>
                <c:pt idx="66209">
                  <c:v>944299848</c:v>
                </c:pt>
                <c:pt idx="66210">
                  <c:v>944299848</c:v>
                </c:pt>
                <c:pt idx="66211">
                  <c:v>944299848</c:v>
                </c:pt>
                <c:pt idx="66212">
                  <c:v>448363424</c:v>
                </c:pt>
                <c:pt idx="66213">
                  <c:v>340824072</c:v>
                </c:pt>
                <c:pt idx="66214">
                  <c:v>340824072</c:v>
                </c:pt>
                <c:pt idx="66215">
                  <c:v>340824072</c:v>
                </c:pt>
                <c:pt idx="66216">
                  <c:v>340824072</c:v>
                </c:pt>
                <c:pt idx="66217">
                  <c:v>832903904</c:v>
                </c:pt>
                <c:pt idx="66218">
                  <c:v>832903904</c:v>
                </c:pt>
                <c:pt idx="66219">
                  <c:v>832903904</c:v>
                </c:pt>
                <c:pt idx="66220">
                  <c:v>832903904</c:v>
                </c:pt>
                <c:pt idx="66221">
                  <c:v>208056016</c:v>
                </c:pt>
                <c:pt idx="66222">
                  <c:v>944299848</c:v>
                </c:pt>
                <c:pt idx="66223">
                  <c:v>264534112</c:v>
                </c:pt>
                <c:pt idx="66224">
                  <c:v>224270760</c:v>
                </c:pt>
                <c:pt idx="66225">
                  <c:v>224270760</c:v>
                </c:pt>
                <c:pt idx="66226">
                  <c:v>224270824</c:v>
                </c:pt>
                <c:pt idx="66227">
                  <c:v>224270824</c:v>
                </c:pt>
                <c:pt idx="66228">
                  <c:v>224270888</c:v>
                </c:pt>
                <c:pt idx="66229">
                  <c:v>224270888</c:v>
                </c:pt>
                <c:pt idx="66230">
                  <c:v>224270928</c:v>
                </c:pt>
                <c:pt idx="66231">
                  <c:v>224270928</c:v>
                </c:pt>
                <c:pt idx="66232">
                  <c:v>953835720</c:v>
                </c:pt>
                <c:pt idx="66233">
                  <c:v>953835720</c:v>
                </c:pt>
                <c:pt idx="66234">
                  <c:v>224270760</c:v>
                </c:pt>
                <c:pt idx="66235">
                  <c:v>224270824</c:v>
                </c:pt>
                <c:pt idx="66236">
                  <c:v>224270888</c:v>
                </c:pt>
                <c:pt idx="66237">
                  <c:v>224270928</c:v>
                </c:pt>
                <c:pt idx="66238">
                  <c:v>953835720</c:v>
                </c:pt>
                <c:pt idx="66239">
                  <c:v>224270760</c:v>
                </c:pt>
                <c:pt idx="66240">
                  <c:v>953835720</c:v>
                </c:pt>
                <c:pt idx="66241">
                  <c:v>224270824</c:v>
                </c:pt>
                <c:pt idx="66242">
                  <c:v>224270888</c:v>
                </c:pt>
                <c:pt idx="66243">
                  <c:v>224270928</c:v>
                </c:pt>
                <c:pt idx="66244">
                  <c:v>340824072</c:v>
                </c:pt>
                <c:pt idx="66245">
                  <c:v>101742336</c:v>
                </c:pt>
                <c:pt idx="66246">
                  <c:v>216306704</c:v>
                </c:pt>
                <c:pt idx="66247">
                  <c:v>819295688</c:v>
                </c:pt>
                <c:pt idx="66248">
                  <c:v>216306704</c:v>
                </c:pt>
                <c:pt idx="66249">
                  <c:v>819295688</c:v>
                </c:pt>
                <c:pt idx="66250">
                  <c:v>216306704</c:v>
                </c:pt>
                <c:pt idx="66251">
                  <c:v>819295688</c:v>
                </c:pt>
                <c:pt idx="66252">
                  <c:v>216306704</c:v>
                </c:pt>
                <c:pt idx="66253">
                  <c:v>819295688</c:v>
                </c:pt>
                <c:pt idx="66254">
                  <c:v>832903904</c:v>
                </c:pt>
                <c:pt idx="66255">
                  <c:v>684845256</c:v>
                </c:pt>
                <c:pt idx="66256">
                  <c:v>684845256</c:v>
                </c:pt>
                <c:pt idx="66257">
                  <c:v>684845256</c:v>
                </c:pt>
                <c:pt idx="66258">
                  <c:v>684845256</c:v>
                </c:pt>
                <c:pt idx="66259">
                  <c:v>447272912</c:v>
                </c:pt>
                <c:pt idx="66260">
                  <c:v>447272912</c:v>
                </c:pt>
                <c:pt idx="66261">
                  <c:v>447272912</c:v>
                </c:pt>
                <c:pt idx="66262">
                  <c:v>447272912</c:v>
                </c:pt>
                <c:pt idx="66263">
                  <c:v>993073936</c:v>
                </c:pt>
                <c:pt idx="66264">
                  <c:v>993073936</c:v>
                </c:pt>
                <c:pt idx="66265">
                  <c:v>993073936</c:v>
                </c:pt>
                <c:pt idx="66266">
                  <c:v>993073936</c:v>
                </c:pt>
                <c:pt idx="66267">
                  <c:v>953835720</c:v>
                </c:pt>
                <c:pt idx="66268">
                  <c:v>224270888</c:v>
                </c:pt>
                <c:pt idx="66269">
                  <c:v>848600640</c:v>
                </c:pt>
                <c:pt idx="66270">
                  <c:v>848600640</c:v>
                </c:pt>
                <c:pt idx="66271">
                  <c:v>848600640</c:v>
                </c:pt>
                <c:pt idx="66272">
                  <c:v>224270760</c:v>
                </c:pt>
                <c:pt idx="66273">
                  <c:v>848600640</c:v>
                </c:pt>
                <c:pt idx="66274">
                  <c:v>216306704</c:v>
                </c:pt>
                <c:pt idx="66275">
                  <c:v>224270928</c:v>
                </c:pt>
                <c:pt idx="66276">
                  <c:v>392248696</c:v>
                </c:pt>
                <c:pt idx="66277">
                  <c:v>392248696</c:v>
                </c:pt>
                <c:pt idx="66278">
                  <c:v>392248696</c:v>
                </c:pt>
                <c:pt idx="66279">
                  <c:v>392248696</c:v>
                </c:pt>
                <c:pt idx="66280">
                  <c:v>684845256</c:v>
                </c:pt>
                <c:pt idx="66281">
                  <c:v>994635840</c:v>
                </c:pt>
                <c:pt idx="66282">
                  <c:v>994635840</c:v>
                </c:pt>
                <c:pt idx="66283">
                  <c:v>994635840</c:v>
                </c:pt>
                <c:pt idx="66284">
                  <c:v>994635840</c:v>
                </c:pt>
                <c:pt idx="66285">
                  <c:v>719115640</c:v>
                </c:pt>
                <c:pt idx="66286">
                  <c:v>719115640</c:v>
                </c:pt>
                <c:pt idx="66287">
                  <c:v>719115640</c:v>
                </c:pt>
                <c:pt idx="66288">
                  <c:v>993073936</c:v>
                </c:pt>
                <c:pt idx="66289">
                  <c:v>719115640</c:v>
                </c:pt>
                <c:pt idx="66290">
                  <c:v>114059448</c:v>
                </c:pt>
                <c:pt idx="66291">
                  <c:v>114059448</c:v>
                </c:pt>
                <c:pt idx="66292">
                  <c:v>224270824</c:v>
                </c:pt>
                <c:pt idx="66293">
                  <c:v>114059448</c:v>
                </c:pt>
                <c:pt idx="66294">
                  <c:v>114059448</c:v>
                </c:pt>
                <c:pt idx="66295">
                  <c:v>819295688</c:v>
                </c:pt>
                <c:pt idx="66296">
                  <c:v>447272912</c:v>
                </c:pt>
                <c:pt idx="66297">
                  <c:v>156403584</c:v>
                </c:pt>
                <c:pt idx="66298">
                  <c:v>156403584</c:v>
                </c:pt>
                <c:pt idx="66299">
                  <c:v>156403584</c:v>
                </c:pt>
                <c:pt idx="66300">
                  <c:v>156403584</c:v>
                </c:pt>
                <c:pt idx="66301">
                  <c:v>848600640</c:v>
                </c:pt>
                <c:pt idx="66302">
                  <c:v>392248696</c:v>
                </c:pt>
                <c:pt idx="66303">
                  <c:v>337045088</c:v>
                </c:pt>
                <c:pt idx="66304">
                  <c:v>337045088</c:v>
                </c:pt>
                <c:pt idx="66305">
                  <c:v>337045088</c:v>
                </c:pt>
                <c:pt idx="66306">
                  <c:v>337045088</c:v>
                </c:pt>
                <c:pt idx="66307">
                  <c:v>994635840</c:v>
                </c:pt>
                <c:pt idx="66308">
                  <c:v>861724184</c:v>
                </c:pt>
                <c:pt idx="66309">
                  <c:v>861724184</c:v>
                </c:pt>
                <c:pt idx="66310">
                  <c:v>861724184</c:v>
                </c:pt>
                <c:pt idx="66311">
                  <c:v>841265312</c:v>
                </c:pt>
                <c:pt idx="66312">
                  <c:v>841265312</c:v>
                </c:pt>
                <c:pt idx="66313">
                  <c:v>861724184</c:v>
                </c:pt>
                <c:pt idx="66314">
                  <c:v>841265312</c:v>
                </c:pt>
                <c:pt idx="66315">
                  <c:v>459577328</c:v>
                </c:pt>
                <c:pt idx="66316">
                  <c:v>841265312</c:v>
                </c:pt>
                <c:pt idx="66317">
                  <c:v>459577328</c:v>
                </c:pt>
                <c:pt idx="66318">
                  <c:v>114059448</c:v>
                </c:pt>
                <c:pt idx="66319">
                  <c:v>459577328</c:v>
                </c:pt>
                <c:pt idx="66320">
                  <c:v>459577328</c:v>
                </c:pt>
                <c:pt idx="66321">
                  <c:v>719115640</c:v>
                </c:pt>
                <c:pt idx="66322">
                  <c:v>581561000</c:v>
                </c:pt>
                <c:pt idx="66323">
                  <c:v>581561000</c:v>
                </c:pt>
                <c:pt idx="66324">
                  <c:v>581561000</c:v>
                </c:pt>
                <c:pt idx="66325">
                  <c:v>581561000</c:v>
                </c:pt>
                <c:pt idx="66326">
                  <c:v>337045088</c:v>
                </c:pt>
                <c:pt idx="66327">
                  <c:v>156403584</c:v>
                </c:pt>
                <c:pt idx="66328">
                  <c:v>459577328</c:v>
                </c:pt>
                <c:pt idx="66329">
                  <c:v>122297664</c:v>
                </c:pt>
                <c:pt idx="66330">
                  <c:v>122297664</c:v>
                </c:pt>
                <c:pt idx="66331">
                  <c:v>861724184</c:v>
                </c:pt>
                <c:pt idx="66332">
                  <c:v>553226536</c:v>
                </c:pt>
                <c:pt idx="66333">
                  <c:v>553226536</c:v>
                </c:pt>
                <c:pt idx="66334">
                  <c:v>122297664</c:v>
                </c:pt>
                <c:pt idx="66335">
                  <c:v>553226536</c:v>
                </c:pt>
                <c:pt idx="66336">
                  <c:v>122297664</c:v>
                </c:pt>
                <c:pt idx="66337">
                  <c:v>553226536</c:v>
                </c:pt>
                <c:pt idx="66338">
                  <c:v>841265312</c:v>
                </c:pt>
                <c:pt idx="66339">
                  <c:v>581561000</c:v>
                </c:pt>
                <c:pt idx="66340">
                  <c:v>587943256</c:v>
                </c:pt>
                <c:pt idx="66341">
                  <c:v>587943256</c:v>
                </c:pt>
                <c:pt idx="66342">
                  <c:v>587943256</c:v>
                </c:pt>
                <c:pt idx="66343">
                  <c:v>587943256</c:v>
                </c:pt>
                <c:pt idx="66344">
                  <c:v>941458184</c:v>
                </c:pt>
                <c:pt idx="66345">
                  <c:v>941458184</c:v>
                </c:pt>
                <c:pt idx="66346">
                  <c:v>941458184</c:v>
                </c:pt>
                <c:pt idx="66347">
                  <c:v>941458184</c:v>
                </c:pt>
                <c:pt idx="66348">
                  <c:v>501255104</c:v>
                </c:pt>
                <c:pt idx="66349">
                  <c:v>501255104</c:v>
                </c:pt>
                <c:pt idx="66350">
                  <c:v>501255104</c:v>
                </c:pt>
                <c:pt idx="66351">
                  <c:v>501255104</c:v>
                </c:pt>
                <c:pt idx="66352">
                  <c:v>681500552</c:v>
                </c:pt>
                <c:pt idx="66353">
                  <c:v>122297664</c:v>
                </c:pt>
                <c:pt idx="66354">
                  <c:v>681500552</c:v>
                </c:pt>
                <c:pt idx="66355">
                  <c:v>681500552</c:v>
                </c:pt>
                <c:pt idx="66356">
                  <c:v>681500552</c:v>
                </c:pt>
                <c:pt idx="66357">
                  <c:v>239677120</c:v>
                </c:pt>
                <c:pt idx="66358">
                  <c:v>239677120</c:v>
                </c:pt>
                <c:pt idx="66359">
                  <c:v>239677120</c:v>
                </c:pt>
                <c:pt idx="66360">
                  <c:v>239677120</c:v>
                </c:pt>
                <c:pt idx="66361">
                  <c:v>553226536</c:v>
                </c:pt>
                <c:pt idx="66362">
                  <c:v>38657016</c:v>
                </c:pt>
                <c:pt idx="66363">
                  <c:v>38657016</c:v>
                </c:pt>
                <c:pt idx="66364">
                  <c:v>38657016</c:v>
                </c:pt>
                <c:pt idx="66365">
                  <c:v>38657016</c:v>
                </c:pt>
                <c:pt idx="66366">
                  <c:v>288439680</c:v>
                </c:pt>
                <c:pt idx="66367">
                  <c:v>288439680</c:v>
                </c:pt>
                <c:pt idx="66368">
                  <c:v>288439680</c:v>
                </c:pt>
                <c:pt idx="66369">
                  <c:v>587943256</c:v>
                </c:pt>
                <c:pt idx="66370">
                  <c:v>288439680</c:v>
                </c:pt>
                <c:pt idx="66371">
                  <c:v>424488152</c:v>
                </c:pt>
                <c:pt idx="66372">
                  <c:v>424488152</c:v>
                </c:pt>
                <c:pt idx="66373">
                  <c:v>541532320</c:v>
                </c:pt>
                <c:pt idx="66374">
                  <c:v>541532320</c:v>
                </c:pt>
                <c:pt idx="66375">
                  <c:v>424488152</c:v>
                </c:pt>
                <c:pt idx="66376">
                  <c:v>541532320</c:v>
                </c:pt>
                <c:pt idx="66377">
                  <c:v>541532320</c:v>
                </c:pt>
                <c:pt idx="66378">
                  <c:v>424488152</c:v>
                </c:pt>
                <c:pt idx="66379">
                  <c:v>501255104</c:v>
                </c:pt>
                <c:pt idx="66380">
                  <c:v>7365896</c:v>
                </c:pt>
                <c:pt idx="66381">
                  <c:v>7365896</c:v>
                </c:pt>
                <c:pt idx="66382">
                  <c:v>7365896</c:v>
                </c:pt>
                <c:pt idx="66383">
                  <c:v>7365896</c:v>
                </c:pt>
                <c:pt idx="66384">
                  <c:v>941458184</c:v>
                </c:pt>
                <c:pt idx="66385">
                  <c:v>701177728</c:v>
                </c:pt>
                <c:pt idx="66386">
                  <c:v>701177728</c:v>
                </c:pt>
                <c:pt idx="66387">
                  <c:v>701177728</c:v>
                </c:pt>
                <c:pt idx="66388">
                  <c:v>701177728</c:v>
                </c:pt>
                <c:pt idx="66389">
                  <c:v>325373392</c:v>
                </c:pt>
                <c:pt idx="66390">
                  <c:v>325373392</c:v>
                </c:pt>
                <c:pt idx="66391">
                  <c:v>325373392</c:v>
                </c:pt>
                <c:pt idx="66392">
                  <c:v>325373392</c:v>
                </c:pt>
                <c:pt idx="66393">
                  <c:v>286639560</c:v>
                </c:pt>
                <c:pt idx="66394">
                  <c:v>286639560</c:v>
                </c:pt>
                <c:pt idx="66395">
                  <c:v>539787168</c:v>
                </c:pt>
                <c:pt idx="66396">
                  <c:v>286639560</c:v>
                </c:pt>
                <c:pt idx="66397">
                  <c:v>539787168</c:v>
                </c:pt>
                <c:pt idx="66398">
                  <c:v>286639560</c:v>
                </c:pt>
                <c:pt idx="66399">
                  <c:v>539787168</c:v>
                </c:pt>
                <c:pt idx="66400">
                  <c:v>539787168</c:v>
                </c:pt>
                <c:pt idx="66401">
                  <c:v>239677120</c:v>
                </c:pt>
                <c:pt idx="66402">
                  <c:v>681500552</c:v>
                </c:pt>
                <c:pt idx="66403">
                  <c:v>38657016</c:v>
                </c:pt>
                <c:pt idx="66404">
                  <c:v>325373392</c:v>
                </c:pt>
                <c:pt idx="66405">
                  <c:v>701177728</c:v>
                </c:pt>
                <c:pt idx="66406">
                  <c:v>286639560</c:v>
                </c:pt>
                <c:pt idx="66407">
                  <c:v>328883008</c:v>
                </c:pt>
                <c:pt idx="66408">
                  <c:v>328883008</c:v>
                </c:pt>
                <c:pt idx="66409">
                  <c:v>328883008</c:v>
                </c:pt>
                <c:pt idx="66410">
                  <c:v>328883008</c:v>
                </c:pt>
                <c:pt idx="66411">
                  <c:v>7365896</c:v>
                </c:pt>
                <c:pt idx="66412">
                  <c:v>288439680</c:v>
                </c:pt>
                <c:pt idx="66413">
                  <c:v>539787168</c:v>
                </c:pt>
                <c:pt idx="66414">
                  <c:v>749641568</c:v>
                </c:pt>
                <c:pt idx="66415">
                  <c:v>749641568</c:v>
                </c:pt>
                <c:pt idx="66416">
                  <c:v>749641568</c:v>
                </c:pt>
                <c:pt idx="66417">
                  <c:v>749641568</c:v>
                </c:pt>
                <c:pt idx="66418">
                  <c:v>541532320</c:v>
                </c:pt>
                <c:pt idx="66419">
                  <c:v>93592896</c:v>
                </c:pt>
                <c:pt idx="66420">
                  <c:v>93592896</c:v>
                </c:pt>
                <c:pt idx="66421">
                  <c:v>93592896</c:v>
                </c:pt>
                <c:pt idx="66422">
                  <c:v>93592896</c:v>
                </c:pt>
                <c:pt idx="66423">
                  <c:v>92424600</c:v>
                </c:pt>
                <c:pt idx="66424">
                  <c:v>92424600</c:v>
                </c:pt>
                <c:pt idx="66425">
                  <c:v>92424600</c:v>
                </c:pt>
                <c:pt idx="66426">
                  <c:v>92424600</c:v>
                </c:pt>
                <c:pt idx="66427">
                  <c:v>424488152</c:v>
                </c:pt>
                <c:pt idx="66428">
                  <c:v>43071488</c:v>
                </c:pt>
                <c:pt idx="66429">
                  <c:v>7365928</c:v>
                </c:pt>
                <c:pt idx="66430">
                  <c:v>7365928</c:v>
                </c:pt>
                <c:pt idx="66431">
                  <c:v>43071488</c:v>
                </c:pt>
                <c:pt idx="66432">
                  <c:v>7365928</c:v>
                </c:pt>
                <c:pt idx="66433">
                  <c:v>7365928</c:v>
                </c:pt>
                <c:pt idx="66434">
                  <c:v>43071488</c:v>
                </c:pt>
                <c:pt idx="66435">
                  <c:v>43071488</c:v>
                </c:pt>
                <c:pt idx="66436">
                  <c:v>534391120</c:v>
                </c:pt>
                <c:pt idx="66437">
                  <c:v>534391120</c:v>
                </c:pt>
                <c:pt idx="66438">
                  <c:v>534391120</c:v>
                </c:pt>
                <c:pt idx="66439">
                  <c:v>534391120</c:v>
                </c:pt>
                <c:pt idx="66440">
                  <c:v>235541656</c:v>
                </c:pt>
                <c:pt idx="66441">
                  <c:v>235541656</c:v>
                </c:pt>
                <c:pt idx="66442">
                  <c:v>235541656</c:v>
                </c:pt>
                <c:pt idx="66443">
                  <c:v>235541656</c:v>
                </c:pt>
                <c:pt idx="66444">
                  <c:v>93592896</c:v>
                </c:pt>
                <c:pt idx="66445">
                  <c:v>749641568</c:v>
                </c:pt>
                <c:pt idx="66446">
                  <c:v>113457072</c:v>
                </c:pt>
                <c:pt idx="66447">
                  <c:v>113457072</c:v>
                </c:pt>
                <c:pt idx="66448">
                  <c:v>113457072</c:v>
                </c:pt>
                <c:pt idx="66449">
                  <c:v>113457072</c:v>
                </c:pt>
                <c:pt idx="66450">
                  <c:v>328883008</c:v>
                </c:pt>
                <c:pt idx="66451">
                  <c:v>92424600</c:v>
                </c:pt>
                <c:pt idx="66452">
                  <c:v>43071488</c:v>
                </c:pt>
                <c:pt idx="66453">
                  <c:v>779787792</c:v>
                </c:pt>
                <c:pt idx="66454">
                  <c:v>534391120</c:v>
                </c:pt>
                <c:pt idx="66455">
                  <c:v>779787792</c:v>
                </c:pt>
                <c:pt idx="66456">
                  <c:v>800427616</c:v>
                </c:pt>
                <c:pt idx="66457">
                  <c:v>800427616</c:v>
                </c:pt>
                <c:pt idx="66458">
                  <c:v>779787792</c:v>
                </c:pt>
                <c:pt idx="66459">
                  <c:v>800427616</c:v>
                </c:pt>
                <c:pt idx="66460">
                  <c:v>779787792</c:v>
                </c:pt>
                <c:pt idx="66461">
                  <c:v>800427616</c:v>
                </c:pt>
                <c:pt idx="66462">
                  <c:v>7365928</c:v>
                </c:pt>
                <c:pt idx="66463">
                  <c:v>538121488</c:v>
                </c:pt>
                <c:pt idx="66464">
                  <c:v>538121488</c:v>
                </c:pt>
                <c:pt idx="66465">
                  <c:v>538121488</c:v>
                </c:pt>
                <c:pt idx="66466">
                  <c:v>113457072</c:v>
                </c:pt>
                <c:pt idx="66467">
                  <c:v>538121488</c:v>
                </c:pt>
                <c:pt idx="66468">
                  <c:v>235541656</c:v>
                </c:pt>
                <c:pt idx="66469">
                  <c:v>202164432</c:v>
                </c:pt>
                <c:pt idx="66470">
                  <c:v>202164432</c:v>
                </c:pt>
                <c:pt idx="66471">
                  <c:v>202164432</c:v>
                </c:pt>
                <c:pt idx="66472">
                  <c:v>202164432</c:v>
                </c:pt>
                <c:pt idx="66473">
                  <c:v>779787792</c:v>
                </c:pt>
                <c:pt idx="66474">
                  <c:v>800427616</c:v>
                </c:pt>
                <c:pt idx="66475">
                  <c:v>266712216</c:v>
                </c:pt>
                <c:pt idx="66476">
                  <c:v>266712216</c:v>
                </c:pt>
                <c:pt idx="66477">
                  <c:v>266712216</c:v>
                </c:pt>
                <c:pt idx="66478">
                  <c:v>266712216</c:v>
                </c:pt>
                <c:pt idx="66479">
                  <c:v>202164432</c:v>
                </c:pt>
                <c:pt idx="66480">
                  <c:v>538121488</c:v>
                </c:pt>
                <c:pt idx="66481">
                  <c:v>7365992</c:v>
                </c:pt>
                <c:pt idx="66482">
                  <c:v>7365992</c:v>
                </c:pt>
                <c:pt idx="66483">
                  <c:v>7366064</c:v>
                </c:pt>
                <c:pt idx="66484">
                  <c:v>7366064</c:v>
                </c:pt>
                <c:pt idx="66485">
                  <c:v>7365992</c:v>
                </c:pt>
                <c:pt idx="66486">
                  <c:v>7366064</c:v>
                </c:pt>
                <c:pt idx="66487">
                  <c:v>7365992</c:v>
                </c:pt>
                <c:pt idx="66488">
                  <c:v>7366064</c:v>
                </c:pt>
                <c:pt idx="66489">
                  <c:v>266712216</c:v>
                </c:pt>
                <c:pt idx="66490">
                  <c:v>360573200</c:v>
                </c:pt>
                <c:pt idx="66491">
                  <c:v>360573200</c:v>
                </c:pt>
                <c:pt idx="66492">
                  <c:v>360573200</c:v>
                </c:pt>
                <c:pt idx="66493">
                  <c:v>360573200</c:v>
                </c:pt>
                <c:pt idx="66494">
                  <c:v>154693392</c:v>
                </c:pt>
                <c:pt idx="66495">
                  <c:v>154693392</c:v>
                </c:pt>
                <c:pt idx="66496">
                  <c:v>817451200</c:v>
                </c:pt>
                <c:pt idx="66497">
                  <c:v>817451200</c:v>
                </c:pt>
                <c:pt idx="66498">
                  <c:v>154693392</c:v>
                </c:pt>
                <c:pt idx="66499">
                  <c:v>817451200</c:v>
                </c:pt>
                <c:pt idx="66500">
                  <c:v>817451200</c:v>
                </c:pt>
                <c:pt idx="66501">
                  <c:v>154693392</c:v>
                </c:pt>
                <c:pt idx="66502">
                  <c:v>778683872</c:v>
                </c:pt>
                <c:pt idx="66503">
                  <c:v>778683872</c:v>
                </c:pt>
                <c:pt idx="66504">
                  <c:v>778683872</c:v>
                </c:pt>
                <c:pt idx="66505">
                  <c:v>778683872</c:v>
                </c:pt>
                <c:pt idx="66506">
                  <c:v>560293048</c:v>
                </c:pt>
                <c:pt idx="66507">
                  <c:v>560293048</c:v>
                </c:pt>
                <c:pt idx="66508">
                  <c:v>560293048</c:v>
                </c:pt>
                <c:pt idx="66509">
                  <c:v>560293048</c:v>
                </c:pt>
                <c:pt idx="66510">
                  <c:v>7366064</c:v>
                </c:pt>
                <c:pt idx="66511">
                  <c:v>10010480</c:v>
                </c:pt>
                <c:pt idx="66512">
                  <c:v>10010480</c:v>
                </c:pt>
                <c:pt idx="66513">
                  <c:v>10010480</c:v>
                </c:pt>
                <c:pt idx="66514">
                  <c:v>10010480</c:v>
                </c:pt>
                <c:pt idx="66515">
                  <c:v>154693392</c:v>
                </c:pt>
                <c:pt idx="66516">
                  <c:v>778683872</c:v>
                </c:pt>
                <c:pt idx="66517">
                  <c:v>431067272</c:v>
                </c:pt>
                <c:pt idx="66518">
                  <c:v>431067272</c:v>
                </c:pt>
                <c:pt idx="66519">
                  <c:v>431067272</c:v>
                </c:pt>
                <c:pt idx="66520">
                  <c:v>431067272</c:v>
                </c:pt>
                <c:pt idx="66521">
                  <c:v>360573200</c:v>
                </c:pt>
                <c:pt idx="66522">
                  <c:v>7365992</c:v>
                </c:pt>
                <c:pt idx="66523">
                  <c:v>817451200</c:v>
                </c:pt>
                <c:pt idx="66524">
                  <c:v>435529680</c:v>
                </c:pt>
                <c:pt idx="66525">
                  <c:v>435529680</c:v>
                </c:pt>
                <c:pt idx="66526">
                  <c:v>435529680</c:v>
                </c:pt>
                <c:pt idx="66527">
                  <c:v>435529680</c:v>
                </c:pt>
                <c:pt idx="66528">
                  <c:v>671903376</c:v>
                </c:pt>
                <c:pt idx="66529">
                  <c:v>671903376</c:v>
                </c:pt>
                <c:pt idx="66530">
                  <c:v>560293048</c:v>
                </c:pt>
                <c:pt idx="66531">
                  <c:v>671903376</c:v>
                </c:pt>
                <c:pt idx="66532">
                  <c:v>671903376</c:v>
                </c:pt>
                <c:pt idx="66533">
                  <c:v>31957800</c:v>
                </c:pt>
                <c:pt idx="66534">
                  <c:v>31957800</c:v>
                </c:pt>
                <c:pt idx="66535">
                  <c:v>31957800</c:v>
                </c:pt>
                <c:pt idx="66536">
                  <c:v>31957800</c:v>
                </c:pt>
                <c:pt idx="66537">
                  <c:v>10010480</c:v>
                </c:pt>
                <c:pt idx="66538">
                  <c:v>648308616</c:v>
                </c:pt>
                <c:pt idx="66539">
                  <c:v>648308616</c:v>
                </c:pt>
                <c:pt idx="66540">
                  <c:v>648308616</c:v>
                </c:pt>
                <c:pt idx="66541">
                  <c:v>648308616</c:v>
                </c:pt>
                <c:pt idx="66542">
                  <c:v>248829880</c:v>
                </c:pt>
                <c:pt idx="66543">
                  <c:v>248829880</c:v>
                </c:pt>
                <c:pt idx="66544">
                  <c:v>248829880</c:v>
                </c:pt>
                <c:pt idx="66545">
                  <c:v>248829880</c:v>
                </c:pt>
                <c:pt idx="66546">
                  <c:v>795473408</c:v>
                </c:pt>
                <c:pt idx="66547">
                  <c:v>795473408</c:v>
                </c:pt>
                <c:pt idx="66548">
                  <c:v>795473408</c:v>
                </c:pt>
                <c:pt idx="66549">
                  <c:v>795473408</c:v>
                </c:pt>
                <c:pt idx="66550">
                  <c:v>431067272</c:v>
                </c:pt>
                <c:pt idx="66551">
                  <c:v>831992384</c:v>
                </c:pt>
                <c:pt idx="66552">
                  <c:v>831992384</c:v>
                </c:pt>
                <c:pt idx="66553">
                  <c:v>831992384</c:v>
                </c:pt>
                <c:pt idx="66554">
                  <c:v>831992384</c:v>
                </c:pt>
                <c:pt idx="66555">
                  <c:v>382468080</c:v>
                </c:pt>
                <c:pt idx="66556">
                  <c:v>382468080</c:v>
                </c:pt>
                <c:pt idx="66557">
                  <c:v>382468080</c:v>
                </c:pt>
                <c:pt idx="66558">
                  <c:v>382468080</c:v>
                </c:pt>
                <c:pt idx="66559">
                  <c:v>435529680</c:v>
                </c:pt>
                <c:pt idx="66560">
                  <c:v>605063080</c:v>
                </c:pt>
                <c:pt idx="66561">
                  <c:v>605063080</c:v>
                </c:pt>
                <c:pt idx="66562">
                  <c:v>605063080</c:v>
                </c:pt>
                <c:pt idx="66563">
                  <c:v>605063080</c:v>
                </c:pt>
                <c:pt idx="66564">
                  <c:v>671903376</c:v>
                </c:pt>
                <c:pt idx="66565">
                  <c:v>31957800</c:v>
                </c:pt>
                <c:pt idx="66566">
                  <c:v>248829880</c:v>
                </c:pt>
                <c:pt idx="66567">
                  <c:v>795473408</c:v>
                </c:pt>
                <c:pt idx="66568">
                  <c:v>258811784</c:v>
                </c:pt>
                <c:pt idx="66569">
                  <c:v>258811784</c:v>
                </c:pt>
                <c:pt idx="66570">
                  <c:v>67722040</c:v>
                </c:pt>
                <c:pt idx="66571">
                  <c:v>67722040</c:v>
                </c:pt>
                <c:pt idx="66572">
                  <c:v>258811784</c:v>
                </c:pt>
                <c:pt idx="66573">
                  <c:v>258811784</c:v>
                </c:pt>
                <c:pt idx="66574">
                  <c:v>67722040</c:v>
                </c:pt>
                <c:pt idx="66575">
                  <c:v>67722040</c:v>
                </c:pt>
                <c:pt idx="66576">
                  <c:v>16520904</c:v>
                </c:pt>
                <c:pt idx="66577">
                  <c:v>16520904</c:v>
                </c:pt>
                <c:pt idx="66578">
                  <c:v>16520904</c:v>
                </c:pt>
                <c:pt idx="66579">
                  <c:v>16520904</c:v>
                </c:pt>
                <c:pt idx="66580">
                  <c:v>831992384</c:v>
                </c:pt>
                <c:pt idx="66581">
                  <c:v>286243376</c:v>
                </c:pt>
                <c:pt idx="66582">
                  <c:v>286243376</c:v>
                </c:pt>
                <c:pt idx="66583">
                  <c:v>286243376</c:v>
                </c:pt>
                <c:pt idx="66584">
                  <c:v>286243376</c:v>
                </c:pt>
                <c:pt idx="66585">
                  <c:v>887080328</c:v>
                </c:pt>
                <c:pt idx="66586">
                  <c:v>887080328</c:v>
                </c:pt>
                <c:pt idx="66587">
                  <c:v>496629400</c:v>
                </c:pt>
                <c:pt idx="66588">
                  <c:v>496629400</c:v>
                </c:pt>
                <c:pt idx="66589">
                  <c:v>887080328</c:v>
                </c:pt>
                <c:pt idx="66590">
                  <c:v>496629400</c:v>
                </c:pt>
                <c:pt idx="66591">
                  <c:v>887080328</c:v>
                </c:pt>
                <c:pt idx="66592">
                  <c:v>496629400</c:v>
                </c:pt>
                <c:pt idx="66593">
                  <c:v>382468080</c:v>
                </c:pt>
                <c:pt idx="66594">
                  <c:v>222413920</c:v>
                </c:pt>
                <c:pt idx="66595">
                  <c:v>222413920</c:v>
                </c:pt>
                <c:pt idx="66596">
                  <c:v>222413920</c:v>
                </c:pt>
                <c:pt idx="66597">
                  <c:v>222413920</c:v>
                </c:pt>
                <c:pt idx="66598">
                  <c:v>648308616</c:v>
                </c:pt>
                <c:pt idx="66599">
                  <c:v>159959240</c:v>
                </c:pt>
                <c:pt idx="66600">
                  <c:v>159959240</c:v>
                </c:pt>
                <c:pt idx="66601">
                  <c:v>159959240</c:v>
                </c:pt>
                <c:pt idx="66602">
                  <c:v>159959240</c:v>
                </c:pt>
                <c:pt idx="66603">
                  <c:v>67722040</c:v>
                </c:pt>
                <c:pt idx="66604">
                  <c:v>605063080</c:v>
                </c:pt>
                <c:pt idx="66605">
                  <c:v>51674600</c:v>
                </c:pt>
                <c:pt idx="66606">
                  <c:v>51674600</c:v>
                </c:pt>
                <c:pt idx="66607">
                  <c:v>51674600</c:v>
                </c:pt>
                <c:pt idx="66608">
                  <c:v>51674600</c:v>
                </c:pt>
                <c:pt idx="66609">
                  <c:v>16520904</c:v>
                </c:pt>
                <c:pt idx="66610">
                  <c:v>496629400</c:v>
                </c:pt>
                <c:pt idx="66611">
                  <c:v>644556720</c:v>
                </c:pt>
                <c:pt idx="66612">
                  <c:v>644556720</c:v>
                </c:pt>
                <c:pt idx="66613">
                  <c:v>644556720</c:v>
                </c:pt>
                <c:pt idx="66614">
                  <c:v>644556720</c:v>
                </c:pt>
                <c:pt idx="66615">
                  <c:v>222413920</c:v>
                </c:pt>
                <c:pt idx="66616">
                  <c:v>258811784</c:v>
                </c:pt>
                <c:pt idx="66617">
                  <c:v>286243376</c:v>
                </c:pt>
                <c:pt idx="66618">
                  <c:v>624181568</c:v>
                </c:pt>
                <c:pt idx="66619">
                  <c:v>624181568</c:v>
                </c:pt>
                <c:pt idx="66620">
                  <c:v>624181568</c:v>
                </c:pt>
                <c:pt idx="66621">
                  <c:v>624181568</c:v>
                </c:pt>
                <c:pt idx="66622">
                  <c:v>159959240</c:v>
                </c:pt>
                <c:pt idx="66623">
                  <c:v>887080328</c:v>
                </c:pt>
                <c:pt idx="66624">
                  <c:v>916526064</c:v>
                </c:pt>
                <c:pt idx="66625">
                  <c:v>916526064</c:v>
                </c:pt>
                <c:pt idx="66626">
                  <c:v>916526064</c:v>
                </c:pt>
                <c:pt idx="66627">
                  <c:v>916526064</c:v>
                </c:pt>
                <c:pt idx="66628">
                  <c:v>51674600</c:v>
                </c:pt>
                <c:pt idx="66629">
                  <c:v>282060328</c:v>
                </c:pt>
                <c:pt idx="66630">
                  <c:v>282060328</c:v>
                </c:pt>
                <c:pt idx="66631">
                  <c:v>282060328</c:v>
                </c:pt>
                <c:pt idx="66632">
                  <c:v>282060328</c:v>
                </c:pt>
                <c:pt idx="66633">
                  <c:v>624181568</c:v>
                </c:pt>
                <c:pt idx="66634">
                  <c:v>644556720</c:v>
                </c:pt>
                <c:pt idx="66635">
                  <c:v>460348600</c:v>
                </c:pt>
                <c:pt idx="66636">
                  <c:v>460348600</c:v>
                </c:pt>
                <c:pt idx="66637">
                  <c:v>460348600</c:v>
                </c:pt>
                <c:pt idx="66638">
                  <c:v>460348600</c:v>
                </c:pt>
                <c:pt idx="66639">
                  <c:v>794655696</c:v>
                </c:pt>
                <c:pt idx="66640">
                  <c:v>794655696</c:v>
                </c:pt>
                <c:pt idx="66641">
                  <c:v>794655696</c:v>
                </c:pt>
                <c:pt idx="66642">
                  <c:v>794655696</c:v>
                </c:pt>
                <c:pt idx="66643">
                  <c:v>965215928</c:v>
                </c:pt>
                <c:pt idx="66644">
                  <c:v>916526064</c:v>
                </c:pt>
                <c:pt idx="66645">
                  <c:v>965215928</c:v>
                </c:pt>
                <c:pt idx="66646">
                  <c:v>965215928</c:v>
                </c:pt>
                <c:pt idx="66647">
                  <c:v>965215928</c:v>
                </c:pt>
                <c:pt idx="66648">
                  <c:v>589944736</c:v>
                </c:pt>
                <c:pt idx="66649">
                  <c:v>589944736</c:v>
                </c:pt>
                <c:pt idx="66650">
                  <c:v>589944736</c:v>
                </c:pt>
                <c:pt idx="66651">
                  <c:v>589944736</c:v>
                </c:pt>
                <c:pt idx="66652">
                  <c:v>177072664</c:v>
                </c:pt>
                <c:pt idx="66653">
                  <c:v>177072664</c:v>
                </c:pt>
                <c:pt idx="66654">
                  <c:v>282060328</c:v>
                </c:pt>
                <c:pt idx="66655">
                  <c:v>177072664</c:v>
                </c:pt>
                <c:pt idx="66656">
                  <c:v>177072664</c:v>
                </c:pt>
                <c:pt idx="66657">
                  <c:v>666371584</c:v>
                </c:pt>
                <c:pt idx="66658">
                  <c:v>666371584</c:v>
                </c:pt>
                <c:pt idx="66659">
                  <c:v>666371584</c:v>
                </c:pt>
                <c:pt idx="66660">
                  <c:v>666371584</c:v>
                </c:pt>
                <c:pt idx="66661">
                  <c:v>7366120</c:v>
                </c:pt>
                <c:pt idx="66662">
                  <c:v>7366120</c:v>
                </c:pt>
                <c:pt idx="66663">
                  <c:v>7366184</c:v>
                </c:pt>
                <c:pt idx="66664">
                  <c:v>7366184</c:v>
                </c:pt>
                <c:pt idx="66665">
                  <c:v>7366256</c:v>
                </c:pt>
                <c:pt idx="66666">
                  <c:v>7366256</c:v>
                </c:pt>
                <c:pt idx="66667">
                  <c:v>7366304</c:v>
                </c:pt>
                <c:pt idx="66668">
                  <c:v>7366304</c:v>
                </c:pt>
                <c:pt idx="66669">
                  <c:v>7366336</c:v>
                </c:pt>
                <c:pt idx="66670">
                  <c:v>7366336</c:v>
                </c:pt>
                <c:pt idx="66671">
                  <c:v>7366120</c:v>
                </c:pt>
                <c:pt idx="66672">
                  <c:v>7366184</c:v>
                </c:pt>
                <c:pt idx="66673">
                  <c:v>7366256</c:v>
                </c:pt>
                <c:pt idx="66674">
                  <c:v>7366304</c:v>
                </c:pt>
                <c:pt idx="66675">
                  <c:v>7366336</c:v>
                </c:pt>
                <c:pt idx="66676">
                  <c:v>7366120</c:v>
                </c:pt>
                <c:pt idx="66677">
                  <c:v>7366184</c:v>
                </c:pt>
                <c:pt idx="66678">
                  <c:v>7366256</c:v>
                </c:pt>
                <c:pt idx="66679">
                  <c:v>7366304</c:v>
                </c:pt>
                <c:pt idx="66680">
                  <c:v>7366336</c:v>
                </c:pt>
                <c:pt idx="66681">
                  <c:v>386141240</c:v>
                </c:pt>
                <c:pt idx="66682">
                  <c:v>386141240</c:v>
                </c:pt>
                <c:pt idx="66683">
                  <c:v>386141240</c:v>
                </c:pt>
                <c:pt idx="66684">
                  <c:v>386141240</c:v>
                </c:pt>
                <c:pt idx="66685">
                  <c:v>460348600</c:v>
                </c:pt>
                <c:pt idx="66686">
                  <c:v>113446936</c:v>
                </c:pt>
                <c:pt idx="66687">
                  <c:v>113446936</c:v>
                </c:pt>
                <c:pt idx="66688">
                  <c:v>113446936</c:v>
                </c:pt>
                <c:pt idx="66689">
                  <c:v>113446936</c:v>
                </c:pt>
                <c:pt idx="66690">
                  <c:v>794655696</c:v>
                </c:pt>
                <c:pt idx="66691">
                  <c:v>477913240</c:v>
                </c:pt>
                <c:pt idx="66692">
                  <c:v>696577584</c:v>
                </c:pt>
                <c:pt idx="66693">
                  <c:v>477913240</c:v>
                </c:pt>
                <c:pt idx="66694">
                  <c:v>696577584</c:v>
                </c:pt>
                <c:pt idx="66695">
                  <c:v>477913240</c:v>
                </c:pt>
                <c:pt idx="66696">
                  <c:v>696577584</c:v>
                </c:pt>
                <c:pt idx="66697">
                  <c:v>696577584</c:v>
                </c:pt>
                <c:pt idx="66698">
                  <c:v>477913240</c:v>
                </c:pt>
                <c:pt idx="66699">
                  <c:v>589944736</c:v>
                </c:pt>
                <c:pt idx="66700">
                  <c:v>965215928</c:v>
                </c:pt>
                <c:pt idx="66701">
                  <c:v>666371584</c:v>
                </c:pt>
                <c:pt idx="66702">
                  <c:v>494013032</c:v>
                </c:pt>
                <c:pt idx="66703">
                  <c:v>494013032</c:v>
                </c:pt>
                <c:pt idx="66704">
                  <c:v>494013032</c:v>
                </c:pt>
                <c:pt idx="66705">
                  <c:v>494013032</c:v>
                </c:pt>
                <c:pt idx="66706">
                  <c:v>7366120</c:v>
                </c:pt>
                <c:pt idx="66707">
                  <c:v>897177864</c:v>
                </c:pt>
                <c:pt idx="66708">
                  <c:v>897177864</c:v>
                </c:pt>
                <c:pt idx="66709">
                  <c:v>177072664</c:v>
                </c:pt>
                <c:pt idx="66710">
                  <c:v>897177864</c:v>
                </c:pt>
                <c:pt idx="66711">
                  <c:v>897177864</c:v>
                </c:pt>
                <c:pt idx="66712">
                  <c:v>7366336</c:v>
                </c:pt>
                <c:pt idx="66713">
                  <c:v>696577584</c:v>
                </c:pt>
                <c:pt idx="66714">
                  <c:v>386141240</c:v>
                </c:pt>
                <c:pt idx="66715">
                  <c:v>7366256</c:v>
                </c:pt>
                <c:pt idx="66716">
                  <c:v>604063952</c:v>
                </c:pt>
                <c:pt idx="66717">
                  <c:v>604063952</c:v>
                </c:pt>
                <c:pt idx="66718">
                  <c:v>604063952</c:v>
                </c:pt>
                <c:pt idx="66719">
                  <c:v>604063952</c:v>
                </c:pt>
                <c:pt idx="66720">
                  <c:v>7366184</c:v>
                </c:pt>
                <c:pt idx="66721">
                  <c:v>113446936</c:v>
                </c:pt>
                <c:pt idx="66722">
                  <c:v>477913240</c:v>
                </c:pt>
                <c:pt idx="66723">
                  <c:v>38743760</c:v>
                </c:pt>
                <c:pt idx="66724">
                  <c:v>38743760</c:v>
                </c:pt>
                <c:pt idx="66725">
                  <c:v>38743760</c:v>
                </c:pt>
                <c:pt idx="66726">
                  <c:v>38743760</c:v>
                </c:pt>
                <c:pt idx="66727">
                  <c:v>251387488</c:v>
                </c:pt>
                <c:pt idx="66728">
                  <c:v>7366304</c:v>
                </c:pt>
                <c:pt idx="66729">
                  <c:v>897177864</c:v>
                </c:pt>
                <c:pt idx="66730">
                  <c:v>251387488</c:v>
                </c:pt>
                <c:pt idx="66731">
                  <c:v>251387488</c:v>
                </c:pt>
                <c:pt idx="66732">
                  <c:v>251387488</c:v>
                </c:pt>
                <c:pt idx="66733">
                  <c:v>452203656</c:v>
                </c:pt>
                <c:pt idx="66734">
                  <c:v>452203656</c:v>
                </c:pt>
                <c:pt idx="66735">
                  <c:v>452203656</c:v>
                </c:pt>
                <c:pt idx="66736">
                  <c:v>452203656</c:v>
                </c:pt>
                <c:pt idx="66737">
                  <c:v>494013032</c:v>
                </c:pt>
                <c:pt idx="66738">
                  <c:v>652294224</c:v>
                </c:pt>
                <c:pt idx="66739">
                  <c:v>652294224</c:v>
                </c:pt>
                <c:pt idx="66740">
                  <c:v>652294224</c:v>
                </c:pt>
                <c:pt idx="66741">
                  <c:v>652294224</c:v>
                </c:pt>
                <c:pt idx="66742">
                  <c:v>442588416</c:v>
                </c:pt>
                <c:pt idx="66743">
                  <c:v>442588416</c:v>
                </c:pt>
                <c:pt idx="66744">
                  <c:v>442588416</c:v>
                </c:pt>
                <c:pt idx="66745">
                  <c:v>442588416</c:v>
                </c:pt>
                <c:pt idx="66746">
                  <c:v>604063952</c:v>
                </c:pt>
                <c:pt idx="66747">
                  <c:v>251387488</c:v>
                </c:pt>
                <c:pt idx="66748">
                  <c:v>452203656</c:v>
                </c:pt>
                <c:pt idx="66749">
                  <c:v>552159328</c:v>
                </c:pt>
                <c:pt idx="66750">
                  <c:v>552159328</c:v>
                </c:pt>
                <c:pt idx="66751">
                  <c:v>552159328</c:v>
                </c:pt>
                <c:pt idx="66752">
                  <c:v>552159328</c:v>
                </c:pt>
                <c:pt idx="66753">
                  <c:v>38743760</c:v>
                </c:pt>
                <c:pt idx="66754">
                  <c:v>442588416</c:v>
                </c:pt>
                <c:pt idx="66755">
                  <c:v>927329808</c:v>
                </c:pt>
                <c:pt idx="66756">
                  <c:v>927329808</c:v>
                </c:pt>
                <c:pt idx="66757">
                  <c:v>927329808</c:v>
                </c:pt>
                <c:pt idx="66758">
                  <c:v>927329808</c:v>
                </c:pt>
                <c:pt idx="66759">
                  <c:v>652294224</c:v>
                </c:pt>
                <c:pt idx="66760">
                  <c:v>552159328</c:v>
                </c:pt>
                <c:pt idx="66761">
                  <c:v>120411936</c:v>
                </c:pt>
                <c:pt idx="66762">
                  <c:v>120411936</c:v>
                </c:pt>
                <c:pt idx="66763">
                  <c:v>120411936</c:v>
                </c:pt>
                <c:pt idx="66764">
                  <c:v>120411936</c:v>
                </c:pt>
                <c:pt idx="66765">
                  <c:v>455126224</c:v>
                </c:pt>
                <c:pt idx="66766">
                  <c:v>455126224</c:v>
                </c:pt>
                <c:pt idx="66767">
                  <c:v>455126224</c:v>
                </c:pt>
                <c:pt idx="66768">
                  <c:v>455126224</c:v>
                </c:pt>
                <c:pt idx="66769">
                  <c:v>927329808</c:v>
                </c:pt>
                <c:pt idx="66770">
                  <c:v>831812872</c:v>
                </c:pt>
                <c:pt idx="66771">
                  <c:v>831812872</c:v>
                </c:pt>
                <c:pt idx="66772">
                  <c:v>831812872</c:v>
                </c:pt>
                <c:pt idx="66773">
                  <c:v>831812872</c:v>
                </c:pt>
                <c:pt idx="66774">
                  <c:v>466612968</c:v>
                </c:pt>
                <c:pt idx="66775">
                  <c:v>466612968</c:v>
                </c:pt>
                <c:pt idx="66776">
                  <c:v>466612968</c:v>
                </c:pt>
                <c:pt idx="66777">
                  <c:v>466612968</c:v>
                </c:pt>
                <c:pt idx="66778">
                  <c:v>309489208</c:v>
                </c:pt>
                <c:pt idx="66779">
                  <c:v>309489208</c:v>
                </c:pt>
                <c:pt idx="66780">
                  <c:v>309489208</c:v>
                </c:pt>
                <c:pt idx="66781">
                  <c:v>309489208</c:v>
                </c:pt>
                <c:pt idx="66782">
                  <c:v>575581712</c:v>
                </c:pt>
                <c:pt idx="66783">
                  <c:v>575581712</c:v>
                </c:pt>
                <c:pt idx="66784">
                  <c:v>575581712</c:v>
                </c:pt>
                <c:pt idx="66785">
                  <c:v>575581712</c:v>
                </c:pt>
                <c:pt idx="66786">
                  <c:v>120411936</c:v>
                </c:pt>
                <c:pt idx="66787">
                  <c:v>582290352</c:v>
                </c:pt>
                <c:pt idx="66788">
                  <c:v>582290352</c:v>
                </c:pt>
                <c:pt idx="66789">
                  <c:v>582290352</c:v>
                </c:pt>
                <c:pt idx="66790">
                  <c:v>582290352</c:v>
                </c:pt>
                <c:pt idx="66791">
                  <c:v>831812872</c:v>
                </c:pt>
                <c:pt idx="66792">
                  <c:v>455126224</c:v>
                </c:pt>
                <c:pt idx="66793">
                  <c:v>205084272</c:v>
                </c:pt>
                <c:pt idx="66794">
                  <c:v>205084272</c:v>
                </c:pt>
                <c:pt idx="66795">
                  <c:v>205084272</c:v>
                </c:pt>
                <c:pt idx="66796">
                  <c:v>248467624</c:v>
                </c:pt>
                <c:pt idx="66797">
                  <c:v>205084272</c:v>
                </c:pt>
                <c:pt idx="66798">
                  <c:v>248467624</c:v>
                </c:pt>
                <c:pt idx="66799">
                  <c:v>248467624</c:v>
                </c:pt>
                <c:pt idx="66800">
                  <c:v>575581712</c:v>
                </c:pt>
                <c:pt idx="66801">
                  <c:v>248467624</c:v>
                </c:pt>
                <c:pt idx="66802">
                  <c:v>431963936</c:v>
                </c:pt>
                <c:pt idx="66803">
                  <c:v>431963936</c:v>
                </c:pt>
                <c:pt idx="66804">
                  <c:v>431963936</c:v>
                </c:pt>
                <c:pt idx="66805">
                  <c:v>431963936</c:v>
                </c:pt>
                <c:pt idx="66806">
                  <c:v>466612968</c:v>
                </c:pt>
                <c:pt idx="66807">
                  <c:v>309489208</c:v>
                </c:pt>
                <c:pt idx="66808">
                  <c:v>212102216</c:v>
                </c:pt>
                <c:pt idx="66809">
                  <c:v>582290352</c:v>
                </c:pt>
                <c:pt idx="66810">
                  <c:v>212102216</c:v>
                </c:pt>
                <c:pt idx="66811">
                  <c:v>212102216</c:v>
                </c:pt>
                <c:pt idx="66812">
                  <c:v>212102216</c:v>
                </c:pt>
                <c:pt idx="66813">
                  <c:v>640959024</c:v>
                </c:pt>
                <c:pt idx="66814">
                  <c:v>640959024</c:v>
                </c:pt>
                <c:pt idx="66815">
                  <c:v>640959024</c:v>
                </c:pt>
                <c:pt idx="66816">
                  <c:v>640959024</c:v>
                </c:pt>
                <c:pt idx="66817">
                  <c:v>92485544</c:v>
                </c:pt>
                <c:pt idx="66818">
                  <c:v>92485544</c:v>
                </c:pt>
                <c:pt idx="66819">
                  <c:v>92485544</c:v>
                </c:pt>
                <c:pt idx="66820">
                  <c:v>92485544</c:v>
                </c:pt>
                <c:pt idx="66821">
                  <c:v>248467624</c:v>
                </c:pt>
                <c:pt idx="66822">
                  <c:v>205084272</c:v>
                </c:pt>
                <c:pt idx="66823">
                  <c:v>201712856</c:v>
                </c:pt>
                <c:pt idx="66824">
                  <c:v>201712856</c:v>
                </c:pt>
                <c:pt idx="66825">
                  <c:v>201712856</c:v>
                </c:pt>
                <c:pt idx="66826">
                  <c:v>201712856</c:v>
                </c:pt>
                <c:pt idx="66827">
                  <c:v>407649064</c:v>
                </c:pt>
                <c:pt idx="66828">
                  <c:v>407649064</c:v>
                </c:pt>
                <c:pt idx="66829">
                  <c:v>407649064</c:v>
                </c:pt>
                <c:pt idx="66830">
                  <c:v>407649064</c:v>
                </c:pt>
                <c:pt idx="66831">
                  <c:v>708163008</c:v>
                </c:pt>
                <c:pt idx="66832">
                  <c:v>708163008</c:v>
                </c:pt>
                <c:pt idx="66833">
                  <c:v>708163008</c:v>
                </c:pt>
                <c:pt idx="66834">
                  <c:v>708163008</c:v>
                </c:pt>
                <c:pt idx="66835">
                  <c:v>431963936</c:v>
                </c:pt>
                <c:pt idx="66836">
                  <c:v>92485544</c:v>
                </c:pt>
                <c:pt idx="66837">
                  <c:v>212102216</c:v>
                </c:pt>
                <c:pt idx="66838">
                  <c:v>201712856</c:v>
                </c:pt>
                <c:pt idx="66839">
                  <c:v>263524080</c:v>
                </c:pt>
                <c:pt idx="66840">
                  <c:v>263524080</c:v>
                </c:pt>
                <c:pt idx="66841">
                  <c:v>263524080</c:v>
                </c:pt>
                <c:pt idx="66842">
                  <c:v>263524080</c:v>
                </c:pt>
                <c:pt idx="66843">
                  <c:v>316258360</c:v>
                </c:pt>
                <c:pt idx="66844">
                  <c:v>316258360</c:v>
                </c:pt>
                <c:pt idx="66845">
                  <c:v>316258360</c:v>
                </c:pt>
                <c:pt idx="66846">
                  <c:v>316258360</c:v>
                </c:pt>
                <c:pt idx="66847">
                  <c:v>640959024</c:v>
                </c:pt>
                <c:pt idx="66848">
                  <c:v>135540664</c:v>
                </c:pt>
                <c:pt idx="66849">
                  <c:v>135540664</c:v>
                </c:pt>
                <c:pt idx="66850">
                  <c:v>135540664</c:v>
                </c:pt>
                <c:pt idx="66851">
                  <c:v>135540664</c:v>
                </c:pt>
                <c:pt idx="66852">
                  <c:v>840308560</c:v>
                </c:pt>
                <c:pt idx="66853">
                  <c:v>840308560</c:v>
                </c:pt>
                <c:pt idx="66854">
                  <c:v>840308560</c:v>
                </c:pt>
                <c:pt idx="66855">
                  <c:v>840308560</c:v>
                </c:pt>
                <c:pt idx="66856">
                  <c:v>407649064</c:v>
                </c:pt>
                <c:pt idx="66857">
                  <c:v>708163008</c:v>
                </c:pt>
                <c:pt idx="66858">
                  <c:v>424608992</c:v>
                </c:pt>
                <c:pt idx="66859">
                  <c:v>424608992</c:v>
                </c:pt>
                <c:pt idx="66860">
                  <c:v>416082632</c:v>
                </c:pt>
                <c:pt idx="66861">
                  <c:v>582340256</c:v>
                </c:pt>
                <c:pt idx="66862">
                  <c:v>424608992</c:v>
                </c:pt>
                <c:pt idx="66863">
                  <c:v>416082632</c:v>
                </c:pt>
                <c:pt idx="66864">
                  <c:v>582340256</c:v>
                </c:pt>
                <c:pt idx="66865">
                  <c:v>424608992</c:v>
                </c:pt>
                <c:pt idx="66866">
                  <c:v>416082632</c:v>
                </c:pt>
                <c:pt idx="66867">
                  <c:v>103560920</c:v>
                </c:pt>
                <c:pt idx="66868">
                  <c:v>582340256</c:v>
                </c:pt>
                <c:pt idx="66869">
                  <c:v>103560920</c:v>
                </c:pt>
                <c:pt idx="66870">
                  <c:v>416082632</c:v>
                </c:pt>
                <c:pt idx="66871">
                  <c:v>582340256</c:v>
                </c:pt>
                <c:pt idx="66872">
                  <c:v>103560920</c:v>
                </c:pt>
                <c:pt idx="66873">
                  <c:v>103560920</c:v>
                </c:pt>
                <c:pt idx="66874">
                  <c:v>709183464</c:v>
                </c:pt>
                <c:pt idx="66875">
                  <c:v>709183464</c:v>
                </c:pt>
                <c:pt idx="66876">
                  <c:v>709183464</c:v>
                </c:pt>
                <c:pt idx="66877">
                  <c:v>316258360</c:v>
                </c:pt>
                <c:pt idx="66878">
                  <c:v>709183464</c:v>
                </c:pt>
                <c:pt idx="66879">
                  <c:v>135540664</c:v>
                </c:pt>
                <c:pt idx="66880">
                  <c:v>263524080</c:v>
                </c:pt>
                <c:pt idx="66881">
                  <c:v>840308560</c:v>
                </c:pt>
                <c:pt idx="66882">
                  <c:v>833328904</c:v>
                </c:pt>
                <c:pt idx="66883">
                  <c:v>833328904</c:v>
                </c:pt>
                <c:pt idx="66884">
                  <c:v>833328904</c:v>
                </c:pt>
                <c:pt idx="66885">
                  <c:v>833328904</c:v>
                </c:pt>
                <c:pt idx="66886">
                  <c:v>309501704</c:v>
                </c:pt>
                <c:pt idx="66887">
                  <c:v>309501704</c:v>
                </c:pt>
                <c:pt idx="66888">
                  <c:v>309501704</c:v>
                </c:pt>
                <c:pt idx="66889">
                  <c:v>309501704</c:v>
                </c:pt>
                <c:pt idx="66890">
                  <c:v>424608992</c:v>
                </c:pt>
                <c:pt idx="66891">
                  <c:v>103560920</c:v>
                </c:pt>
                <c:pt idx="66892">
                  <c:v>833978240</c:v>
                </c:pt>
                <c:pt idx="66893">
                  <c:v>833978240</c:v>
                </c:pt>
                <c:pt idx="66894">
                  <c:v>833978240</c:v>
                </c:pt>
                <c:pt idx="66895">
                  <c:v>833978240</c:v>
                </c:pt>
                <c:pt idx="66896">
                  <c:v>416082632</c:v>
                </c:pt>
                <c:pt idx="66897">
                  <c:v>709183464</c:v>
                </c:pt>
                <c:pt idx="66898">
                  <c:v>582340256</c:v>
                </c:pt>
                <c:pt idx="66899">
                  <c:v>833328904</c:v>
                </c:pt>
                <c:pt idx="66900">
                  <c:v>72032688</c:v>
                </c:pt>
                <c:pt idx="66901">
                  <c:v>72032688</c:v>
                </c:pt>
                <c:pt idx="66902">
                  <c:v>72032688</c:v>
                </c:pt>
                <c:pt idx="66903">
                  <c:v>72032688</c:v>
                </c:pt>
                <c:pt idx="66904">
                  <c:v>831065808</c:v>
                </c:pt>
                <c:pt idx="66905">
                  <c:v>831065808</c:v>
                </c:pt>
                <c:pt idx="66906">
                  <c:v>833978240</c:v>
                </c:pt>
                <c:pt idx="66907">
                  <c:v>831065808</c:v>
                </c:pt>
                <c:pt idx="66908">
                  <c:v>831065808</c:v>
                </c:pt>
                <c:pt idx="66909">
                  <c:v>309501704</c:v>
                </c:pt>
                <c:pt idx="66910">
                  <c:v>619517424</c:v>
                </c:pt>
                <c:pt idx="66911">
                  <c:v>619517424</c:v>
                </c:pt>
                <c:pt idx="66912">
                  <c:v>619517424</c:v>
                </c:pt>
                <c:pt idx="66913">
                  <c:v>619517424</c:v>
                </c:pt>
                <c:pt idx="66914">
                  <c:v>72032688</c:v>
                </c:pt>
                <c:pt idx="66915">
                  <c:v>640992352</c:v>
                </c:pt>
                <c:pt idx="66916">
                  <c:v>640992352</c:v>
                </c:pt>
                <c:pt idx="66917">
                  <c:v>640992352</c:v>
                </c:pt>
                <c:pt idx="66918">
                  <c:v>640992352</c:v>
                </c:pt>
                <c:pt idx="66919">
                  <c:v>831065808</c:v>
                </c:pt>
                <c:pt idx="66920">
                  <c:v>755983832</c:v>
                </c:pt>
                <c:pt idx="66921">
                  <c:v>755983832</c:v>
                </c:pt>
                <c:pt idx="66922">
                  <c:v>755983832</c:v>
                </c:pt>
                <c:pt idx="66923">
                  <c:v>755983832</c:v>
                </c:pt>
                <c:pt idx="66924">
                  <c:v>211381192</c:v>
                </c:pt>
                <c:pt idx="66925">
                  <c:v>211381192</c:v>
                </c:pt>
                <c:pt idx="66926">
                  <c:v>211381192</c:v>
                </c:pt>
                <c:pt idx="66927">
                  <c:v>211381192</c:v>
                </c:pt>
                <c:pt idx="66928">
                  <c:v>619517424</c:v>
                </c:pt>
                <c:pt idx="66929">
                  <c:v>640992352</c:v>
                </c:pt>
                <c:pt idx="66930">
                  <c:v>315232376</c:v>
                </c:pt>
                <c:pt idx="66931">
                  <c:v>315232376</c:v>
                </c:pt>
                <c:pt idx="66932">
                  <c:v>315232376</c:v>
                </c:pt>
                <c:pt idx="66933">
                  <c:v>315232376</c:v>
                </c:pt>
                <c:pt idx="66934">
                  <c:v>755983832</c:v>
                </c:pt>
                <c:pt idx="66935">
                  <c:v>211381192</c:v>
                </c:pt>
                <c:pt idx="66936">
                  <c:v>327335904</c:v>
                </c:pt>
                <c:pt idx="66937">
                  <c:v>327335904</c:v>
                </c:pt>
                <c:pt idx="66938">
                  <c:v>327335904</c:v>
                </c:pt>
                <c:pt idx="66939">
                  <c:v>327335904</c:v>
                </c:pt>
                <c:pt idx="66940">
                  <c:v>315232376</c:v>
                </c:pt>
                <c:pt idx="66941">
                  <c:v>157391008</c:v>
                </c:pt>
                <c:pt idx="66942">
                  <c:v>157391008</c:v>
                </c:pt>
                <c:pt idx="66943">
                  <c:v>157391008</c:v>
                </c:pt>
                <c:pt idx="66944">
                  <c:v>157391008</c:v>
                </c:pt>
                <c:pt idx="66945">
                  <c:v>316940120</c:v>
                </c:pt>
                <c:pt idx="66946">
                  <c:v>316940120</c:v>
                </c:pt>
                <c:pt idx="66947">
                  <c:v>316940120</c:v>
                </c:pt>
                <c:pt idx="66948">
                  <c:v>316940120</c:v>
                </c:pt>
                <c:pt idx="66949">
                  <c:v>539859360</c:v>
                </c:pt>
                <c:pt idx="66950">
                  <c:v>539859360</c:v>
                </c:pt>
                <c:pt idx="66951">
                  <c:v>327335904</c:v>
                </c:pt>
                <c:pt idx="66952">
                  <c:v>539859360</c:v>
                </c:pt>
                <c:pt idx="66953">
                  <c:v>539859360</c:v>
                </c:pt>
                <c:pt idx="66954">
                  <c:v>7366392</c:v>
                </c:pt>
                <c:pt idx="66955">
                  <c:v>7366392</c:v>
                </c:pt>
                <c:pt idx="66956">
                  <c:v>7366464</c:v>
                </c:pt>
                <c:pt idx="66957">
                  <c:v>7366464</c:v>
                </c:pt>
                <c:pt idx="66958">
                  <c:v>7366496</c:v>
                </c:pt>
                <c:pt idx="66959">
                  <c:v>7366496</c:v>
                </c:pt>
                <c:pt idx="66960">
                  <c:v>7366576</c:v>
                </c:pt>
                <c:pt idx="66961">
                  <c:v>7366576</c:v>
                </c:pt>
                <c:pt idx="66962">
                  <c:v>7366392</c:v>
                </c:pt>
                <c:pt idx="66963">
                  <c:v>7366464</c:v>
                </c:pt>
                <c:pt idx="66964">
                  <c:v>7366496</c:v>
                </c:pt>
                <c:pt idx="66965">
                  <c:v>7366576</c:v>
                </c:pt>
                <c:pt idx="66966">
                  <c:v>7366392</c:v>
                </c:pt>
                <c:pt idx="66967">
                  <c:v>7366464</c:v>
                </c:pt>
                <c:pt idx="66968">
                  <c:v>7366496</c:v>
                </c:pt>
                <c:pt idx="66969">
                  <c:v>7366576</c:v>
                </c:pt>
                <c:pt idx="66970">
                  <c:v>513669536</c:v>
                </c:pt>
                <c:pt idx="66971">
                  <c:v>513669536</c:v>
                </c:pt>
                <c:pt idx="66972">
                  <c:v>513669536</c:v>
                </c:pt>
                <c:pt idx="66973">
                  <c:v>513669536</c:v>
                </c:pt>
                <c:pt idx="66974">
                  <c:v>157391008</c:v>
                </c:pt>
                <c:pt idx="66975">
                  <c:v>436395368</c:v>
                </c:pt>
                <c:pt idx="66976">
                  <c:v>436395368</c:v>
                </c:pt>
                <c:pt idx="66977">
                  <c:v>436395368</c:v>
                </c:pt>
                <c:pt idx="66978">
                  <c:v>436395368</c:v>
                </c:pt>
                <c:pt idx="66979">
                  <c:v>904233904</c:v>
                </c:pt>
                <c:pt idx="66980">
                  <c:v>904233904</c:v>
                </c:pt>
                <c:pt idx="66981">
                  <c:v>115474904</c:v>
                </c:pt>
                <c:pt idx="66982">
                  <c:v>115474904</c:v>
                </c:pt>
                <c:pt idx="66983">
                  <c:v>904233904</c:v>
                </c:pt>
                <c:pt idx="66984">
                  <c:v>904233904</c:v>
                </c:pt>
                <c:pt idx="66985">
                  <c:v>115474904</c:v>
                </c:pt>
                <c:pt idx="66986">
                  <c:v>115474904</c:v>
                </c:pt>
                <c:pt idx="66987">
                  <c:v>819862608</c:v>
                </c:pt>
                <c:pt idx="66988">
                  <c:v>819862608</c:v>
                </c:pt>
                <c:pt idx="66989">
                  <c:v>819862608</c:v>
                </c:pt>
                <c:pt idx="66990">
                  <c:v>819862608</c:v>
                </c:pt>
                <c:pt idx="66991">
                  <c:v>411810296</c:v>
                </c:pt>
                <c:pt idx="66992">
                  <c:v>411810296</c:v>
                </c:pt>
                <c:pt idx="66993">
                  <c:v>411810296</c:v>
                </c:pt>
                <c:pt idx="66994">
                  <c:v>411810296</c:v>
                </c:pt>
                <c:pt idx="66995">
                  <c:v>316940120</c:v>
                </c:pt>
                <c:pt idx="66996">
                  <c:v>946173160</c:v>
                </c:pt>
                <c:pt idx="66997">
                  <c:v>946173160</c:v>
                </c:pt>
                <c:pt idx="66998">
                  <c:v>946173160</c:v>
                </c:pt>
                <c:pt idx="66999">
                  <c:v>946173160</c:v>
                </c:pt>
                <c:pt idx="67000">
                  <c:v>539859360</c:v>
                </c:pt>
                <c:pt idx="67001">
                  <c:v>436395368</c:v>
                </c:pt>
                <c:pt idx="67002">
                  <c:v>373989096</c:v>
                </c:pt>
                <c:pt idx="67003">
                  <c:v>373989096</c:v>
                </c:pt>
                <c:pt idx="67004">
                  <c:v>373989096</c:v>
                </c:pt>
                <c:pt idx="67005">
                  <c:v>373989096</c:v>
                </c:pt>
                <c:pt idx="67006">
                  <c:v>7366392</c:v>
                </c:pt>
                <c:pt idx="67007">
                  <c:v>7366576</c:v>
                </c:pt>
                <c:pt idx="67008">
                  <c:v>819862608</c:v>
                </c:pt>
                <c:pt idx="67009">
                  <c:v>21835528</c:v>
                </c:pt>
                <c:pt idx="67010">
                  <c:v>21835528</c:v>
                </c:pt>
                <c:pt idx="67011">
                  <c:v>21835528</c:v>
                </c:pt>
                <c:pt idx="67012">
                  <c:v>21835528</c:v>
                </c:pt>
                <c:pt idx="67013">
                  <c:v>304736376</c:v>
                </c:pt>
                <c:pt idx="67014">
                  <c:v>304736376</c:v>
                </c:pt>
                <c:pt idx="67015">
                  <c:v>304736376</c:v>
                </c:pt>
                <c:pt idx="67016">
                  <c:v>304736376</c:v>
                </c:pt>
                <c:pt idx="67017">
                  <c:v>904233904</c:v>
                </c:pt>
                <c:pt idx="67018">
                  <c:v>465153200</c:v>
                </c:pt>
                <c:pt idx="67019">
                  <c:v>465153200</c:v>
                </c:pt>
                <c:pt idx="67020">
                  <c:v>465153200</c:v>
                </c:pt>
                <c:pt idx="67021">
                  <c:v>465153200</c:v>
                </c:pt>
                <c:pt idx="67022">
                  <c:v>7366464</c:v>
                </c:pt>
                <c:pt idx="67023">
                  <c:v>878419016</c:v>
                </c:pt>
                <c:pt idx="67024">
                  <c:v>878419016</c:v>
                </c:pt>
                <c:pt idx="67025">
                  <c:v>878419016</c:v>
                </c:pt>
                <c:pt idx="67026">
                  <c:v>878419016</c:v>
                </c:pt>
                <c:pt idx="67027">
                  <c:v>115474904</c:v>
                </c:pt>
                <c:pt idx="67028">
                  <c:v>946173160</c:v>
                </c:pt>
                <c:pt idx="67029">
                  <c:v>332701776</c:v>
                </c:pt>
                <c:pt idx="67030">
                  <c:v>224271000</c:v>
                </c:pt>
                <c:pt idx="67031">
                  <c:v>332701776</c:v>
                </c:pt>
                <c:pt idx="67032">
                  <c:v>224271000</c:v>
                </c:pt>
                <c:pt idx="67033">
                  <c:v>332701776</c:v>
                </c:pt>
                <c:pt idx="67034">
                  <c:v>224271000</c:v>
                </c:pt>
                <c:pt idx="67035">
                  <c:v>332701776</c:v>
                </c:pt>
                <c:pt idx="67036">
                  <c:v>224271000</c:v>
                </c:pt>
                <c:pt idx="67037">
                  <c:v>21835528</c:v>
                </c:pt>
                <c:pt idx="67038">
                  <c:v>513669536</c:v>
                </c:pt>
                <c:pt idx="67039">
                  <c:v>465153200</c:v>
                </c:pt>
                <c:pt idx="67040">
                  <c:v>373989096</c:v>
                </c:pt>
                <c:pt idx="67041">
                  <c:v>765775960</c:v>
                </c:pt>
                <c:pt idx="67042">
                  <c:v>765775960</c:v>
                </c:pt>
                <c:pt idx="67043">
                  <c:v>765775960</c:v>
                </c:pt>
                <c:pt idx="67044">
                  <c:v>768445304</c:v>
                </c:pt>
                <c:pt idx="67045">
                  <c:v>768445304</c:v>
                </c:pt>
                <c:pt idx="67046">
                  <c:v>765775960</c:v>
                </c:pt>
                <c:pt idx="67047">
                  <c:v>768445304</c:v>
                </c:pt>
                <c:pt idx="67048">
                  <c:v>768445304</c:v>
                </c:pt>
                <c:pt idx="67049">
                  <c:v>7366496</c:v>
                </c:pt>
                <c:pt idx="67050">
                  <c:v>878419016</c:v>
                </c:pt>
                <c:pt idx="67051">
                  <c:v>332701776</c:v>
                </c:pt>
                <c:pt idx="67052">
                  <c:v>768445304</c:v>
                </c:pt>
                <c:pt idx="67053">
                  <c:v>411150176</c:v>
                </c:pt>
                <c:pt idx="67054">
                  <c:v>411150176</c:v>
                </c:pt>
                <c:pt idx="67055">
                  <c:v>411150176</c:v>
                </c:pt>
                <c:pt idx="67056">
                  <c:v>411150176</c:v>
                </c:pt>
                <c:pt idx="67057">
                  <c:v>411810296</c:v>
                </c:pt>
                <c:pt idx="67058">
                  <c:v>765775960</c:v>
                </c:pt>
                <c:pt idx="67059">
                  <c:v>509624192</c:v>
                </c:pt>
                <c:pt idx="67060">
                  <c:v>509624192</c:v>
                </c:pt>
                <c:pt idx="67061">
                  <c:v>509624192</c:v>
                </c:pt>
                <c:pt idx="67062">
                  <c:v>357862504</c:v>
                </c:pt>
                <c:pt idx="67063">
                  <c:v>357862504</c:v>
                </c:pt>
                <c:pt idx="67064">
                  <c:v>509624192</c:v>
                </c:pt>
                <c:pt idx="67065">
                  <c:v>304736376</c:v>
                </c:pt>
                <c:pt idx="67066">
                  <c:v>357862504</c:v>
                </c:pt>
                <c:pt idx="67067">
                  <c:v>357862504</c:v>
                </c:pt>
                <c:pt idx="67068">
                  <c:v>872603728</c:v>
                </c:pt>
                <c:pt idx="67069">
                  <c:v>872603728</c:v>
                </c:pt>
                <c:pt idx="67070">
                  <c:v>872603728</c:v>
                </c:pt>
                <c:pt idx="67071">
                  <c:v>872603728</c:v>
                </c:pt>
                <c:pt idx="67072">
                  <c:v>934617608</c:v>
                </c:pt>
                <c:pt idx="67073">
                  <c:v>934617608</c:v>
                </c:pt>
                <c:pt idx="67074">
                  <c:v>934617608</c:v>
                </c:pt>
                <c:pt idx="67075">
                  <c:v>934617608</c:v>
                </c:pt>
                <c:pt idx="67076">
                  <c:v>224271000</c:v>
                </c:pt>
                <c:pt idx="67077">
                  <c:v>578116824</c:v>
                </c:pt>
                <c:pt idx="67078">
                  <c:v>578116824</c:v>
                </c:pt>
                <c:pt idx="67079">
                  <c:v>357862504</c:v>
                </c:pt>
                <c:pt idx="67080">
                  <c:v>578116824</c:v>
                </c:pt>
                <c:pt idx="67081">
                  <c:v>578116824</c:v>
                </c:pt>
                <c:pt idx="67082">
                  <c:v>509624192</c:v>
                </c:pt>
                <c:pt idx="67083">
                  <c:v>291916848</c:v>
                </c:pt>
                <c:pt idx="67084">
                  <c:v>291916848</c:v>
                </c:pt>
                <c:pt idx="67085">
                  <c:v>291916848</c:v>
                </c:pt>
                <c:pt idx="67086">
                  <c:v>291916848</c:v>
                </c:pt>
                <c:pt idx="67087">
                  <c:v>872603728</c:v>
                </c:pt>
                <c:pt idx="67088">
                  <c:v>411150176</c:v>
                </c:pt>
                <c:pt idx="67089">
                  <c:v>934617608</c:v>
                </c:pt>
                <c:pt idx="67090">
                  <c:v>677809832</c:v>
                </c:pt>
                <c:pt idx="67091">
                  <c:v>677809832</c:v>
                </c:pt>
                <c:pt idx="67092">
                  <c:v>677809832</c:v>
                </c:pt>
                <c:pt idx="67093">
                  <c:v>677809832</c:v>
                </c:pt>
                <c:pt idx="67094">
                  <c:v>224271040</c:v>
                </c:pt>
                <c:pt idx="67095">
                  <c:v>224271040</c:v>
                </c:pt>
                <c:pt idx="67096">
                  <c:v>578116824</c:v>
                </c:pt>
                <c:pt idx="67097">
                  <c:v>224271040</c:v>
                </c:pt>
                <c:pt idx="67098">
                  <c:v>224271040</c:v>
                </c:pt>
                <c:pt idx="67099">
                  <c:v>253259584</c:v>
                </c:pt>
                <c:pt idx="67100">
                  <c:v>253259584</c:v>
                </c:pt>
                <c:pt idx="67101">
                  <c:v>253259584</c:v>
                </c:pt>
                <c:pt idx="67102">
                  <c:v>253259584</c:v>
                </c:pt>
                <c:pt idx="67103">
                  <c:v>559878848</c:v>
                </c:pt>
                <c:pt idx="67104">
                  <c:v>559878848</c:v>
                </c:pt>
                <c:pt idx="67105">
                  <c:v>559878848</c:v>
                </c:pt>
                <c:pt idx="67106">
                  <c:v>559878848</c:v>
                </c:pt>
                <c:pt idx="67107">
                  <c:v>144902680</c:v>
                </c:pt>
                <c:pt idx="67108">
                  <c:v>144902680</c:v>
                </c:pt>
                <c:pt idx="67109">
                  <c:v>144902680</c:v>
                </c:pt>
                <c:pt idx="67110">
                  <c:v>144902680</c:v>
                </c:pt>
                <c:pt idx="67111">
                  <c:v>291916848</c:v>
                </c:pt>
                <c:pt idx="67112">
                  <c:v>677809832</c:v>
                </c:pt>
                <c:pt idx="67113">
                  <c:v>412557208</c:v>
                </c:pt>
                <c:pt idx="67114">
                  <c:v>412557208</c:v>
                </c:pt>
                <c:pt idx="67115">
                  <c:v>412557208</c:v>
                </c:pt>
                <c:pt idx="67116">
                  <c:v>412557208</c:v>
                </c:pt>
                <c:pt idx="67117">
                  <c:v>569693056</c:v>
                </c:pt>
                <c:pt idx="67118">
                  <c:v>569693056</c:v>
                </c:pt>
                <c:pt idx="67119">
                  <c:v>700152384</c:v>
                </c:pt>
                <c:pt idx="67120">
                  <c:v>700152384</c:v>
                </c:pt>
                <c:pt idx="67121">
                  <c:v>569693056</c:v>
                </c:pt>
                <c:pt idx="67122">
                  <c:v>700152384</c:v>
                </c:pt>
                <c:pt idx="67123">
                  <c:v>569693056</c:v>
                </c:pt>
                <c:pt idx="67124">
                  <c:v>700152384</c:v>
                </c:pt>
                <c:pt idx="67125">
                  <c:v>224271040</c:v>
                </c:pt>
                <c:pt idx="67126">
                  <c:v>269953416</c:v>
                </c:pt>
                <c:pt idx="67127">
                  <c:v>269953416</c:v>
                </c:pt>
                <c:pt idx="67128">
                  <c:v>269953416</c:v>
                </c:pt>
                <c:pt idx="67129">
                  <c:v>269953416</c:v>
                </c:pt>
                <c:pt idx="67130">
                  <c:v>235022808</c:v>
                </c:pt>
                <c:pt idx="67131">
                  <c:v>235022808</c:v>
                </c:pt>
                <c:pt idx="67132">
                  <c:v>235022808</c:v>
                </c:pt>
                <c:pt idx="67133">
                  <c:v>235022808</c:v>
                </c:pt>
                <c:pt idx="67134">
                  <c:v>805134752</c:v>
                </c:pt>
                <c:pt idx="67135">
                  <c:v>805134752</c:v>
                </c:pt>
                <c:pt idx="67136">
                  <c:v>805134752</c:v>
                </c:pt>
                <c:pt idx="67137">
                  <c:v>805134752</c:v>
                </c:pt>
                <c:pt idx="67138">
                  <c:v>512339280</c:v>
                </c:pt>
                <c:pt idx="67139">
                  <c:v>512339280</c:v>
                </c:pt>
                <c:pt idx="67140">
                  <c:v>512339280</c:v>
                </c:pt>
                <c:pt idx="67141">
                  <c:v>512339280</c:v>
                </c:pt>
                <c:pt idx="67142">
                  <c:v>253259584</c:v>
                </c:pt>
                <c:pt idx="67143">
                  <c:v>559878848</c:v>
                </c:pt>
                <c:pt idx="67144">
                  <c:v>412557208</c:v>
                </c:pt>
                <c:pt idx="67145">
                  <c:v>73422184</c:v>
                </c:pt>
                <c:pt idx="67146">
                  <c:v>73422184</c:v>
                </c:pt>
                <c:pt idx="67147">
                  <c:v>73422184</c:v>
                </c:pt>
                <c:pt idx="67148">
                  <c:v>73422184</c:v>
                </c:pt>
                <c:pt idx="67149">
                  <c:v>144902680</c:v>
                </c:pt>
                <c:pt idx="67150">
                  <c:v>512339280</c:v>
                </c:pt>
                <c:pt idx="67151">
                  <c:v>235022808</c:v>
                </c:pt>
                <c:pt idx="67152">
                  <c:v>269953416</c:v>
                </c:pt>
                <c:pt idx="67153">
                  <c:v>269953424</c:v>
                </c:pt>
                <c:pt idx="67154">
                  <c:v>269953424</c:v>
                </c:pt>
                <c:pt idx="67155">
                  <c:v>269953424</c:v>
                </c:pt>
                <c:pt idx="67156">
                  <c:v>269953424</c:v>
                </c:pt>
                <c:pt idx="67157">
                  <c:v>805134752</c:v>
                </c:pt>
                <c:pt idx="67158">
                  <c:v>569693056</c:v>
                </c:pt>
                <c:pt idx="67159">
                  <c:v>73422184</c:v>
                </c:pt>
                <c:pt idx="67160">
                  <c:v>700152384</c:v>
                </c:pt>
                <c:pt idx="67161">
                  <c:v>269953424</c:v>
                </c:pt>
                <c:pt idx="67162">
                  <c:v>581505768</c:v>
                </c:pt>
                <c:pt idx="67163">
                  <c:v>581505768</c:v>
                </c:pt>
                <c:pt idx="67164">
                  <c:v>581505768</c:v>
                </c:pt>
                <c:pt idx="67165">
                  <c:v>581505768</c:v>
                </c:pt>
                <c:pt idx="67166">
                  <c:v>860432504</c:v>
                </c:pt>
                <c:pt idx="67167">
                  <c:v>860432504</c:v>
                </c:pt>
                <c:pt idx="67168">
                  <c:v>860432504</c:v>
                </c:pt>
                <c:pt idx="67169">
                  <c:v>860432504</c:v>
                </c:pt>
                <c:pt idx="67170">
                  <c:v>408286232</c:v>
                </c:pt>
                <c:pt idx="67171">
                  <c:v>408286232</c:v>
                </c:pt>
                <c:pt idx="67172">
                  <c:v>408286232</c:v>
                </c:pt>
                <c:pt idx="67173">
                  <c:v>408286232</c:v>
                </c:pt>
                <c:pt idx="67174">
                  <c:v>581505768</c:v>
                </c:pt>
                <c:pt idx="67175">
                  <c:v>860432504</c:v>
                </c:pt>
                <c:pt idx="67176">
                  <c:v>781849344</c:v>
                </c:pt>
                <c:pt idx="67177">
                  <c:v>781849344</c:v>
                </c:pt>
                <c:pt idx="67178">
                  <c:v>781849344</c:v>
                </c:pt>
                <c:pt idx="67179">
                  <c:v>781849344</c:v>
                </c:pt>
                <c:pt idx="67180">
                  <c:v>408286232</c:v>
                </c:pt>
                <c:pt idx="67181">
                  <c:v>725801064</c:v>
                </c:pt>
                <c:pt idx="67182">
                  <c:v>725801064</c:v>
                </c:pt>
                <c:pt idx="67183">
                  <c:v>725801064</c:v>
                </c:pt>
                <c:pt idx="67184">
                  <c:v>725801064</c:v>
                </c:pt>
                <c:pt idx="67185">
                  <c:v>70161512</c:v>
                </c:pt>
                <c:pt idx="67186">
                  <c:v>70161512</c:v>
                </c:pt>
                <c:pt idx="67187">
                  <c:v>70161512</c:v>
                </c:pt>
                <c:pt idx="67188">
                  <c:v>70161512</c:v>
                </c:pt>
                <c:pt idx="67189">
                  <c:v>880563320</c:v>
                </c:pt>
                <c:pt idx="67190">
                  <c:v>969690384</c:v>
                </c:pt>
                <c:pt idx="67191">
                  <c:v>880563320</c:v>
                </c:pt>
                <c:pt idx="67192">
                  <c:v>969690384</c:v>
                </c:pt>
                <c:pt idx="67193">
                  <c:v>880563320</c:v>
                </c:pt>
                <c:pt idx="67194">
                  <c:v>969690384</c:v>
                </c:pt>
                <c:pt idx="67195">
                  <c:v>880563320</c:v>
                </c:pt>
                <c:pt idx="67196">
                  <c:v>969690384</c:v>
                </c:pt>
                <c:pt idx="67197">
                  <c:v>781849344</c:v>
                </c:pt>
                <c:pt idx="67198">
                  <c:v>626305240</c:v>
                </c:pt>
                <c:pt idx="67199">
                  <c:v>626305240</c:v>
                </c:pt>
                <c:pt idx="67200">
                  <c:v>626305240</c:v>
                </c:pt>
                <c:pt idx="67201">
                  <c:v>626305240</c:v>
                </c:pt>
                <c:pt idx="67202">
                  <c:v>856009016</c:v>
                </c:pt>
                <c:pt idx="67203">
                  <c:v>856009016</c:v>
                </c:pt>
                <c:pt idx="67204">
                  <c:v>856009016</c:v>
                </c:pt>
                <c:pt idx="67205">
                  <c:v>856009016</c:v>
                </c:pt>
                <c:pt idx="67206">
                  <c:v>725801064</c:v>
                </c:pt>
                <c:pt idx="67207">
                  <c:v>880563320</c:v>
                </c:pt>
                <c:pt idx="67208">
                  <c:v>896424584</c:v>
                </c:pt>
                <c:pt idx="67209">
                  <c:v>896424584</c:v>
                </c:pt>
                <c:pt idx="67210">
                  <c:v>896424584</c:v>
                </c:pt>
                <c:pt idx="67211">
                  <c:v>896424584</c:v>
                </c:pt>
                <c:pt idx="67212">
                  <c:v>378882360</c:v>
                </c:pt>
                <c:pt idx="67213">
                  <c:v>378882360</c:v>
                </c:pt>
                <c:pt idx="67214">
                  <c:v>601628232</c:v>
                </c:pt>
                <c:pt idx="67215">
                  <c:v>378882360</c:v>
                </c:pt>
                <c:pt idx="67216">
                  <c:v>601628232</c:v>
                </c:pt>
                <c:pt idx="67217">
                  <c:v>601628232</c:v>
                </c:pt>
                <c:pt idx="67218">
                  <c:v>378882360</c:v>
                </c:pt>
                <c:pt idx="67219">
                  <c:v>601628232</c:v>
                </c:pt>
                <c:pt idx="67220">
                  <c:v>513270568</c:v>
                </c:pt>
                <c:pt idx="67221">
                  <c:v>513270568</c:v>
                </c:pt>
                <c:pt idx="67222">
                  <c:v>513270568</c:v>
                </c:pt>
                <c:pt idx="67223">
                  <c:v>513270568</c:v>
                </c:pt>
                <c:pt idx="67224">
                  <c:v>70161512</c:v>
                </c:pt>
                <c:pt idx="67225">
                  <c:v>626305240</c:v>
                </c:pt>
                <c:pt idx="67226">
                  <c:v>969690384</c:v>
                </c:pt>
                <c:pt idx="67227">
                  <c:v>220916952</c:v>
                </c:pt>
                <c:pt idx="67228">
                  <c:v>220916952</c:v>
                </c:pt>
                <c:pt idx="67229">
                  <c:v>220916952</c:v>
                </c:pt>
                <c:pt idx="67230">
                  <c:v>220916952</c:v>
                </c:pt>
                <c:pt idx="67231">
                  <c:v>856009016</c:v>
                </c:pt>
                <c:pt idx="67232">
                  <c:v>161302976</c:v>
                </c:pt>
                <c:pt idx="67233">
                  <c:v>161302976</c:v>
                </c:pt>
                <c:pt idx="67234">
                  <c:v>161302976</c:v>
                </c:pt>
                <c:pt idx="67235">
                  <c:v>161302976</c:v>
                </c:pt>
                <c:pt idx="67236">
                  <c:v>896424584</c:v>
                </c:pt>
                <c:pt idx="67237">
                  <c:v>33404264</c:v>
                </c:pt>
                <c:pt idx="67238">
                  <c:v>33404264</c:v>
                </c:pt>
                <c:pt idx="67239">
                  <c:v>33404264</c:v>
                </c:pt>
                <c:pt idx="67240">
                  <c:v>33404264</c:v>
                </c:pt>
                <c:pt idx="67241">
                  <c:v>591484000</c:v>
                </c:pt>
                <c:pt idx="67242">
                  <c:v>591484000</c:v>
                </c:pt>
                <c:pt idx="67243">
                  <c:v>591484000</c:v>
                </c:pt>
                <c:pt idx="67244">
                  <c:v>591484000</c:v>
                </c:pt>
                <c:pt idx="67245">
                  <c:v>378882360</c:v>
                </c:pt>
                <c:pt idx="67246">
                  <c:v>601628232</c:v>
                </c:pt>
                <c:pt idx="67247">
                  <c:v>567959816</c:v>
                </c:pt>
                <c:pt idx="67248">
                  <c:v>567959816</c:v>
                </c:pt>
                <c:pt idx="67249">
                  <c:v>567959816</c:v>
                </c:pt>
                <c:pt idx="67250">
                  <c:v>567959816</c:v>
                </c:pt>
                <c:pt idx="67251">
                  <c:v>220916952</c:v>
                </c:pt>
                <c:pt idx="67252">
                  <c:v>259263792</c:v>
                </c:pt>
                <c:pt idx="67253">
                  <c:v>259263792</c:v>
                </c:pt>
                <c:pt idx="67254">
                  <c:v>259263792</c:v>
                </c:pt>
                <c:pt idx="67255">
                  <c:v>259263792</c:v>
                </c:pt>
                <c:pt idx="67256">
                  <c:v>825176768</c:v>
                </c:pt>
                <c:pt idx="67257">
                  <c:v>825176768</c:v>
                </c:pt>
                <c:pt idx="67258">
                  <c:v>928063096</c:v>
                </c:pt>
                <c:pt idx="67259">
                  <c:v>825176768</c:v>
                </c:pt>
                <c:pt idx="67260">
                  <c:v>928063096</c:v>
                </c:pt>
                <c:pt idx="67261">
                  <c:v>825176768</c:v>
                </c:pt>
                <c:pt idx="67262">
                  <c:v>513270568</c:v>
                </c:pt>
                <c:pt idx="67263">
                  <c:v>928063096</c:v>
                </c:pt>
                <c:pt idx="67264">
                  <c:v>928063096</c:v>
                </c:pt>
                <c:pt idx="67265">
                  <c:v>33404264</c:v>
                </c:pt>
                <c:pt idx="67266">
                  <c:v>591484000</c:v>
                </c:pt>
                <c:pt idx="67267">
                  <c:v>524576224</c:v>
                </c:pt>
                <c:pt idx="67268">
                  <c:v>524576224</c:v>
                </c:pt>
                <c:pt idx="67269">
                  <c:v>161302976</c:v>
                </c:pt>
                <c:pt idx="67270">
                  <c:v>524576224</c:v>
                </c:pt>
                <c:pt idx="67271">
                  <c:v>362622760</c:v>
                </c:pt>
                <c:pt idx="67272">
                  <c:v>524576224</c:v>
                </c:pt>
                <c:pt idx="67273">
                  <c:v>362622760</c:v>
                </c:pt>
                <c:pt idx="67274">
                  <c:v>362622760</c:v>
                </c:pt>
                <c:pt idx="67275">
                  <c:v>362622760</c:v>
                </c:pt>
                <c:pt idx="67276">
                  <c:v>567959816</c:v>
                </c:pt>
                <c:pt idx="67277">
                  <c:v>895073248</c:v>
                </c:pt>
                <c:pt idx="67278">
                  <c:v>895073248</c:v>
                </c:pt>
                <c:pt idx="67279">
                  <c:v>895073248</c:v>
                </c:pt>
                <c:pt idx="67280">
                  <c:v>895073248</c:v>
                </c:pt>
                <c:pt idx="67281">
                  <c:v>825176768</c:v>
                </c:pt>
                <c:pt idx="67282">
                  <c:v>524663704</c:v>
                </c:pt>
                <c:pt idx="67283">
                  <c:v>524663704</c:v>
                </c:pt>
                <c:pt idx="67284">
                  <c:v>172078976</c:v>
                </c:pt>
                <c:pt idx="67285">
                  <c:v>524663704</c:v>
                </c:pt>
                <c:pt idx="67286">
                  <c:v>172078976</c:v>
                </c:pt>
                <c:pt idx="67287">
                  <c:v>524663704</c:v>
                </c:pt>
                <c:pt idx="67288">
                  <c:v>172078976</c:v>
                </c:pt>
                <c:pt idx="67289">
                  <c:v>172078976</c:v>
                </c:pt>
                <c:pt idx="67290">
                  <c:v>928063096</c:v>
                </c:pt>
                <c:pt idx="67291">
                  <c:v>259263792</c:v>
                </c:pt>
                <c:pt idx="67292">
                  <c:v>524576224</c:v>
                </c:pt>
                <c:pt idx="67293">
                  <c:v>883217848</c:v>
                </c:pt>
                <c:pt idx="67294">
                  <c:v>883217848</c:v>
                </c:pt>
                <c:pt idx="67295">
                  <c:v>883217848</c:v>
                </c:pt>
                <c:pt idx="67296">
                  <c:v>883217848</c:v>
                </c:pt>
                <c:pt idx="67297">
                  <c:v>972875504</c:v>
                </c:pt>
                <c:pt idx="67298">
                  <c:v>972875504</c:v>
                </c:pt>
                <c:pt idx="67299">
                  <c:v>362622760</c:v>
                </c:pt>
                <c:pt idx="67300">
                  <c:v>972875504</c:v>
                </c:pt>
                <c:pt idx="67301">
                  <c:v>972875504</c:v>
                </c:pt>
                <c:pt idx="67302">
                  <c:v>524663704</c:v>
                </c:pt>
                <c:pt idx="67303">
                  <c:v>172078976</c:v>
                </c:pt>
                <c:pt idx="67304">
                  <c:v>219776440</c:v>
                </c:pt>
                <c:pt idx="67305">
                  <c:v>219776440</c:v>
                </c:pt>
                <c:pt idx="67306">
                  <c:v>219776440</c:v>
                </c:pt>
                <c:pt idx="67307">
                  <c:v>219776440</c:v>
                </c:pt>
                <c:pt idx="67308">
                  <c:v>895073248</c:v>
                </c:pt>
                <c:pt idx="67309">
                  <c:v>883217848</c:v>
                </c:pt>
                <c:pt idx="67310">
                  <c:v>337758560</c:v>
                </c:pt>
                <c:pt idx="67311">
                  <c:v>337758560</c:v>
                </c:pt>
                <c:pt idx="67312">
                  <c:v>337758560</c:v>
                </c:pt>
                <c:pt idx="67313">
                  <c:v>337758560</c:v>
                </c:pt>
                <c:pt idx="67314">
                  <c:v>182788248</c:v>
                </c:pt>
                <c:pt idx="67315">
                  <c:v>977107744</c:v>
                </c:pt>
                <c:pt idx="67316">
                  <c:v>182788248</c:v>
                </c:pt>
                <c:pt idx="67317">
                  <c:v>977107744</c:v>
                </c:pt>
                <c:pt idx="67318">
                  <c:v>972875504</c:v>
                </c:pt>
                <c:pt idx="67319">
                  <c:v>977107744</c:v>
                </c:pt>
                <c:pt idx="67320">
                  <c:v>182788248</c:v>
                </c:pt>
                <c:pt idx="67321">
                  <c:v>182788248</c:v>
                </c:pt>
                <c:pt idx="67322">
                  <c:v>977107744</c:v>
                </c:pt>
                <c:pt idx="67323">
                  <c:v>47955480</c:v>
                </c:pt>
                <c:pt idx="67324">
                  <c:v>47955480</c:v>
                </c:pt>
                <c:pt idx="67325">
                  <c:v>47955480</c:v>
                </c:pt>
                <c:pt idx="67326">
                  <c:v>47955480</c:v>
                </c:pt>
                <c:pt idx="67327">
                  <c:v>925539456</c:v>
                </c:pt>
                <c:pt idx="67328">
                  <c:v>925539456</c:v>
                </c:pt>
                <c:pt idx="67329">
                  <c:v>925539456</c:v>
                </c:pt>
                <c:pt idx="67330">
                  <c:v>925539456</c:v>
                </c:pt>
                <c:pt idx="67331">
                  <c:v>206751224</c:v>
                </c:pt>
                <c:pt idx="67332">
                  <c:v>219776440</c:v>
                </c:pt>
                <c:pt idx="67333">
                  <c:v>206751224</c:v>
                </c:pt>
                <c:pt idx="67334">
                  <c:v>206751224</c:v>
                </c:pt>
                <c:pt idx="67335">
                  <c:v>206751224</c:v>
                </c:pt>
                <c:pt idx="67336">
                  <c:v>182788248</c:v>
                </c:pt>
                <c:pt idx="67337">
                  <c:v>337758560</c:v>
                </c:pt>
                <c:pt idx="67338">
                  <c:v>816949056</c:v>
                </c:pt>
                <c:pt idx="67339">
                  <c:v>816949056</c:v>
                </c:pt>
                <c:pt idx="67340">
                  <c:v>816949056</c:v>
                </c:pt>
                <c:pt idx="67341">
                  <c:v>816949056</c:v>
                </c:pt>
                <c:pt idx="67342">
                  <c:v>47955480</c:v>
                </c:pt>
                <c:pt idx="67343">
                  <c:v>206751224</c:v>
                </c:pt>
                <c:pt idx="67344">
                  <c:v>925539456</c:v>
                </c:pt>
                <c:pt idx="67345">
                  <c:v>977107744</c:v>
                </c:pt>
                <c:pt idx="67346">
                  <c:v>350044680</c:v>
                </c:pt>
                <c:pt idx="67347">
                  <c:v>350044680</c:v>
                </c:pt>
                <c:pt idx="67348">
                  <c:v>350044680</c:v>
                </c:pt>
                <c:pt idx="67349">
                  <c:v>350044680</c:v>
                </c:pt>
                <c:pt idx="67350">
                  <c:v>816949056</c:v>
                </c:pt>
                <c:pt idx="67351">
                  <c:v>265136648</c:v>
                </c:pt>
                <c:pt idx="67352">
                  <c:v>265136648</c:v>
                </c:pt>
                <c:pt idx="67353">
                  <c:v>265136648</c:v>
                </c:pt>
                <c:pt idx="67354">
                  <c:v>265136648</c:v>
                </c:pt>
                <c:pt idx="67355">
                  <c:v>608352224</c:v>
                </c:pt>
                <c:pt idx="67356">
                  <c:v>608352224</c:v>
                </c:pt>
                <c:pt idx="67357">
                  <c:v>608352224</c:v>
                </c:pt>
                <c:pt idx="67358">
                  <c:v>608352224</c:v>
                </c:pt>
                <c:pt idx="67359">
                  <c:v>224271136</c:v>
                </c:pt>
                <c:pt idx="67360">
                  <c:v>224271136</c:v>
                </c:pt>
                <c:pt idx="67361">
                  <c:v>224271136</c:v>
                </c:pt>
                <c:pt idx="67362">
                  <c:v>224271136</c:v>
                </c:pt>
                <c:pt idx="67363">
                  <c:v>350044680</c:v>
                </c:pt>
                <c:pt idx="67364">
                  <c:v>482123664</c:v>
                </c:pt>
                <c:pt idx="67365">
                  <c:v>482123664</c:v>
                </c:pt>
                <c:pt idx="67366">
                  <c:v>482123664</c:v>
                </c:pt>
                <c:pt idx="67367">
                  <c:v>482123664</c:v>
                </c:pt>
                <c:pt idx="67368">
                  <c:v>371956000</c:v>
                </c:pt>
                <c:pt idx="67369">
                  <c:v>371956000</c:v>
                </c:pt>
                <c:pt idx="67370">
                  <c:v>371956000</c:v>
                </c:pt>
                <c:pt idx="67371">
                  <c:v>371956000</c:v>
                </c:pt>
                <c:pt idx="67372">
                  <c:v>946176936</c:v>
                </c:pt>
                <c:pt idx="67373">
                  <c:v>946176936</c:v>
                </c:pt>
                <c:pt idx="67374">
                  <c:v>946176936</c:v>
                </c:pt>
                <c:pt idx="67375">
                  <c:v>946176936</c:v>
                </c:pt>
                <c:pt idx="67376">
                  <c:v>224271136</c:v>
                </c:pt>
                <c:pt idx="67377">
                  <c:v>98072008</c:v>
                </c:pt>
                <c:pt idx="67378">
                  <c:v>98072008</c:v>
                </c:pt>
                <c:pt idx="67379">
                  <c:v>98072008</c:v>
                </c:pt>
                <c:pt idx="67380">
                  <c:v>98072008</c:v>
                </c:pt>
                <c:pt idx="67381">
                  <c:v>265136648</c:v>
                </c:pt>
                <c:pt idx="67382">
                  <c:v>482123664</c:v>
                </c:pt>
                <c:pt idx="67383">
                  <c:v>608352224</c:v>
                </c:pt>
                <c:pt idx="67384">
                  <c:v>178043256</c:v>
                </c:pt>
                <c:pt idx="67385">
                  <c:v>178043256</c:v>
                </c:pt>
                <c:pt idx="67386">
                  <c:v>178043256</c:v>
                </c:pt>
                <c:pt idx="67387">
                  <c:v>178043256</c:v>
                </c:pt>
                <c:pt idx="67388">
                  <c:v>160599976</c:v>
                </c:pt>
                <c:pt idx="67389">
                  <c:v>160599976</c:v>
                </c:pt>
                <c:pt idx="67390">
                  <c:v>160599976</c:v>
                </c:pt>
                <c:pt idx="67391">
                  <c:v>946176936</c:v>
                </c:pt>
                <c:pt idx="67392">
                  <c:v>160599976</c:v>
                </c:pt>
                <c:pt idx="67393">
                  <c:v>224271184</c:v>
                </c:pt>
                <c:pt idx="67394">
                  <c:v>224271184</c:v>
                </c:pt>
                <c:pt idx="67395">
                  <c:v>224271184</c:v>
                </c:pt>
                <c:pt idx="67396">
                  <c:v>224271184</c:v>
                </c:pt>
                <c:pt idx="67397">
                  <c:v>98072008</c:v>
                </c:pt>
                <c:pt idx="67398">
                  <c:v>371956000</c:v>
                </c:pt>
                <c:pt idx="67399">
                  <c:v>256525160</c:v>
                </c:pt>
                <c:pt idx="67400">
                  <c:v>256525160</c:v>
                </c:pt>
                <c:pt idx="67401">
                  <c:v>256525160</c:v>
                </c:pt>
                <c:pt idx="67402">
                  <c:v>256525160</c:v>
                </c:pt>
                <c:pt idx="67403">
                  <c:v>332713552</c:v>
                </c:pt>
                <c:pt idx="67404">
                  <c:v>332713552</c:v>
                </c:pt>
                <c:pt idx="67405">
                  <c:v>332713552</c:v>
                </c:pt>
                <c:pt idx="67406">
                  <c:v>332713552</c:v>
                </c:pt>
                <c:pt idx="67407">
                  <c:v>946630384</c:v>
                </c:pt>
                <c:pt idx="67408">
                  <c:v>946630384</c:v>
                </c:pt>
                <c:pt idx="67409">
                  <c:v>946630384</c:v>
                </c:pt>
                <c:pt idx="67410">
                  <c:v>946630384</c:v>
                </c:pt>
                <c:pt idx="67411">
                  <c:v>224271184</c:v>
                </c:pt>
                <c:pt idx="67412">
                  <c:v>184754840</c:v>
                </c:pt>
                <c:pt idx="67413">
                  <c:v>184754840</c:v>
                </c:pt>
                <c:pt idx="67414">
                  <c:v>184754840</c:v>
                </c:pt>
                <c:pt idx="67415">
                  <c:v>184754840</c:v>
                </c:pt>
                <c:pt idx="67416">
                  <c:v>178043256</c:v>
                </c:pt>
                <c:pt idx="67417">
                  <c:v>36202704</c:v>
                </c:pt>
                <c:pt idx="67418">
                  <c:v>36202704</c:v>
                </c:pt>
                <c:pt idx="67419">
                  <c:v>36202704</c:v>
                </c:pt>
                <c:pt idx="67420">
                  <c:v>36202704</c:v>
                </c:pt>
                <c:pt idx="67421">
                  <c:v>332713552</c:v>
                </c:pt>
                <c:pt idx="67422">
                  <c:v>160599976</c:v>
                </c:pt>
                <c:pt idx="67423">
                  <c:v>95023928</c:v>
                </c:pt>
                <c:pt idx="67424">
                  <c:v>95023928</c:v>
                </c:pt>
                <c:pt idx="67425">
                  <c:v>95023928</c:v>
                </c:pt>
                <c:pt idx="67426">
                  <c:v>95023928</c:v>
                </c:pt>
                <c:pt idx="67427">
                  <c:v>256525160</c:v>
                </c:pt>
                <c:pt idx="67428">
                  <c:v>946630384</c:v>
                </c:pt>
                <c:pt idx="67429">
                  <c:v>184754840</c:v>
                </c:pt>
                <c:pt idx="67430">
                  <c:v>36202704</c:v>
                </c:pt>
                <c:pt idx="67431">
                  <c:v>234099584</c:v>
                </c:pt>
                <c:pt idx="67432">
                  <c:v>234099584</c:v>
                </c:pt>
                <c:pt idx="67433">
                  <c:v>234099584</c:v>
                </c:pt>
                <c:pt idx="67434">
                  <c:v>95023928</c:v>
                </c:pt>
                <c:pt idx="67435">
                  <c:v>234099584</c:v>
                </c:pt>
                <c:pt idx="67436">
                  <c:v>754036792</c:v>
                </c:pt>
                <c:pt idx="67437">
                  <c:v>749292048</c:v>
                </c:pt>
                <c:pt idx="67438">
                  <c:v>754036792</c:v>
                </c:pt>
                <c:pt idx="67439">
                  <c:v>749292048</c:v>
                </c:pt>
                <c:pt idx="67440">
                  <c:v>749292048</c:v>
                </c:pt>
                <c:pt idx="67441">
                  <c:v>754036792</c:v>
                </c:pt>
                <c:pt idx="67442">
                  <c:v>749292048</c:v>
                </c:pt>
                <c:pt idx="67443">
                  <c:v>754036792</c:v>
                </c:pt>
                <c:pt idx="67444">
                  <c:v>387504216</c:v>
                </c:pt>
                <c:pt idx="67445">
                  <c:v>387504216</c:v>
                </c:pt>
                <c:pt idx="67446">
                  <c:v>925229976</c:v>
                </c:pt>
                <c:pt idx="67447">
                  <c:v>925229976</c:v>
                </c:pt>
                <c:pt idx="67448">
                  <c:v>387504216</c:v>
                </c:pt>
                <c:pt idx="67449">
                  <c:v>387504216</c:v>
                </c:pt>
                <c:pt idx="67450">
                  <c:v>925229976</c:v>
                </c:pt>
                <c:pt idx="67451">
                  <c:v>925229976</c:v>
                </c:pt>
                <c:pt idx="67452">
                  <c:v>234099584</c:v>
                </c:pt>
                <c:pt idx="67453">
                  <c:v>661063312</c:v>
                </c:pt>
                <c:pt idx="67454">
                  <c:v>661063312</c:v>
                </c:pt>
                <c:pt idx="67455">
                  <c:v>661063312</c:v>
                </c:pt>
                <c:pt idx="67456">
                  <c:v>797813480</c:v>
                </c:pt>
                <c:pt idx="67457">
                  <c:v>661063312</c:v>
                </c:pt>
                <c:pt idx="67458">
                  <c:v>797813480</c:v>
                </c:pt>
                <c:pt idx="67459">
                  <c:v>797813480</c:v>
                </c:pt>
                <c:pt idx="67460">
                  <c:v>797813480</c:v>
                </c:pt>
                <c:pt idx="67461">
                  <c:v>141800424</c:v>
                </c:pt>
                <c:pt idx="67462">
                  <c:v>141800424</c:v>
                </c:pt>
                <c:pt idx="67463">
                  <c:v>141800424</c:v>
                </c:pt>
                <c:pt idx="67464">
                  <c:v>141800424</c:v>
                </c:pt>
                <c:pt idx="67465">
                  <c:v>749292048</c:v>
                </c:pt>
                <c:pt idx="67466">
                  <c:v>54835792</c:v>
                </c:pt>
                <c:pt idx="67467">
                  <c:v>54835792</c:v>
                </c:pt>
                <c:pt idx="67468">
                  <c:v>54835792</c:v>
                </c:pt>
                <c:pt idx="67469">
                  <c:v>54835792</c:v>
                </c:pt>
                <c:pt idx="67470">
                  <c:v>279302104</c:v>
                </c:pt>
                <c:pt idx="67471">
                  <c:v>279302104</c:v>
                </c:pt>
                <c:pt idx="67472">
                  <c:v>17111520</c:v>
                </c:pt>
                <c:pt idx="67473">
                  <c:v>754036792</c:v>
                </c:pt>
                <c:pt idx="67474">
                  <c:v>17111520</c:v>
                </c:pt>
                <c:pt idx="67475">
                  <c:v>279302104</c:v>
                </c:pt>
                <c:pt idx="67476">
                  <c:v>279302104</c:v>
                </c:pt>
                <c:pt idx="67477">
                  <c:v>17111560</c:v>
                </c:pt>
                <c:pt idx="67478">
                  <c:v>17111560</c:v>
                </c:pt>
                <c:pt idx="67479">
                  <c:v>387504216</c:v>
                </c:pt>
                <c:pt idx="67480">
                  <c:v>17111600</c:v>
                </c:pt>
                <c:pt idx="67481">
                  <c:v>17111600</c:v>
                </c:pt>
                <c:pt idx="67482">
                  <c:v>17111736</c:v>
                </c:pt>
                <c:pt idx="67483">
                  <c:v>17111736</c:v>
                </c:pt>
                <c:pt idx="67484">
                  <c:v>797813480</c:v>
                </c:pt>
                <c:pt idx="67485">
                  <c:v>17111520</c:v>
                </c:pt>
                <c:pt idx="67486">
                  <c:v>17111560</c:v>
                </c:pt>
                <c:pt idx="67487">
                  <c:v>17111600</c:v>
                </c:pt>
                <c:pt idx="67488">
                  <c:v>17111736</c:v>
                </c:pt>
                <c:pt idx="67489">
                  <c:v>17111520</c:v>
                </c:pt>
                <c:pt idx="67490">
                  <c:v>17111560</c:v>
                </c:pt>
                <c:pt idx="67491">
                  <c:v>17111600</c:v>
                </c:pt>
                <c:pt idx="67492">
                  <c:v>17111736</c:v>
                </c:pt>
                <c:pt idx="67493">
                  <c:v>925229976</c:v>
                </c:pt>
                <c:pt idx="67494">
                  <c:v>689522024</c:v>
                </c:pt>
                <c:pt idx="67495">
                  <c:v>689522024</c:v>
                </c:pt>
                <c:pt idx="67496">
                  <c:v>689522024</c:v>
                </c:pt>
                <c:pt idx="67497">
                  <c:v>689522024</c:v>
                </c:pt>
                <c:pt idx="67498">
                  <c:v>661063312</c:v>
                </c:pt>
                <c:pt idx="67499">
                  <c:v>141817320</c:v>
                </c:pt>
                <c:pt idx="67500">
                  <c:v>141817320</c:v>
                </c:pt>
                <c:pt idx="67501">
                  <c:v>141817320</c:v>
                </c:pt>
                <c:pt idx="67502">
                  <c:v>141817320</c:v>
                </c:pt>
                <c:pt idx="67503">
                  <c:v>626842400</c:v>
                </c:pt>
                <c:pt idx="67504">
                  <c:v>626842400</c:v>
                </c:pt>
                <c:pt idx="67505">
                  <c:v>141800424</c:v>
                </c:pt>
                <c:pt idx="67506">
                  <c:v>626842400</c:v>
                </c:pt>
                <c:pt idx="67507">
                  <c:v>626842400</c:v>
                </c:pt>
                <c:pt idx="67508">
                  <c:v>17111520</c:v>
                </c:pt>
                <c:pt idx="67509">
                  <c:v>54835792</c:v>
                </c:pt>
                <c:pt idx="67510">
                  <c:v>626842400</c:v>
                </c:pt>
                <c:pt idx="67511">
                  <c:v>17111560</c:v>
                </c:pt>
                <c:pt idx="67512">
                  <c:v>279302104</c:v>
                </c:pt>
                <c:pt idx="67513">
                  <c:v>689522024</c:v>
                </c:pt>
                <c:pt idx="67514">
                  <c:v>818172240</c:v>
                </c:pt>
                <c:pt idx="67515">
                  <c:v>818172240</c:v>
                </c:pt>
                <c:pt idx="67516">
                  <c:v>818172240</c:v>
                </c:pt>
                <c:pt idx="67517">
                  <c:v>818172240</c:v>
                </c:pt>
                <c:pt idx="67518">
                  <c:v>779608272</c:v>
                </c:pt>
                <c:pt idx="67519">
                  <c:v>779608272</c:v>
                </c:pt>
                <c:pt idx="67520">
                  <c:v>779608272</c:v>
                </c:pt>
                <c:pt idx="67521">
                  <c:v>779608272</c:v>
                </c:pt>
                <c:pt idx="67522">
                  <c:v>483232776</c:v>
                </c:pt>
                <c:pt idx="67523">
                  <c:v>17111600</c:v>
                </c:pt>
                <c:pt idx="67524">
                  <c:v>483232776</c:v>
                </c:pt>
                <c:pt idx="67525">
                  <c:v>483232776</c:v>
                </c:pt>
                <c:pt idx="67526">
                  <c:v>483232776</c:v>
                </c:pt>
                <c:pt idx="67527">
                  <c:v>141817320</c:v>
                </c:pt>
                <c:pt idx="67528">
                  <c:v>308197416</c:v>
                </c:pt>
                <c:pt idx="67529">
                  <c:v>308197416</c:v>
                </c:pt>
                <c:pt idx="67530">
                  <c:v>308197416</c:v>
                </c:pt>
                <c:pt idx="67531">
                  <c:v>308197416</c:v>
                </c:pt>
                <c:pt idx="67532">
                  <c:v>420465576</c:v>
                </c:pt>
                <c:pt idx="67533">
                  <c:v>420465576</c:v>
                </c:pt>
                <c:pt idx="67534">
                  <c:v>420465576</c:v>
                </c:pt>
                <c:pt idx="67535">
                  <c:v>420465576</c:v>
                </c:pt>
                <c:pt idx="67536">
                  <c:v>17111736</c:v>
                </c:pt>
                <c:pt idx="67537">
                  <c:v>779608272</c:v>
                </c:pt>
                <c:pt idx="67538">
                  <c:v>818172240</c:v>
                </c:pt>
                <c:pt idx="67539">
                  <c:v>807893224</c:v>
                </c:pt>
                <c:pt idx="67540">
                  <c:v>807893224</c:v>
                </c:pt>
                <c:pt idx="67541">
                  <c:v>807893224</c:v>
                </c:pt>
                <c:pt idx="67542">
                  <c:v>807893224</c:v>
                </c:pt>
                <c:pt idx="67543">
                  <c:v>841068280</c:v>
                </c:pt>
                <c:pt idx="67544">
                  <c:v>915430184</c:v>
                </c:pt>
                <c:pt idx="67545">
                  <c:v>841068280</c:v>
                </c:pt>
                <c:pt idx="67546">
                  <c:v>915430184</c:v>
                </c:pt>
                <c:pt idx="67547">
                  <c:v>841068280</c:v>
                </c:pt>
                <c:pt idx="67548">
                  <c:v>915430184</c:v>
                </c:pt>
                <c:pt idx="67549">
                  <c:v>915430184</c:v>
                </c:pt>
                <c:pt idx="67550">
                  <c:v>841068280</c:v>
                </c:pt>
                <c:pt idx="67551">
                  <c:v>420465576</c:v>
                </c:pt>
                <c:pt idx="67552">
                  <c:v>354490264</c:v>
                </c:pt>
                <c:pt idx="67553">
                  <c:v>354490264</c:v>
                </c:pt>
                <c:pt idx="67554">
                  <c:v>354490264</c:v>
                </c:pt>
                <c:pt idx="67555">
                  <c:v>354490264</c:v>
                </c:pt>
                <c:pt idx="67556">
                  <c:v>483232776</c:v>
                </c:pt>
                <c:pt idx="67557">
                  <c:v>308197416</c:v>
                </c:pt>
                <c:pt idx="67558">
                  <c:v>35315448</c:v>
                </c:pt>
                <c:pt idx="67559">
                  <c:v>35315448</c:v>
                </c:pt>
                <c:pt idx="67560">
                  <c:v>35315448</c:v>
                </c:pt>
                <c:pt idx="67561">
                  <c:v>35315448</c:v>
                </c:pt>
                <c:pt idx="67562">
                  <c:v>807893224</c:v>
                </c:pt>
                <c:pt idx="67563">
                  <c:v>502850160</c:v>
                </c:pt>
                <c:pt idx="67564">
                  <c:v>502850160</c:v>
                </c:pt>
                <c:pt idx="67565">
                  <c:v>502850160</c:v>
                </c:pt>
                <c:pt idx="67566">
                  <c:v>502850160</c:v>
                </c:pt>
                <c:pt idx="67567">
                  <c:v>487408896</c:v>
                </c:pt>
                <c:pt idx="67568">
                  <c:v>623731744</c:v>
                </c:pt>
                <c:pt idx="67569">
                  <c:v>487408896</c:v>
                </c:pt>
                <c:pt idx="67570">
                  <c:v>623731744</c:v>
                </c:pt>
                <c:pt idx="67571">
                  <c:v>487408896</c:v>
                </c:pt>
                <c:pt idx="67572">
                  <c:v>487408896</c:v>
                </c:pt>
                <c:pt idx="67573">
                  <c:v>623731744</c:v>
                </c:pt>
                <c:pt idx="67574">
                  <c:v>841068280</c:v>
                </c:pt>
                <c:pt idx="67575">
                  <c:v>623731744</c:v>
                </c:pt>
                <c:pt idx="67576">
                  <c:v>899514824</c:v>
                </c:pt>
                <c:pt idx="67577">
                  <c:v>899514824</c:v>
                </c:pt>
                <c:pt idx="67578">
                  <c:v>899514824</c:v>
                </c:pt>
                <c:pt idx="67579">
                  <c:v>899514824</c:v>
                </c:pt>
                <c:pt idx="67580">
                  <c:v>236322896</c:v>
                </c:pt>
                <c:pt idx="67581">
                  <c:v>236322896</c:v>
                </c:pt>
                <c:pt idx="67582">
                  <c:v>236322896</c:v>
                </c:pt>
                <c:pt idx="67583">
                  <c:v>236322896</c:v>
                </c:pt>
                <c:pt idx="67584">
                  <c:v>915430184</c:v>
                </c:pt>
                <c:pt idx="67585">
                  <c:v>354490264</c:v>
                </c:pt>
                <c:pt idx="67586">
                  <c:v>35315448</c:v>
                </c:pt>
                <c:pt idx="67587">
                  <c:v>502850160</c:v>
                </c:pt>
                <c:pt idx="67588">
                  <c:v>742545728</c:v>
                </c:pt>
                <c:pt idx="67589">
                  <c:v>742545728</c:v>
                </c:pt>
                <c:pt idx="67590">
                  <c:v>742545728</c:v>
                </c:pt>
                <c:pt idx="67591">
                  <c:v>742545728</c:v>
                </c:pt>
                <c:pt idx="67592">
                  <c:v>487408896</c:v>
                </c:pt>
                <c:pt idx="67593">
                  <c:v>224271264</c:v>
                </c:pt>
                <c:pt idx="67594">
                  <c:v>224271264</c:v>
                </c:pt>
                <c:pt idx="67595">
                  <c:v>224271296</c:v>
                </c:pt>
                <c:pt idx="67596">
                  <c:v>224271296</c:v>
                </c:pt>
                <c:pt idx="67597">
                  <c:v>224271336</c:v>
                </c:pt>
                <c:pt idx="67598">
                  <c:v>224271336</c:v>
                </c:pt>
                <c:pt idx="67599">
                  <c:v>224271384</c:v>
                </c:pt>
                <c:pt idx="67600">
                  <c:v>224271384</c:v>
                </c:pt>
                <c:pt idx="67601">
                  <c:v>224271432</c:v>
                </c:pt>
                <c:pt idx="67602">
                  <c:v>224271432</c:v>
                </c:pt>
                <c:pt idx="67603">
                  <c:v>224271464</c:v>
                </c:pt>
                <c:pt idx="67604">
                  <c:v>224271464</c:v>
                </c:pt>
                <c:pt idx="67605">
                  <c:v>224271264</c:v>
                </c:pt>
                <c:pt idx="67606">
                  <c:v>224271296</c:v>
                </c:pt>
                <c:pt idx="67607">
                  <c:v>224271336</c:v>
                </c:pt>
                <c:pt idx="67608">
                  <c:v>224271384</c:v>
                </c:pt>
                <c:pt idx="67609">
                  <c:v>224271432</c:v>
                </c:pt>
                <c:pt idx="67610">
                  <c:v>224271464</c:v>
                </c:pt>
                <c:pt idx="67611">
                  <c:v>224271264</c:v>
                </c:pt>
                <c:pt idx="67612">
                  <c:v>224271296</c:v>
                </c:pt>
                <c:pt idx="67613">
                  <c:v>224271336</c:v>
                </c:pt>
                <c:pt idx="67614">
                  <c:v>224271384</c:v>
                </c:pt>
                <c:pt idx="67615">
                  <c:v>224271432</c:v>
                </c:pt>
                <c:pt idx="67616">
                  <c:v>374083520</c:v>
                </c:pt>
                <c:pt idx="67617">
                  <c:v>374083520</c:v>
                </c:pt>
                <c:pt idx="67618">
                  <c:v>224271464</c:v>
                </c:pt>
                <c:pt idx="67619">
                  <c:v>623731744</c:v>
                </c:pt>
                <c:pt idx="67620">
                  <c:v>374083520</c:v>
                </c:pt>
                <c:pt idx="67621">
                  <c:v>374083520</c:v>
                </c:pt>
                <c:pt idx="67622">
                  <c:v>833692944</c:v>
                </c:pt>
                <c:pt idx="67623">
                  <c:v>833692944</c:v>
                </c:pt>
                <c:pt idx="67624">
                  <c:v>833692944</c:v>
                </c:pt>
                <c:pt idx="67625">
                  <c:v>833692944</c:v>
                </c:pt>
                <c:pt idx="67626">
                  <c:v>641211640</c:v>
                </c:pt>
                <c:pt idx="67627">
                  <c:v>641211640</c:v>
                </c:pt>
                <c:pt idx="67628">
                  <c:v>641211640</c:v>
                </c:pt>
                <c:pt idx="67629">
                  <c:v>641211640</c:v>
                </c:pt>
                <c:pt idx="67630">
                  <c:v>899514824</c:v>
                </c:pt>
                <c:pt idx="67631">
                  <c:v>675867672</c:v>
                </c:pt>
                <c:pt idx="67632">
                  <c:v>675867672</c:v>
                </c:pt>
                <c:pt idx="67633">
                  <c:v>675867672</c:v>
                </c:pt>
                <c:pt idx="67634">
                  <c:v>675867672</c:v>
                </c:pt>
                <c:pt idx="67635">
                  <c:v>907073424</c:v>
                </c:pt>
                <c:pt idx="67636">
                  <c:v>907073424</c:v>
                </c:pt>
                <c:pt idx="67637">
                  <c:v>907073424</c:v>
                </c:pt>
                <c:pt idx="67638">
                  <c:v>907073424</c:v>
                </c:pt>
                <c:pt idx="67639">
                  <c:v>742545728</c:v>
                </c:pt>
                <c:pt idx="67640">
                  <c:v>224271264</c:v>
                </c:pt>
                <c:pt idx="67641">
                  <c:v>641211640</c:v>
                </c:pt>
                <c:pt idx="67642">
                  <c:v>236322896</c:v>
                </c:pt>
                <c:pt idx="67643">
                  <c:v>224271384</c:v>
                </c:pt>
                <c:pt idx="67644">
                  <c:v>224271432</c:v>
                </c:pt>
                <c:pt idx="67645">
                  <c:v>224271296</c:v>
                </c:pt>
                <c:pt idx="67646">
                  <c:v>142373640</c:v>
                </c:pt>
                <c:pt idx="67647">
                  <c:v>142373640</c:v>
                </c:pt>
                <c:pt idx="67648">
                  <c:v>142373640</c:v>
                </c:pt>
                <c:pt idx="67649">
                  <c:v>142373640</c:v>
                </c:pt>
                <c:pt idx="67650">
                  <c:v>503470040</c:v>
                </c:pt>
                <c:pt idx="67651">
                  <c:v>503470040</c:v>
                </c:pt>
                <c:pt idx="67652">
                  <c:v>503470040</c:v>
                </c:pt>
                <c:pt idx="67653">
                  <c:v>503470040</c:v>
                </c:pt>
                <c:pt idx="67654">
                  <c:v>374083520</c:v>
                </c:pt>
                <c:pt idx="67655">
                  <c:v>833692944</c:v>
                </c:pt>
                <c:pt idx="67656">
                  <c:v>907073424</c:v>
                </c:pt>
                <c:pt idx="67657">
                  <c:v>224271336</c:v>
                </c:pt>
                <c:pt idx="67658">
                  <c:v>675867672</c:v>
                </c:pt>
                <c:pt idx="67659">
                  <c:v>850135296</c:v>
                </c:pt>
                <c:pt idx="67660">
                  <c:v>850135296</c:v>
                </c:pt>
                <c:pt idx="67661">
                  <c:v>850135296</c:v>
                </c:pt>
                <c:pt idx="67662">
                  <c:v>850135296</c:v>
                </c:pt>
                <c:pt idx="67663">
                  <c:v>224271464</c:v>
                </c:pt>
                <c:pt idx="67664">
                  <c:v>510312960</c:v>
                </c:pt>
                <c:pt idx="67665">
                  <c:v>510312960</c:v>
                </c:pt>
                <c:pt idx="67666">
                  <c:v>510312960</c:v>
                </c:pt>
                <c:pt idx="67667">
                  <c:v>510312960</c:v>
                </c:pt>
                <c:pt idx="67668">
                  <c:v>282313008</c:v>
                </c:pt>
                <c:pt idx="67669">
                  <c:v>282313008</c:v>
                </c:pt>
                <c:pt idx="67670">
                  <c:v>282313008</c:v>
                </c:pt>
                <c:pt idx="67671">
                  <c:v>282313008</c:v>
                </c:pt>
                <c:pt idx="67672">
                  <c:v>142373640</c:v>
                </c:pt>
                <c:pt idx="67673">
                  <c:v>832572392</c:v>
                </c:pt>
                <c:pt idx="67674">
                  <c:v>832572392</c:v>
                </c:pt>
                <c:pt idx="67675">
                  <c:v>832572392</c:v>
                </c:pt>
                <c:pt idx="67676">
                  <c:v>832572392</c:v>
                </c:pt>
                <c:pt idx="67677">
                  <c:v>503470040</c:v>
                </c:pt>
                <c:pt idx="67678">
                  <c:v>61173560</c:v>
                </c:pt>
                <c:pt idx="67679">
                  <c:v>61173560</c:v>
                </c:pt>
                <c:pt idx="67680">
                  <c:v>107004448</c:v>
                </c:pt>
                <c:pt idx="67681">
                  <c:v>107004448</c:v>
                </c:pt>
                <c:pt idx="67682">
                  <c:v>61173560</c:v>
                </c:pt>
                <c:pt idx="67683">
                  <c:v>61173560</c:v>
                </c:pt>
                <c:pt idx="67684">
                  <c:v>107004448</c:v>
                </c:pt>
                <c:pt idx="67685">
                  <c:v>830265184</c:v>
                </c:pt>
                <c:pt idx="67686">
                  <c:v>107004448</c:v>
                </c:pt>
                <c:pt idx="67687">
                  <c:v>830265184</c:v>
                </c:pt>
                <c:pt idx="67688">
                  <c:v>830265184</c:v>
                </c:pt>
                <c:pt idx="67689">
                  <c:v>850135296</c:v>
                </c:pt>
                <c:pt idx="67690">
                  <c:v>830265184</c:v>
                </c:pt>
                <c:pt idx="67691">
                  <c:v>311991264</c:v>
                </c:pt>
                <c:pt idx="67692">
                  <c:v>311991264</c:v>
                </c:pt>
                <c:pt idx="67693">
                  <c:v>311991264</c:v>
                </c:pt>
                <c:pt idx="67694">
                  <c:v>311991264</c:v>
                </c:pt>
                <c:pt idx="67695">
                  <c:v>282313008</c:v>
                </c:pt>
                <c:pt idx="67696">
                  <c:v>832554672</c:v>
                </c:pt>
                <c:pt idx="67697">
                  <c:v>832554672</c:v>
                </c:pt>
                <c:pt idx="67698">
                  <c:v>832554672</c:v>
                </c:pt>
                <c:pt idx="67699">
                  <c:v>832554672</c:v>
                </c:pt>
                <c:pt idx="67700">
                  <c:v>510312960</c:v>
                </c:pt>
                <c:pt idx="67701">
                  <c:v>61173560</c:v>
                </c:pt>
                <c:pt idx="67702">
                  <c:v>832572392</c:v>
                </c:pt>
                <c:pt idx="67703">
                  <c:v>107004448</c:v>
                </c:pt>
                <c:pt idx="67704">
                  <c:v>832554672</c:v>
                </c:pt>
                <c:pt idx="67705">
                  <c:v>311991264</c:v>
                </c:pt>
                <c:pt idx="67706">
                  <c:v>830265184</c:v>
                </c:pt>
                <c:pt idx="67707">
                  <c:v>211117424</c:v>
                </c:pt>
                <c:pt idx="67708">
                  <c:v>211117424</c:v>
                </c:pt>
                <c:pt idx="67709">
                  <c:v>211117424</c:v>
                </c:pt>
                <c:pt idx="67710">
                  <c:v>211117424</c:v>
                </c:pt>
                <c:pt idx="67711">
                  <c:v>211117424</c:v>
                </c:pt>
                <c:pt idx="67712">
                  <c:v>321972368</c:v>
                </c:pt>
                <c:pt idx="67713">
                  <c:v>321972368</c:v>
                </c:pt>
                <c:pt idx="67714">
                  <c:v>321972368</c:v>
                </c:pt>
                <c:pt idx="67715">
                  <c:v>321972368</c:v>
                </c:pt>
                <c:pt idx="67716">
                  <c:v>457144312</c:v>
                </c:pt>
                <c:pt idx="67717">
                  <c:v>457144312</c:v>
                </c:pt>
                <c:pt idx="67718">
                  <c:v>457144312</c:v>
                </c:pt>
                <c:pt idx="67719">
                  <c:v>457144312</c:v>
                </c:pt>
                <c:pt idx="67720">
                  <c:v>360540944</c:v>
                </c:pt>
                <c:pt idx="67721">
                  <c:v>360540944</c:v>
                </c:pt>
                <c:pt idx="67722">
                  <c:v>360540944</c:v>
                </c:pt>
                <c:pt idx="67723">
                  <c:v>360540944</c:v>
                </c:pt>
                <c:pt idx="67724">
                  <c:v>546936400</c:v>
                </c:pt>
                <c:pt idx="67725">
                  <c:v>546936400</c:v>
                </c:pt>
                <c:pt idx="67726">
                  <c:v>546936400</c:v>
                </c:pt>
                <c:pt idx="67727">
                  <c:v>546936400</c:v>
                </c:pt>
                <c:pt idx="67728">
                  <c:v>242429256</c:v>
                </c:pt>
                <c:pt idx="67729">
                  <c:v>242429256</c:v>
                </c:pt>
                <c:pt idx="67730">
                  <c:v>242429256</c:v>
                </c:pt>
                <c:pt idx="67731">
                  <c:v>363969344</c:v>
                </c:pt>
                <c:pt idx="67732">
                  <c:v>363969344</c:v>
                </c:pt>
                <c:pt idx="67733">
                  <c:v>242429256</c:v>
                </c:pt>
                <c:pt idx="67734">
                  <c:v>363969344</c:v>
                </c:pt>
                <c:pt idx="67735">
                  <c:v>425798320</c:v>
                </c:pt>
                <c:pt idx="67736">
                  <c:v>363969344</c:v>
                </c:pt>
                <c:pt idx="67737">
                  <c:v>425798320</c:v>
                </c:pt>
                <c:pt idx="67738">
                  <c:v>425798320</c:v>
                </c:pt>
                <c:pt idx="67739">
                  <c:v>425798320</c:v>
                </c:pt>
                <c:pt idx="67740">
                  <c:v>321972368</c:v>
                </c:pt>
                <c:pt idx="67741">
                  <c:v>559173032</c:v>
                </c:pt>
                <c:pt idx="67742">
                  <c:v>559173032</c:v>
                </c:pt>
                <c:pt idx="67743">
                  <c:v>559173032</c:v>
                </c:pt>
                <c:pt idx="67744">
                  <c:v>559173032</c:v>
                </c:pt>
                <c:pt idx="67745">
                  <c:v>696156856</c:v>
                </c:pt>
                <c:pt idx="67746">
                  <c:v>696156856</c:v>
                </c:pt>
                <c:pt idx="67747">
                  <c:v>696156856</c:v>
                </c:pt>
                <c:pt idx="67748">
                  <c:v>696156856</c:v>
                </c:pt>
                <c:pt idx="67749">
                  <c:v>829660200</c:v>
                </c:pt>
                <c:pt idx="67750">
                  <c:v>457144312</c:v>
                </c:pt>
                <c:pt idx="67751">
                  <c:v>829660200</c:v>
                </c:pt>
                <c:pt idx="67752">
                  <c:v>829660200</c:v>
                </c:pt>
                <c:pt idx="67753">
                  <c:v>829660200</c:v>
                </c:pt>
                <c:pt idx="67754">
                  <c:v>360540944</c:v>
                </c:pt>
                <c:pt idx="67755">
                  <c:v>798911872</c:v>
                </c:pt>
                <c:pt idx="67756">
                  <c:v>798911872</c:v>
                </c:pt>
                <c:pt idx="67757">
                  <c:v>798911872</c:v>
                </c:pt>
                <c:pt idx="67758">
                  <c:v>798911872</c:v>
                </c:pt>
                <c:pt idx="67759">
                  <c:v>363969344</c:v>
                </c:pt>
                <c:pt idx="67760">
                  <c:v>546936400</c:v>
                </c:pt>
                <c:pt idx="67761">
                  <c:v>406630080</c:v>
                </c:pt>
                <c:pt idx="67762">
                  <c:v>406630080</c:v>
                </c:pt>
                <c:pt idx="67763">
                  <c:v>406630080</c:v>
                </c:pt>
                <c:pt idx="67764">
                  <c:v>406630080</c:v>
                </c:pt>
                <c:pt idx="67765">
                  <c:v>242429256</c:v>
                </c:pt>
                <c:pt idx="67766">
                  <c:v>425798320</c:v>
                </c:pt>
                <c:pt idx="67767">
                  <c:v>829660200</c:v>
                </c:pt>
                <c:pt idx="67768">
                  <c:v>696114176</c:v>
                </c:pt>
                <c:pt idx="67769">
                  <c:v>696114176</c:v>
                </c:pt>
                <c:pt idx="67770">
                  <c:v>696114176</c:v>
                </c:pt>
                <c:pt idx="67771">
                  <c:v>761656872</c:v>
                </c:pt>
                <c:pt idx="67772">
                  <c:v>696114176</c:v>
                </c:pt>
                <c:pt idx="67773">
                  <c:v>761656872</c:v>
                </c:pt>
                <c:pt idx="67774">
                  <c:v>761656872</c:v>
                </c:pt>
                <c:pt idx="67775">
                  <c:v>761656872</c:v>
                </c:pt>
                <c:pt idx="67776">
                  <c:v>559173032</c:v>
                </c:pt>
                <c:pt idx="67777">
                  <c:v>975212424</c:v>
                </c:pt>
                <c:pt idx="67778">
                  <c:v>975212424</c:v>
                </c:pt>
                <c:pt idx="67779">
                  <c:v>975212424</c:v>
                </c:pt>
                <c:pt idx="67780">
                  <c:v>975212424</c:v>
                </c:pt>
                <c:pt idx="67781">
                  <c:v>406630080</c:v>
                </c:pt>
                <c:pt idx="67782">
                  <c:v>798911872</c:v>
                </c:pt>
                <c:pt idx="67783">
                  <c:v>696156856</c:v>
                </c:pt>
                <c:pt idx="67784">
                  <c:v>696114176</c:v>
                </c:pt>
                <c:pt idx="67785">
                  <c:v>874408480</c:v>
                </c:pt>
                <c:pt idx="67786">
                  <c:v>874408480</c:v>
                </c:pt>
                <c:pt idx="67787">
                  <c:v>874408480</c:v>
                </c:pt>
                <c:pt idx="67788">
                  <c:v>874408480</c:v>
                </c:pt>
                <c:pt idx="67789">
                  <c:v>761656872</c:v>
                </c:pt>
                <c:pt idx="67790">
                  <c:v>967589464</c:v>
                </c:pt>
                <c:pt idx="67791">
                  <c:v>967589464</c:v>
                </c:pt>
                <c:pt idx="67792">
                  <c:v>967589464</c:v>
                </c:pt>
                <c:pt idx="67793">
                  <c:v>975212424</c:v>
                </c:pt>
                <c:pt idx="67794">
                  <c:v>967589464</c:v>
                </c:pt>
                <c:pt idx="67795">
                  <c:v>938211240</c:v>
                </c:pt>
                <c:pt idx="67796">
                  <c:v>938211240</c:v>
                </c:pt>
                <c:pt idx="67797">
                  <c:v>938211240</c:v>
                </c:pt>
                <c:pt idx="67798">
                  <c:v>938211240</c:v>
                </c:pt>
                <c:pt idx="67799">
                  <c:v>874408480</c:v>
                </c:pt>
                <c:pt idx="67800">
                  <c:v>922571096</c:v>
                </c:pt>
                <c:pt idx="67801">
                  <c:v>922571096</c:v>
                </c:pt>
                <c:pt idx="67802">
                  <c:v>922571096</c:v>
                </c:pt>
                <c:pt idx="67803">
                  <c:v>922571096</c:v>
                </c:pt>
                <c:pt idx="67804">
                  <c:v>486705224</c:v>
                </c:pt>
                <c:pt idx="67805">
                  <c:v>486705224</c:v>
                </c:pt>
                <c:pt idx="67806">
                  <c:v>486705224</c:v>
                </c:pt>
                <c:pt idx="67807">
                  <c:v>486705224</c:v>
                </c:pt>
                <c:pt idx="67808">
                  <c:v>938211240</c:v>
                </c:pt>
                <c:pt idx="67809">
                  <c:v>647818808</c:v>
                </c:pt>
                <c:pt idx="67810">
                  <c:v>647818808</c:v>
                </c:pt>
                <c:pt idx="67811">
                  <c:v>647818808</c:v>
                </c:pt>
                <c:pt idx="67812">
                  <c:v>967589464</c:v>
                </c:pt>
                <c:pt idx="67813">
                  <c:v>647818808</c:v>
                </c:pt>
                <c:pt idx="67814">
                  <c:v>261760128</c:v>
                </c:pt>
                <c:pt idx="67815">
                  <c:v>261760128</c:v>
                </c:pt>
                <c:pt idx="67816">
                  <c:v>486705224</c:v>
                </c:pt>
                <c:pt idx="67817">
                  <c:v>261760128</c:v>
                </c:pt>
                <c:pt idx="67818">
                  <c:v>261760128</c:v>
                </c:pt>
                <c:pt idx="67819">
                  <c:v>209528952</c:v>
                </c:pt>
                <c:pt idx="67820">
                  <c:v>209528952</c:v>
                </c:pt>
                <c:pt idx="67821">
                  <c:v>209528952</c:v>
                </c:pt>
                <c:pt idx="67822">
                  <c:v>209528952</c:v>
                </c:pt>
                <c:pt idx="67823">
                  <c:v>922571096</c:v>
                </c:pt>
                <c:pt idx="67824">
                  <c:v>340941864</c:v>
                </c:pt>
                <c:pt idx="67825">
                  <c:v>340941864</c:v>
                </c:pt>
                <c:pt idx="67826">
                  <c:v>340941864</c:v>
                </c:pt>
                <c:pt idx="67827">
                  <c:v>340941864</c:v>
                </c:pt>
                <c:pt idx="67828">
                  <c:v>647818808</c:v>
                </c:pt>
                <c:pt idx="67829">
                  <c:v>261760128</c:v>
                </c:pt>
                <c:pt idx="67830">
                  <c:v>355994368</c:v>
                </c:pt>
                <c:pt idx="67831">
                  <c:v>355994368</c:v>
                </c:pt>
                <c:pt idx="67832">
                  <c:v>355994368</c:v>
                </c:pt>
                <c:pt idx="67833">
                  <c:v>355994368</c:v>
                </c:pt>
                <c:pt idx="67834">
                  <c:v>340941864</c:v>
                </c:pt>
                <c:pt idx="67835">
                  <c:v>238633168</c:v>
                </c:pt>
                <c:pt idx="67836">
                  <c:v>238633168</c:v>
                </c:pt>
                <c:pt idx="67837">
                  <c:v>238633168</c:v>
                </c:pt>
                <c:pt idx="67838">
                  <c:v>238633168</c:v>
                </c:pt>
                <c:pt idx="67839">
                  <c:v>209528952</c:v>
                </c:pt>
                <c:pt idx="67840">
                  <c:v>487188872</c:v>
                </c:pt>
                <c:pt idx="67841">
                  <c:v>487188872</c:v>
                </c:pt>
                <c:pt idx="67842">
                  <c:v>487188872</c:v>
                </c:pt>
                <c:pt idx="67843">
                  <c:v>487188872</c:v>
                </c:pt>
                <c:pt idx="67844">
                  <c:v>355994368</c:v>
                </c:pt>
                <c:pt idx="67845">
                  <c:v>309058032</c:v>
                </c:pt>
                <c:pt idx="67846">
                  <c:v>309058032</c:v>
                </c:pt>
                <c:pt idx="67847">
                  <c:v>309058032</c:v>
                </c:pt>
                <c:pt idx="67848">
                  <c:v>309058032</c:v>
                </c:pt>
                <c:pt idx="67849">
                  <c:v>605698216</c:v>
                </c:pt>
                <c:pt idx="67850">
                  <c:v>605698216</c:v>
                </c:pt>
                <c:pt idx="67851">
                  <c:v>605698216</c:v>
                </c:pt>
                <c:pt idx="67852">
                  <c:v>605698216</c:v>
                </c:pt>
                <c:pt idx="67853">
                  <c:v>487188872</c:v>
                </c:pt>
                <c:pt idx="67854">
                  <c:v>238633168</c:v>
                </c:pt>
                <c:pt idx="67855">
                  <c:v>377605960</c:v>
                </c:pt>
                <c:pt idx="67856">
                  <c:v>377605960</c:v>
                </c:pt>
                <c:pt idx="67857">
                  <c:v>377605960</c:v>
                </c:pt>
                <c:pt idx="67858">
                  <c:v>377605960</c:v>
                </c:pt>
                <c:pt idx="67859">
                  <c:v>975788040</c:v>
                </c:pt>
                <c:pt idx="67860">
                  <c:v>975788040</c:v>
                </c:pt>
                <c:pt idx="67861">
                  <c:v>975788040</c:v>
                </c:pt>
                <c:pt idx="67862">
                  <c:v>975788040</c:v>
                </c:pt>
                <c:pt idx="67863">
                  <c:v>309058032</c:v>
                </c:pt>
                <c:pt idx="67864">
                  <c:v>605698216</c:v>
                </c:pt>
                <c:pt idx="67865">
                  <c:v>927518160</c:v>
                </c:pt>
                <c:pt idx="67866">
                  <c:v>927518160</c:v>
                </c:pt>
                <c:pt idx="67867">
                  <c:v>927518160</c:v>
                </c:pt>
                <c:pt idx="67868">
                  <c:v>927518160</c:v>
                </c:pt>
                <c:pt idx="67869">
                  <c:v>693377848</c:v>
                </c:pt>
                <c:pt idx="67870">
                  <c:v>693377848</c:v>
                </c:pt>
                <c:pt idx="67871">
                  <c:v>693377848</c:v>
                </c:pt>
                <c:pt idx="67872">
                  <c:v>693377848</c:v>
                </c:pt>
                <c:pt idx="67873">
                  <c:v>377605960</c:v>
                </c:pt>
                <c:pt idx="67874">
                  <c:v>2942696</c:v>
                </c:pt>
                <c:pt idx="67875">
                  <c:v>2942696</c:v>
                </c:pt>
                <c:pt idx="67876">
                  <c:v>2942696</c:v>
                </c:pt>
                <c:pt idx="67877">
                  <c:v>2942696</c:v>
                </c:pt>
                <c:pt idx="67878">
                  <c:v>640732872</c:v>
                </c:pt>
                <c:pt idx="67879">
                  <c:v>640732872</c:v>
                </c:pt>
                <c:pt idx="67880">
                  <c:v>640732872</c:v>
                </c:pt>
                <c:pt idx="67881">
                  <c:v>640732872</c:v>
                </c:pt>
                <c:pt idx="67882">
                  <c:v>927518160</c:v>
                </c:pt>
                <c:pt idx="67883">
                  <c:v>122772808</c:v>
                </c:pt>
                <c:pt idx="67884">
                  <c:v>122772808</c:v>
                </c:pt>
                <c:pt idx="67885">
                  <c:v>122772808</c:v>
                </c:pt>
                <c:pt idx="67886">
                  <c:v>122772808</c:v>
                </c:pt>
                <c:pt idx="67887">
                  <c:v>975788040</c:v>
                </c:pt>
                <c:pt idx="67888">
                  <c:v>24182688</c:v>
                </c:pt>
                <c:pt idx="67889">
                  <c:v>24182688</c:v>
                </c:pt>
                <c:pt idx="67890">
                  <c:v>693377848</c:v>
                </c:pt>
                <c:pt idx="67891">
                  <c:v>24182688</c:v>
                </c:pt>
                <c:pt idx="67892">
                  <c:v>24182688</c:v>
                </c:pt>
                <c:pt idx="67893">
                  <c:v>255595504</c:v>
                </c:pt>
                <c:pt idx="67894">
                  <c:v>255595504</c:v>
                </c:pt>
                <c:pt idx="67895">
                  <c:v>255595504</c:v>
                </c:pt>
                <c:pt idx="67896">
                  <c:v>255595504</c:v>
                </c:pt>
                <c:pt idx="67897">
                  <c:v>2942696</c:v>
                </c:pt>
                <c:pt idx="67898">
                  <c:v>640732872</c:v>
                </c:pt>
                <c:pt idx="67899">
                  <c:v>459220888</c:v>
                </c:pt>
                <c:pt idx="67900">
                  <c:v>459220888</c:v>
                </c:pt>
                <c:pt idx="67901">
                  <c:v>459220888</c:v>
                </c:pt>
                <c:pt idx="67902">
                  <c:v>459220888</c:v>
                </c:pt>
                <c:pt idx="67903">
                  <c:v>451994344</c:v>
                </c:pt>
                <c:pt idx="67904">
                  <c:v>451994344</c:v>
                </c:pt>
                <c:pt idx="67905">
                  <c:v>451994344</c:v>
                </c:pt>
                <c:pt idx="67906">
                  <c:v>451994344</c:v>
                </c:pt>
                <c:pt idx="67907">
                  <c:v>939689264</c:v>
                </c:pt>
                <c:pt idx="67908">
                  <c:v>939689264</c:v>
                </c:pt>
                <c:pt idx="67909">
                  <c:v>939689264</c:v>
                </c:pt>
                <c:pt idx="67910">
                  <c:v>939689264</c:v>
                </c:pt>
                <c:pt idx="67911">
                  <c:v>255595504</c:v>
                </c:pt>
                <c:pt idx="67912">
                  <c:v>803241264</c:v>
                </c:pt>
                <c:pt idx="67913">
                  <c:v>122772808</c:v>
                </c:pt>
                <c:pt idx="67914">
                  <c:v>803241264</c:v>
                </c:pt>
                <c:pt idx="67915">
                  <c:v>803241264</c:v>
                </c:pt>
                <c:pt idx="67916">
                  <c:v>803241264</c:v>
                </c:pt>
                <c:pt idx="67917">
                  <c:v>451994344</c:v>
                </c:pt>
                <c:pt idx="67918">
                  <c:v>471083072</c:v>
                </c:pt>
                <c:pt idx="67919">
                  <c:v>471083072</c:v>
                </c:pt>
                <c:pt idx="67920">
                  <c:v>471083072</c:v>
                </c:pt>
                <c:pt idx="67921">
                  <c:v>471083072</c:v>
                </c:pt>
                <c:pt idx="67922">
                  <c:v>459220888</c:v>
                </c:pt>
                <c:pt idx="67923">
                  <c:v>329601792</c:v>
                </c:pt>
                <c:pt idx="67924">
                  <c:v>329601792</c:v>
                </c:pt>
                <c:pt idx="67925">
                  <c:v>939689264</c:v>
                </c:pt>
                <c:pt idx="67926">
                  <c:v>329601792</c:v>
                </c:pt>
                <c:pt idx="67927">
                  <c:v>329601792</c:v>
                </c:pt>
                <c:pt idx="67928">
                  <c:v>24182688</c:v>
                </c:pt>
                <c:pt idx="67929">
                  <c:v>825113656</c:v>
                </c:pt>
                <c:pt idx="67930">
                  <c:v>708970544</c:v>
                </c:pt>
                <c:pt idx="67931">
                  <c:v>567548112</c:v>
                </c:pt>
                <c:pt idx="67932">
                  <c:v>825113656</c:v>
                </c:pt>
                <c:pt idx="67933">
                  <c:v>567548112</c:v>
                </c:pt>
                <c:pt idx="67934">
                  <c:v>708970544</c:v>
                </c:pt>
                <c:pt idx="67935">
                  <c:v>825113656</c:v>
                </c:pt>
                <c:pt idx="67936">
                  <c:v>708970544</c:v>
                </c:pt>
                <c:pt idx="67937">
                  <c:v>567548112</c:v>
                </c:pt>
                <c:pt idx="67938">
                  <c:v>708970544</c:v>
                </c:pt>
                <c:pt idx="67939">
                  <c:v>825113656</c:v>
                </c:pt>
                <c:pt idx="67940">
                  <c:v>567548112</c:v>
                </c:pt>
                <c:pt idx="67941">
                  <c:v>529072160</c:v>
                </c:pt>
                <c:pt idx="67942">
                  <c:v>529072160</c:v>
                </c:pt>
                <c:pt idx="67943">
                  <c:v>529072160</c:v>
                </c:pt>
                <c:pt idx="67944">
                  <c:v>529072160</c:v>
                </c:pt>
                <c:pt idx="67945">
                  <c:v>375186648</c:v>
                </c:pt>
                <c:pt idx="67946">
                  <c:v>375186648</c:v>
                </c:pt>
                <c:pt idx="67947">
                  <c:v>375186648</c:v>
                </c:pt>
                <c:pt idx="67948">
                  <c:v>375186648</c:v>
                </c:pt>
                <c:pt idx="67949">
                  <c:v>803241264</c:v>
                </c:pt>
                <c:pt idx="67950">
                  <c:v>952754696</c:v>
                </c:pt>
                <c:pt idx="67951">
                  <c:v>952754696</c:v>
                </c:pt>
                <c:pt idx="67952">
                  <c:v>952754696</c:v>
                </c:pt>
                <c:pt idx="67953">
                  <c:v>471083072</c:v>
                </c:pt>
                <c:pt idx="67954">
                  <c:v>952754696</c:v>
                </c:pt>
                <c:pt idx="67955">
                  <c:v>556056176</c:v>
                </c:pt>
                <c:pt idx="67956">
                  <c:v>556056176</c:v>
                </c:pt>
                <c:pt idx="67957">
                  <c:v>556056176</c:v>
                </c:pt>
                <c:pt idx="67958">
                  <c:v>556056176</c:v>
                </c:pt>
                <c:pt idx="67959">
                  <c:v>329601792</c:v>
                </c:pt>
                <c:pt idx="67960">
                  <c:v>806421880</c:v>
                </c:pt>
                <c:pt idx="67961">
                  <c:v>806421880</c:v>
                </c:pt>
                <c:pt idx="67962">
                  <c:v>981354984</c:v>
                </c:pt>
                <c:pt idx="67963">
                  <c:v>981354984</c:v>
                </c:pt>
                <c:pt idx="67964">
                  <c:v>806421880</c:v>
                </c:pt>
                <c:pt idx="67965">
                  <c:v>981354984</c:v>
                </c:pt>
                <c:pt idx="67966">
                  <c:v>806421880</c:v>
                </c:pt>
                <c:pt idx="67967">
                  <c:v>981354984</c:v>
                </c:pt>
                <c:pt idx="67968">
                  <c:v>368218968</c:v>
                </c:pt>
                <c:pt idx="67969">
                  <c:v>368218968</c:v>
                </c:pt>
                <c:pt idx="67970">
                  <c:v>708970544</c:v>
                </c:pt>
                <c:pt idx="67971">
                  <c:v>368218968</c:v>
                </c:pt>
                <c:pt idx="67972">
                  <c:v>793302408</c:v>
                </c:pt>
                <c:pt idx="67973">
                  <c:v>793302408</c:v>
                </c:pt>
                <c:pt idx="67974">
                  <c:v>368218968</c:v>
                </c:pt>
                <c:pt idx="67975">
                  <c:v>793302408</c:v>
                </c:pt>
                <c:pt idx="67976">
                  <c:v>793302408</c:v>
                </c:pt>
                <c:pt idx="67977">
                  <c:v>825113656</c:v>
                </c:pt>
                <c:pt idx="67978">
                  <c:v>375186648</c:v>
                </c:pt>
                <c:pt idx="67979">
                  <c:v>952754696</c:v>
                </c:pt>
                <c:pt idx="67980">
                  <c:v>567548112</c:v>
                </c:pt>
                <c:pt idx="67981">
                  <c:v>529072160</c:v>
                </c:pt>
                <c:pt idx="67982">
                  <c:v>368218968</c:v>
                </c:pt>
                <c:pt idx="67983">
                  <c:v>981354984</c:v>
                </c:pt>
                <c:pt idx="67984">
                  <c:v>806421880</c:v>
                </c:pt>
                <c:pt idx="67985">
                  <c:v>556056176</c:v>
                </c:pt>
                <c:pt idx="67986">
                  <c:v>581767304</c:v>
                </c:pt>
                <c:pt idx="67987">
                  <c:v>581767304</c:v>
                </c:pt>
                <c:pt idx="67988">
                  <c:v>581767304</c:v>
                </c:pt>
                <c:pt idx="67989">
                  <c:v>581767304</c:v>
                </c:pt>
                <c:pt idx="67990">
                  <c:v>969800720</c:v>
                </c:pt>
                <c:pt idx="67991">
                  <c:v>969800720</c:v>
                </c:pt>
                <c:pt idx="67992">
                  <c:v>969800720</c:v>
                </c:pt>
                <c:pt idx="67993">
                  <c:v>969800720</c:v>
                </c:pt>
                <c:pt idx="67994">
                  <c:v>609541672</c:v>
                </c:pt>
                <c:pt idx="67995">
                  <c:v>364257336</c:v>
                </c:pt>
                <c:pt idx="67996">
                  <c:v>609541672</c:v>
                </c:pt>
                <c:pt idx="67997">
                  <c:v>364257336</c:v>
                </c:pt>
                <c:pt idx="67998">
                  <c:v>609541672</c:v>
                </c:pt>
                <c:pt idx="67999">
                  <c:v>793302408</c:v>
                </c:pt>
                <c:pt idx="68000">
                  <c:v>609541672</c:v>
                </c:pt>
                <c:pt idx="68001">
                  <c:v>364257336</c:v>
                </c:pt>
                <c:pt idx="68002">
                  <c:v>364257336</c:v>
                </c:pt>
                <c:pt idx="68003">
                  <c:v>223721408</c:v>
                </c:pt>
                <c:pt idx="68004">
                  <c:v>223721408</c:v>
                </c:pt>
                <c:pt idx="68005">
                  <c:v>223721408</c:v>
                </c:pt>
                <c:pt idx="68006">
                  <c:v>223721408</c:v>
                </c:pt>
                <c:pt idx="68007">
                  <c:v>77954864</c:v>
                </c:pt>
                <c:pt idx="68008">
                  <c:v>77954864</c:v>
                </c:pt>
                <c:pt idx="68009">
                  <c:v>77954864</c:v>
                </c:pt>
                <c:pt idx="68010">
                  <c:v>77954864</c:v>
                </c:pt>
                <c:pt idx="68011">
                  <c:v>184021752</c:v>
                </c:pt>
                <c:pt idx="68012">
                  <c:v>184021752</c:v>
                </c:pt>
                <c:pt idx="68013">
                  <c:v>184021752</c:v>
                </c:pt>
                <c:pt idx="68014">
                  <c:v>184021752</c:v>
                </c:pt>
                <c:pt idx="68015">
                  <c:v>969800720</c:v>
                </c:pt>
                <c:pt idx="68016">
                  <c:v>581767304</c:v>
                </c:pt>
                <c:pt idx="68017">
                  <c:v>364257336</c:v>
                </c:pt>
                <c:pt idx="68018">
                  <c:v>49929528</c:v>
                </c:pt>
                <c:pt idx="68019">
                  <c:v>49929528</c:v>
                </c:pt>
                <c:pt idx="68020">
                  <c:v>49929528</c:v>
                </c:pt>
                <c:pt idx="68021">
                  <c:v>49929528</c:v>
                </c:pt>
                <c:pt idx="68022">
                  <c:v>223721408</c:v>
                </c:pt>
                <c:pt idx="68023">
                  <c:v>77954864</c:v>
                </c:pt>
                <c:pt idx="68024">
                  <c:v>304805448</c:v>
                </c:pt>
                <c:pt idx="68025">
                  <c:v>304805448</c:v>
                </c:pt>
                <c:pt idx="68026">
                  <c:v>304805448</c:v>
                </c:pt>
                <c:pt idx="68027">
                  <c:v>304805448</c:v>
                </c:pt>
                <c:pt idx="68028">
                  <c:v>352421456</c:v>
                </c:pt>
                <c:pt idx="68029">
                  <c:v>352421456</c:v>
                </c:pt>
                <c:pt idx="68030">
                  <c:v>352421456</c:v>
                </c:pt>
                <c:pt idx="68031">
                  <c:v>352421456</c:v>
                </c:pt>
                <c:pt idx="68032">
                  <c:v>256666888</c:v>
                </c:pt>
                <c:pt idx="68033">
                  <c:v>256666888</c:v>
                </c:pt>
                <c:pt idx="68034">
                  <c:v>256666888</c:v>
                </c:pt>
                <c:pt idx="68035">
                  <c:v>256666888</c:v>
                </c:pt>
                <c:pt idx="68036">
                  <c:v>184021752</c:v>
                </c:pt>
                <c:pt idx="68037">
                  <c:v>609541672</c:v>
                </c:pt>
                <c:pt idx="68038">
                  <c:v>730816168</c:v>
                </c:pt>
                <c:pt idx="68039">
                  <c:v>730816168</c:v>
                </c:pt>
                <c:pt idx="68040">
                  <c:v>730816168</c:v>
                </c:pt>
                <c:pt idx="68041">
                  <c:v>730816168</c:v>
                </c:pt>
                <c:pt idx="68042">
                  <c:v>49929528</c:v>
                </c:pt>
                <c:pt idx="68043">
                  <c:v>104923728</c:v>
                </c:pt>
                <c:pt idx="68044">
                  <c:v>104923728</c:v>
                </c:pt>
                <c:pt idx="68045">
                  <c:v>104923728</c:v>
                </c:pt>
                <c:pt idx="68046">
                  <c:v>104923728</c:v>
                </c:pt>
                <c:pt idx="68047">
                  <c:v>304805448</c:v>
                </c:pt>
                <c:pt idx="68048">
                  <c:v>70259272</c:v>
                </c:pt>
                <c:pt idx="68049">
                  <c:v>70259272</c:v>
                </c:pt>
                <c:pt idx="68050">
                  <c:v>70259272</c:v>
                </c:pt>
                <c:pt idx="68051">
                  <c:v>70259272</c:v>
                </c:pt>
                <c:pt idx="68052">
                  <c:v>461675984</c:v>
                </c:pt>
                <c:pt idx="68053">
                  <c:v>461675984</c:v>
                </c:pt>
                <c:pt idx="68054">
                  <c:v>461675984</c:v>
                </c:pt>
                <c:pt idx="68055">
                  <c:v>461675984</c:v>
                </c:pt>
                <c:pt idx="68056">
                  <c:v>352421456</c:v>
                </c:pt>
                <c:pt idx="68057">
                  <c:v>256666888</c:v>
                </c:pt>
                <c:pt idx="68058">
                  <c:v>607939640</c:v>
                </c:pt>
                <c:pt idx="68059">
                  <c:v>607939640</c:v>
                </c:pt>
                <c:pt idx="68060">
                  <c:v>607939640</c:v>
                </c:pt>
                <c:pt idx="68061">
                  <c:v>607939640</c:v>
                </c:pt>
                <c:pt idx="68062">
                  <c:v>956857792</c:v>
                </c:pt>
                <c:pt idx="68063">
                  <c:v>104923728</c:v>
                </c:pt>
                <c:pt idx="68064">
                  <c:v>956857792</c:v>
                </c:pt>
                <c:pt idx="68065">
                  <c:v>956857792</c:v>
                </c:pt>
                <c:pt idx="68066">
                  <c:v>956857792</c:v>
                </c:pt>
                <c:pt idx="68067">
                  <c:v>730816168</c:v>
                </c:pt>
                <c:pt idx="68068">
                  <c:v>393130280</c:v>
                </c:pt>
                <c:pt idx="68069">
                  <c:v>393130280</c:v>
                </c:pt>
                <c:pt idx="68070">
                  <c:v>393130280</c:v>
                </c:pt>
                <c:pt idx="68071">
                  <c:v>393130280</c:v>
                </c:pt>
                <c:pt idx="68072">
                  <c:v>508931024</c:v>
                </c:pt>
                <c:pt idx="68073">
                  <c:v>508931024</c:v>
                </c:pt>
                <c:pt idx="68074">
                  <c:v>508931024</c:v>
                </c:pt>
                <c:pt idx="68075">
                  <c:v>508931024</c:v>
                </c:pt>
                <c:pt idx="68076">
                  <c:v>478565624</c:v>
                </c:pt>
                <c:pt idx="68077">
                  <c:v>478565624</c:v>
                </c:pt>
                <c:pt idx="68078">
                  <c:v>478565624</c:v>
                </c:pt>
                <c:pt idx="68079">
                  <c:v>478565624</c:v>
                </c:pt>
                <c:pt idx="68080">
                  <c:v>294008552</c:v>
                </c:pt>
                <c:pt idx="68081">
                  <c:v>294008552</c:v>
                </c:pt>
                <c:pt idx="68082">
                  <c:v>956857792</c:v>
                </c:pt>
                <c:pt idx="68083">
                  <c:v>294008552</c:v>
                </c:pt>
                <c:pt idx="68084">
                  <c:v>70259272</c:v>
                </c:pt>
                <c:pt idx="68085">
                  <c:v>294008552</c:v>
                </c:pt>
                <c:pt idx="68086">
                  <c:v>990896464</c:v>
                </c:pt>
                <c:pt idx="68087">
                  <c:v>990896464</c:v>
                </c:pt>
                <c:pt idx="68088">
                  <c:v>990896464</c:v>
                </c:pt>
                <c:pt idx="68089">
                  <c:v>990896464</c:v>
                </c:pt>
                <c:pt idx="68090">
                  <c:v>72295840</c:v>
                </c:pt>
                <c:pt idx="68091">
                  <c:v>72295840</c:v>
                </c:pt>
                <c:pt idx="68092">
                  <c:v>72295840</c:v>
                </c:pt>
                <c:pt idx="68093">
                  <c:v>72295840</c:v>
                </c:pt>
                <c:pt idx="68094">
                  <c:v>607939640</c:v>
                </c:pt>
                <c:pt idx="68095">
                  <c:v>831931880</c:v>
                </c:pt>
                <c:pt idx="68096">
                  <c:v>831931880</c:v>
                </c:pt>
                <c:pt idx="68097">
                  <c:v>831931880</c:v>
                </c:pt>
                <c:pt idx="68098">
                  <c:v>831931880</c:v>
                </c:pt>
                <c:pt idx="68099">
                  <c:v>7366640</c:v>
                </c:pt>
                <c:pt idx="68100">
                  <c:v>7366640</c:v>
                </c:pt>
                <c:pt idx="68101">
                  <c:v>454389912</c:v>
                </c:pt>
                <c:pt idx="68102">
                  <c:v>454389912</c:v>
                </c:pt>
                <c:pt idx="68103">
                  <c:v>461675984</c:v>
                </c:pt>
                <c:pt idx="68104">
                  <c:v>7366696</c:v>
                </c:pt>
                <c:pt idx="68105">
                  <c:v>7366696</c:v>
                </c:pt>
                <c:pt idx="68106">
                  <c:v>454389912</c:v>
                </c:pt>
                <c:pt idx="68107">
                  <c:v>7366760</c:v>
                </c:pt>
                <c:pt idx="68108">
                  <c:v>7366760</c:v>
                </c:pt>
                <c:pt idx="68109">
                  <c:v>454389912</c:v>
                </c:pt>
                <c:pt idx="68110">
                  <c:v>7366800</c:v>
                </c:pt>
                <c:pt idx="68111">
                  <c:v>7366800</c:v>
                </c:pt>
                <c:pt idx="68112">
                  <c:v>7366640</c:v>
                </c:pt>
                <c:pt idx="68113">
                  <c:v>7366696</c:v>
                </c:pt>
                <c:pt idx="68114">
                  <c:v>7366760</c:v>
                </c:pt>
                <c:pt idx="68115">
                  <c:v>7366800</c:v>
                </c:pt>
                <c:pt idx="68116">
                  <c:v>7366640</c:v>
                </c:pt>
                <c:pt idx="68117">
                  <c:v>7366696</c:v>
                </c:pt>
                <c:pt idx="68118">
                  <c:v>7366760</c:v>
                </c:pt>
                <c:pt idx="68119">
                  <c:v>7366800</c:v>
                </c:pt>
                <c:pt idx="68120">
                  <c:v>508931024</c:v>
                </c:pt>
                <c:pt idx="68121">
                  <c:v>478565624</c:v>
                </c:pt>
                <c:pt idx="68122">
                  <c:v>294008552</c:v>
                </c:pt>
                <c:pt idx="68123">
                  <c:v>393130280</c:v>
                </c:pt>
                <c:pt idx="68124">
                  <c:v>72295840</c:v>
                </c:pt>
                <c:pt idx="68125">
                  <c:v>990896464</c:v>
                </c:pt>
                <c:pt idx="68126">
                  <c:v>365473096</c:v>
                </c:pt>
                <c:pt idx="68127">
                  <c:v>365473096</c:v>
                </c:pt>
                <c:pt idx="68128">
                  <c:v>365473096</c:v>
                </c:pt>
                <c:pt idx="68129">
                  <c:v>374105056</c:v>
                </c:pt>
                <c:pt idx="68130">
                  <c:v>454389912</c:v>
                </c:pt>
                <c:pt idx="68131">
                  <c:v>374105056</c:v>
                </c:pt>
                <c:pt idx="68132">
                  <c:v>365473096</c:v>
                </c:pt>
                <c:pt idx="68133">
                  <c:v>374105056</c:v>
                </c:pt>
                <c:pt idx="68134">
                  <c:v>374105056</c:v>
                </c:pt>
                <c:pt idx="68135">
                  <c:v>462248936</c:v>
                </c:pt>
                <c:pt idx="68136">
                  <c:v>462248936</c:v>
                </c:pt>
                <c:pt idx="68137">
                  <c:v>462248936</c:v>
                </c:pt>
                <c:pt idx="68138">
                  <c:v>462248936</c:v>
                </c:pt>
                <c:pt idx="68139">
                  <c:v>585120704</c:v>
                </c:pt>
                <c:pt idx="68140">
                  <c:v>585120704</c:v>
                </c:pt>
                <c:pt idx="68141">
                  <c:v>585120704</c:v>
                </c:pt>
                <c:pt idx="68142">
                  <c:v>585120704</c:v>
                </c:pt>
                <c:pt idx="68143">
                  <c:v>831931880</c:v>
                </c:pt>
                <c:pt idx="68144">
                  <c:v>7366640</c:v>
                </c:pt>
                <c:pt idx="68145">
                  <c:v>462248936</c:v>
                </c:pt>
                <c:pt idx="68146">
                  <c:v>374105056</c:v>
                </c:pt>
                <c:pt idx="68147">
                  <c:v>585120704</c:v>
                </c:pt>
                <c:pt idx="68148">
                  <c:v>564788376</c:v>
                </c:pt>
                <c:pt idx="68149">
                  <c:v>564788376</c:v>
                </c:pt>
                <c:pt idx="68150">
                  <c:v>564788376</c:v>
                </c:pt>
                <c:pt idx="68151">
                  <c:v>564788376</c:v>
                </c:pt>
                <c:pt idx="68152">
                  <c:v>7366696</c:v>
                </c:pt>
                <c:pt idx="68153">
                  <c:v>422285848</c:v>
                </c:pt>
                <c:pt idx="68154">
                  <c:v>422285848</c:v>
                </c:pt>
                <c:pt idx="68155">
                  <c:v>422285848</c:v>
                </c:pt>
                <c:pt idx="68156">
                  <c:v>850178400</c:v>
                </c:pt>
                <c:pt idx="68157">
                  <c:v>422285848</c:v>
                </c:pt>
                <c:pt idx="68158">
                  <c:v>850178400</c:v>
                </c:pt>
                <c:pt idx="68159">
                  <c:v>850178400</c:v>
                </c:pt>
                <c:pt idx="68160">
                  <c:v>850178400</c:v>
                </c:pt>
                <c:pt idx="68161">
                  <c:v>997278200</c:v>
                </c:pt>
                <c:pt idx="68162">
                  <c:v>891370696</c:v>
                </c:pt>
                <c:pt idx="68163">
                  <c:v>891370696</c:v>
                </c:pt>
                <c:pt idx="68164">
                  <c:v>997278200</c:v>
                </c:pt>
                <c:pt idx="68165">
                  <c:v>997278200</c:v>
                </c:pt>
                <c:pt idx="68166">
                  <c:v>891370696</c:v>
                </c:pt>
                <c:pt idx="68167">
                  <c:v>891370696</c:v>
                </c:pt>
                <c:pt idx="68168">
                  <c:v>997278200</c:v>
                </c:pt>
                <c:pt idx="68169">
                  <c:v>731235448</c:v>
                </c:pt>
                <c:pt idx="68170">
                  <c:v>731235448</c:v>
                </c:pt>
                <c:pt idx="68171">
                  <c:v>731235448</c:v>
                </c:pt>
                <c:pt idx="68172">
                  <c:v>731235448</c:v>
                </c:pt>
                <c:pt idx="68173">
                  <c:v>7366760</c:v>
                </c:pt>
                <c:pt idx="68174">
                  <c:v>947119536</c:v>
                </c:pt>
                <c:pt idx="68175">
                  <c:v>947119536</c:v>
                </c:pt>
                <c:pt idx="68176">
                  <c:v>947119536</c:v>
                </c:pt>
                <c:pt idx="68177">
                  <c:v>947119536</c:v>
                </c:pt>
                <c:pt idx="68178">
                  <c:v>7366800</c:v>
                </c:pt>
                <c:pt idx="68179">
                  <c:v>422285848</c:v>
                </c:pt>
                <c:pt idx="68180">
                  <c:v>564788376</c:v>
                </c:pt>
                <c:pt idx="68181">
                  <c:v>850178400</c:v>
                </c:pt>
                <c:pt idx="68182">
                  <c:v>365473096</c:v>
                </c:pt>
                <c:pt idx="68183">
                  <c:v>705059496</c:v>
                </c:pt>
                <c:pt idx="68184">
                  <c:v>705059496</c:v>
                </c:pt>
                <c:pt idx="68185">
                  <c:v>705059496</c:v>
                </c:pt>
                <c:pt idx="68186">
                  <c:v>705059496</c:v>
                </c:pt>
                <c:pt idx="68187">
                  <c:v>731235448</c:v>
                </c:pt>
                <c:pt idx="68188">
                  <c:v>135507984</c:v>
                </c:pt>
                <c:pt idx="68189">
                  <c:v>135507984</c:v>
                </c:pt>
                <c:pt idx="68190">
                  <c:v>135507984</c:v>
                </c:pt>
                <c:pt idx="68191">
                  <c:v>135507984</c:v>
                </c:pt>
                <c:pt idx="68192">
                  <c:v>891370696</c:v>
                </c:pt>
                <c:pt idx="68193">
                  <c:v>743571968</c:v>
                </c:pt>
                <c:pt idx="68194">
                  <c:v>743571968</c:v>
                </c:pt>
                <c:pt idx="68195">
                  <c:v>743571968</c:v>
                </c:pt>
                <c:pt idx="68196">
                  <c:v>743571968</c:v>
                </c:pt>
                <c:pt idx="68197">
                  <c:v>220415264</c:v>
                </c:pt>
                <c:pt idx="68198">
                  <c:v>220415264</c:v>
                </c:pt>
                <c:pt idx="68199">
                  <c:v>705059496</c:v>
                </c:pt>
                <c:pt idx="68200">
                  <c:v>220415264</c:v>
                </c:pt>
                <c:pt idx="68201">
                  <c:v>220415264</c:v>
                </c:pt>
                <c:pt idx="68202">
                  <c:v>997278200</c:v>
                </c:pt>
                <c:pt idx="68203">
                  <c:v>844717088</c:v>
                </c:pt>
                <c:pt idx="68204">
                  <c:v>844717088</c:v>
                </c:pt>
                <c:pt idx="68205">
                  <c:v>844717088</c:v>
                </c:pt>
                <c:pt idx="68206">
                  <c:v>844717088</c:v>
                </c:pt>
                <c:pt idx="68207">
                  <c:v>947119536</c:v>
                </c:pt>
                <c:pt idx="68208">
                  <c:v>743571968</c:v>
                </c:pt>
                <c:pt idx="68209">
                  <c:v>135507984</c:v>
                </c:pt>
                <c:pt idx="68210">
                  <c:v>777814960</c:v>
                </c:pt>
                <c:pt idx="68211">
                  <c:v>777814960</c:v>
                </c:pt>
                <c:pt idx="68212">
                  <c:v>777814960</c:v>
                </c:pt>
                <c:pt idx="68213">
                  <c:v>777814960</c:v>
                </c:pt>
                <c:pt idx="68214">
                  <c:v>220415264</c:v>
                </c:pt>
                <c:pt idx="68215">
                  <c:v>844717088</c:v>
                </c:pt>
                <c:pt idx="68216">
                  <c:v>454366688</c:v>
                </c:pt>
                <c:pt idx="68217">
                  <c:v>454366688</c:v>
                </c:pt>
                <c:pt idx="68218">
                  <c:v>454366688</c:v>
                </c:pt>
                <c:pt idx="68219">
                  <c:v>454366688</c:v>
                </c:pt>
                <c:pt idx="68220">
                  <c:v>693529904</c:v>
                </c:pt>
                <c:pt idx="68221">
                  <c:v>693529904</c:v>
                </c:pt>
                <c:pt idx="68222">
                  <c:v>569831168</c:v>
                </c:pt>
                <c:pt idx="68223">
                  <c:v>569831168</c:v>
                </c:pt>
                <c:pt idx="68224">
                  <c:v>693529904</c:v>
                </c:pt>
                <c:pt idx="68225">
                  <c:v>693529904</c:v>
                </c:pt>
                <c:pt idx="68226">
                  <c:v>569831168</c:v>
                </c:pt>
                <c:pt idx="68227">
                  <c:v>569831168</c:v>
                </c:pt>
                <c:pt idx="68228">
                  <c:v>163971464</c:v>
                </c:pt>
                <c:pt idx="68229">
                  <c:v>163971464</c:v>
                </c:pt>
                <c:pt idx="68230">
                  <c:v>163971464</c:v>
                </c:pt>
                <c:pt idx="68231">
                  <c:v>777814960</c:v>
                </c:pt>
                <c:pt idx="68232">
                  <c:v>163971464</c:v>
                </c:pt>
                <c:pt idx="68233">
                  <c:v>454366688</c:v>
                </c:pt>
                <c:pt idx="68234">
                  <c:v>243549896</c:v>
                </c:pt>
                <c:pt idx="68235">
                  <c:v>243549896</c:v>
                </c:pt>
                <c:pt idx="68236">
                  <c:v>243549896</c:v>
                </c:pt>
                <c:pt idx="68237">
                  <c:v>243549896</c:v>
                </c:pt>
                <c:pt idx="68238">
                  <c:v>693529904</c:v>
                </c:pt>
                <c:pt idx="68239">
                  <c:v>569831168</c:v>
                </c:pt>
                <c:pt idx="68240">
                  <c:v>163971464</c:v>
                </c:pt>
                <c:pt idx="68241">
                  <c:v>418116016</c:v>
                </c:pt>
                <c:pt idx="68242">
                  <c:v>594935344</c:v>
                </c:pt>
                <c:pt idx="68243">
                  <c:v>836024200</c:v>
                </c:pt>
                <c:pt idx="68244">
                  <c:v>418116016</c:v>
                </c:pt>
                <c:pt idx="68245">
                  <c:v>594935344</c:v>
                </c:pt>
                <c:pt idx="68246">
                  <c:v>836024200</c:v>
                </c:pt>
                <c:pt idx="68247">
                  <c:v>418116016</c:v>
                </c:pt>
                <c:pt idx="68248">
                  <c:v>594935344</c:v>
                </c:pt>
                <c:pt idx="68249">
                  <c:v>418116016</c:v>
                </c:pt>
                <c:pt idx="68250">
                  <c:v>836024200</c:v>
                </c:pt>
                <c:pt idx="68251">
                  <c:v>594935344</c:v>
                </c:pt>
                <c:pt idx="68252">
                  <c:v>836024200</c:v>
                </c:pt>
                <c:pt idx="68253">
                  <c:v>243549896</c:v>
                </c:pt>
                <c:pt idx="68254">
                  <c:v>670944112</c:v>
                </c:pt>
                <c:pt idx="68255">
                  <c:v>670944112</c:v>
                </c:pt>
                <c:pt idx="68256">
                  <c:v>670944112</c:v>
                </c:pt>
                <c:pt idx="68257">
                  <c:v>625824336</c:v>
                </c:pt>
                <c:pt idx="68258">
                  <c:v>670944112</c:v>
                </c:pt>
                <c:pt idx="68259">
                  <c:v>625824336</c:v>
                </c:pt>
                <c:pt idx="68260">
                  <c:v>625824336</c:v>
                </c:pt>
                <c:pt idx="68261">
                  <c:v>625824336</c:v>
                </c:pt>
                <c:pt idx="68262">
                  <c:v>304704752</c:v>
                </c:pt>
                <c:pt idx="68263">
                  <c:v>304704752</c:v>
                </c:pt>
                <c:pt idx="68264">
                  <c:v>304704752</c:v>
                </c:pt>
                <c:pt idx="68265">
                  <c:v>304704752</c:v>
                </c:pt>
                <c:pt idx="68266">
                  <c:v>572249408</c:v>
                </c:pt>
                <c:pt idx="68267">
                  <c:v>572249408</c:v>
                </c:pt>
                <c:pt idx="68268">
                  <c:v>572249408</c:v>
                </c:pt>
                <c:pt idx="68269">
                  <c:v>572249408</c:v>
                </c:pt>
                <c:pt idx="68270">
                  <c:v>418116016</c:v>
                </c:pt>
                <c:pt idx="68271">
                  <c:v>259674848</c:v>
                </c:pt>
                <c:pt idx="68272">
                  <c:v>259674848</c:v>
                </c:pt>
                <c:pt idx="68273">
                  <c:v>259674848</c:v>
                </c:pt>
                <c:pt idx="68274">
                  <c:v>259674848</c:v>
                </c:pt>
                <c:pt idx="68275">
                  <c:v>434114032</c:v>
                </c:pt>
                <c:pt idx="68276">
                  <c:v>434114032</c:v>
                </c:pt>
                <c:pt idx="68277">
                  <c:v>434114032</c:v>
                </c:pt>
                <c:pt idx="68278">
                  <c:v>434114032</c:v>
                </c:pt>
                <c:pt idx="68279">
                  <c:v>17111768</c:v>
                </c:pt>
                <c:pt idx="68280">
                  <c:v>17111768</c:v>
                </c:pt>
                <c:pt idx="68281">
                  <c:v>17111792</c:v>
                </c:pt>
                <c:pt idx="68282">
                  <c:v>17111792</c:v>
                </c:pt>
                <c:pt idx="68283">
                  <c:v>17111768</c:v>
                </c:pt>
                <c:pt idx="68284">
                  <c:v>17111792</c:v>
                </c:pt>
                <c:pt idx="68285">
                  <c:v>17111768</c:v>
                </c:pt>
                <c:pt idx="68286">
                  <c:v>17111792</c:v>
                </c:pt>
                <c:pt idx="68287">
                  <c:v>304704752</c:v>
                </c:pt>
                <c:pt idx="68288">
                  <c:v>594935344</c:v>
                </c:pt>
                <c:pt idx="68289">
                  <c:v>876742880</c:v>
                </c:pt>
                <c:pt idx="68290">
                  <c:v>876742880</c:v>
                </c:pt>
                <c:pt idx="68291">
                  <c:v>876742880</c:v>
                </c:pt>
                <c:pt idx="68292">
                  <c:v>836024200</c:v>
                </c:pt>
                <c:pt idx="68293">
                  <c:v>876742880</c:v>
                </c:pt>
                <c:pt idx="68294">
                  <c:v>360472272</c:v>
                </c:pt>
                <c:pt idx="68295">
                  <c:v>360472272</c:v>
                </c:pt>
                <c:pt idx="68296">
                  <c:v>360472272</c:v>
                </c:pt>
                <c:pt idx="68297">
                  <c:v>360472272</c:v>
                </c:pt>
                <c:pt idx="68298">
                  <c:v>572249408</c:v>
                </c:pt>
                <c:pt idx="68299">
                  <c:v>100551640</c:v>
                </c:pt>
                <c:pt idx="68300">
                  <c:v>100551640</c:v>
                </c:pt>
                <c:pt idx="68301">
                  <c:v>100551640</c:v>
                </c:pt>
                <c:pt idx="68302">
                  <c:v>100551640</c:v>
                </c:pt>
                <c:pt idx="68303">
                  <c:v>259674848</c:v>
                </c:pt>
                <c:pt idx="68304">
                  <c:v>670944112</c:v>
                </c:pt>
                <c:pt idx="68305">
                  <c:v>941299144</c:v>
                </c:pt>
                <c:pt idx="68306">
                  <c:v>941299144</c:v>
                </c:pt>
                <c:pt idx="68307">
                  <c:v>941299144</c:v>
                </c:pt>
                <c:pt idx="68308">
                  <c:v>941299144</c:v>
                </c:pt>
                <c:pt idx="68309">
                  <c:v>434114032</c:v>
                </c:pt>
                <c:pt idx="68310">
                  <c:v>224271552</c:v>
                </c:pt>
                <c:pt idx="68311">
                  <c:v>224271552</c:v>
                </c:pt>
                <c:pt idx="68312">
                  <c:v>224271552</c:v>
                </c:pt>
                <c:pt idx="68313">
                  <c:v>224271552</c:v>
                </c:pt>
                <c:pt idx="68314">
                  <c:v>360472272</c:v>
                </c:pt>
                <c:pt idx="68315">
                  <c:v>625824336</c:v>
                </c:pt>
                <c:pt idx="68316">
                  <c:v>876742880</c:v>
                </c:pt>
                <c:pt idx="68317">
                  <c:v>968588928</c:v>
                </c:pt>
                <c:pt idx="68318">
                  <c:v>968588928</c:v>
                </c:pt>
                <c:pt idx="68319">
                  <c:v>968588928</c:v>
                </c:pt>
                <c:pt idx="68320">
                  <c:v>968588928</c:v>
                </c:pt>
                <c:pt idx="68321">
                  <c:v>934092808</c:v>
                </c:pt>
                <c:pt idx="68322">
                  <c:v>934092808</c:v>
                </c:pt>
                <c:pt idx="68323">
                  <c:v>934092808</c:v>
                </c:pt>
                <c:pt idx="68324">
                  <c:v>934092808</c:v>
                </c:pt>
                <c:pt idx="68325">
                  <c:v>17111768</c:v>
                </c:pt>
                <c:pt idx="68326">
                  <c:v>388605040</c:v>
                </c:pt>
                <c:pt idx="68327">
                  <c:v>388605040</c:v>
                </c:pt>
                <c:pt idx="68328">
                  <c:v>388605040</c:v>
                </c:pt>
                <c:pt idx="68329">
                  <c:v>388605040</c:v>
                </c:pt>
                <c:pt idx="68330">
                  <c:v>12412544</c:v>
                </c:pt>
                <c:pt idx="68331">
                  <c:v>12412544</c:v>
                </c:pt>
                <c:pt idx="68332">
                  <c:v>12412544</c:v>
                </c:pt>
                <c:pt idx="68333">
                  <c:v>12412544</c:v>
                </c:pt>
                <c:pt idx="68334">
                  <c:v>941299144</c:v>
                </c:pt>
                <c:pt idx="68335">
                  <c:v>17111792</c:v>
                </c:pt>
                <c:pt idx="68336">
                  <c:v>47312720</c:v>
                </c:pt>
                <c:pt idx="68337">
                  <c:v>47312720</c:v>
                </c:pt>
                <c:pt idx="68338">
                  <c:v>47312720</c:v>
                </c:pt>
                <c:pt idx="68339">
                  <c:v>47312720</c:v>
                </c:pt>
                <c:pt idx="68340">
                  <c:v>100551640</c:v>
                </c:pt>
                <c:pt idx="68341">
                  <c:v>224271552</c:v>
                </c:pt>
                <c:pt idx="68342">
                  <c:v>968588928</c:v>
                </c:pt>
                <c:pt idx="68343">
                  <c:v>92847664</c:v>
                </c:pt>
                <c:pt idx="68344">
                  <c:v>92847664</c:v>
                </c:pt>
                <c:pt idx="68345">
                  <c:v>92847664</c:v>
                </c:pt>
                <c:pt idx="68346">
                  <c:v>92847664</c:v>
                </c:pt>
                <c:pt idx="68347">
                  <c:v>12412544</c:v>
                </c:pt>
                <c:pt idx="68348">
                  <c:v>388605040</c:v>
                </c:pt>
                <c:pt idx="68349">
                  <c:v>934092808</c:v>
                </c:pt>
                <c:pt idx="68350">
                  <c:v>460604912</c:v>
                </c:pt>
                <c:pt idx="68351">
                  <c:v>460604912</c:v>
                </c:pt>
                <c:pt idx="68352">
                  <c:v>460604912</c:v>
                </c:pt>
                <c:pt idx="68353">
                  <c:v>460604912</c:v>
                </c:pt>
                <c:pt idx="68354">
                  <c:v>47312720</c:v>
                </c:pt>
                <c:pt idx="68355">
                  <c:v>269594320</c:v>
                </c:pt>
                <c:pt idx="68356">
                  <c:v>269594320</c:v>
                </c:pt>
                <c:pt idx="68357">
                  <c:v>269594320</c:v>
                </c:pt>
                <c:pt idx="68358">
                  <c:v>269594320</c:v>
                </c:pt>
                <c:pt idx="68359">
                  <c:v>224271584</c:v>
                </c:pt>
                <c:pt idx="68360">
                  <c:v>224271584</c:v>
                </c:pt>
                <c:pt idx="68361">
                  <c:v>224271640</c:v>
                </c:pt>
                <c:pt idx="68362">
                  <c:v>224271640</c:v>
                </c:pt>
                <c:pt idx="68363">
                  <c:v>224271584</c:v>
                </c:pt>
                <c:pt idx="68364">
                  <c:v>224271640</c:v>
                </c:pt>
                <c:pt idx="68365">
                  <c:v>224271584</c:v>
                </c:pt>
                <c:pt idx="68366">
                  <c:v>224271640</c:v>
                </c:pt>
                <c:pt idx="68367">
                  <c:v>578135376</c:v>
                </c:pt>
                <c:pt idx="68368">
                  <c:v>578135376</c:v>
                </c:pt>
                <c:pt idx="68369">
                  <c:v>578135376</c:v>
                </c:pt>
                <c:pt idx="68370">
                  <c:v>578135376</c:v>
                </c:pt>
                <c:pt idx="68371">
                  <c:v>121266320</c:v>
                </c:pt>
                <c:pt idx="68372">
                  <c:v>121266320</c:v>
                </c:pt>
                <c:pt idx="68373">
                  <c:v>121266320</c:v>
                </c:pt>
                <c:pt idx="68374">
                  <c:v>121266320</c:v>
                </c:pt>
                <c:pt idx="68375">
                  <c:v>92847664</c:v>
                </c:pt>
                <c:pt idx="68376">
                  <c:v>690063488</c:v>
                </c:pt>
                <c:pt idx="68377">
                  <c:v>690063488</c:v>
                </c:pt>
                <c:pt idx="68378">
                  <c:v>690063488</c:v>
                </c:pt>
                <c:pt idx="68379">
                  <c:v>690063488</c:v>
                </c:pt>
                <c:pt idx="68380">
                  <c:v>460604912</c:v>
                </c:pt>
                <c:pt idx="68381">
                  <c:v>419237168</c:v>
                </c:pt>
                <c:pt idx="68382">
                  <c:v>419237168</c:v>
                </c:pt>
                <c:pt idx="68383">
                  <c:v>419237168</c:v>
                </c:pt>
                <c:pt idx="68384">
                  <c:v>419237168</c:v>
                </c:pt>
                <c:pt idx="68385">
                  <c:v>224271584</c:v>
                </c:pt>
                <c:pt idx="68386">
                  <c:v>992049696</c:v>
                </c:pt>
                <c:pt idx="68387">
                  <c:v>992049696</c:v>
                </c:pt>
                <c:pt idx="68388">
                  <c:v>269594320</c:v>
                </c:pt>
                <c:pt idx="68389">
                  <c:v>992049696</c:v>
                </c:pt>
                <c:pt idx="68390">
                  <c:v>992049696</c:v>
                </c:pt>
                <c:pt idx="68391">
                  <c:v>121266320</c:v>
                </c:pt>
                <c:pt idx="68392">
                  <c:v>224271640</c:v>
                </c:pt>
                <c:pt idx="68393">
                  <c:v>182250008</c:v>
                </c:pt>
                <c:pt idx="68394">
                  <c:v>182250008</c:v>
                </c:pt>
                <c:pt idx="68395">
                  <c:v>182250008</c:v>
                </c:pt>
                <c:pt idx="68396">
                  <c:v>182250008</c:v>
                </c:pt>
                <c:pt idx="68397">
                  <c:v>578135376</c:v>
                </c:pt>
                <c:pt idx="68398">
                  <c:v>690063488</c:v>
                </c:pt>
                <c:pt idx="68399">
                  <c:v>419237168</c:v>
                </c:pt>
                <c:pt idx="68400">
                  <c:v>613579936</c:v>
                </c:pt>
                <c:pt idx="68401">
                  <c:v>613579936</c:v>
                </c:pt>
                <c:pt idx="68402">
                  <c:v>613579936</c:v>
                </c:pt>
                <c:pt idx="68403">
                  <c:v>613579936</c:v>
                </c:pt>
                <c:pt idx="68404">
                  <c:v>992049696</c:v>
                </c:pt>
                <c:pt idx="68405">
                  <c:v>569690608</c:v>
                </c:pt>
                <c:pt idx="68406">
                  <c:v>569690608</c:v>
                </c:pt>
                <c:pt idx="68407">
                  <c:v>569690608</c:v>
                </c:pt>
                <c:pt idx="68408">
                  <c:v>569690608</c:v>
                </c:pt>
                <c:pt idx="68409">
                  <c:v>182250008</c:v>
                </c:pt>
                <c:pt idx="68410">
                  <c:v>144855032</c:v>
                </c:pt>
                <c:pt idx="68411">
                  <c:v>144855032</c:v>
                </c:pt>
                <c:pt idx="68412">
                  <c:v>144855032</c:v>
                </c:pt>
                <c:pt idx="68413">
                  <c:v>144855032</c:v>
                </c:pt>
                <c:pt idx="68414">
                  <c:v>5124232</c:v>
                </c:pt>
                <c:pt idx="68415">
                  <c:v>343267000</c:v>
                </c:pt>
                <c:pt idx="68416">
                  <c:v>5124232</c:v>
                </c:pt>
                <c:pt idx="68417">
                  <c:v>343267000</c:v>
                </c:pt>
                <c:pt idx="68418">
                  <c:v>5124232</c:v>
                </c:pt>
                <c:pt idx="68419">
                  <c:v>343267000</c:v>
                </c:pt>
                <c:pt idx="68420">
                  <c:v>5124232</c:v>
                </c:pt>
                <c:pt idx="68421">
                  <c:v>343267000</c:v>
                </c:pt>
                <c:pt idx="68422">
                  <c:v>515528400</c:v>
                </c:pt>
                <c:pt idx="68423">
                  <c:v>515528400</c:v>
                </c:pt>
                <c:pt idx="68424">
                  <c:v>515528400</c:v>
                </c:pt>
                <c:pt idx="68425">
                  <c:v>515528400</c:v>
                </c:pt>
                <c:pt idx="68426">
                  <c:v>224271648</c:v>
                </c:pt>
                <c:pt idx="68427">
                  <c:v>224271648</c:v>
                </c:pt>
                <c:pt idx="68428">
                  <c:v>224271664</c:v>
                </c:pt>
                <c:pt idx="68429">
                  <c:v>224271664</c:v>
                </c:pt>
                <c:pt idx="68430">
                  <c:v>224271768</c:v>
                </c:pt>
                <c:pt idx="68431">
                  <c:v>224271768</c:v>
                </c:pt>
                <c:pt idx="68432">
                  <c:v>224271648</c:v>
                </c:pt>
                <c:pt idx="68433">
                  <c:v>224271664</c:v>
                </c:pt>
                <c:pt idx="68434">
                  <c:v>224271768</c:v>
                </c:pt>
                <c:pt idx="68435">
                  <c:v>224271648</c:v>
                </c:pt>
                <c:pt idx="68436">
                  <c:v>224271664</c:v>
                </c:pt>
                <c:pt idx="68437">
                  <c:v>224271768</c:v>
                </c:pt>
                <c:pt idx="68438">
                  <c:v>613579936</c:v>
                </c:pt>
                <c:pt idx="68439">
                  <c:v>994915040</c:v>
                </c:pt>
                <c:pt idx="68440">
                  <c:v>994915040</c:v>
                </c:pt>
                <c:pt idx="68441">
                  <c:v>994915040</c:v>
                </c:pt>
                <c:pt idx="68442">
                  <c:v>994915040</c:v>
                </c:pt>
                <c:pt idx="68443">
                  <c:v>569690608</c:v>
                </c:pt>
                <c:pt idx="68444">
                  <c:v>5124232</c:v>
                </c:pt>
                <c:pt idx="68445">
                  <c:v>224271648</c:v>
                </c:pt>
                <c:pt idx="68446">
                  <c:v>343267000</c:v>
                </c:pt>
                <c:pt idx="68447">
                  <c:v>17111800</c:v>
                </c:pt>
                <c:pt idx="68448">
                  <c:v>17111800</c:v>
                </c:pt>
                <c:pt idx="68449">
                  <c:v>17111880</c:v>
                </c:pt>
                <c:pt idx="68450">
                  <c:v>17111880</c:v>
                </c:pt>
                <c:pt idx="68451">
                  <c:v>17111968</c:v>
                </c:pt>
                <c:pt idx="68452">
                  <c:v>17111968</c:v>
                </c:pt>
                <c:pt idx="68453">
                  <c:v>17111800</c:v>
                </c:pt>
                <c:pt idx="68454">
                  <c:v>17111880</c:v>
                </c:pt>
                <c:pt idx="68455">
                  <c:v>17111968</c:v>
                </c:pt>
                <c:pt idx="68456">
                  <c:v>17111800</c:v>
                </c:pt>
                <c:pt idx="68457">
                  <c:v>17111880</c:v>
                </c:pt>
                <c:pt idx="68458">
                  <c:v>17111968</c:v>
                </c:pt>
                <c:pt idx="68459">
                  <c:v>515528400</c:v>
                </c:pt>
                <c:pt idx="68460">
                  <c:v>636308440</c:v>
                </c:pt>
                <c:pt idx="68461">
                  <c:v>636308440</c:v>
                </c:pt>
                <c:pt idx="68462">
                  <c:v>144855032</c:v>
                </c:pt>
                <c:pt idx="68463">
                  <c:v>636308440</c:v>
                </c:pt>
                <c:pt idx="68464">
                  <c:v>994915040</c:v>
                </c:pt>
                <c:pt idx="68465">
                  <c:v>636308440</c:v>
                </c:pt>
                <c:pt idx="68466">
                  <c:v>73791872</c:v>
                </c:pt>
                <c:pt idx="68467">
                  <c:v>73791872</c:v>
                </c:pt>
                <c:pt idx="68468">
                  <c:v>73791872</c:v>
                </c:pt>
                <c:pt idx="68469">
                  <c:v>73791872</c:v>
                </c:pt>
                <c:pt idx="68470">
                  <c:v>224271768</c:v>
                </c:pt>
                <c:pt idx="68471">
                  <c:v>449371384</c:v>
                </c:pt>
                <c:pt idx="68472">
                  <c:v>224271664</c:v>
                </c:pt>
                <c:pt idx="68473">
                  <c:v>449371384</c:v>
                </c:pt>
                <c:pt idx="68474">
                  <c:v>449371384</c:v>
                </c:pt>
                <c:pt idx="68475">
                  <c:v>449371384</c:v>
                </c:pt>
                <c:pt idx="68476">
                  <c:v>251772680</c:v>
                </c:pt>
                <c:pt idx="68477">
                  <c:v>251772680</c:v>
                </c:pt>
                <c:pt idx="68478">
                  <c:v>251772680</c:v>
                </c:pt>
                <c:pt idx="68479">
                  <c:v>251772680</c:v>
                </c:pt>
                <c:pt idx="68480">
                  <c:v>401956976</c:v>
                </c:pt>
                <c:pt idx="68481">
                  <c:v>401956976</c:v>
                </c:pt>
                <c:pt idx="68482">
                  <c:v>401956976</c:v>
                </c:pt>
                <c:pt idx="68483">
                  <c:v>401956976</c:v>
                </c:pt>
                <c:pt idx="68484">
                  <c:v>793840440</c:v>
                </c:pt>
                <c:pt idx="68485">
                  <c:v>793840440</c:v>
                </c:pt>
                <c:pt idx="68486">
                  <c:v>793840440</c:v>
                </c:pt>
                <c:pt idx="68487">
                  <c:v>793840440</c:v>
                </c:pt>
                <c:pt idx="68488">
                  <c:v>17111968</c:v>
                </c:pt>
                <c:pt idx="68489">
                  <c:v>160896088</c:v>
                </c:pt>
                <c:pt idx="68490">
                  <c:v>160896088</c:v>
                </c:pt>
                <c:pt idx="68491">
                  <c:v>160896088</c:v>
                </c:pt>
                <c:pt idx="68492">
                  <c:v>160896088</c:v>
                </c:pt>
                <c:pt idx="68493">
                  <c:v>73791872</c:v>
                </c:pt>
                <c:pt idx="68494">
                  <c:v>694958328</c:v>
                </c:pt>
                <c:pt idx="68495">
                  <c:v>694958328</c:v>
                </c:pt>
                <c:pt idx="68496">
                  <c:v>694958328</c:v>
                </c:pt>
                <c:pt idx="68497">
                  <c:v>694958328</c:v>
                </c:pt>
                <c:pt idx="68498">
                  <c:v>251772680</c:v>
                </c:pt>
                <c:pt idx="68499">
                  <c:v>449371384</c:v>
                </c:pt>
                <c:pt idx="68500">
                  <c:v>17111800</c:v>
                </c:pt>
                <c:pt idx="68501">
                  <c:v>505004368</c:v>
                </c:pt>
                <c:pt idx="68502">
                  <c:v>505004368</c:v>
                </c:pt>
                <c:pt idx="68503">
                  <c:v>505004368</c:v>
                </c:pt>
                <c:pt idx="68504">
                  <c:v>505004368</c:v>
                </c:pt>
                <c:pt idx="68505">
                  <c:v>401956976</c:v>
                </c:pt>
                <c:pt idx="68506">
                  <c:v>17111880</c:v>
                </c:pt>
                <c:pt idx="68507">
                  <c:v>559840208</c:v>
                </c:pt>
                <c:pt idx="68508">
                  <c:v>559840208</c:v>
                </c:pt>
                <c:pt idx="68509">
                  <c:v>775235384</c:v>
                </c:pt>
                <c:pt idx="68510">
                  <c:v>452683128</c:v>
                </c:pt>
                <c:pt idx="68511">
                  <c:v>559840208</c:v>
                </c:pt>
                <c:pt idx="68512">
                  <c:v>775235384</c:v>
                </c:pt>
                <c:pt idx="68513">
                  <c:v>452683128</c:v>
                </c:pt>
                <c:pt idx="68514">
                  <c:v>559840208</c:v>
                </c:pt>
                <c:pt idx="68515">
                  <c:v>160896088</c:v>
                </c:pt>
                <c:pt idx="68516">
                  <c:v>775235384</c:v>
                </c:pt>
                <c:pt idx="68517">
                  <c:v>505004368</c:v>
                </c:pt>
                <c:pt idx="68518">
                  <c:v>452683128</c:v>
                </c:pt>
                <c:pt idx="68519">
                  <c:v>775235384</c:v>
                </c:pt>
                <c:pt idx="68520">
                  <c:v>452683128</c:v>
                </c:pt>
                <c:pt idx="68521">
                  <c:v>88010208</c:v>
                </c:pt>
                <c:pt idx="68522">
                  <c:v>88010208</c:v>
                </c:pt>
                <c:pt idx="68523">
                  <c:v>636308440</c:v>
                </c:pt>
                <c:pt idx="68524">
                  <c:v>88010208</c:v>
                </c:pt>
                <c:pt idx="68525">
                  <c:v>88010208</c:v>
                </c:pt>
                <c:pt idx="68526">
                  <c:v>419541240</c:v>
                </c:pt>
                <c:pt idx="68527">
                  <c:v>419541240</c:v>
                </c:pt>
                <c:pt idx="68528">
                  <c:v>419541240</c:v>
                </c:pt>
                <c:pt idx="68529">
                  <c:v>419541240</c:v>
                </c:pt>
                <c:pt idx="68530">
                  <c:v>559840208</c:v>
                </c:pt>
                <c:pt idx="68531">
                  <c:v>793840440</c:v>
                </c:pt>
                <c:pt idx="68532">
                  <c:v>267016672</c:v>
                </c:pt>
                <c:pt idx="68533">
                  <c:v>267016672</c:v>
                </c:pt>
                <c:pt idx="68534">
                  <c:v>267016672</c:v>
                </c:pt>
                <c:pt idx="68535">
                  <c:v>452683128</c:v>
                </c:pt>
                <c:pt idx="68536">
                  <c:v>267016672</c:v>
                </c:pt>
                <c:pt idx="68537">
                  <c:v>88010208</c:v>
                </c:pt>
                <c:pt idx="68538">
                  <c:v>694958328</c:v>
                </c:pt>
                <c:pt idx="68539">
                  <c:v>654946512</c:v>
                </c:pt>
                <c:pt idx="68540">
                  <c:v>654946512</c:v>
                </c:pt>
                <c:pt idx="68541">
                  <c:v>654946512</c:v>
                </c:pt>
                <c:pt idx="68542">
                  <c:v>654946512</c:v>
                </c:pt>
                <c:pt idx="68543">
                  <c:v>419541240</c:v>
                </c:pt>
                <c:pt idx="68544">
                  <c:v>529352232</c:v>
                </c:pt>
                <c:pt idx="68545">
                  <c:v>529352232</c:v>
                </c:pt>
                <c:pt idx="68546">
                  <c:v>529352232</c:v>
                </c:pt>
                <c:pt idx="68547">
                  <c:v>529352232</c:v>
                </c:pt>
                <c:pt idx="68548">
                  <c:v>61166664</c:v>
                </c:pt>
                <c:pt idx="68549">
                  <c:v>61166664</c:v>
                </c:pt>
                <c:pt idx="68550">
                  <c:v>61166664</c:v>
                </c:pt>
                <c:pt idx="68551">
                  <c:v>61166664</c:v>
                </c:pt>
                <c:pt idx="68552">
                  <c:v>775235384</c:v>
                </c:pt>
                <c:pt idx="68553">
                  <c:v>348444024</c:v>
                </c:pt>
                <c:pt idx="68554">
                  <c:v>348444024</c:v>
                </c:pt>
                <c:pt idx="68555">
                  <c:v>348444024</c:v>
                </c:pt>
                <c:pt idx="68556">
                  <c:v>348444024</c:v>
                </c:pt>
                <c:pt idx="68557">
                  <c:v>267016672</c:v>
                </c:pt>
                <c:pt idx="68558">
                  <c:v>469625632</c:v>
                </c:pt>
                <c:pt idx="68559">
                  <c:v>469625632</c:v>
                </c:pt>
                <c:pt idx="68560">
                  <c:v>469625632</c:v>
                </c:pt>
                <c:pt idx="68561">
                  <c:v>469625632</c:v>
                </c:pt>
                <c:pt idx="68562">
                  <c:v>654946512</c:v>
                </c:pt>
                <c:pt idx="68563">
                  <c:v>872756520</c:v>
                </c:pt>
                <c:pt idx="68564">
                  <c:v>872756520</c:v>
                </c:pt>
                <c:pt idx="68565">
                  <c:v>872756520</c:v>
                </c:pt>
                <c:pt idx="68566">
                  <c:v>872756520</c:v>
                </c:pt>
                <c:pt idx="68567">
                  <c:v>529352232</c:v>
                </c:pt>
                <c:pt idx="68568">
                  <c:v>806326808</c:v>
                </c:pt>
                <c:pt idx="68569">
                  <c:v>806326808</c:v>
                </c:pt>
                <c:pt idx="68570">
                  <c:v>806326808</c:v>
                </c:pt>
                <c:pt idx="68571">
                  <c:v>806326808</c:v>
                </c:pt>
                <c:pt idx="68572">
                  <c:v>61166664</c:v>
                </c:pt>
                <c:pt idx="68573">
                  <c:v>348444024</c:v>
                </c:pt>
                <c:pt idx="68574">
                  <c:v>936676472</c:v>
                </c:pt>
                <c:pt idx="68575">
                  <c:v>936676472</c:v>
                </c:pt>
                <c:pt idx="68576">
                  <c:v>936676472</c:v>
                </c:pt>
                <c:pt idx="68577">
                  <c:v>936676472</c:v>
                </c:pt>
                <c:pt idx="68578">
                  <c:v>83374016</c:v>
                </c:pt>
                <c:pt idx="68579">
                  <c:v>83374016</c:v>
                </c:pt>
                <c:pt idx="68580">
                  <c:v>83374016</c:v>
                </c:pt>
                <c:pt idx="68581">
                  <c:v>83374016</c:v>
                </c:pt>
                <c:pt idx="68582">
                  <c:v>469625632</c:v>
                </c:pt>
                <c:pt idx="68583">
                  <c:v>224271808</c:v>
                </c:pt>
                <c:pt idx="68584">
                  <c:v>224271808</c:v>
                </c:pt>
                <c:pt idx="68585">
                  <c:v>224271832</c:v>
                </c:pt>
                <c:pt idx="68586">
                  <c:v>224271832</c:v>
                </c:pt>
                <c:pt idx="68587">
                  <c:v>224271888</c:v>
                </c:pt>
                <c:pt idx="68588">
                  <c:v>224271888</c:v>
                </c:pt>
                <c:pt idx="68589">
                  <c:v>224271912</c:v>
                </c:pt>
                <c:pt idx="68590">
                  <c:v>224271912</c:v>
                </c:pt>
                <c:pt idx="68591">
                  <c:v>224272008</c:v>
                </c:pt>
                <c:pt idx="68592">
                  <c:v>224272008</c:v>
                </c:pt>
                <c:pt idx="68593">
                  <c:v>224271808</c:v>
                </c:pt>
                <c:pt idx="68594">
                  <c:v>224271832</c:v>
                </c:pt>
                <c:pt idx="68595">
                  <c:v>224271888</c:v>
                </c:pt>
                <c:pt idx="68596">
                  <c:v>224271912</c:v>
                </c:pt>
                <c:pt idx="68597">
                  <c:v>224272008</c:v>
                </c:pt>
                <c:pt idx="68598">
                  <c:v>224271808</c:v>
                </c:pt>
                <c:pt idx="68599">
                  <c:v>224271832</c:v>
                </c:pt>
                <c:pt idx="68600">
                  <c:v>224271888</c:v>
                </c:pt>
                <c:pt idx="68601">
                  <c:v>224271912</c:v>
                </c:pt>
                <c:pt idx="68602">
                  <c:v>224272008</c:v>
                </c:pt>
                <c:pt idx="68603">
                  <c:v>872756520</c:v>
                </c:pt>
                <c:pt idx="68604">
                  <c:v>74226528</c:v>
                </c:pt>
                <c:pt idx="68605">
                  <c:v>74226528</c:v>
                </c:pt>
                <c:pt idx="68606">
                  <c:v>74226528</c:v>
                </c:pt>
                <c:pt idx="68607">
                  <c:v>74226528</c:v>
                </c:pt>
                <c:pt idx="68608">
                  <c:v>424984672</c:v>
                </c:pt>
                <c:pt idx="68609">
                  <c:v>424984672</c:v>
                </c:pt>
                <c:pt idx="68610">
                  <c:v>424984672</c:v>
                </c:pt>
                <c:pt idx="68611">
                  <c:v>424984672</c:v>
                </c:pt>
                <c:pt idx="68612">
                  <c:v>444167696</c:v>
                </c:pt>
                <c:pt idx="68613">
                  <c:v>444167696</c:v>
                </c:pt>
                <c:pt idx="68614">
                  <c:v>806326808</c:v>
                </c:pt>
                <c:pt idx="68615">
                  <c:v>444167696</c:v>
                </c:pt>
                <c:pt idx="68616">
                  <c:v>444167696</c:v>
                </c:pt>
                <c:pt idx="68617">
                  <c:v>847778960</c:v>
                </c:pt>
                <c:pt idx="68618">
                  <c:v>847778960</c:v>
                </c:pt>
                <c:pt idx="68619">
                  <c:v>847778960</c:v>
                </c:pt>
                <c:pt idx="68620">
                  <c:v>936676472</c:v>
                </c:pt>
                <c:pt idx="68621">
                  <c:v>847778960</c:v>
                </c:pt>
                <c:pt idx="68622">
                  <c:v>83374016</c:v>
                </c:pt>
                <c:pt idx="68623">
                  <c:v>424984672</c:v>
                </c:pt>
                <c:pt idx="68624">
                  <c:v>654743920</c:v>
                </c:pt>
                <c:pt idx="68625">
                  <c:v>654743920</c:v>
                </c:pt>
                <c:pt idx="68626">
                  <c:v>654743920</c:v>
                </c:pt>
                <c:pt idx="68627">
                  <c:v>654743920</c:v>
                </c:pt>
                <c:pt idx="68628">
                  <c:v>444167696</c:v>
                </c:pt>
                <c:pt idx="68629">
                  <c:v>224271808</c:v>
                </c:pt>
                <c:pt idx="68630">
                  <c:v>224272008</c:v>
                </c:pt>
                <c:pt idx="68631">
                  <c:v>424984680</c:v>
                </c:pt>
                <c:pt idx="68632">
                  <c:v>424984680</c:v>
                </c:pt>
                <c:pt idx="68633">
                  <c:v>424984680</c:v>
                </c:pt>
                <c:pt idx="68634">
                  <c:v>424984680</c:v>
                </c:pt>
                <c:pt idx="68635">
                  <c:v>224271888</c:v>
                </c:pt>
                <c:pt idx="68636">
                  <c:v>736632464</c:v>
                </c:pt>
                <c:pt idx="68637">
                  <c:v>736632464</c:v>
                </c:pt>
                <c:pt idx="68638">
                  <c:v>736632464</c:v>
                </c:pt>
                <c:pt idx="68639">
                  <c:v>736632464</c:v>
                </c:pt>
                <c:pt idx="68640">
                  <c:v>847778960</c:v>
                </c:pt>
                <c:pt idx="68641">
                  <c:v>308945888</c:v>
                </c:pt>
                <c:pt idx="68642">
                  <c:v>308945888</c:v>
                </c:pt>
                <c:pt idx="68643">
                  <c:v>308945888</c:v>
                </c:pt>
                <c:pt idx="68644">
                  <c:v>308945888</c:v>
                </c:pt>
                <c:pt idx="68645">
                  <c:v>40034128</c:v>
                </c:pt>
                <c:pt idx="68646">
                  <c:v>40034128</c:v>
                </c:pt>
                <c:pt idx="68647">
                  <c:v>40034128</c:v>
                </c:pt>
                <c:pt idx="68648">
                  <c:v>40034128</c:v>
                </c:pt>
                <c:pt idx="68649">
                  <c:v>278257664</c:v>
                </c:pt>
                <c:pt idx="68650">
                  <c:v>278257664</c:v>
                </c:pt>
                <c:pt idx="68651">
                  <c:v>278257664</c:v>
                </c:pt>
                <c:pt idx="68652">
                  <c:v>224271832</c:v>
                </c:pt>
                <c:pt idx="68653">
                  <c:v>278257664</c:v>
                </c:pt>
                <c:pt idx="68654">
                  <c:v>424984680</c:v>
                </c:pt>
                <c:pt idx="68655">
                  <c:v>224271912</c:v>
                </c:pt>
                <c:pt idx="68656">
                  <c:v>726679016</c:v>
                </c:pt>
                <c:pt idx="68657">
                  <c:v>726679016</c:v>
                </c:pt>
                <c:pt idx="68658">
                  <c:v>726679016</c:v>
                </c:pt>
                <c:pt idx="68659">
                  <c:v>726679016</c:v>
                </c:pt>
                <c:pt idx="68660">
                  <c:v>96001736</c:v>
                </c:pt>
                <c:pt idx="68661">
                  <c:v>96001736</c:v>
                </c:pt>
                <c:pt idx="68662">
                  <c:v>654743920</c:v>
                </c:pt>
                <c:pt idx="68663">
                  <c:v>96001736</c:v>
                </c:pt>
                <c:pt idx="68664">
                  <c:v>96001736</c:v>
                </c:pt>
                <c:pt idx="68665">
                  <c:v>253036688</c:v>
                </c:pt>
                <c:pt idx="68666">
                  <c:v>253036688</c:v>
                </c:pt>
                <c:pt idx="68667">
                  <c:v>253036688</c:v>
                </c:pt>
                <c:pt idx="68668">
                  <c:v>253036688</c:v>
                </c:pt>
                <c:pt idx="68669">
                  <c:v>308945888</c:v>
                </c:pt>
                <c:pt idx="68670">
                  <c:v>150843728</c:v>
                </c:pt>
                <c:pt idx="68671">
                  <c:v>150843728</c:v>
                </c:pt>
                <c:pt idx="68672">
                  <c:v>150843728</c:v>
                </c:pt>
                <c:pt idx="68673">
                  <c:v>150843728</c:v>
                </c:pt>
                <c:pt idx="68674">
                  <c:v>74226528</c:v>
                </c:pt>
                <c:pt idx="68675">
                  <c:v>760945184</c:v>
                </c:pt>
                <c:pt idx="68676">
                  <c:v>760945184</c:v>
                </c:pt>
                <c:pt idx="68677">
                  <c:v>760945184</c:v>
                </c:pt>
                <c:pt idx="68678">
                  <c:v>760945184</c:v>
                </c:pt>
                <c:pt idx="68679">
                  <c:v>523622888</c:v>
                </c:pt>
                <c:pt idx="68680">
                  <c:v>523622888</c:v>
                </c:pt>
                <c:pt idx="68681">
                  <c:v>758357160</c:v>
                </c:pt>
                <c:pt idx="68682">
                  <c:v>758357160</c:v>
                </c:pt>
                <c:pt idx="68683">
                  <c:v>523622888</c:v>
                </c:pt>
                <c:pt idx="68684">
                  <c:v>523622888</c:v>
                </c:pt>
                <c:pt idx="68685">
                  <c:v>758357160</c:v>
                </c:pt>
                <c:pt idx="68686">
                  <c:v>758357160</c:v>
                </c:pt>
                <c:pt idx="68687">
                  <c:v>40034128</c:v>
                </c:pt>
                <c:pt idx="68688">
                  <c:v>736632464</c:v>
                </c:pt>
                <c:pt idx="68689">
                  <c:v>278257664</c:v>
                </c:pt>
                <c:pt idx="68690">
                  <c:v>899450928</c:v>
                </c:pt>
                <c:pt idx="68691">
                  <c:v>899450928</c:v>
                </c:pt>
                <c:pt idx="68692">
                  <c:v>899450928</c:v>
                </c:pt>
                <c:pt idx="68693">
                  <c:v>899450928</c:v>
                </c:pt>
                <c:pt idx="68694">
                  <c:v>469047208</c:v>
                </c:pt>
                <c:pt idx="68695">
                  <c:v>469047208</c:v>
                </c:pt>
                <c:pt idx="68696">
                  <c:v>469047208</c:v>
                </c:pt>
                <c:pt idx="68697">
                  <c:v>469047208</c:v>
                </c:pt>
                <c:pt idx="68698">
                  <c:v>253036688</c:v>
                </c:pt>
                <c:pt idx="68699">
                  <c:v>760945184</c:v>
                </c:pt>
                <c:pt idx="68700">
                  <c:v>96001736</c:v>
                </c:pt>
                <c:pt idx="68701">
                  <c:v>726679016</c:v>
                </c:pt>
                <c:pt idx="68702">
                  <c:v>523622888</c:v>
                </c:pt>
                <c:pt idx="68703">
                  <c:v>479757920</c:v>
                </c:pt>
                <c:pt idx="68704">
                  <c:v>479757920</c:v>
                </c:pt>
                <c:pt idx="68705">
                  <c:v>899450928</c:v>
                </c:pt>
                <c:pt idx="68706">
                  <c:v>479757920</c:v>
                </c:pt>
                <c:pt idx="68707">
                  <c:v>479757920</c:v>
                </c:pt>
                <c:pt idx="68708">
                  <c:v>150843728</c:v>
                </c:pt>
                <c:pt idx="68709">
                  <c:v>469047208</c:v>
                </c:pt>
                <c:pt idx="68710">
                  <c:v>535640600</c:v>
                </c:pt>
                <c:pt idx="68711">
                  <c:v>535640600</c:v>
                </c:pt>
                <c:pt idx="68712">
                  <c:v>535640600</c:v>
                </c:pt>
                <c:pt idx="68713">
                  <c:v>535640600</c:v>
                </c:pt>
                <c:pt idx="68714">
                  <c:v>399441392</c:v>
                </c:pt>
                <c:pt idx="68715">
                  <c:v>399441392</c:v>
                </c:pt>
                <c:pt idx="68716">
                  <c:v>399441392</c:v>
                </c:pt>
                <c:pt idx="68717">
                  <c:v>399441392</c:v>
                </c:pt>
                <c:pt idx="68718">
                  <c:v>758357160</c:v>
                </c:pt>
                <c:pt idx="68719">
                  <c:v>725899704</c:v>
                </c:pt>
                <c:pt idx="68720">
                  <c:v>725899704</c:v>
                </c:pt>
                <c:pt idx="68721">
                  <c:v>725899704</c:v>
                </c:pt>
                <c:pt idx="68722">
                  <c:v>725899704</c:v>
                </c:pt>
                <c:pt idx="68723">
                  <c:v>296544080</c:v>
                </c:pt>
                <c:pt idx="68724">
                  <c:v>296544080</c:v>
                </c:pt>
                <c:pt idx="68725">
                  <c:v>296544080</c:v>
                </c:pt>
                <c:pt idx="68726">
                  <c:v>296544080</c:v>
                </c:pt>
                <c:pt idx="68727">
                  <c:v>479757920</c:v>
                </c:pt>
                <c:pt idx="68728">
                  <c:v>535640600</c:v>
                </c:pt>
                <c:pt idx="68729">
                  <c:v>399441392</c:v>
                </c:pt>
                <c:pt idx="68730">
                  <c:v>7366880</c:v>
                </c:pt>
                <c:pt idx="68731">
                  <c:v>7366880</c:v>
                </c:pt>
                <c:pt idx="68732">
                  <c:v>7366880</c:v>
                </c:pt>
                <c:pt idx="68733">
                  <c:v>7366880</c:v>
                </c:pt>
                <c:pt idx="68734">
                  <c:v>772169568</c:v>
                </c:pt>
                <c:pt idx="68735">
                  <c:v>772169568</c:v>
                </c:pt>
                <c:pt idx="68736">
                  <c:v>792878216</c:v>
                </c:pt>
                <c:pt idx="68737">
                  <c:v>772169568</c:v>
                </c:pt>
                <c:pt idx="68738">
                  <c:v>772169568</c:v>
                </c:pt>
                <c:pt idx="68739">
                  <c:v>792878216</c:v>
                </c:pt>
                <c:pt idx="68740">
                  <c:v>792878216</c:v>
                </c:pt>
                <c:pt idx="68741">
                  <c:v>792878216</c:v>
                </c:pt>
                <c:pt idx="68742">
                  <c:v>725899704</c:v>
                </c:pt>
                <c:pt idx="68743">
                  <c:v>376109096</c:v>
                </c:pt>
                <c:pt idx="68744">
                  <c:v>376109096</c:v>
                </c:pt>
                <c:pt idx="68745">
                  <c:v>376109096</c:v>
                </c:pt>
                <c:pt idx="68746">
                  <c:v>376109096</c:v>
                </c:pt>
                <c:pt idx="68747">
                  <c:v>949604624</c:v>
                </c:pt>
                <c:pt idx="68748">
                  <c:v>949604624</c:v>
                </c:pt>
                <c:pt idx="68749">
                  <c:v>949604624</c:v>
                </c:pt>
                <c:pt idx="68750">
                  <c:v>949604624</c:v>
                </c:pt>
                <c:pt idx="68751">
                  <c:v>296544080</c:v>
                </c:pt>
                <c:pt idx="68752">
                  <c:v>426239336</c:v>
                </c:pt>
                <c:pt idx="68753">
                  <c:v>426239336</c:v>
                </c:pt>
                <c:pt idx="68754">
                  <c:v>426239336</c:v>
                </c:pt>
                <c:pt idx="68755">
                  <c:v>426239336</c:v>
                </c:pt>
                <c:pt idx="68756">
                  <c:v>792878216</c:v>
                </c:pt>
                <c:pt idx="68757">
                  <c:v>7366880</c:v>
                </c:pt>
                <c:pt idx="68758">
                  <c:v>199794864</c:v>
                </c:pt>
                <c:pt idx="68759">
                  <c:v>199794864</c:v>
                </c:pt>
                <c:pt idx="68760">
                  <c:v>199794864</c:v>
                </c:pt>
                <c:pt idx="68761">
                  <c:v>199794864</c:v>
                </c:pt>
                <c:pt idx="68762">
                  <c:v>487507384</c:v>
                </c:pt>
                <c:pt idx="68763">
                  <c:v>487507384</c:v>
                </c:pt>
                <c:pt idx="68764">
                  <c:v>487507384</c:v>
                </c:pt>
                <c:pt idx="68765">
                  <c:v>487507384</c:v>
                </c:pt>
                <c:pt idx="68766">
                  <c:v>772169568</c:v>
                </c:pt>
                <c:pt idx="68767">
                  <c:v>572262176</c:v>
                </c:pt>
                <c:pt idx="68768">
                  <c:v>572262176</c:v>
                </c:pt>
                <c:pt idx="68769">
                  <c:v>572262176</c:v>
                </c:pt>
                <c:pt idx="68770">
                  <c:v>572262176</c:v>
                </c:pt>
                <c:pt idx="68771">
                  <c:v>376109096</c:v>
                </c:pt>
                <c:pt idx="68772">
                  <c:v>199794864</c:v>
                </c:pt>
                <c:pt idx="68773">
                  <c:v>916485432</c:v>
                </c:pt>
                <c:pt idx="68774">
                  <c:v>916485432</c:v>
                </c:pt>
                <c:pt idx="68775">
                  <c:v>916485432</c:v>
                </c:pt>
                <c:pt idx="68776">
                  <c:v>916485432</c:v>
                </c:pt>
                <c:pt idx="68777">
                  <c:v>446200776</c:v>
                </c:pt>
                <c:pt idx="68778">
                  <c:v>446200776</c:v>
                </c:pt>
                <c:pt idx="68779">
                  <c:v>446200776</c:v>
                </c:pt>
                <c:pt idx="68780">
                  <c:v>446200776</c:v>
                </c:pt>
                <c:pt idx="68781">
                  <c:v>949604624</c:v>
                </c:pt>
                <c:pt idx="68782">
                  <c:v>7366936</c:v>
                </c:pt>
                <c:pt idx="68783">
                  <c:v>7366936</c:v>
                </c:pt>
                <c:pt idx="68784">
                  <c:v>7366936</c:v>
                </c:pt>
                <c:pt idx="68785">
                  <c:v>7366936</c:v>
                </c:pt>
                <c:pt idx="68786">
                  <c:v>487507384</c:v>
                </c:pt>
                <c:pt idx="68787">
                  <c:v>734913520</c:v>
                </c:pt>
                <c:pt idx="68788">
                  <c:v>734913520</c:v>
                </c:pt>
                <c:pt idx="68789">
                  <c:v>734913520</c:v>
                </c:pt>
                <c:pt idx="68790">
                  <c:v>734913520</c:v>
                </c:pt>
                <c:pt idx="68791">
                  <c:v>572262176</c:v>
                </c:pt>
                <c:pt idx="68792">
                  <c:v>426239336</c:v>
                </c:pt>
                <c:pt idx="68793">
                  <c:v>916485432</c:v>
                </c:pt>
                <c:pt idx="68794">
                  <c:v>446200776</c:v>
                </c:pt>
                <c:pt idx="68795">
                  <c:v>7366936</c:v>
                </c:pt>
                <c:pt idx="68796">
                  <c:v>743770184</c:v>
                </c:pt>
                <c:pt idx="68797">
                  <c:v>743770184</c:v>
                </c:pt>
                <c:pt idx="68798">
                  <c:v>743770184</c:v>
                </c:pt>
                <c:pt idx="68799">
                  <c:v>743770184</c:v>
                </c:pt>
                <c:pt idx="68800">
                  <c:v>616629200</c:v>
                </c:pt>
                <c:pt idx="68801">
                  <c:v>681804736</c:v>
                </c:pt>
                <c:pt idx="68802">
                  <c:v>616629200</c:v>
                </c:pt>
                <c:pt idx="68803">
                  <c:v>681804736</c:v>
                </c:pt>
                <c:pt idx="68804">
                  <c:v>734913520</c:v>
                </c:pt>
                <c:pt idx="68805">
                  <c:v>616629200</c:v>
                </c:pt>
                <c:pt idx="68806">
                  <c:v>681804736</c:v>
                </c:pt>
                <c:pt idx="68807">
                  <c:v>616629200</c:v>
                </c:pt>
                <c:pt idx="68808">
                  <c:v>681804736</c:v>
                </c:pt>
                <c:pt idx="68809">
                  <c:v>484210224</c:v>
                </c:pt>
                <c:pt idx="68810">
                  <c:v>484210224</c:v>
                </c:pt>
                <c:pt idx="68811">
                  <c:v>484210224</c:v>
                </c:pt>
                <c:pt idx="68812">
                  <c:v>484210224</c:v>
                </c:pt>
                <c:pt idx="68813">
                  <c:v>36805952</c:v>
                </c:pt>
                <c:pt idx="68814">
                  <c:v>36805952</c:v>
                </c:pt>
                <c:pt idx="68815">
                  <c:v>36805952</c:v>
                </c:pt>
                <c:pt idx="68816">
                  <c:v>36805952</c:v>
                </c:pt>
                <c:pt idx="68817">
                  <c:v>53166904</c:v>
                </c:pt>
                <c:pt idx="68818">
                  <c:v>53166904</c:v>
                </c:pt>
                <c:pt idx="68819">
                  <c:v>53166904</c:v>
                </c:pt>
                <c:pt idx="68820">
                  <c:v>53166904</c:v>
                </c:pt>
                <c:pt idx="68821">
                  <c:v>328904144</c:v>
                </c:pt>
                <c:pt idx="68822">
                  <c:v>328904144</c:v>
                </c:pt>
                <c:pt idx="68823">
                  <c:v>328904144</c:v>
                </c:pt>
                <c:pt idx="68824">
                  <c:v>328904144</c:v>
                </c:pt>
                <c:pt idx="68825">
                  <c:v>681804736</c:v>
                </c:pt>
                <c:pt idx="68826">
                  <c:v>743770184</c:v>
                </c:pt>
                <c:pt idx="68827">
                  <c:v>632896408</c:v>
                </c:pt>
                <c:pt idx="68828">
                  <c:v>632896408</c:v>
                </c:pt>
                <c:pt idx="68829">
                  <c:v>632896408</c:v>
                </c:pt>
                <c:pt idx="68830">
                  <c:v>632896408</c:v>
                </c:pt>
                <c:pt idx="68831">
                  <c:v>36805952</c:v>
                </c:pt>
                <c:pt idx="68832">
                  <c:v>616629200</c:v>
                </c:pt>
                <c:pt idx="68833">
                  <c:v>416699272</c:v>
                </c:pt>
                <c:pt idx="68834">
                  <c:v>416699272</c:v>
                </c:pt>
                <c:pt idx="68835">
                  <c:v>416699272</c:v>
                </c:pt>
                <c:pt idx="68836">
                  <c:v>416699272</c:v>
                </c:pt>
                <c:pt idx="68837">
                  <c:v>53166904</c:v>
                </c:pt>
                <c:pt idx="68838">
                  <c:v>40768176</c:v>
                </c:pt>
                <c:pt idx="68839">
                  <c:v>40768176</c:v>
                </c:pt>
                <c:pt idx="68840">
                  <c:v>40768176</c:v>
                </c:pt>
                <c:pt idx="68841">
                  <c:v>40768176</c:v>
                </c:pt>
                <c:pt idx="68842">
                  <c:v>493654240</c:v>
                </c:pt>
                <c:pt idx="68843">
                  <c:v>493654240</c:v>
                </c:pt>
                <c:pt idx="68844">
                  <c:v>493654240</c:v>
                </c:pt>
                <c:pt idx="68845">
                  <c:v>493654240</c:v>
                </c:pt>
                <c:pt idx="68846">
                  <c:v>371972192</c:v>
                </c:pt>
                <c:pt idx="68847">
                  <c:v>371972192</c:v>
                </c:pt>
                <c:pt idx="68848">
                  <c:v>371972192</c:v>
                </c:pt>
                <c:pt idx="68849">
                  <c:v>371972192</c:v>
                </c:pt>
                <c:pt idx="68850">
                  <c:v>484210224</c:v>
                </c:pt>
                <c:pt idx="68851">
                  <c:v>328904144</c:v>
                </c:pt>
                <c:pt idx="68852">
                  <c:v>632896408</c:v>
                </c:pt>
                <c:pt idx="68853">
                  <c:v>416699272</c:v>
                </c:pt>
                <c:pt idx="68854">
                  <c:v>493654240</c:v>
                </c:pt>
                <c:pt idx="68855">
                  <c:v>40768176</c:v>
                </c:pt>
                <c:pt idx="68856">
                  <c:v>220916600</c:v>
                </c:pt>
                <c:pt idx="68857">
                  <c:v>220916600</c:v>
                </c:pt>
                <c:pt idx="68858">
                  <c:v>220916600</c:v>
                </c:pt>
                <c:pt idx="68859">
                  <c:v>220916600</c:v>
                </c:pt>
                <c:pt idx="68860">
                  <c:v>371972192</c:v>
                </c:pt>
                <c:pt idx="68861">
                  <c:v>286098344</c:v>
                </c:pt>
                <c:pt idx="68862">
                  <c:v>286098344</c:v>
                </c:pt>
                <c:pt idx="68863">
                  <c:v>286098344</c:v>
                </c:pt>
                <c:pt idx="68864">
                  <c:v>286098344</c:v>
                </c:pt>
                <c:pt idx="68865">
                  <c:v>31314504</c:v>
                </c:pt>
                <c:pt idx="68866">
                  <c:v>31314504</c:v>
                </c:pt>
                <c:pt idx="68867">
                  <c:v>31314504</c:v>
                </c:pt>
                <c:pt idx="68868">
                  <c:v>31314504</c:v>
                </c:pt>
                <c:pt idx="68869">
                  <c:v>220916600</c:v>
                </c:pt>
                <c:pt idx="68870">
                  <c:v>724987424</c:v>
                </c:pt>
                <c:pt idx="68871">
                  <c:v>724987424</c:v>
                </c:pt>
                <c:pt idx="68872">
                  <c:v>298385848</c:v>
                </c:pt>
                <c:pt idx="68873">
                  <c:v>724987424</c:v>
                </c:pt>
                <c:pt idx="68874">
                  <c:v>298385848</c:v>
                </c:pt>
                <c:pt idx="68875">
                  <c:v>724987424</c:v>
                </c:pt>
                <c:pt idx="68876">
                  <c:v>298385848</c:v>
                </c:pt>
                <c:pt idx="68877">
                  <c:v>298385848</c:v>
                </c:pt>
                <c:pt idx="68878">
                  <c:v>867391232</c:v>
                </c:pt>
                <c:pt idx="68879">
                  <c:v>867391232</c:v>
                </c:pt>
                <c:pt idx="68880">
                  <c:v>867391232</c:v>
                </c:pt>
                <c:pt idx="68881">
                  <c:v>867391232</c:v>
                </c:pt>
                <c:pt idx="68882">
                  <c:v>851267424</c:v>
                </c:pt>
                <c:pt idx="68883">
                  <c:v>851267424</c:v>
                </c:pt>
                <c:pt idx="68884">
                  <c:v>851267424</c:v>
                </c:pt>
                <c:pt idx="68885">
                  <c:v>851267424</c:v>
                </c:pt>
                <c:pt idx="68886">
                  <c:v>12661928</c:v>
                </c:pt>
                <c:pt idx="68887">
                  <c:v>12661928</c:v>
                </c:pt>
                <c:pt idx="68888">
                  <c:v>12661928</c:v>
                </c:pt>
                <c:pt idx="68889">
                  <c:v>442306848</c:v>
                </c:pt>
                <c:pt idx="68890">
                  <c:v>12661928</c:v>
                </c:pt>
                <c:pt idx="68891">
                  <c:v>442306848</c:v>
                </c:pt>
                <c:pt idx="68892">
                  <c:v>442306848</c:v>
                </c:pt>
                <c:pt idx="68893">
                  <c:v>442306848</c:v>
                </c:pt>
                <c:pt idx="68894">
                  <c:v>286098344</c:v>
                </c:pt>
                <c:pt idx="68895">
                  <c:v>31314504</c:v>
                </c:pt>
                <c:pt idx="68896">
                  <c:v>298385848</c:v>
                </c:pt>
                <c:pt idx="68897">
                  <c:v>724987424</c:v>
                </c:pt>
                <c:pt idx="68898">
                  <c:v>12661928</c:v>
                </c:pt>
                <c:pt idx="68899">
                  <c:v>49356744</c:v>
                </c:pt>
                <c:pt idx="68900">
                  <c:v>49356744</c:v>
                </c:pt>
                <c:pt idx="68901">
                  <c:v>49356744</c:v>
                </c:pt>
                <c:pt idx="68902">
                  <c:v>49356744</c:v>
                </c:pt>
                <c:pt idx="68903">
                  <c:v>442306848</c:v>
                </c:pt>
                <c:pt idx="68904">
                  <c:v>696144320</c:v>
                </c:pt>
                <c:pt idx="68905">
                  <c:v>696144320</c:v>
                </c:pt>
                <c:pt idx="68906">
                  <c:v>696144320</c:v>
                </c:pt>
                <c:pt idx="68907">
                  <c:v>696144320</c:v>
                </c:pt>
                <c:pt idx="68908">
                  <c:v>867391232</c:v>
                </c:pt>
                <c:pt idx="68909">
                  <c:v>889374280</c:v>
                </c:pt>
                <c:pt idx="68910">
                  <c:v>889374280</c:v>
                </c:pt>
                <c:pt idx="68911">
                  <c:v>889374280</c:v>
                </c:pt>
                <c:pt idx="68912">
                  <c:v>889374280</c:v>
                </c:pt>
                <c:pt idx="68913">
                  <c:v>426225072</c:v>
                </c:pt>
                <c:pt idx="68914">
                  <c:v>426225072</c:v>
                </c:pt>
                <c:pt idx="68915">
                  <c:v>426225072</c:v>
                </c:pt>
                <c:pt idx="68916">
                  <c:v>426225072</c:v>
                </c:pt>
                <c:pt idx="68917">
                  <c:v>851267424</c:v>
                </c:pt>
                <c:pt idx="68918">
                  <c:v>49356744</c:v>
                </c:pt>
                <c:pt idx="68919">
                  <c:v>696144320</c:v>
                </c:pt>
                <c:pt idx="68920">
                  <c:v>886651024</c:v>
                </c:pt>
                <c:pt idx="68921">
                  <c:v>886651024</c:v>
                </c:pt>
                <c:pt idx="68922">
                  <c:v>886651024</c:v>
                </c:pt>
                <c:pt idx="68923">
                  <c:v>886651024</c:v>
                </c:pt>
                <c:pt idx="68924">
                  <c:v>426225072</c:v>
                </c:pt>
                <c:pt idx="68925">
                  <c:v>469338080</c:v>
                </c:pt>
                <c:pt idx="68926">
                  <c:v>469338080</c:v>
                </c:pt>
                <c:pt idx="68927">
                  <c:v>469338080</c:v>
                </c:pt>
                <c:pt idx="68928">
                  <c:v>469338080</c:v>
                </c:pt>
                <c:pt idx="68929">
                  <c:v>109647120</c:v>
                </c:pt>
                <c:pt idx="68930">
                  <c:v>109647120</c:v>
                </c:pt>
                <c:pt idx="68931">
                  <c:v>109647120</c:v>
                </c:pt>
                <c:pt idx="68932">
                  <c:v>109647120</c:v>
                </c:pt>
                <c:pt idx="68933">
                  <c:v>889374280</c:v>
                </c:pt>
                <c:pt idx="68934">
                  <c:v>544239568</c:v>
                </c:pt>
                <c:pt idx="68935">
                  <c:v>544239568</c:v>
                </c:pt>
                <c:pt idx="68936">
                  <c:v>544239568</c:v>
                </c:pt>
                <c:pt idx="68937">
                  <c:v>477499520</c:v>
                </c:pt>
                <c:pt idx="68938">
                  <c:v>544239568</c:v>
                </c:pt>
                <c:pt idx="68939">
                  <c:v>477499520</c:v>
                </c:pt>
                <c:pt idx="68940">
                  <c:v>477499520</c:v>
                </c:pt>
                <c:pt idx="68941">
                  <c:v>477499520</c:v>
                </c:pt>
                <c:pt idx="68942">
                  <c:v>18640304</c:v>
                </c:pt>
                <c:pt idx="68943">
                  <c:v>18640304</c:v>
                </c:pt>
                <c:pt idx="68944">
                  <c:v>18640304</c:v>
                </c:pt>
                <c:pt idx="68945">
                  <c:v>18640304</c:v>
                </c:pt>
                <c:pt idx="68946">
                  <c:v>886651024</c:v>
                </c:pt>
                <c:pt idx="68947">
                  <c:v>803832008</c:v>
                </c:pt>
                <c:pt idx="68948">
                  <c:v>803832008</c:v>
                </c:pt>
                <c:pt idx="68949">
                  <c:v>803832008</c:v>
                </c:pt>
                <c:pt idx="68950">
                  <c:v>803832008</c:v>
                </c:pt>
                <c:pt idx="68951">
                  <c:v>469338080</c:v>
                </c:pt>
                <c:pt idx="68952">
                  <c:v>7975208</c:v>
                </c:pt>
                <c:pt idx="68953">
                  <c:v>7975208</c:v>
                </c:pt>
                <c:pt idx="68954">
                  <c:v>7975208</c:v>
                </c:pt>
                <c:pt idx="68955">
                  <c:v>7975208</c:v>
                </c:pt>
                <c:pt idx="68956">
                  <c:v>352931000</c:v>
                </c:pt>
                <c:pt idx="68957">
                  <c:v>352931000</c:v>
                </c:pt>
                <c:pt idx="68958">
                  <c:v>109647120</c:v>
                </c:pt>
                <c:pt idx="68959">
                  <c:v>352931000</c:v>
                </c:pt>
                <c:pt idx="68960">
                  <c:v>352931000</c:v>
                </c:pt>
                <c:pt idx="68961">
                  <c:v>410600680</c:v>
                </c:pt>
                <c:pt idx="68962">
                  <c:v>410600680</c:v>
                </c:pt>
                <c:pt idx="68963">
                  <c:v>410600680</c:v>
                </c:pt>
                <c:pt idx="68964">
                  <c:v>410600680</c:v>
                </c:pt>
                <c:pt idx="68965">
                  <c:v>544239568</c:v>
                </c:pt>
                <c:pt idx="68966">
                  <c:v>477499520</c:v>
                </c:pt>
                <c:pt idx="68967">
                  <c:v>604110112</c:v>
                </c:pt>
                <c:pt idx="68968">
                  <c:v>604110112</c:v>
                </c:pt>
                <c:pt idx="68969">
                  <c:v>604110112</c:v>
                </c:pt>
                <c:pt idx="68970">
                  <c:v>604110112</c:v>
                </c:pt>
                <c:pt idx="68971">
                  <c:v>195016568</c:v>
                </c:pt>
                <c:pt idx="68972">
                  <c:v>195016568</c:v>
                </c:pt>
                <c:pt idx="68973">
                  <c:v>195016568</c:v>
                </c:pt>
                <c:pt idx="68974">
                  <c:v>195016568</c:v>
                </c:pt>
                <c:pt idx="68975">
                  <c:v>18640304</c:v>
                </c:pt>
                <c:pt idx="68976">
                  <c:v>7975208</c:v>
                </c:pt>
                <c:pt idx="68977">
                  <c:v>352931000</c:v>
                </c:pt>
                <c:pt idx="68978">
                  <c:v>195016568</c:v>
                </c:pt>
                <c:pt idx="68979">
                  <c:v>803832008</c:v>
                </c:pt>
                <c:pt idx="68980">
                  <c:v>352931016</c:v>
                </c:pt>
                <c:pt idx="68981">
                  <c:v>352931016</c:v>
                </c:pt>
                <c:pt idx="68982">
                  <c:v>352931016</c:v>
                </c:pt>
                <c:pt idx="68983">
                  <c:v>352931016</c:v>
                </c:pt>
                <c:pt idx="68984">
                  <c:v>85778336</c:v>
                </c:pt>
                <c:pt idx="68985">
                  <c:v>85778336</c:v>
                </c:pt>
                <c:pt idx="68986">
                  <c:v>604110112</c:v>
                </c:pt>
                <c:pt idx="68987">
                  <c:v>85778336</c:v>
                </c:pt>
                <c:pt idx="68988">
                  <c:v>85778336</c:v>
                </c:pt>
                <c:pt idx="68989">
                  <c:v>801665384</c:v>
                </c:pt>
                <c:pt idx="68990">
                  <c:v>801665384</c:v>
                </c:pt>
                <c:pt idx="68991">
                  <c:v>337058272</c:v>
                </c:pt>
                <c:pt idx="68992">
                  <c:v>545947008</c:v>
                </c:pt>
                <c:pt idx="68993">
                  <c:v>801665384</c:v>
                </c:pt>
                <c:pt idx="68994">
                  <c:v>337058272</c:v>
                </c:pt>
                <c:pt idx="68995">
                  <c:v>801665384</c:v>
                </c:pt>
                <c:pt idx="68996">
                  <c:v>545947008</c:v>
                </c:pt>
                <c:pt idx="68997">
                  <c:v>337058272</c:v>
                </c:pt>
                <c:pt idx="68998">
                  <c:v>545947008</c:v>
                </c:pt>
                <c:pt idx="68999">
                  <c:v>410600680</c:v>
                </c:pt>
                <c:pt idx="69000">
                  <c:v>337058272</c:v>
                </c:pt>
                <c:pt idx="69001">
                  <c:v>545947008</c:v>
                </c:pt>
                <c:pt idx="69002">
                  <c:v>652022464</c:v>
                </c:pt>
                <c:pt idx="69003">
                  <c:v>652022464</c:v>
                </c:pt>
                <c:pt idx="69004">
                  <c:v>652022464</c:v>
                </c:pt>
                <c:pt idx="69005">
                  <c:v>652022464</c:v>
                </c:pt>
                <c:pt idx="69006">
                  <c:v>681750064</c:v>
                </c:pt>
                <c:pt idx="69007">
                  <c:v>681750064</c:v>
                </c:pt>
                <c:pt idx="69008">
                  <c:v>681750064</c:v>
                </c:pt>
                <c:pt idx="69009">
                  <c:v>681750064</c:v>
                </c:pt>
                <c:pt idx="69010">
                  <c:v>321951496</c:v>
                </c:pt>
                <c:pt idx="69011">
                  <c:v>321951496</c:v>
                </c:pt>
                <c:pt idx="69012">
                  <c:v>321951496</c:v>
                </c:pt>
                <c:pt idx="69013">
                  <c:v>321951496</c:v>
                </c:pt>
                <c:pt idx="69014">
                  <c:v>352931016</c:v>
                </c:pt>
                <c:pt idx="69015">
                  <c:v>203456544</c:v>
                </c:pt>
                <c:pt idx="69016">
                  <c:v>203456544</c:v>
                </c:pt>
                <c:pt idx="69017">
                  <c:v>203456544</c:v>
                </c:pt>
                <c:pt idx="69018">
                  <c:v>203456544</c:v>
                </c:pt>
                <c:pt idx="69019">
                  <c:v>68720488</c:v>
                </c:pt>
                <c:pt idx="69020">
                  <c:v>68720488</c:v>
                </c:pt>
                <c:pt idx="69021">
                  <c:v>68720488</c:v>
                </c:pt>
                <c:pt idx="69022">
                  <c:v>68720488</c:v>
                </c:pt>
                <c:pt idx="69023">
                  <c:v>391936728</c:v>
                </c:pt>
                <c:pt idx="69024">
                  <c:v>391936728</c:v>
                </c:pt>
                <c:pt idx="69025">
                  <c:v>391936728</c:v>
                </c:pt>
                <c:pt idx="69026">
                  <c:v>941618600</c:v>
                </c:pt>
                <c:pt idx="69027">
                  <c:v>391936728</c:v>
                </c:pt>
                <c:pt idx="69028">
                  <c:v>545947008</c:v>
                </c:pt>
                <c:pt idx="69029">
                  <c:v>941618600</c:v>
                </c:pt>
                <c:pt idx="69030">
                  <c:v>941618600</c:v>
                </c:pt>
                <c:pt idx="69031">
                  <c:v>941618600</c:v>
                </c:pt>
                <c:pt idx="69032">
                  <c:v>337058272</c:v>
                </c:pt>
                <c:pt idx="69033">
                  <c:v>258463744</c:v>
                </c:pt>
                <c:pt idx="69034">
                  <c:v>258463744</c:v>
                </c:pt>
                <c:pt idx="69035">
                  <c:v>258463744</c:v>
                </c:pt>
                <c:pt idx="69036">
                  <c:v>258463744</c:v>
                </c:pt>
                <c:pt idx="69037">
                  <c:v>85778336</c:v>
                </c:pt>
                <c:pt idx="69038">
                  <c:v>681750064</c:v>
                </c:pt>
                <c:pt idx="69039">
                  <c:v>7366976</c:v>
                </c:pt>
                <c:pt idx="69040">
                  <c:v>7366976</c:v>
                </c:pt>
                <c:pt idx="69041">
                  <c:v>7367072</c:v>
                </c:pt>
                <c:pt idx="69042">
                  <c:v>7367072</c:v>
                </c:pt>
                <c:pt idx="69043">
                  <c:v>7367120</c:v>
                </c:pt>
                <c:pt idx="69044">
                  <c:v>7367120</c:v>
                </c:pt>
                <c:pt idx="69045">
                  <c:v>7367152</c:v>
                </c:pt>
                <c:pt idx="69046">
                  <c:v>7367152</c:v>
                </c:pt>
                <c:pt idx="69047">
                  <c:v>7367208</c:v>
                </c:pt>
                <c:pt idx="69048">
                  <c:v>7367208</c:v>
                </c:pt>
                <c:pt idx="69049">
                  <c:v>7367264</c:v>
                </c:pt>
                <c:pt idx="69050">
                  <c:v>7367264</c:v>
                </c:pt>
                <c:pt idx="69051">
                  <c:v>933774272</c:v>
                </c:pt>
                <c:pt idx="69052">
                  <c:v>7366976</c:v>
                </c:pt>
                <c:pt idx="69053">
                  <c:v>933774272</c:v>
                </c:pt>
                <c:pt idx="69054">
                  <c:v>7367072</c:v>
                </c:pt>
                <c:pt idx="69055">
                  <c:v>7367120</c:v>
                </c:pt>
                <c:pt idx="69056">
                  <c:v>7367152</c:v>
                </c:pt>
                <c:pt idx="69057">
                  <c:v>7367208</c:v>
                </c:pt>
                <c:pt idx="69058">
                  <c:v>7367264</c:v>
                </c:pt>
                <c:pt idx="69059">
                  <c:v>7366976</c:v>
                </c:pt>
                <c:pt idx="69060">
                  <c:v>933774272</c:v>
                </c:pt>
                <c:pt idx="69061">
                  <c:v>7367072</c:v>
                </c:pt>
                <c:pt idx="69062">
                  <c:v>7367120</c:v>
                </c:pt>
                <c:pt idx="69063">
                  <c:v>7367152</c:v>
                </c:pt>
                <c:pt idx="69064">
                  <c:v>933774272</c:v>
                </c:pt>
                <c:pt idx="69065">
                  <c:v>7367208</c:v>
                </c:pt>
                <c:pt idx="69066">
                  <c:v>7367264</c:v>
                </c:pt>
                <c:pt idx="69067">
                  <c:v>801665384</c:v>
                </c:pt>
                <c:pt idx="69068">
                  <c:v>391936728</c:v>
                </c:pt>
                <c:pt idx="69069">
                  <c:v>203456544</c:v>
                </c:pt>
                <c:pt idx="69070">
                  <c:v>258463744</c:v>
                </c:pt>
                <c:pt idx="69071">
                  <c:v>652022464</c:v>
                </c:pt>
                <c:pt idx="69072">
                  <c:v>941618600</c:v>
                </c:pt>
                <c:pt idx="69073">
                  <c:v>7366976</c:v>
                </c:pt>
                <c:pt idx="69074">
                  <c:v>61209288</c:v>
                </c:pt>
                <c:pt idx="69075">
                  <c:v>61209288</c:v>
                </c:pt>
                <c:pt idx="69076">
                  <c:v>61209288</c:v>
                </c:pt>
                <c:pt idx="69077">
                  <c:v>609084760</c:v>
                </c:pt>
                <c:pt idx="69078">
                  <c:v>609084760</c:v>
                </c:pt>
                <c:pt idx="69079">
                  <c:v>61209288</c:v>
                </c:pt>
                <c:pt idx="69080">
                  <c:v>609084760</c:v>
                </c:pt>
                <c:pt idx="69081">
                  <c:v>609084760</c:v>
                </c:pt>
                <c:pt idx="69082">
                  <c:v>933774272</c:v>
                </c:pt>
                <c:pt idx="69083">
                  <c:v>321951496</c:v>
                </c:pt>
                <c:pt idx="69084">
                  <c:v>7367072</c:v>
                </c:pt>
                <c:pt idx="69085">
                  <c:v>7367208</c:v>
                </c:pt>
                <c:pt idx="69086">
                  <c:v>68720488</c:v>
                </c:pt>
                <c:pt idx="69087">
                  <c:v>997261664</c:v>
                </c:pt>
                <c:pt idx="69088">
                  <c:v>997261664</c:v>
                </c:pt>
                <c:pt idx="69089">
                  <c:v>997261664</c:v>
                </c:pt>
                <c:pt idx="69090">
                  <c:v>997261664</c:v>
                </c:pt>
                <c:pt idx="69091">
                  <c:v>648844704</c:v>
                </c:pt>
                <c:pt idx="69092">
                  <c:v>7367120</c:v>
                </c:pt>
                <c:pt idx="69093">
                  <c:v>648844704</c:v>
                </c:pt>
                <c:pt idx="69094">
                  <c:v>648844704</c:v>
                </c:pt>
                <c:pt idx="69095">
                  <c:v>648844704</c:v>
                </c:pt>
                <c:pt idx="69096">
                  <c:v>507135296</c:v>
                </c:pt>
                <c:pt idx="69097">
                  <c:v>507135296</c:v>
                </c:pt>
                <c:pt idx="69098">
                  <c:v>507135296</c:v>
                </c:pt>
                <c:pt idx="69099">
                  <c:v>507135296</c:v>
                </c:pt>
                <c:pt idx="69100">
                  <c:v>7367152</c:v>
                </c:pt>
                <c:pt idx="69101">
                  <c:v>609084760</c:v>
                </c:pt>
                <c:pt idx="69102">
                  <c:v>997261664</c:v>
                </c:pt>
                <c:pt idx="69103">
                  <c:v>604258584</c:v>
                </c:pt>
                <c:pt idx="69104">
                  <c:v>604258584</c:v>
                </c:pt>
                <c:pt idx="69105">
                  <c:v>604258584</c:v>
                </c:pt>
                <c:pt idx="69106">
                  <c:v>604258584</c:v>
                </c:pt>
                <c:pt idx="69107">
                  <c:v>7367264</c:v>
                </c:pt>
                <c:pt idx="69108">
                  <c:v>678069280</c:v>
                </c:pt>
                <c:pt idx="69109">
                  <c:v>678069280</c:v>
                </c:pt>
                <c:pt idx="69110">
                  <c:v>678069280</c:v>
                </c:pt>
                <c:pt idx="69111">
                  <c:v>678069280</c:v>
                </c:pt>
                <c:pt idx="69112">
                  <c:v>648844704</c:v>
                </c:pt>
                <c:pt idx="69113">
                  <c:v>61209288</c:v>
                </c:pt>
                <c:pt idx="69114">
                  <c:v>507135296</c:v>
                </c:pt>
                <c:pt idx="69115">
                  <c:v>520206024</c:v>
                </c:pt>
                <c:pt idx="69116">
                  <c:v>520206024</c:v>
                </c:pt>
                <c:pt idx="69117">
                  <c:v>520206024</c:v>
                </c:pt>
                <c:pt idx="69118">
                  <c:v>520206024</c:v>
                </c:pt>
                <c:pt idx="69119">
                  <c:v>604258584</c:v>
                </c:pt>
                <c:pt idx="69120">
                  <c:v>315223264</c:v>
                </c:pt>
                <c:pt idx="69121">
                  <c:v>315223264</c:v>
                </c:pt>
                <c:pt idx="69122">
                  <c:v>315223264</c:v>
                </c:pt>
                <c:pt idx="69123">
                  <c:v>315223264</c:v>
                </c:pt>
                <c:pt idx="69124">
                  <c:v>678069280</c:v>
                </c:pt>
                <c:pt idx="69125">
                  <c:v>592925816</c:v>
                </c:pt>
                <c:pt idx="69126">
                  <c:v>592925816</c:v>
                </c:pt>
                <c:pt idx="69127">
                  <c:v>592925816</c:v>
                </c:pt>
                <c:pt idx="69128">
                  <c:v>592925816</c:v>
                </c:pt>
                <c:pt idx="69129">
                  <c:v>52241896</c:v>
                </c:pt>
                <c:pt idx="69130">
                  <c:v>52241896</c:v>
                </c:pt>
                <c:pt idx="69131">
                  <c:v>854614712</c:v>
                </c:pt>
                <c:pt idx="69132">
                  <c:v>52241896</c:v>
                </c:pt>
                <c:pt idx="69133">
                  <c:v>854614712</c:v>
                </c:pt>
                <c:pt idx="69134">
                  <c:v>52241896</c:v>
                </c:pt>
                <c:pt idx="69135">
                  <c:v>854614712</c:v>
                </c:pt>
                <c:pt idx="69136">
                  <c:v>315223264</c:v>
                </c:pt>
                <c:pt idx="69137">
                  <c:v>854614712</c:v>
                </c:pt>
                <c:pt idx="69138">
                  <c:v>520206024</c:v>
                </c:pt>
                <c:pt idx="69139">
                  <c:v>43674056</c:v>
                </c:pt>
                <c:pt idx="69140">
                  <c:v>43674056</c:v>
                </c:pt>
                <c:pt idx="69141">
                  <c:v>43674056</c:v>
                </c:pt>
                <c:pt idx="69142">
                  <c:v>938904944</c:v>
                </c:pt>
                <c:pt idx="69143">
                  <c:v>938904944</c:v>
                </c:pt>
                <c:pt idx="69144">
                  <c:v>43674056</c:v>
                </c:pt>
                <c:pt idx="69145">
                  <c:v>569996328</c:v>
                </c:pt>
                <c:pt idx="69146">
                  <c:v>938904944</c:v>
                </c:pt>
                <c:pt idx="69147">
                  <c:v>569996328</c:v>
                </c:pt>
                <c:pt idx="69148">
                  <c:v>938904944</c:v>
                </c:pt>
                <c:pt idx="69149">
                  <c:v>569996328</c:v>
                </c:pt>
                <c:pt idx="69150">
                  <c:v>745402616</c:v>
                </c:pt>
                <c:pt idx="69151">
                  <c:v>569996328</c:v>
                </c:pt>
                <c:pt idx="69152">
                  <c:v>745402616</c:v>
                </c:pt>
                <c:pt idx="69153">
                  <c:v>745402616</c:v>
                </c:pt>
                <c:pt idx="69154">
                  <c:v>745402616</c:v>
                </c:pt>
                <c:pt idx="69155">
                  <c:v>156068032</c:v>
                </c:pt>
                <c:pt idx="69156">
                  <c:v>156068032</c:v>
                </c:pt>
                <c:pt idx="69157">
                  <c:v>156068032</c:v>
                </c:pt>
                <c:pt idx="69158">
                  <c:v>156068032</c:v>
                </c:pt>
                <c:pt idx="69159">
                  <c:v>749012168</c:v>
                </c:pt>
                <c:pt idx="69160">
                  <c:v>592925816</c:v>
                </c:pt>
                <c:pt idx="69161">
                  <c:v>749012168</c:v>
                </c:pt>
                <c:pt idx="69162">
                  <c:v>749012168</c:v>
                </c:pt>
                <c:pt idx="69163">
                  <c:v>749012168</c:v>
                </c:pt>
                <c:pt idx="69164">
                  <c:v>17112008</c:v>
                </c:pt>
                <c:pt idx="69165">
                  <c:v>17112008</c:v>
                </c:pt>
                <c:pt idx="69166">
                  <c:v>17112032</c:v>
                </c:pt>
                <c:pt idx="69167">
                  <c:v>17112032</c:v>
                </c:pt>
                <c:pt idx="69168">
                  <c:v>52241896</c:v>
                </c:pt>
                <c:pt idx="69169">
                  <c:v>17112056</c:v>
                </c:pt>
                <c:pt idx="69170">
                  <c:v>17112056</c:v>
                </c:pt>
                <c:pt idx="69171">
                  <c:v>17112128</c:v>
                </c:pt>
                <c:pt idx="69172">
                  <c:v>17112128</c:v>
                </c:pt>
                <c:pt idx="69173">
                  <c:v>17112184</c:v>
                </c:pt>
                <c:pt idx="69174">
                  <c:v>17112184</c:v>
                </c:pt>
                <c:pt idx="69175">
                  <c:v>17112008</c:v>
                </c:pt>
                <c:pt idx="69176">
                  <c:v>17112032</c:v>
                </c:pt>
                <c:pt idx="69177">
                  <c:v>17112056</c:v>
                </c:pt>
                <c:pt idx="69178">
                  <c:v>17112128</c:v>
                </c:pt>
                <c:pt idx="69179">
                  <c:v>17112184</c:v>
                </c:pt>
                <c:pt idx="69180">
                  <c:v>17112008</c:v>
                </c:pt>
                <c:pt idx="69181">
                  <c:v>17112032</c:v>
                </c:pt>
                <c:pt idx="69182">
                  <c:v>17112056</c:v>
                </c:pt>
                <c:pt idx="69183">
                  <c:v>53649048</c:v>
                </c:pt>
                <c:pt idx="69184">
                  <c:v>17112128</c:v>
                </c:pt>
                <c:pt idx="69185">
                  <c:v>53649048</c:v>
                </c:pt>
                <c:pt idx="69186">
                  <c:v>17112184</c:v>
                </c:pt>
                <c:pt idx="69187">
                  <c:v>53649048</c:v>
                </c:pt>
                <c:pt idx="69188">
                  <c:v>53649048</c:v>
                </c:pt>
                <c:pt idx="69189">
                  <c:v>938904944</c:v>
                </c:pt>
                <c:pt idx="69190">
                  <c:v>854614712</c:v>
                </c:pt>
                <c:pt idx="69191">
                  <c:v>43674056</c:v>
                </c:pt>
                <c:pt idx="69192">
                  <c:v>745402616</c:v>
                </c:pt>
                <c:pt idx="69193">
                  <c:v>298356256</c:v>
                </c:pt>
                <c:pt idx="69194">
                  <c:v>298356256</c:v>
                </c:pt>
                <c:pt idx="69195">
                  <c:v>298356256</c:v>
                </c:pt>
                <c:pt idx="69196">
                  <c:v>298356256</c:v>
                </c:pt>
                <c:pt idx="69197">
                  <c:v>569996328</c:v>
                </c:pt>
                <c:pt idx="69198">
                  <c:v>440805104</c:v>
                </c:pt>
                <c:pt idx="69199">
                  <c:v>440805104</c:v>
                </c:pt>
                <c:pt idx="69200">
                  <c:v>440805104</c:v>
                </c:pt>
                <c:pt idx="69201">
                  <c:v>440805104</c:v>
                </c:pt>
                <c:pt idx="69202">
                  <c:v>749012168</c:v>
                </c:pt>
                <c:pt idx="69203">
                  <c:v>156068032</c:v>
                </c:pt>
                <c:pt idx="69204">
                  <c:v>20887152</c:v>
                </c:pt>
                <c:pt idx="69205">
                  <c:v>20887152</c:v>
                </c:pt>
                <c:pt idx="69206">
                  <c:v>17112032</c:v>
                </c:pt>
                <c:pt idx="69207">
                  <c:v>20887152</c:v>
                </c:pt>
                <c:pt idx="69208">
                  <c:v>20887152</c:v>
                </c:pt>
                <c:pt idx="69209">
                  <c:v>17112056</c:v>
                </c:pt>
                <c:pt idx="69210">
                  <c:v>17112008</c:v>
                </c:pt>
                <c:pt idx="69211">
                  <c:v>17112184</c:v>
                </c:pt>
                <c:pt idx="69212">
                  <c:v>525346824</c:v>
                </c:pt>
                <c:pt idx="69213">
                  <c:v>525346824</c:v>
                </c:pt>
                <c:pt idx="69214">
                  <c:v>525346824</c:v>
                </c:pt>
                <c:pt idx="69215">
                  <c:v>525346824</c:v>
                </c:pt>
                <c:pt idx="69216">
                  <c:v>513035848</c:v>
                </c:pt>
                <c:pt idx="69217">
                  <c:v>513035848</c:v>
                </c:pt>
                <c:pt idx="69218">
                  <c:v>513035848</c:v>
                </c:pt>
                <c:pt idx="69219">
                  <c:v>513035848</c:v>
                </c:pt>
                <c:pt idx="69220">
                  <c:v>646787248</c:v>
                </c:pt>
                <c:pt idx="69221">
                  <c:v>646787248</c:v>
                </c:pt>
                <c:pt idx="69222">
                  <c:v>17112128</c:v>
                </c:pt>
                <c:pt idx="69223">
                  <c:v>646787248</c:v>
                </c:pt>
                <c:pt idx="69224">
                  <c:v>646787248</c:v>
                </c:pt>
                <c:pt idx="69225">
                  <c:v>440805104</c:v>
                </c:pt>
                <c:pt idx="69226">
                  <c:v>298356256</c:v>
                </c:pt>
                <c:pt idx="69227">
                  <c:v>680982408</c:v>
                </c:pt>
                <c:pt idx="69228">
                  <c:v>680982408</c:v>
                </c:pt>
                <c:pt idx="69229">
                  <c:v>680982408</c:v>
                </c:pt>
                <c:pt idx="69230">
                  <c:v>680982408</c:v>
                </c:pt>
                <c:pt idx="69231">
                  <c:v>53649048</c:v>
                </c:pt>
                <c:pt idx="69232">
                  <c:v>456707976</c:v>
                </c:pt>
                <c:pt idx="69233">
                  <c:v>456707976</c:v>
                </c:pt>
                <c:pt idx="69234">
                  <c:v>456707976</c:v>
                </c:pt>
                <c:pt idx="69235">
                  <c:v>456707976</c:v>
                </c:pt>
                <c:pt idx="69236">
                  <c:v>485018256</c:v>
                </c:pt>
                <c:pt idx="69237">
                  <c:v>20887152</c:v>
                </c:pt>
                <c:pt idx="69238">
                  <c:v>485018256</c:v>
                </c:pt>
                <c:pt idx="69239">
                  <c:v>485018256</c:v>
                </c:pt>
                <c:pt idx="69240">
                  <c:v>485018256</c:v>
                </c:pt>
                <c:pt idx="69241">
                  <c:v>261157976</c:v>
                </c:pt>
                <c:pt idx="69242">
                  <c:v>261157976</c:v>
                </c:pt>
                <c:pt idx="69243">
                  <c:v>261157976</c:v>
                </c:pt>
                <c:pt idx="69244">
                  <c:v>261157976</c:v>
                </c:pt>
                <c:pt idx="69245">
                  <c:v>525346824</c:v>
                </c:pt>
                <c:pt idx="69246">
                  <c:v>513035848</c:v>
                </c:pt>
                <c:pt idx="69247">
                  <c:v>828423880</c:v>
                </c:pt>
                <c:pt idx="69248">
                  <c:v>828423880</c:v>
                </c:pt>
                <c:pt idx="69249">
                  <c:v>828423880</c:v>
                </c:pt>
                <c:pt idx="69250">
                  <c:v>828423880</c:v>
                </c:pt>
                <c:pt idx="69251">
                  <c:v>646787248</c:v>
                </c:pt>
                <c:pt idx="69252">
                  <c:v>456707976</c:v>
                </c:pt>
                <c:pt idx="69253">
                  <c:v>680982408</c:v>
                </c:pt>
                <c:pt idx="69254">
                  <c:v>513195592</c:v>
                </c:pt>
                <c:pt idx="69255">
                  <c:v>513195592</c:v>
                </c:pt>
                <c:pt idx="69256">
                  <c:v>513195592</c:v>
                </c:pt>
                <c:pt idx="69257">
                  <c:v>513195592</c:v>
                </c:pt>
                <c:pt idx="69258">
                  <c:v>261157976</c:v>
                </c:pt>
                <c:pt idx="69259">
                  <c:v>485018256</c:v>
                </c:pt>
                <c:pt idx="69260">
                  <c:v>399568344</c:v>
                </c:pt>
                <c:pt idx="69261">
                  <c:v>399568344</c:v>
                </c:pt>
                <c:pt idx="69262">
                  <c:v>399568344</c:v>
                </c:pt>
                <c:pt idx="69263">
                  <c:v>399568344</c:v>
                </c:pt>
                <c:pt idx="69264">
                  <c:v>122580616</c:v>
                </c:pt>
                <c:pt idx="69265">
                  <c:v>122580616</c:v>
                </c:pt>
                <c:pt idx="69266">
                  <c:v>122580616</c:v>
                </c:pt>
                <c:pt idx="69267">
                  <c:v>122580616</c:v>
                </c:pt>
                <c:pt idx="69268">
                  <c:v>475891880</c:v>
                </c:pt>
                <c:pt idx="69269">
                  <c:v>475891880</c:v>
                </c:pt>
                <c:pt idx="69270">
                  <c:v>475891880</c:v>
                </c:pt>
                <c:pt idx="69271">
                  <c:v>475891880</c:v>
                </c:pt>
                <c:pt idx="69272">
                  <c:v>501670672</c:v>
                </c:pt>
                <c:pt idx="69273">
                  <c:v>501670672</c:v>
                </c:pt>
                <c:pt idx="69274">
                  <c:v>501670672</c:v>
                </c:pt>
                <c:pt idx="69275">
                  <c:v>501670672</c:v>
                </c:pt>
                <c:pt idx="69276">
                  <c:v>828423880</c:v>
                </c:pt>
                <c:pt idx="69277">
                  <c:v>399568344</c:v>
                </c:pt>
                <c:pt idx="69278">
                  <c:v>117810368</c:v>
                </c:pt>
                <c:pt idx="69279">
                  <c:v>117810368</c:v>
                </c:pt>
                <c:pt idx="69280">
                  <c:v>117810368</c:v>
                </c:pt>
                <c:pt idx="69281">
                  <c:v>117810368</c:v>
                </c:pt>
                <c:pt idx="69282">
                  <c:v>248886760</c:v>
                </c:pt>
                <c:pt idx="69283">
                  <c:v>513195592</c:v>
                </c:pt>
                <c:pt idx="69284">
                  <c:v>248886760</c:v>
                </c:pt>
                <c:pt idx="69285">
                  <c:v>248886760</c:v>
                </c:pt>
                <c:pt idx="69286">
                  <c:v>248886760</c:v>
                </c:pt>
                <c:pt idx="69287">
                  <c:v>501670672</c:v>
                </c:pt>
                <c:pt idx="69288">
                  <c:v>421568640</c:v>
                </c:pt>
                <c:pt idx="69289">
                  <c:v>421568640</c:v>
                </c:pt>
                <c:pt idx="69290">
                  <c:v>148710912</c:v>
                </c:pt>
                <c:pt idx="69291">
                  <c:v>148710912</c:v>
                </c:pt>
                <c:pt idx="69292">
                  <c:v>421568640</c:v>
                </c:pt>
                <c:pt idx="69293">
                  <c:v>148710912</c:v>
                </c:pt>
                <c:pt idx="69294">
                  <c:v>421568640</c:v>
                </c:pt>
                <c:pt idx="69295">
                  <c:v>979983016</c:v>
                </c:pt>
                <c:pt idx="69296">
                  <c:v>148710912</c:v>
                </c:pt>
                <c:pt idx="69297">
                  <c:v>475891880</c:v>
                </c:pt>
                <c:pt idx="69298">
                  <c:v>979983016</c:v>
                </c:pt>
                <c:pt idx="69299">
                  <c:v>979983016</c:v>
                </c:pt>
                <c:pt idx="69300">
                  <c:v>963210472</c:v>
                </c:pt>
                <c:pt idx="69301">
                  <c:v>979983016</c:v>
                </c:pt>
                <c:pt idx="69302">
                  <c:v>963210472</c:v>
                </c:pt>
                <c:pt idx="69303">
                  <c:v>963210472</c:v>
                </c:pt>
                <c:pt idx="69304">
                  <c:v>963210472</c:v>
                </c:pt>
                <c:pt idx="69305">
                  <c:v>784909928</c:v>
                </c:pt>
                <c:pt idx="69306">
                  <c:v>784909928</c:v>
                </c:pt>
                <c:pt idx="69307">
                  <c:v>784909928</c:v>
                </c:pt>
                <c:pt idx="69308">
                  <c:v>784909928</c:v>
                </c:pt>
                <c:pt idx="69309">
                  <c:v>122580616</c:v>
                </c:pt>
                <c:pt idx="69310">
                  <c:v>117810368</c:v>
                </c:pt>
                <c:pt idx="69311">
                  <c:v>159140072</c:v>
                </c:pt>
                <c:pt idx="69312">
                  <c:v>159140072</c:v>
                </c:pt>
                <c:pt idx="69313">
                  <c:v>159140072</c:v>
                </c:pt>
                <c:pt idx="69314">
                  <c:v>159140072</c:v>
                </c:pt>
                <c:pt idx="69315">
                  <c:v>248886760</c:v>
                </c:pt>
                <c:pt idx="69316">
                  <c:v>37850776</c:v>
                </c:pt>
                <c:pt idx="69317">
                  <c:v>37850776</c:v>
                </c:pt>
                <c:pt idx="69318">
                  <c:v>37850776</c:v>
                </c:pt>
                <c:pt idx="69319">
                  <c:v>579712440</c:v>
                </c:pt>
                <c:pt idx="69320">
                  <c:v>37850776</c:v>
                </c:pt>
                <c:pt idx="69321">
                  <c:v>579712440</c:v>
                </c:pt>
                <c:pt idx="69322">
                  <c:v>110748776</c:v>
                </c:pt>
                <c:pt idx="69323">
                  <c:v>579712440</c:v>
                </c:pt>
                <c:pt idx="69324">
                  <c:v>339595152</c:v>
                </c:pt>
                <c:pt idx="69325">
                  <c:v>110748776</c:v>
                </c:pt>
                <c:pt idx="69326">
                  <c:v>339595152</c:v>
                </c:pt>
                <c:pt idx="69327">
                  <c:v>579712440</c:v>
                </c:pt>
                <c:pt idx="69328">
                  <c:v>110748776</c:v>
                </c:pt>
                <c:pt idx="69329">
                  <c:v>110748776</c:v>
                </c:pt>
                <c:pt idx="69330">
                  <c:v>339595152</c:v>
                </c:pt>
                <c:pt idx="69331">
                  <c:v>339595152</c:v>
                </c:pt>
                <c:pt idx="69332">
                  <c:v>421568640</c:v>
                </c:pt>
                <c:pt idx="69333">
                  <c:v>979983016</c:v>
                </c:pt>
                <c:pt idx="69334">
                  <c:v>897065296</c:v>
                </c:pt>
                <c:pt idx="69335">
                  <c:v>897065296</c:v>
                </c:pt>
                <c:pt idx="69336">
                  <c:v>897065296</c:v>
                </c:pt>
                <c:pt idx="69337">
                  <c:v>897065296</c:v>
                </c:pt>
                <c:pt idx="69338">
                  <c:v>963210472</c:v>
                </c:pt>
                <c:pt idx="69339">
                  <c:v>295642584</c:v>
                </c:pt>
                <c:pt idx="69340">
                  <c:v>295642584</c:v>
                </c:pt>
                <c:pt idx="69341">
                  <c:v>148710912</c:v>
                </c:pt>
                <c:pt idx="69342">
                  <c:v>295642584</c:v>
                </c:pt>
                <c:pt idx="69343">
                  <c:v>295642584</c:v>
                </c:pt>
                <c:pt idx="69344">
                  <c:v>159140072</c:v>
                </c:pt>
                <c:pt idx="69345">
                  <c:v>784909928</c:v>
                </c:pt>
                <c:pt idx="69346">
                  <c:v>579712440</c:v>
                </c:pt>
                <c:pt idx="69347">
                  <c:v>841060576</c:v>
                </c:pt>
                <c:pt idx="69348">
                  <c:v>841060576</c:v>
                </c:pt>
                <c:pt idx="69349">
                  <c:v>841060576</c:v>
                </c:pt>
                <c:pt idx="69350">
                  <c:v>841060576</c:v>
                </c:pt>
                <c:pt idx="69351">
                  <c:v>37850776</c:v>
                </c:pt>
                <c:pt idx="69352">
                  <c:v>936927040</c:v>
                </c:pt>
                <c:pt idx="69353">
                  <c:v>936927040</c:v>
                </c:pt>
                <c:pt idx="69354">
                  <c:v>936927040</c:v>
                </c:pt>
                <c:pt idx="69355">
                  <c:v>936927040</c:v>
                </c:pt>
                <c:pt idx="69356">
                  <c:v>110748776</c:v>
                </c:pt>
                <c:pt idx="69357">
                  <c:v>810114912</c:v>
                </c:pt>
                <c:pt idx="69358">
                  <c:v>810114912</c:v>
                </c:pt>
                <c:pt idx="69359">
                  <c:v>810114912</c:v>
                </c:pt>
                <c:pt idx="69360">
                  <c:v>810114912</c:v>
                </c:pt>
                <c:pt idx="69361">
                  <c:v>897065296</c:v>
                </c:pt>
                <c:pt idx="69362">
                  <c:v>295642584</c:v>
                </c:pt>
                <c:pt idx="69363">
                  <c:v>339595152</c:v>
                </c:pt>
                <c:pt idx="69364">
                  <c:v>964760128</c:v>
                </c:pt>
                <c:pt idx="69365">
                  <c:v>964760128</c:v>
                </c:pt>
                <c:pt idx="69366">
                  <c:v>964760128</c:v>
                </c:pt>
                <c:pt idx="69367">
                  <c:v>964760128</c:v>
                </c:pt>
                <c:pt idx="69368">
                  <c:v>20019240</c:v>
                </c:pt>
                <c:pt idx="69369">
                  <c:v>20019240</c:v>
                </c:pt>
                <c:pt idx="69370">
                  <c:v>841060576</c:v>
                </c:pt>
                <c:pt idx="69371">
                  <c:v>20019240</c:v>
                </c:pt>
                <c:pt idx="69372">
                  <c:v>20019240</c:v>
                </c:pt>
                <c:pt idx="69373">
                  <c:v>936927040</c:v>
                </c:pt>
                <c:pt idx="69374">
                  <c:v>674825816</c:v>
                </c:pt>
                <c:pt idx="69375">
                  <c:v>674825816</c:v>
                </c:pt>
                <c:pt idx="69376">
                  <c:v>674825816</c:v>
                </c:pt>
                <c:pt idx="69377">
                  <c:v>674825816</c:v>
                </c:pt>
                <c:pt idx="69378">
                  <c:v>810114912</c:v>
                </c:pt>
                <c:pt idx="69379">
                  <c:v>275044408</c:v>
                </c:pt>
                <c:pt idx="69380">
                  <c:v>275044408</c:v>
                </c:pt>
                <c:pt idx="69381">
                  <c:v>275044408</c:v>
                </c:pt>
                <c:pt idx="69382">
                  <c:v>275044408</c:v>
                </c:pt>
                <c:pt idx="69383">
                  <c:v>20019240</c:v>
                </c:pt>
                <c:pt idx="69384">
                  <c:v>497139296</c:v>
                </c:pt>
                <c:pt idx="69385">
                  <c:v>497139296</c:v>
                </c:pt>
                <c:pt idx="69386">
                  <c:v>497139296</c:v>
                </c:pt>
                <c:pt idx="69387">
                  <c:v>497139296</c:v>
                </c:pt>
                <c:pt idx="69388">
                  <c:v>550540384</c:v>
                </c:pt>
                <c:pt idx="69389">
                  <c:v>550540384</c:v>
                </c:pt>
                <c:pt idx="69390">
                  <c:v>550540384</c:v>
                </c:pt>
                <c:pt idx="69391">
                  <c:v>964760128</c:v>
                </c:pt>
                <c:pt idx="69392">
                  <c:v>550540384</c:v>
                </c:pt>
                <c:pt idx="69393">
                  <c:v>189324064</c:v>
                </c:pt>
                <c:pt idx="69394">
                  <c:v>189324064</c:v>
                </c:pt>
                <c:pt idx="69395">
                  <c:v>189324064</c:v>
                </c:pt>
                <c:pt idx="69396">
                  <c:v>189324064</c:v>
                </c:pt>
                <c:pt idx="69397">
                  <c:v>497139296</c:v>
                </c:pt>
                <c:pt idx="69398">
                  <c:v>949967088</c:v>
                </c:pt>
                <c:pt idx="69399">
                  <c:v>949967088</c:v>
                </c:pt>
                <c:pt idx="69400">
                  <c:v>949967088</c:v>
                </c:pt>
                <c:pt idx="69401">
                  <c:v>949967088</c:v>
                </c:pt>
                <c:pt idx="69402">
                  <c:v>674825816</c:v>
                </c:pt>
                <c:pt idx="69403">
                  <c:v>445126552</c:v>
                </c:pt>
                <c:pt idx="69404">
                  <c:v>445126552</c:v>
                </c:pt>
                <c:pt idx="69405">
                  <c:v>445126552</c:v>
                </c:pt>
                <c:pt idx="69406">
                  <c:v>445126552</c:v>
                </c:pt>
                <c:pt idx="69407">
                  <c:v>275044408</c:v>
                </c:pt>
                <c:pt idx="69408">
                  <c:v>550540384</c:v>
                </c:pt>
                <c:pt idx="69409">
                  <c:v>233660832</c:v>
                </c:pt>
                <c:pt idx="69410">
                  <c:v>233660832</c:v>
                </c:pt>
                <c:pt idx="69411">
                  <c:v>233660832</c:v>
                </c:pt>
                <c:pt idx="69412">
                  <c:v>233660832</c:v>
                </c:pt>
                <c:pt idx="69413">
                  <c:v>949967088</c:v>
                </c:pt>
                <c:pt idx="69414">
                  <c:v>117751832</c:v>
                </c:pt>
                <c:pt idx="69415">
                  <c:v>117751832</c:v>
                </c:pt>
                <c:pt idx="69416">
                  <c:v>117751832</c:v>
                </c:pt>
                <c:pt idx="69417">
                  <c:v>117751832</c:v>
                </c:pt>
                <c:pt idx="69418">
                  <c:v>211400576</c:v>
                </c:pt>
                <c:pt idx="69419">
                  <c:v>211400576</c:v>
                </c:pt>
                <c:pt idx="69420">
                  <c:v>211400576</c:v>
                </c:pt>
                <c:pt idx="69421">
                  <c:v>211400576</c:v>
                </c:pt>
                <c:pt idx="69422">
                  <c:v>937122960</c:v>
                </c:pt>
                <c:pt idx="69423">
                  <c:v>445126552</c:v>
                </c:pt>
                <c:pt idx="69424">
                  <c:v>937122960</c:v>
                </c:pt>
                <c:pt idx="69425">
                  <c:v>937122960</c:v>
                </c:pt>
                <c:pt idx="69426">
                  <c:v>189324064</c:v>
                </c:pt>
                <c:pt idx="69427">
                  <c:v>937122960</c:v>
                </c:pt>
                <c:pt idx="69428">
                  <c:v>360976520</c:v>
                </c:pt>
                <c:pt idx="69429">
                  <c:v>117751832</c:v>
                </c:pt>
                <c:pt idx="69430">
                  <c:v>360976520</c:v>
                </c:pt>
                <c:pt idx="69431">
                  <c:v>360976520</c:v>
                </c:pt>
                <c:pt idx="69432">
                  <c:v>360976520</c:v>
                </c:pt>
                <c:pt idx="69433">
                  <c:v>332166696</c:v>
                </c:pt>
                <c:pt idx="69434">
                  <c:v>332166696</c:v>
                </c:pt>
                <c:pt idx="69435">
                  <c:v>332166696</c:v>
                </c:pt>
                <c:pt idx="69436">
                  <c:v>332166696</c:v>
                </c:pt>
                <c:pt idx="69437">
                  <c:v>233660832</c:v>
                </c:pt>
                <c:pt idx="69438">
                  <c:v>65397696</c:v>
                </c:pt>
                <c:pt idx="69439">
                  <c:v>65397696</c:v>
                </c:pt>
                <c:pt idx="69440">
                  <c:v>65397696</c:v>
                </c:pt>
                <c:pt idx="69441">
                  <c:v>65397696</c:v>
                </c:pt>
                <c:pt idx="69442">
                  <c:v>211400576</c:v>
                </c:pt>
                <c:pt idx="69443">
                  <c:v>937122960</c:v>
                </c:pt>
                <c:pt idx="69444">
                  <c:v>332166696</c:v>
                </c:pt>
                <c:pt idx="69445">
                  <c:v>360976520</c:v>
                </c:pt>
                <c:pt idx="69446">
                  <c:v>507368072</c:v>
                </c:pt>
                <c:pt idx="69447">
                  <c:v>507368072</c:v>
                </c:pt>
                <c:pt idx="69448">
                  <c:v>507368072</c:v>
                </c:pt>
                <c:pt idx="69449">
                  <c:v>507368072</c:v>
                </c:pt>
                <c:pt idx="69450">
                  <c:v>65397696</c:v>
                </c:pt>
                <c:pt idx="69451">
                  <c:v>433522464</c:v>
                </c:pt>
                <c:pt idx="69452">
                  <c:v>433522464</c:v>
                </c:pt>
                <c:pt idx="69453">
                  <c:v>218945568</c:v>
                </c:pt>
                <c:pt idx="69454">
                  <c:v>218945568</c:v>
                </c:pt>
                <c:pt idx="69455">
                  <c:v>433522464</c:v>
                </c:pt>
                <c:pt idx="69456">
                  <c:v>433522464</c:v>
                </c:pt>
                <c:pt idx="69457">
                  <c:v>218945568</c:v>
                </c:pt>
                <c:pt idx="69458">
                  <c:v>218945568</c:v>
                </c:pt>
                <c:pt idx="69459">
                  <c:v>887130024</c:v>
                </c:pt>
                <c:pt idx="69460">
                  <c:v>887130024</c:v>
                </c:pt>
                <c:pt idx="69461">
                  <c:v>887130024</c:v>
                </c:pt>
                <c:pt idx="69462">
                  <c:v>887130024</c:v>
                </c:pt>
                <c:pt idx="69463">
                  <c:v>222394792</c:v>
                </c:pt>
                <c:pt idx="69464">
                  <c:v>222394792</c:v>
                </c:pt>
                <c:pt idx="69465">
                  <c:v>222394792</c:v>
                </c:pt>
                <c:pt idx="69466">
                  <c:v>222394792</c:v>
                </c:pt>
                <c:pt idx="69467">
                  <c:v>551905552</c:v>
                </c:pt>
                <c:pt idx="69468">
                  <c:v>551905552</c:v>
                </c:pt>
                <c:pt idx="69469">
                  <c:v>551905552</c:v>
                </c:pt>
                <c:pt idx="69470">
                  <c:v>551905552</c:v>
                </c:pt>
                <c:pt idx="69471">
                  <c:v>507368072</c:v>
                </c:pt>
                <c:pt idx="69472">
                  <c:v>218945568</c:v>
                </c:pt>
                <c:pt idx="69473">
                  <c:v>887014696</c:v>
                </c:pt>
                <c:pt idx="69474">
                  <c:v>887014696</c:v>
                </c:pt>
                <c:pt idx="69475">
                  <c:v>887014696</c:v>
                </c:pt>
                <c:pt idx="69476">
                  <c:v>887014696</c:v>
                </c:pt>
                <c:pt idx="69477">
                  <c:v>5889896</c:v>
                </c:pt>
                <c:pt idx="69478">
                  <c:v>5889896</c:v>
                </c:pt>
                <c:pt idx="69479">
                  <c:v>5889896</c:v>
                </c:pt>
                <c:pt idx="69480">
                  <c:v>5889896</c:v>
                </c:pt>
                <c:pt idx="69481">
                  <c:v>433522464</c:v>
                </c:pt>
                <c:pt idx="69482">
                  <c:v>17218352</c:v>
                </c:pt>
                <c:pt idx="69483">
                  <c:v>17218352</c:v>
                </c:pt>
                <c:pt idx="69484">
                  <c:v>17218352</c:v>
                </c:pt>
                <c:pt idx="69485">
                  <c:v>17218352</c:v>
                </c:pt>
                <c:pt idx="69486">
                  <c:v>887130024</c:v>
                </c:pt>
                <c:pt idx="69487">
                  <c:v>584420688</c:v>
                </c:pt>
                <c:pt idx="69488">
                  <c:v>584420688</c:v>
                </c:pt>
                <c:pt idx="69489">
                  <c:v>584420688</c:v>
                </c:pt>
                <c:pt idx="69490">
                  <c:v>584420688</c:v>
                </c:pt>
                <c:pt idx="69491">
                  <c:v>222394792</c:v>
                </c:pt>
                <c:pt idx="69492">
                  <c:v>551905552</c:v>
                </c:pt>
                <c:pt idx="69493">
                  <c:v>93881864</c:v>
                </c:pt>
                <c:pt idx="69494">
                  <c:v>93881864</c:v>
                </c:pt>
                <c:pt idx="69495">
                  <c:v>93881864</c:v>
                </c:pt>
                <c:pt idx="69496">
                  <c:v>93881864</c:v>
                </c:pt>
                <c:pt idx="69497">
                  <c:v>887014696</c:v>
                </c:pt>
                <c:pt idx="69498">
                  <c:v>5889896</c:v>
                </c:pt>
                <c:pt idx="69499">
                  <c:v>609286144</c:v>
                </c:pt>
                <c:pt idx="69500">
                  <c:v>609286144</c:v>
                </c:pt>
                <c:pt idx="69501">
                  <c:v>609286144</c:v>
                </c:pt>
                <c:pt idx="69502">
                  <c:v>609286144</c:v>
                </c:pt>
                <c:pt idx="69503">
                  <c:v>584420688</c:v>
                </c:pt>
                <c:pt idx="69504">
                  <c:v>659614088</c:v>
                </c:pt>
                <c:pt idx="69505">
                  <c:v>659614088</c:v>
                </c:pt>
                <c:pt idx="69506">
                  <c:v>953247560</c:v>
                </c:pt>
                <c:pt idx="69507">
                  <c:v>659614088</c:v>
                </c:pt>
                <c:pt idx="69508">
                  <c:v>953247560</c:v>
                </c:pt>
                <c:pt idx="69509">
                  <c:v>659614088</c:v>
                </c:pt>
                <c:pt idx="69510">
                  <c:v>17218352</c:v>
                </c:pt>
                <c:pt idx="69511">
                  <c:v>953247560</c:v>
                </c:pt>
                <c:pt idx="69512">
                  <c:v>953247560</c:v>
                </c:pt>
                <c:pt idx="69513">
                  <c:v>918049352</c:v>
                </c:pt>
                <c:pt idx="69514">
                  <c:v>918049352</c:v>
                </c:pt>
                <c:pt idx="69515">
                  <c:v>918049352</c:v>
                </c:pt>
                <c:pt idx="69516">
                  <c:v>918049352</c:v>
                </c:pt>
                <c:pt idx="69517">
                  <c:v>93881864</c:v>
                </c:pt>
                <c:pt idx="69518">
                  <c:v>609286144</c:v>
                </c:pt>
                <c:pt idx="69519">
                  <c:v>994844144</c:v>
                </c:pt>
                <c:pt idx="69520">
                  <c:v>994844144</c:v>
                </c:pt>
                <c:pt idx="69521">
                  <c:v>994844144</c:v>
                </c:pt>
                <c:pt idx="69522">
                  <c:v>994844144</c:v>
                </c:pt>
                <c:pt idx="69523">
                  <c:v>659614088</c:v>
                </c:pt>
                <c:pt idx="69524">
                  <c:v>610916456</c:v>
                </c:pt>
                <c:pt idx="69525">
                  <c:v>610916456</c:v>
                </c:pt>
                <c:pt idx="69526">
                  <c:v>999622264</c:v>
                </c:pt>
                <c:pt idx="69527">
                  <c:v>610916456</c:v>
                </c:pt>
                <c:pt idx="69528">
                  <c:v>999622264</c:v>
                </c:pt>
                <c:pt idx="69529">
                  <c:v>610916456</c:v>
                </c:pt>
                <c:pt idx="69530">
                  <c:v>999622264</c:v>
                </c:pt>
                <c:pt idx="69531">
                  <c:v>999622264</c:v>
                </c:pt>
                <c:pt idx="69532">
                  <c:v>357054448</c:v>
                </c:pt>
                <c:pt idx="69533">
                  <c:v>357054448</c:v>
                </c:pt>
                <c:pt idx="69534">
                  <c:v>357054448</c:v>
                </c:pt>
                <c:pt idx="69535">
                  <c:v>357054448</c:v>
                </c:pt>
                <c:pt idx="69536">
                  <c:v>953247560</c:v>
                </c:pt>
                <c:pt idx="69537">
                  <c:v>63925240</c:v>
                </c:pt>
                <c:pt idx="69538">
                  <c:v>63925240</c:v>
                </c:pt>
                <c:pt idx="69539">
                  <c:v>63925240</c:v>
                </c:pt>
                <c:pt idx="69540">
                  <c:v>63925240</c:v>
                </c:pt>
                <c:pt idx="69541">
                  <c:v>933808568</c:v>
                </c:pt>
                <c:pt idx="69542">
                  <c:v>933808568</c:v>
                </c:pt>
                <c:pt idx="69543">
                  <c:v>933808568</c:v>
                </c:pt>
                <c:pt idx="69544">
                  <c:v>659087584</c:v>
                </c:pt>
                <c:pt idx="69545">
                  <c:v>659087584</c:v>
                </c:pt>
                <c:pt idx="69546">
                  <c:v>933808568</c:v>
                </c:pt>
                <c:pt idx="69547">
                  <c:v>659087584</c:v>
                </c:pt>
                <c:pt idx="69548">
                  <c:v>994844144</c:v>
                </c:pt>
                <c:pt idx="69549">
                  <c:v>659087584</c:v>
                </c:pt>
                <c:pt idx="69550">
                  <c:v>224272040</c:v>
                </c:pt>
                <c:pt idx="69551">
                  <c:v>224272040</c:v>
                </c:pt>
                <c:pt idx="69552">
                  <c:v>224272040</c:v>
                </c:pt>
                <c:pt idx="69553">
                  <c:v>224272040</c:v>
                </c:pt>
                <c:pt idx="69554">
                  <c:v>918049352</c:v>
                </c:pt>
                <c:pt idx="69555">
                  <c:v>357054448</c:v>
                </c:pt>
                <c:pt idx="69556">
                  <c:v>791508224</c:v>
                </c:pt>
                <c:pt idx="69557">
                  <c:v>791508224</c:v>
                </c:pt>
                <c:pt idx="69558">
                  <c:v>791508224</c:v>
                </c:pt>
                <c:pt idx="69559">
                  <c:v>338714312</c:v>
                </c:pt>
                <c:pt idx="69560">
                  <c:v>791508224</c:v>
                </c:pt>
                <c:pt idx="69561">
                  <c:v>338714312</c:v>
                </c:pt>
                <c:pt idx="69562">
                  <c:v>338714312</c:v>
                </c:pt>
                <c:pt idx="69563">
                  <c:v>338714312</c:v>
                </c:pt>
                <c:pt idx="69564">
                  <c:v>610916456</c:v>
                </c:pt>
                <c:pt idx="69565">
                  <c:v>999622264</c:v>
                </c:pt>
                <c:pt idx="69566">
                  <c:v>63925240</c:v>
                </c:pt>
                <c:pt idx="69567">
                  <c:v>659087584</c:v>
                </c:pt>
                <c:pt idx="69568">
                  <c:v>224272040</c:v>
                </c:pt>
                <c:pt idx="69569">
                  <c:v>791508224</c:v>
                </c:pt>
                <c:pt idx="69570">
                  <c:v>625536320</c:v>
                </c:pt>
                <c:pt idx="69571">
                  <c:v>625536320</c:v>
                </c:pt>
                <c:pt idx="69572">
                  <c:v>625536320</c:v>
                </c:pt>
                <c:pt idx="69573">
                  <c:v>625536320</c:v>
                </c:pt>
                <c:pt idx="69574">
                  <c:v>338714312</c:v>
                </c:pt>
                <c:pt idx="69575">
                  <c:v>933808568</c:v>
                </c:pt>
                <c:pt idx="69576">
                  <c:v>625536320</c:v>
                </c:pt>
                <c:pt idx="69577">
                  <c:v>881097816</c:v>
                </c:pt>
                <c:pt idx="69578">
                  <c:v>650294896</c:v>
                </c:pt>
                <c:pt idx="69579">
                  <c:v>881097816</c:v>
                </c:pt>
                <c:pt idx="69580">
                  <c:v>650294896</c:v>
                </c:pt>
                <c:pt idx="69581">
                  <c:v>881097816</c:v>
                </c:pt>
                <c:pt idx="69582">
                  <c:v>650294896</c:v>
                </c:pt>
                <c:pt idx="69583">
                  <c:v>881097816</c:v>
                </c:pt>
                <c:pt idx="69584">
                  <c:v>650294896</c:v>
                </c:pt>
                <c:pt idx="69585">
                  <c:v>31255048</c:v>
                </c:pt>
                <c:pt idx="69586">
                  <c:v>31255048</c:v>
                </c:pt>
                <c:pt idx="69587">
                  <c:v>31255048</c:v>
                </c:pt>
                <c:pt idx="69588">
                  <c:v>31255048</c:v>
                </c:pt>
                <c:pt idx="69589">
                  <c:v>389366768</c:v>
                </c:pt>
                <c:pt idx="69590">
                  <c:v>389366768</c:v>
                </c:pt>
                <c:pt idx="69591">
                  <c:v>389366768</c:v>
                </c:pt>
                <c:pt idx="69592">
                  <c:v>389366768</c:v>
                </c:pt>
                <c:pt idx="69593">
                  <c:v>650294896</c:v>
                </c:pt>
                <c:pt idx="69594">
                  <c:v>225494064</c:v>
                </c:pt>
                <c:pt idx="69595">
                  <c:v>225494064</c:v>
                </c:pt>
                <c:pt idx="69596">
                  <c:v>225494064</c:v>
                </c:pt>
                <c:pt idx="69597">
                  <c:v>225494064</c:v>
                </c:pt>
                <c:pt idx="69598">
                  <c:v>754579512</c:v>
                </c:pt>
                <c:pt idx="69599">
                  <c:v>754579512</c:v>
                </c:pt>
                <c:pt idx="69600">
                  <c:v>754579512</c:v>
                </c:pt>
                <c:pt idx="69601">
                  <c:v>881097816</c:v>
                </c:pt>
                <c:pt idx="69602">
                  <c:v>754579512</c:v>
                </c:pt>
                <c:pt idx="69603">
                  <c:v>389366768</c:v>
                </c:pt>
                <c:pt idx="69604">
                  <c:v>31255048</c:v>
                </c:pt>
                <c:pt idx="69605">
                  <c:v>225494064</c:v>
                </c:pt>
                <c:pt idx="69606">
                  <c:v>530132320</c:v>
                </c:pt>
                <c:pt idx="69607">
                  <c:v>530132320</c:v>
                </c:pt>
                <c:pt idx="69608">
                  <c:v>530132320</c:v>
                </c:pt>
                <c:pt idx="69609">
                  <c:v>530132320</c:v>
                </c:pt>
                <c:pt idx="69610">
                  <c:v>869948000</c:v>
                </c:pt>
                <c:pt idx="69611">
                  <c:v>869948000</c:v>
                </c:pt>
                <c:pt idx="69612">
                  <c:v>869948000</c:v>
                </c:pt>
                <c:pt idx="69613">
                  <c:v>869948000</c:v>
                </c:pt>
                <c:pt idx="69614">
                  <c:v>754579512</c:v>
                </c:pt>
                <c:pt idx="69615">
                  <c:v>230869016</c:v>
                </c:pt>
                <c:pt idx="69616">
                  <c:v>230869016</c:v>
                </c:pt>
                <c:pt idx="69617">
                  <c:v>991191552</c:v>
                </c:pt>
                <c:pt idx="69618">
                  <c:v>991191552</c:v>
                </c:pt>
                <c:pt idx="69619">
                  <c:v>230869016</c:v>
                </c:pt>
                <c:pt idx="69620">
                  <c:v>991191552</c:v>
                </c:pt>
                <c:pt idx="69621">
                  <c:v>230869016</c:v>
                </c:pt>
                <c:pt idx="69622">
                  <c:v>991191552</c:v>
                </c:pt>
                <c:pt idx="69623">
                  <c:v>991240568</c:v>
                </c:pt>
                <c:pt idx="69624">
                  <c:v>991240568</c:v>
                </c:pt>
                <c:pt idx="69625">
                  <c:v>530132320</c:v>
                </c:pt>
                <c:pt idx="69626">
                  <c:v>991240568</c:v>
                </c:pt>
                <c:pt idx="69627">
                  <c:v>991240568</c:v>
                </c:pt>
                <c:pt idx="69628">
                  <c:v>964545744</c:v>
                </c:pt>
                <c:pt idx="69629">
                  <c:v>964545744</c:v>
                </c:pt>
                <c:pt idx="69630">
                  <c:v>964545744</c:v>
                </c:pt>
                <c:pt idx="69631">
                  <c:v>230869016</c:v>
                </c:pt>
                <c:pt idx="69632">
                  <c:v>964545744</c:v>
                </c:pt>
                <c:pt idx="69633">
                  <c:v>753690240</c:v>
                </c:pt>
                <c:pt idx="69634">
                  <c:v>753690240</c:v>
                </c:pt>
                <c:pt idx="69635">
                  <c:v>753690240</c:v>
                </c:pt>
                <c:pt idx="69636">
                  <c:v>753690240</c:v>
                </c:pt>
                <c:pt idx="69637">
                  <c:v>991191552</c:v>
                </c:pt>
                <c:pt idx="69638">
                  <c:v>229724912</c:v>
                </c:pt>
                <c:pt idx="69639">
                  <c:v>229724912</c:v>
                </c:pt>
                <c:pt idx="69640">
                  <c:v>229724912</c:v>
                </c:pt>
                <c:pt idx="69641">
                  <c:v>229724912</c:v>
                </c:pt>
                <c:pt idx="69642">
                  <c:v>991240568</c:v>
                </c:pt>
                <c:pt idx="69643">
                  <c:v>869948000</c:v>
                </c:pt>
                <c:pt idx="69644">
                  <c:v>964545744</c:v>
                </c:pt>
                <c:pt idx="69645">
                  <c:v>346411632</c:v>
                </c:pt>
                <c:pt idx="69646">
                  <c:v>346411632</c:v>
                </c:pt>
                <c:pt idx="69647">
                  <c:v>346411632</c:v>
                </c:pt>
                <c:pt idx="69648">
                  <c:v>346411632</c:v>
                </c:pt>
                <c:pt idx="69649">
                  <c:v>229724912</c:v>
                </c:pt>
                <c:pt idx="69650">
                  <c:v>753690240</c:v>
                </c:pt>
                <c:pt idx="69651">
                  <c:v>44835792</c:v>
                </c:pt>
                <c:pt idx="69652">
                  <c:v>44835792</c:v>
                </c:pt>
                <c:pt idx="69653">
                  <c:v>44835792</c:v>
                </c:pt>
                <c:pt idx="69654">
                  <c:v>44835792</c:v>
                </c:pt>
                <c:pt idx="69655">
                  <c:v>346411632</c:v>
                </c:pt>
                <c:pt idx="69656">
                  <c:v>325675240</c:v>
                </c:pt>
                <c:pt idx="69657">
                  <c:v>325675240</c:v>
                </c:pt>
                <c:pt idx="69658">
                  <c:v>325675240</c:v>
                </c:pt>
                <c:pt idx="69659">
                  <c:v>325675240</c:v>
                </c:pt>
                <c:pt idx="69660">
                  <c:v>44835792</c:v>
                </c:pt>
                <c:pt idx="69661">
                  <c:v>224272104</c:v>
                </c:pt>
                <c:pt idx="69662">
                  <c:v>224272104</c:v>
                </c:pt>
                <c:pt idx="69663">
                  <c:v>224272120</c:v>
                </c:pt>
                <c:pt idx="69664">
                  <c:v>224272120</c:v>
                </c:pt>
                <c:pt idx="69665">
                  <c:v>224272104</c:v>
                </c:pt>
                <c:pt idx="69666">
                  <c:v>224272120</c:v>
                </c:pt>
                <c:pt idx="69667">
                  <c:v>224272104</c:v>
                </c:pt>
                <c:pt idx="69668">
                  <c:v>224272120</c:v>
                </c:pt>
                <c:pt idx="69669">
                  <c:v>208018648</c:v>
                </c:pt>
                <c:pt idx="69670">
                  <c:v>208018648</c:v>
                </c:pt>
                <c:pt idx="69671">
                  <c:v>208018648</c:v>
                </c:pt>
                <c:pt idx="69672">
                  <c:v>208018648</c:v>
                </c:pt>
                <c:pt idx="69673">
                  <c:v>690896352</c:v>
                </c:pt>
                <c:pt idx="69674">
                  <c:v>690896352</c:v>
                </c:pt>
                <c:pt idx="69675">
                  <c:v>690896352</c:v>
                </c:pt>
                <c:pt idx="69676">
                  <c:v>690896352</c:v>
                </c:pt>
                <c:pt idx="69677">
                  <c:v>684199096</c:v>
                </c:pt>
                <c:pt idx="69678">
                  <c:v>684199096</c:v>
                </c:pt>
                <c:pt idx="69679">
                  <c:v>684199096</c:v>
                </c:pt>
                <c:pt idx="69680">
                  <c:v>684199096</c:v>
                </c:pt>
                <c:pt idx="69681">
                  <c:v>759966712</c:v>
                </c:pt>
                <c:pt idx="69682">
                  <c:v>759966712</c:v>
                </c:pt>
                <c:pt idx="69683">
                  <c:v>759966712</c:v>
                </c:pt>
                <c:pt idx="69684">
                  <c:v>759966712</c:v>
                </c:pt>
                <c:pt idx="69685">
                  <c:v>603326144</c:v>
                </c:pt>
                <c:pt idx="69686">
                  <c:v>603326144</c:v>
                </c:pt>
                <c:pt idx="69687">
                  <c:v>603326144</c:v>
                </c:pt>
                <c:pt idx="69688">
                  <c:v>603326144</c:v>
                </c:pt>
                <c:pt idx="69689">
                  <c:v>763186816</c:v>
                </c:pt>
                <c:pt idx="69690">
                  <c:v>763186816</c:v>
                </c:pt>
                <c:pt idx="69691">
                  <c:v>425295856</c:v>
                </c:pt>
                <c:pt idx="69692">
                  <c:v>763186816</c:v>
                </c:pt>
                <c:pt idx="69693">
                  <c:v>425295856</c:v>
                </c:pt>
                <c:pt idx="69694">
                  <c:v>763186816</c:v>
                </c:pt>
                <c:pt idx="69695">
                  <c:v>425295856</c:v>
                </c:pt>
                <c:pt idx="69696">
                  <c:v>425295856</c:v>
                </c:pt>
                <c:pt idx="69697">
                  <c:v>208018648</c:v>
                </c:pt>
                <c:pt idx="69698">
                  <c:v>325675240</c:v>
                </c:pt>
                <c:pt idx="69699">
                  <c:v>224272120</c:v>
                </c:pt>
                <c:pt idx="69700">
                  <c:v>796485192</c:v>
                </c:pt>
                <c:pt idx="69701">
                  <c:v>796485192</c:v>
                </c:pt>
                <c:pt idx="69702">
                  <c:v>796485192</c:v>
                </c:pt>
                <c:pt idx="69703">
                  <c:v>796485192</c:v>
                </c:pt>
                <c:pt idx="69704">
                  <c:v>981161536</c:v>
                </c:pt>
                <c:pt idx="69705">
                  <c:v>981161536</c:v>
                </c:pt>
                <c:pt idx="69706">
                  <c:v>441247208</c:v>
                </c:pt>
                <c:pt idx="69707">
                  <c:v>981161536</c:v>
                </c:pt>
                <c:pt idx="69708">
                  <c:v>441247208</c:v>
                </c:pt>
                <c:pt idx="69709">
                  <c:v>981161536</c:v>
                </c:pt>
                <c:pt idx="69710">
                  <c:v>441247208</c:v>
                </c:pt>
                <c:pt idx="69711">
                  <c:v>690896352</c:v>
                </c:pt>
                <c:pt idx="69712">
                  <c:v>441247208</c:v>
                </c:pt>
                <c:pt idx="69713">
                  <c:v>716817632</c:v>
                </c:pt>
                <c:pt idx="69714">
                  <c:v>716817632</c:v>
                </c:pt>
                <c:pt idx="69715">
                  <c:v>716817632</c:v>
                </c:pt>
                <c:pt idx="69716">
                  <c:v>716817632</c:v>
                </c:pt>
                <c:pt idx="69717">
                  <c:v>425295856</c:v>
                </c:pt>
                <c:pt idx="69718">
                  <c:v>224272104</c:v>
                </c:pt>
                <c:pt idx="69719">
                  <c:v>535515000</c:v>
                </c:pt>
                <c:pt idx="69720">
                  <c:v>535515000</c:v>
                </c:pt>
                <c:pt idx="69721">
                  <c:v>535515000</c:v>
                </c:pt>
                <c:pt idx="69722">
                  <c:v>535515000</c:v>
                </c:pt>
                <c:pt idx="69723">
                  <c:v>603326144</c:v>
                </c:pt>
                <c:pt idx="69724">
                  <c:v>435002408</c:v>
                </c:pt>
                <c:pt idx="69725">
                  <c:v>435002408</c:v>
                </c:pt>
                <c:pt idx="69726">
                  <c:v>796485192</c:v>
                </c:pt>
                <c:pt idx="69727">
                  <c:v>435002408</c:v>
                </c:pt>
                <c:pt idx="69728">
                  <c:v>435002408</c:v>
                </c:pt>
                <c:pt idx="69729">
                  <c:v>763186816</c:v>
                </c:pt>
                <c:pt idx="69730">
                  <c:v>684199096</c:v>
                </c:pt>
                <c:pt idx="69731">
                  <c:v>105316512</c:v>
                </c:pt>
                <c:pt idx="69732">
                  <c:v>105316512</c:v>
                </c:pt>
                <c:pt idx="69733">
                  <c:v>105316512</c:v>
                </c:pt>
                <c:pt idx="69734">
                  <c:v>347029984</c:v>
                </c:pt>
                <c:pt idx="69735">
                  <c:v>105316512</c:v>
                </c:pt>
                <c:pt idx="69736">
                  <c:v>347029984</c:v>
                </c:pt>
                <c:pt idx="69737">
                  <c:v>347029984</c:v>
                </c:pt>
                <c:pt idx="69738">
                  <c:v>347029984</c:v>
                </c:pt>
                <c:pt idx="69739">
                  <c:v>981161536</c:v>
                </c:pt>
                <c:pt idx="69740">
                  <c:v>759966712</c:v>
                </c:pt>
                <c:pt idx="69741">
                  <c:v>535515000</c:v>
                </c:pt>
                <c:pt idx="69742">
                  <c:v>605889072</c:v>
                </c:pt>
                <c:pt idx="69743">
                  <c:v>605889072</c:v>
                </c:pt>
                <c:pt idx="69744">
                  <c:v>605889072</c:v>
                </c:pt>
                <c:pt idx="69745">
                  <c:v>605889072</c:v>
                </c:pt>
                <c:pt idx="69746">
                  <c:v>224272152</c:v>
                </c:pt>
                <c:pt idx="69747">
                  <c:v>224272152</c:v>
                </c:pt>
                <c:pt idx="69748">
                  <c:v>224272152</c:v>
                </c:pt>
                <c:pt idx="69749">
                  <c:v>224272152</c:v>
                </c:pt>
                <c:pt idx="69750">
                  <c:v>716817632</c:v>
                </c:pt>
                <c:pt idx="69751">
                  <c:v>989441520</c:v>
                </c:pt>
                <c:pt idx="69752">
                  <c:v>989441520</c:v>
                </c:pt>
                <c:pt idx="69753">
                  <c:v>441247208</c:v>
                </c:pt>
                <c:pt idx="69754">
                  <c:v>989441520</c:v>
                </c:pt>
                <c:pt idx="69755">
                  <c:v>989441520</c:v>
                </c:pt>
                <c:pt idx="69756">
                  <c:v>122299024</c:v>
                </c:pt>
                <c:pt idx="69757">
                  <c:v>122299024</c:v>
                </c:pt>
                <c:pt idx="69758">
                  <c:v>122299024</c:v>
                </c:pt>
                <c:pt idx="69759">
                  <c:v>105316512</c:v>
                </c:pt>
                <c:pt idx="69760">
                  <c:v>122299024</c:v>
                </c:pt>
                <c:pt idx="69761">
                  <c:v>37245600</c:v>
                </c:pt>
                <c:pt idx="69762">
                  <c:v>37245600</c:v>
                </c:pt>
                <c:pt idx="69763">
                  <c:v>37245600</c:v>
                </c:pt>
                <c:pt idx="69764">
                  <c:v>37245600</c:v>
                </c:pt>
                <c:pt idx="69765">
                  <c:v>435002408</c:v>
                </c:pt>
                <c:pt idx="69766">
                  <c:v>224504792</c:v>
                </c:pt>
                <c:pt idx="69767">
                  <c:v>224504792</c:v>
                </c:pt>
                <c:pt idx="69768">
                  <c:v>224504792</c:v>
                </c:pt>
                <c:pt idx="69769">
                  <c:v>224504792</c:v>
                </c:pt>
                <c:pt idx="69770">
                  <c:v>224272152</c:v>
                </c:pt>
                <c:pt idx="69771">
                  <c:v>973428128</c:v>
                </c:pt>
                <c:pt idx="69772">
                  <c:v>973428128</c:v>
                </c:pt>
                <c:pt idx="69773">
                  <c:v>973428128</c:v>
                </c:pt>
                <c:pt idx="69774">
                  <c:v>973428128</c:v>
                </c:pt>
                <c:pt idx="69775">
                  <c:v>347029984</c:v>
                </c:pt>
                <c:pt idx="69776">
                  <c:v>664048424</c:v>
                </c:pt>
                <c:pt idx="69777">
                  <c:v>664048424</c:v>
                </c:pt>
                <c:pt idx="69778">
                  <c:v>664048424</c:v>
                </c:pt>
                <c:pt idx="69779">
                  <c:v>664048424</c:v>
                </c:pt>
                <c:pt idx="69780">
                  <c:v>37245600</c:v>
                </c:pt>
                <c:pt idx="69781">
                  <c:v>109991296</c:v>
                </c:pt>
                <c:pt idx="69782">
                  <c:v>109991296</c:v>
                </c:pt>
                <c:pt idx="69783">
                  <c:v>109991296</c:v>
                </c:pt>
                <c:pt idx="69784">
                  <c:v>109991296</c:v>
                </c:pt>
                <c:pt idx="69785">
                  <c:v>224504792</c:v>
                </c:pt>
                <c:pt idx="69786">
                  <c:v>271393432</c:v>
                </c:pt>
                <c:pt idx="69787">
                  <c:v>339301752</c:v>
                </c:pt>
                <c:pt idx="69788">
                  <c:v>339301752</c:v>
                </c:pt>
                <c:pt idx="69789">
                  <c:v>271393432</c:v>
                </c:pt>
                <c:pt idx="69790">
                  <c:v>339301752</c:v>
                </c:pt>
                <c:pt idx="69791">
                  <c:v>271393432</c:v>
                </c:pt>
                <c:pt idx="69792">
                  <c:v>339301752</c:v>
                </c:pt>
                <c:pt idx="69793">
                  <c:v>271393432</c:v>
                </c:pt>
                <c:pt idx="69794">
                  <c:v>122299024</c:v>
                </c:pt>
                <c:pt idx="69795">
                  <c:v>605889072</c:v>
                </c:pt>
                <c:pt idx="69796">
                  <c:v>973428128</c:v>
                </c:pt>
                <c:pt idx="69797">
                  <c:v>664048424</c:v>
                </c:pt>
                <c:pt idx="69798">
                  <c:v>259402920</c:v>
                </c:pt>
                <c:pt idx="69799">
                  <c:v>259402920</c:v>
                </c:pt>
                <c:pt idx="69800">
                  <c:v>259402920</c:v>
                </c:pt>
                <c:pt idx="69801">
                  <c:v>989441520</c:v>
                </c:pt>
                <c:pt idx="69802">
                  <c:v>259402920</c:v>
                </c:pt>
                <c:pt idx="69803">
                  <c:v>339301752</c:v>
                </c:pt>
                <c:pt idx="69804">
                  <c:v>274919104</c:v>
                </c:pt>
                <c:pt idx="69805">
                  <c:v>274919104</c:v>
                </c:pt>
                <c:pt idx="69806">
                  <c:v>274919104</c:v>
                </c:pt>
                <c:pt idx="69807">
                  <c:v>274919104</c:v>
                </c:pt>
                <c:pt idx="69808">
                  <c:v>109991296</c:v>
                </c:pt>
                <c:pt idx="69809">
                  <c:v>500247512</c:v>
                </c:pt>
                <c:pt idx="69810">
                  <c:v>500247512</c:v>
                </c:pt>
                <c:pt idx="69811">
                  <c:v>500247512</c:v>
                </c:pt>
                <c:pt idx="69812">
                  <c:v>500247512</c:v>
                </c:pt>
                <c:pt idx="69813">
                  <c:v>271393432</c:v>
                </c:pt>
                <c:pt idx="69814">
                  <c:v>274919104</c:v>
                </c:pt>
                <c:pt idx="69815">
                  <c:v>556791608</c:v>
                </c:pt>
                <c:pt idx="69816">
                  <c:v>556791608</c:v>
                </c:pt>
                <c:pt idx="69817">
                  <c:v>259402920</c:v>
                </c:pt>
                <c:pt idx="69818">
                  <c:v>556791608</c:v>
                </c:pt>
                <c:pt idx="69819">
                  <c:v>556791608</c:v>
                </c:pt>
                <c:pt idx="69820">
                  <c:v>283964288</c:v>
                </c:pt>
                <c:pt idx="69821">
                  <c:v>283964288</c:v>
                </c:pt>
                <c:pt idx="69822">
                  <c:v>283964288</c:v>
                </c:pt>
                <c:pt idx="69823">
                  <c:v>283964288</c:v>
                </c:pt>
                <c:pt idx="69824">
                  <c:v>500247512</c:v>
                </c:pt>
                <c:pt idx="69825">
                  <c:v>283964288</c:v>
                </c:pt>
                <c:pt idx="69826">
                  <c:v>736166616</c:v>
                </c:pt>
                <c:pt idx="69827">
                  <c:v>736166616</c:v>
                </c:pt>
                <c:pt idx="69828">
                  <c:v>736166616</c:v>
                </c:pt>
                <c:pt idx="69829">
                  <c:v>736166616</c:v>
                </c:pt>
                <c:pt idx="69830">
                  <c:v>556791608</c:v>
                </c:pt>
                <c:pt idx="69831">
                  <c:v>144324072</c:v>
                </c:pt>
                <c:pt idx="69832">
                  <c:v>144324072</c:v>
                </c:pt>
                <c:pt idx="69833">
                  <c:v>144324072</c:v>
                </c:pt>
                <c:pt idx="69834">
                  <c:v>144324072</c:v>
                </c:pt>
                <c:pt idx="69835">
                  <c:v>568197752</c:v>
                </c:pt>
                <c:pt idx="69836">
                  <c:v>568197752</c:v>
                </c:pt>
                <c:pt idx="69837">
                  <c:v>568197752</c:v>
                </c:pt>
                <c:pt idx="69838">
                  <c:v>302264704</c:v>
                </c:pt>
                <c:pt idx="69839">
                  <c:v>568197752</c:v>
                </c:pt>
                <c:pt idx="69840">
                  <c:v>302264704</c:v>
                </c:pt>
                <c:pt idx="69841">
                  <c:v>302264704</c:v>
                </c:pt>
                <c:pt idx="69842">
                  <c:v>302264704</c:v>
                </c:pt>
                <c:pt idx="69843">
                  <c:v>369364704</c:v>
                </c:pt>
                <c:pt idx="69844">
                  <c:v>369364704</c:v>
                </c:pt>
                <c:pt idx="69845">
                  <c:v>369364704</c:v>
                </c:pt>
                <c:pt idx="69846">
                  <c:v>369364704</c:v>
                </c:pt>
                <c:pt idx="69847">
                  <c:v>832381432</c:v>
                </c:pt>
                <c:pt idx="69848">
                  <c:v>832381432</c:v>
                </c:pt>
                <c:pt idx="69849">
                  <c:v>832381432</c:v>
                </c:pt>
                <c:pt idx="69850">
                  <c:v>832381432</c:v>
                </c:pt>
                <c:pt idx="69851">
                  <c:v>631268648</c:v>
                </c:pt>
                <c:pt idx="69852">
                  <c:v>631268648</c:v>
                </c:pt>
                <c:pt idx="69853">
                  <c:v>631268648</c:v>
                </c:pt>
                <c:pt idx="69854">
                  <c:v>631268648</c:v>
                </c:pt>
                <c:pt idx="69855">
                  <c:v>568197752</c:v>
                </c:pt>
                <c:pt idx="69856">
                  <c:v>144324072</c:v>
                </c:pt>
                <c:pt idx="69857">
                  <c:v>736166616</c:v>
                </c:pt>
                <c:pt idx="69858">
                  <c:v>906518760</c:v>
                </c:pt>
                <c:pt idx="69859">
                  <c:v>906518760</c:v>
                </c:pt>
                <c:pt idx="69860">
                  <c:v>906518760</c:v>
                </c:pt>
                <c:pt idx="69861">
                  <c:v>906518760</c:v>
                </c:pt>
                <c:pt idx="69862">
                  <c:v>135394208</c:v>
                </c:pt>
                <c:pt idx="69863">
                  <c:v>135394208</c:v>
                </c:pt>
                <c:pt idx="69864">
                  <c:v>135394208</c:v>
                </c:pt>
                <c:pt idx="69865">
                  <c:v>135394208</c:v>
                </c:pt>
                <c:pt idx="69866">
                  <c:v>302264704</c:v>
                </c:pt>
                <c:pt idx="69867">
                  <c:v>369364704</c:v>
                </c:pt>
                <c:pt idx="69868">
                  <c:v>895527352</c:v>
                </c:pt>
                <c:pt idx="69869">
                  <c:v>895527352</c:v>
                </c:pt>
                <c:pt idx="69870">
                  <c:v>895527352</c:v>
                </c:pt>
                <c:pt idx="69871">
                  <c:v>895527352</c:v>
                </c:pt>
                <c:pt idx="69872">
                  <c:v>832381432</c:v>
                </c:pt>
                <c:pt idx="69873">
                  <c:v>968626728</c:v>
                </c:pt>
                <c:pt idx="69874">
                  <c:v>968626728</c:v>
                </c:pt>
                <c:pt idx="69875">
                  <c:v>968626728</c:v>
                </c:pt>
                <c:pt idx="69876">
                  <c:v>968626728</c:v>
                </c:pt>
                <c:pt idx="69877">
                  <c:v>118630616</c:v>
                </c:pt>
                <c:pt idx="69878">
                  <c:v>118630616</c:v>
                </c:pt>
                <c:pt idx="69879">
                  <c:v>631268648</c:v>
                </c:pt>
                <c:pt idx="69880">
                  <c:v>118630616</c:v>
                </c:pt>
                <c:pt idx="69881">
                  <c:v>118630616</c:v>
                </c:pt>
                <c:pt idx="69882">
                  <c:v>129401232</c:v>
                </c:pt>
                <c:pt idx="69883">
                  <c:v>129401232</c:v>
                </c:pt>
                <c:pt idx="69884">
                  <c:v>129401232</c:v>
                </c:pt>
                <c:pt idx="69885">
                  <c:v>129401232</c:v>
                </c:pt>
                <c:pt idx="69886">
                  <c:v>906518760</c:v>
                </c:pt>
                <c:pt idx="69887">
                  <c:v>985168528</c:v>
                </c:pt>
                <c:pt idx="69888">
                  <c:v>985168528</c:v>
                </c:pt>
                <c:pt idx="69889">
                  <c:v>985168528</c:v>
                </c:pt>
                <c:pt idx="69890">
                  <c:v>985168528</c:v>
                </c:pt>
                <c:pt idx="69891">
                  <c:v>194894696</c:v>
                </c:pt>
                <c:pt idx="69892">
                  <c:v>194894696</c:v>
                </c:pt>
                <c:pt idx="69893">
                  <c:v>968626728</c:v>
                </c:pt>
                <c:pt idx="69894">
                  <c:v>194894696</c:v>
                </c:pt>
                <c:pt idx="69895">
                  <c:v>194894696</c:v>
                </c:pt>
                <c:pt idx="69896">
                  <c:v>895527352</c:v>
                </c:pt>
                <c:pt idx="69897">
                  <c:v>349893968</c:v>
                </c:pt>
                <c:pt idx="69898">
                  <c:v>349893968</c:v>
                </c:pt>
                <c:pt idx="69899">
                  <c:v>349893968</c:v>
                </c:pt>
                <c:pt idx="69900">
                  <c:v>349893968</c:v>
                </c:pt>
                <c:pt idx="69901">
                  <c:v>135394208</c:v>
                </c:pt>
                <c:pt idx="69902">
                  <c:v>129401232</c:v>
                </c:pt>
                <c:pt idx="69903">
                  <c:v>985168528</c:v>
                </c:pt>
                <c:pt idx="69904">
                  <c:v>118630616</c:v>
                </c:pt>
                <c:pt idx="69905">
                  <c:v>194894696</c:v>
                </c:pt>
                <c:pt idx="69906">
                  <c:v>349893968</c:v>
                </c:pt>
                <c:pt idx="69907">
                  <c:v>270918096</c:v>
                </c:pt>
                <c:pt idx="69908">
                  <c:v>270918096</c:v>
                </c:pt>
                <c:pt idx="69909">
                  <c:v>270918096</c:v>
                </c:pt>
                <c:pt idx="69910">
                  <c:v>270918096</c:v>
                </c:pt>
                <c:pt idx="69911">
                  <c:v>127671480</c:v>
                </c:pt>
                <c:pt idx="69912">
                  <c:v>127671480</c:v>
                </c:pt>
                <c:pt idx="69913">
                  <c:v>127671480</c:v>
                </c:pt>
                <c:pt idx="69914">
                  <c:v>127671480</c:v>
                </c:pt>
                <c:pt idx="69915">
                  <c:v>959722816</c:v>
                </c:pt>
                <c:pt idx="69916">
                  <c:v>959722816</c:v>
                </c:pt>
                <c:pt idx="69917">
                  <c:v>959722816</c:v>
                </c:pt>
                <c:pt idx="69918">
                  <c:v>959722816</c:v>
                </c:pt>
                <c:pt idx="69919">
                  <c:v>513090216</c:v>
                </c:pt>
                <c:pt idx="69920">
                  <c:v>513090216</c:v>
                </c:pt>
                <c:pt idx="69921">
                  <c:v>513090216</c:v>
                </c:pt>
                <c:pt idx="69922">
                  <c:v>513090216</c:v>
                </c:pt>
                <c:pt idx="69923">
                  <c:v>560862824</c:v>
                </c:pt>
                <c:pt idx="69924">
                  <c:v>560862824</c:v>
                </c:pt>
                <c:pt idx="69925">
                  <c:v>560862824</c:v>
                </c:pt>
                <c:pt idx="69926">
                  <c:v>560862824</c:v>
                </c:pt>
                <c:pt idx="69927">
                  <c:v>574204072</c:v>
                </c:pt>
                <c:pt idx="69928">
                  <c:v>574204072</c:v>
                </c:pt>
                <c:pt idx="69929">
                  <c:v>574204072</c:v>
                </c:pt>
                <c:pt idx="69930">
                  <c:v>318744832</c:v>
                </c:pt>
                <c:pt idx="69931">
                  <c:v>574204072</c:v>
                </c:pt>
                <c:pt idx="69932">
                  <c:v>318744832</c:v>
                </c:pt>
                <c:pt idx="69933">
                  <c:v>318744832</c:v>
                </c:pt>
                <c:pt idx="69934">
                  <c:v>318744832</c:v>
                </c:pt>
                <c:pt idx="69935">
                  <c:v>270918096</c:v>
                </c:pt>
                <c:pt idx="69936">
                  <c:v>127671480</c:v>
                </c:pt>
                <c:pt idx="69937">
                  <c:v>959722816</c:v>
                </c:pt>
                <c:pt idx="69938">
                  <c:v>442817968</c:v>
                </c:pt>
                <c:pt idx="69939">
                  <c:v>442817968</c:v>
                </c:pt>
                <c:pt idx="69940">
                  <c:v>442817968</c:v>
                </c:pt>
                <c:pt idx="69941">
                  <c:v>442817968</c:v>
                </c:pt>
                <c:pt idx="69942">
                  <c:v>454373704</c:v>
                </c:pt>
                <c:pt idx="69943">
                  <c:v>454373704</c:v>
                </c:pt>
                <c:pt idx="69944">
                  <c:v>454373704</c:v>
                </c:pt>
                <c:pt idx="69945">
                  <c:v>454373704</c:v>
                </c:pt>
                <c:pt idx="69946">
                  <c:v>242843304</c:v>
                </c:pt>
                <c:pt idx="69947">
                  <c:v>242843304</c:v>
                </c:pt>
                <c:pt idx="69948">
                  <c:v>242843304</c:v>
                </c:pt>
                <c:pt idx="69949">
                  <c:v>242843304</c:v>
                </c:pt>
                <c:pt idx="69950">
                  <c:v>513090216</c:v>
                </c:pt>
                <c:pt idx="69951">
                  <c:v>384098776</c:v>
                </c:pt>
                <c:pt idx="69952">
                  <c:v>384098776</c:v>
                </c:pt>
                <c:pt idx="69953">
                  <c:v>384098776</c:v>
                </c:pt>
                <c:pt idx="69954">
                  <c:v>384098776</c:v>
                </c:pt>
                <c:pt idx="69955">
                  <c:v>560862824</c:v>
                </c:pt>
                <c:pt idx="69956">
                  <c:v>318744832</c:v>
                </c:pt>
                <c:pt idx="69957">
                  <c:v>348283904</c:v>
                </c:pt>
                <c:pt idx="69958">
                  <c:v>348283904</c:v>
                </c:pt>
                <c:pt idx="69959">
                  <c:v>348283904</c:v>
                </c:pt>
                <c:pt idx="69960">
                  <c:v>348283904</c:v>
                </c:pt>
                <c:pt idx="69961">
                  <c:v>574204072</c:v>
                </c:pt>
                <c:pt idx="69962">
                  <c:v>384098776</c:v>
                </c:pt>
                <c:pt idx="69963">
                  <c:v>442817968</c:v>
                </c:pt>
                <c:pt idx="69964">
                  <c:v>205321616</c:v>
                </c:pt>
                <c:pt idx="69965">
                  <c:v>205321616</c:v>
                </c:pt>
                <c:pt idx="69966">
                  <c:v>205321616</c:v>
                </c:pt>
                <c:pt idx="69967">
                  <c:v>205321616</c:v>
                </c:pt>
                <c:pt idx="69968">
                  <c:v>454373704</c:v>
                </c:pt>
                <c:pt idx="69969">
                  <c:v>455940976</c:v>
                </c:pt>
                <c:pt idx="69970">
                  <c:v>242843304</c:v>
                </c:pt>
                <c:pt idx="69971">
                  <c:v>455940976</c:v>
                </c:pt>
                <c:pt idx="69972">
                  <c:v>348283904</c:v>
                </c:pt>
                <c:pt idx="69973">
                  <c:v>455940976</c:v>
                </c:pt>
                <c:pt idx="69974">
                  <c:v>455940976</c:v>
                </c:pt>
                <c:pt idx="69975">
                  <c:v>556588344</c:v>
                </c:pt>
                <c:pt idx="69976">
                  <c:v>556588344</c:v>
                </c:pt>
                <c:pt idx="69977">
                  <c:v>556588344</c:v>
                </c:pt>
                <c:pt idx="69978">
                  <c:v>556588344</c:v>
                </c:pt>
                <c:pt idx="69979">
                  <c:v>959779120</c:v>
                </c:pt>
                <c:pt idx="69980">
                  <c:v>959779120</c:v>
                </c:pt>
                <c:pt idx="69981">
                  <c:v>959779120</c:v>
                </c:pt>
                <c:pt idx="69982">
                  <c:v>959779120</c:v>
                </c:pt>
                <c:pt idx="69983">
                  <c:v>246419080</c:v>
                </c:pt>
                <c:pt idx="69984">
                  <c:v>246419080</c:v>
                </c:pt>
                <c:pt idx="69985">
                  <c:v>246419080</c:v>
                </c:pt>
                <c:pt idx="69986">
                  <c:v>439308936</c:v>
                </c:pt>
                <c:pt idx="69987">
                  <c:v>248831664</c:v>
                </c:pt>
                <c:pt idx="69988">
                  <c:v>248831664</c:v>
                </c:pt>
                <c:pt idx="69989">
                  <c:v>439308936</c:v>
                </c:pt>
                <c:pt idx="69990">
                  <c:v>246419080</c:v>
                </c:pt>
                <c:pt idx="69991">
                  <c:v>248831664</c:v>
                </c:pt>
                <c:pt idx="69992">
                  <c:v>439308936</c:v>
                </c:pt>
                <c:pt idx="69993">
                  <c:v>439308936</c:v>
                </c:pt>
                <c:pt idx="69994">
                  <c:v>248831664</c:v>
                </c:pt>
                <c:pt idx="69995">
                  <c:v>385184400</c:v>
                </c:pt>
                <c:pt idx="69996">
                  <c:v>385184400</c:v>
                </c:pt>
                <c:pt idx="69997">
                  <c:v>385184400</c:v>
                </c:pt>
                <c:pt idx="69998">
                  <c:v>385184400</c:v>
                </c:pt>
                <c:pt idx="69999">
                  <c:v>205321616</c:v>
                </c:pt>
                <c:pt idx="70000">
                  <c:v>453805920</c:v>
                </c:pt>
                <c:pt idx="70001">
                  <c:v>453805920</c:v>
                </c:pt>
                <c:pt idx="70002">
                  <c:v>453805920</c:v>
                </c:pt>
                <c:pt idx="70003">
                  <c:v>453805920</c:v>
                </c:pt>
                <c:pt idx="70004">
                  <c:v>455940976</c:v>
                </c:pt>
                <c:pt idx="70005">
                  <c:v>439308936</c:v>
                </c:pt>
                <c:pt idx="70006">
                  <c:v>385184400</c:v>
                </c:pt>
                <c:pt idx="70007">
                  <c:v>210006560</c:v>
                </c:pt>
                <c:pt idx="70008">
                  <c:v>210006560</c:v>
                </c:pt>
                <c:pt idx="70009">
                  <c:v>210006560</c:v>
                </c:pt>
                <c:pt idx="70010">
                  <c:v>210006560</c:v>
                </c:pt>
                <c:pt idx="70011">
                  <c:v>556588344</c:v>
                </c:pt>
                <c:pt idx="70012">
                  <c:v>455940992</c:v>
                </c:pt>
                <c:pt idx="70013">
                  <c:v>455940992</c:v>
                </c:pt>
                <c:pt idx="70014">
                  <c:v>455940992</c:v>
                </c:pt>
                <c:pt idx="70015">
                  <c:v>455940992</c:v>
                </c:pt>
                <c:pt idx="70016">
                  <c:v>959779120</c:v>
                </c:pt>
                <c:pt idx="70017">
                  <c:v>248831664</c:v>
                </c:pt>
                <c:pt idx="70018">
                  <c:v>453805920</c:v>
                </c:pt>
                <c:pt idx="70019">
                  <c:v>246419080</c:v>
                </c:pt>
                <c:pt idx="70020">
                  <c:v>286253048</c:v>
                </c:pt>
                <c:pt idx="70021">
                  <c:v>286253048</c:v>
                </c:pt>
                <c:pt idx="70022">
                  <c:v>286253048</c:v>
                </c:pt>
                <c:pt idx="70023">
                  <c:v>286253048</c:v>
                </c:pt>
                <c:pt idx="70024">
                  <c:v>12766184</c:v>
                </c:pt>
                <c:pt idx="70025">
                  <c:v>267170632</c:v>
                </c:pt>
                <c:pt idx="70026">
                  <c:v>12766184</c:v>
                </c:pt>
                <c:pt idx="70027">
                  <c:v>267170632</c:v>
                </c:pt>
                <c:pt idx="70028">
                  <c:v>12766184</c:v>
                </c:pt>
                <c:pt idx="70029">
                  <c:v>12766184</c:v>
                </c:pt>
                <c:pt idx="70030">
                  <c:v>267170632</c:v>
                </c:pt>
                <c:pt idx="70031">
                  <c:v>267170632</c:v>
                </c:pt>
                <c:pt idx="70032">
                  <c:v>210006560</c:v>
                </c:pt>
                <c:pt idx="70033">
                  <c:v>455940992</c:v>
                </c:pt>
                <c:pt idx="70034">
                  <c:v>464600664</c:v>
                </c:pt>
                <c:pt idx="70035">
                  <c:v>464600664</c:v>
                </c:pt>
                <c:pt idx="70036">
                  <c:v>464600664</c:v>
                </c:pt>
                <c:pt idx="70037">
                  <c:v>464600664</c:v>
                </c:pt>
                <c:pt idx="70038">
                  <c:v>212161184</c:v>
                </c:pt>
                <c:pt idx="70039">
                  <c:v>212161184</c:v>
                </c:pt>
                <c:pt idx="70040">
                  <c:v>470235240</c:v>
                </c:pt>
                <c:pt idx="70041">
                  <c:v>470235240</c:v>
                </c:pt>
                <c:pt idx="70042">
                  <c:v>212161184</c:v>
                </c:pt>
                <c:pt idx="70043">
                  <c:v>212161184</c:v>
                </c:pt>
                <c:pt idx="70044">
                  <c:v>470235240</c:v>
                </c:pt>
                <c:pt idx="70045">
                  <c:v>470235240</c:v>
                </c:pt>
                <c:pt idx="70046">
                  <c:v>254176424</c:v>
                </c:pt>
                <c:pt idx="70047">
                  <c:v>254176424</c:v>
                </c:pt>
                <c:pt idx="70048">
                  <c:v>254176424</c:v>
                </c:pt>
                <c:pt idx="70049">
                  <c:v>254176424</c:v>
                </c:pt>
                <c:pt idx="70050">
                  <c:v>267170632</c:v>
                </c:pt>
                <c:pt idx="70051">
                  <c:v>286253048</c:v>
                </c:pt>
                <c:pt idx="70052">
                  <c:v>873224432</c:v>
                </c:pt>
                <c:pt idx="70053">
                  <c:v>873224432</c:v>
                </c:pt>
                <c:pt idx="70054">
                  <c:v>719476088</c:v>
                </c:pt>
                <c:pt idx="70055">
                  <c:v>719476088</c:v>
                </c:pt>
                <c:pt idx="70056">
                  <c:v>873224432</c:v>
                </c:pt>
                <c:pt idx="70057">
                  <c:v>719476088</c:v>
                </c:pt>
                <c:pt idx="70058">
                  <c:v>719476088</c:v>
                </c:pt>
                <c:pt idx="70059">
                  <c:v>873224432</c:v>
                </c:pt>
                <c:pt idx="70060">
                  <c:v>12766184</c:v>
                </c:pt>
                <c:pt idx="70061">
                  <c:v>464600664</c:v>
                </c:pt>
                <c:pt idx="70062">
                  <c:v>212161184</c:v>
                </c:pt>
                <c:pt idx="70063">
                  <c:v>470235240</c:v>
                </c:pt>
                <c:pt idx="70064">
                  <c:v>224272272</c:v>
                </c:pt>
                <c:pt idx="70065">
                  <c:v>224272272</c:v>
                </c:pt>
                <c:pt idx="70066">
                  <c:v>549017896</c:v>
                </c:pt>
                <c:pt idx="70067">
                  <c:v>224272296</c:v>
                </c:pt>
                <c:pt idx="70068">
                  <c:v>549017896</c:v>
                </c:pt>
                <c:pt idx="70069">
                  <c:v>224272296</c:v>
                </c:pt>
                <c:pt idx="70070">
                  <c:v>858105040</c:v>
                </c:pt>
                <c:pt idx="70071">
                  <c:v>858105040</c:v>
                </c:pt>
                <c:pt idx="70072">
                  <c:v>549017896</c:v>
                </c:pt>
                <c:pt idx="70073">
                  <c:v>858105040</c:v>
                </c:pt>
                <c:pt idx="70074">
                  <c:v>224272328</c:v>
                </c:pt>
                <c:pt idx="70075">
                  <c:v>549017896</c:v>
                </c:pt>
                <c:pt idx="70076">
                  <c:v>224272328</c:v>
                </c:pt>
                <c:pt idx="70077">
                  <c:v>858105040</c:v>
                </c:pt>
                <c:pt idx="70078">
                  <c:v>224272360</c:v>
                </c:pt>
                <c:pt idx="70079">
                  <c:v>224272360</c:v>
                </c:pt>
                <c:pt idx="70080">
                  <c:v>622597184</c:v>
                </c:pt>
                <c:pt idx="70081">
                  <c:v>622597184</c:v>
                </c:pt>
                <c:pt idx="70082">
                  <c:v>224272424</c:v>
                </c:pt>
                <c:pt idx="70083">
                  <c:v>622597184</c:v>
                </c:pt>
                <c:pt idx="70084">
                  <c:v>224272424</c:v>
                </c:pt>
                <c:pt idx="70085">
                  <c:v>622597184</c:v>
                </c:pt>
                <c:pt idx="70086">
                  <c:v>224272456</c:v>
                </c:pt>
                <c:pt idx="70087">
                  <c:v>224272456</c:v>
                </c:pt>
                <c:pt idx="70088">
                  <c:v>224272504</c:v>
                </c:pt>
                <c:pt idx="70089">
                  <c:v>224272504</c:v>
                </c:pt>
                <c:pt idx="70090">
                  <c:v>224272272</c:v>
                </c:pt>
                <c:pt idx="70091">
                  <c:v>224272296</c:v>
                </c:pt>
                <c:pt idx="70092">
                  <c:v>224272328</c:v>
                </c:pt>
                <c:pt idx="70093">
                  <c:v>224272360</c:v>
                </c:pt>
                <c:pt idx="70094">
                  <c:v>224272424</c:v>
                </c:pt>
                <c:pt idx="70095">
                  <c:v>224272456</c:v>
                </c:pt>
                <c:pt idx="70096">
                  <c:v>224272504</c:v>
                </c:pt>
                <c:pt idx="70097">
                  <c:v>224272272</c:v>
                </c:pt>
                <c:pt idx="70098">
                  <c:v>224272296</c:v>
                </c:pt>
                <c:pt idx="70099">
                  <c:v>224272328</c:v>
                </c:pt>
                <c:pt idx="70100">
                  <c:v>224272360</c:v>
                </c:pt>
                <c:pt idx="70101">
                  <c:v>224272424</c:v>
                </c:pt>
                <c:pt idx="70102">
                  <c:v>224272456</c:v>
                </c:pt>
                <c:pt idx="70103">
                  <c:v>25463336</c:v>
                </c:pt>
                <c:pt idx="70104">
                  <c:v>224272504</c:v>
                </c:pt>
                <c:pt idx="70105">
                  <c:v>25463336</c:v>
                </c:pt>
                <c:pt idx="70106">
                  <c:v>25463336</c:v>
                </c:pt>
                <c:pt idx="70107">
                  <c:v>25463336</c:v>
                </c:pt>
                <c:pt idx="70108">
                  <c:v>202694200</c:v>
                </c:pt>
                <c:pt idx="70109">
                  <c:v>202694200</c:v>
                </c:pt>
                <c:pt idx="70110">
                  <c:v>873224432</c:v>
                </c:pt>
                <c:pt idx="70111">
                  <c:v>202694200</c:v>
                </c:pt>
                <c:pt idx="70112">
                  <c:v>202694200</c:v>
                </c:pt>
                <c:pt idx="70113">
                  <c:v>719476088</c:v>
                </c:pt>
                <c:pt idx="70114">
                  <c:v>254176424</c:v>
                </c:pt>
                <c:pt idx="70115">
                  <c:v>450286496</c:v>
                </c:pt>
                <c:pt idx="70116">
                  <c:v>450286496</c:v>
                </c:pt>
                <c:pt idx="70117">
                  <c:v>450286496</c:v>
                </c:pt>
                <c:pt idx="70118">
                  <c:v>450286496</c:v>
                </c:pt>
                <c:pt idx="70119">
                  <c:v>203991512</c:v>
                </c:pt>
                <c:pt idx="70120">
                  <c:v>203991512</c:v>
                </c:pt>
                <c:pt idx="70121">
                  <c:v>203991512</c:v>
                </c:pt>
                <c:pt idx="70122">
                  <c:v>203991512</c:v>
                </c:pt>
                <c:pt idx="70123">
                  <c:v>549017896</c:v>
                </c:pt>
                <c:pt idx="70124">
                  <c:v>858105040</c:v>
                </c:pt>
                <c:pt idx="70125">
                  <c:v>224272504</c:v>
                </c:pt>
                <c:pt idx="70126">
                  <c:v>202694200</c:v>
                </c:pt>
                <c:pt idx="70127">
                  <c:v>224272296</c:v>
                </c:pt>
                <c:pt idx="70128">
                  <c:v>224272272</c:v>
                </c:pt>
                <c:pt idx="70129">
                  <c:v>622597184</c:v>
                </c:pt>
                <c:pt idx="70130">
                  <c:v>450286496</c:v>
                </c:pt>
                <c:pt idx="70131">
                  <c:v>224272424</c:v>
                </c:pt>
                <c:pt idx="70132">
                  <c:v>406968128</c:v>
                </c:pt>
                <c:pt idx="70133">
                  <c:v>203991512</c:v>
                </c:pt>
                <c:pt idx="70134">
                  <c:v>406968128</c:v>
                </c:pt>
                <c:pt idx="70135">
                  <c:v>406968128</c:v>
                </c:pt>
                <c:pt idx="70136">
                  <c:v>981638256</c:v>
                </c:pt>
                <c:pt idx="70137">
                  <c:v>981638256</c:v>
                </c:pt>
                <c:pt idx="70138">
                  <c:v>406968128</c:v>
                </c:pt>
                <c:pt idx="70139">
                  <c:v>981638256</c:v>
                </c:pt>
                <c:pt idx="70140">
                  <c:v>981638256</c:v>
                </c:pt>
                <c:pt idx="70141">
                  <c:v>224272328</c:v>
                </c:pt>
                <c:pt idx="70142">
                  <c:v>692395288</c:v>
                </c:pt>
                <c:pt idx="70143">
                  <c:v>692395288</c:v>
                </c:pt>
                <c:pt idx="70144">
                  <c:v>7438848</c:v>
                </c:pt>
                <c:pt idx="70145">
                  <c:v>7438848</c:v>
                </c:pt>
                <c:pt idx="70146">
                  <c:v>17112256</c:v>
                </c:pt>
                <c:pt idx="70147">
                  <c:v>692395288</c:v>
                </c:pt>
                <c:pt idx="70148">
                  <c:v>7438848</c:v>
                </c:pt>
                <c:pt idx="70149">
                  <c:v>17112256</c:v>
                </c:pt>
                <c:pt idx="70150">
                  <c:v>7438848</c:v>
                </c:pt>
                <c:pt idx="70151">
                  <c:v>692395288</c:v>
                </c:pt>
                <c:pt idx="70152">
                  <c:v>17112256</c:v>
                </c:pt>
                <c:pt idx="70153">
                  <c:v>17112256</c:v>
                </c:pt>
                <c:pt idx="70154">
                  <c:v>25463336</c:v>
                </c:pt>
                <c:pt idx="70155">
                  <c:v>224272360</c:v>
                </c:pt>
                <c:pt idx="70156">
                  <c:v>981638256</c:v>
                </c:pt>
                <c:pt idx="70157">
                  <c:v>406968128</c:v>
                </c:pt>
                <c:pt idx="70158">
                  <c:v>224272456</c:v>
                </c:pt>
                <c:pt idx="70159">
                  <c:v>294094888</c:v>
                </c:pt>
                <c:pt idx="70160">
                  <c:v>294094888</c:v>
                </c:pt>
                <c:pt idx="70161">
                  <c:v>894475056</c:v>
                </c:pt>
                <c:pt idx="70162">
                  <c:v>894475056</c:v>
                </c:pt>
                <c:pt idx="70163">
                  <c:v>294094888</c:v>
                </c:pt>
                <c:pt idx="70164">
                  <c:v>294094888</c:v>
                </c:pt>
                <c:pt idx="70165">
                  <c:v>894475056</c:v>
                </c:pt>
                <c:pt idx="70166">
                  <c:v>894475056</c:v>
                </c:pt>
                <c:pt idx="70167">
                  <c:v>73096008</c:v>
                </c:pt>
                <c:pt idx="70168">
                  <c:v>73096008</c:v>
                </c:pt>
                <c:pt idx="70169">
                  <c:v>73096008</c:v>
                </c:pt>
                <c:pt idx="70170">
                  <c:v>73096008</c:v>
                </c:pt>
                <c:pt idx="70171">
                  <c:v>401727000</c:v>
                </c:pt>
                <c:pt idx="70172">
                  <c:v>7438848</c:v>
                </c:pt>
                <c:pt idx="70173">
                  <c:v>401727000</c:v>
                </c:pt>
                <c:pt idx="70174">
                  <c:v>401727000</c:v>
                </c:pt>
                <c:pt idx="70175">
                  <c:v>401727000</c:v>
                </c:pt>
                <c:pt idx="70176">
                  <c:v>692395288</c:v>
                </c:pt>
                <c:pt idx="70177">
                  <c:v>143238192</c:v>
                </c:pt>
                <c:pt idx="70178">
                  <c:v>143238192</c:v>
                </c:pt>
                <c:pt idx="70179">
                  <c:v>143238192</c:v>
                </c:pt>
                <c:pt idx="70180">
                  <c:v>143238192</c:v>
                </c:pt>
                <c:pt idx="70181">
                  <c:v>961586448</c:v>
                </c:pt>
                <c:pt idx="70182">
                  <c:v>961586448</c:v>
                </c:pt>
                <c:pt idx="70183">
                  <c:v>961586448</c:v>
                </c:pt>
                <c:pt idx="70184">
                  <c:v>961586448</c:v>
                </c:pt>
                <c:pt idx="70185">
                  <c:v>894475056</c:v>
                </c:pt>
                <c:pt idx="70186">
                  <c:v>294094888</c:v>
                </c:pt>
                <c:pt idx="70187">
                  <c:v>17112256</c:v>
                </c:pt>
                <c:pt idx="70188">
                  <c:v>401727000</c:v>
                </c:pt>
                <c:pt idx="70189">
                  <c:v>73096008</c:v>
                </c:pt>
                <c:pt idx="70190">
                  <c:v>143238192</c:v>
                </c:pt>
                <c:pt idx="70191">
                  <c:v>7367392</c:v>
                </c:pt>
                <c:pt idx="70192">
                  <c:v>7367392</c:v>
                </c:pt>
                <c:pt idx="70193">
                  <c:v>7367392</c:v>
                </c:pt>
                <c:pt idx="70194">
                  <c:v>7367392</c:v>
                </c:pt>
                <c:pt idx="70195">
                  <c:v>680050424</c:v>
                </c:pt>
                <c:pt idx="70196">
                  <c:v>680050424</c:v>
                </c:pt>
                <c:pt idx="70197">
                  <c:v>680050424</c:v>
                </c:pt>
                <c:pt idx="70198">
                  <c:v>680050424</c:v>
                </c:pt>
                <c:pt idx="70199">
                  <c:v>580016448</c:v>
                </c:pt>
                <c:pt idx="70200">
                  <c:v>580016448</c:v>
                </c:pt>
                <c:pt idx="70201">
                  <c:v>580016448</c:v>
                </c:pt>
                <c:pt idx="70202">
                  <c:v>580016448</c:v>
                </c:pt>
                <c:pt idx="70203">
                  <c:v>17112296</c:v>
                </c:pt>
                <c:pt idx="70204">
                  <c:v>17112296</c:v>
                </c:pt>
                <c:pt idx="70205">
                  <c:v>73474032</c:v>
                </c:pt>
                <c:pt idx="70206">
                  <c:v>17112296</c:v>
                </c:pt>
                <c:pt idx="70207">
                  <c:v>73474032</c:v>
                </c:pt>
                <c:pt idx="70208">
                  <c:v>17112296</c:v>
                </c:pt>
                <c:pt idx="70209">
                  <c:v>73474032</c:v>
                </c:pt>
                <c:pt idx="70210">
                  <c:v>73474032</c:v>
                </c:pt>
                <c:pt idx="70211">
                  <c:v>75958712</c:v>
                </c:pt>
                <c:pt idx="70212">
                  <c:v>75958712</c:v>
                </c:pt>
                <c:pt idx="70213">
                  <c:v>75958712</c:v>
                </c:pt>
                <c:pt idx="70214">
                  <c:v>75958712</c:v>
                </c:pt>
                <c:pt idx="70215">
                  <c:v>961586448</c:v>
                </c:pt>
                <c:pt idx="70216">
                  <c:v>535488920</c:v>
                </c:pt>
                <c:pt idx="70217">
                  <c:v>535488920</c:v>
                </c:pt>
                <c:pt idx="70218">
                  <c:v>535488920</c:v>
                </c:pt>
                <c:pt idx="70219">
                  <c:v>535488920</c:v>
                </c:pt>
                <c:pt idx="70220">
                  <c:v>295243336</c:v>
                </c:pt>
                <c:pt idx="70221">
                  <c:v>295243336</c:v>
                </c:pt>
                <c:pt idx="70222">
                  <c:v>295243336</c:v>
                </c:pt>
                <c:pt idx="70223">
                  <c:v>295243336</c:v>
                </c:pt>
                <c:pt idx="70224">
                  <c:v>680050424</c:v>
                </c:pt>
                <c:pt idx="70225">
                  <c:v>556760712</c:v>
                </c:pt>
                <c:pt idx="70226">
                  <c:v>556760712</c:v>
                </c:pt>
                <c:pt idx="70227">
                  <c:v>556760712</c:v>
                </c:pt>
                <c:pt idx="70228">
                  <c:v>556760712</c:v>
                </c:pt>
                <c:pt idx="70229">
                  <c:v>713192544</c:v>
                </c:pt>
                <c:pt idx="70230">
                  <c:v>713192544</c:v>
                </c:pt>
                <c:pt idx="70231">
                  <c:v>713192544</c:v>
                </c:pt>
                <c:pt idx="70232">
                  <c:v>713192544</c:v>
                </c:pt>
                <c:pt idx="70233">
                  <c:v>7367392</c:v>
                </c:pt>
                <c:pt idx="70234">
                  <c:v>53641544</c:v>
                </c:pt>
                <c:pt idx="70235">
                  <c:v>53641544</c:v>
                </c:pt>
                <c:pt idx="70236">
                  <c:v>53641544</c:v>
                </c:pt>
                <c:pt idx="70237">
                  <c:v>53641544</c:v>
                </c:pt>
                <c:pt idx="70238">
                  <c:v>204218008</c:v>
                </c:pt>
                <c:pt idx="70239">
                  <c:v>204218008</c:v>
                </c:pt>
                <c:pt idx="70240">
                  <c:v>204218008</c:v>
                </c:pt>
                <c:pt idx="70241">
                  <c:v>204218008</c:v>
                </c:pt>
                <c:pt idx="70242">
                  <c:v>243549824</c:v>
                </c:pt>
                <c:pt idx="70243">
                  <c:v>243549824</c:v>
                </c:pt>
                <c:pt idx="70244">
                  <c:v>243549824</c:v>
                </c:pt>
                <c:pt idx="70245">
                  <c:v>243549824</c:v>
                </c:pt>
                <c:pt idx="70246">
                  <c:v>535488920</c:v>
                </c:pt>
                <c:pt idx="70247">
                  <c:v>73474032</c:v>
                </c:pt>
                <c:pt idx="70248">
                  <c:v>580016448</c:v>
                </c:pt>
                <c:pt idx="70249">
                  <c:v>626032416</c:v>
                </c:pt>
                <c:pt idx="70250">
                  <c:v>626032416</c:v>
                </c:pt>
                <c:pt idx="70251">
                  <c:v>626032416</c:v>
                </c:pt>
                <c:pt idx="70252">
                  <c:v>626032416</c:v>
                </c:pt>
                <c:pt idx="70253">
                  <c:v>713192544</c:v>
                </c:pt>
                <c:pt idx="70254">
                  <c:v>7367424</c:v>
                </c:pt>
                <c:pt idx="70255">
                  <c:v>7367424</c:v>
                </c:pt>
                <c:pt idx="70256">
                  <c:v>7367456</c:v>
                </c:pt>
                <c:pt idx="70257">
                  <c:v>7367456</c:v>
                </c:pt>
                <c:pt idx="70258">
                  <c:v>7367424</c:v>
                </c:pt>
                <c:pt idx="70259">
                  <c:v>7367456</c:v>
                </c:pt>
                <c:pt idx="70260">
                  <c:v>7367424</c:v>
                </c:pt>
                <c:pt idx="70261">
                  <c:v>7367456</c:v>
                </c:pt>
                <c:pt idx="70262">
                  <c:v>53641544</c:v>
                </c:pt>
                <c:pt idx="70263">
                  <c:v>17112296</c:v>
                </c:pt>
                <c:pt idx="70264">
                  <c:v>75958712</c:v>
                </c:pt>
                <c:pt idx="70265">
                  <c:v>295243336</c:v>
                </c:pt>
                <c:pt idx="70266">
                  <c:v>838839176</c:v>
                </c:pt>
                <c:pt idx="70267">
                  <c:v>838839176</c:v>
                </c:pt>
                <c:pt idx="70268">
                  <c:v>838839176</c:v>
                </c:pt>
                <c:pt idx="70269">
                  <c:v>838839176</c:v>
                </c:pt>
                <c:pt idx="70270">
                  <c:v>243549824</c:v>
                </c:pt>
                <c:pt idx="70271">
                  <c:v>480541456</c:v>
                </c:pt>
                <c:pt idx="70272">
                  <c:v>480541456</c:v>
                </c:pt>
                <c:pt idx="70273">
                  <c:v>706176224</c:v>
                </c:pt>
                <c:pt idx="70274">
                  <c:v>480541456</c:v>
                </c:pt>
                <c:pt idx="70275">
                  <c:v>706176224</c:v>
                </c:pt>
                <c:pt idx="70276">
                  <c:v>480541456</c:v>
                </c:pt>
                <c:pt idx="70277">
                  <c:v>706176224</c:v>
                </c:pt>
                <c:pt idx="70278">
                  <c:v>706176224</c:v>
                </c:pt>
                <c:pt idx="70279">
                  <c:v>556760712</c:v>
                </c:pt>
                <c:pt idx="70280">
                  <c:v>7367456</c:v>
                </c:pt>
                <c:pt idx="70281">
                  <c:v>7367424</c:v>
                </c:pt>
                <c:pt idx="70282">
                  <c:v>988709136</c:v>
                </c:pt>
                <c:pt idx="70283">
                  <c:v>988709136</c:v>
                </c:pt>
                <c:pt idx="70284">
                  <c:v>988709136</c:v>
                </c:pt>
                <c:pt idx="70285">
                  <c:v>988709136</c:v>
                </c:pt>
                <c:pt idx="70286">
                  <c:v>832351920</c:v>
                </c:pt>
                <c:pt idx="70287">
                  <c:v>832351920</c:v>
                </c:pt>
                <c:pt idx="70288">
                  <c:v>832351920</c:v>
                </c:pt>
                <c:pt idx="70289">
                  <c:v>832351920</c:v>
                </c:pt>
                <c:pt idx="70290">
                  <c:v>204218008</c:v>
                </c:pt>
                <c:pt idx="70291">
                  <c:v>18650184</c:v>
                </c:pt>
                <c:pt idx="70292">
                  <c:v>18650184</c:v>
                </c:pt>
                <c:pt idx="70293">
                  <c:v>18650184</c:v>
                </c:pt>
                <c:pt idx="70294">
                  <c:v>18650184</c:v>
                </c:pt>
                <c:pt idx="70295">
                  <c:v>480541456</c:v>
                </c:pt>
                <c:pt idx="70296">
                  <c:v>706176224</c:v>
                </c:pt>
                <c:pt idx="70297">
                  <c:v>516256696</c:v>
                </c:pt>
                <c:pt idx="70298">
                  <c:v>516256696</c:v>
                </c:pt>
                <c:pt idx="70299">
                  <c:v>516256696</c:v>
                </c:pt>
                <c:pt idx="70300">
                  <c:v>238029496</c:v>
                </c:pt>
                <c:pt idx="70301">
                  <c:v>516256696</c:v>
                </c:pt>
                <c:pt idx="70302">
                  <c:v>238029496</c:v>
                </c:pt>
                <c:pt idx="70303">
                  <c:v>238029496</c:v>
                </c:pt>
                <c:pt idx="70304">
                  <c:v>238029496</c:v>
                </c:pt>
                <c:pt idx="70305">
                  <c:v>926467072</c:v>
                </c:pt>
                <c:pt idx="70306">
                  <c:v>926467072</c:v>
                </c:pt>
                <c:pt idx="70307">
                  <c:v>926467072</c:v>
                </c:pt>
                <c:pt idx="70308">
                  <c:v>926467072</c:v>
                </c:pt>
                <c:pt idx="70309">
                  <c:v>626032416</c:v>
                </c:pt>
                <c:pt idx="70310">
                  <c:v>988709136</c:v>
                </c:pt>
                <c:pt idx="70311">
                  <c:v>832351920</c:v>
                </c:pt>
                <c:pt idx="70312">
                  <c:v>926467072</c:v>
                </c:pt>
                <c:pt idx="70313">
                  <c:v>838839176</c:v>
                </c:pt>
                <c:pt idx="70314">
                  <c:v>516256696</c:v>
                </c:pt>
                <c:pt idx="70315">
                  <c:v>238029496</c:v>
                </c:pt>
                <c:pt idx="70316">
                  <c:v>7367488</c:v>
                </c:pt>
                <c:pt idx="70317">
                  <c:v>7367488</c:v>
                </c:pt>
                <c:pt idx="70318">
                  <c:v>7367536</c:v>
                </c:pt>
                <c:pt idx="70319">
                  <c:v>7367536</c:v>
                </c:pt>
                <c:pt idx="70320">
                  <c:v>7367576</c:v>
                </c:pt>
                <c:pt idx="70321">
                  <c:v>7367576</c:v>
                </c:pt>
                <c:pt idx="70322">
                  <c:v>7367488</c:v>
                </c:pt>
                <c:pt idx="70323">
                  <c:v>7367536</c:v>
                </c:pt>
                <c:pt idx="70324">
                  <c:v>7367576</c:v>
                </c:pt>
                <c:pt idx="70325">
                  <c:v>7367488</c:v>
                </c:pt>
                <c:pt idx="70326">
                  <c:v>7367536</c:v>
                </c:pt>
                <c:pt idx="70327">
                  <c:v>7367576</c:v>
                </c:pt>
                <c:pt idx="70328">
                  <c:v>75140704</c:v>
                </c:pt>
                <c:pt idx="70329">
                  <c:v>75140704</c:v>
                </c:pt>
                <c:pt idx="70330">
                  <c:v>18650184</c:v>
                </c:pt>
                <c:pt idx="70331">
                  <c:v>75140704</c:v>
                </c:pt>
                <c:pt idx="70332">
                  <c:v>136298952</c:v>
                </c:pt>
                <c:pt idx="70333">
                  <c:v>136298952</c:v>
                </c:pt>
                <c:pt idx="70334">
                  <c:v>75140704</c:v>
                </c:pt>
                <c:pt idx="70335">
                  <c:v>136298952</c:v>
                </c:pt>
                <c:pt idx="70336">
                  <c:v>136298952</c:v>
                </c:pt>
                <c:pt idx="70337">
                  <c:v>290536632</c:v>
                </c:pt>
                <c:pt idx="70338">
                  <c:v>290536632</c:v>
                </c:pt>
                <c:pt idx="70339">
                  <c:v>290536632</c:v>
                </c:pt>
                <c:pt idx="70340">
                  <c:v>290536632</c:v>
                </c:pt>
                <c:pt idx="70341">
                  <c:v>7367488</c:v>
                </c:pt>
                <c:pt idx="70342">
                  <c:v>205657864</c:v>
                </c:pt>
                <c:pt idx="70343">
                  <c:v>205657864</c:v>
                </c:pt>
                <c:pt idx="70344">
                  <c:v>205657864</c:v>
                </c:pt>
                <c:pt idx="70345">
                  <c:v>205657864</c:v>
                </c:pt>
                <c:pt idx="70346">
                  <c:v>290536632</c:v>
                </c:pt>
                <c:pt idx="70347">
                  <c:v>177480272</c:v>
                </c:pt>
                <c:pt idx="70348">
                  <c:v>177480272</c:v>
                </c:pt>
                <c:pt idx="70349">
                  <c:v>177480272</c:v>
                </c:pt>
                <c:pt idx="70350">
                  <c:v>177480272</c:v>
                </c:pt>
                <c:pt idx="70351">
                  <c:v>61118696</c:v>
                </c:pt>
                <c:pt idx="70352">
                  <c:v>61118696</c:v>
                </c:pt>
                <c:pt idx="70353">
                  <c:v>61118696</c:v>
                </c:pt>
                <c:pt idx="70354">
                  <c:v>608321360</c:v>
                </c:pt>
                <c:pt idx="70355">
                  <c:v>61118696</c:v>
                </c:pt>
                <c:pt idx="70356">
                  <c:v>608321360</c:v>
                </c:pt>
                <c:pt idx="70357">
                  <c:v>608321360</c:v>
                </c:pt>
                <c:pt idx="70358">
                  <c:v>608321360</c:v>
                </c:pt>
                <c:pt idx="70359">
                  <c:v>439313416</c:v>
                </c:pt>
                <c:pt idx="70360">
                  <c:v>439313416</c:v>
                </c:pt>
                <c:pt idx="70361">
                  <c:v>439313416</c:v>
                </c:pt>
                <c:pt idx="70362">
                  <c:v>439313416</c:v>
                </c:pt>
                <c:pt idx="70363">
                  <c:v>7367536</c:v>
                </c:pt>
                <c:pt idx="70364">
                  <c:v>7367576</c:v>
                </c:pt>
                <c:pt idx="70365">
                  <c:v>134771832</c:v>
                </c:pt>
                <c:pt idx="70366">
                  <c:v>134771832</c:v>
                </c:pt>
                <c:pt idx="70367">
                  <c:v>134771832</c:v>
                </c:pt>
                <c:pt idx="70368">
                  <c:v>134771832</c:v>
                </c:pt>
                <c:pt idx="70369">
                  <c:v>467591672</c:v>
                </c:pt>
                <c:pt idx="70370">
                  <c:v>467591672</c:v>
                </c:pt>
                <c:pt idx="70371">
                  <c:v>467591672</c:v>
                </c:pt>
                <c:pt idx="70372">
                  <c:v>467591672</c:v>
                </c:pt>
                <c:pt idx="70373">
                  <c:v>136298952</c:v>
                </c:pt>
                <c:pt idx="70374">
                  <c:v>705542888</c:v>
                </c:pt>
                <c:pt idx="70375">
                  <c:v>705542888</c:v>
                </c:pt>
                <c:pt idx="70376">
                  <c:v>705542888</c:v>
                </c:pt>
                <c:pt idx="70377">
                  <c:v>705542888</c:v>
                </c:pt>
                <c:pt idx="70378">
                  <c:v>75140704</c:v>
                </c:pt>
                <c:pt idx="70379">
                  <c:v>205657864</c:v>
                </c:pt>
                <c:pt idx="70380">
                  <c:v>608361872</c:v>
                </c:pt>
                <c:pt idx="70381">
                  <c:v>608361872</c:v>
                </c:pt>
                <c:pt idx="70382">
                  <c:v>177480272</c:v>
                </c:pt>
                <c:pt idx="70383">
                  <c:v>608361872</c:v>
                </c:pt>
                <c:pt idx="70384">
                  <c:v>608361872</c:v>
                </c:pt>
                <c:pt idx="70385">
                  <c:v>439313416</c:v>
                </c:pt>
                <c:pt idx="70386">
                  <c:v>61118696</c:v>
                </c:pt>
                <c:pt idx="70387">
                  <c:v>608321360</c:v>
                </c:pt>
                <c:pt idx="70388">
                  <c:v>467591672</c:v>
                </c:pt>
                <c:pt idx="70389">
                  <c:v>134771832</c:v>
                </c:pt>
                <c:pt idx="70390">
                  <c:v>705542888</c:v>
                </c:pt>
                <c:pt idx="70391">
                  <c:v>693240640</c:v>
                </c:pt>
                <c:pt idx="70392">
                  <c:v>693240640</c:v>
                </c:pt>
                <c:pt idx="70393">
                  <c:v>690796560</c:v>
                </c:pt>
                <c:pt idx="70394">
                  <c:v>690796560</c:v>
                </c:pt>
                <c:pt idx="70395">
                  <c:v>693240640</c:v>
                </c:pt>
                <c:pt idx="70396">
                  <c:v>690796560</c:v>
                </c:pt>
                <c:pt idx="70397">
                  <c:v>693240640</c:v>
                </c:pt>
                <c:pt idx="70398">
                  <c:v>690796560</c:v>
                </c:pt>
                <c:pt idx="70399">
                  <c:v>608361872</c:v>
                </c:pt>
                <c:pt idx="70400">
                  <c:v>643589648</c:v>
                </c:pt>
                <c:pt idx="70401">
                  <c:v>643589648</c:v>
                </c:pt>
                <c:pt idx="70402">
                  <c:v>643589648</c:v>
                </c:pt>
                <c:pt idx="70403">
                  <c:v>643589648</c:v>
                </c:pt>
                <c:pt idx="70404">
                  <c:v>50640624</c:v>
                </c:pt>
                <c:pt idx="70405">
                  <c:v>50640624</c:v>
                </c:pt>
                <c:pt idx="70406">
                  <c:v>50640624</c:v>
                </c:pt>
                <c:pt idx="70407">
                  <c:v>50640624</c:v>
                </c:pt>
                <c:pt idx="70408">
                  <c:v>561073952</c:v>
                </c:pt>
                <c:pt idx="70409">
                  <c:v>561073952</c:v>
                </c:pt>
                <c:pt idx="70410">
                  <c:v>561073952</c:v>
                </c:pt>
                <c:pt idx="70411">
                  <c:v>561073952</c:v>
                </c:pt>
                <c:pt idx="70412">
                  <c:v>693240640</c:v>
                </c:pt>
                <c:pt idx="70413">
                  <c:v>690796560</c:v>
                </c:pt>
                <c:pt idx="70414">
                  <c:v>759160584</c:v>
                </c:pt>
                <c:pt idx="70415">
                  <c:v>759160584</c:v>
                </c:pt>
                <c:pt idx="70416">
                  <c:v>759160584</c:v>
                </c:pt>
                <c:pt idx="70417">
                  <c:v>759160584</c:v>
                </c:pt>
                <c:pt idx="70418">
                  <c:v>3503896</c:v>
                </c:pt>
                <c:pt idx="70419">
                  <c:v>3503896</c:v>
                </c:pt>
                <c:pt idx="70420">
                  <c:v>3503896</c:v>
                </c:pt>
                <c:pt idx="70421">
                  <c:v>3503896</c:v>
                </c:pt>
                <c:pt idx="70422">
                  <c:v>50640624</c:v>
                </c:pt>
                <c:pt idx="70423">
                  <c:v>643589648</c:v>
                </c:pt>
                <c:pt idx="70424">
                  <c:v>892419008</c:v>
                </c:pt>
                <c:pt idx="70425">
                  <c:v>892419008</c:v>
                </c:pt>
                <c:pt idx="70426">
                  <c:v>892419008</c:v>
                </c:pt>
                <c:pt idx="70427">
                  <c:v>892419008</c:v>
                </c:pt>
                <c:pt idx="70428">
                  <c:v>561073952</c:v>
                </c:pt>
                <c:pt idx="70429">
                  <c:v>815415088</c:v>
                </c:pt>
                <c:pt idx="70430">
                  <c:v>815415088</c:v>
                </c:pt>
                <c:pt idx="70431">
                  <c:v>815415088</c:v>
                </c:pt>
                <c:pt idx="70432">
                  <c:v>815415088</c:v>
                </c:pt>
                <c:pt idx="70433">
                  <c:v>759160584</c:v>
                </c:pt>
                <c:pt idx="70434">
                  <c:v>3503896</c:v>
                </c:pt>
                <c:pt idx="70435">
                  <c:v>759160600</c:v>
                </c:pt>
                <c:pt idx="70436">
                  <c:v>759160600</c:v>
                </c:pt>
                <c:pt idx="70437">
                  <c:v>759160600</c:v>
                </c:pt>
                <c:pt idx="70438">
                  <c:v>759160600</c:v>
                </c:pt>
                <c:pt idx="70439">
                  <c:v>892419008</c:v>
                </c:pt>
                <c:pt idx="70440">
                  <c:v>887108576</c:v>
                </c:pt>
                <c:pt idx="70441">
                  <c:v>887108576</c:v>
                </c:pt>
                <c:pt idx="70442">
                  <c:v>887108576</c:v>
                </c:pt>
                <c:pt idx="70443">
                  <c:v>887108576</c:v>
                </c:pt>
                <c:pt idx="70444">
                  <c:v>192789768</c:v>
                </c:pt>
                <c:pt idx="70445">
                  <c:v>192789768</c:v>
                </c:pt>
                <c:pt idx="70446">
                  <c:v>192789768</c:v>
                </c:pt>
                <c:pt idx="70447">
                  <c:v>192789768</c:v>
                </c:pt>
                <c:pt idx="70448">
                  <c:v>815415088</c:v>
                </c:pt>
                <c:pt idx="70449">
                  <c:v>785717064</c:v>
                </c:pt>
                <c:pt idx="70450">
                  <c:v>785717064</c:v>
                </c:pt>
                <c:pt idx="70451">
                  <c:v>785717064</c:v>
                </c:pt>
                <c:pt idx="70452">
                  <c:v>785717064</c:v>
                </c:pt>
                <c:pt idx="70453">
                  <c:v>930517048</c:v>
                </c:pt>
                <c:pt idx="70454">
                  <c:v>930517048</c:v>
                </c:pt>
                <c:pt idx="70455">
                  <c:v>930517048</c:v>
                </c:pt>
                <c:pt idx="70456">
                  <c:v>930517048</c:v>
                </c:pt>
                <c:pt idx="70457">
                  <c:v>347788232</c:v>
                </c:pt>
                <c:pt idx="70458">
                  <c:v>347788232</c:v>
                </c:pt>
                <c:pt idx="70459">
                  <c:v>347788232</c:v>
                </c:pt>
                <c:pt idx="70460">
                  <c:v>347788232</c:v>
                </c:pt>
                <c:pt idx="70461">
                  <c:v>759160600</c:v>
                </c:pt>
                <c:pt idx="70462">
                  <c:v>192789768</c:v>
                </c:pt>
                <c:pt idx="70463">
                  <c:v>642110576</c:v>
                </c:pt>
                <c:pt idx="70464">
                  <c:v>642110576</c:v>
                </c:pt>
                <c:pt idx="70465">
                  <c:v>642110576</c:v>
                </c:pt>
                <c:pt idx="70466">
                  <c:v>642110576</c:v>
                </c:pt>
                <c:pt idx="70467">
                  <c:v>887108576</c:v>
                </c:pt>
                <c:pt idx="70468">
                  <c:v>17112352</c:v>
                </c:pt>
                <c:pt idx="70469">
                  <c:v>17112352</c:v>
                </c:pt>
                <c:pt idx="70470">
                  <c:v>785717064</c:v>
                </c:pt>
                <c:pt idx="70471">
                  <c:v>17112392</c:v>
                </c:pt>
                <c:pt idx="70472">
                  <c:v>17112392</c:v>
                </c:pt>
                <c:pt idx="70473">
                  <c:v>458090720</c:v>
                </c:pt>
                <c:pt idx="70474">
                  <c:v>17112440</c:v>
                </c:pt>
                <c:pt idx="70475">
                  <c:v>17112440</c:v>
                </c:pt>
                <c:pt idx="70476">
                  <c:v>7367616</c:v>
                </c:pt>
                <c:pt idx="70477">
                  <c:v>458090720</c:v>
                </c:pt>
                <c:pt idx="70478">
                  <c:v>7367616</c:v>
                </c:pt>
                <c:pt idx="70479">
                  <c:v>17112480</c:v>
                </c:pt>
                <c:pt idx="70480">
                  <c:v>17112480</c:v>
                </c:pt>
                <c:pt idx="70481">
                  <c:v>7367680</c:v>
                </c:pt>
                <c:pt idx="70482">
                  <c:v>7367680</c:v>
                </c:pt>
                <c:pt idx="70483">
                  <c:v>458090720</c:v>
                </c:pt>
                <c:pt idx="70484">
                  <c:v>7367712</c:v>
                </c:pt>
                <c:pt idx="70485">
                  <c:v>7367712</c:v>
                </c:pt>
                <c:pt idx="70486">
                  <c:v>458090720</c:v>
                </c:pt>
                <c:pt idx="70487">
                  <c:v>17112520</c:v>
                </c:pt>
                <c:pt idx="70488">
                  <c:v>17112520</c:v>
                </c:pt>
                <c:pt idx="70489">
                  <c:v>7367744</c:v>
                </c:pt>
                <c:pt idx="70490">
                  <c:v>7367744</c:v>
                </c:pt>
                <c:pt idx="70491">
                  <c:v>17112568</c:v>
                </c:pt>
                <c:pt idx="70492">
                  <c:v>7367768</c:v>
                </c:pt>
                <c:pt idx="70493">
                  <c:v>17112568</c:v>
                </c:pt>
                <c:pt idx="70494">
                  <c:v>7367768</c:v>
                </c:pt>
                <c:pt idx="70495">
                  <c:v>17112600</c:v>
                </c:pt>
                <c:pt idx="70496">
                  <c:v>7367784</c:v>
                </c:pt>
                <c:pt idx="70497">
                  <c:v>17112600</c:v>
                </c:pt>
                <c:pt idx="70498">
                  <c:v>7367784</c:v>
                </c:pt>
                <c:pt idx="70499">
                  <c:v>7367816</c:v>
                </c:pt>
                <c:pt idx="70500">
                  <c:v>7367816</c:v>
                </c:pt>
                <c:pt idx="70501">
                  <c:v>7367856</c:v>
                </c:pt>
                <c:pt idx="70502">
                  <c:v>7367856</c:v>
                </c:pt>
                <c:pt idx="70503">
                  <c:v>17112624</c:v>
                </c:pt>
                <c:pt idx="70504">
                  <c:v>7367616</c:v>
                </c:pt>
                <c:pt idx="70505">
                  <c:v>7367680</c:v>
                </c:pt>
                <c:pt idx="70506">
                  <c:v>7367712</c:v>
                </c:pt>
                <c:pt idx="70507">
                  <c:v>17112624</c:v>
                </c:pt>
                <c:pt idx="70508">
                  <c:v>7367744</c:v>
                </c:pt>
                <c:pt idx="70509">
                  <c:v>7367768</c:v>
                </c:pt>
                <c:pt idx="70510">
                  <c:v>7367784</c:v>
                </c:pt>
                <c:pt idx="70511">
                  <c:v>7367816</c:v>
                </c:pt>
                <c:pt idx="70512">
                  <c:v>7367856</c:v>
                </c:pt>
                <c:pt idx="70513">
                  <c:v>17112712</c:v>
                </c:pt>
                <c:pt idx="70514">
                  <c:v>17112712</c:v>
                </c:pt>
                <c:pt idx="70515">
                  <c:v>7367616</c:v>
                </c:pt>
                <c:pt idx="70516">
                  <c:v>7367680</c:v>
                </c:pt>
                <c:pt idx="70517">
                  <c:v>7367712</c:v>
                </c:pt>
                <c:pt idx="70518">
                  <c:v>17112352</c:v>
                </c:pt>
                <c:pt idx="70519">
                  <c:v>17112392</c:v>
                </c:pt>
                <c:pt idx="70520">
                  <c:v>7367744</c:v>
                </c:pt>
                <c:pt idx="70521">
                  <c:v>17112440</c:v>
                </c:pt>
                <c:pt idx="70522">
                  <c:v>17112480</c:v>
                </c:pt>
                <c:pt idx="70523">
                  <c:v>17112520</c:v>
                </c:pt>
                <c:pt idx="70524">
                  <c:v>17112568</c:v>
                </c:pt>
                <c:pt idx="70525">
                  <c:v>17112600</c:v>
                </c:pt>
                <c:pt idx="70526">
                  <c:v>17112624</c:v>
                </c:pt>
                <c:pt idx="70527">
                  <c:v>7367768</c:v>
                </c:pt>
                <c:pt idx="70528">
                  <c:v>17112712</c:v>
                </c:pt>
                <c:pt idx="70529">
                  <c:v>7367784</c:v>
                </c:pt>
                <c:pt idx="70530">
                  <c:v>17112352</c:v>
                </c:pt>
                <c:pt idx="70531">
                  <c:v>7367816</c:v>
                </c:pt>
                <c:pt idx="70532">
                  <c:v>7367856</c:v>
                </c:pt>
                <c:pt idx="70533">
                  <c:v>17112392</c:v>
                </c:pt>
                <c:pt idx="70534">
                  <c:v>930517048</c:v>
                </c:pt>
                <c:pt idx="70535">
                  <c:v>17112440</c:v>
                </c:pt>
                <c:pt idx="70536">
                  <c:v>17112480</c:v>
                </c:pt>
                <c:pt idx="70537">
                  <c:v>17112520</c:v>
                </c:pt>
                <c:pt idx="70538">
                  <c:v>17112568</c:v>
                </c:pt>
                <c:pt idx="70539">
                  <c:v>17112600</c:v>
                </c:pt>
                <c:pt idx="70540">
                  <c:v>17112624</c:v>
                </c:pt>
                <c:pt idx="70541">
                  <c:v>17112712</c:v>
                </c:pt>
                <c:pt idx="70542">
                  <c:v>553224568</c:v>
                </c:pt>
                <c:pt idx="70543">
                  <c:v>553224568</c:v>
                </c:pt>
                <c:pt idx="70544">
                  <c:v>553224568</c:v>
                </c:pt>
                <c:pt idx="70545">
                  <c:v>553224568</c:v>
                </c:pt>
                <c:pt idx="70546">
                  <c:v>347788232</c:v>
                </c:pt>
                <c:pt idx="70547">
                  <c:v>67741976</c:v>
                </c:pt>
                <c:pt idx="70548">
                  <c:v>67741976</c:v>
                </c:pt>
                <c:pt idx="70549">
                  <c:v>730772896</c:v>
                </c:pt>
                <c:pt idx="70550">
                  <c:v>730772896</c:v>
                </c:pt>
                <c:pt idx="70551">
                  <c:v>67741976</c:v>
                </c:pt>
                <c:pt idx="70552">
                  <c:v>730772896</c:v>
                </c:pt>
                <c:pt idx="70553">
                  <c:v>730772896</c:v>
                </c:pt>
                <c:pt idx="70554">
                  <c:v>67741976</c:v>
                </c:pt>
                <c:pt idx="70555">
                  <c:v>642110576</c:v>
                </c:pt>
                <c:pt idx="70556">
                  <c:v>222071800</c:v>
                </c:pt>
                <c:pt idx="70557">
                  <c:v>222071800</c:v>
                </c:pt>
                <c:pt idx="70558">
                  <c:v>222071800</c:v>
                </c:pt>
                <c:pt idx="70559">
                  <c:v>222071800</c:v>
                </c:pt>
                <c:pt idx="70560">
                  <c:v>458090720</c:v>
                </c:pt>
                <c:pt idx="70561">
                  <c:v>397908344</c:v>
                </c:pt>
                <c:pt idx="70562">
                  <c:v>397908344</c:v>
                </c:pt>
                <c:pt idx="70563">
                  <c:v>397908344</c:v>
                </c:pt>
                <c:pt idx="70564">
                  <c:v>397908344</c:v>
                </c:pt>
                <c:pt idx="70565">
                  <c:v>411449576</c:v>
                </c:pt>
                <c:pt idx="70566">
                  <c:v>411449576</c:v>
                </c:pt>
                <c:pt idx="70567">
                  <c:v>411449576</c:v>
                </c:pt>
                <c:pt idx="70568">
                  <c:v>411449576</c:v>
                </c:pt>
                <c:pt idx="70569">
                  <c:v>17112352</c:v>
                </c:pt>
                <c:pt idx="70570">
                  <c:v>17112568</c:v>
                </c:pt>
                <c:pt idx="70571">
                  <c:v>17112712</c:v>
                </c:pt>
                <c:pt idx="70572">
                  <c:v>17112480</c:v>
                </c:pt>
                <c:pt idx="70573">
                  <c:v>779771640</c:v>
                </c:pt>
                <c:pt idx="70574">
                  <c:v>779771640</c:v>
                </c:pt>
                <c:pt idx="70575">
                  <c:v>779771640</c:v>
                </c:pt>
                <c:pt idx="70576">
                  <c:v>779771640</c:v>
                </c:pt>
                <c:pt idx="70577">
                  <c:v>7367768</c:v>
                </c:pt>
                <c:pt idx="70578">
                  <c:v>17112600</c:v>
                </c:pt>
                <c:pt idx="70579">
                  <c:v>17112392</c:v>
                </c:pt>
                <c:pt idx="70580">
                  <c:v>7367616</c:v>
                </c:pt>
                <c:pt idx="70581">
                  <c:v>222071800</c:v>
                </c:pt>
                <c:pt idx="70582">
                  <c:v>411449576</c:v>
                </c:pt>
                <c:pt idx="70583">
                  <c:v>7367856</c:v>
                </c:pt>
                <c:pt idx="70584">
                  <c:v>7367744</c:v>
                </c:pt>
                <c:pt idx="70585">
                  <c:v>605522496</c:v>
                </c:pt>
                <c:pt idx="70586">
                  <c:v>605522496</c:v>
                </c:pt>
                <c:pt idx="70587">
                  <c:v>605522496</c:v>
                </c:pt>
                <c:pt idx="70588">
                  <c:v>605522496</c:v>
                </c:pt>
                <c:pt idx="70589">
                  <c:v>730772896</c:v>
                </c:pt>
                <c:pt idx="70590">
                  <c:v>779771640</c:v>
                </c:pt>
                <c:pt idx="70591">
                  <c:v>7367680</c:v>
                </c:pt>
                <c:pt idx="70592">
                  <c:v>642377872</c:v>
                </c:pt>
                <c:pt idx="70593">
                  <c:v>642377872</c:v>
                </c:pt>
                <c:pt idx="70594">
                  <c:v>642377872</c:v>
                </c:pt>
                <c:pt idx="70595">
                  <c:v>642377872</c:v>
                </c:pt>
                <c:pt idx="70596">
                  <c:v>42330456</c:v>
                </c:pt>
                <c:pt idx="70597">
                  <c:v>42330456</c:v>
                </c:pt>
                <c:pt idx="70598">
                  <c:v>42330456</c:v>
                </c:pt>
                <c:pt idx="70599">
                  <c:v>42330456</c:v>
                </c:pt>
                <c:pt idx="70600">
                  <c:v>397908344</c:v>
                </c:pt>
                <c:pt idx="70601">
                  <c:v>553224568</c:v>
                </c:pt>
                <c:pt idx="70602">
                  <c:v>179017064</c:v>
                </c:pt>
                <c:pt idx="70603">
                  <c:v>179017064</c:v>
                </c:pt>
                <c:pt idx="70604">
                  <c:v>179017064</c:v>
                </c:pt>
                <c:pt idx="70605">
                  <c:v>179017064</c:v>
                </c:pt>
                <c:pt idx="70606">
                  <c:v>605522496</c:v>
                </c:pt>
                <c:pt idx="70607">
                  <c:v>7367712</c:v>
                </c:pt>
                <c:pt idx="70608">
                  <c:v>200326464</c:v>
                </c:pt>
                <c:pt idx="70609">
                  <c:v>200326464</c:v>
                </c:pt>
                <c:pt idx="70610">
                  <c:v>200326464</c:v>
                </c:pt>
                <c:pt idx="70611">
                  <c:v>17112624</c:v>
                </c:pt>
                <c:pt idx="70612">
                  <c:v>200326464</c:v>
                </c:pt>
                <c:pt idx="70613">
                  <c:v>537006520</c:v>
                </c:pt>
                <c:pt idx="70614">
                  <c:v>537006520</c:v>
                </c:pt>
                <c:pt idx="70615">
                  <c:v>537006520</c:v>
                </c:pt>
                <c:pt idx="70616">
                  <c:v>537006520</c:v>
                </c:pt>
                <c:pt idx="70617">
                  <c:v>164755936</c:v>
                </c:pt>
                <c:pt idx="70618">
                  <c:v>164755936</c:v>
                </c:pt>
                <c:pt idx="70619">
                  <c:v>164755936</c:v>
                </c:pt>
                <c:pt idx="70620">
                  <c:v>164755936</c:v>
                </c:pt>
                <c:pt idx="70621">
                  <c:v>567277304</c:v>
                </c:pt>
                <c:pt idx="70622">
                  <c:v>567277304</c:v>
                </c:pt>
                <c:pt idx="70623">
                  <c:v>567277304</c:v>
                </c:pt>
                <c:pt idx="70624">
                  <c:v>567277304</c:v>
                </c:pt>
                <c:pt idx="70625">
                  <c:v>50720024</c:v>
                </c:pt>
                <c:pt idx="70626">
                  <c:v>50720024</c:v>
                </c:pt>
                <c:pt idx="70627">
                  <c:v>50720024</c:v>
                </c:pt>
                <c:pt idx="70628">
                  <c:v>50720024</c:v>
                </c:pt>
                <c:pt idx="70629">
                  <c:v>642377872</c:v>
                </c:pt>
                <c:pt idx="70630">
                  <c:v>17112440</c:v>
                </c:pt>
                <c:pt idx="70631">
                  <c:v>67741976</c:v>
                </c:pt>
                <c:pt idx="70632">
                  <c:v>42330456</c:v>
                </c:pt>
                <c:pt idx="70633">
                  <c:v>207974184</c:v>
                </c:pt>
                <c:pt idx="70634">
                  <c:v>179017064</c:v>
                </c:pt>
                <c:pt idx="70635">
                  <c:v>207974184</c:v>
                </c:pt>
                <c:pt idx="70636">
                  <c:v>207974184</c:v>
                </c:pt>
                <c:pt idx="70637">
                  <c:v>207974184</c:v>
                </c:pt>
                <c:pt idx="70638">
                  <c:v>467687224</c:v>
                </c:pt>
                <c:pt idx="70639">
                  <c:v>467687224</c:v>
                </c:pt>
                <c:pt idx="70640">
                  <c:v>467687224</c:v>
                </c:pt>
                <c:pt idx="70641">
                  <c:v>467687224</c:v>
                </c:pt>
                <c:pt idx="70642">
                  <c:v>200326464</c:v>
                </c:pt>
                <c:pt idx="70643">
                  <c:v>7367784</c:v>
                </c:pt>
                <c:pt idx="70644">
                  <c:v>81162936</c:v>
                </c:pt>
                <c:pt idx="70645">
                  <c:v>81162936</c:v>
                </c:pt>
                <c:pt idx="70646">
                  <c:v>81162936</c:v>
                </c:pt>
                <c:pt idx="70647">
                  <c:v>81162936</c:v>
                </c:pt>
                <c:pt idx="70648">
                  <c:v>50720024</c:v>
                </c:pt>
                <c:pt idx="70649">
                  <c:v>567277304</c:v>
                </c:pt>
                <c:pt idx="70650">
                  <c:v>537006520</c:v>
                </c:pt>
                <c:pt idx="70651">
                  <c:v>7367816</c:v>
                </c:pt>
                <c:pt idx="70652">
                  <c:v>50720040</c:v>
                </c:pt>
                <c:pt idx="70653">
                  <c:v>50720040</c:v>
                </c:pt>
                <c:pt idx="70654">
                  <c:v>50720040</c:v>
                </c:pt>
                <c:pt idx="70655">
                  <c:v>50720040</c:v>
                </c:pt>
                <c:pt idx="70656">
                  <c:v>17112520</c:v>
                </c:pt>
                <c:pt idx="70657">
                  <c:v>467687224</c:v>
                </c:pt>
                <c:pt idx="70658">
                  <c:v>295223384</c:v>
                </c:pt>
                <c:pt idx="70659">
                  <c:v>295223384</c:v>
                </c:pt>
                <c:pt idx="70660">
                  <c:v>295223384</c:v>
                </c:pt>
                <c:pt idx="70661">
                  <c:v>295223384</c:v>
                </c:pt>
                <c:pt idx="70662">
                  <c:v>752903112</c:v>
                </c:pt>
                <c:pt idx="70663">
                  <c:v>752903112</c:v>
                </c:pt>
                <c:pt idx="70664">
                  <c:v>752903112</c:v>
                </c:pt>
                <c:pt idx="70665">
                  <c:v>752903112</c:v>
                </c:pt>
                <c:pt idx="70666">
                  <c:v>164755936</c:v>
                </c:pt>
                <c:pt idx="70667">
                  <c:v>50720040</c:v>
                </c:pt>
                <c:pt idx="70668">
                  <c:v>81162936</c:v>
                </c:pt>
                <c:pt idx="70669">
                  <c:v>571814544</c:v>
                </c:pt>
                <c:pt idx="70670">
                  <c:v>571814544</c:v>
                </c:pt>
                <c:pt idx="70671">
                  <c:v>571814544</c:v>
                </c:pt>
                <c:pt idx="70672">
                  <c:v>571814544</c:v>
                </c:pt>
                <c:pt idx="70673">
                  <c:v>295223384</c:v>
                </c:pt>
                <c:pt idx="70674">
                  <c:v>336954872</c:v>
                </c:pt>
                <c:pt idx="70675">
                  <c:v>559764680</c:v>
                </c:pt>
                <c:pt idx="70676">
                  <c:v>336954872</c:v>
                </c:pt>
                <c:pt idx="70677">
                  <c:v>559764680</c:v>
                </c:pt>
                <c:pt idx="70678">
                  <c:v>336954872</c:v>
                </c:pt>
                <c:pt idx="70679">
                  <c:v>559764680</c:v>
                </c:pt>
                <c:pt idx="70680">
                  <c:v>336954872</c:v>
                </c:pt>
                <c:pt idx="70681">
                  <c:v>559764680</c:v>
                </c:pt>
                <c:pt idx="70682">
                  <c:v>207974184</c:v>
                </c:pt>
                <c:pt idx="70683">
                  <c:v>51504200</c:v>
                </c:pt>
                <c:pt idx="70684">
                  <c:v>51504200</c:v>
                </c:pt>
                <c:pt idx="70685">
                  <c:v>51504200</c:v>
                </c:pt>
                <c:pt idx="70686">
                  <c:v>51504200</c:v>
                </c:pt>
                <c:pt idx="70687">
                  <c:v>619539264</c:v>
                </c:pt>
                <c:pt idx="70688">
                  <c:v>619539264</c:v>
                </c:pt>
                <c:pt idx="70689">
                  <c:v>619539264</c:v>
                </c:pt>
                <c:pt idx="70690">
                  <c:v>571814544</c:v>
                </c:pt>
                <c:pt idx="70691">
                  <c:v>619539264</c:v>
                </c:pt>
                <c:pt idx="70692">
                  <c:v>456554088</c:v>
                </c:pt>
                <c:pt idx="70693">
                  <c:v>456554088</c:v>
                </c:pt>
                <c:pt idx="70694">
                  <c:v>456554088</c:v>
                </c:pt>
                <c:pt idx="70695">
                  <c:v>456554088</c:v>
                </c:pt>
                <c:pt idx="70696">
                  <c:v>752903112</c:v>
                </c:pt>
                <c:pt idx="70697">
                  <c:v>336954872</c:v>
                </c:pt>
                <c:pt idx="70698">
                  <c:v>647616056</c:v>
                </c:pt>
                <c:pt idx="70699">
                  <c:v>647616056</c:v>
                </c:pt>
                <c:pt idx="70700">
                  <c:v>647616056</c:v>
                </c:pt>
                <c:pt idx="70701">
                  <c:v>647616056</c:v>
                </c:pt>
                <c:pt idx="70702">
                  <c:v>559764680</c:v>
                </c:pt>
                <c:pt idx="70703">
                  <c:v>895072448</c:v>
                </c:pt>
                <c:pt idx="70704">
                  <c:v>895072448</c:v>
                </c:pt>
                <c:pt idx="70705">
                  <c:v>895072448</c:v>
                </c:pt>
                <c:pt idx="70706">
                  <c:v>895072448</c:v>
                </c:pt>
                <c:pt idx="70707">
                  <c:v>498006144</c:v>
                </c:pt>
                <c:pt idx="70708">
                  <c:v>498006144</c:v>
                </c:pt>
                <c:pt idx="70709">
                  <c:v>498006144</c:v>
                </c:pt>
                <c:pt idx="70710">
                  <c:v>498006144</c:v>
                </c:pt>
                <c:pt idx="70711">
                  <c:v>619539264</c:v>
                </c:pt>
                <c:pt idx="70712">
                  <c:v>519073584</c:v>
                </c:pt>
                <c:pt idx="70713">
                  <c:v>519073584</c:v>
                </c:pt>
                <c:pt idx="70714">
                  <c:v>519073584</c:v>
                </c:pt>
                <c:pt idx="70715">
                  <c:v>519073584</c:v>
                </c:pt>
                <c:pt idx="70716">
                  <c:v>51504200</c:v>
                </c:pt>
                <c:pt idx="70717">
                  <c:v>647616056</c:v>
                </c:pt>
                <c:pt idx="70718">
                  <c:v>895072448</c:v>
                </c:pt>
                <c:pt idx="70719">
                  <c:v>203389936</c:v>
                </c:pt>
                <c:pt idx="70720">
                  <c:v>203389936</c:v>
                </c:pt>
                <c:pt idx="70721">
                  <c:v>203389936</c:v>
                </c:pt>
                <c:pt idx="70722">
                  <c:v>203389936</c:v>
                </c:pt>
                <c:pt idx="70723">
                  <c:v>519073584</c:v>
                </c:pt>
                <c:pt idx="70724">
                  <c:v>922864480</c:v>
                </c:pt>
                <c:pt idx="70725">
                  <c:v>922864480</c:v>
                </c:pt>
                <c:pt idx="70726">
                  <c:v>922864480</c:v>
                </c:pt>
                <c:pt idx="70727">
                  <c:v>922864480</c:v>
                </c:pt>
                <c:pt idx="70728">
                  <c:v>456554088</c:v>
                </c:pt>
                <c:pt idx="70729">
                  <c:v>498006144</c:v>
                </c:pt>
                <c:pt idx="70730">
                  <c:v>511837512</c:v>
                </c:pt>
                <c:pt idx="70731">
                  <c:v>511837512</c:v>
                </c:pt>
                <c:pt idx="70732">
                  <c:v>511837512</c:v>
                </c:pt>
                <c:pt idx="70733">
                  <c:v>511837512</c:v>
                </c:pt>
                <c:pt idx="70734">
                  <c:v>203389936</c:v>
                </c:pt>
                <c:pt idx="70735">
                  <c:v>922864480</c:v>
                </c:pt>
                <c:pt idx="70736">
                  <c:v>224272512</c:v>
                </c:pt>
                <c:pt idx="70737">
                  <c:v>224272512</c:v>
                </c:pt>
                <c:pt idx="70738">
                  <c:v>224272512</c:v>
                </c:pt>
                <c:pt idx="70739">
                  <c:v>224272512</c:v>
                </c:pt>
                <c:pt idx="70740">
                  <c:v>642054360</c:v>
                </c:pt>
                <c:pt idx="70741">
                  <c:v>642054360</c:v>
                </c:pt>
                <c:pt idx="70742">
                  <c:v>642054360</c:v>
                </c:pt>
                <c:pt idx="70743">
                  <c:v>642054360</c:v>
                </c:pt>
                <c:pt idx="70744">
                  <c:v>511837512</c:v>
                </c:pt>
                <c:pt idx="70745">
                  <c:v>902123624</c:v>
                </c:pt>
                <c:pt idx="70746">
                  <c:v>902123624</c:v>
                </c:pt>
                <c:pt idx="70747">
                  <c:v>902123624</c:v>
                </c:pt>
                <c:pt idx="70748">
                  <c:v>902123624</c:v>
                </c:pt>
                <c:pt idx="70749">
                  <c:v>697315120</c:v>
                </c:pt>
                <c:pt idx="70750">
                  <c:v>697315120</c:v>
                </c:pt>
                <c:pt idx="70751">
                  <c:v>697315120</c:v>
                </c:pt>
                <c:pt idx="70752">
                  <c:v>697315120</c:v>
                </c:pt>
                <c:pt idx="70753">
                  <c:v>80564616</c:v>
                </c:pt>
                <c:pt idx="70754">
                  <c:v>224272512</c:v>
                </c:pt>
                <c:pt idx="70755">
                  <c:v>80564616</c:v>
                </c:pt>
                <c:pt idx="70756">
                  <c:v>80564616</c:v>
                </c:pt>
                <c:pt idx="70757">
                  <c:v>80564616</c:v>
                </c:pt>
                <c:pt idx="70758">
                  <c:v>315279488</c:v>
                </c:pt>
                <c:pt idx="70759">
                  <c:v>315279488</c:v>
                </c:pt>
                <c:pt idx="70760">
                  <c:v>315279488</c:v>
                </c:pt>
                <c:pt idx="70761">
                  <c:v>427982328</c:v>
                </c:pt>
                <c:pt idx="70762">
                  <c:v>315279488</c:v>
                </c:pt>
                <c:pt idx="70763">
                  <c:v>427982328</c:v>
                </c:pt>
                <c:pt idx="70764">
                  <c:v>427982328</c:v>
                </c:pt>
                <c:pt idx="70765">
                  <c:v>427982328</c:v>
                </c:pt>
                <c:pt idx="70766">
                  <c:v>642054360</c:v>
                </c:pt>
                <c:pt idx="70767">
                  <c:v>397837576</c:v>
                </c:pt>
                <c:pt idx="70768">
                  <c:v>397837576</c:v>
                </c:pt>
                <c:pt idx="70769">
                  <c:v>582322888</c:v>
                </c:pt>
                <c:pt idx="70770">
                  <c:v>582322888</c:v>
                </c:pt>
                <c:pt idx="70771">
                  <c:v>397837576</c:v>
                </c:pt>
                <c:pt idx="70772">
                  <c:v>397837576</c:v>
                </c:pt>
                <c:pt idx="70773">
                  <c:v>582322888</c:v>
                </c:pt>
                <c:pt idx="70774">
                  <c:v>582322888</c:v>
                </c:pt>
                <c:pt idx="70775">
                  <c:v>902123624</c:v>
                </c:pt>
                <c:pt idx="70776">
                  <c:v>587544352</c:v>
                </c:pt>
                <c:pt idx="70777">
                  <c:v>587544352</c:v>
                </c:pt>
                <c:pt idx="70778">
                  <c:v>587544352</c:v>
                </c:pt>
                <c:pt idx="70779">
                  <c:v>587544352</c:v>
                </c:pt>
                <c:pt idx="70780">
                  <c:v>80564616</c:v>
                </c:pt>
                <c:pt idx="70781">
                  <c:v>224272560</c:v>
                </c:pt>
                <c:pt idx="70782">
                  <c:v>224272560</c:v>
                </c:pt>
                <c:pt idx="70783">
                  <c:v>224272560</c:v>
                </c:pt>
                <c:pt idx="70784">
                  <c:v>224272560</c:v>
                </c:pt>
                <c:pt idx="70785">
                  <c:v>969440344</c:v>
                </c:pt>
                <c:pt idx="70786">
                  <c:v>969440344</c:v>
                </c:pt>
                <c:pt idx="70787">
                  <c:v>969440344</c:v>
                </c:pt>
                <c:pt idx="70788">
                  <c:v>969440344</c:v>
                </c:pt>
                <c:pt idx="70789">
                  <c:v>697315120</c:v>
                </c:pt>
                <c:pt idx="70790">
                  <c:v>241270640</c:v>
                </c:pt>
                <c:pt idx="70791">
                  <c:v>241270640</c:v>
                </c:pt>
                <c:pt idx="70792">
                  <c:v>241270640</c:v>
                </c:pt>
                <c:pt idx="70793">
                  <c:v>241270640</c:v>
                </c:pt>
                <c:pt idx="70794">
                  <c:v>427982328</c:v>
                </c:pt>
                <c:pt idx="70795">
                  <c:v>376524184</c:v>
                </c:pt>
                <c:pt idx="70796">
                  <c:v>376524184</c:v>
                </c:pt>
                <c:pt idx="70797">
                  <c:v>376524184</c:v>
                </c:pt>
                <c:pt idx="70798">
                  <c:v>376524184</c:v>
                </c:pt>
                <c:pt idx="70799">
                  <c:v>397837576</c:v>
                </c:pt>
                <c:pt idx="70800">
                  <c:v>446250920</c:v>
                </c:pt>
                <c:pt idx="70801">
                  <c:v>165520704</c:v>
                </c:pt>
                <c:pt idx="70802">
                  <c:v>165520704</c:v>
                </c:pt>
                <c:pt idx="70803">
                  <c:v>446250920</c:v>
                </c:pt>
                <c:pt idx="70804">
                  <c:v>165520704</c:v>
                </c:pt>
                <c:pt idx="70805">
                  <c:v>165520704</c:v>
                </c:pt>
                <c:pt idx="70806">
                  <c:v>446250920</c:v>
                </c:pt>
                <c:pt idx="70807">
                  <c:v>428987280</c:v>
                </c:pt>
                <c:pt idx="70808">
                  <c:v>446250920</c:v>
                </c:pt>
                <c:pt idx="70809">
                  <c:v>428987280</c:v>
                </c:pt>
                <c:pt idx="70810">
                  <c:v>428987280</c:v>
                </c:pt>
                <c:pt idx="70811">
                  <c:v>428987280</c:v>
                </c:pt>
                <c:pt idx="70812">
                  <c:v>315279488</c:v>
                </c:pt>
                <c:pt idx="70813">
                  <c:v>13653280</c:v>
                </c:pt>
                <c:pt idx="70814">
                  <c:v>13653280</c:v>
                </c:pt>
                <c:pt idx="70815">
                  <c:v>13653280</c:v>
                </c:pt>
                <c:pt idx="70816">
                  <c:v>13653280</c:v>
                </c:pt>
                <c:pt idx="70817">
                  <c:v>582322888</c:v>
                </c:pt>
                <c:pt idx="70818">
                  <c:v>969440344</c:v>
                </c:pt>
                <c:pt idx="70819">
                  <c:v>388820904</c:v>
                </c:pt>
                <c:pt idx="70820">
                  <c:v>388820904</c:v>
                </c:pt>
                <c:pt idx="70821">
                  <c:v>388820904</c:v>
                </c:pt>
                <c:pt idx="70822">
                  <c:v>388820904</c:v>
                </c:pt>
                <c:pt idx="70823">
                  <c:v>224272560</c:v>
                </c:pt>
                <c:pt idx="70824">
                  <c:v>376524184</c:v>
                </c:pt>
                <c:pt idx="70825">
                  <c:v>587544352</c:v>
                </c:pt>
                <c:pt idx="70826">
                  <c:v>845988944</c:v>
                </c:pt>
                <c:pt idx="70827">
                  <c:v>845988944</c:v>
                </c:pt>
                <c:pt idx="70828">
                  <c:v>845988944</c:v>
                </c:pt>
                <c:pt idx="70829">
                  <c:v>845988944</c:v>
                </c:pt>
                <c:pt idx="70830">
                  <c:v>428987280</c:v>
                </c:pt>
                <c:pt idx="70831">
                  <c:v>324676504</c:v>
                </c:pt>
                <c:pt idx="70832">
                  <c:v>241270640</c:v>
                </c:pt>
                <c:pt idx="70833">
                  <c:v>324676504</c:v>
                </c:pt>
                <c:pt idx="70834">
                  <c:v>324676504</c:v>
                </c:pt>
                <c:pt idx="70835">
                  <c:v>324676504</c:v>
                </c:pt>
                <c:pt idx="70836">
                  <c:v>446250920</c:v>
                </c:pt>
                <c:pt idx="70837">
                  <c:v>13653280</c:v>
                </c:pt>
                <c:pt idx="70838">
                  <c:v>331963864</c:v>
                </c:pt>
                <c:pt idx="70839">
                  <c:v>331963864</c:v>
                </c:pt>
                <c:pt idx="70840">
                  <c:v>165520704</c:v>
                </c:pt>
                <c:pt idx="70841">
                  <c:v>331963864</c:v>
                </c:pt>
                <c:pt idx="70842">
                  <c:v>331963864</c:v>
                </c:pt>
                <c:pt idx="70843">
                  <c:v>947405360</c:v>
                </c:pt>
                <c:pt idx="70844">
                  <c:v>947405360</c:v>
                </c:pt>
                <c:pt idx="70845">
                  <c:v>947405360</c:v>
                </c:pt>
                <c:pt idx="70846">
                  <c:v>947405360</c:v>
                </c:pt>
                <c:pt idx="70847">
                  <c:v>388820904</c:v>
                </c:pt>
                <c:pt idx="70848">
                  <c:v>845988944</c:v>
                </c:pt>
                <c:pt idx="70849">
                  <c:v>7367896</c:v>
                </c:pt>
                <c:pt idx="70850">
                  <c:v>7367896</c:v>
                </c:pt>
                <c:pt idx="70851">
                  <c:v>7367960</c:v>
                </c:pt>
                <c:pt idx="70852">
                  <c:v>7367960</c:v>
                </c:pt>
                <c:pt idx="70853">
                  <c:v>324676504</c:v>
                </c:pt>
                <c:pt idx="70854">
                  <c:v>7367984</c:v>
                </c:pt>
                <c:pt idx="70855">
                  <c:v>7367984</c:v>
                </c:pt>
                <c:pt idx="70856">
                  <c:v>7368072</c:v>
                </c:pt>
                <c:pt idx="70857">
                  <c:v>7368072</c:v>
                </c:pt>
                <c:pt idx="70858">
                  <c:v>7368104</c:v>
                </c:pt>
                <c:pt idx="70859">
                  <c:v>7368104</c:v>
                </c:pt>
                <c:pt idx="70860">
                  <c:v>7367896</c:v>
                </c:pt>
                <c:pt idx="70861">
                  <c:v>7367960</c:v>
                </c:pt>
                <c:pt idx="70862">
                  <c:v>7367984</c:v>
                </c:pt>
                <c:pt idx="70863">
                  <c:v>7368072</c:v>
                </c:pt>
                <c:pt idx="70864">
                  <c:v>7368104</c:v>
                </c:pt>
                <c:pt idx="70865">
                  <c:v>7367896</c:v>
                </c:pt>
                <c:pt idx="70866">
                  <c:v>7367960</c:v>
                </c:pt>
                <c:pt idx="70867">
                  <c:v>7367984</c:v>
                </c:pt>
                <c:pt idx="70868">
                  <c:v>7368072</c:v>
                </c:pt>
                <c:pt idx="70869">
                  <c:v>303858272</c:v>
                </c:pt>
                <c:pt idx="70870">
                  <c:v>7368104</c:v>
                </c:pt>
                <c:pt idx="70871">
                  <c:v>303858272</c:v>
                </c:pt>
                <c:pt idx="70872">
                  <c:v>303858272</c:v>
                </c:pt>
                <c:pt idx="70873">
                  <c:v>303858272</c:v>
                </c:pt>
                <c:pt idx="70874">
                  <c:v>947405360</c:v>
                </c:pt>
                <c:pt idx="70875">
                  <c:v>331963864</c:v>
                </c:pt>
                <c:pt idx="70876">
                  <c:v>968527448</c:v>
                </c:pt>
                <c:pt idx="70877">
                  <c:v>968527448</c:v>
                </c:pt>
                <c:pt idx="70878">
                  <c:v>968527448</c:v>
                </c:pt>
                <c:pt idx="70879">
                  <c:v>968527448</c:v>
                </c:pt>
                <c:pt idx="70880">
                  <c:v>601133744</c:v>
                </c:pt>
                <c:pt idx="70881">
                  <c:v>601133744</c:v>
                </c:pt>
                <c:pt idx="70882">
                  <c:v>601133744</c:v>
                </c:pt>
                <c:pt idx="70883">
                  <c:v>601133744</c:v>
                </c:pt>
                <c:pt idx="70884">
                  <c:v>512654400</c:v>
                </c:pt>
                <c:pt idx="70885">
                  <c:v>512654400</c:v>
                </c:pt>
                <c:pt idx="70886">
                  <c:v>512654400</c:v>
                </c:pt>
                <c:pt idx="70887">
                  <c:v>512654400</c:v>
                </c:pt>
                <c:pt idx="70888">
                  <c:v>637616528</c:v>
                </c:pt>
                <c:pt idx="70889">
                  <c:v>637616528</c:v>
                </c:pt>
                <c:pt idx="70890">
                  <c:v>637616528</c:v>
                </c:pt>
                <c:pt idx="70891">
                  <c:v>637616528</c:v>
                </c:pt>
                <c:pt idx="70892">
                  <c:v>286161720</c:v>
                </c:pt>
                <c:pt idx="70893">
                  <c:v>286161720</c:v>
                </c:pt>
                <c:pt idx="70894">
                  <c:v>286161720</c:v>
                </c:pt>
                <c:pt idx="70895">
                  <c:v>253876208</c:v>
                </c:pt>
                <c:pt idx="70896">
                  <c:v>286161720</c:v>
                </c:pt>
                <c:pt idx="70897">
                  <c:v>253876208</c:v>
                </c:pt>
                <c:pt idx="70898">
                  <c:v>304116296</c:v>
                </c:pt>
                <c:pt idx="70899">
                  <c:v>253876208</c:v>
                </c:pt>
                <c:pt idx="70900">
                  <c:v>304116296</c:v>
                </c:pt>
                <c:pt idx="70901">
                  <c:v>253876208</c:v>
                </c:pt>
                <c:pt idx="70902">
                  <c:v>304116296</c:v>
                </c:pt>
                <c:pt idx="70903">
                  <c:v>304116296</c:v>
                </c:pt>
                <c:pt idx="70904">
                  <c:v>917811304</c:v>
                </c:pt>
                <c:pt idx="70905">
                  <c:v>917811304</c:v>
                </c:pt>
                <c:pt idx="70906">
                  <c:v>917811304</c:v>
                </c:pt>
                <c:pt idx="70907">
                  <c:v>917811304</c:v>
                </c:pt>
                <c:pt idx="70908">
                  <c:v>637616528</c:v>
                </c:pt>
                <c:pt idx="70909">
                  <c:v>872049816</c:v>
                </c:pt>
                <c:pt idx="70910">
                  <c:v>872049816</c:v>
                </c:pt>
                <c:pt idx="70911">
                  <c:v>872049816</c:v>
                </c:pt>
                <c:pt idx="70912">
                  <c:v>872049816</c:v>
                </c:pt>
                <c:pt idx="70913">
                  <c:v>427404096</c:v>
                </c:pt>
                <c:pt idx="70914">
                  <c:v>427404096</c:v>
                </c:pt>
                <c:pt idx="70915">
                  <c:v>427404096</c:v>
                </c:pt>
                <c:pt idx="70916">
                  <c:v>427404096</c:v>
                </c:pt>
                <c:pt idx="70917">
                  <c:v>7367896</c:v>
                </c:pt>
                <c:pt idx="70918">
                  <c:v>286161720</c:v>
                </c:pt>
                <c:pt idx="70919">
                  <c:v>105500104</c:v>
                </c:pt>
                <c:pt idx="70920">
                  <c:v>105500104</c:v>
                </c:pt>
                <c:pt idx="70921">
                  <c:v>968527448</c:v>
                </c:pt>
                <c:pt idx="70922">
                  <c:v>105500104</c:v>
                </c:pt>
                <c:pt idx="70923">
                  <c:v>105500104</c:v>
                </c:pt>
                <c:pt idx="70924">
                  <c:v>7368072</c:v>
                </c:pt>
                <c:pt idx="70925">
                  <c:v>917811304</c:v>
                </c:pt>
                <c:pt idx="70926">
                  <c:v>512654400</c:v>
                </c:pt>
                <c:pt idx="70927">
                  <c:v>23390848</c:v>
                </c:pt>
                <c:pt idx="70928">
                  <c:v>767365976</c:v>
                </c:pt>
                <c:pt idx="70929">
                  <c:v>23390848</c:v>
                </c:pt>
                <c:pt idx="70930">
                  <c:v>767365976</c:v>
                </c:pt>
                <c:pt idx="70931">
                  <c:v>23390848</c:v>
                </c:pt>
                <c:pt idx="70932">
                  <c:v>23390848</c:v>
                </c:pt>
                <c:pt idx="70933">
                  <c:v>767365976</c:v>
                </c:pt>
                <c:pt idx="70934">
                  <c:v>767365976</c:v>
                </c:pt>
                <c:pt idx="70935">
                  <c:v>872049816</c:v>
                </c:pt>
                <c:pt idx="70936">
                  <c:v>601133744</c:v>
                </c:pt>
                <c:pt idx="70937">
                  <c:v>7367960</c:v>
                </c:pt>
                <c:pt idx="70938">
                  <c:v>303858272</c:v>
                </c:pt>
                <c:pt idx="70939">
                  <c:v>427404096</c:v>
                </c:pt>
                <c:pt idx="70940">
                  <c:v>105500104</c:v>
                </c:pt>
                <c:pt idx="70941">
                  <c:v>304116296</c:v>
                </c:pt>
                <c:pt idx="70942">
                  <c:v>59043104</c:v>
                </c:pt>
                <c:pt idx="70943">
                  <c:v>59043104</c:v>
                </c:pt>
                <c:pt idx="70944">
                  <c:v>767365976</c:v>
                </c:pt>
                <c:pt idx="70945">
                  <c:v>59043104</c:v>
                </c:pt>
                <c:pt idx="70946">
                  <c:v>59043104</c:v>
                </c:pt>
                <c:pt idx="70947">
                  <c:v>7368104</c:v>
                </c:pt>
                <c:pt idx="70948">
                  <c:v>7367984</c:v>
                </c:pt>
                <c:pt idx="70949">
                  <c:v>311142648</c:v>
                </c:pt>
                <c:pt idx="70950">
                  <c:v>311142648</c:v>
                </c:pt>
                <c:pt idx="70951">
                  <c:v>51915800</c:v>
                </c:pt>
                <c:pt idx="70952">
                  <c:v>311142648</c:v>
                </c:pt>
                <c:pt idx="70953">
                  <c:v>51915800</c:v>
                </c:pt>
                <c:pt idx="70954">
                  <c:v>311142648</c:v>
                </c:pt>
                <c:pt idx="70955">
                  <c:v>51915800</c:v>
                </c:pt>
                <c:pt idx="70956">
                  <c:v>23390848</c:v>
                </c:pt>
                <c:pt idx="70957">
                  <c:v>51915800</c:v>
                </c:pt>
                <c:pt idx="70958">
                  <c:v>231016968</c:v>
                </c:pt>
                <c:pt idx="70959">
                  <c:v>231016968</c:v>
                </c:pt>
                <c:pt idx="70960">
                  <c:v>231016968</c:v>
                </c:pt>
                <c:pt idx="70961">
                  <c:v>231016968</c:v>
                </c:pt>
                <c:pt idx="70962">
                  <c:v>426770520</c:v>
                </c:pt>
                <c:pt idx="70963">
                  <c:v>426770520</c:v>
                </c:pt>
                <c:pt idx="70964">
                  <c:v>426770520</c:v>
                </c:pt>
                <c:pt idx="70965">
                  <c:v>426770520</c:v>
                </c:pt>
                <c:pt idx="70966">
                  <c:v>828634096</c:v>
                </c:pt>
                <c:pt idx="70967">
                  <c:v>828634096</c:v>
                </c:pt>
                <c:pt idx="70968">
                  <c:v>828634096</c:v>
                </c:pt>
                <c:pt idx="70969">
                  <c:v>828634096</c:v>
                </c:pt>
                <c:pt idx="70970">
                  <c:v>59043104</c:v>
                </c:pt>
                <c:pt idx="70971">
                  <c:v>253876208</c:v>
                </c:pt>
                <c:pt idx="70972">
                  <c:v>17112792</c:v>
                </c:pt>
                <c:pt idx="70973">
                  <c:v>17112792</c:v>
                </c:pt>
                <c:pt idx="70974">
                  <c:v>17112824</c:v>
                </c:pt>
                <c:pt idx="70975">
                  <c:v>17112824</c:v>
                </c:pt>
                <c:pt idx="70976">
                  <c:v>17112864</c:v>
                </c:pt>
                <c:pt idx="70977">
                  <c:v>17112864</c:v>
                </c:pt>
                <c:pt idx="70978">
                  <c:v>311142648</c:v>
                </c:pt>
                <c:pt idx="70979">
                  <c:v>17112888</c:v>
                </c:pt>
                <c:pt idx="70980">
                  <c:v>17112888</c:v>
                </c:pt>
                <c:pt idx="70981">
                  <c:v>231016968</c:v>
                </c:pt>
                <c:pt idx="70982">
                  <c:v>17112920</c:v>
                </c:pt>
                <c:pt idx="70983">
                  <c:v>17112920</c:v>
                </c:pt>
                <c:pt idx="70984">
                  <c:v>17112968</c:v>
                </c:pt>
                <c:pt idx="70985">
                  <c:v>17112968</c:v>
                </c:pt>
                <c:pt idx="70986">
                  <c:v>17112792</c:v>
                </c:pt>
                <c:pt idx="70987">
                  <c:v>17112824</c:v>
                </c:pt>
                <c:pt idx="70988">
                  <c:v>17112864</c:v>
                </c:pt>
                <c:pt idx="70989">
                  <c:v>17112888</c:v>
                </c:pt>
                <c:pt idx="70990">
                  <c:v>17112920</c:v>
                </c:pt>
                <c:pt idx="70991">
                  <c:v>17112968</c:v>
                </c:pt>
                <c:pt idx="70992">
                  <c:v>17112792</c:v>
                </c:pt>
                <c:pt idx="70993">
                  <c:v>17112824</c:v>
                </c:pt>
                <c:pt idx="70994">
                  <c:v>17112864</c:v>
                </c:pt>
                <c:pt idx="70995">
                  <c:v>17112888</c:v>
                </c:pt>
                <c:pt idx="70996">
                  <c:v>17112920</c:v>
                </c:pt>
                <c:pt idx="70997">
                  <c:v>17112968</c:v>
                </c:pt>
                <c:pt idx="70998">
                  <c:v>51915800</c:v>
                </c:pt>
                <c:pt idx="70999">
                  <c:v>417611400</c:v>
                </c:pt>
                <c:pt idx="71000">
                  <c:v>417611400</c:v>
                </c:pt>
                <c:pt idx="71001">
                  <c:v>417611400</c:v>
                </c:pt>
                <c:pt idx="71002">
                  <c:v>417611400</c:v>
                </c:pt>
                <c:pt idx="71003">
                  <c:v>426770520</c:v>
                </c:pt>
                <c:pt idx="71004">
                  <c:v>17112824</c:v>
                </c:pt>
                <c:pt idx="71005">
                  <c:v>30676848</c:v>
                </c:pt>
                <c:pt idx="71006">
                  <c:v>30676848</c:v>
                </c:pt>
                <c:pt idx="71007">
                  <c:v>17112968</c:v>
                </c:pt>
                <c:pt idx="71008">
                  <c:v>30676848</c:v>
                </c:pt>
                <c:pt idx="71009">
                  <c:v>30676848</c:v>
                </c:pt>
                <c:pt idx="71010">
                  <c:v>15825952</c:v>
                </c:pt>
                <c:pt idx="71011">
                  <c:v>15825952</c:v>
                </c:pt>
                <c:pt idx="71012">
                  <c:v>15825952</c:v>
                </c:pt>
                <c:pt idx="71013">
                  <c:v>15825952</c:v>
                </c:pt>
                <c:pt idx="71014">
                  <c:v>17112888</c:v>
                </c:pt>
                <c:pt idx="71015">
                  <c:v>417611400</c:v>
                </c:pt>
                <c:pt idx="71016">
                  <c:v>17112864</c:v>
                </c:pt>
                <c:pt idx="71017">
                  <c:v>14707728</c:v>
                </c:pt>
                <c:pt idx="71018">
                  <c:v>828634096</c:v>
                </c:pt>
                <c:pt idx="71019">
                  <c:v>14707728</c:v>
                </c:pt>
                <c:pt idx="71020">
                  <c:v>14707728</c:v>
                </c:pt>
                <c:pt idx="71021">
                  <c:v>14707728</c:v>
                </c:pt>
                <c:pt idx="71022">
                  <c:v>43061832</c:v>
                </c:pt>
                <c:pt idx="71023">
                  <c:v>43061832</c:v>
                </c:pt>
                <c:pt idx="71024">
                  <c:v>43061832</c:v>
                </c:pt>
                <c:pt idx="71025">
                  <c:v>43061832</c:v>
                </c:pt>
                <c:pt idx="71026">
                  <c:v>17112920</c:v>
                </c:pt>
                <c:pt idx="71027">
                  <c:v>17112792</c:v>
                </c:pt>
                <c:pt idx="71028">
                  <c:v>705209648</c:v>
                </c:pt>
                <c:pt idx="71029">
                  <c:v>705209648</c:v>
                </c:pt>
                <c:pt idx="71030">
                  <c:v>705209648</c:v>
                </c:pt>
                <c:pt idx="71031">
                  <c:v>705209648</c:v>
                </c:pt>
                <c:pt idx="71032">
                  <c:v>15825952</c:v>
                </c:pt>
                <c:pt idx="71033">
                  <c:v>297616848</c:v>
                </c:pt>
                <c:pt idx="71034">
                  <c:v>297616848</c:v>
                </c:pt>
                <c:pt idx="71035">
                  <c:v>297616848</c:v>
                </c:pt>
                <c:pt idx="71036">
                  <c:v>297616848</c:v>
                </c:pt>
                <c:pt idx="71037">
                  <c:v>30676848</c:v>
                </c:pt>
                <c:pt idx="71038">
                  <c:v>653793768</c:v>
                </c:pt>
                <c:pt idx="71039">
                  <c:v>653793768</c:v>
                </c:pt>
                <c:pt idx="71040">
                  <c:v>653793768</c:v>
                </c:pt>
                <c:pt idx="71041">
                  <c:v>653793768</c:v>
                </c:pt>
                <c:pt idx="71042">
                  <c:v>43061832</c:v>
                </c:pt>
                <c:pt idx="71043">
                  <c:v>14707728</c:v>
                </c:pt>
                <c:pt idx="71044">
                  <c:v>758367104</c:v>
                </c:pt>
                <c:pt idx="71045">
                  <c:v>758367104</c:v>
                </c:pt>
                <c:pt idx="71046">
                  <c:v>299975288</c:v>
                </c:pt>
                <c:pt idx="71047">
                  <c:v>758367104</c:v>
                </c:pt>
                <c:pt idx="71048">
                  <c:v>299975288</c:v>
                </c:pt>
                <c:pt idx="71049">
                  <c:v>758367104</c:v>
                </c:pt>
                <c:pt idx="71050">
                  <c:v>299975288</c:v>
                </c:pt>
                <c:pt idx="71051">
                  <c:v>299975288</c:v>
                </c:pt>
                <c:pt idx="71052">
                  <c:v>243399712</c:v>
                </c:pt>
                <c:pt idx="71053">
                  <c:v>243399712</c:v>
                </c:pt>
                <c:pt idx="71054">
                  <c:v>243399712</c:v>
                </c:pt>
                <c:pt idx="71055">
                  <c:v>705209648</c:v>
                </c:pt>
                <c:pt idx="71056">
                  <c:v>243399712</c:v>
                </c:pt>
                <c:pt idx="71057">
                  <c:v>653793768</c:v>
                </c:pt>
                <c:pt idx="71058">
                  <c:v>934069584</c:v>
                </c:pt>
                <c:pt idx="71059">
                  <c:v>934069584</c:v>
                </c:pt>
                <c:pt idx="71060">
                  <c:v>934069584</c:v>
                </c:pt>
                <c:pt idx="71061">
                  <c:v>934069584</c:v>
                </c:pt>
                <c:pt idx="71062">
                  <c:v>270657280</c:v>
                </c:pt>
                <c:pt idx="71063">
                  <c:v>270657280</c:v>
                </c:pt>
                <c:pt idx="71064">
                  <c:v>270657280</c:v>
                </c:pt>
                <c:pt idx="71065">
                  <c:v>270657280</c:v>
                </c:pt>
                <c:pt idx="71066">
                  <c:v>297616848</c:v>
                </c:pt>
                <c:pt idx="71067">
                  <c:v>299975288</c:v>
                </c:pt>
                <c:pt idx="71068">
                  <c:v>934069584</c:v>
                </c:pt>
                <c:pt idx="71069">
                  <c:v>80353528</c:v>
                </c:pt>
                <c:pt idx="71070">
                  <c:v>80353528</c:v>
                </c:pt>
                <c:pt idx="71071">
                  <c:v>80353528</c:v>
                </c:pt>
                <c:pt idx="71072">
                  <c:v>421886808</c:v>
                </c:pt>
                <c:pt idx="71073">
                  <c:v>80353528</c:v>
                </c:pt>
                <c:pt idx="71074">
                  <c:v>421886808</c:v>
                </c:pt>
                <c:pt idx="71075">
                  <c:v>261451288</c:v>
                </c:pt>
                <c:pt idx="71076">
                  <c:v>243399712</c:v>
                </c:pt>
                <c:pt idx="71077">
                  <c:v>421886808</c:v>
                </c:pt>
                <c:pt idx="71078">
                  <c:v>261451288</c:v>
                </c:pt>
                <c:pt idx="71079">
                  <c:v>421886808</c:v>
                </c:pt>
                <c:pt idx="71080">
                  <c:v>285817528</c:v>
                </c:pt>
                <c:pt idx="71081">
                  <c:v>261451288</c:v>
                </c:pt>
                <c:pt idx="71082">
                  <c:v>285817528</c:v>
                </c:pt>
                <c:pt idx="71083">
                  <c:v>261451288</c:v>
                </c:pt>
                <c:pt idx="71084">
                  <c:v>285817528</c:v>
                </c:pt>
                <c:pt idx="71085">
                  <c:v>285817528</c:v>
                </c:pt>
                <c:pt idx="71086">
                  <c:v>270657280</c:v>
                </c:pt>
                <c:pt idx="71087">
                  <c:v>758367104</c:v>
                </c:pt>
                <c:pt idx="71088">
                  <c:v>368014688</c:v>
                </c:pt>
                <c:pt idx="71089">
                  <c:v>368014688</c:v>
                </c:pt>
                <c:pt idx="71090">
                  <c:v>368014688</c:v>
                </c:pt>
                <c:pt idx="71091">
                  <c:v>368014688</c:v>
                </c:pt>
                <c:pt idx="71092">
                  <c:v>751633824</c:v>
                </c:pt>
                <c:pt idx="71093">
                  <c:v>751633824</c:v>
                </c:pt>
                <c:pt idx="71094">
                  <c:v>751633824</c:v>
                </c:pt>
                <c:pt idx="71095">
                  <c:v>751633824</c:v>
                </c:pt>
                <c:pt idx="71096">
                  <c:v>80353528</c:v>
                </c:pt>
                <c:pt idx="71097">
                  <c:v>421886808</c:v>
                </c:pt>
                <c:pt idx="71098">
                  <c:v>694205848</c:v>
                </c:pt>
                <c:pt idx="71099">
                  <c:v>694205848</c:v>
                </c:pt>
                <c:pt idx="71100">
                  <c:v>694205848</c:v>
                </c:pt>
                <c:pt idx="71101">
                  <c:v>694205848</c:v>
                </c:pt>
                <c:pt idx="71102">
                  <c:v>762156088</c:v>
                </c:pt>
                <c:pt idx="71103">
                  <c:v>762156088</c:v>
                </c:pt>
                <c:pt idx="71104">
                  <c:v>762156088</c:v>
                </c:pt>
                <c:pt idx="71105">
                  <c:v>762156088</c:v>
                </c:pt>
                <c:pt idx="71106">
                  <c:v>261451288</c:v>
                </c:pt>
                <c:pt idx="71107">
                  <c:v>285817528</c:v>
                </c:pt>
                <c:pt idx="71108">
                  <c:v>368014688</c:v>
                </c:pt>
                <c:pt idx="71109">
                  <c:v>37259656</c:v>
                </c:pt>
                <c:pt idx="71110">
                  <c:v>729304408</c:v>
                </c:pt>
                <c:pt idx="71111">
                  <c:v>37259656</c:v>
                </c:pt>
                <c:pt idx="71112">
                  <c:v>729304408</c:v>
                </c:pt>
                <c:pt idx="71113">
                  <c:v>37259656</c:v>
                </c:pt>
                <c:pt idx="71114">
                  <c:v>729304408</c:v>
                </c:pt>
                <c:pt idx="71115">
                  <c:v>37259656</c:v>
                </c:pt>
                <c:pt idx="71116">
                  <c:v>729304408</c:v>
                </c:pt>
                <c:pt idx="71117">
                  <c:v>231613064</c:v>
                </c:pt>
                <c:pt idx="71118">
                  <c:v>231613064</c:v>
                </c:pt>
                <c:pt idx="71119">
                  <c:v>231613064</c:v>
                </c:pt>
                <c:pt idx="71120">
                  <c:v>231613064</c:v>
                </c:pt>
                <c:pt idx="71121">
                  <c:v>751633824</c:v>
                </c:pt>
                <c:pt idx="71122">
                  <c:v>694205848</c:v>
                </c:pt>
                <c:pt idx="71123">
                  <c:v>762156088</c:v>
                </c:pt>
                <c:pt idx="71124">
                  <c:v>37259656</c:v>
                </c:pt>
                <c:pt idx="71125">
                  <c:v>729304408</c:v>
                </c:pt>
                <c:pt idx="71126">
                  <c:v>936280672</c:v>
                </c:pt>
                <c:pt idx="71127">
                  <c:v>936280672</c:v>
                </c:pt>
                <c:pt idx="71128">
                  <c:v>936280672</c:v>
                </c:pt>
                <c:pt idx="71129">
                  <c:v>936280672</c:v>
                </c:pt>
                <c:pt idx="71130">
                  <c:v>711995144</c:v>
                </c:pt>
                <c:pt idx="71131">
                  <c:v>711995144</c:v>
                </c:pt>
                <c:pt idx="71132">
                  <c:v>431094824</c:v>
                </c:pt>
                <c:pt idx="71133">
                  <c:v>431094824</c:v>
                </c:pt>
                <c:pt idx="71134">
                  <c:v>711995144</c:v>
                </c:pt>
                <c:pt idx="71135">
                  <c:v>711995144</c:v>
                </c:pt>
                <c:pt idx="71136">
                  <c:v>231613064</c:v>
                </c:pt>
                <c:pt idx="71137">
                  <c:v>431094824</c:v>
                </c:pt>
                <c:pt idx="71138">
                  <c:v>431094824</c:v>
                </c:pt>
                <c:pt idx="71139">
                  <c:v>671357968</c:v>
                </c:pt>
                <c:pt idx="71140">
                  <c:v>414814432</c:v>
                </c:pt>
                <c:pt idx="71141">
                  <c:v>671357968</c:v>
                </c:pt>
                <c:pt idx="71142">
                  <c:v>414814432</c:v>
                </c:pt>
                <c:pt idx="71143">
                  <c:v>671357968</c:v>
                </c:pt>
                <c:pt idx="71144">
                  <c:v>414814432</c:v>
                </c:pt>
                <c:pt idx="71145">
                  <c:v>671357968</c:v>
                </c:pt>
                <c:pt idx="71146">
                  <c:v>414814432</c:v>
                </c:pt>
                <c:pt idx="71147">
                  <c:v>122660864</c:v>
                </c:pt>
                <c:pt idx="71148">
                  <c:v>122660864</c:v>
                </c:pt>
                <c:pt idx="71149">
                  <c:v>122660864</c:v>
                </c:pt>
                <c:pt idx="71150">
                  <c:v>122660864</c:v>
                </c:pt>
                <c:pt idx="71151">
                  <c:v>811597896</c:v>
                </c:pt>
                <c:pt idx="71152">
                  <c:v>811597896</c:v>
                </c:pt>
                <c:pt idx="71153">
                  <c:v>811597896</c:v>
                </c:pt>
                <c:pt idx="71154">
                  <c:v>811597896</c:v>
                </c:pt>
                <c:pt idx="71155">
                  <c:v>465944664</c:v>
                </c:pt>
                <c:pt idx="71156">
                  <c:v>465944664</c:v>
                </c:pt>
                <c:pt idx="71157">
                  <c:v>465944664</c:v>
                </c:pt>
                <c:pt idx="71158">
                  <c:v>465944664</c:v>
                </c:pt>
                <c:pt idx="71159">
                  <c:v>671357968</c:v>
                </c:pt>
                <c:pt idx="71160">
                  <c:v>949532824</c:v>
                </c:pt>
                <c:pt idx="71161">
                  <c:v>949532824</c:v>
                </c:pt>
                <c:pt idx="71162">
                  <c:v>949532824</c:v>
                </c:pt>
                <c:pt idx="71163">
                  <c:v>949532824</c:v>
                </c:pt>
                <c:pt idx="71164">
                  <c:v>936280672</c:v>
                </c:pt>
                <c:pt idx="71165">
                  <c:v>431094824</c:v>
                </c:pt>
                <c:pt idx="71166">
                  <c:v>592524408</c:v>
                </c:pt>
                <c:pt idx="71167">
                  <c:v>592524408</c:v>
                </c:pt>
                <c:pt idx="71168">
                  <c:v>592524408</c:v>
                </c:pt>
                <c:pt idx="71169">
                  <c:v>414814432</c:v>
                </c:pt>
                <c:pt idx="71170">
                  <c:v>592524408</c:v>
                </c:pt>
                <c:pt idx="71171">
                  <c:v>122660864</c:v>
                </c:pt>
                <c:pt idx="71172">
                  <c:v>38649992</c:v>
                </c:pt>
                <c:pt idx="71173">
                  <c:v>38649992</c:v>
                </c:pt>
                <c:pt idx="71174">
                  <c:v>38649992</c:v>
                </c:pt>
                <c:pt idx="71175">
                  <c:v>38649992</c:v>
                </c:pt>
                <c:pt idx="71176">
                  <c:v>711995144</c:v>
                </c:pt>
                <c:pt idx="71177">
                  <c:v>55365744</c:v>
                </c:pt>
                <c:pt idx="71178">
                  <c:v>55365744</c:v>
                </c:pt>
                <c:pt idx="71179">
                  <c:v>55365744</c:v>
                </c:pt>
                <c:pt idx="71180">
                  <c:v>55365744</c:v>
                </c:pt>
                <c:pt idx="71181">
                  <c:v>811597896</c:v>
                </c:pt>
                <c:pt idx="71182">
                  <c:v>622155280</c:v>
                </c:pt>
                <c:pt idx="71183">
                  <c:v>622155280</c:v>
                </c:pt>
                <c:pt idx="71184">
                  <c:v>622155280</c:v>
                </c:pt>
                <c:pt idx="71185">
                  <c:v>622155280</c:v>
                </c:pt>
                <c:pt idx="71186">
                  <c:v>949532824</c:v>
                </c:pt>
                <c:pt idx="71187">
                  <c:v>839153024</c:v>
                </c:pt>
                <c:pt idx="71188">
                  <c:v>839153024</c:v>
                </c:pt>
                <c:pt idx="71189">
                  <c:v>839153024</c:v>
                </c:pt>
                <c:pt idx="71190">
                  <c:v>839153024</c:v>
                </c:pt>
                <c:pt idx="71191">
                  <c:v>465944664</c:v>
                </c:pt>
                <c:pt idx="71192">
                  <c:v>659375552</c:v>
                </c:pt>
                <c:pt idx="71193">
                  <c:v>659375552</c:v>
                </c:pt>
                <c:pt idx="71194">
                  <c:v>659375552</c:v>
                </c:pt>
                <c:pt idx="71195">
                  <c:v>659375552</c:v>
                </c:pt>
                <c:pt idx="71196">
                  <c:v>622155280</c:v>
                </c:pt>
                <c:pt idx="71197">
                  <c:v>55365744</c:v>
                </c:pt>
                <c:pt idx="71198">
                  <c:v>592524408</c:v>
                </c:pt>
                <c:pt idx="71199">
                  <c:v>945568176</c:v>
                </c:pt>
                <c:pt idx="71200">
                  <c:v>945568176</c:v>
                </c:pt>
                <c:pt idx="71201">
                  <c:v>945568176</c:v>
                </c:pt>
                <c:pt idx="71202">
                  <c:v>38649992</c:v>
                </c:pt>
                <c:pt idx="71203">
                  <c:v>945568176</c:v>
                </c:pt>
                <c:pt idx="71204">
                  <c:v>943260944</c:v>
                </c:pt>
                <c:pt idx="71205">
                  <c:v>943260944</c:v>
                </c:pt>
                <c:pt idx="71206">
                  <c:v>943260944</c:v>
                </c:pt>
                <c:pt idx="71207">
                  <c:v>943260944</c:v>
                </c:pt>
                <c:pt idx="71208">
                  <c:v>305435072</c:v>
                </c:pt>
                <c:pt idx="71209">
                  <c:v>305435072</c:v>
                </c:pt>
                <c:pt idx="71210">
                  <c:v>839153024</c:v>
                </c:pt>
                <c:pt idx="71211">
                  <c:v>305435072</c:v>
                </c:pt>
                <c:pt idx="71212">
                  <c:v>305435072</c:v>
                </c:pt>
                <c:pt idx="71213">
                  <c:v>184090856</c:v>
                </c:pt>
                <c:pt idx="71214">
                  <c:v>184090856</c:v>
                </c:pt>
                <c:pt idx="71215">
                  <c:v>184090856</c:v>
                </c:pt>
                <c:pt idx="71216">
                  <c:v>184090856</c:v>
                </c:pt>
                <c:pt idx="71217">
                  <c:v>659375552</c:v>
                </c:pt>
                <c:pt idx="71218">
                  <c:v>83425424</c:v>
                </c:pt>
                <c:pt idx="71219">
                  <c:v>83425424</c:v>
                </c:pt>
                <c:pt idx="71220">
                  <c:v>83425424</c:v>
                </c:pt>
                <c:pt idx="71221">
                  <c:v>83425424</c:v>
                </c:pt>
                <c:pt idx="71222">
                  <c:v>198297552</c:v>
                </c:pt>
                <c:pt idx="71223">
                  <c:v>198297552</c:v>
                </c:pt>
                <c:pt idx="71224">
                  <c:v>198297552</c:v>
                </c:pt>
                <c:pt idx="71225">
                  <c:v>198297552</c:v>
                </c:pt>
                <c:pt idx="71226">
                  <c:v>259023104</c:v>
                </c:pt>
                <c:pt idx="71227">
                  <c:v>259023104</c:v>
                </c:pt>
                <c:pt idx="71228">
                  <c:v>259023104</c:v>
                </c:pt>
                <c:pt idx="71229">
                  <c:v>259023104</c:v>
                </c:pt>
                <c:pt idx="71230">
                  <c:v>452084744</c:v>
                </c:pt>
                <c:pt idx="71231">
                  <c:v>224272608</c:v>
                </c:pt>
                <c:pt idx="71232">
                  <c:v>452084744</c:v>
                </c:pt>
                <c:pt idx="71233">
                  <c:v>224272608</c:v>
                </c:pt>
                <c:pt idx="71234">
                  <c:v>452084744</c:v>
                </c:pt>
                <c:pt idx="71235">
                  <c:v>452084744</c:v>
                </c:pt>
                <c:pt idx="71236">
                  <c:v>224272656</c:v>
                </c:pt>
                <c:pt idx="71237">
                  <c:v>224272656</c:v>
                </c:pt>
                <c:pt idx="71238">
                  <c:v>224272784</c:v>
                </c:pt>
                <c:pt idx="71239">
                  <c:v>224272784</c:v>
                </c:pt>
                <c:pt idx="71240">
                  <c:v>224272832</c:v>
                </c:pt>
                <c:pt idx="71241">
                  <c:v>224272832</c:v>
                </c:pt>
                <c:pt idx="71242">
                  <c:v>224272872</c:v>
                </c:pt>
                <c:pt idx="71243">
                  <c:v>224272872</c:v>
                </c:pt>
                <c:pt idx="71244">
                  <c:v>224272608</c:v>
                </c:pt>
                <c:pt idx="71245">
                  <c:v>224272656</c:v>
                </c:pt>
                <c:pt idx="71246">
                  <c:v>224272784</c:v>
                </c:pt>
                <c:pt idx="71247">
                  <c:v>224272832</c:v>
                </c:pt>
                <c:pt idx="71248">
                  <c:v>224272872</c:v>
                </c:pt>
                <c:pt idx="71249">
                  <c:v>224272608</c:v>
                </c:pt>
                <c:pt idx="71250">
                  <c:v>224272656</c:v>
                </c:pt>
                <c:pt idx="71251">
                  <c:v>224272784</c:v>
                </c:pt>
                <c:pt idx="71252">
                  <c:v>224272832</c:v>
                </c:pt>
                <c:pt idx="71253">
                  <c:v>224272872</c:v>
                </c:pt>
                <c:pt idx="71254">
                  <c:v>329230912</c:v>
                </c:pt>
                <c:pt idx="71255">
                  <c:v>329230912</c:v>
                </c:pt>
                <c:pt idx="71256">
                  <c:v>329230912</c:v>
                </c:pt>
                <c:pt idx="71257">
                  <c:v>329230912</c:v>
                </c:pt>
                <c:pt idx="71258">
                  <c:v>945568176</c:v>
                </c:pt>
                <c:pt idx="71259">
                  <c:v>808239200</c:v>
                </c:pt>
                <c:pt idx="71260">
                  <c:v>808239200</c:v>
                </c:pt>
                <c:pt idx="71261">
                  <c:v>808239200</c:v>
                </c:pt>
                <c:pt idx="71262">
                  <c:v>643044544</c:v>
                </c:pt>
                <c:pt idx="71263">
                  <c:v>643044544</c:v>
                </c:pt>
                <c:pt idx="71264">
                  <c:v>808239200</c:v>
                </c:pt>
                <c:pt idx="71265">
                  <c:v>643044544</c:v>
                </c:pt>
                <c:pt idx="71266">
                  <c:v>643044544</c:v>
                </c:pt>
                <c:pt idx="71267">
                  <c:v>943260944</c:v>
                </c:pt>
                <c:pt idx="71268">
                  <c:v>305435072</c:v>
                </c:pt>
                <c:pt idx="71269">
                  <c:v>635491592</c:v>
                </c:pt>
                <c:pt idx="71270">
                  <c:v>635491592</c:v>
                </c:pt>
                <c:pt idx="71271">
                  <c:v>635491592</c:v>
                </c:pt>
                <c:pt idx="71272">
                  <c:v>635491592</c:v>
                </c:pt>
                <c:pt idx="71273">
                  <c:v>184090856</c:v>
                </c:pt>
                <c:pt idx="71274">
                  <c:v>83425424</c:v>
                </c:pt>
                <c:pt idx="71275">
                  <c:v>259023104</c:v>
                </c:pt>
                <c:pt idx="71276">
                  <c:v>224272784</c:v>
                </c:pt>
                <c:pt idx="71277">
                  <c:v>224272832</c:v>
                </c:pt>
                <c:pt idx="71278">
                  <c:v>596429840</c:v>
                </c:pt>
                <c:pt idx="71279">
                  <c:v>596429840</c:v>
                </c:pt>
                <c:pt idx="71280">
                  <c:v>596429840</c:v>
                </c:pt>
                <c:pt idx="71281">
                  <c:v>596429840</c:v>
                </c:pt>
                <c:pt idx="71282">
                  <c:v>198297552</c:v>
                </c:pt>
                <c:pt idx="71283">
                  <c:v>452084744</c:v>
                </c:pt>
                <c:pt idx="71284">
                  <c:v>798993424</c:v>
                </c:pt>
                <c:pt idx="71285">
                  <c:v>798993424</c:v>
                </c:pt>
                <c:pt idx="71286">
                  <c:v>808239200</c:v>
                </c:pt>
                <c:pt idx="71287">
                  <c:v>798993424</c:v>
                </c:pt>
                <c:pt idx="71288">
                  <c:v>798993424</c:v>
                </c:pt>
                <c:pt idx="71289">
                  <c:v>224272608</c:v>
                </c:pt>
                <c:pt idx="71290">
                  <c:v>329230912</c:v>
                </c:pt>
                <c:pt idx="71291">
                  <c:v>224272872</c:v>
                </c:pt>
                <c:pt idx="71292">
                  <c:v>523075560</c:v>
                </c:pt>
                <c:pt idx="71293">
                  <c:v>523075560</c:v>
                </c:pt>
                <c:pt idx="71294">
                  <c:v>523075560</c:v>
                </c:pt>
                <c:pt idx="71295">
                  <c:v>523075560</c:v>
                </c:pt>
                <c:pt idx="71296">
                  <c:v>635491592</c:v>
                </c:pt>
                <c:pt idx="71297">
                  <c:v>224272656</c:v>
                </c:pt>
                <c:pt idx="71298">
                  <c:v>311051288</c:v>
                </c:pt>
                <c:pt idx="71299">
                  <c:v>798993424</c:v>
                </c:pt>
                <c:pt idx="71300">
                  <c:v>311051288</c:v>
                </c:pt>
                <c:pt idx="71301">
                  <c:v>311051288</c:v>
                </c:pt>
                <c:pt idx="71302">
                  <c:v>311051288</c:v>
                </c:pt>
                <c:pt idx="71303">
                  <c:v>643044544</c:v>
                </c:pt>
                <c:pt idx="71304">
                  <c:v>586951712</c:v>
                </c:pt>
                <c:pt idx="71305">
                  <c:v>586951712</c:v>
                </c:pt>
                <c:pt idx="71306">
                  <c:v>586951712</c:v>
                </c:pt>
                <c:pt idx="71307">
                  <c:v>586951712</c:v>
                </c:pt>
                <c:pt idx="71308">
                  <c:v>326750080</c:v>
                </c:pt>
                <c:pt idx="71309">
                  <c:v>326750080</c:v>
                </c:pt>
                <c:pt idx="71310">
                  <c:v>326750080</c:v>
                </c:pt>
                <c:pt idx="71311">
                  <c:v>292419808</c:v>
                </c:pt>
                <c:pt idx="71312">
                  <c:v>326750080</c:v>
                </c:pt>
                <c:pt idx="71313">
                  <c:v>292419808</c:v>
                </c:pt>
                <c:pt idx="71314">
                  <c:v>292419808</c:v>
                </c:pt>
                <c:pt idx="71315">
                  <c:v>292419808</c:v>
                </c:pt>
                <c:pt idx="71316">
                  <c:v>596429840</c:v>
                </c:pt>
                <c:pt idx="71317">
                  <c:v>168068632</c:v>
                </c:pt>
                <c:pt idx="71318">
                  <c:v>168068632</c:v>
                </c:pt>
                <c:pt idx="71319">
                  <c:v>168068632</c:v>
                </c:pt>
                <c:pt idx="71320">
                  <c:v>531088840</c:v>
                </c:pt>
                <c:pt idx="71321">
                  <c:v>168068632</c:v>
                </c:pt>
                <c:pt idx="71322">
                  <c:v>531088840</c:v>
                </c:pt>
                <c:pt idx="71323">
                  <c:v>531088840</c:v>
                </c:pt>
                <c:pt idx="71324">
                  <c:v>531088840</c:v>
                </c:pt>
                <c:pt idx="71325">
                  <c:v>523075560</c:v>
                </c:pt>
                <c:pt idx="71326">
                  <c:v>261141280</c:v>
                </c:pt>
                <c:pt idx="71327">
                  <c:v>261141280</c:v>
                </c:pt>
                <c:pt idx="71328">
                  <c:v>261141280</c:v>
                </c:pt>
                <c:pt idx="71329">
                  <c:v>261141280</c:v>
                </c:pt>
                <c:pt idx="71330">
                  <c:v>311051288</c:v>
                </c:pt>
                <c:pt idx="71331">
                  <c:v>586951712</c:v>
                </c:pt>
                <c:pt idx="71332">
                  <c:v>168068632</c:v>
                </c:pt>
                <c:pt idx="71333">
                  <c:v>326750080</c:v>
                </c:pt>
                <c:pt idx="71334">
                  <c:v>292419808</c:v>
                </c:pt>
                <c:pt idx="71335">
                  <c:v>340897472</c:v>
                </c:pt>
                <c:pt idx="71336">
                  <c:v>340897472</c:v>
                </c:pt>
                <c:pt idx="71337">
                  <c:v>340897472</c:v>
                </c:pt>
                <c:pt idx="71338">
                  <c:v>340897472</c:v>
                </c:pt>
                <c:pt idx="71339">
                  <c:v>390443752</c:v>
                </c:pt>
                <c:pt idx="71340">
                  <c:v>390443752</c:v>
                </c:pt>
                <c:pt idx="71341">
                  <c:v>531088840</c:v>
                </c:pt>
                <c:pt idx="71342">
                  <c:v>390443752</c:v>
                </c:pt>
                <c:pt idx="71343">
                  <c:v>261141280</c:v>
                </c:pt>
                <c:pt idx="71344">
                  <c:v>390443752</c:v>
                </c:pt>
                <c:pt idx="71345">
                  <c:v>517031640</c:v>
                </c:pt>
                <c:pt idx="71346">
                  <c:v>517031640</c:v>
                </c:pt>
                <c:pt idx="71347">
                  <c:v>517031640</c:v>
                </c:pt>
                <c:pt idx="71348">
                  <c:v>517031640</c:v>
                </c:pt>
                <c:pt idx="71349">
                  <c:v>504519672</c:v>
                </c:pt>
                <c:pt idx="71350">
                  <c:v>504519672</c:v>
                </c:pt>
                <c:pt idx="71351">
                  <c:v>504519672</c:v>
                </c:pt>
                <c:pt idx="71352">
                  <c:v>504519672</c:v>
                </c:pt>
                <c:pt idx="71353">
                  <c:v>988771688</c:v>
                </c:pt>
                <c:pt idx="71354">
                  <c:v>988771688</c:v>
                </c:pt>
                <c:pt idx="71355">
                  <c:v>988771688</c:v>
                </c:pt>
                <c:pt idx="71356">
                  <c:v>988771688</c:v>
                </c:pt>
                <c:pt idx="71357">
                  <c:v>390443752</c:v>
                </c:pt>
                <c:pt idx="71358">
                  <c:v>182840040</c:v>
                </c:pt>
                <c:pt idx="71359">
                  <c:v>182840040</c:v>
                </c:pt>
                <c:pt idx="71360">
                  <c:v>254158616</c:v>
                </c:pt>
                <c:pt idx="71361">
                  <c:v>254158616</c:v>
                </c:pt>
                <c:pt idx="71362">
                  <c:v>182840040</c:v>
                </c:pt>
                <c:pt idx="71363">
                  <c:v>254158616</c:v>
                </c:pt>
                <c:pt idx="71364">
                  <c:v>182840040</c:v>
                </c:pt>
                <c:pt idx="71365">
                  <c:v>254158616</c:v>
                </c:pt>
                <c:pt idx="71366">
                  <c:v>340897472</c:v>
                </c:pt>
                <c:pt idx="71367">
                  <c:v>517031640</c:v>
                </c:pt>
                <c:pt idx="71368">
                  <c:v>176426888</c:v>
                </c:pt>
                <c:pt idx="71369">
                  <c:v>176426888</c:v>
                </c:pt>
                <c:pt idx="71370">
                  <c:v>176426888</c:v>
                </c:pt>
                <c:pt idx="71371">
                  <c:v>176426888</c:v>
                </c:pt>
                <c:pt idx="71372">
                  <c:v>856266408</c:v>
                </c:pt>
                <c:pt idx="71373">
                  <c:v>856266408</c:v>
                </c:pt>
                <c:pt idx="71374">
                  <c:v>856266408</c:v>
                </c:pt>
                <c:pt idx="71375">
                  <c:v>856266408</c:v>
                </c:pt>
                <c:pt idx="71376">
                  <c:v>504519672</c:v>
                </c:pt>
                <c:pt idx="71377">
                  <c:v>988771688</c:v>
                </c:pt>
                <c:pt idx="71378">
                  <c:v>254158616</c:v>
                </c:pt>
                <c:pt idx="71379">
                  <c:v>504519680</c:v>
                </c:pt>
                <c:pt idx="71380">
                  <c:v>504519680</c:v>
                </c:pt>
                <c:pt idx="71381">
                  <c:v>504519680</c:v>
                </c:pt>
                <c:pt idx="71382">
                  <c:v>504519680</c:v>
                </c:pt>
                <c:pt idx="71383">
                  <c:v>537408432</c:v>
                </c:pt>
                <c:pt idx="71384">
                  <c:v>131375344</c:v>
                </c:pt>
                <c:pt idx="71385">
                  <c:v>537408432</c:v>
                </c:pt>
                <c:pt idx="71386">
                  <c:v>131375344</c:v>
                </c:pt>
                <c:pt idx="71387">
                  <c:v>537408432</c:v>
                </c:pt>
                <c:pt idx="71388">
                  <c:v>131375344</c:v>
                </c:pt>
                <c:pt idx="71389">
                  <c:v>537408432</c:v>
                </c:pt>
                <c:pt idx="71390">
                  <c:v>131375344</c:v>
                </c:pt>
                <c:pt idx="71391">
                  <c:v>182840040</c:v>
                </c:pt>
                <c:pt idx="71392">
                  <c:v>135687264</c:v>
                </c:pt>
                <c:pt idx="71393">
                  <c:v>135687264</c:v>
                </c:pt>
                <c:pt idx="71394">
                  <c:v>135687264</c:v>
                </c:pt>
                <c:pt idx="71395">
                  <c:v>135687264</c:v>
                </c:pt>
                <c:pt idx="71396">
                  <c:v>470782224</c:v>
                </c:pt>
                <c:pt idx="71397">
                  <c:v>470782224</c:v>
                </c:pt>
                <c:pt idx="71398">
                  <c:v>470782224</c:v>
                </c:pt>
                <c:pt idx="71399">
                  <c:v>470782224</c:v>
                </c:pt>
                <c:pt idx="71400">
                  <c:v>538488320</c:v>
                </c:pt>
                <c:pt idx="71401">
                  <c:v>538488320</c:v>
                </c:pt>
                <c:pt idx="71402">
                  <c:v>504519680</c:v>
                </c:pt>
                <c:pt idx="71403">
                  <c:v>538488320</c:v>
                </c:pt>
                <c:pt idx="71404">
                  <c:v>538488320</c:v>
                </c:pt>
                <c:pt idx="71405">
                  <c:v>537408432</c:v>
                </c:pt>
                <c:pt idx="71406">
                  <c:v>718466832</c:v>
                </c:pt>
                <c:pt idx="71407">
                  <c:v>718466832</c:v>
                </c:pt>
                <c:pt idx="71408">
                  <c:v>718466832</c:v>
                </c:pt>
                <c:pt idx="71409">
                  <c:v>718466832</c:v>
                </c:pt>
                <c:pt idx="71410">
                  <c:v>176426888</c:v>
                </c:pt>
                <c:pt idx="71411">
                  <c:v>135687264</c:v>
                </c:pt>
                <c:pt idx="71412">
                  <c:v>261127672</c:v>
                </c:pt>
                <c:pt idx="71413">
                  <c:v>261127672</c:v>
                </c:pt>
                <c:pt idx="71414">
                  <c:v>261127672</c:v>
                </c:pt>
                <c:pt idx="71415">
                  <c:v>261127672</c:v>
                </c:pt>
                <c:pt idx="71416">
                  <c:v>136939504</c:v>
                </c:pt>
                <c:pt idx="71417">
                  <c:v>136939504</c:v>
                </c:pt>
                <c:pt idx="71418">
                  <c:v>136939504</c:v>
                </c:pt>
                <c:pt idx="71419">
                  <c:v>136939504</c:v>
                </c:pt>
                <c:pt idx="71420">
                  <c:v>538488320</c:v>
                </c:pt>
                <c:pt idx="71421">
                  <c:v>856266408</c:v>
                </c:pt>
                <c:pt idx="71422">
                  <c:v>470782224</c:v>
                </c:pt>
                <c:pt idx="71423">
                  <c:v>717558880</c:v>
                </c:pt>
                <c:pt idx="71424">
                  <c:v>717558880</c:v>
                </c:pt>
                <c:pt idx="71425">
                  <c:v>717558880</c:v>
                </c:pt>
                <c:pt idx="71426">
                  <c:v>717558880</c:v>
                </c:pt>
                <c:pt idx="71427">
                  <c:v>261127672</c:v>
                </c:pt>
                <c:pt idx="71428">
                  <c:v>216096896</c:v>
                </c:pt>
                <c:pt idx="71429">
                  <c:v>216096896</c:v>
                </c:pt>
                <c:pt idx="71430">
                  <c:v>715815032</c:v>
                </c:pt>
                <c:pt idx="71431">
                  <c:v>718466832</c:v>
                </c:pt>
                <c:pt idx="71432">
                  <c:v>715815032</c:v>
                </c:pt>
                <c:pt idx="71433">
                  <c:v>216096896</c:v>
                </c:pt>
                <c:pt idx="71434">
                  <c:v>131375344</c:v>
                </c:pt>
                <c:pt idx="71435">
                  <c:v>715815032</c:v>
                </c:pt>
                <c:pt idx="71436">
                  <c:v>216096896</c:v>
                </c:pt>
                <c:pt idx="71437">
                  <c:v>715815032</c:v>
                </c:pt>
                <c:pt idx="71438">
                  <c:v>815815272</c:v>
                </c:pt>
                <c:pt idx="71439">
                  <c:v>815815272</c:v>
                </c:pt>
                <c:pt idx="71440">
                  <c:v>815815272</c:v>
                </c:pt>
                <c:pt idx="71441">
                  <c:v>815815272</c:v>
                </c:pt>
                <c:pt idx="71442">
                  <c:v>136939504</c:v>
                </c:pt>
                <c:pt idx="71443">
                  <c:v>717558880</c:v>
                </c:pt>
                <c:pt idx="71444">
                  <c:v>757982680</c:v>
                </c:pt>
                <c:pt idx="71445">
                  <c:v>757982680</c:v>
                </c:pt>
                <c:pt idx="71446">
                  <c:v>757982680</c:v>
                </c:pt>
                <c:pt idx="71447">
                  <c:v>757982680</c:v>
                </c:pt>
                <c:pt idx="71448">
                  <c:v>216096896</c:v>
                </c:pt>
                <c:pt idx="71449">
                  <c:v>480082816</c:v>
                </c:pt>
                <c:pt idx="71450">
                  <c:v>480082816</c:v>
                </c:pt>
                <c:pt idx="71451">
                  <c:v>480082816</c:v>
                </c:pt>
                <c:pt idx="71452">
                  <c:v>480082816</c:v>
                </c:pt>
                <c:pt idx="71453">
                  <c:v>715815032</c:v>
                </c:pt>
                <c:pt idx="71454">
                  <c:v>815815272</c:v>
                </c:pt>
                <c:pt idx="71455">
                  <c:v>285559192</c:v>
                </c:pt>
                <c:pt idx="71456">
                  <c:v>285559192</c:v>
                </c:pt>
                <c:pt idx="71457">
                  <c:v>285559192</c:v>
                </c:pt>
                <c:pt idx="71458">
                  <c:v>285559192</c:v>
                </c:pt>
                <c:pt idx="71459">
                  <c:v>212083128</c:v>
                </c:pt>
                <c:pt idx="71460">
                  <c:v>212083128</c:v>
                </c:pt>
                <c:pt idx="71461">
                  <c:v>212083128</c:v>
                </c:pt>
                <c:pt idx="71462">
                  <c:v>480082816</c:v>
                </c:pt>
                <c:pt idx="71463">
                  <c:v>212083128</c:v>
                </c:pt>
                <c:pt idx="71464">
                  <c:v>757982680</c:v>
                </c:pt>
                <c:pt idx="71465">
                  <c:v>975460744</c:v>
                </c:pt>
                <c:pt idx="71466">
                  <c:v>975460744</c:v>
                </c:pt>
                <c:pt idx="71467">
                  <c:v>975460744</c:v>
                </c:pt>
                <c:pt idx="71468">
                  <c:v>975460744</c:v>
                </c:pt>
                <c:pt idx="71469">
                  <c:v>285559192</c:v>
                </c:pt>
                <c:pt idx="71470">
                  <c:v>212083128</c:v>
                </c:pt>
                <c:pt idx="71471">
                  <c:v>820338088</c:v>
                </c:pt>
                <c:pt idx="71472">
                  <c:v>820338088</c:v>
                </c:pt>
                <c:pt idx="71473">
                  <c:v>820338088</c:v>
                </c:pt>
                <c:pt idx="71474">
                  <c:v>820338088</c:v>
                </c:pt>
                <c:pt idx="71475">
                  <c:v>607461696</c:v>
                </c:pt>
                <c:pt idx="71476">
                  <c:v>607461696</c:v>
                </c:pt>
                <c:pt idx="71477">
                  <c:v>607461696</c:v>
                </c:pt>
                <c:pt idx="71478">
                  <c:v>607461696</c:v>
                </c:pt>
                <c:pt idx="71479">
                  <c:v>113003488</c:v>
                </c:pt>
                <c:pt idx="71480">
                  <c:v>439684936</c:v>
                </c:pt>
                <c:pt idx="71481">
                  <c:v>113003488</c:v>
                </c:pt>
                <c:pt idx="71482">
                  <c:v>439684936</c:v>
                </c:pt>
                <c:pt idx="71483">
                  <c:v>206114712</c:v>
                </c:pt>
                <c:pt idx="71484">
                  <c:v>206114712</c:v>
                </c:pt>
                <c:pt idx="71485">
                  <c:v>113003488</c:v>
                </c:pt>
                <c:pt idx="71486">
                  <c:v>439684936</c:v>
                </c:pt>
                <c:pt idx="71487">
                  <c:v>206114712</c:v>
                </c:pt>
                <c:pt idx="71488">
                  <c:v>113003488</c:v>
                </c:pt>
                <c:pt idx="71489">
                  <c:v>439684936</c:v>
                </c:pt>
                <c:pt idx="71490">
                  <c:v>206114712</c:v>
                </c:pt>
                <c:pt idx="71491">
                  <c:v>975460744</c:v>
                </c:pt>
                <c:pt idx="71492">
                  <c:v>634206632</c:v>
                </c:pt>
                <c:pt idx="71493">
                  <c:v>634206632</c:v>
                </c:pt>
                <c:pt idx="71494">
                  <c:v>634206632</c:v>
                </c:pt>
                <c:pt idx="71495">
                  <c:v>634206632</c:v>
                </c:pt>
                <c:pt idx="71496">
                  <c:v>820338088</c:v>
                </c:pt>
                <c:pt idx="71497">
                  <c:v>283281768</c:v>
                </c:pt>
                <c:pt idx="71498">
                  <c:v>283281768</c:v>
                </c:pt>
                <c:pt idx="71499">
                  <c:v>283281768</c:v>
                </c:pt>
                <c:pt idx="71500">
                  <c:v>283281768</c:v>
                </c:pt>
                <c:pt idx="71501">
                  <c:v>607461696</c:v>
                </c:pt>
                <c:pt idx="71502">
                  <c:v>439684936</c:v>
                </c:pt>
                <c:pt idx="71503">
                  <c:v>537673064</c:v>
                </c:pt>
                <c:pt idx="71504">
                  <c:v>537673064</c:v>
                </c:pt>
                <c:pt idx="71505">
                  <c:v>537673064</c:v>
                </c:pt>
                <c:pt idx="71506">
                  <c:v>537673064</c:v>
                </c:pt>
                <c:pt idx="71507">
                  <c:v>60476744</c:v>
                </c:pt>
                <c:pt idx="71508">
                  <c:v>60476744</c:v>
                </c:pt>
                <c:pt idx="71509">
                  <c:v>60476744</c:v>
                </c:pt>
                <c:pt idx="71510">
                  <c:v>60476744</c:v>
                </c:pt>
                <c:pt idx="71511">
                  <c:v>206114712</c:v>
                </c:pt>
                <c:pt idx="71512">
                  <c:v>283281768</c:v>
                </c:pt>
                <c:pt idx="71513">
                  <c:v>113003488</c:v>
                </c:pt>
                <c:pt idx="71514">
                  <c:v>932045696</c:v>
                </c:pt>
                <c:pt idx="71515">
                  <c:v>336365968</c:v>
                </c:pt>
                <c:pt idx="71516">
                  <c:v>336365968</c:v>
                </c:pt>
                <c:pt idx="71517">
                  <c:v>932045696</c:v>
                </c:pt>
                <c:pt idx="71518">
                  <c:v>932045696</c:v>
                </c:pt>
                <c:pt idx="71519">
                  <c:v>336365968</c:v>
                </c:pt>
                <c:pt idx="71520">
                  <c:v>336365968</c:v>
                </c:pt>
                <c:pt idx="71521">
                  <c:v>932045696</c:v>
                </c:pt>
                <c:pt idx="71522">
                  <c:v>634206632</c:v>
                </c:pt>
                <c:pt idx="71523">
                  <c:v>228706816</c:v>
                </c:pt>
                <c:pt idx="71524">
                  <c:v>228706816</c:v>
                </c:pt>
                <c:pt idx="71525">
                  <c:v>228706816</c:v>
                </c:pt>
                <c:pt idx="71526">
                  <c:v>228706816</c:v>
                </c:pt>
                <c:pt idx="71527">
                  <c:v>683090752</c:v>
                </c:pt>
                <c:pt idx="71528">
                  <c:v>683090752</c:v>
                </c:pt>
                <c:pt idx="71529">
                  <c:v>683090752</c:v>
                </c:pt>
                <c:pt idx="71530">
                  <c:v>683090752</c:v>
                </c:pt>
                <c:pt idx="71531">
                  <c:v>537673064</c:v>
                </c:pt>
                <c:pt idx="71532">
                  <c:v>273620320</c:v>
                </c:pt>
                <c:pt idx="71533">
                  <c:v>273620320</c:v>
                </c:pt>
                <c:pt idx="71534">
                  <c:v>273620320</c:v>
                </c:pt>
                <c:pt idx="71535">
                  <c:v>273620320</c:v>
                </c:pt>
                <c:pt idx="71536">
                  <c:v>299403296</c:v>
                </c:pt>
                <c:pt idx="71537">
                  <c:v>299403296</c:v>
                </c:pt>
                <c:pt idx="71538">
                  <c:v>533057400</c:v>
                </c:pt>
                <c:pt idx="71539">
                  <c:v>299403296</c:v>
                </c:pt>
                <c:pt idx="71540">
                  <c:v>533057400</c:v>
                </c:pt>
                <c:pt idx="71541">
                  <c:v>299403296</c:v>
                </c:pt>
                <c:pt idx="71542">
                  <c:v>533057400</c:v>
                </c:pt>
                <c:pt idx="71543">
                  <c:v>533057400</c:v>
                </c:pt>
                <c:pt idx="71544">
                  <c:v>692051504</c:v>
                </c:pt>
                <c:pt idx="71545">
                  <c:v>692051504</c:v>
                </c:pt>
                <c:pt idx="71546">
                  <c:v>692051504</c:v>
                </c:pt>
                <c:pt idx="71547">
                  <c:v>692051504</c:v>
                </c:pt>
                <c:pt idx="71548">
                  <c:v>932045696</c:v>
                </c:pt>
                <c:pt idx="71549">
                  <c:v>60476744</c:v>
                </c:pt>
                <c:pt idx="71550">
                  <c:v>336365968</c:v>
                </c:pt>
                <c:pt idx="71551">
                  <c:v>644849152</c:v>
                </c:pt>
                <c:pt idx="71552">
                  <c:v>644849152</c:v>
                </c:pt>
                <c:pt idx="71553">
                  <c:v>644849152</c:v>
                </c:pt>
                <c:pt idx="71554">
                  <c:v>644849152</c:v>
                </c:pt>
                <c:pt idx="71555">
                  <c:v>683090752</c:v>
                </c:pt>
                <c:pt idx="71556">
                  <c:v>562361136</c:v>
                </c:pt>
                <c:pt idx="71557">
                  <c:v>562361136</c:v>
                </c:pt>
                <c:pt idx="71558">
                  <c:v>562361136</c:v>
                </c:pt>
                <c:pt idx="71559">
                  <c:v>562361136</c:v>
                </c:pt>
                <c:pt idx="71560">
                  <c:v>228706816</c:v>
                </c:pt>
                <c:pt idx="71561">
                  <c:v>299403296</c:v>
                </c:pt>
                <c:pt idx="71562">
                  <c:v>16550848</c:v>
                </c:pt>
                <c:pt idx="71563">
                  <c:v>16550848</c:v>
                </c:pt>
                <c:pt idx="71564">
                  <c:v>692051504</c:v>
                </c:pt>
                <c:pt idx="71565">
                  <c:v>70729936</c:v>
                </c:pt>
                <c:pt idx="71566">
                  <c:v>16550848</c:v>
                </c:pt>
                <c:pt idx="71567">
                  <c:v>70729936</c:v>
                </c:pt>
                <c:pt idx="71568">
                  <c:v>16550848</c:v>
                </c:pt>
                <c:pt idx="71569">
                  <c:v>70729936</c:v>
                </c:pt>
                <c:pt idx="71570">
                  <c:v>70729936</c:v>
                </c:pt>
                <c:pt idx="71571">
                  <c:v>591584376</c:v>
                </c:pt>
                <c:pt idx="71572">
                  <c:v>591584376</c:v>
                </c:pt>
                <c:pt idx="71573">
                  <c:v>591584376</c:v>
                </c:pt>
                <c:pt idx="71574">
                  <c:v>591584376</c:v>
                </c:pt>
                <c:pt idx="71575">
                  <c:v>105333928</c:v>
                </c:pt>
                <c:pt idx="71576">
                  <c:v>105333928</c:v>
                </c:pt>
                <c:pt idx="71577">
                  <c:v>105333928</c:v>
                </c:pt>
                <c:pt idx="71578">
                  <c:v>105333928</c:v>
                </c:pt>
                <c:pt idx="71579">
                  <c:v>273620320</c:v>
                </c:pt>
                <c:pt idx="71580">
                  <c:v>533057400</c:v>
                </c:pt>
                <c:pt idx="71581">
                  <c:v>562361136</c:v>
                </c:pt>
                <c:pt idx="71582">
                  <c:v>16550848</c:v>
                </c:pt>
                <c:pt idx="71583">
                  <c:v>591584376</c:v>
                </c:pt>
                <c:pt idx="71584">
                  <c:v>799321088</c:v>
                </c:pt>
                <c:pt idx="71585">
                  <c:v>799321088</c:v>
                </c:pt>
                <c:pt idx="71586">
                  <c:v>799321088</c:v>
                </c:pt>
                <c:pt idx="71587">
                  <c:v>799321088</c:v>
                </c:pt>
                <c:pt idx="71588">
                  <c:v>105333928</c:v>
                </c:pt>
                <c:pt idx="71589">
                  <c:v>644849152</c:v>
                </c:pt>
                <c:pt idx="71590">
                  <c:v>70729936</c:v>
                </c:pt>
                <c:pt idx="71591">
                  <c:v>893930240</c:v>
                </c:pt>
                <c:pt idx="71592">
                  <c:v>495528216</c:v>
                </c:pt>
                <c:pt idx="71593">
                  <c:v>893930240</c:v>
                </c:pt>
                <c:pt idx="71594">
                  <c:v>495528216</c:v>
                </c:pt>
                <c:pt idx="71595">
                  <c:v>893930240</c:v>
                </c:pt>
                <c:pt idx="71596">
                  <c:v>495528216</c:v>
                </c:pt>
                <c:pt idx="71597">
                  <c:v>893930240</c:v>
                </c:pt>
                <c:pt idx="71598">
                  <c:v>495528216</c:v>
                </c:pt>
                <c:pt idx="71599">
                  <c:v>617728728</c:v>
                </c:pt>
                <c:pt idx="71600">
                  <c:v>617728728</c:v>
                </c:pt>
                <c:pt idx="71601">
                  <c:v>617728728</c:v>
                </c:pt>
                <c:pt idx="71602">
                  <c:v>617728728</c:v>
                </c:pt>
                <c:pt idx="71603">
                  <c:v>799321088</c:v>
                </c:pt>
                <c:pt idx="71604">
                  <c:v>495528216</c:v>
                </c:pt>
                <c:pt idx="71605">
                  <c:v>893930240</c:v>
                </c:pt>
                <c:pt idx="71606">
                  <c:v>303112688</c:v>
                </c:pt>
                <c:pt idx="71607">
                  <c:v>303112688</c:v>
                </c:pt>
                <c:pt idx="71608">
                  <c:v>303112688</c:v>
                </c:pt>
                <c:pt idx="71609">
                  <c:v>303112688</c:v>
                </c:pt>
                <c:pt idx="71610">
                  <c:v>472447896</c:v>
                </c:pt>
                <c:pt idx="71611">
                  <c:v>472447896</c:v>
                </c:pt>
                <c:pt idx="71612">
                  <c:v>292330672</c:v>
                </c:pt>
                <c:pt idx="71613">
                  <c:v>292330672</c:v>
                </c:pt>
                <c:pt idx="71614">
                  <c:v>472447896</c:v>
                </c:pt>
                <c:pt idx="71615">
                  <c:v>292330672</c:v>
                </c:pt>
                <c:pt idx="71616">
                  <c:v>472447896</c:v>
                </c:pt>
                <c:pt idx="71617">
                  <c:v>292330672</c:v>
                </c:pt>
                <c:pt idx="71618">
                  <c:v>42817584</c:v>
                </c:pt>
                <c:pt idx="71619">
                  <c:v>42817584</c:v>
                </c:pt>
                <c:pt idx="71620">
                  <c:v>617728728</c:v>
                </c:pt>
                <c:pt idx="71621">
                  <c:v>42817584</c:v>
                </c:pt>
                <c:pt idx="71622">
                  <c:v>42817584</c:v>
                </c:pt>
                <c:pt idx="71623">
                  <c:v>477852928</c:v>
                </c:pt>
                <c:pt idx="71624">
                  <c:v>477852928</c:v>
                </c:pt>
                <c:pt idx="71625">
                  <c:v>477852928</c:v>
                </c:pt>
                <c:pt idx="71626">
                  <c:v>477852928</c:v>
                </c:pt>
                <c:pt idx="71627">
                  <c:v>245869872</c:v>
                </c:pt>
                <c:pt idx="71628">
                  <c:v>245869872</c:v>
                </c:pt>
                <c:pt idx="71629">
                  <c:v>796452328</c:v>
                </c:pt>
                <c:pt idx="71630">
                  <c:v>245869872</c:v>
                </c:pt>
                <c:pt idx="71631">
                  <c:v>796452328</c:v>
                </c:pt>
                <c:pt idx="71632">
                  <c:v>245869872</c:v>
                </c:pt>
                <c:pt idx="71633">
                  <c:v>796452328</c:v>
                </c:pt>
                <c:pt idx="71634">
                  <c:v>796452328</c:v>
                </c:pt>
                <c:pt idx="71635">
                  <c:v>685021312</c:v>
                </c:pt>
                <c:pt idx="71636">
                  <c:v>685021312</c:v>
                </c:pt>
                <c:pt idx="71637">
                  <c:v>685021312</c:v>
                </c:pt>
                <c:pt idx="71638">
                  <c:v>685021312</c:v>
                </c:pt>
                <c:pt idx="71639">
                  <c:v>477852928</c:v>
                </c:pt>
                <c:pt idx="71640">
                  <c:v>303112688</c:v>
                </c:pt>
                <c:pt idx="71641">
                  <c:v>472447896</c:v>
                </c:pt>
                <c:pt idx="71642">
                  <c:v>292330672</c:v>
                </c:pt>
                <c:pt idx="71643">
                  <c:v>224272992</c:v>
                </c:pt>
                <c:pt idx="71644">
                  <c:v>224272992</c:v>
                </c:pt>
                <c:pt idx="71645">
                  <c:v>224272992</c:v>
                </c:pt>
                <c:pt idx="71646">
                  <c:v>224272992</c:v>
                </c:pt>
                <c:pt idx="71647">
                  <c:v>199893896</c:v>
                </c:pt>
                <c:pt idx="71648">
                  <c:v>22958216</c:v>
                </c:pt>
                <c:pt idx="71649">
                  <c:v>199893896</c:v>
                </c:pt>
                <c:pt idx="71650">
                  <c:v>22958216</c:v>
                </c:pt>
                <c:pt idx="71651">
                  <c:v>199893896</c:v>
                </c:pt>
                <c:pt idx="71652">
                  <c:v>22958216</c:v>
                </c:pt>
                <c:pt idx="71653">
                  <c:v>199893896</c:v>
                </c:pt>
                <c:pt idx="71654">
                  <c:v>22958216</c:v>
                </c:pt>
                <c:pt idx="71655">
                  <c:v>685021312</c:v>
                </c:pt>
                <c:pt idx="71656">
                  <c:v>504911024</c:v>
                </c:pt>
                <c:pt idx="71657">
                  <c:v>504911024</c:v>
                </c:pt>
                <c:pt idx="71658">
                  <c:v>504911024</c:v>
                </c:pt>
                <c:pt idx="71659">
                  <c:v>504911024</c:v>
                </c:pt>
                <c:pt idx="71660">
                  <c:v>796452328</c:v>
                </c:pt>
                <c:pt idx="71661">
                  <c:v>42817584</c:v>
                </c:pt>
                <c:pt idx="71662">
                  <c:v>231534976</c:v>
                </c:pt>
                <c:pt idx="71663">
                  <c:v>231534976</c:v>
                </c:pt>
                <c:pt idx="71664">
                  <c:v>231534976</c:v>
                </c:pt>
                <c:pt idx="71665">
                  <c:v>231534976</c:v>
                </c:pt>
                <c:pt idx="71666">
                  <c:v>870851088</c:v>
                </c:pt>
                <c:pt idx="71667">
                  <c:v>870851088</c:v>
                </c:pt>
                <c:pt idx="71668">
                  <c:v>870851088</c:v>
                </c:pt>
                <c:pt idx="71669">
                  <c:v>870851088</c:v>
                </c:pt>
                <c:pt idx="71670">
                  <c:v>245869872</c:v>
                </c:pt>
                <c:pt idx="71671">
                  <c:v>224272992</c:v>
                </c:pt>
                <c:pt idx="71672">
                  <c:v>22958216</c:v>
                </c:pt>
                <c:pt idx="71673">
                  <c:v>618707480</c:v>
                </c:pt>
                <c:pt idx="71674">
                  <c:v>618707480</c:v>
                </c:pt>
                <c:pt idx="71675">
                  <c:v>618707480</c:v>
                </c:pt>
                <c:pt idx="71676">
                  <c:v>618707480</c:v>
                </c:pt>
                <c:pt idx="71677">
                  <c:v>199893896</c:v>
                </c:pt>
                <c:pt idx="71678">
                  <c:v>329975816</c:v>
                </c:pt>
                <c:pt idx="71679">
                  <c:v>329975816</c:v>
                </c:pt>
                <c:pt idx="71680">
                  <c:v>329975816</c:v>
                </c:pt>
                <c:pt idx="71681">
                  <c:v>906567528</c:v>
                </c:pt>
                <c:pt idx="71682">
                  <c:v>329975816</c:v>
                </c:pt>
                <c:pt idx="71683">
                  <c:v>906567528</c:v>
                </c:pt>
                <c:pt idx="71684">
                  <c:v>906567528</c:v>
                </c:pt>
                <c:pt idx="71685">
                  <c:v>906567528</c:v>
                </c:pt>
                <c:pt idx="71686">
                  <c:v>441461472</c:v>
                </c:pt>
                <c:pt idx="71687">
                  <c:v>441461472</c:v>
                </c:pt>
                <c:pt idx="71688">
                  <c:v>441461472</c:v>
                </c:pt>
                <c:pt idx="71689">
                  <c:v>441461472</c:v>
                </c:pt>
                <c:pt idx="71690">
                  <c:v>231534976</c:v>
                </c:pt>
                <c:pt idx="71691">
                  <c:v>870851088</c:v>
                </c:pt>
                <c:pt idx="71692">
                  <c:v>504911024</c:v>
                </c:pt>
                <c:pt idx="71693">
                  <c:v>937722600</c:v>
                </c:pt>
                <c:pt idx="71694">
                  <c:v>393133360</c:v>
                </c:pt>
                <c:pt idx="71695">
                  <c:v>937722600</c:v>
                </c:pt>
                <c:pt idx="71696">
                  <c:v>393133360</c:v>
                </c:pt>
                <c:pt idx="71697">
                  <c:v>937722600</c:v>
                </c:pt>
                <c:pt idx="71698">
                  <c:v>393133360</c:v>
                </c:pt>
                <c:pt idx="71699">
                  <c:v>393133360</c:v>
                </c:pt>
                <c:pt idx="71700">
                  <c:v>937722600</c:v>
                </c:pt>
                <c:pt idx="71701">
                  <c:v>618707480</c:v>
                </c:pt>
                <c:pt idx="71702">
                  <c:v>154468368</c:v>
                </c:pt>
                <c:pt idx="71703">
                  <c:v>154468368</c:v>
                </c:pt>
                <c:pt idx="71704">
                  <c:v>154468368</c:v>
                </c:pt>
                <c:pt idx="71705">
                  <c:v>154468368</c:v>
                </c:pt>
                <c:pt idx="71706">
                  <c:v>587893264</c:v>
                </c:pt>
                <c:pt idx="71707">
                  <c:v>587893264</c:v>
                </c:pt>
                <c:pt idx="71708">
                  <c:v>982121160</c:v>
                </c:pt>
                <c:pt idx="71709">
                  <c:v>982121160</c:v>
                </c:pt>
                <c:pt idx="71710">
                  <c:v>587893264</c:v>
                </c:pt>
                <c:pt idx="71711">
                  <c:v>982121160</c:v>
                </c:pt>
                <c:pt idx="71712">
                  <c:v>982121160</c:v>
                </c:pt>
                <c:pt idx="71713">
                  <c:v>587893264</c:v>
                </c:pt>
                <c:pt idx="71714">
                  <c:v>329975816</c:v>
                </c:pt>
                <c:pt idx="71715">
                  <c:v>441461472</c:v>
                </c:pt>
                <c:pt idx="71716">
                  <c:v>393133360</c:v>
                </c:pt>
                <c:pt idx="71717">
                  <c:v>24675608</c:v>
                </c:pt>
                <c:pt idx="71718">
                  <c:v>24675608</c:v>
                </c:pt>
                <c:pt idx="71719">
                  <c:v>24675608</c:v>
                </c:pt>
                <c:pt idx="71720">
                  <c:v>24675608</c:v>
                </c:pt>
                <c:pt idx="71721">
                  <c:v>154468368</c:v>
                </c:pt>
                <c:pt idx="71722">
                  <c:v>937722600</c:v>
                </c:pt>
                <c:pt idx="71723">
                  <c:v>982121160</c:v>
                </c:pt>
                <c:pt idx="71724">
                  <c:v>906567528</c:v>
                </c:pt>
                <c:pt idx="71725">
                  <c:v>911324992</c:v>
                </c:pt>
                <c:pt idx="71726">
                  <c:v>911324992</c:v>
                </c:pt>
                <c:pt idx="71727">
                  <c:v>911324992</c:v>
                </c:pt>
                <c:pt idx="71728">
                  <c:v>911324992</c:v>
                </c:pt>
                <c:pt idx="71729">
                  <c:v>511493016</c:v>
                </c:pt>
                <c:pt idx="71730">
                  <c:v>511493016</c:v>
                </c:pt>
                <c:pt idx="71731">
                  <c:v>511493016</c:v>
                </c:pt>
                <c:pt idx="71732">
                  <c:v>511493016</c:v>
                </c:pt>
                <c:pt idx="71733">
                  <c:v>587893264</c:v>
                </c:pt>
                <c:pt idx="71734">
                  <c:v>950320496</c:v>
                </c:pt>
                <c:pt idx="71735">
                  <c:v>950320496</c:v>
                </c:pt>
                <c:pt idx="71736">
                  <c:v>950320496</c:v>
                </c:pt>
                <c:pt idx="71737">
                  <c:v>950320496</c:v>
                </c:pt>
                <c:pt idx="71738">
                  <c:v>24675608</c:v>
                </c:pt>
                <c:pt idx="71739">
                  <c:v>109425968</c:v>
                </c:pt>
                <c:pt idx="71740">
                  <c:v>109425968</c:v>
                </c:pt>
                <c:pt idx="71741">
                  <c:v>109425968</c:v>
                </c:pt>
                <c:pt idx="71742">
                  <c:v>109425968</c:v>
                </c:pt>
                <c:pt idx="71743">
                  <c:v>911324992</c:v>
                </c:pt>
                <c:pt idx="71744">
                  <c:v>229967056</c:v>
                </c:pt>
                <c:pt idx="71745">
                  <c:v>229967056</c:v>
                </c:pt>
                <c:pt idx="71746">
                  <c:v>229967056</c:v>
                </c:pt>
                <c:pt idx="71747">
                  <c:v>229967056</c:v>
                </c:pt>
                <c:pt idx="71748">
                  <c:v>511493016</c:v>
                </c:pt>
                <c:pt idx="71749">
                  <c:v>138758600</c:v>
                </c:pt>
                <c:pt idx="71750">
                  <c:v>138758600</c:v>
                </c:pt>
                <c:pt idx="71751">
                  <c:v>138758600</c:v>
                </c:pt>
                <c:pt idx="71752">
                  <c:v>138758600</c:v>
                </c:pt>
                <c:pt idx="71753">
                  <c:v>356045592</c:v>
                </c:pt>
                <c:pt idx="71754">
                  <c:v>356045592</c:v>
                </c:pt>
                <c:pt idx="71755">
                  <c:v>950320496</c:v>
                </c:pt>
                <c:pt idx="71756">
                  <c:v>356045592</c:v>
                </c:pt>
                <c:pt idx="71757">
                  <c:v>356045592</c:v>
                </c:pt>
                <c:pt idx="71758">
                  <c:v>82148752</c:v>
                </c:pt>
                <c:pt idx="71759">
                  <c:v>82148752</c:v>
                </c:pt>
                <c:pt idx="71760">
                  <c:v>82148752</c:v>
                </c:pt>
                <c:pt idx="71761">
                  <c:v>82148752</c:v>
                </c:pt>
                <c:pt idx="71762">
                  <c:v>109425968</c:v>
                </c:pt>
                <c:pt idx="71763">
                  <c:v>696191384</c:v>
                </c:pt>
                <c:pt idx="71764">
                  <c:v>696191384</c:v>
                </c:pt>
                <c:pt idx="71765">
                  <c:v>696191384</c:v>
                </c:pt>
                <c:pt idx="71766">
                  <c:v>696191384</c:v>
                </c:pt>
                <c:pt idx="71767">
                  <c:v>229967056</c:v>
                </c:pt>
                <c:pt idx="71768">
                  <c:v>138758600</c:v>
                </c:pt>
                <c:pt idx="71769">
                  <c:v>877936400</c:v>
                </c:pt>
                <c:pt idx="71770">
                  <c:v>877936400</c:v>
                </c:pt>
                <c:pt idx="71771">
                  <c:v>877936400</c:v>
                </c:pt>
                <c:pt idx="71772">
                  <c:v>877936400</c:v>
                </c:pt>
                <c:pt idx="71773">
                  <c:v>470791296</c:v>
                </c:pt>
                <c:pt idx="71774">
                  <c:v>470791296</c:v>
                </c:pt>
                <c:pt idx="71775">
                  <c:v>470791296</c:v>
                </c:pt>
                <c:pt idx="71776">
                  <c:v>470791296</c:v>
                </c:pt>
                <c:pt idx="71777">
                  <c:v>356045592</c:v>
                </c:pt>
                <c:pt idx="71778">
                  <c:v>634057016</c:v>
                </c:pt>
                <c:pt idx="71779">
                  <c:v>634057016</c:v>
                </c:pt>
                <c:pt idx="71780">
                  <c:v>634057016</c:v>
                </c:pt>
                <c:pt idx="71781">
                  <c:v>634057016</c:v>
                </c:pt>
                <c:pt idx="71782">
                  <c:v>112555392</c:v>
                </c:pt>
                <c:pt idx="71783">
                  <c:v>112555392</c:v>
                </c:pt>
                <c:pt idx="71784">
                  <c:v>112555392</c:v>
                </c:pt>
                <c:pt idx="71785">
                  <c:v>112555392</c:v>
                </c:pt>
                <c:pt idx="71786">
                  <c:v>67853096</c:v>
                </c:pt>
                <c:pt idx="71787">
                  <c:v>67853096</c:v>
                </c:pt>
                <c:pt idx="71788">
                  <c:v>67853096</c:v>
                </c:pt>
                <c:pt idx="71789">
                  <c:v>67853096</c:v>
                </c:pt>
                <c:pt idx="71790">
                  <c:v>82148752</c:v>
                </c:pt>
                <c:pt idx="71791">
                  <c:v>877936400</c:v>
                </c:pt>
                <c:pt idx="71792">
                  <c:v>634057016</c:v>
                </c:pt>
                <c:pt idx="71793">
                  <c:v>326699592</c:v>
                </c:pt>
                <c:pt idx="71794">
                  <c:v>326699592</c:v>
                </c:pt>
                <c:pt idx="71795">
                  <c:v>326699592</c:v>
                </c:pt>
                <c:pt idx="71796">
                  <c:v>470791296</c:v>
                </c:pt>
                <c:pt idx="71797">
                  <c:v>326699592</c:v>
                </c:pt>
                <c:pt idx="71798">
                  <c:v>568139352</c:v>
                </c:pt>
                <c:pt idx="71799">
                  <c:v>568139352</c:v>
                </c:pt>
                <c:pt idx="71800">
                  <c:v>568139352</c:v>
                </c:pt>
                <c:pt idx="71801">
                  <c:v>568139352</c:v>
                </c:pt>
                <c:pt idx="71802">
                  <c:v>189534904</c:v>
                </c:pt>
                <c:pt idx="71803">
                  <c:v>189534904</c:v>
                </c:pt>
                <c:pt idx="71804">
                  <c:v>189534904</c:v>
                </c:pt>
                <c:pt idx="71805">
                  <c:v>189534904</c:v>
                </c:pt>
                <c:pt idx="71806">
                  <c:v>112555392</c:v>
                </c:pt>
                <c:pt idx="71807">
                  <c:v>696191384</c:v>
                </c:pt>
                <c:pt idx="71808">
                  <c:v>67853096</c:v>
                </c:pt>
                <c:pt idx="71809">
                  <c:v>180294848</c:v>
                </c:pt>
                <c:pt idx="71810">
                  <c:v>180294848</c:v>
                </c:pt>
                <c:pt idx="71811">
                  <c:v>180294848</c:v>
                </c:pt>
                <c:pt idx="71812">
                  <c:v>180294848</c:v>
                </c:pt>
                <c:pt idx="71813">
                  <c:v>613833480</c:v>
                </c:pt>
                <c:pt idx="71814">
                  <c:v>613833480</c:v>
                </c:pt>
                <c:pt idx="71815">
                  <c:v>613833480</c:v>
                </c:pt>
                <c:pt idx="71816">
                  <c:v>613833480</c:v>
                </c:pt>
                <c:pt idx="71817">
                  <c:v>568139352</c:v>
                </c:pt>
                <c:pt idx="71818">
                  <c:v>955362568</c:v>
                </c:pt>
                <c:pt idx="71819">
                  <c:v>955362568</c:v>
                </c:pt>
                <c:pt idx="71820">
                  <c:v>955362568</c:v>
                </c:pt>
                <c:pt idx="71821">
                  <c:v>955362568</c:v>
                </c:pt>
                <c:pt idx="71822">
                  <c:v>326699592</c:v>
                </c:pt>
                <c:pt idx="71823">
                  <c:v>189534904</c:v>
                </c:pt>
                <c:pt idx="71824">
                  <c:v>449606880</c:v>
                </c:pt>
                <c:pt idx="71825">
                  <c:v>449606880</c:v>
                </c:pt>
                <c:pt idx="71826">
                  <c:v>449606880</c:v>
                </c:pt>
                <c:pt idx="71827">
                  <c:v>449606880</c:v>
                </c:pt>
                <c:pt idx="71828">
                  <c:v>846551936</c:v>
                </c:pt>
                <c:pt idx="71829">
                  <c:v>846551936</c:v>
                </c:pt>
                <c:pt idx="71830">
                  <c:v>846551936</c:v>
                </c:pt>
                <c:pt idx="71831">
                  <c:v>846551936</c:v>
                </c:pt>
                <c:pt idx="71832">
                  <c:v>328747576</c:v>
                </c:pt>
                <c:pt idx="71833">
                  <c:v>328747576</c:v>
                </c:pt>
                <c:pt idx="71834">
                  <c:v>328747576</c:v>
                </c:pt>
                <c:pt idx="71835">
                  <c:v>328747576</c:v>
                </c:pt>
                <c:pt idx="71836">
                  <c:v>179173064</c:v>
                </c:pt>
                <c:pt idx="71837">
                  <c:v>179173064</c:v>
                </c:pt>
                <c:pt idx="71838">
                  <c:v>179173064</c:v>
                </c:pt>
                <c:pt idx="71839">
                  <c:v>179173064</c:v>
                </c:pt>
                <c:pt idx="71840">
                  <c:v>180294848</c:v>
                </c:pt>
                <c:pt idx="71841">
                  <c:v>184081496</c:v>
                </c:pt>
                <c:pt idx="71842">
                  <c:v>184081496</c:v>
                </c:pt>
                <c:pt idx="71843">
                  <c:v>184081496</c:v>
                </c:pt>
                <c:pt idx="71844">
                  <c:v>184081496</c:v>
                </c:pt>
                <c:pt idx="71845">
                  <c:v>613833480</c:v>
                </c:pt>
                <c:pt idx="71846">
                  <c:v>449606880</c:v>
                </c:pt>
                <c:pt idx="71847">
                  <c:v>846551936</c:v>
                </c:pt>
                <c:pt idx="71848">
                  <c:v>328747576</c:v>
                </c:pt>
                <c:pt idx="71849">
                  <c:v>603386360</c:v>
                </c:pt>
                <c:pt idx="71850">
                  <c:v>603386360</c:v>
                </c:pt>
                <c:pt idx="71851">
                  <c:v>603386360</c:v>
                </c:pt>
                <c:pt idx="71852">
                  <c:v>603386360</c:v>
                </c:pt>
                <c:pt idx="71853">
                  <c:v>560579368</c:v>
                </c:pt>
                <c:pt idx="71854">
                  <c:v>560579368</c:v>
                </c:pt>
                <c:pt idx="71855">
                  <c:v>560579368</c:v>
                </c:pt>
                <c:pt idx="71856">
                  <c:v>560579368</c:v>
                </c:pt>
                <c:pt idx="71857">
                  <c:v>138497744</c:v>
                </c:pt>
                <c:pt idx="71858">
                  <c:v>138497744</c:v>
                </c:pt>
                <c:pt idx="71859">
                  <c:v>138497744</c:v>
                </c:pt>
                <c:pt idx="71860">
                  <c:v>955362568</c:v>
                </c:pt>
                <c:pt idx="71861">
                  <c:v>444067096</c:v>
                </c:pt>
                <c:pt idx="71862">
                  <c:v>138497744</c:v>
                </c:pt>
                <c:pt idx="71863">
                  <c:v>444067096</c:v>
                </c:pt>
                <c:pt idx="71864">
                  <c:v>444067096</c:v>
                </c:pt>
                <c:pt idx="71865">
                  <c:v>444067096</c:v>
                </c:pt>
                <c:pt idx="71866">
                  <c:v>184081496</c:v>
                </c:pt>
                <c:pt idx="71867">
                  <c:v>179173064</c:v>
                </c:pt>
                <c:pt idx="71868">
                  <c:v>228933744</c:v>
                </c:pt>
                <c:pt idx="71869">
                  <c:v>228933744</c:v>
                </c:pt>
                <c:pt idx="71870">
                  <c:v>228933744</c:v>
                </c:pt>
                <c:pt idx="71871">
                  <c:v>228933744</c:v>
                </c:pt>
                <c:pt idx="71872">
                  <c:v>603386360</c:v>
                </c:pt>
                <c:pt idx="71873">
                  <c:v>138497744</c:v>
                </c:pt>
                <c:pt idx="71874">
                  <c:v>444067096</c:v>
                </c:pt>
                <c:pt idx="71875">
                  <c:v>327547216</c:v>
                </c:pt>
                <c:pt idx="71876">
                  <c:v>327547216</c:v>
                </c:pt>
                <c:pt idx="71877">
                  <c:v>327547216</c:v>
                </c:pt>
                <c:pt idx="71878">
                  <c:v>327547216</c:v>
                </c:pt>
                <c:pt idx="71879">
                  <c:v>560579368</c:v>
                </c:pt>
                <c:pt idx="71880">
                  <c:v>352861672</c:v>
                </c:pt>
                <c:pt idx="71881">
                  <c:v>352861672</c:v>
                </c:pt>
                <c:pt idx="71882">
                  <c:v>352861672</c:v>
                </c:pt>
                <c:pt idx="71883">
                  <c:v>352861672</c:v>
                </c:pt>
                <c:pt idx="71884">
                  <c:v>626587704</c:v>
                </c:pt>
                <c:pt idx="71885">
                  <c:v>626587704</c:v>
                </c:pt>
                <c:pt idx="71886">
                  <c:v>626587704</c:v>
                </c:pt>
                <c:pt idx="71887">
                  <c:v>626587704</c:v>
                </c:pt>
                <c:pt idx="71888">
                  <c:v>327547216</c:v>
                </c:pt>
                <c:pt idx="71889">
                  <c:v>672624672</c:v>
                </c:pt>
                <c:pt idx="71890">
                  <c:v>672624672</c:v>
                </c:pt>
                <c:pt idx="71891">
                  <c:v>672624672</c:v>
                </c:pt>
                <c:pt idx="71892">
                  <c:v>672624672</c:v>
                </c:pt>
                <c:pt idx="71893">
                  <c:v>228933744</c:v>
                </c:pt>
                <c:pt idx="71894">
                  <c:v>602798456</c:v>
                </c:pt>
                <c:pt idx="71895">
                  <c:v>602798456</c:v>
                </c:pt>
                <c:pt idx="71896">
                  <c:v>602798456</c:v>
                </c:pt>
                <c:pt idx="71897">
                  <c:v>602798456</c:v>
                </c:pt>
                <c:pt idx="71898">
                  <c:v>367162784</c:v>
                </c:pt>
                <c:pt idx="71899">
                  <c:v>367162784</c:v>
                </c:pt>
                <c:pt idx="71900">
                  <c:v>367162784</c:v>
                </c:pt>
                <c:pt idx="71901">
                  <c:v>367162784</c:v>
                </c:pt>
                <c:pt idx="71902">
                  <c:v>352861672</c:v>
                </c:pt>
                <c:pt idx="71903">
                  <c:v>860954176</c:v>
                </c:pt>
                <c:pt idx="71904">
                  <c:v>860954176</c:v>
                </c:pt>
                <c:pt idx="71905">
                  <c:v>860954176</c:v>
                </c:pt>
                <c:pt idx="71906">
                  <c:v>860954176</c:v>
                </c:pt>
                <c:pt idx="71907">
                  <c:v>211376872</c:v>
                </c:pt>
                <c:pt idx="71908">
                  <c:v>211376872</c:v>
                </c:pt>
                <c:pt idx="71909">
                  <c:v>626587704</c:v>
                </c:pt>
                <c:pt idx="71910">
                  <c:v>211376872</c:v>
                </c:pt>
                <c:pt idx="71911">
                  <c:v>211376872</c:v>
                </c:pt>
                <c:pt idx="71912">
                  <c:v>831512</c:v>
                </c:pt>
                <c:pt idx="71913">
                  <c:v>831512</c:v>
                </c:pt>
                <c:pt idx="71914">
                  <c:v>602798456</c:v>
                </c:pt>
                <c:pt idx="71915">
                  <c:v>831512</c:v>
                </c:pt>
                <c:pt idx="71916">
                  <c:v>831512</c:v>
                </c:pt>
                <c:pt idx="71917">
                  <c:v>142244904</c:v>
                </c:pt>
                <c:pt idx="71918">
                  <c:v>142244904</c:v>
                </c:pt>
                <c:pt idx="71919">
                  <c:v>142244904</c:v>
                </c:pt>
                <c:pt idx="71920">
                  <c:v>142244904</c:v>
                </c:pt>
                <c:pt idx="71921">
                  <c:v>672624672</c:v>
                </c:pt>
                <c:pt idx="71922">
                  <c:v>582070440</c:v>
                </c:pt>
                <c:pt idx="71923">
                  <c:v>582070440</c:v>
                </c:pt>
                <c:pt idx="71924">
                  <c:v>582070440</c:v>
                </c:pt>
                <c:pt idx="71925">
                  <c:v>582070440</c:v>
                </c:pt>
                <c:pt idx="71926">
                  <c:v>978178064</c:v>
                </c:pt>
                <c:pt idx="71927">
                  <c:v>978178064</c:v>
                </c:pt>
                <c:pt idx="71928">
                  <c:v>978178064</c:v>
                </c:pt>
                <c:pt idx="71929">
                  <c:v>978178064</c:v>
                </c:pt>
                <c:pt idx="71930">
                  <c:v>408220336</c:v>
                </c:pt>
                <c:pt idx="71931">
                  <c:v>408220336</c:v>
                </c:pt>
                <c:pt idx="71932">
                  <c:v>408220336</c:v>
                </c:pt>
                <c:pt idx="71933">
                  <c:v>408220336</c:v>
                </c:pt>
                <c:pt idx="71934">
                  <c:v>831512</c:v>
                </c:pt>
                <c:pt idx="71935">
                  <c:v>860954176</c:v>
                </c:pt>
                <c:pt idx="71936">
                  <c:v>367162784</c:v>
                </c:pt>
                <c:pt idx="71937">
                  <c:v>211376872</c:v>
                </c:pt>
                <c:pt idx="71938">
                  <c:v>570003544</c:v>
                </c:pt>
                <c:pt idx="71939">
                  <c:v>570003544</c:v>
                </c:pt>
                <c:pt idx="71940">
                  <c:v>570003544</c:v>
                </c:pt>
                <c:pt idx="71941">
                  <c:v>570003544</c:v>
                </c:pt>
                <c:pt idx="71942">
                  <c:v>954022136</c:v>
                </c:pt>
                <c:pt idx="71943">
                  <c:v>954022136</c:v>
                </c:pt>
                <c:pt idx="71944">
                  <c:v>954022136</c:v>
                </c:pt>
                <c:pt idx="71945">
                  <c:v>954022136</c:v>
                </c:pt>
                <c:pt idx="71946">
                  <c:v>582070440</c:v>
                </c:pt>
                <c:pt idx="71947">
                  <c:v>142244904</c:v>
                </c:pt>
                <c:pt idx="71948">
                  <c:v>408220336</c:v>
                </c:pt>
                <c:pt idx="71949">
                  <c:v>678429752</c:v>
                </c:pt>
                <c:pt idx="71950">
                  <c:v>678429752</c:v>
                </c:pt>
                <c:pt idx="71951">
                  <c:v>678429752</c:v>
                </c:pt>
                <c:pt idx="71952">
                  <c:v>678429752</c:v>
                </c:pt>
                <c:pt idx="71953">
                  <c:v>978178064</c:v>
                </c:pt>
                <c:pt idx="71954">
                  <c:v>570003544</c:v>
                </c:pt>
                <c:pt idx="71955">
                  <c:v>586733320</c:v>
                </c:pt>
                <c:pt idx="71956">
                  <c:v>586733320</c:v>
                </c:pt>
                <c:pt idx="71957">
                  <c:v>586733320</c:v>
                </c:pt>
                <c:pt idx="71958">
                  <c:v>586733320</c:v>
                </c:pt>
                <c:pt idx="71959">
                  <c:v>954022136</c:v>
                </c:pt>
                <c:pt idx="71960">
                  <c:v>678429752</c:v>
                </c:pt>
                <c:pt idx="71961">
                  <c:v>586733320</c:v>
                </c:pt>
                <c:pt idx="71962">
                  <c:v>301351656</c:v>
                </c:pt>
                <c:pt idx="71963">
                  <c:v>301351656</c:v>
                </c:pt>
                <c:pt idx="71964">
                  <c:v>301351656</c:v>
                </c:pt>
                <c:pt idx="71965">
                  <c:v>301351656</c:v>
                </c:pt>
                <c:pt idx="71966">
                  <c:v>706087008</c:v>
                </c:pt>
                <c:pt idx="71967">
                  <c:v>706087008</c:v>
                </c:pt>
                <c:pt idx="71968">
                  <c:v>706087008</c:v>
                </c:pt>
                <c:pt idx="71969">
                  <c:v>706087008</c:v>
                </c:pt>
                <c:pt idx="71970">
                  <c:v>851014704</c:v>
                </c:pt>
                <c:pt idx="71971">
                  <c:v>872715200</c:v>
                </c:pt>
                <c:pt idx="71972">
                  <c:v>851014704</c:v>
                </c:pt>
                <c:pt idx="71973">
                  <c:v>872715200</c:v>
                </c:pt>
                <c:pt idx="71974">
                  <c:v>851014704</c:v>
                </c:pt>
                <c:pt idx="71975">
                  <c:v>872715200</c:v>
                </c:pt>
                <c:pt idx="71976">
                  <c:v>851014704</c:v>
                </c:pt>
                <c:pt idx="71977">
                  <c:v>872715200</c:v>
                </c:pt>
                <c:pt idx="71978">
                  <c:v>119507176</c:v>
                </c:pt>
                <c:pt idx="71979">
                  <c:v>119507176</c:v>
                </c:pt>
                <c:pt idx="71980">
                  <c:v>301351656</c:v>
                </c:pt>
                <c:pt idx="71981">
                  <c:v>119507176</c:v>
                </c:pt>
                <c:pt idx="71982">
                  <c:v>119507176</c:v>
                </c:pt>
                <c:pt idx="71983">
                  <c:v>851014704</c:v>
                </c:pt>
                <c:pt idx="71984">
                  <c:v>403538888</c:v>
                </c:pt>
                <c:pt idx="71985">
                  <c:v>403538888</c:v>
                </c:pt>
                <c:pt idx="71986">
                  <c:v>403538888</c:v>
                </c:pt>
                <c:pt idx="71987">
                  <c:v>403538888</c:v>
                </c:pt>
                <c:pt idx="71988">
                  <c:v>706087008</c:v>
                </c:pt>
                <c:pt idx="71989">
                  <c:v>872715200</c:v>
                </c:pt>
                <c:pt idx="71990">
                  <c:v>261826464</c:v>
                </c:pt>
                <c:pt idx="71991">
                  <c:v>261826464</c:v>
                </c:pt>
                <c:pt idx="71992">
                  <c:v>261826464</c:v>
                </c:pt>
                <c:pt idx="71993">
                  <c:v>261826464</c:v>
                </c:pt>
                <c:pt idx="71994">
                  <c:v>947067624</c:v>
                </c:pt>
                <c:pt idx="71995">
                  <c:v>947067624</c:v>
                </c:pt>
                <c:pt idx="71996">
                  <c:v>119507176</c:v>
                </c:pt>
                <c:pt idx="71997">
                  <c:v>947067624</c:v>
                </c:pt>
                <c:pt idx="71998">
                  <c:v>947067624</c:v>
                </c:pt>
                <c:pt idx="71999">
                  <c:v>197055568</c:v>
                </c:pt>
                <c:pt idx="72000">
                  <c:v>197055568</c:v>
                </c:pt>
                <c:pt idx="72001">
                  <c:v>197055568</c:v>
                </c:pt>
                <c:pt idx="72002">
                  <c:v>197055568</c:v>
                </c:pt>
                <c:pt idx="72003">
                  <c:v>269564648</c:v>
                </c:pt>
                <c:pt idx="72004">
                  <c:v>269564648</c:v>
                </c:pt>
                <c:pt idx="72005">
                  <c:v>269564648</c:v>
                </c:pt>
                <c:pt idx="72006">
                  <c:v>269564648</c:v>
                </c:pt>
                <c:pt idx="72007">
                  <c:v>486640368</c:v>
                </c:pt>
                <c:pt idx="72008">
                  <c:v>486640368</c:v>
                </c:pt>
                <c:pt idx="72009">
                  <c:v>486640368</c:v>
                </c:pt>
                <c:pt idx="72010">
                  <c:v>486640368</c:v>
                </c:pt>
                <c:pt idx="72011">
                  <c:v>892056864</c:v>
                </c:pt>
                <c:pt idx="72012">
                  <c:v>892056864</c:v>
                </c:pt>
                <c:pt idx="72013">
                  <c:v>892056864</c:v>
                </c:pt>
                <c:pt idx="72014">
                  <c:v>892056864</c:v>
                </c:pt>
                <c:pt idx="72015">
                  <c:v>352867960</c:v>
                </c:pt>
                <c:pt idx="72016">
                  <c:v>352867960</c:v>
                </c:pt>
                <c:pt idx="72017">
                  <c:v>352867960</c:v>
                </c:pt>
                <c:pt idx="72018">
                  <c:v>352867960</c:v>
                </c:pt>
                <c:pt idx="72019">
                  <c:v>403538888</c:v>
                </c:pt>
                <c:pt idx="72020">
                  <c:v>261826464</c:v>
                </c:pt>
                <c:pt idx="72021">
                  <c:v>806220184</c:v>
                </c:pt>
                <c:pt idx="72022">
                  <c:v>806220184</c:v>
                </c:pt>
                <c:pt idx="72023">
                  <c:v>806220184</c:v>
                </c:pt>
                <c:pt idx="72024">
                  <c:v>806220184</c:v>
                </c:pt>
                <c:pt idx="72025">
                  <c:v>947067624</c:v>
                </c:pt>
                <c:pt idx="72026">
                  <c:v>197055568</c:v>
                </c:pt>
                <c:pt idx="72027">
                  <c:v>617048144</c:v>
                </c:pt>
                <c:pt idx="72028">
                  <c:v>617048144</c:v>
                </c:pt>
                <c:pt idx="72029">
                  <c:v>617048144</c:v>
                </c:pt>
                <c:pt idx="72030">
                  <c:v>617048144</c:v>
                </c:pt>
                <c:pt idx="72031">
                  <c:v>269564648</c:v>
                </c:pt>
                <c:pt idx="72032">
                  <c:v>486640368</c:v>
                </c:pt>
                <c:pt idx="72033">
                  <c:v>506532752</c:v>
                </c:pt>
                <c:pt idx="72034">
                  <c:v>506532752</c:v>
                </c:pt>
                <c:pt idx="72035">
                  <c:v>506532752</c:v>
                </c:pt>
                <c:pt idx="72036">
                  <c:v>506532752</c:v>
                </c:pt>
                <c:pt idx="72037">
                  <c:v>352867960</c:v>
                </c:pt>
                <c:pt idx="72038">
                  <c:v>892056864</c:v>
                </c:pt>
                <c:pt idx="72039">
                  <c:v>743020448</c:v>
                </c:pt>
                <c:pt idx="72040">
                  <c:v>743020448</c:v>
                </c:pt>
                <c:pt idx="72041">
                  <c:v>302826128</c:v>
                </c:pt>
                <c:pt idx="72042">
                  <c:v>743020448</c:v>
                </c:pt>
                <c:pt idx="72043">
                  <c:v>302826128</c:v>
                </c:pt>
                <c:pt idx="72044">
                  <c:v>743020448</c:v>
                </c:pt>
                <c:pt idx="72045">
                  <c:v>302826128</c:v>
                </c:pt>
                <c:pt idx="72046">
                  <c:v>302826128</c:v>
                </c:pt>
                <c:pt idx="72047">
                  <c:v>299409472</c:v>
                </c:pt>
                <c:pt idx="72048">
                  <c:v>299409472</c:v>
                </c:pt>
                <c:pt idx="72049">
                  <c:v>299409472</c:v>
                </c:pt>
                <c:pt idx="72050">
                  <c:v>299409472</c:v>
                </c:pt>
                <c:pt idx="72051">
                  <c:v>806220184</c:v>
                </c:pt>
                <c:pt idx="72052">
                  <c:v>506532752</c:v>
                </c:pt>
                <c:pt idx="72053">
                  <c:v>617048144</c:v>
                </c:pt>
                <c:pt idx="72054">
                  <c:v>506532768</c:v>
                </c:pt>
                <c:pt idx="72055">
                  <c:v>506532768</c:v>
                </c:pt>
                <c:pt idx="72056">
                  <c:v>506532768</c:v>
                </c:pt>
                <c:pt idx="72057">
                  <c:v>506532768</c:v>
                </c:pt>
                <c:pt idx="72058">
                  <c:v>190999152</c:v>
                </c:pt>
                <c:pt idx="72059">
                  <c:v>190999152</c:v>
                </c:pt>
                <c:pt idx="72060">
                  <c:v>190999152</c:v>
                </c:pt>
                <c:pt idx="72061">
                  <c:v>190999152</c:v>
                </c:pt>
                <c:pt idx="72062">
                  <c:v>743020448</c:v>
                </c:pt>
                <c:pt idx="72063">
                  <c:v>150474456</c:v>
                </c:pt>
                <c:pt idx="72064">
                  <c:v>150474456</c:v>
                </c:pt>
                <c:pt idx="72065">
                  <c:v>302826128</c:v>
                </c:pt>
                <c:pt idx="72066">
                  <c:v>150474456</c:v>
                </c:pt>
                <c:pt idx="72067">
                  <c:v>150474456</c:v>
                </c:pt>
                <c:pt idx="72068">
                  <c:v>299409472</c:v>
                </c:pt>
                <c:pt idx="72069">
                  <c:v>506532768</c:v>
                </c:pt>
                <c:pt idx="72070">
                  <c:v>925038376</c:v>
                </c:pt>
                <c:pt idx="72071">
                  <c:v>925038376</c:v>
                </c:pt>
                <c:pt idx="72072">
                  <c:v>925038376</c:v>
                </c:pt>
                <c:pt idx="72073">
                  <c:v>190999152</c:v>
                </c:pt>
                <c:pt idx="72074">
                  <c:v>925038376</c:v>
                </c:pt>
                <c:pt idx="72075">
                  <c:v>237044472</c:v>
                </c:pt>
                <c:pt idx="72076">
                  <c:v>237044472</c:v>
                </c:pt>
                <c:pt idx="72077">
                  <c:v>17265248</c:v>
                </c:pt>
                <c:pt idx="72078">
                  <c:v>17265248</c:v>
                </c:pt>
                <c:pt idx="72079">
                  <c:v>237044472</c:v>
                </c:pt>
                <c:pt idx="72080">
                  <c:v>17265248</c:v>
                </c:pt>
                <c:pt idx="72081">
                  <c:v>237044472</c:v>
                </c:pt>
                <c:pt idx="72082">
                  <c:v>17265248</c:v>
                </c:pt>
                <c:pt idx="72083">
                  <c:v>357940856</c:v>
                </c:pt>
                <c:pt idx="72084">
                  <c:v>357940856</c:v>
                </c:pt>
                <c:pt idx="72085">
                  <c:v>357940856</c:v>
                </c:pt>
                <c:pt idx="72086">
                  <c:v>357940856</c:v>
                </c:pt>
                <c:pt idx="72087">
                  <c:v>150474456</c:v>
                </c:pt>
                <c:pt idx="72088">
                  <c:v>376538992</c:v>
                </c:pt>
                <c:pt idx="72089">
                  <c:v>376538992</c:v>
                </c:pt>
                <c:pt idx="72090">
                  <c:v>376538992</c:v>
                </c:pt>
                <c:pt idx="72091">
                  <c:v>376538992</c:v>
                </c:pt>
                <c:pt idx="72092">
                  <c:v>925038376</c:v>
                </c:pt>
                <c:pt idx="72093">
                  <c:v>437628544</c:v>
                </c:pt>
                <c:pt idx="72094">
                  <c:v>437628544</c:v>
                </c:pt>
                <c:pt idx="72095">
                  <c:v>437628544</c:v>
                </c:pt>
                <c:pt idx="72096">
                  <c:v>437628544</c:v>
                </c:pt>
                <c:pt idx="72097">
                  <c:v>84786528</c:v>
                </c:pt>
                <c:pt idx="72098">
                  <c:v>84786528</c:v>
                </c:pt>
                <c:pt idx="72099">
                  <c:v>84786528</c:v>
                </c:pt>
                <c:pt idx="72100">
                  <c:v>84786528</c:v>
                </c:pt>
                <c:pt idx="72101">
                  <c:v>632849760</c:v>
                </c:pt>
                <c:pt idx="72102">
                  <c:v>632849760</c:v>
                </c:pt>
                <c:pt idx="72103">
                  <c:v>632849760</c:v>
                </c:pt>
                <c:pt idx="72104">
                  <c:v>632849760</c:v>
                </c:pt>
                <c:pt idx="72105">
                  <c:v>237044472</c:v>
                </c:pt>
                <c:pt idx="72106">
                  <c:v>705530200</c:v>
                </c:pt>
                <c:pt idx="72107">
                  <c:v>705530200</c:v>
                </c:pt>
                <c:pt idx="72108">
                  <c:v>705530200</c:v>
                </c:pt>
                <c:pt idx="72109">
                  <c:v>17265248</c:v>
                </c:pt>
                <c:pt idx="72110">
                  <c:v>705530200</c:v>
                </c:pt>
                <c:pt idx="72111">
                  <c:v>357940856</c:v>
                </c:pt>
                <c:pt idx="72112">
                  <c:v>775468856</c:v>
                </c:pt>
                <c:pt idx="72113">
                  <c:v>775468856</c:v>
                </c:pt>
                <c:pt idx="72114">
                  <c:v>775468856</c:v>
                </c:pt>
                <c:pt idx="72115">
                  <c:v>775468856</c:v>
                </c:pt>
                <c:pt idx="72116">
                  <c:v>376538992</c:v>
                </c:pt>
                <c:pt idx="72117">
                  <c:v>4324104</c:v>
                </c:pt>
                <c:pt idx="72118">
                  <c:v>4324104</c:v>
                </c:pt>
                <c:pt idx="72119">
                  <c:v>4324104</c:v>
                </c:pt>
                <c:pt idx="72120">
                  <c:v>4324104</c:v>
                </c:pt>
                <c:pt idx="72121">
                  <c:v>705530200</c:v>
                </c:pt>
                <c:pt idx="72122">
                  <c:v>2968712</c:v>
                </c:pt>
                <c:pt idx="72123">
                  <c:v>2968712</c:v>
                </c:pt>
                <c:pt idx="72124">
                  <c:v>2968712</c:v>
                </c:pt>
                <c:pt idx="72125">
                  <c:v>2968712</c:v>
                </c:pt>
                <c:pt idx="72126">
                  <c:v>437628544</c:v>
                </c:pt>
                <c:pt idx="72127">
                  <c:v>325592512</c:v>
                </c:pt>
                <c:pt idx="72128">
                  <c:v>325592512</c:v>
                </c:pt>
                <c:pt idx="72129">
                  <c:v>325592512</c:v>
                </c:pt>
                <c:pt idx="72130">
                  <c:v>325592512</c:v>
                </c:pt>
                <c:pt idx="72131">
                  <c:v>84786528</c:v>
                </c:pt>
                <c:pt idx="72132">
                  <c:v>775468856</c:v>
                </c:pt>
                <c:pt idx="72133">
                  <c:v>749607320</c:v>
                </c:pt>
                <c:pt idx="72134">
                  <c:v>749607320</c:v>
                </c:pt>
                <c:pt idx="72135">
                  <c:v>852600688</c:v>
                </c:pt>
                <c:pt idx="72136">
                  <c:v>852600688</c:v>
                </c:pt>
                <c:pt idx="72137">
                  <c:v>749607320</c:v>
                </c:pt>
                <c:pt idx="72138">
                  <c:v>852600688</c:v>
                </c:pt>
                <c:pt idx="72139">
                  <c:v>749607320</c:v>
                </c:pt>
                <c:pt idx="72140">
                  <c:v>852600688</c:v>
                </c:pt>
                <c:pt idx="72141">
                  <c:v>4324104</c:v>
                </c:pt>
                <c:pt idx="72142">
                  <c:v>632849760</c:v>
                </c:pt>
                <c:pt idx="72143">
                  <c:v>257874304</c:v>
                </c:pt>
                <c:pt idx="72144">
                  <c:v>257874304</c:v>
                </c:pt>
                <c:pt idx="72145">
                  <c:v>257874304</c:v>
                </c:pt>
                <c:pt idx="72146">
                  <c:v>257874304</c:v>
                </c:pt>
                <c:pt idx="72147">
                  <c:v>2968712</c:v>
                </c:pt>
                <c:pt idx="72148">
                  <c:v>483258312</c:v>
                </c:pt>
                <c:pt idx="72149">
                  <c:v>483258312</c:v>
                </c:pt>
                <c:pt idx="72150">
                  <c:v>483258312</c:v>
                </c:pt>
                <c:pt idx="72151">
                  <c:v>483258312</c:v>
                </c:pt>
                <c:pt idx="72152">
                  <c:v>129173824</c:v>
                </c:pt>
                <c:pt idx="72153">
                  <c:v>129173824</c:v>
                </c:pt>
                <c:pt idx="72154">
                  <c:v>129173824</c:v>
                </c:pt>
                <c:pt idx="72155">
                  <c:v>129173824</c:v>
                </c:pt>
                <c:pt idx="72156">
                  <c:v>325592512</c:v>
                </c:pt>
                <c:pt idx="72157">
                  <c:v>257874304</c:v>
                </c:pt>
                <c:pt idx="72158">
                  <c:v>749607320</c:v>
                </c:pt>
                <c:pt idx="72159">
                  <c:v>483258312</c:v>
                </c:pt>
                <c:pt idx="72160">
                  <c:v>260421880</c:v>
                </c:pt>
                <c:pt idx="72161">
                  <c:v>260421880</c:v>
                </c:pt>
                <c:pt idx="72162">
                  <c:v>260421880</c:v>
                </c:pt>
                <c:pt idx="72163">
                  <c:v>260421880</c:v>
                </c:pt>
                <c:pt idx="72164">
                  <c:v>129173824</c:v>
                </c:pt>
                <c:pt idx="72165">
                  <c:v>852600688</c:v>
                </c:pt>
                <c:pt idx="72166">
                  <c:v>824498528</c:v>
                </c:pt>
                <c:pt idx="72167">
                  <c:v>824498528</c:v>
                </c:pt>
                <c:pt idx="72168">
                  <c:v>824498528</c:v>
                </c:pt>
                <c:pt idx="72169">
                  <c:v>824498528</c:v>
                </c:pt>
                <c:pt idx="72170">
                  <c:v>7368176</c:v>
                </c:pt>
                <c:pt idx="72171">
                  <c:v>7368176</c:v>
                </c:pt>
                <c:pt idx="72172">
                  <c:v>7368264</c:v>
                </c:pt>
                <c:pt idx="72173">
                  <c:v>7368264</c:v>
                </c:pt>
                <c:pt idx="72174">
                  <c:v>7368384</c:v>
                </c:pt>
                <c:pt idx="72175">
                  <c:v>7368384</c:v>
                </c:pt>
                <c:pt idx="72176">
                  <c:v>7368176</c:v>
                </c:pt>
                <c:pt idx="72177">
                  <c:v>7368264</c:v>
                </c:pt>
                <c:pt idx="72178">
                  <c:v>7368384</c:v>
                </c:pt>
                <c:pt idx="72179">
                  <c:v>7368176</c:v>
                </c:pt>
                <c:pt idx="72180">
                  <c:v>7368264</c:v>
                </c:pt>
                <c:pt idx="72181">
                  <c:v>7368384</c:v>
                </c:pt>
                <c:pt idx="72182">
                  <c:v>469842416</c:v>
                </c:pt>
                <c:pt idx="72183">
                  <c:v>469842416</c:v>
                </c:pt>
                <c:pt idx="72184">
                  <c:v>833489432</c:v>
                </c:pt>
                <c:pt idx="72185">
                  <c:v>833489432</c:v>
                </c:pt>
                <c:pt idx="72186">
                  <c:v>469842416</c:v>
                </c:pt>
                <c:pt idx="72187">
                  <c:v>833489432</c:v>
                </c:pt>
                <c:pt idx="72188">
                  <c:v>469842416</c:v>
                </c:pt>
                <c:pt idx="72189">
                  <c:v>833489432</c:v>
                </c:pt>
                <c:pt idx="72190">
                  <c:v>923363672</c:v>
                </c:pt>
                <c:pt idx="72191">
                  <c:v>923363672</c:v>
                </c:pt>
                <c:pt idx="72192">
                  <c:v>923363672</c:v>
                </c:pt>
                <c:pt idx="72193">
                  <c:v>923363672</c:v>
                </c:pt>
                <c:pt idx="72194">
                  <c:v>824498528</c:v>
                </c:pt>
                <c:pt idx="72195">
                  <c:v>155801224</c:v>
                </c:pt>
                <c:pt idx="72196">
                  <c:v>155801224</c:v>
                </c:pt>
                <c:pt idx="72197">
                  <c:v>155801224</c:v>
                </c:pt>
                <c:pt idx="72198">
                  <c:v>155801224</c:v>
                </c:pt>
                <c:pt idx="72199">
                  <c:v>260421880</c:v>
                </c:pt>
                <c:pt idx="72200">
                  <c:v>390185816</c:v>
                </c:pt>
                <c:pt idx="72201">
                  <c:v>390185816</c:v>
                </c:pt>
                <c:pt idx="72202">
                  <c:v>390185816</c:v>
                </c:pt>
                <c:pt idx="72203">
                  <c:v>390185816</c:v>
                </c:pt>
                <c:pt idx="72204">
                  <c:v>999673760</c:v>
                </c:pt>
                <c:pt idx="72205">
                  <c:v>999673760</c:v>
                </c:pt>
                <c:pt idx="72206">
                  <c:v>999673760</c:v>
                </c:pt>
                <c:pt idx="72207">
                  <c:v>999673760</c:v>
                </c:pt>
                <c:pt idx="72208">
                  <c:v>98328904</c:v>
                </c:pt>
                <c:pt idx="72209">
                  <c:v>98328904</c:v>
                </c:pt>
                <c:pt idx="72210">
                  <c:v>224273024</c:v>
                </c:pt>
                <c:pt idx="72211">
                  <c:v>224273024</c:v>
                </c:pt>
                <c:pt idx="72212">
                  <c:v>98328904</c:v>
                </c:pt>
                <c:pt idx="72213">
                  <c:v>98328904</c:v>
                </c:pt>
                <c:pt idx="72214">
                  <c:v>224273024</c:v>
                </c:pt>
                <c:pt idx="72215">
                  <c:v>469842416</c:v>
                </c:pt>
                <c:pt idx="72216">
                  <c:v>224273024</c:v>
                </c:pt>
                <c:pt idx="72217">
                  <c:v>7368176</c:v>
                </c:pt>
                <c:pt idx="72218">
                  <c:v>86128072</c:v>
                </c:pt>
                <c:pt idx="72219">
                  <c:v>86128072</c:v>
                </c:pt>
                <c:pt idx="72220">
                  <c:v>86128072</c:v>
                </c:pt>
                <c:pt idx="72221">
                  <c:v>86128072</c:v>
                </c:pt>
                <c:pt idx="72222">
                  <c:v>518895144</c:v>
                </c:pt>
                <c:pt idx="72223">
                  <c:v>518895144</c:v>
                </c:pt>
                <c:pt idx="72224">
                  <c:v>833489432</c:v>
                </c:pt>
                <c:pt idx="72225">
                  <c:v>518895144</c:v>
                </c:pt>
                <c:pt idx="72226">
                  <c:v>518895144</c:v>
                </c:pt>
                <c:pt idx="72227">
                  <c:v>777313944</c:v>
                </c:pt>
                <c:pt idx="72228">
                  <c:v>777313944</c:v>
                </c:pt>
                <c:pt idx="72229">
                  <c:v>777313944</c:v>
                </c:pt>
                <c:pt idx="72230">
                  <c:v>777313944</c:v>
                </c:pt>
                <c:pt idx="72231">
                  <c:v>224273024</c:v>
                </c:pt>
                <c:pt idx="72232">
                  <c:v>7368264</c:v>
                </c:pt>
                <c:pt idx="72233">
                  <c:v>367992000</c:v>
                </c:pt>
                <c:pt idx="72234">
                  <c:v>367992000</c:v>
                </c:pt>
                <c:pt idx="72235">
                  <c:v>155801224</c:v>
                </c:pt>
                <c:pt idx="72236">
                  <c:v>367992000</c:v>
                </c:pt>
                <c:pt idx="72237">
                  <c:v>367992000</c:v>
                </c:pt>
                <c:pt idx="72238">
                  <c:v>7368384</c:v>
                </c:pt>
                <c:pt idx="72239">
                  <c:v>544692200</c:v>
                </c:pt>
                <c:pt idx="72240">
                  <c:v>544692200</c:v>
                </c:pt>
                <c:pt idx="72241">
                  <c:v>544692200</c:v>
                </c:pt>
                <c:pt idx="72242">
                  <c:v>544692200</c:v>
                </c:pt>
                <c:pt idx="72243">
                  <c:v>98328904</c:v>
                </c:pt>
                <c:pt idx="72244">
                  <c:v>923363672</c:v>
                </c:pt>
                <c:pt idx="72245">
                  <c:v>86128072</c:v>
                </c:pt>
                <c:pt idx="72246">
                  <c:v>196363040</c:v>
                </c:pt>
                <c:pt idx="72247">
                  <c:v>999673760</c:v>
                </c:pt>
                <c:pt idx="72248">
                  <c:v>196363040</c:v>
                </c:pt>
                <c:pt idx="72249">
                  <c:v>196363040</c:v>
                </c:pt>
                <c:pt idx="72250">
                  <c:v>196363040</c:v>
                </c:pt>
                <c:pt idx="72251">
                  <c:v>518895144</c:v>
                </c:pt>
                <c:pt idx="72252">
                  <c:v>354461304</c:v>
                </c:pt>
                <c:pt idx="72253">
                  <c:v>354461304</c:v>
                </c:pt>
                <c:pt idx="72254">
                  <c:v>354461304</c:v>
                </c:pt>
                <c:pt idx="72255">
                  <c:v>354461304</c:v>
                </c:pt>
                <c:pt idx="72256">
                  <c:v>17393504</c:v>
                </c:pt>
                <c:pt idx="72257">
                  <c:v>17393504</c:v>
                </c:pt>
                <c:pt idx="72258">
                  <c:v>17393504</c:v>
                </c:pt>
                <c:pt idx="72259">
                  <c:v>17393504</c:v>
                </c:pt>
                <c:pt idx="72260">
                  <c:v>367992000</c:v>
                </c:pt>
                <c:pt idx="72261">
                  <c:v>777313944</c:v>
                </c:pt>
                <c:pt idx="72262">
                  <c:v>390185816</c:v>
                </c:pt>
                <c:pt idx="72263">
                  <c:v>275950776</c:v>
                </c:pt>
                <c:pt idx="72264">
                  <c:v>275950776</c:v>
                </c:pt>
                <c:pt idx="72265">
                  <c:v>275950776</c:v>
                </c:pt>
                <c:pt idx="72266">
                  <c:v>275950776</c:v>
                </c:pt>
                <c:pt idx="72267">
                  <c:v>515604744</c:v>
                </c:pt>
                <c:pt idx="72268">
                  <c:v>515604744</c:v>
                </c:pt>
                <c:pt idx="72269">
                  <c:v>515604744</c:v>
                </c:pt>
                <c:pt idx="72270">
                  <c:v>515604744</c:v>
                </c:pt>
                <c:pt idx="72271">
                  <c:v>301851896</c:v>
                </c:pt>
                <c:pt idx="72272">
                  <c:v>301851896</c:v>
                </c:pt>
                <c:pt idx="72273">
                  <c:v>301851896</c:v>
                </c:pt>
                <c:pt idx="72274">
                  <c:v>544692200</c:v>
                </c:pt>
                <c:pt idx="72275">
                  <c:v>301851896</c:v>
                </c:pt>
                <c:pt idx="72276">
                  <c:v>196363040</c:v>
                </c:pt>
                <c:pt idx="72277">
                  <c:v>810578520</c:v>
                </c:pt>
                <c:pt idx="72278">
                  <c:v>810578520</c:v>
                </c:pt>
                <c:pt idx="72279">
                  <c:v>810578520</c:v>
                </c:pt>
                <c:pt idx="72280">
                  <c:v>810578520</c:v>
                </c:pt>
                <c:pt idx="72281">
                  <c:v>354461304</c:v>
                </c:pt>
                <c:pt idx="72282">
                  <c:v>17393504</c:v>
                </c:pt>
                <c:pt idx="72283">
                  <c:v>367183080</c:v>
                </c:pt>
                <c:pt idx="72284">
                  <c:v>367183080</c:v>
                </c:pt>
                <c:pt idx="72285">
                  <c:v>367183080</c:v>
                </c:pt>
                <c:pt idx="72286">
                  <c:v>367183080</c:v>
                </c:pt>
                <c:pt idx="72287">
                  <c:v>336410064</c:v>
                </c:pt>
                <c:pt idx="72288">
                  <c:v>336410064</c:v>
                </c:pt>
                <c:pt idx="72289">
                  <c:v>336410064</c:v>
                </c:pt>
                <c:pt idx="72290">
                  <c:v>336410064</c:v>
                </c:pt>
                <c:pt idx="72291">
                  <c:v>515604744</c:v>
                </c:pt>
                <c:pt idx="72292">
                  <c:v>259296520</c:v>
                </c:pt>
                <c:pt idx="72293">
                  <c:v>259296520</c:v>
                </c:pt>
                <c:pt idx="72294">
                  <c:v>259296520</c:v>
                </c:pt>
                <c:pt idx="72295">
                  <c:v>259296520</c:v>
                </c:pt>
                <c:pt idx="72296">
                  <c:v>810578520</c:v>
                </c:pt>
                <c:pt idx="72297">
                  <c:v>275950776</c:v>
                </c:pt>
                <c:pt idx="72298">
                  <c:v>803596448</c:v>
                </c:pt>
                <c:pt idx="72299">
                  <c:v>803596448</c:v>
                </c:pt>
                <c:pt idx="72300">
                  <c:v>803596448</c:v>
                </c:pt>
                <c:pt idx="72301">
                  <c:v>181804040</c:v>
                </c:pt>
                <c:pt idx="72302">
                  <c:v>803596448</c:v>
                </c:pt>
                <c:pt idx="72303">
                  <c:v>181804040</c:v>
                </c:pt>
                <c:pt idx="72304">
                  <c:v>920994344</c:v>
                </c:pt>
                <c:pt idx="72305">
                  <c:v>920994344</c:v>
                </c:pt>
                <c:pt idx="72306">
                  <c:v>181804040</c:v>
                </c:pt>
                <c:pt idx="72307">
                  <c:v>181804040</c:v>
                </c:pt>
                <c:pt idx="72308">
                  <c:v>367183080</c:v>
                </c:pt>
                <c:pt idx="72309">
                  <c:v>920994344</c:v>
                </c:pt>
                <c:pt idx="72310">
                  <c:v>920994344</c:v>
                </c:pt>
                <c:pt idx="72311">
                  <c:v>336410064</c:v>
                </c:pt>
                <c:pt idx="72312">
                  <c:v>784183256</c:v>
                </c:pt>
                <c:pt idx="72313">
                  <c:v>784183256</c:v>
                </c:pt>
                <c:pt idx="72314">
                  <c:v>784183256</c:v>
                </c:pt>
                <c:pt idx="72315">
                  <c:v>784183256</c:v>
                </c:pt>
                <c:pt idx="72316">
                  <c:v>301851896</c:v>
                </c:pt>
                <c:pt idx="72317">
                  <c:v>79851832</c:v>
                </c:pt>
                <c:pt idx="72318">
                  <c:v>79851832</c:v>
                </c:pt>
                <c:pt idx="72319">
                  <c:v>79851832</c:v>
                </c:pt>
                <c:pt idx="72320">
                  <c:v>259296520</c:v>
                </c:pt>
                <c:pt idx="72321">
                  <c:v>79851832</c:v>
                </c:pt>
                <c:pt idx="72322">
                  <c:v>920994344</c:v>
                </c:pt>
                <c:pt idx="72323">
                  <c:v>181804040</c:v>
                </c:pt>
                <c:pt idx="72324">
                  <c:v>702347408</c:v>
                </c:pt>
                <c:pt idx="72325">
                  <c:v>702347408</c:v>
                </c:pt>
                <c:pt idx="72326">
                  <c:v>702347408</c:v>
                </c:pt>
                <c:pt idx="72327">
                  <c:v>702347408</c:v>
                </c:pt>
                <c:pt idx="72328">
                  <c:v>803596448</c:v>
                </c:pt>
                <c:pt idx="72329">
                  <c:v>784183256</c:v>
                </c:pt>
                <c:pt idx="72330">
                  <c:v>510309936</c:v>
                </c:pt>
                <c:pt idx="72331">
                  <c:v>510309936</c:v>
                </c:pt>
                <c:pt idx="72332">
                  <c:v>510309936</c:v>
                </c:pt>
                <c:pt idx="72333">
                  <c:v>510309936</c:v>
                </c:pt>
                <c:pt idx="72334">
                  <c:v>367531200</c:v>
                </c:pt>
                <c:pt idx="72335">
                  <c:v>367531200</c:v>
                </c:pt>
                <c:pt idx="72336">
                  <c:v>367531200</c:v>
                </c:pt>
                <c:pt idx="72337">
                  <c:v>79851832</c:v>
                </c:pt>
                <c:pt idx="72338">
                  <c:v>367531200</c:v>
                </c:pt>
                <c:pt idx="72339">
                  <c:v>224273064</c:v>
                </c:pt>
                <c:pt idx="72340">
                  <c:v>224273064</c:v>
                </c:pt>
                <c:pt idx="72341">
                  <c:v>224273080</c:v>
                </c:pt>
                <c:pt idx="72342">
                  <c:v>224273080</c:v>
                </c:pt>
                <c:pt idx="72343">
                  <c:v>224273064</c:v>
                </c:pt>
                <c:pt idx="72344">
                  <c:v>224273080</c:v>
                </c:pt>
                <c:pt idx="72345">
                  <c:v>224273064</c:v>
                </c:pt>
                <c:pt idx="72346">
                  <c:v>224273080</c:v>
                </c:pt>
                <c:pt idx="72347">
                  <c:v>243148464</c:v>
                </c:pt>
                <c:pt idx="72348">
                  <c:v>243148464</c:v>
                </c:pt>
                <c:pt idx="72349">
                  <c:v>243148464</c:v>
                </c:pt>
                <c:pt idx="72350">
                  <c:v>243148464</c:v>
                </c:pt>
                <c:pt idx="72351">
                  <c:v>173258384</c:v>
                </c:pt>
                <c:pt idx="72352">
                  <c:v>173258384</c:v>
                </c:pt>
                <c:pt idx="72353">
                  <c:v>173258384</c:v>
                </c:pt>
                <c:pt idx="72354">
                  <c:v>173258384</c:v>
                </c:pt>
                <c:pt idx="72355">
                  <c:v>154144880</c:v>
                </c:pt>
                <c:pt idx="72356">
                  <c:v>154144880</c:v>
                </c:pt>
                <c:pt idx="72357">
                  <c:v>154144880</c:v>
                </c:pt>
                <c:pt idx="72358">
                  <c:v>154144880</c:v>
                </c:pt>
                <c:pt idx="72359">
                  <c:v>681130264</c:v>
                </c:pt>
                <c:pt idx="72360">
                  <c:v>681130264</c:v>
                </c:pt>
                <c:pt idx="72361">
                  <c:v>681130264</c:v>
                </c:pt>
                <c:pt idx="72362">
                  <c:v>681130264</c:v>
                </c:pt>
                <c:pt idx="72363">
                  <c:v>702347408</c:v>
                </c:pt>
                <c:pt idx="72364">
                  <c:v>224273064</c:v>
                </c:pt>
                <c:pt idx="72365">
                  <c:v>621910568</c:v>
                </c:pt>
                <c:pt idx="72366">
                  <c:v>621910568</c:v>
                </c:pt>
                <c:pt idx="72367">
                  <c:v>367531200</c:v>
                </c:pt>
                <c:pt idx="72368">
                  <c:v>621910568</c:v>
                </c:pt>
                <c:pt idx="72369">
                  <c:v>621910568</c:v>
                </c:pt>
                <c:pt idx="72370">
                  <c:v>224273080</c:v>
                </c:pt>
                <c:pt idx="72371">
                  <c:v>631962912</c:v>
                </c:pt>
                <c:pt idx="72372">
                  <c:v>631962912</c:v>
                </c:pt>
                <c:pt idx="72373">
                  <c:v>173258384</c:v>
                </c:pt>
                <c:pt idx="72374">
                  <c:v>631962912</c:v>
                </c:pt>
                <c:pt idx="72375">
                  <c:v>631962912</c:v>
                </c:pt>
                <c:pt idx="72376">
                  <c:v>79148856</c:v>
                </c:pt>
                <c:pt idx="72377">
                  <c:v>79148856</c:v>
                </c:pt>
                <c:pt idx="72378">
                  <c:v>79148856</c:v>
                </c:pt>
                <c:pt idx="72379">
                  <c:v>79148856</c:v>
                </c:pt>
                <c:pt idx="72380">
                  <c:v>510309936</c:v>
                </c:pt>
                <c:pt idx="72381">
                  <c:v>675420624</c:v>
                </c:pt>
                <c:pt idx="72382">
                  <c:v>675420624</c:v>
                </c:pt>
                <c:pt idx="72383">
                  <c:v>675420624</c:v>
                </c:pt>
                <c:pt idx="72384">
                  <c:v>291839736</c:v>
                </c:pt>
                <c:pt idx="72385">
                  <c:v>675420624</c:v>
                </c:pt>
                <c:pt idx="72386">
                  <c:v>291839736</c:v>
                </c:pt>
                <c:pt idx="72387">
                  <c:v>291839736</c:v>
                </c:pt>
                <c:pt idx="72388">
                  <c:v>291839736</c:v>
                </c:pt>
                <c:pt idx="72389">
                  <c:v>621910568</c:v>
                </c:pt>
                <c:pt idx="72390">
                  <c:v>243148464</c:v>
                </c:pt>
                <c:pt idx="72391">
                  <c:v>656109896</c:v>
                </c:pt>
                <c:pt idx="72392">
                  <c:v>656109896</c:v>
                </c:pt>
                <c:pt idx="72393">
                  <c:v>656109896</c:v>
                </c:pt>
                <c:pt idx="72394">
                  <c:v>656109896</c:v>
                </c:pt>
                <c:pt idx="72395">
                  <c:v>154144880</c:v>
                </c:pt>
                <c:pt idx="72396">
                  <c:v>224273136</c:v>
                </c:pt>
                <c:pt idx="72397">
                  <c:v>224273136</c:v>
                </c:pt>
                <c:pt idx="72398">
                  <c:v>224273136</c:v>
                </c:pt>
                <c:pt idx="72399">
                  <c:v>224273136</c:v>
                </c:pt>
                <c:pt idx="72400">
                  <c:v>681130264</c:v>
                </c:pt>
                <c:pt idx="72401">
                  <c:v>631962912</c:v>
                </c:pt>
                <c:pt idx="72402">
                  <c:v>848886416</c:v>
                </c:pt>
                <c:pt idx="72403">
                  <c:v>848886416</c:v>
                </c:pt>
                <c:pt idx="72404">
                  <c:v>848886416</c:v>
                </c:pt>
                <c:pt idx="72405">
                  <c:v>848886416</c:v>
                </c:pt>
                <c:pt idx="72406">
                  <c:v>79148856</c:v>
                </c:pt>
                <c:pt idx="72407">
                  <c:v>451341096</c:v>
                </c:pt>
                <c:pt idx="72408">
                  <c:v>451341096</c:v>
                </c:pt>
                <c:pt idx="72409">
                  <c:v>451341096</c:v>
                </c:pt>
                <c:pt idx="72410">
                  <c:v>451341096</c:v>
                </c:pt>
                <c:pt idx="72411">
                  <c:v>675420624</c:v>
                </c:pt>
                <c:pt idx="72412">
                  <c:v>224273136</c:v>
                </c:pt>
                <c:pt idx="72413">
                  <c:v>291839736</c:v>
                </c:pt>
                <c:pt idx="72414">
                  <c:v>715179848</c:v>
                </c:pt>
                <c:pt idx="72415">
                  <c:v>715179848</c:v>
                </c:pt>
                <c:pt idx="72416">
                  <c:v>715179848</c:v>
                </c:pt>
                <c:pt idx="72417">
                  <c:v>715179848</c:v>
                </c:pt>
                <c:pt idx="72418">
                  <c:v>134402656</c:v>
                </c:pt>
                <c:pt idx="72419">
                  <c:v>134402656</c:v>
                </c:pt>
                <c:pt idx="72420">
                  <c:v>134402656</c:v>
                </c:pt>
                <c:pt idx="72421">
                  <c:v>134402656</c:v>
                </c:pt>
                <c:pt idx="72422">
                  <c:v>656109896</c:v>
                </c:pt>
                <c:pt idx="72423">
                  <c:v>848886416</c:v>
                </c:pt>
                <c:pt idx="72424">
                  <c:v>704420672</c:v>
                </c:pt>
                <c:pt idx="72425">
                  <c:v>704420672</c:v>
                </c:pt>
                <c:pt idx="72426">
                  <c:v>567200952</c:v>
                </c:pt>
                <c:pt idx="72427">
                  <c:v>704420672</c:v>
                </c:pt>
                <c:pt idx="72428">
                  <c:v>567200952</c:v>
                </c:pt>
                <c:pt idx="72429">
                  <c:v>704420672</c:v>
                </c:pt>
                <c:pt idx="72430">
                  <c:v>567200952</c:v>
                </c:pt>
                <c:pt idx="72431">
                  <c:v>567200952</c:v>
                </c:pt>
                <c:pt idx="72432">
                  <c:v>335064528</c:v>
                </c:pt>
                <c:pt idx="72433">
                  <c:v>335064528</c:v>
                </c:pt>
                <c:pt idx="72434">
                  <c:v>335064528</c:v>
                </c:pt>
                <c:pt idx="72435">
                  <c:v>335064528</c:v>
                </c:pt>
                <c:pt idx="72436">
                  <c:v>840568528</c:v>
                </c:pt>
                <c:pt idx="72437">
                  <c:v>840568528</c:v>
                </c:pt>
                <c:pt idx="72438">
                  <c:v>840568528</c:v>
                </c:pt>
                <c:pt idx="72439">
                  <c:v>538495416</c:v>
                </c:pt>
                <c:pt idx="72440">
                  <c:v>538495416</c:v>
                </c:pt>
                <c:pt idx="72441">
                  <c:v>840568528</c:v>
                </c:pt>
                <c:pt idx="72442">
                  <c:v>134402656</c:v>
                </c:pt>
                <c:pt idx="72443">
                  <c:v>538495416</c:v>
                </c:pt>
                <c:pt idx="72444">
                  <c:v>538495416</c:v>
                </c:pt>
                <c:pt idx="72445">
                  <c:v>17913432</c:v>
                </c:pt>
                <c:pt idx="72446">
                  <c:v>714622672</c:v>
                </c:pt>
                <c:pt idx="72447">
                  <c:v>17913432</c:v>
                </c:pt>
                <c:pt idx="72448">
                  <c:v>714622672</c:v>
                </c:pt>
                <c:pt idx="72449">
                  <c:v>17913432</c:v>
                </c:pt>
                <c:pt idx="72450">
                  <c:v>714622672</c:v>
                </c:pt>
                <c:pt idx="72451">
                  <c:v>17913432</c:v>
                </c:pt>
                <c:pt idx="72452">
                  <c:v>714622672</c:v>
                </c:pt>
                <c:pt idx="72453">
                  <c:v>715179848</c:v>
                </c:pt>
                <c:pt idx="72454">
                  <c:v>451341096</c:v>
                </c:pt>
                <c:pt idx="72455">
                  <c:v>132495384</c:v>
                </c:pt>
                <c:pt idx="72456">
                  <c:v>132495384</c:v>
                </c:pt>
                <c:pt idx="72457">
                  <c:v>132495384</c:v>
                </c:pt>
                <c:pt idx="72458">
                  <c:v>132495384</c:v>
                </c:pt>
                <c:pt idx="72459">
                  <c:v>93622416</c:v>
                </c:pt>
                <c:pt idx="72460">
                  <c:v>93622416</c:v>
                </c:pt>
                <c:pt idx="72461">
                  <c:v>704420672</c:v>
                </c:pt>
                <c:pt idx="72462">
                  <c:v>93622416</c:v>
                </c:pt>
                <c:pt idx="72463">
                  <c:v>567200952</c:v>
                </c:pt>
                <c:pt idx="72464">
                  <c:v>93622416</c:v>
                </c:pt>
                <c:pt idx="72465">
                  <c:v>414574240</c:v>
                </c:pt>
                <c:pt idx="72466">
                  <c:v>414574240</c:v>
                </c:pt>
                <c:pt idx="72467">
                  <c:v>414574240</c:v>
                </c:pt>
                <c:pt idx="72468">
                  <c:v>414574240</c:v>
                </c:pt>
                <c:pt idx="72469">
                  <c:v>335064528</c:v>
                </c:pt>
                <c:pt idx="72470">
                  <c:v>840568528</c:v>
                </c:pt>
                <c:pt idx="72471">
                  <c:v>636579416</c:v>
                </c:pt>
                <c:pt idx="72472">
                  <c:v>636579416</c:v>
                </c:pt>
                <c:pt idx="72473">
                  <c:v>636579416</c:v>
                </c:pt>
                <c:pt idx="72474">
                  <c:v>636579416</c:v>
                </c:pt>
                <c:pt idx="72475">
                  <c:v>714622672</c:v>
                </c:pt>
                <c:pt idx="72476">
                  <c:v>132495384</c:v>
                </c:pt>
                <c:pt idx="72477">
                  <c:v>538495416</c:v>
                </c:pt>
                <c:pt idx="72478">
                  <c:v>17913432</c:v>
                </c:pt>
                <c:pt idx="72479">
                  <c:v>93622416</c:v>
                </c:pt>
                <c:pt idx="72480">
                  <c:v>414574240</c:v>
                </c:pt>
                <c:pt idx="72481">
                  <c:v>838458832</c:v>
                </c:pt>
                <c:pt idx="72482">
                  <c:v>838458832</c:v>
                </c:pt>
                <c:pt idx="72483">
                  <c:v>838458832</c:v>
                </c:pt>
                <c:pt idx="72484">
                  <c:v>838458832</c:v>
                </c:pt>
                <c:pt idx="72485">
                  <c:v>636579416</c:v>
                </c:pt>
                <c:pt idx="72486">
                  <c:v>89483176</c:v>
                </c:pt>
                <c:pt idx="72487">
                  <c:v>89483176</c:v>
                </c:pt>
                <c:pt idx="72488">
                  <c:v>89483176</c:v>
                </c:pt>
                <c:pt idx="72489">
                  <c:v>89483176</c:v>
                </c:pt>
                <c:pt idx="72490">
                  <c:v>358738072</c:v>
                </c:pt>
                <c:pt idx="72491">
                  <c:v>358738072</c:v>
                </c:pt>
                <c:pt idx="72492">
                  <c:v>358738072</c:v>
                </c:pt>
                <c:pt idx="72493">
                  <c:v>358738072</c:v>
                </c:pt>
                <c:pt idx="72494">
                  <c:v>838458832</c:v>
                </c:pt>
                <c:pt idx="72495">
                  <c:v>873071144</c:v>
                </c:pt>
                <c:pt idx="72496">
                  <c:v>873071144</c:v>
                </c:pt>
                <c:pt idx="72497">
                  <c:v>873071144</c:v>
                </c:pt>
                <c:pt idx="72498">
                  <c:v>873071144</c:v>
                </c:pt>
                <c:pt idx="72499">
                  <c:v>821622248</c:v>
                </c:pt>
                <c:pt idx="72500">
                  <c:v>821622248</c:v>
                </c:pt>
                <c:pt idx="72501">
                  <c:v>821622248</c:v>
                </c:pt>
                <c:pt idx="72502">
                  <c:v>821622248</c:v>
                </c:pt>
                <c:pt idx="72503">
                  <c:v>127262936</c:v>
                </c:pt>
                <c:pt idx="72504">
                  <c:v>127262936</c:v>
                </c:pt>
                <c:pt idx="72505">
                  <c:v>127262936</c:v>
                </c:pt>
                <c:pt idx="72506">
                  <c:v>127262936</c:v>
                </c:pt>
                <c:pt idx="72507">
                  <c:v>358738072</c:v>
                </c:pt>
                <c:pt idx="72508">
                  <c:v>463040640</c:v>
                </c:pt>
                <c:pt idx="72509">
                  <c:v>365296120</c:v>
                </c:pt>
                <c:pt idx="72510">
                  <c:v>89483176</c:v>
                </c:pt>
                <c:pt idx="72511">
                  <c:v>365296120</c:v>
                </c:pt>
                <c:pt idx="72512">
                  <c:v>463040640</c:v>
                </c:pt>
                <c:pt idx="72513">
                  <c:v>463040640</c:v>
                </c:pt>
                <c:pt idx="72514">
                  <c:v>365296120</c:v>
                </c:pt>
                <c:pt idx="72515">
                  <c:v>365296120</c:v>
                </c:pt>
                <c:pt idx="72516">
                  <c:v>463040640</c:v>
                </c:pt>
                <c:pt idx="72517">
                  <c:v>873071144</c:v>
                </c:pt>
                <c:pt idx="72518">
                  <c:v>821622248</c:v>
                </c:pt>
                <c:pt idx="72519">
                  <c:v>34133008</c:v>
                </c:pt>
                <c:pt idx="72520">
                  <c:v>34133008</c:v>
                </c:pt>
                <c:pt idx="72521">
                  <c:v>34133008</c:v>
                </c:pt>
                <c:pt idx="72522">
                  <c:v>34133008</c:v>
                </c:pt>
                <c:pt idx="72523">
                  <c:v>127262936</c:v>
                </c:pt>
                <c:pt idx="72524">
                  <c:v>463040640</c:v>
                </c:pt>
                <c:pt idx="72525">
                  <c:v>365296120</c:v>
                </c:pt>
                <c:pt idx="72526">
                  <c:v>489977048</c:v>
                </c:pt>
                <c:pt idx="72527">
                  <c:v>489977048</c:v>
                </c:pt>
                <c:pt idx="72528">
                  <c:v>489977048</c:v>
                </c:pt>
                <c:pt idx="72529">
                  <c:v>489977048</c:v>
                </c:pt>
                <c:pt idx="72530">
                  <c:v>362360472</c:v>
                </c:pt>
                <c:pt idx="72531">
                  <c:v>362360472</c:v>
                </c:pt>
                <c:pt idx="72532">
                  <c:v>210046688</c:v>
                </c:pt>
                <c:pt idx="72533">
                  <c:v>362360472</c:v>
                </c:pt>
                <c:pt idx="72534">
                  <c:v>362360472</c:v>
                </c:pt>
                <c:pt idx="72535">
                  <c:v>210046688</c:v>
                </c:pt>
                <c:pt idx="72536">
                  <c:v>210046688</c:v>
                </c:pt>
                <c:pt idx="72537">
                  <c:v>210046688</c:v>
                </c:pt>
                <c:pt idx="72538">
                  <c:v>986371384</c:v>
                </c:pt>
                <c:pt idx="72539">
                  <c:v>986371384</c:v>
                </c:pt>
                <c:pt idx="72540">
                  <c:v>986371384</c:v>
                </c:pt>
                <c:pt idx="72541">
                  <c:v>986371384</c:v>
                </c:pt>
                <c:pt idx="72542">
                  <c:v>34133008</c:v>
                </c:pt>
                <c:pt idx="72543">
                  <c:v>333055712</c:v>
                </c:pt>
                <c:pt idx="72544">
                  <c:v>333055712</c:v>
                </c:pt>
                <c:pt idx="72545">
                  <c:v>333055712</c:v>
                </c:pt>
                <c:pt idx="72546">
                  <c:v>333055712</c:v>
                </c:pt>
                <c:pt idx="72547">
                  <c:v>210046688</c:v>
                </c:pt>
                <c:pt idx="72548">
                  <c:v>489977048</c:v>
                </c:pt>
                <c:pt idx="72549">
                  <c:v>362360472</c:v>
                </c:pt>
                <c:pt idx="72550">
                  <c:v>986371384</c:v>
                </c:pt>
                <c:pt idx="72551">
                  <c:v>720545144</c:v>
                </c:pt>
                <c:pt idx="72552">
                  <c:v>720545144</c:v>
                </c:pt>
                <c:pt idx="72553">
                  <c:v>720545144</c:v>
                </c:pt>
                <c:pt idx="72554">
                  <c:v>720545144</c:v>
                </c:pt>
                <c:pt idx="72555">
                  <c:v>850088128</c:v>
                </c:pt>
                <c:pt idx="72556">
                  <c:v>850088128</c:v>
                </c:pt>
                <c:pt idx="72557">
                  <c:v>850088128</c:v>
                </c:pt>
                <c:pt idx="72558">
                  <c:v>850088128</c:v>
                </c:pt>
                <c:pt idx="72559">
                  <c:v>333055712</c:v>
                </c:pt>
                <c:pt idx="72560">
                  <c:v>221895424</c:v>
                </c:pt>
                <c:pt idx="72561">
                  <c:v>221895424</c:v>
                </c:pt>
                <c:pt idx="72562">
                  <c:v>36852600</c:v>
                </c:pt>
                <c:pt idx="72563">
                  <c:v>36852600</c:v>
                </c:pt>
                <c:pt idx="72564">
                  <c:v>221895424</c:v>
                </c:pt>
                <c:pt idx="72565">
                  <c:v>221895424</c:v>
                </c:pt>
                <c:pt idx="72566">
                  <c:v>36852600</c:v>
                </c:pt>
                <c:pt idx="72567">
                  <c:v>36852600</c:v>
                </c:pt>
                <c:pt idx="72568">
                  <c:v>213708888</c:v>
                </c:pt>
                <c:pt idx="72569">
                  <c:v>213708888</c:v>
                </c:pt>
                <c:pt idx="72570">
                  <c:v>17112992</c:v>
                </c:pt>
                <c:pt idx="72571">
                  <c:v>17112992</c:v>
                </c:pt>
                <c:pt idx="72572">
                  <c:v>213708888</c:v>
                </c:pt>
                <c:pt idx="72573">
                  <c:v>213708888</c:v>
                </c:pt>
                <c:pt idx="72574">
                  <c:v>17113056</c:v>
                </c:pt>
                <c:pt idx="72575">
                  <c:v>17113056</c:v>
                </c:pt>
                <c:pt idx="72576">
                  <c:v>17113096</c:v>
                </c:pt>
                <c:pt idx="72577">
                  <c:v>17113096</c:v>
                </c:pt>
                <c:pt idx="72578">
                  <c:v>17113152</c:v>
                </c:pt>
                <c:pt idx="72579">
                  <c:v>17113152</c:v>
                </c:pt>
                <c:pt idx="72580">
                  <c:v>17113248</c:v>
                </c:pt>
                <c:pt idx="72581">
                  <c:v>17113248</c:v>
                </c:pt>
                <c:pt idx="72582">
                  <c:v>17113328</c:v>
                </c:pt>
                <c:pt idx="72583">
                  <c:v>17113328</c:v>
                </c:pt>
                <c:pt idx="72584">
                  <c:v>720545144</c:v>
                </c:pt>
                <c:pt idx="72585">
                  <c:v>229442296</c:v>
                </c:pt>
                <c:pt idx="72586">
                  <c:v>229442296</c:v>
                </c:pt>
                <c:pt idx="72587">
                  <c:v>17113384</c:v>
                </c:pt>
                <c:pt idx="72588">
                  <c:v>17113384</c:v>
                </c:pt>
                <c:pt idx="72589">
                  <c:v>229442296</c:v>
                </c:pt>
                <c:pt idx="72590">
                  <c:v>17113456</c:v>
                </c:pt>
                <c:pt idx="72591">
                  <c:v>17113456</c:v>
                </c:pt>
                <c:pt idx="72592">
                  <c:v>229442296</c:v>
                </c:pt>
                <c:pt idx="72593">
                  <c:v>17112992</c:v>
                </c:pt>
                <c:pt idx="72594">
                  <c:v>17113056</c:v>
                </c:pt>
                <c:pt idx="72595">
                  <c:v>17113096</c:v>
                </c:pt>
                <c:pt idx="72596">
                  <c:v>17113152</c:v>
                </c:pt>
                <c:pt idx="72597">
                  <c:v>17113248</c:v>
                </c:pt>
                <c:pt idx="72598">
                  <c:v>17113328</c:v>
                </c:pt>
                <c:pt idx="72599">
                  <c:v>17113384</c:v>
                </c:pt>
                <c:pt idx="72600">
                  <c:v>17113456</c:v>
                </c:pt>
                <c:pt idx="72601">
                  <c:v>17112992</c:v>
                </c:pt>
                <c:pt idx="72602">
                  <c:v>17113056</c:v>
                </c:pt>
                <c:pt idx="72603">
                  <c:v>17113096</c:v>
                </c:pt>
                <c:pt idx="72604">
                  <c:v>17113152</c:v>
                </c:pt>
                <c:pt idx="72605">
                  <c:v>850088128</c:v>
                </c:pt>
                <c:pt idx="72606">
                  <c:v>17113248</c:v>
                </c:pt>
                <c:pt idx="72607">
                  <c:v>17113328</c:v>
                </c:pt>
                <c:pt idx="72608">
                  <c:v>17113384</c:v>
                </c:pt>
                <c:pt idx="72609">
                  <c:v>17113456</c:v>
                </c:pt>
                <c:pt idx="72610">
                  <c:v>221895424</c:v>
                </c:pt>
                <c:pt idx="72611">
                  <c:v>36852600</c:v>
                </c:pt>
                <c:pt idx="72612">
                  <c:v>208291464</c:v>
                </c:pt>
                <c:pt idx="72613">
                  <c:v>208291464</c:v>
                </c:pt>
                <c:pt idx="72614">
                  <c:v>208291464</c:v>
                </c:pt>
                <c:pt idx="72615">
                  <c:v>208291464</c:v>
                </c:pt>
                <c:pt idx="72616">
                  <c:v>32965064</c:v>
                </c:pt>
                <c:pt idx="72617">
                  <c:v>32965064</c:v>
                </c:pt>
                <c:pt idx="72618">
                  <c:v>32965064</c:v>
                </c:pt>
                <c:pt idx="72619">
                  <c:v>32965064</c:v>
                </c:pt>
                <c:pt idx="72620">
                  <c:v>229442296</c:v>
                </c:pt>
                <c:pt idx="72621">
                  <c:v>224273168</c:v>
                </c:pt>
                <c:pt idx="72622">
                  <c:v>224273168</c:v>
                </c:pt>
                <c:pt idx="72623">
                  <c:v>197994384</c:v>
                </c:pt>
                <c:pt idx="72624">
                  <c:v>224273168</c:v>
                </c:pt>
                <c:pt idx="72625">
                  <c:v>197994384</c:v>
                </c:pt>
                <c:pt idx="72626">
                  <c:v>224273168</c:v>
                </c:pt>
                <c:pt idx="72627">
                  <c:v>973664624</c:v>
                </c:pt>
                <c:pt idx="72628">
                  <c:v>197994384</c:v>
                </c:pt>
                <c:pt idx="72629">
                  <c:v>973664624</c:v>
                </c:pt>
                <c:pt idx="72630">
                  <c:v>197994384</c:v>
                </c:pt>
                <c:pt idx="72631">
                  <c:v>973664624</c:v>
                </c:pt>
                <c:pt idx="72632">
                  <c:v>973664624</c:v>
                </c:pt>
                <c:pt idx="72633">
                  <c:v>213708888</c:v>
                </c:pt>
                <c:pt idx="72634">
                  <c:v>17113056</c:v>
                </c:pt>
                <c:pt idx="72635">
                  <c:v>17113328</c:v>
                </c:pt>
                <c:pt idx="72636">
                  <c:v>17112992</c:v>
                </c:pt>
                <c:pt idx="72637">
                  <c:v>620654104</c:v>
                </c:pt>
                <c:pt idx="72638">
                  <c:v>620654104</c:v>
                </c:pt>
                <c:pt idx="72639">
                  <c:v>620654104</c:v>
                </c:pt>
                <c:pt idx="72640">
                  <c:v>620654104</c:v>
                </c:pt>
                <c:pt idx="72641">
                  <c:v>73894824</c:v>
                </c:pt>
                <c:pt idx="72642">
                  <c:v>73894824</c:v>
                </c:pt>
                <c:pt idx="72643">
                  <c:v>73894824</c:v>
                </c:pt>
                <c:pt idx="72644">
                  <c:v>17113456</c:v>
                </c:pt>
                <c:pt idx="72645">
                  <c:v>73894824</c:v>
                </c:pt>
                <c:pt idx="72646">
                  <c:v>17113384</c:v>
                </c:pt>
                <c:pt idx="72647">
                  <c:v>17113096</c:v>
                </c:pt>
                <c:pt idx="72648">
                  <c:v>541397728</c:v>
                </c:pt>
                <c:pt idx="72649">
                  <c:v>541397728</c:v>
                </c:pt>
                <c:pt idx="72650">
                  <c:v>541397728</c:v>
                </c:pt>
                <c:pt idx="72651">
                  <c:v>541397728</c:v>
                </c:pt>
                <c:pt idx="72652">
                  <c:v>973664624</c:v>
                </c:pt>
                <c:pt idx="72653">
                  <c:v>208291464</c:v>
                </c:pt>
                <c:pt idx="72654">
                  <c:v>731911744</c:v>
                </c:pt>
                <c:pt idx="72655">
                  <c:v>731911744</c:v>
                </c:pt>
                <c:pt idx="72656">
                  <c:v>174907856</c:v>
                </c:pt>
                <c:pt idx="72657">
                  <c:v>174907856</c:v>
                </c:pt>
                <c:pt idx="72658">
                  <c:v>731911744</c:v>
                </c:pt>
                <c:pt idx="72659">
                  <c:v>174907856</c:v>
                </c:pt>
                <c:pt idx="72660">
                  <c:v>731911744</c:v>
                </c:pt>
                <c:pt idx="72661">
                  <c:v>17113248</c:v>
                </c:pt>
                <c:pt idx="72662">
                  <c:v>174907856</c:v>
                </c:pt>
                <c:pt idx="72663">
                  <c:v>197994384</c:v>
                </c:pt>
                <c:pt idx="72664">
                  <c:v>17113152</c:v>
                </c:pt>
                <c:pt idx="72665">
                  <c:v>224273168</c:v>
                </c:pt>
                <c:pt idx="72666">
                  <c:v>32965064</c:v>
                </c:pt>
                <c:pt idx="72667">
                  <c:v>397752384</c:v>
                </c:pt>
                <c:pt idx="72668">
                  <c:v>397752384</c:v>
                </c:pt>
                <c:pt idx="72669">
                  <c:v>397752384</c:v>
                </c:pt>
                <c:pt idx="72670">
                  <c:v>397752384</c:v>
                </c:pt>
                <c:pt idx="72671">
                  <c:v>73894824</c:v>
                </c:pt>
                <c:pt idx="72672">
                  <c:v>620654104</c:v>
                </c:pt>
                <c:pt idx="72673">
                  <c:v>174907856</c:v>
                </c:pt>
                <c:pt idx="72674">
                  <c:v>541397728</c:v>
                </c:pt>
                <c:pt idx="72675">
                  <c:v>709642664</c:v>
                </c:pt>
                <c:pt idx="72676">
                  <c:v>709642664</c:v>
                </c:pt>
                <c:pt idx="72677">
                  <c:v>709642664</c:v>
                </c:pt>
                <c:pt idx="72678">
                  <c:v>709642664</c:v>
                </c:pt>
                <c:pt idx="72679">
                  <c:v>574893736</c:v>
                </c:pt>
                <c:pt idx="72680">
                  <c:v>574893736</c:v>
                </c:pt>
                <c:pt idx="72681">
                  <c:v>574893736</c:v>
                </c:pt>
                <c:pt idx="72682">
                  <c:v>574893736</c:v>
                </c:pt>
                <c:pt idx="72683">
                  <c:v>940888672</c:v>
                </c:pt>
                <c:pt idx="72684">
                  <c:v>940888672</c:v>
                </c:pt>
                <c:pt idx="72685">
                  <c:v>898395288</c:v>
                </c:pt>
                <c:pt idx="72686">
                  <c:v>898395288</c:v>
                </c:pt>
                <c:pt idx="72687">
                  <c:v>940888672</c:v>
                </c:pt>
                <c:pt idx="72688">
                  <c:v>940888672</c:v>
                </c:pt>
                <c:pt idx="72689">
                  <c:v>898395288</c:v>
                </c:pt>
                <c:pt idx="72690">
                  <c:v>898395288</c:v>
                </c:pt>
                <c:pt idx="72691">
                  <c:v>224273208</c:v>
                </c:pt>
                <c:pt idx="72692">
                  <c:v>224273208</c:v>
                </c:pt>
                <c:pt idx="72693">
                  <c:v>224273232</c:v>
                </c:pt>
                <c:pt idx="72694">
                  <c:v>224273232</c:v>
                </c:pt>
                <c:pt idx="72695">
                  <c:v>224273256</c:v>
                </c:pt>
                <c:pt idx="72696">
                  <c:v>224273256</c:v>
                </c:pt>
                <c:pt idx="72697">
                  <c:v>224273208</c:v>
                </c:pt>
                <c:pt idx="72698">
                  <c:v>224273232</c:v>
                </c:pt>
                <c:pt idx="72699">
                  <c:v>224273256</c:v>
                </c:pt>
                <c:pt idx="72700">
                  <c:v>703145080</c:v>
                </c:pt>
                <c:pt idx="72701">
                  <c:v>224273208</c:v>
                </c:pt>
                <c:pt idx="72702">
                  <c:v>703145080</c:v>
                </c:pt>
                <c:pt idx="72703">
                  <c:v>224273232</c:v>
                </c:pt>
                <c:pt idx="72704">
                  <c:v>397752384</c:v>
                </c:pt>
                <c:pt idx="72705">
                  <c:v>224273256</c:v>
                </c:pt>
                <c:pt idx="72706">
                  <c:v>703145080</c:v>
                </c:pt>
                <c:pt idx="72707">
                  <c:v>703145080</c:v>
                </c:pt>
                <c:pt idx="72708">
                  <c:v>731911744</c:v>
                </c:pt>
                <c:pt idx="72709">
                  <c:v>709642664</c:v>
                </c:pt>
                <c:pt idx="72710">
                  <c:v>224273232</c:v>
                </c:pt>
                <c:pt idx="72711">
                  <c:v>940888672</c:v>
                </c:pt>
                <c:pt idx="72712">
                  <c:v>898395288</c:v>
                </c:pt>
                <c:pt idx="72713">
                  <c:v>868332552</c:v>
                </c:pt>
                <c:pt idx="72714">
                  <c:v>868332552</c:v>
                </c:pt>
                <c:pt idx="72715">
                  <c:v>868332552</c:v>
                </c:pt>
                <c:pt idx="72716">
                  <c:v>868332552</c:v>
                </c:pt>
                <c:pt idx="72717">
                  <c:v>224273208</c:v>
                </c:pt>
                <c:pt idx="72718">
                  <c:v>224273256</c:v>
                </c:pt>
                <c:pt idx="72719">
                  <c:v>574893736</c:v>
                </c:pt>
                <c:pt idx="72720">
                  <c:v>703145080</c:v>
                </c:pt>
                <c:pt idx="72721">
                  <c:v>896552088</c:v>
                </c:pt>
                <c:pt idx="72722">
                  <c:v>896552088</c:v>
                </c:pt>
                <c:pt idx="72723">
                  <c:v>896552088</c:v>
                </c:pt>
                <c:pt idx="72724">
                  <c:v>635298512</c:v>
                </c:pt>
                <c:pt idx="72725">
                  <c:v>896552088</c:v>
                </c:pt>
                <c:pt idx="72726">
                  <c:v>635298512</c:v>
                </c:pt>
                <c:pt idx="72727">
                  <c:v>635298512</c:v>
                </c:pt>
                <c:pt idx="72728">
                  <c:v>635298512</c:v>
                </c:pt>
                <c:pt idx="72729">
                  <c:v>386973776</c:v>
                </c:pt>
                <c:pt idx="72730">
                  <c:v>386973776</c:v>
                </c:pt>
                <c:pt idx="72731">
                  <c:v>386973776</c:v>
                </c:pt>
                <c:pt idx="72732">
                  <c:v>386973776</c:v>
                </c:pt>
                <c:pt idx="72733">
                  <c:v>868332552</c:v>
                </c:pt>
                <c:pt idx="72734">
                  <c:v>685691696</c:v>
                </c:pt>
                <c:pt idx="72735">
                  <c:v>685691696</c:v>
                </c:pt>
                <c:pt idx="72736">
                  <c:v>685691696</c:v>
                </c:pt>
                <c:pt idx="72737">
                  <c:v>685691696</c:v>
                </c:pt>
                <c:pt idx="72738">
                  <c:v>635298512</c:v>
                </c:pt>
                <c:pt idx="72739">
                  <c:v>725422840</c:v>
                </c:pt>
                <c:pt idx="72740">
                  <c:v>725422840</c:v>
                </c:pt>
                <c:pt idx="72741">
                  <c:v>213149040</c:v>
                </c:pt>
                <c:pt idx="72742">
                  <c:v>725422840</c:v>
                </c:pt>
                <c:pt idx="72743">
                  <c:v>213149040</c:v>
                </c:pt>
                <c:pt idx="72744">
                  <c:v>725422840</c:v>
                </c:pt>
                <c:pt idx="72745">
                  <c:v>213149040</c:v>
                </c:pt>
                <c:pt idx="72746">
                  <c:v>213149040</c:v>
                </c:pt>
                <c:pt idx="72747">
                  <c:v>896552088</c:v>
                </c:pt>
                <c:pt idx="72748">
                  <c:v>386973776</c:v>
                </c:pt>
                <c:pt idx="72749">
                  <c:v>324888960</c:v>
                </c:pt>
                <c:pt idx="72750">
                  <c:v>324888960</c:v>
                </c:pt>
                <c:pt idx="72751">
                  <c:v>324888960</c:v>
                </c:pt>
                <c:pt idx="72752">
                  <c:v>324888960</c:v>
                </c:pt>
                <c:pt idx="72753">
                  <c:v>537501080</c:v>
                </c:pt>
                <c:pt idx="72754">
                  <c:v>537501080</c:v>
                </c:pt>
                <c:pt idx="72755">
                  <c:v>537501080</c:v>
                </c:pt>
                <c:pt idx="72756">
                  <c:v>685691696</c:v>
                </c:pt>
                <c:pt idx="72757">
                  <c:v>537501080</c:v>
                </c:pt>
                <c:pt idx="72758">
                  <c:v>534531760</c:v>
                </c:pt>
                <c:pt idx="72759">
                  <c:v>534531760</c:v>
                </c:pt>
                <c:pt idx="72760">
                  <c:v>534531760</c:v>
                </c:pt>
                <c:pt idx="72761">
                  <c:v>534531760</c:v>
                </c:pt>
                <c:pt idx="72762">
                  <c:v>166799312</c:v>
                </c:pt>
                <c:pt idx="72763">
                  <c:v>166799312</c:v>
                </c:pt>
                <c:pt idx="72764">
                  <c:v>166799312</c:v>
                </c:pt>
                <c:pt idx="72765">
                  <c:v>166799312</c:v>
                </c:pt>
                <c:pt idx="72766">
                  <c:v>725422840</c:v>
                </c:pt>
                <c:pt idx="72767">
                  <c:v>860943704</c:v>
                </c:pt>
                <c:pt idx="72768">
                  <c:v>860943704</c:v>
                </c:pt>
                <c:pt idx="72769">
                  <c:v>860943704</c:v>
                </c:pt>
                <c:pt idx="72770">
                  <c:v>860943704</c:v>
                </c:pt>
                <c:pt idx="72771">
                  <c:v>324888960</c:v>
                </c:pt>
                <c:pt idx="72772">
                  <c:v>634956216</c:v>
                </c:pt>
                <c:pt idx="72773">
                  <c:v>634956216</c:v>
                </c:pt>
                <c:pt idx="72774">
                  <c:v>634956216</c:v>
                </c:pt>
                <c:pt idx="72775">
                  <c:v>634956216</c:v>
                </c:pt>
                <c:pt idx="72776">
                  <c:v>537501080</c:v>
                </c:pt>
                <c:pt idx="72777">
                  <c:v>144926920</c:v>
                </c:pt>
                <c:pt idx="72778">
                  <c:v>144926920</c:v>
                </c:pt>
                <c:pt idx="72779">
                  <c:v>144926920</c:v>
                </c:pt>
                <c:pt idx="72780">
                  <c:v>108862472</c:v>
                </c:pt>
                <c:pt idx="72781">
                  <c:v>108862472</c:v>
                </c:pt>
                <c:pt idx="72782">
                  <c:v>144926920</c:v>
                </c:pt>
                <c:pt idx="72783">
                  <c:v>108862472</c:v>
                </c:pt>
                <c:pt idx="72784">
                  <c:v>108862472</c:v>
                </c:pt>
                <c:pt idx="72785">
                  <c:v>213149040</c:v>
                </c:pt>
                <c:pt idx="72786">
                  <c:v>534531760</c:v>
                </c:pt>
                <c:pt idx="72787">
                  <c:v>166799312</c:v>
                </c:pt>
                <c:pt idx="72788">
                  <c:v>470409096</c:v>
                </c:pt>
                <c:pt idx="72789">
                  <c:v>470409096</c:v>
                </c:pt>
                <c:pt idx="72790">
                  <c:v>470409096</c:v>
                </c:pt>
                <c:pt idx="72791">
                  <c:v>470409096</c:v>
                </c:pt>
                <c:pt idx="72792">
                  <c:v>860943704</c:v>
                </c:pt>
                <c:pt idx="72793">
                  <c:v>433177904</c:v>
                </c:pt>
                <c:pt idx="72794">
                  <c:v>433177904</c:v>
                </c:pt>
                <c:pt idx="72795">
                  <c:v>433177904</c:v>
                </c:pt>
                <c:pt idx="72796">
                  <c:v>433177904</c:v>
                </c:pt>
                <c:pt idx="72797">
                  <c:v>212133872</c:v>
                </c:pt>
                <c:pt idx="72798">
                  <c:v>212133872</c:v>
                </c:pt>
                <c:pt idx="72799">
                  <c:v>212133872</c:v>
                </c:pt>
                <c:pt idx="72800">
                  <c:v>212133872</c:v>
                </c:pt>
                <c:pt idx="72801">
                  <c:v>634956216</c:v>
                </c:pt>
                <c:pt idx="72802">
                  <c:v>108862472</c:v>
                </c:pt>
                <c:pt idx="72803">
                  <c:v>144926920</c:v>
                </c:pt>
                <c:pt idx="72804">
                  <c:v>669549496</c:v>
                </c:pt>
                <c:pt idx="72805">
                  <c:v>669549496</c:v>
                </c:pt>
                <c:pt idx="72806">
                  <c:v>669549496</c:v>
                </c:pt>
                <c:pt idx="72807">
                  <c:v>669549496</c:v>
                </c:pt>
                <c:pt idx="72808">
                  <c:v>67870024</c:v>
                </c:pt>
                <c:pt idx="72809">
                  <c:v>67870024</c:v>
                </c:pt>
                <c:pt idx="72810">
                  <c:v>67870024</c:v>
                </c:pt>
                <c:pt idx="72811">
                  <c:v>67870024</c:v>
                </c:pt>
                <c:pt idx="72812">
                  <c:v>212076584</c:v>
                </c:pt>
                <c:pt idx="72813">
                  <c:v>212076584</c:v>
                </c:pt>
                <c:pt idx="72814">
                  <c:v>212076584</c:v>
                </c:pt>
                <c:pt idx="72815">
                  <c:v>212076584</c:v>
                </c:pt>
                <c:pt idx="72816">
                  <c:v>433177904</c:v>
                </c:pt>
                <c:pt idx="72817">
                  <c:v>470409096</c:v>
                </c:pt>
                <c:pt idx="72818">
                  <c:v>182123600</c:v>
                </c:pt>
                <c:pt idx="72819">
                  <c:v>182123600</c:v>
                </c:pt>
                <c:pt idx="72820">
                  <c:v>182123600</c:v>
                </c:pt>
                <c:pt idx="72821">
                  <c:v>182123600</c:v>
                </c:pt>
                <c:pt idx="72822">
                  <c:v>776499352</c:v>
                </c:pt>
                <c:pt idx="72823">
                  <c:v>776499352</c:v>
                </c:pt>
                <c:pt idx="72824">
                  <c:v>776499352</c:v>
                </c:pt>
                <c:pt idx="72825">
                  <c:v>776499352</c:v>
                </c:pt>
                <c:pt idx="72826">
                  <c:v>585555416</c:v>
                </c:pt>
                <c:pt idx="72827">
                  <c:v>585555416</c:v>
                </c:pt>
                <c:pt idx="72828">
                  <c:v>585555416</c:v>
                </c:pt>
                <c:pt idx="72829">
                  <c:v>585555416</c:v>
                </c:pt>
                <c:pt idx="72830">
                  <c:v>212133872</c:v>
                </c:pt>
                <c:pt idx="72831">
                  <c:v>669549496</c:v>
                </c:pt>
                <c:pt idx="72832">
                  <c:v>67870024</c:v>
                </c:pt>
                <c:pt idx="72833">
                  <c:v>267202936</c:v>
                </c:pt>
                <c:pt idx="72834">
                  <c:v>267202936</c:v>
                </c:pt>
                <c:pt idx="72835">
                  <c:v>267202936</c:v>
                </c:pt>
                <c:pt idx="72836">
                  <c:v>212076584</c:v>
                </c:pt>
                <c:pt idx="72837">
                  <c:v>267202936</c:v>
                </c:pt>
                <c:pt idx="72838">
                  <c:v>52901560</c:v>
                </c:pt>
                <c:pt idx="72839">
                  <c:v>52901560</c:v>
                </c:pt>
                <c:pt idx="72840">
                  <c:v>52901560</c:v>
                </c:pt>
                <c:pt idx="72841">
                  <c:v>52901560</c:v>
                </c:pt>
                <c:pt idx="72842">
                  <c:v>776499352</c:v>
                </c:pt>
                <c:pt idx="72843">
                  <c:v>340907560</c:v>
                </c:pt>
                <c:pt idx="72844">
                  <c:v>340907560</c:v>
                </c:pt>
                <c:pt idx="72845">
                  <c:v>340907560</c:v>
                </c:pt>
                <c:pt idx="72846">
                  <c:v>340907560</c:v>
                </c:pt>
                <c:pt idx="72847">
                  <c:v>585555416</c:v>
                </c:pt>
                <c:pt idx="72848">
                  <c:v>182123600</c:v>
                </c:pt>
                <c:pt idx="72849">
                  <c:v>267202936</c:v>
                </c:pt>
                <c:pt idx="72850">
                  <c:v>185887792</c:v>
                </c:pt>
                <c:pt idx="72851">
                  <c:v>185887792</c:v>
                </c:pt>
                <c:pt idx="72852">
                  <c:v>185887792</c:v>
                </c:pt>
                <c:pt idx="72853">
                  <c:v>185887792</c:v>
                </c:pt>
                <c:pt idx="72854">
                  <c:v>340907560</c:v>
                </c:pt>
                <c:pt idx="72855">
                  <c:v>176443328</c:v>
                </c:pt>
                <c:pt idx="72856">
                  <c:v>176443328</c:v>
                </c:pt>
                <c:pt idx="72857">
                  <c:v>176443328</c:v>
                </c:pt>
                <c:pt idx="72858">
                  <c:v>176443328</c:v>
                </c:pt>
                <c:pt idx="72859">
                  <c:v>7368440</c:v>
                </c:pt>
                <c:pt idx="72860">
                  <c:v>7368440</c:v>
                </c:pt>
                <c:pt idx="72861">
                  <c:v>7368440</c:v>
                </c:pt>
                <c:pt idx="72862">
                  <c:v>7368440</c:v>
                </c:pt>
                <c:pt idx="72863">
                  <c:v>52901560</c:v>
                </c:pt>
                <c:pt idx="72864">
                  <c:v>185887792</c:v>
                </c:pt>
                <c:pt idx="72865">
                  <c:v>757598912</c:v>
                </c:pt>
                <c:pt idx="72866">
                  <c:v>757598912</c:v>
                </c:pt>
                <c:pt idx="72867">
                  <c:v>757598912</c:v>
                </c:pt>
                <c:pt idx="72868">
                  <c:v>757598912</c:v>
                </c:pt>
                <c:pt idx="72869">
                  <c:v>258883288</c:v>
                </c:pt>
                <c:pt idx="72870">
                  <c:v>258883288</c:v>
                </c:pt>
                <c:pt idx="72871">
                  <c:v>258883288</c:v>
                </c:pt>
                <c:pt idx="72872">
                  <c:v>258883288</c:v>
                </c:pt>
                <c:pt idx="72873">
                  <c:v>176443328</c:v>
                </c:pt>
                <c:pt idx="72874">
                  <c:v>608782496</c:v>
                </c:pt>
                <c:pt idx="72875">
                  <c:v>608782496</c:v>
                </c:pt>
                <c:pt idx="72876">
                  <c:v>692010008</c:v>
                </c:pt>
                <c:pt idx="72877">
                  <c:v>692010008</c:v>
                </c:pt>
                <c:pt idx="72878">
                  <c:v>608782496</c:v>
                </c:pt>
                <c:pt idx="72879">
                  <c:v>692010008</c:v>
                </c:pt>
                <c:pt idx="72880">
                  <c:v>608782496</c:v>
                </c:pt>
                <c:pt idx="72881">
                  <c:v>692010008</c:v>
                </c:pt>
                <c:pt idx="72882">
                  <c:v>245136328</c:v>
                </c:pt>
                <c:pt idx="72883">
                  <c:v>245136328</c:v>
                </c:pt>
                <c:pt idx="72884">
                  <c:v>245136328</c:v>
                </c:pt>
                <c:pt idx="72885">
                  <c:v>245136328</c:v>
                </c:pt>
                <c:pt idx="72886">
                  <c:v>7368440</c:v>
                </c:pt>
                <c:pt idx="72887">
                  <c:v>304615136</c:v>
                </c:pt>
                <c:pt idx="72888">
                  <c:v>304615136</c:v>
                </c:pt>
                <c:pt idx="72889">
                  <c:v>304615136</c:v>
                </c:pt>
                <c:pt idx="72890">
                  <c:v>304615136</c:v>
                </c:pt>
                <c:pt idx="72891">
                  <c:v>258883288</c:v>
                </c:pt>
                <c:pt idx="72892">
                  <c:v>245136328</c:v>
                </c:pt>
                <c:pt idx="72893">
                  <c:v>757598912</c:v>
                </c:pt>
                <c:pt idx="72894">
                  <c:v>304615136</c:v>
                </c:pt>
                <c:pt idx="72895">
                  <c:v>305429856</c:v>
                </c:pt>
                <c:pt idx="72896">
                  <c:v>305429856</c:v>
                </c:pt>
                <c:pt idx="72897">
                  <c:v>692010008</c:v>
                </c:pt>
                <c:pt idx="72898">
                  <c:v>305429856</c:v>
                </c:pt>
                <c:pt idx="72899">
                  <c:v>305429856</c:v>
                </c:pt>
                <c:pt idx="72900">
                  <c:v>971110456</c:v>
                </c:pt>
                <c:pt idx="72901">
                  <c:v>971110456</c:v>
                </c:pt>
                <c:pt idx="72902">
                  <c:v>971110456</c:v>
                </c:pt>
                <c:pt idx="72903">
                  <c:v>971110456</c:v>
                </c:pt>
                <c:pt idx="72904">
                  <c:v>363287600</c:v>
                </c:pt>
                <c:pt idx="72905">
                  <c:v>363287600</c:v>
                </c:pt>
                <c:pt idx="72906">
                  <c:v>363287600</c:v>
                </c:pt>
                <c:pt idx="72907">
                  <c:v>363287600</c:v>
                </c:pt>
                <c:pt idx="72908">
                  <c:v>51129976</c:v>
                </c:pt>
                <c:pt idx="72909">
                  <c:v>51129976</c:v>
                </c:pt>
                <c:pt idx="72910">
                  <c:v>51129976</c:v>
                </c:pt>
                <c:pt idx="72911">
                  <c:v>51129976</c:v>
                </c:pt>
                <c:pt idx="72912">
                  <c:v>224273264</c:v>
                </c:pt>
                <c:pt idx="72913">
                  <c:v>224273264</c:v>
                </c:pt>
                <c:pt idx="72914">
                  <c:v>224273320</c:v>
                </c:pt>
                <c:pt idx="72915">
                  <c:v>224273320</c:v>
                </c:pt>
                <c:pt idx="72916">
                  <c:v>224273368</c:v>
                </c:pt>
                <c:pt idx="72917">
                  <c:v>224273368</c:v>
                </c:pt>
                <c:pt idx="72918">
                  <c:v>224273416</c:v>
                </c:pt>
                <c:pt idx="72919">
                  <c:v>224273416</c:v>
                </c:pt>
                <c:pt idx="72920">
                  <c:v>7368496</c:v>
                </c:pt>
                <c:pt idx="72921">
                  <c:v>7368496</c:v>
                </c:pt>
                <c:pt idx="72922">
                  <c:v>7368496</c:v>
                </c:pt>
                <c:pt idx="72923">
                  <c:v>608782496</c:v>
                </c:pt>
                <c:pt idx="72924">
                  <c:v>7368496</c:v>
                </c:pt>
                <c:pt idx="72925">
                  <c:v>224273448</c:v>
                </c:pt>
                <c:pt idx="72926">
                  <c:v>882481512</c:v>
                </c:pt>
                <c:pt idx="72927">
                  <c:v>224273448</c:v>
                </c:pt>
                <c:pt idx="72928">
                  <c:v>882481512</c:v>
                </c:pt>
                <c:pt idx="72929">
                  <c:v>224273584</c:v>
                </c:pt>
                <c:pt idx="72930">
                  <c:v>224273584</c:v>
                </c:pt>
                <c:pt idx="72931">
                  <c:v>882481512</c:v>
                </c:pt>
                <c:pt idx="72932">
                  <c:v>224273264</c:v>
                </c:pt>
                <c:pt idx="72933">
                  <c:v>882481512</c:v>
                </c:pt>
                <c:pt idx="72934">
                  <c:v>224273320</c:v>
                </c:pt>
                <c:pt idx="72935">
                  <c:v>224273368</c:v>
                </c:pt>
                <c:pt idx="72936">
                  <c:v>224273416</c:v>
                </c:pt>
                <c:pt idx="72937">
                  <c:v>224273448</c:v>
                </c:pt>
                <c:pt idx="72938">
                  <c:v>224273584</c:v>
                </c:pt>
                <c:pt idx="72939">
                  <c:v>224273264</c:v>
                </c:pt>
                <c:pt idx="72940">
                  <c:v>224273320</c:v>
                </c:pt>
                <c:pt idx="72941">
                  <c:v>224273368</c:v>
                </c:pt>
                <c:pt idx="72942">
                  <c:v>224273416</c:v>
                </c:pt>
                <c:pt idx="72943">
                  <c:v>224273448</c:v>
                </c:pt>
                <c:pt idx="72944">
                  <c:v>224273584</c:v>
                </c:pt>
                <c:pt idx="72945">
                  <c:v>630781152</c:v>
                </c:pt>
                <c:pt idx="72946">
                  <c:v>630781152</c:v>
                </c:pt>
                <c:pt idx="72947">
                  <c:v>630781152</c:v>
                </c:pt>
                <c:pt idx="72948">
                  <c:v>630781152</c:v>
                </c:pt>
                <c:pt idx="72949">
                  <c:v>902462016</c:v>
                </c:pt>
                <c:pt idx="72950">
                  <c:v>902462016</c:v>
                </c:pt>
                <c:pt idx="72951">
                  <c:v>902462016</c:v>
                </c:pt>
                <c:pt idx="72952">
                  <c:v>902462016</c:v>
                </c:pt>
                <c:pt idx="72953">
                  <c:v>897900336</c:v>
                </c:pt>
                <c:pt idx="72954">
                  <c:v>897900336</c:v>
                </c:pt>
                <c:pt idx="72955">
                  <c:v>897900336</c:v>
                </c:pt>
                <c:pt idx="72956">
                  <c:v>897900336</c:v>
                </c:pt>
                <c:pt idx="72957">
                  <c:v>51129976</c:v>
                </c:pt>
                <c:pt idx="72958">
                  <c:v>305429856</c:v>
                </c:pt>
                <c:pt idx="72959">
                  <c:v>971110456</c:v>
                </c:pt>
                <c:pt idx="72960">
                  <c:v>224273264</c:v>
                </c:pt>
                <c:pt idx="72961">
                  <c:v>363287600</c:v>
                </c:pt>
                <c:pt idx="72962">
                  <c:v>224273416</c:v>
                </c:pt>
                <c:pt idx="72963">
                  <c:v>101727744</c:v>
                </c:pt>
                <c:pt idx="72964">
                  <c:v>101727744</c:v>
                </c:pt>
                <c:pt idx="72965">
                  <c:v>101727744</c:v>
                </c:pt>
                <c:pt idx="72966">
                  <c:v>101727744</c:v>
                </c:pt>
                <c:pt idx="72967">
                  <c:v>342323952</c:v>
                </c:pt>
                <c:pt idx="72968">
                  <c:v>342323952</c:v>
                </c:pt>
                <c:pt idx="72969">
                  <c:v>342323952</c:v>
                </c:pt>
                <c:pt idx="72970">
                  <c:v>342323952</c:v>
                </c:pt>
                <c:pt idx="72971">
                  <c:v>7368496</c:v>
                </c:pt>
                <c:pt idx="72972">
                  <c:v>916306128</c:v>
                </c:pt>
                <c:pt idx="72973">
                  <c:v>916306128</c:v>
                </c:pt>
                <c:pt idx="72974">
                  <c:v>916306128</c:v>
                </c:pt>
                <c:pt idx="72975">
                  <c:v>70040088</c:v>
                </c:pt>
                <c:pt idx="72976">
                  <c:v>916306128</c:v>
                </c:pt>
                <c:pt idx="72977">
                  <c:v>70040088</c:v>
                </c:pt>
                <c:pt idx="72978">
                  <c:v>70040088</c:v>
                </c:pt>
                <c:pt idx="72979">
                  <c:v>70040088</c:v>
                </c:pt>
                <c:pt idx="72980">
                  <c:v>897900336</c:v>
                </c:pt>
                <c:pt idx="72981">
                  <c:v>224273320</c:v>
                </c:pt>
                <c:pt idx="72982">
                  <c:v>224273368</c:v>
                </c:pt>
                <c:pt idx="72983">
                  <c:v>961813296</c:v>
                </c:pt>
                <c:pt idx="72984">
                  <c:v>961813296</c:v>
                </c:pt>
                <c:pt idx="72985">
                  <c:v>961813296</c:v>
                </c:pt>
                <c:pt idx="72986">
                  <c:v>961813296</c:v>
                </c:pt>
                <c:pt idx="72987">
                  <c:v>389188304</c:v>
                </c:pt>
                <c:pt idx="72988">
                  <c:v>389188304</c:v>
                </c:pt>
                <c:pt idx="72989">
                  <c:v>389188304</c:v>
                </c:pt>
                <c:pt idx="72990">
                  <c:v>389188304</c:v>
                </c:pt>
                <c:pt idx="72991">
                  <c:v>882481512</c:v>
                </c:pt>
                <c:pt idx="72992">
                  <c:v>630781152</c:v>
                </c:pt>
                <c:pt idx="72993">
                  <c:v>24711368</c:v>
                </c:pt>
                <c:pt idx="72994">
                  <c:v>24711368</c:v>
                </c:pt>
                <c:pt idx="72995">
                  <c:v>24711368</c:v>
                </c:pt>
                <c:pt idx="72996">
                  <c:v>24711368</c:v>
                </c:pt>
                <c:pt idx="72997">
                  <c:v>70040088</c:v>
                </c:pt>
                <c:pt idx="72998">
                  <c:v>902462016</c:v>
                </c:pt>
                <c:pt idx="72999">
                  <c:v>224273448</c:v>
                </c:pt>
                <c:pt idx="73000">
                  <c:v>274235232</c:v>
                </c:pt>
                <c:pt idx="73001">
                  <c:v>274235232</c:v>
                </c:pt>
                <c:pt idx="73002">
                  <c:v>274235232</c:v>
                </c:pt>
                <c:pt idx="73003">
                  <c:v>274235232</c:v>
                </c:pt>
                <c:pt idx="73004">
                  <c:v>712372264</c:v>
                </c:pt>
                <c:pt idx="73005">
                  <c:v>712372264</c:v>
                </c:pt>
                <c:pt idx="73006">
                  <c:v>712372264</c:v>
                </c:pt>
                <c:pt idx="73007">
                  <c:v>712372264</c:v>
                </c:pt>
                <c:pt idx="73008">
                  <c:v>331491664</c:v>
                </c:pt>
                <c:pt idx="73009">
                  <c:v>331491664</c:v>
                </c:pt>
                <c:pt idx="73010">
                  <c:v>331491664</c:v>
                </c:pt>
                <c:pt idx="73011">
                  <c:v>331491664</c:v>
                </c:pt>
                <c:pt idx="73012">
                  <c:v>961813296</c:v>
                </c:pt>
                <c:pt idx="73013">
                  <c:v>224273584</c:v>
                </c:pt>
                <c:pt idx="73014">
                  <c:v>101727744</c:v>
                </c:pt>
                <c:pt idx="73015">
                  <c:v>740837216</c:v>
                </c:pt>
                <c:pt idx="73016">
                  <c:v>740837216</c:v>
                </c:pt>
                <c:pt idx="73017">
                  <c:v>740837216</c:v>
                </c:pt>
                <c:pt idx="73018">
                  <c:v>740837216</c:v>
                </c:pt>
                <c:pt idx="73019">
                  <c:v>328757560</c:v>
                </c:pt>
                <c:pt idx="73020">
                  <c:v>328757560</c:v>
                </c:pt>
                <c:pt idx="73021">
                  <c:v>328757560</c:v>
                </c:pt>
                <c:pt idx="73022">
                  <c:v>328757560</c:v>
                </c:pt>
                <c:pt idx="73023">
                  <c:v>60461072</c:v>
                </c:pt>
                <c:pt idx="73024">
                  <c:v>60461072</c:v>
                </c:pt>
                <c:pt idx="73025">
                  <c:v>60461072</c:v>
                </c:pt>
                <c:pt idx="73026">
                  <c:v>60461072</c:v>
                </c:pt>
                <c:pt idx="73027">
                  <c:v>113969864</c:v>
                </c:pt>
                <c:pt idx="73028">
                  <c:v>113969864</c:v>
                </c:pt>
                <c:pt idx="73029">
                  <c:v>113969864</c:v>
                </c:pt>
                <c:pt idx="73030">
                  <c:v>113969864</c:v>
                </c:pt>
                <c:pt idx="73031">
                  <c:v>389188304</c:v>
                </c:pt>
                <c:pt idx="73032">
                  <c:v>342323952</c:v>
                </c:pt>
                <c:pt idx="73033">
                  <c:v>331491664</c:v>
                </c:pt>
                <c:pt idx="73034">
                  <c:v>274235232</c:v>
                </c:pt>
                <c:pt idx="73035">
                  <c:v>740837216</c:v>
                </c:pt>
                <c:pt idx="73036">
                  <c:v>328757560</c:v>
                </c:pt>
                <c:pt idx="73037">
                  <c:v>916306128</c:v>
                </c:pt>
                <c:pt idx="73038">
                  <c:v>940373120</c:v>
                </c:pt>
                <c:pt idx="73039">
                  <c:v>940373120</c:v>
                </c:pt>
                <c:pt idx="73040">
                  <c:v>60461072</c:v>
                </c:pt>
                <c:pt idx="73041">
                  <c:v>138524424</c:v>
                </c:pt>
                <c:pt idx="73042">
                  <c:v>712372264</c:v>
                </c:pt>
                <c:pt idx="73043">
                  <c:v>138524424</c:v>
                </c:pt>
                <c:pt idx="73044">
                  <c:v>940373120</c:v>
                </c:pt>
                <c:pt idx="73045">
                  <c:v>940373120</c:v>
                </c:pt>
                <c:pt idx="73046">
                  <c:v>138524424</c:v>
                </c:pt>
                <c:pt idx="73047">
                  <c:v>138524424</c:v>
                </c:pt>
                <c:pt idx="73048">
                  <c:v>24711368</c:v>
                </c:pt>
                <c:pt idx="73049">
                  <c:v>16530304</c:v>
                </c:pt>
                <c:pt idx="73050">
                  <c:v>16530304</c:v>
                </c:pt>
                <c:pt idx="73051">
                  <c:v>16530304</c:v>
                </c:pt>
                <c:pt idx="73052">
                  <c:v>16530304</c:v>
                </c:pt>
                <c:pt idx="73053">
                  <c:v>30760216</c:v>
                </c:pt>
                <c:pt idx="73054">
                  <c:v>30760216</c:v>
                </c:pt>
                <c:pt idx="73055">
                  <c:v>30760216</c:v>
                </c:pt>
                <c:pt idx="73056">
                  <c:v>30760216</c:v>
                </c:pt>
                <c:pt idx="73057">
                  <c:v>113969864</c:v>
                </c:pt>
                <c:pt idx="73058">
                  <c:v>940373120</c:v>
                </c:pt>
                <c:pt idx="73059">
                  <c:v>517062248</c:v>
                </c:pt>
                <c:pt idx="73060">
                  <c:v>517062248</c:v>
                </c:pt>
                <c:pt idx="73061">
                  <c:v>517062248</c:v>
                </c:pt>
                <c:pt idx="73062">
                  <c:v>517062248</c:v>
                </c:pt>
                <c:pt idx="73063">
                  <c:v>138524424</c:v>
                </c:pt>
                <c:pt idx="73064">
                  <c:v>665608840</c:v>
                </c:pt>
                <c:pt idx="73065">
                  <c:v>665608840</c:v>
                </c:pt>
                <c:pt idx="73066">
                  <c:v>665608840</c:v>
                </c:pt>
                <c:pt idx="73067">
                  <c:v>665608840</c:v>
                </c:pt>
                <c:pt idx="73068">
                  <c:v>30760216</c:v>
                </c:pt>
                <c:pt idx="73069">
                  <c:v>16530304</c:v>
                </c:pt>
                <c:pt idx="73070">
                  <c:v>185149608</c:v>
                </c:pt>
                <c:pt idx="73071">
                  <c:v>185149608</c:v>
                </c:pt>
                <c:pt idx="73072">
                  <c:v>185149608</c:v>
                </c:pt>
                <c:pt idx="73073">
                  <c:v>185149608</c:v>
                </c:pt>
                <c:pt idx="73074">
                  <c:v>765774168</c:v>
                </c:pt>
                <c:pt idx="73075">
                  <c:v>765774168</c:v>
                </c:pt>
                <c:pt idx="73076">
                  <c:v>765774168</c:v>
                </c:pt>
                <c:pt idx="73077">
                  <c:v>765774168</c:v>
                </c:pt>
                <c:pt idx="73078">
                  <c:v>517062248</c:v>
                </c:pt>
                <c:pt idx="73079">
                  <c:v>887466000</c:v>
                </c:pt>
                <c:pt idx="73080">
                  <c:v>887466000</c:v>
                </c:pt>
                <c:pt idx="73081">
                  <c:v>887466000</c:v>
                </c:pt>
                <c:pt idx="73082">
                  <c:v>887466000</c:v>
                </c:pt>
                <c:pt idx="73083">
                  <c:v>665608840</c:v>
                </c:pt>
                <c:pt idx="73084">
                  <c:v>185149608</c:v>
                </c:pt>
                <c:pt idx="73085">
                  <c:v>765774168</c:v>
                </c:pt>
                <c:pt idx="73086">
                  <c:v>836580648</c:v>
                </c:pt>
                <c:pt idx="73087">
                  <c:v>836580648</c:v>
                </c:pt>
                <c:pt idx="73088">
                  <c:v>836580648</c:v>
                </c:pt>
                <c:pt idx="73089">
                  <c:v>836580648</c:v>
                </c:pt>
                <c:pt idx="73090">
                  <c:v>686121024</c:v>
                </c:pt>
                <c:pt idx="73091">
                  <c:v>686121024</c:v>
                </c:pt>
                <c:pt idx="73092">
                  <c:v>686121024</c:v>
                </c:pt>
                <c:pt idx="73093">
                  <c:v>686121024</c:v>
                </c:pt>
                <c:pt idx="73094">
                  <c:v>887466000</c:v>
                </c:pt>
                <c:pt idx="73095">
                  <c:v>482208288</c:v>
                </c:pt>
                <c:pt idx="73096">
                  <c:v>482208288</c:v>
                </c:pt>
                <c:pt idx="73097">
                  <c:v>482208288</c:v>
                </c:pt>
                <c:pt idx="73098">
                  <c:v>482208288</c:v>
                </c:pt>
                <c:pt idx="73099">
                  <c:v>428678664</c:v>
                </c:pt>
                <c:pt idx="73100">
                  <c:v>428678664</c:v>
                </c:pt>
                <c:pt idx="73101">
                  <c:v>428678664</c:v>
                </c:pt>
                <c:pt idx="73102">
                  <c:v>428678664</c:v>
                </c:pt>
                <c:pt idx="73103">
                  <c:v>836580648</c:v>
                </c:pt>
                <c:pt idx="73104">
                  <c:v>482208288</c:v>
                </c:pt>
                <c:pt idx="73105">
                  <c:v>648101368</c:v>
                </c:pt>
                <c:pt idx="73106">
                  <c:v>648101368</c:v>
                </c:pt>
                <c:pt idx="73107">
                  <c:v>648101368</c:v>
                </c:pt>
                <c:pt idx="73108">
                  <c:v>648101368</c:v>
                </c:pt>
                <c:pt idx="73109">
                  <c:v>686121024</c:v>
                </c:pt>
                <c:pt idx="73110">
                  <c:v>428678664</c:v>
                </c:pt>
                <c:pt idx="73111">
                  <c:v>7368536</c:v>
                </c:pt>
                <c:pt idx="73112">
                  <c:v>954477352</c:v>
                </c:pt>
                <c:pt idx="73113">
                  <c:v>7368536</c:v>
                </c:pt>
                <c:pt idx="73114">
                  <c:v>954477352</c:v>
                </c:pt>
                <c:pt idx="73115">
                  <c:v>954477352</c:v>
                </c:pt>
                <c:pt idx="73116">
                  <c:v>7368560</c:v>
                </c:pt>
                <c:pt idx="73117">
                  <c:v>7368560</c:v>
                </c:pt>
                <c:pt idx="73118">
                  <c:v>954477352</c:v>
                </c:pt>
                <c:pt idx="73119">
                  <c:v>7368640</c:v>
                </c:pt>
                <c:pt idx="73120">
                  <c:v>7368640</c:v>
                </c:pt>
                <c:pt idx="73121">
                  <c:v>7368688</c:v>
                </c:pt>
                <c:pt idx="73122">
                  <c:v>7368688</c:v>
                </c:pt>
                <c:pt idx="73123">
                  <c:v>7368712</c:v>
                </c:pt>
                <c:pt idx="73124">
                  <c:v>7368712</c:v>
                </c:pt>
                <c:pt idx="73125">
                  <c:v>7368760</c:v>
                </c:pt>
                <c:pt idx="73126">
                  <c:v>7368760</c:v>
                </c:pt>
                <c:pt idx="73127">
                  <c:v>7368536</c:v>
                </c:pt>
                <c:pt idx="73128">
                  <c:v>7368560</c:v>
                </c:pt>
                <c:pt idx="73129">
                  <c:v>7368640</c:v>
                </c:pt>
                <c:pt idx="73130">
                  <c:v>7368688</c:v>
                </c:pt>
                <c:pt idx="73131">
                  <c:v>7368712</c:v>
                </c:pt>
                <c:pt idx="73132">
                  <c:v>7368760</c:v>
                </c:pt>
                <c:pt idx="73133">
                  <c:v>7368536</c:v>
                </c:pt>
                <c:pt idx="73134">
                  <c:v>7368560</c:v>
                </c:pt>
                <c:pt idx="73135">
                  <c:v>7368640</c:v>
                </c:pt>
                <c:pt idx="73136">
                  <c:v>7368688</c:v>
                </c:pt>
                <c:pt idx="73137">
                  <c:v>7368712</c:v>
                </c:pt>
                <c:pt idx="73138">
                  <c:v>7368760</c:v>
                </c:pt>
                <c:pt idx="73139">
                  <c:v>674566808</c:v>
                </c:pt>
                <c:pt idx="73140">
                  <c:v>648101368</c:v>
                </c:pt>
                <c:pt idx="73141">
                  <c:v>674566808</c:v>
                </c:pt>
                <c:pt idx="73142">
                  <c:v>674566808</c:v>
                </c:pt>
                <c:pt idx="73143">
                  <c:v>674566808</c:v>
                </c:pt>
                <c:pt idx="73144">
                  <c:v>330970488</c:v>
                </c:pt>
                <c:pt idx="73145">
                  <c:v>330970488</c:v>
                </c:pt>
                <c:pt idx="73146">
                  <c:v>330970488</c:v>
                </c:pt>
                <c:pt idx="73147">
                  <c:v>330970488</c:v>
                </c:pt>
                <c:pt idx="73148">
                  <c:v>7368536</c:v>
                </c:pt>
                <c:pt idx="73149">
                  <c:v>954477352</c:v>
                </c:pt>
                <c:pt idx="73150">
                  <c:v>100578320</c:v>
                </c:pt>
                <c:pt idx="73151">
                  <c:v>100578320</c:v>
                </c:pt>
                <c:pt idx="73152">
                  <c:v>100578320</c:v>
                </c:pt>
                <c:pt idx="73153">
                  <c:v>191896888</c:v>
                </c:pt>
                <c:pt idx="73154">
                  <c:v>100578320</c:v>
                </c:pt>
                <c:pt idx="73155">
                  <c:v>191896888</c:v>
                </c:pt>
                <c:pt idx="73156">
                  <c:v>191896888</c:v>
                </c:pt>
                <c:pt idx="73157">
                  <c:v>191896888</c:v>
                </c:pt>
                <c:pt idx="73158">
                  <c:v>7368640</c:v>
                </c:pt>
                <c:pt idx="73159">
                  <c:v>494576032</c:v>
                </c:pt>
                <c:pt idx="73160">
                  <c:v>494576032</c:v>
                </c:pt>
                <c:pt idx="73161">
                  <c:v>494576032</c:v>
                </c:pt>
                <c:pt idx="73162">
                  <c:v>494576032</c:v>
                </c:pt>
                <c:pt idx="73163">
                  <c:v>712346424</c:v>
                </c:pt>
                <c:pt idx="73164">
                  <c:v>712346424</c:v>
                </c:pt>
                <c:pt idx="73165">
                  <c:v>712346424</c:v>
                </c:pt>
                <c:pt idx="73166">
                  <c:v>712346424</c:v>
                </c:pt>
                <c:pt idx="73167">
                  <c:v>7368560</c:v>
                </c:pt>
                <c:pt idx="73168">
                  <c:v>7368688</c:v>
                </c:pt>
                <c:pt idx="73169">
                  <c:v>378182912</c:v>
                </c:pt>
                <c:pt idx="73170">
                  <c:v>378182912</c:v>
                </c:pt>
                <c:pt idx="73171">
                  <c:v>378182912</c:v>
                </c:pt>
                <c:pt idx="73172">
                  <c:v>378182912</c:v>
                </c:pt>
                <c:pt idx="73173">
                  <c:v>965150736</c:v>
                </c:pt>
                <c:pt idx="73174">
                  <c:v>965150736</c:v>
                </c:pt>
                <c:pt idx="73175">
                  <c:v>965150736</c:v>
                </c:pt>
                <c:pt idx="73176">
                  <c:v>965150736</c:v>
                </c:pt>
                <c:pt idx="73177">
                  <c:v>707305032</c:v>
                </c:pt>
                <c:pt idx="73178">
                  <c:v>707305032</c:v>
                </c:pt>
                <c:pt idx="73179">
                  <c:v>707305032</c:v>
                </c:pt>
                <c:pt idx="73180">
                  <c:v>707305032</c:v>
                </c:pt>
                <c:pt idx="73181">
                  <c:v>866999576</c:v>
                </c:pt>
                <c:pt idx="73182">
                  <c:v>866999576</c:v>
                </c:pt>
                <c:pt idx="73183">
                  <c:v>866999576</c:v>
                </c:pt>
                <c:pt idx="73184">
                  <c:v>866999576</c:v>
                </c:pt>
                <c:pt idx="73185">
                  <c:v>828047944</c:v>
                </c:pt>
                <c:pt idx="73186">
                  <c:v>828047944</c:v>
                </c:pt>
                <c:pt idx="73187">
                  <c:v>865360056</c:v>
                </c:pt>
                <c:pt idx="73188">
                  <c:v>865360056</c:v>
                </c:pt>
                <c:pt idx="73189">
                  <c:v>828047944</c:v>
                </c:pt>
                <c:pt idx="73190">
                  <c:v>828047944</c:v>
                </c:pt>
                <c:pt idx="73191">
                  <c:v>865360056</c:v>
                </c:pt>
                <c:pt idx="73192">
                  <c:v>865360056</c:v>
                </c:pt>
                <c:pt idx="73193">
                  <c:v>7368760</c:v>
                </c:pt>
                <c:pt idx="73194">
                  <c:v>330970488</c:v>
                </c:pt>
                <c:pt idx="73195">
                  <c:v>7368712</c:v>
                </c:pt>
                <c:pt idx="73196">
                  <c:v>494576032</c:v>
                </c:pt>
                <c:pt idx="73197">
                  <c:v>707305032</c:v>
                </c:pt>
                <c:pt idx="73198">
                  <c:v>866999576</c:v>
                </c:pt>
                <c:pt idx="73199">
                  <c:v>712346424</c:v>
                </c:pt>
                <c:pt idx="73200">
                  <c:v>674566808</c:v>
                </c:pt>
                <c:pt idx="73201">
                  <c:v>192007568</c:v>
                </c:pt>
                <c:pt idx="73202">
                  <c:v>192007568</c:v>
                </c:pt>
                <c:pt idx="73203">
                  <c:v>192007568</c:v>
                </c:pt>
                <c:pt idx="73204">
                  <c:v>192007568</c:v>
                </c:pt>
                <c:pt idx="73205">
                  <c:v>828047944</c:v>
                </c:pt>
                <c:pt idx="73206">
                  <c:v>378182912</c:v>
                </c:pt>
                <c:pt idx="73207">
                  <c:v>865360056</c:v>
                </c:pt>
                <c:pt idx="73208">
                  <c:v>100578320</c:v>
                </c:pt>
                <c:pt idx="73209">
                  <c:v>517988352</c:v>
                </c:pt>
                <c:pt idx="73210">
                  <c:v>517988352</c:v>
                </c:pt>
                <c:pt idx="73211">
                  <c:v>517988352</c:v>
                </c:pt>
                <c:pt idx="73212">
                  <c:v>517988352</c:v>
                </c:pt>
                <c:pt idx="73213">
                  <c:v>143131936</c:v>
                </c:pt>
                <c:pt idx="73214">
                  <c:v>143131936</c:v>
                </c:pt>
                <c:pt idx="73215">
                  <c:v>143131936</c:v>
                </c:pt>
                <c:pt idx="73216">
                  <c:v>143131936</c:v>
                </c:pt>
                <c:pt idx="73217">
                  <c:v>192007568</c:v>
                </c:pt>
                <c:pt idx="73218">
                  <c:v>191896888</c:v>
                </c:pt>
                <c:pt idx="73219">
                  <c:v>844656080</c:v>
                </c:pt>
                <c:pt idx="73220">
                  <c:v>844656080</c:v>
                </c:pt>
                <c:pt idx="73221">
                  <c:v>844656080</c:v>
                </c:pt>
                <c:pt idx="73222">
                  <c:v>844656080</c:v>
                </c:pt>
                <c:pt idx="73223">
                  <c:v>270329840</c:v>
                </c:pt>
                <c:pt idx="73224">
                  <c:v>270329840</c:v>
                </c:pt>
                <c:pt idx="73225">
                  <c:v>270329840</c:v>
                </c:pt>
                <c:pt idx="73226">
                  <c:v>965150736</c:v>
                </c:pt>
                <c:pt idx="73227">
                  <c:v>270329840</c:v>
                </c:pt>
                <c:pt idx="73228">
                  <c:v>420637872</c:v>
                </c:pt>
                <c:pt idx="73229">
                  <c:v>420637872</c:v>
                </c:pt>
                <c:pt idx="73230">
                  <c:v>420637872</c:v>
                </c:pt>
                <c:pt idx="73231">
                  <c:v>420637872</c:v>
                </c:pt>
                <c:pt idx="73232">
                  <c:v>517988352</c:v>
                </c:pt>
                <c:pt idx="73233">
                  <c:v>844656080</c:v>
                </c:pt>
                <c:pt idx="73234">
                  <c:v>449879784</c:v>
                </c:pt>
                <c:pt idx="73235">
                  <c:v>449879784</c:v>
                </c:pt>
                <c:pt idx="73236">
                  <c:v>449879784</c:v>
                </c:pt>
                <c:pt idx="73237">
                  <c:v>449879784</c:v>
                </c:pt>
                <c:pt idx="73238">
                  <c:v>143131936</c:v>
                </c:pt>
                <c:pt idx="73239">
                  <c:v>598338824</c:v>
                </c:pt>
                <c:pt idx="73240">
                  <c:v>598338824</c:v>
                </c:pt>
                <c:pt idx="73241">
                  <c:v>598338824</c:v>
                </c:pt>
                <c:pt idx="73242">
                  <c:v>598338824</c:v>
                </c:pt>
                <c:pt idx="73243">
                  <c:v>49248376</c:v>
                </c:pt>
                <c:pt idx="73244">
                  <c:v>49248376</c:v>
                </c:pt>
                <c:pt idx="73245">
                  <c:v>49248376</c:v>
                </c:pt>
                <c:pt idx="73246">
                  <c:v>49248376</c:v>
                </c:pt>
                <c:pt idx="73247">
                  <c:v>270329840</c:v>
                </c:pt>
                <c:pt idx="73248">
                  <c:v>78592648</c:v>
                </c:pt>
                <c:pt idx="73249">
                  <c:v>78592648</c:v>
                </c:pt>
                <c:pt idx="73250">
                  <c:v>78592648</c:v>
                </c:pt>
                <c:pt idx="73251">
                  <c:v>78592648</c:v>
                </c:pt>
                <c:pt idx="73252">
                  <c:v>449879784</c:v>
                </c:pt>
                <c:pt idx="73253">
                  <c:v>420637872</c:v>
                </c:pt>
                <c:pt idx="73254">
                  <c:v>598338824</c:v>
                </c:pt>
                <c:pt idx="73255">
                  <c:v>49248376</c:v>
                </c:pt>
                <c:pt idx="73256">
                  <c:v>812991840</c:v>
                </c:pt>
                <c:pt idx="73257">
                  <c:v>812991840</c:v>
                </c:pt>
                <c:pt idx="73258">
                  <c:v>812991840</c:v>
                </c:pt>
                <c:pt idx="73259">
                  <c:v>812991840</c:v>
                </c:pt>
                <c:pt idx="73260">
                  <c:v>78592648</c:v>
                </c:pt>
                <c:pt idx="73261">
                  <c:v>994377312</c:v>
                </c:pt>
                <c:pt idx="73262">
                  <c:v>994377312</c:v>
                </c:pt>
                <c:pt idx="73263">
                  <c:v>994377312</c:v>
                </c:pt>
                <c:pt idx="73264">
                  <c:v>994377312</c:v>
                </c:pt>
                <c:pt idx="73265">
                  <c:v>940683872</c:v>
                </c:pt>
                <c:pt idx="73266">
                  <c:v>940683872</c:v>
                </c:pt>
                <c:pt idx="73267">
                  <c:v>940683872</c:v>
                </c:pt>
                <c:pt idx="73268">
                  <c:v>940683872</c:v>
                </c:pt>
                <c:pt idx="73269">
                  <c:v>681852616</c:v>
                </c:pt>
                <c:pt idx="73270">
                  <c:v>812991840</c:v>
                </c:pt>
                <c:pt idx="73271">
                  <c:v>681852616</c:v>
                </c:pt>
                <c:pt idx="73272">
                  <c:v>681852616</c:v>
                </c:pt>
                <c:pt idx="73273">
                  <c:v>681852616</c:v>
                </c:pt>
                <c:pt idx="73274">
                  <c:v>561776048</c:v>
                </c:pt>
                <c:pt idx="73275">
                  <c:v>561776048</c:v>
                </c:pt>
                <c:pt idx="73276">
                  <c:v>561776048</c:v>
                </c:pt>
                <c:pt idx="73277">
                  <c:v>561776048</c:v>
                </c:pt>
                <c:pt idx="73278">
                  <c:v>994377312</c:v>
                </c:pt>
                <c:pt idx="73279">
                  <c:v>92425864</c:v>
                </c:pt>
                <c:pt idx="73280">
                  <c:v>92425864</c:v>
                </c:pt>
                <c:pt idx="73281">
                  <c:v>92425864</c:v>
                </c:pt>
                <c:pt idx="73282">
                  <c:v>92425864</c:v>
                </c:pt>
                <c:pt idx="73283">
                  <c:v>84802352</c:v>
                </c:pt>
                <c:pt idx="73284">
                  <c:v>84802352</c:v>
                </c:pt>
                <c:pt idx="73285">
                  <c:v>84802352</c:v>
                </c:pt>
                <c:pt idx="73286">
                  <c:v>940683872</c:v>
                </c:pt>
                <c:pt idx="73287">
                  <c:v>84802352</c:v>
                </c:pt>
                <c:pt idx="73288">
                  <c:v>681852616</c:v>
                </c:pt>
                <c:pt idx="73289">
                  <c:v>561776048</c:v>
                </c:pt>
                <c:pt idx="73290">
                  <c:v>491095176</c:v>
                </c:pt>
                <c:pt idx="73291">
                  <c:v>491095176</c:v>
                </c:pt>
                <c:pt idx="73292">
                  <c:v>491095176</c:v>
                </c:pt>
                <c:pt idx="73293">
                  <c:v>491095176</c:v>
                </c:pt>
                <c:pt idx="73294">
                  <c:v>410909584</c:v>
                </c:pt>
                <c:pt idx="73295">
                  <c:v>410909584</c:v>
                </c:pt>
                <c:pt idx="73296">
                  <c:v>92425864</c:v>
                </c:pt>
                <c:pt idx="73297">
                  <c:v>410909584</c:v>
                </c:pt>
                <c:pt idx="73298">
                  <c:v>410909584</c:v>
                </c:pt>
                <c:pt idx="73299">
                  <c:v>84802352</c:v>
                </c:pt>
                <c:pt idx="73300">
                  <c:v>987090816</c:v>
                </c:pt>
                <c:pt idx="73301">
                  <c:v>987090816</c:v>
                </c:pt>
                <c:pt idx="73302">
                  <c:v>987090816</c:v>
                </c:pt>
                <c:pt idx="73303">
                  <c:v>987090816</c:v>
                </c:pt>
                <c:pt idx="73304">
                  <c:v>896438864</c:v>
                </c:pt>
                <c:pt idx="73305">
                  <c:v>896438864</c:v>
                </c:pt>
                <c:pt idx="73306">
                  <c:v>896438864</c:v>
                </c:pt>
                <c:pt idx="73307">
                  <c:v>896438864</c:v>
                </c:pt>
                <c:pt idx="73308">
                  <c:v>491095176</c:v>
                </c:pt>
                <c:pt idx="73309">
                  <c:v>410909584</c:v>
                </c:pt>
                <c:pt idx="73310">
                  <c:v>987090816</c:v>
                </c:pt>
                <c:pt idx="73311">
                  <c:v>896438864</c:v>
                </c:pt>
                <c:pt idx="73312">
                  <c:v>933029784</c:v>
                </c:pt>
                <c:pt idx="73313">
                  <c:v>933029784</c:v>
                </c:pt>
                <c:pt idx="73314">
                  <c:v>933029784</c:v>
                </c:pt>
                <c:pt idx="73315">
                  <c:v>933029784</c:v>
                </c:pt>
                <c:pt idx="73316">
                  <c:v>876247928</c:v>
                </c:pt>
                <c:pt idx="73317">
                  <c:v>876247928</c:v>
                </c:pt>
                <c:pt idx="73318">
                  <c:v>876247928</c:v>
                </c:pt>
                <c:pt idx="73319">
                  <c:v>876247928</c:v>
                </c:pt>
                <c:pt idx="73320">
                  <c:v>143379200</c:v>
                </c:pt>
                <c:pt idx="73321">
                  <c:v>143379200</c:v>
                </c:pt>
                <c:pt idx="73322">
                  <c:v>143379200</c:v>
                </c:pt>
                <c:pt idx="73323">
                  <c:v>143379200</c:v>
                </c:pt>
                <c:pt idx="73324">
                  <c:v>51904816</c:v>
                </c:pt>
                <c:pt idx="73325">
                  <c:v>51904816</c:v>
                </c:pt>
                <c:pt idx="73326">
                  <c:v>51904816</c:v>
                </c:pt>
                <c:pt idx="73327">
                  <c:v>51904816</c:v>
                </c:pt>
                <c:pt idx="73328">
                  <c:v>274916960</c:v>
                </c:pt>
                <c:pt idx="73329">
                  <c:v>274916960</c:v>
                </c:pt>
                <c:pt idx="73330">
                  <c:v>274916960</c:v>
                </c:pt>
                <c:pt idx="73331">
                  <c:v>933029784</c:v>
                </c:pt>
                <c:pt idx="73332">
                  <c:v>274916960</c:v>
                </c:pt>
                <c:pt idx="73333">
                  <c:v>2978152</c:v>
                </c:pt>
                <c:pt idx="73334">
                  <c:v>2978152</c:v>
                </c:pt>
                <c:pt idx="73335">
                  <c:v>2978152</c:v>
                </c:pt>
                <c:pt idx="73336">
                  <c:v>2978152</c:v>
                </c:pt>
                <c:pt idx="73337">
                  <c:v>143379200</c:v>
                </c:pt>
                <c:pt idx="73338">
                  <c:v>876247928</c:v>
                </c:pt>
                <c:pt idx="73339">
                  <c:v>34364216</c:v>
                </c:pt>
                <c:pt idx="73340">
                  <c:v>34364216</c:v>
                </c:pt>
                <c:pt idx="73341">
                  <c:v>34364216</c:v>
                </c:pt>
                <c:pt idx="73342">
                  <c:v>34364216</c:v>
                </c:pt>
                <c:pt idx="73343">
                  <c:v>51904816</c:v>
                </c:pt>
                <c:pt idx="73344">
                  <c:v>913051512</c:v>
                </c:pt>
                <c:pt idx="73345">
                  <c:v>913051512</c:v>
                </c:pt>
                <c:pt idx="73346">
                  <c:v>913051512</c:v>
                </c:pt>
                <c:pt idx="73347">
                  <c:v>913051512</c:v>
                </c:pt>
                <c:pt idx="73348">
                  <c:v>422565424</c:v>
                </c:pt>
                <c:pt idx="73349">
                  <c:v>422565424</c:v>
                </c:pt>
                <c:pt idx="73350">
                  <c:v>422565424</c:v>
                </c:pt>
                <c:pt idx="73351">
                  <c:v>274916960</c:v>
                </c:pt>
                <c:pt idx="73352">
                  <c:v>422565424</c:v>
                </c:pt>
                <c:pt idx="73353">
                  <c:v>328619936</c:v>
                </c:pt>
                <c:pt idx="73354">
                  <c:v>328619936</c:v>
                </c:pt>
                <c:pt idx="73355">
                  <c:v>417601416</c:v>
                </c:pt>
                <c:pt idx="73356">
                  <c:v>417601416</c:v>
                </c:pt>
                <c:pt idx="73357">
                  <c:v>328619936</c:v>
                </c:pt>
                <c:pt idx="73358">
                  <c:v>417601416</c:v>
                </c:pt>
                <c:pt idx="73359">
                  <c:v>328619936</c:v>
                </c:pt>
                <c:pt idx="73360">
                  <c:v>417601416</c:v>
                </c:pt>
                <c:pt idx="73361">
                  <c:v>2978152</c:v>
                </c:pt>
                <c:pt idx="73362">
                  <c:v>823676120</c:v>
                </c:pt>
                <c:pt idx="73363">
                  <c:v>823676120</c:v>
                </c:pt>
                <c:pt idx="73364">
                  <c:v>823676120</c:v>
                </c:pt>
                <c:pt idx="73365">
                  <c:v>823676120</c:v>
                </c:pt>
                <c:pt idx="73366">
                  <c:v>417601416</c:v>
                </c:pt>
                <c:pt idx="73367">
                  <c:v>913051512</c:v>
                </c:pt>
                <c:pt idx="73368">
                  <c:v>452065344</c:v>
                </c:pt>
                <c:pt idx="73369">
                  <c:v>452065344</c:v>
                </c:pt>
                <c:pt idx="73370">
                  <c:v>452065344</c:v>
                </c:pt>
                <c:pt idx="73371">
                  <c:v>452065344</c:v>
                </c:pt>
                <c:pt idx="73372">
                  <c:v>34364216</c:v>
                </c:pt>
                <c:pt idx="73373">
                  <c:v>422565424</c:v>
                </c:pt>
                <c:pt idx="73374">
                  <c:v>376796456</c:v>
                </c:pt>
                <c:pt idx="73375">
                  <c:v>376796456</c:v>
                </c:pt>
                <c:pt idx="73376">
                  <c:v>376796456</c:v>
                </c:pt>
                <c:pt idx="73377">
                  <c:v>376796456</c:v>
                </c:pt>
                <c:pt idx="73378">
                  <c:v>328619936</c:v>
                </c:pt>
                <c:pt idx="73379">
                  <c:v>798936152</c:v>
                </c:pt>
                <c:pt idx="73380">
                  <c:v>798936152</c:v>
                </c:pt>
                <c:pt idx="73381">
                  <c:v>798936152</c:v>
                </c:pt>
                <c:pt idx="73382">
                  <c:v>798936152</c:v>
                </c:pt>
                <c:pt idx="73383">
                  <c:v>823676120</c:v>
                </c:pt>
                <c:pt idx="73384">
                  <c:v>291672592</c:v>
                </c:pt>
                <c:pt idx="73385">
                  <c:v>291672592</c:v>
                </c:pt>
                <c:pt idx="73386">
                  <c:v>291672592</c:v>
                </c:pt>
                <c:pt idx="73387">
                  <c:v>291672592</c:v>
                </c:pt>
                <c:pt idx="73388">
                  <c:v>701061232</c:v>
                </c:pt>
                <c:pt idx="73389">
                  <c:v>547003952</c:v>
                </c:pt>
                <c:pt idx="73390">
                  <c:v>701061232</c:v>
                </c:pt>
                <c:pt idx="73391">
                  <c:v>547003952</c:v>
                </c:pt>
                <c:pt idx="73392">
                  <c:v>701061232</c:v>
                </c:pt>
                <c:pt idx="73393">
                  <c:v>547003952</c:v>
                </c:pt>
                <c:pt idx="73394">
                  <c:v>701061232</c:v>
                </c:pt>
                <c:pt idx="73395">
                  <c:v>547003952</c:v>
                </c:pt>
                <c:pt idx="73396">
                  <c:v>452065344</c:v>
                </c:pt>
                <c:pt idx="73397">
                  <c:v>825583512</c:v>
                </c:pt>
                <c:pt idx="73398">
                  <c:v>17113504</c:v>
                </c:pt>
                <c:pt idx="73399">
                  <c:v>825583512</c:v>
                </c:pt>
                <c:pt idx="73400">
                  <c:v>17113504</c:v>
                </c:pt>
                <c:pt idx="73401">
                  <c:v>825583512</c:v>
                </c:pt>
                <c:pt idx="73402">
                  <c:v>17113536</c:v>
                </c:pt>
                <c:pt idx="73403">
                  <c:v>17113536</c:v>
                </c:pt>
                <c:pt idx="73404">
                  <c:v>825583512</c:v>
                </c:pt>
                <c:pt idx="73405">
                  <c:v>17113568</c:v>
                </c:pt>
                <c:pt idx="73406">
                  <c:v>17113568</c:v>
                </c:pt>
                <c:pt idx="73407">
                  <c:v>17113632</c:v>
                </c:pt>
                <c:pt idx="73408">
                  <c:v>17113632</c:v>
                </c:pt>
                <c:pt idx="73409">
                  <c:v>17113736</c:v>
                </c:pt>
                <c:pt idx="73410">
                  <c:v>17113736</c:v>
                </c:pt>
                <c:pt idx="73411">
                  <c:v>17113504</c:v>
                </c:pt>
                <c:pt idx="73412">
                  <c:v>17113536</c:v>
                </c:pt>
                <c:pt idx="73413">
                  <c:v>17113568</c:v>
                </c:pt>
                <c:pt idx="73414">
                  <c:v>17113632</c:v>
                </c:pt>
                <c:pt idx="73415">
                  <c:v>17113736</c:v>
                </c:pt>
                <c:pt idx="73416">
                  <c:v>17113504</c:v>
                </c:pt>
                <c:pt idx="73417">
                  <c:v>17113536</c:v>
                </c:pt>
                <c:pt idx="73418">
                  <c:v>17113568</c:v>
                </c:pt>
                <c:pt idx="73419">
                  <c:v>17113632</c:v>
                </c:pt>
                <c:pt idx="73420">
                  <c:v>17113736</c:v>
                </c:pt>
                <c:pt idx="73421">
                  <c:v>7368920</c:v>
                </c:pt>
                <c:pt idx="73422">
                  <c:v>7368920</c:v>
                </c:pt>
                <c:pt idx="73423">
                  <c:v>7368968</c:v>
                </c:pt>
                <c:pt idx="73424">
                  <c:v>7368968</c:v>
                </c:pt>
                <c:pt idx="73425">
                  <c:v>7369024</c:v>
                </c:pt>
                <c:pt idx="73426">
                  <c:v>7369024</c:v>
                </c:pt>
                <c:pt idx="73427">
                  <c:v>7369056</c:v>
                </c:pt>
                <c:pt idx="73428">
                  <c:v>7369056</c:v>
                </c:pt>
                <c:pt idx="73429">
                  <c:v>7369152</c:v>
                </c:pt>
                <c:pt idx="73430">
                  <c:v>7369152</c:v>
                </c:pt>
                <c:pt idx="73431">
                  <c:v>7368920</c:v>
                </c:pt>
                <c:pt idx="73432">
                  <c:v>7368968</c:v>
                </c:pt>
                <c:pt idx="73433">
                  <c:v>7369024</c:v>
                </c:pt>
                <c:pt idx="73434">
                  <c:v>7369056</c:v>
                </c:pt>
                <c:pt idx="73435">
                  <c:v>7369152</c:v>
                </c:pt>
                <c:pt idx="73436">
                  <c:v>7368920</c:v>
                </c:pt>
                <c:pt idx="73437">
                  <c:v>7368968</c:v>
                </c:pt>
                <c:pt idx="73438">
                  <c:v>7369024</c:v>
                </c:pt>
                <c:pt idx="73439">
                  <c:v>7369056</c:v>
                </c:pt>
                <c:pt idx="73440">
                  <c:v>7369152</c:v>
                </c:pt>
                <c:pt idx="73441">
                  <c:v>940206288</c:v>
                </c:pt>
                <c:pt idx="73442">
                  <c:v>376796456</c:v>
                </c:pt>
                <c:pt idx="73443">
                  <c:v>940206288</c:v>
                </c:pt>
                <c:pt idx="73444">
                  <c:v>940206288</c:v>
                </c:pt>
                <c:pt idx="73445">
                  <c:v>940206288</c:v>
                </c:pt>
                <c:pt idx="73446">
                  <c:v>798936152</c:v>
                </c:pt>
                <c:pt idx="73447">
                  <c:v>701061232</c:v>
                </c:pt>
                <c:pt idx="73448">
                  <c:v>352934776</c:v>
                </c:pt>
                <c:pt idx="73449">
                  <c:v>352934776</c:v>
                </c:pt>
                <c:pt idx="73450">
                  <c:v>352934776</c:v>
                </c:pt>
                <c:pt idx="73451">
                  <c:v>352934776</c:v>
                </c:pt>
                <c:pt idx="73452">
                  <c:v>192572264</c:v>
                </c:pt>
                <c:pt idx="73453">
                  <c:v>192572264</c:v>
                </c:pt>
                <c:pt idx="73454">
                  <c:v>192572264</c:v>
                </c:pt>
                <c:pt idx="73455">
                  <c:v>192572264</c:v>
                </c:pt>
                <c:pt idx="73456">
                  <c:v>291672592</c:v>
                </c:pt>
                <c:pt idx="73457">
                  <c:v>17113504</c:v>
                </c:pt>
                <c:pt idx="73458">
                  <c:v>17113736</c:v>
                </c:pt>
                <c:pt idx="73459">
                  <c:v>547003952</c:v>
                </c:pt>
                <c:pt idx="73460">
                  <c:v>825583512</c:v>
                </c:pt>
                <c:pt idx="73461">
                  <c:v>790662296</c:v>
                </c:pt>
                <c:pt idx="73462">
                  <c:v>790662296</c:v>
                </c:pt>
                <c:pt idx="73463">
                  <c:v>45193416</c:v>
                </c:pt>
                <c:pt idx="73464">
                  <c:v>45193416</c:v>
                </c:pt>
                <c:pt idx="73465">
                  <c:v>790662296</c:v>
                </c:pt>
                <c:pt idx="73466">
                  <c:v>790662296</c:v>
                </c:pt>
                <c:pt idx="73467">
                  <c:v>45193416</c:v>
                </c:pt>
                <c:pt idx="73468">
                  <c:v>45193416</c:v>
                </c:pt>
                <c:pt idx="73469">
                  <c:v>499312000</c:v>
                </c:pt>
                <c:pt idx="73470">
                  <c:v>499312000</c:v>
                </c:pt>
                <c:pt idx="73471">
                  <c:v>499312000</c:v>
                </c:pt>
                <c:pt idx="73472">
                  <c:v>499312000</c:v>
                </c:pt>
                <c:pt idx="73473">
                  <c:v>17113536</c:v>
                </c:pt>
                <c:pt idx="73474">
                  <c:v>940206288</c:v>
                </c:pt>
                <c:pt idx="73475">
                  <c:v>448212520</c:v>
                </c:pt>
                <c:pt idx="73476">
                  <c:v>644262112</c:v>
                </c:pt>
                <c:pt idx="73477">
                  <c:v>448212520</c:v>
                </c:pt>
                <c:pt idx="73478">
                  <c:v>644262112</c:v>
                </c:pt>
                <c:pt idx="73479">
                  <c:v>644262112</c:v>
                </c:pt>
                <c:pt idx="73480">
                  <c:v>448212520</c:v>
                </c:pt>
                <c:pt idx="73481">
                  <c:v>448212520</c:v>
                </c:pt>
                <c:pt idx="73482">
                  <c:v>644262112</c:v>
                </c:pt>
                <c:pt idx="73483">
                  <c:v>790662296</c:v>
                </c:pt>
                <c:pt idx="73484">
                  <c:v>625750632</c:v>
                </c:pt>
                <c:pt idx="73485">
                  <c:v>625750632</c:v>
                </c:pt>
                <c:pt idx="73486">
                  <c:v>625750632</c:v>
                </c:pt>
                <c:pt idx="73487">
                  <c:v>625750632</c:v>
                </c:pt>
                <c:pt idx="73488">
                  <c:v>17113568</c:v>
                </c:pt>
                <c:pt idx="73489">
                  <c:v>352934776</c:v>
                </c:pt>
                <c:pt idx="73490">
                  <c:v>192572264</c:v>
                </c:pt>
                <c:pt idx="73491">
                  <c:v>45193416</c:v>
                </c:pt>
                <c:pt idx="73492">
                  <c:v>17113632</c:v>
                </c:pt>
                <c:pt idx="73493">
                  <c:v>391943456</c:v>
                </c:pt>
                <c:pt idx="73494">
                  <c:v>391943456</c:v>
                </c:pt>
                <c:pt idx="73495">
                  <c:v>391943456</c:v>
                </c:pt>
                <c:pt idx="73496">
                  <c:v>391943456</c:v>
                </c:pt>
                <c:pt idx="73497">
                  <c:v>7368920</c:v>
                </c:pt>
                <c:pt idx="73498">
                  <c:v>448212520</c:v>
                </c:pt>
                <c:pt idx="73499">
                  <c:v>7369152</c:v>
                </c:pt>
                <c:pt idx="73500">
                  <c:v>7368968</c:v>
                </c:pt>
                <c:pt idx="73501">
                  <c:v>13658720</c:v>
                </c:pt>
                <c:pt idx="73502">
                  <c:v>13658720</c:v>
                </c:pt>
                <c:pt idx="73503">
                  <c:v>13658720</c:v>
                </c:pt>
                <c:pt idx="73504">
                  <c:v>13658720</c:v>
                </c:pt>
                <c:pt idx="73505">
                  <c:v>414243424</c:v>
                </c:pt>
                <c:pt idx="73506">
                  <c:v>414243424</c:v>
                </c:pt>
                <c:pt idx="73507">
                  <c:v>625750632</c:v>
                </c:pt>
                <c:pt idx="73508">
                  <c:v>414243424</c:v>
                </c:pt>
                <c:pt idx="73509">
                  <c:v>414243424</c:v>
                </c:pt>
                <c:pt idx="73510">
                  <c:v>7369024</c:v>
                </c:pt>
                <c:pt idx="73511">
                  <c:v>499312000</c:v>
                </c:pt>
                <c:pt idx="73512">
                  <c:v>638286704</c:v>
                </c:pt>
                <c:pt idx="73513">
                  <c:v>638286704</c:v>
                </c:pt>
                <c:pt idx="73514">
                  <c:v>638286704</c:v>
                </c:pt>
                <c:pt idx="73515">
                  <c:v>638286704</c:v>
                </c:pt>
                <c:pt idx="73516">
                  <c:v>391943456</c:v>
                </c:pt>
                <c:pt idx="73517">
                  <c:v>7369056</c:v>
                </c:pt>
                <c:pt idx="73518">
                  <c:v>63177416</c:v>
                </c:pt>
                <c:pt idx="73519">
                  <c:v>63177416</c:v>
                </c:pt>
                <c:pt idx="73520">
                  <c:v>63177416</c:v>
                </c:pt>
                <c:pt idx="73521">
                  <c:v>63177416</c:v>
                </c:pt>
                <c:pt idx="73522">
                  <c:v>638286704</c:v>
                </c:pt>
                <c:pt idx="73523">
                  <c:v>414243424</c:v>
                </c:pt>
                <c:pt idx="73524">
                  <c:v>113868264</c:v>
                </c:pt>
                <c:pt idx="73525">
                  <c:v>113868264</c:v>
                </c:pt>
                <c:pt idx="73526">
                  <c:v>644262112</c:v>
                </c:pt>
                <c:pt idx="73527">
                  <c:v>113868264</c:v>
                </c:pt>
                <c:pt idx="73528">
                  <c:v>113868264</c:v>
                </c:pt>
                <c:pt idx="73529">
                  <c:v>330978792</c:v>
                </c:pt>
                <c:pt idx="73530">
                  <c:v>330978792</c:v>
                </c:pt>
                <c:pt idx="73531">
                  <c:v>330978792</c:v>
                </c:pt>
                <c:pt idx="73532">
                  <c:v>330978792</c:v>
                </c:pt>
                <c:pt idx="73533">
                  <c:v>498690232</c:v>
                </c:pt>
                <c:pt idx="73534">
                  <c:v>498690232</c:v>
                </c:pt>
                <c:pt idx="73535">
                  <c:v>498690232</c:v>
                </c:pt>
                <c:pt idx="73536">
                  <c:v>498690232</c:v>
                </c:pt>
                <c:pt idx="73537">
                  <c:v>13658720</c:v>
                </c:pt>
                <c:pt idx="73538">
                  <c:v>63177416</c:v>
                </c:pt>
                <c:pt idx="73539">
                  <c:v>351930960</c:v>
                </c:pt>
                <c:pt idx="73540">
                  <c:v>351930960</c:v>
                </c:pt>
                <c:pt idx="73541">
                  <c:v>351930960</c:v>
                </c:pt>
                <c:pt idx="73542">
                  <c:v>351930960</c:v>
                </c:pt>
                <c:pt idx="73543">
                  <c:v>330978792</c:v>
                </c:pt>
                <c:pt idx="73544">
                  <c:v>113868264</c:v>
                </c:pt>
                <c:pt idx="73545">
                  <c:v>498690232</c:v>
                </c:pt>
                <c:pt idx="73546">
                  <c:v>648569048</c:v>
                </c:pt>
                <c:pt idx="73547">
                  <c:v>648569048</c:v>
                </c:pt>
                <c:pt idx="73548">
                  <c:v>602485072</c:v>
                </c:pt>
                <c:pt idx="73549">
                  <c:v>648569048</c:v>
                </c:pt>
                <c:pt idx="73550">
                  <c:v>602485072</c:v>
                </c:pt>
                <c:pt idx="73551">
                  <c:v>648569048</c:v>
                </c:pt>
                <c:pt idx="73552">
                  <c:v>602485072</c:v>
                </c:pt>
                <c:pt idx="73553">
                  <c:v>602485072</c:v>
                </c:pt>
                <c:pt idx="73554">
                  <c:v>351930960</c:v>
                </c:pt>
                <c:pt idx="73555">
                  <c:v>273779152</c:v>
                </c:pt>
                <c:pt idx="73556">
                  <c:v>273779152</c:v>
                </c:pt>
                <c:pt idx="73557">
                  <c:v>273779152</c:v>
                </c:pt>
                <c:pt idx="73558">
                  <c:v>837087768</c:v>
                </c:pt>
                <c:pt idx="73559">
                  <c:v>273779152</c:v>
                </c:pt>
                <c:pt idx="73560">
                  <c:v>837087768</c:v>
                </c:pt>
                <c:pt idx="73561">
                  <c:v>128013096</c:v>
                </c:pt>
                <c:pt idx="73562">
                  <c:v>128013096</c:v>
                </c:pt>
                <c:pt idx="73563">
                  <c:v>837087768</c:v>
                </c:pt>
                <c:pt idx="73564">
                  <c:v>837087768</c:v>
                </c:pt>
                <c:pt idx="73565">
                  <c:v>128013096</c:v>
                </c:pt>
                <c:pt idx="73566">
                  <c:v>128013096</c:v>
                </c:pt>
                <c:pt idx="73567">
                  <c:v>464540064</c:v>
                </c:pt>
                <c:pt idx="73568">
                  <c:v>464540064</c:v>
                </c:pt>
                <c:pt idx="73569">
                  <c:v>464540064</c:v>
                </c:pt>
                <c:pt idx="73570">
                  <c:v>464540064</c:v>
                </c:pt>
                <c:pt idx="73571">
                  <c:v>602485072</c:v>
                </c:pt>
                <c:pt idx="73572">
                  <c:v>441287032</c:v>
                </c:pt>
                <c:pt idx="73573">
                  <c:v>441287032</c:v>
                </c:pt>
                <c:pt idx="73574">
                  <c:v>441287032</c:v>
                </c:pt>
                <c:pt idx="73575">
                  <c:v>441287032</c:v>
                </c:pt>
                <c:pt idx="73576">
                  <c:v>666685536</c:v>
                </c:pt>
                <c:pt idx="73577">
                  <c:v>666685536</c:v>
                </c:pt>
                <c:pt idx="73578">
                  <c:v>666685536</c:v>
                </c:pt>
                <c:pt idx="73579">
                  <c:v>666685536</c:v>
                </c:pt>
                <c:pt idx="73580">
                  <c:v>674007448</c:v>
                </c:pt>
                <c:pt idx="73581">
                  <c:v>674007448</c:v>
                </c:pt>
                <c:pt idx="73582">
                  <c:v>674007448</c:v>
                </c:pt>
                <c:pt idx="73583">
                  <c:v>674007448</c:v>
                </c:pt>
                <c:pt idx="73584">
                  <c:v>990543920</c:v>
                </c:pt>
                <c:pt idx="73585">
                  <c:v>92437416</c:v>
                </c:pt>
                <c:pt idx="73586">
                  <c:v>990543920</c:v>
                </c:pt>
                <c:pt idx="73587">
                  <c:v>273779152</c:v>
                </c:pt>
                <c:pt idx="73588">
                  <c:v>92437416</c:v>
                </c:pt>
                <c:pt idx="73589">
                  <c:v>92437416</c:v>
                </c:pt>
                <c:pt idx="73590">
                  <c:v>990543920</c:v>
                </c:pt>
                <c:pt idx="73591">
                  <c:v>92437416</c:v>
                </c:pt>
                <c:pt idx="73592">
                  <c:v>990543920</c:v>
                </c:pt>
                <c:pt idx="73593">
                  <c:v>648569048</c:v>
                </c:pt>
                <c:pt idx="73594">
                  <c:v>128013096</c:v>
                </c:pt>
                <c:pt idx="73595">
                  <c:v>441287032</c:v>
                </c:pt>
                <c:pt idx="73596">
                  <c:v>553791376</c:v>
                </c:pt>
                <c:pt idx="73597">
                  <c:v>553791376</c:v>
                </c:pt>
                <c:pt idx="73598">
                  <c:v>553791376</c:v>
                </c:pt>
                <c:pt idx="73599">
                  <c:v>553791376</c:v>
                </c:pt>
                <c:pt idx="73600">
                  <c:v>464540064</c:v>
                </c:pt>
                <c:pt idx="73601">
                  <c:v>837087768</c:v>
                </c:pt>
                <c:pt idx="73602">
                  <c:v>990543920</c:v>
                </c:pt>
                <c:pt idx="73603">
                  <c:v>538800008</c:v>
                </c:pt>
                <c:pt idx="73604">
                  <c:v>538800008</c:v>
                </c:pt>
                <c:pt idx="73605">
                  <c:v>538800008</c:v>
                </c:pt>
                <c:pt idx="73606">
                  <c:v>538800008</c:v>
                </c:pt>
                <c:pt idx="73607">
                  <c:v>665086248</c:v>
                </c:pt>
                <c:pt idx="73608">
                  <c:v>665086248</c:v>
                </c:pt>
                <c:pt idx="73609">
                  <c:v>665086248</c:v>
                </c:pt>
                <c:pt idx="73610">
                  <c:v>665086248</c:v>
                </c:pt>
                <c:pt idx="73611">
                  <c:v>834575704</c:v>
                </c:pt>
                <c:pt idx="73612">
                  <c:v>834575704</c:v>
                </c:pt>
                <c:pt idx="73613">
                  <c:v>946182600</c:v>
                </c:pt>
                <c:pt idx="73614">
                  <c:v>666685536</c:v>
                </c:pt>
                <c:pt idx="73615">
                  <c:v>946182600</c:v>
                </c:pt>
                <c:pt idx="73616">
                  <c:v>834575704</c:v>
                </c:pt>
                <c:pt idx="73617">
                  <c:v>946182600</c:v>
                </c:pt>
                <c:pt idx="73618">
                  <c:v>834575704</c:v>
                </c:pt>
                <c:pt idx="73619">
                  <c:v>674007448</c:v>
                </c:pt>
                <c:pt idx="73620">
                  <c:v>946182600</c:v>
                </c:pt>
                <c:pt idx="73621">
                  <c:v>50434024</c:v>
                </c:pt>
                <c:pt idx="73622">
                  <c:v>50434024</c:v>
                </c:pt>
                <c:pt idx="73623">
                  <c:v>50434024</c:v>
                </c:pt>
                <c:pt idx="73624">
                  <c:v>50434024</c:v>
                </c:pt>
                <c:pt idx="73625">
                  <c:v>92437416</c:v>
                </c:pt>
                <c:pt idx="73626">
                  <c:v>834575704</c:v>
                </c:pt>
                <c:pt idx="73627">
                  <c:v>538800008</c:v>
                </c:pt>
                <c:pt idx="73628">
                  <c:v>553791376</c:v>
                </c:pt>
                <c:pt idx="73629">
                  <c:v>946182600</c:v>
                </c:pt>
                <c:pt idx="73630">
                  <c:v>52452344</c:v>
                </c:pt>
                <c:pt idx="73631">
                  <c:v>52452344</c:v>
                </c:pt>
                <c:pt idx="73632">
                  <c:v>52452344</c:v>
                </c:pt>
                <c:pt idx="73633">
                  <c:v>52452344</c:v>
                </c:pt>
                <c:pt idx="73634">
                  <c:v>994843408</c:v>
                </c:pt>
                <c:pt idx="73635">
                  <c:v>994843408</c:v>
                </c:pt>
                <c:pt idx="73636">
                  <c:v>994843408</c:v>
                </c:pt>
                <c:pt idx="73637">
                  <c:v>994843408</c:v>
                </c:pt>
                <c:pt idx="73638">
                  <c:v>665086248</c:v>
                </c:pt>
                <c:pt idx="73639">
                  <c:v>332731600</c:v>
                </c:pt>
                <c:pt idx="73640">
                  <c:v>332731600</c:v>
                </c:pt>
                <c:pt idx="73641">
                  <c:v>332731600</c:v>
                </c:pt>
                <c:pt idx="73642">
                  <c:v>332731600</c:v>
                </c:pt>
                <c:pt idx="73643">
                  <c:v>762166136</c:v>
                </c:pt>
                <c:pt idx="73644">
                  <c:v>762166136</c:v>
                </c:pt>
                <c:pt idx="73645">
                  <c:v>762166136</c:v>
                </c:pt>
                <c:pt idx="73646">
                  <c:v>762166136</c:v>
                </c:pt>
                <c:pt idx="73647">
                  <c:v>50434024</c:v>
                </c:pt>
                <c:pt idx="73648">
                  <c:v>994843408</c:v>
                </c:pt>
                <c:pt idx="73649">
                  <c:v>52452344</c:v>
                </c:pt>
                <c:pt idx="73650">
                  <c:v>83375744</c:v>
                </c:pt>
                <c:pt idx="73651">
                  <c:v>83375744</c:v>
                </c:pt>
                <c:pt idx="73652">
                  <c:v>83375744</c:v>
                </c:pt>
                <c:pt idx="73653">
                  <c:v>83375744</c:v>
                </c:pt>
                <c:pt idx="73654">
                  <c:v>758983656</c:v>
                </c:pt>
                <c:pt idx="73655">
                  <c:v>758983656</c:v>
                </c:pt>
                <c:pt idx="73656">
                  <c:v>758983656</c:v>
                </c:pt>
                <c:pt idx="73657">
                  <c:v>758983656</c:v>
                </c:pt>
                <c:pt idx="73658">
                  <c:v>451192936</c:v>
                </c:pt>
                <c:pt idx="73659">
                  <c:v>451192936</c:v>
                </c:pt>
                <c:pt idx="73660">
                  <c:v>451192936</c:v>
                </c:pt>
                <c:pt idx="73661">
                  <c:v>451192936</c:v>
                </c:pt>
                <c:pt idx="73662">
                  <c:v>599622608</c:v>
                </c:pt>
                <c:pt idx="73663">
                  <c:v>599622608</c:v>
                </c:pt>
                <c:pt idx="73664">
                  <c:v>376292952</c:v>
                </c:pt>
                <c:pt idx="73665">
                  <c:v>599622608</c:v>
                </c:pt>
                <c:pt idx="73666">
                  <c:v>376292952</c:v>
                </c:pt>
                <c:pt idx="73667">
                  <c:v>362662960</c:v>
                </c:pt>
                <c:pt idx="73668">
                  <c:v>599622608</c:v>
                </c:pt>
                <c:pt idx="73669">
                  <c:v>362662960</c:v>
                </c:pt>
                <c:pt idx="73670">
                  <c:v>332731600</c:v>
                </c:pt>
                <c:pt idx="73671">
                  <c:v>376292952</c:v>
                </c:pt>
                <c:pt idx="73672">
                  <c:v>362662960</c:v>
                </c:pt>
                <c:pt idx="73673">
                  <c:v>929117504</c:v>
                </c:pt>
                <c:pt idx="73674">
                  <c:v>376292952</c:v>
                </c:pt>
                <c:pt idx="73675">
                  <c:v>362662960</c:v>
                </c:pt>
                <c:pt idx="73676">
                  <c:v>929117504</c:v>
                </c:pt>
                <c:pt idx="73677">
                  <c:v>929117504</c:v>
                </c:pt>
                <c:pt idx="73678">
                  <c:v>929117504</c:v>
                </c:pt>
                <c:pt idx="73679">
                  <c:v>83375744</c:v>
                </c:pt>
                <c:pt idx="73680">
                  <c:v>762166136</c:v>
                </c:pt>
                <c:pt idx="73681">
                  <c:v>994319776</c:v>
                </c:pt>
                <c:pt idx="73682">
                  <c:v>994319776</c:v>
                </c:pt>
                <c:pt idx="73683">
                  <c:v>994319776</c:v>
                </c:pt>
                <c:pt idx="73684">
                  <c:v>994319776</c:v>
                </c:pt>
                <c:pt idx="73685">
                  <c:v>599622608</c:v>
                </c:pt>
                <c:pt idx="73686">
                  <c:v>638352952</c:v>
                </c:pt>
                <c:pt idx="73687">
                  <c:v>638352952</c:v>
                </c:pt>
                <c:pt idx="73688">
                  <c:v>72439344</c:v>
                </c:pt>
                <c:pt idx="73689">
                  <c:v>638352952</c:v>
                </c:pt>
                <c:pt idx="73690">
                  <c:v>638352952</c:v>
                </c:pt>
                <c:pt idx="73691">
                  <c:v>72439344</c:v>
                </c:pt>
                <c:pt idx="73692">
                  <c:v>72439344</c:v>
                </c:pt>
                <c:pt idx="73693">
                  <c:v>362662960</c:v>
                </c:pt>
                <c:pt idx="73694">
                  <c:v>962708552</c:v>
                </c:pt>
                <c:pt idx="73695">
                  <c:v>72439344</c:v>
                </c:pt>
                <c:pt idx="73696">
                  <c:v>962708552</c:v>
                </c:pt>
                <c:pt idx="73697">
                  <c:v>962708552</c:v>
                </c:pt>
                <c:pt idx="73698">
                  <c:v>376292952</c:v>
                </c:pt>
                <c:pt idx="73699">
                  <c:v>762166144</c:v>
                </c:pt>
                <c:pt idx="73700">
                  <c:v>962708552</c:v>
                </c:pt>
                <c:pt idx="73701">
                  <c:v>762166144</c:v>
                </c:pt>
                <c:pt idx="73702">
                  <c:v>762166144</c:v>
                </c:pt>
                <c:pt idx="73703">
                  <c:v>762166144</c:v>
                </c:pt>
                <c:pt idx="73704">
                  <c:v>758983656</c:v>
                </c:pt>
                <c:pt idx="73705">
                  <c:v>794318952</c:v>
                </c:pt>
                <c:pt idx="73706">
                  <c:v>794318952</c:v>
                </c:pt>
                <c:pt idx="73707">
                  <c:v>794318952</c:v>
                </c:pt>
                <c:pt idx="73708">
                  <c:v>794318952</c:v>
                </c:pt>
                <c:pt idx="73709">
                  <c:v>491040160</c:v>
                </c:pt>
                <c:pt idx="73710">
                  <c:v>491040160</c:v>
                </c:pt>
                <c:pt idx="73711">
                  <c:v>491040160</c:v>
                </c:pt>
                <c:pt idx="73712">
                  <c:v>491040160</c:v>
                </c:pt>
                <c:pt idx="73713">
                  <c:v>306986080</c:v>
                </c:pt>
                <c:pt idx="73714">
                  <c:v>451192936</c:v>
                </c:pt>
                <c:pt idx="73715">
                  <c:v>306986080</c:v>
                </c:pt>
                <c:pt idx="73716">
                  <c:v>306986080</c:v>
                </c:pt>
                <c:pt idx="73717">
                  <c:v>306986080</c:v>
                </c:pt>
                <c:pt idx="73718">
                  <c:v>762166144</c:v>
                </c:pt>
                <c:pt idx="73719">
                  <c:v>570593152</c:v>
                </c:pt>
                <c:pt idx="73720">
                  <c:v>638352952</c:v>
                </c:pt>
                <c:pt idx="73721">
                  <c:v>570593152</c:v>
                </c:pt>
                <c:pt idx="73722">
                  <c:v>929117504</c:v>
                </c:pt>
                <c:pt idx="73723">
                  <c:v>570593152</c:v>
                </c:pt>
                <c:pt idx="73724">
                  <c:v>570593152</c:v>
                </c:pt>
                <c:pt idx="73725">
                  <c:v>712027624</c:v>
                </c:pt>
                <c:pt idx="73726">
                  <c:v>712027624</c:v>
                </c:pt>
                <c:pt idx="73727">
                  <c:v>712027624</c:v>
                </c:pt>
                <c:pt idx="73728">
                  <c:v>712027624</c:v>
                </c:pt>
                <c:pt idx="73729">
                  <c:v>72439344</c:v>
                </c:pt>
                <c:pt idx="73730">
                  <c:v>794318952</c:v>
                </c:pt>
                <c:pt idx="73731">
                  <c:v>994319776</c:v>
                </c:pt>
                <c:pt idx="73732">
                  <c:v>306986080</c:v>
                </c:pt>
                <c:pt idx="73733">
                  <c:v>365959616</c:v>
                </c:pt>
                <c:pt idx="73734">
                  <c:v>365959616</c:v>
                </c:pt>
                <c:pt idx="73735">
                  <c:v>365959616</c:v>
                </c:pt>
                <c:pt idx="73736">
                  <c:v>570593152</c:v>
                </c:pt>
                <c:pt idx="73737">
                  <c:v>365959616</c:v>
                </c:pt>
                <c:pt idx="73738">
                  <c:v>962708552</c:v>
                </c:pt>
                <c:pt idx="73739">
                  <c:v>411455632</c:v>
                </c:pt>
                <c:pt idx="73740">
                  <c:v>411455632</c:v>
                </c:pt>
                <c:pt idx="73741">
                  <c:v>411455632</c:v>
                </c:pt>
                <c:pt idx="73742">
                  <c:v>411455632</c:v>
                </c:pt>
                <c:pt idx="73743">
                  <c:v>712027624</c:v>
                </c:pt>
                <c:pt idx="73744">
                  <c:v>648352176</c:v>
                </c:pt>
                <c:pt idx="73745">
                  <c:v>648352176</c:v>
                </c:pt>
                <c:pt idx="73746">
                  <c:v>648352176</c:v>
                </c:pt>
                <c:pt idx="73747">
                  <c:v>648352176</c:v>
                </c:pt>
                <c:pt idx="73748">
                  <c:v>442356064</c:v>
                </c:pt>
                <c:pt idx="73749">
                  <c:v>442356064</c:v>
                </c:pt>
                <c:pt idx="73750">
                  <c:v>442356064</c:v>
                </c:pt>
                <c:pt idx="73751">
                  <c:v>442356064</c:v>
                </c:pt>
                <c:pt idx="73752">
                  <c:v>154151512</c:v>
                </c:pt>
                <c:pt idx="73753">
                  <c:v>154151512</c:v>
                </c:pt>
                <c:pt idx="73754">
                  <c:v>154151512</c:v>
                </c:pt>
                <c:pt idx="73755">
                  <c:v>154151512</c:v>
                </c:pt>
                <c:pt idx="73756">
                  <c:v>491040160</c:v>
                </c:pt>
                <c:pt idx="73757">
                  <c:v>743818848</c:v>
                </c:pt>
                <c:pt idx="73758">
                  <c:v>743818848</c:v>
                </c:pt>
                <c:pt idx="73759">
                  <c:v>411455632</c:v>
                </c:pt>
                <c:pt idx="73760">
                  <c:v>743818848</c:v>
                </c:pt>
                <c:pt idx="73761">
                  <c:v>743818848</c:v>
                </c:pt>
                <c:pt idx="73762">
                  <c:v>162373672</c:v>
                </c:pt>
                <c:pt idx="73763">
                  <c:v>162373672</c:v>
                </c:pt>
                <c:pt idx="73764">
                  <c:v>162373672</c:v>
                </c:pt>
                <c:pt idx="73765">
                  <c:v>162373672</c:v>
                </c:pt>
                <c:pt idx="73766">
                  <c:v>365959616</c:v>
                </c:pt>
                <c:pt idx="73767">
                  <c:v>648352176</c:v>
                </c:pt>
                <c:pt idx="73768">
                  <c:v>442356064</c:v>
                </c:pt>
                <c:pt idx="73769">
                  <c:v>419569616</c:v>
                </c:pt>
                <c:pt idx="73770">
                  <c:v>419569616</c:v>
                </c:pt>
                <c:pt idx="73771">
                  <c:v>915213480</c:v>
                </c:pt>
                <c:pt idx="73772">
                  <c:v>419569616</c:v>
                </c:pt>
                <c:pt idx="73773">
                  <c:v>915213480</c:v>
                </c:pt>
                <c:pt idx="73774">
                  <c:v>419569616</c:v>
                </c:pt>
                <c:pt idx="73775">
                  <c:v>915213480</c:v>
                </c:pt>
                <c:pt idx="73776">
                  <c:v>915213480</c:v>
                </c:pt>
                <c:pt idx="73777">
                  <c:v>694695264</c:v>
                </c:pt>
                <c:pt idx="73778">
                  <c:v>694695264</c:v>
                </c:pt>
                <c:pt idx="73779">
                  <c:v>694695264</c:v>
                </c:pt>
                <c:pt idx="73780">
                  <c:v>694695264</c:v>
                </c:pt>
                <c:pt idx="73781">
                  <c:v>154151512</c:v>
                </c:pt>
                <c:pt idx="73782">
                  <c:v>261210408</c:v>
                </c:pt>
                <c:pt idx="73783">
                  <c:v>261210408</c:v>
                </c:pt>
                <c:pt idx="73784">
                  <c:v>261210408</c:v>
                </c:pt>
                <c:pt idx="73785">
                  <c:v>261210408</c:v>
                </c:pt>
                <c:pt idx="73786">
                  <c:v>120698832</c:v>
                </c:pt>
                <c:pt idx="73787">
                  <c:v>120698832</c:v>
                </c:pt>
                <c:pt idx="73788">
                  <c:v>120698832</c:v>
                </c:pt>
                <c:pt idx="73789">
                  <c:v>120698832</c:v>
                </c:pt>
                <c:pt idx="73790">
                  <c:v>743818848</c:v>
                </c:pt>
                <c:pt idx="73791">
                  <c:v>162373672</c:v>
                </c:pt>
                <c:pt idx="73792">
                  <c:v>419569616</c:v>
                </c:pt>
                <c:pt idx="73793">
                  <c:v>26578616</c:v>
                </c:pt>
                <c:pt idx="73794">
                  <c:v>26578616</c:v>
                </c:pt>
                <c:pt idx="73795">
                  <c:v>26578616</c:v>
                </c:pt>
                <c:pt idx="73796">
                  <c:v>26578616</c:v>
                </c:pt>
                <c:pt idx="73797">
                  <c:v>694695264</c:v>
                </c:pt>
                <c:pt idx="73798">
                  <c:v>542606120</c:v>
                </c:pt>
                <c:pt idx="73799">
                  <c:v>542606120</c:v>
                </c:pt>
                <c:pt idx="73800">
                  <c:v>915213480</c:v>
                </c:pt>
                <c:pt idx="73801">
                  <c:v>542606120</c:v>
                </c:pt>
                <c:pt idx="73802">
                  <c:v>692448648</c:v>
                </c:pt>
                <c:pt idx="73803">
                  <c:v>692448648</c:v>
                </c:pt>
                <c:pt idx="73804">
                  <c:v>542606120</c:v>
                </c:pt>
                <c:pt idx="73805">
                  <c:v>692448648</c:v>
                </c:pt>
                <c:pt idx="73806">
                  <c:v>692448648</c:v>
                </c:pt>
                <c:pt idx="73807">
                  <c:v>143984680</c:v>
                </c:pt>
                <c:pt idx="73808">
                  <c:v>143984680</c:v>
                </c:pt>
                <c:pt idx="73809">
                  <c:v>143984680</c:v>
                </c:pt>
                <c:pt idx="73810">
                  <c:v>143984680</c:v>
                </c:pt>
                <c:pt idx="73811">
                  <c:v>238915040</c:v>
                </c:pt>
                <c:pt idx="73812">
                  <c:v>238915040</c:v>
                </c:pt>
                <c:pt idx="73813">
                  <c:v>120698832</c:v>
                </c:pt>
                <c:pt idx="73814">
                  <c:v>238915040</c:v>
                </c:pt>
                <c:pt idx="73815">
                  <c:v>238915040</c:v>
                </c:pt>
                <c:pt idx="73816">
                  <c:v>261210408</c:v>
                </c:pt>
                <c:pt idx="73817">
                  <c:v>26578616</c:v>
                </c:pt>
                <c:pt idx="73818">
                  <c:v>680401344</c:v>
                </c:pt>
                <c:pt idx="73819">
                  <c:v>680401344</c:v>
                </c:pt>
                <c:pt idx="73820">
                  <c:v>680401344</c:v>
                </c:pt>
                <c:pt idx="73821">
                  <c:v>680401344</c:v>
                </c:pt>
                <c:pt idx="73822">
                  <c:v>143984680</c:v>
                </c:pt>
                <c:pt idx="73823">
                  <c:v>542606120</c:v>
                </c:pt>
                <c:pt idx="73824">
                  <c:v>639644192</c:v>
                </c:pt>
                <c:pt idx="73825">
                  <c:v>639644192</c:v>
                </c:pt>
                <c:pt idx="73826">
                  <c:v>639644192</c:v>
                </c:pt>
                <c:pt idx="73827">
                  <c:v>639644192</c:v>
                </c:pt>
                <c:pt idx="73828">
                  <c:v>680401344</c:v>
                </c:pt>
                <c:pt idx="73829">
                  <c:v>692448648</c:v>
                </c:pt>
                <c:pt idx="73830">
                  <c:v>224273648</c:v>
                </c:pt>
                <c:pt idx="73831">
                  <c:v>224273648</c:v>
                </c:pt>
                <c:pt idx="73832">
                  <c:v>224273712</c:v>
                </c:pt>
                <c:pt idx="73833">
                  <c:v>224273712</c:v>
                </c:pt>
                <c:pt idx="73834">
                  <c:v>224273752</c:v>
                </c:pt>
                <c:pt idx="73835">
                  <c:v>224273752</c:v>
                </c:pt>
                <c:pt idx="73836">
                  <c:v>224273808</c:v>
                </c:pt>
                <c:pt idx="73837">
                  <c:v>224273808</c:v>
                </c:pt>
                <c:pt idx="73838">
                  <c:v>224273840</c:v>
                </c:pt>
                <c:pt idx="73839">
                  <c:v>224273840</c:v>
                </c:pt>
                <c:pt idx="73840">
                  <c:v>224273864</c:v>
                </c:pt>
                <c:pt idx="73841">
                  <c:v>224273864</c:v>
                </c:pt>
                <c:pt idx="73842">
                  <c:v>224273904</c:v>
                </c:pt>
                <c:pt idx="73843">
                  <c:v>224273904</c:v>
                </c:pt>
                <c:pt idx="73844">
                  <c:v>224273952</c:v>
                </c:pt>
                <c:pt idx="73845">
                  <c:v>224273952</c:v>
                </c:pt>
                <c:pt idx="73846">
                  <c:v>224274048</c:v>
                </c:pt>
                <c:pt idx="73847">
                  <c:v>224274048</c:v>
                </c:pt>
                <c:pt idx="73848">
                  <c:v>224273648</c:v>
                </c:pt>
                <c:pt idx="73849">
                  <c:v>224273712</c:v>
                </c:pt>
                <c:pt idx="73850">
                  <c:v>224273752</c:v>
                </c:pt>
                <c:pt idx="73851">
                  <c:v>224273808</c:v>
                </c:pt>
                <c:pt idx="73852">
                  <c:v>224273840</c:v>
                </c:pt>
                <c:pt idx="73853">
                  <c:v>224273864</c:v>
                </c:pt>
                <c:pt idx="73854">
                  <c:v>224273904</c:v>
                </c:pt>
                <c:pt idx="73855">
                  <c:v>224273952</c:v>
                </c:pt>
                <c:pt idx="73856">
                  <c:v>224274048</c:v>
                </c:pt>
                <c:pt idx="73857">
                  <c:v>224273648</c:v>
                </c:pt>
                <c:pt idx="73858">
                  <c:v>224273712</c:v>
                </c:pt>
                <c:pt idx="73859">
                  <c:v>224273752</c:v>
                </c:pt>
                <c:pt idx="73860">
                  <c:v>224273808</c:v>
                </c:pt>
                <c:pt idx="73861">
                  <c:v>224273840</c:v>
                </c:pt>
                <c:pt idx="73862">
                  <c:v>224273864</c:v>
                </c:pt>
                <c:pt idx="73863">
                  <c:v>224273904</c:v>
                </c:pt>
                <c:pt idx="73864">
                  <c:v>224273952</c:v>
                </c:pt>
                <c:pt idx="73865">
                  <c:v>224274048</c:v>
                </c:pt>
                <c:pt idx="73866">
                  <c:v>238915040</c:v>
                </c:pt>
                <c:pt idx="73867">
                  <c:v>997246088</c:v>
                </c:pt>
                <c:pt idx="73868">
                  <c:v>997246088</c:v>
                </c:pt>
                <c:pt idx="73869">
                  <c:v>997246088</c:v>
                </c:pt>
                <c:pt idx="73870">
                  <c:v>997246088</c:v>
                </c:pt>
                <c:pt idx="73871">
                  <c:v>606596696</c:v>
                </c:pt>
                <c:pt idx="73872">
                  <c:v>606596696</c:v>
                </c:pt>
                <c:pt idx="73873">
                  <c:v>606596696</c:v>
                </c:pt>
                <c:pt idx="73874">
                  <c:v>606596696</c:v>
                </c:pt>
                <c:pt idx="73875">
                  <c:v>955604928</c:v>
                </c:pt>
                <c:pt idx="73876">
                  <c:v>955604928</c:v>
                </c:pt>
                <c:pt idx="73877">
                  <c:v>955604928</c:v>
                </c:pt>
                <c:pt idx="73878">
                  <c:v>955604928</c:v>
                </c:pt>
                <c:pt idx="73879">
                  <c:v>466495160</c:v>
                </c:pt>
                <c:pt idx="73880">
                  <c:v>466495160</c:v>
                </c:pt>
                <c:pt idx="73881">
                  <c:v>510241392</c:v>
                </c:pt>
                <c:pt idx="73882">
                  <c:v>510241392</c:v>
                </c:pt>
                <c:pt idx="73883">
                  <c:v>466495160</c:v>
                </c:pt>
                <c:pt idx="73884">
                  <c:v>639644192</c:v>
                </c:pt>
                <c:pt idx="73885">
                  <c:v>510241392</c:v>
                </c:pt>
                <c:pt idx="73886">
                  <c:v>466495160</c:v>
                </c:pt>
                <c:pt idx="73887">
                  <c:v>510241392</c:v>
                </c:pt>
                <c:pt idx="73888">
                  <c:v>224273752</c:v>
                </c:pt>
                <c:pt idx="73889">
                  <c:v>224273648</c:v>
                </c:pt>
                <c:pt idx="73890">
                  <c:v>919495656</c:v>
                </c:pt>
                <c:pt idx="73891">
                  <c:v>919495656</c:v>
                </c:pt>
                <c:pt idx="73892">
                  <c:v>919495656</c:v>
                </c:pt>
                <c:pt idx="73893">
                  <c:v>919495656</c:v>
                </c:pt>
                <c:pt idx="73894">
                  <c:v>224274048</c:v>
                </c:pt>
                <c:pt idx="73895">
                  <c:v>224273864</c:v>
                </c:pt>
                <c:pt idx="73896">
                  <c:v>224273808</c:v>
                </c:pt>
                <c:pt idx="73897">
                  <c:v>224273712</c:v>
                </c:pt>
                <c:pt idx="73898">
                  <c:v>955604928</c:v>
                </c:pt>
                <c:pt idx="73899">
                  <c:v>606596696</c:v>
                </c:pt>
                <c:pt idx="73900">
                  <c:v>466495160</c:v>
                </c:pt>
                <c:pt idx="73901">
                  <c:v>224273840</c:v>
                </c:pt>
                <c:pt idx="73902">
                  <c:v>801487104</c:v>
                </c:pt>
                <c:pt idx="73903">
                  <c:v>199971888</c:v>
                </c:pt>
                <c:pt idx="73904">
                  <c:v>209203168</c:v>
                </c:pt>
                <c:pt idx="73905">
                  <c:v>224273904</c:v>
                </c:pt>
                <c:pt idx="73906">
                  <c:v>801487104</c:v>
                </c:pt>
                <c:pt idx="73907">
                  <c:v>199971888</c:v>
                </c:pt>
                <c:pt idx="73908">
                  <c:v>209203168</c:v>
                </c:pt>
                <c:pt idx="73909">
                  <c:v>209203168</c:v>
                </c:pt>
                <c:pt idx="73910">
                  <c:v>199971888</c:v>
                </c:pt>
                <c:pt idx="73911">
                  <c:v>801487104</c:v>
                </c:pt>
                <c:pt idx="73912">
                  <c:v>209203168</c:v>
                </c:pt>
                <c:pt idx="73913">
                  <c:v>199971888</c:v>
                </c:pt>
                <c:pt idx="73914">
                  <c:v>801487104</c:v>
                </c:pt>
                <c:pt idx="73915">
                  <c:v>61416712</c:v>
                </c:pt>
                <c:pt idx="73916">
                  <c:v>61416712</c:v>
                </c:pt>
                <c:pt idx="73917">
                  <c:v>778700872</c:v>
                </c:pt>
                <c:pt idx="73918">
                  <c:v>778700872</c:v>
                </c:pt>
                <c:pt idx="73919">
                  <c:v>61416712</c:v>
                </c:pt>
                <c:pt idx="73920">
                  <c:v>778700872</c:v>
                </c:pt>
                <c:pt idx="73921">
                  <c:v>61416712</c:v>
                </c:pt>
                <c:pt idx="73922">
                  <c:v>778700872</c:v>
                </c:pt>
                <c:pt idx="73923">
                  <c:v>919495656</c:v>
                </c:pt>
                <c:pt idx="73924">
                  <c:v>284776656</c:v>
                </c:pt>
                <c:pt idx="73925">
                  <c:v>284776656</c:v>
                </c:pt>
                <c:pt idx="73926">
                  <c:v>284776656</c:v>
                </c:pt>
                <c:pt idx="73927">
                  <c:v>54864208</c:v>
                </c:pt>
                <c:pt idx="73928">
                  <c:v>284776656</c:v>
                </c:pt>
                <c:pt idx="73929">
                  <c:v>54864208</c:v>
                </c:pt>
                <c:pt idx="73930">
                  <c:v>54864208</c:v>
                </c:pt>
                <c:pt idx="73931">
                  <c:v>366572472</c:v>
                </c:pt>
                <c:pt idx="73932">
                  <c:v>366572472</c:v>
                </c:pt>
                <c:pt idx="73933">
                  <c:v>54864208</c:v>
                </c:pt>
                <c:pt idx="73934">
                  <c:v>366572472</c:v>
                </c:pt>
                <c:pt idx="73935">
                  <c:v>366572472</c:v>
                </c:pt>
                <c:pt idx="73936">
                  <c:v>997246088</c:v>
                </c:pt>
                <c:pt idx="73937">
                  <c:v>522755512</c:v>
                </c:pt>
                <c:pt idx="73938">
                  <c:v>522755512</c:v>
                </c:pt>
                <c:pt idx="73939">
                  <c:v>522755512</c:v>
                </c:pt>
                <c:pt idx="73940">
                  <c:v>522755512</c:v>
                </c:pt>
                <c:pt idx="73941">
                  <c:v>224273952</c:v>
                </c:pt>
                <c:pt idx="73942">
                  <c:v>209203168</c:v>
                </c:pt>
                <c:pt idx="73943">
                  <c:v>510241392</c:v>
                </c:pt>
                <c:pt idx="73944">
                  <c:v>801487104</c:v>
                </c:pt>
                <c:pt idx="73945">
                  <c:v>199971888</c:v>
                </c:pt>
                <c:pt idx="73946">
                  <c:v>284776656</c:v>
                </c:pt>
                <c:pt idx="73947">
                  <c:v>366572472</c:v>
                </c:pt>
                <c:pt idx="73948">
                  <c:v>61416712</c:v>
                </c:pt>
                <c:pt idx="73949">
                  <c:v>156449624</c:v>
                </c:pt>
                <c:pt idx="73950">
                  <c:v>156449624</c:v>
                </c:pt>
                <c:pt idx="73951">
                  <c:v>156449624</c:v>
                </c:pt>
                <c:pt idx="73952">
                  <c:v>156449624</c:v>
                </c:pt>
                <c:pt idx="73953">
                  <c:v>522755512</c:v>
                </c:pt>
                <c:pt idx="73954">
                  <c:v>778700872</c:v>
                </c:pt>
                <c:pt idx="73955">
                  <c:v>54864208</c:v>
                </c:pt>
                <c:pt idx="73956">
                  <c:v>751892192</c:v>
                </c:pt>
                <c:pt idx="73957">
                  <c:v>751892192</c:v>
                </c:pt>
                <c:pt idx="73958">
                  <c:v>751892192</c:v>
                </c:pt>
                <c:pt idx="73959">
                  <c:v>751892192</c:v>
                </c:pt>
                <c:pt idx="73960">
                  <c:v>156449624</c:v>
                </c:pt>
                <c:pt idx="73961">
                  <c:v>960606728</c:v>
                </c:pt>
                <c:pt idx="73962">
                  <c:v>960606728</c:v>
                </c:pt>
                <c:pt idx="73963">
                  <c:v>960606728</c:v>
                </c:pt>
                <c:pt idx="73964">
                  <c:v>960606728</c:v>
                </c:pt>
                <c:pt idx="73965">
                  <c:v>608497064</c:v>
                </c:pt>
                <c:pt idx="73966">
                  <c:v>608497064</c:v>
                </c:pt>
                <c:pt idx="73967">
                  <c:v>608497064</c:v>
                </c:pt>
                <c:pt idx="73968">
                  <c:v>608497064</c:v>
                </c:pt>
                <c:pt idx="73969">
                  <c:v>80344696</c:v>
                </c:pt>
                <c:pt idx="73970">
                  <c:v>80344696</c:v>
                </c:pt>
                <c:pt idx="73971">
                  <c:v>80344696</c:v>
                </c:pt>
                <c:pt idx="73972">
                  <c:v>80344696</c:v>
                </c:pt>
                <c:pt idx="73973">
                  <c:v>751892192</c:v>
                </c:pt>
                <c:pt idx="73974">
                  <c:v>667358664</c:v>
                </c:pt>
                <c:pt idx="73975">
                  <c:v>667358664</c:v>
                </c:pt>
                <c:pt idx="73976">
                  <c:v>667358664</c:v>
                </c:pt>
                <c:pt idx="73977">
                  <c:v>667358664</c:v>
                </c:pt>
                <c:pt idx="73978">
                  <c:v>960606728</c:v>
                </c:pt>
                <c:pt idx="73979">
                  <c:v>80344696</c:v>
                </c:pt>
                <c:pt idx="73980">
                  <c:v>488650312</c:v>
                </c:pt>
                <c:pt idx="73981">
                  <c:v>488650312</c:v>
                </c:pt>
                <c:pt idx="73982">
                  <c:v>488650312</c:v>
                </c:pt>
                <c:pt idx="73983">
                  <c:v>488650312</c:v>
                </c:pt>
                <c:pt idx="73984">
                  <c:v>991439592</c:v>
                </c:pt>
                <c:pt idx="73985">
                  <c:v>991439592</c:v>
                </c:pt>
                <c:pt idx="73986">
                  <c:v>991439592</c:v>
                </c:pt>
                <c:pt idx="73987">
                  <c:v>991439592</c:v>
                </c:pt>
                <c:pt idx="73988">
                  <c:v>613952472</c:v>
                </c:pt>
                <c:pt idx="73989">
                  <c:v>608497064</c:v>
                </c:pt>
                <c:pt idx="73990">
                  <c:v>613952472</c:v>
                </c:pt>
                <c:pt idx="73991">
                  <c:v>613952472</c:v>
                </c:pt>
                <c:pt idx="73992">
                  <c:v>613952472</c:v>
                </c:pt>
                <c:pt idx="73993">
                  <c:v>114718600</c:v>
                </c:pt>
                <c:pt idx="73994">
                  <c:v>114718600</c:v>
                </c:pt>
                <c:pt idx="73995">
                  <c:v>114718600</c:v>
                </c:pt>
                <c:pt idx="73996">
                  <c:v>114718600</c:v>
                </c:pt>
                <c:pt idx="73997">
                  <c:v>98393544</c:v>
                </c:pt>
                <c:pt idx="73998">
                  <c:v>98393544</c:v>
                </c:pt>
                <c:pt idx="73999">
                  <c:v>98393544</c:v>
                </c:pt>
                <c:pt idx="74000">
                  <c:v>98393544</c:v>
                </c:pt>
                <c:pt idx="74001">
                  <c:v>667358664</c:v>
                </c:pt>
                <c:pt idx="74002">
                  <c:v>98393544</c:v>
                </c:pt>
                <c:pt idx="74003">
                  <c:v>613952472</c:v>
                </c:pt>
                <c:pt idx="74004">
                  <c:v>991439592</c:v>
                </c:pt>
                <c:pt idx="74005">
                  <c:v>488650312</c:v>
                </c:pt>
                <c:pt idx="74006">
                  <c:v>342035848</c:v>
                </c:pt>
                <c:pt idx="74007">
                  <c:v>342035848</c:v>
                </c:pt>
                <c:pt idx="74008">
                  <c:v>342035848</c:v>
                </c:pt>
                <c:pt idx="74009">
                  <c:v>871084408</c:v>
                </c:pt>
                <c:pt idx="74010">
                  <c:v>342035848</c:v>
                </c:pt>
                <c:pt idx="74011">
                  <c:v>871084408</c:v>
                </c:pt>
                <c:pt idx="74012">
                  <c:v>871084408</c:v>
                </c:pt>
                <c:pt idx="74013">
                  <c:v>871084408</c:v>
                </c:pt>
                <c:pt idx="74014">
                  <c:v>154191672</c:v>
                </c:pt>
                <c:pt idx="74015">
                  <c:v>154191672</c:v>
                </c:pt>
                <c:pt idx="74016">
                  <c:v>154191672</c:v>
                </c:pt>
                <c:pt idx="74017">
                  <c:v>154191672</c:v>
                </c:pt>
                <c:pt idx="74018">
                  <c:v>114718600</c:v>
                </c:pt>
                <c:pt idx="74019">
                  <c:v>924095288</c:v>
                </c:pt>
                <c:pt idx="74020">
                  <c:v>924095288</c:v>
                </c:pt>
                <c:pt idx="74021">
                  <c:v>924095288</c:v>
                </c:pt>
                <c:pt idx="74022">
                  <c:v>924095288</c:v>
                </c:pt>
                <c:pt idx="74023">
                  <c:v>294516928</c:v>
                </c:pt>
                <c:pt idx="74024">
                  <c:v>294516928</c:v>
                </c:pt>
                <c:pt idx="74025">
                  <c:v>294516928</c:v>
                </c:pt>
                <c:pt idx="74026">
                  <c:v>294516928</c:v>
                </c:pt>
                <c:pt idx="74027">
                  <c:v>342035848</c:v>
                </c:pt>
                <c:pt idx="74028">
                  <c:v>871084408</c:v>
                </c:pt>
                <c:pt idx="74029">
                  <c:v>767114784</c:v>
                </c:pt>
                <c:pt idx="74030">
                  <c:v>767114784</c:v>
                </c:pt>
                <c:pt idx="74031">
                  <c:v>767114784</c:v>
                </c:pt>
                <c:pt idx="74032">
                  <c:v>767114784</c:v>
                </c:pt>
                <c:pt idx="74033">
                  <c:v>2922520</c:v>
                </c:pt>
                <c:pt idx="74034">
                  <c:v>2922520</c:v>
                </c:pt>
                <c:pt idx="74035">
                  <c:v>2922520</c:v>
                </c:pt>
                <c:pt idx="74036">
                  <c:v>2922520</c:v>
                </c:pt>
                <c:pt idx="74037">
                  <c:v>154191672</c:v>
                </c:pt>
                <c:pt idx="74038">
                  <c:v>311219704</c:v>
                </c:pt>
                <c:pt idx="74039">
                  <c:v>311219704</c:v>
                </c:pt>
                <c:pt idx="74040">
                  <c:v>311219704</c:v>
                </c:pt>
                <c:pt idx="74041">
                  <c:v>311219704</c:v>
                </c:pt>
                <c:pt idx="74042">
                  <c:v>294516928</c:v>
                </c:pt>
                <c:pt idx="74043">
                  <c:v>528664992</c:v>
                </c:pt>
                <c:pt idx="74044">
                  <c:v>528664992</c:v>
                </c:pt>
                <c:pt idx="74045">
                  <c:v>528664992</c:v>
                </c:pt>
                <c:pt idx="74046">
                  <c:v>528664992</c:v>
                </c:pt>
                <c:pt idx="74047">
                  <c:v>767114784</c:v>
                </c:pt>
                <c:pt idx="74048">
                  <c:v>924095288</c:v>
                </c:pt>
                <c:pt idx="74049">
                  <c:v>900281280</c:v>
                </c:pt>
                <c:pt idx="74050">
                  <c:v>900281280</c:v>
                </c:pt>
                <c:pt idx="74051">
                  <c:v>900281280</c:v>
                </c:pt>
                <c:pt idx="74052">
                  <c:v>900281280</c:v>
                </c:pt>
                <c:pt idx="74053">
                  <c:v>311219704</c:v>
                </c:pt>
                <c:pt idx="74054">
                  <c:v>560792880</c:v>
                </c:pt>
                <c:pt idx="74055">
                  <c:v>560792880</c:v>
                </c:pt>
                <c:pt idx="74056">
                  <c:v>57794272</c:v>
                </c:pt>
                <c:pt idx="74057">
                  <c:v>57794272</c:v>
                </c:pt>
                <c:pt idx="74058">
                  <c:v>560792880</c:v>
                </c:pt>
                <c:pt idx="74059">
                  <c:v>57794272</c:v>
                </c:pt>
                <c:pt idx="74060">
                  <c:v>560792880</c:v>
                </c:pt>
                <c:pt idx="74061">
                  <c:v>57794272</c:v>
                </c:pt>
                <c:pt idx="74062">
                  <c:v>2922520</c:v>
                </c:pt>
                <c:pt idx="74063">
                  <c:v>93597080</c:v>
                </c:pt>
                <c:pt idx="74064">
                  <c:v>93597080</c:v>
                </c:pt>
                <c:pt idx="74065">
                  <c:v>93597080</c:v>
                </c:pt>
                <c:pt idx="74066">
                  <c:v>93597080</c:v>
                </c:pt>
                <c:pt idx="74067">
                  <c:v>528664992</c:v>
                </c:pt>
                <c:pt idx="74068">
                  <c:v>468591448</c:v>
                </c:pt>
                <c:pt idx="74069">
                  <c:v>468591448</c:v>
                </c:pt>
                <c:pt idx="74070">
                  <c:v>468591448</c:v>
                </c:pt>
                <c:pt idx="74071">
                  <c:v>468591448</c:v>
                </c:pt>
                <c:pt idx="74072">
                  <c:v>433167176</c:v>
                </c:pt>
                <c:pt idx="74073">
                  <c:v>433167176</c:v>
                </c:pt>
                <c:pt idx="74074">
                  <c:v>433167176</c:v>
                </c:pt>
                <c:pt idx="74075">
                  <c:v>433167176</c:v>
                </c:pt>
                <c:pt idx="74076">
                  <c:v>560792880</c:v>
                </c:pt>
                <c:pt idx="74077">
                  <c:v>900281280</c:v>
                </c:pt>
                <c:pt idx="74078">
                  <c:v>231949560</c:v>
                </c:pt>
                <c:pt idx="74079">
                  <c:v>231949560</c:v>
                </c:pt>
                <c:pt idx="74080">
                  <c:v>231949560</c:v>
                </c:pt>
                <c:pt idx="74081">
                  <c:v>231949560</c:v>
                </c:pt>
                <c:pt idx="74082">
                  <c:v>468591448</c:v>
                </c:pt>
                <c:pt idx="74083">
                  <c:v>830802536</c:v>
                </c:pt>
                <c:pt idx="74084">
                  <c:v>830802536</c:v>
                </c:pt>
                <c:pt idx="74085">
                  <c:v>57794272</c:v>
                </c:pt>
                <c:pt idx="74086">
                  <c:v>830802536</c:v>
                </c:pt>
                <c:pt idx="74087">
                  <c:v>830802536</c:v>
                </c:pt>
                <c:pt idx="74088">
                  <c:v>7369176</c:v>
                </c:pt>
                <c:pt idx="74089">
                  <c:v>7369176</c:v>
                </c:pt>
                <c:pt idx="74090">
                  <c:v>174751592</c:v>
                </c:pt>
                <c:pt idx="74091">
                  <c:v>174751592</c:v>
                </c:pt>
                <c:pt idx="74092">
                  <c:v>7369224</c:v>
                </c:pt>
                <c:pt idx="74093">
                  <c:v>174751592</c:v>
                </c:pt>
                <c:pt idx="74094">
                  <c:v>7369224</c:v>
                </c:pt>
                <c:pt idx="74095">
                  <c:v>174751592</c:v>
                </c:pt>
                <c:pt idx="74096">
                  <c:v>7369288</c:v>
                </c:pt>
                <c:pt idx="74097">
                  <c:v>7369288</c:v>
                </c:pt>
                <c:pt idx="74098">
                  <c:v>982592576</c:v>
                </c:pt>
                <c:pt idx="74099">
                  <c:v>93597080</c:v>
                </c:pt>
                <c:pt idx="74100">
                  <c:v>982592576</c:v>
                </c:pt>
                <c:pt idx="74101">
                  <c:v>7369376</c:v>
                </c:pt>
                <c:pt idx="74102">
                  <c:v>7369376</c:v>
                </c:pt>
                <c:pt idx="74103">
                  <c:v>7369424</c:v>
                </c:pt>
                <c:pt idx="74104">
                  <c:v>982592576</c:v>
                </c:pt>
                <c:pt idx="74105">
                  <c:v>7369424</c:v>
                </c:pt>
                <c:pt idx="74106">
                  <c:v>7369176</c:v>
                </c:pt>
                <c:pt idx="74107">
                  <c:v>7369224</c:v>
                </c:pt>
                <c:pt idx="74108">
                  <c:v>7369288</c:v>
                </c:pt>
                <c:pt idx="74109">
                  <c:v>7369376</c:v>
                </c:pt>
                <c:pt idx="74110">
                  <c:v>7369424</c:v>
                </c:pt>
                <c:pt idx="74111">
                  <c:v>982592576</c:v>
                </c:pt>
                <c:pt idx="74112">
                  <c:v>7369176</c:v>
                </c:pt>
                <c:pt idx="74113">
                  <c:v>7369224</c:v>
                </c:pt>
                <c:pt idx="74114">
                  <c:v>7369288</c:v>
                </c:pt>
                <c:pt idx="74115">
                  <c:v>7369376</c:v>
                </c:pt>
                <c:pt idx="74116">
                  <c:v>7369424</c:v>
                </c:pt>
                <c:pt idx="74117">
                  <c:v>433167176</c:v>
                </c:pt>
                <c:pt idx="74118">
                  <c:v>572003592</c:v>
                </c:pt>
                <c:pt idx="74119">
                  <c:v>572003592</c:v>
                </c:pt>
                <c:pt idx="74120">
                  <c:v>572003592</c:v>
                </c:pt>
                <c:pt idx="74121">
                  <c:v>572003592</c:v>
                </c:pt>
                <c:pt idx="74122">
                  <c:v>231949560</c:v>
                </c:pt>
                <c:pt idx="74123">
                  <c:v>830802536</c:v>
                </c:pt>
                <c:pt idx="74124">
                  <c:v>174751592</c:v>
                </c:pt>
                <c:pt idx="74125">
                  <c:v>7369424</c:v>
                </c:pt>
                <c:pt idx="74126">
                  <c:v>907825632</c:v>
                </c:pt>
                <c:pt idx="74127">
                  <c:v>907825632</c:v>
                </c:pt>
                <c:pt idx="74128">
                  <c:v>907825632</c:v>
                </c:pt>
                <c:pt idx="74129">
                  <c:v>178414048</c:v>
                </c:pt>
                <c:pt idx="74130">
                  <c:v>907825632</c:v>
                </c:pt>
                <c:pt idx="74131">
                  <c:v>178414048</c:v>
                </c:pt>
                <c:pt idx="74132">
                  <c:v>178414048</c:v>
                </c:pt>
                <c:pt idx="74133">
                  <c:v>178414048</c:v>
                </c:pt>
                <c:pt idx="74134">
                  <c:v>7369376</c:v>
                </c:pt>
                <c:pt idx="74135">
                  <c:v>974764416</c:v>
                </c:pt>
                <c:pt idx="74136">
                  <c:v>974764416</c:v>
                </c:pt>
                <c:pt idx="74137">
                  <c:v>974764416</c:v>
                </c:pt>
                <c:pt idx="74138">
                  <c:v>974764416</c:v>
                </c:pt>
                <c:pt idx="74139">
                  <c:v>104939416</c:v>
                </c:pt>
                <c:pt idx="74140">
                  <c:v>104939416</c:v>
                </c:pt>
                <c:pt idx="74141">
                  <c:v>187767024</c:v>
                </c:pt>
                <c:pt idx="74142">
                  <c:v>104939416</c:v>
                </c:pt>
                <c:pt idx="74143">
                  <c:v>187767024</c:v>
                </c:pt>
                <c:pt idx="74144">
                  <c:v>104939416</c:v>
                </c:pt>
                <c:pt idx="74145">
                  <c:v>187767024</c:v>
                </c:pt>
                <c:pt idx="74146">
                  <c:v>187767024</c:v>
                </c:pt>
                <c:pt idx="74147">
                  <c:v>982592576</c:v>
                </c:pt>
                <c:pt idx="74148">
                  <c:v>7369176</c:v>
                </c:pt>
                <c:pt idx="74149">
                  <c:v>178414048</c:v>
                </c:pt>
                <c:pt idx="74150">
                  <c:v>572003592</c:v>
                </c:pt>
                <c:pt idx="74151">
                  <c:v>7369224</c:v>
                </c:pt>
                <c:pt idx="74152">
                  <c:v>187767024</c:v>
                </c:pt>
                <c:pt idx="74153">
                  <c:v>62222792</c:v>
                </c:pt>
                <c:pt idx="74154">
                  <c:v>62222792</c:v>
                </c:pt>
                <c:pt idx="74155">
                  <c:v>62222792</c:v>
                </c:pt>
                <c:pt idx="74156">
                  <c:v>62222792</c:v>
                </c:pt>
                <c:pt idx="74157">
                  <c:v>7369288</c:v>
                </c:pt>
                <c:pt idx="74158">
                  <c:v>62222792</c:v>
                </c:pt>
                <c:pt idx="74159">
                  <c:v>604799184</c:v>
                </c:pt>
                <c:pt idx="74160">
                  <c:v>604799184</c:v>
                </c:pt>
                <c:pt idx="74161">
                  <c:v>604799184</c:v>
                </c:pt>
                <c:pt idx="74162">
                  <c:v>604799184</c:v>
                </c:pt>
                <c:pt idx="74163">
                  <c:v>907825632</c:v>
                </c:pt>
                <c:pt idx="74164">
                  <c:v>944159344</c:v>
                </c:pt>
                <c:pt idx="74165">
                  <c:v>944159344</c:v>
                </c:pt>
                <c:pt idx="74166">
                  <c:v>944159344</c:v>
                </c:pt>
                <c:pt idx="74167">
                  <c:v>944159344</c:v>
                </c:pt>
                <c:pt idx="74168">
                  <c:v>974764416</c:v>
                </c:pt>
                <c:pt idx="74169">
                  <c:v>952502136</c:v>
                </c:pt>
                <c:pt idx="74170">
                  <c:v>952502136</c:v>
                </c:pt>
                <c:pt idx="74171">
                  <c:v>952502136</c:v>
                </c:pt>
                <c:pt idx="74172">
                  <c:v>952502136</c:v>
                </c:pt>
                <c:pt idx="74173">
                  <c:v>355470920</c:v>
                </c:pt>
                <c:pt idx="74174">
                  <c:v>604799184</c:v>
                </c:pt>
                <c:pt idx="74175">
                  <c:v>355470920</c:v>
                </c:pt>
                <c:pt idx="74176">
                  <c:v>104939416</c:v>
                </c:pt>
                <c:pt idx="74177">
                  <c:v>355470920</c:v>
                </c:pt>
                <c:pt idx="74178">
                  <c:v>355470920</c:v>
                </c:pt>
                <c:pt idx="74179">
                  <c:v>194037320</c:v>
                </c:pt>
                <c:pt idx="74180">
                  <c:v>194037320</c:v>
                </c:pt>
                <c:pt idx="74181">
                  <c:v>194037320</c:v>
                </c:pt>
                <c:pt idx="74182">
                  <c:v>194037320</c:v>
                </c:pt>
                <c:pt idx="74183">
                  <c:v>944159344</c:v>
                </c:pt>
                <c:pt idx="74184">
                  <c:v>106083000</c:v>
                </c:pt>
                <c:pt idx="74185">
                  <c:v>106083000</c:v>
                </c:pt>
                <c:pt idx="74186">
                  <c:v>106083000</c:v>
                </c:pt>
                <c:pt idx="74187">
                  <c:v>106083000</c:v>
                </c:pt>
                <c:pt idx="74188">
                  <c:v>442081576</c:v>
                </c:pt>
                <c:pt idx="74189">
                  <c:v>442081576</c:v>
                </c:pt>
                <c:pt idx="74190">
                  <c:v>442081576</c:v>
                </c:pt>
                <c:pt idx="74191">
                  <c:v>442081576</c:v>
                </c:pt>
                <c:pt idx="74192">
                  <c:v>660184504</c:v>
                </c:pt>
                <c:pt idx="74193">
                  <c:v>660184504</c:v>
                </c:pt>
                <c:pt idx="74194">
                  <c:v>660184504</c:v>
                </c:pt>
                <c:pt idx="74195">
                  <c:v>660184504</c:v>
                </c:pt>
                <c:pt idx="74196">
                  <c:v>70150760</c:v>
                </c:pt>
                <c:pt idx="74197">
                  <c:v>70150760</c:v>
                </c:pt>
                <c:pt idx="74198">
                  <c:v>70150760</c:v>
                </c:pt>
                <c:pt idx="74199">
                  <c:v>70150760</c:v>
                </c:pt>
                <c:pt idx="74200">
                  <c:v>355470920</c:v>
                </c:pt>
                <c:pt idx="74201">
                  <c:v>952502136</c:v>
                </c:pt>
                <c:pt idx="74202">
                  <c:v>208152152</c:v>
                </c:pt>
                <c:pt idx="74203">
                  <c:v>208152152</c:v>
                </c:pt>
                <c:pt idx="74204">
                  <c:v>208152152</c:v>
                </c:pt>
                <c:pt idx="74205">
                  <c:v>194037320</c:v>
                </c:pt>
                <c:pt idx="74206">
                  <c:v>208152152</c:v>
                </c:pt>
                <c:pt idx="74207">
                  <c:v>96012672</c:v>
                </c:pt>
                <c:pt idx="74208">
                  <c:v>96012672</c:v>
                </c:pt>
                <c:pt idx="74209">
                  <c:v>96012672</c:v>
                </c:pt>
                <c:pt idx="74210">
                  <c:v>96012672</c:v>
                </c:pt>
                <c:pt idx="74211">
                  <c:v>106083000</c:v>
                </c:pt>
                <c:pt idx="74212">
                  <c:v>442081576</c:v>
                </c:pt>
                <c:pt idx="74213">
                  <c:v>208152152</c:v>
                </c:pt>
                <c:pt idx="74214">
                  <c:v>153232520</c:v>
                </c:pt>
                <c:pt idx="74215">
                  <c:v>153232520</c:v>
                </c:pt>
                <c:pt idx="74216">
                  <c:v>153232520</c:v>
                </c:pt>
                <c:pt idx="74217">
                  <c:v>153232520</c:v>
                </c:pt>
                <c:pt idx="74218">
                  <c:v>565486496</c:v>
                </c:pt>
                <c:pt idx="74219">
                  <c:v>565486496</c:v>
                </c:pt>
                <c:pt idx="74220">
                  <c:v>565486496</c:v>
                </c:pt>
                <c:pt idx="74221">
                  <c:v>565486496</c:v>
                </c:pt>
                <c:pt idx="74222">
                  <c:v>251346072</c:v>
                </c:pt>
                <c:pt idx="74223">
                  <c:v>251346072</c:v>
                </c:pt>
                <c:pt idx="74224">
                  <c:v>251346072</c:v>
                </c:pt>
                <c:pt idx="74225">
                  <c:v>251346072</c:v>
                </c:pt>
                <c:pt idx="74226">
                  <c:v>872117624</c:v>
                </c:pt>
                <c:pt idx="74227">
                  <c:v>872117624</c:v>
                </c:pt>
                <c:pt idx="74228">
                  <c:v>660184504</c:v>
                </c:pt>
                <c:pt idx="74229">
                  <c:v>872117624</c:v>
                </c:pt>
                <c:pt idx="74230">
                  <c:v>293758456</c:v>
                </c:pt>
                <c:pt idx="74231">
                  <c:v>872117624</c:v>
                </c:pt>
                <c:pt idx="74232">
                  <c:v>293758456</c:v>
                </c:pt>
                <c:pt idx="74233">
                  <c:v>293758456</c:v>
                </c:pt>
                <c:pt idx="74234">
                  <c:v>293758456</c:v>
                </c:pt>
                <c:pt idx="74235">
                  <c:v>96012672</c:v>
                </c:pt>
                <c:pt idx="74236">
                  <c:v>153232520</c:v>
                </c:pt>
                <c:pt idx="74237">
                  <c:v>565486496</c:v>
                </c:pt>
                <c:pt idx="74238">
                  <c:v>656757696</c:v>
                </c:pt>
                <c:pt idx="74239">
                  <c:v>656757696</c:v>
                </c:pt>
                <c:pt idx="74240">
                  <c:v>656757696</c:v>
                </c:pt>
                <c:pt idx="74241">
                  <c:v>656757696</c:v>
                </c:pt>
                <c:pt idx="74242">
                  <c:v>70150760</c:v>
                </c:pt>
                <c:pt idx="74243">
                  <c:v>21736048</c:v>
                </c:pt>
                <c:pt idx="74244">
                  <c:v>21736048</c:v>
                </c:pt>
                <c:pt idx="74245">
                  <c:v>872117624</c:v>
                </c:pt>
                <c:pt idx="74246">
                  <c:v>21736048</c:v>
                </c:pt>
                <c:pt idx="74247">
                  <c:v>21736048</c:v>
                </c:pt>
                <c:pt idx="74248">
                  <c:v>251346072</c:v>
                </c:pt>
                <c:pt idx="74249">
                  <c:v>293758456</c:v>
                </c:pt>
                <c:pt idx="74250">
                  <c:v>637718728</c:v>
                </c:pt>
                <c:pt idx="74251">
                  <c:v>637718728</c:v>
                </c:pt>
                <c:pt idx="74252">
                  <c:v>637718728</c:v>
                </c:pt>
                <c:pt idx="74253">
                  <c:v>637718728</c:v>
                </c:pt>
                <c:pt idx="74254">
                  <c:v>282315472</c:v>
                </c:pt>
                <c:pt idx="74255">
                  <c:v>282315472</c:v>
                </c:pt>
                <c:pt idx="74256">
                  <c:v>282315472</c:v>
                </c:pt>
                <c:pt idx="74257">
                  <c:v>282315472</c:v>
                </c:pt>
                <c:pt idx="74258">
                  <c:v>902912776</c:v>
                </c:pt>
                <c:pt idx="74259">
                  <c:v>726953608</c:v>
                </c:pt>
                <c:pt idx="74260">
                  <c:v>902912776</c:v>
                </c:pt>
                <c:pt idx="74261">
                  <c:v>726953608</c:v>
                </c:pt>
                <c:pt idx="74262">
                  <c:v>902912776</c:v>
                </c:pt>
                <c:pt idx="74263">
                  <c:v>726953608</c:v>
                </c:pt>
                <c:pt idx="74264">
                  <c:v>902912776</c:v>
                </c:pt>
                <c:pt idx="74265">
                  <c:v>726953608</c:v>
                </c:pt>
                <c:pt idx="74266">
                  <c:v>656757696</c:v>
                </c:pt>
                <c:pt idx="74267">
                  <c:v>21736048</c:v>
                </c:pt>
                <c:pt idx="74268">
                  <c:v>635198224</c:v>
                </c:pt>
                <c:pt idx="74269">
                  <c:v>635198224</c:v>
                </c:pt>
                <c:pt idx="74270">
                  <c:v>635198224</c:v>
                </c:pt>
                <c:pt idx="74271">
                  <c:v>17113776</c:v>
                </c:pt>
                <c:pt idx="74272">
                  <c:v>17113776</c:v>
                </c:pt>
                <c:pt idx="74273">
                  <c:v>635198224</c:v>
                </c:pt>
                <c:pt idx="74274">
                  <c:v>17113832</c:v>
                </c:pt>
                <c:pt idx="74275">
                  <c:v>17113832</c:v>
                </c:pt>
                <c:pt idx="74276">
                  <c:v>594295296</c:v>
                </c:pt>
                <c:pt idx="74277">
                  <c:v>594295296</c:v>
                </c:pt>
                <c:pt idx="74278">
                  <c:v>594295296</c:v>
                </c:pt>
                <c:pt idx="74279">
                  <c:v>17113872</c:v>
                </c:pt>
                <c:pt idx="74280">
                  <c:v>17113872</c:v>
                </c:pt>
                <c:pt idx="74281">
                  <c:v>594295296</c:v>
                </c:pt>
                <c:pt idx="74282">
                  <c:v>17113912</c:v>
                </c:pt>
                <c:pt idx="74283">
                  <c:v>17113912</c:v>
                </c:pt>
                <c:pt idx="74284">
                  <c:v>17113976</c:v>
                </c:pt>
                <c:pt idx="74285">
                  <c:v>17113976</c:v>
                </c:pt>
                <c:pt idx="74286">
                  <c:v>17113776</c:v>
                </c:pt>
                <c:pt idx="74287">
                  <c:v>17113832</c:v>
                </c:pt>
                <c:pt idx="74288">
                  <c:v>17113872</c:v>
                </c:pt>
                <c:pt idx="74289">
                  <c:v>17113912</c:v>
                </c:pt>
                <c:pt idx="74290">
                  <c:v>17113976</c:v>
                </c:pt>
                <c:pt idx="74291">
                  <c:v>17113776</c:v>
                </c:pt>
                <c:pt idx="74292">
                  <c:v>17113832</c:v>
                </c:pt>
                <c:pt idx="74293">
                  <c:v>17113872</c:v>
                </c:pt>
                <c:pt idx="74294">
                  <c:v>17113912</c:v>
                </c:pt>
                <c:pt idx="74295">
                  <c:v>17113976</c:v>
                </c:pt>
                <c:pt idx="74296">
                  <c:v>718606040</c:v>
                </c:pt>
                <c:pt idx="74297">
                  <c:v>718606040</c:v>
                </c:pt>
                <c:pt idx="74298">
                  <c:v>718606040</c:v>
                </c:pt>
                <c:pt idx="74299">
                  <c:v>718606040</c:v>
                </c:pt>
                <c:pt idx="74300">
                  <c:v>637718728</c:v>
                </c:pt>
                <c:pt idx="74301">
                  <c:v>955860448</c:v>
                </c:pt>
                <c:pt idx="74302">
                  <c:v>955860448</c:v>
                </c:pt>
                <c:pt idx="74303">
                  <c:v>282315472</c:v>
                </c:pt>
                <c:pt idx="74304">
                  <c:v>211299680</c:v>
                </c:pt>
                <c:pt idx="74305">
                  <c:v>955860448</c:v>
                </c:pt>
                <c:pt idx="74306">
                  <c:v>211299680</c:v>
                </c:pt>
                <c:pt idx="74307">
                  <c:v>955860448</c:v>
                </c:pt>
                <c:pt idx="74308">
                  <c:v>211299680</c:v>
                </c:pt>
                <c:pt idx="74309">
                  <c:v>211299680</c:v>
                </c:pt>
                <c:pt idx="74310">
                  <c:v>854172768</c:v>
                </c:pt>
                <c:pt idx="74311">
                  <c:v>854172768</c:v>
                </c:pt>
                <c:pt idx="74312">
                  <c:v>854172768</c:v>
                </c:pt>
                <c:pt idx="74313">
                  <c:v>854172768</c:v>
                </c:pt>
                <c:pt idx="74314">
                  <c:v>594295296</c:v>
                </c:pt>
                <c:pt idx="74315">
                  <c:v>726953608</c:v>
                </c:pt>
                <c:pt idx="74316">
                  <c:v>902912776</c:v>
                </c:pt>
                <c:pt idx="74317">
                  <c:v>17113832</c:v>
                </c:pt>
                <c:pt idx="74318">
                  <c:v>635198224</c:v>
                </c:pt>
                <c:pt idx="74319">
                  <c:v>17113976</c:v>
                </c:pt>
                <c:pt idx="74320">
                  <c:v>211299680</c:v>
                </c:pt>
                <c:pt idx="74321">
                  <c:v>17113872</c:v>
                </c:pt>
                <c:pt idx="74322">
                  <c:v>261426032</c:v>
                </c:pt>
                <c:pt idx="74323">
                  <c:v>261426032</c:v>
                </c:pt>
                <c:pt idx="74324">
                  <c:v>261426032</c:v>
                </c:pt>
                <c:pt idx="74325">
                  <c:v>17113776</c:v>
                </c:pt>
                <c:pt idx="74326">
                  <c:v>261426032</c:v>
                </c:pt>
                <c:pt idx="74327">
                  <c:v>955860448</c:v>
                </c:pt>
                <c:pt idx="74328">
                  <c:v>23357632</c:v>
                </c:pt>
                <c:pt idx="74329">
                  <c:v>23357632</c:v>
                </c:pt>
                <c:pt idx="74330">
                  <c:v>834984376</c:v>
                </c:pt>
                <c:pt idx="74331">
                  <c:v>834984376</c:v>
                </c:pt>
                <c:pt idx="74332">
                  <c:v>23357632</c:v>
                </c:pt>
                <c:pt idx="74333">
                  <c:v>834984376</c:v>
                </c:pt>
                <c:pt idx="74334">
                  <c:v>23357632</c:v>
                </c:pt>
                <c:pt idx="74335">
                  <c:v>834984376</c:v>
                </c:pt>
                <c:pt idx="74336">
                  <c:v>854172768</c:v>
                </c:pt>
                <c:pt idx="74337">
                  <c:v>17113912</c:v>
                </c:pt>
                <c:pt idx="74338">
                  <c:v>281360336</c:v>
                </c:pt>
                <c:pt idx="74339">
                  <c:v>281360336</c:v>
                </c:pt>
                <c:pt idx="74340">
                  <c:v>514094568</c:v>
                </c:pt>
                <c:pt idx="74341">
                  <c:v>514094568</c:v>
                </c:pt>
                <c:pt idx="74342">
                  <c:v>281360336</c:v>
                </c:pt>
                <c:pt idx="74343">
                  <c:v>514094568</c:v>
                </c:pt>
                <c:pt idx="74344">
                  <c:v>281360336</c:v>
                </c:pt>
                <c:pt idx="74345">
                  <c:v>879011752</c:v>
                </c:pt>
                <c:pt idx="74346">
                  <c:v>514094568</c:v>
                </c:pt>
                <c:pt idx="74347">
                  <c:v>879011752</c:v>
                </c:pt>
                <c:pt idx="74348">
                  <c:v>879011752</c:v>
                </c:pt>
                <c:pt idx="74349">
                  <c:v>879011752</c:v>
                </c:pt>
                <c:pt idx="74350">
                  <c:v>23357632</c:v>
                </c:pt>
                <c:pt idx="74351">
                  <c:v>248539776</c:v>
                </c:pt>
                <c:pt idx="74352">
                  <c:v>248539776</c:v>
                </c:pt>
                <c:pt idx="74353">
                  <c:v>718606040</c:v>
                </c:pt>
                <c:pt idx="74354">
                  <c:v>32241352</c:v>
                </c:pt>
                <c:pt idx="74355">
                  <c:v>248539776</c:v>
                </c:pt>
                <c:pt idx="74356">
                  <c:v>32241352</c:v>
                </c:pt>
                <c:pt idx="74357">
                  <c:v>248539776</c:v>
                </c:pt>
                <c:pt idx="74358">
                  <c:v>32241352</c:v>
                </c:pt>
                <c:pt idx="74359">
                  <c:v>32241352</c:v>
                </c:pt>
                <c:pt idx="74360">
                  <c:v>161232784</c:v>
                </c:pt>
                <c:pt idx="74361">
                  <c:v>161232784</c:v>
                </c:pt>
                <c:pt idx="74362">
                  <c:v>161232784</c:v>
                </c:pt>
                <c:pt idx="74363">
                  <c:v>161232784</c:v>
                </c:pt>
                <c:pt idx="74364">
                  <c:v>879011752</c:v>
                </c:pt>
                <c:pt idx="74365">
                  <c:v>261426032</c:v>
                </c:pt>
                <c:pt idx="74366">
                  <c:v>281360336</c:v>
                </c:pt>
                <c:pt idx="74367">
                  <c:v>248305920</c:v>
                </c:pt>
                <c:pt idx="74368">
                  <c:v>248305920</c:v>
                </c:pt>
                <c:pt idx="74369">
                  <c:v>248305920</c:v>
                </c:pt>
                <c:pt idx="74370">
                  <c:v>248305920</c:v>
                </c:pt>
                <c:pt idx="74371">
                  <c:v>790867304</c:v>
                </c:pt>
                <c:pt idx="74372">
                  <c:v>790867304</c:v>
                </c:pt>
                <c:pt idx="74373">
                  <c:v>790867304</c:v>
                </c:pt>
                <c:pt idx="74374">
                  <c:v>790867304</c:v>
                </c:pt>
                <c:pt idx="74375">
                  <c:v>838802992</c:v>
                </c:pt>
                <c:pt idx="74376">
                  <c:v>838802992</c:v>
                </c:pt>
                <c:pt idx="74377">
                  <c:v>834984376</c:v>
                </c:pt>
                <c:pt idx="74378">
                  <c:v>838802992</c:v>
                </c:pt>
                <c:pt idx="74379">
                  <c:v>838802992</c:v>
                </c:pt>
                <c:pt idx="74380">
                  <c:v>248539776</c:v>
                </c:pt>
                <c:pt idx="74381">
                  <c:v>969972552</c:v>
                </c:pt>
                <c:pt idx="74382">
                  <c:v>969972552</c:v>
                </c:pt>
                <c:pt idx="74383">
                  <c:v>969972552</c:v>
                </c:pt>
                <c:pt idx="74384">
                  <c:v>969972552</c:v>
                </c:pt>
                <c:pt idx="74385">
                  <c:v>357148760</c:v>
                </c:pt>
                <c:pt idx="74386">
                  <c:v>161232784</c:v>
                </c:pt>
                <c:pt idx="74387">
                  <c:v>357148760</c:v>
                </c:pt>
                <c:pt idx="74388">
                  <c:v>357148760</c:v>
                </c:pt>
                <c:pt idx="74389">
                  <c:v>357148760</c:v>
                </c:pt>
                <c:pt idx="74390">
                  <c:v>514094568</c:v>
                </c:pt>
                <c:pt idx="74391">
                  <c:v>32241352</c:v>
                </c:pt>
                <c:pt idx="74392">
                  <c:v>864860248</c:v>
                </c:pt>
                <c:pt idx="74393">
                  <c:v>864860248</c:v>
                </c:pt>
                <c:pt idx="74394">
                  <c:v>864860248</c:v>
                </c:pt>
                <c:pt idx="74395">
                  <c:v>864860248</c:v>
                </c:pt>
                <c:pt idx="74396">
                  <c:v>271032152</c:v>
                </c:pt>
                <c:pt idx="74397">
                  <c:v>271032152</c:v>
                </c:pt>
                <c:pt idx="74398">
                  <c:v>248305920</c:v>
                </c:pt>
                <c:pt idx="74399">
                  <c:v>271032152</c:v>
                </c:pt>
                <c:pt idx="74400">
                  <c:v>271032152</c:v>
                </c:pt>
                <c:pt idx="74401">
                  <c:v>790867304</c:v>
                </c:pt>
                <c:pt idx="74402">
                  <c:v>34579752</c:v>
                </c:pt>
                <c:pt idx="74403">
                  <c:v>34579752</c:v>
                </c:pt>
                <c:pt idx="74404">
                  <c:v>34579752</c:v>
                </c:pt>
                <c:pt idx="74405">
                  <c:v>34579752</c:v>
                </c:pt>
                <c:pt idx="74406">
                  <c:v>357148760</c:v>
                </c:pt>
                <c:pt idx="74407">
                  <c:v>5200840</c:v>
                </c:pt>
                <c:pt idx="74408">
                  <c:v>5200840</c:v>
                </c:pt>
                <c:pt idx="74409">
                  <c:v>5200840</c:v>
                </c:pt>
                <c:pt idx="74410">
                  <c:v>256579840</c:v>
                </c:pt>
                <c:pt idx="74411">
                  <c:v>256579840</c:v>
                </c:pt>
                <c:pt idx="74412">
                  <c:v>5200840</c:v>
                </c:pt>
                <c:pt idx="74413">
                  <c:v>256579840</c:v>
                </c:pt>
                <c:pt idx="74414">
                  <c:v>838802992</c:v>
                </c:pt>
                <c:pt idx="74415">
                  <c:v>256579840</c:v>
                </c:pt>
                <c:pt idx="74416">
                  <c:v>969972552</c:v>
                </c:pt>
                <c:pt idx="74417">
                  <c:v>864860248</c:v>
                </c:pt>
                <c:pt idx="74418">
                  <c:v>573385192</c:v>
                </c:pt>
                <c:pt idx="74419">
                  <c:v>573385192</c:v>
                </c:pt>
                <c:pt idx="74420">
                  <c:v>573385192</c:v>
                </c:pt>
                <c:pt idx="74421">
                  <c:v>573385192</c:v>
                </c:pt>
                <c:pt idx="74422">
                  <c:v>516959664</c:v>
                </c:pt>
                <c:pt idx="74423">
                  <c:v>516959664</c:v>
                </c:pt>
                <c:pt idx="74424">
                  <c:v>516959664</c:v>
                </c:pt>
                <c:pt idx="74425">
                  <c:v>516959664</c:v>
                </c:pt>
                <c:pt idx="74426">
                  <c:v>34579752</c:v>
                </c:pt>
                <c:pt idx="74427">
                  <c:v>271032152</c:v>
                </c:pt>
                <c:pt idx="74428">
                  <c:v>5200840</c:v>
                </c:pt>
                <c:pt idx="74429">
                  <c:v>960001992</c:v>
                </c:pt>
                <c:pt idx="74430">
                  <c:v>960001992</c:v>
                </c:pt>
                <c:pt idx="74431">
                  <c:v>960001992</c:v>
                </c:pt>
                <c:pt idx="74432">
                  <c:v>960001992</c:v>
                </c:pt>
                <c:pt idx="74433">
                  <c:v>573385192</c:v>
                </c:pt>
                <c:pt idx="74434">
                  <c:v>256579840</c:v>
                </c:pt>
                <c:pt idx="74435">
                  <c:v>516959664</c:v>
                </c:pt>
                <c:pt idx="74436">
                  <c:v>564989608</c:v>
                </c:pt>
                <c:pt idx="74437">
                  <c:v>564989608</c:v>
                </c:pt>
                <c:pt idx="74438">
                  <c:v>564989608</c:v>
                </c:pt>
                <c:pt idx="74439">
                  <c:v>564989608</c:v>
                </c:pt>
                <c:pt idx="74440">
                  <c:v>914627888</c:v>
                </c:pt>
                <c:pt idx="74441">
                  <c:v>914627888</c:v>
                </c:pt>
                <c:pt idx="74442">
                  <c:v>914627888</c:v>
                </c:pt>
                <c:pt idx="74443">
                  <c:v>914627888</c:v>
                </c:pt>
                <c:pt idx="74444">
                  <c:v>665969584</c:v>
                </c:pt>
                <c:pt idx="74445">
                  <c:v>665969584</c:v>
                </c:pt>
                <c:pt idx="74446">
                  <c:v>665969584</c:v>
                </c:pt>
                <c:pt idx="74447">
                  <c:v>665969584</c:v>
                </c:pt>
                <c:pt idx="74448">
                  <c:v>260742728</c:v>
                </c:pt>
                <c:pt idx="74449">
                  <c:v>260742728</c:v>
                </c:pt>
                <c:pt idx="74450">
                  <c:v>260742728</c:v>
                </c:pt>
                <c:pt idx="74451">
                  <c:v>260742728</c:v>
                </c:pt>
                <c:pt idx="74452">
                  <c:v>960001992</c:v>
                </c:pt>
                <c:pt idx="74453">
                  <c:v>660095944</c:v>
                </c:pt>
                <c:pt idx="74454">
                  <c:v>660095944</c:v>
                </c:pt>
                <c:pt idx="74455">
                  <c:v>349210920</c:v>
                </c:pt>
                <c:pt idx="74456">
                  <c:v>660095944</c:v>
                </c:pt>
                <c:pt idx="74457">
                  <c:v>349210920</c:v>
                </c:pt>
                <c:pt idx="74458">
                  <c:v>349210920</c:v>
                </c:pt>
                <c:pt idx="74459">
                  <c:v>660095944</c:v>
                </c:pt>
                <c:pt idx="74460">
                  <c:v>349210920</c:v>
                </c:pt>
                <c:pt idx="74461">
                  <c:v>35244640</c:v>
                </c:pt>
                <c:pt idx="74462">
                  <c:v>35244640</c:v>
                </c:pt>
                <c:pt idx="74463">
                  <c:v>35244640</c:v>
                </c:pt>
                <c:pt idx="74464">
                  <c:v>35244640</c:v>
                </c:pt>
                <c:pt idx="74465">
                  <c:v>736745640</c:v>
                </c:pt>
                <c:pt idx="74466">
                  <c:v>736745640</c:v>
                </c:pt>
                <c:pt idx="74467">
                  <c:v>736745640</c:v>
                </c:pt>
                <c:pt idx="74468">
                  <c:v>736745640</c:v>
                </c:pt>
                <c:pt idx="74469">
                  <c:v>169120856</c:v>
                </c:pt>
                <c:pt idx="74470">
                  <c:v>169120856</c:v>
                </c:pt>
                <c:pt idx="74471">
                  <c:v>564989608</c:v>
                </c:pt>
                <c:pt idx="74472">
                  <c:v>169120856</c:v>
                </c:pt>
                <c:pt idx="74473">
                  <c:v>169120856</c:v>
                </c:pt>
                <c:pt idx="74474">
                  <c:v>342910208</c:v>
                </c:pt>
                <c:pt idx="74475">
                  <c:v>342910208</c:v>
                </c:pt>
                <c:pt idx="74476">
                  <c:v>342910208</c:v>
                </c:pt>
                <c:pt idx="74477">
                  <c:v>342910208</c:v>
                </c:pt>
                <c:pt idx="74478">
                  <c:v>914627888</c:v>
                </c:pt>
                <c:pt idx="74479">
                  <c:v>693456488</c:v>
                </c:pt>
                <c:pt idx="74480">
                  <c:v>693456488</c:v>
                </c:pt>
                <c:pt idx="74481">
                  <c:v>35244640</c:v>
                </c:pt>
                <c:pt idx="74482">
                  <c:v>693456488</c:v>
                </c:pt>
                <c:pt idx="74483">
                  <c:v>693456488</c:v>
                </c:pt>
                <c:pt idx="74484">
                  <c:v>260742728</c:v>
                </c:pt>
                <c:pt idx="74485">
                  <c:v>665969584</c:v>
                </c:pt>
                <c:pt idx="74486">
                  <c:v>169120856</c:v>
                </c:pt>
                <c:pt idx="74487">
                  <c:v>224274160</c:v>
                </c:pt>
                <c:pt idx="74488">
                  <c:v>224274160</c:v>
                </c:pt>
                <c:pt idx="74489">
                  <c:v>349210920</c:v>
                </c:pt>
                <c:pt idx="74490">
                  <c:v>224274184</c:v>
                </c:pt>
                <c:pt idx="74491">
                  <c:v>224274184</c:v>
                </c:pt>
                <c:pt idx="74492">
                  <c:v>224274320</c:v>
                </c:pt>
                <c:pt idx="74493">
                  <c:v>224274320</c:v>
                </c:pt>
                <c:pt idx="74494">
                  <c:v>224274160</c:v>
                </c:pt>
                <c:pt idx="74495">
                  <c:v>224274184</c:v>
                </c:pt>
                <c:pt idx="74496">
                  <c:v>224274320</c:v>
                </c:pt>
                <c:pt idx="74497">
                  <c:v>224274160</c:v>
                </c:pt>
                <c:pt idx="74498">
                  <c:v>224274184</c:v>
                </c:pt>
                <c:pt idx="74499">
                  <c:v>224274320</c:v>
                </c:pt>
                <c:pt idx="74500">
                  <c:v>497123144</c:v>
                </c:pt>
                <c:pt idx="74501">
                  <c:v>497123144</c:v>
                </c:pt>
                <c:pt idx="74502">
                  <c:v>497123144</c:v>
                </c:pt>
                <c:pt idx="74503">
                  <c:v>497123144</c:v>
                </c:pt>
                <c:pt idx="74504">
                  <c:v>182085984</c:v>
                </c:pt>
                <c:pt idx="74505">
                  <c:v>182085984</c:v>
                </c:pt>
                <c:pt idx="74506">
                  <c:v>182085984</c:v>
                </c:pt>
                <c:pt idx="74507">
                  <c:v>182085984</c:v>
                </c:pt>
                <c:pt idx="74508">
                  <c:v>736745640</c:v>
                </c:pt>
                <c:pt idx="74509">
                  <c:v>660095944</c:v>
                </c:pt>
                <c:pt idx="74510">
                  <c:v>319890208</c:v>
                </c:pt>
                <c:pt idx="74511">
                  <c:v>319890208</c:v>
                </c:pt>
                <c:pt idx="74512">
                  <c:v>342910208</c:v>
                </c:pt>
                <c:pt idx="74513">
                  <c:v>319890208</c:v>
                </c:pt>
                <c:pt idx="74514">
                  <c:v>319890208</c:v>
                </c:pt>
                <c:pt idx="74515">
                  <c:v>693456488</c:v>
                </c:pt>
                <c:pt idx="74516">
                  <c:v>561836144</c:v>
                </c:pt>
                <c:pt idx="74517">
                  <c:v>561836144</c:v>
                </c:pt>
                <c:pt idx="74518">
                  <c:v>561836144</c:v>
                </c:pt>
                <c:pt idx="74519">
                  <c:v>561836144</c:v>
                </c:pt>
                <c:pt idx="74520">
                  <c:v>364397664</c:v>
                </c:pt>
                <c:pt idx="74521">
                  <c:v>364397664</c:v>
                </c:pt>
                <c:pt idx="74522">
                  <c:v>364397664</c:v>
                </c:pt>
                <c:pt idx="74523">
                  <c:v>364397664</c:v>
                </c:pt>
                <c:pt idx="74524">
                  <c:v>417106080</c:v>
                </c:pt>
                <c:pt idx="74525">
                  <c:v>224274160</c:v>
                </c:pt>
                <c:pt idx="74526">
                  <c:v>417106080</c:v>
                </c:pt>
                <c:pt idx="74527">
                  <c:v>417106080</c:v>
                </c:pt>
                <c:pt idx="74528">
                  <c:v>417106080</c:v>
                </c:pt>
                <c:pt idx="74529">
                  <c:v>224274184</c:v>
                </c:pt>
                <c:pt idx="74530">
                  <c:v>224274320</c:v>
                </c:pt>
                <c:pt idx="74531">
                  <c:v>319890208</c:v>
                </c:pt>
                <c:pt idx="74532">
                  <c:v>497123144</c:v>
                </c:pt>
                <c:pt idx="74533">
                  <c:v>625300600</c:v>
                </c:pt>
                <c:pt idx="74534">
                  <c:v>625300600</c:v>
                </c:pt>
                <c:pt idx="74535">
                  <c:v>625300600</c:v>
                </c:pt>
                <c:pt idx="74536">
                  <c:v>625300600</c:v>
                </c:pt>
                <c:pt idx="74537">
                  <c:v>182085984</c:v>
                </c:pt>
                <c:pt idx="74538">
                  <c:v>364397664</c:v>
                </c:pt>
                <c:pt idx="74539">
                  <c:v>405021080</c:v>
                </c:pt>
                <c:pt idx="74540">
                  <c:v>141679768</c:v>
                </c:pt>
                <c:pt idx="74541">
                  <c:v>141679768</c:v>
                </c:pt>
                <c:pt idx="74542">
                  <c:v>405021080</c:v>
                </c:pt>
                <c:pt idx="74543">
                  <c:v>141679768</c:v>
                </c:pt>
                <c:pt idx="74544">
                  <c:v>405021080</c:v>
                </c:pt>
                <c:pt idx="74545">
                  <c:v>141679768</c:v>
                </c:pt>
                <c:pt idx="74546">
                  <c:v>405021080</c:v>
                </c:pt>
                <c:pt idx="74547">
                  <c:v>561836144</c:v>
                </c:pt>
                <c:pt idx="74548">
                  <c:v>417106080</c:v>
                </c:pt>
                <c:pt idx="74549">
                  <c:v>625300600</c:v>
                </c:pt>
                <c:pt idx="74550">
                  <c:v>140867768</c:v>
                </c:pt>
                <c:pt idx="74551">
                  <c:v>140867768</c:v>
                </c:pt>
                <c:pt idx="74552">
                  <c:v>140867768</c:v>
                </c:pt>
                <c:pt idx="74553">
                  <c:v>140867768</c:v>
                </c:pt>
                <c:pt idx="74554">
                  <c:v>405021080</c:v>
                </c:pt>
                <c:pt idx="74555">
                  <c:v>141679768</c:v>
                </c:pt>
                <c:pt idx="74556">
                  <c:v>690915656</c:v>
                </c:pt>
                <c:pt idx="74557">
                  <c:v>690915656</c:v>
                </c:pt>
                <c:pt idx="74558">
                  <c:v>690915656</c:v>
                </c:pt>
                <c:pt idx="74559">
                  <c:v>690915656</c:v>
                </c:pt>
                <c:pt idx="74560">
                  <c:v>310659736</c:v>
                </c:pt>
                <c:pt idx="74561">
                  <c:v>310659736</c:v>
                </c:pt>
                <c:pt idx="74562">
                  <c:v>310659736</c:v>
                </c:pt>
                <c:pt idx="74563">
                  <c:v>310659736</c:v>
                </c:pt>
                <c:pt idx="74564">
                  <c:v>438138424</c:v>
                </c:pt>
                <c:pt idx="74565">
                  <c:v>438138424</c:v>
                </c:pt>
                <c:pt idx="74566">
                  <c:v>438138424</c:v>
                </c:pt>
                <c:pt idx="74567">
                  <c:v>438138424</c:v>
                </c:pt>
                <c:pt idx="74568">
                  <c:v>140867768</c:v>
                </c:pt>
                <c:pt idx="74569">
                  <c:v>690915656</c:v>
                </c:pt>
                <c:pt idx="74570">
                  <c:v>310659736</c:v>
                </c:pt>
                <c:pt idx="74571">
                  <c:v>438138424</c:v>
                </c:pt>
                <c:pt idx="74572">
                  <c:v>354771776</c:v>
                </c:pt>
                <c:pt idx="74573">
                  <c:v>354771776</c:v>
                </c:pt>
                <c:pt idx="74574">
                  <c:v>354771776</c:v>
                </c:pt>
                <c:pt idx="74575">
                  <c:v>354771776</c:v>
                </c:pt>
                <c:pt idx="74576">
                  <c:v>413867408</c:v>
                </c:pt>
                <c:pt idx="74577">
                  <c:v>413867408</c:v>
                </c:pt>
                <c:pt idx="74578">
                  <c:v>413867408</c:v>
                </c:pt>
                <c:pt idx="74579">
                  <c:v>413867408</c:v>
                </c:pt>
                <c:pt idx="74580">
                  <c:v>572233272</c:v>
                </c:pt>
                <c:pt idx="74581">
                  <c:v>572233272</c:v>
                </c:pt>
                <c:pt idx="74582">
                  <c:v>774235424</c:v>
                </c:pt>
                <c:pt idx="74583">
                  <c:v>774235424</c:v>
                </c:pt>
                <c:pt idx="74584">
                  <c:v>572233272</c:v>
                </c:pt>
                <c:pt idx="74585">
                  <c:v>774235424</c:v>
                </c:pt>
                <c:pt idx="74586">
                  <c:v>774235424</c:v>
                </c:pt>
                <c:pt idx="74587">
                  <c:v>572233272</c:v>
                </c:pt>
                <c:pt idx="74588">
                  <c:v>613788904</c:v>
                </c:pt>
                <c:pt idx="74589">
                  <c:v>613788904</c:v>
                </c:pt>
                <c:pt idx="74590">
                  <c:v>613788904</c:v>
                </c:pt>
                <c:pt idx="74591">
                  <c:v>613788904</c:v>
                </c:pt>
                <c:pt idx="74592">
                  <c:v>354771776</c:v>
                </c:pt>
                <c:pt idx="74593">
                  <c:v>977463560</c:v>
                </c:pt>
                <c:pt idx="74594">
                  <c:v>977463560</c:v>
                </c:pt>
                <c:pt idx="74595">
                  <c:v>977463560</c:v>
                </c:pt>
                <c:pt idx="74596">
                  <c:v>977463560</c:v>
                </c:pt>
                <c:pt idx="74597">
                  <c:v>413867408</c:v>
                </c:pt>
                <c:pt idx="74598">
                  <c:v>979398096</c:v>
                </c:pt>
                <c:pt idx="74599">
                  <c:v>979398096</c:v>
                </c:pt>
                <c:pt idx="74600">
                  <c:v>979398096</c:v>
                </c:pt>
                <c:pt idx="74601">
                  <c:v>979398096</c:v>
                </c:pt>
                <c:pt idx="74602">
                  <c:v>774235424</c:v>
                </c:pt>
                <c:pt idx="74603">
                  <c:v>613788904</c:v>
                </c:pt>
                <c:pt idx="74604">
                  <c:v>572233272</c:v>
                </c:pt>
                <c:pt idx="74605">
                  <c:v>905036840</c:v>
                </c:pt>
                <c:pt idx="74606">
                  <c:v>905036840</c:v>
                </c:pt>
                <c:pt idx="74607">
                  <c:v>905036840</c:v>
                </c:pt>
                <c:pt idx="74608">
                  <c:v>905036840</c:v>
                </c:pt>
                <c:pt idx="74609">
                  <c:v>468726136</c:v>
                </c:pt>
                <c:pt idx="74610">
                  <c:v>468726136</c:v>
                </c:pt>
                <c:pt idx="74611">
                  <c:v>83507080</c:v>
                </c:pt>
                <c:pt idx="74612">
                  <c:v>83507080</c:v>
                </c:pt>
                <c:pt idx="74613">
                  <c:v>468726136</c:v>
                </c:pt>
                <c:pt idx="74614">
                  <c:v>83507080</c:v>
                </c:pt>
                <c:pt idx="74615">
                  <c:v>468726136</c:v>
                </c:pt>
                <c:pt idx="74616">
                  <c:v>83507080</c:v>
                </c:pt>
                <c:pt idx="74617">
                  <c:v>977463560</c:v>
                </c:pt>
                <c:pt idx="74618">
                  <c:v>979398096</c:v>
                </c:pt>
                <c:pt idx="74619">
                  <c:v>905036840</c:v>
                </c:pt>
                <c:pt idx="74620">
                  <c:v>83507080</c:v>
                </c:pt>
                <c:pt idx="74621">
                  <c:v>468726136</c:v>
                </c:pt>
                <c:pt idx="74622">
                  <c:v>548842872</c:v>
                </c:pt>
                <c:pt idx="74623">
                  <c:v>548842872</c:v>
                </c:pt>
                <c:pt idx="74624">
                  <c:v>548842872</c:v>
                </c:pt>
                <c:pt idx="74625">
                  <c:v>548842872</c:v>
                </c:pt>
                <c:pt idx="74626">
                  <c:v>953831568</c:v>
                </c:pt>
                <c:pt idx="74627">
                  <c:v>953831568</c:v>
                </c:pt>
                <c:pt idx="74628">
                  <c:v>953831568</c:v>
                </c:pt>
                <c:pt idx="74629">
                  <c:v>953831568</c:v>
                </c:pt>
                <c:pt idx="74630">
                  <c:v>311538152</c:v>
                </c:pt>
                <c:pt idx="74631">
                  <c:v>311538152</c:v>
                </c:pt>
                <c:pt idx="74632">
                  <c:v>311538152</c:v>
                </c:pt>
                <c:pt idx="74633">
                  <c:v>311538152</c:v>
                </c:pt>
                <c:pt idx="74634">
                  <c:v>567374096</c:v>
                </c:pt>
                <c:pt idx="74635">
                  <c:v>567374096</c:v>
                </c:pt>
                <c:pt idx="74636">
                  <c:v>567374096</c:v>
                </c:pt>
                <c:pt idx="74637">
                  <c:v>189975600</c:v>
                </c:pt>
                <c:pt idx="74638">
                  <c:v>567374096</c:v>
                </c:pt>
                <c:pt idx="74639">
                  <c:v>189975600</c:v>
                </c:pt>
                <c:pt idx="74640">
                  <c:v>189975600</c:v>
                </c:pt>
                <c:pt idx="74641">
                  <c:v>273730536</c:v>
                </c:pt>
                <c:pt idx="74642">
                  <c:v>189975600</c:v>
                </c:pt>
                <c:pt idx="74643">
                  <c:v>273730536</c:v>
                </c:pt>
                <c:pt idx="74644">
                  <c:v>273730536</c:v>
                </c:pt>
                <c:pt idx="74645">
                  <c:v>273730536</c:v>
                </c:pt>
                <c:pt idx="74646">
                  <c:v>32891528</c:v>
                </c:pt>
                <c:pt idx="74647">
                  <c:v>32891528</c:v>
                </c:pt>
                <c:pt idx="74648">
                  <c:v>32891528</c:v>
                </c:pt>
                <c:pt idx="74649">
                  <c:v>32891528</c:v>
                </c:pt>
                <c:pt idx="74650">
                  <c:v>548842872</c:v>
                </c:pt>
                <c:pt idx="74651">
                  <c:v>953831568</c:v>
                </c:pt>
                <c:pt idx="74652">
                  <c:v>583803232</c:v>
                </c:pt>
                <c:pt idx="74653">
                  <c:v>583803232</c:v>
                </c:pt>
                <c:pt idx="74654">
                  <c:v>583803232</c:v>
                </c:pt>
                <c:pt idx="74655">
                  <c:v>583803232</c:v>
                </c:pt>
                <c:pt idx="74656">
                  <c:v>311538152</c:v>
                </c:pt>
                <c:pt idx="74657">
                  <c:v>694649584</c:v>
                </c:pt>
                <c:pt idx="74658">
                  <c:v>694649584</c:v>
                </c:pt>
                <c:pt idx="74659">
                  <c:v>694649584</c:v>
                </c:pt>
                <c:pt idx="74660">
                  <c:v>694649584</c:v>
                </c:pt>
                <c:pt idx="74661">
                  <c:v>258922592</c:v>
                </c:pt>
                <c:pt idx="74662">
                  <c:v>258922592</c:v>
                </c:pt>
                <c:pt idx="74663">
                  <c:v>258922592</c:v>
                </c:pt>
                <c:pt idx="74664">
                  <c:v>258922592</c:v>
                </c:pt>
                <c:pt idx="74665">
                  <c:v>273730536</c:v>
                </c:pt>
                <c:pt idx="74666">
                  <c:v>789777504</c:v>
                </c:pt>
                <c:pt idx="74667">
                  <c:v>789777504</c:v>
                </c:pt>
                <c:pt idx="74668">
                  <c:v>789777504</c:v>
                </c:pt>
                <c:pt idx="74669">
                  <c:v>789777504</c:v>
                </c:pt>
                <c:pt idx="74670">
                  <c:v>567374096</c:v>
                </c:pt>
                <c:pt idx="74671">
                  <c:v>32891528</c:v>
                </c:pt>
                <c:pt idx="74672">
                  <c:v>583803232</c:v>
                </c:pt>
                <c:pt idx="74673">
                  <c:v>189975600</c:v>
                </c:pt>
                <c:pt idx="74674">
                  <c:v>515585456</c:v>
                </c:pt>
                <c:pt idx="74675">
                  <c:v>515585456</c:v>
                </c:pt>
                <c:pt idx="74676">
                  <c:v>515585456</c:v>
                </c:pt>
                <c:pt idx="74677">
                  <c:v>515585456</c:v>
                </c:pt>
                <c:pt idx="74678">
                  <c:v>258922592</c:v>
                </c:pt>
                <c:pt idx="74679">
                  <c:v>583820360</c:v>
                </c:pt>
                <c:pt idx="74680">
                  <c:v>583820360</c:v>
                </c:pt>
                <c:pt idx="74681">
                  <c:v>583820360</c:v>
                </c:pt>
                <c:pt idx="74682">
                  <c:v>583820360</c:v>
                </c:pt>
                <c:pt idx="74683">
                  <c:v>468728952</c:v>
                </c:pt>
                <c:pt idx="74684">
                  <c:v>468728952</c:v>
                </c:pt>
                <c:pt idx="74685">
                  <c:v>694649584</c:v>
                </c:pt>
                <c:pt idx="74686">
                  <c:v>468728952</c:v>
                </c:pt>
                <c:pt idx="74687">
                  <c:v>468728952</c:v>
                </c:pt>
                <c:pt idx="74688">
                  <c:v>748160736</c:v>
                </c:pt>
                <c:pt idx="74689">
                  <c:v>748160736</c:v>
                </c:pt>
                <c:pt idx="74690">
                  <c:v>748160736</c:v>
                </c:pt>
                <c:pt idx="74691">
                  <c:v>748160736</c:v>
                </c:pt>
                <c:pt idx="74692">
                  <c:v>789777504</c:v>
                </c:pt>
                <c:pt idx="74693">
                  <c:v>434167376</c:v>
                </c:pt>
                <c:pt idx="74694">
                  <c:v>434167376</c:v>
                </c:pt>
                <c:pt idx="74695">
                  <c:v>115657096</c:v>
                </c:pt>
                <c:pt idx="74696">
                  <c:v>115657096</c:v>
                </c:pt>
                <c:pt idx="74697">
                  <c:v>434167376</c:v>
                </c:pt>
                <c:pt idx="74698">
                  <c:v>115657096</c:v>
                </c:pt>
                <c:pt idx="74699">
                  <c:v>434167376</c:v>
                </c:pt>
                <c:pt idx="74700">
                  <c:v>115657096</c:v>
                </c:pt>
                <c:pt idx="74701">
                  <c:v>502392056</c:v>
                </c:pt>
                <c:pt idx="74702">
                  <c:v>502392056</c:v>
                </c:pt>
                <c:pt idx="74703">
                  <c:v>502392056</c:v>
                </c:pt>
                <c:pt idx="74704">
                  <c:v>502392056</c:v>
                </c:pt>
                <c:pt idx="74705">
                  <c:v>515585456</c:v>
                </c:pt>
                <c:pt idx="74706">
                  <c:v>478428656</c:v>
                </c:pt>
                <c:pt idx="74707">
                  <c:v>478428656</c:v>
                </c:pt>
                <c:pt idx="74708">
                  <c:v>478428656</c:v>
                </c:pt>
                <c:pt idx="74709">
                  <c:v>478428656</c:v>
                </c:pt>
                <c:pt idx="74710">
                  <c:v>7369432</c:v>
                </c:pt>
                <c:pt idx="74711">
                  <c:v>7369432</c:v>
                </c:pt>
                <c:pt idx="74712">
                  <c:v>748160736</c:v>
                </c:pt>
                <c:pt idx="74713">
                  <c:v>7369480</c:v>
                </c:pt>
                <c:pt idx="74714">
                  <c:v>7369480</c:v>
                </c:pt>
                <c:pt idx="74715">
                  <c:v>7369648</c:v>
                </c:pt>
                <c:pt idx="74716">
                  <c:v>7369648</c:v>
                </c:pt>
                <c:pt idx="74717">
                  <c:v>7369432</c:v>
                </c:pt>
                <c:pt idx="74718">
                  <c:v>7369480</c:v>
                </c:pt>
                <c:pt idx="74719">
                  <c:v>7369648</c:v>
                </c:pt>
                <c:pt idx="74720">
                  <c:v>7369432</c:v>
                </c:pt>
                <c:pt idx="74721">
                  <c:v>7369480</c:v>
                </c:pt>
                <c:pt idx="74722">
                  <c:v>7369648</c:v>
                </c:pt>
                <c:pt idx="74723">
                  <c:v>468728952</c:v>
                </c:pt>
                <c:pt idx="74724">
                  <c:v>881639608</c:v>
                </c:pt>
                <c:pt idx="74725">
                  <c:v>881639608</c:v>
                </c:pt>
                <c:pt idx="74726">
                  <c:v>881639608</c:v>
                </c:pt>
                <c:pt idx="74727">
                  <c:v>881639608</c:v>
                </c:pt>
                <c:pt idx="74728">
                  <c:v>583820360</c:v>
                </c:pt>
                <c:pt idx="74729">
                  <c:v>115657096</c:v>
                </c:pt>
                <c:pt idx="74730">
                  <c:v>759346888</c:v>
                </c:pt>
                <c:pt idx="74731">
                  <c:v>759346888</c:v>
                </c:pt>
                <c:pt idx="74732">
                  <c:v>759346888</c:v>
                </c:pt>
                <c:pt idx="74733">
                  <c:v>759346888</c:v>
                </c:pt>
                <c:pt idx="74734">
                  <c:v>434167376</c:v>
                </c:pt>
                <c:pt idx="74735">
                  <c:v>478428656</c:v>
                </c:pt>
                <c:pt idx="74736">
                  <c:v>502392056</c:v>
                </c:pt>
                <c:pt idx="74737">
                  <c:v>738865144</c:v>
                </c:pt>
                <c:pt idx="74738">
                  <c:v>738865144</c:v>
                </c:pt>
                <c:pt idx="74739">
                  <c:v>738865144</c:v>
                </c:pt>
                <c:pt idx="74740">
                  <c:v>738865144</c:v>
                </c:pt>
                <c:pt idx="74741">
                  <c:v>890280896</c:v>
                </c:pt>
                <c:pt idx="74742">
                  <c:v>890280896</c:v>
                </c:pt>
                <c:pt idx="74743">
                  <c:v>890280896</c:v>
                </c:pt>
                <c:pt idx="74744">
                  <c:v>890280896</c:v>
                </c:pt>
                <c:pt idx="74745">
                  <c:v>7369432</c:v>
                </c:pt>
                <c:pt idx="74746">
                  <c:v>684314976</c:v>
                </c:pt>
                <c:pt idx="74747">
                  <c:v>684314976</c:v>
                </c:pt>
                <c:pt idx="74748">
                  <c:v>684314976</c:v>
                </c:pt>
                <c:pt idx="74749">
                  <c:v>461964360</c:v>
                </c:pt>
                <c:pt idx="74750">
                  <c:v>461964360</c:v>
                </c:pt>
                <c:pt idx="74751">
                  <c:v>684314976</c:v>
                </c:pt>
                <c:pt idx="74752">
                  <c:v>461964360</c:v>
                </c:pt>
                <c:pt idx="74753">
                  <c:v>461964360</c:v>
                </c:pt>
                <c:pt idx="74754">
                  <c:v>7369648</c:v>
                </c:pt>
                <c:pt idx="74755">
                  <c:v>738865144</c:v>
                </c:pt>
                <c:pt idx="74756">
                  <c:v>7369480</c:v>
                </c:pt>
                <c:pt idx="74757">
                  <c:v>759346888</c:v>
                </c:pt>
                <c:pt idx="74758">
                  <c:v>906870664</c:v>
                </c:pt>
                <c:pt idx="74759">
                  <c:v>906870664</c:v>
                </c:pt>
                <c:pt idx="74760">
                  <c:v>906870664</c:v>
                </c:pt>
                <c:pt idx="74761">
                  <c:v>906870664</c:v>
                </c:pt>
                <c:pt idx="74762">
                  <c:v>399364832</c:v>
                </c:pt>
                <c:pt idx="74763">
                  <c:v>399364832</c:v>
                </c:pt>
                <c:pt idx="74764">
                  <c:v>399364832</c:v>
                </c:pt>
                <c:pt idx="74765">
                  <c:v>399364832</c:v>
                </c:pt>
                <c:pt idx="74766">
                  <c:v>100750120</c:v>
                </c:pt>
                <c:pt idx="74767">
                  <c:v>100750120</c:v>
                </c:pt>
                <c:pt idx="74768">
                  <c:v>100750120</c:v>
                </c:pt>
                <c:pt idx="74769">
                  <c:v>100750120</c:v>
                </c:pt>
                <c:pt idx="74770">
                  <c:v>605466768</c:v>
                </c:pt>
                <c:pt idx="74771">
                  <c:v>605466768</c:v>
                </c:pt>
                <c:pt idx="74772">
                  <c:v>605466768</c:v>
                </c:pt>
                <c:pt idx="74773">
                  <c:v>605466768</c:v>
                </c:pt>
                <c:pt idx="74774">
                  <c:v>881639608</c:v>
                </c:pt>
                <c:pt idx="74775">
                  <c:v>890280896</c:v>
                </c:pt>
                <c:pt idx="74776">
                  <c:v>906870664</c:v>
                </c:pt>
                <c:pt idx="74777">
                  <c:v>461964360</c:v>
                </c:pt>
                <c:pt idx="74778">
                  <c:v>684314976</c:v>
                </c:pt>
                <c:pt idx="74779">
                  <c:v>605466768</c:v>
                </c:pt>
                <c:pt idx="74780">
                  <c:v>399364832</c:v>
                </c:pt>
                <c:pt idx="74781">
                  <c:v>504446920</c:v>
                </c:pt>
                <c:pt idx="74782">
                  <c:v>504446920</c:v>
                </c:pt>
                <c:pt idx="74783">
                  <c:v>504446920</c:v>
                </c:pt>
                <c:pt idx="74784">
                  <c:v>504446920</c:v>
                </c:pt>
                <c:pt idx="74785">
                  <c:v>100750120</c:v>
                </c:pt>
                <c:pt idx="74786">
                  <c:v>382424696</c:v>
                </c:pt>
                <c:pt idx="74787">
                  <c:v>382424696</c:v>
                </c:pt>
                <c:pt idx="74788">
                  <c:v>382424696</c:v>
                </c:pt>
                <c:pt idx="74789">
                  <c:v>382424696</c:v>
                </c:pt>
                <c:pt idx="74790">
                  <c:v>504446920</c:v>
                </c:pt>
                <c:pt idx="74791">
                  <c:v>679837800</c:v>
                </c:pt>
                <c:pt idx="74792">
                  <c:v>397519848</c:v>
                </c:pt>
                <c:pt idx="74793">
                  <c:v>679837800</c:v>
                </c:pt>
                <c:pt idx="74794">
                  <c:v>397519848</c:v>
                </c:pt>
                <c:pt idx="74795">
                  <c:v>679837800</c:v>
                </c:pt>
                <c:pt idx="74796">
                  <c:v>397519848</c:v>
                </c:pt>
                <c:pt idx="74797">
                  <c:v>679837800</c:v>
                </c:pt>
                <c:pt idx="74798">
                  <c:v>397519848</c:v>
                </c:pt>
                <c:pt idx="74799">
                  <c:v>808012096</c:v>
                </c:pt>
                <c:pt idx="74800">
                  <c:v>808012096</c:v>
                </c:pt>
                <c:pt idx="74801">
                  <c:v>808012096</c:v>
                </c:pt>
                <c:pt idx="74802">
                  <c:v>808012096</c:v>
                </c:pt>
                <c:pt idx="74803">
                  <c:v>759044344</c:v>
                </c:pt>
                <c:pt idx="74804">
                  <c:v>759044344</c:v>
                </c:pt>
                <c:pt idx="74805">
                  <c:v>759044344</c:v>
                </c:pt>
                <c:pt idx="74806">
                  <c:v>759044344</c:v>
                </c:pt>
                <c:pt idx="74807">
                  <c:v>897257096</c:v>
                </c:pt>
                <c:pt idx="74808">
                  <c:v>897257096</c:v>
                </c:pt>
                <c:pt idx="74809">
                  <c:v>897257096</c:v>
                </c:pt>
                <c:pt idx="74810">
                  <c:v>897257096</c:v>
                </c:pt>
                <c:pt idx="74811">
                  <c:v>382424696</c:v>
                </c:pt>
                <c:pt idx="74812">
                  <c:v>469087080</c:v>
                </c:pt>
                <c:pt idx="74813">
                  <c:v>469087080</c:v>
                </c:pt>
                <c:pt idx="74814">
                  <c:v>469087080</c:v>
                </c:pt>
                <c:pt idx="74815">
                  <c:v>469087080</c:v>
                </c:pt>
                <c:pt idx="74816">
                  <c:v>466190872</c:v>
                </c:pt>
                <c:pt idx="74817">
                  <c:v>466190872</c:v>
                </c:pt>
                <c:pt idx="74818">
                  <c:v>466190872</c:v>
                </c:pt>
                <c:pt idx="74819">
                  <c:v>466190872</c:v>
                </c:pt>
                <c:pt idx="74820">
                  <c:v>397519848</c:v>
                </c:pt>
                <c:pt idx="74821">
                  <c:v>697107704</c:v>
                </c:pt>
                <c:pt idx="74822">
                  <c:v>929113576</c:v>
                </c:pt>
                <c:pt idx="74823">
                  <c:v>697107704</c:v>
                </c:pt>
                <c:pt idx="74824">
                  <c:v>929113576</c:v>
                </c:pt>
                <c:pt idx="74825">
                  <c:v>929113576</c:v>
                </c:pt>
                <c:pt idx="74826">
                  <c:v>697107704</c:v>
                </c:pt>
                <c:pt idx="74827">
                  <c:v>929113576</c:v>
                </c:pt>
                <c:pt idx="74828">
                  <c:v>697107704</c:v>
                </c:pt>
                <c:pt idx="74829">
                  <c:v>679837800</c:v>
                </c:pt>
                <c:pt idx="74830">
                  <c:v>808012096</c:v>
                </c:pt>
                <c:pt idx="74831">
                  <c:v>759044344</c:v>
                </c:pt>
                <c:pt idx="74832">
                  <c:v>897257096</c:v>
                </c:pt>
                <c:pt idx="74833">
                  <c:v>566298560</c:v>
                </c:pt>
                <c:pt idx="74834">
                  <c:v>566298560</c:v>
                </c:pt>
                <c:pt idx="74835">
                  <c:v>566298560</c:v>
                </c:pt>
                <c:pt idx="74836">
                  <c:v>697107704</c:v>
                </c:pt>
                <c:pt idx="74837">
                  <c:v>566298560</c:v>
                </c:pt>
                <c:pt idx="74838">
                  <c:v>778871608</c:v>
                </c:pt>
                <c:pt idx="74839">
                  <c:v>778871608</c:v>
                </c:pt>
                <c:pt idx="74840">
                  <c:v>929113576</c:v>
                </c:pt>
                <c:pt idx="74841">
                  <c:v>778871608</c:v>
                </c:pt>
                <c:pt idx="74842">
                  <c:v>778871608</c:v>
                </c:pt>
                <c:pt idx="74843">
                  <c:v>466190872</c:v>
                </c:pt>
                <c:pt idx="74844">
                  <c:v>469087080</c:v>
                </c:pt>
                <c:pt idx="74845">
                  <c:v>778871608</c:v>
                </c:pt>
                <c:pt idx="74846">
                  <c:v>566298560</c:v>
                </c:pt>
                <c:pt idx="74847">
                  <c:v>317526728</c:v>
                </c:pt>
                <c:pt idx="74848">
                  <c:v>317526728</c:v>
                </c:pt>
                <c:pt idx="74849">
                  <c:v>317526728</c:v>
                </c:pt>
                <c:pt idx="74850">
                  <c:v>317526728</c:v>
                </c:pt>
                <c:pt idx="74851">
                  <c:v>260436680</c:v>
                </c:pt>
                <c:pt idx="74852">
                  <c:v>260436680</c:v>
                </c:pt>
                <c:pt idx="74853">
                  <c:v>260436680</c:v>
                </c:pt>
                <c:pt idx="74854">
                  <c:v>260436680</c:v>
                </c:pt>
                <c:pt idx="74855">
                  <c:v>584350816</c:v>
                </c:pt>
                <c:pt idx="74856">
                  <c:v>584350816</c:v>
                </c:pt>
                <c:pt idx="74857">
                  <c:v>584350816</c:v>
                </c:pt>
                <c:pt idx="74858">
                  <c:v>584350816</c:v>
                </c:pt>
                <c:pt idx="74859">
                  <c:v>516967376</c:v>
                </c:pt>
                <c:pt idx="74860">
                  <c:v>516967376</c:v>
                </c:pt>
                <c:pt idx="74861">
                  <c:v>516967376</c:v>
                </c:pt>
                <c:pt idx="74862">
                  <c:v>516967376</c:v>
                </c:pt>
                <c:pt idx="74863">
                  <c:v>189281608</c:v>
                </c:pt>
                <c:pt idx="74864">
                  <c:v>189281608</c:v>
                </c:pt>
                <c:pt idx="74865">
                  <c:v>189281608</c:v>
                </c:pt>
                <c:pt idx="74866">
                  <c:v>189281608</c:v>
                </c:pt>
                <c:pt idx="74867">
                  <c:v>617225840</c:v>
                </c:pt>
                <c:pt idx="74868">
                  <c:v>617225840</c:v>
                </c:pt>
                <c:pt idx="74869">
                  <c:v>617225840</c:v>
                </c:pt>
                <c:pt idx="74870">
                  <c:v>617225840</c:v>
                </c:pt>
                <c:pt idx="74871">
                  <c:v>584350816</c:v>
                </c:pt>
                <c:pt idx="74872">
                  <c:v>106667808</c:v>
                </c:pt>
                <c:pt idx="74873">
                  <c:v>106667808</c:v>
                </c:pt>
                <c:pt idx="74874">
                  <c:v>317526728</c:v>
                </c:pt>
                <c:pt idx="74875">
                  <c:v>106667808</c:v>
                </c:pt>
                <c:pt idx="74876">
                  <c:v>106667808</c:v>
                </c:pt>
                <c:pt idx="74877">
                  <c:v>260436680</c:v>
                </c:pt>
                <c:pt idx="74878">
                  <c:v>368143088</c:v>
                </c:pt>
                <c:pt idx="74879">
                  <c:v>368143088</c:v>
                </c:pt>
                <c:pt idx="74880">
                  <c:v>368143088</c:v>
                </c:pt>
                <c:pt idx="74881">
                  <c:v>368143088</c:v>
                </c:pt>
                <c:pt idx="74882">
                  <c:v>516967376</c:v>
                </c:pt>
                <c:pt idx="74883">
                  <c:v>914652128</c:v>
                </c:pt>
                <c:pt idx="74884">
                  <c:v>914652128</c:v>
                </c:pt>
                <c:pt idx="74885">
                  <c:v>914652128</c:v>
                </c:pt>
                <c:pt idx="74886">
                  <c:v>914652128</c:v>
                </c:pt>
                <c:pt idx="74887">
                  <c:v>106667808</c:v>
                </c:pt>
                <c:pt idx="74888">
                  <c:v>189281608</c:v>
                </c:pt>
                <c:pt idx="74889">
                  <c:v>368143088</c:v>
                </c:pt>
                <c:pt idx="74890">
                  <c:v>461221480</c:v>
                </c:pt>
                <c:pt idx="74891">
                  <c:v>461221480</c:v>
                </c:pt>
                <c:pt idx="74892">
                  <c:v>461221480</c:v>
                </c:pt>
                <c:pt idx="74893">
                  <c:v>461221480</c:v>
                </c:pt>
                <c:pt idx="74894">
                  <c:v>654117200</c:v>
                </c:pt>
                <c:pt idx="74895">
                  <c:v>654117200</c:v>
                </c:pt>
                <c:pt idx="74896">
                  <c:v>654117200</c:v>
                </c:pt>
                <c:pt idx="74897">
                  <c:v>654117200</c:v>
                </c:pt>
                <c:pt idx="74898">
                  <c:v>617225840</c:v>
                </c:pt>
                <c:pt idx="74899">
                  <c:v>914652128</c:v>
                </c:pt>
                <c:pt idx="74900">
                  <c:v>835883856</c:v>
                </c:pt>
                <c:pt idx="74901">
                  <c:v>835883856</c:v>
                </c:pt>
                <c:pt idx="74902">
                  <c:v>835883856</c:v>
                </c:pt>
                <c:pt idx="74903">
                  <c:v>835883856</c:v>
                </c:pt>
                <c:pt idx="74904">
                  <c:v>378594432</c:v>
                </c:pt>
                <c:pt idx="74905">
                  <c:v>378594432</c:v>
                </c:pt>
                <c:pt idx="74906">
                  <c:v>378594432</c:v>
                </c:pt>
                <c:pt idx="74907">
                  <c:v>378594432</c:v>
                </c:pt>
                <c:pt idx="74908">
                  <c:v>461221480</c:v>
                </c:pt>
                <c:pt idx="74909">
                  <c:v>654117200</c:v>
                </c:pt>
                <c:pt idx="74910">
                  <c:v>737722648</c:v>
                </c:pt>
                <c:pt idx="74911">
                  <c:v>737722648</c:v>
                </c:pt>
                <c:pt idx="74912">
                  <c:v>62673112</c:v>
                </c:pt>
                <c:pt idx="74913">
                  <c:v>62673112</c:v>
                </c:pt>
                <c:pt idx="74914">
                  <c:v>737722648</c:v>
                </c:pt>
                <c:pt idx="74915">
                  <c:v>62673112</c:v>
                </c:pt>
                <c:pt idx="74916">
                  <c:v>737722648</c:v>
                </c:pt>
                <c:pt idx="74917">
                  <c:v>62673112</c:v>
                </c:pt>
                <c:pt idx="74918">
                  <c:v>676503440</c:v>
                </c:pt>
                <c:pt idx="74919">
                  <c:v>676503440</c:v>
                </c:pt>
                <c:pt idx="74920">
                  <c:v>676503440</c:v>
                </c:pt>
                <c:pt idx="74921">
                  <c:v>676503440</c:v>
                </c:pt>
                <c:pt idx="74922">
                  <c:v>664648400</c:v>
                </c:pt>
                <c:pt idx="74923">
                  <c:v>664648400</c:v>
                </c:pt>
                <c:pt idx="74924">
                  <c:v>664648400</c:v>
                </c:pt>
                <c:pt idx="74925">
                  <c:v>664648400</c:v>
                </c:pt>
                <c:pt idx="74926">
                  <c:v>571759608</c:v>
                </c:pt>
                <c:pt idx="74927">
                  <c:v>571759608</c:v>
                </c:pt>
                <c:pt idx="74928">
                  <c:v>571759608</c:v>
                </c:pt>
                <c:pt idx="74929">
                  <c:v>571759608</c:v>
                </c:pt>
                <c:pt idx="74930">
                  <c:v>378594432</c:v>
                </c:pt>
                <c:pt idx="74931">
                  <c:v>835883856</c:v>
                </c:pt>
                <c:pt idx="74932">
                  <c:v>881695008</c:v>
                </c:pt>
                <c:pt idx="74933">
                  <c:v>881695008</c:v>
                </c:pt>
                <c:pt idx="74934">
                  <c:v>881695008</c:v>
                </c:pt>
                <c:pt idx="74935">
                  <c:v>881695008</c:v>
                </c:pt>
                <c:pt idx="74936">
                  <c:v>737722648</c:v>
                </c:pt>
                <c:pt idx="74937">
                  <c:v>62673112</c:v>
                </c:pt>
                <c:pt idx="74938">
                  <c:v>248526952</c:v>
                </c:pt>
                <c:pt idx="74939">
                  <c:v>248526952</c:v>
                </c:pt>
                <c:pt idx="74940">
                  <c:v>248526952</c:v>
                </c:pt>
                <c:pt idx="74941">
                  <c:v>248526952</c:v>
                </c:pt>
                <c:pt idx="74942">
                  <c:v>676503440</c:v>
                </c:pt>
                <c:pt idx="74943">
                  <c:v>542562088</c:v>
                </c:pt>
                <c:pt idx="74944">
                  <c:v>542562088</c:v>
                </c:pt>
                <c:pt idx="74945">
                  <c:v>542562088</c:v>
                </c:pt>
                <c:pt idx="74946">
                  <c:v>542562088</c:v>
                </c:pt>
                <c:pt idx="74947">
                  <c:v>656995144</c:v>
                </c:pt>
                <c:pt idx="74948">
                  <c:v>656995144</c:v>
                </c:pt>
                <c:pt idx="74949">
                  <c:v>664648400</c:v>
                </c:pt>
                <c:pt idx="74950">
                  <c:v>656995144</c:v>
                </c:pt>
                <c:pt idx="74951">
                  <c:v>656995144</c:v>
                </c:pt>
                <c:pt idx="74952">
                  <c:v>881695008</c:v>
                </c:pt>
                <c:pt idx="74953">
                  <c:v>664648416</c:v>
                </c:pt>
                <c:pt idx="74954">
                  <c:v>664648416</c:v>
                </c:pt>
                <c:pt idx="74955">
                  <c:v>664648416</c:v>
                </c:pt>
                <c:pt idx="74956">
                  <c:v>664648416</c:v>
                </c:pt>
                <c:pt idx="74957">
                  <c:v>248526952</c:v>
                </c:pt>
                <c:pt idx="74958">
                  <c:v>176959496</c:v>
                </c:pt>
                <c:pt idx="74959">
                  <c:v>176959496</c:v>
                </c:pt>
                <c:pt idx="74960">
                  <c:v>176959496</c:v>
                </c:pt>
                <c:pt idx="74961">
                  <c:v>176959496</c:v>
                </c:pt>
                <c:pt idx="74962">
                  <c:v>571759608</c:v>
                </c:pt>
                <c:pt idx="74963">
                  <c:v>643052728</c:v>
                </c:pt>
                <c:pt idx="74964">
                  <c:v>643052728</c:v>
                </c:pt>
                <c:pt idx="74965">
                  <c:v>385709624</c:v>
                </c:pt>
                <c:pt idx="74966">
                  <c:v>643052728</c:v>
                </c:pt>
                <c:pt idx="74967">
                  <c:v>385709624</c:v>
                </c:pt>
                <c:pt idx="74968">
                  <c:v>385709624</c:v>
                </c:pt>
                <c:pt idx="74969">
                  <c:v>643052728</c:v>
                </c:pt>
                <c:pt idx="74970">
                  <c:v>385709624</c:v>
                </c:pt>
                <c:pt idx="74971">
                  <c:v>664648416</c:v>
                </c:pt>
                <c:pt idx="74972">
                  <c:v>542562088</c:v>
                </c:pt>
                <c:pt idx="74973">
                  <c:v>176959496</c:v>
                </c:pt>
                <c:pt idx="74974">
                  <c:v>234164760</c:v>
                </c:pt>
                <c:pt idx="74975">
                  <c:v>234164760</c:v>
                </c:pt>
                <c:pt idx="74976">
                  <c:v>234164760</c:v>
                </c:pt>
                <c:pt idx="74977">
                  <c:v>234164760</c:v>
                </c:pt>
                <c:pt idx="74978">
                  <c:v>385709624</c:v>
                </c:pt>
                <c:pt idx="74979">
                  <c:v>643052728</c:v>
                </c:pt>
                <c:pt idx="74980">
                  <c:v>900583032</c:v>
                </c:pt>
                <c:pt idx="74981">
                  <c:v>900583032</c:v>
                </c:pt>
                <c:pt idx="74982">
                  <c:v>373044696</c:v>
                </c:pt>
                <c:pt idx="74983">
                  <c:v>656995144</c:v>
                </c:pt>
                <c:pt idx="74984">
                  <c:v>373044696</c:v>
                </c:pt>
                <c:pt idx="74985">
                  <c:v>900583032</c:v>
                </c:pt>
                <c:pt idx="74986">
                  <c:v>611384576</c:v>
                </c:pt>
                <c:pt idx="74987">
                  <c:v>611384576</c:v>
                </c:pt>
                <c:pt idx="74988">
                  <c:v>373044696</c:v>
                </c:pt>
                <c:pt idx="74989">
                  <c:v>900583032</c:v>
                </c:pt>
                <c:pt idx="74990">
                  <c:v>611384576</c:v>
                </c:pt>
                <c:pt idx="74991">
                  <c:v>611384576</c:v>
                </c:pt>
                <c:pt idx="74992">
                  <c:v>373044696</c:v>
                </c:pt>
                <c:pt idx="74993">
                  <c:v>81489480</c:v>
                </c:pt>
                <c:pt idx="74994">
                  <c:v>81489480</c:v>
                </c:pt>
                <c:pt idx="74995">
                  <c:v>81489480</c:v>
                </c:pt>
                <c:pt idx="74996">
                  <c:v>81489480</c:v>
                </c:pt>
                <c:pt idx="74997">
                  <c:v>285812920</c:v>
                </c:pt>
                <c:pt idx="74998">
                  <c:v>285812920</c:v>
                </c:pt>
                <c:pt idx="74999">
                  <c:v>285812920</c:v>
                </c:pt>
                <c:pt idx="75000">
                  <c:v>285812920</c:v>
                </c:pt>
                <c:pt idx="75001">
                  <c:v>870615904</c:v>
                </c:pt>
                <c:pt idx="75002">
                  <c:v>870615904</c:v>
                </c:pt>
                <c:pt idx="75003">
                  <c:v>870615904</c:v>
                </c:pt>
                <c:pt idx="75004">
                  <c:v>870615904</c:v>
                </c:pt>
                <c:pt idx="75005">
                  <c:v>921844552</c:v>
                </c:pt>
                <c:pt idx="75006">
                  <c:v>921844552</c:v>
                </c:pt>
                <c:pt idx="75007">
                  <c:v>921844552</c:v>
                </c:pt>
                <c:pt idx="75008">
                  <c:v>921844552</c:v>
                </c:pt>
                <c:pt idx="75009">
                  <c:v>234164760</c:v>
                </c:pt>
                <c:pt idx="75010">
                  <c:v>66497720</c:v>
                </c:pt>
                <c:pt idx="75011">
                  <c:v>66497720</c:v>
                </c:pt>
                <c:pt idx="75012">
                  <c:v>66497720</c:v>
                </c:pt>
                <c:pt idx="75013">
                  <c:v>66497720</c:v>
                </c:pt>
                <c:pt idx="75014">
                  <c:v>81489480</c:v>
                </c:pt>
                <c:pt idx="75015">
                  <c:v>900583032</c:v>
                </c:pt>
                <c:pt idx="75016">
                  <c:v>611384576</c:v>
                </c:pt>
                <c:pt idx="75017">
                  <c:v>870615904</c:v>
                </c:pt>
                <c:pt idx="75018">
                  <c:v>278493152</c:v>
                </c:pt>
                <c:pt idx="75019">
                  <c:v>278493152</c:v>
                </c:pt>
                <c:pt idx="75020">
                  <c:v>278493152</c:v>
                </c:pt>
                <c:pt idx="75021">
                  <c:v>278493152</c:v>
                </c:pt>
                <c:pt idx="75022">
                  <c:v>283276384</c:v>
                </c:pt>
                <c:pt idx="75023">
                  <c:v>283276384</c:v>
                </c:pt>
                <c:pt idx="75024">
                  <c:v>283276384</c:v>
                </c:pt>
                <c:pt idx="75025">
                  <c:v>283276384</c:v>
                </c:pt>
                <c:pt idx="75026">
                  <c:v>373044696</c:v>
                </c:pt>
                <c:pt idx="75027">
                  <c:v>921844552</c:v>
                </c:pt>
                <c:pt idx="75028">
                  <c:v>285812920</c:v>
                </c:pt>
                <c:pt idx="75029">
                  <c:v>66497720</c:v>
                </c:pt>
                <c:pt idx="75030">
                  <c:v>224274432</c:v>
                </c:pt>
                <c:pt idx="75031">
                  <c:v>224274432</c:v>
                </c:pt>
                <c:pt idx="75032">
                  <c:v>224274448</c:v>
                </c:pt>
                <c:pt idx="75033">
                  <c:v>224274448</c:v>
                </c:pt>
                <c:pt idx="75034">
                  <c:v>224274480</c:v>
                </c:pt>
                <c:pt idx="75035">
                  <c:v>224274480</c:v>
                </c:pt>
                <c:pt idx="75036">
                  <c:v>224274504</c:v>
                </c:pt>
                <c:pt idx="75037">
                  <c:v>224274504</c:v>
                </c:pt>
                <c:pt idx="75038">
                  <c:v>224274544</c:v>
                </c:pt>
                <c:pt idx="75039">
                  <c:v>224274544</c:v>
                </c:pt>
                <c:pt idx="75040">
                  <c:v>224274560</c:v>
                </c:pt>
                <c:pt idx="75041">
                  <c:v>224274560</c:v>
                </c:pt>
                <c:pt idx="75042">
                  <c:v>224274608</c:v>
                </c:pt>
                <c:pt idx="75043">
                  <c:v>224274608</c:v>
                </c:pt>
                <c:pt idx="75044">
                  <c:v>278493152</c:v>
                </c:pt>
                <c:pt idx="75045">
                  <c:v>224274432</c:v>
                </c:pt>
                <c:pt idx="75046">
                  <c:v>224274448</c:v>
                </c:pt>
                <c:pt idx="75047">
                  <c:v>224274480</c:v>
                </c:pt>
                <c:pt idx="75048">
                  <c:v>224274504</c:v>
                </c:pt>
                <c:pt idx="75049">
                  <c:v>224274544</c:v>
                </c:pt>
                <c:pt idx="75050">
                  <c:v>224274560</c:v>
                </c:pt>
                <c:pt idx="75051">
                  <c:v>224274608</c:v>
                </c:pt>
                <c:pt idx="75052">
                  <c:v>224274432</c:v>
                </c:pt>
                <c:pt idx="75053">
                  <c:v>224274448</c:v>
                </c:pt>
                <c:pt idx="75054">
                  <c:v>224274480</c:v>
                </c:pt>
                <c:pt idx="75055">
                  <c:v>224274504</c:v>
                </c:pt>
                <c:pt idx="75056">
                  <c:v>224274544</c:v>
                </c:pt>
                <c:pt idx="75057">
                  <c:v>224274560</c:v>
                </c:pt>
                <c:pt idx="75058">
                  <c:v>224274608</c:v>
                </c:pt>
                <c:pt idx="75059">
                  <c:v>283276384</c:v>
                </c:pt>
                <c:pt idx="75060">
                  <c:v>407711920</c:v>
                </c:pt>
                <c:pt idx="75061">
                  <c:v>407711920</c:v>
                </c:pt>
                <c:pt idx="75062">
                  <c:v>407711920</c:v>
                </c:pt>
                <c:pt idx="75063">
                  <c:v>407711920</c:v>
                </c:pt>
                <c:pt idx="75064">
                  <c:v>8553944</c:v>
                </c:pt>
                <c:pt idx="75065">
                  <c:v>8553944</c:v>
                </c:pt>
                <c:pt idx="75066">
                  <c:v>8553944</c:v>
                </c:pt>
                <c:pt idx="75067">
                  <c:v>870653128</c:v>
                </c:pt>
                <c:pt idx="75068">
                  <c:v>8553944</c:v>
                </c:pt>
                <c:pt idx="75069">
                  <c:v>870653128</c:v>
                </c:pt>
                <c:pt idx="75070">
                  <c:v>870653128</c:v>
                </c:pt>
                <c:pt idx="75071">
                  <c:v>870653128</c:v>
                </c:pt>
                <c:pt idx="75072">
                  <c:v>267409720</c:v>
                </c:pt>
                <c:pt idx="75073">
                  <c:v>267409720</c:v>
                </c:pt>
                <c:pt idx="75074">
                  <c:v>267409720</c:v>
                </c:pt>
                <c:pt idx="75075">
                  <c:v>267409720</c:v>
                </c:pt>
                <c:pt idx="75076">
                  <c:v>117107776</c:v>
                </c:pt>
                <c:pt idx="75077">
                  <c:v>117107776</c:v>
                </c:pt>
                <c:pt idx="75078">
                  <c:v>117107776</c:v>
                </c:pt>
                <c:pt idx="75079">
                  <c:v>117107776</c:v>
                </c:pt>
                <c:pt idx="75080">
                  <c:v>224274504</c:v>
                </c:pt>
                <c:pt idx="75081">
                  <c:v>982141968</c:v>
                </c:pt>
                <c:pt idx="75082">
                  <c:v>982141968</c:v>
                </c:pt>
                <c:pt idx="75083">
                  <c:v>982141968</c:v>
                </c:pt>
                <c:pt idx="75084">
                  <c:v>982141968</c:v>
                </c:pt>
                <c:pt idx="75085">
                  <c:v>224274432</c:v>
                </c:pt>
                <c:pt idx="75086">
                  <c:v>224274448</c:v>
                </c:pt>
                <c:pt idx="75087">
                  <c:v>251829536</c:v>
                </c:pt>
                <c:pt idx="75088">
                  <c:v>251829536</c:v>
                </c:pt>
                <c:pt idx="75089">
                  <c:v>224274544</c:v>
                </c:pt>
                <c:pt idx="75090">
                  <c:v>251829536</c:v>
                </c:pt>
                <c:pt idx="75091">
                  <c:v>251829536</c:v>
                </c:pt>
                <c:pt idx="75092">
                  <c:v>870653128</c:v>
                </c:pt>
                <c:pt idx="75093">
                  <c:v>347359536</c:v>
                </c:pt>
                <c:pt idx="75094">
                  <c:v>347359536</c:v>
                </c:pt>
                <c:pt idx="75095">
                  <c:v>347359536</c:v>
                </c:pt>
                <c:pt idx="75096">
                  <c:v>347359536</c:v>
                </c:pt>
                <c:pt idx="75097">
                  <c:v>8553944</c:v>
                </c:pt>
                <c:pt idx="75098">
                  <c:v>224274480</c:v>
                </c:pt>
                <c:pt idx="75099">
                  <c:v>224274560</c:v>
                </c:pt>
                <c:pt idx="75100">
                  <c:v>915684088</c:v>
                </c:pt>
                <c:pt idx="75101">
                  <c:v>915684088</c:v>
                </c:pt>
                <c:pt idx="75102">
                  <c:v>915684088</c:v>
                </c:pt>
                <c:pt idx="75103">
                  <c:v>915684088</c:v>
                </c:pt>
                <c:pt idx="75104">
                  <c:v>117107776</c:v>
                </c:pt>
                <c:pt idx="75105">
                  <c:v>982141968</c:v>
                </c:pt>
                <c:pt idx="75106">
                  <c:v>251829536</c:v>
                </c:pt>
                <c:pt idx="75107">
                  <c:v>407711920</c:v>
                </c:pt>
                <c:pt idx="75108">
                  <c:v>267409720</c:v>
                </c:pt>
                <c:pt idx="75109">
                  <c:v>950387728</c:v>
                </c:pt>
                <c:pt idx="75110">
                  <c:v>950387728</c:v>
                </c:pt>
                <c:pt idx="75111">
                  <c:v>950387728</c:v>
                </c:pt>
                <c:pt idx="75112">
                  <c:v>950387728</c:v>
                </c:pt>
                <c:pt idx="75113">
                  <c:v>347359536</c:v>
                </c:pt>
                <c:pt idx="75114">
                  <c:v>224274608</c:v>
                </c:pt>
                <c:pt idx="75115">
                  <c:v>115423600</c:v>
                </c:pt>
                <c:pt idx="75116">
                  <c:v>115423600</c:v>
                </c:pt>
                <c:pt idx="75117">
                  <c:v>115423600</c:v>
                </c:pt>
                <c:pt idx="75118">
                  <c:v>115423600</c:v>
                </c:pt>
                <c:pt idx="75119">
                  <c:v>393066128</c:v>
                </c:pt>
                <c:pt idx="75120">
                  <c:v>393066128</c:v>
                </c:pt>
                <c:pt idx="75121">
                  <c:v>393066128</c:v>
                </c:pt>
                <c:pt idx="75122">
                  <c:v>393066128</c:v>
                </c:pt>
                <c:pt idx="75123">
                  <c:v>974980808</c:v>
                </c:pt>
                <c:pt idx="75124">
                  <c:v>974980808</c:v>
                </c:pt>
                <c:pt idx="75125">
                  <c:v>974980808</c:v>
                </c:pt>
                <c:pt idx="75126">
                  <c:v>974980808</c:v>
                </c:pt>
                <c:pt idx="75127">
                  <c:v>915684088</c:v>
                </c:pt>
                <c:pt idx="75128">
                  <c:v>950387728</c:v>
                </c:pt>
                <c:pt idx="75129">
                  <c:v>637034056</c:v>
                </c:pt>
                <c:pt idx="75130">
                  <c:v>637034056</c:v>
                </c:pt>
                <c:pt idx="75131">
                  <c:v>637034056</c:v>
                </c:pt>
                <c:pt idx="75132">
                  <c:v>646069664</c:v>
                </c:pt>
                <c:pt idx="75133">
                  <c:v>646069664</c:v>
                </c:pt>
                <c:pt idx="75134">
                  <c:v>637034056</c:v>
                </c:pt>
                <c:pt idx="75135">
                  <c:v>646069664</c:v>
                </c:pt>
                <c:pt idx="75136">
                  <c:v>646069664</c:v>
                </c:pt>
                <c:pt idx="75137">
                  <c:v>115423600</c:v>
                </c:pt>
                <c:pt idx="75138">
                  <c:v>29968024</c:v>
                </c:pt>
                <c:pt idx="75139">
                  <c:v>29968024</c:v>
                </c:pt>
                <c:pt idx="75140">
                  <c:v>29968024</c:v>
                </c:pt>
                <c:pt idx="75141">
                  <c:v>29968024</c:v>
                </c:pt>
                <c:pt idx="75142">
                  <c:v>974980808</c:v>
                </c:pt>
                <c:pt idx="75143">
                  <c:v>393066128</c:v>
                </c:pt>
                <c:pt idx="75144">
                  <c:v>311264960</c:v>
                </c:pt>
                <c:pt idx="75145">
                  <c:v>311264960</c:v>
                </c:pt>
                <c:pt idx="75146">
                  <c:v>311264960</c:v>
                </c:pt>
                <c:pt idx="75147">
                  <c:v>311264960</c:v>
                </c:pt>
                <c:pt idx="75148">
                  <c:v>637034056</c:v>
                </c:pt>
                <c:pt idx="75149">
                  <c:v>71577104</c:v>
                </c:pt>
                <c:pt idx="75150">
                  <c:v>71577104</c:v>
                </c:pt>
                <c:pt idx="75151">
                  <c:v>71577104</c:v>
                </c:pt>
                <c:pt idx="75152">
                  <c:v>71577104</c:v>
                </c:pt>
                <c:pt idx="75153">
                  <c:v>646069664</c:v>
                </c:pt>
                <c:pt idx="75154">
                  <c:v>29968024</c:v>
                </c:pt>
                <c:pt idx="75155">
                  <c:v>179593488</c:v>
                </c:pt>
                <c:pt idx="75156">
                  <c:v>179593488</c:v>
                </c:pt>
                <c:pt idx="75157">
                  <c:v>179593488</c:v>
                </c:pt>
                <c:pt idx="75158">
                  <c:v>179593488</c:v>
                </c:pt>
                <c:pt idx="75159">
                  <c:v>311264960</c:v>
                </c:pt>
                <c:pt idx="75160">
                  <c:v>71577104</c:v>
                </c:pt>
                <c:pt idx="75161">
                  <c:v>307430424</c:v>
                </c:pt>
                <c:pt idx="75162">
                  <c:v>307430424</c:v>
                </c:pt>
                <c:pt idx="75163">
                  <c:v>307430424</c:v>
                </c:pt>
                <c:pt idx="75164">
                  <c:v>307430424</c:v>
                </c:pt>
                <c:pt idx="75165">
                  <c:v>667972696</c:v>
                </c:pt>
                <c:pt idx="75166">
                  <c:v>667972696</c:v>
                </c:pt>
                <c:pt idx="75167">
                  <c:v>667972696</c:v>
                </c:pt>
                <c:pt idx="75168">
                  <c:v>667972696</c:v>
                </c:pt>
                <c:pt idx="75169">
                  <c:v>179593488</c:v>
                </c:pt>
                <c:pt idx="75170">
                  <c:v>258927272</c:v>
                </c:pt>
                <c:pt idx="75171">
                  <c:v>258927272</c:v>
                </c:pt>
                <c:pt idx="75172">
                  <c:v>258927272</c:v>
                </c:pt>
                <c:pt idx="75173">
                  <c:v>258927272</c:v>
                </c:pt>
                <c:pt idx="75174">
                  <c:v>417201248</c:v>
                </c:pt>
                <c:pt idx="75175">
                  <c:v>307430424</c:v>
                </c:pt>
                <c:pt idx="75176">
                  <c:v>417201248</c:v>
                </c:pt>
                <c:pt idx="75177">
                  <c:v>667972696</c:v>
                </c:pt>
                <c:pt idx="75178">
                  <c:v>417201248</c:v>
                </c:pt>
                <c:pt idx="75179">
                  <c:v>417201248</c:v>
                </c:pt>
                <c:pt idx="75180">
                  <c:v>309728576</c:v>
                </c:pt>
                <c:pt idx="75181">
                  <c:v>309728576</c:v>
                </c:pt>
                <c:pt idx="75182">
                  <c:v>309728576</c:v>
                </c:pt>
                <c:pt idx="75183">
                  <c:v>309728576</c:v>
                </c:pt>
                <c:pt idx="75184">
                  <c:v>739545304</c:v>
                </c:pt>
                <c:pt idx="75185">
                  <c:v>739545304</c:v>
                </c:pt>
                <c:pt idx="75186">
                  <c:v>10530208</c:v>
                </c:pt>
                <c:pt idx="75187">
                  <c:v>739545304</c:v>
                </c:pt>
                <c:pt idx="75188">
                  <c:v>96274224</c:v>
                </c:pt>
                <c:pt idx="75189">
                  <c:v>10530208</c:v>
                </c:pt>
                <c:pt idx="75190">
                  <c:v>96274224</c:v>
                </c:pt>
                <c:pt idx="75191">
                  <c:v>10530208</c:v>
                </c:pt>
                <c:pt idx="75192">
                  <c:v>739545304</c:v>
                </c:pt>
                <c:pt idx="75193">
                  <c:v>96274224</c:v>
                </c:pt>
                <c:pt idx="75194">
                  <c:v>10530208</c:v>
                </c:pt>
                <c:pt idx="75195">
                  <c:v>96274224</c:v>
                </c:pt>
                <c:pt idx="75196">
                  <c:v>213752736</c:v>
                </c:pt>
                <c:pt idx="75197">
                  <c:v>213752736</c:v>
                </c:pt>
                <c:pt idx="75198">
                  <c:v>213752736</c:v>
                </c:pt>
                <c:pt idx="75199">
                  <c:v>213752736</c:v>
                </c:pt>
                <c:pt idx="75200">
                  <c:v>258927272</c:v>
                </c:pt>
                <c:pt idx="75201">
                  <c:v>189668720</c:v>
                </c:pt>
                <c:pt idx="75202">
                  <c:v>189668720</c:v>
                </c:pt>
                <c:pt idx="75203">
                  <c:v>189668720</c:v>
                </c:pt>
                <c:pt idx="75204">
                  <c:v>189668720</c:v>
                </c:pt>
                <c:pt idx="75205">
                  <c:v>417201248</c:v>
                </c:pt>
                <c:pt idx="75206">
                  <c:v>371313888</c:v>
                </c:pt>
                <c:pt idx="75207">
                  <c:v>371313888</c:v>
                </c:pt>
                <c:pt idx="75208">
                  <c:v>371313888</c:v>
                </c:pt>
                <c:pt idx="75209">
                  <c:v>371313888</c:v>
                </c:pt>
                <c:pt idx="75210">
                  <c:v>309728576</c:v>
                </c:pt>
                <c:pt idx="75211">
                  <c:v>96274224</c:v>
                </c:pt>
                <c:pt idx="75212">
                  <c:v>219699608</c:v>
                </c:pt>
                <c:pt idx="75213">
                  <c:v>739545304</c:v>
                </c:pt>
                <c:pt idx="75214">
                  <c:v>219699608</c:v>
                </c:pt>
                <c:pt idx="75215">
                  <c:v>219699608</c:v>
                </c:pt>
                <c:pt idx="75216">
                  <c:v>10530208</c:v>
                </c:pt>
                <c:pt idx="75217">
                  <c:v>219699608</c:v>
                </c:pt>
                <c:pt idx="75218">
                  <c:v>213752736</c:v>
                </c:pt>
                <c:pt idx="75219">
                  <c:v>189668720</c:v>
                </c:pt>
                <c:pt idx="75220">
                  <c:v>570881728</c:v>
                </c:pt>
                <c:pt idx="75221">
                  <c:v>570881728</c:v>
                </c:pt>
                <c:pt idx="75222">
                  <c:v>570881728</c:v>
                </c:pt>
                <c:pt idx="75223">
                  <c:v>570881728</c:v>
                </c:pt>
                <c:pt idx="75224">
                  <c:v>371313888</c:v>
                </c:pt>
                <c:pt idx="75225">
                  <c:v>918937280</c:v>
                </c:pt>
                <c:pt idx="75226">
                  <c:v>918937280</c:v>
                </c:pt>
                <c:pt idx="75227">
                  <c:v>918937280</c:v>
                </c:pt>
                <c:pt idx="75228">
                  <c:v>918937280</c:v>
                </c:pt>
                <c:pt idx="75229">
                  <c:v>469042032</c:v>
                </c:pt>
                <c:pt idx="75230">
                  <c:v>469042032</c:v>
                </c:pt>
                <c:pt idx="75231">
                  <c:v>469042032</c:v>
                </c:pt>
                <c:pt idx="75232">
                  <c:v>469042032</c:v>
                </c:pt>
                <c:pt idx="75233">
                  <c:v>219699608</c:v>
                </c:pt>
                <c:pt idx="75234">
                  <c:v>32632144</c:v>
                </c:pt>
                <c:pt idx="75235">
                  <c:v>992868120</c:v>
                </c:pt>
                <c:pt idx="75236">
                  <c:v>32632144</c:v>
                </c:pt>
                <c:pt idx="75237">
                  <c:v>992868120</c:v>
                </c:pt>
                <c:pt idx="75238">
                  <c:v>32632144</c:v>
                </c:pt>
                <c:pt idx="75239">
                  <c:v>992868120</c:v>
                </c:pt>
                <c:pt idx="75240">
                  <c:v>32632144</c:v>
                </c:pt>
                <c:pt idx="75241">
                  <c:v>992868120</c:v>
                </c:pt>
                <c:pt idx="75242">
                  <c:v>570881728</c:v>
                </c:pt>
                <c:pt idx="75243">
                  <c:v>576599952</c:v>
                </c:pt>
                <c:pt idx="75244">
                  <c:v>576599952</c:v>
                </c:pt>
                <c:pt idx="75245">
                  <c:v>576599952</c:v>
                </c:pt>
                <c:pt idx="75246">
                  <c:v>576599952</c:v>
                </c:pt>
                <c:pt idx="75247">
                  <c:v>373080336</c:v>
                </c:pt>
                <c:pt idx="75248">
                  <c:v>373080336</c:v>
                </c:pt>
                <c:pt idx="75249">
                  <c:v>373080336</c:v>
                </c:pt>
                <c:pt idx="75250">
                  <c:v>469042032</c:v>
                </c:pt>
                <c:pt idx="75251">
                  <c:v>373080336</c:v>
                </c:pt>
                <c:pt idx="75252">
                  <c:v>848856888</c:v>
                </c:pt>
                <c:pt idx="75253">
                  <c:v>848856888</c:v>
                </c:pt>
                <c:pt idx="75254">
                  <c:v>848856888</c:v>
                </c:pt>
                <c:pt idx="75255">
                  <c:v>848856888</c:v>
                </c:pt>
                <c:pt idx="75256">
                  <c:v>918937280</c:v>
                </c:pt>
                <c:pt idx="75257">
                  <c:v>32632144</c:v>
                </c:pt>
                <c:pt idx="75258">
                  <c:v>992868120</c:v>
                </c:pt>
                <c:pt idx="75259">
                  <c:v>576599952</c:v>
                </c:pt>
                <c:pt idx="75260">
                  <c:v>531168640</c:v>
                </c:pt>
                <c:pt idx="75261">
                  <c:v>531168640</c:v>
                </c:pt>
                <c:pt idx="75262">
                  <c:v>531168640</c:v>
                </c:pt>
                <c:pt idx="75263">
                  <c:v>531168640</c:v>
                </c:pt>
                <c:pt idx="75264">
                  <c:v>848856888</c:v>
                </c:pt>
                <c:pt idx="75265">
                  <c:v>594833560</c:v>
                </c:pt>
                <c:pt idx="75266">
                  <c:v>594833560</c:v>
                </c:pt>
                <c:pt idx="75267">
                  <c:v>594833560</c:v>
                </c:pt>
                <c:pt idx="75268">
                  <c:v>594833560</c:v>
                </c:pt>
                <c:pt idx="75269">
                  <c:v>82852896</c:v>
                </c:pt>
                <c:pt idx="75270">
                  <c:v>82852896</c:v>
                </c:pt>
                <c:pt idx="75271">
                  <c:v>82852896</c:v>
                </c:pt>
                <c:pt idx="75272">
                  <c:v>82852896</c:v>
                </c:pt>
                <c:pt idx="75273">
                  <c:v>373080336</c:v>
                </c:pt>
                <c:pt idx="75274">
                  <c:v>531168640</c:v>
                </c:pt>
                <c:pt idx="75275">
                  <c:v>63046248</c:v>
                </c:pt>
                <c:pt idx="75276">
                  <c:v>498684344</c:v>
                </c:pt>
                <c:pt idx="75277">
                  <c:v>63046248</c:v>
                </c:pt>
                <c:pt idx="75278">
                  <c:v>498684344</c:v>
                </c:pt>
                <c:pt idx="75279">
                  <c:v>920181264</c:v>
                </c:pt>
                <c:pt idx="75280">
                  <c:v>63046248</c:v>
                </c:pt>
                <c:pt idx="75281">
                  <c:v>920181264</c:v>
                </c:pt>
                <c:pt idx="75282">
                  <c:v>498684344</c:v>
                </c:pt>
                <c:pt idx="75283">
                  <c:v>63046248</c:v>
                </c:pt>
                <c:pt idx="75284">
                  <c:v>920181264</c:v>
                </c:pt>
                <c:pt idx="75285">
                  <c:v>498684344</c:v>
                </c:pt>
                <c:pt idx="75286">
                  <c:v>920181264</c:v>
                </c:pt>
                <c:pt idx="75287">
                  <c:v>555140400</c:v>
                </c:pt>
                <c:pt idx="75288">
                  <c:v>555140400</c:v>
                </c:pt>
                <c:pt idx="75289">
                  <c:v>82852896</c:v>
                </c:pt>
                <c:pt idx="75290">
                  <c:v>555140400</c:v>
                </c:pt>
                <c:pt idx="75291">
                  <c:v>555140400</c:v>
                </c:pt>
                <c:pt idx="75292">
                  <c:v>594833560</c:v>
                </c:pt>
                <c:pt idx="75293">
                  <c:v>310692768</c:v>
                </c:pt>
                <c:pt idx="75294">
                  <c:v>310692768</c:v>
                </c:pt>
                <c:pt idx="75295">
                  <c:v>310692768</c:v>
                </c:pt>
                <c:pt idx="75296">
                  <c:v>310692768</c:v>
                </c:pt>
                <c:pt idx="75297">
                  <c:v>498684344</c:v>
                </c:pt>
                <c:pt idx="75298">
                  <c:v>63046248</c:v>
                </c:pt>
                <c:pt idx="75299">
                  <c:v>920181264</c:v>
                </c:pt>
                <c:pt idx="75300">
                  <c:v>555140400</c:v>
                </c:pt>
                <c:pt idx="75301">
                  <c:v>349028464</c:v>
                </c:pt>
                <c:pt idx="75302">
                  <c:v>349028464</c:v>
                </c:pt>
                <c:pt idx="75303">
                  <c:v>349028464</c:v>
                </c:pt>
                <c:pt idx="75304">
                  <c:v>858829560</c:v>
                </c:pt>
                <c:pt idx="75305">
                  <c:v>349028464</c:v>
                </c:pt>
                <c:pt idx="75306">
                  <c:v>858829560</c:v>
                </c:pt>
                <c:pt idx="75307">
                  <c:v>858829560</c:v>
                </c:pt>
                <c:pt idx="75308">
                  <c:v>858829560</c:v>
                </c:pt>
                <c:pt idx="75309">
                  <c:v>439784312</c:v>
                </c:pt>
                <c:pt idx="75310">
                  <c:v>439784312</c:v>
                </c:pt>
                <c:pt idx="75311">
                  <c:v>439784312</c:v>
                </c:pt>
                <c:pt idx="75312">
                  <c:v>439784312</c:v>
                </c:pt>
                <c:pt idx="75313">
                  <c:v>310692768</c:v>
                </c:pt>
                <c:pt idx="75314">
                  <c:v>282710552</c:v>
                </c:pt>
                <c:pt idx="75315">
                  <c:v>282710552</c:v>
                </c:pt>
                <c:pt idx="75316">
                  <c:v>282710552</c:v>
                </c:pt>
                <c:pt idx="75317">
                  <c:v>282710552</c:v>
                </c:pt>
                <c:pt idx="75318">
                  <c:v>401431520</c:v>
                </c:pt>
                <c:pt idx="75319">
                  <c:v>401431520</c:v>
                </c:pt>
                <c:pt idx="75320">
                  <c:v>401431520</c:v>
                </c:pt>
                <c:pt idx="75321">
                  <c:v>401431520</c:v>
                </c:pt>
                <c:pt idx="75322">
                  <c:v>349028464</c:v>
                </c:pt>
                <c:pt idx="75323">
                  <c:v>858829560</c:v>
                </c:pt>
                <c:pt idx="75324">
                  <c:v>665383088</c:v>
                </c:pt>
                <c:pt idx="75325">
                  <c:v>665383088</c:v>
                </c:pt>
                <c:pt idx="75326">
                  <c:v>665383088</c:v>
                </c:pt>
                <c:pt idx="75327">
                  <c:v>665383088</c:v>
                </c:pt>
                <c:pt idx="75328">
                  <c:v>991305848</c:v>
                </c:pt>
                <c:pt idx="75329">
                  <c:v>991305848</c:v>
                </c:pt>
                <c:pt idx="75330">
                  <c:v>991305848</c:v>
                </c:pt>
                <c:pt idx="75331">
                  <c:v>991305848</c:v>
                </c:pt>
                <c:pt idx="75332">
                  <c:v>282710552</c:v>
                </c:pt>
                <c:pt idx="75333">
                  <c:v>841956192</c:v>
                </c:pt>
                <c:pt idx="75334">
                  <c:v>841956192</c:v>
                </c:pt>
                <c:pt idx="75335">
                  <c:v>841956192</c:v>
                </c:pt>
                <c:pt idx="75336">
                  <c:v>841956192</c:v>
                </c:pt>
                <c:pt idx="75337">
                  <c:v>439784312</c:v>
                </c:pt>
                <c:pt idx="75338">
                  <c:v>645492088</c:v>
                </c:pt>
                <c:pt idx="75339">
                  <c:v>645492088</c:v>
                </c:pt>
                <c:pt idx="75340">
                  <c:v>645492088</c:v>
                </c:pt>
                <c:pt idx="75341">
                  <c:v>645492088</c:v>
                </c:pt>
                <c:pt idx="75342">
                  <c:v>767891760</c:v>
                </c:pt>
                <c:pt idx="75343">
                  <c:v>401431520</c:v>
                </c:pt>
                <c:pt idx="75344">
                  <c:v>767891760</c:v>
                </c:pt>
                <c:pt idx="75345">
                  <c:v>767891760</c:v>
                </c:pt>
                <c:pt idx="75346">
                  <c:v>608638784</c:v>
                </c:pt>
                <c:pt idx="75347">
                  <c:v>767891760</c:v>
                </c:pt>
                <c:pt idx="75348">
                  <c:v>608638784</c:v>
                </c:pt>
                <c:pt idx="75349">
                  <c:v>608638784</c:v>
                </c:pt>
                <c:pt idx="75350">
                  <c:v>608638784</c:v>
                </c:pt>
                <c:pt idx="75351">
                  <c:v>665383088</c:v>
                </c:pt>
                <c:pt idx="75352">
                  <c:v>991305848</c:v>
                </c:pt>
                <c:pt idx="75353">
                  <c:v>645492088</c:v>
                </c:pt>
                <c:pt idx="75354">
                  <c:v>767891760</c:v>
                </c:pt>
                <c:pt idx="75355">
                  <c:v>841956192</c:v>
                </c:pt>
                <c:pt idx="75356">
                  <c:v>297049712</c:v>
                </c:pt>
                <c:pt idx="75357">
                  <c:v>297049712</c:v>
                </c:pt>
                <c:pt idx="75358">
                  <c:v>297049712</c:v>
                </c:pt>
                <c:pt idx="75359">
                  <c:v>297049712</c:v>
                </c:pt>
                <c:pt idx="75360">
                  <c:v>703866160</c:v>
                </c:pt>
                <c:pt idx="75361">
                  <c:v>703866160</c:v>
                </c:pt>
                <c:pt idx="75362">
                  <c:v>703866160</c:v>
                </c:pt>
                <c:pt idx="75363">
                  <c:v>703866160</c:v>
                </c:pt>
                <c:pt idx="75364">
                  <c:v>608638784</c:v>
                </c:pt>
                <c:pt idx="75365">
                  <c:v>398384832</c:v>
                </c:pt>
                <c:pt idx="75366">
                  <c:v>398384832</c:v>
                </c:pt>
                <c:pt idx="75367">
                  <c:v>398384832</c:v>
                </c:pt>
                <c:pt idx="75368">
                  <c:v>398384832</c:v>
                </c:pt>
                <c:pt idx="75369">
                  <c:v>775542648</c:v>
                </c:pt>
                <c:pt idx="75370">
                  <c:v>775542648</c:v>
                </c:pt>
                <c:pt idx="75371">
                  <c:v>775542648</c:v>
                </c:pt>
                <c:pt idx="75372">
                  <c:v>775542648</c:v>
                </c:pt>
                <c:pt idx="75373">
                  <c:v>97394744</c:v>
                </c:pt>
                <c:pt idx="75374">
                  <c:v>97394744</c:v>
                </c:pt>
                <c:pt idx="75375">
                  <c:v>97394744</c:v>
                </c:pt>
                <c:pt idx="75376">
                  <c:v>97394744</c:v>
                </c:pt>
                <c:pt idx="75377">
                  <c:v>341531144</c:v>
                </c:pt>
                <c:pt idx="75378">
                  <c:v>341531144</c:v>
                </c:pt>
                <c:pt idx="75379">
                  <c:v>341531144</c:v>
                </c:pt>
                <c:pt idx="75380">
                  <c:v>341531144</c:v>
                </c:pt>
                <c:pt idx="75381">
                  <c:v>297049712</c:v>
                </c:pt>
                <c:pt idx="75382">
                  <c:v>398384832</c:v>
                </c:pt>
                <c:pt idx="75383">
                  <c:v>775542648</c:v>
                </c:pt>
                <c:pt idx="75384">
                  <c:v>341531144</c:v>
                </c:pt>
                <c:pt idx="75385">
                  <c:v>703866160</c:v>
                </c:pt>
                <c:pt idx="75386">
                  <c:v>858309856</c:v>
                </c:pt>
                <c:pt idx="75387">
                  <c:v>858309856</c:v>
                </c:pt>
                <c:pt idx="75388">
                  <c:v>858309856</c:v>
                </c:pt>
                <c:pt idx="75389">
                  <c:v>858309856</c:v>
                </c:pt>
                <c:pt idx="75390">
                  <c:v>799352224</c:v>
                </c:pt>
                <c:pt idx="75391">
                  <c:v>799352224</c:v>
                </c:pt>
                <c:pt idx="75392">
                  <c:v>799352224</c:v>
                </c:pt>
                <c:pt idx="75393">
                  <c:v>799352224</c:v>
                </c:pt>
                <c:pt idx="75394">
                  <c:v>97394744</c:v>
                </c:pt>
                <c:pt idx="75395">
                  <c:v>660347704</c:v>
                </c:pt>
                <c:pt idx="75396">
                  <c:v>660347704</c:v>
                </c:pt>
                <c:pt idx="75397">
                  <c:v>660347704</c:v>
                </c:pt>
                <c:pt idx="75398">
                  <c:v>660347704</c:v>
                </c:pt>
                <c:pt idx="75399">
                  <c:v>343020176</c:v>
                </c:pt>
                <c:pt idx="75400">
                  <c:v>343020176</c:v>
                </c:pt>
                <c:pt idx="75401">
                  <c:v>343020176</c:v>
                </c:pt>
                <c:pt idx="75402">
                  <c:v>585567536</c:v>
                </c:pt>
                <c:pt idx="75403">
                  <c:v>343020176</c:v>
                </c:pt>
                <c:pt idx="75404">
                  <c:v>585567536</c:v>
                </c:pt>
                <c:pt idx="75405">
                  <c:v>585567536</c:v>
                </c:pt>
                <c:pt idx="75406">
                  <c:v>585567536</c:v>
                </c:pt>
                <c:pt idx="75407">
                  <c:v>7369712</c:v>
                </c:pt>
                <c:pt idx="75408">
                  <c:v>7369712</c:v>
                </c:pt>
                <c:pt idx="75409">
                  <c:v>7369800</c:v>
                </c:pt>
                <c:pt idx="75410">
                  <c:v>7369800</c:v>
                </c:pt>
                <c:pt idx="75411">
                  <c:v>7369912</c:v>
                </c:pt>
                <c:pt idx="75412">
                  <c:v>7369912</c:v>
                </c:pt>
                <c:pt idx="75413">
                  <c:v>7369712</c:v>
                </c:pt>
                <c:pt idx="75414">
                  <c:v>7369800</c:v>
                </c:pt>
                <c:pt idx="75415">
                  <c:v>7369912</c:v>
                </c:pt>
                <c:pt idx="75416">
                  <c:v>199659400</c:v>
                </c:pt>
                <c:pt idx="75417">
                  <c:v>858309856</c:v>
                </c:pt>
                <c:pt idx="75418">
                  <c:v>199659400</c:v>
                </c:pt>
                <c:pt idx="75419">
                  <c:v>7369712</c:v>
                </c:pt>
                <c:pt idx="75420">
                  <c:v>7369800</c:v>
                </c:pt>
                <c:pt idx="75421">
                  <c:v>7369912</c:v>
                </c:pt>
                <c:pt idx="75422">
                  <c:v>199659400</c:v>
                </c:pt>
                <c:pt idx="75423">
                  <c:v>199659400</c:v>
                </c:pt>
                <c:pt idx="75424">
                  <c:v>412615288</c:v>
                </c:pt>
                <c:pt idx="75425">
                  <c:v>412615288</c:v>
                </c:pt>
                <c:pt idx="75426">
                  <c:v>412615288</c:v>
                </c:pt>
                <c:pt idx="75427">
                  <c:v>660347704</c:v>
                </c:pt>
                <c:pt idx="75428">
                  <c:v>412615288</c:v>
                </c:pt>
                <c:pt idx="75429">
                  <c:v>693614544</c:v>
                </c:pt>
                <c:pt idx="75430">
                  <c:v>693614544</c:v>
                </c:pt>
                <c:pt idx="75431">
                  <c:v>799352224</c:v>
                </c:pt>
                <c:pt idx="75432">
                  <c:v>693614544</c:v>
                </c:pt>
                <c:pt idx="75433">
                  <c:v>693614544</c:v>
                </c:pt>
                <c:pt idx="75434">
                  <c:v>343020176</c:v>
                </c:pt>
                <c:pt idx="75435">
                  <c:v>585567536</c:v>
                </c:pt>
                <c:pt idx="75436">
                  <c:v>364716552</c:v>
                </c:pt>
                <c:pt idx="75437">
                  <c:v>364716552</c:v>
                </c:pt>
                <c:pt idx="75438">
                  <c:v>364716552</c:v>
                </c:pt>
                <c:pt idx="75439">
                  <c:v>364716552</c:v>
                </c:pt>
                <c:pt idx="75440">
                  <c:v>7369712</c:v>
                </c:pt>
                <c:pt idx="75441">
                  <c:v>7369912</c:v>
                </c:pt>
                <c:pt idx="75442">
                  <c:v>150776168</c:v>
                </c:pt>
                <c:pt idx="75443">
                  <c:v>150776168</c:v>
                </c:pt>
                <c:pt idx="75444">
                  <c:v>150776168</c:v>
                </c:pt>
                <c:pt idx="75445">
                  <c:v>150776168</c:v>
                </c:pt>
                <c:pt idx="75446">
                  <c:v>7369800</c:v>
                </c:pt>
                <c:pt idx="75447">
                  <c:v>169182376</c:v>
                </c:pt>
                <c:pt idx="75448">
                  <c:v>169182376</c:v>
                </c:pt>
                <c:pt idx="75449">
                  <c:v>698990560</c:v>
                </c:pt>
                <c:pt idx="75450">
                  <c:v>169182376</c:v>
                </c:pt>
                <c:pt idx="75451">
                  <c:v>698990560</c:v>
                </c:pt>
                <c:pt idx="75452">
                  <c:v>169182376</c:v>
                </c:pt>
                <c:pt idx="75453">
                  <c:v>698990560</c:v>
                </c:pt>
                <c:pt idx="75454">
                  <c:v>698990560</c:v>
                </c:pt>
                <c:pt idx="75455">
                  <c:v>539616288</c:v>
                </c:pt>
                <c:pt idx="75456">
                  <c:v>539616288</c:v>
                </c:pt>
                <c:pt idx="75457">
                  <c:v>539616288</c:v>
                </c:pt>
                <c:pt idx="75458">
                  <c:v>539616288</c:v>
                </c:pt>
                <c:pt idx="75459">
                  <c:v>412615288</c:v>
                </c:pt>
                <c:pt idx="75460">
                  <c:v>693614544</c:v>
                </c:pt>
                <c:pt idx="75461">
                  <c:v>661380056</c:v>
                </c:pt>
                <c:pt idx="75462">
                  <c:v>661380056</c:v>
                </c:pt>
                <c:pt idx="75463">
                  <c:v>201645168</c:v>
                </c:pt>
                <c:pt idx="75464">
                  <c:v>201645168</c:v>
                </c:pt>
                <c:pt idx="75465">
                  <c:v>661380056</c:v>
                </c:pt>
                <c:pt idx="75466">
                  <c:v>201645168</c:v>
                </c:pt>
                <c:pt idx="75467">
                  <c:v>661380056</c:v>
                </c:pt>
                <c:pt idx="75468">
                  <c:v>201645168</c:v>
                </c:pt>
                <c:pt idx="75469">
                  <c:v>332515016</c:v>
                </c:pt>
                <c:pt idx="75470">
                  <c:v>332515016</c:v>
                </c:pt>
                <c:pt idx="75471">
                  <c:v>332515016</c:v>
                </c:pt>
                <c:pt idx="75472">
                  <c:v>332515016</c:v>
                </c:pt>
                <c:pt idx="75473">
                  <c:v>199659400</c:v>
                </c:pt>
                <c:pt idx="75474">
                  <c:v>169182376</c:v>
                </c:pt>
                <c:pt idx="75475">
                  <c:v>150776168</c:v>
                </c:pt>
                <c:pt idx="75476">
                  <c:v>498701728</c:v>
                </c:pt>
                <c:pt idx="75477">
                  <c:v>498701728</c:v>
                </c:pt>
                <c:pt idx="75478">
                  <c:v>498701728</c:v>
                </c:pt>
                <c:pt idx="75479">
                  <c:v>698990560</c:v>
                </c:pt>
                <c:pt idx="75480">
                  <c:v>498701728</c:v>
                </c:pt>
                <c:pt idx="75481">
                  <c:v>201645168</c:v>
                </c:pt>
                <c:pt idx="75482">
                  <c:v>804805272</c:v>
                </c:pt>
                <c:pt idx="75483">
                  <c:v>804805272</c:v>
                </c:pt>
                <c:pt idx="75484">
                  <c:v>804805272</c:v>
                </c:pt>
                <c:pt idx="75485">
                  <c:v>804805272</c:v>
                </c:pt>
                <c:pt idx="75486">
                  <c:v>539616288</c:v>
                </c:pt>
                <c:pt idx="75487">
                  <c:v>364716552</c:v>
                </c:pt>
                <c:pt idx="75488">
                  <c:v>162301256</c:v>
                </c:pt>
                <c:pt idx="75489">
                  <c:v>162301256</c:v>
                </c:pt>
                <c:pt idx="75490">
                  <c:v>162301256</c:v>
                </c:pt>
                <c:pt idx="75491">
                  <c:v>162301256</c:v>
                </c:pt>
                <c:pt idx="75492">
                  <c:v>661380056</c:v>
                </c:pt>
                <c:pt idx="75493">
                  <c:v>332515016</c:v>
                </c:pt>
                <c:pt idx="75494">
                  <c:v>92437808</c:v>
                </c:pt>
                <c:pt idx="75495">
                  <c:v>92437808</c:v>
                </c:pt>
                <c:pt idx="75496">
                  <c:v>92437808</c:v>
                </c:pt>
                <c:pt idx="75497">
                  <c:v>92437808</c:v>
                </c:pt>
                <c:pt idx="75498">
                  <c:v>498701728</c:v>
                </c:pt>
                <c:pt idx="75499">
                  <c:v>786880384</c:v>
                </c:pt>
                <c:pt idx="75500">
                  <c:v>786880384</c:v>
                </c:pt>
                <c:pt idx="75501">
                  <c:v>786880384</c:v>
                </c:pt>
                <c:pt idx="75502">
                  <c:v>786880384</c:v>
                </c:pt>
                <c:pt idx="75503">
                  <c:v>803833536</c:v>
                </c:pt>
                <c:pt idx="75504">
                  <c:v>803833536</c:v>
                </c:pt>
                <c:pt idx="75505">
                  <c:v>803833536</c:v>
                </c:pt>
                <c:pt idx="75506">
                  <c:v>803833536</c:v>
                </c:pt>
                <c:pt idx="75507">
                  <c:v>804805272</c:v>
                </c:pt>
                <c:pt idx="75508">
                  <c:v>162301256</c:v>
                </c:pt>
                <c:pt idx="75509">
                  <c:v>722319328</c:v>
                </c:pt>
                <c:pt idx="75510">
                  <c:v>722319328</c:v>
                </c:pt>
                <c:pt idx="75511">
                  <c:v>722319328</c:v>
                </c:pt>
                <c:pt idx="75512">
                  <c:v>722319328</c:v>
                </c:pt>
                <c:pt idx="75513">
                  <c:v>92437808</c:v>
                </c:pt>
                <c:pt idx="75514">
                  <c:v>560020704</c:v>
                </c:pt>
                <c:pt idx="75515">
                  <c:v>560020704</c:v>
                </c:pt>
                <c:pt idx="75516">
                  <c:v>560020704</c:v>
                </c:pt>
                <c:pt idx="75517">
                  <c:v>560020704</c:v>
                </c:pt>
                <c:pt idx="75518">
                  <c:v>803833536</c:v>
                </c:pt>
                <c:pt idx="75519">
                  <c:v>786880384</c:v>
                </c:pt>
                <c:pt idx="75520">
                  <c:v>845777744</c:v>
                </c:pt>
                <c:pt idx="75521">
                  <c:v>845777744</c:v>
                </c:pt>
                <c:pt idx="75522">
                  <c:v>845777744</c:v>
                </c:pt>
                <c:pt idx="75523">
                  <c:v>845777744</c:v>
                </c:pt>
                <c:pt idx="75524">
                  <c:v>803833552</c:v>
                </c:pt>
                <c:pt idx="75525">
                  <c:v>803833552</c:v>
                </c:pt>
                <c:pt idx="75526">
                  <c:v>803833552</c:v>
                </c:pt>
                <c:pt idx="75527">
                  <c:v>803833552</c:v>
                </c:pt>
                <c:pt idx="75528">
                  <c:v>168114544</c:v>
                </c:pt>
                <c:pt idx="75529">
                  <c:v>168114544</c:v>
                </c:pt>
                <c:pt idx="75530">
                  <c:v>317822136</c:v>
                </c:pt>
                <c:pt idx="75531">
                  <c:v>317822136</c:v>
                </c:pt>
                <c:pt idx="75532">
                  <c:v>168114544</c:v>
                </c:pt>
                <c:pt idx="75533">
                  <c:v>317822136</c:v>
                </c:pt>
                <c:pt idx="75534">
                  <c:v>168114544</c:v>
                </c:pt>
                <c:pt idx="75535">
                  <c:v>317822136</c:v>
                </c:pt>
                <c:pt idx="75536">
                  <c:v>722319328</c:v>
                </c:pt>
                <c:pt idx="75537">
                  <c:v>72498344</c:v>
                </c:pt>
                <c:pt idx="75538">
                  <c:v>72498344</c:v>
                </c:pt>
                <c:pt idx="75539">
                  <c:v>72498344</c:v>
                </c:pt>
                <c:pt idx="75540">
                  <c:v>72498344</c:v>
                </c:pt>
                <c:pt idx="75541">
                  <c:v>702656264</c:v>
                </c:pt>
                <c:pt idx="75542">
                  <c:v>702656264</c:v>
                </c:pt>
                <c:pt idx="75543">
                  <c:v>702656264</c:v>
                </c:pt>
                <c:pt idx="75544">
                  <c:v>702656264</c:v>
                </c:pt>
                <c:pt idx="75545">
                  <c:v>120993408</c:v>
                </c:pt>
                <c:pt idx="75546">
                  <c:v>120993408</c:v>
                </c:pt>
                <c:pt idx="75547">
                  <c:v>120993408</c:v>
                </c:pt>
                <c:pt idx="75548">
                  <c:v>120993408</c:v>
                </c:pt>
                <c:pt idx="75549">
                  <c:v>803833552</c:v>
                </c:pt>
                <c:pt idx="75550">
                  <c:v>845777744</c:v>
                </c:pt>
                <c:pt idx="75551">
                  <c:v>560020704</c:v>
                </c:pt>
                <c:pt idx="75552">
                  <c:v>317822136</c:v>
                </c:pt>
                <c:pt idx="75553">
                  <c:v>485534304</c:v>
                </c:pt>
                <c:pt idx="75554">
                  <c:v>168114544</c:v>
                </c:pt>
                <c:pt idx="75555">
                  <c:v>485534304</c:v>
                </c:pt>
                <c:pt idx="75556">
                  <c:v>485534304</c:v>
                </c:pt>
                <c:pt idx="75557">
                  <c:v>485534304</c:v>
                </c:pt>
                <c:pt idx="75558">
                  <c:v>243910872</c:v>
                </c:pt>
                <c:pt idx="75559">
                  <c:v>243910872</c:v>
                </c:pt>
                <c:pt idx="75560">
                  <c:v>243910872</c:v>
                </c:pt>
                <c:pt idx="75561">
                  <c:v>243910872</c:v>
                </c:pt>
                <c:pt idx="75562">
                  <c:v>72498344</c:v>
                </c:pt>
                <c:pt idx="75563">
                  <c:v>120993408</c:v>
                </c:pt>
                <c:pt idx="75564">
                  <c:v>864327776</c:v>
                </c:pt>
                <c:pt idx="75565">
                  <c:v>864327776</c:v>
                </c:pt>
                <c:pt idx="75566">
                  <c:v>864327776</c:v>
                </c:pt>
                <c:pt idx="75567">
                  <c:v>864327776</c:v>
                </c:pt>
                <c:pt idx="75568">
                  <c:v>702656264</c:v>
                </c:pt>
                <c:pt idx="75569">
                  <c:v>243910872</c:v>
                </c:pt>
                <c:pt idx="75570">
                  <c:v>512998648</c:v>
                </c:pt>
                <c:pt idx="75571">
                  <c:v>512998648</c:v>
                </c:pt>
                <c:pt idx="75572">
                  <c:v>512998648</c:v>
                </c:pt>
                <c:pt idx="75573">
                  <c:v>512998648</c:v>
                </c:pt>
                <c:pt idx="75574">
                  <c:v>88405168</c:v>
                </c:pt>
                <c:pt idx="75575">
                  <c:v>88405168</c:v>
                </c:pt>
                <c:pt idx="75576">
                  <c:v>88405168</c:v>
                </c:pt>
                <c:pt idx="75577">
                  <c:v>88405168</c:v>
                </c:pt>
                <c:pt idx="75578">
                  <c:v>255652264</c:v>
                </c:pt>
                <c:pt idx="75579">
                  <c:v>255652264</c:v>
                </c:pt>
                <c:pt idx="75580">
                  <c:v>255652264</c:v>
                </c:pt>
                <c:pt idx="75581">
                  <c:v>255652264</c:v>
                </c:pt>
                <c:pt idx="75582">
                  <c:v>971082840</c:v>
                </c:pt>
                <c:pt idx="75583">
                  <c:v>971082840</c:v>
                </c:pt>
                <c:pt idx="75584">
                  <c:v>971082840</c:v>
                </c:pt>
                <c:pt idx="75585">
                  <c:v>971082840</c:v>
                </c:pt>
                <c:pt idx="75586">
                  <c:v>841342952</c:v>
                </c:pt>
                <c:pt idx="75587">
                  <c:v>841342952</c:v>
                </c:pt>
                <c:pt idx="75588">
                  <c:v>784520312</c:v>
                </c:pt>
                <c:pt idx="75589">
                  <c:v>841342952</c:v>
                </c:pt>
                <c:pt idx="75590">
                  <c:v>784520312</c:v>
                </c:pt>
                <c:pt idx="75591">
                  <c:v>531735592</c:v>
                </c:pt>
                <c:pt idx="75592">
                  <c:v>841342952</c:v>
                </c:pt>
                <c:pt idx="75593">
                  <c:v>531735592</c:v>
                </c:pt>
                <c:pt idx="75594">
                  <c:v>784520312</c:v>
                </c:pt>
                <c:pt idx="75595">
                  <c:v>531735592</c:v>
                </c:pt>
                <c:pt idx="75596">
                  <c:v>531735592</c:v>
                </c:pt>
                <c:pt idx="75597">
                  <c:v>784520312</c:v>
                </c:pt>
                <c:pt idx="75598">
                  <c:v>217957120</c:v>
                </c:pt>
                <c:pt idx="75599">
                  <c:v>217957120</c:v>
                </c:pt>
                <c:pt idx="75600">
                  <c:v>217957120</c:v>
                </c:pt>
                <c:pt idx="75601">
                  <c:v>217957120</c:v>
                </c:pt>
                <c:pt idx="75602">
                  <c:v>864327776</c:v>
                </c:pt>
                <c:pt idx="75603">
                  <c:v>485534304</c:v>
                </c:pt>
                <c:pt idx="75604">
                  <c:v>512998648</c:v>
                </c:pt>
                <c:pt idx="75605">
                  <c:v>255652264</c:v>
                </c:pt>
                <c:pt idx="75606">
                  <c:v>971082840</c:v>
                </c:pt>
                <c:pt idx="75607">
                  <c:v>780402792</c:v>
                </c:pt>
                <c:pt idx="75608">
                  <c:v>780402792</c:v>
                </c:pt>
                <c:pt idx="75609">
                  <c:v>780402792</c:v>
                </c:pt>
                <c:pt idx="75610">
                  <c:v>780402792</c:v>
                </c:pt>
                <c:pt idx="75611">
                  <c:v>841342952</c:v>
                </c:pt>
                <c:pt idx="75612">
                  <c:v>910966304</c:v>
                </c:pt>
                <c:pt idx="75613">
                  <c:v>910966304</c:v>
                </c:pt>
                <c:pt idx="75614">
                  <c:v>217957120</c:v>
                </c:pt>
                <c:pt idx="75615">
                  <c:v>910966304</c:v>
                </c:pt>
                <c:pt idx="75616">
                  <c:v>910966304</c:v>
                </c:pt>
                <c:pt idx="75617">
                  <c:v>844933048</c:v>
                </c:pt>
                <c:pt idx="75618">
                  <c:v>88405168</c:v>
                </c:pt>
                <c:pt idx="75619">
                  <c:v>844933048</c:v>
                </c:pt>
                <c:pt idx="75620">
                  <c:v>844933048</c:v>
                </c:pt>
                <c:pt idx="75621">
                  <c:v>844933048</c:v>
                </c:pt>
                <c:pt idx="75622">
                  <c:v>773815440</c:v>
                </c:pt>
                <c:pt idx="75623">
                  <c:v>773815440</c:v>
                </c:pt>
                <c:pt idx="75624">
                  <c:v>773815440</c:v>
                </c:pt>
                <c:pt idx="75625">
                  <c:v>773815440</c:v>
                </c:pt>
                <c:pt idx="75626">
                  <c:v>531735592</c:v>
                </c:pt>
                <c:pt idx="75627">
                  <c:v>780402792</c:v>
                </c:pt>
                <c:pt idx="75628">
                  <c:v>784520312</c:v>
                </c:pt>
                <c:pt idx="75629">
                  <c:v>15690568</c:v>
                </c:pt>
                <c:pt idx="75630">
                  <c:v>15690568</c:v>
                </c:pt>
                <c:pt idx="75631">
                  <c:v>15690568</c:v>
                </c:pt>
                <c:pt idx="75632">
                  <c:v>15690568</c:v>
                </c:pt>
                <c:pt idx="75633">
                  <c:v>910966304</c:v>
                </c:pt>
                <c:pt idx="75634">
                  <c:v>773815440</c:v>
                </c:pt>
                <c:pt idx="75635">
                  <c:v>844933048</c:v>
                </c:pt>
                <c:pt idx="75636">
                  <c:v>956866968</c:v>
                </c:pt>
                <c:pt idx="75637">
                  <c:v>956866968</c:v>
                </c:pt>
                <c:pt idx="75638">
                  <c:v>956866968</c:v>
                </c:pt>
                <c:pt idx="75639">
                  <c:v>956866968</c:v>
                </c:pt>
                <c:pt idx="75640">
                  <c:v>808925392</c:v>
                </c:pt>
                <c:pt idx="75641">
                  <c:v>808925392</c:v>
                </c:pt>
                <c:pt idx="75642">
                  <c:v>808925392</c:v>
                </c:pt>
                <c:pt idx="75643">
                  <c:v>808925392</c:v>
                </c:pt>
                <c:pt idx="75644">
                  <c:v>15690568</c:v>
                </c:pt>
                <c:pt idx="75645">
                  <c:v>205481744</c:v>
                </c:pt>
                <c:pt idx="75646">
                  <c:v>205481744</c:v>
                </c:pt>
                <c:pt idx="75647">
                  <c:v>205481744</c:v>
                </c:pt>
                <c:pt idx="75648">
                  <c:v>205481744</c:v>
                </c:pt>
                <c:pt idx="75649">
                  <c:v>956866968</c:v>
                </c:pt>
                <c:pt idx="75650">
                  <c:v>310642872</c:v>
                </c:pt>
                <c:pt idx="75651">
                  <c:v>310642872</c:v>
                </c:pt>
                <c:pt idx="75652">
                  <c:v>310642872</c:v>
                </c:pt>
                <c:pt idx="75653">
                  <c:v>310642872</c:v>
                </c:pt>
                <c:pt idx="75654">
                  <c:v>808925392</c:v>
                </c:pt>
                <c:pt idx="75655">
                  <c:v>205481744</c:v>
                </c:pt>
                <c:pt idx="75656">
                  <c:v>49294728</c:v>
                </c:pt>
                <c:pt idx="75657">
                  <c:v>310642872</c:v>
                </c:pt>
                <c:pt idx="75658">
                  <c:v>49294728</c:v>
                </c:pt>
                <c:pt idx="75659">
                  <c:v>49294728</c:v>
                </c:pt>
                <c:pt idx="75660">
                  <c:v>49294728</c:v>
                </c:pt>
                <c:pt idx="75661">
                  <c:v>49294728</c:v>
                </c:pt>
                <c:pt idx="75662">
                  <c:v>751674624</c:v>
                </c:pt>
                <c:pt idx="75663">
                  <c:v>751674624</c:v>
                </c:pt>
                <c:pt idx="75664">
                  <c:v>751674624</c:v>
                </c:pt>
                <c:pt idx="75665">
                  <c:v>751674624</c:v>
                </c:pt>
                <c:pt idx="75666">
                  <c:v>896780712</c:v>
                </c:pt>
                <c:pt idx="75667">
                  <c:v>896780712</c:v>
                </c:pt>
                <c:pt idx="75668">
                  <c:v>896780712</c:v>
                </c:pt>
                <c:pt idx="75669">
                  <c:v>896780712</c:v>
                </c:pt>
                <c:pt idx="75670">
                  <c:v>230835640</c:v>
                </c:pt>
                <c:pt idx="75671">
                  <c:v>230835640</c:v>
                </c:pt>
                <c:pt idx="75672">
                  <c:v>230835640</c:v>
                </c:pt>
                <c:pt idx="75673">
                  <c:v>64038208</c:v>
                </c:pt>
                <c:pt idx="75674">
                  <c:v>64038208</c:v>
                </c:pt>
                <c:pt idx="75675">
                  <c:v>230835640</c:v>
                </c:pt>
                <c:pt idx="75676">
                  <c:v>64038208</c:v>
                </c:pt>
                <c:pt idx="75677">
                  <c:v>64038208</c:v>
                </c:pt>
                <c:pt idx="75678">
                  <c:v>751674624</c:v>
                </c:pt>
                <c:pt idx="75679">
                  <c:v>429668112</c:v>
                </c:pt>
                <c:pt idx="75680">
                  <c:v>429668112</c:v>
                </c:pt>
                <c:pt idx="75681">
                  <c:v>905468528</c:v>
                </c:pt>
                <c:pt idx="75682">
                  <c:v>429668112</c:v>
                </c:pt>
                <c:pt idx="75683">
                  <c:v>831307976</c:v>
                </c:pt>
                <c:pt idx="75684">
                  <c:v>905468528</c:v>
                </c:pt>
                <c:pt idx="75685">
                  <c:v>831307976</c:v>
                </c:pt>
                <c:pt idx="75686">
                  <c:v>429668112</c:v>
                </c:pt>
                <c:pt idx="75687">
                  <c:v>831307976</c:v>
                </c:pt>
                <c:pt idx="75688">
                  <c:v>905468528</c:v>
                </c:pt>
                <c:pt idx="75689">
                  <c:v>831307976</c:v>
                </c:pt>
                <c:pt idx="75690">
                  <c:v>905468528</c:v>
                </c:pt>
                <c:pt idx="75691">
                  <c:v>813284096</c:v>
                </c:pt>
                <c:pt idx="75692">
                  <c:v>813284096</c:v>
                </c:pt>
                <c:pt idx="75693">
                  <c:v>813284096</c:v>
                </c:pt>
                <c:pt idx="75694">
                  <c:v>813284096</c:v>
                </c:pt>
                <c:pt idx="75695">
                  <c:v>896780712</c:v>
                </c:pt>
                <c:pt idx="75696">
                  <c:v>632894416</c:v>
                </c:pt>
                <c:pt idx="75697">
                  <c:v>632894416</c:v>
                </c:pt>
                <c:pt idx="75698">
                  <c:v>632894416</c:v>
                </c:pt>
                <c:pt idx="75699">
                  <c:v>632894416</c:v>
                </c:pt>
                <c:pt idx="75700">
                  <c:v>794439600</c:v>
                </c:pt>
                <c:pt idx="75701">
                  <c:v>794439600</c:v>
                </c:pt>
                <c:pt idx="75702">
                  <c:v>794439600</c:v>
                </c:pt>
                <c:pt idx="75703">
                  <c:v>794439600</c:v>
                </c:pt>
                <c:pt idx="75704">
                  <c:v>155045120</c:v>
                </c:pt>
                <c:pt idx="75705">
                  <c:v>155045120</c:v>
                </c:pt>
                <c:pt idx="75706">
                  <c:v>155045120</c:v>
                </c:pt>
                <c:pt idx="75707">
                  <c:v>155045120</c:v>
                </c:pt>
                <c:pt idx="75708">
                  <c:v>390980240</c:v>
                </c:pt>
                <c:pt idx="75709">
                  <c:v>390980240</c:v>
                </c:pt>
                <c:pt idx="75710">
                  <c:v>390980240</c:v>
                </c:pt>
                <c:pt idx="75711">
                  <c:v>390980240</c:v>
                </c:pt>
                <c:pt idx="75712">
                  <c:v>230835640</c:v>
                </c:pt>
                <c:pt idx="75713">
                  <c:v>64038208</c:v>
                </c:pt>
                <c:pt idx="75714">
                  <c:v>429668112</c:v>
                </c:pt>
                <c:pt idx="75715">
                  <c:v>820127328</c:v>
                </c:pt>
                <c:pt idx="75716">
                  <c:v>820127328</c:v>
                </c:pt>
                <c:pt idx="75717">
                  <c:v>820127328</c:v>
                </c:pt>
                <c:pt idx="75718">
                  <c:v>820127328</c:v>
                </c:pt>
                <c:pt idx="75719">
                  <c:v>155045120</c:v>
                </c:pt>
                <c:pt idx="75720">
                  <c:v>831307976</c:v>
                </c:pt>
                <c:pt idx="75721">
                  <c:v>794439600</c:v>
                </c:pt>
                <c:pt idx="75722">
                  <c:v>905468528</c:v>
                </c:pt>
                <c:pt idx="75723">
                  <c:v>293972672</c:v>
                </c:pt>
                <c:pt idx="75724">
                  <c:v>293972672</c:v>
                </c:pt>
                <c:pt idx="75725">
                  <c:v>293972672</c:v>
                </c:pt>
                <c:pt idx="75726">
                  <c:v>293972672</c:v>
                </c:pt>
                <c:pt idx="75727">
                  <c:v>390980240</c:v>
                </c:pt>
                <c:pt idx="75728">
                  <c:v>813284096</c:v>
                </c:pt>
                <c:pt idx="75729">
                  <c:v>820127328</c:v>
                </c:pt>
                <c:pt idx="75730">
                  <c:v>504111256</c:v>
                </c:pt>
                <c:pt idx="75731">
                  <c:v>504111256</c:v>
                </c:pt>
                <c:pt idx="75732">
                  <c:v>504111256</c:v>
                </c:pt>
                <c:pt idx="75733">
                  <c:v>504111256</c:v>
                </c:pt>
                <c:pt idx="75734">
                  <c:v>632894416</c:v>
                </c:pt>
                <c:pt idx="75735">
                  <c:v>293972672</c:v>
                </c:pt>
                <c:pt idx="75736">
                  <c:v>222430920</c:v>
                </c:pt>
                <c:pt idx="75737">
                  <c:v>222430920</c:v>
                </c:pt>
                <c:pt idx="75738">
                  <c:v>222430920</c:v>
                </c:pt>
                <c:pt idx="75739">
                  <c:v>222430920</c:v>
                </c:pt>
                <c:pt idx="75740">
                  <c:v>1383256</c:v>
                </c:pt>
                <c:pt idx="75741">
                  <c:v>1383256</c:v>
                </c:pt>
                <c:pt idx="75742">
                  <c:v>1383256</c:v>
                </c:pt>
                <c:pt idx="75743">
                  <c:v>1383256</c:v>
                </c:pt>
                <c:pt idx="75744">
                  <c:v>312065368</c:v>
                </c:pt>
                <c:pt idx="75745">
                  <c:v>312065368</c:v>
                </c:pt>
                <c:pt idx="75746">
                  <c:v>312065368</c:v>
                </c:pt>
                <c:pt idx="75747">
                  <c:v>312065368</c:v>
                </c:pt>
                <c:pt idx="75748">
                  <c:v>877766776</c:v>
                </c:pt>
                <c:pt idx="75749">
                  <c:v>877766776</c:v>
                </c:pt>
                <c:pt idx="75750">
                  <c:v>877766776</c:v>
                </c:pt>
                <c:pt idx="75751">
                  <c:v>877766776</c:v>
                </c:pt>
                <c:pt idx="75752">
                  <c:v>504111256</c:v>
                </c:pt>
                <c:pt idx="75753">
                  <c:v>222430920</c:v>
                </c:pt>
                <c:pt idx="75754">
                  <c:v>859439072</c:v>
                </c:pt>
                <c:pt idx="75755">
                  <c:v>859439072</c:v>
                </c:pt>
                <c:pt idx="75756">
                  <c:v>859439072</c:v>
                </c:pt>
                <c:pt idx="75757">
                  <c:v>859439072</c:v>
                </c:pt>
                <c:pt idx="75758">
                  <c:v>1383256</c:v>
                </c:pt>
                <c:pt idx="75759">
                  <c:v>56992864</c:v>
                </c:pt>
                <c:pt idx="75760">
                  <c:v>56992864</c:v>
                </c:pt>
                <c:pt idx="75761">
                  <c:v>56992864</c:v>
                </c:pt>
                <c:pt idx="75762">
                  <c:v>56992864</c:v>
                </c:pt>
                <c:pt idx="75763">
                  <c:v>808279832</c:v>
                </c:pt>
                <c:pt idx="75764">
                  <c:v>808279832</c:v>
                </c:pt>
                <c:pt idx="75765">
                  <c:v>808279832</c:v>
                </c:pt>
                <c:pt idx="75766">
                  <c:v>808279832</c:v>
                </c:pt>
                <c:pt idx="75767">
                  <c:v>898205080</c:v>
                </c:pt>
                <c:pt idx="75768">
                  <c:v>898205080</c:v>
                </c:pt>
                <c:pt idx="75769">
                  <c:v>898205080</c:v>
                </c:pt>
                <c:pt idx="75770">
                  <c:v>898205080</c:v>
                </c:pt>
                <c:pt idx="75771">
                  <c:v>312065368</c:v>
                </c:pt>
                <c:pt idx="75772">
                  <c:v>56992864</c:v>
                </c:pt>
                <c:pt idx="75773">
                  <c:v>808279832</c:v>
                </c:pt>
                <c:pt idx="75774">
                  <c:v>877766776</c:v>
                </c:pt>
                <c:pt idx="75775">
                  <c:v>798058504</c:v>
                </c:pt>
                <c:pt idx="75776">
                  <c:v>798058504</c:v>
                </c:pt>
                <c:pt idx="75777">
                  <c:v>798058504</c:v>
                </c:pt>
                <c:pt idx="75778">
                  <c:v>798058504</c:v>
                </c:pt>
                <c:pt idx="75779">
                  <c:v>859439072</c:v>
                </c:pt>
                <c:pt idx="75780">
                  <c:v>683825088</c:v>
                </c:pt>
                <c:pt idx="75781">
                  <c:v>683825088</c:v>
                </c:pt>
                <c:pt idx="75782">
                  <c:v>683825088</c:v>
                </c:pt>
                <c:pt idx="75783">
                  <c:v>683825088</c:v>
                </c:pt>
                <c:pt idx="75784">
                  <c:v>834549648</c:v>
                </c:pt>
                <c:pt idx="75785">
                  <c:v>834549648</c:v>
                </c:pt>
                <c:pt idx="75786">
                  <c:v>834549648</c:v>
                </c:pt>
                <c:pt idx="75787">
                  <c:v>834549648</c:v>
                </c:pt>
                <c:pt idx="75788">
                  <c:v>284737112</c:v>
                </c:pt>
                <c:pt idx="75789">
                  <c:v>284737112</c:v>
                </c:pt>
                <c:pt idx="75790">
                  <c:v>289263736</c:v>
                </c:pt>
                <c:pt idx="75791">
                  <c:v>284737112</c:v>
                </c:pt>
                <c:pt idx="75792">
                  <c:v>289263736</c:v>
                </c:pt>
                <c:pt idx="75793">
                  <c:v>284737112</c:v>
                </c:pt>
                <c:pt idx="75794">
                  <c:v>289263736</c:v>
                </c:pt>
                <c:pt idx="75795">
                  <c:v>289263736</c:v>
                </c:pt>
                <c:pt idx="75796">
                  <c:v>798058504</c:v>
                </c:pt>
                <c:pt idx="75797">
                  <c:v>898205080</c:v>
                </c:pt>
                <c:pt idx="75798">
                  <c:v>683825088</c:v>
                </c:pt>
                <c:pt idx="75799">
                  <c:v>67206880</c:v>
                </c:pt>
                <c:pt idx="75800">
                  <c:v>67206880</c:v>
                </c:pt>
                <c:pt idx="75801">
                  <c:v>67206880</c:v>
                </c:pt>
                <c:pt idx="75802">
                  <c:v>67206880</c:v>
                </c:pt>
                <c:pt idx="75803">
                  <c:v>834549648</c:v>
                </c:pt>
                <c:pt idx="75804">
                  <c:v>284737112</c:v>
                </c:pt>
                <c:pt idx="75805">
                  <c:v>289263736</c:v>
                </c:pt>
                <c:pt idx="75806">
                  <c:v>992460360</c:v>
                </c:pt>
                <c:pt idx="75807">
                  <c:v>992460360</c:v>
                </c:pt>
                <c:pt idx="75808">
                  <c:v>992460360</c:v>
                </c:pt>
                <c:pt idx="75809">
                  <c:v>992460360</c:v>
                </c:pt>
                <c:pt idx="75810">
                  <c:v>56973512</c:v>
                </c:pt>
                <c:pt idx="75811">
                  <c:v>56973512</c:v>
                </c:pt>
                <c:pt idx="75812">
                  <c:v>56973512</c:v>
                </c:pt>
                <c:pt idx="75813">
                  <c:v>56973512</c:v>
                </c:pt>
                <c:pt idx="75814">
                  <c:v>645486744</c:v>
                </c:pt>
                <c:pt idx="75815">
                  <c:v>645486744</c:v>
                </c:pt>
                <c:pt idx="75816">
                  <c:v>645486744</c:v>
                </c:pt>
                <c:pt idx="75817">
                  <c:v>645486744</c:v>
                </c:pt>
                <c:pt idx="75818">
                  <c:v>67206880</c:v>
                </c:pt>
                <c:pt idx="75819">
                  <c:v>236390712</c:v>
                </c:pt>
                <c:pt idx="75820">
                  <c:v>236390712</c:v>
                </c:pt>
                <c:pt idx="75821">
                  <c:v>236390712</c:v>
                </c:pt>
                <c:pt idx="75822">
                  <c:v>236390712</c:v>
                </c:pt>
                <c:pt idx="75823">
                  <c:v>194363168</c:v>
                </c:pt>
                <c:pt idx="75824">
                  <c:v>194363168</c:v>
                </c:pt>
                <c:pt idx="75825">
                  <c:v>194363168</c:v>
                </c:pt>
                <c:pt idx="75826">
                  <c:v>194363168</c:v>
                </c:pt>
                <c:pt idx="75827">
                  <c:v>645486744</c:v>
                </c:pt>
                <c:pt idx="75828">
                  <c:v>108053928</c:v>
                </c:pt>
                <c:pt idx="75829">
                  <c:v>992460360</c:v>
                </c:pt>
                <c:pt idx="75830">
                  <c:v>108053928</c:v>
                </c:pt>
                <c:pt idx="75831">
                  <c:v>108053928</c:v>
                </c:pt>
                <c:pt idx="75832">
                  <c:v>108053928</c:v>
                </c:pt>
                <c:pt idx="75833">
                  <c:v>444138784</c:v>
                </c:pt>
                <c:pt idx="75834">
                  <c:v>444138784</c:v>
                </c:pt>
                <c:pt idx="75835">
                  <c:v>444138784</c:v>
                </c:pt>
                <c:pt idx="75836">
                  <c:v>444138784</c:v>
                </c:pt>
                <c:pt idx="75837">
                  <c:v>236390712</c:v>
                </c:pt>
                <c:pt idx="75838">
                  <c:v>56973512</c:v>
                </c:pt>
                <c:pt idx="75839">
                  <c:v>194363168</c:v>
                </c:pt>
                <c:pt idx="75840">
                  <c:v>488752160</c:v>
                </c:pt>
                <c:pt idx="75841">
                  <c:v>488752160</c:v>
                </c:pt>
                <c:pt idx="75842">
                  <c:v>108053928</c:v>
                </c:pt>
                <c:pt idx="75843">
                  <c:v>488752160</c:v>
                </c:pt>
                <c:pt idx="75844">
                  <c:v>488752160</c:v>
                </c:pt>
                <c:pt idx="75845">
                  <c:v>870186256</c:v>
                </c:pt>
                <c:pt idx="75846">
                  <c:v>870186256</c:v>
                </c:pt>
                <c:pt idx="75847">
                  <c:v>870186256</c:v>
                </c:pt>
                <c:pt idx="75848">
                  <c:v>870186256</c:v>
                </c:pt>
                <c:pt idx="75849">
                  <c:v>882058960</c:v>
                </c:pt>
                <c:pt idx="75850">
                  <c:v>882058960</c:v>
                </c:pt>
                <c:pt idx="75851">
                  <c:v>444138784</c:v>
                </c:pt>
                <c:pt idx="75852">
                  <c:v>882058960</c:v>
                </c:pt>
                <c:pt idx="75853">
                  <c:v>882058960</c:v>
                </c:pt>
                <c:pt idx="75854">
                  <c:v>509618536</c:v>
                </c:pt>
                <c:pt idx="75855">
                  <c:v>509618536</c:v>
                </c:pt>
                <c:pt idx="75856">
                  <c:v>509618536</c:v>
                </c:pt>
                <c:pt idx="75857">
                  <c:v>509618536</c:v>
                </c:pt>
                <c:pt idx="75858">
                  <c:v>985739888</c:v>
                </c:pt>
                <c:pt idx="75859">
                  <c:v>985739888</c:v>
                </c:pt>
                <c:pt idx="75860">
                  <c:v>985739888</c:v>
                </c:pt>
                <c:pt idx="75861">
                  <c:v>985739888</c:v>
                </c:pt>
                <c:pt idx="75862">
                  <c:v>870186256</c:v>
                </c:pt>
                <c:pt idx="75863">
                  <c:v>488752160</c:v>
                </c:pt>
                <c:pt idx="75864">
                  <c:v>882058960</c:v>
                </c:pt>
                <c:pt idx="75865">
                  <c:v>112776240</c:v>
                </c:pt>
                <c:pt idx="75866">
                  <c:v>112776240</c:v>
                </c:pt>
                <c:pt idx="75867">
                  <c:v>112776240</c:v>
                </c:pt>
                <c:pt idx="75868">
                  <c:v>112776240</c:v>
                </c:pt>
                <c:pt idx="75869">
                  <c:v>17114064</c:v>
                </c:pt>
                <c:pt idx="75870">
                  <c:v>17114064</c:v>
                </c:pt>
                <c:pt idx="75871">
                  <c:v>17114216</c:v>
                </c:pt>
                <c:pt idx="75872">
                  <c:v>17114216</c:v>
                </c:pt>
                <c:pt idx="75873">
                  <c:v>17114240</c:v>
                </c:pt>
                <c:pt idx="75874">
                  <c:v>17114240</c:v>
                </c:pt>
                <c:pt idx="75875">
                  <c:v>17114280</c:v>
                </c:pt>
                <c:pt idx="75876">
                  <c:v>17114280</c:v>
                </c:pt>
                <c:pt idx="75877">
                  <c:v>860437768</c:v>
                </c:pt>
                <c:pt idx="75878">
                  <c:v>860437768</c:v>
                </c:pt>
                <c:pt idx="75879">
                  <c:v>17114064</c:v>
                </c:pt>
                <c:pt idx="75880">
                  <c:v>17114216</c:v>
                </c:pt>
                <c:pt idx="75881">
                  <c:v>17114240</c:v>
                </c:pt>
                <c:pt idx="75882">
                  <c:v>17114280</c:v>
                </c:pt>
                <c:pt idx="75883">
                  <c:v>860437768</c:v>
                </c:pt>
                <c:pt idx="75884">
                  <c:v>860437768</c:v>
                </c:pt>
                <c:pt idx="75885">
                  <c:v>17114064</c:v>
                </c:pt>
                <c:pt idx="75886">
                  <c:v>17114216</c:v>
                </c:pt>
                <c:pt idx="75887">
                  <c:v>17114240</c:v>
                </c:pt>
                <c:pt idx="75888">
                  <c:v>17114280</c:v>
                </c:pt>
                <c:pt idx="75889">
                  <c:v>887002664</c:v>
                </c:pt>
                <c:pt idx="75890">
                  <c:v>887002664</c:v>
                </c:pt>
                <c:pt idx="75891">
                  <c:v>887002664</c:v>
                </c:pt>
                <c:pt idx="75892">
                  <c:v>887002664</c:v>
                </c:pt>
                <c:pt idx="75893">
                  <c:v>17114312</c:v>
                </c:pt>
                <c:pt idx="75894">
                  <c:v>17114312</c:v>
                </c:pt>
                <c:pt idx="75895">
                  <c:v>17114408</c:v>
                </c:pt>
                <c:pt idx="75896">
                  <c:v>17114408</c:v>
                </c:pt>
                <c:pt idx="75897">
                  <c:v>313045680</c:v>
                </c:pt>
                <c:pt idx="75898">
                  <c:v>313045680</c:v>
                </c:pt>
                <c:pt idx="75899">
                  <c:v>313045680</c:v>
                </c:pt>
                <c:pt idx="75900">
                  <c:v>985739888</c:v>
                </c:pt>
                <c:pt idx="75901">
                  <c:v>313045680</c:v>
                </c:pt>
                <c:pt idx="75902">
                  <c:v>17114496</c:v>
                </c:pt>
                <c:pt idx="75903">
                  <c:v>17114496</c:v>
                </c:pt>
                <c:pt idx="75904">
                  <c:v>17114552</c:v>
                </c:pt>
                <c:pt idx="75905">
                  <c:v>17114552</c:v>
                </c:pt>
                <c:pt idx="75906">
                  <c:v>17114312</c:v>
                </c:pt>
                <c:pt idx="75907">
                  <c:v>17114408</c:v>
                </c:pt>
                <c:pt idx="75908">
                  <c:v>17114496</c:v>
                </c:pt>
                <c:pt idx="75909">
                  <c:v>17114552</c:v>
                </c:pt>
                <c:pt idx="75910">
                  <c:v>17114312</c:v>
                </c:pt>
                <c:pt idx="75911">
                  <c:v>17114408</c:v>
                </c:pt>
                <c:pt idx="75912">
                  <c:v>17114496</c:v>
                </c:pt>
                <c:pt idx="75913">
                  <c:v>17114552</c:v>
                </c:pt>
                <c:pt idx="75914">
                  <c:v>509618536</c:v>
                </c:pt>
                <c:pt idx="75915">
                  <c:v>112776240</c:v>
                </c:pt>
                <c:pt idx="75916">
                  <c:v>22491864</c:v>
                </c:pt>
                <c:pt idx="75917">
                  <c:v>652808784</c:v>
                </c:pt>
                <c:pt idx="75918">
                  <c:v>22491864</c:v>
                </c:pt>
                <c:pt idx="75919">
                  <c:v>652808784</c:v>
                </c:pt>
                <c:pt idx="75920">
                  <c:v>652808784</c:v>
                </c:pt>
                <c:pt idx="75921">
                  <c:v>22491864</c:v>
                </c:pt>
                <c:pt idx="75922">
                  <c:v>652808784</c:v>
                </c:pt>
                <c:pt idx="75923">
                  <c:v>22491864</c:v>
                </c:pt>
                <c:pt idx="75924">
                  <c:v>860437768</c:v>
                </c:pt>
                <c:pt idx="75925">
                  <c:v>994878888</c:v>
                </c:pt>
                <c:pt idx="75926">
                  <c:v>994878888</c:v>
                </c:pt>
                <c:pt idx="75927">
                  <c:v>994878888</c:v>
                </c:pt>
                <c:pt idx="75928">
                  <c:v>994878888</c:v>
                </c:pt>
                <c:pt idx="75929">
                  <c:v>416649040</c:v>
                </c:pt>
                <c:pt idx="75930">
                  <c:v>416649040</c:v>
                </c:pt>
                <c:pt idx="75931">
                  <c:v>17114064</c:v>
                </c:pt>
                <c:pt idx="75932">
                  <c:v>416649040</c:v>
                </c:pt>
                <c:pt idx="75933">
                  <c:v>416649040</c:v>
                </c:pt>
                <c:pt idx="75934">
                  <c:v>819277120</c:v>
                </c:pt>
                <c:pt idx="75935">
                  <c:v>819277120</c:v>
                </c:pt>
                <c:pt idx="75936">
                  <c:v>819277120</c:v>
                </c:pt>
                <c:pt idx="75937">
                  <c:v>819277120</c:v>
                </c:pt>
                <c:pt idx="75938">
                  <c:v>17114240</c:v>
                </c:pt>
                <c:pt idx="75939">
                  <c:v>561063200</c:v>
                </c:pt>
                <c:pt idx="75940">
                  <c:v>561063200</c:v>
                </c:pt>
                <c:pt idx="75941">
                  <c:v>561063200</c:v>
                </c:pt>
                <c:pt idx="75942">
                  <c:v>313045680</c:v>
                </c:pt>
                <c:pt idx="75943">
                  <c:v>561063200</c:v>
                </c:pt>
                <c:pt idx="75944">
                  <c:v>17114552</c:v>
                </c:pt>
                <c:pt idx="75945">
                  <c:v>652808784</c:v>
                </c:pt>
                <c:pt idx="75946">
                  <c:v>17114280</c:v>
                </c:pt>
                <c:pt idx="75947">
                  <c:v>17114216</c:v>
                </c:pt>
                <c:pt idx="75948">
                  <c:v>17114496</c:v>
                </c:pt>
                <c:pt idx="75949">
                  <c:v>22491864</c:v>
                </c:pt>
                <c:pt idx="75950">
                  <c:v>455450704</c:v>
                </c:pt>
                <c:pt idx="75951">
                  <c:v>455450704</c:v>
                </c:pt>
                <c:pt idx="75952">
                  <c:v>455450704</c:v>
                </c:pt>
                <c:pt idx="75953">
                  <c:v>455450704</c:v>
                </c:pt>
                <c:pt idx="75954">
                  <c:v>887002664</c:v>
                </c:pt>
                <c:pt idx="75955">
                  <c:v>17114408</c:v>
                </c:pt>
                <c:pt idx="75956">
                  <c:v>839127896</c:v>
                </c:pt>
                <c:pt idx="75957">
                  <c:v>839127896</c:v>
                </c:pt>
                <c:pt idx="75958">
                  <c:v>839127896</c:v>
                </c:pt>
                <c:pt idx="75959">
                  <c:v>839127896</c:v>
                </c:pt>
                <c:pt idx="75960">
                  <c:v>375702584</c:v>
                </c:pt>
                <c:pt idx="75961">
                  <c:v>375702584</c:v>
                </c:pt>
                <c:pt idx="75962">
                  <c:v>819277120</c:v>
                </c:pt>
                <c:pt idx="75963">
                  <c:v>802712432</c:v>
                </c:pt>
                <c:pt idx="75964">
                  <c:v>375702584</c:v>
                </c:pt>
                <c:pt idx="75965">
                  <c:v>802712432</c:v>
                </c:pt>
                <c:pt idx="75966">
                  <c:v>375702584</c:v>
                </c:pt>
                <c:pt idx="75967">
                  <c:v>802712432</c:v>
                </c:pt>
                <c:pt idx="75968">
                  <c:v>802712432</c:v>
                </c:pt>
                <c:pt idx="75969">
                  <c:v>994878888</c:v>
                </c:pt>
                <c:pt idx="75970">
                  <c:v>523758320</c:v>
                </c:pt>
                <c:pt idx="75971">
                  <c:v>523758320</c:v>
                </c:pt>
                <c:pt idx="75972">
                  <c:v>523758320</c:v>
                </c:pt>
                <c:pt idx="75973">
                  <c:v>523758320</c:v>
                </c:pt>
                <c:pt idx="75974">
                  <c:v>138854560</c:v>
                </c:pt>
                <c:pt idx="75975">
                  <c:v>138854560</c:v>
                </c:pt>
                <c:pt idx="75976">
                  <c:v>138854560</c:v>
                </c:pt>
                <c:pt idx="75977">
                  <c:v>138854560</c:v>
                </c:pt>
                <c:pt idx="75978">
                  <c:v>967584992</c:v>
                </c:pt>
                <c:pt idx="75979">
                  <c:v>17114312</c:v>
                </c:pt>
                <c:pt idx="75980">
                  <c:v>967584992</c:v>
                </c:pt>
                <c:pt idx="75981">
                  <c:v>967584992</c:v>
                </c:pt>
                <c:pt idx="75982">
                  <c:v>967584992</c:v>
                </c:pt>
                <c:pt idx="75983">
                  <c:v>455450704</c:v>
                </c:pt>
                <c:pt idx="75984">
                  <c:v>375702584</c:v>
                </c:pt>
                <c:pt idx="75985">
                  <c:v>839127896</c:v>
                </c:pt>
                <c:pt idx="75986">
                  <c:v>643883536</c:v>
                </c:pt>
                <c:pt idx="75987">
                  <c:v>643883536</c:v>
                </c:pt>
                <c:pt idx="75988">
                  <c:v>643883536</c:v>
                </c:pt>
                <c:pt idx="75989">
                  <c:v>643883536</c:v>
                </c:pt>
                <c:pt idx="75990">
                  <c:v>561063200</c:v>
                </c:pt>
                <c:pt idx="75991">
                  <c:v>416649040</c:v>
                </c:pt>
                <c:pt idx="75992">
                  <c:v>138854560</c:v>
                </c:pt>
                <c:pt idx="75993">
                  <c:v>523758320</c:v>
                </c:pt>
                <c:pt idx="75994">
                  <c:v>967584992</c:v>
                </c:pt>
                <c:pt idx="75995">
                  <c:v>266509904</c:v>
                </c:pt>
                <c:pt idx="75996">
                  <c:v>266509904</c:v>
                </c:pt>
                <c:pt idx="75997">
                  <c:v>266509904</c:v>
                </c:pt>
                <c:pt idx="75998">
                  <c:v>802712432</c:v>
                </c:pt>
                <c:pt idx="75999">
                  <c:v>266509904</c:v>
                </c:pt>
                <c:pt idx="76000">
                  <c:v>209520496</c:v>
                </c:pt>
                <c:pt idx="76001">
                  <c:v>209520496</c:v>
                </c:pt>
                <c:pt idx="76002">
                  <c:v>209520496</c:v>
                </c:pt>
                <c:pt idx="76003">
                  <c:v>209520496</c:v>
                </c:pt>
                <c:pt idx="76004">
                  <c:v>516060048</c:v>
                </c:pt>
                <c:pt idx="76005">
                  <c:v>516060048</c:v>
                </c:pt>
                <c:pt idx="76006">
                  <c:v>516060048</c:v>
                </c:pt>
                <c:pt idx="76007">
                  <c:v>516060048</c:v>
                </c:pt>
                <c:pt idx="76008">
                  <c:v>459696472</c:v>
                </c:pt>
                <c:pt idx="76009">
                  <c:v>459696472</c:v>
                </c:pt>
                <c:pt idx="76010">
                  <c:v>459696472</c:v>
                </c:pt>
                <c:pt idx="76011">
                  <c:v>459696472</c:v>
                </c:pt>
                <c:pt idx="76012">
                  <c:v>428662496</c:v>
                </c:pt>
                <c:pt idx="76013">
                  <c:v>428662496</c:v>
                </c:pt>
                <c:pt idx="76014">
                  <c:v>428662496</c:v>
                </c:pt>
                <c:pt idx="76015">
                  <c:v>428662496</c:v>
                </c:pt>
                <c:pt idx="76016">
                  <c:v>467182264</c:v>
                </c:pt>
                <c:pt idx="76017">
                  <c:v>643883536</c:v>
                </c:pt>
                <c:pt idx="76018">
                  <c:v>467182264</c:v>
                </c:pt>
                <c:pt idx="76019">
                  <c:v>467182264</c:v>
                </c:pt>
                <c:pt idx="76020">
                  <c:v>467182264</c:v>
                </c:pt>
                <c:pt idx="76021">
                  <c:v>890601080</c:v>
                </c:pt>
                <c:pt idx="76022">
                  <c:v>890601080</c:v>
                </c:pt>
                <c:pt idx="76023">
                  <c:v>890601080</c:v>
                </c:pt>
                <c:pt idx="76024">
                  <c:v>890601080</c:v>
                </c:pt>
                <c:pt idx="76025">
                  <c:v>601033408</c:v>
                </c:pt>
                <c:pt idx="76026">
                  <c:v>601033408</c:v>
                </c:pt>
                <c:pt idx="76027">
                  <c:v>601033408</c:v>
                </c:pt>
                <c:pt idx="76028">
                  <c:v>601033408</c:v>
                </c:pt>
                <c:pt idx="76029">
                  <c:v>266509904</c:v>
                </c:pt>
                <c:pt idx="76030">
                  <c:v>472295528</c:v>
                </c:pt>
                <c:pt idx="76031">
                  <c:v>472295528</c:v>
                </c:pt>
                <c:pt idx="76032">
                  <c:v>472295528</c:v>
                </c:pt>
                <c:pt idx="76033">
                  <c:v>472295528</c:v>
                </c:pt>
                <c:pt idx="76034">
                  <c:v>927385032</c:v>
                </c:pt>
                <c:pt idx="76035">
                  <c:v>927385032</c:v>
                </c:pt>
                <c:pt idx="76036">
                  <c:v>927385032</c:v>
                </c:pt>
                <c:pt idx="76037">
                  <c:v>927385032</c:v>
                </c:pt>
                <c:pt idx="76038">
                  <c:v>428662496</c:v>
                </c:pt>
                <c:pt idx="76039">
                  <c:v>516060048</c:v>
                </c:pt>
                <c:pt idx="76040">
                  <c:v>35298136</c:v>
                </c:pt>
                <c:pt idx="76041">
                  <c:v>35298136</c:v>
                </c:pt>
                <c:pt idx="76042">
                  <c:v>35298136</c:v>
                </c:pt>
                <c:pt idx="76043">
                  <c:v>35298136</c:v>
                </c:pt>
                <c:pt idx="76044">
                  <c:v>209520496</c:v>
                </c:pt>
                <c:pt idx="76045">
                  <c:v>899751344</c:v>
                </c:pt>
                <c:pt idx="76046">
                  <c:v>899751344</c:v>
                </c:pt>
                <c:pt idx="76047">
                  <c:v>899751344</c:v>
                </c:pt>
                <c:pt idx="76048">
                  <c:v>899751344</c:v>
                </c:pt>
                <c:pt idx="76049">
                  <c:v>472295528</c:v>
                </c:pt>
                <c:pt idx="76050">
                  <c:v>459696472</c:v>
                </c:pt>
                <c:pt idx="76051">
                  <c:v>467182264</c:v>
                </c:pt>
                <c:pt idx="76052">
                  <c:v>927385032</c:v>
                </c:pt>
                <c:pt idx="76053">
                  <c:v>601033408</c:v>
                </c:pt>
                <c:pt idx="76054">
                  <c:v>899751344</c:v>
                </c:pt>
                <c:pt idx="76055">
                  <c:v>35298136</c:v>
                </c:pt>
                <c:pt idx="76056">
                  <c:v>890601080</c:v>
                </c:pt>
                <c:pt idx="76057">
                  <c:v>373091224</c:v>
                </c:pt>
                <c:pt idx="76058">
                  <c:v>373091224</c:v>
                </c:pt>
                <c:pt idx="76059">
                  <c:v>373091224</c:v>
                </c:pt>
                <c:pt idx="76060">
                  <c:v>373091224</c:v>
                </c:pt>
                <c:pt idx="76061">
                  <c:v>169168064</c:v>
                </c:pt>
                <c:pt idx="76062">
                  <c:v>169168064</c:v>
                </c:pt>
                <c:pt idx="76063">
                  <c:v>169168064</c:v>
                </c:pt>
                <c:pt idx="76064">
                  <c:v>169168064</c:v>
                </c:pt>
                <c:pt idx="76065">
                  <c:v>102762328</c:v>
                </c:pt>
                <c:pt idx="76066">
                  <c:v>102762328</c:v>
                </c:pt>
                <c:pt idx="76067">
                  <c:v>102762328</c:v>
                </c:pt>
                <c:pt idx="76068">
                  <c:v>102762328</c:v>
                </c:pt>
                <c:pt idx="76069">
                  <c:v>765209816</c:v>
                </c:pt>
                <c:pt idx="76070">
                  <c:v>765209816</c:v>
                </c:pt>
                <c:pt idx="76071">
                  <c:v>765209816</c:v>
                </c:pt>
                <c:pt idx="76072">
                  <c:v>765209816</c:v>
                </c:pt>
                <c:pt idx="76073">
                  <c:v>191154016</c:v>
                </c:pt>
                <c:pt idx="76074">
                  <c:v>169168064</c:v>
                </c:pt>
                <c:pt idx="76075">
                  <c:v>191154016</c:v>
                </c:pt>
                <c:pt idx="76076">
                  <c:v>191154016</c:v>
                </c:pt>
                <c:pt idx="76077">
                  <c:v>525957112</c:v>
                </c:pt>
                <c:pt idx="76078">
                  <c:v>191154016</c:v>
                </c:pt>
                <c:pt idx="76079">
                  <c:v>525957112</c:v>
                </c:pt>
                <c:pt idx="76080">
                  <c:v>662445872</c:v>
                </c:pt>
                <c:pt idx="76081">
                  <c:v>662445872</c:v>
                </c:pt>
                <c:pt idx="76082">
                  <c:v>525957112</c:v>
                </c:pt>
                <c:pt idx="76083">
                  <c:v>662445872</c:v>
                </c:pt>
                <c:pt idx="76084">
                  <c:v>525957112</c:v>
                </c:pt>
                <c:pt idx="76085">
                  <c:v>662445872</c:v>
                </c:pt>
                <c:pt idx="76086">
                  <c:v>373091224</c:v>
                </c:pt>
                <c:pt idx="76087">
                  <c:v>804784496</c:v>
                </c:pt>
                <c:pt idx="76088">
                  <c:v>804784496</c:v>
                </c:pt>
                <c:pt idx="76089">
                  <c:v>804784496</c:v>
                </c:pt>
                <c:pt idx="76090">
                  <c:v>804784496</c:v>
                </c:pt>
                <c:pt idx="76091">
                  <c:v>362557688</c:v>
                </c:pt>
                <c:pt idx="76092">
                  <c:v>362557688</c:v>
                </c:pt>
                <c:pt idx="76093">
                  <c:v>362557688</c:v>
                </c:pt>
                <c:pt idx="76094">
                  <c:v>362557688</c:v>
                </c:pt>
                <c:pt idx="76095">
                  <c:v>102762328</c:v>
                </c:pt>
                <c:pt idx="76096">
                  <c:v>437811664</c:v>
                </c:pt>
                <c:pt idx="76097">
                  <c:v>437811664</c:v>
                </c:pt>
                <c:pt idx="76098">
                  <c:v>437811664</c:v>
                </c:pt>
                <c:pt idx="76099">
                  <c:v>437811664</c:v>
                </c:pt>
                <c:pt idx="76100">
                  <c:v>191154016</c:v>
                </c:pt>
                <c:pt idx="76101">
                  <c:v>765209816</c:v>
                </c:pt>
                <c:pt idx="76102">
                  <c:v>694185336</c:v>
                </c:pt>
                <c:pt idx="76103">
                  <c:v>694185336</c:v>
                </c:pt>
                <c:pt idx="76104">
                  <c:v>694185336</c:v>
                </c:pt>
                <c:pt idx="76105">
                  <c:v>694185336</c:v>
                </c:pt>
                <c:pt idx="76106">
                  <c:v>662445872</c:v>
                </c:pt>
                <c:pt idx="76107">
                  <c:v>883258056</c:v>
                </c:pt>
                <c:pt idx="76108">
                  <c:v>883258056</c:v>
                </c:pt>
                <c:pt idx="76109">
                  <c:v>804784496</c:v>
                </c:pt>
                <c:pt idx="76110">
                  <c:v>883258056</c:v>
                </c:pt>
                <c:pt idx="76111">
                  <c:v>883258056</c:v>
                </c:pt>
                <c:pt idx="76112">
                  <c:v>525957112</c:v>
                </c:pt>
                <c:pt idx="76113">
                  <c:v>580067496</c:v>
                </c:pt>
                <c:pt idx="76114">
                  <c:v>580067496</c:v>
                </c:pt>
                <c:pt idx="76115">
                  <c:v>580067496</c:v>
                </c:pt>
                <c:pt idx="76116">
                  <c:v>580067496</c:v>
                </c:pt>
                <c:pt idx="76117">
                  <c:v>362557688</c:v>
                </c:pt>
                <c:pt idx="76118">
                  <c:v>883258056</c:v>
                </c:pt>
                <c:pt idx="76119">
                  <c:v>694185336</c:v>
                </c:pt>
                <c:pt idx="76120">
                  <c:v>437811664</c:v>
                </c:pt>
                <c:pt idx="76121">
                  <c:v>816965280</c:v>
                </c:pt>
                <c:pt idx="76122">
                  <c:v>816965280</c:v>
                </c:pt>
                <c:pt idx="76123">
                  <c:v>816965280</c:v>
                </c:pt>
                <c:pt idx="76124">
                  <c:v>816965280</c:v>
                </c:pt>
                <c:pt idx="76125">
                  <c:v>826095336</c:v>
                </c:pt>
                <c:pt idx="76126">
                  <c:v>826095336</c:v>
                </c:pt>
                <c:pt idx="76127">
                  <c:v>826095336</c:v>
                </c:pt>
                <c:pt idx="76128">
                  <c:v>826095336</c:v>
                </c:pt>
                <c:pt idx="76129">
                  <c:v>57157064</c:v>
                </c:pt>
                <c:pt idx="76130">
                  <c:v>57157064</c:v>
                </c:pt>
                <c:pt idx="76131">
                  <c:v>580067496</c:v>
                </c:pt>
                <c:pt idx="76132">
                  <c:v>57157064</c:v>
                </c:pt>
                <c:pt idx="76133">
                  <c:v>57157064</c:v>
                </c:pt>
                <c:pt idx="76134">
                  <c:v>492394336</c:v>
                </c:pt>
                <c:pt idx="76135">
                  <c:v>492394336</c:v>
                </c:pt>
                <c:pt idx="76136">
                  <c:v>492394336</c:v>
                </c:pt>
                <c:pt idx="76137">
                  <c:v>492394336</c:v>
                </c:pt>
                <c:pt idx="76138">
                  <c:v>489306392</c:v>
                </c:pt>
                <c:pt idx="76139">
                  <c:v>489306392</c:v>
                </c:pt>
                <c:pt idx="76140">
                  <c:v>489306392</c:v>
                </c:pt>
                <c:pt idx="76141">
                  <c:v>489306392</c:v>
                </c:pt>
                <c:pt idx="76142">
                  <c:v>444941560</c:v>
                </c:pt>
                <c:pt idx="76143">
                  <c:v>444941560</c:v>
                </c:pt>
                <c:pt idx="76144">
                  <c:v>444941560</c:v>
                </c:pt>
                <c:pt idx="76145">
                  <c:v>444941560</c:v>
                </c:pt>
                <c:pt idx="76146">
                  <c:v>816965280</c:v>
                </c:pt>
                <c:pt idx="76147">
                  <c:v>262734784</c:v>
                </c:pt>
                <c:pt idx="76148">
                  <c:v>262734784</c:v>
                </c:pt>
                <c:pt idx="76149">
                  <c:v>826095336</c:v>
                </c:pt>
                <c:pt idx="76150">
                  <c:v>262734784</c:v>
                </c:pt>
                <c:pt idx="76151">
                  <c:v>70255048</c:v>
                </c:pt>
                <c:pt idx="76152">
                  <c:v>262734784</c:v>
                </c:pt>
                <c:pt idx="76153">
                  <c:v>70255048</c:v>
                </c:pt>
                <c:pt idx="76154">
                  <c:v>70255048</c:v>
                </c:pt>
                <c:pt idx="76155">
                  <c:v>70255048</c:v>
                </c:pt>
                <c:pt idx="76156">
                  <c:v>57157064</c:v>
                </c:pt>
                <c:pt idx="76157">
                  <c:v>489306392</c:v>
                </c:pt>
                <c:pt idx="76158">
                  <c:v>431071496</c:v>
                </c:pt>
                <c:pt idx="76159">
                  <c:v>431071496</c:v>
                </c:pt>
                <c:pt idx="76160">
                  <c:v>492394336</c:v>
                </c:pt>
                <c:pt idx="76161">
                  <c:v>431071496</c:v>
                </c:pt>
                <c:pt idx="76162">
                  <c:v>431071496</c:v>
                </c:pt>
                <c:pt idx="76163">
                  <c:v>45119496</c:v>
                </c:pt>
                <c:pt idx="76164">
                  <c:v>45119496</c:v>
                </c:pt>
                <c:pt idx="76165">
                  <c:v>45119496</c:v>
                </c:pt>
                <c:pt idx="76166">
                  <c:v>45119496</c:v>
                </c:pt>
                <c:pt idx="76167">
                  <c:v>54381672</c:v>
                </c:pt>
                <c:pt idx="76168">
                  <c:v>54381672</c:v>
                </c:pt>
                <c:pt idx="76169">
                  <c:v>54381672</c:v>
                </c:pt>
                <c:pt idx="76170">
                  <c:v>54381672</c:v>
                </c:pt>
                <c:pt idx="76171">
                  <c:v>444941560</c:v>
                </c:pt>
                <c:pt idx="76172">
                  <c:v>371891568</c:v>
                </c:pt>
                <c:pt idx="76173">
                  <c:v>371891568</c:v>
                </c:pt>
                <c:pt idx="76174">
                  <c:v>371891568</c:v>
                </c:pt>
                <c:pt idx="76175">
                  <c:v>371891568</c:v>
                </c:pt>
                <c:pt idx="76176">
                  <c:v>431071496</c:v>
                </c:pt>
                <c:pt idx="76177">
                  <c:v>262734784</c:v>
                </c:pt>
                <c:pt idx="76178">
                  <c:v>45119496</c:v>
                </c:pt>
                <c:pt idx="76179">
                  <c:v>70255048</c:v>
                </c:pt>
                <c:pt idx="76180">
                  <c:v>209265152</c:v>
                </c:pt>
                <c:pt idx="76181">
                  <c:v>209265152</c:v>
                </c:pt>
                <c:pt idx="76182">
                  <c:v>209265152</c:v>
                </c:pt>
                <c:pt idx="76183">
                  <c:v>209265152</c:v>
                </c:pt>
                <c:pt idx="76184">
                  <c:v>54381672</c:v>
                </c:pt>
                <c:pt idx="76185">
                  <c:v>831917848</c:v>
                </c:pt>
                <c:pt idx="76186">
                  <c:v>831917848</c:v>
                </c:pt>
                <c:pt idx="76187">
                  <c:v>831917848</c:v>
                </c:pt>
                <c:pt idx="76188">
                  <c:v>831917848</c:v>
                </c:pt>
                <c:pt idx="76189">
                  <c:v>371891568</c:v>
                </c:pt>
                <c:pt idx="76190">
                  <c:v>570810192</c:v>
                </c:pt>
                <c:pt idx="76191">
                  <c:v>570810192</c:v>
                </c:pt>
                <c:pt idx="76192">
                  <c:v>570810192</c:v>
                </c:pt>
                <c:pt idx="76193">
                  <c:v>570810192</c:v>
                </c:pt>
                <c:pt idx="76194">
                  <c:v>553783024</c:v>
                </c:pt>
                <c:pt idx="76195">
                  <c:v>553783024</c:v>
                </c:pt>
                <c:pt idx="76196">
                  <c:v>553783024</c:v>
                </c:pt>
                <c:pt idx="76197">
                  <c:v>692434480</c:v>
                </c:pt>
                <c:pt idx="76198">
                  <c:v>692434480</c:v>
                </c:pt>
                <c:pt idx="76199">
                  <c:v>553783024</c:v>
                </c:pt>
                <c:pt idx="76200">
                  <c:v>692434480</c:v>
                </c:pt>
                <c:pt idx="76201">
                  <c:v>692434480</c:v>
                </c:pt>
                <c:pt idx="76202">
                  <c:v>209265152</c:v>
                </c:pt>
                <c:pt idx="76203">
                  <c:v>831917848</c:v>
                </c:pt>
                <c:pt idx="76204">
                  <c:v>608012688</c:v>
                </c:pt>
                <c:pt idx="76205">
                  <c:v>608012688</c:v>
                </c:pt>
                <c:pt idx="76206">
                  <c:v>608012688</c:v>
                </c:pt>
                <c:pt idx="76207">
                  <c:v>608012688</c:v>
                </c:pt>
                <c:pt idx="76208">
                  <c:v>570810192</c:v>
                </c:pt>
                <c:pt idx="76209">
                  <c:v>404492920</c:v>
                </c:pt>
                <c:pt idx="76210">
                  <c:v>404492920</c:v>
                </c:pt>
                <c:pt idx="76211">
                  <c:v>404492920</c:v>
                </c:pt>
                <c:pt idx="76212">
                  <c:v>404492920</c:v>
                </c:pt>
                <c:pt idx="76213">
                  <c:v>500209440</c:v>
                </c:pt>
                <c:pt idx="76214">
                  <c:v>487852792</c:v>
                </c:pt>
                <c:pt idx="76215">
                  <c:v>500209440</c:v>
                </c:pt>
                <c:pt idx="76216">
                  <c:v>487852792</c:v>
                </c:pt>
                <c:pt idx="76217">
                  <c:v>500209440</c:v>
                </c:pt>
                <c:pt idx="76218">
                  <c:v>487852792</c:v>
                </c:pt>
                <c:pt idx="76219">
                  <c:v>487852792</c:v>
                </c:pt>
                <c:pt idx="76220">
                  <c:v>500209440</c:v>
                </c:pt>
                <c:pt idx="76221">
                  <c:v>189976472</c:v>
                </c:pt>
                <c:pt idx="76222">
                  <c:v>189976472</c:v>
                </c:pt>
                <c:pt idx="76223">
                  <c:v>189976472</c:v>
                </c:pt>
                <c:pt idx="76224">
                  <c:v>189976472</c:v>
                </c:pt>
                <c:pt idx="76225">
                  <c:v>692434480</c:v>
                </c:pt>
                <c:pt idx="76226">
                  <c:v>776738760</c:v>
                </c:pt>
                <c:pt idx="76227">
                  <c:v>776738760</c:v>
                </c:pt>
                <c:pt idx="76228">
                  <c:v>776738760</c:v>
                </c:pt>
                <c:pt idx="76229">
                  <c:v>776738760</c:v>
                </c:pt>
                <c:pt idx="76230">
                  <c:v>553783024</c:v>
                </c:pt>
                <c:pt idx="76231">
                  <c:v>404492920</c:v>
                </c:pt>
                <c:pt idx="76232">
                  <c:v>111902888</c:v>
                </c:pt>
                <c:pt idx="76233">
                  <c:v>111902888</c:v>
                </c:pt>
                <c:pt idx="76234">
                  <c:v>111902888</c:v>
                </c:pt>
                <c:pt idx="76235">
                  <c:v>111902888</c:v>
                </c:pt>
                <c:pt idx="76236">
                  <c:v>487852792</c:v>
                </c:pt>
                <c:pt idx="76237">
                  <c:v>374725448</c:v>
                </c:pt>
                <c:pt idx="76238">
                  <c:v>374725448</c:v>
                </c:pt>
                <c:pt idx="76239">
                  <c:v>608012688</c:v>
                </c:pt>
                <c:pt idx="76240">
                  <c:v>374725448</c:v>
                </c:pt>
                <c:pt idx="76241">
                  <c:v>374725448</c:v>
                </c:pt>
                <c:pt idx="76242">
                  <c:v>776738760</c:v>
                </c:pt>
                <c:pt idx="76243">
                  <c:v>500209440</c:v>
                </c:pt>
                <c:pt idx="76244">
                  <c:v>111902888</c:v>
                </c:pt>
                <c:pt idx="76245">
                  <c:v>189976472</c:v>
                </c:pt>
                <c:pt idx="76246">
                  <c:v>374725448</c:v>
                </c:pt>
                <c:pt idx="76247">
                  <c:v>501869200</c:v>
                </c:pt>
                <c:pt idx="76248">
                  <c:v>501869200</c:v>
                </c:pt>
                <c:pt idx="76249">
                  <c:v>501869200</c:v>
                </c:pt>
                <c:pt idx="76250">
                  <c:v>501869200</c:v>
                </c:pt>
                <c:pt idx="76251">
                  <c:v>682973568</c:v>
                </c:pt>
                <c:pt idx="76252">
                  <c:v>682973568</c:v>
                </c:pt>
                <c:pt idx="76253">
                  <c:v>393183376</c:v>
                </c:pt>
                <c:pt idx="76254">
                  <c:v>393183376</c:v>
                </c:pt>
                <c:pt idx="76255">
                  <c:v>682973568</c:v>
                </c:pt>
                <c:pt idx="76256">
                  <c:v>682973568</c:v>
                </c:pt>
                <c:pt idx="76257">
                  <c:v>393183376</c:v>
                </c:pt>
                <c:pt idx="76258">
                  <c:v>393183376</c:v>
                </c:pt>
                <c:pt idx="76259">
                  <c:v>221369480</c:v>
                </c:pt>
                <c:pt idx="76260">
                  <c:v>221369480</c:v>
                </c:pt>
                <c:pt idx="76261">
                  <c:v>221369480</c:v>
                </c:pt>
                <c:pt idx="76262">
                  <c:v>221369480</c:v>
                </c:pt>
                <c:pt idx="76263">
                  <c:v>91353568</c:v>
                </c:pt>
                <c:pt idx="76264">
                  <c:v>91353568</c:v>
                </c:pt>
                <c:pt idx="76265">
                  <c:v>91353568</c:v>
                </c:pt>
                <c:pt idx="76266">
                  <c:v>91353568</c:v>
                </c:pt>
                <c:pt idx="76267">
                  <c:v>501869200</c:v>
                </c:pt>
                <c:pt idx="76268">
                  <c:v>682973568</c:v>
                </c:pt>
                <c:pt idx="76269">
                  <c:v>143933904</c:v>
                </c:pt>
                <c:pt idx="76270">
                  <c:v>143933904</c:v>
                </c:pt>
                <c:pt idx="76271">
                  <c:v>143933904</c:v>
                </c:pt>
                <c:pt idx="76272">
                  <c:v>143933904</c:v>
                </c:pt>
                <c:pt idx="76273">
                  <c:v>393183376</c:v>
                </c:pt>
                <c:pt idx="76274">
                  <c:v>304448992</c:v>
                </c:pt>
                <c:pt idx="76275">
                  <c:v>304448992</c:v>
                </c:pt>
                <c:pt idx="76276">
                  <c:v>304448992</c:v>
                </c:pt>
                <c:pt idx="76277">
                  <c:v>304448992</c:v>
                </c:pt>
                <c:pt idx="76278">
                  <c:v>883223656</c:v>
                </c:pt>
                <c:pt idx="76279">
                  <c:v>883223656</c:v>
                </c:pt>
                <c:pt idx="76280">
                  <c:v>883223656</c:v>
                </c:pt>
                <c:pt idx="76281">
                  <c:v>883223656</c:v>
                </c:pt>
                <c:pt idx="76282">
                  <c:v>221369480</c:v>
                </c:pt>
                <c:pt idx="76283">
                  <c:v>679229736</c:v>
                </c:pt>
                <c:pt idx="76284">
                  <c:v>679229736</c:v>
                </c:pt>
                <c:pt idx="76285">
                  <c:v>679229736</c:v>
                </c:pt>
                <c:pt idx="76286">
                  <c:v>679229736</c:v>
                </c:pt>
                <c:pt idx="76287">
                  <c:v>143933904</c:v>
                </c:pt>
                <c:pt idx="76288">
                  <c:v>91353568</c:v>
                </c:pt>
                <c:pt idx="76289">
                  <c:v>679229736</c:v>
                </c:pt>
                <c:pt idx="76290">
                  <c:v>304448992</c:v>
                </c:pt>
                <c:pt idx="76291">
                  <c:v>496086128</c:v>
                </c:pt>
                <c:pt idx="76292">
                  <c:v>883223656</c:v>
                </c:pt>
                <c:pt idx="76293">
                  <c:v>496086128</c:v>
                </c:pt>
                <c:pt idx="76294">
                  <c:v>496086128</c:v>
                </c:pt>
                <c:pt idx="76295">
                  <c:v>496086128</c:v>
                </c:pt>
                <c:pt idx="76296">
                  <c:v>216562032</c:v>
                </c:pt>
                <c:pt idx="76297">
                  <c:v>216562032</c:v>
                </c:pt>
                <c:pt idx="76298">
                  <c:v>216562032</c:v>
                </c:pt>
                <c:pt idx="76299">
                  <c:v>216562032</c:v>
                </c:pt>
                <c:pt idx="76300">
                  <c:v>441395456</c:v>
                </c:pt>
                <c:pt idx="76301">
                  <c:v>441395456</c:v>
                </c:pt>
                <c:pt idx="76302">
                  <c:v>441395456</c:v>
                </c:pt>
                <c:pt idx="76303">
                  <c:v>441395456</c:v>
                </c:pt>
                <c:pt idx="76304">
                  <c:v>486661960</c:v>
                </c:pt>
                <c:pt idx="76305">
                  <c:v>486661960</c:v>
                </c:pt>
                <c:pt idx="76306">
                  <c:v>486661960</c:v>
                </c:pt>
                <c:pt idx="76307">
                  <c:v>486661960</c:v>
                </c:pt>
                <c:pt idx="76308">
                  <c:v>496086128</c:v>
                </c:pt>
                <c:pt idx="76309">
                  <c:v>184060080</c:v>
                </c:pt>
                <c:pt idx="76310">
                  <c:v>184060080</c:v>
                </c:pt>
                <c:pt idx="76311">
                  <c:v>184060080</c:v>
                </c:pt>
                <c:pt idx="76312">
                  <c:v>184060080</c:v>
                </c:pt>
                <c:pt idx="76313">
                  <c:v>216562032</c:v>
                </c:pt>
                <c:pt idx="76314">
                  <c:v>441395456</c:v>
                </c:pt>
                <c:pt idx="76315">
                  <c:v>486661960</c:v>
                </c:pt>
                <c:pt idx="76316">
                  <c:v>295733360</c:v>
                </c:pt>
                <c:pt idx="76317">
                  <c:v>295733360</c:v>
                </c:pt>
                <c:pt idx="76318">
                  <c:v>295733360</c:v>
                </c:pt>
                <c:pt idx="76319">
                  <c:v>295733360</c:v>
                </c:pt>
                <c:pt idx="76320">
                  <c:v>229414568</c:v>
                </c:pt>
                <c:pt idx="76321">
                  <c:v>229414568</c:v>
                </c:pt>
                <c:pt idx="76322">
                  <c:v>229414568</c:v>
                </c:pt>
                <c:pt idx="76323">
                  <c:v>229414568</c:v>
                </c:pt>
                <c:pt idx="76324">
                  <c:v>184060080</c:v>
                </c:pt>
                <c:pt idx="76325">
                  <c:v>155829872</c:v>
                </c:pt>
                <c:pt idx="76326">
                  <c:v>155829872</c:v>
                </c:pt>
                <c:pt idx="76327">
                  <c:v>155829872</c:v>
                </c:pt>
                <c:pt idx="76328">
                  <c:v>155829872</c:v>
                </c:pt>
                <c:pt idx="76329">
                  <c:v>224274696</c:v>
                </c:pt>
                <c:pt idx="76330">
                  <c:v>224274696</c:v>
                </c:pt>
                <c:pt idx="76331">
                  <c:v>224274720</c:v>
                </c:pt>
                <c:pt idx="76332">
                  <c:v>224274720</c:v>
                </c:pt>
                <c:pt idx="76333">
                  <c:v>224274696</c:v>
                </c:pt>
                <c:pt idx="76334">
                  <c:v>224274720</c:v>
                </c:pt>
                <c:pt idx="76335">
                  <c:v>224274696</c:v>
                </c:pt>
                <c:pt idx="76336">
                  <c:v>224274720</c:v>
                </c:pt>
                <c:pt idx="76337">
                  <c:v>229414568</c:v>
                </c:pt>
                <c:pt idx="76338">
                  <c:v>143781368</c:v>
                </c:pt>
                <c:pt idx="76339">
                  <c:v>143781368</c:v>
                </c:pt>
                <c:pt idx="76340">
                  <c:v>143781368</c:v>
                </c:pt>
                <c:pt idx="76341">
                  <c:v>143781368</c:v>
                </c:pt>
                <c:pt idx="76342">
                  <c:v>295733360</c:v>
                </c:pt>
                <c:pt idx="76343">
                  <c:v>972035248</c:v>
                </c:pt>
                <c:pt idx="76344">
                  <c:v>972035248</c:v>
                </c:pt>
                <c:pt idx="76345">
                  <c:v>972035248</c:v>
                </c:pt>
                <c:pt idx="76346">
                  <c:v>972035248</c:v>
                </c:pt>
                <c:pt idx="76347">
                  <c:v>702368640</c:v>
                </c:pt>
                <c:pt idx="76348">
                  <c:v>702368640</c:v>
                </c:pt>
                <c:pt idx="76349">
                  <c:v>702368640</c:v>
                </c:pt>
                <c:pt idx="76350">
                  <c:v>702368640</c:v>
                </c:pt>
                <c:pt idx="76351">
                  <c:v>224274696</c:v>
                </c:pt>
                <c:pt idx="76352">
                  <c:v>224274720</c:v>
                </c:pt>
                <c:pt idx="76353">
                  <c:v>293694720</c:v>
                </c:pt>
                <c:pt idx="76354">
                  <c:v>293694720</c:v>
                </c:pt>
                <c:pt idx="76355">
                  <c:v>293694720</c:v>
                </c:pt>
                <c:pt idx="76356">
                  <c:v>155829872</c:v>
                </c:pt>
                <c:pt idx="76357">
                  <c:v>293694720</c:v>
                </c:pt>
                <c:pt idx="76358">
                  <c:v>55673184</c:v>
                </c:pt>
                <c:pt idx="76359">
                  <c:v>55673184</c:v>
                </c:pt>
                <c:pt idx="76360">
                  <c:v>55673184</c:v>
                </c:pt>
                <c:pt idx="76361">
                  <c:v>55673184</c:v>
                </c:pt>
                <c:pt idx="76362">
                  <c:v>156825696</c:v>
                </c:pt>
                <c:pt idx="76363">
                  <c:v>156825696</c:v>
                </c:pt>
                <c:pt idx="76364">
                  <c:v>416396136</c:v>
                </c:pt>
                <c:pt idx="76365">
                  <c:v>416396136</c:v>
                </c:pt>
                <c:pt idx="76366">
                  <c:v>416396136</c:v>
                </c:pt>
                <c:pt idx="76367">
                  <c:v>156825696</c:v>
                </c:pt>
                <c:pt idx="76368">
                  <c:v>416396136</c:v>
                </c:pt>
                <c:pt idx="76369">
                  <c:v>156825696</c:v>
                </c:pt>
                <c:pt idx="76370">
                  <c:v>257649592</c:v>
                </c:pt>
                <c:pt idx="76371">
                  <c:v>257649592</c:v>
                </c:pt>
                <c:pt idx="76372">
                  <c:v>257649592</c:v>
                </c:pt>
                <c:pt idx="76373">
                  <c:v>257649592</c:v>
                </c:pt>
                <c:pt idx="76374">
                  <c:v>143781368</c:v>
                </c:pt>
                <c:pt idx="76375">
                  <c:v>156825696</c:v>
                </c:pt>
                <c:pt idx="76376">
                  <c:v>972035248</c:v>
                </c:pt>
                <c:pt idx="76377">
                  <c:v>702368640</c:v>
                </c:pt>
                <c:pt idx="76378">
                  <c:v>837135664</c:v>
                </c:pt>
                <c:pt idx="76379">
                  <c:v>837135664</c:v>
                </c:pt>
                <c:pt idx="76380">
                  <c:v>837135664</c:v>
                </c:pt>
                <c:pt idx="76381">
                  <c:v>837135664</c:v>
                </c:pt>
                <c:pt idx="76382">
                  <c:v>293694720</c:v>
                </c:pt>
                <c:pt idx="76383">
                  <c:v>577853640</c:v>
                </c:pt>
                <c:pt idx="76384">
                  <c:v>577853640</c:v>
                </c:pt>
                <c:pt idx="76385">
                  <c:v>577853640</c:v>
                </c:pt>
                <c:pt idx="76386">
                  <c:v>577853640</c:v>
                </c:pt>
                <c:pt idx="76387">
                  <c:v>257649592</c:v>
                </c:pt>
                <c:pt idx="76388">
                  <c:v>319132592</c:v>
                </c:pt>
                <c:pt idx="76389">
                  <c:v>319132592</c:v>
                </c:pt>
                <c:pt idx="76390">
                  <c:v>319132592</c:v>
                </c:pt>
                <c:pt idx="76391">
                  <c:v>319132592</c:v>
                </c:pt>
                <c:pt idx="76392">
                  <c:v>309336648</c:v>
                </c:pt>
                <c:pt idx="76393">
                  <c:v>309336648</c:v>
                </c:pt>
                <c:pt idx="76394">
                  <c:v>309336648</c:v>
                </c:pt>
                <c:pt idx="76395">
                  <c:v>309336648</c:v>
                </c:pt>
                <c:pt idx="76396">
                  <c:v>982092896</c:v>
                </c:pt>
                <c:pt idx="76397">
                  <c:v>982092896</c:v>
                </c:pt>
                <c:pt idx="76398">
                  <c:v>982092896</c:v>
                </c:pt>
                <c:pt idx="76399">
                  <c:v>982092896</c:v>
                </c:pt>
                <c:pt idx="76400">
                  <c:v>416396136</c:v>
                </c:pt>
                <c:pt idx="76401">
                  <c:v>837135664</c:v>
                </c:pt>
                <c:pt idx="76402">
                  <c:v>55673184</c:v>
                </c:pt>
                <c:pt idx="76403">
                  <c:v>872008296</c:v>
                </c:pt>
                <c:pt idx="76404">
                  <c:v>872008296</c:v>
                </c:pt>
                <c:pt idx="76405">
                  <c:v>872008296</c:v>
                </c:pt>
                <c:pt idx="76406">
                  <c:v>872008296</c:v>
                </c:pt>
                <c:pt idx="76407">
                  <c:v>75918296</c:v>
                </c:pt>
                <c:pt idx="76408">
                  <c:v>75918296</c:v>
                </c:pt>
                <c:pt idx="76409">
                  <c:v>319132592</c:v>
                </c:pt>
                <c:pt idx="76410">
                  <c:v>75918296</c:v>
                </c:pt>
                <c:pt idx="76411">
                  <c:v>75918296</c:v>
                </c:pt>
                <c:pt idx="76412">
                  <c:v>719933496</c:v>
                </c:pt>
                <c:pt idx="76413">
                  <c:v>719933496</c:v>
                </c:pt>
                <c:pt idx="76414">
                  <c:v>577853640</c:v>
                </c:pt>
                <c:pt idx="76415">
                  <c:v>719933496</c:v>
                </c:pt>
                <c:pt idx="76416">
                  <c:v>719933496</c:v>
                </c:pt>
                <c:pt idx="76417">
                  <c:v>982092896</c:v>
                </c:pt>
                <c:pt idx="76418">
                  <c:v>309336648</c:v>
                </c:pt>
                <c:pt idx="76419">
                  <c:v>75918296</c:v>
                </c:pt>
                <c:pt idx="76420">
                  <c:v>719933496</c:v>
                </c:pt>
                <c:pt idx="76421">
                  <c:v>415087088</c:v>
                </c:pt>
                <c:pt idx="76422">
                  <c:v>581749576</c:v>
                </c:pt>
                <c:pt idx="76423">
                  <c:v>581749576</c:v>
                </c:pt>
                <c:pt idx="76424">
                  <c:v>415087088</c:v>
                </c:pt>
                <c:pt idx="76425">
                  <c:v>581749576</c:v>
                </c:pt>
                <c:pt idx="76426">
                  <c:v>581749576</c:v>
                </c:pt>
                <c:pt idx="76427">
                  <c:v>415087088</c:v>
                </c:pt>
                <c:pt idx="76428">
                  <c:v>415087088</c:v>
                </c:pt>
                <c:pt idx="76429">
                  <c:v>653293136</c:v>
                </c:pt>
                <c:pt idx="76430">
                  <c:v>653293136</c:v>
                </c:pt>
                <c:pt idx="76431">
                  <c:v>653293136</c:v>
                </c:pt>
                <c:pt idx="76432">
                  <c:v>653293136</c:v>
                </c:pt>
                <c:pt idx="76433">
                  <c:v>872008296</c:v>
                </c:pt>
                <c:pt idx="76434">
                  <c:v>115548312</c:v>
                </c:pt>
                <c:pt idx="76435">
                  <c:v>35306240</c:v>
                </c:pt>
                <c:pt idx="76436">
                  <c:v>115548312</c:v>
                </c:pt>
                <c:pt idx="76437">
                  <c:v>35306240</c:v>
                </c:pt>
                <c:pt idx="76438">
                  <c:v>115548312</c:v>
                </c:pt>
                <c:pt idx="76439">
                  <c:v>35306240</c:v>
                </c:pt>
                <c:pt idx="76440">
                  <c:v>115548312</c:v>
                </c:pt>
                <c:pt idx="76441">
                  <c:v>35306240</c:v>
                </c:pt>
                <c:pt idx="76442">
                  <c:v>70712024</c:v>
                </c:pt>
                <c:pt idx="76443">
                  <c:v>70712024</c:v>
                </c:pt>
                <c:pt idx="76444">
                  <c:v>70712024</c:v>
                </c:pt>
                <c:pt idx="76445">
                  <c:v>70712024</c:v>
                </c:pt>
                <c:pt idx="76446">
                  <c:v>716228080</c:v>
                </c:pt>
                <c:pt idx="76447">
                  <c:v>716228080</c:v>
                </c:pt>
                <c:pt idx="76448">
                  <c:v>716228080</c:v>
                </c:pt>
                <c:pt idx="76449">
                  <c:v>716228080</c:v>
                </c:pt>
                <c:pt idx="76450">
                  <c:v>581749576</c:v>
                </c:pt>
                <c:pt idx="76451">
                  <c:v>415087088</c:v>
                </c:pt>
                <c:pt idx="76452">
                  <c:v>583834296</c:v>
                </c:pt>
                <c:pt idx="76453">
                  <c:v>583834296</c:v>
                </c:pt>
                <c:pt idx="76454">
                  <c:v>583834296</c:v>
                </c:pt>
                <c:pt idx="76455">
                  <c:v>583834296</c:v>
                </c:pt>
                <c:pt idx="76456">
                  <c:v>883226936</c:v>
                </c:pt>
                <c:pt idx="76457">
                  <c:v>35306240</c:v>
                </c:pt>
                <c:pt idx="76458">
                  <c:v>883226936</c:v>
                </c:pt>
                <c:pt idx="76459">
                  <c:v>883226936</c:v>
                </c:pt>
                <c:pt idx="76460">
                  <c:v>883226936</c:v>
                </c:pt>
                <c:pt idx="76461">
                  <c:v>115548312</c:v>
                </c:pt>
                <c:pt idx="76462">
                  <c:v>944649144</c:v>
                </c:pt>
                <c:pt idx="76463">
                  <c:v>944649144</c:v>
                </c:pt>
                <c:pt idx="76464">
                  <c:v>944649144</c:v>
                </c:pt>
                <c:pt idx="76465">
                  <c:v>944649144</c:v>
                </c:pt>
                <c:pt idx="76466">
                  <c:v>734077376</c:v>
                </c:pt>
                <c:pt idx="76467">
                  <c:v>653293136</c:v>
                </c:pt>
                <c:pt idx="76468">
                  <c:v>734077376</c:v>
                </c:pt>
                <c:pt idx="76469">
                  <c:v>734077376</c:v>
                </c:pt>
                <c:pt idx="76470">
                  <c:v>734077376</c:v>
                </c:pt>
                <c:pt idx="76471">
                  <c:v>224274736</c:v>
                </c:pt>
                <c:pt idx="76472">
                  <c:v>224274736</c:v>
                </c:pt>
                <c:pt idx="76473">
                  <c:v>224274736</c:v>
                </c:pt>
                <c:pt idx="76474">
                  <c:v>224274736</c:v>
                </c:pt>
                <c:pt idx="76475">
                  <c:v>70712024</c:v>
                </c:pt>
                <c:pt idx="76476">
                  <c:v>583834296</c:v>
                </c:pt>
                <c:pt idx="76477">
                  <c:v>883226936</c:v>
                </c:pt>
                <c:pt idx="76478">
                  <c:v>734077376</c:v>
                </c:pt>
                <c:pt idx="76479">
                  <c:v>264233936</c:v>
                </c:pt>
                <c:pt idx="76480">
                  <c:v>264233936</c:v>
                </c:pt>
                <c:pt idx="76481">
                  <c:v>716228080</c:v>
                </c:pt>
                <c:pt idx="76482">
                  <c:v>264233936</c:v>
                </c:pt>
                <c:pt idx="76483">
                  <c:v>264233936</c:v>
                </c:pt>
                <c:pt idx="76484">
                  <c:v>944649144</c:v>
                </c:pt>
                <c:pt idx="76485">
                  <c:v>224274736</c:v>
                </c:pt>
                <c:pt idx="76486">
                  <c:v>918392528</c:v>
                </c:pt>
                <c:pt idx="76487">
                  <c:v>918392528</c:v>
                </c:pt>
                <c:pt idx="76488">
                  <c:v>918392528</c:v>
                </c:pt>
                <c:pt idx="76489">
                  <c:v>918392528</c:v>
                </c:pt>
                <c:pt idx="76490">
                  <c:v>264233936</c:v>
                </c:pt>
                <c:pt idx="76491">
                  <c:v>921227512</c:v>
                </c:pt>
                <c:pt idx="76492">
                  <c:v>921227512</c:v>
                </c:pt>
                <c:pt idx="76493">
                  <c:v>921227512</c:v>
                </c:pt>
                <c:pt idx="76494">
                  <c:v>921227512</c:v>
                </c:pt>
                <c:pt idx="76495">
                  <c:v>440844128</c:v>
                </c:pt>
                <c:pt idx="76496">
                  <c:v>440844128</c:v>
                </c:pt>
                <c:pt idx="76497">
                  <c:v>440844128</c:v>
                </c:pt>
                <c:pt idx="76498">
                  <c:v>440844128</c:v>
                </c:pt>
                <c:pt idx="76499">
                  <c:v>912236272</c:v>
                </c:pt>
                <c:pt idx="76500">
                  <c:v>912236272</c:v>
                </c:pt>
                <c:pt idx="76501">
                  <c:v>912236272</c:v>
                </c:pt>
                <c:pt idx="76502">
                  <c:v>912236272</c:v>
                </c:pt>
                <c:pt idx="76503">
                  <c:v>918392528</c:v>
                </c:pt>
                <c:pt idx="76504">
                  <c:v>653924880</c:v>
                </c:pt>
                <c:pt idx="76505">
                  <c:v>653924880</c:v>
                </c:pt>
                <c:pt idx="76506">
                  <c:v>653924880</c:v>
                </c:pt>
                <c:pt idx="76507">
                  <c:v>653924880</c:v>
                </c:pt>
                <c:pt idx="76508">
                  <c:v>683486584</c:v>
                </c:pt>
                <c:pt idx="76509">
                  <c:v>683486584</c:v>
                </c:pt>
                <c:pt idx="76510">
                  <c:v>683486584</c:v>
                </c:pt>
                <c:pt idx="76511">
                  <c:v>683486584</c:v>
                </c:pt>
                <c:pt idx="76512">
                  <c:v>222634352</c:v>
                </c:pt>
                <c:pt idx="76513">
                  <c:v>222634352</c:v>
                </c:pt>
                <c:pt idx="76514">
                  <c:v>222634352</c:v>
                </c:pt>
                <c:pt idx="76515">
                  <c:v>222634352</c:v>
                </c:pt>
                <c:pt idx="76516">
                  <c:v>921227512</c:v>
                </c:pt>
                <c:pt idx="76517">
                  <c:v>880336104</c:v>
                </c:pt>
                <c:pt idx="76518">
                  <c:v>880336104</c:v>
                </c:pt>
                <c:pt idx="76519">
                  <c:v>880336104</c:v>
                </c:pt>
                <c:pt idx="76520">
                  <c:v>880336104</c:v>
                </c:pt>
                <c:pt idx="76521">
                  <c:v>315303216</c:v>
                </c:pt>
                <c:pt idx="76522">
                  <c:v>315303216</c:v>
                </c:pt>
                <c:pt idx="76523">
                  <c:v>315303216</c:v>
                </c:pt>
                <c:pt idx="76524">
                  <c:v>315303216</c:v>
                </c:pt>
                <c:pt idx="76525">
                  <c:v>440844128</c:v>
                </c:pt>
                <c:pt idx="76526">
                  <c:v>245200336</c:v>
                </c:pt>
                <c:pt idx="76527">
                  <c:v>245200336</c:v>
                </c:pt>
                <c:pt idx="76528">
                  <c:v>245200336</c:v>
                </c:pt>
                <c:pt idx="76529">
                  <c:v>245200336</c:v>
                </c:pt>
                <c:pt idx="76530">
                  <c:v>912236272</c:v>
                </c:pt>
                <c:pt idx="76531">
                  <c:v>683486584</c:v>
                </c:pt>
                <c:pt idx="76532">
                  <c:v>625750320</c:v>
                </c:pt>
                <c:pt idx="76533">
                  <c:v>625750320</c:v>
                </c:pt>
                <c:pt idx="76534">
                  <c:v>625750320</c:v>
                </c:pt>
                <c:pt idx="76535">
                  <c:v>625750320</c:v>
                </c:pt>
                <c:pt idx="76536">
                  <c:v>653924880</c:v>
                </c:pt>
                <c:pt idx="76537">
                  <c:v>880336104</c:v>
                </c:pt>
                <c:pt idx="76538">
                  <c:v>224274768</c:v>
                </c:pt>
                <c:pt idx="76539">
                  <c:v>224274768</c:v>
                </c:pt>
                <c:pt idx="76540">
                  <c:v>224274832</c:v>
                </c:pt>
                <c:pt idx="76541">
                  <c:v>224274832</c:v>
                </c:pt>
                <c:pt idx="76542">
                  <c:v>224274864</c:v>
                </c:pt>
                <c:pt idx="76543">
                  <c:v>224274864</c:v>
                </c:pt>
                <c:pt idx="76544">
                  <c:v>224274920</c:v>
                </c:pt>
                <c:pt idx="76545">
                  <c:v>224274920</c:v>
                </c:pt>
                <c:pt idx="76546">
                  <c:v>224274944</c:v>
                </c:pt>
                <c:pt idx="76547">
                  <c:v>224274944</c:v>
                </c:pt>
                <c:pt idx="76548">
                  <c:v>224274768</c:v>
                </c:pt>
                <c:pt idx="76549">
                  <c:v>224274832</c:v>
                </c:pt>
                <c:pt idx="76550">
                  <c:v>224274864</c:v>
                </c:pt>
                <c:pt idx="76551">
                  <c:v>224274920</c:v>
                </c:pt>
                <c:pt idx="76552">
                  <c:v>224274944</c:v>
                </c:pt>
                <c:pt idx="76553">
                  <c:v>224274768</c:v>
                </c:pt>
                <c:pt idx="76554">
                  <c:v>315303216</c:v>
                </c:pt>
                <c:pt idx="76555">
                  <c:v>224274832</c:v>
                </c:pt>
                <c:pt idx="76556">
                  <c:v>224274864</c:v>
                </c:pt>
                <c:pt idx="76557">
                  <c:v>224274920</c:v>
                </c:pt>
                <c:pt idx="76558">
                  <c:v>224274944</c:v>
                </c:pt>
                <c:pt idx="76559">
                  <c:v>222634352</c:v>
                </c:pt>
                <c:pt idx="76560">
                  <c:v>388886640</c:v>
                </c:pt>
                <c:pt idx="76561">
                  <c:v>388886640</c:v>
                </c:pt>
                <c:pt idx="76562">
                  <c:v>388886640</c:v>
                </c:pt>
                <c:pt idx="76563">
                  <c:v>388886640</c:v>
                </c:pt>
                <c:pt idx="76564">
                  <c:v>245200336</c:v>
                </c:pt>
                <c:pt idx="76565">
                  <c:v>625750320</c:v>
                </c:pt>
                <c:pt idx="76566">
                  <c:v>224274944</c:v>
                </c:pt>
                <c:pt idx="76567">
                  <c:v>224274768</c:v>
                </c:pt>
                <c:pt idx="76568">
                  <c:v>923269376</c:v>
                </c:pt>
                <c:pt idx="76569">
                  <c:v>923269376</c:v>
                </c:pt>
                <c:pt idx="76570">
                  <c:v>923269376</c:v>
                </c:pt>
                <c:pt idx="76571">
                  <c:v>224274920</c:v>
                </c:pt>
                <c:pt idx="76572">
                  <c:v>923269376</c:v>
                </c:pt>
                <c:pt idx="76573">
                  <c:v>491647760</c:v>
                </c:pt>
                <c:pt idx="76574">
                  <c:v>491647760</c:v>
                </c:pt>
                <c:pt idx="76575">
                  <c:v>491647760</c:v>
                </c:pt>
                <c:pt idx="76576">
                  <c:v>491647760</c:v>
                </c:pt>
                <c:pt idx="76577">
                  <c:v>638285776</c:v>
                </c:pt>
                <c:pt idx="76578">
                  <c:v>638285776</c:v>
                </c:pt>
                <c:pt idx="76579">
                  <c:v>638285776</c:v>
                </c:pt>
                <c:pt idx="76580">
                  <c:v>638285776</c:v>
                </c:pt>
                <c:pt idx="76581">
                  <c:v>590482456</c:v>
                </c:pt>
                <c:pt idx="76582">
                  <c:v>590482456</c:v>
                </c:pt>
                <c:pt idx="76583">
                  <c:v>590482456</c:v>
                </c:pt>
                <c:pt idx="76584">
                  <c:v>590482456</c:v>
                </c:pt>
                <c:pt idx="76585">
                  <c:v>224274832</c:v>
                </c:pt>
                <c:pt idx="76586">
                  <c:v>656752608</c:v>
                </c:pt>
                <c:pt idx="76587">
                  <c:v>656752608</c:v>
                </c:pt>
                <c:pt idx="76588">
                  <c:v>656752608</c:v>
                </c:pt>
                <c:pt idx="76589">
                  <c:v>656752608</c:v>
                </c:pt>
                <c:pt idx="76590">
                  <c:v>128205504</c:v>
                </c:pt>
                <c:pt idx="76591">
                  <c:v>128205504</c:v>
                </c:pt>
                <c:pt idx="76592">
                  <c:v>128205504</c:v>
                </c:pt>
                <c:pt idx="76593">
                  <c:v>128205504</c:v>
                </c:pt>
                <c:pt idx="76594">
                  <c:v>923269376</c:v>
                </c:pt>
                <c:pt idx="76595">
                  <c:v>224274864</c:v>
                </c:pt>
                <c:pt idx="76596">
                  <c:v>388886640</c:v>
                </c:pt>
                <c:pt idx="76597">
                  <c:v>711948976</c:v>
                </c:pt>
                <c:pt idx="76598">
                  <c:v>711948976</c:v>
                </c:pt>
                <c:pt idx="76599">
                  <c:v>711948976</c:v>
                </c:pt>
                <c:pt idx="76600">
                  <c:v>711948976</c:v>
                </c:pt>
                <c:pt idx="76601">
                  <c:v>491647760</c:v>
                </c:pt>
                <c:pt idx="76602">
                  <c:v>928036040</c:v>
                </c:pt>
                <c:pt idx="76603">
                  <c:v>928036040</c:v>
                </c:pt>
                <c:pt idx="76604">
                  <c:v>303609816</c:v>
                </c:pt>
                <c:pt idx="76605">
                  <c:v>928036040</c:v>
                </c:pt>
                <c:pt idx="76606">
                  <c:v>303609816</c:v>
                </c:pt>
                <c:pt idx="76607">
                  <c:v>928036040</c:v>
                </c:pt>
                <c:pt idx="76608">
                  <c:v>303609816</c:v>
                </c:pt>
                <c:pt idx="76609">
                  <c:v>303609816</c:v>
                </c:pt>
                <c:pt idx="76610">
                  <c:v>656752608</c:v>
                </c:pt>
                <c:pt idx="76611">
                  <c:v>128205504</c:v>
                </c:pt>
                <c:pt idx="76612">
                  <c:v>590482456</c:v>
                </c:pt>
                <c:pt idx="76613">
                  <c:v>638285776</c:v>
                </c:pt>
                <c:pt idx="76614">
                  <c:v>516669240</c:v>
                </c:pt>
                <c:pt idx="76615">
                  <c:v>516669240</c:v>
                </c:pt>
                <c:pt idx="76616">
                  <c:v>516669240</c:v>
                </c:pt>
                <c:pt idx="76617">
                  <c:v>516669240</c:v>
                </c:pt>
                <c:pt idx="76618">
                  <c:v>928036040</c:v>
                </c:pt>
                <c:pt idx="76619">
                  <c:v>303609816</c:v>
                </c:pt>
                <c:pt idx="76620">
                  <c:v>543309232</c:v>
                </c:pt>
                <c:pt idx="76621">
                  <c:v>543309232</c:v>
                </c:pt>
                <c:pt idx="76622">
                  <c:v>425062776</c:v>
                </c:pt>
                <c:pt idx="76623">
                  <c:v>543309232</c:v>
                </c:pt>
                <c:pt idx="76624">
                  <c:v>864847216</c:v>
                </c:pt>
                <c:pt idx="76625">
                  <c:v>425062776</c:v>
                </c:pt>
                <c:pt idx="76626">
                  <c:v>864847216</c:v>
                </c:pt>
                <c:pt idx="76627">
                  <c:v>543309232</c:v>
                </c:pt>
                <c:pt idx="76628">
                  <c:v>711948976</c:v>
                </c:pt>
                <c:pt idx="76629">
                  <c:v>425062776</c:v>
                </c:pt>
                <c:pt idx="76630">
                  <c:v>864847216</c:v>
                </c:pt>
                <c:pt idx="76631">
                  <c:v>425062776</c:v>
                </c:pt>
                <c:pt idx="76632">
                  <c:v>864847216</c:v>
                </c:pt>
                <c:pt idx="76633">
                  <c:v>516669240</c:v>
                </c:pt>
                <c:pt idx="76634">
                  <c:v>588415472</c:v>
                </c:pt>
                <c:pt idx="76635">
                  <c:v>588415472</c:v>
                </c:pt>
                <c:pt idx="76636">
                  <c:v>588415472</c:v>
                </c:pt>
                <c:pt idx="76637">
                  <c:v>588415472</c:v>
                </c:pt>
                <c:pt idx="76638">
                  <c:v>531088392</c:v>
                </c:pt>
                <c:pt idx="76639">
                  <c:v>531088392</c:v>
                </c:pt>
                <c:pt idx="76640">
                  <c:v>531088392</c:v>
                </c:pt>
                <c:pt idx="76641">
                  <c:v>531088392</c:v>
                </c:pt>
                <c:pt idx="76642">
                  <c:v>697873744</c:v>
                </c:pt>
                <c:pt idx="76643">
                  <c:v>697873744</c:v>
                </c:pt>
                <c:pt idx="76644">
                  <c:v>697873744</c:v>
                </c:pt>
                <c:pt idx="76645">
                  <c:v>697873744</c:v>
                </c:pt>
                <c:pt idx="76646">
                  <c:v>7369976</c:v>
                </c:pt>
                <c:pt idx="76647">
                  <c:v>7369976</c:v>
                </c:pt>
                <c:pt idx="76648">
                  <c:v>7369976</c:v>
                </c:pt>
                <c:pt idx="76649">
                  <c:v>7369976</c:v>
                </c:pt>
                <c:pt idx="76650">
                  <c:v>991429800</c:v>
                </c:pt>
                <c:pt idx="76651">
                  <c:v>991429800</c:v>
                </c:pt>
                <c:pt idx="76652">
                  <c:v>991429800</c:v>
                </c:pt>
                <c:pt idx="76653">
                  <c:v>991429800</c:v>
                </c:pt>
                <c:pt idx="76654">
                  <c:v>588415472</c:v>
                </c:pt>
                <c:pt idx="76655">
                  <c:v>543309232</c:v>
                </c:pt>
                <c:pt idx="76656">
                  <c:v>425062776</c:v>
                </c:pt>
                <c:pt idx="76657">
                  <c:v>864847216</c:v>
                </c:pt>
                <c:pt idx="76658">
                  <c:v>645529112</c:v>
                </c:pt>
                <c:pt idx="76659">
                  <c:v>645529112</c:v>
                </c:pt>
                <c:pt idx="76660">
                  <c:v>645529112</c:v>
                </c:pt>
                <c:pt idx="76661">
                  <c:v>531088392</c:v>
                </c:pt>
                <c:pt idx="76662">
                  <c:v>645529112</c:v>
                </c:pt>
                <c:pt idx="76663">
                  <c:v>152888320</c:v>
                </c:pt>
                <c:pt idx="76664">
                  <c:v>152888320</c:v>
                </c:pt>
                <c:pt idx="76665">
                  <c:v>152888320</c:v>
                </c:pt>
                <c:pt idx="76666">
                  <c:v>152888320</c:v>
                </c:pt>
                <c:pt idx="76667">
                  <c:v>7369976</c:v>
                </c:pt>
                <c:pt idx="76668">
                  <c:v>573368936</c:v>
                </c:pt>
                <c:pt idx="76669">
                  <c:v>573368936</c:v>
                </c:pt>
                <c:pt idx="76670">
                  <c:v>991429800</c:v>
                </c:pt>
                <c:pt idx="76671">
                  <c:v>573368936</c:v>
                </c:pt>
                <c:pt idx="76672">
                  <c:v>573368936</c:v>
                </c:pt>
                <c:pt idx="76673">
                  <c:v>697873744</c:v>
                </c:pt>
                <c:pt idx="76674">
                  <c:v>38705744</c:v>
                </c:pt>
                <c:pt idx="76675">
                  <c:v>38705744</c:v>
                </c:pt>
                <c:pt idx="76676">
                  <c:v>38705744</c:v>
                </c:pt>
                <c:pt idx="76677">
                  <c:v>38705744</c:v>
                </c:pt>
                <c:pt idx="76678">
                  <c:v>645529112</c:v>
                </c:pt>
                <c:pt idx="76679">
                  <c:v>152888320</c:v>
                </c:pt>
                <c:pt idx="76680">
                  <c:v>963123144</c:v>
                </c:pt>
                <c:pt idx="76681">
                  <c:v>963123144</c:v>
                </c:pt>
                <c:pt idx="76682">
                  <c:v>963123144</c:v>
                </c:pt>
                <c:pt idx="76683">
                  <c:v>963123144</c:v>
                </c:pt>
                <c:pt idx="76684">
                  <c:v>7370016</c:v>
                </c:pt>
                <c:pt idx="76685">
                  <c:v>7370016</c:v>
                </c:pt>
                <c:pt idx="76686">
                  <c:v>7370040</c:v>
                </c:pt>
                <c:pt idx="76687">
                  <c:v>7370040</c:v>
                </c:pt>
                <c:pt idx="76688">
                  <c:v>7370064</c:v>
                </c:pt>
                <c:pt idx="76689">
                  <c:v>7370064</c:v>
                </c:pt>
                <c:pt idx="76690">
                  <c:v>7370016</c:v>
                </c:pt>
                <c:pt idx="76691">
                  <c:v>7370040</c:v>
                </c:pt>
                <c:pt idx="76692">
                  <c:v>7370064</c:v>
                </c:pt>
                <c:pt idx="76693">
                  <c:v>884591944</c:v>
                </c:pt>
                <c:pt idx="76694">
                  <c:v>7370016</c:v>
                </c:pt>
                <c:pt idx="76695">
                  <c:v>884591944</c:v>
                </c:pt>
                <c:pt idx="76696">
                  <c:v>7370040</c:v>
                </c:pt>
                <c:pt idx="76697">
                  <c:v>7370064</c:v>
                </c:pt>
                <c:pt idx="76698">
                  <c:v>884591944</c:v>
                </c:pt>
                <c:pt idx="76699">
                  <c:v>884591944</c:v>
                </c:pt>
                <c:pt idx="76700">
                  <c:v>897830184</c:v>
                </c:pt>
                <c:pt idx="76701">
                  <c:v>897830184</c:v>
                </c:pt>
                <c:pt idx="76702">
                  <c:v>897830184</c:v>
                </c:pt>
                <c:pt idx="76703">
                  <c:v>897830184</c:v>
                </c:pt>
                <c:pt idx="76704">
                  <c:v>573368936</c:v>
                </c:pt>
                <c:pt idx="76705">
                  <c:v>38705744</c:v>
                </c:pt>
                <c:pt idx="76706">
                  <c:v>224274960</c:v>
                </c:pt>
                <c:pt idx="76707">
                  <c:v>224274960</c:v>
                </c:pt>
                <c:pt idx="76708">
                  <c:v>224274992</c:v>
                </c:pt>
                <c:pt idx="76709">
                  <c:v>224274992</c:v>
                </c:pt>
                <c:pt idx="76710">
                  <c:v>224275056</c:v>
                </c:pt>
                <c:pt idx="76711">
                  <c:v>224275056</c:v>
                </c:pt>
                <c:pt idx="76712">
                  <c:v>224274960</c:v>
                </c:pt>
                <c:pt idx="76713">
                  <c:v>224274992</c:v>
                </c:pt>
                <c:pt idx="76714">
                  <c:v>224275056</c:v>
                </c:pt>
                <c:pt idx="76715">
                  <c:v>224274960</c:v>
                </c:pt>
                <c:pt idx="76716">
                  <c:v>224274992</c:v>
                </c:pt>
                <c:pt idx="76717">
                  <c:v>224275056</c:v>
                </c:pt>
                <c:pt idx="76718">
                  <c:v>7370064</c:v>
                </c:pt>
                <c:pt idx="76719">
                  <c:v>884591944</c:v>
                </c:pt>
                <c:pt idx="76720">
                  <c:v>963123144</c:v>
                </c:pt>
                <c:pt idx="76721">
                  <c:v>7370016</c:v>
                </c:pt>
                <c:pt idx="76722">
                  <c:v>7370040</c:v>
                </c:pt>
                <c:pt idx="76723">
                  <c:v>406985728</c:v>
                </c:pt>
                <c:pt idx="76724">
                  <c:v>406985728</c:v>
                </c:pt>
                <c:pt idx="76725">
                  <c:v>406985728</c:v>
                </c:pt>
                <c:pt idx="76726">
                  <c:v>406985728</c:v>
                </c:pt>
                <c:pt idx="76727">
                  <c:v>849920928</c:v>
                </c:pt>
                <c:pt idx="76728">
                  <c:v>849920928</c:v>
                </c:pt>
                <c:pt idx="76729">
                  <c:v>897830184</c:v>
                </c:pt>
                <c:pt idx="76730">
                  <c:v>849920928</c:v>
                </c:pt>
                <c:pt idx="76731">
                  <c:v>849920928</c:v>
                </c:pt>
                <c:pt idx="76732">
                  <c:v>232118128</c:v>
                </c:pt>
                <c:pt idx="76733">
                  <c:v>232118128</c:v>
                </c:pt>
                <c:pt idx="76734">
                  <c:v>224275056</c:v>
                </c:pt>
                <c:pt idx="76735">
                  <c:v>232118128</c:v>
                </c:pt>
                <c:pt idx="76736">
                  <c:v>232118128</c:v>
                </c:pt>
                <c:pt idx="76737">
                  <c:v>224274960</c:v>
                </c:pt>
                <c:pt idx="76738">
                  <c:v>630480072</c:v>
                </c:pt>
                <c:pt idx="76739">
                  <c:v>725888136</c:v>
                </c:pt>
                <c:pt idx="76740">
                  <c:v>630480072</c:v>
                </c:pt>
                <c:pt idx="76741">
                  <c:v>259182328</c:v>
                </c:pt>
                <c:pt idx="76742">
                  <c:v>725888136</c:v>
                </c:pt>
                <c:pt idx="76743">
                  <c:v>259182328</c:v>
                </c:pt>
                <c:pt idx="76744">
                  <c:v>630480072</c:v>
                </c:pt>
                <c:pt idx="76745">
                  <c:v>725888136</c:v>
                </c:pt>
                <c:pt idx="76746">
                  <c:v>259182328</c:v>
                </c:pt>
                <c:pt idx="76747">
                  <c:v>630480072</c:v>
                </c:pt>
                <c:pt idx="76748">
                  <c:v>725888136</c:v>
                </c:pt>
                <c:pt idx="76749">
                  <c:v>259182328</c:v>
                </c:pt>
                <c:pt idx="76750">
                  <c:v>406985728</c:v>
                </c:pt>
                <c:pt idx="76751">
                  <c:v>224275096</c:v>
                </c:pt>
                <c:pt idx="76752">
                  <c:v>224275096</c:v>
                </c:pt>
                <c:pt idx="76753">
                  <c:v>224275144</c:v>
                </c:pt>
                <c:pt idx="76754">
                  <c:v>224275144</c:v>
                </c:pt>
                <c:pt idx="76755">
                  <c:v>224275168</c:v>
                </c:pt>
                <c:pt idx="76756">
                  <c:v>224275168</c:v>
                </c:pt>
                <c:pt idx="76757">
                  <c:v>224275184</c:v>
                </c:pt>
                <c:pt idx="76758">
                  <c:v>224275184</c:v>
                </c:pt>
                <c:pt idx="76759">
                  <c:v>224275096</c:v>
                </c:pt>
                <c:pt idx="76760">
                  <c:v>224275144</c:v>
                </c:pt>
                <c:pt idx="76761">
                  <c:v>224275168</c:v>
                </c:pt>
                <c:pt idx="76762">
                  <c:v>224275184</c:v>
                </c:pt>
                <c:pt idx="76763">
                  <c:v>224275096</c:v>
                </c:pt>
                <c:pt idx="76764">
                  <c:v>224275144</c:v>
                </c:pt>
                <c:pt idx="76765">
                  <c:v>224275168</c:v>
                </c:pt>
                <c:pt idx="76766">
                  <c:v>224275184</c:v>
                </c:pt>
                <c:pt idx="76767">
                  <c:v>224274992</c:v>
                </c:pt>
                <c:pt idx="76768">
                  <c:v>849920928</c:v>
                </c:pt>
                <c:pt idx="76769">
                  <c:v>600631768</c:v>
                </c:pt>
                <c:pt idx="76770">
                  <c:v>600631768</c:v>
                </c:pt>
                <c:pt idx="76771">
                  <c:v>600631768</c:v>
                </c:pt>
                <c:pt idx="76772">
                  <c:v>600631768</c:v>
                </c:pt>
                <c:pt idx="76773">
                  <c:v>232118128</c:v>
                </c:pt>
                <c:pt idx="76774">
                  <c:v>223701424</c:v>
                </c:pt>
                <c:pt idx="76775">
                  <c:v>223701424</c:v>
                </c:pt>
                <c:pt idx="76776">
                  <c:v>223701424</c:v>
                </c:pt>
                <c:pt idx="76777">
                  <c:v>223701424</c:v>
                </c:pt>
                <c:pt idx="76778">
                  <c:v>725888136</c:v>
                </c:pt>
                <c:pt idx="76779">
                  <c:v>907115080</c:v>
                </c:pt>
                <c:pt idx="76780">
                  <c:v>907115080</c:v>
                </c:pt>
                <c:pt idx="76781">
                  <c:v>907115080</c:v>
                </c:pt>
                <c:pt idx="76782">
                  <c:v>907115080</c:v>
                </c:pt>
                <c:pt idx="76783">
                  <c:v>630480072</c:v>
                </c:pt>
                <c:pt idx="76784">
                  <c:v>600214616</c:v>
                </c:pt>
                <c:pt idx="76785">
                  <c:v>224275168</c:v>
                </c:pt>
                <c:pt idx="76786">
                  <c:v>600214616</c:v>
                </c:pt>
                <c:pt idx="76787">
                  <c:v>600214616</c:v>
                </c:pt>
                <c:pt idx="76788">
                  <c:v>224275184</c:v>
                </c:pt>
                <c:pt idx="76789">
                  <c:v>600214616</c:v>
                </c:pt>
                <c:pt idx="76790">
                  <c:v>275331000</c:v>
                </c:pt>
                <c:pt idx="76791">
                  <c:v>275331000</c:v>
                </c:pt>
                <c:pt idx="76792">
                  <c:v>275331000</c:v>
                </c:pt>
                <c:pt idx="76793">
                  <c:v>275331000</c:v>
                </c:pt>
                <c:pt idx="76794">
                  <c:v>837347832</c:v>
                </c:pt>
                <c:pt idx="76795">
                  <c:v>837347832</c:v>
                </c:pt>
                <c:pt idx="76796">
                  <c:v>837347832</c:v>
                </c:pt>
                <c:pt idx="76797">
                  <c:v>837347832</c:v>
                </c:pt>
                <c:pt idx="76798">
                  <c:v>259182328</c:v>
                </c:pt>
                <c:pt idx="76799">
                  <c:v>356081672</c:v>
                </c:pt>
                <c:pt idx="76800">
                  <c:v>356081672</c:v>
                </c:pt>
                <c:pt idx="76801">
                  <c:v>356081672</c:v>
                </c:pt>
                <c:pt idx="76802">
                  <c:v>356081672</c:v>
                </c:pt>
                <c:pt idx="76803">
                  <c:v>224275096</c:v>
                </c:pt>
                <c:pt idx="76804">
                  <c:v>224275144</c:v>
                </c:pt>
                <c:pt idx="76805">
                  <c:v>907115080</c:v>
                </c:pt>
                <c:pt idx="76806">
                  <c:v>527705640</c:v>
                </c:pt>
                <c:pt idx="76807">
                  <c:v>527705640</c:v>
                </c:pt>
                <c:pt idx="76808">
                  <c:v>441207232</c:v>
                </c:pt>
                <c:pt idx="76809">
                  <c:v>527705640</c:v>
                </c:pt>
                <c:pt idx="76810">
                  <c:v>441207232</c:v>
                </c:pt>
                <c:pt idx="76811">
                  <c:v>527705640</c:v>
                </c:pt>
                <c:pt idx="76812">
                  <c:v>441207232</c:v>
                </c:pt>
                <c:pt idx="76813">
                  <c:v>441207232</c:v>
                </c:pt>
                <c:pt idx="76814">
                  <c:v>600631768</c:v>
                </c:pt>
                <c:pt idx="76815">
                  <c:v>600214616</c:v>
                </c:pt>
                <c:pt idx="76816">
                  <c:v>209048384</c:v>
                </c:pt>
                <c:pt idx="76817">
                  <c:v>209048384</c:v>
                </c:pt>
                <c:pt idx="76818">
                  <c:v>209048384</c:v>
                </c:pt>
                <c:pt idx="76819">
                  <c:v>209048384</c:v>
                </c:pt>
                <c:pt idx="76820">
                  <c:v>356081672</c:v>
                </c:pt>
                <c:pt idx="76821">
                  <c:v>527705640</c:v>
                </c:pt>
                <c:pt idx="76822">
                  <c:v>223701424</c:v>
                </c:pt>
                <c:pt idx="76823">
                  <c:v>441207232</c:v>
                </c:pt>
                <c:pt idx="76824">
                  <c:v>209048384</c:v>
                </c:pt>
                <c:pt idx="76825">
                  <c:v>275331000</c:v>
                </c:pt>
                <c:pt idx="76826">
                  <c:v>868326504</c:v>
                </c:pt>
                <c:pt idx="76827">
                  <c:v>868326504</c:v>
                </c:pt>
                <c:pt idx="76828">
                  <c:v>492687984</c:v>
                </c:pt>
                <c:pt idx="76829">
                  <c:v>868326504</c:v>
                </c:pt>
                <c:pt idx="76830">
                  <c:v>492687984</c:v>
                </c:pt>
                <c:pt idx="76831">
                  <c:v>868326504</c:v>
                </c:pt>
                <c:pt idx="76832">
                  <c:v>492687984</c:v>
                </c:pt>
                <c:pt idx="76833">
                  <c:v>492687984</c:v>
                </c:pt>
                <c:pt idx="76834">
                  <c:v>369567648</c:v>
                </c:pt>
                <c:pt idx="76835">
                  <c:v>369567648</c:v>
                </c:pt>
                <c:pt idx="76836">
                  <c:v>369567648</c:v>
                </c:pt>
                <c:pt idx="76837">
                  <c:v>605429536</c:v>
                </c:pt>
                <c:pt idx="76838">
                  <c:v>369567648</c:v>
                </c:pt>
                <c:pt idx="76839">
                  <c:v>823194304</c:v>
                </c:pt>
                <c:pt idx="76840">
                  <c:v>605429536</c:v>
                </c:pt>
                <c:pt idx="76841">
                  <c:v>823194304</c:v>
                </c:pt>
                <c:pt idx="76842">
                  <c:v>605429536</c:v>
                </c:pt>
                <c:pt idx="76843">
                  <c:v>823194304</c:v>
                </c:pt>
                <c:pt idx="76844">
                  <c:v>605429536</c:v>
                </c:pt>
                <c:pt idx="76845">
                  <c:v>823194304</c:v>
                </c:pt>
                <c:pt idx="76846">
                  <c:v>272754488</c:v>
                </c:pt>
                <c:pt idx="76847">
                  <c:v>272754488</c:v>
                </c:pt>
                <c:pt idx="76848">
                  <c:v>272754488</c:v>
                </c:pt>
                <c:pt idx="76849">
                  <c:v>837347832</c:v>
                </c:pt>
                <c:pt idx="76850">
                  <c:v>272754488</c:v>
                </c:pt>
                <c:pt idx="76851">
                  <c:v>823743448</c:v>
                </c:pt>
                <c:pt idx="76852">
                  <c:v>823743448</c:v>
                </c:pt>
                <c:pt idx="76853">
                  <c:v>823743448</c:v>
                </c:pt>
                <c:pt idx="76854">
                  <c:v>823743448</c:v>
                </c:pt>
                <c:pt idx="76855">
                  <c:v>868326504</c:v>
                </c:pt>
                <c:pt idx="76856">
                  <c:v>823194304</c:v>
                </c:pt>
                <c:pt idx="76857">
                  <c:v>329370704</c:v>
                </c:pt>
                <c:pt idx="76858">
                  <c:v>329370704</c:v>
                </c:pt>
                <c:pt idx="76859">
                  <c:v>329370704</c:v>
                </c:pt>
                <c:pt idx="76860">
                  <c:v>329370704</c:v>
                </c:pt>
                <c:pt idx="76861">
                  <c:v>492687984</c:v>
                </c:pt>
                <c:pt idx="76862">
                  <c:v>273195792</c:v>
                </c:pt>
                <c:pt idx="76863">
                  <c:v>273195792</c:v>
                </c:pt>
                <c:pt idx="76864">
                  <c:v>273195792</c:v>
                </c:pt>
                <c:pt idx="76865">
                  <c:v>273195792</c:v>
                </c:pt>
                <c:pt idx="76866">
                  <c:v>693789368</c:v>
                </c:pt>
                <c:pt idx="76867">
                  <c:v>693789368</c:v>
                </c:pt>
                <c:pt idx="76868">
                  <c:v>693789368</c:v>
                </c:pt>
                <c:pt idx="76869">
                  <c:v>693789368</c:v>
                </c:pt>
                <c:pt idx="76870">
                  <c:v>272754488</c:v>
                </c:pt>
                <c:pt idx="76871">
                  <c:v>369567648</c:v>
                </c:pt>
                <c:pt idx="76872">
                  <c:v>730901632</c:v>
                </c:pt>
                <c:pt idx="76873">
                  <c:v>730901632</c:v>
                </c:pt>
                <c:pt idx="76874">
                  <c:v>730901632</c:v>
                </c:pt>
                <c:pt idx="76875">
                  <c:v>730901632</c:v>
                </c:pt>
                <c:pt idx="76876">
                  <c:v>165427520</c:v>
                </c:pt>
                <c:pt idx="76877">
                  <c:v>165427520</c:v>
                </c:pt>
                <c:pt idx="76878">
                  <c:v>165427520</c:v>
                </c:pt>
                <c:pt idx="76879">
                  <c:v>823743448</c:v>
                </c:pt>
                <c:pt idx="76880">
                  <c:v>165427520</c:v>
                </c:pt>
                <c:pt idx="76881">
                  <c:v>273195792</c:v>
                </c:pt>
                <c:pt idx="76882">
                  <c:v>446298616</c:v>
                </c:pt>
                <c:pt idx="76883">
                  <c:v>446298616</c:v>
                </c:pt>
                <c:pt idx="76884">
                  <c:v>446298616</c:v>
                </c:pt>
                <c:pt idx="76885">
                  <c:v>446298616</c:v>
                </c:pt>
                <c:pt idx="76886">
                  <c:v>225098232</c:v>
                </c:pt>
                <c:pt idx="76887">
                  <c:v>225098232</c:v>
                </c:pt>
                <c:pt idx="76888">
                  <c:v>225098232</c:v>
                </c:pt>
                <c:pt idx="76889">
                  <c:v>225098232</c:v>
                </c:pt>
                <c:pt idx="76890">
                  <c:v>605429536</c:v>
                </c:pt>
                <c:pt idx="76891">
                  <c:v>693789368</c:v>
                </c:pt>
                <c:pt idx="76892">
                  <c:v>730901632</c:v>
                </c:pt>
                <c:pt idx="76893">
                  <c:v>329370704</c:v>
                </c:pt>
                <c:pt idx="76894">
                  <c:v>504379144</c:v>
                </c:pt>
                <c:pt idx="76895">
                  <c:v>504379144</c:v>
                </c:pt>
                <c:pt idx="76896">
                  <c:v>504379144</c:v>
                </c:pt>
                <c:pt idx="76897">
                  <c:v>504379144</c:v>
                </c:pt>
                <c:pt idx="76898">
                  <c:v>971924936</c:v>
                </c:pt>
                <c:pt idx="76899">
                  <c:v>971924936</c:v>
                </c:pt>
                <c:pt idx="76900">
                  <c:v>971924936</c:v>
                </c:pt>
                <c:pt idx="76901">
                  <c:v>971924936</c:v>
                </c:pt>
                <c:pt idx="76902">
                  <c:v>446298616</c:v>
                </c:pt>
                <c:pt idx="76903">
                  <c:v>165427520</c:v>
                </c:pt>
                <c:pt idx="76904">
                  <c:v>225098232</c:v>
                </c:pt>
                <c:pt idx="76905">
                  <c:v>504379144</c:v>
                </c:pt>
                <c:pt idx="76906">
                  <c:v>700812480</c:v>
                </c:pt>
                <c:pt idx="76907">
                  <c:v>700812480</c:v>
                </c:pt>
                <c:pt idx="76908">
                  <c:v>700812480</c:v>
                </c:pt>
                <c:pt idx="76909">
                  <c:v>700812480</c:v>
                </c:pt>
                <c:pt idx="76910">
                  <c:v>971924936</c:v>
                </c:pt>
                <c:pt idx="76911">
                  <c:v>17114576</c:v>
                </c:pt>
                <c:pt idx="76912">
                  <c:v>17114576</c:v>
                </c:pt>
                <c:pt idx="76913">
                  <c:v>17114640</c:v>
                </c:pt>
                <c:pt idx="76914">
                  <c:v>17114640</c:v>
                </c:pt>
                <c:pt idx="76915">
                  <c:v>17114664</c:v>
                </c:pt>
                <c:pt idx="76916">
                  <c:v>17114664</c:v>
                </c:pt>
                <c:pt idx="76917">
                  <c:v>649967840</c:v>
                </c:pt>
                <c:pt idx="76918">
                  <c:v>649967840</c:v>
                </c:pt>
                <c:pt idx="76919">
                  <c:v>17114744</c:v>
                </c:pt>
                <c:pt idx="76920">
                  <c:v>17114744</c:v>
                </c:pt>
                <c:pt idx="76921">
                  <c:v>649967840</c:v>
                </c:pt>
                <c:pt idx="76922">
                  <c:v>17114776</c:v>
                </c:pt>
                <c:pt idx="76923">
                  <c:v>17114776</c:v>
                </c:pt>
                <c:pt idx="76924">
                  <c:v>649967840</c:v>
                </c:pt>
                <c:pt idx="76925">
                  <c:v>17114800</c:v>
                </c:pt>
                <c:pt idx="76926">
                  <c:v>17114800</c:v>
                </c:pt>
                <c:pt idx="76927">
                  <c:v>17114576</c:v>
                </c:pt>
                <c:pt idx="76928">
                  <c:v>17114640</c:v>
                </c:pt>
                <c:pt idx="76929">
                  <c:v>17114664</c:v>
                </c:pt>
                <c:pt idx="76930">
                  <c:v>17114744</c:v>
                </c:pt>
                <c:pt idx="76931">
                  <c:v>17114776</c:v>
                </c:pt>
                <c:pt idx="76932">
                  <c:v>17114800</c:v>
                </c:pt>
                <c:pt idx="76933">
                  <c:v>17114576</c:v>
                </c:pt>
                <c:pt idx="76934">
                  <c:v>17114640</c:v>
                </c:pt>
                <c:pt idx="76935">
                  <c:v>17114664</c:v>
                </c:pt>
                <c:pt idx="76936">
                  <c:v>17114744</c:v>
                </c:pt>
                <c:pt idx="76937">
                  <c:v>7370072</c:v>
                </c:pt>
                <c:pt idx="76938">
                  <c:v>17114776</c:v>
                </c:pt>
                <c:pt idx="76939">
                  <c:v>7370072</c:v>
                </c:pt>
                <c:pt idx="76940">
                  <c:v>17114800</c:v>
                </c:pt>
                <c:pt idx="76941">
                  <c:v>853229232</c:v>
                </c:pt>
                <c:pt idx="76942">
                  <c:v>7370096</c:v>
                </c:pt>
                <c:pt idx="76943">
                  <c:v>7370096</c:v>
                </c:pt>
                <c:pt idx="76944">
                  <c:v>853229232</c:v>
                </c:pt>
                <c:pt idx="76945">
                  <c:v>7370160</c:v>
                </c:pt>
                <c:pt idx="76946">
                  <c:v>7370160</c:v>
                </c:pt>
                <c:pt idx="76947">
                  <c:v>853229232</c:v>
                </c:pt>
                <c:pt idx="76948">
                  <c:v>7370192</c:v>
                </c:pt>
                <c:pt idx="76949">
                  <c:v>7370192</c:v>
                </c:pt>
                <c:pt idx="76950">
                  <c:v>290362400</c:v>
                </c:pt>
                <c:pt idx="76951">
                  <c:v>853229232</c:v>
                </c:pt>
                <c:pt idx="76952">
                  <c:v>7370216</c:v>
                </c:pt>
                <c:pt idx="76953">
                  <c:v>7370216</c:v>
                </c:pt>
                <c:pt idx="76954">
                  <c:v>290362400</c:v>
                </c:pt>
                <c:pt idx="76955">
                  <c:v>7370248</c:v>
                </c:pt>
                <c:pt idx="76956">
                  <c:v>290362400</c:v>
                </c:pt>
                <c:pt idx="76957">
                  <c:v>7370248</c:v>
                </c:pt>
                <c:pt idx="76958">
                  <c:v>290362400</c:v>
                </c:pt>
                <c:pt idx="76959">
                  <c:v>7370280</c:v>
                </c:pt>
                <c:pt idx="76960">
                  <c:v>7370280</c:v>
                </c:pt>
                <c:pt idx="76961">
                  <c:v>7370400</c:v>
                </c:pt>
                <c:pt idx="76962">
                  <c:v>7370400</c:v>
                </c:pt>
                <c:pt idx="76963">
                  <c:v>7370072</c:v>
                </c:pt>
                <c:pt idx="76964">
                  <c:v>7370096</c:v>
                </c:pt>
                <c:pt idx="76965">
                  <c:v>7370160</c:v>
                </c:pt>
                <c:pt idx="76966">
                  <c:v>7370192</c:v>
                </c:pt>
                <c:pt idx="76967">
                  <c:v>7370216</c:v>
                </c:pt>
                <c:pt idx="76968">
                  <c:v>7370248</c:v>
                </c:pt>
                <c:pt idx="76969">
                  <c:v>7370280</c:v>
                </c:pt>
                <c:pt idx="76970">
                  <c:v>7370400</c:v>
                </c:pt>
                <c:pt idx="76971">
                  <c:v>7370072</c:v>
                </c:pt>
                <c:pt idx="76972">
                  <c:v>7370096</c:v>
                </c:pt>
                <c:pt idx="76973">
                  <c:v>7370160</c:v>
                </c:pt>
                <c:pt idx="76974">
                  <c:v>7370192</c:v>
                </c:pt>
                <c:pt idx="76975">
                  <c:v>7370216</c:v>
                </c:pt>
                <c:pt idx="76976">
                  <c:v>7370248</c:v>
                </c:pt>
                <c:pt idx="76977">
                  <c:v>7370280</c:v>
                </c:pt>
                <c:pt idx="76978">
                  <c:v>7370400</c:v>
                </c:pt>
                <c:pt idx="76979">
                  <c:v>608470400</c:v>
                </c:pt>
                <c:pt idx="76980">
                  <c:v>608470400</c:v>
                </c:pt>
                <c:pt idx="76981">
                  <c:v>700812480</c:v>
                </c:pt>
                <c:pt idx="76982">
                  <c:v>608470400</c:v>
                </c:pt>
                <c:pt idx="76983">
                  <c:v>328672776</c:v>
                </c:pt>
                <c:pt idx="76984">
                  <c:v>608470400</c:v>
                </c:pt>
                <c:pt idx="76985">
                  <c:v>328672776</c:v>
                </c:pt>
                <c:pt idx="76986">
                  <c:v>328672776</c:v>
                </c:pt>
                <c:pt idx="76987">
                  <c:v>328672776</c:v>
                </c:pt>
                <c:pt idx="76988">
                  <c:v>408202912</c:v>
                </c:pt>
                <c:pt idx="76989">
                  <c:v>408202912</c:v>
                </c:pt>
                <c:pt idx="76990">
                  <c:v>408202912</c:v>
                </c:pt>
                <c:pt idx="76991">
                  <c:v>408202912</c:v>
                </c:pt>
                <c:pt idx="76992">
                  <c:v>981018400</c:v>
                </c:pt>
                <c:pt idx="76993">
                  <c:v>981018400</c:v>
                </c:pt>
                <c:pt idx="76994">
                  <c:v>981018400</c:v>
                </c:pt>
                <c:pt idx="76995">
                  <c:v>789866296</c:v>
                </c:pt>
                <c:pt idx="76996">
                  <c:v>981018400</c:v>
                </c:pt>
                <c:pt idx="76997">
                  <c:v>789866296</c:v>
                </c:pt>
                <c:pt idx="76998">
                  <c:v>789866296</c:v>
                </c:pt>
                <c:pt idx="76999">
                  <c:v>789866296</c:v>
                </c:pt>
                <c:pt idx="77000">
                  <c:v>17114640</c:v>
                </c:pt>
                <c:pt idx="77001">
                  <c:v>17114576</c:v>
                </c:pt>
                <c:pt idx="77002">
                  <c:v>17114744</c:v>
                </c:pt>
                <c:pt idx="77003">
                  <c:v>7370216</c:v>
                </c:pt>
                <c:pt idx="77004">
                  <c:v>649967840</c:v>
                </c:pt>
                <c:pt idx="77005">
                  <c:v>904064864</c:v>
                </c:pt>
                <c:pt idx="77006">
                  <c:v>904064864</c:v>
                </c:pt>
                <c:pt idx="77007">
                  <c:v>904064864</c:v>
                </c:pt>
                <c:pt idx="77008">
                  <c:v>904064864</c:v>
                </c:pt>
                <c:pt idx="77009">
                  <c:v>17114664</c:v>
                </c:pt>
                <c:pt idx="77010">
                  <c:v>57007504</c:v>
                </c:pt>
                <c:pt idx="77011">
                  <c:v>57007504</c:v>
                </c:pt>
                <c:pt idx="77012">
                  <c:v>57007504</c:v>
                </c:pt>
                <c:pt idx="77013">
                  <c:v>57007504</c:v>
                </c:pt>
                <c:pt idx="77014">
                  <c:v>7370072</c:v>
                </c:pt>
                <c:pt idx="77015">
                  <c:v>17114776</c:v>
                </c:pt>
                <c:pt idx="77016">
                  <c:v>7370192</c:v>
                </c:pt>
                <c:pt idx="77017">
                  <c:v>7370160</c:v>
                </c:pt>
                <c:pt idx="77018">
                  <c:v>25339880</c:v>
                </c:pt>
                <c:pt idx="77019">
                  <c:v>25339880</c:v>
                </c:pt>
                <c:pt idx="77020">
                  <c:v>171741576</c:v>
                </c:pt>
                <c:pt idx="77021">
                  <c:v>171741576</c:v>
                </c:pt>
                <c:pt idx="77022">
                  <c:v>25339880</c:v>
                </c:pt>
                <c:pt idx="77023">
                  <c:v>25339880</c:v>
                </c:pt>
                <c:pt idx="77024">
                  <c:v>171741576</c:v>
                </c:pt>
                <c:pt idx="77025">
                  <c:v>171741576</c:v>
                </c:pt>
                <c:pt idx="77026">
                  <c:v>290362400</c:v>
                </c:pt>
                <c:pt idx="77027">
                  <c:v>17114800</c:v>
                </c:pt>
                <c:pt idx="77028">
                  <c:v>7370248</c:v>
                </c:pt>
                <c:pt idx="77029">
                  <c:v>328672776</c:v>
                </c:pt>
                <c:pt idx="77030">
                  <c:v>7370096</c:v>
                </c:pt>
                <c:pt idx="77031">
                  <c:v>789866296</c:v>
                </c:pt>
                <c:pt idx="77032">
                  <c:v>853229232</c:v>
                </c:pt>
                <c:pt idx="77033">
                  <c:v>357529752</c:v>
                </c:pt>
                <c:pt idx="77034">
                  <c:v>357529752</c:v>
                </c:pt>
                <c:pt idx="77035">
                  <c:v>357529752</c:v>
                </c:pt>
                <c:pt idx="77036">
                  <c:v>357529752</c:v>
                </c:pt>
                <c:pt idx="77037">
                  <c:v>7370280</c:v>
                </c:pt>
                <c:pt idx="77038">
                  <c:v>57007504</c:v>
                </c:pt>
                <c:pt idx="77039">
                  <c:v>408202912</c:v>
                </c:pt>
                <c:pt idx="77040">
                  <c:v>608470400</c:v>
                </c:pt>
                <c:pt idx="77041">
                  <c:v>357529752</c:v>
                </c:pt>
                <c:pt idx="77042">
                  <c:v>7370400</c:v>
                </c:pt>
                <c:pt idx="77043">
                  <c:v>52905160</c:v>
                </c:pt>
                <c:pt idx="77044">
                  <c:v>52905160</c:v>
                </c:pt>
                <c:pt idx="77045">
                  <c:v>52905160</c:v>
                </c:pt>
                <c:pt idx="77046">
                  <c:v>52905160</c:v>
                </c:pt>
                <c:pt idx="77047">
                  <c:v>25339880</c:v>
                </c:pt>
                <c:pt idx="77048">
                  <c:v>139088120</c:v>
                </c:pt>
                <c:pt idx="77049">
                  <c:v>139088120</c:v>
                </c:pt>
                <c:pt idx="77050">
                  <c:v>904064864</c:v>
                </c:pt>
                <c:pt idx="77051">
                  <c:v>139088120</c:v>
                </c:pt>
                <c:pt idx="77052">
                  <c:v>139088120</c:v>
                </c:pt>
                <c:pt idx="77053">
                  <c:v>981018400</c:v>
                </c:pt>
                <c:pt idx="77054">
                  <c:v>52905160</c:v>
                </c:pt>
                <c:pt idx="77055">
                  <c:v>486852736</c:v>
                </c:pt>
                <c:pt idx="77056">
                  <c:v>486852736</c:v>
                </c:pt>
                <c:pt idx="77057">
                  <c:v>486852736</c:v>
                </c:pt>
                <c:pt idx="77058">
                  <c:v>486852736</c:v>
                </c:pt>
                <c:pt idx="77059">
                  <c:v>171741576</c:v>
                </c:pt>
                <c:pt idx="77060">
                  <c:v>139088120</c:v>
                </c:pt>
                <c:pt idx="77061">
                  <c:v>988639152</c:v>
                </c:pt>
                <c:pt idx="77062">
                  <c:v>988639152</c:v>
                </c:pt>
                <c:pt idx="77063">
                  <c:v>988639152</c:v>
                </c:pt>
                <c:pt idx="77064">
                  <c:v>250482024</c:v>
                </c:pt>
                <c:pt idx="77065">
                  <c:v>250482024</c:v>
                </c:pt>
                <c:pt idx="77066">
                  <c:v>988639152</c:v>
                </c:pt>
                <c:pt idx="77067">
                  <c:v>250482024</c:v>
                </c:pt>
                <c:pt idx="77068">
                  <c:v>250482024</c:v>
                </c:pt>
                <c:pt idx="77069">
                  <c:v>486852736</c:v>
                </c:pt>
                <c:pt idx="77070">
                  <c:v>173267392</c:v>
                </c:pt>
                <c:pt idx="77071">
                  <c:v>173267392</c:v>
                </c:pt>
                <c:pt idx="77072">
                  <c:v>173267392</c:v>
                </c:pt>
                <c:pt idx="77073">
                  <c:v>173267392</c:v>
                </c:pt>
                <c:pt idx="77074">
                  <c:v>250482024</c:v>
                </c:pt>
                <c:pt idx="77075">
                  <c:v>988639152</c:v>
                </c:pt>
                <c:pt idx="77076">
                  <c:v>748016192</c:v>
                </c:pt>
                <c:pt idx="77077">
                  <c:v>748016192</c:v>
                </c:pt>
                <c:pt idx="77078">
                  <c:v>748016192</c:v>
                </c:pt>
                <c:pt idx="77079">
                  <c:v>748016192</c:v>
                </c:pt>
                <c:pt idx="77080">
                  <c:v>845746736</c:v>
                </c:pt>
                <c:pt idx="77081">
                  <c:v>845746736</c:v>
                </c:pt>
                <c:pt idx="77082">
                  <c:v>845746736</c:v>
                </c:pt>
                <c:pt idx="77083">
                  <c:v>845746736</c:v>
                </c:pt>
                <c:pt idx="77084">
                  <c:v>173267392</c:v>
                </c:pt>
                <c:pt idx="77085">
                  <c:v>748016192</c:v>
                </c:pt>
                <c:pt idx="77086">
                  <c:v>14203592</c:v>
                </c:pt>
                <c:pt idx="77087">
                  <c:v>14203592</c:v>
                </c:pt>
                <c:pt idx="77088">
                  <c:v>14203592</c:v>
                </c:pt>
                <c:pt idx="77089">
                  <c:v>14203592</c:v>
                </c:pt>
                <c:pt idx="77090">
                  <c:v>824608016</c:v>
                </c:pt>
                <c:pt idx="77091">
                  <c:v>824608016</c:v>
                </c:pt>
                <c:pt idx="77092">
                  <c:v>824608016</c:v>
                </c:pt>
                <c:pt idx="77093">
                  <c:v>824608016</c:v>
                </c:pt>
                <c:pt idx="77094">
                  <c:v>303150408</c:v>
                </c:pt>
                <c:pt idx="77095">
                  <c:v>303150408</c:v>
                </c:pt>
                <c:pt idx="77096">
                  <c:v>303150408</c:v>
                </c:pt>
                <c:pt idx="77097">
                  <c:v>303150408</c:v>
                </c:pt>
                <c:pt idx="77098">
                  <c:v>808580384</c:v>
                </c:pt>
                <c:pt idx="77099">
                  <c:v>808580384</c:v>
                </c:pt>
                <c:pt idx="77100">
                  <c:v>808580384</c:v>
                </c:pt>
                <c:pt idx="77101">
                  <c:v>808580384</c:v>
                </c:pt>
                <c:pt idx="77102">
                  <c:v>845746736</c:v>
                </c:pt>
                <c:pt idx="77103">
                  <c:v>582222240</c:v>
                </c:pt>
                <c:pt idx="77104">
                  <c:v>582222240</c:v>
                </c:pt>
                <c:pt idx="77105">
                  <c:v>582222240</c:v>
                </c:pt>
                <c:pt idx="77106">
                  <c:v>582222240</c:v>
                </c:pt>
                <c:pt idx="77107">
                  <c:v>743783168</c:v>
                </c:pt>
                <c:pt idx="77108">
                  <c:v>743783168</c:v>
                </c:pt>
                <c:pt idx="77109">
                  <c:v>743783168</c:v>
                </c:pt>
                <c:pt idx="77110">
                  <c:v>743783168</c:v>
                </c:pt>
                <c:pt idx="77111">
                  <c:v>147632288</c:v>
                </c:pt>
                <c:pt idx="77112">
                  <c:v>147632288</c:v>
                </c:pt>
                <c:pt idx="77113">
                  <c:v>147632288</c:v>
                </c:pt>
                <c:pt idx="77114">
                  <c:v>147632288</c:v>
                </c:pt>
                <c:pt idx="77115">
                  <c:v>824608016</c:v>
                </c:pt>
                <c:pt idx="77116">
                  <c:v>14203592</c:v>
                </c:pt>
                <c:pt idx="77117">
                  <c:v>545962256</c:v>
                </c:pt>
                <c:pt idx="77118">
                  <c:v>904076896</c:v>
                </c:pt>
                <c:pt idx="77119">
                  <c:v>78337776</c:v>
                </c:pt>
                <c:pt idx="77120">
                  <c:v>904076896</c:v>
                </c:pt>
                <c:pt idx="77121">
                  <c:v>78337776</c:v>
                </c:pt>
                <c:pt idx="77122">
                  <c:v>545962256</c:v>
                </c:pt>
                <c:pt idx="77123">
                  <c:v>904076896</c:v>
                </c:pt>
                <c:pt idx="77124">
                  <c:v>706605672</c:v>
                </c:pt>
                <c:pt idx="77125">
                  <c:v>545962256</c:v>
                </c:pt>
                <c:pt idx="77126">
                  <c:v>78337776</c:v>
                </c:pt>
                <c:pt idx="77127">
                  <c:v>904076896</c:v>
                </c:pt>
                <c:pt idx="77128">
                  <c:v>706605672</c:v>
                </c:pt>
                <c:pt idx="77129">
                  <c:v>545962256</c:v>
                </c:pt>
                <c:pt idx="77130">
                  <c:v>78337776</c:v>
                </c:pt>
                <c:pt idx="77131">
                  <c:v>706605672</c:v>
                </c:pt>
                <c:pt idx="77132">
                  <c:v>706605672</c:v>
                </c:pt>
                <c:pt idx="77133">
                  <c:v>808580384</c:v>
                </c:pt>
                <c:pt idx="77134">
                  <c:v>303150408</c:v>
                </c:pt>
                <c:pt idx="77135">
                  <c:v>574118176</c:v>
                </c:pt>
                <c:pt idx="77136">
                  <c:v>574118176</c:v>
                </c:pt>
                <c:pt idx="77137">
                  <c:v>574118176</c:v>
                </c:pt>
                <c:pt idx="77138">
                  <c:v>574118176</c:v>
                </c:pt>
                <c:pt idx="77139">
                  <c:v>743783168</c:v>
                </c:pt>
                <c:pt idx="77140">
                  <c:v>379967304</c:v>
                </c:pt>
                <c:pt idx="77141">
                  <c:v>379967304</c:v>
                </c:pt>
                <c:pt idx="77142">
                  <c:v>379967304</c:v>
                </c:pt>
                <c:pt idx="77143">
                  <c:v>379967304</c:v>
                </c:pt>
                <c:pt idx="77144">
                  <c:v>582222240</c:v>
                </c:pt>
                <c:pt idx="77145">
                  <c:v>147632288</c:v>
                </c:pt>
                <c:pt idx="77146">
                  <c:v>78337776</c:v>
                </c:pt>
                <c:pt idx="77147">
                  <c:v>364454296</c:v>
                </c:pt>
                <c:pt idx="77148">
                  <c:v>364454296</c:v>
                </c:pt>
                <c:pt idx="77149">
                  <c:v>364454296</c:v>
                </c:pt>
                <c:pt idx="77150">
                  <c:v>364454296</c:v>
                </c:pt>
                <c:pt idx="77151">
                  <c:v>706605672</c:v>
                </c:pt>
                <c:pt idx="77152">
                  <c:v>408770080</c:v>
                </c:pt>
                <c:pt idx="77153">
                  <c:v>574118176</c:v>
                </c:pt>
                <c:pt idx="77154">
                  <c:v>545962256</c:v>
                </c:pt>
                <c:pt idx="77155">
                  <c:v>408770080</c:v>
                </c:pt>
                <c:pt idx="77156">
                  <c:v>408770080</c:v>
                </c:pt>
                <c:pt idx="77157">
                  <c:v>408770080</c:v>
                </c:pt>
                <c:pt idx="77158">
                  <c:v>124565872</c:v>
                </c:pt>
                <c:pt idx="77159">
                  <c:v>124565872</c:v>
                </c:pt>
                <c:pt idx="77160">
                  <c:v>124565872</c:v>
                </c:pt>
                <c:pt idx="77161">
                  <c:v>124565872</c:v>
                </c:pt>
                <c:pt idx="77162">
                  <c:v>904076896</c:v>
                </c:pt>
                <c:pt idx="77163">
                  <c:v>379967304</c:v>
                </c:pt>
                <c:pt idx="77164">
                  <c:v>418202064</c:v>
                </c:pt>
                <c:pt idx="77165">
                  <c:v>418202064</c:v>
                </c:pt>
                <c:pt idx="77166">
                  <c:v>418202064</c:v>
                </c:pt>
                <c:pt idx="77167">
                  <c:v>418202064</c:v>
                </c:pt>
                <c:pt idx="77168">
                  <c:v>364454296</c:v>
                </c:pt>
                <c:pt idx="77169">
                  <c:v>716777968</c:v>
                </c:pt>
                <c:pt idx="77170">
                  <c:v>716777968</c:v>
                </c:pt>
                <c:pt idx="77171">
                  <c:v>716777968</c:v>
                </c:pt>
                <c:pt idx="77172">
                  <c:v>716777968</c:v>
                </c:pt>
                <c:pt idx="77173">
                  <c:v>408770080</c:v>
                </c:pt>
                <c:pt idx="77174">
                  <c:v>851721856</c:v>
                </c:pt>
                <c:pt idx="77175">
                  <c:v>851721856</c:v>
                </c:pt>
                <c:pt idx="77176">
                  <c:v>851721856</c:v>
                </c:pt>
                <c:pt idx="77177">
                  <c:v>851721856</c:v>
                </c:pt>
                <c:pt idx="77178">
                  <c:v>124544944</c:v>
                </c:pt>
                <c:pt idx="77179">
                  <c:v>124544944</c:v>
                </c:pt>
                <c:pt idx="77180">
                  <c:v>124544944</c:v>
                </c:pt>
                <c:pt idx="77181">
                  <c:v>124544944</c:v>
                </c:pt>
                <c:pt idx="77182">
                  <c:v>637064832</c:v>
                </c:pt>
                <c:pt idx="77183">
                  <c:v>637064832</c:v>
                </c:pt>
                <c:pt idx="77184">
                  <c:v>637064832</c:v>
                </c:pt>
                <c:pt idx="77185">
                  <c:v>637064832</c:v>
                </c:pt>
                <c:pt idx="77186">
                  <c:v>124565872</c:v>
                </c:pt>
                <c:pt idx="77187">
                  <c:v>418202064</c:v>
                </c:pt>
                <c:pt idx="77188">
                  <c:v>637064832</c:v>
                </c:pt>
                <c:pt idx="77189">
                  <c:v>851721856</c:v>
                </c:pt>
                <c:pt idx="77190">
                  <c:v>124544944</c:v>
                </c:pt>
                <c:pt idx="77191">
                  <c:v>716777968</c:v>
                </c:pt>
                <c:pt idx="77192">
                  <c:v>134868448</c:v>
                </c:pt>
                <c:pt idx="77193">
                  <c:v>134868448</c:v>
                </c:pt>
                <c:pt idx="77194">
                  <c:v>134868448</c:v>
                </c:pt>
                <c:pt idx="77195">
                  <c:v>134868448</c:v>
                </c:pt>
                <c:pt idx="77196">
                  <c:v>606398208</c:v>
                </c:pt>
                <c:pt idx="77197">
                  <c:v>606398208</c:v>
                </c:pt>
                <c:pt idx="77198">
                  <c:v>606398208</c:v>
                </c:pt>
                <c:pt idx="77199">
                  <c:v>606398208</c:v>
                </c:pt>
                <c:pt idx="77200">
                  <c:v>365452600</c:v>
                </c:pt>
                <c:pt idx="77201">
                  <c:v>365452600</c:v>
                </c:pt>
                <c:pt idx="77202">
                  <c:v>365452600</c:v>
                </c:pt>
                <c:pt idx="77203">
                  <c:v>365452600</c:v>
                </c:pt>
                <c:pt idx="77204">
                  <c:v>401085936</c:v>
                </c:pt>
                <c:pt idx="77205">
                  <c:v>401085936</c:v>
                </c:pt>
                <c:pt idx="77206">
                  <c:v>401085936</c:v>
                </c:pt>
                <c:pt idx="77207">
                  <c:v>401085936</c:v>
                </c:pt>
                <c:pt idx="77208">
                  <c:v>75989024</c:v>
                </c:pt>
                <c:pt idx="77209">
                  <c:v>75989024</c:v>
                </c:pt>
                <c:pt idx="77210">
                  <c:v>606398208</c:v>
                </c:pt>
                <c:pt idx="77211">
                  <c:v>75989024</c:v>
                </c:pt>
                <c:pt idx="77212">
                  <c:v>75989024</c:v>
                </c:pt>
                <c:pt idx="77213">
                  <c:v>365452600</c:v>
                </c:pt>
                <c:pt idx="77214">
                  <c:v>134868448</c:v>
                </c:pt>
                <c:pt idx="77215">
                  <c:v>993016720</c:v>
                </c:pt>
                <c:pt idx="77216">
                  <c:v>993016720</c:v>
                </c:pt>
                <c:pt idx="77217">
                  <c:v>993016720</c:v>
                </c:pt>
                <c:pt idx="77218">
                  <c:v>993016720</c:v>
                </c:pt>
                <c:pt idx="77219">
                  <c:v>401085936</c:v>
                </c:pt>
                <c:pt idx="77220">
                  <c:v>75989024</c:v>
                </c:pt>
                <c:pt idx="77221">
                  <c:v>164958144</c:v>
                </c:pt>
                <c:pt idx="77222">
                  <c:v>164958144</c:v>
                </c:pt>
                <c:pt idx="77223">
                  <c:v>164958144</c:v>
                </c:pt>
                <c:pt idx="77224">
                  <c:v>164958144</c:v>
                </c:pt>
                <c:pt idx="77225">
                  <c:v>377064016</c:v>
                </c:pt>
                <c:pt idx="77226">
                  <c:v>377064016</c:v>
                </c:pt>
                <c:pt idx="77227">
                  <c:v>377064016</c:v>
                </c:pt>
                <c:pt idx="77228">
                  <c:v>377064016</c:v>
                </c:pt>
                <c:pt idx="77229">
                  <c:v>993016720</c:v>
                </c:pt>
                <c:pt idx="77230">
                  <c:v>164958144</c:v>
                </c:pt>
                <c:pt idx="77231">
                  <c:v>597491680</c:v>
                </c:pt>
                <c:pt idx="77232">
                  <c:v>597491680</c:v>
                </c:pt>
                <c:pt idx="77233">
                  <c:v>597491680</c:v>
                </c:pt>
                <c:pt idx="77234">
                  <c:v>597491680</c:v>
                </c:pt>
                <c:pt idx="77235">
                  <c:v>377064016</c:v>
                </c:pt>
                <c:pt idx="77236">
                  <c:v>321998416</c:v>
                </c:pt>
                <c:pt idx="77237">
                  <c:v>321998416</c:v>
                </c:pt>
                <c:pt idx="77238">
                  <c:v>321998416</c:v>
                </c:pt>
                <c:pt idx="77239">
                  <c:v>321998416</c:v>
                </c:pt>
                <c:pt idx="77240">
                  <c:v>254359288</c:v>
                </c:pt>
                <c:pt idx="77241">
                  <c:v>254359288</c:v>
                </c:pt>
                <c:pt idx="77242">
                  <c:v>254359288</c:v>
                </c:pt>
                <c:pt idx="77243">
                  <c:v>254359288</c:v>
                </c:pt>
                <c:pt idx="77244">
                  <c:v>719977608</c:v>
                </c:pt>
                <c:pt idx="77245">
                  <c:v>719977608</c:v>
                </c:pt>
                <c:pt idx="77246">
                  <c:v>719977608</c:v>
                </c:pt>
                <c:pt idx="77247">
                  <c:v>719977608</c:v>
                </c:pt>
                <c:pt idx="77248">
                  <c:v>815402768</c:v>
                </c:pt>
                <c:pt idx="77249">
                  <c:v>973953072</c:v>
                </c:pt>
                <c:pt idx="77250">
                  <c:v>815402768</c:v>
                </c:pt>
                <c:pt idx="77251">
                  <c:v>973953072</c:v>
                </c:pt>
                <c:pt idx="77252">
                  <c:v>815402768</c:v>
                </c:pt>
                <c:pt idx="77253">
                  <c:v>973953072</c:v>
                </c:pt>
                <c:pt idx="77254">
                  <c:v>815402768</c:v>
                </c:pt>
                <c:pt idx="77255">
                  <c:v>973953072</c:v>
                </c:pt>
                <c:pt idx="77256">
                  <c:v>988908024</c:v>
                </c:pt>
                <c:pt idx="77257">
                  <c:v>988908024</c:v>
                </c:pt>
                <c:pt idx="77258">
                  <c:v>988908024</c:v>
                </c:pt>
                <c:pt idx="77259">
                  <c:v>988908024</c:v>
                </c:pt>
                <c:pt idx="77260">
                  <c:v>347252488</c:v>
                </c:pt>
                <c:pt idx="77261">
                  <c:v>347252488</c:v>
                </c:pt>
                <c:pt idx="77262">
                  <c:v>347252488</c:v>
                </c:pt>
                <c:pt idx="77263">
                  <c:v>347252488</c:v>
                </c:pt>
                <c:pt idx="77264">
                  <c:v>321998416</c:v>
                </c:pt>
                <c:pt idx="77265">
                  <c:v>597491680</c:v>
                </c:pt>
                <c:pt idx="77266">
                  <c:v>815402768</c:v>
                </c:pt>
                <c:pt idx="77267">
                  <c:v>988908024</c:v>
                </c:pt>
                <c:pt idx="77268">
                  <c:v>254359288</c:v>
                </c:pt>
                <c:pt idx="77269">
                  <c:v>973953072</c:v>
                </c:pt>
                <c:pt idx="77270">
                  <c:v>719977608</c:v>
                </c:pt>
                <c:pt idx="77271">
                  <c:v>797362288</c:v>
                </c:pt>
                <c:pt idx="77272">
                  <c:v>797362288</c:v>
                </c:pt>
                <c:pt idx="77273">
                  <c:v>797362288</c:v>
                </c:pt>
                <c:pt idx="77274">
                  <c:v>797362288</c:v>
                </c:pt>
                <c:pt idx="77275">
                  <c:v>288730000</c:v>
                </c:pt>
                <c:pt idx="77276">
                  <c:v>288730000</c:v>
                </c:pt>
                <c:pt idx="77277">
                  <c:v>288730000</c:v>
                </c:pt>
                <c:pt idx="77278">
                  <c:v>288730000</c:v>
                </c:pt>
                <c:pt idx="77279">
                  <c:v>806788552</c:v>
                </c:pt>
                <c:pt idx="77280">
                  <c:v>806788552</c:v>
                </c:pt>
                <c:pt idx="77281">
                  <c:v>313767280</c:v>
                </c:pt>
                <c:pt idx="77282">
                  <c:v>806788552</c:v>
                </c:pt>
                <c:pt idx="77283">
                  <c:v>313767280</c:v>
                </c:pt>
                <c:pt idx="77284">
                  <c:v>806788552</c:v>
                </c:pt>
                <c:pt idx="77285">
                  <c:v>313767280</c:v>
                </c:pt>
                <c:pt idx="77286">
                  <c:v>313767280</c:v>
                </c:pt>
                <c:pt idx="77287">
                  <c:v>531744936</c:v>
                </c:pt>
                <c:pt idx="77288">
                  <c:v>531744936</c:v>
                </c:pt>
                <c:pt idx="77289">
                  <c:v>531744936</c:v>
                </c:pt>
                <c:pt idx="77290">
                  <c:v>531744936</c:v>
                </c:pt>
                <c:pt idx="77291">
                  <c:v>347252488</c:v>
                </c:pt>
                <c:pt idx="77292">
                  <c:v>722964000</c:v>
                </c:pt>
                <c:pt idx="77293">
                  <c:v>722964000</c:v>
                </c:pt>
                <c:pt idx="77294">
                  <c:v>722964000</c:v>
                </c:pt>
                <c:pt idx="77295">
                  <c:v>722964000</c:v>
                </c:pt>
                <c:pt idx="77296">
                  <c:v>806788552</c:v>
                </c:pt>
                <c:pt idx="77297">
                  <c:v>81888392</c:v>
                </c:pt>
                <c:pt idx="77298">
                  <c:v>81888392</c:v>
                </c:pt>
                <c:pt idx="77299">
                  <c:v>81888392</c:v>
                </c:pt>
                <c:pt idx="77300">
                  <c:v>81888392</c:v>
                </c:pt>
                <c:pt idx="77301">
                  <c:v>797362288</c:v>
                </c:pt>
                <c:pt idx="77302">
                  <c:v>845636632</c:v>
                </c:pt>
                <c:pt idx="77303">
                  <c:v>845636632</c:v>
                </c:pt>
                <c:pt idx="77304">
                  <c:v>544278336</c:v>
                </c:pt>
                <c:pt idx="77305">
                  <c:v>845636632</c:v>
                </c:pt>
                <c:pt idx="77306">
                  <c:v>544278336</c:v>
                </c:pt>
                <c:pt idx="77307">
                  <c:v>845636632</c:v>
                </c:pt>
                <c:pt idx="77308">
                  <c:v>544278336</c:v>
                </c:pt>
                <c:pt idx="77309">
                  <c:v>544278336</c:v>
                </c:pt>
                <c:pt idx="77310">
                  <c:v>313767280</c:v>
                </c:pt>
                <c:pt idx="77311">
                  <c:v>722964000</c:v>
                </c:pt>
                <c:pt idx="77312">
                  <c:v>531744936</c:v>
                </c:pt>
                <c:pt idx="77313">
                  <c:v>725760336</c:v>
                </c:pt>
                <c:pt idx="77314">
                  <c:v>725760336</c:v>
                </c:pt>
                <c:pt idx="77315">
                  <c:v>985086816</c:v>
                </c:pt>
                <c:pt idx="77316">
                  <c:v>288730000</c:v>
                </c:pt>
                <c:pt idx="77317">
                  <c:v>985086816</c:v>
                </c:pt>
                <c:pt idx="77318">
                  <c:v>725760336</c:v>
                </c:pt>
                <c:pt idx="77319">
                  <c:v>725760336</c:v>
                </c:pt>
                <c:pt idx="77320">
                  <c:v>985086816</c:v>
                </c:pt>
                <c:pt idx="77321">
                  <c:v>81888392</c:v>
                </c:pt>
                <c:pt idx="77322">
                  <c:v>985086816</c:v>
                </c:pt>
                <c:pt idx="77323">
                  <c:v>845636632</c:v>
                </c:pt>
                <c:pt idx="77324">
                  <c:v>657457680</c:v>
                </c:pt>
                <c:pt idx="77325">
                  <c:v>657457680</c:v>
                </c:pt>
                <c:pt idx="77326">
                  <c:v>657457680</c:v>
                </c:pt>
                <c:pt idx="77327">
                  <c:v>657457680</c:v>
                </c:pt>
                <c:pt idx="77328">
                  <c:v>544278336</c:v>
                </c:pt>
                <c:pt idx="77329">
                  <c:v>725760336</c:v>
                </c:pt>
                <c:pt idx="77330">
                  <c:v>985086816</c:v>
                </c:pt>
                <c:pt idx="77331">
                  <c:v>515505400</c:v>
                </c:pt>
                <c:pt idx="77332">
                  <c:v>515505400</c:v>
                </c:pt>
                <c:pt idx="77333">
                  <c:v>515505400</c:v>
                </c:pt>
                <c:pt idx="77334">
                  <c:v>657457680</c:v>
                </c:pt>
                <c:pt idx="77335">
                  <c:v>515505400</c:v>
                </c:pt>
                <c:pt idx="77336">
                  <c:v>635670416</c:v>
                </c:pt>
                <c:pt idx="77337">
                  <c:v>635670416</c:v>
                </c:pt>
                <c:pt idx="77338">
                  <c:v>635670416</c:v>
                </c:pt>
                <c:pt idx="77339">
                  <c:v>635670416</c:v>
                </c:pt>
                <c:pt idx="77340">
                  <c:v>127143688</c:v>
                </c:pt>
                <c:pt idx="77341">
                  <c:v>127143688</c:v>
                </c:pt>
                <c:pt idx="77342">
                  <c:v>127143688</c:v>
                </c:pt>
                <c:pt idx="77343">
                  <c:v>127143688</c:v>
                </c:pt>
                <c:pt idx="77344">
                  <c:v>515505400</c:v>
                </c:pt>
                <c:pt idx="77345">
                  <c:v>12024608</c:v>
                </c:pt>
                <c:pt idx="77346">
                  <c:v>12024608</c:v>
                </c:pt>
                <c:pt idx="77347">
                  <c:v>12024608</c:v>
                </c:pt>
                <c:pt idx="77348">
                  <c:v>12024608</c:v>
                </c:pt>
                <c:pt idx="77349">
                  <c:v>635670416</c:v>
                </c:pt>
                <c:pt idx="77350">
                  <c:v>573844328</c:v>
                </c:pt>
                <c:pt idx="77351">
                  <c:v>573844328</c:v>
                </c:pt>
                <c:pt idx="77352">
                  <c:v>573844328</c:v>
                </c:pt>
                <c:pt idx="77353">
                  <c:v>573844328</c:v>
                </c:pt>
                <c:pt idx="77354">
                  <c:v>12649832</c:v>
                </c:pt>
                <c:pt idx="77355">
                  <c:v>12649832</c:v>
                </c:pt>
                <c:pt idx="77356">
                  <c:v>12649832</c:v>
                </c:pt>
                <c:pt idx="77357">
                  <c:v>12649832</c:v>
                </c:pt>
                <c:pt idx="77358">
                  <c:v>127143688</c:v>
                </c:pt>
                <c:pt idx="77359">
                  <c:v>12024608</c:v>
                </c:pt>
                <c:pt idx="77360">
                  <c:v>573844328</c:v>
                </c:pt>
                <c:pt idx="77361">
                  <c:v>393313696</c:v>
                </c:pt>
                <c:pt idx="77362">
                  <c:v>393313696</c:v>
                </c:pt>
                <c:pt idx="77363">
                  <c:v>12649832</c:v>
                </c:pt>
                <c:pt idx="77364">
                  <c:v>298495792</c:v>
                </c:pt>
                <c:pt idx="77365">
                  <c:v>298495792</c:v>
                </c:pt>
                <c:pt idx="77366">
                  <c:v>393313696</c:v>
                </c:pt>
                <c:pt idx="77367">
                  <c:v>393313696</c:v>
                </c:pt>
                <c:pt idx="77368">
                  <c:v>298495792</c:v>
                </c:pt>
                <c:pt idx="77369">
                  <c:v>298495792</c:v>
                </c:pt>
                <c:pt idx="77370">
                  <c:v>827142656</c:v>
                </c:pt>
                <c:pt idx="77371">
                  <c:v>827142656</c:v>
                </c:pt>
                <c:pt idx="77372">
                  <c:v>282668952</c:v>
                </c:pt>
                <c:pt idx="77373">
                  <c:v>827142656</c:v>
                </c:pt>
                <c:pt idx="77374">
                  <c:v>282668952</c:v>
                </c:pt>
                <c:pt idx="77375">
                  <c:v>827142656</c:v>
                </c:pt>
                <c:pt idx="77376">
                  <c:v>282668952</c:v>
                </c:pt>
                <c:pt idx="77377">
                  <c:v>282668952</c:v>
                </c:pt>
                <c:pt idx="77378">
                  <c:v>834185536</c:v>
                </c:pt>
                <c:pt idx="77379">
                  <c:v>834185536</c:v>
                </c:pt>
                <c:pt idx="77380">
                  <c:v>834185536</c:v>
                </c:pt>
                <c:pt idx="77381">
                  <c:v>834185536</c:v>
                </c:pt>
                <c:pt idx="77382">
                  <c:v>918235480</c:v>
                </c:pt>
                <c:pt idx="77383">
                  <c:v>918235480</c:v>
                </c:pt>
                <c:pt idx="77384">
                  <c:v>918235480</c:v>
                </c:pt>
                <c:pt idx="77385">
                  <c:v>918235480</c:v>
                </c:pt>
                <c:pt idx="77386">
                  <c:v>919788224</c:v>
                </c:pt>
                <c:pt idx="77387">
                  <c:v>919788224</c:v>
                </c:pt>
                <c:pt idx="77388">
                  <c:v>919788224</c:v>
                </c:pt>
                <c:pt idx="77389">
                  <c:v>919788224</c:v>
                </c:pt>
                <c:pt idx="77390">
                  <c:v>393313696</c:v>
                </c:pt>
                <c:pt idx="77391">
                  <c:v>872695376</c:v>
                </c:pt>
                <c:pt idx="77392">
                  <c:v>872695376</c:v>
                </c:pt>
                <c:pt idx="77393">
                  <c:v>872695376</c:v>
                </c:pt>
                <c:pt idx="77394">
                  <c:v>872695376</c:v>
                </c:pt>
                <c:pt idx="77395">
                  <c:v>347764928</c:v>
                </c:pt>
                <c:pt idx="77396">
                  <c:v>347764928</c:v>
                </c:pt>
                <c:pt idx="77397">
                  <c:v>347764928</c:v>
                </c:pt>
                <c:pt idx="77398">
                  <c:v>347764928</c:v>
                </c:pt>
                <c:pt idx="77399">
                  <c:v>425515568</c:v>
                </c:pt>
                <c:pt idx="77400">
                  <c:v>425515568</c:v>
                </c:pt>
                <c:pt idx="77401">
                  <c:v>282668952</c:v>
                </c:pt>
                <c:pt idx="77402">
                  <c:v>425515568</c:v>
                </c:pt>
                <c:pt idx="77403">
                  <c:v>425515568</c:v>
                </c:pt>
                <c:pt idx="77404">
                  <c:v>81321512</c:v>
                </c:pt>
                <c:pt idx="77405">
                  <c:v>81321512</c:v>
                </c:pt>
                <c:pt idx="77406">
                  <c:v>81321512</c:v>
                </c:pt>
                <c:pt idx="77407">
                  <c:v>81321512</c:v>
                </c:pt>
                <c:pt idx="77408">
                  <c:v>874173728</c:v>
                </c:pt>
                <c:pt idx="77409">
                  <c:v>874173728</c:v>
                </c:pt>
                <c:pt idx="77410">
                  <c:v>874173728</c:v>
                </c:pt>
                <c:pt idx="77411">
                  <c:v>874173728</c:v>
                </c:pt>
                <c:pt idx="77412">
                  <c:v>834185536</c:v>
                </c:pt>
                <c:pt idx="77413">
                  <c:v>326327424</c:v>
                </c:pt>
                <c:pt idx="77414">
                  <c:v>326327424</c:v>
                </c:pt>
                <c:pt idx="77415">
                  <c:v>326327424</c:v>
                </c:pt>
                <c:pt idx="77416">
                  <c:v>326327424</c:v>
                </c:pt>
                <c:pt idx="77417">
                  <c:v>298495792</c:v>
                </c:pt>
                <c:pt idx="77418">
                  <c:v>872695376</c:v>
                </c:pt>
                <c:pt idx="77419">
                  <c:v>918235480</c:v>
                </c:pt>
                <c:pt idx="77420">
                  <c:v>453578536</c:v>
                </c:pt>
                <c:pt idx="77421">
                  <c:v>827142656</c:v>
                </c:pt>
                <c:pt idx="77422">
                  <c:v>453578536</c:v>
                </c:pt>
                <c:pt idx="77423">
                  <c:v>453578536</c:v>
                </c:pt>
                <c:pt idx="77424">
                  <c:v>453578536</c:v>
                </c:pt>
                <c:pt idx="77425">
                  <c:v>81321512</c:v>
                </c:pt>
                <c:pt idx="77426">
                  <c:v>326327424</c:v>
                </c:pt>
                <c:pt idx="77427">
                  <c:v>425515568</c:v>
                </c:pt>
                <c:pt idx="77428">
                  <c:v>537491544</c:v>
                </c:pt>
                <c:pt idx="77429">
                  <c:v>537491544</c:v>
                </c:pt>
                <c:pt idx="77430">
                  <c:v>537491544</c:v>
                </c:pt>
                <c:pt idx="77431">
                  <c:v>919788224</c:v>
                </c:pt>
                <c:pt idx="77432">
                  <c:v>537491544</c:v>
                </c:pt>
                <c:pt idx="77433">
                  <c:v>874173728</c:v>
                </c:pt>
                <c:pt idx="77434">
                  <c:v>347764928</c:v>
                </c:pt>
                <c:pt idx="77435">
                  <c:v>840868432</c:v>
                </c:pt>
                <c:pt idx="77436">
                  <c:v>840868432</c:v>
                </c:pt>
                <c:pt idx="77437">
                  <c:v>840868432</c:v>
                </c:pt>
                <c:pt idx="77438">
                  <c:v>840868432</c:v>
                </c:pt>
                <c:pt idx="77439">
                  <c:v>522313104</c:v>
                </c:pt>
                <c:pt idx="77440">
                  <c:v>522313104</c:v>
                </c:pt>
                <c:pt idx="77441">
                  <c:v>522313104</c:v>
                </c:pt>
                <c:pt idx="77442">
                  <c:v>522313104</c:v>
                </c:pt>
                <c:pt idx="77443">
                  <c:v>453578536</c:v>
                </c:pt>
                <c:pt idx="77444">
                  <c:v>834251424</c:v>
                </c:pt>
                <c:pt idx="77445">
                  <c:v>834251424</c:v>
                </c:pt>
                <c:pt idx="77446">
                  <c:v>834251424</c:v>
                </c:pt>
                <c:pt idx="77447">
                  <c:v>834251424</c:v>
                </c:pt>
                <c:pt idx="77448">
                  <c:v>537491544</c:v>
                </c:pt>
                <c:pt idx="77449">
                  <c:v>584814192</c:v>
                </c:pt>
                <c:pt idx="77450">
                  <c:v>584814192</c:v>
                </c:pt>
                <c:pt idx="77451">
                  <c:v>584814192</c:v>
                </c:pt>
                <c:pt idx="77452">
                  <c:v>584814192</c:v>
                </c:pt>
                <c:pt idx="77453">
                  <c:v>840868432</c:v>
                </c:pt>
                <c:pt idx="77454">
                  <c:v>845004784</c:v>
                </c:pt>
                <c:pt idx="77455">
                  <c:v>845004784</c:v>
                </c:pt>
                <c:pt idx="77456">
                  <c:v>845004784</c:v>
                </c:pt>
                <c:pt idx="77457">
                  <c:v>845004784</c:v>
                </c:pt>
                <c:pt idx="77458">
                  <c:v>989403336</c:v>
                </c:pt>
                <c:pt idx="77459">
                  <c:v>989403336</c:v>
                </c:pt>
                <c:pt idx="77460">
                  <c:v>989403336</c:v>
                </c:pt>
                <c:pt idx="77461">
                  <c:v>989403336</c:v>
                </c:pt>
                <c:pt idx="77462">
                  <c:v>350433280</c:v>
                </c:pt>
                <c:pt idx="77463">
                  <c:v>350433280</c:v>
                </c:pt>
                <c:pt idx="77464">
                  <c:v>350433280</c:v>
                </c:pt>
                <c:pt idx="77465">
                  <c:v>350433280</c:v>
                </c:pt>
                <c:pt idx="77466">
                  <c:v>834251424</c:v>
                </c:pt>
                <c:pt idx="77467">
                  <c:v>522313104</c:v>
                </c:pt>
                <c:pt idx="77468">
                  <c:v>928563176</c:v>
                </c:pt>
                <c:pt idx="77469">
                  <c:v>928563176</c:v>
                </c:pt>
                <c:pt idx="77470">
                  <c:v>928563176</c:v>
                </c:pt>
                <c:pt idx="77471">
                  <c:v>928563176</c:v>
                </c:pt>
                <c:pt idx="77472">
                  <c:v>34752328</c:v>
                </c:pt>
                <c:pt idx="77473">
                  <c:v>34752328</c:v>
                </c:pt>
                <c:pt idx="77474">
                  <c:v>631054608</c:v>
                </c:pt>
                <c:pt idx="77475">
                  <c:v>34752328</c:v>
                </c:pt>
                <c:pt idx="77476">
                  <c:v>631054608</c:v>
                </c:pt>
                <c:pt idx="77477">
                  <c:v>34752328</c:v>
                </c:pt>
                <c:pt idx="77478">
                  <c:v>631054608</c:v>
                </c:pt>
                <c:pt idx="77479">
                  <c:v>631054608</c:v>
                </c:pt>
                <c:pt idx="77480">
                  <c:v>718577096</c:v>
                </c:pt>
                <c:pt idx="77481">
                  <c:v>718577096</c:v>
                </c:pt>
                <c:pt idx="77482">
                  <c:v>718577096</c:v>
                </c:pt>
                <c:pt idx="77483">
                  <c:v>718577096</c:v>
                </c:pt>
                <c:pt idx="77484">
                  <c:v>584814192</c:v>
                </c:pt>
                <c:pt idx="77485">
                  <c:v>83222376</c:v>
                </c:pt>
                <c:pt idx="77486">
                  <c:v>83222376</c:v>
                </c:pt>
                <c:pt idx="77487">
                  <c:v>83222376</c:v>
                </c:pt>
                <c:pt idx="77488">
                  <c:v>83222376</c:v>
                </c:pt>
                <c:pt idx="77489">
                  <c:v>989403336</c:v>
                </c:pt>
                <c:pt idx="77490">
                  <c:v>496098872</c:v>
                </c:pt>
                <c:pt idx="77491">
                  <c:v>496098872</c:v>
                </c:pt>
                <c:pt idx="77492">
                  <c:v>496098872</c:v>
                </c:pt>
                <c:pt idx="77493">
                  <c:v>496098872</c:v>
                </c:pt>
                <c:pt idx="77494">
                  <c:v>845004784</c:v>
                </c:pt>
                <c:pt idx="77495">
                  <c:v>350433280</c:v>
                </c:pt>
                <c:pt idx="77496">
                  <c:v>210293264</c:v>
                </c:pt>
                <c:pt idx="77497">
                  <c:v>210293264</c:v>
                </c:pt>
                <c:pt idx="77498">
                  <c:v>210293264</c:v>
                </c:pt>
                <c:pt idx="77499">
                  <c:v>210293264</c:v>
                </c:pt>
                <c:pt idx="77500">
                  <c:v>928563176</c:v>
                </c:pt>
                <c:pt idx="77501">
                  <c:v>496098872</c:v>
                </c:pt>
                <c:pt idx="77502">
                  <c:v>205914144</c:v>
                </c:pt>
                <c:pt idx="77503">
                  <c:v>205914144</c:v>
                </c:pt>
                <c:pt idx="77504">
                  <c:v>205914144</c:v>
                </c:pt>
                <c:pt idx="77505">
                  <c:v>205914144</c:v>
                </c:pt>
                <c:pt idx="77506">
                  <c:v>34752328</c:v>
                </c:pt>
                <c:pt idx="77507">
                  <c:v>406443720</c:v>
                </c:pt>
                <c:pt idx="77508">
                  <c:v>83222376</c:v>
                </c:pt>
                <c:pt idx="77509">
                  <c:v>406443720</c:v>
                </c:pt>
                <c:pt idx="77510">
                  <c:v>406443720</c:v>
                </c:pt>
                <c:pt idx="77511">
                  <c:v>406443720</c:v>
                </c:pt>
                <c:pt idx="77512">
                  <c:v>210293264</c:v>
                </c:pt>
                <c:pt idx="77513">
                  <c:v>263022400</c:v>
                </c:pt>
                <c:pt idx="77514">
                  <c:v>263022400</c:v>
                </c:pt>
                <c:pt idx="77515">
                  <c:v>631054608</c:v>
                </c:pt>
                <c:pt idx="77516">
                  <c:v>263022400</c:v>
                </c:pt>
                <c:pt idx="77517">
                  <c:v>263022400</c:v>
                </c:pt>
                <c:pt idx="77518">
                  <c:v>205914144</c:v>
                </c:pt>
                <c:pt idx="77519">
                  <c:v>718577096</c:v>
                </c:pt>
                <c:pt idx="77520">
                  <c:v>406443720</c:v>
                </c:pt>
                <c:pt idx="77521">
                  <c:v>387296000</c:v>
                </c:pt>
                <c:pt idx="77522">
                  <c:v>387296000</c:v>
                </c:pt>
                <c:pt idx="77523">
                  <c:v>387296000</c:v>
                </c:pt>
                <c:pt idx="77524">
                  <c:v>387296000</c:v>
                </c:pt>
                <c:pt idx="77525">
                  <c:v>621299536</c:v>
                </c:pt>
                <c:pt idx="77526">
                  <c:v>621299536</c:v>
                </c:pt>
                <c:pt idx="77527">
                  <c:v>621299536</c:v>
                </c:pt>
                <c:pt idx="77528">
                  <c:v>111380904</c:v>
                </c:pt>
                <c:pt idx="77529">
                  <c:v>111380904</c:v>
                </c:pt>
                <c:pt idx="77530">
                  <c:v>621299536</c:v>
                </c:pt>
                <c:pt idx="77531">
                  <c:v>111380904</c:v>
                </c:pt>
                <c:pt idx="77532">
                  <c:v>111380904</c:v>
                </c:pt>
                <c:pt idx="77533">
                  <c:v>676552512</c:v>
                </c:pt>
                <c:pt idx="77534">
                  <c:v>676552512</c:v>
                </c:pt>
                <c:pt idx="77535">
                  <c:v>676552512</c:v>
                </c:pt>
                <c:pt idx="77536">
                  <c:v>676552512</c:v>
                </c:pt>
                <c:pt idx="77537">
                  <c:v>511523320</c:v>
                </c:pt>
                <c:pt idx="77538">
                  <c:v>511523320</c:v>
                </c:pt>
                <c:pt idx="77539">
                  <c:v>261868672</c:v>
                </c:pt>
                <c:pt idx="77540">
                  <c:v>261868672</c:v>
                </c:pt>
                <c:pt idx="77541">
                  <c:v>511523320</c:v>
                </c:pt>
                <c:pt idx="77542">
                  <c:v>261868672</c:v>
                </c:pt>
                <c:pt idx="77543">
                  <c:v>511523320</c:v>
                </c:pt>
                <c:pt idx="77544">
                  <c:v>261868672</c:v>
                </c:pt>
                <c:pt idx="77545">
                  <c:v>449592504</c:v>
                </c:pt>
                <c:pt idx="77546">
                  <c:v>449592504</c:v>
                </c:pt>
                <c:pt idx="77547">
                  <c:v>449592504</c:v>
                </c:pt>
                <c:pt idx="77548">
                  <c:v>449592504</c:v>
                </c:pt>
                <c:pt idx="77549">
                  <c:v>263022400</c:v>
                </c:pt>
                <c:pt idx="77550">
                  <c:v>111380904</c:v>
                </c:pt>
                <c:pt idx="77551">
                  <c:v>387296000</c:v>
                </c:pt>
                <c:pt idx="77552">
                  <c:v>676552512</c:v>
                </c:pt>
                <c:pt idx="77553">
                  <c:v>621299536</c:v>
                </c:pt>
                <c:pt idx="77554">
                  <c:v>330051232</c:v>
                </c:pt>
                <c:pt idx="77555">
                  <c:v>330051232</c:v>
                </c:pt>
                <c:pt idx="77556">
                  <c:v>173877168</c:v>
                </c:pt>
                <c:pt idx="77557">
                  <c:v>330051232</c:v>
                </c:pt>
                <c:pt idx="77558">
                  <c:v>173877168</c:v>
                </c:pt>
                <c:pt idx="77559">
                  <c:v>511523320</c:v>
                </c:pt>
                <c:pt idx="77560">
                  <c:v>330051232</c:v>
                </c:pt>
                <c:pt idx="77561">
                  <c:v>173877168</c:v>
                </c:pt>
                <c:pt idx="77562">
                  <c:v>173877168</c:v>
                </c:pt>
                <c:pt idx="77563">
                  <c:v>159225832</c:v>
                </c:pt>
                <c:pt idx="77564">
                  <c:v>159225832</c:v>
                </c:pt>
                <c:pt idx="77565">
                  <c:v>159225832</c:v>
                </c:pt>
                <c:pt idx="77566">
                  <c:v>159225832</c:v>
                </c:pt>
                <c:pt idx="77567">
                  <c:v>261868672</c:v>
                </c:pt>
                <c:pt idx="77568">
                  <c:v>449592504</c:v>
                </c:pt>
                <c:pt idx="77569">
                  <c:v>173877168</c:v>
                </c:pt>
                <c:pt idx="77570">
                  <c:v>330051232</c:v>
                </c:pt>
                <c:pt idx="77571">
                  <c:v>159225832</c:v>
                </c:pt>
                <c:pt idx="77572">
                  <c:v>280249728</c:v>
                </c:pt>
                <c:pt idx="77573">
                  <c:v>280249728</c:v>
                </c:pt>
                <c:pt idx="77574">
                  <c:v>280249728</c:v>
                </c:pt>
                <c:pt idx="77575">
                  <c:v>280249728</c:v>
                </c:pt>
                <c:pt idx="77576">
                  <c:v>476382336</c:v>
                </c:pt>
                <c:pt idx="77577">
                  <c:v>476382336</c:v>
                </c:pt>
                <c:pt idx="77578">
                  <c:v>476382336</c:v>
                </c:pt>
                <c:pt idx="77579">
                  <c:v>476382336</c:v>
                </c:pt>
                <c:pt idx="77580">
                  <c:v>562417928</c:v>
                </c:pt>
                <c:pt idx="77581">
                  <c:v>562417928</c:v>
                </c:pt>
                <c:pt idx="77582">
                  <c:v>562417928</c:v>
                </c:pt>
                <c:pt idx="77583">
                  <c:v>562417928</c:v>
                </c:pt>
                <c:pt idx="77584">
                  <c:v>383740192</c:v>
                </c:pt>
                <c:pt idx="77585">
                  <c:v>383740192</c:v>
                </c:pt>
                <c:pt idx="77586">
                  <c:v>383740192</c:v>
                </c:pt>
                <c:pt idx="77587">
                  <c:v>383740192</c:v>
                </c:pt>
                <c:pt idx="77588">
                  <c:v>280249728</c:v>
                </c:pt>
                <c:pt idx="77589">
                  <c:v>84781760</c:v>
                </c:pt>
                <c:pt idx="77590">
                  <c:v>84781760</c:v>
                </c:pt>
                <c:pt idx="77591">
                  <c:v>84781760</c:v>
                </c:pt>
                <c:pt idx="77592">
                  <c:v>84781760</c:v>
                </c:pt>
                <c:pt idx="77593">
                  <c:v>476382336</c:v>
                </c:pt>
                <c:pt idx="77594">
                  <c:v>494120736</c:v>
                </c:pt>
                <c:pt idx="77595">
                  <c:v>494120736</c:v>
                </c:pt>
                <c:pt idx="77596">
                  <c:v>494120736</c:v>
                </c:pt>
                <c:pt idx="77597">
                  <c:v>494120736</c:v>
                </c:pt>
                <c:pt idx="77598">
                  <c:v>562417928</c:v>
                </c:pt>
                <c:pt idx="77599">
                  <c:v>830057360</c:v>
                </c:pt>
                <c:pt idx="77600">
                  <c:v>830057360</c:v>
                </c:pt>
                <c:pt idx="77601">
                  <c:v>830057360</c:v>
                </c:pt>
                <c:pt idx="77602">
                  <c:v>830057360</c:v>
                </c:pt>
                <c:pt idx="77603">
                  <c:v>557611016</c:v>
                </c:pt>
                <c:pt idx="77604">
                  <c:v>557611016</c:v>
                </c:pt>
                <c:pt idx="77605">
                  <c:v>557611016</c:v>
                </c:pt>
                <c:pt idx="77606">
                  <c:v>557611016</c:v>
                </c:pt>
                <c:pt idx="77607">
                  <c:v>750909808</c:v>
                </c:pt>
                <c:pt idx="77608">
                  <c:v>750909808</c:v>
                </c:pt>
                <c:pt idx="77609">
                  <c:v>750909808</c:v>
                </c:pt>
                <c:pt idx="77610">
                  <c:v>652840344</c:v>
                </c:pt>
                <c:pt idx="77611">
                  <c:v>750909808</c:v>
                </c:pt>
                <c:pt idx="77612">
                  <c:v>652840344</c:v>
                </c:pt>
                <c:pt idx="77613">
                  <c:v>652840344</c:v>
                </c:pt>
                <c:pt idx="77614">
                  <c:v>695243064</c:v>
                </c:pt>
                <c:pt idx="77615">
                  <c:v>695243064</c:v>
                </c:pt>
                <c:pt idx="77616">
                  <c:v>652840344</c:v>
                </c:pt>
                <c:pt idx="77617">
                  <c:v>363327784</c:v>
                </c:pt>
                <c:pt idx="77618">
                  <c:v>695243064</c:v>
                </c:pt>
                <c:pt idx="77619">
                  <c:v>363327784</c:v>
                </c:pt>
                <c:pt idx="77620">
                  <c:v>695243064</c:v>
                </c:pt>
                <c:pt idx="77621">
                  <c:v>363327784</c:v>
                </c:pt>
                <c:pt idx="77622">
                  <c:v>363327784</c:v>
                </c:pt>
                <c:pt idx="77623">
                  <c:v>245112472</c:v>
                </c:pt>
                <c:pt idx="77624">
                  <c:v>245112472</c:v>
                </c:pt>
                <c:pt idx="77625">
                  <c:v>245112472</c:v>
                </c:pt>
                <c:pt idx="77626">
                  <c:v>245112472</c:v>
                </c:pt>
                <c:pt idx="77627">
                  <c:v>84781760</c:v>
                </c:pt>
                <c:pt idx="77628">
                  <c:v>383740192</c:v>
                </c:pt>
                <c:pt idx="77629">
                  <c:v>284469480</c:v>
                </c:pt>
                <c:pt idx="77630">
                  <c:v>284469480</c:v>
                </c:pt>
                <c:pt idx="77631">
                  <c:v>284469480</c:v>
                </c:pt>
                <c:pt idx="77632">
                  <c:v>284469480</c:v>
                </c:pt>
                <c:pt idx="77633">
                  <c:v>258238008</c:v>
                </c:pt>
                <c:pt idx="77634">
                  <c:v>258238008</c:v>
                </c:pt>
                <c:pt idx="77635">
                  <c:v>258238008</c:v>
                </c:pt>
                <c:pt idx="77636">
                  <c:v>258238008</c:v>
                </c:pt>
                <c:pt idx="77637">
                  <c:v>494120736</c:v>
                </c:pt>
                <c:pt idx="77638">
                  <c:v>830057360</c:v>
                </c:pt>
                <c:pt idx="77639">
                  <c:v>38990672</c:v>
                </c:pt>
                <c:pt idx="77640">
                  <c:v>38990672</c:v>
                </c:pt>
                <c:pt idx="77641">
                  <c:v>38990672</c:v>
                </c:pt>
                <c:pt idx="77642">
                  <c:v>38990672</c:v>
                </c:pt>
                <c:pt idx="77643">
                  <c:v>363327784</c:v>
                </c:pt>
                <c:pt idx="77644">
                  <c:v>557611016</c:v>
                </c:pt>
                <c:pt idx="77645">
                  <c:v>714694000</c:v>
                </c:pt>
                <c:pt idx="77646">
                  <c:v>714694000</c:v>
                </c:pt>
                <c:pt idx="77647">
                  <c:v>714694000</c:v>
                </c:pt>
                <c:pt idx="77648">
                  <c:v>796672480</c:v>
                </c:pt>
                <c:pt idx="77649">
                  <c:v>796672480</c:v>
                </c:pt>
                <c:pt idx="77650">
                  <c:v>714694000</c:v>
                </c:pt>
                <c:pt idx="77651">
                  <c:v>796672480</c:v>
                </c:pt>
                <c:pt idx="77652">
                  <c:v>652840344</c:v>
                </c:pt>
                <c:pt idx="77653">
                  <c:v>796672480</c:v>
                </c:pt>
                <c:pt idx="77654">
                  <c:v>258238008</c:v>
                </c:pt>
                <c:pt idx="77655">
                  <c:v>750909808</c:v>
                </c:pt>
                <c:pt idx="77656">
                  <c:v>695243064</c:v>
                </c:pt>
                <c:pt idx="77657">
                  <c:v>29121336</c:v>
                </c:pt>
                <c:pt idx="77658">
                  <c:v>29121336</c:v>
                </c:pt>
                <c:pt idx="77659">
                  <c:v>693714152</c:v>
                </c:pt>
                <c:pt idx="77660">
                  <c:v>29121336</c:v>
                </c:pt>
                <c:pt idx="77661">
                  <c:v>693714152</c:v>
                </c:pt>
                <c:pt idx="77662">
                  <c:v>29121336</c:v>
                </c:pt>
                <c:pt idx="77663">
                  <c:v>693714152</c:v>
                </c:pt>
                <c:pt idx="77664">
                  <c:v>693714152</c:v>
                </c:pt>
                <c:pt idx="77665">
                  <c:v>714694000</c:v>
                </c:pt>
                <c:pt idx="77666">
                  <c:v>224275216</c:v>
                </c:pt>
                <c:pt idx="77667">
                  <c:v>224275216</c:v>
                </c:pt>
                <c:pt idx="77668">
                  <c:v>224275248</c:v>
                </c:pt>
                <c:pt idx="77669">
                  <c:v>224275248</c:v>
                </c:pt>
                <c:pt idx="77670">
                  <c:v>224275312</c:v>
                </c:pt>
                <c:pt idx="77671">
                  <c:v>224275312</c:v>
                </c:pt>
                <c:pt idx="77672">
                  <c:v>224275392</c:v>
                </c:pt>
                <c:pt idx="77673">
                  <c:v>224275392</c:v>
                </c:pt>
                <c:pt idx="77674">
                  <c:v>224275440</c:v>
                </c:pt>
                <c:pt idx="77675">
                  <c:v>224275440</c:v>
                </c:pt>
                <c:pt idx="77676">
                  <c:v>224275504</c:v>
                </c:pt>
                <c:pt idx="77677">
                  <c:v>224275504</c:v>
                </c:pt>
                <c:pt idx="77678">
                  <c:v>224275592</c:v>
                </c:pt>
                <c:pt idx="77679">
                  <c:v>224275592</c:v>
                </c:pt>
                <c:pt idx="77680">
                  <c:v>224275632</c:v>
                </c:pt>
                <c:pt idx="77681">
                  <c:v>224275632</c:v>
                </c:pt>
                <c:pt idx="77682">
                  <c:v>224275656</c:v>
                </c:pt>
                <c:pt idx="77683">
                  <c:v>224275656</c:v>
                </c:pt>
                <c:pt idx="77684">
                  <c:v>224275216</c:v>
                </c:pt>
                <c:pt idx="77685">
                  <c:v>224275248</c:v>
                </c:pt>
                <c:pt idx="77686">
                  <c:v>224275312</c:v>
                </c:pt>
                <c:pt idx="77687">
                  <c:v>224275392</c:v>
                </c:pt>
                <c:pt idx="77688">
                  <c:v>224275440</c:v>
                </c:pt>
                <c:pt idx="77689">
                  <c:v>224275504</c:v>
                </c:pt>
                <c:pt idx="77690">
                  <c:v>224275592</c:v>
                </c:pt>
                <c:pt idx="77691">
                  <c:v>224275632</c:v>
                </c:pt>
                <c:pt idx="77692">
                  <c:v>224275656</c:v>
                </c:pt>
                <c:pt idx="77693">
                  <c:v>224275216</c:v>
                </c:pt>
                <c:pt idx="77694">
                  <c:v>224275248</c:v>
                </c:pt>
                <c:pt idx="77695">
                  <c:v>224275312</c:v>
                </c:pt>
                <c:pt idx="77696">
                  <c:v>224275392</c:v>
                </c:pt>
                <c:pt idx="77697">
                  <c:v>224275440</c:v>
                </c:pt>
                <c:pt idx="77698">
                  <c:v>284469480</c:v>
                </c:pt>
                <c:pt idx="77699">
                  <c:v>224275504</c:v>
                </c:pt>
                <c:pt idx="77700">
                  <c:v>224275592</c:v>
                </c:pt>
                <c:pt idx="77701">
                  <c:v>224275632</c:v>
                </c:pt>
                <c:pt idx="77702">
                  <c:v>224275656</c:v>
                </c:pt>
                <c:pt idx="77703">
                  <c:v>245112472</c:v>
                </c:pt>
                <c:pt idx="77704">
                  <c:v>836530432</c:v>
                </c:pt>
                <c:pt idx="77705">
                  <c:v>836530432</c:v>
                </c:pt>
                <c:pt idx="77706">
                  <c:v>836530432</c:v>
                </c:pt>
                <c:pt idx="77707">
                  <c:v>836530432</c:v>
                </c:pt>
                <c:pt idx="77708">
                  <c:v>693714152</c:v>
                </c:pt>
                <c:pt idx="77709">
                  <c:v>334300720</c:v>
                </c:pt>
                <c:pt idx="77710">
                  <c:v>334300720</c:v>
                </c:pt>
                <c:pt idx="77711">
                  <c:v>334300720</c:v>
                </c:pt>
                <c:pt idx="77712">
                  <c:v>334300720</c:v>
                </c:pt>
                <c:pt idx="77713">
                  <c:v>38990672</c:v>
                </c:pt>
                <c:pt idx="77714">
                  <c:v>224275392</c:v>
                </c:pt>
                <c:pt idx="77715">
                  <c:v>29121336</c:v>
                </c:pt>
                <c:pt idx="77716">
                  <c:v>224275312</c:v>
                </c:pt>
                <c:pt idx="77717">
                  <c:v>101906816</c:v>
                </c:pt>
                <c:pt idx="77718">
                  <c:v>101906816</c:v>
                </c:pt>
                <c:pt idx="77719">
                  <c:v>224275440</c:v>
                </c:pt>
                <c:pt idx="77720">
                  <c:v>224275216</c:v>
                </c:pt>
                <c:pt idx="77721">
                  <c:v>945227136</c:v>
                </c:pt>
                <c:pt idx="77722">
                  <c:v>101906816</c:v>
                </c:pt>
                <c:pt idx="77723">
                  <c:v>945227136</c:v>
                </c:pt>
                <c:pt idx="77724">
                  <c:v>101906816</c:v>
                </c:pt>
                <c:pt idx="77725">
                  <c:v>945227136</c:v>
                </c:pt>
                <c:pt idx="77726">
                  <c:v>945227136</c:v>
                </c:pt>
                <c:pt idx="77727">
                  <c:v>224275592</c:v>
                </c:pt>
                <c:pt idx="77728">
                  <c:v>260342640</c:v>
                </c:pt>
                <c:pt idx="77729">
                  <c:v>260342640</c:v>
                </c:pt>
                <c:pt idx="77730">
                  <c:v>224275248</c:v>
                </c:pt>
                <c:pt idx="77731">
                  <c:v>260342640</c:v>
                </c:pt>
                <c:pt idx="77732">
                  <c:v>260342640</c:v>
                </c:pt>
                <c:pt idx="77733">
                  <c:v>796672480</c:v>
                </c:pt>
                <c:pt idx="77734">
                  <c:v>224275504</c:v>
                </c:pt>
                <c:pt idx="77735">
                  <c:v>47918248</c:v>
                </c:pt>
                <c:pt idx="77736">
                  <c:v>47918248</c:v>
                </c:pt>
                <c:pt idx="77737">
                  <c:v>47918248</c:v>
                </c:pt>
                <c:pt idx="77738">
                  <c:v>47918248</c:v>
                </c:pt>
                <c:pt idx="77739">
                  <c:v>224275632</c:v>
                </c:pt>
                <c:pt idx="77740">
                  <c:v>334300720</c:v>
                </c:pt>
                <c:pt idx="77741">
                  <c:v>101906816</c:v>
                </c:pt>
                <c:pt idx="77742">
                  <c:v>225176832</c:v>
                </c:pt>
                <c:pt idx="77743">
                  <c:v>225176832</c:v>
                </c:pt>
                <c:pt idx="77744">
                  <c:v>224275656</c:v>
                </c:pt>
                <c:pt idx="77745">
                  <c:v>225176832</c:v>
                </c:pt>
                <c:pt idx="77746">
                  <c:v>225176832</c:v>
                </c:pt>
                <c:pt idx="77747">
                  <c:v>945227136</c:v>
                </c:pt>
                <c:pt idx="77748">
                  <c:v>209218248</c:v>
                </c:pt>
                <c:pt idx="77749">
                  <c:v>209218248</c:v>
                </c:pt>
                <c:pt idx="77750">
                  <c:v>616341976</c:v>
                </c:pt>
                <c:pt idx="77751">
                  <c:v>209218248</c:v>
                </c:pt>
                <c:pt idx="77752">
                  <c:v>616341976</c:v>
                </c:pt>
                <c:pt idx="77753">
                  <c:v>209218248</c:v>
                </c:pt>
                <c:pt idx="77754">
                  <c:v>616341976</c:v>
                </c:pt>
                <c:pt idx="77755">
                  <c:v>616341976</c:v>
                </c:pt>
                <c:pt idx="77756">
                  <c:v>836530432</c:v>
                </c:pt>
                <c:pt idx="77757">
                  <c:v>260342640</c:v>
                </c:pt>
                <c:pt idx="77758">
                  <c:v>177063240</c:v>
                </c:pt>
                <c:pt idx="77759">
                  <c:v>177063240</c:v>
                </c:pt>
                <c:pt idx="77760">
                  <c:v>177063240</c:v>
                </c:pt>
                <c:pt idx="77761">
                  <c:v>177063240</c:v>
                </c:pt>
                <c:pt idx="77762">
                  <c:v>559270408</c:v>
                </c:pt>
                <c:pt idx="77763">
                  <c:v>559270408</c:v>
                </c:pt>
                <c:pt idx="77764">
                  <c:v>559270408</c:v>
                </c:pt>
                <c:pt idx="77765">
                  <c:v>559270408</c:v>
                </c:pt>
                <c:pt idx="77766">
                  <c:v>362622192</c:v>
                </c:pt>
                <c:pt idx="77767">
                  <c:v>362622192</c:v>
                </c:pt>
                <c:pt idx="77768">
                  <c:v>362622192</c:v>
                </c:pt>
                <c:pt idx="77769">
                  <c:v>362622192</c:v>
                </c:pt>
                <c:pt idx="77770">
                  <c:v>209218248</c:v>
                </c:pt>
                <c:pt idx="77771">
                  <c:v>225176832</c:v>
                </c:pt>
                <c:pt idx="77772">
                  <c:v>92930312</c:v>
                </c:pt>
                <c:pt idx="77773">
                  <c:v>92930312</c:v>
                </c:pt>
                <c:pt idx="77774">
                  <c:v>92930312</c:v>
                </c:pt>
                <c:pt idx="77775">
                  <c:v>92930312</c:v>
                </c:pt>
                <c:pt idx="77776">
                  <c:v>357250184</c:v>
                </c:pt>
                <c:pt idx="77777">
                  <c:v>357250184</c:v>
                </c:pt>
                <c:pt idx="77778">
                  <c:v>357250184</c:v>
                </c:pt>
                <c:pt idx="77779">
                  <c:v>357250184</c:v>
                </c:pt>
                <c:pt idx="77780">
                  <c:v>616341976</c:v>
                </c:pt>
                <c:pt idx="77781">
                  <c:v>47918248</c:v>
                </c:pt>
                <c:pt idx="77782">
                  <c:v>693744752</c:v>
                </c:pt>
                <c:pt idx="77783">
                  <c:v>693744752</c:v>
                </c:pt>
                <c:pt idx="77784">
                  <c:v>693744752</c:v>
                </c:pt>
                <c:pt idx="77785">
                  <c:v>693744752</c:v>
                </c:pt>
                <c:pt idx="77786">
                  <c:v>781549144</c:v>
                </c:pt>
                <c:pt idx="77787">
                  <c:v>781549144</c:v>
                </c:pt>
                <c:pt idx="77788">
                  <c:v>781549144</c:v>
                </c:pt>
                <c:pt idx="77789">
                  <c:v>781549144</c:v>
                </c:pt>
                <c:pt idx="77790">
                  <c:v>177063240</c:v>
                </c:pt>
                <c:pt idx="77791">
                  <c:v>664620432</c:v>
                </c:pt>
                <c:pt idx="77792">
                  <c:v>664620432</c:v>
                </c:pt>
                <c:pt idx="77793">
                  <c:v>664620432</c:v>
                </c:pt>
                <c:pt idx="77794">
                  <c:v>664620432</c:v>
                </c:pt>
                <c:pt idx="77795">
                  <c:v>362622192</c:v>
                </c:pt>
                <c:pt idx="77796">
                  <c:v>768472656</c:v>
                </c:pt>
                <c:pt idx="77797">
                  <c:v>768472656</c:v>
                </c:pt>
                <c:pt idx="77798">
                  <c:v>768472656</c:v>
                </c:pt>
                <c:pt idx="77799">
                  <c:v>768472656</c:v>
                </c:pt>
                <c:pt idx="77800">
                  <c:v>357250184</c:v>
                </c:pt>
                <c:pt idx="77801">
                  <c:v>781549144</c:v>
                </c:pt>
                <c:pt idx="77802">
                  <c:v>784677072</c:v>
                </c:pt>
                <c:pt idx="77803">
                  <c:v>784677072</c:v>
                </c:pt>
                <c:pt idx="77804">
                  <c:v>784677072</c:v>
                </c:pt>
                <c:pt idx="77805">
                  <c:v>784677072</c:v>
                </c:pt>
                <c:pt idx="77806">
                  <c:v>693744752</c:v>
                </c:pt>
                <c:pt idx="77807">
                  <c:v>559270408</c:v>
                </c:pt>
                <c:pt idx="77808">
                  <c:v>621631072</c:v>
                </c:pt>
                <c:pt idx="77809">
                  <c:v>621631072</c:v>
                </c:pt>
                <c:pt idx="77810">
                  <c:v>621631072</c:v>
                </c:pt>
                <c:pt idx="77811">
                  <c:v>621631072</c:v>
                </c:pt>
                <c:pt idx="77812">
                  <c:v>869338216</c:v>
                </c:pt>
                <c:pt idx="77813">
                  <c:v>869338216</c:v>
                </c:pt>
                <c:pt idx="77814">
                  <c:v>869338216</c:v>
                </c:pt>
                <c:pt idx="77815">
                  <c:v>869338216</c:v>
                </c:pt>
                <c:pt idx="77816">
                  <c:v>664620432</c:v>
                </c:pt>
                <c:pt idx="77817">
                  <c:v>202389360</c:v>
                </c:pt>
                <c:pt idx="77818">
                  <c:v>202389360</c:v>
                </c:pt>
                <c:pt idx="77819">
                  <c:v>202389360</c:v>
                </c:pt>
                <c:pt idx="77820">
                  <c:v>202389360</c:v>
                </c:pt>
                <c:pt idx="77821">
                  <c:v>92930312</c:v>
                </c:pt>
                <c:pt idx="77822">
                  <c:v>768472656</c:v>
                </c:pt>
                <c:pt idx="77823">
                  <c:v>295123720</c:v>
                </c:pt>
                <c:pt idx="77824">
                  <c:v>295123720</c:v>
                </c:pt>
                <c:pt idx="77825">
                  <c:v>295123720</c:v>
                </c:pt>
                <c:pt idx="77826">
                  <c:v>295123720</c:v>
                </c:pt>
                <c:pt idx="77827">
                  <c:v>837316504</c:v>
                </c:pt>
                <c:pt idx="77828">
                  <c:v>837316504</c:v>
                </c:pt>
                <c:pt idx="77829">
                  <c:v>837316504</c:v>
                </c:pt>
                <c:pt idx="77830">
                  <c:v>837316504</c:v>
                </c:pt>
                <c:pt idx="77831">
                  <c:v>198444896</c:v>
                </c:pt>
                <c:pt idx="77832">
                  <c:v>198444896</c:v>
                </c:pt>
                <c:pt idx="77833">
                  <c:v>198444896</c:v>
                </c:pt>
                <c:pt idx="77834">
                  <c:v>198444896</c:v>
                </c:pt>
                <c:pt idx="77835">
                  <c:v>784677072</c:v>
                </c:pt>
                <c:pt idx="77836">
                  <c:v>42741416</c:v>
                </c:pt>
                <c:pt idx="77837">
                  <c:v>42741416</c:v>
                </c:pt>
                <c:pt idx="77838">
                  <c:v>42741416</c:v>
                </c:pt>
                <c:pt idx="77839">
                  <c:v>42741416</c:v>
                </c:pt>
                <c:pt idx="77840">
                  <c:v>50612984</c:v>
                </c:pt>
                <c:pt idx="77841">
                  <c:v>50612984</c:v>
                </c:pt>
                <c:pt idx="77842">
                  <c:v>50612984</c:v>
                </c:pt>
                <c:pt idx="77843">
                  <c:v>50612984</c:v>
                </c:pt>
                <c:pt idx="77844">
                  <c:v>621631072</c:v>
                </c:pt>
                <c:pt idx="77845">
                  <c:v>295123720</c:v>
                </c:pt>
                <c:pt idx="77846">
                  <c:v>728804688</c:v>
                </c:pt>
                <c:pt idx="77847">
                  <c:v>728804688</c:v>
                </c:pt>
                <c:pt idx="77848">
                  <c:v>728804688</c:v>
                </c:pt>
                <c:pt idx="77849">
                  <c:v>728804688</c:v>
                </c:pt>
                <c:pt idx="77850">
                  <c:v>837316504</c:v>
                </c:pt>
                <c:pt idx="77851">
                  <c:v>198444896</c:v>
                </c:pt>
                <c:pt idx="77852">
                  <c:v>869338216</c:v>
                </c:pt>
                <c:pt idx="77853">
                  <c:v>15365816</c:v>
                </c:pt>
                <c:pt idx="77854">
                  <c:v>15365816</c:v>
                </c:pt>
                <c:pt idx="77855">
                  <c:v>15365816</c:v>
                </c:pt>
                <c:pt idx="77856">
                  <c:v>15365816</c:v>
                </c:pt>
                <c:pt idx="77857">
                  <c:v>50612984</c:v>
                </c:pt>
                <c:pt idx="77858">
                  <c:v>793550464</c:v>
                </c:pt>
                <c:pt idx="77859">
                  <c:v>728804688</c:v>
                </c:pt>
                <c:pt idx="77860">
                  <c:v>793550464</c:v>
                </c:pt>
                <c:pt idx="77861">
                  <c:v>202389360</c:v>
                </c:pt>
                <c:pt idx="77862">
                  <c:v>793550464</c:v>
                </c:pt>
                <c:pt idx="77863">
                  <c:v>793550464</c:v>
                </c:pt>
                <c:pt idx="77864">
                  <c:v>2716376</c:v>
                </c:pt>
                <c:pt idx="77865">
                  <c:v>2716376</c:v>
                </c:pt>
                <c:pt idx="77866">
                  <c:v>2716376</c:v>
                </c:pt>
                <c:pt idx="77867">
                  <c:v>2716376</c:v>
                </c:pt>
                <c:pt idx="77868">
                  <c:v>42741416</c:v>
                </c:pt>
                <c:pt idx="77869">
                  <c:v>15365816</c:v>
                </c:pt>
                <c:pt idx="77870">
                  <c:v>777548128</c:v>
                </c:pt>
                <c:pt idx="77871">
                  <c:v>777548128</c:v>
                </c:pt>
                <c:pt idx="77872">
                  <c:v>777548128</c:v>
                </c:pt>
                <c:pt idx="77873">
                  <c:v>793550464</c:v>
                </c:pt>
                <c:pt idx="77874">
                  <c:v>777548128</c:v>
                </c:pt>
                <c:pt idx="77875">
                  <c:v>2716376</c:v>
                </c:pt>
                <c:pt idx="77876">
                  <c:v>413758904</c:v>
                </c:pt>
                <c:pt idx="77877">
                  <c:v>413758904</c:v>
                </c:pt>
                <c:pt idx="77878">
                  <c:v>413758904</c:v>
                </c:pt>
                <c:pt idx="77879">
                  <c:v>413758904</c:v>
                </c:pt>
                <c:pt idx="77880">
                  <c:v>203136880</c:v>
                </c:pt>
                <c:pt idx="77881">
                  <c:v>203136880</c:v>
                </c:pt>
                <c:pt idx="77882">
                  <c:v>203136880</c:v>
                </c:pt>
                <c:pt idx="77883">
                  <c:v>203136880</c:v>
                </c:pt>
                <c:pt idx="77884">
                  <c:v>777548128</c:v>
                </c:pt>
                <c:pt idx="77885">
                  <c:v>233125224</c:v>
                </c:pt>
                <c:pt idx="77886">
                  <c:v>233125224</c:v>
                </c:pt>
                <c:pt idx="77887">
                  <c:v>233125224</c:v>
                </c:pt>
                <c:pt idx="77888">
                  <c:v>233125224</c:v>
                </c:pt>
                <c:pt idx="77889">
                  <c:v>111356520</c:v>
                </c:pt>
                <c:pt idx="77890">
                  <c:v>111356520</c:v>
                </c:pt>
                <c:pt idx="77891">
                  <c:v>111356520</c:v>
                </c:pt>
                <c:pt idx="77892">
                  <c:v>111356520</c:v>
                </c:pt>
                <c:pt idx="77893">
                  <c:v>203136880</c:v>
                </c:pt>
                <c:pt idx="77894">
                  <c:v>413758904</c:v>
                </c:pt>
                <c:pt idx="77895">
                  <c:v>320656304</c:v>
                </c:pt>
                <c:pt idx="77896">
                  <c:v>320656304</c:v>
                </c:pt>
                <c:pt idx="77897">
                  <c:v>320656304</c:v>
                </c:pt>
                <c:pt idx="77898">
                  <c:v>320656304</c:v>
                </c:pt>
                <c:pt idx="77899">
                  <c:v>233125224</c:v>
                </c:pt>
                <c:pt idx="77900">
                  <c:v>750901400</c:v>
                </c:pt>
                <c:pt idx="77901">
                  <c:v>750901400</c:v>
                </c:pt>
                <c:pt idx="77902">
                  <c:v>750901400</c:v>
                </c:pt>
                <c:pt idx="77903">
                  <c:v>750901400</c:v>
                </c:pt>
                <c:pt idx="77904">
                  <c:v>111356520</c:v>
                </c:pt>
                <c:pt idx="77905">
                  <c:v>7370464</c:v>
                </c:pt>
                <c:pt idx="77906">
                  <c:v>7370464</c:v>
                </c:pt>
                <c:pt idx="77907">
                  <c:v>7370464</c:v>
                </c:pt>
                <c:pt idx="77908">
                  <c:v>7370464</c:v>
                </c:pt>
                <c:pt idx="77909">
                  <c:v>987596184</c:v>
                </c:pt>
                <c:pt idx="77910">
                  <c:v>987596184</c:v>
                </c:pt>
                <c:pt idx="77911">
                  <c:v>987596184</c:v>
                </c:pt>
                <c:pt idx="77912">
                  <c:v>987596184</c:v>
                </c:pt>
                <c:pt idx="77913">
                  <c:v>320656304</c:v>
                </c:pt>
                <c:pt idx="77914">
                  <c:v>750901400</c:v>
                </c:pt>
                <c:pt idx="77915">
                  <c:v>824488448</c:v>
                </c:pt>
                <c:pt idx="77916">
                  <c:v>824488448</c:v>
                </c:pt>
                <c:pt idx="77917">
                  <c:v>7370464</c:v>
                </c:pt>
                <c:pt idx="77918">
                  <c:v>824488448</c:v>
                </c:pt>
                <c:pt idx="77919">
                  <c:v>824488448</c:v>
                </c:pt>
                <c:pt idx="77920">
                  <c:v>344682200</c:v>
                </c:pt>
                <c:pt idx="77921">
                  <c:v>344682200</c:v>
                </c:pt>
                <c:pt idx="77922">
                  <c:v>344682200</c:v>
                </c:pt>
                <c:pt idx="77923">
                  <c:v>31814808</c:v>
                </c:pt>
                <c:pt idx="77924">
                  <c:v>344682200</c:v>
                </c:pt>
                <c:pt idx="77925">
                  <c:v>31814808</c:v>
                </c:pt>
                <c:pt idx="77926">
                  <c:v>31814808</c:v>
                </c:pt>
                <c:pt idx="77927">
                  <c:v>31814808</c:v>
                </c:pt>
                <c:pt idx="77928">
                  <c:v>456656808</c:v>
                </c:pt>
                <c:pt idx="77929">
                  <c:v>456656808</c:v>
                </c:pt>
                <c:pt idx="77930">
                  <c:v>456656808</c:v>
                </c:pt>
                <c:pt idx="77931">
                  <c:v>456656808</c:v>
                </c:pt>
                <c:pt idx="77932">
                  <c:v>987596184</c:v>
                </c:pt>
                <c:pt idx="77933">
                  <c:v>880283288</c:v>
                </c:pt>
                <c:pt idx="77934">
                  <c:v>880283288</c:v>
                </c:pt>
                <c:pt idx="77935">
                  <c:v>880283288</c:v>
                </c:pt>
                <c:pt idx="77936">
                  <c:v>880283288</c:v>
                </c:pt>
                <c:pt idx="77937">
                  <c:v>626889400</c:v>
                </c:pt>
                <c:pt idx="77938">
                  <c:v>626889400</c:v>
                </c:pt>
                <c:pt idx="77939">
                  <c:v>626889400</c:v>
                </c:pt>
                <c:pt idx="77940">
                  <c:v>626889400</c:v>
                </c:pt>
                <c:pt idx="77941">
                  <c:v>824488448</c:v>
                </c:pt>
                <c:pt idx="77942">
                  <c:v>977901272</c:v>
                </c:pt>
                <c:pt idx="77943">
                  <c:v>977901272</c:v>
                </c:pt>
                <c:pt idx="77944">
                  <c:v>977901272</c:v>
                </c:pt>
                <c:pt idx="77945">
                  <c:v>145856576</c:v>
                </c:pt>
                <c:pt idx="77946">
                  <c:v>145856576</c:v>
                </c:pt>
                <c:pt idx="77947">
                  <c:v>977901272</c:v>
                </c:pt>
                <c:pt idx="77948">
                  <c:v>145856576</c:v>
                </c:pt>
                <c:pt idx="77949">
                  <c:v>145856576</c:v>
                </c:pt>
                <c:pt idx="77950">
                  <c:v>172525088</c:v>
                </c:pt>
                <c:pt idx="77951">
                  <c:v>172525088</c:v>
                </c:pt>
                <c:pt idx="77952">
                  <c:v>172525088</c:v>
                </c:pt>
                <c:pt idx="77953">
                  <c:v>172525088</c:v>
                </c:pt>
                <c:pt idx="77954">
                  <c:v>344682200</c:v>
                </c:pt>
                <c:pt idx="77955">
                  <c:v>7370496</c:v>
                </c:pt>
                <c:pt idx="77956">
                  <c:v>7370496</c:v>
                </c:pt>
                <c:pt idx="77957">
                  <c:v>7370552</c:v>
                </c:pt>
                <c:pt idx="77958">
                  <c:v>7370552</c:v>
                </c:pt>
                <c:pt idx="77959">
                  <c:v>7370496</c:v>
                </c:pt>
                <c:pt idx="77960">
                  <c:v>7370552</c:v>
                </c:pt>
                <c:pt idx="77961">
                  <c:v>7370496</c:v>
                </c:pt>
                <c:pt idx="77962">
                  <c:v>7370552</c:v>
                </c:pt>
                <c:pt idx="77963">
                  <c:v>254390584</c:v>
                </c:pt>
                <c:pt idx="77964">
                  <c:v>254390584</c:v>
                </c:pt>
                <c:pt idx="77965">
                  <c:v>254390584</c:v>
                </c:pt>
                <c:pt idx="77966">
                  <c:v>254390584</c:v>
                </c:pt>
                <c:pt idx="77967">
                  <c:v>456656808</c:v>
                </c:pt>
                <c:pt idx="77968">
                  <c:v>31814808</c:v>
                </c:pt>
                <c:pt idx="77969">
                  <c:v>397520200</c:v>
                </c:pt>
                <c:pt idx="77970">
                  <c:v>397520200</c:v>
                </c:pt>
                <c:pt idx="77971">
                  <c:v>397520200</c:v>
                </c:pt>
                <c:pt idx="77972">
                  <c:v>977901272</c:v>
                </c:pt>
                <c:pt idx="77973">
                  <c:v>397520200</c:v>
                </c:pt>
                <c:pt idx="77974">
                  <c:v>145856576</c:v>
                </c:pt>
                <c:pt idx="77975">
                  <c:v>172525088</c:v>
                </c:pt>
                <c:pt idx="77976">
                  <c:v>839268272</c:v>
                </c:pt>
                <c:pt idx="77977">
                  <c:v>839268272</c:v>
                </c:pt>
                <c:pt idx="77978">
                  <c:v>839268272</c:v>
                </c:pt>
                <c:pt idx="77979">
                  <c:v>839268272</c:v>
                </c:pt>
                <c:pt idx="77980">
                  <c:v>967000392</c:v>
                </c:pt>
                <c:pt idx="77981">
                  <c:v>880283288</c:v>
                </c:pt>
                <c:pt idx="77982">
                  <c:v>967000392</c:v>
                </c:pt>
                <c:pt idx="77983">
                  <c:v>967000392</c:v>
                </c:pt>
                <c:pt idx="77984">
                  <c:v>967000392</c:v>
                </c:pt>
                <c:pt idx="77985">
                  <c:v>626889400</c:v>
                </c:pt>
                <c:pt idx="77986">
                  <c:v>336150104</c:v>
                </c:pt>
                <c:pt idx="77987">
                  <c:v>336150104</c:v>
                </c:pt>
                <c:pt idx="77988">
                  <c:v>336150104</c:v>
                </c:pt>
                <c:pt idx="77989">
                  <c:v>411010976</c:v>
                </c:pt>
                <c:pt idx="77990">
                  <c:v>336150104</c:v>
                </c:pt>
                <c:pt idx="77991">
                  <c:v>411010976</c:v>
                </c:pt>
                <c:pt idx="77992">
                  <c:v>411010976</c:v>
                </c:pt>
                <c:pt idx="77993">
                  <c:v>411010976</c:v>
                </c:pt>
                <c:pt idx="77994">
                  <c:v>93489720</c:v>
                </c:pt>
                <c:pt idx="77995">
                  <c:v>358528696</c:v>
                </c:pt>
                <c:pt idx="77996">
                  <c:v>358528696</c:v>
                </c:pt>
                <c:pt idx="77997">
                  <c:v>93489720</c:v>
                </c:pt>
                <c:pt idx="77998">
                  <c:v>358528696</c:v>
                </c:pt>
                <c:pt idx="77999">
                  <c:v>93489720</c:v>
                </c:pt>
                <c:pt idx="78000">
                  <c:v>358528696</c:v>
                </c:pt>
                <c:pt idx="78001">
                  <c:v>93489720</c:v>
                </c:pt>
                <c:pt idx="78002">
                  <c:v>7370496</c:v>
                </c:pt>
                <c:pt idx="78003">
                  <c:v>254390584</c:v>
                </c:pt>
                <c:pt idx="78004">
                  <c:v>516187752</c:v>
                </c:pt>
                <c:pt idx="78005">
                  <c:v>516187752</c:v>
                </c:pt>
                <c:pt idx="78006">
                  <c:v>516187752</c:v>
                </c:pt>
                <c:pt idx="78007">
                  <c:v>397520200</c:v>
                </c:pt>
                <c:pt idx="78008">
                  <c:v>516187752</c:v>
                </c:pt>
                <c:pt idx="78009">
                  <c:v>967000392</c:v>
                </c:pt>
                <c:pt idx="78010">
                  <c:v>7370552</c:v>
                </c:pt>
                <c:pt idx="78011">
                  <c:v>336150104</c:v>
                </c:pt>
                <c:pt idx="78012">
                  <c:v>411010976</c:v>
                </c:pt>
                <c:pt idx="78013">
                  <c:v>839268272</c:v>
                </c:pt>
                <c:pt idx="78014">
                  <c:v>93489720</c:v>
                </c:pt>
                <c:pt idx="78015">
                  <c:v>460177336</c:v>
                </c:pt>
                <c:pt idx="78016">
                  <c:v>460177336</c:v>
                </c:pt>
                <c:pt idx="78017">
                  <c:v>460177336</c:v>
                </c:pt>
                <c:pt idx="78018">
                  <c:v>460177336</c:v>
                </c:pt>
                <c:pt idx="78019">
                  <c:v>358528696</c:v>
                </c:pt>
                <c:pt idx="78020">
                  <c:v>516187752</c:v>
                </c:pt>
                <c:pt idx="78021">
                  <c:v>138201176</c:v>
                </c:pt>
                <c:pt idx="78022">
                  <c:v>138201176</c:v>
                </c:pt>
                <c:pt idx="78023">
                  <c:v>138201176</c:v>
                </c:pt>
                <c:pt idx="78024">
                  <c:v>138201176</c:v>
                </c:pt>
                <c:pt idx="78025">
                  <c:v>426224864</c:v>
                </c:pt>
                <c:pt idx="78026">
                  <c:v>426224864</c:v>
                </c:pt>
                <c:pt idx="78027">
                  <c:v>426224864</c:v>
                </c:pt>
                <c:pt idx="78028">
                  <c:v>426224864</c:v>
                </c:pt>
                <c:pt idx="78029">
                  <c:v>555460888</c:v>
                </c:pt>
                <c:pt idx="78030">
                  <c:v>555460888</c:v>
                </c:pt>
                <c:pt idx="78031">
                  <c:v>555460888</c:v>
                </c:pt>
                <c:pt idx="78032">
                  <c:v>555460888</c:v>
                </c:pt>
                <c:pt idx="78033">
                  <c:v>7370560</c:v>
                </c:pt>
                <c:pt idx="78034">
                  <c:v>7370560</c:v>
                </c:pt>
                <c:pt idx="78035">
                  <c:v>7370616</c:v>
                </c:pt>
                <c:pt idx="78036">
                  <c:v>7370616</c:v>
                </c:pt>
                <c:pt idx="78037">
                  <c:v>7370672</c:v>
                </c:pt>
                <c:pt idx="78038">
                  <c:v>7370672</c:v>
                </c:pt>
                <c:pt idx="78039">
                  <c:v>7370560</c:v>
                </c:pt>
                <c:pt idx="78040">
                  <c:v>7370616</c:v>
                </c:pt>
                <c:pt idx="78041">
                  <c:v>7370672</c:v>
                </c:pt>
                <c:pt idx="78042">
                  <c:v>401092192</c:v>
                </c:pt>
                <c:pt idx="78043">
                  <c:v>7370560</c:v>
                </c:pt>
                <c:pt idx="78044">
                  <c:v>401092192</c:v>
                </c:pt>
                <c:pt idx="78045">
                  <c:v>7370616</c:v>
                </c:pt>
                <c:pt idx="78046">
                  <c:v>7370672</c:v>
                </c:pt>
                <c:pt idx="78047">
                  <c:v>401092192</c:v>
                </c:pt>
                <c:pt idx="78048">
                  <c:v>401092192</c:v>
                </c:pt>
                <c:pt idx="78049">
                  <c:v>460177336</c:v>
                </c:pt>
                <c:pt idx="78050">
                  <c:v>535710048</c:v>
                </c:pt>
                <c:pt idx="78051">
                  <c:v>535710048</c:v>
                </c:pt>
                <c:pt idx="78052">
                  <c:v>535710048</c:v>
                </c:pt>
                <c:pt idx="78053">
                  <c:v>535710048</c:v>
                </c:pt>
                <c:pt idx="78054">
                  <c:v>426224864</c:v>
                </c:pt>
                <c:pt idx="78055">
                  <c:v>631799896</c:v>
                </c:pt>
                <c:pt idx="78056">
                  <c:v>138201176</c:v>
                </c:pt>
                <c:pt idx="78057">
                  <c:v>631799896</c:v>
                </c:pt>
                <c:pt idx="78058">
                  <c:v>631799896</c:v>
                </c:pt>
                <c:pt idx="78059">
                  <c:v>631799896</c:v>
                </c:pt>
                <c:pt idx="78060">
                  <c:v>555460888</c:v>
                </c:pt>
                <c:pt idx="78061">
                  <c:v>301016936</c:v>
                </c:pt>
                <c:pt idx="78062">
                  <c:v>7370672</c:v>
                </c:pt>
                <c:pt idx="78063">
                  <c:v>301016936</c:v>
                </c:pt>
                <c:pt idx="78064">
                  <c:v>301016936</c:v>
                </c:pt>
                <c:pt idx="78065">
                  <c:v>301016936</c:v>
                </c:pt>
                <c:pt idx="78066">
                  <c:v>174398624</c:v>
                </c:pt>
                <c:pt idx="78067">
                  <c:v>174398624</c:v>
                </c:pt>
                <c:pt idx="78068">
                  <c:v>174398624</c:v>
                </c:pt>
                <c:pt idx="78069">
                  <c:v>143176696</c:v>
                </c:pt>
                <c:pt idx="78070">
                  <c:v>143176696</c:v>
                </c:pt>
                <c:pt idx="78071">
                  <c:v>174398624</c:v>
                </c:pt>
                <c:pt idx="78072">
                  <c:v>143176696</c:v>
                </c:pt>
                <c:pt idx="78073">
                  <c:v>143176696</c:v>
                </c:pt>
                <c:pt idx="78074">
                  <c:v>7370560</c:v>
                </c:pt>
                <c:pt idx="78075">
                  <c:v>401092192</c:v>
                </c:pt>
                <c:pt idx="78076">
                  <c:v>631799896</c:v>
                </c:pt>
                <c:pt idx="78077">
                  <c:v>337495192</c:v>
                </c:pt>
                <c:pt idx="78078">
                  <c:v>337495192</c:v>
                </c:pt>
                <c:pt idx="78079">
                  <c:v>337495192</c:v>
                </c:pt>
                <c:pt idx="78080">
                  <c:v>337495192</c:v>
                </c:pt>
                <c:pt idx="78081">
                  <c:v>143176696</c:v>
                </c:pt>
                <c:pt idx="78082">
                  <c:v>893923600</c:v>
                </c:pt>
                <c:pt idx="78083">
                  <c:v>7370616</c:v>
                </c:pt>
                <c:pt idx="78084">
                  <c:v>893923600</c:v>
                </c:pt>
                <c:pt idx="78085">
                  <c:v>893923600</c:v>
                </c:pt>
                <c:pt idx="78086">
                  <c:v>893923600</c:v>
                </c:pt>
                <c:pt idx="78087">
                  <c:v>535710048</c:v>
                </c:pt>
                <c:pt idx="78088">
                  <c:v>174398624</c:v>
                </c:pt>
                <c:pt idx="78089">
                  <c:v>186043768</c:v>
                </c:pt>
                <c:pt idx="78090">
                  <c:v>186043768</c:v>
                </c:pt>
                <c:pt idx="78091">
                  <c:v>288517536</c:v>
                </c:pt>
                <c:pt idx="78092">
                  <c:v>859140760</c:v>
                </c:pt>
                <c:pt idx="78093">
                  <c:v>186043768</c:v>
                </c:pt>
                <c:pt idx="78094">
                  <c:v>288517536</c:v>
                </c:pt>
                <c:pt idx="78095">
                  <c:v>859140760</c:v>
                </c:pt>
                <c:pt idx="78096">
                  <c:v>186043768</c:v>
                </c:pt>
                <c:pt idx="78097">
                  <c:v>288517536</c:v>
                </c:pt>
                <c:pt idx="78098">
                  <c:v>859140760</c:v>
                </c:pt>
                <c:pt idx="78099">
                  <c:v>288517536</c:v>
                </c:pt>
                <c:pt idx="78100">
                  <c:v>859140760</c:v>
                </c:pt>
                <c:pt idx="78101">
                  <c:v>991427032</c:v>
                </c:pt>
                <c:pt idx="78102">
                  <c:v>301016936</c:v>
                </c:pt>
                <c:pt idx="78103">
                  <c:v>991427032</c:v>
                </c:pt>
                <c:pt idx="78104">
                  <c:v>991427032</c:v>
                </c:pt>
                <c:pt idx="78105">
                  <c:v>347950856</c:v>
                </c:pt>
                <c:pt idx="78106">
                  <c:v>991427032</c:v>
                </c:pt>
                <c:pt idx="78107">
                  <c:v>337495192</c:v>
                </c:pt>
                <c:pt idx="78108">
                  <c:v>347950856</c:v>
                </c:pt>
                <c:pt idx="78109">
                  <c:v>347950856</c:v>
                </c:pt>
                <c:pt idx="78110">
                  <c:v>347950856</c:v>
                </c:pt>
                <c:pt idx="78111">
                  <c:v>4924120</c:v>
                </c:pt>
                <c:pt idx="78112">
                  <c:v>4924120</c:v>
                </c:pt>
                <c:pt idx="78113">
                  <c:v>4924120</c:v>
                </c:pt>
                <c:pt idx="78114">
                  <c:v>4924120</c:v>
                </c:pt>
                <c:pt idx="78115">
                  <c:v>333057744</c:v>
                </c:pt>
                <c:pt idx="78116">
                  <c:v>333057744</c:v>
                </c:pt>
                <c:pt idx="78117">
                  <c:v>333057744</c:v>
                </c:pt>
                <c:pt idx="78118">
                  <c:v>333057744</c:v>
                </c:pt>
                <c:pt idx="78119">
                  <c:v>893923600</c:v>
                </c:pt>
                <c:pt idx="78120">
                  <c:v>186043768</c:v>
                </c:pt>
                <c:pt idx="78121">
                  <c:v>347950856</c:v>
                </c:pt>
                <c:pt idx="78122">
                  <c:v>887142224</c:v>
                </c:pt>
                <c:pt idx="78123">
                  <c:v>887142224</c:v>
                </c:pt>
                <c:pt idx="78124">
                  <c:v>887142224</c:v>
                </c:pt>
                <c:pt idx="78125">
                  <c:v>616024760</c:v>
                </c:pt>
                <c:pt idx="78126">
                  <c:v>887142224</c:v>
                </c:pt>
                <c:pt idx="78127">
                  <c:v>616024760</c:v>
                </c:pt>
                <c:pt idx="78128">
                  <c:v>616024760</c:v>
                </c:pt>
                <c:pt idx="78129">
                  <c:v>616024760</c:v>
                </c:pt>
                <c:pt idx="78130">
                  <c:v>492194928</c:v>
                </c:pt>
                <c:pt idx="78131">
                  <c:v>492194928</c:v>
                </c:pt>
                <c:pt idx="78132">
                  <c:v>492194928</c:v>
                </c:pt>
                <c:pt idx="78133">
                  <c:v>492194928</c:v>
                </c:pt>
                <c:pt idx="78134">
                  <c:v>685796288</c:v>
                </c:pt>
                <c:pt idx="78135">
                  <c:v>685796288</c:v>
                </c:pt>
                <c:pt idx="78136">
                  <c:v>685796288</c:v>
                </c:pt>
                <c:pt idx="78137">
                  <c:v>685796288</c:v>
                </c:pt>
                <c:pt idx="78138">
                  <c:v>333057744</c:v>
                </c:pt>
                <c:pt idx="78139">
                  <c:v>991427032</c:v>
                </c:pt>
                <c:pt idx="78140">
                  <c:v>288517536</c:v>
                </c:pt>
                <c:pt idx="78141">
                  <c:v>880985072</c:v>
                </c:pt>
                <c:pt idx="78142">
                  <c:v>880985072</c:v>
                </c:pt>
                <c:pt idx="78143">
                  <c:v>880985072</c:v>
                </c:pt>
                <c:pt idx="78144">
                  <c:v>880985072</c:v>
                </c:pt>
                <c:pt idx="78145">
                  <c:v>4924120</c:v>
                </c:pt>
                <c:pt idx="78146">
                  <c:v>685796288</c:v>
                </c:pt>
                <c:pt idx="78147">
                  <c:v>859140760</c:v>
                </c:pt>
                <c:pt idx="78148">
                  <c:v>887142224</c:v>
                </c:pt>
                <c:pt idx="78149">
                  <c:v>432558024</c:v>
                </c:pt>
                <c:pt idx="78150">
                  <c:v>432558024</c:v>
                </c:pt>
                <c:pt idx="78151">
                  <c:v>432558024</c:v>
                </c:pt>
                <c:pt idx="78152">
                  <c:v>432558024</c:v>
                </c:pt>
                <c:pt idx="78153">
                  <c:v>616024760</c:v>
                </c:pt>
                <c:pt idx="78154">
                  <c:v>880985072</c:v>
                </c:pt>
                <c:pt idx="78155">
                  <c:v>389557624</c:v>
                </c:pt>
                <c:pt idx="78156">
                  <c:v>389557624</c:v>
                </c:pt>
                <c:pt idx="78157">
                  <c:v>389557624</c:v>
                </c:pt>
                <c:pt idx="78158">
                  <c:v>389557624</c:v>
                </c:pt>
                <c:pt idx="78159">
                  <c:v>615553704</c:v>
                </c:pt>
                <c:pt idx="78160">
                  <c:v>615553704</c:v>
                </c:pt>
                <c:pt idx="78161">
                  <c:v>615553704</c:v>
                </c:pt>
                <c:pt idx="78162">
                  <c:v>615553704</c:v>
                </c:pt>
                <c:pt idx="78163">
                  <c:v>432558024</c:v>
                </c:pt>
                <c:pt idx="78164">
                  <c:v>492194928</c:v>
                </c:pt>
                <c:pt idx="78165">
                  <c:v>173224296</c:v>
                </c:pt>
                <c:pt idx="78166">
                  <c:v>173224296</c:v>
                </c:pt>
                <c:pt idx="78167">
                  <c:v>86850944</c:v>
                </c:pt>
                <c:pt idx="78168">
                  <c:v>86850944</c:v>
                </c:pt>
                <c:pt idx="78169">
                  <c:v>173224296</c:v>
                </c:pt>
                <c:pt idx="78170">
                  <c:v>86850944</c:v>
                </c:pt>
                <c:pt idx="78171">
                  <c:v>173224296</c:v>
                </c:pt>
                <c:pt idx="78172">
                  <c:v>86850944</c:v>
                </c:pt>
                <c:pt idx="78173">
                  <c:v>389557624</c:v>
                </c:pt>
                <c:pt idx="78174">
                  <c:v>502385688</c:v>
                </c:pt>
                <c:pt idx="78175">
                  <c:v>502385688</c:v>
                </c:pt>
                <c:pt idx="78176">
                  <c:v>502385688</c:v>
                </c:pt>
                <c:pt idx="78177">
                  <c:v>502385688</c:v>
                </c:pt>
                <c:pt idx="78178">
                  <c:v>281384560</c:v>
                </c:pt>
                <c:pt idx="78179">
                  <c:v>368279304</c:v>
                </c:pt>
                <c:pt idx="78180">
                  <c:v>281384560</c:v>
                </c:pt>
                <c:pt idx="78181">
                  <c:v>368279304</c:v>
                </c:pt>
                <c:pt idx="78182">
                  <c:v>281384560</c:v>
                </c:pt>
                <c:pt idx="78183">
                  <c:v>368279304</c:v>
                </c:pt>
                <c:pt idx="78184">
                  <c:v>281384560</c:v>
                </c:pt>
                <c:pt idx="78185">
                  <c:v>368279304</c:v>
                </c:pt>
                <c:pt idx="78186">
                  <c:v>615553704</c:v>
                </c:pt>
                <c:pt idx="78187">
                  <c:v>502385688</c:v>
                </c:pt>
                <c:pt idx="78188">
                  <c:v>173224296</c:v>
                </c:pt>
                <c:pt idx="78189">
                  <c:v>281384560</c:v>
                </c:pt>
                <c:pt idx="78190">
                  <c:v>368279304</c:v>
                </c:pt>
                <c:pt idx="78191">
                  <c:v>7370688</c:v>
                </c:pt>
                <c:pt idx="78192">
                  <c:v>7370688</c:v>
                </c:pt>
                <c:pt idx="78193">
                  <c:v>7370768</c:v>
                </c:pt>
                <c:pt idx="78194">
                  <c:v>7370768</c:v>
                </c:pt>
                <c:pt idx="78195">
                  <c:v>7370824</c:v>
                </c:pt>
                <c:pt idx="78196">
                  <c:v>7370824</c:v>
                </c:pt>
                <c:pt idx="78197">
                  <c:v>7370856</c:v>
                </c:pt>
                <c:pt idx="78198">
                  <c:v>7370856</c:v>
                </c:pt>
                <c:pt idx="78199">
                  <c:v>7370688</c:v>
                </c:pt>
                <c:pt idx="78200">
                  <c:v>7370768</c:v>
                </c:pt>
                <c:pt idx="78201">
                  <c:v>7370824</c:v>
                </c:pt>
                <c:pt idx="78202">
                  <c:v>7370856</c:v>
                </c:pt>
                <c:pt idx="78203">
                  <c:v>7370688</c:v>
                </c:pt>
                <c:pt idx="78204">
                  <c:v>7370768</c:v>
                </c:pt>
                <c:pt idx="78205">
                  <c:v>7370824</c:v>
                </c:pt>
                <c:pt idx="78206">
                  <c:v>7370856</c:v>
                </c:pt>
                <c:pt idx="78207">
                  <c:v>890256520</c:v>
                </c:pt>
                <c:pt idx="78208">
                  <c:v>890256520</c:v>
                </c:pt>
                <c:pt idx="78209">
                  <c:v>720527312</c:v>
                </c:pt>
                <c:pt idx="78210">
                  <c:v>890256520</c:v>
                </c:pt>
                <c:pt idx="78211">
                  <c:v>720527312</c:v>
                </c:pt>
                <c:pt idx="78212">
                  <c:v>890256520</c:v>
                </c:pt>
                <c:pt idx="78213">
                  <c:v>720527312</c:v>
                </c:pt>
                <c:pt idx="78214">
                  <c:v>720527312</c:v>
                </c:pt>
                <c:pt idx="78215">
                  <c:v>86850944</c:v>
                </c:pt>
                <c:pt idx="78216">
                  <c:v>720923672</c:v>
                </c:pt>
                <c:pt idx="78217">
                  <c:v>720923672</c:v>
                </c:pt>
                <c:pt idx="78218">
                  <c:v>720923672</c:v>
                </c:pt>
                <c:pt idx="78219">
                  <c:v>720923672</c:v>
                </c:pt>
                <c:pt idx="78220">
                  <c:v>367453344</c:v>
                </c:pt>
                <c:pt idx="78221">
                  <c:v>367453344</c:v>
                </c:pt>
                <c:pt idx="78222">
                  <c:v>367453344</c:v>
                </c:pt>
                <c:pt idx="78223">
                  <c:v>367453344</c:v>
                </c:pt>
                <c:pt idx="78224">
                  <c:v>7370688</c:v>
                </c:pt>
                <c:pt idx="78225">
                  <c:v>802209048</c:v>
                </c:pt>
                <c:pt idx="78226">
                  <c:v>478788216</c:v>
                </c:pt>
                <c:pt idx="78227">
                  <c:v>802209048</c:v>
                </c:pt>
                <c:pt idx="78228">
                  <c:v>478788216</c:v>
                </c:pt>
                <c:pt idx="78229">
                  <c:v>478788216</c:v>
                </c:pt>
                <c:pt idx="78230">
                  <c:v>802209048</c:v>
                </c:pt>
                <c:pt idx="78231">
                  <c:v>802209048</c:v>
                </c:pt>
                <c:pt idx="78232">
                  <c:v>478788216</c:v>
                </c:pt>
                <c:pt idx="78233">
                  <c:v>451449704</c:v>
                </c:pt>
                <c:pt idx="78234">
                  <c:v>451449704</c:v>
                </c:pt>
                <c:pt idx="78235">
                  <c:v>451449704</c:v>
                </c:pt>
                <c:pt idx="78236">
                  <c:v>451449704</c:v>
                </c:pt>
                <c:pt idx="78237">
                  <c:v>668262672</c:v>
                </c:pt>
                <c:pt idx="78238">
                  <c:v>668262672</c:v>
                </c:pt>
                <c:pt idx="78239">
                  <c:v>7370768</c:v>
                </c:pt>
                <c:pt idx="78240">
                  <c:v>668262672</c:v>
                </c:pt>
                <c:pt idx="78241">
                  <c:v>668262672</c:v>
                </c:pt>
                <c:pt idx="78242">
                  <c:v>622362104</c:v>
                </c:pt>
                <c:pt idx="78243">
                  <c:v>720923672</c:v>
                </c:pt>
                <c:pt idx="78244">
                  <c:v>622362104</c:v>
                </c:pt>
                <c:pt idx="78245">
                  <c:v>622362104</c:v>
                </c:pt>
                <c:pt idx="78246">
                  <c:v>802209048</c:v>
                </c:pt>
                <c:pt idx="78247">
                  <c:v>622362104</c:v>
                </c:pt>
                <c:pt idx="78248">
                  <c:v>744589256</c:v>
                </c:pt>
                <c:pt idx="78249">
                  <c:v>744589256</c:v>
                </c:pt>
                <c:pt idx="78250">
                  <c:v>744589256</c:v>
                </c:pt>
                <c:pt idx="78251">
                  <c:v>744589256</c:v>
                </c:pt>
                <c:pt idx="78252">
                  <c:v>720527312</c:v>
                </c:pt>
                <c:pt idx="78253">
                  <c:v>451449704</c:v>
                </c:pt>
                <c:pt idx="78254">
                  <c:v>367453344</c:v>
                </c:pt>
                <c:pt idx="78255">
                  <c:v>7370824</c:v>
                </c:pt>
                <c:pt idx="78256">
                  <c:v>890256520</c:v>
                </c:pt>
                <c:pt idx="78257">
                  <c:v>326418224</c:v>
                </c:pt>
                <c:pt idx="78258">
                  <c:v>326418224</c:v>
                </c:pt>
                <c:pt idx="78259">
                  <c:v>326418224</c:v>
                </c:pt>
                <c:pt idx="78260">
                  <c:v>326418224</c:v>
                </c:pt>
                <c:pt idx="78261">
                  <c:v>917679032</c:v>
                </c:pt>
                <c:pt idx="78262">
                  <c:v>917679032</c:v>
                </c:pt>
                <c:pt idx="78263">
                  <c:v>917679032</c:v>
                </c:pt>
                <c:pt idx="78264">
                  <c:v>478788216</c:v>
                </c:pt>
                <c:pt idx="78265">
                  <c:v>917679032</c:v>
                </c:pt>
                <c:pt idx="78266">
                  <c:v>7370856</c:v>
                </c:pt>
                <c:pt idx="78267">
                  <c:v>744589256</c:v>
                </c:pt>
                <c:pt idx="78268">
                  <c:v>668262672</c:v>
                </c:pt>
                <c:pt idx="78269">
                  <c:v>326418224</c:v>
                </c:pt>
                <c:pt idx="78270">
                  <c:v>917679032</c:v>
                </c:pt>
                <c:pt idx="78271">
                  <c:v>569694752</c:v>
                </c:pt>
                <c:pt idx="78272">
                  <c:v>569694752</c:v>
                </c:pt>
                <c:pt idx="78273">
                  <c:v>569694752</c:v>
                </c:pt>
                <c:pt idx="78274">
                  <c:v>569694752</c:v>
                </c:pt>
                <c:pt idx="78275">
                  <c:v>622362104</c:v>
                </c:pt>
                <c:pt idx="78276">
                  <c:v>54808760</c:v>
                </c:pt>
                <c:pt idx="78277">
                  <c:v>54808760</c:v>
                </c:pt>
                <c:pt idx="78278">
                  <c:v>54808760</c:v>
                </c:pt>
                <c:pt idx="78279">
                  <c:v>54808760</c:v>
                </c:pt>
                <c:pt idx="78280">
                  <c:v>624181352</c:v>
                </c:pt>
                <c:pt idx="78281">
                  <c:v>624181352</c:v>
                </c:pt>
                <c:pt idx="78282">
                  <c:v>624181352</c:v>
                </c:pt>
                <c:pt idx="78283">
                  <c:v>624181352</c:v>
                </c:pt>
                <c:pt idx="78284">
                  <c:v>564843120</c:v>
                </c:pt>
                <c:pt idx="78285">
                  <c:v>564843120</c:v>
                </c:pt>
                <c:pt idx="78286">
                  <c:v>663293912</c:v>
                </c:pt>
                <c:pt idx="78287">
                  <c:v>663293912</c:v>
                </c:pt>
                <c:pt idx="78288">
                  <c:v>564843120</c:v>
                </c:pt>
                <c:pt idx="78289">
                  <c:v>663293912</c:v>
                </c:pt>
                <c:pt idx="78290">
                  <c:v>564843120</c:v>
                </c:pt>
                <c:pt idx="78291">
                  <c:v>663293912</c:v>
                </c:pt>
                <c:pt idx="78292">
                  <c:v>895541160</c:v>
                </c:pt>
                <c:pt idx="78293">
                  <c:v>895541160</c:v>
                </c:pt>
                <c:pt idx="78294">
                  <c:v>895541160</c:v>
                </c:pt>
                <c:pt idx="78295">
                  <c:v>895541160</c:v>
                </c:pt>
                <c:pt idx="78296">
                  <c:v>569694752</c:v>
                </c:pt>
                <c:pt idx="78297">
                  <c:v>521183464</c:v>
                </c:pt>
                <c:pt idx="78298">
                  <c:v>521183464</c:v>
                </c:pt>
                <c:pt idx="78299">
                  <c:v>521183464</c:v>
                </c:pt>
                <c:pt idx="78300">
                  <c:v>521183464</c:v>
                </c:pt>
                <c:pt idx="78301">
                  <c:v>624181352</c:v>
                </c:pt>
                <c:pt idx="78302">
                  <c:v>393517912</c:v>
                </c:pt>
                <c:pt idx="78303">
                  <c:v>393517912</c:v>
                </c:pt>
                <c:pt idx="78304">
                  <c:v>393517912</c:v>
                </c:pt>
                <c:pt idx="78305">
                  <c:v>393517912</c:v>
                </c:pt>
                <c:pt idx="78306">
                  <c:v>54808760</c:v>
                </c:pt>
                <c:pt idx="78307">
                  <c:v>663293912</c:v>
                </c:pt>
                <c:pt idx="78308">
                  <c:v>794655248</c:v>
                </c:pt>
                <c:pt idx="78309">
                  <c:v>794655248</c:v>
                </c:pt>
                <c:pt idx="78310">
                  <c:v>794655248</c:v>
                </c:pt>
                <c:pt idx="78311">
                  <c:v>794655248</c:v>
                </c:pt>
                <c:pt idx="78312">
                  <c:v>712391640</c:v>
                </c:pt>
                <c:pt idx="78313">
                  <c:v>712391640</c:v>
                </c:pt>
                <c:pt idx="78314">
                  <c:v>712391640</c:v>
                </c:pt>
                <c:pt idx="78315">
                  <c:v>712391640</c:v>
                </c:pt>
                <c:pt idx="78316">
                  <c:v>564843120</c:v>
                </c:pt>
                <c:pt idx="78317">
                  <c:v>502941320</c:v>
                </c:pt>
                <c:pt idx="78318">
                  <c:v>592268136</c:v>
                </c:pt>
                <c:pt idx="78319">
                  <c:v>502941320</c:v>
                </c:pt>
                <c:pt idx="78320">
                  <c:v>592268136</c:v>
                </c:pt>
                <c:pt idx="78321">
                  <c:v>502941320</c:v>
                </c:pt>
                <c:pt idx="78322">
                  <c:v>592268136</c:v>
                </c:pt>
                <c:pt idx="78323">
                  <c:v>502941320</c:v>
                </c:pt>
                <c:pt idx="78324">
                  <c:v>592268136</c:v>
                </c:pt>
                <c:pt idx="78325">
                  <c:v>895541160</c:v>
                </c:pt>
                <c:pt idx="78326">
                  <c:v>631856920</c:v>
                </c:pt>
                <c:pt idx="78327">
                  <c:v>631856920</c:v>
                </c:pt>
                <c:pt idx="78328">
                  <c:v>482536952</c:v>
                </c:pt>
                <c:pt idx="78329">
                  <c:v>368423888</c:v>
                </c:pt>
                <c:pt idx="78330">
                  <c:v>631856920</c:v>
                </c:pt>
                <c:pt idx="78331">
                  <c:v>368423888</c:v>
                </c:pt>
                <c:pt idx="78332">
                  <c:v>482536952</c:v>
                </c:pt>
                <c:pt idx="78333">
                  <c:v>936754256</c:v>
                </c:pt>
                <c:pt idx="78334">
                  <c:v>631856920</c:v>
                </c:pt>
                <c:pt idx="78335">
                  <c:v>368423888</c:v>
                </c:pt>
                <c:pt idx="78336">
                  <c:v>936754256</c:v>
                </c:pt>
                <c:pt idx="78337">
                  <c:v>368423888</c:v>
                </c:pt>
                <c:pt idx="78338">
                  <c:v>482536952</c:v>
                </c:pt>
                <c:pt idx="78339">
                  <c:v>482536952</c:v>
                </c:pt>
                <c:pt idx="78340">
                  <c:v>936754256</c:v>
                </c:pt>
                <c:pt idx="78341">
                  <c:v>936754256</c:v>
                </c:pt>
                <c:pt idx="78342">
                  <c:v>393517912</c:v>
                </c:pt>
                <c:pt idx="78343">
                  <c:v>794655248</c:v>
                </c:pt>
                <c:pt idx="78344">
                  <c:v>674060768</c:v>
                </c:pt>
                <c:pt idx="78345">
                  <c:v>674060768</c:v>
                </c:pt>
                <c:pt idx="78346">
                  <c:v>674060768</c:v>
                </c:pt>
                <c:pt idx="78347">
                  <c:v>674060768</c:v>
                </c:pt>
                <c:pt idx="78348">
                  <c:v>521183464</c:v>
                </c:pt>
                <c:pt idx="78349">
                  <c:v>361649088</c:v>
                </c:pt>
                <c:pt idx="78350">
                  <c:v>361649088</c:v>
                </c:pt>
                <c:pt idx="78351">
                  <c:v>361649088</c:v>
                </c:pt>
                <c:pt idx="78352">
                  <c:v>361649088</c:v>
                </c:pt>
                <c:pt idx="78353">
                  <c:v>712391640</c:v>
                </c:pt>
                <c:pt idx="78354">
                  <c:v>936754256</c:v>
                </c:pt>
                <c:pt idx="78355">
                  <c:v>502941320</c:v>
                </c:pt>
                <c:pt idx="78356">
                  <c:v>631856920</c:v>
                </c:pt>
                <c:pt idx="78357">
                  <c:v>635187264</c:v>
                </c:pt>
                <c:pt idx="78358">
                  <c:v>635187264</c:v>
                </c:pt>
                <c:pt idx="78359">
                  <c:v>635187264</c:v>
                </c:pt>
                <c:pt idx="78360">
                  <c:v>635187264</c:v>
                </c:pt>
                <c:pt idx="78361">
                  <c:v>592268136</c:v>
                </c:pt>
                <c:pt idx="78362">
                  <c:v>674060768</c:v>
                </c:pt>
                <c:pt idx="78363">
                  <c:v>482536952</c:v>
                </c:pt>
                <c:pt idx="78364">
                  <c:v>368423888</c:v>
                </c:pt>
                <c:pt idx="78365">
                  <c:v>361649088</c:v>
                </c:pt>
                <c:pt idx="78366">
                  <c:v>284492032</c:v>
                </c:pt>
                <c:pt idx="78367">
                  <c:v>284492032</c:v>
                </c:pt>
                <c:pt idx="78368">
                  <c:v>284492032</c:v>
                </c:pt>
                <c:pt idx="78369">
                  <c:v>284492032</c:v>
                </c:pt>
                <c:pt idx="78370">
                  <c:v>635187264</c:v>
                </c:pt>
                <c:pt idx="78371">
                  <c:v>991895008</c:v>
                </c:pt>
                <c:pt idx="78372">
                  <c:v>991895008</c:v>
                </c:pt>
                <c:pt idx="78373">
                  <c:v>991895008</c:v>
                </c:pt>
                <c:pt idx="78374">
                  <c:v>991895008</c:v>
                </c:pt>
                <c:pt idx="78375">
                  <c:v>914467600</c:v>
                </c:pt>
                <c:pt idx="78376">
                  <c:v>914467600</c:v>
                </c:pt>
                <c:pt idx="78377">
                  <c:v>914467600</c:v>
                </c:pt>
                <c:pt idx="78378">
                  <c:v>914467600</c:v>
                </c:pt>
                <c:pt idx="78379">
                  <c:v>930500288</c:v>
                </c:pt>
                <c:pt idx="78380">
                  <c:v>930500288</c:v>
                </c:pt>
                <c:pt idx="78381">
                  <c:v>419581696</c:v>
                </c:pt>
                <c:pt idx="78382">
                  <c:v>930500288</c:v>
                </c:pt>
                <c:pt idx="78383">
                  <c:v>419581696</c:v>
                </c:pt>
                <c:pt idx="78384">
                  <c:v>930500288</c:v>
                </c:pt>
                <c:pt idx="78385">
                  <c:v>419581696</c:v>
                </c:pt>
                <c:pt idx="78386">
                  <c:v>4472248</c:v>
                </c:pt>
                <c:pt idx="78387">
                  <c:v>419581696</c:v>
                </c:pt>
                <c:pt idx="78388">
                  <c:v>4472248</c:v>
                </c:pt>
                <c:pt idx="78389">
                  <c:v>284492032</c:v>
                </c:pt>
                <c:pt idx="78390">
                  <c:v>4472248</c:v>
                </c:pt>
                <c:pt idx="78391">
                  <c:v>4472248</c:v>
                </c:pt>
                <c:pt idx="78392">
                  <c:v>714954248</c:v>
                </c:pt>
                <c:pt idx="78393">
                  <c:v>714954248</c:v>
                </c:pt>
                <c:pt idx="78394">
                  <c:v>714954248</c:v>
                </c:pt>
                <c:pt idx="78395">
                  <c:v>714954248</c:v>
                </c:pt>
                <c:pt idx="78396">
                  <c:v>191637888</c:v>
                </c:pt>
                <c:pt idx="78397">
                  <c:v>191637888</c:v>
                </c:pt>
                <c:pt idx="78398">
                  <c:v>191637888</c:v>
                </c:pt>
                <c:pt idx="78399">
                  <c:v>191637888</c:v>
                </c:pt>
                <c:pt idx="78400">
                  <c:v>991895008</c:v>
                </c:pt>
                <c:pt idx="78401">
                  <c:v>914467600</c:v>
                </c:pt>
                <c:pt idx="78402">
                  <c:v>895537640</c:v>
                </c:pt>
                <c:pt idx="78403">
                  <c:v>895537640</c:v>
                </c:pt>
                <c:pt idx="78404">
                  <c:v>895537640</c:v>
                </c:pt>
                <c:pt idx="78405">
                  <c:v>895537640</c:v>
                </c:pt>
                <c:pt idx="78406">
                  <c:v>4472248</c:v>
                </c:pt>
                <c:pt idx="78407">
                  <c:v>844662928</c:v>
                </c:pt>
                <c:pt idx="78408">
                  <c:v>930500288</c:v>
                </c:pt>
                <c:pt idx="78409">
                  <c:v>844662928</c:v>
                </c:pt>
                <c:pt idx="78410">
                  <c:v>844662928</c:v>
                </c:pt>
                <c:pt idx="78411">
                  <c:v>844662928</c:v>
                </c:pt>
                <c:pt idx="78412">
                  <c:v>419581696</c:v>
                </c:pt>
                <c:pt idx="78413">
                  <c:v>191637888</c:v>
                </c:pt>
                <c:pt idx="78414">
                  <c:v>714954248</c:v>
                </c:pt>
                <c:pt idx="78415">
                  <c:v>116740992</c:v>
                </c:pt>
                <c:pt idx="78416">
                  <c:v>116740992</c:v>
                </c:pt>
                <c:pt idx="78417">
                  <c:v>116740992</c:v>
                </c:pt>
                <c:pt idx="78418">
                  <c:v>116740992</c:v>
                </c:pt>
                <c:pt idx="78419">
                  <c:v>451735656</c:v>
                </c:pt>
                <c:pt idx="78420">
                  <c:v>451735656</c:v>
                </c:pt>
                <c:pt idx="78421">
                  <c:v>451735656</c:v>
                </c:pt>
                <c:pt idx="78422">
                  <c:v>895537640</c:v>
                </c:pt>
                <c:pt idx="78423">
                  <c:v>451735656</c:v>
                </c:pt>
                <c:pt idx="78424">
                  <c:v>378605600</c:v>
                </c:pt>
                <c:pt idx="78425">
                  <c:v>378605600</c:v>
                </c:pt>
                <c:pt idx="78426">
                  <c:v>378605600</c:v>
                </c:pt>
                <c:pt idx="78427">
                  <c:v>378605600</c:v>
                </c:pt>
                <c:pt idx="78428">
                  <c:v>115624096</c:v>
                </c:pt>
                <c:pt idx="78429">
                  <c:v>115624096</c:v>
                </c:pt>
                <c:pt idx="78430">
                  <c:v>115624096</c:v>
                </c:pt>
                <c:pt idx="78431">
                  <c:v>115624096</c:v>
                </c:pt>
                <c:pt idx="78432">
                  <c:v>844662928</c:v>
                </c:pt>
                <c:pt idx="78433">
                  <c:v>584441488</c:v>
                </c:pt>
                <c:pt idx="78434">
                  <c:v>584441488</c:v>
                </c:pt>
                <c:pt idx="78435">
                  <c:v>584441488</c:v>
                </c:pt>
                <c:pt idx="78436">
                  <c:v>584441488</c:v>
                </c:pt>
                <c:pt idx="78437">
                  <c:v>116740992</c:v>
                </c:pt>
                <c:pt idx="78438">
                  <c:v>186185808</c:v>
                </c:pt>
                <c:pt idx="78439">
                  <c:v>186185808</c:v>
                </c:pt>
                <c:pt idx="78440">
                  <c:v>49270816</c:v>
                </c:pt>
                <c:pt idx="78441">
                  <c:v>186185808</c:v>
                </c:pt>
                <c:pt idx="78442">
                  <c:v>49270816</c:v>
                </c:pt>
                <c:pt idx="78443">
                  <c:v>186185808</c:v>
                </c:pt>
                <c:pt idx="78444">
                  <c:v>49270816</c:v>
                </c:pt>
                <c:pt idx="78445">
                  <c:v>49270816</c:v>
                </c:pt>
                <c:pt idx="78446">
                  <c:v>378605600</c:v>
                </c:pt>
                <c:pt idx="78447">
                  <c:v>451735656</c:v>
                </c:pt>
                <c:pt idx="78448">
                  <c:v>628661336</c:v>
                </c:pt>
                <c:pt idx="78449">
                  <c:v>628661336</c:v>
                </c:pt>
                <c:pt idx="78450">
                  <c:v>17300376</c:v>
                </c:pt>
                <c:pt idx="78451">
                  <c:v>17300376</c:v>
                </c:pt>
                <c:pt idx="78452">
                  <c:v>17300376</c:v>
                </c:pt>
                <c:pt idx="78453">
                  <c:v>628661336</c:v>
                </c:pt>
                <c:pt idx="78454">
                  <c:v>17300376</c:v>
                </c:pt>
                <c:pt idx="78455">
                  <c:v>628661336</c:v>
                </c:pt>
                <c:pt idx="78456">
                  <c:v>115624096</c:v>
                </c:pt>
                <c:pt idx="78457">
                  <c:v>442076888</c:v>
                </c:pt>
                <c:pt idx="78458">
                  <c:v>442076888</c:v>
                </c:pt>
                <c:pt idx="78459">
                  <c:v>442076888</c:v>
                </c:pt>
                <c:pt idx="78460">
                  <c:v>442076888</c:v>
                </c:pt>
                <c:pt idx="78461">
                  <c:v>811216728</c:v>
                </c:pt>
                <c:pt idx="78462">
                  <c:v>599548088</c:v>
                </c:pt>
                <c:pt idx="78463">
                  <c:v>811216728</c:v>
                </c:pt>
                <c:pt idx="78464">
                  <c:v>599548088</c:v>
                </c:pt>
                <c:pt idx="78465">
                  <c:v>811216728</c:v>
                </c:pt>
                <c:pt idx="78466">
                  <c:v>599548088</c:v>
                </c:pt>
                <c:pt idx="78467">
                  <c:v>599548088</c:v>
                </c:pt>
                <c:pt idx="78468">
                  <c:v>811216728</c:v>
                </c:pt>
                <c:pt idx="78469">
                  <c:v>584441488</c:v>
                </c:pt>
                <c:pt idx="78470">
                  <c:v>666461064</c:v>
                </c:pt>
                <c:pt idx="78471">
                  <c:v>666461064</c:v>
                </c:pt>
                <c:pt idx="78472">
                  <c:v>666461064</c:v>
                </c:pt>
                <c:pt idx="78473">
                  <c:v>666461064</c:v>
                </c:pt>
                <c:pt idx="78474">
                  <c:v>49270816</c:v>
                </c:pt>
                <c:pt idx="78475">
                  <c:v>186185808</c:v>
                </c:pt>
                <c:pt idx="78476">
                  <c:v>509630640</c:v>
                </c:pt>
                <c:pt idx="78477">
                  <c:v>509630640</c:v>
                </c:pt>
                <c:pt idx="78478">
                  <c:v>509630640</c:v>
                </c:pt>
                <c:pt idx="78479">
                  <c:v>509630640</c:v>
                </c:pt>
                <c:pt idx="78480">
                  <c:v>852329528</c:v>
                </c:pt>
                <c:pt idx="78481">
                  <c:v>852329528</c:v>
                </c:pt>
                <c:pt idx="78482">
                  <c:v>852329528</c:v>
                </c:pt>
                <c:pt idx="78483">
                  <c:v>852329528</c:v>
                </c:pt>
                <c:pt idx="78484">
                  <c:v>628661336</c:v>
                </c:pt>
                <c:pt idx="78485">
                  <c:v>17300376</c:v>
                </c:pt>
                <c:pt idx="78486">
                  <c:v>666461064</c:v>
                </c:pt>
                <c:pt idx="78487">
                  <c:v>42038240</c:v>
                </c:pt>
                <c:pt idx="78488">
                  <c:v>42038240</c:v>
                </c:pt>
                <c:pt idx="78489">
                  <c:v>42038240</c:v>
                </c:pt>
                <c:pt idx="78490">
                  <c:v>42038240</c:v>
                </c:pt>
                <c:pt idx="78491">
                  <c:v>534636136</c:v>
                </c:pt>
                <c:pt idx="78492">
                  <c:v>534636136</c:v>
                </c:pt>
                <c:pt idx="78493">
                  <c:v>534636136</c:v>
                </c:pt>
                <c:pt idx="78494">
                  <c:v>534636136</c:v>
                </c:pt>
                <c:pt idx="78495">
                  <c:v>442076888</c:v>
                </c:pt>
                <c:pt idx="78496">
                  <c:v>605738312</c:v>
                </c:pt>
                <c:pt idx="78497">
                  <c:v>605738312</c:v>
                </c:pt>
                <c:pt idx="78498">
                  <c:v>605738312</c:v>
                </c:pt>
                <c:pt idx="78499">
                  <c:v>605738312</c:v>
                </c:pt>
                <c:pt idx="78500">
                  <c:v>811216728</c:v>
                </c:pt>
                <c:pt idx="78501">
                  <c:v>599548088</c:v>
                </c:pt>
                <c:pt idx="78502">
                  <c:v>442076904</c:v>
                </c:pt>
                <c:pt idx="78503">
                  <c:v>442076904</c:v>
                </c:pt>
                <c:pt idx="78504">
                  <c:v>442076904</c:v>
                </c:pt>
                <c:pt idx="78505">
                  <c:v>442076904</c:v>
                </c:pt>
                <c:pt idx="78506">
                  <c:v>509630640</c:v>
                </c:pt>
                <c:pt idx="78507">
                  <c:v>534636136</c:v>
                </c:pt>
                <c:pt idx="78508">
                  <c:v>42038240</c:v>
                </c:pt>
                <c:pt idx="78509">
                  <c:v>605738312</c:v>
                </c:pt>
                <c:pt idx="78510">
                  <c:v>852329528</c:v>
                </c:pt>
                <c:pt idx="78511">
                  <c:v>966363480</c:v>
                </c:pt>
                <c:pt idx="78512">
                  <c:v>966363480</c:v>
                </c:pt>
                <c:pt idx="78513">
                  <c:v>966363480</c:v>
                </c:pt>
                <c:pt idx="78514">
                  <c:v>966363480</c:v>
                </c:pt>
                <c:pt idx="78515">
                  <c:v>359861272</c:v>
                </c:pt>
                <c:pt idx="78516">
                  <c:v>359861272</c:v>
                </c:pt>
                <c:pt idx="78517">
                  <c:v>359861272</c:v>
                </c:pt>
                <c:pt idx="78518">
                  <c:v>359861272</c:v>
                </c:pt>
                <c:pt idx="78519">
                  <c:v>442076904</c:v>
                </c:pt>
                <c:pt idx="78520">
                  <c:v>7370944</c:v>
                </c:pt>
                <c:pt idx="78521">
                  <c:v>7370944</c:v>
                </c:pt>
                <c:pt idx="78522">
                  <c:v>7370968</c:v>
                </c:pt>
                <c:pt idx="78523">
                  <c:v>7370968</c:v>
                </c:pt>
                <c:pt idx="78524">
                  <c:v>7371008</c:v>
                </c:pt>
                <c:pt idx="78525">
                  <c:v>7371008</c:v>
                </c:pt>
                <c:pt idx="78526">
                  <c:v>381877400</c:v>
                </c:pt>
                <c:pt idx="78527">
                  <c:v>381877400</c:v>
                </c:pt>
                <c:pt idx="78528">
                  <c:v>7371056</c:v>
                </c:pt>
                <c:pt idx="78529">
                  <c:v>7371056</c:v>
                </c:pt>
                <c:pt idx="78530">
                  <c:v>7371128</c:v>
                </c:pt>
                <c:pt idx="78531">
                  <c:v>381877400</c:v>
                </c:pt>
                <c:pt idx="78532">
                  <c:v>7371128</c:v>
                </c:pt>
                <c:pt idx="78533">
                  <c:v>381877400</c:v>
                </c:pt>
                <c:pt idx="78534">
                  <c:v>7371152</c:v>
                </c:pt>
                <c:pt idx="78535">
                  <c:v>7371152</c:v>
                </c:pt>
                <c:pt idx="78536">
                  <c:v>7371192</c:v>
                </c:pt>
                <c:pt idx="78537">
                  <c:v>7371192</c:v>
                </c:pt>
                <c:pt idx="78538">
                  <c:v>7370944</c:v>
                </c:pt>
                <c:pt idx="78539">
                  <c:v>7370968</c:v>
                </c:pt>
                <c:pt idx="78540">
                  <c:v>7371008</c:v>
                </c:pt>
                <c:pt idx="78541">
                  <c:v>7371056</c:v>
                </c:pt>
                <c:pt idx="78542">
                  <c:v>7371128</c:v>
                </c:pt>
                <c:pt idx="78543">
                  <c:v>7371152</c:v>
                </c:pt>
                <c:pt idx="78544">
                  <c:v>7371192</c:v>
                </c:pt>
                <c:pt idx="78545">
                  <c:v>7370944</c:v>
                </c:pt>
                <c:pt idx="78546">
                  <c:v>7370968</c:v>
                </c:pt>
                <c:pt idx="78547">
                  <c:v>7371008</c:v>
                </c:pt>
                <c:pt idx="78548">
                  <c:v>7371056</c:v>
                </c:pt>
                <c:pt idx="78549">
                  <c:v>7371128</c:v>
                </c:pt>
                <c:pt idx="78550">
                  <c:v>7371152</c:v>
                </c:pt>
                <c:pt idx="78551">
                  <c:v>7371192</c:v>
                </c:pt>
                <c:pt idx="78552">
                  <c:v>565477840</c:v>
                </c:pt>
                <c:pt idx="78553">
                  <c:v>565477840</c:v>
                </c:pt>
                <c:pt idx="78554">
                  <c:v>565477840</c:v>
                </c:pt>
                <c:pt idx="78555">
                  <c:v>565477840</c:v>
                </c:pt>
                <c:pt idx="78556">
                  <c:v>208682808</c:v>
                </c:pt>
                <c:pt idx="78557">
                  <c:v>208682808</c:v>
                </c:pt>
                <c:pt idx="78558">
                  <c:v>966363480</c:v>
                </c:pt>
                <c:pt idx="78559">
                  <c:v>208682808</c:v>
                </c:pt>
                <c:pt idx="78560">
                  <c:v>208682808</c:v>
                </c:pt>
                <c:pt idx="78561">
                  <c:v>7370944</c:v>
                </c:pt>
                <c:pt idx="78562">
                  <c:v>359861272</c:v>
                </c:pt>
                <c:pt idx="78563">
                  <c:v>994427016</c:v>
                </c:pt>
                <c:pt idx="78564">
                  <c:v>994427016</c:v>
                </c:pt>
                <c:pt idx="78565">
                  <c:v>536611176</c:v>
                </c:pt>
                <c:pt idx="78566">
                  <c:v>994427016</c:v>
                </c:pt>
                <c:pt idx="78567">
                  <c:v>536611176</c:v>
                </c:pt>
                <c:pt idx="78568">
                  <c:v>994427016</c:v>
                </c:pt>
                <c:pt idx="78569">
                  <c:v>536611176</c:v>
                </c:pt>
                <c:pt idx="78570">
                  <c:v>536611176</c:v>
                </c:pt>
                <c:pt idx="78571">
                  <c:v>381877400</c:v>
                </c:pt>
                <c:pt idx="78572">
                  <c:v>565477840</c:v>
                </c:pt>
                <c:pt idx="78573">
                  <c:v>7371128</c:v>
                </c:pt>
                <c:pt idx="78574">
                  <c:v>7370968</c:v>
                </c:pt>
                <c:pt idx="78575">
                  <c:v>774917120</c:v>
                </c:pt>
                <c:pt idx="78576">
                  <c:v>676464776</c:v>
                </c:pt>
                <c:pt idx="78577">
                  <c:v>774917120</c:v>
                </c:pt>
                <c:pt idx="78578">
                  <c:v>676464776</c:v>
                </c:pt>
                <c:pt idx="78579">
                  <c:v>676464776</c:v>
                </c:pt>
                <c:pt idx="78580">
                  <c:v>774917120</c:v>
                </c:pt>
                <c:pt idx="78581">
                  <c:v>774917120</c:v>
                </c:pt>
                <c:pt idx="78582">
                  <c:v>676464776</c:v>
                </c:pt>
                <c:pt idx="78583">
                  <c:v>669297784</c:v>
                </c:pt>
                <c:pt idx="78584">
                  <c:v>669297784</c:v>
                </c:pt>
                <c:pt idx="78585">
                  <c:v>669297784</c:v>
                </c:pt>
                <c:pt idx="78586">
                  <c:v>669297784</c:v>
                </c:pt>
                <c:pt idx="78587">
                  <c:v>7371056</c:v>
                </c:pt>
                <c:pt idx="78588">
                  <c:v>703642832</c:v>
                </c:pt>
                <c:pt idx="78589">
                  <c:v>703642832</c:v>
                </c:pt>
                <c:pt idx="78590">
                  <c:v>703642832</c:v>
                </c:pt>
                <c:pt idx="78591">
                  <c:v>703642832</c:v>
                </c:pt>
                <c:pt idx="78592">
                  <c:v>902155416</c:v>
                </c:pt>
                <c:pt idx="78593">
                  <c:v>902155416</c:v>
                </c:pt>
                <c:pt idx="78594">
                  <c:v>7371008</c:v>
                </c:pt>
                <c:pt idx="78595">
                  <c:v>902155416</c:v>
                </c:pt>
                <c:pt idx="78596">
                  <c:v>902155416</c:v>
                </c:pt>
                <c:pt idx="78597">
                  <c:v>409303408</c:v>
                </c:pt>
                <c:pt idx="78598">
                  <c:v>409303408</c:v>
                </c:pt>
                <c:pt idx="78599">
                  <c:v>774917120</c:v>
                </c:pt>
                <c:pt idx="78600">
                  <c:v>409303408</c:v>
                </c:pt>
                <c:pt idx="78601">
                  <c:v>409303408</c:v>
                </c:pt>
                <c:pt idx="78602">
                  <c:v>7371192</c:v>
                </c:pt>
                <c:pt idx="78603">
                  <c:v>7371152</c:v>
                </c:pt>
                <c:pt idx="78604">
                  <c:v>144520224</c:v>
                </c:pt>
                <c:pt idx="78605">
                  <c:v>144520224</c:v>
                </c:pt>
                <c:pt idx="78606">
                  <c:v>144520224</c:v>
                </c:pt>
                <c:pt idx="78607">
                  <c:v>144520224</c:v>
                </c:pt>
                <c:pt idx="78608">
                  <c:v>994427016</c:v>
                </c:pt>
                <c:pt idx="78609">
                  <c:v>34055432</c:v>
                </c:pt>
                <c:pt idx="78610">
                  <c:v>34055432</c:v>
                </c:pt>
                <c:pt idx="78611">
                  <c:v>34055432</c:v>
                </c:pt>
                <c:pt idx="78612">
                  <c:v>34055432</c:v>
                </c:pt>
                <c:pt idx="78613">
                  <c:v>669297784</c:v>
                </c:pt>
                <c:pt idx="78614">
                  <c:v>703642832</c:v>
                </c:pt>
                <c:pt idx="78615">
                  <c:v>208682808</c:v>
                </c:pt>
                <c:pt idx="78616">
                  <c:v>902155416</c:v>
                </c:pt>
                <c:pt idx="78617">
                  <c:v>536611176</c:v>
                </c:pt>
                <c:pt idx="78618">
                  <c:v>718655088</c:v>
                </c:pt>
                <c:pt idx="78619">
                  <c:v>718655088</c:v>
                </c:pt>
                <c:pt idx="78620">
                  <c:v>718655088</c:v>
                </c:pt>
                <c:pt idx="78621">
                  <c:v>718655088</c:v>
                </c:pt>
                <c:pt idx="78622">
                  <c:v>34055432</c:v>
                </c:pt>
                <c:pt idx="78623">
                  <c:v>144520224</c:v>
                </c:pt>
                <c:pt idx="78624">
                  <c:v>676464776</c:v>
                </c:pt>
                <c:pt idx="78625">
                  <c:v>950204480</c:v>
                </c:pt>
                <c:pt idx="78626">
                  <c:v>950204480</c:v>
                </c:pt>
                <c:pt idx="78627">
                  <c:v>950204480</c:v>
                </c:pt>
                <c:pt idx="78628">
                  <c:v>950204480</c:v>
                </c:pt>
                <c:pt idx="78629">
                  <c:v>393601576</c:v>
                </c:pt>
                <c:pt idx="78630">
                  <c:v>393601576</c:v>
                </c:pt>
                <c:pt idx="78631">
                  <c:v>393601576</c:v>
                </c:pt>
                <c:pt idx="78632">
                  <c:v>393601576</c:v>
                </c:pt>
                <c:pt idx="78633">
                  <c:v>844034728</c:v>
                </c:pt>
                <c:pt idx="78634">
                  <c:v>844034728</c:v>
                </c:pt>
                <c:pt idx="78635">
                  <c:v>844034728</c:v>
                </c:pt>
                <c:pt idx="78636">
                  <c:v>844034728</c:v>
                </c:pt>
                <c:pt idx="78637">
                  <c:v>17114840</c:v>
                </c:pt>
                <c:pt idx="78638">
                  <c:v>17114840</c:v>
                </c:pt>
                <c:pt idx="78639">
                  <c:v>17114864</c:v>
                </c:pt>
                <c:pt idx="78640">
                  <c:v>17114864</c:v>
                </c:pt>
                <c:pt idx="78641">
                  <c:v>17114840</c:v>
                </c:pt>
                <c:pt idx="78642">
                  <c:v>17114864</c:v>
                </c:pt>
                <c:pt idx="78643">
                  <c:v>17114840</c:v>
                </c:pt>
                <c:pt idx="78644">
                  <c:v>17114864</c:v>
                </c:pt>
                <c:pt idx="78645">
                  <c:v>784067232</c:v>
                </c:pt>
                <c:pt idx="78646">
                  <c:v>784067232</c:v>
                </c:pt>
                <c:pt idx="78647">
                  <c:v>784067232</c:v>
                </c:pt>
                <c:pt idx="78648">
                  <c:v>784067232</c:v>
                </c:pt>
                <c:pt idx="78649">
                  <c:v>409303408</c:v>
                </c:pt>
                <c:pt idx="78650">
                  <c:v>669286384</c:v>
                </c:pt>
                <c:pt idx="78651">
                  <c:v>669286384</c:v>
                </c:pt>
                <c:pt idx="78652">
                  <c:v>669286384</c:v>
                </c:pt>
                <c:pt idx="78653">
                  <c:v>669286384</c:v>
                </c:pt>
                <c:pt idx="78654">
                  <c:v>950204480</c:v>
                </c:pt>
                <c:pt idx="78655">
                  <c:v>784067232</c:v>
                </c:pt>
                <c:pt idx="78656">
                  <c:v>17114840</c:v>
                </c:pt>
                <c:pt idx="78657">
                  <c:v>718655088</c:v>
                </c:pt>
                <c:pt idx="78658">
                  <c:v>844034728</c:v>
                </c:pt>
                <c:pt idx="78659">
                  <c:v>669286384</c:v>
                </c:pt>
                <c:pt idx="78660">
                  <c:v>393601576</c:v>
                </c:pt>
                <c:pt idx="78661">
                  <c:v>17114864</c:v>
                </c:pt>
                <c:pt idx="78662">
                  <c:v>895017880</c:v>
                </c:pt>
                <c:pt idx="78663">
                  <c:v>895017880</c:v>
                </c:pt>
                <c:pt idx="78664">
                  <c:v>895017880</c:v>
                </c:pt>
                <c:pt idx="78665">
                  <c:v>983160368</c:v>
                </c:pt>
                <c:pt idx="78666">
                  <c:v>895017880</c:v>
                </c:pt>
                <c:pt idx="78667">
                  <c:v>983160368</c:v>
                </c:pt>
                <c:pt idx="78668">
                  <c:v>983160368</c:v>
                </c:pt>
                <c:pt idx="78669">
                  <c:v>983160368</c:v>
                </c:pt>
                <c:pt idx="78670">
                  <c:v>25312184</c:v>
                </c:pt>
                <c:pt idx="78671">
                  <c:v>25312184</c:v>
                </c:pt>
                <c:pt idx="78672">
                  <c:v>25312184</c:v>
                </c:pt>
                <c:pt idx="78673">
                  <c:v>25312184</c:v>
                </c:pt>
                <c:pt idx="78674">
                  <c:v>573446448</c:v>
                </c:pt>
                <c:pt idx="78675">
                  <c:v>573446448</c:v>
                </c:pt>
                <c:pt idx="78676">
                  <c:v>573446448</c:v>
                </c:pt>
                <c:pt idx="78677">
                  <c:v>573446448</c:v>
                </c:pt>
                <c:pt idx="78678">
                  <c:v>419226384</c:v>
                </c:pt>
                <c:pt idx="78679">
                  <c:v>419226384</c:v>
                </c:pt>
                <c:pt idx="78680">
                  <c:v>419226384</c:v>
                </c:pt>
                <c:pt idx="78681">
                  <c:v>419226384</c:v>
                </c:pt>
                <c:pt idx="78682">
                  <c:v>983160368</c:v>
                </c:pt>
                <c:pt idx="78683">
                  <c:v>895017880</c:v>
                </c:pt>
                <c:pt idx="78684">
                  <c:v>542681632</c:v>
                </c:pt>
                <c:pt idx="78685">
                  <c:v>542681632</c:v>
                </c:pt>
                <c:pt idx="78686">
                  <c:v>542681632</c:v>
                </c:pt>
                <c:pt idx="78687">
                  <c:v>542681632</c:v>
                </c:pt>
                <c:pt idx="78688">
                  <c:v>685844168</c:v>
                </c:pt>
                <c:pt idx="78689">
                  <c:v>573446448</c:v>
                </c:pt>
                <c:pt idx="78690">
                  <c:v>685844168</c:v>
                </c:pt>
                <c:pt idx="78691">
                  <c:v>685844168</c:v>
                </c:pt>
                <c:pt idx="78692">
                  <c:v>685844168</c:v>
                </c:pt>
                <c:pt idx="78693">
                  <c:v>364302040</c:v>
                </c:pt>
                <c:pt idx="78694">
                  <c:v>25312184</c:v>
                </c:pt>
                <c:pt idx="78695">
                  <c:v>364302040</c:v>
                </c:pt>
                <c:pt idx="78696">
                  <c:v>364302040</c:v>
                </c:pt>
                <c:pt idx="78697">
                  <c:v>364302040</c:v>
                </c:pt>
                <c:pt idx="78698">
                  <c:v>312774872</c:v>
                </c:pt>
                <c:pt idx="78699">
                  <c:v>312774872</c:v>
                </c:pt>
                <c:pt idx="78700">
                  <c:v>312774872</c:v>
                </c:pt>
                <c:pt idx="78701">
                  <c:v>312774872</c:v>
                </c:pt>
                <c:pt idx="78702">
                  <c:v>824847736</c:v>
                </c:pt>
                <c:pt idx="78703">
                  <c:v>824847736</c:v>
                </c:pt>
                <c:pt idx="78704">
                  <c:v>824847736</c:v>
                </c:pt>
                <c:pt idx="78705">
                  <c:v>824847736</c:v>
                </c:pt>
                <c:pt idx="78706">
                  <c:v>445939088</c:v>
                </c:pt>
                <c:pt idx="78707">
                  <c:v>445939088</c:v>
                </c:pt>
                <c:pt idx="78708">
                  <c:v>445939088</c:v>
                </c:pt>
                <c:pt idx="78709">
                  <c:v>445939088</c:v>
                </c:pt>
                <c:pt idx="78710">
                  <c:v>542681632</c:v>
                </c:pt>
                <c:pt idx="78711">
                  <c:v>419226384</c:v>
                </c:pt>
                <c:pt idx="78712">
                  <c:v>685844168</c:v>
                </c:pt>
                <c:pt idx="78713">
                  <c:v>963211784</c:v>
                </c:pt>
                <c:pt idx="78714">
                  <c:v>963211784</c:v>
                </c:pt>
                <c:pt idx="78715">
                  <c:v>963211784</c:v>
                </c:pt>
                <c:pt idx="78716">
                  <c:v>963211784</c:v>
                </c:pt>
                <c:pt idx="78717">
                  <c:v>312774872</c:v>
                </c:pt>
                <c:pt idx="78718">
                  <c:v>364302040</c:v>
                </c:pt>
                <c:pt idx="78719">
                  <c:v>445939088</c:v>
                </c:pt>
                <c:pt idx="78720">
                  <c:v>344537312</c:v>
                </c:pt>
                <c:pt idx="78721">
                  <c:v>344537312</c:v>
                </c:pt>
                <c:pt idx="78722">
                  <c:v>344537312</c:v>
                </c:pt>
                <c:pt idx="78723">
                  <c:v>344537312</c:v>
                </c:pt>
                <c:pt idx="78724">
                  <c:v>17114872</c:v>
                </c:pt>
                <c:pt idx="78725">
                  <c:v>17114872</c:v>
                </c:pt>
                <c:pt idx="78726">
                  <c:v>17114936</c:v>
                </c:pt>
                <c:pt idx="78727">
                  <c:v>17114936</c:v>
                </c:pt>
                <c:pt idx="78728">
                  <c:v>17114960</c:v>
                </c:pt>
                <c:pt idx="78729">
                  <c:v>17114960</c:v>
                </c:pt>
                <c:pt idx="78730">
                  <c:v>17115008</c:v>
                </c:pt>
                <c:pt idx="78731">
                  <c:v>17115008</c:v>
                </c:pt>
                <c:pt idx="78732">
                  <c:v>17115056</c:v>
                </c:pt>
                <c:pt idx="78733">
                  <c:v>17115056</c:v>
                </c:pt>
                <c:pt idx="78734">
                  <c:v>17114872</c:v>
                </c:pt>
                <c:pt idx="78735">
                  <c:v>17114936</c:v>
                </c:pt>
                <c:pt idx="78736">
                  <c:v>17114960</c:v>
                </c:pt>
                <c:pt idx="78737">
                  <c:v>17115008</c:v>
                </c:pt>
                <c:pt idx="78738">
                  <c:v>17115056</c:v>
                </c:pt>
                <c:pt idx="78739">
                  <c:v>17114872</c:v>
                </c:pt>
                <c:pt idx="78740">
                  <c:v>17114936</c:v>
                </c:pt>
                <c:pt idx="78741">
                  <c:v>17114960</c:v>
                </c:pt>
                <c:pt idx="78742">
                  <c:v>17115008</c:v>
                </c:pt>
                <c:pt idx="78743">
                  <c:v>17115056</c:v>
                </c:pt>
                <c:pt idx="78744">
                  <c:v>824847736</c:v>
                </c:pt>
                <c:pt idx="78745">
                  <c:v>806395704</c:v>
                </c:pt>
                <c:pt idx="78746">
                  <c:v>806395704</c:v>
                </c:pt>
                <c:pt idx="78747">
                  <c:v>806395704</c:v>
                </c:pt>
                <c:pt idx="78748">
                  <c:v>806395704</c:v>
                </c:pt>
                <c:pt idx="78749">
                  <c:v>320709248</c:v>
                </c:pt>
                <c:pt idx="78750">
                  <c:v>320709248</c:v>
                </c:pt>
                <c:pt idx="78751">
                  <c:v>320709248</c:v>
                </c:pt>
                <c:pt idx="78752">
                  <c:v>320709248</c:v>
                </c:pt>
                <c:pt idx="78753">
                  <c:v>963211784</c:v>
                </c:pt>
                <c:pt idx="78754">
                  <c:v>344537312</c:v>
                </c:pt>
                <c:pt idx="78755">
                  <c:v>97553672</c:v>
                </c:pt>
                <c:pt idx="78756">
                  <c:v>17115008</c:v>
                </c:pt>
                <c:pt idx="78757">
                  <c:v>97553672</c:v>
                </c:pt>
                <c:pt idx="78758">
                  <c:v>97553672</c:v>
                </c:pt>
                <c:pt idx="78759">
                  <c:v>97553672</c:v>
                </c:pt>
                <c:pt idx="78760">
                  <c:v>123287800</c:v>
                </c:pt>
                <c:pt idx="78761">
                  <c:v>123287800</c:v>
                </c:pt>
                <c:pt idx="78762">
                  <c:v>123287800</c:v>
                </c:pt>
                <c:pt idx="78763">
                  <c:v>123287800</c:v>
                </c:pt>
                <c:pt idx="78764">
                  <c:v>806395704</c:v>
                </c:pt>
                <c:pt idx="78765">
                  <c:v>184152384</c:v>
                </c:pt>
                <c:pt idx="78766">
                  <c:v>184152384</c:v>
                </c:pt>
                <c:pt idx="78767">
                  <c:v>184152384</c:v>
                </c:pt>
                <c:pt idx="78768">
                  <c:v>320709248</c:v>
                </c:pt>
                <c:pt idx="78769">
                  <c:v>184152384</c:v>
                </c:pt>
                <c:pt idx="78770">
                  <c:v>17115056</c:v>
                </c:pt>
                <c:pt idx="78771">
                  <c:v>17114872</c:v>
                </c:pt>
                <c:pt idx="78772">
                  <c:v>609508760</c:v>
                </c:pt>
                <c:pt idx="78773">
                  <c:v>609508760</c:v>
                </c:pt>
                <c:pt idx="78774">
                  <c:v>609508760</c:v>
                </c:pt>
                <c:pt idx="78775">
                  <c:v>609508760</c:v>
                </c:pt>
                <c:pt idx="78776">
                  <c:v>17114936</c:v>
                </c:pt>
                <c:pt idx="78777">
                  <c:v>455396448</c:v>
                </c:pt>
                <c:pt idx="78778">
                  <c:v>455396448</c:v>
                </c:pt>
                <c:pt idx="78779">
                  <c:v>455396448</c:v>
                </c:pt>
                <c:pt idx="78780">
                  <c:v>455396448</c:v>
                </c:pt>
                <c:pt idx="78781">
                  <c:v>365877576</c:v>
                </c:pt>
                <c:pt idx="78782">
                  <c:v>365877576</c:v>
                </c:pt>
                <c:pt idx="78783">
                  <c:v>365877576</c:v>
                </c:pt>
                <c:pt idx="78784">
                  <c:v>365877576</c:v>
                </c:pt>
                <c:pt idx="78785">
                  <c:v>97553672</c:v>
                </c:pt>
                <c:pt idx="78786">
                  <c:v>123287800</c:v>
                </c:pt>
                <c:pt idx="78787">
                  <c:v>17114960</c:v>
                </c:pt>
                <c:pt idx="78788">
                  <c:v>137805104</c:v>
                </c:pt>
                <c:pt idx="78789">
                  <c:v>137805104</c:v>
                </c:pt>
                <c:pt idx="78790">
                  <c:v>39327016</c:v>
                </c:pt>
                <c:pt idx="78791">
                  <c:v>39327016</c:v>
                </c:pt>
                <c:pt idx="78792">
                  <c:v>137805104</c:v>
                </c:pt>
                <c:pt idx="78793">
                  <c:v>137805104</c:v>
                </c:pt>
                <c:pt idx="78794">
                  <c:v>39327016</c:v>
                </c:pt>
                <c:pt idx="78795">
                  <c:v>39327016</c:v>
                </c:pt>
                <c:pt idx="78796">
                  <c:v>184152384</c:v>
                </c:pt>
                <c:pt idx="78797">
                  <c:v>228172136</c:v>
                </c:pt>
                <c:pt idx="78798">
                  <c:v>228172136</c:v>
                </c:pt>
                <c:pt idx="78799">
                  <c:v>228172136</c:v>
                </c:pt>
                <c:pt idx="78800">
                  <c:v>228172136</c:v>
                </c:pt>
                <c:pt idx="78801">
                  <c:v>151312504</c:v>
                </c:pt>
                <c:pt idx="78802">
                  <c:v>151312504</c:v>
                </c:pt>
                <c:pt idx="78803">
                  <c:v>151312504</c:v>
                </c:pt>
                <c:pt idx="78804">
                  <c:v>151312504</c:v>
                </c:pt>
                <c:pt idx="78805">
                  <c:v>609508760</c:v>
                </c:pt>
                <c:pt idx="78806">
                  <c:v>730680064</c:v>
                </c:pt>
                <c:pt idx="78807">
                  <c:v>730680064</c:v>
                </c:pt>
                <c:pt idx="78808">
                  <c:v>730680064</c:v>
                </c:pt>
                <c:pt idx="78809">
                  <c:v>730680064</c:v>
                </c:pt>
                <c:pt idx="78810">
                  <c:v>858346488</c:v>
                </c:pt>
                <c:pt idx="78811">
                  <c:v>858346488</c:v>
                </c:pt>
                <c:pt idx="78812">
                  <c:v>365877576</c:v>
                </c:pt>
                <c:pt idx="78813">
                  <c:v>858346488</c:v>
                </c:pt>
                <c:pt idx="78814">
                  <c:v>858346488</c:v>
                </c:pt>
                <c:pt idx="78815">
                  <c:v>137805104</c:v>
                </c:pt>
                <c:pt idx="78816">
                  <c:v>455396448</c:v>
                </c:pt>
                <c:pt idx="78817">
                  <c:v>39327016</c:v>
                </c:pt>
                <c:pt idx="78818">
                  <c:v>497943120</c:v>
                </c:pt>
                <c:pt idx="78819">
                  <c:v>497943120</c:v>
                </c:pt>
                <c:pt idx="78820">
                  <c:v>497943120</c:v>
                </c:pt>
                <c:pt idx="78821">
                  <c:v>497943120</c:v>
                </c:pt>
                <c:pt idx="78822">
                  <c:v>162351608</c:v>
                </c:pt>
                <c:pt idx="78823">
                  <c:v>162351608</c:v>
                </c:pt>
                <c:pt idx="78824">
                  <c:v>162351608</c:v>
                </c:pt>
                <c:pt idx="78825">
                  <c:v>162351608</c:v>
                </c:pt>
                <c:pt idx="78826">
                  <c:v>151312504</c:v>
                </c:pt>
                <c:pt idx="78827">
                  <c:v>11029800</c:v>
                </c:pt>
                <c:pt idx="78828">
                  <c:v>11029800</c:v>
                </c:pt>
                <c:pt idx="78829">
                  <c:v>11029800</c:v>
                </c:pt>
                <c:pt idx="78830">
                  <c:v>11029800</c:v>
                </c:pt>
                <c:pt idx="78831">
                  <c:v>228172136</c:v>
                </c:pt>
                <c:pt idx="78832">
                  <c:v>858346488</c:v>
                </c:pt>
                <c:pt idx="78833">
                  <c:v>114881944</c:v>
                </c:pt>
                <c:pt idx="78834">
                  <c:v>114881944</c:v>
                </c:pt>
                <c:pt idx="78835">
                  <c:v>114881944</c:v>
                </c:pt>
                <c:pt idx="78836">
                  <c:v>114881944</c:v>
                </c:pt>
                <c:pt idx="78837">
                  <c:v>761057976</c:v>
                </c:pt>
                <c:pt idx="78838">
                  <c:v>761057976</c:v>
                </c:pt>
                <c:pt idx="78839">
                  <c:v>730680064</c:v>
                </c:pt>
                <c:pt idx="78840">
                  <c:v>761057976</c:v>
                </c:pt>
                <c:pt idx="78841">
                  <c:v>761057976</c:v>
                </c:pt>
                <c:pt idx="78842">
                  <c:v>497943120</c:v>
                </c:pt>
                <c:pt idx="78843">
                  <c:v>162351608</c:v>
                </c:pt>
                <c:pt idx="78844">
                  <c:v>451791144</c:v>
                </c:pt>
                <c:pt idx="78845">
                  <c:v>451791144</c:v>
                </c:pt>
                <c:pt idx="78846">
                  <c:v>451791144</c:v>
                </c:pt>
                <c:pt idx="78847">
                  <c:v>451791144</c:v>
                </c:pt>
                <c:pt idx="78848">
                  <c:v>137774808</c:v>
                </c:pt>
                <c:pt idx="78849">
                  <c:v>137774808</c:v>
                </c:pt>
                <c:pt idx="78850">
                  <c:v>137774808</c:v>
                </c:pt>
                <c:pt idx="78851">
                  <c:v>137774808</c:v>
                </c:pt>
                <c:pt idx="78852">
                  <c:v>114881944</c:v>
                </c:pt>
                <c:pt idx="78853">
                  <c:v>911079656</c:v>
                </c:pt>
                <c:pt idx="78854">
                  <c:v>911079656</c:v>
                </c:pt>
                <c:pt idx="78855">
                  <c:v>911079656</c:v>
                </c:pt>
                <c:pt idx="78856">
                  <c:v>911079656</c:v>
                </c:pt>
                <c:pt idx="78857">
                  <c:v>11029800</c:v>
                </c:pt>
                <c:pt idx="78858">
                  <c:v>426205400</c:v>
                </c:pt>
                <c:pt idx="78859">
                  <c:v>426205400</c:v>
                </c:pt>
                <c:pt idx="78860">
                  <c:v>426205400</c:v>
                </c:pt>
                <c:pt idx="78861">
                  <c:v>426205400</c:v>
                </c:pt>
                <c:pt idx="78862">
                  <c:v>575844080</c:v>
                </c:pt>
                <c:pt idx="78863">
                  <c:v>575844080</c:v>
                </c:pt>
                <c:pt idx="78864">
                  <c:v>575844080</c:v>
                </c:pt>
                <c:pt idx="78865">
                  <c:v>408696320</c:v>
                </c:pt>
                <c:pt idx="78866">
                  <c:v>408696320</c:v>
                </c:pt>
                <c:pt idx="78867">
                  <c:v>575844080</c:v>
                </c:pt>
                <c:pt idx="78868">
                  <c:v>408696320</c:v>
                </c:pt>
                <c:pt idx="78869">
                  <c:v>206758712</c:v>
                </c:pt>
                <c:pt idx="78870">
                  <c:v>408696320</c:v>
                </c:pt>
                <c:pt idx="78871">
                  <c:v>206758712</c:v>
                </c:pt>
                <c:pt idx="78872">
                  <c:v>206758712</c:v>
                </c:pt>
                <c:pt idx="78873">
                  <c:v>761057976</c:v>
                </c:pt>
                <c:pt idx="78874">
                  <c:v>206758712</c:v>
                </c:pt>
                <c:pt idx="78875">
                  <c:v>137774808</c:v>
                </c:pt>
                <c:pt idx="78876">
                  <c:v>911079656</c:v>
                </c:pt>
                <c:pt idx="78877">
                  <c:v>451791144</c:v>
                </c:pt>
                <c:pt idx="78878">
                  <c:v>160837776</c:v>
                </c:pt>
                <c:pt idx="78879">
                  <c:v>160837776</c:v>
                </c:pt>
                <c:pt idx="78880">
                  <c:v>160837776</c:v>
                </c:pt>
                <c:pt idx="78881">
                  <c:v>160837776</c:v>
                </c:pt>
                <c:pt idx="78882">
                  <c:v>426205400</c:v>
                </c:pt>
                <c:pt idx="78883">
                  <c:v>206758712</c:v>
                </c:pt>
                <c:pt idx="78884">
                  <c:v>209855208</c:v>
                </c:pt>
                <c:pt idx="78885">
                  <c:v>209855208</c:v>
                </c:pt>
                <c:pt idx="78886">
                  <c:v>209855208</c:v>
                </c:pt>
                <c:pt idx="78887">
                  <c:v>209855208</c:v>
                </c:pt>
                <c:pt idx="78888">
                  <c:v>181894864</c:v>
                </c:pt>
                <c:pt idx="78889">
                  <c:v>181894864</c:v>
                </c:pt>
                <c:pt idx="78890">
                  <c:v>181894864</c:v>
                </c:pt>
                <c:pt idx="78891">
                  <c:v>181894864</c:v>
                </c:pt>
                <c:pt idx="78892">
                  <c:v>608491240</c:v>
                </c:pt>
                <c:pt idx="78893">
                  <c:v>608491240</c:v>
                </c:pt>
                <c:pt idx="78894">
                  <c:v>608491240</c:v>
                </c:pt>
                <c:pt idx="78895">
                  <c:v>608491240</c:v>
                </c:pt>
                <c:pt idx="78896">
                  <c:v>575844080</c:v>
                </c:pt>
                <c:pt idx="78897">
                  <c:v>160837776</c:v>
                </c:pt>
                <c:pt idx="78898">
                  <c:v>971369584</c:v>
                </c:pt>
                <c:pt idx="78899">
                  <c:v>971369584</c:v>
                </c:pt>
                <c:pt idx="78900">
                  <c:v>971369584</c:v>
                </c:pt>
                <c:pt idx="78901">
                  <c:v>971369584</c:v>
                </c:pt>
                <c:pt idx="78902">
                  <c:v>209855208</c:v>
                </c:pt>
                <c:pt idx="78903">
                  <c:v>679647416</c:v>
                </c:pt>
                <c:pt idx="78904">
                  <c:v>510954960</c:v>
                </c:pt>
                <c:pt idx="78905">
                  <c:v>679647416</c:v>
                </c:pt>
                <c:pt idx="78906">
                  <c:v>510954960</c:v>
                </c:pt>
                <c:pt idx="78907">
                  <c:v>510954960</c:v>
                </c:pt>
                <c:pt idx="78908">
                  <c:v>679647416</c:v>
                </c:pt>
                <c:pt idx="78909">
                  <c:v>510954960</c:v>
                </c:pt>
                <c:pt idx="78910">
                  <c:v>679647416</c:v>
                </c:pt>
                <c:pt idx="78911">
                  <c:v>408696320</c:v>
                </c:pt>
                <c:pt idx="78912">
                  <c:v>181435616</c:v>
                </c:pt>
                <c:pt idx="78913">
                  <c:v>181435616</c:v>
                </c:pt>
                <c:pt idx="78914">
                  <c:v>181435616</c:v>
                </c:pt>
                <c:pt idx="78915">
                  <c:v>181435616</c:v>
                </c:pt>
                <c:pt idx="78916">
                  <c:v>95187808</c:v>
                </c:pt>
                <c:pt idx="78917">
                  <c:v>95187808</c:v>
                </c:pt>
                <c:pt idx="78918">
                  <c:v>95187808</c:v>
                </c:pt>
                <c:pt idx="78919">
                  <c:v>95187808</c:v>
                </c:pt>
                <c:pt idx="78920">
                  <c:v>181894864</c:v>
                </c:pt>
                <c:pt idx="78921">
                  <c:v>524480688</c:v>
                </c:pt>
                <c:pt idx="78922">
                  <c:v>524480688</c:v>
                </c:pt>
                <c:pt idx="78923">
                  <c:v>524480688</c:v>
                </c:pt>
                <c:pt idx="78924">
                  <c:v>524480688</c:v>
                </c:pt>
                <c:pt idx="78925">
                  <c:v>973394912</c:v>
                </c:pt>
                <c:pt idx="78926">
                  <c:v>973394912</c:v>
                </c:pt>
                <c:pt idx="78927">
                  <c:v>973394912</c:v>
                </c:pt>
                <c:pt idx="78928">
                  <c:v>973394912</c:v>
                </c:pt>
                <c:pt idx="78929">
                  <c:v>765017576</c:v>
                </c:pt>
                <c:pt idx="78930">
                  <c:v>765017576</c:v>
                </c:pt>
                <c:pt idx="78931">
                  <c:v>608491240</c:v>
                </c:pt>
                <c:pt idx="78932">
                  <c:v>765017576</c:v>
                </c:pt>
                <c:pt idx="78933">
                  <c:v>759111176</c:v>
                </c:pt>
                <c:pt idx="78934">
                  <c:v>765017576</c:v>
                </c:pt>
                <c:pt idx="78935">
                  <c:v>759111176</c:v>
                </c:pt>
                <c:pt idx="78936">
                  <c:v>759111176</c:v>
                </c:pt>
                <c:pt idx="78937">
                  <c:v>759111176</c:v>
                </c:pt>
                <c:pt idx="78938">
                  <c:v>95187808</c:v>
                </c:pt>
                <c:pt idx="78939">
                  <c:v>679647416</c:v>
                </c:pt>
                <c:pt idx="78940">
                  <c:v>842224504</c:v>
                </c:pt>
                <c:pt idx="78941">
                  <c:v>842224504</c:v>
                </c:pt>
                <c:pt idx="78942">
                  <c:v>842224504</c:v>
                </c:pt>
                <c:pt idx="78943">
                  <c:v>842224504</c:v>
                </c:pt>
                <c:pt idx="78944">
                  <c:v>181435616</c:v>
                </c:pt>
                <c:pt idx="78945">
                  <c:v>426602632</c:v>
                </c:pt>
                <c:pt idx="78946">
                  <c:v>792219776</c:v>
                </c:pt>
                <c:pt idx="78947">
                  <c:v>426602632</c:v>
                </c:pt>
                <c:pt idx="78948">
                  <c:v>792219776</c:v>
                </c:pt>
                <c:pt idx="78949">
                  <c:v>426602632</c:v>
                </c:pt>
                <c:pt idx="78950">
                  <c:v>971369584</c:v>
                </c:pt>
                <c:pt idx="78951">
                  <c:v>792219776</c:v>
                </c:pt>
                <c:pt idx="78952">
                  <c:v>426602632</c:v>
                </c:pt>
                <c:pt idx="78953">
                  <c:v>792219776</c:v>
                </c:pt>
                <c:pt idx="78954">
                  <c:v>308022184</c:v>
                </c:pt>
                <c:pt idx="78955">
                  <c:v>308022184</c:v>
                </c:pt>
                <c:pt idx="78956">
                  <c:v>308022184</c:v>
                </c:pt>
                <c:pt idx="78957">
                  <c:v>308022184</c:v>
                </c:pt>
                <c:pt idx="78958">
                  <c:v>524480688</c:v>
                </c:pt>
                <c:pt idx="78959">
                  <c:v>198182880</c:v>
                </c:pt>
                <c:pt idx="78960">
                  <c:v>198182880</c:v>
                </c:pt>
                <c:pt idx="78961">
                  <c:v>198182880</c:v>
                </c:pt>
                <c:pt idx="78962">
                  <c:v>198182880</c:v>
                </c:pt>
                <c:pt idx="78963">
                  <c:v>973394912</c:v>
                </c:pt>
                <c:pt idx="78964">
                  <c:v>759111176</c:v>
                </c:pt>
                <c:pt idx="78965">
                  <c:v>510954960</c:v>
                </c:pt>
                <c:pt idx="78966">
                  <c:v>842224504</c:v>
                </c:pt>
                <c:pt idx="78967">
                  <c:v>792219776</c:v>
                </c:pt>
                <c:pt idx="78968">
                  <c:v>642005008</c:v>
                </c:pt>
                <c:pt idx="78969">
                  <c:v>642005008</c:v>
                </c:pt>
                <c:pt idx="78970">
                  <c:v>642005008</c:v>
                </c:pt>
                <c:pt idx="78971">
                  <c:v>642005008</c:v>
                </c:pt>
                <c:pt idx="78972">
                  <c:v>426602632</c:v>
                </c:pt>
                <c:pt idx="78973">
                  <c:v>765017576</c:v>
                </c:pt>
                <c:pt idx="78974">
                  <c:v>308022184</c:v>
                </c:pt>
                <c:pt idx="78975">
                  <c:v>17115064</c:v>
                </c:pt>
                <c:pt idx="78976">
                  <c:v>17115064</c:v>
                </c:pt>
                <c:pt idx="78977">
                  <c:v>773775368</c:v>
                </c:pt>
                <c:pt idx="78978">
                  <c:v>773775368</c:v>
                </c:pt>
                <c:pt idx="78979">
                  <c:v>642005008</c:v>
                </c:pt>
                <c:pt idx="78980">
                  <c:v>17115088</c:v>
                </c:pt>
                <c:pt idx="78981">
                  <c:v>17115088</c:v>
                </c:pt>
                <c:pt idx="78982">
                  <c:v>773775368</c:v>
                </c:pt>
                <c:pt idx="78983">
                  <c:v>17115160</c:v>
                </c:pt>
                <c:pt idx="78984">
                  <c:v>17115160</c:v>
                </c:pt>
                <c:pt idx="78985">
                  <c:v>773775368</c:v>
                </c:pt>
                <c:pt idx="78986">
                  <c:v>17115208</c:v>
                </c:pt>
                <c:pt idx="78987">
                  <c:v>17115208</c:v>
                </c:pt>
                <c:pt idx="78988">
                  <c:v>17115280</c:v>
                </c:pt>
                <c:pt idx="78989">
                  <c:v>17115280</c:v>
                </c:pt>
                <c:pt idx="78990">
                  <c:v>17115064</c:v>
                </c:pt>
                <c:pt idx="78991">
                  <c:v>17115088</c:v>
                </c:pt>
                <c:pt idx="78992">
                  <c:v>17115160</c:v>
                </c:pt>
                <c:pt idx="78993">
                  <c:v>17115208</c:v>
                </c:pt>
                <c:pt idx="78994">
                  <c:v>17115280</c:v>
                </c:pt>
                <c:pt idx="78995">
                  <c:v>17115064</c:v>
                </c:pt>
                <c:pt idx="78996">
                  <c:v>17115088</c:v>
                </c:pt>
                <c:pt idx="78997">
                  <c:v>17115160</c:v>
                </c:pt>
                <c:pt idx="78998">
                  <c:v>17115208</c:v>
                </c:pt>
                <c:pt idx="78999">
                  <c:v>17115280</c:v>
                </c:pt>
                <c:pt idx="79000">
                  <c:v>198182880</c:v>
                </c:pt>
                <c:pt idx="79001">
                  <c:v>382788896</c:v>
                </c:pt>
                <c:pt idx="79002">
                  <c:v>382788896</c:v>
                </c:pt>
                <c:pt idx="79003">
                  <c:v>382788896</c:v>
                </c:pt>
                <c:pt idx="79004">
                  <c:v>382788896</c:v>
                </c:pt>
                <c:pt idx="79005">
                  <c:v>106870136</c:v>
                </c:pt>
                <c:pt idx="79006">
                  <c:v>106870136</c:v>
                </c:pt>
                <c:pt idx="79007">
                  <c:v>106870136</c:v>
                </c:pt>
                <c:pt idx="79008">
                  <c:v>106870136</c:v>
                </c:pt>
                <c:pt idx="79009">
                  <c:v>773775368</c:v>
                </c:pt>
                <c:pt idx="79010">
                  <c:v>987240688</c:v>
                </c:pt>
                <c:pt idx="79011">
                  <c:v>987240688</c:v>
                </c:pt>
                <c:pt idx="79012">
                  <c:v>987240688</c:v>
                </c:pt>
                <c:pt idx="79013">
                  <c:v>987240688</c:v>
                </c:pt>
                <c:pt idx="79014">
                  <c:v>17115064</c:v>
                </c:pt>
                <c:pt idx="79015">
                  <c:v>17115280</c:v>
                </c:pt>
                <c:pt idx="79016">
                  <c:v>106870136</c:v>
                </c:pt>
                <c:pt idx="79017">
                  <c:v>382788896</c:v>
                </c:pt>
                <c:pt idx="79018">
                  <c:v>26913064</c:v>
                </c:pt>
                <c:pt idx="79019">
                  <c:v>26913064</c:v>
                </c:pt>
                <c:pt idx="79020">
                  <c:v>60850552</c:v>
                </c:pt>
                <c:pt idx="79021">
                  <c:v>26913064</c:v>
                </c:pt>
                <c:pt idx="79022">
                  <c:v>60850552</c:v>
                </c:pt>
                <c:pt idx="79023">
                  <c:v>60850552</c:v>
                </c:pt>
                <c:pt idx="79024">
                  <c:v>26913064</c:v>
                </c:pt>
                <c:pt idx="79025">
                  <c:v>299665456</c:v>
                </c:pt>
                <c:pt idx="79026">
                  <c:v>60850552</c:v>
                </c:pt>
                <c:pt idx="79027">
                  <c:v>299665456</c:v>
                </c:pt>
                <c:pt idx="79028">
                  <c:v>299665456</c:v>
                </c:pt>
                <c:pt idx="79029">
                  <c:v>299665456</c:v>
                </c:pt>
                <c:pt idx="79030">
                  <c:v>987240688</c:v>
                </c:pt>
                <c:pt idx="79031">
                  <c:v>257772304</c:v>
                </c:pt>
                <c:pt idx="79032">
                  <c:v>257772304</c:v>
                </c:pt>
                <c:pt idx="79033">
                  <c:v>257772304</c:v>
                </c:pt>
                <c:pt idx="79034">
                  <c:v>257772304</c:v>
                </c:pt>
                <c:pt idx="79035">
                  <c:v>181193616</c:v>
                </c:pt>
                <c:pt idx="79036">
                  <c:v>181193616</c:v>
                </c:pt>
                <c:pt idx="79037">
                  <c:v>181193616</c:v>
                </c:pt>
                <c:pt idx="79038">
                  <c:v>181193616</c:v>
                </c:pt>
                <c:pt idx="79039">
                  <c:v>83372384</c:v>
                </c:pt>
                <c:pt idx="79040">
                  <c:v>83372384</c:v>
                </c:pt>
                <c:pt idx="79041">
                  <c:v>83372384</c:v>
                </c:pt>
                <c:pt idx="79042">
                  <c:v>83372384</c:v>
                </c:pt>
                <c:pt idx="79043">
                  <c:v>17115088</c:v>
                </c:pt>
                <c:pt idx="79044">
                  <c:v>60850552</c:v>
                </c:pt>
                <c:pt idx="79045">
                  <c:v>26913064</c:v>
                </c:pt>
                <c:pt idx="79046">
                  <c:v>181193616</c:v>
                </c:pt>
                <c:pt idx="79047">
                  <c:v>271176528</c:v>
                </c:pt>
                <c:pt idx="79048">
                  <c:v>271176528</c:v>
                </c:pt>
                <c:pt idx="79049">
                  <c:v>271176528</c:v>
                </c:pt>
                <c:pt idx="79050">
                  <c:v>271176528</c:v>
                </c:pt>
                <c:pt idx="79051">
                  <c:v>257772304</c:v>
                </c:pt>
                <c:pt idx="79052">
                  <c:v>17115160</c:v>
                </c:pt>
                <c:pt idx="79053">
                  <c:v>83372384</c:v>
                </c:pt>
                <c:pt idx="79054">
                  <c:v>299665456</c:v>
                </c:pt>
                <c:pt idx="79055">
                  <c:v>638342736</c:v>
                </c:pt>
                <c:pt idx="79056">
                  <c:v>638342736</c:v>
                </c:pt>
                <c:pt idx="79057">
                  <c:v>638342736</c:v>
                </c:pt>
                <c:pt idx="79058">
                  <c:v>638342736</c:v>
                </c:pt>
                <c:pt idx="79059">
                  <c:v>17115208</c:v>
                </c:pt>
                <c:pt idx="79060">
                  <c:v>224275768</c:v>
                </c:pt>
                <c:pt idx="79061">
                  <c:v>224275768</c:v>
                </c:pt>
                <c:pt idx="79062">
                  <c:v>224275768</c:v>
                </c:pt>
                <c:pt idx="79063">
                  <c:v>345623792</c:v>
                </c:pt>
                <c:pt idx="79064">
                  <c:v>224275768</c:v>
                </c:pt>
                <c:pt idx="79065">
                  <c:v>345623792</c:v>
                </c:pt>
                <c:pt idx="79066">
                  <c:v>345623792</c:v>
                </c:pt>
                <c:pt idx="79067">
                  <c:v>345623792</c:v>
                </c:pt>
                <c:pt idx="79068">
                  <c:v>271176528</c:v>
                </c:pt>
                <c:pt idx="79069">
                  <c:v>65073512</c:v>
                </c:pt>
                <c:pt idx="79070">
                  <c:v>65073512</c:v>
                </c:pt>
                <c:pt idx="79071">
                  <c:v>65073512</c:v>
                </c:pt>
                <c:pt idx="79072">
                  <c:v>65073512</c:v>
                </c:pt>
                <c:pt idx="79073">
                  <c:v>799586120</c:v>
                </c:pt>
                <c:pt idx="79074">
                  <c:v>799586120</c:v>
                </c:pt>
                <c:pt idx="79075">
                  <c:v>638342736</c:v>
                </c:pt>
                <c:pt idx="79076">
                  <c:v>799586120</c:v>
                </c:pt>
                <c:pt idx="79077">
                  <c:v>799586120</c:v>
                </c:pt>
                <c:pt idx="79078">
                  <c:v>263525888</c:v>
                </c:pt>
                <c:pt idx="79079">
                  <c:v>263525888</c:v>
                </c:pt>
                <c:pt idx="79080">
                  <c:v>224275768</c:v>
                </c:pt>
                <c:pt idx="79081">
                  <c:v>263525888</c:v>
                </c:pt>
                <c:pt idx="79082">
                  <c:v>263525888</c:v>
                </c:pt>
                <c:pt idx="79083">
                  <c:v>379064376</c:v>
                </c:pt>
                <c:pt idx="79084">
                  <c:v>491574960</c:v>
                </c:pt>
                <c:pt idx="79085">
                  <c:v>379064376</c:v>
                </c:pt>
                <c:pt idx="79086">
                  <c:v>491574960</c:v>
                </c:pt>
                <c:pt idx="79087">
                  <c:v>379064376</c:v>
                </c:pt>
                <c:pt idx="79088">
                  <c:v>491574960</c:v>
                </c:pt>
                <c:pt idx="79089">
                  <c:v>379064376</c:v>
                </c:pt>
                <c:pt idx="79090">
                  <c:v>491574960</c:v>
                </c:pt>
                <c:pt idx="79091">
                  <c:v>345623792</c:v>
                </c:pt>
                <c:pt idx="79092">
                  <c:v>277645824</c:v>
                </c:pt>
                <c:pt idx="79093">
                  <c:v>277645824</c:v>
                </c:pt>
                <c:pt idx="79094">
                  <c:v>277645824</c:v>
                </c:pt>
                <c:pt idx="79095">
                  <c:v>277645824</c:v>
                </c:pt>
                <c:pt idx="79096">
                  <c:v>65073512</c:v>
                </c:pt>
                <c:pt idx="79097">
                  <c:v>263525888</c:v>
                </c:pt>
                <c:pt idx="79098">
                  <c:v>799586120</c:v>
                </c:pt>
                <c:pt idx="79099">
                  <c:v>491574960</c:v>
                </c:pt>
                <c:pt idx="79100">
                  <c:v>207490024</c:v>
                </c:pt>
                <c:pt idx="79101">
                  <c:v>379064376</c:v>
                </c:pt>
                <c:pt idx="79102">
                  <c:v>207490024</c:v>
                </c:pt>
                <c:pt idx="79103">
                  <c:v>207490024</c:v>
                </c:pt>
                <c:pt idx="79104">
                  <c:v>207490024</c:v>
                </c:pt>
                <c:pt idx="79105">
                  <c:v>277645824</c:v>
                </c:pt>
                <c:pt idx="79106">
                  <c:v>654658952</c:v>
                </c:pt>
                <c:pt idx="79107">
                  <c:v>654658952</c:v>
                </c:pt>
                <c:pt idx="79108">
                  <c:v>654658952</c:v>
                </c:pt>
                <c:pt idx="79109">
                  <c:v>654658952</c:v>
                </c:pt>
                <c:pt idx="79110">
                  <c:v>536373296</c:v>
                </c:pt>
                <c:pt idx="79111">
                  <c:v>665143168</c:v>
                </c:pt>
                <c:pt idx="79112">
                  <c:v>536373296</c:v>
                </c:pt>
                <c:pt idx="79113">
                  <c:v>665143168</c:v>
                </c:pt>
                <c:pt idx="79114">
                  <c:v>536373296</c:v>
                </c:pt>
                <c:pt idx="79115">
                  <c:v>665143168</c:v>
                </c:pt>
                <c:pt idx="79116">
                  <c:v>665143168</c:v>
                </c:pt>
                <c:pt idx="79117">
                  <c:v>536373296</c:v>
                </c:pt>
                <c:pt idx="79118">
                  <c:v>941488400</c:v>
                </c:pt>
                <c:pt idx="79119">
                  <c:v>941488400</c:v>
                </c:pt>
                <c:pt idx="79120">
                  <c:v>941488400</c:v>
                </c:pt>
                <c:pt idx="79121">
                  <c:v>941488400</c:v>
                </c:pt>
                <c:pt idx="79122">
                  <c:v>743766832</c:v>
                </c:pt>
                <c:pt idx="79123">
                  <c:v>743766832</c:v>
                </c:pt>
                <c:pt idx="79124">
                  <c:v>743766832</c:v>
                </c:pt>
                <c:pt idx="79125">
                  <c:v>743766832</c:v>
                </c:pt>
                <c:pt idx="79126">
                  <c:v>207490024</c:v>
                </c:pt>
                <c:pt idx="79127">
                  <c:v>661207848</c:v>
                </c:pt>
                <c:pt idx="79128">
                  <c:v>661207848</c:v>
                </c:pt>
                <c:pt idx="79129">
                  <c:v>650334688</c:v>
                </c:pt>
                <c:pt idx="79130">
                  <c:v>661207848</c:v>
                </c:pt>
                <c:pt idx="79131">
                  <c:v>650334688</c:v>
                </c:pt>
                <c:pt idx="79132">
                  <c:v>654658952</c:v>
                </c:pt>
                <c:pt idx="79133">
                  <c:v>661207848</c:v>
                </c:pt>
                <c:pt idx="79134">
                  <c:v>650334688</c:v>
                </c:pt>
                <c:pt idx="79135">
                  <c:v>650334688</c:v>
                </c:pt>
                <c:pt idx="79136">
                  <c:v>665143168</c:v>
                </c:pt>
                <c:pt idx="79137">
                  <c:v>941488400</c:v>
                </c:pt>
                <c:pt idx="79138">
                  <c:v>536373296</c:v>
                </c:pt>
                <c:pt idx="79139">
                  <c:v>44408928</c:v>
                </c:pt>
                <c:pt idx="79140">
                  <c:v>44408928</c:v>
                </c:pt>
                <c:pt idx="79141">
                  <c:v>44408928</c:v>
                </c:pt>
                <c:pt idx="79142">
                  <c:v>44408928</c:v>
                </c:pt>
                <c:pt idx="79143">
                  <c:v>661207848</c:v>
                </c:pt>
                <c:pt idx="79144">
                  <c:v>650334688</c:v>
                </c:pt>
                <c:pt idx="79145">
                  <c:v>191111928</c:v>
                </c:pt>
                <c:pt idx="79146">
                  <c:v>191111928</c:v>
                </c:pt>
                <c:pt idx="79147">
                  <c:v>191111928</c:v>
                </c:pt>
                <c:pt idx="79148">
                  <c:v>191111928</c:v>
                </c:pt>
                <c:pt idx="79149">
                  <c:v>743766832</c:v>
                </c:pt>
                <c:pt idx="79150">
                  <c:v>44408928</c:v>
                </c:pt>
                <c:pt idx="79151">
                  <c:v>665666256</c:v>
                </c:pt>
                <c:pt idx="79152">
                  <c:v>665666256</c:v>
                </c:pt>
                <c:pt idx="79153">
                  <c:v>665666256</c:v>
                </c:pt>
                <c:pt idx="79154">
                  <c:v>665666256</c:v>
                </c:pt>
                <c:pt idx="79155">
                  <c:v>7371200</c:v>
                </c:pt>
                <c:pt idx="79156">
                  <c:v>7371200</c:v>
                </c:pt>
                <c:pt idx="79157">
                  <c:v>7371288</c:v>
                </c:pt>
                <c:pt idx="79158">
                  <c:v>7371288</c:v>
                </c:pt>
                <c:pt idx="79159">
                  <c:v>7371320</c:v>
                </c:pt>
                <c:pt idx="79160">
                  <c:v>7371320</c:v>
                </c:pt>
                <c:pt idx="79161">
                  <c:v>7371368</c:v>
                </c:pt>
                <c:pt idx="79162">
                  <c:v>7371368</c:v>
                </c:pt>
                <c:pt idx="79163">
                  <c:v>7371392</c:v>
                </c:pt>
                <c:pt idx="79164">
                  <c:v>7371392</c:v>
                </c:pt>
                <c:pt idx="79165">
                  <c:v>7371448</c:v>
                </c:pt>
                <c:pt idx="79166">
                  <c:v>7371448</c:v>
                </c:pt>
                <c:pt idx="79167">
                  <c:v>7371200</c:v>
                </c:pt>
                <c:pt idx="79168">
                  <c:v>7371288</c:v>
                </c:pt>
                <c:pt idx="79169">
                  <c:v>7371320</c:v>
                </c:pt>
                <c:pt idx="79170">
                  <c:v>7371368</c:v>
                </c:pt>
                <c:pt idx="79171">
                  <c:v>7371392</c:v>
                </c:pt>
                <c:pt idx="79172">
                  <c:v>7371448</c:v>
                </c:pt>
                <c:pt idx="79173">
                  <c:v>7371200</c:v>
                </c:pt>
                <c:pt idx="79174">
                  <c:v>7371288</c:v>
                </c:pt>
                <c:pt idx="79175">
                  <c:v>7371320</c:v>
                </c:pt>
                <c:pt idx="79176">
                  <c:v>7371368</c:v>
                </c:pt>
                <c:pt idx="79177">
                  <c:v>7371392</c:v>
                </c:pt>
                <c:pt idx="79178">
                  <c:v>7371448</c:v>
                </c:pt>
                <c:pt idx="79179">
                  <c:v>363718744</c:v>
                </c:pt>
                <c:pt idx="79180">
                  <c:v>363718744</c:v>
                </c:pt>
                <c:pt idx="79181">
                  <c:v>363718744</c:v>
                </c:pt>
                <c:pt idx="79182">
                  <c:v>363718744</c:v>
                </c:pt>
                <c:pt idx="79183">
                  <c:v>191111928</c:v>
                </c:pt>
                <c:pt idx="79184">
                  <c:v>714195896</c:v>
                </c:pt>
                <c:pt idx="79185">
                  <c:v>714195896</c:v>
                </c:pt>
                <c:pt idx="79186">
                  <c:v>714195896</c:v>
                </c:pt>
                <c:pt idx="79187">
                  <c:v>714195896</c:v>
                </c:pt>
                <c:pt idx="79188">
                  <c:v>7371288</c:v>
                </c:pt>
                <c:pt idx="79189">
                  <c:v>665666256</c:v>
                </c:pt>
                <c:pt idx="79190">
                  <c:v>239705952</c:v>
                </c:pt>
                <c:pt idx="79191">
                  <c:v>239705952</c:v>
                </c:pt>
                <c:pt idx="79192">
                  <c:v>239705952</c:v>
                </c:pt>
                <c:pt idx="79193">
                  <c:v>239705952</c:v>
                </c:pt>
                <c:pt idx="79194">
                  <c:v>224275816</c:v>
                </c:pt>
                <c:pt idx="79195">
                  <c:v>224275816</c:v>
                </c:pt>
                <c:pt idx="79196">
                  <c:v>224275816</c:v>
                </c:pt>
                <c:pt idx="79197">
                  <c:v>224275816</c:v>
                </c:pt>
                <c:pt idx="79198">
                  <c:v>7371320</c:v>
                </c:pt>
                <c:pt idx="79199">
                  <c:v>7371368</c:v>
                </c:pt>
                <c:pt idx="79200">
                  <c:v>363718744</c:v>
                </c:pt>
                <c:pt idx="79201">
                  <c:v>726007080</c:v>
                </c:pt>
                <c:pt idx="79202">
                  <c:v>726007080</c:v>
                </c:pt>
                <c:pt idx="79203">
                  <c:v>726007080</c:v>
                </c:pt>
                <c:pt idx="79204">
                  <c:v>304637504</c:v>
                </c:pt>
                <c:pt idx="79205">
                  <c:v>726007080</c:v>
                </c:pt>
                <c:pt idx="79206">
                  <c:v>304637504</c:v>
                </c:pt>
                <c:pt idx="79207">
                  <c:v>469982368</c:v>
                </c:pt>
                <c:pt idx="79208">
                  <c:v>7371448</c:v>
                </c:pt>
                <c:pt idx="79209">
                  <c:v>469982368</c:v>
                </c:pt>
                <c:pt idx="79210">
                  <c:v>304637504</c:v>
                </c:pt>
                <c:pt idx="79211">
                  <c:v>469982368</c:v>
                </c:pt>
                <c:pt idx="79212">
                  <c:v>304637504</c:v>
                </c:pt>
                <c:pt idx="79213">
                  <c:v>469982368</c:v>
                </c:pt>
                <c:pt idx="79214">
                  <c:v>475906344</c:v>
                </c:pt>
                <c:pt idx="79215">
                  <c:v>475906344</c:v>
                </c:pt>
                <c:pt idx="79216">
                  <c:v>7371200</c:v>
                </c:pt>
                <c:pt idx="79217">
                  <c:v>475906344</c:v>
                </c:pt>
                <c:pt idx="79218">
                  <c:v>475906344</c:v>
                </c:pt>
                <c:pt idx="79219">
                  <c:v>761990600</c:v>
                </c:pt>
                <c:pt idx="79220">
                  <c:v>761990600</c:v>
                </c:pt>
                <c:pt idx="79221">
                  <c:v>761990600</c:v>
                </c:pt>
                <c:pt idx="79222">
                  <c:v>761990600</c:v>
                </c:pt>
                <c:pt idx="79223">
                  <c:v>358727024</c:v>
                </c:pt>
                <c:pt idx="79224">
                  <c:v>358727024</c:v>
                </c:pt>
                <c:pt idx="79225">
                  <c:v>358727024</c:v>
                </c:pt>
                <c:pt idx="79226">
                  <c:v>358727024</c:v>
                </c:pt>
                <c:pt idx="79227">
                  <c:v>714195896</c:v>
                </c:pt>
                <c:pt idx="79228">
                  <c:v>7371392</c:v>
                </c:pt>
                <c:pt idx="79229">
                  <c:v>743794712</c:v>
                </c:pt>
                <c:pt idx="79230">
                  <c:v>743794712</c:v>
                </c:pt>
                <c:pt idx="79231">
                  <c:v>743794712</c:v>
                </c:pt>
                <c:pt idx="79232">
                  <c:v>743794712</c:v>
                </c:pt>
                <c:pt idx="79233">
                  <c:v>239705952</c:v>
                </c:pt>
                <c:pt idx="79234">
                  <c:v>726007080</c:v>
                </c:pt>
                <c:pt idx="79235">
                  <c:v>304637504</c:v>
                </c:pt>
                <c:pt idx="79236">
                  <c:v>628821168</c:v>
                </c:pt>
                <c:pt idx="79237">
                  <c:v>628821168</c:v>
                </c:pt>
                <c:pt idx="79238">
                  <c:v>628821168</c:v>
                </c:pt>
                <c:pt idx="79239">
                  <c:v>628821168</c:v>
                </c:pt>
                <c:pt idx="79240">
                  <c:v>990240000</c:v>
                </c:pt>
                <c:pt idx="79241">
                  <c:v>990240000</c:v>
                </c:pt>
                <c:pt idx="79242">
                  <c:v>990240000</c:v>
                </c:pt>
                <c:pt idx="79243">
                  <c:v>990240000</c:v>
                </c:pt>
                <c:pt idx="79244">
                  <c:v>224275816</c:v>
                </c:pt>
                <c:pt idx="79245">
                  <c:v>358727024</c:v>
                </c:pt>
                <c:pt idx="79246">
                  <c:v>792271096</c:v>
                </c:pt>
                <c:pt idx="79247">
                  <c:v>792271096</c:v>
                </c:pt>
                <c:pt idx="79248">
                  <c:v>761990600</c:v>
                </c:pt>
                <c:pt idx="79249">
                  <c:v>792271096</c:v>
                </c:pt>
                <c:pt idx="79250">
                  <c:v>792271096</c:v>
                </c:pt>
                <c:pt idx="79251">
                  <c:v>469982368</c:v>
                </c:pt>
                <c:pt idx="79252">
                  <c:v>426718752</c:v>
                </c:pt>
                <c:pt idx="79253">
                  <c:v>743794712</c:v>
                </c:pt>
                <c:pt idx="79254">
                  <c:v>426718752</c:v>
                </c:pt>
                <c:pt idx="79255">
                  <c:v>426718752</c:v>
                </c:pt>
                <c:pt idx="79256">
                  <c:v>426718752</c:v>
                </c:pt>
                <c:pt idx="79257">
                  <c:v>205326792</c:v>
                </c:pt>
                <c:pt idx="79258">
                  <c:v>205326792</c:v>
                </c:pt>
                <c:pt idx="79259">
                  <c:v>205326792</c:v>
                </c:pt>
                <c:pt idx="79260">
                  <c:v>205326792</c:v>
                </c:pt>
                <c:pt idx="79261">
                  <c:v>475906344</c:v>
                </c:pt>
                <c:pt idx="79262">
                  <c:v>990240000</c:v>
                </c:pt>
                <c:pt idx="79263">
                  <c:v>628821168</c:v>
                </c:pt>
                <c:pt idx="79264">
                  <c:v>62652576</c:v>
                </c:pt>
                <c:pt idx="79265">
                  <c:v>62652576</c:v>
                </c:pt>
                <c:pt idx="79266">
                  <c:v>62652576</c:v>
                </c:pt>
                <c:pt idx="79267">
                  <c:v>62652576</c:v>
                </c:pt>
                <c:pt idx="79268">
                  <c:v>224275864</c:v>
                </c:pt>
                <c:pt idx="79269">
                  <c:v>224275864</c:v>
                </c:pt>
                <c:pt idx="79270">
                  <c:v>224275864</c:v>
                </c:pt>
                <c:pt idx="79271">
                  <c:v>224275864</c:v>
                </c:pt>
                <c:pt idx="79272">
                  <c:v>792271096</c:v>
                </c:pt>
                <c:pt idx="79273">
                  <c:v>98357472</c:v>
                </c:pt>
                <c:pt idx="79274">
                  <c:v>98357472</c:v>
                </c:pt>
                <c:pt idx="79275">
                  <c:v>98357472</c:v>
                </c:pt>
                <c:pt idx="79276">
                  <c:v>98357472</c:v>
                </c:pt>
                <c:pt idx="79277">
                  <c:v>205326792</c:v>
                </c:pt>
                <c:pt idx="79278">
                  <c:v>426718752</c:v>
                </c:pt>
                <c:pt idx="79279">
                  <c:v>970020592</c:v>
                </c:pt>
                <c:pt idx="79280">
                  <c:v>970020592</c:v>
                </c:pt>
                <c:pt idx="79281">
                  <c:v>970020592</c:v>
                </c:pt>
                <c:pt idx="79282">
                  <c:v>970020592</c:v>
                </c:pt>
                <c:pt idx="79283">
                  <c:v>205326808</c:v>
                </c:pt>
                <c:pt idx="79284">
                  <c:v>205326808</c:v>
                </c:pt>
                <c:pt idx="79285">
                  <c:v>205326808</c:v>
                </c:pt>
                <c:pt idx="79286">
                  <c:v>205326808</c:v>
                </c:pt>
                <c:pt idx="79287">
                  <c:v>224275864</c:v>
                </c:pt>
                <c:pt idx="79288">
                  <c:v>62652576</c:v>
                </c:pt>
                <c:pt idx="79289">
                  <c:v>560310184</c:v>
                </c:pt>
                <c:pt idx="79290">
                  <c:v>227351632</c:v>
                </c:pt>
                <c:pt idx="79291">
                  <c:v>560310184</c:v>
                </c:pt>
                <c:pt idx="79292">
                  <c:v>227351632</c:v>
                </c:pt>
                <c:pt idx="79293">
                  <c:v>82092872</c:v>
                </c:pt>
                <c:pt idx="79294">
                  <c:v>560310184</c:v>
                </c:pt>
                <c:pt idx="79295">
                  <c:v>227351632</c:v>
                </c:pt>
                <c:pt idx="79296">
                  <c:v>82092872</c:v>
                </c:pt>
                <c:pt idx="79297">
                  <c:v>560310184</c:v>
                </c:pt>
                <c:pt idx="79298">
                  <c:v>98357472</c:v>
                </c:pt>
                <c:pt idx="79299">
                  <c:v>227351632</c:v>
                </c:pt>
                <c:pt idx="79300">
                  <c:v>82092872</c:v>
                </c:pt>
                <c:pt idx="79301">
                  <c:v>82092872</c:v>
                </c:pt>
                <c:pt idx="79302">
                  <c:v>970020592</c:v>
                </c:pt>
                <c:pt idx="79303">
                  <c:v>461681648</c:v>
                </c:pt>
                <c:pt idx="79304">
                  <c:v>461681648</c:v>
                </c:pt>
                <c:pt idx="79305">
                  <c:v>461681648</c:v>
                </c:pt>
                <c:pt idx="79306">
                  <c:v>461681648</c:v>
                </c:pt>
                <c:pt idx="79307">
                  <c:v>902145464</c:v>
                </c:pt>
                <c:pt idx="79308">
                  <c:v>189407416</c:v>
                </c:pt>
                <c:pt idx="79309">
                  <c:v>189407416</c:v>
                </c:pt>
                <c:pt idx="79310">
                  <c:v>902145464</c:v>
                </c:pt>
                <c:pt idx="79311">
                  <c:v>189407416</c:v>
                </c:pt>
                <c:pt idx="79312">
                  <c:v>189407416</c:v>
                </c:pt>
                <c:pt idx="79313">
                  <c:v>902145464</c:v>
                </c:pt>
                <c:pt idx="79314">
                  <c:v>902145464</c:v>
                </c:pt>
                <c:pt idx="79315">
                  <c:v>205326808</c:v>
                </c:pt>
                <c:pt idx="79316">
                  <c:v>341957168</c:v>
                </c:pt>
                <c:pt idx="79317">
                  <c:v>341957168</c:v>
                </c:pt>
                <c:pt idx="79318">
                  <c:v>341957168</c:v>
                </c:pt>
                <c:pt idx="79319">
                  <c:v>341957168</c:v>
                </c:pt>
                <c:pt idx="79320">
                  <c:v>453841968</c:v>
                </c:pt>
                <c:pt idx="79321">
                  <c:v>453841968</c:v>
                </c:pt>
                <c:pt idx="79322">
                  <c:v>453841968</c:v>
                </c:pt>
                <c:pt idx="79323">
                  <c:v>453841968</c:v>
                </c:pt>
                <c:pt idx="79324">
                  <c:v>560310184</c:v>
                </c:pt>
                <c:pt idx="79325">
                  <c:v>227351632</c:v>
                </c:pt>
                <c:pt idx="79326">
                  <c:v>224275912</c:v>
                </c:pt>
                <c:pt idx="79327">
                  <c:v>224275912</c:v>
                </c:pt>
                <c:pt idx="79328">
                  <c:v>224275944</c:v>
                </c:pt>
                <c:pt idx="79329">
                  <c:v>224275944</c:v>
                </c:pt>
                <c:pt idx="79330">
                  <c:v>224275976</c:v>
                </c:pt>
                <c:pt idx="79331">
                  <c:v>224275976</c:v>
                </c:pt>
                <c:pt idx="79332">
                  <c:v>224275992</c:v>
                </c:pt>
                <c:pt idx="79333">
                  <c:v>224275992</c:v>
                </c:pt>
                <c:pt idx="79334">
                  <c:v>224276008</c:v>
                </c:pt>
                <c:pt idx="79335">
                  <c:v>224276008</c:v>
                </c:pt>
                <c:pt idx="79336">
                  <c:v>616960592</c:v>
                </c:pt>
                <c:pt idx="79337">
                  <c:v>616960592</c:v>
                </c:pt>
                <c:pt idx="79338">
                  <c:v>616960592</c:v>
                </c:pt>
                <c:pt idx="79339">
                  <c:v>224276048</c:v>
                </c:pt>
                <c:pt idx="79340">
                  <c:v>224276048</c:v>
                </c:pt>
                <c:pt idx="79341">
                  <c:v>616960592</c:v>
                </c:pt>
                <c:pt idx="79342">
                  <c:v>224275912</c:v>
                </c:pt>
                <c:pt idx="79343">
                  <c:v>224275944</c:v>
                </c:pt>
                <c:pt idx="79344">
                  <c:v>224275976</c:v>
                </c:pt>
                <c:pt idx="79345">
                  <c:v>224275992</c:v>
                </c:pt>
                <c:pt idx="79346">
                  <c:v>224276008</c:v>
                </c:pt>
                <c:pt idx="79347">
                  <c:v>224276048</c:v>
                </c:pt>
                <c:pt idx="79348">
                  <c:v>224275912</c:v>
                </c:pt>
                <c:pt idx="79349">
                  <c:v>224275944</c:v>
                </c:pt>
                <c:pt idx="79350">
                  <c:v>224275976</c:v>
                </c:pt>
                <c:pt idx="79351">
                  <c:v>224275992</c:v>
                </c:pt>
                <c:pt idx="79352">
                  <c:v>224276008</c:v>
                </c:pt>
                <c:pt idx="79353">
                  <c:v>224276048</c:v>
                </c:pt>
                <c:pt idx="79354">
                  <c:v>189407416</c:v>
                </c:pt>
                <c:pt idx="79355">
                  <c:v>341957168</c:v>
                </c:pt>
                <c:pt idx="79356">
                  <c:v>82092872</c:v>
                </c:pt>
                <c:pt idx="79357">
                  <c:v>461681648</c:v>
                </c:pt>
                <c:pt idx="79358">
                  <c:v>902145464</c:v>
                </c:pt>
                <c:pt idx="79359">
                  <c:v>789527840</c:v>
                </c:pt>
                <c:pt idx="79360">
                  <c:v>789527840</c:v>
                </c:pt>
                <c:pt idx="79361">
                  <c:v>789527840</c:v>
                </c:pt>
                <c:pt idx="79362">
                  <c:v>642276392</c:v>
                </c:pt>
                <c:pt idx="79363">
                  <c:v>642276392</c:v>
                </c:pt>
                <c:pt idx="79364">
                  <c:v>789527840</c:v>
                </c:pt>
                <c:pt idx="79365">
                  <c:v>642276392</c:v>
                </c:pt>
                <c:pt idx="79366">
                  <c:v>642276392</c:v>
                </c:pt>
                <c:pt idx="79367">
                  <c:v>224275912</c:v>
                </c:pt>
                <c:pt idx="79368">
                  <c:v>453841968</c:v>
                </c:pt>
                <c:pt idx="79369">
                  <c:v>926736784</c:v>
                </c:pt>
                <c:pt idx="79370">
                  <c:v>999169936</c:v>
                </c:pt>
                <c:pt idx="79371">
                  <c:v>926736784</c:v>
                </c:pt>
                <c:pt idx="79372">
                  <c:v>999169936</c:v>
                </c:pt>
                <c:pt idx="79373">
                  <c:v>926736784</c:v>
                </c:pt>
                <c:pt idx="79374">
                  <c:v>999169936</c:v>
                </c:pt>
                <c:pt idx="79375">
                  <c:v>926736784</c:v>
                </c:pt>
                <c:pt idx="79376">
                  <c:v>999169936</c:v>
                </c:pt>
                <c:pt idx="79377">
                  <c:v>393561616</c:v>
                </c:pt>
                <c:pt idx="79378">
                  <c:v>393561616</c:v>
                </c:pt>
                <c:pt idx="79379">
                  <c:v>393561616</c:v>
                </c:pt>
                <c:pt idx="79380">
                  <c:v>393561616</c:v>
                </c:pt>
                <c:pt idx="79381">
                  <c:v>616960592</c:v>
                </c:pt>
                <c:pt idx="79382">
                  <c:v>224275976</c:v>
                </c:pt>
                <c:pt idx="79383">
                  <c:v>224275944</c:v>
                </c:pt>
                <c:pt idx="79384">
                  <c:v>436109784</c:v>
                </c:pt>
                <c:pt idx="79385">
                  <c:v>436109784</c:v>
                </c:pt>
                <c:pt idx="79386">
                  <c:v>436109784</c:v>
                </c:pt>
                <c:pt idx="79387">
                  <c:v>436109784</c:v>
                </c:pt>
                <c:pt idx="79388">
                  <c:v>224275992</c:v>
                </c:pt>
                <c:pt idx="79389">
                  <c:v>336600856</c:v>
                </c:pt>
                <c:pt idx="79390">
                  <c:v>642276392</c:v>
                </c:pt>
                <c:pt idx="79391">
                  <c:v>336600856</c:v>
                </c:pt>
                <c:pt idx="79392">
                  <c:v>336600856</c:v>
                </c:pt>
                <c:pt idx="79393">
                  <c:v>336600856</c:v>
                </c:pt>
                <c:pt idx="79394">
                  <c:v>224276008</c:v>
                </c:pt>
                <c:pt idx="79395">
                  <c:v>855753896</c:v>
                </c:pt>
                <c:pt idx="79396">
                  <c:v>855753896</c:v>
                </c:pt>
                <c:pt idx="79397">
                  <c:v>855753896</c:v>
                </c:pt>
                <c:pt idx="79398">
                  <c:v>855753896</c:v>
                </c:pt>
                <c:pt idx="79399">
                  <c:v>999169936</c:v>
                </c:pt>
                <c:pt idx="79400">
                  <c:v>724106632</c:v>
                </c:pt>
                <c:pt idx="79401">
                  <c:v>724106632</c:v>
                </c:pt>
                <c:pt idx="79402">
                  <c:v>393561616</c:v>
                </c:pt>
                <c:pt idx="79403">
                  <c:v>724106632</c:v>
                </c:pt>
                <c:pt idx="79404">
                  <c:v>724106632</c:v>
                </c:pt>
                <c:pt idx="79405">
                  <c:v>599218656</c:v>
                </c:pt>
                <c:pt idx="79406">
                  <c:v>599218656</c:v>
                </c:pt>
                <c:pt idx="79407">
                  <c:v>599218656</c:v>
                </c:pt>
                <c:pt idx="79408">
                  <c:v>599218656</c:v>
                </c:pt>
                <c:pt idx="79409">
                  <c:v>436109784</c:v>
                </c:pt>
                <c:pt idx="79410">
                  <c:v>720745680</c:v>
                </c:pt>
                <c:pt idx="79411">
                  <c:v>720745680</c:v>
                </c:pt>
                <c:pt idx="79412">
                  <c:v>720745680</c:v>
                </c:pt>
                <c:pt idx="79413">
                  <c:v>720745680</c:v>
                </c:pt>
                <c:pt idx="79414">
                  <c:v>469082264</c:v>
                </c:pt>
                <c:pt idx="79415">
                  <c:v>469082264</c:v>
                </c:pt>
                <c:pt idx="79416">
                  <c:v>999911216</c:v>
                </c:pt>
                <c:pt idx="79417">
                  <c:v>469082264</c:v>
                </c:pt>
                <c:pt idx="79418">
                  <c:v>999911216</c:v>
                </c:pt>
                <c:pt idx="79419">
                  <c:v>469082264</c:v>
                </c:pt>
                <c:pt idx="79420">
                  <c:v>999911216</c:v>
                </c:pt>
                <c:pt idx="79421">
                  <c:v>999911216</c:v>
                </c:pt>
                <c:pt idx="79422">
                  <c:v>229423616</c:v>
                </c:pt>
                <c:pt idx="79423">
                  <c:v>229423616</c:v>
                </c:pt>
                <c:pt idx="79424">
                  <c:v>855753896</c:v>
                </c:pt>
                <c:pt idx="79425">
                  <c:v>229423616</c:v>
                </c:pt>
                <c:pt idx="79426">
                  <c:v>613700584</c:v>
                </c:pt>
                <c:pt idx="79427">
                  <c:v>229423616</c:v>
                </c:pt>
                <c:pt idx="79428">
                  <c:v>613700584</c:v>
                </c:pt>
                <c:pt idx="79429">
                  <c:v>613700584</c:v>
                </c:pt>
                <c:pt idx="79430">
                  <c:v>613700584</c:v>
                </c:pt>
                <c:pt idx="79431">
                  <c:v>410806584</c:v>
                </c:pt>
                <c:pt idx="79432">
                  <c:v>410806584</c:v>
                </c:pt>
                <c:pt idx="79433">
                  <c:v>410806584</c:v>
                </c:pt>
                <c:pt idx="79434">
                  <c:v>410806584</c:v>
                </c:pt>
                <c:pt idx="79435">
                  <c:v>789527840</c:v>
                </c:pt>
                <c:pt idx="79436">
                  <c:v>336600856</c:v>
                </c:pt>
                <c:pt idx="79437">
                  <c:v>724106632</c:v>
                </c:pt>
                <c:pt idx="79438">
                  <c:v>224276048</c:v>
                </c:pt>
                <c:pt idx="79439">
                  <c:v>720745680</c:v>
                </c:pt>
                <c:pt idx="79440">
                  <c:v>94362752</c:v>
                </c:pt>
                <c:pt idx="79441">
                  <c:v>469082264</c:v>
                </c:pt>
                <c:pt idx="79442">
                  <c:v>94362752</c:v>
                </c:pt>
                <c:pt idx="79443">
                  <c:v>94362752</c:v>
                </c:pt>
                <c:pt idx="79444">
                  <c:v>94362752</c:v>
                </c:pt>
                <c:pt idx="79445">
                  <c:v>599218656</c:v>
                </c:pt>
                <c:pt idx="79446">
                  <c:v>926736784</c:v>
                </c:pt>
                <c:pt idx="79447">
                  <c:v>701288728</c:v>
                </c:pt>
                <c:pt idx="79448">
                  <c:v>701288728</c:v>
                </c:pt>
                <c:pt idx="79449">
                  <c:v>701288728</c:v>
                </c:pt>
                <c:pt idx="79450">
                  <c:v>701288728</c:v>
                </c:pt>
                <c:pt idx="79451">
                  <c:v>410806584</c:v>
                </c:pt>
                <c:pt idx="79452">
                  <c:v>229423616</c:v>
                </c:pt>
                <c:pt idx="79453">
                  <c:v>94362752</c:v>
                </c:pt>
                <c:pt idx="79454">
                  <c:v>999911216</c:v>
                </c:pt>
                <c:pt idx="79455">
                  <c:v>613700584</c:v>
                </c:pt>
                <c:pt idx="79456">
                  <c:v>135604392</c:v>
                </c:pt>
                <c:pt idx="79457">
                  <c:v>135604392</c:v>
                </c:pt>
                <c:pt idx="79458">
                  <c:v>135604392</c:v>
                </c:pt>
                <c:pt idx="79459">
                  <c:v>701288728</c:v>
                </c:pt>
                <c:pt idx="79460">
                  <c:v>135604392</c:v>
                </c:pt>
                <c:pt idx="79461">
                  <c:v>443172104</c:v>
                </c:pt>
                <c:pt idx="79462">
                  <c:v>443172104</c:v>
                </c:pt>
                <c:pt idx="79463">
                  <c:v>443172104</c:v>
                </c:pt>
                <c:pt idx="79464">
                  <c:v>443172104</c:v>
                </c:pt>
                <c:pt idx="79465">
                  <c:v>957090704</c:v>
                </c:pt>
                <c:pt idx="79466">
                  <c:v>957090704</c:v>
                </c:pt>
                <c:pt idx="79467">
                  <c:v>957090704</c:v>
                </c:pt>
                <c:pt idx="79468">
                  <c:v>957090704</c:v>
                </c:pt>
                <c:pt idx="79469">
                  <c:v>17115328</c:v>
                </c:pt>
                <c:pt idx="79470">
                  <c:v>17115328</c:v>
                </c:pt>
                <c:pt idx="79471">
                  <c:v>932837488</c:v>
                </c:pt>
                <c:pt idx="79472">
                  <c:v>932837488</c:v>
                </c:pt>
                <c:pt idx="79473">
                  <c:v>932837488</c:v>
                </c:pt>
                <c:pt idx="79474">
                  <c:v>932837488</c:v>
                </c:pt>
                <c:pt idx="79475">
                  <c:v>17115416</c:v>
                </c:pt>
                <c:pt idx="79476">
                  <c:v>17115416</c:v>
                </c:pt>
                <c:pt idx="79477">
                  <c:v>17115480</c:v>
                </c:pt>
                <c:pt idx="79478">
                  <c:v>17115480</c:v>
                </c:pt>
                <c:pt idx="79479">
                  <c:v>17115504</c:v>
                </c:pt>
                <c:pt idx="79480">
                  <c:v>17115504</c:v>
                </c:pt>
                <c:pt idx="79481">
                  <c:v>17115560</c:v>
                </c:pt>
                <c:pt idx="79482">
                  <c:v>17115560</c:v>
                </c:pt>
                <c:pt idx="79483">
                  <c:v>17115328</c:v>
                </c:pt>
                <c:pt idx="79484">
                  <c:v>17115416</c:v>
                </c:pt>
                <c:pt idx="79485">
                  <c:v>17115480</c:v>
                </c:pt>
                <c:pt idx="79486">
                  <c:v>17115504</c:v>
                </c:pt>
                <c:pt idx="79487">
                  <c:v>17115560</c:v>
                </c:pt>
                <c:pt idx="79488">
                  <c:v>17115328</c:v>
                </c:pt>
                <c:pt idx="79489">
                  <c:v>17115416</c:v>
                </c:pt>
                <c:pt idx="79490">
                  <c:v>17115480</c:v>
                </c:pt>
                <c:pt idx="79491">
                  <c:v>17115504</c:v>
                </c:pt>
                <c:pt idx="79492">
                  <c:v>17115560</c:v>
                </c:pt>
                <c:pt idx="79493">
                  <c:v>207186664</c:v>
                </c:pt>
                <c:pt idx="79494">
                  <c:v>207186664</c:v>
                </c:pt>
                <c:pt idx="79495">
                  <c:v>934671496</c:v>
                </c:pt>
                <c:pt idx="79496">
                  <c:v>934671496</c:v>
                </c:pt>
                <c:pt idx="79497">
                  <c:v>207186664</c:v>
                </c:pt>
                <c:pt idx="79498">
                  <c:v>934671496</c:v>
                </c:pt>
                <c:pt idx="79499">
                  <c:v>207186664</c:v>
                </c:pt>
                <c:pt idx="79500">
                  <c:v>934671496</c:v>
                </c:pt>
                <c:pt idx="79501">
                  <c:v>135604392</c:v>
                </c:pt>
                <c:pt idx="79502">
                  <c:v>176289832</c:v>
                </c:pt>
                <c:pt idx="79503">
                  <c:v>176289832</c:v>
                </c:pt>
                <c:pt idx="79504">
                  <c:v>176289832</c:v>
                </c:pt>
                <c:pt idx="79505">
                  <c:v>176289832</c:v>
                </c:pt>
                <c:pt idx="79506">
                  <c:v>957090704</c:v>
                </c:pt>
                <c:pt idx="79507">
                  <c:v>932837488</c:v>
                </c:pt>
                <c:pt idx="79508">
                  <c:v>443172104</c:v>
                </c:pt>
                <c:pt idx="79509">
                  <c:v>528896928</c:v>
                </c:pt>
                <c:pt idx="79510">
                  <c:v>528896928</c:v>
                </c:pt>
                <c:pt idx="79511">
                  <c:v>934671496</c:v>
                </c:pt>
                <c:pt idx="79512">
                  <c:v>528896928</c:v>
                </c:pt>
                <c:pt idx="79513">
                  <c:v>528896928</c:v>
                </c:pt>
                <c:pt idx="79514">
                  <c:v>207186664</c:v>
                </c:pt>
                <c:pt idx="79515">
                  <c:v>723735560</c:v>
                </c:pt>
                <c:pt idx="79516">
                  <c:v>723735560</c:v>
                </c:pt>
                <c:pt idx="79517">
                  <c:v>723735560</c:v>
                </c:pt>
                <c:pt idx="79518">
                  <c:v>723735560</c:v>
                </c:pt>
                <c:pt idx="79519">
                  <c:v>280272472</c:v>
                </c:pt>
                <c:pt idx="79520">
                  <c:v>280272472</c:v>
                </c:pt>
                <c:pt idx="79521">
                  <c:v>280272472</c:v>
                </c:pt>
                <c:pt idx="79522">
                  <c:v>280272472</c:v>
                </c:pt>
                <c:pt idx="79523">
                  <c:v>17115504</c:v>
                </c:pt>
                <c:pt idx="79524">
                  <c:v>233438976</c:v>
                </c:pt>
                <c:pt idx="79525">
                  <c:v>233438976</c:v>
                </c:pt>
                <c:pt idx="79526">
                  <c:v>233438976</c:v>
                </c:pt>
                <c:pt idx="79527">
                  <c:v>17115328</c:v>
                </c:pt>
                <c:pt idx="79528">
                  <c:v>233438976</c:v>
                </c:pt>
                <c:pt idx="79529">
                  <c:v>17115416</c:v>
                </c:pt>
                <c:pt idx="79530">
                  <c:v>280272472</c:v>
                </c:pt>
                <c:pt idx="79531">
                  <c:v>17115560</c:v>
                </c:pt>
                <c:pt idx="79532">
                  <c:v>528896928</c:v>
                </c:pt>
                <c:pt idx="79533">
                  <c:v>723735560</c:v>
                </c:pt>
                <c:pt idx="79534">
                  <c:v>521709552</c:v>
                </c:pt>
                <c:pt idx="79535">
                  <c:v>521709552</c:v>
                </c:pt>
                <c:pt idx="79536">
                  <c:v>521709552</c:v>
                </c:pt>
                <c:pt idx="79537">
                  <c:v>521709552</c:v>
                </c:pt>
                <c:pt idx="79538">
                  <c:v>176289832</c:v>
                </c:pt>
                <c:pt idx="79539">
                  <c:v>233438976</c:v>
                </c:pt>
                <c:pt idx="79540">
                  <c:v>17115480</c:v>
                </c:pt>
                <c:pt idx="79541">
                  <c:v>471073744</c:v>
                </c:pt>
                <c:pt idx="79542">
                  <c:v>471073744</c:v>
                </c:pt>
                <c:pt idx="79543">
                  <c:v>471073744</c:v>
                </c:pt>
                <c:pt idx="79544">
                  <c:v>471073744</c:v>
                </c:pt>
                <c:pt idx="79545">
                  <c:v>521709552</c:v>
                </c:pt>
                <c:pt idx="79546">
                  <c:v>471073744</c:v>
                </c:pt>
                <c:pt idx="79547">
                  <c:v>117324032</c:v>
                </c:pt>
                <c:pt idx="79548">
                  <c:v>117324032</c:v>
                </c:pt>
                <c:pt idx="79549">
                  <c:v>117324032</c:v>
                </c:pt>
                <c:pt idx="79550">
                  <c:v>604356384</c:v>
                </c:pt>
                <c:pt idx="79551">
                  <c:v>117324032</c:v>
                </c:pt>
                <c:pt idx="79552">
                  <c:v>604356384</c:v>
                </c:pt>
                <c:pt idx="79553">
                  <c:v>492330424</c:v>
                </c:pt>
                <c:pt idx="79554">
                  <c:v>604356384</c:v>
                </c:pt>
                <c:pt idx="79555">
                  <c:v>492330424</c:v>
                </c:pt>
                <c:pt idx="79556">
                  <c:v>604356384</c:v>
                </c:pt>
                <c:pt idx="79557">
                  <c:v>492330424</c:v>
                </c:pt>
                <c:pt idx="79558">
                  <c:v>492330424</c:v>
                </c:pt>
                <c:pt idx="79559">
                  <c:v>613362016</c:v>
                </c:pt>
                <c:pt idx="79560">
                  <c:v>613362016</c:v>
                </c:pt>
                <c:pt idx="79561">
                  <c:v>613362016</c:v>
                </c:pt>
                <c:pt idx="79562">
                  <c:v>613362016</c:v>
                </c:pt>
                <c:pt idx="79563">
                  <c:v>338444752</c:v>
                </c:pt>
                <c:pt idx="79564">
                  <c:v>434471848</c:v>
                </c:pt>
                <c:pt idx="79565">
                  <c:v>338444752</c:v>
                </c:pt>
                <c:pt idx="79566">
                  <c:v>434471848</c:v>
                </c:pt>
                <c:pt idx="79567">
                  <c:v>434471848</c:v>
                </c:pt>
                <c:pt idx="79568">
                  <c:v>338444752</c:v>
                </c:pt>
                <c:pt idx="79569">
                  <c:v>338444752</c:v>
                </c:pt>
                <c:pt idx="79570">
                  <c:v>434471848</c:v>
                </c:pt>
                <c:pt idx="79571">
                  <c:v>899583752</c:v>
                </c:pt>
                <c:pt idx="79572">
                  <c:v>117324032</c:v>
                </c:pt>
                <c:pt idx="79573">
                  <c:v>899583752</c:v>
                </c:pt>
                <c:pt idx="79574">
                  <c:v>899583752</c:v>
                </c:pt>
                <c:pt idx="79575">
                  <c:v>899583752</c:v>
                </c:pt>
                <c:pt idx="79576">
                  <c:v>759727536</c:v>
                </c:pt>
                <c:pt idx="79577">
                  <c:v>759727536</c:v>
                </c:pt>
                <c:pt idx="79578">
                  <c:v>759727536</c:v>
                </c:pt>
                <c:pt idx="79579">
                  <c:v>759727536</c:v>
                </c:pt>
                <c:pt idx="79580">
                  <c:v>604356384</c:v>
                </c:pt>
                <c:pt idx="79581">
                  <c:v>297106920</c:v>
                </c:pt>
                <c:pt idx="79582">
                  <c:v>297106920</c:v>
                </c:pt>
                <c:pt idx="79583">
                  <c:v>297106920</c:v>
                </c:pt>
                <c:pt idx="79584">
                  <c:v>297106920</c:v>
                </c:pt>
                <c:pt idx="79585">
                  <c:v>188868360</c:v>
                </c:pt>
                <c:pt idx="79586">
                  <c:v>188868360</c:v>
                </c:pt>
                <c:pt idx="79587">
                  <c:v>857262552</c:v>
                </c:pt>
                <c:pt idx="79588">
                  <c:v>857262552</c:v>
                </c:pt>
                <c:pt idx="79589">
                  <c:v>188868360</c:v>
                </c:pt>
                <c:pt idx="79590">
                  <c:v>188868360</c:v>
                </c:pt>
                <c:pt idx="79591">
                  <c:v>857262552</c:v>
                </c:pt>
                <c:pt idx="79592">
                  <c:v>857262552</c:v>
                </c:pt>
                <c:pt idx="79593">
                  <c:v>492330424</c:v>
                </c:pt>
                <c:pt idx="79594">
                  <c:v>434471848</c:v>
                </c:pt>
                <c:pt idx="79595">
                  <c:v>338444752</c:v>
                </c:pt>
                <c:pt idx="79596">
                  <c:v>613362016</c:v>
                </c:pt>
                <c:pt idx="79597">
                  <c:v>899583752</c:v>
                </c:pt>
                <c:pt idx="79598">
                  <c:v>403126904</c:v>
                </c:pt>
                <c:pt idx="79599">
                  <c:v>403126904</c:v>
                </c:pt>
                <c:pt idx="79600">
                  <c:v>403126904</c:v>
                </c:pt>
                <c:pt idx="79601">
                  <c:v>403126904</c:v>
                </c:pt>
                <c:pt idx="79602">
                  <c:v>857262552</c:v>
                </c:pt>
                <c:pt idx="79603">
                  <c:v>633836632</c:v>
                </c:pt>
                <c:pt idx="79604">
                  <c:v>633836632</c:v>
                </c:pt>
                <c:pt idx="79605">
                  <c:v>633836632</c:v>
                </c:pt>
                <c:pt idx="79606">
                  <c:v>633836632</c:v>
                </c:pt>
                <c:pt idx="79607">
                  <c:v>759727536</c:v>
                </c:pt>
                <c:pt idx="79608">
                  <c:v>837970072</c:v>
                </c:pt>
                <c:pt idx="79609">
                  <c:v>837970072</c:v>
                </c:pt>
                <c:pt idx="79610">
                  <c:v>837970072</c:v>
                </c:pt>
                <c:pt idx="79611">
                  <c:v>837970072</c:v>
                </c:pt>
                <c:pt idx="79612">
                  <c:v>63896416</c:v>
                </c:pt>
                <c:pt idx="79613">
                  <c:v>63896416</c:v>
                </c:pt>
                <c:pt idx="79614">
                  <c:v>63896416</c:v>
                </c:pt>
                <c:pt idx="79615">
                  <c:v>63896416</c:v>
                </c:pt>
                <c:pt idx="79616">
                  <c:v>403126904</c:v>
                </c:pt>
                <c:pt idx="79617">
                  <c:v>297106920</c:v>
                </c:pt>
                <c:pt idx="79618">
                  <c:v>633836632</c:v>
                </c:pt>
                <c:pt idx="79619">
                  <c:v>895935640</c:v>
                </c:pt>
                <c:pt idx="79620">
                  <c:v>895935640</c:v>
                </c:pt>
                <c:pt idx="79621">
                  <c:v>895935640</c:v>
                </c:pt>
                <c:pt idx="79622">
                  <c:v>895935640</c:v>
                </c:pt>
                <c:pt idx="79623">
                  <c:v>63896416</c:v>
                </c:pt>
                <c:pt idx="79624">
                  <c:v>188868360</c:v>
                </c:pt>
                <c:pt idx="79625">
                  <c:v>672981600</c:v>
                </c:pt>
                <c:pt idx="79626">
                  <c:v>672981600</c:v>
                </c:pt>
                <c:pt idx="79627">
                  <c:v>672981600</c:v>
                </c:pt>
                <c:pt idx="79628">
                  <c:v>672981600</c:v>
                </c:pt>
                <c:pt idx="79629">
                  <c:v>837970072</c:v>
                </c:pt>
                <c:pt idx="79630">
                  <c:v>895935640</c:v>
                </c:pt>
                <c:pt idx="79631">
                  <c:v>596493344</c:v>
                </c:pt>
                <c:pt idx="79632">
                  <c:v>596493344</c:v>
                </c:pt>
                <c:pt idx="79633">
                  <c:v>596493344</c:v>
                </c:pt>
                <c:pt idx="79634">
                  <c:v>986518896</c:v>
                </c:pt>
                <c:pt idx="79635">
                  <c:v>986518896</c:v>
                </c:pt>
                <c:pt idx="79636">
                  <c:v>596493344</c:v>
                </c:pt>
                <c:pt idx="79637">
                  <c:v>986518896</c:v>
                </c:pt>
                <c:pt idx="79638">
                  <c:v>986518896</c:v>
                </c:pt>
                <c:pt idx="79639">
                  <c:v>267064344</c:v>
                </c:pt>
                <c:pt idx="79640">
                  <c:v>267064344</c:v>
                </c:pt>
                <c:pt idx="79641">
                  <c:v>267064344</c:v>
                </c:pt>
                <c:pt idx="79642">
                  <c:v>267064344</c:v>
                </c:pt>
                <c:pt idx="79643">
                  <c:v>672981600</c:v>
                </c:pt>
                <c:pt idx="79644">
                  <c:v>749040592</c:v>
                </c:pt>
                <c:pt idx="79645">
                  <c:v>749040592</c:v>
                </c:pt>
                <c:pt idx="79646">
                  <c:v>749040592</c:v>
                </c:pt>
                <c:pt idx="79647">
                  <c:v>749040592</c:v>
                </c:pt>
                <c:pt idx="79648">
                  <c:v>986518896</c:v>
                </c:pt>
                <c:pt idx="79649">
                  <c:v>748289896</c:v>
                </c:pt>
                <c:pt idx="79650">
                  <c:v>748289896</c:v>
                </c:pt>
                <c:pt idx="79651">
                  <c:v>267064344</c:v>
                </c:pt>
                <c:pt idx="79652">
                  <c:v>748289896</c:v>
                </c:pt>
                <c:pt idx="79653">
                  <c:v>748289896</c:v>
                </c:pt>
                <c:pt idx="79654">
                  <c:v>596493344</c:v>
                </c:pt>
                <c:pt idx="79655">
                  <c:v>489349224</c:v>
                </c:pt>
                <c:pt idx="79656">
                  <c:v>269586032</c:v>
                </c:pt>
                <c:pt idx="79657">
                  <c:v>489349224</c:v>
                </c:pt>
                <c:pt idx="79658">
                  <c:v>269586032</c:v>
                </c:pt>
                <c:pt idx="79659">
                  <c:v>489349224</c:v>
                </c:pt>
                <c:pt idx="79660">
                  <c:v>269586032</c:v>
                </c:pt>
                <c:pt idx="79661">
                  <c:v>489349224</c:v>
                </c:pt>
                <c:pt idx="79662">
                  <c:v>269586032</c:v>
                </c:pt>
                <c:pt idx="79663">
                  <c:v>749040592</c:v>
                </c:pt>
                <c:pt idx="79664">
                  <c:v>921348064</c:v>
                </c:pt>
                <c:pt idx="79665">
                  <c:v>921348064</c:v>
                </c:pt>
                <c:pt idx="79666">
                  <c:v>921348064</c:v>
                </c:pt>
                <c:pt idx="79667">
                  <c:v>921348064</c:v>
                </c:pt>
                <c:pt idx="79668">
                  <c:v>33430488</c:v>
                </c:pt>
                <c:pt idx="79669">
                  <c:v>33430488</c:v>
                </c:pt>
                <c:pt idx="79670">
                  <c:v>33430488</c:v>
                </c:pt>
                <c:pt idx="79671">
                  <c:v>33430488</c:v>
                </c:pt>
                <c:pt idx="79672">
                  <c:v>748289896</c:v>
                </c:pt>
                <c:pt idx="79673">
                  <c:v>269586032</c:v>
                </c:pt>
                <c:pt idx="79674">
                  <c:v>956187536</c:v>
                </c:pt>
                <c:pt idx="79675">
                  <c:v>956187536</c:v>
                </c:pt>
                <c:pt idx="79676">
                  <c:v>956187536</c:v>
                </c:pt>
                <c:pt idx="79677">
                  <c:v>956187536</c:v>
                </c:pt>
                <c:pt idx="79678">
                  <c:v>489349224</c:v>
                </c:pt>
                <c:pt idx="79679">
                  <c:v>921348064</c:v>
                </c:pt>
                <c:pt idx="79680">
                  <c:v>989372944</c:v>
                </c:pt>
                <c:pt idx="79681">
                  <c:v>33430488</c:v>
                </c:pt>
                <c:pt idx="79682">
                  <c:v>989372944</c:v>
                </c:pt>
                <c:pt idx="79683">
                  <c:v>989372944</c:v>
                </c:pt>
                <c:pt idx="79684">
                  <c:v>989372944</c:v>
                </c:pt>
                <c:pt idx="79685">
                  <c:v>428608472</c:v>
                </c:pt>
                <c:pt idx="79686">
                  <c:v>428608472</c:v>
                </c:pt>
                <c:pt idx="79687">
                  <c:v>428608472</c:v>
                </c:pt>
                <c:pt idx="79688">
                  <c:v>428608472</c:v>
                </c:pt>
                <c:pt idx="79689">
                  <c:v>989372944</c:v>
                </c:pt>
                <c:pt idx="79690">
                  <c:v>1000132824</c:v>
                </c:pt>
                <c:pt idx="79691">
                  <c:v>1000132824</c:v>
                </c:pt>
                <c:pt idx="79692">
                  <c:v>1000132824</c:v>
                </c:pt>
                <c:pt idx="79693">
                  <c:v>1000132824</c:v>
                </c:pt>
                <c:pt idx="79694">
                  <c:v>956187536</c:v>
                </c:pt>
                <c:pt idx="79695">
                  <c:v>428608472</c:v>
                </c:pt>
                <c:pt idx="79696">
                  <c:v>288938496</c:v>
                </c:pt>
                <c:pt idx="79697">
                  <c:v>288938496</c:v>
                </c:pt>
                <c:pt idx="79698">
                  <c:v>288938496</c:v>
                </c:pt>
                <c:pt idx="79699">
                  <c:v>288938496</c:v>
                </c:pt>
                <c:pt idx="79700">
                  <c:v>425471824</c:v>
                </c:pt>
                <c:pt idx="79701">
                  <c:v>425471824</c:v>
                </c:pt>
                <c:pt idx="79702">
                  <c:v>425471824</c:v>
                </c:pt>
                <c:pt idx="79703">
                  <c:v>425471824</c:v>
                </c:pt>
                <c:pt idx="79704">
                  <c:v>717793088</c:v>
                </c:pt>
                <c:pt idx="79705">
                  <c:v>717793088</c:v>
                </c:pt>
                <c:pt idx="79706">
                  <c:v>717793088</c:v>
                </c:pt>
                <c:pt idx="79707">
                  <c:v>717793088</c:v>
                </c:pt>
                <c:pt idx="79708">
                  <c:v>911227104</c:v>
                </c:pt>
                <c:pt idx="79709">
                  <c:v>911227104</c:v>
                </c:pt>
                <c:pt idx="79710">
                  <c:v>911227104</c:v>
                </c:pt>
                <c:pt idx="79711">
                  <c:v>929429544</c:v>
                </c:pt>
                <c:pt idx="79712">
                  <c:v>911227104</c:v>
                </c:pt>
                <c:pt idx="79713">
                  <c:v>929429544</c:v>
                </c:pt>
                <c:pt idx="79714">
                  <c:v>408277296</c:v>
                </c:pt>
                <c:pt idx="79715">
                  <c:v>929429544</c:v>
                </c:pt>
                <c:pt idx="79716">
                  <c:v>408277296</c:v>
                </c:pt>
                <c:pt idx="79717">
                  <c:v>929429544</c:v>
                </c:pt>
                <c:pt idx="79718">
                  <c:v>408277296</c:v>
                </c:pt>
                <c:pt idx="79719">
                  <c:v>408277296</c:v>
                </c:pt>
                <c:pt idx="79720">
                  <c:v>1000132824</c:v>
                </c:pt>
                <c:pt idx="79721">
                  <c:v>655215720</c:v>
                </c:pt>
                <c:pt idx="79722">
                  <c:v>655215720</c:v>
                </c:pt>
                <c:pt idx="79723">
                  <c:v>655215720</c:v>
                </c:pt>
                <c:pt idx="79724">
                  <c:v>124094792</c:v>
                </c:pt>
                <c:pt idx="79725">
                  <c:v>655215720</c:v>
                </c:pt>
                <c:pt idx="79726">
                  <c:v>124094792</c:v>
                </c:pt>
                <c:pt idx="79727">
                  <c:v>124094792</c:v>
                </c:pt>
                <c:pt idx="79728">
                  <c:v>124094792</c:v>
                </c:pt>
                <c:pt idx="79729">
                  <c:v>952754304</c:v>
                </c:pt>
                <c:pt idx="79730">
                  <c:v>952754304</c:v>
                </c:pt>
                <c:pt idx="79731">
                  <c:v>288938496</c:v>
                </c:pt>
                <c:pt idx="79732">
                  <c:v>401679064</c:v>
                </c:pt>
                <c:pt idx="79733">
                  <c:v>952754304</c:v>
                </c:pt>
                <c:pt idx="79734">
                  <c:v>952754304</c:v>
                </c:pt>
                <c:pt idx="79735">
                  <c:v>401679064</c:v>
                </c:pt>
                <c:pt idx="79736">
                  <c:v>401679064</c:v>
                </c:pt>
                <c:pt idx="79737">
                  <c:v>401679064</c:v>
                </c:pt>
                <c:pt idx="79738">
                  <c:v>425471824</c:v>
                </c:pt>
                <c:pt idx="79739">
                  <c:v>717793088</c:v>
                </c:pt>
                <c:pt idx="79740">
                  <c:v>408277296</c:v>
                </c:pt>
                <c:pt idx="79741">
                  <c:v>210654688</c:v>
                </c:pt>
                <c:pt idx="79742">
                  <c:v>210654688</c:v>
                </c:pt>
                <c:pt idx="79743">
                  <c:v>210654688</c:v>
                </c:pt>
                <c:pt idx="79744">
                  <c:v>210654688</c:v>
                </c:pt>
                <c:pt idx="79745">
                  <c:v>929429544</c:v>
                </c:pt>
                <c:pt idx="79746">
                  <c:v>911227104</c:v>
                </c:pt>
                <c:pt idx="79747">
                  <c:v>424478048</c:v>
                </c:pt>
                <c:pt idx="79748">
                  <c:v>424478048</c:v>
                </c:pt>
                <c:pt idx="79749">
                  <c:v>25502568</c:v>
                </c:pt>
                <c:pt idx="79750">
                  <c:v>25502568</c:v>
                </c:pt>
                <c:pt idx="79751">
                  <c:v>424478048</c:v>
                </c:pt>
                <c:pt idx="79752">
                  <c:v>424478048</c:v>
                </c:pt>
                <c:pt idx="79753">
                  <c:v>25502568</c:v>
                </c:pt>
                <c:pt idx="79754">
                  <c:v>25502568</c:v>
                </c:pt>
                <c:pt idx="79755">
                  <c:v>952754304</c:v>
                </c:pt>
                <c:pt idx="79756">
                  <c:v>401679064</c:v>
                </c:pt>
                <c:pt idx="79757">
                  <c:v>942241112</c:v>
                </c:pt>
                <c:pt idx="79758">
                  <c:v>942241112</c:v>
                </c:pt>
                <c:pt idx="79759">
                  <c:v>942241112</c:v>
                </c:pt>
                <c:pt idx="79760">
                  <c:v>942241112</c:v>
                </c:pt>
                <c:pt idx="79761">
                  <c:v>655215720</c:v>
                </c:pt>
                <c:pt idx="79762">
                  <c:v>147907616</c:v>
                </c:pt>
                <c:pt idx="79763">
                  <c:v>147907616</c:v>
                </c:pt>
                <c:pt idx="79764">
                  <c:v>147907616</c:v>
                </c:pt>
                <c:pt idx="79765">
                  <c:v>147907616</c:v>
                </c:pt>
                <c:pt idx="79766">
                  <c:v>124094792</c:v>
                </c:pt>
                <c:pt idx="79767">
                  <c:v>210654688</c:v>
                </c:pt>
                <c:pt idx="79768">
                  <c:v>424478048</c:v>
                </c:pt>
                <c:pt idx="79769">
                  <c:v>875864024</c:v>
                </c:pt>
                <c:pt idx="79770">
                  <c:v>875864024</c:v>
                </c:pt>
                <c:pt idx="79771">
                  <c:v>875864024</c:v>
                </c:pt>
                <c:pt idx="79772">
                  <c:v>875864024</c:v>
                </c:pt>
                <c:pt idx="79773">
                  <c:v>25502568</c:v>
                </c:pt>
                <c:pt idx="79774">
                  <c:v>942241112</c:v>
                </c:pt>
                <c:pt idx="79775">
                  <c:v>677413208</c:v>
                </c:pt>
                <c:pt idx="79776">
                  <c:v>677413208</c:v>
                </c:pt>
                <c:pt idx="79777">
                  <c:v>677413208</c:v>
                </c:pt>
                <c:pt idx="79778">
                  <c:v>677413208</c:v>
                </c:pt>
                <c:pt idx="79779">
                  <c:v>147907616</c:v>
                </c:pt>
                <c:pt idx="79780">
                  <c:v>946386480</c:v>
                </c:pt>
                <c:pt idx="79781">
                  <c:v>946386480</c:v>
                </c:pt>
                <c:pt idx="79782">
                  <c:v>946386480</c:v>
                </c:pt>
                <c:pt idx="79783">
                  <c:v>946386480</c:v>
                </c:pt>
                <c:pt idx="79784">
                  <c:v>115672304</c:v>
                </c:pt>
                <c:pt idx="79785">
                  <c:v>115672304</c:v>
                </c:pt>
                <c:pt idx="79786">
                  <c:v>115672304</c:v>
                </c:pt>
                <c:pt idx="79787">
                  <c:v>115672304</c:v>
                </c:pt>
                <c:pt idx="79788">
                  <c:v>862864088</c:v>
                </c:pt>
                <c:pt idx="79789">
                  <c:v>862864088</c:v>
                </c:pt>
                <c:pt idx="79790">
                  <c:v>875864024</c:v>
                </c:pt>
                <c:pt idx="79791">
                  <c:v>862864088</c:v>
                </c:pt>
                <c:pt idx="79792">
                  <c:v>862864088</c:v>
                </c:pt>
                <c:pt idx="79793">
                  <c:v>677413208</c:v>
                </c:pt>
                <c:pt idx="79794">
                  <c:v>531907720</c:v>
                </c:pt>
                <c:pt idx="79795">
                  <c:v>531907720</c:v>
                </c:pt>
                <c:pt idx="79796">
                  <c:v>531907720</c:v>
                </c:pt>
                <c:pt idx="79797">
                  <c:v>531907720</c:v>
                </c:pt>
                <c:pt idx="79798">
                  <c:v>946386480</c:v>
                </c:pt>
                <c:pt idx="79799">
                  <c:v>847786864</c:v>
                </c:pt>
                <c:pt idx="79800">
                  <c:v>847786864</c:v>
                </c:pt>
                <c:pt idx="79801">
                  <c:v>477146560</c:v>
                </c:pt>
                <c:pt idx="79802">
                  <c:v>477146560</c:v>
                </c:pt>
                <c:pt idx="79803">
                  <c:v>477146560</c:v>
                </c:pt>
                <c:pt idx="79804">
                  <c:v>847786864</c:v>
                </c:pt>
                <c:pt idx="79805">
                  <c:v>477146560</c:v>
                </c:pt>
                <c:pt idx="79806">
                  <c:v>847786864</c:v>
                </c:pt>
                <c:pt idx="79807">
                  <c:v>900257256</c:v>
                </c:pt>
                <c:pt idx="79808">
                  <c:v>900257256</c:v>
                </c:pt>
                <c:pt idx="79809">
                  <c:v>900257256</c:v>
                </c:pt>
                <c:pt idx="79810">
                  <c:v>900257256</c:v>
                </c:pt>
                <c:pt idx="79811">
                  <c:v>862864088</c:v>
                </c:pt>
                <c:pt idx="79812">
                  <c:v>78786000</c:v>
                </c:pt>
                <c:pt idx="79813">
                  <c:v>78786000</c:v>
                </c:pt>
                <c:pt idx="79814">
                  <c:v>78786000</c:v>
                </c:pt>
                <c:pt idx="79815">
                  <c:v>78786000</c:v>
                </c:pt>
                <c:pt idx="79816">
                  <c:v>836552144</c:v>
                </c:pt>
                <c:pt idx="79817">
                  <c:v>836552144</c:v>
                </c:pt>
                <c:pt idx="79818">
                  <c:v>732055040</c:v>
                </c:pt>
                <c:pt idx="79819">
                  <c:v>836552144</c:v>
                </c:pt>
                <c:pt idx="79820">
                  <c:v>732055040</c:v>
                </c:pt>
                <c:pt idx="79821">
                  <c:v>836552144</c:v>
                </c:pt>
                <c:pt idx="79822">
                  <c:v>732055040</c:v>
                </c:pt>
                <c:pt idx="79823">
                  <c:v>115672304</c:v>
                </c:pt>
                <c:pt idx="79824">
                  <c:v>732055040</c:v>
                </c:pt>
                <c:pt idx="79825">
                  <c:v>531907720</c:v>
                </c:pt>
                <c:pt idx="79826">
                  <c:v>7371456</c:v>
                </c:pt>
                <c:pt idx="79827">
                  <c:v>7371456</c:v>
                </c:pt>
                <c:pt idx="79828">
                  <c:v>7371560</c:v>
                </c:pt>
                <c:pt idx="79829">
                  <c:v>7371560</c:v>
                </c:pt>
                <c:pt idx="79830">
                  <c:v>7371632</c:v>
                </c:pt>
                <c:pt idx="79831">
                  <c:v>7371632</c:v>
                </c:pt>
                <c:pt idx="79832">
                  <c:v>7371696</c:v>
                </c:pt>
                <c:pt idx="79833">
                  <c:v>7371696</c:v>
                </c:pt>
                <c:pt idx="79834">
                  <c:v>7371456</c:v>
                </c:pt>
                <c:pt idx="79835">
                  <c:v>7371560</c:v>
                </c:pt>
                <c:pt idx="79836">
                  <c:v>7371632</c:v>
                </c:pt>
                <c:pt idx="79837">
                  <c:v>7371696</c:v>
                </c:pt>
                <c:pt idx="79838">
                  <c:v>7371456</c:v>
                </c:pt>
                <c:pt idx="79839">
                  <c:v>7371560</c:v>
                </c:pt>
                <c:pt idx="79840">
                  <c:v>7371632</c:v>
                </c:pt>
                <c:pt idx="79841">
                  <c:v>7371696</c:v>
                </c:pt>
                <c:pt idx="79842">
                  <c:v>394429688</c:v>
                </c:pt>
                <c:pt idx="79843">
                  <c:v>394429688</c:v>
                </c:pt>
                <c:pt idx="79844">
                  <c:v>394429688</c:v>
                </c:pt>
                <c:pt idx="79845">
                  <c:v>394429688</c:v>
                </c:pt>
                <c:pt idx="79846">
                  <c:v>477146560</c:v>
                </c:pt>
                <c:pt idx="79847">
                  <c:v>185011632</c:v>
                </c:pt>
                <c:pt idx="79848">
                  <c:v>185011632</c:v>
                </c:pt>
                <c:pt idx="79849">
                  <c:v>847786864</c:v>
                </c:pt>
                <c:pt idx="79850">
                  <c:v>185011632</c:v>
                </c:pt>
                <c:pt idx="79851">
                  <c:v>185011632</c:v>
                </c:pt>
                <c:pt idx="79852">
                  <c:v>78786000</c:v>
                </c:pt>
                <c:pt idx="79853">
                  <c:v>7371560</c:v>
                </c:pt>
                <c:pt idx="79854">
                  <c:v>900257256</c:v>
                </c:pt>
                <c:pt idx="79855">
                  <c:v>593757144</c:v>
                </c:pt>
                <c:pt idx="79856">
                  <c:v>593757144</c:v>
                </c:pt>
                <c:pt idx="79857">
                  <c:v>593757144</c:v>
                </c:pt>
                <c:pt idx="79858">
                  <c:v>593757144</c:v>
                </c:pt>
                <c:pt idx="79859">
                  <c:v>7371632</c:v>
                </c:pt>
                <c:pt idx="79860">
                  <c:v>632332088</c:v>
                </c:pt>
                <c:pt idx="79861">
                  <c:v>836552144</c:v>
                </c:pt>
                <c:pt idx="79862">
                  <c:v>632332088</c:v>
                </c:pt>
                <c:pt idx="79863">
                  <c:v>632332088</c:v>
                </c:pt>
                <c:pt idx="79864">
                  <c:v>632332088</c:v>
                </c:pt>
                <c:pt idx="79865">
                  <c:v>7371696</c:v>
                </c:pt>
                <c:pt idx="79866">
                  <c:v>185011632</c:v>
                </c:pt>
                <c:pt idx="79867">
                  <c:v>593757144</c:v>
                </c:pt>
                <c:pt idx="79868">
                  <c:v>732055040</c:v>
                </c:pt>
                <c:pt idx="79869">
                  <c:v>394429688</c:v>
                </c:pt>
                <c:pt idx="79870">
                  <c:v>456752504</c:v>
                </c:pt>
                <c:pt idx="79871">
                  <c:v>456752504</c:v>
                </c:pt>
                <c:pt idx="79872">
                  <c:v>456752504</c:v>
                </c:pt>
                <c:pt idx="79873">
                  <c:v>456752504</c:v>
                </c:pt>
                <c:pt idx="79874">
                  <c:v>860723168</c:v>
                </c:pt>
                <c:pt idx="79875">
                  <c:v>860723168</c:v>
                </c:pt>
                <c:pt idx="79876">
                  <c:v>860723168</c:v>
                </c:pt>
                <c:pt idx="79877">
                  <c:v>860723168</c:v>
                </c:pt>
                <c:pt idx="79878">
                  <c:v>7371456</c:v>
                </c:pt>
                <c:pt idx="79879">
                  <c:v>934559744</c:v>
                </c:pt>
                <c:pt idx="79880">
                  <c:v>934559744</c:v>
                </c:pt>
                <c:pt idx="79881">
                  <c:v>934559744</c:v>
                </c:pt>
                <c:pt idx="79882">
                  <c:v>934559744</c:v>
                </c:pt>
                <c:pt idx="79883">
                  <c:v>632332088</c:v>
                </c:pt>
                <c:pt idx="79884">
                  <c:v>362571520</c:v>
                </c:pt>
                <c:pt idx="79885">
                  <c:v>362571520</c:v>
                </c:pt>
                <c:pt idx="79886">
                  <c:v>362571520</c:v>
                </c:pt>
                <c:pt idx="79887">
                  <c:v>362571520</c:v>
                </c:pt>
                <c:pt idx="79888">
                  <c:v>860723168</c:v>
                </c:pt>
                <c:pt idx="79889">
                  <c:v>720485504</c:v>
                </c:pt>
                <c:pt idx="79890">
                  <c:v>720485504</c:v>
                </c:pt>
                <c:pt idx="79891">
                  <c:v>720485504</c:v>
                </c:pt>
                <c:pt idx="79892">
                  <c:v>720485504</c:v>
                </c:pt>
                <c:pt idx="79893">
                  <c:v>456752504</c:v>
                </c:pt>
                <c:pt idx="79894">
                  <c:v>157735368</c:v>
                </c:pt>
                <c:pt idx="79895">
                  <c:v>157735368</c:v>
                </c:pt>
                <c:pt idx="79896">
                  <c:v>579488504</c:v>
                </c:pt>
                <c:pt idx="79897">
                  <c:v>579488504</c:v>
                </c:pt>
                <c:pt idx="79898">
                  <c:v>362571520</c:v>
                </c:pt>
                <c:pt idx="79899">
                  <c:v>157735368</c:v>
                </c:pt>
                <c:pt idx="79900">
                  <c:v>579488504</c:v>
                </c:pt>
                <c:pt idx="79901">
                  <c:v>157735368</c:v>
                </c:pt>
                <c:pt idx="79902">
                  <c:v>579488504</c:v>
                </c:pt>
                <c:pt idx="79903">
                  <c:v>572809744</c:v>
                </c:pt>
                <c:pt idx="79904">
                  <c:v>572809744</c:v>
                </c:pt>
                <c:pt idx="79905">
                  <c:v>572809744</c:v>
                </c:pt>
                <c:pt idx="79906">
                  <c:v>572809744</c:v>
                </c:pt>
                <c:pt idx="79907">
                  <c:v>511248608</c:v>
                </c:pt>
                <c:pt idx="79908">
                  <c:v>511248608</c:v>
                </c:pt>
                <c:pt idx="79909">
                  <c:v>511248608</c:v>
                </c:pt>
                <c:pt idx="79910">
                  <c:v>511248608</c:v>
                </c:pt>
                <c:pt idx="79911">
                  <c:v>720485504</c:v>
                </c:pt>
                <c:pt idx="79912">
                  <c:v>579088184</c:v>
                </c:pt>
                <c:pt idx="79913">
                  <c:v>397951408</c:v>
                </c:pt>
                <c:pt idx="79914">
                  <c:v>224276096</c:v>
                </c:pt>
                <c:pt idx="79915">
                  <c:v>579088184</c:v>
                </c:pt>
                <c:pt idx="79916">
                  <c:v>397951408</c:v>
                </c:pt>
                <c:pt idx="79917">
                  <c:v>224276096</c:v>
                </c:pt>
                <c:pt idx="79918">
                  <c:v>224276136</c:v>
                </c:pt>
                <c:pt idx="79919">
                  <c:v>397951408</c:v>
                </c:pt>
                <c:pt idx="79920">
                  <c:v>579088184</c:v>
                </c:pt>
                <c:pt idx="79921">
                  <c:v>224276136</c:v>
                </c:pt>
                <c:pt idx="79922">
                  <c:v>934559744</c:v>
                </c:pt>
                <c:pt idx="79923">
                  <c:v>397951408</c:v>
                </c:pt>
                <c:pt idx="79924">
                  <c:v>579088184</c:v>
                </c:pt>
                <c:pt idx="79925">
                  <c:v>224276176</c:v>
                </c:pt>
                <c:pt idx="79926">
                  <c:v>224276176</c:v>
                </c:pt>
                <c:pt idx="79927">
                  <c:v>224276216</c:v>
                </c:pt>
                <c:pt idx="79928">
                  <c:v>224276216</c:v>
                </c:pt>
                <c:pt idx="79929">
                  <c:v>224276280</c:v>
                </c:pt>
                <c:pt idx="79930">
                  <c:v>224276280</c:v>
                </c:pt>
                <c:pt idx="79931">
                  <c:v>224276304</c:v>
                </c:pt>
                <c:pt idx="79932">
                  <c:v>224276304</c:v>
                </c:pt>
                <c:pt idx="79933">
                  <c:v>224276096</c:v>
                </c:pt>
                <c:pt idx="79934">
                  <c:v>224276136</c:v>
                </c:pt>
                <c:pt idx="79935">
                  <c:v>224276176</c:v>
                </c:pt>
                <c:pt idx="79936">
                  <c:v>224276216</c:v>
                </c:pt>
                <c:pt idx="79937">
                  <c:v>224276280</c:v>
                </c:pt>
                <c:pt idx="79938">
                  <c:v>224276304</c:v>
                </c:pt>
                <c:pt idx="79939">
                  <c:v>224276096</c:v>
                </c:pt>
                <c:pt idx="79940">
                  <c:v>224276136</c:v>
                </c:pt>
                <c:pt idx="79941">
                  <c:v>224276176</c:v>
                </c:pt>
                <c:pt idx="79942">
                  <c:v>224276216</c:v>
                </c:pt>
                <c:pt idx="79943">
                  <c:v>224276280</c:v>
                </c:pt>
                <c:pt idx="79944">
                  <c:v>224276304</c:v>
                </c:pt>
                <c:pt idx="79945">
                  <c:v>908284528</c:v>
                </c:pt>
                <c:pt idx="79946">
                  <c:v>908284528</c:v>
                </c:pt>
                <c:pt idx="79947">
                  <c:v>908284528</c:v>
                </c:pt>
                <c:pt idx="79948">
                  <c:v>908284528</c:v>
                </c:pt>
                <c:pt idx="79949">
                  <c:v>173658072</c:v>
                </c:pt>
                <c:pt idx="79950">
                  <c:v>173658072</c:v>
                </c:pt>
                <c:pt idx="79951">
                  <c:v>173658072</c:v>
                </c:pt>
                <c:pt idx="79952">
                  <c:v>173658072</c:v>
                </c:pt>
                <c:pt idx="79953">
                  <c:v>572809744</c:v>
                </c:pt>
                <c:pt idx="79954">
                  <c:v>579488504</c:v>
                </c:pt>
                <c:pt idx="79955">
                  <c:v>157735368</c:v>
                </c:pt>
                <c:pt idx="79956">
                  <c:v>511248608</c:v>
                </c:pt>
                <c:pt idx="79957">
                  <c:v>397951408</c:v>
                </c:pt>
                <c:pt idx="79958">
                  <c:v>579088184</c:v>
                </c:pt>
                <c:pt idx="79959">
                  <c:v>98092960</c:v>
                </c:pt>
                <c:pt idx="79960">
                  <c:v>98092960</c:v>
                </c:pt>
                <c:pt idx="79961">
                  <c:v>98092960</c:v>
                </c:pt>
                <c:pt idx="79962">
                  <c:v>98092960</c:v>
                </c:pt>
                <c:pt idx="79963">
                  <c:v>290537672</c:v>
                </c:pt>
                <c:pt idx="79964">
                  <c:v>290537672</c:v>
                </c:pt>
                <c:pt idx="79965">
                  <c:v>290537672</c:v>
                </c:pt>
                <c:pt idx="79966">
                  <c:v>290537672</c:v>
                </c:pt>
                <c:pt idx="79967">
                  <c:v>224276136</c:v>
                </c:pt>
                <c:pt idx="79968">
                  <c:v>224276280</c:v>
                </c:pt>
                <c:pt idx="79969">
                  <c:v>224276096</c:v>
                </c:pt>
                <c:pt idx="79970">
                  <c:v>224276176</c:v>
                </c:pt>
                <c:pt idx="79971">
                  <c:v>37861280</c:v>
                </c:pt>
                <c:pt idx="79972">
                  <c:v>37861280</c:v>
                </c:pt>
                <c:pt idx="79973">
                  <c:v>37861280</c:v>
                </c:pt>
                <c:pt idx="79974">
                  <c:v>37861280</c:v>
                </c:pt>
                <c:pt idx="79975">
                  <c:v>61515512</c:v>
                </c:pt>
                <c:pt idx="79976">
                  <c:v>61515512</c:v>
                </c:pt>
                <c:pt idx="79977">
                  <c:v>61515512</c:v>
                </c:pt>
                <c:pt idx="79978">
                  <c:v>61515512</c:v>
                </c:pt>
                <c:pt idx="79979">
                  <c:v>925574888</c:v>
                </c:pt>
                <c:pt idx="79980">
                  <c:v>925574888</c:v>
                </c:pt>
                <c:pt idx="79981">
                  <c:v>470932184</c:v>
                </c:pt>
                <c:pt idx="79982">
                  <c:v>925574888</c:v>
                </c:pt>
                <c:pt idx="79983">
                  <c:v>470932184</c:v>
                </c:pt>
                <c:pt idx="79984">
                  <c:v>470932184</c:v>
                </c:pt>
                <c:pt idx="79985">
                  <c:v>925574888</c:v>
                </c:pt>
                <c:pt idx="79986">
                  <c:v>470932184</c:v>
                </c:pt>
                <c:pt idx="79987">
                  <c:v>290537672</c:v>
                </c:pt>
                <c:pt idx="79988">
                  <c:v>224276216</c:v>
                </c:pt>
                <c:pt idx="79989">
                  <c:v>224276304</c:v>
                </c:pt>
                <c:pt idx="79990">
                  <c:v>98092960</c:v>
                </c:pt>
                <c:pt idx="79991">
                  <c:v>908284528</c:v>
                </c:pt>
                <c:pt idx="79992">
                  <c:v>439317664</c:v>
                </c:pt>
                <c:pt idx="79993">
                  <c:v>439317664</c:v>
                </c:pt>
                <c:pt idx="79994">
                  <c:v>439317664</c:v>
                </c:pt>
                <c:pt idx="79995">
                  <c:v>439317664</c:v>
                </c:pt>
                <c:pt idx="79996">
                  <c:v>173658072</c:v>
                </c:pt>
                <c:pt idx="79997">
                  <c:v>61515512</c:v>
                </c:pt>
                <c:pt idx="79998">
                  <c:v>695197168</c:v>
                </c:pt>
                <c:pt idx="79999">
                  <c:v>695197168</c:v>
                </c:pt>
                <c:pt idx="80000">
                  <c:v>695197168</c:v>
                </c:pt>
                <c:pt idx="80001">
                  <c:v>695197168</c:v>
                </c:pt>
                <c:pt idx="80002">
                  <c:v>37861280</c:v>
                </c:pt>
                <c:pt idx="80003">
                  <c:v>925574888</c:v>
                </c:pt>
                <c:pt idx="80004">
                  <c:v>80019976</c:v>
                </c:pt>
                <c:pt idx="80005">
                  <c:v>80019976</c:v>
                </c:pt>
                <c:pt idx="80006">
                  <c:v>80019976</c:v>
                </c:pt>
                <c:pt idx="80007">
                  <c:v>80019976</c:v>
                </c:pt>
                <c:pt idx="80008">
                  <c:v>439317664</c:v>
                </c:pt>
                <c:pt idx="80009">
                  <c:v>695197168</c:v>
                </c:pt>
                <c:pt idx="80010">
                  <c:v>470932184</c:v>
                </c:pt>
                <c:pt idx="80011">
                  <c:v>179986992</c:v>
                </c:pt>
                <c:pt idx="80012">
                  <c:v>179986992</c:v>
                </c:pt>
                <c:pt idx="80013">
                  <c:v>179986992</c:v>
                </c:pt>
                <c:pt idx="80014">
                  <c:v>179986992</c:v>
                </c:pt>
                <c:pt idx="80015">
                  <c:v>701791240</c:v>
                </c:pt>
                <c:pt idx="80016">
                  <c:v>83217544</c:v>
                </c:pt>
                <c:pt idx="80017">
                  <c:v>701791240</c:v>
                </c:pt>
                <c:pt idx="80018">
                  <c:v>83217544</c:v>
                </c:pt>
                <c:pt idx="80019">
                  <c:v>701791240</c:v>
                </c:pt>
                <c:pt idx="80020">
                  <c:v>83217544</c:v>
                </c:pt>
                <c:pt idx="80021">
                  <c:v>701791240</c:v>
                </c:pt>
                <c:pt idx="80022">
                  <c:v>83217544</c:v>
                </c:pt>
                <c:pt idx="80023">
                  <c:v>80019976</c:v>
                </c:pt>
                <c:pt idx="80024">
                  <c:v>486364608</c:v>
                </c:pt>
                <c:pt idx="80025">
                  <c:v>486364608</c:v>
                </c:pt>
                <c:pt idx="80026">
                  <c:v>486364608</c:v>
                </c:pt>
                <c:pt idx="80027">
                  <c:v>235543232</c:v>
                </c:pt>
                <c:pt idx="80028">
                  <c:v>486364608</c:v>
                </c:pt>
                <c:pt idx="80029">
                  <c:v>235543232</c:v>
                </c:pt>
                <c:pt idx="80030">
                  <c:v>624252512</c:v>
                </c:pt>
                <c:pt idx="80031">
                  <c:v>235543232</c:v>
                </c:pt>
                <c:pt idx="80032">
                  <c:v>624252512</c:v>
                </c:pt>
                <c:pt idx="80033">
                  <c:v>235543232</c:v>
                </c:pt>
                <c:pt idx="80034">
                  <c:v>624252512</c:v>
                </c:pt>
                <c:pt idx="80035">
                  <c:v>624252512</c:v>
                </c:pt>
                <c:pt idx="80036">
                  <c:v>179986992</c:v>
                </c:pt>
                <c:pt idx="80037">
                  <c:v>701791240</c:v>
                </c:pt>
                <c:pt idx="80038">
                  <c:v>410108416</c:v>
                </c:pt>
                <c:pt idx="80039">
                  <c:v>410108416</c:v>
                </c:pt>
                <c:pt idx="80040">
                  <c:v>410108416</c:v>
                </c:pt>
                <c:pt idx="80041">
                  <c:v>410108416</c:v>
                </c:pt>
                <c:pt idx="80042">
                  <c:v>235543232</c:v>
                </c:pt>
                <c:pt idx="80043">
                  <c:v>465928856</c:v>
                </c:pt>
                <c:pt idx="80044">
                  <c:v>465928856</c:v>
                </c:pt>
                <c:pt idx="80045">
                  <c:v>465928856</c:v>
                </c:pt>
                <c:pt idx="80046">
                  <c:v>465928856</c:v>
                </c:pt>
                <c:pt idx="80047">
                  <c:v>486364608</c:v>
                </c:pt>
                <c:pt idx="80048">
                  <c:v>684497576</c:v>
                </c:pt>
                <c:pt idx="80049">
                  <c:v>684497576</c:v>
                </c:pt>
                <c:pt idx="80050">
                  <c:v>542192448</c:v>
                </c:pt>
                <c:pt idx="80051">
                  <c:v>684497576</c:v>
                </c:pt>
                <c:pt idx="80052">
                  <c:v>542192448</c:v>
                </c:pt>
                <c:pt idx="80053">
                  <c:v>684497576</c:v>
                </c:pt>
                <c:pt idx="80054">
                  <c:v>542192448</c:v>
                </c:pt>
                <c:pt idx="80055">
                  <c:v>542192448</c:v>
                </c:pt>
                <c:pt idx="80056">
                  <c:v>83217544</c:v>
                </c:pt>
                <c:pt idx="80057">
                  <c:v>634050888</c:v>
                </c:pt>
                <c:pt idx="80058">
                  <c:v>634050888</c:v>
                </c:pt>
                <c:pt idx="80059">
                  <c:v>634050888</c:v>
                </c:pt>
                <c:pt idx="80060">
                  <c:v>634050888</c:v>
                </c:pt>
                <c:pt idx="80061">
                  <c:v>624252512</c:v>
                </c:pt>
                <c:pt idx="80062">
                  <c:v>465928856</c:v>
                </c:pt>
                <c:pt idx="80063">
                  <c:v>56227016</c:v>
                </c:pt>
                <c:pt idx="80064">
                  <c:v>56227016</c:v>
                </c:pt>
                <c:pt idx="80065">
                  <c:v>56227016</c:v>
                </c:pt>
                <c:pt idx="80066">
                  <c:v>56227016</c:v>
                </c:pt>
                <c:pt idx="80067">
                  <c:v>410108416</c:v>
                </c:pt>
                <c:pt idx="80068">
                  <c:v>250418504</c:v>
                </c:pt>
                <c:pt idx="80069">
                  <c:v>250418504</c:v>
                </c:pt>
                <c:pt idx="80070">
                  <c:v>250418504</c:v>
                </c:pt>
                <c:pt idx="80071">
                  <c:v>250418504</c:v>
                </c:pt>
                <c:pt idx="80072">
                  <c:v>576783064</c:v>
                </c:pt>
                <c:pt idx="80073">
                  <c:v>576783064</c:v>
                </c:pt>
                <c:pt idx="80074">
                  <c:v>576783064</c:v>
                </c:pt>
                <c:pt idx="80075">
                  <c:v>576783064</c:v>
                </c:pt>
                <c:pt idx="80076">
                  <c:v>467230208</c:v>
                </c:pt>
                <c:pt idx="80077">
                  <c:v>30412944</c:v>
                </c:pt>
                <c:pt idx="80078">
                  <c:v>467230208</c:v>
                </c:pt>
                <c:pt idx="80079">
                  <c:v>30412944</c:v>
                </c:pt>
                <c:pt idx="80080">
                  <c:v>467230208</c:v>
                </c:pt>
                <c:pt idx="80081">
                  <c:v>30412944</c:v>
                </c:pt>
                <c:pt idx="80082">
                  <c:v>372185144</c:v>
                </c:pt>
                <c:pt idx="80083">
                  <c:v>467230208</c:v>
                </c:pt>
                <c:pt idx="80084">
                  <c:v>372185144</c:v>
                </c:pt>
                <c:pt idx="80085">
                  <c:v>30412944</c:v>
                </c:pt>
                <c:pt idx="80086">
                  <c:v>372185144</c:v>
                </c:pt>
                <c:pt idx="80087">
                  <c:v>372185144</c:v>
                </c:pt>
                <c:pt idx="80088">
                  <c:v>16496080</c:v>
                </c:pt>
                <c:pt idx="80089">
                  <c:v>16496080</c:v>
                </c:pt>
                <c:pt idx="80090">
                  <c:v>887420176</c:v>
                </c:pt>
                <c:pt idx="80091">
                  <c:v>16496080</c:v>
                </c:pt>
                <c:pt idx="80092">
                  <c:v>887420176</c:v>
                </c:pt>
                <c:pt idx="80093">
                  <c:v>887420176</c:v>
                </c:pt>
                <c:pt idx="80094">
                  <c:v>16496080</c:v>
                </c:pt>
                <c:pt idx="80095">
                  <c:v>887420176</c:v>
                </c:pt>
                <c:pt idx="80096">
                  <c:v>684497576</c:v>
                </c:pt>
                <c:pt idx="80097">
                  <c:v>433474264</c:v>
                </c:pt>
                <c:pt idx="80098">
                  <c:v>433474264</c:v>
                </c:pt>
                <c:pt idx="80099">
                  <c:v>433474264</c:v>
                </c:pt>
                <c:pt idx="80100">
                  <c:v>433474264</c:v>
                </c:pt>
                <c:pt idx="80101">
                  <c:v>694761688</c:v>
                </c:pt>
                <c:pt idx="80102">
                  <c:v>694761688</c:v>
                </c:pt>
                <c:pt idx="80103">
                  <c:v>694761688</c:v>
                </c:pt>
                <c:pt idx="80104">
                  <c:v>694761688</c:v>
                </c:pt>
                <c:pt idx="80105">
                  <c:v>542192448</c:v>
                </c:pt>
                <c:pt idx="80106">
                  <c:v>250418504</c:v>
                </c:pt>
                <c:pt idx="80107">
                  <c:v>56227016</c:v>
                </c:pt>
                <c:pt idx="80108">
                  <c:v>631881872</c:v>
                </c:pt>
                <c:pt idx="80109">
                  <c:v>631881872</c:v>
                </c:pt>
                <c:pt idx="80110">
                  <c:v>631881872</c:v>
                </c:pt>
                <c:pt idx="80111">
                  <c:v>631881872</c:v>
                </c:pt>
                <c:pt idx="80112">
                  <c:v>634050888</c:v>
                </c:pt>
                <c:pt idx="80113">
                  <c:v>576783064</c:v>
                </c:pt>
                <c:pt idx="80114">
                  <c:v>467230208</c:v>
                </c:pt>
                <c:pt idx="80115">
                  <c:v>887420176</c:v>
                </c:pt>
                <c:pt idx="80116">
                  <c:v>372185144</c:v>
                </c:pt>
                <c:pt idx="80117">
                  <c:v>694761688</c:v>
                </c:pt>
                <c:pt idx="80118">
                  <c:v>878457736</c:v>
                </c:pt>
                <c:pt idx="80119">
                  <c:v>878457736</c:v>
                </c:pt>
                <c:pt idx="80120">
                  <c:v>878457736</c:v>
                </c:pt>
                <c:pt idx="80121">
                  <c:v>878457736</c:v>
                </c:pt>
                <c:pt idx="80122">
                  <c:v>30412944</c:v>
                </c:pt>
                <c:pt idx="80123">
                  <c:v>433474264</c:v>
                </c:pt>
                <c:pt idx="80124">
                  <c:v>631881872</c:v>
                </c:pt>
                <c:pt idx="80125">
                  <c:v>16496080</c:v>
                </c:pt>
                <c:pt idx="80126">
                  <c:v>549807304</c:v>
                </c:pt>
                <c:pt idx="80127">
                  <c:v>549807304</c:v>
                </c:pt>
                <c:pt idx="80128">
                  <c:v>549807304</c:v>
                </c:pt>
                <c:pt idx="80129">
                  <c:v>549807304</c:v>
                </c:pt>
                <c:pt idx="80130">
                  <c:v>878457736</c:v>
                </c:pt>
                <c:pt idx="80131">
                  <c:v>110396200</c:v>
                </c:pt>
                <c:pt idx="80132">
                  <c:v>110396200</c:v>
                </c:pt>
                <c:pt idx="80133">
                  <c:v>110396200</c:v>
                </c:pt>
                <c:pt idx="80134">
                  <c:v>110396200</c:v>
                </c:pt>
                <c:pt idx="80135">
                  <c:v>964098568</c:v>
                </c:pt>
                <c:pt idx="80136">
                  <c:v>964098568</c:v>
                </c:pt>
                <c:pt idx="80137">
                  <c:v>964098568</c:v>
                </c:pt>
                <c:pt idx="80138">
                  <c:v>964098568</c:v>
                </c:pt>
                <c:pt idx="80139">
                  <c:v>17231936</c:v>
                </c:pt>
                <c:pt idx="80140">
                  <c:v>17231936</c:v>
                </c:pt>
                <c:pt idx="80141">
                  <c:v>17231936</c:v>
                </c:pt>
                <c:pt idx="80142">
                  <c:v>17231936</c:v>
                </c:pt>
                <c:pt idx="80143">
                  <c:v>549807304</c:v>
                </c:pt>
                <c:pt idx="80144">
                  <c:v>110396200</c:v>
                </c:pt>
                <c:pt idx="80145">
                  <c:v>34157816</c:v>
                </c:pt>
                <c:pt idx="80146">
                  <c:v>34157816</c:v>
                </c:pt>
                <c:pt idx="80147">
                  <c:v>34157816</c:v>
                </c:pt>
                <c:pt idx="80148">
                  <c:v>34157816</c:v>
                </c:pt>
                <c:pt idx="80149">
                  <c:v>424482768</c:v>
                </c:pt>
                <c:pt idx="80150">
                  <c:v>424482768</c:v>
                </c:pt>
                <c:pt idx="80151">
                  <c:v>424482768</c:v>
                </c:pt>
                <c:pt idx="80152">
                  <c:v>17231936</c:v>
                </c:pt>
                <c:pt idx="80153">
                  <c:v>424482768</c:v>
                </c:pt>
                <c:pt idx="80154">
                  <c:v>347231976</c:v>
                </c:pt>
                <c:pt idx="80155">
                  <c:v>347231976</c:v>
                </c:pt>
                <c:pt idx="80156">
                  <c:v>347231976</c:v>
                </c:pt>
                <c:pt idx="80157">
                  <c:v>347231976</c:v>
                </c:pt>
                <c:pt idx="80158">
                  <c:v>776799832</c:v>
                </c:pt>
                <c:pt idx="80159">
                  <c:v>776799832</c:v>
                </c:pt>
                <c:pt idx="80160">
                  <c:v>776799832</c:v>
                </c:pt>
                <c:pt idx="80161">
                  <c:v>776799832</c:v>
                </c:pt>
                <c:pt idx="80162">
                  <c:v>646203480</c:v>
                </c:pt>
                <c:pt idx="80163">
                  <c:v>646203480</c:v>
                </c:pt>
                <c:pt idx="80164">
                  <c:v>646203480</c:v>
                </c:pt>
                <c:pt idx="80165">
                  <c:v>646203480</c:v>
                </c:pt>
                <c:pt idx="80166">
                  <c:v>964098568</c:v>
                </c:pt>
                <c:pt idx="80167">
                  <c:v>34157816</c:v>
                </c:pt>
                <c:pt idx="80168">
                  <c:v>424482768</c:v>
                </c:pt>
                <c:pt idx="80169">
                  <c:v>347231976</c:v>
                </c:pt>
                <c:pt idx="80170">
                  <c:v>776799832</c:v>
                </c:pt>
                <c:pt idx="80171">
                  <c:v>646203480</c:v>
                </c:pt>
                <c:pt idx="80172">
                  <c:v>213755736</c:v>
                </c:pt>
                <c:pt idx="80173">
                  <c:v>213755736</c:v>
                </c:pt>
                <c:pt idx="80174">
                  <c:v>180315288</c:v>
                </c:pt>
                <c:pt idx="80175">
                  <c:v>213755736</c:v>
                </c:pt>
                <c:pt idx="80176">
                  <c:v>180315288</c:v>
                </c:pt>
                <c:pt idx="80177">
                  <c:v>213755736</c:v>
                </c:pt>
                <c:pt idx="80178">
                  <c:v>180315288</c:v>
                </c:pt>
                <c:pt idx="80179">
                  <c:v>180315288</c:v>
                </c:pt>
                <c:pt idx="80180">
                  <c:v>759450728</c:v>
                </c:pt>
                <c:pt idx="80181">
                  <c:v>759450728</c:v>
                </c:pt>
                <c:pt idx="80182">
                  <c:v>759450728</c:v>
                </c:pt>
                <c:pt idx="80183">
                  <c:v>759450728</c:v>
                </c:pt>
                <c:pt idx="80184">
                  <c:v>902566184</c:v>
                </c:pt>
                <c:pt idx="80185">
                  <c:v>902566184</c:v>
                </c:pt>
                <c:pt idx="80186">
                  <c:v>902566184</c:v>
                </c:pt>
                <c:pt idx="80187">
                  <c:v>902566184</c:v>
                </c:pt>
                <c:pt idx="80188">
                  <c:v>213755736</c:v>
                </c:pt>
                <c:pt idx="80189">
                  <c:v>759450728</c:v>
                </c:pt>
                <c:pt idx="80190">
                  <c:v>179155632</c:v>
                </c:pt>
                <c:pt idx="80191">
                  <c:v>179155632</c:v>
                </c:pt>
                <c:pt idx="80192">
                  <c:v>179155632</c:v>
                </c:pt>
                <c:pt idx="80193">
                  <c:v>179155632</c:v>
                </c:pt>
                <c:pt idx="80194">
                  <c:v>180315288</c:v>
                </c:pt>
                <c:pt idx="80195">
                  <c:v>902566184</c:v>
                </c:pt>
                <c:pt idx="80196">
                  <c:v>465255992</c:v>
                </c:pt>
                <c:pt idx="80197">
                  <c:v>465255992</c:v>
                </c:pt>
                <c:pt idx="80198">
                  <c:v>907421584</c:v>
                </c:pt>
                <c:pt idx="80199">
                  <c:v>465255992</c:v>
                </c:pt>
                <c:pt idx="80200">
                  <c:v>907421584</c:v>
                </c:pt>
                <c:pt idx="80201">
                  <c:v>465255992</c:v>
                </c:pt>
                <c:pt idx="80202">
                  <c:v>907421584</c:v>
                </c:pt>
                <c:pt idx="80203">
                  <c:v>907421584</c:v>
                </c:pt>
                <c:pt idx="80204">
                  <c:v>179155632</c:v>
                </c:pt>
                <c:pt idx="80205">
                  <c:v>607836024</c:v>
                </c:pt>
                <c:pt idx="80206">
                  <c:v>607836024</c:v>
                </c:pt>
                <c:pt idx="80207">
                  <c:v>607836024</c:v>
                </c:pt>
                <c:pt idx="80208">
                  <c:v>607836024</c:v>
                </c:pt>
                <c:pt idx="80209">
                  <c:v>148913064</c:v>
                </c:pt>
                <c:pt idx="80210">
                  <c:v>148913064</c:v>
                </c:pt>
                <c:pt idx="80211">
                  <c:v>148913064</c:v>
                </c:pt>
                <c:pt idx="80212">
                  <c:v>148913064</c:v>
                </c:pt>
                <c:pt idx="80213">
                  <c:v>523733408</c:v>
                </c:pt>
                <c:pt idx="80214">
                  <c:v>523733408</c:v>
                </c:pt>
                <c:pt idx="80215">
                  <c:v>523733408</c:v>
                </c:pt>
                <c:pt idx="80216">
                  <c:v>523733408</c:v>
                </c:pt>
                <c:pt idx="80217">
                  <c:v>42616776</c:v>
                </c:pt>
                <c:pt idx="80218">
                  <c:v>42616776</c:v>
                </c:pt>
                <c:pt idx="80219">
                  <c:v>42616776</c:v>
                </c:pt>
                <c:pt idx="80220">
                  <c:v>42616776</c:v>
                </c:pt>
                <c:pt idx="80221">
                  <c:v>148913064</c:v>
                </c:pt>
                <c:pt idx="80222">
                  <c:v>607836024</c:v>
                </c:pt>
                <c:pt idx="80223">
                  <c:v>580327624</c:v>
                </c:pt>
                <c:pt idx="80224">
                  <c:v>580327624</c:v>
                </c:pt>
                <c:pt idx="80225">
                  <c:v>580327624</c:v>
                </c:pt>
                <c:pt idx="80226">
                  <c:v>725750784</c:v>
                </c:pt>
                <c:pt idx="80227">
                  <c:v>580327624</c:v>
                </c:pt>
                <c:pt idx="80228">
                  <c:v>725750784</c:v>
                </c:pt>
                <c:pt idx="80229">
                  <c:v>725750784</c:v>
                </c:pt>
                <c:pt idx="80230">
                  <c:v>725750784</c:v>
                </c:pt>
                <c:pt idx="80231">
                  <c:v>465255992</c:v>
                </c:pt>
                <c:pt idx="80232">
                  <c:v>523733408</c:v>
                </c:pt>
                <c:pt idx="80233">
                  <c:v>907421584</c:v>
                </c:pt>
                <c:pt idx="80234">
                  <c:v>42616776</c:v>
                </c:pt>
                <c:pt idx="80235">
                  <c:v>207980488</c:v>
                </c:pt>
                <c:pt idx="80236">
                  <c:v>207980488</c:v>
                </c:pt>
                <c:pt idx="80237">
                  <c:v>207980488</c:v>
                </c:pt>
                <c:pt idx="80238">
                  <c:v>207980488</c:v>
                </c:pt>
                <c:pt idx="80239">
                  <c:v>327529928</c:v>
                </c:pt>
                <c:pt idx="80240">
                  <c:v>327529928</c:v>
                </c:pt>
                <c:pt idx="80241">
                  <c:v>327529928</c:v>
                </c:pt>
                <c:pt idx="80242">
                  <c:v>327529928</c:v>
                </c:pt>
                <c:pt idx="80243">
                  <c:v>580327624</c:v>
                </c:pt>
                <c:pt idx="80244">
                  <c:v>439333280</c:v>
                </c:pt>
                <c:pt idx="80245">
                  <c:v>439333280</c:v>
                </c:pt>
                <c:pt idx="80246">
                  <c:v>439333280</c:v>
                </c:pt>
                <c:pt idx="80247">
                  <c:v>439333280</c:v>
                </c:pt>
                <c:pt idx="80248">
                  <c:v>859311432</c:v>
                </c:pt>
                <c:pt idx="80249">
                  <c:v>859311432</c:v>
                </c:pt>
                <c:pt idx="80250">
                  <c:v>859311432</c:v>
                </c:pt>
                <c:pt idx="80251">
                  <c:v>859311432</c:v>
                </c:pt>
                <c:pt idx="80252">
                  <c:v>725750784</c:v>
                </c:pt>
                <c:pt idx="80253">
                  <c:v>207980488</c:v>
                </c:pt>
                <c:pt idx="80254">
                  <c:v>327529928</c:v>
                </c:pt>
                <c:pt idx="80255">
                  <c:v>873329784</c:v>
                </c:pt>
                <c:pt idx="80256">
                  <c:v>873329784</c:v>
                </c:pt>
                <c:pt idx="80257">
                  <c:v>873329784</c:v>
                </c:pt>
                <c:pt idx="80258">
                  <c:v>873329784</c:v>
                </c:pt>
                <c:pt idx="80259">
                  <c:v>859311432</c:v>
                </c:pt>
                <c:pt idx="80260">
                  <c:v>439333280</c:v>
                </c:pt>
                <c:pt idx="80261">
                  <c:v>200948152</c:v>
                </c:pt>
                <c:pt idx="80262">
                  <c:v>200948152</c:v>
                </c:pt>
                <c:pt idx="80263">
                  <c:v>200948152</c:v>
                </c:pt>
                <c:pt idx="80264">
                  <c:v>200948152</c:v>
                </c:pt>
                <c:pt idx="80265">
                  <c:v>566822584</c:v>
                </c:pt>
                <c:pt idx="80266">
                  <c:v>566822584</c:v>
                </c:pt>
                <c:pt idx="80267">
                  <c:v>566822584</c:v>
                </c:pt>
                <c:pt idx="80268">
                  <c:v>566822584</c:v>
                </c:pt>
                <c:pt idx="80269">
                  <c:v>771599616</c:v>
                </c:pt>
                <c:pt idx="80270">
                  <c:v>771599616</c:v>
                </c:pt>
                <c:pt idx="80271">
                  <c:v>771599616</c:v>
                </c:pt>
                <c:pt idx="80272">
                  <c:v>771599616</c:v>
                </c:pt>
                <c:pt idx="80273">
                  <c:v>873329784</c:v>
                </c:pt>
                <c:pt idx="80274">
                  <c:v>200948152</c:v>
                </c:pt>
                <c:pt idx="80275">
                  <c:v>40281056</c:v>
                </c:pt>
                <c:pt idx="80276">
                  <c:v>40281056</c:v>
                </c:pt>
                <c:pt idx="80277">
                  <c:v>40281056</c:v>
                </c:pt>
                <c:pt idx="80278">
                  <c:v>40281056</c:v>
                </c:pt>
                <c:pt idx="80279">
                  <c:v>566822584</c:v>
                </c:pt>
                <c:pt idx="80280">
                  <c:v>110151920</c:v>
                </c:pt>
                <c:pt idx="80281">
                  <c:v>110151920</c:v>
                </c:pt>
                <c:pt idx="80282">
                  <c:v>110151920</c:v>
                </c:pt>
                <c:pt idx="80283">
                  <c:v>110151920</c:v>
                </c:pt>
                <c:pt idx="80284">
                  <c:v>197030288</c:v>
                </c:pt>
                <c:pt idx="80285">
                  <c:v>197030288</c:v>
                </c:pt>
                <c:pt idx="80286">
                  <c:v>197030288</c:v>
                </c:pt>
                <c:pt idx="80287">
                  <c:v>197030288</c:v>
                </c:pt>
                <c:pt idx="80288">
                  <c:v>771599616</c:v>
                </c:pt>
                <c:pt idx="80289">
                  <c:v>389739584</c:v>
                </c:pt>
                <c:pt idx="80290">
                  <c:v>389739584</c:v>
                </c:pt>
                <c:pt idx="80291">
                  <c:v>389739584</c:v>
                </c:pt>
                <c:pt idx="80292">
                  <c:v>389739584</c:v>
                </c:pt>
                <c:pt idx="80293">
                  <c:v>503436392</c:v>
                </c:pt>
                <c:pt idx="80294">
                  <c:v>503436392</c:v>
                </c:pt>
                <c:pt idx="80295">
                  <c:v>503436392</c:v>
                </c:pt>
                <c:pt idx="80296">
                  <c:v>503436392</c:v>
                </c:pt>
                <c:pt idx="80297">
                  <c:v>40281056</c:v>
                </c:pt>
                <c:pt idx="80298">
                  <c:v>110151920</c:v>
                </c:pt>
                <c:pt idx="80299">
                  <c:v>490667008</c:v>
                </c:pt>
                <c:pt idx="80300">
                  <c:v>490667008</c:v>
                </c:pt>
                <c:pt idx="80301">
                  <c:v>490667008</c:v>
                </c:pt>
                <c:pt idx="80302">
                  <c:v>695147656</c:v>
                </c:pt>
                <c:pt idx="80303">
                  <c:v>695147656</c:v>
                </c:pt>
                <c:pt idx="80304">
                  <c:v>490667008</c:v>
                </c:pt>
                <c:pt idx="80305">
                  <c:v>695147656</c:v>
                </c:pt>
                <c:pt idx="80306">
                  <c:v>695147656</c:v>
                </c:pt>
                <c:pt idx="80307">
                  <c:v>131362616</c:v>
                </c:pt>
                <c:pt idx="80308">
                  <c:v>131362616</c:v>
                </c:pt>
                <c:pt idx="80309">
                  <c:v>131362616</c:v>
                </c:pt>
                <c:pt idx="80310">
                  <c:v>131362616</c:v>
                </c:pt>
                <c:pt idx="80311">
                  <c:v>696582568</c:v>
                </c:pt>
                <c:pt idx="80312">
                  <c:v>696582568</c:v>
                </c:pt>
                <c:pt idx="80313">
                  <c:v>197030288</c:v>
                </c:pt>
                <c:pt idx="80314">
                  <c:v>349780072</c:v>
                </c:pt>
                <c:pt idx="80315">
                  <c:v>696582568</c:v>
                </c:pt>
                <c:pt idx="80316">
                  <c:v>349780072</c:v>
                </c:pt>
                <c:pt idx="80317">
                  <c:v>696582568</c:v>
                </c:pt>
                <c:pt idx="80318">
                  <c:v>349780072</c:v>
                </c:pt>
                <c:pt idx="80319">
                  <c:v>349780072</c:v>
                </c:pt>
                <c:pt idx="80320">
                  <c:v>54023632</c:v>
                </c:pt>
                <c:pt idx="80321">
                  <c:v>54023632</c:v>
                </c:pt>
                <c:pt idx="80322">
                  <c:v>54023632</c:v>
                </c:pt>
                <c:pt idx="80323">
                  <c:v>54023632</c:v>
                </c:pt>
                <c:pt idx="80324">
                  <c:v>389739584</c:v>
                </c:pt>
                <c:pt idx="80325">
                  <c:v>712029000</c:v>
                </c:pt>
                <c:pt idx="80326">
                  <c:v>712029000</c:v>
                </c:pt>
                <c:pt idx="80327">
                  <c:v>712029000</c:v>
                </c:pt>
                <c:pt idx="80328">
                  <c:v>712029000</c:v>
                </c:pt>
                <c:pt idx="80329">
                  <c:v>131362616</c:v>
                </c:pt>
                <c:pt idx="80330">
                  <c:v>503436392</c:v>
                </c:pt>
                <c:pt idx="80331">
                  <c:v>191130272</c:v>
                </c:pt>
                <c:pt idx="80332">
                  <c:v>191130272</c:v>
                </c:pt>
                <c:pt idx="80333">
                  <c:v>191130272</c:v>
                </c:pt>
                <c:pt idx="80334">
                  <c:v>191130272</c:v>
                </c:pt>
                <c:pt idx="80335">
                  <c:v>285748592</c:v>
                </c:pt>
                <c:pt idx="80336">
                  <c:v>349780072</c:v>
                </c:pt>
                <c:pt idx="80337">
                  <c:v>285748592</c:v>
                </c:pt>
                <c:pt idx="80338">
                  <c:v>285748592</c:v>
                </c:pt>
                <c:pt idx="80339">
                  <c:v>285748592</c:v>
                </c:pt>
                <c:pt idx="80340">
                  <c:v>192316504</c:v>
                </c:pt>
                <c:pt idx="80341">
                  <c:v>192316504</c:v>
                </c:pt>
                <c:pt idx="80342">
                  <c:v>192316504</c:v>
                </c:pt>
                <c:pt idx="80343">
                  <c:v>192316504</c:v>
                </c:pt>
                <c:pt idx="80344">
                  <c:v>695147656</c:v>
                </c:pt>
                <c:pt idx="80345">
                  <c:v>490667008</c:v>
                </c:pt>
                <c:pt idx="80346">
                  <c:v>712029000</c:v>
                </c:pt>
                <c:pt idx="80347">
                  <c:v>344046200</c:v>
                </c:pt>
                <c:pt idx="80348">
                  <c:v>344046200</c:v>
                </c:pt>
                <c:pt idx="80349">
                  <c:v>344046200</c:v>
                </c:pt>
                <c:pt idx="80350">
                  <c:v>344046200</c:v>
                </c:pt>
                <c:pt idx="80351">
                  <c:v>191130272</c:v>
                </c:pt>
                <c:pt idx="80352">
                  <c:v>285748592</c:v>
                </c:pt>
                <c:pt idx="80353">
                  <c:v>696582568</c:v>
                </c:pt>
                <c:pt idx="80354">
                  <c:v>192316504</c:v>
                </c:pt>
                <c:pt idx="80355">
                  <c:v>344046200</c:v>
                </c:pt>
                <c:pt idx="80356">
                  <c:v>54023632</c:v>
                </c:pt>
                <c:pt idx="80357">
                  <c:v>297975408</c:v>
                </c:pt>
                <c:pt idx="80358">
                  <c:v>297975408</c:v>
                </c:pt>
                <c:pt idx="80359">
                  <c:v>297975408</c:v>
                </c:pt>
                <c:pt idx="80360">
                  <c:v>297975408</c:v>
                </c:pt>
                <c:pt idx="80361">
                  <c:v>220534664</c:v>
                </c:pt>
                <c:pt idx="80362">
                  <c:v>220534664</c:v>
                </c:pt>
                <c:pt idx="80363">
                  <c:v>220534664</c:v>
                </c:pt>
                <c:pt idx="80364">
                  <c:v>220534664</c:v>
                </c:pt>
                <c:pt idx="80365">
                  <c:v>211890848</c:v>
                </c:pt>
                <c:pt idx="80366">
                  <c:v>211890848</c:v>
                </c:pt>
                <c:pt idx="80367">
                  <c:v>211890848</c:v>
                </c:pt>
                <c:pt idx="80368">
                  <c:v>211890848</c:v>
                </c:pt>
                <c:pt idx="80369">
                  <c:v>297975408</c:v>
                </c:pt>
                <c:pt idx="80370">
                  <c:v>459893824</c:v>
                </c:pt>
                <c:pt idx="80371">
                  <c:v>467870968</c:v>
                </c:pt>
                <c:pt idx="80372">
                  <c:v>459893824</c:v>
                </c:pt>
                <c:pt idx="80373">
                  <c:v>467870968</c:v>
                </c:pt>
                <c:pt idx="80374">
                  <c:v>459893824</c:v>
                </c:pt>
                <c:pt idx="80375">
                  <c:v>467870968</c:v>
                </c:pt>
                <c:pt idx="80376">
                  <c:v>459893824</c:v>
                </c:pt>
                <c:pt idx="80377">
                  <c:v>467870968</c:v>
                </c:pt>
                <c:pt idx="80378">
                  <c:v>41103304</c:v>
                </c:pt>
                <c:pt idx="80379">
                  <c:v>41103304</c:v>
                </c:pt>
                <c:pt idx="80380">
                  <c:v>506846872</c:v>
                </c:pt>
                <c:pt idx="80381">
                  <c:v>506846872</c:v>
                </c:pt>
                <c:pt idx="80382">
                  <c:v>41103304</c:v>
                </c:pt>
                <c:pt idx="80383">
                  <c:v>506846872</c:v>
                </c:pt>
                <c:pt idx="80384">
                  <c:v>41103304</c:v>
                </c:pt>
                <c:pt idx="80385">
                  <c:v>506846872</c:v>
                </c:pt>
                <c:pt idx="80386">
                  <c:v>825505896</c:v>
                </c:pt>
                <c:pt idx="80387">
                  <c:v>825505896</c:v>
                </c:pt>
                <c:pt idx="80388">
                  <c:v>825505896</c:v>
                </c:pt>
                <c:pt idx="80389">
                  <c:v>825505896</c:v>
                </c:pt>
                <c:pt idx="80390">
                  <c:v>46211840</c:v>
                </c:pt>
                <c:pt idx="80391">
                  <c:v>46211840</c:v>
                </c:pt>
                <c:pt idx="80392">
                  <c:v>46211840</c:v>
                </c:pt>
                <c:pt idx="80393">
                  <c:v>46211840</c:v>
                </c:pt>
                <c:pt idx="80394">
                  <c:v>220534664</c:v>
                </c:pt>
                <c:pt idx="80395">
                  <c:v>211890848</c:v>
                </c:pt>
                <c:pt idx="80396">
                  <c:v>41103304</c:v>
                </c:pt>
                <c:pt idx="80397">
                  <c:v>506846872</c:v>
                </c:pt>
                <c:pt idx="80398">
                  <c:v>575145792</c:v>
                </c:pt>
                <c:pt idx="80399">
                  <c:v>575145792</c:v>
                </c:pt>
                <c:pt idx="80400">
                  <c:v>575145792</c:v>
                </c:pt>
                <c:pt idx="80401">
                  <c:v>467870968</c:v>
                </c:pt>
                <c:pt idx="80402">
                  <c:v>575145792</c:v>
                </c:pt>
                <c:pt idx="80403">
                  <c:v>459893824</c:v>
                </c:pt>
                <c:pt idx="80404">
                  <c:v>46211840</c:v>
                </c:pt>
                <c:pt idx="80405">
                  <c:v>825505896</c:v>
                </c:pt>
                <c:pt idx="80406">
                  <c:v>423218096</c:v>
                </c:pt>
                <c:pt idx="80407">
                  <c:v>423218096</c:v>
                </c:pt>
                <c:pt idx="80408">
                  <c:v>423218096</c:v>
                </c:pt>
                <c:pt idx="80409">
                  <c:v>575145792</c:v>
                </c:pt>
                <c:pt idx="80410">
                  <c:v>423218096</c:v>
                </c:pt>
                <c:pt idx="80411">
                  <c:v>592494184</c:v>
                </c:pt>
                <c:pt idx="80412">
                  <c:v>592494184</c:v>
                </c:pt>
                <c:pt idx="80413">
                  <c:v>592494184</c:v>
                </c:pt>
                <c:pt idx="80414">
                  <c:v>592494184</c:v>
                </c:pt>
                <c:pt idx="80415">
                  <c:v>6504792</c:v>
                </c:pt>
                <c:pt idx="80416">
                  <c:v>6504792</c:v>
                </c:pt>
                <c:pt idx="80417">
                  <c:v>386264264</c:v>
                </c:pt>
                <c:pt idx="80418">
                  <c:v>386264264</c:v>
                </c:pt>
                <c:pt idx="80419">
                  <c:v>6504792</c:v>
                </c:pt>
                <c:pt idx="80420">
                  <c:v>386264264</c:v>
                </c:pt>
                <c:pt idx="80421">
                  <c:v>433905168</c:v>
                </c:pt>
                <c:pt idx="80422">
                  <c:v>17257112</c:v>
                </c:pt>
                <c:pt idx="80423">
                  <c:v>386264264</c:v>
                </c:pt>
                <c:pt idx="80424">
                  <c:v>6504792</c:v>
                </c:pt>
                <c:pt idx="80425">
                  <c:v>17257112</c:v>
                </c:pt>
                <c:pt idx="80426">
                  <c:v>433905168</c:v>
                </c:pt>
                <c:pt idx="80427">
                  <c:v>17257112</c:v>
                </c:pt>
                <c:pt idx="80428">
                  <c:v>986789800</c:v>
                </c:pt>
                <c:pt idx="80429">
                  <c:v>433905168</c:v>
                </c:pt>
                <c:pt idx="80430">
                  <c:v>986789800</c:v>
                </c:pt>
                <c:pt idx="80431">
                  <c:v>17257112</c:v>
                </c:pt>
                <c:pt idx="80432">
                  <c:v>433905168</c:v>
                </c:pt>
                <c:pt idx="80433">
                  <c:v>986789800</c:v>
                </c:pt>
                <c:pt idx="80434">
                  <c:v>986789800</c:v>
                </c:pt>
                <c:pt idx="80435">
                  <c:v>728073344</c:v>
                </c:pt>
                <c:pt idx="80436">
                  <c:v>728073344</c:v>
                </c:pt>
                <c:pt idx="80437">
                  <c:v>728073344</c:v>
                </c:pt>
                <c:pt idx="80438">
                  <c:v>728073344</c:v>
                </c:pt>
                <c:pt idx="80439">
                  <c:v>423218096</c:v>
                </c:pt>
                <c:pt idx="80440">
                  <c:v>174823744</c:v>
                </c:pt>
                <c:pt idx="80441">
                  <c:v>174823744</c:v>
                </c:pt>
                <c:pt idx="80442">
                  <c:v>174823744</c:v>
                </c:pt>
                <c:pt idx="80443">
                  <c:v>174823744</c:v>
                </c:pt>
                <c:pt idx="80444">
                  <c:v>728073344</c:v>
                </c:pt>
                <c:pt idx="80445">
                  <c:v>592494184</c:v>
                </c:pt>
                <c:pt idx="80446">
                  <c:v>89702096</c:v>
                </c:pt>
                <c:pt idx="80447">
                  <c:v>89702096</c:v>
                </c:pt>
                <c:pt idx="80448">
                  <c:v>89702096</c:v>
                </c:pt>
                <c:pt idx="80449">
                  <c:v>433905168</c:v>
                </c:pt>
                <c:pt idx="80450">
                  <c:v>89702096</c:v>
                </c:pt>
                <c:pt idx="80451">
                  <c:v>772716712</c:v>
                </c:pt>
                <c:pt idx="80452">
                  <c:v>772716712</c:v>
                </c:pt>
                <c:pt idx="80453">
                  <c:v>772716712</c:v>
                </c:pt>
                <c:pt idx="80454">
                  <c:v>772716712</c:v>
                </c:pt>
                <c:pt idx="80455">
                  <c:v>6504792</c:v>
                </c:pt>
                <c:pt idx="80456">
                  <c:v>986789800</c:v>
                </c:pt>
                <c:pt idx="80457">
                  <c:v>17257112</c:v>
                </c:pt>
                <c:pt idx="80458">
                  <c:v>386264264</c:v>
                </c:pt>
                <c:pt idx="80459">
                  <c:v>548214608</c:v>
                </c:pt>
                <c:pt idx="80460">
                  <c:v>548214608</c:v>
                </c:pt>
                <c:pt idx="80461">
                  <c:v>897902368</c:v>
                </c:pt>
                <c:pt idx="80462">
                  <c:v>548214608</c:v>
                </c:pt>
                <c:pt idx="80463">
                  <c:v>897902368</c:v>
                </c:pt>
                <c:pt idx="80464">
                  <c:v>548214608</c:v>
                </c:pt>
                <c:pt idx="80465">
                  <c:v>897902368</c:v>
                </c:pt>
                <c:pt idx="80466">
                  <c:v>897902368</c:v>
                </c:pt>
                <c:pt idx="80467">
                  <c:v>174823744</c:v>
                </c:pt>
                <c:pt idx="80468">
                  <c:v>593798120</c:v>
                </c:pt>
                <c:pt idx="80469">
                  <c:v>593798120</c:v>
                </c:pt>
                <c:pt idx="80470">
                  <c:v>593798120</c:v>
                </c:pt>
                <c:pt idx="80471">
                  <c:v>593798120</c:v>
                </c:pt>
                <c:pt idx="80472">
                  <c:v>89702096</c:v>
                </c:pt>
                <c:pt idx="80473">
                  <c:v>287867288</c:v>
                </c:pt>
                <c:pt idx="80474">
                  <c:v>287867288</c:v>
                </c:pt>
                <c:pt idx="80475">
                  <c:v>287867288</c:v>
                </c:pt>
                <c:pt idx="80476">
                  <c:v>287867288</c:v>
                </c:pt>
                <c:pt idx="80477">
                  <c:v>23347704</c:v>
                </c:pt>
                <c:pt idx="80478">
                  <c:v>23347704</c:v>
                </c:pt>
                <c:pt idx="80479">
                  <c:v>23347704</c:v>
                </c:pt>
                <c:pt idx="80480">
                  <c:v>23347704</c:v>
                </c:pt>
                <c:pt idx="80481">
                  <c:v>772716712</c:v>
                </c:pt>
                <c:pt idx="80482">
                  <c:v>548214608</c:v>
                </c:pt>
                <c:pt idx="80483">
                  <c:v>593798120</c:v>
                </c:pt>
                <c:pt idx="80484">
                  <c:v>346356912</c:v>
                </c:pt>
                <c:pt idx="80485">
                  <c:v>346356912</c:v>
                </c:pt>
                <c:pt idx="80486">
                  <c:v>346356912</c:v>
                </c:pt>
                <c:pt idx="80487">
                  <c:v>346356912</c:v>
                </c:pt>
                <c:pt idx="80488">
                  <c:v>897902368</c:v>
                </c:pt>
                <c:pt idx="80489">
                  <c:v>287867288</c:v>
                </c:pt>
                <c:pt idx="80490">
                  <c:v>513072312</c:v>
                </c:pt>
                <c:pt idx="80491">
                  <c:v>513072312</c:v>
                </c:pt>
                <c:pt idx="80492">
                  <c:v>513072312</c:v>
                </c:pt>
                <c:pt idx="80493">
                  <c:v>513072312</c:v>
                </c:pt>
                <c:pt idx="80494">
                  <c:v>455126984</c:v>
                </c:pt>
                <c:pt idx="80495">
                  <c:v>224276352</c:v>
                </c:pt>
                <c:pt idx="80496">
                  <c:v>455126984</c:v>
                </c:pt>
                <c:pt idx="80497">
                  <c:v>224276352</c:v>
                </c:pt>
                <c:pt idx="80498">
                  <c:v>455126984</c:v>
                </c:pt>
                <c:pt idx="80499">
                  <c:v>455126984</c:v>
                </c:pt>
                <c:pt idx="80500">
                  <c:v>224276408</c:v>
                </c:pt>
                <c:pt idx="80501">
                  <c:v>224276408</c:v>
                </c:pt>
                <c:pt idx="80502">
                  <c:v>224276448</c:v>
                </c:pt>
                <c:pt idx="80503">
                  <c:v>224276448</c:v>
                </c:pt>
                <c:pt idx="80504">
                  <c:v>224276536</c:v>
                </c:pt>
                <c:pt idx="80505">
                  <c:v>224276536</c:v>
                </c:pt>
                <c:pt idx="80506">
                  <c:v>224276600</c:v>
                </c:pt>
                <c:pt idx="80507">
                  <c:v>224276600</c:v>
                </c:pt>
                <c:pt idx="80508">
                  <c:v>224276352</c:v>
                </c:pt>
                <c:pt idx="80509">
                  <c:v>224276408</c:v>
                </c:pt>
                <c:pt idx="80510">
                  <c:v>224276448</c:v>
                </c:pt>
                <c:pt idx="80511">
                  <c:v>224276536</c:v>
                </c:pt>
                <c:pt idx="80512">
                  <c:v>224276600</c:v>
                </c:pt>
                <c:pt idx="80513">
                  <c:v>224276352</c:v>
                </c:pt>
                <c:pt idx="80514">
                  <c:v>224276408</c:v>
                </c:pt>
                <c:pt idx="80515">
                  <c:v>224276448</c:v>
                </c:pt>
                <c:pt idx="80516">
                  <c:v>224276536</c:v>
                </c:pt>
                <c:pt idx="80517">
                  <c:v>224276600</c:v>
                </c:pt>
                <c:pt idx="80518">
                  <c:v>224276608</c:v>
                </c:pt>
                <c:pt idx="80519">
                  <c:v>224276608</c:v>
                </c:pt>
                <c:pt idx="80520">
                  <c:v>224276632</c:v>
                </c:pt>
                <c:pt idx="80521">
                  <c:v>224276632</c:v>
                </c:pt>
                <c:pt idx="80522">
                  <c:v>224276680</c:v>
                </c:pt>
                <c:pt idx="80523">
                  <c:v>224276680</c:v>
                </c:pt>
                <c:pt idx="80524">
                  <c:v>224276696</c:v>
                </c:pt>
                <c:pt idx="80525">
                  <c:v>224276696</c:v>
                </c:pt>
                <c:pt idx="80526">
                  <c:v>23347704</c:v>
                </c:pt>
                <c:pt idx="80527">
                  <c:v>224276792</c:v>
                </c:pt>
                <c:pt idx="80528">
                  <c:v>224276792</c:v>
                </c:pt>
                <c:pt idx="80529">
                  <c:v>224276608</c:v>
                </c:pt>
                <c:pt idx="80530">
                  <c:v>224276632</c:v>
                </c:pt>
                <c:pt idx="80531">
                  <c:v>224276680</c:v>
                </c:pt>
                <c:pt idx="80532">
                  <c:v>224276696</c:v>
                </c:pt>
                <c:pt idx="80533">
                  <c:v>224276792</c:v>
                </c:pt>
                <c:pt idx="80534">
                  <c:v>224276608</c:v>
                </c:pt>
                <c:pt idx="80535">
                  <c:v>224276632</c:v>
                </c:pt>
                <c:pt idx="80536">
                  <c:v>224276680</c:v>
                </c:pt>
                <c:pt idx="80537">
                  <c:v>224276696</c:v>
                </c:pt>
                <c:pt idx="80538">
                  <c:v>224276792</c:v>
                </c:pt>
                <c:pt idx="80539">
                  <c:v>346356912</c:v>
                </c:pt>
                <c:pt idx="80540">
                  <c:v>513072312</c:v>
                </c:pt>
                <c:pt idx="80541">
                  <c:v>613842392</c:v>
                </c:pt>
                <c:pt idx="80542">
                  <c:v>613842392</c:v>
                </c:pt>
                <c:pt idx="80543">
                  <c:v>613842392</c:v>
                </c:pt>
                <c:pt idx="80544">
                  <c:v>613842392</c:v>
                </c:pt>
                <c:pt idx="80545">
                  <c:v>455126984</c:v>
                </c:pt>
                <c:pt idx="80546">
                  <c:v>224276536</c:v>
                </c:pt>
                <c:pt idx="80547">
                  <c:v>837417432</c:v>
                </c:pt>
                <c:pt idx="80548">
                  <c:v>521961832</c:v>
                </c:pt>
                <c:pt idx="80549">
                  <c:v>837417432</c:v>
                </c:pt>
                <c:pt idx="80550">
                  <c:v>217190416</c:v>
                </c:pt>
                <c:pt idx="80551">
                  <c:v>521961832</c:v>
                </c:pt>
                <c:pt idx="80552">
                  <c:v>217190416</c:v>
                </c:pt>
                <c:pt idx="80553">
                  <c:v>224276680</c:v>
                </c:pt>
                <c:pt idx="80554">
                  <c:v>837417432</c:v>
                </c:pt>
                <c:pt idx="80555">
                  <c:v>664609248</c:v>
                </c:pt>
                <c:pt idx="80556">
                  <c:v>521961832</c:v>
                </c:pt>
                <c:pt idx="80557">
                  <c:v>217190416</c:v>
                </c:pt>
                <c:pt idx="80558">
                  <c:v>837417432</c:v>
                </c:pt>
                <c:pt idx="80559">
                  <c:v>664609248</c:v>
                </c:pt>
                <c:pt idx="80560">
                  <c:v>348237256</c:v>
                </c:pt>
                <c:pt idx="80561">
                  <c:v>521961832</c:v>
                </c:pt>
                <c:pt idx="80562">
                  <c:v>217190416</c:v>
                </c:pt>
                <c:pt idx="80563">
                  <c:v>348237256</c:v>
                </c:pt>
                <c:pt idx="80564">
                  <c:v>664609248</c:v>
                </c:pt>
                <c:pt idx="80565">
                  <c:v>348237256</c:v>
                </c:pt>
                <c:pt idx="80566">
                  <c:v>664609248</c:v>
                </c:pt>
                <c:pt idx="80567">
                  <c:v>348237256</c:v>
                </c:pt>
                <c:pt idx="80568">
                  <c:v>32424664</c:v>
                </c:pt>
                <c:pt idx="80569">
                  <c:v>32424664</c:v>
                </c:pt>
                <c:pt idx="80570">
                  <c:v>32424664</c:v>
                </c:pt>
                <c:pt idx="80571">
                  <c:v>32424664</c:v>
                </c:pt>
                <c:pt idx="80572">
                  <c:v>224276408</c:v>
                </c:pt>
                <c:pt idx="80573">
                  <c:v>224276632</c:v>
                </c:pt>
                <c:pt idx="80574">
                  <c:v>224276352</c:v>
                </c:pt>
                <c:pt idx="80575">
                  <c:v>224276608</c:v>
                </c:pt>
                <c:pt idx="80576">
                  <c:v>224276600</c:v>
                </c:pt>
                <c:pt idx="80577">
                  <c:v>224276696</c:v>
                </c:pt>
                <c:pt idx="80578">
                  <c:v>521193464</c:v>
                </c:pt>
                <c:pt idx="80579">
                  <c:v>521193464</c:v>
                </c:pt>
                <c:pt idx="80580">
                  <c:v>521193464</c:v>
                </c:pt>
                <c:pt idx="80581">
                  <c:v>521193464</c:v>
                </c:pt>
                <c:pt idx="80582">
                  <c:v>740908032</c:v>
                </c:pt>
                <c:pt idx="80583">
                  <c:v>740908032</c:v>
                </c:pt>
                <c:pt idx="80584">
                  <c:v>740908032</c:v>
                </c:pt>
                <c:pt idx="80585">
                  <c:v>740908032</c:v>
                </c:pt>
                <c:pt idx="80586">
                  <c:v>254235592</c:v>
                </c:pt>
                <c:pt idx="80587">
                  <c:v>254235592</c:v>
                </c:pt>
                <c:pt idx="80588">
                  <c:v>254235592</c:v>
                </c:pt>
                <c:pt idx="80589">
                  <c:v>254235592</c:v>
                </c:pt>
                <c:pt idx="80590">
                  <c:v>224276448</c:v>
                </c:pt>
                <c:pt idx="80591">
                  <c:v>217190416</c:v>
                </c:pt>
                <c:pt idx="80592">
                  <c:v>224276792</c:v>
                </c:pt>
                <c:pt idx="80593">
                  <c:v>7371712</c:v>
                </c:pt>
                <c:pt idx="80594">
                  <c:v>7371712</c:v>
                </c:pt>
                <c:pt idx="80595">
                  <c:v>7371760</c:v>
                </c:pt>
                <c:pt idx="80596">
                  <c:v>7371760</c:v>
                </c:pt>
                <c:pt idx="80597">
                  <c:v>7371784</c:v>
                </c:pt>
                <c:pt idx="80598">
                  <c:v>762671208</c:v>
                </c:pt>
                <c:pt idx="80599">
                  <c:v>7371784</c:v>
                </c:pt>
                <c:pt idx="80600">
                  <c:v>762671208</c:v>
                </c:pt>
                <c:pt idx="80601">
                  <c:v>762671208</c:v>
                </c:pt>
                <c:pt idx="80602">
                  <c:v>762671208</c:v>
                </c:pt>
                <c:pt idx="80603">
                  <c:v>7371848</c:v>
                </c:pt>
                <c:pt idx="80604">
                  <c:v>7371848</c:v>
                </c:pt>
                <c:pt idx="80605">
                  <c:v>7371712</c:v>
                </c:pt>
                <c:pt idx="80606">
                  <c:v>7371760</c:v>
                </c:pt>
                <c:pt idx="80607">
                  <c:v>7371784</c:v>
                </c:pt>
                <c:pt idx="80608">
                  <c:v>7371848</c:v>
                </c:pt>
                <c:pt idx="80609">
                  <c:v>7371712</c:v>
                </c:pt>
                <c:pt idx="80610">
                  <c:v>7371760</c:v>
                </c:pt>
                <c:pt idx="80611">
                  <c:v>7371784</c:v>
                </c:pt>
                <c:pt idx="80612">
                  <c:v>738551288</c:v>
                </c:pt>
                <c:pt idx="80613">
                  <c:v>738551288</c:v>
                </c:pt>
                <c:pt idx="80614">
                  <c:v>7371848</c:v>
                </c:pt>
                <c:pt idx="80615">
                  <c:v>738551288</c:v>
                </c:pt>
                <c:pt idx="80616">
                  <c:v>738551288</c:v>
                </c:pt>
                <c:pt idx="80617">
                  <c:v>664609248</c:v>
                </c:pt>
                <c:pt idx="80618">
                  <c:v>521961832</c:v>
                </c:pt>
                <c:pt idx="80619">
                  <c:v>613842392</c:v>
                </c:pt>
                <c:pt idx="80620">
                  <c:v>672311760</c:v>
                </c:pt>
                <c:pt idx="80621">
                  <c:v>672311760</c:v>
                </c:pt>
                <c:pt idx="80622">
                  <c:v>672311760</c:v>
                </c:pt>
                <c:pt idx="80623">
                  <c:v>298205208</c:v>
                </c:pt>
                <c:pt idx="80624">
                  <c:v>672311760</c:v>
                </c:pt>
                <c:pt idx="80625">
                  <c:v>298205208</c:v>
                </c:pt>
                <c:pt idx="80626">
                  <c:v>298205208</c:v>
                </c:pt>
                <c:pt idx="80627">
                  <c:v>392173808</c:v>
                </c:pt>
                <c:pt idx="80628">
                  <c:v>392173808</c:v>
                </c:pt>
                <c:pt idx="80629">
                  <c:v>298205208</c:v>
                </c:pt>
                <c:pt idx="80630">
                  <c:v>392173808</c:v>
                </c:pt>
                <c:pt idx="80631">
                  <c:v>392173808</c:v>
                </c:pt>
                <c:pt idx="80632">
                  <c:v>348237256</c:v>
                </c:pt>
                <c:pt idx="80633">
                  <c:v>740908032</c:v>
                </c:pt>
                <c:pt idx="80634">
                  <c:v>837417432</c:v>
                </c:pt>
                <c:pt idx="80635">
                  <c:v>254235592</c:v>
                </c:pt>
                <c:pt idx="80636">
                  <c:v>521193464</c:v>
                </c:pt>
                <c:pt idx="80637">
                  <c:v>738551288</c:v>
                </c:pt>
                <c:pt idx="80638">
                  <c:v>762671208</c:v>
                </c:pt>
                <c:pt idx="80639">
                  <c:v>7371760</c:v>
                </c:pt>
                <c:pt idx="80640">
                  <c:v>32424664</c:v>
                </c:pt>
                <c:pt idx="80641">
                  <c:v>87785088</c:v>
                </c:pt>
                <c:pt idx="80642">
                  <c:v>87785088</c:v>
                </c:pt>
                <c:pt idx="80643">
                  <c:v>672311760</c:v>
                </c:pt>
                <c:pt idx="80644">
                  <c:v>87785088</c:v>
                </c:pt>
                <c:pt idx="80645">
                  <c:v>87785088</c:v>
                </c:pt>
                <c:pt idx="80646">
                  <c:v>7371784</c:v>
                </c:pt>
                <c:pt idx="80647">
                  <c:v>7371712</c:v>
                </c:pt>
                <c:pt idx="80648">
                  <c:v>267129992</c:v>
                </c:pt>
                <c:pt idx="80649">
                  <c:v>267129992</c:v>
                </c:pt>
                <c:pt idx="80650">
                  <c:v>267129992</c:v>
                </c:pt>
                <c:pt idx="80651">
                  <c:v>267129992</c:v>
                </c:pt>
                <c:pt idx="80652">
                  <c:v>276224712</c:v>
                </c:pt>
                <c:pt idx="80653">
                  <c:v>276224712</c:v>
                </c:pt>
                <c:pt idx="80654">
                  <c:v>276224712</c:v>
                </c:pt>
                <c:pt idx="80655">
                  <c:v>276224712</c:v>
                </c:pt>
                <c:pt idx="80656">
                  <c:v>87785088</c:v>
                </c:pt>
                <c:pt idx="80657">
                  <c:v>298205208</c:v>
                </c:pt>
                <c:pt idx="80658">
                  <c:v>392173808</c:v>
                </c:pt>
                <c:pt idx="80659">
                  <c:v>7371848</c:v>
                </c:pt>
                <c:pt idx="80660">
                  <c:v>161039816</c:v>
                </c:pt>
                <c:pt idx="80661">
                  <c:v>161039816</c:v>
                </c:pt>
                <c:pt idx="80662">
                  <c:v>161039816</c:v>
                </c:pt>
                <c:pt idx="80663">
                  <c:v>161039816</c:v>
                </c:pt>
                <c:pt idx="80664">
                  <c:v>892877728</c:v>
                </c:pt>
                <c:pt idx="80665">
                  <c:v>892877728</c:v>
                </c:pt>
                <c:pt idx="80666">
                  <c:v>924092760</c:v>
                </c:pt>
                <c:pt idx="80667">
                  <c:v>892877728</c:v>
                </c:pt>
                <c:pt idx="80668">
                  <c:v>924092760</c:v>
                </c:pt>
                <c:pt idx="80669">
                  <c:v>892877728</c:v>
                </c:pt>
                <c:pt idx="80670">
                  <c:v>924092760</c:v>
                </c:pt>
                <c:pt idx="80671">
                  <c:v>924092760</c:v>
                </c:pt>
                <c:pt idx="80672">
                  <c:v>267129992</c:v>
                </c:pt>
                <c:pt idx="80673">
                  <c:v>276224712</c:v>
                </c:pt>
                <c:pt idx="80674">
                  <c:v>892877728</c:v>
                </c:pt>
                <c:pt idx="80675">
                  <c:v>457604600</c:v>
                </c:pt>
                <c:pt idx="80676">
                  <c:v>457604600</c:v>
                </c:pt>
                <c:pt idx="80677">
                  <c:v>457604600</c:v>
                </c:pt>
                <c:pt idx="80678">
                  <c:v>457604600</c:v>
                </c:pt>
                <c:pt idx="80679">
                  <c:v>891662184</c:v>
                </c:pt>
                <c:pt idx="80680">
                  <c:v>161039816</c:v>
                </c:pt>
                <c:pt idx="80681">
                  <c:v>891662184</c:v>
                </c:pt>
                <c:pt idx="80682">
                  <c:v>924092760</c:v>
                </c:pt>
                <c:pt idx="80683">
                  <c:v>891662184</c:v>
                </c:pt>
                <c:pt idx="80684">
                  <c:v>74188904</c:v>
                </c:pt>
                <c:pt idx="80685">
                  <c:v>74188904</c:v>
                </c:pt>
                <c:pt idx="80686">
                  <c:v>891662184</c:v>
                </c:pt>
                <c:pt idx="80687">
                  <c:v>74188904</c:v>
                </c:pt>
                <c:pt idx="80688">
                  <c:v>74188904</c:v>
                </c:pt>
                <c:pt idx="80689">
                  <c:v>73523984</c:v>
                </c:pt>
                <c:pt idx="80690">
                  <c:v>73523984</c:v>
                </c:pt>
                <c:pt idx="80691">
                  <c:v>73523984</c:v>
                </c:pt>
                <c:pt idx="80692">
                  <c:v>73523984</c:v>
                </c:pt>
                <c:pt idx="80693">
                  <c:v>606190304</c:v>
                </c:pt>
                <c:pt idx="80694">
                  <c:v>606190304</c:v>
                </c:pt>
                <c:pt idx="80695">
                  <c:v>644783600</c:v>
                </c:pt>
                <c:pt idx="80696">
                  <c:v>606190304</c:v>
                </c:pt>
                <c:pt idx="80697">
                  <c:v>644783600</c:v>
                </c:pt>
                <c:pt idx="80698">
                  <c:v>606190304</c:v>
                </c:pt>
                <c:pt idx="80699">
                  <c:v>644783600</c:v>
                </c:pt>
                <c:pt idx="80700">
                  <c:v>644783600</c:v>
                </c:pt>
                <c:pt idx="80701">
                  <c:v>843034200</c:v>
                </c:pt>
                <c:pt idx="80702">
                  <c:v>843034200</c:v>
                </c:pt>
                <c:pt idx="80703">
                  <c:v>843034200</c:v>
                </c:pt>
                <c:pt idx="80704">
                  <c:v>843034200</c:v>
                </c:pt>
                <c:pt idx="80705">
                  <c:v>457604600</c:v>
                </c:pt>
                <c:pt idx="80706">
                  <c:v>615810640</c:v>
                </c:pt>
                <c:pt idx="80707">
                  <c:v>615810640</c:v>
                </c:pt>
                <c:pt idx="80708">
                  <c:v>615810640</c:v>
                </c:pt>
                <c:pt idx="80709">
                  <c:v>615810640</c:v>
                </c:pt>
                <c:pt idx="80710">
                  <c:v>891662184</c:v>
                </c:pt>
                <c:pt idx="80711">
                  <c:v>187254928</c:v>
                </c:pt>
                <c:pt idx="80712">
                  <c:v>187254928</c:v>
                </c:pt>
                <c:pt idx="80713">
                  <c:v>187254928</c:v>
                </c:pt>
                <c:pt idx="80714">
                  <c:v>187254928</c:v>
                </c:pt>
                <c:pt idx="80715">
                  <c:v>73523984</c:v>
                </c:pt>
                <c:pt idx="80716">
                  <c:v>927369048</c:v>
                </c:pt>
                <c:pt idx="80717">
                  <c:v>927369048</c:v>
                </c:pt>
                <c:pt idx="80718">
                  <c:v>927369048</c:v>
                </c:pt>
                <c:pt idx="80719">
                  <c:v>927369048</c:v>
                </c:pt>
                <c:pt idx="80720">
                  <c:v>843034200</c:v>
                </c:pt>
                <c:pt idx="80721">
                  <c:v>506752592</c:v>
                </c:pt>
                <c:pt idx="80722">
                  <c:v>506752592</c:v>
                </c:pt>
                <c:pt idx="80723">
                  <c:v>506752592</c:v>
                </c:pt>
                <c:pt idx="80724">
                  <c:v>912516448</c:v>
                </c:pt>
                <c:pt idx="80725">
                  <c:v>912516448</c:v>
                </c:pt>
                <c:pt idx="80726">
                  <c:v>506752592</c:v>
                </c:pt>
                <c:pt idx="80727">
                  <c:v>912516448</c:v>
                </c:pt>
                <c:pt idx="80728">
                  <c:v>912516448</c:v>
                </c:pt>
                <c:pt idx="80729">
                  <c:v>74188904</c:v>
                </c:pt>
                <c:pt idx="80730">
                  <c:v>644783600</c:v>
                </c:pt>
                <c:pt idx="80731">
                  <c:v>137147016</c:v>
                </c:pt>
                <c:pt idx="80732">
                  <c:v>137147016</c:v>
                </c:pt>
                <c:pt idx="80733">
                  <c:v>137147016</c:v>
                </c:pt>
                <c:pt idx="80734">
                  <c:v>137147016</c:v>
                </c:pt>
                <c:pt idx="80735">
                  <c:v>615810640</c:v>
                </c:pt>
                <c:pt idx="80736">
                  <c:v>606190304</c:v>
                </c:pt>
                <c:pt idx="80737">
                  <c:v>927369048</c:v>
                </c:pt>
                <c:pt idx="80738">
                  <c:v>912516448</c:v>
                </c:pt>
                <c:pt idx="80739">
                  <c:v>187254928</c:v>
                </c:pt>
                <c:pt idx="80740">
                  <c:v>64521808</c:v>
                </c:pt>
                <c:pt idx="80741">
                  <c:v>64521808</c:v>
                </c:pt>
                <c:pt idx="80742">
                  <c:v>64521808</c:v>
                </c:pt>
                <c:pt idx="80743">
                  <c:v>64521808</c:v>
                </c:pt>
                <c:pt idx="80744">
                  <c:v>312746768</c:v>
                </c:pt>
                <c:pt idx="80745">
                  <c:v>312746768</c:v>
                </c:pt>
                <c:pt idx="80746">
                  <c:v>312746768</c:v>
                </c:pt>
                <c:pt idx="80747">
                  <c:v>312746768</c:v>
                </c:pt>
                <c:pt idx="80748">
                  <c:v>696130768</c:v>
                </c:pt>
                <c:pt idx="80749">
                  <c:v>696130768</c:v>
                </c:pt>
                <c:pt idx="80750">
                  <c:v>126204232</c:v>
                </c:pt>
                <c:pt idx="80751">
                  <c:v>696130768</c:v>
                </c:pt>
                <c:pt idx="80752">
                  <c:v>126204232</c:v>
                </c:pt>
                <c:pt idx="80753">
                  <c:v>696130768</c:v>
                </c:pt>
                <c:pt idx="80754">
                  <c:v>126204232</c:v>
                </c:pt>
                <c:pt idx="80755">
                  <c:v>126204232</c:v>
                </c:pt>
                <c:pt idx="80756">
                  <c:v>506752592</c:v>
                </c:pt>
                <c:pt idx="80757">
                  <c:v>508104848</c:v>
                </c:pt>
                <c:pt idx="80758">
                  <c:v>508104848</c:v>
                </c:pt>
                <c:pt idx="80759">
                  <c:v>508104848</c:v>
                </c:pt>
                <c:pt idx="80760">
                  <c:v>508104848</c:v>
                </c:pt>
                <c:pt idx="80761">
                  <c:v>628929152</c:v>
                </c:pt>
                <c:pt idx="80762">
                  <c:v>559720336</c:v>
                </c:pt>
                <c:pt idx="80763">
                  <c:v>559720336</c:v>
                </c:pt>
                <c:pt idx="80764">
                  <c:v>628929152</c:v>
                </c:pt>
                <c:pt idx="80765">
                  <c:v>628929152</c:v>
                </c:pt>
                <c:pt idx="80766">
                  <c:v>559720336</c:v>
                </c:pt>
                <c:pt idx="80767">
                  <c:v>559720336</c:v>
                </c:pt>
                <c:pt idx="80768">
                  <c:v>628929152</c:v>
                </c:pt>
                <c:pt idx="80769">
                  <c:v>696130768</c:v>
                </c:pt>
                <c:pt idx="80770">
                  <c:v>137147016</c:v>
                </c:pt>
                <c:pt idx="80771">
                  <c:v>960578616</c:v>
                </c:pt>
                <c:pt idx="80772">
                  <c:v>960578616</c:v>
                </c:pt>
                <c:pt idx="80773">
                  <c:v>369718600</c:v>
                </c:pt>
                <c:pt idx="80774">
                  <c:v>138157512</c:v>
                </c:pt>
                <c:pt idx="80775">
                  <c:v>180446296</c:v>
                </c:pt>
                <c:pt idx="80776">
                  <c:v>960578616</c:v>
                </c:pt>
                <c:pt idx="80777">
                  <c:v>369718600</c:v>
                </c:pt>
                <c:pt idx="80778">
                  <c:v>180446296</c:v>
                </c:pt>
                <c:pt idx="80779">
                  <c:v>138157512</c:v>
                </c:pt>
                <c:pt idx="80780">
                  <c:v>960578616</c:v>
                </c:pt>
                <c:pt idx="80781">
                  <c:v>180446296</c:v>
                </c:pt>
                <c:pt idx="80782">
                  <c:v>369718600</c:v>
                </c:pt>
                <c:pt idx="80783">
                  <c:v>138157512</c:v>
                </c:pt>
                <c:pt idx="80784">
                  <c:v>180446296</c:v>
                </c:pt>
                <c:pt idx="80785">
                  <c:v>138157512</c:v>
                </c:pt>
                <c:pt idx="80786">
                  <c:v>369718600</c:v>
                </c:pt>
                <c:pt idx="80787">
                  <c:v>312746768</c:v>
                </c:pt>
                <c:pt idx="80788">
                  <c:v>628929152</c:v>
                </c:pt>
                <c:pt idx="80789">
                  <c:v>467522960</c:v>
                </c:pt>
                <c:pt idx="80790">
                  <c:v>467522960</c:v>
                </c:pt>
                <c:pt idx="80791">
                  <c:v>467522960</c:v>
                </c:pt>
                <c:pt idx="80792">
                  <c:v>467522960</c:v>
                </c:pt>
                <c:pt idx="80793">
                  <c:v>515629792</c:v>
                </c:pt>
                <c:pt idx="80794">
                  <c:v>515629792</c:v>
                </c:pt>
                <c:pt idx="80795">
                  <c:v>508104848</c:v>
                </c:pt>
                <c:pt idx="80796">
                  <c:v>515629792</c:v>
                </c:pt>
                <c:pt idx="80797">
                  <c:v>515629792</c:v>
                </c:pt>
                <c:pt idx="80798">
                  <c:v>64521808</c:v>
                </c:pt>
                <c:pt idx="80799">
                  <c:v>180446296</c:v>
                </c:pt>
                <c:pt idx="80800">
                  <c:v>369718600</c:v>
                </c:pt>
                <c:pt idx="80801">
                  <c:v>960578616</c:v>
                </c:pt>
                <c:pt idx="80802">
                  <c:v>126204232</c:v>
                </c:pt>
                <c:pt idx="80803">
                  <c:v>455711536</c:v>
                </c:pt>
                <c:pt idx="80804">
                  <c:v>455711536</c:v>
                </c:pt>
                <c:pt idx="80805">
                  <c:v>455711536</c:v>
                </c:pt>
                <c:pt idx="80806">
                  <c:v>455711536</c:v>
                </c:pt>
                <c:pt idx="80807">
                  <c:v>380183808</c:v>
                </c:pt>
                <c:pt idx="80808">
                  <c:v>380183808</c:v>
                </c:pt>
                <c:pt idx="80809">
                  <c:v>380183808</c:v>
                </c:pt>
                <c:pt idx="80810">
                  <c:v>380183808</c:v>
                </c:pt>
                <c:pt idx="80811">
                  <c:v>515629792</c:v>
                </c:pt>
                <c:pt idx="80812">
                  <c:v>452597120</c:v>
                </c:pt>
                <c:pt idx="80813">
                  <c:v>452597120</c:v>
                </c:pt>
                <c:pt idx="80814">
                  <c:v>452597120</c:v>
                </c:pt>
                <c:pt idx="80815">
                  <c:v>452597120</c:v>
                </c:pt>
                <c:pt idx="80816">
                  <c:v>877737848</c:v>
                </c:pt>
                <c:pt idx="80817">
                  <c:v>877737848</c:v>
                </c:pt>
                <c:pt idx="80818">
                  <c:v>559720336</c:v>
                </c:pt>
                <c:pt idx="80819">
                  <c:v>877737848</c:v>
                </c:pt>
                <c:pt idx="80820">
                  <c:v>877737848</c:v>
                </c:pt>
                <c:pt idx="80821">
                  <c:v>86115104</c:v>
                </c:pt>
                <c:pt idx="80822">
                  <c:v>86115104</c:v>
                </c:pt>
                <c:pt idx="80823">
                  <c:v>86115104</c:v>
                </c:pt>
                <c:pt idx="80824">
                  <c:v>86115104</c:v>
                </c:pt>
                <c:pt idx="80825">
                  <c:v>455711536</c:v>
                </c:pt>
                <c:pt idx="80826">
                  <c:v>458246856</c:v>
                </c:pt>
                <c:pt idx="80827">
                  <c:v>458246856</c:v>
                </c:pt>
                <c:pt idx="80828">
                  <c:v>458246856</c:v>
                </c:pt>
                <c:pt idx="80829">
                  <c:v>458246856</c:v>
                </c:pt>
                <c:pt idx="80830">
                  <c:v>380183808</c:v>
                </c:pt>
                <c:pt idx="80831">
                  <c:v>138157512</c:v>
                </c:pt>
                <c:pt idx="80832">
                  <c:v>467522960</c:v>
                </c:pt>
                <c:pt idx="80833">
                  <c:v>452597120</c:v>
                </c:pt>
                <c:pt idx="80834">
                  <c:v>877737848</c:v>
                </c:pt>
                <c:pt idx="80835">
                  <c:v>86115104</c:v>
                </c:pt>
                <c:pt idx="80836">
                  <c:v>434469688</c:v>
                </c:pt>
                <c:pt idx="80837">
                  <c:v>434469688</c:v>
                </c:pt>
                <c:pt idx="80838">
                  <c:v>434469688</c:v>
                </c:pt>
                <c:pt idx="80839">
                  <c:v>434469688</c:v>
                </c:pt>
                <c:pt idx="80840">
                  <c:v>458246856</c:v>
                </c:pt>
                <c:pt idx="80841">
                  <c:v>467874272</c:v>
                </c:pt>
                <c:pt idx="80842">
                  <c:v>467874272</c:v>
                </c:pt>
                <c:pt idx="80843">
                  <c:v>467874272</c:v>
                </c:pt>
                <c:pt idx="80844">
                  <c:v>467874272</c:v>
                </c:pt>
                <c:pt idx="80845">
                  <c:v>436767952</c:v>
                </c:pt>
                <c:pt idx="80846">
                  <c:v>436767952</c:v>
                </c:pt>
                <c:pt idx="80847">
                  <c:v>436767952</c:v>
                </c:pt>
                <c:pt idx="80848">
                  <c:v>436767952</c:v>
                </c:pt>
                <c:pt idx="80849">
                  <c:v>434469688</c:v>
                </c:pt>
                <c:pt idx="80850">
                  <c:v>765558704</c:v>
                </c:pt>
                <c:pt idx="80851">
                  <c:v>765558704</c:v>
                </c:pt>
                <c:pt idx="80852">
                  <c:v>765558704</c:v>
                </c:pt>
                <c:pt idx="80853">
                  <c:v>765558704</c:v>
                </c:pt>
                <c:pt idx="80854">
                  <c:v>467874272</c:v>
                </c:pt>
                <c:pt idx="80855">
                  <c:v>471107920</c:v>
                </c:pt>
                <c:pt idx="80856">
                  <c:v>471107920</c:v>
                </c:pt>
                <c:pt idx="80857">
                  <c:v>471107920</c:v>
                </c:pt>
                <c:pt idx="80858">
                  <c:v>471107920</c:v>
                </c:pt>
                <c:pt idx="80859">
                  <c:v>63227280</c:v>
                </c:pt>
                <c:pt idx="80860">
                  <c:v>63227280</c:v>
                </c:pt>
                <c:pt idx="80861">
                  <c:v>240930016</c:v>
                </c:pt>
                <c:pt idx="80862">
                  <c:v>240930016</c:v>
                </c:pt>
                <c:pt idx="80863">
                  <c:v>240930016</c:v>
                </c:pt>
                <c:pt idx="80864">
                  <c:v>63227280</c:v>
                </c:pt>
                <c:pt idx="80865">
                  <c:v>240930016</c:v>
                </c:pt>
                <c:pt idx="80866">
                  <c:v>63227280</c:v>
                </c:pt>
                <c:pt idx="80867">
                  <c:v>436767952</c:v>
                </c:pt>
                <c:pt idx="80868">
                  <c:v>970514472</c:v>
                </c:pt>
                <c:pt idx="80869">
                  <c:v>970514472</c:v>
                </c:pt>
                <c:pt idx="80870">
                  <c:v>970514472</c:v>
                </c:pt>
                <c:pt idx="80871">
                  <c:v>970514472</c:v>
                </c:pt>
                <c:pt idx="80872">
                  <c:v>63227280</c:v>
                </c:pt>
                <c:pt idx="80873">
                  <c:v>471107920</c:v>
                </c:pt>
                <c:pt idx="80874">
                  <c:v>765558704</c:v>
                </c:pt>
                <c:pt idx="80875">
                  <c:v>968779120</c:v>
                </c:pt>
                <c:pt idx="80876">
                  <c:v>968779120</c:v>
                </c:pt>
                <c:pt idx="80877">
                  <c:v>968779120</c:v>
                </c:pt>
                <c:pt idx="80878">
                  <c:v>240930016</c:v>
                </c:pt>
                <c:pt idx="80879">
                  <c:v>968779120</c:v>
                </c:pt>
                <c:pt idx="80880">
                  <c:v>414519184</c:v>
                </c:pt>
                <c:pt idx="80881">
                  <c:v>414519184</c:v>
                </c:pt>
                <c:pt idx="80882">
                  <c:v>414519184</c:v>
                </c:pt>
                <c:pt idx="80883">
                  <c:v>414519184</c:v>
                </c:pt>
                <c:pt idx="80884">
                  <c:v>970514472</c:v>
                </c:pt>
                <c:pt idx="80885">
                  <c:v>509684576</c:v>
                </c:pt>
                <c:pt idx="80886">
                  <c:v>509684576</c:v>
                </c:pt>
                <c:pt idx="80887">
                  <c:v>509684576</c:v>
                </c:pt>
                <c:pt idx="80888">
                  <c:v>509684576</c:v>
                </c:pt>
                <c:pt idx="80889">
                  <c:v>756550256</c:v>
                </c:pt>
                <c:pt idx="80890">
                  <c:v>756550256</c:v>
                </c:pt>
                <c:pt idx="80891">
                  <c:v>756550256</c:v>
                </c:pt>
                <c:pt idx="80892">
                  <c:v>756550256</c:v>
                </c:pt>
                <c:pt idx="80893">
                  <c:v>309665560</c:v>
                </c:pt>
                <c:pt idx="80894">
                  <c:v>309665560</c:v>
                </c:pt>
                <c:pt idx="80895">
                  <c:v>309665560</c:v>
                </c:pt>
                <c:pt idx="80896">
                  <c:v>309665560</c:v>
                </c:pt>
                <c:pt idx="80897">
                  <c:v>968779120</c:v>
                </c:pt>
                <c:pt idx="80898">
                  <c:v>720567920</c:v>
                </c:pt>
                <c:pt idx="80899">
                  <c:v>720567920</c:v>
                </c:pt>
                <c:pt idx="80900">
                  <c:v>720567920</c:v>
                </c:pt>
                <c:pt idx="80901">
                  <c:v>720567920</c:v>
                </c:pt>
                <c:pt idx="80902">
                  <c:v>414519184</c:v>
                </c:pt>
                <c:pt idx="80903">
                  <c:v>745348384</c:v>
                </c:pt>
                <c:pt idx="80904">
                  <c:v>745348384</c:v>
                </c:pt>
                <c:pt idx="80905">
                  <c:v>745348384</c:v>
                </c:pt>
                <c:pt idx="80906">
                  <c:v>745348384</c:v>
                </c:pt>
                <c:pt idx="80907">
                  <c:v>942464808</c:v>
                </c:pt>
                <c:pt idx="80908">
                  <c:v>942464808</c:v>
                </c:pt>
                <c:pt idx="80909">
                  <c:v>942464808</c:v>
                </c:pt>
                <c:pt idx="80910">
                  <c:v>942464808</c:v>
                </c:pt>
                <c:pt idx="80911">
                  <c:v>756550256</c:v>
                </c:pt>
                <c:pt idx="80912">
                  <c:v>81503632</c:v>
                </c:pt>
                <c:pt idx="80913">
                  <c:v>81503632</c:v>
                </c:pt>
                <c:pt idx="80914">
                  <c:v>81503632</c:v>
                </c:pt>
                <c:pt idx="80915">
                  <c:v>81503632</c:v>
                </c:pt>
                <c:pt idx="80916">
                  <c:v>309665560</c:v>
                </c:pt>
                <c:pt idx="80917">
                  <c:v>203635208</c:v>
                </c:pt>
                <c:pt idx="80918">
                  <c:v>203635208</c:v>
                </c:pt>
                <c:pt idx="80919">
                  <c:v>509684576</c:v>
                </c:pt>
                <c:pt idx="80920">
                  <c:v>203635208</c:v>
                </c:pt>
                <c:pt idx="80921">
                  <c:v>203635208</c:v>
                </c:pt>
                <c:pt idx="80922">
                  <c:v>745348384</c:v>
                </c:pt>
                <c:pt idx="80923">
                  <c:v>709974568</c:v>
                </c:pt>
                <c:pt idx="80924">
                  <c:v>709974568</c:v>
                </c:pt>
                <c:pt idx="80925">
                  <c:v>709974568</c:v>
                </c:pt>
                <c:pt idx="80926">
                  <c:v>709974568</c:v>
                </c:pt>
                <c:pt idx="80927">
                  <c:v>720567920</c:v>
                </c:pt>
                <c:pt idx="80928">
                  <c:v>942464808</c:v>
                </c:pt>
                <c:pt idx="80929">
                  <c:v>652928920</c:v>
                </c:pt>
                <c:pt idx="80930">
                  <c:v>652928920</c:v>
                </c:pt>
                <c:pt idx="80931">
                  <c:v>652928920</c:v>
                </c:pt>
                <c:pt idx="80932">
                  <c:v>652928920</c:v>
                </c:pt>
                <c:pt idx="80933">
                  <c:v>81503632</c:v>
                </c:pt>
                <c:pt idx="80934">
                  <c:v>203635208</c:v>
                </c:pt>
                <c:pt idx="80935">
                  <c:v>152304816</c:v>
                </c:pt>
                <c:pt idx="80936">
                  <c:v>152304816</c:v>
                </c:pt>
                <c:pt idx="80937">
                  <c:v>152304816</c:v>
                </c:pt>
                <c:pt idx="80938">
                  <c:v>152304816</c:v>
                </c:pt>
                <c:pt idx="80939">
                  <c:v>668744424</c:v>
                </c:pt>
                <c:pt idx="80940">
                  <c:v>668744424</c:v>
                </c:pt>
                <c:pt idx="80941">
                  <c:v>668744424</c:v>
                </c:pt>
                <c:pt idx="80942">
                  <c:v>668744424</c:v>
                </c:pt>
                <c:pt idx="80943">
                  <c:v>709974568</c:v>
                </c:pt>
                <c:pt idx="80944">
                  <c:v>652928920</c:v>
                </c:pt>
                <c:pt idx="80945">
                  <c:v>152304816</c:v>
                </c:pt>
                <c:pt idx="80946">
                  <c:v>956498104</c:v>
                </c:pt>
                <c:pt idx="80947">
                  <c:v>956498104</c:v>
                </c:pt>
                <c:pt idx="80948">
                  <c:v>956498104</c:v>
                </c:pt>
                <c:pt idx="80949">
                  <c:v>956498104</c:v>
                </c:pt>
                <c:pt idx="80950">
                  <c:v>668744424</c:v>
                </c:pt>
                <c:pt idx="80951">
                  <c:v>832630144</c:v>
                </c:pt>
                <c:pt idx="80952">
                  <c:v>832630144</c:v>
                </c:pt>
                <c:pt idx="80953">
                  <c:v>552147776</c:v>
                </c:pt>
                <c:pt idx="80954">
                  <c:v>552147776</c:v>
                </c:pt>
                <c:pt idx="80955">
                  <c:v>832630144</c:v>
                </c:pt>
                <c:pt idx="80956">
                  <c:v>552147776</c:v>
                </c:pt>
                <c:pt idx="80957">
                  <c:v>832630144</c:v>
                </c:pt>
                <c:pt idx="80958">
                  <c:v>552147776</c:v>
                </c:pt>
                <c:pt idx="80959">
                  <c:v>449910424</c:v>
                </c:pt>
                <c:pt idx="80960">
                  <c:v>449910424</c:v>
                </c:pt>
                <c:pt idx="80961">
                  <c:v>971039256</c:v>
                </c:pt>
                <c:pt idx="80962">
                  <c:v>449910424</c:v>
                </c:pt>
                <c:pt idx="80963">
                  <c:v>971039256</c:v>
                </c:pt>
                <c:pt idx="80964">
                  <c:v>449910424</c:v>
                </c:pt>
                <c:pt idx="80965">
                  <c:v>971039256</c:v>
                </c:pt>
                <c:pt idx="80966">
                  <c:v>471929112</c:v>
                </c:pt>
                <c:pt idx="80967">
                  <c:v>971039256</c:v>
                </c:pt>
                <c:pt idx="80968">
                  <c:v>471929112</c:v>
                </c:pt>
                <c:pt idx="80969">
                  <c:v>471929112</c:v>
                </c:pt>
                <c:pt idx="80970">
                  <c:v>471929112</c:v>
                </c:pt>
                <c:pt idx="80971">
                  <c:v>654624448</c:v>
                </c:pt>
                <c:pt idx="80972">
                  <c:v>654624448</c:v>
                </c:pt>
                <c:pt idx="80973">
                  <c:v>654624448</c:v>
                </c:pt>
                <c:pt idx="80974">
                  <c:v>654624448</c:v>
                </c:pt>
                <c:pt idx="80975">
                  <c:v>541968456</c:v>
                </c:pt>
                <c:pt idx="80976">
                  <c:v>541968456</c:v>
                </c:pt>
                <c:pt idx="80977">
                  <c:v>541968456</c:v>
                </c:pt>
                <c:pt idx="80978">
                  <c:v>832630144</c:v>
                </c:pt>
                <c:pt idx="80979">
                  <c:v>541968456</c:v>
                </c:pt>
                <c:pt idx="80980">
                  <c:v>956498104</c:v>
                </c:pt>
                <c:pt idx="80981">
                  <c:v>471929112</c:v>
                </c:pt>
                <c:pt idx="80982">
                  <c:v>449910424</c:v>
                </c:pt>
                <c:pt idx="80983">
                  <c:v>971039256</c:v>
                </c:pt>
                <c:pt idx="80984">
                  <c:v>349743680</c:v>
                </c:pt>
                <c:pt idx="80985">
                  <c:v>349743680</c:v>
                </c:pt>
                <c:pt idx="80986">
                  <c:v>848731520</c:v>
                </c:pt>
                <c:pt idx="80987">
                  <c:v>848731520</c:v>
                </c:pt>
                <c:pt idx="80988">
                  <c:v>349743680</c:v>
                </c:pt>
                <c:pt idx="80989">
                  <c:v>848731520</c:v>
                </c:pt>
                <c:pt idx="80990">
                  <c:v>349743680</c:v>
                </c:pt>
                <c:pt idx="80991">
                  <c:v>848731520</c:v>
                </c:pt>
                <c:pt idx="80992">
                  <c:v>957965072</c:v>
                </c:pt>
                <c:pt idx="80993">
                  <c:v>957965072</c:v>
                </c:pt>
                <c:pt idx="80994">
                  <c:v>957965072</c:v>
                </c:pt>
                <c:pt idx="80995">
                  <c:v>957965072</c:v>
                </c:pt>
                <c:pt idx="80996">
                  <c:v>552147776</c:v>
                </c:pt>
                <c:pt idx="80997">
                  <c:v>572902496</c:v>
                </c:pt>
                <c:pt idx="80998">
                  <c:v>780741368</c:v>
                </c:pt>
                <c:pt idx="80999">
                  <c:v>572902496</c:v>
                </c:pt>
                <c:pt idx="81000">
                  <c:v>780741368</c:v>
                </c:pt>
                <c:pt idx="81001">
                  <c:v>572902496</c:v>
                </c:pt>
                <c:pt idx="81002">
                  <c:v>780741368</c:v>
                </c:pt>
                <c:pt idx="81003">
                  <c:v>572902496</c:v>
                </c:pt>
                <c:pt idx="81004">
                  <c:v>780741368</c:v>
                </c:pt>
                <c:pt idx="81005">
                  <c:v>541968456</c:v>
                </c:pt>
                <c:pt idx="81006">
                  <c:v>88942432</c:v>
                </c:pt>
                <c:pt idx="81007">
                  <c:v>88942432</c:v>
                </c:pt>
                <c:pt idx="81008">
                  <c:v>88942432</c:v>
                </c:pt>
                <c:pt idx="81009">
                  <c:v>654624448</c:v>
                </c:pt>
                <c:pt idx="81010">
                  <c:v>88942432</c:v>
                </c:pt>
                <c:pt idx="81011">
                  <c:v>576225048</c:v>
                </c:pt>
                <c:pt idx="81012">
                  <c:v>576225048</c:v>
                </c:pt>
                <c:pt idx="81013">
                  <c:v>576225048</c:v>
                </c:pt>
                <c:pt idx="81014">
                  <c:v>576225048</c:v>
                </c:pt>
                <c:pt idx="81015">
                  <c:v>957965072</c:v>
                </c:pt>
                <c:pt idx="81016">
                  <c:v>848731520</c:v>
                </c:pt>
                <c:pt idx="81017">
                  <c:v>349743680</c:v>
                </c:pt>
                <c:pt idx="81018">
                  <c:v>780741368</c:v>
                </c:pt>
                <c:pt idx="81019">
                  <c:v>88942432</c:v>
                </c:pt>
                <c:pt idx="81020">
                  <c:v>576225048</c:v>
                </c:pt>
                <c:pt idx="81021">
                  <c:v>572902496</c:v>
                </c:pt>
                <c:pt idx="81022">
                  <c:v>17115576</c:v>
                </c:pt>
                <c:pt idx="81023">
                  <c:v>17115576</c:v>
                </c:pt>
                <c:pt idx="81024">
                  <c:v>17115600</c:v>
                </c:pt>
                <c:pt idx="81025">
                  <c:v>17115600</c:v>
                </c:pt>
                <c:pt idx="81026">
                  <c:v>17115640</c:v>
                </c:pt>
                <c:pt idx="81027">
                  <c:v>17115640</c:v>
                </c:pt>
                <c:pt idx="81028">
                  <c:v>17115696</c:v>
                </c:pt>
                <c:pt idx="81029">
                  <c:v>17115696</c:v>
                </c:pt>
                <c:pt idx="81030">
                  <c:v>17115728</c:v>
                </c:pt>
                <c:pt idx="81031">
                  <c:v>17115728</c:v>
                </c:pt>
                <c:pt idx="81032">
                  <c:v>17115800</c:v>
                </c:pt>
                <c:pt idx="81033">
                  <c:v>17115800</c:v>
                </c:pt>
                <c:pt idx="81034">
                  <c:v>17115864</c:v>
                </c:pt>
                <c:pt idx="81035">
                  <c:v>17115864</c:v>
                </c:pt>
                <c:pt idx="81036">
                  <c:v>17115896</c:v>
                </c:pt>
                <c:pt idx="81037">
                  <c:v>17115896</c:v>
                </c:pt>
                <c:pt idx="81038">
                  <c:v>17115920</c:v>
                </c:pt>
                <c:pt idx="81039">
                  <c:v>17115920</c:v>
                </c:pt>
                <c:pt idx="81040">
                  <c:v>17116040</c:v>
                </c:pt>
                <c:pt idx="81041">
                  <c:v>17116040</c:v>
                </c:pt>
                <c:pt idx="81042">
                  <c:v>17115576</c:v>
                </c:pt>
                <c:pt idx="81043">
                  <c:v>17115600</c:v>
                </c:pt>
                <c:pt idx="81044">
                  <c:v>17115640</c:v>
                </c:pt>
                <c:pt idx="81045">
                  <c:v>17115696</c:v>
                </c:pt>
                <c:pt idx="81046">
                  <c:v>580328416</c:v>
                </c:pt>
                <c:pt idx="81047">
                  <c:v>17115728</c:v>
                </c:pt>
                <c:pt idx="81048">
                  <c:v>17115800</c:v>
                </c:pt>
                <c:pt idx="81049">
                  <c:v>17115864</c:v>
                </c:pt>
                <c:pt idx="81050">
                  <c:v>17115896</c:v>
                </c:pt>
                <c:pt idx="81051">
                  <c:v>17115920</c:v>
                </c:pt>
                <c:pt idx="81052">
                  <c:v>17116040</c:v>
                </c:pt>
                <c:pt idx="81053">
                  <c:v>580328416</c:v>
                </c:pt>
                <c:pt idx="81054">
                  <c:v>580328416</c:v>
                </c:pt>
                <c:pt idx="81055">
                  <c:v>17115576</c:v>
                </c:pt>
                <c:pt idx="81056">
                  <c:v>580328416</c:v>
                </c:pt>
                <c:pt idx="81057">
                  <c:v>17115600</c:v>
                </c:pt>
                <c:pt idx="81058">
                  <c:v>17115640</c:v>
                </c:pt>
                <c:pt idx="81059">
                  <c:v>17115696</c:v>
                </c:pt>
                <c:pt idx="81060">
                  <c:v>17115728</c:v>
                </c:pt>
                <c:pt idx="81061">
                  <c:v>17115800</c:v>
                </c:pt>
                <c:pt idx="81062">
                  <c:v>17115864</c:v>
                </c:pt>
                <c:pt idx="81063">
                  <c:v>17115896</c:v>
                </c:pt>
                <c:pt idx="81064">
                  <c:v>17115920</c:v>
                </c:pt>
                <c:pt idx="81065">
                  <c:v>17116040</c:v>
                </c:pt>
                <c:pt idx="81066">
                  <c:v>40580872</c:v>
                </c:pt>
                <c:pt idx="81067">
                  <c:v>40580872</c:v>
                </c:pt>
                <c:pt idx="81068">
                  <c:v>40580872</c:v>
                </c:pt>
                <c:pt idx="81069">
                  <c:v>40580872</c:v>
                </c:pt>
                <c:pt idx="81070">
                  <c:v>526685088</c:v>
                </c:pt>
                <c:pt idx="81071">
                  <c:v>526685088</c:v>
                </c:pt>
                <c:pt idx="81072">
                  <c:v>526685088</c:v>
                </c:pt>
                <c:pt idx="81073">
                  <c:v>526685088</c:v>
                </c:pt>
                <c:pt idx="81074">
                  <c:v>17115576</c:v>
                </c:pt>
                <c:pt idx="81075">
                  <c:v>580328416</c:v>
                </c:pt>
                <c:pt idx="81076">
                  <c:v>17115696</c:v>
                </c:pt>
                <c:pt idx="81077">
                  <c:v>17115640</c:v>
                </c:pt>
                <c:pt idx="81078">
                  <c:v>120438008</c:v>
                </c:pt>
                <c:pt idx="81079">
                  <c:v>120438008</c:v>
                </c:pt>
                <c:pt idx="81080">
                  <c:v>120438008</c:v>
                </c:pt>
                <c:pt idx="81081">
                  <c:v>120438008</c:v>
                </c:pt>
                <c:pt idx="81082">
                  <c:v>17115800</c:v>
                </c:pt>
                <c:pt idx="81083">
                  <c:v>17115600</c:v>
                </c:pt>
                <c:pt idx="81084">
                  <c:v>17116040</c:v>
                </c:pt>
                <c:pt idx="81085">
                  <c:v>17115864</c:v>
                </c:pt>
                <c:pt idx="81086">
                  <c:v>191930280</c:v>
                </c:pt>
                <c:pt idx="81087">
                  <c:v>191930280</c:v>
                </c:pt>
                <c:pt idx="81088">
                  <c:v>191930280</c:v>
                </c:pt>
                <c:pt idx="81089">
                  <c:v>191930280</c:v>
                </c:pt>
                <c:pt idx="81090">
                  <c:v>17115728</c:v>
                </c:pt>
                <c:pt idx="81091">
                  <c:v>232815248</c:v>
                </c:pt>
                <c:pt idx="81092">
                  <c:v>232815248</c:v>
                </c:pt>
                <c:pt idx="81093">
                  <c:v>964879032</c:v>
                </c:pt>
                <c:pt idx="81094">
                  <c:v>964879032</c:v>
                </c:pt>
                <c:pt idx="81095">
                  <c:v>232815248</c:v>
                </c:pt>
                <c:pt idx="81096">
                  <c:v>964879032</c:v>
                </c:pt>
                <c:pt idx="81097">
                  <c:v>232815248</c:v>
                </c:pt>
                <c:pt idx="81098">
                  <c:v>40580872</c:v>
                </c:pt>
                <c:pt idx="81099">
                  <c:v>182538512</c:v>
                </c:pt>
                <c:pt idx="81100">
                  <c:v>964879032</c:v>
                </c:pt>
                <c:pt idx="81101">
                  <c:v>182538512</c:v>
                </c:pt>
                <c:pt idx="81102">
                  <c:v>182538512</c:v>
                </c:pt>
                <c:pt idx="81103">
                  <c:v>182538512</c:v>
                </c:pt>
                <c:pt idx="81104">
                  <c:v>526685088</c:v>
                </c:pt>
                <c:pt idx="81105">
                  <c:v>17115896</c:v>
                </c:pt>
                <c:pt idx="81106">
                  <c:v>120438008</c:v>
                </c:pt>
                <c:pt idx="81107">
                  <c:v>481083408</c:v>
                </c:pt>
                <c:pt idx="81108">
                  <c:v>481083408</c:v>
                </c:pt>
                <c:pt idx="81109">
                  <c:v>481083408</c:v>
                </c:pt>
                <c:pt idx="81110">
                  <c:v>481083408</c:v>
                </c:pt>
                <c:pt idx="81111">
                  <c:v>239529360</c:v>
                </c:pt>
                <c:pt idx="81112">
                  <c:v>239529360</c:v>
                </c:pt>
                <c:pt idx="81113">
                  <c:v>191930280</c:v>
                </c:pt>
                <c:pt idx="81114">
                  <c:v>239529360</c:v>
                </c:pt>
                <c:pt idx="81115">
                  <c:v>239529360</c:v>
                </c:pt>
                <c:pt idx="81116">
                  <c:v>699777736</c:v>
                </c:pt>
                <c:pt idx="81117">
                  <c:v>699777736</c:v>
                </c:pt>
                <c:pt idx="81118">
                  <c:v>699777736</c:v>
                </c:pt>
                <c:pt idx="81119">
                  <c:v>699777736</c:v>
                </c:pt>
                <c:pt idx="81120">
                  <c:v>98875512</c:v>
                </c:pt>
                <c:pt idx="81121">
                  <c:v>98875512</c:v>
                </c:pt>
                <c:pt idx="81122">
                  <c:v>268016192</c:v>
                </c:pt>
                <c:pt idx="81123">
                  <c:v>268016192</c:v>
                </c:pt>
                <c:pt idx="81124">
                  <c:v>98875512</c:v>
                </c:pt>
                <c:pt idx="81125">
                  <c:v>268016192</c:v>
                </c:pt>
                <c:pt idx="81126">
                  <c:v>268016192</c:v>
                </c:pt>
                <c:pt idx="81127">
                  <c:v>98875512</c:v>
                </c:pt>
                <c:pt idx="81128">
                  <c:v>964879032</c:v>
                </c:pt>
                <c:pt idx="81129">
                  <c:v>252003872</c:v>
                </c:pt>
                <c:pt idx="81130">
                  <c:v>252003872</c:v>
                </c:pt>
                <c:pt idx="81131">
                  <c:v>252003872</c:v>
                </c:pt>
                <c:pt idx="81132">
                  <c:v>252003872</c:v>
                </c:pt>
                <c:pt idx="81133">
                  <c:v>845000856</c:v>
                </c:pt>
                <c:pt idx="81134">
                  <c:v>845000856</c:v>
                </c:pt>
                <c:pt idx="81135">
                  <c:v>17115920</c:v>
                </c:pt>
                <c:pt idx="81136">
                  <c:v>845000856</c:v>
                </c:pt>
                <c:pt idx="81137">
                  <c:v>833724912</c:v>
                </c:pt>
                <c:pt idx="81138">
                  <c:v>845000856</c:v>
                </c:pt>
                <c:pt idx="81139">
                  <c:v>833724912</c:v>
                </c:pt>
                <c:pt idx="81140">
                  <c:v>833724912</c:v>
                </c:pt>
                <c:pt idx="81141">
                  <c:v>833724912</c:v>
                </c:pt>
                <c:pt idx="81142">
                  <c:v>182538512</c:v>
                </c:pt>
                <c:pt idx="81143">
                  <c:v>239529360</c:v>
                </c:pt>
                <c:pt idx="81144">
                  <c:v>232815248</c:v>
                </c:pt>
                <c:pt idx="81145">
                  <c:v>699777736</c:v>
                </c:pt>
                <c:pt idx="81146">
                  <c:v>968538624</c:v>
                </c:pt>
                <c:pt idx="81147">
                  <c:v>741931512</c:v>
                </c:pt>
                <c:pt idx="81148">
                  <c:v>968538624</c:v>
                </c:pt>
                <c:pt idx="81149">
                  <c:v>741931512</c:v>
                </c:pt>
                <c:pt idx="81150">
                  <c:v>968538624</c:v>
                </c:pt>
                <c:pt idx="81151">
                  <c:v>741931512</c:v>
                </c:pt>
                <c:pt idx="81152">
                  <c:v>968538624</c:v>
                </c:pt>
                <c:pt idx="81153">
                  <c:v>741931512</c:v>
                </c:pt>
                <c:pt idx="81154">
                  <c:v>98875512</c:v>
                </c:pt>
                <c:pt idx="81155">
                  <c:v>901974368</c:v>
                </c:pt>
                <c:pt idx="81156">
                  <c:v>901974368</c:v>
                </c:pt>
                <c:pt idx="81157">
                  <c:v>901974368</c:v>
                </c:pt>
                <c:pt idx="81158">
                  <c:v>901974368</c:v>
                </c:pt>
                <c:pt idx="81159">
                  <c:v>268016192</c:v>
                </c:pt>
                <c:pt idx="81160">
                  <c:v>845000856</c:v>
                </c:pt>
                <c:pt idx="81161">
                  <c:v>482497264</c:v>
                </c:pt>
                <c:pt idx="81162">
                  <c:v>482497264</c:v>
                </c:pt>
                <c:pt idx="81163">
                  <c:v>482497264</c:v>
                </c:pt>
                <c:pt idx="81164">
                  <c:v>482497264</c:v>
                </c:pt>
                <c:pt idx="81165">
                  <c:v>101442056</c:v>
                </c:pt>
                <c:pt idx="81166">
                  <c:v>101442056</c:v>
                </c:pt>
                <c:pt idx="81167">
                  <c:v>101442056</c:v>
                </c:pt>
                <c:pt idx="81168">
                  <c:v>252003872</c:v>
                </c:pt>
                <c:pt idx="81169">
                  <c:v>101442056</c:v>
                </c:pt>
                <c:pt idx="81170">
                  <c:v>481083408</c:v>
                </c:pt>
                <c:pt idx="81171">
                  <c:v>833724912</c:v>
                </c:pt>
                <c:pt idx="81172">
                  <c:v>968538624</c:v>
                </c:pt>
                <c:pt idx="81173">
                  <c:v>224276880</c:v>
                </c:pt>
                <c:pt idx="81174">
                  <c:v>224276880</c:v>
                </c:pt>
                <c:pt idx="81175">
                  <c:v>224276904</c:v>
                </c:pt>
                <c:pt idx="81176">
                  <c:v>224276904</c:v>
                </c:pt>
                <c:pt idx="81177">
                  <c:v>224276952</c:v>
                </c:pt>
                <c:pt idx="81178">
                  <c:v>224276952</c:v>
                </c:pt>
                <c:pt idx="81179">
                  <c:v>741931512</c:v>
                </c:pt>
                <c:pt idx="81180">
                  <c:v>351327304</c:v>
                </c:pt>
                <c:pt idx="81181">
                  <c:v>351327304</c:v>
                </c:pt>
                <c:pt idx="81182">
                  <c:v>224276976</c:v>
                </c:pt>
                <c:pt idx="81183">
                  <c:v>224276976</c:v>
                </c:pt>
                <c:pt idx="81184">
                  <c:v>351327304</c:v>
                </c:pt>
                <c:pt idx="81185">
                  <c:v>482497264</c:v>
                </c:pt>
                <c:pt idx="81186">
                  <c:v>351327304</c:v>
                </c:pt>
                <c:pt idx="81187">
                  <c:v>224277000</c:v>
                </c:pt>
                <c:pt idx="81188">
                  <c:v>224277000</c:v>
                </c:pt>
                <c:pt idx="81189">
                  <c:v>267451584</c:v>
                </c:pt>
                <c:pt idx="81190">
                  <c:v>267451584</c:v>
                </c:pt>
                <c:pt idx="81191">
                  <c:v>224277048</c:v>
                </c:pt>
                <c:pt idx="81192">
                  <c:v>224277048</c:v>
                </c:pt>
                <c:pt idx="81193">
                  <c:v>267451584</c:v>
                </c:pt>
                <c:pt idx="81194">
                  <c:v>224277088</c:v>
                </c:pt>
                <c:pt idx="81195">
                  <c:v>224277088</c:v>
                </c:pt>
                <c:pt idx="81196">
                  <c:v>267451584</c:v>
                </c:pt>
                <c:pt idx="81197">
                  <c:v>224276880</c:v>
                </c:pt>
                <c:pt idx="81198">
                  <c:v>224276904</c:v>
                </c:pt>
                <c:pt idx="81199">
                  <c:v>224276952</c:v>
                </c:pt>
                <c:pt idx="81200">
                  <c:v>224276976</c:v>
                </c:pt>
                <c:pt idx="81201">
                  <c:v>224277000</c:v>
                </c:pt>
                <c:pt idx="81202">
                  <c:v>224277048</c:v>
                </c:pt>
                <c:pt idx="81203">
                  <c:v>224277088</c:v>
                </c:pt>
                <c:pt idx="81204">
                  <c:v>224276880</c:v>
                </c:pt>
                <c:pt idx="81205">
                  <c:v>224276904</c:v>
                </c:pt>
                <c:pt idx="81206">
                  <c:v>224276952</c:v>
                </c:pt>
                <c:pt idx="81207">
                  <c:v>224276976</c:v>
                </c:pt>
                <c:pt idx="81208">
                  <c:v>224277000</c:v>
                </c:pt>
                <c:pt idx="81209">
                  <c:v>224277048</c:v>
                </c:pt>
                <c:pt idx="81210">
                  <c:v>224277088</c:v>
                </c:pt>
                <c:pt idx="81211">
                  <c:v>428276256</c:v>
                </c:pt>
                <c:pt idx="81212">
                  <c:v>428276256</c:v>
                </c:pt>
                <c:pt idx="81213">
                  <c:v>428276256</c:v>
                </c:pt>
                <c:pt idx="81214">
                  <c:v>428276256</c:v>
                </c:pt>
                <c:pt idx="81215">
                  <c:v>62707392</c:v>
                </c:pt>
                <c:pt idx="81216">
                  <c:v>62707392</c:v>
                </c:pt>
                <c:pt idx="81217">
                  <c:v>62707392</c:v>
                </c:pt>
                <c:pt idx="81218">
                  <c:v>101442056</c:v>
                </c:pt>
                <c:pt idx="81219">
                  <c:v>842358144</c:v>
                </c:pt>
                <c:pt idx="81220">
                  <c:v>62707392</c:v>
                </c:pt>
                <c:pt idx="81221">
                  <c:v>842358144</c:v>
                </c:pt>
                <c:pt idx="81222">
                  <c:v>842358144</c:v>
                </c:pt>
                <c:pt idx="81223">
                  <c:v>842358144</c:v>
                </c:pt>
                <c:pt idx="81224">
                  <c:v>901974368</c:v>
                </c:pt>
                <c:pt idx="81225">
                  <c:v>267451584</c:v>
                </c:pt>
                <c:pt idx="81226">
                  <c:v>224276880</c:v>
                </c:pt>
                <c:pt idx="81227">
                  <c:v>351327304</c:v>
                </c:pt>
                <c:pt idx="81228">
                  <c:v>224276904</c:v>
                </c:pt>
                <c:pt idx="81229">
                  <c:v>224277048</c:v>
                </c:pt>
                <c:pt idx="81230">
                  <c:v>247710696</c:v>
                </c:pt>
                <c:pt idx="81231">
                  <c:v>247710696</c:v>
                </c:pt>
                <c:pt idx="81232">
                  <c:v>247710696</c:v>
                </c:pt>
                <c:pt idx="81233">
                  <c:v>247710696</c:v>
                </c:pt>
                <c:pt idx="81234">
                  <c:v>269914192</c:v>
                </c:pt>
                <c:pt idx="81235">
                  <c:v>269914192</c:v>
                </c:pt>
                <c:pt idx="81236">
                  <c:v>269914192</c:v>
                </c:pt>
                <c:pt idx="81237">
                  <c:v>913780120</c:v>
                </c:pt>
                <c:pt idx="81238">
                  <c:v>913780120</c:v>
                </c:pt>
                <c:pt idx="81239">
                  <c:v>269914192</c:v>
                </c:pt>
                <c:pt idx="81240">
                  <c:v>224276952</c:v>
                </c:pt>
                <c:pt idx="81241">
                  <c:v>913780120</c:v>
                </c:pt>
                <c:pt idx="81242">
                  <c:v>913780120</c:v>
                </c:pt>
                <c:pt idx="81243">
                  <c:v>503484928</c:v>
                </c:pt>
                <c:pt idx="81244">
                  <c:v>503484928</c:v>
                </c:pt>
                <c:pt idx="81245">
                  <c:v>503484928</c:v>
                </c:pt>
                <c:pt idx="81246">
                  <c:v>503484928</c:v>
                </c:pt>
                <c:pt idx="81247">
                  <c:v>224277088</c:v>
                </c:pt>
                <c:pt idx="81248">
                  <c:v>224277000</c:v>
                </c:pt>
                <c:pt idx="81249">
                  <c:v>267443736</c:v>
                </c:pt>
                <c:pt idx="81250">
                  <c:v>267443736</c:v>
                </c:pt>
                <c:pt idx="81251">
                  <c:v>267443736</c:v>
                </c:pt>
                <c:pt idx="81252">
                  <c:v>428276256</c:v>
                </c:pt>
                <c:pt idx="81253">
                  <c:v>267443736</c:v>
                </c:pt>
                <c:pt idx="81254">
                  <c:v>839165240</c:v>
                </c:pt>
                <c:pt idx="81255">
                  <c:v>839165240</c:v>
                </c:pt>
                <c:pt idx="81256">
                  <c:v>839165240</c:v>
                </c:pt>
                <c:pt idx="81257">
                  <c:v>839165240</c:v>
                </c:pt>
                <c:pt idx="81258">
                  <c:v>522531744</c:v>
                </c:pt>
                <c:pt idx="81259">
                  <c:v>522531744</c:v>
                </c:pt>
                <c:pt idx="81260">
                  <c:v>522531744</c:v>
                </c:pt>
                <c:pt idx="81261">
                  <c:v>522531744</c:v>
                </c:pt>
                <c:pt idx="81262">
                  <c:v>7371984</c:v>
                </c:pt>
                <c:pt idx="81263">
                  <c:v>7371984</c:v>
                </c:pt>
                <c:pt idx="81264">
                  <c:v>7372056</c:v>
                </c:pt>
                <c:pt idx="81265">
                  <c:v>7372056</c:v>
                </c:pt>
                <c:pt idx="81266">
                  <c:v>7372104</c:v>
                </c:pt>
                <c:pt idx="81267">
                  <c:v>7372104</c:v>
                </c:pt>
                <c:pt idx="81268">
                  <c:v>7372144</c:v>
                </c:pt>
                <c:pt idx="81269">
                  <c:v>7372144</c:v>
                </c:pt>
                <c:pt idx="81270">
                  <c:v>7372176</c:v>
                </c:pt>
                <c:pt idx="81271">
                  <c:v>7372176</c:v>
                </c:pt>
                <c:pt idx="81272">
                  <c:v>224276976</c:v>
                </c:pt>
                <c:pt idx="81273">
                  <c:v>7371984</c:v>
                </c:pt>
                <c:pt idx="81274">
                  <c:v>7372056</c:v>
                </c:pt>
                <c:pt idx="81275">
                  <c:v>7372104</c:v>
                </c:pt>
                <c:pt idx="81276">
                  <c:v>7372144</c:v>
                </c:pt>
                <c:pt idx="81277">
                  <c:v>7372176</c:v>
                </c:pt>
                <c:pt idx="81278">
                  <c:v>7371984</c:v>
                </c:pt>
                <c:pt idx="81279">
                  <c:v>7372056</c:v>
                </c:pt>
                <c:pt idx="81280">
                  <c:v>7372104</c:v>
                </c:pt>
                <c:pt idx="81281">
                  <c:v>913780120</c:v>
                </c:pt>
                <c:pt idx="81282">
                  <c:v>7372144</c:v>
                </c:pt>
                <c:pt idx="81283">
                  <c:v>7372176</c:v>
                </c:pt>
                <c:pt idx="81284">
                  <c:v>62707392</c:v>
                </c:pt>
                <c:pt idx="81285">
                  <c:v>503484928</c:v>
                </c:pt>
                <c:pt idx="81286">
                  <c:v>49879584</c:v>
                </c:pt>
                <c:pt idx="81287">
                  <c:v>49879584</c:v>
                </c:pt>
                <c:pt idx="81288">
                  <c:v>49879584</c:v>
                </c:pt>
                <c:pt idx="81289">
                  <c:v>49879584</c:v>
                </c:pt>
                <c:pt idx="81290">
                  <c:v>559815248</c:v>
                </c:pt>
                <c:pt idx="81291">
                  <c:v>559815248</c:v>
                </c:pt>
                <c:pt idx="81292">
                  <c:v>559815248</c:v>
                </c:pt>
                <c:pt idx="81293">
                  <c:v>559815248</c:v>
                </c:pt>
                <c:pt idx="81294">
                  <c:v>451370360</c:v>
                </c:pt>
                <c:pt idx="81295">
                  <c:v>451370360</c:v>
                </c:pt>
                <c:pt idx="81296">
                  <c:v>451370360</c:v>
                </c:pt>
                <c:pt idx="81297">
                  <c:v>451370360</c:v>
                </c:pt>
                <c:pt idx="81298">
                  <c:v>235253208</c:v>
                </c:pt>
                <c:pt idx="81299">
                  <c:v>235253208</c:v>
                </c:pt>
                <c:pt idx="81300">
                  <c:v>235253208</c:v>
                </c:pt>
                <c:pt idx="81301">
                  <c:v>235253208</c:v>
                </c:pt>
                <c:pt idx="81302">
                  <c:v>269914192</c:v>
                </c:pt>
                <c:pt idx="81303">
                  <c:v>842358144</c:v>
                </c:pt>
                <c:pt idx="81304">
                  <c:v>247710696</c:v>
                </c:pt>
                <c:pt idx="81305">
                  <c:v>839165240</c:v>
                </c:pt>
                <c:pt idx="81306">
                  <c:v>522531744</c:v>
                </c:pt>
                <c:pt idx="81307">
                  <c:v>7372056</c:v>
                </c:pt>
                <c:pt idx="81308">
                  <c:v>267443736</c:v>
                </c:pt>
                <c:pt idx="81309">
                  <c:v>830020552</c:v>
                </c:pt>
                <c:pt idx="81310">
                  <c:v>830020552</c:v>
                </c:pt>
                <c:pt idx="81311">
                  <c:v>830020552</c:v>
                </c:pt>
                <c:pt idx="81312">
                  <c:v>830020552</c:v>
                </c:pt>
                <c:pt idx="81313">
                  <c:v>7372104</c:v>
                </c:pt>
                <c:pt idx="81314">
                  <c:v>250897880</c:v>
                </c:pt>
                <c:pt idx="81315">
                  <c:v>250897880</c:v>
                </c:pt>
                <c:pt idx="81316">
                  <c:v>250897880</c:v>
                </c:pt>
                <c:pt idx="81317">
                  <c:v>250897880</c:v>
                </c:pt>
                <c:pt idx="81318">
                  <c:v>49879584</c:v>
                </c:pt>
                <c:pt idx="81319">
                  <c:v>7371984</c:v>
                </c:pt>
                <c:pt idx="81320">
                  <c:v>297021912</c:v>
                </c:pt>
                <c:pt idx="81321">
                  <c:v>297021912</c:v>
                </c:pt>
                <c:pt idx="81322">
                  <c:v>297021912</c:v>
                </c:pt>
                <c:pt idx="81323">
                  <c:v>297021912</c:v>
                </c:pt>
                <c:pt idx="81324">
                  <c:v>7372176</c:v>
                </c:pt>
                <c:pt idx="81325">
                  <c:v>830020552</c:v>
                </c:pt>
                <c:pt idx="81326">
                  <c:v>184138752</c:v>
                </c:pt>
                <c:pt idx="81327">
                  <c:v>184138752</c:v>
                </c:pt>
                <c:pt idx="81328">
                  <c:v>184138752</c:v>
                </c:pt>
                <c:pt idx="81329">
                  <c:v>184138752</c:v>
                </c:pt>
                <c:pt idx="81330">
                  <c:v>568623248</c:v>
                </c:pt>
                <c:pt idx="81331">
                  <c:v>568623248</c:v>
                </c:pt>
                <c:pt idx="81332">
                  <c:v>568623248</c:v>
                </c:pt>
                <c:pt idx="81333">
                  <c:v>568623248</c:v>
                </c:pt>
                <c:pt idx="81334">
                  <c:v>7372144</c:v>
                </c:pt>
                <c:pt idx="81335">
                  <c:v>558133480</c:v>
                </c:pt>
                <c:pt idx="81336">
                  <c:v>558133480</c:v>
                </c:pt>
                <c:pt idx="81337">
                  <c:v>558133480</c:v>
                </c:pt>
                <c:pt idx="81338">
                  <c:v>558133480</c:v>
                </c:pt>
                <c:pt idx="81339">
                  <c:v>559815248</c:v>
                </c:pt>
                <c:pt idx="81340">
                  <c:v>451370360</c:v>
                </c:pt>
                <c:pt idx="81341">
                  <c:v>568623248</c:v>
                </c:pt>
                <c:pt idx="81342">
                  <c:v>235253208</c:v>
                </c:pt>
                <c:pt idx="81343">
                  <c:v>184138752</c:v>
                </c:pt>
                <c:pt idx="81344">
                  <c:v>333269312</c:v>
                </c:pt>
                <c:pt idx="81345">
                  <c:v>333269312</c:v>
                </c:pt>
                <c:pt idx="81346">
                  <c:v>333269312</c:v>
                </c:pt>
                <c:pt idx="81347">
                  <c:v>333269312</c:v>
                </c:pt>
                <c:pt idx="81348">
                  <c:v>558133480</c:v>
                </c:pt>
                <c:pt idx="81349">
                  <c:v>250897880</c:v>
                </c:pt>
                <c:pt idx="81350">
                  <c:v>858327624</c:v>
                </c:pt>
                <c:pt idx="81351">
                  <c:v>858327624</c:v>
                </c:pt>
                <c:pt idx="81352">
                  <c:v>858327624</c:v>
                </c:pt>
                <c:pt idx="81353">
                  <c:v>858327624</c:v>
                </c:pt>
                <c:pt idx="81354">
                  <c:v>297021912</c:v>
                </c:pt>
                <c:pt idx="81355">
                  <c:v>364442832</c:v>
                </c:pt>
                <c:pt idx="81356">
                  <c:v>364442832</c:v>
                </c:pt>
                <c:pt idx="81357">
                  <c:v>364442832</c:v>
                </c:pt>
                <c:pt idx="81358">
                  <c:v>364442832</c:v>
                </c:pt>
                <c:pt idx="81359">
                  <c:v>333269312</c:v>
                </c:pt>
                <c:pt idx="81360">
                  <c:v>724675568</c:v>
                </c:pt>
                <c:pt idx="81361">
                  <c:v>724675568</c:v>
                </c:pt>
                <c:pt idx="81362">
                  <c:v>724675568</c:v>
                </c:pt>
                <c:pt idx="81363">
                  <c:v>724675568</c:v>
                </c:pt>
                <c:pt idx="81364">
                  <c:v>348760232</c:v>
                </c:pt>
                <c:pt idx="81365">
                  <c:v>348760232</c:v>
                </c:pt>
                <c:pt idx="81366">
                  <c:v>348760232</c:v>
                </c:pt>
                <c:pt idx="81367">
                  <c:v>348760232</c:v>
                </c:pt>
                <c:pt idx="81368">
                  <c:v>61637816</c:v>
                </c:pt>
                <c:pt idx="81369">
                  <c:v>61637816</c:v>
                </c:pt>
                <c:pt idx="81370">
                  <c:v>61637816</c:v>
                </c:pt>
                <c:pt idx="81371">
                  <c:v>61637816</c:v>
                </c:pt>
                <c:pt idx="81372">
                  <c:v>858327624</c:v>
                </c:pt>
                <c:pt idx="81373">
                  <c:v>235245400</c:v>
                </c:pt>
                <c:pt idx="81374">
                  <c:v>235245400</c:v>
                </c:pt>
                <c:pt idx="81375">
                  <c:v>235245400</c:v>
                </c:pt>
                <c:pt idx="81376">
                  <c:v>235245400</c:v>
                </c:pt>
                <c:pt idx="81377">
                  <c:v>695812384</c:v>
                </c:pt>
                <c:pt idx="81378">
                  <c:v>695812384</c:v>
                </c:pt>
                <c:pt idx="81379">
                  <c:v>695812384</c:v>
                </c:pt>
                <c:pt idx="81380">
                  <c:v>695812384</c:v>
                </c:pt>
                <c:pt idx="81381">
                  <c:v>278242224</c:v>
                </c:pt>
                <c:pt idx="81382">
                  <c:v>278242224</c:v>
                </c:pt>
                <c:pt idx="81383">
                  <c:v>278242224</c:v>
                </c:pt>
                <c:pt idx="81384">
                  <c:v>278242224</c:v>
                </c:pt>
                <c:pt idx="81385">
                  <c:v>724675568</c:v>
                </c:pt>
                <c:pt idx="81386">
                  <c:v>364442832</c:v>
                </c:pt>
                <c:pt idx="81387">
                  <c:v>61637816</c:v>
                </c:pt>
                <c:pt idx="81388">
                  <c:v>695812384</c:v>
                </c:pt>
                <c:pt idx="81389">
                  <c:v>235245400</c:v>
                </c:pt>
                <c:pt idx="81390">
                  <c:v>348760232</c:v>
                </c:pt>
                <c:pt idx="81391">
                  <c:v>740368184</c:v>
                </c:pt>
                <c:pt idx="81392">
                  <c:v>740368184</c:v>
                </c:pt>
                <c:pt idx="81393">
                  <c:v>740368184</c:v>
                </c:pt>
                <c:pt idx="81394">
                  <c:v>569934672</c:v>
                </c:pt>
                <c:pt idx="81395">
                  <c:v>569934672</c:v>
                </c:pt>
                <c:pt idx="81396">
                  <c:v>740368184</c:v>
                </c:pt>
                <c:pt idx="81397">
                  <c:v>569934672</c:v>
                </c:pt>
                <c:pt idx="81398">
                  <c:v>569934672</c:v>
                </c:pt>
                <c:pt idx="81399">
                  <c:v>876127432</c:v>
                </c:pt>
                <c:pt idx="81400">
                  <c:v>876127432</c:v>
                </c:pt>
                <c:pt idx="81401">
                  <c:v>876127432</c:v>
                </c:pt>
                <c:pt idx="81402">
                  <c:v>876127432</c:v>
                </c:pt>
                <c:pt idx="81403">
                  <c:v>270145696</c:v>
                </c:pt>
                <c:pt idx="81404">
                  <c:v>270145696</c:v>
                </c:pt>
                <c:pt idx="81405">
                  <c:v>270145696</c:v>
                </c:pt>
                <c:pt idx="81406">
                  <c:v>270145696</c:v>
                </c:pt>
                <c:pt idx="81407">
                  <c:v>278242224</c:v>
                </c:pt>
                <c:pt idx="81408">
                  <c:v>778925824</c:v>
                </c:pt>
                <c:pt idx="81409">
                  <c:v>778925824</c:v>
                </c:pt>
                <c:pt idx="81410">
                  <c:v>778925824</c:v>
                </c:pt>
                <c:pt idx="81411">
                  <c:v>778925824</c:v>
                </c:pt>
                <c:pt idx="81412">
                  <c:v>289823104</c:v>
                </c:pt>
                <c:pt idx="81413">
                  <c:v>289823104</c:v>
                </c:pt>
                <c:pt idx="81414">
                  <c:v>289823104</c:v>
                </c:pt>
                <c:pt idx="81415">
                  <c:v>289823104</c:v>
                </c:pt>
                <c:pt idx="81416">
                  <c:v>228674904</c:v>
                </c:pt>
                <c:pt idx="81417">
                  <c:v>228674904</c:v>
                </c:pt>
                <c:pt idx="81418">
                  <c:v>228674904</c:v>
                </c:pt>
                <c:pt idx="81419">
                  <c:v>228674904</c:v>
                </c:pt>
                <c:pt idx="81420">
                  <c:v>569934672</c:v>
                </c:pt>
                <c:pt idx="81421">
                  <c:v>712887880</c:v>
                </c:pt>
                <c:pt idx="81422">
                  <c:v>712887880</c:v>
                </c:pt>
                <c:pt idx="81423">
                  <c:v>712887880</c:v>
                </c:pt>
                <c:pt idx="81424">
                  <c:v>712887880</c:v>
                </c:pt>
                <c:pt idx="81425">
                  <c:v>270145696</c:v>
                </c:pt>
                <c:pt idx="81426">
                  <c:v>390915864</c:v>
                </c:pt>
                <c:pt idx="81427">
                  <c:v>778925824</c:v>
                </c:pt>
                <c:pt idx="81428">
                  <c:v>390915864</c:v>
                </c:pt>
                <c:pt idx="81429">
                  <c:v>390915864</c:v>
                </c:pt>
                <c:pt idx="81430">
                  <c:v>390915864</c:v>
                </c:pt>
                <c:pt idx="81431">
                  <c:v>876127432</c:v>
                </c:pt>
                <c:pt idx="81432">
                  <c:v>740368184</c:v>
                </c:pt>
                <c:pt idx="81433">
                  <c:v>96813504</c:v>
                </c:pt>
                <c:pt idx="81434">
                  <c:v>96813504</c:v>
                </c:pt>
                <c:pt idx="81435">
                  <c:v>96813504</c:v>
                </c:pt>
                <c:pt idx="81436">
                  <c:v>96813504</c:v>
                </c:pt>
                <c:pt idx="81437">
                  <c:v>228674904</c:v>
                </c:pt>
                <c:pt idx="81438">
                  <c:v>289823104</c:v>
                </c:pt>
                <c:pt idx="81439">
                  <c:v>879347632</c:v>
                </c:pt>
                <c:pt idx="81440">
                  <c:v>935868160</c:v>
                </c:pt>
                <c:pt idx="81441">
                  <c:v>879347632</c:v>
                </c:pt>
                <c:pt idx="81442">
                  <c:v>935868160</c:v>
                </c:pt>
                <c:pt idx="81443">
                  <c:v>766360416</c:v>
                </c:pt>
                <c:pt idx="81444">
                  <c:v>879347632</c:v>
                </c:pt>
                <c:pt idx="81445">
                  <c:v>766360416</c:v>
                </c:pt>
                <c:pt idx="81446">
                  <c:v>935868160</c:v>
                </c:pt>
                <c:pt idx="81447">
                  <c:v>879347632</c:v>
                </c:pt>
                <c:pt idx="81448">
                  <c:v>766360416</c:v>
                </c:pt>
                <c:pt idx="81449">
                  <c:v>935868160</c:v>
                </c:pt>
                <c:pt idx="81450">
                  <c:v>766360416</c:v>
                </c:pt>
                <c:pt idx="81451">
                  <c:v>60234608</c:v>
                </c:pt>
                <c:pt idx="81452">
                  <c:v>60234608</c:v>
                </c:pt>
                <c:pt idx="81453">
                  <c:v>60234608</c:v>
                </c:pt>
                <c:pt idx="81454">
                  <c:v>60234608</c:v>
                </c:pt>
                <c:pt idx="81455">
                  <c:v>712887880</c:v>
                </c:pt>
                <c:pt idx="81456">
                  <c:v>318471616</c:v>
                </c:pt>
                <c:pt idx="81457">
                  <c:v>318471616</c:v>
                </c:pt>
                <c:pt idx="81458">
                  <c:v>318471616</c:v>
                </c:pt>
                <c:pt idx="81459">
                  <c:v>318471616</c:v>
                </c:pt>
                <c:pt idx="81460">
                  <c:v>390915864</c:v>
                </c:pt>
                <c:pt idx="81461">
                  <c:v>531038136</c:v>
                </c:pt>
                <c:pt idx="81462">
                  <c:v>531038136</c:v>
                </c:pt>
                <c:pt idx="81463">
                  <c:v>531038136</c:v>
                </c:pt>
                <c:pt idx="81464">
                  <c:v>531038136</c:v>
                </c:pt>
                <c:pt idx="81465">
                  <c:v>687112304</c:v>
                </c:pt>
                <c:pt idx="81466">
                  <c:v>687112304</c:v>
                </c:pt>
                <c:pt idx="81467">
                  <c:v>687112304</c:v>
                </c:pt>
                <c:pt idx="81468">
                  <c:v>687112304</c:v>
                </c:pt>
                <c:pt idx="81469">
                  <c:v>96813504</c:v>
                </c:pt>
                <c:pt idx="81470">
                  <c:v>879347632</c:v>
                </c:pt>
                <c:pt idx="81471">
                  <c:v>766360416</c:v>
                </c:pt>
                <c:pt idx="81472">
                  <c:v>935868160</c:v>
                </c:pt>
                <c:pt idx="81473">
                  <c:v>969968264</c:v>
                </c:pt>
                <c:pt idx="81474">
                  <c:v>969968264</c:v>
                </c:pt>
                <c:pt idx="81475">
                  <c:v>969968264</c:v>
                </c:pt>
                <c:pt idx="81476">
                  <c:v>969968264</c:v>
                </c:pt>
                <c:pt idx="81477">
                  <c:v>60234608</c:v>
                </c:pt>
                <c:pt idx="81478">
                  <c:v>386140560</c:v>
                </c:pt>
                <c:pt idx="81479">
                  <c:v>386140560</c:v>
                </c:pt>
                <c:pt idx="81480">
                  <c:v>386140560</c:v>
                </c:pt>
                <c:pt idx="81481">
                  <c:v>318471616</c:v>
                </c:pt>
                <c:pt idx="81482">
                  <c:v>386140560</c:v>
                </c:pt>
                <c:pt idx="81483">
                  <c:v>687112304</c:v>
                </c:pt>
                <c:pt idx="81484">
                  <c:v>969968264</c:v>
                </c:pt>
                <c:pt idx="81485">
                  <c:v>484815400</c:v>
                </c:pt>
                <c:pt idx="81486">
                  <c:v>484815400</c:v>
                </c:pt>
                <c:pt idx="81487">
                  <c:v>484815400</c:v>
                </c:pt>
                <c:pt idx="81488">
                  <c:v>484815400</c:v>
                </c:pt>
                <c:pt idx="81489">
                  <c:v>531038136</c:v>
                </c:pt>
                <c:pt idx="81490">
                  <c:v>386140560</c:v>
                </c:pt>
                <c:pt idx="81491">
                  <c:v>783472304</c:v>
                </c:pt>
                <c:pt idx="81492">
                  <c:v>783472304</c:v>
                </c:pt>
                <c:pt idx="81493">
                  <c:v>783472304</c:v>
                </c:pt>
                <c:pt idx="81494">
                  <c:v>783472304</c:v>
                </c:pt>
                <c:pt idx="81495">
                  <c:v>484815400</c:v>
                </c:pt>
                <c:pt idx="81496">
                  <c:v>531632520</c:v>
                </c:pt>
                <c:pt idx="81497">
                  <c:v>531632520</c:v>
                </c:pt>
                <c:pt idx="81498">
                  <c:v>531632520</c:v>
                </c:pt>
                <c:pt idx="81499">
                  <c:v>531632520</c:v>
                </c:pt>
                <c:pt idx="81500">
                  <c:v>124306216</c:v>
                </c:pt>
                <c:pt idx="81501">
                  <c:v>124306216</c:v>
                </c:pt>
                <c:pt idx="81502">
                  <c:v>124306216</c:v>
                </c:pt>
                <c:pt idx="81503">
                  <c:v>124306216</c:v>
                </c:pt>
                <c:pt idx="81504">
                  <c:v>21163968</c:v>
                </c:pt>
                <c:pt idx="81505">
                  <c:v>21163968</c:v>
                </c:pt>
                <c:pt idx="81506">
                  <c:v>21163968</c:v>
                </c:pt>
                <c:pt idx="81507">
                  <c:v>21163968</c:v>
                </c:pt>
                <c:pt idx="81508">
                  <c:v>924073624</c:v>
                </c:pt>
                <c:pt idx="81509">
                  <c:v>924073624</c:v>
                </c:pt>
                <c:pt idx="81510">
                  <c:v>924073624</c:v>
                </c:pt>
                <c:pt idx="81511">
                  <c:v>924073624</c:v>
                </c:pt>
                <c:pt idx="81512">
                  <c:v>783472304</c:v>
                </c:pt>
                <c:pt idx="81513">
                  <c:v>6684624</c:v>
                </c:pt>
                <c:pt idx="81514">
                  <c:v>6684624</c:v>
                </c:pt>
                <c:pt idx="81515">
                  <c:v>6684624</c:v>
                </c:pt>
                <c:pt idx="81516">
                  <c:v>6684624</c:v>
                </c:pt>
                <c:pt idx="81517">
                  <c:v>637160424</c:v>
                </c:pt>
                <c:pt idx="81518">
                  <c:v>637160424</c:v>
                </c:pt>
                <c:pt idx="81519">
                  <c:v>637160424</c:v>
                </c:pt>
                <c:pt idx="81520">
                  <c:v>637160424</c:v>
                </c:pt>
                <c:pt idx="81521">
                  <c:v>531632520</c:v>
                </c:pt>
                <c:pt idx="81522">
                  <c:v>77627096</c:v>
                </c:pt>
                <c:pt idx="81523">
                  <c:v>77627096</c:v>
                </c:pt>
                <c:pt idx="81524">
                  <c:v>77627096</c:v>
                </c:pt>
                <c:pt idx="81525">
                  <c:v>77627096</c:v>
                </c:pt>
                <c:pt idx="81526">
                  <c:v>124306216</c:v>
                </c:pt>
                <c:pt idx="81527">
                  <c:v>129176880</c:v>
                </c:pt>
                <c:pt idx="81528">
                  <c:v>129176880</c:v>
                </c:pt>
                <c:pt idx="81529">
                  <c:v>86842152</c:v>
                </c:pt>
                <c:pt idx="81530">
                  <c:v>86842152</c:v>
                </c:pt>
                <c:pt idx="81531">
                  <c:v>129176880</c:v>
                </c:pt>
                <c:pt idx="81532">
                  <c:v>86842152</c:v>
                </c:pt>
                <c:pt idx="81533">
                  <c:v>129176880</c:v>
                </c:pt>
                <c:pt idx="81534">
                  <c:v>86842152</c:v>
                </c:pt>
                <c:pt idx="81535">
                  <c:v>924073624</c:v>
                </c:pt>
                <c:pt idx="81536">
                  <c:v>869036424</c:v>
                </c:pt>
                <c:pt idx="81537">
                  <c:v>869036424</c:v>
                </c:pt>
                <c:pt idx="81538">
                  <c:v>869036424</c:v>
                </c:pt>
                <c:pt idx="81539">
                  <c:v>869036424</c:v>
                </c:pt>
                <c:pt idx="81540">
                  <c:v>21163968</c:v>
                </c:pt>
                <c:pt idx="81541">
                  <c:v>421428568</c:v>
                </c:pt>
                <c:pt idx="81542">
                  <c:v>421428568</c:v>
                </c:pt>
                <c:pt idx="81543">
                  <c:v>421428568</c:v>
                </c:pt>
                <c:pt idx="81544">
                  <c:v>421428568</c:v>
                </c:pt>
                <c:pt idx="81545">
                  <c:v>637160424</c:v>
                </c:pt>
                <c:pt idx="81546">
                  <c:v>272851552</c:v>
                </c:pt>
                <c:pt idx="81547">
                  <c:v>272851552</c:v>
                </c:pt>
                <c:pt idx="81548">
                  <c:v>272851552</c:v>
                </c:pt>
                <c:pt idx="81549">
                  <c:v>272851552</c:v>
                </c:pt>
                <c:pt idx="81550">
                  <c:v>6684624</c:v>
                </c:pt>
                <c:pt idx="81551">
                  <c:v>559898792</c:v>
                </c:pt>
                <c:pt idx="81552">
                  <c:v>559898792</c:v>
                </c:pt>
                <c:pt idx="81553">
                  <c:v>559898792</c:v>
                </c:pt>
                <c:pt idx="81554">
                  <c:v>559898792</c:v>
                </c:pt>
                <c:pt idx="81555">
                  <c:v>129176880</c:v>
                </c:pt>
                <c:pt idx="81556">
                  <c:v>77627096</c:v>
                </c:pt>
                <c:pt idx="81557">
                  <c:v>272851552</c:v>
                </c:pt>
                <c:pt idx="81558">
                  <c:v>514412656</c:v>
                </c:pt>
                <c:pt idx="81559">
                  <c:v>514412656</c:v>
                </c:pt>
                <c:pt idx="81560">
                  <c:v>514412656</c:v>
                </c:pt>
                <c:pt idx="81561">
                  <c:v>514412656</c:v>
                </c:pt>
                <c:pt idx="81562">
                  <c:v>726721320</c:v>
                </c:pt>
                <c:pt idx="81563">
                  <c:v>726721320</c:v>
                </c:pt>
                <c:pt idx="81564">
                  <c:v>726721320</c:v>
                </c:pt>
                <c:pt idx="81565">
                  <c:v>726721320</c:v>
                </c:pt>
                <c:pt idx="81566">
                  <c:v>86842152</c:v>
                </c:pt>
                <c:pt idx="81567">
                  <c:v>421428568</c:v>
                </c:pt>
                <c:pt idx="81568">
                  <c:v>865407384</c:v>
                </c:pt>
                <c:pt idx="81569">
                  <c:v>865407384</c:v>
                </c:pt>
                <c:pt idx="81570">
                  <c:v>865407384</c:v>
                </c:pt>
                <c:pt idx="81571">
                  <c:v>865407384</c:v>
                </c:pt>
                <c:pt idx="81572">
                  <c:v>212185496</c:v>
                </c:pt>
                <c:pt idx="81573">
                  <c:v>869036424</c:v>
                </c:pt>
                <c:pt idx="81574">
                  <c:v>212185496</c:v>
                </c:pt>
                <c:pt idx="81575">
                  <c:v>212185496</c:v>
                </c:pt>
                <c:pt idx="81576">
                  <c:v>559898792</c:v>
                </c:pt>
                <c:pt idx="81577">
                  <c:v>212185496</c:v>
                </c:pt>
                <c:pt idx="81578">
                  <c:v>514412656</c:v>
                </c:pt>
                <c:pt idx="81579">
                  <c:v>726721320</c:v>
                </c:pt>
                <c:pt idx="81580">
                  <c:v>766959200</c:v>
                </c:pt>
                <c:pt idx="81581">
                  <c:v>766959200</c:v>
                </c:pt>
                <c:pt idx="81582">
                  <c:v>766959200</c:v>
                </c:pt>
                <c:pt idx="81583">
                  <c:v>766959200</c:v>
                </c:pt>
                <c:pt idx="81584">
                  <c:v>865407384</c:v>
                </c:pt>
                <c:pt idx="81585">
                  <c:v>729562880</c:v>
                </c:pt>
                <c:pt idx="81586">
                  <c:v>729562880</c:v>
                </c:pt>
                <c:pt idx="81587">
                  <c:v>729562880</c:v>
                </c:pt>
                <c:pt idx="81588">
                  <c:v>729562880</c:v>
                </c:pt>
                <c:pt idx="81589">
                  <c:v>450645448</c:v>
                </c:pt>
                <c:pt idx="81590">
                  <c:v>450645448</c:v>
                </c:pt>
                <c:pt idx="81591">
                  <c:v>450645448</c:v>
                </c:pt>
                <c:pt idx="81592">
                  <c:v>450645448</c:v>
                </c:pt>
                <c:pt idx="81593">
                  <c:v>212185496</c:v>
                </c:pt>
                <c:pt idx="81594">
                  <c:v>628782120</c:v>
                </c:pt>
                <c:pt idx="81595">
                  <c:v>628782120</c:v>
                </c:pt>
                <c:pt idx="81596">
                  <c:v>628782120</c:v>
                </c:pt>
                <c:pt idx="81597">
                  <c:v>628782120</c:v>
                </c:pt>
                <c:pt idx="81598">
                  <c:v>200767552</c:v>
                </c:pt>
                <c:pt idx="81599">
                  <c:v>200767552</c:v>
                </c:pt>
                <c:pt idx="81600">
                  <c:v>200767552</c:v>
                </c:pt>
                <c:pt idx="81601">
                  <c:v>200767552</c:v>
                </c:pt>
                <c:pt idx="81602">
                  <c:v>698388976</c:v>
                </c:pt>
                <c:pt idx="81603">
                  <c:v>771551400</c:v>
                </c:pt>
                <c:pt idx="81604">
                  <c:v>698388976</c:v>
                </c:pt>
                <c:pt idx="81605">
                  <c:v>771551400</c:v>
                </c:pt>
                <c:pt idx="81606">
                  <c:v>771551400</c:v>
                </c:pt>
                <c:pt idx="81607">
                  <c:v>698388976</c:v>
                </c:pt>
                <c:pt idx="81608">
                  <c:v>771551400</c:v>
                </c:pt>
                <c:pt idx="81609">
                  <c:v>698388976</c:v>
                </c:pt>
                <c:pt idx="81610">
                  <c:v>617264176</c:v>
                </c:pt>
                <c:pt idx="81611">
                  <c:v>617264176</c:v>
                </c:pt>
                <c:pt idx="81612">
                  <c:v>25510040</c:v>
                </c:pt>
                <c:pt idx="81613">
                  <c:v>617264176</c:v>
                </c:pt>
                <c:pt idx="81614">
                  <c:v>25510040</c:v>
                </c:pt>
                <c:pt idx="81615">
                  <c:v>617264176</c:v>
                </c:pt>
                <c:pt idx="81616">
                  <c:v>25510040</c:v>
                </c:pt>
                <c:pt idx="81617">
                  <c:v>25510040</c:v>
                </c:pt>
                <c:pt idx="81618">
                  <c:v>766959200</c:v>
                </c:pt>
                <c:pt idx="81619">
                  <c:v>729562880</c:v>
                </c:pt>
                <c:pt idx="81620">
                  <c:v>845696488</c:v>
                </c:pt>
                <c:pt idx="81621">
                  <c:v>845696488</c:v>
                </c:pt>
                <c:pt idx="81622">
                  <c:v>845696488</c:v>
                </c:pt>
                <c:pt idx="81623">
                  <c:v>845696488</c:v>
                </c:pt>
                <c:pt idx="81624">
                  <c:v>725896144</c:v>
                </c:pt>
                <c:pt idx="81625">
                  <c:v>725896144</c:v>
                </c:pt>
                <c:pt idx="81626">
                  <c:v>725896144</c:v>
                </c:pt>
                <c:pt idx="81627">
                  <c:v>450645448</c:v>
                </c:pt>
                <c:pt idx="81628">
                  <c:v>725896144</c:v>
                </c:pt>
                <c:pt idx="81629">
                  <c:v>628782120</c:v>
                </c:pt>
                <c:pt idx="81630">
                  <c:v>203209376</c:v>
                </c:pt>
                <c:pt idx="81631">
                  <c:v>203209376</c:v>
                </c:pt>
                <c:pt idx="81632">
                  <c:v>771551400</c:v>
                </c:pt>
                <c:pt idx="81633">
                  <c:v>203209376</c:v>
                </c:pt>
                <c:pt idx="81634">
                  <c:v>203209376</c:v>
                </c:pt>
                <c:pt idx="81635">
                  <c:v>617264176</c:v>
                </c:pt>
                <c:pt idx="81636">
                  <c:v>200767552</c:v>
                </c:pt>
                <c:pt idx="81637">
                  <c:v>698388976</c:v>
                </c:pt>
                <c:pt idx="81638">
                  <c:v>25510040</c:v>
                </c:pt>
                <c:pt idx="81639">
                  <c:v>606187528</c:v>
                </c:pt>
                <c:pt idx="81640">
                  <c:v>606187528</c:v>
                </c:pt>
                <c:pt idx="81641">
                  <c:v>606187528</c:v>
                </c:pt>
                <c:pt idx="81642">
                  <c:v>606187528</c:v>
                </c:pt>
                <c:pt idx="81643">
                  <c:v>29684712</c:v>
                </c:pt>
                <c:pt idx="81644">
                  <c:v>29684712</c:v>
                </c:pt>
                <c:pt idx="81645">
                  <c:v>29684712</c:v>
                </c:pt>
                <c:pt idx="81646">
                  <c:v>29684712</c:v>
                </c:pt>
                <c:pt idx="81647">
                  <c:v>725896144</c:v>
                </c:pt>
                <c:pt idx="81648">
                  <c:v>845696488</c:v>
                </c:pt>
                <c:pt idx="81649">
                  <c:v>203209376</c:v>
                </c:pt>
                <c:pt idx="81650">
                  <c:v>625857720</c:v>
                </c:pt>
                <c:pt idx="81651">
                  <c:v>625857720</c:v>
                </c:pt>
                <c:pt idx="81652">
                  <c:v>625857720</c:v>
                </c:pt>
                <c:pt idx="81653">
                  <c:v>625857720</c:v>
                </c:pt>
                <c:pt idx="81654">
                  <c:v>606187528</c:v>
                </c:pt>
                <c:pt idx="81655">
                  <c:v>416401648</c:v>
                </c:pt>
                <c:pt idx="81656">
                  <c:v>416401648</c:v>
                </c:pt>
                <c:pt idx="81657">
                  <c:v>416401648</c:v>
                </c:pt>
                <c:pt idx="81658">
                  <c:v>416401648</c:v>
                </c:pt>
                <c:pt idx="81659">
                  <c:v>179083472</c:v>
                </c:pt>
                <c:pt idx="81660">
                  <c:v>179083472</c:v>
                </c:pt>
                <c:pt idx="81661">
                  <c:v>64512360</c:v>
                </c:pt>
                <c:pt idx="81662">
                  <c:v>64512360</c:v>
                </c:pt>
                <c:pt idx="81663">
                  <c:v>179083472</c:v>
                </c:pt>
                <c:pt idx="81664">
                  <c:v>656235704</c:v>
                </c:pt>
                <c:pt idx="81665">
                  <c:v>64512360</c:v>
                </c:pt>
                <c:pt idx="81666">
                  <c:v>656235704</c:v>
                </c:pt>
                <c:pt idx="81667">
                  <c:v>64512360</c:v>
                </c:pt>
                <c:pt idx="81668">
                  <c:v>179083472</c:v>
                </c:pt>
                <c:pt idx="81669">
                  <c:v>29684712</c:v>
                </c:pt>
                <c:pt idx="81670">
                  <c:v>656235704</c:v>
                </c:pt>
                <c:pt idx="81671">
                  <c:v>656235704</c:v>
                </c:pt>
                <c:pt idx="81672">
                  <c:v>625857720</c:v>
                </c:pt>
                <c:pt idx="81673">
                  <c:v>135583336</c:v>
                </c:pt>
                <c:pt idx="81674">
                  <c:v>135583336</c:v>
                </c:pt>
                <c:pt idx="81675">
                  <c:v>135583336</c:v>
                </c:pt>
                <c:pt idx="81676">
                  <c:v>135583336</c:v>
                </c:pt>
                <c:pt idx="81677">
                  <c:v>41140424</c:v>
                </c:pt>
                <c:pt idx="81678">
                  <c:v>361685312</c:v>
                </c:pt>
                <c:pt idx="81679">
                  <c:v>41140424</c:v>
                </c:pt>
                <c:pt idx="81680">
                  <c:v>548409184</c:v>
                </c:pt>
                <c:pt idx="81681">
                  <c:v>548409184</c:v>
                </c:pt>
                <c:pt idx="81682">
                  <c:v>361685312</c:v>
                </c:pt>
                <c:pt idx="81683">
                  <c:v>41140424</c:v>
                </c:pt>
                <c:pt idx="81684">
                  <c:v>416401648</c:v>
                </c:pt>
                <c:pt idx="81685">
                  <c:v>548409184</c:v>
                </c:pt>
                <c:pt idx="81686">
                  <c:v>361685312</c:v>
                </c:pt>
                <c:pt idx="81687">
                  <c:v>41140424</c:v>
                </c:pt>
                <c:pt idx="81688">
                  <c:v>548409184</c:v>
                </c:pt>
                <c:pt idx="81689">
                  <c:v>361685312</c:v>
                </c:pt>
                <c:pt idx="81690">
                  <c:v>957982496</c:v>
                </c:pt>
                <c:pt idx="81691">
                  <c:v>957982496</c:v>
                </c:pt>
                <c:pt idx="81692">
                  <c:v>957982496</c:v>
                </c:pt>
                <c:pt idx="81693">
                  <c:v>957982496</c:v>
                </c:pt>
                <c:pt idx="81694">
                  <c:v>373741480</c:v>
                </c:pt>
                <c:pt idx="81695">
                  <c:v>373741480</c:v>
                </c:pt>
                <c:pt idx="81696">
                  <c:v>373741480</c:v>
                </c:pt>
                <c:pt idx="81697">
                  <c:v>373741480</c:v>
                </c:pt>
                <c:pt idx="81698">
                  <c:v>64512360</c:v>
                </c:pt>
                <c:pt idx="81699">
                  <c:v>656235704</c:v>
                </c:pt>
                <c:pt idx="81700">
                  <c:v>41140424</c:v>
                </c:pt>
                <c:pt idx="81701">
                  <c:v>619536608</c:v>
                </c:pt>
                <c:pt idx="81702">
                  <c:v>619536608</c:v>
                </c:pt>
                <c:pt idx="81703">
                  <c:v>619536608</c:v>
                </c:pt>
                <c:pt idx="81704">
                  <c:v>619536608</c:v>
                </c:pt>
                <c:pt idx="81705">
                  <c:v>957982496</c:v>
                </c:pt>
                <c:pt idx="81706">
                  <c:v>361685312</c:v>
                </c:pt>
                <c:pt idx="81707">
                  <c:v>179083472</c:v>
                </c:pt>
                <c:pt idx="81708">
                  <c:v>548409184</c:v>
                </c:pt>
                <c:pt idx="81709">
                  <c:v>135583336</c:v>
                </c:pt>
                <c:pt idx="81710">
                  <c:v>623935704</c:v>
                </c:pt>
                <c:pt idx="81711">
                  <c:v>623935704</c:v>
                </c:pt>
                <c:pt idx="81712">
                  <c:v>623935704</c:v>
                </c:pt>
                <c:pt idx="81713">
                  <c:v>623935704</c:v>
                </c:pt>
                <c:pt idx="81714">
                  <c:v>619536608</c:v>
                </c:pt>
                <c:pt idx="81715">
                  <c:v>373741480</c:v>
                </c:pt>
                <c:pt idx="81716">
                  <c:v>130384944</c:v>
                </c:pt>
                <c:pt idx="81717">
                  <c:v>130384944</c:v>
                </c:pt>
                <c:pt idx="81718">
                  <c:v>189699568</c:v>
                </c:pt>
                <c:pt idx="81719">
                  <c:v>130384944</c:v>
                </c:pt>
                <c:pt idx="81720">
                  <c:v>189699568</c:v>
                </c:pt>
                <c:pt idx="81721">
                  <c:v>130384944</c:v>
                </c:pt>
                <c:pt idx="81722">
                  <c:v>189699568</c:v>
                </c:pt>
                <c:pt idx="81723">
                  <c:v>189699568</c:v>
                </c:pt>
                <c:pt idx="81724">
                  <c:v>158869608</c:v>
                </c:pt>
                <c:pt idx="81725">
                  <c:v>158869608</c:v>
                </c:pt>
                <c:pt idx="81726">
                  <c:v>765773128</c:v>
                </c:pt>
                <c:pt idx="81727">
                  <c:v>765773128</c:v>
                </c:pt>
                <c:pt idx="81728">
                  <c:v>754248728</c:v>
                </c:pt>
                <c:pt idx="81729">
                  <c:v>158869608</c:v>
                </c:pt>
                <c:pt idx="81730">
                  <c:v>754248728</c:v>
                </c:pt>
                <c:pt idx="81731">
                  <c:v>623935704</c:v>
                </c:pt>
                <c:pt idx="81732">
                  <c:v>765773128</c:v>
                </c:pt>
                <c:pt idx="81733">
                  <c:v>158869608</c:v>
                </c:pt>
                <c:pt idx="81734">
                  <c:v>754248728</c:v>
                </c:pt>
                <c:pt idx="81735">
                  <c:v>765773128</c:v>
                </c:pt>
                <c:pt idx="81736">
                  <c:v>754248728</c:v>
                </c:pt>
                <c:pt idx="81737">
                  <c:v>130384944</c:v>
                </c:pt>
                <c:pt idx="81738">
                  <c:v>189699568</c:v>
                </c:pt>
                <c:pt idx="81739">
                  <c:v>297587472</c:v>
                </c:pt>
                <c:pt idx="81740">
                  <c:v>297587472</c:v>
                </c:pt>
                <c:pt idx="81741">
                  <c:v>297587472</c:v>
                </c:pt>
                <c:pt idx="81742">
                  <c:v>297587472</c:v>
                </c:pt>
                <c:pt idx="81743">
                  <c:v>293696896</c:v>
                </c:pt>
                <c:pt idx="81744">
                  <c:v>293696896</c:v>
                </c:pt>
                <c:pt idx="81745">
                  <c:v>293696896</c:v>
                </c:pt>
                <c:pt idx="81746">
                  <c:v>293696896</c:v>
                </c:pt>
                <c:pt idx="81747">
                  <c:v>158869608</c:v>
                </c:pt>
                <c:pt idx="81748">
                  <c:v>754248728</c:v>
                </c:pt>
                <c:pt idx="81749">
                  <c:v>556766000</c:v>
                </c:pt>
                <c:pt idx="81750">
                  <c:v>556766000</c:v>
                </c:pt>
                <c:pt idx="81751">
                  <c:v>556766000</c:v>
                </c:pt>
                <c:pt idx="81752">
                  <c:v>556766000</c:v>
                </c:pt>
                <c:pt idx="81753">
                  <c:v>765773128</c:v>
                </c:pt>
                <c:pt idx="81754">
                  <c:v>632579120</c:v>
                </c:pt>
                <c:pt idx="81755">
                  <c:v>632579120</c:v>
                </c:pt>
                <c:pt idx="81756">
                  <c:v>632579120</c:v>
                </c:pt>
                <c:pt idx="81757">
                  <c:v>632579120</c:v>
                </c:pt>
                <c:pt idx="81758">
                  <c:v>297587472</c:v>
                </c:pt>
                <c:pt idx="81759">
                  <c:v>293696896</c:v>
                </c:pt>
                <c:pt idx="81760">
                  <c:v>169198944</c:v>
                </c:pt>
                <c:pt idx="81761">
                  <c:v>169198944</c:v>
                </c:pt>
                <c:pt idx="81762">
                  <c:v>169198944</c:v>
                </c:pt>
                <c:pt idx="81763">
                  <c:v>169198944</c:v>
                </c:pt>
                <c:pt idx="81764">
                  <c:v>266615208</c:v>
                </c:pt>
                <c:pt idx="81765">
                  <c:v>266615208</c:v>
                </c:pt>
                <c:pt idx="81766">
                  <c:v>266615208</c:v>
                </c:pt>
                <c:pt idx="81767">
                  <c:v>266615208</c:v>
                </c:pt>
                <c:pt idx="81768">
                  <c:v>556766000</c:v>
                </c:pt>
                <c:pt idx="81769">
                  <c:v>343081752</c:v>
                </c:pt>
                <c:pt idx="81770">
                  <c:v>343081752</c:v>
                </c:pt>
                <c:pt idx="81771">
                  <c:v>343081752</c:v>
                </c:pt>
                <c:pt idx="81772">
                  <c:v>343081752</c:v>
                </c:pt>
                <c:pt idx="81773">
                  <c:v>169198944</c:v>
                </c:pt>
                <c:pt idx="81774">
                  <c:v>632579120</c:v>
                </c:pt>
                <c:pt idx="81775">
                  <c:v>712006584</c:v>
                </c:pt>
                <c:pt idx="81776">
                  <c:v>712006584</c:v>
                </c:pt>
                <c:pt idx="81777">
                  <c:v>712006584</c:v>
                </c:pt>
                <c:pt idx="81778">
                  <c:v>712006584</c:v>
                </c:pt>
                <c:pt idx="81779">
                  <c:v>832356952</c:v>
                </c:pt>
                <c:pt idx="81780">
                  <c:v>832356952</c:v>
                </c:pt>
                <c:pt idx="81781">
                  <c:v>832356952</c:v>
                </c:pt>
                <c:pt idx="81782">
                  <c:v>832356952</c:v>
                </c:pt>
                <c:pt idx="81783">
                  <c:v>53023560</c:v>
                </c:pt>
                <c:pt idx="81784">
                  <c:v>266615208</c:v>
                </c:pt>
                <c:pt idx="81785">
                  <c:v>53023560</c:v>
                </c:pt>
                <c:pt idx="81786">
                  <c:v>53023560</c:v>
                </c:pt>
                <c:pt idx="81787">
                  <c:v>583893264</c:v>
                </c:pt>
                <c:pt idx="81788">
                  <c:v>53023560</c:v>
                </c:pt>
                <c:pt idx="81789">
                  <c:v>583893264</c:v>
                </c:pt>
                <c:pt idx="81790">
                  <c:v>583893264</c:v>
                </c:pt>
                <c:pt idx="81791">
                  <c:v>583893264</c:v>
                </c:pt>
                <c:pt idx="81792">
                  <c:v>444937696</c:v>
                </c:pt>
                <c:pt idx="81793">
                  <c:v>444937696</c:v>
                </c:pt>
                <c:pt idx="81794">
                  <c:v>444937696</c:v>
                </c:pt>
                <c:pt idx="81795">
                  <c:v>444937696</c:v>
                </c:pt>
                <c:pt idx="81796">
                  <c:v>892453888</c:v>
                </c:pt>
                <c:pt idx="81797">
                  <c:v>892453888</c:v>
                </c:pt>
                <c:pt idx="81798">
                  <c:v>892453888</c:v>
                </c:pt>
                <c:pt idx="81799">
                  <c:v>892453888</c:v>
                </c:pt>
                <c:pt idx="81800">
                  <c:v>539568664</c:v>
                </c:pt>
                <c:pt idx="81801">
                  <c:v>539568664</c:v>
                </c:pt>
                <c:pt idx="81802">
                  <c:v>539568664</c:v>
                </c:pt>
                <c:pt idx="81803">
                  <c:v>539568664</c:v>
                </c:pt>
                <c:pt idx="81804">
                  <c:v>343081752</c:v>
                </c:pt>
                <c:pt idx="81805">
                  <c:v>832356952</c:v>
                </c:pt>
                <c:pt idx="81806">
                  <c:v>53023560</c:v>
                </c:pt>
                <c:pt idx="81807">
                  <c:v>80495600</c:v>
                </c:pt>
                <c:pt idx="81808">
                  <c:v>80495600</c:v>
                </c:pt>
                <c:pt idx="81809">
                  <c:v>80495600</c:v>
                </c:pt>
                <c:pt idx="81810">
                  <c:v>539568664</c:v>
                </c:pt>
                <c:pt idx="81811">
                  <c:v>80495600</c:v>
                </c:pt>
                <c:pt idx="81812">
                  <c:v>712006584</c:v>
                </c:pt>
                <c:pt idx="81813">
                  <c:v>444937696</c:v>
                </c:pt>
                <c:pt idx="81814">
                  <c:v>251821240</c:v>
                </c:pt>
                <c:pt idx="81815">
                  <c:v>251821240</c:v>
                </c:pt>
                <c:pt idx="81816">
                  <c:v>583893264</c:v>
                </c:pt>
                <c:pt idx="81817">
                  <c:v>251821240</c:v>
                </c:pt>
                <c:pt idx="81818">
                  <c:v>251821240</c:v>
                </c:pt>
                <c:pt idx="81819">
                  <c:v>192842640</c:v>
                </c:pt>
                <c:pt idx="81820">
                  <c:v>192842640</c:v>
                </c:pt>
                <c:pt idx="81821">
                  <c:v>192842640</c:v>
                </c:pt>
                <c:pt idx="81822">
                  <c:v>192842640</c:v>
                </c:pt>
                <c:pt idx="81823">
                  <c:v>444991208</c:v>
                </c:pt>
                <c:pt idx="81824">
                  <c:v>444991208</c:v>
                </c:pt>
                <c:pt idx="81825">
                  <c:v>444991208</c:v>
                </c:pt>
                <c:pt idx="81826">
                  <c:v>444991208</c:v>
                </c:pt>
                <c:pt idx="81827">
                  <c:v>198037744</c:v>
                </c:pt>
                <c:pt idx="81828">
                  <c:v>198037744</c:v>
                </c:pt>
                <c:pt idx="81829">
                  <c:v>198037744</c:v>
                </c:pt>
                <c:pt idx="81830">
                  <c:v>198037744</c:v>
                </c:pt>
                <c:pt idx="81831">
                  <c:v>92845232</c:v>
                </c:pt>
                <c:pt idx="81832">
                  <c:v>92845232</c:v>
                </c:pt>
                <c:pt idx="81833">
                  <c:v>92845232</c:v>
                </c:pt>
                <c:pt idx="81834">
                  <c:v>92845232</c:v>
                </c:pt>
                <c:pt idx="81835">
                  <c:v>892453888</c:v>
                </c:pt>
                <c:pt idx="81836">
                  <c:v>80495600</c:v>
                </c:pt>
                <c:pt idx="81837">
                  <c:v>707452216</c:v>
                </c:pt>
                <c:pt idx="81838">
                  <c:v>707452216</c:v>
                </c:pt>
                <c:pt idx="81839">
                  <c:v>707452216</c:v>
                </c:pt>
                <c:pt idx="81840">
                  <c:v>522215480</c:v>
                </c:pt>
                <c:pt idx="81841">
                  <c:v>522215480</c:v>
                </c:pt>
                <c:pt idx="81842">
                  <c:v>707452216</c:v>
                </c:pt>
                <c:pt idx="81843">
                  <c:v>522215480</c:v>
                </c:pt>
                <c:pt idx="81844">
                  <c:v>522215480</c:v>
                </c:pt>
                <c:pt idx="81845">
                  <c:v>596688776</c:v>
                </c:pt>
                <c:pt idx="81846">
                  <c:v>596688776</c:v>
                </c:pt>
                <c:pt idx="81847">
                  <c:v>444991208</c:v>
                </c:pt>
                <c:pt idx="81848">
                  <c:v>596688776</c:v>
                </c:pt>
                <c:pt idx="81849">
                  <c:v>596688776</c:v>
                </c:pt>
                <c:pt idx="81850">
                  <c:v>192842640</c:v>
                </c:pt>
                <c:pt idx="81851">
                  <c:v>936573976</c:v>
                </c:pt>
                <c:pt idx="81852">
                  <c:v>251821240</c:v>
                </c:pt>
                <c:pt idx="81853">
                  <c:v>936573976</c:v>
                </c:pt>
                <c:pt idx="81854">
                  <c:v>936573976</c:v>
                </c:pt>
                <c:pt idx="81855">
                  <c:v>936573976</c:v>
                </c:pt>
                <c:pt idx="81856">
                  <c:v>198037744</c:v>
                </c:pt>
                <c:pt idx="81857">
                  <c:v>522215480</c:v>
                </c:pt>
                <c:pt idx="81858">
                  <c:v>596688776</c:v>
                </c:pt>
                <c:pt idx="81859">
                  <c:v>92845232</c:v>
                </c:pt>
                <c:pt idx="81860">
                  <c:v>734311960</c:v>
                </c:pt>
                <c:pt idx="81861">
                  <c:v>734311960</c:v>
                </c:pt>
                <c:pt idx="81862">
                  <c:v>734311960</c:v>
                </c:pt>
                <c:pt idx="81863">
                  <c:v>734311960</c:v>
                </c:pt>
                <c:pt idx="81864">
                  <c:v>707452216</c:v>
                </c:pt>
                <c:pt idx="81865">
                  <c:v>286106648</c:v>
                </c:pt>
                <c:pt idx="81866">
                  <c:v>286106648</c:v>
                </c:pt>
                <c:pt idx="81867">
                  <c:v>286106648</c:v>
                </c:pt>
                <c:pt idx="81868">
                  <c:v>286106648</c:v>
                </c:pt>
                <c:pt idx="81869">
                  <c:v>234208664</c:v>
                </c:pt>
                <c:pt idx="81870">
                  <c:v>234208664</c:v>
                </c:pt>
                <c:pt idx="81871">
                  <c:v>234208664</c:v>
                </c:pt>
                <c:pt idx="81872">
                  <c:v>234208664</c:v>
                </c:pt>
                <c:pt idx="81873">
                  <c:v>656275448</c:v>
                </c:pt>
                <c:pt idx="81874">
                  <c:v>656275448</c:v>
                </c:pt>
                <c:pt idx="81875">
                  <c:v>656275448</c:v>
                </c:pt>
                <c:pt idx="81876">
                  <c:v>43080328</c:v>
                </c:pt>
                <c:pt idx="81877">
                  <c:v>656275448</c:v>
                </c:pt>
                <c:pt idx="81878">
                  <c:v>43080328</c:v>
                </c:pt>
                <c:pt idx="81879">
                  <c:v>43080328</c:v>
                </c:pt>
                <c:pt idx="81880">
                  <c:v>936573976</c:v>
                </c:pt>
                <c:pt idx="81881">
                  <c:v>43080328</c:v>
                </c:pt>
                <c:pt idx="81882">
                  <c:v>734311960</c:v>
                </c:pt>
                <c:pt idx="81883">
                  <c:v>328220416</c:v>
                </c:pt>
                <c:pt idx="81884">
                  <c:v>328220416</c:v>
                </c:pt>
                <c:pt idx="81885">
                  <c:v>328220416</c:v>
                </c:pt>
                <c:pt idx="81886">
                  <c:v>328220416</c:v>
                </c:pt>
                <c:pt idx="81887">
                  <c:v>986481064</c:v>
                </c:pt>
                <c:pt idx="81888">
                  <c:v>986481064</c:v>
                </c:pt>
                <c:pt idx="81889">
                  <c:v>986481064</c:v>
                </c:pt>
                <c:pt idx="81890">
                  <c:v>986481064</c:v>
                </c:pt>
                <c:pt idx="81891">
                  <c:v>656275448</c:v>
                </c:pt>
                <c:pt idx="81892">
                  <c:v>234208664</c:v>
                </c:pt>
                <c:pt idx="81893">
                  <c:v>286106648</c:v>
                </c:pt>
                <c:pt idx="81894">
                  <c:v>43080328</c:v>
                </c:pt>
                <c:pt idx="81895">
                  <c:v>328220416</c:v>
                </c:pt>
                <c:pt idx="81896">
                  <c:v>590596808</c:v>
                </c:pt>
                <c:pt idx="81897">
                  <c:v>590596808</c:v>
                </c:pt>
                <c:pt idx="81898">
                  <c:v>590596808</c:v>
                </c:pt>
                <c:pt idx="81899">
                  <c:v>590596808</c:v>
                </c:pt>
                <c:pt idx="81900">
                  <c:v>986481064</c:v>
                </c:pt>
                <c:pt idx="81901">
                  <c:v>263761632</c:v>
                </c:pt>
                <c:pt idx="81902">
                  <c:v>263761632</c:v>
                </c:pt>
                <c:pt idx="81903">
                  <c:v>263761632</c:v>
                </c:pt>
                <c:pt idx="81904">
                  <c:v>263761632</c:v>
                </c:pt>
                <c:pt idx="81905">
                  <c:v>777868392</c:v>
                </c:pt>
                <c:pt idx="81906">
                  <c:v>777868392</c:v>
                </c:pt>
                <c:pt idx="81907">
                  <c:v>777868392</c:v>
                </c:pt>
                <c:pt idx="81908">
                  <c:v>777868392</c:v>
                </c:pt>
                <c:pt idx="81909">
                  <c:v>590596808</c:v>
                </c:pt>
                <c:pt idx="81910">
                  <c:v>203751104</c:v>
                </c:pt>
                <c:pt idx="81911">
                  <c:v>203751104</c:v>
                </c:pt>
                <c:pt idx="81912">
                  <c:v>288435712</c:v>
                </c:pt>
                <c:pt idx="81913">
                  <c:v>203751104</c:v>
                </c:pt>
                <c:pt idx="81914">
                  <c:v>288435712</c:v>
                </c:pt>
                <c:pt idx="81915">
                  <c:v>203751104</c:v>
                </c:pt>
                <c:pt idx="81916">
                  <c:v>288435712</c:v>
                </c:pt>
                <c:pt idx="81917">
                  <c:v>288435712</c:v>
                </c:pt>
                <c:pt idx="81918">
                  <c:v>434100984</c:v>
                </c:pt>
                <c:pt idx="81919">
                  <c:v>434100984</c:v>
                </c:pt>
                <c:pt idx="81920">
                  <c:v>434100984</c:v>
                </c:pt>
                <c:pt idx="81921">
                  <c:v>434100984</c:v>
                </c:pt>
                <c:pt idx="81922">
                  <c:v>320963568</c:v>
                </c:pt>
                <c:pt idx="81923">
                  <c:v>263761632</c:v>
                </c:pt>
                <c:pt idx="81924">
                  <c:v>320963568</c:v>
                </c:pt>
                <c:pt idx="81925">
                  <c:v>320963568</c:v>
                </c:pt>
                <c:pt idx="81926">
                  <c:v>320963568</c:v>
                </c:pt>
                <c:pt idx="81927">
                  <c:v>777868392</c:v>
                </c:pt>
                <c:pt idx="81928">
                  <c:v>201639640</c:v>
                </c:pt>
                <c:pt idx="81929">
                  <c:v>201639640</c:v>
                </c:pt>
                <c:pt idx="81930">
                  <c:v>201639640</c:v>
                </c:pt>
                <c:pt idx="81931">
                  <c:v>201639640</c:v>
                </c:pt>
                <c:pt idx="81932">
                  <c:v>434100984</c:v>
                </c:pt>
                <c:pt idx="81933">
                  <c:v>203751104</c:v>
                </c:pt>
                <c:pt idx="81934">
                  <c:v>250402752</c:v>
                </c:pt>
                <c:pt idx="81935">
                  <c:v>250402752</c:v>
                </c:pt>
                <c:pt idx="81936">
                  <c:v>250402752</c:v>
                </c:pt>
                <c:pt idx="81937">
                  <c:v>250402752</c:v>
                </c:pt>
                <c:pt idx="81938">
                  <c:v>320963568</c:v>
                </c:pt>
                <c:pt idx="81939">
                  <c:v>31258960</c:v>
                </c:pt>
                <c:pt idx="81940">
                  <c:v>31258960</c:v>
                </c:pt>
                <c:pt idx="81941">
                  <c:v>31258960</c:v>
                </c:pt>
                <c:pt idx="81942">
                  <c:v>31258960</c:v>
                </c:pt>
                <c:pt idx="81943">
                  <c:v>288435712</c:v>
                </c:pt>
                <c:pt idx="81944">
                  <c:v>201639640</c:v>
                </c:pt>
                <c:pt idx="81945">
                  <c:v>162272320</c:v>
                </c:pt>
                <c:pt idx="81946">
                  <c:v>809930976</c:v>
                </c:pt>
                <c:pt idx="81947">
                  <c:v>162272320</c:v>
                </c:pt>
                <c:pt idx="81948">
                  <c:v>809930976</c:v>
                </c:pt>
                <c:pt idx="81949">
                  <c:v>162272320</c:v>
                </c:pt>
                <c:pt idx="81950">
                  <c:v>809930976</c:v>
                </c:pt>
                <c:pt idx="81951">
                  <c:v>162272320</c:v>
                </c:pt>
                <c:pt idx="81952">
                  <c:v>641892168</c:v>
                </c:pt>
                <c:pt idx="81953">
                  <c:v>809930976</c:v>
                </c:pt>
                <c:pt idx="81954">
                  <c:v>641892168</c:v>
                </c:pt>
                <c:pt idx="81955">
                  <c:v>641892168</c:v>
                </c:pt>
                <c:pt idx="81956">
                  <c:v>641892168</c:v>
                </c:pt>
                <c:pt idx="81957">
                  <c:v>875239448</c:v>
                </c:pt>
                <c:pt idx="81958">
                  <c:v>875239448</c:v>
                </c:pt>
                <c:pt idx="81959">
                  <c:v>250402752</c:v>
                </c:pt>
                <c:pt idx="81960">
                  <c:v>875239448</c:v>
                </c:pt>
                <c:pt idx="81961">
                  <c:v>875239448</c:v>
                </c:pt>
                <c:pt idx="81962">
                  <c:v>31258960</c:v>
                </c:pt>
                <c:pt idx="81963">
                  <c:v>809930976</c:v>
                </c:pt>
                <c:pt idx="81964">
                  <c:v>875239448</c:v>
                </c:pt>
                <c:pt idx="81965">
                  <c:v>641892168</c:v>
                </c:pt>
                <c:pt idx="81966">
                  <c:v>162272320</c:v>
                </c:pt>
                <c:pt idx="81967">
                  <c:v>539578480</c:v>
                </c:pt>
                <c:pt idx="81968">
                  <c:v>539578480</c:v>
                </c:pt>
                <c:pt idx="81969">
                  <c:v>539578480</c:v>
                </c:pt>
                <c:pt idx="81970">
                  <c:v>539578480</c:v>
                </c:pt>
                <c:pt idx="81971">
                  <c:v>126196784</c:v>
                </c:pt>
                <c:pt idx="81972">
                  <c:v>126196784</c:v>
                </c:pt>
                <c:pt idx="81973">
                  <c:v>126196784</c:v>
                </c:pt>
                <c:pt idx="81974">
                  <c:v>126196784</c:v>
                </c:pt>
                <c:pt idx="81975">
                  <c:v>266573856</c:v>
                </c:pt>
                <c:pt idx="81976">
                  <c:v>266573856</c:v>
                </c:pt>
                <c:pt idx="81977">
                  <c:v>266573856</c:v>
                </c:pt>
                <c:pt idx="81978">
                  <c:v>266573856</c:v>
                </c:pt>
                <c:pt idx="81979">
                  <c:v>539578480</c:v>
                </c:pt>
                <c:pt idx="81980">
                  <c:v>767122104</c:v>
                </c:pt>
                <c:pt idx="81981">
                  <c:v>767122104</c:v>
                </c:pt>
                <c:pt idx="81982">
                  <c:v>767122104</c:v>
                </c:pt>
                <c:pt idx="81983">
                  <c:v>767122104</c:v>
                </c:pt>
                <c:pt idx="81984">
                  <c:v>445197368</c:v>
                </c:pt>
                <c:pt idx="81985">
                  <c:v>445197368</c:v>
                </c:pt>
                <c:pt idx="81986">
                  <c:v>445197368</c:v>
                </c:pt>
                <c:pt idx="81987">
                  <c:v>445197368</c:v>
                </c:pt>
                <c:pt idx="81988">
                  <c:v>632005968</c:v>
                </c:pt>
                <c:pt idx="81989">
                  <c:v>632005968</c:v>
                </c:pt>
                <c:pt idx="81990">
                  <c:v>632005968</c:v>
                </c:pt>
                <c:pt idx="81991">
                  <c:v>632005968</c:v>
                </c:pt>
                <c:pt idx="81992">
                  <c:v>823408968</c:v>
                </c:pt>
                <c:pt idx="81993">
                  <c:v>823408968</c:v>
                </c:pt>
                <c:pt idx="81994">
                  <c:v>823408968</c:v>
                </c:pt>
                <c:pt idx="81995">
                  <c:v>823408968</c:v>
                </c:pt>
                <c:pt idx="81996">
                  <c:v>126196784</c:v>
                </c:pt>
                <c:pt idx="81997">
                  <c:v>549772976</c:v>
                </c:pt>
                <c:pt idx="81998">
                  <c:v>549772976</c:v>
                </c:pt>
                <c:pt idx="81999">
                  <c:v>946136824</c:v>
                </c:pt>
                <c:pt idx="82000">
                  <c:v>946136824</c:v>
                </c:pt>
                <c:pt idx="82001">
                  <c:v>549772976</c:v>
                </c:pt>
                <c:pt idx="82002">
                  <c:v>946136824</c:v>
                </c:pt>
                <c:pt idx="82003">
                  <c:v>549772976</c:v>
                </c:pt>
                <c:pt idx="82004">
                  <c:v>946136824</c:v>
                </c:pt>
                <c:pt idx="82005">
                  <c:v>266573856</c:v>
                </c:pt>
                <c:pt idx="82006">
                  <c:v>632005968</c:v>
                </c:pt>
                <c:pt idx="82007">
                  <c:v>849425384</c:v>
                </c:pt>
                <c:pt idx="82008">
                  <c:v>849425384</c:v>
                </c:pt>
                <c:pt idx="82009">
                  <c:v>944921504</c:v>
                </c:pt>
                <c:pt idx="82010">
                  <c:v>849425384</c:v>
                </c:pt>
                <c:pt idx="82011">
                  <c:v>944921504</c:v>
                </c:pt>
                <c:pt idx="82012">
                  <c:v>849425384</c:v>
                </c:pt>
                <c:pt idx="82013">
                  <c:v>944921504</c:v>
                </c:pt>
                <c:pt idx="82014">
                  <c:v>944921504</c:v>
                </c:pt>
                <c:pt idx="82015">
                  <c:v>767122104</c:v>
                </c:pt>
                <c:pt idx="82016">
                  <c:v>823408968</c:v>
                </c:pt>
                <c:pt idx="82017">
                  <c:v>966999592</c:v>
                </c:pt>
                <c:pt idx="82018">
                  <c:v>966999592</c:v>
                </c:pt>
                <c:pt idx="82019">
                  <c:v>966999592</c:v>
                </c:pt>
                <c:pt idx="82020">
                  <c:v>966999592</c:v>
                </c:pt>
                <c:pt idx="82021">
                  <c:v>714350656</c:v>
                </c:pt>
                <c:pt idx="82022">
                  <c:v>17954192</c:v>
                </c:pt>
                <c:pt idx="82023">
                  <c:v>714350656</c:v>
                </c:pt>
                <c:pt idx="82024">
                  <c:v>17954192</c:v>
                </c:pt>
                <c:pt idx="82025">
                  <c:v>714350656</c:v>
                </c:pt>
                <c:pt idx="82026">
                  <c:v>17954192</c:v>
                </c:pt>
                <c:pt idx="82027">
                  <c:v>17954192</c:v>
                </c:pt>
                <c:pt idx="82028">
                  <c:v>714350656</c:v>
                </c:pt>
                <c:pt idx="82029">
                  <c:v>95260504</c:v>
                </c:pt>
                <c:pt idx="82030">
                  <c:v>95260504</c:v>
                </c:pt>
                <c:pt idx="82031">
                  <c:v>95260504</c:v>
                </c:pt>
                <c:pt idx="82032">
                  <c:v>95260504</c:v>
                </c:pt>
                <c:pt idx="82033">
                  <c:v>445197368</c:v>
                </c:pt>
                <c:pt idx="82034">
                  <c:v>707956152</c:v>
                </c:pt>
                <c:pt idx="82035">
                  <c:v>707956152</c:v>
                </c:pt>
                <c:pt idx="82036">
                  <c:v>707956152</c:v>
                </c:pt>
                <c:pt idx="82037">
                  <c:v>707956152</c:v>
                </c:pt>
                <c:pt idx="82038">
                  <c:v>549772976</c:v>
                </c:pt>
                <c:pt idx="82039">
                  <c:v>946136824</c:v>
                </c:pt>
                <c:pt idx="82040">
                  <c:v>849425384</c:v>
                </c:pt>
                <c:pt idx="82041">
                  <c:v>966999592</c:v>
                </c:pt>
                <c:pt idx="82042">
                  <c:v>17954192</c:v>
                </c:pt>
                <c:pt idx="82043">
                  <c:v>714350656</c:v>
                </c:pt>
                <c:pt idx="82044">
                  <c:v>944921504</c:v>
                </c:pt>
                <c:pt idx="82045">
                  <c:v>977425808</c:v>
                </c:pt>
                <c:pt idx="82046">
                  <c:v>977425808</c:v>
                </c:pt>
                <c:pt idx="82047">
                  <c:v>977425808</c:v>
                </c:pt>
                <c:pt idx="82048">
                  <c:v>977425808</c:v>
                </c:pt>
                <c:pt idx="82049">
                  <c:v>707956152</c:v>
                </c:pt>
                <c:pt idx="82050">
                  <c:v>426283984</c:v>
                </c:pt>
                <c:pt idx="82051">
                  <c:v>426283984</c:v>
                </c:pt>
                <c:pt idx="82052">
                  <c:v>426283984</c:v>
                </c:pt>
                <c:pt idx="82053">
                  <c:v>426283984</c:v>
                </c:pt>
                <c:pt idx="82054">
                  <c:v>95260504</c:v>
                </c:pt>
                <c:pt idx="82055">
                  <c:v>805097728</c:v>
                </c:pt>
                <c:pt idx="82056">
                  <c:v>805097728</c:v>
                </c:pt>
                <c:pt idx="82057">
                  <c:v>805097728</c:v>
                </c:pt>
                <c:pt idx="82058">
                  <c:v>805097728</c:v>
                </c:pt>
                <c:pt idx="82059">
                  <c:v>51720792</c:v>
                </c:pt>
                <c:pt idx="82060">
                  <c:v>51720792</c:v>
                </c:pt>
                <c:pt idx="82061">
                  <c:v>51720792</c:v>
                </c:pt>
                <c:pt idx="82062">
                  <c:v>51720792</c:v>
                </c:pt>
                <c:pt idx="82063">
                  <c:v>113043840</c:v>
                </c:pt>
                <c:pt idx="82064">
                  <c:v>113043840</c:v>
                </c:pt>
                <c:pt idx="82065">
                  <c:v>113043840</c:v>
                </c:pt>
                <c:pt idx="82066">
                  <c:v>113043840</c:v>
                </c:pt>
                <c:pt idx="82067">
                  <c:v>977425808</c:v>
                </c:pt>
                <c:pt idx="82068">
                  <c:v>423073176</c:v>
                </c:pt>
                <c:pt idx="82069">
                  <c:v>423073176</c:v>
                </c:pt>
                <c:pt idx="82070">
                  <c:v>423073176</c:v>
                </c:pt>
                <c:pt idx="82071">
                  <c:v>423073176</c:v>
                </c:pt>
                <c:pt idx="82072">
                  <c:v>426283984</c:v>
                </c:pt>
                <c:pt idx="82073">
                  <c:v>805097728</c:v>
                </c:pt>
                <c:pt idx="82074">
                  <c:v>780552560</c:v>
                </c:pt>
                <c:pt idx="82075">
                  <c:v>780552560</c:v>
                </c:pt>
                <c:pt idx="82076">
                  <c:v>399264152</c:v>
                </c:pt>
                <c:pt idx="82077">
                  <c:v>399264152</c:v>
                </c:pt>
                <c:pt idx="82078">
                  <c:v>780552560</c:v>
                </c:pt>
                <c:pt idx="82079">
                  <c:v>399264152</c:v>
                </c:pt>
                <c:pt idx="82080">
                  <c:v>780552560</c:v>
                </c:pt>
                <c:pt idx="82081">
                  <c:v>399264152</c:v>
                </c:pt>
                <c:pt idx="82082">
                  <c:v>542594280</c:v>
                </c:pt>
                <c:pt idx="82083">
                  <c:v>542594280</c:v>
                </c:pt>
                <c:pt idx="82084">
                  <c:v>542594280</c:v>
                </c:pt>
                <c:pt idx="82085">
                  <c:v>542594280</c:v>
                </c:pt>
                <c:pt idx="82086">
                  <c:v>51720792</c:v>
                </c:pt>
                <c:pt idx="82087">
                  <c:v>848789720</c:v>
                </c:pt>
                <c:pt idx="82088">
                  <c:v>848789720</c:v>
                </c:pt>
                <c:pt idx="82089">
                  <c:v>848789720</c:v>
                </c:pt>
                <c:pt idx="82090">
                  <c:v>848789720</c:v>
                </c:pt>
                <c:pt idx="82091">
                  <c:v>423073176</c:v>
                </c:pt>
                <c:pt idx="82092">
                  <c:v>780552560</c:v>
                </c:pt>
                <c:pt idx="82093">
                  <c:v>596704576</c:v>
                </c:pt>
                <c:pt idx="82094">
                  <c:v>596704576</c:v>
                </c:pt>
                <c:pt idx="82095">
                  <c:v>596704576</c:v>
                </c:pt>
                <c:pt idx="82096">
                  <c:v>596704576</c:v>
                </c:pt>
                <c:pt idx="82097">
                  <c:v>113043840</c:v>
                </c:pt>
                <c:pt idx="82098">
                  <c:v>542594280</c:v>
                </c:pt>
                <c:pt idx="82099">
                  <c:v>399264152</c:v>
                </c:pt>
                <c:pt idx="82100">
                  <c:v>809897568</c:v>
                </c:pt>
                <c:pt idx="82101">
                  <c:v>809897568</c:v>
                </c:pt>
                <c:pt idx="82102">
                  <c:v>809897568</c:v>
                </c:pt>
                <c:pt idx="82103">
                  <c:v>809897568</c:v>
                </c:pt>
                <c:pt idx="82104">
                  <c:v>848789720</c:v>
                </c:pt>
                <c:pt idx="82105">
                  <c:v>596704576</c:v>
                </c:pt>
                <c:pt idx="82106">
                  <c:v>97823328</c:v>
                </c:pt>
                <c:pt idx="82107">
                  <c:v>809897568</c:v>
                </c:pt>
                <c:pt idx="82108">
                  <c:v>97823328</c:v>
                </c:pt>
                <c:pt idx="82109">
                  <c:v>97823328</c:v>
                </c:pt>
                <c:pt idx="82110">
                  <c:v>97823328</c:v>
                </c:pt>
                <c:pt idx="82111">
                  <c:v>814081712</c:v>
                </c:pt>
                <c:pt idx="82112">
                  <c:v>814081712</c:v>
                </c:pt>
                <c:pt idx="82113">
                  <c:v>536403784</c:v>
                </c:pt>
                <c:pt idx="82114">
                  <c:v>536403784</c:v>
                </c:pt>
                <c:pt idx="82115">
                  <c:v>814081712</c:v>
                </c:pt>
                <c:pt idx="82116">
                  <c:v>536403784</c:v>
                </c:pt>
                <c:pt idx="82117">
                  <c:v>814081712</c:v>
                </c:pt>
                <c:pt idx="82118">
                  <c:v>536403784</c:v>
                </c:pt>
                <c:pt idx="82119">
                  <c:v>333204000</c:v>
                </c:pt>
                <c:pt idx="82120">
                  <c:v>333204000</c:v>
                </c:pt>
                <c:pt idx="82121">
                  <c:v>333204000</c:v>
                </c:pt>
                <c:pt idx="82122">
                  <c:v>333204000</c:v>
                </c:pt>
                <c:pt idx="82123">
                  <c:v>584731696</c:v>
                </c:pt>
                <c:pt idx="82124">
                  <c:v>584731696</c:v>
                </c:pt>
                <c:pt idx="82125">
                  <c:v>584731696</c:v>
                </c:pt>
                <c:pt idx="82126">
                  <c:v>584731696</c:v>
                </c:pt>
                <c:pt idx="82127">
                  <c:v>97823328</c:v>
                </c:pt>
                <c:pt idx="82128">
                  <c:v>938236968</c:v>
                </c:pt>
                <c:pt idx="82129">
                  <c:v>938236968</c:v>
                </c:pt>
                <c:pt idx="82130">
                  <c:v>938236968</c:v>
                </c:pt>
                <c:pt idx="82131">
                  <c:v>814081712</c:v>
                </c:pt>
                <c:pt idx="82132">
                  <c:v>938236968</c:v>
                </c:pt>
                <c:pt idx="82133">
                  <c:v>536403784</c:v>
                </c:pt>
                <c:pt idx="82134">
                  <c:v>333204000</c:v>
                </c:pt>
                <c:pt idx="82135">
                  <c:v>584731696</c:v>
                </c:pt>
                <c:pt idx="82136">
                  <c:v>857777856</c:v>
                </c:pt>
                <c:pt idx="82137">
                  <c:v>857777856</c:v>
                </c:pt>
                <c:pt idx="82138">
                  <c:v>857777856</c:v>
                </c:pt>
                <c:pt idx="82139">
                  <c:v>857777856</c:v>
                </c:pt>
                <c:pt idx="82140">
                  <c:v>938236968</c:v>
                </c:pt>
                <c:pt idx="82141">
                  <c:v>985825696</c:v>
                </c:pt>
                <c:pt idx="82142">
                  <c:v>985825696</c:v>
                </c:pt>
                <c:pt idx="82143">
                  <c:v>985825696</c:v>
                </c:pt>
                <c:pt idx="82144">
                  <c:v>985825696</c:v>
                </c:pt>
                <c:pt idx="82145">
                  <c:v>61705640</c:v>
                </c:pt>
                <c:pt idx="82146">
                  <c:v>61705640</c:v>
                </c:pt>
                <c:pt idx="82147">
                  <c:v>61705640</c:v>
                </c:pt>
                <c:pt idx="82148">
                  <c:v>61705640</c:v>
                </c:pt>
                <c:pt idx="82149">
                  <c:v>919518832</c:v>
                </c:pt>
                <c:pt idx="82150">
                  <c:v>919518832</c:v>
                </c:pt>
                <c:pt idx="82151">
                  <c:v>919518832</c:v>
                </c:pt>
                <c:pt idx="82152">
                  <c:v>919518832</c:v>
                </c:pt>
                <c:pt idx="82153">
                  <c:v>857777856</c:v>
                </c:pt>
                <c:pt idx="82154">
                  <c:v>873585776</c:v>
                </c:pt>
                <c:pt idx="82155">
                  <c:v>873585776</c:v>
                </c:pt>
                <c:pt idx="82156">
                  <c:v>873585776</c:v>
                </c:pt>
                <c:pt idx="82157">
                  <c:v>873585776</c:v>
                </c:pt>
                <c:pt idx="82158">
                  <c:v>985825696</c:v>
                </c:pt>
                <c:pt idx="82159">
                  <c:v>61705640</c:v>
                </c:pt>
                <c:pt idx="82160">
                  <c:v>919518832</c:v>
                </c:pt>
                <c:pt idx="82161">
                  <c:v>491746816</c:v>
                </c:pt>
                <c:pt idx="82162">
                  <c:v>491746816</c:v>
                </c:pt>
                <c:pt idx="82163">
                  <c:v>491746816</c:v>
                </c:pt>
                <c:pt idx="82164">
                  <c:v>491746816</c:v>
                </c:pt>
                <c:pt idx="82165">
                  <c:v>263908160</c:v>
                </c:pt>
                <c:pt idx="82166">
                  <c:v>263908160</c:v>
                </c:pt>
                <c:pt idx="82167">
                  <c:v>291941240</c:v>
                </c:pt>
                <c:pt idx="82168">
                  <c:v>291941240</c:v>
                </c:pt>
                <c:pt idx="82169">
                  <c:v>263908160</c:v>
                </c:pt>
                <c:pt idx="82170">
                  <c:v>274070800</c:v>
                </c:pt>
                <c:pt idx="82171">
                  <c:v>274070800</c:v>
                </c:pt>
                <c:pt idx="82172">
                  <c:v>263908160</c:v>
                </c:pt>
                <c:pt idx="82173">
                  <c:v>291941240</c:v>
                </c:pt>
                <c:pt idx="82174">
                  <c:v>274070800</c:v>
                </c:pt>
                <c:pt idx="82175">
                  <c:v>291941240</c:v>
                </c:pt>
                <c:pt idx="82176">
                  <c:v>274070800</c:v>
                </c:pt>
                <c:pt idx="82177">
                  <c:v>873585776</c:v>
                </c:pt>
                <c:pt idx="82178">
                  <c:v>883696080</c:v>
                </c:pt>
                <c:pt idx="82179">
                  <c:v>883696080</c:v>
                </c:pt>
                <c:pt idx="82180">
                  <c:v>883696080</c:v>
                </c:pt>
                <c:pt idx="82181">
                  <c:v>883696080</c:v>
                </c:pt>
                <c:pt idx="82182">
                  <c:v>700302392</c:v>
                </c:pt>
                <c:pt idx="82183">
                  <c:v>700302392</c:v>
                </c:pt>
                <c:pt idx="82184">
                  <c:v>700302392</c:v>
                </c:pt>
                <c:pt idx="82185">
                  <c:v>700302392</c:v>
                </c:pt>
                <c:pt idx="82186">
                  <c:v>491746816</c:v>
                </c:pt>
                <c:pt idx="82187">
                  <c:v>291941240</c:v>
                </c:pt>
                <c:pt idx="82188">
                  <c:v>274070800</c:v>
                </c:pt>
                <c:pt idx="82189">
                  <c:v>101637784</c:v>
                </c:pt>
                <c:pt idx="82190">
                  <c:v>101637784</c:v>
                </c:pt>
                <c:pt idx="82191">
                  <c:v>263908160</c:v>
                </c:pt>
                <c:pt idx="82192">
                  <c:v>101637784</c:v>
                </c:pt>
                <c:pt idx="82193">
                  <c:v>101637784</c:v>
                </c:pt>
                <c:pt idx="82194">
                  <c:v>816596288</c:v>
                </c:pt>
                <c:pt idx="82195">
                  <c:v>816596288</c:v>
                </c:pt>
                <c:pt idx="82196">
                  <c:v>883696080</c:v>
                </c:pt>
                <c:pt idx="82197">
                  <c:v>816596288</c:v>
                </c:pt>
                <c:pt idx="82198">
                  <c:v>816596288</c:v>
                </c:pt>
                <c:pt idx="82199">
                  <c:v>435739704</c:v>
                </c:pt>
                <c:pt idx="82200">
                  <c:v>435739704</c:v>
                </c:pt>
                <c:pt idx="82201">
                  <c:v>435739704</c:v>
                </c:pt>
                <c:pt idx="82202">
                  <c:v>435739704</c:v>
                </c:pt>
                <c:pt idx="82203">
                  <c:v>700302392</c:v>
                </c:pt>
                <c:pt idx="82204">
                  <c:v>6492144</c:v>
                </c:pt>
                <c:pt idx="82205">
                  <c:v>6492144</c:v>
                </c:pt>
                <c:pt idx="82206">
                  <c:v>6492144</c:v>
                </c:pt>
                <c:pt idx="82207">
                  <c:v>6492144</c:v>
                </c:pt>
                <c:pt idx="82208">
                  <c:v>834431000</c:v>
                </c:pt>
                <c:pt idx="82209">
                  <c:v>834431000</c:v>
                </c:pt>
                <c:pt idx="82210">
                  <c:v>834431000</c:v>
                </c:pt>
                <c:pt idx="82211">
                  <c:v>834431000</c:v>
                </c:pt>
                <c:pt idx="82212">
                  <c:v>101637784</c:v>
                </c:pt>
                <c:pt idx="82213">
                  <c:v>816596288</c:v>
                </c:pt>
                <c:pt idx="82214">
                  <c:v>435739704</c:v>
                </c:pt>
                <c:pt idx="82215">
                  <c:v>6492144</c:v>
                </c:pt>
                <c:pt idx="82216">
                  <c:v>834431000</c:v>
                </c:pt>
                <c:pt idx="82217">
                  <c:v>902684400</c:v>
                </c:pt>
                <c:pt idx="82218">
                  <c:v>902684400</c:v>
                </c:pt>
                <c:pt idx="82219">
                  <c:v>902684400</c:v>
                </c:pt>
                <c:pt idx="82220">
                  <c:v>902684400</c:v>
                </c:pt>
                <c:pt idx="82221">
                  <c:v>480797288</c:v>
                </c:pt>
                <c:pt idx="82222">
                  <c:v>480797288</c:v>
                </c:pt>
                <c:pt idx="82223">
                  <c:v>480797288</c:v>
                </c:pt>
                <c:pt idx="82224">
                  <c:v>821938400</c:v>
                </c:pt>
                <c:pt idx="82225">
                  <c:v>480797288</c:v>
                </c:pt>
                <c:pt idx="82226">
                  <c:v>821938400</c:v>
                </c:pt>
                <c:pt idx="82227">
                  <c:v>821938400</c:v>
                </c:pt>
                <c:pt idx="82228">
                  <c:v>821938400</c:v>
                </c:pt>
                <c:pt idx="82229">
                  <c:v>746147760</c:v>
                </c:pt>
                <c:pt idx="82230">
                  <c:v>746147760</c:v>
                </c:pt>
                <c:pt idx="82231">
                  <c:v>746147760</c:v>
                </c:pt>
                <c:pt idx="82232">
                  <c:v>746147760</c:v>
                </c:pt>
                <c:pt idx="82233">
                  <c:v>886996792</c:v>
                </c:pt>
                <c:pt idx="82234">
                  <c:v>886996792</c:v>
                </c:pt>
                <c:pt idx="82235">
                  <c:v>886996792</c:v>
                </c:pt>
                <c:pt idx="82236">
                  <c:v>886996792</c:v>
                </c:pt>
                <c:pt idx="82237">
                  <c:v>552099496</c:v>
                </c:pt>
                <c:pt idx="82238">
                  <c:v>902684400</c:v>
                </c:pt>
                <c:pt idx="82239">
                  <c:v>552099496</c:v>
                </c:pt>
                <c:pt idx="82240">
                  <c:v>552099496</c:v>
                </c:pt>
                <c:pt idx="82241">
                  <c:v>552099496</c:v>
                </c:pt>
                <c:pt idx="82242">
                  <c:v>308984568</c:v>
                </c:pt>
                <c:pt idx="82243">
                  <c:v>308984568</c:v>
                </c:pt>
                <c:pt idx="82244">
                  <c:v>484988768</c:v>
                </c:pt>
                <c:pt idx="82245">
                  <c:v>308984568</c:v>
                </c:pt>
                <c:pt idx="82246">
                  <c:v>484988768</c:v>
                </c:pt>
                <c:pt idx="82247">
                  <c:v>308984568</c:v>
                </c:pt>
                <c:pt idx="82248">
                  <c:v>484988768</c:v>
                </c:pt>
                <c:pt idx="82249">
                  <c:v>484988768</c:v>
                </c:pt>
                <c:pt idx="82250">
                  <c:v>480797288</c:v>
                </c:pt>
                <c:pt idx="82251">
                  <c:v>821938400</c:v>
                </c:pt>
                <c:pt idx="82252">
                  <c:v>746147760</c:v>
                </c:pt>
                <c:pt idx="82253">
                  <c:v>886996792</c:v>
                </c:pt>
                <c:pt idx="82254">
                  <c:v>552099496</c:v>
                </c:pt>
                <c:pt idx="82255">
                  <c:v>308984568</c:v>
                </c:pt>
                <c:pt idx="82256">
                  <c:v>484988768</c:v>
                </c:pt>
                <c:pt idx="82257">
                  <c:v>270277976</c:v>
                </c:pt>
                <c:pt idx="82258">
                  <c:v>270277976</c:v>
                </c:pt>
                <c:pt idx="82259">
                  <c:v>270277976</c:v>
                </c:pt>
                <c:pt idx="82260">
                  <c:v>270277976</c:v>
                </c:pt>
                <c:pt idx="82261">
                  <c:v>475085880</c:v>
                </c:pt>
                <c:pt idx="82262">
                  <c:v>619700056</c:v>
                </c:pt>
                <c:pt idx="82263">
                  <c:v>475085880</c:v>
                </c:pt>
                <c:pt idx="82264">
                  <c:v>619700056</c:v>
                </c:pt>
                <c:pt idx="82265">
                  <c:v>475085880</c:v>
                </c:pt>
                <c:pt idx="82266">
                  <c:v>619700056</c:v>
                </c:pt>
                <c:pt idx="82267">
                  <c:v>475085880</c:v>
                </c:pt>
                <c:pt idx="82268">
                  <c:v>619700056</c:v>
                </c:pt>
                <c:pt idx="82269">
                  <c:v>270273176</c:v>
                </c:pt>
                <c:pt idx="82270">
                  <c:v>270273176</c:v>
                </c:pt>
                <c:pt idx="82271">
                  <c:v>270273176</c:v>
                </c:pt>
                <c:pt idx="82272">
                  <c:v>270273176</c:v>
                </c:pt>
                <c:pt idx="82273">
                  <c:v>185410104</c:v>
                </c:pt>
                <c:pt idx="82274">
                  <c:v>185410104</c:v>
                </c:pt>
                <c:pt idx="82275">
                  <c:v>185410104</c:v>
                </c:pt>
                <c:pt idx="82276">
                  <c:v>185410104</c:v>
                </c:pt>
                <c:pt idx="82277">
                  <c:v>22560008</c:v>
                </c:pt>
                <c:pt idx="82278">
                  <c:v>22560008</c:v>
                </c:pt>
                <c:pt idx="82279">
                  <c:v>22560008</c:v>
                </c:pt>
                <c:pt idx="82280">
                  <c:v>22560008</c:v>
                </c:pt>
                <c:pt idx="82281">
                  <c:v>187228152</c:v>
                </c:pt>
                <c:pt idx="82282">
                  <c:v>930534384</c:v>
                </c:pt>
                <c:pt idx="82283">
                  <c:v>187228152</c:v>
                </c:pt>
                <c:pt idx="82284">
                  <c:v>930534384</c:v>
                </c:pt>
                <c:pt idx="82285">
                  <c:v>244882128</c:v>
                </c:pt>
                <c:pt idx="82286">
                  <c:v>930534384</c:v>
                </c:pt>
                <c:pt idx="82287">
                  <c:v>187228152</c:v>
                </c:pt>
                <c:pt idx="82288">
                  <c:v>244882128</c:v>
                </c:pt>
                <c:pt idx="82289">
                  <c:v>930534384</c:v>
                </c:pt>
                <c:pt idx="82290">
                  <c:v>187228152</c:v>
                </c:pt>
                <c:pt idx="82291">
                  <c:v>244882128</c:v>
                </c:pt>
                <c:pt idx="82292">
                  <c:v>244882128</c:v>
                </c:pt>
                <c:pt idx="82293">
                  <c:v>270277976</c:v>
                </c:pt>
                <c:pt idx="82294">
                  <c:v>475085880</c:v>
                </c:pt>
                <c:pt idx="82295">
                  <c:v>185174480</c:v>
                </c:pt>
                <c:pt idx="82296">
                  <c:v>185174480</c:v>
                </c:pt>
                <c:pt idx="82297">
                  <c:v>270273176</c:v>
                </c:pt>
                <c:pt idx="82298">
                  <c:v>185174480</c:v>
                </c:pt>
                <c:pt idx="82299">
                  <c:v>185174480</c:v>
                </c:pt>
                <c:pt idx="82300">
                  <c:v>185410104</c:v>
                </c:pt>
                <c:pt idx="82301">
                  <c:v>442284016</c:v>
                </c:pt>
                <c:pt idx="82302">
                  <c:v>442284016</c:v>
                </c:pt>
                <c:pt idx="82303">
                  <c:v>442284016</c:v>
                </c:pt>
                <c:pt idx="82304">
                  <c:v>442284016</c:v>
                </c:pt>
                <c:pt idx="82305">
                  <c:v>619700056</c:v>
                </c:pt>
                <c:pt idx="82306">
                  <c:v>930534384</c:v>
                </c:pt>
                <c:pt idx="82307">
                  <c:v>22560008</c:v>
                </c:pt>
                <c:pt idx="82308">
                  <c:v>149806984</c:v>
                </c:pt>
                <c:pt idx="82309">
                  <c:v>149806984</c:v>
                </c:pt>
                <c:pt idx="82310">
                  <c:v>149806984</c:v>
                </c:pt>
                <c:pt idx="82311">
                  <c:v>149806984</c:v>
                </c:pt>
                <c:pt idx="82312">
                  <c:v>972974336</c:v>
                </c:pt>
                <c:pt idx="82313">
                  <c:v>972974336</c:v>
                </c:pt>
                <c:pt idx="82314">
                  <c:v>972974336</c:v>
                </c:pt>
                <c:pt idx="82315">
                  <c:v>972974336</c:v>
                </c:pt>
                <c:pt idx="82316">
                  <c:v>986546288</c:v>
                </c:pt>
                <c:pt idx="82317">
                  <c:v>986546288</c:v>
                </c:pt>
                <c:pt idx="82318">
                  <c:v>986546288</c:v>
                </c:pt>
                <c:pt idx="82319">
                  <c:v>986546288</c:v>
                </c:pt>
                <c:pt idx="82320">
                  <c:v>244882128</c:v>
                </c:pt>
                <c:pt idx="82321">
                  <c:v>442284016</c:v>
                </c:pt>
                <c:pt idx="82322">
                  <c:v>266487408</c:v>
                </c:pt>
                <c:pt idx="82323">
                  <c:v>266487408</c:v>
                </c:pt>
                <c:pt idx="82324">
                  <c:v>266487408</c:v>
                </c:pt>
                <c:pt idx="82325">
                  <c:v>266487408</c:v>
                </c:pt>
                <c:pt idx="82326">
                  <c:v>187228152</c:v>
                </c:pt>
                <c:pt idx="82327">
                  <c:v>725023320</c:v>
                </c:pt>
                <c:pt idx="82328">
                  <c:v>725023320</c:v>
                </c:pt>
                <c:pt idx="82329">
                  <c:v>725023320</c:v>
                </c:pt>
                <c:pt idx="82330">
                  <c:v>725023320</c:v>
                </c:pt>
                <c:pt idx="82331">
                  <c:v>354765472</c:v>
                </c:pt>
                <c:pt idx="82332">
                  <c:v>354765472</c:v>
                </c:pt>
                <c:pt idx="82333">
                  <c:v>354765472</c:v>
                </c:pt>
                <c:pt idx="82334">
                  <c:v>149806984</c:v>
                </c:pt>
                <c:pt idx="82335">
                  <c:v>354765472</c:v>
                </c:pt>
                <c:pt idx="82336">
                  <c:v>185174480</c:v>
                </c:pt>
                <c:pt idx="82337">
                  <c:v>77970776</c:v>
                </c:pt>
                <c:pt idx="82338">
                  <c:v>77970776</c:v>
                </c:pt>
                <c:pt idx="82339">
                  <c:v>333851512</c:v>
                </c:pt>
                <c:pt idx="82340">
                  <c:v>77970776</c:v>
                </c:pt>
                <c:pt idx="82341">
                  <c:v>333851512</c:v>
                </c:pt>
                <c:pt idx="82342">
                  <c:v>77970776</c:v>
                </c:pt>
                <c:pt idx="82343">
                  <c:v>333851512</c:v>
                </c:pt>
                <c:pt idx="82344">
                  <c:v>333851512</c:v>
                </c:pt>
                <c:pt idx="82345">
                  <c:v>986546288</c:v>
                </c:pt>
                <c:pt idx="82346">
                  <c:v>135016632</c:v>
                </c:pt>
                <c:pt idx="82347">
                  <c:v>266487408</c:v>
                </c:pt>
                <c:pt idx="82348">
                  <c:v>135016632</c:v>
                </c:pt>
                <c:pt idx="82349">
                  <c:v>135016632</c:v>
                </c:pt>
                <c:pt idx="82350">
                  <c:v>135016632</c:v>
                </c:pt>
                <c:pt idx="82351">
                  <c:v>972974336</c:v>
                </c:pt>
                <c:pt idx="82352">
                  <c:v>392999192</c:v>
                </c:pt>
                <c:pt idx="82353">
                  <c:v>392999192</c:v>
                </c:pt>
                <c:pt idx="82354">
                  <c:v>392999192</c:v>
                </c:pt>
                <c:pt idx="82355">
                  <c:v>392999192</c:v>
                </c:pt>
                <c:pt idx="82356">
                  <c:v>650748112</c:v>
                </c:pt>
                <c:pt idx="82357">
                  <c:v>650748112</c:v>
                </c:pt>
                <c:pt idx="82358">
                  <c:v>650748112</c:v>
                </c:pt>
                <c:pt idx="82359">
                  <c:v>354765472</c:v>
                </c:pt>
                <c:pt idx="82360">
                  <c:v>650748112</c:v>
                </c:pt>
                <c:pt idx="82361">
                  <c:v>77970776</c:v>
                </c:pt>
                <c:pt idx="82362">
                  <c:v>725023320</c:v>
                </c:pt>
                <c:pt idx="82363">
                  <c:v>683849408</c:v>
                </c:pt>
                <c:pt idx="82364">
                  <c:v>683849408</c:v>
                </c:pt>
                <c:pt idx="82365">
                  <c:v>683849408</c:v>
                </c:pt>
                <c:pt idx="82366">
                  <c:v>683849408</c:v>
                </c:pt>
                <c:pt idx="82367">
                  <c:v>333851512</c:v>
                </c:pt>
                <c:pt idx="82368">
                  <c:v>937007232</c:v>
                </c:pt>
                <c:pt idx="82369">
                  <c:v>937007232</c:v>
                </c:pt>
                <c:pt idx="82370">
                  <c:v>937007232</c:v>
                </c:pt>
                <c:pt idx="82371">
                  <c:v>937007232</c:v>
                </c:pt>
                <c:pt idx="82372">
                  <c:v>392999192</c:v>
                </c:pt>
                <c:pt idx="82373">
                  <c:v>838959224</c:v>
                </c:pt>
                <c:pt idx="82374">
                  <c:v>838959224</c:v>
                </c:pt>
                <c:pt idx="82375">
                  <c:v>838959224</c:v>
                </c:pt>
                <c:pt idx="82376">
                  <c:v>838959224</c:v>
                </c:pt>
                <c:pt idx="82377">
                  <c:v>135016632</c:v>
                </c:pt>
                <c:pt idx="82378">
                  <c:v>143251272</c:v>
                </c:pt>
                <c:pt idx="82379">
                  <c:v>143251272</c:v>
                </c:pt>
                <c:pt idx="82380">
                  <c:v>143251272</c:v>
                </c:pt>
                <c:pt idx="82381">
                  <c:v>143251272</c:v>
                </c:pt>
                <c:pt idx="82382">
                  <c:v>937007232</c:v>
                </c:pt>
                <c:pt idx="82383">
                  <c:v>552126056</c:v>
                </c:pt>
                <c:pt idx="82384">
                  <c:v>552126056</c:v>
                </c:pt>
                <c:pt idx="82385">
                  <c:v>518536592</c:v>
                </c:pt>
                <c:pt idx="82386">
                  <c:v>552126056</c:v>
                </c:pt>
                <c:pt idx="82387">
                  <c:v>518536592</c:v>
                </c:pt>
                <c:pt idx="82388">
                  <c:v>552126056</c:v>
                </c:pt>
                <c:pt idx="82389">
                  <c:v>518536592</c:v>
                </c:pt>
                <c:pt idx="82390">
                  <c:v>518536592</c:v>
                </c:pt>
                <c:pt idx="82391">
                  <c:v>683849408</c:v>
                </c:pt>
                <c:pt idx="82392">
                  <c:v>650748112</c:v>
                </c:pt>
                <c:pt idx="82393">
                  <c:v>521679280</c:v>
                </c:pt>
                <c:pt idx="82394">
                  <c:v>521679280</c:v>
                </c:pt>
                <c:pt idx="82395">
                  <c:v>521679280</c:v>
                </c:pt>
                <c:pt idx="82396">
                  <c:v>521679280</c:v>
                </c:pt>
                <c:pt idx="82397">
                  <c:v>379656464</c:v>
                </c:pt>
                <c:pt idx="82398">
                  <c:v>379656464</c:v>
                </c:pt>
                <c:pt idx="82399">
                  <c:v>379656464</c:v>
                </c:pt>
                <c:pt idx="82400">
                  <c:v>379656464</c:v>
                </c:pt>
                <c:pt idx="82401">
                  <c:v>949263624</c:v>
                </c:pt>
                <c:pt idx="82402">
                  <c:v>949263624</c:v>
                </c:pt>
                <c:pt idx="82403">
                  <c:v>949263624</c:v>
                </c:pt>
                <c:pt idx="82404">
                  <c:v>949263624</c:v>
                </c:pt>
                <c:pt idx="82405">
                  <c:v>143251272</c:v>
                </c:pt>
                <c:pt idx="82406">
                  <c:v>382809824</c:v>
                </c:pt>
                <c:pt idx="82407">
                  <c:v>305724784</c:v>
                </c:pt>
                <c:pt idx="82408">
                  <c:v>305724784</c:v>
                </c:pt>
                <c:pt idx="82409">
                  <c:v>382809824</c:v>
                </c:pt>
                <c:pt idx="82410">
                  <c:v>305724784</c:v>
                </c:pt>
                <c:pt idx="82411">
                  <c:v>382809824</c:v>
                </c:pt>
                <c:pt idx="82412">
                  <c:v>382809824</c:v>
                </c:pt>
                <c:pt idx="82413">
                  <c:v>305724784</c:v>
                </c:pt>
                <c:pt idx="82414">
                  <c:v>518536592</c:v>
                </c:pt>
                <c:pt idx="82415">
                  <c:v>838959224</c:v>
                </c:pt>
                <c:pt idx="82416">
                  <c:v>834445416</c:v>
                </c:pt>
                <c:pt idx="82417">
                  <c:v>834445416</c:v>
                </c:pt>
                <c:pt idx="82418">
                  <c:v>834445416</c:v>
                </c:pt>
                <c:pt idx="82419">
                  <c:v>834445416</c:v>
                </c:pt>
                <c:pt idx="82420">
                  <c:v>382809824</c:v>
                </c:pt>
                <c:pt idx="82421">
                  <c:v>552126056</c:v>
                </c:pt>
                <c:pt idx="82422">
                  <c:v>949263624</c:v>
                </c:pt>
                <c:pt idx="82423">
                  <c:v>198559040</c:v>
                </c:pt>
                <c:pt idx="82424">
                  <c:v>198559040</c:v>
                </c:pt>
                <c:pt idx="82425">
                  <c:v>198559040</c:v>
                </c:pt>
                <c:pt idx="82426">
                  <c:v>198559040</c:v>
                </c:pt>
                <c:pt idx="82427">
                  <c:v>536086304</c:v>
                </c:pt>
                <c:pt idx="82428">
                  <c:v>536086304</c:v>
                </c:pt>
                <c:pt idx="82429">
                  <c:v>536086304</c:v>
                </c:pt>
                <c:pt idx="82430">
                  <c:v>536086304</c:v>
                </c:pt>
                <c:pt idx="82431">
                  <c:v>565394424</c:v>
                </c:pt>
                <c:pt idx="82432">
                  <c:v>565394424</c:v>
                </c:pt>
                <c:pt idx="82433">
                  <c:v>565394424</c:v>
                </c:pt>
                <c:pt idx="82434">
                  <c:v>565394424</c:v>
                </c:pt>
                <c:pt idx="82435">
                  <c:v>834445416</c:v>
                </c:pt>
                <c:pt idx="82436">
                  <c:v>379656464</c:v>
                </c:pt>
                <c:pt idx="82437">
                  <c:v>521679280</c:v>
                </c:pt>
                <c:pt idx="82438">
                  <c:v>708353952</c:v>
                </c:pt>
                <c:pt idx="82439">
                  <c:v>708353952</c:v>
                </c:pt>
                <c:pt idx="82440">
                  <c:v>685267264</c:v>
                </c:pt>
                <c:pt idx="82441">
                  <c:v>708353952</c:v>
                </c:pt>
                <c:pt idx="82442">
                  <c:v>685267264</c:v>
                </c:pt>
                <c:pt idx="82443">
                  <c:v>708353952</c:v>
                </c:pt>
                <c:pt idx="82444">
                  <c:v>685267264</c:v>
                </c:pt>
                <c:pt idx="82445">
                  <c:v>685267264</c:v>
                </c:pt>
                <c:pt idx="82446">
                  <c:v>305724784</c:v>
                </c:pt>
                <c:pt idx="82447">
                  <c:v>198559040</c:v>
                </c:pt>
                <c:pt idx="82448">
                  <c:v>230996568</c:v>
                </c:pt>
                <c:pt idx="82449">
                  <c:v>230996568</c:v>
                </c:pt>
                <c:pt idx="82450">
                  <c:v>230996568</c:v>
                </c:pt>
                <c:pt idx="82451">
                  <c:v>230996568</c:v>
                </c:pt>
                <c:pt idx="82452">
                  <c:v>536086304</c:v>
                </c:pt>
                <c:pt idx="82453">
                  <c:v>565394424</c:v>
                </c:pt>
                <c:pt idx="82454">
                  <c:v>988185192</c:v>
                </c:pt>
                <c:pt idx="82455">
                  <c:v>988185192</c:v>
                </c:pt>
                <c:pt idx="82456">
                  <c:v>988185192</c:v>
                </c:pt>
                <c:pt idx="82457">
                  <c:v>988185192</c:v>
                </c:pt>
                <c:pt idx="82458">
                  <c:v>911639944</c:v>
                </c:pt>
                <c:pt idx="82459">
                  <c:v>911639944</c:v>
                </c:pt>
                <c:pt idx="82460">
                  <c:v>911639944</c:v>
                </c:pt>
                <c:pt idx="82461">
                  <c:v>911639944</c:v>
                </c:pt>
                <c:pt idx="82462">
                  <c:v>708353952</c:v>
                </c:pt>
                <c:pt idx="82463">
                  <c:v>64153816</c:v>
                </c:pt>
                <c:pt idx="82464">
                  <c:v>64153816</c:v>
                </c:pt>
                <c:pt idx="82465">
                  <c:v>64153816</c:v>
                </c:pt>
                <c:pt idx="82466">
                  <c:v>64153816</c:v>
                </c:pt>
                <c:pt idx="82467">
                  <c:v>7372248</c:v>
                </c:pt>
                <c:pt idx="82468">
                  <c:v>7372248</c:v>
                </c:pt>
                <c:pt idx="82469">
                  <c:v>7372248</c:v>
                </c:pt>
                <c:pt idx="82470">
                  <c:v>7372248</c:v>
                </c:pt>
                <c:pt idx="82471">
                  <c:v>988185192</c:v>
                </c:pt>
                <c:pt idx="82472">
                  <c:v>700299424</c:v>
                </c:pt>
                <c:pt idx="82473">
                  <c:v>700299424</c:v>
                </c:pt>
                <c:pt idx="82474">
                  <c:v>700299424</c:v>
                </c:pt>
                <c:pt idx="82475">
                  <c:v>700299424</c:v>
                </c:pt>
                <c:pt idx="82476">
                  <c:v>140636512</c:v>
                </c:pt>
                <c:pt idx="82477">
                  <c:v>140636512</c:v>
                </c:pt>
                <c:pt idx="82478">
                  <c:v>140636512</c:v>
                </c:pt>
                <c:pt idx="82479">
                  <c:v>140636512</c:v>
                </c:pt>
                <c:pt idx="82480">
                  <c:v>230996568</c:v>
                </c:pt>
                <c:pt idx="82481">
                  <c:v>685267264</c:v>
                </c:pt>
                <c:pt idx="82482">
                  <c:v>911639944</c:v>
                </c:pt>
                <c:pt idx="82483">
                  <c:v>64153816</c:v>
                </c:pt>
                <c:pt idx="82484">
                  <c:v>860787912</c:v>
                </c:pt>
                <c:pt idx="82485">
                  <c:v>860787912</c:v>
                </c:pt>
                <c:pt idx="82486">
                  <c:v>860787912</c:v>
                </c:pt>
                <c:pt idx="82487">
                  <c:v>860787912</c:v>
                </c:pt>
                <c:pt idx="82488">
                  <c:v>7372248</c:v>
                </c:pt>
                <c:pt idx="82489">
                  <c:v>133447920</c:v>
                </c:pt>
                <c:pt idx="82490">
                  <c:v>133447920</c:v>
                </c:pt>
                <c:pt idx="82491">
                  <c:v>133447920</c:v>
                </c:pt>
                <c:pt idx="82492">
                  <c:v>133447920</c:v>
                </c:pt>
                <c:pt idx="82493">
                  <c:v>140636512</c:v>
                </c:pt>
                <c:pt idx="82494">
                  <c:v>700299424</c:v>
                </c:pt>
                <c:pt idx="82495">
                  <c:v>765261232</c:v>
                </c:pt>
                <c:pt idx="82496">
                  <c:v>765261232</c:v>
                </c:pt>
                <c:pt idx="82497">
                  <c:v>765261232</c:v>
                </c:pt>
                <c:pt idx="82498">
                  <c:v>639219192</c:v>
                </c:pt>
                <c:pt idx="82499">
                  <c:v>765261232</c:v>
                </c:pt>
                <c:pt idx="82500">
                  <c:v>639219192</c:v>
                </c:pt>
                <c:pt idx="82501">
                  <c:v>639219192</c:v>
                </c:pt>
                <c:pt idx="82502">
                  <c:v>639219192</c:v>
                </c:pt>
                <c:pt idx="82503">
                  <c:v>704222520</c:v>
                </c:pt>
                <c:pt idx="82504">
                  <c:v>704222520</c:v>
                </c:pt>
                <c:pt idx="82505">
                  <c:v>704222520</c:v>
                </c:pt>
                <c:pt idx="82506">
                  <c:v>704222520</c:v>
                </c:pt>
                <c:pt idx="82507">
                  <c:v>860787912</c:v>
                </c:pt>
                <c:pt idx="82508">
                  <c:v>994337144</c:v>
                </c:pt>
                <c:pt idx="82509">
                  <c:v>994337144</c:v>
                </c:pt>
                <c:pt idx="82510">
                  <c:v>994337144</c:v>
                </c:pt>
                <c:pt idx="82511">
                  <c:v>994337144</c:v>
                </c:pt>
                <c:pt idx="82512">
                  <c:v>133447920</c:v>
                </c:pt>
                <c:pt idx="82513">
                  <c:v>7372296</c:v>
                </c:pt>
                <c:pt idx="82514">
                  <c:v>7372296</c:v>
                </c:pt>
                <c:pt idx="82515">
                  <c:v>7372336</c:v>
                </c:pt>
                <c:pt idx="82516">
                  <c:v>7372336</c:v>
                </c:pt>
                <c:pt idx="82517">
                  <c:v>7372368</c:v>
                </c:pt>
                <c:pt idx="82518">
                  <c:v>7372368</c:v>
                </c:pt>
                <c:pt idx="82519">
                  <c:v>7372472</c:v>
                </c:pt>
                <c:pt idx="82520">
                  <c:v>7372472</c:v>
                </c:pt>
                <c:pt idx="82521">
                  <c:v>7372296</c:v>
                </c:pt>
                <c:pt idx="82522">
                  <c:v>7372336</c:v>
                </c:pt>
                <c:pt idx="82523">
                  <c:v>7372368</c:v>
                </c:pt>
                <c:pt idx="82524">
                  <c:v>7372472</c:v>
                </c:pt>
                <c:pt idx="82525">
                  <c:v>7372296</c:v>
                </c:pt>
                <c:pt idx="82526">
                  <c:v>7372336</c:v>
                </c:pt>
                <c:pt idx="82527">
                  <c:v>7372368</c:v>
                </c:pt>
                <c:pt idx="82528">
                  <c:v>7372472</c:v>
                </c:pt>
                <c:pt idx="82529">
                  <c:v>66931448</c:v>
                </c:pt>
                <c:pt idx="82530">
                  <c:v>66931448</c:v>
                </c:pt>
                <c:pt idx="82531">
                  <c:v>66931448</c:v>
                </c:pt>
                <c:pt idx="82532">
                  <c:v>66931448</c:v>
                </c:pt>
                <c:pt idx="82533">
                  <c:v>384049744</c:v>
                </c:pt>
                <c:pt idx="82534">
                  <c:v>384049744</c:v>
                </c:pt>
                <c:pt idx="82535">
                  <c:v>384049744</c:v>
                </c:pt>
                <c:pt idx="82536">
                  <c:v>384049744</c:v>
                </c:pt>
                <c:pt idx="82537">
                  <c:v>765261232</c:v>
                </c:pt>
                <c:pt idx="82538">
                  <c:v>639219192</c:v>
                </c:pt>
                <c:pt idx="82539">
                  <c:v>994337144</c:v>
                </c:pt>
                <c:pt idx="82540">
                  <c:v>204053488</c:v>
                </c:pt>
                <c:pt idx="82541">
                  <c:v>204053488</c:v>
                </c:pt>
                <c:pt idx="82542">
                  <c:v>704222520</c:v>
                </c:pt>
                <c:pt idx="82543">
                  <c:v>204053488</c:v>
                </c:pt>
                <c:pt idx="82544">
                  <c:v>204053488</c:v>
                </c:pt>
                <c:pt idx="82545">
                  <c:v>342429864</c:v>
                </c:pt>
                <c:pt idx="82546">
                  <c:v>342429864</c:v>
                </c:pt>
                <c:pt idx="82547">
                  <c:v>342429864</c:v>
                </c:pt>
                <c:pt idx="82548">
                  <c:v>342429864</c:v>
                </c:pt>
                <c:pt idx="82549">
                  <c:v>777553064</c:v>
                </c:pt>
                <c:pt idx="82550">
                  <c:v>777553064</c:v>
                </c:pt>
                <c:pt idx="82551">
                  <c:v>777553064</c:v>
                </c:pt>
                <c:pt idx="82552">
                  <c:v>777553064</c:v>
                </c:pt>
                <c:pt idx="82553">
                  <c:v>7372296</c:v>
                </c:pt>
                <c:pt idx="82554">
                  <c:v>324805696</c:v>
                </c:pt>
                <c:pt idx="82555">
                  <c:v>324805696</c:v>
                </c:pt>
                <c:pt idx="82556">
                  <c:v>324805696</c:v>
                </c:pt>
                <c:pt idx="82557">
                  <c:v>324805696</c:v>
                </c:pt>
                <c:pt idx="82558">
                  <c:v>734110344</c:v>
                </c:pt>
                <c:pt idx="82559">
                  <c:v>734110344</c:v>
                </c:pt>
                <c:pt idx="82560">
                  <c:v>734110344</c:v>
                </c:pt>
                <c:pt idx="82561">
                  <c:v>734110344</c:v>
                </c:pt>
                <c:pt idx="82562">
                  <c:v>937811784</c:v>
                </c:pt>
                <c:pt idx="82563">
                  <c:v>937811784</c:v>
                </c:pt>
                <c:pt idx="82564">
                  <c:v>937811784</c:v>
                </c:pt>
                <c:pt idx="82565">
                  <c:v>937811784</c:v>
                </c:pt>
                <c:pt idx="82566">
                  <c:v>204053488</c:v>
                </c:pt>
                <c:pt idx="82567">
                  <c:v>7372336</c:v>
                </c:pt>
                <c:pt idx="82568">
                  <c:v>507036064</c:v>
                </c:pt>
                <c:pt idx="82569">
                  <c:v>507036064</c:v>
                </c:pt>
                <c:pt idx="82570">
                  <c:v>507036064</c:v>
                </c:pt>
                <c:pt idx="82571">
                  <c:v>507036064</c:v>
                </c:pt>
                <c:pt idx="82572">
                  <c:v>66931448</c:v>
                </c:pt>
                <c:pt idx="82573">
                  <c:v>140023808</c:v>
                </c:pt>
                <c:pt idx="82574">
                  <c:v>140023808</c:v>
                </c:pt>
                <c:pt idx="82575">
                  <c:v>140023808</c:v>
                </c:pt>
                <c:pt idx="82576">
                  <c:v>140023808</c:v>
                </c:pt>
                <c:pt idx="82577">
                  <c:v>951152376</c:v>
                </c:pt>
                <c:pt idx="82578">
                  <c:v>324805696</c:v>
                </c:pt>
                <c:pt idx="82579">
                  <c:v>951152376</c:v>
                </c:pt>
                <c:pt idx="82580">
                  <c:v>951152376</c:v>
                </c:pt>
                <c:pt idx="82581">
                  <c:v>951152376</c:v>
                </c:pt>
                <c:pt idx="82582">
                  <c:v>224277144</c:v>
                </c:pt>
                <c:pt idx="82583">
                  <c:v>224277144</c:v>
                </c:pt>
                <c:pt idx="82584">
                  <c:v>224277144</c:v>
                </c:pt>
                <c:pt idx="82585">
                  <c:v>224277144</c:v>
                </c:pt>
                <c:pt idx="82586">
                  <c:v>7372368</c:v>
                </c:pt>
                <c:pt idx="82587">
                  <c:v>147963768</c:v>
                </c:pt>
                <c:pt idx="82588">
                  <c:v>147963768</c:v>
                </c:pt>
                <c:pt idx="82589">
                  <c:v>147963768</c:v>
                </c:pt>
                <c:pt idx="82590">
                  <c:v>242458728</c:v>
                </c:pt>
                <c:pt idx="82591">
                  <c:v>147963768</c:v>
                </c:pt>
                <c:pt idx="82592">
                  <c:v>242458728</c:v>
                </c:pt>
                <c:pt idx="82593">
                  <c:v>242458728</c:v>
                </c:pt>
                <c:pt idx="82594">
                  <c:v>242458728</c:v>
                </c:pt>
                <c:pt idx="82595">
                  <c:v>734110344</c:v>
                </c:pt>
                <c:pt idx="82596">
                  <c:v>507036064</c:v>
                </c:pt>
                <c:pt idx="82597">
                  <c:v>7372472</c:v>
                </c:pt>
                <c:pt idx="82598">
                  <c:v>655163888</c:v>
                </c:pt>
                <c:pt idx="82599">
                  <c:v>655163888</c:v>
                </c:pt>
                <c:pt idx="82600">
                  <c:v>655163888</c:v>
                </c:pt>
                <c:pt idx="82601">
                  <c:v>655163888</c:v>
                </c:pt>
                <c:pt idx="82602">
                  <c:v>342429864</c:v>
                </c:pt>
                <c:pt idx="82603">
                  <c:v>914888976</c:v>
                </c:pt>
                <c:pt idx="82604">
                  <c:v>914888976</c:v>
                </c:pt>
                <c:pt idx="82605">
                  <c:v>914888976</c:v>
                </c:pt>
                <c:pt idx="82606">
                  <c:v>777553064</c:v>
                </c:pt>
                <c:pt idx="82607">
                  <c:v>914888976</c:v>
                </c:pt>
                <c:pt idx="82608">
                  <c:v>377845888</c:v>
                </c:pt>
                <c:pt idx="82609">
                  <c:v>377845888</c:v>
                </c:pt>
                <c:pt idx="82610">
                  <c:v>377845888</c:v>
                </c:pt>
                <c:pt idx="82611">
                  <c:v>140023808</c:v>
                </c:pt>
                <c:pt idx="82612">
                  <c:v>377845888</c:v>
                </c:pt>
                <c:pt idx="82613">
                  <c:v>838383576</c:v>
                </c:pt>
                <c:pt idx="82614">
                  <c:v>838383576</c:v>
                </c:pt>
                <c:pt idx="82615">
                  <c:v>838383576</c:v>
                </c:pt>
                <c:pt idx="82616">
                  <c:v>838383576</c:v>
                </c:pt>
                <c:pt idx="82617">
                  <c:v>384049744</c:v>
                </c:pt>
                <c:pt idx="82618">
                  <c:v>224277144</c:v>
                </c:pt>
                <c:pt idx="82619">
                  <c:v>937811784</c:v>
                </c:pt>
                <c:pt idx="82620">
                  <c:v>951152376</c:v>
                </c:pt>
                <c:pt idx="82621">
                  <c:v>377845888</c:v>
                </c:pt>
                <c:pt idx="82622">
                  <c:v>147963768</c:v>
                </c:pt>
                <c:pt idx="82623">
                  <c:v>838383576</c:v>
                </c:pt>
                <c:pt idx="82624">
                  <c:v>914888976</c:v>
                </c:pt>
                <c:pt idx="82625">
                  <c:v>242458728</c:v>
                </c:pt>
                <c:pt idx="82626">
                  <c:v>257492872</c:v>
                </c:pt>
                <c:pt idx="82627">
                  <c:v>257492872</c:v>
                </c:pt>
                <c:pt idx="82628">
                  <c:v>257492872</c:v>
                </c:pt>
                <c:pt idx="82629">
                  <c:v>257492872</c:v>
                </c:pt>
                <c:pt idx="82630">
                  <c:v>655163888</c:v>
                </c:pt>
                <c:pt idx="82631">
                  <c:v>224277176</c:v>
                </c:pt>
                <c:pt idx="82632">
                  <c:v>224277176</c:v>
                </c:pt>
                <c:pt idx="82633">
                  <c:v>224277224</c:v>
                </c:pt>
                <c:pt idx="82634">
                  <c:v>224277224</c:v>
                </c:pt>
                <c:pt idx="82635">
                  <c:v>224277176</c:v>
                </c:pt>
                <c:pt idx="82636">
                  <c:v>224277224</c:v>
                </c:pt>
                <c:pt idx="82637">
                  <c:v>224277176</c:v>
                </c:pt>
                <c:pt idx="82638">
                  <c:v>224277224</c:v>
                </c:pt>
                <c:pt idx="82639">
                  <c:v>428465536</c:v>
                </c:pt>
                <c:pt idx="82640">
                  <c:v>428465536</c:v>
                </c:pt>
                <c:pt idx="82641">
                  <c:v>428465536</c:v>
                </c:pt>
                <c:pt idx="82642">
                  <c:v>428465536</c:v>
                </c:pt>
                <c:pt idx="82643">
                  <c:v>257492872</c:v>
                </c:pt>
                <c:pt idx="82644">
                  <c:v>224277224</c:v>
                </c:pt>
                <c:pt idx="82645">
                  <c:v>224277176</c:v>
                </c:pt>
                <c:pt idx="82646">
                  <c:v>114827704</c:v>
                </c:pt>
                <c:pt idx="82647">
                  <c:v>114827704</c:v>
                </c:pt>
                <c:pt idx="82648">
                  <c:v>114827704</c:v>
                </c:pt>
                <c:pt idx="82649">
                  <c:v>114827704</c:v>
                </c:pt>
                <c:pt idx="82650">
                  <c:v>428465536</c:v>
                </c:pt>
                <c:pt idx="82651">
                  <c:v>195447704</c:v>
                </c:pt>
                <c:pt idx="82652">
                  <c:v>195447704</c:v>
                </c:pt>
                <c:pt idx="82653">
                  <c:v>195447704</c:v>
                </c:pt>
                <c:pt idx="82654">
                  <c:v>195447704</c:v>
                </c:pt>
                <c:pt idx="82655">
                  <c:v>591524472</c:v>
                </c:pt>
                <c:pt idx="82656">
                  <c:v>591524472</c:v>
                </c:pt>
                <c:pt idx="82657">
                  <c:v>591524472</c:v>
                </c:pt>
                <c:pt idx="82658">
                  <c:v>591524472</c:v>
                </c:pt>
                <c:pt idx="82659">
                  <c:v>109405360</c:v>
                </c:pt>
                <c:pt idx="82660">
                  <c:v>109405360</c:v>
                </c:pt>
                <c:pt idx="82661">
                  <c:v>109405360</c:v>
                </c:pt>
                <c:pt idx="82662">
                  <c:v>109405360</c:v>
                </c:pt>
                <c:pt idx="82663">
                  <c:v>654736728</c:v>
                </c:pt>
                <c:pt idx="82664">
                  <c:v>654736728</c:v>
                </c:pt>
                <c:pt idx="82665">
                  <c:v>654736728</c:v>
                </c:pt>
                <c:pt idx="82666">
                  <c:v>114827704</c:v>
                </c:pt>
                <c:pt idx="82667">
                  <c:v>654736728</c:v>
                </c:pt>
                <c:pt idx="82668">
                  <c:v>392737312</c:v>
                </c:pt>
                <c:pt idx="82669">
                  <c:v>392737312</c:v>
                </c:pt>
                <c:pt idx="82670">
                  <c:v>392737312</c:v>
                </c:pt>
                <c:pt idx="82671">
                  <c:v>392737312</c:v>
                </c:pt>
                <c:pt idx="82672">
                  <c:v>323496864</c:v>
                </c:pt>
                <c:pt idx="82673">
                  <c:v>323496864</c:v>
                </c:pt>
                <c:pt idx="82674">
                  <c:v>323496864</c:v>
                </c:pt>
                <c:pt idx="82675">
                  <c:v>323496864</c:v>
                </c:pt>
                <c:pt idx="82676">
                  <c:v>416611944</c:v>
                </c:pt>
                <c:pt idx="82677">
                  <c:v>416611944</c:v>
                </c:pt>
                <c:pt idx="82678">
                  <c:v>416611944</c:v>
                </c:pt>
                <c:pt idx="82679">
                  <c:v>416611944</c:v>
                </c:pt>
                <c:pt idx="82680">
                  <c:v>195447704</c:v>
                </c:pt>
                <c:pt idx="82681">
                  <c:v>109405360</c:v>
                </c:pt>
                <c:pt idx="82682">
                  <c:v>654736728</c:v>
                </c:pt>
                <c:pt idx="82683">
                  <c:v>591524472</c:v>
                </c:pt>
                <c:pt idx="82684">
                  <c:v>224277264</c:v>
                </c:pt>
                <c:pt idx="82685">
                  <c:v>224277264</c:v>
                </c:pt>
                <c:pt idx="82686">
                  <c:v>224277304</c:v>
                </c:pt>
                <c:pt idx="82687">
                  <c:v>224277304</c:v>
                </c:pt>
                <c:pt idx="82688">
                  <c:v>224277336</c:v>
                </c:pt>
                <c:pt idx="82689">
                  <c:v>224277336</c:v>
                </c:pt>
                <c:pt idx="82690">
                  <c:v>416611944</c:v>
                </c:pt>
                <c:pt idx="82691">
                  <c:v>224277264</c:v>
                </c:pt>
                <c:pt idx="82692">
                  <c:v>224277304</c:v>
                </c:pt>
                <c:pt idx="82693">
                  <c:v>224277336</c:v>
                </c:pt>
                <c:pt idx="82694">
                  <c:v>224277264</c:v>
                </c:pt>
                <c:pt idx="82695">
                  <c:v>224277304</c:v>
                </c:pt>
                <c:pt idx="82696">
                  <c:v>224277336</c:v>
                </c:pt>
                <c:pt idx="82697">
                  <c:v>392737312</c:v>
                </c:pt>
                <c:pt idx="82698">
                  <c:v>323496864</c:v>
                </c:pt>
                <c:pt idx="82699">
                  <c:v>751689096</c:v>
                </c:pt>
                <c:pt idx="82700">
                  <c:v>751689096</c:v>
                </c:pt>
                <c:pt idx="82701">
                  <c:v>751689096</c:v>
                </c:pt>
                <c:pt idx="82702">
                  <c:v>751689096</c:v>
                </c:pt>
                <c:pt idx="82703">
                  <c:v>174859320</c:v>
                </c:pt>
                <c:pt idx="82704">
                  <c:v>174859320</c:v>
                </c:pt>
                <c:pt idx="82705">
                  <c:v>506189648</c:v>
                </c:pt>
                <c:pt idx="82706">
                  <c:v>174859320</c:v>
                </c:pt>
                <c:pt idx="82707">
                  <c:v>506189648</c:v>
                </c:pt>
                <c:pt idx="82708">
                  <c:v>174859320</c:v>
                </c:pt>
                <c:pt idx="82709">
                  <c:v>506189648</c:v>
                </c:pt>
                <c:pt idx="82710">
                  <c:v>506189648</c:v>
                </c:pt>
                <c:pt idx="82711">
                  <c:v>113362504</c:v>
                </c:pt>
                <c:pt idx="82712">
                  <c:v>113362504</c:v>
                </c:pt>
                <c:pt idx="82713">
                  <c:v>113362504</c:v>
                </c:pt>
                <c:pt idx="82714">
                  <c:v>113362504</c:v>
                </c:pt>
                <c:pt idx="82715">
                  <c:v>224277264</c:v>
                </c:pt>
                <c:pt idx="82716">
                  <c:v>429193904</c:v>
                </c:pt>
                <c:pt idx="82717">
                  <c:v>429193904</c:v>
                </c:pt>
                <c:pt idx="82718">
                  <c:v>429193904</c:v>
                </c:pt>
                <c:pt idx="82719">
                  <c:v>429193904</c:v>
                </c:pt>
                <c:pt idx="82720">
                  <c:v>240204360</c:v>
                </c:pt>
                <c:pt idx="82721">
                  <c:v>41565408</c:v>
                </c:pt>
                <c:pt idx="82722">
                  <c:v>240204360</c:v>
                </c:pt>
                <c:pt idx="82723">
                  <c:v>41565408</c:v>
                </c:pt>
                <c:pt idx="82724">
                  <c:v>41565408</c:v>
                </c:pt>
                <c:pt idx="82725">
                  <c:v>240204360</c:v>
                </c:pt>
                <c:pt idx="82726">
                  <c:v>41565408</c:v>
                </c:pt>
                <c:pt idx="82727">
                  <c:v>240204360</c:v>
                </c:pt>
                <c:pt idx="82728">
                  <c:v>751689096</c:v>
                </c:pt>
                <c:pt idx="82729">
                  <c:v>447307704</c:v>
                </c:pt>
                <c:pt idx="82730">
                  <c:v>447307704</c:v>
                </c:pt>
                <c:pt idx="82731">
                  <c:v>447307704</c:v>
                </c:pt>
                <c:pt idx="82732">
                  <c:v>447307704</c:v>
                </c:pt>
                <c:pt idx="82733">
                  <c:v>224277304</c:v>
                </c:pt>
                <c:pt idx="82734">
                  <c:v>506189648</c:v>
                </c:pt>
                <c:pt idx="82735">
                  <c:v>618965872</c:v>
                </c:pt>
                <c:pt idx="82736">
                  <c:v>618965872</c:v>
                </c:pt>
                <c:pt idx="82737">
                  <c:v>618965872</c:v>
                </c:pt>
                <c:pt idx="82738">
                  <c:v>618965872</c:v>
                </c:pt>
                <c:pt idx="82739">
                  <c:v>113362504</c:v>
                </c:pt>
                <c:pt idx="82740">
                  <c:v>179374280</c:v>
                </c:pt>
                <c:pt idx="82741">
                  <c:v>179374280</c:v>
                </c:pt>
                <c:pt idx="82742">
                  <c:v>179374280</c:v>
                </c:pt>
                <c:pt idx="82743">
                  <c:v>179374280</c:v>
                </c:pt>
                <c:pt idx="82744">
                  <c:v>19979552</c:v>
                </c:pt>
                <c:pt idx="82745">
                  <c:v>19979552</c:v>
                </c:pt>
                <c:pt idx="82746">
                  <c:v>19979552</c:v>
                </c:pt>
                <c:pt idx="82747">
                  <c:v>19979552</c:v>
                </c:pt>
                <c:pt idx="82748">
                  <c:v>429193904</c:v>
                </c:pt>
                <c:pt idx="82749">
                  <c:v>224277336</c:v>
                </c:pt>
                <c:pt idx="82750">
                  <c:v>41565408</c:v>
                </c:pt>
                <c:pt idx="82751">
                  <c:v>240204360</c:v>
                </c:pt>
                <c:pt idx="82752">
                  <c:v>174859320</c:v>
                </c:pt>
                <c:pt idx="82753">
                  <c:v>447307704</c:v>
                </c:pt>
                <c:pt idx="82754">
                  <c:v>702098552</c:v>
                </c:pt>
                <c:pt idx="82755">
                  <c:v>702098552</c:v>
                </c:pt>
                <c:pt idx="82756">
                  <c:v>702098552</c:v>
                </c:pt>
                <c:pt idx="82757">
                  <c:v>702098552</c:v>
                </c:pt>
                <c:pt idx="82758">
                  <c:v>183643000</c:v>
                </c:pt>
                <c:pt idx="82759">
                  <c:v>183643000</c:v>
                </c:pt>
                <c:pt idx="82760">
                  <c:v>183643000</c:v>
                </c:pt>
                <c:pt idx="82761">
                  <c:v>183643000</c:v>
                </c:pt>
                <c:pt idx="82762">
                  <c:v>618965872</c:v>
                </c:pt>
                <c:pt idx="82763">
                  <c:v>17116120</c:v>
                </c:pt>
                <c:pt idx="82764">
                  <c:v>17116120</c:v>
                </c:pt>
                <c:pt idx="82765">
                  <c:v>561399568</c:v>
                </c:pt>
                <c:pt idx="82766">
                  <c:v>561399568</c:v>
                </c:pt>
                <c:pt idx="82767">
                  <c:v>17116184</c:v>
                </c:pt>
                <c:pt idx="82768">
                  <c:v>17116184</c:v>
                </c:pt>
                <c:pt idx="82769">
                  <c:v>561399568</c:v>
                </c:pt>
                <c:pt idx="82770">
                  <c:v>561399568</c:v>
                </c:pt>
                <c:pt idx="82771">
                  <c:v>17116240</c:v>
                </c:pt>
                <c:pt idx="82772">
                  <c:v>17116240</c:v>
                </c:pt>
                <c:pt idx="82773">
                  <c:v>17116272</c:v>
                </c:pt>
                <c:pt idx="82774">
                  <c:v>17116272</c:v>
                </c:pt>
                <c:pt idx="82775">
                  <c:v>17116312</c:v>
                </c:pt>
                <c:pt idx="82776">
                  <c:v>17116312</c:v>
                </c:pt>
                <c:pt idx="82777">
                  <c:v>17116120</c:v>
                </c:pt>
                <c:pt idx="82778">
                  <c:v>17116184</c:v>
                </c:pt>
                <c:pt idx="82779">
                  <c:v>17116240</c:v>
                </c:pt>
                <c:pt idx="82780">
                  <c:v>17116272</c:v>
                </c:pt>
                <c:pt idx="82781">
                  <c:v>17116312</c:v>
                </c:pt>
                <c:pt idx="82782">
                  <c:v>17116120</c:v>
                </c:pt>
                <c:pt idx="82783">
                  <c:v>17116184</c:v>
                </c:pt>
                <c:pt idx="82784">
                  <c:v>17116240</c:v>
                </c:pt>
                <c:pt idx="82785">
                  <c:v>17116272</c:v>
                </c:pt>
                <c:pt idx="82786">
                  <c:v>17116312</c:v>
                </c:pt>
                <c:pt idx="82787">
                  <c:v>179374280</c:v>
                </c:pt>
                <c:pt idx="82788">
                  <c:v>845030720</c:v>
                </c:pt>
                <c:pt idx="82789">
                  <c:v>845030720</c:v>
                </c:pt>
                <c:pt idx="82790">
                  <c:v>845030720</c:v>
                </c:pt>
                <c:pt idx="82791">
                  <c:v>845030720</c:v>
                </c:pt>
                <c:pt idx="82792">
                  <c:v>702098552</c:v>
                </c:pt>
                <c:pt idx="82793">
                  <c:v>19979552</c:v>
                </c:pt>
                <c:pt idx="82794">
                  <c:v>136658464</c:v>
                </c:pt>
                <c:pt idx="82795">
                  <c:v>136658464</c:v>
                </c:pt>
                <c:pt idx="82796">
                  <c:v>136658464</c:v>
                </c:pt>
                <c:pt idx="82797">
                  <c:v>136658464</c:v>
                </c:pt>
                <c:pt idx="82798">
                  <c:v>479645616</c:v>
                </c:pt>
                <c:pt idx="82799">
                  <c:v>479645616</c:v>
                </c:pt>
                <c:pt idx="82800">
                  <c:v>479645616</c:v>
                </c:pt>
                <c:pt idx="82801">
                  <c:v>479645616</c:v>
                </c:pt>
                <c:pt idx="82802">
                  <c:v>872807448</c:v>
                </c:pt>
                <c:pt idx="82803">
                  <c:v>872807448</c:v>
                </c:pt>
                <c:pt idx="82804">
                  <c:v>872807448</c:v>
                </c:pt>
                <c:pt idx="82805">
                  <c:v>872807448</c:v>
                </c:pt>
                <c:pt idx="82806">
                  <c:v>183643000</c:v>
                </c:pt>
                <c:pt idx="82807">
                  <c:v>17116184</c:v>
                </c:pt>
                <c:pt idx="82808">
                  <c:v>17116120</c:v>
                </c:pt>
                <c:pt idx="82809">
                  <c:v>132740344</c:v>
                </c:pt>
                <c:pt idx="82810">
                  <c:v>132740344</c:v>
                </c:pt>
                <c:pt idx="82811">
                  <c:v>132740344</c:v>
                </c:pt>
                <c:pt idx="82812">
                  <c:v>132740344</c:v>
                </c:pt>
                <c:pt idx="82813">
                  <c:v>17116312</c:v>
                </c:pt>
                <c:pt idx="82814">
                  <c:v>17116272</c:v>
                </c:pt>
                <c:pt idx="82815">
                  <c:v>561399568</c:v>
                </c:pt>
                <c:pt idx="82816">
                  <c:v>479645616</c:v>
                </c:pt>
                <c:pt idx="82817">
                  <c:v>136658464</c:v>
                </c:pt>
                <c:pt idx="82818">
                  <c:v>17116240</c:v>
                </c:pt>
                <c:pt idx="82819">
                  <c:v>182221120</c:v>
                </c:pt>
                <c:pt idx="82820">
                  <c:v>182221120</c:v>
                </c:pt>
                <c:pt idx="82821">
                  <c:v>182221120</c:v>
                </c:pt>
                <c:pt idx="82822">
                  <c:v>845030720</c:v>
                </c:pt>
                <c:pt idx="82823">
                  <c:v>182221120</c:v>
                </c:pt>
                <c:pt idx="82824">
                  <c:v>872807448</c:v>
                </c:pt>
                <c:pt idx="82825">
                  <c:v>862737888</c:v>
                </c:pt>
                <c:pt idx="82826">
                  <c:v>862737888</c:v>
                </c:pt>
                <c:pt idx="82827">
                  <c:v>862737888</c:v>
                </c:pt>
                <c:pt idx="82828">
                  <c:v>704431944</c:v>
                </c:pt>
                <c:pt idx="82829">
                  <c:v>862737888</c:v>
                </c:pt>
                <c:pt idx="82830">
                  <c:v>704431944</c:v>
                </c:pt>
                <c:pt idx="82831">
                  <c:v>524920080</c:v>
                </c:pt>
                <c:pt idx="82832">
                  <c:v>524920080</c:v>
                </c:pt>
                <c:pt idx="82833">
                  <c:v>704431944</c:v>
                </c:pt>
                <c:pt idx="82834">
                  <c:v>524920080</c:v>
                </c:pt>
                <c:pt idx="82835">
                  <c:v>704431944</c:v>
                </c:pt>
                <c:pt idx="82836">
                  <c:v>524920080</c:v>
                </c:pt>
                <c:pt idx="82837">
                  <c:v>132740344</c:v>
                </c:pt>
                <c:pt idx="82838">
                  <c:v>599156768</c:v>
                </c:pt>
                <c:pt idx="82839">
                  <c:v>599156768</c:v>
                </c:pt>
                <c:pt idx="82840">
                  <c:v>599156768</c:v>
                </c:pt>
                <c:pt idx="82841">
                  <c:v>599156768</c:v>
                </c:pt>
                <c:pt idx="82842">
                  <c:v>341638376</c:v>
                </c:pt>
                <c:pt idx="82843">
                  <c:v>341638376</c:v>
                </c:pt>
                <c:pt idx="82844">
                  <c:v>341638376</c:v>
                </c:pt>
                <c:pt idx="82845">
                  <c:v>341638376</c:v>
                </c:pt>
                <c:pt idx="82846">
                  <c:v>182221120</c:v>
                </c:pt>
                <c:pt idx="82847">
                  <c:v>638183496</c:v>
                </c:pt>
                <c:pt idx="82848">
                  <c:v>638183496</c:v>
                </c:pt>
                <c:pt idx="82849">
                  <c:v>638183496</c:v>
                </c:pt>
                <c:pt idx="82850">
                  <c:v>638183496</c:v>
                </c:pt>
                <c:pt idx="82851">
                  <c:v>270923472</c:v>
                </c:pt>
                <c:pt idx="82852">
                  <c:v>270923472</c:v>
                </c:pt>
                <c:pt idx="82853">
                  <c:v>704431944</c:v>
                </c:pt>
                <c:pt idx="82854">
                  <c:v>270923472</c:v>
                </c:pt>
                <c:pt idx="82855">
                  <c:v>270923472</c:v>
                </c:pt>
                <c:pt idx="82856">
                  <c:v>862737888</c:v>
                </c:pt>
                <c:pt idx="82857">
                  <c:v>524920080</c:v>
                </c:pt>
                <c:pt idx="82858">
                  <c:v>421898272</c:v>
                </c:pt>
                <c:pt idx="82859">
                  <c:v>421898272</c:v>
                </c:pt>
                <c:pt idx="82860">
                  <c:v>421898272</c:v>
                </c:pt>
                <c:pt idx="82861">
                  <c:v>421898272</c:v>
                </c:pt>
                <c:pt idx="82862">
                  <c:v>378234768</c:v>
                </c:pt>
                <c:pt idx="82863">
                  <c:v>378234768</c:v>
                </c:pt>
                <c:pt idx="82864">
                  <c:v>378234768</c:v>
                </c:pt>
                <c:pt idx="82865">
                  <c:v>378234768</c:v>
                </c:pt>
                <c:pt idx="82866">
                  <c:v>341638376</c:v>
                </c:pt>
                <c:pt idx="82867">
                  <c:v>599156768</c:v>
                </c:pt>
                <c:pt idx="82868">
                  <c:v>270923472</c:v>
                </c:pt>
                <c:pt idx="82869">
                  <c:v>404618224</c:v>
                </c:pt>
                <c:pt idx="82870">
                  <c:v>404618224</c:v>
                </c:pt>
                <c:pt idx="82871">
                  <c:v>404618224</c:v>
                </c:pt>
                <c:pt idx="82872">
                  <c:v>404618224</c:v>
                </c:pt>
                <c:pt idx="82873">
                  <c:v>77390536</c:v>
                </c:pt>
                <c:pt idx="82874">
                  <c:v>77390536</c:v>
                </c:pt>
                <c:pt idx="82875">
                  <c:v>77390536</c:v>
                </c:pt>
                <c:pt idx="82876">
                  <c:v>77390536</c:v>
                </c:pt>
                <c:pt idx="82877">
                  <c:v>378234768</c:v>
                </c:pt>
                <c:pt idx="82878">
                  <c:v>638183496</c:v>
                </c:pt>
                <c:pt idx="82879">
                  <c:v>421898272</c:v>
                </c:pt>
                <c:pt idx="82880">
                  <c:v>546484744</c:v>
                </c:pt>
                <c:pt idx="82881">
                  <c:v>546484744</c:v>
                </c:pt>
                <c:pt idx="82882">
                  <c:v>546484744</c:v>
                </c:pt>
                <c:pt idx="82883">
                  <c:v>546484744</c:v>
                </c:pt>
                <c:pt idx="82884">
                  <c:v>77390536</c:v>
                </c:pt>
                <c:pt idx="82885">
                  <c:v>404618224</c:v>
                </c:pt>
                <c:pt idx="82886">
                  <c:v>105738480</c:v>
                </c:pt>
                <c:pt idx="82887">
                  <c:v>105738480</c:v>
                </c:pt>
                <c:pt idx="82888">
                  <c:v>105738480</c:v>
                </c:pt>
                <c:pt idx="82889">
                  <c:v>105738480</c:v>
                </c:pt>
                <c:pt idx="82890">
                  <c:v>546484744</c:v>
                </c:pt>
                <c:pt idx="82891">
                  <c:v>682133304</c:v>
                </c:pt>
                <c:pt idx="82892">
                  <c:v>682133304</c:v>
                </c:pt>
                <c:pt idx="82893">
                  <c:v>682133304</c:v>
                </c:pt>
                <c:pt idx="82894">
                  <c:v>682133304</c:v>
                </c:pt>
                <c:pt idx="82895">
                  <c:v>982103344</c:v>
                </c:pt>
                <c:pt idx="82896">
                  <c:v>982103344</c:v>
                </c:pt>
                <c:pt idx="82897">
                  <c:v>532308040</c:v>
                </c:pt>
                <c:pt idx="82898">
                  <c:v>982103344</c:v>
                </c:pt>
                <c:pt idx="82899">
                  <c:v>532308040</c:v>
                </c:pt>
                <c:pt idx="82900">
                  <c:v>982103344</c:v>
                </c:pt>
                <c:pt idx="82901">
                  <c:v>532308040</c:v>
                </c:pt>
                <c:pt idx="82902">
                  <c:v>532308040</c:v>
                </c:pt>
                <c:pt idx="82903">
                  <c:v>105738480</c:v>
                </c:pt>
                <c:pt idx="82904">
                  <c:v>533944264</c:v>
                </c:pt>
                <c:pt idx="82905">
                  <c:v>533944264</c:v>
                </c:pt>
                <c:pt idx="82906">
                  <c:v>533944264</c:v>
                </c:pt>
                <c:pt idx="82907">
                  <c:v>533944264</c:v>
                </c:pt>
                <c:pt idx="82908">
                  <c:v>970993472</c:v>
                </c:pt>
                <c:pt idx="82909">
                  <c:v>970993472</c:v>
                </c:pt>
                <c:pt idx="82910">
                  <c:v>970993472</c:v>
                </c:pt>
                <c:pt idx="82911">
                  <c:v>970993472</c:v>
                </c:pt>
                <c:pt idx="82912">
                  <c:v>532308040</c:v>
                </c:pt>
                <c:pt idx="82913">
                  <c:v>682133304</c:v>
                </c:pt>
                <c:pt idx="82914">
                  <c:v>460343792</c:v>
                </c:pt>
                <c:pt idx="82915">
                  <c:v>460343792</c:v>
                </c:pt>
                <c:pt idx="82916">
                  <c:v>460343792</c:v>
                </c:pt>
                <c:pt idx="82917">
                  <c:v>460343792</c:v>
                </c:pt>
                <c:pt idx="82918">
                  <c:v>533944264</c:v>
                </c:pt>
                <c:pt idx="82919">
                  <c:v>970993472</c:v>
                </c:pt>
                <c:pt idx="82920">
                  <c:v>183249696</c:v>
                </c:pt>
                <c:pt idx="82921">
                  <c:v>183249696</c:v>
                </c:pt>
                <c:pt idx="82922">
                  <c:v>183249696</c:v>
                </c:pt>
                <c:pt idx="82923">
                  <c:v>183249696</c:v>
                </c:pt>
                <c:pt idx="82924">
                  <c:v>4507384</c:v>
                </c:pt>
                <c:pt idx="82925">
                  <c:v>4507384</c:v>
                </c:pt>
                <c:pt idx="82926">
                  <c:v>4507384</c:v>
                </c:pt>
                <c:pt idx="82927">
                  <c:v>4507384</c:v>
                </c:pt>
                <c:pt idx="82928">
                  <c:v>828162648</c:v>
                </c:pt>
                <c:pt idx="82929">
                  <c:v>828162648</c:v>
                </c:pt>
                <c:pt idx="82930">
                  <c:v>828162648</c:v>
                </c:pt>
                <c:pt idx="82931">
                  <c:v>828162648</c:v>
                </c:pt>
                <c:pt idx="82932">
                  <c:v>186017760</c:v>
                </c:pt>
                <c:pt idx="82933">
                  <c:v>186017760</c:v>
                </c:pt>
                <c:pt idx="82934">
                  <c:v>523005552</c:v>
                </c:pt>
                <c:pt idx="82935">
                  <c:v>523005552</c:v>
                </c:pt>
                <c:pt idx="82936">
                  <c:v>186017760</c:v>
                </c:pt>
                <c:pt idx="82937">
                  <c:v>186017760</c:v>
                </c:pt>
                <c:pt idx="82938">
                  <c:v>523005552</c:v>
                </c:pt>
                <c:pt idx="82939">
                  <c:v>523005552</c:v>
                </c:pt>
                <c:pt idx="82940">
                  <c:v>982103344</c:v>
                </c:pt>
                <c:pt idx="82941">
                  <c:v>148653952</c:v>
                </c:pt>
                <c:pt idx="82942">
                  <c:v>148653952</c:v>
                </c:pt>
                <c:pt idx="82943">
                  <c:v>148653952</c:v>
                </c:pt>
                <c:pt idx="82944">
                  <c:v>148653952</c:v>
                </c:pt>
                <c:pt idx="82945">
                  <c:v>689703144</c:v>
                </c:pt>
                <c:pt idx="82946">
                  <c:v>689703144</c:v>
                </c:pt>
                <c:pt idx="82947">
                  <c:v>689703144</c:v>
                </c:pt>
                <c:pt idx="82948">
                  <c:v>689703144</c:v>
                </c:pt>
                <c:pt idx="82949">
                  <c:v>66875240</c:v>
                </c:pt>
                <c:pt idx="82950">
                  <c:v>66875240</c:v>
                </c:pt>
                <c:pt idx="82951">
                  <c:v>66875240</c:v>
                </c:pt>
                <c:pt idx="82952">
                  <c:v>66875240</c:v>
                </c:pt>
                <c:pt idx="82953">
                  <c:v>653364328</c:v>
                </c:pt>
                <c:pt idx="82954">
                  <c:v>653364328</c:v>
                </c:pt>
                <c:pt idx="82955">
                  <c:v>653364328</c:v>
                </c:pt>
                <c:pt idx="82956">
                  <c:v>653364328</c:v>
                </c:pt>
                <c:pt idx="82957">
                  <c:v>460343792</c:v>
                </c:pt>
                <c:pt idx="82958">
                  <c:v>4507384</c:v>
                </c:pt>
                <c:pt idx="82959">
                  <c:v>183249696</c:v>
                </c:pt>
                <c:pt idx="82960">
                  <c:v>689703144</c:v>
                </c:pt>
                <c:pt idx="82961">
                  <c:v>186017760</c:v>
                </c:pt>
                <c:pt idx="82962">
                  <c:v>523005552</c:v>
                </c:pt>
                <c:pt idx="82963">
                  <c:v>600630360</c:v>
                </c:pt>
                <c:pt idx="82964">
                  <c:v>600630360</c:v>
                </c:pt>
                <c:pt idx="82965">
                  <c:v>600630360</c:v>
                </c:pt>
                <c:pt idx="82966">
                  <c:v>600630360</c:v>
                </c:pt>
                <c:pt idx="82967">
                  <c:v>828162648</c:v>
                </c:pt>
                <c:pt idx="82968">
                  <c:v>148653952</c:v>
                </c:pt>
                <c:pt idx="82969">
                  <c:v>719149720</c:v>
                </c:pt>
                <c:pt idx="82970">
                  <c:v>719149720</c:v>
                </c:pt>
                <c:pt idx="82971">
                  <c:v>719149720</c:v>
                </c:pt>
                <c:pt idx="82972">
                  <c:v>719149720</c:v>
                </c:pt>
                <c:pt idx="82973">
                  <c:v>66875240</c:v>
                </c:pt>
                <c:pt idx="82974">
                  <c:v>600630360</c:v>
                </c:pt>
                <c:pt idx="82975">
                  <c:v>138937456</c:v>
                </c:pt>
                <c:pt idx="82976">
                  <c:v>138937456</c:v>
                </c:pt>
                <c:pt idx="82977">
                  <c:v>138937456</c:v>
                </c:pt>
                <c:pt idx="82978">
                  <c:v>138937456</c:v>
                </c:pt>
                <c:pt idx="82979">
                  <c:v>653364328</c:v>
                </c:pt>
                <c:pt idx="82980">
                  <c:v>913799376</c:v>
                </c:pt>
                <c:pt idx="82981">
                  <c:v>913799376</c:v>
                </c:pt>
                <c:pt idx="82982">
                  <c:v>913799376</c:v>
                </c:pt>
                <c:pt idx="82983">
                  <c:v>913799376</c:v>
                </c:pt>
                <c:pt idx="82984">
                  <c:v>719149720</c:v>
                </c:pt>
                <c:pt idx="82985">
                  <c:v>920218672</c:v>
                </c:pt>
                <c:pt idx="82986">
                  <c:v>920218672</c:v>
                </c:pt>
                <c:pt idx="82987">
                  <c:v>920218672</c:v>
                </c:pt>
                <c:pt idx="82988">
                  <c:v>920218672</c:v>
                </c:pt>
                <c:pt idx="82989">
                  <c:v>138937456</c:v>
                </c:pt>
                <c:pt idx="82990">
                  <c:v>416812576</c:v>
                </c:pt>
                <c:pt idx="82991">
                  <c:v>545604408</c:v>
                </c:pt>
                <c:pt idx="82992">
                  <c:v>416812576</c:v>
                </c:pt>
                <c:pt idx="82993">
                  <c:v>545604408</c:v>
                </c:pt>
                <c:pt idx="82994">
                  <c:v>545604408</c:v>
                </c:pt>
                <c:pt idx="82995">
                  <c:v>416812576</c:v>
                </c:pt>
                <c:pt idx="82996">
                  <c:v>545604408</c:v>
                </c:pt>
                <c:pt idx="82997">
                  <c:v>416812576</c:v>
                </c:pt>
                <c:pt idx="82998">
                  <c:v>325397472</c:v>
                </c:pt>
                <c:pt idx="82999">
                  <c:v>325397472</c:v>
                </c:pt>
                <c:pt idx="83000">
                  <c:v>325397472</c:v>
                </c:pt>
                <c:pt idx="83001">
                  <c:v>325397472</c:v>
                </c:pt>
                <c:pt idx="83002">
                  <c:v>446749800</c:v>
                </c:pt>
                <c:pt idx="83003">
                  <c:v>446749800</c:v>
                </c:pt>
                <c:pt idx="83004">
                  <c:v>446749800</c:v>
                </c:pt>
                <c:pt idx="83005">
                  <c:v>446749800</c:v>
                </c:pt>
                <c:pt idx="83006">
                  <c:v>427418080</c:v>
                </c:pt>
                <c:pt idx="83007">
                  <c:v>427418080</c:v>
                </c:pt>
                <c:pt idx="83008">
                  <c:v>480550392</c:v>
                </c:pt>
                <c:pt idx="83009">
                  <c:v>427418080</c:v>
                </c:pt>
                <c:pt idx="83010">
                  <c:v>480550392</c:v>
                </c:pt>
                <c:pt idx="83011">
                  <c:v>427418080</c:v>
                </c:pt>
                <c:pt idx="83012">
                  <c:v>480550392</c:v>
                </c:pt>
                <c:pt idx="83013">
                  <c:v>480550392</c:v>
                </c:pt>
                <c:pt idx="83014">
                  <c:v>913799376</c:v>
                </c:pt>
                <c:pt idx="83015">
                  <c:v>545604408</c:v>
                </c:pt>
                <c:pt idx="83016">
                  <c:v>416812576</c:v>
                </c:pt>
                <c:pt idx="83017">
                  <c:v>376172616</c:v>
                </c:pt>
                <c:pt idx="83018">
                  <c:v>376172616</c:v>
                </c:pt>
                <c:pt idx="83019">
                  <c:v>376172616</c:v>
                </c:pt>
                <c:pt idx="83020">
                  <c:v>376172616</c:v>
                </c:pt>
                <c:pt idx="83021">
                  <c:v>325397472</c:v>
                </c:pt>
                <c:pt idx="83022">
                  <c:v>567326424</c:v>
                </c:pt>
                <c:pt idx="83023">
                  <c:v>567326424</c:v>
                </c:pt>
                <c:pt idx="83024">
                  <c:v>996359688</c:v>
                </c:pt>
                <c:pt idx="83025">
                  <c:v>996359688</c:v>
                </c:pt>
                <c:pt idx="83026">
                  <c:v>567326424</c:v>
                </c:pt>
                <c:pt idx="83027">
                  <c:v>567326424</c:v>
                </c:pt>
                <c:pt idx="83028">
                  <c:v>996359688</c:v>
                </c:pt>
                <c:pt idx="83029">
                  <c:v>996359688</c:v>
                </c:pt>
                <c:pt idx="83030">
                  <c:v>284804968</c:v>
                </c:pt>
                <c:pt idx="83031">
                  <c:v>284804968</c:v>
                </c:pt>
                <c:pt idx="83032">
                  <c:v>920218672</c:v>
                </c:pt>
                <c:pt idx="83033">
                  <c:v>284804968</c:v>
                </c:pt>
                <c:pt idx="83034">
                  <c:v>284804968</c:v>
                </c:pt>
                <c:pt idx="83035">
                  <c:v>480550392</c:v>
                </c:pt>
                <c:pt idx="83036">
                  <c:v>859180360</c:v>
                </c:pt>
                <c:pt idx="83037">
                  <c:v>859180360</c:v>
                </c:pt>
                <c:pt idx="83038">
                  <c:v>328056040</c:v>
                </c:pt>
                <c:pt idx="83039">
                  <c:v>328056040</c:v>
                </c:pt>
                <c:pt idx="83040">
                  <c:v>859180360</c:v>
                </c:pt>
                <c:pt idx="83041">
                  <c:v>328056040</c:v>
                </c:pt>
                <c:pt idx="83042">
                  <c:v>859180360</c:v>
                </c:pt>
                <c:pt idx="83043">
                  <c:v>328056040</c:v>
                </c:pt>
                <c:pt idx="83044">
                  <c:v>201139704</c:v>
                </c:pt>
                <c:pt idx="83045">
                  <c:v>201139704</c:v>
                </c:pt>
                <c:pt idx="83046">
                  <c:v>201139704</c:v>
                </c:pt>
                <c:pt idx="83047">
                  <c:v>201139704</c:v>
                </c:pt>
                <c:pt idx="83048">
                  <c:v>446749800</c:v>
                </c:pt>
                <c:pt idx="83049">
                  <c:v>427418080</c:v>
                </c:pt>
                <c:pt idx="83050">
                  <c:v>376172616</c:v>
                </c:pt>
                <c:pt idx="83051">
                  <c:v>996359688</c:v>
                </c:pt>
                <c:pt idx="83052">
                  <c:v>567326424</c:v>
                </c:pt>
                <c:pt idx="83053">
                  <c:v>542166104</c:v>
                </c:pt>
                <c:pt idx="83054">
                  <c:v>542166104</c:v>
                </c:pt>
                <c:pt idx="83055">
                  <c:v>542166104</c:v>
                </c:pt>
                <c:pt idx="83056">
                  <c:v>542166104</c:v>
                </c:pt>
                <c:pt idx="83057">
                  <c:v>859180360</c:v>
                </c:pt>
                <c:pt idx="83058">
                  <c:v>201139704</c:v>
                </c:pt>
                <c:pt idx="83059">
                  <c:v>284804968</c:v>
                </c:pt>
                <c:pt idx="83060">
                  <c:v>328056040</c:v>
                </c:pt>
                <c:pt idx="83061">
                  <c:v>185063184</c:v>
                </c:pt>
                <c:pt idx="83062">
                  <c:v>185063184</c:v>
                </c:pt>
                <c:pt idx="83063">
                  <c:v>185063184</c:v>
                </c:pt>
                <c:pt idx="83064">
                  <c:v>185063184</c:v>
                </c:pt>
                <c:pt idx="83065">
                  <c:v>922653328</c:v>
                </c:pt>
                <c:pt idx="83066">
                  <c:v>922653328</c:v>
                </c:pt>
                <c:pt idx="83067">
                  <c:v>922653328</c:v>
                </c:pt>
                <c:pt idx="83068">
                  <c:v>922653328</c:v>
                </c:pt>
                <c:pt idx="83069">
                  <c:v>367205880</c:v>
                </c:pt>
                <c:pt idx="83070">
                  <c:v>367205880</c:v>
                </c:pt>
                <c:pt idx="83071">
                  <c:v>367205880</c:v>
                </c:pt>
                <c:pt idx="83072">
                  <c:v>367205880</c:v>
                </c:pt>
                <c:pt idx="83073">
                  <c:v>604354952</c:v>
                </c:pt>
                <c:pt idx="83074">
                  <c:v>604354952</c:v>
                </c:pt>
                <c:pt idx="83075">
                  <c:v>604354952</c:v>
                </c:pt>
                <c:pt idx="83076">
                  <c:v>604354952</c:v>
                </c:pt>
                <c:pt idx="83077">
                  <c:v>111344448</c:v>
                </c:pt>
                <c:pt idx="83078">
                  <c:v>111344448</c:v>
                </c:pt>
                <c:pt idx="83079">
                  <c:v>111344448</c:v>
                </c:pt>
                <c:pt idx="83080">
                  <c:v>111344448</c:v>
                </c:pt>
                <c:pt idx="83081">
                  <c:v>542166104</c:v>
                </c:pt>
                <c:pt idx="83082">
                  <c:v>803317040</c:v>
                </c:pt>
                <c:pt idx="83083">
                  <c:v>803317040</c:v>
                </c:pt>
                <c:pt idx="83084">
                  <c:v>803317040</c:v>
                </c:pt>
                <c:pt idx="83085">
                  <c:v>803317040</c:v>
                </c:pt>
                <c:pt idx="83086">
                  <c:v>261620280</c:v>
                </c:pt>
                <c:pt idx="83087">
                  <c:v>261620280</c:v>
                </c:pt>
                <c:pt idx="83088">
                  <c:v>261620280</c:v>
                </c:pt>
                <c:pt idx="83089">
                  <c:v>261620280</c:v>
                </c:pt>
                <c:pt idx="83090">
                  <c:v>185063184</c:v>
                </c:pt>
                <c:pt idx="83091">
                  <c:v>922653328</c:v>
                </c:pt>
                <c:pt idx="83092">
                  <c:v>91886976</c:v>
                </c:pt>
                <c:pt idx="83093">
                  <c:v>91886976</c:v>
                </c:pt>
                <c:pt idx="83094">
                  <c:v>91886976</c:v>
                </c:pt>
                <c:pt idx="83095">
                  <c:v>91886976</c:v>
                </c:pt>
                <c:pt idx="83096">
                  <c:v>718360160</c:v>
                </c:pt>
                <c:pt idx="83097">
                  <c:v>718360160</c:v>
                </c:pt>
                <c:pt idx="83098">
                  <c:v>868378208</c:v>
                </c:pt>
                <c:pt idx="83099">
                  <c:v>868378208</c:v>
                </c:pt>
                <c:pt idx="83100">
                  <c:v>718360160</c:v>
                </c:pt>
                <c:pt idx="83101">
                  <c:v>868378208</c:v>
                </c:pt>
                <c:pt idx="83102">
                  <c:v>718360160</c:v>
                </c:pt>
                <c:pt idx="83103">
                  <c:v>868378208</c:v>
                </c:pt>
                <c:pt idx="83104">
                  <c:v>111344448</c:v>
                </c:pt>
                <c:pt idx="83105">
                  <c:v>604354952</c:v>
                </c:pt>
                <c:pt idx="83106">
                  <c:v>367205880</c:v>
                </c:pt>
                <c:pt idx="83107">
                  <c:v>803317040</c:v>
                </c:pt>
                <c:pt idx="83108">
                  <c:v>739366120</c:v>
                </c:pt>
                <c:pt idx="83109">
                  <c:v>739366120</c:v>
                </c:pt>
                <c:pt idx="83110">
                  <c:v>739366120</c:v>
                </c:pt>
                <c:pt idx="83111">
                  <c:v>739366120</c:v>
                </c:pt>
                <c:pt idx="83112">
                  <c:v>261620280</c:v>
                </c:pt>
                <c:pt idx="83113">
                  <c:v>987581600</c:v>
                </c:pt>
                <c:pt idx="83114">
                  <c:v>987581600</c:v>
                </c:pt>
                <c:pt idx="83115">
                  <c:v>987581600</c:v>
                </c:pt>
                <c:pt idx="83116">
                  <c:v>987581600</c:v>
                </c:pt>
                <c:pt idx="83117">
                  <c:v>954065040</c:v>
                </c:pt>
                <c:pt idx="83118">
                  <c:v>954065040</c:v>
                </c:pt>
                <c:pt idx="83119">
                  <c:v>954065040</c:v>
                </c:pt>
                <c:pt idx="83120">
                  <c:v>954065040</c:v>
                </c:pt>
                <c:pt idx="83121">
                  <c:v>82078360</c:v>
                </c:pt>
                <c:pt idx="83122">
                  <c:v>82078360</c:v>
                </c:pt>
                <c:pt idx="83123">
                  <c:v>841083040</c:v>
                </c:pt>
                <c:pt idx="83124">
                  <c:v>841083040</c:v>
                </c:pt>
                <c:pt idx="83125">
                  <c:v>82078360</c:v>
                </c:pt>
                <c:pt idx="83126">
                  <c:v>841083040</c:v>
                </c:pt>
                <c:pt idx="83127">
                  <c:v>841083040</c:v>
                </c:pt>
                <c:pt idx="83128">
                  <c:v>82078360</c:v>
                </c:pt>
                <c:pt idx="83129">
                  <c:v>91886976</c:v>
                </c:pt>
                <c:pt idx="83130">
                  <c:v>868378208</c:v>
                </c:pt>
                <c:pt idx="83131">
                  <c:v>718360160</c:v>
                </c:pt>
                <c:pt idx="83132">
                  <c:v>739366120</c:v>
                </c:pt>
                <c:pt idx="83133">
                  <c:v>210011080</c:v>
                </c:pt>
                <c:pt idx="83134">
                  <c:v>210011080</c:v>
                </c:pt>
                <c:pt idx="83135">
                  <c:v>210011080</c:v>
                </c:pt>
                <c:pt idx="83136">
                  <c:v>210011080</c:v>
                </c:pt>
                <c:pt idx="83137">
                  <c:v>986750152</c:v>
                </c:pt>
                <c:pt idx="83138">
                  <c:v>986750152</c:v>
                </c:pt>
                <c:pt idx="83139">
                  <c:v>986750152</c:v>
                </c:pt>
                <c:pt idx="83140">
                  <c:v>986750152</c:v>
                </c:pt>
                <c:pt idx="83141">
                  <c:v>7372512</c:v>
                </c:pt>
                <c:pt idx="83142">
                  <c:v>7372512</c:v>
                </c:pt>
                <c:pt idx="83143">
                  <c:v>7372512</c:v>
                </c:pt>
                <c:pt idx="83144">
                  <c:v>841083040</c:v>
                </c:pt>
                <c:pt idx="83145">
                  <c:v>7372512</c:v>
                </c:pt>
                <c:pt idx="83146">
                  <c:v>987581600</c:v>
                </c:pt>
                <c:pt idx="83147">
                  <c:v>954065040</c:v>
                </c:pt>
                <c:pt idx="83148">
                  <c:v>202175440</c:v>
                </c:pt>
                <c:pt idx="83149">
                  <c:v>202175440</c:v>
                </c:pt>
                <c:pt idx="83150">
                  <c:v>202175440</c:v>
                </c:pt>
                <c:pt idx="83151">
                  <c:v>202175440</c:v>
                </c:pt>
                <c:pt idx="83152">
                  <c:v>479853784</c:v>
                </c:pt>
                <c:pt idx="83153">
                  <c:v>479853784</c:v>
                </c:pt>
                <c:pt idx="83154">
                  <c:v>479853784</c:v>
                </c:pt>
                <c:pt idx="83155">
                  <c:v>479853784</c:v>
                </c:pt>
                <c:pt idx="83156">
                  <c:v>210011080</c:v>
                </c:pt>
                <c:pt idx="83157">
                  <c:v>224277376</c:v>
                </c:pt>
                <c:pt idx="83158">
                  <c:v>224277376</c:v>
                </c:pt>
                <c:pt idx="83159">
                  <c:v>224277400</c:v>
                </c:pt>
                <c:pt idx="83160">
                  <c:v>224277400</c:v>
                </c:pt>
                <c:pt idx="83161">
                  <c:v>224277448</c:v>
                </c:pt>
                <c:pt idx="83162">
                  <c:v>224277448</c:v>
                </c:pt>
                <c:pt idx="83163">
                  <c:v>224277616</c:v>
                </c:pt>
                <c:pt idx="83164">
                  <c:v>224277616</c:v>
                </c:pt>
                <c:pt idx="83165">
                  <c:v>82078360</c:v>
                </c:pt>
                <c:pt idx="83166">
                  <c:v>224277376</c:v>
                </c:pt>
                <c:pt idx="83167">
                  <c:v>224277400</c:v>
                </c:pt>
                <c:pt idx="83168">
                  <c:v>224277448</c:v>
                </c:pt>
                <c:pt idx="83169">
                  <c:v>224277616</c:v>
                </c:pt>
                <c:pt idx="83170">
                  <c:v>958538336</c:v>
                </c:pt>
                <c:pt idx="83171">
                  <c:v>224277376</c:v>
                </c:pt>
                <c:pt idx="83172">
                  <c:v>958538336</c:v>
                </c:pt>
                <c:pt idx="83173">
                  <c:v>224277400</c:v>
                </c:pt>
                <c:pt idx="83174">
                  <c:v>224277448</c:v>
                </c:pt>
                <c:pt idx="83175">
                  <c:v>224277616</c:v>
                </c:pt>
                <c:pt idx="83176">
                  <c:v>958538336</c:v>
                </c:pt>
                <c:pt idx="83177">
                  <c:v>958538336</c:v>
                </c:pt>
                <c:pt idx="83178">
                  <c:v>547010368</c:v>
                </c:pt>
                <c:pt idx="83179">
                  <c:v>547010368</c:v>
                </c:pt>
                <c:pt idx="83180">
                  <c:v>547010368</c:v>
                </c:pt>
                <c:pt idx="83181">
                  <c:v>986750152</c:v>
                </c:pt>
                <c:pt idx="83182">
                  <c:v>547010368</c:v>
                </c:pt>
                <c:pt idx="83183">
                  <c:v>160636496</c:v>
                </c:pt>
                <c:pt idx="83184">
                  <c:v>160636496</c:v>
                </c:pt>
                <c:pt idx="83185">
                  <c:v>160636496</c:v>
                </c:pt>
                <c:pt idx="83186">
                  <c:v>760510464</c:v>
                </c:pt>
                <c:pt idx="83187">
                  <c:v>760510464</c:v>
                </c:pt>
                <c:pt idx="83188">
                  <c:v>160636496</c:v>
                </c:pt>
                <c:pt idx="83189">
                  <c:v>760510464</c:v>
                </c:pt>
                <c:pt idx="83190">
                  <c:v>760510464</c:v>
                </c:pt>
                <c:pt idx="83191">
                  <c:v>479853784</c:v>
                </c:pt>
                <c:pt idx="83192">
                  <c:v>324624856</c:v>
                </c:pt>
                <c:pt idx="83193">
                  <c:v>324624856</c:v>
                </c:pt>
                <c:pt idx="83194">
                  <c:v>849809960</c:v>
                </c:pt>
                <c:pt idx="83195">
                  <c:v>324624856</c:v>
                </c:pt>
                <c:pt idx="83196">
                  <c:v>849809960</c:v>
                </c:pt>
                <c:pt idx="83197">
                  <c:v>324624856</c:v>
                </c:pt>
                <c:pt idx="83198">
                  <c:v>849809960</c:v>
                </c:pt>
                <c:pt idx="83199">
                  <c:v>202175440</c:v>
                </c:pt>
                <c:pt idx="83200">
                  <c:v>849809960</c:v>
                </c:pt>
                <c:pt idx="83201">
                  <c:v>508596608</c:v>
                </c:pt>
                <c:pt idx="83202">
                  <c:v>508596608</c:v>
                </c:pt>
                <c:pt idx="83203">
                  <c:v>508596608</c:v>
                </c:pt>
                <c:pt idx="83204">
                  <c:v>508596608</c:v>
                </c:pt>
                <c:pt idx="83205">
                  <c:v>7372512</c:v>
                </c:pt>
                <c:pt idx="83206">
                  <c:v>752955200</c:v>
                </c:pt>
                <c:pt idx="83207">
                  <c:v>752955200</c:v>
                </c:pt>
                <c:pt idx="83208">
                  <c:v>752955200</c:v>
                </c:pt>
                <c:pt idx="83209">
                  <c:v>752955200</c:v>
                </c:pt>
                <c:pt idx="83210">
                  <c:v>592978472</c:v>
                </c:pt>
                <c:pt idx="83211">
                  <c:v>592978472</c:v>
                </c:pt>
                <c:pt idx="83212">
                  <c:v>592978472</c:v>
                </c:pt>
                <c:pt idx="83213">
                  <c:v>592978472</c:v>
                </c:pt>
                <c:pt idx="83214">
                  <c:v>224277616</c:v>
                </c:pt>
                <c:pt idx="83215">
                  <c:v>224277376</c:v>
                </c:pt>
                <c:pt idx="83216">
                  <c:v>862894248</c:v>
                </c:pt>
                <c:pt idx="83217">
                  <c:v>862894248</c:v>
                </c:pt>
                <c:pt idx="83218">
                  <c:v>224277400</c:v>
                </c:pt>
                <c:pt idx="83219">
                  <c:v>862894248</c:v>
                </c:pt>
                <c:pt idx="83220">
                  <c:v>862894248</c:v>
                </c:pt>
                <c:pt idx="83221">
                  <c:v>224277448</c:v>
                </c:pt>
                <c:pt idx="83222">
                  <c:v>958538336</c:v>
                </c:pt>
                <c:pt idx="83223">
                  <c:v>849809960</c:v>
                </c:pt>
                <c:pt idx="83224">
                  <c:v>808272752</c:v>
                </c:pt>
                <c:pt idx="83225">
                  <c:v>160636496</c:v>
                </c:pt>
                <c:pt idx="83226">
                  <c:v>808272752</c:v>
                </c:pt>
                <c:pt idx="83227">
                  <c:v>760510464</c:v>
                </c:pt>
                <c:pt idx="83228">
                  <c:v>808272752</c:v>
                </c:pt>
                <c:pt idx="83229">
                  <c:v>808272752</c:v>
                </c:pt>
                <c:pt idx="83230">
                  <c:v>508596608</c:v>
                </c:pt>
                <c:pt idx="83231">
                  <c:v>547010368</c:v>
                </c:pt>
                <c:pt idx="83232">
                  <c:v>752955200</c:v>
                </c:pt>
                <c:pt idx="83233">
                  <c:v>858607608</c:v>
                </c:pt>
                <c:pt idx="83234">
                  <c:v>7372560</c:v>
                </c:pt>
                <c:pt idx="83235">
                  <c:v>7372560</c:v>
                </c:pt>
                <c:pt idx="83236">
                  <c:v>858607608</c:v>
                </c:pt>
                <c:pt idx="83237">
                  <c:v>7372560</c:v>
                </c:pt>
                <c:pt idx="83238">
                  <c:v>7372560</c:v>
                </c:pt>
                <c:pt idx="83239">
                  <c:v>858607608</c:v>
                </c:pt>
                <c:pt idx="83240">
                  <c:v>858607608</c:v>
                </c:pt>
                <c:pt idx="83241">
                  <c:v>515119312</c:v>
                </c:pt>
                <c:pt idx="83242">
                  <c:v>515119312</c:v>
                </c:pt>
                <c:pt idx="83243">
                  <c:v>515119312</c:v>
                </c:pt>
                <c:pt idx="83244">
                  <c:v>515119312</c:v>
                </c:pt>
                <c:pt idx="83245">
                  <c:v>592978472</c:v>
                </c:pt>
                <c:pt idx="83246">
                  <c:v>862894248</c:v>
                </c:pt>
                <c:pt idx="83247">
                  <c:v>924424712</c:v>
                </c:pt>
                <c:pt idx="83248">
                  <c:v>924424712</c:v>
                </c:pt>
                <c:pt idx="83249">
                  <c:v>324624856</c:v>
                </c:pt>
                <c:pt idx="83250">
                  <c:v>924424712</c:v>
                </c:pt>
                <c:pt idx="83251">
                  <c:v>924424712</c:v>
                </c:pt>
                <c:pt idx="83252">
                  <c:v>808272752</c:v>
                </c:pt>
                <c:pt idx="83253">
                  <c:v>40321624</c:v>
                </c:pt>
                <c:pt idx="83254">
                  <c:v>968423072</c:v>
                </c:pt>
                <c:pt idx="83255">
                  <c:v>40321624</c:v>
                </c:pt>
                <c:pt idx="83256">
                  <c:v>968423072</c:v>
                </c:pt>
                <c:pt idx="83257">
                  <c:v>40321624</c:v>
                </c:pt>
                <c:pt idx="83258">
                  <c:v>858607608</c:v>
                </c:pt>
                <c:pt idx="83259">
                  <c:v>40321624</c:v>
                </c:pt>
                <c:pt idx="83260">
                  <c:v>968423072</c:v>
                </c:pt>
                <c:pt idx="83261">
                  <c:v>968423072</c:v>
                </c:pt>
                <c:pt idx="83262">
                  <c:v>256468184</c:v>
                </c:pt>
                <c:pt idx="83263">
                  <c:v>256468184</c:v>
                </c:pt>
                <c:pt idx="83264">
                  <c:v>256468184</c:v>
                </c:pt>
                <c:pt idx="83265">
                  <c:v>7372560</c:v>
                </c:pt>
                <c:pt idx="83266">
                  <c:v>256468184</c:v>
                </c:pt>
                <c:pt idx="83267">
                  <c:v>515119312</c:v>
                </c:pt>
                <c:pt idx="83268">
                  <c:v>137071416</c:v>
                </c:pt>
                <c:pt idx="83269">
                  <c:v>924424712</c:v>
                </c:pt>
                <c:pt idx="83270">
                  <c:v>137071416</c:v>
                </c:pt>
                <c:pt idx="83271">
                  <c:v>137071416</c:v>
                </c:pt>
                <c:pt idx="83272">
                  <c:v>137071416</c:v>
                </c:pt>
                <c:pt idx="83273">
                  <c:v>968423072</c:v>
                </c:pt>
                <c:pt idx="83274">
                  <c:v>917732864</c:v>
                </c:pt>
                <c:pt idx="83275">
                  <c:v>917732864</c:v>
                </c:pt>
                <c:pt idx="83276">
                  <c:v>917732864</c:v>
                </c:pt>
                <c:pt idx="83277">
                  <c:v>917732864</c:v>
                </c:pt>
                <c:pt idx="83278">
                  <c:v>40321624</c:v>
                </c:pt>
                <c:pt idx="83279">
                  <c:v>158047288</c:v>
                </c:pt>
                <c:pt idx="83280">
                  <c:v>158047288</c:v>
                </c:pt>
                <c:pt idx="83281">
                  <c:v>256468184</c:v>
                </c:pt>
                <c:pt idx="83282">
                  <c:v>158047288</c:v>
                </c:pt>
                <c:pt idx="83283">
                  <c:v>158047288</c:v>
                </c:pt>
                <c:pt idx="83284">
                  <c:v>213295304</c:v>
                </c:pt>
                <c:pt idx="83285">
                  <c:v>213295304</c:v>
                </c:pt>
                <c:pt idx="83286">
                  <c:v>978175376</c:v>
                </c:pt>
                <c:pt idx="83287">
                  <c:v>978175376</c:v>
                </c:pt>
                <c:pt idx="83288">
                  <c:v>213295304</c:v>
                </c:pt>
                <c:pt idx="83289">
                  <c:v>978175376</c:v>
                </c:pt>
                <c:pt idx="83290">
                  <c:v>213295304</c:v>
                </c:pt>
                <c:pt idx="83291">
                  <c:v>978175376</c:v>
                </c:pt>
                <c:pt idx="83292">
                  <c:v>862892104</c:v>
                </c:pt>
                <c:pt idx="83293">
                  <c:v>862892104</c:v>
                </c:pt>
                <c:pt idx="83294">
                  <c:v>862892104</c:v>
                </c:pt>
                <c:pt idx="83295">
                  <c:v>862892104</c:v>
                </c:pt>
                <c:pt idx="83296">
                  <c:v>750576680</c:v>
                </c:pt>
                <c:pt idx="83297">
                  <c:v>750576680</c:v>
                </c:pt>
                <c:pt idx="83298">
                  <c:v>750576680</c:v>
                </c:pt>
                <c:pt idx="83299">
                  <c:v>750576680</c:v>
                </c:pt>
                <c:pt idx="83300">
                  <c:v>137071416</c:v>
                </c:pt>
                <c:pt idx="83301">
                  <c:v>158047288</c:v>
                </c:pt>
                <c:pt idx="83302">
                  <c:v>978175376</c:v>
                </c:pt>
                <c:pt idx="83303">
                  <c:v>917732864</c:v>
                </c:pt>
                <c:pt idx="83304">
                  <c:v>213295304</c:v>
                </c:pt>
                <c:pt idx="83305">
                  <c:v>862892104</c:v>
                </c:pt>
                <c:pt idx="83306">
                  <c:v>725949232</c:v>
                </c:pt>
                <c:pt idx="83307">
                  <c:v>725949232</c:v>
                </c:pt>
                <c:pt idx="83308">
                  <c:v>725949232</c:v>
                </c:pt>
                <c:pt idx="83309">
                  <c:v>725949232</c:v>
                </c:pt>
                <c:pt idx="83310">
                  <c:v>750576680</c:v>
                </c:pt>
                <c:pt idx="83311">
                  <c:v>569850152</c:v>
                </c:pt>
                <c:pt idx="83312">
                  <c:v>569850152</c:v>
                </c:pt>
                <c:pt idx="83313">
                  <c:v>569850152</c:v>
                </c:pt>
                <c:pt idx="83314">
                  <c:v>569850152</c:v>
                </c:pt>
                <c:pt idx="83315">
                  <c:v>157957224</c:v>
                </c:pt>
                <c:pt idx="83316">
                  <c:v>157957224</c:v>
                </c:pt>
                <c:pt idx="83317">
                  <c:v>157957224</c:v>
                </c:pt>
                <c:pt idx="83318">
                  <c:v>157957224</c:v>
                </c:pt>
                <c:pt idx="83319">
                  <c:v>850345720</c:v>
                </c:pt>
                <c:pt idx="83320">
                  <c:v>850345720</c:v>
                </c:pt>
                <c:pt idx="83321">
                  <c:v>850345720</c:v>
                </c:pt>
                <c:pt idx="83322">
                  <c:v>850345720</c:v>
                </c:pt>
                <c:pt idx="83323">
                  <c:v>725949232</c:v>
                </c:pt>
                <c:pt idx="83324">
                  <c:v>526764912</c:v>
                </c:pt>
                <c:pt idx="83325">
                  <c:v>526764912</c:v>
                </c:pt>
                <c:pt idx="83326">
                  <c:v>526764912</c:v>
                </c:pt>
                <c:pt idx="83327">
                  <c:v>526764912</c:v>
                </c:pt>
                <c:pt idx="83328">
                  <c:v>96802048</c:v>
                </c:pt>
                <c:pt idx="83329">
                  <c:v>96802048</c:v>
                </c:pt>
                <c:pt idx="83330">
                  <c:v>96802048</c:v>
                </c:pt>
                <c:pt idx="83331">
                  <c:v>96802048</c:v>
                </c:pt>
                <c:pt idx="83332">
                  <c:v>157957224</c:v>
                </c:pt>
                <c:pt idx="83333">
                  <c:v>569850152</c:v>
                </c:pt>
                <c:pt idx="83334">
                  <c:v>850345720</c:v>
                </c:pt>
                <c:pt idx="83335">
                  <c:v>526764912</c:v>
                </c:pt>
                <c:pt idx="83336">
                  <c:v>328903976</c:v>
                </c:pt>
                <c:pt idx="83337">
                  <c:v>328903976</c:v>
                </c:pt>
                <c:pt idx="83338">
                  <c:v>320188056</c:v>
                </c:pt>
                <c:pt idx="83339">
                  <c:v>328903976</c:v>
                </c:pt>
                <c:pt idx="83340">
                  <c:v>320188056</c:v>
                </c:pt>
                <c:pt idx="83341">
                  <c:v>328903976</c:v>
                </c:pt>
                <c:pt idx="83342">
                  <c:v>320188056</c:v>
                </c:pt>
                <c:pt idx="83343">
                  <c:v>320188056</c:v>
                </c:pt>
                <c:pt idx="83344">
                  <c:v>96802048</c:v>
                </c:pt>
                <c:pt idx="83345">
                  <c:v>690307856</c:v>
                </c:pt>
                <c:pt idx="83346">
                  <c:v>690307856</c:v>
                </c:pt>
                <c:pt idx="83347">
                  <c:v>510950832</c:v>
                </c:pt>
                <c:pt idx="83348">
                  <c:v>690307856</c:v>
                </c:pt>
                <c:pt idx="83349">
                  <c:v>510950832</c:v>
                </c:pt>
                <c:pt idx="83350">
                  <c:v>690307856</c:v>
                </c:pt>
                <c:pt idx="83351">
                  <c:v>510950832</c:v>
                </c:pt>
                <c:pt idx="83352">
                  <c:v>510950832</c:v>
                </c:pt>
                <c:pt idx="83353">
                  <c:v>404493088</c:v>
                </c:pt>
                <c:pt idx="83354">
                  <c:v>404493088</c:v>
                </c:pt>
                <c:pt idx="83355">
                  <c:v>404493088</c:v>
                </c:pt>
                <c:pt idx="83356">
                  <c:v>404493088</c:v>
                </c:pt>
                <c:pt idx="83357">
                  <c:v>328903976</c:v>
                </c:pt>
                <c:pt idx="83358">
                  <c:v>320188056</c:v>
                </c:pt>
                <c:pt idx="83359">
                  <c:v>690307856</c:v>
                </c:pt>
                <c:pt idx="83360">
                  <c:v>510950832</c:v>
                </c:pt>
                <c:pt idx="83361">
                  <c:v>668310288</c:v>
                </c:pt>
                <c:pt idx="83362">
                  <c:v>668310288</c:v>
                </c:pt>
                <c:pt idx="83363">
                  <c:v>668310288</c:v>
                </c:pt>
                <c:pt idx="83364">
                  <c:v>668310288</c:v>
                </c:pt>
                <c:pt idx="83365">
                  <c:v>659110312</c:v>
                </c:pt>
                <c:pt idx="83366">
                  <c:v>659110312</c:v>
                </c:pt>
                <c:pt idx="83367">
                  <c:v>659110312</c:v>
                </c:pt>
                <c:pt idx="83368">
                  <c:v>659110312</c:v>
                </c:pt>
                <c:pt idx="83369">
                  <c:v>984405600</c:v>
                </c:pt>
                <c:pt idx="83370">
                  <c:v>984405600</c:v>
                </c:pt>
                <c:pt idx="83371">
                  <c:v>984405600</c:v>
                </c:pt>
                <c:pt idx="83372">
                  <c:v>984405600</c:v>
                </c:pt>
                <c:pt idx="83373">
                  <c:v>404493088</c:v>
                </c:pt>
                <c:pt idx="83374">
                  <c:v>364379568</c:v>
                </c:pt>
                <c:pt idx="83375">
                  <c:v>364379568</c:v>
                </c:pt>
                <c:pt idx="83376">
                  <c:v>364379568</c:v>
                </c:pt>
                <c:pt idx="83377">
                  <c:v>364379568</c:v>
                </c:pt>
                <c:pt idx="83378">
                  <c:v>139137880</c:v>
                </c:pt>
                <c:pt idx="83379">
                  <c:v>139137880</c:v>
                </c:pt>
                <c:pt idx="83380">
                  <c:v>139137880</c:v>
                </c:pt>
                <c:pt idx="83381">
                  <c:v>139137880</c:v>
                </c:pt>
                <c:pt idx="83382">
                  <c:v>668310288</c:v>
                </c:pt>
                <c:pt idx="83383">
                  <c:v>984405600</c:v>
                </c:pt>
                <c:pt idx="83384">
                  <c:v>659110312</c:v>
                </c:pt>
                <c:pt idx="83385">
                  <c:v>826583992</c:v>
                </c:pt>
                <c:pt idx="83386">
                  <c:v>826583992</c:v>
                </c:pt>
                <c:pt idx="83387">
                  <c:v>364379568</c:v>
                </c:pt>
                <c:pt idx="83388">
                  <c:v>826583992</c:v>
                </c:pt>
                <c:pt idx="83389">
                  <c:v>826583992</c:v>
                </c:pt>
                <c:pt idx="83390">
                  <c:v>139137880</c:v>
                </c:pt>
                <c:pt idx="83391">
                  <c:v>775764032</c:v>
                </c:pt>
                <c:pt idx="83392">
                  <c:v>775764032</c:v>
                </c:pt>
                <c:pt idx="83393">
                  <c:v>775764032</c:v>
                </c:pt>
                <c:pt idx="83394">
                  <c:v>775764032</c:v>
                </c:pt>
                <c:pt idx="83395">
                  <c:v>397148528</c:v>
                </c:pt>
                <c:pt idx="83396">
                  <c:v>187815936</c:v>
                </c:pt>
                <c:pt idx="83397">
                  <c:v>397148528</c:v>
                </c:pt>
                <c:pt idx="83398">
                  <c:v>187815936</c:v>
                </c:pt>
                <c:pt idx="83399">
                  <c:v>397148528</c:v>
                </c:pt>
                <c:pt idx="83400">
                  <c:v>397148528</c:v>
                </c:pt>
                <c:pt idx="83401">
                  <c:v>187815936</c:v>
                </c:pt>
                <c:pt idx="83402">
                  <c:v>187815936</c:v>
                </c:pt>
                <c:pt idx="83403">
                  <c:v>826583992</c:v>
                </c:pt>
                <c:pt idx="83404">
                  <c:v>751520008</c:v>
                </c:pt>
                <c:pt idx="83405">
                  <c:v>751520008</c:v>
                </c:pt>
                <c:pt idx="83406">
                  <c:v>269762528</c:v>
                </c:pt>
                <c:pt idx="83407">
                  <c:v>751520008</c:v>
                </c:pt>
                <c:pt idx="83408">
                  <c:v>269762528</c:v>
                </c:pt>
                <c:pt idx="83409">
                  <c:v>751520008</c:v>
                </c:pt>
                <c:pt idx="83410">
                  <c:v>269762528</c:v>
                </c:pt>
                <c:pt idx="83411">
                  <c:v>269762528</c:v>
                </c:pt>
                <c:pt idx="83412">
                  <c:v>775764032</c:v>
                </c:pt>
                <c:pt idx="83413">
                  <c:v>407156416</c:v>
                </c:pt>
                <c:pt idx="83414">
                  <c:v>407156416</c:v>
                </c:pt>
                <c:pt idx="83415">
                  <c:v>407156416</c:v>
                </c:pt>
                <c:pt idx="83416">
                  <c:v>407156416</c:v>
                </c:pt>
                <c:pt idx="83417">
                  <c:v>278735424</c:v>
                </c:pt>
                <c:pt idx="83418">
                  <c:v>278735424</c:v>
                </c:pt>
                <c:pt idx="83419">
                  <c:v>278735424</c:v>
                </c:pt>
                <c:pt idx="83420">
                  <c:v>278735424</c:v>
                </c:pt>
                <c:pt idx="83421">
                  <c:v>694728176</c:v>
                </c:pt>
                <c:pt idx="83422">
                  <c:v>694728176</c:v>
                </c:pt>
                <c:pt idx="83423">
                  <c:v>694728176</c:v>
                </c:pt>
                <c:pt idx="83424">
                  <c:v>694728176</c:v>
                </c:pt>
                <c:pt idx="83425">
                  <c:v>187815936</c:v>
                </c:pt>
                <c:pt idx="83426">
                  <c:v>397148528</c:v>
                </c:pt>
                <c:pt idx="83427">
                  <c:v>269762528</c:v>
                </c:pt>
                <c:pt idx="83428">
                  <c:v>7372616</c:v>
                </c:pt>
                <c:pt idx="83429">
                  <c:v>7372616</c:v>
                </c:pt>
                <c:pt idx="83430">
                  <c:v>7372616</c:v>
                </c:pt>
                <c:pt idx="83431">
                  <c:v>7372616</c:v>
                </c:pt>
                <c:pt idx="83432">
                  <c:v>381763752</c:v>
                </c:pt>
                <c:pt idx="83433">
                  <c:v>381763752</c:v>
                </c:pt>
                <c:pt idx="83434">
                  <c:v>407156416</c:v>
                </c:pt>
                <c:pt idx="83435">
                  <c:v>381763752</c:v>
                </c:pt>
                <c:pt idx="83436">
                  <c:v>848178632</c:v>
                </c:pt>
                <c:pt idx="83437">
                  <c:v>848178632</c:v>
                </c:pt>
                <c:pt idx="83438">
                  <c:v>381763752</c:v>
                </c:pt>
                <c:pt idx="83439">
                  <c:v>848178632</c:v>
                </c:pt>
                <c:pt idx="83440">
                  <c:v>848178632</c:v>
                </c:pt>
                <c:pt idx="83441">
                  <c:v>751520008</c:v>
                </c:pt>
                <c:pt idx="83442">
                  <c:v>62067784</c:v>
                </c:pt>
                <c:pt idx="83443">
                  <c:v>62067784</c:v>
                </c:pt>
                <c:pt idx="83444">
                  <c:v>694728176</c:v>
                </c:pt>
                <c:pt idx="83445">
                  <c:v>62067784</c:v>
                </c:pt>
                <c:pt idx="83446">
                  <c:v>278735424</c:v>
                </c:pt>
                <c:pt idx="83447">
                  <c:v>62067784</c:v>
                </c:pt>
                <c:pt idx="83448">
                  <c:v>828041040</c:v>
                </c:pt>
                <c:pt idx="83449">
                  <c:v>828041040</c:v>
                </c:pt>
                <c:pt idx="83450">
                  <c:v>828041040</c:v>
                </c:pt>
                <c:pt idx="83451">
                  <c:v>473818648</c:v>
                </c:pt>
                <c:pt idx="83452">
                  <c:v>828041040</c:v>
                </c:pt>
                <c:pt idx="83453">
                  <c:v>473818648</c:v>
                </c:pt>
                <c:pt idx="83454">
                  <c:v>473818648</c:v>
                </c:pt>
                <c:pt idx="83455">
                  <c:v>473818648</c:v>
                </c:pt>
                <c:pt idx="83456">
                  <c:v>381763752</c:v>
                </c:pt>
                <c:pt idx="83457">
                  <c:v>7372616</c:v>
                </c:pt>
                <c:pt idx="83458">
                  <c:v>777429400</c:v>
                </c:pt>
                <c:pt idx="83459">
                  <c:v>777429400</c:v>
                </c:pt>
                <c:pt idx="83460">
                  <c:v>777429400</c:v>
                </c:pt>
                <c:pt idx="83461">
                  <c:v>777429400</c:v>
                </c:pt>
                <c:pt idx="83462">
                  <c:v>62067784</c:v>
                </c:pt>
                <c:pt idx="83463">
                  <c:v>848178632</c:v>
                </c:pt>
                <c:pt idx="83464">
                  <c:v>112726288</c:v>
                </c:pt>
                <c:pt idx="83465">
                  <c:v>828041040</c:v>
                </c:pt>
                <c:pt idx="83466">
                  <c:v>112726288</c:v>
                </c:pt>
                <c:pt idx="83467">
                  <c:v>112726288</c:v>
                </c:pt>
                <c:pt idx="83468">
                  <c:v>473818648</c:v>
                </c:pt>
                <c:pt idx="83469">
                  <c:v>112726288</c:v>
                </c:pt>
                <c:pt idx="83470">
                  <c:v>751970448</c:v>
                </c:pt>
                <c:pt idx="83471">
                  <c:v>751970448</c:v>
                </c:pt>
                <c:pt idx="83472">
                  <c:v>751970448</c:v>
                </c:pt>
                <c:pt idx="83473">
                  <c:v>751970448</c:v>
                </c:pt>
                <c:pt idx="83474">
                  <c:v>760669488</c:v>
                </c:pt>
                <c:pt idx="83475">
                  <c:v>760669488</c:v>
                </c:pt>
                <c:pt idx="83476">
                  <c:v>760669488</c:v>
                </c:pt>
                <c:pt idx="83477">
                  <c:v>760669488</c:v>
                </c:pt>
                <c:pt idx="83478">
                  <c:v>474677152</c:v>
                </c:pt>
                <c:pt idx="83479">
                  <c:v>474677152</c:v>
                </c:pt>
                <c:pt idx="83480">
                  <c:v>474677152</c:v>
                </c:pt>
                <c:pt idx="83481">
                  <c:v>474677152</c:v>
                </c:pt>
                <c:pt idx="83482">
                  <c:v>430739464</c:v>
                </c:pt>
                <c:pt idx="83483">
                  <c:v>430739464</c:v>
                </c:pt>
                <c:pt idx="83484">
                  <c:v>6888360</c:v>
                </c:pt>
                <c:pt idx="83485">
                  <c:v>430739464</c:v>
                </c:pt>
                <c:pt idx="83486">
                  <c:v>6888360</c:v>
                </c:pt>
                <c:pt idx="83487">
                  <c:v>430739464</c:v>
                </c:pt>
                <c:pt idx="83488">
                  <c:v>6888360</c:v>
                </c:pt>
                <c:pt idx="83489">
                  <c:v>6888360</c:v>
                </c:pt>
                <c:pt idx="83490">
                  <c:v>146138152</c:v>
                </c:pt>
                <c:pt idx="83491">
                  <c:v>146138152</c:v>
                </c:pt>
                <c:pt idx="83492">
                  <c:v>146138152</c:v>
                </c:pt>
                <c:pt idx="83493">
                  <c:v>146138152</c:v>
                </c:pt>
                <c:pt idx="83494">
                  <c:v>367370048</c:v>
                </c:pt>
                <c:pt idx="83495">
                  <c:v>367370048</c:v>
                </c:pt>
                <c:pt idx="83496">
                  <c:v>367370048</c:v>
                </c:pt>
                <c:pt idx="83497">
                  <c:v>367370048</c:v>
                </c:pt>
                <c:pt idx="83498">
                  <c:v>777429400</c:v>
                </c:pt>
                <c:pt idx="83499">
                  <c:v>760669488</c:v>
                </c:pt>
                <c:pt idx="83500">
                  <c:v>112726288</c:v>
                </c:pt>
                <c:pt idx="83501">
                  <c:v>38608056</c:v>
                </c:pt>
                <c:pt idx="83502">
                  <c:v>38608056</c:v>
                </c:pt>
                <c:pt idx="83503">
                  <c:v>38608056</c:v>
                </c:pt>
                <c:pt idx="83504">
                  <c:v>38608056</c:v>
                </c:pt>
                <c:pt idx="83505">
                  <c:v>751970448</c:v>
                </c:pt>
                <c:pt idx="83506">
                  <c:v>430739464</c:v>
                </c:pt>
                <c:pt idx="83507">
                  <c:v>256482280</c:v>
                </c:pt>
                <c:pt idx="83508">
                  <c:v>256482280</c:v>
                </c:pt>
                <c:pt idx="83509">
                  <c:v>256482280</c:v>
                </c:pt>
                <c:pt idx="83510">
                  <c:v>256482280</c:v>
                </c:pt>
                <c:pt idx="83511">
                  <c:v>6888360</c:v>
                </c:pt>
                <c:pt idx="83512">
                  <c:v>474677152</c:v>
                </c:pt>
                <c:pt idx="83513">
                  <c:v>367370048</c:v>
                </c:pt>
                <c:pt idx="83514">
                  <c:v>38608056</c:v>
                </c:pt>
                <c:pt idx="83515">
                  <c:v>963756752</c:v>
                </c:pt>
                <c:pt idx="83516">
                  <c:v>963756752</c:v>
                </c:pt>
                <c:pt idx="83517">
                  <c:v>963756752</c:v>
                </c:pt>
                <c:pt idx="83518">
                  <c:v>963756752</c:v>
                </c:pt>
                <c:pt idx="83519">
                  <c:v>841497064</c:v>
                </c:pt>
                <c:pt idx="83520">
                  <c:v>841497064</c:v>
                </c:pt>
                <c:pt idx="83521">
                  <c:v>841497064</c:v>
                </c:pt>
                <c:pt idx="83522">
                  <c:v>841497064</c:v>
                </c:pt>
                <c:pt idx="83523">
                  <c:v>146138152</c:v>
                </c:pt>
                <c:pt idx="83524">
                  <c:v>256482280</c:v>
                </c:pt>
                <c:pt idx="83525">
                  <c:v>63047104</c:v>
                </c:pt>
                <c:pt idx="83526">
                  <c:v>63047104</c:v>
                </c:pt>
                <c:pt idx="83527">
                  <c:v>63047104</c:v>
                </c:pt>
                <c:pt idx="83528">
                  <c:v>63047104</c:v>
                </c:pt>
                <c:pt idx="83529">
                  <c:v>916773488</c:v>
                </c:pt>
                <c:pt idx="83530">
                  <c:v>916773488</c:v>
                </c:pt>
                <c:pt idx="83531">
                  <c:v>616690088</c:v>
                </c:pt>
                <c:pt idx="83532">
                  <c:v>916773488</c:v>
                </c:pt>
                <c:pt idx="83533">
                  <c:v>916773488</c:v>
                </c:pt>
                <c:pt idx="83534">
                  <c:v>616690088</c:v>
                </c:pt>
                <c:pt idx="83535">
                  <c:v>616690088</c:v>
                </c:pt>
                <c:pt idx="83536">
                  <c:v>616690088</c:v>
                </c:pt>
                <c:pt idx="83537">
                  <c:v>963756752</c:v>
                </c:pt>
                <c:pt idx="83538">
                  <c:v>7372656</c:v>
                </c:pt>
                <c:pt idx="83539">
                  <c:v>7372656</c:v>
                </c:pt>
                <c:pt idx="83540">
                  <c:v>7372680</c:v>
                </c:pt>
                <c:pt idx="83541">
                  <c:v>7372680</c:v>
                </c:pt>
                <c:pt idx="83542">
                  <c:v>7372656</c:v>
                </c:pt>
                <c:pt idx="83543">
                  <c:v>7372680</c:v>
                </c:pt>
                <c:pt idx="83544">
                  <c:v>7372656</c:v>
                </c:pt>
                <c:pt idx="83545">
                  <c:v>7372680</c:v>
                </c:pt>
                <c:pt idx="83546">
                  <c:v>42680512</c:v>
                </c:pt>
                <c:pt idx="83547">
                  <c:v>42680512</c:v>
                </c:pt>
                <c:pt idx="83548">
                  <c:v>42680512</c:v>
                </c:pt>
                <c:pt idx="83549">
                  <c:v>916773488</c:v>
                </c:pt>
                <c:pt idx="83550">
                  <c:v>841497064</c:v>
                </c:pt>
                <c:pt idx="83551">
                  <c:v>42680512</c:v>
                </c:pt>
                <c:pt idx="83552">
                  <c:v>951402296</c:v>
                </c:pt>
                <c:pt idx="83553">
                  <c:v>951402296</c:v>
                </c:pt>
                <c:pt idx="83554">
                  <c:v>951402296</c:v>
                </c:pt>
                <c:pt idx="83555">
                  <c:v>951402296</c:v>
                </c:pt>
                <c:pt idx="83556">
                  <c:v>852839648</c:v>
                </c:pt>
                <c:pt idx="83557">
                  <c:v>852839648</c:v>
                </c:pt>
                <c:pt idx="83558">
                  <c:v>852839648</c:v>
                </c:pt>
                <c:pt idx="83559">
                  <c:v>63047104</c:v>
                </c:pt>
                <c:pt idx="83560">
                  <c:v>852839648</c:v>
                </c:pt>
                <c:pt idx="83561">
                  <c:v>616690088</c:v>
                </c:pt>
                <c:pt idx="83562">
                  <c:v>343292512</c:v>
                </c:pt>
                <c:pt idx="83563">
                  <c:v>343292512</c:v>
                </c:pt>
                <c:pt idx="83564">
                  <c:v>343292512</c:v>
                </c:pt>
                <c:pt idx="83565">
                  <c:v>343292512</c:v>
                </c:pt>
                <c:pt idx="83566">
                  <c:v>7372656</c:v>
                </c:pt>
                <c:pt idx="83567">
                  <c:v>42680512</c:v>
                </c:pt>
                <c:pt idx="83568">
                  <c:v>7372680</c:v>
                </c:pt>
                <c:pt idx="83569">
                  <c:v>98388424</c:v>
                </c:pt>
                <c:pt idx="83570">
                  <c:v>98388424</c:v>
                </c:pt>
                <c:pt idx="83571">
                  <c:v>98388424</c:v>
                </c:pt>
                <c:pt idx="83572">
                  <c:v>98388424</c:v>
                </c:pt>
                <c:pt idx="83573">
                  <c:v>31794720</c:v>
                </c:pt>
                <c:pt idx="83574">
                  <c:v>31794720</c:v>
                </c:pt>
                <c:pt idx="83575">
                  <c:v>31794720</c:v>
                </c:pt>
                <c:pt idx="83576">
                  <c:v>31794720</c:v>
                </c:pt>
                <c:pt idx="83577">
                  <c:v>570574688</c:v>
                </c:pt>
                <c:pt idx="83578">
                  <c:v>570574688</c:v>
                </c:pt>
                <c:pt idx="83579">
                  <c:v>570574688</c:v>
                </c:pt>
                <c:pt idx="83580">
                  <c:v>570574688</c:v>
                </c:pt>
                <c:pt idx="83581">
                  <c:v>951402296</c:v>
                </c:pt>
                <c:pt idx="83582">
                  <c:v>343292512</c:v>
                </c:pt>
                <c:pt idx="83583">
                  <c:v>852839648</c:v>
                </c:pt>
                <c:pt idx="83584">
                  <c:v>694284320</c:v>
                </c:pt>
                <c:pt idx="83585">
                  <c:v>694284320</c:v>
                </c:pt>
                <c:pt idx="83586">
                  <c:v>694284320</c:v>
                </c:pt>
                <c:pt idx="83587">
                  <c:v>694284320</c:v>
                </c:pt>
                <c:pt idx="83588">
                  <c:v>7372688</c:v>
                </c:pt>
                <c:pt idx="83589">
                  <c:v>7372688</c:v>
                </c:pt>
                <c:pt idx="83590">
                  <c:v>31794720</c:v>
                </c:pt>
                <c:pt idx="83591">
                  <c:v>7372736</c:v>
                </c:pt>
                <c:pt idx="83592">
                  <c:v>7372736</c:v>
                </c:pt>
                <c:pt idx="83593">
                  <c:v>7372688</c:v>
                </c:pt>
                <c:pt idx="83594">
                  <c:v>7372736</c:v>
                </c:pt>
                <c:pt idx="83595">
                  <c:v>7372688</c:v>
                </c:pt>
                <c:pt idx="83596">
                  <c:v>7372736</c:v>
                </c:pt>
                <c:pt idx="83597">
                  <c:v>748519152</c:v>
                </c:pt>
                <c:pt idx="83598">
                  <c:v>748519152</c:v>
                </c:pt>
                <c:pt idx="83599">
                  <c:v>748519152</c:v>
                </c:pt>
                <c:pt idx="83600">
                  <c:v>748519152</c:v>
                </c:pt>
                <c:pt idx="83601">
                  <c:v>570574688</c:v>
                </c:pt>
                <c:pt idx="83602">
                  <c:v>98388424</c:v>
                </c:pt>
                <c:pt idx="83603">
                  <c:v>434756176</c:v>
                </c:pt>
                <c:pt idx="83604">
                  <c:v>434756176</c:v>
                </c:pt>
                <c:pt idx="83605">
                  <c:v>434756176</c:v>
                </c:pt>
                <c:pt idx="83606">
                  <c:v>434756176</c:v>
                </c:pt>
                <c:pt idx="83607">
                  <c:v>414824888</c:v>
                </c:pt>
                <c:pt idx="83608">
                  <c:v>414824888</c:v>
                </c:pt>
                <c:pt idx="83609">
                  <c:v>414824888</c:v>
                </c:pt>
                <c:pt idx="83610">
                  <c:v>414824888</c:v>
                </c:pt>
                <c:pt idx="83611">
                  <c:v>342024472</c:v>
                </c:pt>
                <c:pt idx="83612">
                  <c:v>342024472</c:v>
                </c:pt>
                <c:pt idx="83613">
                  <c:v>342024472</c:v>
                </c:pt>
                <c:pt idx="83614">
                  <c:v>342024472</c:v>
                </c:pt>
                <c:pt idx="83615">
                  <c:v>28922320</c:v>
                </c:pt>
                <c:pt idx="83616">
                  <c:v>28922320</c:v>
                </c:pt>
                <c:pt idx="83617">
                  <c:v>28922320</c:v>
                </c:pt>
                <c:pt idx="83618">
                  <c:v>28922320</c:v>
                </c:pt>
                <c:pt idx="83619">
                  <c:v>694284320</c:v>
                </c:pt>
                <c:pt idx="83620">
                  <c:v>172645032</c:v>
                </c:pt>
                <c:pt idx="83621">
                  <c:v>172645032</c:v>
                </c:pt>
                <c:pt idx="83622">
                  <c:v>172645032</c:v>
                </c:pt>
                <c:pt idx="83623">
                  <c:v>172645032</c:v>
                </c:pt>
                <c:pt idx="83624">
                  <c:v>7372688</c:v>
                </c:pt>
                <c:pt idx="83625">
                  <c:v>954514928</c:v>
                </c:pt>
                <c:pt idx="83626">
                  <c:v>954514928</c:v>
                </c:pt>
                <c:pt idx="83627">
                  <c:v>954514928</c:v>
                </c:pt>
                <c:pt idx="83628">
                  <c:v>954514928</c:v>
                </c:pt>
                <c:pt idx="83629">
                  <c:v>179406624</c:v>
                </c:pt>
                <c:pt idx="83630">
                  <c:v>88874312</c:v>
                </c:pt>
                <c:pt idx="83631">
                  <c:v>88874312</c:v>
                </c:pt>
                <c:pt idx="83632">
                  <c:v>179406624</c:v>
                </c:pt>
                <c:pt idx="83633">
                  <c:v>179406624</c:v>
                </c:pt>
                <c:pt idx="83634">
                  <c:v>88874312</c:v>
                </c:pt>
                <c:pt idx="83635">
                  <c:v>88874312</c:v>
                </c:pt>
                <c:pt idx="83636">
                  <c:v>179406624</c:v>
                </c:pt>
                <c:pt idx="83637">
                  <c:v>911351744</c:v>
                </c:pt>
                <c:pt idx="83638">
                  <c:v>911351744</c:v>
                </c:pt>
                <c:pt idx="83639">
                  <c:v>911351744</c:v>
                </c:pt>
                <c:pt idx="83640">
                  <c:v>911351744</c:v>
                </c:pt>
                <c:pt idx="83641">
                  <c:v>111087520</c:v>
                </c:pt>
                <c:pt idx="83642">
                  <c:v>111087520</c:v>
                </c:pt>
                <c:pt idx="83643">
                  <c:v>28922320</c:v>
                </c:pt>
                <c:pt idx="83644">
                  <c:v>111087520</c:v>
                </c:pt>
                <c:pt idx="83645">
                  <c:v>111087520</c:v>
                </c:pt>
                <c:pt idx="83646">
                  <c:v>748519152</c:v>
                </c:pt>
                <c:pt idx="83647">
                  <c:v>7372736</c:v>
                </c:pt>
                <c:pt idx="83648">
                  <c:v>172645032</c:v>
                </c:pt>
                <c:pt idx="83649">
                  <c:v>72522264</c:v>
                </c:pt>
                <c:pt idx="83650">
                  <c:v>773869768</c:v>
                </c:pt>
                <c:pt idx="83651">
                  <c:v>72522264</c:v>
                </c:pt>
                <c:pt idx="83652">
                  <c:v>773869768</c:v>
                </c:pt>
                <c:pt idx="83653">
                  <c:v>72522264</c:v>
                </c:pt>
                <c:pt idx="83654">
                  <c:v>773869768</c:v>
                </c:pt>
                <c:pt idx="83655">
                  <c:v>773869768</c:v>
                </c:pt>
                <c:pt idx="83656">
                  <c:v>72522264</c:v>
                </c:pt>
                <c:pt idx="83657">
                  <c:v>33033464</c:v>
                </c:pt>
                <c:pt idx="83658">
                  <c:v>33033464</c:v>
                </c:pt>
                <c:pt idx="83659">
                  <c:v>170786424</c:v>
                </c:pt>
                <c:pt idx="83660">
                  <c:v>170786424</c:v>
                </c:pt>
                <c:pt idx="83661">
                  <c:v>33033464</c:v>
                </c:pt>
                <c:pt idx="83662">
                  <c:v>33033464</c:v>
                </c:pt>
                <c:pt idx="83663">
                  <c:v>170786424</c:v>
                </c:pt>
                <c:pt idx="83664">
                  <c:v>170786424</c:v>
                </c:pt>
                <c:pt idx="83665">
                  <c:v>742714336</c:v>
                </c:pt>
                <c:pt idx="83666">
                  <c:v>742714336</c:v>
                </c:pt>
                <c:pt idx="83667">
                  <c:v>742714336</c:v>
                </c:pt>
                <c:pt idx="83668">
                  <c:v>742714336</c:v>
                </c:pt>
                <c:pt idx="83669">
                  <c:v>179406624</c:v>
                </c:pt>
                <c:pt idx="83670">
                  <c:v>342024472</c:v>
                </c:pt>
                <c:pt idx="83671">
                  <c:v>414824888</c:v>
                </c:pt>
                <c:pt idx="83672">
                  <c:v>434756176</c:v>
                </c:pt>
                <c:pt idx="83673">
                  <c:v>88874312</c:v>
                </c:pt>
                <c:pt idx="83674">
                  <c:v>911351744</c:v>
                </c:pt>
                <c:pt idx="83675">
                  <c:v>954514928</c:v>
                </c:pt>
                <c:pt idx="83676">
                  <c:v>33033464</c:v>
                </c:pt>
                <c:pt idx="83677">
                  <c:v>111087520</c:v>
                </c:pt>
                <c:pt idx="83678">
                  <c:v>7372752</c:v>
                </c:pt>
                <c:pt idx="83679">
                  <c:v>7372752</c:v>
                </c:pt>
                <c:pt idx="83680">
                  <c:v>773869768</c:v>
                </c:pt>
                <c:pt idx="83681">
                  <c:v>7372784</c:v>
                </c:pt>
                <c:pt idx="83682">
                  <c:v>7372784</c:v>
                </c:pt>
                <c:pt idx="83683">
                  <c:v>72522264</c:v>
                </c:pt>
                <c:pt idx="83684">
                  <c:v>7372864</c:v>
                </c:pt>
                <c:pt idx="83685">
                  <c:v>7372864</c:v>
                </c:pt>
                <c:pt idx="83686">
                  <c:v>7372752</c:v>
                </c:pt>
                <c:pt idx="83687">
                  <c:v>7372784</c:v>
                </c:pt>
                <c:pt idx="83688">
                  <c:v>7372864</c:v>
                </c:pt>
                <c:pt idx="83689">
                  <c:v>7372752</c:v>
                </c:pt>
                <c:pt idx="83690">
                  <c:v>7372784</c:v>
                </c:pt>
                <c:pt idx="83691">
                  <c:v>7372864</c:v>
                </c:pt>
                <c:pt idx="83692">
                  <c:v>835902688</c:v>
                </c:pt>
                <c:pt idx="83693">
                  <c:v>835902688</c:v>
                </c:pt>
                <c:pt idx="83694">
                  <c:v>835902688</c:v>
                </c:pt>
                <c:pt idx="83695">
                  <c:v>835902688</c:v>
                </c:pt>
                <c:pt idx="83696">
                  <c:v>170786424</c:v>
                </c:pt>
                <c:pt idx="83697">
                  <c:v>397805464</c:v>
                </c:pt>
                <c:pt idx="83698">
                  <c:v>397805464</c:v>
                </c:pt>
                <c:pt idx="83699">
                  <c:v>397805464</c:v>
                </c:pt>
                <c:pt idx="83700">
                  <c:v>397805464</c:v>
                </c:pt>
                <c:pt idx="83701">
                  <c:v>29915872</c:v>
                </c:pt>
                <c:pt idx="83702">
                  <c:v>29915872</c:v>
                </c:pt>
                <c:pt idx="83703">
                  <c:v>568695464</c:v>
                </c:pt>
                <c:pt idx="83704">
                  <c:v>29915872</c:v>
                </c:pt>
                <c:pt idx="83705">
                  <c:v>568695464</c:v>
                </c:pt>
                <c:pt idx="83706">
                  <c:v>29915872</c:v>
                </c:pt>
                <c:pt idx="83707">
                  <c:v>568695464</c:v>
                </c:pt>
                <c:pt idx="83708">
                  <c:v>568695464</c:v>
                </c:pt>
                <c:pt idx="83709">
                  <c:v>7372752</c:v>
                </c:pt>
                <c:pt idx="83710">
                  <c:v>742714336</c:v>
                </c:pt>
                <c:pt idx="83711">
                  <c:v>325672968</c:v>
                </c:pt>
                <c:pt idx="83712">
                  <c:v>967625080</c:v>
                </c:pt>
                <c:pt idx="83713">
                  <c:v>967625080</c:v>
                </c:pt>
                <c:pt idx="83714">
                  <c:v>325672968</c:v>
                </c:pt>
                <c:pt idx="83715">
                  <c:v>967625080</c:v>
                </c:pt>
                <c:pt idx="83716">
                  <c:v>967625080</c:v>
                </c:pt>
                <c:pt idx="83717">
                  <c:v>325672968</c:v>
                </c:pt>
                <c:pt idx="83718">
                  <c:v>325672968</c:v>
                </c:pt>
                <c:pt idx="83719">
                  <c:v>7372864</c:v>
                </c:pt>
                <c:pt idx="83720">
                  <c:v>290386264</c:v>
                </c:pt>
                <c:pt idx="83721">
                  <c:v>290386264</c:v>
                </c:pt>
                <c:pt idx="83722">
                  <c:v>290386264</c:v>
                </c:pt>
                <c:pt idx="83723">
                  <c:v>290386264</c:v>
                </c:pt>
                <c:pt idx="83724">
                  <c:v>835902688</c:v>
                </c:pt>
                <c:pt idx="83725">
                  <c:v>397805464</c:v>
                </c:pt>
                <c:pt idx="83726">
                  <c:v>568695464</c:v>
                </c:pt>
                <c:pt idx="83727">
                  <c:v>175702432</c:v>
                </c:pt>
                <c:pt idx="83728">
                  <c:v>175702432</c:v>
                </c:pt>
                <c:pt idx="83729">
                  <c:v>175702432</c:v>
                </c:pt>
                <c:pt idx="83730">
                  <c:v>175702432</c:v>
                </c:pt>
                <c:pt idx="83731">
                  <c:v>7372784</c:v>
                </c:pt>
                <c:pt idx="83732">
                  <c:v>290386264</c:v>
                </c:pt>
                <c:pt idx="83733">
                  <c:v>871845304</c:v>
                </c:pt>
                <c:pt idx="83734">
                  <c:v>871845304</c:v>
                </c:pt>
                <c:pt idx="83735">
                  <c:v>871845304</c:v>
                </c:pt>
                <c:pt idx="83736">
                  <c:v>871845304</c:v>
                </c:pt>
                <c:pt idx="83737">
                  <c:v>325672968</c:v>
                </c:pt>
                <c:pt idx="83738">
                  <c:v>643391872</c:v>
                </c:pt>
                <c:pt idx="83739">
                  <c:v>643391872</c:v>
                </c:pt>
                <c:pt idx="83740">
                  <c:v>967625080</c:v>
                </c:pt>
                <c:pt idx="83741">
                  <c:v>643391872</c:v>
                </c:pt>
                <c:pt idx="83742">
                  <c:v>574909264</c:v>
                </c:pt>
                <c:pt idx="83743">
                  <c:v>643391872</c:v>
                </c:pt>
                <c:pt idx="83744">
                  <c:v>29915872</c:v>
                </c:pt>
                <c:pt idx="83745">
                  <c:v>574909264</c:v>
                </c:pt>
                <c:pt idx="83746">
                  <c:v>884373640</c:v>
                </c:pt>
                <c:pt idx="83747">
                  <c:v>574909264</c:v>
                </c:pt>
                <c:pt idx="83748">
                  <c:v>884373640</c:v>
                </c:pt>
                <c:pt idx="83749">
                  <c:v>574909264</c:v>
                </c:pt>
                <c:pt idx="83750">
                  <c:v>884373640</c:v>
                </c:pt>
                <c:pt idx="83751">
                  <c:v>884373640</c:v>
                </c:pt>
                <c:pt idx="83752">
                  <c:v>245896688</c:v>
                </c:pt>
                <c:pt idx="83753">
                  <c:v>245896688</c:v>
                </c:pt>
                <c:pt idx="83754">
                  <c:v>245896688</c:v>
                </c:pt>
                <c:pt idx="83755">
                  <c:v>245896688</c:v>
                </c:pt>
                <c:pt idx="83756">
                  <c:v>213493320</c:v>
                </c:pt>
                <c:pt idx="83757">
                  <c:v>213493320</c:v>
                </c:pt>
                <c:pt idx="83758">
                  <c:v>213493320</c:v>
                </c:pt>
                <c:pt idx="83759">
                  <c:v>213493320</c:v>
                </c:pt>
                <c:pt idx="83760">
                  <c:v>802960160</c:v>
                </c:pt>
                <c:pt idx="83761">
                  <c:v>802960160</c:v>
                </c:pt>
                <c:pt idx="83762">
                  <c:v>802960160</c:v>
                </c:pt>
                <c:pt idx="83763">
                  <c:v>802960160</c:v>
                </c:pt>
                <c:pt idx="83764">
                  <c:v>175702432</c:v>
                </c:pt>
                <c:pt idx="83765">
                  <c:v>17116352</c:v>
                </c:pt>
                <c:pt idx="83766">
                  <c:v>17116352</c:v>
                </c:pt>
                <c:pt idx="83767">
                  <c:v>17116352</c:v>
                </c:pt>
                <c:pt idx="83768">
                  <c:v>17116352</c:v>
                </c:pt>
                <c:pt idx="83769">
                  <c:v>871845304</c:v>
                </c:pt>
                <c:pt idx="83770">
                  <c:v>574909264</c:v>
                </c:pt>
                <c:pt idx="83771">
                  <c:v>884373640</c:v>
                </c:pt>
                <c:pt idx="83772">
                  <c:v>495261904</c:v>
                </c:pt>
                <c:pt idx="83773">
                  <c:v>495261904</c:v>
                </c:pt>
                <c:pt idx="83774">
                  <c:v>495261904</c:v>
                </c:pt>
                <c:pt idx="83775">
                  <c:v>316173472</c:v>
                </c:pt>
                <c:pt idx="83776">
                  <c:v>316173472</c:v>
                </c:pt>
                <c:pt idx="83777">
                  <c:v>495261904</c:v>
                </c:pt>
                <c:pt idx="83778">
                  <c:v>316173472</c:v>
                </c:pt>
                <c:pt idx="83779">
                  <c:v>316173472</c:v>
                </c:pt>
                <c:pt idx="83780">
                  <c:v>721569696</c:v>
                </c:pt>
                <c:pt idx="83781">
                  <c:v>721569696</c:v>
                </c:pt>
                <c:pt idx="83782">
                  <c:v>721569696</c:v>
                </c:pt>
                <c:pt idx="83783">
                  <c:v>721569696</c:v>
                </c:pt>
                <c:pt idx="83784">
                  <c:v>643391872</c:v>
                </c:pt>
                <c:pt idx="83785">
                  <c:v>353228384</c:v>
                </c:pt>
                <c:pt idx="83786">
                  <c:v>353228384</c:v>
                </c:pt>
                <c:pt idx="83787">
                  <c:v>353228384</c:v>
                </c:pt>
                <c:pt idx="83788">
                  <c:v>353228384</c:v>
                </c:pt>
                <c:pt idx="83789">
                  <c:v>245896688</c:v>
                </c:pt>
                <c:pt idx="83790">
                  <c:v>802960160</c:v>
                </c:pt>
                <c:pt idx="83791">
                  <c:v>213493320</c:v>
                </c:pt>
                <c:pt idx="83792">
                  <c:v>316173472</c:v>
                </c:pt>
                <c:pt idx="83793">
                  <c:v>556694840</c:v>
                </c:pt>
                <c:pt idx="83794">
                  <c:v>556694840</c:v>
                </c:pt>
                <c:pt idx="83795">
                  <c:v>556694840</c:v>
                </c:pt>
                <c:pt idx="83796">
                  <c:v>556694840</c:v>
                </c:pt>
                <c:pt idx="83797">
                  <c:v>495261904</c:v>
                </c:pt>
                <c:pt idx="83798">
                  <c:v>17116352</c:v>
                </c:pt>
                <c:pt idx="83799">
                  <c:v>721569696</c:v>
                </c:pt>
                <c:pt idx="83800">
                  <c:v>53741760</c:v>
                </c:pt>
                <c:pt idx="83801">
                  <c:v>53741760</c:v>
                </c:pt>
                <c:pt idx="83802">
                  <c:v>53741760</c:v>
                </c:pt>
                <c:pt idx="83803">
                  <c:v>53741760</c:v>
                </c:pt>
                <c:pt idx="83804">
                  <c:v>136182312</c:v>
                </c:pt>
                <c:pt idx="83805">
                  <c:v>136182312</c:v>
                </c:pt>
                <c:pt idx="83806">
                  <c:v>136182312</c:v>
                </c:pt>
                <c:pt idx="83807">
                  <c:v>136182312</c:v>
                </c:pt>
                <c:pt idx="83808">
                  <c:v>556694840</c:v>
                </c:pt>
                <c:pt idx="83809">
                  <c:v>353228384</c:v>
                </c:pt>
                <c:pt idx="83810">
                  <c:v>960615584</c:v>
                </c:pt>
                <c:pt idx="83811">
                  <c:v>960615584</c:v>
                </c:pt>
                <c:pt idx="83812">
                  <c:v>960361312</c:v>
                </c:pt>
                <c:pt idx="83813">
                  <c:v>960615584</c:v>
                </c:pt>
                <c:pt idx="83814">
                  <c:v>960361312</c:v>
                </c:pt>
                <c:pt idx="83815">
                  <c:v>960615584</c:v>
                </c:pt>
                <c:pt idx="83816">
                  <c:v>960361312</c:v>
                </c:pt>
                <c:pt idx="83817">
                  <c:v>960361312</c:v>
                </c:pt>
                <c:pt idx="83818">
                  <c:v>224277632</c:v>
                </c:pt>
                <c:pt idx="83819">
                  <c:v>224277632</c:v>
                </c:pt>
                <c:pt idx="83820">
                  <c:v>224277704</c:v>
                </c:pt>
                <c:pt idx="83821">
                  <c:v>224277704</c:v>
                </c:pt>
                <c:pt idx="83822">
                  <c:v>224277728</c:v>
                </c:pt>
                <c:pt idx="83823">
                  <c:v>224277728</c:v>
                </c:pt>
                <c:pt idx="83824">
                  <c:v>224277768</c:v>
                </c:pt>
                <c:pt idx="83825">
                  <c:v>224277768</c:v>
                </c:pt>
                <c:pt idx="83826">
                  <c:v>26504640</c:v>
                </c:pt>
                <c:pt idx="83827">
                  <c:v>26504640</c:v>
                </c:pt>
                <c:pt idx="83828">
                  <c:v>224277816</c:v>
                </c:pt>
                <c:pt idx="83829">
                  <c:v>448441744</c:v>
                </c:pt>
                <c:pt idx="83830">
                  <c:v>224277816</c:v>
                </c:pt>
                <c:pt idx="83831">
                  <c:v>448441744</c:v>
                </c:pt>
                <c:pt idx="83832">
                  <c:v>26504640</c:v>
                </c:pt>
                <c:pt idx="83833">
                  <c:v>224277864</c:v>
                </c:pt>
                <c:pt idx="83834">
                  <c:v>224277864</c:v>
                </c:pt>
                <c:pt idx="83835">
                  <c:v>26504640</c:v>
                </c:pt>
                <c:pt idx="83836">
                  <c:v>448441744</c:v>
                </c:pt>
                <c:pt idx="83837">
                  <c:v>224277632</c:v>
                </c:pt>
                <c:pt idx="83838">
                  <c:v>224277704</c:v>
                </c:pt>
                <c:pt idx="83839">
                  <c:v>224277728</c:v>
                </c:pt>
                <c:pt idx="83840">
                  <c:v>224277768</c:v>
                </c:pt>
                <c:pt idx="83841">
                  <c:v>224277816</c:v>
                </c:pt>
                <c:pt idx="83842">
                  <c:v>224277864</c:v>
                </c:pt>
                <c:pt idx="83843">
                  <c:v>448441744</c:v>
                </c:pt>
                <c:pt idx="83844">
                  <c:v>224277632</c:v>
                </c:pt>
                <c:pt idx="83845">
                  <c:v>224277704</c:v>
                </c:pt>
                <c:pt idx="83846">
                  <c:v>224277728</c:v>
                </c:pt>
                <c:pt idx="83847">
                  <c:v>224277768</c:v>
                </c:pt>
                <c:pt idx="83848">
                  <c:v>224277816</c:v>
                </c:pt>
                <c:pt idx="83849">
                  <c:v>224277864</c:v>
                </c:pt>
                <c:pt idx="83850">
                  <c:v>224277888</c:v>
                </c:pt>
                <c:pt idx="83851">
                  <c:v>224277888</c:v>
                </c:pt>
                <c:pt idx="83852">
                  <c:v>224277928</c:v>
                </c:pt>
                <c:pt idx="83853">
                  <c:v>224277928</c:v>
                </c:pt>
                <c:pt idx="83854">
                  <c:v>224277968</c:v>
                </c:pt>
                <c:pt idx="83855">
                  <c:v>224277968</c:v>
                </c:pt>
                <c:pt idx="83856">
                  <c:v>224277992</c:v>
                </c:pt>
                <c:pt idx="83857">
                  <c:v>224277992</c:v>
                </c:pt>
                <c:pt idx="83858">
                  <c:v>224278040</c:v>
                </c:pt>
                <c:pt idx="83859">
                  <c:v>224278040</c:v>
                </c:pt>
                <c:pt idx="83860">
                  <c:v>224278088</c:v>
                </c:pt>
                <c:pt idx="83861">
                  <c:v>224278088</c:v>
                </c:pt>
                <c:pt idx="83862">
                  <c:v>224278112</c:v>
                </c:pt>
                <c:pt idx="83863">
                  <c:v>224278112</c:v>
                </c:pt>
                <c:pt idx="83864">
                  <c:v>224278128</c:v>
                </c:pt>
                <c:pt idx="83865">
                  <c:v>224278128</c:v>
                </c:pt>
                <c:pt idx="83866">
                  <c:v>805704544</c:v>
                </c:pt>
                <c:pt idx="83867">
                  <c:v>805704544</c:v>
                </c:pt>
                <c:pt idx="83868">
                  <c:v>224277888</c:v>
                </c:pt>
                <c:pt idx="83869">
                  <c:v>224277928</c:v>
                </c:pt>
                <c:pt idx="83870">
                  <c:v>224277968</c:v>
                </c:pt>
                <c:pt idx="83871">
                  <c:v>224277992</c:v>
                </c:pt>
                <c:pt idx="83872">
                  <c:v>224278040</c:v>
                </c:pt>
                <c:pt idx="83873">
                  <c:v>224278088</c:v>
                </c:pt>
                <c:pt idx="83874">
                  <c:v>224278112</c:v>
                </c:pt>
                <c:pt idx="83875">
                  <c:v>224278128</c:v>
                </c:pt>
                <c:pt idx="83876">
                  <c:v>805704544</c:v>
                </c:pt>
                <c:pt idx="83877">
                  <c:v>224277888</c:v>
                </c:pt>
                <c:pt idx="83878">
                  <c:v>224277928</c:v>
                </c:pt>
                <c:pt idx="83879">
                  <c:v>805704544</c:v>
                </c:pt>
                <c:pt idx="83880">
                  <c:v>224277968</c:v>
                </c:pt>
                <c:pt idx="83881">
                  <c:v>224277992</c:v>
                </c:pt>
                <c:pt idx="83882">
                  <c:v>224278040</c:v>
                </c:pt>
                <c:pt idx="83883">
                  <c:v>224278088</c:v>
                </c:pt>
                <c:pt idx="83884">
                  <c:v>224278112</c:v>
                </c:pt>
                <c:pt idx="83885">
                  <c:v>224278128</c:v>
                </c:pt>
                <c:pt idx="83886">
                  <c:v>17116384</c:v>
                </c:pt>
                <c:pt idx="83887">
                  <c:v>17116384</c:v>
                </c:pt>
                <c:pt idx="83888">
                  <c:v>53741760</c:v>
                </c:pt>
                <c:pt idx="83889">
                  <c:v>17116416</c:v>
                </c:pt>
                <c:pt idx="83890">
                  <c:v>17116416</c:v>
                </c:pt>
                <c:pt idx="83891">
                  <c:v>17116440</c:v>
                </c:pt>
                <c:pt idx="83892">
                  <c:v>17116440</c:v>
                </c:pt>
                <c:pt idx="83893">
                  <c:v>17116384</c:v>
                </c:pt>
                <c:pt idx="83894">
                  <c:v>17116416</c:v>
                </c:pt>
                <c:pt idx="83895">
                  <c:v>17116440</c:v>
                </c:pt>
                <c:pt idx="83896">
                  <c:v>17116384</c:v>
                </c:pt>
                <c:pt idx="83897">
                  <c:v>17116416</c:v>
                </c:pt>
                <c:pt idx="83898">
                  <c:v>815459280</c:v>
                </c:pt>
                <c:pt idx="83899">
                  <c:v>17116440</c:v>
                </c:pt>
                <c:pt idx="83900">
                  <c:v>815459280</c:v>
                </c:pt>
                <c:pt idx="83901">
                  <c:v>815459280</c:v>
                </c:pt>
                <c:pt idx="83902">
                  <c:v>815459280</c:v>
                </c:pt>
                <c:pt idx="83903">
                  <c:v>136182312</c:v>
                </c:pt>
                <c:pt idx="83904">
                  <c:v>960361312</c:v>
                </c:pt>
                <c:pt idx="83905">
                  <c:v>224277728</c:v>
                </c:pt>
                <c:pt idx="83906">
                  <c:v>448441744</c:v>
                </c:pt>
                <c:pt idx="83907">
                  <c:v>224277768</c:v>
                </c:pt>
                <c:pt idx="83908">
                  <c:v>960615584</c:v>
                </c:pt>
                <c:pt idx="83909">
                  <c:v>224277816</c:v>
                </c:pt>
                <c:pt idx="83910">
                  <c:v>17116440</c:v>
                </c:pt>
                <c:pt idx="83911">
                  <c:v>224278112</c:v>
                </c:pt>
                <c:pt idx="83912">
                  <c:v>224277928</c:v>
                </c:pt>
                <c:pt idx="83913">
                  <c:v>224277968</c:v>
                </c:pt>
                <c:pt idx="83914">
                  <c:v>26504640</c:v>
                </c:pt>
                <c:pt idx="83915">
                  <c:v>224277992</c:v>
                </c:pt>
                <c:pt idx="83916">
                  <c:v>224278040</c:v>
                </c:pt>
                <c:pt idx="83917">
                  <c:v>860907840</c:v>
                </c:pt>
                <c:pt idx="83918">
                  <c:v>860907840</c:v>
                </c:pt>
                <c:pt idx="83919">
                  <c:v>860907840</c:v>
                </c:pt>
                <c:pt idx="83920">
                  <c:v>860907840</c:v>
                </c:pt>
                <c:pt idx="83921">
                  <c:v>224278128</c:v>
                </c:pt>
                <c:pt idx="83922">
                  <c:v>7372888</c:v>
                </c:pt>
                <c:pt idx="83923">
                  <c:v>7372888</c:v>
                </c:pt>
                <c:pt idx="83924">
                  <c:v>558395144</c:v>
                </c:pt>
                <c:pt idx="83925">
                  <c:v>558395144</c:v>
                </c:pt>
                <c:pt idx="83926">
                  <c:v>455494344</c:v>
                </c:pt>
                <c:pt idx="83927">
                  <c:v>7372928</c:v>
                </c:pt>
                <c:pt idx="83928">
                  <c:v>558395144</c:v>
                </c:pt>
                <c:pt idx="83929">
                  <c:v>7372928</c:v>
                </c:pt>
                <c:pt idx="83930">
                  <c:v>455494344</c:v>
                </c:pt>
                <c:pt idx="83931">
                  <c:v>558395144</c:v>
                </c:pt>
                <c:pt idx="83932">
                  <c:v>455494344</c:v>
                </c:pt>
                <c:pt idx="83933">
                  <c:v>224277888</c:v>
                </c:pt>
                <c:pt idx="83934">
                  <c:v>7372992</c:v>
                </c:pt>
                <c:pt idx="83935">
                  <c:v>455494344</c:v>
                </c:pt>
                <c:pt idx="83936">
                  <c:v>7372992</c:v>
                </c:pt>
                <c:pt idx="83937">
                  <c:v>7373056</c:v>
                </c:pt>
                <c:pt idx="83938">
                  <c:v>7373056</c:v>
                </c:pt>
                <c:pt idx="83939">
                  <c:v>7373088</c:v>
                </c:pt>
                <c:pt idx="83940">
                  <c:v>7373088</c:v>
                </c:pt>
                <c:pt idx="83941">
                  <c:v>7372888</c:v>
                </c:pt>
                <c:pt idx="83942">
                  <c:v>7372928</c:v>
                </c:pt>
                <c:pt idx="83943">
                  <c:v>7372992</c:v>
                </c:pt>
                <c:pt idx="83944">
                  <c:v>7373056</c:v>
                </c:pt>
                <c:pt idx="83945">
                  <c:v>7373088</c:v>
                </c:pt>
                <c:pt idx="83946">
                  <c:v>7372888</c:v>
                </c:pt>
                <c:pt idx="83947">
                  <c:v>7372928</c:v>
                </c:pt>
                <c:pt idx="83948">
                  <c:v>7372992</c:v>
                </c:pt>
                <c:pt idx="83949">
                  <c:v>7373056</c:v>
                </c:pt>
                <c:pt idx="83950">
                  <c:v>7373088</c:v>
                </c:pt>
                <c:pt idx="83951">
                  <c:v>224277864</c:v>
                </c:pt>
                <c:pt idx="83952">
                  <c:v>50613352</c:v>
                </c:pt>
                <c:pt idx="83953">
                  <c:v>50613352</c:v>
                </c:pt>
                <c:pt idx="83954">
                  <c:v>50613352</c:v>
                </c:pt>
                <c:pt idx="83955">
                  <c:v>224278088</c:v>
                </c:pt>
                <c:pt idx="83956">
                  <c:v>50613352</c:v>
                </c:pt>
                <c:pt idx="83957">
                  <c:v>224277704</c:v>
                </c:pt>
                <c:pt idx="83958">
                  <c:v>224277632</c:v>
                </c:pt>
                <c:pt idx="83959">
                  <c:v>805704544</c:v>
                </c:pt>
                <c:pt idx="83960">
                  <c:v>17116416</c:v>
                </c:pt>
                <c:pt idx="83961">
                  <c:v>815459280</c:v>
                </c:pt>
                <c:pt idx="83962">
                  <c:v>336392192</c:v>
                </c:pt>
                <c:pt idx="83963">
                  <c:v>336392192</c:v>
                </c:pt>
                <c:pt idx="83964">
                  <c:v>17116384</c:v>
                </c:pt>
                <c:pt idx="83965">
                  <c:v>336392192</c:v>
                </c:pt>
                <c:pt idx="83966">
                  <c:v>336392192</c:v>
                </c:pt>
                <c:pt idx="83967">
                  <c:v>516961352</c:v>
                </c:pt>
                <c:pt idx="83968">
                  <c:v>516961352</c:v>
                </c:pt>
                <c:pt idx="83969">
                  <c:v>516961352</c:v>
                </c:pt>
                <c:pt idx="83970">
                  <c:v>516961352</c:v>
                </c:pt>
                <c:pt idx="83971">
                  <c:v>455494344</c:v>
                </c:pt>
                <c:pt idx="83972">
                  <c:v>7372888</c:v>
                </c:pt>
                <c:pt idx="83973">
                  <c:v>521183536</c:v>
                </c:pt>
                <c:pt idx="83974">
                  <c:v>521183536</c:v>
                </c:pt>
                <c:pt idx="83975">
                  <c:v>521183536</c:v>
                </c:pt>
                <c:pt idx="83976">
                  <c:v>521183536</c:v>
                </c:pt>
                <c:pt idx="83977">
                  <c:v>107764560</c:v>
                </c:pt>
                <c:pt idx="83978">
                  <c:v>107764560</c:v>
                </c:pt>
                <c:pt idx="83979">
                  <c:v>107764560</c:v>
                </c:pt>
                <c:pt idx="83980">
                  <c:v>107764560</c:v>
                </c:pt>
                <c:pt idx="83981">
                  <c:v>860907840</c:v>
                </c:pt>
                <c:pt idx="83982">
                  <c:v>7372928</c:v>
                </c:pt>
                <c:pt idx="83983">
                  <c:v>558395144</c:v>
                </c:pt>
                <c:pt idx="83984">
                  <c:v>7372992</c:v>
                </c:pt>
                <c:pt idx="83985">
                  <c:v>115620496</c:v>
                </c:pt>
                <c:pt idx="83986">
                  <c:v>829518936</c:v>
                </c:pt>
                <c:pt idx="83987">
                  <c:v>115620496</c:v>
                </c:pt>
                <c:pt idx="83988">
                  <c:v>829518936</c:v>
                </c:pt>
                <c:pt idx="83989">
                  <c:v>115620496</c:v>
                </c:pt>
                <c:pt idx="83990">
                  <c:v>829518936</c:v>
                </c:pt>
                <c:pt idx="83991">
                  <c:v>829518936</c:v>
                </c:pt>
                <c:pt idx="83992">
                  <c:v>115620496</c:v>
                </c:pt>
                <c:pt idx="83993">
                  <c:v>107764560</c:v>
                </c:pt>
                <c:pt idx="83994">
                  <c:v>50613352</c:v>
                </c:pt>
                <c:pt idx="83995">
                  <c:v>7373056</c:v>
                </c:pt>
                <c:pt idx="83996">
                  <c:v>521183536</c:v>
                </c:pt>
                <c:pt idx="83997">
                  <c:v>187809616</c:v>
                </c:pt>
                <c:pt idx="83998">
                  <c:v>187809616</c:v>
                </c:pt>
                <c:pt idx="83999">
                  <c:v>187809616</c:v>
                </c:pt>
                <c:pt idx="84000">
                  <c:v>187809616</c:v>
                </c:pt>
                <c:pt idx="84001">
                  <c:v>17116448</c:v>
                </c:pt>
                <c:pt idx="84002">
                  <c:v>17116448</c:v>
                </c:pt>
                <c:pt idx="84003">
                  <c:v>17116568</c:v>
                </c:pt>
                <c:pt idx="84004">
                  <c:v>17116568</c:v>
                </c:pt>
                <c:pt idx="84005">
                  <c:v>17116448</c:v>
                </c:pt>
                <c:pt idx="84006">
                  <c:v>17116568</c:v>
                </c:pt>
                <c:pt idx="84007">
                  <c:v>17116448</c:v>
                </c:pt>
                <c:pt idx="84008">
                  <c:v>17116568</c:v>
                </c:pt>
                <c:pt idx="84009">
                  <c:v>7373088</c:v>
                </c:pt>
                <c:pt idx="84010">
                  <c:v>937473160</c:v>
                </c:pt>
                <c:pt idx="84011">
                  <c:v>937473160</c:v>
                </c:pt>
                <c:pt idx="84012">
                  <c:v>937473160</c:v>
                </c:pt>
                <c:pt idx="84013">
                  <c:v>937473160</c:v>
                </c:pt>
                <c:pt idx="84014">
                  <c:v>829518936</c:v>
                </c:pt>
                <c:pt idx="84015">
                  <c:v>516961352</c:v>
                </c:pt>
                <c:pt idx="84016">
                  <c:v>17116568</c:v>
                </c:pt>
                <c:pt idx="84017">
                  <c:v>336392192</c:v>
                </c:pt>
                <c:pt idx="84018">
                  <c:v>187809616</c:v>
                </c:pt>
                <c:pt idx="84019">
                  <c:v>914633120</c:v>
                </c:pt>
                <c:pt idx="84020">
                  <c:v>914633120</c:v>
                </c:pt>
                <c:pt idx="84021">
                  <c:v>914633120</c:v>
                </c:pt>
                <c:pt idx="84022">
                  <c:v>914633120</c:v>
                </c:pt>
                <c:pt idx="84023">
                  <c:v>115620496</c:v>
                </c:pt>
                <c:pt idx="84024">
                  <c:v>94677168</c:v>
                </c:pt>
                <c:pt idx="84025">
                  <c:v>17116448</c:v>
                </c:pt>
                <c:pt idx="84026">
                  <c:v>94677168</c:v>
                </c:pt>
                <c:pt idx="84027">
                  <c:v>531090640</c:v>
                </c:pt>
                <c:pt idx="84028">
                  <c:v>531090640</c:v>
                </c:pt>
                <c:pt idx="84029">
                  <c:v>937473160</c:v>
                </c:pt>
                <c:pt idx="84030">
                  <c:v>94677168</c:v>
                </c:pt>
                <c:pt idx="84031">
                  <c:v>94677168</c:v>
                </c:pt>
                <c:pt idx="84032">
                  <c:v>531090640</c:v>
                </c:pt>
                <c:pt idx="84033">
                  <c:v>314758080</c:v>
                </c:pt>
                <c:pt idx="84034">
                  <c:v>531090640</c:v>
                </c:pt>
                <c:pt idx="84035">
                  <c:v>719906496</c:v>
                </c:pt>
                <c:pt idx="84036">
                  <c:v>314758080</c:v>
                </c:pt>
                <c:pt idx="84037">
                  <c:v>719906496</c:v>
                </c:pt>
                <c:pt idx="84038">
                  <c:v>314758080</c:v>
                </c:pt>
                <c:pt idx="84039">
                  <c:v>719906496</c:v>
                </c:pt>
                <c:pt idx="84040">
                  <c:v>314758080</c:v>
                </c:pt>
                <c:pt idx="84041">
                  <c:v>719906496</c:v>
                </c:pt>
                <c:pt idx="84042">
                  <c:v>498242080</c:v>
                </c:pt>
                <c:pt idx="84043">
                  <c:v>498242080</c:v>
                </c:pt>
                <c:pt idx="84044">
                  <c:v>498242080</c:v>
                </c:pt>
                <c:pt idx="84045">
                  <c:v>498242080</c:v>
                </c:pt>
                <c:pt idx="84046">
                  <c:v>914633120</c:v>
                </c:pt>
                <c:pt idx="84047">
                  <c:v>193598272</c:v>
                </c:pt>
                <c:pt idx="84048">
                  <c:v>193598272</c:v>
                </c:pt>
                <c:pt idx="84049">
                  <c:v>193598272</c:v>
                </c:pt>
                <c:pt idx="84050">
                  <c:v>193598272</c:v>
                </c:pt>
                <c:pt idx="84051">
                  <c:v>255989152</c:v>
                </c:pt>
                <c:pt idx="84052">
                  <c:v>255989152</c:v>
                </c:pt>
                <c:pt idx="84053">
                  <c:v>255989152</c:v>
                </c:pt>
                <c:pt idx="84054">
                  <c:v>255989152</c:v>
                </c:pt>
                <c:pt idx="84055">
                  <c:v>868310248</c:v>
                </c:pt>
                <c:pt idx="84056">
                  <c:v>868310248</c:v>
                </c:pt>
                <c:pt idx="84057">
                  <c:v>868310248</c:v>
                </c:pt>
                <c:pt idx="84058">
                  <c:v>868310248</c:v>
                </c:pt>
                <c:pt idx="84059">
                  <c:v>561851080</c:v>
                </c:pt>
                <c:pt idx="84060">
                  <c:v>561851080</c:v>
                </c:pt>
                <c:pt idx="84061">
                  <c:v>561851080</c:v>
                </c:pt>
                <c:pt idx="84062">
                  <c:v>561851080</c:v>
                </c:pt>
                <c:pt idx="84063">
                  <c:v>706263760</c:v>
                </c:pt>
                <c:pt idx="84064">
                  <c:v>706263760</c:v>
                </c:pt>
                <c:pt idx="84065">
                  <c:v>706263760</c:v>
                </c:pt>
                <c:pt idx="84066">
                  <c:v>706263760</c:v>
                </c:pt>
                <c:pt idx="84067">
                  <c:v>94677168</c:v>
                </c:pt>
                <c:pt idx="84068">
                  <c:v>531090640</c:v>
                </c:pt>
                <c:pt idx="84069">
                  <c:v>314758080</c:v>
                </c:pt>
                <c:pt idx="84070">
                  <c:v>719906496</c:v>
                </c:pt>
                <c:pt idx="84071">
                  <c:v>723768536</c:v>
                </c:pt>
                <c:pt idx="84072">
                  <c:v>723768536</c:v>
                </c:pt>
                <c:pt idx="84073">
                  <c:v>723768536</c:v>
                </c:pt>
                <c:pt idx="84074">
                  <c:v>723768536</c:v>
                </c:pt>
                <c:pt idx="84075">
                  <c:v>46098320</c:v>
                </c:pt>
                <c:pt idx="84076">
                  <c:v>517030104</c:v>
                </c:pt>
                <c:pt idx="84077">
                  <c:v>46098320</c:v>
                </c:pt>
                <c:pt idx="84078">
                  <c:v>517030104</c:v>
                </c:pt>
                <c:pt idx="84079">
                  <c:v>46098320</c:v>
                </c:pt>
                <c:pt idx="84080">
                  <c:v>46098320</c:v>
                </c:pt>
                <c:pt idx="84081">
                  <c:v>517030104</c:v>
                </c:pt>
                <c:pt idx="84082">
                  <c:v>517030104</c:v>
                </c:pt>
                <c:pt idx="84083">
                  <c:v>344135840</c:v>
                </c:pt>
                <c:pt idx="84084">
                  <c:v>344135840</c:v>
                </c:pt>
                <c:pt idx="84085">
                  <c:v>498242080</c:v>
                </c:pt>
                <c:pt idx="84086">
                  <c:v>344135840</c:v>
                </c:pt>
                <c:pt idx="84087">
                  <c:v>344135840</c:v>
                </c:pt>
                <c:pt idx="84088">
                  <c:v>725967048</c:v>
                </c:pt>
                <c:pt idx="84089">
                  <c:v>725967048</c:v>
                </c:pt>
                <c:pt idx="84090">
                  <c:v>706263760</c:v>
                </c:pt>
                <c:pt idx="84091">
                  <c:v>902576656</c:v>
                </c:pt>
                <c:pt idx="84092">
                  <c:v>725967048</c:v>
                </c:pt>
                <c:pt idx="84093">
                  <c:v>902576656</c:v>
                </c:pt>
                <c:pt idx="84094">
                  <c:v>725967048</c:v>
                </c:pt>
                <c:pt idx="84095">
                  <c:v>902576656</c:v>
                </c:pt>
                <c:pt idx="84096">
                  <c:v>902576656</c:v>
                </c:pt>
                <c:pt idx="84097">
                  <c:v>193598272</c:v>
                </c:pt>
                <c:pt idx="84098">
                  <c:v>723768536</c:v>
                </c:pt>
                <c:pt idx="84099">
                  <c:v>118631464</c:v>
                </c:pt>
                <c:pt idx="84100">
                  <c:v>118631464</c:v>
                </c:pt>
                <c:pt idx="84101">
                  <c:v>255989152</c:v>
                </c:pt>
                <c:pt idx="84102">
                  <c:v>118631464</c:v>
                </c:pt>
                <c:pt idx="84103">
                  <c:v>118631464</c:v>
                </c:pt>
                <c:pt idx="84104">
                  <c:v>474668736</c:v>
                </c:pt>
                <c:pt idx="84105">
                  <c:v>474668736</c:v>
                </c:pt>
                <c:pt idx="84106">
                  <c:v>474668736</c:v>
                </c:pt>
                <c:pt idx="84107">
                  <c:v>474668736</c:v>
                </c:pt>
                <c:pt idx="84108">
                  <c:v>46098320</c:v>
                </c:pt>
                <c:pt idx="84109">
                  <c:v>309254912</c:v>
                </c:pt>
                <c:pt idx="84110">
                  <c:v>309254912</c:v>
                </c:pt>
                <c:pt idx="84111">
                  <c:v>309254912</c:v>
                </c:pt>
                <c:pt idx="84112">
                  <c:v>309254912</c:v>
                </c:pt>
                <c:pt idx="84113">
                  <c:v>344135840</c:v>
                </c:pt>
                <c:pt idx="84114">
                  <c:v>868310248</c:v>
                </c:pt>
                <c:pt idx="84115">
                  <c:v>517030104</c:v>
                </c:pt>
                <c:pt idx="84116">
                  <c:v>725967048</c:v>
                </c:pt>
                <c:pt idx="84117">
                  <c:v>902576656</c:v>
                </c:pt>
                <c:pt idx="84118">
                  <c:v>561851080</c:v>
                </c:pt>
                <c:pt idx="84119">
                  <c:v>309254912</c:v>
                </c:pt>
                <c:pt idx="84120">
                  <c:v>317839384</c:v>
                </c:pt>
                <c:pt idx="84121">
                  <c:v>317839384</c:v>
                </c:pt>
                <c:pt idx="84122">
                  <c:v>317839384</c:v>
                </c:pt>
                <c:pt idx="84123">
                  <c:v>317839384</c:v>
                </c:pt>
                <c:pt idx="84124">
                  <c:v>474668736</c:v>
                </c:pt>
                <c:pt idx="84125">
                  <c:v>396976152</c:v>
                </c:pt>
                <c:pt idx="84126">
                  <c:v>396976152</c:v>
                </c:pt>
                <c:pt idx="84127">
                  <c:v>396976152</c:v>
                </c:pt>
                <c:pt idx="84128">
                  <c:v>396976152</c:v>
                </c:pt>
                <c:pt idx="84129">
                  <c:v>969980920</c:v>
                </c:pt>
                <c:pt idx="84130">
                  <c:v>969980920</c:v>
                </c:pt>
                <c:pt idx="84131">
                  <c:v>969980920</c:v>
                </c:pt>
                <c:pt idx="84132">
                  <c:v>969980920</c:v>
                </c:pt>
                <c:pt idx="84133">
                  <c:v>118631464</c:v>
                </c:pt>
                <c:pt idx="84134">
                  <c:v>500743120</c:v>
                </c:pt>
                <c:pt idx="84135">
                  <c:v>500743120</c:v>
                </c:pt>
                <c:pt idx="84136">
                  <c:v>500743120</c:v>
                </c:pt>
                <c:pt idx="84137">
                  <c:v>500743120</c:v>
                </c:pt>
                <c:pt idx="84138">
                  <c:v>179868112</c:v>
                </c:pt>
                <c:pt idx="84139">
                  <c:v>179868112</c:v>
                </c:pt>
                <c:pt idx="84140">
                  <c:v>179868112</c:v>
                </c:pt>
                <c:pt idx="84141">
                  <c:v>179868112</c:v>
                </c:pt>
                <c:pt idx="84142">
                  <c:v>317839384</c:v>
                </c:pt>
                <c:pt idx="84143">
                  <c:v>170414088</c:v>
                </c:pt>
                <c:pt idx="84144">
                  <c:v>170414088</c:v>
                </c:pt>
                <c:pt idx="84145">
                  <c:v>170414088</c:v>
                </c:pt>
                <c:pt idx="84146">
                  <c:v>170414088</c:v>
                </c:pt>
                <c:pt idx="84147">
                  <c:v>396976152</c:v>
                </c:pt>
                <c:pt idx="84148">
                  <c:v>254619832</c:v>
                </c:pt>
                <c:pt idx="84149">
                  <c:v>254619832</c:v>
                </c:pt>
                <c:pt idx="84150">
                  <c:v>254619832</c:v>
                </c:pt>
                <c:pt idx="84151">
                  <c:v>254619832</c:v>
                </c:pt>
                <c:pt idx="84152">
                  <c:v>969980920</c:v>
                </c:pt>
                <c:pt idx="84153">
                  <c:v>170414088</c:v>
                </c:pt>
                <c:pt idx="84154">
                  <c:v>179868112</c:v>
                </c:pt>
                <c:pt idx="84155">
                  <c:v>347749496</c:v>
                </c:pt>
                <c:pt idx="84156">
                  <c:v>347749496</c:v>
                </c:pt>
                <c:pt idx="84157">
                  <c:v>347749496</c:v>
                </c:pt>
                <c:pt idx="84158">
                  <c:v>347749496</c:v>
                </c:pt>
                <c:pt idx="84159">
                  <c:v>895353872</c:v>
                </c:pt>
                <c:pt idx="84160">
                  <c:v>895353872</c:v>
                </c:pt>
                <c:pt idx="84161">
                  <c:v>254619832</c:v>
                </c:pt>
                <c:pt idx="84162">
                  <c:v>895353872</c:v>
                </c:pt>
                <c:pt idx="84163">
                  <c:v>895353872</c:v>
                </c:pt>
                <c:pt idx="84164">
                  <c:v>500743120</c:v>
                </c:pt>
                <c:pt idx="84165">
                  <c:v>704149256</c:v>
                </c:pt>
                <c:pt idx="84166">
                  <c:v>704149256</c:v>
                </c:pt>
                <c:pt idx="84167">
                  <c:v>704149256</c:v>
                </c:pt>
                <c:pt idx="84168">
                  <c:v>704149256</c:v>
                </c:pt>
                <c:pt idx="84169">
                  <c:v>997131392</c:v>
                </c:pt>
                <c:pt idx="84170">
                  <c:v>997131392</c:v>
                </c:pt>
                <c:pt idx="84171">
                  <c:v>997131392</c:v>
                </c:pt>
                <c:pt idx="84172">
                  <c:v>997131392</c:v>
                </c:pt>
                <c:pt idx="84173">
                  <c:v>258268672</c:v>
                </c:pt>
                <c:pt idx="84174">
                  <c:v>258268672</c:v>
                </c:pt>
                <c:pt idx="84175">
                  <c:v>258268672</c:v>
                </c:pt>
                <c:pt idx="84176">
                  <c:v>258268672</c:v>
                </c:pt>
                <c:pt idx="84177">
                  <c:v>895353872</c:v>
                </c:pt>
                <c:pt idx="84178">
                  <c:v>347749496</c:v>
                </c:pt>
                <c:pt idx="84179">
                  <c:v>854135904</c:v>
                </c:pt>
                <c:pt idx="84180">
                  <c:v>854135904</c:v>
                </c:pt>
                <c:pt idx="84181">
                  <c:v>854135904</c:v>
                </c:pt>
                <c:pt idx="84182">
                  <c:v>704149256</c:v>
                </c:pt>
                <c:pt idx="84183">
                  <c:v>854135904</c:v>
                </c:pt>
                <c:pt idx="84184">
                  <c:v>523568240</c:v>
                </c:pt>
                <c:pt idx="84185">
                  <c:v>523568240</c:v>
                </c:pt>
                <c:pt idx="84186">
                  <c:v>523568240</c:v>
                </c:pt>
                <c:pt idx="84187">
                  <c:v>523568240</c:v>
                </c:pt>
                <c:pt idx="84188">
                  <c:v>934350640</c:v>
                </c:pt>
                <c:pt idx="84189">
                  <c:v>934350640</c:v>
                </c:pt>
                <c:pt idx="84190">
                  <c:v>934350640</c:v>
                </c:pt>
                <c:pt idx="84191">
                  <c:v>934350640</c:v>
                </c:pt>
                <c:pt idx="84192">
                  <c:v>997131392</c:v>
                </c:pt>
                <c:pt idx="84193">
                  <c:v>258268672</c:v>
                </c:pt>
                <c:pt idx="84194">
                  <c:v>17116576</c:v>
                </c:pt>
                <c:pt idx="84195">
                  <c:v>29921920</c:v>
                </c:pt>
                <c:pt idx="84196">
                  <c:v>17116576</c:v>
                </c:pt>
                <c:pt idx="84197">
                  <c:v>29921920</c:v>
                </c:pt>
                <c:pt idx="84198">
                  <c:v>17116600</c:v>
                </c:pt>
                <c:pt idx="84199">
                  <c:v>17116600</c:v>
                </c:pt>
                <c:pt idx="84200">
                  <c:v>17116640</c:v>
                </c:pt>
                <c:pt idx="84201">
                  <c:v>29921920</c:v>
                </c:pt>
                <c:pt idx="84202">
                  <c:v>17116640</c:v>
                </c:pt>
                <c:pt idx="84203">
                  <c:v>29921920</c:v>
                </c:pt>
                <c:pt idx="84204">
                  <c:v>17116688</c:v>
                </c:pt>
                <c:pt idx="84205">
                  <c:v>17116688</c:v>
                </c:pt>
                <c:pt idx="84206">
                  <c:v>17116800</c:v>
                </c:pt>
                <c:pt idx="84207">
                  <c:v>17116800</c:v>
                </c:pt>
                <c:pt idx="84208">
                  <c:v>17116576</c:v>
                </c:pt>
                <c:pt idx="84209">
                  <c:v>17116600</c:v>
                </c:pt>
                <c:pt idx="84210">
                  <c:v>17116640</c:v>
                </c:pt>
                <c:pt idx="84211">
                  <c:v>934350640</c:v>
                </c:pt>
                <c:pt idx="84212">
                  <c:v>17116688</c:v>
                </c:pt>
                <c:pt idx="84213">
                  <c:v>17116800</c:v>
                </c:pt>
                <c:pt idx="84214">
                  <c:v>17116576</c:v>
                </c:pt>
                <c:pt idx="84215">
                  <c:v>17116600</c:v>
                </c:pt>
                <c:pt idx="84216">
                  <c:v>17116640</c:v>
                </c:pt>
                <c:pt idx="84217">
                  <c:v>17116688</c:v>
                </c:pt>
                <c:pt idx="84218">
                  <c:v>17116800</c:v>
                </c:pt>
                <c:pt idx="84219">
                  <c:v>108844712</c:v>
                </c:pt>
                <c:pt idx="84220">
                  <c:v>108844712</c:v>
                </c:pt>
                <c:pt idx="84221">
                  <c:v>108844712</c:v>
                </c:pt>
                <c:pt idx="84222">
                  <c:v>108844712</c:v>
                </c:pt>
                <c:pt idx="84223">
                  <c:v>854135904</c:v>
                </c:pt>
                <c:pt idx="84224">
                  <c:v>403087832</c:v>
                </c:pt>
                <c:pt idx="84225">
                  <c:v>403087832</c:v>
                </c:pt>
                <c:pt idx="84226">
                  <c:v>403087832</c:v>
                </c:pt>
                <c:pt idx="84227">
                  <c:v>403087832</c:v>
                </c:pt>
                <c:pt idx="84228">
                  <c:v>783518160</c:v>
                </c:pt>
                <c:pt idx="84229">
                  <c:v>783518160</c:v>
                </c:pt>
                <c:pt idx="84230">
                  <c:v>783518160</c:v>
                </c:pt>
                <c:pt idx="84231">
                  <c:v>523568240</c:v>
                </c:pt>
                <c:pt idx="84232">
                  <c:v>783518160</c:v>
                </c:pt>
                <c:pt idx="84233">
                  <c:v>17116600</c:v>
                </c:pt>
                <c:pt idx="84234">
                  <c:v>17116576</c:v>
                </c:pt>
                <c:pt idx="84235">
                  <c:v>442865200</c:v>
                </c:pt>
                <c:pt idx="84236">
                  <c:v>442865200</c:v>
                </c:pt>
                <c:pt idx="84237">
                  <c:v>442865200</c:v>
                </c:pt>
                <c:pt idx="84238">
                  <c:v>442865200</c:v>
                </c:pt>
                <c:pt idx="84239">
                  <c:v>29921920</c:v>
                </c:pt>
                <c:pt idx="84240">
                  <c:v>607973600</c:v>
                </c:pt>
                <c:pt idx="84241">
                  <c:v>607973600</c:v>
                </c:pt>
                <c:pt idx="84242">
                  <c:v>607973600</c:v>
                </c:pt>
                <c:pt idx="84243">
                  <c:v>607973600</c:v>
                </c:pt>
                <c:pt idx="84244">
                  <c:v>17116800</c:v>
                </c:pt>
                <c:pt idx="84245">
                  <c:v>17116688</c:v>
                </c:pt>
                <c:pt idx="84246">
                  <c:v>108844712</c:v>
                </c:pt>
                <c:pt idx="84247">
                  <c:v>134382112</c:v>
                </c:pt>
                <c:pt idx="84248">
                  <c:v>134382112</c:v>
                </c:pt>
                <c:pt idx="84249">
                  <c:v>134382112</c:v>
                </c:pt>
                <c:pt idx="84250">
                  <c:v>134382112</c:v>
                </c:pt>
                <c:pt idx="84251">
                  <c:v>17116640</c:v>
                </c:pt>
                <c:pt idx="84252">
                  <c:v>143163224</c:v>
                </c:pt>
                <c:pt idx="84253">
                  <c:v>143163224</c:v>
                </c:pt>
                <c:pt idx="84254">
                  <c:v>143163224</c:v>
                </c:pt>
                <c:pt idx="84255">
                  <c:v>143163224</c:v>
                </c:pt>
                <c:pt idx="84256">
                  <c:v>403087832</c:v>
                </c:pt>
                <c:pt idx="84257">
                  <c:v>783518160</c:v>
                </c:pt>
                <c:pt idx="84258">
                  <c:v>298352952</c:v>
                </c:pt>
                <c:pt idx="84259">
                  <c:v>298352952</c:v>
                </c:pt>
                <c:pt idx="84260">
                  <c:v>298352952</c:v>
                </c:pt>
                <c:pt idx="84261">
                  <c:v>298352952</c:v>
                </c:pt>
                <c:pt idx="84262">
                  <c:v>607973600</c:v>
                </c:pt>
                <c:pt idx="84263">
                  <c:v>442865200</c:v>
                </c:pt>
                <c:pt idx="84264">
                  <c:v>134382112</c:v>
                </c:pt>
                <c:pt idx="84265">
                  <c:v>143163224</c:v>
                </c:pt>
                <c:pt idx="84266">
                  <c:v>195551752</c:v>
                </c:pt>
                <c:pt idx="84267">
                  <c:v>195551752</c:v>
                </c:pt>
                <c:pt idx="84268">
                  <c:v>195551752</c:v>
                </c:pt>
                <c:pt idx="84269">
                  <c:v>195551752</c:v>
                </c:pt>
                <c:pt idx="84270">
                  <c:v>970759504</c:v>
                </c:pt>
                <c:pt idx="84271">
                  <c:v>970759504</c:v>
                </c:pt>
                <c:pt idx="84272">
                  <c:v>970759504</c:v>
                </c:pt>
                <c:pt idx="84273">
                  <c:v>740407536</c:v>
                </c:pt>
                <c:pt idx="84274">
                  <c:v>970759504</c:v>
                </c:pt>
                <c:pt idx="84275">
                  <c:v>740407536</c:v>
                </c:pt>
                <c:pt idx="84276">
                  <c:v>740407536</c:v>
                </c:pt>
                <c:pt idx="84277">
                  <c:v>298352952</c:v>
                </c:pt>
                <c:pt idx="84278">
                  <c:v>740407536</c:v>
                </c:pt>
                <c:pt idx="84279">
                  <c:v>485008440</c:v>
                </c:pt>
                <c:pt idx="84280">
                  <c:v>485008440</c:v>
                </c:pt>
                <c:pt idx="84281">
                  <c:v>485008440</c:v>
                </c:pt>
                <c:pt idx="84282">
                  <c:v>485008440</c:v>
                </c:pt>
                <c:pt idx="84283">
                  <c:v>195551752</c:v>
                </c:pt>
                <c:pt idx="84284">
                  <c:v>965244552</c:v>
                </c:pt>
                <c:pt idx="84285">
                  <c:v>965244552</c:v>
                </c:pt>
                <c:pt idx="84286">
                  <c:v>965244552</c:v>
                </c:pt>
                <c:pt idx="84287">
                  <c:v>965244552</c:v>
                </c:pt>
                <c:pt idx="84288">
                  <c:v>737835128</c:v>
                </c:pt>
                <c:pt idx="84289">
                  <c:v>737835128</c:v>
                </c:pt>
                <c:pt idx="84290">
                  <c:v>98313784</c:v>
                </c:pt>
                <c:pt idx="84291">
                  <c:v>737835128</c:v>
                </c:pt>
                <c:pt idx="84292">
                  <c:v>98313784</c:v>
                </c:pt>
                <c:pt idx="84293">
                  <c:v>737835128</c:v>
                </c:pt>
                <c:pt idx="84294">
                  <c:v>98313784</c:v>
                </c:pt>
                <c:pt idx="84295">
                  <c:v>98313784</c:v>
                </c:pt>
                <c:pt idx="84296">
                  <c:v>970759504</c:v>
                </c:pt>
                <c:pt idx="84297">
                  <c:v>118266992</c:v>
                </c:pt>
                <c:pt idx="84298">
                  <c:v>118266992</c:v>
                </c:pt>
                <c:pt idx="84299">
                  <c:v>118266992</c:v>
                </c:pt>
                <c:pt idx="84300">
                  <c:v>118266992</c:v>
                </c:pt>
                <c:pt idx="84301">
                  <c:v>937505088</c:v>
                </c:pt>
                <c:pt idx="84302">
                  <c:v>937505088</c:v>
                </c:pt>
                <c:pt idx="84303">
                  <c:v>937505088</c:v>
                </c:pt>
                <c:pt idx="84304">
                  <c:v>937505088</c:v>
                </c:pt>
                <c:pt idx="84305">
                  <c:v>209349488</c:v>
                </c:pt>
                <c:pt idx="84306">
                  <c:v>209349488</c:v>
                </c:pt>
                <c:pt idx="84307">
                  <c:v>209349488</c:v>
                </c:pt>
                <c:pt idx="84308">
                  <c:v>209349488</c:v>
                </c:pt>
                <c:pt idx="84309">
                  <c:v>485008440</c:v>
                </c:pt>
                <c:pt idx="84310">
                  <c:v>965244552</c:v>
                </c:pt>
                <c:pt idx="84311">
                  <c:v>740407536</c:v>
                </c:pt>
                <c:pt idx="84312">
                  <c:v>98313784</c:v>
                </c:pt>
                <c:pt idx="84313">
                  <c:v>565905912</c:v>
                </c:pt>
                <c:pt idx="84314">
                  <c:v>565905912</c:v>
                </c:pt>
                <c:pt idx="84315">
                  <c:v>565905912</c:v>
                </c:pt>
                <c:pt idx="84316">
                  <c:v>565905912</c:v>
                </c:pt>
                <c:pt idx="84317">
                  <c:v>737835128</c:v>
                </c:pt>
                <c:pt idx="84318">
                  <c:v>266901928</c:v>
                </c:pt>
                <c:pt idx="84319">
                  <c:v>266901928</c:v>
                </c:pt>
                <c:pt idx="84320">
                  <c:v>266901928</c:v>
                </c:pt>
                <c:pt idx="84321">
                  <c:v>266901928</c:v>
                </c:pt>
                <c:pt idx="84322">
                  <c:v>943567736</c:v>
                </c:pt>
                <c:pt idx="84323">
                  <c:v>209349488</c:v>
                </c:pt>
                <c:pt idx="84324">
                  <c:v>943567736</c:v>
                </c:pt>
                <c:pt idx="84325">
                  <c:v>943567736</c:v>
                </c:pt>
                <c:pt idx="84326">
                  <c:v>943567736</c:v>
                </c:pt>
                <c:pt idx="84327">
                  <c:v>118266992</c:v>
                </c:pt>
                <c:pt idx="84328">
                  <c:v>565905912</c:v>
                </c:pt>
                <c:pt idx="84329">
                  <c:v>937505088</c:v>
                </c:pt>
                <c:pt idx="84330">
                  <c:v>307090960</c:v>
                </c:pt>
                <c:pt idx="84331">
                  <c:v>307090960</c:v>
                </c:pt>
                <c:pt idx="84332">
                  <c:v>307090960</c:v>
                </c:pt>
                <c:pt idx="84333">
                  <c:v>307090960</c:v>
                </c:pt>
                <c:pt idx="84334">
                  <c:v>155267984</c:v>
                </c:pt>
                <c:pt idx="84335">
                  <c:v>155267984</c:v>
                </c:pt>
                <c:pt idx="84336">
                  <c:v>155267984</c:v>
                </c:pt>
                <c:pt idx="84337">
                  <c:v>155267984</c:v>
                </c:pt>
                <c:pt idx="84338">
                  <c:v>943567736</c:v>
                </c:pt>
                <c:pt idx="84339">
                  <c:v>552898944</c:v>
                </c:pt>
                <c:pt idx="84340">
                  <c:v>552898944</c:v>
                </c:pt>
                <c:pt idx="84341">
                  <c:v>565905928</c:v>
                </c:pt>
                <c:pt idx="84342">
                  <c:v>565905928</c:v>
                </c:pt>
                <c:pt idx="84343">
                  <c:v>552898944</c:v>
                </c:pt>
                <c:pt idx="84344">
                  <c:v>565905928</c:v>
                </c:pt>
                <c:pt idx="84345">
                  <c:v>552898944</c:v>
                </c:pt>
                <c:pt idx="84346">
                  <c:v>565905928</c:v>
                </c:pt>
                <c:pt idx="84347">
                  <c:v>266901928</c:v>
                </c:pt>
                <c:pt idx="84348">
                  <c:v>127817864</c:v>
                </c:pt>
                <c:pt idx="84349">
                  <c:v>127817864</c:v>
                </c:pt>
                <c:pt idx="84350">
                  <c:v>127817864</c:v>
                </c:pt>
                <c:pt idx="84351">
                  <c:v>872803768</c:v>
                </c:pt>
                <c:pt idx="84352">
                  <c:v>127817864</c:v>
                </c:pt>
                <c:pt idx="84353">
                  <c:v>872803768</c:v>
                </c:pt>
                <c:pt idx="84354">
                  <c:v>872803768</c:v>
                </c:pt>
                <c:pt idx="84355">
                  <c:v>872803768</c:v>
                </c:pt>
                <c:pt idx="84356">
                  <c:v>307090960</c:v>
                </c:pt>
                <c:pt idx="84357">
                  <c:v>776263960</c:v>
                </c:pt>
                <c:pt idx="84358">
                  <c:v>776263960</c:v>
                </c:pt>
                <c:pt idx="84359">
                  <c:v>776263960</c:v>
                </c:pt>
                <c:pt idx="84360">
                  <c:v>776263960</c:v>
                </c:pt>
                <c:pt idx="84361">
                  <c:v>360643896</c:v>
                </c:pt>
                <c:pt idx="84362">
                  <c:v>360643896</c:v>
                </c:pt>
                <c:pt idx="84363">
                  <c:v>360643896</c:v>
                </c:pt>
                <c:pt idx="84364">
                  <c:v>360643896</c:v>
                </c:pt>
                <c:pt idx="84365">
                  <c:v>552898944</c:v>
                </c:pt>
                <c:pt idx="84366">
                  <c:v>155267984</c:v>
                </c:pt>
                <c:pt idx="84367">
                  <c:v>565905928</c:v>
                </c:pt>
                <c:pt idx="84368">
                  <c:v>700122600</c:v>
                </c:pt>
                <c:pt idx="84369">
                  <c:v>360643896</c:v>
                </c:pt>
                <c:pt idx="84370">
                  <c:v>700122600</c:v>
                </c:pt>
                <c:pt idx="84371">
                  <c:v>872803768</c:v>
                </c:pt>
                <c:pt idx="84372">
                  <c:v>700122600</c:v>
                </c:pt>
                <c:pt idx="84373">
                  <c:v>700122600</c:v>
                </c:pt>
                <c:pt idx="84374">
                  <c:v>127817864</c:v>
                </c:pt>
                <c:pt idx="84375">
                  <c:v>596979592</c:v>
                </c:pt>
                <c:pt idx="84376">
                  <c:v>596979592</c:v>
                </c:pt>
                <c:pt idx="84377">
                  <c:v>596979592</c:v>
                </c:pt>
                <c:pt idx="84378">
                  <c:v>596979592</c:v>
                </c:pt>
                <c:pt idx="84379">
                  <c:v>776263960</c:v>
                </c:pt>
                <c:pt idx="84380">
                  <c:v>964394816</c:v>
                </c:pt>
                <c:pt idx="84381">
                  <c:v>964394816</c:v>
                </c:pt>
                <c:pt idx="84382">
                  <c:v>964394816</c:v>
                </c:pt>
                <c:pt idx="84383">
                  <c:v>716515112</c:v>
                </c:pt>
                <c:pt idx="84384">
                  <c:v>615824504</c:v>
                </c:pt>
                <c:pt idx="84385">
                  <c:v>964394816</c:v>
                </c:pt>
                <c:pt idx="84386">
                  <c:v>615824504</c:v>
                </c:pt>
                <c:pt idx="84387">
                  <c:v>716515112</c:v>
                </c:pt>
                <c:pt idx="84388">
                  <c:v>716515112</c:v>
                </c:pt>
                <c:pt idx="84389">
                  <c:v>615824504</c:v>
                </c:pt>
                <c:pt idx="84390">
                  <c:v>615824504</c:v>
                </c:pt>
                <c:pt idx="84391">
                  <c:v>716515112</c:v>
                </c:pt>
                <c:pt idx="84392">
                  <c:v>992167656</c:v>
                </c:pt>
                <c:pt idx="84393">
                  <c:v>930542176</c:v>
                </c:pt>
                <c:pt idx="84394">
                  <c:v>992167656</c:v>
                </c:pt>
                <c:pt idx="84395">
                  <c:v>930542176</c:v>
                </c:pt>
                <c:pt idx="84396">
                  <c:v>992167656</c:v>
                </c:pt>
                <c:pt idx="84397">
                  <c:v>930542176</c:v>
                </c:pt>
                <c:pt idx="84398">
                  <c:v>992167656</c:v>
                </c:pt>
                <c:pt idx="84399">
                  <c:v>930542176</c:v>
                </c:pt>
                <c:pt idx="84400">
                  <c:v>95979776</c:v>
                </c:pt>
                <c:pt idx="84401">
                  <c:v>95979776</c:v>
                </c:pt>
                <c:pt idx="84402">
                  <c:v>95979776</c:v>
                </c:pt>
                <c:pt idx="84403">
                  <c:v>95979776</c:v>
                </c:pt>
                <c:pt idx="84404">
                  <c:v>700122600</c:v>
                </c:pt>
                <c:pt idx="84405">
                  <c:v>964394816</c:v>
                </c:pt>
                <c:pt idx="84406">
                  <c:v>615824504</c:v>
                </c:pt>
                <c:pt idx="84407">
                  <c:v>930542176</c:v>
                </c:pt>
                <c:pt idx="84408">
                  <c:v>675410136</c:v>
                </c:pt>
                <c:pt idx="84409">
                  <c:v>675410136</c:v>
                </c:pt>
                <c:pt idx="84410">
                  <c:v>675410136</c:v>
                </c:pt>
                <c:pt idx="84411">
                  <c:v>675410136</c:v>
                </c:pt>
                <c:pt idx="84412">
                  <c:v>596979592</c:v>
                </c:pt>
                <c:pt idx="84413">
                  <c:v>716515112</c:v>
                </c:pt>
                <c:pt idx="84414">
                  <c:v>95979776</c:v>
                </c:pt>
                <c:pt idx="84415">
                  <c:v>992167656</c:v>
                </c:pt>
                <c:pt idx="84416">
                  <c:v>675410136</c:v>
                </c:pt>
                <c:pt idx="84417">
                  <c:v>827351096</c:v>
                </c:pt>
                <c:pt idx="84418">
                  <c:v>827351096</c:v>
                </c:pt>
                <c:pt idx="84419">
                  <c:v>827351096</c:v>
                </c:pt>
                <c:pt idx="84420">
                  <c:v>827351096</c:v>
                </c:pt>
                <c:pt idx="84421">
                  <c:v>425029904</c:v>
                </c:pt>
                <c:pt idx="84422">
                  <c:v>9255416</c:v>
                </c:pt>
                <c:pt idx="84423">
                  <c:v>9255416</c:v>
                </c:pt>
                <c:pt idx="84424">
                  <c:v>425029904</c:v>
                </c:pt>
                <c:pt idx="84425">
                  <c:v>9255416</c:v>
                </c:pt>
                <c:pt idx="84426">
                  <c:v>425029904</c:v>
                </c:pt>
                <c:pt idx="84427">
                  <c:v>283455608</c:v>
                </c:pt>
                <c:pt idx="84428">
                  <c:v>425029904</c:v>
                </c:pt>
                <c:pt idx="84429">
                  <c:v>9255416</c:v>
                </c:pt>
                <c:pt idx="84430">
                  <c:v>283455608</c:v>
                </c:pt>
                <c:pt idx="84431">
                  <c:v>283455608</c:v>
                </c:pt>
                <c:pt idx="84432">
                  <c:v>283455608</c:v>
                </c:pt>
                <c:pt idx="84433">
                  <c:v>924741392</c:v>
                </c:pt>
                <c:pt idx="84434">
                  <c:v>924741392</c:v>
                </c:pt>
                <c:pt idx="84435">
                  <c:v>924741392</c:v>
                </c:pt>
                <c:pt idx="84436">
                  <c:v>924741392</c:v>
                </c:pt>
                <c:pt idx="84437">
                  <c:v>111393640</c:v>
                </c:pt>
                <c:pt idx="84438">
                  <c:v>111393640</c:v>
                </c:pt>
                <c:pt idx="84439">
                  <c:v>111393640</c:v>
                </c:pt>
                <c:pt idx="84440">
                  <c:v>111393640</c:v>
                </c:pt>
                <c:pt idx="84441">
                  <c:v>827351096</c:v>
                </c:pt>
                <c:pt idx="84442">
                  <c:v>425029904</c:v>
                </c:pt>
                <c:pt idx="84443">
                  <c:v>9255416</c:v>
                </c:pt>
                <c:pt idx="84444">
                  <c:v>407017640</c:v>
                </c:pt>
                <c:pt idx="84445">
                  <c:v>407017640</c:v>
                </c:pt>
                <c:pt idx="84446">
                  <c:v>407017640</c:v>
                </c:pt>
                <c:pt idx="84447">
                  <c:v>407017640</c:v>
                </c:pt>
                <c:pt idx="84448">
                  <c:v>985178216</c:v>
                </c:pt>
                <c:pt idx="84449">
                  <c:v>985178216</c:v>
                </c:pt>
                <c:pt idx="84450">
                  <c:v>924741392</c:v>
                </c:pt>
                <c:pt idx="84451">
                  <c:v>985178216</c:v>
                </c:pt>
                <c:pt idx="84452">
                  <c:v>985178216</c:v>
                </c:pt>
                <c:pt idx="84453">
                  <c:v>790443744</c:v>
                </c:pt>
                <c:pt idx="84454">
                  <c:v>790443744</c:v>
                </c:pt>
                <c:pt idx="84455">
                  <c:v>438611864</c:v>
                </c:pt>
                <c:pt idx="84456">
                  <c:v>438611864</c:v>
                </c:pt>
                <c:pt idx="84457">
                  <c:v>790443744</c:v>
                </c:pt>
                <c:pt idx="84458">
                  <c:v>438611864</c:v>
                </c:pt>
                <c:pt idx="84459">
                  <c:v>790443744</c:v>
                </c:pt>
                <c:pt idx="84460">
                  <c:v>438611864</c:v>
                </c:pt>
                <c:pt idx="84461">
                  <c:v>958032912</c:v>
                </c:pt>
                <c:pt idx="84462">
                  <c:v>958032912</c:v>
                </c:pt>
                <c:pt idx="84463">
                  <c:v>958032912</c:v>
                </c:pt>
                <c:pt idx="84464">
                  <c:v>958032912</c:v>
                </c:pt>
                <c:pt idx="84465">
                  <c:v>283455608</c:v>
                </c:pt>
                <c:pt idx="84466">
                  <c:v>513440664</c:v>
                </c:pt>
                <c:pt idx="84467">
                  <c:v>513440664</c:v>
                </c:pt>
                <c:pt idx="84468">
                  <c:v>513440664</c:v>
                </c:pt>
                <c:pt idx="84469">
                  <c:v>513440664</c:v>
                </c:pt>
                <c:pt idx="84470">
                  <c:v>328748280</c:v>
                </c:pt>
                <c:pt idx="84471">
                  <c:v>328748280</c:v>
                </c:pt>
                <c:pt idx="84472">
                  <c:v>328748280</c:v>
                </c:pt>
                <c:pt idx="84473">
                  <c:v>328748280</c:v>
                </c:pt>
                <c:pt idx="84474">
                  <c:v>438611864</c:v>
                </c:pt>
                <c:pt idx="84475">
                  <c:v>111393640</c:v>
                </c:pt>
                <c:pt idx="84476">
                  <c:v>790443744</c:v>
                </c:pt>
                <c:pt idx="84477">
                  <c:v>607392568</c:v>
                </c:pt>
                <c:pt idx="84478">
                  <c:v>607392568</c:v>
                </c:pt>
                <c:pt idx="84479">
                  <c:v>607392568</c:v>
                </c:pt>
                <c:pt idx="84480">
                  <c:v>607392568</c:v>
                </c:pt>
                <c:pt idx="84481">
                  <c:v>15800824</c:v>
                </c:pt>
                <c:pt idx="84482">
                  <c:v>15800824</c:v>
                </c:pt>
                <c:pt idx="84483">
                  <c:v>407017640</c:v>
                </c:pt>
                <c:pt idx="84484">
                  <c:v>15800824</c:v>
                </c:pt>
                <c:pt idx="84485">
                  <c:v>15800824</c:v>
                </c:pt>
                <c:pt idx="84486">
                  <c:v>985178216</c:v>
                </c:pt>
                <c:pt idx="84487">
                  <c:v>330090472</c:v>
                </c:pt>
                <c:pt idx="84488">
                  <c:v>330090472</c:v>
                </c:pt>
                <c:pt idx="84489">
                  <c:v>330090472</c:v>
                </c:pt>
                <c:pt idx="84490">
                  <c:v>330090472</c:v>
                </c:pt>
                <c:pt idx="84491">
                  <c:v>676936240</c:v>
                </c:pt>
                <c:pt idx="84492">
                  <c:v>676936240</c:v>
                </c:pt>
                <c:pt idx="84493">
                  <c:v>676936240</c:v>
                </c:pt>
                <c:pt idx="84494">
                  <c:v>676936240</c:v>
                </c:pt>
                <c:pt idx="84495">
                  <c:v>770774400</c:v>
                </c:pt>
                <c:pt idx="84496">
                  <c:v>829871512</c:v>
                </c:pt>
                <c:pt idx="84497">
                  <c:v>770774400</c:v>
                </c:pt>
                <c:pt idx="84498">
                  <c:v>829871512</c:v>
                </c:pt>
                <c:pt idx="84499">
                  <c:v>770774400</c:v>
                </c:pt>
                <c:pt idx="84500">
                  <c:v>829871512</c:v>
                </c:pt>
                <c:pt idx="84501">
                  <c:v>770774400</c:v>
                </c:pt>
                <c:pt idx="84502">
                  <c:v>829871512</c:v>
                </c:pt>
                <c:pt idx="84503">
                  <c:v>958032912</c:v>
                </c:pt>
                <c:pt idx="84504">
                  <c:v>988640120</c:v>
                </c:pt>
                <c:pt idx="84505">
                  <c:v>988640120</c:v>
                </c:pt>
                <c:pt idx="84506">
                  <c:v>988640120</c:v>
                </c:pt>
                <c:pt idx="84507">
                  <c:v>988640120</c:v>
                </c:pt>
                <c:pt idx="84508">
                  <c:v>513440664</c:v>
                </c:pt>
                <c:pt idx="84509">
                  <c:v>266390936</c:v>
                </c:pt>
                <c:pt idx="84510">
                  <c:v>266390936</c:v>
                </c:pt>
                <c:pt idx="84511">
                  <c:v>266390936</c:v>
                </c:pt>
                <c:pt idx="84512">
                  <c:v>266390936</c:v>
                </c:pt>
                <c:pt idx="84513">
                  <c:v>607392568</c:v>
                </c:pt>
                <c:pt idx="84514">
                  <c:v>330090472</c:v>
                </c:pt>
                <c:pt idx="84515">
                  <c:v>829871512</c:v>
                </c:pt>
                <c:pt idx="84516">
                  <c:v>676936240</c:v>
                </c:pt>
                <c:pt idx="84517">
                  <c:v>328748280</c:v>
                </c:pt>
                <c:pt idx="84518">
                  <c:v>770774400</c:v>
                </c:pt>
                <c:pt idx="84519">
                  <c:v>138499880</c:v>
                </c:pt>
                <c:pt idx="84520">
                  <c:v>138499880</c:v>
                </c:pt>
                <c:pt idx="84521">
                  <c:v>138499880</c:v>
                </c:pt>
                <c:pt idx="84522">
                  <c:v>138499880</c:v>
                </c:pt>
                <c:pt idx="84523">
                  <c:v>15800824</c:v>
                </c:pt>
                <c:pt idx="84524">
                  <c:v>988640120</c:v>
                </c:pt>
                <c:pt idx="84525">
                  <c:v>266390936</c:v>
                </c:pt>
                <c:pt idx="84526">
                  <c:v>310679592</c:v>
                </c:pt>
                <c:pt idx="84527">
                  <c:v>310679592</c:v>
                </c:pt>
                <c:pt idx="84528">
                  <c:v>310679592</c:v>
                </c:pt>
                <c:pt idx="84529">
                  <c:v>310679592</c:v>
                </c:pt>
                <c:pt idx="84530">
                  <c:v>872740280</c:v>
                </c:pt>
                <c:pt idx="84531">
                  <c:v>872740280</c:v>
                </c:pt>
                <c:pt idx="84532">
                  <c:v>872740280</c:v>
                </c:pt>
                <c:pt idx="84533">
                  <c:v>872740280</c:v>
                </c:pt>
                <c:pt idx="84534">
                  <c:v>138499880</c:v>
                </c:pt>
                <c:pt idx="84535">
                  <c:v>307593376</c:v>
                </c:pt>
                <c:pt idx="84536">
                  <c:v>307593376</c:v>
                </c:pt>
                <c:pt idx="84537">
                  <c:v>307593376</c:v>
                </c:pt>
                <c:pt idx="84538">
                  <c:v>307593376</c:v>
                </c:pt>
                <c:pt idx="84539">
                  <c:v>507060784</c:v>
                </c:pt>
                <c:pt idx="84540">
                  <c:v>507060784</c:v>
                </c:pt>
                <c:pt idx="84541">
                  <c:v>507060784</c:v>
                </c:pt>
                <c:pt idx="84542">
                  <c:v>507060784</c:v>
                </c:pt>
                <c:pt idx="84543">
                  <c:v>224278168</c:v>
                </c:pt>
                <c:pt idx="84544">
                  <c:v>224278168</c:v>
                </c:pt>
                <c:pt idx="84545">
                  <c:v>899562752</c:v>
                </c:pt>
                <c:pt idx="84546">
                  <c:v>899562752</c:v>
                </c:pt>
                <c:pt idx="84547">
                  <c:v>224278192</c:v>
                </c:pt>
                <c:pt idx="84548">
                  <c:v>224278192</c:v>
                </c:pt>
                <c:pt idx="84549">
                  <c:v>899562752</c:v>
                </c:pt>
                <c:pt idx="84550">
                  <c:v>972818648</c:v>
                </c:pt>
                <c:pt idx="84551">
                  <c:v>972818648</c:v>
                </c:pt>
                <c:pt idx="84552">
                  <c:v>899562752</c:v>
                </c:pt>
                <c:pt idx="84553">
                  <c:v>972818648</c:v>
                </c:pt>
                <c:pt idx="84554">
                  <c:v>972818648</c:v>
                </c:pt>
                <c:pt idx="84555">
                  <c:v>224278256</c:v>
                </c:pt>
                <c:pt idx="84556">
                  <c:v>224278256</c:v>
                </c:pt>
                <c:pt idx="84557">
                  <c:v>224278168</c:v>
                </c:pt>
                <c:pt idx="84558">
                  <c:v>224278192</c:v>
                </c:pt>
                <c:pt idx="84559">
                  <c:v>224278256</c:v>
                </c:pt>
                <c:pt idx="84560">
                  <c:v>224278168</c:v>
                </c:pt>
                <c:pt idx="84561">
                  <c:v>224278192</c:v>
                </c:pt>
                <c:pt idx="84562">
                  <c:v>224278256</c:v>
                </c:pt>
                <c:pt idx="84563">
                  <c:v>310679592</c:v>
                </c:pt>
                <c:pt idx="84564">
                  <c:v>561787856</c:v>
                </c:pt>
                <c:pt idx="84565">
                  <c:v>561787856</c:v>
                </c:pt>
                <c:pt idx="84566">
                  <c:v>561787856</c:v>
                </c:pt>
                <c:pt idx="84567">
                  <c:v>561787856</c:v>
                </c:pt>
                <c:pt idx="84568">
                  <c:v>660173608</c:v>
                </c:pt>
                <c:pt idx="84569">
                  <c:v>660173608</c:v>
                </c:pt>
                <c:pt idx="84570">
                  <c:v>872740280</c:v>
                </c:pt>
                <c:pt idx="84571">
                  <c:v>660173608</c:v>
                </c:pt>
                <c:pt idx="84572">
                  <c:v>660173608</c:v>
                </c:pt>
                <c:pt idx="84573">
                  <c:v>507060784</c:v>
                </c:pt>
                <c:pt idx="84574">
                  <c:v>121072168</c:v>
                </c:pt>
                <c:pt idx="84575">
                  <c:v>121072168</c:v>
                </c:pt>
                <c:pt idx="84576">
                  <c:v>121072168</c:v>
                </c:pt>
                <c:pt idx="84577">
                  <c:v>121072168</c:v>
                </c:pt>
                <c:pt idx="84578">
                  <c:v>307593376</c:v>
                </c:pt>
                <c:pt idx="84579">
                  <c:v>224278168</c:v>
                </c:pt>
                <c:pt idx="84580">
                  <c:v>992086912</c:v>
                </c:pt>
                <c:pt idx="84581">
                  <c:v>992086912</c:v>
                </c:pt>
                <c:pt idx="84582">
                  <c:v>992086912</c:v>
                </c:pt>
                <c:pt idx="84583">
                  <c:v>992086912</c:v>
                </c:pt>
                <c:pt idx="84584">
                  <c:v>972818648</c:v>
                </c:pt>
                <c:pt idx="84585">
                  <c:v>954590888</c:v>
                </c:pt>
                <c:pt idx="84586">
                  <c:v>954590888</c:v>
                </c:pt>
                <c:pt idx="84587">
                  <c:v>954590888</c:v>
                </c:pt>
                <c:pt idx="84588">
                  <c:v>954590888</c:v>
                </c:pt>
                <c:pt idx="84589">
                  <c:v>224278192</c:v>
                </c:pt>
                <c:pt idx="84590">
                  <c:v>561787856</c:v>
                </c:pt>
                <c:pt idx="84591">
                  <c:v>597794928</c:v>
                </c:pt>
                <c:pt idx="84592">
                  <c:v>597794928</c:v>
                </c:pt>
                <c:pt idx="84593">
                  <c:v>899562752</c:v>
                </c:pt>
                <c:pt idx="84594">
                  <c:v>597794928</c:v>
                </c:pt>
                <c:pt idx="84595">
                  <c:v>224278256</c:v>
                </c:pt>
                <c:pt idx="84596">
                  <c:v>597794928</c:v>
                </c:pt>
                <c:pt idx="84597">
                  <c:v>121072168</c:v>
                </c:pt>
                <c:pt idx="84598">
                  <c:v>660173608</c:v>
                </c:pt>
                <c:pt idx="84599">
                  <c:v>954590888</c:v>
                </c:pt>
                <c:pt idx="84600">
                  <c:v>992086912</c:v>
                </c:pt>
                <c:pt idx="84601">
                  <c:v>800048240</c:v>
                </c:pt>
                <c:pt idx="84602">
                  <c:v>800048240</c:v>
                </c:pt>
                <c:pt idx="84603">
                  <c:v>597794928</c:v>
                </c:pt>
                <c:pt idx="84604">
                  <c:v>800048240</c:v>
                </c:pt>
                <c:pt idx="84605">
                  <c:v>800048240</c:v>
                </c:pt>
                <c:pt idx="84606">
                  <c:v>389249280</c:v>
                </c:pt>
                <c:pt idx="84607">
                  <c:v>389249280</c:v>
                </c:pt>
                <c:pt idx="84608">
                  <c:v>389249280</c:v>
                </c:pt>
                <c:pt idx="84609">
                  <c:v>389249280</c:v>
                </c:pt>
                <c:pt idx="84610">
                  <c:v>424454392</c:v>
                </c:pt>
                <c:pt idx="84611">
                  <c:v>424454392</c:v>
                </c:pt>
                <c:pt idx="84612">
                  <c:v>424454392</c:v>
                </c:pt>
                <c:pt idx="84613">
                  <c:v>424454392</c:v>
                </c:pt>
                <c:pt idx="84614">
                  <c:v>796743952</c:v>
                </c:pt>
                <c:pt idx="84615">
                  <c:v>796743952</c:v>
                </c:pt>
                <c:pt idx="84616">
                  <c:v>796743952</c:v>
                </c:pt>
                <c:pt idx="84617">
                  <c:v>796743952</c:v>
                </c:pt>
                <c:pt idx="84618">
                  <c:v>800048240</c:v>
                </c:pt>
                <c:pt idx="84619">
                  <c:v>389249280</c:v>
                </c:pt>
                <c:pt idx="84620">
                  <c:v>17116848</c:v>
                </c:pt>
                <c:pt idx="84621">
                  <c:v>17116848</c:v>
                </c:pt>
                <c:pt idx="84622">
                  <c:v>17116880</c:v>
                </c:pt>
                <c:pt idx="84623">
                  <c:v>17116880</c:v>
                </c:pt>
                <c:pt idx="84624">
                  <c:v>17116952</c:v>
                </c:pt>
                <c:pt idx="84625">
                  <c:v>17116952</c:v>
                </c:pt>
                <c:pt idx="84626">
                  <c:v>115388896</c:v>
                </c:pt>
                <c:pt idx="84627">
                  <c:v>115388896</c:v>
                </c:pt>
                <c:pt idx="84628">
                  <c:v>115388896</c:v>
                </c:pt>
                <c:pt idx="84629">
                  <c:v>17117016</c:v>
                </c:pt>
                <c:pt idx="84630">
                  <c:v>115388896</c:v>
                </c:pt>
                <c:pt idx="84631">
                  <c:v>424454392</c:v>
                </c:pt>
                <c:pt idx="84632">
                  <c:v>17117016</c:v>
                </c:pt>
                <c:pt idx="84633">
                  <c:v>17116848</c:v>
                </c:pt>
                <c:pt idx="84634">
                  <c:v>17116880</c:v>
                </c:pt>
                <c:pt idx="84635">
                  <c:v>17116952</c:v>
                </c:pt>
                <c:pt idx="84636">
                  <c:v>17117016</c:v>
                </c:pt>
                <c:pt idx="84637">
                  <c:v>17116848</c:v>
                </c:pt>
                <c:pt idx="84638">
                  <c:v>17116880</c:v>
                </c:pt>
                <c:pt idx="84639">
                  <c:v>17116952</c:v>
                </c:pt>
                <c:pt idx="84640">
                  <c:v>17117016</c:v>
                </c:pt>
                <c:pt idx="84641">
                  <c:v>38345208</c:v>
                </c:pt>
                <c:pt idx="84642">
                  <c:v>38345208</c:v>
                </c:pt>
                <c:pt idx="84643">
                  <c:v>460447312</c:v>
                </c:pt>
                <c:pt idx="84644">
                  <c:v>460447312</c:v>
                </c:pt>
                <c:pt idx="84645">
                  <c:v>38345208</c:v>
                </c:pt>
                <c:pt idx="84646">
                  <c:v>460447312</c:v>
                </c:pt>
                <c:pt idx="84647">
                  <c:v>38345208</c:v>
                </c:pt>
                <c:pt idx="84648">
                  <c:v>460447312</c:v>
                </c:pt>
                <c:pt idx="84649">
                  <c:v>19568120</c:v>
                </c:pt>
                <c:pt idx="84650">
                  <c:v>19568120</c:v>
                </c:pt>
                <c:pt idx="84651">
                  <c:v>19568120</c:v>
                </c:pt>
                <c:pt idx="84652">
                  <c:v>19568120</c:v>
                </c:pt>
                <c:pt idx="84653">
                  <c:v>85053544</c:v>
                </c:pt>
                <c:pt idx="84654">
                  <c:v>85053544</c:v>
                </c:pt>
                <c:pt idx="84655">
                  <c:v>85053544</c:v>
                </c:pt>
                <c:pt idx="84656">
                  <c:v>85053544</c:v>
                </c:pt>
                <c:pt idx="84657">
                  <c:v>115388896</c:v>
                </c:pt>
                <c:pt idx="84658">
                  <c:v>796743952</c:v>
                </c:pt>
                <c:pt idx="84659">
                  <c:v>17116848</c:v>
                </c:pt>
                <c:pt idx="84660">
                  <c:v>51210816</c:v>
                </c:pt>
                <c:pt idx="84661">
                  <c:v>51210816</c:v>
                </c:pt>
                <c:pt idx="84662">
                  <c:v>51210816</c:v>
                </c:pt>
                <c:pt idx="84663">
                  <c:v>51210816</c:v>
                </c:pt>
                <c:pt idx="84664">
                  <c:v>115414664</c:v>
                </c:pt>
                <c:pt idx="84665">
                  <c:v>115414664</c:v>
                </c:pt>
                <c:pt idx="84666">
                  <c:v>115414664</c:v>
                </c:pt>
                <c:pt idx="84667">
                  <c:v>115414664</c:v>
                </c:pt>
                <c:pt idx="84668">
                  <c:v>460447312</c:v>
                </c:pt>
                <c:pt idx="84669">
                  <c:v>341475192</c:v>
                </c:pt>
                <c:pt idx="84670">
                  <c:v>341475192</c:v>
                </c:pt>
                <c:pt idx="84671">
                  <c:v>341475192</c:v>
                </c:pt>
                <c:pt idx="84672">
                  <c:v>341475192</c:v>
                </c:pt>
                <c:pt idx="84673">
                  <c:v>17116880</c:v>
                </c:pt>
                <c:pt idx="84674">
                  <c:v>85053544</c:v>
                </c:pt>
                <c:pt idx="84675">
                  <c:v>17116952</c:v>
                </c:pt>
                <c:pt idx="84676">
                  <c:v>913529936</c:v>
                </c:pt>
                <c:pt idx="84677">
                  <c:v>913529936</c:v>
                </c:pt>
                <c:pt idx="84678">
                  <c:v>913529936</c:v>
                </c:pt>
                <c:pt idx="84679">
                  <c:v>913529936</c:v>
                </c:pt>
                <c:pt idx="84680">
                  <c:v>128547200</c:v>
                </c:pt>
                <c:pt idx="84681">
                  <c:v>128547200</c:v>
                </c:pt>
                <c:pt idx="84682">
                  <c:v>128547200</c:v>
                </c:pt>
                <c:pt idx="84683">
                  <c:v>38345208</c:v>
                </c:pt>
                <c:pt idx="84684">
                  <c:v>128547200</c:v>
                </c:pt>
                <c:pt idx="84685">
                  <c:v>51210816</c:v>
                </c:pt>
                <c:pt idx="84686">
                  <c:v>17117016</c:v>
                </c:pt>
                <c:pt idx="84687">
                  <c:v>880915960</c:v>
                </c:pt>
                <c:pt idx="84688">
                  <c:v>880915960</c:v>
                </c:pt>
                <c:pt idx="84689">
                  <c:v>793071184</c:v>
                </c:pt>
                <c:pt idx="84690">
                  <c:v>793071184</c:v>
                </c:pt>
                <c:pt idx="84691">
                  <c:v>880915960</c:v>
                </c:pt>
                <c:pt idx="84692">
                  <c:v>793071184</c:v>
                </c:pt>
                <c:pt idx="84693">
                  <c:v>793071184</c:v>
                </c:pt>
                <c:pt idx="84694">
                  <c:v>880915960</c:v>
                </c:pt>
                <c:pt idx="84695">
                  <c:v>19568120</c:v>
                </c:pt>
                <c:pt idx="84696">
                  <c:v>341475192</c:v>
                </c:pt>
                <c:pt idx="84697">
                  <c:v>115414664</c:v>
                </c:pt>
                <c:pt idx="84698">
                  <c:v>913529936</c:v>
                </c:pt>
                <c:pt idx="84699">
                  <c:v>793071184</c:v>
                </c:pt>
                <c:pt idx="84700">
                  <c:v>998008680</c:v>
                </c:pt>
                <c:pt idx="84701">
                  <c:v>998008680</c:v>
                </c:pt>
                <c:pt idx="84702">
                  <c:v>128547200</c:v>
                </c:pt>
                <c:pt idx="84703">
                  <c:v>998008680</c:v>
                </c:pt>
                <c:pt idx="84704">
                  <c:v>506576312</c:v>
                </c:pt>
                <c:pt idx="84705">
                  <c:v>998008680</c:v>
                </c:pt>
                <c:pt idx="84706">
                  <c:v>506576312</c:v>
                </c:pt>
                <c:pt idx="84707">
                  <c:v>506576312</c:v>
                </c:pt>
                <c:pt idx="84708">
                  <c:v>506576312</c:v>
                </c:pt>
                <c:pt idx="84709">
                  <c:v>880915960</c:v>
                </c:pt>
                <c:pt idx="84710">
                  <c:v>998008680</c:v>
                </c:pt>
                <c:pt idx="84711">
                  <c:v>506576312</c:v>
                </c:pt>
                <c:pt idx="84712">
                  <c:v>680910808</c:v>
                </c:pt>
                <c:pt idx="84713">
                  <c:v>680910808</c:v>
                </c:pt>
                <c:pt idx="84714">
                  <c:v>680910808</c:v>
                </c:pt>
                <c:pt idx="84715">
                  <c:v>680910808</c:v>
                </c:pt>
                <c:pt idx="84716">
                  <c:v>39990064</c:v>
                </c:pt>
                <c:pt idx="84717">
                  <c:v>39990064</c:v>
                </c:pt>
                <c:pt idx="84718">
                  <c:v>39990064</c:v>
                </c:pt>
                <c:pt idx="84719">
                  <c:v>39990064</c:v>
                </c:pt>
                <c:pt idx="84720">
                  <c:v>918838936</c:v>
                </c:pt>
                <c:pt idx="84721">
                  <c:v>918838936</c:v>
                </c:pt>
                <c:pt idx="84722">
                  <c:v>918838936</c:v>
                </c:pt>
                <c:pt idx="84723">
                  <c:v>918838936</c:v>
                </c:pt>
                <c:pt idx="84724">
                  <c:v>29207208</c:v>
                </c:pt>
                <c:pt idx="84725">
                  <c:v>995615944</c:v>
                </c:pt>
                <c:pt idx="84726">
                  <c:v>29207208</c:v>
                </c:pt>
                <c:pt idx="84727">
                  <c:v>995615944</c:v>
                </c:pt>
                <c:pt idx="84728">
                  <c:v>995615944</c:v>
                </c:pt>
                <c:pt idx="84729">
                  <c:v>29207208</c:v>
                </c:pt>
                <c:pt idx="84730">
                  <c:v>995615944</c:v>
                </c:pt>
                <c:pt idx="84731">
                  <c:v>29207208</c:v>
                </c:pt>
                <c:pt idx="84732">
                  <c:v>39990064</c:v>
                </c:pt>
                <c:pt idx="84733">
                  <c:v>561103256</c:v>
                </c:pt>
                <c:pt idx="84734">
                  <c:v>561103256</c:v>
                </c:pt>
                <c:pt idx="84735">
                  <c:v>561103256</c:v>
                </c:pt>
                <c:pt idx="84736">
                  <c:v>561103256</c:v>
                </c:pt>
                <c:pt idx="84737">
                  <c:v>680910808</c:v>
                </c:pt>
                <c:pt idx="84738">
                  <c:v>890575248</c:v>
                </c:pt>
                <c:pt idx="84739">
                  <c:v>890575248</c:v>
                </c:pt>
                <c:pt idx="84740">
                  <c:v>890575248</c:v>
                </c:pt>
                <c:pt idx="84741">
                  <c:v>890575248</c:v>
                </c:pt>
                <c:pt idx="84742">
                  <c:v>667065728</c:v>
                </c:pt>
                <c:pt idx="84743">
                  <c:v>667065728</c:v>
                </c:pt>
                <c:pt idx="84744">
                  <c:v>667065728</c:v>
                </c:pt>
                <c:pt idx="84745">
                  <c:v>667065728</c:v>
                </c:pt>
                <c:pt idx="84746">
                  <c:v>337676352</c:v>
                </c:pt>
                <c:pt idx="84747">
                  <c:v>995615944</c:v>
                </c:pt>
                <c:pt idx="84748">
                  <c:v>337676352</c:v>
                </c:pt>
                <c:pt idx="84749">
                  <c:v>321726480</c:v>
                </c:pt>
                <c:pt idx="84750">
                  <c:v>321726480</c:v>
                </c:pt>
                <c:pt idx="84751">
                  <c:v>918838936</c:v>
                </c:pt>
                <c:pt idx="84752">
                  <c:v>337676352</c:v>
                </c:pt>
                <c:pt idx="84753">
                  <c:v>321726480</c:v>
                </c:pt>
                <c:pt idx="84754">
                  <c:v>337676352</c:v>
                </c:pt>
                <c:pt idx="84755">
                  <c:v>29207208</c:v>
                </c:pt>
                <c:pt idx="84756">
                  <c:v>321726480</c:v>
                </c:pt>
                <c:pt idx="84757">
                  <c:v>339168256</c:v>
                </c:pt>
                <c:pt idx="84758">
                  <c:v>339168256</c:v>
                </c:pt>
                <c:pt idx="84759">
                  <c:v>339168256</c:v>
                </c:pt>
                <c:pt idx="84760">
                  <c:v>339168256</c:v>
                </c:pt>
                <c:pt idx="84761">
                  <c:v>613518064</c:v>
                </c:pt>
                <c:pt idx="84762">
                  <c:v>613518064</c:v>
                </c:pt>
                <c:pt idx="84763">
                  <c:v>613518064</c:v>
                </c:pt>
                <c:pt idx="84764">
                  <c:v>613518064</c:v>
                </c:pt>
                <c:pt idx="84765">
                  <c:v>890575248</c:v>
                </c:pt>
                <c:pt idx="84766">
                  <c:v>561103256</c:v>
                </c:pt>
                <c:pt idx="84767">
                  <c:v>667065728</c:v>
                </c:pt>
                <c:pt idx="84768">
                  <c:v>321726480</c:v>
                </c:pt>
                <c:pt idx="84769">
                  <c:v>332184272</c:v>
                </c:pt>
                <c:pt idx="84770">
                  <c:v>332184272</c:v>
                </c:pt>
                <c:pt idx="84771">
                  <c:v>332184272</c:v>
                </c:pt>
                <c:pt idx="84772">
                  <c:v>332184272</c:v>
                </c:pt>
                <c:pt idx="84773">
                  <c:v>613518064</c:v>
                </c:pt>
                <c:pt idx="84774">
                  <c:v>337676352</c:v>
                </c:pt>
                <c:pt idx="84775">
                  <c:v>339168256</c:v>
                </c:pt>
                <c:pt idx="84776">
                  <c:v>533501976</c:v>
                </c:pt>
                <c:pt idx="84777">
                  <c:v>533501976</c:v>
                </c:pt>
                <c:pt idx="84778">
                  <c:v>533501976</c:v>
                </c:pt>
                <c:pt idx="84779">
                  <c:v>533501976</c:v>
                </c:pt>
                <c:pt idx="84780">
                  <c:v>270364888</c:v>
                </c:pt>
                <c:pt idx="84781">
                  <c:v>270364888</c:v>
                </c:pt>
                <c:pt idx="84782">
                  <c:v>270364888</c:v>
                </c:pt>
                <c:pt idx="84783">
                  <c:v>270364888</c:v>
                </c:pt>
                <c:pt idx="84784">
                  <c:v>332184272</c:v>
                </c:pt>
                <c:pt idx="84785">
                  <c:v>436002368</c:v>
                </c:pt>
                <c:pt idx="84786">
                  <c:v>436002368</c:v>
                </c:pt>
                <c:pt idx="84787">
                  <c:v>436002368</c:v>
                </c:pt>
                <c:pt idx="84788">
                  <c:v>436002368</c:v>
                </c:pt>
                <c:pt idx="84789">
                  <c:v>982202232</c:v>
                </c:pt>
                <c:pt idx="84790">
                  <c:v>982202232</c:v>
                </c:pt>
                <c:pt idx="84791">
                  <c:v>982202232</c:v>
                </c:pt>
                <c:pt idx="84792">
                  <c:v>982202232</c:v>
                </c:pt>
                <c:pt idx="84793">
                  <c:v>533501976</c:v>
                </c:pt>
                <c:pt idx="84794">
                  <c:v>436002368</c:v>
                </c:pt>
                <c:pt idx="84795">
                  <c:v>982202232</c:v>
                </c:pt>
                <c:pt idx="84796">
                  <c:v>270364888</c:v>
                </c:pt>
                <c:pt idx="84797">
                  <c:v>956255304</c:v>
                </c:pt>
                <c:pt idx="84798">
                  <c:v>956255304</c:v>
                </c:pt>
                <c:pt idx="84799">
                  <c:v>956255304</c:v>
                </c:pt>
                <c:pt idx="84800">
                  <c:v>956255304</c:v>
                </c:pt>
                <c:pt idx="84801">
                  <c:v>362531456</c:v>
                </c:pt>
                <c:pt idx="84802">
                  <c:v>362531456</c:v>
                </c:pt>
                <c:pt idx="84803">
                  <c:v>362531456</c:v>
                </c:pt>
                <c:pt idx="84804">
                  <c:v>362531456</c:v>
                </c:pt>
                <c:pt idx="84805">
                  <c:v>416549824</c:v>
                </c:pt>
                <c:pt idx="84806">
                  <c:v>416549824</c:v>
                </c:pt>
                <c:pt idx="84807">
                  <c:v>660152792</c:v>
                </c:pt>
                <c:pt idx="84808">
                  <c:v>660152792</c:v>
                </c:pt>
                <c:pt idx="84809">
                  <c:v>416549824</c:v>
                </c:pt>
                <c:pt idx="84810">
                  <c:v>416549824</c:v>
                </c:pt>
                <c:pt idx="84811">
                  <c:v>660152792</c:v>
                </c:pt>
                <c:pt idx="84812">
                  <c:v>660152792</c:v>
                </c:pt>
                <c:pt idx="84813">
                  <c:v>745927712</c:v>
                </c:pt>
                <c:pt idx="84814">
                  <c:v>745927712</c:v>
                </c:pt>
                <c:pt idx="84815">
                  <c:v>745927712</c:v>
                </c:pt>
                <c:pt idx="84816">
                  <c:v>745927712</c:v>
                </c:pt>
                <c:pt idx="84817">
                  <c:v>275562816</c:v>
                </c:pt>
                <c:pt idx="84818">
                  <c:v>275562816</c:v>
                </c:pt>
                <c:pt idx="84819">
                  <c:v>275562816</c:v>
                </c:pt>
                <c:pt idx="84820">
                  <c:v>275562816</c:v>
                </c:pt>
                <c:pt idx="84821">
                  <c:v>512966032</c:v>
                </c:pt>
                <c:pt idx="84822">
                  <c:v>512966032</c:v>
                </c:pt>
                <c:pt idx="84823">
                  <c:v>512966032</c:v>
                </c:pt>
                <c:pt idx="84824">
                  <c:v>512966032</c:v>
                </c:pt>
                <c:pt idx="84825">
                  <c:v>956255304</c:v>
                </c:pt>
                <c:pt idx="84826">
                  <c:v>321577840</c:v>
                </c:pt>
                <c:pt idx="84827">
                  <c:v>321577840</c:v>
                </c:pt>
                <c:pt idx="84828">
                  <c:v>321577840</c:v>
                </c:pt>
                <c:pt idx="84829">
                  <c:v>321577840</c:v>
                </c:pt>
                <c:pt idx="84830">
                  <c:v>416549824</c:v>
                </c:pt>
                <c:pt idx="84831">
                  <c:v>362531456</c:v>
                </c:pt>
                <c:pt idx="84832">
                  <c:v>660152792</c:v>
                </c:pt>
                <c:pt idx="84833">
                  <c:v>745927712</c:v>
                </c:pt>
                <c:pt idx="84834">
                  <c:v>294388520</c:v>
                </c:pt>
                <c:pt idx="84835">
                  <c:v>294388520</c:v>
                </c:pt>
                <c:pt idx="84836">
                  <c:v>294388520</c:v>
                </c:pt>
                <c:pt idx="84837">
                  <c:v>920502048</c:v>
                </c:pt>
                <c:pt idx="84838">
                  <c:v>294388520</c:v>
                </c:pt>
                <c:pt idx="84839">
                  <c:v>920502048</c:v>
                </c:pt>
                <c:pt idx="84840">
                  <c:v>920502048</c:v>
                </c:pt>
                <c:pt idx="84841">
                  <c:v>920502048</c:v>
                </c:pt>
                <c:pt idx="84842">
                  <c:v>275562816</c:v>
                </c:pt>
                <c:pt idx="84843">
                  <c:v>597880800</c:v>
                </c:pt>
                <c:pt idx="84844">
                  <c:v>597880800</c:v>
                </c:pt>
                <c:pt idx="84845">
                  <c:v>597880800</c:v>
                </c:pt>
                <c:pt idx="84846">
                  <c:v>597880800</c:v>
                </c:pt>
                <c:pt idx="84847">
                  <c:v>512966032</c:v>
                </c:pt>
                <c:pt idx="84848">
                  <c:v>911308560</c:v>
                </c:pt>
                <c:pt idx="84849">
                  <c:v>911308560</c:v>
                </c:pt>
                <c:pt idx="84850">
                  <c:v>911308560</c:v>
                </c:pt>
                <c:pt idx="84851">
                  <c:v>911308560</c:v>
                </c:pt>
                <c:pt idx="84852">
                  <c:v>46538536</c:v>
                </c:pt>
                <c:pt idx="84853">
                  <c:v>46538536</c:v>
                </c:pt>
                <c:pt idx="84854">
                  <c:v>46538536</c:v>
                </c:pt>
                <c:pt idx="84855">
                  <c:v>46538536</c:v>
                </c:pt>
                <c:pt idx="84856">
                  <c:v>294388520</c:v>
                </c:pt>
                <c:pt idx="84857">
                  <c:v>772141096</c:v>
                </c:pt>
                <c:pt idx="84858">
                  <c:v>772141096</c:v>
                </c:pt>
                <c:pt idx="84859">
                  <c:v>772141096</c:v>
                </c:pt>
                <c:pt idx="84860">
                  <c:v>772141096</c:v>
                </c:pt>
                <c:pt idx="84861">
                  <c:v>321577840</c:v>
                </c:pt>
                <c:pt idx="84862">
                  <c:v>597880800</c:v>
                </c:pt>
                <c:pt idx="84863">
                  <c:v>46604864</c:v>
                </c:pt>
                <c:pt idx="84864">
                  <c:v>46604864</c:v>
                </c:pt>
                <c:pt idx="84865">
                  <c:v>46604864</c:v>
                </c:pt>
                <c:pt idx="84866">
                  <c:v>46604864</c:v>
                </c:pt>
                <c:pt idx="84867">
                  <c:v>920502048</c:v>
                </c:pt>
                <c:pt idx="84868">
                  <c:v>911308560</c:v>
                </c:pt>
                <c:pt idx="84869">
                  <c:v>7373152</c:v>
                </c:pt>
                <c:pt idx="84870">
                  <c:v>7373152</c:v>
                </c:pt>
                <c:pt idx="84871">
                  <c:v>7373176</c:v>
                </c:pt>
                <c:pt idx="84872">
                  <c:v>7373176</c:v>
                </c:pt>
                <c:pt idx="84873">
                  <c:v>7373152</c:v>
                </c:pt>
                <c:pt idx="84874">
                  <c:v>7373176</c:v>
                </c:pt>
                <c:pt idx="84875">
                  <c:v>7373152</c:v>
                </c:pt>
                <c:pt idx="84876">
                  <c:v>46538536</c:v>
                </c:pt>
                <c:pt idx="84877">
                  <c:v>7373176</c:v>
                </c:pt>
                <c:pt idx="84878">
                  <c:v>772141096</c:v>
                </c:pt>
                <c:pt idx="84879">
                  <c:v>46604864</c:v>
                </c:pt>
                <c:pt idx="84880">
                  <c:v>953366984</c:v>
                </c:pt>
                <c:pt idx="84881">
                  <c:v>953366984</c:v>
                </c:pt>
                <c:pt idx="84882">
                  <c:v>953366984</c:v>
                </c:pt>
                <c:pt idx="84883">
                  <c:v>953366984</c:v>
                </c:pt>
                <c:pt idx="84884">
                  <c:v>316929160</c:v>
                </c:pt>
                <c:pt idx="84885">
                  <c:v>316929160</c:v>
                </c:pt>
                <c:pt idx="84886">
                  <c:v>316929160</c:v>
                </c:pt>
                <c:pt idx="84887">
                  <c:v>316929160</c:v>
                </c:pt>
                <c:pt idx="84888">
                  <c:v>7373176</c:v>
                </c:pt>
                <c:pt idx="84889">
                  <c:v>563680576</c:v>
                </c:pt>
                <c:pt idx="84890">
                  <c:v>563680576</c:v>
                </c:pt>
                <c:pt idx="84891">
                  <c:v>563680576</c:v>
                </c:pt>
                <c:pt idx="84892">
                  <c:v>563680576</c:v>
                </c:pt>
                <c:pt idx="84893">
                  <c:v>7373152</c:v>
                </c:pt>
                <c:pt idx="84894">
                  <c:v>887431608</c:v>
                </c:pt>
                <c:pt idx="84895">
                  <c:v>887431608</c:v>
                </c:pt>
                <c:pt idx="84896">
                  <c:v>887431608</c:v>
                </c:pt>
                <c:pt idx="84897">
                  <c:v>199803960</c:v>
                </c:pt>
                <c:pt idx="84898">
                  <c:v>887431608</c:v>
                </c:pt>
                <c:pt idx="84899">
                  <c:v>199803960</c:v>
                </c:pt>
                <c:pt idx="84900">
                  <c:v>199803960</c:v>
                </c:pt>
                <c:pt idx="84901">
                  <c:v>199803960</c:v>
                </c:pt>
                <c:pt idx="84902">
                  <c:v>953366984</c:v>
                </c:pt>
                <c:pt idx="84903">
                  <c:v>367303432</c:v>
                </c:pt>
                <c:pt idx="84904">
                  <c:v>367303432</c:v>
                </c:pt>
                <c:pt idx="84905">
                  <c:v>367303432</c:v>
                </c:pt>
                <c:pt idx="84906">
                  <c:v>367303432</c:v>
                </c:pt>
                <c:pt idx="84907">
                  <c:v>316929160</c:v>
                </c:pt>
                <c:pt idx="84908">
                  <c:v>563680576</c:v>
                </c:pt>
                <c:pt idx="84909">
                  <c:v>887431608</c:v>
                </c:pt>
                <c:pt idx="84910">
                  <c:v>199803960</c:v>
                </c:pt>
                <c:pt idx="84911">
                  <c:v>853288064</c:v>
                </c:pt>
                <c:pt idx="84912">
                  <c:v>853288064</c:v>
                </c:pt>
                <c:pt idx="84913">
                  <c:v>853288064</c:v>
                </c:pt>
                <c:pt idx="84914">
                  <c:v>853288064</c:v>
                </c:pt>
                <c:pt idx="84915">
                  <c:v>625538288</c:v>
                </c:pt>
                <c:pt idx="84916">
                  <c:v>625538288</c:v>
                </c:pt>
                <c:pt idx="84917">
                  <c:v>625538288</c:v>
                </c:pt>
                <c:pt idx="84918">
                  <c:v>625538288</c:v>
                </c:pt>
                <c:pt idx="84919">
                  <c:v>246699240</c:v>
                </c:pt>
                <c:pt idx="84920">
                  <c:v>172765608</c:v>
                </c:pt>
                <c:pt idx="84921">
                  <c:v>246699240</c:v>
                </c:pt>
                <c:pt idx="84922">
                  <c:v>172765608</c:v>
                </c:pt>
                <c:pt idx="84923">
                  <c:v>246699240</c:v>
                </c:pt>
                <c:pt idx="84924">
                  <c:v>172765608</c:v>
                </c:pt>
                <c:pt idx="84925">
                  <c:v>172765608</c:v>
                </c:pt>
                <c:pt idx="84926">
                  <c:v>246699240</c:v>
                </c:pt>
                <c:pt idx="84927">
                  <c:v>367303432</c:v>
                </c:pt>
                <c:pt idx="84928">
                  <c:v>269903632</c:v>
                </c:pt>
                <c:pt idx="84929">
                  <c:v>269903632</c:v>
                </c:pt>
                <c:pt idx="84930">
                  <c:v>269903632</c:v>
                </c:pt>
                <c:pt idx="84931">
                  <c:v>269903632</c:v>
                </c:pt>
                <c:pt idx="84932">
                  <c:v>853288064</c:v>
                </c:pt>
                <c:pt idx="84933">
                  <c:v>246699240</c:v>
                </c:pt>
                <c:pt idx="84934">
                  <c:v>625538288</c:v>
                </c:pt>
                <c:pt idx="84935">
                  <c:v>45457080</c:v>
                </c:pt>
                <c:pt idx="84936">
                  <c:v>172765608</c:v>
                </c:pt>
                <c:pt idx="84937">
                  <c:v>45457080</c:v>
                </c:pt>
                <c:pt idx="84938">
                  <c:v>45457080</c:v>
                </c:pt>
                <c:pt idx="84939">
                  <c:v>45457080</c:v>
                </c:pt>
                <c:pt idx="84940">
                  <c:v>269903632</c:v>
                </c:pt>
                <c:pt idx="84941">
                  <c:v>257738608</c:v>
                </c:pt>
                <c:pt idx="84942">
                  <c:v>257738608</c:v>
                </c:pt>
                <c:pt idx="84943">
                  <c:v>257738608</c:v>
                </c:pt>
                <c:pt idx="84944">
                  <c:v>257738608</c:v>
                </c:pt>
                <c:pt idx="84945">
                  <c:v>757165208</c:v>
                </c:pt>
                <c:pt idx="84946">
                  <c:v>757165208</c:v>
                </c:pt>
                <c:pt idx="84947">
                  <c:v>757165208</c:v>
                </c:pt>
                <c:pt idx="84948">
                  <c:v>757165208</c:v>
                </c:pt>
                <c:pt idx="84949">
                  <c:v>937482080</c:v>
                </c:pt>
                <c:pt idx="84950">
                  <c:v>937482080</c:v>
                </c:pt>
                <c:pt idx="84951">
                  <c:v>937482080</c:v>
                </c:pt>
                <c:pt idx="84952">
                  <c:v>937482080</c:v>
                </c:pt>
                <c:pt idx="84953">
                  <c:v>650400936</c:v>
                </c:pt>
                <c:pt idx="84954">
                  <c:v>650400936</c:v>
                </c:pt>
                <c:pt idx="84955">
                  <c:v>650400936</c:v>
                </c:pt>
                <c:pt idx="84956">
                  <c:v>650400936</c:v>
                </c:pt>
                <c:pt idx="84957">
                  <c:v>45457080</c:v>
                </c:pt>
                <c:pt idx="84958">
                  <c:v>630579632</c:v>
                </c:pt>
                <c:pt idx="84959">
                  <c:v>630579632</c:v>
                </c:pt>
                <c:pt idx="84960">
                  <c:v>257738608</c:v>
                </c:pt>
                <c:pt idx="84961">
                  <c:v>630579632</c:v>
                </c:pt>
                <c:pt idx="84962">
                  <c:v>630579632</c:v>
                </c:pt>
                <c:pt idx="84963">
                  <c:v>757165208</c:v>
                </c:pt>
                <c:pt idx="84964">
                  <c:v>516582720</c:v>
                </c:pt>
                <c:pt idx="84965">
                  <c:v>516582720</c:v>
                </c:pt>
                <c:pt idx="84966">
                  <c:v>516582720</c:v>
                </c:pt>
                <c:pt idx="84967">
                  <c:v>516582720</c:v>
                </c:pt>
                <c:pt idx="84968">
                  <c:v>937482080</c:v>
                </c:pt>
                <c:pt idx="84969">
                  <c:v>650400936</c:v>
                </c:pt>
                <c:pt idx="84970">
                  <c:v>7373200</c:v>
                </c:pt>
                <c:pt idx="84971">
                  <c:v>7373200</c:v>
                </c:pt>
                <c:pt idx="84972">
                  <c:v>7373200</c:v>
                </c:pt>
                <c:pt idx="84973">
                  <c:v>7373200</c:v>
                </c:pt>
                <c:pt idx="84974">
                  <c:v>29996240</c:v>
                </c:pt>
                <c:pt idx="84975">
                  <c:v>29996240</c:v>
                </c:pt>
                <c:pt idx="84976">
                  <c:v>29996240</c:v>
                </c:pt>
                <c:pt idx="84977">
                  <c:v>29996240</c:v>
                </c:pt>
                <c:pt idx="84978">
                  <c:v>630579632</c:v>
                </c:pt>
                <c:pt idx="84979">
                  <c:v>296276048</c:v>
                </c:pt>
                <c:pt idx="84980">
                  <c:v>296276048</c:v>
                </c:pt>
                <c:pt idx="84981">
                  <c:v>296276048</c:v>
                </c:pt>
                <c:pt idx="84982">
                  <c:v>296276048</c:v>
                </c:pt>
                <c:pt idx="84983">
                  <c:v>516582720</c:v>
                </c:pt>
                <c:pt idx="84984">
                  <c:v>448930632</c:v>
                </c:pt>
                <c:pt idx="84985">
                  <c:v>448930632</c:v>
                </c:pt>
                <c:pt idx="84986">
                  <c:v>943335704</c:v>
                </c:pt>
                <c:pt idx="84987">
                  <c:v>448930632</c:v>
                </c:pt>
                <c:pt idx="84988">
                  <c:v>943335704</c:v>
                </c:pt>
                <c:pt idx="84989">
                  <c:v>448930632</c:v>
                </c:pt>
                <c:pt idx="84990">
                  <c:v>943335704</c:v>
                </c:pt>
                <c:pt idx="84991">
                  <c:v>943335704</c:v>
                </c:pt>
                <c:pt idx="84992">
                  <c:v>513472640</c:v>
                </c:pt>
                <c:pt idx="84993">
                  <c:v>513472640</c:v>
                </c:pt>
                <c:pt idx="84994">
                  <c:v>513472640</c:v>
                </c:pt>
                <c:pt idx="84995">
                  <c:v>513472640</c:v>
                </c:pt>
                <c:pt idx="84996">
                  <c:v>415424288</c:v>
                </c:pt>
                <c:pt idx="84997">
                  <c:v>7373200</c:v>
                </c:pt>
                <c:pt idx="84998">
                  <c:v>415424288</c:v>
                </c:pt>
                <c:pt idx="84999">
                  <c:v>415424288</c:v>
                </c:pt>
                <c:pt idx="85000">
                  <c:v>415424288</c:v>
                </c:pt>
                <c:pt idx="85001">
                  <c:v>296276048</c:v>
                </c:pt>
                <c:pt idx="85002">
                  <c:v>29996240</c:v>
                </c:pt>
                <c:pt idx="85003">
                  <c:v>828983592</c:v>
                </c:pt>
                <c:pt idx="85004">
                  <c:v>828983592</c:v>
                </c:pt>
                <c:pt idx="85005">
                  <c:v>828983592</c:v>
                </c:pt>
                <c:pt idx="85006">
                  <c:v>828983592</c:v>
                </c:pt>
                <c:pt idx="85007">
                  <c:v>943335704</c:v>
                </c:pt>
                <c:pt idx="85008">
                  <c:v>448930632</c:v>
                </c:pt>
                <c:pt idx="85009">
                  <c:v>171828320</c:v>
                </c:pt>
                <c:pt idx="85010">
                  <c:v>171828320</c:v>
                </c:pt>
                <c:pt idx="85011">
                  <c:v>171828320</c:v>
                </c:pt>
                <c:pt idx="85012">
                  <c:v>171828320</c:v>
                </c:pt>
                <c:pt idx="85013">
                  <c:v>415424288</c:v>
                </c:pt>
                <c:pt idx="85014">
                  <c:v>7373264</c:v>
                </c:pt>
                <c:pt idx="85015">
                  <c:v>7373264</c:v>
                </c:pt>
                <c:pt idx="85016">
                  <c:v>7373264</c:v>
                </c:pt>
                <c:pt idx="85017">
                  <c:v>7373264</c:v>
                </c:pt>
                <c:pt idx="85018">
                  <c:v>513472640</c:v>
                </c:pt>
                <c:pt idx="85019">
                  <c:v>161080928</c:v>
                </c:pt>
                <c:pt idx="85020">
                  <c:v>161080928</c:v>
                </c:pt>
                <c:pt idx="85021">
                  <c:v>161080928</c:v>
                </c:pt>
                <c:pt idx="85022">
                  <c:v>161080928</c:v>
                </c:pt>
                <c:pt idx="85023">
                  <c:v>497564072</c:v>
                </c:pt>
                <c:pt idx="85024">
                  <c:v>497564072</c:v>
                </c:pt>
                <c:pt idx="85025">
                  <c:v>497564072</c:v>
                </c:pt>
                <c:pt idx="85026">
                  <c:v>497564072</c:v>
                </c:pt>
                <c:pt idx="85027">
                  <c:v>828983592</c:v>
                </c:pt>
                <c:pt idx="85028">
                  <c:v>171828320</c:v>
                </c:pt>
                <c:pt idx="85029">
                  <c:v>739810888</c:v>
                </c:pt>
                <c:pt idx="85030">
                  <c:v>739810888</c:v>
                </c:pt>
                <c:pt idx="85031">
                  <c:v>739810888</c:v>
                </c:pt>
                <c:pt idx="85032">
                  <c:v>739810888</c:v>
                </c:pt>
                <c:pt idx="85033">
                  <c:v>7373264</c:v>
                </c:pt>
                <c:pt idx="85034">
                  <c:v>161080928</c:v>
                </c:pt>
                <c:pt idx="85035">
                  <c:v>360490792</c:v>
                </c:pt>
                <c:pt idx="85036">
                  <c:v>360490792</c:v>
                </c:pt>
                <c:pt idx="85037">
                  <c:v>360490792</c:v>
                </c:pt>
                <c:pt idx="85038">
                  <c:v>360490792</c:v>
                </c:pt>
                <c:pt idx="85039">
                  <c:v>772836176</c:v>
                </c:pt>
                <c:pt idx="85040">
                  <c:v>772836176</c:v>
                </c:pt>
                <c:pt idx="85041">
                  <c:v>772836176</c:v>
                </c:pt>
                <c:pt idx="85042">
                  <c:v>772836176</c:v>
                </c:pt>
                <c:pt idx="85043">
                  <c:v>497564072</c:v>
                </c:pt>
                <c:pt idx="85044">
                  <c:v>450198472</c:v>
                </c:pt>
                <c:pt idx="85045">
                  <c:v>450198472</c:v>
                </c:pt>
                <c:pt idx="85046">
                  <c:v>450198472</c:v>
                </c:pt>
                <c:pt idx="85047">
                  <c:v>450198472</c:v>
                </c:pt>
                <c:pt idx="85048">
                  <c:v>360490792</c:v>
                </c:pt>
                <c:pt idx="85049">
                  <c:v>902116672</c:v>
                </c:pt>
                <c:pt idx="85050">
                  <c:v>902116672</c:v>
                </c:pt>
                <c:pt idx="85051">
                  <c:v>902116672</c:v>
                </c:pt>
                <c:pt idx="85052">
                  <c:v>902116672</c:v>
                </c:pt>
                <c:pt idx="85053">
                  <c:v>739810888</c:v>
                </c:pt>
                <c:pt idx="85054">
                  <c:v>450198472</c:v>
                </c:pt>
                <c:pt idx="85055">
                  <c:v>860218144</c:v>
                </c:pt>
                <c:pt idx="85056">
                  <c:v>860218144</c:v>
                </c:pt>
                <c:pt idx="85057">
                  <c:v>860218144</c:v>
                </c:pt>
                <c:pt idx="85058">
                  <c:v>860218144</c:v>
                </c:pt>
                <c:pt idx="85059">
                  <c:v>483519224</c:v>
                </c:pt>
                <c:pt idx="85060">
                  <c:v>483519224</c:v>
                </c:pt>
                <c:pt idx="85061">
                  <c:v>511314896</c:v>
                </c:pt>
                <c:pt idx="85062">
                  <c:v>772836176</c:v>
                </c:pt>
                <c:pt idx="85063">
                  <c:v>511314896</c:v>
                </c:pt>
                <c:pt idx="85064">
                  <c:v>483519224</c:v>
                </c:pt>
                <c:pt idx="85065">
                  <c:v>511314896</c:v>
                </c:pt>
                <c:pt idx="85066">
                  <c:v>483519224</c:v>
                </c:pt>
                <c:pt idx="85067">
                  <c:v>511314896</c:v>
                </c:pt>
                <c:pt idx="85068">
                  <c:v>301359920</c:v>
                </c:pt>
                <c:pt idx="85069">
                  <c:v>301359920</c:v>
                </c:pt>
                <c:pt idx="85070">
                  <c:v>301359920</c:v>
                </c:pt>
                <c:pt idx="85071">
                  <c:v>902116672</c:v>
                </c:pt>
                <c:pt idx="85072">
                  <c:v>301359920</c:v>
                </c:pt>
                <c:pt idx="85073">
                  <c:v>776841696</c:v>
                </c:pt>
                <c:pt idx="85074">
                  <c:v>776841696</c:v>
                </c:pt>
                <c:pt idx="85075">
                  <c:v>834771984</c:v>
                </c:pt>
                <c:pt idx="85076">
                  <c:v>834771984</c:v>
                </c:pt>
                <c:pt idx="85077">
                  <c:v>776841696</c:v>
                </c:pt>
                <c:pt idx="85078">
                  <c:v>834771984</c:v>
                </c:pt>
                <c:pt idx="85079">
                  <c:v>776841696</c:v>
                </c:pt>
                <c:pt idx="85080">
                  <c:v>834771984</c:v>
                </c:pt>
                <c:pt idx="85081">
                  <c:v>321673488</c:v>
                </c:pt>
                <c:pt idx="85082">
                  <c:v>321673488</c:v>
                </c:pt>
                <c:pt idx="85083">
                  <c:v>321673488</c:v>
                </c:pt>
                <c:pt idx="85084">
                  <c:v>321673488</c:v>
                </c:pt>
                <c:pt idx="85085">
                  <c:v>23308528</c:v>
                </c:pt>
                <c:pt idx="85086">
                  <c:v>23308528</c:v>
                </c:pt>
                <c:pt idx="85087">
                  <c:v>23308528</c:v>
                </c:pt>
                <c:pt idx="85088">
                  <c:v>23308528</c:v>
                </c:pt>
                <c:pt idx="85089">
                  <c:v>860218144</c:v>
                </c:pt>
                <c:pt idx="85090">
                  <c:v>778604688</c:v>
                </c:pt>
                <c:pt idx="85091">
                  <c:v>311083120</c:v>
                </c:pt>
                <c:pt idx="85092">
                  <c:v>778604688</c:v>
                </c:pt>
                <c:pt idx="85093">
                  <c:v>311083120</c:v>
                </c:pt>
                <c:pt idx="85094">
                  <c:v>778604688</c:v>
                </c:pt>
                <c:pt idx="85095">
                  <c:v>311083120</c:v>
                </c:pt>
                <c:pt idx="85096">
                  <c:v>778604688</c:v>
                </c:pt>
                <c:pt idx="85097">
                  <c:v>776841696</c:v>
                </c:pt>
                <c:pt idx="85098">
                  <c:v>311083120</c:v>
                </c:pt>
                <c:pt idx="85099">
                  <c:v>511314896</c:v>
                </c:pt>
                <c:pt idx="85100">
                  <c:v>483519224</c:v>
                </c:pt>
                <c:pt idx="85101">
                  <c:v>539517368</c:v>
                </c:pt>
                <c:pt idx="85102">
                  <c:v>539517368</c:v>
                </c:pt>
                <c:pt idx="85103">
                  <c:v>539517368</c:v>
                </c:pt>
                <c:pt idx="85104">
                  <c:v>539517368</c:v>
                </c:pt>
                <c:pt idx="85105">
                  <c:v>301359920</c:v>
                </c:pt>
                <c:pt idx="85106">
                  <c:v>321673488</c:v>
                </c:pt>
                <c:pt idx="85107">
                  <c:v>778604688</c:v>
                </c:pt>
                <c:pt idx="85108">
                  <c:v>712001992</c:v>
                </c:pt>
                <c:pt idx="85109">
                  <c:v>712001992</c:v>
                </c:pt>
                <c:pt idx="85110">
                  <c:v>712001992</c:v>
                </c:pt>
                <c:pt idx="85111">
                  <c:v>712001992</c:v>
                </c:pt>
                <c:pt idx="85112">
                  <c:v>834771984</c:v>
                </c:pt>
                <c:pt idx="85113">
                  <c:v>705028296</c:v>
                </c:pt>
                <c:pt idx="85114">
                  <c:v>705028296</c:v>
                </c:pt>
                <c:pt idx="85115">
                  <c:v>705028296</c:v>
                </c:pt>
                <c:pt idx="85116">
                  <c:v>705028296</c:v>
                </c:pt>
                <c:pt idx="85117">
                  <c:v>311083120</c:v>
                </c:pt>
                <c:pt idx="85118">
                  <c:v>23308528</c:v>
                </c:pt>
                <c:pt idx="85119">
                  <c:v>651811056</c:v>
                </c:pt>
                <c:pt idx="85120">
                  <c:v>651811056</c:v>
                </c:pt>
                <c:pt idx="85121">
                  <c:v>712001992</c:v>
                </c:pt>
                <c:pt idx="85122">
                  <c:v>651811056</c:v>
                </c:pt>
                <c:pt idx="85123">
                  <c:v>651811056</c:v>
                </c:pt>
                <c:pt idx="85124">
                  <c:v>539517368</c:v>
                </c:pt>
                <c:pt idx="85125">
                  <c:v>705028296</c:v>
                </c:pt>
                <c:pt idx="85126">
                  <c:v>497319480</c:v>
                </c:pt>
                <c:pt idx="85127">
                  <c:v>497319480</c:v>
                </c:pt>
                <c:pt idx="85128">
                  <c:v>497319480</c:v>
                </c:pt>
                <c:pt idx="85129">
                  <c:v>497319480</c:v>
                </c:pt>
                <c:pt idx="85130">
                  <c:v>651811056</c:v>
                </c:pt>
                <c:pt idx="85131">
                  <c:v>574183208</c:v>
                </c:pt>
                <c:pt idx="85132">
                  <c:v>574183208</c:v>
                </c:pt>
                <c:pt idx="85133">
                  <c:v>574183208</c:v>
                </c:pt>
                <c:pt idx="85134">
                  <c:v>574183208</c:v>
                </c:pt>
                <c:pt idx="85135">
                  <c:v>778858448</c:v>
                </c:pt>
                <c:pt idx="85136">
                  <c:v>778858448</c:v>
                </c:pt>
                <c:pt idx="85137">
                  <c:v>714942744</c:v>
                </c:pt>
                <c:pt idx="85138">
                  <c:v>714942744</c:v>
                </c:pt>
                <c:pt idx="85139">
                  <c:v>778858448</c:v>
                </c:pt>
                <c:pt idx="85140">
                  <c:v>778858448</c:v>
                </c:pt>
                <c:pt idx="85141">
                  <c:v>714942744</c:v>
                </c:pt>
                <c:pt idx="85142">
                  <c:v>714942744</c:v>
                </c:pt>
                <c:pt idx="85143">
                  <c:v>497319480</c:v>
                </c:pt>
                <c:pt idx="85144">
                  <c:v>420711608</c:v>
                </c:pt>
                <c:pt idx="85145">
                  <c:v>420711608</c:v>
                </c:pt>
                <c:pt idx="85146">
                  <c:v>420711608</c:v>
                </c:pt>
                <c:pt idx="85147">
                  <c:v>420711608</c:v>
                </c:pt>
                <c:pt idx="85148">
                  <c:v>714942744</c:v>
                </c:pt>
                <c:pt idx="85149">
                  <c:v>778858448</c:v>
                </c:pt>
                <c:pt idx="85150">
                  <c:v>253246464</c:v>
                </c:pt>
                <c:pt idx="85151">
                  <c:v>253246464</c:v>
                </c:pt>
                <c:pt idx="85152">
                  <c:v>574183208</c:v>
                </c:pt>
                <c:pt idx="85153">
                  <c:v>253246464</c:v>
                </c:pt>
                <c:pt idx="85154">
                  <c:v>253246464</c:v>
                </c:pt>
                <c:pt idx="85155">
                  <c:v>451719360</c:v>
                </c:pt>
                <c:pt idx="85156">
                  <c:v>451719360</c:v>
                </c:pt>
                <c:pt idx="85157">
                  <c:v>451719360</c:v>
                </c:pt>
                <c:pt idx="85158">
                  <c:v>451719360</c:v>
                </c:pt>
                <c:pt idx="85159">
                  <c:v>770751584</c:v>
                </c:pt>
                <c:pt idx="85160">
                  <c:v>770751584</c:v>
                </c:pt>
                <c:pt idx="85161">
                  <c:v>770751584</c:v>
                </c:pt>
                <c:pt idx="85162">
                  <c:v>420711608</c:v>
                </c:pt>
                <c:pt idx="85163">
                  <c:v>770751584</c:v>
                </c:pt>
                <c:pt idx="85164">
                  <c:v>996744296</c:v>
                </c:pt>
                <c:pt idx="85165">
                  <c:v>996744296</c:v>
                </c:pt>
                <c:pt idx="85166">
                  <c:v>996744296</c:v>
                </c:pt>
                <c:pt idx="85167">
                  <c:v>996744296</c:v>
                </c:pt>
                <c:pt idx="85168">
                  <c:v>819614568</c:v>
                </c:pt>
                <c:pt idx="85169">
                  <c:v>819614568</c:v>
                </c:pt>
                <c:pt idx="85170">
                  <c:v>819614568</c:v>
                </c:pt>
                <c:pt idx="85171">
                  <c:v>819614568</c:v>
                </c:pt>
                <c:pt idx="85172">
                  <c:v>246468160</c:v>
                </c:pt>
                <c:pt idx="85173">
                  <c:v>246468160</c:v>
                </c:pt>
                <c:pt idx="85174">
                  <c:v>246468160</c:v>
                </c:pt>
                <c:pt idx="85175">
                  <c:v>246468160</c:v>
                </c:pt>
                <c:pt idx="85176">
                  <c:v>540918384</c:v>
                </c:pt>
                <c:pt idx="85177">
                  <c:v>540918384</c:v>
                </c:pt>
                <c:pt idx="85178">
                  <c:v>540918384</c:v>
                </c:pt>
                <c:pt idx="85179">
                  <c:v>540918384</c:v>
                </c:pt>
                <c:pt idx="85180">
                  <c:v>253246464</c:v>
                </c:pt>
                <c:pt idx="85181">
                  <c:v>55334432</c:v>
                </c:pt>
                <c:pt idx="85182">
                  <c:v>55334432</c:v>
                </c:pt>
                <c:pt idx="85183">
                  <c:v>55334432</c:v>
                </c:pt>
                <c:pt idx="85184">
                  <c:v>55334432</c:v>
                </c:pt>
                <c:pt idx="85185">
                  <c:v>7373296</c:v>
                </c:pt>
                <c:pt idx="85186">
                  <c:v>7373296</c:v>
                </c:pt>
                <c:pt idx="85187">
                  <c:v>7373320</c:v>
                </c:pt>
                <c:pt idx="85188">
                  <c:v>7373320</c:v>
                </c:pt>
                <c:pt idx="85189">
                  <c:v>7373360</c:v>
                </c:pt>
                <c:pt idx="85190">
                  <c:v>7373360</c:v>
                </c:pt>
                <c:pt idx="85191">
                  <c:v>7373392</c:v>
                </c:pt>
                <c:pt idx="85192">
                  <c:v>7373392</c:v>
                </c:pt>
                <c:pt idx="85193">
                  <c:v>7373424</c:v>
                </c:pt>
                <c:pt idx="85194">
                  <c:v>7373424</c:v>
                </c:pt>
                <c:pt idx="85195">
                  <c:v>7373472</c:v>
                </c:pt>
                <c:pt idx="85196">
                  <c:v>7373472</c:v>
                </c:pt>
                <c:pt idx="85197">
                  <c:v>7373296</c:v>
                </c:pt>
                <c:pt idx="85198">
                  <c:v>7373320</c:v>
                </c:pt>
                <c:pt idx="85199">
                  <c:v>7373360</c:v>
                </c:pt>
                <c:pt idx="85200">
                  <c:v>7373392</c:v>
                </c:pt>
                <c:pt idx="85201">
                  <c:v>7373424</c:v>
                </c:pt>
                <c:pt idx="85202">
                  <c:v>7373472</c:v>
                </c:pt>
                <c:pt idx="85203">
                  <c:v>7373296</c:v>
                </c:pt>
                <c:pt idx="85204">
                  <c:v>7373320</c:v>
                </c:pt>
                <c:pt idx="85205">
                  <c:v>7373360</c:v>
                </c:pt>
                <c:pt idx="85206">
                  <c:v>7373392</c:v>
                </c:pt>
                <c:pt idx="85207">
                  <c:v>7373424</c:v>
                </c:pt>
                <c:pt idx="85208">
                  <c:v>7373472</c:v>
                </c:pt>
                <c:pt idx="85209">
                  <c:v>770751584</c:v>
                </c:pt>
                <c:pt idx="85210">
                  <c:v>451719360</c:v>
                </c:pt>
                <c:pt idx="85211">
                  <c:v>213991024</c:v>
                </c:pt>
                <c:pt idx="85212">
                  <c:v>213991024</c:v>
                </c:pt>
                <c:pt idx="85213">
                  <c:v>213991024</c:v>
                </c:pt>
                <c:pt idx="85214">
                  <c:v>213991024</c:v>
                </c:pt>
                <c:pt idx="85215">
                  <c:v>538829728</c:v>
                </c:pt>
                <c:pt idx="85216">
                  <c:v>538829728</c:v>
                </c:pt>
                <c:pt idx="85217">
                  <c:v>538829728</c:v>
                </c:pt>
                <c:pt idx="85218">
                  <c:v>538829728</c:v>
                </c:pt>
                <c:pt idx="85219">
                  <c:v>819614568</c:v>
                </c:pt>
                <c:pt idx="85220">
                  <c:v>246468160</c:v>
                </c:pt>
                <c:pt idx="85221">
                  <c:v>55334432</c:v>
                </c:pt>
                <c:pt idx="85222">
                  <c:v>655764816</c:v>
                </c:pt>
                <c:pt idx="85223">
                  <c:v>655764816</c:v>
                </c:pt>
                <c:pt idx="85224">
                  <c:v>655764816</c:v>
                </c:pt>
                <c:pt idx="85225">
                  <c:v>996744296</c:v>
                </c:pt>
                <c:pt idx="85226">
                  <c:v>655764816</c:v>
                </c:pt>
                <c:pt idx="85227">
                  <c:v>7373360</c:v>
                </c:pt>
                <c:pt idx="85228">
                  <c:v>726216808</c:v>
                </c:pt>
                <c:pt idx="85229">
                  <c:v>726216808</c:v>
                </c:pt>
                <c:pt idx="85230">
                  <c:v>726216808</c:v>
                </c:pt>
                <c:pt idx="85231">
                  <c:v>726216808</c:v>
                </c:pt>
                <c:pt idx="85232">
                  <c:v>669082648</c:v>
                </c:pt>
                <c:pt idx="85233">
                  <c:v>669082648</c:v>
                </c:pt>
                <c:pt idx="85234">
                  <c:v>669082648</c:v>
                </c:pt>
                <c:pt idx="85235">
                  <c:v>669082648</c:v>
                </c:pt>
                <c:pt idx="85236">
                  <c:v>540918384</c:v>
                </c:pt>
                <c:pt idx="85237">
                  <c:v>810790576</c:v>
                </c:pt>
                <c:pt idx="85238">
                  <c:v>810790576</c:v>
                </c:pt>
                <c:pt idx="85239">
                  <c:v>810790576</c:v>
                </c:pt>
                <c:pt idx="85240">
                  <c:v>810790576</c:v>
                </c:pt>
                <c:pt idx="85241">
                  <c:v>7373392</c:v>
                </c:pt>
                <c:pt idx="85242">
                  <c:v>7373320</c:v>
                </c:pt>
                <c:pt idx="85243">
                  <c:v>549019408</c:v>
                </c:pt>
                <c:pt idx="85244">
                  <c:v>549019408</c:v>
                </c:pt>
                <c:pt idx="85245">
                  <c:v>549019408</c:v>
                </c:pt>
                <c:pt idx="85246">
                  <c:v>549019408</c:v>
                </c:pt>
                <c:pt idx="85247">
                  <c:v>726216808</c:v>
                </c:pt>
                <c:pt idx="85248">
                  <c:v>669082648</c:v>
                </c:pt>
                <c:pt idx="85249">
                  <c:v>7373296</c:v>
                </c:pt>
                <c:pt idx="85250">
                  <c:v>538829728</c:v>
                </c:pt>
                <c:pt idx="85251">
                  <c:v>7373424</c:v>
                </c:pt>
                <c:pt idx="85252">
                  <c:v>30486664</c:v>
                </c:pt>
                <c:pt idx="85253">
                  <c:v>30486664</c:v>
                </c:pt>
                <c:pt idx="85254">
                  <c:v>556801752</c:v>
                </c:pt>
                <c:pt idx="85255">
                  <c:v>30486664</c:v>
                </c:pt>
                <c:pt idx="85256">
                  <c:v>30486664</c:v>
                </c:pt>
                <c:pt idx="85257">
                  <c:v>556801752</c:v>
                </c:pt>
                <c:pt idx="85258">
                  <c:v>556801752</c:v>
                </c:pt>
                <c:pt idx="85259">
                  <c:v>556801752</c:v>
                </c:pt>
                <c:pt idx="85260">
                  <c:v>810790576</c:v>
                </c:pt>
                <c:pt idx="85261">
                  <c:v>213991024</c:v>
                </c:pt>
                <c:pt idx="85262">
                  <c:v>1000175792</c:v>
                </c:pt>
                <c:pt idx="85263">
                  <c:v>1000175792</c:v>
                </c:pt>
                <c:pt idx="85264">
                  <c:v>1000175792</c:v>
                </c:pt>
                <c:pt idx="85265">
                  <c:v>1000175792</c:v>
                </c:pt>
                <c:pt idx="85266">
                  <c:v>7373472</c:v>
                </c:pt>
                <c:pt idx="85267">
                  <c:v>181435920</c:v>
                </c:pt>
                <c:pt idx="85268">
                  <c:v>181435920</c:v>
                </c:pt>
                <c:pt idx="85269">
                  <c:v>181435920</c:v>
                </c:pt>
                <c:pt idx="85270">
                  <c:v>181435920</c:v>
                </c:pt>
                <c:pt idx="85271">
                  <c:v>554476408</c:v>
                </c:pt>
                <c:pt idx="85272">
                  <c:v>554476408</c:v>
                </c:pt>
                <c:pt idx="85273">
                  <c:v>554476408</c:v>
                </c:pt>
                <c:pt idx="85274">
                  <c:v>554476408</c:v>
                </c:pt>
                <c:pt idx="85275">
                  <c:v>655764816</c:v>
                </c:pt>
                <c:pt idx="85276">
                  <c:v>556801752</c:v>
                </c:pt>
                <c:pt idx="85277">
                  <c:v>515748952</c:v>
                </c:pt>
                <c:pt idx="85278">
                  <c:v>515748952</c:v>
                </c:pt>
                <c:pt idx="85279">
                  <c:v>515748952</c:v>
                </c:pt>
                <c:pt idx="85280">
                  <c:v>515748952</c:v>
                </c:pt>
                <c:pt idx="85281">
                  <c:v>1000175792</c:v>
                </c:pt>
                <c:pt idx="85282">
                  <c:v>222620928</c:v>
                </c:pt>
                <c:pt idx="85283">
                  <c:v>222620928</c:v>
                </c:pt>
                <c:pt idx="85284">
                  <c:v>222620928</c:v>
                </c:pt>
                <c:pt idx="85285">
                  <c:v>181435920</c:v>
                </c:pt>
                <c:pt idx="85286">
                  <c:v>222620928</c:v>
                </c:pt>
                <c:pt idx="85287">
                  <c:v>549019408</c:v>
                </c:pt>
                <c:pt idx="85288">
                  <c:v>554476408</c:v>
                </c:pt>
                <c:pt idx="85289">
                  <c:v>498453344</c:v>
                </c:pt>
                <c:pt idx="85290">
                  <c:v>498453344</c:v>
                </c:pt>
                <c:pt idx="85291">
                  <c:v>498453344</c:v>
                </c:pt>
                <c:pt idx="85292">
                  <c:v>498453344</c:v>
                </c:pt>
                <c:pt idx="85293">
                  <c:v>839714960</c:v>
                </c:pt>
                <c:pt idx="85294">
                  <c:v>839714960</c:v>
                </c:pt>
                <c:pt idx="85295">
                  <c:v>998583128</c:v>
                </c:pt>
                <c:pt idx="85296">
                  <c:v>998583128</c:v>
                </c:pt>
                <c:pt idx="85297">
                  <c:v>839714960</c:v>
                </c:pt>
                <c:pt idx="85298">
                  <c:v>30486664</c:v>
                </c:pt>
                <c:pt idx="85299">
                  <c:v>839714960</c:v>
                </c:pt>
                <c:pt idx="85300">
                  <c:v>998583128</c:v>
                </c:pt>
                <c:pt idx="85301">
                  <c:v>998583128</c:v>
                </c:pt>
                <c:pt idx="85302">
                  <c:v>515748952</c:v>
                </c:pt>
                <c:pt idx="85303">
                  <c:v>222620928</c:v>
                </c:pt>
                <c:pt idx="85304">
                  <c:v>498453344</c:v>
                </c:pt>
                <c:pt idx="85305">
                  <c:v>839714960</c:v>
                </c:pt>
                <c:pt idx="85306">
                  <c:v>998583128</c:v>
                </c:pt>
                <c:pt idx="85307">
                  <c:v>270543848</c:v>
                </c:pt>
                <c:pt idx="85308">
                  <c:v>270543848</c:v>
                </c:pt>
                <c:pt idx="85309">
                  <c:v>270543848</c:v>
                </c:pt>
                <c:pt idx="85310">
                  <c:v>270543848</c:v>
                </c:pt>
                <c:pt idx="85311">
                  <c:v>408208616</c:v>
                </c:pt>
                <c:pt idx="85312">
                  <c:v>408208616</c:v>
                </c:pt>
                <c:pt idx="85313">
                  <c:v>408208616</c:v>
                </c:pt>
                <c:pt idx="85314">
                  <c:v>408208616</c:v>
                </c:pt>
                <c:pt idx="85315">
                  <c:v>749007064</c:v>
                </c:pt>
                <c:pt idx="85316">
                  <c:v>749007064</c:v>
                </c:pt>
                <c:pt idx="85317">
                  <c:v>276452176</c:v>
                </c:pt>
                <c:pt idx="85318">
                  <c:v>276452176</c:v>
                </c:pt>
                <c:pt idx="85319">
                  <c:v>749007064</c:v>
                </c:pt>
                <c:pt idx="85320">
                  <c:v>276452176</c:v>
                </c:pt>
                <c:pt idx="85321">
                  <c:v>749007064</c:v>
                </c:pt>
                <c:pt idx="85322">
                  <c:v>276452176</c:v>
                </c:pt>
                <c:pt idx="85323">
                  <c:v>501764760</c:v>
                </c:pt>
                <c:pt idx="85324">
                  <c:v>501764760</c:v>
                </c:pt>
                <c:pt idx="85325">
                  <c:v>501764760</c:v>
                </c:pt>
                <c:pt idx="85326">
                  <c:v>501764760</c:v>
                </c:pt>
                <c:pt idx="85327">
                  <c:v>270543848</c:v>
                </c:pt>
                <c:pt idx="85328">
                  <c:v>276452176</c:v>
                </c:pt>
                <c:pt idx="85329">
                  <c:v>424547624</c:v>
                </c:pt>
                <c:pt idx="85330">
                  <c:v>424547624</c:v>
                </c:pt>
                <c:pt idx="85331">
                  <c:v>424547624</c:v>
                </c:pt>
                <c:pt idx="85332">
                  <c:v>424547624</c:v>
                </c:pt>
                <c:pt idx="85333">
                  <c:v>183134912</c:v>
                </c:pt>
                <c:pt idx="85334">
                  <c:v>494045528</c:v>
                </c:pt>
                <c:pt idx="85335">
                  <c:v>183134912</c:v>
                </c:pt>
                <c:pt idx="85336">
                  <c:v>494045528</c:v>
                </c:pt>
                <c:pt idx="85337">
                  <c:v>183134912</c:v>
                </c:pt>
                <c:pt idx="85338">
                  <c:v>183134912</c:v>
                </c:pt>
                <c:pt idx="85339">
                  <c:v>494045528</c:v>
                </c:pt>
                <c:pt idx="85340">
                  <c:v>494045528</c:v>
                </c:pt>
                <c:pt idx="85341">
                  <c:v>105671000</c:v>
                </c:pt>
                <c:pt idx="85342">
                  <c:v>105671000</c:v>
                </c:pt>
                <c:pt idx="85343">
                  <c:v>105671000</c:v>
                </c:pt>
                <c:pt idx="85344">
                  <c:v>749007064</c:v>
                </c:pt>
                <c:pt idx="85345">
                  <c:v>105671000</c:v>
                </c:pt>
                <c:pt idx="85346">
                  <c:v>987337320</c:v>
                </c:pt>
                <c:pt idx="85347">
                  <c:v>987337320</c:v>
                </c:pt>
                <c:pt idx="85348">
                  <c:v>987337320</c:v>
                </c:pt>
                <c:pt idx="85349">
                  <c:v>987337320</c:v>
                </c:pt>
                <c:pt idx="85350">
                  <c:v>535767672</c:v>
                </c:pt>
                <c:pt idx="85351">
                  <c:v>535767672</c:v>
                </c:pt>
                <c:pt idx="85352">
                  <c:v>535767672</c:v>
                </c:pt>
                <c:pt idx="85353">
                  <c:v>535767672</c:v>
                </c:pt>
                <c:pt idx="85354">
                  <c:v>408208616</c:v>
                </c:pt>
                <c:pt idx="85355">
                  <c:v>774938560</c:v>
                </c:pt>
                <c:pt idx="85356">
                  <c:v>774938560</c:v>
                </c:pt>
                <c:pt idx="85357">
                  <c:v>774938560</c:v>
                </c:pt>
                <c:pt idx="85358">
                  <c:v>774938560</c:v>
                </c:pt>
                <c:pt idx="85359">
                  <c:v>501764760</c:v>
                </c:pt>
                <c:pt idx="85360">
                  <c:v>424547624</c:v>
                </c:pt>
                <c:pt idx="85361">
                  <c:v>494045528</c:v>
                </c:pt>
                <c:pt idx="85362">
                  <c:v>183134912</c:v>
                </c:pt>
                <c:pt idx="85363">
                  <c:v>898433280</c:v>
                </c:pt>
                <c:pt idx="85364">
                  <c:v>898433280</c:v>
                </c:pt>
                <c:pt idx="85365">
                  <c:v>898433280</c:v>
                </c:pt>
                <c:pt idx="85366">
                  <c:v>898433280</c:v>
                </c:pt>
                <c:pt idx="85367">
                  <c:v>105671000</c:v>
                </c:pt>
                <c:pt idx="85368">
                  <c:v>987337320</c:v>
                </c:pt>
                <c:pt idx="85369">
                  <c:v>657721192</c:v>
                </c:pt>
                <c:pt idx="85370">
                  <c:v>657721192</c:v>
                </c:pt>
                <c:pt idx="85371">
                  <c:v>657721192</c:v>
                </c:pt>
                <c:pt idx="85372">
                  <c:v>657721192</c:v>
                </c:pt>
                <c:pt idx="85373">
                  <c:v>535767672</c:v>
                </c:pt>
                <c:pt idx="85374">
                  <c:v>871993408</c:v>
                </c:pt>
                <c:pt idx="85375">
                  <c:v>871993408</c:v>
                </c:pt>
                <c:pt idx="85376">
                  <c:v>871993408</c:v>
                </c:pt>
                <c:pt idx="85377">
                  <c:v>871993408</c:v>
                </c:pt>
                <c:pt idx="85378">
                  <c:v>898433280</c:v>
                </c:pt>
                <c:pt idx="85379">
                  <c:v>774938560</c:v>
                </c:pt>
                <c:pt idx="85380">
                  <c:v>657721192</c:v>
                </c:pt>
                <c:pt idx="85381">
                  <c:v>406979640</c:v>
                </c:pt>
                <c:pt idx="85382">
                  <c:v>406979640</c:v>
                </c:pt>
                <c:pt idx="85383">
                  <c:v>406979640</c:v>
                </c:pt>
                <c:pt idx="85384">
                  <c:v>406979640</c:v>
                </c:pt>
                <c:pt idx="85385">
                  <c:v>243458992</c:v>
                </c:pt>
                <c:pt idx="85386">
                  <c:v>243458992</c:v>
                </c:pt>
                <c:pt idx="85387">
                  <c:v>243458992</c:v>
                </c:pt>
                <c:pt idx="85388">
                  <c:v>243458992</c:v>
                </c:pt>
                <c:pt idx="85389">
                  <c:v>392212040</c:v>
                </c:pt>
                <c:pt idx="85390">
                  <c:v>392212040</c:v>
                </c:pt>
                <c:pt idx="85391">
                  <c:v>392212040</c:v>
                </c:pt>
                <c:pt idx="85392">
                  <c:v>392212040</c:v>
                </c:pt>
                <c:pt idx="85393">
                  <c:v>871993408</c:v>
                </c:pt>
                <c:pt idx="85394">
                  <c:v>346227016</c:v>
                </c:pt>
                <c:pt idx="85395">
                  <c:v>346227016</c:v>
                </c:pt>
                <c:pt idx="85396">
                  <c:v>346227016</c:v>
                </c:pt>
                <c:pt idx="85397">
                  <c:v>346227016</c:v>
                </c:pt>
                <c:pt idx="85398">
                  <c:v>406979640</c:v>
                </c:pt>
                <c:pt idx="85399">
                  <c:v>669371656</c:v>
                </c:pt>
                <c:pt idx="85400">
                  <c:v>669371656</c:v>
                </c:pt>
                <c:pt idx="85401">
                  <c:v>669371656</c:v>
                </c:pt>
                <c:pt idx="85402">
                  <c:v>669371656</c:v>
                </c:pt>
                <c:pt idx="85403">
                  <c:v>392212040</c:v>
                </c:pt>
                <c:pt idx="85404">
                  <c:v>243458992</c:v>
                </c:pt>
                <c:pt idx="85405">
                  <c:v>747922384</c:v>
                </c:pt>
                <c:pt idx="85406">
                  <c:v>747922384</c:v>
                </c:pt>
                <c:pt idx="85407">
                  <c:v>747922384</c:v>
                </c:pt>
                <c:pt idx="85408">
                  <c:v>747922384</c:v>
                </c:pt>
                <c:pt idx="85409">
                  <c:v>606183376</c:v>
                </c:pt>
                <c:pt idx="85410">
                  <c:v>606183376</c:v>
                </c:pt>
                <c:pt idx="85411">
                  <c:v>606183376</c:v>
                </c:pt>
                <c:pt idx="85412">
                  <c:v>606183376</c:v>
                </c:pt>
                <c:pt idx="85413">
                  <c:v>113440760</c:v>
                </c:pt>
                <c:pt idx="85414">
                  <c:v>113440760</c:v>
                </c:pt>
                <c:pt idx="85415">
                  <c:v>113440760</c:v>
                </c:pt>
                <c:pt idx="85416">
                  <c:v>113440760</c:v>
                </c:pt>
                <c:pt idx="85417">
                  <c:v>671717344</c:v>
                </c:pt>
                <c:pt idx="85418">
                  <c:v>671717344</c:v>
                </c:pt>
                <c:pt idx="85419">
                  <c:v>118601728</c:v>
                </c:pt>
                <c:pt idx="85420">
                  <c:v>118601728</c:v>
                </c:pt>
                <c:pt idx="85421">
                  <c:v>671717344</c:v>
                </c:pt>
                <c:pt idx="85422">
                  <c:v>118601728</c:v>
                </c:pt>
                <c:pt idx="85423">
                  <c:v>671717344</c:v>
                </c:pt>
                <c:pt idx="85424">
                  <c:v>118601728</c:v>
                </c:pt>
                <c:pt idx="85425">
                  <c:v>346227016</c:v>
                </c:pt>
                <c:pt idx="85426">
                  <c:v>14689472</c:v>
                </c:pt>
                <c:pt idx="85427">
                  <c:v>14689472</c:v>
                </c:pt>
                <c:pt idx="85428">
                  <c:v>486085392</c:v>
                </c:pt>
                <c:pt idx="85429">
                  <c:v>486085392</c:v>
                </c:pt>
                <c:pt idx="85430">
                  <c:v>14689472</c:v>
                </c:pt>
                <c:pt idx="85431">
                  <c:v>486085392</c:v>
                </c:pt>
                <c:pt idx="85432">
                  <c:v>486085392</c:v>
                </c:pt>
                <c:pt idx="85433">
                  <c:v>14689472</c:v>
                </c:pt>
                <c:pt idx="85434">
                  <c:v>606183376</c:v>
                </c:pt>
                <c:pt idx="85435">
                  <c:v>669371656</c:v>
                </c:pt>
                <c:pt idx="85436">
                  <c:v>165698104</c:v>
                </c:pt>
                <c:pt idx="85437">
                  <c:v>165698104</c:v>
                </c:pt>
                <c:pt idx="85438">
                  <c:v>165698104</c:v>
                </c:pt>
                <c:pt idx="85439">
                  <c:v>165698104</c:v>
                </c:pt>
                <c:pt idx="85440">
                  <c:v>486085392</c:v>
                </c:pt>
                <c:pt idx="85441">
                  <c:v>64498008</c:v>
                </c:pt>
                <c:pt idx="85442">
                  <c:v>64498008</c:v>
                </c:pt>
                <c:pt idx="85443">
                  <c:v>64498008</c:v>
                </c:pt>
                <c:pt idx="85444">
                  <c:v>64498008</c:v>
                </c:pt>
                <c:pt idx="85445">
                  <c:v>113440760</c:v>
                </c:pt>
                <c:pt idx="85446">
                  <c:v>551863112</c:v>
                </c:pt>
                <c:pt idx="85447">
                  <c:v>551863112</c:v>
                </c:pt>
                <c:pt idx="85448">
                  <c:v>551863112</c:v>
                </c:pt>
                <c:pt idx="85449">
                  <c:v>551863112</c:v>
                </c:pt>
                <c:pt idx="85450">
                  <c:v>747922384</c:v>
                </c:pt>
                <c:pt idx="85451">
                  <c:v>671717344</c:v>
                </c:pt>
                <c:pt idx="85452">
                  <c:v>165698104</c:v>
                </c:pt>
                <c:pt idx="85453">
                  <c:v>264626616</c:v>
                </c:pt>
                <c:pt idx="85454">
                  <c:v>264626616</c:v>
                </c:pt>
                <c:pt idx="85455">
                  <c:v>264626616</c:v>
                </c:pt>
                <c:pt idx="85456">
                  <c:v>264626616</c:v>
                </c:pt>
                <c:pt idx="85457">
                  <c:v>190043528</c:v>
                </c:pt>
                <c:pt idx="85458">
                  <c:v>190043528</c:v>
                </c:pt>
                <c:pt idx="85459">
                  <c:v>64498008</c:v>
                </c:pt>
                <c:pt idx="85460">
                  <c:v>190043528</c:v>
                </c:pt>
                <c:pt idx="85461">
                  <c:v>190043528</c:v>
                </c:pt>
                <c:pt idx="85462">
                  <c:v>937069888</c:v>
                </c:pt>
                <c:pt idx="85463">
                  <c:v>937069888</c:v>
                </c:pt>
                <c:pt idx="85464">
                  <c:v>937069888</c:v>
                </c:pt>
                <c:pt idx="85465">
                  <c:v>551863112</c:v>
                </c:pt>
                <c:pt idx="85466">
                  <c:v>118601728</c:v>
                </c:pt>
                <c:pt idx="85467">
                  <c:v>937069888</c:v>
                </c:pt>
                <c:pt idx="85468">
                  <c:v>406513560</c:v>
                </c:pt>
                <c:pt idx="85469">
                  <c:v>406513560</c:v>
                </c:pt>
                <c:pt idx="85470">
                  <c:v>406513560</c:v>
                </c:pt>
                <c:pt idx="85471">
                  <c:v>406513560</c:v>
                </c:pt>
                <c:pt idx="85472">
                  <c:v>264626616</c:v>
                </c:pt>
                <c:pt idx="85473">
                  <c:v>14689472</c:v>
                </c:pt>
                <c:pt idx="85474">
                  <c:v>190043528</c:v>
                </c:pt>
                <c:pt idx="85475">
                  <c:v>193099480</c:v>
                </c:pt>
                <c:pt idx="85476">
                  <c:v>193099480</c:v>
                </c:pt>
                <c:pt idx="85477">
                  <c:v>193099480</c:v>
                </c:pt>
                <c:pt idx="85478">
                  <c:v>193099480</c:v>
                </c:pt>
                <c:pt idx="85479">
                  <c:v>315378560</c:v>
                </c:pt>
                <c:pt idx="85480">
                  <c:v>315378560</c:v>
                </c:pt>
                <c:pt idx="85481">
                  <c:v>315378560</c:v>
                </c:pt>
                <c:pt idx="85482">
                  <c:v>315378560</c:v>
                </c:pt>
                <c:pt idx="85483">
                  <c:v>937069888</c:v>
                </c:pt>
                <c:pt idx="85484">
                  <c:v>406513560</c:v>
                </c:pt>
                <c:pt idx="85485">
                  <c:v>685007944</c:v>
                </c:pt>
                <c:pt idx="85486">
                  <c:v>685007944</c:v>
                </c:pt>
                <c:pt idx="85487">
                  <c:v>685007944</c:v>
                </c:pt>
                <c:pt idx="85488">
                  <c:v>685007944</c:v>
                </c:pt>
                <c:pt idx="85489">
                  <c:v>494080376</c:v>
                </c:pt>
                <c:pt idx="85490">
                  <c:v>494080376</c:v>
                </c:pt>
                <c:pt idx="85491">
                  <c:v>494080376</c:v>
                </c:pt>
                <c:pt idx="85492">
                  <c:v>494080376</c:v>
                </c:pt>
                <c:pt idx="85493">
                  <c:v>193099480</c:v>
                </c:pt>
                <c:pt idx="85494">
                  <c:v>315378560</c:v>
                </c:pt>
                <c:pt idx="85495">
                  <c:v>295656312</c:v>
                </c:pt>
                <c:pt idx="85496">
                  <c:v>295656312</c:v>
                </c:pt>
                <c:pt idx="85497">
                  <c:v>295656312</c:v>
                </c:pt>
                <c:pt idx="85498">
                  <c:v>946407968</c:v>
                </c:pt>
                <c:pt idx="85499">
                  <c:v>295656312</c:v>
                </c:pt>
                <c:pt idx="85500">
                  <c:v>946407968</c:v>
                </c:pt>
                <c:pt idx="85501">
                  <c:v>946407968</c:v>
                </c:pt>
                <c:pt idx="85502">
                  <c:v>946407968</c:v>
                </c:pt>
                <c:pt idx="85503">
                  <c:v>332429472</c:v>
                </c:pt>
                <c:pt idx="85504">
                  <c:v>332429472</c:v>
                </c:pt>
                <c:pt idx="85505">
                  <c:v>332429472</c:v>
                </c:pt>
                <c:pt idx="85506">
                  <c:v>332429472</c:v>
                </c:pt>
                <c:pt idx="85507">
                  <c:v>813763328</c:v>
                </c:pt>
                <c:pt idx="85508">
                  <c:v>813763328</c:v>
                </c:pt>
                <c:pt idx="85509">
                  <c:v>115203424</c:v>
                </c:pt>
                <c:pt idx="85510">
                  <c:v>813763328</c:v>
                </c:pt>
                <c:pt idx="85511">
                  <c:v>115203424</c:v>
                </c:pt>
                <c:pt idx="85512">
                  <c:v>813763328</c:v>
                </c:pt>
                <c:pt idx="85513">
                  <c:v>115203424</c:v>
                </c:pt>
                <c:pt idx="85514">
                  <c:v>115203424</c:v>
                </c:pt>
                <c:pt idx="85515">
                  <c:v>685007944</c:v>
                </c:pt>
                <c:pt idx="85516">
                  <c:v>494080376</c:v>
                </c:pt>
                <c:pt idx="85517">
                  <c:v>946407968</c:v>
                </c:pt>
                <c:pt idx="85518">
                  <c:v>561624336</c:v>
                </c:pt>
                <c:pt idx="85519">
                  <c:v>561624336</c:v>
                </c:pt>
                <c:pt idx="85520">
                  <c:v>376516016</c:v>
                </c:pt>
                <c:pt idx="85521">
                  <c:v>561624336</c:v>
                </c:pt>
                <c:pt idx="85522">
                  <c:v>376516016</c:v>
                </c:pt>
                <c:pt idx="85523">
                  <c:v>561624336</c:v>
                </c:pt>
                <c:pt idx="85524">
                  <c:v>376516016</c:v>
                </c:pt>
                <c:pt idx="85525">
                  <c:v>376516016</c:v>
                </c:pt>
                <c:pt idx="85526">
                  <c:v>562184712</c:v>
                </c:pt>
                <c:pt idx="85527">
                  <c:v>428408224</c:v>
                </c:pt>
                <c:pt idx="85528">
                  <c:v>562184712</c:v>
                </c:pt>
                <c:pt idx="85529">
                  <c:v>428408224</c:v>
                </c:pt>
                <c:pt idx="85530">
                  <c:v>562184712</c:v>
                </c:pt>
                <c:pt idx="85531">
                  <c:v>428408224</c:v>
                </c:pt>
                <c:pt idx="85532">
                  <c:v>562184712</c:v>
                </c:pt>
                <c:pt idx="85533">
                  <c:v>428408224</c:v>
                </c:pt>
                <c:pt idx="85534">
                  <c:v>762145512</c:v>
                </c:pt>
                <c:pt idx="85535">
                  <c:v>762145512</c:v>
                </c:pt>
                <c:pt idx="85536">
                  <c:v>295656312</c:v>
                </c:pt>
                <c:pt idx="85537">
                  <c:v>762145512</c:v>
                </c:pt>
                <c:pt idx="85538">
                  <c:v>332429472</c:v>
                </c:pt>
                <c:pt idx="85539">
                  <c:v>762145512</c:v>
                </c:pt>
                <c:pt idx="85540">
                  <c:v>19784864</c:v>
                </c:pt>
                <c:pt idx="85541">
                  <c:v>355283320</c:v>
                </c:pt>
                <c:pt idx="85542">
                  <c:v>19784864</c:v>
                </c:pt>
                <c:pt idx="85543">
                  <c:v>355283320</c:v>
                </c:pt>
                <c:pt idx="85544">
                  <c:v>355283320</c:v>
                </c:pt>
                <c:pt idx="85545">
                  <c:v>355283320</c:v>
                </c:pt>
                <c:pt idx="85546">
                  <c:v>19784864</c:v>
                </c:pt>
                <c:pt idx="85547">
                  <c:v>19784864</c:v>
                </c:pt>
                <c:pt idx="85548">
                  <c:v>813763328</c:v>
                </c:pt>
                <c:pt idx="85549">
                  <c:v>376516016</c:v>
                </c:pt>
                <c:pt idx="85550">
                  <c:v>728822320</c:v>
                </c:pt>
                <c:pt idx="85551">
                  <c:v>728822320</c:v>
                </c:pt>
                <c:pt idx="85552">
                  <c:v>728822320</c:v>
                </c:pt>
                <c:pt idx="85553">
                  <c:v>728822320</c:v>
                </c:pt>
                <c:pt idx="85554">
                  <c:v>428408224</c:v>
                </c:pt>
                <c:pt idx="85555">
                  <c:v>561624336</c:v>
                </c:pt>
                <c:pt idx="85556">
                  <c:v>115203424</c:v>
                </c:pt>
                <c:pt idx="85557">
                  <c:v>673449144</c:v>
                </c:pt>
                <c:pt idx="85558">
                  <c:v>673449144</c:v>
                </c:pt>
                <c:pt idx="85559">
                  <c:v>673449144</c:v>
                </c:pt>
                <c:pt idx="85560">
                  <c:v>562184712</c:v>
                </c:pt>
                <c:pt idx="85561">
                  <c:v>673449144</c:v>
                </c:pt>
                <c:pt idx="85562">
                  <c:v>762145512</c:v>
                </c:pt>
                <c:pt idx="85563">
                  <c:v>19784864</c:v>
                </c:pt>
                <c:pt idx="85564">
                  <c:v>420463064</c:v>
                </c:pt>
                <c:pt idx="85565">
                  <c:v>420463064</c:v>
                </c:pt>
                <c:pt idx="85566">
                  <c:v>420463064</c:v>
                </c:pt>
                <c:pt idx="85567">
                  <c:v>420463064</c:v>
                </c:pt>
                <c:pt idx="85568">
                  <c:v>266483936</c:v>
                </c:pt>
                <c:pt idx="85569">
                  <c:v>266483936</c:v>
                </c:pt>
                <c:pt idx="85570">
                  <c:v>266483936</c:v>
                </c:pt>
                <c:pt idx="85571">
                  <c:v>266483936</c:v>
                </c:pt>
                <c:pt idx="85572">
                  <c:v>728822320</c:v>
                </c:pt>
                <c:pt idx="85573">
                  <c:v>355283320</c:v>
                </c:pt>
                <c:pt idx="85574">
                  <c:v>804872216</c:v>
                </c:pt>
                <c:pt idx="85575">
                  <c:v>804872216</c:v>
                </c:pt>
                <c:pt idx="85576">
                  <c:v>804872216</c:v>
                </c:pt>
                <c:pt idx="85577">
                  <c:v>804872216</c:v>
                </c:pt>
                <c:pt idx="85578">
                  <c:v>967185064</c:v>
                </c:pt>
                <c:pt idx="85579">
                  <c:v>967185064</c:v>
                </c:pt>
                <c:pt idx="85580">
                  <c:v>967185064</c:v>
                </c:pt>
                <c:pt idx="85581">
                  <c:v>967185064</c:v>
                </c:pt>
                <c:pt idx="85582">
                  <c:v>328653792</c:v>
                </c:pt>
                <c:pt idx="85583">
                  <c:v>328653792</c:v>
                </c:pt>
                <c:pt idx="85584">
                  <c:v>328653792</c:v>
                </c:pt>
                <c:pt idx="85585">
                  <c:v>328653792</c:v>
                </c:pt>
                <c:pt idx="85586">
                  <c:v>673449144</c:v>
                </c:pt>
                <c:pt idx="85587">
                  <c:v>420463064</c:v>
                </c:pt>
                <c:pt idx="85588">
                  <c:v>201694432</c:v>
                </c:pt>
                <c:pt idx="85589">
                  <c:v>266483936</c:v>
                </c:pt>
                <c:pt idx="85590">
                  <c:v>201694432</c:v>
                </c:pt>
                <c:pt idx="85591">
                  <c:v>201694432</c:v>
                </c:pt>
                <c:pt idx="85592">
                  <c:v>201694432</c:v>
                </c:pt>
                <c:pt idx="85593">
                  <c:v>415312680</c:v>
                </c:pt>
                <c:pt idx="85594">
                  <c:v>415312680</c:v>
                </c:pt>
                <c:pt idx="85595">
                  <c:v>415312680</c:v>
                </c:pt>
                <c:pt idx="85596">
                  <c:v>415312680</c:v>
                </c:pt>
                <c:pt idx="85597">
                  <c:v>967185064</c:v>
                </c:pt>
                <c:pt idx="85598">
                  <c:v>804872216</c:v>
                </c:pt>
                <c:pt idx="85599">
                  <c:v>949269952</c:v>
                </c:pt>
                <c:pt idx="85600">
                  <c:v>949269952</c:v>
                </c:pt>
                <c:pt idx="85601">
                  <c:v>949269952</c:v>
                </c:pt>
                <c:pt idx="85602">
                  <c:v>13984072</c:v>
                </c:pt>
                <c:pt idx="85603">
                  <c:v>949269952</c:v>
                </c:pt>
                <c:pt idx="85604">
                  <c:v>13984072</c:v>
                </c:pt>
                <c:pt idx="85605">
                  <c:v>13984072</c:v>
                </c:pt>
                <c:pt idx="85606">
                  <c:v>13984072</c:v>
                </c:pt>
                <c:pt idx="85607">
                  <c:v>969008632</c:v>
                </c:pt>
                <c:pt idx="85608">
                  <c:v>969008632</c:v>
                </c:pt>
                <c:pt idx="85609">
                  <c:v>967185072</c:v>
                </c:pt>
                <c:pt idx="85610">
                  <c:v>967185072</c:v>
                </c:pt>
                <c:pt idx="85611">
                  <c:v>969008632</c:v>
                </c:pt>
                <c:pt idx="85612">
                  <c:v>967185072</c:v>
                </c:pt>
                <c:pt idx="85613">
                  <c:v>967185072</c:v>
                </c:pt>
                <c:pt idx="85614">
                  <c:v>969008632</c:v>
                </c:pt>
                <c:pt idx="85615">
                  <c:v>328653792</c:v>
                </c:pt>
                <c:pt idx="85616">
                  <c:v>201694432</c:v>
                </c:pt>
                <c:pt idx="85617">
                  <c:v>967185072</c:v>
                </c:pt>
                <c:pt idx="85618">
                  <c:v>729576840</c:v>
                </c:pt>
                <c:pt idx="85619">
                  <c:v>729576840</c:v>
                </c:pt>
                <c:pt idx="85620">
                  <c:v>729576840</c:v>
                </c:pt>
                <c:pt idx="85621">
                  <c:v>729576840</c:v>
                </c:pt>
                <c:pt idx="85622">
                  <c:v>316204200</c:v>
                </c:pt>
                <c:pt idx="85623">
                  <c:v>316204200</c:v>
                </c:pt>
                <c:pt idx="85624">
                  <c:v>316204200</c:v>
                </c:pt>
                <c:pt idx="85625">
                  <c:v>316204200</c:v>
                </c:pt>
                <c:pt idx="85626">
                  <c:v>949269952</c:v>
                </c:pt>
                <c:pt idx="85627">
                  <c:v>465399384</c:v>
                </c:pt>
                <c:pt idx="85628">
                  <c:v>13984072</c:v>
                </c:pt>
                <c:pt idx="85629">
                  <c:v>465399384</c:v>
                </c:pt>
                <c:pt idx="85630">
                  <c:v>465399384</c:v>
                </c:pt>
                <c:pt idx="85631">
                  <c:v>465399384</c:v>
                </c:pt>
                <c:pt idx="85632">
                  <c:v>415312680</c:v>
                </c:pt>
                <c:pt idx="85633">
                  <c:v>969008632</c:v>
                </c:pt>
                <c:pt idx="85634">
                  <c:v>516533480</c:v>
                </c:pt>
                <c:pt idx="85635">
                  <c:v>516533480</c:v>
                </c:pt>
                <c:pt idx="85636">
                  <c:v>516533480</c:v>
                </c:pt>
                <c:pt idx="85637">
                  <c:v>516533480</c:v>
                </c:pt>
                <c:pt idx="85638">
                  <c:v>808744848</c:v>
                </c:pt>
                <c:pt idx="85639">
                  <c:v>808744848</c:v>
                </c:pt>
                <c:pt idx="85640">
                  <c:v>808744848</c:v>
                </c:pt>
                <c:pt idx="85641">
                  <c:v>808744848</c:v>
                </c:pt>
                <c:pt idx="85642">
                  <c:v>729576840</c:v>
                </c:pt>
                <c:pt idx="85643">
                  <c:v>465399384</c:v>
                </c:pt>
                <c:pt idx="85644">
                  <c:v>532475064</c:v>
                </c:pt>
                <c:pt idx="85645">
                  <c:v>532475064</c:v>
                </c:pt>
                <c:pt idx="85646">
                  <c:v>532475064</c:v>
                </c:pt>
                <c:pt idx="85647">
                  <c:v>532475064</c:v>
                </c:pt>
                <c:pt idx="85648">
                  <c:v>516533480</c:v>
                </c:pt>
                <c:pt idx="85649">
                  <c:v>316204200</c:v>
                </c:pt>
                <c:pt idx="85650">
                  <c:v>808744848</c:v>
                </c:pt>
                <c:pt idx="85651">
                  <c:v>838726800</c:v>
                </c:pt>
                <c:pt idx="85652">
                  <c:v>838726800</c:v>
                </c:pt>
                <c:pt idx="85653">
                  <c:v>838726800</c:v>
                </c:pt>
                <c:pt idx="85654">
                  <c:v>838726800</c:v>
                </c:pt>
                <c:pt idx="85655">
                  <c:v>544263704</c:v>
                </c:pt>
                <c:pt idx="85656">
                  <c:v>544263704</c:v>
                </c:pt>
                <c:pt idx="85657">
                  <c:v>544263704</c:v>
                </c:pt>
                <c:pt idx="85658">
                  <c:v>544263704</c:v>
                </c:pt>
                <c:pt idx="85659">
                  <c:v>272184504</c:v>
                </c:pt>
                <c:pt idx="85660">
                  <c:v>532475064</c:v>
                </c:pt>
                <c:pt idx="85661">
                  <c:v>272184504</c:v>
                </c:pt>
                <c:pt idx="85662">
                  <c:v>272184504</c:v>
                </c:pt>
                <c:pt idx="85663">
                  <c:v>256413264</c:v>
                </c:pt>
                <c:pt idx="85664">
                  <c:v>256413264</c:v>
                </c:pt>
                <c:pt idx="85665">
                  <c:v>272184504</c:v>
                </c:pt>
                <c:pt idx="85666">
                  <c:v>256413264</c:v>
                </c:pt>
                <c:pt idx="85667">
                  <c:v>256413264</c:v>
                </c:pt>
                <c:pt idx="85668">
                  <c:v>838726800</c:v>
                </c:pt>
                <c:pt idx="85669">
                  <c:v>544263704</c:v>
                </c:pt>
                <c:pt idx="85670">
                  <c:v>256413264</c:v>
                </c:pt>
                <c:pt idx="85671">
                  <c:v>225809136</c:v>
                </c:pt>
                <c:pt idx="85672">
                  <c:v>225809136</c:v>
                </c:pt>
                <c:pt idx="85673">
                  <c:v>225809136</c:v>
                </c:pt>
                <c:pt idx="85674">
                  <c:v>225809136</c:v>
                </c:pt>
                <c:pt idx="85675">
                  <c:v>272184504</c:v>
                </c:pt>
                <c:pt idx="85676">
                  <c:v>391720832</c:v>
                </c:pt>
                <c:pt idx="85677">
                  <c:v>391720832</c:v>
                </c:pt>
                <c:pt idx="85678">
                  <c:v>391720832</c:v>
                </c:pt>
                <c:pt idx="85679">
                  <c:v>391720832</c:v>
                </c:pt>
                <c:pt idx="85680">
                  <c:v>224278400</c:v>
                </c:pt>
                <c:pt idx="85681">
                  <c:v>224278400</c:v>
                </c:pt>
                <c:pt idx="85682">
                  <c:v>224278424</c:v>
                </c:pt>
                <c:pt idx="85683">
                  <c:v>224278424</c:v>
                </c:pt>
                <c:pt idx="85684">
                  <c:v>704455184</c:v>
                </c:pt>
                <c:pt idx="85685">
                  <c:v>704455184</c:v>
                </c:pt>
                <c:pt idx="85686">
                  <c:v>224278472</c:v>
                </c:pt>
                <c:pt idx="85687">
                  <c:v>224278472</c:v>
                </c:pt>
                <c:pt idx="85688">
                  <c:v>704455184</c:v>
                </c:pt>
                <c:pt idx="85689">
                  <c:v>224278584</c:v>
                </c:pt>
                <c:pt idx="85690">
                  <c:v>224278584</c:v>
                </c:pt>
                <c:pt idx="85691">
                  <c:v>704455184</c:v>
                </c:pt>
                <c:pt idx="85692">
                  <c:v>224278400</c:v>
                </c:pt>
                <c:pt idx="85693">
                  <c:v>224278424</c:v>
                </c:pt>
                <c:pt idx="85694">
                  <c:v>224278472</c:v>
                </c:pt>
                <c:pt idx="85695">
                  <c:v>224278584</c:v>
                </c:pt>
                <c:pt idx="85696">
                  <c:v>224278400</c:v>
                </c:pt>
                <c:pt idx="85697">
                  <c:v>224278424</c:v>
                </c:pt>
                <c:pt idx="85698">
                  <c:v>224278472</c:v>
                </c:pt>
                <c:pt idx="85699">
                  <c:v>224278584</c:v>
                </c:pt>
                <c:pt idx="85700">
                  <c:v>424993208</c:v>
                </c:pt>
                <c:pt idx="85701">
                  <c:v>424993208</c:v>
                </c:pt>
                <c:pt idx="85702">
                  <c:v>424993208</c:v>
                </c:pt>
                <c:pt idx="85703">
                  <c:v>424993208</c:v>
                </c:pt>
                <c:pt idx="85704">
                  <c:v>225809136</c:v>
                </c:pt>
                <c:pt idx="85705">
                  <c:v>697944384</c:v>
                </c:pt>
                <c:pt idx="85706">
                  <c:v>697944384</c:v>
                </c:pt>
                <c:pt idx="85707">
                  <c:v>697944384</c:v>
                </c:pt>
                <c:pt idx="85708">
                  <c:v>697944384</c:v>
                </c:pt>
                <c:pt idx="85709">
                  <c:v>418399408</c:v>
                </c:pt>
                <c:pt idx="85710">
                  <c:v>418399408</c:v>
                </c:pt>
                <c:pt idx="85711">
                  <c:v>418399408</c:v>
                </c:pt>
                <c:pt idx="85712">
                  <c:v>418399408</c:v>
                </c:pt>
                <c:pt idx="85713">
                  <c:v>416093320</c:v>
                </c:pt>
                <c:pt idx="85714">
                  <c:v>416093320</c:v>
                </c:pt>
                <c:pt idx="85715">
                  <c:v>632669920</c:v>
                </c:pt>
                <c:pt idx="85716">
                  <c:v>632669920</c:v>
                </c:pt>
                <c:pt idx="85717">
                  <c:v>416093320</c:v>
                </c:pt>
                <c:pt idx="85718">
                  <c:v>632669920</c:v>
                </c:pt>
                <c:pt idx="85719">
                  <c:v>632669920</c:v>
                </c:pt>
                <c:pt idx="85720">
                  <c:v>416093320</c:v>
                </c:pt>
                <c:pt idx="85721">
                  <c:v>391720832</c:v>
                </c:pt>
                <c:pt idx="85722">
                  <c:v>652076816</c:v>
                </c:pt>
                <c:pt idx="85723">
                  <c:v>652076816</c:v>
                </c:pt>
                <c:pt idx="85724">
                  <c:v>652076816</c:v>
                </c:pt>
                <c:pt idx="85725">
                  <c:v>652076816</c:v>
                </c:pt>
                <c:pt idx="85726">
                  <c:v>704455184</c:v>
                </c:pt>
                <c:pt idx="85727">
                  <c:v>224278400</c:v>
                </c:pt>
                <c:pt idx="85728">
                  <c:v>424993208</c:v>
                </c:pt>
                <c:pt idx="85729">
                  <c:v>224278424</c:v>
                </c:pt>
                <c:pt idx="85730">
                  <c:v>632669920</c:v>
                </c:pt>
                <c:pt idx="85731">
                  <c:v>697944384</c:v>
                </c:pt>
                <c:pt idx="85732">
                  <c:v>224278472</c:v>
                </c:pt>
                <c:pt idx="85733">
                  <c:v>418399408</c:v>
                </c:pt>
                <c:pt idx="85734">
                  <c:v>416093320</c:v>
                </c:pt>
                <c:pt idx="85735">
                  <c:v>224278584</c:v>
                </c:pt>
                <c:pt idx="85736">
                  <c:v>954278408</c:v>
                </c:pt>
                <c:pt idx="85737">
                  <c:v>954278408</c:v>
                </c:pt>
                <c:pt idx="85738">
                  <c:v>954278408</c:v>
                </c:pt>
                <c:pt idx="85739">
                  <c:v>954278408</c:v>
                </c:pt>
                <c:pt idx="85740">
                  <c:v>652076816</c:v>
                </c:pt>
                <c:pt idx="85741">
                  <c:v>6549408</c:v>
                </c:pt>
                <c:pt idx="85742">
                  <c:v>6549408</c:v>
                </c:pt>
                <c:pt idx="85743">
                  <c:v>6549408</c:v>
                </c:pt>
                <c:pt idx="85744">
                  <c:v>6549408</c:v>
                </c:pt>
                <c:pt idx="85745">
                  <c:v>446335744</c:v>
                </c:pt>
                <c:pt idx="85746">
                  <c:v>446335744</c:v>
                </c:pt>
                <c:pt idx="85747">
                  <c:v>446335744</c:v>
                </c:pt>
                <c:pt idx="85748">
                  <c:v>446335744</c:v>
                </c:pt>
                <c:pt idx="85749">
                  <c:v>65001176</c:v>
                </c:pt>
                <c:pt idx="85750">
                  <c:v>65001176</c:v>
                </c:pt>
                <c:pt idx="85751">
                  <c:v>65001176</c:v>
                </c:pt>
                <c:pt idx="85752">
                  <c:v>65001176</c:v>
                </c:pt>
                <c:pt idx="85753">
                  <c:v>954278408</c:v>
                </c:pt>
                <c:pt idx="85754">
                  <c:v>200903744</c:v>
                </c:pt>
                <c:pt idx="85755">
                  <c:v>200903744</c:v>
                </c:pt>
                <c:pt idx="85756">
                  <c:v>200903744</c:v>
                </c:pt>
                <c:pt idx="85757">
                  <c:v>200903744</c:v>
                </c:pt>
                <c:pt idx="85758">
                  <c:v>6549408</c:v>
                </c:pt>
                <c:pt idx="85759">
                  <c:v>17191248</c:v>
                </c:pt>
                <c:pt idx="85760">
                  <c:v>17191248</c:v>
                </c:pt>
                <c:pt idx="85761">
                  <c:v>17191248</c:v>
                </c:pt>
                <c:pt idx="85762">
                  <c:v>17191248</c:v>
                </c:pt>
                <c:pt idx="85763">
                  <c:v>446335744</c:v>
                </c:pt>
                <c:pt idx="85764">
                  <c:v>48351192</c:v>
                </c:pt>
                <c:pt idx="85765">
                  <c:v>48351192</c:v>
                </c:pt>
                <c:pt idx="85766">
                  <c:v>48351192</c:v>
                </c:pt>
                <c:pt idx="85767">
                  <c:v>48351192</c:v>
                </c:pt>
                <c:pt idx="85768">
                  <c:v>65001176</c:v>
                </c:pt>
                <c:pt idx="85769">
                  <c:v>200903744</c:v>
                </c:pt>
                <c:pt idx="85770">
                  <c:v>403579152</c:v>
                </c:pt>
                <c:pt idx="85771">
                  <c:v>403579152</c:v>
                </c:pt>
                <c:pt idx="85772">
                  <c:v>403579152</c:v>
                </c:pt>
                <c:pt idx="85773">
                  <c:v>403579152</c:v>
                </c:pt>
                <c:pt idx="85774">
                  <c:v>525919080</c:v>
                </c:pt>
                <c:pt idx="85775">
                  <c:v>525919080</c:v>
                </c:pt>
                <c:pt idx="85776">
                  <c:v>525919080</c:v>
                </c:pt>
                <c:pt idx="85777">
                  <c:v>525919080</c:v>
                </c:pt>
                <c:pt idx="85778">
                  <c:v>17191248</c:v>
                </c:pt>
                <c:pt idx="85779">
                  <c:v>48351192</c:v>
                </c:pt>
                <c:pt idx="85780">
                  <c:v>74297136</c:v>
                </c:pt>
                <c:pt idx="85781">
                  <c:v>74297136</c:v>
                </c:pt>
                <c:pt idx="85782">
                  <c:v>74297136</c:v>
                </c:pt>
                <c:pt idx="85783">
                  <c:v>74297136</c:v>
                </c:pt>
                <c:pt idx="85784">
                  <c:v>888062824</c:v>
                </c:pt>
                <c:pt idx="85785">
                  <c:v>888062824</c:v>
                </c:pt>
                <c:pt idx="85786">
                  <c:v>135873752</c:v>
                </c:pt>
                <c:pt idx="85787">
                  <c:v>888062824</c:v>
                </c:pt>
                <c:pt idx="85788">
                  <c:v>135873752</c:v>
                </c:pt>
                <c:pt idx="85789">
                  <c:v>888062824</c:v>
                </c:pt>
                <c:pt idx="85790">
                  <c:v>135873752</c:v>
                </c:pt>
                <c:pt idx="85791">
                  <c:v>135873752</c:v>
                </c:pt>
                <c:pt idx="85792">
                  <c:v>403579152</c:v>
                </c:pt>
                <c:pt idx="85793">
                  <c:v>971308040</c:v>
                </c:pt>
                <c:pt idx="85794">
                  <c:v>971308040</c:v>
                </c:pt>
                <c:pt idx="85795">
                  <c:v>394623864</c:v>
                </c:pt>
                <c:pt idx="85796">
                  <c:v>971308040</c:v>
                </c:pt>
                <c:pt idx="85797">
                  <c:v>394623864</c:v>
                </c:pt>
                <c:pt idx="85798">
                  <c:v>971308040</c:v>
                </c:pt>
                <c:pt idx="85799">
                  <c:v>394623864</c:v>
                </c:pt>
                <c:pt idx="85800">
                  <c:v>394623864</c:v>
                </c:pt>
                <c:pt idx="85801">
                  <c:v>695730704</c:v>
                </c:pt>
                <c:pt idx="85802">
                  <c:v>695730704</c:v>
                </c:pt>
                <c:pt idx="85803">
                  <c:v>695730704</c:v>
                </c:pt>
                <c:pt idx="85804">
                  <c:v>695730704</c:v>
                </c:pt>
                <c:pt idx="85805">
                  <c:v>525919080</c:v>
                </c:pt>
                <c:pt idx="85806">
                  <c:v>394623864</c:v>
                </c:pt>
                <c:pt idx="85807">
                  <c:v>135873752</c:v>
                </c:pt>
                <c:pt idx="85808">
                  <c:v>368653568</c:v>
                </c:pt>
                <c:pt idx="85809">
                  <c:v>368653568</c:v>
                </c:pt>
                <c:pt idx="85810">
                  <c:v>368653568</c:v>
                </c:pt>
                <c:pt idx="85811">
                  <c:v>368653568</c:v>
                </c:pt>
                <c:pt idx="85812">
                  <c:v>214976960</c:v>
                </c:pt>
                <c:pt idx="85813">
                  <c:v>214976960</c:v>
                </c:pt>
                <c:pt idx="85814">
                  <c:v>214976960</c:v>
                </c:pt>
                <c:pt idx="85815">
                  <c:v>214976960</c:v>
                </c:pt>
                <c:pt idx="85816">
                  <c:v>74297136</c:v>
                </c:pt>
                <c:pt idx="85817">
                  <c:v>971308040</c:v>
                </c:pt>
                <c:pt idx="85818">
                  <c:v>772431304</c:v>
                </c:pt>
                <c:pt idx="85819">
                  <c:v>772431304</c:v>
                </c:pt>
                <c:pt idx="85820">
                  <c:v>772431304</c:v>
                </c:pt>
                <c:pt idx="85821">
                  <c:v>772431304</c:v>
                </c:pt>
                <c:pt idx="85822">
                  <c:v>390650256</c:v>
                </c:pt>
                <c:pt idx="85823">
                  <c:v>390650256</c:v>
                </c:pt>
                <c:pt idx="85824">
                  <c:v>390650256</c:v>
                </c:pt>
                <c:pt idx="85825">
                  <c:v>888062824</c:v>
                </c:pt>
                <c:pt idx="85826">
                  <c:v>390650256</c:v>
                </c:pt>
                <c:pt idx="85827">
                  <c:v>368653568</c:v>
                </c:pt>
                <c:pt idx="85828">
                  <c:v>461506672</c:v>
                </c:pt>
                <c:pt idx="85829">
                  <c:v>461506672</c:v>
                </c:pt>
                <c:pt idx="85830">
                  <c:v>461506672</c:v>
                </c:pt>
                <c:pt idx="85831">
                  <c:v>461506672</c:v>
                </c:pt>
                <c:pt idx="85832">
                  <c:v>417203400</c:v>
                </c:pt>
                <c:pt idx="85833">
                  <c:v>32383432</c:v>
                </c:pt>
                <c:pt idx="85834">
                  <c:v>417203400</c:v>
                </c:pt>
                <c:pt idx="85835">
                  <c:v>32383432</c:v>
                </c:pt>
                <c:pt idx="85836">
                  <c:v>32383432</c:v>
                </c:pt>
                <c:pt idx="85837">
                  <c:v>417203400</c:v>
                </c:pt>
                <c:pt idx="85838">
                  <c:v>32383432</c:v>
                </c:pt>
                <c:pt idx="85839">
                  <c:v>417203400</c:v>
                </c:pt>
                <c:pt idx="85840">
                  <c:v>214976960</c:v>
                </c:pt>
                <c:pt idx="85841">
                  <c:v>695730704</c:v>
                </c:pt>
                <c:pt idx="85842">
                  <c:v>365089968</c:v>
                </c:pt>
                <c:pt idx="85843">
                  <c:v>365089968</c:v>
                </c:pt>
                <c:pt idx="85844">
                  <c:v>365089968</c:v>
                </c:pt>
                <c:pt idx="85845">
                  <c:v>365089968</c:v>
                </c:pt>
                <c:pt idx="85846">
                  <c:v>772431304</c:v>
                </c:pt>
                <c:pt idx="85847">
                  <c:v>390650256</c:v>
                </c:pt>
                <c:pt idx="85848">
                  <c:v>362657200</c:v>
                </c:pt>
                <c:pt idx="85849">
                  <c:v>362657200</c:v>
                </c:pt>
                <c:pt idx="85850">
                  <c:v>362657200</c:v>
                </c:pt>
                <c:pt idx="85851">
                  <c:v>362657200</c:v>
                </c:pt>
                <c:pt idx="85852">
                  <c:v>467535688</c:v>
                </c:pt>
                <c:pt idx="85853">
                  <c:v>467535688</c:v>
                </c:pt>
                <c:pt idx="85854">
                  <c:v>467535688</c:v>
                </c:pt>
                <c:pt idx="85855">
                  <c:v>467535688</c:v>
                </c:pt>
                <c:pt idx="85856">
                  <c:v>32383432</c:v>
                </c:pt>
                <c:pt idx="85857">
                  <c:v>733114112</c:v>
                </c:pt>
                <c:pt idx="85858">
                  <c:v>733114112</c:v>
                </c:pt>
                <c:pt idx="85859">
                  <c:v>461506672</c:v>
                </c:pt>
                <c:pt idx="85860">
                  <c:v>733114112</c:v>
                </c:pt>
                <c:pt idx="85861">
                  <c:v>733114112</c:v>
                </c:pt>
                <c:pt idx="85862">
                  <c:v>261145168</c:v>
                </c:pt>
                <c:pt idx="85863">
                  <c:v>261145168</c:v>
                </c:pt>
                <c:pt idx="85864">
                  <c:v>261145168</c:v>
                </c:pt>
                <c:pt idx="85865">
                  <c:v>261145168</c:v>
                </c:pt>
                <c:pt idx="85866">
                  <c:v>47906728</c:v>
                </c:pt>
                <c:pt idx="85867">
                  <c:v>47906728</c:v>
                </c:pt>
                <c:pt idx="85868">
                  <c:v>47906728</c:v>
                </c:pt>
                <c:pt idx="85869">
                  <c:v>47906728</c:v>
                </c:pt>
                <c:pt idx="85870">
                  <c:v>492642104</c:v>
                </c:pt>
                <c:pt idx="85871">
                  <c:v>492642104</c:v>
                </c:pt>
                <c:pt idx="85872">
                  <c:v>492642104</c:v>
                </c:pt>
                <c:pt idx="85873">
                  <c:v>492642104</c:v>
                </c:pt>
                <c:pt idx="85874">
                  <c:v>365089968</c:v>
                </c:pt>
                <c:pt idx="85875">
                  <c:v>417203400</c:v>
                </c:pt>
                <c:pt idx="85876">
                  <c:v>261145168</c:v>
                </c:pt>
                <c:pt idx="85877">
                  <c:v>707489776</c:v>
                </c:pt>
                <c:pt idx="85878">
                  <c:v>707489776</c:v>
                </c:pt>
                <c:pt idx="85879">
                  <c:v>707489776</c:v>
                </c:pt>
                <c:pt idx="85880">
                  <c:v>707489776</c:v>
                </c:pt>
                <c:pt idx="85881">
                  <c:v>733114112</c:v>
                </c:pt>
                <c:pt idx="85882">
                  <c:v>362657200</c:v>
                </c:pt>
                <c:pt idx="85883">
                  <c:v>467535688</c:v>
                </c:pt>
                <c:pt idx="85884">
                  <c:v>946135696</c:v>
                </c:pt>
                <c:pt idx="85885">
                  <c:v>946135696</c:v>
                </c:pt>
                <c:pt idx="85886">
                  <c:v>946135696</c:v>
                </c:pt>
                <c:pt idx="85887">
                  <c:v>946135696</c:v>
                </c:pt>
                <c:pt idx="85888">
                  <c:v>570543800</c:v>
                </c:pt>
                <c:pt idx="85889">
                  <c:v>570543800</c:v>
                </c:pt>
                <c:pt idx="85890">
                  <c:v>570543800</c:v>
                </c:pt>
                <c:pt idx="85891">
                  <c:v>570543800</c:v>
                </c:pt>
                <c:pt idx="85892">
                  <c:v>492642104</c:v>
                </c:pt>
                <c:pt idx="85893">
                  <c:v>703943160</c:v>
                </c:pt>
                <c:pt idx="85894">
                  <c:v>703943160</c:v>
                </c:pt>
                <c:pt idx="85895">
                  <c:v>703943160</c:v>
                </c:pt>
                <c:pt idx="85896">
                  <c:v>703943160</c:v>
                </c:pt>
                <c:pt idx="85897">
                  <c:v>707489776</c:v>
                </c:pt>
                <c:pt idx="85898">
                  <c:v>47906728</c:v>
                </c:pt>
                <c:pt idx="85899">
                  <c:v>133980112</c:v>
                </c:pt>
                <c:pt idx="85900">
                  <c:v>133980112</c:v>
                </c:pt>
                <c:pt idx="85901">
                  <c:v>946135696</c:v>
                </c:pt>
                <c:pt idx="85902">
                  <c:v>133980112</c:v>
                </c:pt>
                <c:pt idx="85903">
                  <c:v>133980112</c:v>
                </c:pt>
                <c:pt idx="85904">
                  <c:v>570543800</c:v>
                </c:pt>
                <c:pt idx="85905">
                  <c:v>535734704</c:v>
                </c:pt>
                <c:pt idx="85906">
                  <c:v>535734704</c:v>
                </c:pt>
                <c:pt idx="85907">
                  <c:v>535734704</c:v>
                </c:pt>
                <c:pt idx="85908">
                  <c:v>535734704</c:v>
                </c:pt>
                <c:pt idx="85909">
                  <c:v>547118264</c:v>
                </c:pt>
                <c:pt idx="85910">
                  <c:v>547118264</c:v>
                </c:pt>
                <c:pt idx="85911">
                  <c:v>547118264</c:v>
                </c:pt>
                <c:pt idx="85912">
                  <c:v>547118264</c:v>
                </c:pt>
                <c:pt idx="85913">
                  <c:v>703943160</c:v>
                </c:pt>
                <c:pt idx="85914">
                  <c:v>133980112</c:v>
                </c:pt>
                <c:pt idx="85915">
                  <c:v>7373528</c:v>
                </c:pt>
                <c:pt idx="85916">
                  <c:v>7373528</c:v>
                </c:pt>
                <c:pt idx="85917">
                  <c:v>7373528</c:v>
                </c:pt>
                <c:pt idx="85918">
                  <c:v>7373528</c:v>
                </c:pt>
                <c:pt idx="85919">
                  <c:v>673454792</c:v>
                </c:pt>
                <c:pt idx="85920">
                  <c:v>673454792</c:v>
                </c:pt>
                <c:pt idx="85921">
                  <c:v>673454792</c:v>
                </c:pt>
                <c:pt idx="85922">
                  <c:v>535734704</c:v>
                </c:pt>
                <c:pt idx="85923">
                  <c:v>673454792</c:v>
                </c:pt>
                <c:pt idx="85924">
                  <c:v>547118264</c:v>
                </c:pt>
                <c:pt idx="85925">
                  <c:v>505426200</c:v>
                </c:pt>
                <c:pt idx="85926">
                  <c:v>505426200</c:v>
                </c:pt>
                <c:pt idx="85927">
                  <c:v>505426200</c:v>
                </c:pt>
                <c:pt idx="85928">
                  <c:v>505426200</c:v>
                </c:pt>
                <c:pt idx="85929">
                  <c:v>250481664</c:v>
                </c:pt>
                <c:pt idx="85930">
                  <c:v>250481664</c:v>
                </c:pt>
                <c:pt idx="85931">
                  <c:v>250481664</c:v>
                </c:pt>
                <c:pt idx="85932">
                  <c:v>250481664</c:v>
                </c:pt>
                <c:pt idx="85933">
                  <c:v>7373528</c:v>
                </c:pt>
                <c:pt idx="85934">
                  <c:v>451180840</c:v>
                </c:pt>
                <c:pt idx="85935">
                  <c:v>451180840</c:v>
                </c:pt>
                <c:pt idx="85936">
                  <c:v>451180840</c:v>
                </c:pt>
                <c:pt idx="85937">
                  <c:v>451180840</c:v>
                </c:pt>
                <c:pt idx="85938">
                  <c:v>923345496</c:v>
                </c:pt>
                <c:pt idx="85939">
                  <c:v>923345496</c:v>
                </c:pt>
                <c:pt idx="85940">
                  <c:v>923345496</c:v>
                </c:pt>
                <c:pt idx="85941">
                  <c:v>923345496</c:v>
                </c:pt>
                <c:pt idx="85942">
                  <c:v>673454792</c:v>
                </c:pt>
                <c:pt idx="85943">
                  <c:v>978709512</c:v>
                </c:pt>
                <c:pt idx="85944">
                  <c:v>978709512</c:v>
                </c:pt>
                <c:pt idx="85945">
                  <c:v>978709512</c:v>
                </c:pt>
                <c:pt idx="85946">
                  <c:v>978709512</c:v>
                </c:pt>
                <c:pt idx="85947">
                  <c:v>763162688</c:v>
                </c:pt>
                <c:pt idx="85948">
                  <c:v>763162688</c:v>
                </c:pt>
                <c:pt idx="85949">
                  <c:v>763162688</c:v>
                </c:pt>
                <c:pt idx="85950">
                  <c:v>763162688</c:v>
                </c:pt>
                <c:pt idx="85951">
                  <c:v>505426200</c:v>
                </c:pt>
                <c:pt idx="85952">
                  <c:v>760827896</c:v>
                </c:pt>
                <c:pt idx="85953">
                  <c:v>760827896</c:v>
                </c:pt>
                <c:pt idx="85954">
                  <c:v>760827896</c:v>
                </c:pt>
                <c:pt idx="85955">
                  <c:v>760827896</c:v>
                </c:pt>
                <c:pt idx="85956">
                  <c:v>308643616</c:v>
                </c:pt>
                <c:pt idx="85957">
                  <c:v>308643616</c:v>
                </c:pt>
                <c:pt idx="85958">
                  <c:v>308643616</c:v>
                </c:pt>
                <c:pt idx="85959">
                  <c:v>308643616</c:v>
                </c:pt>
                <c:pt idx="85960">
                  <c:v>250481664</c:v>
                </c:pt>
                <c:pt idx="85961">
                  <c:v>7373560</c:v>
                </c:pt>
                <c:pt idx="85962">
                  <c:v>7373560</c:v>
                </c:pt>
                <c:pt idx="85963">
                  <c:v>923345496</c:v>
                </c:pt>
                <c:pt idx="85964">
                  <c:v>7373592</c:v>
                </c:pt>
                <c:pt idx="85965">
                  <c:v>7373592</c:v>
                </c:pt>
                <c:pt idx="85966">
                  <c:v>7373560</c:v>
                </c:pt>
                <c:pt idx="85967">
                  <c:v>7373592</c:v>
                </c:pt>
                <c:pt idx="85968">
                  <c:v>7373560</c:v>
                </c:pt>
                <c:pt idx="85969">
                  <c:v>7373592</c:v>
                </c:pt>
                <c:pt idx="85970">
                  <c:v>978709512</c:v>
                </c:pt>
                <c:pt idx="85971">
                  <c:v>17304352</c:v>
                </c:pt>
                <c:pt idx="85972">
                  <c:v>17304352</c:v>
                </c:pt>
                <c:pt idx="85973">
                  <c:v>17304352</c:v>
                </c:pt>
                <c:pt idx="85974">
                  <c:v>17304352</c:v>
                </c:pt>
                <c:pt idx="85975">
                  <c:v>308643616</c:v>
                </c:pt>
                <c:pt idx="85976">
                  <c:v>686494616</c:v>
                </c:pt>
                <c:pt idx="85977">
                  <c:v>686494616</c:v>
                </c:pt>
                <c:pt idx="85978">
                  <c:v>686494616</c:v>
                </c:pt>
                <c:pt idx="85979">
                  <c:v>686494616</c:v>
                </c:pt>
                <c:pt idx="85980">
                  <c:v>763162688</c:v>
                </c:pt>
                <c:pt idx="85981">
                  <c:v>451180840</c:v>
                </c:pt>
                <c:pt idx="85982">
                  <c:v>494106208</c:v>
                </c:pt>
                <c:pt idx="85983">
                  <c:v>494106208</c:v>
                </c:pt>
                <c:pt idx="85984">
                  <c:v>494106208</c:v>
                </c:pt>
                <c:pt idx="85985">
                  <c:v>494106208</c:v>
                </c:pt>
                <c:pt idx="85986">
                  <c:v>760827896</c:v>
                </c:pt>
                <c:pt idx="85987">
                  <c:v>7373560</c:v>
                </c:pt>
                <c:pt idx="85988">
                  <c:v>686494616</c:v>
                </c:pt>
                <c:pt idx="85989">
                  <c:v>494106208</c:v>
                </c:pt>
                <c:pt idx="85990">
                  <c:v>459471608</c:v>
                </c:pt>
                <c:pt idx="85991">
                  <c:v>459471608</c:v>
                </c:pt>
                <c:pt idx="85992">
                  <c:v>459471608</c:v>
                </c:pt>
                <c:pt idx="85993">
                  <c:v>459471608</c:v>
                </c:pt>
                <c:pt idx="85994">
                  <c:v>17304352</c:v>
                </c:pt>
                <c:pt idx="85995">
                  <c:v>17929168</c:v>
                </c:pt>
                <c:pt idx="85996">
                  <c:v>7373592</c:v>
                </c:pt>
                <c:pt idx="85997">
                  <c:v>17929168</c:v>
                </c:pt>
                <c:pt idx="85998">
                  <c:v>17929168</c:v>
                </c:pt>
                <c:pt idx="85999">
                  <c:v>17929168</c:v>
                </c:pt>
                <c:pt idx="86000">
                  <c:v>270825120</c:v>
                </c:pt>
                <c:pt idx="86001">
                  <c:v>270825120</c:v>
                </c:pt>
                <c:pt idx="86002">
                  <c:v>270825120</c:v>
                </c:pt>
                <c:pt idx="86003">
                  <c:v>270825120</c:v>
                </c:pt>
                <c:pt idx="86004">
                  <c:v>777396880</c:v>
                </c:pt>
                <c:pt idx="86005">
                  <c:v>777396880</c:v>
                </c:pt>
                <c:pt idx="86006">
                  <c:v>777396880</c:v>
                </c:pt>
                <c:pt idx="86007">
                  <c:v>777396880</c:v>
                </c:pt>
                <c:pt idx="86008">
                  <c:v>841501576</c:v>
                </c:pt>
                <c:pt idx="86009">
                  <c:v>841501576</c:v>
                </c:pt>
                <c:pt idx="86010">
                  <c:v>841501576</c:v>
                </c:pt>
                <c:pt idx="86011">
                  <c:v>841501576</c:v>
                </c:pt>
                <c:pt idx="86012">
                  <c:v>7373640</c:v>
                </c:pt>
                <c:pt idx="86013">
                  <c:v>7373640</c:v>
                </c:pt>
                <c:pt idx="86014">
                  <c:v>53768952</c:v>
                </c:pt>
                <c:pt idx="86015">
                  <c:v>53768952</c:v>
                </c:pt>
                <c:pt idx="86016">
                  <c:v>7373664</c:v>
                </c:pt>
                <c:pt idx="86017">
                  <c:v>7373664</c:v>
                </c:pt>
                <c:pt idx="86018">
                  <c:v>53768952</c:v>
                </c:pt>
                <c:pt idx="86019">
                  <c:v>7373640</c:v>
                </c:pt>
                <c:pt idx="86020">
                  <c:v>7373664</c:v>
                </c:pt>
                <c:pt idx="86021">
                  <c:v>7373640</c:v>
                </c:pt>
                <c:pt idx="86022">
                  <c:v>53768952</c:v>
                </c:pt>
                <c:pt idx="86023">
                  <c:v>7373664</c:v>
                </c:pt>
                <c:pt idx="86024">
                  <c:v>666749432</c:v>
                </c:pt>
                <c:pt idx="86025">
                  <c:v>666749432</c:v>
                </c:pt>
                <c:pt idx="86026">
                  <c:v>666749432</c:v>
                </c:pt>
                <c:pt idx="86027">
                  <c:v>666749432</c:v>
                </c:pt>
                <c:pt idx="86028">
                  <c:v>459471608</c:v>
                </c:pt>
                <c:pt idx="86029">
                  <c:v>270825120</c:v>
                </c:pt>
                <c:pt idx="86030">
                  <c:v>919628784</c:v>
                </c:pt>
                <c:pt idx="86031">
                  <c:v>919628784</c:v>
                </c:pt>
                <c:pt idx="86032">
                  <c:v>919628784</c:v>
                </c:pt>
                <c:pt idx="86033">
                  <c:v>589935592</c:v>
                </c:pt>
                <c:pt idx="86034">
                  <c:v>919628784</c:v>
                </c:pt>
                <c:pt idx="86035">
                  <c:v>589935592</c:v>
                </c:pt>
                <c:pt idx="86036">
                  <c:v>589935592</c:v>
                </c:pt>
                <c:pt idx="86037">
                  <c:v>589935592</c:v>
                </c:pt>
                <c:pt idx="86038">
                  <c:v>841501576</c:v>
                </c:pt>
                <c:pt idx="86039">
                  <c:v>17929168</c:v>
                </c:pt>
                <c:pt idx="86040">
                  <c:v>369392968</c:v>
                </c:pt>
                <c:pt idx="86041">
                  <c:v>369392968</c:v>
                </c:pt>
                <c:pt idx="86042">
                  <c:v>369392968</c:v>
                </c:pt>
                <c:pt idx="86043">
                  <c:v>369392968</c:v>
                </c:pt>
                <c:pt idx="86044">
                  <c:v>53768952</c:v>
                </c:pt>
                <c:pt idx="86045">
                  <c:v>694812448</c:v>
                </c:pt>
                <c:pt idx="86046">
                  <c:v>694812448</c:v>
                </c:pt>
                <c:pt idx="86047">
                  <c:v>7373640</c:v>
                </c:pt>
                <c:pt idx="86048">
                  <c:v>694812448</c:v>
                </c:pt>
                <c:pt idx="86049">
                  <c:v>694812448</c:v>
                </c:pt>
                <c:pt idx="86050">
                  <c:v>919628784</c:v>
                </c:pt>
                <c:pt idx="86051">
                  <c:v>777396880</c:v>
                </c:pt>
                <c:pt idx="86052">
                  <c:v>666749432</c:v>
                </c:pt>
                <c:pt idx="86053">
                  <c:v>394459976</c:v>
                </c:pt>
                <c:pt idx="86054">
                  <c:v>394459976</c:v>
                </c:pt>
                <c:pt idx="86055">
                  <c:v>394459976</c:v>
                </c:pt>
                <c:pt idx="86056">
                  <c:v>394459976</c:v>
                </c:pt>
                <c:pt idx="86057">
                  <c:v>711935136</c:v>
                </c:pt>
                <c:pt idx="86058">
                  <c:v>711935136</c:v>
                </c:pt>
                <c:pt idx="86059">
                  <c:v>711935136</c:v>
                </c:pt>
                <c:pt idx="86060">
                  <c:v>711935136</c:v>
                </c:pt>
                <c:pt idx="86061">
                  <c:v>369392968</c:v>
                </c:pt>
                <c:pt idx="86062">
                  <c:v>848561776</c:v>
                </c:pt>
                <c:pt idx="86063">
                  <c:v>848561776</c:v>
                </c:pt>
                <c:pt idx="86064">
                  <c:v>848561776</c:v>
                </c:pt>
                <c:pt idx="86065">
                  <c:v>848561776</c:v>
                </c:pt>
                <c:pt idx="86066">
                  <c:v>7373664</c:v>
                </c:pt>
                <c:pt idx="86067">
                  <c:v>83220976</c:v>
                </c:pt>
                <c:pt idx="86068">
                  <c:v>83220976</c:v>
                </c:pt>
                <c:pt idx="86069">
                  <c:v>83220976</c:v>
                </c:pt>
                <c:pt idx="86070">
                  <c:v>83220976</c:v>
                </c:pt>
                <c:pt idx="86071">
                  <c:v>480896832</c:v>
                </c:pt>
                <c:pt idx="86072">
                  <c:v>480896832</c:v>
                </c:pt>
                <c:pt idx="86073">
                  <c:v>480896832</c:v>
                </c:pt>
                <c:pt idx="86074">
                  <c:v>480896832</c:v>
                </c:pt>
                <c:pt idx="86075">
                  <c:v>694812448</c:v>
                </c:pt>
                <c:pt idx="86076">
                  <c:v>115198136</c:v>
                </c:pt>
                <c:pt idx="86077">
                  <c:v>115198136</c:v>
                </c:pt>
                <c:pt idx="86078">
                  <c:v>115198136</c:v>
                </c:pt>
                <c:pt idx="86079">
                  <c:v>17934368</c:v>
                </c:pt>
                <c:pt idx="86080">
                  <c:v>115198136</c:v>
                </c:pt>
                <c:pt idx="86081">
                  <c:v>17934368</c:v>
                </c:pt>
                <c:pt idx="86082">
                  <c:v>17934368</c:v>
                </c:pt>
                <c:pt idx="86083">
                  <c:v>589935592</c:v>
                </c:pt>
                <c:pt idx="86084">
                  <c:v>17934368</c:v>
                </c:pt>
                <c:pt idx="86085">
                  <c:v>394459976</c:v>
                </c:pt>
                <c:pt idx="86086">
                  <c:v>848561776</c:v>
                </c:pt>
                <c:pt idx="86087">
                  <c:v>711935136</c:v>
                </c:pt>
                <c:pt idx="86088">
                  <c:v>794322016</c:v>
                </c:pt>
                <c:pt idx="86089">
                  <c:v>794322016</c:v>
                </c:pt>
                <c:pt idx="86090">
                  <c:v>794322016</c:v>
                </c:pt>
                <c:pt idx="86091">
                  <c:v>794322016</c:v>
                </c:pt>
                <c:pt idx="86092">
                  <c:v>83220976</c:v>
                </c:pt>
                <c:pt idx="86093">
                  <c:v>851762704</c:v>
                </c:pt>
                <c:pt idx="86094">
                  <c:v>851762704</c:v>
                </c:pt>
                <c:pt idx="86095">
                  <c:v>851762704</c:v>
                </c:pt>
                <c:pt idx="86096">
                  <c:v>851762704</c:v>
                </c:pt>
                <c:pt idx="86097">
                  <c:v>480896832</c:v>
                </c:pt>
                <c:pt idx="86098">
                  <c:v>115198136</c:v>
                </c:pt>
                <c:pt idx="86099">
                  <c:v>17934368</c:v>
                </c:pt>
                <c:pt idx="86100">
                  <c:v>420452440</c:v>
                </c:pt>
                <c:pt idx="86101">
                  <c:v>420452440</c:v>
                </c:pt>
                <c:pt idx="86102">
                  <c:v>420452440</c:v>
                </c:pt>
                <c:pt idx="86103">
                  <c:v>420452440</c:v>
                </c:pt>
                <c:pt idx="86104">
                  <c:v>328672864</c:v>
                </c:pt>
                <c:pt idx="86105">
                  <c:v>328672864</c:v>
                </c:pt>
                <c:pt idx="86106">
                  <c:v>254092184</c:v>
                </c:pt>
                <c:pt idx="86107">
                  <c:v>254092184</c:v>
                </c:pt>
                <c:pt idx="86108">
                  <c:v>328672864</c:v>
                </c:pt>
                <c:pt idx="86109">
                  <c:v>328672864</c:v>
                </c:pt>
                <c:pt idx="86110">
                  <c:v>254092184</c:v>
                </c:pt>
                <c:pt idx="86111">
                  <c:v>851762704</c:v>
                </c:pt>
                <c:pt idx="86112">
                  <c:v>254092184</c:v>
                </c:pt>
                <c:pt idx="86113">
                  <c:v>794322016</c:v>
                </c:pt>
                <c:pt idx="86114">
                  <c:v>352948896</c:v>
                </c:pt>
                <c:pt idx="86115">
                  <c:v>352948896</c:v>
                </c:pt>
                <c:pt idx="86116">
                  <c:v>352948896</c:v>
                </c:pt>
                <c:pt idx="86117">
                  <c:v>352948896</c:v>
                </c:pt>
                <c:pt idx="86118">
                  <c:v>328672864</c:v>
                </c:pt>
                <c:pt idx="86119">
                  <c:v>477874216</c:v>
                </c:pt>
                <c:pt idx="86120">
                  <c:v>477874216</c:v>
                </c:pt>
                <c:pt idx="86121">
                  <c:v>477874216</c:v>
                </c:pt>
                <c:pt idx="86122">
                  <c:v>477874216</c:v>
                </c:pt>
                <c:pt idx="86123">
                  <c:v>420452440</c:v>
                </c:pt>
                <c:pt idx="86124">
                  <c:v>254092184</c:v>
                </c:pt>
                <c:pt idx="86125">
                  <c:v>756388128</c:v>
                </c:pt>
                <c:pt idx="86126">
                  <c:v>756388128</c:v>
                </c:pt>
                <c:pt idx="86127">
                  <c:v>756388128</c:v>
                </c:pt>
                <c:pt idx="86128">
                  <c:v>756388128</c:v>
                </c:pt>
                <c:pt idx="86129">
                  <c:v>352948896</c:v>
                </c:pt>
                <c:pt idx="86130">
                  <c:v>17117088</c:v>
                </c:pt>
                <c:pt idx="86131">
                  <c:v>17117088</c:v>
                </c:pt>
                <c:pt idx="86132">
                  <c:v>505265168</c:v>
                </c:pt>
                <c:pt idx="86133">
                  <c:v>505265168</c:v>
                </c:pt>
                <c:pt idx="86134">
                  <c:v>17117136</c:v>
                </c:pt>
                <c:pt idx="86135">
                  <c:v>17117136</c:v>
                </c:pt>
                <c:pt idx="86136">
                  <c:v>505265168</c:v>
                </c:pt>
                <c:pt idx="86137">
                  <c:v>505265168</c:v>
                </c:pt>
                <c:pt idx="86138">
                  <c:v>17117168</c:v>
                </c:pt>
                <c:pt idx="86139">
                  <c:v>17117168</c:v>
                </c:pt>
                <c:pt idx="86140">
                  <c:v>17117208</c:v>
                </c:pt>
                <c:pt idx="86141">
                  <c:v>17117208</c:v>
                </c:pt>
                <c:pt idx="86142">
                  <c:v>17117240</c:v>
                </c:pt>
                <c:pt idx="86143">
                  <c:v>17117240</c:v>
                </c:pt>
                <c:pt idx="86144">
                  <c:v>17117264</c:v>
                </c:pt>
                <c:pt idx="86145">
                  <c:v>17117264</c:v>
                </c:pt>
                <c:pt idx="86146">
                  <c:v>17117312</c:v>
                </c:pt>
                <c:pt idx="86147">
                  <c:v>17117312</c:v>
                </c:pt>
                <c:pt idx="86148">
                  <c:v>17117400</c:v>
                </c:pt>
                <c:pt idx="86149">
                  <c:v>17117400</c:v>
                </c:pt>
                <c:pt idx="86150">
                  <c:v>17117432</c:v>
                </c:pt>
                <c:pt idx="86151">
                  <c:v>17117432</c:v>
                </c:pt>
                <c:pt idx="86152">
                  <c:v>477874216</c:v>
                </c:pt>
                <c:pt idx="86153">
                  <c:v>391968856</c:v>
                </c:pt>
                <c:pt idx="86154">
                  <c:v>391968856</c:v>
                </c:pt>
                <c:pt idx="86155">
                  <c:v>17117456</c:v>
                </c:pt>
                <c:pt idx="86156">
                  <c:v>17117456</c:v>
                </c:pt>
                <c:pt idx="86157">
                  <c:v>391968856</c:v>
                </c:pt>
                <c:pt idx="86158">
                  <c:v>391968856</c:v>
                </c:pt>
                <c:pt idx="86159">
                  <c:v>17117088</c:v>
                </c:pt>
                <c:pt idx="86160">
                  <c:v>17117136</c:v>
                </c:pt>
                <c:pt idx="86161">
                  <c:v>17117168</c:v>
                </c:pt>
                <c:pt idx="86162">
                  <c:v>17117208</c:v>
                </c:pt>
                <c:pt idx="86163">
                  <c:v>17117240</c:v>
                </c:pt>
                <c:pt idx="86164">
                  <c:v>17117264</c:v>
                </c:pt>
                <c:pt idx="86165">
                  <c:v>17117312</c:v>
                </c:pt>
                <c:pt idx="86166">
                  <c:v>17117400</c:v>
                </c:pt>
                <c:pt idx="86167">
                  <c:v>17117432</c:v>
                </c:pt>
                <c:pt idx="86168">
                  <c:v>17117456</c:v>
                </c:pt>
                <c:pt idx="86169">
                  <c:v>528653736</c:v>
                </c:pt>
                <c:pt idx="86170">
                  <c:v>17117088</c:v>
                </c:pt>
                <c:pt idx="86171">
                  <c:v>528653736</c:v>
                </c:pt>
                <c:pt idx="86172">
                  <c:v>17117136</c:v>
                </c:pt>
                <c:pt idx="86173">
                  <c:v>528653736</c:v>
                </c:pt>
                <c:pt idx="86174">
                  <c:v>17117168</c:v>
                </c:pt>
                <c:pt idx="86175">
                  <c:v>17117208</c:v>
                </c:pt>
                <c:pt idx="86176">
                  <c:v>528653736</c:v>
                </c:pt>
                <c:pt idx="86177">
                  <c:v>17117240</c:v>
                </c:pt>
                <c:pt idx="86178">
                  <c:v>17117264</c:v>
                </c:pt>
                <c:pt idx="86179">
                  <c:v>17117312</c:v>
                </c:pt>
                <c:pt idx="86180">
                  <c:v>17117400</c:v>
                </c:pt>
                <c:pt idx="86181">
                  <c:v>17117432</c:v>
                </c:pt>
                <c:pt idx="86182">
                  <c:v>17117456</c:v>
                </c:pt>
                <c:pt idx="86183">
                  <c:v>756388128</c:v>
                </c:pt>
                <c:pt idx="86184">
                  <c:v>12976944</c:v>
                </c:pt>
                <c:pt idx="86185">
                  <c:v>12976944</c:v>
                </c:pt>
                <c:pt idx="86186">
                  <c:v>12976944</c:v>
                </c:pt>
                <c:pt idx="86187">
                  <c:v>12976944</c:v>
                </c:pt>
                <c:pt idx="86188">
                  <c:v>216315928</c:v>
                </c:pt>
                <c:pt idx="86189">
                  <c:v>216315928</c:v>
                </c:pt>
                <c:pt idx="86190">
                  <c:v>505265168</c:v>
                </c:pt>
                <c:pt idx="86191">
                  <c:v>216315928</c:v>
                </c:pt>
                <c:pt idx="86192">
                  <c:v>216315928</c:v>
                </c:pt>
                <c:pt idx="86193">
                  <c:v>894119560</c:v>
                </c:pt>
                <c:pt idx="86194">
                  <c:v>894119560</c:v>
                </c:pt>
                <c:pt idx="86195">
                  <c:v>894119560</c:v>
                </c:pt>
                <c:pt idx="86196">
                  <c:v>894119560</c:v>
                </c:pt>
                <c:pt idx="86197">
                  <c:v>259678072</c:v>
                </c:pt>
                <c:pt idx="86198">
                  <c:v>259678072</c:v>
                </c:pt>
                <c:pt idx="86199">
                  <c:v>528653736</c:v>
                </c:pt>
                <c:pt idx="86200">
                  <c:v>259678072</c:v>
                </c:pt>
                <c:pt idx="86201">
                  <c:v>259678072</c:v>
                </c:pt>
                <c:pt idx="86202">
                  <c:v>533565744</c:v>
                </c:pt>
                <c:pt idx="86203">
                  <c:v>533565744</c:v>
                </c:pt>
                <c:pt idx="86204">
                  <c:v>533565744</c:v>
                </c:pt>
                <c:pt idx="86205">
                  <c:v>533565744</c:v>
                </c:pt>
                <c:pt idx="86206">
                  <c:v>724375664</c:v>
                </c:pt>
                <c:pt idx="86207">
                  <c:v>724375664</c:v>
                </c:pt>
                <c:pt idx="86208">
                  <c:v>724375664</c:v>
                </c:pt>
                <c:pt idx="86209">
                  <c:v>724375664</c:v>
                </c:pt>
                <c:pt idx="86210">
                  <c:v>834161224</c:v>
                </c:pt>
                <c:pt idx="86211">
                  <c:v>834161224</c:v>
                </c:pt>
                <c:pt idx="86212">
                  <c:v>834161224</c:v>
                </c:pt>
                <c:pt idx="86213">
                  <c:v>834161224</c:v>
                </c:pt>
                <c:pt idx="86214">
                  <c:v>391968856</c:v>
                </c:pt>
                <c:pt idx="86215">
                  <c:v>17117168</c:v>
                </c:pt>
                <c:pt idx="86216">
                  <c:v>17117208</c:v>
                </c:pt>
                <c:pt idx="86217">
                  <c:v>863506544</c:v>
                </c:pt>
                <c:pt idx="86218">
                  <c:v>17117088</c:v>
                </c:pt>
                <c:pt idx="86219">
                  <c:v>863506544</c:v>
                </c:pt>
                <c:pt idx="86220">
                  <c:v>863506544</c:v>
                </c:pt>
                <c:pt idx="86221">
                  <c:v>863506544</c:v>
                </c:pt>
                <c:pt idx="86222">
                  <c:v>17117136</c:v>
                </c:pt>
                <c:pt idx="86223">
                  <c:v>17117432</c:v>
                </c:pt>
                <c:pt idx="86224">
                  <c:v>17117240</c:v>
                </c:pt>
                <c:pt idx="86225">
                  <c:v>17117312</c:v>
                </c:pt>
                <c:pt idx="86226">
                  <c:v>912927800</c:v>
                </c:pt>
                <c:pt idx="86227">
                  <c:v>863506544</c:v>
                </c:pt>
                <c:pt idx="86228">
                  <c:v>912927800</c:v>
                </c:pt>
                <c:pt idx="86229">
                  <c:v>912927800</c:v>
                </c:pt>
                <c:pt idx="86230">
                  <c:v>912927800</c:v>
                </c:pt>
                <c:pt idx="86231">
                  <c:v>801699528</c:v>
                </c:pt>
                <c:pt idx="86232">
                  <c:v>801699528</c:v>
                </c:pt>
                <c:pt idx="86233">
                  <c:v>801699528</c:v>
                </c:pt>
                <c:pt idx="86234">
                  <c:v>801699528</c:v>
                </c:pt>
                <c:pt idx="86235">
                  <c:v>894119560</c:v>
                </c:pt>
                <c:pt idx="86236">
                  <c:v>17117264</c:v>
                </c:pt>
                <c:pt idx="86237">
                  <c:v>17117400</c:v>
                </c:pt>
                <c:pt idx="86238">
                  <c:v>834161224</c:v>
                </c:pt>
                <c:pt idx="86239">
                  <c:v>17117456</c:v>
                </c:pt>
                <c:pt idx="86240">
                  <c:v>216315928</c:v>
                </c:pt>
                <c:pt idx="86241">
                  <c:v>724375664</c:v>
                </c:pt>
                <c:pt idx="86242">
                  <c:v>12976944</c:v>
                </c:pt>
                <c:pt idx="86243">
                  <c:v>259678072</c:v>
                </c:pt>
                <c:pt idx="86244">
                  <c:v>932717576</c:v>
                </c:pt>
                <c:pt idx="86245">
                  <c:v>932717576</c:v>
                </c:pt>
                <c:pt idx="86246">
                  <c:v>932717576</c:v>
                </c:pt>
                <c:pt idx="86247">
                  <c:v>932717576</c:v>
                </c:pt>
                <c:pt idx="86248">
                  <c:v>912927800</c:v>
                </c:pt>
                <c:pt idx="86249">
                  <c:v>801699528</c:v>
                </c:pt>
                <c:pt idx="86250">
                  <c:v>885965064</c:v>
                </c:pt>
                <c:pt idx="86251">
                  <c:v>885965064</c:v>
                </c:pt>
                <c:pt idx="86252">
                  <c:v>885965064</c:v>
                </c:pt>
                <c:pt idx="86253">
                  <c:v>885965064</c:v>
                </c:pt>
                <c:pt idx="86254">
                  <c:v>533565744</c:v>
                </c:pt>
                <c:pt idx="86255">
                  <c:v>414886352</c:v>
                </c:pt>
                <c:pt idx="86256">
                  <c:v>414886352</c:v>
                </c:pt>
                <c:pt idx="86257">
                  <c:v>414886352</c:v>
                </c:pt>
                <c:pt idx="86258">
                  <c:v>414886352</c:v>
                </c:pt>
                <c:pt idx="86259">
                  <c:v>932717576</c:v>
                </c:pt>
                <c:pt idx="86260">
                  <c:v>483257264</c:v>
                </c:pt>
                <c:pt idx="86261">
                  <c:v>483257264</c:v>
                </c:pt>
                <c:pt idx="86262">
                  <c:v>483257264</c:v>
                </c:pt>
                <c:pt idx="86263">
                  <c:v>483257264</c:v>
                </c:pt>
                <c:pt idx="86264">
                  <c:v>885965064</c:v>
                </c:pt>
                <c:pt idx="86265">
                  <c:v>802756592</c:v>
                </c:pt>
                <c:pt idx="86266">
                  <c:v>802756592</c:v>
                </c:pt>
                <c:pt idx="86267">
                  <c:v>802756592</c:v>
                </c:pt>
                <c:pt idx="86268">
                  <c:v>802756592</c:v>
                </c:pt>
                <c:pt idx="86269">
                  <c:v>414886352</c:v>
                </c:pt>
                <c:pt idx="86270">
                  <c:v>937105080</c:v>
                </c:pt>
                <c:pt idx="86271">
                  <c:v>937105080</c:v>
                </c:pt>
                <c:pt idx="86272">
                  <c:v>937105080</c:v>
                </c:pt>
                <c:pt idx="86273">
                  <c:v>937105080</c:v>
                </c:pt>
                <c:pt idx="86274">
                  <c:v>747939032</c:v>
                </c:pt>
                <c:pt idx="86275">
                  <c:v>747939032</c:v>
                </c:pt>
                <c:pt idx="86276">
                  <c:v>747939032</c:v>
                </c:pt>
                <c:pt idx="86277">
                  <c:v>747939032</c:v>
                </c:pt>
                <c:pt idx="86278">
                  <c:v>483257264</c:v>
                </c:pt>
                <c:pt idx="86279">
                  <c:v>556684744</c:v>
                </c:pt>
                <c:pt idx="86280">
                  <c:v>556684744</c:v>
                </c:pt>
                <c:pt idx="86281">
                  <c:v>556684744</c:v>
                </c:pt>
                <c:pt idx="86282">
                  <c:v>895088144</c:v>
                </c:pt>
                <c:pt idx="86283">
                  <c:v>895088144</c:v>
                </c:pt>
                <c:pt idx="86284">
                  <c:v>556684744</c:v>
                </c:pt>
                <c:pt idx="86285">
                  <c:v>895088144</c:v>
                </c:pt>
                <c:pt idx="86286">
                  <c:v>895088144</c:v>
                </c:pt>
                <c:pt idx="86287">
                  <c:v>777388216</c:v>
                </c:pt>
                <c:pt idx="86288">
                  <c:v>777388216</c:v>
                </c:pt>
                <c:pt idx="86289">
                  <c:v>311730688</c:v>
                </c:pt>
                <c:pt idx="86290">
                  <c:v>311730688</c:v>
                </c:pt>
                <c:pt idx="86291">
                  <c:v>777388216</c:v>
                </c:pt>
                <c:pt idx="86292">
                  <c:v>311730688</c:v>
                </c:pt>
                <c:pt idx="86293">
                  <c:v>777388216</c:v>
                </c:pt>
                <c:pt idx="86294">
                  <c:v>311730688</c:v>
                </c:pt>
                <c:pt idx="86295">
                  <c:v>763285688</c:v>
                </c:pt>
                <c:pt idx="86296">
                  <c:v>763285688</c:v>
                </c:pt>
                <c:pt idx="86297">
                  <c:v>763285688</c:v>
                </c:pt>
                <c:pt idx="86298">
                  <c:v>763285688</c:v>
                </c:pt>
                <c:pt idx="86299">
                  <c:v>747939032</c:v>
                </c:pt>
                <c:pt idx="86300">
                  <c:v>802756592</c:v>
                </c:pt>
                <c:pt idx="86301">
                  <c:v>582782752</c:v>
                </c:pt>
                <c:pt idx="86302">
                  <c:v>582782752</c:v>
                </c:pt>
                <c:pt idx="86303">
                  <c:v>582782752</c:v>
                </c:pt>
                <c:pt idx="86304">
                  <c:v>582782752</c:v>
                </c:pt>
                <c:pt idx="86305">
                  <c:v>106286712</c:v>
                </c:pt>
                <c:pt idx="86306">
                  <c:v>106286712</c:v>
                </c:pt>
                <c:pt idx="86307">
                  <c:v>106286712</c:v>
                </c:pt>
                <c:pt idx="86308">
                  <c:v>106286712</c:v>
                </c:pt>
                <c:pt idx="86309">
                  <c:v>937105080</c:v>
                </c:pt>
                <c:pt idx="86310">
                  <c:v>556684744</c:v>
                </c:pt>
                <c:pt idx="86311">
                  <c:v>895088144</c:v>
                </c:pt>
                <c:pt idx="86312">
                  <c:v>78537672</c:v>
                </c:pt>
                <c:pt idx="86313">
                  <c:v>78537672</c:v>
                </c:pt>
                <c:pt idx="86314">
                  <c:v>311730688</c:v>
                </c:pt>
                <c:pt idx="86315">
                  <c:v>78537672</c:v>
                </c:pt>
                <c:pt idx="86316">
                  <c:v>78537672</c:v>
                </c:pt>
                <c:pt idx="86317">
                  <c:v>660164712</c:v>
                </c:pt>
                <c:pt idx="86318">
                  <c:v>660164712</c:v>
                </c:pt>
                <c:pt idx="86319">
                  <c:v>660164712</c:v>
                </c:pt>
                <c:pt idx="86320">
                  <c:v>660164712</c:v>
                </c:pt>
                <c:pt idx="86321">
                  <c:v>514073600</c:v>
                </c:pt>
                <c:pt idx="86322">
                  <c:v>582782752</c:v>
                </c:pt>
                <c:pt idx="86323">
                  <c:v>514073600</c:v>
                </c:pt>
                <c:pt idx="86324">
                  <c:v>514073600</c:v>
                </c:pt>
                <c:pt idx="86325">
                  <c:v>514073600</c:v>
                </c:pt>
                <c:pt idx="86326">
                  <c:v>224278656</c:v>
                </c:pt>
                <c:pt idx="86327">
                  <c:v>777388216</c:v>
                </c:pt>
                <c:pt idx="86328">
                  <c:v>224278656</c:v>
                </c:pt>
                <c:pt idx="86329">
                  <c:v>224278680</c:v>
                </c:pt>
                <c:pt idx="86330">
                  <c:v>224278680</c:v>
                </c:pt>
                <c:pt idx="86331">
                  <c:v>224278656</c:v>
                </c:pt>
                <c:pt idx="86332">
                  <c:v>224278680</c:v>
                </c:pt>
                <c:pt idx="86333">
                  <c:v>224278656</c:v>
                </c:pt>
                <c:pt idx="86334">
                  <c:v>224278680</c:v>
                </c:pt>
                <c:pt idx="86335">
                  <c:v>978868464</c:v>
                </c:pt>
                <c:pt idx="86336">
                  <c:v>978868464</c:v>
                </c:pt>
                <c:pt idx="86337">
                  <c:v>978868464</c:v>
                </c:pt>
                <c:pt idx="86338">
                  <c:v>978868464</c:v>
                </c:pt>
                <c:pt idx="86339">
                  <c:v>664023152</c:v>
                </c:pt>
                <c:pt idx="86340">
                  <c:v>664023152</c:v>
                </c:pt>
                <c:pt idx="86341">
                  <c:v>664023152</c:v>
                </c:pt>
                <c:pt idx="86342">
                  <c:v>664023152</c:v>
                </c:pt>
                <c:pt idx="86343">
                  <c:v>106286712</c:v>
                </c:pt>
                <c:pt idx="86344">
                  <c:v>857071480</c:v>
                </c:pt>
                <c:pt idx="86345">
                  <c:v>857071480</c:v>
                </c:pt>
                <c:pt idx="86346">
                  <c:v>857071480</c:v>
                </c:pt>
                <c:pt idx="86347">
                  <c:v>857071480</c:v>
                </c:pt>
                <c:pt idx="86348">
                  <c:v>763285688</c:v>
                </c:pt>
                <c:pt idx="86349">
                  <c:v>224278680</c:v>
                </c:pt>
                <c:pt idx="86350">
                  <c:v>78537672</c:v>
                </c:pt>
                <c:pt idx="86351">
                  <c:v>224278656</c:v>
                </c:pt>
                <c:pt idx="86352">
                  <c:v>183877328</c:v>
                </c:pt>
                <c:pt idx="86353">
                  <c:v>183877328</c:v>
                </c:pt>
                <c:pt idx="86354">
                  <c:v>183877328</c:v>
                </c:pt>
                <c:pt idx="86355">
                  <c:v>183877328</c:v>
                </c:pt>
                <c:pt idx="86356">
                  <c:v>978868464</c:v>
                </c:pt>
                <c:pt idx="86357">
                  <c:v>660164712</c:v>
                </c:pt>
                <c:pt idx="86358">
                  <c:v>857071480</c:v>
                </c:pt>
                <c:pt idx="86359">
                  <c:v>773496200</c:v>
                </c:pt>
                <c:pt idx="86360">
                  <c:v>773496200</c:v>
                </c:pt>
                <c:pt idx="86361">
                  <c:v>773496200</c:v>
                </c:pt>
                <c:pt idx="86362">
                  <c:v>773496200</c:v>
                </c:pt>
                <c:pt idx="86363">
                  <c:v>409335104</c:v>
                </c:pt>
                <c:pt idx="86364">
                  <c:v>664023152</c:v>
                </c:pt>
                <c:pt idx="86365">
                  <c:v>409335104</c:v>
                </c:pt>
                <c:pt idx="86366">
                  <c:v>409335104</c:v>
                </c:pt>
                <c:pt idx="86367">
                  <c:v>409335104</c:v>
                </c:pt>
                <c:pt idx="86368">
                  <c:v>514073600</c:v>
                </c:pt>
                <c:pt idx="86369">
                  <c:v>701102272</c:v>
                </c:pt>
                <c:pt idx="86370">
                  <c:v>701102272</c:v>
                </c:pt>
                <c:pt idx="86371">
                  <c:v>701102272</c:v>
                </c:pt>
                <c:pt idx="86372">
                  <c:v>701102272</c:v>
                </c:pt>
                <c:pt idx="86373">
                  <c:v>987772936</c:v>
                </c:pt>
                <c:pt idx="86374">
                  <c:v>987772936</c:v>
                </c:pt>
                <c:pt idx="86375">
                  <c:v>987772936</c:v>
                </c:pt>
                <c:pt idx="86376">
                  <c:v>987772936</c:v>
                </c:pt>
                <c:pt idx="86377">
                  <c:v>183877328</c:v>
                </c:pt>
                <c:pt idx="86378">
                  <c:v>773496200</c:v>
                </c:pt>
                <c:pt idx="86379">
                  <c:v>163714184</c:v>
                </c:pt>
                <c:pt idx="86380">
                  <c:v>163714184</c:v>
                </c:pt>
                <c:pt idx="86381">
                  <c:v>163714184</c:v>
                </c:pt>
                <c:pt idx="86382">
                  <c:v>163714184</c:v>
                </c:pt>
                <c:pt idx="86383">
                  <c:v>214269640</c:v>
                </c:pt>
                <c:pt idx="86384">
                  <c:v>214269640</c:v>
                </c:pt>
                <c:pt idx="86385">
                  <c:v>214269640</c:v>
                </c:pt>
                <c:pt idx="86386">
                  <c:v>214269640</c:v>
                </c:pt>
                <c:pt idx="86387">
                  <c:v>409335104</c:v>
                </c:pt>
                <c:pt idx="86388">
                  <c:v>967307368</c:v>
                </c:pt>
                <c:pt idx="86389">
                  <c:v>967307368</c:v>
                </c:pt>
                <c:pt idx="86390">
                  <c:v>967307368</c:v>
                </c:pt>
                <c:pt idx="86391">
                  <c:v>967307368</c:v>
                </c:pt>
                <c:pt idx="86392">
                  <c:v>987772936</c:v>
                </c:pt>
                <c:pt idx="86393">
                  <c:v>22605080</c:v>
                </c:pt>
                <c:pt idx="86394">
                  <c:v>22605080</c:v>
                </c:pt>
                <c:pt idx="86395">
                  <c:v>22605080</c:v>
                </c:pt>
                <c:pt idx="86396">
                  <c:v>22605080</c:v>
                </c:pt>
                <c:pt idx="86397">
                  <c:v>78509784</c:v>
                </c:pt>
                <c:pt idx="86398">
                  <c:v>78509784</c:v>
                </c:pt>
                <c:pt idx="86399">
                  <c:v>78509784</c:v>
                </c:pt>
                <c:pt idx="86400">
                  <c:v>78509784</c:v>
                </c:pt>
                <c:pt idx="86401">
                  <c:v>701102272</c:v>
                </c:pt>
                <c:pt idx="86402">
                  <c:v>163714184</c:v>
                </c:pt>
                <c:pt idx="86403">
                  <c:v>214269640</c:v>
                </c:pt>
                <c:pt idx="86404">
                  <c:v>22605080</c:v>
                </c:pt>
                <c:pt idx="86405">
                  <c:v>441106600</c:v>
                </c:pt>
                <c:pt idx="86406">
                  <c:v>441106600</c:v>
                </c:pt>
                <c:pt idx="86407">
                  <c:v>441106600</c:v>
                </c:pt>
                <c:pt idx="86408">
                  <c:v>441106600</c:v>
                </c:pt>
                <c:pt idx="86409">
                  <c:v>942734488</c:v>
                </c:pt>
                <c:pt idx="86410">
                  <c:v>942734488</c:v>
                </c:pt>
                <c:pt idx="86411">
                  <c:v>942734488</c:v>
                </c:pt>
                <c:pt idx="86412">
                  <c:v>942734488</c:v>
                </c:pt>
                <c:pt idx="86413">
                  <c:v>78509784</c:v>
                </c:pt>
                <c:pt idx="86414">
                  <c:v>214511024</c:v>
                </c:pt>
                <c:pt idx="86415">
                  <c:v>214511024</c:v>
                </c:pt>
                <c:pt idx="86416">
                  <c:v>214511024</c:v>
                </c:pt>
                <c:pt idx="86417">
                  <c:v>290059120</c:v>
                </c:pt>
                <c:pt idx="86418">
                  <c:v>345370912</c:v>
                </c:pt>
                <c:pt idx="86419">
                  <c:v>214511024</c:v>
                </c:pt>
                <c:pt idx="86420">
                  <c:v>290059120</c:v>
                </c:pt>
                <c:pt idx="86421">
                  <c:v>345370912</c:v>
                </c:pt>
                <c:pt idx="86422">
                  <c:v>345370912</c:v>
                </c:pt>
                <c:pt idx="86423">
                  <c:v>290059120</c:v>
                </c:pt>
                <c:pt idx="86424">
                  <c:v>345370912</c:v>
                </c:pt>
                <c:pt idx="86425">
                  <c:v>290059120</c:v>
                </c:pt>
                <c:pt idx="86426">
                  <c:v>978907592</c:v>
                </c:pt>
                <c:pt idx="86427">
                  <c:v>944297568</c:v>
                </c:pt>
                <c:pt idx="86428">
                  <c:v>944297568</c:v>
                </c:pt>
                <c:pt idx="86429">
                  <c:v>978907592</c:v>
                </c:pt>
                <c:pt idx="86430">
                  <c:v>944297568</c:v>
                </c:pt>
                <c:pt idx="86431">
                  <c:v>944297568</c:v>
                </c:pt>
                <c:pt idx="86432">
                  <c:v>978907592</c:v>
                </c:pt>
                <c:pt idx="86433">
                  <c:v>978907592</c:v>
                </c:pt>
                <c:pt idx="86434">
                  <c:v>967307368</c:v>
                </c:pt>
                <c:pt idx="86435">
                  <c:v>606151272</c:v>
                </c:pt>
                <c:pt idx="86436">
                  <c:v>452059672</c:v>
                </c:pt>
                <c:pt idx="86437">
                  <c:v>606151272</c:v>
                </c:pt>
                <c:pt idx="86438">
                  <c:v>452059672</c:v>
                </c:pt>
                <c:pt idx="86439">
                  <c:v>606151272</c:v>
                </c:pt>
                <c:pt idx="86440">
                  <c:v>452059672</c:v>
                </c:pt>
                <c:pt idx="86441">
                  <c:v>606151272</c:v>
                </c:pt>
                <c:pt idx="86442">
                  <c:v>452059672</c:v>
                </c:pt>
                <c:pt idx="86443">
                  <c:v>441106600</c:v>
                </c:pt>
                <c:pt idx="86444">
                  <c:v>942734488</c:v>
                </c:pt>
                <c:pt idx="86445">
                  <c:v>857047472</c:v>
                </c:pt>
                <c:pt idx="86446">
                  <c:v>857047472</c:v>
                </c:pt>
                <c:pt idx="86447">
                  <c:v>857047472</c:v>
                </c:pt>
                <c:pt idx="86448">
                  <c:v>857047472</c:v>
                </c:pt>
                <c:pt idx="86449">
                  <c:v>402607136</c:v>
                </c:pt>
                <c:pt idx="86450">
                  <c:v>402607136</c:v>
                </c:pt>
                <c:pt idx="86451">
                  <c:v>402607136</c:v>
                </c:pt>
                <c:pt idx="86452">
                  <c:v>214511024</c:v>
                </c:pt>
                <c:pt idx="86453">
                  <c:v>402607136</c:v>
                </c:pt>
                <c:pt idx="86454">
                  <c:v>978907592</c:v>
                </c:pt>
                <c:pt idx="86455">
                  <c:v>345370912</c:v>
                </c:pt>
                <c:pt idx="86456">
                  <c:v>290059120</c:v>
                </c:pt>
                <c:pt idx="86457">
                  <c:v>606151272</c:v>
                </c:pt>
                <c:pt idx="86458">
                  <c:v>452059672</c:v>
                </c:pt>
                <c:pt idx="86459">
                  <c:v>995909472</c:v>
                </c:pt>
                <c:pt idx="86460">
                  <c:v>995909472</c:v>
                </c:pt>
                <c:pt idx="86461">
                  <c:v>995909472</c:v>
                </c:pt>
                <c:pt idx="86462">
                  <c:v>995909472</c:v>
                </c:pt>
                <c:pt idx="86463">
                  <c:v>402607136</c:v>
                </c:pt>
                <c:pt idx="86464">
                  <c:v>166755344</c:v>
                </c:pt>
                <c:pt idx="86465">
                  <c:v>166755344</c:v>
                </c:pt>
                <c:pt idx="86466">
                  <c:v>944297568</c:v>
                </c:pt>
                <c:pt idx="86467">
                  <c:v>166755344</c:v>
                </c:pt>
                <c:pt idx="86468">
                  <c:v>166755344</c:v>
                </c:pt>
                <c:pt idx="86469">
                  <c:v>578192440</c:v>
                </c:pt>
                <c:pt idx="86470">
                  <c:v>578192440</c:v>
                </c:pt>
                <c:pt idx="86471">
                  <c:v>578192440</c:v>
                </c:pt>
                <c:pt idx="86472">
                  <c:v>578192440</c:v>
                </c:pt>
                <c:pt idx="86473">
                  <c:v>857047472</c:v>
                </c:pt>
                <c:pt idx="86474">
                  <c:v>995909472</c:v>
                </c:pt>
                <c:pt idx="86475">
                  <c:v>578192440</c:v>
                </c:pt>
                <c:pt idx="86476">
                  <c:v>8822024</c:v>
                </c:pt>
                <c:pt idx="86477">
                  <c:v>8822024</c:v>
                </c:pt>
                <c:pt idx="86478">
                  <c:v>8822024</c:v>
                </c:pt>
                <c:pt idx="86479">
                  <c:v>8822024</c:v>
                </c:pt>
                <c:pt idx="86480">
                  <c:v>988870752</c:v>
                </c:pt>
                <c:pt idx="86481">
                  <c:v>988870752</c:v>
                </c:pt>
                <c:pt idx="86482">
                  <c:v>988870752</c:v>
                </c:pt>
                <c:pt idx="86483">
                  <c:v>988870752</c:v>
                </c:pt>
                <c:pt idx="86484">
                  <c:v>166755344</c:v>
                </c:pt>
                <c:pt idx="86485">
                  <c:v>576674104</c:v>
                </c:pt>
                <c:pt idx="86486">
                  <c:v>576674104</c:v>
                </c:pt>
                <c:pt idx="86487">
                  <c:v>576674104</c:v>
                </c:pt>
                <c:pt idx="86488">
                  <c:v>576674104</c:v>
                </c:pt>
                <c:pt idx="86489">
                  <c:v>714196224</c:v>
                </c:pt>
                <c:pt idx="86490">
                  <c:v>714196224</c:v>
                </c:pt>
                <c:pt idx="86491">
                  <c:v>714196224</c:v>
                </c:pt>
                <c:pt idx="86492">
                  <c:v>767839392</c:v>
                </c:pt>
                <c:pt idx="86493">
                  <c:v>767839392</c:v>
                </c:pt>
                <c:pt idx="86494">
                  <c:v>714196224</c:v>
                </c:pt>
                <c:pt idx="86495">
                  <c:v>767839392</c:v>
                </c:pt>
                <c:pt idx="86496">
                  <c:v>767839392</c:v>
                </c:pt>
                <c:pt idx="86497">
                  <c:v>388072256</c:v>
                </c:pt>
                <c:pt idx="86498">
                  <c:v>388072256</c:v>
                </c:pt>
                <c:pt idx="86499">
                  <c:v>388072256</c:v>
                </c:pt>
                <c:pt idx="86500">
                  <c:v>388072256</c:v>
                </c:pt>
                <c:pt idx="86501">
                  <c:v>988870752</c:v>
                </c:pt>
                <c:pt idx="86502">
                  <c:v>8822024</c:v>
                </c:pt>
                <c:pt idx="86503">
                  <c:v>576674104</c:v>
                </c:pt>
                <c:pt idx="86504">
                  <c:v>716464624</c:v>
                </c:pt>
                <c:pt idx="86505">
                  <c:v>716464624</c:v>
                </c:pt>
                <c:pt idx="86506">
                  <c:v>716464624</c:v>
                </c:pt>
                <c:pt idx="86507">
                  <c:v>716464624</c:v>
                </c:pt>
                <c:pt idx="86508">
                  <c:v>714196224</c:v>
                </c:pt>
                <c:pt idx="86509">
                  <c:v>767839392</c:v>
                </c:pt>
                <c:pt idx="86510">
                  <c:v>336419480</c:v>
                </c:pt>
                <c:pt idx="86511">
                  <c:v>336419480</c:v>
                </c:pt>
                <c:pt idx="86512">
                  <c:v>336419480</c:v>
                </c:pt>
                <c:pt idx="86513">
                  <c:v>336419480</c:v>
                </c:pt>
                <c:pt idx="86514">
                  <c:v>320462000</c:v>
                </c:pt>
                <c:pt idx="86515">
                  <c:v>320462000</c:v>
                </c:pt>
                <c:pt idx="86516">
                  <c:v>320462000</c:v>
                </c:pt>
                <c:pt idx="86517">
                  <c:v>320462000</c:v>
                </c:pt>
                <c:pt idx="86518">
                  <c:v>771377264</c:v>
                </c:pt>
                <c:pt idx="86519">
                  <c:v>771377264</c:v>
                </c:pt>
                <c:pt idx="86520">
                  <c:v>771377264</c:v>
                </c:pt>
                <c:pt idx="86521">
                  <c:v>403536336</c:v>
                </c:pt>
                <c:pt idx="86522">
                  <c:v>716464624</c:v>
                </c:pt>
                <c:pt idx="86523">
                  <c:v>771377264</c:v>
                </c:pt>
                <c:pt idx="86524">
                  <c:v>403536336</c:v>
                </c:pt>
                <c:pt idx="86525">
                  <c:v>403536336</c:v>
                </c:pt>
                <c:pt idx="86526">
                  <c:v>403536336</c:v>
                </c:pt>
                <c:pt idx="86527">
                  <c:v>205457032</c:v>
                </c:pt>
                <c:pt idx="86528">
                  <c:v>205457032</c:v>
                </c:pt>
                <c:pt idx="86529">
                  <c:v>205457032</c:v>
                </c:pt>
                <c:pt idx="86530">
                  <c:v>205457032</c:v>
                </c:pt>
                <c:pt idx="86531">
                  <c:v>388072256</c:v>
                </c:pt>
                <c:pt idx="86532">
                  <c:v>784504512</c:v>
                </c:pt>
                <c:pt idx="86533">
                  <c:v>784504512</c:v>
                </c:pt>
                <c:pt idx="86534">
                  <c:v>784504512</c:v>
                </c:pt>
                <c:pt idx="86535">
                  <c:v>784504512</c:v>
                </c:pt>
                <c:pt idx="86536">
                  <c:v>146886472</c:v>
                </c:pt>
                <c:pt idx="86537">
                  <c:v>146886472</c:v>
                </c:pt>
                <c:pt idx="86538">
                  <c:v>146886472</c:v>
                </c:pt>
                <c:pt idx="86539">
                  <c:v>146886472</c:v>
                </c:pt>
                <c:pt idx="86540">
                  <c:v>7373760</c:v>
                </c:pt>
                <c:pt idx="86541">
                  <c:v>7373760</c:v>
                </c:pt>
                <c:pt idx="86542">
                  <c:v>7373760</c:v>
                </c:pt>
                <c:pt idx="86543">
                  <c:v>7373760</c:v>
                </c:pt>
                <c:pt idx="86544">
                  <c:v>336419480</c:v>
                </c:pt>
                <c:pt idx="86545">
                  <c:v>320462000</c:v>
                </c:pt>
                <c:pt idx="86546">
                  <c:v>611378448</c:v>
                </c:pt>
                <c:pt idx="86547">
                  <c:v>611378448</c:v>
                </c:pt>
                <c:pt idx="86548">
                  <c:v>611378448</c:v>
                </c:pt>
                <c:pt idx="86549">
                  <c:v>611378448</c:v>
                </c:pt>
                <c:pt idx="86550">
                  <c:v>403536336</c:v>
                </c:pt>
                <c:pt idx="86551">
                  <c:v>55078336</c:v>
                </c:pt>
                <c:pt idx="86552">
                  <c:v>55078336</c:v>
                </c:pt>
                <c:pt idx="86553">
                  <c:v>173645192</c:v>
                </c:pt>
                <c:pt idx="86554">
                  <c:v>173645192</c:v>
                </c:pt>
                <c:pt idx="86555">
                  <c:v>55078336</c:v>
                </c:pt>
                <c:pt idx="86556">
                  <c:v>205457032</c:v>
                </c:pt>
                <c:pt idx="86557">
                  <c:v>55078336</c:v>
                </c:pt>
                <c:pt idx="86558">
                  <c:v>173645192</c:v>
                </c:pt>
                <c:pt idx="86559">
                  <c:v>146886472</c:v>
                </c:pt>
                <c:pt idx="86560">
                  <c:v>173645192</c:v>
                </c:pt>
                <c:pt idx="86561">
                  <c:v>771377264</c:v>
                </c:pt>
                <c:pt idx="86562">
                  <c:v>670322088</c:v>
                </c:pt>
                <c:pt idx="86563">
                  <c:v>670322088</c:v>
                </c:pt>
                <c:pt idx="86564">
                  <c:v>670322088</c:v>
                </c:pt>
                <c:pt idx="86565">
                  <c:v>784504512</c:v>
                </c:pt>
                <c:pt idx="86566">
                  <c:v>670322088</c:v>
                </c:pt>
                <c:pt idx="86567">
                  <c:v>611378448</c:v>
                </c:pt>
                <c:pt idx="86568">
                  <c:v>333511640</c:v>
                </c:pt>
                <c:pt idx="86569">
                  <c:v>333511640</c:v>
                </c:pt>
                <c:pt idx="86570">
                  <c:v>333511640</c:v>
                </c:pt>
                <c:pt idx="86571">
                  <c:v>333511640</c:v>
                </c:pt>
                <c:pt idx="86572">
                  <c:v>492848776</c:v>
                </c:pt>
                <c:pt idx="86573">
                  <c:v>492848776</c:v>
                </c:pt>
                <c:pt idx="86574">
                  <c:v>492848776</c:v>
                </c:pt>
                <c:pt idx="86575">
                  <c:v>492848776</c:v>
                </c:pt>
                <c:pt idx="86576">
                  <c:v>878111664</c:v>
                </c:pt>
                <c:pt idx="86577">
                  <c:v>878111664</c:v>
                </c:pt>
                <c:pt idx="86578">
                  <c:v>878111664</c:v>
                </c:pt>
                <c:pt idx="86579">
                  <c:v>878111664</c:v>
                </c:pt>
                <c:pt idx="86580">
                  <c:v>7373760</c:v>
                </c:pt>
                <c:pt idx="86581">
                  <c:v>582315408</c:v>
                </c:pt>
                <c:pt idx="86582">
                  <c:v>55078336</c:v>
                </c:pt>
                <c:pt idx="86583">
                  <c:v>582315408</c:v>
                </c:pt>
                <c:pt idx="86584">
                  <c:v>582315408</c:v>
                </c:pt>
                <c:pt idx="86585">
                  <c:v>582315408</c:v>
                </c:pt>
                <c:pt idx="86586">
                  <c:v>333511640</c:v>
                </c:pt>
                <c:pt idx="86587">
                  <c:v>173645192</c:v>
                </c:pt>
                <c:pt idx="86588">
                  <c:v>670322088</c:v>
                </c:pt>
                <c:pt idx="86589">
                  <c:v>899169936</c:v>
                </c:pt>
                <c:pt idx="86590">
                  <c:v>899169936</c:v>
                </c:pt>
                <c:pt idx="86591">
                  <c:v>899169936</c:v>
                </c:pt>
                <c:pt idx="86592">
                  <c:v>899169936</c:v>
                </c:pt>
                <c:pt idx="86593">
                  <c:v>878111664</c:v>
                </c:pt>
                <c:pt idx="86594">
                  <c:v>963789208</c:v>
                </c:pt>
                <c:pt idx="86595">
                  <c:v>963789208</c:v>
                </c:pt>
                <c:pt idx="86596">
                  <c:v>963789208</c:v>
                </c:pt>
                <c:pt idx="86597">
                  <c:v>963789208</c:v>
                </c:pt>
                <c:pt idx="86598">
                  <c:v>7373792</c:v>
                </c:pt>
                <c:pt idx="86599">
                  <c:v>7373792</c:v>
                </c:pt>
                <c:pt idx="86600">
                  <c:v>7373792</c:v>
                </c:pt>
                <c:pt idx="86601">
                  <c:v>7373792</c:v>
                </c:pt>
                <c:pt idx="86602">
                  <c:v>537701216</c:v>
                </c:pt>
                <c:pt idx="86603">
                  <c:v>537701216</c:v>
                </c:pt>
                <c:pt idx="86604">
                  <c:v>537701216</c:v>
                </c:pt>
                <c:pt idx="86605">
                  <c:v>537701216</c:v>
                </c:pt>
                <c:pt idx="86606">
                  <c:v>582315408</c:v>
                </c:pt>
                <c:pt idx="86607">
                  <c:v>774670136</c:v>
                </c:pt>
                <c:pt idx="86608">
                  <c:v>774670136</c:v>
                </c:pt>
                <c:pt idx="86609">
                  <c:v>492848776</c:v>
                </c:pt>
                <c:pt idx="86610">
                  <c:v>774670136</c:v>
                </c:pt>
                <c:pt idx="86611">
                  <c:v>774670136</c:v>
                </c:pt>
                <c:pt idx="86612">
                  <c:v>899169936</c:v>
                </c:pt>
                <c:pt idx="86613">
                  <c:v>339857504</c:v>
                </c:pt>
                <c:pt idx="86614">
                  <c:v>339857504</c:v>
                </c:pt>
                <c:pt idx="86615">
                  <c:v>339857504</c:v>
                </c:pt>
                <c:pt idx="86616">
                  <c:v>339857504</c:v>
                </c:pt>
                <c:pt idx="86617">
                  <c:v>234400656</c:v>
                </c:pt>
                <c:pt idx="86618">
                  <c:v>234400656</c:v>
                </c:pt>
                <c:pt idx="86619">
                  <c:v>234400656</c:v>
                </c:pt>
                <c:pt idx="86620">
                  <c:v>234400656</c:v>
                </c:pt>
                <c:pt idx="86621">
                  <c:v>309051936</c:v>
                </c:pt>
                <c:pt idx="86622">
                  <c:v>309051936</c:v>
                </c:pt>
                <c:pt idx="86623">
                  <c:v>309051936</c:v>
                </c:pt>
                <c:pt idx="86624">
                  <c:v>309051936</c:v>
                </c:pt>
                <c:pt idx="86625">
                  <c:v>963789208</c:v>
                </c:pt>
                <c:pt idx="86626">
                  <c:v>117214888</c:v>
                </c:pt>
                <c:pt idx="86627">
                  <c:v>117214888</c:v>
                </c:pt>
                <c:pt idx="86628">
                  <c:v>117214888</c:v>
                </c:pt>
                <c:pt idx="86629">
                  <c:v>117214888</c:v>
                </c:pt>
                <c:pt idx="86630">
                  <c:v>774670136</c:v>
                </c:pt>
                <c:pt idx="86631">
                  <c:v>537701216</c:v>
                </c:pt>
                <c:pt idx="86632">
                  <c:v>68810512</c:v>
                </c:pt>
                <c:pt idx="86633">
                  <c:v>68810512</c:v>
                </c:pt>
                <c:pt idx="86634">
                  <c:v>7373792</c:v>
                </c:pt>
                <c:pt idx="86635">
                  <c:v>68810512</c:v>
                </c:pt>
                <c:pt idx="86636">
                  <c:v>68810512</c:v>
                </c:pt>
                <c:pt idx="86637">
                  <c:v>290468568</c:v>
                </c:pt>
                <c:pt idx="86638">
                  <c:v>290468568</c:v>
                </c:pt>
                <c:pt idx="86639">
                  <c:v>290468568</c:v>
                </c:pt>
                <c:pt idx="86640">
                  <c:v>290468568</c:v>
                </c:pt>
                <c:pt idx="86641">
                  <c:v>309051936</c:v>
                </c:pt>
                <c:pt idx="86642">
                  <c:v>234400656</c:v>
                </c:pt>
                <c:pt idx="86643">
                  <c:v>339857504</c:v>
                </c:pt>
                <c:pt idx="86644">
                  <c:v>224278712</c:v>
                </c:pt>
                <c:pt idx="86645">
                  <c:v>224278712</c:v>
                </c:pt>
                <c:pt idx="86646">
                  <c:v>224278712</c:v>
                </c:pt>
                <c:pt idx="86647">
                  <c:v>698640824</c:v>
                </c:pt>
                <c:pt idx="86648">
                  <c:v>224278712</c:v>
                </c:pt>
                <c:pt idx="86649">
                  <c:v>698640824</c:v>
                </c:pt>
                <c:pt idx="86650">
                  <c:v>309051952</c:v>
                </c:pt>
                <c:pt idx="86651">
                  <c:v>698640824</c:v>
                </c:pt>
                <c:pt idx="86652">
                  <c:v>309051952</c:v>
                </c:pt>
                <c:pt idx="86653">
                  <c:v>309051952</c:v>
                </c:pt>
                <c:pt idx="86654">
                  <c:v>698640824</c:v>
                </c:pt>
                <c:pt idx="86655">
                  <c:v>309051952</c:v>
                </c:pt>
                <c:pt idx="86656">
                  <c:v>68810512</c:v>
                </c:pt>
                <c:pt idx="86657">
                  <c:v>117214888</c:v>
                </c:pt>
                <c:pt idx="86658">
                  <c:v>179119176</c:v>
                </c:pt>
                <c:pt idx="86659">
                  <c:v>179119176</c:v>
                </c:pt>
                <c:pt idx="86660">
                  <c:v>179119176</c:v>
                </c:pt>
                <c:pt idx="86661">
                  <c:v>179119176</c:v>
                </c:pt>
                <c:pt idx="86662">
                  <c:v>593547384</c:v>
                </c:pt>
                <c:pt idx="86663">
                  <c:v>593547384</c:v>
                </c:pt>
                <c:pt idx="86664">
                  <c:v>203206440</c:v>
                </c:pt>
                <c:pt idx="86665">
                  <c:v>203206440</c:v>
                </c:pt>
                <c:pt idx="86666">
                  <c:v>593547384</c:v>
                </c:pt>
                <c:pt idx="86667">
                  <c:v>203206440</c:v>
                </c:pt>
                <c:pt idx="86668">
                  <c:v>593547384</c:v>
                </c:pt>
                <c:pt idx="86669">
                  <c:v>203206440</c:v>
                </c:pt>
                <c:pt idx="86670">
                  <c:v>7373880</c:v>
                </c:pt>
                <c:pt idx="86671">
                  <c:v>7373880</c:v>
                </c:pt>
                <c:pt idx="86672">
                  <c:v>7374032</c:v>
                </c:pt>
                <c:pt idx="86673">
                  <c:v>7374032</c:v>
                </c:pt>
                <c:pt idx="86674">
                  <c:v>7373880</c:v>
                </c:pt>
                <c:pt idx="86675">
                  <c:v>7374032</c:v>
                </c:pt>
                <c:pt idx="86676">
                  <c:v>7373880</c:v>
                </c:pt>
                <c:pt idx="86677">
                  <c:v>7374032</c:v>
                </c:pt>
                <c:pt idx="86678">
                  <c:v>290468568</c:v>
                </c:pt>
                <c:pt idx="86679">
                  <c:v>224278712</c:v>
                </c:pt>
                <c:pt idx="86680">
                  <c:v>309051952</c:v>
                </c:pt>
                <c:pt idx="86681">
                  <c:v>698640824</c:v>
                </c:pt>
                <c:pt idx="86682">
                  <c:v>297887808</c:v>
                </c:pt>
                <c:pt idx="86683">
                  <c:v>297887808</c:v>
                </c:pt>
                <c:pt idx="86684">
                  <c:v>297887808</c:v>
                </c:pt>
                <c:pt idx="86685">
                  <c:v>297887808</c:v>
                </c:pt>
                <c:pt idx="86686">
                  <c:v>179119176</c:v>
                </c:pt>
                <c:pt idx="86687">
                  <c:v>97307712</c:v>
                </c:pt>
                <c:pt idx="86688">
                  <c:v>97307712</c:v>
                </c:pt>
                <c:pt idx="86689">
                  <c:v>97307712</c:v>
                </c:pt>
                <c:pt idx="86690">
                  <c:v>97307712</c:v>
                </c:pt>
                <c:pt idx="86691">
                  <c:v>558480480</c:v>
                </c:pt>
                <c:pt idx="86692">
                  <c:v>558480480</c:v>
                </c:pt>
                <c:pt idx="86693">
                  <c:v>558480480</c:v>
                </c:pt>
                <c:pt idx="86694">
                  <c:v>558480480</c:v>
                </c:pt>
                <c:pt idx="86695">
                  <c:v>7374032</c:v>
                </c:pt>
                <c:pt idx="86696">
                  <c:v>593547384</c:v>
                </c:pt>
                <c:pt idx="86697">
                  <c:v>203206440</c:v>
                </c:pt>
                <c:pt idx="86698">
                  <c:v>7373880</c:v>
                </c:pt>
                <c:pt idx="86699">
                  <c:v>770183536</c:v>
                </c:pt>
                <c:pt idx="86700">
                  <c:v>770183536</c:v>
                </c:pt>
                <c:pt idx="86701">
                  <c:v>770183536</c:v>
                </c:pt>
                <c:pt idx="86702">
                  <c:v>619448936</c:v>
                </c:pt>
                <c:pt idx="86703">
                  <c:v>770183536</c:v>
                </c:pt>
                <c:pt idx="86704">
                  <c:v>619448936</c:v>
                </c:pt>
                <c:pt idx="86705">
                  <c:v>619448936</c:v>
                </c:pt>
                <c:pt idx="86706">
                  <c:v>619448936</c:v>
                </c:pt>
                <c:pt idx="86707">
                  <c:v>91619704</c:v>
                </c:pt>
                <c:pt idx="86708">
                  <c:v>91619704</c:v>
                </c:pt>
                <c:pt idx="86709">
                  <c:v>91619704</c:v>
                </c:pt>
                <c:pt idx="86710">
                  <c:v>91619704</c:v>
                </c:pt>
                <c:pt idx="86711">
                  <c:v>179642984</c:v>
                </c:pt>
                <c:pt idx="86712">
                  <c:v>179642984</c:v>
                </c:pt>
                <c:pt idx="86713">
                  <c:v>179642984</c:v>
                </c:pt>
                <c:pt idx="86714">
                  <c:v>179642984</c:v>
                </c:pt>
                <c:pt idx="86715">
                  <c:v>354456216</c:v>
                </c:pt>
                <c:pt idx="86716">
                  <c:v>354456216</c:v>
                </c:pt>
                <c:pt idx="86717">
                  <c:v>354456216</c:v>
                </c:pt>
                <c:pt idx="86718">
                  <c:v>354456216</c:v>
                </c:pt>
                <c:pt idx="86719">
                  <c:v>297887808</c:v>
                </c:pt>
                <c:pt idx="86720">
                  <c:v>558480480</c:v>
                </c:pt>
                <c:pt idx="86721">
                  <c:v>501297440</c:v>
                </c:pt>
                <c:pt idx="86722">
                  <c:v>501297440</c:v>
                </c:pt>
                <c:pt idx="86723">
                  <c:v>617639184</c:v>
                </c:pt>
                <c:pt idx="86724">
                  <c:v>617639184</c:v>
                </c:pt>
                <c:pt idx="86725">
                  <c:v>501297440</c:v>
                </c:pt>
                <c:pt idx="86726">
                  <c:v>617639184</c:v>
                </c:pt>
                <c:pt idx="86727">
                  <c:v>501297440</c:v>
                </c:pt>
                <c:pt idx="86728">
                  <c:v>617639184</c:v>
                </c:pt>
                <c:pt idx="86729">
                  <c:v>330405408</c:v>
                </c:pt>
                <c:pt idx="86730">
                  <c:v>330405408</c:v>
                </c:pt>
                <c:pt idx="86731">
                  <c:v>330405408</c:v>
                </c:pt>
                <c:pt idx="86732">
                  <c:v>97307712</c:v>
                </c:pt>
                <c:pt idx="86733">
                  <c:v>330405408</c:v>
                </c:pt>
                <c:pt idx="86734">
                  <c:v>770183536</c:v>
                </c:pt>
                <c:pt idx="86735">
                  <c:v>597915936</c:v>
                </c:pt>
                <c:pt idx="86736">
                  <c:v>597915936</c:v>
                </c:pt>
                <c:pt idx="86737">
                  <c:v>597915936</c:v>
                </c:pt>
                <c:pt idx="86738">
                  <c:v>597915936</c:v>
                </c:pt>
                <c:pt idx="86739">
                  <c:v>354456216</c:v>
                </c:pt>
                <c:pt idx="86740">
                  <c:v>619448936</c:v>
                </c:pt>
                <c:pt idx="86741">
                  <c:v>844690816</c:v>
                </c:pt>
                <c:pt idx="86742">
                  <c:v>844690816</c:v>
                </c:pt>
                <c:pt idx="86743">
                  <c:v>91619704</c:v>
                </c:pt>
                <c:pt idx="86744">
                  <c:v>844690816</c:v>
                </c:pt>
                <c:pt idx="86745">
                  <c:v>844690816</c:v>
                </c:pt>
                <c:pt idx="86746">
                  <c:v>501297440</c:v>
                </c:pt>
                <c:pt idx="86747">
                  <c:v>179642984</c:v>
                </c:pt>
                <c:pt idx="86748">
                  <c:v>286682096</c:v>
                </c:pt>
                <c:pt idx="86749">
                  <c:v>229649696</c:v>
                </c:pt>
                <c:pt idx="86750">
                  <c:v>286682096</c:v>
                </c:pt>
                <c:pt idx="86751">
                  <c:v>229649696</c:v>
                </c:pt>
                <c:pt idx="86752">
                  <c:v>286682096</c:v>
                </c:pt>
                <c:pt idx="86753">
                  <c:v>229649696</c:v>
                </c:pt>
                <c:pt idx="86754">
                  <c:v>286682096</c:v>
                </c:pt>
                <c:pt idx="86755">
                  <c:v>229649696</c:v>
                </c:pt>
                <c:pt idx="86756">
                  <c:v>840425048</c:v>
                </c:pt>
                <c:pt idx="86757">
                  <c:v>840425048</c:v>
                </c:pt>
                <c:pt idx="86758">
                  <c:v>840425048</c:v>
                </c:pt>
                <c:pt idx="86759">
                  <c:v>840425048</c:v>
                </c:pt>
                <c:pt idx="86760">
                  <c:v>328683656</c:v>
                </c:pt>
                <c:pt idx="86761">
                  <c:v>328683656</c:v>
                </c:pt>
                <c:pt idx="86762">
                  <c:v>328683656</c:v>
                </c:pt>
                <c:pt idx="86763">
                  <c:v>328683656</c:v>
                </c:pt>
                <c:pt idx="86764">
                  <c:v>330405408</c:v>
                </c:pt>
                <c:pt idx="86765">
                  <c:v>617639184</c:v>
                </c:pt>
                <c:pt idx="86766">
                  <c:v>597915936</c:v>
                </c:pt>
                <c:pt idx="86767">
                  <c:v>445031160</c:v>
                </c:pt>
                <c:pt idx="86768">
                  <c:v>445031160</c:v>
                </c:pt>
                <c:pt idx="86769">
                  <c:v>445031160</c:v>
                </c:pt>
                <c:pt idx="86770">
                  <c:v>445031160</c:v>
                </c:pt>
                <c:pt idx="86771">
                  <c:v>844690816</c:v>
                </c:pt>
                <c:pt idx="86772">
                  <c:v>286682096</c:v>
                </c:pt>
                <c:pt idx="86773">
                  <c:v>840425048</c:v>
                </c:pt>
                <c:pt idx="86774">
                  <c:v>229649696</c:v>
                </c:pt>
                <c:pt idx="86775">
                  <c:v>328683656</c:v>
                </c:pt>
                <c:pt idx="86776">
                  <c:v>747990872</c:v>
                </c:pt>
                <c:pt idx="86777">
                  <c:v>747990872</c:v>
                </c:pt>
                <c:pt idx="86778">
                  <c:v>747990872</c:v>
                </c:pt>
                <c:pt idx="86779">
                  <c:v>747990872</c:v>
                </c:pt>
                <c:pt idx="86780">
                  <c:v>135744216</c:v>
                </c:pt>
                <c:pt idx="86781">
                  <c:v>135744216</c:v>
                </c:pt>
                <c:pt idx="86782">
                  <c:v>135744216</c:v>
                </c:pt>
                <c:pt idx="86783">
                  <c:v>135744216</c:v>
                </c:pt>
                <c:pt idx="86784">
                  <c:v>445031160</c:v>
                </c:pt>
                <c:pt idx="86785">
                  <c:v>200778992</c:v>
                </c:pt>
                <c:pt idx="86786">
                  <c:v>200778992</c:v>
                </c:pt>
                <c:pt idx="86787">
                  <c:v>200778992</c:v>
                </c:pt>
                <c:pt idx="86788">
                  <c:v>200778992</c:v>
                </c:pt>
                <c:pt idx="86789">
                  <c:v>936620536</c:v>
                </c:pt>
                <c:pt idx="86790">
                  <c:v>936620536</c:v>
                </c:pt>
                <c:pt idx="86791">
                  <c:v>936620536</c:v>
                </c:pt>
                <c:pt idx="86792">
                  <c:v>936620536</c:v>
                </c:pt>
                <c:pt idx="86793">
                  <c:v>484028928</c:v>
                </c:pt>
                <c:pt idx="86794">
                  <c:v>484028928</c:v>
                </c:pt>
                <c:pt idx="86795">
                  <c:v>484028928</c:v>
                </c:pt>
                <c:pt idx="86796">
                  <c:v>747990872</c:v>
                </c:pt>
                <c:pt idx="86797">
                  <c:v>484028928</c:v>
                </c:pt>
                <c:pt idx="86798">
                  <c:v>135744216</c:v>
                </c:pt>
                <c:pt idx="86799">
                  <c:v>118273696</c:v>
                </c:pt>
                <c:pt idx="86800">
                  <c:v>118273696</c:v>
                </c:pt>
                <c:pt idx="86801">
                  <c:v>118273696</c:v>
                </c:pt>
                <c:pt idx="86802">
                  <c:v>118273696</c:v>
                </c:pt>
                <c:pt idx="86803">
                  <c:v>676538704</c:v>
                </c:pt>
                <c:pt idx="86804">
                  <c:v>676538704</c:v>
                </c:pt>
                <c:pt idx="86805">
                  <c:v>676538704</c:v>
                </c:pt>
                <c:pt idx="86806">
                  <c:v>676538704</c:v>
                </c:pt>
                <c:pt idx="86807">
                  <c:v>459212912</c:v>
                </c:pt>
                <c:pt idx="86808">
                  <c:v>459212912</c:v>
                </c:pt>
                <c:pt idx="86809">
                  <c:v>459212912</c:v>
                </c:pt>
                <c:pt idx="86810">
                  <c:v>200778992</c:v>
                </c:pt>
                <c:pt idx="86811">
                  <c:v>459212912</c:v>
                </c:pt>
                <c:pt idx="86812">
                  <c:v>74728160</c:v>
                </c:pt>
                <c:pt idx="86813">
                  <c:v>74728160</c:v>
                </c:pt>
                <c:pt idx="86814">
                  <c:v>74728160</c:v>
                </c:pt>
                <c:pt idx="86815">
                  <c:v>198246368</c:v>
                </c:pt>
                <c:pt idx="86816">
                  <c:v>198246368</c:v>
                </c:pt>
                <c:pt idx="86817">
                  <c:v>74728160</c:v>
                </c:pt>
                <c:pt idx="86818">
                  <c:v>198246368</c:v>
                </c:pt>
                <c:pt idx="86819">
                  <c:v>198246368</c:v>
                </c:pt>
                <c:pt idx="86820">
                  <c:v>936620536</c:v>
                </c:pt>
                <c:pt idx="86821">
                  <c:v>755166632</c:v>
                </c:pt>
                <c:pt idx="86822">
                  <c:v>755166632</c:v>
                </c:pt>
                <c:pt idx="86823">
                  <c:v>755166632</c:v>
                </c:pt>
                <c:pt idx="86824">
                  <c:v>755166632</c:v>
                </c:pt>
                <c:pt idx="86825">
                  <c:v>81293200</c:v>
                </c:pt>
                <c:pt idx="86826">
                  <c:v>81293200</c:v>
                </c:pt>
                <c:pt idx="86827">
                  <c:v>81293200</c:v>
                </c:pt>
                <c:pt idx="86828">
                  <c:v>81293200</c:v>
                </c:pt>
                <c:pt idx="86829">
                  <c:v>676538704</c:v>
                </c:pt>
                <c:pt idx="86830">
                  <c:v>484028928</c:v>
                </c:pt>
                <c:pt idx="86831">
                  <c:v>459212912</c:v>
                </c:pt>
                <c:pt idx="86832">
                  <c:v>807677944</c:v>
                </c:pt>
                <c:pt idx="86833">
                  <c:v>807677944</c:v>
                </c:pt>
                <c:pt idx="86834">
                  <c:v>807677944</c:v>
                </c:pt>
                <c:pt idx="86835">
                  <c:v>807677944</c:v>
                </c:pt>
                <c:pt idx="86836">
                  <c:v>118273696</c:v>
                </c:pt>
                <c:pt idx="86837">
                  <c:v>755166632</c:v>
                </c:pt>
                <c:pt idx="86838">
                  <c:v>74728160</c:v>
                </c:pt>
                <c:pt idx="86839">
                  <c:v>198246368</c:v>
                </c:pt>
                <c:pt idx="86840">
                  <c:v>2897352</c:v>
                </c:pt>
                <c:pt idx="86841">
                  <c:v>2897352</c:v>
                </c:pt>
                <c:pt idx="86842">
                  <c:v>2897352</c:v>
                </c:pt>
                <c:pt idx="86843">
                  <c:v>2897352</c:v>
                </c:pt>
                <c:pt idx="86844">
                  <c:v>341672120</c:v>
                </c:pt>
                <c:pt idx="86845">
                  <c:v>341672120</c:v>
                </c:pt>
                <c:pt idx="86846">
                  <c:v>341672120</c:v>
                </c:pt>
                <c:pt idx="86847">
                  <c:v>341672120</c:v>
                </c:pt>
                <c:pt idx="86848">
                  <c:v>513368744</c:v>
                </c:pt>
                <c:pt idx="86849">
                  <c:v>513368744</c:v>
                </c:pt>
                <c:pt idx="86850">
                  <c:v>513368744</c:v>
                </c:pt>
                <c:pt idx="86851">
                  <c:v>81293200</c:v>
                </c:pt>
                <c:pt idx="86852">
                  <c:v>513368744</c:v>
                </c:pt>
                <c:pt idx="86853">
                  <c:v>807677944</c:v>
                </c:pt>
                <c:pt idx="86854">
                  <c:v>654392536</c:v>
                </c:pt>
                <c:pt idx="86855">
                  <c:v>654392536</c:v>
                </c:pt>
                <c:pt idx="86856">
                  <c:v>654392536</c:v>
                </c:pt>
                <c:pt idx="86857">
                  <c:v>654392536</c:v>
                </c:pt>
                <c:pt idx="86858">
                  <c:v>341672120</c:v>
                </c:pt>
                <c:pt idx="86859">
                  <c:v>2897352</c:v>
                </c:pt>
                <c:pt idx="86860">
                  <c:v>513368744</c:v>
                </c:pt>
                <c:pt idx="86861">
                  <c:v>654392536</c:v>
                </c:pt>
                <c:pt idx="86862">
                  <c:v>707044456</c:v>
                </c:pt>
                <c:pt idx="86863">
                  <c:v>707044456</c:v>
                </c:pt>
                <c:pt idx="86864">
                  <c:v>707044456</c:v>
                </c:pt>
                <c:pt idx="86865">
                  <c:v>747404376</c:v>
                </c:pt>
                <c:pt idx="86866">
                  <c:v>707044456</c:v>
                </c:pt>
                <c:pt idx="86867">
                  <c:v>747404376</c:v>
                </c:pt>
                <c:pt idx="86868">
                  <c:v>747404376</c:v>
                </c:pt>
                <c:pt idx="86869">
                  <c:v>747404376</c:v>
                </c:pt>
                <c:pt idx="86870">
                  <c:v>789882408</c:v>
                </c:pt>
                <c:pt idx="86871">
                  <c:v>599014776</c:v>
                </c:pt>
                <c:pt idx="86872">
                  <c:v>789882408</c:v>
                </c:pt>
                <c:pt idx="86873">
                  <c:v>599014776</c:v>
                </c:pt>
                <c:pt idx="86874">
                  <c:v>599014776</c:v>
                </c:pt>
                <c:pt idx="86875">
                  <c:v>789882408</c:v>
                </c:pt>
                <c:pt idx="86876">
                  <c:v>599014776</c:v>
                </c:pt>
                <c:pt idx="86877">
                  <c:v>789882408</c:v>
                </c:pt>
                <c:pt idx="86878">
                  <c:v>224278808</c:v>
                </c:pt>
                <c:pt idx="86879">
                  <c:v>224278808</c:v>
                </c:pt>
                <c:pt idx="86880">
                  <c:v>224278864</c:v>
                </c:pt>
                <c:pt idx="86881">
                  <c:v>224278864</c:v>
                </c:pt>
                <c:pt idx="86882">
                  <c:v>224278912</c:v>
                </c:pt>
                <c:pt idx="86883">
                  <c:v>224278912</c:v>
                </c:pt>
                <c:pt idx="86884">
                  <c:v>224278952</c:v>
                </c:pt>
                <c:pt idx="86885">
                  <c:v>224278952</c:v>
                </c:pt>
                <c:pt idx="86886">
                  <c:v>747404376</c:v>
                </c:pt>
                <c:pt idx="86887">
                  <c:v>224278976</c:v>
                </c:pt>
                <c:pt idx="86888">
                  <c:v>224278976</c:v>
                </c:pt>
                <c:pt idx="86889">
                  <c:v>707044456</c:v>
                </c:pt>
                <c:pt idx="86890">
                  <c:v>224279072</c:v>
                </c:pt>
                <c:pt idx="86891">
                  <c:v>224279072</c:v>
                </c:pt>
                <c:pt idx="86892">
                  <c:v>203092064</c:v>
                </c:pt>
                <c:pt idx="86893">
                  <c:v>224279144</c:v>
                </c:pt>
                <c:pt idx="86894">
                  <c:v>224279144</c:v>
                </c:pt>
                <c:pt idx="86895">
                  <c:v>203092064</c:v>
                </c:pt>
                <c:pt idx="86896">
                  <c:v>224278808</c:v>
                </c:pt>
                <c:pt idx="86897">
                  <c:v>224278864</c:v>
                </c:pt>
                <c:pt idx="86898">
                  <c:v>224278912</c:v>
                </c:pt>
                <c:pt idx="86899">
                  <c:v>224278952</c:v>
                </c:pt>
                <c:pt idx="86900">
                  <c:v>224278976</c:v>
                </c:pt>
                <c:pt idx="86901">
                  <c:v>224279072</c:v>
                </c:pt>
                <c:pt idx="86902">
                  <c:v>224279144</c:v>
                </c:pt>
                <c:pt idx="86903">
                  <c:v>203092064</c:v>
                </c:pt>
                <c:pt idx="86904">
                  <c:v>224278808</c:v>
                </c:pt>
                <c:pt idx="86905">
                  <c:v>203092064</c:v>
                </c:pt>
                <c:pt idx="86906">
                  <c:v>224278864</c:v>
                </c:pt>
                <c:pt idx="86907">
                  <c:v>224278912</c:v>
                </c:pt>
                <c:pt idx="86908">
                  <c:v>224278952</c:v>
                </c:pt>
                <c:pt idx="86909">
                  <c:v>224278976</c:v>
                </c:pt>
                <c:pt idx="86910">
                  <c:v>224279072</c:v>
                </c:pt>
                <c:pt idx="86911">
                  <c:v>224279144</c:v>
                </c:pt>
                <c:pt idx="86912">
                  <c:v>300475136</c:v>
                </c:pt>
                <c:pt idx="86913">
                  <c:v>300475136</c:v>
                </c:pt>
                <c:pt idx="86914">
                  <c:v>300475136</c:v>
                </c:pt>
                <c:pt idx="86915">
                  <c:v>300475136</c:v>
                </c:pt>
                <c:pt idx="86916">
                  <c:v>793257304</c:v>
                </c:pt>
                <c:pt idx="86917">
                  <c:v>793257304</c:v>
                </c:pt>
                <c:pt idx="86918">
                  <c:v>793257304</c:v>
                </c:pt>
                <c:pt idx="86919">
                  <c:v>793257304</c:v>
                </c:pt>
                <c:pt idx="86920">
                  <c:v>392217968</c:v>
                </c:pt>
                <c:pt idx="86921">
                  <c:v>518843000</c:v>
                </c:pt>
                <c:pt idx="86922">
                  <c:v>518843000</c:v>
                </c:pt>
                <c:pt idx="86923">
                  <c:v>392217968</c:v>
                </c:pt>
                <c:pt idx="86924">
                  <c:v>599014776</c:v>
                </c:pt>
                <c:pt idx="86925">
                  <c:v>789882408</c:v>
                </c:pt>
                <c:pt idx="86926">
                  <c:v>518843000</c:v>
                </c:pt>
                <c:pt idx="86927">
                  <c:v>392217968</c:v>
                </c:pt>
                <c:pt idx="86928">
                  <c:v>518843000</c:v>
                </c:pt>
                <c:pt idx="86929">
                  <c:v>392217968</c:v>
                </c:pt>
                <c:pt idx="86930">
                  <c:v>620915976</c:v>
                </c:pt>
                <c:pt idx="86931">
                  <c:v>620915976</c:v>
                </c:pt>
                <c:pt idx="86932">
                  <c:v>620915976</c:v>
                </c:pt>
                <c:pt idx="86933">
                  <c:v>620915976</c:v>
                </c:pt>
                <c:pt idx="86934">
                  <c:v>979754560</c:v>
                </c:pt>
                <c:pt idx="86935">
                  <c:v>979754560</c:v>
                </c:pt>
                <c:pt idx="86936">
                  <c:v>979754560</c:v>
                </c:pt>
                <c:pt idx="86937">
                  <c:v>979754560</c:v>
                </c:pt>
                <c:pt idx="86938">
                  <c:v>366754376</c:v>
                </c:pt>
                <c:pt idx="86939">
                  <c:v>366754376</c:v>
                </c:pt>
                <c:pt idx="86940">
                  <c:v>366754376</c:v>
                </c:pt>
                <c:pt idx="86941">
                  <c:v>366754376</c:v>
                </c:pt>
                <c:pt idx="86942">
                  <c:v>224278864</c:v>
                </c:pt>
                <c:pt idx="86943">
                  <c:v>970257496</c:v>
                </c:pt>
                <c:pt idx="86944">
                  <c:v>970257496</c:v>
                </c:pt>
                <c:pt idx="86945">
                  <c:v>970257496</c:v>
                </c:pt>
                <c:pt idx="86946">
                  <c:v>970257496</c:v>
                </c:pt>
                <c:pt idx="86947">
                  <c:v>203092064</c:v>
                </c:pt>
                <c:pt idx="86948">
                  <c:v>224278808</c:v>
                </c:pt>
                <c:pt idx="86949">
                  <c:v>392217968</c:v>
                </c:pt>
                <c:pt idx="86950">
                  <c:v>41434864</c:v>
                </c:pt>
                <c:pt idx="86951">
                  <c:v>41434864</c:v>
                </c:pt>
                <c:pt idx="86952">
                  <c:v>41434864</c:v>
                </c:pt>
                <c:pt idx="86953">
                  <c:v>41434864</c:v>
                </c:pt>
                <c:pt idx="86954">
                  <c:v>118627704</c:v>
                </c:pt>
                <c:pt idx="86955">
                  <c:v>118627704</c:v>
                </c:pt>
                <c:pt idx="86956">
                  <c:v>118627704</c:v>
                </c:pt>
                <c:pt idx="86957">
                  <c:v>118627704</c:v>
                </c:pt>
                <c:pt idx="86958">
                  <c:v>224279072</c:v>
                </c:pt>
                <c:pt idx="86959">
                  <c:v>300475136</c:v>
                </c:pt>
                <c:pt idx="86960">
                  <c:v>518843000</c:v>
                </c:pt>
                <c:pt idx="86961">
                  <c:v>620915976</c:v>
                </c:pt>
                <c:pt idx="86962">
                  <c:v>224278912</c:v>
                </c:pt>
                <c:pt idx="86963">
                  <c:v>224278952</c:v>
                </c:pt>
                <c:pt idx="86964">
                  <c:v>705304200</c:v>
                </c:pt>
                <c:pt idx="86965">
                  <c:v>705304200</c:v>
                </c:pt>
                <c:pt idx="86966">
                  <c:v>705304200</c:v>
                </c:pt>
                <c:pt idx="86967">
                  <c:v>705304200</c:v>
                </c:pt>
                <c:pt idx="86968">
                  <c:v>41434864</c:v>
                </c:pt>
                <c:pt idx="86969">
                  <c:v>793257304</c:v>
                </c:pt>
                <c:pt idx="86970">
                  <c:v>79830736</c:v>
                </c:pt>
                <c:pt idx="86971">
                  <c:v>79830736</c:v>
                </c:pt>
                <c:pt idx="86972">
                  <c:v>79830736</c:v>
                </c:pt>
                <c:pt idx="86973">
                  <c:v>79830736</c:v>
                </c:pt>
                <c:pt idx="86974">
                  <c:v>817955664</c:v>
                </c:pt>
                <c:pt idx="86975">
                  <c:v>817955664</c:v>
                </c:pt>
                <c:pt idx="86976">
                  <c:v>817955664</c:v>
                </c:pt>
                <c:pt idx="86977">
                  <c:v>817955664</c:v>
                </c:pt>
                <c:pt idx="86978">
                  <c:v>366754376</c:v>
                </c:pt>
                <c:pt idx="86979">
                  <c:v>224278976</c:v>
                </c:pt>
                <c:pt idx="86980">
                  <c:v>224279144</c:v>
                </c:pt>
                <c:pt idx="86981">
                  <c:v>705304200</c:v>
                </c:pt>
                <c:pt idx="86982">
                  <c:v>979754560</c:v>
                </c:pt>
                <c:pt idx="86983">
                  <c:v>79830736</c:v>
                </c:pt>
                <c:pt idx="86984">
                  <c:v>817955664</c:v>
                </c:pt>
                <c:pt idx="86985">
                  <c:v>970257496</c:v>
                </c:pt>
                <c:pt idx="86986">
                  <c:v>118627704</c:v>
                </c:pt>
                <c:pt idx="86987">
                  <c:v>638738392</c:v>
                </c:pt>
                <c:pt idx="86988">
                  <c:v>638738392</c:v>
                </c:pt>
                <c:pt idx="86989">
                  <c:v>638738392</c:v>
                </c:pt>
                <c:pt idx="86990">
                  <c:v>638738392</c:v>
                </c:pt>
                <c:pt idx="86991">
                  <c:v>17117600</c:v>
                </c:pt>
                <c:pt idx="86992">
                  <c:v>17117600</c:v>
                </c:pt>
                <c:pt idx="86993">
                  <c:v>17117664</c:v>
                </c:pt>
                <c:pt idx="86994">
                  <c:v>17117664</c:v>
                </c:pt>
                <c:pt idx="86995">
                  <c:v>409411008</c:v>
                </c:pt>
                <c:pt idx="86996">
                  <c:v>409411008</c:v>
                </c:pt>
                <c:pt idx="86997">
                  <c:v>409411008</c:v>
                </c:pt>
                <c:pt idx="86998">
                  <c:v>17117744</c:v>
                </c:pt>
                <c:pt idx="86999">
                  <c:v>17117744</c:v>
                </c:pt>
                <c:pt idx="87000">
                  <c:v>409411008</c:v>
                </c:pt>
                <c:pt idx="87001">
                  <c:v>17117808</c:v>
                </c:pt>
                <c:pt idx="87002">
                  <c:v>17117808</c:v>
                </c:pt>
                <c:pt idx="87003">
                  <c:v>17117600</c:v>
                </c:pt>
                <c:pt idx="87004">
                  <c:v>17117664</c:v>
                </c:pt>
                <c:pt idx="87005">
                  <c:v>17117744</c:v>
                </c:pt>
                <c:pt idx="87006">
                  <c:v>17117808</c:v>
                </c:pt>
                <c:pt idx="87007">
                  <c:v>17117600</c:v>
                </c:pt>
                <c:pt idx="87008">
                  <c:v>17117664</c:v>
                </c:pt>
                <c:pt idx="87009">
                  <c:v>17117744</c:v>
                </c:pt>
                <c:pt idx="87010">
                  <c:v>17117808</c:v>
                </c:pt>
                <c:pt idx="87011">
                  <c:v>970733536</c:v>
                </c:pt>
                <c:pt idx="87012">
                  <c:v>970733536</c:v>
                </c:pt>
                <c:pt idx="87013">
                  <c:v>970733536</c:v>
                </c:pt>
                <c:pt idx="87014">
                  <c:v>970733536</c:v>
                </c:pt>
                <c:pt idx="87015">
                  <c:v>397677216</c:v>
                </c:pt>
                <c:pt idx="87016">
                  <c:v>397677216</c:v>
                </c:pt>
                <c:pt idx="87017">
                  <c:v>397677216</c:v>
                </c:pt>
                <c:pt idx="87018">
                  <c:v>397677216</c:v>
                </c:pt>
                <c:pt idx="87019">
                  <c:v>586732080</c:v>
                </c:pt>
                <c:pt idx="87020">
                  <c:v>586732080</c:v>
                </c:pt>
                <c:pt idx="87021">
                  <c:v>586732080</c:v>
                </c:pt>
                <c:pt idx="87022">
                  <c:v>586732080</c:v>
                </c:pt>
                <c:pt idx="87023">
                  <c:v>395894304</c:v>
                </c:pt>
                <c:pt idx="87024">
                  <c:v>395894304</c:v>
                </c:pt>
                <c:pt idx="87025">
                  <c:v>395894304</c:v>
                </c:pt>
                <c:pt idx="87026">
                  <c:v>395894304</c:v>
                </c:pt>
                <c:pt idx="87027">
                  <c:v>646113104</c:v>
                </c:pt>
                <c:pt idx="87028">
                  <c:v>646113104</c:v>
                </c:pt>
                <c:pt idx="87029">
                  <c:v>646113104</c:v>
                </c:pt>
                <c:pt idx="87030">
                  <c:v>646113104</c:v>
                </c:pt>
                <c:pt idx="87031">
                  <c:v>638738392</c:v>
                </c:pt>
                <c:pt idx="87032">
                  <c:v>861908520</c:v>
                </c:pt>
                <c:pt idx="87033">
                  <c:v>861908520</c:v>
                </c:pt>
                <c:pt idx="87034">
                  <c:v>861908520</c:v>
                </c:pt>
                <c:pt idx="87035">
                  <c:v>861908520</c:v>
                </c:pt>
                <c:pt idx="87036">
                  <c:v>409411008</c:v>
                </c:pt>
                <c:pt idx="87037">
                  <c:v>17117600</c:v>
                </c:pt>
                <c:pt idx="87038">
                  <c:v>883721712</c:v>
                </c:pt>
                <c:pt idx="87039">
                  <c:v>883721712</c:v>
                </c:pt>
                <c:pt idx="87040">
                  <c:v>883721712</c:v>
                </c:pt>
                <c:pt idx="87041">
                  <c:v>883721712</c:v>
                </c:pt>
                <c:pt idx="87042">
                  <c:v>17117808</c:v>
                </c:pt>
                <c:pt idx="87043">
                  <c:v>861908520</c:v>
                </c:pt>
                <c:pt idx="87044">
                  <c:v>397677216</c:v>
                </c:pt>
                <c:pt idx="87045">
                  <c:v>592859720</c:v>
                </c:pt>
                <c:pt idx="87046">
                  <c:v>592859720</c:v>
                </c:pt>
                <c:pt idx="87047">
                  <c:v>592859720</c:v>
                </c:pt>
                <c:pt idx="87048">
                  <c:v>592859720</c:v>
                </c:pt>
                <c:pt idx="87049">
                  <c:v>867368128</c:v>
                </c:pt>
                <c:pt idx="87050">
                  <c:v>738024704</c:v>
                </c:pt>
                <c:pt idx="87051">
                  <c:v>738024704</c:v>
                </c:pt>
                <c:pt idx="87052">
                  <c:v>867368128</c:v>
                </c:pt>
                <c:pt idx="87053">
                  <c:v>17117664</c:v>
                </c:pt>
                <c:pt idx="87054">
                  <c:v>738024704</c:v>
                </c:pt>
                <c:pt idx="87055">
                  <c:v>867368128</c:v>
                </c:pt>
                <c:pt idx="87056">
                  <c:v>738024704</c:v>
                </c:pt>
                <c:pt idx="87057">
                  <c:v>867368128</c:v>
                </c:pt>
                <c:pt idx="87058">
                  <c:v>586732080</c:v>
                </c:pt>
                <c:pt idx="87059">
                  <c:v>395894304</c:v>
                </c:pt>
                <c:pt idx="87060">
                  <c:v>970733536</c:v>
                </c:pt>
                <c:pt idx="87061">
                  <c:v>646113104</c:v>
                </c:pt>
                <c:pt idx="87062">
                  <c:v>883721712</c:v>
                </c:pt>
                <c:pt idx="87063">
                  <c:v>300480296</c:v>
                </c:pt>
                <c:pt idx="87064">
                  <c:v>300480296</c:v>
                </c:pt>
                <c:pt idx="87065">
                  <c:v>17117744</c:v>
                </c:pt>
                <c:pt idx="87066">
                  <c:v>300480296</c:v>
                </c:pt>
                <c:pt idx="87067">
                  <c:v>300480296</c:v>
                </c:pt>
                <c:pt idx="87068">
                  <c:v>592859720</c:v>
                </c:pt>
                <c:pt idx="87069">
                  <c:v>810702408</c:v>
                </c:pt>
                <c:pt idx="87070">
                  <c:v>810702408</c:v>
                </c:pt>
                <c:pt idx="87071">
                  <c:v>810702408</c:v>
                </c:pt>
                <c:pt idx="87072">
                  <c:v>810702408</c:v>
                </c:pt>
                <c:pt idx="87073">
                  <c:v>738024704</c:v>
                </c:pt>
                <c:pt idx="87074">
                  <c:v>183488272</c:v>
                </c:pt>
                <c:pt idx="87075">
                  <c:v>183488272</c:v>
                </c:pt>
                <c:pt idx="87076">
                  <c:v>183488272</c:v>
                </c:pt>
                <c:pt idx="87077">
                  <c:v>183488272</c:v>
                </c:pt>
                <c:pt idx="87078">
                  <c:v>810702408</c:v>
                </c:pt>
                <c:pt idx="87079">
                  <c:v>867368128</c:v>
                </c:pt>
                <c:pt idx="87080">
                  <c:v>300480296</c:v>
                </c:pt>
                <c:pt idx="87081">
                  <c:v>641829408</c:v>
                </c:pt>
                <c:pt idx="87082">
                  <c:v>641829408</c:v>
                </c:pt>
                <c:pt idx="87083">
                  <c:v>183488272</c:v>
                </c:pt>
                <c:pt idx="87084">
                  <c:v>641829408</c:v>
                </c:pt>
                <c:pt idx="87085">
                  <c:v>641829408</c:v>
                </c:pt>
                <c:pt idx="87086">
                  <c:v>67660112</c:v>
                </c:pt>
                <c:pt idx="87087">
                  <c:v>67660112</c:v>
                </c:pt>
                <c:pt idx="87088">
                  <c:v>67660112</c:v>
                </c:pt>
                <c:pt idx="87089">
                  <c:v>67660112</c:v>
                </c:pt>
                <c:pt idx="87090">
                  <c:v>234015544</c:v>
                </c:pt>
                <c:pt idx="87091">
                  <c:v>234015544</c:v>
                </c:pt>
                <c:pt idx="87092">
                  <c:v>234015544</c:v>
                </c:pt>
                <c:pt idx="87093">
                  <c:v>234015544</c:v>
                </c:pt>
                <c:pt idx="87094">
                  <c:v>904010688</c:v>
                </c:pt>
                <c:pt idx="87095">
                  <c:v>904010688</c:v>
                </c:pt>
                <c:pt idx="87096">
                  <c:v>904010688</c:v>
                </c:pt>
                <c:pt idx="87097">
                  <c:v>904010688</c:v>
                </c:pt>
                <c:pt idx="87098">
                  <c:v>898371208</c:v>
                </c:pt>
                <c:pt idx="87099">
                  <c:v>898371208</c:v>
                </c:pt>
                <c:pt idx="87100">
                  <c:v>898371208</c:v>
                </c:pt>
                <c:pt idx="87101">
                  <c:v>898371208</c:v>
                </c:pt>
                <c:pt idx="87102">
                  <c:v>995744736</c:v>
                </c:pt>
                <c:pt idx="87103">
                  <c:v>995744736</c:v>
                </c:pt>
                <c:pt idx="87104">
                  <c:v>995744736</c:v>
                </c:pt>
                <c:pt idx="87105">
                  <c:v>995744736</c:v>
                </c:pt>
                <c:pt idx="87106">
                  <c:v>105674520</c:v>
                </c:pt>
                <c:pt idx="87107">
                  <c:v>105674520</c:v>
                </c:pt>
                <c:pt idx="87108">
                  <c:v>105674520</c:v>
                </c:pt>
                <c:pt idx="87109">
                  <c:v>105674520</c:v>
                </c:pt>
                <c:pt idx="87110">
                  <c:v>938186696</c:v>
                </c:pt>
                <c:pt idx="87111">
                  <c:v>938186696</c:v>
                </c:pt>
                <c:pt idx="87112">
                  <c:v>938186696</c:v>
                </c:pt>
                <c:pt idx="87113">
                  <c:v>938186696</c:v>
                </c:pt>
                <c:pt idx="87114">
                  <c:v>685864288</c:v>
                </c:pt>
                <c:pt idx="87115">
                  <c:v>641829408</c:v>
                </c:pt>
                <c:pt idx="87116">
                  <c:v>685864288</c:v>
                </c:pt>
                <c:pt idx="87117">
                  <c:v>685864288</c:v>
                </c:pt>
                <c:pt idx="87118">
                  <c:v>685864288</c:v>
                </c:pt>
                <c:pt idx="87119">
                  <c:v>67660112</c:v>
                </c:pt>
                <c:pt idx="87120">
                  <c:v>234015544</c:v>
                </c:pt>
                <c:pt idx="87121">
                  <c:v>268802128</c:v>
                </c:pt>
                <c:pt idx="87122">
                  <c:v>268802128</c:v>
                </c:pt>
                <c:pt idx="87123">
                  <c:v>268802128</c:v>
                </c:pt>
                <c:pt idx="87124">
                  <c:v>268802128</c:v>
                </c:pt>
                <c:pt idx="87125">
                  <c:v>370810248</c:v>
                </c:pt>
                <c:pt idx="87126">
                  <c:v>370810248</c:v>
                </c:pt>
                <c:pt idx="87127">
                  <c:v>370810248</c:v>
                </c:pt>
                <c:pt idx="87128">
                  <c:v>370810248</c:v>
                </c:pt>
                <c:pt idx="87129">
                  <c:v>904010688</c:v>
                </c:pt>
                <c:pt idx="87130">
                  <c:v>938186696</c:v>
                </c:pt>
                <c:pt idx="87131">
                  <c:v>995744736</c:v>
                </c:pt>
                <c:pt idx="87132">
                  <c:v>898371208</c:v>
                </c:pt>
                <c:pt idx="87133">
                  <c:v>224518064</c:v>
                </c:pt>
                <c:pt idx="87134">
                  <c:v>224518064</c:v>
                </c:pt>
                <c:pt idx="87135">
                  <c:v>224518064</c:v>
                </c:pt>
                <c:pt idx="87136">
                  <c:v>224518064</c:v>
                </c:pt>
                <c:pt idx="87137">
                  <c:v>611073992</c:v>
                </c:pt>
                <c:pt idx="87138">
                  <c:v>611073992</c:v>
                </c:pt>
                <c:pt idx="87139">
                  <c:v>611073992</c:v>
                </c:pt>
                <c:pt idx="87140">
                  <c:v>611073992</c:v>
                </c:pt>
                <c:pt idx="87141">
                  <c:v>685864288</c:v>
                </c:pt>
                <c:pt idx="87142">
                  <c:v>268802128</c:v>
                </c:pt>
                <c:pt idx="87143">
                  <c:v>801691904</c:v>
                </c:pt>
                <c:pt idx="87144">
                  <c:v>801691904</c:v>
                </c:pt>
                <c:pt idx="87145">
                  <c:v>801691904</c:v>
                </c:pt>
                <c:pt idx="87146">
                  <c:v>801691904</c:v>
                </c:pt>
                <c:pt idx="87147">
                  <c:v>208247392</c:v>
                </c:pt>
                <c:pt idx="87148">
                  <c:v>347725352</c:v>
                </c:pt>
                <c:pt idx="87149">
                  <c:v>347725352</c:v>
                </c:pt>
                <c:pt idx="87150">
                  <c:v>208247392</c:v>
                </c:pt>
                <c:pt idx="87151">
                  <c:v>347725352</c:v>
                </c:pt>
                <c:pt idx="87152">
                  <c:v>105674520</c:v>
                </c:pt>
                <c:pt idx="87153">
                  <c:v>347725352</c:v>
                </c:pt>
                <c:pt idx="87154">
                  <c:v>208247392</c:v>
                </c:pt>
                <c:pt idx="87155">
                  <c:v>208247392</c:v>
                </c:pt>
                <c:pt idx="87156">
                  <c:v>832903960</c:v>
                </c:pt>
                <c:pt idx="87157">
                  <c:v>185156600</c:v>
                </c:pt>
                <c:pt idx="87158">
                  <c:v>832903960</c:v>
                </c:pt>
                <c:pt idx="87159">
                  <c:v>185156600</c:v>
                </c:pt>
                <c:pt idx="87160">
                  <c:v>832903960</c:v>
                </c:pt>
                <c:pt idx="87161">
                  <c:v>185156600</c:v>
                </c:pt>
                <c:pt idx="87162">
                  <c:v>832903960</c:v>
                </c:pt>
                <c:pt idx="87163">
                  <c:v>185156600</c:v>
                </c:pt>
                <c:pt idx="87164">
                  <c:v>283971232</c:v>
                </c:pt>
                <c:pt idx="87165">
                  <c:v>283971232</c:v>
                </c:pt>
                <c:pt idx="87166">
                  <c:v>283971232</c:v>
                </c:pt>
                <c:pt idx="87167">
                  <c:v>283971232</c:v>
                </c:pt>
                <c:pt idx="87168">
                  <c:v>370810248</c:v>
                </c:pt>
                <c:pt idx="87169">
                  <c:v>855962520</c:v>
                </c:pt>
                <c:pt idx="87170">
                  <c:v>855962520</c:v>
                </c:pt>
                <c:pt idx="87171">
                  <c:v>855962520</c:v>
                </c:pt>
                <c:pt idx="87172">
                  <c:v>855962520</c:v>
                </c:pt>
                <c:pt idx="87173">
                  <c:v>224518064</c:v>
                </c:pt>
                <c:pt idx="87174">
                  <c:v>611073992</c:v>
                </c:pt>
                <c:pt idx="87175">
                  <c:v>347725352</c:v>
                </c:pt>
                <c:pt idx="87176">
                  <c:v>801691904</c:v>
                </c:pt>
                <c:pt idx="87177">
                  <c:v>832903960</c:v>
                </c:pt>
                <c:pt idx="87178">
                  <c:v>185156600</c:v>
                </c:pt>
                <c:pt idx="87179">
                  <c:v>429163672</c:v>
                </c:pt>
                <c:pt idx="87180">
                  <c:v>429163672</c:v>
                </c:pt>
                <c:pt idx="87181">
                  <c:v>429163672</c:v>
                </c:pt>
                <c:pt idx="87182">
                  <c:v>429163672</c:v>
                </c:pt>
                <c:pt idx="87183">
                  <c:v>748247816</c:v>
                </c:pt>
                <c:pt idx="87184">
                  <c:v>748247816</c:v>
                </c:pt>
                <c:pt idx="87185">
                  <c:v>748247816</c:v>
                </c:pt>
                <c:pt idx="87186">
                  <c:v>748247816</c:v>
                </c:pt>
                <c:pt idx="87187">
                  <c:v>208247392</c:v>
                </c:pt>
                <c:pt idx="87188">
                  <c:v>283971232</c:v>
                </c:pt>
                <c:pt idx="87189">
                  <c:v>855962520</c:v>
                </c:pt>
                <c:pt idx="87190">
                  <c:v>224543408</c:v>
                </c:pt>
                <c:pt idx="87191">
                  <c:v>224543408</c:v>
                </c:pt>
                <c:pt idx="87192">
                  <c:v>224543408</c:v>
                </c:pt>
                <c:pt idx="87193">
                  <c:v>224543408</c:v>
                </c:pt>
                <c:pt idx="87194">
                  <c:v>429163672</c:v>
                </c:pt>
                <c:pt idx="87195">
                  <c:v>144360888</c:v>
                </c:pt>
                <c:pt idx="87196">
                  <c:v>144360888</c:v>
                </c:pt>
                <c:pt idx="87197">
                  <c:v>144360888</c:v>
                </c:pt>
                <c:pt idx="87198">
                  <c:v>144360888</c:v>
                </c:pt>
                <c:pt idx="87199">
                  <c:v>778186864</c:v>
                </c:pt>
                <c:pt idx="87200">
                  <c:v>778186864</c:v>
                </c:pt>
                <c:pt idx="87201">
                  <c:v>778186864</c:v>
                </c:pt>
                <c:pt idx="87202">
                  <c:v>778186864</c:v>
                </c:pt>
                <c:pt idx="87203">
                  <c:v>748247816</c:v>
                </c:pt>
                <c:pt idx="87204">
                  <c:v>438371240</c:v>
                </c:pt>
                <c:pt idx="87205">
                  <c:v>438371240</c:v>
                </c:pt>
                <c:pt idx="87206">
                  <c:v>438371240</c:v>
                </c:pt>
                <c:pt idx="87207">
                  <c:v>373582840</c:v>
                </c:pt>
                <c:pt idx="87208">
                  <c:v>373582840</c:v>
                </c:pt>
                <c:pt idx="87209">
                  <c:v>438371240</c:v>
                </c:pt>
                <c:pt idx="87210">
                  <c:v>373582840</c:v>
                </c:pt>
                <c:pt idx="87211">
                  <c:v>51231488</c:v>
                </c:pt>
                <c:pt idx="87212">
                  <c:v>373582840</c:v>
                </c:pt>
                <c:pt idx="87213">
                  <c:v>51231488</c:v>
                </c:pt>
                <c:pt idx="87214">
                  <c:v>51231488</c:v>
                </c:pt>
                <c:pt idx="87215">
                  <c:v>224543408</c:v>
                </c:pt>
                <c:pt idx="87216">
                  <c:v>51231488</c:v>
                </c:pt>
                <c:pt idx="87217">
                  <c:v>849428728</c:v>
                </c:pt>
                <c:pt idx="87218">
                  <c:v>849428728</c:v>
                </c:pt>
                <c:pt idx="87219">
                  <c:v>849428728</c:v>
                </c:pt>
                <c:pt idx="87220">
                  <c:v>849428728</c:v>
                </c:pt>
                <c:pt idx="87221">
                  <c:v>320104912</c:v>
                </c:pt>
                <c:pt idx="87222">
                  <c:v>320104912</c:v>
                </c:pt>
                <c:pt idx="87223">
                  <c:v>503151216</c:v>
                </c:pt>
                <c:pt idx="87224">
                  <c:v>320104912</c:v>
                </c:pt>
                <c:pt idx="87225">
                  <c:v>503151216</c:v>
                </c:pt>
                <c:pt idx="87226">
                  <c:v>320104912</c:v>
                </c:pt>
                <c:pt idx="87227">
                  <c:v>778186864</c:v>
                </c:pt>
                <c:pt idx="87228">
                  <c:v>503151216</c:v>
                </c:pt>
                <c:pt idx="87229">
                  <c:v>503151216</c:v>
                </c:pt>
                <c:pt idx="87230">
                  <c:v>438371240</c:v>
                </c:pt>
                <c:pt idx="87231">
                  <c:v>373582840</c:v>
                </c:pt>
                <c:pt idx="87232">
                  <c:v>144360888</c:v>
                </c:pt>
                <c:pt idx="87233">
                  <c:v>51231488</c:v>
                </c:pt>
                <c:pt idx="87234">
                  <c:v>820637560</c:v>
                </c:pt>
                <c:pt idx="87235">
                  <c:v>820637560</c:v>
                </c:pt>
                <c:pt idx="87236">
                  <c:v>849428728</c:v>
                </c:pt>
                <c:pt idx="87237">
                  <c:v>820637560</c:v>
                </c:pt>
                <c:pt idx="87238">
                  <c:v>820637560</c:v>
                </c:pt>
                <c:pt idx="87239">
                  <c:v>260323192</c:v>
                </c:pt>
                <c:pt idx="87240">
                  <c:v>260323192</c:v>
                </c:pt>
                <c:pt idx="87241">
                  <c:v>304985376</c:v>
                </c:pt>
                <c:pt idx="87242">
                  <c:v>260323192</c:v>
                </c:pt>
                <c:pt idx="87243">
                  <c:v>304985376</c:v>
                </c:pt>
                <c:pt idx="87244">
                  <c:v>260323192</c:v>
                </c:pt>
                <c:pt idx="87245">
                  <c:v>304985376</c:v>
                </c:pt>
                <c:pt idx="87246">
                  <c:v>304985376</c:v>
                </c:pt>
                <c:pt idx="87247">
                  <c:v>320104912</c:v>
                </c:pt>
                <c:pt idx="87248">
                  <c:v>456701416</c:v>
                </c:pt>
                <c:pt idx="87249">
                  <c:v>456701416</c:v>
                </c:pt>
                <c:pt idx="87250">
                  <c:v>456701416</c:v>
                </c:pt>
                <c:pt idx="87251">
                  <c:v>456701416</c:v>
                </c:pt>
                <c:pt idx="87252">
                  <c:v>182242424</c:v>
                </c:pt>
                <c:pt idx="87253">
                  <c:v>182242424</c:v>
                </c:pt>
                <c:pt idx="87254">
                  <c:v>182242424</c:v>
                </c:pt>
                <c:pt idx="87255">
                  <c:v>182242424</c:v>
                </c:pt>
                <c:pt idx="87256">
                  <c:v>715498576</c:v>
                </c:pt>
                <c:pt idx="87257">
                  <c:v>715498576</c:v>
                </c:pt>
                <c:pt idx="87258">
                  <c:v>715498576</c:v>
                </c:pt>
                <c:pt idx="87259">
                  <c:v>715498576</c:v>
                </c:pt>
                <c:pt idx="87260">
                  <c:v>820637560</c:v>
                </c:pt>
                <c:pt idx="87261">
                  <c:v>503151216</c:v>
                </c:pt>
                <c:pt idx="87262">
                  <c:v>260323192</c:v>
                </c:pt>
                <c:pt idx="87263">
                  <c:v>304985376</c:v>
                </c:pt>
                <c:pt idx="87264">
                  <c:v>813803440</c:v>
                </c:pt>
                <c:pt idx="87265">
                  <c:v>813803440</c:v>
                </c:pt>
                <c:pt idx="87266">
                  <c:v>813803440</c:v>
                </c:pt>
                <c:pt idx="87267">
                  <c:v>813803440</c:v>
                </c:pt>
                <c:pt idx="87268">
                  <c:v>715498576</c:v>
                </c:pt>
                <c:pt idx="87269">
                  <c:v>456701416</c:v>
                </c:pt>
                <c:pt idx="87270">
                  <c:v>374524104</c:v>
                </c:pt>
                <c:pt idx="87271">
                  <c:v>374524104</c:v>
                </c:pt>
                <c:pt idx="87272">
                  <c:v>374524104</c:v>
                </c:pt>
                <c:pt idx="87273">
                  <c:v>374524104</c:v>
                </c:pt>
                <c:pt idx="87274">
                  <c:v>7374040</c:v>
                </c:pt>
                <c:pt idx="87275">
                  <c:v>7374040</c:v>
                </c:pt>
                <c:pt idx="87276">
                  <c:v>7374040</c:v>
                </c:pt>
                <c:pt idx="87277">
                  <c:v>7374040</c:v>
                </c:pt>
                <c:pt idx="87278">
                  <c:v>528294784</c:v>
                </c:pt>
                <c:pt idx="87279">
                  <c:v>528294784</c:v>
                </c:pt>
                <c:pt idx="87280">
                  <c:v>528294784</c:v>
                </c:pt>
                <c:pt idx="87281">
                  <c:v>528294784</c:v>
                </c:pt>
                <c:pt idx="87282">
                  <c:v>968568128</c:v>
                </c:pt>
                <c:pt idx="87283">
                  <c:v>182242424</c:v>
                </c:pt>
                <c:pt idx="87284">
                  <c:v>968568128</c:v>
                </c:pt>
                <c:pt idx="87285">
                  <c:v>968568128</c:v>
                </c:pt>
                <c:pt idx="87286">
                  <c:v>968568128</c:v>
                </c:pt>
                <c:pt idx="87287">
                  <c:v>813803440</c:v>
                </c:pt>
                <c:pt idx="87288">
                  <c:v>839246608</c:v>
                </c:pt>
                <c:pt idx="87289">
                  <c:v>839246608</c:v>
                </c:pt>
                <c:pt idx="87290">
                  <c:v>839246608</c:v>
                </c:pt>
                <c:pt idx="87291">
                  <c:v>839246608</c:v>
                </c:pt>
                <c:pt idx="87292">
                  <c:v>374524104</c:v>
                </c:pt>
                <c:pt idx="87293">
                  <c:v>436018832</c:v>
                </c:pt>
                <c:pt idx="87294">
                  <c:v>436018832</c:v>
                </c:pt>
                <c:pt idx="87295">
                  <c:v>436018832</c:v>
                </c:pt>
                <c:pt idx="87296">
                  <c:v>436018832</c:v>
                </c:pt>
                <c:pt idx="87297">
                  <c:v>462003048</c:v>
                </c:pt>
                <c:pt idx="87298">
                  <c:v>462003048</c:v>
                </c:pt>
                <c:pt idx="87299">
                  <c:v>462003048</c:v>
                </c:pt>
                <c:pt idx="87300">
                  <c:v>462003048</c:v>
                </c:pt>
                <c:pt idx="87301">
                  <c:v>968568128</c:v>
                </c:pt>
                <c:pt idx="87302">
                  <c:v>839246608</c:v>
                </c:pt>
                <c:pt idx="87303">
                  <c:v>7374040</c:v>
                </c:pt>
                <c:pt idx="87304">
                  <c:v>383841048</c:v>
                </c:pt>
                <c:pt idx="87305">
                  <c:v>383841048</c:v>
                </c:pt>
                <c:pt idx="87306">
                  <c:v>383841048</c:v>
                </c:pt>
                <c:pt idx="87307">
                  <c:v>383841048</c:v>
                </c:pt>
                <c:pt idx="87308">
                  <c:v>62768360</c:v>
                </c:pt>
                <c:pt idx="87309">
                  <c:v>62768360</c:v>
                </c:pt>
                <c:pt idx="87310">
                  <c:v>62768360</c:v>
                </c:pt>
                <c:pt idx="87311">
                  <c:v>62768360</c:v>
                </c:pt>
                <c:pt idx="87312">
                  <c:v>986852776</c:v>
                </c:pt>
                <c:pt idx="87313">
                  <c:v>986852776</c:v>
                </c:pt>
                <c:pt idx="87314">
                  <c:v>986852776</c:v>
                </c:pt>
                <c:pt idx="87315">
                  <c:v>528294784</c:v>
                </c:pt>
                <c:pt idx="87316">
                  <c:v>986852776</c:v>
                </c:pt>
                <c:pt idx="87317">
                  <c:v>787985792</c:v>
                </c:pt>
                <c:pt idx="87318">
                  <c:v>787985792</c:v>
                </c:pt>
                <c:pt idx="87319">
                  <c:v>787985792</c:v>
                </c:pt>
                <c:pt idx="87320">
                  <c:v>417091832</c:v>
                </c:pt>
                <c:pt idx="87321">
                  <c:v>417091832</c:v>
                </c:pt>
                <c:pt idx="87322">
                  <c:v>787985792</c:v>
                </c:pt>
                <c:pt idx="87323">
                  <c:v>417091832</c:v>
                </c:pt>
                <c:pt idx="87324">
                  <c:v>417091832</c:v>
                </c:pt>
                <c:pt idx="87325">
                  <c:v>436018832</c:v>
                </c:pt>
                <c:pt idx="87326">
                  <c:v>139121792</c:v>
                </c:pt>
                <c:pt idx="87327">
                  <c:v>139121792</c:v>
                </c:pt>
                <c:pt idx="87328">
                  <c:v>139121792</c:v>
                </c:pt>
                <c:pt idx="87329">
                  <c:v>139121792</c:v>
                </c:pt>
                <c:pt idx="87330">
                  <c:v>462003048</c:v>
                </c:pt>
                <c:pt idx="87331">
                  <c:v>42820840</c:v>
                </c:pt>
                <c:pt idx="87332">
                  <c:v>42820840</c:v>
                </c:pt>
                <c:pt idx="87333">
                  <c:v>42820840</c:v>
                </c:pt>
                <c:pt idx="87334">
                  <c:v>42820840</c:v>
                </c:pt>
                <c:pt idx="87335">
                  <c:v>379085512</c:v>
                </c:pt>
                <c:pt idx="87336">
                  <c:v>379085512</c:v>
                </c:pt>
                <c:pt idx="87337">
                  <c:v>379085512</c:v>
                </c:pt>
                <c:pt idx="87338">
                  <c:v>379085512</c:v>
                </c:pt>
                <c:pt idx="87339">
                  <c:v>7374088</c:v>
                </c:pt>
                <c:pt idx="87340">
                  <c:v>7374088</c:v>
                </c:pt>
                <c:pt idx="87341">
                  <c:v>7374088</c:v>
                </c:pt>
                <c:pt idx="87342">
                  <c:v>7374088</c:v>
                </c:pt>
                <c:pt idx="87343">
                  <c:v>383841048</c:v>
                </c:pt>
                <c:pt idx="87344">
                  <c:v>685264504</c:v>
                </c:pt>
                <c:pt idx="87345">
                  <c:v>685264504</c:v>
                </c:pt>
                <c:pt idx="87346">
                  <c:v>685264504</c:v>
                </c:pt>
                <c:pt idx="87347">
                  <c:v>685264504</c:v>
                </c:pt>
                <c:pt idx="87348">
                  <c:v>62768360</c:v>
                </c:pt>
                <c:pt idx="87349">
                  <c:v>417091832</c:v>
                </c:pt>
                <c:pt idx="87350">
                  <c:v>787985792</c:v>
                </c:pt>
                <c:pt idx="87351">
                  <c:v>918921936</c:v>
                </c:pt>
                <c:pt idx="87352">
                  <c:v>918921936</c:v>
                </c:pt>
                <c:pt idx="87353">
                  <c:v>918921936</c:v>
                </c:pt>
                <c:pt idx="87354">
                  <c:v>918921936</c:v>
                </c:pt>
                <c:pt idx="87355">
                  <c:v>139121792</c:v>
                </c:pt>
                <c:pt idx="87356">
                  <c:v>714080984</c:v>
                </c:pt>
                <c:pt idx="87357">
                  <c:v>714080984</c:v>
                </c:pt>
                <c:pt idx="87358">
                  <c:v>714080984</c:v>
                </c:pt>
                <c:pt idx="87359">
                  <c:v>714080984</c:v>
                </c:pt>
                <c:pt idx="87360">
                  <c:v>102002352</c:v>
                </c:pt>
                <c:pt idx="87361">
                  <c:v>102002352</c:v>
                </c:pt>
                <c:pt idx="87362">
                  <c:v>102002352</c:v>
                </c:pt>
                <c:pt idx="87363">
                  <c:v>102002352</c:v>
                </c:pt>
                <c:pt idx="87364">
                  <c:v>42820840</c:v>
                </c:pt>
                <c:pt idx="87365">
                  <c:v>38690152</c:v>
                </c:pt>
                <c:pt idx="87366">
                  <c:v>38690152</c:v>
                </c:pt>
                <c:pt idx="87367">
                  <c:v>38690152</c:v>
                </c:pt>
                <c:pt idx="87368">
                  <c:v>38690152</c:v>
                </c:pt>
                <c:pt idx="87369">
                  <c:v>986852776</c:v>
                </c:pt>
                <c:pt idx="87370">
                  <c:v>905039280</c:v>
                </c:pt>
                <c:pt idx="87371">
                  <c:v>905039280</c:v>
                </c:pt>
                <c:pt idx="87372">
                  <c:v>924495272</c:v>
                </c:pt>
                <c:pt idx="87373">
                  <c:v>924495272</c:v>
                </c:pt>
                <c:pt idx="87374">
                  <c:v>905039280</c:v>
                </c:pt>
                <c:pt idx="87375">
                  <c:v>905039280</c:v>
                </c:pt>
                <c:pt idx="87376">
                  <c:v>924495272</c:v>
                </c:pt>
                <c:pt idx="87377">
                  <c:v>924495272</c:v>
                </c:pt>
                <c:pt idx="87378">
                  <c:v>918921936</c:v>
                </c:pt>
                <c:pt idx="87379">
                  <c:v>7374088</c:v>
                </c:pt>
                <c:pt idx="87380">
                  <c:v>379085512</c:v>
                </c:pt>
                <c:pt idx="87381">
                  <c:v>714080984</c:v>
                </c:pt>
                <c:pt idx="87382">
                  <c:v>324194952</c:v>
                </c:pt>
                <c:pt idx="87383">
                  <c:v>324194952</c:v>
                </c:pt>
                <c:pt idx="87384">
                  <c:v>324194952</c:v>
                </c:pt>
                <c:pt idx="87385">
                  <c:v>685264504</c:v>
                </c:pt>
                <c:pt idx="87386">
                  <c:v>324194952</c:v>
                </c:pt>
                <c:pt idx="87387">
                  <c:v>102002352</c:v>
                </c:pt>
                <c:pt idx="87388">
                  <c:v>576843040</c:v>
                </c:pt>
                <c:pt idx="87389">
                  <c:v>576843040</c:v>
                </c:pt>
                <c:pt idx="87390">
                  <c:v>576843040</c:v>
                </c:pt>
                <c:pt idx="87391">
                  <c:v>576843040</c:v>
                </c:pt>
                <c:pt idx="87392">
                  <c:v>976523200</c:v>
                </c:pt>
                <c:pt idx="87393">
                  <c:v>976523200</c:v>
                </c:pt>
                <c:pt idx="87394">
                  <c:v>976523200</c:v>
                </c:pt>
                <c:pt idx="87395">
                  <c:v>976523200</c:v>
                </c:pt>
                <c:pt idx="87396">
                  <c:v>38690152</c:v>
                </c:pt>
                <c:pt idx="87397">
                  <c:v>924495272</c:v>
                </c:pt>
                <c:pt idx="87398">
                  <c:v>700733184</c:v>
                </c:pt>
                <c:pt idx="87399">
                  <c:v>700733184</c:v>
                </c:pt>
                <c:pt idx="87400">
                  <c:v>700733184</c:v>
                </c:pt>
                <c:pt idx="87401">
                  <c:v>700733184</c:v>
                </c:pt>
                <c:pt idx="87402">
                  <c:v>263494312</c:v>
                </c:pt>
                <c:pt idx="87403">
                  <c:v>263494312</c:v>
                </c:pt>
                <c:pt idx="87404">
                  <c:v>263494312</c:v>
                </c:pt>
                <c:pt idx="87405">
                  <c:v>263494312</c:v>
                </c:pt>
                <c:pt idx="87406">
                  <c:v>257571096</c:v>
                </c:pt>
                <c:pt idx="87407">
                  <c:v>257571096</c:v>
                </c:pt>
                <c:pt idx="87408">
                  <c:v>257571096</c:v>
                </c:pt>
                <c:pt idx="87409">
                  <c:v>257571096</c:v>
                </c:pt>
                <c:pt idx="87410">
                  <c:v>905039280</c:v>
                </c:pt>
                <c:pt idx="87411">
                  <c:v>576843040</c:v>
                </c:pt>
                <c:pt idx="87412">
                  <c:v>324194952</c:v>
                </c:pt>
                <c:pt idx="87413">
                  <c:v>395913320</c:v>
                </c:pt>
                <c:pt idx="87414">
                  <c:v>647364488</c:v>
                </c:pt>
                <c:pt idx="87415">
                  <c:v>395913320</c:v>
                </c:pt>
                <c:pt idx="87416">
                  <c:v>647364488</c:v>
                </c:pt>
                <c:pt idx="87417">
                  <c:v>395913320</c:v>
                </c:pt>
                <c:pt idx="87418">
                  <c:v>395913320</c:v>
                </c:pt>
                <c:pt idx="87419">
                  <c:v>647364488</c:v>
                </c:pt>
                <c:pt idx="87420">
                  <c:v>647364488</c:v>
                </c:pt>
                <c:pt idx="87421">
                  <c:v>700733184</c:v>
                </c:pt>
                <c:pt idx="87422">
                  <c:v>711641960</c:v>
                </c:pt>
                <c:pt idx="87423">
                  <c:v>711641960</c:v>
                </c:pt>
                <c:pt idx="87424">
                  <c:v>711641960</c:v>
                </c:pt>
                <c:pt idx="87425">
                  <c:v>711641960</c:v>
                </c:pt>
                <c:pt idx="87426">
                  <c:v>391463904</c:v>
                </c:pt>
                <c:pt idx="87427">
                  <c:v>976523200</c:v>
                </c:pt>
                <c:pt idx="87428">
                  <c:v>391463904</c:v>
                </c:pt>
                <c:pt idx="87429">
                  <c:v>391463904</c:v>
                </c:pt>
                <c:pt idx="87430">
                  <c:v>391463904</c:v>
                </c:pt>
                <c:pt idx="87431">
                  <c:v>263494312</c:v>
                </c:pt>
                <c:pt idx="87432">
                  <c:v>257571096</c:v>
                </c:pt>
                <c:pt idx="87433">
                  <c:v>85387392</c:v>
                </c:pt>
                <c:pt idx="87434">
                  <c:v>85387392</c:v>
                </c:pt>
                <c:pt idx="87435">
                  <c:v>85387392</c:v>
                </c:pt>
                <c:pt idx="87436">
                  <c:v>85387392</c:v>
                </c:pt>
                <c:pt idx="87437">
                  <c:v>886691064</c:v>
                </c:pt>
                <c:pt idx="87438">
                  <c:v>886691064</c:v>
                </c:pt>
                <c:pt idx="87439">
                  <c:v>395913320</c:v>
                </c:pt>
                <c:pt idx="87440">
                  <c:v>886691064</c:v>
                </c:pt>
                <c:pt idx="87441">
                  <c:v>886691064</c:v>
                </c:pt>
                <c:pt idx="87442">
                  <c:v>647364488</c:v>
                </c:pt>
                <c:pt idx="87443">
                  <c:v>24916352</c:v>
                </c:pt>
                <c:pt idx="87444">
                  <c:v>24916352</c:v>
                </c:pt>
                <c:pt idx="87445">
                  <c:v>24916352</c:v>
                </c:pt>
                <c:pt idx="87446">
                  <c:v>24916352</c:v>
                </c:pt>
                <c:pt idx="87447">
                  <c:v>85387392</c:v>
                </c:pt>
                <c:pt idx="87448">
                  <c:v>886691064</c:v>
                </c:pt>
                <c:pt idx="87449">
                  <c:v>711641960</c:v>
                </c:pt>
                <c:pt idx="87450">
                  <c:v>391463904</c:v>
                </c:pt>
                <c:pt idx="87451">
                  <c:v>526429720</c:v>
                </c:pt>
                <c:pt idx="87452">
                  <c:v>526429720</c:v>
                </c:pt>
                <c:pt idx="87453">
                  <c:v>526429720</c:v>
                </c:pt>
                <c:pt idx="87454">
                  <c:v>526429720</c:v>
                </c:pt>
                <c:pt idx="87455">
                  <c:v>543526584</c:v>
                </c:pt>
                <c:pt idx="87456">
                  <c:v>543526584</c:v>
                </c:pt>
                <c:pt idx="87457">
                  <c:v>543526584</c:v>
                </c:pt>
                <c:pt idx="87458">
                  <c:v>543526584</c:v>
                </c:pt>
                <c:pt idx="87459">
                  <c:v>24916352</c:v>
                </c:pt>
                <c:pt idx="87460">
                  <c:v>482540112</c:v>
                </c:pt>
                <c:pt idx="87461">
                  <c:v>482540112</c:v>
                </c:pt>
                <c:pt idx="87462">
                  <c:v>482540112</c:v>
                </c:pt>
                <c:pt idx="87463">
                  <c:v>482540112</c:v>
                </c:pt>
                <c:pt idx="87464">
                  <c:v>971968744</c:v>
                </c:pt>
                <c:pt idx="87465">
                  <c:v>971968744</c:v>
                </c:pt>
                <c:pt idx="87466">
                  <c:v>971968744</c:v>
                </c:pt>
                <c:pt idx="87467">
                  <c:v>971968744</c:v>
                </c:pt>
                <c:pt idx="87468">
                  <c:v>526429720</c:v>
                </c:pt>
                <c:pt idx="87469">
                  <c:v>218558928</c:v>
                </c:pt>
                <c:pt idx="87470">
                  <c:v>751117736</c:v>
                </c:pt>
                <c:pt idx="87471">
                  <c:v>218558928</c:v>
                </c:pt>
                <c:pt idx="87472">
                  <c:v>751117736</c:v>
                </c:pt>
                <c:pt idx="87473">
                  <c:v>218558928</c:v>
                </c:pt>
                <c:pt idx="87474">
                  <c:v>751117736</c:v>
                </c:pt>
                <c:pt idx="87475">
                  <c:v>218558928</c:v>
                </c:pt>
                <c:pt idx="87476">
                  <c:v>751117736</c:v>
                </c:pt>
                <c:pt idx="87477">
                  <c:v>919989808</c:v>
                </c:pt>
                <c:pt idx="87478">
                  <c:v>919989808</c:v>
                </c:pt>
                <c:pt idx="87479">
                  <c:v>919989808</c:v>
                </c:pt>
                <c:pt idx="87480">
                  <c:v>919989808</c:v>
                </c:pt>
                <c:pt idx="87481">
                  <c:v>795910656</c:v>
                </c:pt>
                <c:pt idx="87482">
                  <c:v>795910656</c:v>
                </c:pt>
                <c:pt idx="87483">
                  <c:v>795910656</c:v>
                </c:pt>
                <c:pt idx="87484">
                  <c:v>795910656</c:v>
                </c:pt>
                <c:pt idx="87485">
                  <c:v>495078872</c:v>
                </c:pt>
                <c:pt idx="87486">
                  <c:v>495078872</c:v>
                </c:pt>
                <c:pt idx="87487">
                  <c:v>495078872</c:v>
                </c:pt>
                <c:pt idx="87488">
                  <c:v>495078872</c:v>
                </c:pt>
                <c:pt idx="87489">
                  <c:v>543526584</c:v>
                </c:pt>
                <c:pt idx="87490">
                  <c:v>482540112</c:v>
                </c:pt>
                <c:pt idx="87491">
                  <c:v>343893040</c:v>
                </c:pt>
                <c:pt idx="87492">
                  <c:v>343893040</c:v>
                </c:pt>
                <c:pt idx="87493">
                  <c:v>343893040</c:v>
                </c:pt>
                <c:pt idx="87494">
                  <c:v>343893040</c:v>
                </c:pt>
                <c:pt idx="87495">
                  <c:v>115202912</c:v>
                </c:pt>
                <c:pt idx="87496">
                  <c:v>115202912</c:v>
                </c:pt>
                <c:pt idx="87497">
                  <c:v>115202912</c:v>
                </c:pt>
                <c:pt idx="87498">
                  <c:v>115202912</c:v>
                </c:pt>
                <c:pt idx="87499">
                  <c:v>495078872</c:v>
                </c:pt>
                <c:pt idx="87500">
                  <c:v>389339272</c:v>
                </c:pt>
                <c:pt idx="87501">
                  <c:v>795910656</c:v>
                </c:pt>
                <c:pt idx="87502">
                  <c:v>389339272</c:v>
                </c:pt>
                <c:pt idx="87503">
                  <c:v>971968744</c:v>
                </c:pt>
                <c:pt idx="87504">
                  <c:v>389339272</c:v>
                </c:pt>
                <c:pt idx="87505">
                  <c:v>171826128</c:v>
                </c:pt>
                <c:pt idx="87506">
                  <c:v>389339272</c:v>
                </c:pt>
                <c:pt idx="87507">
                  <c:v>171826128</c:v>
                </c:pt>
                <c:pt idx="87508">
                  <c:v>171826128</c:v>
                </c:pt>
                <c:pt idx="87509">
                  <c:v>171826128</c:v>
                </c:pt>
                <c:pt idx="87510">
                  <c:v>218558928</c:v>
                </c:pt>
                <c:pt idx="87511">
                  <c:v>352415904</c:v>
                </c:pt>
                <c:pt idx="87512">
                  <c:v>352415904</c:v>
                </c:pt>
                <c:pt idx="87513">
                  <c:v>343893040</c:v>
                </c:pt>
                <c:pt idx="87514">
                  <c:v>352415904</c:v>
                </c:pt>
                <c:pt idx="87515">
                  <c:v>352415904</c:v>
                </c:pt>
                <c:pt idx="87516">
                  <c:v>751117736</c:v>
                </c:pt>
                <c:pt idx="87517">
                  <c:v>115202912</c:v>
                </c:pt>
                <c:pt idx="87518">
                  <c:v>389339272</c:v>
                </c:pt>
                <c:pt idx="87519">
                  <c:v>171826128</c:v>
                </c:pt>
                <c:pt idx="87520">
                  <c:v>420461952</c:v>
                </c:pt>
                <c:pt idx="87521">
                  <c:v>420461952</c:v>
                </c:pt>
                <c:pt idx="87522">
                  <c:v>420461952</c:v>
                </c:pt>
                <c:pt idx="87523">
                  <c:v>420461952</c:v>
                </c:pt>
                <c:pt idx="87524">
                  <c:v>808174832</c:v>
                </c:pt>
                <c:pt idx="87525">
                  <c:v>808174832</c:v>
                </c:pt>
                <c:pt idx="87526">
                  <c:v>808174832</c:v>
                </c:pt>
                <c:pt idx="87527">
                  <c:v>562660856</c:v>
                </c:pt>
                <c:pt idx="87528">
                  <c:v>562660856</c:v>
                </c:pt>
                <c:pt idx="87529">
                  <c:v>808174832</c:v>
                </c:pt>
                <c:pt idx="87530">
                  <c:v>562660856</c:v>
                </c:pt>
                <c:pt idx="87531">
                  <c:v>562660856</c:v>
                </c:pt>
                <c:pt idx="87532">
                  <c:v>919989808</c:v>
                </c:pt>
                <c:pt idx="87533">
                  <c:v>739807720</c:v>
                </c:pt>
                <c:pt idx="87534">
                  <c:v>739807720</c:v>
                </c:pt>
                <c:pt idx="87535">
                  <c:v>739807720</c:v>
                </c:pt>
                <c:pt idx="87536">
                  <c:v>739807720</c:v>
                </c:pt>
                <c:pt idx="87537">
                  <c:v>98068600</c:v>
                </c:pt>
                <c:pt idx="87538">
                  <c:v>98068600</c:v>
                </c:pt>
                <c:pt idx="87539">
                  <c:v>98068600</c:v>
                </c:pt>
                <c:pt idx="87540">
                  <c:v>98068600</c:v>
                </c:pt>
                <c:pt idx="87541">
                  <c:v>352415904</c:v>
                </c:pt>
                <c:pt idx="87542">
                  <c:v>912788608</c:v>
                </c:pt>
                <c:pt idx="87543">
                  <c:v>912788608</c:v>
                </c:pt>
                <c:pt idx="87544">
                  <c:v>912788608</c:v>
                </c:pt>
                <c:pt idx="87545">
                  <c:v>912788608</c:v>
                </c:pt>
                <c:pt idx="87546">
                  <c:v>808174832</c:v>
                </c:pt>
                <c:pt idx="87547">
                  <c:v>170448176</c:v>
                </c:pt>
                <c:pt idx="87548">
                  <c:v>170448176</c:v>
                </c:pt>
                <c:pt idx="87549">
                  <c:v>170448176</c:v>
                </c:pt>
                <c:pt idx="87550">
                  <c:v>170448176</c:v>
                </c:pt>
                <c:pt idx="87551">
                  <c:v>985240432</c:v>
                </c:pt>
                <c:pt idx="87552">
                  <c:v>460833064</c:v>
                </c:pt>
                <c:pt idx="87553">
                  <c:v>985240432</c:v>
                </c:pt>
                <c:pt idx="87554">
                  <c:v>460833064</c:v>
                </c:pt>
                <c:pt idx="87555">
                  <c:v>607920608</c:v>
                </c:pt>
                <c:pt idx="87556">
                  <c:v>985240432</c:v>
                </c:pt>
                <c:pt idx="87557">
                  <c:v>460833064</c:v>
                </c:pt>
                <c:pt idx="87558">
                  <c:v>607920608</c:v>
                </c:pt>
                <c:pt idx="87559">
                  <c:v>460833064</c:v>
                </c:pt>
                <c:pt idx="87560">
                  <c:v>985240432</c:v>
                </c:pt>
                <c:pt idx="87561">
                  <c:v>607920608</c:v>
                </c:pt>
                <c:pt idx="87562">
                  <c:v>607920608</c:v>
                </c:pt>
                <c:pt idx="87563">
                  <c:v>420461952</c:v>
                </c:pt>
                <c:pt idx="87564">
                  <c:v>188673688</c:v>
                </c:pt>
                <c:pt idx="87565">
                  <c:v>188673688</c:v>
                </c:pt>
                <c:pt idx="87566">
                  <c:v>188673688</c:v>
                </c:pt>
                <c:pt idx="87567">
                  <c:v>188673688</c:v>
                </c:pt>
                <c:pt idx="87568">
                  <c:v>562660856</c:v>
                </c:pt>
                <c:pt idx="87569">
                  <c:v>7374144</c:v>
                </c:pt>
                <c:pt idx="87570">
                  <c:v>7374144</c:v>
                </c:pt>
                <c:pt idx="87571">
                  <c:v>7374144</c:v>
                </c:pt>
                <c:pt idx="87572">
                  <c:v>7374144</c:v>
                </c:pt>
                <c:pt idx="87573">
                  <c:v>739807720</c:v>
                </c:pt>
                <c:pt idx="87574">
                  <c:v>98068600</c:v>
                </c:pt>
                <c:pt idx="87575">
                  <c:v>998283112</c:v>
                </c:pt>
                <c:pt idx="87576">
                  <c:v>998283112</c:v>
                </c:pt>
                <c:pt idx="87577">
                  <c:v>998283112</c:v>
                </c:pt>
                <c:pt idx="87578">
                  <c:v>998283112</c:v>
                </c:pt>
                <c:pt idx="87579">
                  <c:v>912788608</c:v>
                </c:pt>
                <c:pt idx="87580">
                  <c:v>170448176</c:v>
                </c:pt>
                <c:pt idx="87581">
                  <c:v>607920608</c:v>
                </c:pt>
                <c:pt idx="87582">
                  <c:v>460833064</c:v>
                </c:pt>
                <c:pt idx="87583">
                  <c:v>985240432</c:v>
                </c:pt>
                <c:pt idx="87584">
                  <c:v>188673688</c:v>
                </c:pt>
                <c:pt idx="87585">
                  <c:v>520943496</c:v>
                </c:pt>
                <c:pt idx="87586">
                  <c:v>520943496</c:v>
                </c:pt>
                <c:pt idx="87587">
                  <c:v>520943496</c:v>
                </c:pt>
                <c:pt idx="87588">
                  <c:v>520943496</c:v>
                </c:pt>
                <c:pt idx="87589">
                  <c:v>346935104</c:v>
                </c:pt>
                <c:pt idx="87590">
                  <c:v>346935104</c:v>
                </c:pt>
                <c:pt idx="87591">
                  <c:v>589440720</c:v>
                </c:pt>
                <c:pt idx="87592">
                  <c:v>346935104</c:v>
                </c:pt>
                <c:pt idx="87593">
                  <c:v>589440720</c:v>
                </c:pt>
                <c:pt idx="87594">
                  <c:v>346935104</c:v>
                </c:pt>
                <c:pt idx="87595">
                  <c:v>589440720</c:v>
                </c:pt>
                <c:pt idx="87596">
                  <c:v>589440720</c:v>
                </c:pt>
                <c:pt idx="87597">
                  <c:v>505435776</c:v>
                </c:pt>
                <c:pt idx="87598">
                  <c:v>505435776</c:v>
                </c:pt>
                <c:pt idx="87599">
                  <c:v>505435776</c:v>
                </c:pt>
                <c:pt idx="87600">
                  <c:v>7374144</c:v>
                </c:pt>
                <c:pt idx="87601">
                  <c:v>505435776</c:v>
                </c:pt>
                <c:pt idx="87602">
                  <c:v>520943496</c:v>
                </c:pt>
                <c:pt idx="87603">
                  <c:v>733748504</c:v>
                </c:pt>
                <c:pt idx="87604">
                  <c:v>733748504</c:v>
                </c:pt>
                <c:pt idx="87605">
                  <c:v>733748504</c:v>
                </c:pt>
                <c:pt idx="87606">
                  <c:v>733748504</c:v>
                </c:pt>
                <c:pt idx="87607">
                  <c:v>346935104</c:v>
                </c:pt>
                <c:pt idx="87608">
                  <c:v>998283112</c:v>
                </c:pt>
                <c:pt idx="87609">
                  <c:v>505435776</c:v>
                </c:pt>
                <c:pt idx="87610">
                  <c:v>589440720</c:v>
                </c:pt>
                <c:pt idx="87611">
                  <c:v>13528944</c:v>
                </c:pt>
                <c:pt idx="87612">
                  <c:v>13528944</c:v>
                </c:pt>
                <c:pt idx="87613">
                  <c:v>13528944</c:v>
                </c:pt>
                <c:pt idx="87614">
                  <c:v>13528944</c:v>
                </c:pt>
                <c:pt idx="87615">
                  <c:v>902567616</c:v>
                </c:pt>
                <c:pt idx="87616">
                  <c:v>902567616</c:v>
                </c:pt>
                <c:pt idx="87617">
                  <c:v>902567616</c:v>
                </c:pt>
                <c:pt idx="87618">
                  <c:v>902567616</c:v>
                </c:pt>
                <c:pt idx="87619">
                  <c:v>733748504</c:v>
                </c:pt>
                <c:pt idx="87620">
                  <c:v>7374176</c:v>
                </c:pt>
                <c:pt idx="87621">
                  <c:v>7374176</c:v>
                </c:pt>
                <c:pt idx="87622">
                  <c:v>7374176</c:v>
                </c:pt>
                <c:pt idx="87623">
                  <c:v>7374176</c:v>
                </c:pt>
                <c:pt idx="87624">
                  <c:v>714660448</c:v>
                </c:pt>
                <c:pt idx="87625">
                  <c:v>714660448</c:v>
                </c:pt>
                <c:pt idx="87626">
                  <c:v>714660448</c:v>
                </c:pt>
                <c:pt idx="87627">
                  <c:v>714660448</c:v>
                </c:pt>
                <c:pt idx="87628">
                  <c:v>682965424</c:v>
                </c:pt>
                <c:pt idx="87629">
                  <c:v>682965424</c:v>
                </c:pt>
                <c:pt idx="87630">
                  <c:v>384882392</c:v>
                </c:pt>
                <c:pt idx="87631">
                  <c:v>384882392</c:v>
                </c:pt>
                <c:pt idx="87632">
                  <c:v>682965424</c:v>
                </c:pt>
                <c:pt idx="87633">
                  <c:v>384882392</c:v>
                </c:pt>
                <c:pt idx="87634">
                  <c:v>682965424</c:v>
                </c:pt>
                <c:pt idx="87635">
                  <c:v>384882392</c:v>
                </c:pt>
                <c:pt idx="87636">
                  <c:v>13528944</c:v>
                </c:pt>
                <c:pt idx="87637">
                  <c:v>171820008</c:v>
                </c:pt>
                <c:pt idx="87638">
                  <c:v>171820008</c:v>
                </c:pt>
                <c:pt idx="87639">
                  <c:v>171820008</c:v>
                </c:pt>
                <c:pt idx="87640">
                  <c:v>171820008</c:v>
                </c:pt>
                <c:pt idx="87641">
                  <c:v>127997960</c:v>
                </c:pt>
                <c:pt idx="87642">
                  <c:v>127997960</c:v>
                </c:pt>
                <c:pt idx="87643">
                  <c:v>127997960</c:v>
                </c:pt>
                <c:pt idx="87644">
                  <c:v>127997960</c:v>
                </c:pt>
                <c:pt idx="87645">
                  <c:v>204189064</c:v>
                </c:pt>
                <c:pt idx="87646">
                  <c:v>204189064</c:v>
                </c:pt>
                <c:pt idx="87647">
                  <c:v>204189064</c:v>
                </c:pt>
                <c:pt idx="87648">
                  <c:v>902567616</c:v>
                </c:pt>
                <c:pt idx="87649">
                  <c:v>204189064</c:v>
                </c:pt>
                <c:pt idx="87650">
                  <c:v>7374176</c:v>
                </c:pt>
                <c:pt idx="87651">
                  <c:v>607849088</c:v>
                </c:pt>
                <c:pt idx="87652">
                  <c:v>607849088</c:v>
                </c:pt>
                <c:pt idx="87653">
                  <c:v>607849088</c:v>
                </c:pt>
                <c:pt idx="87654">
                  <c:v>607849088</c:v>
                </c:pt>
                <c:pt idx="87655">
                  <c:v>714660448</c:v>
                </c:pt>
                <c:pt idx="87656">
                  <c:v>6457736</c:v>
                </c:pt>
                <c:pt idx="87657">
                  <c:v>6457736</c:v>
                </c:pt>
                <c:pt idx="87658">
                  <c:v>6457736</c:v>
                </c:pt>
                <c:pt idx="87659">
                  <c:v>6457736</c:v>
                </c:pt>
                <c:pt idx="87660">
                  <c:v>682965424</c:v>
                </c:pt>
                <c:pt idx="87661">
                  <c:v>384882392</c:v>
                </c:pt>
                <c:pt idx="87662">
                  <c:v>204189064</c:v>
                </c:pt>
                <c:pt idx="87663">
                  <c:v>263019440</c:v>
                </c:pt>
                <c:pt idx="87664">
                  <c:v>263019440</c:v>
                </c:pt>
                <c:pt idx="87665">
                  <c:v>263019440</c:v>
                </c:pt>
                <c:pt idx="87666">
                  <c:v>263019440</c:v>
                </c:pt>
                <c:pt idx="87667">
                  <c:v>171820008</c:v>
                </c:pt>
                <c:pt idx="87668">
                  <c:v>271401968</c:v>
                </c:pt>
                <c:pt idx="87669">
                  <c:v>271401968</c:v>
                </c:pt>
                <c:pt idx="87670">
                  <c:v>271401968</c:v>
                </c:pt>
                <c:pt idx="87671">
                  <c:v>271401968</c:v>
                </c:pt>
                <c:pt idx="87672">
                  <c:v>563477976</c:v>
                </c:pt>
                <c:pt idx="87673">
                  <c:v>563477976</c:v>
                </c:pt>
                <c:pt idx="87674">
                  <c:v>739798720</c:v>
                </c:pt>
                <c:pt idx="87675">
                  <c:v>127997960</c:v>
                </c:pt>
                <c:pt idx="87676">
                  <c:v>739798720</c:v>
                </c:pt>
                <c:pt idx="87677">
                  <c:v>563477976</c:v>
                </c:pt>
                <c:pt idx="87678">
                  <c:v>739798720</c:v>
                </c:pt>
                <c:pt idx="87679">
                  <c:v>739798720</c:v>
                </c:pt>
                <c:pt idx="87680">
                  <c:v>563477976</c:v>
                </c:pt>
                <c:pt idx="87681">
                  <c:v>353444176</c:v>
                </c:pt>
                <c:pt idx="87682">
                  <c:v>353444176</c:v>
                </c:pt>
                <c:pt idx="87683">
                  <c:v>353444176</c:v>
                </c:pt>
                <c:pt idx="87684">
                  <c:v>353444176</c:v>
                </c:pt>
                <c:pt idx="87685">
                  <c:v>607849088</c:v>
                </c:pt>
                <c:pt idx="87686">
                  <c:v>271401968</c:v>
                </c:pt>
                <c:pt idx="87687">
                  <c:v>263019440</c:v>
                </c:pt>
                <c:pt idx="87688">
                  <c:v>6457736</c:v>
                </c:pt>
                <c:pt idx="87689">
                  <c:v>739798720</c:v>
                </c:pt>
                <c:pt idx="87690">
                  <c:v>7374240</c:v>
                </c:pt>
                <c:pt idx="87691">
                  <c:v>7374240</c:v>
                </c:pt>
                <c:pt idx="87692">
                  <c:v>563477976</c:v>
                </c:pt>
                <c:pt idx="87693">
                  <c:v>7374312</c:v>
                </c:pt>
                <c:pt idx="87694">
                  <c:v>7374312</c:v>
                </c:pt>
                <c:pt idx="87695">
                  <c:v>7374240</c:v>
                </c:pt>
                <c:pt idx="87696">
                  <c:v>7374312</c:v>
                </c:pt>
                <c:pt idx="87697">
                  <c:v>7374240</c:v>
                </c:pt>
                <c:pt idx="87698">
                  <c:v>50415912</c:v>
                </c:pt>
                <c:pt idx="87699">
                  <c:v>7374312</c:v>
                </c:pt>
                <c:pt idx="87700">
                  <c:v>50415912</c:v>
                </c:pt>
                <c:pt idx="87701">
                  <c:v>50415912</c:v>
                </c:pt>
                <c:pt idx="87702">
                  <c:v>50415912</c:v>
                </c:pt>
                <c:pt idx="87703">
                  <c:v>233636304</c:v>
                </c:pt>
                <c:pt idx="87704">
                  <c:v>233636304</c:v>
                </c:pt>
                <c:pt idx="87705">
                  <c:v>233636304</c:v>
                </c:pt>
                <c:pt idx="87706">
                  <c:v>233636304</c:v>
                </c:pt>
                <c:pt idx="87707">
                  <c:v>971823128</c:v>
                </c:pt>
                <c:pt idx="87708">
                  <c:v>971823128</c:v>
                </c:pt>
                <c:pt idx="87709">
                  <c:v>971823128</c:v>
                </c:pt>
                <c:pt idx="87710">
                  <c:v>971823128</c:v>
                </c:pt>
                <c:pt idx="87711">
                  <c:v>353444176</c:v>
                </c:pt>
                <c:pt idx="87712">
                  <c:v>74505080</c:v>
                </c:pt>
                <c:pt idx="87713">
                  <c:v>74505080</c:v>
                </c:pt>
                <c:pt idx="87714">
                  <c:v>74505080</c:v>
                </c:pt>
                <c:pt idx="87715">
                  <c:v>74505080</c:v>
                </c:pt>
                <c:pt idx="87716">
                  <c:v>7374240</c:v>
                </c:pt>
                <c:pt idx="87717">
                  <c:v>239671440</c:v>
                </c:pt>
                <c:pt idx="87718">
                  <c:v>239671440</c:v>
                </c:pt>
                <c:pt idx="87719">
                  <c:v>239671440</c:v>
                </c:pt>
                <c:pt idx="87720">
                  <c:v>239671440</c:v>
                </c:pt>
                <c:pt idx="87721">
                  <c:v>233636304</c:v>
                </c:pt>
                <c:pt idx="87722">
                  <c:v>7374312</c:v>
                </c:pt>
                <c:pt idx="87723">
                  <c:v>50415912</c:v>
                </c:pt>
                <c:pt idx="87724">
                  <c:v>633442016</c:v>
                </c:pt>
                <c:pt idx="87725">
                  <c:v>633442016</c:v>
                </c:pt>
                <c:pt idx="87726">
                  <c:v>633442016</c:v>
                </c:pt>
                <c:pt idx="87727">
                  <c:v>633442016</c:v>
                </c:pt>
                <c:pt idx="87728">
                  <c:v>697382736</c:v>
                </c:pt>
                <c:pt idx="87729">
                  <c:v>697382736</c:v>
                </c:pt>
                <c:pt idx="87730">
                  <c:v>697382736</c:v>
                </c:pt>
                <c:pt idx="87731">
                  <c:v>697382736</c:v>
                </c:pt>
                <c:pt idx="87732">
                  <c:v>923214936</c:v>
                </c:pt>
                <c:pt idx="87733">
                  <c:v>923214936</c:v>
                </c:pt>
                <c:pt idx="87734">
                  <c:v>923214936</c:v>
                </c:pt>
                <c:pt idx="87735">
                  <c:v>923214936</c:v>
                </c:pt>
                <c:pt idx="87736">
                  <c:v>74505080</c:v>
                </c:pt>
                <c:pt idx="87737">
                  <c:v>975541680</c:v>
                </c:pt>
                <c:pt idx="87738">
                  <c:v>975541680</c:v>
                </c:pt>
                <c:pt idx="87739">
                  <c:v>975541680</c:v>
                </c:pt>
                <c:pt idx="87740">
                  <c:v>975541680</c:v>
                </c:pt>
                <c:pt idx="87741">
                  <c:v>162275576</c:v>
                </c:pt>
                <c:pt idx="87742">
                  <c:v>162275576</c:v>
                </c:pt>
                <c:pt idx="87743">
                  <c:v>162275576</c:v>
                </c:pt>
                <c:pt idx="87744">
                  <c:v>162275576</c:v>
                </c:pt>
                <c:pt idx="87745">
                  <c:v>239671440</c:v>
                </c:pt>
                <c:pt idx="87746">
                  <c:v>971823128</c:v>
                </c:pt>
                <c:pt idx="87747">
                  <c:v>438713640</c:v>
                </c:pt>
                <c:pt idx="87748">
                  <c:v>438713640</c:v>
                </c:pt>
                <c:pt idx="87749">
                  <c:v>438713640</c:v>
                </c:pt>
                <c:pt idx="87750">
                  <c:v>438713640</c:v>
                </c:pt>
                <c:pt idx="87751">
                  <c:v>603769664</c:v>
                </c:pt>
                <c:pt idx="87752">
                  <c:v>603769664</c:v>
                </c:pt>
                <c:pt idx="87753">
                  <c:v>603769664</c:v>
                </c:pt>
                <c:pt idx="87754">
                  <c:v>603769664</c:v>
                </c:pt>
                <c:pt idx="87755">
                  <c:v>633442016</c:v>
                </c:pt>
                <c:pt idx="87756">
                  <c:v>281292816</c:v>
                </c:pt>
                <c:pt idx="87757">
                  <c:v>419091224</c:v>
                </c:pt>
                <c:pt idx="87758">
                  <c:v>281292816</c:v>
                </c:pt>
                <c:pt idx="87759">
                  <c:v>419091224</c:v>
                </c:pt>
                <c:pt idx="87760">
                  <c:v>281292816</c:v>
                </c:pt>
                <c:pt idx="87761">
                  <c:v>419091224</c:v>
                </c:pt>
                <c:pt idx="87762">
                  <c:v>281292816</c:v>
                </c:pt>
                <c:pt idx="87763">
                  <c:v>419091224</c:v>
                </c:pt>
                <c:pt idx="87764">
                  <c:v>697382736</c:v>
                </c:pt>
                <c:pt idx="87765">
                  <c:v>975541680</c:v>
                </c:pt>
                <c:pt idx="87766">
                  <c:v>923214936</c:v>
                </c:pt>
                <c:pt idx="87767">
                  <c:v>781525352</c:v>
                </c:pt>
                <c:pt idx="87768">
                  <c:v>781525352</c:v>
                </c:pt>
                <c:pt idx="87769">
                  <c:v>781525352</c:v>
                </c:pt>
                <c:pt idx="87770">
                  <c:v>781525352</c:v>
                </c:pt>
                <c:pt idx="87771">
                  <c:v>438713640</c:v>
                </c:pt>
                <c:pt idx="87772">
                  <c:v>281292816</c:v>
                </c:pt>
                <c:pt idx="87773">
                  <c:v>603769664</c:v>
                </c:pt>
                <c:pt idx="87774">
                  <c:v>297960576</c:v>
                </c:pt>
                <c:pt idx="87775">
                  <c:v>297960576</c:v>
                </c:pt>
                <c:pt idx="87776">
                  <c:v>297960576</c:v>
                </c:pt>
                <c:pt idx="87777">
                  <c:v>297960576</c:v>
                </c:pt>
                <c:pt idx="87778">
                  <c:v>162275576</c:v>
                </c:pt>
                <c:pt idx="87779">
                  <c:v>419091224</c:v>
                </c:pt>
                <c:pt idx="87780">
                  <c:v>192878432</c:v>
                </c:pt>
                <c:pt idx="87781">
                  <c:v>192878432</c:v>
                </c:pt>
                <c:pt idx="87782">
                  <c:v>192878432</c:v>
                </c:pt>
                <c:pt idx="87783">
                  <c:v>192878432</c:v>
                </c:pt>
                <c:pt idx="87784">
                  <c:v>1604096</c:v>
                </c:pt>
                <c:pt idx="87785">
                  <c:v>1604096</c:v>
                </c:pt>
                <c:pt idx="87786">
                  <c:v>1604096</c:v>
                </c:pt>
                <c:pt idx="87787">
                  <c:v>1604096</c:v>
                </c:pt>
                <c:pt idx="87788">
                  <c:v>788102664</c:v>
                </c:pt>
                <c:pt idx="87789">
                  <c:v>788102664</c:v>
                </c:pt>
                <c:pt idx="87790">
                  <c:v>252571592</c:v>
                </c:pt>
                <c:pt idx="87791">
                  <c:v>788102664</c:v>
                </c:pt>
                <c:pt idx="87792">
                  <c:v>252571592</c:v>
                </c:pt>
                <c:pt idx="87793">
                  <c:v>788102664</c:v>
                </c:pt>
                <c:pt idx="87794">
                  <c:v>252571592</c:v>
                </c:pt>
                <c:pt idx="87795">
                  <c:v>252571592</c:v>
                </c:pt>
                <c:pt idx="87796">
                  <c:v>781525352</c:v>
                </c:pt>
                <c:pt idx="87797">
                  <c:v>355039512</c:v>
                </c:pt>
                <c:pt idx="87798">
                  <c:v>355039512</c:v>
                </c:pt>
                <c:pt idx="87799">
                  <c:v>355039512</c:v>
                </c:pt>
                <c:pt idx="87800">
                  <c:v>355039512</c:v>
                </c:pt>
                <c:pt idx="87801">
                  <c:v>297960576</c:v>
                </c:pt>
                <c:pt idx="87802">
                  <c:v>582274520</c:v>
                </c:pt>
                <c:pt idx="87803">
                  <c:v>582274520</c:v>
                </c:pt>
                <c:pt idx="87804">
                  <c:v>582274520</c:v>
                </c:pt>
                <c:pt idx="87805">
                  <c:v>582274520</c:v>
                </c:pt>
                <c:pt idx="87806">
                  <c:v>874780224</c:v>
                </c:pt>
                <c:pt idx="87807">
                  <c:v>874780224</c:v>
                </c:pt>
                <c:pt idx="87808">
                  <c:v>874780224</c:v>
                </c:pt>
                <c:pt idx="87809">
                  <c:v>874780224</c:v>
                </c:pt>
                <c:pt idx="87810">
                  <c:v>192878432</c:v>
                </c:pt>
                <c:pt idx="87811">
                  <c:v>994443000</c:v>
                </c:pt>
                <c:pt idx="87812">
                  <c:v>994443000</c:v>
                </c:pt>
                <c:pt idx="87813">
                  <c:v>174404336</c:v>
                </c:pt>
                <c:pt idx="87814">
                  <c:v>174404336</c:v>
                </c:pt>
                <c:pt idx="87815">
                  <c:v>994443000</c:v>
                </c:pt>
                <c:pt idx="87816">
                  <c:v>174404336</c:v>
                </c:pt>
                <c:pt idx="87817">
                  <c:v>994443000</c:v>
                </c:pt>
                <c:pt idx="87818">
                  <c:v>174404336</c:v>
                </c:pt>
                <c:pt idx="87819">
                  <c:v>788102664</c:v>
                </c:pt>
                <c:pt idx="87820">
                  <c:v>397436544</c:v>
                </c:pt>
                <c:pt idx="87821">
                  <c:v>397436544</c:v>
                </c:pt>
                <c:pt idx="87822">
                  <c:v>397436544</c:v>
                </c:pt>
                <c:pt idx="87823">
                  <c:v>397436544</c:v>
                </c:pt>
                <c:pt idx="87824">
                  <c:v>611450304</c:v>
                </c:pt>
                <c:pt idx="87825">
                  <c:v>611450304</c:v>
                </c:pt>
                <c:pt idx="87826">
                  <c:v>611450304</c:v>
                </c:pt>
                <c:pt idx="87827">
                  <c:v>611450304</c:v>
                </c:pt>
                <c:pt idx="87828">
                  <c:v>874780224</c:v>
                </c:pt>
                <c:pt idx="87829">
                  <c:v>582274520</c:v>
                </c:pt>
                <c:pt idx="87830">
                  <c:v>252571592</c:v>
                </c:pt>
                <c:pt idx="87831">
                  <c:v>1604096</c:v>
                </c:pt>
                <c:pt idx="87832">
                  <c:v>994443000</c:v>
                </c:pt>
                <c:pt idx="87833">
                  <c:v>485020080</c:v>
                </c:pt>
                <c:pt idx="87834">
                  <c:v>485020080</c:v>
                </c:pt>
                <c:pt idx="87835">
                  <c:v>485020080</c:v>
                </c:pt>
                <c:pt idx="87836">
                  <c:v>485020080</c:v>
                </c:pt>
                <c:pt idx="87837">
                  <c:v>441003560</c:v>
                </c:pt>
                <c:pt idx="87838">
                  <c:v>441003560</c:v>
                </c:pt>
                <c:pt idx="87839">
                  <c:v>355039512</c:v>
                </c:pt>
                <c:pt idx="87840">
                  <c:v>441003560</c:v>
                </c:pt>
                <c:pt idx="87841">
                  <c:v>441003560</c:v>
                </c:pt>
                <c:pt idx="87842">
                  <c:v>397436544</c:v>
                </c:pt>
                <c:pt idx="87843">
                  <c:v>611450304</c:v>
                </c:pt>
                <c:pt idx="87844">
                  <c:v>807144</c:v>
                </c:pt>
                <c:pt idx="87845">
                  <c:v>807144</c:v>
                </c:pt>
                <c:pt idx="87846">
                  <c:v>807144</c:v>
                </c:pt>
                <c:pt idx="87847">
                  <c:v>807144</c:v>
                </c:pt>
                <c:pt idx="87848">
                  <c:v>174404336</c:v>
                </c:pt>
                <c:pt idx="87849">
                  <c:v>7374376</c:v>
                </c:pt>
                <c:pt idx="87850">
                  <c:v>7374376</c:v>
                </c:pt>
                <c:pt idx="87851">
                  <c:v>7374488</c:v>
                </c:pt>
                <c:pt idx="87852">
                  <c:v>7374488</c:v>
                </c:pt>
                <c:pt idx="87853">
                  <c:v>7374536</c:v>
                </c:pt>
                <c:pt idx="87854">
                  <c:v>7374536</c:v>
                </c:pt>
                <c:pt idx="87855">
                  <c:v>441003560</c:v>
                </c:pt>
                <c:pt idx="87856">
                  <c:v>7374568</c:v>
                </c:pt>
                <c:pt idx="87857">
                  <c:v>7374568</c:v>
                </c:pt>
                <c:pt idx="87858">
                  <c:v>7374616</c:v>
                </c:pt>
                <c:pt idx="87859">
                  <c:v>7374616</c:v>
                </c:pt>
                <c:pt idx="87860">
                  <c:v>7374376</c:v>
                </c:pt>
                <c:pt idx="87861">
                  <c:v>7374488</c:v>
                </c:pt>
                <c:pt idx="87862">
                  <c:v>7374536</c:v>
                </c:pt>
                <c:pt idx="87863">
                  <c:v>7374568</c:v>
                </c:pt>
                <c:pt idx="87864">
                  <c:v>7374616</c:v>
                </c:pt>
                <c:pt idx="87865">
                  <c:v>7374376</c:v>
                </c:pt>
                <c:pt idx="87866">
                  <c:v>7374488</c:v>
                </c:pt>
                <c:pt idx="87867">
                  <c:v>7374536</c:v>
                </c:pt>
                <c:pt idx="87868">
                  <c:v>7374568</c:v>
                </c:pt>
                <c:pt idx="87869">
                  <c:v>7374616</c:v>
                </c:pt>
                <c:pt idx="87870">
                  <c:v>17616016</c:v>
                </c:pt>
                <c:pt idx="87871">
                  <c:v>17616016</c:v>
                </c:pt>
                <c:pt idx="87872">
                  <c:v>485020080</c:v>
                </c:pt>
                <c:pt idx="87873">
                  <c:v>17616016</c:v>
                </c:pt>
                <c:pt idx="87874">
                  <c:v>17616016</c:v>
                </c:pt>
                <c:pt idx="87875">
                  <c:v>224279192</c:v>
                </c:pt>
                <c:pt idx="87876">
                  <c:v>224279192</c:v>
                </c:pt>
                <c:pt idx="87877">
                  <c:v>224279216</c:v>
                </c:pt>
                <c:pt idx="87878">
                  <c:v>224279216</c:v>
                </c:pt>
                <c:pt idx="87879">
                  <c:v>224279296</c:v>
                </c:pt>
                <c:pt idx="87880">
                  <c:v>224279296</c:v>
                </c:pt>
                <c:pt idx="87881">
                  <c:v>224279312</c:v>
                </c:pt>
                <c:pt idx="87882">
                  <c:v>224279312</c:v>
                </c:pt>
                <c:pt idx="87883">
                  <c:v>224279328</c:v>
                </c:pt>
                <c:pt idx="87884">
                  <c:v>224279328</c:v>
                </c:pt>
                <c:pt idx="87885">
                  <c:v>224279352</c:v>
                </c:pt>
                <c:pt idx="87886">
                  <c:v>224279352</c:v>
                </c:pt>
                <c:pt idx="87887">
                  <c:v>224279424</c:v>
                </c:pt>
                <c:pt idx="87888">
                  <c:v>224279424</c:v>
                </c:pt>
                <c:pt idx="87889">
                  <c:v>224279552</c:v>
                </c:pt>
                <c:pt idx="87890">
                  <c:v>224279552</c:v>
                </c:pt>
                <c:pt idx="87891">
                  <c:v>515587088</c:v>
                </c:pt>
                <c:pt idx="87892">
                  <c:v>515587088</c:v>
                </c:pt>
                <c:pt idx="87893">
                  <c:v>224279584</c:v>
                </c:pt>
                <c:pt idx="87894">
                  <c:v>224279584</c:v>
                </c:pt>
                <c:pt idx="87895">
                  <c:v>515587088</c:v>
                </c:pt>
                <c:pt idx="87896">
                  <c:v>224279616</c:v>
                </c:pt>
                <c:pt idx="87897">
                  <c:v>515587088</c:v>
                </c:pt>
                <c:pt idx="87898">
                  <c:v>224279616</c:v>
                </c:pt>
                <c:pt idx="87899">
                  <c:v>224279680</c:v>
                </c:pt>
                <c:pt idx="87900">
                  <c:v>224279680</c:v>
                </c:pt>
                <c:pt idx="87901">
                  <c:v>224279192</c:v>
                </c:pt>
                <c:pt idx="87902">
                  <c:v>224279216</c:v>
                </c:pt>
                <c:pt idx="87903">
                  <c:v>224279296</c:v>
                </c:pt>
                <c:pt idx="87904">
                  <c:v>224279312</c:v>
                </c:pt>
                <c:pt idx="87905">
                  <c:v>224279328</c:v>
                </c:pt>
                <c:pt idx="87906">
                  <c:v>224279352</c:v>
                </c:pt>
                <c:pt idx="87907">
                  <c:v>224279424</c:v>
                </c:pt>
                <c:pt idx="87908">
                  <c:v>224279552</c:v>
                </c:pt>
                <c:pt idx="87909">
                  <c:v>224279584</c:v>
                </c:pt>
                <c:pt idx="87910">
                  <c:v>224279616</c:v>
                </c:pt>
                <c:pt idx="87911">
                  <c:v>224279680</c:v>
                </c:pt>
                <c:pt idx="87912">
                  <c:v>224279192</c:v>
                </c:pt>
                <c:pt idx="87913">
                  <c:v>224279216</c:v>
                </c:pt>
                <c:pt idx="87914">
                  <c:v>224279296</c:v>
                </c:pt>
                <c:pt idx="87915">
                  <c:v>224279312</c:v>
                </c:pt>
                <c:pt idx="87916">
                  <c:v>224279328</c:v>
                </c:pt>
                <c:pt idx="87917">
                  <c:v>224279352</c:v>
                </c:pt>
                <c:pt idx="87918">
                  <c:v>224279424</c:v>
                </c:pt>
                <c:pt idx="87919">
                  <c:v>224279552</c:v>
                </c:pt>
                <c:pt idx="87920">
                  <c:v>224279584</c:v>
                </c:pt>
                <c:pt idx="87921">
                  <c:v>224279616</c:v>
                </c:pt>
                <c:pt idx="87922">
                  <c:v>224279680</c:v>
                </c:pt>
                <c:pt idx="87923">
                  <c:v>807144</c:v>
                </c:pt>
                <c:pt idx="87924">
                  <c:v>17117888</c:v>
                </c:pt>
                <c:pt idx="87925">
                  <c:v>17117888</c:v>
                </c:pt>
                <c:pt idx="87926">
                  <c:v>17118040</c:v>
                </c:pt>
                <c:pt idx="87927">
                  <c:v>17118040</c:v>
                </c:pt>
                <c:pt idx="87928">
                  <c:v>17117888</c:v>
                </c:pt>
                <c:pt idx="87929">
                  <c:v>17118040</c:v>
                </c:pt>
                <c:pt idx="87930">
                  <c:v>17117888</c:v>
                </c:pt>
                <c:pt idx="87931">
                  <c:v>17118040</c:v>
                </c:pt>
                <c:pt idx="87932">
                  <c:v>526464224</c:v>
                </c:pt>
                <c:pt idx="87933">
                  <c:v>526464224</c:v>
                </c:pt>
                <c:pt idx="87934">
                  <c:v>526464224</c:v>
                </c:pt>
                <c:pt idx="87935">
                  <c:v>526464224</c:v>
                </c:pt>
                <c:pt idx="87936">
                  <c:v>598321440</c:v>
                </c:pt>
                <c:pt idx="87937">
                  <c:v>598321440</c:v>
                </c:pt>
                <c:pt idx="87938">
                  <c:v>598321440</c:v>
                </c:pt>
                <c:pt idx="87939">
                  <c:v>17616016</c:v>
                </c:pt>
                <c:pt idx="87940">
                  <c:v>598321440</c:v>
                </c:pt>
                <c:pt idx="87941">
                  <c:v>93708896</c:v>
                </c:pt>
                <c:pt idx="87942">
                  <c:v>93708896</c:v>
                </c:pt>
                <c:pt idx="87943">
                  <c:v>93708896</c:v>
                </c:pt>
                <c:pt idx="87944">
                  <c:v>7374536</c:v>
                </c:pt>
                <c:pt idx="87945">
                  <c:v>93708896</c:v>
                </c:pt>
                <c:pt idx="87946">
                  <c:v>7374376</c:v>
                </c:pt>
                <c:pt idx="87947">
                  <c:v>224279192</c:v>
                </c:pt>
                <c:pt idx="87948">
                  <c:v>224279552</c:v>
                </c:pt>
                <c:pt idx="87949">
                  <c:v>231473552</c:v>
                </c:pt>
                <c:pt idx="87950">
                  <c:v>231473552</c:v>
                </c:pt>
                <c:pt idx="87951">
                  <c:v>231473552</c:v>
                </c:pt>
                <c:pt idx="87952">
                  <c:v>909658968</c:v>
                </c:pt>
                <c:pt idx="87953">
                  <c:v>231473552</c:v>
                </c:pt>
                <c:pt idx="87954">
                  <c:v>909658968</c:v>
                </c:pt>
                <c:pt idx="87955">
                  <c:v>515587088</c:v>
                </c:pt>
                <c:pt idx="87956">
                  <c:v>909658968</c:v>
                </c:pt>
                <c:pt idx="87957">
                  <c:v>909658968</c:v>
                </c:pt>
                <c:pt idx="87958">
                  <c:v>224279296</c:v>
                </c:pt>
                <c:pt idx="87959">
                  <c:v>7374488</c:v>
                </c:pt>
                <c:pt idx="87960">
                  <c:v>803549920</c:v>
                </c:pt>
                <c:pt idx="87961">
                  <c:v>803549920</c:v>
                </c:pt>
                <c:pt idx="87962">
                  <c:v>803549920</c:v>
                </c:pt>
                <c:pt idx="87963">
                  <c:v>803549920</c:v>
                </c:pt>
                <c:pt idx="87964">
                  <c:v>951480112</c:v>
                </c:pt>
                <c:pt idx="87965">
                  <c:v>951480112</c:v>
                </c:pt>
                <c:pt idx="87966">
                  <c:v>75966352</c:v>
                </c:pt>
                <c:pt idx="87967">
                  <c:v>951480112</c:v>
                </c:pt>
                <c:pt idx="87968">
                  <c:v>75966352</c:v>
                </c:pt>
                <c:pt idx="87969">
                  <c:v>951480112</c:v>
                </c:pt>
                <c:pt idx="87970">
                  <c:v>75966352</c:v>
                </c:pt>
                <c:pt idx="87971">
                  <c:v>75966352</c:v>
                </c:pt>
                <c:pt idx="87972">
                  <c:v>119463288</c:v>
                </c:pt>
                <c:pt idx="87973">
                  <c:v>119463288</c:v>
                </c:pt>
                <c:pt idx="87974">
                  <c:v>119463288</c:v>
                </c:pt>
                <c:pt idx="87975">
                  <c:v>119463288</c:v>
                </c:pt>
                <c:pt idx="87976">
                  <c:v>224279584</c:v>
                </c:pt>
                <c:pt idx="87977">
                  <c:v>224279328</c:v>
                </c:pt>
                <c:pt idx="87978">
                  <c:v>224279216</c:v>
                </c:pt>
                <c:pt idx="87979">
                  <c:v>224279312</c:v>
                </c:pt>
                <c:pt idx="87980">
                  <c:v>909658968</c:v>
                </c:pt>
                <c:pt idx="87981">
                  <c:v>7374568</c:v>
                </c:pt>
                <c:pt idx="87982">
                  <c:v>224279616</c:v>
                </c:pt>
                <c:pt idx="87983">
                  <c:v>224279424</c:v>
                </c:pt>
                <c:pt idx="87984">
                  <c:v>224279352</c:v>
                </c:pt>
                <c:pt idx="87985">
                  <c:v>224279680</c:v>
                </c:pt>
                <c:pt idx="87986">
                  <c:v>75966352</c:v>
                </c:pt>
                <c:pt idx="87987">
                  <c:v>7374616</c:v>
                </c:pt>
                <c:pt idx="87988">
                  <c:v>119463288</c:v>
                </c:pt>
                <c:pt idx="87989">
                  <c:v>597522696</c:v>
                </c:pt>
                <c:pt idx="87990">
                  <c:v>597522696</c:v>
                </c:pt>
                <c:pt idx="87991">
                  <c:v>597522696</c:v>
                </c:pt>
                <c:pt idx="87992">
                  <c:v>597522696</c:v>
                </c:pt>
                <c:pt idx="87993">
                  <c:v>181404792</c:v>
                </c:pt>
                <c:pt idx="87994">
                  <c:v>181404792</c:v>
                </c:pt>
                <c:pt idx="87995">
                  <c:v>181404792</c:v>
                </c:pt>
                <c:pt idx="87996">
                  <c:v>181404792</c:v>
                </c:pt>
                <c:pt idx="87997">
                  <c:v>638185088</c:v>
                </c:pt>
                <c:pt idx="87998">
                  <c:v>638185088</c:v>
                </c:pt>
                <c:pt idx="87999">
                  <c:v>638185088</c:v>
                </c:pt>
                <c:pt idx="88000">
                  <c:v>526464224</c:v>
                </c:pt>
                <c:pt idx="88001">
                  <c:v>638185088</c:v>
                </c:pt>
                <c:pt idx="88002">
                  <c:v>951480112</c:v>
                </c:pt>
                <c:pt idx="88003">
                  <c:v>598321440</c:v>
                </c:pt>
                <c:pt idx="88004">
                  <c:v>93708896</c:v>
                </c:pt>
                <c:pt idx="88005">
                  <c:v>864929984</c:v>
                </c:pt>
                <c:pt idx="88006">
                  <c:v>864929984</c:v>
                </c:pt>
                <c:pt idx="88007">
                  <c:v>17117888</c:v>
                </c:pt>
                <c:pt idx="88008">
                  <c:v>864929984</c:v>
                </c:pt>
                <c:pt idx="88009">
                  <c:v>864929984</c:v>
                </c:pt>
                <c:pt idx="88010">
                  <c:v>37250080</c:v>
                </c:pt>
                <c:pt idx="88011">
                  <c:v>37250080</c:v>
                </c:pt>
                <c:pt idx="88012">
                  <c:v>37250080</c:v>
                </c:pt>
                <c:pt idx="88013">
                  <c:v>37250080</c:v>
                </c:pt>
                <c:pt idx="88014">
                  <c:v>597522696</c:v>
                </c:pt>
                <c:pt idx="88015">
                  <c:v>803549920</c:v>
                </c:pt>
                <c:pt idx="88016">
                  <c:v>17118040</c:v>
                </c:pt>
                <c:pt idx="88017">
                  <c:v>669547184</c:v>
                </c:pt>
                <c:pt idx="88018">
                  <c:v>669547184</c:v>
                </c:pt>
                <c:pt idx="88019">
                  <c:v>669547184</c:v>
                </c:pt>
                <c:pt idx="88020">
                  <c:v>669547184</c:v>
                </c:pt>
                <c:pt idx="88021">
                  <c:v>922842312</c:v>
                </c:pt>
                <c:pt idx="88022">
                  <c:v>922842312</c:v>
                </c:pt>
                <c:pt idx="88023">
                  <c:v>922842312</c:v>
                </c:pt>
                <c:pt idx="88024">
                  <c:v>922842312</c:v>
                </c:pt>
                <c:pt idx="88025">
                  <c:v>638185088</c:v>
                </c:pt>
                <c:pt idx="88026">
                  <c:v>231473552</c:v>
                </c:pt>
                <c:pt idx="88027">
                  <c:v>615948376</c:v>
                </c:pt>
                <c:pt idx="88028">
                  <c:v>615948376</c:v>
                </c:pt>
                <c:pt idx="88029">
                  <c:v>615948376</c:v>
                </c:pt>
                <c:pt idx="88030">
                  <c:v>615948376</c:v>
                </c:pt>
                <c:pt idx="88031">
                  <c:v>789453312</c:v>
                </c:pt>
                <c:pt idx="88032">
                  <c:v>789453312</c:v>
                </c:pt>
                <c:pt idx="88033">
                  <c:v>789453312</c:v>
                </c:pt>
                <c:pt idx="88034">
                  <c:v>789453312</c:v>
                </c:pt>
                <c:pt idx="88035">
                  <c:v>181404792</c:v>
                </c:pt>
                <c:pt idx="88036">
                  <c:v>669547184</c:v>
                </c:pt>
                <c:pt idx="88037">
                  <c:v>864929984</c:v>
                </c:pt>
                <c:pt idx="88038">
                  <c:v>922842312</c:v>
                </c:pt>
                <c:pt idx="88039">
                  <c:v>615948376</c:v>
                </c:pt>
                <c:pt idx="88040">
                  <c:v>461974456</c:v>
                </c:pt>
                <c:pt idx="88041">
                  <c:v>461974456</c:v>
                </c:pt>
                <c:pt idx="88042">
                  <c:v>461974456</c:v>
                </c:pt>
                <c:pt idx="88043">
                  <c:v>461974456</c:v>
                </c:pt>
                <c:pt idx="88044">
                  <c:v>789453312</c:v>
                </c:pt>
                <c:pt idx="88045">
                  <c:v>37250080</c:v>
                </c:pt>
                <c:pt idx="88046">
                  <c:v>68731560</c:v>
                </c:pt>
                <c:pt idx="88047">
                  <c:v>68731560</c:v>
                </c:pt>
                <c:pt idx="88048">
                  <c:v>68731560</c:v>
                </c:pt>
                <c:pt idx="88049">
                  <c:v>68731560</c:v>
                </c:pt>
                <c:pt idx="88050">
                  <c:v>174776336</c:v>
                </c:pt>
                <c:pt idx="88051">
                  <c:v>174776336</c:v>
                </c:pt>
                <c:pt idx="88052">
                  <c:v>174776336</c:v>
                </c:pt>
                <c:pt idx="88053">
                  <c:v>174776336</c:v>
                </c:pt>
                <c:pt idx="88054">
                  <c:v>414221856</c:v>
                </c:pt>
                <c:pt idx="88055">
                  <c:v>414221856</c:v>
                </c:pt>
                <c:pt idx="88056">
                  <c:v>414221856</c:v>
                </c:pt>
                <c:pt idx="88057">
                  <c:v>414221856</c:v>
                </c:pt>
                <c:pt idx="88058">
                  <c:v>461974456</c:v>
                </c:pt>
                <c:pt idx="88059">
                  <c:v>322268752</c:v>
                </c:pt>
                <c:pt idx="88060">
                  <c:v>322268752</c:v>
                </c:pt>
                <c:pt idx="88061">
                  <c:v>322268752</c:v>
                </c:pt>
                <c:pt idx="88062">
                  <c:v>322268752</c:v>
                </c:pt>
                <c:pt idx="88063">
                  <c:v>578574040</c:v>
                </c:pt>
                <c:pt idx="88064">
                  <c:v>578574040</c:v>
                </c:pt>
                <c:pt idx="88065">
                  <c:v>578574040</c:v>
                </c:pt>
                <c:pt idx="88066">
                  <c:v>578574040</c:v>
                </c:pt>
                <c:pt idx="88067">
                  <c:v>106718232</c:v>
                </c:pt>
                <c:pt idx="88068">
                  <c:v>68731560</c:v>
                </c:pt>
                <c:pt idx="88069">
                  <c:v>106718232</c:v>
                </c:pt>
                <c:pt idx="88070">
                  <c:v>106718232</c:v>
                </c:pt>
                <c:pt idx="88071">
                  <c:v>106718232</c:v>
                </c:pt>
                <c:pt idx="88072">
                  <c:v>414221856</c:v>
                </c:pt>
                <c:pt idx="88073">
                  <c:v>174776336</c:v>
                </c:pt>
                <c:pt idx="88074">
                  <c:v>322268752</c:v>
                </c:pt>
                <c:pt idx="88075">
                  <c:v>149216176</c:v>
                </c:pt>
                <c:pt idx="88076">
                  <c:v>149216176</c:v>
                </c:pt>
                <c:pt idx="88077">
                  <c:v>149216176</c:v>
                </c:pt>
                <c:pt idx="88078">
                  <c:v>582238608</c:v>
                </c:pt>
                <c:pt idx="88079">
                  <c:v>582238608</c:v>
                </c:pt>
                <c:pt idx="88080">
                  <c:v>149216176</c:v>
                </c:pt>
                <c:pt idx="88081">
                  <c:v>582238608</c:v>
                </c:pt>
                <c:pt idx="88082">
                  <c:v>582238608</c:v>
                </c:pt>
                <c:pt idx="88083">
                  <c:v>106718232</c:v>
                </c:pt>
                <c:pt idx="88084">
                  <c:v>578574040</c:v>
                </c:pt>
                <c:pt idx="88085">
                  <c:v>462452760</c:v>
                </c:pt>
                <c:pt idx="88086">
                  <c:v>462452760</c:v>
                </c:pt>
                <c:pt idx="88087">
                  <c:v>462452760</c:v>
                </c:pt>
                <c:pt idx="88088">
                  <c:v>462452760</c:v>
                </c:pt>
                <c:pt idx="88089">
                  <c:v>241815520</c:v>
                </c:pt>
                <c:pt idx="88090">
                  <c:v>241815520</c:v>
                </c:pt>
                <c:pt idx="88091">
                  <c:v>241815520</c:v>
                </c:pt>
                <c:pt idx="88092">
                  <c:v>241815520</c:v>
                </c:pt>
                <c:pt idx="88093">
                  <c:v>149216176</c:v>
                </c:pt>
                <c:pt idx="88094">
                  <c:v>267423496</c:v>
                </c:pt>
                <c:pt idx="88095">
                  <c:v>267423496</c:v>
                </c:pt>
                <c:pt idx="88096">
                  <c:v>267423496</c:v>
                </c:pt>
                <c:pt idx="88097">
                  <c:v>267423496</c:v>
                </c:pt>
                <c:pt idx="88098">
                  <c:v>375694360</c:v>
                </c:pt>
                <c:pt idx="88099">
                  <c:v>375694360</c:v>
                </c:pt>
                <c:pt idx="88100">
                  <c:v>375694360</c:v>
                </c:pt>
                <c:pt idx="88101">
                  <c:v>375694360</c:v>
                </c:pt>
                <c:pt idx="88102">
                  <c:v>517574008</c:v>
                </c:pt>
                <c:pt idx="88103">
                  <c:v>517574008</c:v>
                </c:pt>
                <c:pt idx="88104">
                  <c:v>517574008</c:v>
                </c:pt>
                <c:pt idx="88105">
                  <c:v>517574008</c:v>
                </c:pt>
                <c:pt idx="88106">
                  <c:v>462452760</c:v>
                </c:pt>
                <c:pt idx="88107">
                  <c:v>582238608</c:v>
                </c:pt>
                <c:pt idx="88108">
                  <c:v>365045400</c:v>
                </c:pt>
                <c:pt idx="88109">
                  <c:v>365045400</c:v>
                </c:pt>
                <c:pt idx="88110">
                  <c:v>365045400</c:v>
                </c:pt>
                <c:pt idx="88111">
                  <c:v>365045400</c:v>
                </c:pt>
                <c:pt idx="88112">
                  <c:v>267423496</c:v>
                </c:pt>
                <c:pt idx="88113">
                  <c:v>241815520</c:v>
                </c:pt>
                <c:pt idx="88114">
                  <c:v>375694360</c:v>
                </c:pt>
                <c:pt idx="88115">
                  <c:v>553775896</c:v>
                </c:pt>
                <c:pt idx="88116">
                  <c:v>553775896</c:v>
                </c:pt>
                <c:pt idx="88117">
                  <c:v>553775896</c:v>
                </c:pt>
                <c:pt idx="88118">
                  <c:v>553775896</c:v>
                </c:pt>
                <c:pt idx="88119">
                  <c:v>894735992</c:v>
                </c:pt>
                <c:pt idx="88120">
                  <c:v>894735992</c:v>
                </c:pt>
                <c:pt idx="88121">
                  <c:v>749023136</c:v>
                </c:pt>
                <c:pt idx="88122">
                  <c:v>749023136</c:v>
                </c:pt>
                <c:pt idx="88123">
                  <c:v>894735992</c:v>
                </c:pt>
                <c:pt idx="88124">
                  <c:v>749023136</c:v>
                </c:pt>
                <c:pt idx="88125">
                  <c:v>115454896</c:v>
                </c:pt>
                <c:pt idx="88126">
                  <c:v>894735992</c:v>
                </c:pt>
                <c:pt idx="88127">
                  <c:v>115454896</c:v>
                </c:pt>
                <c:pt idx="88128">
                  <c:v>749023136</c:v>
                </c:pt>
                <c:pt idx="88129">
                  <c:v>115454896</c:v>
                </c:pt>
                <c:pt idx="88130">
                  <c:v>115454896</c:v>
                </c:pt>
                <c:pt idx="88131">
                  <c:v>517574008</c:v>
                </c:pt>
                <c:pt idx="88132">
                  <c:v>365045400</c:v>
                </c:pt>
                <c:pt idx="88133">
                  <c:v>582257216</c:v>
                </c:pt>
                <c:pt idx="88134">
                  <c:v>582257216</c:v>
                </c:pt>
                <c:pt idx="88135">
                  <c:v>582257216</c:v>
                </c:pt>
                <c:pt idx="88136">
                  <c:v>582257216</c:v>
                </c:pt>
                <c:pt idx="88137">
                  <c:v>702935632</c:v>
                </c:pt>
                <c:pt idx="88138">
                  <c:v>702935632</c:v>
                </c:pt>
                <c:pt idx="88139">
                  <c:v>702935632</c:v>
                </c:pt>
                <c:pt idx="88140">
                  <c:v>702935632</c:v>
                </c:pt>
                <c:pt idx="88141">
                  <c:v>755603288</c:v>
                </c:pt>
                <c:pt idx="88142">
                  <c:v>553775896</c:v>
                </c:pt>
                <c:pt idx="88143">
                  <c:v>755603288</c:v>
                </c:pt>
                <c:pt idx="88144">
                  <c:v>755603288</c:v>
                </c:pt>
                <c:pt idx="88145">
                  <c:v>755603288</c:v>
                </c:pt>
                <c:pt idx="88146">
                  <c:v>115454896</c:v>
                </c:pt>
                <c:pt idx="88147">
                  <c:v>749023136</c:v>
                </c:pt>
                <c:pt idx="88148">
                  <c:v>797419392</c:v>
                </c:pt>
                <c:pt idx="88149">
                  <c:v>797419392</c:v>
                </c:pt>
                <c:pt idx="88150">
                  <c:v>797419392</c:v>
                </c:pt>
                <c:pt idx="88151">
                  <c:v>797419392</c:v>
                </c:pt>
                <c:pt idx="88152">
                  <c:v>894735992</c:v>
                </c:pt>
                <c:pt idx="88153">
                  <c:v>836543272</c:v>
                </c:pt>
                <c:pt idx="88154">
                  <c:v>836543272</c:v>
                </c:pt>
                <c:pt idx="88155">
                  <c:v>702935632</c:v>
                </c:pt>
                <c:pt idx="88156">
                  <c:v>836543272</c:v>
                </c:pt>
                <c:pt idx="88157">
                  <c:v>836543272</c:v>
                </c:pt>
                <c:pt idx="88158">
                  <c:v>173259640</c:v>
                </c:pt>
                <c:pt idx="88159">
                  <c:v>173259640</c:v>
                </c:pt>
                <c:pt idx="88160">
                  <c:v>173259640</c:v>
                </c:pt>
                <c:pt idx="88161">
                  <c:v>173259640</c:v>
                </c:pt>
                <c:pt idx="88162">
                  <c:v>755603288</c:v>
                </c:pt>
                <c:pt idx="88163">
                  <c:v>318854312</c:v>
                </c:pt>
                <c:pt idx="88164">
                  <c:v>318854312</c:v>
                </c:pt>
                <c:pt idx="88165">
                  <c:v>318854312</c:v>
                </c:pt>
                <c:pt idx="88166">
                  <c:v>318854312</c:v>
                </c:pt>
                <c:pt idx="88167">
                  <c:v>582257216</c:v>
                </c:pt>
                <c:pt idx="88168">
                  <c:v>61421280</c:v>
                </c:pt>
                <c:pt idx="88169">
                  <c:v>61421280</c:v>
                </c:pt>
                <c:pt idx="88170">
                  <c:v>61421280</c:v>
                </c:pt>
                <c:pt idx="88171">
                  <c:v>61421280</c:v>
                </c:pt>
                <c:pt idx="88172">
                  <c:v>836543272</c:v>
                </c:pt>
                <c:pt idx="88173">
                  <c:v>797419392</c:v>
                </c:pt>
                <c:pt idx="88174">
                  <c:v>173259640</c:v>
                </c:pt>
                <c:pt idx="88175">
                  <c:v>781189008</c:v>
                </c:pt>
                <c:pt idx="88176">
                  <c:v>781189008</c:v>
                </c:pt>
                <c:pt idx="88177">
                  <c:v>928499936</c:v>
                </c:pt>
                <c:pt idx="88178">
                  <c:v>781189008</c:v>
                </c:pt>
                <c:pt idx="88179">
                  <c:v>928499936</c:v>
                </c:pt>
                <c:pt idx="88180">
                  <c:v>781189008</c:v>
                </c:pt>
                <c:pt idx="88181">
                  <c:v>659117680</c:v>
                </c:pt>
                <c:pt idx="88182">
                  <c:v>928499936</c:v>
                </c:pt>
                <c:pt idx="88183">
                  <c:v>659117680</c:v>
                </c:pt>
                <c:pt idx="88184">
                  <c:v>928499936</c:v>
                </c:pt>
                <c:pt idx="88185">
                  <c:v>659117680</c:v>
                </c:pt>
                <c:pt idx="88186">
                  <c:v>659117680</c:v>
                </c:pt>
                <c:pt idx="88187">
                  <c:v>648034656</c:v>
                </c:pt>
                <c:pt idx="88188">
                  <c:v>648034656</c:v>
                </c:pt>
                <c:pt idx="88189">
                  <c:v>648034656</c:v>
                </c:pt>
                <c:pt idx="88190">
                  <c:v>318854312</c:v>
                </c:pt>
                <c:pt idx="88191">
                  <c:v>648034656</c:v>
                </c:pt>
                <c:pt idx="88192">
                  <c:v>51458896</c:v>
                </c:pt>
                <c:pt idx="88193">
                  <c:v>51458896</c:v>
                </c:pt>
                <c:pt idx="88194">
                  <c:v>51458896</c:v>
                </c:pt>
                <c:pt idx="88195">
                  <c:v>51458896</c:v>
                </c:pt>
                <c:pt idx="88196">
                  <c:v>61421280</c:v>
                </c:pt>
                <c:pt idx="88197">
                  <c:v>998099528</c:v>
                </c:pt>
                <c:pt idx="88198">
                  <c:v>998099528</c:v>
                </c:pt>
                <c:pt idx="88199">
                  <c:v>998099528</c:v>
                </c:pt>
                <c:pt idx="88200">
                  <c:v>998099528</c:v>
                </c:pt>
                <c:pt idx="88201">
                  <c:v>704763472</c:v>
                </c:pt>
                <c:pt idx="88202">
                  <c:v>704763472</c:v>
                </c:pt>
                <c:pt idx="88203">
                  <c:v>704763472</c:v>
                </c:pt>
                <c:pt idx="88204">
                  <c:v>704763472</c:v>
                </c:pt>
                <c:pt idx="88205">
                  <c:v>733796928</c:v>
                </c:pt>
                <c:pt idx="88206">
                  <c:v>733796928</c:v>
                </c:pt>
                <c:pt idx="88207">
                  <c:v>733796928</c:v>
                </c:pt>
                <c:pt idx="88208">
                  <c:v>733796928</c:v>
                </c:pt>
                <c:pt idx="88209">
                  <c:v>781189008</c:v>
                </c:pt>
                <c:pt idx="88210">
                  <c:v>928499936</c:v>
                </c:pt>
                <c:pt idx="88211">
                  <c:v>943593672</c:v>
                </c:pt>
                <c:pt idx="88212">
                  <c:v>943593672</c:v>
                </c:pt>
                <c:pt idx="88213">
                  <c:v>943593672</c:v>
                </c:pt>
                <c:pt idx="88214">
                  <c:v>943593672</c:v>
                </c:pt>
                <c:pt idx="88215">
                  <c:v>998099528</c:v>
                </c:pt>
                <c:pt idx="88216">
                  <c:v>94975936</c:v>
                </c:pt>
                <c:pt idx="88217">
                  <c:v>94975936</c:v>
                </c:pt>
                <c:pt idx="88218">
                  <c:v>94975936</c:v>
                </c:pt>
                <c:pt idx="88219">
                  <c:v>94975936</c:v>
                </c:pt>
                <c:pt idx="88220">
                  <c:v>659117680</c:v>
                </c:pt>
                <c:pt idx="88221">
                  <c:v>704763472</c:v>
                </c:pt>
                <c:pt idx="88222">
                  <c:v>191029344</c:v>
                </c:pt>
                <c:pt idx="88223">
                  <c:v>191029344</c:v>
                </c:pt>
                <c:pt idx="88224">
                  <c:v>191029344</c:v>
                </c:pt>
                <c:pt idx="88225">
                  <c:v>191029344</c:v>
                </c:pt>
                <c:pt idx="88226">
                  <c:v>51458896</c:v>
                </c:pt>
                <c:pt idx="88227">
                  <c:v>921350024</c:v>
                </c:pt>
                <c:pt idx="88228">
                  <c:v>921350024</c:v>
                </c:pt>
                <c:pt idx="88229">
                  <c:v>648034656</c:v>
                </c:pt>
                <c:pt idx="88230">
                  <c:v>921350024</c:v>
                </c:pt>
                <c:pt idx="88231">
                  <c:v>921350024</c:v>
                </c:pt>
                <c:pt idx="88232">
                  <c:v>943593672</c:v>
                </c:pt>
                <c:pt idx="88233">
                  <c:v>551861376</c:v>
                </c:pt>
                <c:pt idx="88234">
                  <c:v>848437520</c:v>
                </c:pt>
                <c:pt idx="88235">
                  <c:v>551861376</c:v>
                </c:pt>
                <c:pt idx="88236">
                  <c:v>848437520</c:v>
                </c:pt>
                <c:pt idx="88237">
                  <c:v>551861376</c:v>
                </c:pt>
                <c:pt idx="88238">
                  <c:v>848437520</c:v>
                </c:pt>
                <c:pt idx="88239">
                  <c:v>551861376</c:v>
                </c:pt>
                <c:pt idx="88240">
                  <c:v>848437520</c:v>
                </c:pt>
                <c:pt idx="88241">
                  <c:v>522024464</c:v>
                </c:pt>
                <c:pt idx="88242">
                  <c:v>522024464</c:v>
                </c:pt>
                <c:pt idx="88243">
                  <c:v>522024464</c:v>
                </c:pt>
                <c:pt idx="88244">
                  <c:v>630112344</c:v>
                </c:pt>
                <c:pt idx="88245">
                  <c:v>522024464</c:v>
                </c:pt>
                <c:pt idx="88246">
                  <c:v>630112344</c:v>
                </c:pt>
                <c:pt idx="88247">
                  <c:v>630112344</c:v>
                </c:pt>
                <c:pt idx="88248">
                  <c:v>630112344</c:v>
                </c:pt>
                <c:pt idx="88249">
                  <c:v>659628424</c:v>
                </c:pt>
                <c:pt idx="88250">
                  <c:v>659628424</c:v>
                </c:pt>
                <c:pt idx="88251">
                  <c:v>94975936</c:v>
                </c:pt>
                <c:pt idx="88252">
                  <c:v>659628424</c:v>
                </c:pt>
                <c:pt idx="88253">
                  <c:v>659628424</c:v>
                </c:pt>
                <c:pt idx="88254">
                  <c:v>733796928</c:v>
                </c:pt>
                <c:pt idx="88255">
                  <c:v>518300432</c:v>
                </c:pt>
                <c:pt idx="88256">
                  <c:v>518300432</c:v>
                </c:pt>
                <c:pt idx="88257">
                  <c:v>518300432</c:v>
                </c:pt>
                <c:pt idx="88258">
                  <c:v>518300432</c:v>
                </c:pt>
                <c:pt idx="88259">
                  <c:v>921350024</c:v>
                </c:pt>
                <c:pt idx="88260">
                  <c:v>848437520</c:v>
                </c:pt>
                <c:pt idx="88261">
                  <c:v>630112344</c:v>
                </c:pt>
                <c:pt idx="88262">
                  <c:v>191029344</c:v>
                </c:pt>
                <c:pt idx="88263">
                  <c:v>417494352</c:v>
                </c:pt>
                <c:pt idx="88264">
                  <c:v>920425432</c:v>
                </c:pt>
                <c:pt idx="88265">
                  <c:v>417494352</c:v>
                </c:pt>
                <c:pt idx="88266">
                  <c:v>920425432</c:v>
                </c:pt>
                <c:pt idx="88267">
                  <c:v>417494352</c:v>
                </c:pt>
                <c:pt idx="88268">
                  <c:v>920425432</c:v>
                </c:pt>
                <c:pt idx="88269">
                  <c:v>417494352</c:v>
                </c:pt>
                <c:pt idx="88270">
                  <c:v>920425432</c:v>
                </c:pt>
                <c:pt idx="88271">
                  <c:v>659628424</c:v>
                </c:pt>
                <c:pt idx="88272">
                  <c:v>518300432</c:v>
                </c:pt>
                <c:pt idx="88273">
                  <c:v>440498896</c:v>
                </c:pt>
                <c:pt idx="88274">
                  <c:v>551861376</c:v>
                </c:pt>
                <c:pt idx="88275">
                  <c:v>440498896</c:v>
                </c:pt>
                <c:pt idx="88276">
                  <c:v>440498896</c:v>
                </c:pt>
                <c:pt idx="88277">
                  <c:v>440498896</c:v>
                </c:pt>
                <c:pt idx="88278">
                  <c:v>522024464</c:v>
                </c:pt>
                <c:pt idx="88279">
                  <c:v>920425432</c:v>
                </c:pt>
                <c:pt idx="88280">
                  <c:v>140536704</c:v>
                </c:pt>
                <c:pt idx="88281">
                  <c:v>140536704</c:v>
                </c:pt>
                <c:pt idx="88282">
                  <c:v>140536704</c:v>
                </c:pt>
                <c:pt idx="88283">
                  <c:v>203641360</c:v>
                </c:pt>
                <c:pt idx="88284">
                  <c:v>140536704</c:v>
                </c:pt>
                <c:pt idx="88285">
                  <c:v>203641360</c:v>
                </c:pt>
                <c:pt idx="88286">
                  <c:v>203641360</c:v>
                </c:pt>
                <c:pt idx="88287">
                  <c:v>203641360</c:v>
                </c:pt>
                <c:pt idx="88288">
                  <c:v>701295840</c:v>
                </c:pt>
                <c:pt idx="88289">
                  <c:v>701295840</c:v>
                </c:pt>
                <c:pt idx="88290">
                  <c:v>701295840</c:v>
                </c:pt>
                <c:pt idx="88291">
                  <c:v>701295840</c:v>
                </c:pt>
                <c:pt idx="88292">
                  <c:v>417494352</c:v>
                </c:pt>
                <c:pt idx="88293">
                  <c:v>912854400</c:v>
                </c:pt>
                <c:pt idx="88294">
                  <c:v>912854400</c:v>
                </c:pt>
                <c:pt idx="88295">
                  <c:v>410122312</c:v>
                </c:pt>
                <c:pt idx="88296">
                  <c:v>912854400</c:v>
                </c:pt>
                <c:pt idx="88297">
                  <c:v>410122312</c:v>
                </c:pt>
                <c:pt idx="88298">
                  <c:v>912854400</c:v>
                </c:pt>
                <c:pt idx="88299">
                  <c:v>410122312</c:v>
                </c:pt>
                <c:pt idx="88300">
                  <c:v>410122312</c:v>
                </c:pt>
                <c:pt idx="88301">
                  <c:v>34765288</c:v>
                </c:pt>
                <c:pt idx="88302">
                  <c:v>34765288</c:v>
                </c:pt>
                <c:pt idx="88303">
                  <c:v>34765288</c:v>
                </c:pt>
                <c:pt idx="88304">
                  <c:v>34765288</c:v>
                </c:pt>
                <c:pt idx="88305">
                  <c:v>203641360</c:v>
                </c:pt>
                <c:pt idx="88306">
                  <c:v>803210792</c:v>
                </c:pt>
                <c:pt idx="88307">
                  <c:v>803210792</c:v>
                </c:pt>
                <c:pt idx="88308">
                  <c:v>803210792</c:v>
                </c:pt>
                <c:pt idx="88309">
                  <c:v>803210792</c:v>
                </c:pt>
                <c:pt idx="88310">
                  <c:v>140536704</c:v>
                </c:pt>
                <c:pt idx="88311">
                  <c:v>440498896</c:v>
                </c:pt>
                <c:pt idx="88312">
                  <c:v>228979312</c:v>
                </c:pt>
                <c:pt idx="88313">
                  <c:v>228979312</c:v>
                </c:pt>
                <c:pt idx="88314">
                  <c:v>228979312</c:v>
                </c:pt>
                <c:pt idx="88315">
                  <c:v>228979312</c:v>
                </c:pt>
                <c:pt idx="88316">
                  <c:v>701295840</c:v>
                </c:pt>
                <c:pt idx="88317">
                  <c:v>139745696</c:v>
                </c:pt>
                <c:pt idx="88318">
                  <c:v>139745696</c:v>
                </c:pt>
                <c:pt idx="88319">
                  <c:v>139745696</c:v>
                </c:pt>
                <c:pt idx="88320">
                  <c:v>912854400</c:v>
                </c:pt>
                <c:pt idx="88321">
                  <c:v>139745696</c:v>
                </c:pt>
                <c:pt idx="88322">
                  <c:v>418111688</c:v>
                </c:pt>
                <c:pt idx="88323">
                  <c:v>418111688</c:v>
                </c:pt>
                <c:pt idx="88324">
                  <c:v>418111688</c:v>
                </c:pt>
                <c:pt idx="88325">
                  <c:v>418111688</c:v>
                </c:pt>
                <c:pt idx="88326">
                  <c:v>803210792</c:v>
                </c:pt>
                <c:pt idx="88327">
                  <c:v>410122312</c:v>
                </c:pt>
                <c:pt idx="88328">
                  <c:v>228979312</c:v>
                </c:pt>
                <c:pt idx="88329">
                  <c:v>386480280</c:v>
                </c:pt>
                <c:pt idx="88330">
                  <c:v>386480280</c:v>
                </c:pt>
                <c:pt idx="88331">
                  <c:v>386480280</c:v>
                </c:pt>
                <c:pt idx="88332">
                  <c:v>386480280</c:v>
                </c:pt>
                <c:pt idx="88333">
                  <c:v>139745696</c:v>
                </c:pt>
                <c:pt idx="88334">
                  <c:v>34765288</c:v>
                </c:pt>
                <c:pt idx="88335">
                  <c:v>418111688</c:v>
                </c:pt>
                <c:pt idx="88336">
                  <c:v>386480280</c:v>
                </c:pt>
                <c:pt idx="88337">
                  <c:v>141721176</c:v>
                </c:pt>
                <c:pt idx="88338">
                  <c:v>141721176</c:v>
                </c:pt>
                <c:pt idx="88339">
                  <c:v>141721176</c:v>
                </c:pt>
                <c:pt idx="88340">
                  <c:v>141721176</c:v>
                </c:pt>
                <c:pt idx="88341">
                  <c:v>907573000</c:v>
                </c:pt>
                <c:pt idx="88342">
                  <c:v>907573000</c:v>
                </c:pt>
                <c:pt idx="88343">
                  <c:v>907573000</c:v>
                </c:pt>
                <c:pt idx="88344">
                  <c:v>907573000</c:v>
                </c:pt>
                <c:pt idx="88345">
                  <c:v>658671112</c:v>
                </c:pt>
                <c:pt idx="88346">
                  <c:v>658671112</c:v>
                </c:pt>
                <c:pt idx="88347">
                  <c:v>658671112</c:v>
                </c:pt>
                <c:pt idx="88348">
                  <c:v>658671112</c:v>
                </c:pt>
                <c:pt idx="88349">
                  <c:v>95273848</c:v>
                </c:pt>
                <c:pt idx="88350">
                  <c:v>95273848</c:v>
                </c:pt>
                <c:pt idx="88351">
                  <c:v>95273848</c:v>
                </c:pt>
                <c:pt idx="88352">
                  <c:v>95273848</c:v>
                </c:pt>
                <c:pt idx="88353">
                  <c:v>141721176</c:v>
                </c:pt>
                <c:pt idx="88354">
                  <c:v>907573000</c:v>
                </c:pt>
                <c:pt idx="88355">
                  <c:v>637901032</c:v>
                </c:pt>
                <c:pt idx="88356">
                  <c:v>637901032</c:v>
                </c:pt>
                <c:pt idx="88357">
                  <c:v>637901032</c:v>
                </c:pt>
                <c:pt idx="88358">
                  <c:v>637901032</c:v>
                </c:pt>
                <c:pt idx="88359">
                  <c:v>190126184</c:v>
                </c:pt>
                <c:pt idx="88360">
                  <c:v>190126184</c:v>
                </c:pt>
                <c:pt idx="88361">
                  <c:v>190126184</c:v>
                </c:pt>
                <c:pt idx="88362">
                  <c:v>190126184</c:v>
                </c:pt>
                <c:pt idx="88363">
                  <c:v>658671112</c:v>
                </c:pt>
                <c:pt idx="88364">
                  <c:v>637901032</c:v>
                </c:pt>
                <c:pt idx="88365">
                  <c:v>95273848</c:v>
                </c:pt>
                <c:pt idx="88366">
                  <c:v>121901232</c:v>
                </c:pt>
                <c:pt idx="88367">
                  <c:v>121901232</c:v>
                </c:pt>
                <c:pt idx="88368">
                  <c:v>121901232</c:v>
                </c:pt>
                <c:pt idx="88369">
                  <c:v>121901232</c:v>
                </c:pt>
                <c:pt idx="88370">
                  <c:v>591762600</c:v>
                </c:pt>
                <c:pt idx="88371">
                  <c:v>591762600</c:v>
                </c:pt>
                <c:pt idx="88372">
                  <c:v>591762600</c:v>
                </c:pt>
                <c:pt idx="88373">
                  <c:v>591762600</c:v>
                </c:pt>
                <c:pt idx="88374">
                  <c:v>873297536</c:v>
                </c:pt>
                <c:pt idx="88375">
                  <c:v>873297536</c:v>
                </c:pt>
                <c:pt idx="88376">
                  <c:v>873297536</c:v>
                </c:pt>
                <c:pt idx="88377">
                  <c:v>873297536</c:v>
                </c:pt>
                <c:pt idx="88378">
                  <c:v>190126184</c:v>
                </c:pt>
                <c:pt idx="88379">
                  <c:v>121901232</c:v>
                </c:pt>
                <c:pt idx="88380">
                  <c:v>873297536</c:v>
                </c:pt>
                <c:pt idx="88381">
                  <c:v>284744760</c:v>
                </c:pt>
                <c:pt idx="88382">
                  <c:v>284744760</c:v>
                </c:pt>
                <c:pt idx="88383">
                  <c:v>284744760</c:v>
                </c:pt>
                <c:pt idx="88384">
                  <c:v>284744760</c:v>
                </c:pt>
                <c:pt idx="88385">
                  <c:v>505224864</c:v>
                </c:pt>
                <c:pt idx="88386">
                  <c:v>505224864</c:v>
                </c:pt>
                <c:pt idx="88387">
                  <c:v>591762600</c:v>
                </c:pt>
                <c:pt idx="88388">
                  <c:v>505224864</c:v>
                </c:pt>
                <c:pt idx="88389">
                  <c:v>505224864</c:v>
                </c:pt>
                <c:pt idx="88390">
                  <c:v>953817048</c:v>
                </c:pt>
                <c:pt idx="88391">
                  <c:v>953817048</c:v>
                </c:pt>
                <c:pt idx="88392">
                  <c:v>953817048</c:v>
                </c:pt>
                <c:pt idx="88393">
                  <c:v>953817048</c:v>
                </c:pt>
                <c:pt idx="88394">
                  <c:v>974420624</c:v>
                </c:pt>
                <c:pt idx="88395">
                  <c:v>974420624</c:v>
                </c:pt>
                <c:pt idx="88396">
                  <c:v>974420624</c:v>
                </c:pt>
                <c:pt idx="88397">
                  <c:v>974420624</c:v>
                </c:pt>
                <c:pt idx="88398">
                  <c:v>284744760</c:v>
                </c:pt>
                <c:pt idx="88399">
                  <c:v>679173256</c:v>
                </c:pt>
                <c:pt idx="88400">
                  <c:v>679173256</c:v>
                </c:pt>
                <c:pt idx="88401">
                  <c:v>679173256</c:v>
                </c:pt>
                <c:pt idx="88402">
                  <c:v>679173256</c:v>
                </c:pt>
                <c:pt idx="88403">
                  <c:v>505224864</c:v>
                </c:pt>
                <c:pt idx="88404">
                  <c:v>974420624</c:v>
                </c:pt>
                <c:pt idx="88405">
                  <c:v>953817048</c:v>
                </c:pt>
                <c:pt idx="88406">
                  <c:v>512889696</c:v>
                </c:pt>
                <c:pt idx="88407">
                  <c:v>512889696</c:v>
                </c:pt>
                <c:pt idx="88408">
                  <c:v>512889696</c:v>
                </c:pt>
                <c:pt idx="88409">
                  <c:v>512889696</c:v>
                </c:pt>
                <c:pt idx="88410">
                  <c:v>886575520</c:v>
                </c:pt>
                <c:pt idx="88411">
                  <c:v>886575520</c:v>
                </c:pt>
                <c:pt idx="88412">
                  <c:v>886575520</c:v>
                </c:pt>
                <c:pt idx="88413">
                  <c:v>886575520</c:v>
                </c:pt>
                <c:pt idx="88414">
                  <c:v>308632392</c:v>
                </c:pt>
                <c:pt idx="88415">
                  <c:v>308632392</c:v>
                </c:pt>
                <c:pt idx="88416">
                  <c:v>308632392</c:v>
                </c:pt>
                <c:pt idx="88417">
                  <c:v>308632392</c:v>
                </c:pt>
                <c:pt idx="88418">
                  <c:v>679173256</c:v>
                </c:pt>
                <c:pt idx="88419">
                  <c:v>502322504</c:v>
                </c:pt>
                <c:pt idx="88420">
                  <c:v>502322504</c:v>
                </c:pt>
                <c:pt idx="88421">
                  <c:v>502322504</c:v>
                </c:pt>
                <c:pt idx="88422">
                  <c:v>502322504</c:v>
                </c:pt>
                <c:pt idx="88423">
                  <c:v>512889696</c:v>
                </c:pt>
                <c:pt idx="88424">
                  <c:v>960251408</c:v>
                </c:pt>
                <c:pt idx="88425">
                  <c:v>670456904</c:v>
                </c:pt>
                <c:pt idx="88426">
                  <c:v>960251408</c:v>
                </c:pt>
                <c:pt idx="88427">
                  <c:v>670456904</c:v>
                </c:pt>
                <c:pt idx="88428">
                  <c:v>670456904</c:v>
                </c:pt>
                <c:pt idx="88429">
                  <c:v>960251408</c:v>
                </c:pt>
                <c:pt idx="88430">
                  <c:v>670456904</c:v>
                </c:pt>
                <c:pt idx="88431">
                  <c:v>960251408</c:v>
                </c:pt>
                <c:pt idx="88432">
                  <c:v>886575520</c:v>
                </c:pt>
                <c:pt idx="88433">
                  <c:v>308632392</c:v>
                </c:pt>
                <c:pt idx="88434">
                  <c:v>502322504</c:v>
                </c:pt>
                <c:pt idx="88435">
                  <c:v>221327000</c:v>
                </c:pt>
                <c:pt idx="88436">
                  <c:v>221327000</c:v>
                </c:pt>
                <c:pt idx="88437">
                  <c:v>221327000</c:v>
                </c:pt>
                <c:pt idx="88438">
                  <c:v>221327000</c:v>
                </c:pt>
                <c:pt idx="88439">
                  <c:v>255271624</c:v>
                </c:pt>
                <c:pt idx="88440">
                  <c:v>255271624</c:v>
                </c:pt>
                <c:pt idx="88441">
                  <c:v>255271624</c:v>
                </c:pt>
                <c:pt idx="88442">
                  <c:v>255271624</c:v>
                </c:pt>
                <c:pt idx="88443">
                  <c:v>495048736</c:v>
                </c:pt>
                <c:pt idx="88444">
                  <c:v>495048736</c:v>
                </c:pt>
                <c:pt idx="88445">
                  <c:v>495048736</c:v>
                </c:pt>
                <c:pt idx="88446">
                  <c:v>495048736</c:v>
                </c:pt>
                <c:pt idx="88447">
                  <c:v>491642120</c:v>
                </c:pt>
                <c:pt idx="88448">
                  <c:v>491642120</c:v>
                </c:pt>
                <c:pt idx="88449">
                  <c:v>491642120</c:v>
                </c:pt>
                <c:pt idx="88450">
                  <c:v>960251408</c:v>
                </c:pt>
                <c:pt idx="88451">
                  <c:v>491642120</c:v>
                </c:pt>
                <c:pt idx="88452">
                  <c:v>670456904</c:v>
                </c:pt>
                <c:pt idx="88453">
                  <c:v>228909496</c:v>
                </c:pt>
                <c:pt idx="88454">
                  <c:v>228909496</c:v>
                </c:pt>
                <c:pt idx="88455">
                  <c:v>228909496</c:v>
                </c:pt>
                <c:pt idx="88456">
                  <c:v>228909496</c:v>
                </c:pt>
                <c:pt idx="88457">
                  <c:v>168913496</c:v>
                </c:pt>
                <c:pt idx="88458">
                  <c:v>168913496</c:v>
                </c:pt>
                <c:pt idx="88459">
                  <c:v>168913496</c:v>
                </c:pt>
                <c:pt idx="88460">
                  <c:v>168913496</c:v>
                </c:pt>
                <c:pt idx="88461">
                  <c:v>303383360</c:v>
                </c:pt>
                <c:pt idx="88462">
                  <c:v>303383360</c:v>
                </c:pt>
                <c:pt idx="88463">
                  <c:v>303383360</c:v>
                </c:pt>
                <c:pt idx="88464">
                  <c:v>303383360</c:v>
                </c:pt>
                <c:pt idx="88465">
                  <c:v>746959896</c:v>
                </c:pt>
                <c:pt idx="88466">
                  <c:v>746959896</c:v>
                </c:pt>
                <c:pt idx="88467">
                  <c:v>746959896</c:v>
                </c:pt>
                <c:pt idx="88468">
                  <c:v>746959896</c:v>
                </c:pt>
                <c:pt idx="88469">
                  <c:v>495048736</c:v>
                </c:pt>
                <c:pt idx="88470">
                  <c:v>77379296</c:v>
                </c:pt>
                <c:pt idx="88471">
                  <c:v>77379296</c:v>
                </c:pt>
                <c:pt idx="88472">
                  <c:v>491642120</c:v>
                </c:pt>
                <c:pt idx="88473">
                  <c:v>77379296</c:v>
                </c:pt>
                <c:pt idx="88474">
                  <c:v>77379296</c:v>
                </c:pt>
                <c:pt idx="88475">
                  <c:v>255271624</c:v>
                </c:pt>
                <c:pt idx="88476">
                  <c:v>221327000</c:v>
                </c:pt>
                <c:pt idx="88477">
                  <c:v>121975176</c:v>
                </c:pt>
                <c:pt idx="88478">
                  <c:v>121975176</c:v>
                </c:pt>
                <c:pt idx="88479">
                  <c:v>121975176</c:v>
                </c:pt>
                <c:pt idx="88480">
                  <c:v>121975176</c:v>
                </c:pt>
                <c:pt idx="88481">
                  <c:v>168913496</c:v>
                </c:pt>
                <c:pt idx="88482">
                  <c:v>228909496</c:v>
                </c:pt>
                <c:pt idx="88483">
                  <c:v>91367800</c:v>
                </c:pt>
                <c:pt idx="88484">
                  <c:v>91367800</c:v>
                </c:pt>
                <c:pt idx="88485">
                  <c:v>91367800</c:v>
                </c:pt>
                <c:pt idx="88486">
                  <c:v>91367800</c:v>
                </c:pt>
                <c:pt idx="88487">
                  <c:v>303383360</c:v>
                </c:pt>
                <c:pt idx="88488">
                  <c:v>307198000</c:v>
                </c:pt>
                <c:pt idx="88489">
                  <c:v>307198000</c:v>
                </c:pt>
                <c:pt idx="88490">
                  <c:v>307198000</c:v>
                </c:pt>
                <c:pt idx="88491">
                  <c:v>307198000</c:v>
                </c:pt>
                <c:pt idx="88492">
                  <c:v>121975176</c:v>
                </c:pt>
                <c:pt idx="88493">
                  <c:v>746959896</c:v>
                </c:pt>
                <c:pt idx="88494">
                  <c:v>417759912</c:v>
                </c:pt>
                <c:pt idx="88495">
                  <c:v>417759912</c:v>
                </c:pt>
                <c:pt idx="88496">
                  <c:v>417759912</c:v>
                </c:pt>
                <c:pt idx="88497">
                  <c:v>417759912</c:v>
                </c:pt>
                <c:pt idx="88498">
                  <c:v>77379296</c:v>
                </c:pt>
                <c:pt idx="88499">
                  <c:v>270903448</c:v>
                </c:pt>
                <c:pt idx="88500">
                  <c:v>270903448</c:v>
                </c:pt>
                <c:pt idx="88501">
                  <c:v>270903448</c:v>
                </c:pt>
                <c:pt idx="88502">
                  <c:v>91380608</c:v>
                </c:pt>
                <c:pt idx="88503">
                  <c:v>270903448</c:v>
                </c:pt>
                <c:pt idx="88504">
                  <c:v>91380608</c:v>
                </c:pt>
                <c:pt idx="88505">
                  <c:v>91380608</c:v>
                </c:pt>
                <c:pt idx="88506">
                  <c:v>91380608</c:v>
                </c:pt>
                <c:pt idx="88507">
                  <c:v>178438560</c:v>
                </c:pt>
                <c:pt idx="88508">
                  <c:v>178438560</c:v>
                </c:pt>
                <c:pt idx="88509">
                  <c:v>178438560</c:v>
                </c:pt>
                <c:pt idx="88510">
                  <c:v>178438560</c:v>
                </c:pt>
                <c:pt idx="88511">
                  <c:v>91367800</c:v>
                </c:pt>
                <c:pt idx="88512">
                  <c:v>417759912</c:v>
                </c:pt>
                <c:pt idx="88513">
                  <c:v>307198000</c:v>
                </c:pt>
                <c:pt idx="88514">
                  <c:v>86817080</c:v>
                </c:pt>
                <c:pt idx="88515">
                  <c:v>86817080</c:v>
                </c:pt>
                <c:pt idx="88516">
                  <c:v>86817080</c:v>
                </c:pt>
                <c:pt idx="88517">
                  <c:v>86817080</c:v>
                </c:pt>
                <c:pt idx="88518">
                  <c:v>91380608</c:v>
                </c:pt>
                <c:pt idx="88519">
                  <c:v>782369280</c:v>
                </c:pt>
                <c:pt idx="88520">
                  <c:v>782369280</c:v>
                </c:pt>
                <c:pt idx="88521">
                  <c:v>782369280</c:v>
                </c:pt>
                <c:pt idx="88522">
                  <c:v>782369280</c:v>
                </c:pt>
                <c:pt idx="88523">
                  <c:v>159122600</c:v>
                </c:pt>
                <c:pt idx="88524">
                  <c:v>159122600</c:v>
                </c:pt>
                <c:pt idx="88525">
                  <c:v>159122600</c:v>
                </c:pt>
                <c:pt idx="88526">
                  <c:v>159122600</c:v>
                </c:pt>
                <c:pt idx="88527">
                  <c:v>270903448</c:v>
                </c:pt>
                <c:pt idx="88528">
                  <c:v>178438560</c:v>
                </c:pt>
                <c:pt idx="88529">
                  <c:v>803283792</c:v>
                </c:pt>
                <c:pt idx="88530">
                  <c:v>803283792</c:v>
                </c:pt>
                <c:pt idx="88531">
                  <c:v>803283792</c:v>
                </c:pt>
                <c:pt idx="88532">
                  <c:v>803283792</c:v>
                </c:pt>
                <c:pt idx="88533">
                  <c:v>159122600</c:v>
                </c:pt>
                <c:pt idx="88534">
                  <c:v>86817080</c:v>
                </c:pt>
                <c:pt idx="88535">
                  <c:v>948726152</c:v>
                </c:pt>
                <c:pt idx="88536">
                  <c:v>948726152</c:v>
                </c:pt>
                <c:pt idx="88537">
                  <c:v>948726152</c:v>
                </c:pt>
                <c:pt idx="88538">
                  <c:v>948726152</c:v>
                </c:pt>
                <c:pt idx="88539">
                  <c:v>35446544</c:v>
                </c:pt>
                <c:pt idx="88540">
                  <c:v>35446544</c:v>
                </c:pt>
                <c:pt idx="88541">
                  <c:v>35446544</c:v>
                </c:pt>
                <c:pt idx="88542">
                  <c:v>35446544</c:v>
                </c:pt>
                <c:pt idx="88543">
                  <c:v>782369280</c:v>
                </c:pt>
                <c:pt idx="88544">
                  <c:v>803283792</c:v>
                </c:pt>
                <c:pt idx="88545">
                  <c:v>171013280</c:v>
                </c:pt>
                <c:pt idx="88546">
                  <c:v>171013280</c:v>
                </c:pt>
                <c:pt idx="88547">
                  <c:v>171013280</c:v>
                </c:pt>
                <c:pt idx="88548">
                  <c:v>171013280</c:v>
                </c:pt>
                <c:pt idx="88549">
                  <c:v>948726152</c:v>
                </c:pt>
                <c:pt idx="88550">
                  <c:v>452171256</c:v>
                </c:pt>
                <c:pt idx="88551">
                  <c:v>452171256</c:v>
                </c:pt>
                <c:pt idx="88552">
                  <c:v>452171256</c:v>
                </c:pt>
                <c:pt idx="88553">
                  <c:v>452171256</c:v>
                </c:pt>
                <c:pt idx="88554">
                  <c:v>287161256</c:v>
                </c:pt>
                <c:pt idx="88555">
                  <c:v>287161256</c:v>
                </c:pt>
                <c:pt idx="88556">
                  <c:v>287161256</c:v>
                </c:pt>
                <c:pt idx="88557">
                  <c:v>287161256</c:v>
                </c:pt>
                <c:pt idx="88558">
                  <c:v>818989048</c:v>
                </c:pt>
                <c:pt idx="88559">
                  <c:v>818989048</c:v>
                </c:pt>
                <c:pt idx="88560">
                  <c:v>818989048</c:v>
                </c:pt>
                <c:pt idx="88561">
                  <c:v>818989048</c:v>
                </c:pt>
                <c:pt idx="88562">
                  <c:v>840992680</c:v>
                </c:pt>
                <c:pt idx="88563">
                  <c:v>840992680</c:v>
                </c:pt>
                <c:pt idx="88564">
                  <c:v>840992680</c:v>
                </c:pt>
                <c:pt idx="88565">
                  <c:v>840992680</c:v>
                </c:pt>
                <c:pt idx="88566">
                  <c:v>513069464</c:v>
                </c:pt>
                <c:pt idx="88567">
                  <c:v>513069464</c:v>
                </c:pt>
                <c:pt idx="88568">
                  <c:v>513069464</c:v>
                </c:pt>
                <c:pt idx="88569">
                  <c:v>513069464</c:v>
                </c:pt>
                <c:pt idx="88570">
                  <c:v>292295360</c:v>
                </c:pt>
                <c:pt idx="88571">
                  <c:v>292295360</c:v>
                </c:pt>
                <c:pt idx="88572">
                  <c:v>292295360</c:v>
                </c:pt>
                <c:pt idx="88573">
                  <c:v>292295360</c:v>
                </c:pt>
                <c:pt idx="88574">
                  <c:v>35446544</c:v>
                </c:pt>
                <c:pt idx="88575">
                  <c:v>689859840</c:v>
                </c:pt>
                <c:pt idx="88576">
                  <c:v>689859840</c:v>
                </c:pt>
                <c:pt idx="88577">
                  <c:v>689859840</c:v>
                </c:pt>
                <c:pt idx="88578">
                  <c:v>689859840</c:v>
                </c:pt>
                <c:pt idx="88579">
                  <c:v>452171256</c:v>
                </c:pt>
                <c:pt idx="88580">
                  <c:v>734305872</c:v>
                </c:pt>
                <c:pt idx="88581">
                  <c:v>734305872</c:v>
                </c:pt>
                <c:pt idx="88582">
                  <c:v>734305872</c:v>
                </c:pt>
                <c:pt idx="88583">
                  <c:v>734305872</c:v>
                </c:pt>
                <c:pt idx="88584">
                  <c:v>287161256</c:v>
                </c:pt>
                <c:pt idx="88585">
                  <c:v>171013280</c:v>
                </c:pt>
                <c:pt idx="88586">
                  <c:v>477810240</c:v>
                </c:pt>
                <c:pt idx="88587">
                  <c:v>477810240</c:v>
                </c:pt>
                <c:pt idx="88588">
                  <c:v>477810240</c:v>
                </c:pt>
                <c:pt idx="88589">
                  <c:v>477810240</c:v>
                </c:pt>
                <c:pt idx="88590">
                  <c:v>840992680</c:v>
                </c:pt>
                <c:pt idx="88591">
                  <c:v>818989048</c:v>
                </c:pt>
                <c:pt idx="88592">
                  <c:v>623448632</c:v>
                </c:pt>
                <c:pt idx="88593">
                  <c:v>623448632</c:v>
                </c:pt>
                <c:pt idx="88594">
                  <c:v>623448632</c:v>
                </c:pt>
                <c:pt idx="88595">
                  <c:v>623448632</c:v>
                </c:pt>
                <c:pt idx="88596">
                  <c:v>734305872</c:v>
                </c:pt>
                <c:pt idx="88597">
                  <c:v>292295360</c:v>
                </c:pt>
                <c:pt idx="88598">
                  <c:v>513069464</c:v>
                </c:pt>
                <c:pt idx="88599">
                  <c:v>348229624</c:v>
                </c:pt>
                <c:pt idx="88600">
                  <c:v>348229624</c:v>
                </c:pt>
                <c:pt idx="88601">
                  <c:v>348229624</c:v>
                </c:pt>
                <c:pt idx="88602">
                  <c:v>348229624</c:v>
                </c:pt>
                <c:pt idx="88603">
                  <c:v>623448632</c:v>
                </c:pt>
                <c:pt idx="88604">
                  <c:v>689859840</c:v>
                </c:pt>
                <c:pt idx="88605">
                  <c:v>837111464</c:v>
                </c:pt>
                <c:pt idx="88606">
                  <c:v>837111464</c:v>
                </c:pt>
                <c:pt idx="88607">
                  <c:v>837111464</c:v>
                </c:pt>
                <c:pt idx="88608">
                  <c:v>837111464</c:v>
                </c:pt>
                <c:pt idx="88609">
                  <c:v>477810240</c:v>
                </c:pt>
                <c:pt idx="88610">
                  <c:v>348229624</c:v>
                </c:pt>
                <c:pt idx="88611">
                  <c:v>583175400</c:v>
                </c:pt>
                <c:pt idx="88612">
                  <c:v>583175400</c:v>
                </c:pt>
                <c:pt idx="88613">
                  <c:v>583175400</c:v>
                </c:pt>
                <c:pt idx="88614">
                  <c:v>583175400</c:v>
                </c:pt>
                <c:pt idx="88615">
                  <c:v>572055272</c:v>
                </c:pt>
                <c:pt idx="88616">
                  <c:v>572055272</c:v>
                </c:pt>
                <c:pt idx="88617">
                  <c:v>572055272</c:v>
                </c:pt>
                <c:pt idx="88618">
                  <c:v>572055272</c:v>
                </c:pt>
                <c:pt idx="88619">
                  <c:v>110386616</c:v>
                </c:pt>
                <c:pt idx="88620">
                  <c:v>825317968</c:v>
                </c:pt>
                <c:pt idx="88621">
                  <c:v>110386616</c:v>
                </c:pt>
                <c:pt idx="88622">
                  <c:v>825317968</c:v>
                </c:pt>
                <c:pt idx="88623">
                  <c:v>825317968</c:v>
                </c:pt>
                <c:pt idx="88624">
                  <c:v>110386616</c:v>
                </c:pt>
                <c:pt idx="88625">
                  <c:v>837111464</c:v>
                </c:pt>
                <c:pt idx="88626">
                  <c:v>825317968</c:v>
                </c:pt>
                <c:pt idx="88627">
                  <c:v>110386616</c:v>
                </c:pt>
                <c:pt idx="88628">
                  <c:v>933035008</c:v>
                </c:pt>
                <c:pt idx="88629">
                  <c:v>933035008</c:v>
                </c:pt>
                <c:pt idx="88630">
                  <c:v>933035008</c:v>
                </c:pt>
                <c:pt idx="88631">
                  <c:v>933035008</c:v>
                </c:pt>
                <c:pt idx="88632">
                  <c:v>275572680</c:v>
                </c:pt>
                <c:pt idx="88633">
                  <c:v>275572680</c:v>
                </c:pt>
                <c:pt idx="88634">
                  <c:v>275572680</c:v>
                </c:pt>
                <c:pt idx="88635">
                  <c:v>826471624</c:v>
                </c:pt>
                <c:pt idx="88636">
                  <c:v>275572680</c:v>
                </c:pt>
                <c:pt idx="88637">
                  <c:v>826471624</c:v>
                </c:pt>
                <c:pt idx="88638">
                  <c:v>826471624</c:v>
                </c:pt>
                <c:pt idx="88639">
                  <c:v>826471624</c:v>
                </c:pt>
                <c:pt idx="88640">
                  <c:v>529025368</c:v>
                </c:pt>
                <c:pt idx="88641">
                  <c:v>529025368</c:v>
                </c:pt>
                <c:pt idx="88642">
                  <c:v>529025368</c:v>
                </c:pt>
                <c:pt idx="88643">
                  <c:v>529025368</c:v>
                </c:pt>
                <c:pt idx="88644">
                  <c:v>81634616</c:v>
                </c:pt>
                <c:pt idx="88645">
                  <c:v>81634616</c:v>
                </c:pt>
                <c:pt idx="88646">
                  <c:v>81634616</c:v>
                </c:pt>
                <c:pt idx="88647">
                  <c:v>81634616</c:v>
                </c:pt>
                <c:pt idx="88648">
                  <c:v>201823712</c:v>
                </c:pt>
                <c:pt idx="88649">
                  <c:v>201823712</c:v>
                </c:pt>
                <c:pt idx="88650">
                  <c:v>201823712</c:v>
                </c:pt>
                <c:pt idx="88651">
                  <c:v>201823712</c:v>
                </c:pt>
                <c:pt idx="88652">
                  <c:v>572055272</c:v>
                </c:pt>
                <c:pt idx="88653">
                  <c:v>412553216</c:v>
                </c:pt>
                <c:pt idx="88654">
                  <c:v>583175400</c:v>
                </c:pt>
                <c:pt idx="88655">
                  <c:v>412553216</c:v>
                </c:pt>
                <c:pt idx="88656">
                  <c:v>412553216</c:v>
                </c:pt>
                <c:pt idx="88657">
                  <c:v>412553216</c:v>
                </c:pt>
                <c:pt idx="88658">
                  <c:v>825317968</c:v>
                </c:pt>
                <c:pt idx="88659">
                  <c:v>275572680</c:v>
                </c:pt>
                <c:pt idx="88660">
                  <c:v>363473064</c:v>
                </c:pt>
                <c:pt idx="88661">
                  <c:v>363473064</c:v>
                </c:pt>
                <c:pt idx="88662">
                  <c:v>933035008</c:v>
                </c:pt>
                <c:pt idx="88663">
                  <c:v>80595968</c:v>
                </c:pt>
                <c:pt idx="88664">
                  <c:v>363473064</c:v>
                </c:pt>
                <c:pt idx="88665">
                  <c:v>80595968</c:v>
                </c:pt>
                <c:pt idx="88666">
                  <c:v>363473064</c:v>
                </c:pt>
                <c:pt idx="88667">
                  <c:v>80595968</c:v>
                </c:pt>
                <c:pt idx="88668">
                  <c:v>80595968</c:v>
                </c:pt>
                <c:pt idx="88669">
                  <c:v>225147528</c:v>
                </c:pt>
                <c:pt idx="88670">
                  <c:v>225147528</c:v>
                </c:pt>
                <c:pt idx="88671">
                  <c:v>225147528</c:v>
                </c:pt>
                <c:pt idx="88672">
                  <c:v>225147528</c:v>
                </c:pt>
                <c:pt idx="88673">
                  <c:v>96032272</c:v>
                </c:pt>
                <c:pt idx="88674">
                  <c:v>96032272</c:v>
                </c:pt>
                <c:pt idx="88675">
                  <c:v>96032272</c:v>
                </c:pt>
                <c:pt idx="88676">
                  <c:v>110386616</c:v>
                </c:pt>
                <c:pt idx="88677">
                  <c:v>96032272</c:v>
                </c:pt>
                <c:pt idx="88678">
                  <c:v>210767944</c:v>
                </c:pt>
                <c:pt idx="88679">
                  <c:v>210767944</c:v>
                </c:pt>
                <c:pt idx="88680">
                  <c:v>210767944</c:v>
                </c:pt>
                <c:pt idx="88681">
                  <c:v>210767944</c:v>
                </c:pt>
                <c:pt idx="88682">
                  <c:v>826471624</c:v>
                </c:pt>
                <c:pt idx="88683">
                  <c:v>529025368</c:v>
                </c:pt>
                <c:pt idx="88684">
                  <c:v>201823712</c:v>
                </c:pt>
                <c:pt idx="88685">
                  <c:v>81634616</c:v>
                </c:pt>
                <c:pt idx="88686">
                  <c:v>363473064</c:v>
                </c:pt>
                <c:pt idx="88687">
                  <c:v>78563816</c:v>
                </c:pt>
                <c:pt idx="88688">
                  <c:v>78563816</c:v>
                </c:pt>
                <c:pt idx="88689">
                  <c:v>80595968</c:v>
                </c:pt>
                <c:pt idx="88690">
                  <c:v>78563816</c:v>
                </c:pt>
                <c:pt idx="88691">
                  <c:v>78563816</c:v>
                </c:pt>
                <c:pt idx="88692">
                  <c:v>412553216</c:v>
                </c:pt>
                <c:pt idx="88693">
                  <c:v>468718568</c:v>
                </c:pt>
                <c:pt idx="88694">
                  <c:v>468718568</c:v>
                </c:pt>
                <c:pt idx="88695">
                  <c:v>468718568</c:v>
                </c:pt>
                <c:pt idx="88696">
                  <c:v>468718568</c:v>
                </c:pt>
                <c:pt idx="88697">
                  <c:v>96032272</c:v>
                </c:pt>
                <c:pt idx="88698">
                  <c:v>225147528</c:v>
                </c:pt>
                <c:pt idx="88699">
                  <c:v>349807048</c:v>
                </c:pt>
                <c:pt idx="88700">
                  <c:v>349807048</c:v>
                </c:pt>
                <c:pt idx="88701">
                  <c:v>349807048</c:v>
                </c:pt>
                <c:pt idx="88702">
                  <c:v>349807048</c:v>
                </c:pt>
                <c:pt idx="88703">
                  <c:v>78563816</c:v>
                </c:pt>
                <c:pt idx="88704">
                  <c:v>448636424</c:v>
                </c:pt>
                <c:pt idx="88705">
                  <c:v>448636424</c:v>
                </c:pt>
                <c:pt idx="88706">
                  <c:v>448636424</c:v>
                </c:pt>
                <c:pt idx="88707">
                  <c:v>448636424</c:v>
                </c:pt>
                <c:pt idx="88708">
                  <c:v>924487888</c:v>
                </c:pt>
                <c:pt idx="88709">
                  <c:v>210767944</c:v>
                </c:pt>
                <c:pt idx="88710">
                  <c:v>924487888</c:v>
                </c:pt>
                <c:pt idx="88711">
                  <c:v>468718568</c:v>
                </c:pt>
                <c:pt idx="88712">
                  <c:v>924487888</c:v>
                </c:pt>
                <c:pt idx="88713">
                  <c:v>924487888</c:v>
                </c:pt>
                <c:pt idx="88714">
                  <c:v>282054384</c:v>
                </c:pt>
                <c:pt idx="88715">
                  <c:v>282054384</c:v>
                </c:pt>
                <c:pt idx="88716">
                  <c:v>282054384</c:v>
                </c:pt>
                <c:pt idx="88717">
                  <c:v>282054384</c:v>
                </c:pt>
                <c:pt idx="88718">
                  <c:v>627413440</c:v>
                </c:pt>
                <c:pt idx="88719">
                  <c:v>627413440</c:v>
                </c:pt>
                <c:pt idx="88720">
                  <c:v>627413440</c:v>
                </c:pt>
                <c:pt idx="88721">
                  <c:v>627413440</c:v>
                </c:pt>
                <c:pt idx="88722">
                  <c:v>436736240</c:v>
                </c:pt>
                <c:pt idx="88723">
                  <c:v>436736240</c:v>
                </c:pt>
                <c:pt idx="88724">
                  <c:v>436736240</c:v>
                </c:pt>
                <c:pt idx="88725">
                  <c:v>436736240</c:v>
                </c:pt>
                <c:pt idx="88726">
                  <c:v>553550960</c:v>
                </c:pt>
                <c:pt idx="88727">
                  <c:v>553550960</c:v>
                </c:pt>
                <c:pt idx="88728">
                  <c:v>553550960</c:v>
                </c:pt>
                <c:pt idx="88729">
                  <c:v>553550960</c:v>
                </c:pt>
                <c:pt idx="88730">
                  <c:v>349807048</c:v>
                </c:pt>
                <c:pt idx="88731">
                  <c:v>282054384</c:v>
                </c:pt>
                <c:pt idx="88732">
                  <c:v>448636424</c:v>
                </c:pt>
                <c:pt idx="88733">
                  <c:v>553550960</c:v>
                </c:pt>
                <c:pt idx="88734">
                  <c:v>627413440</c:v>
                </c:pt>
                <c:pt idx="88735">
                  <c:v>436736240</c:v>
                </c:pt>
                <c:pt idx="88736">
                  <c:v>924487888</c:v>
                </c:pt>
                <c:pt idx="88737">
                  <c:v>577117448</c:v>
                </c:pt>
                <c:pt idx="88738">
                  <c:v>577117448</c:v>
                </c:pt>
                <c:pt idx="88739">
                  <c:v>351030120</c:v>
                </c:pt>
                <c:pt idx="88740">
                  <c:v>577117448</c:v>
                </c:pt>
                <c:pt idx="88741">
                  <c:v>351030120</c:v>
                </c:pt>
                <c:pt idx="88742">
                  <c:v>577117448</c:v>
                </c:pt>
                <c:pt idx="88743">
                  <c:v>351030120</c:v>
                </c:pt>
                <c:pt idx="88744">
                  <c:v>351030120</c:v>
                </c:pt>
                <c:pt idx="88745">
                  <c:v>126206408</c:v>
                </c:pt>
                <c:pt idx="88746">
                  <c:v>126206408</c:v>
                </c:pt>
                <c:pt idx="88747">
                  <c:v>126206408</c:v>
                </c:pt>
                <c:pt idx="88748">
                  <c:v>126206408</c:v>
                </c:pt>
                <c:pt idx="88749">
                  <c:v>401108288</c:v>
                </c:pt>
                <c:pt idx="88750">
                  <c:v>401108288</c:v>
                </c:pt>
                <c:pt idx="88751">
                  <c:v>401108288</c:v>
                </c:pt>
                <c:pt idx="88752">
                  <c:v>401108288</c:v>
                </c:pt>
                <c:pt idx="88753">
                  <c:v>986977224</c:v>
                </c:pt>
                <c:pt idx="88754">
                  <c:v>986977224</c:v>
                </c:pt>
                <c:pt idx="88755">
                  <c:v>986977224</c:v>
                </c:pt>
                <c:pt idx="88756">
                  <c:v>986977224</c:v>
                </c:pt>
                <c:pt idx="88757">
                  <c:v>412464576</c:v>
                </c:pt>
                <c:pt idx="88758">
                  <c:v>412464576</c:v>
                </c:pt>
                <c:pt idx="88759">
                  <c:v>412464576</c:v>
                </c:pt>
                <c:pt idx="88760">
                  <c:v>412464576</c:v>
                </c:pt>
                <c:pt idx="88761">
                  <c:v>351030120</c:v>
                </c:pt>
                <c:pt idx="88762">
                  <c:v>577117448</c:v>
                </c:pt>
                <c:pt idx="88763">
                  <c:v>401108288</c:v>
                </c:pt>
                <c:pt idx="88764">
                  <c:v>126206408</c:v>
                </c:pt>
                <c:pt idx="88765">
                  <c:v>986977224</c:v>
                </c:pt>
                <c:pt idx="88766">
                  <c:v>464455056</c:v>
                </c:pt>
                <c:pt idx="88767">
                  <c:v>464455056</c:v>
                </c:pt>
                <c:pt idx="88768">
                  <c:v>464455056</c:v>
                </c:pt>
                <c:pt idx="88769">
                  <c:v>464455056</c:v>
                </c:pt>
                <c:pt idx="88770">
                  <c:v>777833952</c:v>
                </c:pt>
                <c:pt idx="88771">
                  <c:v>777833952</c:v>
                </c:pt>
                <c:pt idx="88772">
                  <c:v>777833952</c:v>
                </c:pt>
                <c:pt idx="88773">
                  <c:v>777833952</c:v>
                </c:pt>
                <c:pt idx="88774">
                  <c:v>53039344</c:v>
                </c:pt>
                <c:pt idx="88775">
                  <c:v>53039344</c:v>
                </c:pt>
                <c:pt idx="88776">
                  <c:v>53039344</c:v>
                </c:pt>
                <c:pt idx="88777">
                  <c:v>53039344</c:v>
                </c:pt>
                <c:pt idx="88778">
                  <c:v>412464576</c:v>
                </c:pt>
                <c:pt idx="88779">
                  <c:v>362505456</c:v>
                </c:pt>
                <c:pt idx="88780">
                  <c:v>362505456</c:v>
                </c:pt>
                <c:pt idx="88781">
                  <c:v>362505456</c:v>
                </c:pt>
                <c:pt idx="88782">
                  <c:v>777833952</c:v>
                </c:pt>
                <c:pt idx="88783">
                  <c:v>362505456</c:v>
                </c:pt>
                <c:pt idx="88784">
                  <c:v>464455056</c:v>
                </c:pt>
                <c:pt idx="88785">
                  <c:v>901934056</c:v>
                </c:pt>
                <c:pt idx="88786">
                  <c:v>901934056</c:v>
                </c:pt>
                <c:pt idx="88787">
                  <c:v>901934056</c:v>
                </c:pt>
                <c:pt idx="88788">
                  <c:v>901934056</c:v>
                </c:pt>
                <c:pt idx="88789">
                  <c:v>472427304</c:v>
                </c:pt>
                <c:pt idx="88790">
                  <c:v>472427304</c:v>
                </c:pt>
                <c:pt idx="88791">
                  <c:v>472427304</c:v>
                </c:pt>
                <c:pt idx="88792">
                  <c:v>472427304</c:v>
                </c:pt>
                <c:pt idx="88793">
                  <c:v>53039344</c:v>
                </c:pt>
                <c:pt idx="88794">
                  <c:v>376483952</c:v>
                </c:pt>
                <c:pt idx="88795">
                  <c:v>376483952</c:v>
                </c:pt>
                <c:pt idx="88796">
                  <c:v>376483952</c:v>
                </c:pt>
                <c:pt idx="88797">
                  <c:v>376483952</c:v>
                </c:pt>
                <c:pt idx="88798">
                  <c:v>337210376</c:v>
                </c:pt>
                <c:pt idx="88799">
                  <c:v>337210376</c:v>
                </c:pt>
                <c:pt idx="88800">
                  <c:v>362505456</c:v>
                </c:pt>
                <c:pt idx="88801">
                  <c:v>337210376</c:v>
                </c:pt>
                <c:pt idx="88802">
                  <c:v>337210376</c:v>
                </c:pt>
                <c:pt idx="88803">
                  <c:v>621869584</c:v>
                </c:pt>
                <c:pt idx="88804">
                  <c:v>621869584</c:v>
                </c:pt>
                <c:pt idx="88805">
                  <c:v>621869584</c:v>
                </c:pt>
                <c:pt idx="88806">
                  <c:v>621869584</c:v>
                </c:pt>
                <c:pt idx="88807">
                  <c:v>901934056</c:v>
                </c:pt>
                <c:pt idx="88808">
                  <c:v>377834048</c:v>
                </c:pt>
                <c:pt idx="88809">
                  <c:v>377834048</c:v>
                </c:pt>
                <c:pt idx="88810">
                  <c:v>886655464</c:v>
                </c:pt>
                <c:pt idx="88811">
                  <c:v>377834048</c:v>
                </c:pt>
                <c:pt idx="88812">
                  <c:v>886655464</c:v>
                </c:pt>
                <c:pt idx="88813">
                  <c:v>377834048</c:v>
                </c:pt>
                <c:pt idx="88814">
                  <c:v>886655464</c:v>
                </c:pt>
                <c:pt idx="88815">
                  <c:v>886655464</c:v>
                </c:pt>
                <c:pt idx="88816">
                  <c:v>472427304</c:v>
                </c:pt>
                <c:pt idx="88817">
                  <c:v>7374656</c:v>
                </c:pt>
                <c:pt idx="88818">
                  <c:v>7374656</c:v>
                </c:pt>
                <c:pt idx="88819">
                  <c:v>7374656</c:v>
                </c:pt>
                <c:pt idx="88820">
                  <c:v>7374656</c:v>
                </c:pt>
                <c:pt idx="88821">
                  <c:v>621869584</c:v>
                </c:pt>
                <c:pt idx="88822">
                  <c:v>376483952</c:v>
                </c:pt>
                <c:pt idx="88823">
                  <c:v>652917872</c:v>
                </c:pt>
                <c:pt idx="88824">
                  <c:v>652917872</c:v>
                </c:pt>
                <c:pt idx="88825">
                  <c:v>652917872</c:v>
                </c:pt>
                <c:pt idx="88826">
                  <c:v>408769816</c:v>
                </c:pt>
                <c:pt idx="88827">
                  <c:v>652917872</c:v>
                </c:pt>
                <c:pt idx="88828">
                  <c:v>408769816</c:v>
                </c:pt>
                <c:pt idx="88829">
                  <c:v>408769816</c:v>
                </c:pt>
                <c:pt idx="88830">
                  <c:v>408769816</c:v>
                </c:pt>
                <c:pt idx="88831">
                  <c:v>377834048</c:v>
                </c:pt>
                <c:pt idx="88832">
                  <c:v>972539784</c:v>
                </c:pt>
                <c:pt idx="88833">
                  <c:v>972539784</c:v>
                </c:pt>
                <c:pt idx="88834">
                  <c:v>972539784</c:v>
                </c:pt>
                <c:pt idx="88835">
                  <c:v>972539784</c:v>
                </c:pt>
                <c:pt idx="88836">
                  <c:v>191887048</c:v>
                </c:pt>
                <c:pt idx="88837">
                  <c:v>191887048</c:v>
                </c:pt>
                <c:pt idx="88838">
                  <c:v>337210376</c:v>
                </c:pt>
                <c:pt idx="88839">
                  <c:v>191887048</c:v>
                </c:pt>
                <c:pt idx="88840">
                  <c:v>191887048</c:v>
                </c:pt>
                <c:pt idx="88841">
                  <c:v>7374656</c:v>
                </c:pt>
                <c:pt idx="88842">
                  <c:v>886655464</c:v>
                </c:pt>
                <c:pt idx="88843">
                  <c:v>446391976</c:v>
                </c:pt>
                <c:pt idx="88844">
                  <c:v>446391976</c:v>
                </c:pt>
                <c:pt idx="88845">
                  <c:v>446391976</c:v>
                </c:pt>
                <c:pt idx="88846">
                  <c:v>446391976</c:v>
                </c:pt>
                <c:pt idx="88847">
                  <c:v>896731960</c:v>
                </c:pt>
                <c:pt idx="88848">
                  <c:v>896731960</c:v>
                </c:pt>
                <c:pt idx="88849">
                  <c:v>896731960</c:v>
                </c:pt>
                <c:pt idx="88850">
                  <c:v>896731960</c:v>
                </c:pt>
                <c:pt idx="88851">
                  <c:v>408769816</c:v>
                </c:pt>
                <c:pt idx="88852">
                  <c:v>652917872</c:v>
                </c:pt>
                <c:pt idx="88853">
                  <c:v>554539416</c:v>
                </c:pt>
                <c:pt idx="88854">
                  <c:v>554539416</c:v>
                </c:pt>
                <c:pt idx="88855">
                  <c:v>554539416</c:v>
                </c:pt>
                <c:pt idx="88856">
                  <c:v>554539416</c:v>
                </c:pt>
                <c:pt idx="88857">
                  <c:v>972539784</c:v>
                </c:pt>
                <c:pt idx="88858">
                  <c:v>595389904</c:v>
                </c:pt>
                <c:pt idx="88859">
                  <c:v>595389904</c:v>
                </c:pt>
                <c:pt idx="88860">
                  <c:v>595389904</c:v>
                </c:pt>
                <c:pt idx="88861">
                  <c:v>595389904</c:v>
                </c:pt>
                <c:pt idx="88862">
                  <c:v>446391976</c:v>
                </c:pt>
                <c:pt idx="88863">
                  <c:v>191887048</c:v>
                </c:pt>
                <c:pt idx="88864">
                  <c:v>335062792</c:v>
                </c:pt>
                <c:pt idx="88865">
                  <c:v>335062792</c:v>
                </c:pt>
                <c:pt idx="88866">
                  <c:v>335062792</c:v>
                </c:pt>
                <c:pt idx="88867">
                  <c:v>335062792</c:v>
                </c:pt>
                <c:pt idx="88868">
                  <c:v>896731960</c:v>
                </c:pt>
                <c:pt idx="88869">
                  <c:v>2207632</c:v>
                </c:pt>
                <c:pt idx="88870">
                  <c:v>2207632</c:v>
                </c:pt>
                <c:pt idx="88871">
                  <c:v>912123320</c:v>
                </c:pt>
                <c:pt idx="88872">
                  <c:v>294014600</c:v>
                </c:pt>
                <c:pt idx="88873">
                  <c:v>2207632</c:v>
                </c:pt>
                <c:pt idx="88874">
                  <c:v>294014600</c:v>
                </c:pt>
                <c:pt idx="88875">
                  <c:v>912123320</c:v>
                </c:pt>
                <c:pt idx="88876">
                  <c:v>2207632</c:v>
                </c:pt>
                <c:pt idx="88877">
                  <c:v>912123320</c:v>
                </c:pt>
                <c:pt idx="88878">
                  <c:v>294014600</c:v>
                </c:pt>
                <c:pt idx="88879">
                  <c:v>294014600</c:v>
                </c:pt>
                <c:pt idx="88880">
                  <c:v>912123320</c:v>
                </c:pt>
                <c:pt idx="88881">
                  <c:v>510950528</c:v>
                </c:pt>
                <c:pt idx="88882">
                  <c:v>510950528</c:v>
                </c:pt>
                <c:pt idx="88883">
                  <c:v>510950528</c:v>
                </c:pt>
                <c:pt idx="88884">
                  <c:v>510950528</c:v>
                </c:pt>
                <c:pt idx="88885">
                  <c:v>554539416</c:v>
                </c:pt>
                <c:pt idx="88886">
                  <c:v>805960296</c:v>
                </c:pt>
                <c:pt idx="88887">
                  <c:v>805960296</c:v>
                </c:pt>
                <c:pt idx="88888">
                  <c:v>805960296</c:v>
                </c:pt>
                <c:pt idx="88889">
                  <c:v>805960296</c:v>
                </c:pt>
                <c:pt idx="88890">
                  <c:v>335062792</c:v>
                </c:pt>
                <c:pt idx="88891">
                  <c:v>595389904</c:v>
                </c:pt>
                <c:pt idx="88892">
                  <c:v>294014600</c:v>
                </c:pt>
                <c:pt idx="88893">
                  <c:v>510950528</c:v>
                </c:pt>
                <c:pt idx="88894">
                  <c:v>2207632</c:v>
                </c:pt>
                <c:pt idx="88895">
                  <c:v>805960296</c:v>
                </c:pt>
                <c:pt idx="88896">
                  <c:v>698292584</c:v>
                </c:pt>
                <c:pt idx="88897">
                  <c:v>698292584</c:v>
                </c:pt>
                <c:pt idx="88898">
                  <c:v>698292584</c:v>
                </c:pt>
                <c:pt idx="88899">
                  <c:v>698292584</c:v>
                </c:pt>
                <c:pt idx="88900">
                  <c:v>367565144</c:v>
                </c:pt>
                <c:pt idx="88901">
                  <c:v>367565144</c:v>
                </c:pt>
                <c:pt idx="88902">
                  <c:v>367565144</c:v>
                </c:pt>
                <c:pt idx="88903">
                  <c:v>367565144</c:v>
                </c:pt>
                <c:pt idx="88904">
                  <c:v>70054400</c:v>
                </c:pt>
                <c:pt idx="88905">
                  <c:v>70054400</c:v>
                </c:pt>
                <c:pt idx="88906">
                  <c:v>70054400</c:v>
                </c:pt>
                <c:pt idx="88907">
                  <c:v>70054400</c:v>
                </c:pt>
                <c:pt idx="88908">
                  <c:v>988108112</c:v>
                </c:pt>
                <c:pt idx="88909">
                  <c:v>988108112</c:v>
                </c:pt>
                <c:pt idx="88910">
                  <c:v>988108112</c:v>
                </c:pt>
                <c:pt idx="88911">
                  <c:v>988108112</c:v>
                </c:pt>
                <c:pt idx="88912">
                  <c:v>912123320</c:v>
                </c:pt>
                <c:pt idx="88913">
                  <c:v>798982048</c:v>
                </c:pt>
                <c:pt idx="88914">
                  <c:v>798982048</c:v>
                </c:pt>
                <c:pt idx="88915">
                  <c:v>798982048</c:v>
                </c:pt>
                <c:pt idx="88916">
                  <c:v>798982048</c:v>
                </c:pt>
                <c:pt idx="88917">
                  <c:v>367565144</c:v>
                </c:pt>
                <c:pt idx="88918">
                  <c:v>735223736</c:v>
                </c:pt>
                <c:pt idx="88919">
                  <c:v>728882888</c:v>
                </c:pt>
                <c:pt idx="88920">
                  <c:v>728882888</c:v>
                </c:pt>
                <c:pt idx="88921">
                  <c:v>735223736</c:v>
                </c:pt>
                <c:pt idx="88922">
                  <c:v>735223736</c:v>
                </c:pt>
                <c:pt idx="88923">
                  <c:v>728882888</c:v>
                </c:pt>
                <c:pt idx="88924">
                  <c:v>735223736</c:v>
                </c:pt>
                <c:pt idx="88925">
                  <c:v>728882888</c:v>
                </c:pt>
                <c:pt idx="88926">
                  <c:v>698292584</c:v>
                </c:pt>
                <c:pt idx="88927">
                  <c:v>625819936</c:v>
                </c:pt>
                <c:pt idx="88928">
                  <c:v>625819936</c:v>
                </c:pt>
                <c:pt idx="88929">
                  <c:v>781733272</c:v>
                </c:pt>
                <c:pt idx="88930">
                  <c:v>781733272</c:v>
                </c:pt>
                <c:pt idx="88931">
                  <c:v>625819936</c:v>
                </c:pt>
                <c:pt idx="88932">
                  <c:v>781733272</c:v>
                </c:pt>
                <c:pt idx="88933">
                  <c:v>625819936</c:v>
                </c:pt>
                <c:pt idx="88934">
                  <c:v>600670120</c:v>
                </c:pt>
                <c:pt idx="88935">
                  <c:v>781733272</c:v>
                </c:pt>
                <c:pt idx="88936">
                  <c:v>416765568</c:v>
                </c:pt>
                <c:pt idx="88937">
                  <c:v>600670120</c:v>
                </c:pt>
                <c:pt idx="88938">
                  <c:v>416765568</c:v>
                </c:pt>
                <c:pt idx="88939">
                  <c:v>600670120</c:v>
                </c:pt>
                <c:pt idx="88940">
                  <c:v>416765568</c:v>
                </c:pt>
                <c:pt idx="88941">
                  <c:v>600670120</c:v>
                </c:pt>
                <c:pt idx="88942">
                  <c:v>416765568</c:v>
                </c:pt>
                <c:pt idx="88943">
                  <c:v>173162488</c:v>
                </c:pt>
                <c:pt idx="88944">
                  <c:v>173162488</c:v>
                </c:pt>
                <c:pt idx="88945">
                  <c:v>173162488</c:v>
                </c:pt>
                <c:pt idx="88946">
                  <c:v>173162488</c:v>
                </c:pt>
                <c:pt idx="88947">
                  <c:v>70054400</c:v>
                </c:pt>
                <c:pt idx="88948">
                  <c:v>21709744</c:v>
                </c:pt>
                <c:pt idx="88949">
                  <c:v>21709744</c:v>
                </c:pt>
                <c:pt idx="88950">
                  <c:v>21709744</c:v>
                </c:pt>
                <c:pt idx="88951">
                  <c:v>301557872</c:v>
                </c:pt>
                <c:pt idx="88952">
                  <c:v>301557872</c:v>
                </c:pt>
                <c:pt idx="88953">
                  <c:v>21709744</c:v>
                </c:pt>
                <c:pt idx="88954">
                  <c:v>301557872</c:v>
                </c:pt>
                <c:pt idx="88955">
                  <c:v>301557872</c:v>
                </c:pt>
                <c:pt idx="88956">
                  <c:v>7374688</c:v>
                </c:pt>
                <c:pt idx="88957">
                  <c:v>7374688</c:v>
                </c:pt>
                <c:pt idx="88958">
                  <c:v>7374776</c:v>
                </c:pt>
                <c:pt idx="88959">
                  <c:v>7374776</c:v>
                </c:pt>
                <c:pt idx="88960">
                  <c:v>7374848</c:v>
                </c:pt>
                <c:pt idx="88961">
                  <c:v>7374848</c:v>
                </c:pt>
                <c:pt idx="88962">
                  <c:v>798982048</c:v>
                </c:pt>
                <c:pt idx="88963">
                  <c:v>7374688</c:v>
                </c:pt>
                <c:pt idx="88964">
                  <c:v>7374776</c:v>
                </c:pt>
                <c:pt idx="88965">
                  <c:v>7374848</c:v>
                </c:pt>
                <c:pt idx="88966">
                  <c:v>7374688</c:v>
                </c:pt>
                <c:pt idx="88967">
                  <c:v>7374776</c:v>
                </c:pt>
                <c:pt idx="88968">
                  <c:v>7374848</c:v>
                </c:pt>
                <c:pt idx="88969">
                  <c:v>345596616</c:v>
                </c:pt>
                <c:pt idx="88970">
                  <c:v>345596616</c:v>
                </c:pt>
                <c:pt idx="88971">
                  <c:v>345596616</c:v>
                </c:pt>
                <c:pt idx="88972">
                  <c:v>345596616</c:v>
                </c:pt>
                <c:pt idx="88973">
                  <c:v>988108112</c:v>
                </c:pt>
                <c:pt idx="88974">
                  <c:v>735223736</c:v>
                </c:pt>
                <c:pt idx="88975">
                  <c:v>728882888</c:v>
                </c:pt>
                <c:pt idx="88976">
                  <c:v>625819936</c:v>
                </c:pt>
                <c:pt idx="88977">
                  <c:v>416765568</c:v>
                </c:pt>
                <c:pt idx="88978">
                  <c:v>600670120</c:v>
                </c:pt>
                <c:pt idx="88979">
                  <c:v>738317152</c:v>
                </c:pt>
                <c:pt idx="88980">
                  <c:v>738317152</c:v>
                </c:pt>
                <c:pt idx="88981">
                  <c:v>738317152</c:v>
                </c:pt>
                <c:pt idx="88982">
                  <c:v>738317152</c:v>
                </c:pt>
                <c:pt idx="88983">
                  <c:v>21709744</c:v>
                </c:pt>
                <c:pt idx="88984">
                  <c:v>781733272</c:v>
                </c:pt>
                <c:pt idx="88985">
                  <c:v>12381616</c:v>
                </c:pt>
                <c:pt idx="88986">
                  <c:v>12381616</c:v>
                </c:pt>
                <c:pt idx="88987">
                  <c:v>12381616</c:v>
                </c:pt>
                <c:pt idx="88988">
                  <c:v>12381616</c:v>
                </c:pt>
                <c:pt idx="88989">
                  <c:v>7374688</c:v>
                </c:pt>
                <c:pt idx="88990">
                  <c:v>173162488</c:v>
                </c:pt>
                <c:pt idx="88991">
                  <c:v>7374776</c:v>
                </c:pt>
                <c:pt idx="88992">
                  <c:v>345596616</c:v>
                </c:pt>
                <c:pt idx="88993">
                  <c:v>301557872</c:v>
                </c:pt>
                <c:pt idx="88994">
                  <c:v>7374848</c:v>
                </c:pt>
                <c:pt idx="88995">
                  <c:v>887486360</c:v>
                </c:pt>
                <c:pt idx="88996">
                  <c:v>887486360</c:v>
                </c:pt>
                <c:pt idx="88997">
                  <c:v>887486360</c:v>
                </c:pt>
                <c:pt idx="88998">
                  <c:v>12381616</c:v>
                </c:pt>
                <c:pt idx="88999">
                  <c:v>887486360</c:v>
                </c:pt>
                <c:pt idx="89000">
                  <c:v>493720680</c:v>
                </c:pt>
                <c:pt idx="89001">
                  <c:v>493720680</c:v>
                </c:pt>
                <c:pt idx="89002">
                  <c:v>493720680</c:v>
                </c:pt>
                <c:pt idx="89003">
                  <c:v>493720680</c:v>
                </c:pt>
                <c:pt idx="89004">
                  <c:v>738317152</c:v>
                </c:pt>
                <c:pt idx="89005">
                  <c:v>887486360</c:v>
                </c:pt>
                <c:pt idx="89006">
                  <c:v>169144552</c:v>
                </c:pt>
                <c:pt idx="89007">
                  <c:v>169144552</c:v>
                </c:pt>
                <c:pt idx="89008">
                  <c:v>169144552</c:v>
                </c:pt>
                <c:pt idx="89009">
                  <c:v>169144552</c:v>
                </c:pt>
                <c:pt idx="89010">
                  <c:v>504611200</c:v>
                </c:pt>
                <c:pt idx="89011">
                  <c:v>504611200</c:v>
                </c:pt>
                <c:pt idx="89012">
                  <c:v>504611200</c:v>
                </c:pt>
                <c:pt idx="89013">
                  <c:v>504611200</c:v>
                </c:pt>
                <c:pt idx="89014">
                  <c:v>493720680</c:v>
                </c:pt>
                <c:pt idx="89015">
                  <c:v>321609200</c:v>
                </c:pt>
                <c:pt idx="89016">
                  <c:v>321609200</c:v>
                </c:pt>
                <c:pt idx="89017">
                  <c:v>321609200</c:v>
                </c:pt>
                <c:pt idx="89018">
                  <c:v>321609200</c:v>
                </c:pt>
                <c:pt idx="89019">
                  <c:v>806318536</c:v>
                </c:pt>
                <c:pt idx="89020">
                  <c:v>806318536</c:v>
                </c:pt>
                <c:pt idx="89021">
                  <c:v>169144552</c:v>
                </c:pt>
                <c:pt idx="89022">
                  <c:v>806318536</c:v>
                </c:pt>
                <c:pt idx="89023">
                  <c:v>806318536</c:v>
                </c:pt>
                <c:pt idx="89024">
                  <c:v>504611200</c:v>
                </c:pt>
                <c:pt idx="89025">
                  <c:v>943384224</c:v>
                </c:pt>
                <c:pt idx="89026">
                  <c:v>943384224</c:v>
                </c:pt>
                <c:pt idx="89027">
                  <c:v>943384224</c:v>
                </c:pt>
                <c:pt idx="89028">
                  <c:v>943384224</c:v>
                </c:pt>
                <c:pt idx="89029">
                  <c:v>727991872</c:v>
                </c:pt>
                <c:pt idx="89030">
                  <c:v>727991872</c:v>
                </c:pt>
                <c:pt idx="89031">
                  <c:v>727991872</c:v>
                </c:pt>
                <c:pt idx="89032">
                  <c:v>727991872</c:v>
                </c:pt>
                <c:pt idx="89033">
                  <c:v>895059504</c:v>
                </c:pt>
                <c:pt idx="89034">
                  <c:v>895059504</c:v>
                </c:pt>
                <c:pt idx="89035">
                  <c:v>895059504</c:v>
                </c:pt>
                <c:pt idx="89036">
                  <c:v>895059504</c:v>
                </c:pt>
                <c:pt idx="89037">
                  <c:v>715227056</c:v>
                </c:pt>
                <c:pt idx="89038">
                  <c:v>715227056</c:v>
                </c:pt>
                <c:pt idx="89039">
                  <c:v>715227056</c:v>
                </c:pt>
                <c:pt idx="89040">
                  <c:v>715227056</c:v>
                </c:pt>
                <c:pt idx="89041">
                  <c:v>127686488</c:v>
                </c:pt>
                <c:pt idx="89042">
                  <c:v>321609200</c:v>
                </c:pt>
                <c:pt idx="89043">
                  <c:v>127686488</c:v>
                </c:pt>
                <c:pt idx="89044">
                  <c:v>127686488</c:v>
                </c:pt>
                <c:pt idx="89045">
                  <c:v>127686488</c:v>
                </c:pt>
                <c:pt idx="89046">
                  <c:v>806318536</c:v>
                </c:pt>
                <c:pt idx="89047">
                  <c:v>895059504</c:v>
                </c:pt>
                <c:pt idx="89048">
                  <c:v>943384224</c:v>
                </c:pt>
                <c:pt idx="89049">
                  <c:v>715227056</c:v>
                </c:pt>
                <c:pt idx="89050">
                  <c:v>166311496</c:v>
                </c:pt>
                <c:pt idx="89051">
                  <c:v>166311496</c:v>
                </c:pt>
                <c:pt idx="89052">
                  <c:v>727991872</c:v>
                </c:pt>
                <c:pt idx="89053">
                  <c:v>166311496</c:v>
                </c:pt>
                <c:pt idx="89054">
                  <c:v>166311496</c:v>
                </c:pt>
                <c:pt idx="89055">
                  <c:v>197966960</c:v>
                </c:pt>
                <c:pt idx="89056">
                  <c:v>197966960</c:v>
                </c:pt>
                <c:pt idx="89057">
                  <c:v>197966960</c:v>
                </c:pt>
                <c:pt idx="89058">
                  <c:v>197966960</c:v>
                </c:pt>
                <c:pt idx="89059">
                  <c:v>127686488</c:v>
                </c:pt>
                <c:pt idx="89060">
                  <c:v>434972656</c:v>
                </c:pt>
                <c:pt idx="89061">
                  <c:v>434972656</c:v>
                </c:pt>
                <c:pt idx="89062">
                  <c:v>434972656</c:v>
                </c:pt>
                <c:pt idx="89063">
                  <c:v>434972656</c:v>
                </c:pt>
                <c:pt idx="89064">
                  <c:v>212454896</c:v>
                </c:pt>
                <c:pt idx="89065">
                  <c:v>212454896</c:v>
                </c:pt>
                <c:pt idx="89066">
                  <c:v>212454896</c:v>
                </c:pt>
                <c:pt idx="89067">
                  <c:v>212454896</c:v>
                </c:pt>
                <c:pt idx="89068">
                  <c:v>166311496</c:v>
                </c:pt>
                <c:pt idx="89069">
                  <c:v>237844016</c:v>
                </c:pt>
                <c:pt idx="89070">
                  <c:v>237844016</c:v>
                </c:pt>
                <c:pt idx="89071">
                  <c:v>224279704</c:v>
                </c:pt>
                <c:pt idx="89072">
                  <c:v>224279704</c:v>
                </c:pt>
                <c:pt idx="89073">
                  <c:v>237844016</c:v>
                </c:pt>
                <c:pt idx="89074">
                  <c:v>237844016</c:v>
                </c:pt>
                <c:pt idx="89075">
                  <c:v>224279744</c:v>
                </c:pt>
                <c:pt idx="89076">
                  <c:v>224279744</c:v>
                </c:pt>
                <c:pt idx="89077">
                  <c:v>224279784</c:v>
                </c:pt>
                <c:pt idx="89078">
                  <c:v>224279784</c:v>
                </c:pt>
                <c:pt idx="89079">
                  <c:v>224279840</c:v>
                </c:pt>
                <c:pt idx="89080">
                  <c:v>224279840</c:v>
                </c:pt>
                <c:pt idx="89081">
                  <c:v>224280000</c:v>
                </c:pt>
                <c:pt idx="89082">
                  <c:v>224280000</c:v>
                </c:pt>
                <c:pt idx="89083">
                  <c:v>224280064</c:v>
                </c:pt>
                <c:pt idx="89084">
                  <c:v>224280064</c:v>
                </c:pt>
                <c:pt idx="89085">
                  <c:v>224279704</c:v>
                </c:pt>
                <c:pt idx="89086">
                  <c:v>224279744</c:v>
                </c:pt>
                <c:pt idx="89087">
                  <c:v>224279784</c:v>
                </c:pt>
                <c:pt idx="89088">
                  <c:v>224279840</c:v>
                </c:pt>
                <c:pt idx="89089">
                  <c:v>224280000</c:v>
                </c:pt>
                <c:pt idx="89090">
                  <c:v>224280064</c:v>
                </c:pt>
                <c:pt idx="89091">
                  <c:v>224279704</c:v>
                </c:pt>
                <c:pt idx="89092">
                  <c:v>224279744</c:v>
                </c:pt>
                <c:pt idx="89093">
                  <c:v>162802928</c:v>
                </c:pt>
                <c:pt idx="89094">
                  <c:v>224279784</c:v>
                </c:pt>
                <c:pt idx="89095">
                  <c:v>224279840</c:v>
                </c:pt>
                <c:pt idx="89096">
                  <c:v>162802928</c:v>
                </c:pt>
                <c:pt idx="89097">
                  <c:v>224280000</c:v>
                </c:pt>
                <c:pt idx="89098">
                  <c:v>224280064</c:v>
                </c:pt>
                <c:pt idx="89099">
                  <c:v>162802928</c:v>
                </c:pt>
                <c:pt idx="89100">
                  <c:v>162802928</c:v>
                </c:pt>
                <c:pt idx="89101">
                  <c:v>121362312</c:v>
                </c:pt>
                <c:pt idx="89102">
                  <c:v>121362312</c:v>
                </c:pt>
                <c:pt idx="89103">
                  <c:v>121362312</c:v>
                </c:pt>
                <c:pt idx="89104">
                  <c:v>121362312</c:v>
                </c:pt>
                <c:pt idx="89105">
                  <c:v>434972656</c:v>
                </c:pt>
                <c:pt idx="89106">
                  <c:v>197966960</c:v>
                </c:pt>
                <c:pt idx="89107">
                  <c:v>782874472</c:v>
                </c:pt>
                <c:pt idx="89108">
                  <c:v>782874472</c:v>
                </c:pt>
                <c:pt idx="89109">
                  <c:v>782874472</c:v>
                </c:pt>
                <c:pt idx="89110">
                  <c:v>782874472</c:v>
                </c:pt>
                <c:pt idx="89111">
                  <c:v>664598640</c:v>
                </c:pt>
                <c:pt idx="89112">
                  <c:v>664598640</c:v>
                </c:pt>
                <c:pt idx="89113">
                  <c:v>664598640</c:v>
                </c:pt>
                <c:pt idx="89114">
                  <c:v>664598640</c:v>
                </c:pt>
                <c:pt idx="89115">
                  <c:v>237844016</c:v>
                </c:pt>
                <c:pt idx="89116">
                  <c:v>436329168</c:v>
                </c:pt>
                <c:pt idx="89117">
                  <c:v>436329168</c:v>
                </c:pt>
                <c:pt idx="89118">
                  <c:v>224279704</c:v>
                </c:pt>
                <c:pt idx="89119">
                  <c:v>436329168</c:v>
                </c:pt>
                <c:pt idx="89120">
                  <c:v>436329168</c:v>
                </c:pt>
                <c:pt idx="89121">
                  <c:v>212454896</c:v>
                </c:pt>
                <c:pt idx="89122">
                  <c:v>781800864</c:v>
                </c:pt>
                <c:pt idx="89123">
                  <c:v>781800864</c:v>
                </c:pt>
                <c:pt idx="89124">
                  <c:v>781800864</c:v>
                </c:pt>
                <c:pt idx="89125">
                  <c:v>781800864</c:v>
                </c:pt>
                <c:pt idx="89126">
                  <c:v>162802928</c:v>
                </c:pt>
                <c:pt idx="89127">
                  <c:v>152896352</c:v>
                </c:pt>
                <c:pt idx="89128">
                  <c:v>152896352</c:v>
                </c:pt>
                <c:pt idx="89129">
                  <c:v>152896352</c:v>
                </c:pt>
                <c:pt idx="89130">
                  <c:v>152896352</c:v>
                </c:pt>
                <c:pt idx="89131">
                  <c:v>224279840</c:v>
                </c:pt>
                <c:pt idx="89132">
                  <c:v>224279784</c:v>
                </c:pt>
                <c:pt idx="89133">
                  <c:v>224279744</c:v>
                </c:pt>
                <c:pt idx="89134">
                  <c:v>224280000</c:v>
                </c:pt>
                <c:pt idx="89135">
                  <c:v>42819480</c:v>
                </c:pt>
                <c:pt idx="89136">
                  <c:v>42819480</c:v>
                </c:pt>
                <c:pt idx="89137">
                  <c:v>42819480</c:v>
                </c:pt>
                <c:pt idx="89138">
                  <c:v>664598640</c:v>
                </c:pt>
                <c:pt idx="89139">
                  <c:v>42819480</c:v>
                </c:pt>
                <c:pt idx="89140">
                  <c:v>498976592</c:v>
                </c:pt>
                <c:pt idx="89141">
                  <c:v>498976592</c:v>
                </c:pt>
                <c:pt idx="89142">
                  <c:v>498976592</c:v>
                </c:pt>
                <c:pt idx="89143">
                  <c:v>498976592</c:v>
                </c:pt>
                <c:pt idx="89144">
                  <c:v>121362312</c:v>
                </c:pt>
                <c:pt idx="89145">
                  <c:v>664598664</c:v>
                </c:pt>
                <c:pt idx="89146">
                  <c:v>664598664</c:v>
                </c:pt>
                <c:pt idx="89147">
                  <c:v>664598664</c:v>
                </c:pt>
                <c:pt idx="89148">
                  <c:v>664598664</c:v>
                </c:pt>
                <c:pt idx="89149">
                  <c:v>224280064</c:v>
                </c:pt>
                <c:pt idx="89150">
                  <c:v>152896352</c:v>
                </c:pt>
                <c:pt idx="89151">
                  <c:v>782874472</c:v>
                </c:pt>
                <c:pt idx="89152">
                  <c:v>436329168</c:v>
                </c:pt>
                <c:pt idx="89153">
                  <c:v>460940472</c:v>
                </c:pt>
                <c:pt idx="89154">
                  <c:v>460940472</c:v>
                </c:pt>
                <c:pt idx="89155">
                  <c:v>460940472</c:v>
                </c:pt>
                <c:pt idx="89156">
                  <c:v>42819480</c:v>
                </c:pt>
                <c:pt idx="89157">
                  <c:v>460940472</c:v>
                </c:pt>
                <c:pt idx="89158">
                  <c:v>664598664</c:v>
                </c:pt>
                <c:pt idx="89159">
                  <c:v>781800864</c:v>
                </c:pt>
                <c:pt idx="89160">
                  <c:v>498976592</c:v>
                </c:pt>
                <c:pt idx="89161">
                  <c:v>46476504</c:v>
                </c:pt>
                <c:pt idx="89162">
                  <c:v>46476504</c:v>
                </c:pt>
                <c:pt idx="89163">
                  <c:v>46476504</c:v>
                </c:pt>
                <c:pt idx="89164">
                  <c:v>46476504</c:v>
                </c:pt>
                <c:pt idx="89165">
                  <c:v>460940472</c:v>
                </c:pt>
                <c:pt idx="89166">
                  <c:v>834939176</c:v>
                </c:pt>
                <c:pt idx="89167">
                  <c:v>834939176</c:v>
                </c:pt>
                <c:pt idx="89168">
                  <c:v>834939176</c:v>
                </c:pt>
                <c:pt idx="89169">
                  <c:v>834939176</c:v>
                </c:pt>
                <c:pt idx="89170">
                  <c:v>574755440</c:v>
                </c:pt>
                <c:pt idx="89171">
                  <c:v>574755440</c:v>
                </c:pt>
                <c:pt idx="89172">
                  <c:v>574755440</c:v>
                </c:pt>
                <c:pt idx="89173">
                  <c:v>574755440</c:v>
                </c:pt>
                <c:pt idx="89174">
                  <c:v>218476960</c:v>
                </c:pt>
                <c:pt idx="89175">
                  <c:v>218476960</c:v>
                </c:pt>
                <c:pt idx="89176">
                  <c:v>252377680</c:v>
                </c:pt>
                <c:pt idx="89177">
                  <c:v>252377680</c:v>
                </c:pt>
                <c:pt idx="89178">
                  <c:v>218476960</c:v>
                </c:pt>
                <c:pt idx="89179">
                  <c:v>252377680</c:v>
                </c:pt>
                <c:pt idx="89180">
                  <c:v>218476960</c:v>
                </c:pt>
                <c:pt idx="89181">
                  <c:v>252377680</c:v>
                </c:pt>
                <c:pt idx="89182">
                  <c:v>46476504</c:v>
                </c:pt>
                <c:pt idx="89183">
                  <c:v>605468712</c:v>
                </c:pt>
                <c:pt idx="89184">
                  <c:v>605468712</c:v>
                </c:pt>
                <c:pt idx="89185">
                  <c:v>605468712</c:v>
                </c:pt>
                <c:pt idx="89186">
                  <c:v>605468712</c:v>
                </c:pt>
                <c:pt idx="89187">
                  <c:v>864288864</c:v>
                </c:pt>
                <c:pt idx="89188">
                  <c:v>864288864</c:v>
                </c:pt>
                <c:pt idx="89189">
                  <c:v>864288864</c:v>
                </c:pt>
                <c:pt idx="89190">
                  <c:v>864288864</c:v>
                </c:pt>
                <c:pt idx="89191">
                  <c:v>834939176</c:v>
                </c:pt>
                <c:pt idx="89192">
                  <c:v>574755440</c:v>
                </c:pt>
                <c:pt idx="89193">
                  <c:v>218476960</c:v>
                </c:pt>
                <c:pt idx="89194">
                  <c:v>605468712</c:v>
                </c:pt>
                <c:pt idx="89195">
                  <c:v>251297448</c:v>
                </c:pt>
                <c:pt idx="89196">
                  <c:v>251297448</c:v>
                </c:pt>
                <c:pt idx="89197">
                  <c:v>251297448</c:v>
                </c:pt>
                <c:pt idx="89198">
                  <c:v>251297448</c:v>
                </c:pt>
                <c:pt idx="89199">
                  <c:v>648896456</c:v>
                </c:pt>
                <c:pt idx="89200">
                  <c:v>648896456</c:v>
                </c:pt>
                <c:pt idx="89201">
                  <c:v>648896456</c:v>
                </c:pt>
                <c:pt idx="89202">
                  <c:v>51953544</c:v>
                </c:pt>
                <c:pt idx="89203">
                  <c:v>648896456</c:v>
                </c:pt>
                <c:pt idx="89204">
                  <c:v>51953544</c:v>
                </c:pt>
                <c:pt idx="89205">
                  <c:v>51953544</c:v>
                </c:pt>
                <c:pt idx="89206">
                  <c:v>51953544</c:v>
                </c:pt>
                <c:pt idx="89207">
                  <c:v>252377680</c:v>
                </c:pt>
                <c:pt idx="89208">
                  <c:v>864288864</c:v>
                </c:pt>
                <c:pt idx="89209">
                  <c:v>2511392</c:v>
                </c:pt>
                <c:pt idx="89210">
                  <c:v>2511392</c:v>
                </c:pt>
                <c:pt idx="89211">
                  <c:v>2511392</c:v>
                </c:pt>
                <c:pt idx="89212">
                  <c:v>2511392</c:v>
                </c:pt>
                <c:pt idx="89213">
                  <c:v>247607816</c:v>
                </c:pt>
                <c:pt idx="89214">
                  <c:v>247607816</c:v>
                </c:pt>
                <c:pt idx="89215">
                  <c:v>247607816</c:v>
                </c:pt>
                <c:pt idx="89216">
                  <c:v>247607816</c:v>
                </c:pt>
                <c:pt idx="89217">
                  <c:v>181899656</c:v>
                </c:pt>
                <c:pt idx="89218">
                  <c:v>181899656</c:v>
                </c:pt>
                <c:pt idx="89219">
                  <c:v>648896456</c:v>
                </c:pt>
                <c:pt idx="89220">
                  <c:v>181899656</c:v>
                </c:pt>
                <c:pt idx="89221">
                  <c:v>251297448</c:v>
                </c:pt>
                <c:pt idx="89222">
                  <c:v>181899656</c:v>
                </c:pt>
                <c:pt idx="89223">
                  <c:v>753667560</c:v>
                </c:pt>
                <c:pt idx="89224">
                  <c:v>753667560</c:v>
                </c:pt>
                <c:pt idx="89225">
                  <c:v>753667560</c:v>
                </c:pt>
                <c:pt idx="89226">
                  <c:v>753667560</c:v>
                </c:pt>
                <c:pt idx="89227">
                  <c:v>2511392</c:v>
                </c:pt>
                <c:pt idx="89228">
                  <c:v>51953544</c:v>
                </c:pt>
                <c:pt idx="89229">
                  <c:v>220492632</c:v>
                </c:pt>
                <c:pt idx="89230">
                  <c:v>220492632</c:v>
                </c:pt>
                <c:pt idx="89231">
                  <c:v>220492632</c:v>
                </c:pt>
                <c:pt idx="89232">
                  <c:v>220492632</c:v>
                </c:pt>
                <c:pt idx="89233">
                  <c:v>332936600</c:v>
                </c:pt>
                <c:pt idx="89234">
                  <c:v>332936600</c:v>
                </c:pt>
                <c:pt idx="89235">
                  <c:v>332936600</c:v>
                </c:pt>
                <c:pt idx="89236">
                  <c:v>332936600</c:v>
                </c:pt>
                <c:pt idx="89237">
                  <c:v>399366088</c:v>
                </c:pt>
                <c:pt idx="89238">
                  <c:v>399366088</c:v>
                </c:pt>
                <c:pt idx="89239">
                  <c:v>247607816</c:v>
                </c:pt>
                <c:pt idx="89240">
                  <c:v>399366088</c:v>
                </c:pt>
                <c:pt idx="89241">
                  <c:v>399366088</c:v>
                </c:pt>
                <c:pt idx="89242">
                  <c:v>790976128</c:v>
                </c:pt>
                <c:pt idx="89243">
                  <c:v>790976128</c:v>
                </c:pt>
                <c:pt idx="89244">
                  <c:v>790976128</c:v>
                </c:pt>
                <c:pt idx="89245">
                  <c:v>790976128</c:v>
                </c:pt>
                <c:pt idx="89246">
                  <c:v>753667560</c:v>
                </c:pt>
                <c:pt idx="89247">
                  <c:v>220492632</c:v>
                </c:pt>
                <c:pt idx="89248">
                  <c:v>332936600</c:v>
                </c:pt>
                <c:pt idx="89249">
                  <c:v>175978696</c:v>
                </c:pt>
                <c:pt idx="89250">
                  <c:v>181899656</c:v>
                </c:pt>
                <c:pt idx="89251">
                  <c:v>175978696</c:v>
                </c:pt>
                <c:pt idx="89252">
                  <c:v>175978696</c:v>
                </c:pt>
                <c:pt idx="89253">
                  <c:v>175978696</c:v>
                </c:pt>
                <c:pt idx="89254">
                  <c:v>673463640</c:v>
                </c:pt>
                <c:pt idx="89255">
                  <c:v>673463640</c:v>
                </c:pt>
                <c:pt idx="89256">
                  <c:v>673463640</c:v>
                </c:pt>
                <c:pt idx="89257">
                  <c:v>673463640</c:v>
                </c:pt>
                <c:pt idx="89258">
                  <c:v>399366088</c:v>
                </c:pt>
                <c:pt idx="89259">
                  <c:v>101309152</c:v>
                </c:pt>
                <c:pt idx="89260">
                  <c:v>101309152</c:v>
                </c:pt>
                <c:pt idx="89261">
                  <c:v>101309152</c:v>
                </c:pt>
                <c:pt idx="89262">
                  <c:v>101309152</c:v>
                </c:pt>
                <c:pt idx="89263">
                  <c:v>503950408</c:v>
                </c:pt>
                <c:pt idx="89264">
                  <c:v>503950408</c:v>
                </c:pt>
                <c:pt idx="89265">
                  <c:v>503950408</c:v>
                </c:pt>
                <c:pt idx="89266">
                  <c:v>503950408</c:v>
                </c:pt>
                <c:pt idx="89267">
                  <c:v>421589496</c:v>
                </c:pt>
                <c:pt idx="89268">
                  <c:v>421589496</c:v>
                </c:pt>
                <c:pt idx="89269">
                  <c:v>421589496</c:v>
                </c:pt>
                <c:pt idx="89270">
                  <c:v>421589496</c:v>
                </c:pt>
                <c:pt idx="89271">
                  <c:v>673463640</c:v>
                </c:pt>
                <c:pt idx="89272">
                  <c:v>790976128</c:v>
                </c:pt>
                <c:pt idx="89273">
                  <c:v>175978696</c:v>
                </c:pt>
                <c:pt idx="89274">
                  <c:v>101309152</c:v>
                </c:pt>
                <c:pt idx="89275">
                  <c:v>171729888</c:v>
                </c:pt>
                <c:pt idx="89276">
                  <c:v>171729888</c:v>
                </c:pt>
                <c:pt idx="89277">
                  <c:v>171729888</c:v>
                </c:pt>
                <c:pt idx="89278">
                  <c:v>171729888</c:v>
                </c:pt>
                <c:pt idx="89279">
                  <c:v>92487152</c:v>
                </c:pt>
                <c:pt idx="89280">
                  <c:v>92487152</c:v>
                </c:pt>
                <c:pt idx="89281">
                  <c:v>92487152</c:v>
                </c:pt>
                <c:pt idx="89282">
                  <c:v>92487152</c:v>
                </c:pt>
                <c:pt idx="89283">
                  <c:v>421589496</c:v>
                </c:pt>
                <c:pt idx="89284">
                  <c:v>503950408</c:v>
                </c:pt>
                <c:pt idx="89285">
                  <c:v>7374888</c:v>
                </c:pt>
                <c:pt idx="89286">
                  <c:v>7374888</c:v>
                </c:pt>
                <c:pt idx="89287">
                  <c:v>7374928</c:v>
                </c:pt>
                <c:pt idx="89288">
                  <c:v>7374928</c:v>
                </c:pt>
                <c:pt idx="89289">
                  <c:v>7374984</c:v>
                </c:pt>
                <c:pt idx="89290">
                  <c:v>7374984</c:v>
                </c:pt>
                <c:pt idx="89291">
                  <c:v>7375040</c:v>
                </c:pt>
                <c:pt idx="89292">
                  <c:v>7375040</c:v>
                </c:pt>
                <c:pt idx="89293">
                  <c:v>7374888</c:v>
                </c:pt>
                <c:pt idx="89294">
                  <c:v>7374928</c:v>
                </c:pt>
                <c:pt idx="89295">
                  <c:v>7374984</c:v>
                </c:pt>
                <c:pt idx="89296">
                  <c:v>7375040</c:v>
                </c:pt>
                <c:pt idx="89297">
                  <c:v>7374888</c:v>
                </c:pt>
                <c:pt idx="89298">
                  <c:v>7374928</c:v>
                </c:pt>
                <c:pt idx="89299">
                  <c:v>7374984</c:v>
                </c:pt>
                <c:pt idx="89300">
                  <c:v>7375040</c:v>
                </c:pt>
                <c:pt idx="89301">
                  <c:v>428362168</c:v>
                </c:pt>
                <c:pt idx="89302">
                  <c:v>428362168</c:v>
                </c:pt>
                <c:pt idx="89303">
                  <c:v>428362168</c:v>
                </c:pt>
                <c:pt idx="89304">
                  <c:v>428362168</c:v>
                </c:pt>
                <c:pt idx="89305">
                  <c:v>483258480</c:v>
                </c:pt>
                <c:pt idx="89306">
                  <c:v>483258480</c:v>
                </c:pt>
                <c:pt idx="89307">
                  <c:v>483258480</c:v>
                </c:pt>
                <c:pt idx="89308">
                  <c:v>483258480</c:v>
                </c:pt>
                <c:pt idx="89309">
                  <c:v>579804832</c:v>
                </c:pt>
                <c:pt idx="89310">
                  <c:v>579804832</c:v>
                </c:pt>
                <c:pt idx="89311">
                  <c:v>579804832</c:v>
                </c:pt>
                <c:pt idx="89312">
                  <c:v>579804832</c:v>
                </c:pt>
                <c:pt idx="89313">
                  <c:v>92487152</c:v>
                </c:pt>
                <c:pt idx="89314">
                  <c:v>888088376</c:v>
                </c:pt>
                <c:pt idx="89315">
                  <c:v>171729888</c:v>
                </c:pt>
                <c:pt idx="89316">
                  <c:v>888088376</c:v>
                </c:pt>
                <c:pt idx="89317">
                  <c:v>888088376</c:v>
                </c:pt>
                <c:pt idx="89318">
                  <c:v>888088376</c:v>
                </c:pt>
                <c:pt idx="89319">
                  <c:v>822375904</c:v>
                </c:pt>
                <c:pt idx="89320">
                  <c:v>822375904</c:v>
                </c:pt>
                <c:pt idx="89321">
                  <c:v>822375904</c:v>
                </c:pt>
                <c:pt idx="89322">
                  <c:v>822375904</c:v>
                </c:pt>
                <c:pt idx="89323">
                  <c:v>665395432</c:v>
                </c:pt>
                <c:pt idx="89324">
                  <c:v>665395432</c:v>
                </c:pt>
                <c:pt idx="89325">
                  <c:v>665395432</c:v>
                </c:pt>
                <c:pt idx="89326">
                  <c:v>665395432</c:v>
                </c:pt>
                <c:pt idx="89327">
                  <c:v>483258480</c:v>
                </c:pt>
                <c:pt idx="89328">
                  <c:v>7374888</c:v>
                </c:pt>
                <c:pt idx="89329">
                  <c:v>741709280</c:v>
                </c:pt>
                <c:pt idx="89330">
                  <c:v>741709280</c:v>
                </c:pt>
                <c:pt idx="89331">
                  <c:v>741709280</c:v>
                </c:pt>
                <c:pt idx="89332">
                  <c:v>741709280</c:v>
                </c:pt>
                <c:pt idx="89333">
                  <c:v>492199392</c:v>
                </c:pt>
                <c:pt idx="89334">
                  <c:v>492199392</c:v>
                </c:pt>
                <c:pt idx="89335">
                  <c:v>492199392</c:v>
                </c:pt>
                <c:pt idx="89336">
                  <c:v>492199392</c:v>
                </c:pt>
                <c:pt idx="89337">
                  <c:v>579804832</c:v>
                </c:pt>
                <c:pt idx="89338">
                  <c:v>327488024</c:v>
                </c:pt>
                <c:pt idx="89339">
                  <c:v>7374984</c:v>
                </c:pt>
                <c:pt idx="89340">
                  <c:v>327488024</c:v>
                </c:pt>
                <c:pt idx="89341">
                  <c:v>327488024</c:v>
                </c:pt>
                <c:pt idx="89342">
                  <c:v>327488024</c:v>
                </c:pt>
                <c:pt idx="89343">
                  <c:v>934647208</c:v>
                </c:pt>
                <c:pt idx="89344">
                  <c:v>888088376</c:v>
                </c:pt>
                <c:pt idx="89345">
                  <c:v>7375040</c:v>
                </c:pt>
                <c:pt idx="89346">
                  <c:v>934647208</c:v>
                </c:pt>
                <c:pt idx="89347">
                  <c:v>934647208</c:v>
                </c:pt>
                <c:pt idx="89348">
                  <c:v>934647208</c:v>
                </c:pt>
                <c:pt idx="89349">
                  <c:v>443050272</c:v>
                </c:pt>
                <c:pt idx="89350">
                  <c:v>443050272</c:v>
                </c:pt>
                <c:pt idx="89351">
                  <c:v>443050272</c:v>
                </c:pt>
                <c:pt idx="89352">
                  <c:v>443050272</c:v>
                </c:pt>
                <c:pt idx="89353">
                  <c:v>822375904</c:v>
                </c:pt>
                <c:pt idx="89354">
                  <c:v>936284440</c:v>
                </c:pt>
                <c:pt idx="89355">
                  <c:v>936284440</c:v>
                </c:pt>
                <c:pt idx="89356">
                  <c:v>34363096</c:v>
                </c:pt>
                <c:pt idx="89357">
                  <c:v>34363096</c:v>
                </c:pt>
                <c:pt idx="89358">
                  <c:v>936284440</c:v>
                </c:pt>
                <c:pt idx="89359">
                  <c:v>936284440</c:v>
                </c:pt>
                <c:pt idx="89360">
                  <c:v>34363096</c:v>
                </c:pt>
                <c:pt idx="89361">
                  <c:v>34363096</c:v>
                </c:pt>
                <c:pt idx="89362">
                  <c:v>428362168</c:v>
                </c:pt>
                <c:pt idx="89363">
                  <c:v>7374928</c:v>
                </c:pt>
                <c:pt idx="89364">
                  <c:v>234465240</c:v>
                </c:pt>
                <c:pt idx="89365">
                  <c:v>492199392</c:v>
                </c:pt>
                <c:pt idx="89366">
                  <c:v>234465240</c:v>
                </c:pt>
                <c:pt idx="89367">
                  <c:v>234465240</c:v>
                </c:pt>
                <c:pt idx="89368">
                  <c:v>234465240</c:v>
                </c:pt>
                <c:pt idx="89369">
                  <c:v>751498576</c:v>
                </c:pt>
                <c:pt idx="89370">
                  <c:v>751498576</c:v>
                </c:pt>
                <c:pt idx="89371">
                  <c:v>751498576</c:v>
                </c:pt>
                <c:pt idx="89372">
                  <c:v>751498576</c:v>
                </c:pt>
                <c:pt idx="89373">
                  <c:v>665395432</c:v>
                </c:pt>
                <c:pt idx="89374">
                  <c:v>741709280</c:v>
                </c:pt>
                <c:pt idx="89375">
                  <c:v>934647208</c:v>
                </c:pt>
                <c:pt idx="89376">
                  <c:v>443050272</c:v>
                </c:pt>
                <c:pt idx="89377">
                  <c:v>751498576</c:v>
                </c:pt>
                <c:pt idx="89378">
                  <c:v>967124176</c:v>
                </c:pt>
                <c:pt idx="89379">
                  <c:v>967124176</c:v>
                </c:pt>
                <c:pt idx="89380">
                  <c:v>967124176</c:v>
                </c:pt>
                <c:pt idx="89381">
                  <c:v>967124176</c:v>
                </c:pt>
                <c:pt idx="89382">
                  <c:v>34363096</c:v>
                </c:pt>
                <c:pt idx="89383">
                  <c:v>47324984</c:v>
                </c:pt>
                <c:pt idx="89384">
                  <c:v>47324984</c:v>
                </c:pt>
                <c:pt idx="89385">
                  <c:v>47324984</c:v>
                </c:pt>
                <c:pt idx="89386">
                  <c:v>47324984</c:v>
                </c:pt>
                <c:pt idx="89387">
                  <c:v>327488024</c:v>
                </c:pt>
                <c:pt idx="89388">
                  <c:v>265864656</c:v>
                </c:pt>
                <c:pt idx="89389">
                  <c:v>265864656</c:v>
                </c:pt>
                <c:pt idx="89390">
                  <c:v>265864656</c:v>
                </c:pt>
                <c:pt idx="89391">
                  <c:v>265864656</c:v>
                </c:pt>
                <c:pt idx="89392">
                  <c:v>879973352</c:v>
                </c:pt>
                <c:pt idx="89393">
                  <c:v>879973352</c:v>
                </c:pt>
                <c:pt idx="89394">
                  <c:v>879973352</c:v>
                </c:pt>
                <c:pt idx="89395">
                  <c:v>879973352</c:v>
                </c:pt>
                <c:pt idx="89396">
                  <c:v>387924848</c:v>
                </c:pt>
                <c:pt idx="89397">
                  <c:v>387924848</c:v>
                </c:pt>
                <c:pt idx="89398">
                  <c:v>387924848</c:v>
                </c:pt>
                <c:pt idx="89399">
                  <c:v>387924848</c:v>
                </c:pt>
                <c:pt idx="89400">
                  <c:v>7458896</c:v>
                </c:pt>
                <c:pt idx="89401">
                  <c:v>7458896</c:v>
                </c:pt>
                <c:pt idx="89402">
                  <c:v>7458896</c:v>
                </c:pt>
                <c:pt idx="89403">
                  <c:v>7458896</c:v>
                </c:pt>
                <c:pt idx="89404">
                  <c:v>936284440</c:v>
                </c:pt>
                <c:pt idx="89405">
                  <c:v>967124176</c:v>
                </c:pt>
                <c:pt idx="89406">
                  <c:v>47324984</c:v>
                </c:pt>
                <c:pt idx="89407">
                  <c:v>560288240</c:v>
                </c:pt>
                <c:pt idx="89408">
                  <c:v>560288240</c:v>
                </c:pt>
                <c:pt idx="89409">
                  <c:v>560288240</c:v>
                </c:pt>
                <c:pt idx="89410">
                  <c:v>560288240</c:v>
                </c:pt>
                <c:pt idx="89411">
                  <c:v>612974672</c:v>
                </c:pt>
                <c:pt idx="89412">
                  <c:v>612974672</c:v>
                </c:pt>
                <c:pt idx="89413">
                  <c:v>612974672</c:v>
                </c:pt>
                <c:pt idx="89414">
                  <c:v>612974672</c:v>
                </c:pt>
                <c:pt idx="89415">
                  <c:v>234465240</c:v>
                </c:pt>
                <c:pt idx="89416">
                  <c:v>387924848</c:v>
                </c:pt>
                <c:pt idx="89417">
                  <c:v>938268880</c:v>
                </c:pt>
                <c:pt idx="89418">
                  <c:v>938268880</c:v>
                </c:pt>
                <c:pt idx="89419">
                  <c:v>7458896</c:v>
                </c:pt>
                <c:pt idx="89420">
                  <c:v>938268880</c:v>
                </c:pt>
                <c:pt idx="89421">
                  <c:v>938268880</c:v>
                </c:pt>
                <c:pt idx="89422">
                  <c:v>879973352</c:v>
                </c:pt>
                <c:pt idx="89423">
                  <c:v>265864656</c:v>
                </c:pt>
                <c:pt idx="89424">
                  <c:v>270290488</c:v>
                </c:pt>
                <c:pt idx="89425">
                  <c:v>270290488</c:v>
                </c:pt>
                <c:pt idx="89426">
                  <c:v>270290488</c:v>
                </c:pt>
                <c:pt idx="89427">
                  <c:v>741644968</c:v>
                </c:pt>
                <c:pt idx="89428">
                  <c:v>270290488</c:v>
                </c:pt>
                <c:pt idx="89429">
                  <c:v>741644968</c:v>
                </c:pt>
                <c:pt idx="89430">
                  <c:v>741644968</c:v>
                </c:pt>
                <c:pt idx="89431">
                  <c:v>767894664</c:v>
                </c:pt>
                <c:pt idx="89432">
                  <c:v>741644968</c:v>
                </c:pt>
                <c:pt idx="89433">
                  <c:v>767894664</c:v>
                </c:pt>
                <c:pt idx="89434">
                  <c:v>767894664</c:v>
                </c:pt>
                <c:pt idx="89435">
                  <c:v>612974672</c:v>
                </c:pt>
                <c:pt idx="89436">
                  <c:v>767894664</c:v>
                </c:pt>
                <c:pt idx="89437">
                  <c:v>860679952</c:v>
                </c:pt>
                <c:pt idx="89438">
                  <c:v>860679952</c:v>
                </c:pt>
                <c:pt idx="89439">
                  <c:v>860679952</c:v>
                </c:pt>
                <c:pt idx="89440">
                  <c:v>860679952</c:v>
                </c:pt>
                <c:pt idx="89441">
                  <c:v>560288240</c:v>
                </c:pt>
                <c:pt idx="89442">
                  <c:v>938268880</c:v>
                </c:pt>
                <c:pt idx="89443">
                  <c:v>296507816</c:v>
                </c:pt>
                <c:pt idx="89444">
                  <c:v>296507816</c:v>
                </c:pt>
                <c:pt idx="89445">
                  <c:v>296507816</c:v>
                </c:pt>
                <c:pt idx="89446">
                  <c:v>296507816</c:v>
                </c:pt>
                <c:pt idx="89447">
                  <c:v>280295336</c:v>
                </c:pt>
                <c:pt idx="89448">
                  <c:v>280295336</c:v>
                </c:pt>
                <c:pt idx="89449">
                  <c:v>280295336</c:v>
                </c:pt>
                <c:pt idx="89450">
                  <c:v>280295336</c:v>
                </c:pt>
                <c:pt idx="89451">
                  <c:v>270895768</c:v>
                </c:pt>
                <c:pt idx="89452">
                  <c:v>270895768</c:v>
                </c:pt>
                <c:pt idx="89453">
                  <c:v>270895768</c:v>
                </c:pt>
                <c:pt idx="89454">
                  <c:v>270895768</c:v>
                </c:pt>
                <c:pt idx="89455">
                  <c:v>250657112</c:v>
                </c:pt>
                <c:pt idx="89456">
                  <c:v>250657112</c:v>
                </c:pt>
                <c:pt idx="89457">
                  <c:v>250657112</c:v>
                </c:pt>
                <c:pt idx="89458">
                  <c:v>250657112</c:v>
                </c:pt>
                <c:pt idx="89459">
                  <c:v>270290488</c:v>
                </c:pt>
                <c:pt idx="89460">
                  <c:v>741644968</c:v>
                </c:pt>
                <c:pt idx="89461">
                  <c:v>431173352</c:v>
                </c:pt>
                <c:pt idx="89462">
                  <c:v>431173352</c:v>
                </c:pt>
                <c:pt idx="89463">
                  <c:v>431173352</c:v>
                </c:pt>
                <c:pt idx="89464">
                  <c:v>484027584</c:v>
                </c:pt>
                <c:pt idx="89465">
                  <c:v>484027584</c:v>
                </c:pt>
                <c:pt idx="89466">
                  <c:v>431173352</c:v>
                </c:pt>
                <c:pt idx="89467">
                  <c:v>296507816</c:v>
                </c:pt>
                <c:pt idx="89468">
                  <c:v>484027584</c:v>
                </c:pt>
                <c:pt idx="89469">
                  <c:v>484027584</c:v>
                </c:pt>
                <c:pt idx="89470">
                  <c:v>988713632</c:v>
                </c:pt>
                <c:pt idx="89471">
                  <c:v>988713632</c:v>
                </c:pt>
                <c:pt idx="89472">
                  <c:v>504972024</c:v>
                </c:pt>
                <c:pt idx="89473">
                  <c:v>988713632</c:v>
                </c:pt>
                <c:pt idx="89474">
                  <c:v>504972024</c:v>
                </c:pt>
                <c:pt idx="89475">
                  <c:v>988713632</c:v>
                </c:pt>
                <c:pt idx="89476">
                  <c:v>504972024</c:v>
                </c:pt>
                <c:pt idx="89477">
                  <c:v>504972024</c:v>
                </c:pt>
                <c:pt idx="89478">
                  <c:v>250657112</c:v>
                </c:pt>
                <c:pt idx="89479">
                  <c:v>860679952</c:v>
                </c:pt>
                <c:pt idx="89480">
                  <c:v>767894664</c:v>
                </c:pt>
                <c:pt idx="89481">
                  <c:v>17118112</c:v>
                </c:pt>
                <c:pt idx="89482">
                  <c:v>17118112</c:v>
                </c:pt>
                <c:pt idx="89483">
                  <c:v>700272224</c:v>
                </c:pt>
                <c:pt idx="89484">
                  <c:v>17118176</c:v>
                </c:pt>
                <c:pt idx="89485">
                  <c:v>700272224</c:v>
                </c:pt>
                <c:pt idx="89486">
                  <c:v>17118176</c:v>
                </c:pt>
                <c:pt idx="89487">
                  <c:v>700272224</c:v>
                </c:pt>
                <c:pt idx="89488">
                  <c:v>700272224</c:v>
                </c:pt>
                <c:pt idx="89489">
                  <c:v>17118224</c:v>
                </c:pt>
                <c:pt idx="89490">
                  <c:v>17118224</c:v>
                </c:pt>
                <c:pt idx="89491">
                  <c:v>181803808</c:v>
                </c:pt>
                <c:pt idx="89492">
                  <c:v>181803808</c:v>
                </c:pt>
                <c:pt idx="89493">
                  <c:v>17118336</c:v>
                </c:pt>
                <c:pt idx="89494">
                  <c:v>17118336</c:v>
                </c:pt>
                <c:pt idx="89495">
                  <c:v>181803808</c:v>
                </c:pt>
                <c:pt idx="89496">
                  <c:v>17118376</c:v>
                </c:pt>
                <c:pt idx="89497">
                  <c:v>17118376</c:v>
                </c:pt>
                <c:pt idx="89498">
                  <c:v>181803808</c:v>
                </c:pt>
                <c:pt idx="89499">
                  <c:v>17118424</c:v>
                </c:pt>
                <c:pt idx="89500">
                  <c:v>17118424</c:v>
                </c:pt>
                <c:pt idx="89501">
                  <c:v>17118456</c:v>
                </c:pt>
                <c:pt idx="89502">
                  <c:v>17118456</c:v>
                </c:pt>
                <c:pt idx="89503">
                  <c:v>17118488</c:v>
                </c:pt>
                <c:pt idx="89504">
                  <c:v>17118488</c:v>
                </c:pt>
                <c:pt idx="89505">
                  <c:v>17118528</c:v>
                </c:pt>
                <c:pt idx="89506">
                  <c:v>17118528</c:v>
                </c:pt>
                <c:pt idx="89507">
                  <c:v>913978496</c:v>
                </c:pt>
                <c:pt idx="89508">
                  <c:v>17118560</c:v>
                </c:pt>
                <c:pt idx="89509">
                  <c:v>913978496</c:v>
                </c:pt>
                <c:pt idx="89510">
                  <c:v>17118560</c:v>
                </c:pt>
                <c:pt idx="89511">
                  <c:v>913978496</c:v>
                </c:pt>
                <c:pt idx="89512">
                  <c:v>913978496</c:v>
                </c:pt>
                <c:pt idx="89513">
                  <c:v>17118112</c:v>
                </c:pt>
                <c:pt idx="89514">
                  <c:v>17118176</c:v>
                </c:pt>
                <c:pt idx="89515">
                  <c:v>17118224</c:v>
                </c:pt>
                <c:pt idx="89516">
                  <c:v>17118336</c:v>
                </c:pt>
                <c:pt idx="89517">
                  <c:v>17118376</c:v>
                </c:pt>
                <c:pt idx="89518">
                  <c:v>17118424</c:v>
                </c:pt>
                <c:pt idx="89519">
                  <c:v>17118456</c:v>
                </c:pt>
                <c:pt idx="89520">
                  <c:v>17118488</c:v>
                </c:pt>
                <c:pt idx="89521">
                  <c:v>17118528</c:v>
                </c:pt>
                <c:pt idx="89522">
                  <c:v>17118560</c:v>
                </c:pt>
                <c:pt idx="89523">
                  <c:v>17118112</c:v>
                </c:pt>
                <c:pt idx="89524">
                  <c:v>17118176</c:v>
                </c:pt>
                <c:pt idx="89525">
                  <c:v>17118224</c:v>
                </c:pt>
                <c:pt idx="89526">
                  <c:v>17118336</c:v>
                </c:pt>
                <c:pt idx="89527">
                  <c:v>17118376</c:v>
                </c:pt>
                <c:pt idx="89528">
                  <c:v>17118424</c:v>
                </c:pt>
                <c:pt idx="89529">
                  <c:v>17118456</c:v>
                </c:pt>
                <c:pt idx="89530">
                  <c:v>17118488</c:v>
                </c:pt>
                <c:pt idx="89531">
                  <c:v>17118528</c:v>
                </c:pt>
                <c:pt idx="89532">
                  <c:v>17118560</c:v>
                </c:pt>
                <c:pt idx="89533">
                  <c:v>484027584</c:v>
                </c:pt>
                <c:pt idx="89534">
                  <c:v>144245352</c:v>
                </c:pt>
                <c:pt idx="89535">
                  <c:v>144245352</c:v>
                </c:pt>
                <c:pt idx="89536">
                  <c:v>144245352</c:v>
                </c:pt>
                <c:pt idx="89537">
                  <c:v>144245352</c:v>
                </c:pt>
                <c:pt idx="89538">
                  <c:v>301765960</c:v>
                </c:pt>
                <c:pt idx="89539">
                  <c:v>301765960</c:v>
                </c:pt>
                <c:pt idx="89540">
                  <c:v>301765960</c:v>
                </c:pt>
                <c:pt idx="89541">
                  <c:v>301765960</c:v>
                </c:pt>
                <c:pt idx="89542">
                  <c:v>280295336</c:v>
                </c:pt>
                <c:pt idx="89543">
                  <c:v>270895768</c:v>
                </c:pt>
                <c:pt idx="89544">
                  <c:v>504972024</c:v>
                </c:pt>
                <c:pt idx="89545">
                  <c:v>988713632</c:v>
                </c:pt>
                <c:pt idx="89546">
                  <c:v>908393840</c:v>
                </c:pt>
                <c:pt idx="89547">
                  <c:v>908393840</c:v>
                </c:pt>
                <c:pt idx="89548">
                  <c:v>908393840</c:v>
                </c:pt>
                <c:pt idx="89549">
                  <c:v>908393840</c:v>
                </c:pt>
                <c:pt idx="89550">
                  <c:v>298695464</c:v>
                </c:pt>
                <c:pt idx="89551">
                  <c:v>298695464</c:v>
                </c:pt>
                <c:pt idx="89552">
                  <c:v>298695464</c:v>
                </c:pt>
                <c:pt idx="89553">
                  <c:v>298695464</c:v>
                </c:pt>
                <c:pt idx="89554">
                  <c:v>949508400</c:v>
                </c:pt>
                <c:pt idx="89555">
                  <c:v>949508400</c:v>
                </c:pt>
                <c:pt idx="89556">
                  <c:v>17118424</c:v>
                </c:pt>
                <c:pt idx="89557">
                  <c:v>949508400</c:v>
                </c:pt>
                <c:pt idx="89558">
                  <c:v>949508400</c:v>
                </c:pt>
                <c:pt idx="89559">
                  <c:v>431173352</c:v>
                </c:pt>
                <c:pt idx="89560">
                  <c:v>17118456</c:v>
                </c:pt>
                <c:pt idx="89561">
                  <c:v>700272224</c:v>
                </c:pt>
                <c:pt idx="89562">
                  <c:v>17118112</c:v>
                </c:pt>
                <c:pt idx="89563">
                  <c:v>837409536</c:v>
                </c:pt>
                <c:pt idx="89564">
                  <c:v>837409536</c:v>
                </c:pt>
                <c:pt idx="89565">
                  <c:v>837409536</c:v>
                </c:pt>
                <c:pt idx="89566">
                  <c:v>837409536</c:v>
                </c:pt>
                <c:pt idx="89567">
                  <c:v>203327832</c:v>
                </c:pt>
                <c:pt idx="89568">
                  <c:v>203327832</c:v>
                </c:pt>
                <c:pt idx="89569">
                  <c:v>203327832</c:v>
                </c:pt>
                <c:pt idx="89570">
                  <c:v>203327832</c:v>
                </c:pt>
                <c:pt idx="89571">
                  <c:v>301436152</c:v>
                </c:pt>
                <c:pt idx="89572">
                  <c:v>301436152</c:v>
                </c:pt>
                <c:pt idx="89573">
                  <c:v>301436152</c:v>
                </c:pt>
                <c:pt idx="89574">
                  <c:v>17118336</c:v>
                </c:pt>
                <c:pt idx="89575">
                  <c:v>301436152</c:v>
                </c:pt>
                <c:pt idx="89576">
                  <c:v>181803808</c:v>
                </c:pt>
                <c:pt idx="89577">
                  <c:v>955252768</c:v>
                </c:pt>
                <c:pt idx="89578">
                  <c:v>955252768</c:v>
                </c:pt>
                <c:pt idx="89579">
                  <c:v>17118176</c:v>
                </c:pt>
                <c:pt idx="89580">
                  <c:v>955252768</c:v>
                </c:pt>
                <c:pt idx="89581">
                  <c:v>955252768</c:v>
                </c:pt>
                <c:pt idx="89582">
                  <c:v>913978496</c:v>
                </c:pt>
                <c:pt idx="89583">
                  <c:v>17118376</c:v>
                </c:pt>
                <c:pt idx="89584">
                  <c:v>203327832</c:v>
                </c:pt>
                <c:pt idx="89585">
                  <c:v>908393840</c:v>
                </c:pt>
                <c:pt idx="89586">
                  <c:v>949508400</c:v>
                </c:pt>
                <c:pt idx="89587">
                  <c:v>17118488</c:v>
                </c:pt>
                <c:pt idx="89588">
                  <c:v>144245352</c:v>
                </c:pt>
                <c:pt idx="89589">
                  <c:v>17118224</c:v>
                </c:pt>
                <c:pt idx="89590">
                  <c:v>298695464</c:v>
                </c:pt>
                <c:pt idx="89591">
                  <c:v>112464712</c:v>
                </c:pt>
                <c:pt idx="89592">
                  <c:v>112464712</c:v>
                </c:pt>
                <c:pt idx="89593">
                  <c:v>837409536</c:v>
                </c:pt>
                <c:pt idx="89594">
                  <c:v>112464712</c:v>
                </c:pt>
                <c:pt idx="89595">
                  <c:v>112464712</c:v>
                </c:pt>
                <c:pt idx="89596">
                  <c:v>922522696</c:v>
                </c:pt>
                <c:pt idx="89597">
                  <c:v>922522696</c:v>
                </c:pt>
                <c:pt idx="89598">
                  <c:v>922522696</c:v>
                </c:pt>
                <c:pt idx="89599">
                  <c:v>922522696</c:v>
                </c:pt>
                <c:pt idx="89600">
                  <c:v>17118528</c:v>
                </c:pt>
                <c:pt idx="89601">
                  <c:v>301765960</c:v>
                </c:pt>
                <c:pt idx="89602">
                  <c:v>356464544</c:v>
                </c:pt>
                <c:pt idx="89603">
                  <c:v>356464544</c:v>
                </c:pt>
                <c:pt idx="89604">
                  <c:v>12719920</c:v>
                </c:pt>
                <c:pt idx="89605">
                  <c:v>12719920</c:v>
                </c:pt>
                <c:pt idx="89606">
                  <c:v>356464544</c:v>
                </c:pt>
                <c:pt idx="89607">
                  <c:v>12719920</c:v>
                </c:pt>
                <c:pt idx="89608">
                  <c:v>12719920</c:v>
                </c:pt>
                <c:pt idx="89609">
                  <c:v>356464544</c:v>
                </c:pt>
                <c:pt idx="89610">
                  <c:v>955252768</c:v>
                </c:pt>
                <c:pt idx="89611">
                  <c:v>301436152</c:v>
                </c:pt>
                <c:pt idx="89612">
                  <c:v>193577864</c:v>
                </c:pt>
                <c:pt idx="89613">
                  <c:v>193577864</c:v>
                </c:pt>
                <c:pt idx="89614">
                  <c:v>193577864</c:v>
                </c:pt>
                <c:pt idx="89615">
                  <c:v>193577864</c:v>
                </c:pt>
                <c:pt idx="89616">
                  <c:v>250593504</c:v>
                </c:pt>
                <c:pt idx="89617">
                  <c:v>250593504</c:v>
                </c:pt>
                <c:pt idx="89618">
                  <c:v>250593504</c:v>
                </c:pt>
                <c:pt idx="89619">
                  <c:v>250593504</c:v>
                </c:pt>
                <c:pt idx="89620">
                  <c:v>17118560</c:v>
                </c:pt>
                <c:pt idx="89621">
                  <c:v>459139536</c:v>
                </c:pt>
                <c:pt idx="89622">
                  <c:v>459139536</c:v>
                </c:pt>
                <c:pt idx="89623">
                  <c:v>459139536</c:v>
                </c:pt>
                <c:pt idx="89624">
                  <c:v>459139536</c:v>
                </c:pt>
                <c:pt idx="89625">
                  <c:v>619608928</c:v>
                </c:pt>
                <c:pt idx="89626">
                  <c:v>619608928</c:v>
                </c:pt>
                <c:pt idx="89627">
                  <c:v>619608928</c:v>
                </c:pt>
                <c:pt idx="89628">
                  <c:v>619608928</c:v>
                </c:pt>
                <c:pt idx="89629">
                  <c:v>613528056</c:v>
                </c:pt>
                <c:pt idx="89630">
                  <c:v>613528056</c:v>
                </c:pt>
                <c:pt idx="89631">
                  <c:v>613528056</c:v>
                </c:pt>
                <c:pt idx="89632">
                  <c:v>613528056</c:v>
                </c:pt>
                <c:pt idx="89633">
                  <c:v>922522696</c:v>
                </c:pt>
                <c:pt idx="89634">
                  <c:v>356464544</c:v>
                </c:pt>
                <c:pt idx="89635">
                  <c:v>12719920</c:v>
                </c:pt>
                <c:pt idx="89636">
                  <c:v>112464712</c:v>
                </c:pt>
                <c:pt idx="89637">
                  <c:v>193577864</c:v>
                </c:pt>
                <c:pt idx="89638">
                  <c:v>406346968</c:v>
                </c:pt>
                <c:pt idx="89639">
                  <c:v>406346968</c:v>
                </c:pt>
                <c:pt idx="89640">
                  <c:v>406346968</c:v>
                </c:pt>
                <c:pt idx="89641">
                  <c:v>406346968</c:v>
                </c:pt>
                <c:pt idx="89642">
                  <c:v>72562304</c:v>
                </c:pt>
                <c:pt idx="89643">
                  <c:v>72562304</c:v>
                </c:pt>
                <c:pt idx="89644">
                  <c:v>72562304</c:v>
                </c:pt>
                <c:pt idx="89645">
                  <c:v>72562304</c:v>
                </c:pt>
                <c:pt idx="89646">
                  <c:v>619608928</c:v>
                </c:pt>
                <c:pt idx="89647">
                  <c:v>250593504</c:v>
                </c:pt>
                <c:pt idx="89648">
                  <c:v>613528056</c:v>
                </c:pt>
                <c:pt idx="89649">
                  <c:v>459139536</c:v>
                </c:pt>
                <c:pt idx="89650">
                  <c:v>486823800</c:v>
                </c:pt>
                <c:pt idx="89651">
                  <c:v>486823800</c:v>
                </c:pt>
                <c:pt idx="89652">
                  <c:v>486823800</c:v>
                </c:pt>
                <c:pt idx="89653">
                  <c:v>486823800</c:v>
                </c:pt>
                <c:pt idx="89654">
                  <c:v>72562304</c:v>
                </c:pt>
                <c:pt idx="89655">
                  <c:v>406346968</c:v>
                </c:pt>
                <c:pt idx="89656">
                  <c:v>969529296</c:v>
                </c:pt>
                <c:pt idx="89657">
                  <c:v>969529296</c:v>
                </c:pt>
                <c:pt idx="89658">
                  <c:v>969529296</c:v>
                </c:pt>
                <c:pt idx="89659">
                  <c:v>969529296</c:v>
                </c:pt>
                <c:pt idx="89660">
                  <c:v>105316328</c:v>
                </c:pt>
                <c:pt idx="89661">
                  <c:v>105316328</c:v>
                </c:pt>
                <c:pt idx="89662">
                  <c:v>105316328</c:v>
                </c:pt>
                <c:pt idx="89663">
                  <c:v>105316328</c:v>
                </c:pt>
                <c:pt idx="89664">
                  <c:v>486823800</c:v>
                </c:pt>
                <c:pt idx="89665">
                  <c:v>741657440</c:v>
                </c:pt>
                <c:pt idx="89666">
                  <c:v>741657440</c:v>
                </c:pt>
                <c:pt idx="89667">
                  <c:v>741657440</c:v>
                </c:pt>
                <c:pt idx="89668">
                  <c:v>741657440</c:v>
                </c:pt>
                <c:pt idx="89669">
                  <c:v>413863008</c:v>
                </c:pt>
                <c:pt idx="89670">
                  <c:v>413863008</c:v>
                </c:pt>
                <c:pt idx="89671">
                  <c:v>413863008</c:v>
                </c:pt>
                <c:pt idx="89672">
                  <c:v>413863008</c:v>
                </c:pt>
                <c:pt idx="89673">
                  <c:v>969529296</c:v>
                </c:pt>
                <c:pt idx="89674">
                  <c:v>252334816</c:v>
                </c:pt>
                <c:pt idx="89675">
                  <c:v>252334816</c:v>
                </c:pt>
                <c:pt idx="89676">
                  <c:v>105316328</c:v>
                </c:pt>
                <c:pt idx="89677">
                  <c:v>252334816</c:v>
                </c:pt>
                <c:pt idx="89678">
                  <c:v>252334816</c:v>
                </c:pt>
                <c:pt idx="89679">
                  <c:v>454321256</c:v>
                </c:pt>
                <c:pt idx="89680">
                  <c:v>454321256</c:v>
                </c:pt>
                <c:pt idx="89681">
                  <c:v>454321256</c:v>
                </c:pt>
                <c:pt idx="89682">
                  <c:v>454321256</c:v>
                </c:pt>
                <c:pt idx="89683">
                  <c:v>224503776</c:v>
                </c:pt>
                <c:pt idx="89684">
                  <c:v>224503776</c:v>
                </c:pt>
                <c:pt idx="89685">
                  <c:v>224503776</c:v>
                </c:pt>
                <c:pt idx="89686">
                  <c:v>224503776</c:v>
                </c:pt>
                <c:pt idx="89687">
                  <c:v>741657440</c:v>
                </c:pt>
                <c:pt idx="89688">
                  <c:v>140854816</c:v>
                </c:pt>
                <c:pt idx="89689">
                  <c:v>140854816</c:v>
                </c:pt>
                <c:pt idx="89690">
                  <c:v>140854816</c:v>
                </c:pt>
                <c:pt idx="89691">
                  <c:v>108577184</c:v>
                </c:pt>
                <c:pt idx="89692">
                  <c:v>140854816</c:v>
                </c:pt>
                <c:pt idx="89693">
                  <c:v>108577184</c:v>
                </c:pt>
                <c:pt idx="89694">
                  <c:v>108577184</c:v>
                </c:pt>
                <c:pt idx="89695">
                  <c:v>108577184</c:v>
                </c:pt>
                <c:pt idx="89696">
                  <c:v>42748080</c:v>
                </c:pt>
                <c:pt idx="89697">
                  <c:v>42748080</c:v>
                </c:pt>
                <c:pt idx="89698">
                  <c:v>42748080</c:v>
                </c:pt>
                <c:pt idx="89699">
                  <c:v>42748080</c:v>
                </c:pt>
                <c:pt idx="89700">
                  <c:v>413863008</c:v>
                </c:pt>
                <c:pt idx="89701">
                  <c:v>606879640</c:v>
                </c:pt>
                <c:pt idx="89702">
                  <c:v>606879640</c:v>
                </c:pt>
                <c:pt idx="89703">
                  <c:v>606879640</c:v>
                </c:pt>
                <c:pt idx="89704">
                  <c:v>306369400</c:v>
                </c:pt>
                <c:pt idx="89705">
                  <c:v>606879640</c:v>
                </c:pt>
                <c:pt idx="89706">
                  <c:v>306369400</c:v>
                </c:pt>
                <c:pt idx="89707">
                  <c:v>306369400</c:v>
                </c:pt>
                <c:pt idx="89708">
                  <c:v>306369400</c:v>
                </c:pt>
                <c:pt idx="89709">
                  <c:v>224503776</c:v>
                </c:pt>
                <c:pt idx="89710">
                  <c:v>625742568</c:v>
                </c:pt>
                <c:pt idx="89711">
                  <c:v>625742568</c:v>
                </c:pt>
                <c:pt idx="89712">
                  <c:v>189394776</c:v>
                </c:pt>
                <c:pt idx="89713">
                  <c:v>189394776</c:v>
                </c:pt>
                <c:pt idx="89714">
                  <c:v>625742568</c:v>
                </c:pt>
                <c:pt idx="89715">
                  <c:v>189394776</c:v>
                </c:pt>
                <c:pt idx="89716">
                  <c:v>625742568</c:v>
                </c:pt>
                <c:pt idx="89717">
                  <c:v>189394776</c:v>
                </c:pt>
                <c:pt idx="89718">
                  <c:v>252334816</c:v>
                </c:pt>
                <c:pt idx="89719">
                  <c:v>108577184</c:v>
                </c:pt>
                <c:pt idx="89720">
                  <c:v>42748080</c:v>
                </c:pt>
                <c:pt idx="89721">
                  <c:v>606879640</c:v>
                </c:pt>
                <c:pt idx="89722">
                  <c:v>454321256</c:v>
                </c:pt>
                <c:pt idx="89723">
                  <c:v>431491568</c:v>
                </c:pt>
                <c:pt idx="89724">
                  <c:v>431491568</c:v>
                </c:pt>
                <c:pt idx="89725">
                  <c:v>431491568</c:v>
                </c:pt>
                <c:pt idx="89726">
                  <c:v>431491568</c:v>
                </c:pt>
                <c:pt idx="89727">
                  <c:v>625742568</c:v>
                </c:pt>
                <c:pt idx="89728">
                  <c:v>306369400</c:v>
                </c:pt>
                <c:pt idx="89729">
                  <c:v>953331824</c:v>
                </c:pt>
                <c:pt idx="89730">
                  <c:v>953331824</c:v>
                </c:pt>
                <c:pt idx="89731">
                  <c:v>953331824</c:v>
                </c:pt>
                <c:pt idx="89732">
                  <c:v>953331824</c:v>
                </c:pt>
                <c:pt idx="89733">
                  <c:v>140854816</c:v>
                </c:pt>
                <c:pt idx="89734">
                  <c:v>638263600</c:v>
                </c:pt>
                <c:pt idx="89735">
                  <c:v>638263600</c:v>
                </c:pt>
                <c:pt idx="89736">
                  <c:v>638263600</c:v>
                </c:pt>
                <c:pt idx="89737">
                  <c:v>638263600</c:v>
                </c:pt>
                <c:pt idx="89738">
                  <c:v>900741488</c:v>
                </c:pt>
                <c:pt idx="89739">
                  <c:v>900741488</c:v>
                </c:pt>
                <c:pt idx="89740">
                  <c:v>900741488</c:v>
                </c:pt>
                <c:pt idx="89741">
                  <c:v>900741488</c:v>
                </c:pt>
                <c:pt idx="89742">
                  <c:v>189394776</c:v>
                </c:pt>
                <c:pt idx="89743">
                  <c:v>431491568</c:v>
                </c:pt>
                <c:pt idx="89744">
                  <c:v>579078216</c:v>
                </c:pt>
                <c:pt idx="89745">
                  <c:v>579078216</c:v>
                </c:pt>
                <c:pt idx="89746">
                  <c:v>579078216</c:v>
                </c:pt>
                <c:pt idx="89747">
                  <c:v>579078216</c:v>
                </c:pt>
                <c:pt idx="89748">
                  <c:v>313119272</c:v>
                </c:pt>
                <c:pt idx="89749">
                  <c:v>313119272</c:v>
                </c:pt>
                <c:pt idx="89750">
                  <c:v>313119272</c:v>
                </c:pt>
                <c:pt idx="89751">
                  <c:v>313119272</c:v>
                </c:pt>
                <c:pt idx="89752">
                  <c:v>775230264</c:v>
                </c:pt>
                <c:pt idx="89753">
                  <c:v>775230264</c:v>
                </c:pt>
                <c:pt idx="89754">
                  <c:v>775230264</c:v>
                </c:pt>
                <c:pt idx="89755">
                  <c:v>775230264</c:v>
                </c:pt>
                <c:pt idx="89756">
                  <c:v>953331824</c:v>
                </c:pt>
                <c:pt idx="89757">
                  <c:v>71731288</c:v>
                </c:pt>
                <c:pt idx="89758">
                  <c:v>71731288</c:v>
                </c:pt>
                <c:pt idx="89759">
                  <c:v>71731288</c:v>
                </c:pt>
                <c:pt idx="89760">
                  <c:v>71731288</c:v>
                </c:pt>
                <c:pt idx="89761">
                  <c:v>638263600</c:v>
                </c:pt>
                <c:pt idx="89762">
                  <c:v>900741488</c:v>
                </c:pt>
                <c:pt idx="89763">
                  <c:v>938220064</c:v>
                </c:pt>
                <c:pt idx="89764">
                  <c:v>938220064</c:v>
                </c:pt>
                <c:pt idx="89765">
                  <c:v>938220064</c:v>
                </c:pt>
                <c:pt idx="89766">
                  <c:v>938220064</c:v>
                </c:pt>
                <c:pt idx="89767">
                  <c:v>775230264</c:v>
                </c:pt>
                <c:pt idx="89768">
                  <c:v>685841552</c:v>
                </c:pt>
                <c:pt idx="89769">
                  <c:v>685841552</c:v>
                </c:pt>
                <c:pt idx="89770">
                  <c:v>685841552</c:v>
                </c:pt>
                <c:pt idx="89771">
                  <c:v>685841552</c:v>
                </c:pt>
                <c:pt idx="89772">
                  <c:v>857817424</c:v>
                </c:pt>
                <c:pt idx="89773">
                  <c:v>857817424</c:v>
                </c:pt>
                <c:pt idx="89774">
                  <c:v>857817424</c:v>
                </c:pt>
                <c:pt idx="89775">
                  <c:v>857817424</c:v>
                </c:pt>
                <c:pt idx="89776">
                  <c:v>597167184</c:v>
                </c:pt>
                <c:pt idx="89777">
                  <c:v>597167184</c:v>
                </c:pt>
                <c:pt idx="89778">
                  <c:v>597167184</c:v>
                </c:pt>
                <c:pt idx="89779">
                  <c:v>597167184</c:v>
                </c:pt>
                <c:pt idx="89780">
                  <c:v>579078216</c:v>
                </c:pt>
                <c:pt idx="89781">
                  <c:v>313119272</c:v>
                </c:pt>
                <c:pt idx="89782">
                  <c:v>71731288</c:v>
                </c:pt>
                <c:pt idx="89783">
                  <c:v>938220064</c:v>
                </c:pt>
                <c:pt idx="89784">
                  <c:v>685841552</c:v>
                </c:pt>
                <c:pt idx="89785">
                  <c:v>597167184</c:v>
                </c:pt>
                <c:pt idx="89786">
                  <c:v>576805616</c:v>
                </c:pt>
                <c:pt idx="89787">
                  <c:v>576805616</c:v>
                </c:pt>
                <c:pt idx="89788">
                  <c:v>576805616</c:v>
                </c:pt>
                <c:pt idx="89789">
                  <c:v>857817424</c:v>
                </c:pt>
                <c:pt idx="89790">
                  <c:v>576805616</c:v>
                </c:pt>
                <c:pt idx="89791">
                  <c:v>275014496</c:v>
                </c:pt>
                <c:pt idx="89792">
                  <c:v>275014496</c:v>
                </c:pt>
                <c:pt idx="89793">
                  <c:v>275014496</c:v>
                </c:pt>
                <c:pt idx="89794">
                  <c:v>275014496</c:v>
                </c:pt>
                <c:pt idx="89795">
                  <c:v>617698744</c:v>
                </c:pt>
                <c:pt idx="89796">
                  <c:v>617698744</c:v>
                </c:pt>
                <c:pt idx="89797">
                  <c:v>617698744</c:v>
                </c:pt>
                <c:pt idx="89798">
                  <c:v>617698744</c:v>
                </c:pt>
                <c:pt idx="89799">
                  <c:v>576805616</c:v>
                </c:pt>
                <c:pt idx="89800">
                  <c:v>617698744</c:v>
                </c:pt>
                <c:pt idx="89801">
                  <c:v>275014496</c:v>
                </c:pt>
                <c:pt idx="89802">
                  <c:v>472637704</c:v>
                </c:pt>
                <c:pt idx="89803">
                  <c:v>472637704</c:v>
                </c:pt>
                <c:pt idx="89804">
                  <c:v>472637704</c:v>
                </c:pt>
                <c:pt idx="89805">
                  <c:v>472637704</c:v>
                </c:pt>
                <c:pt idx="89806">
                  <c:v>623324416</c:v>
                </c:pt>
                <c:pt idx="89807">
                  <c:v>623324416</c:v>
                </c:pt>
                <c:pt idx="89808">
                  <c:v>623324416</c:v>
                </c:pt>
                <c:pt idx="89809">
                  <c:v>623324416</c:v>
                </c:pt>
                <c:pt idx="89810">
                  <c:v>795919728</c:v>
                </c:pt>
                <c:pt idx="89811">
                  <c:v>795919728</c:v>
                </c:pt>
                <c:pt idx="89812">
                  <c:v>795919728</c:v>
                </c:pt>
                <c:pt idx="89813">
                  <c:v>795919728</c:v>
                </c:pt>
                <c:pt idx="89814">
                  <c:v>159233184</c:v>
                </c:pt>
                <c:pt idx="89815">
                  <c:v>159233184</c:v>
                </c:pt>
                <c:pt idx="89816">
                  <c:v>159233184</c:v>
                </c:pt>
                <c:pt idx="89817">
                  <c:v>159233184</c:v>
                </c:pt>
                <c:pt idx="89818">
                  <c:v>629984560</c:v>
                </c:pt>
                <c:pt idx="89819">
                  <c:v>629984560</c:v>
                </c:pt>
                <c:pt idx="89820">
                  <c:v>629984560</c:v>
                </c:pt>
                <c:pt idx="89821">
                  <c:v>629984560</c:v>
                </c:pt>
                <c:pt idx="89822">
                  <c:v>472637704</c:v>
                </c:pt>
                <c:pt idx="89823">
                  <c:v>623324416</c:v>
                </c:pt>
                <c:pt idx="89824">
                  <c:v>159233184</c:v>
                </c:pt>
                <c:pt idx="89825">
                  <c:v>629984560</c:v>
                </c:pt>
                <c:pt idx="89826">
                  <c:v>795919728</c:v>
                </c:pt>
                <c:pt idx="89827">
                  <c:v>222106376</c:v>
                </c:pt>
                <c:pt idx="89828">
                  <c:v>222106376</c:v>
                </c:pt>
                <c:pt idx="89829">
                  <c:v>222106376</c:v>
                </c:pt>
                <c:pt idx="89830">
                  <c:v>222106376</c:v>
                </c:pt>
                <c:pt idx="89831">
                  <c:v>513444864</c:v>
                </c:pt>
                <c:pt idx="89832">
                  <c:v>513444864</c:v>
                </c:pt>
                <c:pt idx="89833">
                  <c:v>213181248</c:v>
                </c:pt>
                <c:pt idx="89834">
                  <c:v>513444864</c:v>
                </c:pt>
                <c:pt idx="89835">
                  <c:v>213181248</c:v>
                </c:pt>
                <c:pt idx="89836">
                  <c:v>513444864</c:v>
                </c:pt>
                <c:pt idx="89837">
                  <c:v>213181248</c:v>
                </c:pt>
                <c:pt idx="89838">
                  <c:v>213181248</c:v>
                </c:pt>
                <c:pt idx="89839">
                  <c:v>648646224</c:v>
                </c:pt>
                <c:pt idx="89840">
                  <c:v>648646224</c:v>
                </c:pt>
                <c:pt idx="89841">
                  <c:v>648646224</c:v>
                </c:pt>
                <c:pt idx="89842">
                  <c:v>648646224</c:v>
                </c:pt>
                <c:pt idx="89843">
                  <c:v>824543888</c:v>
                </c:pt>
                <c:pt idx="89844">
                  <c:v>880362816</c:v>
                </c:pt>
                <c:pt idx="89845">
                  <c:v>824543888</c:v>
                </c:pt>
                <c:pt idx="89846">
                  <c:v>880362816</c:v>
                </c:pt>
                <c:pt idx="89847">
                  <c:v>824543888</c:v>
                </c:pt>
                <c:pt idx="89848">
                  <c:v>880362816</c:v>
                </c:pt>
                <c:pt idx="89849">
                  <c:v>824543888</c:v>
                </c:pt>
                <c:pt idx="89850">
                  <c:v>880362816</c:v>
                </c:pt>
                <c:pt idx="89851">
                  <c:v>792462832</c:v>
                </c:pt>
                <c:pt idx="89852">
                  <c:v>792462832</c:v>
                </c:pt>
                <c:pt idx="89853">
                  <c:v>792462832</c:v>
                </c:pt>
                <c:pt idx="89854">
                  <c:v>792462832</c:v>
                </c:pt>
                <c:pt idx="89855">
                  <c:v>664067016</c:v>
                </c:pt>
                <c:pt idx="89856">
                  <c:v>664067016</c:v>
                </c:pt>
                <c:pt idx="89857">
                  <c:v>664067016</c:v>
                </c:pt>
                <c:pt idx="89858">
                  <c:v>664067016</c:v>
                </c:pt>
                <c:pt idx="89859">
                  <c:v>213181248</c:v>
                </c:pt>
                <c:pt idx="89860">
                  <c:v>222106376</c:v>
                </c:pt>
                <c:pt idx="89861">
                  <c:v>824543888</c:v>
                </c:pt>
                <c:pt idx="89862">
                  <c:v>513444864</c:v>
                </c:pt>
                <c:pt idx="89863">
                  <c:v>880362816</c:v>
                </c:pt>
                <c:pt idx="89864">
                  <c:v>813296152</c:v>
                </c:pt>
                <c:pt idx="89865">
                  <c:v>813296152</c:v>
                </c:pt>
                <c:pt idx="89866">
                  <c:v>813296152</c:v>
                </c:pt>
                <c:pt idx="89867">
                  <c:v>813296152</c:v>
                </c:pt>
                <c:pt idx="89868">
                  <c:v>138747512</c:v>
                </c:pt>
                <c:pt idx="89869">
                  <c:v>138747512</c:v>
                </c:pt>
                <c:pt idx="89870">
                  <c:v>138747512</c:v>
                </c:pt>
                <c:pt idx="89871">
                  <c:v>138747512</c:v>
                </c:pt>
                <c:pt idx="89872">
                  <c:v>295148400</c:v>
                </c:pt>
                <c:pt idx="89873">
                  <c:v>295148400</c:v>
                </c:pt>
                <c:pt idx="89874">
                  <c:v>295148400</c:v>
                </c:pt>
                <c:pt idx="89875">
                  <c:v>648646224</c:v>
                </c:pt>
                <c:pt idx="89876">
                  <c:v>295148400</c:v>
                </c:pt>
                <c:pt idx="89877">
                  <c:v>792462832</c:v>
                </c:pt>
                <c:pt idx="89878">
                  <c:v>761550288</c:v>
                </c:pt>
                <c:pt idx="89879">
                  <c:v>761550288</c:v>
                </c:pt>
                <c:pt idx="89880">
                  <c:v>761550288</c:v>
                </c:pt>
                <c:pt idx="89881">
                  <c:v>761550288</c:v>
                </c:pt>
                <c:pt idx="89882">
                  <c:v>664067016</c:v>
                </c:pt>
                <c:pt idx="89883">
                  <c:v>813296152</c:v>
                </c:pt>
                <c:pt idx="89884">
                  <c:v>176324544</c:v>
                </c:pt>
                <c:pt idx="89885">
                  <c:v>176324544</c:v>
                </c:pt>
                <c:pt idx="89886">
                  <c:v>176324544</c:v>
                </c:pt>
                <c:pt idx="89887">
                  <c:v>176324544</c:v>
                </c:pt>
                <c:pt idx="89888">
                  <c:v>295148400</c:v>
                </c:pt>
                <c:pt idx="89889">
                  <c:v>761550288</c:v>
                </c:pt>
                <c:pt idx="89890">
                  <c:v>138747512</c:v>
                </c:pt>
                <c:pt idx="89891">
                  <c:v>176324544</c:v>
                </c:pt>
                <c:pt idx="89892">
                  <c:v>180285328</c:v>
                </c:pt>
                <c:pt idx="89893">
                  <c:v>180285328</c:v>
                </c:pt>
                <c:pt idx="89894">
                  <c:v>180285328</c:v>
                </c:pt>
                <c:pt idx="89895">
                  <c:v>180285328</c:v>
                </c:pt>
                <c:pt idx="89896">
                  <c:v>298382768</c:v>
                </c:pt>
                <c:pt idx="89897">
                  <c:v>298382768</c:v>
                </c:pt>
                <c:pt idx="89898">
                  <c:v>298382768</c:v>
                </c:pt>
                <c:pt idx="89899">
                  <c:v>298382768</c:v>
                </c:pt>
                <c:pt idx="89900">
                  <c:v>18985416</c:v>
                </c:pt>
                <c:pt idx="89901">
                  <c:v>18985416</c:v>
                </c:pt>
                <c:pt idx="89902">
                  <c:v>18985416</c:v>
                </c:pt>
                <c:pt idx="89903">
                  <c:v>18985416</c:v>
                </c:pt>
                <c:pt idx="89904">
                  <c:v>61496328</c:v>
                </c:pt>
                <c:pt idx="89905">
                  <c:v>61496328</c:v>
                </c:pt>
                <c:pt idx="89906">
                  <c:v>61496328</c:v>
                </c:pt>
                <c:pt idx="89907">
                  <c:v>61496328</c:v>
                </c:pt>
                <c:pt idx="89908">
                  <c:v>582579592</c:v>
                </c:pt>
                <c:pt idx="89909">
                  <c:v>582579592</c:v>
                </c:pt>
                <c:pt idx="89910">
                  <c:v>582579592</c:v>
                </c:pt>
                <c:pt idx="89911">
                  <c:v>582579592</c:v>
                </c:pt>
                <c:pt idx="89912">
                  <c:v>605156240</c:v>
                </c:pt>
                <c:pt idx="89913">
                  <c:v>605156240</c:v>
                </c:pt>
                <c:pt idx="89914">
                  <c:v>605156240</c:v>
                </c:pt>
                <c:pt idx="89915">
                  <c:v>605156240</c:v>
                </c:pt>
                <c:pt idx="89916">
                  <c:v>180285328</c:v>
                </c:pt>
                <c:pt idx="89917">
                  <c:v>18985416</c:v>
                </c:pt>
                <c:pt idx="89918">
                  <c:v>140574744</c:v>
                </c:pt>
                <c:pt idx="89919">
                  <c:v>140574744</c:v>
                </c:pt>
                <c:pt idx="89920">
                  <c:v>140574744</c:v>
                </c:pt>
                <c:pt idx="89921">
                  <c:v>140574744</c:v>
                </c:pt>
                <c:pt idx="89922">
                  <c:v>61496328</c:v>
                </c:pt>
                <c:pt idx="89923">
                  <c:v>7375064</c:v>
                </c:pt>
                <c:pt idx="89924">
                  <c:v>7375064</c:v>
                </c:pt>
                <c:pt idx="89925">
                  <c:v>7375064</c:v>
                </c:pt>
                <c:pt idx="89926">
                  <c:v>7375064</c:v>
                </c:pt>
                <c:pt idx="89927">
                  <c:v>582579592</c:v>
                </c:pt>
                <c:pt idx="89928">
                  <c:v>803314184</c:v>
                </c:pt>
                <c:pt idx="89929">
                  <c:v>803314184</c:v>
                </c:pt>
                <c:pt idx="89930">
                  <c:v>298382768</c:v>
                </c:pt>
                <c:pt idx="89931">
                  <c:v>803314184</c:v>
                </c:pt>
                <c:pt idx="89932">
                  <c:v>803314184</c:v>
                </c:pt>
                <c:pt idx="89933">
                  <c:v>504744848</c:v>
                </c:pt>
                <c:pt idx="89934">
                  <c:v>504744848</c:v>
                </c:pt>
                <c:pt idx="89935">
                  <c:v>504744848</c:v>
                </c:pt>
                <c:pt idx="89936">
                  <c:v>504744848</c:v>
                </c:pt>
                <c:pt idx="89937">
                  <c:v>140574744</c:v>
                </c:pt>
                <c:pt idx="89938">
                  <c:v>485093736</c:v>
                </c:pt>
                <c:pt idx="89939">
                  <c:v>485093736</c:v>
                </c:pt>
                <c:pt idx="89940">
                  <c:v>485093736</c:v>
                </c:pt>
                <c:pt idx="89941">
                  <c:v>485093736</c:v>
                </c:pt>
                <c:pt idx="89942">
                  <c:v>605156240</c:v>
                </c:pt>
                <c:pt idx="89943">
                  <c:v>247706528</c:v>
                </c:pt>
                <c:pt idx="89944">
                  <c:v>247706528</c:v>
                </c:pt>
                <c:pt idx="89945">
                  <c:v>247706528</c:v>
                </c:pt>
                <c:pt idx="89946">
                  <c:v>247706528</c:v>
                </c:pt>
                <c:pt idx="89947">
                  <c:v>504744848</c:v>
                </c:pt>
                <c:pt idx="89948">
                  <c:v>937485760</c:v>
                </c:pt>
                <c:pt idx="89949">
                  <c:v>937485760</c:v>
                </c:pt>
                <c:pt idx="89950">
                  <c:v>7375064</c:v>
                </c:pt>
                <c:pt idx="89951">
                  <c:v>937485760</c:v>
                </c:pt>
                <c:pt idx="89952">
                  <c:v>937485760</c:v>
                </c:pt>
                <c:pt idx="89953">
                  <c:v>485093736</c:v>
                </c:pt>
                <c:pt idx="89954">
                  <c:v>247849232</c:v>
                </c:pt>
                <c:pt idx="89955">
                  <c:v>247849232</c:v>
                </c:pt>
                <c:pt idx="89956">
                  <c:v>247849232</c:v>
                </c:pt>
                <c:pt idx="89957">
                  <c:v>247849232</c:v>
                </c:pt>
                <c:pt idx="89958">
                  <c:v>475029872</c:v>
                </c:pt>
                <c:pt idx="89959">
                  <c:v>475029872</c:v>
                </c:pt>
                <c:pt idx="89960">
                  <c:v>475029872</c:v>
                </c:pt>
                <c:pt idx="89961">
                  <c:v>475029872</c:v>
                </c:pt>
                <c:pt idx="89962">
                  <c:v>247706528</c:v>
                </c:pt>
                <c:pt idx="89963">
                  <c:v>803314184</c:v>
                </c:pt>
                <c:pt idx="89964">
                  <c:v>669279464</c:v>
                </c:pt>
                <c:pt idx="89965">
                  <c:v>937485760</c:v>
                </c:pt>
                <c:pt idx="89966">
                  <c:v>669279464</c:v>
                </c:pt>
                <c:pt idx="89967">
                  <c:v>669279464</c:v>
                </c:pt>
                <c:pt idx="89968">
                  <c:v>669279464</c:v>
                </c:pt>
                <c:pt idx="89969">
                  <c:v>7375120</c:v>
                </c:pt>
                <c:pt idx="89970">
                  <c:v>7375120</c:v>
                </c:pt>
                <c:pt idx="89971">
                  <c:v>7375120</c:v>
                </c:pt>
                <c:pt idx="89972">
                  <c:v>7375120</c:v>
                </c:pt>
                <c:pt idx="89973">
                  <c:v>498641208</c:v>
                </c:pt>
                <c:pt idx="89974">
                  <c:v>498641208</c:v>
                </c:pt>
                <c:pt idx="89975">
                  <c:v>498641208</c:v>
                </c:pt>
                <c:pt idx="89976">
                  <c:v>498641208</c:v>
                </c:pt>
                <c:pt idx="89977">
                  <c:v>247849232</c:v>
                </c:pt>
                <c:pt idx="89978">
                  <c:v>475029872</c:v>
                </c:pt>
                <c:pt idx="89979">
                  <c:v>923871544</c:v>
                </c:pt>
                <c:pt idx="89980">
                  <c:v>923871544</c:v>
                </c:pt>
                <c:pt idx="89981">
                  <c:v>923871544</c:v>
                </c:pt>
                <c:pt idx="89982">
                  <c:v>923871544</c:v>
                </c:pt>
                <c:pt idx="89983">
                  <c:v>740390416</c:v>
                </c:pt>
                <c:pt idx="89984">
                  <c:v>740390416</c:v>
                </c:pt>
                <c:pt idx="89985">
                  <c:v>475029888</c:v>
                </c:pt>
                <c:pt idx="89986">
                  <c:v>740390416</c:v>
                </c:pt>
                <c:pt idx="89987">
                  <c:v>475029888</c:v>
                </c:pt>
                <c:pt idx="89988">
                  <c:v>740390416</c:v>
                </c:pt>
                <c:pt idx="89989">
                  <c:v>475029888</c:v>
                </c:pt>
                <c:pt idx="89990">
                  <c:v>475029888</c:v>
                </c:pt>
                <c:pt idx="89991">
                  <c:v>669279464</c:v>
                </c:pt>
                <c:pt idx="89992">
                  <c:v>988842528</c:v>
                </c:pt>
                <c:pt idx="89993">
                  <c:v>988842528</c:v>
                </c:pt>
                <c:pt idx="89994">
                  <c:v>988842528</c:v>
                </c:pt>
                <c:pt idx="89995">
                  <c:v>988842528</c:v>
                </c:pt>
                <c:pt idx="89996">
                  <c:v>7375120</c:v>
                </c:pt>
                <c:pt idx="89997">
                  <c:v>199587456</c:v>
                </c:pt>
                <c:pt idx="89998">
                  <c:v>199587456</c:v>
                </c:pt>
                <c:pt idx="89999">
                  <c:v>199587456</c:v>
                </c:pt>
                <c:pt idx="90000">
                  <c:v>199587456</c:v>
                </c:pt>
                <c:pt idx="90001">
                  <c:v>498641208</c:v>
                </c:pt>
                <c:pt idx="90002">
                  <c:v>118292496</c:v>
                </c:pt>
                <c:pt idx="90003">
                  <c:v>118292496</c:v>
                </c:pt>
                <c:pt idx="90004">
                  <c:v>118292496</c:v>
                </c:pt>
                <c:pt idx="90005">
                  <c:v>924330936</c:v>
                </c:pt>
                <c:pt idx="90006">
                  <c:v>923871544</c:v>
                </c:pt>
                <c:pt idx="90007">
                  <c:v>924330936</c:v>
                </c:pt>
                <c:pt idx="90008">
                  <c:v>118292496</c:v>
                </c:pt>
                <c:pt idx="90009">
                  <c:v>924330936</c:v>
                </c:pt>
                <c:pt idx="90010">
                  <c:v>924330936</c:v>
                </c:pt>
                <c:pt idx="90011">
                  <c:v>475029888</c:v>
                </c:pt>
                <c:pt idx="90012">
                  <c:v>199587456</c:v>
                </c:pt>
                <c:pt idx="90013">
                  <c:v>921702888</c:v>
                </c:pt>
                <c:pt idx="90014">
                  <c:v>921702888</c:v>
                </c:pt>
                <c:pt idx="90015">
                  <c:v>921702888</c:v>
                </c:pt>
                <c:pt idx="90016">
                  <c:v>921702888</c:v>
                </c:pt>
                <c:pt idx="90017">
                  <c:v>124308440</c:v>
                </c:pt>
                <c:pt idx="90018">
                  <c:v>124308440</c:v>
                </c:pt>
                <c:pt idx="90019">
                  <c:v>124308440</c:v>
                </c:pt>
                <c:pt idx="90020">
                  <c:v>740390416</c:v>
                </c:pt>
                <c:pt idx="90021">
                  <c:v>124308440</c:v>
                </c:pt>
                <c:pt idx="90022">
                  <c:v>988842528</c:v>
                </c:pt>
                <c:pt idx="90023">
                  <c:v>924330936</c:v>
                </c:pt>
                <c:pt idx="90024">
                  <c:v>645711600</c:v>
                </c:pt>
                <c:pt idx="90025">
                  <c:v>645711600</c:v>
                </c:pt>
                <c:pt idx="90026">
                  <c:v>645711600</c:v>
                </c:pt>
                <c:pt idx="90027">
                  <c:v>118292496</c:v>
                </c:pt>
                <c:pt idx="90028">
                  <c:v>645711600</c:v>
                </c:pt>
                <c:pt idx="90029">
                  <c:v>425828544</c:v>
                </c:pt>
                <c:pt idx="90030">
                  <c:v>425828544</c:v>
                </c:pt>
                <c:pt idx="90031">
                  <c:v>921702888</c:v>
                </c:pt>
                <c:pt idx="90032">
                  <c:v>425828544</c:v>
                </c:pt>
                <c:pt idx="90033">
                  <c:v>514527600</c:v>
                </c:pt>
                <c:pt idx="90034">
                  <c:v>514527600</c:v>
                </c:pt>
                <c:pt idx="90035">
                  <c:v>425828544</c:v>
                </c:pt>
                <c:pt idx="90036">
                  <c:v>514527600</c:v>
                </c:pt>
                <c:pt idx="90037">
                  <c:v>514527600</c:v>
                </c:pt>
                <c:pt idx="90038">
                  <c:v>124308440</c:v>
                </c:pt>
                <c:pt idx="90039">
                  <c:v>155357672</c:v>
                </c:pt>
                <c:pt idx="90040">
                  <c:v>155357672</c:v>
                </c:pt>
                <c:pt idx="90041">
                  <c:v>155357672</c:v>
                </c:pt>
                <c:pt idx="90042">
                  <c:v>155357672</c:v>
                </c:pt>
                <c:pt idx="90043">
                  <c:v>366046456</c:v>
                </c:pt>
                <c:pt idx="90044">
                  <c:v>366046456</c:v>
                </c:pt>
                <c:pt idx="90045">
                  <c:v>366046456</c:v>
                </c:pt>
                <c:pt idx="90046">
                  <c:v>366046456</c:v>
                </c:pt>
                <c:pt idx="90047">
                  <c:v>240129648</c:v>
                </c:pt>
                <c:pt idx="90048">
                  <c:v>240129648</c:v>
                </c:pt>
                <c:pt idx="90049">
                  <c:v>240129648</c:v>
                </c:pt>
                <c:pt idx="90050">
                  <c:v>240129648</c:v>
                </c:pt>
                <c:pt idx="90051">
                  <c:v>916574536</c:v>
                </c:pt>
                <c:pt idx="90052">
                  <c:v>916574536</c:v>
                </c:pt>
                <c:pt idx="90053">
                  <c:v>916574536</c:v>
                </c:pt>
                <c:pt idx="90054">
                  <c:v>916574536</c:v>
                </c:pt>
                <c:pt idx="90055">
                  <c:v>425828544</c:v>
                </c:pt>
                <c:pt idx="90056">
                  <c:v>645711600</c:v>
                </c:pt>
                <c:pt idx="90057">
                  <c:v>425828560</c:v>
                </c:pt>
                <c:pt idx="90058">
                  <c:v>425828560</c:v>
                </c:pt>
                <c:pt idx="90059">
                  <c:v>425828560</c:v>
                </c:pt>
                <c:pt idx="90060">
                  <c:v>425828560</c:v>
                </c:pt>
                <c:pt idx="90061">
                  <c:v>101447816</c:v>
                </c:pt>
                <c:pt idx="90062">
                  <c:v>101447816</c:v>
                </c:pt>
                <c:pt idx="90063">
                  <c:v>101447816</c:v>
                </c:pt>
                <c:pt idx="90064">
                  <c:v>101447816</c:v>
                </c:pt>
                <c:pt idx="90065">
                  <c:v>514527600</c:v>
                </c:pt>
                <c:pt idx="90066">
                  <c:v>916574536</c:v>
                </c:pt>
                <c:pt idx="90067">
                  <c:v>155357672</c:v>
                </c:pt>
                <c:pt idx="90068">
                  <c:v>366046456</c:v>
                </c:pt>
                <c:pt idx="90069">
                  <c:v>823697864</c:v>
                </c:pt>
                <c:pt idx="90070">
                  <c:v>823697864</c:v>
                </c:pt>
                <c:pt idx="90071">
                  <c:v>823697864</c:v>
                </c:pt>
                <c:pt idx="90072">
                  <c:v>823697864</c:v>
                </c:pt>
                <c:pt idx="90073">
                  <c:v>408317488</c:v>
                </c:pt>
                <c:pt idx="90074">
                  <c:v>408317488</c:v>
                </c:pt>
                <c:pt idx="90075">
                  <c:v>408317488</c:v>
                </c:pt>
                <c:pt idx="90076">
                  <c:v>408317488</c:v>
                </c:pt>
                <c:pt idx="90077">
                  <c:v>240129648</c:v>
                </c:pt>
                <c:pt idx="90078">
                  <c:v>426130608</c:v>
                </c:pt>
                <c:pt idx="90079">
                  <c:v>426130608</c:v>
                </c:pt>
                <c:pt idx="90080">
                  <c:v>426130608</c:v>
                </c:pt>
                <c:pt idx="90081">
                  <c:v>426130608</c:v>
                </c:pt>
                <c:pt idx="90082">
                  <c:v>101447816</c:v>
                </c:pt>
                <c:pt idx="90083">
                  <c:v>973222256</c:v>
                </c:pt>
                <c:pt idx="90084">
                  <c:v>973222256</c:v>
                </c:pt>
                <c:pt idx="90085">
                  <c:v>104111304</c:v>
                </c:pt>
                <c:pt idx="90086">
                  <c:v>104111304</c:v>
                </c:pt>
                <c:pt idx="90087">
                  <c:v>973222256</c:v>
                </c:pt>
                <c:pt idx="90088">
                  <c:v>973222256</c:v>
                </c:pt>
                <c:pt idx="90089">
                  <c:v>104111304</c:v>
                </c:pt>
                <c:pt idx="90090">
                  <c:v>104111304</c:v>
                </c:pt>
                <c:pt idx="90091">
                  <c:v>598749464</c:v>
                </c:pt>
                <c:pt idx="90092">
                  <c:v>598749464</c:v>
                </c:pt>
                <c:pt idx="90093">
                  <c:v>598749464</c:v>
                </c:pt>
                <c:pt idx="90094">
                  <c:v>598749464</c:v>
                </c:pt>
                <c:pt idx="90095">
                  <c:v>474122392</c:v>
                </c:pt>
                <c:pt idx="90096">
                  <c:v>474122392</c:v>
                </c:pt>
                <c:pt idx="90097">
                  <c:v>474122392</c:v>
                </c:pt>
                <c:pt idx="90098">
                  <c:v>474122392</c:v>
                </c:pt>
                <c:pt idx="90099">
                  <c:v>823697864</c:v>
                </c:pt>
                <c:pt idx="90100">
                  <c:v>425828560</c:v>
                </c:pt>
                <c:pt idx="90101">
                  <c:v>665871800</c:v>
                </c:pt>
                <c:pt idx="90102">
                  <c:v>665871800</c:v>
                </c:pt>
                <c:pt idx="90103">
                  <c:v>665871800</c:v>
                </c:pt>
                <c:pt idx="90104">
                  <c:v>665871800</c:v>
                </c:pt>
                <c:pt idx="90105">
                  <c:v>408317488</c:v>
                </c:pt>
                <c:pt idx="90106">
                  <c:v>103145592</c:v>
                </c:pt>
                <c:pt idx="90107">
                  <c:v>103145592</c:v>
                </c:pt>
                <c:pt idx="90108">
                  <c:v>103145592</c:v>
                </c:pt>
                <c:pt idx="90109">
                  <c:v>890354784</c:v>
                </c:pt>
                <c:pt idx="90110">
                  <c:v>103145592</c:v>
                </c:pt>
                <c:pt idx="90111">
                  <c:v>890354784</c:v>
                </c:pt>
                <c:pt idx="90112">
                  <c:v>890354784</c:v>
                </c:pt>
                <c:pt idx="90113">
                  <c:v>890354784</c:v>
                </c:pt>
                <c:pt idx="90114">
                  <c:v>104111304</c:v>
                </c:pt>
                <c:pt idx="90115">
                  <c:v>426130608</c:v>
                </c:pt>
                <c:pt idx="90116">
                  <c:v>956673816</c:v>
                </c:pt>
                <c:pt idx="90117">
                  <c:v>956673816</c:v>
                </c:pt>
                <c:pt idx="90118">
                  <c:v>956673816</c:v>
                </c:pt>
                <c:pt idx="90119">
                  <c:v>956673816</c:v>
                </c:pt>
                <c:pt idx="90120">
                  <c:v>913816496</c:v>
                </c:pt>
                <c:pt idx="90121">
                  <c:v>913816496</c:v>
                </c:pt>
                <c:pt idx="90122">
                  <c:v>913816496</c:v>
                </c:pt>
                <c:pt idx="90123">
                  <c:v>913816496</c:v>
                </c:pt>
                <c:pt idx="90124">
                  <c:v>973222256</c:v>
                </c:pt>
                <c:pt idx="90125">
                  <c:v>598749464</c:v>
                </c:pt>
                <c:pt idx="90126">
                  <c:v>373793224</c:v>
                </c:pt>
                <c:pt idx="90127">
                  <c:v>373793224</c:v>
                </c:pt>
                <c:pt idx="90128">
                  <c:v>373793224</c:v>
                </c:pt>
                <c:pt idx="90129">
                  <c:v>373793224</c:v>
                </c:pt>
                <c:pt idx="90130">
                  <c:v>890354784</c:v>
                </c:pt>
                <c:pt idx="90131">
                  <c:v>665871800</c:v>
                </c:pt>
                <c:pt idx="90132">
                  <c:v>103145592</c:v>
                </c:pt>
                <c:pt idx="90133">
                  <c:v>474122392</c:v>
                </c:pt>
                <c:pt idx="90134">
                  <c:v>38722224</c:v>
                </c:pt>
                <c:pt idx="90135">
                  <c:v>38722224</c:v>
                </c:pt>
                <c:pt idx="90136">
                  <c:v>38722224</c:v>
                </c:pt>
                <c:pt idx="90137">
                  <c:v>38722224</c:v>
                </c:pt>
                <c:pt idx="90138">
                  <c:v>913816496</c:v>
                </c:pt>
                <c:pt idx="90139">
                  <c:v>956673816</c:v>
                </c:pt>
                <c:pt idx="90140">
                  <c:v>373793224</c:v>
                </c:pt>
                <c:pt idx="90141">
                  <c:v>114337312</c:v>
                </c:pt>
                <c:pt idx="90142">
                  <c:v>114337312</c:v>
                </c:pt>
                <c:pt idx="90143">
                  <c:v>114337312</c:v>
                </c:pt>
                <c:pt idx="90144">
                  <c:v>50431416</c:v>
                </c:pt>
                <c:pt idx="90145">
                  <c:v>114337312</c:v>
                </c:pt>
                <c:pt idx="90146">
                  <c:v>50431416</c:v>
                </c:pt>
                <c:pt idx="90147">
                  <c:v>50431416</c:v>
                </c:pt>
                <c:pt idx="90148">
                  <c:v>50431416</c:v>
                </c:pt>
                <c:pt idx="90149">
                  <c:v>38722224</c:v>
                </c:pt>
                <c:pt idx="90150">
                  <c:v>114337312</c:v>
                </c:pt>
                <c:pt idx="90151">
                  <c:v>50431416</c:v>
                </c:pt>
                <c:pt idx="90152">
                  <c:v>293703112</c:v>
                </c:pt>
                <c:pt idx="90153">
                  <c:v>293703112</c:v>
                </c:pt>
                <c:pt idx="90154">
                  <c:v>293703112</c:v>
                </c:pt>
                <c:pt idx="90155">
                  <c:v>293703112</c:v>
                </c:pt>
                <c:pt idx="90156">
                  <c:v>776669688</c:v>
                </c:pt>
                <c:pt idx="90157">
                  <c:v>776669688</c:v>
                </c:pt>
                <c:pt idx="90158">
                  <c:v>776669688</c:v>
                </c:pt>
                <c:pt idx="90159">
                  <c:v>776669688</c:v>
                </c:pt>
                <c:pt idx="90160">
                  <c:v>87996568</c:v>
                </c:pt>
                <c:pt idx="90161">
                  <c:v>87996568</c:v>
                </c:pt>
                <c:pt idx="90162">
                  <c:v>87996568</c:v>
                </c:pt>
                <c:pt idx="90163">
                  <c:v>87996568</c:v>
                </c:pt>
                <c:pt idx="90164">
                  <c:v>600204208</c:v>
                </c:pt>
                <c:pt idx="90165">
                  <c:v>600204208</c:v>
                </c:pt>
                <c:pt idx="90166">
                  <c:v>600204208</c:v>
                </c:pt>
                <c:pt idx="90167">
                  <c:v>600204208</c:v>
                </c:pt>
                <c:pt idx="90168">
                  <c:v>452099416</c:v>
                </c:pt>
                <c:pt idx="90169">
                  <c:v>452099416</c:v>
                </c:pt>
                <c:pt idx="90170">
                  <c:v>452099416</c:v>
                </c:pt>
                <c:pt idx="90171">
                  <c:v>452099416</c:v>
                </c:pt>
                <c:pt idx="90172">
                  <c:v>776669688</c:v>
                </c:pt>
                <c:pt idx="90173">
                  <c:v>87996568</c:v>
                </c:pt>
                <c:pt idx="90174">
                  <c:v>293703112</c:v>
                </c:pt>
                <c:pt idx="90175">
                  <c:v>397969640</c:v>
                </c:pt>
                <c:pt idx="90176">
                  <c:v>397969640</c:v>
                </c:pt>
                <c:pt idx="90177">
                  <c:v>397969640</c:v>
                </c:pt>
                <c:pt idx="90178">
                  <c:v>397969640</c:v>
                </c:pt>
                <c:pt idx="90179">
                  <c:v>600204208</c:v>
                </c:pt>
                <c:pt idx="90180">
                  <c:v>944625880</c:v>
                </c:pt>
                <c:pt idx="90181">
                  <c:v>944625880</c:v>
                </c:pt>
                <c:pt idx="90182">
                  <c:v>622211392</c:v>
                </c:pt>
                <c:pt idx="90183">
                  <c:v>944625880</c:v>
                </c:pt>
                <c:pt idx="90184">
                  <c:v>622211392</c:v>
                </c:pt>
                <c:pt idx="90185">
                  <c:v>944625880</c:v>
                </c:pt>
                <c:pt idx="90186">
                  <c:v>622211392</c:v>
                </c:pt>
                <c:pt idx="90187">
                  <c:v>622211392</c:v>
                </c:pt>
                <c:pt idx="90188">
                  <c:v>452099416</c:v>
                </c:pt>
                <c:pt idx="90189">
                  <c:v>697041232</c:v>
                </c:pt>
                <c:pt idx="90190">
                  <c:v>697041232</c:v>
                </c:pt>
                <c:pt idx="90191">
                  <c:v>697041232</c:v>
                </c:pt>
                <c:pt idx="90192">
                  <c:v>697041232</c:v>
                </c:pt>
                <c:pt idx="90193">
                  <c:v>403201768</c:v>
                </c:pt>
                <c:pt idx="90194">
                  <c:v>403201768</c:v>
                </c:pt>
                <c:pt idx="90195">
                  <c:v>403201768</c:v>
                </c:pt>
                <c:pt idx="90196">
                  <c:v>403201768</c:v>
                </c:pt>
                <c:pt idx="90197">
                  <c:v>397969640</c:v>
                </c:pt>
                <c:pt idx="90198">
                  <c:v>24708456</c:v>
                </c:pt>
                <c:pt idx="90199">
                  <c:v>24708456</c:v>
                </c:pt>
                <c:pt idx="90200">
                  <c:v>24708456</c:v>
                </c:pt>
                <c:pt idx="90201">
                  <c:v>24708456</c:v>
                </c:pt>
                <c:pt idx="90202">
                  <c:v>944625880</c:v>
                </c:pt>
                <c:pt idx="90203">
                  <c:v>586516824</c:v>
                </c:pt>
                <c:pt idx="90204">
                  <c:v>586516824</c:v>
                </c:pt>
                <c:pt idx="90205">
                  <c:v>586516824</c:v>
                </c:pt>
                <c:pt idx="90206">
                  <c:v>586516824</c:v>
                </c:pt>
                <c:pt idx="90207">
                  <c:v>244677472</c:v>
                </c:pt>
                <c:pt idx="90208">
                  <c:v>244677472</c:v>
                </c:pt>
                <c:pt idx="90209">
                  <c:v>244677472</c:v>
                </c:pt>
                <c:pt idx="90210">
                  <c:v>244677472</c:v>
                </c:pt>
                <c:pt idx="90211">
                  <c:v>689787536</c:v>
                </c:pt>
                <c:pt idx="90212">
                  <c:v>689787536</c:v>
                </c:pt>
                <c:pt idx="90213">
                  <c:v>622211392</c:v>
                </c:pt>
                <c:pt idx="90214">
                  <c:v>635706608</c:v>
                </c:pt>
                <c:pt idx="90215">
                  <c:v>635706608</c:v>
                </c:pt>
                <c:pt idx="90216">
                  <c:v>689787536</c:v>
                </c:pt>
                <c:pt idx="90217">
                  <c:v>635706608</c:v>
                </c:pt>
                <c:pt idx="90218">
                  <c:v>689787536</c:v>
                </c:pt>
                <c:pt idx="90219">
                  <c:v>635706608</c:v>
                </c:pt>
                <c:pt idx="90220">
                  <c:v>372050936</c:v>
                </c:pt>
                <c:pt idx="90221">
                  <c:v>372050936</c:v>
                </c:pt>
                <c:pt idx="90222">
                  <c:v>372050936</c:v>
                </c:pt>
                <c:pt idx="90223">
                  <c:v>372050936</c:v>
                </c:pt>
                <c:pt idx="90224">
                  <c:v>586516824</c:v>
                </c:pt>
                <c:pt idx="90225">
                  <c:v>7375176</c:v>
                </c:pt>
                <c:pt idx="90226">
                  <c:v>7375176</c:v>
                </c:pt>
                <c:pt idx="90227">
                  <c:v>7375176</c:v>
                </c:pt>
                <c:pt idx="90228">
                  <c:v>7375176</c:v>
                </c:pt>
                <c:pt idx="90229">
                  <c:v>292925296</c:v>
                </c:pt>
                <c:pt idx="90230">
                  <c:v>292925296</c:v>
                </c:pt>
                <c:pt idx="90231">
                  <c:v>292925296</c:v>
                </c:pt>
                <c:pt idx="90232">
                  <c:v>244677472</c:v>
                </c:pt>
                <c:pt idx="90233">
                  <c:v>697041232</c:v>
                </c:pt>
                <c:pt idx="90234">
                  <c:v>292925296</c:v>
                </c:pt>
                <c:pt idx="90235">
                  <c:v>24708456</c:v>
                </c:pt>
                <c:pt idx="90236">
                  <c:v>403201768</c:v>
                </c:pt>
                <c:pt idx="90237">
                  <c:v>18883112</c:v>
                </c:pt>
                <c:pt idx="90238">
                  <c:v>18883112</c:v>
                </c:pt>
                <c:pt idx="90239">
                  <c:v>18883112</c:v>
                </c:pt>
                <c:pt idx="90240">
                  <c:v>18883112</c:v>
                </c:pt>
                <c:pt idx="90241">
                  <c:v>372050936</c:v>
                </c:pt>
                <c:pt idx="90242">
                  <c:v>689787536</c:v>
                </c:pt>
                <c:pt idx="90243">
                  <c:v>635706608</c:v>
                </c:pt>
                <c:pt idx="90244">
                  <c:v>7375176</c:v>
                </c:pt>
                <c:pt idx="90245">
                  <c:v>18883112</c:v>
                </c:pt>
                <c:pt idx="90246">
                  <c:v>177563816</c:v>
                </c:pt>
                <c:pt idx="90247">
                  <c:v>177563816</c:v>
                </c:pt>
                <c:pt idx="90248">
                  <c:v>177563816</c:v>
                </c:pt>
                <c:pt idx="90249">
                  <c:v>177563816</c:v>
                </c:pt>
                <c:pt idx="90250">
                  <c:v>292925296</c:v>
                </c:pt>
                <c:pt idx="90251">
                  <c:v>879919736</c:v>
                </c:pt>
                <c:pt idx="90252">
                  <c:v>879919736</c:v>
                </c:pt>
                <c:pt idx="90253">
                  <c:v>879919736</c:v>
                </c:pt>
                <c:pt idx="90254">
                  <c:v>879919736</c:v>
                </c:pt>
                <c:pt idx="90255">
                  <c:v>174338824</c:v>
                </c:pt>
                <c:pt idx="90256">
                  <c:v>174338824</c:v>
                </c:pt>
                <c:pt idx="90257">
                  <c:v>174338824</c:v>
                </c:pt>
                <c:pt idx="90258">
                  <c:v>174338824</c:v>
                </c:pt>
                <c:pt idx="90259">
                  <c:v>146079624</c:v>
                </c:pt>
                <c:pt idx="90260">
                  <c:v>146079624</c:v>
                </c:pt>
                <c:pt idx="90261">
                  <c:v>146079624</c:v>
                </c:pt>
                <c:pt idx="90262">
                  <c:v>146079624</c:v>
                </c:pt>
                <c:pt idx="90263">
                  <c:v>84472640</c:v>
                </c:pt>
                <c:pt idx="90264">
                  <c:v>84472640</c:v>
                </c:pt>
                <c:pt idx="90265">
                  <c:v>84472640</c:v>
                </c:pt>
                <c:pt idx="90266">
                  <c:v>84472640</c:v>
                </c:pt>
                <c:pt idx="90267">
                  <c:v>7375208</c:v>
                </c:pt>
                <c:pt idx="90268">
                  <c:v>7375208</c:v>
                </c:pt>
                <c:pt idx="90269">
                  <c:v>7375240</c:v>
                </c:pt>
                <c:pt idx="90270">
                  <c:v>7375240</c:v>
                </c:pt>
                <c:pt idx="90271">
                  <c:v>7375208</c:v>
                </c:pt>
                <c:pt idx="90272">
                  <c:v>7375240</c:v>
                </c:pt>
                <c:pt idx="90273">
                  <c:v>7375208</c:v>
                </c:pt>
                <c:pt idx="90274">
                  <c:v>7375240</c:v>
                </c:pt>
                <c:pt idx="90275">
                  <c:v>65072280</c:v>
                </c:pt>
                <c:pt idx="90276">
                  <c:v>65072280</c:v>
                </c:pt>
                <c:pt idx="90277">
                  <c:v>65072280</c:v>
                </c:pt>
                <c:pt idx="90278">
                  <c:v>65072280</c:v>
                </c:pt>
                <c:pt idx="90279">
                  <c:v>177563816</c:v>
                </c:pt>
                <c:pt idx="90280">
                  <c:v>879919736</c:v>
                </c:pt>
                <c:pt idx="90281">
                  <c:v>29892744</c:v>
                </c:pt>
                <c:pt idx="90282">
                  <c:v>29892744</c:v>
                </c:pt>
                <c:pt idx="90283">
                  <c:v>29892744</c:v>
                </c:pt>
                <c:pt idx="90284">
                  <c:v>29892744</c:v>
                </c:pt>
                <c:pt idx="90285">
                  <c:v>602487616</c:v>
                </c:pt>
                <c:pt idx="90286">
                  <c:v>602487616</c:v>
                </c:pt>
                <c:pt idx="90287">
                  <c:v>602487616</c:v>
                </c:pt>
                <c:pt idx="90288">
                  <c:v>602487616</c:v>
                </c:pt>
                <c:pt idx="90289">
                  <c:v>324094056</c:v>
                </c:pt>
                <c:pt idx="90290">
                  <c:v>324094056</c:v>
                </c:pt>
                <c:pt idx="90291">
                  <c:v>324094056</c:v>
                </c:pt>
                <c:pt idx="90292">
                  <c:v>324094056</c:v>
                </c:pt>
                <c:pt idx="90293">
                  <c:v>146079624</c:v>
                </c:pt>
                <c:pt idx="90294">
                  <c:v>84472640</c:v>
                </c:pt>
                <c:pt idx="90295">
                  <c:v>174338824</c:v>
                </c:pt>
                <c:pt idx="90296">
                  <c:v>218501816</c:v>
                </c:pt>
                <c:pt idx="90297">
                  <c:v>218501816</c:v>
                </c:pt>
                <c:pt idx="90298">
                  <c:v>218501816</c:v>
                </c:pt>
                <c:pt idx="90299">
                  <c:v>218501816</c:v>
                </c:pt>
                <c:pt idx="90300">
                  <c:v>7375208</c:v>
                </c:pt>
                <c:pt idx="90301">
                  <c:v>239570280</c:v>
                </c:pt>
                <c:pt idx="90302">
                  <c:v>239570280</c:v>
                </c:pt>
                <c:pt idx="90303">
                  <c:v>239570280</c:v>
                </c:pt>
                <c:pt idx="90304">
                  <c:v>239570280</c:v>
                </c:pt>
                <c:pt idx="90305">
                  <c:v>602487616</c:v>
                </c:pt>
                <c:pt idx="90306">
                  <c:v>7375240</c:v>
                </c:pt>
                <c:pt idx="90307">
                  <c:v>458925520</c:v>
                </c:pt>
                <c:pt idx="90308">
                  <c:v>239570280</c:v>
                </c:pt>
                <c:pt idx="90309">
                  <c:v>458925520</c:v>
                </c:pt>
                <c:pt idx="90310">
                  <c:v>458925520</c:v>
                </c:pt>
                <c:pt idx="90311">
                  <c:v>65072280</c:v>
                </c:pt>
                <c:pt idx="90312">
                  <c:v>458925520</c:v>
                </c:pt>
                <c:pt idx="90313">
                  <c:v>29892744</c:v>
                </c:pt>
                <c:pt idx="90314">
                  <c:v>238624272</c:v>
                </c:pt>
                <c:pt idx="90315">
                  <c:v>238624272</c:v>
                </c:pt>
                <c:pt idx="90316">
                  <c:v>238624272</c:v>
                </c:pt>
                <c:pt idx="90317">
                  <c:v>238624272</c:v>
                </c:pt>
                <c:pt idx="90318">
                  <c:v>218501816</c:v>
                </c:pt>
                <c:pt idx="90319">
                  <c:v>324094056</c:v>
                </c:pt>
                <c:pt idx="90320">
                  <c:v>560780432</c:v>
                </c:pt>
                <c:pt idx="90321">
                  <c:v>560780432</c:v>
                </c:pt>
                <c:pt idx="90322">
                  <c:v>560780432</c:v>
                </c:pt>
                <c:pt idx="90323">
                  <c:v>280040688</c:v>
                </c:pt>
                <c:pt idx="90324">
                  <c:v>560780432</c:v>
                </c:pt>
                <c:pt idx="90325">
                  <c:v>280040688</c:v>
                </c:pt>
                <c:pt idx="90326">
                  <c:v>280040688</c:v>
                </c:pt>
                <c:pt idx="90327">
                  <c:v>280040688</c:v>
                </c:pt>
                <c:pt idx="90328">
                  <c:v>7375272</c:v>
                </c:pt>
                <c:pt idx="90329">
                  <c:v>7375272</c:v>
                </c:pt>
                <c:pt idx="90330">
                  <c:v>7375320</c:v>
                </c:pt>
                <c:pt idx="90331">
                  <c:v>7375320</c:v>
                </c:pt>
                <c:pt idx="90332">
                  <c:v>7375376</c:v>
                </c:pt>
                <c:pt idx="90333">
                  <c:v>7375376</c:v>
                </c:pt>
                <c:pt idx="90334">
                  <c:v>7375272</c:v>
                </c:pt>
                <c:pt idx="90335">
                  <c:v>7375320</c:v>
                </c:pt>
                <c:pt idx="90336">
                  <c:v>7375376</c:v>
                </c:pt>
                <c:pt idx="90337">
                  <c:v>7375272</c:v>
                </c:pt>
                <c:pt idx="90338">
                  <c:v>7375320</c:v>
                </c:pt>
                <c:pt idx="90339">
                  <c:v>7375376</c:v>
                </c:pt>
                <c:pt idx="90340">
                  <c:v>458925520</c:v>
                </c:pt>
                <c:pt idx="90341">
                  <c:v>238624272</c:v>
                </c:pt>
                <c:pt idx="90342">
                  <c:v>567981280</c:v>
                </c:pt>
                <c:pt idx="90343">
                  <c:v>567981280</c:v>
                </c:pt>
                <c:pt idx="90344">
                  <c:v>567981280</c:v>
                </c:pt>
                <c:pt idx="90345">
                  <c:v>567981280</c:v>
                </c:pt>
                <c:pt idx="90346">
                  <c:v>637699944</c:v>
                </c:pt>
                <c:pt idx="90347">
                  <c:v>637699944</c:v>
                </c:pt>
                <c:pt idx="90348">
                  <c:v>637699944</c:v>
                </c:pt>
                <c:pt idx="90349">
                  <c:v>637699944</c:v>
                </c:pt>
                <c:pt idx="90350">
                  <c:v>388848992</c:v>
                </c:pt>
                <c:pt idx="90351">
                  <c:v>388848992</c:v>
                </c:pt>
                <c:pt idx="90352">
                  <c:v>560780432</c:v>
                </c:pt>
                <c:pt idx="90353">
                  <c:v>388848992</c:v>
                </c:pt>
                <c:pt idx="90354">
                  <c:v>388848992</c:v>
                </c:pt>
                <c:pt idx="90355">
                  <c:v>975760128</c:v>
                </c:pt>
                <c:pt idx="90356">
                  <c:v>975760128</c:v>
                </c:pt>
                <c:pt idx="90357">
                  <c:v>975760128</c:v>
                </c:pt>
                <c:pt idx="90358">
                  <c:v>975760128</c:v>
                </c:pt>
                <c:pt idx="90359">
                  <c:v>280040688</c:v>
                </c:pt>
                <c:pt idx="90360">
                  <c:v>485881320</c:v>
                </c:pt>
                <c:pt idx="90361">
                  <c:v>485881320</c:v>
                </c:pt>
                <c:pt idx="90362">
                  <c:v>485881320</c:v>
                </c:pt>
                <c:pt idx="90363">
                  <c:v>485881320</c:v>
                </c:pt>
                <c:pt idx="90364">
                  <c:v>803310264</c:v>
                </c:pt>
                <c:pt idx="90365">
                  <c:v>803310264</c:v>
                </c:pt>
                <c:pt idx="90366">
                  <c:v>803310264</c:v>
                </c:pt>
                <c:pt idx="90367">
                  <c:v>803310264</c:v>
                </c:pt>
                <c:pt idx="90368">
                  <c:v>7375272</c:v>
                </c:pt>
                <c:pt idx="90369">
                  <c:v>366486464</c:v>
                </c:pt>
                <c:pt idx="90370">
                  <c:v>366486464</c:v>
                </c:pt>
                <c:pt idx="90371">
                  <c:v>366486464</c:v>
                </c:pt>
                <c:pt idx="90372">
                  <c:v>366486464</c:v>
                </c:pt>
                <c:pt idx="90373">
                  <c:v>388848992</c:v>
                </c:pt>
                <c:pt idx="90374">
                  <c:v>872038360</c:v>
                </c:pt>
                <c:pt idx="90375">
                  <c:v>872038360</c:v>
                </c:pt>
                <c:pt idx="90376">
                  <c:v>872038360</c:v>
                </c:pt>
                <c:pt idx="90377">
                  <c:v>872038360</c:v>
                </c:pt>
                <c:pt idx="90378">
                  <c:v>224280240</c:v>
                </c:pt>
                <c:pt idx="90379">
                  <c:v>224280240</c:v>
                </c:pt>
                <c:pt idx="90380">
                  <c:v>637699944</c:v>
                </c:pt>
                <c:pt idx="90381">
                  <c:v>224280240</c:v>
                </c:pt>
                <c:pt idx="90382">
                  <c:v>224280240</c:v>
                </c:pt>
                <c:pt idx="90383">
                  <c:v>959797752</c:v>
                </c:pt>
                <c:pt idx="90384">
                  <c:v>959797752</c:v>
                </c:pt>
                <c:pt idx="90385">
                  <c:v>959797752</c:v>
                </c:pt>
                <c:pt idx="90386">
                  <c:v>959797752</c:v>
                </c:pt>
                <c:pt idx="90387">
                  <c:v>7375320</c:v>
                </c:pt>
                <c:pt idx="90388">
                  <c:v>975760128</c:v>
                </c:pt>
                <c:pt idx="90389">
                  <c:v>455594192</c:v>
                </c:pt>
                <c:pt idx="90390">
                  <c:v>455594192</c:v>
                </c:pt>
                <c:pt idx="90391">
                  <c:v>455594192</c:v>
                </c:pt>
                <c:pt idx="90392">
                  <c:v>455594192</c:v>
                </c:pt>
                <c:pt idx="90393">
                  <c:v>911712288</c:v>
                </c:pt>
                <c:pt idx="90394">
                  <c:v>911712288</c:v>
                </c:pt>
                <c:pt idx="90395">
                  <c:v>803310264</c:v>
                </c:pt>
                <c:pt idx="90396">
                  <c:v>911712288</c:v>
                </c:pt>
                <c:pt idx="90397">
                  <c:v>485881320</c:v>
                </c:pt>
                <c:pt idx="90398">
                  <c:v>911712288</c:v>
                </c:pt>
                <c:pt idx="90399">
                  <c:v>7375376</c:v>
                </c:pt>
                <c:pt idx="90400">
                  <c:v>366486464</c:v>
                </c:pt>
                <c:pt idx="90401">
                  <c:v>841064216</c:v>
                </c:pt>
                <c:pt idx="90402">
                  <c:v>872038360</c:v>
                </c:pt>
                <c:pt idx="90403">
                  <c:v>841064216</c:v>
                </c:pt>
                <c:pt idx="90404">
                  <c:v>841064216</c:v>
                </c:pt>
                <c:pt idx="90405">
                  <c:v>841064216</c:v>
                </c:pt>
                <c:pt idx="90406">
                  <c:v>959797752</c:v>
                </c:pt>
                <c:pt idx="90407">
                  <c:v>567981280</c:v>
                </c:pt>
                <c:pt idx="90408">
                  <c:v>369170744</c:v>
                </c:pt>
                <c:pt idx="90409">
                  <c:v>369170744</c:v>
                </c:pt>
                <c:pt idx="90410">
                  <c:v>776523608</c:v>
                </c:pt>
                <c:pt idx="90411">
                  <c:v>776523608</c:v>
                </c:pt>
                <c:pt idx="90412">
                  <c:v>479060616</c:v>
                </c:pt>
                <c:pt idx="90413">
                  <c:v>369170744</c:v>
                </c:pt>
                <c:pt idx="90414">
                  <c:v>776523608</c:v>
                </c:pt>
                <c:pt idx="90415">
                  <c:v>479060616</c:v>
                </c:pt>
                <c:pt idx="90416">
                  <c:v>369170744</c:v>
                </c:pt>
                <c:pt idx="90417">
                  <c:v>776523608</c:v>
                </c:pt>
                <c:pt idx="90418">
                  <c:v>479060616</c:v>
                </c:pt>
                <c:pt idx="90419">
                  <c:v>479060616</c:v>
                </c:pt>
                <c:pt idx="90420">
                  <c:v>455594192</c:v>
                </c:pt>
                <c:pt idx="90421">
                  <c:v>224280240</c:v>
                </c:pt>
                <c:pt idx="90422">
                  <c:v>911712288</c:v>
                </c:pt>
                <c:pt idx="90423">
                  <c:v>122712256</c:v>
                </c:pt>
                <c:pt idx="90424">
                  <c:v>122712256</c:v>
                </c:pt>
                <c:pt idx="90425">
                  <c:v>122712256</c:v>
                </c:pt>
                <c:pt idx="90426">
                  <c:v>122712256</c:v>
                </c:pt>
                <c:pt idx="90427">
                  <c:v>368621336</c:v>
                </c:pt>
                <c:pt idx="90428">
                  <c:v>368621336</c:v>
                </c:pt>
                <c:pt idx="90429">
                  <c:v>368621336</c:v>
                </c:pt>
                <c:pt idx="90430">
                  <c:v>368621336</c:v>
                </c:pt>
                <c:pt idx="90431">
                  <c:v>841064216</c:v>
                </c:pt>
                <c:pt idx="90432">
                  <c:v>566425496</c:v>
                </c:pt>
                <c:pt idx="90433">
                  <c:v>566425496</c:v>
                </c:pt>
                <c:pt idx="90434">
                  <c:v>566425496</c:v>
                </c:pt>
                <c:pt idx="90435">
                  <c:v>566425496</c:v>
                </c:pt>
                <c:pt idx="90436">
                  <c:v>369170744</c:v>
                </c:pt>
                <c:pt idx="90437">
                  <c:v>122712256</c:v>
                </c:pt>
                <c:pt idx="90438">
                  <c:v>479060616</c:v>
                </c:pt>
                <c:pt idx="90439">
                  <c:v>224280320</c:v>
                </c:pt>
                <c:pt idx="90440">
                  <c:v>224280320</c:v>
                </c:pt>
                <c:pt idx="90441">
                  <c:v>224280320</c:v>
                </c:pt>
                <c:pt idx="90442">
                  <c:v>224280320</c:v>
                </c:pt>
                <c:pt idx="90443">
                  <c:v>776523608</c:v>
                </c:pt>
                <c:pt idx="90444">
                  <c:v>368621336</c:v>
                </c:pt>
                <c:pt idx="90445">
                  <c:v>251116080</c:v>
                </c:pt>
                <c:pt idx="90446">
                  <c:v>251116080</c:v>
                </c:pt>
                <c:pt idx="90447">
                  <c:v>251116080</c:v>
                </c:pt>
                <c:pt idx="90448">
                  <c:v>251116080</c:v>
                </c:pt>
                <c:pt idx="90449">
                  <c:v>796141704</c:v>
                </c:pt>
                <c:pt idx="90450">
                  <c:v>796141704</c:v>
                </c:pt>
                <c:pt idx="90451">
                  <c:v>796141704</c:v>
                </c:pt>
                <c:pt idx="90452">
                  <c:v>796141704</c:v>
                </c:pt>
                <c:pt idx="90453">
                  <c:v>189617456</c:v>
                </c:pt>
                <c:pt idx="90454">
                  <c:v>189617456</c:v>
                </c:pt>
                <c:pt idx="90455">
                  <c:v>189617456</c:v>
                </c:pt>
                <c:pt idx="90456">
                  <c:v>189617456</c:v>
                </c:pt>
                <c:pt idx="90457">
                  <c:v>224280320</c:v>
                </c:pt>
                <c:pt idx="90458">
                  <c:v>566425496</c:v>
                </c:pt>
                <c:pt idx="90459">
                  <c:v>654490056</c:v>
                </c:pt>
                <c:pt idx="90460">
                  <c:v>654490056</c:v>
                </c:pt>
                <c:pt idx="90461">
                  <c:v>654490056</c:v>
                </c:pt>
                <c:pt idx="90462">
                  <c:v>251116080</c:v>
                </c:pt>
                <c:pt idx="90463">
                  <c:v>654490056</c:v>
                </c:pt>
                <c:pt idx="90464">
                  <c:v>796141704</c:v>
                </c:pt>
                <c:pt idx="90465">
                  <c:v>58324296</c:v>
                </c:pt>
                <c:pt idx="90466">
                  <c:v>58324296</c:v>
                </c:pt>
                <c:pt idx="90467">
                  <c:v>58324296</c:v>
                </c:pt>
                <c:pt idx="90468">
                  <c:v>757185528</c:v>
                </c:pt>
                <c:pt idx="90469">
                  <c:v>58324296</c:v>
                </c:pt>
                <c:pt idx="90470">
                  <c:v>757185528</c:v>
                </c:pt>
                <c:pt idx="90471">
                  <c:v>757185528</c:v>
                </c:pt>
                <c:pt idx="90472">
                  <c:v>757185528</c:v>
                </c:pt>
                <c:pt idx="90473">
                  <c:v>189617456</c:v>
                </c:pt>
                <c:pt idx="90474">
                  <c:v>142430632</c:v>
                </c:pt>
                <c:pt idx="90475">
                  <c:v>142430632</c:v>
                </c:pt>
                <c:pt idx="90476">
                  <c:v>142430632</c:v>
                </c:pt>
                <c:pt idx="90477">
                  <c:v>142430632</c:v>
                </c:pt>
                <c:pt idx="90478">
                  <c:v>654490056</c:v>
                </c:pt>
                <c:pt idx="90479">
                  <c:v>195000432</c:v>
                </c:pt>
                <c:pt idx="90480">
                  <c:v>195000432</c:v>
                </c:pt>
                <c:pt idx="90481">
                  <c:v>195000432</c:v>
                </c:pt>
                <c:pt idx="90482">
                  <c:v>195000432</c:v>
                </c:pt>
                <c:pt idx="90483">
                  <c:v>609826064</c:v>
                </c:pt>
                <c:pt idx="90484">
                  <c:v>609826064</c:v>
                </c:pt>
                <c:pt idx="90485">
                  <c:v>125102496</c:v>
                </c:pt>
                <c:pt idx="90486">
                  <c:v>609826064</c:v>
                </c:pt>
                <c:pt idx="90487">
                  <c:v>561389600</c:v>
                </c:pt>
                <c:pt idx="90488">
                  <c:v>125102496</c:v>
                </c:pt>
                <c:pt idx="90489">
                  <c:v>561389600</c:v>
                </c:pt>
                <c:pt idx="90490">
                  <c:v>609826064</c:v>
                </c:pt>
                <c:pt idx="90491">
                  <c:v>561389600</c:v>
                </c:pt>
                <c:pt idx="90492">
                  <c:v>125102496</c:v>
                </c:pt>
                <c:pt idx="90493">
                  <c:v>125102496</c:v>
                </c:pt>
                <c:pt idx="90494">
                  <c:v>561389600</c:v>
                </c:pt>
                <c:pt idx="90495">
                  <c:v>58324296</c:v>
                </c:pt>
                <c:pt idx="90496">
                  <c:v>757185528</c:v>
                </c:pt>
                <c:pt idx="90497">
                  <c:v>257259784</c:v>
                </c:pt>
                <c:pt idx="90498">
                  <c:v>257259784</c:v>
                </c:pt>
                <c:pt idx="90499">
                  <c:v>257259784</c:v>
                </c:pt>
                <c:pt idx="90500">
                  <c:v>257259784</c:v>
                </c:pt>
                <c:pt idx="90501">
                  <c:v>258231192</c:v>
                </c:pt>
                <c:pt idx="90502">
                  <c:v>258231192</c:v>
                </c:pt>
                <c:pt idx="90503">
                  <c:v>258231192</c:v>
                </c:pt>
                <c:pt idx="90504">
                  <c:v>258231192</c:v>
                </c:pt>
                <c:pt idx="90505">
                  <c:v>879234784</c:v>
                </c:pt>
                <c:pt idx="90506">
                  <c:v>191220624</c:v>
                </c:pt>
                <c:pt idx="90507">
                  <c:v>879234784</c:v>
                </c:pt>
                <c:pt idx="90508">
                  <c:v>191220624</c:v>
                </c:pt>
                <c:pt idx="90509">
                  <c:v>879234784</c:v>
                </c:pt>
                <c:pt idx="90510">
                  <c:v>191220624</c:v>
                </c:pt>
                <c:pt idx="90511">
                  <c:v>191220624</c:v>
                </c:pt>
                <c:pt idx="90512">
                  <c:v>879234784</c:v>
                </c:pt>
                <c:pt idx="90513">
                  <c:v>609826064</c:v>
                </c:pt>
                <c:pt idx="90514">
                  <c:v>142430632</c:v>
                </c:pt>
                <c:pt idx="90515">
                  <c:v>7375400</c:v>
                </c:pt>
                <c:pt idx="90516">
                  <c:v>7375400</c:v>
                </c:pt>
                <c:pt idx="90517">
                  <c:v>7375448</c:v>
                </c:pt>
                <c:pt idx="90518">
                  <c:v>7375448</c:v>
                </c:pt>
                <c:pt idx="90519">
                  <c:v>7375528</c:v>
                </c:pt>
                <c:pt idx="90520">
                  <c:v>7375528</c:v>
                </c:pt>
                <c:pt idx="90521">
                  <c:v>7375592</c:v>
                </c:pt>
                <c:pt idx="90522">
                  <c:v>7375592</c:v>
                </c:pt>
                <c:pt idx="90523">
                  <c:v>7375400</c:v>
                </c:pt>
                <c:pt idx="90524">
                  <c:v>7375448</c:v>
                </c:pt>
                <c:pt idx="90525">
                  <c:v>7375528</c:v>
                </c:pt>
                <c:pt idx="90526">
                  <c:v>7375592</c:v>
                </c:pt>
                <c:pt idx="90527">
                  <c:v>7375400</c:v>
                </c:pt>
                <c:pt idx="90528">
                  <c:v>7375448</c:v>
                </c:pt>
                <c:pt idx="90529">
                  <c:v>7375528</c:v>
                </c:pt>
                <c:pt idx="90530">
                  <c:v>7375592</c:v>
                </c:pt>
                <c:pt idx="90531">
                  <c:v>56731416</c:v>
                </c:pt>
                <c:pt idx="90532">
                  <c:v>56731416</c:v>
                </c:pt>
                <c:pt idx="90533">
                  <c:v>56731416</c:v>
                </c:pt>
                <c:pt idx="90534">
                  <c:v>56731416</c:v>
                </c:pt>
                <c:pt idx="90535">
                  <c:v>125102496</c:v>
                </c:pt>
                <c:pt idx="90536">
                  <c:v>195000432</c:v>
                </c:pt>
                <c:pt idx="90537">
                  <c:v>287878960</c:v>
                </c:pt>
                <c:pt idx="90538">
                  <c:v>287878960</c:v>
                </c:pt>
                <c:pt idx="90539">
                  <c:v>287878960</c:v>
                </c:pt>
                <c:pt idx="90540">
                  <c:v>287878960</c:v>
                </c:pt>
                <c:pt idx="90541">
                  <c:v>703385280</c:v>
                </c:pt>
                <c:pt idx="90542">
                  <c:v>703385280</c:v>
                </c:pt>
                <c:pt idx="90543">
                  <c:v>599406816</c:v>
                </c:pt>
                <c:pt idx="90544">
                  <c:v>703385280</c:v>
                </c:pt>
                <c:pt idx="90545">
                  <c:v>599406816</c:v>
                </c:pt>
                <c:pt idx="90546">
                  <c:v>110129000</c:v>
                </c:pt>
                <c:pt idx="90547">
                  <c:v>703385280</c:v>
                </c:pt>
                <c:pt idx="90548">
                  <c:v>110129000</c:v>
                </c:pt>
                <c:pt idx="90549">
                  <c:v>599406816</c:v>
                </c:pt>
                <c:pt idx="90550">
                  <c:v>110129000</c:v>
                </c:pt>
                <c:pt idx="90551">
                  <c:v>599406816</c:v>
                </c:pt>
                <c:pt idx="90552">
                  <c:v>110129000</c:v>
                </c:pt>
                <c:pt idx="90553">
                  <c:v>258231192</c:v>
                </c:pt>
                <c:pt idx="90554">
                  <c:v>879234784</c:v>
                </c:pt>
                <c:pt idx="90555">
                  <c:v>561389600</c:v>
                </c:pt>
                <c:pt idx="90556">
                  <c:v>357117136</c:v>
                </c:pt>
                <c:pt idx="90557">
                  <c:v>357117136</c:v>
                </c:pt>
                <c:pt idx="90558">
                  <c:v>357117136</c:v>
                </c:pt>
                <c:pt idx="90559">
                  <c:v>357117136</c:v>
                </c:pt>
                <c:pt idx="90560">
                  <c:v>257259784</c:v>
                </c:pt>
                <c:pt idx="90561">
                  <c:v>7375400</c:v>
                </c:pt>
                <c:pt idx="90562">
                  <c:v>7375528</c:v>
                </c:pt>
                <c:pt idx="90563">
                  <c:v>703385280</c:v>
                </c:pt>
                <c:pt idx="90564">
                  <c:v>287878960</c:v>
                </c:pt>
                <c:pt idx="90565">
                  <c:v>191220624</c:v>
                </c:pt>
                <c:pt idx="90566">
                  <c:v>874627064</c:v>
                </c:pt>
                <c:pt idx="90567">
                  <c:v>874627064</c:v>
                </c:pt>
                <c:pt idx="90568">
                  <c:v>874627064</c:v>
                </c:pt>
                <c:pt idx="90569">
                  <c:v>874627064</c:v>
                </c:pt>
                <c:pt idx="90570">
                  <c:v>7375448</c:v>
                </c:pt>
                <c:pt idx="90571">
                  <c:v>599406816</c:v>
                </c:pt>
                <c:pt idx="90572">
                  <c:v>56731416</c:v>
                </c:pt>
                <c:pt idx="90573">
                  <c:v>993280960</c:v>
                </c:pt>
                <c:pt idx="90574">
                  <c:v>993280960</c:v>
                </c:pt>
                <c:pt idx="90575">
                  <c:v>993280960</c:v>
                </c:pt>
                <c:pt idx="90576">
                  <c:v>110129000</c:v>
                </c:pt>
                <c:pt idx="90577">
                  <c:v>993280960</c:v>
                </c:pt>
                <c:pt idx="90578">
                  <c:v>608470584</c:v>
                </c:pt>
                <c:pt idx="90579">
                  <c:v>608470584</c:v>
                </c:pt>
                <c:pt idx="90580">
                  <c:v>608470584</c:v>
                </c:pt>
                <c:pt idx="90581">
                  <c:v>608470584</c:v>
                </c:pt>
                <c:pt idx="90582">
                  <c:v>7375592</c:v>
                </c:pt>
                <c:pt idx="90583">
                  <c:v>874627064</c:v>
                </c:pt>
                <c:pt idx="90584">
                  <c:v>357117136</c:v>
                </c:pt>
                <c:pt idx="90585">
                  <c:v>28548184</c:v>
                </c:pt>
                <c:pt idx="90586">
                  <c:v>28548184</c:v>
                </c:pt>
                <c:pt idx="90587">
                  <c:v>28548184</c:v>
                </c:pt>
                <c:pt idx="90588">
                  <c:v>608470584</c:v>
                </c:pt>
                <c:pt idx="90589">
                  <c:v>28548184</c:v>
                </c:pt>
                <c:pt idx="90590">
                  <c:v>259670328</c:v>
                </c:pt>
                <c:pt idx="90591">
                  <c:v>259670328</c:v>
                </c:pt>
                <c:pt idx="90592">
                  <c:v>259670328</c:v>
                </c:pt>
                <c:pt idx="90593">
                  <c:v>259670328</c:v>
                </c:pt>
                <c:pt idx="90594">
                  <c:v>993280960</c:v>
                </c:pt>
                <c:pt idx="90595">
                  <c:v>294024160</c:v>
                </c:pt>
                <c:pt idx="90596">
                  <c:v>294024160</c:v>
                </c:pt>
                <c:pt idx="90597">
                  <c:v>294024160</c:v>
                </c:pt>
                <c:pt idx="90598">
                  <c:v>294024160</c:v>
                </c:pt>
                <c:pt idx="90599">
                  <c:v>602997568</c:v>
                </c:pt>
                <c:pt idx="90600">
                  <c:v>602997568</c:v>
                </c:pt>
                <c:pt idx="90601">
                  <c:v>602997568</c:v>
                </c:pt>
                <c:pt idx="90602">
                  <c:v>602997568</c:v>
                </c:pt>
                <c:pt idx="90603">
                  <c:v>259670328</c:v>
                </c:pt>
                <c:pt idx="90604">
                  <c:v>28548184</c:v>
                </c:pt>
                <c:pt idx="90605">
                  <c:v>294024160</c:v>
                </c:pt>
                <c:pt idx="90606">
                  <c:v>602997568</c:v>
                </c:pt>
                <c:pt idx="90607">
                  <c:v>216029912</c:v>
                </c:pt>
                <c:pt idx="90608">
                  <c:v>216029912</c:v>
                </c:pt>
                <c:pt idx="90609">
                  <c:v>216029912</c:v>
                </c:pt>
                <c:pt idx="90610">
                  <c:v>216029912</c:v>
                </c:pt>
                <c:pt idx="90611">
                  <c:v>436006864</c:v>
                </c:pt>
                <c:pt idx="90612">
                  <c:v>436006864</c:v>
                </c:pt>
                <c:pt idx="90613">
                  <c:v>436006864</c:v>
                </c:pt>
                <c:pt idx="90614">
                  <c:v>374203744</c:v>
                </c:pt>
                <c:pt idx="90615">
                  <c:v>436006864</c:v>
                </c:pt>
                <c:pt idx="90616">
                  <c:v>374203744</c:v>
                </c:pt>
                <c:pt idx="90617">
                  <c:v>374203744</c:v>
                </c:pt>
                <c:pt idx="90618">
                  <c:v>374203744</c:v>
                </c:pt>
                <c:pt idx="90619">
                  <c:v>506552312</c:v>
                </c:pt>
                <c:pt idx="90620">
                  <c:v>506552312</c:v>
                </c:pt>
                <c:pt idx="90621">
                  <c:v>506552312</c:v>
                </c:pt>
                <c:pt idx="90622">
                  <c:v>506552312</c:v>
                </c:pt>
                <c:pt idx="90623">
                  <c:v>912431056</c:v>
                </c:pt>
                <c:pt idx="90624">
                  <c:v>589719896</c:v>
                </c:pt>
                <c:pt idx="90625">
                  <c:v>912431056</c:v>
                </c:pt>
                <c:pt idx="90626">
                  <c:v>589719896</c:v>
                </c:pt>
                <c:pt idx="90627">
                  <c:v>912431056</c:v>
                </c:pt>
                <c:pt idx="90628">
                  <c:v>589719896</c:v>
                </c:pt>
                <c:pt idx="90629">
                  <c:v>912431056</c:v>
                </c:pt>
                <c:pt idx="90630">
                  <c:v>589719896</c:v>
                </c:pt>
                <c:pt idx="90631">
                  <c:v>401092808</c:v>
                </c:pt>
                <c:pt idx="90632">
                  <c:v>401092808</c:v>
                </c:pt>
                <c:pt idx="90633">
                  <c:v>401092808</c:v>
                </c:pt>
                <c:pt idx="90634">
                  <c:v>401092808</c:v>
                </c:pt>
                <c:pt idx="90635">
                  <c:v>216029912</c:v>
                </c:pt>
                <c:pt idx="90636">
                  <c:v>227326648</c:v>
                </c:pt>
                <c:pt idx="90637">
                  <c:v>227326648</c:v>
                </c:pt>
                <c:pt idx="90638">
                  <c:v>227326648</c:v>
                </c:pt>
                <c:pt idx="90639">
                  <c:v>227326648</c:v>
                </c:pt>
                <c:pt idx="90640">
                  <c:v>78498192</c:v>
                </c:pt>
                <c:pt idx="90641">
                  <c:v>78498192</c:v>
                </c:pt>
                <c:pt idx="90642">
                  <c:v>78498192</c:v>
                </c:pt>
                <c:pt idx="90643">
                  <c:v>78498192</c:v>
                </c:pt>
                <c:pt idx="90644">
                  <c:v>2265488</c:v>
                </c:pt>
                <c:pt idx="90645">
                  <c:v>224280336</c:v>
                </c:pt>
                <c:pt idx="90646">
                  <c:v>224280336</c:v>
                </c:pt>
                <c:pt idx="90647">
                  <c:v>2265488</c:v>
                </c:pt>
                <c:pt idx="90648">
                  <c:v>2265488</c:v>
                </c:pt>
                <c:pt idx="90649">
                  <c:v>224280384</c:v>
                </c:pt>
                <c:pt idx="90650">
                  <c:v>224280384</c:v>
                </c:pt>
                <c:pt idx="90651">
                  <c:v>2265488</c:v>
                </c:pt>
                <c:pt idx="90652">
                  <c:v>224280504</c:v>
                </c:pt>
                <c:pt idx="90653">
                  <c:v>224280504</c:v>
                </c:pt>
                <c:pt idx="90654">
                  <c:v>224280624</c:v>
                </c:pt>
                <c:pt idx="90655">
                  <c:v>224280624</c:v>
                </c:pt>
                <c:pt idx="90656">
                  <c:v>224280696</c:v>
                </c:pt>
                <c:pt idx="90657">
                  <c:v>224280696</c:v>
                </c:pt>
                <c:pt idx="90658">
                  <c:v>224280336</c:v>
                </c:pt>
                <c:pt idx="90659">
                  <c:v>224280384</c:v>
                </c:pt>
                <c:pt idx="90660">
                  <c:v>224280504</c:v>
                </c:pt>
                <c:pt idx="90661">
                  <c:v>224280624</c:v>
                </c:pt>
                <c:pt idx="90662">
                  <c:v>224280696</c:v>
                </c:pt>
                <c:pt idx="90663">
                  <c:v>471142472</c:v>
                </c:pt>
                <c:pt idx="90664">
                  <c:v>224280336</c:v>
                </c:pt>
                <c:pt idx="90665">
                  <c:v>224280384</c:v>
                </c:pt>
                <c:pt idx="90666">
                  <c:v>471142472</c:v>
                </c:pt>
                <c:pt idx="90667">
                  <c:v>224280504</c:v>
                </c:pt>
                <c:pt idx="90668">
                  <c:v>224280624</c:v>
                </c:pt>
                <c:pt idx="90669">
                  <c:v>471142472</c:v>
                </c:pt>
                <c:pt idx="90670">
                  <c:v>224280696</c:v>
                </c:pt>
                <c:pt idx="90671">
                  <c:v>471142472</c:v>
                </c:pt>
                <c:pt idx="90672">
                  <c:v>506552312</c:v>
                </c:pt>
                <c:pt idx="90673">
                  <c:v>593277664</c:v>
                </c:pt>
                <c:pt idx="90674">
                  <c:v>593277664</c:v>
                </c:pt>
                <c:pt idx="90675">
                  <c:v>593277664</c:v>
                </c:pt>
                <c:pt idx="90676">
                  <c:v>593277664</c:v>
                </c:pt>
                <c:pt idx="90677">
                  <c:v>436006864</c:v>
                </c:pt>
                <c:pt idx="90678">
                  <c:v>244060576</c:v>
                </c:pt>
                <c:pt idx="90679">
                  <c:v>244060576</c:v>
                </c:pt>
                <c:pt idx="90680">
                  <c:v>244060576</c:v>
                </c:pt>
                <c:pt idx="90681">
                  <c:v>244060576</c:v>
                </c:pt>
                <c:pt idx="90682">
                  <c:v>912431056</c:v>
                </c:pt>
                <c:pt idx="90683">
                  <c:v>589719896</c:v>
                </c:pt>
                <c:pt idx="90684">
                  <c:v>96581272</c:v>
                </c:pt>
                <c:pt idx="90685">
                  <c:v>96581272</c:v>
                </c:pt>
                <c:pt idx="90686">
                  <c:v>401092808</c:v>
                </c:pt>
                <c:pt idx="90687">
                  <c:v>96581272</c:v>
                </c:pt>
                <c:pt idx="90688">
                  <c:v>374203744</c:v>
                </c:pt>
                <c:pt idx="90689">
                  <c:v>96581272</c:v>
                </c:pt>
                <c:pt idx="90690">
                  <c:v>741954904</c:v>
                </c:pt>
                <c:pt idx="90691">
                  <c:v>741954904</c:v>
                </c:pt>
                <c:pt idx="90692">
                  <c:v>741954904</c:v>
                </c:pt>
                <c:pt idx="90693">
                  <c:v>741954904</c:v>
                </c:pt>
                <c:pt idx="90694">
                  <c:v>224280624</c:v>
                </c:pt>
                <c:pt idx="90695">
                  <c:v>857338648</c:v>
                </c:pt>
                <c:pt idx="90696">
                  <c:v>857338648</c:v>
                </c:pt>
                <c:pt idx="90697">
                  <c:v>857338648</c:v>
                </c:pt>
                <c:pt idx="90698">
                  <c:v>857338648</c:v>
                </c:pt>
                <c:pt idx="90699">
                  <c:v>593277664</c:v>
                </c:pt>
                <c:pt idx="90700">
                  <c:v>78498192</c:v>
                </c:pt>
                <c:pt idx="90701">
                  <c:v>32212816</c:v>
                </c:pt>
                <c:pt idx="90702">
                  <c:v>32212816</c:v>
                </c:pt>
                <c:pt idx="90703">
                  <c:v>32212816</c:v>
                </c:pt>
                <c:pt idx="90704">
                  <c:v>32212816</c:v>
                </c:pt>
                <c:pt idx="90705">
                  <c:v>224280336</c:v>
                </c:pt>
                <c:pt idx="90706">
                  <c:v>224280384</c:v>
                </c:pt>
                <c:pt idx="90707">
                  <c:v>183841440</c:v>
                </c:pt>
                <c:pt idx="90708">
                  <c:v>227326648</c:v>
                </c:pt>
                <c:pt idx="90709">
                  <c:v>183841440</c:v>
                </c:pt>
                <c:pt idx="90710">
                  <c:v>183841440</c:v>
                </c:pt>
                <c:pt idx="90711">
                  <c:v>183841440</c:v>
                </c:pt>
                <c:pt idx="90712">
                  <c:v>224280696</c:v>
                </c:pt>
                <c:pt idx="90713">
                  <c:v>244060576</c:v>
                </c:pt>
                <c:pt idx="90714">
                  <c:v>2265488</c:v>
                </c:pt>
                <c:pt idx="90715">
                  <c:v>224280504</c:v>
                </c:pt>
                <c:pt idx="90716">
                  <c:v>471142472</c:v>
                </c:pt>
                <c:pt idx="90717">
                  <c:v>96581272</c:v>
                </c:pt>
                <c:pt idx="90718">
                  <c:v>203727576</c:v>
                </c:pt>
                <c:pt idx="90719">
                  <c:v>203727576</c:v>
                </c:pt>
                <c:pt idx="90720">
                  <c:v>203727576</c:v>
                </c:pt>
                <c:pt idx="90721">
                  <c:v>203727576</c:v>
                </c:pt>
                <c:pt idx="90722">
                  <c:v>857338648</c:v>
                </c:pt>
                <c:pt idx="90723">
                  <c:v>741954904</c:v>
                </c:pt>
                <c:pt idx="90724">
                  <c:v>244433064</c:v>
                </c:pt>
                <c:pt idx="90725">
                  <c:v>244433064</c:v>
                </c:pt>
                <c:pt idx="90726">
                  <c:v>244433064</c:v>
                </c:pt>
                <c:pt idx="90727">
                  <c:v>244433064</c:v>
                </c:pt>
                <c:pt idx="90728">
                  <c:v>787513816</c:v>
                </c:pt>
                <c:pt idx="90729">
                  <c:v>787513816</c:v>
                </c:pt>
                <c:pt idx="90730">
                  <c:v>787513816</c:v>
                </c:pt>
                <c:pt idx="90731">
                  <c:v>787513816</c:v>
                </c:pt>
                <c:pt idx="90732">
                  <c:v>32212816</c:v>
                </c:pt>
                <c:pt idx="90733">
                  <c:v>183841440</c:v>
                </c:pt>
                <c:pt idx="90734">
                  <c:v>203727576</c:v>
                </c:pt>
                <c:pt idx="90735">
                  <c:v>664667792</c:v>
                </c:pt>
                <c:pt idx="90736">
                  <c:v>664667792</c:v>
                </c:pt>
                <c:pt idx="90737">
                  <c:v>664667792</c:v>
                </c:pt>
                <c:pt idx="90738">
                  <c:v>664667792</c:v>
                </c:pt>
                <c:pt idx="90739">
                  <c:v>417089280</c:v>
                </c:pt>
                <c:pt idx="90740">
                  <c:v>417089280</c:v>
                </c:pt>
                <c:pt idx="90741">
                  <c:v>787513816</c:v>
                </c:pt>
                <c:pt idx="90742">
                  <c:v>417089280</c:v>
                </c:pt>
                <c:pt idx="90743">
                  <c:v>417089280</c:v>
                </c:pt>
                <c:pt idx="90744">
                  <c:v>244433064</c:v>
                </c:pt>
                <c:pt idx="90745">
                  <c:v>654090568</c:v>
                </c:pt>
                <c:pt idx="90746">
                  <c:v>654090568</c:v>
                </c:pt>
                <c:pt idx="90747">
                  <c:v>654090568</c:v>
                </c:pt>
                <c:pt idx="90748">
                  <c:v>654090568</c:v>
                </c:pt>
                <c:pt idx="90749">
                  <c:v>417089280</c:v>
                </c:pt>
                <c:pt idx="90750">
                  <c:v>275924032</c:v>
                </c:pt>
                <c:pt idx="90751">
                  <c:v>275924032</c:v>
                </c:pt>
                <c:pt idx="90752">
                  <c:v>275924032</c:v>
                </c:pt>
                <c:pt idx="90753">
                  <c:v>275924032</c:v>
                </c:pt>
                <c:pt idx="90754">
                  <c:v>664667792</c:v>
                </c:pt>
                <c:pt idx="90755">
                  <c:v>900832992</c:v>
                </c:pt>
                <c:pt idx="90756">
                  <c:v>900832992</c:v>
                </c:pt>
                <c:pt idx="90757">
                  <c:v>900832992</c:v>
                </c:pt>
                <c:pt idx="90758">
                  <c:v>900832992</c:v>
                </c:pt>
                <c:pt idx="90759">
                  <c:v>654090568</c:v>
                </c:pt>
                <c:pt idx="90760">
                  <c:v>607789232</c:v>
                </c:pt>
                <c:pt idx="90761">
                  <c:v>607789232</c:v>
                </c:pt>
                <c:pt idx="90762">
                  <c:v>607789232</c:v>
                </c:pt>
                <c:pt idx="90763">
                  <c:v>607789232</c:v>
                </c:pt>
                <c:pt idx="90764">
                  <c:v>900832992</c:v>
                </c:pt>
                <c:pt idx="90765">
                  <c:v>275924032</c:v>
                </c:pt>
                <c:pt idx="90766">
                  <c:v>539884152</c:v>
                </c:pt>
                <c:pt idx="90767">
                  <c:v>607789232</c:v>
                </c:pt>
                <c:pt idx="90768">
                  <c:v>539884152</c:v>
                </c:pt>
                <c:pt idx="90769">
                  <c:v>539884152</c:v>
                </c:pt>
                <c:pt idx="90770">
                  <c:v>539884152</c:v>
                </c:pt>
                <c:pt idx="90771">
                  <c:v>961860056</c:v>
                </c:pt>
                <c:pt idx="90772">
                  <c:v>961860056</c:v>
                </c:pt>
                <c:pt idx="90773">
                  <c:v>961860056</c:v>
                </c:pt>
                <c:pt idx="90774">
                  <c:v>961860056</c:v>
                </c:pt>
                <c:pt idx="90775">
                  <c:v>796426584</c:v>
                </c:pt>
                <c:pt idx="90776">
                  <c:v>796426584</c:v>
                </c:pt>
                <c:pt idx="90777">
                  <c:v>796426584</c:v>
                </c:pt>
                <c:pt idx="90778">
                  <c:v>796426584</c:v>
                </c:pt>
                <c:pt idx="90779">
                  <c:v>863050000</c:v>
                </c:pt>
                <c:pt idx="90780">
                  <c:v>863050000</c:v>
                </c:pt>
                <c:pt idx="90781">
                  <c:v>863050000</c:v>
                </c:pt>
                <c:pt idx="90782">
                  <c:v>863050000</c:v>
                </c:pt>
                <c:pt idx="90783">
                  <c:v>472670704</c:v>
                </c:pt>
                <c:pt idx="90784">
                  <c:v>472670704</c:v>
                </c:pt>
                <c:pt idx="90785">
                  <c:v>472670704</c:v>
                </c:pt>
                <c:pt idx="90786">
                  <c:v>472670704</c:v>
                </c:pt>
                <c:pt idx="90787">
                  <c:v>818484464</c:v>
                </c:pt>
                <c:pt idx="90788">
                  <c:v>818484464</c:v>
                </c:pt>
                <c:pt idx="90789">
                  <c:v>818484464</c:v>
                </c:pt>
                <c:pt idx="90790">
                  <c:v>818484464</c:v>
                </c:pt>
                <c:pt idx="90791">
                  <c:v>539884152</c:v>
                </c:pt>
                <c:pt idx="90792">
                  <c:v>507335608</c:v>
                </c:pt>
                <c:pt idx="90793">
                  <c:v>507335608</c:v>
                </c:pt>
                <c:pt idx="90794">
                  <c:v>507335608</c:v>
                </c:pt>
                <c:pt idx="90795">
                  <c:v>507335608</c:v>
                </c:pt>
                <c:pt idx="90796">
                  <c:v>961860056</c:v>
                </c:pt>
                <c:pt idx="90797">
                  <c:v>796426584</c:v>
                </c:pt>
                <c:pt idx="90798">
                  <c:v>813555752</c:v>
                </c:pt>
                <c:pt idx="90799">
                  <c:v>813555752</c:v>
                </c:pt>
                <c:pt idx="90800">
                  <c:v>813555752</c:v>
                </c:pt>
                <c:pt idx="90801">
                  <c:v>813555752</c:v>
                </c:pt>
                <c:pt idx="90802">
                  <c:v>472670704</c:v>
                </c:pt>
                <c:pt idx="90803">
                  <c:v>797051928</c:v>
                </c:pt>
                <c:pt idx="90804">
                  <c:v>797051928</c:v>
                </c:pt>
                <c:pt idx="90805">
                  <c:v>797051928</c:v>
                </c:pt>
                <c:pt idx="90806">
                  <c:v>797051928</c:v>
                </c:pt>
                <c:pt idx="90807">
                  <c:v>818484464</c:v>
                </c:pt>
                <c:pt idx="90808">
                  <c:v>863050000</c:v>
                </c:pt>
                <c:pt idx="90809">
                  <c:v>208037520</c:v>
                </c:pt>
                <c:pt idx="90810">
                  <c:v>208037520</c:v>
                </c:pt>
                <c:pt idx="90811">
                  <c:v>208037520</c:v>
                </c:pt>
                <c:pt idx="90812">
                  <c:v>208037520</c:v>
                </c:pt>
                <c:pt idx="90813">
                  <c:v>474697216</c:v>
                </c:pt>
                <c:pt idx="90814">
                  <c:v>474697216</c:v>
                </c:pt>
                <c:pt idx="90815">
                  <c:v>474697216</c:v>
                </c:pt>
                <c:pt idx="90816">
                  <c:v>474697216</c:v>
                </c:pt>
                <c:pt idx="90817">
                  <c:v>507335608</c:v>
                </c:pt>
                <c:pt idx="90818">
                  <c:v>797051928</c:v>
                </c:pt>
                <c:pt idx="90819">
                  <c:v>813555752</c:v>
                </c:pt>
                <c:pt idx="90820">
                  <c:v>446356816</c:v>
                </c:pt>
                <c:pt idx="90821">
                  <c:v>446356816</c:v>
                </c:pt>
                <c:pt idx="90822">
                  <c:v>446356816</c:v>
                </c:pt>
                <c:pt idx="90823">
                  <c:v>446356816</c:v>
                </c:pt>
                <c:pt idx="90824">
                  <c:v>474697216</c:v>
                </c:pt>
                <c:pt idx="90825">
                  <c:v>760229848</c:v>
                </c:pt>
                <c:pt idx="90826">
                  <c:v>760229848</c:v>
                </c:pt>
                <c:pt idx="90827">
                  <c:v>760229848</c:v>
                </c:pt>
                <c:pt idx="90828">
                  <c:v>760229848</c:v>
                </c:pt>
                <c:pt idx="90829">
                  <c:v>208037520</c:v>
                </c:pt>
                <c:pt idx="90830">
                  <c:v>51810416</c:v>
                </c:pt>
                <c:pt idx="90831">
                  <c:v>51810416</c:v>
                </c:pt>
                <c:pt idx="90832">
                  <c:v>51810416</c:v>
                </c:pt>
                <c:pt idx="90833">
                  <c:v>51810416</c:v>
                </c:pt>
                <c:pt idx="90834">
                  <c:v>238677864</c:v>
                </c:pt>
                <c:pt idx="90835">
                  <c:v>238677864</c:v>
                </c:pt>
                <c:pt idx="90836">
                  <c:v>238677864</c:v>
                </c:pt>
                <c:pt idx="90837">
                  <c:v>238677864</c:v>
                </c:pt>
                <c:pt idx="90838">
                  <c:v>691334744</c:v>
                </c:pt>
                <c:pt idx="90839">
                  <c:v>691334744</c:v>
                </c:pt>
                <c:pt idx="90840">
                  <c:v>691334744</c:v>
                </c:pt>
                <c:pt idx="90841">
                  <c:v>691334744</c:v>
                </c:pt>
                <c:pt idx="90842">
                  <c:v>208037544</c:v>
                </c:pt>
                <c:pt idx="90843">
                  <c:v>208037544</c:v>
                </c:pt>
                <c:pt idx="90844">
                  <c:v>208037544</c:v>
                </c:pt>
                <c:pt idx="90845">
                  <c:v>208037544</c:v>
                </c:pt>
                <c:pt idx="90846">
                  <c:v>970042200</c:v>
                </c:pt>
                <c:pt idx="90847">
                  <c:v>446356816</c:v>
                </c:pt>
                <c:pt idx="90848">
                  <c:v>970042200</c:v>
                </c:pt>
                <c:pt idx="90849">
                  <c:v>970042200</c:v>
                </c:pt>
                <c:pt idx="90850">
                  <c:v>970042200</c:v>
                </c:pt>
                <c:pt idx="90851">
                  <c:v>164459056</c:v>
                </c:pt>
                <c:pt idx="90852">
                  <c:v>164459056</c:v>
                </c:pt>
                <c:pt idx="90853">
                  <c:v>164459056</c:v>
                </c:pt>
                <c:pt idx="90854">
                  <c:v>164459056</c:v>
                </c:pt>
                <c:pt idx="90855">
                  <c:v>812944608</c:v>
                </c:pt>
                <c:pt idx="90856">
                  <c:v>812944608</c:v>
                </c:pt>
                <c:pt idx="90857">
                  <c:v>812944608</c:v>
                </c:pt>
                <c:pt idx="90858">
                  <c:v>812944608</c:v>
                </c:pt>
                <c:pt idx="90859">
                  <c:v>760229848</c:v>
                </c:pt>
                <c:pt idx="90860">
                  <c:v>51810416</c:v>
                </c:pt>
                <c:pt idx="90861">
                  <c:v>481332856</c:v>
                </c:pt>
                <c:pt idx="90862">
                  <c:v>481332856</c:v>
                </c:pt>
                <c:pt idx="90863">
                  <c:v>481332856</c:v>
                </c:pt>
                <c:pt idx="90864">
                  <c:v>481332856</c:v>
                </c:pt>
                <c:pt idx="90865">
                  <c:v>691334744</c:v>
                </c:pt>
                <c:pt idx="90866">
                  <c:v>238677864</c:v>
                </c:pt>
                <c:pt idx="90867">
                  <c:v>208037544</c:v>
                </c:pt>
                <c:pt idx="90868">
                  <c:v>244670584</c:v>
                </c:pt>
                <c:pt idx="90869">
                  <c:v>244670584</c:v>
                </c:pt>
                <c:pt idx="90870">
                  <c:v>244670584</c:v>
                </c:pt>
                <c:pt idx="90871">
                  <c:v>244670584</c:v>
                </c:pt>
                <c:pt idx="90872">
                  <c:v>970042200</c:v>
                </c:pt>
                <c:pt idx="90873">
                  <c:v>616686928</c:v>
                </c:pt>
                <c:pt idx="90874">
                  <c:v>616686928</c:v>
                </c:pt>
                <c:pt idx="90875">
                  <c:v>616686928</c:v>
                </c:pt>
                <c:pt idx="90876">
                  <c:v>616686928</c:v>
                </c:pt>
                <c:pt idx="90877">
                  <c:v>943326352</c:v>
                </c:pt>
                <c:pt idx="90878">
                  <c:v>943326352</c:v>
                </c:pt>
                <c:pt idx="90879">
                  <c:v>943326352</c:v>
                </c:pt>
                <c:pt idx="90880">
                  <c:v>943326352</c:v>
                </c:pt>
                <c:pt idx="90881">
                  <c:v>812944608</c:v>
                </c:pt>
                <c:pt idx="90882">
                  <c:v>833532384</c:v>
                </c:pt>
                <c:pt idx="90883">
                  <c:v>833532384</c:v>
                </c:pt>
                <c:pt idx="90884">
                  <c:v>833532384</c:v>
                </c:pt>
                <c:pt idx="90885">
                  <c:v>833532384</c:v>
                </c:pt>
                <c:pt idx="90886">
                  <c:v>481332856</c:v>
                </c:pt>
                <c:pt idx="90887">
                  <c:v>164459056</c:v>
                </c:pt>
                <c:pt idx="90888">
                  <c:v>616686928</c:v>
                </c:pt>
                <c:pt idx="90889">
                  <c:v>244670584</c:v>
                </c:pt>
                <c:pt idx="90890">
                  <c:v>833532384</c:v>
                </c:pt>
                <c:pt idx="90891">
                  <c:v>943326352</c:v>
                </c:pt>
                <c:pt idx="90892">
                  <c:v>87346008</c:v>
                </c:pt>
                <c:pt idx="90893">
                  <c:v>87346008</c:v>
                </c:pt>
                <c:pt idx="90894">
                  <c:v>87346008</c:v>
                </c:pt>
                <c:pt idx="90895">
                  <c:v>87346008</c:v>
                </c:pt>
                <c:pt idx="90896">
                  <c:v>267422504</c:v>
                </c:pt>
                <c:pt idx="90897">
                  <c:v>267422504</c:v>
                </c:pt>
                <c:pt idx="90898">
                  <c:v>267422504</c:v>
                </c:pt>
                <c:pt idx="90899">
                  <c:v>267422504</c:v>
                </c:pt>
                <c:pt idx="90900">
                  <c:v>751737264</c:v>
                </c:pt>
                <c:pt idx="90901">
                  <c:v>751737264</c:v>
                </c:pt>
                <c:pt idx="90902">
                  <c:v>751737264</c:v>
                </c:pt>
                <c:pt idx="90903">
                  <c:v>751737264</c:v>
                </c:pt>
                <c:pt idx="90904">
                  <c:v>920008336</c:v>
                </c:pt>
                <c:pt idx="90905">
                  <c:v>920008336</c:v>
                </c:pt>
                <c:pt idx="90906">
                  <c:v>920008336</c:v>
                </c:pt>
                <c:pt idx="90907">
                  <c:v>920008336</c:v>
                </c:pt>
                <c:pt idx="90908">
                  <c:v>87346008</c:v>
                </c:pt>
                <c:pt idx="90909">
                  <c:v>751737264</c:v>
                </c:pt>
                <c:pt idx="90910">
                  <c:v>382268640</c:v>
                </c:pt>
                <c:pt idx="90911">
                  <c:v>267422504</c:v>
                </c:pt>
                <c:pt idx="90912">
                  <c:v>382268640</c:v>
                </c:pt>
                <c:pt idx="90913">
                  <c:v>382268640</c:v>
                </c:pt>
                <c:pt idx="90914">
                  <c:v>382268640</c:v>
                </c:pt>
                <c:pt idx="90915">
                  <c:v>500172152</c:v>
                </c:pt>
                <c:pt idx="90916">
                  <c:v>500172152</c:v>
                </c:pt>
                <c:pt idx="90917">
                  <c:v>500172152</c:v>
                </c:pt>
                <c:pt idx="90918">
                  <c:v>500172152</c:v>
                </c:pt>
                <c:pt idx="90919">
                  <c:v>920008336</c:v>
                </c:pt>
                <c:pt idx="90920">
                  <c:v>115452656</c:v>
                </c:pt>
                <c:pt idx="90921">
                  <c:v>115452656</c:v>
                </c:pt>
                <c:pt idx="90922">
                  <c:v>115452656</c:v>
                </c:pt>
                <c:pt idx="90923">
                  <c:v>115452656</c:v>
                </c:pt>
                <c:pt idx="90924">
                  <c:v>653314624</c:v>
                </c:pt>
                <c:pt idx="90925">
                  <c:v>653314624</c:v>
                </c:pt>
                <c:pt idx="90926">
                  <c:v>653314624</c:v>
                </c:pt>
                <c:pt idx="90927">
                  <c:v>653314624</c:v>
                </c:pt>
                <c:pt idx="90928">
                  <c:v>782886128</c:v>
                </c:pt>
                <c:pt idx="90929">
                  <c:v>782886128</c:v>
                </c:pt>
                <c:pt idx="90930">
                  <c:v>782886128</c:v>
                </c:pt>
                <c:pt idx="90931">
                  <c:v>782886128</c:v>
                </c:pt>
                <c:pt idx="90932">
                  <c:v>559771136</c:v>
                </c:pt>
                <c:pt idx="90933">
                  <c:v>382268640</c:v>
                </c:pt>
                <c:pt idx="90934">
                  <c:v>559771136</c:v>
                </c:pt>
                <c:pt idx="90935">
                  <c:v>985439208</c:v>
                </c:pt>
                <c:pt idx="90936">
                  <c:v>7259688</c:v>
                </c:pt>
                <c:pt idx="90937">
                  <c:v>985439208</c:v>
                </c:pt>
                <c:pt idx="90938">
                  <c:v>559771136</c:v>
                </c:pt>
                <c:pt idx="90939">
                  <c:v>7259688</c:v>
                </c:pt>
                <c:pt idx="90940">
                  <c:v>885959392</c:v>
                </c:pt>
                <c:pt idx="90941">
                  <c:v>885959392</c:v>
                </c:pt>
                <c:pt idx="90942">
                  <c:v>7259688</c:v>
                </c:pt>
                <c:pt idx="90943">
                  <c:v>985439208</c:v>
                </c:pt>
                <c:pt idx="90944">
                  <c:v>559771136</c:v>
                </c:pt>
                <c:pt idx="90945">
                  <c:v>885959392</c:v>
                </c:pt>
                <c:pt idx="90946">
                  <c:v>7259688</c:v>
                </c:pt>
                <c:pt idx="90947">
                  <c:v>885959392</c:v>
                </c:pt>
                <c:pt idx="90948">
                  <c:v>985439208</c:v>
                </c:pt>
                <c:pt idx="90949">
                  <c:v>580678632</c:v>
                </c:pt>
                <c:pt idx="90950">
                  <c:v>580678632</c:v>
                </c:pt>
                <c:pt idx="90951">
                  <c:v>580678632</c:v>
                </c:pt>
                <c:pt idx="90952">
                  <c:v>580678632</c:v>
                </c:pt>
                <c:pt idx="90953">
                  <c:v>500172152</c:v>
                </c:pt>
                <c:pt idx="90954">
                  <c:v>879018848</c:v>
                </c:pt>
                <c:pt idx="90955">
                  <c:v>879018848</c:v>
                </c:pt>
                <c:pt idx="90956">
                  <c:v>879018848</c:v>
                </c:pt>
                <c:pt idx="90957">
                  <c:v>879018848</c:v>
                </c:pt>
                <c:pt idx="90958">
                  <c:v>115452656</c:v>
                </c:pt>
                <c:pt idx="90959">
                  <c:v>741667632</c:v>
                </c:pt>
                <c:pt idx="90960">
                  <c:v>741667632</c:v>
                </c:pt>
                <c:pt idx="90961">
                  <c:v>653314624</c:v>
                </c:pt>
                <c:pt idx="90962">
                  <c:v>741667632</c:v>
                </c:pt>
                <c:pt idx="90963">
                  <c:v>741667632</c:v>
                </c:pt>
                <c:pt idx="90964">
                  <c:v>782886128</c:v>
                </c:pt>
                <c:pt idx="90965">
                  <c:v>7259688</c:v>
                </c:pt>
                <c:pt idx="90966">
                  <c:v>885959392</c:v>
                </c:pt>
                <c:pt idx="90967">
                  <c:v>460955512</c:v>
                </c:pt>
                <c:pt idx="90968">
                  <c:v>460955512</c:v>
                </c:pt>
                <c:pt idx="90969">
                  <c:v>460955512</c:v>
                </c:pt>
                <c:pt idx="90970">
                  <c:v>460955512</c:v>
                </c:pt>
                <c:pt idx="90971">
                  <c:v>985439208</c:v>
                </c:pt>
                <c:pt idx="90972">
                  <c:v>806457272</c:v>
                </c:pt>
                <c:pt idx="90973">
                  <c:v>806457272</c:v>
                </c:pt>
                <c:pt idx="90974">
                  <c:v>806457272</c:v>
                </c:pt>
                <c:pt idx="90975">
                  <c:v>806457272</c:v>
                </c:pt>
                <c:pt idx="90976">
                  <c:v>879018848</c:v>
                </c:pt>
                <c:pt idx="90977">
                  <c:v>580678632</c:v>
                </c:pt>
                <c:pt idx="90978">
                  <c:v>559771136</c:v>
                </c:pt>
                <c:pt idx="90979">
                  <c:v>372150408</c:v>
                </c:pt>
                <c:pt idx="90980">
                  <c:v>372150408</c:v>
                </c:pt>
                <c:pt idx="90981">
                  <c:v>372150408</c:v>
                </c:pt>
                <c:pt idx="90982">
                  <c:v>372150408</c:v>
                </c:pt>
                <c:pt idx="90983">
                  <c:v>248319400</c:v>
                </c:pt>
                <c:pt idx="90984">
                  <c:v>248319400</c:v>
                </c:pt>
                <c:pt idx="90985">
                  <c:v>248319400</c:v>
                </c:pt>
                <c:pt idx="90986">
                  <c:v>248319400</c:v>
                </c:pt>
                <c:pt idx="90987">
                  <c:v>741667632</c:v>
                </c:pt>
                <c:pt idx="90988">
                  <c:v>801664752</c:v>
                </c:pt>
                <c:pt idx="90989">
                  <c:v>801664752</c:v>
                </c:pt>
                <c:pt idx="90990">
                  <c:v>801664752</c:v>
                </c:pt>
                <c:pt idx="90991">
                  <c:v>801664752</c:v>
                </c:pt>
                <c:pt idx="90992">
                  <c:v>460955512</c:v>
                </c:pt>
                <c:pt idx="90993">
                  <c:v>613594128</c:v>
                </c:pt>
                <c:pt idx="90994">
                  <c:v>613594128</c:v>
                </c:pt>
                <c:pt idx="90995">
                  <c:v>613594128</c:v>
                </c:pt>
                <c:pt idx="90996">
                  <c:v>128293072</c:v>
                </c:pt>
                <c:pt idx="90997">
                  <c:v>613594128</c:v>
                </c:pt>
                <c:pt idx="90998">
                  <c:v>128293072</c:v>
                </c:pt>
                <c:pt idx="90999">
                  <c:v>128293072</c:v>
                </c:pt>
                <c:pt idx="91000">
                  <c:v>128293072</c:v>
                </c:pt>
                <c:pt idx="91001">
                  <c:v>806457272</c:v>
                </c:pt>
                <c:pt idx="91002">
                  <c:v>7375680</c:v>
                </c:pt>
                <c:pt idx="91003">
                  <c:v>7375680</c:v>
                </c:pt>
                <c:pt idx="91004">
                  <c:v>7375728</c:v>
                </c:pt>
                <c:pt idx="91005">
                  <c:v>7375728</c:v>
                </c:pt>
                <c:pt idx="91006">
                  <c:v>790418376</c:v>
                </c:pt>
                <c:pt idx="91007">
                  <c:v>790418376</c:v>
                </c:pt>
                <c:pt idx="91008">
                  <c:v>790418376</c:v>
                </c:pt>
                <c:pt idx="91009">
                  <c:v>7375784</c:v>
                </c:pt>
                <c:pt idx="91010">
                  <c:v>7375784</c:v>
                </c:pt>
                <c:pt idx="91011">
                  <c:v>790418376</c:v>
                </c:pt>
                <c:pt idx="91012">
                  <c:v>7375840</c:v>
                </c:pt>
                <c:pt idx="91013">
                  <c:v>7375840</c:v>
                </c:pt>
                <c:pt idx="91014">
                  <c:v>7375872</c:v>
                </c:pt>
                <c:pt idx="91015">
                  <c:v>7375872</c:v>
                </c:pt>
                <c:pt idx="91016">
                  <c:v>7375904</c:v>
                </c:pt>
                <c:pt idx="91017">
                  <c:v>7375904</c:v>
                </c:pt>
                <c:pt idx="91018">
                  <c:v>7375680</c:v>
                </c:pt>
                <c:pt idx="91019">
                  <c:v>7375728</c:v>
                </c:pt>
                <c:pt idx="91020">
                  <c:v>7375784</c:v>
                </c:pt>
                <c:pt idx="91021">
                  <c:v>7375840</c:v>
                </c:pt>
                <c:pt idx="91022">
                  <c:v>7375872</c:v>
                </c:pt>
                <c:pt idx="91023">
                  <c:v>7375904</c:v>
                </c:pt>
                <c:pt idx="91024">
                  <c:v>7375680</c:v>
                </c:pt>
                <c:pt idx="91025">
                  <c:v>7375728</c:v>
                </c:pt>
                <c:pt idx="91026">
                  <c:v>7375784</c:v>
                </c:pt>
                <c:pt idx="91027">
                  <c:v>7375840</c:v>
                </c:pt>
                <c:pt idx="91028">
                  <c:v>7375872</c:v>
                </c:pt>
                <c:pt idx="91029">
                  <c:v>7375904</c:v>
                </c:pt>
                <c:pt idx="91030">
                  <c:v>212650736</c:v>
                </c:pt>
                <c:pt idx="91031">
                  <c:v>212650736</c:v>
                </c:pt>
                <c:pt idx="91032">
                  <c:v>212650736</c:v>
                </c:pt>
                <c:pt idx="91033">
                  <c:v>230460496</c:v>
                </c:pt>
                <c:pt idx="91034">
                  <c:v>212650736</c:v>
                </c:pt>
                <c:pt idx="91035">
                  <c:v>230460496</c:v>
                </c:pt>
                <c:pt idx="91036">
                  <c:v>230460496</c:v>
                </c:pt>
                <c:pt idx="91037">
                  <c:v>230460496</c:v>
                </c:pt>
                <c:pt idx="91038">
                  <c:v>372150408</c:v>
                </c:pt>
                <c:pt idx="91039">
                  <c:v>357712128</c:v>
                </c:pt>
                <c:pt idx="91040">
                  <c:v>357712128</c:v>
                </c:pt>
                <c:pt idx="91041">
                  <c:v>357712128</c:v>
                </c:pt>
                <c:pt idx="91042">
                  <c:v>357712128</c:v>
                </c:pt>
                <c:pt idx="91043">
                  <c:v>248319400</c:v>
                </c:pt>
                <c:pt idx="91044">
                  <c:v>910006208</c:v>
                </c:pt>
                <c:pt idx="91045">
                  <c:v>910006208</c:v>
                </c:pt>
                <c:pt idx="91046">
                  <c:v>910006208</c:v>
                </c:pt>
                <c:pt idx="91047">
                  <c:v>910006208</c:v>
                </c:pt>
                <c:pt idx="91048">
                  <c:v>896142328</c:v>
                </c:pt>
                <c:pt idx="91049">
                  <c:v>801664752</c:v>
                </c:pt>
                <c:pt idx="91050">
                  <c:v>896142328</c:v>
                </c:pt>
                <c:pt idx="91051">
                  <c:v>896142328</c:v>
                </c:pt>
                <c:pt idx="91052">
                  <c:v>896142328</c:v>
                </c:pt>
                <c:pt idx="91053">
                  <c:v>17146728</c:v>
                </c:pt>
                <c:pt idx="91054">
                  <c:v>17146728</c:v>
                </c:pt>
                <c:pt idx="91055">
                  <c:v>17146760</c:v>
                </c:pt>
                <c:pt idx="91056">
                  <c:v>17146760</c:v>
                </c:pt>
                <c:pt idx="91057">
                  <c:v>613594128</c:v>
                </c:pt>
                <c:pt idx="91058">
                  <c:v>17146728</c:v>
                </c:pt>
                <c:pt idx="91059">
                  <c:v>17146760</c:v>
                </c:pt>
                <c:pt idx="91060">
                  <c:v>17146728</c:v>
                </c:pt>
                <c:pt idx="91061">
                  <c:v>17146760</c:v>
                </c:pt>
                <c:pt idx="91062">
                  <c:v>7375680</c:v>
                </c:pt>
                <c:pt idx="91063">
                  <c:v>309479432</c:v>
                </c:pt>
                <c:pt idx="91064">
                  <c:v>309479432</c:v>
                </c:pt>
                <c:pt idx="91065">
                  <c:v>309479432</c:v>
                </c:pt>
                <c:pt idx="91066">
                  <c:v>309479432</c:v>
                </c:pt>
                <c:pt idx="91067">
                  <c:v>7375840</c:v>
                </c:pt>
                <c:pt idx="91068">
                  <c:v>128293072</c:v>
                </c:pt>
                <c:pt idx="91069">
                  <c:v>7375904</c:v>
                </c:pt>
                <c:pt idx="91070">
                  <c:v>7375728</c:v>
                </c:pt>
                <c:pt idx="91071">
                  <c:v>7375872</c:v>
                </c:pt>
                <c:pt idx="91072">
                  <c:v>676453592</c:v>
                </c:pt>
                <c:pt idx="91073">
                  <c:v>676453592</c:v>
                </c:pt>
                <c:pt idx="91074">
                  <c:v>304099944</c:v>
                </c:pt>
                <c:pt idx="91075">
                  <c:v>304099944</c:v>
                </c:pt>
                <c:pt idx="91076">
                  <c:v>676453592</c:v>
                </c:pt>
                <c:pt idx="91077">
                  <c:v>676453592</c:v>
                </c:pt>
                <c:pt idx="91078">
                  <c:v>304099944</c:v>
                </c:pt>
                <c:pt idx="91079">
                  <c:v>304099944</c:v>
                </c:pt>
                <c:pt idx="91080">
                  <c:v>790418376</c:v>
                </c:pt>
                <c:pt idx="91081">
                  <c:v>627858632</c:v>
                </c:pt>
                <c:pt idx="91082">
                  <c:v>627858632</c:v>
                </c:pt>
                <c:pt idx="91083">
                  <c:v>627858632</c:v>
                </c:pt>
                <c:pt idx="91084">
                  <c:v>627858632</c:v>
                </c:pt>
                <c:pt idx="91085">
                  <c:v>309479432</c:v>
                </c:pt>
                <c:pt idx="91086">
                  <c:v>910006208</c:v>
                </c:pt>
                <c:pt idx="91087">
                  <c:v>364207432</c:v>
                </c:pt>
                <c:pt idx="91088">
                  <c:v>7375784</c:v>
                </c:pt>
                <c:pt idx="91089">
                  <c:v>212650736</c:v>
                </c:pt>
                <c:pt idx="91090">
                  <c:v>364207432</c:v>
                </c:pt>
                <c:pt idx="91091">
                  <c:v>364207432</c:v>
                </c:pt>
                <c:pt idx="91092">
                  <c:v>364207432</c:v>
                </c:pt>
                <c:pt idx="91093">
                  <c:v>357712128</c:v>
                </c:pt>
                <c:pt idx="91094">
                  <c:v>782167408</c:v>
                </c:pt>
                <c:pt idx="91095">
                  <c:v>782167408</c:v>
                </c:pt>
                <c:pt idx="91096">
                  <c:v>782167408</c:v>
                </c:pt>
                <c:pt idx="91097">
                  <c:v>782167408</c:v>
                </c:pt>
                <c:pt idx="91098">
                  <c:v>230460496</c:v>
                </c:pt>
                <c:pt idx="91099">
                  <c:v>304099944</c:v>
                </c:pt>
                <c:pt idx="91100">
                  <c:v>763522496</c:v>
                </c:pt>
                <c:pt idx="91101">
                  <c:v>763522496</c:v>
                </c:pt>
                <c:pt idx="91102">
                  <c:v>763522496</c:v>
                </c:pt>
                <c:pt idx="91103">
                  <c:v>676453592</c:v>
                </c:pt>
                <c:pt idx="91104">
                  <c:v>763522496</c:v>
                </c:pt>
                <c:pt idx="91105">
                  <c:v>17146728</c:v>
                </c:pt>
                <c:pt idx="91106">
                  <c:v>364207432</c:v>
                </c:pt>
                <c:pt idx="91107">
                  <c:v>896142328</c:v>
                </c:pt>
                <c:pt idx="91108">
                  <c:v>905798008</c:v>
                </c:pt>
                <c:pt idx="91109">
                  <c:v>905798008</c:v>
                </c:pt>
                <c:pt idx="91110">
                  <c:v>905798008</c:v>
                </c:pt>
                <c:pt idx="91111">
                  <c:v>905798008</c:v>
                </c:pt>
                <c:pt idx="91112">
                  <c:v>164995968</c:v>
                </c:pt>
                <c:pt idx="91113">
                  <c:v>164995968</c:v>
                </c:pt>
                <c:pt idx="91114">
                  <c:v>164995968</c:v>
                </c:pt>
                <c:pt idx="91115">
                  <c:v>641262768</c:v>
                </c:pt>
                <c:pt idx="91116">
                  <c:v>164995968</c:v>
                </c:pt>
                <c:pt idx="91117">
                  <c:v>641262768</c:v>
                </c:pt>
                <c:pt idx="91118">
                  <c:v>782167408</c:v>
                </c:pt>
                <c:pt idx="91119">
                  <c:v>627858632</c:v>
                </c:pt>
                <c:pt idx="91120">
                  <c:v>641262768</c:v>
                </c:pt>
                <c:pt idx="91121">
                  <c:v>641262768</c:v>
                </c:pt>
                <c:pt idx="91122">
                  <c:v>17146760</c:v>
                </c:pt>
                <c:pt idx="91123">
                  <c:v>753727952</c:v>
                </c:pt>
                <c:pt idx="91124">
                  <c:v>753727952</c:v>
                </c:pt>
                <c:pt idx="91125">
                  <c:v>753727952</c:v>
                </c:pt>
                <c:pt idx="91126">
                  <c:v>753727952</c:v>
                </c:pt>
                <c:pt idx="91127">
                  <c:v>438150560</c:v>
                </c:pt>
                <c:pt idx="91128">
                  <c:v>438150560</c:v>
                </c:pt>
                <c:pt idx="91129">
                  <c:v>438150560</c:v>
                </c:pt>
                <c:pt idx="91130">
                  <c:v>438150560</c:v>
                </c:pt>
                <c:pt idx="91131">
                  <c:v>763522496</c:v>
                </c:pt>
                <c:pt idx="91132">
                  <c:v>39986584</c:v>
                </c:pt>
                <c:pt idx="91133">
                  <c:v>39986584</c:v>
                </c:pt>
                <c:pt idx="91134">
                  <c:v>39986584</c:v>
                </c:pt>
                <c:pt idx="91135">
                  <c:v>39986584</c:v>
                </c:pt>
                <c:pt idx="91136">
                  <c:v>641262768</c:v>
                </c:pt>
                <c:pt idx="91137">
                  <c:v>781457048</c:v>
                </c:pt>
                <c:pt idx="91138">
                  <c:v>781457048</c:v>
                </c:pt>
                <c:pt idx="91139">
                  <c:v>781457048</c:v>
                </c:pt>
                <c:pt idx="91140">
                  <c:v>408726424</c:v>
                </c:pt>
                <c:pt idx="91141">
                  <c:v>408726424</c:v>
                </c:pt>
                <c:pt idx="91142">
                  <c:v>781457048</c:v>
                </c:pt>
                <c:pt idx="91143">
                  <c:v>408726424</c:v>
                </c:pt>
                <c:pt idx="91144">
                  <c:v>408726424</c:v>
                </c:pt>
                <c:pt idx="91145">
                  <c:v>753727952</c:v>
                </c:pt>
                <c:pt idx="91146">
                  <c:v>905798008</c:v>
                </c:pt>
                <c:pt idx="91147">
                  <c:v>185596120</c:v>
                </c:pt>
                <c:pt idx="91148">
                  <c:v>185596120</c:v>
                </c:pt>
                <c:pt idx="91149">
                  <c:v>185596120</c:v>
                </c:pt>
                <c:pt idx="91150">
                  <c:v>667057032</c:v>
                </c:pt>
                <c:pt idx="91151">
                  <c:v>185596120</c:v>
                </c:pt>
                <c:pt idx="91152">
                  <c:v>667057032</c:v>
                </c:pt>
                <c:pt idx="91153">
                  <c:v>667057032</c:v>
                </c:pt>
                <c:pt idx="91154">
                  <c:v>667057032</c:v>
                </c:pt>
                <c:pt idx="91155">
                  <c:v>438150560</c:v>
                </c:pt>
                <c:pt idx="91156">
                  <c:v>164995968</c:v>
                </c:pt>
                <c:pt idx="91157">
                  <c:v>602436576</c:v>
                </c:pt>
                <c:pt idx="91158">
                  <c:v>602436576</c:v>
                </c:pt>
                <c:pt idx="91159">
                  <c:v>602436576</c:v>
                </c:pt>
                <c:pt idx="91160">
                  <c:v>602436576</c:v>
                </c:pt>
                <c:pt idx="91161">
                  <c:v>781457048</c:v>
                </c:pt>
                <c:pt idx="91162">
                  <c:v>39986584</c:v>
                </c:pt>
                <c:pt idx="91163">
                  <c:v>470747456</c:v>
                </c:pt>
                <c:pt idx="91164">
                  <c:v>470747456</c:v>
                </c:pt>
                <c:pt idx="91165">
                  <c:v>470747456</c:v>
                </c:pt>
                <c:pt idx="91166">
                  <c:v>470747456</c:v>
                </c:pt>
                <c:pt idx="91167">
                  <c:v>185596120</c:v>
                </c:pt>
                <c:pt idx="91168">
                  <c:v>667057032</c:v>
                </c:pt>
                <c:pt idx="91169">
                  <c:v>408726424</c:v>
                </c:pt>
                <c:pt idx="91170">
                  <c:v>392706304</c:v>
                </c:pt>
                <c:pt idx="91171">
                  <c:v>392706304</c:v>
                </c:pt>
                <c:pt idx="91172">
                  <c:v>392706304</c:v>
                </c:pt>
                <c:pt idx="91173">
                  <c:v>392706304</c:v>
                </c:pt>
                <c:pt idx="91174">
                  <c:v>109188496</c:v>
                </c:pt>
                <c:pt idx="91175">
                  <c:v>109188496</c:v>
                </c:pt>
                <c:pt idx="91176">
                  <c:v>109188496</c:v>
                </c:pt>
                <c:pt idx="91177">
                  <c:v>109188496</c:v>
                </c:pt>
                <c:pt idx="91178">
                  <c:v>704189912</c:v>
                </c:pt>
                <c:pt idx="91179">
                  <c:v>704189912</c:v>
                </c:pt>
                <c:pt idx="91180">
                  <c:v>704189912</c:v>
                </c:pt>
                <c:pt idx="91181">
                  <c:v>704189912</c:v>
                </c:pt>
                <c:pt idx="91182">
                  <c:v>238634456</c:v>
                </c:pt>
                <c:pt idx="91183">
                  <c:v>238634456</c:v>
                </c:pt>
                <c:pt idx="91184">
                  <c:v>238634456</c:v>
                </c:pt>
                <c:pt idx="91185">
                  <c:v>602436576</c:v>
                </c:pt>
                <c:pt idx="91186">
                  <c:v>238634456</c:v>
                </c:pt>
                <c:pt idx="91187">
                  <c:v>995935488</c:v>
                </c:pt>
                <c:pt idx="91188">
                  <c:v>995935488</c:v>
                </c:pt>
                <c:pt idx="91189">
                  <c:v>995935488</c:v>
                </c:pt>
                <c:pt idx="91190">
                  <c:v>995935488</c:v>
                </c:pt>
                <c:pt idx="91191">
                  <c:v>109188496</c:v>
                </c:pt>
                <c:pt idx="91192">
                  <c:v>116168088</c:v>
                </c:pt>
                <c:pt idx="91193">
                  <c:v>470747456</c:v>
                </c:pt>
                <c:pt idx="91194">
                  <c:v>116168088</c:v>
                </c:pt>
                <c:pt idx="91195">
                  <c:v>116168088</c:v>
                </c:pt>
                <c:pt idx="91196">
                  <c:v>116168088</c:v>
                </c:pt>
                <c:pt idx="91197">
                  <c:v>967181416</c:v>
                </c:pt>
                <c:pt idx="91198">
                  <c:v>967181416</c:v>
                </c:pt>
                <c:pt idx="91199">
                  <c:v>967181416</c:v>
                </c:pt>
                <c:pt idx="91200">
                  <c:v>967181416</c:v>
                </c:pt>
                <c:pt idx="91201">
                  <c:v>704189912</c:v>
                </c:pt>
                <c:pt idx="91202">
                  <c:v>995935488</c:v>
                </c:pt>
                <c:pt idx="91203">
                  <c:v>787285416</c:v>
                </c:pt>
                <c:pt idx="91204">
                  <c:v>787285416</c:v>
                </c:pt>
                <c:pt idx="91205">
                  <c:v>787285416</c:v>
                </c:pt>
                <c:pt idx="91206">
                  <c:v>787285416</c:v>
                </c:pt>
                <c:pt idx="91207">
                  <c:v>379635120</c:v>
                </c:pt>
                <c:pt idx="91208">
                  <c:v>379635120</c:v>
                </c:pt>
                <c:pt idx="91209">
                  <c:v>379635120</c:v>
                </c:pt>
                <c:pt idx="91210">
                  <c:v>379635120</c:v>
                </c:pt>
                <c:pt idx="91211">
                  <c:v>192470584</c:v>
                </c:pt>
                <c:pt idx="91212">
                  <c:v>192470584</c:v>
                </c:pt>
                <c:pt idx="91213">
                  <c:v>192470584</c:v>
                </c:pt>
                <c:pt idx="91214">
                  <c:v>192470584</c:v>
                </c:pt>
                <c:pt idx="91215">
                  <c:v>574992984</c:v>
                </c:pt>
                <c:pt idx="91216">
                  <c:v>574992984</c:v>
                </c:pt>
                <c:pt idx="91217">
                  <c:v>574992984</c:v>
                </c:pt>
                <c:pt idx="91218">
                  <c:v>392706304</c:v>
                </c:pt>
                <c:pt idx="91219">
                  <c:v>574992984</c:v>
                </c:pt>
                <c:pt idx="91220">
                  <c:v>238634456</c:v>
                </c:pt>
                <c:pt idx="91221">
                  <c:v>116168088</c:v>
                </c:pt>
                <c:pt idx="91222">
                  <c:v>967181416</c:v>
                </c:pt>
                <c:pt idx="91223">
                  <c:v>515391360</c:v>
                </c:pt>
                <c:pt idx="91224">
                  <c:v>515391360</c:v>
                </c:pt>
                <c:pt idx="91225">
                  <c:v>515391360</c:v>
                </c:pt>
                <c:pt idx="91226">
                  <c:v>515391360</c:v>
                </c:pt>
                <c:pt idx="91227">
                  <c:v>975791984</c:v>
                </c:pt>
                <c:pt idx="91228">
                  <c:v>975791984</c:v>
                </c:pt>
                <c:pt idx="91229">
                  <c:v>878353432</c:v>
                </c:pt>
                <c:pt idx="91230">
                  <c:v>975791984</c:v>
                </c:pt>
                <c:pt idx="91231">
                  <c:v>840906336</c:v>
                </c:pt>
                <c:pt idx="91232">
                  <c:v>878353432</c:v>
                </c:pt>
                <c:pt idx="91233">
                  <c:v>840906336</c:v>
                </c:pt>
                <c:pt idx="91234">
                  <c:v>975791984</c:v>
                </c:pt>
                <c:pt idx="91235">
                  <c:v>840906336</c:v>
                </c:pt>
                <c:pt idx="91236">
                  <c:v>878353432</c:v>
                </c:pt>
                <c:pt idx="91237">
                  <c:v>840906336</c:v>
                </c:pt>
                <c:pt idx="91238">
                  <c:v>878353432</c:v>
                </c:pt>
                <c:pt idx="91239">
                  <c:v>574992984</c:v>
                </c:pt>
                <c:pt idx="91240">
                  <c:v>192470584</c:v>
                </c:pt>
                <c:pt idx="91241">
                  <c:v>787285416</c:v>
                </c:pt>
                <c:pt idx="91242">
                  <c:v>379635120</c:v>
                </c:pt>
                <c:pt idx="91243">
                  <c:v>840906336</c:v>
                </c:pt>
                <c:pt idx="91244">
                  <c:v>515391360</c:v>
                </c:pt>
                <c:pt idx="91245">
                  <c:v>975791984</c:v>
                </c:pt>
                <c:pt idx="91246">
                  <c:v>594324648</c:v>
                </c:pt>
                <c:pt idx="91247">
                  <c:v>594324648</c:v>
                </c:pt>
                <c:pt idx="91248">
                  <c:v>594324648</c:v>
                </c:pt>
                <c:pt idx="91249">
                  <c:v>594324648</c:v>
                </c:pt>
                <c:pt idx="91250">
                  <c:v>878353432</c:v>
                </c:pt>
                <c:pt idx="91251">
                  <c:v>689886416</c:v>
                </c:pt>
                <c:pt idx="91252">
                  <c:v>689886416</c:v>
                </c:pt>
                <c:pt idx="91253">
                  <c:v>689886416</c:v>
                </c:pt>
                <c:pt idx="91254">
                  <c:v>689886416</c:v>
                </c:pt>
                <c:pt idx="91255">
                  <c:v>594324648</c:v>
                </c:pt>
                <c:pt idx="91256">
                  <c:v>560249544</c:v>
                </c:pt>
                <c:pt idx="91257">
                  <c:v>560249544</c:v>
                </c:pt>
                <c:pt idx="91258">
                  <c:v>560249544</c:v>
                </c:pt>
                <c:pt idx="91259">
                  <c:v>560249544</c:v>
                </c:pt>
                <c:pt idx="91260">
                  <c:v>836037704</c:v>
                </c:pt>
                <c:pt idx="91261">
                  <c:v>836037704</c:v>
                </c:pt>
                <c:pt idx="91262">
                  <c:v>836037704</c:v>
                </c:pt>
                <c:pt idx="91263">
                  <c:v>836037704</c:v>
                </c:pt>
                <c:pt idx="91264">
                  <c:v>365275608</c:v>
                </c:pt>
                <c:pt idx="91265">
                  <c:v>365275608</c:v>
                </c:pt>
                <c:pt idx="91266">
                  <c:v>365275608</c:v>
                </c:pt>
                <c:pt idx="91267">
                  <c:v>365275608</c:v>
                </c:pt>
                <c:pt idx="91268">
                  <c:v>272723472</c:v>
                </c:pt>
                <c:pt idx="91269">
                  <c:v>272723472</c:v>
                </c:pt>
                <c:pt idx="91270">
                  <c:v>272723472</c:v>
                </c:pt>
                <c:pt idx="91271">
                  <c:v>272723472</c:v>
                </c:pt>
                <c:pt idx="91272">
                  <c:v>689886416</c:v>
                </c:pt>
                <c:pt idx="91273">
                  <c:v>429424584</c:v>
                </c:pt>
                <c:pt idx="91274">
                  <c:v>429424584</c:v>
                </c:pt>
                <c:pt idx="91275">
                  <c:v>429424584</c:v>
                </c:pt>
                <c:pt idx="91276">
                  <c:v>429424584</c:v>
                </c:pt>
                <c:pt idx="91277">
                  <c:v>836037704</c:v>
                </c:pt>
                <c:pt idx="91278">
                  <c:v>304819304</c:v>
                </c:pt>
                <c:pt idx="91279">
                  <c:v>304819304</c:v>
                </c:pt>
                <c:pt idx="91280">
                  <c:v>304819304</c:v>
                </c:pt>
                <c:pt idx="91281">
                  <c:v>304819304</c:v>
                </c:pt>
                <c:pt idx="91282">
                  <c:v>560249544</c:v>
                </c:pt>
                <c:pt idx="91283">
                  <c:v>826127864</c:v>
                </c:pt>
                <c:pt idx="91284">
                  <c:v>826127864</c:v>
                </c:pt>
                <c:pt idx="91285">
                  <c:v>826127864</c:v>
                </c:pt>
                <c:pt idx="91286">
                  <c:v>826127864</c:v>
                </c:pt>
                <c:pt idx="91287">
                  <c:v>365275608</c:v>
                </c:pt>
                <c:pt idx="91288">
                  <c:v>401062208</c:v>
                </c:pt>
                <c:pt idx="91289">
                  <c:v>401062208</c:v>
                </c:pt>
                <c:pt idx="91290">
                  <c:v>401062208</c:v>
                </c:pt>
                <c:pt idx="91291">
                  <c:v>401062208</c:v>
                </c:pt>
                <c:pt idx="91292">
                  <c:v>429219144</c:v>
                </c:pt>
                <c:pt idx="91293">
                  <c:v>429219144</c:v>
                </c:pt>
                <c:pt idx="91294">
                  <c:v>429219144</c:v>
                </c:pt>
                <c:pt idx="91295">
                  <c:v>429219144</c:v>
                </c:pt>
                <c:pt idx="91296">
                  <c:v>272723472</c:v>
                </c:pt>
                <c:pt idx="91297">
                  <c:v>429424584</c:v>
                </c:pt>
                <c:pt idx="91298">
                  <c:v>174979648</c:v>
                </c:pt>
                <c:pt idx="91299">
                  <c:v>174979648</c:v>
                </c:pt>
                <c:pt idx="91300">
                  <c:v>174979648</c:v>
                </c:pt>
                <c:pt idx="91301">
                  <c:v>174979648</c:v>
                </c:pt>
                <c:pt idx="91302">
                  <c:v>826127864</c:v>
                </c:pt>
                <c:pt idx="91303">
                  <c:v>248492360</c:v>
                </c:pt>
                <c:pt idx="91304">
                  <c:v>248492360</c:v>
                </c:pt>
                <c:pt idx="91305">
                  <c:v>248492360</c:v>
                </c:pt>
                <c:pt idx="91306">
                  <c:v>248492360</c:v>
                </c:pt>
                <c:pt idx="91307">
                  <c:v>429219144</c:v>
                </c:pt>
                <c:pt idx="91308">
                  <c:v>304819304</c:v>
                </c:pt>
                <c:pt idx="91309">
                  <c:v>174979648</c:v>
                </c:pt>
                <c:pt idx="91310">
                  <c:v>401062208</c:v>
                </c:pt>
                <c:pt idx="91311">
                  <c:v>404186704</c:v>
                </c:pt>
                <c:pt idx="91312">
                  <c:v>404186704</c:v>
                </c:pt>
                <c:pt idx="91313">
                  <c:v>404186704</c:v>
                </c:pt>
                <c:pt idx="91314">
                  <c:v>404186704</c:v>
                </c:pt>
                <c:pt idx="91315">
                  <c:v>507302656</c:v>
                </c:pt>
                <c:pt idx="91316">
                  <c:v>507302656</c:v>
                </c:pt>
                <c:pt idx="91317">
                  <c:v>507302656</c:v>
                </c:pt>
                <c:pt idx="91318">
                  <c:v>507302656</c:v>
                </c:pt>
                <c:pt idx="91319">
                  <c:v>246036896</c:v>
                </c:pt>
                <c:pt idx="91320">
                  <c:v>246036896</c:v>
                </c:pt>
                <c:pt idx="91321">
                  <c:v>246036896</c:v>
                </c:pt>
                <c:pt idx="91322">
                  <c:v>246036896</c:v>
                </c:pt>
                <c:pt idx="91323">
                  <c:v>248492360</c:v>
                </c:pt>
                <c:pt idx="91324">
                  <c:v>727254688</c:v>
                </c:pt>
                <c:pt idx="91325">
                  <c:v>727254688</c:v>
                </c:pt>
                <c:pt idx="91326">
                  <c:v>727254688</c:v>
                </c:pt>
                <c:pt idx="91327">
                  <c:v>727254688</c:v>
                </c:pt>
                <c:pt idx="91328">
                  <c:v>670180256</c:v>
                </c:pt>
                <c:pt idx="91329">
                  <c:v>670180256</c:v>
                </c:pt>
                <c:pt idx="91330">
                  <c:v>670180256</c:v>
                </c:pt>
                <c:pt idx="91331">
                  <c:v>670180256</c:v>
                </c:pt>
                <c:pt idx="91332">
                  <c:v>404186704</c:v>
                </c:pt>
                <c:pt idx="91333">
                  <c:v>675911136</c:v>
                </c:pt>
                <c:pt idx="91334">
                  <c:v>675911136</c:v>
                </c:pt>
                <c:pt idx="91335">
                  <c:v>675911136</c:v>
                </c:pt>
                <c:pt idx="91336">
                  <c:v>675911136</c:v>
                </c:pt>
                <c:pt idx="91337">
                  <c:v>266423144</c:v>
                </c:pt>
                <c:pt idx="91338">
                  <c:v>266423144</c:v>
                </c:pt>
                <c:pt idx="91339">
                  <c:v>266423144</c:v>
                </c:pt>
                <c:pt idx="91340">
                  <c:v>266423144</c:v>
                </c:pt>
                <c:pt idx="91341">
                  <c:v>507302656</c:v>
                </c:pt>
                <c:pt idx="91342">
                  <c:v>53372224</c:v>
                </c:pt>
                <c:pt idx="91343">
                  <c:v>53372224</c:v>
                </c:pt>
                <c:pt idx="91344">
                  <c:v>53372224</c:v>
                </c:pt>
                <c:pt idx="91345">
                  <c:v>53372224</c:v>
                </c:pt>
                <c:pt idx="91346">
                  <c:v>670180256</c:v>
                </c:pt>
                <c:pt idx="91347">
                  <c:v>245875568</c:v>
                </c:pt>
                <c:pt idx="91348">
                  <c:v>266423144</c:v>
                </c:pt>
                <c:pt idx="91349">
                  <c:v>245875568</c:v>
                </c:pt>
                <c:pt idx="91350">
                  <c:v>245875568</c:v>
                </c:pt>
                <c:pt idx="91351">
                  <c:v>245875568</c:v>
                </c:pt>
                <c:pt idx="91352">
                  <c:v>246036896</c:v>
                </c:pt>
                <c:pt idx="91353">
                  <c:v>53372224</c:v>
                </c:pt>
                <c:pt idx="91354">
                  <c:v>426849256</c:v>
                </c:pt>
                <c:pt idx="91355">
                  <c:v>426849256</c:v>
                </c:pt>
                <c:pt idx="91356">
                  <c:v>426849256</c:v>
                </c:pt>
                <c:pt idx="91357">
                  <c:v>426849256</c:v>
                </c:pt>
                <c:pt idx="91358">
                  <c:v>245875568</c:v>
                </c:pt>
                <c:pt idx="91359">
                  <c:v>727254688</c:v>
                </c:pt>
                <c:pt idx="91360">
                  <c:v>599069616</c:v>
                </c:pt>
                <c:pt idx="91361">
                  <c:v>599069616</c:v>
                </c:pt>
                <c:pt idx="91362">
                  <c:v>599069616</c:v>
                </c:pt>
                <c:pt idx="91363">
                  <c:v>599069616</c:v>
                </c:pt>
                <c:pt idx="91364">
                  <c:v>675911136</c:v>
                </c:pt>
                <c:pt idx="91365">
                  <c:v>808879624</c:v>
                </c:pt>
                <c:pt idx="91366">
                  <c:v>808879624</c:v>
                </c:pt>
                <c:pt idx="91367">
                  <c:v>808879624</c:v>
                </c:pt>
                <c:pt idx="91368">
                  <c:v>808879624</c:v>
                </c:pt>
                <c:pt idx="91369">
                  <c:v>426849256</c:v>
                </c:pt>
                <c:pt idx="91370">
                  <c:v>58804688</c:v>
                </c:pt>
                <c:pt idx="91371">
                  <c:v>58804688</c:v>
                </c:pt>
                <c:pt idx="91372">
                  <c:v>58804688</c:v>
                </c:pt>
                <c:pt idx="91373">
                  <c:v>58804688</c:v>
                </c:pt>
                <c:pt idx="91374">
                  <c:v>76375368</c:v>
                </c:pt>
                <c:pt idx="91375">
                  <c:v>76375368</c:v>
                </c:pt>
                <c:pt idx="91376">
                  <c:v>76375368</c:v>
                </c:pt>
                <c:pt idx="91377">
                  <c:v>76375368</c:v>
                </c:pt>
                <c:pt idx="91378">
                  <c:v>599069616</c:v>
                </c:pt>
                <c:pt idx="91379">
                  <c:v>28131160</c:v>
                </c:pt>
                <c:pt idx="91380">
                  <c:v>28131160</c:v>
                </c:pt>
                <c:pt idx="91381">
                  <c:v>28131160</c:v>
                </c:pt>
                <c:pt idx="91382">
                  <c:v>28131160</c:v>
                </c:pt>
                <c:pt idx="91383">
                  <c:v>740672312</c:v>
                </c:pt>
                <c:pt idx="91384">
                  <c:v>910235056</c:v>
                </c:pt>
                <c:pt idx="91385">
                  <c:v>740672312</c:v>
                </c:pt>
                <c:pt idx="91386">
                  <c:v>910235056</c:v>
                </c:pt>
                <c:pt idx="91387">
                  <c:v>740672312</c:v>
                </c:pt>
                <c:pt idx="91388">
                  <c:v>910235056</c:v>
                </c:pt>
                <c:pt idx="91389">
                  <c:v>740672312</c:v>
                </c:pt>
                <c:pt idx="91390">
                  <c:v>910235056</c:v>
                </c:pt>
                <c:pt idx="91391">
                  <c:v>808879624</c:v>
                </c:pt>
                <c:pt idx="91392">
                  <c:v>58804688</c:v>
                </c:pt>
                <c:pt idx="91393">
                  <c:v>76375368</c:v>
                </c:pt>
                <c:pt idx="91394">
                  <c:v>455155616</c:v>
                </c:pt>
                <c:pt idx="91395">
                  <c:v>455155616</c:v>
                </c:pt>
                <c:pt idx="91396">
                  <c:v>455155616</c:v>
                </c:pt>
                <c:pt idx="91397">
                  <c:v>455155616</c:v>
                </c:pt>
                <c:pt idx="91398">
                  <c:v>910235056</c:v>
                </c:pt>
                <c:pt idx="91399">
                  <c:v>28131160</c:v>
                </c:pt>
                <c:pt idx="91400">
                  <c:v>17118648</c:v>
                </c:pt>
                <c:pt idx="91401">
                  <c:v>17118648</c:v>
                </c:pt>
                <c:pt idx="91402">
                  <c:v>17118648</c:v>
                </c:pt>
                <c:pt idx="91403">
                  <c:v>740672312</c:v>
                </c:pt>
                <c:pt idx="91404">
                  <c:v>17118648</c:v>
                </c:pt>
                <c:pt idx="91405">
                  <c:v>340904184</c:v>
                </c:pt>
                <c:pt idx="91406">
                  <c:v>340904184</c:v>
                </c:pt>
                <c:pt idx="91407">
                  <c:v>340904184</c:v>
                </c:pt>
                <c:pt idx="91408">
                  <c:v>340904184</c:v>
                </c:pt>
                <c:pt idx="91409">
                  <c:v>455155616</c:v>
                </c:pt>
                <c:pt idx="91410">
                  <c:v>787318232</c:v>
                </c:pt>
                <c:pt idx="91411">
                  <c:v>787318232</c:v>
                </c:pt>
                <c:pt idx="91412">
                  <c:v>74451072</c:v>
                </c:pt>
                <c:pt idx="91413">
                  <c:v>74451072</c:v>
                </c:pt>
                <c:pt idx="91414">
                  <c:v>787318232</c:v>
                </c:pt>
                <c:pt idx="91415">
                  <c:v>74451072</c:v>
                </c:pt>
                <c:pt idx="91416">
                  <c:v>787318232</c:v>
                </c:pt>
                <c:pt idx="91417">
                  <c:v>74451072</c:v>
                </c:pt>
                <c:pt idx="91418">
                  <c:v>17118648</c:v>
                </c:pt>
                <c:pt idx="91419">
                  <c:v>790737208</c:v>
                </c:pt>
                <c:pt idx="91420">
                  <c:v>790737208</c:v>
                </c:pt>
                <c:pt idx="91421">
                  <c:v>790737208</c:v>
                </c:pt>
                <c:pt idx="91422">
                  <c:v>790737208</c:v>
                </c:pt>
                <c:pt idx="91423">
                  <c:v>413664592</c:v>
                </c:pt>
                <c:pt idx="91424">
                  <c:v>413664592</c:v>
                </c:pt>
                <c:pt idx="91425">
                  <c:v>413664592</c:v>
                </c:pt>
                <c:pt idx="91426">
                  <c:v>413664592</c:v>
                </c:pt>
                <c:pt idx="91427">
                  <c:v>102703248</c:v>
                </c:pt>
                <c:pt idx="91428">
                  <c:v>102703248</c:v>
                </c:pt>
                <c:pt idx="91429">
                  <c:v>102703248</c:v>
                </c:pt>
                <c:pt idx="91430">
                  <c:v>102703248</c:v>
                </c:pt>
                <c:pt idx="91431">
                  <c:v>144904176</c:v>
                </c:pt>
                <c:pt idx="91432">
                  <c:v>211048200</c:v>
                </c:pt>
                <c:pt idx="91433">
                  <c:v>144904176</c:v>
                </c:pt>
                <c:pt idx="91434">
                  <c:v>211048200</c:v>
                </c:pt>
                <c:pt idx="91435">
                  <c:v>211048200</c:v>
                </c:pt>
                <c:pt idx="91436">
                  <c:v>144904176</c:v>
                </c:pt>
                <c:pt idx="91437">
                  <c:v>144904176</c:v>
                </c:pt>
                <c:pt idx="91438">
                  <c:v>211048200</c:v>
                </c:pt>
                <c:pt idx="91439">
                  <c:v>340904184</c:v>
                </c:pt>
                <c:pt idx="91440">
                  <c:v>74451072</c:v>
                </c:pt>
                <c:pt idx="91441">
                  <c:v>790737208</c:v>
                </c:pt>
                <c:pt idx="91442">
                  <c:v>787318232</c:v>
                </c:pt>
                <c:pt idx="91443">
                  <c:v>211048200</c:v>
                </c:pt>
                <c:pt idx="91444">
                  <c:v>102703248</c:v>
                </c:pt>
                <c:pt idx="91445">
                  <c:v>413664592</c:v>
                </c:pt>
                <c:pt idx="91446">
                  <c:v>776598984</c:v>
                </c:pt>
                <c:pt idx="91447">
                  <c:v>776598984</c:v>
                </c:pt>
                <c:pt idx="91448">
                  <c:v>776598984</c:v>
                </c:pt>
                <c:pt idx="91449">
                  <c:v>776598984</c:v>
                </c:pt>
                <c:pt idx="91450">
                  <c:v>772803680</c:v>
                </c:pt>
                <c:pt idx="91451">
                  <c:v>772803680</c:v>
                </c:pt>
                <c:pt idx="91452">
                  <c:v>144904176</c:v>
                </c:pt>
                <c:pt idx="91453">
                  <c:v>772803680</c:v>
                </c:pt>
                <c:pt idx="91454">
                  <c:v>772803680</c:v>
                </c:pt>
                <c:pt idx="91455">
                  <c:v>599066336</c:v>
                </c:pt>
                <c:pt idx="91456">
                  <c:v>599066336</c:v>
                </c:pt>
                <c:pt idx="91457">
                  <c:v>599066336</c:v>
                </c:pt>
                <c:pt idx="91458">
                  <c:v>599066336</c:v>
                </c:pt>
                <c:pt idx="91459">
                  <c:v>190686720</c:v>
                </c:pt>
                <c:pt idx="91460">
                  <c:v>190686720</c:v>
                </c:pt>
                <c:pt idx="91461">
                  <c:v>190686720</c:v>
                </c:pt>
                <c:pt idx="91462">
                  <c:v>330021752</c:v>
                </c:pt>
                <c:pt idx="91463">
                  <c:v>190686720</c:v>
                </c:pt>
                <c:pt idx="91464">
                  <c:v>330021752</c:v>
                </c:pt>
                <c:pt idx="91465">
                  <c:v>330021752</c:v>
                </c:pt>
                <c:pt idx="91466">
                  <c:v>330021752</c:v>
                </c:pt>
                <c:pt idx="91467">
                  <c:v>891391624</c:v>
                </c:pt>
                <c:pt idx="91468">
                  <c:v>891391624</c:v>
                </c:pt>
                <c:pt idx="91469">
                  <c:v>891391624</c:v>
                </c:pt>
                <c:pt idx="91470">
                  <c:v>891391624</c:v>
                </c:pt>
                <c:pt idx="91471">
                  <c:v>371254680</c:v>
                </c:pt>
                <c:pt idx="91472">
                  <c:v>718312736</c:v>
                </c:pt>
                <c:pt idx="91473">
                  <c:v>371254680</c:v>
                </c:pt>
                <c:pt idx="91474">
                  <c:v>718312736</c:v>
                </c:pt>
                <c:pt idx="91475">
                  <c:v>371254680</c:v>
                </c:pt>
                <c:pt idx="91476">
                  <c:v>718312736</c:v>
                </c:pt>
                <c:pt idx="91477">
                  <c:v>371254680</c:v>
                </c:pt>
                <c:pt idx="91478">
                  <c:v>718312736</c:v>
                </c:pt>
                <c:pt idx="91479">
                  <c:v>776598984</c:v>
                </c:pt>
                <c:pt idx="91480">
                  <c:v>190686720</c:v>
                </c:pt>
                <c:pt idx="91481">
                  <c:v>772803680</c:v>
                </c:pt>
                <c:pt idx="91482">
                  <c:v>376776008</c:v>
                </c:pt>
                <c:pt idx="91483">
                  <c:v>376776008</c:v>
                </c:pt>
                <c:pt idx="91484">
                  <c:v>376776008</c:v>
                </c:pt>
                <c:pt idx="91485">
                  <c:v>376776008</c:v>
                </c:pt>
                <c:pt idx="91486">
                  <c:v>371254680</c:v>
                </c:pt>
                <c:pt idx="91487">
                  <c:v>962590056</c:v>
                </c:pt>
                <c:pt idx="91488">
                  <c:v>962590056</c:v>
                </c:pt>
                <c:pt idx="91489">
                  <c:v>962590056</c:v>
                </c:pt>
                <c:pt idx="91490">
                  <c:v>962590056</c:v>
                </c:pt>
                <c:pt idx="91491">
                  <c:v>891391624</c:v>
                </c:pt>
                <c:pt idx="91492">
                  <c:v>17118712</c:v>
                </c:pt>
                <c:pt idx="91493">
                  <c:v>17118712</c:v>
                </c:pt>
                <c:pt idx="91494">
                  <c:v>17118816</c:v>
                </c:pt>
                <c:pt idx="91495">
                  <c:v>17118816</c:v>
                </c:pt>
                <c:pt idx="91496">
                  <c:v>17118864</c:v>
                </c:pt>
                <c:pt idx="91497">
                  <c:v>17118864</c:v>
                </c:pt>
                <c:pt idx="91498">
                  <c:v>17118712</c:v>
                </c:pt>
                <c:pt idx="91499">
                  <c:v>17118816</c:v>
                </c:pt>
                <c:pt idx="91500">
                  <c:v>17118864</c:v>
                </c:pt>
                <c:pt idx="91501">
                  <c:v>17118712</c:v>
                </c:pt>
                <c:pt idx="91502">
                  <c:v>17118816</c:v>
                </c:pt>
                <c:pt idx="91503">
                  <c:v>17118864</c:v>
                </c:pt>
                <c:pt idx="91504">
                  <c:v>599066336</c:v>
                </c:pt>
                <c:pt idx="91505">
                  <c:v>65297568</c:v>
                </c:pt>
                <c:pt idx="91506">
                  <c:v>65297568</c:v>
                </c:pt>
                <c:pt idx="91507">
                  <c:v>65297568</c:v>
                </c:pt>
                <c:pt idx="91508">
                  <c:v>65297568</c:v>
                </c:pt>
                <c:pt idx="91509">
                  <c:v>962590056</c:v>
                </c:pt>
                <c:pt idx="91510">
                  <c:v>718312736</c:v>
                </c:pt>
                <c:pt idx="91511">
                  <c:v>433110344</c:v>
                </c:pt>
                <c:pt idx="91512">
                  <c:v>433110344</c:v>
                </c:pt>
                <c:pt idx="91513">
                  <c:v>433110344</c:v>
                </c:pt>
                <c:pt idx="91514">
                  <c:v>433110344</c:v>
                </c:pt>
                <c:pt idx="91515">
                  <c:v>493100632</c:v>
                </c:pt>
                <c:pt idx="91516">
                  <c:v>493100632</c:v>
                </c:pt>
                <c:pt idx="91517">
                  <c:v>493100632</c:v>
                </c:pt>
                <c:pt idx="91518">
                  <c:v>493100632</c:v>
                </c:pt>
                <c:pt idx="91519">
                  <c:v>330021752</c:v>
                </c:pt>
                <c:pt idx="91520">
                  <c:v>376776008</c:v>
                </c:pt>
                <c:pt idx="91521">
                  <c:v>17118712</c:v>
                </c:pt>
                <c:pt idx="91522">
                  <c:v>86597272</c:v>
                </c:pt>
                <c:pt idx="91523">
                  <c:v>86597272</c:v>
                </c:pt>
                <c:pt idx="91524">
                  <c:v>86597272</c:v>
                </c:pt>
                <c:pt idx="91525">
                  <c:v>86597272</c:v>
                </c:pt>
                <c:pt idx="91526">
                  <c:v>724361248</c:v>
                </c:pt>
                <c:pt idx="91527">
                  <c:v>724361248</c:v>
                </c:pt>
                <c:pt idx="91528">
                  <c:v>724361248</c:v>
                </c:pt>
                <c:pt idx="91529">
                  <c:v>724361248</c:v>
                </c:pt>
                <c:pt idx="91530">
                  <c:v>336344928</c:v>
                </c:pt>
                <c:pt idx="91531">
                  <c:v>336344928</c:v>
                </c:pt>
                <c:pt idx="91532">
                  <c:v>336344928</c:v>
                </c:pt>
                <c:pt idx="91533">
                  <c:v>336344928</c:v>
                </c:pt>
                <c:pt idx="91534">
                  <c:v>205066352</c:v>
                </c:pt>
                <c:pt idx="91535">
                  <c:v>205066352</c:v>
                </c:pt>
                <c:pt idx="91536">
                  <c:v>205066352</c:v>
                </c:pt>
                <c:pt idx="91537">
                  <c:v>205066352</c:v>
                </c:pt>
                <c:pt idx="91538">
                  <c:v>182548232</c:v>
                </c:pt>
                <c:pt idx="91539">
                  <c:v>182548232</c:v>
                </c:pt>
                <c:pt idx="91540">
                  <c:v>182548232</c:v>
                </c:pt>
                <c:pt idx="91541">
                  <c:v>182548232</c:v>
                </c:pt>
                <c:pt idx="91542">
                  <c:v>17118864</c:v>
                </c:pt>
                <c:pt idx="91543">
                  <c:v>779589160</c:v>
                </c:pt>
                <c:pt idx="91544">
                  <c:v>779589160</c:v>
                </c:pt>
                <c:pt idx="91545">
                  <c:v>433110344</c:v>
                </c:pt>
                <c:pt idx="91546">
                  <c:v>779589160</c:v>
                </c:pt>
                <c:pt idx="91547">
                  <c:v>779589160</c:v>
                </c:pt>
                <c:pt idx="91548">
                  <c:v>17118816</c:v>
                </c:pt>
                <c:pt idx="91549">
                  <c:v>493100632</c:v>
                </c:pt>
                <c:pt idx="91550">
                  <c:v>416757000</c:v>
                </c:pt>
                <c:pt idx="91551">
                  <c:v>416757000</c:v>
                </c:pt>
                <c:pt idx="91552">
                  <c:v>416757000</c:v>
                </c:pt>
                <c:pt idx="91553">
                  <c:v>416757000</c:v>
                </c:pt>
                <c:pt idx="91554">
                  <c:v>205066352</c:v>
                </c:pt>
                <c:pt idx="91555">
                  <c:v>65297568</c:v>
                </c:pt>
                <c:pt idx="91556">
                  <c:v>212145936</c:v>
                </c:pt>
                <c:pt idx="91557">
                  <c:v>212145936</c:v>
                </c:pt>
                <c:pt idx="91558">
                  <c:v>212145936</c:v>
                </c:pt>
                <c:pt idx="91559">
                  <c:v>212145936</c:v>
                </c:pt>
                <c:pt idx="91560">
                  <c:v>593529136</c:v>
                </c:pt>
                <c:pt idx="91561">
                  <c:v>593529136</c:v>
                </c:pt>
                <c:pt idx="91562">
                  <c:v>593529136</c:v>
                </c:pt>
                <c:pt idx="91563">
                  <c:v>593529136</c:v>
                </c:pt>
                <c:pt idx="91564">
                  <c:v>708127008</c:v>
                </c:pt>
                <c:pt idx="91565">
                  <c:v>708127008</c:v>
                </c:pt>
                <c:pt idx="91566">
                  <c:v>708127008</c:v>
                </c:pt>
                <c:pt idx="91567">
                  <c:v>708127008</c:v>
                </c:pt>
                <c:pt idx="91568">
                  <c:v>86597272</c:v>
                </c:pt>
                <c:pt idx="91569">
                  <c:v>80750560</c:v>
                </c:pt>
                <c:pt idx="91570">
                  <c:v>80750560</c:v>
                </c:pt>
                <c:pt idx="91571">
                  <c:v>80750560</c:v>
                </c:pt>
                <c:pt idx="91572">
                  <c:v>80750560</c:v>
                </c:pt>
                <c:pt idx="91573">
                  <c:v>182548232</c:v>
                </c:pt>
                <c:pt idx="91574">
                  <c:v>336344928</c:v>
                </c:pt>
                <c:pt idx="91575">
                  <c:v>593529136</c:v>
                </c:pt>
                <c:pt idx="91576">
                  <c:v>724361248</c:v>
                </c:pt>
                <c:pt idx="91577">
                  <c:v>416757000</c:v>
                </c:pt>
                <c:pt idx="91578">
                  <c:v>768189728</c:v>
                </c:pt>
                <c:pt idx="91579">
                  <c:v>768189728</c:v>
                </c:pt>
                <c:pt idx="91580">
                  <c:v>768189728</c:v>
                </c:pt>
                <c:pt idx="91581">
                  <c:v>768189728</c:v>
                </c:pt>
                <c:pt idx="91582">
                  <c:v>708127008</c:v>
                </c:pt>
                <c:pt idx="91583">
                  <c:v>212145936</c:v>
                </c:pt>
                <c:pt idx="91584">
                  <c:v>693040344</c:v>
                </c:pt>
                <c:pt idx="91585">
                  <c:v>693040344</c:v>
                </c:pt>
                <c:pt idx="91586">
                  <c:v>693040344</c:v>
                </c:pt>
                <c:pt idx="91587">
                  <c:v>693040344</c:v>
                </c:pt>
                <c:pt idx="91588">
                  <c:v>287424040</c:v>
                </c:pt>
                <c:pt idx="91589">
                  <c:v>287424040</c:v>
                </c:pt>
                <c:pt idx="91590">
                  <c:v>287424040</c:v>
                </c:pt>
                <c:pt idx="91591">
                  <c:v>287424040</c:v>
                </c:pt>
                <c:pt idx="91592">
                  <c:v>779589160</c:v>
                </c:pt>
                <c:pt idx="91593">
                  <c:v>992541024</c:v>
                </c:pt>
                <c:pt idx="91594">
                  <c:v>992541024</c:v>
                </c:pt>
                <c:pt idx="91595">
                  <c:v>320956672</c:v>
                </c:pt>
                <c:pt idx="91596">
                  <c:v>320956672</c:v>
                </c:pt>
                <c:pt idx="91597">
                  <c:v>992541024</c:v>
                </c:pt>
                <c:pt idx="91598">
                  <c:v>992541024</c:v>
                </c:pt>
                <c:pt idx="91599">
                  <c:v>320956672</c:v>
                </c:pt>
                <c:pt idx="91600">
                  <c:v>320956672</c:v>
                </c:pt>
                <c:pt idx="91601">
                  <c:v>310683880</c:v>
                </c:pt>
                <c:pt idx="91602">
                  <c:v>310683880</c:v>
                </c:pt>
                <c:pt idx="91603">
                  <c:v>310683880</c:v>
                </c:pt>
                <c:pt idx="91604">
                  <c:v>310683880</c:v>
                </c:pt>
                <c:pt idx="91605">
                  <c:v>671592840</c:v>
                </c:pt>
                <c:pt idx="91606">
                  <c:v>671592840</c:v>
                </c:pt>
                <c:pt idx="91607">
                  <c:v>671592840</c:v>
                </c:pt>
                <c:pt idx="91608">
                  <c:v>671592840</c:v>
                </c:pt>
                <c:pt idx="91609">
                  <c:v>248607008</c:v>
                </c:pt>
                <c:pt idx="91610">
                  <c:v>248607008</c:v>
                </c:pt>
                <c:pt idx="91611">
                  <c:v>248607008</c:v>
                </c:pt>
                <c:pt idx="91612">
                  <c:v>248607008</c:v>
                </c:pt>
                <c:pt idx="91613">
                  <c:v>80750560</c:v>
                </c:pt>
                <c:pt idx="91614">
                  <c:v>768189728</c:v>
                </c:pt>
                <c:pt idx="91615">
                  <c:v>287424040</c:v>
                </c:pt>
                <c:pt idx="91616">
                  <c:v>310683880</c:v>
                </c:pt>
                <c:pt idx="91617">
                  <c:v>242865408</c:v>
                </c:pt>
                <c:pt idx="91618">
                  <c:v>242865408</c:v>
                </c:pt>
                <c:pt idx="91619">
                  <c:v>242865408</c:v>
                </c:pt>
                <c:pt idx="91620">
                  <c:v>242865408</c:v>
                </c:pt>
                <c:pt idx="91621">
                  <c:v>671592840</c:v>
                </c:pt>
                <c:pt idx="91622">
                  <c:v>693040344</c:v>
                </c:pt>
                <c:pt idx="91623">
                  <c:v>401377632</c:v>
                </c:pt>
                <c:pt idx="91624">
                  <c:v>401377632</c:v>
                </c:pt>
                <c:pt idx="91625">
                  <c:v>401377632</c:v>
                </c:pt>
                <c:pt idx="91626">
                  <c:v>401377632</c:v>
                </c:pt>
                <c:pt idx="91627">
                  <c:v>992541024</c:v>
                </c:pt>
                <c:pt idx="91628">
                  <c:v>248607008</c:v>
                </c:pt>
                <c:pt idx="91629">
                  <c:v>320956672</c:v>
                </c:pt>
                <c:pt idx="91630">
                  <c:v>269276200</c:v>
                </c:pt>
                <c:pt idx="91631">
                  <c:v>269276200</c:v>
                </c:pt>
                <c:pt idx="91632">
                  <c:v>138577528</c:v>
                </c:pt>
                <c:pt idx="91633">
                  <c:v>269276200</c:v>
                </c:pt>
                <c:pt idx="91634">
                  <c:v>138577528</c:v>
                </c:pt>
                <c:pt idx="91635">
                  <c:v>269276200</c:v>
                </c:pt>
                <c:pt idx="91636">
                  <c:v>138577528</c:v>
                </c:pt>
                <c:pt idx="91637">
                  <c:v>138577528</c:v>
                </c:pt>
                <c:pt idx="91638">
                  <c:v>242865408</c:v>
                </c:pt>
                <c:pt idx="91639">
                  <c:v>353390584</c:v>
                </c:pt>
                <c:pt idx="91640">
                  <c:v>353390584</c:v>
                </c:pt>
                <c:pt idx="91641">
                  <c:v>353390584</c:v>
                </c:pt>
                <c:pt idx="91642">
                  <c:v>353390584</c:v>
                </c:pt>
                <c:pt idx="91643">
                  <c:v>53164400</c:v>
                </c:pt>
                <c:pt idx="91644">
                  <c:v>53164400</c:v>
                </c:pt>
                <c:pt idx="91645">
                  <c:v>53164400</c:v>
                </c:pt>
                <c:pt idx="91646">
                  <c:v>53164400</c:v>
                </c:pt>
                <c:pt idx="91647">
                  <c:v>269276200</c:v>
                </c:pt>
                <c:pt idx="91648">
                  <c:v>401377632</c:v>
                </c:pt>
                <c:pt idx="91649">
                  <c:v>925638984</c:v>
                </c:pt>
                <c:pt idx="91650">
                  <c:v>925638984</c:v>
                </c:pt>
                <c:pt idx="91651">
                  <c:v>171826352</c:v>
                </c:pt>
                <c:pt idx="91652">
                  <c:v>171826352</c:v>
                </c:pt>
                <c:pt idx="91653">
                  <c:v>925638984</c:v>
                </c:pt>
                <c:pt idx="91654">
                  <c:v>925638984</c:v>
                </c:pt>
                <c:pt idx="91655">
                  <c:v>171826352</c:v>
                </c:pt>
                <c:pt idx="91656">
                  <c:v>171826352</c:v>
                </c:pt>
                <c:pt idx="91657">
                  <c:v>636515896</c:v>
                </c:pt>
                <c:pt idx="91658">
                  <c:v>636515896</c:v>
                </c:pt>
                <c:pt idx="91659">
                  <c:v>636515896</c:v>
                </c:pt>
                <c:pt idx="91660">
                  <c:v>636515896</c:v>
                </c:pt>
                <c:pt idx="91661">
                  <c:v>138577528</c:v>
                </c:pt>
                <c:pt idx="91662">
                  <c:v>924644216</c:v>
                </c:pt>
                <c:pt idx="91663">
                  <c:v>924644216</c:v>
                </c:pt>
                <c:pt idx="91664">
                  <c:v>924644216</c:v>
                </c:pt>
                <c:pt idx="91665">
                  <c:v>924644216</c:v>
                </c:pt>
                <c:pt idx="91666">
                  <c:v>353390584</c:v>
                </c:pt>
                <c:pt idx="91667">
                  <c:v>53164400</c:v>
                </c:pt>
                <c:pt idx="91668">
                  <c:v>672747312</c:v>
                </c:pt>
                <c:pt idx="91669">
                  <c:v>672747312</c:v>
                </c:pt>
                <c:pt idx="91670">
                  <c:v>672747312</c:v>
                </c:pt>
                <c:pt idx="91671">
                  <c:v>672747312</c:v>
                </c:pt>
                <c:pt idx="91672">
                  <c:v>925638984</c:v>
                </c:pt>
                <c:pt idx="91673">
                  <c:v>493646408</c:v>
                </c:pt>
                <c:pt idx="91674">
                  <c:v>493646408</c:v>
                </c:pt>
                <c:pt idx="91675">
                  <c:v>493646408</c:v>
                </c:pt>
                <c:pt idx="91676">
                  <c:v>493646408</c:v>
                </c:pt>
                <c:pt idx="91677">
                  <c:v>472593984</c:v>
                </c:pt>
                <c:pt idx="91678">
                  <c:v>472593984</c:v>
                </c:pt>
                <c:pt idx="91679">
                  <c:v>472593984</c:v>
                </c:pt>
                <c:pt idx="91680">
                  <c:v>472593984</c:v>
                </c:pt>
                <c:pt idx="91681">
                  <c:v>171826352</c:v>
                </c:pt>
                <c:pt idx="91682">
                  <c:v>739808080</c:v>
                </c:pt>
                <c:pt idx="91683">
                  <c:v>739808080</c:v>
                </c:pt>
                <c:pt idx="91684">
                  <c:v>739808080</c:v>
                </c:pt>
                <c:pt idx="91685">
                  <c:v>739808080</c:v>
                </c:pt>
                <c:pt idx="91686">
                  <c:v>493646408</c:v>
                </c:pt>
                <c:pt idx="91687">
                  <c:v>479373648</c:v>
                </c:pt>
                <c:pt idx="91688">
                  <c:v>479373648</c:v>
                </c:pt>
                <c:pt idx="91689">
                  <c:v>479373648</c:v>
                </c:pt>
                <c:pt idx="91690">
                  <c:v>479373648</c:v>
                </c:pt>
                <c:pt idx="91691">
                  <c:v>636515896</c:v>
                </c:pt>
                <c:pt idx="91692">
                  <c:v>6843400</c:v>
                </c:pt>
                <c:pt idx="91693">
                  <c:v>472593984</c:v>
                </c:pt>
                <c:pt idx="91694">
                  <c:v>6843400</c:v>
                </c:pt>
                <c:pt idx="91695">
                  <c:v>6843400</c:v>
                </c:pt>
                <c:pt idx="91696">
                  <c:v>6843400</c:v>
                </c:pt>
                <c:pt idx="91697">
                  <c:v>924644216</c:v>
                </c:pt>
                <c:pt idx="91698">
                  <c:v>808310568</c:v>
                </c:pt>
                <c:pt idx="91699">
                  <c:v>808310568</c:v>
                </c:pt>
                <c:pt idx="91700">
                  <c:v>808310568</c:v>
                </c:pt>
                <c:pt idx="91701">
                  <c:v>808310568</c:v>
                </c:pt>
                <c:pt idx="91702">
                  <c:v>672747312</c:v>
                </c:pt>
                <c:pt idx="91703">
                  <c:v>739808080</c:v>
                </c:pt>
                <c:pt idx="91704">
                  <c:v>6843400</c:v>
                </c:pt>
                <c:pt idx="91705">
                  <c:v>808310568</c:v>
                </c:pt>
                <c:pt idx="91706">
                  <c:v>479373648</c:v>
                </c:pt>
                <c:pt idx="91707">
                  <c:v>956677384</c:v>
                </c:pt>
                <c:pt idx="91708">
                  <c:v>956677384</c:v>
                </c:pt>
                <c:pt idx="91709">
                  <c:v>956677384</c:v>
                </c:pt>
                <c:pt idx="91710">
                  <c:v>956677384</c:v>
                </c:pt>
                <c:pt idx="91711">
                  <c:v>746408248</c:v>
                </c:pt>
                <c:pt idx="91712">
                  <c:v>746408248</c:v>
                </c:pt>
                <c:pt idx="91713">
                  <c:v>746408248</c:v>
                </c:pt>
                <c:pt idx="91714">
                  <c:v>746408248</c:v>
                </c:pt>
                <c:pt idx="91715">
                  <c:v>903317504</c:v>
                </c:pt>
                <c:pt idx="91716">
                  <c:v>903317504</c:v>
                </c:pt>
                <c:pt idx="91717">
                  <c:v>903317504</c:v>
                </c:pt>
                <c:pt idx="91718">
                  <c:v>903317504</c:v>
                </c:pt>
                <c:pt idx="91719">
                  <c:v>956677384</c:v>
                </c:pt>
                <c:pt idx="91720">
                  <c:v>746408248</c:v>
                </c:pt>
                <c:pt idx="91721">
                  <c:v>903317504</c:v>
                </c:pt>
                <c:pt idx="91722">
                  <c:v>655927856</c:v>
                </c:pt>
                <c:pt idx="91723">
                  <c:v>655927856</c:v>
                </c:pt>
                <c:pt idx="91724">
                  <c:v>655927856</c:v>
                </c:pt>
                <c:pt idx="91725">
                  <c:v>893908328</c:v>
                </c:pt>
                <c:pt idx="91726">
                  <c:v>655927856</c:v>
                </c:pt>
                <c:pt idx="91727">
                  <c:v>893908328</c:v>
                </c:pt>
                <c:pt idx="91728">
                  <c:v>893908328</c:v>
                </c:pt>
                <c:pt idx="91729">
                  <c:v>893908328</c:v>
                </c:pt>
                <c:pt idx="91730">
                  <c:v>919194512</c:v>
                </c:pt>
                <c:pt idx="91731">
                  <c:v>919194512</c:v>
                </c:pt>
                <c:pt idx="91732">
                  <c:v>919194512</c:v>
                </c:pt>
                <c:pt idx="91733">
                  <c:v>919194512</c:v>
                </c:pt>
                <c:pt idx="91734">
                  <c:v>903696800</c:v>
                </c:pt>
                <c:pt idx="91735">
                  <c:v>903696800</c:v>
                </c:pt>
                <c:pt idx="91736">
                  <c:v>903696800</c:v>
                </c:pt>
                <c:pt idx="91737">
                  <c:v>903696800</c:v>
                </c:pt>
                <c:pt idx="91738">
                  <c:v>655927856</c:v>
                </c:pt>
                <c:pt idx="91739">
                  <c:v>276932752</c:v>
                </c:pt>
                <c:pt idx="91740">
                  <c:v>276932752</c:v>
                </c:pt>
                <c:pt idx="91741">
                  <c:v>276932752</c:v>
                </c:pt>
                <c:pt idx="91742">
                  <c:v>276932752</c:v>
                </c:pt>
                <c:pt idx="91743">
                  <c:v>893908328</c:v>
                </c:pt>
                <c:pt idx="91744">
                  <c:v>224280736</c:v>
                </c:pt>
                <c:pt idx="91745">
                  <c:v>224280736</c:v>
                </c:pt>
                <c:pt idx="91746">
                  <c:v>224280736</c:v>
                </c:pt>
                <c:pt idx="91747">
                  <c:v>224280736</c:v>
                </c:pt>
                <c:pt idx="91748">
                  <c:v>461546016</c:v>
                </c:pt>
                <c:pt idx="91749">
                  <c:v>461546016</c:v>
                </c:pt>
                <c:pt idx="91750">
                  <c:v>461546016</c:v>
                </c:pt>
                <c:pt idx="91751">
                  <c:v>114933384</c:v>
                </c:pt>
                <c:pt idx="91752">
                  <c:v>114933384</c:v>
                </c:pt>
                <c:pt idx="91753">
                  <c:v>461546016</c:v>
                </c:pt>
                <c:pt idx="91754">
                  <c:v>114933384</c:v>
                </c:pt>
                <c:pt idx="91755">
                  <c:v>114933384</c:v>
                </c:pt>
                <c:pt idx="91756">
                  <c:v>919194512</c:v>
                </c:pt>
                <c:pt idx="91757">
                  <c:v>445951144</c:v>
                </c:pt>
                <c:pt idx="91758">
                  <c:v>445951144</c:v>
                </c:pt>
                <c:pt idx="91759">
                  <c:v>445951144</c:v>
                </c:pt>
                <c:pt idx="91760">
                  <c:v>445951144</c:v>
                </c:pt>
                <c:pt idx="91761">
                  <c:v>545923200</c:v>
                </c:pt>
                <c:pt idx="91762">
                  <c:v>545923200</c:v>
                </c:pt>
                <c:pt idx="91763">
                  <c:v>545923200</c:v>
                </c:pt>
                <c:pt idx="91764">
                  <c:v>141308160</c:v>
                </c:pt>
                <c:pt idx="91765">
                  <c:v>141308160</c:v>
                </c:pt>
                <c:pt idx="91766">
                  <c:v>545923200</c:v>
                </c:pt>
                <c:pt idx="91767">
                  <c:v>141308160</c:v>
                </c:pt>
                <c:pt idx="91768">
                  <c:v>917844696</c:v>
                </c:pt>
                <c:pt idx="91769">
                  <c:v>917844696</c:v>
                </c:pt>
                <c:pt idx="91770">
                  <c:v>141308160</c:v>
                </c:pt>
                <c:pt idx="91771">
                  <c:v>917844696</c:v>
                </c:pt>
                <c:pt idx="91772">
                  <c:v>917844696</c:v>
                </c:pt>
                <c:pt idx="91773">
                  <c:v>903696800</c:v>
                </c:pt>
                <c:pt idx="91774">
                  <c:v>915959280</c:v>
                </c:pt>
                <c:pt idx="91775">
                  <c:v>915959280</c:v>
                </c:pt>
                <c:pt idx="91776">
                  <c:v>915959280</c:v>
                </c:pt>
                <c:pt idx="91777">
                  <c:v>915959280</c:v>
                </c:pt>
                <c:pt idx="91778">
                  <c:v>276932752</c:v>
                </c:pt>
                <c:pt idx="91779">
                  <c:v>385791312</c:v>
                </c:pt>
                <c:pt idx="91780">
                  <c:v>385791312</c:v>
                </c:pt>
                <c:pt idx="91781">
                  <c:v>452583352</c:v>
                </c:pt>
                <c:pt idx="91782">
                  <c:v>385791312</c:v>
                </c:pt>
                <c:pt idx="91783">
                  <c:v>452583352</c:v>
                </c:pt>
                <c:pt idx="91784">
                  <c:v>385791312</c:v>
                </c:pt>
                <c:pt idx="91785">
                  <c:v>452583352</c:v>
                </c:pt>
                <c:pt idx="91786">
                  <c:v>452583352</c:v>
                </c:pt>
                <c:pt idx="91787">
                  <c:v>114933384</c:v>
                </c:pt>
                <c:pt idx="91788">
                  <c:v>461546016</c:v>
                </c:pt>
                <c:pt idx="91789">
                  <c:v>224280736</c:v>
                </c:pt>
                <c:pt idx="91790">
                  <c:v>270174216</c:v>
                </c:pt>
                <c:pt idx="91791">
                  <c:v>270174216</c:v>
                </c:pt>
                <c:pt idx="91792">
                  <c:v>270174216</c:v>
                </c:pt>
                <c:pt idx="91793">
                  <c:v>445951144</c:v>
                </c:pt>
                <c:pt idx="91794">
                  <c:v>270174216</c:v>
                </c:pt>
                <c:pt idx="91795">
                  <c:v>917844696</c:v>
                </c:pt>
                <c:pt idx="91796">
                  <c:v>141308160</c:v>
                </c:pt>
                <c:pt idx="91797">
                  <c:v>915959280</c:v>
                </c:pt>
                <c:pt idx="91798">
                  <c:v>472257680</c:v>
                </c:pt>
                <c:pt idx="91799">
                  <c:v>472257680</c:v>
                </c:pt>
                <c:pt idx="91800">
                  <c:v>472257680</c:v>
                </c:pt>
                <c:pt idx="91801">
                  <c:v>472257680</c:v>
                </c:pt>
                <c:pt idx="91802">
                  <c:v>270174216</c:v>
                </c:pt>
                <c:pt idx="91803">
                  <c:v>545923200</c:v>
                </c:pt>
                <c:pt idx="91804">
                  <c:v>452583352</c:v>
                </c:pt>
                <c:pt idx="91805">
                  <c:v>472257680</c:v>
                </c:pt>
                <c:pt idx="91806">
                  <c:v>385791312</c:v>
                </c:pt>
                <c:pt idx="91807">
                  <c:v>276966824</c:v>
                </c:pt>
                <c:pt idx="91808">
                  <c:v>276966824</c:v>
                </c:pt>
                <c:pt idx="91809">
                  <c:v>276966824</c:v>
                </c:pt>
                <c:pt idx="91810">
                  <c:v>276966824</c:v>
                </c:pt>
                <c:pt idx="91811">
                  <c:v>307138944</c:v>
                </c:pt>
                <c:pt idx="91812">
                  <c:v>307138944</c:v>
                </c:pt>
                <c:pt idx="91813">
                  <c:v>307138944</c:v>
                </c:pt>
                <c:pt idx="91814">
                  <c:v>132709296</c:v>
                </c:pt>
                <c:pt idx="91815">
                  <c:v>307138944</c:v>
                </c:pt>
                <c:pt idx="91816">
                  <c:v>132709296</c:v>
                </c:pt>
                <c:pt idx="91817">
                  <c:v>132709296</c:v>
                </c:pt>
                <c:pt idx="91818">
                  <c:v>132709296</c:v>
                </c:pt>
                <c:pt idx="91819">
                  <c:v>614466424</c:v>
                </c:pt>
                <c:pt idx="91820">
                  <c:v>614466424</c:v>
                </c:pt>
                <c:pt idx="91821">
                  <c:v>614466424</c:v>
                </c:pt>
                <c:pt idx="91822">
                  <c:v>614466424</c:v>
                </c:pt>
                <c:pt idx="91823">
                  <c:v>276966824</c:v>
                </c:pt>
                <c:pt idx="91824">
                  <c:v>132709296</c:v>
                </c:pt>
                <c:pt idx="91825">
                  <c:v>967301648</c:v>
                </c:pt>
                <c:pt idx="91826">
                  <c:v>967301648</c:v>
                </c:pt>
                <c:pt idx="91827">
                  <c:v>967301648</c:v>
                </c:pt>
                <c:pt idx="91828">
                  <c:v>967301648</c:v>
                </c:pt>
                <c:pt idx="91829">
                  <c:v>520622448</c:v>
                </c:pt>
                <c:pt idx="91830">
                  <c:v>520622448</c:v>
                </c:pt>
                <c:pt idx="91831">
                  <c:v>520622448</c:v>
                </c:pt>
                <c:pt idx="91832">
                  <c:v>520622448</c:v>
                </c:pt>
                <c:pt idx="91833">
                  <c:v>169146248</c:v>
                </c:pt>
                <c:pt idx="91834">
                  <c:v>169146248</c:v>
                </c:pt>
                <c:pt idx="91835">
                  <c:v>169146248</c:v>
                </c:pt>
                <c:pt idx="91836">
                  <c:v>169146248</c:v>
                </c:pt>
                <c:pt idx="91837">
                  <c:v>266629048</c:v>
                </c:pt>
                <c:pt idx="91838">
                  <c:v>266629048</c:v>
                </c:pt>
                <c:pt idx="91839">
                  <c:v>307138944</c:v>
                </c:pt>
                <c:pt idx="91840">
                  <c:v>266629048</c:v>
                </c:pt>
                <c:pt idx="91841">
                  <c:v>266629048</c:v>
                </c:pt>
                <c:pt idx="91842">
                  <c:v>359810592</c:v>
                </c:pt>
                <c:pt idx="91843">
                  <c:v>359810592</c:v>
                </c:pt>
                <c:pt idx="91844">
                  <c:v>359810592</c:v>
                </c:pt>
                <c:pt idx="91845">
                  <c:v>359810592</c:v>
                </c:pt>
                <c:pt idx="91846">
                  <c:v>182079696</c:v>
                </c:pt>
                <c:pt idx="91847">
                  <c:v>182079696</c:v>
                </c:pt>
                <c:pt idx="91848">
                  <c:v>614466424</c:v>
                </c:pt>
                <c:pt idx="91849">
                  <c:v>182079696</c:v>
                </c:pt>
                <c:pt idx="91850">
                  <c:v>967301648</c:v>
                </c:pt>
                <c:pt idx="91851">
                  <c:v>182079696</c:v>
                </c:pt>
                <c:pt idx="91852">
                  <c:v>405018480</c:v>
                </c:pt>
                <c:pt idx="91853">
                  <c:v>405018480</c:v>
                </c:pt>
                <c:pt idx="91854">
                  <c:v>405018480</c:v>
                </c:pt>
                <c:pt idx="91855">
                  <c:v>405018480</c:v>
                </c:pt>
                <c:pt idx="91856">
                  <c:v>169146248</c:v>
                </c:pt>
                <c:pt idx="91857">
                  <c:v>266629048</c:v>
                </c:pt>
                <c:pt idx="91858">
                  <c:v>247700296</c:v>
                </c:pt>
                <c:pt idx="91859">
                  <c:v>247700296</c:v>
                </c:pt>
                <c:pt idx="91860">
                  <c:v>247700296</c:v>
                </c:pt>
                <c:pt idx="91861">
                  <c:v>247700296</c:v>
                </c:pt>
                <c:pt idx="91862">
                  <c:v>974969248</c:v>
                </c:pt>
                <c:pt idx="91863">
                  <c:v>974969248</c:v>
                </c:pt>
                <c:pt idx="91864">
                  <c:v>974969248</c:v>
                </c:pt>
                <c:pt idx="91865">
                  <c:v>974969248</c:v>
                </c:pt>
                <c:pt idx="91866">
                  <c:v>733321880</c:v>
                </c:pt>
                <c:pt idx="91867">
                  <c:v>733321880</c:v>
                </c:pt>
                <c:pt idx="91868">
                  <c:v>733321880</c:v>
                </c:pt>
                <c:pt idx="91869">
                  <c:v>733321880</c:v>
                </c:pt>
                <c:pt idx="91870">
                  <c:v>520622448</c:v>
                </c:pt>
                <c:pt idx="91871">
                  <c:v>182079696</c:v>
                </c:pt>
                <c:pt idx="91872">
                  <c:v>359810592</c:v>
                </c:pt>
                <c:pt idx="91873">
                  <c:v>522546384</c:v>
                </c:pt>
                <c:pt idx="91874">
                  <c:v>522546384</c:v>
                </c:pt>
                <c:pt idx="91875">
                  <c:v>522546384</c:v>
                </c:pt>
                <c:pt idx="91876">
                  <c:v>522546384</c:v>
                </c:pt>
                <c:pt idx="91877">
                  <c:v>523504840</c:v>
                </c:pt>
                <c:pt idx="91878">
                  <c:v>523504840</c:v>
                </c:pt>
                <c:pt idx="91879">
                  <c:v>523504840</c:v>
                </c:pt>
                <c:pt idx="91880">
                  <c:v>523504840</c:v>
                </c:pt>
                <c:pt idx="91881">
                  <c:v>974969248</c:v>
                </c:pt>
                <c:pt idx="91882">
                  <c:v>405018480</c:v>
                </c:pt>
                <c:pt idx="91883">
                  <c:v>247700296</c:v>
                </c:pt>
                <c:pt idx="91884">
                  <c:v>733321880</c:v>
                </c:pt>
                <c:pt idx="91885">
                  <c:v>299210408</c:v>
                </c:pt>
                <c:pt idx="91886">
                  <c:v>299210408</c:v>
                </c:pt>
                <c:pt idx="91887">
                  <c:v>299210408</c:v>
                </c:pt>
                <c:pt idx="91888">
                  <c:v>299210408</c:v>
                </c:pt>
                <c:pt idx="91889">
                  <c:v>522546384</c:v>
                </c:pt>
                <c:pt idx="91890">
                  <c:v>523504840</c:v>
                </c:pt>
                <c:pt idx="91891">
                  <c:v>455124232</c:v>
                </c:pt>
                <c:pt idx="91892">
                  <c:v>455124232</c:v>
                </c:pt>
                <c:pt idx="91893">
                  <c:v>455124232</c:v>
                </c:pt>
                <c:pt idx="91894">
                  <c:v>455124232</c:v>
                </c:pt>
                <c:pt idx="91895">
                  <c:v>299210408</c:v>
                </c:pt>
                <c:pt idx="91896">
                  <c:v>422990856</c:v>
                </c:pt>
                <c:pt idx="91897">
                  <c:v>422990856</c:v>
                </c:pt>
                <c:pt idx="91898">
                  <c:v>422990856</c:v>
                </c:pt>
                <c:pt idx="91899">
                  <c:v>422990856</c:v>
                </c:pt>
                <c:pt idx="91900">
                  <c:v>473489568</c:v>
                </c:pt>
                <c:pt idx="91901">
                  <c:v>473489568</c:v>
                </c:pt>
                <c:pt idx="91902">
                  <c:v>473489568</c:v>
                </c:pt>
                <c:pt idx="91903">
                  <c:v>473489568</c:v>
                </c:pt>
                <c:pt idx="91904">
                  <c:v>386926488</c:v>
                </c:pt>
                <c:pt idx="91905">
                  <c:v>386926488</c:v>
                </c:pt>
                <c:pt idx="91906">
                  <c:v>386926488</c:v>
                </c:pt>
                <c:pt idx="91907">
                  <c:v>386926488</c:v>
                </c:pt>
                <c:pt idx="91908">
                  <c:v>422990856</c:v>
                </c:pt>
                <c:pt idx="91909">
                  <c:v>455124232</c:v>
                </c:pt>
                <c:pt idx="91910">
                  <c:v>638118496</c:v>
                </c:pt>
                <c:pt idx="91911">
                  <c:v>638118496</c:v>
                </c:pt>
                <c:pt idx="91912">
                  <c:v>638118496</c:v>
                </c:pt>
                <c:pt idx="91913">
                  <c:v>638118496</c:v>
                </c:pt>
                <c:pt idx="91914">
                  <c:v>105650880</c:v>
                </c:pt>
                <c:pt idx="91915">
                  <c:v>105650880</c:v>
                </c:pt>
                <c:pt idx="91916">
                  <c:v>105650880</c:v>
                </c:pt>
                <c:pt idx="91917">
                  <c:v>105650880</c:v>
                </c:pt>
                <c:pt idx="91918">
                  <c:v>386926488</c:v>
                </c:pt>
                <c:pt idx="91919">
                  <c:v>719181504</c:v>
                </c:pt>
                <c:pt idx="91920">
                  <c:v>719181504</c:v>
                </c:pt>
                <c:pt idx="91921">
                  <c:v>719181504</c:v>
                </c:pt>
                <c:pt idx="91922">
                  <c:v>719181504</c:v>
                </c:pt>
                <c:pt idx="91923">
                  <c:v>473489568</c:v>
                </c:pt>
                <c:pt idx="91924">
                  <c:v>801238824</c:v>
                </c:pt>
                <c:pt idx="91925">
                  <c:v>801238824</c:v>
                </c:pt>
                <c:pt idx="91926">
                  <c:v>801238824</c:v>
                </c:pt>
                <c:pt idx="91927">
                  <c:v>801238824</c:v>
                </c:pt>
                <c:pt idx="91928">
                  <c:v>638118496</c:v>
                </c:pt>
                <c:pt idx="91929">
                  <c:v>224280808</c:v>
                </c:pt>
                <c:pt idx="91930">
                  <c:v>224280808</c:v>
                </c:pt>
                <c:pt idx="91931">
                  <c:v>224280808</c:v>
                </c:pt>
                <c:pt idx="91932">
                  <c:v>224280808</c:v>
                </c:pt>
                <c:pt idx="91933">
                  <c:v>105650880</c:v>
                </c:pt>
                <c:pt idx="91934">
                  <c:v>719181504</c:v>
                </c:pt>
                <c:pt idx="91935">
                  <c:v>435487536</c:v>
                </c:pt>
                <c:pt idx="91936">
                  <c:v>435487536</c:v>
                </c:pt>
                <c:pt idx="91937">
                  <c:v>435487536</c:v>
                </c:pt>
                <c:pt idx="91938">
                  <c:v>435487536</c:v>
                </c:pt>
                <c:pt idx="91939">
                  <c:v>166280424</c:v>
                </c:pt>
                <c:pt idx="91940">
                  <c:v>166280424</c:v>
                </c:pt>
                <c:pt idx="91941">
                  <c:v>166280424</c:v>
                </c:pt>
                <c:pt idx="91942">
                  <c:v>166280424</c:v>
                </c:pt>
                <c:pt idx="91943">
                  <c:v>555013288</c:v>
                </c:pt>
                <c:pt idx="91944">
                  <c:v>555013288</c:v>
                </c:pt>
                <c:pt idx="91945">
                  <c:v>555013288</c:v>
                </c:pt>
                <c:pt idx="91946">
                  <c:v>632052448</c:v>
                </c:pt>
                <c:pt idx="91947">
                  <c:v>632052448</c:v>
                </c:pt>
                <c:pt idx="91948">
                  <c:v>555013288</c:v>
                </c:pt>
                <c:pt idx="91949">
                  <c:v>632052448</c:v>
                </c:pt>
                <c:pt idx="91950">
                  <c:v>632052448</c:v>
                </c:pt>
                <c:pt idx="91951">
                  <c:v>254501824</c:v>
                </c:pt>
                <c:pt idx="91952">
                  <c:v>254501824</c:v>
                </c:pt>
                <c:pt idx="91953">
                  <c:v>254501824</c:v>
                </c:pt>
                <c:pt idx="91954">
                  <c:v>254501824</c:v>
                </c:pt>
                <c:pt idx="91955">
                  <c:v>945306344</c:v>
                </c:pt>
                <c:pt idx="91956">
                  <c:v>945306344</c:v>
                </c:pt>
                <c:pt idx="91957">
                  <c:v>945306344</c:v>
                </c:pt>
                <c:pt idx="91958">
                  <c:v>945306344</c:v>
                </c:pt>
                <c:pt idx="91959">
                  <c:v>801238824</c:v>
                </c:pt>
                <c:pt idx="91960">
                  <c:v>435487536</c:v>
                </c:pt>
                <c:pt idx="91961">
                  <c:v>662971088</c:v>
                </c:pt>
                <c:pt idx="91962">
                  <c:v>662971088</c:v>
                </c:pt>
                <c:pt idx="91963">
                  <c:v>662971088</c:v>
                </c:pt>
                <c:pt idx="91964">
                  <c:v>662971088</c:v>
                </c:pt>
                <c:pt idx="91965">
                  <c:v>632052448</c:v>
                </c:pt>
                <c:pt idx="91966">
                  <c:v>166280424</c:v>
                </c:pt>
                <c:pt idx="91967">
                  <c:v>991767216</c:v>
                </c:pt>
                <c:pt idx="91968">
                  <c:v>991767216</c:v>
                </c:pt>
                <c:pt idx="91969">
                  <c:v>991767216</c:v>
                </c:pt>
                <c:pt idx="91970">
                  <c:v>991767216</c:v>
                </c:pt>
                <c:pt idx="91971">
                  <c:v>224280808</c:v>
                </c:pt>
                <c:pt idx="91972">
                  <c:v>65293104</c:v>
                </c:pt>
                <c:pt idx="91973">
                  <c:v>65293104</c:v>
                </c:pt>
                <c:pt idx="91974">
                  <c:v>945306344</c:v>
                </c:pt>
                <c:pt idx="91975">
                  <c:v>65293104</c:v>
                </c:pt>
                <c:pt idx="91976">
                  <c:v>65293104</c:v>
                </c:pt>
                <c:pt idx="91977">
                  <c:v>273675152</c:v>
                </c:pt>
                <c:pt idx="91978">
                  <c:v>273675152</c:v>
                </c:pt>
                <c:pt idx="91979">
                  <c:v>273675152</c:v>
                </c:pt>
                <c:pt idx="91980">
                  <c:v>215608536</c:v>
                </c:pt>
                <c:pt idx="91981">
                  <c:v>273675152</c:v>
                </c:pt>
                <c:pt idx="91982">
                  <c:v>215608536</c:v>
                </c:pt>
                <c:pt idx="91983">
                  <c:v>215608536</c:v>
                </c:pt>
                <c:pt idx="91984">
                  <c:v>215608536</c:v>
                </c:pt>
                <c:pt idx="91985">
                  <c:v>304997520</c:v>
                </c:pt>
                <c:pt idx="91986">
                  <c:v>304997520</c:v>
                </c:pt>
                <c:pt idx="91987">
                  <c:v>304997520</c:v>
                </c:pt>
                <c:pt idx="91988">
                  <c:v>304997520</c:v>
                </c:pt>
                <c:pt idx="91989">
                  <c:v>555013288</c:v>
                </c:pt>
                <c:pt idx="91990">
                  <c:v>7375912</c:v>
                </c:pt>
                <c:pt idx="91991">
                  <c:v>7375912</c:v>
                </c:pt>
                <c:pt idx="91992">
                  <c:v>662971088</c:v>
                </c:pt>
                <c:pt idx="91993">
                  <c:v>7375944</c:v>
                </c:pt>
                <c:pt idx="91994">
                  <c:v>7375944</c:v>
                </c:pt>
                <c:pt idx="91995">
                  <c:v>7375984</c:v>
                </c:pt>
                <c:pt idx="91996">
                  <c:v>7375984</c:v>
                </c:pt>
                <c:pt idx="91997">
                  <c:v>7376008</c:v>
                </c:pt>
                <c:pt idx="91998">
                  <c:v>7376008</c:v>
                </c:pt>
                <c:pt idx="91999">
                  <c:v>7376040</c:v>
                </c:pt>
                <c:pt idx="92000">
                  <c:v>7376040</c:v>
                </c:pt>
                <c:pt idx="92001">
                  <c:v>7376080</c:v>
                </c:pt>
                <c:pt idx="92002">
                  <c:v>7376080</c:v>
                </c:pt>
                <c:pt idx="92003">
                  <c:v>7375912</c:v>
                </c:pt>
                <c:pt idx="92004">
                  <c:v>7375944</c:v>
                </c:pt>
                <c:pt idx="92005">
                  <c:v>7375984</c:v>
                </c:pt>
                <c:pt idx="92006">
                  <c:v>7376008</c:v>
                </c:pt>
                <c:pt idx="92007">
                  <c:v>7376040</c:v>
                </c:pt>
                <c:pt idx="92008">
                  <c:v>7376080</c:v>
                </c:pt>
                <c:pt idx="92009">
                  <c:v>7375912</c:v>
                </c:pt>
                <c:pt idx="92010">
                  <c:v>7375944</c:v>
                </c:pt>
                <c:pt idx="92011">
                  <c:v>7375984</c:v>
                </c:pt>
                <c:pt idx="92012">
                  <c:v>7376008</c:v>
                </c:pt>
                <c:pt idx="92013">
                  <c:v>7376040</c:v>
                </c:pt>
                <c:pt idx="92014">
                  <c:v>7376080</c:v>
                </c:pt>
                <c:pt idx="92015">
                  <c:v>646504648</c:v>
                </c:pt>
                <c:pt idx="92016">
                  <c:v>646504648</c:v>
                </c:pt>
                <c:pt idx="92017">
                  <c:v>646504648</c:v>
                </c:pt>
                <c:pt idx="92018">
                  <c:v>646504648</c:v>
                </c:pt>
                <c:pt idx="92019">
                  <c:v>254501824</c:v>
                </c:pt>
                <c:pt idx="92020">
                  <c:v>991767216</c:v>
                </c:pt>
                <c:pt idx="92021">
                  <c:v>712330824</c:v>
                </c:pt>
                <c:pt idx="92022">
                  <c:v>712330824</c:v>
                </c:pt>
                <c:pt idx="92023">
                  <c:v>712330824</c:v>
                </c:pt>
                <c:pt idx="92024">
                  <c:v>712330824</c:v>
                </c:pt>
                <c:pt idx="92025">
                  <c:v>215608536</c:v>
                </c:pt>
                <c:pt idx="92026">
                  <c:v>475017360</c:v>
                </c:pt>
                <c:pt idx="92027">
                  <c:v>475017360</c:v>
                </c:pt>
                <c:pt idx="92028">
                  <c:v>475017360</c:v>
                </c:pt>
                <c:pt idx="92029">
                  <c:v>304997520</c:v>
                </c:pt>
                <c:pt idx="92030">
                  <c:v>475017360</c:v>
                </c:pt>
                <c:pt idx="92031">
                  <c:v>65293104</c:v>
                </c:pt>
                <c:pt idx="92032">
                  <c:v>273675152</c:v>
                </c:pt>
                <c:pt idx="92033">
                  <c:v>655126456</c:v>
                </c:pt>
                <c:pt idx="92034">
                  <c:v>655126456</c:v>
                </c:pt>
                <c:pt idx="92035">
                  <c:v>655126456</c:v>
                </c:pt>
                <c:pt idx="92036">
                  <c:v>655126456</c:v>
                </c:pt>
                <c:pt idx="92037">
                  <c:v>7375912</c:v>
                </c:pt>
                <c:pt idx="92038">
                  <c:v>921333624</c:v>
                </c:pt>
                <c:pt idx="92039">
                  <c:v>921333624</c:v>
                </c:pt>
                <c:pt idx="92040">
                  <c:v>921333624</c:v>
                </c:pt>
                <c:pt idx="92041">
                  <c:v>921333624</c:v>
                </c:pt>
                <c:pt idx="92042">
                  <c:v>475017360</c:v>
                </c:pt>
                <c:pt idx="92043">
                  <c:v>7375944</c:v>
                </c:pt>
                <c:pt idx="92044">
                  <c:v>646504648</c:v>
                </c:pt>
                <c:pt idx="92045">
                  <c:v>7376040</c:v>
                </c:pt>
                <c:pt idx="92046">
                  <c:v>655126456</c:v>
                </c:pt>
                <c:pt idx="92047">
                  <c:v>712330824</c:v>
                </c:pt>
                <c:pt idx="92048">
                  <c:v>7376080</c:v>
                </c:pt>
                <c:pt idx="92049">
                  <c:v>7376008</c:v>
                </c:pt>
                <c:pt idx="92050">
                  <c:v>209863848</c:v>
                </c:pt>
                <c:pt idx="92051">
                  <c:v>7375984</c:v>
                </c:pt>
                <c:pt idx="92052">
                  <c:v>209863848</c:v>
                </c:pt>
                <c:pt idx="92053">
                  <c:v>209863848</c:v>
                </c:pt>
                <c:pt idx="92054">
                  <c:v>726751616</c:v>
                </c:pt>
                <c:pt idx="92055">
                  <c:v>209863848</c:v>
                </c:pt>
                <c:pt idx="92056">
                  <c:v>726751616</c:v>
                </c:pt>
                <c:pt idx="92057">
                  <c:v>726751616</c:v>
                </c:pt>
                <c:pt idx="92058">
                  <c:v>14705632</c:v>
                </c:pt>
                <c:pt idx="92059">
                  <c:v>726751616</c:v>
                </c:pt>
                <c:pt idx="92060">
                  <c:v>14705632</c:v>
                </c:pt>
                <c:pt idx="92061">
                  <c:v>14705632</c:v>
                </c:pt>
                <c:pt idx="92062">
                  <c:v>14705632</c:v>
                </c:pt>
                <c:pt idx="92063">
                  <c:v>921333624</c:v>
                </c:pt>
                <c:pt idx="92064">
                  <c:v>533805080</c:v>
                </c:pt>
                <c:pt idx="92065">
                  <c:v>293185824</c:v>
                </c:pt>
                <c:pt idx="92066">
                  <c:v>533805080</c:v>
                </c:pt>
                <c:pt idx="92067">
                  <c:v>293185824</c:v>
                </c:pt>
                <c:pt idx="92068">
                  <c:v>533805080</c:v>
                </c:pt>
                <c:pt idx="92069">
                  <c:v>293185824</c:v>
                </c:pt>
                <c:pt idx="92070">
                  <c:v>533805080</c:v>
                </c:pt>
                <c:pt idx="92071">
                  <c:v>293185824</c:v>
                </c:pt>
                <c:pt idx="92072">
                  <c:v>474150160</c:v>
                </c:pt>
                <c:pt idx="92073">
                  <c:v>474150160</c:v>
                </c:pt>
                <c:pt idx="92074">
                  <c:v>474150160</c:v>
                </c:pt>
                <c:pt idx="92075">
                  <c:v>474150160</c:v>
                </c:pt>
                <c:pt idx="92076">
                  <c:v>605498976</c:v>
                </c:pt>
                <c:pt idx="92077">
                  <c:v>605498976</c:v>
                </c:pt>
                <c:pt idx="92078">
                  <c:v>605498976</c:v>
                </c:pt>
                <c:pt idx="92079">
                  <c:v>605498976</c:v>
                </c:pt>
                <c:pt idx="92080">
                  <c:v>209863848</c:v>
                </c:pt>
                <c:pt idx="92081">
                  <c:v>224280840</c:v>
                </c:pt>
                <c:pt idx="92082">
                  <c:v>224280840</c:v>
                </c:pt>
                <c:pt idx="92083">
                  <c:v>224280912</c:v>
                </c:pt>
                <c:pt idx="92084">
                  <c:v>224280912</c:v>
                </c:pt>
                <c:pt idx="92085">
                  <c:v>224280840</c:v>
                </c:pt>
                <c:pt idx="92086">
                  <c:v>224280912</c:v>
                </c:pt>
                <c:pt idx="92087">
                  <c:v>224280840</c:v>
                </c:pt>
                <c:pt idx="92088">
                  <c:v>224280912</c:v>
                </c:pt>
                <c:pt idx="92089">
                  <c:v>867793544</c:v>
                </c:pt>
                <c:pt idx="92090">
                  <c:v>533805080</c:v>
                </c:pt>
                <c:pt idx="92091">
                  <c:v>867793544</c:v>
                </c:pt>
                <c:pt idx="92092">
                  <c:v>867793544</c:v>
                </c:pt>
                <c:pt idx="92093">
                  <c:v>867793544</c:v>
                </c:pt>
                <c:pt idx="92094">
                  <c:v>726751616</c:v>
                </c:pt>
                <c:pt idx="92095">
                  <c:v>298337552</c:v>
                </c:pt>
                <c:pt idx="92096">
                  <c:v>298337552</c:v>
                </c:pt>
                <c:pt idx="92097">
                  <c:v>298337552</c:v>
                </c:pt>
                <c:pt idx="92098">
                  <c:v>298337552</c:v>
                </c:pt>
                <c:pt idx="92099">
                  <c:v>70659680</c:v>
                </c:pt>
                <c:pt idx="92100">
                  <c:v>70659680</c:v>
                </c:pt>
                <c:pt idx="92101">
                  <c:v>70659680</c:v>
                </c:pt>
                <c:pt idx="92102">
                  <c:v>70659680</c:v>
                </c:pt>
                <c:pt idx="92103">
                  <c:v>293185824</c:v>
                </c:pt>
                <c:pt idx="92104">
                  <c:v>700066376</c:v>
                </c:pt>
                <c:pt idx="92105">
                  <c:v>700066376</c:v>
                </c:pt>
                <c:pt idx="92106">
                  <c:v>14705632</c:v>
                </c:pt>
                <c:pt idx="92107">
                  <c:v>700066376</c:v>
                </c:pt>
                <c:pt idx="92108">
                  <c:v>700066376</c:v>
                </c:pt>
                <c:pt idx="92109">
                  <c:v>474150160</c:v>
                </c:pt>
                <c:pt idx="92110">
                  <c:v>78891536</c:v>
                </c:pt>
                <c:pt idx="92111">
                  <c:v>78891536</c:v>
                </c:pt>
                <c:pt idx="92112">
                  <c:v>78891536</c:v>
                </c:pt>
                <c:pt idx="92113">
                  <c:v>78891536</c:v>
                </c:pt>
                <c:pt idx="92114">
                  <c:v>894152056</c:v>
                </c:pt>
                <c:pt idx="92115">
                  <c:v>894152056</c:v>
                </c:pt>
                <c:pt idx="92116">
                  <c:v>894152056</c:v>
                </c:pt>
                <c:pt idx="92117">
                  <c:v>894152056</c:v>
                </c:pt>
                <c:pt idx="92118">
                  <c:v>205832240</c:v>
                </c:pt>
                <c:pt idx="92119">
                  <c:v>205832240</c:v>
                </c:pt>
                <c:pt idx="92120">
                  <c:v>205832240</c:v>
                </c:pt>
                <c:pt idx="92121">
                  <c:v>205832240</c:v>
                </c:pt>
                <c:pt idx="92122">
                  <c:v>70659680</c:v>
                </c:pt>
                <c:pt idx="92123">
                  <c:v>298337552</c:v>
                </c:pt>
                <c:pt idx="92124">
                  <c:v>605498976</c:v>
                </c:pt>
                <c:pt idx="92125">
                  <c:v>700066376</c:v>
                </c:pt>
                <c:pt idx="92126">
                  <c:v>86635856</c:v>
                </c:pt>
                <c:pt idx="92127">
                  <c:v>86635856</c:v>
                </c:pt>
                <c:pt idx="92128">
                  <c:v>86635856</c:v>
                </c:pt>
                <c:pt idx="92129">
                  <c:v>86635856</c:v>
                </c:pt>
                <c:pt idx="92130">
                  <c:v>78891536</c:v>
                </c:pt>
                <c:pt idx="92131">
                  <c:v>356676168</c:v>
                </c:pt>
                <c:pt idx="92132">
                  <c:v>356676168</c:v>
                </c:pt>
                <c:pt idx="92133">
                  <c:v>356676168</c:v>
                </c:pt>
                <c:pt idx="92134">
                  <c:v>356676168</c:v>
                </c:pt>
                <c:pt idx="92135">
                  <c:v>224280840</c:v>
                </c:pt>
                <c:pt idx="92136">
                  <c:v>224280912</c:v>
                </c:pt>
                <c:pt idx="92137">
                  <c:v>288707520</c:v>
                </c:pt>
                <c:pt idx="92138">
                  <c:v>288707520</c:v>
                </c:pt>
                <c:pt idx="92139">
                  <c:v>288707520</c:v>
                </c:pt>
                <c:pt idx="92140">
                  <c:v>288707520</c:v>
                </c:pt>
                <c:pt idx="92141">
                  <c:v>970782744</c:v>
                </c:pt>
                <c:pt idx="92142">
                  <c:v>970782744</c:v>
                </c:pt>
                <c:pt idx="92143">
                  <c:v>970782744</c:v>
                </c:pt>
                <c:pt idx="92144">
                  <c:v>970782744</c:v>
                </c:pt>
                <c:pt idx="92145">
                  <c:v>894152056</c:v>
                </c:pt>
                <c:pt idx="92146">
                  <c:v>205832240</c:v>
                </c:pt>
                <c:pt idx="92147">
                  <c:v>867793544</c:v>
                </c:pt>
                <c:pt idx="92148">
                  <c:v>707116936</c:v>
                </c:pt>
                <c:pt idx="92149">
                  <c:v>707116936</c:v>
                </c:pt>
                <c:pt idx="92150">
                  <c:v>707116936</c:v>
                </c:pt>
                <c:pt idx="92151">
                  <c:v>707116936</c:v>
                </c:pt>
                <c:pt idx="92152">
                  <c:v>414495040</c:v>
                </c:pt>
                <c:pt idx="92153">
                  <c:v>356676168</c:v>
                </c:pt>
                <c:pt idx="92154">
                  <c:v>414495040</c:v>
                </c:pt>
                <c:pt idx="92155">
                  <c:v>414495040</c:v>
                </c:pt>
                <c:pt idx="92156">
                  <c:v>414495040</c:v>
                </c:pt>
                <c:pt idx="92157">
                  <c:v>86635856</c:v>
                </c:pt>
                <c:pt idx="92158">
                  <c:v>238867456</c:v>
                </c:pt>
                <c:pt idx="92159">
                  <c:v>238867456</c:v>
                </c:pt>
                <c:pt idx="92160">
                  <c:v>238867456</c:v>
                </c:pt>
                <c:pt idx="92161">
                  <c:v>238867456</c:v>
                </c:pt>
                <c:pt idx="92162">
                  <c:v>707116936</c:v>
                </c:pt>
                <c:pt idx="92163">
                  <c:v>288707520</c:v>
                </c:pt>
                <c:pt idx="92164">
                  <c:v>542179848</c:v>
                </c:pt>
                <c:pt idx="92165">
                  <c:v>542179848</c:v>
                </c:pt>
                <c:pt idx="92166">
                  <c:v>542179848</c:v>
                </c:pt>
                <c:pt idx="92167">
                  <c:v>542179848</c:v>
                </c:pt>
                <c:pt idx="92168">
                  <c:v>643419248</c:v>
                </c:pt>
                <c:pt idx="92169">
                  <c:v>643419248</c:v>
                </c:pt>
                <c:pt idx="92170">
                  <c:v>643419248</c:v>
                </c:pt>
                <c:pt idx="92171">
                  <c:v>643419248</c:v>
                </c:pt>
                <c:pt idx="92172">
                  <c:v>414495040</c:v>
                </c:pt>
                <c:pt idx="92173">
                  <c:v>541904160</c:v>
                </c:pt>
                <c:pt idx="92174">
                  <c:v>541904160</c:v>
                </c:pt>
                <c:pt idx="92175">
                  <c:v>541904160</c:v>
                </c:pt>
                <c:pt idx="92176">
                  <c:v>541904160</c:v>
                </c:pt>
                <c:pt idx="92177">
                  <c:v>970782744</c:v>
                </c:pt>
                <c:pt idx="92178">
                  <c:v>493132624</c:v>
                </c:pt>
                <c:pt idx="92179">
                  <c:v>493132624</c:v>
                </c:pt>
                <c:pt idx="92180">
                  <c:v>493132624</c:v>
                </c:pt>
                <c:pt idx="92181">
                  <c:v>493132624</c:v>
                </c:pt>
                <c:pt idx="92182">
                  <c:v>776695640</c:v>
                </c:pt>
                <c:pt idx="92183">
                  <c:v>542179848</c:v>
                </c:pt>
                <c:pt idx="92184">
                  <c:v>776695640</c:v>
                </c:pt>
                <c:pt idx="92185">
                  <c:v>776695640</c:v>
                </c:pt>
                <c:pt idx="92186">
                  <c:v>776695640</c:v>
                </c:pt>
                <c:pt idx="92187">
                  <c:v>541904160</c:v>
                </c:pt>
                <c:pt idx="92188">
                  <c:v>238867456</c:v>
                </c:pt>
                <c:pt idx="92189">
                  <c:v>106982616</c:v>
                </c:pt>
                <c:pt idx="92190">
                  <c:v>691337752</c:v>
                </c:pt>
                <c:pt idx="92191">
                  <c:v>106982616</c:v>
                </c:pt>
                <c:pt idx="92192">
                  <c:v>691337752</c:v>
                </c:pt>
                <c:pt idx="92193">
                  <c:v>691337752</c:v>
                </c:pt>
                <c:pt idx="92194">
                  <c:v>691337752</c:v>
                </c:pt>
                <c:pt idx="92195">
                  <c:v>106982616</c:v>
                </c:pt>
                <c:pt idx="92196">
                  <c:v>106982616</c:v>
                </c:pt>
                <c:pt idx="92197">
                  <c:v>643419248</c:v>
                </c:pt>
                <c:pt idx="92198">
                  <c:v>596457136</c:v>
                </c:pt>
                <c:pt idx="92199">
                  <c:v>596457136</c:v>
                </c:pt>
                <c:pt idx="92200">
                  <c:v>596457136</c:v>
                </c:pt>
                <c:pt idx="92201">
                  <c:v>596457136</c:v>
                </c:pt>
                <c:pt idx="92202">
                  <c:v>965488408</c:v>
                </c:pt>
                <c:pt idx="92203">
                  <c:v>965488408</c:v>
                </c:pt>
                <c:pt idx="92204">
                  <c:v>965488408</c:v>
                </c:pt>
                <c:pt idx="92205">
                  <c:v>965488408</c:v>
                </c:pt>
                <c:pt idx="92206">
                  <c:v>106982616</c:v>
                </c:pt>
                <c:pt idx="92207">
                  <c:v>493132624</c:v>
                </c:pt>
                <c:pt idx="92208">
                  <c:v>120451880</c:v>
                </c:pt>
                <c:pt idx="92209">
                  <c:v>120451880</c:v>
                </c:pt>
                <c:pt idx="92210">
                  <c:v>120451880</c:v>
                </c:pt>
                <c:pt idx="92211">
                  <c:v>120451880</c:v>
                </c:pt>
                <c:pt idx="92212">
                  <c:v>776695640</c:v>
                </c:pt>
                <c:pt idx="92213">
                  <c:v>525914656</c:v>
                </c:pt>
                <c:pt idx="92214">
                  <c:v>525914656</c:v>
                </c:pt>
                <c:pt idx="92215">
                  <c:v>525914656</c:v>
                </c:pt>
                <c:pt idx="92216">
                  <c:v>525914656</c:v>
                </c:pt>
                <c:pt idx="92217">
                  <c:v>321881512</c:v>
                </c:pt>
                <c:pt idx="92218">
                  <c:v>321881512</c:v>
                </c:pt>
                <c:pt idx="92219">
                  <c:v>321881512</c:v>
                </c:pt>
                <c:pt idx="92220">
                  <c:v>321881512</c:v>
                </c:pt>
                <c:pt idx="92221">
                  <c:v>596457136</c:v>
                </c:pt>
                <c:pt idx="92222">
                  <c:v>965488408</c:v>
                </c:pt>
                <c:pt idx="92223">
                  <c:v>819454584</c:v>
                </c:pt>
                <c:pt idx="92224">
                  <c:v>819454584</c:v>
                </c:pt>
                <c:pt idx="92225">
                  <c:v>819454584</c:v>
                </c:pt>
                <c:pt idx="92226">
                  <c:v>819454584</c:v>
                </c:pt>
                <c:pt idx="92227">
                  <c:v>120451880</c:v>
                </c:pt>
                <c:pt idx="92228">
                  <c:v>691337752</c:v>
                </c:pt>
                <c:pt idx="92229">
                  <c:v>424586272</c:v>
                </c:pt>
                <c:pt idx="92230">
                  <c:v>424586272</c:v>
                </c:pt>
                <c:pt idx="92231">
                  <c:v>395577384</c:v>
                </c:pt>
                <c:pt idx="92232">
                  <c:v>395577384</c:v>
                </c:pt>
                <c:pt idx="92233">
                  <c:v>424586272</c:v>
                </c:pt>
                <c:pt idx="92234">
                  <c:v>395577384</c:v>
                </c:pt>
                <c:pt idx="92235">
                  <c:v>424586272</c:v>
                </c:pt>
                <c:pt idx="92236">
                  <c:v>395577384</c:v>
                </c:pt>
                <c:pt idx="92237">
                  <c:v>525914656</c:v>
                </c:pt>
                <c:pt idx="92238">
                  <c:v>321881512</c:v>
                </c:pt>
                <c:pt idx="92239">
                  <c:v>819454584</c:v>
                </c:pt>
                <c:pt idx="92240">
                  <c:v>259393112</c:v>
                </c:pt>
                <c:pt idx="92241">
                  <c:v>259393112</c:v>
                </c:pt>
                <c:pt idx="92242">
                  <c:v>259393112</c:v>
                </c:pt>
                <c:pt idx="92243">
                  <c:v>259393112</c:v>
                </c:pt>
                <c:pt idx="92244">
                  <c:v>989597992</c:v>
                </c:pt>
                <c:pt idx="92245">
                  <c:v>989597992</c:v>
                </c:pt>
                <c:pt idx="92246">
                  <c:v>989597992</c:v>
                </c:pt>
                <c:pt idx="92247">
                  <c:v>989597992</c:v>
                </c:pt>
                <c:pt idx="92248">
                  <c:v>675414776</c:v>
                </c:pt>
                <c:pt idx="92249">
                  <c:v>91998840</c:v>
                </c:pt>
                <c:pt idx="92250">
                  <c:v>91998840</c:v>
                </c:pt>
                <c:pt idx="92251">
                  <c:v>675414776</c:v>
                </c:pt>
                <c:pt idx="92252">
                  <c:v>583283976</c:v>
                </c:pt>
                <c:pt idx="92253">
                  <c:v>583283976</c:v>
                </c:pt>
                <c:pt idx="92254">
                  <c:v>91998840</c:v>
                </c:pt>
                <c:pt idx="92255">
                  <c:v>675414776</c:v>
                </c:pt>
                <c:pt idx="92256">
                  <c:v>675414776</c:v>
                </c:pt>
                <c:pt idx="92257">
                  <c:v>91998840</c:v>
                </c:pt>
                <c:pt idx="92258">
                  <c:v>583283976</c:v>
                </c:pt>
                <c:pt idx="92259">
                  <c:v>583283976</c:v>
                </c:pt>
                <c:pt idx="92260">
                  <c:v>395577384</c:v>
                </c:pt>
                <c:pt idx="92261">
                  <c:v>556695568</c:v>
                </c:pt>
                <c:pt idx="92262">
                  <c:v>556695568</c:v>
                </c:pt>
                <c:pt idx="92263">
                  <c:v>424586272</c:v>
                </c:pt>
                <c:pt idx="92264">
                  <c:v>556695568</c:v>
                </c:pt>
                <c:pt idx="92265">
                  <c:v>556695568</c:v>
                </c:pt>
                <c:pt idx="92266">
                  <c:v>17118912</c:v>
                </c:pt>
                <c:pt idx="92267">
                  <c:v>17118912</c:v>
                </c:pt>
                <c:pt idx="92268">
                  <c:v>17118912</c:v>
                </c:pt>
                <c:pt idx="92269">
                  <c:v>17118912</c:v>
                </c:pt>
                <c:pt idx="92270">
                  <c:v>778925096</c:v>
                </c:pt>
                <c:pt idx="92271">
                  <c:v>778925096</c:v>
                </c:pt>
                <c:pt idx="92272">
                  <c:v>778925096</c:v>
                </c:pt>
                <c:pt idx="92273">
                  <c:v>778925096</c:v>
                </c:pt>
                <c:pt idx="92274">
                  <c:v>657216312</c:v>
                </c:pt>
                <c:pt idx="92275">
                  <c:v>657216312</c:v>
                </c:pt>
                <c:pt idx="92276">
                  <c:v>657216312</c:v>
                </c:pt>
                <c:pt idx="92277">
                  <c:v>657216312</c:v>
                </c:pt>
                <c:pt idx="92278">
                  <c:v>259393112</c:v>
                </c:pt>
                <c:pt idx="92279">
                  <c:v>162348328</c:v>
                </c:pt>
                <c:pt idx="92280">
                  <c:v>162348328</c:v>
                </c:pt>
                <c:pt idx="92281">
                  <c:v>162348328</c:v>
                </c:pt>
                <c:pt idx="92282">
                  <c:v>162348328</c:v>
                </c:pt>
                <c:pt idx="92283">
                  <c:v>675414776</c:v>
                </c:pt>
                <c:pt idx="92284">
                  <c:v>989597992</c:v>
                </c:pt>
                <c:pt idx="92285">
                  <c:v>556695568</c:v>
                </c:pt>
                <c:pt idx="92286">
                  <c:v>91998840</c:v>
                </c:pt>
                <c:pt idx="92287">
                  <c:v>583283976</c:v>
                </c:pt>
                <c:pt idx="92288">
                  <c:v>9274624</c:v>
                </c:pt>
                <c:pt idx="92289">
                  <c:v>9274624</c:v>
                </c:pt>
                <c:pt idx="92290">
                  <c:v>9274624</c:v>
                </c:pt>
                <c:pt idx="92291">
                  <c:v>9274624</c:v>
                </c:pt>
                <c:pt idx="92292">
                  <c:v>233363288</c:v>
                </c:pt>
                <c:pt idx="92293">
                  <c:v>233363288</c:v>
                </c:pt>
                <c:pt idx="92294">
                  <c:v>233363288</c:v>
                </c:pt>
                <c:pt idx="92295">
                  <c:v>514136608</c:v>
                </c:pt>
                <c:pt idx="92296">
                  <c:v>514136608</c:v>
                </c:pt>
                <c:pt idx="92297">
                  <c:v>233363288</c:v>
                </c:pt>
                <c:pt idx="92298">
                  <c:v>514136608</c:v>
                </c:pt>
                <c:pt idx="92299">
                  <c:v>514136608</c:v>
                </c:pt>
                <c:pt idx="92300">
                  <c:v>778925096</c:v>
                </c:pt>
                <c:pt idx="92301">
                  <c:v>657216312</c:v>
                </c:pt>
                <c:pt idx="92302">
                  <c:v>298943792</c:v>
                </c:pt>
                <c:pt idx="92303">
                  <c:v>298943792</c:v>
                </c:pt>
                <c:pt idx="92304">
                  <c:v>434262496</c:v>
                </c:pt>
                <c:pt idx="92305">
                  <c:v>298943792</c:v>
                </c:pt>
                <c:pt idx="92306">
                  <c:v>434262496</c:v>
                </c:pt>
                <c:pt idx="92307">
                  <c:v>298943792</c:v>
                </c:pt>
                <c:pt idx="92308">
                  <c:v>434262496</c:v>
                </c:pt>
                <c:pt idx="92309">
                  <c:v>434262496</c:v>
                </c:pt>
                <c:pt idx="92310">
                  <c:v>17118912</c:v>
                </c:pt>
                <c:pt idx="92311">
                  <c:v>64128912</c:v>
                </c:pt>
                <c:pt idx="92312">
                  <c:v>64128912</c:v>
                </c:pt>
                <c:pt idx="92313">
                  <c:v>64128912</c:v>
                </c:pt>
                <c:pt idx="92314">
                  <c:v>64128912</c:v>
                </c:pt>
                <c:pt idx="92315">
                  <c:v>9274624</c:v>
                </c:pt>
                <c:pt idx="92316">
                  <c:v>182036312</c:v>
                </c:pt>
                <c:pt idx="92317">
                  <c:v>182036312</c:v>
                </c:pt>
                <c:pt idx="92318">
                  <c:v>182036312</c:v>
                </c:pt>
                <c:pt idx="92319">
                  <c:v>182036312</c:v>
                </c:pt>
                <c:pt idx="92320">
                  <c:v>233363288</c:v>
                </c:pt>
                <c:pt idx="92321">
                  <c:v>282294856</c:v>
                </c:pt>
                <c:pt idx="92322">
                  <c:v>282294856</c:v>
                </c:pt>
                <c:pt idx="92323">
                  <c:v>282294856</c:v>
                </c:pt>
                <c:pt idx="92324">
                  <c:v>282294856</c:v>
                </c:pt>
                <c:pt idx="92325">
                  <c:v>514136608</c:v>
                </c:pt>
                <c:pt idx="92326">
                  <c:v>748696112</c:v>
                </c:pt>
                <c:pt idx="92327">
                  <c:v>748696112</c:v>
                </c:pt>
                <c:pt idx="92328">
                  <c:v>748696112</c:v>
                </c:pt>
                <c:pt idx="92329">
                  <c:v>748696112</c:v>
                </c:pt>
                <c:pt idx="92330">
                  <c:v>162348328</c:v>
                </c:pt>
                <c:pt idx="92331">
                  <c:v>434262496</c:v>
                </c:pt>
                <c:pt idx="92332">
                  <c:v>298943792</c:v>
                </c:pt>
                <c:pt idx="92333">
                  <c:v>554437352</c:v>
                </c:pt>
                <c:pt idx="92334">
                  <c:v>554437352</c:v>
                </c:pt>
                <c:pt idx="92335">
                  <c:v>554437352</c:v>
                </c:pt>
                <c:pt idx="92336">
                  <c:v>554437352</c:v>
                </c:pt>
                <c:pt idx="92337">
                  <c:v>288395792</c:v>
                </c:pt>
                <c:pt idx="92338">
                  <c:v>288395792</c:v>
                </c:pt>
                <c:pt idx="92339">
                  <c:v>288395792</c:v>
                </c:pt>
                <c:pt idx="92340">
                  <c:v>282294856</c:v>
                </c:pt>
                <c:pt idx="92341">
                  <c:v>288395792</c:v>
                </c:pt>
                <c:pt idx="92342">
                  <c:v>17118944</c:v>
                </c:pt>
                <c:pt idx="92343">
                  <c:v>17118944</c:v>
                </c:pt>
                <c:pt idx="92344">
                  <c:v>17118944</c:v>
                </c:pt>
                <c:pt idx="92345">
                  <c:v>182036312</c:v>
                </c:pt>
                <c:pt idx="92346">
                  <c:v>17118944</c:v>
                </c:pt>
                <c:pt idx="92347">
                  <c:v>775003672</c:v>
                </c:pt>
                <c:pt idx="92348">
                  <c:v>775003672</c:v>
                </c:pt>
                <c:pt idx="92349">
                  <c:v>775003672</c:v>
                </c:pt>
                <c:pt idx="92350">
                  <c:v>775003672</c:v>
                </c:pt>
                <c:pt idx="92351">
                  <c:v>632651848</c:v>
                </c:pt>
                <c:pt idx="92352">
                  <c:v>632651848</c:v>
                </c:pt>
                <c:pt idx="92353">
                  <c:v>632651848</c:v>
                </c:pt>
                <c:pt idx="92354">
                  <c:v>632651848</c:v>
                </c:pt>
                <c:pt idx="92355">
                  <c:v>64128912</c:v>
                </c:pt>
                <c:pt idx="92356">
                  <c:v>748696112</c:v>
                </c:pt>
                <c:pt idx="92357">
                  <c:v>662067152</c:v>
                </c:pt>
                <c:pt idx="92358">
                  <c:v>662067152</c:v>
                </c:pt>
                <c:pt idx="92359">
                  <c:v>662067152</c:v>
                </c:pt>
                <c:pt idx="92360">
                  <c:v>662067152</c:v>
                </c:pt>
                <c:pt idx="92361">
                  <c:v>554437352</c:v>
                </c:pt>
                <c:pt idx="92362">
                  <c:v>288395792</c:v>
                </c:pt>
                <c:pt idx="92363">
                  <c:v>449661776</c:v>
                </c:pt>
                <c:pt idx="92364">
                  <c:v>775003672</c:v>
                </c:pt>
                <c:pt idx="92365">
                  <c:v>449661776</c:v>
                </c:pt>
                <c:pt idx="92366">
                  <c:v>449661776</c:v>
                </c:pt>
                <c:pt idx="92367">
                  <c:v>17118944</c:v>
                </c:pt>
                <c:pt idx="92368">
                  <c:v>449661776</c:v>
                </c:pt>
                <c:pt idx="92369">
                  <c:v>593840</c:v>
                </c:pt>
                <c:pt idx="92370">
                  <c:v>593840</c:v>
                </c:pt>
                <c:pt idx="92371">
                  <c:v>593840</c:v>
                </c:pt>
                <c:pt idx="92372">
                  <c:v>593840</c:v>
                </c:pt>
                <c:pt idx="92373">
                  <c:v>357987712</c:v>
                </c:pt>
                <c:pt idx="92374">
                  <c:v>991361104</c:v>
                </c:pt>
                <c:pt idx="92375">
                  <c:v>357987712</c:v>
                </c:pt>
                <c:pt idx="92376">
                  <c:v>991361104</c:v>
                </c:pt>
                <c:pt idx="92377">
                  <c:v>357987712</c:v>
                </c:pt>
                <c:pt idx="92378">
                  <c:v>991361104</c:v>
                </c:pt>
                <c:pt idx="92379">
                  <c:v>991361104</c:v>
                </c:pt>
                <c:pt idx="92380">
                  <c:v>357987712</c:v>
                </c:pt>
                <c:pt idx="92381">
                  <c:v>632651848</c:v>
                </c:pt>
                <c:pt idx="92382">
                  <c:v>662067152</c:v>
                </c:pt>
                <c:pt idx="92383">
                  <c:v>123071000</c:v>
                </c:pt>
                <c:pt idx="92384">
                  <c:v>123071000</c:v>
                </c:pt>
                <c:pt idx="92385">
                  <c:v>123071000</c:v>
                </c:pt>
                <c:pt idx="92386">
                  <c:v>123071000</c:v>
                </c:pt>
                <c:pt idx="92387">
                  <c:v>449661776</c:v>
                </c:pt>
                <c:pt idx="92388">
                  <c:v>553804560</c:v>
                </c:pt>
                <c:pt idx="92389">
                  <c:v>553804560</c:v>
                </c:pt>
                <c:pt idx="92390">
                  <c:v>553804560</c:v>
                </c:pt>
                <c:pt idx="92391">
                  <c:v>553804560</c:v>
                </c:pt>
                <c:pt idx="92392">
                  <c:v>357987712</c:v>
                </c:pt>
                <c:pt idx="92393">
                  <c:v>593840</c:v>
                </c:pt>
                <c:pt idx="92394">
                  <c:v>127020712</c:v>
                </c:pt>
                <c:pt idx="92395">
                  <c:v>127020712</c:v>
                </c:pt>
                <c:pt idx="92396">
                  <c:v>127020712</c:v>
                </c:pt>
                <c:pt idx="92397">
                  <c:v>127020712</c:v>
                </c:pt>
                <c:pt idx="92398">
                  <c:v>252484368</c:v>
                </c:pt>
                <c:pt idx="92399">
                  <c:v>252484368</c:v>
                </c:pt>
                <c:pt idx="92400">
                  <c:v>252484368</c:v>
                </c:pt>
                <c:pt idx="92401">
                  <c:v>252484368</c:v>
                </c:pt>
                <c:pt idx="92402">
                  <c:v>669569728</c:v>
                </c:pt>
                <c:pt idx="92403">
                  <c:v>669569728</c:v>
                </c:pt>
                <c:pt idx="92404">
                  <c:v>991361104</c:v>
                </c:pt>
                <c:pt idx="92405">
                  <c:v>669569728</c:v>
                </c:pt>
                <c:pt idx="92406">
                  <c:v>669569728</c:v>
                </c:pt>
                <c:pt idx="92407">
                  <c:v>915954200</c:v>
                </c:pt>
                <c:pt idx="92408">
                  <c:v>123071000</c:v>
                </c:pt>
                <c:pt idx="92409">
                  <c:v>915954200</c:v>
                </c:pt>
                <c:pt idx="92410">
                  <c:v>915954200</c:v>
                </c:pt>
                <c:pt idx="92411">
                  <c:v>28067680</c:v>
                </c:pt>
                <c:pt idx="92412">
                  <c:v>553804560</c:v>
                </c:pt>
                <c:pt idx="92413">
                  <c:v>28067680</c:v>
                </c:pt>
                <c:pt idx="92414">
                  <c:v>915954200</c:v>
                </c:pt>
                <c:pt idx="92415">
                  <c:v>28067680</c:v>
                </c:pt>
                <c:pt idx="92416">
                  <c:v>28067680</c:v>
                </c:pt>
                <c:pt idx="92417">
                  <c:v>780578984</c:v>
                </c:pt>
                <c:pt idx="92418">
                  <c:v>780578984</c:v>
                </c:pt>
                <c:pt idx="92419">
                  <c:v>780578984</c:v>
                </c:pt>
                <c:pt idx="92420">
                  <c:v>780578984</c:v>
                </c:pt>
                <c:pt idx="92421">
                  <c:v>127020712</c:v>
                </c:pt>
                <c:pt idx="92422">
                  <c:v>17119008</c:v>
                </c:pt>
                <c:pt idx="92423">
                  <c:v>833650256</c:v>
                </c:pt>
                <c:pt idx="92424">
                  <c:v>17119008</c:v>
                </c:pt>
                <c:pt idx="92425">
                  <c:v>833650256</c:v>
                </c:pt>
                <c:pt idx="92426">
                  <c:v>833650256</c:v>
                </c:pt>
                <c:pt idx="92427">
                  <c:v>17119056</c:v>
                </c:pt>
                <c:pt idx="92428">
                  <c:v>833650256</c:v>
                </c:pt>
                <c:pt idx="92429">
                  <c:v>17119056</c:v>
                </c:pt>
                <c:pt idx="92430">
                  <c:v>17119096</c:v>
                </c:pt>
                <c:pt idx="92431">
                  <c:v>17119096</c:v>
                </c:pt>
                <c:pt idx="92432">
                  <c:v>17119008</c:v>
                </c:pt>
                <c:pt idx="92433">
                  <c:v>17119056</c:v>
                </c:pt>
                <c:pt idx="92434">
                  <c:v>17119096</c:v>
                </c:pt>
                <c:pt idx="92435">
                  <c:v>252484368</c:v>
                </c:pt>
                <c:pt idx="92436">
                  <c:v>17119008</c:v>
                </c:pt>
                <c:pt idx="92437">
                  <c:v>17119056</c:v>
                </c:pt>
                <c:pt idx="92438">
                  <c:v>17119096</c:v>
                </c:pt>
                <c:pt idx="92439">
                  <c:v>224281184</c:v>
                </c:pt>
                <c:pt idx="92440">
                  <c:v>224281184</c:v>
                </c:pt>
                <c:pt idx="92441">
                  <c:v>857257160</c:v>
                </c:pt>
                <c:pt idx="92442">
                  <c:v>224281200</c:v>
                </c:pt>
                <c:pt idx="92443">
                  <c:v>224281200</c:v>
                </c:pt>
                <c:pt idx="92444">
                  <c:v>857257160</c:v>
                </c:pt>
                <c:pt idx="92445">
                  <c:v>224281184</c:v>
                </c:pt>
                <c:pt idx="92446">
                  <c:v>224281200</c:v>
                </c:pt>
                <c:pt idx="92447">
                  <c:v>857257160</c:v>
                </c:pt>
                <c:pt idx="92448">
                  <c:v>224281184</c:v>
                </c:pt>
                <c:pt idx="92449">
                  <c:v>224281200</c:v>
                </c:pt>
                <c:pt idx="92450">
                  <c:v>857257160</c:v>
                </c:pt>
                <c:pt idx="92451">
                  <c:v>669569728</c:v>
                </c:pt>
                <c:pt idx="92452">
                  <c:v>28067680</c:v>
                </c:pt>
                <c:pt idx="92453">
                  <c:v>497918608</c:v>
                </c:pt>
                <c:pt idx="92454">
                  <c:v>497918608</c:v>
                </c:pt>
                <c:pt idx="92455">
                  <c:v>497918608</c:v>
                </c:pt>
                <c:pt idx="92456">
                  <c:v>497918608</c:v>
                </c:pt>
                <c:pt idx="92457">
                  <c:v>875941968</c:v>
                </c:pt>
                <c:pt idx="92458">
                  <c:v>875941968</c:v>
                </c:pt>
                <c:pt idx="92459">
                  <c:v>188235784</c:v>
                </c:pt>
                <c:pt idx="92460">
                  <c:v>875941968</c:v>
                </c:pt>
                <c:pt idx="92461">
                  <c:v>188235784</c:v>
                </c:pt>
                <c:pt idx="92462">
                  <c:v>875941968</c:v>
                </c:pt>
                <c:pt idx="92463">
                  <c:v>188235784</c:v>
                </c:pt>
                <c:pt idx="92464">
                  <c:v>188235784</c:v>
                </c:pt>
                <c:pt idx="92465">
                  <c:v>136912888</c:v>
                </c:pt>
                <c:pt idx="92466">
                  <c:v>136912888</c:v>
                </c:pt>
                <c:pt idx="92467">
                  <c:v>136912888</c:v>
                </c:pt>
                <c:pt idx="92468">
                  <c:v>136912888</c:v>
                </c:pt>
                <c:pt idx="92469">
                  <c:v>780578984</c:v>
                </c:pt>
                <c:pt idx="92470">
                  <c:v>777323360</c:v>
                </c:pt>
                <c:pt idx="92471">
                  <c:v>777323360</c:v>
                </c:pt>
                <c:pt idx="92472">
                  <c:v>777323360</c:v>
                </c:pt>
                <c:pt idx="92473">
                  <c:v>777323360</c:v>
                </c:pt>
                <c:pt idx="92474">
                  <c:v>833650256</c:v>
                </c:pt>
                <c:pt idx="92475">
                  <c:v>915954200</c:v>
                </c:pt>
                <c:pt idx="92476">
                  <c:v>224281200</c:v>
                </c:pt>
                <c:pt idx="92477">
                  <c:v>17119008</c:v>
                </c:pt>
                <c:pt idx="92478">
                  <c:v>224281184</c:v>
                </c:pt>
                <c:pt idx="92479">
                  <c:v>857257160</c:v>
                </c:pt>
                <c:pt idx="92480">
                  <c:v>17119056</c:v>
                </c:pt>
                <c:pt idx="92481">
                  <c:v>136912888</c:v>
                </c:pt>
                <c:pt idx="92482">
                  <c:v>744844536</c:v>
                </c:pt>
                <c:pt idx="92483">
                  <c:v>744844536</c:v>
                </c:pt>
                <c:pt idx="92484">
                  <c:v>744844536</c:v>
                </c:pt>
                <c:pt idx="92485">
                  <c:v>744844536</c:v>
                </c:pt>
                <c:pt idx="92486">
                  <c:v>909054320</c:v>
                </c:pt>
                <c:pt idx="92487">
                  <c:v>909054320</c:v>
                </c:pt>
                <c:pt idx="92488">
                  <c:v>909054320</c:v>
                </c:pt>
                <c:pt idx="92489">
                  <c:v>909054320</c:v>
                </c:pt>
                <c:pt idx="92490">
                  <c:v>17119096</c:v>
                </c:pt>
                <c:pt idx="92491">
                  <c:v>777323360</c:v>
                </c:pt>
                <c:pt idx="92492">
                  <c:v>983222504</c:v>
                </c:pt>
                <c:pt idx="92493">
                  <c:v>911329016</c:v>
                </c:pt>
                <c:pt idx="92494">
                  <c:v>983222504</c:v>
                </c:pt>
                <c:pt idx="92495">
                  <c:v>911329016</c:v>
                </c:pt>
                <c:pt idx="92496">
                  <c:v>983222504</c:v>
                </c:pt>
                <c:pt idx="92497">
                  <c:v>911329016</c:v>
                </c:pt>
                <c:pt idx="92498">
                  <c:v>911329016</c:v>
                </c:pt>
                <c:pt idx="92499">
                  <c:v>983222504</c:v>
                </c:pt>
                <c:pt idx="92500">
                  <c:v>497918608</c:v>
                </c:pt>
                <c:pt idx="92501">
                  <c:v>875941968</c:v>
                </c:pt>
                <c:pt idx="92502">
                  <c:v>744844536</c:v>
                </c:pt>
                <c:pt idx="92503">
                  <c:v>909054320</c:v>
                </c:pt>
                <c:pt idx="92504">
                  <c:v>506570856</c:v>
                </c:pt>
                <c:pt idx="92505">
                  <c:v>506570856</c:v>
                </c:pt>
                <c:pt idx="92506">
                  <c:v>506570856</c:v>
                </c:pt>
                <c:pt idx="92507">
                  <c:v>506570856</c:v>
                </c:pt>
                <c:pt idx="92508">
                  <c:v>188235784</c:v>
                </c:pt>
                <c:pt idx="92509">
                  <c:v>911329016</c:v>
                </c:pt>
                <c:pt idx="92510">
                  <c:v>9183624</c:v>
                </c:pt>
                <c:pt idx="92511">
                  <c:v>9183624</c:v>
                </c:pt>
                <c:pt idx="92512">
                  <c:v>9183624</c:v>
                </c:pt>
                <c:pt idx="92513">
                  <c:v>9183624</c:v>
                </c:pt>
                <c:pt idx="92514">
                  <c:v>983222504</c:v>
                </c:pt>
                <c:pt idx="92515">
                  <c:v>382826608</c:v>
                </c:pt>
                <c:pt idx="92516">
                  <c:v>382826608</c:v>
                </c:pt>
                <c:pt idx="92517">
                  <c:v>382826608</c:v>
                </c:pt>
                <c:pt idx="92518">
                  <c:v>382826608</c:v>
                </c:pt>
                <c:pt idx="92519">
                  <c:v>9183624</c:v>
                </c:pt>
                <c:pt idx="92520">
                  <c:v>779541072</c:v>
                </c:pt>
                <c:pt idx="92521">
                  <c:v>779541072</c:v>
                </c:pt>
                <c:pt idx="92522">
                  <c:v>779541072</c:v>
                </c:pt>
                <c:pt idx="92523">
                  <c:v>779541072</c:v>
                </c:pt>
                <c:pt idx="92524">
                  <c:v>506570856</c:v>
                </c:pt>
                <c:pt idx="92525">
                  <c:v>382826608</c:v>
                </c:pt>
                <c:pt idx="92526">
                  <c:v>204025264</c:v>
                </c:pt>
                <c:pt idx="92527">
                  <c:v>204025264</c:v>
                </c:pt>
                <c:pt idx="92528">
                  <c:v>204025264</c:v>
                </c:pt>
                <c:pt idx="92529">
                  <c:v>204025264</c:v>
                </c:pt>
                <c:pt idx="92530">
                  <c:v>899953232</c:v>
                </c:pt>
                <c:pt idx="92531">
                  <c:v>899953232</c:v>
                </c:pt>
                <c:pt idx="92532">
                  <c:v>899953232</c:v>
                </c:pt>
                <c:pt idx="92533">
                  <c:v>899953232</c:v>
                </c:pt>
                <c:pt idx="92534">
                  <c:v>612845592</c:v>
                </c:pt>
                <c:pt idx="92535">
                  <c:v>612845592</c:v>
                </c:pt>
                <c:pt idx="92536">
                  <c:v>779541072</c:v>
                </c:pt>
                <c:pt idx="92537">
                  <c:v>612845592</c:v>
                </c:pt>
                <c:pt idx="92538">
                  <c:v>612845592</c:v>
                </c:pt>
                <c:pt idx="92539">
                  <c:v>87826824</c:v>
                </c:pt>
                <c:pt idx="92540">
                  <c:v>87826824</c:v>
                </c:pt>
                <c:pt idx="92541">
                  <c:v>87826824</c:v>
                </c:pt>
                <c:pt idx="92542">
                  <c:v>87826824</c:v>
                </c:pt>
                <c:pt idx="92543">
                  <c:v>425242456</c:v>
                </c:pt>
                <c:pt idx="92544">
                  <c:v>425242456</c:v>
                </c:pt>
                <c:pt idx="92545">
                  <c:v>425242456</c:v>
                </c:pt>
                <c:pt idx="92546">
                  <c:v>425242456</c:v>
                </c:pt>
                <c:pt idx="92547">
                  <c:v>204025264</c:v>
                </c:pt>
                <c:pt idx="92548">
                  <c:v>455121480</c:v>
                </c:pt>
                <c:pt idx="92549">
                  <c:v>455121480</c:v>
                </c:pt>
                <c:pt idx="92550">
                  <c:v>455121480</c:v>
                </c:pt>
                <c:pt idx="92551">
                  <c:v>455121480</c:v>
                </c:pt>
                <c:pt idx="92552">
                  <c:v>990132856</c:v>
                </c:pt>
                <c:pt idx="92553">
                  <c:v>990132856</c:v>
                </c:pt>
                <c:pt idx="92554">
                  <c:v>990132856</c:v>
                </c:pt>
                <c:pt idx="92555">
                  <c:v>990132856</c:v>
                </c:pt>
                <c:pt idx="92556">
                  <c:v>157634936</c:v>
                </c:pt>
                <c:pt idx="92557">
                  <c:v>157634936</c:v>
                </c:pt>
                <c:pt idx="92558">
                  <c:v>157634936</c:v>
                </c:pt>
                <c:pt idx="92559">
                  <c:v>157634936</c:v>
                </c:pt>
                <c:pt idx="92560">
                  <c:v>87826824</c:v>
                </c:pt>
                <c:pt idx="92561">
                  <c:v>612845592</c:v>
                </c:pt>
                <c:pt idx="92562">
                  <c:v>304691040</c:v>
                </c:pt>
                <c:pt idx="92563">
                  <c:v>304691040</c:v>
                </c:pt>
                <c:pt idx="92564">
                  <c:v>304691040</c:v>
                </c:pt>
                <c:pt idx="92565">
                  <c:v>304691040</c:v>
                </c:pt>
                <c:pt idx="92566">
                  <c:v>786548752</c:v>
                </c:pt>
                <c:pt idx="92567">
                  <c:v>786548752</c:v>
                </c:pt>
                <c:pt idx="92568">
                  <c:v>310661448</c:v>
                </c:pt>
                <c:pt idx="92569">
                  <c:v>786548752</c:v>
                </c:pt>
                <c:pt idx="92570">
                  <c:v>310661448</c:v>
                </c:pt>
                <c:pt idx="92571">
                  <c:v>786548752</c:v>
                </c:pt>
                <c:pt idx="92572">
                  <c:v>310661448</c:v>
                </c:pt>
                <c:pt idx="92573">
                  <c:v>310661448</c:v>
                </c:pt>
                <c:pt idx="92574">
                  <c:v>899953232</c:v>
                </c:pt>
                <c:pt idx="92575">
                  <c:v>425242456</c:v>
                </c:pt>
                <c:pt idx="92576">
                  <c:v>717567544</c:v>
                </c:pt>
                <c:pt idx="92577">
                  <c:v>717567544</c:v>
                </c:pt>
                <c:pt idx="92578">
                  <c:v>717567544</c:v>
                </c:pt>
                <c:pt idx="92579">
                  <c:v>717567544</c:v>
                </c:pt>
                <c:pt idx="92580">
                  <c:v>455121480</c:v>
                </c:pt>
                <c:pt idx="92581">
                  <c:v>681824680</c:v>
                </c:pt>
                <c:pt idx="92582">
                  <c:v>681824680</c:v>
                </c:pt>
                <c:pt idx="92583">
                  <c:v>681824680</c:v>
                </c:pt>
                <c:pt idx="92584">
                  <c:v>681824680</c:v>
                </c:pt>
                <c:pt idx="92585">
                  <c:v>157634936</c:v>
                </c:pt>
                <c:pt idx="92586">
                  <c:v>990132856</c:v>
                </c:pt>
                <c:pt idx="92587">
                  <c:v>304691040</c:v>
                </c:pt>
                <c:pt idx="92588">
                  <c:v>786548752</c:v>
                </c:pt>
                <c:pt idx="92589">
                  <c:v>374560480</c:v>
                </c:pt>
                <c:pt idx="92590">
                  <c:v>374560480</c:v>
                </c:pt>
                <c:pt idx="92591">
                  <c:v>374560480</c:v>
                </c:pt>
                <c:pt idx="92592">
                  <c:v>374560480</c:v>
                </c:pt>
                <c:pt idx="92593">
                  <c:v>717567544</c:v>
                </c:pt>
                <c:pt idx="92594">
                  <c:v>792346224</c:v>
                </c:pt>
                <c:pt idx="92595">
                  <c:v>792346224</c:v>
                </c:pt>
                <c:pt idx="92596">
                  <c:v>792346224</c:v>
                </c:pt>
                <c:pt idx="92597">
                  <c:v>792346224</c:v>
                </c:pt>
                <c:pt idx="92598">
                  <c:v>681824680</c:v>
                </c:pt>
                <c:pt idx="92599">
                  <c:v>310661448</c:v>
                </c:pt>
                <c:pt idx="92600">
                  <c:v>325342224</c:v>
                </c:pt>
                <c:pt idx="92601">
                  <c:v>598329632</c:v>
                </c:pt>
                <c:pt idx="92602">
                  <c:v>325342224</c:v>
                </c:pt>
                <c:pt idx="92603">
                  <c:v>598329632</c:v>
                </c:pt>
                <c:pt idx="92604">
                  <c:v>598329632</c:v>
                </c:pt>
                <c:pt idx="92605">
                  <c:v>325342224</c:v>
                </c:pt>
                <c:pt idx="92606">
                  <c:v>598329632</c:v>
                </c:pt>
                <c:pt idx="92607">
                  <c:v>325342224</c:v>
                </c:pt>
                <c:pt idx="92608">
                  <c:v>742253936</c:v>
                </c:pt>
                <c:pt idx="92609">
                  <c:v>742253936</c:v>
                </c:pt>
                <c:pt idx="92610">
                  <c:v>742253936</c:v>
                </c:pt>
                <c:pt idx="92611">
                  <c:v>374560480</c:v>
                </c:pt>
                <c:pt idx="92612">
                  <c:v>742253936</c:v>
                </c:pt>
                <c:pt idx="92613">
                  <c:v>792346224</c:v>
                </c:pt>
                <c:pt idx="92614">
                  <c:v>325342224</c:v>
                </c:pt>
                <c:pt idx="92615">
                  <c:v>598329632</c:v>
                </c:pt>
                <c:pt idx="92616">
                  <c:v>742253936</c:v>
                </c:pt>
                <c:pt idx="92617">
                  <c:v>409899592</c:v>
                </c:pt>
                <c:pt idx="92618">
                  <c:v>409899592</c:v>
                </c:pt>
                <c:pt idx="92619">
                  <c:v>409899592</c:v>
                </c:pt>
                <c:pt idx="92620">
                  <c:v>409899592</c:v>
                </c:pt>
                <c:pt idx="92621">
                  <c:v>190972752</c:v>
                </c:pt>
                <c:pt idx="92622">
                  <c:v>190972752</c:v>
                </c:pt>
                <c:pt idx="92623">
                  <c:v>190972752</c:v>
                </c:pt>
                <c:pt idx="92624">
                  <c:v>190972752</c:v>
                </c:pt>
                <c:pt idx="92625">
                  <c:v>409899592</c:v>
                </c:pt>
                <c:pt idx="92626">
                  <c:v>153811784</c:v>
                </c:pt>
                <c:pt idx="92627">
                  <c:v>153811784</c:v>
                </c:pt>
                <c:pt idx="92628">
                  <c:v>153811784</c:v>
                </c:pt>
                <c:pt idx="92629">
                  <c:v>153811784</c:v>
                </c:pt>
                <c:pt idx="92630">
                  <c:v>7376088</c:v>
                </c:pt>
                <c:pt idx="92631">
                  <c:v>839308400</c:v>
                </c:pt>
                <c:pt idx="92632">
                  <c:v>7376088</c:v>
                </c:pt>
                <c:pt idx="92633">
                  <c:v>839308400</c:v>
                </c:pt>
                <c:pt idx="92634">
                  <c:v>7376088</c:v>
                </c:pt>
                <c:pt idx="92635">
                  <c:v>839308400</c:v>
                </c:pt>
                <c:pt idx="92636">
                  <c:v>7376088</c:v>
                </c:pt>
                <c:pt idx="92637">
                  <c:v>839308400</c:v>
                </c:pt>
                <c:pt idx="92638">
                  <c:v>17119200</c:v>
                </c:pt>
                <c:pt idx="92639">
                  <c:v>17119200</c:v>
                </c:pt>
                <c:pt idx="92640">
                  <c:v>190972752</c:v>
                </c:pt>
                <c:pt idx="92641">
                  <c:v>17119232</c:v>
                </c:pt>
                <c:pt idx="92642">
                  <c:v>17119232</c:v>
                </c:pt>
                <c:pt idx="92643">
                  <c:v>51212040</c:v>
                </c:pt>
                <c:pt idx="92644">
                  <c:v>17119264</c:v>
                </c:pt>
                <c:pt idx="92645">
                  <c:v>51212040</c:v>
                </c:pt>
                <c:pt idx="92646">
                  <c:v>17119264</c:v>
                </c:pt>
                <c:pt idx="92647">
                  <c:v>51212040</c:v>
                </c:pt>
                <c:pt idx="92648">
                  <c:v>51212040</c:v>
                </c:pt>
                <c:pt idx="92649">
                  <c:v>17119304</c:v>
                </c:pt>
                <c:pt idx="92650">
                  <c:v>17119304</c:v>
                </c:pt>
                <c:pt idx="92651">
                  <c:v>17119360</c:v>
                </c:pt>
                <c:pt idx="92652">
                  <c:v>17119360</c:v>
                </c:pt>
                <c:pt idx="92653">
                  <c:v>17119200</c:v>
                </c:pt>
                <c:pt idx="92654">
                  <c:v>17119232</c:v>
                </c:pt>
                <c:pt idx="92655">
                  <c:v>17119264</c:v>
                </c:pt>
                <c:pt idx="92656">
                  <c:v>17119304</c:v>
                </c:pt>
                <c:pt idx="92657">
                  <c:v>17119360</c:v>
                </c:pt>
                <c:pt idx="92658">
                  <c:v>17119200</c:v>
                </c:pt>
                <c:pt idx="92659">
                  <c:v>17119232</c:v>
                </c:pt>
                <c:pt idx="92660">
                  <c:v>17119264</c:v>
                </c:pt>
                <c:pt idx="92661">
                  <c:v>17119304</c:v>
                </c:pt>
                <c:pt idx="92662">
                  <c:v>17119360</c:v>
                </c:pt>
                <c:pt idx="92663">
                  <c:v>79962144</c:v>
                </c:pt>
                <c:pt idx="92664">
                  <c:v>79962144</c:v>
                </c:pt>
                <c:pt idx="92665">
                  <c:v>79962144</c:v>
                </c:pt>
                <c:pt idx="92666">
                  <c:v>79962144</c:v>
                </c:pt>
                <c:pt idx="92667">
                  <c:v>496554904</c:v>
                </c:pt>
                <c:pt idx="92668">
                  <c:v>496554904</c:v>
                </c:pt>
                <c:pt idx="92669">
                  <c:v>496554904</c:v>
                </c:pt>
                <c:pt idx="92670">
                  <c:v>496554904</c:v>
                </c:pt>
                <c:pt idx="92671">
                  <c:v>153811784</c:v>
                </c:pt>
                <c:pt idx="92672">
                  <c:v>7376088</c:v>
                </c:pt>
                <c:pt idx="92673">
                  <c:v>51212040</c:v>
                </c:pt>
                <c:pt idx="92674">
                  <c:v>43313352</c:v>
                </c:pt>
                <c:pt idx="92675">
                  <c:v>43313352</c:v>
                </c:pt>
                <c:pt idx="92676">
                  <c:v>43313352</c:v>
                </c:pt>
                <c:pt idx="92677">
                  <c:v>43313352</c:v>
                </c:pt>
                <c:pt idx="92678">
                  <c:v>17119200</c:v>
                </c:pt>
                <c:pt idx="92679">
                  <c:v>839308400</c:v>
                </c:pt>
                <c:pt idx="92680">
                  <c:v>45353896</c:v>
                </c:pt>
                <c:pt idx="92681">
                  <c:v>45353896</c:v>
                </c:pt>
                <c:pt idx="92682">
                  <c:v>45353896</c:v>
                </c:pt>
                <c:pt idx="92683">
                  <c:v>45353896</c:v>
                </c:pt>
                <c:pt idx="92684">
                  <c:v>17119232</c:v>
                </c:pt>
                <c:pt idx="92685">
                  <c:v>700046952</c:v>
                </c:pt>
                <c:pt idx="92686">
                  <c:v>700046952</c:v>
                </c:pt>
                <c:pt idx="92687">
                  <c:v>700046952</c:v>
                </c:pt>
                <c:pt idx="92688">
                  <c:v>700046952</c:v>
                </c:pt>
                <c:pt idx="92689">
                  <c:v>17119360</c:v>
                </c:pt>
                <c:pt idx="92690">
                  <c:v>854933000</c:v>
                </c:pt>
                <c:pt idx="92691">
                  <c:v>854933000</c:v>
                </c:pt>
                <c:pt idx="92692">
                  <c:v>854933000</c:v>
                </c:pt>
                <c:pt idx="92693">
                  <c:v>854933000</c:v>
                </c:pt>
                <c:pt idx="92694">
                  <c:v>43313352</c:v>
                </c:pt>
                <c:pt idx="92695">
                  <c:v>17119264</c:v>
                </c:pt>
                <c:pt idx="92696">
                  <c:v>484064712</c:v>
                </c:pt>
                <c:pt idx="92697">
                  <c:v>484064712</c:v>
                </c:pt>
                <c:pt idx="92698">
                  <c:v>484064712</c:v>
                </c:pt>
                <c:pt idx="92699">
                  <c:v>484064712</c:v>
                </c:pt>
                <c:pt idx="92700">
                  <c:v>501795336</c:v>
                </c:pt>
                <c:pt idx="92701">
                  <c:v>501795336</c:v>
                </c:pt>
                <c:pt idx="92702">
                  <c:v>7376120</c:v>
                </c:pt>
                <c:pt idx="92703">
                  <c:v>7376120</c:v>
                </c:pt>
                <c:pt idx="92704">
                  <c:v>501795336</c:v>
                </c:pt>
                <c:pt idx="92705">
                  <c:v>7376152</c:v>
                </c:pt>
                <c:pt idx="92706">
                  <c:v>7376152</c:v>
                </c:pt>
                <c:pt idx="92707">
                  <c:v>501795336</c:v>
                </c:pt>
                <c:pt idx="92708">
                  <c:v>7376120</c:v>
                </c:pt>
                <c:pt idx="92709">
                  <c:v>7376152</c:v>
                </c:pt>
                <c:pt idx="92710">
                  <c:v>7376120</c:v>
                </c:pt>
                <c:pt idx="92711">
                  <c:v>7376152</c:v>
                </c:pt>
                <c:pt idx="92712">
                  <c:v>874809736</c:v>
                </c:pt>
                <c:pt idx="92713">
                  <c:v>874809736</c:v>
                </c:pt>
                <c:pt idx="92714">
                  <c:v>874809736</c:v>
                </c:pt>
                <c:pt idx="92715">
                  <c:v>362033904</c:v>
                </c:pt>
                <c:pt idx="92716">
                  <c:v>874809736</c:v>
                </c:pt>
                <c:pt idx="92717">
                  <c:v>362033904</c:v>
                </c:pt>
                <c:pt idx="92718">
                  <c:v>362033904</c:v>
                </c:pt>
                <c:pt idx="92719">
                  <c:v>362033904</c:v>
                </c:pt>
                <c:pt idx="92720">
                  <c:v>17119304</c:v>
                </c:pt>
                <c:pt idx="92721">
                  <c:v>854933000</c:v>
                </c:pt>
                <c:pt idx="92722">
                  <c:v>7376120</c:v>
                </c:pt>
                <c:pt idx="92723">
                  <c:v>79962144</c:v>
                </c:pt>
                <c:pt idx="92724">
                  <c:v>496554904</c:v>
                </c:pt>
                <c:pt idx="92725">
                  <c:v>501795336</c:v>
                </c:pt>
                <c:pt idx="92726">
                  <c:v>700046952</c:v>
                </c:pt>
                <c:pt idx="92727">
                  <c:v>45353896</c:v>
                </c:pt>
                <c:pt idx="92728">
                  <c:v>362033904</c:v>
                </c:pt>
                <c:pt idx="92729">
                  <c:v>653933000</c:v>
                </c:pt>
                <c:pt idx="92730">
                  <c:v>653933000</c:v>
                </c:pt>
                <c:pt idx="92731">
                  <c:v>764733440</c:v>
                </c:pt>
                <c:pt idx="92732">
                  <c:v>653933000</c:v>
                </c:pt>
                <c:pt idx="92733">
                  <c:v>764733440</c:v>
                </c:pt>
                <c:pt idx="92734">
                  <c:v>653933000</c:v>
                </c:pt>
                <c:pt idx="92735">
                  <c:v>764733440</c:v>
                </c:pt>
                <c:pt idx="92736">
                  <c:v>764733440</c:v>
                </c:pt>
                <c:pt idx="92737">
                  <c:v>484064712</c:v>
                </c:pt>
                <c:pt idx="92738">
                  <c:v>874809736</c:v>
                </c:pt>
                <c:pt idx="92739">
                  <c:v>7376184</c:v>
                </c:pt>
                <c:pt idx="92740">
                  <c:v>7376184</c:v>
                </c:pt>
                <c:pt idx="92741">
                  <c:v>7376264</c:v>
                </c:pt>
                <c:pt idx="92742">
                  <c:v>7376264</c:v>
                </c:pt>
                <c:pt idx="92743">
                  <c:v>7376304</c:v>
                </c:pt>
                <c:pt idx="92744">
                  <c:v>7376304</c:v>
                </c:pt>
                <c:pt idx="92745">
                  <c:v>7376184</c:v>
                </c:pt>
                <c:pt idx="92746">
                  <c:v>7376264</c:v>
                </c:pt>
                <c:pt idx="92747">
                  <c:v>7376304</c:v>
                </c:pt>
                <c:pt idx="92748">
                  <c:v>7376184</c:v>
                </c:pt>
                <c:pt idx="92749">
                  <c:v>7376264</c:v>
                </c:pt>
                <c:pt idx="92750">
                  <c:v>7376304</c:v>
                </c:pt>
                <c:pt idx="92751">
                  <c:v>252009048</c:v>
                </c:pt>
                <c:pt idx="92752">
                  <c:v>252009048</c:v>
                </c:pt>
                <c:pt idx="92753">
                  <c:v>252009048</c:v>
                </c:pt>
                <c:pt idx="92754">
                  <c:v>252009048</c:v>
                </c:pt>
                <c:pt idx="92755">
                  <c:v>7376152</c:v>
                </c:pt>
                <c:pt idx="92756">
                  <c:v>797536048</c:v>
                </c:pt>
                <c:pt idx="92757">
                  <c:v>797536048</c:v>
                </c:pt>
                <c:pt idx="92758">
                  <c:v>797536048</c:v>
                </c:pt>
                <c:pt idx="92759">
                  <c:v>797536048</c:v>
                </c:pt>
                <c:pt idx="92760">
                  <c:v>30719752</c:v>
                </c:pt>
                <c:pt idx="92761">
                  <c:v>30719752</c:v>
                </c:pt>
                <c:pt idx="92762">
                  <c:v>30719752</c:v>
                </c:pt>
                <c:pt idx="92763">
                  <c:v>30719752</c:v>
                </c:pt>
                <c:pt idx="92764">
                  <c:v>252009048</c:v>
                </c:pt>
                <c:pt idx="92765">
                  <c:v>653933000</c:v>
                </c:pt>
                <c:pt idx="92766">
                  <c:v>7376304</c:v>
                </c:pt>
                <c:pt idx="92767">
                  <c:v>7376184</c:v>
                </c:pt>
                <c:pt idx="92768">
                  <c:v>287126496</c:v>
                </c:pt>
                <c:pt idx="92769">
                  <c:v>287126496</c:v>
                </c:pt>
                <c:pt idx="92770">
                  <c:v>593591680</c:v>
                </c:pt>
                <c:pt idx="92771">
                  <c:v>287126496</c:v>
                </c:pt>
                <c:pt idx="92772">
                  <c:v>593591680</c:v>
                </c:pt>
                <c:pt idx="92773">
                  <c:v>287126496</c:v>
                </c:pt>
                <c:pt idx="92774">
                  <c:v>593591680</c:v>
                </c:pt>
                <c:pt idx="92775">
                  <c:v>593591680</c:v>
                </c:pt>
                <c:pt idx="92776">
                  <c:v>584912352</c:v>
                </c:pt>
                <c:pt idx="92777">
                  <c:v>584912352</c:v>
                </c:pt>
                <c:pt idx="92778">
                  <c:v>584912352</c:v>
                </c:pt>
                <c:pt idx="92779">
                  <c:v>584912352</c:v>
                </c:pt>
                <c:pt idx="92780">
                  <c:v>764733440</c:v>
                </c:pt>
                <c:pt idx="92781">
                  <c:v>797536048</c:v>
                </c:pt>
                <c:pt idx="92782">
                  <c:v>949882024</c:v>
                </c:pt>
                <c:pt idx="92783">
                  <c:v>949882024</c:v>
                </c:pt>
                <c:pt idx="92784">
                  <c:v>30719752</c:v>
                </c:pt>
                <c:pt idx="92785">
                  <c:v>949882024</c:v>
                </c:pt>
                <c:pt idx="92786">
                  <c:v>949882024</c:v>
                </c:pt>
                <c:pt idx="92787">
                  <c:v>707269312</c:v>
                </c:pt>
                <c:pt idx="92788">
                  <c:v>707269312</c:v>
                </c:pt>
                <c:pt idx="92789">
                  <c:v>707269312</c:v>
                </c:pt>
                <c:pt idx="92790">
                  <c:v>707269312</c:v>
                </c:pt>
                <c:pt idx="92791">
                  <c:v>7376264</c:v>
                </c:pt>
                <c:pt idx="92792">
                  <c:v>589133976</c:v>
                </c:pt>
                <c:pt idx="92793">
                  <c:v>589133976</c:v>
                </c:pt>
                <c:pt idx="92794">
                  <c:v>589133976</c:v>
                </c:pt>
                <c:pt idx="92795">
                  <c:v>589133976</c:v>
                </c:pt>
                <c:pt idx="92796">
                  <c:v>593591680</c:v>
                </c:pt>
                <c:pt idx="92797">
                  <c:v>4000392</c:v>
                </c:pt>
                <c:pt idx="92798">
                  <c:v>4000392</c:v>
                </c:pt>
                <c:pt idx="92799">
                  <c:v>4000392</c:v>
                </c:pt>
                <c:pt idx="92800">
                  <c:v>4000392</c:v>
                </c:pt>
                <c:pt idx="92801">
                  <c:v>598000912</c:v>
                </c:pt>
                <c:pt idx="92802">
                  <c:v>598000912</c:v>
                </c:pt>
                <c:pt idx="92803">
                  <c:v>598000912</c:v>
                </c:pt>
                <c:pt idx="92804">
                  <c:v>598000912</c:v>
                </c:pt>
                <c:pt idx="92805">
                  <c:v>287126496</c:v>
                </c:pt>
                <c:pt idx="92806">
                  <c:v>580158952</c:v>
                </c:pt>
                <c:pt idx="92807">
                  <c:v>580158952</c:v>
                </c:pt>
                <c:pt idx="92808">
                  <c:v>584912352</c:v>
                </c:pt>
                <c:pt idx="92809">
                  <c:v>580158952</c:v>
                </c:pt>
                <c:pt idx="92810">
                  <c:v>580158952</c:v>
                </c:pt>
                <c:pt idx="92811">
                  <c:v>707269312</c:v>
                </c:pt>
                <c:pt idx="92812">
                  <c:v>261431280</c:v>
                </c:pt>
                <c:pt idx="92813">
                  <c:v>261431280</c:v>
                </c:pt>
                <c:pt idx="92814">
                  <c:v>261431280</c:v>
                </c:pt>
                <c:pt idx="92815">
                  <c:v>261431280</c:v>
                </c:pt>
                <c:pt idx="92816">
                  <c:v>949882024</c:v>
                </c:pt>
                <c:pt idx="92817">
                  <c:v>426896560</c:v>
                </c:pt>
                <c:pt idx="92818">
                  <c:v>426896560</c:v>
                </c:pt>
                <c:pt idx="92819">
                  <c:v>426896560</c:v>
                </c:pt>
                <c:pt idx="92820">
                  <c:v>426896560</c:v>
                </c:pt>
                <c:pt idx="92821">
                  <c:v>4000392</c:v>
                </c:pt>
                <c:pt idx="92822">
                  <c:v>598000912</c:v>
                </c:pt>
                <c:pt idx="92823">
                  <c:v>589133976</c:v>
                </c:pt>
                <c:pt idx="92824">
                  <c:v>359467056</c:v>
                </c:pt>
                <c:pt idx="92825">
                  <c:v>359467056</c:v>
                </c:pt>
                <c:pt idx="92826">
                  <c:v>359467056</c:v>
                </c:pt>
                <c:pt idx="92827">
                  <c:v>359467056</c:v>
                </c:pt>
                <c:pt idx="92828">
                  <c:v>261431280</c:v>
                </c:pt>
                <c:pt idx="92829">
                  <c:v>305772080</c:v>
                </c:pt>
                <c:pt idx="92830">
                  <c:v>305772080</c:v>
                </c:pt>
                <c:pt idx="92831">
                  <c:v>305772080</c:v>
                </c:pt>
                <c:pt idx="92832">
                  <c:v>305772080</c:v>
                </c:pt>
                <c:pt idx="92833">
                  <c:v>580158952</c:v>
                </c:pt>
                <c:pt idx="92834">
                  <c:v>426896560</c:v>
                </c:pt>
                <c:pt idx="92835">
                  <c:v>733097504</c:v>
                </c:pt>
                <c:pt idx="92836">
                  <c:v>733097504</c:v>
                </c:pt>
                <c:pt idx="92837">
                  <c:v>733097504</c:v>
                </c:pt>
                <c:pt idx="92838">
                  <c:v>733097504</c:v>
                </c:pt>
                <c:pt idx="92839">
                  <c:v>359467056</c:v>
                </c:pt>
                <c:pt idx="92840">
                  <c:v>759153016</c:v>
                </c:pt>
                <c:pt idx="92841">
                  <c:v>759153016</c:v>
                </c:pt>
                <c:pt idx="92842">
                  <c:v>759153016</c:v>
                </c:pt>
                <c:pt idx="92843">
                  <c:v>759153016</c:v>
                </c:pt>
                <c:pt idx="92844">
                  <c:v>729569536</c:v>
                </c:pt>
                <c:pt idx="92845">
                  <c:v>729569536</c:v>
                </c:pt>
                <c:pt idx="92846">
                  <c:v>729569536</c:v>
                </c:pt>
                <c:pt idx="92847">
                  <c:v>729569536</c:v>
                </c:pt>
                <c:pt idx="92848">
                  <c:v>305772080</c:v>
                </c:pt>
                <c:pt idx="92849">
                  <c:v>63998864</c:v>
                </c:pt>
                <c:pt idx="92850">
                  <c:v>63998864</c:v>
                </c:pt>
                <c:pt idx="92851">
                  <c:v>63998864</c:v>
                </c:pt>
                <c:pt idx="92852">
                  <c:v>63998864</c:v>
                </c:pt>
                <c:pt idx="92853">
                  <c:v>683300008</c:v>
                </c:pt>
                <c:pt idx="92854">
                  <c:v>683300008</c:v>
                </c:pt>
                <c:pt idx="92855">
                  <c:v>683300008</c:v>
                </c:pt>
                <c:pt idx="92856">
                  <c:v>683300008</c:v>
                </c:pt>
                <c:pt idx="92857">
                  <c:v>516278464</c:v>
                </c:pt>
                <c:pt idx="92858">
                  <c:v>516278464</c:v>
                </c:pt>
                <c:pt idx="92859">
                  <c:v>516278464</c:v>
                </c:pt>
                <c:pt idx="92860">
                  <c:v>516278464</c:v>
                </c:pt>
                <c:pt idx="92861">
                  <c:v>733097504</c:v>
                </c:pt>
                <c:pt idx="92862">
                  <c:v>759153016</c:v>
                </c:pt>
                <c:pt idx="92863">
                  <c:v>729569536</c:v>
                </c:pt>
                <c:pt idx="92864">
                  <c:v>265936176</c:v>
                </c:pt>
                <c:pt idx="92865">
                  <c:v>265936176</c:v>
                </c:pt>
                <c:pt idx="92866">
                  <c:v>265936176</c:v>
                </c:pt>
                <c:pt idx="92867">
                  <c:v>265936176</c:v>
                </c:pt>
                <c:pt idx="92868">
                  <c:v>651957872</c:v>
                </c:pt>
                <c:pt idx="92869">
                  <c:v>651957872</c:v>
                </c:pt>
                <c:pt idx="92870">
                  <c:v>651957872</c:v>
                </c:pt>
                <c:pt idx="92871">
                  <c:v>315260112</c:v>
                </c:pt>
                <c:pt idx="92872">
                  <c:v>651957872</c:v>
                </c:pt>
                <c:pt idx="92873">
                  <c:v>315260112</c:v>
                </c:pt>
                <c:pt idx="92874">
                  <c:v>315260112</c:v>
                </c:pt>
                <c:pt idx="92875">
                  <c:v>315260112</c:v>
                </c:pt>
                <c:pt idx="92876">
                  <c:v>63998864</c:v>
                </c:pt>
                <c:pt idx="92877">
                  <c:v>516278464</c:v>
                </c:pt>
                <c:pt idx="92878">
                  <c:v>683300008</c:v>
                </c:pt>
                <c:pt idx="92879">
                  <c:v>398621536</c:v>
                </c:pt>
                <c:pt idx="92880">
                  <c:v>398621536</c:v>
                </c:pt>
                <c:pt idx="92881">
                  <c:v>398621536</c:v>
                </c:pt>
                <c:pt idx="92882">
                  <c:v>398621536</c:v>
                </c:pt>
                <c:pt idx="92883">
                  <c:v>265936176</c:v>
                </c:pt>
                <c:pt idx="92884">
                  <c:v>651957872</c:v>
                </c:pt>
                <c:pt idx="92885">
                  <c:v>872772576</c:v>
                </c:pt>
                <c:pt idx="92886">
                  <c:v>872772576</c:v>
                </c:pt>
                <c:pt idx="92887">
                  <c:v>872772576</c:v>
                </c:pt>
                <c:pt idx="92888">
                  <c:v>872772576</c:v>
                </c:pt>
                <c:pt idx="92889">
                  <c:v>21293616</c:v>
                </c:pt>
                <c:pt idx="92890">
                  <c:v>21293616</c:v>
                </c:pt>
                <c:pt idx="92891">
                  <c:v>21293616</c:v>
                </c:pt>
                <c:pt idx="92892">
                  <c:v>21293616</c:v>
                </c:pt>
                <c:pt idx="92893">
                  <c:v>853217248</c:v>
                </c:pt>
                <c:pt idx="92894">
                  <c:v>853217248</c:v>
                </c:pt>
                <c:pt idx="92895">
                  <c:v>853217248</c:v>
                </c:pt>
                <c:pt idx="92896">
                  <c:v>315260112</c:v>
                </c:pt>
                <c:pt idx="92897">
                  <c:v>853217248</c:v>
                </c:pt>
                <c:pt idx="92898">
                  <c:v>398621536</c:v>
                </c:pt>
                <c:pt idx="92899">
                  <c:v>311263560</c:v>
                </c:pt>
                <c:pt idx="92900">
                  <c:v>311263560</c:v>
                </c:pt>
                <c:pt idx="92901">
                  <c:v>311263560</c:v>
                </c:pt>
                <c:pt idx="92902">
                  <c:v>311263560</c:v>
                </c:pt>
                <c:pt idx="92903">
                  <c:v>388767088</c:v>
                </c:pt>
                <c:pt idx="92904">
                  <c:v>388767088</c:v>
                </c:pt>
                <c:pt idx="92905">
                  <c:v>388767088</c:v>
                </c:pt>
                <c:pt idx="92906">
                  <c:v>388767088</c:v>
                </c:pt>
                <c:pt idx="92907">
                  <c:v>666443656</c:v>
                </c:pt>
                <c:pt idx="92908">
                  <c:v>666443656</c:v>
                </c:pt>
                <c:pt idx="92909">
                  <c:v>666443656</c:v>
                </c:pt>
                <c:pt idx="92910">
                  <c:v>666443656</c:v>
                </c:pt>
                <c:pt idx="92911">
                  <c:v>21293616</c:v>
                </c:pt>
                <c:pt idx="92912">
                  <c:v>231709560</c:v>
                </c:pt>
                <c:pt idx="92913">
                  <c:v>231709560</c:v>
                </c:pt>
                <c:pt idx="92914">
                  <c:v>231709560</c:v>
                </c:pt>
                <c:pt idx="92915">
                  <c:v>231709560</c:v>
                </c:pt>
                <c:pt idx="92916">
                  <c:v>872772576</c:v>
                </c:pt>
                <c:pt idx="92917">
                  <c:v>7376312</c:v>
                </c:pt>
                <c:pt idx="92918">
                  <c:v>7376312</c:v>
                </c:pt>
                <c:pt idx="92919">
                  <c:v>7376384</c:v>
                </c:pt>
                <c:pt idx="92920">
                  <c:v>7376384</c:v>
                </c:pt>
                <c:pt idx="92921">
                  <c:v>7376472</c:v>
                </c:pt>
                <c:pt idx="92922">
                  <c:v>7376472</c:v>
                </c:pt>
                <c:pt idx="92923">
                  <c:v>7376520</c:v>
                </c:pt>
                <c:pt idx="92924">
                  <c:v>7376520</c:v>
                </c:pt>
                <c:pt idx="92925">
                  <c:v>7376544</c:v>
                </c:pt>
                <c:pt idx="92926">
                  <c:v>7376544</c:v>
                </c:pt>
                <c:pt idx="92927">
                  <c:v>7376312</c:v>
                </c:pt>
                <c:pt idx="92928">
                  <c:v>7376384</c:v>
                </c:pt>
                <c:pt idx="92929">
                  <c:v>7376472</c:v>
                </c:pt>
                <c:pt idx="92930">
                  <c:v>7376520</c:v>
                </c:pt>
                <c:pt idx="92931">
                  <c:v>7376544</c:v>
                </c:pt>
                <c:pt idx="92932">
                  <c:v>7376312</c:v>
                </c:pt>
                <c:pt idx="92933">
                  <c:v>7376384</c:v>
                </c:pt>
                <c:pt idx="92934">
                  <c:v>7376472</c:v>
                </c:pt>
                <c:pt idx="92935">
                  <c:v>7376520</c:v>
                </c:pt>
                <c:pt idx="92936">
                  <c:v>7376544</c:v>
                </c:pt>
                <c:pt idx="92937">
                  <c:v>992112936</c:v>
                </c:pt>
                <c:pt idx="92938">
                  <c:v>992112936</c:v>
                </c:pt>
                <c:pt idx="92939">
                  <c:v>992112936</c:v>
                </c:pt>
                <c:pt idx="92940">
                  <c:v>992112936</c:v>
                </c:pt>
                <c:pt idx="92941">
                  <c:v>786932248</c:v>
                </c:pt>
                <c:pt idx="92942">
                  <c:v>786932248</c:v>
                </c:pt>
                <c:pt idx="92943">
                  <c:v>786932248</c:v>
                </c:pt>
                <c:pt idx="92944">
                  <c:v>853217248</c:v>
                </c:pt>
                <c:pt idx="92945">
                  <c:v>786932248</c:v>
                </c:pt>
                <c:pt idx="92946">
                  <c:v>470147872</c:v>
                </c:pt>
                <c:pt idx="92947">
                  <c:v>470147872</c:v>
                </c:pt>
                <c:pt idx="92948">
                  <c:v>311263560</c:v>
                </c:pt>
                <c:pt idx="92949">
                  <c:v>470147872</c:v>
                </c:pt>
                <c:pt idx="92950">
                  <c:v>470147872</c:v>
                </c:pt>
                <c:pt idx="92951">
                  <c:v>304219304</c:v>
                </c:pt>
                <c:pt idx="92952">
                  <c:v>304219304</c:v>
                </c:pt>
                <c:pt idx="92953">
                  <c:v>304219304</c:v>
                </c:pt>
                <c:pt idx="92954">
                  <c:v>304219304</c:v>
                </c:pt>
                <c:pt idx="92955">
                  <c:v>388767088</c:v>
                </c:pt>
                <c:pt idx="92956">
                  <c:v>231709560</c:v>
                </c:pt>
                <c:pt idx="92957">
                  <c:v>7376544</c:v>
                </c:pt>
                <c:pt idx="92958">
                  <c:v>699416816</c:v>
                </c:pt>
                <c:pt idx="92959">
                  <c:v>699416816</c:v>
                </c:pt>
                <c:pt idx="92960">
                  <c:v>901311648</c:v>
                </c:pt>
                <c:pt idx="92961">
                  <c:v>901311648</c:v>
                </c:pt>
                <c:pt idx="92962">
                  <c:v>699416816</c:v>
                </c:pt>
                <c:pt idx="92963">
                  <c:v>699416816</c:v>
                </c:pt>
                <c:pt idx="92964">
                  <c:v>901311648</c:v>
                </c:pt>
                <c:pt idx="92965">
                  <c:v>901311648</c:v>
                </c:pt>
                <c:pt idx="92966">
                  <c:v>304748560</c:v>
                </c:pt>
                <c:pt idx="92967">
                  <c:v>666443656</c:v>
                </c:pt>
                <c:pt idx="92968">
                  <c:v>304748560</c:v>
                </c:pt>
                <c:pt idx="92969">
                  <c:v>304748560</c:v>
                </c:pt>
                <c:pt idx="92970">
                  <c:v>304748560</c:v>
                </c:pt>
                <c:pt idx="92971">
                  <c:v>304219304</c:v>
                </c:pt>
                <c:pt idx="92972">
                  <c:v>7376312</c:v>
                </c:pt>
                <c:pt idx="92973">
                  <c:v>874070968</c:v>
                </c:pt>
                <c:pt idx="92974">
                  <c:v>874070968</c:v>
                </c:pt>
                <c:pt idx="92975">
                  <c:v>7376520</c:v>
                </c:pt>
                <c:pt idx="92976">
                  <c:v>874070968</c:v>
                </c:pt>
                <c:pt idx="92977">
                  <c:v>874070968</c:v>
                </c:pt>
                <c:pt idx="92978">
                  <c:v>999168448</c:v>
                </c:pt>
                <c:pt idx="92979">
                  <c:v>999168448</c:v>
                </c:pt>
                <c:pt idx="92980">
                  <c:v>999168448</c:v>
                </c:pt>
                <c:pt idx="92981">
                  <c:v>999168448</c:v>
                </c:pt>
                <c:pt idx="92982">
                  <c:v>699416816</c:v>
                </c:pt>
                <c:pt idx="92983">
                  <c:v>364460072</c:v>
                </c:pt>
                <c:pt idx="92984">
                  <c:v>364460072</c:v>
                </c:pt>
                <c:pt idx="92985">
                  <c:v>364460072</c:v>
                </c:pt>
                <c:pt idx="92986">
                  <c:v>364460072</c:v>
                </c:pt>
                <c:pt idx="92987">
                  <c:v>304748560</c:v>
                </c:pt>
                <c:pt idx="92988">
                  <c:v>64007040</c:v>
                </c:pt>
                <c:pt idx="92989">
                  <c:v>64007040</c:v>
                </c:pt>
                <c:pt idx="92990">
                  <c:v>64007040</c:v>
                </c:pt>
                <c:pt idx="92991">
                  <c:v>64007040</c:v>
                </c:pt>
                <c:pt idx="92992">
                  <c:v>992112936</c:v>
                </c:pt>
                <c:pt idx="92993">
                  <c:v>7376384</c:v>
                </c:pt>
                <c:pt idx="92994">
                  <c:v>656982016</c:v>
                </c:pt>
                <c:pt idx="92995">
                  <c:v>656982016</c:v>
                </c:pt>
                <c:pt idx="92996">
                  <c:v>800946984</c:v>
                </c:pt>
                <c:pt idx="92997">
                  <c:v>656982016</c:v>
                </c:pt>
                <c:pt idx="92998">
                  <c:v>800946984</c:v>
                </c:pt>
                <c:pt idx="92999">
                  <c:v>656982016</c:v>
                </c:pt>
                <c:pt idx="93000">
                  <c:v>800946984</c:v>
                </c:pt>
                <c:pt idx="93001">
                  <c:v>800946984</c:v>
                </c:pt>
                <c:pt idx="93002">
                  <c:v>469279784</c:v>
                </c:pt>
                <c:pt idx="93003">
                  <c:v>469279784</c:v>
                </c:pt>
                <c:pt idx="93004">
                  <c:v>469279784</c:v>
                </c:pt>
                <c:pt idx="93005">
                  <c:v>470147872</c:v>
                </c:pt>
                <c:pt idx="93006">
                  <c:v>469279784</c:v>
                </c:pt>
                <c:pt idx="93007">
                  <c:v>874070968</c:v>
                </c:pt>
                <c:pt idx="93008">
                  <c:v>364460072</c:v>
                </c:pt>
                <c:pt idx="93009">
                  <c:v>7376472</c:v>
                </c:pt>
                <c:pt idx="93010">
                  <c:v>999168448</c:v>
                </c:pt>
                <c:pt idx="93011">
                  <c:v>821660392</c:v>
                </c:pt>
                <c:pt idx="93012">
                  <c:v>821660392</c:v>
                </c:pt>
                <c:pt idx="93013">
                  <c:v>786932248</c:v>
                </c:pt>
                <c:pt idx="93014">
                  <c:v>821660392</c:v>
                </c:pt>
                <c:pt idx="93015">
                  <c:v>821660392</c:v>
                </c:pt>
                <c:pt idx="93016">
                  <c:v>64007040</c:v>
                </c:pt>
                <c:pt idx="93017">
                  <c:v>800946984</c:v>
                </c:pt>
                <c:pt idx="93018">
                  <c:v>69287016</c:v>
                </c:pt>
                <c:pt idx="93019">
                  <c:v>69287016</c:v>
                </c:pt>
                <c:pt idx="93020">
                  <c:v>69287016</c:v>
                </c:pt>
                <c:pt idx="93021">
                  <c:v>69287016</c:v>
                </c:pt>
                <c:pt idx="93022">
                  <c:v>918935032</c:v>
                </c:pt>
                <c:pt idx="93023">
                  <c:v>544644464</c:v>
                </c:pt>
                <c:pt idx="93024">
                  <c:v>918935032</c:v>
                </c:pt>
                <c:pt idx="93025">
                  <c:v>544644464</c:v>
                </c:pt>
                <c:pt idx="93026">
                  <c:v>918935032</c:v>
                </c:pt>
                <c:pt idx="93027">
                  <c:v>544644464</c:v>
                </c:pt>
                <c:pt idx="93028">
                  <c:v>544644464</c:v>
                </c:pt>
                <c:pt idx="93029">
                  <c:v>918935032</c:v>
                </c:pt>
                <c:pt idx="93030">
                  <c:v>901311648</c:v>
                </c:pt>
                <c:pt idx="93031">
                  <c:v>469279784</c:v>
                </c:pt>
                <c:pt idx="93032">
                  <c:v>70055392</c:v>
                </c:pt>
                <c:pt idx="93033">
                  <c:v>70055392</c:v>
                </c:pt>
                <c:pt idx="93034">
                  <c:v>70055392</c:v>
                </c:pt>
                <c:pt idx="93035">
                  <c:v>70055392</c:v>
                </c:pt>
                <c:pt idx="93036">
                  <c:v>224281208</c:v>
                </c:pt>
                <c:pt idx="93037">
                  <c:v>821660392</c:v>
                </c:pt>
                <c:pt idx="93038">
                  <c:v>224281208</c:v>
                </c:pt>
                <c:pt idx="93039">
                  <c:v>224281208</c:v>
                </c:pt>
                <c:pt idx="93040">
                  <c:v>224281208</c:v>
                </c:pt>
                <c:pt idx="93041">
                  <c:v>569834456</c:v>
                </c:pt>
                <c:pt idx="93042">
                  <c:v>569834456</c:v>
                </c:pt>
                <c:pt idx="93043">
                  <c:v>569834456</c:v>
                </c:pt>
                <c:pt idx="93044">
                  <c:v>69287016</c:v>
                </c:pt>
                <c:pt idx="93045">
                  <c:v>394379864</c:v>
                </c:pt>
                <c:pt idx="93046">
                  <c:v>394379864</c:v>
                </c:pt>
                <c:pt idx="93047">
                  <c:v>569834456</c:v>
                </c:pt>
                <c:pt idx="93048">
                  <c:v>394379864</c:v>
                </c:pt>
                <c:pt idx="93049">
                  <c:v>394379864</c:v>
                </c:pt>
                <c:pt idx="93050">
                  <c:v>988689904</c:v>
                </c:pt>
                <c:pt idx="93051">
                  <c:v>988689904</c:v>
                </c:pt>
                <c:pt idx="93052">
                  <c:v>988689904</c:v>
                </c:pt>
                <c:pt idx="93053">
                  <c:v>988689904</c:v>
                </c:pt>
                <c:pt idx="93054">
                  <c:v>134388352</c:v>
                </c:pt>
                <c:pt idx="93055">
                  <c:v>134388352</c:v>
                </c:pt>
                <c:pt idx="93056">
                  <c:v>656982016</c:v>
                </c:pt>
                <c:pt idx="93057">
                  <c:v>134388352</c:v>
                </c:pt>
                <c:pt idx="93058">
                  <c:v>134388352</c:v>
                </c:pt>
                <c:pt idx="93059">
                  <c:v>403298296</c:v>
                </c:pt>
                <c:pt idx="93060">
                  <c:v>403298296</c:v>
                </c:pt>
                <c:pt idx="93061">
                  <c:v>544644464</c:v>
                </c:pt>
                <c:pt idx="93062">
                  <c:v>403298296</c:v>
                </c:pt>
                <c:pt idx="93063">
                  <c:v>403298296</c:v>
                </c:pt>
                <c:pt idx="93064">
                  <c:v>918935032</c:v>
                </c:pt>
                <c:pt idx="93065">
                  <c:v>253788792</c:v>
                </c:pt>
                <c:pt idx="93066">
                  <c:v>253788792</c:v>
                </c:pt>
                <c:pt idx="93067">
                  <c:v>253788792</c:v>
                </c:pt>
                <c:pt idx="93068">
                  <c:v>253788792</c:v>
                </c:pt>
                <c:pt idx="93069">
                  <c:v>162270944</c:v>
                </c:pt>
                <c:pt idx="93070">
                  <c:v>162270944</c:v>
                </c:pt>
                <c:pt idx="93071">
                  <c:v>162270944</c:v>
                </c:pt>
                <c:pt idx="93072">
                  <c:v>162270944</c:v>
                </c:pt>
                <c:pt idx="93073">
                  <c:v>224281208</c:v>
                </c:pt>
                <c:pt idx="93074">
                  <c:v>70055392</c:v>
                </c:pt>
                <c:pt idx="93075">
                  <c:v>394379864</c:v>
                </c:pt>
                <c:pt idx="93076">
                  <c:v>698114632</c:v>
                </c:pt>
                <c:pt idx="93077">
                  <c:v>698114632</c:v>
                </c:pt>
                <c:pt idx="93078">
                  <c:v>698114632</c:v>
                </c:pt>
                <c:pt idx="93079">
                  <c:v>698114632</c:v>
                </c:pt>
                <c:pt idx="93080">
                  <c:v>569834456</c:v>
                </c:pt>
                <c:pt idx="93081">
                  <c:v>80864560</c:v>
                </c:pt>
                <c:pt idx="93082">
                  <c:v>80864560</c:v>
                </c:pt>
                <c:pt idx="93083">
                  <c:v>80864560</c:v>
                </c:pt>
                <c:pt idx="93084">
                  <c:v>80864560</c:v>
                </c:pt>
                <c:pt idx="93085">
                  <c:v>403298296</c:v>
                </c:pt>
                <c:pt idx="93086">
                  <c:v>134388352</c:v>
                </c:pt>
                <c:pt idx="93087">
                  <c:v>253788792</c:v>
                </c:pt>
                <c:pt idx="93088">
                  <c:v>988689904</c:v>
                </c:pt>
                <c:pt idx="93089">
                  <c:v>730691176</c:v>
                </c:pt>
                <c:pt idx="93090">
                  <c:v>730691176</c:v>
                </c:pt>
                <c:pt idx="93091">
                  <c:v>730691176</c:v>
                </c:pt>
                <c:pt idx="93092">
                  <c:v>730691176</c:v>
                </c:pt>
                <c:pt idx="93093">
                  <c:v>224281240</c:v>
                </c:pt>
                <c:pt idx="93094">
                  <c:v>224281240</c:v>
                </c:pt>
                <c:pt idx="93095">
                  <c:v>224281280</c:v>
                </c:pt>
                <c:pt idx="93096">
                  <c:v>224281280</c:v>
                </c:pt>
                <c:pt idx="93097">
                  <c:v>224281240</c:v>
                </c:pt>
                <c:pt idx="93098">
                  <c:v>224281280</c:v>
                </c:pt>
                <c:pt idx="93099">
                  <c:v>224281240</c:v>
                </c:pt>
                <c:pt idx="93100">
                  <c:v>224281280</c:v>
                </c:pt>
                <c:pt idx="93101">
                  <c:v>162270944</c:v>
                </c:pt>
                <c:pt idx="93102">
                  <c:v>698114632</c:v>
                </c:pt>
                <c:pt idx="93103">
                  <c:v>649398536</c:v>
                </c:pt>
                <c:pt idx="93104">
                  <c:v>649398536</c:v>
                </c:pt>
                <c:pt idx="93105">
                  <c:v>649398536</c:v>
                </c:pt>
                <c:pt idx="93106">
                  <c:v>649398536</c:v>
                </c:pt>
                <c:pt idx="93107">
                  <c:v>178609152</c:v>
                </c:pt>
                <c:pt idx="93108">
                  <c:v>178609152</c:v>
                </c:pt>
                <c:pt idx="93109">
                  <c:v>181897744</c:v>
                </c:pt>
                <c:pt idx="93110">
                  <c:v>178609152</c:v>
                </c:pt>
                <c:pt idx="93111">
                  <c:v>181897744</c:v>
                </c:pt>
                <c:pt idx="93112">
                  <c:v>181897744</c:v>
                </c:pt>
                <c:pt idx="93113">
                  <c:v>178609152</c:v>
                </c:pt>
                <c:pt idx="93114">
                  <c:v>181897744</c:v>
                </c:pt>
                <c:pt idx="93115">
                  <c:v>730691176</c:v>
                </c:pt>
                <c:pt idx="93116">
                  <c:v>224281280</c:v>
                </c:pt>
                <c:pt idx="93117">
                  <c:v>80864560</c:v>
                </c:pt>
                <c:pt idx="93118">
                  <c:v>224281240</c:v>
                </c:pt>
                <c:pt idx="93119">
                  <c:v>898455328</c:v>
                </c:pt>
                <c:pt idx="93120">
                  <c:v>898455328</c:v>
                </c:pt>
                <c:pt idx="93121">
                  <c:v>898455328</c:v>
                </c:pt>
                <c:pt idx="93122">
                  <c:v>898455328</c:v>
                </c:pt>
                <c:pt idx="93123">
                  <c:v>853207648</c:v>
                </c:pt>
                <c:pt idx="93124">
                  <c:v>853207648</c:v>
                </c:pt>
                <c:pt idx="93125">
                  <c:v>853207648</c:v>
                </c:pt>
                <c:pt idx="93126">
                  <c:v>853207648</c:v>
                </c:pt>
                <c:pt idx="93127">
                  <c:v>649398536</c:v>
                </c:pt>
                <c:pt idx="93128">
                  <c:v>717293432</c:v>
                </c:pt>
                <c:pt idx="93129">
                  <c:v>717293432</c:v>
                </c:pt>
                <c:pt idx="93130">
                  <c:v>717293432</c:v>
                </c:pt>
                <c:pt idx="93131">
                  <c:v>717293432</c:v>
                </c:pt>
                <c:pt idx="93132">
                  <c:v>181897744</c:v>
                </c:pt>
                <c:pt idx="93133">
                  <c:v>475271176</c:v>
                </c:pt>
                <c:pt idx="93134">
                  <c:v>475271176</c:v>
                </c:pt>
                <c:pt idx="93135">
                  <c:v>475271176</c:v>
                </c:pt>
                <c:pt idx="93136">
                  <c:v>475271176</c:v>
                </c:pt>
                <c:pt idx="93137">
                  <c:v>178609152</c:v>
                </c:pt>
                <c:pt idx="93138">
                  <c:v>224281320</c:v>
                </c:pt>
                <c:pt idx="93139">
                  <c:v>224281320</c:v>
                </c:pt>
                <c:pt idx="93140">
                  <c:v>224281376</c:v>
                </c:pt>
                <c:pt idx="93141">
                  <c:v>224281376</c:v>
                </c:pt>
                <c:pt idx="93142">
                  <c:v>224281408</c:v>
                </c:pt>
                <c:pt idx="93143">
                  <c:v>224281408</c:v>
                </c:pt>
                <c:pt idx="93144">
                  <c:v>224281320</c:v>
                </c:pt>
                <c:pt idx="93145">
                  <c:v>224281376</c:v>
                </c:pt>
                <c:pt idx="93146">
                  <c:v>224281408</c:v>
                </c:pt>
                <c:pt idx="93147">
                  <c:v>224281320</c:v>
                </c:pt>
                <c:pt idx="93148">
                  <c:v>224281376</c:v>
                </c:pt>
                <c:pt idx="93149">
                  <c:v>224281408</c:v>
                </c:pt>
                <c:pt idx="93150">
                  <c:v>898455328</c:v>
                </c:pt>
                <c:pt idx="93151">
                  <c:v>53345296</c:v>
                </c:pt>
                <c:pt idx="93152">
                  <c:v>53345296</c:v>
                </c:pt>
                <c:pt idx="93153">
                  <c:v>53345296</c:v>
                </c:pt>
                <c:pt idx="93154">
                  <c:v>53345296</c:v>
                </c:pt>
                <c:pt idx="93155">
                  <c:v>70855128</c:v>
                </c:pt>
                <c:pt idx="93156">
                  <c:v>70855128</c:v>
                </c:pt>
                <c:pt idx="93157">
                  <c:v>70855128</c:v>
                </c:pt>
                <c:pt idx="93158">
                  <c:v>70855128</c:v>
                </c:pt>
                <c:pt idx="93159">
                  <c:v>166786048</c:v>
                </c:pt>
                <c:pt idx="93160">
                  <c:v>166786048</c:v>
                </c:pt>
                <c:pt idx="93161">
                  <c:v>166786048</c:v>
                </c:pt>
                <c:pt idx="93162">
                  <c:v>717293432</c:v>
                </c:pt>
                <c:pt idx="93163">
                  <c:v>166786048</c:v>
                </c:pt>
                <c:pt idx="93164">
                  <c:v>475271176</c:v>
                </c:pt>
                <c:pt idx="93165">
                  <c:v>951883072</c:v>
                </c:pt>
                <c:pt idx="93166">
                  <c:v>885735640</c:v>
                </c:pt>
                <c:pt idx="93167">
                  <c:v>951883072</c:v>
                </c:pt>
                <c:pt idx="93168">
                  <c:v>885735640</c:v>
                </c:pt>
                <c:pt idx="93169">
                  <c:v>951883072</c:v>
                </c:pt>
                <c:pt idx="93170">
                  <c:v>885735640</c:v>
                </c:pt>
                <c:pt idx="93171">
                  <c:v>951883072</c:v>
                </c:pt>
                <c:pt idx="93172">
                  <c:v>885735640</c:v>
                </c:pt>
                <c:pt idx="93173">
                  <c:v>853207648</c:v>
                </c:pt>
                <c:pt idx="93174">
                  <c:v>53345296</c:v>
                </c:pt>
                <c:pt idx="93175">
                  <c:v>874191752</c:v>
                </c:pt>
                <c:pt idx="93176">
                  <c:v>874191752</c:v>
                </c:pt>
                <c:pt idx="93177">
                  <c:v>874191752</c:v>
                </c:pt>
                <c:pt idx="93178">
                  <c:v>224281376</c:v>
                </c:pt>
                <c:pt idx="93179">
                  <c:v>874191752</c:v>
                </c:pt>
                <c:pt idx="93180">
                  <c:v>70855128</c:v>
                </c:pt>
                <c:pt idx="93181">
                  <c:v>224281320</c:v>
                </c:pt>
                <c:pt idx="93182">
                  <c:v>339157632</c:v>
                </c:pt>
                <c:pt idx="93183">
                  <c:v>17119392</c:v>
                </c:pt>
                <c:pt idx="93184">
                  <c:v>339157632</c:v>
                </c:pt>
                <c:pt idx="93185">
                  <c:v>17119392</c:v>
                </c:pt>
                <c:pt idx="93186">
                  <c:v>742665768</c:v>
                </c:pt>
                <c:pt idx="93187">
                  <c:v>339157632</c:v>
                </c:pt>
                <c:pt idx="93188">
                  <c:v>742665768</c:v>
                </c:pt>
                <c:pt idx="93189">
                  <c:v>17119392</c:v>
                </c:pt>
                <c:pt idx="93190">
                  <c:v>339157632</c:v>
                </c:pt>
                <c:pt idx="93191">
                  <c:v>742665768</c:v>
                </c:pt>
                <c:pt idx="93192">
                  <c:v>17119392</c:v>
                </c:pt>
                <c:pt idx="93193">
                  <c:v>742665768</c:v>
                </c:pt>
                <c:pt idx="93194">
                  <c:v>166786048</c:v>
                </c:pt>
                <c:pt idx="93195">
                  <c:v>224281408</c:v>
                </c:pt>
                <c:pt idx="93196">
                  <c:v>951883072</c:v>
                </c:pt>
                <c:pt idx="93197">
                  <c:v>290711192</c:v>
                </c:pt>
                <c:pt idx="93198">
                  <c:v>290711192</c:v>
                </c:pt>
                <c:pt idx="93199">
                  <c:v>290711192</c:v>
                </c:pt>
                <c:pt idx="93200">
                  <c:v>290711192</c:v>
                </c:pt>
                <c:pt idx="93201">
                  <c:v>874191752</c:v>
                </c:pt>
                <c:pt idx="93202">
                  <c:v>885735640</c:v>
                </c:pt>
                <c:pt idx="93203">
                  <c:v>339157632</c:v>
                </c:pt>
                <c:pt idx="93204">
                  <c:v>17119392</c:v>
                </c:pt>
                <c:pt idx="93205">
                  <c:v>742665768</c:v>
                </c:pt>
                <c:pt idx="93206">
                  <c:v>188932416</c:v>
                </c:pt>
                <c:pt idx="93207">
                  <c:v>188932416</c:v>
                </c:pt>
                <c:pt idx="93208">
                  <c:v>188932416</c:v>
                </c:pt>
                <c:pt idx="93209">
                  <c:v>188932416</c:v>
                </c:pt>
                <c:pt idx="93210">
                  <c:v>290711192</c:v>
                </c:pt>
                <c:pt idx="93211">
                  <c:v>649269264</c:v>
                </c:pt>
                <c:pt idx="93212">
                  <c:v>649269264</c:v>
                </c:pt>
                <c:pt idx="93213">
                  <c:v>649269264</c:v>
                </c:pt>
                <c:pt idx="93214">
                  <c:v>649269264</c:v>
                </c:pt>
                <c:pt idx="93215">
                  <c:v>533257360</c:v>
                </c:pt>
                <c:pt idx="93216">
                  <c:v>533257360</c:v>
                </c:pt>
                <c:pt idx="93217">
                  <c:v>533257360</c:v>
                </c:pt>
                <c:pt idx="93218">
                  <c:v>533257360</c:v>
                </c:pt>
                <c:pt idx="93219">
                  <c:v>566833056</c:v>
                </c:pt>
                <c:pt idx="93220">
                  <c:v>566833056</c:v>
                </c:pt>
                <c:pt idx="93221">
                  <c:v>566833056</c:v>
                </c:pt>
                <c:pt idx="93222">
                  <c:v>566833056</c:v>
                </c:pt>
                <c:pt idx="93223">
                  <c:v>31231584</c:v>
                </c:pt>
                <c:pt idx="93224">
                  <c:v>31231584</c:v>
                </c:pt>
                <c:pt idx="93225">
                  <c:v>31231584</c:v>
                </c:pt>
                <c:pt idx="93226">
                  <c:v>31231584</c:v>
                </c:pt>
                <c:pt idx="93227">
                  <c:v>188932416</c:v>
                </c:pt>
                <c:pt idx="93228">
                  <c:v>649269264</c:v>
                </c:pt>
                <c:pt idx="93229">
                  <c:v>58562736</c:v>
                </c:pt>
                <c:pt idx="93230">
                  <c:v>58562736</c:v>
                </c:pt>
                <c:pt idx="93231">
                  <c:v>58562736</c:v>
                </c:pt>
                <c:pt idx="93232">
                  <c:v>58562736</c:v>
                </c:pt>
                <c:pt idx="93233">
                  <c:v>533257360</c:v>
                </c:pt>
                <c:pt idx="93234">
                  <c:v>566833056</c:v>
                </c:pt>
                <c:pt idx="93235">
                  <c:v>735411088</c:v>
                </c:pt>
                <c:pt idx="93236">
                  <c:v>735411088</c:v>
                </c:pt>
                <c:pt idx="93237">
                  <c:v>735411088</c:v>
                </c:pt>
                <c:pt idx="93238">
                  <c:v>842271568</c:v>
                </c:pt>
                <c:pt idx="93239">
                  <c:v>842271568</c:v>
                </c:pt>
                <c:pt idx="93240">
                  <c:v>735411088</c:v>
                </c:pt>
                <c:pt idx="93241">
                  <c:v>842271568</c:v>
                </c:pt>
                <c:pt idx="93242">
                  <c:v>842271568</c:v>
                </c:pt>
                <c:pt idx="93243">
                  <c:v>361591512</c:v>
                </c:pt>
                <c:pt idx="93244">
                  <c:v>361591512</c:v>
                </c:pt>
                <c:pt idx="93245">
                  <c:v>361591512</c:v>
                </c:pt>
                <c:pt idx="93246">
                  <c:v>31231584</c:v>
                </c:pt>
                <c:pt idx="93247">
                  <c:v>361591512</c:v>
                </c:pt>
                <c:pt idx="93248">
                  <c:v>961808240</c:v>
                </c:pt>
                <c:pt idx="93249">
                  <c:v>961808240</c:v>
                </c:pt>
                <c:pt idx="93250">
                  <c:v>961808240</c:v>
                </c:pt>
                <c:pt idx="93251">
                  <c:v>961808240</c:v>
                </c:pt>
                <c:pt idx="93252">
                  <c:v>58562736</c:v>
                </c:pt>
                <c:pt idx="93253">
                  <c:v>7376584</c:v>
                </c:pt>
                <c:pt idx="93254">
                  <c:v>7376584</c:v>
                </c:pt>
                <c:pt idx="93255">
                  <c:v>7376688</c:v>
                </c:pt>
                <c:pt idx="93256">
                  <c:v>7376688</c:v>
                </c:pt>
                <c:pt idx="93257">
                  <c:v>7376808</c:v>
                </c:pt>
                <c:pt idx="93258">
                  <c:v>7376808</c:v>
                </c:pt>
                <c:pt idx="93259">
                  <c:v>7376584</c:v>
                </c:pt>
                <c:pt idx="93260">
                  <c:v>7376688</c:v>
                </c:pt>
                <c:pt idx="93261">
                  <c:v>7376808</c:v>
                </c:pt>
                <c:pt idx="93262">
                  <c:v>7376584</c:v>
                </c:pt>
                <c:pt idx="93263">
                  <c:v>7376688</c:v>
                </c:pt>
                <c:pt idx="93264">
                  <c:v>7376808</c:v>
                </c:pt>
                <c:pt idx="93265">
                  <c:v>361591512</c:v>
                </c:pt>
                <c:pt idx="93266">
                  <c:v>842271568</c:v>
                </c:pt>
                <c:pt idx="93267">
                  <c:v>693494344</c:v>
                </c:pt>
                <c:pt idx="93268">
                  <c:v>693494344</c:v>
                </c:pt>
                <c:pt idx="93269">
                  <c:v>735411088</c:v>
                </c:pt>
                <c:pt idx="93270">
                  <c:v>693494344</c:v>
                </c:pt>
                <c:pt idx="93271">
                  <c:v>693494344</c:v>
                </c:pt>
                <c:pt idx="93272">
                  <c:v>404361960</c:v>
                </c:pt>
                <c:pt idx="93273">
                  <c:v>404361960</c:v>
                </c:pt>
                <c:pt idx="93274">
                  <c:v>404361960</c:v>
                </c:pt>
                <c:pt idx="93275">
                  <c:v>404361960</c:v>
                </c:pt>
                <c:pt idx="93276">
                  <c:v>961808240</c:v>
                </c:pt>
                <c:pt idx="93277">
                  <c:v>992624536</c:v>
                </c:pt>
                <c:pt idx="93278">
                  <c:v>992624536</c:v>
                </c:pt>
                <c:pt idx="93279">
                  <c:v>992624536</c:v>
                </c:pt>
                <c:pt idx="93280">
                  <c:v>992624536</c:v>
                </c:pt>
                <c:pt idx="93281">
                  <c:v>773568928</c:v>
                </c:pt>
                <c:pt idx="93282">
                  <c:v>773568928</c:v>
                </c:pt>
                <c:pt idx="93283">
                  <c:v>773568928</c:v>
                </c:pt>
                <c:pt idx="93284">
                  <c:v>773568928</c:v>
                </c:pt>
                <c:pt idx="93285">
                  <c:v>43335368</c:v>
                </c:pt>
                <c:pt idx="93286">
                  <c:v>43335368</c:v>
                </c:pt>
                <c:pt idx="93287">
                  <c:v>43335368</c:v>
                </c:pt>
                <c:pt idx="93288">
                  <c:v>43335368</c:v>
                </c:pt>
                <c:pt idx="93289">
                  <c:v>775802000</c:v>
                </c:pt>
                <c:pt idx="93290">
                  <c:v>775802000</c:v>
                </c:pt>
                <c:pt idx="93291">
                  <c:v>775802000</c:v>
                </c:pt>
                <c:pt idx="93292">
                  <c:v>775802000</c:v>
                </c:pt>
                <c:pt idx="93293">
                  <c:v>7376584</c:v>
                </c:pt>
                <c:pt idx="93294">
                  <c:v>917863168</c:v>
                </c:pt>
                <c:pt idx="93295">
                  <c:v>917863168</c:v>
                </c:pt>
                <c:pt idx="93296">
                  <c:v>64526752</c:v>
                </c:pt>
                <c:pt idx="93297">
                  <c:v>64526752</c:v>
                </c:pt>
                <c:pt idx="93298">
                  <c:v>917863168</c:v>
                </c:pt>
                <c:pt idx="93299">
                  <c:v>917863168</c:v>
                </c:pt>
                <c:pt idx="93300">
                  <c:v>64526752</c:v>
                </c:pt>
                <c:pt idx="93301">
                  <c:v>64526752</c:v>
                </c:pt>
                <c:pt idx="93302">
                  <c:v>773568928</c:v>
                </c:pt>
                <c:pt idx="93303">
                  <c:v>344693800</c:v>
                </c:pt>
                <c:pt idx="93304">
                  <c:v>344693800</c:v>
                </c:pt>
                <c:pt idx="93305">
                  <c:v>344693800</c:v>
                </c:pt>
                <c:pt idx="93306">
                  <c:v>344693800</c:v>
                </c:pt>
                <c:pt idx="93307">
                  <c:v>132660824</c:v>
                </c:pt>
                <c:pt idx="93308">
                  <c:v>132660824</c:v>
                </c:pt>
                <c:pt idx="93309">
                  <c:v>132660824</c:v>
                </c:pt>
                <c:pt idx="93310">
                  <c:v>693494344</c:v>
                </c:pt>
                <c:pt idx="93311">
                  <c:v>132660824</c:v>
                </c:pt>
                <c:pt idx="93312">
                  <c:v>294243192</c:v>
                </c:pt>
                <c:pt idx="93313">
                  <c:v>294243192</c:v>
                </c:pt>
                <c:pt idx="93314">
                  <c:v>294243192</c:v>
                </c:pt>
                <c:pt idx="93315">
                  <c:v>294243192</c:v>
                </c:pt>
                <c:pt idx="93316">
                  <c:v>741437304</c:v>
                </c:pt>
                <c:pt idx="93317">
                  <c:v>741437304</c:v>
                </c:pt>
                <c:pt idx="93318">
                  <c:v>7376688</c:v>
                </c:pt>
                <c:pt idx="93319">
                  <c:v>741437304</c:v>
                </c:pt>
                <c:pt idx="93320">
                  <c:v>741437304</c:v>
                </c:pt>
                <c:pt idx="93321">
                  <c:v>992624536</c:v>
                </c:pt>
                <c:pt idx="93322">
                  <c:v>7376808</c:v>
                </c:pt>
                <c:pt idx="93323">
                  <c:v>43335368</c:v>
                </c:pt>
                <c:pt idx="93324">
                  <c:v>344693800</c:v>
                </c:pt>
                <c:pt idx="93325">
                  <c:v>404361960</c:v>
                </c:pt>
                <c:pt idx="93326">
                  <c:v>841547048</c:v>
                </c:pt>
                <c:pt idx="93327">
                  <c:v>841547048</c:v>
                </c:pt>
                <c:pt idx="93328">
                  <c:v>841547048</c:v>
                </c:pt>
                <c:pt idx="93329">
                  <c:v>281859960</c:v>
                </c:pt>
                <c:pt idx="93330">
                  <c:v>841547048</c:v>
                </c:pt>
                <c:pt idx="93331">
                  <c:v>281859960</c:v>
                </c:pt>
                <c:pt idx="93332">
                  <c:v>281859960</c:v>
                </c:pt>
                <c:pt idx="93333">
                  <c:v>281859960</c:v>
                </c:pt>
                <c:pt idx="93334">
                  <c:v>294243192</c:v>
                </c:pt>
                <c:pt idx="93335">
                  <c:v>775802000</c:v>
                </c:pt>
                <c:pt idx="93336">
                  <c:v>917863168</c:v>
                </c:pt>
                <c:pt idx="93337">
                  <c:v>741437304</c:v>
                </c:pt>
                <c:pt idx="93338">
                  <c:v>275635152</c:v>
                </c:pt>
                <c:pt idx="93339">
                  <c:v>275635152</c:v>
                </c:pt>
                <c:pt idx="93340">
                  <c:v>275635152</c:v>
                </c:pt>
                <c:pt idx="93341">
                  <c:v>275635152</c:v>
                </c:pt>
                <c:pt idx="93342">
                  <c:v>281859960</c:v>
                </c:pt>
                <c:pt idx="93343">
                  <c:v>64526752</c:v>
                </c:pt>
                <c:pt idx="93344">
                  <c:v>71676944</c:v>
                </c:pt>
                <c:pt idx="93345">
                  <c:v>71676944</c:v>
                </c:pt>
                <c:pt idx="93346">
                  <c:v>71676944</c:v>
                </c:pt>
                <c:pt idx="93347">
                  <c:v>71676944</c:v>
                </c:pt>
                <c:pt idx="93348">
                  <c:v>132660824</c:v>
                </c:pt>
                <c:pt idx="93349">
                  <c:v>275635152</c:v>
                </c:pt>
                <c:pt idx="93350">
                  <c:v>882204672</c:v>
                </c:pt>
                <c:pt idx="93351">
                  <c:v>882204672</c:v>
                </c:pt>
                <c:pt idx="93352">
                  <c:v>71676944</c:v>
                </c:pt>
                <c:pt idx="93353">
                  <c:v>882204672</c:v>
                </c:pt>
                <c:pt idx="93354">
                  <c:v>780448008</c:v>
                </c:pt>
                <c:pt idx="93355">
                  <c:v>780448008</c:v>
                </c:pt>
                <c:pt idx="93356">
                  <c:v>882204672</c:v>
                </c:pt>
                <c:pt idx="93357">
                  <c:v>841547048</c:v>
                </c:pt>
                <c:pt idx="93358">
                  <c:v>780448008</c:v>
                </c:pt>
                <c:pt idx="93359">
                  <c:v>780448008</c:v>
                </c:pt>
                <c:pt idx="93360">
                  <c:v>902830136</c:v>
                </c:pt>
                <c:pt idx="93361">
                  <c:v>902830136</c:v>
                </c:pt>
                <c:pt idx="93362">
                  <c:v>902830136</c:v>
                </c:pt>
                <c:pt idx="93363">
                  <c:v>902830136</c:v>
                </c:pt>
                <c:pt idx="93364">
                  <c:v>812665312</c:v>
                </c:pt>
                <c:pt idx="93365">
                  <c:v>812665312</c:v>
                </c:pt>
                <c:pt idx="93366">
                  <c:v>812665312</c:v>
                </c:pt>
                <c:pt idx="93367">
                  <c:v>812665312</c:v>
                </c:pt>
                <c:pt idx="93368">
                  <c:v>664811632</c:v>
                </c:pt>
                <c:pt idx="93369">
                  <c:v>664811632</c:v>
                </c:pt>
                <c:pt idx="93370">
                  <c:v>664811632</c:v>
                </c:pt>
                <c:pt idx="93371">
                  <c:v>664811632</c:v>
                </c:pt>
                <c:pt idx="93372">
                  <c:v>882204672</c:v>
                </c:pt>
                <c:pt idx="93373">
                  <c:v>725739072</c:v>
                </c:pt>
                <c:pt idx="93374">
                  <c:v>725739072</c:v>
                </c:pt>
                <c:pt idx="93375">
                  <c:v>725739072</c:v>
                </c:pt>
                <c:pt idx="93376">
                  <c:v>2499528</c:v>
                </c:pt>
                <c:pt idx="93377">
                  <c:v>780448008</c:v>
                </c:pt>
                <c:pt idx="93378">
                  <c:v>952554848</c:v>
                </c:pt>
                <c:pt idx="93379">
                  <c:v>2499528</c:v>
                </c:pt>
                <c:pt idx="93380">
                  <c:v>725739072</c:v>
                </c:pt>
                <c:pt idx="93381">
                  <c:v>952554848</c:v>
                </c:pt>
                <c:pt idx="93382">
                  <c:v>424463352</c:v>
                </c:pt>
                <c:pt idx="93383">
                  <c:v>2499528</c:v>
                </c:pt>
                <c:pt idx="93384">
                  <c:v>952554848</c:v>
                </c:pt>
                <c:pt idx="93385">
                  <c:v>424463352</c:v>
                </c:pt>
                <c:pt idx="93386">
                  <c:v>902830136</c:v>
                </c:pt>
                <c:pt idx="93387">
                  <c:v>2499528</c:v>
                </c:pt>
                <c:pt idx="93388">
                  <c:v>952554848</c:v>
                </c:pt>
                <c:pt idx="93389">
                  <c:v>424463352</c:v>
                </c:pt>
                <c:pt idx="93390">
                  <c:v>424463352</c:v>
                </c:pt>
                <c:pt idx="93391">
                  <c:v>812665312</c:v>
                </c:pt>
                <c:pt idx="93392">
                  <c:v>815857688</c:v>
                </c:pt>
                <c:pt idx="93393">
                  <c:v>815857688</c:v>
                </c:pt>
                <c:pt idx="93394">
                  <c:v>815857688</c:v>
                </c:pt>
                <c:pt idx="93395">
                  <c:v>815857688</c:v>
                </c:pt>
                <c:pt idx="93396">
                  <c:v>120331752</c:v>
                </c:pt>
                <c:pt idx="93397">
                  <c:v>120331752</c:v>
                </c:pt>
                <c:pt idx="93398">
                  <c:v>120331752</c:v>
                </c:pt>
                <c:pt idx="93399">
                  <c:v>120331752</c:v>
                </c:pt>
                <c:pt idx="93400">
                  <c:v>417417424</c:v>
                </c:pt>
                <c:pt idx="93401">
                  <c:v>417417424</c:v>
                </c:pt>
                <c:pt idx="93402">
                  <c:v>417417424</c:v>
                </c:pt>
                <c:pt idx="93403">
                  <c:v>417417424</c:v>
                </c:pt>
                <c:pt idx="93404">
                  <c:v>664811632</c:v>
                </c:pt>
                <c:pt idx="93405">
                  <c:v>835789528</c:v>
                </c:pt>
                <c:pt idx="93406">
                  <c:v>835789528</c:v>
                </c:pt>
                <c:pt idx="93407">
                  <c:v>835789528</c:v>
                </c:pt>
                <c:pt idx="93408">
                  <c:v>835789528</c:v>
                </c:pt>
                <c:pt idx="93409">
                  <c:v>38707552</c:v>
                </c:pt>
                <c:pt idx="93410">
                  <c:v>38707552</c:v>
                </c:pt>
                <c:pt idx="93411">
                  <c:v>38707552</c:v>
                </c:pt>
                <c:pt idx="93412">
                  <c:v>38707552</c:v>
                </c:pt>
                <c:pt idx="93413">
                  <c:v>663437216</c:v>
                </c:pt>
                <c:pt idx="93414">
                  <c:v>663437216</c:v>
                </c:pt>
                <c:pt idx="93415">
                  <c:v>663437216</c:v>
                </c:pt>
                <c:pt idx="93416">
                  <c:v>663437216</c:v>
                </c:pt>
                <c:pt idx="93417">
                  <c:v>952554848</c:v>
                </c:pt>
                <c:pt idx="93418">
                  <c:v>725739072</c:v>
                </c:pt>
                <c:pt idx="93419">
                  <c:v>815857688</c:v>
                </c:pt>
                <c:pt idx="93420">
                  <c:v>120331752</c:v>
                </c:pt>
                <c:pt idx="93421">
                  <c:v>417417424</c:v>
                </c:pt>
                <c:pt idx="93422">
                  <c:v>835789528</c:v>
                </c:pt>
                <c:pt idx="93423">
                  <c:v>424463352</c:v>
                </c:pt>
                <c:pt idx="93424">
                  <c:v>848721680</c:v>
                </c:pt>
                <c:pt idx="93425">
                  <c:v>848721680</c:v>
                </c:pt>
                <c:pt idx="93426">
                  <c:v>848721680</c:v>
                </c:pt>
                <c:pt idx="93427">
                  <c:v>848721680</c:v>
                </c:pt>
                <c:pt idx="93428">
                  <c:v>424463368</c:v>
                </c:pt>
                <c:pt idx="93429">
                  <c:v>2499528</c:v>
                </c:pt>
                <c:pt idx="93430">
                  <c:v>424463368</c:v>
                </c:pt>
                <c:pt idx="93431">
                  <c:v>424463368</c:v>
                </c:pt>
                <c:pt idx="93432">
                  <c:v>424463368</c:v>
                </c:pt>
                <c:pt idx="93433">
                  <c:v>38707552</c:v>
                </c:pt>
                <c:pt idx="93434">
                  <c:v>848721680</c:v>
                </c:pt>
                <c:pt idx="93435">
                  <c:v>663437216</c:v>
                </c:pt>
                <c:pt idx="93436">
                  <c:v>424463368</c:v>
                </c:pt>
                <c:pt idx="93437">
                  <c:v>313615752</c:v>
                </c:pt>
                <c:pt idx="93438">
                  <c:v>313615752</c:v>
                </c:pt>
                <c:pt idx="93439">
                  <c:v>313615752</c:v>
                </c:pt>
                <c:pt idx="93440">
                  <c:v>313615752</c:v>
                </c:pt>
                <c:pt idx="93441">
                  <c:v>19594176</c:v>
                </c:pt>
                <c:pt idx="93442">
                  <c:v>19594176</c:v>
                </c:pt>
                <c:pt idx="93443">
                  <c:v>19594176</c:v>
                </c:pt>
                <c:pt idx="93444">
                  <c:v>19594176</c:v>
                </c:pt>
                <c:pt idx="93445">
                  <c:v>548306664</c:v>
                </c:pt>
                <c:pt idx="93446">
                  <c:v>548306664</c:v>
                </c:pt>
                <c:pt idx="93447">
                  <c:v>548306664</c:v>
                </c:pt>
                <c:pt idx="93448">
                  <c:v>548306664</c:v>
                </c:pt>
                <c:pt idx="93449">
                  <c:v>268798912</c:v>
                </c:pt>
                <c:pt idx="93450">
                  <c:v>268798912</c:v>
                </c:pt>
                <c:pt idx="93451">
                  <c:v>268798912</c:v>
                </c:pt>
                <c:pt idx="93452">
                  <c:v>268798912</c:v>
                </c:pt>
                <c:pt idx="93453">
                  <c:v>313615752</c:v>
                </c:pt>
                <c:pt idx="93454">
                  <c:v>428294816</c:v>
                </c:pt>
                <c:pt idx="93455">
                  <c:v>428294816</c:v>
                </c:pt>
                <c:pt idx="93456">
                  <c:v>428294816</c:v>
                </c:pt>
                <c:pt idx="93457">
                  <c:v>428294816</c:v>
                </c:pt>
                <c:pt idx="93458">
                  <c:v>548306664</c:v>
                </c:pt>
                <c:pt idx="93459">
                  <c:v>19594176</c:v>
                </c:pt>
                <c:pt idx="93460">
                  <c:v>268798912</c:v>
                </c:pt>
                <c:pt idx="93461">
                  <c:v>244402824</c:v>
                </c:pt>
                <c:pt idx="93462">
                  <c:v>244402824</c:v>
                </c:pt>
                <c:pt idx="93463">
                  <c:v>428294816</c:v>
                </c:pt>
                <c:pt idx="93464">
                  <c:v>244402824</c:v>
                </c:pt>
                <c:pt idx="93465">
                  <c:v>244402824</c:v>
                </c:pt>
                <c:pt idx="93466">
                  <c:v>402589736</c:v>
                </c:pt>
                <c:pt idx="93467">
                  <c:v>402589736</c:v>
                </c:pt>
                <c:pt idx="93468">
                  <c:v>402589736</c:v>
                </c:pt>
                <c:pt idx="93469">
                  <c:v>402589736</c:v>
                </c:pt>
                <c:pt idx="93470">
                  <c:v>603637728</c:v>
                </c:pt>
                <c:pt idx="93471">
                  <c:v>603637728</c:v>
                </c:pt>
                <c:pt idx="93472">
                  <c:v>603637728</c:v>
                </c:pt>
                <c:pt idx="93473">
                  <c:v>603637728</c:v>
                </c:pt>
                <c:pt idx="93474">
                  <c:v>299376160</c:v>
                </c:pt>
                <c:pt idx="93475">
                  <c:v>954042088</c:v>
                </c:pt>
                <c:pt idx="93476">
                  <c:v>299376160</c:v>
                </c:pt>
                <c:pt idx="93477">
                  <c:v>954042088</c:v>
                </c:pt>
                <c:pt idx="93478">
                  <c:v>299376160</c:v>
                </c:pt>
                <c:pt idx="93479">
                  <c:v>954042088</c:v>
                </c:pt>
                <c:pt idx="93480">
                  <c:v>299376160</c:v>
                </c:pt>
                <c:pt idx="93481">
                  <c:v>954042088</c:v>
                </c:pt>
                <c:pt idx="93482">
                  <c:v>20839624</c:v>
                </c:pt>
                <c:pt idx="93483">
                  <c:v>20839624</c:v>
                </c:pt>
                <c:pt idx="93484">
                  <c:v>20839624</c:v>
                </c:pt>
                <c:pt idx="93485">
                  <c:v>20839624</c:v>
                </c:pt>
                <c:pt idx="93486">
                  <c:v>244402824</c:v>
                </c:pt>
                <c:pt idx="93487">
                  <c:v>431036624</c:v>
                </c:pt>
                <c:pt idx="93488">
                  <c:v>431036624</c:v>
                </c:pt>
                <c:pt idx="93489">
                  <c:v>431036624</c:v>
                </c:pt>
                <c:pt idx="93490">
                  <c:v>361591496</c:v>
                </c:pt>
                <c:pt idx="93491">
                  <c:v>431036624</c:v>
                </c:pt>
                <c:pt idx="93492">
                  <c:v>361591496</c:v>
                </c:pt>
                <c:pt idx="93493">
                  <c:v>361591496</c:v>
                </c:pt>
                <c:pt idx="93494">
                  <c:v>361591496</c:v>
                </c:pt>
                <c:pt idx="93495">
                  <c:v>402589736</c:v>
                </c:pt>
                <c:pt idx="93496">
                  <c:v>366050080</c:v>
                </c:pt>
                <c:pt idx="93497">
                  <c:v>366050080</c:v>
                </c:pt>
                <c:pt idx="93498">
                  <c:v>366050080</c:v>
                </c:pt>
                <c:pt idx="93499">
                  <c:v>366050080</c:v>
                </c:pt>
                <c:pt idx="93500">
                  <c:v>757503584</c:v>
                </c:pt>
                <c:pt idx="93501">
                  <c:v>603637728</c:v>
                </c:pt>
                <c:pt idx="93502">
                  <c:v>757503584</c:v>
                </c:pt>
                <c:pt idx="93503">
                  <c:v>757503584</c:v>
                </c:pt>
                <c:pt idx="93504">
                  <c:v>757503584</c:v>
                </c:pt>
                <c:pt idx="93505">
                  <c:v>487877424</c:v>
                </c:pt>
                <c:pt idx="93506">
                  <c:v>487877424</c:v>
                </c:pt>
                <c:pt idx="93507">
                  <c:v>487877424</c:v>
                </c:pt>
                <c:pt idx="93508">
                  <c:v>487877424</c:v>
                </c:pt>
                <c:pt idx="93509">
                  <c:v>481406392</c:v>
                </c:pt>
                <c:pt idx="93510">
                  <c:v>481406392</c:v>
                </c:pt>
                <c:pt idx="93511">
                  <c:v>481406392</c:v>
                </c:pt>
                <c:pt idx="93512">
                  <c:v>481406392</c:v>
                </c:pt>
                <c:pt idx="93513">
                  <c:v>954042088</c:v>
                </c:pt>
                <c:pt idx="93514">
                  <c:v>957937720</c:v>
                </c:pt>
                <c:pt idx="93515">
                  <c:v>957937720</c:v>
                </c:pt>
                <c:pt idx="93516">
                  <c:v>957937720</c:v>
                </c:pt>
                <c:pt idx="93517">
                  <c:v>957937720</c:v>
                </c:pt>
                <c:pt idx="93518">
                  <c:v>29199392</c:v>
                </c:pt>
                <c:pt idx="93519">
                  <c:v>29199392</c:v>
                </c:pt>
                <c:pt idx="93520">
                  <c:v>29199392</c:v>
                </c:pt>
                <c:pt idx="93521">
                  <c:v>29199392</c:v>
                </c:pt>
                <c:pt idx="93522">
                  <c:v>299376160</c:v>
                </c:pt>
                <c:pt idx="93523">
                  <c:v>361591496</c:v>
                </c:pt>
                <c:pt idx="93524">
                  <c:v>411761680</c:v>
                </c:pt>
                <c:pt idx="93525">
                  <c:v>411761680</c:v>
                </c:pt>
                <c:pt idx="93526">
                  <c:v>411761680</c:v>
                </c:pt>
                <c:pt idx="93527">
                  <c:v>411761680</c:v>
                </c:pt>
                <c:pt idx="93528">
                  <c:v>366050080</c:v>
                </c:pt>
                <c:pt idx="93529">
                  <c:v>431036624</c:v>
                </c:pt>
                <c:pt idx="93530">
                  <c:v>20839624</c:v>
                </c:pt>
                <c:pt idx="93531">
                  <c:v>481406392</c:v>
                </c:pt>
                <c:pt idx="93532">
                  <c:v>605037624</c:v>
                </c:pt>
                <c:pt idx="93533">
                  <c:v>605037624</c:v>
                </c:pt>
                <c:pt idx="93534">
                  <c:v>605037624</c:v>
                </c:pt>
                <c:pt idx="93535">
                  <c:v>605037624</c:v>
                </c:pt>
                <c:pt idx="93536">
                  <c:v>487877424</c:v>
                </c:pt>
                <c:pt idx="93537">
                  <c:v>29199392</c:v>
                </c:pt>
                <c:pt idx="93538">
                  <c:v>757503584</c:v>
                </c:pt>
                <c:pt idx="93539">
                  <c:v>543507360</c:v>
                </c:pt>
                <c:pt idx="93540">
                  <c:v>543507360</c:v>
                </c:pt>
                <c:pt idx="93541">
                  <c:v>543507360</c:v>
                </c:pt>
                <c:pt idx="93542">
                  <c:v>543507360</c:v>
                </c:pt>
                <c:pt idx="93543">
                  <c:v>471097624</c:v>
                </c:pt>
                <c:pt idx="93544">
                  <c:v>471097624</c:v>
                </c:pt>
                <c:pt idx="93545">
                  <c:v>471097624</c:v>
                </c:pt>
                <c:pt idx="93546">
                  <c:v>471097624</c:v>
                </c:pt>
                <c:pt idx="93547">
                  <c:v>411761680</c:v>
                </c:pt>
                <c:pt idx="93548">
                  <c:v>957937720</c:v>
                </c:pt>
                <c:pt idx="93549">
                  <c:v>425848128</c:v>
                </c:pt>
                <c:pt idx="93550">
                  <c:v>425848128</c:v>
                </c:pt>
                <c:pt idx="93551">
                  <c:v>425848128</c:v>
                </c:pt>
                <c:pt idx="93552">
                  <c:v>425848128</c:v>
                </c:pt>
                <c:pt idx="93553">
                  <c:v>605037624</c:v>
                </c:pt>
                <c:pt idx="93554">
                  <c:v>54631024</c:v>
                </c:pt>
                <c:pt idx="93555">
                  <c:v>54631024</c:v>
                </c:pt>
                <c:pt idx="93556">
                  <c:v>54631024</c:v>
                </c:pt>
                <c:pt idx="93557">
                  <c:v>54631024</c:v>
                </c:pt>
                <c:pt idx="93558">
                  <c:v>966154968</c:v>
                </c:pt>
                <c:pt idx="93559">
                  <c:v>966154968</c:v>
                </c:pt>
                <c:pt idx="93560">
                  <c:v>966154968</c:v>
                </c:pt>
                <c:pt idx="93561">
                  <c:v>966154968</c:v>
                </c:pt>
                <c:pt idx="93562">
                  <c:v>543507360</c:v>
                </c:pt>
                <c:pt idx="93563">
                  <c:v>471097624</c:v>
                </c:pt>
                <c:pt idx="93564">
                  <c:v>208015648</c:v>
                </c:pt>
                <c:pt idx="93565">
                  <c:v>208015648</c:v>
                </c:pt>
                <c:pt idx="93566">
                  <c:v>208015648</c:v>
                </c:pt>
                <c:pt idx="93567">
                  <c:v>208015648</c:v>
                </c:pt>
                <c:pt idx="93568">
                  <c:v>224281440</c:v>
                </c:pt>
                <c:pt idx="93569">
                  <c:v>224281440</c:v>
                </c:pt>
                <c:pt idx="93570">
                  <c:v>307379328</c:v>
                </c:pt>
                <c:pt idx="93571">
                  <c:v>224281464</c:v>
                </c:pt>
                <c:pt idx="93572">
                  <c:v>224281464</c:v>
                </c:pt>
                <c:pt idx="93573">
                  <c:v>307379328</c:v>
                </c:pt>
                <c:pt idx="93574">
                  <c:v>224281440</c:v>
                </c:pt>
                <c:pt idx="93575">
                  <c:v>224281464</c:v>
                </c:pt>
                <c:pt idx="93576">
                  <c:v>224281440</c:v>
                </c:pt>
                <c:pt idx="93577">
                  <c:v>307379328</c:v>
                </c:pt>
                <c:pt idx="93578">
                  <c:v>224281464</c:v>
                </c:pt>
                <c:pt idx="93579">
                  <c:v>307379328</c:v>
                </c:pt>
                <c:pt idx="93580">
                  <c:v>54631024</c:v>
                </c:pt>
                <c:pt idx="93581">
                  <c:v>282441560</c:v>
                </c:pt>
                <c:pt idx="93582">
                  <c:v>282441560</c:v>
                </c:pt>
                <c:pt idx="93583">
                  <c:v>282441560</c:v>
                </c:pt>
                <c:pt idx="93584">
                  <c:v>885685016</c:v>
                </c:pt>
                <c:pt idx="93585">
                  <c:v>282441560</c:v>
                </c:pt>
                <c:pt idx="93586">
                  <c:v>885685016</c:v>
                </c:pt>
                <c:pt idx="93587">
                  <c:v>885685016</c:v>
                </c:pt>
                <c:pt idx="93588">
                  <c:v>885685016</c:v>
                </c:pt>
                <c:pt idx="93589">
                  <c:v>425848128</c:v>
                </c:pt>
                <c:pt idx="93590">
                  <c:v>560286048</c:v>
                </c:pt>
                <c:pt idx="93591">
                  <c:v>560286048</c:v>
                </c:pt>
                <c:pt idx="93592">
                  <c:v>560286048</c:v>
                </c:pt>
                <c:pt idx="93593">
                  <c:v>560286048</c:v>
                </c:pt>
                <c:pt idx="93594">
                  <c:v>668235504</c:v>
                </c:pt>
                <c:pt idx="93595">
                  <c:v>668235504</c:v>
                </c:pt>
                <c:pt idx="93596">
                  <c:v>668235504</c:v>
                </c:pt>
                <c:pt idx="93597">
                  <c:v>668235504</c:v>
                </c:pt>
                <c:pt idx="93598">
                  <c:v>966154968</c:v>
                </c:pt>
                <c:pt idx="93599">
                  <c:v>103185656</c:v>
                </c:pt>
                <c:pt idx="93600">
                  <c:v>103185656</c:v>
                </c:pt>
                <c:pt idx="93601">
                  <c:v>103185656</c:v>
                </c:pt>
                <c:pt idx="93602">
                  <c:v>103185656</c:v>
                </c:pt>
                <c:pt idx="93603">
                  <c:v>523305536</c:v>
                </c:pt>
                <c:pt idx="93604">
                  <c:v>523305536</c:v>
                </c:pt>
                <c:pt idx="93605">
                  <c:v>606589560</c:v>
                </c:pt>
                <c:pt idx="93606">
                  <c:v>523305536</c:v>
                </c:pt>
                <c:pt idx="93607">
                  <c:v>606589560</c:v>
                </c:pt>
                <c:pt idx="93608">
                  <c:v>523305536</c:v>
                </c:pt>
                <c:pt idx="93609">
                  <c:v>606589560</c:v>
                </c:pt>
                <c:pt idx="93610">
                  <c:v>606589560</c:v>
                </c:pt>
                <c:pt idx="93611">
                  <c:v>909610920</c:v>
                </c:pt>
                <c:pt idx="93612">
                  <c:v>909610920</c:v>
                </c:pt>
                <c:pt idx="93613">
                  <c:v>909610920</c:v>
                </c:pt>
                <c:pt idx="93614">
                  <c:v>208015648</c:v>
                </c:pt>
                <c:pt idx="93615">
                  <c:v>909610920</c:v>
                </c:pt>
                <c:pt idx="93616">
                  <c:v>129454160</c:v>
                </c:pt>
                <c:pt idx="93617">
                  <c:v>129454160</c:v>
                </c:pt>
                <c:pt idx="93618">
                  <c:v>129454160</c:v>
                </c:pt>
                <c:pt idx="93619">
                  <c:v>129454160</c:v>
                </c:pt>
                <c:pt idx="93620">
                  <c:v>224281464</c:v>
                </c:pt>
                <c:pt idx="93621">
                  <c:v>240208624</c:v>
                </c:pt>
                <c:pt idx="93622">
                  <c:v>240208624</c:v>
                </c:pt>
                <c:pt idx="93623">
                  <c:v>240208624</c:v>
                </c:pt>
                <c:pt idx="93624">
                  <c:v>240208624</c:v>
                </c:pt>
                <c:pt idx="93625">
                  <c:v>282441560</c:v>
                </c:pt>
                <c:pt idx="93626">
                  <c:v>227302680</c:v>
                </c:pt>
                <c:pt idx="93627">
                  <c:v>227302680</c:v>
                </c:pt>
                <c:pt idx="93628">
                  <c:v>227302680</c:v>
                </c:pt>
                <c:pt idx="93629">
                  <c:v>227302680</c:v>
                </c:pt>
                <c:pt idx="93630">
                  <c:v>224281440</c:v>
                </c:pt>
                <c:pt idx="93631">
                  <c:v>981123800</c:v>
                </c:pt>
                <c:pt idx="93632">
                  <c:v>981123800</c:v>
                </c:pt>
                <c:pt idx="93633">
                  <c:v>981123800</c:v>
                </c:pt>
                <c:pt idx="93634">
                  <c:v>981123800</c:v>
                </c:pt>
                <c:pt idx="93635">
                  <c:v>885685016</c:v>
                </c:pt>
                <c:pt idx="93636">
                  <c:v>350587312</c:v>
                </c:pt>
                <c:pt idx="93637">
                  <c:v>350587312</c:v>
                </c:pt>
                <c:pt idx="93638">
                  <c:v>350587312</c:v>
                </c:pt>
                <c:pt idx="93639">
                  <c:v>350587312</c:v>
                </c:pt>
                <c:pt idx="93640">
                  <c:v>560286048</c:v>
                </c:pt>
                <c:pt idx="93641">
                  <c:v>307379328</c:v>
                </c:pt>
                <c:pt idx="93642">
                  <c:v>523305536</c:v>
                </c:pt>
                <c:pt idx="93643">
                  <c:v>606589560</c:v>
                </c:pt>
                <c:pt idx="93644">
                  <c:v>103185656</c:v>
                </c:pt>
                <c:pt idx="93645">
                  <c:v>668235504</c:v>
                </c:pt>
                <c:pt idx="93646">
                  <c:v>527020272</c:v>
                </c:pt>
                <c:pt idx="93647">
                  <c:v>527020272</c:v>
                </c:pt>
                <c:pt idx="93648">
                  <c:v>527020272</c:v>
                </c:pt>
                <c:pt idx="93649">
                  <c:v>527020272</c:v>
                </c:pt>
                <c:pt idx="93650">
                  <c:v>909610920</c:v>
                </c:pt>
                <c:pt idx="93651">
                  <c:v>129454160</c:v>
                </c:pt>
                <c:pt idx="93652">
                  <c:v>227302680</c:v>
                </c:pt>
                <c:pt idx="93653">
                  <c:v>240208624</c:v>
                </c:pt>
                <c:pt idx="93654">
                  <c:v>981123800</c:v>
                </c:pt>
                <c:pt idx="93655">
                  <c:v>227891680</c:v>
                </c:pt>
                <c:pt idx="93656">
                  <c:v>227891680</c:v>
                </c:pt>
                <c:pt idx="93657">
                  <c:v>227891680</c:v>
                </c:pt>
                <c:pt idx="93658">
                  <c:v>227891680</c:v>
                </c:pt>
                <c:pt idx="93659">
                  <c:v>676759368</c:v>
                </c:pt>
                <c:pt idx="93660">
                  <c:v>676759368</c:v>
                </c:pt>
                <c:pt idx="93661">
                  <c:v>676759368</c:v>
                </c:pt>
                <c:pt idx="93662">
                  <c:v>676759368</c:v>
                </c:pt>
                <c:pt idx="93663">
                  <c:v>527020272</c:v>
                </c:pt>
                <c:pt idx="93664">
                  <c:v>350587312</c:v>
                </c:pt>
                <c:pt idx="93665">
                  <c:v>632799952</c:v>
                </c:pt>
                <c:pt idx="93666">
                  <c:v>632799952</c:v>
                </c:pt>
                <c:pt idx="93667">
                  <c:v>632799952</c:v>
                </c:pt>
                <c:pt idx="93668">
                  <c:v>632799952</c:v>
                </c:pt>
                <c:pt idx="93669">
                  <c:v>80000384</c:v>
                </c:pt>
                <c:pt idx="93670">
                  <c:v>80000384</c:v>
                </c:pt>
                <c:pt idx="93671">
                  <c:v>80000384</c:v>
                </c:pt>
                <c:pt idx="93672">
                  <c:v>461759120</c:v>
                </c:pt>
                <c:pt idx="93673">
                  <c:v>461759120</c:v>
                </c:pt>
                <c:pt idx="93674">
                  <c:v>80000384</c:v>
                </c:pt>
                <c:pt idx="93675">
                  <c:v>461759120</c:v>
                </c:pt>
                <c:pt idx="93676">
                  <c:v>461759120</c:v>
                </c:pt>
                <c:pt idx="93677">
                  <c:v>227891680</c:v>
                </c:pt>
                <c:pt idx="93678">
                  <c:v>757915920</c:v>
                </c:pt>
                <c:pt idx="93679">
                  <c:v>757915920</c:v>
                </c:pt>
                <c:pt idx="93680">
                  <c:v>757915920</c:v>
                </c:pt>
                <c:pt idx="93681">
                  <c:v>757915920</c:v>
                </c:pt>
                <c:pt idx="93682">
                  <c:v>676759368</c:v>
                </c:pt>
                <c:pt idx="93683">
                  <c:v>632799952</c:v>
                </c:pt>
                <c:pt idx="93684">
                  <c:v>749827384</c:v>
                </c:pt>
                <c:pt idx="93685">
                  <c:v>749827384</c:v>
                </c:pt>
                <c:pt idx="93686">
                  <c:v>749827384</c:v>
                </c:pt>
                <c:pt idx="93687">
                  <c:v>749827384</c:v>
                </c:pt>
                <c:pt idx="93688">
                  <c:v>461759120</c:v>
                </c:pt>
                <c:pt idx="93689">
                  <c:v>80000384</c:v>
                </c:pt>
                <c:pt idx="93690">
                  <c:v>236867512</c:v>
                </c:pt>
                <c:pt idx="93691">
                  <c:v>236867512</c:v>
                </c:pt>
                <c:pt idx="93692">
                  <c:v>236867512</c:v>
                </c:pt>
                <c:pt idx="93693">
                  <c:v>270875240</c:v>
                </c:pt>
                <c:pt idx="93694">
                  <c:v>236867512</c:v>
                </c:pt>
                <c:pt idx="93695">
                  <c:v>270875240</c:v>
                </c:pt>
                <c:pt idx="93696">
                  <c:v>270875240</c:v>
                </c:pt>
                <c:pt idx="93697">
                  <c:v>270875240</c:v>
                </c:pt>
                <c:pt idx="93698">
                  <c:v>757915920</c:v>
                </c:pt>
                <c:pt idx="93699">
                  <c:v>224281472</c:v>
                </c:pt>
                <c:pt idx="93700">
                  <c:v>224281472</c:v>
                </c:pt>
                <c:pt idx="93701">
                  <c:v>24167048</c:v>
                </c:pt>
                <c:pt idx="93702">
                  <c:v>24167048</c:v>
                </c:pt>
                <c:pt idx="93703">
                  <c:v>24167048</c:v>
                </c:pt>
                <c:pt idx="93704">
                  <c:v>24167048</c:v>
                </c:pt>
                <c:pt idx="93705">
                  <c:v>224281536</c:v>
                </c:pt>
                <c:pt idx="93706">
                  <c:v>224281536</c:v>
                </c:pt>
                <c:pt idx="93707">
                  <c:v>224281640</c:v>
                </c:pt>
                <c:pt idx="93708">
                  <c:v>224281640</c:v>
                </c:pt>
                <c:pt idx="93709">
                  <c:v>224281672</c:v>
                </c:pt>
                <c:pt idx="93710">
                  <c:v>224281672</c:v>
                </c:pt>
                <c:pt idx="93711">
                  <c:v>224281472</c:v>
                </c:pt>
                <c:pt idx="93712">
                  <c:v>224281536</c:v>
                </c:pt>
                <c:pt idx="93713">
                  <c:v>224281640</c:v>
                </c:pt>
                <c:pt idx="93714">
                  <c:v>224281672</c:v>
                </c:pt>
                <c:pt idx="93715">
                  <c:v>224281472</c:v>
                </c:pt>
                <c:pt idx="93716">
                  <c:v>224281536</c:v>
                </c:pt>
                <c:pt idx="93717">
                  <c:v>224281640</c:v>
                </c:pt>
                <c:pt idx="93718">
                  <c:v>224281672</c:v>
                </c:pt>
                <c:pt idx="93719">
                  <c:v>611098848</c:v>
                </c:pt>
                <c:pt idx="93720">
                  <c:v>611098848</c:v>
                </c:pt>
                <c:pt idx="93721">
                  <c:v>611098848</c:v>
                </c:pt>
                <c:pt idx="93722">
                  <c:v>611098848</c:v>
                </c:pt>
                <c:pt idx="93723">
                  <c:v>749827384</c:v>
                </c:pt>
                <c:pt idx="93724">
                  <c:v>270875240</c:v>
                </c:pt>
                <c:pt idx="93725">
                  <c:v>837323272</c:v>
                </c:pt>
                <c:pt idx="93726">
                  <c:v>837323272</c:v>
                </c:pt>
                <c:pt idx="93727">
                  <c:v>837323272</c:v>
                </c:pt>
                <c:pt idx="93728">
                  <c:v>236867512</c:v>
                </c:pt>
                <c:pt idx="93729">
                  <c:v>837323272</c:v>
                </c:pt>
                <c:pt idx="93730">
                  <c:v>24167048</c:v>
                </c:pt>
                <c:pt idx="93731">
                  <c:v>224281472</c:v>
                </c:pt>
                <c:pt idx="93732">
                  <c:v>224281640</c:v>
                </c:pt>
                <c:pt idx="93733">
                  <c:v>375139080</c:v>
                </c:pt>
                <c:pt idx="93734">
                  <c:v>375139080</c:v>
                </c:pt>
                <c:pt idx="93735">
                  <c:v>375139080</c:v>
                </c:pt>
                <c:pt idx="93736">
                  <c:v>375139080</c:v>
                </c:pt>
                <c:pt idx="93737">
                  <c:v>207312776</c:v>
                </c:pt>
                <c:pt idx="93738">
                  <c:v>207312776</c:v>
                </c:pt>
                <c:pt idx="93739">
                  <c:v>207312776</c:v>
                </c:pt>
                <c:pt idx="93740">
                  <c:v>207312776</c:v>
                </c:pt>
                <c:pt idx="93741">
                  <c:v>116501312</c:v>
                </c:pt>
                <c:pt idx="93742">
                  <c:v>116501312</c:v>
                </c:pt>
                <c:pt idx="93743">
                  <c:v>116501312</c:v>
                </c:pt>
                <c:pt idx="93744">
                  <c:v>116501312</c:v>
                </c:pt>
                <c:pt idx="93745">
                  <c:v>812730592</c:v>
                </c:pt>
                <c:pt idx="93746">
                  <c:v>812730592</c:v>
                </c:pt>
                <c:pt idx="93747">
                  <c:v>812730592</c:v>
                </c:pt>
                <c:pt idx="93748">
                  <c:v>812730592</c:v>
                </c:pt>
                <c:pt idx="93749">
                  <c:v>224281536</c:v>
                </c:pt>
                <c:pt idx="93750">
                  <c:v>611098848</c:v>
                </c:pt>
                <c:pt idx="93751">
                  <c:v>224281672</c:v>
                </c:pt>
                <c:pt idx="93752">
                  <c:v>111087360</c:v>
                </c:pt>
                <c:pt idx="93753">
                  <c:v>111087360</c:v>
                </c:pt>
                <c:pt idx="93754">
                  <c:v>111087360</c:v>
                </c:pt>
                <c:pt idx="93755">
                  <c:v>111087360</c:v>
                </c:pt>
                <c:pt idx="93756">
                  <c:v>837323272</c:v>
                </c:pt>
                <c:pt idx="93757">
                  <c:v>931469792</c:v>
                </c:pt>
                <c:pt idx="93758">
                  <c:v>931469792</c:v>
                </c:pt>
                <c:pt idx="93759">
                  <c:v>931469792</c:v>
                </c:pt>
                <c:pt idx="93760">
                  <c:v>931469792</c:v>
                </c:pt>
                <c:pt idx="93761">
                  <c:v>207312776</c:v>
                </c:pt>
                <c:pt idx="93762">
                  <c:v>116501312</c:v>
                </c:pt>
                <c:pt idx="93763">
                  <c:v>375139080</c:v>
                </c:pt>
                <c:pt idx="93764">
                  <c:v>70158792</c:v>
                </c:pt>
                <c:pt idx="93765">
                  <c:v>70158792</c:v>
                </c:pt>
                <c:pt idx="93766">
                  <c:v>70158792</c:v>
                </c:pt>
                <c:pt idx="93767">
                  <c:v>70158792</c:v>
                </c:pt>
                <c:pt idx="93768">
                  <c:v>111087360</c:v>
                </c:pt>
                <c:pt idx="93769">
                  <c:v>327778400</c:v>
                </c:pt>
                <c:pt idx="93770">
                  <c:v>327778400</c:v>
                </c:pt>
                <c:pt idx="93771">
                  <c:v>327778400</c:v>
                </c:pt>
                <c:pt idx="93772">
                  <c:v>327778400</c:v>
                </c:pt>
                <c:pt idx="93773">
                  <c:v>931469792</c:v>
                </c:pt>
                <c:pt idx="93774">
                  <c:v>729399792</c:v>
                </c:pt>
                <c:pt idx="93775">
                  <c:v>729399792</c:v>
                </c:pt>
                <c:pt idx="93776">
                  <c:v>729399792</c:v>
                </c:pt>
                <c:pt idx="93777">
                  <c:v>729399792</c:v>
                </c:pt>
                <c:pt idx="93778">
                  <c:v>812730592</c:v>
                </c:pt>
                <c:pt idx="93779">
                  <c:v>61209864</c:v>
                </c:pt>
                <c:pt idx="93780">
                  <c:v>61209864</c:v>
                </c:pt>
                <c:pt idx="93781">
                  <c:v>61209864</c:v>
                </c:pt>
                <c:pt idx="93782">
                  <c:v>61209864</c:v>
                </c:pt>
                <c:pt idx="93783">
                  <c:v>350318368</c:v>
                </c:pt>
                <c:pt idx="93784">
                  <c:v>350318368</c:v>
                </c:pt>
                <c:pt idx="93785">
                  <c:v>350318368</c:v>
                </c:pt>
                <c:pt idx="93786">
                  <c:v>350318368</c:v>
                </c:pt>
                <c:pt idx="93787">
                  <c:v>70158792</c:v>
                </c:pt>
                <c:pt idx="93788">
                  <c:v>81586472</c:v>
                </c:pt>
                <c:pt idx="93789">
                  <c:v>81586472</c:v>
                </c:pt>
                <c:pt idx="93790">
                  <c:v>81586472</c:v>
                </c:pt>
                <c:pt idx="93791">
                  <c:v>81586472</c:v>
                </c:pt>
                <c:pt idx="93792">
                  <c:v>327778400</c:v>
                </c:pt>
                <c:pt idx="93793">
                  <c:v>729399792</c:v>
                </c:pt>
                <c:pt idx="93794">
                  <c:v>579137168</c:v>
                </c:pt>
                <c:pt idx="93795">
                  <c:v>579137168</c:v>
                </c:pt>
                <c:pt idx="93796">
                  <c:v>579137168</c:v>
                </c:pt>
                <c:pt idx="93797">
                  <c:v>579137168</c:v>
                </c:pt>
                <c:pt idx="93798">
                  <c:v>61209864</c:v>
                </c:pt>
                <c:pt idx="93799">
                  <c:v>350318368</c:v>
                </c:pt>
                <c:pt idx="93800">
                  <c:v>848272224</c:v>
                </c:pt>
                <c:pt idx="93801">
                  <c:v>848272224</c:v>
                </c:pt>
                <c:pt idx="93802">
                  <c:v>848272224</c:v>
                </c:pt>
                <c:pt idx="93803">
                  <c:v>848272224</c:v>
                </c:pt>
                <c:pt idx="93804">
                  <c:v>81586472</c:v>
                </c:pt>
                <c:pt idx="93805">
                  <c:v>579137168</c:v>
                </c:pt>
                <c:pt idx="93806">
                  <c:v>497223528</c:v>
                </c:pt>
                <c:pt idx="93807">
                  <c:v>497223528</c:v>
                </c:pt>
                <c:pt idx="93808">
                  <c:v>497223528</c:v>
                </c:pt>
                <c:pt idx="93809">
                  <c:v>497223528</c:v>
                </c:pt>
                <c:pt idx="93810">
                  <c:v>217201576</c:v>
                </c:pt>
                <c:pt idx="93811">
                  <c:v>198481904</c:v>
                </c:pt>
                <c:pt idx="93812">
                  <c:v>217201576</c:v>
                </c:pt>
                <c:pt idx="93813">
                  <c:v>198481904</c:v>
                </c:pt>
                <c:pt idx="93814">
                  <c:v>217201576</c:v>
                </c:pt>
                <c:pt idx="93815">
                  <c:v>198481904</c:v>
                </c:pt>
                <c:pt idx="93816">
                  <c:v>217201576</c:v>
                </c:pt>
                <c:pt idx="93817">
                  <c:v>198481904</c:v>
                </c:pt>
                <c:pt idx="93818">
                  <c:v>968378376</c:v>
                </c:pt>
                <c:pt idx="93819">
                  <c:v>968378376</c:v>
                </c:pt>
                <c:pt idx="93820">
                  <c:v>968378376</c:v>
                </c:pt>
                <c:pt idx="93821">
                  <c:v>968378376</c:v>
                </c:pt>
                <c:pt idx="93822">
                  <c:v>139172688</c:v>
                </c:pt>
                <c:pt idx="93823">
                  <c:v>139172688</c:v>
                </c:pt>
                <c:pt idx="93824">
                  <c:v>139172688</c:v>
                </c:pt>
                <c:pt idx="93825">
                  <c:v>139172688</c:v>
                </c:pt>
                <c:pt idx="93826">
                  <c:v>848272224</c:v>
                </c:pt>
                <c:pt idx="93827">
                  <c:v>729876288</c:v>
                </c:pt>
                <c:pt idx="93828">
                  <c:v>729876288</c:v>
                </c:pt>
                <c:pt idx="93829">
                  <c:v>729876288</c:v>
                </c:pt>
                <c:pt idx="93830">
                  <c:v>729876288</c:v>
                </c:pt>
                <c:pt idx="93831">
                  <c:v>217201576</c:v>
                </c:pt>
                <c:pt idx="93832">
                  <c:v>497223528</c:v>
                </c:pt>
                <c:pt idx="93833">
                  <c:v>198481904</c:v>
                </c:pt>
                <c:pt idx="93834">
                  <c:v>496039040</c:v>
                </c:pt>
                <c:pt idx="93835">
                  <c:v>496039040</c:v>
                </c:pt>
                <c:pt idx="93836">
                  <c:v>968378376</c:v>
                </c:pt>
                <c:pt idx="93837">
                  <c:v>496039040</c:v>
                </c:pt>
                <c:pt idx="93838">
                  <c:v>496039040</c:v>
                </c:pt>
                <c:pt idx="93839">
                  <c:v>139172688</c:v>
                </c:pt>
                <c:pt idx="93840">
                  <c:v>559746328</c:v>
                </c:pt>
                <c:pt idx="93841">
                  <c:v>559746328</c:v>
                </c:pt>
                <c:pt idx="93842">
                  <c:v>559746328</c:v>
                </c:pt>
                <c:pt idx="93843">
                  <c:v>559746328</c:v>
                </c:pt>
                <c:pt idx="93844">
                  <c:v>531915048</c:v>
                </c:pt>
                <c:pt idx="93845">
                  <c:v>531915048</c:v>
                </c:pt>
                <c:pt idx="93846">
                  <c:v>531915048</c:v>
                </c:pt>
                <c:pt idx="93847">
                  <c:v>531915048</c:v>
                </c:pt>
                <c:pt idx="93848">
                  <c:v>729876288</c:v>
                </c:pt>
                <c:pt idx="93849">
                  <c:v>971345472</c:v>
                </c:pt>
                <c:pt idx="93850">
                  <c:v>971345472</c:v>
                </c:pt>
                <c:pt idx="93851">
                  <c:v>971345472</c:v>
                </c:pt>
                <c:pt idx="93852">
                  <c:v>971345472</c:v>
                </c:pt>
                <c:pt idx="93853">
                  <c:v>496039040</c:v>
                </c:pt>
                <c:pt idx="93854">
                  <c:v>531915048</c:v>
                </c:pt>
                <c:pt idx="93855">
                  <c:v>73755376</c:v>
                </c:pt>
                <c:pt idx="93856">
                  <c:v>73755376</c:v>
                </c:pt>
                <c:pt idx="93857">
                  <c:v>73755376</c:v>
                </c:pt>
                <c:pt idx="93858">
                  <c:v>73755376</c:v>
                </c:pt>
                <c:pt idx="93859">
                  <c:v>830279328</c:v>
                </c:pt>
                <c:pt idx="93860">
                  <c:v>830279328</c:v>
                </c:pt>
                <c:pt idx="93861">
                  <c:v>559746328</c:v>
                </c:pt>
                <c:pt idx="93862">
                  <c:v>830279328</c:v>
                </c:pt>
                <c:pt idx="93863">
                  <c:v>830279328</c:v>
                </c:pt>
                <c:pt idx="93864">
                  <c:v>929705928</c:v>
                </c:pt>
                <c:pt idx="93865">
                  <c:v>929705928</c:v>
                </c:pt>
                <c:pt idx="93866">
                  <c:v>929705928</c:v>
                </c:pt>
                <c:pt idx="93867">
                  <c:v>929705928</c:v>
                </c:pt>
                <c:pt idx="93868">
                  <c:v>769441040</c:v>
                </c:pt>
                <c:pt idx="93869">
                  <c:v>769441040</c:v>
                </c:pt>
                <c:pt idx="93870">
                  <c:v>769441040</c:v>
                </c:pt>
                <c:pt idx="93871">
                  <c:v>769441040</c:v>
                </c:pt>
                <c:pt idx="93872">
                  <c:v>458298328</c:v>
                </c:pt>
                <c:pt idx="93873">
                  <c:v>458298328</c:v>
                </c:pt>
                <c:pt idx="93874">
                  <c:v>458298328</c:v>
                </c:pt>
                <c:pt idx="93875">
                  <c:v>458298328</c:v>
                </c:pt>
                <c:pt idx="93876">
                  <c:v>720531624</c:v>
                </c:pt>
                <c:pt idx="93877">
                  <c:v>720531624</c:v>
                </c:pt>
                <c:pt idx="93878">
                  <c:v>720531624</c:v>
                </c:pt>
                <c:pt idx="93879">
                  <c:v>720531624</c:v>
                </c:pt>
                <c:pt idx="93880">
                  <c:v>971345472</c:v>
                </c:pt>
                <c:pt idx="93881">
                  <c:v>73755376</c:v>
                </c:pt>
                <c:pt idx="93882">
                  <c:v>458298328</c:v>
                </c:pt>
                <c:pt idx="93883">
                  <c:v>561843184</c:v>
                </c:pt>
                <c:pt idx="93884">
                  <c:v>561843184</c:v>
                </c:pt>
                <c:pt idx="93885">
                  <c:v>561843184</c:v>
                </c:pt>
                <c:pt idx="93886">
                  <c:v>561843184</c:v>
                </c:pt>
                <c:pt idx="93887">
                  <c:v>830279328</c:v>
                </c:pt>
                <c:pt idx="93888">
                  <c:v>700810600</c:v>
                </c:pt>
                <c:pt idx="93889">
                  <c:v>700810600</c:v>
                </c:pt>
                <c:pt idx="93890">
                  <c:v>720531624</c:v>
                </c:pt>
                <c:pt idx="93891">
                  <c:v>700810600</c:v>
                </c:pt>
                <c:pt idx="93892">
                  <c:v>700810600</c:v>
                </c:pt>
                <c:pt idx="93893">
                  <c:v>865355776</c:v>
                </c:pt>
                <c:pt idx="93894">
                  <c:v>865355776</c:v>
                </c:pt>
                <c:pt idx="93895">
                  <c:v>769441040</c:v>
                </c:pt>
                <c:pt idx="93896">
                  <c:v>865355776</c:v>
                </c:pt>
                <c:pt idx="93897">
                  <c:v>865355776</c:v>
                </c:pt>
                <c:pt idx="93898">
                  <c:v>480127304</c:v>
                </c:pt>
                <c:pt idx="93899">
                  <c:v>480127304</c:v>
                </c:pt>
                <c:pt idx="93900">
                  <c:v>480127304</c:v>
                </c:pt>
                <c:pt idx="93901">
                  <c:v>480127304</c:v>
                </c:pt>
                <c:pt idx="93902">
                  <c:v>312027256</c:v>
                </c:pt>
                <c:pt idx="93903">
                  <c:v>312027256</c:v>
                </c:pt>
                <c:pt idx="93904">
                  <c:v>312027256</c:v>
                </c:pt>
                <c:pt idx="93905">
                  <c:v>312027256</c:v>
                </c:pt>
                <c:pt idx="93906">
                  <c:v>929705928</c:v>
                </c:pt>
                <c:pt idx="93907">
                  <c:v>17119424</c:v>
                </c:pt>
                <c:pt idx="93908">
                  <c:v>17119424</c:v>
                </c:pt>
                <c:pt idx="93909">
                  <c:v>17119424</c:v>
                </c:pt>
                <c:pt idx="93910">
                  <c:v>17119424</c:v>
                </c:pt>
                <c:pt idx="93911">
                  <c:v>865355776</c:v>
                </c:pt>
                <c:pt idx="93912">
                  <c:v>561843184</c:v>
                </c:pt>
                <c:pt idx="93913">
                  <c:v>700810600</c:v>
                </c:pt>
                <c:pt idx="93914">
                  <c:v>465061984</c:v>
                </c:pt>
                <c:pt idx="93915">
                  <c:v>465061984</c:v>
                </c:pt>
                <c:pt idx="93916">
                  <c:v>465061984</c:v>
                </c:pt>
                <c:pt idx="93917">
                  <c:v>465061984</c:v>
                </c:pt>
                <c:pt idx="93918">
                  <c:v>185342296</c:v>
                </c:pt>
                <c:pt idx="93919">
                  <c:v>185342296</c:v>
                </c:pt>
                <c:pt idx="93920">
                  <c:v>185342296</c:v>
                </c:pt>
                <c:pt idx="93921">
                  <c:v>185342296</c:v>
                </c:pt>
                <c:pt idx="93922">
                  <c:v>480127304</c:v>
                </c:pt>
                <c:pt idx="93923">
                  <c:v>392717656</c:v>
                </c:pt>
                <c:pt idx="93924">
                  <c:v>392717656</c:v>
                </c:pt>
                <c:pt idx="93925">
                  <c:v>392717656</c:v>
                </c:pt>
                <c:pt idx="93926">
                  <c:v>392717656</c:v>
                </c:pt>
                <c:pt idx="93927">
                  <c:v>496535432</c:v>
                </c:pt>
                <c:pt idx="93928">
                  <c:v>496535432</c:v>
                </c:pt>
                <c:pt idx="93929">
                  <c:v>496535432</c:v>
                </c:pt>
                <c:pt idx="93930">
                  <c:v>496535432</c:v>
                </c:pt>
                <c:pt idx="93931">
                  <c:v>312027256</c:v>
                </c:pt>
                <c:pt idx="93932">
                  <c:v>947037320</c:v>
                </c:pt>
                <c:pt idx="93933">
                  <c:v>947037320</c:v>
                </c:pt>
                <c:pt idx="93934">
                  <c:v>947037320</c:v>
                </c:pt>
                <c:pt idx="93935">
                  <c:v>947037320</c:v>
                </c:pt>
                <c:pt idx="93936">
                  <c:v>548530064</c:v>
                </c:pt>
                <c:pt idx="93937">
                  <c:v>548530064</c:v>
                </c:pt>
                <c:pt idx="93938">
                  <c:v>548530064</c:v>
                </c:pt>
                <c:pt idx="93939">
                  <c:v>368178040</c:v>
                </c:pt>
                <c:pt idx="93940">
                  <c:v>548530064</c:v>
                </c:pt>
                <c:pt idx="93941">
                  <c:v>368178040</c:v>
                </c:pt>
                <c:pt idx="93942">
                  <c:v>241028208</c:v>
                </c:pt>
                <c:pt idx="93943">
                  <c:v>368178040</c:v>
                </c:pt>
                <c:pt idx="93944">
                  <c:v>241028208</c:v>
                </c:pt>
                <c:pt idx="93945">
                  <c:v>368178040</c:v>
                </c:pt>
                <c:pt idx="93946">
                  <c:v>241028208</c:v>
                </c:pt>
                <c:pt idx="93947">
                  <c:v>241028208</c:v>
                </c:pt>
                <c:pt idx="93948">
                  <c:v>17119424</c:v>
                </c:pt>
                <c:pt idx="93949">
                  <c:v>219723080</c:v>
                </c:pt>
                <c:pt idx="93950">
                  <c:v>219723080</c:v>
                </c:pt>
                <c:pt idx="93951">
                  <c:v>219723080</c:v>
                </c:pt>
                <c:pt idx="93952">
                  <c:v>219723080</c:v>
                </c:pt>
                <c:pt idx="93953">
                  <c:v>562119536</c:v>
                </c:pt>
                <c:pt idx="93954">
                  <c:v>562119536</c:v>
                </c:pt>
                <c:pt idx="93955">
                  <c:v>562119536</c:v>
                </c:pt>
                <c:pt idx="93956">
                  <c:v>185342296</c:v>
                </c:pt>
                <c:pt idx="93957">
                  <c:v>562119536</c:v>
                </c:pt>
                <c:pt idx="93958">
                  <c:v>269867736</c:v>
                </c:pt>
                <c:pt idx="93959">
                  <c:v>269867736</c:v>
                </c:pt>
                <c:pt idx="93960">
                  <c:v>496535432</c:v>
                </c:pt>
                <c:pt idx="93961">
                  <c:v>269867736</c:v>
                </c:pt>
                <c:pt idx="93962">
                  <c:v>269867736</c:v>
                </c:pt>
                <c:pt idx="93963">
                  <c:v>465061984</c:v>
                </c:pt>
                <c:pt idx="93964">
                  <c:v>548530064</c:v>
                </c:pt>
                <c:pt idx="93965">
                  <c:v>241028208</c:v>
                </c:pt>
                <c:pt idx="93966">
                  <c:v>947037320</c:v>
                </c:pt>
                <c:pt idx="93967">
                  <c:v>392717656</c:v>
                </c:pt>
                <c:pt idx="93968">
                  <c:v>594035024</c:v>
                </c:pt>
                <c:pt idx="93969">
                  <c:v>594035024</c:v>
                </c:pt>
                <c:pt idx="93970">
                  <c:v>594035024</c:v>
                </c:pt>
                <c:pt idx="93971">
                  <c:v>594035024</c:v>
                </c:pt>
                <c:pt idx="93972">
                  <c:v>219723080</c:v>
                </c:pt>
                <c:pt idx="93973">
                  <c:v>385745856</c:v>
                </c:pt>
                <c:pt idx="93974">
                  <c:v>385745856</c:v>
                </c:pt>
                <c:pt idx="93975">
                  <c:v>385745856</c:v>
                </c:pt>
                <c:pt idx="93976">
                  <c:v>385745856</c:v>
                </c:pt>
                <c:pt idx="93977">
                  <c:v>562119536</c:v>
                </c:pt>
                <c:pt idx="93978">
                  <c:v>368178040</c:v>
                </c:pt>
                <c:pt idx="93979">
                  <c:v>594035024</c:v>
                </c:pt>
                <c:pt idx="93980">
                  <c:v>269867736</c:v>
                </c:pt>
                <c:pt idx="93981">
                  <c:v>385745856</c:v>
                </c:pt>
                <c:pt idx="93982">
                  <c:v>881744976</c:v>
                </c:pt>
                <c:pt idx="93983">
                  <c:v>881744976</c:v>
                </c:pt>
                <c:pt idx="93984">
                  <c:v>881744976</c:v>
                </c:pt>
                <c:pt idx="93985">
                  <c:v>881744976</c:v>
                </c:pt>
                <c:pt idx="93986">
                  <c:v>131681640</c:v>
                </c:pt>
                <c:pt idx="93987">
                  <c:v>131681640</c:v>
                </c:pt>
                <c:pt idx="93988">
                  <c:v>131681640</c:v>
                </c:pt>
                <c:pt idx="93989">
                  <c:v>131681640</c:v>
                </c:pt>
                <c:pt idx="93990">
                  <c:v>757079320</c:v>
                </c:pt>
                <c:pt idx="93991">
                  <c:v>757079320</c:v>
                </c:pt>
                <c:pt idx="93992">
                  <c:v>757079320</c:v>
                </c:pt>
                <c:pt idx="93993">
                  <c:v>757079320</c:v>
                </c:pt>
                <c:pt idx="93994">
                  <c:v>74304792</c:v>
                </c:pt>
                <c:pt idx="93995">
                  <c:v>74304792</c:v>
                </c:pt>
                <c:pt idx="93996">
                  <c:v>74304792</c:v>
                </c:pt>
                <c:pt idx="93997">
                  <c:v>74304792</c:v>
                </c:pt>
                <c:pt idx="93998">
                  <c:v>297438504</c:v>
                </c:pt>
                <c:pt idx="93999">
                  <c:v>297438504</c:v>
                </c:pt>
                <c:pt idx="94000">
                  <c:v>297438504</c:v>
                </c:pt>
                <c:pt idx="94001">
                  <c:v>297438504</c:v>
                </c:pt>
                <c:pt idx="94002">
                  <c:v>559426536</c:v>
                </c:pt>
                <c:pt idx="94003">
                  <c:v>559426536</c:v>
                </c:pt>
                <c:pt idx="94004">
                  <c:v>559426536</c:v>
                </c:pt>
                <c:pt idx="94005">
                  <c:v>559426536</c:v>
                </c:pt>
                <c:pt idx="94006">
                  <c:v>131681640</c:v>
                </c:pt>
                <c:pt idx="94007">
                  <c:v>881744976</c:v>
                </c:pt>
                <c:pt idx="94008">
                  <c:v>757079320</c:v>
                </c:pt>
                <c:pt idx="94009">
                  <c:v>297438504</c:v>
                </c:pt>
                <c:pt idx="94010">
                  <c:v>23369528</c:v>
                </c:pt>
                <c:pt idx="94011">
                  <c:v>23369528</c:v>
                </c:pt>
                <c:pt idx="94012">
                  <c:v>23369528</c:v>
                </c:pt>
                <c:pt idx="94013">
                  <c:v>23369528</c:v>
                </c:pt>
                <c:pt idx="94014">
                  <c:v>74304792</c:v>
                </c:pt>
                <c:pt idx="94015">
                  <c:v>559426536</c:v>
                </c:pt>
                <c:pt idx="94016">
                  <c:v>669343848</c:v>
                </c:pt>
                <c:pt idx="94017">
                  <c:v>669343848</c:v>
                </c:pt>
                <c:pt idx="94018">
                  <c:v>669343848</c:v>
                </c:pt>
                <c:pt idx="94019">
                  <c:v>351740520</c:v>
                </c:pt>
                <c:pt idx="94020">
                  <c:v>351740520</c:v>
                </c:pt>
                <c:pt idx="94021">
                  <c:v>669343848</c:v>
                </c:pt>
                <c:pt idx="94022">
                  <c:v>351740520</c:v>
                </c:pt>
                <c:pt idx="94023">
                  <c:v>351740520</c:v>
                </c:pt>
                <c:pt idx="94024">
                  <c:v>340901608</c:v>
                </c:pt>
                <c:pt idx="94025">
                  <c:v>340901608</c:v>
                </c:pt>
                <c:pt idx="94026">
                  <c:v>340901608</c:v>
                </c:pt>
                <c:pt idx="94027">
                  <c:v>340901608</c:v>
                </c:pt>
                <c:pt idx="94028">
                  <c:v>694598080</c:v>
                </c:pt>
                <c:pt idx="94029">
                  <c:v>694598080</c:v>
                </c:pt>
                <c:pt idx="94030">
                  <c:v>694598080</c:v>
                </c:pt>
                <c:pt idx="94031">
                  <c:v>694598080</c:v>
                </c:pt>
                <c:pt idx="94032">
                  <c:v>23369528</c:v>
                </c:pt>
                <c:pt idx="94033">
                  <c:v>641835848</c:v>
                </c:pt>
                <c:pt idx="94034">
                  <c:v>641835848</c:v>
                </c:pt>
                <c:pt idx="94035">
                  <c:v>641835848</c:v>
                </c:pt>
                <c:pt idx="94036">
                  <c:v>641835848</c:v>
                </c:pt>
                <c:pt idx="94037">
                  <c:v>77719032</c:v>
                </c:pt>
                <c:pt idx="94038">
                  <c:v>77719032</c:v>
                </c:pt>
                <c:pt idx="94039">
                  <c:v>77719032</c:v>
                </c:pt>
                <c:pt idx="94040">
                  <c:v>980228160</c:v>
                </c:pt>
                <c:pt idx="94041">
                  <c:v>77719032</c:v>
                </c:pt>
                <c:pt idx="94042">
                  <c:v>980228160</c:v>
                </c:pt>
                <c:pt idx="94043">
                  <c:v>980228160</c:v>
                </c:pt>
                <c:pt idx="94044">
                  <c:v>289533184</c:v>
                </c:pt>
                <c:pt idx="94045">
                  <c:v>980228160</c:v>
                </c:pt>
                <c:pt idx="94046">
                  <c:v>289533184</c:v>
                </c:pt>
                <c:pt idx="94047">
                  <c:v>289533184</c:v>
                </c:pt>
                <c:pt idx="94048">
                  <c:v>289533184</c:v>
                </c:pt>
                <c:pt idx="94049">
                  <c:v>340901608</c:v>
                </c:pt>
                <c:pt idx="94050">
                  <c:v>669343848</c:v>
                </c:pt>
                <c:pt idx="94051">
                  <c:v>351740520</c:v>
                </c:pt>
                <c:pt idx="94052">
                  <c:v>694598080</c:v>
                </c:pt>
                <c:pt idx="94053">
                  <c:v>176433440</c:v>
                </c:pt>
                <c:pt idx="94054">
                  <c:v>176433440</c:v>
                </c:pt>
                <c:pt idx="94055">
                  <c:v>176433440</c:v>
                </c:pt>
                <c:pt idx="94056">
                  <c:v>883809280</c:v>
                </c:pt>
                <c:pt idx="94057">
                  <c:v>176433440</c:v>
                </c:pt>
                <c:pt idx="94058">
                  <c:v>883809280</c:v>
                </c:pt>
                <c:pt idx="94059">
                  <c:v>883809280</c:v>
                </c:pt>
                <c:pt idx="94060">
                  <c:v>883809280</c:v>
                </c:pt>
                <c:pt idx="94061">
                  <c:v>221831952</c:v>
                </c:pt>
                <c:pt idx="94062">
                  <c:v>221831952</c:v>
                </c:pt>
                <c:pt idx="94063">
                  <c:v>980228160</c:v>
                </c:pt>
                <c:pt idx="94064">
                  <c:v>221831952</c:v>
                </c:pt>
                <c:pt idx="94065">
                  <c:v>221831952</c:v>
                </c:pt>
                <c:pt idx="94066">
                  <c:v>77719032</c:v>
                </c:pt>
                <c:pt idx="94067">
                  <c:v>641835848</c:v>
                </c:pt>
                <c:pt idx="94068">
                  <c:v>361572432</c:v>
                </c:pt>
                <c:pt idx="94069">
                  <c:v>361572432</c:v>
                </c:pt>
                <c:pt idx="94070">
                  <c:v>361572432</c:v>
                </c:pt>
                <c:pt idx="94071">
                  <c:v>864925840</c:v>
                </c:pt>
                <c:pt idx="94072">
                  <c:v>361572432</c:v>
                </c:pt>
                <c:pt idx="94073">
                  <c:v>864925840</c:v>
                </c:pt>
                <c:pt idx="94074">
                  <c:v>864925840</c:v>
                </c:pt>
                <c:pt idx="94075">
                  <c:v>864925840</c:v>
                </c:pt>
                <c:pt idx="94076">
                  <c:v>968193352</c:v>
                </c:pt>
                <c:pt idx="94077">
                  <c:v>968193352</c:v>
                </c:pt>
                <c:pt idx="94078">
                  <c:v>968193352</c:v>
                </c:pt>
                <c:pt idx="94079">
                  <c:v>968193352</c:v>
                </c:pt>
                <c:pt idx="94080">
                  <c:v>289533184</c:v>
                </c:pt>
                <c:pt idx="94081">
                  <c:v>221831952</c:v>
                </c:pt>
                <c:pt idx="94082">
                  <c:v>17119464</c:v>
                </c:pt>
                <c:pt idx="94083">
                  <c:v>17119464</c:v>
                </c:pt>
                <c:pt idx="94084">
                  <c:v>17119464</c:v>
                </c:pt>
                <c:pt idx="94085">
                  <c:v>17119464</c:v>
                </c:pt>
                <c:pt idx="94086">
                  <c:v>883809280</c:v>
                </c:pt>
                <c:pt idx="94087">
                  <c:v>176433440</c:v>
                </c:pt>
                <c:pt idx="94088">
                  <c:v>361572432</c:v>
                </c:pt>
                <c:pt idx="94089">
                  <c:v>351690744</c:v>
                </c:pt>
                <c:pt idx="94090">
                  <c:v>864925840</c:v>
                </c:pt>
                <c:pt idx="94091">
                  <c:v>351690744</c:v>
                </c:pt>
                <c:pt idx="94092">
                  <c:v>351690744</c:v>
                </c:pt>
                <c:pt idx="94093">
                  <c:v>351690744</c:v>
                </c:pt>
                <c:pt idx="94094">
                  <c:v>968193352</c:v>
                </c:pt>
                <c:pt idx="94095">
                  <c:v>17119464</c:v>
                </c:pt>
                <c:pt idx="94096">
                  <c:v>234971544</c:v>
                </c:pt>
                <c:pt idx="94097">
                  <c:v>234971544</c:v>
                </c:pt>
                <c:pt idx="94098">
                  <c:v>234971544</c:v>
                </c:pt>
                <c:pt idx="94099">
                  <c:v>234971544</c:v>
                </c:pt>
                <c:pt idx="94100">
                  <c:v>461954288</c:v>
                </c:pt>
                <c:pt idx="94101">
                  <c:v>461545232</c:v>
                </c:pt>
                <c:pt idx="94102">
                  <c:v>461954288</c:v>
                </c:pt>
                <c:pt idx="94103">
                  <c:v>461545232</c:v>
                </c:pt>
                <c:pt idx="94104">
                  <c:v>461954288</c:v>
                </c:pt>
                <c:pt idx="94105">
                  <c:v>461545232</c:v>
                </c:pt>
                <c:pt idx="94106">
                  <c:v>461954288</c:v>
                </c:pt>
                <c:pt idx="94107">
                  <c:v>461545232</c:v>
                </c:pt>
                <c:pt idx="94108">
                  <c:v>582757656</c:v>
                </c:pt>
                <c:pt idx="94109">
                  <c:v>590571976</c:v>
                </c:pt>
                <c:pt idx="94110">
                  <c:v>590571976</c:v>
                </c:pt>
                <c:pt idx="94111">
                  <c:v>582757656</c:v>
                </c:pt>
                <c:pt idx="94112">
                  <c:v>582757656</c:v>
                </c:pt>
                <c:pt idx="94113">
                  <c:v>590571976</c:v>
                </c:pt>
                <c:pt idx="94114">
                  <c:v>590571976</c:v>
                </c:pt>
                <c:pt idx="94115">
                  <c:v>582757656</c:v>
                </c:pt>
                <c:pt idx="94116">
                  <c:v>803745296</c:v>
                </c:pt>
                <c:pt idx="94117">
                  <c:v>803745296</c:v>
                </c:pt>
                <c:pt idx="94118">
                  <c:v>803745296</c:v>
                </c:pt>
                <c:pt idx="94119">
                  <c:v>803745296</c:v>
                </c:pt>
                <c:pt idx="94120">
                  <c:v>120624264</c:v>
                </c:pt>
                <c:pt idx="94121">
                  <c:v>120624264</c:v>
                </c:pt>
                <c:pt idx="94122">
                  <c:v>120624264</c:v>
                </c:pt>
                <c:pt idx="94123">
                  <c:v>120624264</c:v>
                </c:pt>
                <c:pt idx="94124">
                  <c:v>351690744</c:v>
                </c:pt>
                <c:pt idx="94125">
                  <c:v>649242152</c:v>
                </c:pt>
                <c:pt idx="94126">
                  <c:v>649242152</c:v>
                </c:pt>
                <c:pt idx="94127">
                  <c:v>649242152</c:v>
                </c:pt>
                <c:pt idx="94128">
                  <c:v>649242152</c:v>
                </c:pt>
                <c:pt idx="94129">
                  <c:v>461954288</c:v>
                </c:pt>
                <c:pt idx="94130">
                  <c:v>590571976</c:v>
                </c:pt>
                <c:pt idx="94131">
                  <c:v>106755264</c:v>
                </c:pt>
                <c:pt idx="94132">
                  <c:v>106755264</c:v>
                </c:pt>
                <c:pt idx="94133">
                  <c:v>106755264</c:v>
                </c:pt>
                <c:pt idx="94134">
                  <c:v>106755264</c:v>
                </c:pt>
                <c:pt idx="94135">
                  <c:v>234971544</c:v>
                </c:pt>
                <c:pt idx="94136">
                  <c:v>10547376</c:v>
                </c:pt>
                <c:pt idx="94137">
                  <c:v>10547376</c:v>
                </c:pt>
                <c:pt idx="94138">
                  <c:v>10547376</c:v>
                </c:pt>
                <c:pt idx="94139">
                  <c:v>133990880</c:v>
                </c:pt>
                <c:pt idx="94140">
                  <c:v>10547376</c:v>
                </c:pt>
                <c:pt idx="94141">
                  <c:v>133990880</c:v>
                </c:pt>
                <c:pt idx="94142">
                  <c:v>120624264</c:v>
                </c:pt>
                <c:pt idx="94143">
                  <c:v>133990880</c:v>
                </c:pt>
                <c:pt idx="94144">
                  <c:v>133990880</c:v>
                </c:pt>
                <c:pt idx="94145">
                  <c:v>461545232</c:v>
                </c:pt>
                <c:pt idx="94146">
                  <c:v>803745296</c:v>
                </c:pt>
                <c:pt idx="94147">
                  <c:v>582757656</c:v>
                </c:pt>
                <c:pt idx="94148">
                  <c:v>954005744</c:v>
                </c:pt>
                <c:pt idx="94149">
                  <c:v>954005744</c:v>
                </c:pt>
                <c:pt idx="94150">
                  <c:v>954005744</c:v>
                </c:pt>
                <c:pt idx="94151">
                  <c:v>954005744</c:v>
                </c:pt>
                <c:pt idx="94152">
                  <c:v>730677616</c:v>
                </c:pt>
                <c:pt idx="94153">
                  <c:v>730677616</c:v>
                </c:pt>
                <c:pt idx="94154">
                  <c:v>730677616</c:v>
                </c:pt>
                <c:pt idx="94155">
                  <c:v>730677616</c:v>
                </c:pt>
                <c:pt idx="94156">
                  <c:v>132230728</c:v>
                </c:pt>
                <c:pt idx="94157">
                  <c:v>132230728</c:v>
                </c:pt>
                <c:pt idx="94158">
                  <c:v>132230728</c:v>
                </c:pt>
                <c:pt idx="94159">
                  <c:v>132230728</c:v>
                </c:pt>
                <c:pt idx="94160">
                  <c:v>649242152</c:v>
                </c:pt>
                <c:pt idx="94161">
                  <c:v>10547376</c:v>
                </c:pt>
                <c:pt idx="94162">
                  <c:v>95223072</c:v>
                </c:pt>
                <c:pt idx="94163">
                  <c:v>95223072</c:v>
                </c:pt>
                <c:pt idx="94164">
                  <c:v>95223072</c:v>
                </c:pt>
                <c:pt idx="94165">
                  <c:v>95223072</c:v>
                </c:pt>
                <c:pt idx="94166">
                  <c:v>106755264</c:v>
                </c:pt>
                <c:pt idx="94167">
                  <c:v>730677616</c:v>
                </c:pt>
                <c:pt idx="94168">
                  <c:v>145871952</c:v>
                </c:pt>
                <c:pt idx="94169">
                  <c:v>145871952</c:v>
                </c:pt>
                <c:pt idx="94170">
                  <c:v>145871952</c:v>
                </c:pt>
                <c:pt idx="94171">
                  <c:v>145871952</c:v>
                </c:pt>
                <c:pt idx="94172">
                  <c:v>954005744</c:v>
                </c:pt>
                <c:pt idx="94173">
                  <c:v>861869808</c:v>
                </c:pt>
                <c:pt idx="94174">
                  <c:v>861869808</c:v>
                </c:pt>
                <c:pt idx="94175">
                  <c:v>861869808</c:v>
                </c:pt>
                <c:pt idx="94176">
                  <c:v>861869808</c:v>
                </c:pt>
                <c:pt idx="94177">
                  <c:v>783431200</c:v>
                </c:pt>
                <c:pt idx="94178">
                  <c:v>783431200</c:v>
                </c:pt>
                <c:pt idx="94179">
                  <c:v>783431200</c:v>
                </c:pt>
                <c:pt idx="94180">
                  <c:v>783431200</c:v>
                </c:pt>
                <c:pt idx="94181">
                  <c:v>133990880</c:v>
                </c:pt>
                <c:pt idx="94182">
                  <c:v>495194920</c:v>
                </c:pt>
                <c:pt idx="94183">
                  <c:v>495194920</c:v>
                </c:pt>
                <c:pt idx="94184">
                  <c:v>495194920</c:v>
                </c:pt>
                <c:pt idx="94185">
                  <c:v>495194920</c:v>
                </c:pt>
                <c:pt idx="94186">
                  <c:v>132230728</c:v>
                </c:pt>
                <c:pt idx="94187">
                  <c:v>95223072</c:v>
                </c:pt>
                <c:pt idx="94188">
                  <c:v>145871952</c:v>
                </c:pt>
                <c:pt idx="94189">
                  <c:v>861869808</c:v>
                </c:pt>
                <c:pt idx="94190">
                  <c:v>783431200</c:v>
                </c:pt>
                <c:pt idx="94191">
                  <c:v>902150384</c:v>
                </c:pt>
                <c:pt idx="94192">
                  <c:v>902150384</c:v>
                </c:pt>
                <c:pt idx="94193">
                  <c:v>902150384</c:v>
                </c:pt>
                <c:pt idx="94194">
                  <c:v>902150384</c:v>
                </c:pt>
                <c:pt idx="94195">
                  <c:v>495194920</c:v>
                </c:pt>
                <c:pt idx="94196">
                  <c:v>902150384</c:v>
                </c:pt>
                <c:pt idx="94197">
                  <c:v>603738376</c:v>
                </c:pt>
                <c:pt idx="94198">
                  <c:v>603738376</c:v>
                </c:pt>
                <c:pt idx="94199">
                  <c:v>603738376</c:v>
                </c:pt>
                <c:pt idx="94200">
                  <c:v>603738376</c:v>
                </c:pt>
                <c:pt idx="94201">
                  <c:v>453633080</c:v>
                </c:pt>
                <c:pt idx="94202">
                  <c:v>150212832</c:v>
                </c:pt>
                <c:pt idx="94203">
                  <c:v>453633080</c:v>
                </c:pt>
                <c:pt idx="94204">
                  <c:v>150212832</c:v>
                </c:pt>
                <c:pt idx="94205">
                  <c:v>453633080</c:v>
                </c:pt>
                <c:pt idx="94206">
                  <c:v>150212832</c:v>
                </c:pt>
                <c:pt idx="94207">
                  <c:v>453633080</c:v>
                </c:pt>
                <c:pt idx="94208">
                  <c:v>150212832</c:v>
                </c:pt>
                <c:pt idx="94209">
                  <c:v>675021864</c:v>
                </c:pt>
                <c:pt idx="94210">
                  <c:v>675021864</c:v>
                </c:pt>
                <c:pt idx="94211">
                  <c:v>675021864</c:v>
                </c:pt>
                <c:pt idx="94212">
                  <c:v>675021864</c:v>
                </c:pt>
                <c:pt idx="94213">
                  <c:v>515541232</c:v>
                </c:pt>
                <c:pt idx="94214">
                  <c:v>515541232</c:v>
                </c:pt>
                <c:pt idx="94215">
                  <c:v>515541232</c:v>
                </c:pt>
                <c:pt idx="94216">
                  <c:v>515541232</c:v>
                </c:pt>
                <c:pt idx="94217">
                  <c:v>236404680</c:v>
                </c:pt>
                <c:pt idx="94218">
                  <c:v>236404680</c:v>
                </c:pt>
                <c:pt idx="94219">
                  <c:v>236404680</c:v>
                </c:pt>
                <c:pt idx="94220">
                  <c:v>236404680</c:v>
                </c:pt>
                <c:pt idx="94221">
                  <c:v>873243768</c:v>
                </c:pt>
                <c:pt idx="94222">
                  <c:v>603738376</c:v>
                </c:pt>
                <c:pt idx="94223">
                  <c:v>811459920</c:v>
                </c:pt>
                <c:pt idx="94224">
                  <c:v>873243768</c:v>
                </c:pt>
                <c:pt idx="94225">
                  <c:v>811459920</c:v>
                </c:pt>
                <c:pt idx="94226">
                  <c:v>873243768</c:v>
                </c:pt>
                <c:pt idx="94227">
                  <c:v>811459920</c:v>
                </c:pt>
                <c:pt idx="94228">
                  <c:v>811459920</c:v>
                </c:pt>
                <c:pt idx="94229">
                  <c:v>873243768</c:v>
                </c:pt>
                <c:pt idx="94230">
                  <c:v>453633080</c:v>
                </c:pt>
                <c:pt idx="94231">
                  <c:v>150212832</c:v>
                </c:pt>
                <c:pt idx="94232">
                  <c:v>557910376</c:v>
                </c:pt>
                <c:pt idx="94233">
                  <c:v>557910376</c:v>
                </c:pt>
                <c:pt idx="94234">
                  <c:v>557910376</c:v>
                </c:pt>
                <c:pt idx="94235">
                  <c:v>557910376</c:v>
                </c:pt>
                <c:pt idx="94236">
                  <c:v>17119512</c:v>
                </c:pt>
                <c:pt idx="94237">
                  <c:v>17119512</c:v>
                </c:pt>
                <c:pt idx="94238">
                  <c:v>17119512</c:v>
                </c:pt>
                <c:pt idx="94239">
                  <c:v>17119512</c:v>
                </c:pt>
                <c:pt idx="94240">
                  <c:v>515541232</c:v>
                </c:pt>
                <c:pt idx="94241">
                  <c:v>675021864</c:v>
                </c:pt>
                <c:pt idx="94242">
                  <c:v>236404680</c:v>
                </c:pt>
                <c:pt idx="94243">
                  <c:v>449405064</c:v>
                </c:pt>
                <c:pt idx="94244">
                  <c:v>449405064</c:v>
                </c:pt>
                <c:pt idx="94245">
                  <c:v>449405064</c:v>
                </c:pt>
                <c:pt idx="94246">
                  <c:v>449405064</c:v>
                </c:pt>
                <c:pt idx="94247">
                  <c:v>811459920</c:v>
                </c:pt>
                <c:pt idx="94248">
                  <c:v>894109144</c:v>
                </c:pt>
                <c:pt idx="94249">
                  <c:v>894109144</c:v>
                </c:pt>
                <c:pt idx="94250">
                  <c:v>894109144</c:v>
                </c:pt>
                <c:pt idx="94251">
                  <c:v>894109144</c:v>
                </c:pt>
                <c:pt idx="94252">
                  <c:v>873243768</c:v>
                </c:pt>
                <c:pt idx="94253">
                  <c:v>52506344</c:v>
                </c:pt>
                <c:pt idx="94254">
                  <c:v>52506344</c:v>
                </c:pt>
                <c:pt idx="94255">
                  <c:v>52506344</c:v>
                </c:pt>
                <c:pt idx="94256">
                  <c:v>52506344</c:v>
                </c:pt>
                <c:pt idx="94257">
                  <c:v>131390792</c:v>
                </c:pt>
                <c:pt idx="94258">
                  <c:v>131390792</c:v>
                </c:pt>
                <c:pt idx="94259">
                  <c:v>131390792</c:v>
                </c:pt>
                <c:pt idx="94260">
                  <c:v>131390792</c:v>
                </c:pt>
                <c:pt idx="94261">
                  <c:v>557910376</c:v>
                </c:pt>
                <c:pt idx="94262">
                  <c:v>566611272</c:v>
                </c:pt>
                <c:pt idx="94263">
                  <c:v>566611272</c:v>
                </c:pt>
                <c:pt idx="94264">
                  <c:v>566611272</c:v>
                </c:pt>
                <c:pt idx="94265">
                  <c:v>566611272</c:v>
                </c:pt>
                <c:pt idx="94266">
                  <c:v>709707440</c:v>
                </c:pt>
                <c:pt idx="94267">
                  <c:v>709707440</c:v>
                </c:pt>
                <c:pt idx="94268">
                  <c:v>709707440</c:v>
                </c:pt>
                <c:pt idx="94269">
                  <c:v>709707440</c:v>
                </c:pt>
                <c:pt idx="94270">
                  <c:v>17119512</c:v>
                </c:pt>
                <c:pt idx="94271">
                  <c:v>744234072</c:v>
                </c:pt>
                <c:pt idx="94272">
                  <c:v>744234072</c:v>
                </c:pt>
                <c:pt idx="94273">
                  <c:v>744234072</c:v>
                </c:pt>
                <c:pt idx="94274">
                  <c:v>744234072</c:v>
                </c:pt>
                <c:pt idx="94275">
                  <c:v>53508488</c:v>
                </c:pt>
                <c:pt idx="94276">
                  <c:v>53508488</c:v>
                </c:pt>
                <c:pt idx="94277">
                  <c:v>53508488</c:v>
                </c:pt>
                <c:pt idx="94278">
                  <c:v>53508488</c:v>
                </c:pt>
                <c:pt idx="94279">
                  <c:v>894109144</c:v>
                </c:pt>
                <c:pt idx="94280">
                  <c:v>576756888</c:v>
                </c:pt>
                <c:pt idx="94281">
                  <c:v>576756888</c:v>
                </c:pt>
                <c:pt idx="94282">
                  <c:v>576756888</c:v>
                </c:pt>
                <c:pt idx="94283">
                  <c:v>576756888</c:v>
                </c:pt>
                <c:pt idx="94284">
                  <c:v>52506344</c:v>
                </c:pt>
                <c:pt idx="94285">
                  <c:v>449405064</c:v>
                </c:pt>
                <c:pt idx="94286">
                  <c:v>707083544</c:v>
                </c:pt>
                <c:pt idx="94287">
                  <c:v>707083544</c:v>
                </c:pt>
                <c:pt idx="94288">
                  <c:v>744234072</c:v>
                </c:pt>
                <c:pt idx="94289">
                  <c:v>707083544</c:v>
                </c:pt>
                <c:pt idx="94290">
                  <c:v>707083544</c:v>
                </c:pt>
                <c:pt idx="94291">
                  <c:v>709707440</c:v>
                </c:pt>
                <c:pt idx="94292">
                  <c:v>525845856</c:v>
                </c:pt>
                <c:pt idx="94293">
                  <c:v>525845856</c:v>
                </c:pt>
                <c:pt idx="94294">
                  <c:v>525845856</c:v>
                </c:pt>
                <c:pt idx="94295">
                  <c:v>525845856</c:v>
                </c:pt>
                <c:pt idx="94296">
                  <c:v>131390792</c:v>
                </c:pt>
                <c:pt idx="94297">
                  <c:v>367235608</c:v>
                </c:pt>
                <c:pt idx="94298">
                  <c:v>367235608</c:v>
                </c:pt>
                <c:pt idx="94299">
                  <c:v>367235608</c:v>
                </c:pt>
                <c:pt idx="94300">
                  <c:v>367235608</c:v>
                </c:pt>
                <c:pt idx="94301">
                  <c:v>17119544</c:v>
                </c:pt>
                <c:pt idx="94302">
                  <c:v>17119544</c:v>
                </c:pt>
                <c:pt idx="94303">
                  <c:v>17119544</c:v>
                </c:pt>
                <c:pt idx="94304">
                  <c:v>566611272</c:v>
                </c:pt>
                <c:pt idx="94305">
                  <c:v>17119544</c:v>
                </c:pt>
                <c:pt idx="94306">
                  <c:v>131390800</c:v>
                </c:pt>
                <c:pt idx="94307">
                  <c:v>131390800</c:v>
                </c:pt>
                <c:pt idx="94308">
                  <c:v>131390800</c:v>
                </c:pt>
                <c:pt idx="94309">
                  <c:v>131390800</c:v>
                </c:pt>
                <c:pt idx="94310">
                  <c:v>576756888</c:v>
                </c:pt>
                <c:pt idx="94311">
                  <c:v>53508488</c:v>
                </c:pt>
                <c:pt idx="94312">
                  <c:v>707083544</c:v>
                </c:pt>
                <c:pt idx="94313">
                  <c:v>753189160</c:v>
                </c:pt>
                <c:pt idx="94314">
                  <c:v>753189160</c:v>
                </c:pt>
                <c:pt idx="94315">
                  <c:v>753189160</c:v>
                </c:pt>
                <c:pt idx="94316">
                  <c:v>753189160</c:v>
                </c:pt>
                <c:pt idx="94317">
                  <c:v>525845856</c:v>
                </c:pt>
                <c:pt idx="94318">
                  <c:v>375420304</c:v>
                </c:pt>
                <c:pt idx="94319">
                  <c:v>375420304</c:v>
                </c:pt>
                <c:pt idx="94320">
                  <c:v>375420304</c:v>
                </c:pt>
                <c:pt idx="94321">
                  <c:v>375420304</c:v>
                </c:pt>
                <c:pt idx="94322">
                  <c:v>131390800</c:v>
                </c:pt>
                <c:pt idx="94323">
                  <c:v>367235608</c:v>
                </c:pt>
                <c:pt idx="94324">
                  <c:v>224281736</c:v>
                </c:pt>
                <c:pt idx="94325">
                  <c:v>224281736</c:v>
                </c:pt>
                <c:pt idx="94326">
                  <c:v>224281736</c:v>
                </c:pt>
                <c:pt idx="94327">
                  <c:v>224281736</c:v>
                </c:pt>
                <c:pt idx="94328">
                  <c:v>988742240</c:v>
                </c:pt>
                <c:pt idx="94329">
                  <c:v>988742240</c:v>
                </c:pt>
                <c:pt idx="94330">
                  <c:v>367235624</c:v>
                </c:pt>
                <c:pt idx="94331">
                  <c:v>815889520</c:v>
                </c:pt>
                <c:pt idx="94332">
                  <c:v>988742240</c:v>
                </c:pt>
                <c:pt idx="94333">
                  <c:v>367235624</c:v>
                </c:pt>
                <c:pt idx="94334">
                  <c:v>815889520</c:v>
                </c:pt>
                <c:pt idx="94335">
                  <c:v>988742240</c:v>
                </c:pt>
                <c:pt idx="94336">
                  <c:v>367235624</c:v>
                </c:pt>
                <c:pt idx="94337">
                  <c:v>815889520</c:v>
                </c:pt>
                <c:pt idx="94338">
                  <c:v>367235624</c:v>
                </c:pt>
                <c:pt idx="94339">
                  <c:v>815889520</c:v>
                </c:pt>
                <c:pt idx="94340">
                  <c:v>382013888</c:v>
                </c:pt>
                <c:pt idx="94341">
                  <c:v>382013888</c:v>
                </c:pt>
                <c:pt idx="94342">
                  <c:v>382013888</c:v>
                </c:pt>
                <c:pt idx="94343">
                  <c:v>382013888</c:v>
                </c:pt>
                <c:pt idx="94344">
                  <c:v>375420304</c:v>
                </c:pt>
                <c:pt idx="94345">
                  <c:v>148649784</c:v>
                </c:pt>
                <c:pt idx="94346">
                  <c:v>17119544</c:v>
                </c:pt>
                <c:pt idx="94347">
                  <c:v>148649784</c:v>
                </c:pt>
                <c:pt idx="94348">
                  <c:v>148649784</c:v>
                </c:pt>
                <c:pt idx="94349">
                  <c:v>148649784</c:v>
                </c:pt>
                <c:pt idx="94350">
                  <c:v>557123832</c:v>
                </c:pt>
                <c:pt idx="94351">
                  <c:v>557123832</c:v>
                </c:pt>
                <c:pt idx="94352">
                  <c:v>557123832</c:v>
                </c:pt>
                <c:pt idx="94353">
                  <c:v>557123832</c:v>
                </c:pt>
                <c:pt idx="94354">
                  <c:v>462230584</c:v>
                </c:pt>
                <c:pt idx="94355">
                  <c:v>462230584</c:v>
                </c:pt>
                <c:pt idx="94356">
                  <c:v>462230584</c:v>
                </c:pt>
                <c:pt idx="94357">
                  <c:v>462230584</c:v>
                </c:pt>
                <c:pt idx="94358">
                  <c:v>224281736</c:v>
                </c:pt>
                <c:pt idx="94359">
                  <c:v>753189160</c:v>
                </c:pt>
                <c:pt idx="94360">
                  <c:v>988742240</c:v>
                </c:pt>
                <c:pt idx="94361">
                  <c:v>148649784</c:v>
                </c:pt>
                <c:pt idx="94362">
                  <c:v>462230584</c:v>
                </c:pt>
                <c:pt idx="94363">
                  <c:v>382013888</c:v>
                </c:pt>
                <c:pt idx="94364">
                  <c:v>17119720</c:v>
                </c:pt>
                <c:pt idx="94365">
                  <c:v>17119720</c:v>
                </c:pt>
                <c:pt idx="94366">
                  <c:v>17119720</c:v>
                </c:pt>
                <c:pt idx="94367">
                  <c:v>17119720</c:v>
                </c:pt>
                <c:pt idx="94368">
                  <c:v>517752232</c:v>
                </c:pt>
                <c:pt idx="94369">
                  <c:v>517752232</c:v>
                </c:pt>
                <c:pt idx="94370">
                  <c:v>517752232</c:v>
                </c:pt>
                <c:pt idx="94371">
                  <c:v>517752232</c:v>
                </c:pt>
                <c:pt idx="94372">
                  <c:v>719125976</c:v>
                </c:pt>
                <c:pt idx="94373">
                  <c:v>719125976</c:v>
                </c:pt>
                <c:pt idx="94374">
                  <c:v>719125976</c:v>
                </c:pt>
                <c:pt idx="94375">
                  <c:v>719125976</c:v>
                </c:pt>
                <c:pt idx="94376">
                  <c:v>815889520</c:v>
                </c:pt>
                <c:pt idx="94377">
                  <c:v>300014208</c:v>
                </c:pt>
                <c:pt idx="94378">
                  <c:v>300014208</c:v>
                </c:pt>
                <c:pt idx="94379">
                  <c:v>300014208</c:v>
                </c:pt>
                <c:pt idx="94380">
                  <c:v>367235624</c:v>
                </c:pt>
                <c:pt idx="94381">
                  <c:v>300014208</c:v>
                </c:pt>
                <c:pt idx="94382">
                  <c:v>557123832</c:v>
                </c:pt>
                <c:pt idx="94383">
                  <c:v>233395696</c:v>
                </c:pt>
                <c:pt idx="94384">
                  <c:v>233395696</c:v>
                </c:pt>
                <c:pt idx="94385">
                  <c:v>233395696</c:v>
                </c:pt>
                <c:pt idx="94386">
                  <c:v>233395696</c:v>
                </c:pt>
                <c:pt idx="94387">
                  <c:v>243357616</c:v>
                </c:pt>
                <c:pt idx="94388">
                  <c:v>243357616</c:v>
                </c:pt>
                <c:pt idx="94389">
                  <c:v>243357616</c:v>
                </c:pt>
                <c:pt idx="94390">
                  <c:v>243357616</c:v>
                </c:pt>
                <c:pt idx="94391">
                  <c:v>879555496</c:v>
                </c:pt>
                <c:pt idx="94392">
                  <c:v>879555496</c:v>
                </c:pt>
                <c:pt idx="94393">
                  <c:v>879555496</c:v>
                </c:pt>
                <c:pt idx="94394">
                  <c:v>879555496</c:v>
                </c:pt>
                <c:pt idx="94395">
                  <c:v>791234056</c:v>
                </c:pt>
                <c:pt idx="94396">
                  <c:v>791234056</c:v>
                </c:pt>
                <c:pt idx="94397">
                  <c:v>791234056</c:v>
                </c:pt>
                <c:pt idx="94398">
                  <c:v>791234056</c:v>
                </c:pt>
                <c:pt idx="94399">
                  <c:v>214463528</c:v>
                </c:pt>
                <c:pt idx="94400">
                  <c:v>214463528</c:v>
                </c:pt>
                <c:pt idx="94401">
                  <c:v>214463528</c:v>
                </c:pt>
                <c:pt idx="94402">
                  <c:v>214463528</c:v>
                </c:pt>
                <c:pt idx="94403">
                  <c:v>517752232</c:v>
                </c:pt>
                <c:pt idx="94404">
                  <c:v>17119720</c:v>
                </c:pt>
                <c:pt idx="94405">
                  <c:v>719125976</c:v>
                </c:pt>
                <c:pt idx="94406">
                  <c:v>589752152</c:v>
                </c:pt>
                <c:pt idx="94407">
                  <c:v>300014208</c:v>
                </c:pt>
                <c:pt idx="94408">
                  <c:v>589752152</c:v>
                </c:pt>
                <c:pt idx="94409">
                  <c:v>589752152</c:v>
                </c:pt>
                <c:pt idx="94410">
                  <c:v>589752152</c:v>
                </c:pt>
                <c:pt idx="94411">
                  <c:v>243357616</c:v>
                </c:pt>
                <c:pt idx="94412">
                  <c:v>434273848</c:v>
                </c:pt>
                <c:pt idx="94413">
                  <c:v>350256616</c:v>
                </c:pt>
                <c:pt idx="94414">
                  <c:v>434273848</c:v>
                </c:pt>
                <c:pt idx="94415">
                  <c:v>350256616</c:v>
                </c:pt>
                <c:pt idx="94416">
                  <c:v>434273848</c:v>
                </c:pt>
                <c:pt idx="94417">
                  <c:v>350256616</c:v>
                </c:pt>
                <c:pt idx="94418">
                  <c:v>434273848</c:v>
                </c:pt>
                <c:pt idx="94419">
                  <c:v>791234056</c:v>
                </c:pt>
                <c:pt idx="94420">
                  <c:v>350256616</c:v>
                </c:pt>
                <c:pt idx="94421">
                  <c:v>233395696</c:v>
                </c:pt>
                <c:pt idx="94422">
                  <c:v>879555496</c:v>
                </c:pt>
                <c:pt idx="94423">
                  <c:v>589752152</c:v>
                </c:pt>
                <c:pt idx="94424">
                  <c:v>984202584</c:v>
                </c:pt>
                <c:pt idx="94425">
                  <c:v>984202584</c:v>
                </c:pt>
                <c:pt idx="94426">
                  <c:v>434273848</c:v>
                </c:pt>
                <c:pt idx="94427">
                  <c:v>984202584</c:v>
                </c:pt>
                <c:pt idx="94428">
                  <c:v>984202584</c:v>
                </c:pt>
                <c:pt idx="94429">
                  <c:v>465263376</c:v>
                </c:pt>
                <c:pt idx="94430">
                  <c:v>465263376</c:v>
                </c:pt>
                <c:pt idx="94431">
                  <c:v>465263376</c:v>
                </c:pt>
                <c:pt idx="94432">
                  <c:v>465263376</c:v>
                </c:pt>
                <c:pt idx="94433">
                  <c:v>534301352</c:v>
                </c:pt>
                <c:pt idx="94434">
                  <c:v>534301352</c:v>
                </c:pt>
                <c:pt idx="94435">
                  <c:v>214463528</c:v>
                </c:pt>
                <c:pt idx="94436">
                  <c:v>534301352</c:v>
                </c:pt>
                <c:pt idx="94437">
                  <c:v>534301352</c:v>
                </c:pt>
                <c:pt idx="94438">
                  <c:v>489506512</c:v>
                </c:pt>
                <c:pt idx="94439">
                  <c:v>489506512</c:v>
                </c:pt>
                <c:pt idx="94440">
                  <c:v>489506512</c:v>
                </c:pt>
                <c:pt idx="94441">
                  <c:v>489506512</c:v>
                </c:pt>
                <c:pt idx="94442">
                  <c:v>73939472</c:v>
                </c:pt>
                <c:pt idx="94443">
                  <c:v>73939472</c:v>
                </c:pt>
                <c:pt idx="94444">
                  <c:v>73939472</c:v>
                </c:pt>
                <c:pt idx="94445">
                  <c:v>73939472</c:v>
                </c:pt>
                <c:pt idx="94446">
                  <c:v>565777856</c:v>
                </c:pt>
                <c:pt idx="94447">
                  <c:v>565777856</c:v>
                </c:pt>
                <c:pt idx="94448">
                  <c:v>565777856</c:v>
                </c:pt>
                <c:pt idx="94449">
                  <c:v>565777856</c:v>
                </c:pt>
                <c:pt idx="94450">
                  <c:v>984202584</c:v>
                </c:pt>
                <c:pt idx="94451">
                  <c:v>350256616</c:v>
                </c:pt>
                <c:pt idx="94452">
                  <c:v>378885584</c:v>
                </c:pt>
                <c:pt idx="94453">
                  <c:v>378885584</c:v>
                </c:pt>
                <c:pt idx="94454">
                  <c:v>378885584</c:v>
                </c:pt>
                <c:pt idx="94455">
                  <c:v>378885584</c:v>
                </c:pt>
                <c:pt idx="94456">
                  <c:v>7376824</c:v>
                </c:pt>
                <c:pt idx="94457">
                  <c:v>7376824</c:v>
                </c:pt>
                <c:pt idx="94458">
                  <c:v>7376872</c:v>
                </c:pt>
                <c:pt idx="94459">
                  <c:v>7376872</c:v>
                </c:pt>
                <c:pt idx="94460">
                  <c:v>7376888</c:v>
                </c:pt>
                <c:pt idx="94461">
                  <c:v>7376888</c:v>
                </c:pt>
                <c:pt idx="94462">
                  <c:v>7376920</c:v>
                </c:pt>
                <c:pt idx="94463">
                  <c:v>7376920</c:v>
                </c:pt>
                <c:pt idx="94464">
                  <c:v>7376952</c:v>
                </c:pt>
                <c:pt idx="94465">
                  <c:v>7376952</c:v>
                </c:pt>
                <c:pt idx="94466">
                  <c:v>7377048</c:v>
                </c:pt>
                <c:pt idx="94467">
                  <c:v>7377048</c:v>
                </c:pt>
                <c:pt idx="94468">
                  <c:v>465263376</c:v>
                </c:pt>
                <c:pt idx="94469">
                  <c:v>7377112</c:v>
                </c:pt>
                <c:pt idx="94470">
                  <c:v>7377112</c:v>
                </c:pt>
                <c:pt idx="94471">
                  <c:v>7377200</c:v>
                </c:pt>
                <c:pt idx="94472">
                  <c:v>7377200</c:v>
                </c:pt>
                <c:pt idx="94473">
                  <c:v>7377264</c:v>
                </c:pt>
                <c:pt idx="94474">
                  <c:v>7377264</c:v>
                </c:pt>
                <c:pt idx="94475">
                  <c:v>7377328</c:v>
                </c:pt>
                <c:pt idx="94476">
                  <c:v>7377328</c:v>
                </c:pt>
                <c:pt idx="94477">
                  <c:v>7376824</c:v>
                </c:pt>
                <c:pt idx="94478">
                  <c:v>7376872</c:v>
                </c:pt>
                <c:pt idx="94479">
                  <c:v>7376888</c:v>
                </c:pt>
                <c:pt idx="94480">
                  <c:v>7376920</c:v>
                </c:pt>
                <c:pt idx="94481">
                  <c:v>7376952</c:v>
                </c:pt>
                <c:pt idx="94482">
                  <c:v>7377048</c:v>
                </c:pt>
                <c:pt idx="94483">
                  <c:v>7377112</c:v>
                </c:pt>
                <c:pt idx="94484">
                  <c:v>7377200</c:v>
                </c:pt>
                <c:pt idx="94485">
                  <c:v>7377264</c:v>
                </c:pt>
                <c:pt idx="94486">
                  <c:v>7377328</c:v>
                </c:pt>
                <c:pt idx="94487">
                  <c:v>7376824</c:v>
                </c:pt>
                <c:pt idx="94488">
                  <c:v>7376872</c:v>
                </c:pt>
                <c:pt idx="94489">
                  <c:v>7376888</c:v>
                </c:pt>
                <c:pt idx="94490">
                  <c:v>7376920</c:v>
                </c:pt>
                <c:pt idx="94491">
                  <c:v>7376952</c:v>
                </c:pt>
                <c:pt idx="94492">
                  <c:v>7377048</c:v>
                </c:pt>
                <c:pt idx="94493">
                  <c:v>7377112</c:v>
                </c:pt>
                <c:pt idx="94494">
                  <c:v>7377200</c:v>
                </c:pt>
                <c:pt idx="94495">
                  <c:v>963701120</c:v>
                </c:pt>
                <c:pt idx="94496">
                  <c:v>7377264</c:v>
                </c:pt>
                <c:pt idx="94497">
                  <c:v>7377328</c:v>
                </c:pt>
                <c:pt idx="94498">
                  <c:v>963701120</c:v>
                </c:pt>
                <c:pt idx="94499">
                  <c:v>963701120</c:v>
                </c:pt>
                <c:pt idx="94500">
                  <c:v>963701120</c:v>
                </c:pt>
                <c:pt idx="94501">
                  <c:v>73939472</c:v>
                </c:pt>
                <c:pt idx="94502">
                  <c:v>39997696</c:v>
                </c:pt>
                <c:pt idx="94503">
                  <c:v>39997696</c:v>
                </c:pt>
                <c:pt idx="94504">
                  <c:v>39997696</c:v>
                </c:pt>
                <c:pt idx="94505">
                  <c:v>39997696</c:v>
                </c:pt>
                <c:pt idx="94506">
                  <c:v>565777856</c:v>
                </c:pt>
                <c:pt idx="94507">
                  <c:v>534301352</c:v>
                </c:pt>
                <c:pt idx="94508">
                  <c:v>489506512</c:v>
                </c:pt>
                <c:pt idx="94509">
                  <c:v>601691344</c:v>
                </c:pt>
                <c:pt idx="94510">
                  <c:v>601691344</c:v>
                </c:pt>
                <c:pt idx="94511">
                  <c:v>601691344</c:v>
                </c:pt>
                <c:pt idx="94512">
                  <c:v>601691344</c:v>
                </c:pt>
                <c:pt idx="94513">
                  <c:v>48935112</c:v>
                </c:pt>
                <c:pt idx="94514">
                  <c:v>556014032</c:v>
                </c:pt>
                <c:pt idx="94515">
                  <c:v>48935112</c:v>
                </c:pt>
                <c:pt idx="94516">
                  <c:v>378885584</c:v>
                </c:pt>
                <c:pt idx="94517">
                  <c:v>556014032</c:v>
                </c:pt>
                <c:pt idx="94518">
                  <c:v>48935112</c:v>
                </c:pt>
                <c:pt idx="94519">
                  <c:v>556014032</c:v>
                </c:pt>
                <c:pt idx="94520">
                  <c:v>48935112</c:v>
                </c:pt>
                <c:pt idx="94521">
                  <c:v>556014032</c:v>
                </c:pt>
                <c:pt idx="94522">
                  <c:v>304141168</c:v>
                </c:pt>
                <c:pt idx="94523">
                  <c:v>304141168</c:v>
                </c:pt>
                <c:pt idx="94524">
                  <c:v>304141168</c:v>
                </c:pt>
                <c:pt idx="94525">
                  <c:v>304141168</c:v>
                </c:pt>
                <c:pt idx="94526">
                  <c:v>487075832</c:v>
                </c:pt>
                <c:pt idx="94527">
                  <c:v>487075832</c:v>
                </c:pt>
                <c:pt idx="94528">
                  <c:v>487075832</c:v>
                </c:pt>
                <c:pt idx="94529">
                  <c:v>487075832</c:v>
                </c:pt>
                <c:pt idx="94530">
                  <c:v>336603816</c:v>
                </c:pt>
                <c:pt idx="94531">
                  <c:v>336603816</c:v>
                </c:pt>
                <c:pt idx="94532">
                  <c:v>336603816</c:v>
                </c:pt>
                <c:pt idx="94533">
                  <c:v>336603816</c:v>
                </c:pt>
                <c:pt idx="94534">
                  <c:v>224281792</c:v>
                </c:pt>
                <c:pt idx="94535">
                  <c:v>224281792</c:v>
                </c:pt>
                <c:pt idx="94536">
                  <c:v>224281792</c:v>
                </c:pt>
                <c:pt idx="94537">
                  <c:v>224281792</c:v>
                </c:pt>
                <c:pt idx="94538">
                  <c:v>7376872</c:v>
                </c:pt>
                <c:pt idx="94539">
                  <c:v>7376824</c:v>
                </c:pt>
                <c:pt idx="94540">
                  <c:v>963701120</c:v>
                </c:pt>
                <c:pt idx="94541">
                  <c:v>48935112</c:v>
                </c:pt>
                <c:pt idx="94542">
                  <c:v>7377048</c:v>
                </c:pt>
                <c:pt idx="94543">
                  <c:v>7376888</c:v>
                </c:pt>
                <c:pt idx="94544">
                  <c:v>7377328</c:v>
                </c:pt>
                <c:pt idx="94545">
                  <c:v>639459072</c:v>
                </c:pt>
                <c:pt idx="94546">
                  <c:v>209116040</c:v>
                </c:pt>
                <c:pt idx="94547">
                  <c:v>639459072</c:v>
                </c:pt>
                <c:pt idx="94548">
                  <c:v>209116040</c:v>
                </c:pt>
                <c:pt idx="94549">
                  <c:v>639459072</c:v>
                </c:pt>
                <c:pt idx="94550">
                  <c:v>209116040</c:v>
                </c:pt>
                <c:pt idx="94551">
                  <c:v>639459072</c:v>
                </c:pt>
                <c:pt idx="94552">
                  <c:v>209116040</c:v>
                </c:pt>
                <c:pt idx="94553">
                  <c:v>224281792</c:v>
                </c:pt>
                <c:pt idx="94554">
                  <c:v>7376920</c:v>
                </c:pt>
                <c:pt idx="94555">
                  <c:v>337075792</c:v>
                </c:pt>
                <c:pt idx="94556">
                  <c:v>337075792</c:v>
                </c:pt>
                <c:pt idx="94557">
                  <c:v>337075792</c:v>
                </c:pt>
                <c:pt idx="94558">
                  <c:v>740852568</c:v>
                </c:pt>
                <c:pt idx="94559">
                  <c:v>337075792</c:v>
                </c:pt>
                <c:pt idx="94560">
                  <c:v>740852568</c:v>
                </c:pt>
                <c:pt idx="94561">
                  <c:v>740852568</c:v>
                </c:pt>
                <c:pt idx="94562">
                  <c:v>740852568</c:v>
                </c:pt>
                <c:pt idx="94563">
                  <c:v>601691344</c:v>
                </c:pt>
                <c:pt idx="94564">
                  <c:v>7377112</c:v>
                </c:pt>
                <c:pt idx="94565">
                  <c:v>39997696</c:v>
                </c:pt>
                <c:pt idx="94566">
                  <c:v>318842320</c:v>
                </c:pt>
                <c:pt idx="94567">
                  <c:v>318842320</c:v>
                </c:pt>
                <c:pt idx="94568">
                  <c:v>318842320</c:v>
                </c:pt>
                <c:pt idx="94569">
                  <c:v>304141168</c:v>
                </c:pt>
                <c:pt idx="94570">
                  <c:v>318842320</c:v>
                </c:pt>
                <c:pt idx="94571">
                  <c:v>7376952</c:v>
                </c:pt>
                <c:pt idx="94572">
                  <c:v>7377264</c:v>
                </c:pt>
                <c:pt idx="94573">
                  <c:v>571601304</c:v>
                </c:pt>
                <c:pt idx="94574">
                  <c:v>571601304</c:v>
                </c:pt>
                <c:pt idx="94575">
                  <c:v>571601304</c:v>
                </c:pt>
                <c:pt idx="94576">
                  <c:v>571601304</c:v>
                </c:pt>
                <c:pt idx="94577">
                  <c:v>240756048</c:v>
                </c:pt>
                <c:pt idx="94578">
                  <c:v>240756048</c:v>
                </c:pt>
                <c:pt idx="94579">
                  <c:v>240756048</c:v>
                </c:pt>
                <c:pt idx="94580">
                  <c:v>240756048</c:v>
                </c:pt>
                <c:pt idx="94581">
                  <c:v>556014032</c:v>
                </c:pt>
                <c:pt idx="94582">
                  <c:v>639459072</c:v>
                </c:pt>
                <c:pt idx="94583">
                  <c:v>224281824</c:v>
                </c:pt>
                <c:pt idx="94584">
                  <c:v>224281824</c:v>
                </c:pt>
                <c:pt idx="94585">
                  <c:v>224281872</c:v>
                </c:pt>
                <c:pt idx="94586">
                  <c:v>224281872</c:v>
                </c:pt>
                <c:pt idx="94587">
                  <c:v>224281824</c:v>
                </c:pt>
                <c:pt idx="94588">
                  <c:v>224281872</c:v>
                </c:pt>
                <c:pt idx="94589">
                  <c:v>224281824</c:v>
                </c:pt>
                <c:pt idx="94590">
                  <c:v>224281872</c:v>
                </c:pt>
                <c:pt idx="94591">
                  <c:v>884008320</c:v>
                </c:pt>
                <c:pt idx="94592">
                  <c:v>884008320</c:v>
                </c:pt>
                <c:pt idx="94593">
                  <c:v>336603816</c:v>
                </c:pt>
                <c:pt idx="94594">
                  <c:v>884008320</c:v>
                </c:pt>
                <c:pt idx="94595">
                  <c:v>884008320</c:v>
                </c:pt>
                <c:pt idx="94596">
                  <c:v>740852568</c:v>
                </c:pt>
                <c:pt idx="94597">
                  <c:v>337075792</c:v>
                </c:pt>
                <c:pt idx="94598">
                  <c:v>487075832</c:v>
                </c:pt>
                <c:pt idx="94599">
                  <c:v>964140928</c:v>
                </c:pt>
                <c:pt idx="94600">
                  <c:v>7377200</c:v>
                </c:pt>
                <c:pt idx="94601">
                  <c:v>964140928</c:v>
                </c:pt>
                <c:pt idx="94602">
                  <c:v>964140928</c:v>
                </c:pt>
                <c:pt idx="94603">
                  <c:v>964140928</c:v>
                </c:pt>
                <c:pt idx="94604">
                  <c:v>209116040</c:v>
                </c:pt>
                <c:pt idx="94605">
                  <c:v>828444960</c:v>
                </c:pt>
                <c:pt idx="94606">
                  <c:v>828444960</c:v>
                </c:pt>
                <c:pt idx="94607">
                  <c:v>828444960</c:v>
                </c:pt>
                <c:pt idx="94608">
                  <c:v>828444960</c:v>
                </c:pt>
                <c:pt idx="94609">
                  <c:v>224281872</c:v>
                </c:pt>
                <c:pt idx="94610">
                  <c:v>224281824</c:v>
                </c:pt>
                <c:pt idx="94611">
                  <c:v>318842320</c:v>
                </c:pt>
                <c:pt idx="94612">
                  <c:v>503121160</c:v>
                </c:pt>
                <c:pt idx="94613">
                  <c:v>503121160</c:v>
                </c:pt>
                <c:pt idx="94614">
                  <c:v>503121160</c:v>
                </c:pt>
                <c:pt idx="94615">
                  <c:v>571601304</c:v>
                </c:pt>
                <c:pt idx="94616">
                  <c:v>503121160</c:v>
                </c:pt>
                <c:pt idx="94617">
                  <c:v>884008320</c:v>
                </c:pt>
                <c:pt idx="94618">
                  <c:v>240756048</c:v>
                </c:pt>
                <c:pt idx="94619">
                  <c:v>964140928</c:v>
                </c:pt>
                <c:pt idx="94620">
                  <c:v>645506480</c:v>
                </c:pt>
                <c:pt idx="94621">
                  <c:v>645506480</c:v>
                </c:pt>
                <c:pt idx="94622">
                  <c:v>645506480</c:v>
                </c:pt>
                <c:pt idx="94623">
                  <c:v>503121160</c:v>
                </c:pt>
                <c:pt idx="94624">
                  <c:v>645506480</c:v>
                </c:pt>
                <c:pt idx="94625">
                  <c:v>224281944</c:v>
                </c:pt>
                <c:pt idx="94626">
                  <c:v>224281944</c:v>
                </c:pt>
                <c:pt idx="94627">
                  <c:v>224281992</c:v>
                </c:pt>
                <c:pt idx="94628">
                  <c:v>224281992</c:v>
                </c:pt>
                <c:pt idx="94629">
                  <c:v>224281944</c:v>
                </c:pt>
                <c:pt idx="94630">
                  <c:v>224281992</c:v>
                </c:pt>
                <c:pt idx="94631">
                  <c:v>224281944</c:v>
                </c:pt>
                <c:pt idx="94632">
                  <c:v>224281992</c:v>
                </c:pt>
                <c:pt idx="94633">
                  <c:v>828444960</c:v>
                </c:pt>
                <c:pt idx="94634">
                  <c:v>657696904</c:v>
                </c:pt>
                <c:pt idx="94635">
                  <c:v>657696904</c:v>
                </c:pt>
                <c:pt idx="94636">
                  <c:v>657696904</c:v>
                </c:pt>
                <c:pt idx="94637">
                  <c:v>657696904</c:v>
                </c:pt>
                <c:pt idx="94638">
                  <c:v>224281944</c:v>
                </c:pt>
                <c:pt idx="94639">
                  <c:v>224281992</c:v>
                </c:pt>
                <c:pt idx="94640">
                  <c:v>324763304</c:v>
                </c:pt>
                <c:pt idx="94641">
                  <c:v>324763304</c:v>
                </c:pt>
                <c:pt idx="94642">
                  <c:v>645506480</c:v>
                </c:pt>
                <c:pt idx="94643">
                  <c:v>324763304</c:v>
                </c:pt>
                <c:pt idx="94644">
                  <c:v>324763304</c:v>
                </c:pt>
                <c:pt idx="94645">
                  <c:v>657696904</c:v>
                </c:pt>
                <c:pt idx="94646">
                  <c:v>352008536</c:v>
                </c:pt>
                <c:pt idx="94647">
                  <c:v>352008536</c:v>
                </c:pt>
                <c:pt idx="94648">
                  <c:v>352008536</c:v>
                </c:pt>
                <c:pt idx="94649">
                  <c:v>352008536</c:v>
                </c:pt>
                <c:pt idx="94650">
                  <c:v>304933584</c:v>
                </c:pt>
                <c:pt idx="94651">
                  <c:v>955120880</c:v>
                </c:pt>
                <c:pt idx="94652">
                  <c:v>955120880</c:v>
                </c:pt>
                <c:pt idx="94653">
                  <c:v>304933584</c:v>
                </c:pt>
                <c:pt idx="94654">
                  <c:v>955120880</c:v>
                </c:pt>
                <c:pt idx="94655">
                  <c:v>304933584</c:v>
                </c:pt>
                <c:pt idx="94656">
                  <c:v>304933584</c:v>
                </c:pt>
                <c:pt idx="94657">
                  <c:v>955120880</c:v>
                </c:pt>
                <c:pt idx="94658">
                  <c:v>324763304</c:v>
                </c:pt>
                <c:pt idx="94659">
                  <c:v>828730408</c:v>
                </c:pt>
                <c:pt idx="94660">
                  <c:v>828730408</c:v>
                </c:pt>
                <c:pt idx="94661">
                  <c:v>828730408</c:v>
                </c:pt>
                <c:pt idx="94662">
                  <c:v>828730408</c:v>
                </c:pt>
                <c:pt idx="94663">
                  <c:v>304933584</c:v>
                </c:pt>
                <c:pt idx="94664">
                  <c:v>352008536</c:v>
                </c:pt>
                <c:pt idx="94665">
                  <c:v>955120880</c:v>
                </c:pt>
                <c:pt idx="94666">
                  <c:v>936526872</c:v>
                </c:pt>
                <c:pt idx="94667">
                  <c:v>936526872</c:v>
                </c:pt>
                <c:pt idx="94668">
                  <c:v>936526872</c:v>
                </c:pt>
                <c:pt idx="94669">
                  <c:v>936526872</c:v>
                </c:pt>
                <c:pt idx="94670">
                  <c:v>217844728</c:v>
                </c:pt>
                <c:pt idx="94671">
                  <c:v>217844728</c:v>
                </c:pt>
                <c:pt idx="94672">
                  <c:v>217844728</c:v>
                </c:pt>
                <c:pt idx="94673">
                  <c:v>217844728</c:v>
                </c:pt>
                <c:pt idx="94674">
                  <c:v>981154504</c:v>
                </c:pt>
                <c:pt idx="94675">
                  <c:v>981154504</c:v>
                </c:pt>
                <c:pt idx="94676">
                  <c:v>981154504</c:v>
                </c:pt>
                <c:pt idx="94677">
                  <c:v>981154504</c:v>
                </c:pt>
                <c:pt idx="94678">
                  <c:v>151356912</c:v>
                </c:pt>
                <c:pt idx="94679">
                  <c:v>151356912</c:v>
                </c:pt>
                <c:pt idx="94680">
                  <c:v>151356912</c:v>
                </c:pt>
                <c:pt idx="94681">
                  <c:v>151356912</c:v>
                </c:pt>
                <c:pt idx="94682">
                  <c:v>848538736</c:v>
                </c:pt>
                <c:pt idx="94683">
                  <c:v>848538736</c:v>
                </c:pt>
                <c:pt idx="94684">
                  <c:v>848538736</c:v>
                </c:pt>
                <c:pt idx="94685">
                  <c:v>848538736</c:v>
                </c:pt>
                <c:pt idx="94686">
                  <c:v>828730408</c:v>
                </c:pt>
                <c:pt idx="94687">
                  <c:v>556552176</c:v>
                </c:pt>
                <c:pt idx="94688">
                  <c:v>556552176</c:v>
                </c:pt>
                <c:pt idx="94689">
                  <c:v>556552176</c:v>
                </c:pt>
                <c:pt idx="94690">
                  <c:v>556552176</c:v>
                </c:pt>
                <c:pt idx="94691">
                  <c:v>408287576</c:v>
                </c:pt>
                <c:pt idx="94692">
                  <c:v>408287576</c:v>
                </c:pt>
                <c:pt idx="94693">
                  <c:v>408287576</c:v>
                </c:pt>
                <c:pt idx="94694">
                  <c:v>408287576</c:v>
                </c:pt>
                <c:pt idx="94695">
                  <c:v>828730416</c:v>
                </c:pt>
                <c:pt idx="94696">
                  <c:v>828730416</c:v>
                </c:pt>
                <c:pt idx="94697">
                  <c:v>828730416</c:v>
                </c:pt>
                <c:pt idx="94698">
                  <c:v>828730416</c:v>
                </c:pt>
                <c:pt idx="94699">
                  <c:v>960075040</c:v>
                </c:pt>
                <c:pt idx="94700">
                  <c:v>960075040</c:v>
                </c:pt>
                <c:pt idx="94701">
                  <c:v>960075040</c:v>
                </c:pt>
                <c:pt idx="94702">
                  <c:v>960075040</c:v>
                </c:pt>
                <c:pt idx="94703">
                  <c:v>278226480</c:v>
                </c:pt>
                <c:pt idx="94704">
                  <c:v>936526872</c:v>
                </c:pt>
                <c:pt idx="94705">
                  <c:v>278226480</c:v>
                </c:pt>
                <c:pt idx="94706">
                  <c:v>217844728</c:v>
                </c:pt>
                <c:pt idx="94707">
                  <c:v>278226480</c:v>
                </c:pt>
                <c:pt idx="94708">
                  <c:v>278226480</c:v>
                </c:pt>
                <c:pt idx="94709">
                  <c:v>470902816</c:v>
                </c:pt>
                <c:pt idx="94710">
                  <c:v>470902816</c:v>
                </c:pt>
                <c:pt idx="94711">
                  <c:v>470902816</c:v>
                </c:pt>
                <c:pt idx="94712">
                  <c:v>470902816</c:v>
                </c:pt>
                <c:pt idx="94713">
                  <c:v>981154504</c:v>
                </c:pt>
                <c:pt idx="94714">
                  <c:v>540473864</c:v>
                </c:pt>
                <c:pt idx="94715">
                  <c:v>540473864</c:v>
                </c:pt>
                <c:pt idx="94716">
                  <c:v>848538736</c:v>
                </c:pt>
                <c:pt idx="94717">
                  <c:v>540473864</c:v>
                </c:pt>
                <c:pt idx="94718">
                  <c:v>540473864</c:v>
                </c:pt>
                <c:pt idx="94719">
                  <c:v>151356912</c:v>
                </c:pt>
                <c:pt idx="94720">
                  <c:v>408287576</c:v>
                </c:pt>
                <c:pt idx="94721">
                  <c:v>384395928</c:v>
                </c:pt>
                <c:pt idx="94722">
                  <c:v>384395928</c:v>
                </c:pt>
                <c:pt idx="94723">
                  <c:v>828730416</c:v>
                </c:pt>
                <c:pt idx="94724">
                  <c:v>384395928</c:v>
                </c:pt>
                <c:pt idx="94725">
                  <c:v>384395928</c:v>
                </c:pt>
                <c:pt idx="94726">
                  <c:v>960075040</c:v>
                </c:pt>
                <c:pt idx="94727">
                  <c:v>138602848</c:v>
                </c:pt>
                <c:pt idx="94728">
                  <c:v>138602848</c:v>
                </c:pt>
                <c:pt idx="94729">
                  <c:v>138602848</c:v>
                </c:pt>
                <c:pt idx="94730">
                  <c:v>138602848</c:v>
                </c:pt>
                <c:pt idx="94731">
                  <c:v>278226480</c:v>
                </c:pt>
                <c:pt idx="94732">
                  <c:v>32666496</c:v>
                </c:pt>
                <c:pt idx="94733">
                  <c:v>32666496</c:v>
                </c:pt>
                <c:pt idx="94734">
                  <c:v>32666496</c:v>
                </c:pt>
                <c:pt idx="94735">
                  <c:v>540473864</c:v>
                </c:pt>
                <c:pt idx="94736">
                  <c:v>32666496</c:v>
                </c:pt>
                <c:pt idx="94737">
                  <c:v>556552176</c:v>
                </c:pt>
                <c:pt idx="94738">
                  <c:v>333523304</c:v>
                </c:pt>
                <c:pt idx="94739">
                  <c:v>333523304</c:v>
                </c:pt>
                <c:pt idx="94740">
                  <c:v>333523304</c:v>
                </c:pt>
                <c:pt idx="94741">
                  <c:v>333523304</c:v>
                </c:pt>
                <c:pt idx="94742">
                  <c:v>138602848</c:v>
                </c:pt>
                <c:pt idx="94743">
                  <c:v>470902816</c:v>
                </c:pt>
                <c:pt idx="94744">
                  <c:v>384395928</c:v>
                </c:pt>
                <c:pt idx="94745">
                  <c:v>32666496</c:v>
                </c:pt>
                <c:pt idx="94746">
                  <c:v>341470432</c:v>
                </c:pt>
                <c:pt idx="94747">
                  <c:v>341470432</c:v>
                </c:pt>
                <c:pt idx="94748">
                  <c:v>341470432</c:v>
                </c:pt>
                <c:pt idx="94749">
                  <c:v>341470432</c:v>
                </c:pt>
                <c:pt idx="94750">
                  <c:v>333523304</c:v>
                </c:pt>
                <c:pt idx="94751">
                  <c:v>589579320</c:v>
                </c:pt>
                <c:pt idx="94752">
                  <c:v>589579320</c:v>
                </c:pt>
                <c:pt idx="94753">
                  <c:v>589579320</c:v>
                </c:pt>
                <c:pt idx="94754">
                  <c:v>589579320</c:v>
                </c:pt>
                <c:pt idx="94755">
                  <c:v>498228848</c:v>
                </c:pt>
                <c:pt idx="94756">
                  <c:v>498228848</c:v>
                </c:pt>
                <c:pt idx="94757">
                  <c:v>498228848</c:v>
                </c:pt>
                <c:pt idx="94758">
                  <c:v>498228848</c:v>
                </c:pt>
                <c:pt idx="94759">
                  <c:v>341470432</c:v>
                </c:pt>
                <c:pt idx="94760">
                  <c:v>589579320</c:v>
                </c:pt>
                <c:pt idx="94761">
                  <c:v>498228848</c:v>
                </c:pt>
                <c:pt idx="94762">
                  <c:v>896087856</c:v>
                </c:pt>
                <c:pt idx="94763">
                  <c:v>896087856</c:v>
                </c:pt>
                <c:pt idx="94764">
                  <c:v>896087856</c:v>
                </c:pt>
                <c:pt idx="94765">
                  <c:v>896087856</c:v>
                </c:pt>
                <c:pt idx="94766">
                  <c:v>919846464</c:v>
                </c:pt>
                <c:pt idx="94767">
                  <c:v>919846464</c:v>
                </c:pt>
                <c:pt idx="94768">
                  <c:v>919846464</c:v>
                </c:pt>
                <c:pt idx="94769">
                  <c:v>919846464</c:v>
                </c:pt>
                <c:pt idx="94770">
                  <c:v>271911992</c:v>
                </c:pt>
                <c:pt idx="94771">
                  <c:v>271911992</c:v>
                </c:pt>
                <c:pt idx="94772">
                  <c:v>263907064</c:v>
                </c:pt>
                <c:pt idx="94773">
                  <c:v>271911992</c:v>
                </c:pt>
                <c:pt idx="94774">
                  <c:v>263907064</c:v>
                </c:pt>
                <c:pt idx="94775">
                  <c:v>271911992</c:v>
                </c:pt>
                <c:pt idx="94776">
                  <c:v>263907064</c:v>
                </c:pt>
                <c:pt idx="94777">
                  <c:v>263907064</c:v>
                </c:pt>
                <c:pt idx="94778">
                  <c:v>928218072</c:v>
                </c:pt>
                <c:pt idx="94779">
                  <c:v>928218072</c:v>
                </c:pt>
                <c:pt idx="94780">
                  <c:v>720909984</c:v>
                </c:pt>
                <c:pt idx="94781">
                  <c:v>928218072</c:v>
                </c:pt>
                <c:pt idx="94782">
                  <c:v>928218072</c:v>
                </c:pt>
                <c:pt idx="94783">
                  <c:v>720909984</c:v>
                </c:pt>
                <c:pt idx="94784">
                  <c:v>720909984</c:v>
                </c:pt>
                <c:pt idx="94785">
                  <c:v>720909984</c:v>
                </c:pt>
                <c:pt idx="94786">
                  <c:v>162334224</c:v>
                </c:pt>
                <c:pt idx="94787">
                  <c:v>812756416</c:v>
                </c:pt>
                <c:pt idx="94788">
                  <c:v>162334224</c:v>
                </c:pt>
                <c:pt idx="94789">
                  <c:v>812756416</c:v>
                </c:pt>
                <c:pt idx="94790">
                  <c:v>162334224</c:v>
                </c:pt>
                <c:pt idx="94791">
                  <c:v>812756416</c:v>
                </c:pt>
                <c:pt idx="94792">
                  <c:v>812756416</c:v>
                </c:pt>
                <c:pt idx="94793">
                  <c:v>162334224</c:v>
                </c:pt>
                <c:pt idx="94794">
                  <c:v>488665096</c:v>
                </c:pt>
                <c:pt idx="94795">
                  <c:v>488665096</c:v>
                </c:pt>
                <c:pt idx="94796">
                  <c:v>488665096</c:v>
                </c:pt>
                <c:pt idx="94797">
                  <c:v>488665096</c:v>
                </c:pt>
                <c:pt idx="94798">
                  <c:v>263907064</c:v>
                </c:pt>
                <c:pt idx="94799">
                  <c:v>889516120</c:v>
                </c:pt>
                <c:pt idx="94800">
                  <c:v>889516120</c:v>
                </c:pt>
                <c:pt idx="94801">
                  <c:v>889516120</c:v>
                </c:pt>
                <c:pt idx="94802">
                  <c:v>889516120</c:v>
                </c:pt>
                <c:pt idx="94803">
                  <c:v>919846464</c:v>
                </c:pt>
                <c:pt idx="94804">
                  <c:v>896087856</c:v>
                </c:pt>
                <c:pt idx="94805">
                  <c:v>271911992</c:v>
                </c:pt>
                <c:pt idx="94806">
                  <c:v>194843720</c:v>
                </c:pt>
                <c:pt idx="94807">
                  <c:v>194843720</c:v>
                </c:pt>
                <c:pt idx="94808">
                  <c:v>194843720</c:v>
                </c:pt>
                <c:pt idx="94809">
                  <c:v>194843720</c:v>
                </c:pt>
                <c:pt idx="94810">
                  <c:v>720909984</c:v>
                </c:pt>
                <c:pt idx="94811">
                  <c:v>812756416</c:v>
                </c:pt>
                <c:pt idx="94812">
                  <c:v>488665096</c:v>
                </c:pt>
                <c:pt idx="94813">
                  <c:v>235627360</c:v>
                </c:pt>
                <c:pt idx="94814">
                  <c:v>235627360</c:v>
                </c:pt>
                <c:pt idx="94815">
                  <c:v>235627360</c:v>
                </c:pt>
                <c:pt idx="94816">
                  <c:v>235627360</c:v>
                </c:pt>
                <c:pt idx="94817">
                  <c:v>209458088</c:v>
                </c:pt>
                <c:pt idx="94818">
                  <c:v>209458088</c:v>
                </c:pt>
                <c:pt idx="94819">
                  <c:v>209458088</c:v>
                </c:pt>
                <c:pt idx="94820">
                  <c:v>209458088</c:v>
                </c:pt>
                <c:pt idx="94821">
                  <c:v>524815736</c:v>
                </c:pt>
                <c:pt idx="94822">
                  <c:v>524815736</c:v>
                </c:pt>
                <c:pt idx="94823">
                  <c:v>928218072</c:v>
                </c:pt>
                <c:pt idx="94824">
                  <c:v>524815736</c:v>
                </c:pt>
                <c:pt idx="94825">
                  <c:v>524815736</c:v>
                </c:pt>
                <c:pt idx="94826">
                  <c:v>194843720</c:v>
                </c:pt>
                <c:pt idx="94827">
                  <c:v>889516120</c:v>
                </c:pt>
                <c:pt idx="94828">
                  <c:v>492357712</c:v>
                </c:pt>
                <c:pt idx="94829">
                  <c:v>492357712</c:v>
                </c:pt>
                <c:pt idx="94830">
                  <c:v>162334224</c:v>
                </c:pt>
                <c:pt idx="94831">
                  <c:v>492357712</c:v>
                </c:pt>
                <c:pt idx="94832">
                  <c:v>492357712</c:v>
                </c:pt>
                <c:pt idx="94833">
                  <c:v>534095344</c:v>
                </c:pt>
                <c:pt idx="94834">
                  <c:v>534095344</c:v>
                </c:pt>
                <c:pt idx="94835">
                  <c:v>534095344</c:v>
                </c:pt>
                <c:pt idx="94836">
                  <c:v>534095344</c:v>
                </c:pt>
                <c:pt idx="94837">
                  <c:v>26479296</c:v>
                </c:pt>
                <c:pt idx="94838">
                  <c:v>26479296</c:v>
                </c:pt>
                <c:pt idx="94839">
                  <c:v>26479296</c:v>
                </c:pt>
                <c:pt idx="94840">
                  <c:v>26479296</c:v>
                </c:pt>
                <c:pt idx="94841">
                  <c:v>209458088</c:v>
                </c:pt>
                <c:pt idx="94842">
                  <c:v>235627360</c:v>
                </c:pt>
                <c:pt idx="94843">
                  <c:v>778954136</c:v>
                </c:pt>
                <c:pt idx="94844">
                  <c:v>778954136</c:v>
                </c:pt>
                <c:pt idx="94845">
                  <c:v>778954136</c:v>
                </c:pt>
                <c:pt idx="94846">
                  <c:v>778954136</c:v>
                </c:pt>
                <c:pt idx="94847">
                  <c:v>524815736</c:v>
                </c:pt>
                <c:pt idx="94848">
                  <c:v>979872032</c:v>
                </c:pt>
                <c:pt idx="94849">
                  <c:v>979872032</c:v>
                </c:pt>
                <c:pt idx="94850">
                  <c:v>979872032</c:v>
                </c:pt>
                <c:pt idx="94851">
                  <c:v>979872032</c:v>
                </c:pt>
                <c:pt idx="94852">
                  <c:v>587039336</c:v>
                </c:pt>
                <c:pt idx="94853">
                  <c:v>587039336</c:v>
                </c:pt>
                <c:pt idx="94854">
                  <c:v>587039336</c:v>
                </c:pt>
                <c:pt idx="94855">
                  <c:v>587039336</c:v>
                </c:pt>
                <c:pt idx="94856">
                  <c:v>492357712</c:v>
                </c:pt>
                <c:pt idx="94857">
                  <c:v>172333360</c:v>
                </c:pt>
                <c:pt idx="94858">
                  <c:v>172333360</c:v>
                </c:pt>
                <c:pt idx="94859">
                  <c:v>172333360</c:v>
                </c:pt>
                <c:pt idx="94860">
                  <c:v>172333360</c:v>
                </c:pt>
                <c:pt idx="94861">
                  <c:v>26479296</c:v>
                </c:pt>
                <c:pt idx="94862">
                  <c:v>502043568</c:v>
                </c:pt>
                <c:pt idx="94863">
                  <c:v>502043568</c:v>
                </c:pt>
                <c:pt idx="94864">
                  <c:v>502043568</c:v>
                </c:pt>
                <c:pt idx="94865">
                  <c:v>502043568</c:v>
                </c:pt>
                <c:pt idx="94866">
                  <c:v>778954136</c:v>
                </c:pt>
                <c:pt idx="94867">
                  <c:v>534095344</c:v>
                </c:pt>
                <c:pt idx="94868">
                  <c:v>751593664</c:v>
                </c:pt>
                <c:pt idx="94869">
                  <c:v>751593664</c:v>
                </c:pt>
                <c:pt idx="94870">
                  <c:v>751593664</c:v>
                </c:pt>
                <c:pt idx="94871">
                  <c:v>751593664</c:v>
                </c:pt>
                <c:pt idx="94872">
                  <c:v>587039336</c:v>
                </c:pt>
                <c:pt idx="94873">
                  <c:v>785962360</c:v>
                </c:pt>
                <c:pt idx="94874">
                  <c:v>785962360</c:v>
                </c:pt>
                <c:pt idx="94875">
                  <c:v>785962360</c:v>
                </c:pt>
                <c:pt idx="94876">
                  <c:v>785962360</c:v>
                </c:pt>
                <c:pt idx="94877">
                  <c:v>664624984</c:v>
                </c:pt>
                <c:pt idx="94878">
                  <c:v>664624984</c:v>
                </c:pt>
                <c:pt idx="94879">
                  <c:v>172333360</c:v>
                </c:pt>
                <c:pt idx="94880">
                  <c:v>664624984</c:v>
                </c:pt>
                <c:pt idx="94881">
                  <c:v>664624984</c:v>
                </c:pt>
                <c:pt idx="94882">
                  <c:v>979872032</c:v>
                </c:pt>
                <c:pt idx="94883">
                  <c:v>502043568</c:v>
                </c:pt>
                <c:pt idx="94884">
                  <c:v>128195000</c:v>
                </c:pt>
                <c:pt idx="94885">
                  <c:v>128195000</c:v>
                </c:pt>
                <c:pt idx="94886">
                  <c:v>128195000</c:v>
                </c:pt>
                <c:pt idx="94887">
                  <c:v>128195000</c:v>
                </c:pt>
                <c:pt idx="94888">
                  <c:v>751593664</c:v>
                </c:pt>
                <c:pt idx="94889">
                  <c:v>177512816</c:v>
                </c:pt>
                <c:pt idx="94890">
                  <c:v>177512816</c:v>
                </c:pt>
                <c:pt idx="94891">
                  <c:v>785962360</c:v>
                </c:pt>
                <c:pt idx="94892">
                  <c:v>177512816</c:v>
                </c:pt>
                <c:pt idx="94893">
                  <c:v>177512816</c:v>
                </c:pt>
                <c:pt idx="94894">
                  <c:v>97578552</c:v>
                </c:pt>
                <c:pt idx="94895">
                  <c:v>97578552</c:v>
                </c:pt>
                <c:pt idx="94896">
                  <c:v>97578552</c:v>
                </c:pt>
                <c:pt idx="94897">
                  <c:v>664624984</c:v>
                </c:pt>
                <c:pt idx="94898">
                  <c:v>97578552</c:v>
                </c:pt>
                <c:pt idx="94899">
                  <c:v>17119736</c:v>
                </c:pt>
                <c:pt idx="94900">
                  <c:v>17119736</c:v>
                </c:pt>
                <c:pt idx="94901">
                  <c:v>17119768</c:v>
                </c:pt>
                <c:pt idx="94902">
                  <c:v>17119768</c:v>
                </c:pt>
                <c:pt idx="94903">
                  <c:v>17119792</c:v>
                </c:pt>
                <c:pt idx="94904">
                  <c:v>17119792</c:v>
                </c:pt>
                <c:pt idx="94905">
                  <c:v>17119912</c:v>
                </c:pt>
                <c:pt idx="94906">
                  <c:v>17119912</c:v>
                </c:pt>
                <c:pt idx="94907">
                  <c:v>17119736</c:v>
                </c:pt>
                <c:pt idx="94908">
                  <c:v>17119768</c:v>
                </c:pt>
                <c:pt idx="94909">
                  <c:v>17119792</c:v>
                </c:pt>
                <c:pt idx="94910">
                  <c:v>17119912</c:v>
                </c:pt>
                <c:pt idx="94911">
                  <c:v>17119736</c:v>
                </c:pt>
                <c:pt idx="94912">
                  <c:v>17119768</c:v>
                </c:pt>
                <c:pt idx="94913">
                  <c:v>17119792</c:v>
                </c:pt>
                <c:pt idx="94914">
                  <c:v>17119912</c:v>
                </c:pt>
                <c:pt idx="94915">
                  <c:v>128195000</c:v>
                </c:pt>
                <c:pt idx="94916">
                  <c:v>177512816</c:v>
                </c:pt>
                <c:pt idx="94917">
                  <c:v>128195008</c:v>
                </c:pt>
                <c:pt idx="94918">
                  <c:v>128195008</c:v>
                </c:pt>
                <c:pt idx="94919">
                  <c:v>128195008</c:v>
                </c:pt>
                <c:pt idx="94920">
                  <c:v>128195008</c:v>
                </c:pt>
                <c:pt idx="94921">
                  <c:v>660387168</c:v>
                </c:pt>
                <c:pt idx="94922">
                  <c:v>660387168</c:v>
                </c:pt>
                <c:pt idx="94923">
                  <c:v>842057464</c:v>
                </c:pt>
                <c:pt idx="94924">
                  <c:v>842057464</c:v>
                </c:pt>
                <c:pt idx="94925">
                  <c:v>660387168</c:v>
                </c:pt>
                <c:pt idx="94926">
                  <c:v>660387168</c:v>
                </c:pt>
                <c:pt idx="94927">
                  <c:v>842057464</c:v>
                </c:pt>
                <c:pt idx="94928">
                  <c:v>842057464</c:v>
                </c:pt>
                <c:pt idx="94929">
                  <c:v>296012696</c:v>
                </c:pt>
                <c:pt idx="94930">
                  <c:v>97578552</c:v>
                </c:pt>
                <c:pt idx="94931">
                  <c:v>199812264</c:v>
                </c:pt>
                <c:pt idx="94932">
                  <c:v>199812264</c:v>
                </c:pt>
                <c:pt idx="94933">
                  <c:v>296012696</c:v>
                </c:pt>
                <c:pt idx="94934">
                  <c:v>199812264</c:v>
                </c:pt>
                <c:pt idx="94935">
                  <c:v>296012696</c:v>
                </c:pt>
                <c:pt idx="94936">
                  <c:v>199812264</c:v>
                </c:pt>
                <c:pt idx="94937">
                  <c:v>296012696</c:v>
                </c:pt>
                <c:pt idx="94938">
                  <c:v>146299976</c:v>
                </c:pt>
                <c:pt idx="94939">
                  <c:v>146299976</c:v>
                </c:pt>
                <c:pt idx="94940">
                  <c:v>146299976</c:v>
                </c:pt>
                <c:pt idx="94941">
                  <c:v>146299976</c:v>
                </c:pt>
                <c:pt idx="94942">
                  <c:v>322005992</c:v>
                </c:pt>
                <c:pt idx="94943">
                  <c:v>322005992</c:v>
                </c:pt>
                <c:pt idx="94944">
                  <c:v>322005992</c:v>
                </c:pt>
                <c:pt idx="94945">
                  <c:v>322005992</c:v>
                </c:pt>
                <c:pt idx="94946">
                  <c:v>17119736</c:v>
                </c:pt>
                <c:pt idx="94947">
                  <c:v>128195008</c:v>
                </c:pt>
                <c:pt idx="94948">
                  <c:v>660387168</c:v>
                </c:pt>
                <c:pt idx="94949">
                  <c:v>322005992</c:v>
                </c:pt>
                <c:pt idx="94950">
                  <c:v>482222288</c:v>
                </c:pt>
                <c:pt idx="94951">
                  <c:v>482222288</c:v>
                </c:pt>
                <c:pt idx="94952">
                  <c:v>482222288</c:v>
                </c:pt>
                <c:pt idx="94953">
                  <c:v>482222288</c:v>
                </c:pt>
                <c:pt idx="94954">
                  <c:v>17119768</c:v>
                </c:pt>
                <c:pt idx="94955">
                  <c:v>199812264</c:v>
                </c:pt>
                <c:pt idx="94956">
                  <c:v>516659832</c:v>
                </c:pt>
                <c:pt idx="94957">
                  <c:v>516659832</c:v>
                </c:pt>
                <c:pt idx="94958">
                  <c:v>516659832</c:v>
                </c:pt>
                <c:pt idx="94959">
                  <c:v>516659832</c:v>
                </c:pt>
                <c:pt idx="94960">
                  <c:v>164462680</c:v>
                </c:pt>
                <c:pt idx="94961">
                  <c:v>164462680</c:v>
                </c:pt>
                <c:pt idx="94962">
                  <c:v>17119912</c:v>
                </c:pt>
                <c:pt idx="94963">
                  <c:v>164462680</c:v>
                </c:pt>
                <c:pt idx="94964">
                  <c:v>164462680</c:v>
                </c:pt>
                <c:pt idx="94965">
                  <c:v>27452992</c:v>
                </c:pt>
                <c:pt idx="94966">
                  <c:v>27452992</c:v>
                </c:pt>
                <c:pt idx="94967">
                  <c:v>27452992</c:v>
                </c:pt>
                <c:pt idx="94968">
                  <c:v>27452992</c:v>
                </c:pt>
                <c:pt idx="94969">
                  <c:v>246730136</c:v>
                </c:pt>
                <c:pt idx="94970">
                  <c:v>246730136</c:v>
                </c:pt>
                <c:pt idx="94971">
                  <c:v>246730136</c:v>
                </c:pt>
                <c:pt idx="94972">
                  <c:v>246730136</c:v>
                </c:pt>
                <c:pt idx="94973">
                  <c:v>366839656</c:v>
                </c:pt>
                <c:pt idx="94974">
                  <c:v>366839656</c:v>
                </c:pt>
                <c:pt idx="94975">
                  <c:v>366839656</c:v>
                </c:pt>
                <c:pt idx="94976">
                  <c:v>366839656</c:v>
                </c:pt>
                <c:pt idx="94977">
                  <c:v>842057464</c:v>
                </c:pt>
                <c:pt idx="94978">
                  <c:v>17119792</c:v>
                </c:pt>
                <c:pt idx="94979">
                  <c:v>477194256</c:v>
                </c:pt>
                <c:pt idx="94980">
                  <c:v>477194256</c:v>
                </c:pt>
                <c:pt idx="94981">
                  <c:v>477194256</c:v>
                </c:pt>
                <c:pt idx="94982">
                  <c:v>477194256</c:v>
                </c:pt>
                <c:pt idx="94983">
                  <c:v>366790336</c:v>
                </c:pt>
                <c:pt idx="94984">
                  <c:v>366790336</c:v>
                </c:pt>
                <c:pt idx="94985">
                  <c:v>366790336</c:v>
                </c:pt>
                <c:pt idx="94986">
                  <c:v>366790336</c:v>
                </c:pt>
                <c:pt idx="94987">
                  <c:v>366839656</c:v>
                </c:pt>
                <c:pt idx="94988">
                  <c:v>516659832</c:v>
                </c:pt>
                <c:pt idx="94989">
                  <c:v>296012696</c:v>
                </c:pt>
                <c:pt idx="94990">
                  <c:v>146299976</c:v>
                </c:pt>
                <c:pt idx="94991">
                  <c:v>738993472</c:v>
                </c:pt>
                <c:pt idx="94992">
                  <c:v>738993472</c:v>
                </c:pt>
                <c:pt idx="94993">
                  <c:v>738993472</c:v>
                </c:pt>
                <c:pt idx="94994">
                  <c:v>738993472</c:v>
                </c:pt>
                <c:pt idx="94995">
                  <c:v>477194256</c:v>
                </c:pt>
                <c:pt idx="94996">
                  <c:v>366790336</c:v>
                </c:pt>
                <c:pt idx="94997">
                  <c:v>27452992</c:v>
                </c:pt>
                <c:pt idx="94998">
                  <c:v>482222288</c:v>
                </c:pt>
                <c:pt idx="94999">
                  <c:v>727527880</c:v>
                </c:pt>
                <c:pt idx="95000">
                  <c:v>727527880</c:v>
                </c:pt>
                <c:pt idx="95001">
                  <c:v>727527880</c:v>
                </c:pt>
                <c:pt idx="95002">
                  <c:v>727527880</c:v>
                </c:pt>
                <c:pt idx="95003">
                  <c:v>738993472</c:v>
                </c:pt>
                <c:pt idx="95004">
                  <c:v>852508976</c:v>
                </c:pt>
                <c:pt idx="95005">
                  <c:v>852508976</c:v>
                </c:pt>
                <c:pt idx="95006">
                  <c:v>852508976</c:v>
                </c:pt>
                <c:pt idx="95007">
                  <c:v>852508976</c:v>
                </c:pt>
                <c:pt idx="95008">
                  <c:v>466554512</c:v>
                </c:pt>
                <c:pt idx="95009">
                  <c:v>466554512</c:v>
                </c:pt>
                <c:pt idx="95010">
                  <c:v>466554512</c:v>
                </c:pt>
                <c:pt idx="95011">
                  <c:v>466554512</c:v>
                </c:pt>
                <c:pt idx="95012">
                  <c:v>164462680</c:v>
                </c:pt>
                <c:pt idx="95013">
                  <c:v>727527880</c:v>
                </c:pt>
                <c:pt idx="95014">
                  <c:v>559205984</c:v>
                </c:pt>
                <c:pt idx="95015">
                  <c:v>559205984</c:v>
                </c:pt>
                <c:pt idx="95016">
                  <c:v>559205984</c:v>
                </c:pt>
                <c:pt idx="95017">
                  <c:v>559205984</c:v>
                </c:pt>
                <c:pt idx="95018">
                  <c:v>780501032</c:v>
                </c:pt>
                <c:pt idx="95019">
                  <c:v>780501032</c:v>
                </c:pt>
                <c:pt idx="95020">
                  <c:v>756013056</c:v>
                </c:pt>
                <c:pt idx="95021">
                  <c:v>756013056</c:v>
                </c:pt>
                <c:pt idx="95022">
                  <c:v>369741384</c:v>
                </c:pt>
                <c:pt idx="95023">
                  <c:v>780501032</c:v>
                </c:pt>
                <c:pt idx="95024">
                  <c:v>756013056</c:v>
                </c:pt>
                <c:pt idx="95025">
                  <c:v>369741384</c:v>
                </c:pt>
                <c:pt idx="95026">
                  <c:v>756013056</c:v>
                </c:pt>
                <c:pt idx="95027">
                  <c:v>780501032</c:v>
                </c:pt>
                <c:pt idx="95028">
                  <c:v>369741384</c:v>
                </c:pt>
                <c:pt idx="95029">
                  <c:v>369741384</c:v>
                </c:pt>
                <c:pt idx="95030">
                  <c:v>637970664</c:v>
                </c:pt>
                <c:pt idx="95031">
                  <c:v>637970664</c:v>
                </c:pt>
                <c:pt idx="95032">
                  <c:v>637970664</c:v>
                </c:pt>
                <c:pt idx="95033">
                  <c:v>637970664</c:v>
                </c:pt>
                <c:pt idx="95034">
                  <c:v>320911624</c:v>
                </c:pt>
                <c:pt idx="95035">
                  <c:v>224282040</c:v>
                </c:pt>
                <c:pt idx="95036">
                  <c:v>224282040</c:v>
                </c:pt>
                <c:pt idx="95037">
                  <c:v>320911624</c:v>
                </c:pt>
                <c:pt idx="95038">
                  <c:v>224282072</c:v>
                </c:pt>
                <c:pt idx="95039">
                  <c:v>224282072</c:v>
                </c:pt>
                <c:pt idx="95040">
                  <c:v>320911624</c:v>
                </c:pt>
                <c:pt idx="95041">
                  <c:v>224282096</c:v>
                </c:pt>
                <c:pt idx="95042">
                  <c:v>224282096</c:v>
                </c:pt>
                <c:pt idx="95043">
                  <c:v>246730136</c:v>
                </c:pt>
                <c:pt idx="95044">
                  <c:v>320911624</c:v>
                </c:pt>
                <c:pt idx="95045">
                  <c:v>941259976</c:v>
                </c:pt>
                <c:pt idx="95046">
                  <c:v>224282120</c:v>
                </c:pt>
                <c:pt idx="95047">
                  <c:v>224282120</c:v>
                </c:pt>
                <c:pt idx="95048">
                  <c:v>941259976</c:v>
                </c:pt>
                <c:pt idx="95049">
                  <c:v>941259976</c:v>
                </c:pt>
                <c:pt idx="95050">
                  <c:v>224282152</c:v>
                </c:pt>
                <c:pt idx="95051">
                  <c:v>224282152</c:v>
                </c:pt>
                <c:pt idx="95052">
                  <c:v>941259976</c:v>
                </c:pt>
                <c:pt idx="95053">
                  <c:v>224282200</c:v>
                </c:pt>
                <c:pt idx="95054">
                  <c:v>224282200</c:v>
                </c:pt>
                <c:pt idx="95055">
                  <c:v>224282040</c:v>
                </c:pt>
                <c:pt idx="95056">
                  <c:v>224282072</c:v>
                </c:pt>
                <c:pt idx="95057">
                  <c:v>224282096</c:v>
                </c:pt>
                <c:pt idx="95058">
                  <c:v>224282120</c:v>
                </c:pt>
                <c:pt idx="95059">
                  <c:v>224282152</c:v>
                </c:pt>
                <c:pt idx="95060">
                  <c:v>852508976</c:v>
                </c:pt>
                <c:pt idx="95061">
                  <c:v>224282200</c:v>
                </c:pt>
                <c:pt idx="95062">
                  <c:v>224282040</c:v>
                </c:pt>
                <c:pt idx="95063">
                  <c:v>224282072</c:v>
                </c:pt>
                <c:pt idx="95064">
                  <c:v>224282096</c:v>
                </c:pt>
                <c:pt idx="95065">
                  <c:v>224282120</c:v>
                </c:pt>
                <c:pt idx="95066">
                  <c:v>224282152</c:v>
                </c:pt>
                <c:pt idx="95067">
                  <c:v>224282200</c:v>
                </c:pt>
                <c:pt idx="95068">
                  <c:v>559205984</c:v>
                </c:pt>
                <c:pt idx="95069">
                  <c:v>466554512</c:v>
                </c:pt>
                <c:pt idx="95070">
                  <c:v>637970664</c:v>
                </c:pt>
                <c:pt idx="95071">
                  <c:v>224282072</c:v>
                </c:pt>
                <c:pt idx="95072">
                  <c:v>756013056</c:v>
                </c:pt>
                <c:pt idx="95073">
                  <c:v>356583408</c:v>
                </c:pt>
                <c:pt idx="95074">
                  <c:v>356583408</c:v>
                </c:pt>
                <c:pt idx="95075">
                  <c:v>356583408</c:v>
                </c:pt>
                <c:pt idx="95076">
                  <c:v>356583408</c:v>
                </c:pt>
                <c:pt idx="95077">
                  <c:v>919931664</c:v>
                </c:pt>
                <c:pt idx="95078">
                  <c:v>919931664</c:v>
                </c:pt>
                <c:pt idx="95079">
                  <c:v>919931664</c:v>
                </c:pt>
                <c:pt idx="95080">
                  <c:v>919931664</c:v>
                </c:pt>
                <c:pt idx="95081">
                  <c:v>941259976</c:v>
                </c:pt>
                <c:pt idx="95082">
                  <c:v>224282120</c:v>
                </c:pt>
                <c:pt idx="95083">
                  <c:v>780501032</c:v>
                </c:pt>
                <c:pt idx="95084">
                  <c:v>726699904</c:v>
                </c:pt>
                <c:pt idx="95085">
                  <c:v>726699904</c:v>
                </c:pt>
                <c:pt idx="95086">
                  <c:v>726699904</c:v>
                </c:pt>
                <c:pt idx="95087">
                  <c:v>224282096</c:v>
                </c:pt>
                <c:pt idx="95088">
                  <c:v>726699904</c:v>
                </c:pt>
                <c:pt idx="95089">
                  <c:v>656046520</c:v>
                </c:pt>
                <c:pt idx="95090">
                  <c:v>656046520</c:v>
                </c:pt>
                <c:pt idx="95091">
                  <c:v>656046520</c:v>
                </c:pt>
                <c:pt idx="95092">
                  <c:v>656046520</c:v>
                </c:pt>
                <c:pt idx="95093">
                  <c:v>789690016</c:v>
                </c:pt>
                <c:pt idx="95094">
                  <c:v>789690016</c:v>
                </c:pt>
                <c:pt idx="95095">
                  <c:v>789690016</c:v>
                </c:pt>
                <c:pt idx="95096">
                  <c:v>789690016</c:v>
                </c:pt>
                <c:pt idx="95097">
                  <c:v>919931664</c:v>
                </c:pt>
                <c:pt idx="95098">
                  <c:v>224282152</c:v>
                </c:pt>
                <c:pt idx="95099">
                  <c:v>369741384</c:v>
                </c:pt>
                <c:pt idx="95100">
                  <c:v>356583408</c:v>
                </c:pt>
                <c:pt idx="95101">
                  <c:v>224282200</c:v>
                </c:pt>
                <c:pt idx="95102">
                  <c:v>250643832</c:v>
                </c:pt>
                <c:pt idx="95103">
                  <c:v>250643832</c:v>
                </c:pt>
                <c:pt idx="95104">
                  <c:v>250643832</c:v>
                </c:pt>
                <c:pt idx="95105">
                  <c:v>250643832</c:v>
                </c:pt>
                <c:pt idx="95106">
                  <c:v>656046520</c:v>
                </c:pt>
                <c:pt idx="95107">
                  <c:v>320911624</c:v>
                </c:pt>
                <c:pt idx="95108">
                  <c:v>277447952</c:v>
                </c:pt>
                <c:pt idx="95109">
                  <c:v>206736808</c:v>
                </c:pt>
                <c:pt idx="95110">
                  <c:v>277447952</c:v>
                </c:pt>
                <c:pt idx="95111">
                  <c:v>206736808</c:v>
                </c:pt>
                <c:pt idx="95112">
                  <c:v>277447952</c:v>
                </c:pt>
                <c:pt idx="95113">
                  <c:v>206736808</c:v>
                </c:pt>
                <c:pt idx="95114">
                  <c:v>277447952</c:v>
                </c:pt>
                <c:pt idx="95115">
                  <c:v>206736808</c:v>
                </c:pt>
                <c:pt idx="95116">
                  <c:v>180584992</c:v>
                </c:pt>
                <c:pt idx="95117">
                  <c:v>180584992</c:v>
                </c:pt>
                <c:pt idx="95118">
                  <c:v>180584992</c:v>
                </c:pt>
                <c:pt idx="95119">
                  <c:v>180584992</c:v>
                </c:pt>
                <c:pt idx="95120">
                  <c:v>224282040</c:v>
                </c:pt>
                <c:pt idx="95121">
                  <c:v>250643832</c:v>
                </c:pt>
                <c:pt idx="95122">
                  <c:v>98084440</c:v>
                </c:pt>
                <c:pt idx="95123">
                  <c:v>98084440</c:v>
                </c:pt>
                <c:pt idx="95124">
                  <c:v>98084440</c:v>
                </c:pt>
                <c:pt idx="95125">
                  <c:v>98084440</c:v>
                </c:pt>
                <c:pt idx="95126">
                  <c:v>726699904</c:v>
                </c:pt>
                <c:pt idx="95127">
                  <c:v>277447952</c:v>
                </c:pt>
                <c:pt idx="95128">
                  <c:v>424531232</c:v>
                </c:pt>
                <c:pt idx="95129">
                  <c:v>424531232</c:v>
                </c:pt>
                <c:pt idx="95130">
                  <c:v>424531232</c:v>
                </c:pt>
                <c:pt idx="95131">
                  <c:v>424531232</c:v>
                </c:pt>
                <c:pt idx="95132">
                  <c:v>206736808</c:v>
                </c:pt>
                <c:pt idx="95133">
                  <c:v>789690016</c:v>
                </c:pt>
                <c:pt idx="95134">
                  <c:v>180584992</c:v>
                </c:pt>
                <c:pt idx="95135">
                  <c:v>595965688</c:v>
                </c:pt>
                <c:pt idx="95136">
                  <c:v>595965688</c:v>
                </c:pt>
                <c:pt idx="95137">
                  <c:v>595965688</c:v>
                </c:pt>
                <c:pt idx="95138">
                  <c:v>595965688</c:v>
                </c:pt>
                <c:pt idx="95139">
                  <c:v>98084440</c:v>
                </c:pt>
                <c:pt idx="95140">
                  <c:v>619589488</c:v>
                </c:pt>
                <c:pt idx="95141">
                  <c:v>619589488</c:v>
                </c:pt>
                <c:pt idx="95142">
                  <c:v>619589488</c:v>
                </c:pt>
                <c:pt idx="95143">
                  <c:v>619589488</c:v>
                </c:pt>
                <c:pt idx="95144">
                  <c:v>421403112</c:v>
                </c:pt>
                <c:pt idx="95145">
                  <c:v>421403112</c:v>
                </c:pt>
                <c:pt idx="95146">
                  <c:v>421403112</c:v>
                </c:pt>
                <c:pt idx="95147">
                  <c:v>421403112</c:v>
                </c:pt>
                <c:pt idx="95148">
                  <c:v>424531232</c:v>
                </c:pt>
                <c:pt idx="95149">
                  <c:v>421403112</c:v>
                </c:pt>
                <c:pt idx="95150">
                  <c:v>595965688</c:v>
                </c:pt>
                <c:pt idx="95151">
                  <c:v>182092568</c:v>
                </c:pt>
                <c:pt idx="95152">
                  <c:v>182092568</c:v>
                </c:pt>
                <c:pt idx="95153">
                  <c:v>7377336</c:v>
                </c:pt>
                <c:pt idx="95154">
                  <c:v>7377336</c:v>
                </c:pt>
                <c:pt idx="95155">
                  <c:v>182092568</c:v>
                </c:pt>
                <c:pt idx="95156">
                  <c:v>7377400</c:v>
                </c:pt>
                <c:pt idx="95157">
                  <c:v>7377400</c:v>
                </c:pt>
                <c:pt idx="95158">
                  <c:v>182092568</c:v>
                </c:pt>
                <c:pt idx="95159">
                  <c:v>7377440</c:v>
                </c:pt>
                <c:pt idx="95160">
                  <c:v>7377440</c:v>
                </c:pt>
                <c:pt idx="95161">
                  <c:v>7377560</c:v>
                </c:pt>
                <c:pt idx="95162">
                  <c:v>7377560</c:v>
                </c:pt>
                <c:pt idx="95163">
                  <c:v>486355104</c:v>
                </c:pt>
                <c:pt idx="95164">
                  <c:v>7377336</c:v>
                </c:pt>
                <c:pt idx="95165">
                  <c:v>626394624</c:v>
                </c:pt>
                <c:pt idx="95166">
                  <c:v>7377400</c:v>
                </c:pt>
                <c:pt idx="95167">
                  <c:v>7377440</c:v>
                </c:pt>
                <c:pt idx="95168">
                  <c:v>7377560</c:v>
                </c:pt>
                <c:pt idx="95169">
                  <c:v>626394624</c:v>
                </c:pt>
                <c:pt idx="95170">
                  <c:v>486355104</c:v>
                </c:pt>
                <c:pt idx="95171">
                  <c:v>626394624</c:v>
                </c:pt>
                <c:pt idx="95172">
                  <c:v>7377336</c:v>
                </c:pt>
                <c:pt idx="95173">
                  <c:v>7377400</c:v>
                </c:pt>
                <c:pt idx="95174">
                  <c:v>626394624</c:v>
                </c:pt>
                <c:pt idx="95175">
                  <c:v>486355104</c:v>
                </c:pt>
                <c:pt idx="95176">
                  <c:v>7377440</c:v>
                </c:pt>
                <c:pt idx="95177">
                  <c:v>619589488</c:v>
                </c:pt>
                <c:pt idx="95178">
                  <c:v>7377560</c:v>
                </c:pt>
                <c:pt idx="95179">
                  <c:v>486355104</c:v>
                </c:pt>
                <c:pt idx="95180">
                  <c:v>781212808</c:v>
                </c:pt>
                <c:pt idx="95181">
                  <c:v>781212808</c:v>
                </c:pt>
                <c:pt idx="95182">
                  <c:v>781212808</c:v>
                </c:pt>
                <c:pt idx="95183">
                  <c:v>781212808</c:v>
                </c:pt>
                <c:pt idx="95184">
                  <c:v>991017312</c:v>
                </c:pt>
                <c:pt idx="95185">
                  <c:v>991017312</c:v>
                </c:pt>
                <c:pt idx="95186">
                  <c:v>991017312</c:v>
                </c:pt>
                <c:pt idx="95187">
                  <c:v>991017312</c:v>
                </c:pt>
                <c:pt idx="95188">
                  <c:v>309005480</c:v>
                </c:pt>
                <c:pt idx="95189">
                  <c:v>309005480</c:v>
                </c:pt>
                <c:pt idx="95190">
                  <c:v>309005480</c:v>
                </c:pt>
                <c:pt idx="95191">
                  <c:v>309005480</c:v>
                </c:pt>
                <c:pt idx="95192">
                  <c:v>964806240</c:v>
                </c:pt>
                <c:pt idx="95193">
                  <c:v>964806240</c:v>
                </c:pt>
                <c:pt idx="95194">
                  <c:v>964806240</c:v>
                </c:pt>
                <c:pt idx="95195">
                  <c:v>964806240</c:v>
                </c:pt>
                <c:pt idx="95196">
                  <c:v>182092568</c:v>
                </c:pt>
                <c:pt idx="95197">
                  <c:v>486355104</c:v>
                </c:pt>
                <c:pt idx="95198">
                  <c:v>414549064</c:v>
                </c:pt>
                <c:pt idx="95199">
                  <c:v>117114520</c:v>
                </c:pt>
                <c:pt idx="95200">
                  <c:v>414549064</c:v>
                </c:pt>
                <c:pt idx="95201">
                  <c:v>117114520</c:v>
                </c:pt>
                <c:pt idx="95202">
                  <c:v>414549064</c:v>
                </c:pt>
                <c:pt idx="95203">
                  <c:v>117114520</c:v>
                </c:pt>
                <c:pt idx="95204">
                  <c:v>414549064</c:v>
                </c:pt>
                <c:pt idx="95205">
                  <c:v>117114520</c:v>
                </c:pt>
                <c:pt idx="95206">
                  <c:v>7377336</c:v>
                </c:pt>
                <c:pt idx="95207">
                  <c:v>626394624</c:v>
                </c:pt>
                <c:pt idx="95208">
                  <c:v>195350728</c:v>
                </c:pt>
                <c:pt idx="95209">
                  <c:v>195350728</c:v>
                </c:pt>
                <c:pt idx="95210">
                  <c:v>195350728</c:v>
                </c:pt>
                <c:pt idx="95211">
                  <c:v>195350728</c:v>
                </c:pt>
                <c:pt idx="95212">
                  <c:v>964806240</c:v>
                </c:pt>
                <c:pt idx="95213">
                  <c:v>618687832</c:v>
                </c:pt>
                <c:pt idx="95214">
                  <c:v>618687832</c:v>
                </c:pt>
                <c:pt idx="95215">
                  <c:v>7377400</c:v>
                </c:pt>
                <c:pt idx="95216">
                  <c:v>618687832</c:v>
                </c:pt>
                <c:pt idx="95217">
                  <c:v>618687832</c:v>
                </c:pt>
                <c:pt idx="95218">
                  <c:v>7377560</c:v>
                </c:pt>
                <c:pt idx="95219">
                  <c:v>781212808</c:v>
                </c:pt>
                <c:pt idx="95220">
                  <c:v>117114520</c:v>
                </c:pt>
                <c:pt idx="95221">
                  <c:v>697063704</c:v>
                </c:pt>
                <c:pt idx="95222">
                  <c:v>697063704</c:v>
                </c:pt>
                <c:pt idx="95223">
                  <c:v>697063704</c:v>
                </c:pt>
                <c:pt idx="95224">
                  <c:v>697063704</c:v>
                </c:pt>
                <c:pt idx="95225">
                  <c:v>414549064</c:v>
                </c:pt>
                <c:pt idx="95226">
                  <c:v>210334896</c:v>
                </c:pt>
                <c:pt idx="95227">
                  <c:v>210334896</c:v>
                </c:pt>
                <c:pt idx="95228">
                  <c:v>210334896</c:v>
                </c:pt>
                <c:pt idx="95229">
                  <c:v>210334896</c:v>
                </c:pt>
                <c:pt idx="95230">
                  <c:v>7377440</c:v>
                </c:pt>
                <c:pt idx="95231">
                  <c:v>309005480</c:v>
                </c:pt>
                <c:pt idx="95232">
                  <c:v>919797936</c:v>
                </c:pt>
                <c:pt idx="95233">
                  <c:v>919797936</c:v>
                </c:pt>
                <c:pt idx="95234">
                  <c:v>919797936</c:v>
                </c:pt>
                <c:pt idx="95235">
                  <c:v>919797936</c:v>
                </c:pt>
                <c:pt idx="95236">
                  <c:v>991017312</c:v>
                </c:pt>
                <c:pt idx="95237">
                  <c:v>558369264</c:v>
                </c:pt>
                <c:pt idx="95238">
                  <c:v>558369264</c:v>
                </c:pt>
                <c:pt idx="95239">
                  <c:v>558369264</c:v>
                </c:pt>
                <c:pt idx="95240">
                  <c:v>558369264</c:v>
                </c:pt>
                <c:pt idx="95241">
                  <c:v>618687832</c:v>
                </c:pt>
                <c:pt idx="95242">
                  <c:v>17292520</c:v>
                </c:pt>
                <c:pt idx="95243">
                  <c:v>17292520</c:v>
                </c:pt>
                <c:pt idx="95244">
                  <c:v>17292520</c:v>
                </c:pt>
                <c:pt idx="95245">
                  <c:v>17292520</c:v>
                </c:pt>
                <c:pt idx="95246">
                  <c:v>195350728</c:v>
                </c:pt>
                <c:pt idx="95247">
                  <c:v>697063704</c:v>
                </c:pt>
                <c:pt idx="95248">
                  <c:v>919797936</c:v>
                </c:pt>
                <c:pt idx="95249">
                  <c:v>210334896</c:v>
                </c:pt>
                <c:pt idx="95250">
                  <c:v>558369264</c:v>
                </c:pt>
                <c:pt idx="95251">
                  <c:v>118239408</c:v>
                </c:pt>
                <c:pt idx="95252">
                  <c:v>118239408</c:v>
                </c:pt>
                <c:pt idx="95253">
                  <c:v>118239408</c:v>
                </c:pt>
                <c:pt idx="95254">
                  <c:v>118239408</c:v>
                </c:pt>
                <c:pt idx="95255">
                  <c:v>17292520</c:v>
                </c:pt>
                <c:pt idx="95256">
                  <c:v>561762936</c:v>
                </c:pt>
                <c:pt idx="95257">
                  <c:v>561762936</c:v>
                </c:pt>
                <c:pt idx="95258">
                  <c:v>561762936</c:v>
                </c:pt>
                <c:pt idx="95259">
                  <c:v>561762936</c:v>
                </c:pt>
                <c:pt idx="95260">
                  <c:v>339206728</c:v>
                </c:pt>
                <c:pt idx="95261">
                  <c:v>339206728</c:v>
                </c:pt>
                <c:pt idx="95262">
                  <c:v>339206728</c:v>
                </c:pt>
                <c:pt idx="95263">
                  <c:v>339206728</c:v>
                </c:pt>
                <c:pt idx="95264">
                  <c:v>118239408</c:v>
                </c:pt>
                <c:pt idx="95265">
                  <c:v>876127152</c:v>
                </c:pt>
                <c:pt idx="95266">
                  <c:v>876127152</c:v>
                </c:pt>
                <c:pt idx="95267">
                  <c:v>876127152</c:v>
                </c:pt>
                <c:pt idx="95268">
                  <c:v>876127152</c:v>
                </c:pt>
                <c:pt idx="95269">
                  <c:v>828157184</c:v>
                </c:pt>
                <c:pt idx="95270">
                  <c:v>641510936</c:v>
                </c:pt>
                <c:pt idx="95271">
                  <c:v>828157184</c:v>
                </c:pt>
                <c:pt idx="95272">
                  <c:v>641510936</c:v>
                </c:pt>
                <c:pt idx="95273">
                  <c:v>641510936</c:v>
                </c:pt>
                <c:pt idx="95274">
                  <c:v>828157184</c:v>
                </c:pt>
                <c:pt idx="95275">
                  <c:v>641510936</c:v>
                </c:pt>
                <c:pt idx="95276">
                  <c:v>828157184</c:v>
                </c:pt>
                <c:pt idx="95277">
                  <c:v>303832376</c:v>
                </c:pt>
                <c:pt idx="95278">
                  <c:v>303832376</c:v>
                </c:pt>
                <c:pt idx="95279">
                  <c:v>303832376</c:v>
                </c:pt>
                <c:pt idx="95280">
                  <c:v>561762936</c:v>
                </c:pt>
                <c:pt idx="95281">
                  <c:v>303832376</c:v>
                </c:pt>
                <c:pt idx="95282">
                  <c:v>486916920</c:v>
                </c:pt>
                <c:pt idx="95283">
                  <c:v>486916920</c:v>
                </c:pt>
                <c:pt idx="95284">
                  <c:v>339206728</c:v>
                </c:pt>
                <c:pt idx="95285">
                  <c:v>486916920</c:v>
                </c:pt>
                <c:pt idx="95286">
                  <c:v>486916920</c:v>
                </c:pt>
                <c:pt idx="95287">
                  <c:v>514666968</c:v>
                </c:pt>
                <c:pt idx="95288">
                  <c:v>514666968</c:v>
                </c:pt>
                <c:pt idx="95289">
                  <c:v>514666968</c:v>
                </c:pt>
                <c:pt idx="95290">
                  <c:v>514666968</c:v>
                </c:pt>
                <c:pt idx="95291">
                  <c:v>828157184</c:v>
                </c:pt>
                <c:pt idx="95292">
                  <c:v>876127152</c:v>
                </c:pt>
                <c:pt idx="95293">
                  <c:v>641510936</c:v>
                </c:pt>
                <c:pt idx="95294">
                  <c:v>576210496</c:v>
                </c:pt>
                <c:pt idx="95295">
                  <c:v>576210496</c:v>
                </c:pt>
                <c:pt idx="95296">
                  <c:v>576210496</c:v>
                </c:pt>
                <c:pt idx="95297">
                  <c:v>576210496</c:v>
                </c:pt>
                <c:pt idx="95298">
                  <c:v>303832376</c:v>
                </c:pt>
                <c:pt idx="95299">
                  <c:v>486916920</c:v>
                </c:pt>
                <c:pt idx="95300">
                  <c:v>404411728</c:v>
                </c:pt>
                <c:pt idx="95301">
                  <c:v>404411728</c:v>
                </c:pt>
                <c:pt idx="95302">
                  <c:v>404411728</c:v>
                </c:pt>
                <c:pt idx="95303">
                  <c:v>404411728</c:v>
                </c:pt>
                <c:pt idx="95304">
                  <c:v>514666968</c:v>
                </c:pt>
                <c:pt idx="95305">
                  <c:v>140030448</c:v>
                </c:pt>
                <c:pt idx="95306">
                  <c:v>140030448</c:v>
                </c:pt>
                <c:pt idx="95307">
                  <c:v>140030448</c:v>
                </c:pt>
                <c:pt idx="95308">
                  <c:v>140030448</c:v>
                </c:pt>
                <c:pt idx="95309">
                  <c:v>576210496</c:v>
                </c:pt>
                <c:pt idx="95310">
                  <c:v>905213512</c:v>
                </c:pt>
                <c:pt idx="95311">
                  <c:v>905213512</c:v>
                </c:pt>
                <c:pt idx="95312">
                  <c:v>905213512</c:v>
                </c:pt>
                <c:pt idx="95313">
                  <c:v>905213512</c:v>
                </c:pt>
                <c:pt idx="95314">
                  <c:v>404411728</c:v>
                </c:pt>
                <c:pt idx="95315">
                  <c:v>474700064</c:v>
                </c:pt>
                <c:pt idx="95316">
                  <c:v>474700064</c:v>
                </c:pt>
                <c:pt idx="95317">
                  <c:v>474700064</c:v>
                </c:pt>
                <c:pt idx="95318">
                  <c:v>474700064</c:v>
                </c:pt>
                <c:pt idx="95319">
                  <c:v>381009264</c:v>
                </c:pt>
                <c:pt idx="95320">
                  <c:v>381009264</c:v>
                </c:pt>
                <c:pt idx="95321">
                  <c:v>381009264</c:v>
                </c:pt>
                <c:pt idx="95322">
                  <c:v>381009264</c:v>
                </c:pt>
                <c:pt idx="95323">
                  <c:v>27271056</c:v>
                </c:pt>
                <c:pt idx="95324">
                  <c:v>180465112</c:v>
                </c:pt>
                <c:pt idx="95325">
                  <c:v>27271056</c:v>
                </c:pt>
                <c:pt idx="95326">
                  <c:v>180465112</c:v>
                </c:pt>
                <c:pt idx="95327">
                  <c:v>27271056</c:v>
                </c:pt>
                <c:pt idx="95328">
                  <c:v>180465112</c:v>
                </c:pt>
                <c:pt idx="95329">
                  <c:v>27271056</c:v>
                </c:pt>
                <c:pt idx="95330">
                  <c:v>180465112</c:v>
                </c:pt>
                <c:pt idx="95331">
                  <c:v>140030448</c:v>
                </c:pt>
                <c:pt idx="95332">
                  <c:v>344334088</c:v>
                </c:pt>
                <c:pt idx="95333">
                  <c:v>344334088</c:v>
                </c:pt>
                <c:pt idx="95334">
                  <c:v>344334088</c:v>
                </c:pt>
                <c:pt idx="95335">
                  <c:v>344334088</c:v>
                </c:pt>
                <c:pt idx="95336">
                  <c:v>27271056</c:v>
                </c:pt>
                <c:pt idx="95337">
                  <c:v>474700064</c:v>
                </c:pt>
                <c:pt idx="95338">
                  <c:v>905213512</c:v>
                </c:pt>
                <c:pt idx="95339">
                  <c:v>381009264</c:v>
                </c:pt>
                <c:pt idx="95340">
                  <c:v>344334088</c:v>
                </c:pt>
                <c:pt idx="95341">
                  <c:v>446727288</c:v>
                </c:pt>
                <c:pt idx="95342">
                  <c:v>446727288</c:v>
                </c:pt>
                <c:pt idx="95343">
                  <c:v>446727288</c:v>
                </c:pt>
                <c:pt idx="95344">
                  <c:v>446727288</c:v>
                </c:pt>
                <c:pt idx="95345">
                  <c:v>180465112</c:v>
                </c:pt>
                <c:pt idx="95346">
                  <c:v>298480816</c:v>
                </c:pt>
                <c:pt idx="95347">
                  <c:v>298480816</c:v>
                </c:pt>
                <c:pt idx="95348">
                  <c:v>298480816</c:v>
                </c:pt>
                <c:pt idx="95349">
                  <c:v>298480816</c:v>
                </c:pt>
                <c:pt idx="95350">
                  <c:v>232910696</c:v>
                </c:pt>
                <c:pt idx="95351">
                  <c:v>232910696</c:v>
                </c:pt>
                <c:pt idx="95352">
                  <c:v>446727288</c:v>
                </c:pt>
                <c:pt idx="95353">
                  <c:v>232910696</c:v>
                </c:pt>
                <c:pt idx="95354">
                  <c:v>232910696</c:v>
                </c:pt>
                <c:pt idx="95355">
                  <c:v>780545960</c:v>
                </c:pt>
                <c:pt idx="95356">
                  <c:v>780545960</c:v>
                </c:pt>
                <c:pt idx="95357">
                  <c:v>780545960</c:v>
                </c:pt>
                <c:pt idx="95358">
                  <c:v>780545960</c:v>
                </c:pt>
                <c:pt idx="95359">
                  <c:v>709482176</c:v>
                </c:pt>
                <c:pt idx="95360">
                  <c:v>709482176</c:v>
                </c:pt>
                <c:pt idx="95361">
                  <c:v>709482176</c:v>
                </c:pt>
                <c:pt idx="95362">
                  <c:v>709482176</c:v>
                </c:pt>
                <c:pt idx="95363">
                  <c:v>192482008</c:v>
                </c:pt>
                <c:pt idx="95364">
                  <c:v>192482008</c:v>
                </c:pt>
                <c:pt idx="95365">
                  <c:v>192482008</c:v>
                </c:pt>
                <c:pt idx="95366">
                  <c:v>192482008</c:v>
                </c:pt>
                <c:pt idx="95367">
                  <c:v>298480816</c:v>
                </c:pt>
                <c:pt idx="95368">
                  <c:v>780545960</c:v>
                </c:pt>
                <c:pt idx="95369">
                  <c:v>232910696</c:v>
                </c:pt>
                <c:pt idx="95370">
                  <c:v>787975368</c:v>
                </c:pt>
                <c:pt idx="95371">
                  <c:v>787975368</c:v>
                </c:pt>
                <c:pt idx="95372">
                  <c:v>787975368</c:v>
                </c:pt>
                <c:pt idx="95373">
                  <c:v>709482176</c:v>
                </c:pt>
                <c:pt idx="95374">
                  <c:v>787975368</c:v>
                </c:pt>
                <c:pt idx="95375">
                  <c:v>355078104</c:v>
                </c:pt>
                <c:pt idx="95376">
                  <c:v>355078104</c:v>
                </c:pt>
                <c:pt idx="95377">
                  <c:v>355078104</c:v>
                </c:pt>
                <c:pt idx="95378">
                  <c:v>355078104</c:v>
                </c:pt>
                <c:pt idx="95379">
                  <c:v>192482008</c:v>
                </c:pt>
                <c:pt idx="95380">
                  <c:v>705070992</c:v>
                </c:pt>
                <c:pt idx="95381">
                  <c:v>705070992</c:v>
                </c:pt>
                <c:pt idx="95382">
                  <c:v>705070992</c:v>
                </c:pt>
                <c:pt idx="95383">
                  <c:v>705070992</c:v>
                </c:pt>
                <c:pt idx="95384">
                  <c:v>4277160</c:v>
                </c:pt>
                <c:pt idx="95385">
                  <c:v>4277160</c:v>
                </c:pt>
                <c:pt idx="95386">
                  <c:v>4277160</c:v>
                </c:pt>
                <c:pt idx="95387">
                  <c:v>4277160</c:v>
                </c:pt>
                <c:pt idx="95388">
                  <c:v>787975368</c:v>
                </c:pt>
                <c:pt idx="95389">
                  <c:v>487090080</c:v>
                </c:pt>
                <c:pt idx="95390">
                  <c:v>487090080</c:v>
                </c:pt>
                <c:pt idx="95391">
                  <c:v>487090080</c:v>
                </c:pt>
                <c:pt idx="95392">
                  <c:v>487090080</c:v>
                </c:pt>
                <c:pt idx="95393">
                  <c:v>355078104</c:v>
                </c:pt>
                <c:pt idx="95394">
                  <c:v>702319552</c:v>
                </c:pt>
                <c:pt idx="95395">
                  <c:v>702319552</c:v>
                </c:pt>
                <c:pt idx="95396">
                  <c:v>702319552</c:v>
                </c:pt>
                <c:pt idx="95397">
                  <c:v>702319552</c:v>
                </c:pt>
                <c:pt idx="95398">
                  <c:v>705070992</c:v>
                </c:pt>
                <c:pt idx="95399">
                  <c:v>928449968</c:v>
                </c:pt>
                <c:pt idx="95400">
                  <c:v>928449968</c:v>
                </c:pt>
                <c:pt idx="95401">
                  <c:v>928449968</c:v>
                </c:pt>
                <c:pt idx="95402">
                  <c:v>928449968</c:v>
                </c:pt>
                <c:pt idx="95403">
                  <c:v>496521368</c:v>
                </c:pt>
                <c:pt idx="95404">
                  <c:v>496521368</c:v>
                </c:pt>
                <c:pt idx="95405">
                  <c:v>496521368</c:v>
                </c:pt>
                <c:pt idx="95406">
                  <c:v>496521368</c:v>
                </c:pt>
                <c:pt idx="95407">
                  <c:v>4277160</c:v>
                </c:pt>
                <c:pt idx="95408">
                  <c:v>122952400</c:v>
                </c:pt>
                <c:pt idx="95409">
                  <c:v>122952400</c:v>
                </c:pt>
                <c:pt idx="95410">
                  <c:v>122952400</c:v>
                </c:pt>
                <c:pt idx="95411">
                  <c:v>122952400</c:v>
                </c:pt>
                <c:pt idx="95412">
                  <c:v>487090080</c:v>
                </c:pt>
                <c:pt idx="95413">
                  <c:v>77723992</c:v>
                </c:pt>
                <c:pt idx="95414">
                  <c:v>77723992</c:v>
                </c:pt>
                <c:pt idx="95415">
                  <c:v>77723992</c:v>
                </c:pt>
                <c:pt idx="95416">
                  <c:v>36263792</c:v>
                </c:pt>
                <c:pt idx="95417">
                  <c:v>36263792</c:v>
                </c:pt>
                <c:pt idx="95418">
                  <c:v>77723992</c:v>
                </c:pt>
                <c:pt idx="95419">
                  <c:v>36263792</c:v>
                </c:pt>
                <c:pt idx="95420">
                  <c:v>36263792</c:v>
                </c:pt>
                <c:pt idx="95421">
                  <c:v>702319552</c:v>
                </c:pt>
                <c:pt idx="95422">
                  <c:v>130144448</c:v>
                </c:pt>
                <c:pt idx="95423">
                  <c:v>130144448</c:v>
                </c:pt>
                <c:pt idx="95424">
                  <c:v>928449968</c:v>
                </c:pt>
                <c:pt idx="95425">
                  <c:v>130144448</c:v>
                </c:pt>
                <c:pt idx="95426">
                  <c:v>130144448</c:v>
                </c:pt>
                <c:pt idx="95427">
                  <c:v>122952400</c:v>
                </c:pt>
                <c:pt idx="95428">
                  <c:v>496521368</c:v>
                </c:pt>
                <c:pt idx="95429">
                  <c:v>36263792</c:v>
                </c:pt>
                <c:pt idx="95430">
                  <c:v>678726960</c:v>
                </c:pt>
                <c:pt idx="95431">
                  <c:v>678726960</c:v>
                </c:pt>
                <c:pt idx="95432">
                  <c:v>678726960</c:v>
                </c:pt>
                <c:pt idx="95433">
                  <c:v>678726960</c:v>
                </c:pt>
                <c:pt idx="95434">
                  <c:v>130144448</c:v>
                </c:pt>
                <c:pt idx="95435">
                  <c:v>77723992</c:v>
                </c:pt>
                <c:pt idx="95436">
                  <c:v>220553088</c:v>
                </c:pt>
                <c:pt idx="95437">
                  <c:v>220553088</c:v>
                </c:pt>
                <c:pt idx="95438">
                  <c:v>220553088</c:v>
                </c:pt>
                <c:pt idx="95439">
                  <c:v>220553088</c:v>
                </c:pt>
                <c:pt idx="95440">
                  <c:v>274521408</c:v>
                </c:pt>
                <c:pt idx="95441">
                  <c:v>274521408</c:v>
                </c:pt>
                <c:pt idx="95442">
                  <c:v>274521408</c:v>
                </c:pt>
                <c:pt idx="95443">
                  <c:v>274521408</c:v>
                </c:pt>
                <c:pt idx="95444">
                  <c:v>678726960</c:v>
                </c:pt>
                <c:pt idx="95445">
                  <c:v>536427840</c:v>
                </c:pt>
                <c:pt idx="95446">
                  <c:v>536427840</c:v>
                </c:pt>
                <c:pt idx="95447">
                  <c:v>536427840</c:v>
                </c:pt>
                <c:pt idx="95448">
                  <c:v>712024440</c:v>
                </c:pt>
                <c:pt idx="95449">
                  <c:v>536427840</c:v>
                </c:pt>
                <c:pt idx="95450">
                  <c:v>712024440</c:v>
                </c:pt>
                <c:pt idx="95451">
                  <c:v>712024440</c:v>
                </c:pt>
                <c:pt idx="95452">
                  <c:v>712024440</c:v>
                </c:pt>
                <c:pt idx="95453">
                  <c:v>274521408</c:v>
                </c:pt>
                <c:pt idx="95454">
                  <c:v>220553088</c:v>
                </c:pt>
                <c:pt idx="95455">
                  <c:v>374826760</c:v>
                </c:pt>
                <c:pt idx="95456">
                  <c:v>374826760</c:v>
                </c:pt>
                <c:pt idx="95457">
                  <c:v>374826760</c:v>
                </c:pt>
                <c:pt idx="95458">
                  <c:v>374826760</c:v>
                </c:pt>
                <c:pt idx="95459">
                  <c:v>536427840</c:v>
                </c:pt>
                <c:pt idx="95460">
                  <c:v>522827856</c:v>
                </c:pt>
                <c:pt idx="95461">
                  <c:v>522827856</c:v>
                </c:pt>
                <c:pt idx="95462">
                  <c:v>522827856</c:v>
                </c:pt>
                <c:pt idx="95463">
                  <c:v>522827856</c:v>
                </c:pt>
                <c:pt idx="95464">
                  <c:v>712024440</c:v>
                </c:pt>
                <c:pt idx="95465">
                  <c:v>385155840</c:v>
                </c:pt>
                <c:pt idx="95466">
                  <c:v>385155840</c:v>
                </c:pt>
                <c:pt idx="95467">
                  <c:v>385155840</c:v>
                </c:pt>
                <c:pt idx="95468">
                  <c:v>374826760</c:v>
                </c:pt>
                <c:pt idx="95469">
                  <c:v>385155840</c:v>
                </c:pt>
                <c:pt idx="95470">
                  <c:v>907057336</c:v>
                </c:pt>
                <c:pt idx="95471">
                  <c:v>907057336</c:v>
                </c:pt>
                <c:pt idx="95472">
                  <c:v>907057336</c:v>
                </c:pt>
                <c:pt idx="95473">
                  <c:v>907057336</c:v>
                </c:pt>
                <c:pt idx="95474">
                  <c:v>522827856</c:v>
                </c:pt>
                <c:pt idx="95475">
                  <c:v>923165480</c:v>
                </c:pt>
                <c:pt idx="95476">
                  <c:v>923165480</c:v>
                </c:pt>
                <c:pt idx="95477">
                  <c:v>923165480</c:v>
                </c:pt>
                <c:pt idx="95478">
                  <c:v>923165480</c:v>
                </c:pt>
                <c:pt idx="95479">
                  <c:v>907057336</c:v>
                </c:pt>
                <c:pt idx="95480">
                  <c:v>385155840</c:v>
                </c:pt>
                <c:pt idx="95481">
                  <c:v>236886520</c:v>
                </c:pt>
                <c:pt idx="95482">
                  <c:v>236886520</c:v>
                </c:pt>
                <c:pt idx="95483">
                  <c:v>236886520</c:v>
                </c:pt>
                <c:pt idx="95484">
                  <c:v>236886520</c:v>
                </c:pt>
                <c:pt idx="95485">
                  <c:v>923165480</c:v>
                </c:pt>
                <c:pt idx="95486">
                  <c:v>176478272</c:v>
                </c:pt>
                <c:pt idx="95487">
                  <c:v>176478272</c:v>
                </c:pt>
                <c:pt idx="95488">
                  <c:v>176478272</c:v>
                </c:pt>
                <c:pt idx="95489">
                  <c:v>176478272</c:v>
                </c:pt>
                <c:pt idx="95490">
                  <c:v>625561120</c:v>
                </c:pt>
                <c:pt idx="95491">
                  <c:v>625561120</c:v>
                </c:pt>
                <c:pt idx="95492">
                  <c:v>625561120</c:v>
                </c:pt>
                <c:pt idx="95493">
                  <c:v>625561120</c:v>
                </c:pt>
                <c:pt idx="95494">
                  <c:v>236886520</c:v>
                </c:pt>
                <c:pt idx="95495">
                  <c:v>514181920</c:v>
                </c:pt>
                <c:pt idx="95496">
                  <c:v>514181920</c:v>
                </c:pt>
                <c:pt idx="95497">
                  <c:v>514181920</c:v>
                </c:pt>
                <c:pt idx="95498">
                  <c:v>514181920</c:v>
                </c:pt>
                <c:pt idx="95499">
                  <c:v>209830120</c:v>
                </c:pt>
                <c:pt idx="95500">
                  <c:v>209830120</c:v>
                </c:pt>
                <c:pt idx="95501">
                  <c:v>209830120</c:v>
                </c:pt>
                <c:pt idx="95502">
                  <c:v>357798720</c:v>
                </c:pt>
                <c:pt idx="95503">
                  <c:v>603808592</c:v>
                </c:pt>
                <c:pt idx="95504">
                  <c:v>209830120</c:v>
                </c:pt>
                <c:pt idx="95505">
                  <c:v>357798720</c:v>
                </c:pt>
                <c:pt idx="95506">
                  <c:v>603808592</c:v>
                </c:pt>
                <c:pt idx="95507">
                  <c:v>357798720</c:v>
                </c:pt>
                <c:pt idx="95508">
                  <c:v>603808592</c:v>
                </c:pt>
                <c:pt idx="95509">
                  <c:v>357798720</c:v>
                </c:pt>
                <c:pt idx="95510">
                  <c:v>603808592</c:v>
                </c:pt>
                <c:pt idx="95511">
                  <c:v>399322944</c:v>
                </c:pt>
                <c:pt idx="95512">
                  <c:v>399322944</c:v>
                </c:pt>
                <c:pt idx="95513">
                  <c:v>399322944</c:v>
                </c:pt>
                <c:pt idx="95514">
                  <c:v>399322944</c:v>
                </c:pt>
                <c:pt idx="95515">
                  <c:v>176478272</c:v>
                </c:pt>
                <c:pt idx="95516">
                  <c:v>514181920</c:v>
                </c:pt>
                <c:pt idx="95517">
                  <c:v>158894624</c:v>
                </c:pt>
                <c:pt idx="95518">
                  <c:v>158894624</c:v>
                </c:pt>
                <c:pt idx="95519">
                  <c:v>158894624</c:v>
                </c:pt>
                <c:pt idx="95520">
                  <c:v>158894624</c:v>
                </c:pt>
                <c:pt idx="95521">
                  <c:v>389721720</c:v>
                </c:pt>
                <c:pt idx="95522">
                  <c:v>389721720</c:v>
                </c:pt>
                <c:pt idx="95523">
                  <c:v>389721720</c:v>
                </c:pt>
                <c:pt idx="95524">
                  <c:v>389721720</c:v>
                </c:pt>
                <c:pt idx="95525">
                  <c:v>111408200</c:v>
                </c:pt>
                <c:pt idx="95526">
                  <c:v>111408200</c:v>
                </c:pt>
                <c:pt idx="95527">
                  <c:v>171518808</c:v>
                </c:pt>
                <c:pt idx="95528">
                  <c:v>171518808</c:v>
                </c:pt>
                <c:pt idx="95529">
                  <c:v>111408200</c:v>
                </c:pt>
                <c:pt idx="95530">
                  <c:v>357798720</c:v>
                </c:pt>
                <c:pt idx="95531">
                  <c:v>171518808</c:v>
                </c:pt>
                <c:pt idx="95532">
                  <c:v>111408200</c:v>
                </c:pt>
                <c:pt idx="95533">
                  <c:v>171518808</c:v>
                </c:pt>
                <c:pt idx="95534">
                  <c:v>209830120</c:v>
                </c:pt>
                <c:pt idx="95535">
                  <c:v>603808592</c:v>
                </c:pt>
                <c:pt idx="95536">
                  <c:v>759124552</c:v>
                </c:pt>
                <c:pt idx="95537">
                  <c:v>759124552</c:v>
                </c:pt>
                <c:pt idx="95538">
                  <c:v>759124552</c:v>
                </c:pt>
                <c:pt idx="95539">
                  <c:v>759124552</c:v>
                </c:pt>
                <c:pt idx="95540">
                  <c:v>625561120</c:v>
                </c:pt>
                <c:pt idx="95541">
                  <c:v>399322944</c:v>
                </c:pt>
                <c:pt idx="95542">
                  <c:v>48172192</c:v>
                </c:pt>
                <c:pt idx="95543">
                  <c:v>48172192</c:v>
                </c:pt>
                <c:pt idx="95544">
                  <c:v>48172192</c:v>
                </c:pt>
                <c:pt idx="95545">
                  <c:v>48172192</c:v>
                </c:pt>
                <c:pt idx="95546">
                  <c:v>955879648</c:v>
                </c:pt>
                <c:pt idx="95547">
                  <c:v>955879648</c:v>
                </c:pt>
                <c:pt idx="95548">
                  <c:v>955879648</c:v>
                </c:pt>
                <c:pt idx="95549">
                  <c:v>955879648</c:v>
                </c:pt>
                <c:pt idx="95550">
                  <c:v>158894624</c:v>
                </c:pt>
                <c:pt idx="95551">
                  <c:v>389721720</c:v>
                </c:pt>
                <c:pt idx="95552">
                  <c:v>111408200</c:v>
                </c:pt>
                <c:pt idx="95553">
                  <c:v>715802768</c:v>
                </c:pt>
                <c:pt idx="95554">
                  <c:v>715802768</c:v>
                </c:pt>
                <c:pt idx="95555">
                  <c:v>715802768</c:v>
                </c:pt>
                <c:pt idx="95556">
                  <c:v>715802768</c:v>
                </c:pt>
                <c:pt idx="95557">
                  <c:v>178064840</c:v>
                </c:pt>
                <c:pt idx="95558">
                  <c:v>178064840</c:v>
                </c:pt>
                <c:pt idx="95559">
                  <c:v>178064840</c:v>
                </c:pt>
                <c:pt idx="95560">
                  <c:v>178064840</c:v>
                </c:pt>
                <c:pt idx="95561">
                  <c:v>48172192</c:v>
                </c:pt>
                <c:pt idx="95562">
                  <c:v>759124552</c:v>
                </c:pt>
                <c:pt idx="95563">
                  <c:v>224282248</c:v>
                </c:pt>
                <c:pt idx="95564">
                  <c:v>224282248</c:v>
                </c:pt>
                <c:pt idx="95565">
                  <c:v>587488392</c:v>
                </c:pt>
                <c:pt idx="95566">
                  <c:v>224282248</c:v>
                </c:pt>
                <c:pt idx="95567">
                  <c:v>587488392</c:v>
                </c:pt>
                <c:pt idx="95568">
                  <c:v>224282248</c:v>
                </c:pt>
                <c:pt idx="95569">
                  <c:v>171518808</c:v>
                </c:pt>
                <c:pt idx="95570">
                  <c:v>587488392</c:v>
                </c:pt>
                <c:pt idx="95571">
                  <c:v>587488392</c:v>
                </c:pt>
                <c:pt idx="95572">
                  <c:v>955879648</c:v>
                </c:pt>
                <c:pt idx="95573">
                  <c:v>642033272</c:v>
                </c:pt>
                <c:pt idx="95574">
                  <c:v>642033272</c:v>
                </c:pt>
                <c:pt idx="95575">
                  <c:v>642033272</c:v>
                </c:pt>
                <c:pt idx="95576">
                  <c:v>642033272</c:v>
                </c:pt>
                <c:pt idx="95577">
                  <c:v>587488392</c:v>
                </c:pt>
                <c:pt idx="95578">
                  <c:v>329990208</c:v>
                </c:pt>
                <c:pt idx="95579">
                  <c:v>329990208</c:v>
                </c:pt>
                <c:pt idx="95580">
                  <c:v>715802768</c:v>
                </c:pt>
                <c:pt idx="95581">
                  <c:v>329990208</c:v>
                </c:pt>
                <c:pt idx="95582">
                  <c:v>329990208</c:v>
                </c:pt>
                <c:pt idx="95583">
                  <c:v>693476032</c:v>
                </c:pt>
                <c:pt idx="95584">
                  <c:v>693476032</c:v>
                </c:pt>
                <c:pt idx="95585">
                  <c:v>291866360</c:v>
                </c:pt>
                <c:pt idx="95586">
                  <c:v>693476032</c:v>
                </c:pt>
                <c:pt idx="95587">
                  <c:v>291866360</c:v>
                </c:pt>
                <c:pt idx="95588">
                  <c:v>443664568</c:v>
                </c:pt>
                <c:pt idx="95589">
                  <c:v>693476032</c:v>
                </c:pt>
                <c:pt idx="95590">
                  <c:v>291866360</c:v>
                </c:pt>
                <c:pt idx="95591">
                  <c:v>443664568</c:v>
                </c:pt>
                <c:pt idx="95592">
                  <c:v>291866360</c:v>
                </c:pt>
                <c:pt idx="95593">
                  <c:v>443664568</c:v>
                </c:pt>
                <c:pt idx="95594">
                  <c:v>443664568</c:v>
                </c:pt>
                <c:pt idx="95595">
                  <c:v>549076568</c:v>
                </c:pt>
                <c:pt idx="95596">
                  <c:v>549076568</c:v>
                </c:pt>
                <c:pt idx="95597">
                  <c:v>549076568</c:v>
                </c:pt>
                <c:pt idx="95598">
                  <c:v>549076568</c:v>
                </c:pt>
                <c:pt idx="95599">
                  <c:v>178064840</c:v>
                </c:pt>
                <c:pt idx="95600">
                  <c:v>642033272</c:v>
                </c:pt>
                <c:pt idx="95601">
                  <c:v>351973504</c:v>
                </c:pt>
                <c:pt idx="95602">
                  <c:v>351973504</c:v>
                </c:pt>
                <c:pt idx="95603">
                  <c:v>351973504</c:v>
                </c:pt>
                <c:pt idx="95604">
                  <c:v>351973504</c:v>
                </c:pt>
                <c:pt idx="95605">
                  <c:v>291866360</c:v>
                </c:pt>
                <c:pt idx="95606">
                  <c:v>693476032</c:v>
                </c:pt>
                <c:pt idx="95607">
                  <c:v>224282248</c:v>
                </c:pt>
                <c:pt idx="95608">
                  <c:v>443664568</c:v>
                </c:pt>
                <c:pt idx="95609">
                  <c:v>583090176</c:v>
                </c:pt>
                <c:pt idx="95610">
                  <c:v>583090176</c:v>
                </c:pt>
                <c:pt idx="95611">
                  <c:v>583090176</c:v>
                </c:pt>
                <c:pt idx="95612">
                  <c:v>351973504</c:v>
                </c:pt>
                <c:pt idx="95613">
                  <c:v>583090176</c:v>
                </c:pt>
                <c:pt idx="95614">
                  <c:v>504129184</c:v>
                </c:pt>
                <c:pt idx="95615">
                  <c:v>504129184</c:v>
                </c:pt>
                <c:pt idx="95616">
                  <c:v>504129184</c:v>
                </c:pt>
                <c:pt idx="95617">
                  <c:v>504129184</c:v>
                </c:pt>
                <c:pt idx="95618">
                  <c:v>549076568</c:v>
                </c:pt>
                <c:pt idx="95619">
                  <c:v>329990208</c:v>
                </c:pt>
                <c:pt idx="95620">
                  <c:v>86534768</c:v>
                </c:pt>
                <c:pt idx="95621">
                  <c:v>86534768</c:v>
                </c:pt>
                <c:pt idx="95622">
                  <c:v>224282280</c:v>
                </c:pt>
                <c:pt idx="95623">
                  <c:v>224282280</c:v>
                </c:pt>
                <c:pt idx="95624">
                  <c:v>86534768</c:v>
                </c:pt>
                <c:pt idx="95625">
                  <c:v>224282312</c:v>
                </c:pt>
                <c:pt idx="95626">
                  <c:v>224282312</c:v>
                </c:pt>
                <c:pt idx="95627">
                  <c:v>86534768</c:v>
                </c:pt>
                <c:pt idx="95628">
                  <c:v>224282328</c:v>
                </c:pt>
                <c:pt idx="95629">
                  <c:v>224282328</c:v>
                </c:pt>
                <c:pt idx="95630">
                  <c:v>224282280</c:v>
                </c:pt>
                <c:pt idx="95631">
                  <c:v>224282312</c:v>
                </c:pt>
                <c:pt idx="95632">
                  <c:v>224282328</c:v>
                </c:pt>
                <c:pt idx="95633">
                  <c:v>224282280</c:v>
                </c:pt>
                <c:pt idx="95634">
                  <c:v>504129184</c:v>
                </c:pt>
                <c:pt idx="95635">
                  <c:v>224282312</c:v>
                </c:pt>
                <c:pt idx="95636">
                  <c:v>224282328</c:v>
                </c:pt>
                <c:pt idx="95637">
                  <c:v>583090176</c:v>
                </c:pt>
                <c:pt idx="95638">
                  <c:v>199859096</c:v>
                </c:pt>
                <c:pt idx="95639">
                  <c:v>199859096</c:v>
                </c:pt>
                <c:pt idx="95640">
                  <c:v>199859096</c:v>
                </c:pt>
                <c:pt idx="95641">
                  <c:v>199859096</c:v>
                </c:pt>
                <c:pt idx="95642">
                  <c:v>123391152</c:v>
                </c:pt>
                <c:pt idx="95643">
                  <c:v>123391152</c:v>
                </c:pt>
                <c:pt idx="95644">
                  <c:v>123391152</c:v>
                </c:pt>
                <c:pt idx="95645">
                  <c:v>123391152</c:v>
                </c:pt>
                <c:pt idx="95646">
                  <c:v>86534768</c:v>
                </c:pt>
                <c:pt idx="95647">
                  <c:v>608354416</c:v>
                </c:pt>
                <c:pt idx="95648">
                  <c:v>608354416</c:v>
                </c:pt>
                <c:pt idx="95649">
                  <c:v>944595440</c:v>
                </c:pt>
                <c:pt idx="95650">
                  <c:v>944595440</c:v>
                </c:pt>
                <c:pt idx="95651">
                  <c:v>608354416</c:v>
                </c:pt>
                <c:pt idx="95652">
                  <c:v>944595440</c:v>
                </c:pt>
                <c:pt idx="95653">
                  <c:v>608354416</c:v>
                </c:pt>
                <c:pt idx="95654">
                  <c:v>944595440</c:v>
                </c:pt>
                <c:pt idx="95655">
                  <c:v>17119952</c:v>
                </c:pt>
                <c:pt idx="95656">
                  <c:v>17119952</c:v>
                </c:pt>
                <c:pt idx="95657">
                  <c:v>17119952</c:v>
                </c:pt>
                <c:pt idx="95658">
                  <c:v>224282280</c:v>
                </c:pt>
                <c:pt idx="95659">
                  <c:v>17119952</c:v>
                </c:pt>
                <c:pt idx="95660">
                  <c:v>224282328</c:v>
                </c:pt>
                <c:pt idx="95661">
                  <c:v>995922096</c:v>
                </c:pt>
                <c:pt idx="95662">
                  <c:v>995922096</c:v>
                </c:pt>
                <c:pt idx="95663">
                  <c:v>995922096</c:v>
                </c:pt>
                <c:pt idx="95664">
                  <c:v>995922096</c:v>
                </c:pt>
                <c:pt idx="95665">
                  <c:v>199859096</c:v>
                </c:pt>
                <c:pt idx="95666">
                  <c:v>14184952</c:v>
                </c:pt>
                <c:pt idx="95667">
                  <c:v>14184952</c:v>
                </c:pt>
                <c:pt idx="95668">
                  <c:v>14184952</c:v>
                </c:pt>
                <c:pt idx="95669">
                  <c:v>14184952</c:v>
                </c:pt>
                <c:pt idx="95670">
                  <c:v>376545960</c:v>
                </c:pt>
                <c:pt idx="95671">
                  <c:v>351711784</c:v>
                </c:pt>
                <c:pt idx="95672">
                  <c:v>351711784</c:v>
                </c:pt>
                <c:pt idx="95673">
                  <c:v>376545960</c:v>
                </c:pt>
                <c:pt idx="95674">
                  <c:v>351711784</c:v>
                </c:pt>
                <c:pt idx="95675">
                  <c:v>376545960</c:v>
                </c:pt>
                <c:pt idx="95676">
                  <c:v>351711784</c:v>
                </c:pt>
                <c:pt idx="95677">
                  <c:v>376545960</c:v>
                </c:pt>
                <c:pt idx="95678">
                  <c:v>805598704</c:v>
                </c:pt>
                <c:pt idx="95679">
                  <c:v>805598704</c:v>
                </c:pt>
                <c:pt idx="95680">
                  <c:v>805598704</c:v>
                </c:pt>
                <c:pt idx="95681">
                  <c:v>805598704</c:v>
                </c:pt>
                <c:pt idx="95682">
                  <c:v>82133408</c:v>
                </c:pt>
                <c:pt idx="95683">
                  <c:v>82133408</c:v>
                </c:pt>
                <c:pt idx="95684">
                  <c:v>82133408</c:v>
                </c:pt>
                <c:pt idx="95685">
                  <c:v>82133408</c:v>
                </c:pt>
                <c:pt idx="95686">
                  <c:v>55596864</c:v>
                </c:pt>
                <c:pt idx="95687">
                  <c:v>55596864</c:v>
                </c:pt>
                <c:pt idx="95688">
                  <c:v>55596864</c:v>
                </c:pt>
                <c:pt idx="95689">
                  <c:v>537062832</c:v>
                </c:pt>
                <c:pt idx="95690">
                  <c:v>537062832</c:v>
                </c:pt>
                <c:pt idx="95691">
                  <c:v>608354416</c:v>
                </c:pt>
                <c:pt idx="95692">
                  <c:v>537062832</c:v>
                </c:pt>
                <c:pt idx="95693">
                  <c:v>55596864</c:v>
                </c:pt>
                <c:pt idx="95694">
                  <c:v>537062832</c:v>
                </c:pt>
                <c:pt idx="95695">
                  <c:v>224282312</c:v>
                </c:pt>
                <c:pt idx="95696">
                  <c:v>944595440</c:v>
                </c:pt>
                <c:pt idx="95697">
                  <c:v>123391152</c:v>
                </c:pt>
                <c:pt idx="95698">
                  <c:v>721700128</c:v>
                </c:pt>
                <c:pt idx="95699">
                  <c:v>721700128</c:v>
                </c:pt>
                <c:pt idx="95700">
                  <c:v>93348496</c:v>
                </c:pt>
                <c:pt idx="95701">
                  <c:v>721700128</c:v>
                </c:pt>
                <c:pt idx="95702">
                  <c:v>93348496</c:v>
                </c:pt>
                <c:pt idx="95703">
                  <c:v>502879368</c:v>
                </c:pt>
                <c:pt idx="95704">
                  <c:v>721700128</c:v>
                </c:pt>
                <c:pt idx="95705">
                  <c:v>93348496</c:v>
                </c:pt>
                <c:pt idx="95706">
                  <c:v>502879368</c:v>
                </c:pt>
                <c:pt idx="95707">
                  <c:v>93348496</c:v>
                </c:pt>
                <c:pt idx="95708">
                  <c:v>502879368</c:v>
                </c:pt>
                <c:pt idx="95709">
                  <c:v>502879368</c:v>
                </c:pt>
                <c:pt idx="95710">
                  <c:v>17119952</c:v>
                </c:pt>
                <c:pt idx="95711">
                  <c:v>7377592</c:v>
                </c:pt>
                <c:pt idx="95712">
                  <c:v>7377592</c:v>
                </c:pt>
                <c:pt idx="95713">
                  <c:v>224282352</c:v>
                </c:pt>
                <c:pt idx="95714">
                  <c:v>224282352</c:v>
                </c:pt>
                <c:pt idx="95715">
                  <c:v>995922096</c:v>
                </c:pt>
                <c:pt idx="95716">
                  <c:v>7377640</c:v>
                </c:pt>
                <c:pt idx="95717">
                  <c:v>7377640</c:v>
                </c:pt>
                <c:pt idx="95718">
                  <c:v>224282432</c:v>
                </c:pt>
                <c:pt idx="95719">
                  <c:v>224282432</c:v>
                </c:pt>
                <c:pt idx="95720">
                  <c:v>224282464</c:v>
                </c:pt>
                <c:pt idx="95721">
                  <c:v>224282464</c:v>
                </c:pt>
                <c:pt idx="95722">
                  <c:v>224282352</c:v>
                </c:pt>
                <c:pt idx="95723">
                  <c:v>224282432</c:v>
                </c:pt>
                <c:pt idx="95724">
                  <c:v>224282464</c:v>
                </c:pt>
                <c:pt idx="95725">
                  <c:v>224282352</c:v>
                </c:pt>
                <c:pt idx="95726">
                  <c:v>224282432</c:v>
                </c:pt>
                <c:pt idx="95727">
                  <c:v>224282464</c:v>
                </c:pt>
                <c:pt idx="95728">
                  <c:v>7377712</c:v>
                </c:pt>
                <c:pt idx="95729">
                  <c:v>7377712</c:v>
                </c:pt>
                <c:pt idx="95730">
                  <c:v>7377824</c:v>
                </c:pt>
                <c:pt idx="95731">
                  <c:v>569620192</c:v>
                </c:pt>
                <c:pt idx="95732">
                  <c:v>7377824</c:v>
                </c:pt>
                <c:pt idx="95733">
                  <c:v>569620192</c:v>
                </c:pt>
                <c:pt idx="95734">
                  <c:v>7377592</c:v>
                </c:pt>
                <c:pt idx="95735">
                  <c:v>7377640</c:v>
                </c:pt>
                <c:pt idx="95736">
                  <c:v>7377712</c:v>
                </c:pt>
                <c:pt idx="95737">
                  <c:v>7377824</c:v>
                </c:pt>
                <c:pt idx="95738">
                  <c:v>7377592</c:v>
                </c:pt>
                <c:pt idx="95739">
                  <c:v>569620192</c:v>
                </c:pt>
                <c:pt idx="95740">
                  <c:v>7377640</c:v>
                </c:pt>
                <c:pt idx="95741">
                  <c:v>7377712</c:v>
                </c:pt>
                <c:pt idx="95742">
                  <c:v>7377824</c:v>
                </c:pt>
                <c:pt idx="95743">
                  <c:v>569620192</c:v>
                </c:pt>
                <c:pt idx="95744">
                  <c:v>351711784</c:v>
                </c:pt>
                <c:pt idx="95745">
                  <c:v>805598704</c:v>
                </c:pt>
                <c:pt idx="95746">
                  <c:v>195380600</c:v>
                </c:pt>
                <c:pt idx="95747">
                  <c:v>195380600</c:v>
                </c:pt>
                <c:pt idx="95748">
                  <c:v>195380600</c:v>
                </c:pt>
                <c:pt idx="95749">
                  <c:v>195380600</c:v>
                </c:pt>
                <c:pt idx="95750">
                  <c:v>14184952</c:v>
                </c:pt>
                <c:pt idx="95751">
                  <c:v>565263320</c:v>
                </c:pt>
                <c:pt idx="95752">
                  <c:v>565263320</c:v>
                </c:pt>
                <c:pt idx="95753">
                  <c:v>565263320</c:v>
                </c:pt>
                <c:pt idx="95754">
                  <c:v>565263320</c:v>
                </c:pt>
                <c:pt idx="95755">
                  <c:v>376545960</c:v>
                </c:pt>
                <c:pt idx="95756">
                  <c:v>82133408</c:v>
                </c:pt>
                <c:pt idx="95757">
                  <c:v>55596864</c:v>
                </c:pt>
                <c:pt idx="95758">
                  <c:v>246007384</c:v>
                </c:pt>
                <c:pt idx="95759">
                  <c:v>246007384</c:v>
                </c:pt>
                <c:pt idx="95760">
                  <c:v>246007384</c:v>
                </c:pt>
                <c:pt idx="95761">
                  <c:v>246007384</c:v>
                </c:pt>
                <c:pt idx="95762">
                  <c:v>326662680</c:v>
                </c:pt>
                <c:pt idx="95763">
                  <c:v>326662680</c:v>
                </c:pt>
                <c:pt idx="95764">
                  <c:v>326662680</c:v>
                </c:pt>
                <c:pt idx="95765">
                  <c:v>324728048</c:v>
                </c:pt>
                <c:pt idx="95766">
                  <c:v>326662680</c:v>
                </c:pt>
                <c:pt idx="95767">
                  <c:v>324728048</c:v>
                </c:pt>
                <c:pt idx="95768">
                  <c:v>324728048</c:v>
                </c:pt>
                <c:pt idx="95769">
                  <c:v>324728048</c:v>
                </c:pt>
                <c:pt idx="95770">
                  <c:v>537062832</c:v>
                </c:pt>
                <c:pt idx="95771">
                  <c:v>224282352</c:v>
                </c:pt>
                <c:pt idx="95772">
                  <c:v>43677200</c:v>
                </c:pt>
                <c:pt idx="95773">
                  <c:v>43677200</c:v>
                </c:pt>
                <c:pt idx="95774">
                  <c:v>43677200</c:v>
                </c:pt>
                <c:pt idx="95775">
                  <c:v>442004984</c:v>
                </c:pt>
                <c:pt idx="95776">
                  <c:v>43677200</c:v>
                </c:pt>
                <c:pt idx="95777">
                  <c:v>721700128</c:v>
                </c:pt>
                <c:pt idx="95778">
                  <c:v>93348496</c:v>
                </c:pt>
                <c:pt idx="95779">
                  <c:v>442004984</c:v>
                </c:pt>
                <c:pt idx="95780">
                  <c:v>442004984</c:v>
                </c:pt>
                <c:pt idx="95781">
                  <c:v>442004984</c:v>
                </c:pt>
                <c:pt idx="95782">
                  <c:v>17119984</c:v>
                </c:pt>
                <c:pt idx="95783">
                  <c:v>17119984</c:v>
                </c:pt>
                <c:pt idx="95784">
                  <c:v>17120016</c:v>
                </c:pt>
                <c:pt idx="95785">
                  <c:v>17120016</c:v>
                </c:pt>
                <c:pt idx="95786">
                  <c:v>17119984</c:v>
                </c:pt>
                <c:pt idx="95787">
                  <c:v>17120016</c:v>
                </c:pt>
                <c:pt idx="95788">
                  <c:v>17119984</c:v>
                </c:pt>
                <c:pt idx="95789">
                  <c:v>17120016</c:v>
                </c:pt>
                <c:pt idx="95790">
                  <c:v>224282464</c:v>
                </c:pt>
                <c:pt idx="95791">
                  <c:v>53201552</c:v>
                </c:pt>
                <c:pt idx="95792">
                  <c:v>981113224</c:v>
                </c:pt>
                <c:pt idx="95793">
                  <c:v>53201552</c:v>
                </c:pt>
                <c:pt idx="95794">
                  <c:v>981113224</c:v>
                </c:pt>
                <c:pt idx="95795">
                  <c:v>981113224</c:v>
                </c:pt>
                <c:pt idx="95796">
                  <c:v>981113224</c:v>
                </c:pt>
                <c:pt idx="95797">
                  <c:v>53201552</c:v>
                </c:pt>
                <c:pt idx="95798">
                  <c:v>53201552</c:v>
                </c:pt>
                <c:pt idx="95799">
                  <c:v>246007384</c:v>
                </c:pt>
                <c:pt idx="95800">
                  <c:v>7377592</c:v>
                </c:pt>
                <c:pt idx="95801">
                  <c:v>502879368</c:v>
                </c:pt>
                <c:pt idx="95802">
                  <c:v>7377824</c:v>
                </c:pt>
                <c:pt idx="95803">
                  <c:v>195380600</c:v>
                </c:pt>
                <c:pt idx="95804">
                  <c:v>224282432</c:v>
                </c:pt>
                <c:pt idx="95805">
                  <c:v>7377640</c:v>
                </c:pt>
                <c:pt idx="95806">
                  <c:v>565263320</c:v>
                </c:pt>
                <c:pt idx="95807">
                  <c:v>569620192</c:v>
                </c:pt>
                <c:pt idx="95808">
                  <c:v>7377712</c:v>
                </c:pt>
                <c:pt idx="95809">
                  <c:v>326662680</c:v>
                </c:pt>
                <c:pt idx="95810">
                  <c:v>53201552</c:v>
                </c:pt>
                <c:pt idx="95811">
                  <c:v>17119984</c:v>
                </c:pt>
                <c:pt idx="95812">
                  <c:v>981113224</c:v>
                </c:pt>
                <c:pt idx="95813">
                  <c:v>324728048</c:v>
                </c:pt>
                <c:pt idx="95814">
                  <c:v>337660576</c:v>
                </c:pt>
                <c:pt idx="95815">
                  <c:v>337660576</c:v>
                </c:pt>
                <c:pt idx="95816">
                  <c:v>337660576</c:v>
                </c:pt>
                <c:pt idx="95817">
                  <c:v>337660576</c:v>
                </c:pt>
                <c:pt idx="95818">
                  <c:v>17120016</c:v>
                </c:pt>
                <c:pt idx="95819">
                  <c:v>43677200</c:v>
                </c:pt>
                <c:pt idx="95820">
                  <c:v>318414160</c:v>
                </c:pt>
                <c:pt idx="95821">
                  <c:v>318414160</c:v>
                </c:pt>
                <c:pt idx="95822">
                  <c:v>318414160</c:v>
                </c:pt>
                <c:pt idx="95823">
                  <c:v>318414160</c:v>
                </c:pt>
                <c:pt idx="95824">
                  <c:v>532662800</c:v>
                </c:pt>
                <c:pt idx="95825">
                  <c:v>17120048</c:v>
                </c:pt>
                <c:pt idx="95826">
                  <c:v>17120048</c:v>
                </c:pt>
                <c:pt idx="95827">
                  <c:v>532662800</c:v>
                </c:pt>
                <c:pt idx="95828">
                  <c:v>532662800</c:v>
                </c:pt>
                <c:pt idx="95829">
                  <c:v>532662800</c:v>
                </c:pt>
                <c:pt idx="95830">
                  <c:v>17120088</c:v>
                </c:pt>
                <c:pt idx="95831">
                  <c:v>17120088</c:v>
                </c:pt>
                <c:pt idx="95832">
                  <c:v>17120048</c:v>
                </c:pt>
                <c:pt idx="95833">
                  <c:v>17120088</c:v>
                </c:pt>
                <c:pt idx="95834">
                  <c:v>17120048</c:v>
                </c:pt>
                <c:pt idx="95835">
                  <c:v>17120088</c:v>
                </c:pt>
                <c:pt idx="95836">
                  <c:v>337660576</c:v>
                </c:pt>
                <c:pt idx="95837">
                  <c:v>720121872</c:v>
                </c:pt>
                <c:pt idx="95838">
                  <c:v>720121872</c:v>
                </c:pt>
                <c:pt idx="95839">
                  <c:v>720121872</c:v>
                </c:pt>
                <c:pt idx="95840">
                  <c:v>720121872</c:v>
                </c:pt>
                <c:pt idx="95841">
                  <c:v>442004984</c:v>
                </c:pt>
                <c:pt idx="95842">
                  <c:v>580230136</c:v>
                </c:pt>
                <c:pt idx="95843">
                  <c:v>580230136</c:v>
                </c:pt>
                <c:pt idx="95844">
                  <c:v>580230136</c:v>
                </c:pt>
                <c:pt idx="95845">
                  <c:v>580230136</c:v>
                </c:pt>
                <c:pt idx="95846">
                  <c:v>561451016</c:v>
                </c:pt>
                <c:pt idx="95847">
                  <c:v>561451016</c:v>
                </c:pt>
                <c:pt idx="95848">
                  <c:v>561451016</c:v>
                </c:pt>
                <c:pt idx="95849">
                  <c:v>561451016</c:v>
                </c:pt>
                <c:pt idx="95850">
                  <c:v>318414160</c:v>
                </c:pt>
                <c:pt idx="95851">
                  <c:v>17120048</c:v>
                </c:pt>
                <c:pt idx="95852">
                  <c:v>69003360</c:v>
                </c:pt>
                <c:pt idx="95853">
                  <c:v>69003360</c:v>
                </c:pt>
                <c:pt idx="95854">
                  <c:v>69003360</c:v>
                </c:pt>
                <c:pt idx="95855">
                  <c:v>69003360</c:v>
                </c:pt>
                <c:pt idx="95856">
                  <c:v>532662800</c:v>
                </c:pt>
                <c:pt idx="95857">
                  <c:v>53580088</c:v>
                </c:pt>
                <c:pt idx="95858">
                  <c:v>53580088</c:v>
                </c:pt>
                <c:pt idx="95859">
                  <c:v>53580088</c:v>
                </c:pt>
                <c:pt idx="95860">
                  <c:v>53580088</c:v>
                </c:pt>
                <c:pt idx="95861">
                  <c:v>24741840</c:v>
                </c:pt>
                <c:pt idx="95862">
                  <c:v>24741840</c:v>
                </c:pt>
                <c:pt idx="95863">
                  <c:v>24741840</c:v>
                </c:pt>
                <c:pt idx="95864">
                  <c:v>720121872</c:v>
                </c:pt>
                <c:pt idx="95865">
                  <c:v>24741840</c:v>
                </c:pt>
                <c:pt idx="95866">
                  <c:v>17120088</c:v>
                </c:pt>
                <c:pt idx="95867">
                  <c:v>580230136</c:v>
                </c:pt>
                <c:pt idx="95868">
                  <c:v>69003360</c:v>
                </c:pt>
                <c:pt idx="95869">
                  <c:v>618755184</c:v>
                </c:pt>
                <c:pt idx="95870">
                  <c:v>618755184</c:v>
                </c:pt>
                <c:pt idx="95871">
                  <c:v>618755184</c:v>
                </c:pt>
                <c:pt idx="95872">
                  <c:v>618755184</c:v>
                </c:pt>
                <c:pt idx="95873">
                  <c:v>278712936</c:v>
                </c:pt>
                <c:pt idx="95874">
                  <c:v>53580088</c:v>
                </c:pt>
                <c:pt idx="95875">
                  <c:v>278712936</c:v>
                </c:pt>
                <c:pt idx="95876">
                  <c:v>278712936</c:v>
                </c:pt>
                <c:pt idx="95877">
                  <c:v>278712936</c:v>
                </c:pt>
                <c:pt idx="95878">
                  <c:v>561451016</c:v>
                </c:pt>
                <c:pt idx="95879">
                  <c:v>24741840</c:v>
                </c:pt>
                <c:pt idx="95880">
                  <c:v>371027832</c:v>
                </c:pt>
                <c:pt idx="95881">
                  <c:v>371027832</c:v>
                </c:pt>
                <c:pt idx="95882">
                  <c:v>371027832</c:v>
                </c:pt>
                <c:pt idx="95883">
                  <c:v>371027832</c:v>
                </c:pt>
                <c:pt idx="95884">
                  <c:v>254044224</c:v>
                </c:pt>
                <c:pt idx="95885">
                  <c:v>254044224</c:v>
                </c:pt>
                <c:pt idx="95886">
                  <c:v>254044224</c:v>
                </c:pt>
                <c:pt idx="95887">
                  <c:v>254044224</c:v>
                </c:pt>
                <c:pt idx="95888">
                  <c:v>278712936</c:v>
                </c:pt>
                <c:pt idx="95889">
                  <c:v>618755184</c:v>
                </c:pt>
                <c:pt idx="95890">
                  <c:v>429199640</c:v>
                </c:pt>
                <c:pt idx="95891">
                  <c:v>429199640</c:v>
                </c:pt>
                <c:pt idx="95892">
                  <c:v>429199640</c:v>
                </c:pt>
                <c:pt idx="95893">
                  <c:v>429199640</c:v>
                </c:pt>
                <c:pt idx="95894">
                  <c:v>202460128</c:v>
                </c:pt>
                <c:pt idx="95895">
                  <c:v>202460128</c:v>
                </c:pt>
                <c:pt idx="95896">
                  <c:v>202460128</c:v>
                </c:pt>
                <c:pt idx="95897">
                  <c:v>202460128</c:v>
                </c:pt>
                <c:pt idx="95898">
                  <c:v>371027832</c:v>
                </c:pt>
                <c:pt idx="95899">
                  <c:v>254044224</c:v>
                </c:pt>
                <c:pt idx="95900">
                  <c:v>24392584</c:v>
                </c:pt>
                <c:pt idx="95901">
                  <c:v>24392584</c:v>
                </c:pt>
                <c:pt idx="95902">
                  <c:v>24392584</c:v>
                </c:pt>
                <c:pt idx="95903">
                  <c:v>24392584</c:v>
                </c:pt>
                <c:pt idx="95904">
                  <c:v>589683896</c:v>
                </c:pt>
                <c:pt idx="95905">
                  <c:v>589683896</c:v>
                </c:pt>
                <c:pt idx="95906">
                  <c:v>589683896</c:v>
                </c:pt>
                <c:pt idx="95907">
                  <c:v>589683896</c:v>
                </c:pt>
                <c:pt idx="95908">
                  <c:v>86356872</c:v>
                </c:pt>
                <c:pt idx="95909">
                  <c:v>86356872</c:v>
                </c:pt>
                <c:pt idx="95910">
                  <c:v>86356872</c:v>
                </c:pt>
                <c:pt idx="95911">
                  <c:v>86356872</c:v>
                </c:pt>
                <c:pt idx="95912">
                  <c:v>736922592</c:v>
                </c:pt>
                <c:pt idx="95913">
                  <c:v>736922592</c:v>
                </c:pt>
                <c:pt idx="95914">
                  <c:v>736922592</c:v>
                </c:pt>
                <c:pt idx="95915">
                  <c:v>736922592</c:v>
                </c:pt>
                <c:pt idx="95916">
                  <c:v>429199640</c:v>
                </c:pt>
                <c:pt idx="95917">
                  <c:v>778256072</c:v>
                </c:pt>
                <c:pt idx="95918">
                  <c:v>778256072</c:v>
                </c:pt>
                <c:pt idx="95919">
                  <c:v>778256072</c:v>
                </c:pt>
                <c:pt idx="95920">
                  <c:v>778256072</c:v>
                </c:pt>
                <c:pt idx="95921">
                  <c:v>202460128</c:v>
                </c:pt>
                <c:pt idx="95922">
                  <c:v>368991288</c:v>
                </c:pt>
                <c:pt idx="95923">
                  <c:v>368991288</c:v>
                </c:pt>
                <c:pt idx="95924">
                  <c:v>199660200</c:v>
                </c:pt>
                <c:pt idx="95925">
                  <c:v>199660200</c:v>
                </c:pt>
                <c:pt idx="95926">
                  <c:v>368991288</c:v>
                </c:pt>
                <c:pt idx="95927">
                  <c:v>199660200</c:v>
                </c:pt>
                <c:pt idx="95928">
                  <c:v>368991288</c:v>
                </c:pt>
                <c:pt idx="95929">
                  <c:v>199660200</c:v>
                </c:pt>
                <c:pt idx="95930">
                  <c:v>24392584</c:v>
                </c:pt>
                <c:pt idx="95931">
                  <c:v>37281912</c:v>
                </c:pt>
                <c:pt idx="95932">
                  <c:v>37281912</c:v>
                </c:pt>
                <c:pt idx="95933">
                  <c:v>37281912</c:v>
                </c:pt>
                <c:pt idx="95934">
                  <c:v>37281912</c:v>
                </c:pt>
                <c:pt idx="95935">
                  <c:v>86356872</c:v>
                </c:pt>
                <c:pt idx="95936">
                  <c:v>736922592</c:v>
                </c:pt>
                <c:pt idx="95937">
                  <c:v>193765352</c:v>
                </c:pt>
                <c:pt idx="95938">
                  <c:v>193765352</c:v>
                </c:pt>
                <c:pt idx="95939">
                  <c:v>193765352</c:v>
                </c:pt>
                <c:pt idx="95940">
                  <c:v>193765352</c:v>
                </c:pt>
                <c:pt idx="95941">
                  <c:v>164065512</c:v>
                </c:pt>
                <c:pt idx="95942">
                  <c:v>164065512</c:v>
                </c:pt>
                <c:pt idx="95943">
                  <c:v>164065512</c:v>
                </c:pt>
                <c:pt idx="95944">
                  <c:v>164065512</c:v>
                </c:pt>
                <c:pt idx="95945">
                  <c:v>114038640</c:v>
                </c:pt>
                <c:pt idx="95946">
                  <c:v>114038640</c:v>
                </c:pt>
                <c:pt idx="95947">
                  <c:v>114038640</c:v>
                </c:pt>
                <c:pt idx="95948">
                  <c:v>589683896</c:v>
                </c:pt>
                <c:pt idx="95949">
                  <c:v>114038640</c:v>
                </c:pt>
                <c:pt idx="95950">
                  <c:v>634920880</c:v>
                </c:pt>
                <c:pt idx="95951">
                  <c:v>634920880</c:v>
                </c:pt>
                <c:pt idx="95952">
                  <c:v>586229544</c:v>
                </c:pt>
                <c:pt idx="95953">
                  <c:v>586229544</c:v>
                </c:pt>
                <c:pt idx="95954">
                  <c:v>586229544</c:v>
                </c:pt>
                <c:pt idx="95955">
                  <c:v>634920880</c:v>
                </c:pt>
                <c:pt idx="95956">
                  <c:v>634920880</c:v>
                </c:pt>
                <c:pt idx="95957">
                  <c:v>586229544</c:v>
                </c:pt>
                <c:pt idx="95958">
                  <c:v>778256072</c:v>
                </c:pt>
                <c:pt idx="95959">
                  <c:v>199660200</c:v>
                </c:pt>
                <c:pt idx="95960">
                  <c:v>368991288</c:v>
                </c:pt>
                <c:pt idx="95961">
                  <c:v>772267088</c:v>
                </c:pt>
                <c:pt idx="95962">
                  <c:v>772267088</c:v>
                </c:pt>
                <c:pt idx="95963">
                  <c:v>772267088</c:v>
                </c:pt>
                <c:pt idx="95964">
                  <c:v>772267088</c:v>
                </c:pt>
                <c:pt idx="95965">
                  <c:v>37281912</c:v>
                </c:pt>
                <c:pt idx="95966">
                  <c:v>193765352</c:v>
                </c:pt>
                <c:pt idx="95967">
                  <c:v>114038640</c:v>
                </c:pt>
                <c:pt idx="95968">
                  <c:v>634920880</c:v>
                </c:pt>
                <c:pt idx="95969">
                  <c:v>7187232</c:v>
                </c:pt>
                <c:pt idx="95970">
                  <c:v>7187232</c:v>
                </c:pt>
                <c:pt idx="95971">
                  <c:v>7187232</c:v>
                </c:pt>
                <c:pt idx="95972">
                  <c:v>7187232</c:v>
                </c:pt>
                <c:pt idx="95973">
                  <c:v>164065512</c:v>
                </c:pt>
                <c:pt idx="95974">
                  <c:v>586229544</c:v>
                </c:pt>
                <c:pt idx="95975">
                  <c:v>911049360</c:v>
                </c:pt>
                <c:pt idx="95976">
                  <c:v>911049360</c:v>
                </c:pt>
                <c:pt idx="95977">
                  <c:v>911049360</c:v>
                </c:pt>
                <c:pt idx="95978">
                  <c:v>911049360</c:v>
                </c:pt>
                <c:pt idx="95979">
                  <c:v>790477336</c:v>
                </c:pt>
                <c:pt idx="95980">
                  <c:v>790477336</c:v>
                </c:pt>
                <c:pt idx="95981">
                  <c:v>772267088</c:v>
                </c:pt>
                <c:pt idx="95982">
                  <c:v>790477336</c:v>
                </c:pt>
                <c:pt idx="95983">
                  <c:v>790477336</c:v>
                </c:pt>
                <c:pt idx="95984">
                  <c:v>16457672</c:v>
                </c:pt>
                <c:pt idx="95985">
                  <c:v>16457672</c:v>
                </c:pt>
                <c:pt idx="95986">
                  <c:v>16457672</c:v>
                </c:pt>
                <c:pt idx="95987">
                  <c:v>16457672</c:v>
                </c:pt>
                <c:pt idx="95988">
                  <c:v>565363144</c:v>
                </c:pt>
                <c:pt idx="95989">
                  <c:v>565363144</c:v>
                </c:pt>
                <c:pt idx="95990">
                  <c:v>565363144</c:v>
                </c:pt>
                <c:pt idx="95991">
                  <c:v>7187232</c:v>
                </c:pt>
                <c:pt idx="95992">
                  <c:v>565363144</c:v>
                </c:pt>
                <c:pt idx="95993">
                  <c:v>676516368</c:v>
                </c:pt>
                <c:pt idx="95994">
                  <c:v>676516368</c:v>
                </c:pt>
                <c:pt idx="95995">
                  <c:v>790477336</c:v>
                </c:pt>
                <c:pt idx="95996">
                  <c:v>676516368</c:v>
                </c:pt>
                <c:pt idx="95997">
                  <c:v>676516368</c:v>
                </c:pt>
                <c:pt idx="95998">
                  <c:v>670139456</c:v>
                </c:pt>
                <c:pt idx="95999">
                  <c:v>670139456</c:v>
                </c:pt>
                <c:pt idx="96000">
                  <c:v>670139456</c:v>
                </c:pt>
                <c:pt idx="96001">
                  <c:v>670139456</c:v>
                </c:pt>
                <c:pt idx="96002">
                  <c:v>911049360</c:v>
                </c:pt>
                <c:pt idx="96003">
                  <c:v>769541904</c:v>
                </c:pt>
                <c:pt idx="96004">
                  <c:v>769541904</c:v>
                </c:pt>
                <c:pt idx="96005">
                  <c:v>769541904</c:v>
                </c:pt>
                <c:pt idx="96006">
                  <c:v>769541904</c:v>
                </c:pt>
                <c:pt idx="96007">
                  <c:v>410444280</c:v>
                </c:pt>
                <c:pt idx="96008">
                  <c:v>410444280</c:v>
                </c:pt>
                <c:pt idx="96009">
                  <c:v>410444280</c:v>
                </c:pt>
                <c:pt idx="96010">
                  <c:v>410444280</c:v>
                </c:pt>
                <c:pt idx="96011">
                  <c:v>11618688</c:v>
                </c:pt>
                <c:pt idx="96012">
                  <c:v>11618688</c:v>
                </c:pt>
                <c:pt idx="96013">
                  <c:v>11618688</c:v>
                </c:pt>
                <c:pt idx="96014">
                  <c:v>11618688</c:v>
                </c:pt>
                <c:pt idx="96015">
                  <c:v>16457672</c:v>
                </c:pt>
                <c:pt idx="96016">
                  <c:v>565363144</c:v>
                </c:pt>
                <c:pt idx="96017">
                  <c:v>17120240</c:v>
                </c:pt>
                <c:pt idx="96018">
                  <c:v>17120240</c:v>
                </c:pt>
                <c:pt idx="96019">
                  <c:v>17120368</c:v>
                </c:pt>
                <c:pt idx="96020">
                  <c:v>17120368</c:v>
                </c:pt>
                <c:pt idx="96021">
                  <c:v>17120400</c:v>
                </c:pt>
                <c:pt idx="96022">
                  <c:v>17120400</c:v>
                </c:pt>
                <c:pt idx="96023">
                  <c:v>410444280</c:v>
                </c:pt>
                <c:pt idx="96024">
                  <c:v>17120424</c:v>
                </c:pt>
                <c:pt idx="96025">
                  <c:v>17120424</c:v>
                </c:pt>
                <c:pt idx="96026">
                  <c:v>676516368</c:v>
                </c:pt>
                <c:pt idx="96027">
                  <c:v>17120240</c:v>
                </c:pt>
                <c:pt idx="96028">
                  <c:v>17120368</c:v>
                </c:pt>
                <c:pt idx="96029">
                  <c:v>17120400</c:v>
                </c:pt>
                <c:pt idx="96030">
                  <c:v>17120424</c:v>
                </c:pt>
                <c:pt idx="96031">
                  <c:v>17120240</c:v>
                </c:pt>
                <c:pt idx="96032">
                  <c:v>17120368</c:v>
                </c:pt>
                <c:pt idx="96033">
                  <c:v>17120400</c:v>
                </c:pt>
                <c:pt idx="96034">
                  <c:v>17120424</c:v>
                </c:pt>
                <c:pt idx="96035">
                  <c:v>11618688</c:v>
                </c:pt>
                <c:pt idx="96036">
                  <c:v>769541904</c:v>
                </c:pt>
                <c:pt idx="96037">
                  <c:v>670139456</c:v>
                </c:pt>
                <c:pt idx="96038">
                  <c:v>769541920</c:v>
                </c:pt>
                <c:pt idx="96039">
                  <c:v>769541920</c:v>
                </c:pt>
                <c:pt idx="96040">
                  <c:v>769541920</c:v>
                </c:pt>
                <c:pt idx="96041">
                  <c:v>769541920</c:v>
                </c:pt>
                <c:pt idx="96042">
                  <c:v>853621288</c:v>
                </c:pt>
                <c:pt idx="96043">
                  <c:v>853621288</c:v>
                </c:pt>
                <c:pt idx="96044">
                  <c:v>853621288</c:v>
                </c:pt>
                <c:pt idx="96045">
                  <c:v>853621288</c:v>
                </c:pt>
                <c:pt idx="96046">
                  <c:v>17120368</c:v>
                </c:pt>
                <c:pt idx="96047">
                  <c:v>17120424</c:v>
                </c:pt>
                <c:pt idx="96048">
                  <c:v>192652144</c:v>
                </c:pt>
                <c:pt idx="96049">
                  <c:v>192652144</c:v>
                </c:pt>
                <c:pt idx="96050">
                  <c:v>192652144</c:v>
                </c:pt>
                <c:pt idx="96051">
                  <c:v>192652144</c:v>
                </c:pt>
                <c:pt idx="96052">
                  <c:v>895397568</c:v>
                </c:pt>
                <c:pt idx="96053">
                  <c:v>17120240</c:v>
                </c:pt>
                <c:pt idx="96054">
                  <c:v>895397568</c:v>
                </c:pt>
                <c:pt idx="96055">
                  <c:v>895397568</c:v>
                </c:pt>
                <c:pt idx="96056">
                  <c:v>895397568</c:v>
                </c:pt>
                <c:pt idx="96057">
                  <c:v>17120400</c:v>
                </c:pt>
                <c:pt idx="96058">
                  <c:v>986335808</c:v>
                </c:pt>
                <c:pt idx="96059">
                  <c:v>986335808</c:v>
                </c:pt>
                <c:pt idx="96060">
                  <c:v>986335808</c:v>
                </c:pt>
                <c:pt idx="96061">
                  <c:v>986335808</c:v>
                </c:pt>
                <c:pt idx="96062">
                  <c:v>769541920</c:v>
                </c:pt>
                <c:pt idx="96063">
                  <c:v>146620376</c:v>
                </c:pt>
                <c:pt idx="96064">
                  <c:v>146620376</c:v>
                </c:pt>
                <c:pt idx="96065">
                  <c:v>146620376</c:v>
                </c:pt>
                <c:pt idx="96066">
                  <c:v>146620376</c:v>
                </c:pt>
                <c:pt idx="96067">
                  <c:v>847409440</c:v>
                </c:pt>
                <c:pt idx="96068">
                  <c:v>847409440</c:v>
                </c:pt>
                <c:pt idx="96069">
                  <c:v>847409440</c:v>
                </c:pt>
                <c:pt idx="96070">
                  <c:v>847409440</c:v>
                </c:pt>
                <c:pt idx="96071">
                  <c:v>192652144</c:v>
                </c:pt>
                <c:pt idx="96072">
                  <c:v>853621288</c:v>
                </c:pt>
                <c:pt idx="96073">
                  <c:v>895397568</c:v>
                </c:pt>
                <c:pt idx="96074">
                  <c:v>584785576</c:v>
                </c:pt>
                <c:pt idx="96075">
                  <c:v>584785576</c:v>
                </c:pt>
                <c:pt idx="96076">
                  <c:v>584785576</c:v>
                </c:pt>
                <c:pt idx="96077">
                  <c:v>146620376</c:v>
                </c:pt>
                <c:pt idx="96078">
                  <c:v>584785576</c:v>
                </c:pt>
                <c:pt idx="96079">
                  <c:v>589931320</c:v>
                </c:pt>
                <c:pt idx="96080">
                  <c:v>589931320</c:v>
                </c:pt>
                <c:pt idx="96081">
                  <c:v>824965112</c:v>
                </c:pt>
                <c:pt idx="96082">
                  <c:v>824965112</c:v>
                </c:pt>
                <c:pt idx="96083">
                  <c:v>589931320</c:v>
                </c:pt>
                <c:pt idx="96084">
                  <c:v>824965112</c:v>
                </c:pt>
                <c:pt idx="96085">
                  <c:v>589931320</c:v>
                </c:pt>
                <c:pt idx="96086">
                  <c:v>824965112</c:v>
                </c:pt>
                <c:pt idx="96087">
                  <c:v>847409440</c:v>
                </c:pt>
                <c:pt idx="96088">
                  <c:v>986335808</c:v>
                </c:pt>
                <c:pt idx="96089">
                  <c:v>584785576</c:v>
                </c:pt>
                <c:pt idx="96090">
                  <c:v>648838680</c:v>
                </c:pt>
                <c:pt idx="96091">
                  <c:v>648838680</c:v>
                </c:pt>
                <c:pt idx="96092">
                  <c:v>648838680</c:v>
                </c:pt>
                <c:pt idx="96093">
                  <c:v>648838680</c:v>
                </c:pt>
                <c:pt idx="96094">
                  <c:v>545945064</c:v>
                </c:pt>
                <c:pt idx="96095">
                  <c:v>545945064</c:v>
                </c:pt>
                <c:pt idx="96096">
                  <c:v>545945064</c:v>
                </c:pt>
                <c:pt idx="96097">
                  <c:v>545945064</c:v>
                </c:pt>
                <c:pt idx="96098">
                  <c:v>589931320</c:v>
                </c:pt>
                <c:pt idx="96099">
                  <c:v>603751968</c:v>
                </c:pt>
                <c:pt idx="96100">
                  <c:v>603751968</c:v>
                </c:pt>
                <c:pt idx="96101">
                  <c:v>603751968</c:v>
                </c:pt>
                <c:pt idx="96102">
                  <c:v>603751968</c:v>
                </c:pt>
                <c:pt idx="96103">
                  <c:v>648838680</c:v>
                </c:pt>
                <c:pt idx="96104">
                  <c:v>824965112</c:v>
                </c:pt>
                <c:pt idx="96105">
                  <c:v>374409144</c:v>
                </c:pt>
                <c:pt idx="96106">
                  <c:v>374409144</c:v>
                </c:pt>
                <c:pt idx="96107">
                  <c:v>374409144</c:v>
                </c:pt>
                <c:pt idx="96108">
                  <c:v>832620736</c:v>
                </c:pt>
                <c:pt idx="96109">
                  <c:v>832620736</c:v>
                </c:pt>
                <c:pt idx="96110">
                  <c:v>374409144</c:v>
                </c:pt>
                <c:pt idx="96111">
                  <c:v>832620736</c:v>
                </c:pt>
                <c:pt idx="96112">
                  <c:v>832620736</c:v>
                </c:pt>
                <c:pt idx="96113">
                  <c:v>603751968</c:v>
                </c:pt>
                <c:pt idx="96114">
                  <c:v>545945064</c:v>
                </c:pt>
                <c:pt idx="96115">
                  <c:v>179921976</c:v>
                </c:pt>
                <c:pt idx="96116">
                  <c:v>179921976</c:v>
                </c:pt>
                <c:pt idx="96117">
                  <c:v>179921976</c:v>
                </c:pt>
                <c:pt idx="96118">
                  <c:v>179921976</c:v>
                </c:pt>
                <c:pt idx="96119">
                  <c:v>261836408</c:v>
                </c:pt>
                <c:pt idx="96120">
                  <c:v>261836408</c:v>
                </c:pt>
                <c:pt idx="96121">
                  <c:v>261836408</c:v>
                </c:pt>
                <c:pt idx="96122">
                  <c:v>261836408</c:v>
                </c:pt>
                <c:pt idx="96123">
                  <c:v>934642536</c:v>
                </c:pt>
                <c:pt idx="96124">
                  <c:v>934642536</c:v>
                </c:pt>
                <c:pt idx="96125">
                  <c:v>934642536</c:v>
                </c:pt>
                <c:pt idx="96126">
                  <c:v>934642536</c:v>
                </c:pt>
                <c:pt idx="96127">
                  <c:v>374409144</c:v>
                </c:pt>
                <c:pt idx="96128">
                  <c:v>49335072</c:v>
                </c:pt>
                <c:pt idx="96129">
                  <c:v>49335072</c:v>
                </c:pt>
                <c:pt idx="96130">
                  <c:v>49335072</c:v>
                </c:pt>
                <c:pt idx="96131">
                  <c:v>49335072</c:v>
                </c:pt>
                <c:pt idx="96132">
                  <c:v>179921976</c:v>
                </c:pt>
                <c:pt idx="96133">
                  <c:v>899228048</c:v>
                </c:pt>
                <c:pt idx="96134">
                  <c:v>899228048</c:v>
                </c:pt>
                <c:pt idx="96135">
                  <c:v>899228048</c:v>
                </c:pt>
                <c:pt idx="96136">
                  <c:v>899228048</c:v>
                </c:pt>
                <c:pt idx="96137">
                  <c:v>832620736</c:v>
                </c:pt>
                <c:pt idx="96138">
                  <c:v>451682960</c:v>
                </c:pt>
                <c:pt idx="96139">
                  <c:v>451682960</c:v>
                </c:pt>
                <c:pt idx="96140">
                  <c:v>451682960</c:v>
                </c:pt>
                <c:pt idx="96141">
                  <c:v>451682960</c:v>
                </c:pt>
                <c:pt idx="96142">
                  <c:v>65942088</c:v>
                </c:pt>
                <c:pt idx="96143">
                  <c:v>65942088</c:v>
                </c:pt>
                <c:pt idx="96144">
                  <c:v>65942088</c:v>
                </c:pt>
                <c:pt idx="96145">
                  <c:v>868400400</c:v>
                </c:pt>
                <c:pt idx="96146">
                  <c:v>65942088</c:v>
                </c:pt>
                <c:pt idx="96147">
                  <c:v>868400400</c:v>
                </c:pt>
                <c:pt idx="96148">
                  <c:v>868400400</c:v>
                </c:pt>
                <c:pt idx="96149">
                  <c:v>868400400</c:v>
                </c:pt>
                <c:pt idx="96150">
                  <c:v>284954304</c:v>
                </c:pt>
                <c:pt idx="96151">
                  <c:v>284954304</c:v>
                </c:pt>
                <c:pt idx="96152">
                  <c:v>284954304</c:v>
                </c:pt>
                <c:pt idx="96153">
                  <c:v>284954304</c:v>
                </c:pt>
                <c:pt idx="96154">
                  <c:v>67743664</c:v>
                </c:pt>
                <c:pt idx="96155">
                  <c:v>67743664</c:v>
                </c:pt>
                <c:pt idx="96156">
                  <c:v>67743664</c:v>
                </c:pt>
                <c:pt idx="96157">
                  <c:v>67743664</c:v>
                </c:pt>
                <c:pt idx="96158">
                  <c:v>934642536</c:v>
                </c:pt>
                <c:pt idx="96159">
                  <c:v>261836408</c:v>
                </c:pt>
                <c:pt idx="96160">
                  <c:v>49335072</c:v>
                </c:pt>
                <c:pt idx="96161">
                  <c:v>899228048</c:v>
                </c:pt>
                <c:pt idx="96162">
                  <c:v>868400400</c:v>
                </c:pt>
                <c:pt idx="96163">
                  <c:v>284954304</c:v>
                </c:pt>
                <c:pt idx="96164">
                  <c:v>109617512</c:v>
                </c:pt>
                <c:pt idx="96165">
                  <c:v>109617512</c:v>
                </c:pt>
                <c:pt idx="96166">
                  <c:v>109617512</c:v>
                </c:pt>
                <c:pt idx="96167">
                  <c:v>109617512</c:v>
                </c:pt>
                <c:pt idx="96168">
                  <c:v>451682960</c:v>
                </c:pt>
                <c:pt idx="96169">
                  <c:v>224282472</c:v>
                </c:pt>
                <c:pt idx="96170">
                  <c:v>224282472</c:v>
                </c:pt>
                <c:pt idx="96171">
                  <c:v>224282568</c:v>
                </c:pt>
                <c:pt idx="96172">
                  <c:v>224282568</c:v>
                </c:pt>
                <c:pt idx="96173">
                  <c:v>67743664</c:v>
                </c:pt>
                <c:pt idx="96174">
                  <c:v>224282712</c:v>
                </c:pt>
                <c:pt idx="96175">
                  <c:v>224282712</c:v>
                </c:pt>
                <c:pt idx="96176">
                  <c:v>224282760</c:v>
                </c:pt>
                <c:pt idx="96177">
                  <c:v>224282760</c:v>
                </c:pt>
                <c:pt idx="96178">
                  <c:v>224282792</c:v>
                </c:pt>
                <c:pt idx="96179">
                  <c:v>224282792</c:v>
                </c:pt>
                <c:pt idx="96180">
                  <c:v>224282872</c:v>
                </c:pt>
                <c:pt idx="96181">
                  <c:v>224282872</c:v>
                </c:pt>
                <c:pt idx="96182">
                  <c:v>224282920</c:v>
                </c:pt>
                <c:pt idx="96183">
                  <c:v>224282920</c:v>
                </c:pt>
                <c:pt idx="96184">
                  <c:v>224282472</c:v>
                </c:pt>
                <c:pt idx="96185">
                  <c:v>224282568</c:v>
                </c:pt>
                <c:pt idx="96186">
                  <c:v>224282712</c:v>
                </c:pt>
                <c:pt idx="96187">
                  <c:v>224282760</c:v>
                </c:pt>
                <c:pt idx="96188">
                  <c:v>224282792</c:v>
                </c:pt>
                <c:pt idx="96189">
                  <c:v>224282872</c:v>
                </c:pt>
                <c:pt idx="96190">
                  <c:v>224282920</c:v>
                </c:pt>
                <c:pt idx="96191">
                  <c:v>224282472</c:v>
                </c:pt>
                <c:pt idx="96192">
                  <c:v>224282568</c:v>
                </c:pt>
                <c:pt idx="96193">
                  <c:v>224282712</c:v>
                </c:pt>
                <c:pt idx="96194">
                  <c:v>224282760</c:v>
                </c:pt>
                <c:pt idx="96195">
                  <c:v>224282792</c:v>
                </c:pt>
                <c:pt idx="96196">
                  <c:v>224282872</c:v>
                </c:pt>
                <c:pt idx="96197">
                  <c:v>224282920</c:v>
                </c:pt>
                <c:pt idx="96198">
                  <c:v>550205896</c:v>
                </c:pt>
                <c:pt idx="96199">
                  <c:v>550205896</c:v>
                </c:pt>
                <c:pt idx="96200">
                  <c:v>550205896</c:v>
                </c:pt>
                <c:pt idx="96201">
                  <c:v>550205896</c:v>
                </c:pt>
                <c:pt idx="96202">
                  <c:v>109617512</c:v>
                </c:pt>
                <c:pt idx="96203">
                  <c:v>51721096</c:v>
                </c:pt>
                <c:pt idx="96204">
                  <c:v>51721096</c:v>
                </c:pt>
                <c:pt idx="96205">
                  <c:v>406441328</c:v>
                </c:pt>
                <c:pt idx="96206">
                  <c:v>406441328</c:v>
                </c:pt>
                <c:pt idx="96207">
                  <c:v>51721096</c:v>
                </c:pt>
                <c:pt idx="96208">
                  <c:v>51721096</c:v>
                </c:pt>
                <c:pt idx="96209">
                  <c:v>406441328</c:v>
                </c:pt>
                <c:pt idx="96210">
                  <c:v>406441328</c:v>
                </c:pt>
                <c:pt idx="96211">
                  <c:v>65942088</c:v>
                </c:pt>
                <c:pt idx="96212">
                  <c:v>902625072</c:v>
                </c:pt>
                <c:pt idx="96213">
                  <c:v>902625072</c:v>
                </c:pt>
                <c:pt idx="96214">
                  <c:v>902625072</c:v>
                </c:pt>
                <c:pt idx="96215">
                  <c:v>902625072</c:v>
                </c:pt>
                <c:pt idx="96216">
                  <c:v>518908984</c:v>
                </c:pt>
                <c:pt idx="96217">
                  <c:v>518908984</c:v>
                </c:pt>
                <c:pt idx="96218">
                  <c:v>518908984</c:v>
                </c:pt>
                <c:pt idx="96219">
                  <c:v>518908984</c:v>
                </c:pt>
                <c:pt idx="96220">
                  <c:v>224282872</c:v>
                </c:pt>
                <c:pt idx="96221">
                  <c:v>224282920</c:v>
                </c:pt>
                <c:pt idx="96222">
                  <c:v>550205896</c:v>
                </c:pt>
                <c:pt idx="96223">
                  <c:v>882059216</c:v>
                </c:pt>
                <c:pt idx="96224">
                  <c:v>882059216</c:v>
                </c:pt>
                <c:pt idx="96225">
                  <c:v>882059216</c:v>
                </c:pt>
                <c:pt idx="96226">
                  <c:v>902625072</c:v>
                </c:pt>
                <c:pt idx="96227">
                  <c:v>882059216</c:v>
                </c:pt>
                <c:pt idx="96228">
                  <c:v>345415152</c:v>
                </c:pt>
                <c:pt idx="96229">
                  <c:v>345415152</c:v>
                </c:pt>
                <c:pt idx="96230">
                  <c:v>345415152</c:v>
                </c:pt>
                <c:pt idx="96231">
                  <c:v>345415152</c:v>
                </c:pt>
                <c:pt idx="96232">
                  <c:v>224282792</c:v>
                </c:pt>
                <c:pt idx="96233">
                  <c:v>518908984</c:v>
                </c:pt>
                <c:pt idx="96234">
                  <c:v>224282472</c:v>
                </c:pt>
                <c:pt idx="96235">
                  <c:v>199413960</c:v>
                </c:pt>
                <c:pt idx="96236">
                  <c:v>199413960</c:v>
                </c:pt>
                <c:pt idx="96237">
                  <c:v>199413960</c:v>
                </c:pt>
                <c:pt idx="96238">
                  <c:v>199413960</c:v>
                </c:pt>
                <c:pt idx="96239">
                  <c:v>224282760</c:v>
                </c:pt>
                <c:pt idx="96240">
                  <c:v>224282712</c:v>
                </c:pt>
                <c:pt idx="96241">
                  <c:v>319481176</c:v>
                </c:pt>
                <c:pt idx="96242">
                  <c:v>319481176</c:v>
                </c:pt>
                <c:pt idx="96243">
                  <c:v>319481176</c:v>
                </c:pt>
                <c:pt idx="96244">
                  <c:v>319481176</c:v>
                </c:pt>
                <c:pt idx="96245">
                  <c:v>224282568</c:v>
                </c:pt>
                <c:pt idx="96246">
                  <c:v>742468336</c:v>
                </c:pt>
                <c:pt idx="96247">
                  <c:v>742468336</c:v>
                </c:pt>
                <c:pt idx="96248">
                  <c:v>742468336</c:v>
                </c:pt>
                <c:pt idx="96249">
                  <c:v>742468336</c:v>
                </c:pt>
                <c:pt idx="96250">
                  <c:v>131676024</c:v>
                </c:pt>
                <c:pt idx="96251">
                  <c:v>131676024</c:v>
                </c:pt>
                <c:pt idx="96252">
                  <c:v>131676024</c:v>
                </c:pt>
                <c:pt idx="96253">
                  <c:v>131676024</c:v>
                </c:pt>
                <c:pt idx="96254">
                  <c:v>841552864</c:v>
                </c:pt>
                <c:pt idx="96255">
                  <c:v>841552864</c:v>
                </c:pt>
                <c:pt idx="96256">
                  <c:v>841552864</c:v>
                </c:pt>
                <c:pt idx="96257">
                  <c:v>841552864</c:v>
                </c:pt>
                <c:pt idx="96258">
                  <c:v>406441328</c:v>
                </c:pt>
                <c:pt idx="96259">
                  <c:v>664575624</c:v>
                </c:pt>
                <c:pt idx="96260">
                  <c:v>664575624</c:v>
                </c:pt>
                <c:pt idx="96261">
                  <c:v>664575624</c:v>
                </c:pt>
                <c:pt idx="96262">
                  <c:v>664575624</c:v>
                </c:pt>
                <c:pt idx="96263">
                  <c:v>51721096</c:v>
                </c:pt>
                <c:pt idx="96264">
                  <c:v>882059216</c:v>
                </c:pt>
                <c:pt idx="96265">
                  <c:v>35832584</c:v>
                </c:pt>
                <c:pt idx="96266">
                  <c:v>35832584</c:v>
                </c:pt>
                <c:pt idx="96267">
                  <c:v>35832584</c:v>
                </c:pt>
                <c:pt idx="96268">
                  <c:v>35832584</c:v>
                </c:pt>
                <c:pt idx="96269">
                  <c:v>319481176</c:v>
                </c:pt>
                <c:pt idx="96270">
                  <c:v>841552864</c:v>
                </c:pt>
                <c:pt idx="96271">
                  <c:v>708380768</c:v>
                </c:pt>
                <c:pt idx="96272">
                  <c:v>708380768</c:v>
                </c:pt>
                <c:pt idx="96273">
                  <c:v>708380768</c:v>
                </c:pt>
                <c:pt idx="96274">
                  <c:v>708380768</c:v>
                </c:pt>
                <c:pt idx="96275">
                  <c:v>841552872</c:v>
                </c:pt>
                <c:pt idx="96276">
                  <c:v>841552872</c:v>
                </c:pt>
                <c:pt idx="96277">
                  <c:v>841552872</c:v>
                </c:pt>
                <c:pt idx="96278">
                  <c:v>841552872</c:v>
                </c:pt>
                <c:pt idx="96279">
                  <c:v>345415152</c:v>
                </c:pt>
                <c:pt idx="96280">
                  <c:v>630156288</c:v>
                </c:pt>
                <c:pt idx="96281">
                  <c:v>199413960</c:v>
                </c:pt>
                <c:pt idx="96282">
                  <c:v>630156288</c:v>
                </c:pt>
                <c:pt idx="96283">
                  <c:v>630156288</c:v>
                </c:pt>
                <c:pt idx="96284">
                  <c:v>630156288</c:v>
                </c:pt>
                <c:pt idx="96285">
                  <c:v>742468336</c:v>
                </c:pt>
                <c:pt idx="96286">
                  <c:v>131676024</c:v>
                </c:pt>
                <c:pt idx="96287">
                  <c:v>947707680</c:v>
                </c:pt>
                <c:pt idx="96288">
                  <c:v>947707680</c:v>
                </c:pt>
                <c:pt idx="96289">
                  <c:v>947707680</c:v>
                </c:pt>
                <c:pt idx="96290">
                  <c:v>132195888</c:v>
                </c:pt>
                <c:pt idx="96291">
                  <c:v>132195888</c:v>
                </c:pt>
                <c:pt idx="96292">
                  <c:v>947707680</c:v>
                </c:pt>
                <c:pt idx="96293">
                  <c:v>664575624</c:v>
                </c:pt>
                <c:pt idx="96294">
                  <c:v>132195888</c:v>
                </c:pt>
                <c:pt idx="96295">
                  <c:v>132195888</c:v>
                </c:pt>
                <c:pt idx="96296">
                  <c:v>841552872</c:v>
                </c:pt>
                <c:pt idx="96297">
                  <c:v>35832584</c:v>
                </c:pt>
                <c:pt idx="96298">
                  <c:v>708380768</c:v>
                </c:pt>
                <c:pt idx="96299">
                  <c:v>381200400</c:v>
                </c:pt>
                <c:pt idx="96300">
                  <c:v>381200400</c:v>
                </c:pt>
                <c:pt idx="96301">
                  <c:v>381200400</c:v>
                </c:pt>
                <c:pt idx="96302">
                  <c:v>381200400</c:v>
                </c:pt>
                <c:pt idx="96303">
                  <c:v>664824896</c:v>
                </c:pt>
                <c:pt idx="96304">
                  <c:v>664824896</c:v>
                </c:pt>
                <c:pt idx="96305">
                  <c:v>664824896</c:v>
                </c:pt>
                <c:pt idx="96306">
                  <c:v>664824896</c:v>
                </c:pt>
                <c:pt idx="96307">
                  <c:v>630156288</c:v>
                </c:pt>
                <c:pt idx="96308">
                  <c:v>132195888</c:v>
                </c:pt>
                <c:pt idx="96309">
                  <c:v>947707680</c:v>
                </c:pt>
                <c:pt idx="96310">
                  <c:v>307004568</c:v>
                </c:pt>
                <c:pt idx="96311">
                  <c:v>307004568</c:v>
                </c:pt>
                <c:pt idx="96312">
                  <c:v>307004568</c:v>
                </c:pt>
                <c:pt idx="96313">
                  <c:v>307004568</c:v>
                </c:pt>
                <c:pt idx="96314">
                  <c:v>381200400</c:v>
                </c:pt>
                <c:pt idx="96315">
                  <c:v>445057984</c:v>
                </c:pt>
                <c:pt idx="96316">
                  <c:v>445057984</c:v>
                </c:pt>
                <c:pt idx="96317">
                  <c:v>445057984</c:v>
                </c:pt>
                <c:pt idx="96318">
                  <c:v>445057984</c:v>
                </c:pt>
                <c:pt idx="96319">
                  <c:v>664824896</c:v>
                </c:pt>
                <c:pt idx="96320">
                  <c:v>635261304</c:v>
                </c:pt>
                <c:pt idx="96321">
                  <c:v>635261304</c:v>
                </c:pt>
                <c:pt idx="96322">
                  <c:v>635261304</c:v>
                </c:pt>
                <c:pt idx="96323">
                  <c:v>635261304</c:v>
                </c:pt>
                <c:pt idx="96324">
                  <c:v>982140648</c:v>
                </c:pt>
                <c:pt idx="96325">
                  <c:v>982140648</c:v>
                </c:pt>
                <c:pt idx="96326">
                  <c:v>307004568</c:v>
                </c:pt>
                <c:pt idx="96327">
                  <c:v>982140648</c:v>
                </c:pt>
                <c:pt idx="96328">
                  <c:v>982140648</c:v>
                </c:pt>
                <c:pt idx="96329">
                  <c:v>891969376</c:v>
                </c:pt>
                <c:pt idx="96330">
                  <c:v>891969376</c:v>
                </c:pt>
                <c:pt idx="96331">
                  <c:v>891969376</c:v>
                </c:pt>
                <c:pt idx="96332">
                  <c:v>445057984</c:v>
                </c:pt>
                <c:pt idx="96333">
                  <c:v>891969376</c:v>
                </c:pt>
                <c:pt idx="96334">
                  <c:v>879517296</c:v>
                </c:pt>
                <c:pt idx="96335">
                  <c:v>879517296</c:v>
                </c:pt>
                <c:pt idx="96336">
                  <c:v>879517296</c:v>
                </c:pt>
                <c:pt idx="96337">
                  <c:v>879517296</c:v>
                </c:pt>
                <c:pt idx="96338">
                  <c:v>79851752</c:v>
                </c:pt>
                <c:pt idx="96339">
                  <c:v>79851752</c:v>
                </c:pt>
                <c:pt idx="96340">
                  <c:v>79851752</c:v>
                </c:pt>
                <c:pt idx="96341">
                  <c:v>79851752</c:v>
                </c:pt>
                <c:pt idx="96342">
                  <c:v>411532048</c:v>
                </c:pt>
                <c:pt idx="96343">
                  <c:v>411532048</c:v>
                </c:pt>
                <c:pt idx="96344">
                  <c:v>411532048</c:v>
                </c:pt>
                <c:pt idx="96345">
                  <c:v>411532048</c:v>
                </c:pt>
                <c:pt idx="96346">
                  <c:v>898875136</c:v>
                </c:pt>
                <c:pt idx="96347">
                  <c:v>898875136</c:v>
                </c:pt>
                <c:pt idx="96348">
                  <c:v>898875136</c:v>
                </c:pt>
                <c:pt idx="96349">
                  <c:v>898875136</c:v>
                </c:pt>
                <c:pt idx="96350">
                  <c:v>912470080</c:v>
                </c:pt>
                <c:pt idx="96351">
                  <c:v>912470080</c:v>
                </c:pt>
                <c:pt idx="96352">
                  <c:v>912470080</c:v>
                </c:pt>
                <c:pt idx="96353">
                  <c:v>912470080</c:v>
                </c:pt>
                <c:pt idx="96354">
                  <c:v>635261304</c:v>
                </c:pt>
                <c:pt idx="96355">
                  <c:v>982140648</c:v>
                </c:pt>
                <c:pt idx="96356">
                  <c:v>891969376</c:v>
                </c:pt>
                <c:pt idx="96357">
                  <c:v>79851752</c:v>
                </c:pt>
                <c:pt idx="96358">
                  <c:v>879517296</c:v>
                </c:pt>
                <c:pt idx="96359">
                  <c:v>884521592</c:v>
                </c:pt>
                <c:pt idx="96360">
                  <c:v>884521592</c:v>
                </c:pt>
                <c:pt idx="96361">
                  <c:v>884521592</c:v>
                </c:pt>
                <c:pt idx="96362">
                  <c:v>884521592</c:v>
                </c:pt>
                <c:pt idx="96363">
                  <c:v>950383360</c:v>
                </c:pt>
                <c:pt idx="96364">
                  <c:v>950383360</c:v>
                </c:pt>
                <c:pt idx="96365">
                  <c:v>950383360</c:v>
                </c:pt>
                <c:pt idx="96366">
                  <c:v>950383360</c:v>
                </c:pt>
                <c:pt idx="96367">
                  <c:v>211881832</c:v>
                </c:pt>
                <c:pt idx="96368">
                  <c:v>211881832</c:v>
                </c:pt>
                <c:pt idx="96369">
                  <c:v>211881832</c:v>
                </c:pt>
                <c:pt idx="96370">
                  <c:v>211881832</c:v>
                </c:pt>
                <c:pt idx="96371">
                  <c:v>411532048</c:v>
                </c:pt>
                <c:pt idx="96372">
                  <c:v>655838104</c:v>
                </c:pt>
                <c:pt idx="96373">
                  <c:v>655838104</c:v>
                </c:pt>
                <c:pt idx="96374">
                  <c:v>655838104</c:v>
                </c:pt>
                <c:pt idx="96375">
                  <c:v>655838104</c:v>
                </c:pt>
                <c:pt idx="96376">
                  <c:v>912470080</c:v>
                </c:pt>
                <c:pt idx="96377">
                  <c:v>898875136</c:v>
                </c:pt>
                <c:pt idx="96378">
                  <c:v>802699560</c:v>
                </c:pt>
                <c:pt idx="96379">
                  <c:v>802699560</c:v>
                </c:pt>
                <c:pt idx="96380">
                  <c:v>29636536</c:v>
                </c:pt>
                <c:pt idx="96381">
                  <c:v>29636536</c:v>
                </c:pt>
                <c:pt idx="96382">
                  <c:v>802699560</c:v>
                </c:pt>
                <c:pt idx="96383">
                  <c:v>802699560</c:v>
                </c:pt>
                <c:pt idx="96384">
                  <c:v>29636536</c:v>
                </c:pt>
                <c:pt idx="96385">
                  <c:v>29636536</c:v>
                </c:pt>
                <c:pt idx="96386">
                  <c:v>950383360</c:v>
                </c:pt>
                <c:pt idx="96387">
                  <c:v>211881832</c:v>
                </c:pt>
                <c:pt idx="96388">
                  <c:v>884521592</c:v>
                </c:pt>
                <c:pt idx="96389">
                  <c:v>496942808</c:v>
                </c:pt>
                <c:pt idx="96390">
                  <c:v>496942808</c:v>
                </c:pt>
                <c:pt idx="96391">
                  <c:v>496942808</c:v>
                </c:pt>
                <c:pt idx="96392">
                  <c:v>496942808</c:v>
                </c:pt>
                <c:pt idx="96393">
                  <c:v>29636536</c:v>
                </c:pt>
                <c:pt idx="96394">
                  <c:v>606458312</c:v>
                </c:pt>
                <c:pt idx="96395">
                  <c:v>606458312</c:v>
                </c:pt>
                <c:pt idx="96396">
                  <c:v>802699560</c:v>
                </c:pt>
                <c:pt idx="96397">
                  <c:v>606458312</c:v>
                </c:pt>
                <c:pt idx="96398">
                  <c:v>606458312</c:v>
                </c:pt>
                <c:pt idx="96399">
                  <c:v>655838104</c:v>
                </c:pt>
                <c:pt idx="96400">
                  <c:v>648136536</c:v>
                </c:pt>
                <c:pt idx="96401">
                  <c:v>648136536</c:v>
                </c:pt>
                <c:pt idx="96402">
                  <c:v>648136536</c:v>
                </c:pt>
                <c:pt idx="96403">
                  <c:v>648136536</c:v>
                </c:pt>
                <c:pt idx="96404">
                  <c:v>826765976</c:v>
                </c:pt>
                <c:pt idx="96405">
                  <c:v>826765976</c:v>
                </c:pt>
                <c:pt idx="96406">
                  <c:v>826765976</c:v>
                </c:pt>
                <c:pt idx="96407">
                  <c:v>826765976</c:v>
                </c:pt>
                <c:pt idx="96408">
                  <c:v>496942808</c:v>
                </c:pt>
                <c:pt idx="96409">
                  <c:v>211402232</c:v>
                </c:pt>
                <c:pt idx="96410">
                  <c:v>211402232</c:v>
                </c:pt>
                <c:pt idx="96411">
                  <c:v>211402232</c:v>
                </c:pt>
                <c:pt idx="96412">
                  <c:v>211402232</c:v>
                </c:pt>
                <c:pt idx="96413">
                  <c:v>34198784</c:v>
                </c:pt>
                <c:pt idx="96414">
                  <c:v>34198784</c:v>
                </c:pt>
                <c:pt idx="96415">
                  <c:v>34198784</c:v>
                </c:pt>
                <c:pt idx="96416">
                  <c:v>34198784</c:v>
                </c:pt>
                <c:pt idx="96417">
                  <c:v>917767552</c:v>
                </c:pt>
                <c:pt idx="96418">
                  <c:v>917767552</c:v>
                </c:pt>
                <c:pt idx="96419">
                  <c:v>917767552</c:v>
                </c:pt>
                <c:pt idx="96420">
                  <c:v>917767552</c:v>
                </c:pt>
                <c:pt idx="96421">
                  <c:v>606458312</c:v>
                </c:pt>
                <c:pt idx="96422">
                  <c:v>648136536</c:v>
                </c:pt>
                <c:pt idx="96423">
                  <c:v>34198784</c:v>
                </c:pt>
                <c:pt idx="96424">
                  <c:v>869123248</c:v>
                </c:pt>
                <c:pt idx="96425">
                  <c:v>869123248</c:v>
                </c:pt>
                <c:pt idx="96426">
                  <c:v>917767552</c:v>
                </c:pt>
                <c:pt idx="96427">
                  <c:v>869123248</c:v>
                </c:pt>
                <c:pt idx="96428">
                  <c:v>869123248</c:v>
                </c:pt>
                <c:pt idx="96429">
                  <c:v>826765976</c:v>
                </c:pt>
                <c:pt idx="96430">
                  <c:v>310931384</c:v>
                </c:pt>
                <c:pt idx="96431">
                  <c:v>310931384</c:v>
                </c:pt>
                <c:pt idx="96432">
                  <c:v>310931384</c:v>
                </c:pt>
                <c:pt idx="96433">
                  <c:v>310931384</c:v>
                </c:pt>
                <c:pt idx="96434">
                  <c:v>86849272</c:v>
                </c:pt>
                <c:pt idx="96435">
                  <c:v>86849272</c:v>
                </c:pt>
                <c:pt idx="96436">
                  <c:v>86849272</c:v>
                </c:pt>
                <c:pt idx="96437">
                  <c:v>86849272</c:v>
                </c:pt>
                <c:pt idx="96438">
                  <c:v>29190064</c:v>
                </c:pt>
                <c:pt idx="96439">
                  <c:v>29190064</c:v>
                </c:pt>
                <c:pt idx="96440">
                  <c:v>29190064</c:v>
                </c:pt>
                <c:pt idx="96441">
                  <c:v>29190064</c:v>
                </c:pt>
                <c:pt idx="96442">
                  <c:v>869123248</c:v>
                </c:pt>
                <c:pt idx="96443">
                  <c:v>211402232</c:v>
                </c:pt>
                <c:pt idx="96444">
                  <c:v>275082624</c:v>
                </c:pt>
                <c:pt idx="96445">
                  <c:v>275082624</c:v>
                </c:pt>
                <c:pt idx="96446">
                  <c:v>275082624</c:v>
                </c:pt>
                <c:pt idx="96447">
                  <c:v>275082624</c:v>
                </c:pt>
                <c:pt idx="96448">
                  <c:v>314498272</c:v>
                </c:pt>
                <c:pt idx="96449">
                  <c:v>314498272</c:v>
                </c:pt>
                <c:pt idx="96450">
                  <c:v>314498272</c:v>
                </c:pt>
                <c:pt idx="96451">
                  <c:v>314498272</c:v>
                </c:pt>
                <c:pt idx="96452">
                  <c:v>310931384</c:v>
                </c:pt>
                <c:pt idx="96453">
                  <c:v>541956168</c:v>
                </c:pt>
                <c:pt idx="96454">
                  <c:v>541956168</c:v>
                </c:pt>
                <c:pt idx="96455">
                  <c:v>541956168</c:v>
                </c:pt>
                <c:pt idx="96456">
                  <c:v>541956168</c:v>
                </c:pt>
                <c:pt idx="96457">
                  <c:v>29190064</c:v>
                </c:pt>
                <c:pt idx="96458">
                  <c:v>86849272</c:v>
                </c:pt>
                <c:pt idx="96459">
                  <c:v>275082624</c:v>
                </c:pt>
                <c:pt idx="96460">
                  <c:v>473532720</c:v>
                </c:pt>
                <c:pt idx="96461">
                  <c:v>473532720</c:v>
                </c:pt>
                <c:pt idx="96462">
                  <c:v>473532720</c:v>
                </c:pt>
                <c:pt idx="96463">
                  <c:v>473532720</c:v>
                </c:pt>
                <c:pt idx="96464">
                  <c:v>541956168</c:v>
                </c:pt>
                <c:pt idx="96465">
                  <c:v>526734704</c:v>
                </c:pt>
                <c:pt idx="96466">
                  <c:v>797422760</c:v>
                </c:pt>
                <c:pt idx="96467">
                  <c:v>526734704</c:v>
                </c:pt>
                <c:pt idx="96468">
                  <c:v>314498272</c:v>
                </c:pt>
                <c:pt idx="96469">
                  <c:v>797422760</c:v>
                </c:pt>
                <c:pt idx="96470">
                  <c:v>526734704</c:v>
                </c:pt>
                <c:pt idx="96471">
                  <c:v>797422760</c:v>
                </c:pt>
                <c:pt idx="96472">
                  <c:v>526734704</c:v>
                </c:pt>
                <c:pt idx="96473">
                  <c:v>797422760</c:v>
                </c:pt>
                <c:pt idx="96474">
                  <c:v>526734704</c:v>
                </c:pt>
                <c:pt idx="96475">
                  <c:v>473532720</c:v>
                </c:pt>
                <c:pt idx="96476">
                  <c:v>527220080</c:v>
                </c:pt>
                <c:pt idx="96477">
                  <c:v>527220080</c:v>
                </c:pt>
                <c:pt idx="96478">
                  <c:v>527220080</c:v>
                </c:pt>
                <c:pt idx="96479">
                  <c:v>527220080</c:v>
                </c:pt>
                <c:pt idx="96480">
                  <c:v>797422760</c:v>
                </c:pt>
                <c:pt idx="96481">
                  <c:v>670779960</c:v>
                </c:pt>
                <c:pt idx="96482">
                  <c:v>670779960</c:v>
                </c:pt>
                <c:pt idx="96483">
                  <c:v>670779960</c:v>
                </c:pt>
                <c:pt idx="96484">
                  <c:v>670779960</c:v>
                </c:pt>
                <c:pt idx="96485">
                  <c:v>311952416</c:v>
                </c:pt>
                <c:pt idx="96486">
                  <c:v>311952416</c:v>
                </c:pt>
                <c:pt idx="96487">
                  <c:v>311952416</c:v>
                </c:pt>
                <c:pt idx="96488">
                  <c:v>311952416</c:v>
                </c:pt>
                <c:pt idx="96489">
                  <c:v>38375720</c:v>
                </c:pt>
                <c:pt idx="96490">
                  <c:v>38375720</c:v>
                </c:pt>
                <c:pt idx="96491">
                  <c:v>38375720</c:v>
                </c:pt>
                <c:pt idx="96492">
                  <c:v>38375720</c:v>
                </c:pt>
                <c:pt idx="96493">
                  <c:v>649212376</c:v>
                </c:pt>
                <c:pt idx="96494">
                  <c:v>649212376</c:v>
                </c:pt>
                <c:pt idx="96495">
                  <c:v>7377848</c:v>
                </c:pt>
                <c:pt idx="96496">
                  <c:v>7377848</c:v>
                </c:pt>
                <c:pt idx="96497">
                  <c:v>649212376</c:v>
                </c:pt>
                <c:pt idx="96498">
                  <c:v>7377896</c:v>
                </c:pt>
                <c:pt idx="96499">
                  <c:v>649212376</c:v>
                </c:pt>
                <c:pt idx="96500">
                  <c:v>7377896</c:v>
                </c:pt>
                <c:pt idx="96501">
                  <c:v>7377936</c:v>
                </c:pt>
                <c:pt idx="96502">
                  <c:v>7377936</c:v>
                </c:pt>
                <c:pt idx="96503">
                  <c:v>7377976</c:v>
                </c:pt>
                <c:pt idx="96504">
                  <c:v>7377976</c:v>
                </c:pt>
                <c:pt idx="96505">
                  <c:v>7378000</c:v>
                </c:pt>
                <c:pt idx="96506">
                  <c:v>7378000</c:v>
                </c:pt>
                <c:pt idx="96507">
                  <c:v>527220080</c:v>
                </c:pt>
                <c:pt idx="96508">
                  <c:v>7378032</c:v>
                </c:pt>
                <c:pt idx="96509">
                  <c:v>7378032</c:v>
                </c:pt>
                <c:pt idx="96510">
                  <c:v>7377848</c:v>
                </c:pt>
                <c:pt idx="96511">
                  <c:v>7377896</c:v>
                </c:pt>
                <c:pt idx="96512">
                  <c:v>7377936</c:v>
                </c:pt>
                <c:pt idx="96513">
                  <c:v>7377976</c:v>
                </c:pt>
                <c:pt idx="96514">
                  <c:v>7378000</c:v>
                </c:pt>
                <c:pt idx="96515">
                  <c:v>7378032</c:v>
                </c:pt>
                <c:pt idx="96516">
                  <c:v>7377848</c:v>
                </c:pt>
                <c:pt idx="96517">
                  <c:v>7377896</c:v>
                </c:pt>
                <c:pt idx="96518">
                  <c:v>7377936</c:v>
                </c:pt>
                <c:pt idx="96519">
                  <c:v>7377976</c:v>
                </c:pt>
                <c:pt idx="96520">
                  <c:v>7378000</c:v>
                </c:pt>
                <c:pt idx="96521">
                  <c:v>7378032</c:v>
                </c:pt>
                <c:pt idx="96522">
                  <c:v>670779960</c:v>
                </c:pt>
                <c:pt idx="96523">
                  <c:v>311952416</c:v>
                </c:pt>
                <c:pt idx="96524">
                  <c:v>803754392</c:v>
                </c:pt>
                <c:pt idx="96525">
                  <c:v>803754392</c:v>
                </c:pt>
                <c:pt idx="96526">
                  <c:v>803754392</c:v>
                </c:pt>
                <c:pt idx="96527">
                  <c:v>803754392</c:v>
                </c:pt>
                <c:pt idx="96528">
                  <c:v>293331616</c:v>
                </c:pt>
                <c:pt idx="96529">
                  <c:v>293331616</c:v>
                </c:pt>
                <c:pt idx="96530">
                  <c:v>293331616</c:v>
                </c:pt>
                <c:pt idx="96531">
                  <c:v>293331616</c:v>
                </c:pt>
                <c:pt idx="96532">
                  <c:v>7377848</c:v>
                </c:pt>
                <c:pt idx="96533">
                  <c:v>38375720</c:v>
                </c:pt>
                <c:pt idx="96534">
                  <c:v>902600976</c:v>
                </c:pt>
                <c:pt idx="96535">
                  <c:v>902600976</c:v>
                </c:pt>
                <c:pt idx="96536">
                  <c:v>902600976</c:v>
                </c:pt>
                <c:pt idx="96537">
                  <c:v>902600976</c:v>
                </c:pt>
                <c:pt idx="96538">
                  <c:v>649212376</c:v>
                </c:pt>
                <c:pt idx="96539">
                  <c:v>780449456</c:v>
                </c:pt>
                <c:pt idx="96540">
                  <c:v>780449456</c:v>
                </c:pt>
                <c:pt idx="96541">
                  <c:v>450248376</c:v>
                </c:pt>
                <c:pt idx="96542">
                  <c:v>450248376</c:v>
                </c:pt>
                <c:pt idx="96543">
                  <c:v>780449456</c:v>
                </c:pt>
                <c:pt idx="96544">
                  <c:v>780449456</c:v>
                </c:pt>
                <c:pt idx="96545">
                  <c:v>450248376</c:v>
                </c:pt>
                <c:pt idx="96546">
                  <c:v>450248376</c:v>
                </c:pt>
                <c:pt idx="96547">
                  <c:v>7377896</c:v>
                </c:pt>
                <c:pt idx="96548">
                  <c:v>7377936</c:v>
                </c:pt>
                <c:pt idx="96549">
                  <c:v>531956512</c:v>
                </c:pt>
                <c:pt idx="96550">
                  <c:v>531956512</c:v>
                </c:pt>
                <c:pt idx="96551">
                  <c:v>531956512</c:v>
                </c:pt>
                <c:pt idx="96552">
                  <c:v>531956512</c:v>
                </c:pt>
                <c:pt idx="96553">
                  <c:v>17220072</c:v>
                </c:pt>
                <c:pt idx="96554">
                  <c:v>17220072</c:v>
                </c:pt>
                <c:pt idx="96555">
                  <c:v>17220072</c:v>
                </c:pt>
                <c:pt idx="96556">
                  <c:v>17220072</c:v>
                </c:pt>
                <c:pt idx="96557">
                  <c:v>7378000</c:v>
                </c:pt>
                <c:pt idx="96558">
                  <c:v>7377976</c:v>
                </c:pt>
                <c:pt idx="96559">
                  <c:v>902600976</c:v>
                </c:pt>
                <c:pt idx="96560">
                  <c:v>780449456</c:v>
                </c:pt>
                <c:pt idx="96561">
                  <c:v>649010272</c:v>
                </c:pt>
                <c:pt idx="96562">
                  <c:v>160904648</c:v>
                </c:pt>
                <c:pt idx="96563">
                  <c:v>649010272</c:v>
                </c:pt>
                <c:pt idx="96564">
                  <c:v>160904648</c:v>
                </c:pt>
                <c:pt idx="96565">
                  <c:v>319449704</c:v>
                </c:pt>
                <c:pt idx="96566">
                  <c:v>649010272</c:v>
                </c:pt>
                <c:pt idx="96567">
                  <c:v>160904648</c:v>
                </c:pt>
                <c:pt idx="96568">
                  <c:v>319449704</c:v>
                </c:pt>
                <c:pt idx="96569">
                  <c:v>319449704</c:v>
                </c:pt>
                <c:pt idx="96570">
                  <c:v>649010272</c:v>
                </c:pt>
                <c:pt idx="96571">
                  <c:v>160904648</c:v>
                </c:pt>
                <c:pt idx="96572">
                  <c:v>319449704</c:v>
                </c:pt>
                <c:pt idx="96573">
                  <c:v>293331616</c:v>
                </c:pt>
                <c:pt idx="96574">
                  <c:v>7378032</c:v>
                </c:pt>
                <c:pt idx="96575">
                  <c:v>725925008</c:v>
                </c:pt>
                <c:pt idx="96576">
                  <c:v>766335896</c:v>
                </c:pt>
                <c:pt idx="96577">
                  <c:v>725925008</c:v>
                </c:pt>
                <c:pt idx="96578">
                  <c:v>766335896</c:v>
                </c:pt>
                <c:pt idx="96579">
                  <c:v>160904648</c:v>
                </c:pt>
                <c:pt idx="96580">
                  <c:v>766335896</c:v>
                </c:pt>
                <c:pt idx="96581">
                  <c:v>725925008</c:v>
                </c:pt>
                <c:pt idx="96582">
                  <c:v>766335896</c:v>
                </c:pt>
                <c:pt idx="96583">
                  <c:v>725925008</c:v>
                </c:pt>
                <c:pt idx="96584">
                  <c:v>803754392</c:v>
                </c:pt>
                <c:pt idx="96585">
                  <c:v>450248376</c:v>
                </c:pt>
                <c:pt idx="96586">
                  <c:v>649010272</c:v>
                </c:pt>
                <c:pt idx="96587">
                  <c:v>276473512</c:v>
                </c:pt>
                <c:pt idx="96588">
                  <c:v>276473512</c:v>
                </c:pt>
                <c:pt idx="96589">
                  <c:v>276473512</c:v>
                </c:pt>
                <c:pt idx="96590">
                  <c:v>276473512</c:v>
                </c:pt>
                <c:pt idx="96591">
                  <c:v>17220072</c:v>
                </c:pt>
                <c:pt idx="96592">
                  <c:v>256044488</c:v>
                </c:pt>
                <c:pt idx="96593">
                  <c:v>256044488</c:v>
                </c:pt>
                <c:pt idx="96594">
                  <c:v>256044488</c:v>
                </c:pt>
                <c:pt idx="96595">
                  <c:v>256044488</c:v>
                </c:pt>
                <c:pt idx="96596">
                  <c:v>531956512</c:v>
                </c:pt>
                <c:pt idx="96597">
                  <c:v>319449704</c:v>
                </c:pt>
                <c:pt idx="96598">
                  <c:v>886386608</c:v>
                </c:pt>
                <c:pt idx="96599">
                  <c:v>886386608</c:v>
                </c:pt>
                <c:pt idx="96600">
                  <c:v>886386608</c:v>
                </c:pt>
                <c:pt idx="96601">
                  <c:v>886386608</c:v>
                </c:pt>
                <c:pt idx="96602">
                  <c:v>766335896</c:v>
                </c:pt>
                <c:pt idx="96603">
                  <c:v>276473512</c:v>
                </c:pt>
                <c:pt idx="96604">
                  <c:v>725925008</c:v>
                </c:pt>
                <c:pt idx="96605">
                  <c:v>256044488</c:v>
                </c:pt>
                <c:pt idx="96606">
                  <c:v>977339424</c:v>
                </c:pt>
                <c:pt idx="96607">
                  <c:v>977339424</c:v>
                </c:pt>
                <c:pt idx="96608">
                  <c:v>977339424</c:v>
                </c:pt>
                <c:pt idx="96609">
                  <c:v>977339424</c:v>
                </c:pt>
                <c:pt idx="96610">
                  <c:v>811303936</c:v>
                </c:pt>
                <c:pt idx="96611">
                  <c:v>811303936</c:v>
                </c:pt>
                <c:pt idx="96612">
                  <c:v>811303936</c:v>
                </c:pt>
                <c:pt idx="96613">
                  <c:v>811303936</c:v>
                </c:pt>
                <c:pt idx="96614">
                  <c:v>886386608</c:v>
                </c:pt>
                <c:pt idx="96615">
                  <c:v>902501208</c:v>
                </c:pt>
                <c:pt idx="96616">
                  <c:v>902501208</c:v>
                </c:pt>
                <c:pt idx="96617">
                  <c:v>902501208</c:v>
                </c:pt>
                <c:pt idx="96618">
                  <c:v>902501208</c:v>
                </c:pt>
                <c:pt idx="96619">
                  <c:v>779665216</c:v>
                </c:pt>
                <c:pt idx="96620">
                  <c:v>779665216</c:v>
                </c:pt>
                <c:pt idx="96621">
                  <c:v>779665216</c:v>
                </c:pt>
                <c:pt idx="96622">
                  <c:v>779665216</c:v>
                </c:pt>
                <c:pt idx="96623">
                  <c:v>678201520</c:v>
                </c:pt>
                <c:pt idx="96624">
                  <c:v>678201520</c:v>
                </c:pt>
                <c:pt idx="96625">
                  <c:v>157407584</c:v>
                </c:pt>
                <c:pt idx="96626">
                  <c:v>157407584</c:v>
                </c:pt>
                <c:pt idx="96627">
                  <c:v>678201520</c:v>
                </c:pt>
                <c:pt idx="96628">
                  <c:v>678201520</c:v>
                </c:pt>
                <c:pt idx="96629">
                  <c:v>157407584</c:v>
                </c:pt>
                <c:pt idx="96630">
                  <c:v>157407584</c:v>
                </c:pt>
                <c:pt idx="96631">
                  <c:v>483244168</c:v>
                </c:pt>
                <c:pt idx="96632">
                  <c:v>483244168</c:v>
                </c:pt>
                <c:pt idx="96633">
                  <c:v>34717192</c:v>
                </c:pt>
                <c:pt idx="96634">
                  <c:v>34717192</c:v>
                </c:pt>
                <c:pt idx="96635">
                  <c:v>483244168</c:v>
                </c:pt>
                <c:pt idx="96636">
                  <c:v>34717192</c:v>
                </c:pt>
                <c:pt idx="96637">
                  <c:v>483244168</c:v>
                </c:pt>
                <c:pt idx="96638">
                  <c:v>34717192</c:v>
                </c:pt>
                <c:pt idx="96639">
                  <c:v>977339424</c:v>
                </c:pt>
                <c:pt idx="96640">
                  <c:v>811303936</c:v>
                </c:pt>
                <c:pt idx="96641">
                  <c:v>301794944</c:v>
                </c:pt>
                <c:pt idx="96642">
                  <c:v>301794944</c:v>
                </c:pt>
                <c:pt idx="96643">
                  <c:v>301794944</c:v>
                </c:pt>
                <c:pt idx="96644">
                  <c:v>301794944</c:v>
                </c:pt>
                <c:pt idx="96645">
                  <c:v>779665216</c:v>
                </c:pt>
                <c:pt idx="96646">
                  <c:v>678201520</c:v>
                </c:pt>
                <c:pt idx="96647">
                  <c:v>34717192</c:v>
                </c:pt>
                <c:pt idx="96648">
                  <c:v>902501208</c:v>
                </c:pt>
                <c:pt idx="96649">
                  <c:v>483244168</c:v>
                </c:pt>
                <c:pt idx="96650">
                  <c:v>809951584</c:v>
                </c:pt>
                <c:pt idx="96651">
                  <c:v>809951584</c:v>
                </c:pt>
                <c:pt idx="96652">
                  <c:v>809951584</c:v>
                </c:pt>
                <c:pt idx="96653">
                  <c:v>809951584</c:v>
                </c:pt>
                <c:pt idx="96654">
                  <c:v>17120432</c:v>
                </c:pt>
                <c:pt idx="96655">
                  <c:v>17120432</c:v>
                </c:pt>
                <c:pt idx="96656">
                  <c:v>17120432</c:v>
                </c:pt>
                <c:pt idx="96657">
                  <c:v>17120432</c:v>
                </c:pt>
                <c:pt idx="96658">
                  <c:v>157407584</c:v>
                </c:pt>
                <c:pt idx="96659">
                  <c:v>301794944</c:v>
                </c:pt>
                <c:pt idx="96660">
                  <c:v>812666608</c:v>
                </c:pt>
                <c:pt idx="96661">
                  <c:v>812666608</c:v>
                </c:pt>
                <c:pt idx="96662">
                  <c:v>812666608</c:v>
                </c:pt>
                <c:pt idx="96663">
                  <c:v>589161088</c:v>
                </c:pt>
                <c:pt idx="96664">
                  <c:v>589161088</c:v>
                </c:pt>
                <c:pt idx="96665">
                  <c:v>812666608</c:v>
                </c:pt>
                <c:pt idx="96666">
                  <c:v>589161088</c:v>
                </c:pt>
                <c:pt idx="96667">
                  <c:v>589161088</c:v>
                </c:pt>
                <c:pt idx="96668">
                  <c:v>17120432</c:v>
                </c:pt>
                <c:pt idx="96669">
                  <c:v>188836704</c:v>
                </c:pt>
                <c:pt idx="96670">
                  <c:v>188836704</c:v>
                </c:pt>
                <c:pt idx="96671">
                  <c:v>188836704</c:v>
                </c:pt>
                <c:pt idx="96672">
                  <c:v>188836704</c:v>
                </c:pt>
                <c:pt idx="96673">
                  <c:v>242753080</c:v>
                </c:pt>
                <c:pt idx="96674">
                  <c:v>809951584</c:v>
                </c:pt>
                <c:pt idx="96675">
                  <c:v>242753080</c:v>
                </c:pt>
                <c:pt idx="96676">
                  <c:v>803846992</c:v>
                </c:pt>
                <c:pt idx="96677">
                  <c:v>803846992</c:v>
                </c:pt>
                <c:pt idx="96678">
                  <c:v>242753080</c:v>
                </c:pt>
                <c:pt idx="96679">
                  <c:v>343129256</c:v>
                </c:pt>
                <c:pt idx="96680">
                  <c:v>343129256</c:v>
                </c:pt>
                <c:pt idx="96681">
                  <c:v>242753080</c:v>
                </c:pt>
                <c:pt idx="96682">
                  <c:v>803846992</c:v>
                </c:pt>
                <c:pt idx="96683">
                  <c:v>343129256</c:v>
                </c:pt>
                <c:pt idx="96684">
                  <c:v>343129256</c:v>
                </c:pt>
                <c:pt idx="96685">
                  <c:v>803846992</c:v>
                </c:pt>
                <c:pt idx="96686">
                  <c:v>812666608</c:v>
                </c:pt>
                <c:pt idx="96687">
                  <c:v>264046832</c:v>
                </c:pt>
                <c:pt idx="96688">
                  <c:v>264046832</c:v>
                </c:pt>
                <c:pt idx="96689">
                  <c:v>264046832</c:v>
                </c:pt>
                <c:pt idx="96690">
                  <c:v>264046832</c:v>
                </c:pt>
                <c:pt idx="96691">
                  <c:v>15025800</c:v>
                </c:pt>
                <c:pt idx="96692">
                  <c:v>15025800</c:v>
                </c:pt>
                <c:pt idx="96693">
                  <c:v>589161088</c:v>
                </c:pt>
                <c:pt idx="96694">
                  <c:v>15025800</c:v>
                </c:pt>
                <c:pt idx="96695">
                  <c:v>15025800</c:v>
                </c:pt>
                <c:pt idx="96696">
                  <c:v>885081800</c:v>
                </c:pt>
                <c:pt idx="96697">
                  <c:v>885081800</c:v>
                </c:pt>
                <c:pt idx="96698">
                  <c:v>885081800</c:v>
                </c:pt>
                <c:pt idx="96699">
                  <c:v>885081800</c:v>
                </c:pt>
                <c:pt idx="96700">
                  <c:v>835803120</c:v>
                </c:pt>
                <c:pt idx="96701">
                  <c:v>835803120</c:v>
                </c:pt>
                <c:pt idx="96702">
                  <c:v>835803120</c:v>
                </c:pt>
                <c:pt idx="96703">
                  <c:v>835803120</c:v>
                </c:pt>
                <c:pt idx="96704">
                  <c:v>188836704</c:v>
                </c:pt>
                <c:pt idx="96705">
                  <c:v>408553960</c:v>
                </c:pt>
                <c:pt idx="96706">
                  <c:v>408553960</c:v>
                </c:pt>
                <c:pt idx="96707">
                  <c:v>242753080</c:v>
                </c:pt>
                <c:pt idx="96708">
                  <c:v>408553960</c:v>
                </c:pt>
                <c:pt idx="96709">
                  <c:v>408553960</c:v>
                </c:pt>
                <c:pt idx="96710">
                  <c:v>298957656</c:v>
                </c:pt>
                <c:pt idx="96711">
                  <c:v>298957656</c:v>
                </c:pt>
                <c:pt idx="96712">
                  <c:v>264046832</c:v>
                </c:pt>
                <c:pt idx="96713">
                  <c:v>298957656</c:v>
                </c:pt>
                <c:pt idx="96714">
                  <c:v>298957656</c:v>
                </c:pt>
                <c:pt idx="96715">
                  <c:v>803846992</c:v>
                </c:pt>
                <c:pt idx="96716">
                  <c:v>343129256</c:v>
                </c:pt>
                <c:pt idx="96717">
                  <c:v>835803120</c:v>
                </c:pt>
                <c:pt idx="96718">
                  <c:v>85806376</c:v>
                </c:pt>
                <c:pt idx="96719">
                  <c:v>85806376</c:v>
                </c:pt>
                <c:pt idx="96720">
                  <c:v>85806376</c:v>
                </c:pt>
                <c:pt idx="96721">
                  <c:v>85806376</c:v>
                </c:pt>
                <c:pt idx="96722">
                  <c:v>15025800</c:v>
                </c:pt>
                <c:pt idx="96723">
                  <c:v>408553960</c:v>
                </c:pt>
                <c:pt idx="96724">
                  <c:v>298957656</c:v>
                </c:pt>
                <c:pt idx="96725">
                  <c:v>885081800</c:v>
                </c:pt>
                <c:pt idx="96726">
                  <c:v>151107992</c:v>
                </c:pt>
                <c:pt idx="96727">
                  <c:v>151107992</c:v>
                </c:pt>
                <c:pt idx="96728">
                  <c:v>151107992</c:v>
                </c:pt>
                <c:pt idx="96729">
                  <c:v>151107992</c:v>
                </c:pt>
                <c:pt idx="96730">
                  <c:v>85806376</c:v>
                </c:pt>
                <c:pt idx="96731">
                  <c:v>890313080</c:v>
                </c:pt>
                <c:pt idx="96732">
                  <c:v>890313080</c:v>
                </c:pt>
                <c:pt idx="96733">
                  <c:v>890313080</c:v>
                </c:pt>
                <c:pt idx="96734">
                  <c:v>890313080</c:v>
                </c:pt>
                <c:pt idx="96735">
                  <c:v>846557936</c:v>
                </c:pt>
                <c:pt idx="96736">
                  <c:v>846557936</c:v>
                </c:pt>
                <c:pt idx="96737">
                  <c:v>243608592</c:v>
                </c:pt>
                <c:pt idx="96738">
                  <c:v>846557936</c:v>
                </c:pt>
                <c:pt idx="96739">
                  <c:v>243608592</c:v>
                </c:pt>
                <c:pt idx="96740">
                  <c:v>846557936</c:v>
                </c:pt>
                <c:pt idx="96741">
                  <c:v>243608592</c:v>
                </c:pt>
                <c:pt idx="96742">
                  <c:v>243608592</c:v>
                </c:pt>
                <c:pt idx="96743">
                  <c:v>151107992</c:v>
                </c:pt>
                <c:pt idx="96744">
                  <c:v>920953736</c:v>
                </c:pt>
                <c:pt idx="96745">
                  <c:v>920953736</c:v>
                </c:pt>
                <c:pt idx="96746">
                  <c:v>920953736</c:v>
                </c:pt>
                <c:pt idx="96747">
                  <c:v>307425632</c:v>
                </c:pt>
                <c:pt idx="96748">
                  <c:v>307425632</c:v>
                </c:pt>
                <c:pt idx="96749">
                  <c:v>920953736</c:v>
                </c:pt>
                <c:pt idx="96750">
                  <c:v>307425632</c:v>
                </c:pt>
                <c:pt idx="96751">
                  <c:v>307425632</c:v>
                </c:pt>
                <c:pt idx="96752">
                  <c:v>890313080</c:v>
                </c:pt>
                <c:pt idx="96753">
                  <c:v>846557936</c:v>
                </c:pt>
                <c:pt idx="96754">
                  <c:v>705069464</c:v>
                </c:pt>
                <c:pt idx="96755">
                  <c:v>705069464</c:v>
                </c:pt>
                <c:pt idx="96756">
                  <c:v>243608592</c:v>
                </c:pt>
                <c:pt idx="96757">
                  <c:v>705069464</c:v>
                </c:pt>
                <c:pt idx="96758">
                  <c:v>705069464</c:v>
                </c:pt>
                <c:pt idx="96759">
                  <c:v>442556424</c:v>
                </c:pt>
                <c:pt idx="96760">
                  <c:v>442556424</c:v>
                </c:pt>
                <c:pt idx="96761">
                  <c:v>442556424</c:v>
                </c:pt>
                <c:pt idx="96762">
                  <c:v>442556424</c:v>
                </c:pt>
                <c:pt idx="96763">
                  <c:v>669355296</c:v>
                </c:pt>
                <c:pt idx="96764">
                  <c:v>669355296</c:v>
                </c:pt>
                <c:pt idx="96765">
                  <c:v>669355296</c:v>
                </c:pt>
                <c:pt idx="96766">
                  <c:v>669355296</c:v>
                </c:pt>
                <c:pt idx="96767">
                  <c:v>307425632</c:v>
                </c:pt>
                <c:pt idx="96768">
                  <c:v>920953736</c:v>
                </c:pt>
                <c:pt idx="96769">
                  <c:v>461147184</c:v>
                </c:pt>
                <c:pt idx="96770">
                  <c:v>461147184</c:v>
                </c:pt>
                <c:pt idx="96771">
                  <c:v>461147184</c:v>
                </c:pt>
                <c:pt idx="96772">
                  <c:v>461147184</c:v>
                </c:pt>
                <c:pt idx="96773">
                  <c:v>705069464</c:v>
                </c:pt>
                <c:pt idx="96774">
                  <c:v>442556424</c:v>
                </c:pt>
                <c:pt idx="96775">
                  <c:v>304886576</c:v>
                </c:pt>
                <c:pt idx="96776">
                  <c:v>304886576</c:v>
                </c:pt>
                <c:pt idx="96777">
                  <c:v>304886576</c:v>
                </c:pt>
                <c:pt idx="96778">
                  <c:v>304886576</c:v>
                </c:pt>
                <c:pt idx="96779">
                  <c:v>669355296</c:v>
                </c:pt>
                <c:pt idx="96780">
                  <c:v>320491712</c:v>
                </c:pt>
                <c:pt idx="96781">
                  <c:v>320491712</c:v>
                </c:pt>
                <c:pt idx="96782">
                  <c:v>259007632</c:v>
                </c:pt>
                <c:pt idx="96783">
                  <c:v>320491712</c:v>
                </c:pt>
                <c:pt idx="96784">
                  <c:v>259007632</c:v>
                </c:pt>
                <c:pt idx="96785">
                  <c:v>320491712</c:v>
                </c:pt>
                <c:pt idx="96786">
                  <c:v>259007632</c:v>
                </c:pt>
                <c:pt idx="96787">
                  <c:v>259007632</c:v>
                </c:pt>
                <c:pt idx="96788">
                  <c:v>461147184</c:v>
                </c:pt>
                <c:pt idx="96789">
                  <c:v>848753912</c:v>
                </c:pt>
                <c:pt idx="96790">
                  <c:v>848753912</c:v>
                </c:pt>
                <c:pt idx="96791">
                  <c:v>848753912</c:v>
                </c:pt>
                <c:pt idx="96792">
                  <c:v>848753912</c:v>
                </c:pt>
                <c:pt idx="96793">
                  <c:v>304886576</c:v>
                </c:pt>
                <c:pt idx="96794">
                  <c:v>533303448</c:v>
                </c:pt>
                <c:pt idx="96795">
                  <c:v>320491712</c:v>
                </c:pt>
                <c:pt idx="96796">
                  <c:v>533303448</c:v>
                </c:pt>
                <c:pt idx="96797">
                  <c:v>533303448</c:v>
                </c:pt>
                <c:pt idx="96798">
                  <c:v>533303448</c:v>
                </c:pt>
                <c:pt idx="96799">
                  <c:v>257176568</c:v>
                </c:pt>
                <c:pt idx="96800">
                  <c:v>257176568</c:v>
                </c:pt>
                <c:pt idx="96801">
                  <c:v>257176568</c:v>
                </c:pt>
                <c:pt idx="96802">
                  <c:v>257176568</c:v>
                </c:pt>
                <c:pt idx="96803">
                  <c:v>259007632</c:v>
                </c:pt>
                <c:pt idx="96804">
                  <c:v>848753912</c:v>
                </c:pt>
                <c:pt idx="96805">
                  <c:v>452731456</c:v>
                </c:pt>
                <c:pt idx="96806">
                  <c:v>452731456</c:v>
                </c:pt>
                <c:pt idx="96807">
                  <c:v>452731456</c:v>
                </c:pt>
                <c:pt idx="96808">
                  <c:v>452731456</c:v>
                </c:pt>
                <c:pt idx="96809">
                  <c:v>257176568</c:v>
                </c:pt>
                <c:pt idx="96810">
                  <c:v>850007520</c:v>
                </c:pt>
                <c:pt idx="96811">
                  <c:v>850007520</c:v>
                </c:pt>
                <c:pt idx="96812">
                  <c:v>850007520</c:v>
                </c:pt>
                <c:pt idx="96813">
                  <c:v>850007520</c:v>
                </c:pt>
                <c:pt idx="96814">
                  <c:v>941183632</c:v>
                </c:pt>
                <c:pt idx="96815">
                  <c:v>533303448</c:v>
                </c:pt>
                <c:pt idx="96816">
                  <c:v>941183632</c:v>
                </c:pt>
                <c:pt idx="96817">
                  <c:v>941183632</c:v>
                </c:pt>
                <c:pt idx="96818">
                  <c:v>941183632</c:v>
                </c:pt>
                <c:pt idx="96819">
                  <c:v>452731456</c:v>
                </c:pt>
                <c:pt idx="96820">
                  <c:v>323354768</c:v>
                </c:pt>
                <c:pt idx="96821">
                  <c:v>323354768</c:v>
                </c:pt>
                <c:pt idx="96822">
                  <c:v>323354768</c:v>
                </c:pt>
                <c:pt idx="96823">
                  <c:v>416095184</c:v>
                </c:pt>
                <c:pt idx="96824">
                  <c:v>323354768</c:v>
                </c:pt>
                <c:pt idx="96825">
                  <c:v>416095184</c:v>
                </c:pt>
                <c:pt idx="96826">
                  <c:v>788007888</c:v>
                </c:pt>
                <c:pt idx="96827">
                  <c:v>416095184</c:v>
                </c:pt>
                <c:pt idx="96828">
                  <c:v>788007888</c:v>
                </c:pt>
                <c:pt idx="96829">
                  <c:v>416095184</c:v>
                </c:pt>
                <c:pt idx="96830">
                  <c:v>788007888</c:v>
                </c:pt>
                <c:pt idx="96831">
                  <c:v>788007888</c:v>
                </c:pt>
                <c:pt idx="96832">
                  <c:v>850007520</c:v>
                </c:pt>
                <c:pt idx="96833">
                  <c:v>987600952</c:v>
                </c:pt>
                <c:pt idx="96834">
                  <c:v>949627384</c:v>
                </c:pt>
                <c:pt idx="96835">
                  <c:v>949627384</c:v>
                </c:pt>
                <c:pt idx="96836">
                  <c:v>987600952</c:v>
                </c:pt>
                <c:pt idx="96837">
                  <c:v>949627384</c:v>
                </c:pt>
                <c:pt idx="96838">
                  <c:v>949627384</c:v>
                </c:pt>
                <c:pt idx="96839">
                  <c:v>987600952</c:v>
                </c:pt>
                <c:pt idx="96840">
                  <c:v>987600952</c:v>
                </c:pt>
                <c:pt idx="96841">
                  <c:v>941183632</c:v>
                </c:pt>
                <c:pt idx="96842">
                  <c:v>416095184</c:v>
                </c:pt>
                <c:pt idx="96843">
                  <c:v>249913560</c:v>
                </c:pt>
                <c:pt idx="96844">
                  <c:v>249913560</c:v>
                </c:pt>
                <c:pt idx="96845">
                  <c:v>249913560</c:v>
                </c:pt>
                <c:pt idx="96846">
                  <c:v>249913560</c:v>
                </c:pt>
                <c:pt idx="96847">
                  <c:v>788007888</c:v>
                </c:pt>
                <c:pt idx="96848">
                  <c:v>323354768</c:v>
                </c:pt>
                <c:pt idx="96849">
                  <c:v>987600952</c:v>
                </c:pt>
                <c:pt idx="96850">
                  <c:v>48969480</c:v>
                </c:pt>
                <c:pt idx="96851">
                  <c:v>48969480</c:v>
                </c:pt>
                <c:pt idx="96852">
                  <c:v>48969480</c:v>
                </c:pt>
                <c:pt idx="96853">
                  <c:v>48969480</c:v>
                </c:pt>
                <c:pt idx="96854">
                  <c:v>949627384</c:v>
                </c:pt>
                <c:pt idx="96855">
                  <c:v>333530088</c:v>
                </c:pt>
                <c:pt idx="96856">
                  <c:v>333530088</c:v>
                </c:pt>
                <c:pt idx="96857">
                  <c:v>333530088</c:v>
                </c:pt>
                <c:pt idx="96858">
                  <c:v>333530088</c:v>
                </c:pt>
                <c:pt idx="96859">
                  <c:v>249913560</c:v>
                </c:pt>
                <c:pt idx="96860">
                  <c:v>641510424</c:v>
                </c:pt>
                <c:pt idx="96861">
                  <c:v>641510424</c:v>
                </c:pt>
                <c:pt idx="96862">
                  <c:v>641510424</c:v>
                </c:pt>
                <c:pt idx="96863">
                  <c:v>641510424</c:v>
                </c:pt>
                <c:pt idx="96864">
                  <c:v>81337088</c:v>
                </c:pt>
                <c:pt idx="96865">
                  <c:v>81337088</c:v>
                </c:pt>
                <c:pt idx="96866">
                  <c:v>81337088</c:v>
                </c:pt>
                <c:pt idx="96867">
                  <c:v>81337088</c:v>
                </c:pt>
                <c:pt idx="96868">
                  <c:v>48969480</c:v>
                </c:pt>
                <c:pt idx="96869">
                  <c:v>503856392</c:v>
                </c:pt>
                <c:pt idx="96870">
                  <c:v>503856392</c:v>
                </c:pt>
                <c:pt idx="96871">
                  <c:v>503856392</c:v>
                </c:pt>
                <c:pt idx="96872">
                  <c:v>696230824</c:v>
                </c:pt>
                <c:pt idx="96873">
                  <c:v>696230824</c:v>
                </c:pt>
                <c:pt idx="96874">
                  <c:v>503856392</c:v>
                </c:pt>
                <c:pt idx="96875">
                  <c:v>339560864</c:v>
                </c:pt>
                <c:pt idx="96876">
                  <c:v>696230824</c:v>
                </c:pt>
                <c:pt idx="96877">
                  <c:v>339560864</c:v>
                </c:pt>
                <c:pt idx="96878">
                  <c:v>696230824</c:v>
                </c:pt>
                <c:pt idx="96879">
                  <c:v>339560864</c:v>
                </c:pt>
                <c:pt idx="96880">
                  <c:v>339560864</c:v>
                </c:pt>
                <c:pt idx="96881">
                  <c:v>333530088</c:v>
                </c:pt>
                <c:pt idx="96882">
                  <c:v>641510424</c:v>
                </c:pt>
                <c:pt idx="96883">
                  <c:v>339560864</c:v>
                </c:pt>
                <c:pt idx="96884">
                  <c:v>503856392</c:v>
                </c:pt>
                <c:pt idx="96885">
                  <c:v>81337088</c:v>
                </c:pt>
                <c:pt idx="96886">
                  <c:v>690047488</c:v>
                </c:pt>
                <c:pt idx="96887">
                  <c:v>690047488</c:v>
                </c:pt>
                <c:pt idx="96888">
                  <c:v>690047488</c:v>
                </c:pt>
                <c:pt idx="96889">
                  <c:v>690047488</c:v>
                </c:pt>
                <c:pt idx="96890">
                  <c:v>829283528</c:v>
                </c:pt>
                <c:pt idx="96891">
                  <c:v>829283528</c:v>
                </c:pt>
                <c:pt idx="96892">
                  <c:v>829283528</c:v>
                </c:pt>
                <c:pt idx="96893">
                  <c:v>829283528</c:v>
                </c:pt>
                <c:pt idx="96894">
                  <c:v>624191440</c:v>
                </c:pt>
                <c:pt idx="96895">
                  <c:v>624191440</c:v>
                </c:pt>
                <c:pt idx="96896">
                  <c:v>624191440</c:v>
                </c:pt>
                <c:pt idx="96897">
                  <c:v>624191440</c:v>
                </c:pt>
                <c:pt idx="96898">
                  <c:v>696230824</c:v>
                </c:pt>
                <c:pt idx="96899">
                  <c:v>829283528</c:v>
                </c:pt>
                <c:pt idx="96900">
                  <c:v>690047488</c:v>
                </c:pt>
                <c:pt idx="96901">
                  <c:v>101636384</c:v>
                </c:pt>
                <c:pt idx="96902">
                  <c:v>399067280</c:v>
                </c:pt>
                <c:pt idx="96903">
                  <c:v>101636384</c:v>
                </c:pt>
                <c:pt idx="96904">
                  <c:v>399067280</c:v>
                </c:pt>
                <c:pt idx="96905">
                  <c:v>101636384</c:v>
                </c:pt>
                <c:pt idx="96906">
                  <c:v>101636384</c:v>
                </c:pt>
                <c:pt idx="96907">
                  <c:v>399067280</c:v>
                </c:pt>
                <c:pt idx="96908">
                  <c:v>399067280</c:v>
                </c:pt>
                <c:pt idx="96909">
                  <c:v>140453208</c:v>
                </c:pt>
                <c:pt idx="96910">
                  <c:v>140453208</c:v>
                </c:pt>
                <c:pt idx="96911">
                  <c:v>140453208</c:v>
                </c:pt>
                <c:pt idx="96912">
                  <c:v>140453208</c:v>
                </c:pt>
                <c:pt idx="96913">
                  <c:v>7444696</c:v>
                </c:pt>
                <c:pt idx="96914">
                  <c:v>7444696</c:v>
                </c:pt>
                <c:pt idx="96915">
                  <c:v>624191440</c:v>
                </c:pt>
                <c:pt idx="96916">
                  <c:v>7444744</c:v>
                </c:pt>
                <c:pt idx="96917">
                  <c:v>7444744</c:v>
                </c:pt>
                <c:pt idx="96918">
                  <c:v>7444696</c:v>
                </c:pt>
                <c:pt idx="96919">
                  <c:v>7444744</c:v>
                </c:pt>
                <c:pt idx="96920">
                  <c:v>7444696</c:v>
                </c:pt>
                <c:pt idx="96921">
                  <c:v>7444744</c:v>
                </c:pt>
                <c:pt idx="96922">
                  <c:v>619366312</c:v>
                </c:pt>
                <c:pt idx="96923">
                  <c:v>619366312</c:v>
                </c:pt>
                <c:pt idx="96924">
                  <c:v>322268416</c:v>
                </c:pt>
                <c:pt idx="96925">
                  <c:v>619366312</c:v>
                </c:pt>
                <c:pt idx="96926">
                  <c:v>322268416</c:v>
                </c:pt>
                <c:pt idx="96927">
                  <c:v>619366312</c:v>
                </c:pt>
                <c:pt idx="96928">
                  <c:v>322268416</c:v>
                </c:pt>
                <c:pt idx="96929">
                  <c:v>322268416</c:v>
                </c:pt>
                <c:pt idx="96930">
                  <c:v>399067280</c:v>
                </c:pt>
                <c:pt idx="96931">
                  <c:v>794675584</c:v>
                </c:pt>
                <c:pt idx="96932">
                  <c:v>794675584</c:v>
                </c:pt>
                <c:pt idx="96933">
                  <c:v>794675584</c:v>
                </c:pt>
                <c:pt idx="96934">
                  <c:v>794675584</c:v>
                </c:pt>
                <c:pt idx="96935">
                  <c:v>546250496</c:v>
                </c:pt>
                <c:pt idx="96936">
                  <c:v>546250496</c:v>
                </c:pt>
                <c:pt idx="96937">
                  <c:v>546250496</c:v>
                </c:pt>
                <c:pt idx="96938">
                  <c:v>546250496</c:v>
                </c:pt>
                <c:pt idx="96939">
                  <c:v>101636384</c:v>
                </c:pt>
                <c:pt idx="96940">
                  <c:v>7444744</c:v>
                </c:pt>
                <c:pt idx="96941">
                  <c:v>7444696</c:v>
                </c:pt>
                <c:pt idx="96942">
                  <c:v>572004232</c:v>
                </c:pt>
                <c:pt idx="96943">
                  <c:v>572004232</c:v>
                </c:pt>
                <c:pt idx="96944">
                  <c:v>572004232</c:v>
                </c:pt>
                <c:pt idx="96945">
                  <c:v>572004232</c:v>
                </c:pt>
                <c:pt idx="96946">
                  <c:v>616824384</c:v>
                </c:pt>
                <c:pt idx="96947">
                  <c:v>616824384</c:v>
                </c:pt>
                <c:pt idx="96948">
                  <c:v>616824384</c:v>
                </c:pt>
                <c:pt idx="96949">
                  <c:v>616824384</c:v>
                </c:pt>
                <c:pt idx="96950">
                  <c:v>322268416</c:v>
                </c:pt>
                <c:pt idx="96951">
                  <c:v>546250496</c:v>
                </c:pt>
                <c:pt idx="96952">
                  <c:v>140453208</c:v>
                </c:pt>
                <c:pt idx="96953">
                  <c:v>619366312</c:v>
                </c:pt>
                <c:pt idx="96954">
                  <c:v>719581512</c:v>
                </c:pt>
                <c:pt idx="96955">
                  <c:v>719581512</c:v>
                </c:pt>
                <c:pt idx="96956">
                  <c:v>719581512</c:v>
                </c:pt>
                <c:pt idx="96957">
                  <c:v>719581512</c:v>
                </c:pt>
                <c:pt idx="96958">
                  <c:v>572004232</c:v>
                </c:pt>
                <c:pt idx="96959">
                  <c:v>794675584</c:v>
                </c:pt>
                <c:pt idx="96960">
                  <c:v>616824384</c:v>
                </c:pt>
                <c:pt idx="96961">
                  <c:v>158036568</c:v>
                </c:pt>
                <c:pt idx="96962">
                  <c:v>158036568</c:v>
                </c:pt>
                <c:pt idx="96963">
                  <c:v>158036568</c:v>
                </c:pt>
                <c:pt idx="96964">
                  <c:v>158036568</c:v>
                </c:pt>
                <c:pt idx="96965">
                  <c:v>844746912</c:v>
                </c:pt>
                <c:pt idx="96966">
                  <c:v>844746912</c:v>
                </c:pt>
                <c:pt idx="96967">
                  <c:v>844746912</c:v>
                </c:pt>
                <c:pt idx="96968">
                  <c:v>844746912</c:v>
                </c:pt>
                <c:pt idx="96969">
                  <c:v>758389688</c:v>
                </c:pt>
                <c:pt idx="96970">
                  <c:v>758389688</c:v>
                </c:pt>
                <c:pt idx="96971">
                  <c:v>88203312</c:v>
                </c:pt>
                <c:pt idx="96972">
                  <c:v>758389688</c:v>
                </c:pt>
                <c:pt idx="96973">
                  <c:v>88203312</c:v>
                </c:pt>
                <c:pt idx="96974">
                  <c:v>758389688</c:v>
                </c:pt>
                <c:pt idx="96975">
                  <c:v>88203312</c:v>
                </c:pt>
                <c:pt idx="96976">
                  <c:v>88203312</c:v>
                </c:pt>
                <c:pt idx="96977">
                  <c:v>719581512</c:v>
                </c:pt>
                <c:pt idx="96978">
                  <c:v>824450056</c:v>
                </c:pt>
                <c:pt idx="96979">
                  <c:v>824450056</c:v>
                </c:pt>
                <c:pt idx="96980">
                  <c:v>110397520</c:v>
                </c:pt>
                <c:pt idx="96981">
                  <c:v>110397520</c:v>
                </c:pt>
                <c:pt idx="96982">
                  <c:v>824450056</c:v>
                </c:pt>
                <c:pt idx="96983">
                  <c:v>824450056</c:v>
                </c:pt>
                <c:pt idx="96984">
                  <c:v>110397520</c:v>
                </c:pt>
                <c:pt idx="96985">
                  <c:v>110397520</c:v>
                </c:pt>
                <c:pt idx="96986">
                  <c:v>668853248</c:v>
                </c:pt>
                <c:pt idx="96987">
                  <c:v>668853248</c:v>
                </c:pt>
                <c:pt idx="96988">
                  <c:v>668853248</c:v>
                </c:pt>
                <c:pt idx="96989">
                  <c:v>668853248</c:v>
                </c:pt>
                <c:pt idx="96990">
                  <c:v>771051744</c:v>
                </c:pt>
                <c:pt idx="96991">
                  <c:v>771051744</c:v>
                </c:pt>
                <c:pt idx="96992">
                  <c:v>771051744</c:v>
                </c:pt>
                <c:pt idx="96993">
                  <c:v>771051744</c:v>
                </c:pt>
                <c:pt idx="96994">
                  <c:v>88203312</c:v>
                </c:pt>
                <c:pt idx="96995">
                  <c:v>158036568</c:v>
                </c:pt>
                <c:pt idx="96996">
                  <c:v>886435568</c:v>
                </c:pt>
                <c:pt idx="96997">
                  <c:v>886435568</c:v>
                </c:pt>
                <c:pt idx="96998">
                  <c:v>886435568</c:v>
                </c:pt>
                <c:pt idx="96999">
                  <c:v>886435568</c:v>
                </c:pt>
                <c:pt idx="97000">
                  <c:v>758389688</c:v>
                </c:pt>
                <c:pt idx="97001">
                  <c:v>824450056</c:v>
                </c:pt>
                <c:pt idx="97002">
                  <c:v>844746912</c:v>
                </c:pt>
                <c:pt idx="97003">
                  <c:v>335129632</c:v>
                </c:pt>
                <c:pt idx="97004">
                  <c:v>335129632</c:v>
                </c:pt>
                <c:pt idx="97005">
                  <c:v>335129632</c:v>
                </c:pt>
                <c:pt idx="97006">
                  <c:v>335129632</c:v>
                </c:pt>
                <c:pt idx="97007">
                  <c:v>110397520</c:v>
                </c:pt>
                <c:pt idx="97008">
                  <c:v>446946800</c:v>
                </c:pt>
                <c:pt idx="97009">
                  <c:v>446946800</c:v>
                </c:pt>
                <c:pt idx="97010">
                  <c:v>446946800</c:v>
                </c:pt>
                <c:pt idx="97011">
                  <c:v>446946800</c:v>
                </c:pt>
                <c:pt idx="97012">
                  <c:v>127748704</c:v>
                </c:pt>
                <c:pt idx="97013">
                  <c:v>127748704</c:v>
                </c:pt>
                <c:pt idx="97014">
                  <c:v>127748704</c:v>
                </c:pt>
                <c:pt idx="97015">
                  <c:v>127748704</c:v>
                </c:pt>
                <c:pt idx="97016">
                  <c:v>771051744</c:v>
                </c:pt>
                <c:pt idx="97017">
                  <c:v>668853248</c:v>
                </c:pt>
                <c:pt idx="97018">
                  <c:v>886435568</c:v>
                </c:pt>
                <c:pt idx="97019">
                  <c:v>241641648</c:v>
                </c:pt>
                <c:pt idx="97020">
                  <c:v>241641648</c:v>
                </c:pt>
                <c:pt idx="97021">
                  <c:v>446946800</c:v>
                </c:pt>
                <c:pt idx="97022">
                  <c:v>241641648</c:v>
                </c:pt>
                <c:pt idx="97023">
                  <c:v>335129632</c:v>
                </c:pt>
                <c:pt idx="97024">
                  <c:v>241641648</c:v>
                </c:pt>
                <c:pt idx="97025">
                  <c:v>28615456</c:v>
                </c:pt>
                <c:pt idx="97026">
                  <c:v>28615456</c:v>
                </c:pt>
                <c:pt idx="97027">
                  <c:v>28615456</c:v>
                </c:pt>
                <c:pt idx="97028">
                  <c:v>28615456</c:v>
                </c:pt>
                <c:pt idx="97029">
                  <c:v>241641648</c:v>
                </c:pt>
                <c:pt idx="97030">
                  <c:v>127748704</c:v>
                </c:pt>
                <c:pt idx="97031">
                  <c:v>21602112</c:v>
                </c:pt>
                <c:pt idx="97032">
                  <c:v>21602112</c:v>
                </c:pt>
                <c:pt idx="97033">
                  <c:v>21602112</c:v>
                </c:pt>
                <c:pt idx="97034">
                  <c:v>21602112</c:v>
                </c:pt>
                <c:pt idx="97035">
                  <c:v>28615456</c:v>
                </c:pt>
                <c:pt idx="97036">
                  <c:v>896599424</c:v>
                </c:pt>
                <c:pt idx="97037">
                  <c:v>896599424</c:v>
                </c:pt>
                <c:pt idx="97038">
                  <c:v>7378104</c:v>
                </c:pt>
                <c:pt idx="97039">
                  <c:v>509089976</c:v>
                </c:pt>
                <c:pt idx="97040">
                  <c:v>896599424</c:v>
                </c:pt>
                <c:pt idx="97041">
                  <c:v>7378104</c:v>
                </c:pt>
                <c:pt idx="97042">
                  <c:v>509089976</c:v>
                </c:pt>
                <c:pt idx="97043">
                  <c:v>896599424</c:v>
                </c:pt>
                <c:pt idx="97044">
                  <c:v>509089976</c:v>
                </c:pt>
                <c:pt idx="97045">
                  <c:v>7378168</c:v>
                </c:pt>
                <c:pt idx="97046">
                  <c:v>7378168</c:v>
                </c:pt>
                <c:pt idx="97047">
                  <c:v>982169648</c:v>
                </c:pt>
                <c:pt idx="97048">
                  <c:v>509089976</c:v>
                </c:pt>
                <c:pt idx="97049">
                  <c:v>7378216</c:v>
                </c:pt>
                <c:pt idx="97050">
                  <c:v>982169648</c:v>
                </c:pt>
                <c:pt idx="97051">
                  <c:v>7378216</c:v>
                </c:pt>
                <c:pt idx="97052">
                  <c:v>7378248</c:v>
                </c:pt>
                <c:pt idx="97053">
                  <c:v>7378248</c:v>
                </c:pt>
                <c:pt idx="97054">
                  <c:v>982169648</c:v>
                </c:pt>
                <c:pt idx="97055">
                  <c:v>982169648</c:v>
                </c:pt>
                <c:pt idx="97056">
                  <c:v>7378272</c:v>
                </c:pt>
                <c:pt idx="97057">
                  <c:v>7378272</c:v>
                </c:pt>
                <c:pt idx="97058">
                  <c:v>7378104</c:v>
                </c:pt>
                <c:pt idx="97059">
                  <c:v>7378168</c:v>
                </c:pt>
                <c:pt idx="97060">
                  <c:v>7378216</c:v>
                </c:pt>
                <c:pt idx="97061">
                  <c:v>7378248</c:v>
                </c:pt>
                <c:pt idx="97062">
                  <c:v>7378272</c:v>
                </c:pt>
                <c:pt idx="97063">
                  <c:v>7378104</c:v>
                </c:pt>
                <c:pt idx="97064">
                  <c:v>7378168</c:v>
                </c:pt>
                <c:pt idx="97065">
                  <c:v>7378216</c:v>
                </c:pt>
                <c:pt idx="97066">
                  <c:v>7378248</c:v>
                </c:pt>
                <c:pt idx="97067">
                  <c:v>7378272</c:v>
                </c:pt>
                <c:pt idx="97068">
                  <c:v>21602112</c:v>
                </c:pt>
                <c:pt idx="97069">
                  <c:v>172704496</c:v>
                </c:pt>
                <c:pt idx="97070">
                  <c:v>172704496</c:v>
                </c:pt>
                <c:pt idx="97071">
                  <c:v>172704496</c:v>
                </c:pt>
                <c:pt idx="97072">
                  <c:v>172704496</c:v>
                </c:pt>
                <c:pt idx="97073">
                  <c:v>39120616</c:v>
                </c:pt>
                <c:pt idx="97074">
                  <c:v>39120616</c:v>
                </c:pt>
                <c:pt idx="97075">
                  <c:v>39120616</c:v>
                </c:pt>
                <c:pt idx="97076">
                  <c:v>39120616</c:v>
                </c:pt>
                <c:pt idx="97077">
                  <c:v>509089976</c:v>
                </c:pt>
                <c:pt idx="97078">
                  <c:v>556779200</c:v>
                </c:pt>
                <c:pt idx="97079">
                  <c:v>556779200</c:v>
                </c:pt>
                <c:pt idx="97080">
                  <c:v>556779200</c:v>
                </c:pt>
                <c:pt idx="97081">
                  <c:v>556779200</c:v>
                </c:pt>
                <c:pt idx="97082">
                  <c:v>7378104</c:v>
                </c:pt>
                <c:pt idx="97083">
                  <c:v>331494944</c:v>
                </c:pt>
                <c:pt idx="97084">
                  <c:v>331494944</c:v>
                </c:pt>
                <c:pt idx="97085">
                  <c:v>331494944</c:v>
                </c:pt>
                <c:pt idx="97086">
                  <c:v>982169648</c:v>
                </c:pt>
                <c:pt idx="97087">
                  <c:v>331494944</c:v>
                </c:pt>
                <c:pt idx="97088">
                  <c:v>896599424</c:v>
                </c:pt>
                <c:pt idx="97089">
                  <c:v>514191280</c:v>
                </c:pt>
                <c:pt idx="97090">
                  <c:v>514191280</c:v>
                </c:pt>
                <c:pt idx="97091">
                  <c:v>984115160</c:v>
                </c:pt>
                <c:pt idx="97092">
                  <c:v>514191280</c:v>
                </c:pt>
                <c:pt idx="97093">
                  <c:v>984115160</c:v>
                </c:pt>
                <c:pt idx="97094">
                  <c:v>984115160</c:v>
                </c:pt>
                <c:pt idx="97095">
                  <c:v>514191280</c:v>
                </c:pt>
                <c:pt idx="97096">
                  <c:v>984115160</c:v>
                </c:pt>
                <c:pt idx="97097">
                  <c:v>745864792</c:v>
                </c:pt>
                <c:pt idx="97098">
                  <c:v>745864792</c:v>
                </c:pt>
                <c:pt idx="97099">
                  <c:v>745864792</c:v>
                </c:pt>
                <c:pt idx="97100">
                  <c:v>745864792</c:v>
                </c:pt>
                <c:pt idx="97101">
                  <c:v>625858608</c:v>
                </c:pt>
                <c:pt idx="97102">
                  <c:v>625858608</c:v>
                </c:pt>
                <c:pt idx="97103">
                  <c:v>625858608</c:v>
                </c:pt>
                <c:pt idx="97104">
                  <c:v>625858608</c:v>
                </c:pt>
                <c:pt idx="97105">
                  <c:v>172704496</c:v>
                </c:pt>
                <c:pt idx="97106">
                  <c:v>556779200</c:v>
                </c:pt>
                <c:pt idx="97107">
                  <c:v>7378168</c:v>
                </c:pt>
                <c:pt idx="97108">
                  <c:v>78779288</c:v>
                </c:pt>
                <c:pt idx="97109">
                  <c:v>78779288</c:v>
                </c:pt>
                <c:pt idx="97110">
                  <c:v>78779288</c:v>
                </c:pt>
                <c:pt idx="97111">
                  <c:v>78779288</c:v>
                </c:pt>
                <c:pt idx="97112">
                  <c:v>90564776</c:v>
                </c:pt>
                <c:pt idx="97113">
                  <c:v>90564776</c:v>
                </c:pt>
                <c:pt idx="97114">
                  <c:v>331494944</c:v>
                </c:pt>
                <c:pt idx="97115">
                  <c:v>90564776</c:v>
                </c:pt>
                <c:pt idx="97116">
                  <c:v>90564776</c:v>
                </c:pt>
                <c:pt idx="97117">
                  <c:v>625858608</c:v>
                </c:pt>
                <c:pt idx="97118">
                  <c:v>7378216</c:v>
                </c:pt>
                <c:pt idx="97119">
                  <c:v>984115160</c:v>
                </c:pt>
                <c:pt idx="97120">
                  <c:v>483544472</c:v>
                </c:pt>
                <c:pt idx="97121">
                  <c:v>483544472</c:v>
                </c:pt>
                <c:pt idx="97122">
                  <c:v>483544472</c:v>
                </c:pt>
                <c:pt idx="97123">
                  <c:v>483544472</c:v>
                </c:pt>
                <c:pt idx="97124">
                  <c:v>514191280</c:v>
                </c:pt>
                <c:pt idx="97125">
                  <c:v>957988656</c:v>
                </c:pt>
                <c:pt idx="97126">
                  <c:v>957988656</c:v>
                </c:pt>
                <c:pt idx="97127">
                  <c:v>957988656</c:v>
                </c:pt>
                <c:pt idx="97128">
                  <c:v>957988656</c:v>
                </c:pt>
                <c:pt idx="97129">
                  <c:v>7378248</c:v>
                </c:pt>
                <c:pt idx="97130">
                  <c:v>78779288</c:v>
                </c:pt>
                <c:pt idx="97131">
                  <c:v>745864792</c:v>
                </c:pt>
                <c:pt idx="97132">
                  <c:v>90564776</c:v>
                </c:pt>
                <c:pt idx="97133">
                  <c:v>483544472</c:v>
                </c:pt>
                <c:pt idx="97134">
                  <c:v>957988656</c:v>
                </c:pt>
                <c:pt idx="97135">
                  <c:v>7378272</c:v>
                </c:pt>
                <c:pt idx="97136">
                  <c:v>979730272</c:v>
                </c:pt>
                <c:pt idx="97137">
                  <c:v>979730272</c:v>
                </c:pt>
                <c:pt idx="97138">
                  <c:v>979730272</c:v>
                </c:pt>
                <c:pt idx="97139">
                  <c:v>979730272</c:v>
                </c:pt>
                <c:pt idx="97140">
                  <c:v>39120616</c:v>
                </c:pt>
                <c:pt idx="97141">
                  <c:v>782138704</c:v>
                </c:pt>
                <c:pt idx="97142">
                  <c:v>782138704</c:v>
                </c:pt>
                <c:pt idx="97143">
                  <c:v>782138704</c:v>
                </c:pt>
                <c:pt idx="97144">
                  <c:v>782138704</c:v>
                </c:pt>
                <c:pt idx="97145">
                  <c:v>275888552</c:v>
                </c:pt>
                <c:pt idx="97146">
                  <c:v>275888552</c:v>
                </c:pt>
                <c:pt idx="97147">
                  <c:v>979730272</c:v>
                </c:pt>
                <c:pt idx="97148">
                  <c:v>275888552</c:v>
                </c:pt>
                <c:pt idx="97149">
                  <c:v>275888552</c:v>
                </c:pt>
                <c:pt idx="97150">
                  <c:v>849093616</c:v>
                </c:pt>
                <c:pt idx="97151">
                  <c:v>849093616</c:v>
                </c:pt>
                <c:pt idx="97152">
                  <c:v>849093616</c:v>
                </c:pt>
                <c:pt idx="97153">
                  <c:v>849093616</c:v>
                </c:pt>
                <c:pt idx="97154">
                  <c:v>751590440</c:v>
                </c:pt>
                <c:pt idx="97155">
                  <c:v>751590440</c:v>
                </c:pt>
                <c:pt idx="97156">
                  <c:v>751590440</c:v>
                </c:pt>
                <c:pt idx="97157">
                  <c:v>751590440</c:v>
                </c:pt>
                <c:pt idx="97158">
                  <c:v>782138704</c:v>
                </c:pt>
                <c:pt idx="97159">
                  <c:v>843038640</c:v>
                </c:pt>
                <c:pt idx="97160">
                  <c:v>843038640</c:v>
                </c:pt>
                <c:pt idx="97161">
                  <c:v>843038640</c:v>
                </c:pt>
                <c:pt idx="97162">
                  <c:v>843038640</c:v>
                </c:pt>
                <c:pt idx="97163">
                  <c:v>826722280</c:v>
                </c:pt>
                <c:pt idx="97164">
                  <c:v>826722280</c:v>
                </c:pt>
                <c:pt idx="97165">
                  <c:v>826722280</c:v>
                </c:pt>
                <c:pt idx="97166">
                  <c:v>826722280</c:v>
                </c:pt>
                <c:pt idx="97167">
                  <c:v>275888552</c:v>
                </c:pt>
                <c:pt idx="97168">
                  <c:v>849093616</c:v>
                </c:pt>
                <c:pt idx="97169">
                  <c:v>751590440</c:v>
                </c:pt>
                <c:pt idx="97170">
                  <c:v>722316280</c:v>
                </c:pt>
                <c:pt idx="97171">
                  <c:v>722316280</c:v>
                </c:pt>
                <c:pt idx="97172">
                  <c:v>722316280</c:v>
                </c:pt>
                <c:pt idx="97173">
                  <c:v>722316280</c:v>
                </c:pt>
                <c:pt idx="97174">
                  <c:v>97571176</c:v>
                </c:pt>
                <c:pt idx="97175">
                  <c:v>97571176</c:v>
                </c:pt>
                <c:pt idx="97176">
                  <c:v>97571176</c:v>
                </c:pt>
                <c:pt idx="97177">
                  <c:v>97571176</c:v>
                </c:pt>
                <c:pt idx="97178">
                  <c:v>843038640</c:v>
                </c:pt>
                <c:pt idx="97179">
                  <c:v>826722280</c:v>
                </c:pt>
                <c:pt idx="97180">
                  <c:v>859413584</c:v>
                </c:pt>
                <c:pt idx="97181">
                  <c:v>859413584</c:v>
                </c:pt>
                <c:pt idx="97182">
                  <c:v>859413584</c:v>
                </c:pt>
                <c:pt idx="97183">
                  <c:v>722316280</c:v>
                </c:pt>
                <c:pt idx="97184">
                  <c:v>859413584</c:v>
                </c:pt>
                <c:pt idx="97185">
                  <c:v>97571176</c:v>
                </c:pt>
                <c:pt idx="97186">
                  <c:v>809945480</c:v>
                </c:pt>
                <c:pt idx="97187">
                  <c:v>809945480</c:v>
                </c:pt>
                <c:pt idx="97188">
                  <c:v>504562392</c:v>
                </c:pt>
                <c:pt idx="97189">
                  <c:v>809945480</c:v>
                </c:pt>
                <c:pt idx="97190">
                  <c:v>504562392</c:v>
                </c:pt>
                <c:pt idx="97191">
                  <c:v>809945480</c:v>
                </c:pt>
                <c:pt idx="97192">
                  <c:v>504562392</c:v>
                </c:pt>
                <c:pt idx="97193">
                  <c:v>504562392</c:v>
                </c:pt>
                <c:pt idx="97194">
                  <c:v>363679864</c:v>
                </c:pt>
                <c:pt idx="97195">
                  <c:v>363679864</c:v>
                </c:pt>
                <c:pt idx="97196">
                  <c:v>363679864</c:v>
                </c:pt>
                <c:pt idx="97197">
                  <c:v>363679864</c:v>
                </c:pt>
                <c:pt idx="97198">
                  <c:v>859413584</c:v>
                </c:pt>
                <c:pt idx="97199">
                  <c:v>863739224</c:v>
                </c:pt>
                <c:pt idx="97200">
                  <c:v>863739224</c:v>
                </c:pt>
                <c:pt idx="97201">
                  <c:v>863739224</c:v>
                </c:pt>
                <c:pt idx="97202">
                  <c:v>863739224</c:v>
                </c:pt>
                <c:pt idx="97203">
                  <c:v>284691640</c:v>
                </c:pt>
                <c:pt idx="97204">
                  <c:v>284691640</c:v>
                </c:pt>
                <c:pt idx="97205">
                  <c:v>284691640</c:v>
                </c:pt>
                <c:pt idx="97206">
                  <c:v>284691640</c:v>
                </c:pt>
                <c:pt idx="97207">
                  <c:v>809945480</c:v>
                </c:pt>
                <c:pt idx="97208">
                  <c:v>504562392</c:v>
                </c:pt>
                <c:pt idx="97209">
                  <c:v>313856912</c:v>
                </c:pt>
                <c:pt idx="97210">
                  <c:v>313856912</c:v>
                </c:pt>
                <c:pt idx="97211">
                  <c:v>313856912</c:v>
                </c:pt>
                <c:pt idx="97212">
                  <c:v>313856912</c:v>
                </c:pt>
                <c:pt idx="97213">
                  <c:v>72698536</c:v>
                </c:pt>
                <c:pt idx="97214">
                  <c:v>69843520</c:v>
                </c:pt>
                <c:pt idx="97215">
                  <c:v>72698536</c:v>
                </c:pt>
                <c:pt idx="97216">
                  <c:v>69843520</c:v>
                </c:pt>
                <c:pt idx="97217">
                  <c:v>72698536</c:v>
                </c:pt>
                <c:pt idx="97218">
                  <c:v>72698536</c:v>
                </c:pt>
                <c:pt idx="97219">
                  <c:v>69843520</c:v>
                </c:pt>
                <c:pt idx="97220">
                  <c:v>69843520</c:v>
                </c:pt>
                <c:pt idx="97221">
                  <c:v>363679864</c:v>
                </c:pt>
                <c:pt idx="97222">
                  <c:v>863739224</c:v>
                </c:pt>
                <c:pt idx="97223">
                  <c:v>612887208</c:v>
                </c:pt>
                <c:pt idx="97224">
                  <c:v>612887208</c:v>
                </c:pt>
                <c:pt idx="97225">
                  <c:v>612887208</c:v>
                </c:pt>
                <c:pt idx="97226">
                  <c:v>612887208</c:v>
                </c:pt>
                <c:pt idx="97227">
                  <c:v>789593408</c:v>
                </c:pt>
                <c:pt idx="97228">
                  <c:v>789593408</c:v>
                </c:pt>
                <c:pt idx="97229">
                  <c:v>789593408</c:v>
                </c:pt>
                <c:pt idx="97230">
                  <c:v>789593408</c:v>
                </c:pt>
                <c:pt idx="97231">
                  <c:v>72698536</c:v>
                </c:pt>
                <c:pt idx="97232">
                  <c:v>176770296</c:v>
                </c:pt>
                <c:pt idx="97233">
                  <c:v>176770296</c:v>
                </c:pt>
                <c:pt idx="97234">
                  <c:v>284691640</c:v>
                </c:pt>
                <c:pt idx="97235">
                  <c:v>176770296</c:v>
                </c:pt>
                <c:pt idx="97236">
                  <c:v>176770296</c:v>
                </c:pt>
                <c:pt idx="97237">
                  <c:v>313856912</c:v>
                </c:pt>
                <c:pt idx="97238">
                  <c:v>896492680</c:v>
                </c:pt>
                <c:pt idx="97239">
                  <c:v>896492680</c:v>
                </c:pt>
                <c:pt idx="97240">
                  <c:v>896492680</c:v>
                </c:pt>
                <c:pt idx="97241">
                  <c:v>896492680</c:v>
                </c:pt>
                <c:pt idx="97242">
                  <c:v>69843520</c:v>
                </c:pt>
                <c:pt idx="97243">
                  <c:v>988840440</c:v>
                </c:pt>
                <c:pt idx="97244">
                  <c:v>988840440</c:v>
                </c:pt>
                <c:pt idx="97245">
                  <c:v>988840440</c:v>
                </c:pt>
                <c:pt idx="97246">
                  <c:v>988840440</c:v>
                </c:pt>
                <c:pt idx="97247">
                  <c:v>216030712</c:v>
                </c:pt>
                <c:pt idx="97248">
                  <c:v>216030712</c:v>
                </c:pt>
                <c:pt idx="97249">
                  <c:v>216030712</c:v>
                </c:pt>
                <c:pt idx="97250">
                  <c:v>216030712</c:v>
                </c:pt>
                <c:pt idx="97251">
                  <c:v>176770296</c:v>
                </c:pt>
                <c:pt idx="97252">
                  <c:v>612887208</c:v>
                </c:pt>
                <c:pt idx="97253">
                  <c:v>789593408</c:v>
                </c:pt>
                <c:pt idx="97254">
                  <c:v>527209416</c:v>
                </c:pt>
                <c:pt idx="97255">
                  <c:v>527209416</c:v>
                </c:pt>
                <c:pt idx="97256">
                  <c:v>527209416</c:v>
                </c:pt>
                <c:pt idx="97257">
                  <c:v>527209416</c:v>
                </c:pt>
                <c:pt idx="97258">
                  <c:v>896895016</c:v>
                </c:pt>
                <c:pt idx="97259">
                  <c:v>896895016</c:v>
                </c:pt>
                <c:pt idx="97260">
                  <c:v>896895016</c:v>
                </c:pt>
                <c:pt idx="97261">
                  <c:v>896895016</c:v>
                </c:pt>
                <c:pt idx="97262">
                  <c:v>988840440</c:v>
                </c:pt>
                <c:pt idx="97263">
                  <c:v>896492680</c:v>
                </c:pt>
                <c:pt idx="97264">
                  <c:v>216030712</c:v>
                </c:pt>
                <c:pt idx="97265">
                  <c:v>527209416</c:v>
                </c:pt>
                <c:pt idx="97266">
                  <c:v>896895016</c:v>
                </c:pt>
                <c:pt idx="97267">
                  <c:v>760781296</c:v>
                </c:pt>
                <c:pt idx="97268">
                  <c:v>760781296</c:v>
                </c:pt>
                <c:pt idx="97269">
                  <c:v>760781296</c:v>
                </c:pt>
                <c:pt idx="97270">
                  <c:v>760781296</c:v>
                </c:pt>
                <c:pt idx="97271">
                  <c:v>193666456</c:v>
                </c:pt>
                <c:pt idx="97272">
                  <c:v>193666456</c:v>
                </c:pt>
                <c:pt idx="97273">
                  <c:v>284446232</c:v>
                </c:pt>
                <c:pt idx="97274">
                  <c:v>84779496</c:v>
                </c:pt>
                <c:pt idx="97275">
                  <c:v>193666456</c:v>
                </c:pt>
                <c:pt idx="97276">
                  <c:v>284446232</c:v>
                </c:pt>
                <c:pt idx="97277">
                  <c:v>84779496</c:v>
                </c:pt>
                <c:pt idx="97278">
                  <c:v>193666456</c:v>
                </c:pt>
                <c:pt idx="97279">
                  <c:v>284446232</c:v>
                </c:pt>
                <c:pt idx="97280">
                  <c:v>84779496</c:v>
                </c:pt>
                <c:pt idx="97281">
                  <c:v>284446232</c:v>
                </c:pt>
                <c:pt idx="97282">
                  <c:v>84779496</c:v>
                </c:pt>
                <c:pt idx="97283">
                  <c:v>992622688</c:v>
                </c:pt>
                <c:pt idx="97284">
                  <c:v>992622688</c:v>
                </c:pt>
                <c:pt idx="97285">
                  <c:v>992622688</c:v>
                </c:pt>
                <c:pt idx="97286">
                  <c:v>992622688</c:v>
                </c:pt>
                <c:pt idx="97287">
                  <c:v>118242168</c:v>
                </c:pt>
                <c:pt idx="97288">
                  <c:v>118242168</c:v>
                </c:pt>
                <c:pt idx="97289">
                  <c:v>118242168</c:v>
                </c:pt>
                <c:pt idx="97290">
                  <c:v>118242168</c:v>
                </c:pt>
                <c:pt idx="97291">
                  <c:v>84981440</c:v>
                </c:pt>
                <c:pt idx="97292">
                  <c:v>84981440</c:v>
                </c:pt>
                <c:pt idx="97293">
                  <c:v>84981440</c:v>
                </c:pt>
                <c:pt idx="97294">
                  <c:v>84981440</c:v>
                </c:pt>
                <c:pt idx="97295">
                  <c:v>760781296</c:v>
                </c:pt>
                <c:pt idx="97296">
                  <c:v>372102040</c:v>
                </c:pt>
                <c:pt idx="97297">
                  <c:v>372102040</c:v>
                </c:pt>
                <c:pt idx="97298">
                  <c:v>372102040</c:v>
                </c:pt>
                <c:pt idx="97299">
                  <c:v>372102040</c:v>
                </c:pt>
                <c:pt idx="97300">
                  <c:v>84985584</c:v>
                </c:pt>
                <c:pt idx="97301">
                  <c:v>84985584</c:v>
                </c:pt>
                <c:pt idx="97302">
                  <c:v>84985584</c:v>
                </c:pt>
                <c:pt idx="97303">
                  <c:v>84985584</c:v>
                </c:pt>
                <c:pt idx="97304">
                  <c:v>284446232</c:v>
                </c:pt>
                <c:pt idx="97305">
                  <c:v>992622688</c:v>
                </c:pt>
                <c:pt idx="97306">
                  <c:v>193666456</c:v>
                </c:pt>
                <c:pt idx="97307">
                  <c:v>730630664</c:v>
                </c:pt>
                <c:pt idx="97308">
                  <c:v>730630664</c:v>
                </c:pt>
                <c:pt idx="97309">
                  <c:v>730630664</c:v>
                </c:pt>
                <c:pt idx="97310">
                  <c:v>730630664</c:v>
                </c:pt>
                <c:pt idx="97311">
                  <c:v>84779496</c:v>
                </c:pt>
                <c:pt idx="97312">
                  <c:v>84981440</c:v>
                </c:pt>
                <c:pt idx="97313">
                  <c:v>95276376</c:v>
                </c:pt>
                <c:pt idx="97314">
                  <c:v>95276376</c:v>
                </c:pt>
                <c:pt idx="97315">
                  <c:v>372102040</c:v>
                </c:pt>
                <c:pt idx="97316">
                  <c:v>95276376</c:v>
                </c:pt>
                <c:pt idx="97317">
                  <c:v>95276376</c:v>
                </c:pt>
                <c:pt idx="97318">
                  <c:v>118242168</c:v>
                </c:pt>
                <c:pt idx="97319">
                  <c:v>499043928</c:v>
                </c:pt>
                <c:pt idx="97320">
                  <c:v>953219512</c:v>
                </c:pt>
                <c:pt idx="97321">
                  <c:v>953219512</c:v>
                </c:pt>
                <c:pt idx="97322">
                  <c:v>499043928</c:v>
                </c:pt>
                <c:pt idx="97323">
                  <c:v>953219512</c:v>
                </c:pt>
                <c:pt idx="97324">
                  <c:v>953219512</c:v>
                </c:pt>
                <c:pt idx="97325">
                  <c:v>499043928</c:v>
                </c:pt>
                <c:pt idx="97326">
                  <c:v>499043928</c:v>
                </c:pt>
                <c:pt idx="97327">
                  <c:v>84985584</c:v>
                </c:pt>
                <c:pt idx="97328">
                  <c:v>641520728</c:v>
                </c:pt>
                <c:pt idx="97329">
                  <c:v>72687792</c:v>
                </c:pt>
                <c:pt idx="97330">
                  <c:v>641520728</c:v>
                </c:pt>
                <c:pt idx="97331">
                  <c:v>72687792</c:v>
                </c:pt>
                <c:pt idx="97332">
                  <c:v>641520728</c:v>
                </c:pt>
                <c:pt idx="97333">
                  <c:v>72687792</c:v>
                </c:pt>
                <c:pt idx="97334">
                  <c:v>641520728</c:v>
                </c:pt>
                <c:pt idx="97335">
                  <c:v>72687792</c:v>
                </c:pt>
                <c:pt idx="97336">
                  <c:v>730630664</c:v>
                </c:pt>
                <c:pt idx="97337">
                  <c:v>828428768</c:v>
                </c:pt>
                <c:pt idx="97338">
                  <c:v>828428768</c:v>
                </c:pt>
                <c:pt idx="97339">
                  <c:v>499043928</c:v>
                </c:pt>
                <c:pt idx="97340">
                  <c:v>828428768</c:v>
                </c:pt>
                <c:pt idx="97341">
                  <c:v>828428768</c:v>
                </c:pt>
                <c:pt idx="97342">
                  <c:v>361558832</c:v>
                </c:pt>
                <c:pt idx="97343">
                  <c:v>361558832</c:v>
                </c:pt>
                <c:pt idx="97344">
                  <c:v>361558832</c:v>
                </c:pt>
                <c:pt idx="97345">
                  <c:v>153840320</c:v>
                </c:pt>
                <c:pt idx="97346">
                  <c:v>153840320</c:v>
                </c:pt>
                <c:pt idx="97347">
                  <c:v>361558832</c:v>
                </c:pt>
                <c:pt idx="97348">
                  <c:v>153840320</c:v>
                </c:pt>
                <c:pt idx="97349">
                  <c:v>153840320</c:v>
                </c:pt>
                <c:pt idx="97350">
                  <c:v>953219512</c:v>
                </c:pt>
                <c:pt idx="97351">
                  <c:v>95276376</c:v>
                </c:pt>
                <c:pt idx="97352">
                  <c:v>904649344</c:v>
                </c:pt>
                <c:pt idx="97353">
                  <c:v>904649344</c:v>
                </c:pt>
                <c:pt idx="97354">
                  <c:v>904649344</c:v>
                </c:pt>
                <c:pt idx="97355">
                  <c:v>113057096</c:v>
                </c:pt>
                <c:pt idx="97356">
                  <c:v>113057096</c:v>
                </c:pt>
                <c:pt idx="97357">
                  <c:v>904649344</c:v>
                </c:pt>
                <c:pt idx="97358">
                  <c:v>113057096</c:v>
                </c:pt>
                <c:pt idx="97359">
                  <c:v>113057096</c:v>
                </c:pt>
                <c:pt idx="97360">
                  <c:v>285795696</c:v>
                </c:pt>
                <c:pt idx="97361">
                  <c:v>285795696</c:v>
                </c:pt>
                <c:pt idx="97362">
                  <c:v>72687792</c:v>
                </c:pt>
                <c:pt idx="97363">
                  <c:v>285795696</c:v>
                </c:pt>
                <c:pt idx="97364">
                  <c:v>285795696</c:v>
                </c:pt>
                <c:pt idx="97365">
                  <c:v>641520728</c:v>
                </c:pt>
                <c:pt idx="97366">
                  <c:v>828428768</c:v>
                </c:pt>
                <c:pt idx="97367">
                  <c:v>479389336</c:v>
                </c:pt>
                <c:pt idx="97368">
                  <c:v>479389336</c:v>
                </c:pt>
                <c:pt idx="97369">
                  <c:v>479389336</c:v>
                </c:pt>
                <c:pt idx="97370">
                  <c:v>479389336</c:v>
                </c:pt>
                <c:pt idx="97371">
                  <c:v>17120448</c:v>
                </c:pt>
                <c:pt idx="97372">
                  <c:v>17120448</c:v>
                </c:pt>
                <c:pt idx="97373">
                  <c:v>17120448</c:v>
                </c:pt>
                <c:pt idx="97374">
                  <c:v>17120448</c:v>
                </c:pt>
                <c:pt idx="97375">
                  <c:v>978913072</c:v>
                </c:pt>
                <c:pt idx="97376">
                  <c:v>978913072</c:v>
                </c:pt>
                <c:pt idx="97377">
                  <c:v>978913072</c:v>
                </c:pt>
                <c:pt idx="97378">
                  <c:v>801400720</c:v>
                </c:pt>
                <c:pt idx="97379">
                  <c:v>978913072</c:v>
                </c:pt>
                <c:pt idx="97380">
                  <c:v>801400720</c:v>
                </c:pt>
                <c:pt idx="97381">
                  <c:v>801400720</c:v>
                </c:pt>
                <c:pt idx="97382">
                  <c:v>801400720</c:v>
                </c:pt>
                <c:pt idx="97383">
                  <c:v>904649344</c:v>
                </c:pt>
                <c:pt idx="97384">
                  <c:v>285795696</c:v>
                </c:pt>
                <c:pt idx="97385">
                  <c:v>361558832</c:v>
                </c:pt>
                <c:pt idx="97386">
                  <c:v>153840320</c:v>
                </c:pt>
                <c:pt idx="97387">
                  <c:v>254200016</c:v>
                </c:pt>
                <c:pt idx="97388">
                  <c:v>254200016</c:v>
                </c:pt>
                <c:pt idx="97389">
                  <c:v>254200016</c:v>
                </c:pt>
                <c:pt idx="97390">
                  <c:v>254200016</c:v>
                </c:pt>
                <c:pt idx="97391">
                  <c:v>113057096</c:v>
                </c:pt>
                <c:pt idx="97392">
                  <c:v>479389336</c:v>
                </c:pt>
                <c:pt idx="97393">
                  <c:v>51052216</c:v>
                </c:pt>
                <c:pt idx="97394">
                  <c:v>51052216</c:v>
                </c:pt>
                <c:pt idx="97395">
                  <c:v>17120448</c:v>
                </c:pt>
                <c:pt idx="97396">
                  <c:v>51052216</c:v>
                </c:pt>
                <c:pt idx="97397">
                  <c:v>51052216</c:v>
                </c:pt>
                <c:pt idx="97398">
                  <c:v>963161160</c:v>
                </c:pt>
                <c:pt idx="97399">
                  <c:v>963161160</c:v>
                </c:pt>
                <c:pt idx="97400">
                  <c:v>963161160</c:v>
                </c:pt>
                <c:pt idx="97401">
                  <c:v>963161160</c:v>
                </c:pt>
                <c:pt idx="97402">
                  <c:v>801400720</c:v>
                </c:pt>
                <c:pt idx="97403">
                  <c:v>868294312</c:v>
                </c:pt>
                <c:pt idx="97404">
                  <c:v>868294312</c:v>
                </c:pt>
                <c:pt idx="97405">
                  <c:v>868294312</c:v>
                </c:pt>
                <c:pt idx="97406">
                  <c:v>868294312</c:v>
                </c:pt>
                <c:pt idx="97407">
                  <c:v>141115992</c:v>
                </c:pt>
                <c:pt idx="97408">
                  <c:v>141115992</c:v>
                </c:pt>
                <c:pt idx="97409">
                  <c:v>141115992</c:v>
                </c:pt>
                <c:pt idx="97410">
                  <c:v>141115992</c:v>
                </c:pt>
                <c:pt idx="97411">
                  <c:v>978913072</c:v>
                </c:pt>
                <c:pt idx="97412">
                  <c:v>51052216</c:v>
                </c:pt>
                <c:pt idx="97413">
                  <c:v>963161160</c:v>
                </c:pt>
                <c:pt idx="97414">
                  <c:v>254200016</c:v>
                </c:pt>
                <c:pt idx="97415">
                  <c:v>868294312</c:v>
                </c:pt>
                <c:pt idx="97416">
                  <c:v>141115992</c:v>
                </c:pt>
                <c:pt idx="97417">
                  <c:v>390865800</c:v>
                </c:pt>
                <c:pt idx="97418">
                  <c:v>390865800</c:v>
                </c:pt>
                <c:pt idx="97419">
                  <c:v>603795768</c:v>
                </c:pt>
                <c:pt idx="97420">
                  <c:v>868294328</c:v>
                </c:pt>
                <c:pt idx="97421">
                  <c:v>390865800</c:v>
                </c:pt>
                <c:pt idx="97422">
                  <c:v>603795768</c:v>
                </c:pt>
                <c:pt idx="97423">
                  <c:v>868294328</c:v>
                </c:pt>
                <c:pt idx="97424">
                  <c:v>390865800</c:v>
                </c:pt>
                <c:pt idx="97425">
                  <c:v>868294328</c:v>
                </c:pt>
                <c:pt idx="97426">
                  <c:v>603795768</c:v>
                </c:pt>
                <c:pt idx="97427">
                  <c:v>868294328</c:v>
                </c:pt>
                <c:pt idx="97428">
                  <c:v>603795768</c:v>
                </c:pt>
                <c:pt idx="97429">
                  <c:v>17120528</c:v>
                </c:pt>
                <c:pt idx="97430">
                  <c:v>17120528</c:v>
                </c:pt>
                <c:pt idx="97431">
                  <c:v>17120528</c:v>
                </c:pt>
                <c:pt idx="97432">
                  <c:v>17120528</c:v>
                </c:pt>
                <c:pt idx="97433">
                  <c:v>623252224</c:v>
                </c:pt>
                <c:pt idx="97434">
                  <c:v>623252224</c:v>
                </c:pt>
                <c:pt idx="97435">
                  <c:v>623252224</c:v>
                </c:pt>
                <c:pt idx="97436">
                  <c:v>623252224</c:v>
                </c:pt>
                <c:pt idx="97437">
                  <c:v>390865800</c:v>
                </c:pt>
                <c:pt idx="97438">
                  <c:v>499944880</c:v>
                </c:pt>
                <c:pt idx="97439">
                  <c:v>499944880</c:v>
                </c:pt>
                <c:pt idx="97440">
                  <c:v>868294328</c:v>
                </c:pt>
                <c:pt idx="97441">
                  <c:v>499944880</c:v>
                </c:pt>
                <c:pt idx="97442">
                  <c:v>499944880</c:v>
                </c:pt>
                <c:pt idx="97443">
                  <c:v>603795768</c:v>
                </c:pt>
                <c:pt idx="97444">
                  <c:v>17120528</c:v>
                </c:pt>
                <c:pt idx="97445">
                  <c:v>321851912</c:v>
                </c:pt>
                <c:pt idx="97446">
                  <c:v>321851912</c:v>
                </c:pt>
                <c:pt idx="97447">
                  <c:v>321851912</c:v>
                </c:pt>
                <c:pt idx="97448">
                  <c:v>321851912</c:v>
                </c:pt>
                <c:pt idx="97449">
                  <c:v>623252224</c:v>
                </c:pt>
                <c:pt idx="97450">
                  <c:v>534368784</c:v>
                </c:pt>
                <c:pt idx="97451">
                  <c:v>534368784</c:v>
                </c:pt>
                <c:pt idx="97452">
                  <c:v>534368784</c:v>
                </c:pt>
                <c:pt idx="97453">
                  <c:v>534368784</c:v>
                </c:pt>
                <c:pt idx="97454">
                  <c:v>499944880</c:v>
                </c:pt>
                <c:pt idx="97455">
                  <c:v>581528728</c:v>
                </c:pt>
                <c:pt idx="97456">
                  <c:v>581528728</c:v>
                </c:pt>
                <c:pt idx="97457">
                  <c:v>581528728</c:v>
                </c:pt>
                <c:pt idx="97458">
                  <c:v>581528728</c:v>
                </c:pt>
                <c:pt idx="97459">
                  <c:v>321851912</c:v>
                </c:pt>
                <c:pt idx="97460">
                  <c:v>314736984</c:v>
                </c:pt>
                <c:pt idx="97461">
                  <c:v>314736984</c:v>
                </c:pt>
                <c:pt idx="97462">
                  <c:v>534368784</c:v>
                </c:pt>
                <c:pt idx="97463">
                  <c:v>314736984</c:v>
                </c:pt>
                <c:pt idx="97464">
                  <c:v>314736984</c:v>
                </c:pt>
                <c:pt idx="97465">
                  <c:v>172044984</c:v>
                </c:pt>
                <c:pt idx="97466">
                  <c:v>172044984</c:v>
                </c:pt>
                <c:pt idx="97467">
                  <c:v>172044984</c:v>
                </c:pt>
                <c:pt idx="97468">
                  <c:v>172044984</c:v>
                </c:pt>
                <c:pt idx="97469">
                  <c:v>148657208</c:v>
                </c:pt>
                <c:pt idx="97470">
                  <c:v>148657208</c:v>
                </c:pt>
                <c:pt idx="97471">
                  <c:v>148657208</c:v>
                </c:pt>
                <c:pt idx="97472">
                  <c:v>148657208</c:v>
                </c:pt>
                <c:pt idx="97473">
                  <c:v>581528728</c:v>
                </c:pt>
                <c:pt idx="97474">
                  <c:v>415380864</c:v>
                </c:pt>
                <c:pt idx="97475">
                  <c:v>415380864</c:v>
                </c:pt>
                <c:pt idx="97476">
                  <c:v>415380864</c:v>
                </c:pt>
                <c:pt idx="97477">
                  <c:v>415380864</c:v>
                </c:pt>
                <c:pt idx="97478">
                  <c:v>274834256</c:v>
                </c:pt>
                <c:pt idx="97479">
                  <c:v>274834256</c:v>
                </c:pt>
                <c:pt idx="97480">
                  <c:v>274834256</c:v>
                </c:pt>
                <c:pt idx="97481">
                  <c:v>274834256</c:v>
                </c:pt>
                <c:pt idx="97482">
                  <c:v>721757856</c:v>
                </c:pt>
                <c:pt idx="97483">
                  <c:v>721757856</c:v>
                </c:pt>
                <c:pt idx="97484">
                  <c:v>721757856</c:v>
                </c:pt>
                <c:pt idx="97485">
                  <c:v>721757856</c:v>
                </c:pt>
                <c:pt idx="97486">
                  <c:v>707451912</c:v>
                </c:pt>
                <c:pt idx="97487">
                  <c:v>707451912</c:v>
                </c:pt>
                <c:pt idx="97488">
                  <c:v>707451912</c:v>
                </c:pt>
                <c:pt idx="97489">
                  <c:v>707451912</c:v>
                </c:pt>
                <c:pt idx="97490">
                  <c:v>540687584</c:v>
                </c:pt>
                <c:pt idx="97491">
                  <c:v>540687584</c:v>
                </c:pt>
                <c:pt idx="97492">
                  <c:v>540687584</c:v>
                </c:pt>
                <c:pt idx="97493">
                  <c:v>314736984</c:v>
                </c:pt>
                <c:pt idx="97494">
                  <c:v>148657208</c:v>
                </c:pt>
                <c:pt idx="97495">
                  <c:v>540687584</c:v>
                </c:pt>
                <c:pt idx="97496">
                  <c:v>657806168</c:v>
                </c:pt>
                <c:pt idx="97497">
                  <c:v>657806168</c:v>
                </c:pt>
                <c:pt idx="97498">
                  <c:v>657806168</c:v>
                </c:pt>
                <c:pt idx="97499">
                  <c:v>657806168</c:v>
                </c:pt>
                <c:pt idx="97500">
                  <c:v>96306696</c:v>
                </c:pt>
                <c:pt idx="97501">
                  <c:v>96306696</c:v>
                </c:pt>
                <c:pt idx="97502">
                  <c:v>96306696</c:v>
                </c:pt>
                <c:pt idx="97503">
                  <c:v>96306696</c:v>
                </c:pt>
                <c:pt idx="97504">
                  <c:v>691134576</c:v>
                </c:pt>
                <c:pt idx="97505">
                  <c:v>691134576</c:v>
                </c:pt>
                <c:pt idx="97506">
                  <c:v>691134576</c:v>
                </c:pt>
                <c:pt idx="97507">
                  <c:v>691134576</c:v>
                </c:pt>
                <c:pt idx="97508">
                  <c:v>172044984</c:v>
                </c:pt>
                <c:pt idx="97509">
                  <c:v>203853920</c:v>
                </c:pt>
                <c:pt idx="97510">
                  <c:v>203853920</c:v>
                </c:pt>
                <c:pt idx="97511">
                  <c:v>203853920</c:v>
                </c:pt>
                <c:pt idx="97512">
                  <c:v>203853920</c:v>
                </c:pt>
                <c:pt idx="97513">
                  <c:v>274834256</c:v>
                </c:pt>
                <c:pt idx="97514">
                  <c:v>415380864</c:v>
                </c:pt>
                <c:pt idx="97515">
                  <c:v>873729824</c:v>
                </c:pt>
                <c:pt idx="97516">
                  <c:v>873729824</c:v>
                </c:pt>
                <c:pt idx="97517">
                  <c:v>873729824</c:v>
                </c:pt>
                <c:pt idx="97518">
                  <c:v>873729824</c:v>
                </c:pt>
                <c:pt idx="97519">
                  <c:v>721757856</c:v>
                </c:pt>
                <c:pt idx="97520">
                  <c:v>657806168</c:v>
                </c:pt>
                <c:pt idx="97521">
                  <c:v>540687584</c:v>
                </c:pt>
                <c:pt idx="97522">
                  <c:v>96306696</c:v>
                </c:pt>
                <c:pt idx="97523">
                  <c:v>691134576</c:v>
                </c:pt>
                <c:pt idx="97524">
                  <c:v>18920560</c:v>
                </c:pt>
                <c:pt idx="97525">
                  <c:v>18920560</c:v>
                </c:pt>
                <c:pt idx="97526">
                  <c:v>18920560</c:v>
                </c:pt>
                <c:pt idx="97527">
                  <c:v>18920560</c:v>
                </c:pt>
                <c:pt idx="97528">
                  <c:v>707451912</c:v>
                </c:pt>
                <c:pt idx="97529">
                  <c:v>203853920</c:v>
                </c:pt>
                <c:pt idx="97530">
                  <c:v>224283056</c:v>
                </c:pt>
                <c:pt idx="97531">
                  <c:v>224283056</c:v>
                </c:pt>
                <c:pt idx="97532">
                  <c:v>224283080</c:v>
                </c:pt>
                <c:pt idx="97533">
                  <c:v>224283080</c:v>
                </c:pt>
                <c:pt idx="97534">
                  <c:v>680618176</c:v>
                </c:pt>
                <c:pt idx="97535">
                  <c:v>680618176</c:v>
                </c:pt>
                <c:pt idx="97536">
                  <c:v>680618176</c:v>
                </c:pt>
                <c:pt idx="97537">
                  <c:v>680618176</c:v>
                </c:pt>
                <c:pt idx="97538">
                  <c:v>224283096</c:v>
                </c:pt>
                <c:pt idx="97539">
                  <c:v>224283096</c:v>
                </c:pt>
                <c:pt idx="97540">
                  <c:v>224283056</c:v>
                </c:pt>
                <c:pt idx="97541">
                  <c:v>224283080</c:v>
                </c:pt>
                <c:pt idx="97542">
                  <c:v>224283096</c:v>
                </c:pt>
                <c:pt idx="97543">
                  <c:v>224283056</c:v>
                </c:pt>
                <c:pt idx="97544">
                  <c:v>224283080</c:v>
                </c:pt>
                <c:pt idx="97545">
                  <c:v>224283096</c:v>
                </c:pt>
                <c:pt idx="97546">
                  <c:v>873729824</c:v>
                </c:pt>
                <c:pt idx="97547">
                  <c:v>692912616</c:v>
                </c:pt>
                <c:pt idx="97548">
                  <c:v>692912616</c:v>
                </c:pt>
                <c:pt idx="97549">
                  <c:v>692912616</c:v>
                </c:pt>
                <c:pt idx="97550">
                  <c:v>692912616</c:v>
                </c:pt>
                <c:pt idx="97551">
                  <c:v>859107680</c:v>
                </c:pt>
                <c:pt idx="97552">
                  <c:v>859107680</c:v>
                </c:pt>
                <c:pt idx="97553">
                  <c:v>859107680</c:v>
                </c:pt>
                <c:pt idx="97554">
                  <c:v>859107680</c:v>
                </c:pt>
                <c:pt idx="97555">
                  <c:v>99355376</c:v>
                </c:pt>
                <c:pt idx="97556">
                  <c:v>99355376</c:v>
                </c:pt>
                <c:pt idx="97557">
                  <c:v>99355376</c:v>
                </c:pt>
                <c:pt idx="97558">
                  <c:v>99355376</c:v>
                </c:pt>
                <c:pt idx="97559">
                  <c:v>18920560</c:v>
                </c:pt>
                <c:pt idx="97560">
                  <c:v>286106352</c:v>
                </c:pt>
                <c:pt idx="97561">
                  <c:v>286106352</c:v>
                </c:pt>
                <c:pt idx="97562">
                  <c:v>286106352</c:v>
                </c:pt>
                <c:pt idx="97563">
                  <c:v>286106352</c:v>
                </c:pt>
                <c:pt idx="97564">
                  <c:v>572309640</c:v>
                </c:pt>
                <c:pt idx="97565">
                  <c:v>572309640</c:v>
                </c:pt>
                <c:pt idx="97566">
                  <c:v>572309640</c:v>
                </c:pt>
                <c:pt idx="97567">
                  <c:v>572309640</c:v>
                </c:pt>
                <c:pt idx="97568">
                  <c:v>456740992</c:v>
                </c:pt>
                <c:pt idx="97569">
                  <c:v>456740992</c:v>
                </c:pt>
                <c:pt idx="97570">
                  <c:v>551873248</c:v>
                </c:pt>
                <c:pt idx="97571">
                  <c:v>551873248</c:v>
                </c:pt>
                <c:pt idx="97572">
                  <c:v>551873248</c:v>
                </c:pt>
                <c:pt idx="97573">
                  <c:v>456740992</c:v>
                </c:pt>
                <c:pt idx="97574">
                  <c:v>456740992</c:v>
                </c:pt>
                <c:pt idx="97575">
                  <c:v>551873248</c:v>
                </c:pt>
                <c:pt idx="97576">
                  <c:v>909431008</c:v>
                </c:pt>
                <c:pt idx="97577">
                  <c:v>909431008</c:v>
                </c:pt>
                <c:pt idx="97578">
                  <c:v>909431008</c:v>
                </c:pt>
                <c:pt idx="97579">
                  <c:v>909431008</c:v>
                </c:pt>
                <c:pt idx="97580">
                  <c:v>680618176</c:v>
                </c:pt>
                <c:pt idx="97581">
                  <c:v>224283056</c:v>
                </c:pt>
                <c:pt idx="97582">
                  <c:v>934674208</c:v>
                </c:pt>
                <c:pt idx="97583">
                  <c:v>934674208</c:v>
                </c:pt>
                <c:pt idx="97584">
                  <c:v>934674208</c:v>
                </c:pt>
                <c:pt idx="97585">
                  <c:v>934674208</c:v>
                </c:pt>
                <c:pt idx="97586">
                  <c:v>300468904</c:v>
                </c:pt>
                <c:pt idx="97587">
                  <c:v>300468904</c:v>
                </c:pt>
                <c:pt idx="97588">
                  <c:v>300468904</c:v>
                </c:pt>
                <c:pt idx="97589">
                  <c:v>300468904</c:v>
                </c:pt>
                <c:pt idx="97590">
                  <c:v>224283080</c:v>
                </c:pt>
                <c:pt idx="97591">
                  <c:v>99355376</c:v>
                </c:pt>
                <c:pt idx="97592">
                  <c:v>51413448</c:v>
                </c:pt>
                <c:pt idx="97593">
                  <c:v>51413448</c:v>
                </c:pt>
                <c:pt idx="97594">
                  <c:v>51413448</c:v>
                </c:pt>
                <c:pt idx="97595">
                  <c:v>637948536</c:v>
                </c:pt>
                <c:pt idx="97596">
                  <c:v>51413448</c:v>
                </c:pt>
                <c:pt idx="97597">
                  <c:v>637948536</c:v>
                </c:pt>
                <c:pt idx="97598">
                  <c:v>456740992</c:v>
                </c:pt>
                <c:pt idx="97599">
                  <c:v>637948536</c:v>
                </c:pt>
                <c:pt idx="97600">
                  <c:v>637948536</c:v>
                </c:pt>
                <c:pt idx="97601">
                  <c:v>692912616</c:v>
                </c:pt>
                <c:pt idx="97602">
                  <c:v>286106352</c:v>
                </c:pt>
                <c:pt idx="97603">
                  <c:v>909431008</c:v>
                </c:pt>
                <c:pt idx="97604">
                  <c:v>572309640</c:v>
                </c:pt>
                <c:pt idx="97605">
                  <c:v>859107680</c:v>
                </c:pt>
                <c:pt idx="97606">
                  <c:v>224283096</c:v>
                </c:pt>
                <c:pt idx="97607">
                  <c:v>934674208</c:v>
                </c:pt>
                <c:pt idx="97608">
                  <c:v>680388376</c:v>
                </c:pt>
                <c:pt idx="97609">
                  <c:v>51413448</c:v>
                </c:pt>
                <c:pt idx="97610">
                  <c:v>680388376</c:v>
                </c:pt>
                <c:pt idx="97611">
                  <c:v>680388376</c:v>
                </c:pt>
                <c:pt idx="97612">
                  <c:v>680388376</c:v>
                </c:pt>
                <c:pt idx="97613">
                  <c:v>637948536</c:v>
                </c:pt>
                <c:pt idx="97614">
                  <c:v>551873248</c:v>
                </c:pt>
                <c:pt idx="97615">
                  <c:v>908569360</c:v>
                </c:pt>
                <c:pt idx="97616">
                  <c:v>908569360</c:v>
                </c:pt>
                <c:pt idx="97617">
                  <c:v>908569360</c:v>
                </c:pt>
                <c:pt idx="97618">
                  <c:v>908569360</c:v>
                </c:pt>
                <c:pt idx="97619">
                  <c:v>300468904</c:v>
                </c:pt>
                <c:pt idx="97620">
                  <c:v>873542248</c:v>
                </c:pt>
                <c:pt idx="97621">
                  <c:v>873542248</c:v>
                </c:pt>
                <c:pt idx="97622">
                  <c:v>873542248</c:v>
                </c:pt>
                <c:pt idx="97623">
                  <c:v>873542248</c:v>
                </c:pt>
                <c:pt idx="97624">
                  <c:v>334495904</c:v>
                </c:pt>
                <c:pt idx="97625">
                  <c:v>334495904</c:v>
                </c:pt>
                <c:pt idx="97626">
                  <c:v>334495904</c:v>
                </c:pt>
                <c:pt idx="97627">
                  <c:v>334495904</c:v>
                </c:pt>
                <c:pt idx="97628">
                  <c:v>680388376</c:v>
                </c:pt>
                <c:pt idx="97629">
                  <c:v>873542248</c:v>
                </c:pt>
                <c:pt idx="97630">
                  <c:v>928146032</c:v>
                </c:pt>
                <c:pt idx="97631">
                  <c:v>928146032</c:v>
                </c:pt>
                <c:pt idx="97632">
                  <c:v>928146032</c:v>
                </c:pt>
                <c:pt idx="97633">
                  <c:v>928146032</c:v>
                </c:pt>
                <c:pt idx="97634">
                  <c:v>675629208</c:v>
                </c:pt>
                <c:pt idx="97635">
                  <c:v>908569360</c:v>
                </c:pt>
                <c:pt idx="97636">
                  <c:v>675629208</c:v>
                </c:pt>
                <c:pt idx="97637">
                  <c:v>675629208</c:v>
                </c:pt>
                <c:pt idx="97638">
                  <c:v>675629208</c:v>
                </c:pt>
                <c:pt idx="97639">
                  <c:v>680037136</c:v>
                </c:pt>
                <c:pt idx="97640">
                  <c:v>680037136</c:v>
                </c:pt>
                <c:pt idx="97641">
                  <c:v>680037136</c:v>
                </c:pt>
                <c:pt idx="97642">
                  <c:v>680037136</c:v>
                </c:pt>
                <c:pt idx="97643">
                  <c:v>334495904</c:v>
                </c:pt>
                <c:pt idx="97644">
                  <c:v>175976776</c:v>
                </c:pt>
                <c:pt idx="97645">
                  <c:v>175976776</c:v>
                </c:pt>
                <c:pt idx="97646">
                  <c:v>175976776</c:v>
                </c:pt>
                <c:pt idx="97647">
                  <c:v>175976776</c:v>
                </c:pt>
                <c:pt idx="97648">
                  <c:v>90151752</c:v>
                </c:pt>
                <c:pt idx="97649">
                  <c:v>90151752</c:v>
                </c:pt>
                <c:pt idx="97650">
                  <c:v>90151752</c:v>
                </c:pt>
                <c:pt idx="97651">
                  <c:v>90151752</c:v>
                </c:pt>
                <c:pt idx="97652">
                  <c:v>7378368</c:v>
                </c:pt>
                <c:pt idx="97653">
                  <c:v>7378368</c:v>
                </c:pt>
                <c:pt idx="97654">
                  <c:v>7378400</c:v>
                </c:pt>
                <c:pt idx="97655">
                  <c:v>7378400</c:v>
                </c:pt>
                <c:pt idx="97656">
                  <c:v>7378480</c:v>
                </c:pt>
                <c:pt idx="97657">
                  <c:v>7378480</c:v>
                </c:pt>
                <c:pt idx="97658">
                  <c:v>7378512</c:v>
                </c:pt>
                <c:pt idx="97659">
                  <c:v>7378512</c:v>
                </c:pt>
                <c:pt idx="97660">
                  <c:v>7378584</c:v>
                </c:pt>
                <c:pt idx="97661">
                  <c:v>675629208</c:v>
                </c:pt>
                <c:pt idx="97662">
                  <c:v>7378584</c:v>
                </c:pt>
                <c:pt idx="97663">
                  <c:v>7378368</c:v>
                </c:pt>
                <c:pt idx="97664">
                  <c:v>7378400</c:v>
                </c:pt>
                <c:pt idx="97665">
                  <c:v>7378480</c:v>
                </c:pt>
                <c:pt idx="97666">
                  <c:v>7378512</c:v>
                </c:pt>
                <c:pt idx="97667">
                  <c:v>7378584</c:v>
                </c:pt>
                <c:pt idx="97668">
                  <c:v>7378368</c:v>
                </c:pt>
                <c:pt idx="97669">
                  <c:v>928146032</c:v>
                </c:pt>
                <c:pt idx="97670">
                  <c:v>7378400</c:v>
                </c:pt>
                <c:pt idx="97671">
                  <c:v>7378480</c:v>
                </c:pt>
                <c:pt idx="97672">
                  <c:v>7378512</c:v>
                </c:pt>
                <c:pt idx="97673">
                  <c:v>7378584</c:v>
                </c:pt>
                <c:pt idx="97674">
                  <c:v>128877096</c:v>
                </c:pt>
                <c:pt idx="97675">
                  <c:v>128877096</c:v>
                </c:pt>
                <c:pt idx="97676">
                  <c:v>128877096</c:v>
                </c:pt>
                <c:pt idx="97677">
                  <c:v>128877096</c:v>
                </c:pt>
                <c:pt idx="97678">
                  <c:v>175976776</c:v>
                </c:pt>
                <c:pt idx="97679">
                  <c:v>443261040</c:v>
                </c:pt>
                <c:pt idx="97680">
                  <c:v>443261040</c:v>
                </c:pt>
                <c:pt idx="97681">
                  <c:v>443261040</c:v>
                </c:pt>
                <c:pt idx="97682">
                  <c:v>443261040</c:v>
                </c:pt>
                <c:pt idx="97683">
                  <c:v>90151752</c:v>
                </c:pt>
                <c:pt idx="97684">
                  <c:v>680037136</c:v>
                </c:pt>
                <c:pt idx="97685">
                  <c:v>123335904</c:v>
                </c:pt>
                <c:pt idx="97686">
                  <c:v>123335904</c:v>
                </c:pt>
                <c:pt idx="97687">
                  <c:v>123335904</c:v>
                </c:pt>
                <c:pt idx="97688">
                  <c:v>123335904</c:v>
                </c:pt>
                <c:pt idx="97689">
                  <c:v>92484672</c:v>
                </c:pt>
                <c:pt idx="97690">
                  <c:v>92484672</c:v>
                </c:pt>
                <c:pt idx="97691">
                  <c:v>92484672</c:v>
                </c:pt>
                <c:pt idx="97692">
                  <c:v>92484672</c:v>
                </c:pt>
                <c:pt idx="97693">
                  <c:v>561826544</c:v>
                </c:pt>
                <c:pt idx="97694">
                  <c:v>561826544</c:v>
                </c:pt>
                <c:pt idx="97695">
                  <c:v>561826544</c:v>
                </c:pt>
                <c:pt idx="97696">
                  <c:v>561826544</c:v>
                </c:pt>
                <c:pt idx="97697">
                  <c:v>710316312</c:v>
                </c:pt>
                <c:pt idx="97698">
                  <c:v>710316312</c:v>
                </c:pt>
                <c:pt idx="97699">
                  <c:v>710316312</c:v>
                </c:pt>
                <c:pt idx="97700">
                  <c:v>710316312</c:v>
                </c:pt>
                <c:pt idx="97701">
                  <c:v>7378584</c:v>
                </c:pt>
                <c:pt idx="97702">
                  <c:v>998343928</c:v>
                </c:pt>
                <c:pt idx="97703">
                  <c:v>998343928</c:v>
                </c:pt>
                <c:pt idx="97704">
                  <c:v>7378368</c:v>
                </c:pt>
                <c:pt idx="97705">
                  <c:v>998343928</c:v>
                </c:pt>
                <c:pt idx="97706">
                  <c:v>998343928</c:v>
                </c:pt>
                <c:pt idx="97707">
                  <c:v>123335904</c:v>
                </c:pt>
                <c:pt idx="97708">
                  <c:v>998343928</c:v>
                </c:pt>
                <c:pt idx="97709">
                  <c:v>7378480</c:v>
                </c:pt>
                <c:pt idx="97710">
                  <c:v>128877096</c:v>
                </c:pt>
                <c:pt idx="97711">
                  <c:v>443261040</c:v>
                </c:pt>
                <c:pt idx="97712">
                  <c:v>710316312</c:v>
                </c:pt>
                <c:pt idx="97713">
                  <c:v>7378400</c:v>
                </c:pt>
                <c:pt idx="97714">
                  <c:v>998343936</c:v>
                </c:pt>
                <c:pt idx="97715">
                  <c:v>998343936</c:v>
                </c:pt>
                <c:pt idx="97716">
                  <c:v>998343936</c:v>
                </c:pt>
                <c:pt idx="97717">
                  <c:v>998343936</c:v>
                </c:pt>
                <c:pt idx="97718">
                  <c:v>92484672</c:v>
                </c:pt>
                <c:pt idx="97719">
                  <c:v>239670504</c:v>
                </c:pt>
                <c:pt idx="97720">
                  <c:v>991231032</c:v>
                </c:pt>
                <c:pt idx="97721">
                  <c:v>239670504</c:v>
                </c:pt>
                <c:pt idx="97722">
                  <c:v>991231032</c:v>
                </c:pt>
                <c:pt idx="97723">
                  <c:v>239670504</c:v>
                </c:pt>
                <c:pt idx="97724">
                  <c:v>991231032</c:v>
                </c:pt>
                <c:pt idx="97725">
                  <c:v>239670504</c:v>
                </c:pt>
                <c:pt idx="97726">
                  <c:v>991231032</c:v>
                </c:pt>
                <c:pt idx="97727">
                  <c:v>7378512</c:v>
                </c:pt>
                <c:pt idx="97728">
                  <c:v>992041880</c:v>
                </c:pt>
                <c:pt idx="97729">
                  <c:v>992041880</c:v>
                </c:pt>
                <c:pt idx="97730">
                  <c:v>992041880</c:v>
                </c:pt>
                <c:pt idx="97731">
                  <c:v>992041880</c:v>
                </c:pt>
                <c:pt idx="97732">
                  <c:v>998343936</c:v>
                </c:pt>
                <c:pt idx="97733">
                  <c:v>561826544</c:v>
                </c:pt>
                <c:pt idx="97734">
                  <c:v>928306936</c:v>
                </c:pt>
                <c:pt idx="97735">
                  <c:v>928306936</c:v>
                </c:pt>
                <c:pt idx="97736">
                  <c:v>928306936</c:v>
                </c:pt>
                <c:pt idx="97737">
                  <c:v>928306936</c:v>
                </c:pt>
                <c:pt idx="97738">
                  <c:v>239670504</c:v>
                </c:pt>
                <c:pt idx="97739">
                  <c:v>17120544</c:v>
                </c:pt>
                <c:pt idx="97740">
                  <c:v>17120544</c:v>
                </c:pt>
                <c:pt idx="97741">
                  <c:v>17120592</c:v>
                </c:pt>
                <c:pt idx="97742">
                  <c:v>17120592</c:v>
                </c:pt>
                <c:pt idx="97743">
                  <c:v>17120704</c:v>
                </c:pt>
                <c:pt idx="97744">
                  <c:v>17120704</c:v>
                </c:pt>
                <c:pt idx="97745">
                  <c:v>17120728</c:v>
                </c:pt>
                <c:pt idx="97746">
                  <c:v>17120728</c:v>
                </c:pt>
                <c:pt idx="97747">
                  <c:v>17120768</c:v>
                </c:pt>
                <c:pt idx="97748">
                  <c:v>17120768</c:v>
                </c:pt>
                <c:pt idx="97749">
                  <c:v>17120792</c:v>
                </c:pt>
                <c:pt idx="97750">
                  <c:v>17120792</c:v>
                </c:pt>
                <c:pt idx="97751">
                  <c:v>17120544</c:v>
                </c:pt>
                <c:pt idx="97752">
                  <c:v>17120592</c:v>
                </c:pt>
                <c:pt idx="97753">
                  <c:v>17120704</c:v>
                </c:pt>
                <c:pt idx="97754">
                  <c:v>17120728</c:v>
                </c:pt>
                <c:pt idx="97755">
                  <c:v>17120768</c:v>
                </c:pt>
                <c:pt idx="97756">
                  <c:v>17120792</c:v>
                </c:pt>
                <c:pt idx="97757">
                  <c:v>17120544</c:v>
                </c:pt>
                <c:pt idx="97758">
                  <c:v>17120592</c:v>
                </c:pt>
                <c:pt idx="97759">
                  <c:v>17120704</c:v>
                </c:pt>
                <c:pt idx="97760">
                  <c:v>17120728</c:v>
                </c:pt>
                <c:pt idx="97761">
                  <c:v>17120768</c:v>
                </c:pt>
                <c:pt idx="97762">
                  <c:v>991231032</c:v>
                </c:pt>
                <c:pt idx="97763">
                  <c:v>17120792</c:v>
                </c:pt>
                <c:pt idx="97764">
                  <c:v>59683144</c:v>
                </c:pt>
                <c:pt idx="97765">
                  <c:v>59683144</c:v>
                </c:pt>
                <c:pt idx="97766">
                  <c:v>59683144</c:v>
                </c:pt>
                <c:pt idx="97767">
                  <c:v>59683144</c:v>
                </c:pt>
                <c:pt idx="97768">
                  <c:v>992041880</c:v>
                </c:pt>
                <c:pt idx="97769">
                  <c:v>231559048</c:v>
                </c:pt>
                <c:pt idx="97770">
                  <c:v>493529080</c:v>
                </c:pt>
                <c:pt idx="97771">
                  <c:v>231559048</c:v>
                </c:pt>
                <c:pt idx="97772">
                  <c:v>493529080</c:v>
                </c:pt>
                <c:pt idx="97773">
                  <c:v>231559048</c:v>
                </c:pt>
                <c:pt idx="97774">
                  <c:v>493529080</c:v>
                </c:pt>
                <c:pt idx="97775">
                  <c:v>231559048</c:v>
                </c:pt>
                <c:pt idx="97776">
                  <c:v>493529080</c:v>
                </c:pt>
                <c:pt idx="97777">
                  <c:v>17120704</c:v>
                </c:pt>
                <c:pt idx="97778">
                  <c:v>928306936</c:v>
                </c:pt>
                <c:pt idx="97779">
                  <c:v>17120728</c:v>
                </c:pt>
                <c:pt idx="97780">
                  <c:v>17120544</c:v>
                </c:pt>
                <c:pt idx="97781">
                  <c:v>17120592</c:v>
                </c:pt>
                <c:pt idx="97782">
                  <c:v>17120768</c:v>
                </c:pt>
                <c:pt idx="97783">
                  <c:v>250907152</c:v>
                </c:pt>
                <c:pt idx="97784">
                  <c:v>250907152</c:v>
                </c:pt>
                <c:pt idx="97785">
                  <c:v>250907152</c:v>
                </c:pt>
                <c:pt idx="97786">
                  <c:v>250907152</c:v>
                </c:pt>
                <c:pt idx="97787">
                  <c:v>894569760</c:v>
                </c:pt>
                <c:pt idx="97788">
                  <c:v>894569760</c:v>
                </c:pt>
                <c:pt idx="97789">
                  <c:v>894569760</c:v>
                </c:pt>
                <c:pt idx="97790">
                  <c:v>894569760</c:v>
                </c:pt>
                <c:pt idx="97791">
                  <c:v>686456736</c:v>
                </c:pt>
                <c:pt idx="97792">
                  <c:v>686456736</c:v>
                </c:pt>
                <c:pt idx="97793">
                  <c:v>686456736</c:v>
                </c:pt>
                <c:pt idx="97794">
                  <c:v>686456736</c:v>
                </c:pt>
                <c:pt idx="97795">
                  <c:v>579492992</c:v>
                </c:pt>
                <c:pt idx="97796">
                  <c:v>579492992</c:v>
                </c:pt>
                <c:pt idx="97797">
                  <c:v>579492992</c:v>
                </c:pt>
                <c:pt idx="97798">
                  <c:v>579492992</c:v>
                </c:pt>
                <c:pt idx="97799">
                  <c:v>328239088</c:v>
                </c:pt>
                <c:pt idx="97800">
                  <c:v>328239088</c:v>
                </c:pt>
                <c:pt idx="97801">
                  <c:v>328239088</c:v>
                </c:pt>
                <c:pt idx="97802">
                  <c:v>328239088</c:v>
                </c:pt>
                <c:pt idx="97803">
                  <c:v>151355688</c:v>
                </c:pt>
                <c:pt idx="97804">
                  <c:v>59683144</c:v>
                </c:pt>
                <c:pt idx="97805">
                  <c:v>151355688</c:v>
                </c:pt>
                <c:pt idx="97806">
                  <c:v>151355688</c:v>
                </c:pt>
                <c:pt idx="97807">
                  <c:v>151355688</c:v>
                </c:pt>
                <c:pt idx="97808">
                  <c:v>493529080</c:v>
                </c:pt>
                <c:pt idx="97809">
                  <c:v>17263024</c:v>
                </c:pt>
                <c:pt idx="97810">
                  <c:v>17263024</c:v>
                </c:pt>
                <c:pt idx="97811">
                  <c:v>17263024</c:v>
                </c:pt>
                <c:pt idx="97812">
                  <c:v>17263024</c:v>
                </c:pt>
                <c:pt idx="97813">
                  <c:v>231559048</c:v>
                </c:pt>
                <c:pt idx="97814">
                  <c:v>17120792</c:v>
                </c:pt>
                <c:pt idx="97815">
                  <c:v>894569760</c:v>
                </c:pt>
                <c:pt idx="97816">
                  <c:v>579492992</c:v>
                </c:pt>
                <c:pt idx="97817">
                  <c:v>157558152</c:v>
                </c:pt>
                <c:pt idx="97818">
                  <c:v>157558152</c:v>
                </c:pt>
                <c:pt idx="97819">
                  <c:v>157558152</c:v>
                </c:pt>
                <c:pt idx="97820">
                  <c:v>157558152</c:v>
                </c:pt>
                <c:pt idx="97821">
                  <c:v>328239088</c:v>
                </c:pt>
                <c:pt idx="97822">
                  <c:v>848541440</c:v>
                </c:pt>
                <c:pt idx="97823">
                  <c:v>848541440</c:v>
                </c:pt>
                <c:pt idx="97824">
                  <c:v>848541440</c:v>
                </c:pt>
                <c:pt idx="97825">
                  <c:v>848541440</c:v>
                </c:pt>
                <c:pt idx="97826">
                  <c:v>250907152</c:v>
                </c:pt>
                <c:pt idx="97827">
                  <c:v>151355688</c:v>
                </c:pt>
                <c:pt idx="97828">
                  <c:v>686456736</c:v>
                </c:pt>
                <c:pt idx="97829">
                  <c:v>17263024</c:v>
                </c:pt>
                <c:pt idx="97830">
                  <c:v>157558152</c:v>
                </c:pt>
                <c:pt idx="97831">
                  <c:v>848541440</c:v>
                </c:pt>
                <c:pt idx="97832">
                  <c:v>452578712</c:v>
                </c:pt>
                <c:pt idx="97833">
                  <c:v>452578712</c:v>
                </c:pt>
                <c:pt idx="97834">
                  <c:v>452578712</c:v>
                </c:pt>
                <c:pt idx="97835">
                  <c:v>452578712</c:v>
                </c:pt>
                <c:pt idx="97836">
                  <c:v>44368920</c:v>
                </c:pt>
                <c:pt idx="97837">
                  <c:v>44368920</c:v>
                </c:pt>
                <c:pt idx="97838">
                  <c:v>44368920</c:v>
                </c:pt>
                <c:pt idx="97839">
                  <c:v>404465496</c:v>
                </c:pt>
                <c:pt idx="97840">
                  <c:v>44368920</c:v>
                </c:pt>
                <c:pt idx="97841">
                  <c:v>404465496</c:v>
                </c:pt>
                <c:pt idx="97842">
                  <c:v>391435040</c:v>
                </c:pt>
                <c:pt idx="97843">
                  <c:v>391435040</c:v>
                </c:pt>
                <c:pt idx="97844">
                  <c:v>391435040</c:v>
                </c:pt>
                <c:pt idx="97845">
                  <c:v>404465496</c:v>
                </c:pt>
                <c:pt idx="97846">
                  <c:v>404465496</c:v>
                </c:pt>
                <c:pt idx="97847">
                  <c:v>391435040</c:v>
                </c:pt>
                <c:pt idx="97848">
                  <c:v>824701128</c:v>
                </c:pt>
                <c:pt idx="97849">
                  <c:v>824701128</c:v>
                </c:pt>
                <c:pt idx="97850">
                  <c:v>824701128</c:v>
                </c:pt>
                <c:pt idx="97851">
                  <c:v>824701128</c:v>
                </c:pt>
                <c:pt idx="97852">
                  <c:v>174255760</c:v>
                </c:pt>
                <c:pt idx="97853">
                  <c:v>174255760</c:v>
                </c:pt>
                <c:pt idx="97854">
                  <c:v>174255760</c:v>
                </c:pt>
                <c:pt idx="97855">
                  <c:v>174255760</c:v>
                </c:pt>
                <c:pt idx="97856">
                  <c:v>452578712</c:v>
                </c:pt>
                <c:pt idx="97857">
                  <c:v>385467632</c:v>
                </c:pt>
                <c:pt idx="97858">
                  <c:v>385467632</c:v>
                </c:pt>
                <c:pt idx="97859">
                  <c:v>385467632</c:v>
                </c:pt>
                <c:pt idx="97860">
                  <c:v>385467632</c:v>
                </c:pt>
                <c:pt idx="97861">
                  <c:v>391435040</c:v>
                </c:pt>
                <c:pt idx="97862">
                  <c:v>44368920</c:v>
                </c:pt>
                <c:pt idx="97863">
                  <c:v>276941136</c:v>
                </c:pt>
                <c:pt idx="97864">
                  <c:v>276941136</c:v>
                </c:pt>
                <c:pt idx="97865">
                  <c:v>276941136</c:v>
                </c:pt>
                <c:pt idx="97866">
                  <c:v>276941136</c:v>
                </c:pt>
                <c:pt idx="97867">
                  <c:v>174255760</c:v>
                </c:pt>
                <c:pt idx="97868">
                  <c:v>824701128</c:v>
                </c:pt>
                <c:pt idx="97869">
                  <c:v>279119488</c:v>
                </c:pt>
                <c:pt idx="97870">
                  <c:v>279119488</c:v>
                </c:pt>
                <c:pt idx="97871">
                  <c:v>44368936</c:v>
                </c:pt>
                <c:pt idx="97872">
                  <c:v>44368936</c:v>
                </c:pt>
                <c:pt idx="97873">
                  <c:v>44368936</c:v>
                </c:pt>
                <c:pt idx="97874">
                  <c:v>279119488</c:v>
                </c:pt>
                <c:pt idx="97875">
                  <c:v>44368936</c:v>
                </c:pt>
                <c:pt idx="97876">
                  <c:v>279119488</c:v>
                </c:pt>
                <c:pt idx="97877">
                  <c:v>261179200</c:v>
                </c:pt>
                <c:pt idx="97878">
                  <c:v>261179200</c:v>
                </c:pt>
                <c:pt idx="97879">
                  <c:v>261179200</c:v>
                </c:pt>
                <c:pt idx="97880">
                  <c:v>261179200</c:v>
                </c:pt>
                <c:pt idx="97881">
                  <c:v>404465496</c:v>
                </c:pt>
                <c:pt idx="97882">
                  <c:v>281185952</c:v>
                </c:pt>
                <c:pt idx="97883">
                  <c:v>281185952</c:v>
                </c:pt>
                <c:pt idx="97884">
                  <c:v>281185952</c:v>
                </c:pt>
                <c:pt idx="97885">
                  <c:v>281185952</c:v>
                </c:pt>
                <c:pt idx="97886">
                  <c:v>279119488</c:v>
                </c:pt>
                <c:pt idx="97887">
                  <c:v>191923248</c:v>
                </c:pt>
                <c:pt idx="97888">
                  <c:v>44368936</c:v>
                </c:pt>
                <c:pt idx="97889">
                  <c:v>191923248</c:v>
                </c:pt>
                <c:pt idx="97890">
                  <c:v>191923248</c:v>
                </c:pt>
                <c:pt idx="97891">
                  <c:v>191923248</c:v>
                </c:pt>
                <c:pt idx="97892">
                  <c:v>276941136</c:v>
                </c:pt>
                <c:pt idx="97893">
                  <c:v>385467632</c:v>
                </c:pt>
                <c:pt idx="97894">
                  <c:v>994023464</c:v>
                </c:pt>
                <c:pt idx="97895">
                  <c:v>994023464</c:v>
                </c:pt>
                <c:pt idx="97896">
                  <c:v>994023464</c:v>
                </c:pt>
                <c:pt idx="97897">
                  <c:v>281185952</c:v>
                </c:pt>
                <c:pt idx="97898">
                  <c:v>994023464</c:v>
                </c:pt>
                <c:pt idx="97899">
                  <c:v>772195408</c:v>
                </c:pt>
                <c:pt idx="97900">
                  <c:v>772195408</c:v>
                </c:pt>
                <c:pt idx="97901">
                  <c:v>772195408</c:v>
                </c:pt>
                <c:pt idx="97902">
                  <c:v>772195408</c:v>
                </c:pt>
                <c:pt idx="97903">
                  <c:v>261179200</c:v>
                </c:pt>
                <c:pt idx="97904">
                  <c:v>120986920</c:v>
                </c:pt>
                <c:pt idx="97905">
                  <c:v>120986920</c:v>
                </c:pt>
                <c:pt idx="97906">
                  <c:v>120986920</c:v>
                </c:pt>
                <c:pt idx="97907">
                  <c:v>120986920</c:v>
                </c:pt>
                <c:pt idx="97908">
                  <c:v>191923248</c:v>
                </c:pt>
                <c:pt idx="97909">
                  <c:v>369174048</c:v>
                </c:pt>
                <c:pt idx="97910">
                  <c:v>369174048</c:v>
                </c:pt>
                <c:pt idx="97911">
                  <c:v>369174048</c:v>
                </c:pt>
                <c:pt idx="97912">
                  <c:v>396893304</c:v>
                </c:pt>
                <c:pt idx="97913">
                  <c:v>369174048</c:v>
                </c:pt>
                <c:pt idx="97914">
                  <c:v>396893304</c:v>
                </c:pt>
                <c:pt idx="97915">
                  <c:v>396893304</c:v>
                </c:pt>
                <c:pt idx="97916">
                  <c:v>396893304</c:v>
                </c:pt>
                <c:pt idx="97917">
                  <c:v>833069016</c:v>
                </c:pt>
                <c:pt idx="97918">
                  <c:v>833069016</c:v>
                </c:pt>
                <c:pt idx="97919">
                  <c:v>833069016</c:v>
                </c:pt>
                <c:pt idx="97920">
                  <c:v>833069016</c:v>
                </c:pt>
                <c:pt idx="97921">
                  <c:v>991543456</c:v>
                </c:pt>
                <c:pt idx="97922">
                  <c:v>991543456</c:v>
                </c:pt>
                <c:pt idx="97923">
                  <c:v>270382512</c:v>
                </c:pt>
                <c:pt idx="97924">
                  <c:v>270382512</c:v>
                </c:pt>
                <c:pt idx="97925">
                  <c:v>991543456</c:v>
                </c:pt>
                <c:pt idx="97926">
                  <c:v>270382512</c:v>
                </c:pt>
                <c:pt idx="97927">
                  <c:v>991543456</c:v>
                </c:pt>
                <c:pt idx="97928">
                  <c:v>270382512</c:v>
                </c:pt>
                <c:pt idx="97929">
                  <c:v>994023464</c:v>
                </c:pt>
                <c:pt idx="97930">
                  <c:v>225488216</c:v>
                </c:pt>
                <c:pt idx="97931">
                  <c:v>225488216</c:v>
                </c:pt>
                <c:pt idx="97932">
                  <c:v>225488216</c:v>
                </c:pt>
                <c:pt idx="97933">
                  <c:v>225488216</c:v>
                </c:pt>
                <c:pt idx="97934">
                  <c:v>772195408</c:v>
                </c:pt>
                <c:pt idx="97935">
                  <c:v>369174048</c:v>
                </c:pt>
                <c:pt idx="97936">
                  <c:v>120986920</c:v>
                </c:pt>
                <c:pt idx="97937">
                  <c:v>396893304</c:v>
                </c:pt>
                <c:pt idx="97938">
                  <c:v>225488216</c:v>
                </c:pt>
                <c:pt idx="97939">
                  <c:v>991543456</c:v>
                </c:pt>
                <c:pt idx="97940">
                  <c:v>833069016</c:v>
                </c:pt>
                <c:pt idx="97941">
                  <c:v>105277808</c:v>
                </c:pt>
                <c:pt idx="97942">
                  <c:v>105277808</c:v>
                </c:pt>
                <c:pt idx="97943">
                  <c:v>45107360</c:v>
                </c:pt>
                <c:pt idx="97944">
                  <c:v>45107360</c:v>
                </c:pt>
                <c:pt idx="97945">
                  <c:v>105277808</c:v>
                </c:pt>
                <c:pt idx="97946">
                  <c:v>45107360</c:v>
                </c:pt>
                <c:pt idx="97947">
                  <c:v>45107360</c:v>
                </c:pt>
                <c:pt idx="97948">
                  <c:v>105277808</c:v>
                </c:pt>
                <c:pt idx="97949">
                  <c:v>589106992</c:v>
                </c:pt>
                <c:pt idx="97950">
                  <c:v>589106992</c:v>
                </c:pt>
                <c:pt idx="97951">
                  <c:v>589106992</c:v>
                </c:pt>
                <c:pt idx="97952">
                  <c:v>589106992</c:v>
                </c:pt>
                <c:pt idx="97953">
                  <c:v>232076992</c:v>
                </c:pt>
                <c:pt idx="97954">
                  <c:v>232076992</c:v>
                </c:pt>
                <c:pt idx="97955">
                  <c:v>232076992</c:v>
                </c:pt>
                <c:pt idx="97956">
                  <c:v>232076992</c:v>
                </c:pt>
                <c:pt idx="97957">
                  <c:v>732150568</c:v>
                </c:pt>
                <c:pt idx="97958">
                  <c:v>732150568</c:v>
                </c:pt>
                <c:pt idx="97959">
                  <c:v>732150568</c:v>
                </c:pt>
                <c:pt idx="97960">
                  <c:v>732150568</c:v>
                </c:pt>
                <c:pt idx="97961">
                  <c:v>270382512</c:v>
                </c:pt>
                <c:pt idx="97962">
                  <c:v>191773352</c:v>
                </c:pt>
                <c:pt idx="97963">
                  <c:v>191773352</c:v>
                </c:pt>
                <c:pt idx="97964">
                  <c:v>191773352</c:v>
                </c:pt>
                <c:pt idx="97965">
                  <c:v>191773352</c:v>
                </c:pt>
                <c:pt idx="97966">
                  <c:v>589106992</c:v>
                </c:pt>
                <c:pt idx="97967">
                  <c:v>730671632</c:v>
                </c:pt>
                <c:pt idx="97968">
                  <c:v>730671632</c:v>
                </c:pt>
                <c:pt idx="97969">
                  <c:v>730671632</c:v>
                </c:pt>
                <c:pt idx="97970">
                  <c:v>730671632</c:v>
                </c:pt>
                <c:pt idx="97971">
                  <c:v>125676304</c:v>
                </c:pt>
                <c:pt idx="97972">
                  <c:v>125676304</c:v>
                </c:pt>
                <c:pt idx="97973">
                  <c:v>125676304</c:v>
                </c:pt>
                <c:pt idx="97974">
                  <c:v>105277808</c:v>
                </c:pt>
                <c:pt idx="97975">
                  <c:v>45107360</c:v>
                </c:pt>
                <c:pt idx="97976">
                  <c:v>125676304</c:v>
                </c:pt>
                <c:pt idx="97977">
                  <c:v>117069536</c:v>
                </c:pt>
                <c:pt idx="97978">
                  <c:v>117069536</c:v>
                </c:pt>
                <c:pt idx="97979">
                  <c:v>117069536</c:v>
                </c:pt>
                <c:pt idx="97980">
                  <c:v>117069536</c:v>
                </c:pt>
                <c:pt idx="97981">
                  <c:v>232076992</c:v>
                </c:pt>
                <c:pt idx="97982">
                  <c:v>273255776</c:v>
                </c:pt>
                <c:pt idx="97983">
                  <c:v>273255776</c:v>
                </c:pt>
                <c:pt idx="97984">
                  <c:v>273255776</c:v>
                </c:pt>
                <c:pt idx="97985">
                  <c:v>273255776</c:v>
                </c:pt>
                <c:pt idx="97986">
                  <c:v>730671632</c:v>
                </c:pt>
                <c:pt idx="97987">
                  <c:v>732150568</c:v>
                </c:pt>
                <c:pt idx="97988">
                  <c:v>524092712</c:v>
                </c:pt>
                <c:pt idx="97989">
                  <c:v>524092712</c:v>
                </c:pt>
                <c:pt idx="97990">
                  <c:v>524092712</c:v>
                </c:pt>
                <c:pt idx="97991">
                  <c:v>524092712</c:v>
                </c:pt>
                <c:pt idx="97992">
                  <c:v>191773352</c:v>
                </c:pt>
                <c:pt idx="97993">
                  <c:v>410785240</c:v>
                </c:pt>
                <c:pt idx="97994">
                  <c:v>410785240</c:v>
                </c:pt>
                <c:pt idx="97995">
                  <c:v>125676304</c:v>
                </c:pt>
                <c:pt idx="97996">
                  <c:v>410785240</c:v>
                </c:pt>
                <c:pt idx="97997">
                  <c:v>117069536</c:v>
                </c:pt>
                <c:pt idx="97998">
                  <c:v>410785240</c:v>
                </c:pt>
                <c:pt idx="97999">
                  <c:v>273255776</c:v>
                </c:pt>
                <c:pt idx="98000">
                  <c:v>532966808</c:v>
                </c:pt>
                <c:pt idx="98001">
                  <c:v>532966808</c:v>
                </c:pt>
                <c:pt idx="98002">
                  <c:v>532966808</c:v>
                </c:pt>
                <c:pt idx="98003">
                  <c:v>532966808</c:v>
                </c:pt>
                <c:pt idx="98004">
                  <c:v>400591456</c:v>
                </c:pt>
                <c:pt idx="98005">
                  <c:v>400591456</c:v>
                </c:pt>
                <c:pt idx="98006">
                  <c:v>400591456</c:v>
                </c:pt>
                <c:pt idx="98007">
                  <c:v>400591456</c:v>
                </c:pt>
                <c:pt idx="98008">
                  <c:v>524092712</c:v>
                </c:pt>
                <c:pt idx="98009">
                  <c:v>280807320</c:v>
                </c:pt>
                <c:pt idx="98010">
                  <c:v>280807320</c:v>
                </c:pt>
                <c:pt idx="98011">
                  <c:v>280807320</c:v>
                </c:pt>
                <c:pt idx="98012">
                  <c:v>280807320</c:v>
                </c:pt>
                <c:pt idx="98013">
                  <c:v>410785240</c:v>
                </c:pt>
                <c:pt idx="98014">
                  <c:v>193973880</c:v>
                </c:pt>
                <c:pt idx="98015">
                  <c:v>193973880</c:v>
                </c:pt>
                <c:pt idx="98016">
                  <c:v>193973880</c:v>
                </c:pt>
                <c:pt idx="98017">
                  <c:v>193973880</c:v>
                </c:pt>
                <c:pt idx="98018">
                  <c:v>432002512</c:v>
                </c:pt>
                <c:pt idx="98019">
                  <c:v>432002512</c:v>
                </c:pt>
                <c:pt idx="98020">
                  <c:v>432002512</c:v>
                </c:pt>
                <c:pt idx="98021">
                  <c:v>432002512</c:v>
                </c:pt>
                <c:pt idx="98022">
                  <c:v>136946304</c:v>
                </c:pt>
                <c:pt idx="98023">
                  <c:v>136946304</c:v>
                </c:pt>
                <c:pt idx="98024">
                  <c:v>400591456</c:v>
                </c:pt>
                <c:pt idx="98025">
                  <c:v>136946304</c:v>
                </c:pt>
                <c:pt idx="98026">
                  <c:v>136946304</c:v>
                </c:pt>
                <c:pt idx="98027">
                  <c:v>532966808</c:v>
                </c:pt>
                <c:pt idx="98028">
                  <c:v>280807320</c:v>
                </c:pt>
                <c:pt idx="98029">
                  <c:v>865452624</c:v>
                </c:pt>
                <c:pt idx="98030">
                  <c:v>865452624</c:v>
                </c:pt>
                <c:pt idx="98031">
                  <c:v>865452624</c:v>
                </c:pt>
                <c:pt idx="98032">
                  <c:v>865452624</c:v>
                </c:pt>
                <c:pt idx="98033">
                  <c:v>251248600</c:v>
                </c:pt>
                <c:pt idx="98034">
                  <c:v>251248600</c:v>
                </c:pt>
                <c:pt idx="98035">
                  <c:v>251248600</c:v>
                </c:pt>
                <c:pt idx="98036">
                  <c:v>251248600</c:v>
                </c:pt>
                <c:pt idx="98037">
                  <c:v>193973880</c:v>
                </c:pt>
                <c:pt idx="98038">
                  <c:v>432002512</c:v>
                </c:pt>
                <c:pt idx="98039">
                  <c:v>136946304</c:v>
                </c:pt>
                <c:pt idx="98040">
                  <c:v>787430888</c:v>
                </c:pt>
                <c:pt idx="98041">
                  <c:v>787430888</c:v>
                </c:pt>
                <c:pt idx="98042">
                  <c:v>787430888</c:v>
                </c:pt>
                <c:pt idx="98043">
                  <c:v>787430888</c:v>
                </c:pt>
                <c:pt idx="98044">
                  <c:v>865452624</c:v>
                </c:pt>
                <c:pt idx="98045">
                  <c:v>874832328</c:v>
                </c:pt>
                <c:pt idx="98046">
                  <c:v>874832328</c:v>
                </c:pt>
                <c:pt idx="98047">
                  <c:v>874832328</c:v>
                </c:pt>
                <c:pt idx="98048">
                  <c:v>874832328</c:v>
                </c:pt>
                <c:pt idx="98049">
                  <c:v>166790024</c:v>
                </c:pt>
                <c:pt idx="98050">
                  <c:v>166790024</c:v>
                </c:pt>
                <c:pt idx="98051">
                  <c:v>166790024</c:v>
                </c:pt>
                <c:pt idx="98052">
                  <c:v>150768336</c:v>
                </c:pt>
                <c:pt idx="98053">
                  <c:v>150768336</c:v>
                </c:pt>
                <c:pt idx="98054">
                  <c:v>166790024</c:v>
                </c:pt>
                <c:pt idx="98055">
                  <c:v>150768336</c:v>
                </c:pt>
                <c:pt idx="98056">
                  <c:v>150768336</c:v>
                </c:pt>
                <c:pt idx="98057">
                  <c:v>251248600</c:v>
                </c:pt>
                <c:pt idx="98058">
                  <c:v>835036024</c:v>
                </c:pt>
                <c:pt idx="98059">
                  <c:v>835036024</c:v>
                </c:pt>
                <c:pt idx="98060">
                  <c:v>835036024</c:v>
                </c:pt>
                <c:pt idx="98061">
                  <c:v>835036024</c:v>
                </c:pt>
                <c:pt idx="98062">
                  <c:v>432569912</c:v>
                </c:pt>
                <c:pt idx="98063">
                  <c:v>432569912</c:v>
                </c:pt>
                <c:pt idx="98064">
                  <c:v>432569912</c:v>
                </c:pt>
                <c:pt idx="98065">
                  <c:v>432569912</c:v>
                </c:pt>
                <c:pt idx="98066">
                  <c:v>857634720</c:v>
                </c:pt>
                <c:pt idx="98067">
                  <c:v>787430888</c:v>
                </c:pt>
                <c:pt idx="98068">
                  <c:v>857634720</c:v>
                </c:pt>
                <c:pt idx="98069">
                  <c:v>857634720</c:v>
                </c:pt>
                <c:pt idx="98070">
                  <c:v>857634720</c:v>
                </c:pt>
                <c:pt idx="98071">
                  <c:v>365984864</c:v>
                </c:pt>
                <c:pt idx="98072">
                  <c:v>365984864</c:v>
                </c:pt>
                <c:pt idx="98073">
                  <c:v>365984864</c:v>
                </c:pt>
                <c:pt idx="98074">
                  <c:v>365984864</c:v>
                </c:pt>
                <c:pt idx="98075">
                  <c:v>166790024</c:v>
                </c:pt>
                <c:pt idx="98076">
                  <c:v>874832328</c:v>
                </c:pt>
                <c:pt idx="98077">
                  <c:v>150768336</c:v>
                </c:pt>
                <c:pt idx="98078">
                  <c:v>432569912</c:v>
                </c:pt>
                <c:pt idx="98079">
                  <c:v>857634720</c:v>
                </c:pt>
                <c:pt idx="98080">
                  <c:v>835036024</c:v>
                </c:pt>
                <c:pt idx="98081">
                  <c:v>678110512</c:v>
                </c:pt>
                <c:pt idx="98082">
                  <c:v>678110512</c:v>
                </c:pt>
                <c:pt idx="98083">
                  <c:v>678110512</c:v>
                </c:pt>
                <c:pt idx="98084">
                  <c:v>678110512</c:v>
                </c:pt>
                <c:pt idx="98085">
                  <c:v>365984864</c:v>
                </c:pt>
                <c:pt idx="98086">
                  <c:v>387663616</c:v>
                </c:pt>
                <c:pt idx="98087">
                  <c:v>387663616</c:v>
                </c:pt>
                <c:pt idx="98088">
                  <c:v>387663616</c:v>
                </c:pt>
                <c:pt idx="98089">
                  <c:v>387663616</c:v>
                </c:pt>
                <c:pt idx="98090">
                  <c:v>126446904</c:v>
                </c:pt>
                <c:pt idx="98091">
                  <c:v>126446904</c:v>
                </c:pt>
                <c:pt idx="98092">
                  <c:v>126446904</c:v>
                </c:pt>
                <c:pt idx="98093">
                  <c:v>126446904</c:v>
                </c:pt>
                <c:pt idx="98094">
                  <c:v>701181536</c:v>
                </c:pt>
                <c:pt idx="98095">
                  <c:v>701181536</c:v>
                </c:pt>
                <c:pt idx="98096">
                  <c:v>701181536</c:v>
                </c:pt>
                <c:pt idx="98097">
                  <c:v>701181536</c:v>
                </c:pt>
                <c:pt idx="98098">
                  <c:v>797467584</c:v>
                </c:pt>
                <c:pt idx="98099">
                  <c:v>797467584</c:v>
                </c:pt>
                <c:pt idx="98100">
                  <c:v>797467584</c:v>
                </c:pt>
                <c:pt idx="98101">
                  <c:v>797467584</c:v>
                </c:pt>
                <c:pt idx="98102">
                  <c:v>372384608</c:v>
                </c:pt>
                <c:pt idx="98103">
                  <c:v>678110512</c:v>
                </c:pt>
                <c:pt idx="98104">
                  <c:v>372384608</c:v>
                </c:pt>
                <c:pt idx="98105">
                  <c:v>372384608</c:v>
                </c:pt>
                <c:pt idx="98106">
                  <c:v>372384608</c:v>
                </c:pt>
                <c:pt idx="98107">
                  <c:v>791188672</c:v>
                </c:pt>
                <c:pt idx="98108">
                  <c:v>791188672</c:v>
                </c:pt>
                <c:pt idx="98109">
                  <c:v>791188672</c:v>
                </c:pt>
                <c:pt idx="98110">
                  <c:v>791188672</c:v>
                </c:pt>
                <c:pt idx="98111">
                  <c:v>126446904</c:v>
                </c:pt>
                <c:pt idx="98112">
                  <c:v>797467584</c:v>
                </c:pt>
                <c:pt idx="98113">
                  <c:v>701181536</c:v>
                </c:pt>
                <c:pt idx="98114">
                  <c:v>387663616</c:v>
                </c:pt>
                <c:pt idx="98115">
                  <c:v>372384608</c:v>
                </c:pt>
                <c:pt idx="98116">
                  <c:v>791188672</c:v>
                </c:pt>
                <c:pt idx="98117">
                  <c:v>193774264</c:v>
                </c:pt>
                <c:pt idx="98118">
                  <c:v>193774264</c:v>
                </c:pt>
                <c:pt idx="98119">
                  <c:v>193774264</c:v>
                </c:pt>
                <c:pt idx="98120">
                  <c:v>193774264</c:v>
                </c:pt>
                <c:pt idx="98121">
                  <c:v>683797240</c:v>
                </c:pt>
                <c:pt idx="98122">
                  <c:v>683797240</c:v>
                </c:pt>
                <c:pt idx="98123">
                  <c:v>683797240</c:v>
                </c:pt>
                <c:pt idx="98124">
                  <c:v>683797240</c:v>
                </c:pt>
                <c:pt idx="98125">
                  <c:v>620588720</c:v>
                </c:pt>
                <c:pt idx="98126">
                  <c:v>620588720</c:v>
                </c:pt>
                <c:pt idx="98127">
                  <c:v>620588720</c:v>
                </c:pt>
                <c:pt idx="98128">
                  <c:v>620588720</c:v>
                </c:pt>
                <c:pt idx="98129">
                  <c:v>141761888</c:v>
                </c:pt>
                <c:pt idx="98130">
                  <c:v>141761888</c:v>
                </c:pt>
                <c:pt idx="98131">
                  <c:v>141761888</c:v>
                </c:pt>
                <c:pt idx="98132">
                  <c:v>141761888</c:v>
                </c:pt>
                <c:pt idx="98133">
                  <c:v>193774264</c:v>
                </c:pt>
                <c:pt idx="98134">
                  <c:v>795591192</c:v>
                </c:pt>
                <c:pt idx="98135">
                  <c:v>795591192</c:v>
                </c:pt>
                <c:pt idx="98136">
                  <c:v>795591192</c:v>
                </c:pt>
                <c:pt idx="98137">
                  <c:v>795591192</c:v>
                </c:pt>
                <c:pt idx="98138">
                  <c:v>571514064</c:v>
                </c:pt>
                <c:pt idx="98139">
                  <c:v>571514064</c:v>
                </c:pt>
                <c:pt idx="98140">
                  <c:v>571514064</c:v>
                </c:pt>
                <c:pt idx="98141">
                  <c:v>571514064</c:v>
                </c:pt>
                <c:pt idx="98142">
                  <c:v>620588720</c:v>
                </c:pt>
                <c:pt idx="98143">
                  <c:v>409880760</c:v>
                </c:pt>
                <c:pt idx="98144">
                  <c:v>409880760</c:v>
                </c:pt>
                <c:pt idx="98145">
                  <c:v>409880760</c:v>
                </c:pt>
                <c:pt idx="98146">
                  <c:v>409880760</c:v>
                </c:pt>
                <c:pt idx="98147">
                  <c:v>305416600</c:v>
                </c:pt>
                <c:pt idx="98148">
                  <c:v>305416600</c:v>
                </c:pt>
                <c:pt idx="98149">
                  <c:v>305416600</c:v>
                </c:pt>
                <c:pt idx="98150">
                  <c:v>305416600</c:v>
                </c:pt>
                <c:pt idx="98151">
                  <c:v>891108440</c:v>
                </c:pt>
                <c:pt idx="98152">
                  <c:v>891108440</c:v>
                </c:pt>
                <c:pt idx="98153">
                  <c:v>891108440</c:v>
                </c:pt>
                <c:pt idx="98154">
                  <c:v>891108440</c:v>
                </c:pt>
                <c:pt idx="98155">
                  <c:v>683797240</c:v>
                </c:pt>
                <c:pt idx="98156">
                  <c:v>141761888</c:v>
                </c:pt>
                <c:pt idx="98157">
                  <c:v>313076712</c:v>
                </c:pt>
                <c:pt idx="98158">
                  <c:v>313076712</c:v>
                </c:pt>
                <c:pt idx="98159">
                  <c:v>313076712</c:v>
                </c:pt>
                <c:pt idx="98160">
                  <c:v>313076712</c:v>
                </c:pt>
                <c:pt idx="98161">
                  <c:v>248879064</c:v>
                </c:pt>
                <c:pt idx="98162">
                  <c:v>248879064</c:v>
                </c:pt>
                <c:pt idx="98163">
                  <c:v>248879064</c:v>
                </c:pt>
                <c:pt idx="98164">
                  <c:v>248879064</c:v>
                </c:pt>
                <c:pt idx="98165">
                  <c:v>795591192</c:v>
                </c:pt>
                <c:pt idx="98166">
                  <c:v>891108440</c:v>
                </c:pt>
                <c:pt idx="98167">
                  <c:v>643824960</c:v>
                </c:pt>
                <c:pt idx="98168">
                  <c:v>571514064</c:v>
                </c:pt>
                <c:pt idx="98169">
                  <c:v>643824960</c:v>
                </c:pt>
                <c:pt idx="98170">
                  <c:v>422226456</c:v>
                </c:pt>
                <c:pt idx="98171">
                  <c:v>422226456</c:v>
                </c:pt>
                <c:pt idx="98172">
                  <c:v>643824960</c:v>
                </c:pt>
                <c:pt idx="98173">
                  <c:v>422226456</c:v>
                </c:pt>
                <c:pt idx="98174">
                  <c:v>643824960</c:v>
                </c:pt>
                <c:pt idx="98175">
                  <c:v>422226456</c:v>
                </c:pt>
                <c:pt idx="98176">
                  <c:v>409880760</c:v>
                </c:pt>
                <c:pt idx="98177">
                  <c:v>201689424</c:v>
                </c:pt>
                <c:pt idx="98178">
                  <c:v>201689424</c:v>
                </c:pt>
                <c:pt idx="98179">
                  <c:v>201689424</c:v>
                </c:pt>
                <c:pt idx="98180">
                  <c:v>201689424</c:v>
                </c:pt>
                <c:pt idx="98181">
                  <c:v>313076712</c:v>
                </c:pt>
                <c:pt idx="98182">
                  <c:v>305416600</c:v>
                </c:pt>
                <c:pt idx="98183">
                  <c:v>422226456</c:v>
                </c:pt>
                <c:pt idx="98184">
                  <c:v>643824960</c:v>
                </c:pt>
                <c:pt idx="98185">
                  <c:v>248879064</c:v>
                </c:pt>
                <c:pt idx="98186">
                  <c:v>33101984</c:v>
                </c:pt>
                <c:pt idx="98187">
                  <c:v>33101984</c:v>
                </c:pt>
                <c:pt idx="98188">
                  <c:v>201689424</c:v>
                </c:pt>
                <c:pt idx="98189">
                  <c:v>33101984</c:v>
                </c:pt>
                <c:pt idx="98190">
                  <c:v>33101984</c:v>
                </c:pt>
                <c:pt idx="98191">
                  <c:v>441810920</c:v>
                </c:pt>
                <c:pt idx="98192">
                  <c:v>441810920</c:v>
                </c:pt>
                <c:pt idx="98193">
                  <c:v>441810920</c:v>
                </c:pt>
                <c:pt idx="98194">
                  <c:v>441810920</c:v>
                </c:pt>
                <c:pt idx="98195">
                  <c:v>316189032</c:v>
                </c:pt>
                <c:pt idx="98196">
                  <c:v>316189032</c:v>
                </c:pt>
                <c:pt idx="98197">
                  <c:v>316189032</c:v>
                </c:pt>
                <c:pt idx="98198">
                  <c:v>316189032</c:v>
                </c:pt>
                <c:pt idx="98199">
                  <c:v>5842912</c:v>
                </c:pt>
                <c:pt idx="98200">
                  <c:v>5842912</c:v>
                </c:pt>
                <c:pt idx="98201">
                  <c:v>5842912</c:v>
                </c:pt>
                <c:pt idx="98202">
                  <c:v>5842912</c:v>
                </c:pt>
                <c:pt idx="98203">
                  <c:v>872048024</c:v>
                </c:pt>
                <c:pt idx="98204">
                  <c:v>872048024</c:v>
                </c:pt>
                <c:pt idx="98205">
                  <c:v>872048024</c:v>
                </c:pt>
                <c:pt idx="98206">
                  <c:v>872048024</c:v>
                </c:pt>
                <c:pt idx="98207">
                  <c:v>742960168</c:v>
                </c:pt>
                <c:pt idx="98208">
                  <c:v>33101984</c:v>
                </c:pt>
                <c:pt idx="98209">
                  <c:v>742960168</c:v>
                </c:pt>
                <c:pt idx="98210">
                  <c:v>742960168</c:v>
                </c:pt>
                <c:pt idx="98211">
                  <c:v>742960168</c:v>
                </c:pt>
                <c:pt idx="98212">
                  <c:v>228857528</c:v>
                </c:pt>
                <c:pt idx="98213">
                  <c:v>228857528</c:v>
                </c:pt>
                <c:pt idx="98214">
                  <c:v>228857528</c:v>
                </c:pt>
                <c:pt idx="98215">
                  <c:v>228857528</c:v>
                </c:pt>
                <c:pt idx="98216">
                  <c:v>987089064</c:v>
                </c:pt>
                <c:pt idx="98217">
                  <c:v>987089064</c:v>
                </c:pt>
                <c:pt idx="98218">
                  <c:v>987089064</c:v>
                </c:pt>
                <c:pt idx="98219">
                  <c:v>987089064</c:v>
                </c:pt>
                <c:pt idx="98220">
                  <c:v>441810920</c:v>
                </c:pt>
                <c:pt idx="98221">
                  <c:v>252333536</c:v>
                </c:pt>
                <c:pt idx="98222">
                  <c:v>252333536</c:v>
                </c:pt>
                <c:pt idx="98223">
                  <c:v>252333536</c:v>
                </c:pt>
                <c:pt idx="98224">
                  <c:v>252333536</c:v>
                </c:pt>
                <c:pt idx="98225">
                  <c:v>316189032</c:v>
                </c:pt>
                <c:pt idx="98226">
                  <c:v>300720056</c:v>
                </c:pt>
                <c:pt idx="98227">
                  <c:v>300720056</c:v>
                </c:pt>
                <c:pt idx="98228">
                  <c:v>300720056</c:v>
                </c:pt>
                <c:pt idx="98229">
                  <c:v>300720056</c:v>
                </c:pt>
                <c:pt idx="98230">
                  <c:v>5842912</c:v>
                </c:pt>
                <c:pt idx="98231">
                  <c:v>872048024</c:v>
                </c:pt>
                <c:pt idx="98232">
                  <c:v>431108680</c:v>
                </c:pt>
                <c:pt idx="98233">
                  <c:v>431108680</c:v>
                </c:pt>
                <c:pt idx="98234">
                  <c:v>431108680</c:v>
                </c:pt>
                <c:pt idx="98235">
                  <c:v>431108680</c:v>
                </c:pt>
                <c:pt idx="98236">
                  <c:v>742960168</c:v>
                </c:pt>
                <c:pt idx="98237">
                  <c:v>455943168</c:v>
                </c:pt>
                <c:pt idx="98238">
                  <c:v>455943168</c:v>
                </c:pt>
                <c:pt idx="98239">
                  <c:v>455943168</c:v>
                </c:pt>
                <c:pt idx="98240">
                  <c:v>455943168</c:v>
                </c:pt>
                <c:pt idx="98241">
                  <c:v>228857528</c:v>
                </c:pt>
                <c:pt idx="98242">
                  <c:v>252333536</c:v>
                </c:pt>
                <c:pt idx="98243">
                  <c:v>300720056</c:v>
                </c:pt>
                <c:pt idx="98244">
                  <c:v>987089064</c:v>
                </c:pt>
                <c:pt idx="98245">
                  <c:v>17120928</c:v>
                </c:pt>
                <c:pt idx="98246">
                  <c:v>17120928</c:v>
                </c:pt>
                <c:pt idx="98247">
                  <c:v>17120928</c:v>
                </c:pt>
                <c:pt idx="98248">
                  <c:v>17120928</c:v>
                </c:pt>
                <c:pt idx="98249">
                  <c:v>715939064</c:v>
                </c:pt>
                <c:pt idx="98250">
                  <c:v>715939064</c:v>
                </c:pt>
                <c:pt idx="98251">
                  <c:v>715939064</c:v>
                </c:pt>
                <c:pt idx="98252">
                  <c:v>455943168</c:v>
                </c:pt>
                <c:pt idx="98253">
                  <c:v>715939064</c:v>
                </c:pt>
                <c:pt idx="98254">
                  <c:v>431108680</c:v>
                </c:pt>
                <c:pt idx="98255">
                  <c:v>465161368</c:v>
                </c:pt>
                <c:pt idx="98256">
                  <c:v>465161368</c:v>
                </c:pt>
                <c:pt idx="98257">
                  <c:v>465161368</c:v>
                </c:pt>
                <c:pt idx="98258">
                  <c:v>465161368</c:v>
                </c:pt>
                <c:pt idx="98259">
                  <c:v>17120928</c:v>
                </c:pt>
                <c:pt idx="98260">
                  <c:v>930364256</c:v>
                </c:pt>
                <c:pt idx="98261">
                  <c:v>930364256</c:v>
                </c:pt>
                <c:pt idx="98262">
                  <c:v>930364256</c:v>
                </c:pt>
                <c:pt idx="98263">
                  <c:v>930364256</c:v>
                </c:pt>
                <c:pt idx="98264">
                  <c:v>715939064</c:v>
                </c:pt>
                <c:pt idx="98265">
                  <c:v>465161368</c:v>
                </c:pt>
                <c:pt idx="98266">
                  <c:v>133461512</c:v>
                </c:pt>
                <c:pt idx="98267">
                  <c:v>133461512</c:v>
                </c:pt>
                <c:pt idx="98268">
                  <c:v>133461512</c:v>
                </c:pt>
                <c:pt idx="98269">
                  <c:v>133461512</c:v>
                </c:pt>
                <c:pt idx="98270">
                  <c:v>441195640</c:v>
                </c:pt>
                <c:pt idx="98271">
                  <c:v>441195640</c:v>
                </c:pt>
                <c:pt idx="98272">
                  <c:v>441195640</c:v>
                </c:pt>
                <c:pt idx="98273">
                  <c:v>441195640</c:v>
                </c:pt>
                <c:pt idx="98274">
                  <c:v>815123840</c:v>
                </c:pt>
                <c:pt idx="98275">
                  <c:v>815123840</c:v>
                </c:pt>
                <c:pt idx="98276">
                  <c:v>815123840</c:v>
                </c:pt>
                <c:pt idx="98277">
                  <c:v>815123840</c:v>
                </c:pt>
                <c:pt idx="98278">
                  <c:v>930364256</c:v>
                </c:pt>
                <c:pt idx="98279">
                  <c:v>441195640</c:v>
                </c:pt>
                <c:pt idx="98280">
                  <c:v>133461512</c:v>
                </c:pt>
                <c:pt idx="98281">
                  <c:v>503796568</c:v>
                </c:pt>
                <c:pt idx="98282">
                  <c:v>503796568</c:v>
                </c:pt>
                <c:pt idx="98283">
                  <c:v>503796568</c:v>
                </c:pt>
                <c:pt idx="98284">
                  <c:v>503796568</c:v>
                </c:pt>
                <c:pt idx="98285">
                  <c:v>329340072</c:v>
                </c:pt>
                <c:pt idx="98286">
                  <c:v>329340072</c:v>
                </c:pt>
                <c:pt idx="98287">
                  <c:v>329340072</c:v>
                </c:pt>
                <c:pt idx="98288">
                  <c:v>876107800</c:v>
                </c:pt>
                <c:pt idx="98289">
                  <c:v>329340072</c:v>
                </c:pt>
                <c:pt idx="98290">
                  <c:v>876107800</c:v>
                </c:pt>
                <c:pt idx="98291">
                  <c:v>876107800</c:v>
                </c:pt>
                <c:pt idx="98292">
                  <c:v>876107800</c:v>
                </c:pt>
                <c:pt idx="98293">
                  <c:v>905259480</c:v>
                </c:pt>
                <c:pt idx="98294">
                  <c:v>905259480</c:v>
                </c:pt>
                <c:pt idx="98295">
                  <c:v>905259480</c:v>
                </c:pt>
                <c:pt idx="98296">
                  <c:v>905259480</c:v>
                </c:pt>
                <c:pt idx="98297">
                  <c:v>815123840</c:v>
                </c:pt>
                <c:pt idx="98298">
                  <c:v>815039488</c:v>
                </c:pt>
                <c:pt idx="98299">
                  <c:v>815039488</c:v>
                </c:pt>
                <c:pt idx="98300">
                  <c:v>815039488</c:v>
                </c:pt>
                <c:pt idx="98301">
                  <c:v>815039488</c:v>
                </c:pt>
                <c:pt idx="98302">
                  <c:v>503796568</c:v>
                </c:pt>
                <c:pt idx="98303">
                  <c:v>876107800</c:v>
                </c:pt>
                <c:pt idx="98304">
                  <c:v>329340072</c:v>
                </c:pt>
                <c:pt idx="98305">
                  <c:v>905259480</c:v>
                </c:pt>
                <c:pt idx="98306">
                  <c:v>815039488</c:v>
                </c:pt>
                <c:pt idx="98307">
                  <c:v>515596264</c:v>
                </c:pt>
                <c:pt idx="98308">
                  <c:v>515596264</c:v>
                </c:pt>
                <c:pt idx="98309">
                  <c:v>515596264</c:v>
                </c:pt>
                <c:pt idx="98310">
                  <c:v>515596264</c:v>
                </c:pt>
                <c:pt idx="98311">
                  <c:v>7378616</c:v>
                </c:pt>
                <c:pt idx="98312">
                  <c:v>7378616</c:v>
                </c:pt>
                <c:pt idx="98313">
                  <c:v>7378616</c:v>
                </c:pt>
                <c:pt idx="98314">
                  <c:v>7378616</c:v>
                </c:pt>
                <c:pt idx="98315">
                  <c:v>186251504</c:v>
                </c:pt>
                <c:pt idx="98316">
                  <c:v>186251504</c:v>
                </c:pt>
                <c:pt idx="98317">
                  <c:v>157573624</c:v>
                </c:pt>
                <c:pt idx="98318">
                  <c:v>186251504</c:v>
                </c:pt>
                <c:pt idx="98319">
                  <c:v>157573624</c:v>
                </c:pt>
                <c:pt idx="98320">
                  <c:v>186251504</c:v>
                </c:pt>
                <c:pt idx="98321">
                  <c:v>157573624</c:v>
                </c:pt>
                <c:pt idx="98322">
                  <c:v>157573624</c:v>
                </c:pt>
                <c:pt idx="98323">
                  <c:v>35375648</c:v>
                </c:pt>
                <c:pt idx="98324">
                  <c:v>35375648</c:v>
                </c:pt>
                <c:pt idx="98325">
                  <c:v>35375648</c:v>
                </c:pt>
                <c:pt idx="98326">
                  <c:v>35375648</c:v>
                </c:pt>
                <c:pt idx="98327">
                  <c:v>95696472</c:v>
                </c:pt>
                <c:pt idx="98328">
                  <c:v>95696472</c:v>
                </c:pt>
                <c:pt idx="98329">
                  <c:v>95696472</c:v>
                </c:pt>
                <c:pt idx="98330">
                  <c:v>95696472</c:v>
                </c:pt>
                <c:pt idx="98331">
                  <c:v>515596264</c:v>
                </c:pt>
                <c:pt idx="98332">
                  <c:v>628720072</c:v>
                </c:pt>
                <c:pt idx="98333">
                  <c:v>628720072</c:v>
                </c:pt>
                <c:pt idx="98334">
                  <c:v>628720072</c:v>
                </c:pt>
                <c:pt idx="98335">
                  <c:v>628720072</c:v>
                </c:pt>
                <c:pt idx="98336">
                  <c:v>166835488</c:v>
                </c:pt>
                <c:pt idx="98337">
                  <c:v>166835488</c:v>
                </c:pt>
                <c:pt idx="98338">
                  <c:v>166835488</c:v>
                </c:pt>
                <c:pt idx="98339">
                  <c:v>166835488</c:v>
                </c:pt>
                <c:pt idx="98340">
                  <c:v>7378616</c:v>
                </c:pt>
                <c:pt idx="98341">
                  <c:v>35375648</c:v>
                </c:pt>
                <c:pt idx="98342">
                  <c:v>157573624</c:v>
                </c:pt>
                <c:pt idx="98343">
                  <c:v>422703352</c:v>
                </c:pt>
                <c:pt idx="98344">
                  <c:v>422703352</c:v>
                </c:pt>
                <c:pt idx="98345">
                  <c:v>422703352</c:v>
                </c:pt>
                <c:pt idx="98346">
                  <c:v>422703352</c:v>
                </c:pt>
                <c:pt idx="98347">
                  <c:v>628720072</c:v>
                </c:pt>
                <c:pt idx="98348">
                  <c:v>95696472</c:v>
                </c:pt>
                <c:pt idx="98349">
                  <c:v>251287144</c:v>
                </c:pt>
                <c:pt idx="98350">
                  <c:v>251287144</c:v>
                </c:pt>
                <c:pt idx="98351">
                  <c:v>251287144</c:v>
                </c:pt>
                <c:pt idx="98352">
                  <c:v>251287144</c:v>
                </c:pt>
                <c:pt idx="98353">
                  <c:v>186251504</c:v>
                </c:pt>
                <c:pt idx="98354">
                  <c:v>191759760</c:v>
                </c:pt>
                <c:pt idx="98355">
                  <c:v>191759760</c:v>
                </c:pt>
                <c:pt idx="98356">
                  <c:v>191759760</c:v>
                </c:pt>
                <c:pt idx="98357">
                  <c:v>191759760</c:v>
                </c:pt>
                <c:pt idx="98358">
                  <c:v>742524968</c:v>
                </c:pt>
                <c:pt idx="98359">
                  <c:v>742524968</c:v>
                </c:pt>
                <c:pt idx="98360">
                  <c:v>742524968</c:v>
                </c:pt>
                <c:pt idx="98361">
                  <c:v>742524968</c:v>
                </c:pt>
                <c:pt idx="98362">
                  <c:v>166835488</c:v>
                </c:pt>
                <c:pt idx="98363">
                  <c:v>271675936</c:v>
                </c:pt>
                <c:pt idx="98364">
                  <c:v>271675936</c:v>
                </c:pt>
                <c:pt idx="98365">
                  <c:v>271675936</c:v>
                </c:pt>
                <c:pt idx="98366">
                  <c:v>271675936</c:v>
                </c:pt>
                <c:pt idx="98367">
                  <c:v>710042640</c:v>
                </c:pt>
                <c:pt idx="98368">
                  <c:v>710042640</c:v>
                </c:pt>
                <c:pt idx="98369">
                  <c:v>710042640</c:v>
                </c:pt>
                <c:pt idx="98370">
                  <c:v>710042640</c:v>
                </c:pt>
                <c:pt idx="98371">
                  <c:v>789949584</c:v>
                </c:pt>
                <c:pt idx="98372">
                  <c:v>789949584</c:v>
                </c:pt>
                <c:pt idx="98373">
                  <c:v>789949584</c:v>
                </c:pt>
                <c:pt idx="98374">
                  <c:v>789949584</c:v>
                </c:pt>
                <c:pt idx="98375">
                  <c:v>422703352</c:v>
                </c:pt>
                <c:pt idx="98376">
                  <c:v>686473024</c:v>
                </c:pt>
                <c:pt idx="98377">
                  <c:v>686473024</c:v>
                </c:pt>
                <c:pt idx="98378">
                  <c:v>852280088</c:v>
                </c:pt>
                <c:pt idx="98379">
                  <c:v>852280088</c:v>
                </c:pt>
                <c:pt idx="98380">
                  <c:v>686473024</c:v>
                </c:pt>
                <c:pt idx="98381">
                  <c:v>852280088</c:v>
                </c:pt>
                <c:pt idx="98382">
                  <c:v>686473024</c:v>
                </c:pt>
                <c:pt idx="98383">
                  <c:v>852280088</c:v>
                </c:pt>
                <c:pt idx="98384">
                  <c:v>251287144</c:v>
                </c:pt>
                <c:pt idx="98385">
                  <c:v>271675936</c:v>
                </c:pt>
                <c:pt idx="98386">
                  <c:v>742524968</c:v>
                </c:pt>
                <c:pt idx="98387">
                  <c:v>253302008</c:v>
                </c:pt>
                <c:pt idx="98388">
                  <c:v>253302008</c:v>
                </c:pt>
                <c:pt idx="98389">
                  <c:v>253302008</c:v>
                </c:pt>
                <c:pt idx="98390">
                  <c:v>253302008</c:v>
                </c:pt>
                <c:pt idx="98391">
                  <c:v>5294568</c:v>
                </c:pt>
                <c:pt idx="98392">
                  <c:v>686473024</c:v>
                </c:pt>
                <c:pt idx="98393">
                  <c:v>5294568</c:v>
                </c:pt>
                <c:pt idx="98394">
                  <c:v>191759760</c:v>
                </c:pt>
                <c:pt idx="98395">
                  <c:v>5294568</c:v>
                </c:pt>
                <c:pt idx="98396">
                  <c:v>5294568</c:v>
                </c:pt>
                <c:pt idx="98397">
                  <c:v>852280088</c:v>
                </c:pt>
                <c:pt idx="98398">
                  <c:v>789949584</c:v>
                </c:pt>
                <c:pt idx="98399">
                  <c:v>52733608</c:v>
                </c:pt>
                <c:pt idx="98400">
                  <c:v>52733608</c:v>
                </c:pt>
                <c:pt idx="98401">
                  <c:v>52733608</c:v>
                </c:pt>
                <c:pt idx="98402">
                  <c:v>52733608</c:v>
                </c:pt>
                <c:pt idx="98403">
                  <c:v>253302008</c:v>
                </c:pt>
                <c:pt idx="98404">
                  <c:v>710042640</c:v>
                </c:pt>
                <c:pt idx="98405">
                  <c:v>822925392</c:v>
                </c:pt>
                <c:pt idx="98406">
                  <c:v>822925392</c:v>
                </c:pt>
                <c:pt idx="98407">
                  <c:v>822925392</c:v>
                </c:pt>
                <c:pt idx="98408">
                  <c:v>822925392</c:v>
                </c:pt>
                <c:pt idx="98409">
                  <c:v>780497736</c:v>
                </c:pt>
                <c:pt idx="98410">
                  <c:v>780497736</c:v>
                </c:pt>
                <c:pt idx="98411">
                  <c:v>780497736</c:v>
                </c:pt>
                <c:pt idx="98412">
                  <c:v>780497736</c:v>
                </c:pt>
                <c:pt idx="98413">
                  <c:v>5294568</c:v>
                </c:pt>
                <c:pt idx="98414">
                  <c:v>52733608</c:v>
                </c:pt>
                <c:pt idx="98415">
                  <c:v>761610008</c:v>
                </c:pt>
                <c:pt idx="98416">
                  <c:v>761610008</c:v>
                </c:pt>
                <c:pt idx="98417">
                  <c:v>761610008</c:v>
                </c:pt>
                <c:pt idx="98418">
                  <c:v>761610008</c:v>
                </c:pt>
                <c:pt idx="98419">
                  <c:v>389627168</c:v>
                </c:pt>
                <c:pt idx="98420">
                  <c:v>389627168</c:v>
                </c:pt>
                <c:pt idx="98421">
                  <c:v>282310656</c:v>
                </c:pt>
                <c:pt idx="98422">
                  <c:v>780497736</c:v>
                </c:pt>
                <c:pt idx="98423">
                  <c:v>389627168</c:v>
                </c:pt>
                <c:pt idx="98424">
                  <c:v>282310656</c:v>
                </c:pt>
                <c:pt idx="98425">
                  <c:v>389627168</c:v>
                </c:pt>
                <c:pt idx="98426">
                  <c:v>282310656</c:v>
                </c:pt>
                <c:pt idx="98427">
                  <c:v>282310656</c:v>
                </c:pt>
                <c:pt idx="98428">
                  <c:v>822925392</c:v>
                </c:pt>
                <c:pt idx="98429">
                  <c:v>719392672</c:v>
                </c:pt>
                <c:pt idx="98430">
                  <c:v>719392672</c:v>
                </c:pt>
                <c:pt idx="98431">
                  <c:v>719392672</c:v>
                </c:pt>
                <c:pt idx="98432">
                  <c:v>719392672</c:v>
                </c:pt>
                <c:pt idx="98433">
                  <c:v>883506832</c:v>
                </c:pt>
                <c:pt idx="98434">
                  <c:v>883506832</c:v>
                </c:pt>
                <c:pt idx="98435">
                  <c:v>789676104</c:v>
                </c:pt>
                <c:pt idx="98436">
                  <c:v>789676104</c:v>
                </c:pt>
                <c:pt idx="98437">
                  <c:v>883506832</c:v>
                </c:pt>
                <c:pt idx="98438">
                  <c:v>789676104</c:v>
                </c:pt>
                <c:pt idx="98439">
                  <c:v>789676104</c:v>
                </c:pt>
                <c:pt idx="98440">
                  <c:v>883506832</c:v>
                </c:pt>
                <c:pt idx="98441">
                  <c:v>389627168</c:v>
                </c:pt>
                <c:pt idx="98442">
                  <c:v>706085848</c:v>
                </c:pt>
                <c:pt idx="98443">
                  <c:v>706085848</c:v>
                </c:pt>
                <c:pt idx="98444">
                  <c:v>761610008</c:v>
                </c:pt>
                <c:pt idx="98445">
                  <c:v>706085848</c:v>
                </c:pt>
                <c:pt idx="98446">
                  <c:v>706085848</c:v>
                </c:pt>
                <c:pt idx="98447">
                  <c:v>958666768</c:v>
                </c:pt>
                <c:pt idx="98448">
                  <c:v>958666768</c:v>
                </c:pt>
                <c:pt idx="98449">
                  <c:v>958666768</c:v>
                </c:pt>
                <c:pt idx="98450">
                  <c:v>958666768</c:v>
                </c:pt>
                <c:pt idx="98451">
                  <c:v>953979280</c:v>
                </c:pt>
                <c:pt idx="98452">
                  <c:v>953979280</c:v>
                </c:pt>
                <c:pt idx="98453">
                  <c:v>953979280</c:v>
                </c:pt>
                <c:pt idx="98454">
                  <c:v>953979280</c:v>
                </c:pt>
                <c:pt idx="98455">
                  <c:v>83395864</c:v>
                </c:pt>
                <c:pt idx="98456">
                  <c:v>83395864</c:v>
                </c:pt>
                <c:pt idx="98457">
                  <c:v>789676104</c:v>
                </c:pt>
                <c:pt idx="98458">
                  <c:v>83395864</c:v>
                </c:pt>
                <c:pt idx="98459">
                  <c:v>83395864</c:v>
                </c:pt>
                <c:pt idx="98460">
                  <c:v>719392672</c:v>
                </c:pt>
                <c:pt idx="98461">
                  <c:v>282310656</c:v>
                </c:pt>
                <c:pt idx="98462">
                  <c:v>706085848</c:v>
                </c:pt>
                <c:pt idx="98463">
                  <c:v>883506832</c:v>
                </c:pt>
                <c:pt idx="98464">
                  <c:v>962600840</c:v>
                </c:pt>
                <c:pt idx="98465">
                  <c:v>962600840</c:v>
                </c:pt>
                <c:pt idx="98466">
                  <c:v>962600840</c:v>
                </c:pt>
                <c:pt idx="98467">
                  <c:v>962600840</c:v>
                </c:pt>
                <c:pt idx="98468">
                  <c:v>999890832</c:v>
                </c:pt>
                <c:pt idx="98469">
                  <c:v>999890832</c:v>
                </c:pt>
                <c:pt idx="98470">
                  <c:v>999890832</c:v>
                </c:pt>
                <c:pt idx="98471">
                  <c:v>999890832</c:v>
                </c:pt>
                <c:pt idx="98472">
                  <c:v>958666768</c:v>
                </c:pt>
                <c:pt idx="98473">
                  <c:v>962600840</c:v>
                </c:pt>
                <c:pt idx="98474">
                  <c:v>953979280</c:v>
                </c:pt>
                <c:pt idx="98475">
                  <c:v>83395864</c:v>
                </c:pt>
                <c:pt idx="98476">
                  <c:v>380981560</c:v>
                </c:pt>
                <c:pt idx="98477">
                  <c:v>380981560</c:v>
                </c:pt>
                <c:pt idx="98478">
                  <c:v>380981560</c:v>
                </c:pt>
                <c:pt idx="98479">
                  <c:v>380981560</c:v>
                </c:pt>
                <c:pt idx="98480">
                  <c:v>347027328</c:v>
                </c:pt>
                <c:pt idx="98481">
                  <c:v>347027328</c:v>
                </c:pt>
                <c:pt idx="98482">
                  <c:v>347027328</c:v>
                </c:pt>
                <c:pt idx="98483">
                  <c:v>347027328</c:v>
                </c:pt>
                <c:pt idx="98484">
                  <c:v>999890832</c:v>
                </c:pt>
                <c:pt idx="98485">
                  <c:v>166010736</c:v>
                </c:pt>
                <c:pt idx="98486">
                  <c:v>166010736</c:v>
                </c:pt>
                <c:pt idx="98487">
                  <c:v>380981560</c:v>
                </c:pt>
                <c:pt idx="98488">
                  <c:v>606716784</c:v>
                </c:pt>
                <c:pt idx="98489">
                  <c:v>606716784</c:v>
                </c:pt>
                <c:pt idx="98490">
                  <c:v>606716784</c:v>
                </c:pt>
                <c:pt idx="98491">
                  <c:v>606716784</c:v>
                </c:pt>
                <c:pt idx="98492">
                  <c:v>982176896</c:v>
                </c:pt>
                <c:pt idx="98493">
                  <c:v>982176896</c:v>
                </c:pt>
                <c:pt idx="98494">
                  <c:v>982176896</c:v>
                </c:pt>
                <c:pt idx="98495">
                  <c:v>982176896</c:v>
                </c:pt>
                <c:pt idx="98496">
                  <c:v>335130424</c:v>
                </c:pt>
                <c:pt idx="98497">
                  <c:v>335130424</c:v>
                </c:pt>
                <c:pt idx="98498">
                  <c:v>347027328</c:v>
                </c:pt>
                <c:pt idx="98499">
                  <c:v>335130424</c:v>
                </c:pt>
                <c:pt idx="98500">
                  <c:v>335130424</c:v>
                </c:pt>
                <c:pt idx="98501">
                  <c:v>606716784</c:v>
                </c:pt>
                <c:pt idx="98502">
                  <c:v>932329296</c:v>
                </c:pt>
                <c:pt idx="98503">
                  <c:v>932329296</c:v>
                </c:pt>
                <c:pt idx="98504">
                  <c:v>740135368</c:v>
                </c:pt>
                <c:pt idx="98505">
                  <c:v>166012784</c:v>
                </c:pt>
                <c:pt idx="98506">
                  <c:v>740135368</c:v>
                </c:pt>
                <c:pt idx="98507">
                  <c:v>420668608</c:v>
                </c:pt>
                <c:pt idx="98508">
                  <c:v>932329296</c:v>
                </c:pt>
                <c:pt idx="98509">
                  <c:v>740135368</c:v>
                </c:pt>
                <c:pt idx="98510">
                  <c:v>420668608</c:v>
                </c:pt>
                <c:pt idx="98511">
                  <c:v>740135368</c:v>
                </c:pt>
                <c:pt idx="98512">
                  <c:v>932329296</c:v>
                </c:pt>
                <c:pt idx="98513">
                  <c:v>420668608</c:v>
                </c:pt>
                <c:pt idx="98514">
                  <c:v>982176896</c:v>
                </c:pt>
                <c:pt idx="98515">
                  <c:v>166012784</c:v>
                </c:pt>
                <c:pt idx="98516">
                  <c:v>420668608</c:v>
                </c:pt>
                <c:pt idx="98517">
                  <c:v>255455048</c:v>
                </c:pt>
                <c:pt idx="98518">
                  <c:v>255455048</c:v>
                </c:pt>
                <c:pt idx="98519">
                  <c:v>255455048</c:v>
                </c:pt>
                <c:pt idx="98520">
                  <c:v>255455048</c:v>
                </c:pt>
                <c:pt idx="98521">
                  <c:v>545607288</c:v>
                </c:pt>
                <c:pt idx="98522">
                  <c:v>545607288</c:v>
                </c:pt>
                <c:pt idx="98523">
                  <c:v>745883568</c:v>
                </c:pt>
                <c:pt idx="98524">
                  <c:v>745883568</c:v>
                </c:pt>
                <c:pt idx="98525">
                  <c:v>545607288</c:v>
                </c:pt>
                <c:pt idx="98526">
                  <c:v>745883568</c:v>
                </c:pt>
                <c:pt idx="98527">
                  <c:v>545607288</c:v>
                </c:pt>
                <c:pt idx="98528">
                  <c:v>745883568</c:v>
                </c:pt>
                <c:pt idx="98529">
                  <c:v>335130424</c:v>
                </c:pt>
                <c:pt idx="98530">
                  <c:v>834954024</c:v>
                </c:pt>
                <c:pt idx="98531">
                  <c:v>834954024</c:v>
                </c:pt>
                <c:pt idx="98532">
                  <c:v>834954024</c:v>
                </c:pt>
                <c:pt idx="98533">
                  <c:v>834954024</c:v>
                </c:pt>
                <c:pt idx="98534">
                  <c:v>420668608</c:v>
                </c:pt>
                <c:pt idx="98535">
                  <c:v>160648672</c:v>
                </c:pt>
                <c:pt idx="98536">
                  <c:v>160648672</c:v>
                </c:pt>
                <c:pt idx="98537">
                  <c:v>160648672</c:v>
                </c:pt>
                <c:pt idx="98538">
                  <c:v>160648672</c:v>
                </c:pt>
                <c:pt idx="98539">
                  <c:v>740135368</c:v>
                </c:pt>
                <c:pt idx="98540">
                  <c:v>166014832</c:v>
                </c:pt>
                <c:pt idx="98541">
                  <c:v>166014832</c:v>
                </c:pt>
                <c:pt idx="98542">
                  <c:v>87841224</c:v>
                </c:pt>
                <c:pt idx="98543">
                  <c:v>87841224</c:v>
                </c:pt>
                <c:pt idx="98544">
                  <c:v>255455048</c:v>
                </c:pt>
                <c:pt idx="98545">
                  <c:v>87841224</c:v>
                </c:pt>
                <c:pt idx="98546">
                  <c:v>87841224</c:v>
                </c:pt>
                <c:pt idx="98547">
                  <c:v>932329296</c:v>
                </c:pt>
                <c:pt idx="98548">
                  <c:v>545607288</c:v>
                </c:pt>
                <c:pt idx="98549">
                  <c:v>24659208</c:v>
                </c:pt>
                <c:pt idx="98550">
                  <c:v>24659208</c:v>
                </c:pt>
                <c:pt idx="98551">
                  <c:v>24659208</c:v>
                </c:pt>
                <c:pt idx="98552">
                  <c:v>24659208</c:v>
                </c:pt>
                <c:pt idx="98553">
                  <c:v>166016880</c:v>
                </c:pt>
                <c:pt idx="98554">
                  <c:v>166016880</c:v>
                </c:pt>
                <c:pt idx="98555">
                  <c:v>160648672</c:v>
                </c:pt>
                <c:pt idx="98556">
                  <c:v>745883568</c:v>
                </c:pt>
                <c:pt idx="98557">
                  <c:v>834954024</c:v>
                </c:pt>
                <c:pt idx="98558">
                  <c:v>782880000</c:v>
                </c:pt>
                <c:pt idx="98559">
                  <c:v>782880000</c:v>
                </c:pt>
                <c:pt idx="98560">
                  <c:v>782880000</c:v>
                </c:pt>
                <c:pt idx="98561">
                  <c:v>782880000</c:v>
                </c:pt>
                <c:pt idx="98562">
                  <c:v>195524520</c:v>
                </c:pt>
                <c:pt idx="98563">
                  <c:v>195524520</c:v>
                </c:pt>
                <c:pt idx="98564">
                  <c:v>195524520</c:v>
                </c:pt>
                <c:pt idx="98565">
                  <c:v>195524520</c:v>
                </c:pt>
                <c:pt idx="98566">
                  <c:v>24659208</c:v>
                </c:pt>
                <c:pt idx="98567">
                  <c:v>512616568</c:v>
                </c:pt>
                <c:pt idx="98568">
                  <c:v>512616568</c:v>
                </c:pt>
                <c:pt idx="98569">
                  <c:v>512616568</c:v>
                </c:pt>
                <c:pt idx="98570">
                  <c:v>512616568</c:v>
                </c:pt>
                <c:pt idx="98571">
                  <c:v>422269472</c:v>
                </c:pt>
                <c:pt idx="98572">
                  <c:v>422269472</c:v>
                </c:pt>
                <c:pt idx="98573">
                  <c:v>422269472</c:v>
                </c:pt>
                <c:pt idx="98574">
                  <c:v>87841224</c:v>
                </c:pt>
                <c:pt idx="98575">
                  <c:v>422269472</c:v>
                </c:pt>
                <c:pt idx="98576">
                  <c:v>166018928</c:v>
                </c:pt>
                <c:pt idx="98577">
                  <c:v>166018928</c:v>
                </c:pt>
                <c:pt idx="98578">
                  <c:v>387521424</c:v>
                </c:pt>
                <c:pt idx="98579">
                  <c:v>387521424</c:v>
                </c:pt>
                <c:pt idx="98580">
                  <c:v>387521424</c:v>
                </c:pt>
                <c:pt idx="98581">
                  <c:v>387521424</c:v>
                </c:pt>
                <c:pt idx="98582">
                  <c:v>195524520</c:v>
                </c:pt>
                <c:pt idx="98583">
                  <c:v>652753336</c:v>
                </c:pt>
                <c:pt idx="98584">
                  <c:v>652753336</c:v>
                </c:pt>
                <c:pt idx="98585">
                  <c:v>652753336</c:v>
                </c:pt>
                <c:pt idx="98586">
                  <c:v>652753336</c:v>
                </c:pt>
                <c:pt idx="98587">
                  <c:v>782880000</c:v>
                </c:pt>
                <c:pt idx="98588">
                  <c:v>422269472</c:v>
                </c:pt>
                <c:pt idx="98589">
                  <c:v>819567104</c:v>
                </c:pt>
                <c:pt idx="98590">
                  <c:v>819567104</c:v>
                </c:pt>
                <c:pt idx="98591">
                  <c:v>819567104</c:v>
                </c:pt>
                <c:pt idx="98592">
                  <c:v>819567104</c:v>
                </c:pt>
                <c:pt idx="98593">
                  <c:v>166020976</c:v>
                </c:pt>
                <c:pt idx="98594">
                  <c:v>166020976</c:v>
                </c:pt>
                <c:pt idx="98595">
                  <c:v>652753336</c:v>
                </c:pt>
                <c:pt idx="98596">
                  <c:v>512616568</c:v>
                </c:pt>
                <c:pt idx="98597">
                  <c:v>387521424</c:v>
                </c:pt>
                <c:pt idx="98598">
                  <c:v>149687776</c:v>
                </c:pt>
                <c:pt idx="98599">
                  <c:v>149687776</c:v>
                </c:pt>
                <c:pt idx="98600">
                  <c:v>149687776</c:v>
                </c:pt>
                <c:pt idx="98601">
                  <c:v>149687776</c:v>
                </c:pt>
                <c:pt idx="98602">
                  <c:v>351773160</c:v>
                </c:pt>
                <c:pt idx="98603">
                  <c:v>351773160</c:v>
                </c:pt>
                <c:pt idx="98604">
                  <c:v>351773160</c:v>
                </c:pt>
                <c:pt idx="98605">
                  <c:v>351773160</c:v>
                </c:pt>
                <c:pt idx="98606">
                  <c:v>606133240</c:v>
                </c:pt>
                <c:pt idx="98607">
                  <c:v>606133240</c:v>
                </c:pt>
                <c:pt idx="98608">
                  <c:v>606133240</c:v>
                </c:pt>
                <c:pt idx="98609">
                  <c:v>819567104</c:v>
                </c:pt>
                <c:pt idx="98610">
                  <c:v>606133240</c:v>
                </c:pt>
                <c:pt idx="98611">
                  <c:v>366848584</c:v>
                </c:pt>
                <c:pt idx="98612">
                  <c:v>366848584</c:v>
                </c:pt>
                <c:pt idx="98613">
                  <c:v>366848584</c:v>
                </c:pt>
                <c:pt idx="98614">
                  <c:v>366848584</c:v>
                </c:pt>
                <c:pt idx="98615">
                  <c:v>166023024</c:v>
                </c:pt>
                <c:pt idx="98616">
                  <c:v>166023024</c:v>
                </c:pt>
                <c:pt idx="98617">
                  <c:v>16412160</c:v>
                </c:pt>
                <c:pt idx="98618">
                  <c:v>16412160</c:v>
                </c:pt>
                <c:pt idx="98619">
                  <c:v>16412160</c:v>
                </c:pt>
                <c:pt idx="98620">
                  <c:v>16412160</c:v>
                </c:pt>
                <c:pt idx="98621">
                  <c:v>606133240</c:v>
                </c:pt>
                <c:pt idx="98622">
                  <c:v>149687776</c:v>
                </c:pt>
                <c:pt idx="98623">
                  <c:v>213433072</c:v>
                </c:pt>
                <c:pt idx="98624">
                  <c:v>213433072</c:v>
                </c:pt>
                <c:pt idx="98625">
                  <c:v>213433072</c:v>
                </c:pt>
                <c:pt idx="98626">
                  <c:v>213433072</c:v>
                </c:pt>
                <c:pt idx="98627">
                  <c:v>366848584</c:v>
                </c:pt>
                <c:pt idx="98628">
                  <c:v>548527960</c:v>
                </c:pt>
                <c:pt idx="98629">
                  <c:v>548527960</c:v>
                </c:pt>
                <c:pt idx="98630">
                  <c:v>548527960</c:v>
                </c:pt>
                <c:pt idx="98631">
                  <c:v>548527960</c:v>
                </c:pt>
                <c:pt idx="98632">
                  <c:v>569821600</c:v>
                </c:pt>
                <c:pt idx="98633">
                  <c:v>569821600</c:v>
                </c:pt>
                <c:pt idx="98634">
                  <c:v>569821600</c:v>
                </c:pt>
                <c:pt idx="98635">
                  <c:v>569821600</c:v>
                </c:pt>
                <c:pt idx="98636">
                  <c:v>448864720</c:v>
                </c:pt>
                <c:pt idx="98637">
                  <c:v>448864720</c:v>
                </c:pt>
                <c:pt idx="98638">
                  <c:v>448864720</c:v>
                </c:pt>
                <c:pt idx="98639">
                  <c:v>351773160</c:v>
                </c:pt>
                <c:pt idx="98640">
                  <c:v>448864720</c:v>
                </c:pt>
                <c:pt idx="98641">
                  <c:v>166025072</c:v>
                </c:pt>
                <c:pt idx="98642">
                  <c:v>166025072</c:v>
                </c:pt>
                <c:pt idx="98643">
                  <c:v>925713504</c:v>
                </c:pt>
                <c:pt idx="98644">
                  <c:v>925713504</c:v>
                </c:pt>
                <c:pt idx="98645">
                  <c:v>925713504</c:v>
                </c:pt>
                <c:pt idx="98646">
                  <c:v>925713504</c:v>
                </c:pt>
                <c:pt idx="98647">
                  <c:v>16412160</c:v>
                </c:pt>
                <c:pt idx="98648">
                  <c:v>998894072</c:v>
                </c:pt>
                <c:pt idx="98649">
                  <c:v>213433072</c:v>
                </c:pt>
                <c:pt idx="98650">
                  <c:v>998894072</c:v>
                </c:pt>
                <c:pt idx="98651">
                  <c:v>550018144</c:v>
                </c:pt>
                <c:pt idx="98652">
                  <c:v>550018144</c:v>
                </c:pt>
                <c:pt idx="98653">
                  <c:v>998894072</c:v>
                </c:pt>
                <c:pt idx="98654">
                  <c:v>548527960</c:v>
                </c:pt>
                <c:pt idx="98655">
                  <c:v>998894072</c:v>
                </c:pt>
                <c:pt idx="98656">
                  <c:v>550018144</c:v>
                </c:pt>
                <c:pt idx="98657">
                  <c:v>550018144</c:v>
                </c:pt>
                <c:pt idx="98658">
                  <c:v>569821600</c:v>
                </c:pt>
                <c:pt idx="98659">
                  <c:v>879237752</c:v>
                </c:pt>
                <c:pt idx="98660">
                  <c:v>879237752</c:v>
                </c:pt>
                <c:pt idx="98661">
                  <c:v>879237752</c:v>
                </c:pt>
                <c:pt idx="98662">
                  <c:v>879237752</c:v>
                </c:pt>
                <c:pt idx="98663">
                  <c:v>448864720</c:v>
                </c:pt>
                <c:pt idx="98664">
                  <c:v>721562176</c:v>
                </c:pt>
                <c:pt idx="98665">
                  <c:v>721562176</c:v>
                </c:pt>
                <c:pt idx="98666">
                  <c:v>721562176</c:v>
                </c:pt>
                <c:pt idx="98667">
                  <c:v>721562176</c:v>
                </c:pt>
                <c:pt idx="98668">
                  <c:v>925713504</c:v>
                </c:pt>
                <c:pt idx="98669">
                  <c:v>998894072</c:v>
                </c:pt>
                <c:pt idx="98670">
                  <c:v>324808816</c:v>
                </c:pt>
                <c:pt idx="98671">
                  <c:v>324808816</c:v>
                </c:pt>
                <c:pt idx="98672">
                  <c:v>324808816</c:v>
                </c:pt>
                <c:pt idx="98673">
                  <c:v>324808816</c:v>
                </c:pt>
                <c:pt idx="98674">
                  <c:v>550018144</c:v>
                </c:pt>
                <c:pt idx="98675">
                  <c:v>394649640</c:v>
                </c:pt>
                <c:pt idx="98676">
                  <c:v>394649640</c:v>
                </c:pt>
                <c:pt idx="98677">
                  <c:v>394649640</c:v>
                </c:pt>
                <c:pt idx="98678">
                  <c:v>394649640</c:v>
                </c:pt>
                <c:pt idx="98679">
                  <c:v>721562176</c:v>
                </c:pt>
                <c:pt idx="98680">
                  <c:v>879237752</c:v>
                </c:pt>
                <c:pt idx="98681">
                  <c:v>838173112</c:v>
                </c:pt>
                <c:pt idx="98682">
                  <c:v>838173112</c:v>
                </c:pt>
                <c:pt idx="98683">
                  <c:v>838173112</c:v>
                </c:pt>
                <c:pt idx="98684">
                  <c:v>838173112</c:v>
                </c:pt>
                <c:pt idx="98685">
                  <c:v>914626944</c:v>
                </c:pt>
                <c:pt idx="98686">
                  <c:v>914626944</c:v>
                </c:pt>
                <c:pt idx="98687">
                  <c:v>914626944</c:v>
                </c:pt>
                <c:pt idx="98688">
                  <c:v>914626944</c:v>
                </c:pt>
                <c:pt idx="98689">
                  <c:v>324808816</c:v>
                </c:pt>
                <c:pt idx="98690">
                  <c:v>39384000</c:v>
                </c:pt>
                <c:pt idx="98691">
                  <c:v>39384000</c:v>
                </c:pt>
                <c:pt idx="98692">
                  <c:v>39384000</c:v>
                </c:pt>
                <c:pt idx="98693">
                  <c:v>39384000</c:v>
                </c:pt>
                <c:pt idx="98694">
                  <c:v>394649640</c:v>
                </c:pt>
                <c:pt idx="98695">
                  <c:v>668827088</c:v>
                </c:pt>
                <c:pt idx="98696">
                  <c:v>668827088</c:v>
                </c:pt>
                <c:pt idx="98697">
                  <c:v>668827088</c:v>
                </c:pt>
                <c:pt idx="98698">
                  <c:v>668827088</c:v>
                </c:pt>
                <c:pt idx="98699">
                  <c:v>316895816</c:v>
                </c:pt>
                <c:pt idx="98700">
                  <c:v>316895816</c:v>
                </c:pt>
                <c:pt idx="98701">
                  <c:v>316895816</c:v>
                </c:pt>
                <c:pt idx="98702">
                  <c:v>316895816</c:v>
                </c:pt>
                <c:pt idx="98703">
                  <c:v>914626944</c:v>
                </c:pt>
                <c:pt idx="98704">
                  <c:v>852548752</c:v>
                </c:pt>
                <c:pt idx="98705">
                  <c:v>852548752</c:v>
                </c:pt>
                <c:pt idx="98706">
                  <c:v>852548752</c:v>
                </c:pt>
                <c:pt idx="98707">
                  <c:v>852548752</c:v>
                </c:pt>
                <c:pt idx="98708">
                  <c:v>178041008</c:v>
                </c:pt>
                <c:pt idx="98709">
                  <c:v>178041008</c:v>
                </c:pt>
                <c:pt idx="98710">
                  <c:v>838173112</c:v>
                </c:pt>
                <c:pt idx="98711">
                  <c:v>178041008</c:v>
                </c:pt>
                <c:pt idx="98712">
                  <c:v>178041008</c:v>
                </c:pt>
                <c:pt idx="98713">
                  <c:v>166027120</c:v>
                </c:pt>
                <c:pt idx="98714">
                  <c:v>166027120</c:v>
                </c:pt>
                <c:pt idx="98715">
                  <c:v>966085416</c:v>
                </c:pt>
                <c:pt idx="98716">
                  <c:v>966085416</c:v>
                </c:pt>
                <c:pt idx="98717">
                  <c:v>966085416</c:v>
                </c:pt>
                <c:pt idx="98718">
                  <c:v>966085416</c:v>
                </c:pt>
                <c:pt idx="98719">
                  <c:v>668827088</c:v>
                </c:pt>
                <c:pt idx="98720">
                  <c:v>39384000</c:v>
                </c:pt>
                <c:pt idx="98721">
                  <c:v>316895816</c:v>
                </c:pt>
                <c:pt idx="98722">
                  <c:v>178041008</c:v>
                </c:pt>
                <c:pt idx="98723">
                  <c:v>92887800</c:v>
                </c:pt>
                <c:pt idx="98724">
                  <c:v>852548752</c:v>
                </c:pt>
                <c:pt idx="98725">
                  <c:v>92887800</c:v>
                </c:pt>
                <c:pt idx="98726">
                  <c:v>92887800</c:v>
                </c:pt>
                <c:pt idx="98727">
                  <c:v>166029168</c:v>
                </c:pt>
                <c:pt idx="98728">
                  <c:v>92887800</c:v>
                </c:pt>
                <c:pt idx="98729">
                  <c:v>166029168</c:v>
                </c:pt>
                <c:pt idx="98730">
                  <c:v>966085416</c:v>
                </c:pt>
                <c:pt idx="98731">
                  <c:v>92887800</c:v>
                </c:pt>
                <c:pt idx="98732">
                  <c:v>166031216</c:v>
                </c:pt>
                <c:pt idx="98733">
                  <c:v>166031216</c:v>
                </c:pt>
                <c:pt idx="98734">
                  <c:v>449300392</c:v>
                </c:pt>
                <c:pt idx="98735">
                  <c:v>449300392</c:v>
                </c:pt>
                <c:pt idx="98736">
                  <c:v>449300392</c:v>
                </c:pt>
                <c:pt idx="98737">
                  <c:v>449300392</c:v>
                </c:pt>
                <c:pt idx="98738">
                  <c:v>832920144</c:v>
                </c:pt>
                <c:pt idx="98739">
                  <c:v>832920144</c:v>
                </c:pt>
                <c:pt idx="98740">
                  <c:v>832920144</c:v>
                </c:pt>
                <c:pt idx="98741">
                  <c:v>832920144</c:v>
                </c:pt>
                <c:pt idx="98742">
                  <c:v>554967704</c:v>
                </c:pt>
                <c:pt idx="98743">
                  <c:v>554967704</c:v>
                </c:pt>
                <c:pt idx="98744">
                  <c:v>888066672</c:v>
                </c:pt>
                <c:pt idx="98745">
                  <c:v>554967704</c:v>
                </c:pt>
                <c:pt idx="98746">
                  <c:v>888066672</c:v>
                </c:pt>
                <c:pt idx="98747">
                  <c:v>554967704</c:v>
                </c:pt>
                <c:pt idx="98748">
                  <c:v>888066672</c:v>
                </c:pt>
                <c:pt idx="98749">
                  <c:v>202974640</c:v>
                </c:pt>
                <c:pt idx="98750">
                  <c:v>888066672</c:v>
                </c:pt>
                <c:pt idx="98751">
                  <c:v>202974640</c:v>
                </c:pt>
                <c:pt idx="98752">
                  <c:v>202974640</c:v>
                </c:pt>
                <c:pt idx="98753">
                  <c:v>202974640</c:v>
                </c:pt>
                <c:pt idx="98754">
                  <c:v>191667528</c:v>
                </c:pt>
                <c:pt idx="98755">
                  <c:v>191667528</c:v>
                </c:pt>
                <c:pt idx="98756">
                  <c:v>191667528</c:v>
                </c:pt>
                <c:pt idx="98757">
                  <c:v>44316392</c:v>
                </c:pt>
                <c:pt idx="98758">
                  <c:v>191667528</c:v>
                </c:pt>
                <c:pt idx="98759">
                  <c:v>44316392</c:v>
                </c:pt>
                <c:pt idx="98760">
                  <c:v>44316392</c:v>
                </c:pt>
                <c:pt idx="98761">
                  <c:v>44316392</c:v>
                </c:pt>
                <c:pt idx="98762">
                  <c:v>816233216</c:v>
                </c:pt>
                <c:pt idx="98763">
                  <c:v>816233216</c:v>
                </c:pt>
                <c:pt idx="98764">
                  <c:v>816233216</c:v>
                </c:pt>
                <c:pt idx="98765">
                  <c:v>166033264</c:v>
                </c:pt>
                <c:pt idx="98766">
                  <c:v>816233216</c:v>
                </c:pt>
                <c:pt idx="98767">
                  <c:v>166033264</c:v>
                </c:pt>
                <c:pt idx="98768">
                  <c:v>449300392</c:v>
                </c:pt>
                <c:pt idx="98769">
                  <c:v>832920144</c:v>
                </c:pt>
                <c:pt idx="98770">
                  <c:v>44316392</c:v>
                </c:pt>
                <c:pt idx="98771">
                  <c:v>191667528</c:v>
                </c:pt>
                <c:pt idx="98772">
                  <c:v>554967704</c:v>
                </c:pt>
                <c:pt idx="98773">
                  <c:v>816233216</c:v>
                </c:pt>
                <c:pt idx="98774">
                  <c:v>166035312</c:v>
                </c:pt>
                <c:pt idx="98775">
                  <c:v>888066672</c:v>
                </c:pt>
                <c:pt idx="98776">
                  <c:v>166035312</c:v>
                </c:pt>
                <c:pt idx="98777">
                  <c:v>557681120</c:v>
                </c:pt>
                <c:pt idx="98778">
                  <c:v>557681120</c:v>
                </c:pt>
                <c:pt idx="98779">
                  <c:v>557681120</c:v>
                </c:pt>
                <c:pt idx="98780">
                  <c:v>557681120</c:v>
                </c:pt>
                <c:pt idx="98781">
                  <c:v>322067360</c:v>
                </c:pt>
                <c:pt idx="98782">
                  <c:v>322067360</c:v>
                </c:pt>
                <c:pt idx="98783">
                  <c:v>322067360</c:v>
                </c:pt>
                <c:pt idx="98784">
                  <c:v>322067360</c:v>
                </c:pt>
                <c:pt idx="98785">
                  <c:v>68730040</c:v>
                </c:pt>
                <c:pt idx="98786">
                  <c:v>68730040</c:v>
                </c:pt>
                <c:pt idx="98787">
                  <c:v>68730040</c:v>
                </c:pt>
                <c:pt idx="98788">
                  <c:v>68730040</c:v>
                </c:pt>
                <c:pt idx="98789">
                  <c:v>202974640</c:v>
                </c:pt>
                <c:pt idx="98790">
                  <c:v>331113520</c:v>
                </c:pt>
                <c:pt idx="98791">
                  <c:v>331113520</c:v>
                </c:pt>
                <c:pt idx="98792">
                  <c:v>331113520</c:v>
                </c:pt>
                <c:pt idx="98793">
                  <c:v>331113520</c:v>
                </c:pt>
                <c:pt idx="98794">
                  <c:v>883175504</c:v>
                </c:pt>
                <c:pt idx="98795">
                  <c:v>883175504</c:v>
                </c:pt>
                <c:pt idx="98796">
                  <c:v>883175504</c:v>
                </c:pt>
                <c:pt idx="98797">
                  <c:v>166037360</c:v>
                </c:pt>
                <c:pt idx="98798">
                  <c:v>883175504</c:v>
                </c:pt>
                <c:pt idx="98799">
                  <c:v>166037360</c:v>
                </c:pt>
                <c:pt idx="98800">
                  <c:v>68730040</c:v>
                </c:pt>
                <c:pt idx="98801">
                  <c:v>297398784</c:v>
                </c:pt>
                <c:pt idx="98802">
                  <c:v>297398784</c:v>
                </c:pt>
                <c:pt idx="98803">
                  <c:v>297398784</c:v>
                </c:pt>
                <c:pt idx="98804">
                  <c:v>297398784</c:v>
                </c:pt>
                <c:pt idx="98805">
                  <c:v>557681120</c:v>
                </c:pt>
                <c:pt idx="98806">
                  <c:v>331113520</c:v>
                </c:pt>
                <c:pt idx="98807">
                  <c:v>166039408</c:v>
                </c:pt>
                <c:pt idx="98808">
                  <c:v>322067360</c:v>
                </c:pt>
                <c:pt idx="98809">
                  <c:v>166039408</c:v>
                </c:pt>
                <c:pt idx="98810">
                  <c:v>297398784</c:v>
                </c:pt>
                <c:pt idx="98811">
                  <c:v>102263928</c:v>
                </c:pt>
                <c:pt idx="98812">
                  <c:v>102263928</c:v>
                </c:pt>
                <c:pt idx="98813">
                  <c:v>102263928</c:v>
                </c:pt>
                <c:pt idx="98814">
                  <c:v>883175504</c:v>
                </c:pt>
                <c:pt idx="98815">
                  <c:v>102263928</c:v>
                </c:pt>
                <c:pt idx="98816">
                  <c:v>376566592</c:v>
                </c:pt>
                <c:pt idx="98817">
                  <c:v>376566592</c:v>
                </c:pt>
                <c:pt idx="98818">
                  <c:v>376566592</c:v>
                </c:pt>
                <c:pt idx="98819">
                  <c:v>376566592</c:v>
                </c:pt>
                <c:pt idx="98820">
                  <c:v>407664264</c:v>
                </c:pt>
                <c:pt idx="98821">
                  <c:v>407664264</c:v>
                </c:pt>
                <c:pt idx="98822">
                  <c:v>996430040</c:v>
                </c:pt>
                <c:pt idx="98823">
                  <c:v>407664264</c:v>
                </c:pt>
                <c:pt idx="98824">
                  <c:v>996430040</c:v>
                </c:pt>
                <c:pt idx="98825">
                  <c:v>407664264</c:v>
                </c:pt>
                <c:pt idx="98826">
                  <c:v>996430040</c:v>
                </c:pt>
                <c:pt idx="98827">
                  <c:v>996430040</c:v>
                </c:pt>
                <c:pt idx="98828">
                  <c:v>631891944</c:v>
                </c:pt>
                <c:pt idx="98829">
                  <c:v>631891944</c:v>
                </c:pt>
                <c:pt idx="98830">
                  <c:v>631891944</c:v>
                </c:pt>
                <c:pt idx="98831">
                  <c:v>631891944</c:v>
                </c:pt>
                <c:pt idx="98832">
                  <c:v>560678096</c:v>
                </c:pt>
                <c:pt idx="98833">
                  <c:v>560678096</c:v>
                </c:pt>
                <c:pt idx="98834">
                  <c:v>560678096</c:v>
                </c:pt>
                <c:pt idx="98835">
                  <c:v>560678096</c:v>
                </c:pt>
                <c:pt idx="98836">
                  <c:v>246509064</c:v>
                </c:pt>
                <c:pt idx="98837">
                  <c:v>246509064</c:v>
                </c:pt>
                <c:pt idx="98838">
                  <c:v>246509064</c:v>
                </c:pt>
                <c:pt idx="98839">
                  <c:v>246509064</c:v>
                </c:pt>
                <c:pt idx="98840">
                  <c:v>166041456</c:v>
                </c:pt>
                <c:pt idx="98841">
                  <c:v>166041456</c:v>
                </c:pt>
                <c:pt idx="98842">
                  <c:v>102263928</c:v>
                </c:pt>
                <c:pt idx="98843">
                  <c:v>201195088</c:v>
                </c:pt>
                <c:pt idx="98844">
                  <c:v>201195088</c:v>
                </c:pt>
                <c:pt idx="98845">
                  <c:v>201195088</c:v>
                </c:pt>
                <c:pt idx="98846">
                  <c:v>201195088</c:v>
                </c:pt>
                <c:pt idx="98847">
                  <c:v>376566592</c:v>
                </c:pt>
                <c:pt idx="98848">
                  <c:v>407664264</c:v>
                </c:pt>
                <c:pt idx="98849">
                  <c:v>443024536</c:v>
                </c:pt>
                <c:pt idx="98850">
                  <c:v>443024536</c:v>
                </c:pt>
                <c:pt idx="98851">
                  <c:v>443024536</c:v>
                </c:pt>
                <c:pt idx="98852">
                  <c:v>443024536</c:v>
                </c:pt>
                <c:pt idx="98853">
                  <c:v>719405336</c:v>
                </c:pt>
                <c:pt idx="98854">
                  <c:v>719405336</c:v>
                </c:pt>
                <c:pt idx="98855">
                  <c:v>996430040</c:v>
                </c:pt>
                <c:pt idx="98856">
                  <c:v>719405336</c:v>
                </c:pt>
                <c:pt idx="98857">
                  <c:v>719405336</c:v>
                </c:pt>
                <c:pt idx="98858">
                  <c:v>399302504</c:v>
                </c:pt>
                <c:pt idx="98859">
                  <c:v>399302504</c:v>
                </c:pt>
                <c:pt idx="98860">
                  <c:v>399302504</c:v>
                </c:pt>
                <c:pt idx="98861">
                  <c:v>399302504</c:v>
                </c:pt>
                <c:pt idx="98862">
                  <c:v>376566608</c:v>
                </c:pt>
                <c:pt idx="98863">
                  <c:v>376566608</c:v>
                </c:pt>
                <c:pt idx="98864">
                  <c:v>631891944</c:v>
                </c:pt>
                <c:pt idx="98865">
                  <c:v>376566608</c:v>
                </c:pt>
                <c:pt idx="98866">
                  <c:v>376566608</c:v>
                </c:pt>
                <c:pt idx="98867">
                  <c:v>246509064</c:v>
                </c:pt>
                <c:pt idx="98868">
                  <c:v>511780008</c:v>
                </c:pt>
                <c:pt idx="98869">
                  <c:v>511780008</c:v>
                </c:pt>
                <c:pt idx="98870">
                  <c:v>511780008</c:v>
                </c:pt>
                <c:pt idx="98871">
                  <c:v>511780008</c:v>
                </c:pt>
                <c:pt idx="98872">
                  <c:v>560678096</c:v>
                </c:pt>
                <c:pt idx="98873">
                  <c:v>756107296</c:v>
                </c:pt>
                <c:pt idx="98874">
                  <c:v>987852672</c:v>
                </c:pt>
                <c:pt idx="98875">
                  <c:v>756107296</c:v>
                </c:pt>
                <c:pt idx="98876">
                  <c:v>987852672</c:v>
                </c:pt>
                <c:pt idx="98877">
                  <c:v>987852672</c:v>
                </c:pt>
                <c:pt idx="98878">
                  <c:v>756107296</c:v>
                </c:pt>
                <c:pt idx="98879">
                  <c:v>987852672</c:v>
                </c:pt>
                <c:pt idx="98880">
                  <c:v>756107296</c:v>
                </c:pt>
                <c:pt idx="98881">
                  <c:v>201195088</c:v>
                </c:pt>
                <c:pt idx="98882">
                  <c:v>443024536</c:v>
                </c:pt>
                <c:pt idx="98883">
                  <c:v>399302504</c:v>
                </c:pt>
                <c:pt idx="98884">
                  <c:v>719405336</c:v>
                </c:pt>
                <c:pt idx="98885">
                  <c:v>141130112</c:v>
                </c:pt>
                <c:pt idx="98886">
                  <c:v>141130112</c:v>
                </c:pt>
                <c:pt idx="98887">
                  <c:v>141130112</c:v>
                </c:pt>
                <c:pt idx="98888">
                  <c:v>376566608</c:v>
                </c:pt>
                <c:pt idx="98889">
                  <c:v>141130112</c:v>
                </c:pt>
                <c:pt idx="98890">
                  <c:v>376816328</c:v>
                </c:pt>
                <c:pt idx="98891">
                  <c:v>376816328</c:v>
                </c:pt>
                <c:pt idx="98892">
                  <c:v>376816328</c:v>
                </c:pt>
                <c:pt idx="98893">
                  <c:v>376816328</c:v>
                </c:pt>
                <c:pt idx="98894">
                  <c:v>979882664</c:v>
                </c:pt>
                <c:pt idx="98895">
                  <c:v>979882664</c:v>
                </c:pt>
                <c:pt idx="98896">
                  <c:v>979882664</c:v>
                </c:pt>
                <c:pt idx="98897">
                  <c:v>979882664</c:v>
                </c:pt>
                <c:pt idx="98898">
                  <c:v>568691696</c:v>
                </c:pt>
                <c:pt idx="98899">
                  <c:v>568691696</c:v>
                </c:pt>
                <c:pt idx="98900">
                  <c:v>568691696</c:v>
                </c:pt>
                <c:pt idx="98901">
                  <c:v>568691696</c:v>
                </c:pt>
                <c:pt idx="98902">
                  <c:v>158184552</c:v>
                </c:pt>
                <c:pt idx="98903">
                  <c:v>158184552</c:v>
                </c:pt>
                <c:pt idx="98904">
                  <c:v>158184552</c:v>
                </c:pt>
                <c:pt idx="98905">
                  <c:v>158184552</c:v>
                </c:pt>
                <c:pt idx="98906">
                  <c:v>309260456</c:v>
                </c:pt>
                <c:pt idx="98907">
                  <c:v>309260456</c:v>
                </c:pt>
                <c:pt idx="98908">
                  <c:v>309260456</c:v>
                </c:pt>
                <c:pt idx="98909">
                  <c:v>309260456</c:v>
                </c:pt>
                <c:pt idx="98910">
                  <c:v>324791016</c:v>
                </c:pt>
                <c:pt idx="98911">
                  <c:v>324791016</c:v>
                </c:pt>
                <c:pt idx="98912">
                  <c:v>324791016</c:v>
                </c:pt>
                <c:pt idx="98913">
                  <c:v>324791016</c:v>
                </c:pt>
                <c:pt idx="98914">
                  <c:v>511780008</c:v>
                </c:pt>
                <c:pt idx="98915">
                  <c:v>756107296</c:v>
                </c:pt>
                <c:pt idx="98916">
                  <c:v>573874696</c:v>
                </c:pt>
                <c:pt idx="98917">
                  <c:v>573874696</c:v>
                </c:pt>
                <c:pt idx="98918">
                  <c:v>573874696</c:v>
                </c:pt>
                <c:pt idx="98919">
                  <c:v>573874696</c:v>
                </c:pt>
                <c:pt idx="98920">
                  <c:v>987852672</c:v>
                </c:pt>
                <c:pt idx="98921">
                  <c:v>679013168</c:v>
                </c:pt>
                <c:pt idx="98922">
                  <c:v>679013168</c:v>
                </c:pt>
                <c:pt idx="98923">
                  <c:v>679013168</c:v>
                </c:pt>
                <c:pt idx="98924">
                  <c:v>679013168</c:v>
                </c:pt>
                <c:pt idx="98925">
                  <c:v>7378648</c:v>
                </c:pt>
                <c:pt idx="98926">
                  <c:v>7378648</c:v>
                </c:pt>
                <c:pt idx="98927">
                  <c:v>7378648</c:v>
                </c:pt>
                <c:pt idx="98928">
                  <c:v>7378648</c:v>
                </c:pt>
                <c:pt idx="98929">
                  <c:v>141130112</c:v>
                </c:pt>
                <c:pt idx="98930">
                  <c:v>979882664</c:v>
                </c:pt>
                <c:pt idx="98931">
                  <c:v>376816328</c:v>
                </c:pt>
                <c:pt idx="98932">
                  <c:v>158184552</c:v>
                </c:pt>
                <c:pt idx="98933">
                  <c:v>166043504</c:v>
                </c:pt>
                <c:pt idx="98934">
                  <c:v>324791016</c:v>
                </c:pt>
                <c:pt idx="98935">
                  <c:v>166043504</c:v>
                </c:pt>
                <c:pt idx="98936">
                  <c:v>568691696</c:v>
                </c:pt>
                <c:pt idx="98937">
                  <c:v>869052272</c:v>
                </c:pt>
                <c:pt idx="98938">
                  <c:v>869052272</c:v>
                </c:pt>
                <c:pt idx="98939">
                  <c:v>869052272</c:v>
                </c:pt>
                <c:pt idx="98940">
                  <c:v>869052272</c:v>
                </c:pt>
                <c:pt idx="98941">
                  <c:v>722578888</c:v>
                </c:pt>
                <c:pt idx="98942">
                  <c:v>722578888</c:v>
                </c:pt>
                <c:pt idx="98943">
                  <c:v>722578888</c:v>
                </c:pt>
                <c:pt idx="98944">
                  <c:v>722578888</c:v>
                </c:pt>
                <c:pt idx="98945">
                  <c:v>679013168</c:v>
                </c:pt>
                <c:pt idx="98946">
                  <c:v>573874696</c:v>
                </c:pt>
                <c:pt idx="98947">
                  <c:v>309260456</c:v>
                </c:pt>
                <c:pt idx="98948">
                  <c:v>171254736</c:v>
                </c:pt>
                <c:pt idx="98949">
                  <c:v>171254736</c:v>
                </c:pt>
                <c:pt idx="98950">
                  <c:v>171254736</c:v>
                </c:pt>
                <c:pt idx="98951">
                  <c:v>171254736</c:v>
                </c:pt>
                <c:pt idx="98952">
                  <c:v>7378648</c:v>
                </c:pt>
                <c:pt idx="98953">
                  <c:v>84019200</c:v>
                </c:pt>
                <c:pt idx="98954">
                  <c:v>84019200</c:v>
                </c:pt>
                <c:pt idx="98955">
                  <c:v>84019200</c:v>
                </c:pt>
                <c:pt idx="98956">
                  <c:v>166045552</c:v>
                </c:pt>
                <c:pt idx="98957">
                  <c:v>84019200</c:v>
                </c:pt>
                <c:pt idx="98958">
                  <c:v>166045552</c:v>
                </c:pt>
                <c:pt idx="98959">
                  <c:v>969982856</c:v>
                </c:pt>
                <c:pt idx="98960">
                  <c:v>969982856</c:v>
                </c:pt>
                <c:pt idx="98961">
                  <c:v>969982856</c:v>
                </c:pt>
                <c:pt idx="98962">
                  <c:v>969982856</c:v>
                </c:pt>
                <c:pt idx="98963">
                  <c:v>869052272</c:v>
                </c:pt>
                <c:pt idx="98964">
                  <c:v>998336344</c:v>
                </c:pt>
                <c:pt idx="98965">
                  <c:v>998336344</c:v>
                </c:pt>
                <c:pt idx="98966">
                  <c:v>998336344</c:v>
                </c:pt>
                <c:pt idx="98967">
                  <c:v>998336344</c:v>
                </c:pt>
                <c:pt idx="98968">
                  <c:v>615264792</c:v>
                </c:pt>
                <c:pt idx="98969">
                  <c:v>615264792</c:v>
                </c:pt>
                <c:pt idx="98970">
                  <c:v>615264792</c:v>
                </c:pt>
                <c:pt idx="98971">
                  <c:v>615264792</c:v>
                </c:pt>
                <c:pt idx="98972">
                  <c:v>722578888</c:v>
                </c:pt>
                <c:pt idx="98973">
                  <c:v>17120960</c:v>
                </c:pt>
                <c:pt idx="98974">
                  <c:v>17120960</c:v>
                </c:pt>
                <c:pt idx="98975">
                  <c:v>17120984</c:v>
                </c:pt>
                <c:pt idx="98976">
                  <c:v>17120984</c:v>
                </c:pt>
                <c:pt idx="98977">
                  <c:v>17120960</c:v>
                </c:pt>
                <c:pt idx="98978">
                  <c:v>17120984</c:v>
                </c:pt>
                <c:pt idx="98979">
                  <c:v>17120960</c:v>
                </c:pt>
                <c:pt idx="98980">
                  <c:v>17120984</c:v>
                </c:pt>
                <c:pt idx="98981">
                  <c:v>7378680</c:v>
                </c:pt>
                <c:pt idx="98982">
                  <c:v>7378680</c:v>
                </c:pt>
                <c:pt idx="98983">
                  <c:v>7378680</c:v>
                </c:pt>
                <c:pt idx="98984">
                  <c:v>7378680</c:v>
                </c:pt>
                <c:pt idx="98985">
                  <c:v>166047600</c:v>
                </c:pt>
                <c:pt idx="98986">
                  <c:v>171254736</c:v>
                </c:pt>
                <c:pt idx="98987">
                  <c:v>166047600</c:v>
                </c:pt>
                <c:pt idx="98988">
                  <c:v>84019200</c:v>
                </c:pt>
                <c:pt idx="98989">
                  <c:v>998336344</c:v>
                </c:pt>
                <c:pt idx="98990">
                  <c:v>993945616</c:v>
                </c:pt>
                <c:pt idx="98991">
                  <c:v>993945616</c:v>
                </c:pt>
                <c:pt idx="98992">
                  <c:v>993945616</c:v>
                </c:pt>
                <c:pt idx="98993">
                  <c:v>993945616</c:v>
                </c:pt>
                <c:pt idx="98994">
                  <c:v>17120984</c:v>
                </c:pt>
                <c:pt idx="98995">
                  <c:v>17120960</c:v>
                </c:pt>
                <c:pt idx="98996">
                  <c:v>590955648</c:v>
                </c:pt>
                <c:pt idx="98997">
                  <c:v>590955648</c:v>
                </c:pt>
                <c:pt idx="98998">
                  <c:v>590955648</c:v>
                </c:pt>
                <c:pt idx="98999">
                  <c:v>590955648</c:v>
                </c:pt>
                <c:pt idx="99000">
                  <c:v>928288328</c:v>
                </c:pt>
                <c:pt idx="99001">
                  <c:v>928288328</c:v>
                </c:pt>
                <c:pt idx="99002">
                  <c:v>928288328</c:v>
                </c:pt>
                <c:pt idx="99003">
                  <c:v>523158144</c:v>
                </c:pt>
                <c:pt idx="99004">
                  <c:v>928288328</c:v>
                </c:pt>
                <c:pt idx="99005">
                  <c:v>980208000</c:v>
                </c:pt>
                <c:pt idx="99006">
                  <c:v>523158144</c:v>
                </c:pt>
                <c:pt idx="99007">
                  <c:v>980208000</c:v>
                </c:pt>
                <c:pt idx="99008">
                  <c:v>523158144</c:v>
                </c:pt>
                <c:pt idx="99009">
                  <c:v>980208000</c:v>
                </c:pt>
                <c:pt idx="99010">
                  <c:v>523158144</c:v>
                </c:pt>
                <c:pt idx="99011">
                  <c:v>980208000</c:v>
                </c:pt>
                <c:pt idx="99012">
                  <c:v>969982856</c:v>
                </c:pt>
                <c:pt idx="99013">
                  <c:v>710681648</c:v>
                </c:pt>
                <c:pt idx="99014">
                  <c:v>710681648</c:v>
                </c:pt>
                <c:pt idx="99015">
                  <c:v>710681648</c:v>
                </c:pt>
                <c:pt idx="99016">
                  <c:v>710681648</c:v>
                </c:pt>
                <c:pt idx="99017">
                  <c:v>166049648</c:v>
                </c:pt>
                <c:pt idx="99018">
                  <c:v>615264792</c:v>
                </c:pt>
                <c:pt idx="99019">
                  <c:v>166049648</c:v>
                </c:pt>
                <c:pt idx="99020">
                  <c:v>700205632</c:v>
                </c:pt>
                <c:pt idx="99021">
                  <c:v>700205632</c:v>
                </c:pt>
                <c:pt idx="99022">
                  <c:v>700205632</c:v>
                </c:pt>
                <c:pt idx="99023">
                  <c:v>700205632</c:v>
                </c:pt>
                <c:pt idx="99024">
                  <c:v>993945616</c:v>
                </c:pt>
                <c:pt idx="99025">
                  <c:v>914658824</c:v>
                </c:pt>
                <c:pt idx="99026">
                  <c:v>914658824</c:v>
                </c:pt>
                <c:pt idx="99027">
                  <c:v>914658824</c:v>
                </c:pt>
                <c:pt idx="99028">
                  <c:v>954194976</c:v>
                </c:pt>
                <c:pt idx="99029">
                  <c:v>954194976</c:v>
                </c:pt>
                <c:pt idx="99030">
                  <c:v>980208000</c:v>
                </c:pt>
                <c:pt idx="99031">
                  <c:v>914658824</c:v>
                </c:pt>
                <c:pt idx="99032">
                  <c:v>954194976</c:v>
                </c:pt>
                <c:pt idx="99033">
                  <c:v>954194976</c:v>
                </c:pt>
                <c:pt idx="99034">
                  <c:v>13238832</c:v>
                </c:pt>
                <c:pt idx="99035">
                  <c:v>710681648</c:v>
                </c:pt>
                <c:pt idx="99036">
                  <c:v>13238832</c:v>
                </c:pt>
                <c:pt idx="99037">
                  <c:v>13238832</c:v>
                </c:pt>
                <c:pt idx="99038">
                  <c:v>13238832</c:v>
                </c:pt>
                <c:pt idx="99039">
                  <c:v>590955648</c:v>
                </c:pt>
                <c:pt idx="99040">
                  <c:v>523158144</c:v>
                </c:pt>
                <c:pt idx="99041">
                  <c:v>166051696</c:v>
                </c:pt>
                <c:pt idx="99042">
                  <c:v>7378680</c:v>
                </c:pt>
                <c:pt idx="99043">
                  <c:v>166051696</c:v>
                </c:pt>
                <c:pt idx="99044">
                  <c:v>700205632</c:v>
                </c:pt>
                <c:pt idx="99045">
                  <c:v>928288328</c:v>
                </c:pt>
                <c:pt idx="99046">
                  <c:v>954194976</c:v>
                </c:pt>
                <c:pt idx="99047">
                  <c:v>635489296</c:v>
                </c:pt>
                <c:pt idx="99048">
                  <c:v>635489296</c:v>
                </c:pt>
                <c:pt idx="99049">
                  <c:v>635489296</c:v>
                </c:pt>
                <c:pt idx="99050">
                  <c:v>635489296</c:v>
                </c:pt>
                <c:pt idx="99051">
                  <c:v>166053744</c:v>
                </c:pt>
                <c:pt idx="99052">
                  <c:v>914658824</c:v>
                </c:pt>
                <c:pt idx="99053">
                  <c:v>13238832</c:v>
                </c:pt>
                <c:pt idx="99054">
                  <c:v>166053744</c:v>
                </c:pt>
                <c:pt idx="99055">
                  <c:v>425811336</c:v>
                </c:pt>
                <c:pt idx="99056">
                  <c:v>425811336</c:v>
                </c:pt>
                <c:pt idx="99057">
                  <c:v>425811336</c:v>
                </c:pt>
                <c:pt idx="99058">
                  <c:v>425811336</c:v>
                </c:pt>
                <c:pt idx="99059">
                  <c:v>7378744</c:v>
                </c:pt>
                <c:pt idx="99060">
                  <c:v>7378744</c:v>
                </c:pt>
                <c:pt idx="99061">
                  <c:v>7378832</c:v>
                </c:pt>
                <c:pt idx="99062">
                  <c:v>702411344</c:v>
                </c:pt>
                <c:pt idx="99063">
                  <c:v>7378832</c:v>
                </c:pt>
                <c:pt idx="99064">
                  <c:v>7378856</c:v>
                </c:pt>
                <c:pt idx="99065">
                  <c:v>702411344</c:v>
                </c:pt>
                <c:pt idx="99066">
                  <c:v>7378856</c:v>
                </c:pt>
                <c:pt idx="99067">
                  <c:v>7378744</c:v>
                </c:pt>
                <c:pt idx="99068">
                  <c:v>7378832</c:v>
                </c:pt>
                <c:pt idx="99069">
                  <c:v>7378856</c:v>
                </c:pt>
                <c:pt idx="99070">
                  <c:v>702411344</c:v>
                </c:pt>
                <c:pt idx="99071">
                  <c:v>7378744</c:v>
                </c:pt>
                <c:pt idx="99072">
                  <c:v>702411344</c:v>
                </c:pt>
                <c:pt idx="99073">
                  <c:v>7378832</c:v>
                </c:pt>
                <c:pt idx="99074">
                  <c:v>7378856</c:v>
                </c:pt>
                <c:pt idx="99075">
                  <c:v>15363120</c:v>
                </c:pt>
                <c:pt idx="99076">
                  <c:v>15363120</c:v>
                </c:pt>
                <c:pt idx="99077">
                  <c:v>15363120</c:v>
                </c:pt>
                <c:pt idx="99078">
                  <c:v>15363120</c:v>
                </c:pt>
                <c:pt idx="99079">
                  <c:v>28460432</c:v>
                </c:pt>
                <c:pt idx="99080">
                  <c:v>28460432</c:v>
                </c:pt>
                <c:pt idx="99081">
                  <c:v>28460432</c:v>
                </c:pt>
                <c:pt idx="99082">
                  <c:v>948770224</c:v>
                </c:pt>
                <c:pt idx="99083">
                  <c:v>28460432</c:v>
                </c:pt>
                <c:pt idx="99084">
                  <c:v>948770224</c:v>
                </c:pt>
                <c:pt idx="99085">
                  <c:v>948770224</c:v>
                </c:pt>
                <c:pt idx="99086">
                  <c:v>948770224</c:v>
                </c:pt>
                <c:pt idx="99087">
                  <c:v>774716392</c:v>
                </c:pt>
                <c:pt idx="99088">
                  <c:v>774716392</c:v>
                </c:pt>
                <c:pt idx="99089">
                  <c:v>774716392</c:v>
                </c:pt>
                <c:pt idx="99090">
                  <c:v>774716392</c:v>
                </c:pt>
                <c:pt idx="99091">
                  <c:v>754213472</c:v>
                </c:pt>
                <c:pt idx="99092">
                  <c:v>754213472</c:v>
                </c:pt>
                <c:pt idx="99093">
                  <c:v>788337552</c:v>
                </c:pt>
                <c:pt idx="99094">
                  <c:v>754213472</c:v>
                </c:pt>
                <c:pt idx="99095">
                  <c:v>754213472</c:v>
                </c:pt>
                <c:pt idx="99096">
                  <c:v>788337552</c:v>
                </c:pt>
                <c:pt idx="99097">
                  <c:v>788337552</c:v>
                </c:pt>
                <c:pt idx="99098">
                  <c:v>788337552</c:v>
                </c:pt>
                <c:pt idx="99099">
                  <c:v>166055792</c:v>
                </c:pt>
                <c:pt idx="99100">
                  <c:v>166055792</c:v>
                </c:pt>
                <c:pt idx="99101">
                  <c:v>635489296</c:v>
                </c:pt>
                <c:pt idx="99102">
                  <c:v>425811336</c:v>
                </c:pt>
                <c:pt idx="99103">
                  <c:v>166057840</c:v>
                </c:pt>
                <c:pt idx="99104">
                  <c:v>166057840</c:v>
                </c:pt>
                <c:pt idx="99105">
                  <c:v>166010736</c:v>
                </c:pt>
                <c:pt idx="99106">
                  <c:v>166012784</c:v>
                </c:pt>
                <c:pt idx="99107">
                  <c:v>166014832</c:v>
                </c:pt>
                <c:pt idx="99108">
                  <c:v>166016880</c:v>
                </c:pt>
                <c:pt idx="99109">
                  <c:v>166018928</c:v>
                </c:pt>
                <c:pt idx="99110">
                  <c:v>166020976</c:v>
                </c:pt>
                <c:pt idx="99111">
                  <c:v>166023024</c:v>
                </c:pt>
                <c:pt idx="99112">
                  <c:v>166025072</c:v>
                </c:pt>
                <c:pt idx="99113">
                  <c:v>166027120</c:v>
                </c:pt>
                <c:pt idx="99114">
                  <c:v>166029168</c:v>
                </c:pt>
                <c:pt idx="99115">
                  <c:v>166031216</c:v>
                </c:pt>
                <c:pt idx="99116">
                  <c:v>166033264</c:v>
                </c:pt>
                <c:pt idx="99117">
                  <c:v>166035312</c:v>
                </c:pt>
                <c:pt idx="99118">
                  <c:v>166037360</c:v>
                </c:pt>
                <c:pt idx="99119">
                  <c:v>166039408</c:v>
                </c:pt>
                <c:pt idx="99120">
                  <c:v>166041456</c:v>
                </c:pt>
                <c:pt idx="99121">
                  <c:v>166043504</c:v>
                </c:pt>
                <c:pt idx="99122">
                  <c:v>166045552</c:v>
                </c:pt>
                <c:pt idx="99123">
                  <c:v>166047600</c:v>
                </c:pt>
                <c:pt idx="99124">
                  <c:v>166049648</c:v>
                </c:pt>
                <c:pt idx="99125">
                  <c:v>166051696</c:v>
                </c:pt>
                <c:pt idx="99126">
                  <c:v>166053744</c:v>
                </c:pt>
                <c:pt idx="99127">
                  <c:v>166055792</c:v>
                </c:pt>
                <c:pt idx="99128">
                  <c:v>166057840</c:v>
                </c:pt>
                <c:pt idx="99129">
                  <c:v>702411344</c:v>
                </c:pt>
                <c:pt idx="99130">
                  <c:v>7378744</c:v>
                </c:pt>
                <c:pt idx="99131">
                  <c:v>166010736</c:v>
                </c:pt>
                <c:pt idx="99132">
                  <c:v>719555504</c:v>
                </c:pt>
                <c:pt idx="99133">
                  <c:v>719555504</c:v>
                </c:pt>
                <c:pt idx="99134">
                  <c:v>719555504</c:v>
                </c:pt>
                <c:pt idx="99135">
                  <c:v>719555504</c:v>
                </c:pt>
                <c:pt idx="99136">
                  <c:v>166012784</c:v>
                </c:pt>
                <c:pt idx="99137">
                  <c:v>754213472</c:v>
                </c:pt>
                <c:pt idx="99138">
                  <c:v>166014832</c:v>
                </c:pt>
                <c:pt idx="99139">
                  <c:v>7378832</c:v>
                </c:pt>
                <c:pt idx="99140">
                  <c:v>15363120</c:v>
                </c:pt>
                <c:pt idx="99141">
                  <c:v>166016880</c:v>
                </c:pt>
                <c:pt idx="99142">
                  <c:v>166018928</c:v>
                </c:pt>
                <c:pt idx="99143">
                  <c:v>965582336</c:v>
                </c:pt>
                <c:pt idx="99144">
                  <c:v>965582336</c:v>
                </c:pt>
                <c:pt idx="99145">
                  <c:v>965582336</c:v>
                </c:pt>
                <c:pt idx="99146">
                  <c:v>965582336</c:v>
                </c:pt>
                <c:pt idx="99147">
                  <c:v>166020976</c:v>
                </c:pt>
                <c:pt idx="99148">
                  <c:v>166023024</c:v>
                </c:pt>
                <c:pt idx="99149">
                  <c:v>622417152</c:v>
                </c:pt>
                <c:pt idx="99150">
                  <c:v>622417152</c:v>
                </c:pt>
                <c:pt idx="99151">
                  <c:v>166025072</c:v>
                </c:pt>
                <c:pt idx="99152">
                  <c:v>622417152</c:v>
                </c:pt>
                <c:pt idx="99153">
                  <c:v>345389216</c:v>
                </c:pt>
                <c:pt idx="99154">
                  <c:v>622417152</c:v>
                </c:pt>
                <c:pt idx="99155">
                  <c:v>345389216</c:v>
                </c:pt>
                <c:pt idx="99156">
                  <c:v>345389216</c:v>
                </c:pt>
                <c:pt idx="99157">
                  <c:v>345389216</c:v>
                </c:pt>
                <c:pt idx="99158">
                  <c:v>166027120</c:v>
                </c:pt>
                <c:pt idx="99159">
                  <c:v>948770224</c:v>
                </c:pt>
                <c:pt idx="99160">
                  <c:v>166029168</c:v>
                </c:pt>
                <c:pt idx="99161">
                  <c:v>28460432</c:v>
                </c:pt>
                <c:pt idx="99162">
                  <c:v>166031216</c:v>
                </c:pt>
                <c:pt idx="99163">
                  <c:v>774716392</c:v>
                </c:pt>
                <c:pt idx="99164">
                  <c:v>166033264</c:v>
                </c:pt>
                <c:pt idx="99165">
                  <c:v>166035312</c:v>
                </c:pt>
                <c:pt idx="99166">
                  <c:v>7378856</c:v>
                </c:pt>
                <c:pt idx="99167">
                  <c:v>166037360</c:v>
                </c:pt>
                <c:pt idx="99168">
                  <c:v>166039408</c:v>
                </c:pt>
                <c:pt idx="99169">
                  <c:v>166041456</c:v>
                </c:pt>
                <c:pt idx="99170">
                  <c:v>166043504</c:v>
                </c:pt>
                <c:pt idx="99171">
                  <c:v>166045552</c:v>
                </c:pt>
                <c:pt idx="99172">
                  <c:v>166047600</c:v>
                </c:pt>
                <c:pt idx="99173">
                  <c:v>54278016</c:v>
                </c:pt>
                <c:pt idx="99174">
                  <c:v>54278016</c:v>
                </c:pt>
                <c:pt idx="99175">
                  <c:v>54278016</c:v>
                </c:pt>
                <c:pt idx="99176">
                  <c:v>54278016</c:v>
                </c:pt>
                <c:pt idx="99177">
                  <c:v>166049648</c:v>
                </c:pt>
                <c:pt idx="99178">
                  <c:v>166051696</c:v>
                </c:pt>
                <c:pt idx="99179">
                  <c:v>788337552</c:v>
                </c:pt>
                <c:pt idx="99180">
                  <c:v>166053744</c:v>
                </c:pt>
                <c:pt idx="99181">
                  <c:v>166055792</c:v>
                </c:pt>
                <c:pt idx="99182">
                  <c:v>189133560</c:v>
                </c:pt>
                <c:pt idx="99183">
                  <c:v>189133560</c:v>
                </c:pt>
                <c:pt idx="99184">
                  <c:v>166057840</c:v>
                </c:pt>
                <c:pt idx="99185">
                  <c:v>189133560</c:v>
                </c:pt>
                <c:pt idx="99186">
                  <c:v>189133560</c:v>
                </c:pt>
                <c:pt idx="99187">
                  <c:v>686393672</c:v>
                </c:pt>
                <c:pt idx="99188">
                  <c:v>686393672</c:v>
                </c:pt>
                <c:pt idx="99189">
                  <c:v>686393672</c:v>
                </c:pt>
                <c:pt idx="99190">
                  <c:v>686393672</c:v>
                </c:pt>
                <c:pt idx="99191">
                  <c:v>267031096</c:v>
                </c:pt>
                <c:pt idx="99192">
                  <c:v>267031096</c:v>
                </c:pt>
                <c:pt idx="99193">
                  <c:v>267031096</c:v>
                </c:pt>
                <c:pt idx="99194">
                  <c:v>267031096</c:v>
                </c:pt>
                <c:pt idx="99195">
                  <c:v>17120992</c:v>
                </c:pt>
                <c:pt idx="99196">
                  <c:v>17120992</c:v>
                </c:pt>
                <c:pt idx="99197">
                  <c:v>17121040</c:v>
                </c:pt>
                <c:pt idx="99198">
                  <c:v>17121040</c:v>
                </c:pt>
                <c:pt idx="99199">
                  <c:v>17121120</c:v>
                </c:pt>
                <c:pt idx="99200">
                  <c:v>17121120</c:v>
                </c:pt>
                <c:pt idx="99201">
                  <c:v>17120992</c:v>
                </c:pt>
                <c:pt idx="99202">
                  <c:v>17121040</c:v>
                </c:pt>
                <c:pt idx="99203">
                  <c:v>17121120</c:v>
                </c:pt>
                <c:pt idx="99204">
                  <c:v>17120992</c:v>
                </c:pt>
                <c:pt idx="99205">
                  <c:v>17121040</c:v>
                </c:pt>
                <c:pt idx="99206">
                  <c:v>17121120</c:v>
                </c:pt>
                <c:pt idx="99207">
                  <c:v>146453144</c:v>
                </c:pt>
                <c:pt idx="99208">
                  <c:v>146453144</c:v>
                </c:pt>
                <c:pt idx="99209">
                  <c:v>146453144</c:v>
                </c:pt>
                <c:pt idx="99210">
                  <c:v>146453144</c:v>
                </c:pt>
                <c:pt idx="99211">
                  <c:v>500307584</c:v>
                </c:pt>
                <c:pt idx="99212">
                  <c:v>500307584</c:v>
                </c:pt>
                <c:pt idx="99213">
                  <c:v>500307584</c:v>
                </c:pt>
                <c:pt idx="99214">
                  <c:v>500307584</c:v>
                </c:pt>
                <c:pt idx="99215">
                  <c:v>857808584</c:v>
                </c:pt>
                <c:pt idx="99216">
                  <c:v>857808584</c:v>
                </c:pt>
                <c:pt idx="99217">
                  <c:v>857808584</c:v>
                </c:pt>
                <c:pt idx="99218">
                  <c:v>857808584</c:v>
                </c:pt>
                <c:pt idx="99219">
                  <c:v>153959328</c:v>
                </c:pt>
                <c:pt idx="99220">
                  <c:v>153959328</c:v>
                </c:pt>
                <c:pt idx="99221">
                  <c:v>153959328</c:v>
                </c:pt>
                <c:pt idx="99222">
                  <c:v>153959328</c:v>
                </c:pt>
                <c:pt idx="99223">
                  <c:v>166010736</c:v>
                </c:pt>
                <c:pt idx="99224">
                  <c:v>58233176</c:v>
                </c:pt>
                <c:pt idx="99225">
                  <c:v>58233176</c:v>
                </c:pt>
                <c:pt idx="99226">
                  <c:v>58233176</c:v>
                </c:pt>
                <c:pt idx="99227">
                  <c:v>58233176</c:v>
                </c:pt>
                <c:pt idx="99228">
                  <c:v>931741832</c:v>
                </c:pt>
                <c:pt idx="99229">
                  <c:v>931741832</c:v>
                </c:pt>
                <c:pt idx="99230">
                  <c:v>931741832</c:v>
                </c:pt>
                <c:pt idx="99231">
                  <c:v>931741832</c:v>
                </c:pt>
                <c:pt idx="99232">
                  <c:v>185680656</c:v>
                </c:pt>
                <c:pt idx="99233">
                  <c:v>185680656</c:v>
                </c:pt>
                <c:pt idx="99234">
                  <c:v>185680656</c:v>
                </c:pt>
                <c:pt idx="99235">
                  <c:v>185680656</c:v>
                </c:pt>
                <c:pt idx="99236">
                  <c:v>7378872</c:v>
                </c:pt>
                <c:pt idx="99237">
                  <c:v>7378872</c:v>
                </c:pt>
                <c:pt idx="99238">
                  <c:v>7378920</c:v>
                </c:pt>
                <c:pt idx="99239">
                  <c:v>7378920</c:v>
                </c:pt>
                <c:pt idx="99240">
                  <c:v>7379048</c:v>
                </c:pt>
                <c:pt idx="99241">
                  <c:v>7379048</c:v>
                </c:pt>
                <c:pt idx="99242">
                  <c:v>7378872</c:v>
                </c:pt>
                <c:pt idx="99243">
                  <c:v>7378920</c:v>
                </c:pt>
                <c:pt idx="99244">
                  <c:v>7379048</c:v>
                </c:pt>
                <c:pt idx="99245">
                  <c:v>7378872</c:v>
                </c:pt>
                <c:pt idx="99246">
                  <c:v>7378920</c:v>
                </c:pt>
                <c:pt idx="99247">
                  <c:v>7379048</c:v>
                </c:pt>
                <c:pt idx="99248">
                  <c:v>166012784</c:v>
                </c:pt>
                <c:pt idx="99249">
                  <c:v>719555504</c:v>
                </c:pt>
                <c:pt idx="99250">
                  <c:v>771020768</c:v>
                </c:pt>
                <c:pt idx="99251">
                  <c:v>771020768</c:v>
                </c:pt>
                <c:pt idx="99252">
                  <c:v>771020768</c:v>
                </c:pt>
                <c:pt idx="99253">
                  <c:v>771020768</c:v>
                </c:pt>
                <c:pt idx="99254">
                  <c:v>968455896</c:v>
                </c:pt>
                <c:pt idx="99255">
                  <c:v>968455896</c:v>
                </c:pt>
                <c:pt idx="99256">
                  <c:v>968455896</c:v>
                </c:pt>
                <c:pt idx="99257">
                  <c:v>968455896</c:v>
                </c:pt>
                <c:pt idx="99258">
                  <c:v>166014832</c:v>
                </c:pt>
                <c:pt idx="99259">
                  <c:v>166016880</c:v>
                </c:pt>
                <c:pt idx="99260">
                  <c:v>7379128</c:v>
                </c:pt>
                <c:pt idx="99261">
                  <c:v>7379128</c:v>
                </c:pt>
                <c:pt idx="99262">
                  <c:v>7379200</c:v>
                </c:pt>
                <c:pt idx="99263">
                  <c:v>7379200</c:v>
                </c:pt>
                <c:pt idx="99264">
                  <c:v>7379224</c:v>
                </c:pt>
                <c:pt idx="99265">
                  <c:v>7379224</c:v>
                </c:pt>
                <c:pt idx="99266">
                  <c:v>7379320</c:v>
                </c:pt>
                <c:pt idx="99267">
                  <c:v>7379320</c:v>
                </c:pt>
                <c:pt idx="99268">
                  <c:v>7379128</c:v>
                </c:pt>
                <c:pt idx="99269">
                  <c:v>7379200</c:v>
                </c:pt>
                <c:pt idx="99270">
                  <c:v>7379224</c:v>
                </c:pt>
                <c:pt idx="99271">
                  <c:v>7379320</c:v>
                </c:pt>
                <c:pt idx="99272">
                  <c:v>7379128</c:v>
                </c:pt>
                <c:pt idx="99273">
                  <c:v>7379200</c:v>
                </c:pt>
                <c:pt idx="99274">
                  <c:v>7379224</c:v>
                </c:pt>
                <c:pt idx="99275">
                  <c:v>7379320</c:v>
                </c:pt>
                <c:pt idx="99276">
                  <c:v>166018928</c:v>
                </c:pt>
                <c:pt idx="99277">
                  <c:v>965582336</c:v>
                </c:pt>
                <c:pt idx="99278">
                  <c:v>453560416</c:v>
                </c:pt>
                <c:pt idx="99279">
                  <c:v>453560416</c:v>
                </c:pt>
                <c:pt idx="99280">
                  <c:v>453560416</c:v>
                </c:pt>
                <c:pt idx="99281">
                  <c:v>453560416</c:v>
                </c:pt>
                <c:pt idx="99282">
                  <c:v>166020976</c:v>
                </c:pt>
                <c:pt idx="99283">
                  <c:v>166023024</c:v>
                </c:pt>
                <c:pt idx="99284">
                  <c:v>622417152</c:v>
                </c:pt>
                <c:pt idx="99285">
                  <c:v>166258040</c:v>
                </c:pt>
                <c:pt idx="99286">
                  <c:v>166258040</c:v>
                </c:pt>
                <c:pt idx="99287">
                  <c:v>166258040</c:v>
                </c:pt>
                <c:pt idx="99288">
                  <c:v>166258040</c:v>
                </c:pt>
                <c:pt idx="99289">
                  <c:v>345389216</c:v>
                </c:pt>
                <c:pt idx="99290">
                  <c:v>423813496</c:v>
                </c:pt>
                <c:pt idx="99291">
                  <c:v>423813496</c:v>
                </c:pt>
                <c:pt idx="99292">
                  <c:v>423813496</c:v>
                </c:pt>
                <c:pt idx="99293">
                  <c:v>423813496</c:v>
                </c:pt>
                <c:pt idx="99294">
                  <c:v>166025072</c:v>
                </c:pt>
                <c:pt idx="99295">
                  <c:v>166027120</c:v>
                </c:pt>
                <c:pt idx="99296">
                  <c:v>166029168</c:v>
                </c:pt>
                <c:pt idx="99297">
                  <c:v>166031216</c:v>
                </c:pt>
                <c:pt idx="99298">
                  <c:v>166033264</c:v>
                </c:pt>
                <c:pt idx="99299">
                  <c:v>166035312</c:v>
                </c:pt>
                <c:pt idx="99300">
                  <c:v>166037360</c:v>
                </c:pt>
                <c:pt idx="99301">
                  <c:v>166039408</c:v>
                </c:pt>
                <c:pt idx="99302">
                  <c:v>54278016</c:v>
                </c:pt>
                <c:pt idx="99303">
                  <c:v>613703064</c:v>
                </c:pt>
                <c:pt idx="99304">
                  <c:v>613703064</c:v>
                </c:pt>
                <c:pt idx="99305">
                  <c:v>613703064</c:v>
                </c:pt>
                <c:pt idx="99306">
                  <c:v>613703064</c:v>
                </c:pt>
                <c:pt idx="99307">
                  <c:v>166041456</c:v>
                </c:pt>
                <c:pt idx="99308">
                  <c:v>166043504</c:v>
                </c:pt>
                <c:pt idx="99309">
                  <c:v>166045552</c:v>
                </c:pt>
                <c:pt idx="99310">
                  <c:v>166047600</c:v>
                </c:pt>
                <c:pt idx="99311">
                  <c:v>189133560</c:v>
                </c:pt>
                <c:pt idx="99312">
                  <c:v>882206416</c:v>
                </c:pt>
                <c:pt idx="99313">
                  <c:v>882206416</c:v>
                </c:pt>
                <c:pt idx="99314">
                  <c:v>882206416</c:v>
                </c:pt>
                <c:pt idx="99315">
                  <c:v>882206416</c:v>
                </c:pt>
                <c:pt idx="99316">
                  <c:v>166049648</c:v>
                </c:pt>
                <c:pt idx="99317">
                  <c:v>166051696</c:v>
                </c:pt>
                <c:pt idx="99318">
                  <c:v>166053744</c:v>
                </c:pt>
                <c:pt idx="99319">
                  <c:v>166055792</c:v>
                </c:pt>
                <c:pt idx="99320">
                  <c:v>267031096</c:v>
                </c:pt>
                <c:pt idx="99321">
                  <c:v>146520208</c:v>
                </c:pt>
                <c:pt idx="99322">
                  <c:v>146520208</c:v>
                </c:pt>
                <c:pt idx="99323">
                  <c:v>146520208</c:v>
                </c:pt>
                <c:pt idx="99324">
                  <c:v>146520208</c:v>
                </c:pt>
                <c:pt idx="99325">
                  <c:v>686393672</c:v>
                </c:pt>
                <c:pt idx="99326">
                  <c:v>304388832</c:v>
                </c:pt>
                <c:pt idx="99327">
                  <c:v>304388832</c:v>
                </c:pt>
                <c:pt idx="99328">
                  <c:v>304388832</c:v>
                </c:pt>
                <c:pt idx="99329">
                  <c:v>304388832</c:v>
                </c:pt>
                <c:pt idx="99330">
                  <c:v>166057840</c:v>
                </c:pt>
                <c:pt idx="99331">
                  <c:v>499403160</c:v>
                </c:pt>
                <c:pt idx="99332">
                  <c:v>499403160</c:v>
                </c:pt>
                <c:pt idx="99333">
                  <c:v>499403168</c:v>
                </c:pt>
                <c:pt idx="99334">
                  <c:v>499403168</c:v>
                </c:pt>
                <c:pt idx="99335">
                  <c:v>499403176</c:v>
                </c:pt>
                <c:pt idx="99336">
                  <c:v>499403176</c:v>
                </c:pt>
                <c:pt idx="99337">
                  <c:v>499403184</c:v>
                </c:pt>
                <c:pt idx="99338">
                  <c:v>499403184</c:v>
                </c:pt>
                <c:pt idx="99339">
                  <c:v>499403192</c:v>
                </c:pt>
                <c:pt idx="99340">
                  <c:v>499403192</c:v>
                </c:pt>
                <c:pt idx="99341">
                  <c:v>499403200</c:v>
                </c:pt>
                <c:pt idx="99342">
                  <c:v>499403200</c:v>
                </c:pt>
                <c:pt idx="99343">
                  <c:v>499403208</c:v>
                </c:pt>
                <c:pt idx="99344">
                  <c:v>499403208</c:v>
                </c:pt>
                <c:pt idx="99345">
                  <c:v>499403216</c:v>
                </c:pt>
                <c:pt idx="99346">
                  <c:v>499403216</c:v>
                </c:pt>
                <c:pt idx="99347">
                  <c:v>499403224</c:v>
                </c:pt>
                <c:pt idx="99348">
                  <c:v>499403224</c:v>
                </c:pt>
                <c:pt idx="99349">
                  <c:v>499403232</c:v>
                </c:pt>
                <c:pt idx="99350">
                  <c:v>499403232</c:v>
                </c:pt>
                <c:pt idx="99351">
                  <c:v>499403240</c:v>
                </c:pt>
                <c:pt idx="99352">
                  <c:v>499403240</c:v>
                </c:pt>
                <c:pt idx="99353">
                  <c:v>499403160</c:v>
                </c:pt>
                <c:pt idx="99354">
                  <c:v>499403168</c:v>
                </c:pt>
                <c:pt idx="99355">
                  <c:v>499403176</c:v>
                </c:pt>
                <c:pt idx="99356">
                  <c:v>499403184</c:v>
                </c:pt>
                <c:pt idx="99357">
                  <c:v>499403192</c:v>
                </c:pt>
                <c:pt idx="99358">
                  <c:v>499403200</c:v>
                </c:pt>
                <c:pt idx="99359">
                  <c:v>499403208</c:v>
                </c:pt>
                <c:pt idx="99360">
                  <c:v>499403216</c:v>
                </c:pt>
                <c:pt idx="99361">
                  <c:v>499403224</c:v>
                </c:pt>
                <c:pt idx="99362">
                  <c:v>499403232</c:v>
                </c:pt>
                <c:pt idx="99363">
                  <c:v>499403240</c:v>
                </c:pt>
                <c:pt idx="99364">
                  <c:v>499403160</c:v>
                </c:pt>
                <c:pt idx="99365">
                  <c:v>499403168</c:v>
                </c:pt>
                <c:pt idx="99366">
                  <c:v>499403176</c:v>
                </c:pt>
                <c:pt idx="99367">
                  <c:v>499403184</c:v>
                </c:pt>
                <c:pt idx="99368">
                  <c:v>499403192</c:v>
                </c:pt>
                <c:pt idx="99369">
                  <c:v>499403200</c:v>
                </c:pt>
                <c:pt idx="99370">
                  <c:v>499403208</c:v>
                </c:pt>
                <c:pt idx="99371">
                  <c:v>499403216</c:v>
                </c:pt>
                <c:pt idx="99372">
                  <c:v>499403224</c:v>
                </c:pt>
                <c:pt idx="99373">
                  <c:v>499403232</c:v>
                </c:pt>
                <c:pt idx="99374">
                  <c:v>499403240</c:v>
                </c:pt>
                <c:pt idx="99375">
                  <c:v>499403160</c:v>
                </c:pt>
                <c:pt idx="99376">
                  <c:v>499403168</c:v>
                </c:pt>
                <c:pt idx="99377">
                  <c:v>499403176</c:v>
                </c:pt>
                <c:pt idx="99378">
                  <c:v>499403184</c:v>
                </c:pt>
                <c:pt idx="99379">
                  <c:v>499403192</c:v>
                </c:pt>
                <c:pt idx="99380">
                  <c:v>499403200</c:v>
                </c:pt>
                <c:pt idx="99381">
                  <c:v>499403208</c:v>
                </c:pt>
                <c:pt idx="99382">
                  <c:v>499403216</c:v>
                </c:pt>
                <c:pt idx="99383">
                  <c:v>499403224</c:v>
                </c:pt>
                <c:pt idx="99384">
                  <c:v>499403232</c:v>
                </c:pt>
                <c:pt idx="99385">
                  <c:v>499403240</c:v>
                </c:pt>
                <c:pt idx="99386">
                  <c:v>499403248</c:v>
                </c:pt>
                <c:pt idx="99387">
                  <c:v>499403248</c:v>
                </c:pt>
                <c:pt idx="99388">
                  <c:v>58233176</c:v>
                </c:pt>
                <c:pt idx="99389">
                  <c:v>107857616</c:v>
                </c:pt>
                <c:pt idx="99390">
                  <c:v>107857616</c:v>
                </c:pt>
                <c:pt idx="99391">
                  <c:v>107857616</c:v>
                </c:pt>
                <c:pt idx="99392">
                  <c:v>107857616</c:v>
                </c:pt>
                <c:pt idx="99393">
                  <c:v>500307584</c:v>
                </c:pt>
                <c:pt idx="99394">
                  <c:v>857808584</c:v>
                </c:pt>
                <c:pt idx="99395">
                  <c:v>882206416</c:v>
                </c:pt>
                <c:pt idx="99396">
                  <c:v>994737272</c:v>
                </c:pt>
                <c:pt idx="99397">
                  <c:v>994737272</c:v>
                </c:pt>
                <c:pt idx="99398">
                  <c:v>994737272</c:v>
                </c:pt>
                <c:pt idx="99399">
                  <c:v>994737272</c:v>
                </c:pt>
                <c:pt idx="99400">
                  <c:v>17120992</c:v>
                </c:pt>
                <c:pt idx="99401">
                  <c:v>146520208</c:v>
                </c:pt>
                <c:pt idx="99402">
                  <c:v>153959328</c:v>
                </c:pt>
                <c:pt idx="99403">
                  <c:v>7379048</c:v>
                </c:pt>
                <c:pt idx="99404">
                  <c:v>612449608</c:v>
                </c:pt>
                <c:pt idx="99405">
                  <c:v>612449608</c:v>
                </c:pt>
                <c:pt idx="99406">
                  <c:v>612449608</c:v>
                </c:pt>
                <c:pt idx="99407">
                  <c:v>612449608</c:v>
                </c:pt>
                <c:pt idx="99408">
                  <c:v>906063848</c:v>
                </c:pt>
                <c:pt idx="99409">
                  <c:v>906063848</c:v>
                </c:pt>
                <c:pt idx="99410">
                  <c:v>906063848</c:v>
                </c:pt>
                <c:pt idx="99411">
                  <c:v>906063848</c:v>
                </c:pt>
                <c:pt idx="99412">
                  <c:v>185680656</c:v>
                </c:pt>
                <c:pt idx="99413">
                  <c:v>931741832</c:v>
                </c:pt>
                <c:pt idx="99414">
                  <c:v>613703064</c:v>
                </c:pt>
                <c:pt idx="99415">
                  <c:v>968455896</c:v>
                </c:pt>
                <c:pt idx="99416">
                  <c:v>7379320</c:v>
                </c:pt>
                <c:pt idx="99417">
                  <c:v>887094360</c:v>
                </c:pt>
                <c:pt idx="99418">
                  <c:v>887094360</c:v>
                </c:pt>
                <c:pt idx="99419">
                  <c:v>887094360</c:v>
                </c:pt>
                <c:pt idx="99420">
                  <c:v>887094360</c:v>
                </c:pt>
                <c:pt idx="99421">
                  <c:v>17121040</c:v>
                </c:pt>
                <c:pt idx="99422">
                  <c:v>17121120</c:v>
                </c:pt>
                <c:pt idx="99423">
                  <c:v>7379128</c:v>
                </c:pt>
                <c:pt idx="99424">
                  <c:v>7379200</c:v>
                </c:pt>
                <c:pt idx="99425">
                  <c:v>146453144</c:v>
                </c:pt>
                <c:pt idx="99426">
                  <c:v>517758552</c:v>
                </c:pt>
                <c:pt idx="99427">
                  <c:v>517758552</c:v>
                </c:pt>
                <c:pt idx="99428">
                  <c:v>517758552</c:v>
                </c:pt>
                <c:pt idx="99429">
                  <c:v>517758552</c:v>
                </c:pt>
                <c:pt idx="99430">
                  <c:v>423813496</c:v>
                </c:pt>
                <c:pt idx="99431">
                  <c:v>7379224</c:v>
                </c:pt>
                <c:pt idx="99432">
                  <c:v>7378872</c:v>
                </c:pt>
                <c:pt idx="99433">
                  <c:v>453560416</c:v>
                </c:pt>
                <c:pt idx="99434">
                  <c:v>476164696</c:v>
                </c:pt>
                <c:pt idx="99435">
                  <c:v>476164696</c:v>
                </c:pt>
                <c:pt idx="99436">
                  <c:v>476164696</c:v>
                </c:pt>
                <c:pt idx="99437">
                  <c:v>476164696</c:v>
                </c:pt>
                <c:pt idx="99438">
                  <c:v>7378920</c:v>
                </c:pt>
                <c:pt idx="99439">
                  <c:v>922601448</c:v>
                </c:pt>
                <c:pt idx="99440">
                  <c:v>922601448</c:v>
                </c:pt>
                <c:pt idx="99441">
                  <c:v>922601448</c:v>
                </c:pt>
                <c:pt idx="99442">
                  <c:v>922601448</c:v>
                </c:pt>
                <c:pt idx="99443">
                  <c:v>679782712</c:v>
                </c:pt>
                <c:pt idx="99444">
                  <c:v>679782712</c:v>
                </c:pt>
                <c:pt idx="99445">
                  <c:v>679782712</c:v>
                </c:pt>
                <c:pt idx="99446">
                  <c:v>679782712</c:v>
                </c:pt>
                <c:pt idx="99447">
                  <c:v>771020768</c:v>
                </c:pt>
                <c:pt idx="99448">
                  <c:v>991652208</c:v>
                </c:pt>
                <c:pt idx="99449">
                  <c:v>991652208</c:v>
                </c:pt>
                <c:pt idx="99450">
                  <c:v>991652208</c:v>
                </c:pt>
                <c:pt idx="99451">
                  <c:v>991652208</c:v>
                </c:pt>
                <c:pt idx="99452">
                  <c:v>943895840</c:v>
                </c:pt>
                <c:pt idx="99453">
                  <c:v>943895840</c:v>
                </c:pt>
                <c:pt idx="99454">
                  <c:v>943895840</c:v>
                </c:pt>
                <c:pt idx="99455">
                  <c:v>943895840</c:v>
                </c:pt>
                <c:pt idx="99456">
                  <c:v>166258040</c:v>
                </c:pt>
                <c:pt idx="99457">
                  <c:v>304388832</c:v>
                </c:pt>
                <c:pt idx="99458">
                  <c:v>769376432</c:v>
                </c:pt>
                <c:pt idx="99459">
                  <c:v>769376432</c:v>
                </c:pt>
                <c:pt idx="99460">
                  <c:v>769376432</c:v>
                </c:pt>
                <c:pt idx="99461">
                  <c:v>329872672</c:v>
                </c:pt>
                <c:pt idx="99462">
                  <c:v>329872672</c:v>
                </c:pt>
                <c:pt idx="99463">
                  <c:v>769376432</c:v>
                </c:pt>
                <c:pt idx="99464">
                  <c:v>329872672</c:v>
                </c:pt>
                <c:pt idx="99465">
                  <c:v>329872672</c:v>
                </c:pt>
                <c:pt idx="99466">
                  <c:v>794957016</c:v>
                </c:pt>
                <c:pt idx="99467">
                  <c:v>794957016</c:v>
                </c:pt>
                <c:pt idx="99468">
                  <c:v>794957016</c:v>
                </c:pt>
                <c:pt idx="99469">
                  <c:v>794957016</c:v>
                </c:pt>
                <c:pt idx="99470">
                  <c:v>657605600</c:v>
                </c:pt>
                <c:pt idx="99471">
                  <c:v>657605600</c:v>
                </c:pt>
                <c:pt idx="99472">
                  <c:v>657605600</c:v>
                </c:pt>
                <c:pt idx="99473">
                  <c:v>657605600</c:v>
                </c:pt>
                <c:pt idx="99474">
                  <c:v>17121200</c:v>
                </c:pt>
                <c:pt idx="99475">
                  <c:v>17121200</c:v>
                </c:pt>
                <c:pt idx="99476">
                  <c:v>17121264</c:v>
                </c:pt>
                <c:pt idx="99477">
                  <c:v>17121264</c:v>
                </c:pt>
                <c:pt idx="99478">
                  <c:v>17121288</c:v>
                </c:pt>
                <c:pt idx="99479">
                  <c:v>17121288</c:v>
                </c:pt>
                <c:pt idx="99480">
                  <c:v>17121320</c:v>
                </c:pt>
                <c:pt idx="99481">
                  <c:v>17121320</c:v>
                </c:pt>
                <c:pt idx="99482">
                  <c:v>17121384</c:v>
                </c:pt>
                <c:pt idx="99483">
                  <c:v>17121384</c:v>
                </c:pt>
                <c:pt idx="99484">
                  <c:v>17121432</c:v>
                </c:pt>
                <c:pt idx="99485">
                  <c:v>17121432</c:v>
                </c:pt>
                <c:pt idx="99486">
                  <c:v>17121200</c:v>
                </c:pt>
                <c:pt idx="99487">
                  <c:v>17121264</c:v>
                </c:pt>
                <c:pt idx="99488">
                  <c:v>17121288</c:v>
                </c:pt>
                <c:pt idx="99489">
                  <c:v>17121320</c:v>
                </c:pt>
                <c:pt idx="99490">
                  <c:v>17121384</c:v>
                </c:pt>
                <c:pt idx="99491">
                  <c:v>17121432</c:v>
                </c:pt>
                <c:pt idx="99492">
                  <c:v>17121200</c:v>
                </c:pt>
                <c:pt idx="99493">
                  <c:v>17121264</c:v>
                </c:pt>
                <c:pt idx="99494">
                  <c:v>17121288</c:v>
                </c:pt>
                <c:pt idx="99495">
                  <c:v>17121320</c:v>
                </c:pt>
                <c:pt idx="99496">
                  <c:v>17121384</c:v>
                </c:pt>
                <c:pt idx="99497">
                  <c:v>17121432</c:v>
                </c:pt>
                <c:pt idx="99498">
                  <c:v>533934384</c:v>
                </c:pt>
                <c:pt idx="99499">
                  <c:v>533934384</c:v>
                </c:pt>
                <c:pt idx="99500">
                  <c:v>533934384</c:v>
                </c:pt>
                <c:pt idx="99501">
                  <c:v>533934384</c:v>
                </c:pt>
                <c:pt idx="99502">
                  <c:v>7379384</c:v>
                </c:pt>
                <c:pt idx="99503">
                  <c:v>7379384</c:v>
                </c:pt>
                <c:pt idx="99504">
                  <c:v>7379424</c:v>
                </c:pt>
                <c:pt idx="99505">
                  <c:v>7379424</c:v>
                </c:pt>
                <c:pt idx="99506">
                  <c:v>7379448</c:v>
                </c:pt>
                <c:pt idx="99507">
                  <c:v>7379448</c:v>
                </c:pt>
                <c:pt idx="99508">
                  <c:v>7379512</c:v>
                </c:pt>
                <c:pt idx="99509">
                  <c:v>7379512</c:v>
                </c:pt>
                <c:pt idx="99510">
                  <c:v>7379568</c:v>
                </c:pt>
                <c:pt idx="99511">
                  <c:v>7379568</c:v>
                </c:pt>
                <c:pt idx="99512">
                  <c:v>7379384</c:v>
                </c:pt>
                <c:pt idx="99513">
                  <c:v>7379424</c:v>
                </c:pt>
                <c:pt idx="99514">
                  <c:v>7379448</c:v>
                </c:pt>
                <c:pt idx="99515">
                  <c:v>7379512</c:v>
                </c:pt>
                <c:pt idx="99516">
                  <c:v>7379568</c:v>
                </c:pt>
                <c:pt idx="99517">
                  <c:v>7379384</c:v>
                </c:pt>
                <c:pt idx="99518">
                  <c:v>7379424</c:v>
                </c:pt>
                <c:pt idx="99519">
                  <c:v>7379448</c:v>
                </c:pt>
                <c:pt idx="99520">
                  <c:v>7379512</c:v>
                </c:pt>
                <c:pt idx="99521">
                  <c:v>7379568</c:v>
                </c:pt>
                <c:pt idx="99522">
                  <c:v>7379648</c:v>
                </c:pt>
                <c:pt idx="99523">
                  <c:v>7379648</c:v>
                </c:pt>
                <c:pt idx="99524">
                  <c:v>7379688</c:v>
                </c:pt>
                <c:pt idx="99525">
                  <c:v>7379688</c:v>
                </c:pt>
                <c:pt idx="99526">
                  <c:v>7379712</c:v>
                </c:pt>
                <c:pt idx="99527">
                  <c:v>7379712</c:v>
                </c:pt>
                <c:pt idx="99528">
                  <c:v>7379760</c:v>
                </c:pt>
                <c:pt idx="99529">
                  <c:v>7379760</c:v>
                </c:pt>
                <c:pt idx="99530">
                  <c:v>7379832</c:v>
                </c:pt>
                <c:pt idx="99531">
                  <c:v>7379832</c:v>
                </c:pt>
                <c:pt idx="99532">
                  <c:v>7379648</c:v>
                </c:pt>
                <c:pt idx="99533">
                  <c:v>7379688</c:v>
                </c:pt>
                <c:pt idx="99534">
                  <c:v>7379712</c:v>
                </c:pt>
                <c:pt idx="99535">
                  <c:v>7379760</c:v>
                </c:pt>
                <c:pt idx="99536">
                  <c:v>7379832</c:v>
                </c:pt>
                <c:pt idx="99537">
                  <c:v>7379648</c:v>
                </c:pt>
                <c:pt idx="99538">
                  <c:v>7379688</c:v>
                </c:pt>
                <c:pt idx="99539">
                  <c:v>7379712</c:v>
                </c:pt>
                <c:pt idx="99540">
                  <c:v>7379760</c:v>
                </c:pt>
                <c:pt idx="99541">
                  <c:v>7379832</c:v>
                </c:pt>
                <c:pt idx="99542">
                  <c:v>499403248</c:v>
                </c:pt>
                <c:pt idx="99543">
                  <c:v>499403248</c:v>
                </c:pt>
                <c:pt idx="99544">
                  <c:v>994737272</c:v>
                </c:pt>
                <c:pt idx="99545">
                  <c:v>887094360</c:v>
                </c:pt>
                <c:pt idx="99546">
                  <c:v>726441088</c:v>
                </c:pt>
                <c:pt idx="99547">
                  <c:v>726441088</c:v>
                </c:pt>
                <c:pt idx="99548">
                  <c:v>726441088</c:v>
                </c:pt>
                <c:pt idx="99549">
                  <c:v>726441088</c:v>
                </c:pt>
                <c:pt idx="99550">
                  <c:v>533934384</c:v>
                </c:pt>
                <c:pt idx="99551">
                  <c:v>107857616</c:v>
                </c:pt>
                <c:pt idx="99552">
                  <c:v>476164696</c:v>
                </c:pt>
                <c:pt idx="99553">
                  <c:v>17121200</c:v>
                </c:pt>
                <c:pt idx="99554">
                  <c:v>17121264</c:v>
                </c:pt>
                <c:pt idx="99555">
                  <c:v>657605600</c:v>
                </c:pt>
                <c:pt idx="99556">
                  <c:v>943895840</c:v>
                </c:pt>
                <c:pt idx="99557">
                  <c:v>517758552</c:v>
                </c:pt>
                <c:pt idx="99558">
                  <c:v>679782712</c:v>
                </c:pt>
                <c:pt idx="99559">
                  <c:v>7379424</c:v>
                </c:pt>
                <c:pt idx="99560">
                  <c:v>807849592</c:v>
                </c:pt>
                <c:pt idx="99561">
                  <c:v>807849592</c:v>
                </c:pt>
                <c:pt idx="99562">
                  <c:v>7379712</c:v>
                </c:pt>
                <c:pt idx="99563">
                  <c:v>807849592</c:v>
                </c:pt>
                <c:pt idx="99564">
                  <c:v>807849592</c:v>
                </c:pt>
                <c:pt idx="99565">
                  <c:v>17121432</c:v>
                </c:pt>
                <c:pt idx="99566">
                  <c:v>922601448</c:v>
                </c:pt>
                <c:pt idx="99567">
                  <c:v>991652208</c:v>
                </c:pt>
                <c:pt idx="99568">
                  <c:v>794957016</c:v>
                </c:pt>
                <c:pt idx="99569">
                  <c:v>872522376</c:v>
                </c:pt>
                <c:pt idx="99570">
                  <c:v>872522376</c:v>
                </c:pt>
                <c:pt idx="99571">
                  <c:v>872522376</c:v>
                </c:pt>
                <c:pt idx="99572">
                  <c:v>872522376</c:v>
                </c:pt>
                <c:pt idx="99573">
                  <c:v>769376432</c:v>
                </c:pt>
                <c:pt idx="99574">
                  <c:v>17121288</c:v>
                </c:pt>
                <c:pt idx="99575">
                  <c:v>807849592</c:v>
                </c:pt>
                <c:pt idx="99576">
                  <c:v>970505328</c:v>
                </c:pt>
                <c:pt idx="99577">
                  <c:v>591661720</c:v>
                </c:pt>
                <c:pt idx="99578">
                  <c:v>970505328</c:v>
                </c:pt>
                <c:pt idx="99579">
                  <c:v>591661720</c:v>
                </c:pt>
                <c:pt idx="99580">
                  <c:v>970505328</c:v>
                </c:pt>
                <c:pt idx="99581">
                  <c:v>591661720</c:v>
                </c:pt>
                <c:pt idx="99582">
                  <c:v>970505328</c:v>
                </c:pt>
                <c:pt idx="99583">
                  <c:v>591661720</c:v>
                </c:pt>
                <c:pt idx="99584">
                  <c:v>816041488</c:v>
                </c:pt>
                <c:pt idx="99585">
                  <c:v>517879504</c:v>
                </c:pt>
                <c:pt idx="99586">
                  <c:v>517879504</c:v>
                </c:pt>
                <c:pt idx="99587">
                  <c:v>816041488</c:v>
                </c:pt>
                <c:pt idx="99588">
                  <c:v>517879504</c:v>
                </c:pt>
                <c:pt idx="99589">
                  <c:v>816041488</c:v>
                </c:pt>
                <c:pt idx="99590">
                  <c:v>517879504</c:v>
                </c:pt>
                <c:pt idx="99591">
                  <c:v>816041488</c:v>
                </c:pt>
                <c:pt idx="99592">
                  <c:v>317810784</c:v>
                </c:pt>
                <c:pt idx="99593">
                  <c:v>317810784</c:v>
                </c:pt>
                <c:pt idx="99594">
                  <c:v>317810784</c:v>
                </c:pt>
                <c:pt idx="99595">
                  <c:v>317810784</c:v>
                </c:pt>
                <c:pt idx="99596">
                  <c:v>17121320</c:v>
                </c:pt>
                <c:pt idx="99597">
                  <c:v>110662216</c:v>
                </c:pt>
                <c:pt idx="99598">
                  <c:v>110662216</c:v>
                </c:pt>
                <c:pt idx="99599">
                  <c:v>110662216</c:v>
                </c:pt>
                <c:pt idx="99600">
                  <c:v>110662216</c:v>
                </c:pt>
                <c:pt idx="99601">
                  <c:v>17121456</c:v>
                </c:pt>
                <c:pt idx="99602">
                  <c:v>17121456</c:v>
                </c:pt>
                <c:pt idx="99603">
                  <c:v>17121456</c:v>
                </c:pt>
                <c:pt idx="99604">
                  <c:v>17121456</c:v>
                </c:pt>
                <c:pt idx="99605">
                  <c:v>17121384</c:v>
                </c:pt>
                <c:pt idx="99606">
                  <c:v>726441088</c:v>
                </c:pt>
                <c:pt idx="99607">
                  <c:v>329872672</c:v>
                </c:pt>
                <c:pt idx="99608">
                  <c:v>317810784</c:v>
                </c:pt>
                <c:pt idx="99609">
                  <c:v>7379568</c:v>
                </c:pt>
                <c:pt idx="99610">
                  <c:v>7379384</c:v>
                </c:pt>
                <c:pt idx="99611">
                  <c:v>612449608</c:v>
                </c:pt>
                <c:pt idx="99612">
                  <c:v>591661720</c:v>
                </c:pt>
                <c:pt idx="99613">
                  <c:v>816041488</c:v>
                </c:pt>
                <c:pt idx="99614">
                  <c:v>7379648</c:v>
                </c:pt>
                <c:pt idx="99615">
                  <c:v>285027872</c:v>
                </c:pt>
                <c:pt idx="99616">
                  <c:v>285027872</c:v>
                </c:pt>
                <c:pt idx="99617">
                  <c:v>285027872</c:v>
                </c:pt>
                <c:pt idx="99618">
                  <c:v>285027872</c:v>
                </c:pt>
                <c:pt idx="99619">
                  <c:v>7379760</c:v>
                </c:pt>
                <c:pt idx="99620">
                  <c:v>796487608</c:v>
                </c:pt>
                <c:pt idx="99621">
                  <c:v>796487608</c:v>
                </c:pt>
                <c:pt idx="99622">
                  <c:v>796487608</c:v>
                </c:pt>
                <c:pt idx="99623">
                  <c:v>796487608</c:v>
                </c:pt>
                <c:pt idx="99624">
                  <c:v>7379832</c:v>
                </c:pt>
                <c:pt idx="99625">
                  <c:v>906063848</c:v>
                </c:pt>
                <c:pt idx="99626">
                  <c:v>970505328</c:v>
                </c:pt>
                <c:pt idx="99627">
                  <c:v>7379688</c:v>
                </c:pt>
                <c:pt idx="99628">
                  <c:v>17121456</c:v>
                </c:pt>
                <c:pt idx="99629">
                  <c:v>7379448</c:v>
                </c:pt>
                <c:pt idx="99630">
                  <c:v>285027872</c:v>
                </c:pt>
                <c:pt idx="99631">
                  <c:v>12723832</c:v>
                </c:pt>
                <c:pt idx="99632">
                  <c:v>12723832</c:v>
                </c:pt>
                <c:pt idx="99633">
                  <c:v>12723832</c:v>
                </c:pt>
                <c:pt idx="99634">
                  <c:v>12723832</c:v>
                </c:pt>
                <c:pt idx="99635">
                  <c:v>517879504</c:v>
                </c:pt>
                <c:pt idx="99636">
                  <c:v>529647776</c:v>
                </c:pt>
                <c:pt idx="99637">
                  <c:v>7379512</c:v>
                </c:pt>
                <c:pt idx="99638">
                  <c:v>529647776</c:v>
                </c:pt>
                <c:pt idx="99639">
                  <c:v>529647776</c:v>
                </c:pt>
                <c:pt idx="99640">
                  <c:v>529647776</c:v>
                </c:pt>
                <c:pt idx="99641">
                  <c:v>841916528</c:v>
                </c:pt>
                <c:pt idx="99642">
                  <c:v>841916528</c:v>
                </c:pt>
                <c:pt idx="99643">
                  <c:v>841916528</c:v>
                </c:pt>
                <c:pt idx="99644">
                  <c:v>796487608</c:v>
                </c:pt>
                <c:pt idx="99645">
                  <c:v>841916528</c:v>
                </c:pt>
                <c:pt idx="99646">
                  <c:v>961282640</c:v>
                </c:pt>
                <c:pt idx="99647">
                  <c:v>961282640</c:v>
                </c:pt>
                <c:pt idx="99648">
                  <c:v>961282640</c:v>
                </c:pt>
                <c:pt idx="99649">
                  <c:v>961282640</c:v>
                </c:pt>
                <c:pt idx="99650">
                  <c:v>217946256</c:v>
                </c:pt>
                <c:pt idx="99651">
                  <c:v>217946256</c:v>
                </c:pt>
                <c:pt idx="99652">
                  <c:v>217946256</c:v>
                </c:pt>
                <c:pt idx="99653">
                  <c:v>217946256</c:v>
                </c:pt>
                <c:pt idx="99654">
                  <c:v>12723832</c:v>
                </c:pt>
                <c:pt idx="99655">
                  <c:v>608465960</c:v>
                </c:pt>
                <c:pt idx="99656">
                  <c:v>608465960</c:v>
                </c:pt>
                <c:pt idx="99657">
                  <c:v>608465960</c:v>
                </c:pt>
                <c:pt idx="99658">
                  <c:v>608465960</c:v>
                </c:pt>
                <c:pt idx="99659">
                  <c:v>830913528</c:v>
                </c:pt>
                <c:pt idx="99660">
                  <c:v>830913528</c:v>
                </c:pt>
                <c:pt idx="99661">
                  <c:v>830913528</c:v>
                </c:pt>
                <c:pt idx="99662">
                  <c:v>830913528</c:v>
                </c:pt>
                <c:pt idx="99663">
                  <c:v>841916528</c:v>
                </c:pt>
                <c:pt idx="99664">
                  <c:v>214239464</c:v>
                </c:pt>
                <c:pt idx="99665">
                  <c:v>214239464</c:v>
                </c:pt>
                <c:pt idx="99666">
                  <c:v>214239464</c:v>
                </c:pt>
                <c:pt idx="99667">
                  <c:v>214239464</c:v>
                </c:pt>
                <c:pt idx="99668">
                  <c:v>529647776</c:v>
                </c:pt>
                <c:pt idx="99669">
                  <c:v>201842536</c:v>
                </c:pt>
                <c:pt idx="99670">
                  <c:v>201842536</c:v>
                </c:pt>
                <c:pt idx="99671">
                  <c:v>201842536</c:v>
                </c:pt>
                <c:pt idx="99672">
                  <c:v>201842536</c:v>
                </c:pt>
                <c:pt idx="99673">
                  <c:v>849954600</c:v>
                </c:pt>
                <c:pt idx="99674">
                  <c:v>849954600</c:v>
                </c:pt>
                <c:pt idx="99675">
                  <c:v>849954600</c:v>
                </c:pt>
                <c:pt idx="99676">
                  <c:v>849954600</c:v>
                </c:pt>
                <c:pt idx="99677">
                  <c:v>961282640</c:v>
                </c:pt>
                <c:pt idx="99678">
                  <c:v>217946256</c:v>
                </c:pt>
                <c:pt idx="99679">
                  <c:v>872522376</c:v>
                </c:pt>
                <c:pt idx="99680">
                  <c:v>110662216</c:v>
                </c:pt>
                <c:pt idx="99681">
                  <c:v>608465960</c:v>
                </c:pt>
                <c:pt idx="99682">
                  <c:v>214239464</c:v>
                </c:pt>
                <c:pt idx="99683">
                  <c:v>201842536</c:v>
                </c:pt>
                <c:pt idx="99684">
                  <c:v>607138408</c:v>
                </c:pt>
                <c:pt idx="99685">
                  <c:v>607138408</c:v>
                </c:pt>
                <c:pt idx="99686">
                  <c:v>607138408</c:v>
                </c:pt>
                <c:pt idx="99687">
                  <c:v>607138408</c:v>
                </c:pt>
                <c:pt idx="99688">
                  <c:v>811346864</c:v>
                </c:pt>
                <c:pt idx="99689">
                  <c:v>811346864</c:v>
                </c:pt>
                <c:pt idx="99690">
                  <c:v>811346864</c:v>
                </c:pt>
                <c:pt idx="99691">
                  <c:v>811346864</c:v>
                </c:pt>
                <c:pt idx="99692">
                  <c:v>838647680</c:v>
                </c:pt>
                <c:pt idx="99693">
                  <c:v>838647680</c:v>
                </c:pt>
                <c:pt idx="99694">
                  <c:v>838647680</c:v>
                </c:pt>
                <c:pt idx="99695">
                  <c:v>838647680</c:v>
                </c:pt>
                <c:pt idx="99696">
                  <c:v>849954600</c:v>
                </c:pt>
                <c:pt idx="99697">
                  <c:v>632310128</c:v>
                </c:pt>
                <c:pt idx="99698">
                  <c:v>632310128</c:v>
                </c:pt>
                <c:pt idx="99699">
                  <c:v>632310128</c:v>
                </c:pt>
                <c:pt idx="99700">
                  <c:v>632310128</c:v>
                </c:pt>
                <c:pt idx="99701">
                  <c:v>811346864</c:v>
                </c:pt>
                <c:pt idx="99702">
                  <c:v>902114624</c:v>
                </c:pt>
                <c:pt idx="99703">
                  <c:v>902114624</c:v>
                </c:pt>
                <c:pt idx="99704">
                  <c:v>902114624</c:v>
                </c:pt>
                <c:pt idx="99705">
                  <c:v>902114624</c:v>
                </c:pt>
                <c:pt idx="99706">
                  <c:v>762167344</c:v>
                </c:pt>
                <c:pt idx="99707">
                  <c:v>830913528</c:v>
                </c:pt>
                <c:pt idx="99708">
                  <c:v>762167344</c:v>
                </c:pt>
                <c:pt idx="99709">
                  <c:v>762167344</c:v>
                </c:pt>
                <c:pt idx="99710">
                  <c:v>762167344</c:v>
                </c:pt>
                <c:pt idx="99711">
                  <c:v>435740408</c:v>
                </c:pt>
                <c:pt idx="99712">
                  <c:v>435740408</c:v>
                </c:pt>
                <c:pt idx="99713">
                  <c:v>435740408</c:v>
                </c:pt>
                <c:pt idx="99714">
                  <c:v>435740408</c:v>
                </c:pt>
                <c:pt idx="99715">
                  <c:v>415014752</c:v>
                </c:pt>
                <c:pt idx="99716">
                  <c:v>415014752</c:v>
                </c:pt>
                <c:pt idx="99717">
                  <c:v>415014752</c:v>
                </c:pt>
                <c:pt idx="99718">
                  <c:v>415014752</c:v>
                </c:pt>
                <c:pt idx="99719">
                  <c:v>902114624</c:v>
                </c:pt>
                <c:pt idx="99720">
                  <c:v>607138408</c:v>
                </c:pt>
                <c:pt idx="99721">
                  <c:v>838647680</c:v>
                </c:pt>
                <c:pt idx="99722">
                  <c:v>902114632</c:v>
                </c:pt>
                <c:pt idx="99723">
                  <c:v>902114632</c:v>
                </c:pt>
                <c:pt idx="99724">
                  <c:v>902114632</c:v>
                </c:pt>
                <c:pt idx="99725">
                  <c:v>902114632</c:v>
                </c:pt>
                <c:pt idx="99726">
                  <c:v>683423456</c:v>
                </c:pt>
                <c:pt idx="99727">
                  <c:v>683423456</c:v>
                </c:pt>
                <c:pt idx="99728">
                  <c:v>683423456</c:v>
                </c:pt>
                <c:pt idx="99729">
                  <c:v>683423456</c:v>
                </c:pt>
                <c:pt idx="99730">
                  <c:v>150795952</c:v>
                </c:pt>
                <c:pt idx="99731">
                  <c:v>150795952</c:v>
                </c:pt>
                <c:pt idx="99732">
                  <c:v>150795952</c:v>
                </c:pt>
                <c:pt idx="99733">
                  <c:v>150795952</c:v>
                </c:pt>
                <c:pt idx="99734">
                  <c:v>404198872</c:v>
                </c:pt>
                <c:pt idx="99735">
                  <c:v>404198872</c:v>
                </c:pt>
                <c:pt idx="99736">
                  <c:v>404198872</c:v>
                </c:pt>
                <c:pt idx="99737">
                  <c:v>404198872</c:v>
                </c:pt>
                <c:pt idx="99738">
                  <c:v>148760632</c:v>
                </c:pt>
                <c:pt idx="99739">
                  <c:v>148760632</c:v>
                </c:pt>
                <c:pt idx="99740">
                  <c:v>148760632</c:v>
                </c:pt>
                <c:pt idx="99741">
                  <c:v>148760632</c:v>
                </c:pt>
                <c:pt idx="99742">
                  <c:v>415014752</c:v>
                </c:pt>
                <c:pt idx="99743">
                  <c:v>131457344</c:v>
                </c:pt>
                <c:pt idx="99744">
                  <c:v>131457344</c:v>
                </c:pt>
                <c:pt idx="99745">
                  <c:v>131457344</c:v>
                </c:pt>
                <c:pt idx="99746">
                  <c:v>131457344</c:v>
                </c:pt>
                <c:pt idx="99747">
                  <c:v>808514216</c:v>
                </c:pt>
                <c:pt idx="99748">
                  <c:v>808514216</c:v>
                </c:pt>
                <c:pt idx="99749">
                  <c:v>808514216</c:v>
                </c:pt>
                <c:pt idx="99750">
                  <c:v>808514216</c:v>
                </c:pt>
                <c:pt idx="99751">
                  <c:v>683423456</c:v>
                </c:pt>
                <c:pt idx="99752">
                  <c:v>902114632</c:v>
                </c:pt>
                <c:pt idx="99753">
                  <c:v>710723704</c:v>
                </c:pt>
                <c:pt idx="99754">
                  <c:v>710723704</c:v>
                </c:pt>
                <c:pt idx="99755">
                  <c:v>710723704</c:v>
                </c:pt>
                <c:pt idx="99756">
                  <c:v>710723704</c:v>
                </c:pt>
                <c:pt idx="99757">
                  <c:v>131457344</c:v>
                </c:pt>
                <c:pt idx="99758">
                  <c:v>241223184</c:v>
                </c:pt>
                <c:pt idx="99759">
                  <c:v>241223184</c:v>
                </c:pt>
                <c:pt idx="99760">
                  <c:v>241223184</c:v>
                </c:pt>
                <c:pt idx="99761">
                  <c:v>241223184</c:v>
                </c:pt>
                <c:pt idx="99762">
                  <c:v>344269664</c:v>
                </c:pt>
                <c:pt idx="99763">
                  <c:v>344269664</c:v>
                </c:pt>
                <c:pt idx="99764">
                  <c:v>344269664</c:v>
                </c:pt>
                <c:pt idx="99765">
                  <c:v>344269664</c:v>
                </c:pt>
                <c:pt idx="99766">
                  <c:v>352719576</c:v>
                </c:pt>
                <c:pt idx="99767">
                  <c:v>352719576</c:v>
                </c:pt>
                <c:pt idx="99768">
                  <c:v>352719576</c:v>
                </c:pt>
                <c:pt idx="99769">
                  <c:v>352719576</c:v>
                </c:pt>
                <c:pt idx="99770">
                  <c:v>808514216</c:v>
                </c:pt>
                <c:pt idx="99771">
                  <c:v>441180328</c:v>
                </c:pt>
                <c:pt idx="99772">
                  <c:v>441180328</c:v>
                </c:pt>
                <c:pt idx="99773">
                  <c:v>441180328</c:v>
                </c:pt>
                <c:pt idx="99774">
                  <c:v>441180328</c:v>
                </c:pt>
                <c:pt idx="99775">
                  <c:v>83462072</c:v>
                </c:pt>
                <c:pt idx="99776">
                  <c:v>83462072</c:v>
                </c:pt>
                <c:pt idx="99777">
                  <c:v>83462072</c:v>
                </c:pt>
                <c:pt idx="99778">
                  <c:v>83462072</c:v>
                </c:pt>
                <c:pt idx="99779">
                  <c:v>344269664</c:v>
                </c:pt>
                <c:pt idx="99780">
                  <c:v>638706520</c:v>
                </c:pt>
                <c:pt idx="99781">
                  <c:v>638706520</c:v>
                </c:pt>
                <c:pt idx="99782">
                  <c:v>638706520</c:v>
                </c:pt>
                <c:pt idx="99783">
                  <c:v>638706520</c:v>
                </c:pt>
                <c:pt idx="99784">
                  <c:v>441180328</c:v>
                </c:pt>
                <c:pt idx="99785">
                  <c:v>762167344</c:v>
                </c:pt>
                <c:pt idx="99786">
                  <c:v>803235640</c:v>
                </c:pt>
                <c:pt idx="99787">
                  <c:v>435740408</c:v>
                </c:pt>
                <c:pt idx="99788">
                  <c:v>803235640</c:v>
                </c:pt>
                <c:pt idx="99789">
                  <c:v>803235640</c:v>
                </c:pt>
                <c:pt idx="99790">
                  <c:v>803235640</c:v>
                </c:pt>
                <c:pt idx="99791">
                  <c:v>712031440</c:v>
                </c:pt>
                <c:pt idx="99792">
                  <c:v>712031440</c:v>
                </c:pt>
                <c:pt idx="99793">
                  <c:v>712031440</c:v>
                </c:pt>
                <c:pt idx="99794">
                  <c:v>712031440</c:v>
                </c:pt>
                <c:pt idx="99795">
                  <c:v>148760632</c:v>
                </c:pt>
                <c:pt idx="99796">
                  <c:v>404198872</c:v>
                </c:pt>
                <c:pt idx="99797">
                  <c:v>324623880</c:v>
                </c:pt>
                <c:pt idx="99798">
                  <c:v>324623880</c:v>
                </c:pt>
                <c:pt idx="99799">
                  <c:v>324623880</c:v>
                </c:pt>
                <c:pt idx="99800">
                  <c:v>324623880</c:v>
                </c:pt>
                <c:pt idx="99801">
                  <c:v>273582472</c:v>
                </c:pt>
                <c:pt idx="99802">
                  <c:v>273582472</c:v>
                </c:pt>
                <c:pt idx="99803">
                  <c:v>273582472</c:v>
                </c:pt>
                <c:pt idx="99804">
                  <c:v>273582472</c:v>
                </c:pt>
                <c:pt idx="99805">
                  <c:v>710723704</c:v>
                </c:pt>
                <c:pt idx="99806">
                  <c:v>698647328</c:v>
                </c:pt>
                <c:pt idx="99807">
                  <c:v>698647328</c:v>
                </c:pt>
                <c:pt idx="99808">
                  <c:v>698647328</c:v>
                </c:pt>
                <c:pt idx="99809">
                  <c:v>698647328</c:v>
                </c:pt>
                <c:pt idx="99810">
                  <c:v>625742392</c:v>
                </c:pt>
                <c:pt idx="99811">
                  <c:v>625742392</c:v>
                </c:pt>
                <c:pt idx="99812">
                  <c:v>625742392</c:v>
                </c:pt>
                <c:pt idx="99813">
                  <c:v>625742392</c:v>
                </c:pt>
                <c:pt idx="99814">
                  <c:v>413717704</c:v>
                </c:pt>
                <c:pt idx="99815">
                  <c:v>413717704</c:v>
                </c:pt>
                <c:pt idx="99816">
                  <c:v>413717704</c:v>
                </c:pt>
                <c:pt idx="99817">
                  <c:v>413717704</c:v>
                </c:pt>
                <c:pt idx="99818">
                  <c:v>698647328</c:v>
                </c:pt>
                <c:pt idx="99819">
                  <c:v>324623880</c:v>
                </c:pt>
                <c:pt idx="99820">
                  <c:v>669156112</c:v>
                </c:pt>
                <c:pt idx="99821">
                  <c:v>669156112</c:v>
                </c:pt>
                <c:pt idx="99822">
                  <c:v>669156112</c:v>
                </c:pt>
                <c:pt idx="99823">
                  <c:v>669156112</c:v>
                </c:pt>
                <c:pt idx="99824">
                  <c:v>273582472</c:v>
                </c:pt>
                <c:pt idx="99825">
                  <c:v>632310128</c:v>
                </c:pt>
                <c:pt idx="99826">
                  <c:v>413717704</c:v>
                </c:pt>
                <c:pt idx="99827">
                  <c:v>241223184</c:v>
                </c:pt>
                <c:pt idx="99828">
                  <c:v>478600216</c:v>
                </c:pt>
                <c:pt idx="99829">
                  <c:v>478600216</c:v>
                </c:pt>
                <c:pt idx="99830">
                  <c:v>478600216</c:v>
                </c:pt>
                <c:pt idx="99831">
                  <c:v>478600216</c:v>
                </c:pt>
                <c:pt idx="99832">
                  <c:v>150795952</c:v>
                </c:pt>
                <c:pt idx="99833">
                  <c:v>669156112</c:v>
                </c:pt>
                <c:pt idx="99834">
                  <c:v>803235640</c:v>
                </c:pt>
                <c:pt idx="99835">
                  <c:v>985519424</c:v>
                </c:pt>
                <c:pt idx="99836">
                  <c:v>985519424</c:v>
                </c:pt>
                <c:pt idx="99837">
                  <c:v>985519424</c:v>
                </c:pt>
                <c:pt idx="99838">
                  <c:v>985519424</c:v>
                </c:pt>
                <c:pt idx="99839">
                  <c:v>556040800</c:v>
                </c:pt>
                <c:pt idx="99840">
                  <c:v>556040800</c:v>
                </c:pt>
                <c:pt idx="99841">
                  <c:v>556040800</c:v>
                </c:pt>
                <c:pt idx="99842">
                  <c:v>556040800</c:v>
                </c:pt>
                <c:pt idx="99843">
                  <c:v>556040800</c:v>
                </c:pt>
                <c:pt idx="99844">
                  <c:v>985519424</c:v>
                </c:pt>
                <c:pt idx="99845">
                  <c:v>589624216</c:v>
                </c:pt>
                <c:pt idx="99846">
                  <c:v>589624216</c:v>
                </c:pt>
                <c:pt idx="99847">
                  <c:v>589624216</c:v>
                </c:pt>
                <c:pt idx="99848">
                  <c:v>589624216</c:v>
                </c:pt>
                <c:pt idx="99849">
                  <c:v>170156768</c:v>
                </c:pt>
                <c:pt idx="99850">
                  <c:v>170156768</c:v>
                </c:pt>
                <c:pt idx="99851">
                  <c:v>170156768</c:v>
                </c:pt>
                <c:pt idx="99852">
                  <c:v>170156768</c:v>
                </c:pt>
                <c:pt idx="99853">
                  <c:v>376505976</c:v>
                </c:pt>
                <c:pt idx="99854">
                  <c:v>376505976</c:v>
                </c:pt>
                <c:pt idx="99855">
                  <c:v>376505976</c:v>
                </c:pt>
                <c:pt idx="99856">
                  <c:v>376505976</c:v>
                </c:pt>
                <c:pt idx="99857">
                  <c:v>170156768</c:v>
                </c:pt>
                <c:pt idx="99858">
                  <c:v>659584352</c:v>
                </c:pt>
                <c:pt idx="99859">
                  <c:v>659584352</c:v>
                </c:pt>
                <c:pt idx="99860">
                  <c:v>659584352</c:v>
                </c:pt>
                <c:pt idx="99861">
                  <c:v>659584352</c:v>
                </c:pt>
                <c:pt idx="99862">
                  <c:v>638706520</c:v>
                </c:pt>
                <c:pt idx="99863">
                  <c:v>887040280</c:v>
                </c:pt>
                <c:pt idx="99864">
                  <c:v>887040280</c:v>
                </c:pt>
                <c:pt idx="99865">
                  <c:v>887040280</c:v>
                </c:pt>
                <c:pt idx="99866">
                  <c:v>887040280</c:v>
                </c:pt>
                <c:pt idx="99867">
                  <c:v>352719576</c:v>
                </c:pt>
                <c:pt idx="99868">
                  <c:v>840743848</c:v>
                </c:pt>
                <c:pt idx="99869">
                  <c:v>840743848</c:v>
                </c:pt>
                <c:pt idx="99870">
                  <c:v>840743848</c:v>
                </c:pt>
                <c:pt idx="99871">
                  <c:v>840743848</c:v>
                </c:pt>
                <c:pt idx="99872">
                  <c:v>625742392</c:v>
                </c:pt>
                <c:pt idx="99873">
                  <c:v>712031440</c:v>
                </c:pt>
                <c:pt idx="99874">
                  <c:v>506871800</c:v>
                </c:pt>
                <c:pt idx="99875">
                  <c:v>506871800</c:v>
                </c:pt>
                <c:pt idx="99876">
                  <c:v>506871800</c:v>
                </c:pt>
                <c:pt idx="99877">
                  <c:v>534386624</c:v>
                </c:pt>
                <c:pt idx="99878">
                  <c:v>534386624</c:v>
                </c:pt>
                <c:pt idx="99879">
                  <c:v>506871800</c:v>
                </c:pt>
                <c:pt idx="99880">
                  <c:v>534386624</c:v>
                </c:pt>
                <c:pt idx="99881">
                  <c:v>534386624</c:v>
                </c:pt>
                <c:pt idx="99882">
                  <c:v>659584352</c:v>
                </c:pt>
                <c:pt idx="99883">
                  <c:v>703375480</c:v>
                </c:pt>
                <c:pt idx="99884">
                  <c:v>703375480</c:v>
                </c:pt>
                <c:pt idx="99885">
                  <c:v>703375480</c:v>
                </c:pt>
                <c:pt idx="99886">
                  <c:v>703375480</c:v>
                </c:pt>
                <c:pt idx="99887">
                  <c:v>638263080</c:v>
                </c:pt>
                <c:pt idx="99888">
                  <c:v>638263080</c:v>
                </c:pt>
                <c:pt idx="99889">
                  <c:v>638263080</c:v>
                </c:pt>
                <c:pt idx="99890">
                  <c:v>638263080</c:v>
                </c:pt>
                <c:pt idx="99891">
                  <c:v>245900368</c:v>
                </c:pt>
                <c:pt idx="99892">
                  <c:v>245900368</c:v>
                </c:pt>
                <c:pt idx="99893">
                  <c:v>245900368</c:v>
                </c:pt>
                <c:pt idx="99894">
                  <c:v>245900368</c:v>
                </c:pt>
                <c:pt idx="99895">
                  <c:v>534386624</c:v>
                </c:pt>
                <c:pt idx="99896">
                  <c:v>840743848</c:v>
                </c:pt>
                <c:pt idx="99897">
                  <c:v>732005248</c:v>
                </c:pt>
                <c:pt idx="99898">
                  <c:v>732005248</c:v>
                </c:pt>
                <c:pt idx="99899">
                  <c:v>732005248</c:v>
                </c:pt>
                <c:pt idx="99900">
                  <c:v>732005248</c:v>
                </c:pt>
                <c:pt idx="99901">
                  <c:v>478600216</c:v>
                </c:pt>
                <c:pt idx="99902">
                  <c:v>703375480</c:v>
                </c:pt>
                <c:pt idx="99903">
                  <c:v>648612784</c:v>
                </c:pt>
                <c:pt idx="99904">
                  <c:v>648612784</c:v>
                </c:pt>
                <c:pt idx="99905">
                  <c:v>648612784</c:v>
                </c:pt>
                <c:pt idx="99906">
                  <c:v>648612784</c:v>
                </c:pt>
                <c:pt idx="99907">
                  <c:v>589624216</c:v>
                </c:pt>
                <c:pt idx="99908">
                  <c:v>866181920</c:v>
                </c:pt>
                <c:pt idx="99909">
                  <c:v>866181920</c:v>
                </c:pt>
                <c:pt idx="99910">
                  <c:v>866181920</c:v>
                </c:pt>
                <c:pt idx="99911">
                  <c:v>866181920</c:v>
                </c:pt>
                <c:pt idx="99912">
                  <c:v>292888568</c:v>
                </c:pt>
                <c:pt idx="99913">
                  <c:v>292888568</c:v>
                </c:pt>
                <c:pt idx="99914">
                  <c:v>292888568</c:v>
                </c:pt>
                <c:pt idx="99915">
                  <c:v>376505976</c:v>
                </c:pt>
                <c:pt idx="99916">
                  <c:v>292888568</c:v>
                </c:pt>
                <c:pt idx="99917">
                  <c:v>241796832</c:v>
                </c:pt>
                <c:pt idx="99918">
                  <c:v>241796832</c:v>
                </c:pt>
                <c:pt idx="99919">
                  <c:v>241796832</c:v>
                </c:pt>
                <c:pt idx="99920">
                  <c:v>241796832</c:v>
                </c:pt>
                <c:pt idx="99921">
                  <c:v>83462072</c:v>
                </c:pt>
                <c:pt idx="99922">
                  <c:v>866181920</c:v>
                </c:pt>
                <c:pt idx="99923">
                  <c:v>485511120</c:v>
                </c:pt>
                <c:pt idx="99924">
                  <c:v>485511120</c:v>
                </c:pt>
                <c:pt idx="99925">
                  <c:v>485511120</c:v>
                </c:pt>
                <c:pt idx="99926">
                  <c:v>485511120</c:v>
                </c:pt>
                <c:pt idx="99927">
                  <c:v>887040280</c:v>
                </c:pt>
                <c:pt idx="99928">
                  <c:v>123776088</c:v>
                </c:pt>
                <c:pt idx="99929">
                  <c:v>123776088</c:v>
                </c:pt>
                <c:pt idx="99930">
                  <c:v>123776088</c:v>
                </c:pt>
                <c:pt idx="99931">
                  <c:v>123776088</c:v>
                </c:pt>
                <c:pt idx="99932">
                  <c:v>643915464</c:v>
                </c:pt>
                <c:pt idx="99933">
                  <c:v>643915464</c:v>
                </c:pt>
                <c:pt idx="99934">
                  <c:v>643915464</c:v>
                </c:pt>
                <c:pt idx="99935">
                  <c:v>643915464</c:v>
                </c:pt>
                <c:pt idx="99936">
                  <c:v>330630840</c:v>
                </c:pt>
                <c:pt idx="99937">
                  <c:v>330630840</c:v>
                </c:pt>
                <c:pt idx="99938">
                  <c:v>330630840</c:v>
                </c:pt>
                <c:pt idx="99939">
                  <c:v>330630840</c:v>
                </c:pt>
                <c:pt idx="99940">
                  <c:v>241796832</c:v>
                </c:pt>
                <c:pt idx="99941">
                  <c:v>560990768</c:v>
                </c:pt>
                <c:pt idx="99942">
                  <c:v>560990768</c:v>
                </c:pt>
                <c:pt idx="99943">
                  <c:v>560990768</c:v>
                </c:pt>
                <c:pt idx="99944">
                  <c:v>560990768</c:v>
                </c:pt>
                <c:pt idx="99945">
                  <c:v>998782808</c:v>
                </c:pt>
                <c:pt idx="99946">
                  <c:v>304910904</c:v>
                </c:pt>
                <c:pt idx="99947">
                  <c:v>304910904</c:v>
                </c:pt>
                <c:pt idx="99948">
                  <c:v>998782808</c:v>
                </c:pt>
                <c:pt idx="99949">
                  <c:v>304910904</c:v>
                </c:pt>
                <c:pt idx="99950">
                  <c:v>998782808</c:v>
                </c:pt>
                <c:pt idx="99951">
                  <c:v>304910904</c:v>
                </c:pt>
                <c:pt idx="99952">
                  <c:v>998782808</c:v>
                </c:pt>
                <c:pt idx="99953">
                  <c:v>506871800</c:v>
                </c:pt>
                <c:pt idx="99954">
                  <c:v>835538008</c:v>
                </c:pt>
                <c:pt idx="99955">
                  <c:v>835538008</c:v>
                </c:pt>
                <c:pt idx="99956">
                  <c:v>835538008</c:v>
                </c:pt>
                <c:pt idx="99957">
                  <c:v>835538008</c:v>
                </c:pt>
                <c:pt idx="99958">
                  <c:v>63524568</c:v>
                </c:pt>
                <c:pt idx="99959">
                  <c:v>63524568</c:v>
                </c:pt>
                <c:pt idx="99960">
                  <c:v>63524568</c:v>
                </c:pt>
                <c:pt idx="99961">
                  <c:v>63524568</c:v>
                </c:pt>
                <c:pt idx="99962">
                  <c:v>598281728</c:v>
                </c:pt>
                <c:pt idx="99963">
                  <c:v>598281728</c:v>
                </c:pt>
                <c:pt idx="99964">
                  <c:v>598281728</c:v>
                </c:pt>
                <c:pt idx="99965">
                  <c:v>598281728</c:v>
                </c:pt>
                <c:pt idx="99966">
                  <c:v>123776088</c:v>
                </c:pt>
                <c:pt idx="99967">
                  <c:v>998782808</c:v>
                </c:pt>
                <c:pt idx="99968">
                  <c:v>499403248</c:v>
                </c:pt>
                <c:pt idx="99969">
                  <c:v>330630840</c:v>
                </c:pt>
                <c:pt idx="99970">
                  <c:v>598281728</c:v>
                </c:pt>
                <c:pt idx="99971">
                  <c:v>638263080</c:v>
                </c:pt>
                <c:pt idx="99972">
                  <c:v>295120368</c:v>
                </c:pt>
                <c:pt idx="99973">
                  <c:v>295120368</c:v>
                </c:pt>
                <c:pt idx="99974">
                  <c:v>245900368</c:v>
                </c:pt>
                <c:pt idx="99975">
                  <c:v>295120368</c:v>
                </c:pt>
                <c:pt idx="99976">
                  <c:v>295120368</c:v>
                </c:pt>
                <c:pt idx="99977">
                  <c:v>648612784</c:v>
                </c:pt>
                <c:pt idx="99978">
                  <c:v>560990768</c:v>
                </c:pt>
                <c:pt idx="99979">
                  <c:v>87934816</c:v>
                </c:pt>
                <c:pt idx="99980">
                  <c:v>87934816</c:v>
                </c:pt>
                <c:pt idx="99981">
                  <c:v>87934816</c:v>
                </c:pt>
                <c:pt idx="99982">
                  <c:v>87934816</c:v>
                </c:pt>
                <c:pt idx="99983">
                  <c:v>292888568</c:v>
                </c:pt>
                <c:pt idx="99984">
                  <c:v>732005248</c:v>
                </c:pt>
                <c:pt idx="99985">
                  <c:v>485511120</c:v>
                </c:pt>
                <c:pt idx="99986">
                  <c:v>304910904</c:v>
                </c:pt>
                <c:pt idx="99987">
                  <c:v>63524568</c:v>
                </c:pt>
                <c:pt idx="99988">
                  <c:v>643915464</c:v>
                </c:pt>
                <c:pt idx="99989">
                  <c:v>967183184</c:v>
                </c:pt>
                <c:pt idx="99990">
                  <c:v>967183184</c:v>
                </c:pt>
                <c:pt idx="99991">
                  <c:v>967183184</c:v>
                </c:pt>
                <c:pt idx="99992">
                  <c:v>967183184</c:v>
                </c:pt>
                <c:pt idx="99993">
                  <c:v>87934816</c:v>
                </c:pt>
                <c:pt idx="99994">
                  <c:v>562603384</c:v>
                </c:pt>
                <c:pt idx="99995">
                  <c:v>295120368</c:v>
                </c:pt>
                <c:pt idx="99996">
                  <c:v>562603384</c:v>
                </c:pt>
                <c:pt idx="99997">
                  <c:v>835538008</c:v>
                </c:pt>
                <c:pt idx="99998">
                  <c:v>562603384</c:v>
                </c:pt>
                <c:pt idx="99999">
                  <c:v>562603384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DA5A-344B-97B9-A2FA57CD432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06787360"/>
        <c:axId val="406789088"/>
      </c:scatterChart>
      <c:valAx>
        <c:axId val="406787360"/>
        <c:scaling>
          <c:orientation val="minMax"/>
          <c:max val="100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406789088"/>
        <c:crosses val="autoZero"/>
        <c:crossBetween val="midCat"/>
        <c:majorUnit val="25"/>
      </c:valAx>
      <c:valAx>
        <c:axId val="406789088"/>
        <c:scaling>
          <c:orientation val="minMax"/>
          <c:max val="1000000000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E+00" sourceLinked="0"/>
        <c:majorTickMark val="out"/>
        <c:minorTickMark val="none"/>
        <c:tickLblPos val="nextTo"/>
        <c:crossAx val="406787360"/>
        <c:crosses val="autoZero"/>
        <c:crossBetween val="midCat"/>
        <c:majorUnit val="250000000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5.0507363508940112E-2"/>
          <c:y val="5.1307760252829362E-2"/>
          <c:w val="0.89991030932339755"/>
          <c:h val="0.84048758899435683"/>
        </c:manualLayout>
      </c:layout>
      <c:scatterChart>
        <c:scatterStyle val="lineMarker"/>
        <c:varyColors val="0"/>
        <c:ser>
          <c:idx val="0"/>
          <c:order val="0"/>
          <c:spPr>
            <a:ln w="19050" cap="rnd">
              <a:solidFill>
                <a:srgbClr val="7030A0"/>
              </a:solidFill>
              <a:round/>
            </a:ln>
            <a:effectLst/>
          </c:spPr>
          <c:marker>
            <c:symbol val="none"/>
          </c:marker>
          <c:xVal>
            <c:numRef>
              <c:f>'ssdtrace-02'!$D$1:$D$100000</c:f>
              <c:numCache>
                <c:formatCode>General</c:formatCode>
                <c:ptCount val="100000"/>
                <c:pt idx="0">
                  <c:v>0</c:v>
                </c:pt>
                <c:pt idx="1">
                  <c:v>8.3000031736446504E-5</c:v>
                </c:pt>
                <c:pt idx="2">
                  <c:v>3.3693000204948406E-2</c:v>
                </c:pt>
                <c:pt idx="3">
                  <c:v>3.7407000036182497E-2</c:v>
                </c:pt>
                <c:pt idx="4">
                  <c:v>3.8089000099716899E-2</c:v>
                </c:pt>
                <c:pt idx="5">
                  <c:v>3.9456000195059404E-2</c:v>
                </c:pt>
                <c:pt idx="6">
                  <c:v>4.0444000205752603E-2</c:v>
                </c:pt>
                <c:pt idx="7">
                  <c:v>4.3620999804261304E-2</c:v>
                </c:pt>
                <c:pt idx="8">
                  <c:v>4.4363000142766298E-2</c:v>
                </c:pt>
                <c:pt idx="9">
                  <c:v>4.56299999314069E-2</c:v>
                </c:pt>
                <c:pt idx="10">
                  <c:v>4.6631999794044504E-2</c:v>
                </c:pt>
                <c:pt idx="11">
                  <c:v>4.7273999825847506E-2</c:v>
                </c:pt>
                <c:pt idx="12">
                  <c:v>4.9742000101104994E-2</c:v>
                </c:pt>
                <c:pt idx="13">
                  <c:v>5.0424000164639403E-2</c:v>
                </c:pt>
                <c:pt idx="14">
                  <c:v>5.1654999879247002E-2</c:v>
                </c:pt>
                <c:pt idx="15">
                  <c:v>5.2490000143734498E-2</c:v>
                </c:pt>
                <c:pt idx="16">
                  <c:v>5.4300000101648004E-2</c:v>
                </c:pt>
                <c:pt idx="17">
                  <c:v>5.6556999879830899E-2</c:v>
                </c:pt>
                <c:pt idx="18">
                  <c:v>5.7143000049109098E-2</c:v>
                </c:pt>
                <c:pt idx="19">
                  <c:v>5.8120000176131704E-2</c:v>
                </c:pt>
                <c:pt idx="20">
                  <c:v>5.8713999806059194E-2</c:v>
                </c:pt>
                <c:pt idx="21">
                  <c:v>6.5931999870372196E-2</c:v>
                </c:pt>
                <c:pt idx="22">
                  <c:v>6.6658999912760905E-2</c:v>
                </c:pt>
                <c:pt idx="23">
                  <c:v>6.78289998177206E-2</c:v>
                </c:pt>
                <c:pt idx="24">
                  <c:v>6.9137000082264408E-2</c:v>
                </c:pt>
                <c:pt idx="25">
                  <c:v>8.0473999787500305E-2</c:v>
                </c:pt>
                <c:pt idx="26">
                  <c:v>8.9743999978963901E-2</c:v>
                </c:pt>
                <c:pt idx="27">
                  <c:v>9.0180999904987402E-2</c:v>
                </c:pt>
                <c:pt idx="28">
                  <c:v>9.0912999894498997E-2</c:v>
                </c:pt>
                <c:pt idx="29">
                  <c:v>9.1430999873409705E-2</c:v>
                </c:pt>
                <c:pt idx="30">
                  <c:v>0.100444000054267</c:v>
                </c:pt>
                <c:pt idx="31">
                  <c:v>0.10096000005432801</c:v>
                </c:pt>
                <c:pt idx="32">
                  <c:v>0.10182100004385501</c:v>
                </c:pt>
                <c:pt idx="33">
                  <c:v>0.102452000191988</c:v>
                </c:pt>
                <c:pt idx="34">
                  <c:v>0.104876000023068</c:v>
                </c:pt>
                <c:pt idx="35">
                  <c:v>0.109872999928484</c:v>
                </c:pt>
                <c:pt idx="36">
                  <c:v>0.11938199986616299</c:v>
                </c:pt>
                <c:pt idx="37">
                  <c:v>0.1291950002269</c:v>
                </c:pt>
                <c:pt idx="38">
                  <c:v>0.13184399995225199</c:v>
                </c:pt>
                <c:pt idx="39">
                  <c:v>0.13239200006864799</c:v>
                </c:pt>
                <c:pt idx="40">
                  <c:v>0.1333089999207</c:v>
                </c:pt>
                <c:pt idx="41">
                  <c:v>0.13399699992078198</c:v>
                </c:pt>
                <c:pt idx="42">
                  <c:v>0.14650200000687602</c:v>
                </c:pt>
                <c:pt idx="43">
                  <c:v>0.14906900014466301</c:v>
                </c:pt>
                <c:pt idx="44">
                  <c:v>0.14970499978517102</c:v>
                </c:pt>
                <c:pt idx="45">
                  <c:v>0.15083800008142098</c:v>
                </c:pt>
                <c:pt idx="46">
                  <c:v>0.15117800012376298</c:v>
                </c:pt>
                <c:pt idx="47">
                  <c:v>0.15169300013440001</c:v>
                </c:pt>
                <c:pt idx="48">
                  <c:v>0.16813699994600001</c:v>
                </c:pt>
                <c:pt idx="49">
                  <c:v>0.16880200018931599</c:v>
                </c:pt>
                <c:pt idx="50">
                  <c:v>0.17006699999910702</c:v>
                </c:pt>
                <c:pt idx="51">
                  <c:v>0.171027999840589</c:v>
                </c:pt>
                <c:pt idx="52">
                  <c:v>0.17892200003188902</c:v>
                </c:pt>
                <c:pt idx="53">
                  <c:v>0.17965999995794799</c:v>
                </c:pt>
                <c:pt idx="54">
                  <c:v>0.18089900004270001</c:v>
                </c:pt>
                <c:pt idx="55">
                  <c:v>0.18189799993706401</c:v>
                </c:pt>
                <c:pt idx="56">
                  <c:v>0.183041000127559</c:v>
                </c:pt>
                <c:pt idx="57">
                  <c:v>0.18926199982160999</c:v>
                </c:pt>
                <c:pt idx="58">
                  <c:v>0.200908999886451</c:v>
                </c:pt>
                <c:pt idx="59">
                  <c:v>0.20801299979211701</c:v>
                </c:pt>
                <c:pt idx="60">
                  <c:v>0.20860199992966899</c:v>
                </c:pt>
                <c:pt idx="61">
                  <c:v>0.209650000215333</c:v>
                </c:pt>
                <c:pt idx="62">
                  <c:v>0.21041999980297901</c:v>
                </c:pt>
                <c:pt idx="63">
                  <c:v>0.22706600020683199</c:v>
                </c:pt>
                <c:pt idx="64">
                  <c:v>0.22874900014357899</c:v>
                </c:pt>
                <c:pt idx="65">
                  <c:v>0.22933899981580899</c:v>
                </c:pt>
                <c:pt idx="66">
                  <c:v>0.22993999982645602</c:v>
                </c:pt>
                <c:pt idx="67">
                  <c:v>0.23027499992167499</c:v>
                </c:pt>
                <c:pt idx="68">
                  <c:v>0.230454999837093</c:v>
                </c:pt>
                <c:pt idx="69">
                  <c:v>0.23101499982658402</c:v>
                </c:pt>
                <c:pt idx="70">
                  <c:v>0.23123900018617799</c:v>
                </c:pt>
                <c:pt idx="71">
                  <c:v>0.231282000186183</c:v>
                </c:pt>
                <c:pt idx="72">
                  <c:v>0.23243499981617702</c:v>
                </c:pt>
                <c:pt idx="73">
                  <c:v>0.24582400010331101</c:v>
                </c:pt>
                <c:pt idx="74">
                  <c:v>0.246451999828423</c:v>
                </c:pt>
                <c:pt idx="75">
                  <c:v>0.24772300002950901</c:v>
                </c:pt>
                <c:pt idx="76">
                  <c:v>0.248587999976734</c:v>
                </c:pt>
                <c:pt idx="77">
                  <c:v>0.25510300019959598</c:v>
                </c:pt>
                <c:pt idx="78">
                  <c:v>0.25568799992470298</c:v>
                </c:pt>
                <c:pt idx="79">
                  <c:v>0.25603099993531903</c:v>
                </c:pt>
                <c:pt idx="80">
                  <c:v>0.25664900022093201</c:v>
                </c:pt>
                <c:pt idx="81">
                  <c:v>0.25706599990371598</c:v>
                </c:pt>
                <c:pt idx="82">
                  <c:v>0.273739000022033</c:v>
                </c:pt>
                <c:pt idx="83">
                  <c:v>0.27405499986343701</c:v>
                </c:pt>
                <c:pt idx="84">
                  <c:v>0.27480600010676404</c:v>
                </c:pt>
                <c:pt idx="85">
                  <c:v>0.27529299995876499</c:v>
                </c:pt>
                <c:pt idx="86">
                  <c:v>0.27669000019159196</c:v>
                </c:pt>
                <c:pt idx="87">
                  <c:v>0.29576499991890104</c:v>
                </c:pt>
                <c:pt idx="88">
                  <c:v>0.29592000009870301</c:v>
                </c:pt>
                <c:pt idx="89">
                  <c:v>0.29644699998243501</c:v>
                </c:pt>
                <c:pt idx="90">
                  <c:v>0.29784400021526297</c:v>
                </c:pt>
                <c:pt idx="91">
                  <c:v>0.298396999824035</c:v>
                </c:pt>
                <c:pt idx="92">
                  <c:v>0.29885399999329804</c:v>
                </c:pt>
                <c:pt idx="93">
                  <c:v>0.30530699996234001</c:v>
                </c:pt>
                <c:pt idx="94">
                  <c:v>0.32395700009146799</c:v>
                </c:pt>
                <c:pt idx="95">
                  <c:v>0.32630099985908601</c:v>
                </c:pt>
                <c:pt idx="96">
                  <c:v>0.35227899979872701</c:v>
                </c:pt>
                <c:pt idx="97">
                  <c:v>0.352783999915118</c:v>
                </c:pt>
                <c:pt idx="98">
                  <c:v>0.35362400012672796</c:v>
                </c:pt>
                <c:pt idx="99">
                  <c:v>0.35437499991530697</c:v>
                </c:pt>
                <c:pt idx="100">
                  <c:v>0.35687899980984999</c:v>
                </c:pt>
                <c:pt idx="101">
                  <c:v>0.357430999883945</c:v>
                </c:pt>
                <c:pt idx="102">
                  <c:v>0.35833799984175102</c:v>
                </c:pt>
                <c:pt idx="103">
                  <c:v>0.35895100018024001</c:v>
                </c:pt>
                <c:pt idx="104">
                  <c:v>0.36655099984272899</c:v>
                </c:pt>
                <c:pt idx="105">
                  <c:v>0.385129999813216</c:v>
                </c:pt>
                <c:pt idx="106">
                  <c:v>0.38585999982387797</c:v>
                </c:pt>
                <c:pt idx="107">
                  <c:v>0.387108999802876</c:v>
                </c:pt>
                <c:pt idx="108">
                  <c:v>0.38794700003563698</c:v>
                </c:pt>
                <c:pt idx="109">
                  <c:v>0.39161399990916801</c:v>
                </c:pt>
                <c:pt idx="110">
                  <c:v>0.39209099986692303</c:v>
                </c:pt>
                <c:pt idx="111">
                  <c:v>0.39313700017373698</c:v>
                </c:pt>
                <c:pt idx="112">
                  <c:v>0.39418899996235196</c:v>
                </c:pt>
                <c:pt idx="113">
                  <c:v>0.39926599993122996</c:v>
                </c:pt>
                <c:pt idx="114">
                  <c:v>0.42551800015644398</c:v>
                </c:pt>
                <c:pt idx="115">
                  <c:v>0.43649700000969405</c:v>
                </c:pt>
                <c:pt idx="116">
                  <c:v>0.456528000086109</c:v>
                </c:pt>
                <c:pt idx="117">
                  <c:v>0.48370200011049702</c:v>
                </c:pt>
                <c:pt idx="118">
                  <c:v>0.48440599994137301</c:v>
                </c:pt>
                <c:pt idx="119">
                  <c:v>0.485608999952091</c:v>
                </c:pt>
                <c:pt idx="120">
                  <c:v>0.48660799984645497</c:v>
                </c:pt>
                <c:pt idx="121">
                  <c:v>0.50570199982757902</c:v>
                </c:pt>
                <c:pt idx="122">
                  <c:v>0.50640000017665399</c:v>
                </c:pt>
                <c:pt idx="123">
                  <c:v>0.50770999996529997</c:v>
                </c:pt>
                <c:pt idx="124">
                  <c:v>0.50853199991251996</c:v>
                </c:pt>
                <c:pt idx="125">
                  <c:v>0.50988600014534302</c:v>
                </c:pt>
                <c:pt idx="126">
                  <c:v>0.51050399997620799</c:v>
                </c:pt>
                <c:pt idx="127">
                  <c:v>0.51173000019843995</c:v>
                </c:pt>
                <c:pt idx="128">
                  <c:v>0.51262799979667695</c:v>
                </c:pt>
                <c:pt idx="129">
                  <c:v>0.53434099982041505</c:v>
                </c:pt>
                <c:pt idx="130">
                  <c:v>0.53501200000027804</c:v>
                </c:pt>
                <c:pt idx="131">
                  <c:v>0.53613799991580802</c:v>
                </c:pt>
                <c:pt idx="132">
                  <c:v>0.537450000138051</c:v>
                </c:pt>
                <c:pt idx="133">
                  <c:v>0.54723199991713001</c:v>
                </c:pt>
                <c:pt idx="134">
                  <c:v>0.547671999811427</c:v>
                </c:pt>
                <c:pt idx="135">
                  <c:v>0.54840099983266499</c:v>
                </c:pt>
                <c:pt idx="136">
                  <c:v>0.54884700011825704</c:v>
                </c:pt>
                <c:pt idx="137">
                  <c:v>0.56486699986635303</c:v>
                </c:pt>
                <c:pt idx="138">
                  <c:v>0.57147799998347104</c:v>
                </c:pt>
                <c:pt idx="139">
                  <c:v>0.57211600005757601</c:v>
                </c:pt>
                <c:pt idx="140">
                  <c:v>0.57327900003656396</c:v>
                </c:pt>
                <c:pt idx="141">
                  <c:v>0.57415499986745999</c:v>
                </c:pt>
                <c:pt idx="142">
                  <c:v>0.580526999783614</c:v>
                </c:pt>
                <c:pt idx="143">
                  <c:v>0.58371300019643901</c:v>
                </c:pt>
                <c:pt idx="144">
                  <c:v>0.58441500004846603</c:v>
                </c:pt>
                <c:pt idx="145">
                  <c:v>0.58578000016495901</c:v>
                </c:pt>
                <c:pt idx="146">
                  <c:v>0.58719600019685403</c:v>
                </c:pt>
                <c:pt idx="147">
                  <c:v>0.59649900003932999</c:v>
                </c:pt>
                <c:pt idx="148">
                  <c:v>0.59681099992303599</c:v>
                </c:pt>
                <c:pt idx="149">
                  <c:v>0.62160000015865002</c:v>
                </c:pt>
                <c:pt idx="150">
                  <c:v>0.62305900019055105</c:v>
                </c:pt>
                <c:pt idx="151">
                  <c:v>0.62356799980989297</c:v>
                </c:pt>
                <c:pt idx="152">
                  <c:v>0.62456100022245598</c:v>
                </c:pt>
                <c:pt idx="153">
                  <c:v>0.62534600010621899</c:v>
                </c:pt>
                <c:pt idx="154">
                  <c:v>0.62725599991608705</c:v>
                </c:pt>
                <c:pt idx="155">
                  <c:v>0.62792700009595104</c:v>
                </c:pt>
                <c:pt idx="156">
                  <c:v>0.62928499983172503</c:v>
                </c:pt>
                <c:pt idx="157">
                  <c:v>0.63025899999047397</c:v>
                </c:pt>
                <c:pt idx="158">
                  <c:v>0.63315999977930904</c:v>
                </c:pt>
                <c:pt idx="159">
                  <c:v>0.63395500001206506</c:v>
                </c:pt>
                <c:pt idx="160">
                  <c:v>0.63536500010741204</c:v>
                </c:pt>
                <c:pt idx="161">
                  <c:v>0.63640000007580899</c:v>
                </c:pt>
                <c:pt idx="162">
                  <c:v>0.63899499991748598</c:v>
                </c:pt>
                <c:pt idx="163">
                  <c:v>0.63970100018195797</c:v>
                </c:pt>
                <c:pt idx="164">
                  <c:v>0.64115699979083707</c:v>
                </c:pt>
                <c:pt idx="165">
                  <c:v>0.642218999928445</c:v>
                </c:pt>
                <c:pt idx="166">
                  <c:v>0.65000299991879706</c:v>
                </c:pt>
                <c:pt idx="167">
                  <c:v>0.65508999978192106</c:v>
                </c:pt>
                <c:pt idx="168">
                  <c:v>0.67575599996416702</c:v>
                </c:pt>
                <c:pt idx="169">
                  <c:v>0.67629500017574107</c:v>
                </c:pt>
                <c:pt idx="170">
                  <c:v>0.67729500005953003</c:v>
                </c:pt>
                <c:pt idx="171">
                  <c:v>0.67803999991156105</c:v>
                </c:pt>
                <c:pt idx="172">
                  <c:v>0.68442100018728502</c:v>
                </c:pt>
                <c:pt idx="173">
                  <c:v>0.68496699987008403</c:v>
                </c:pt>
                <c:pt idx="174">
                  <c:v>0.68599699989135798</c:v>
                </c:pt>
                <c:pt idx="175">
                  <c:v>0.68672099996547298</c:v>
                </c:pt>
                <c:pt idx="176">
                  <c:v>0.691282999923714</c:v>
                </c:pt>
                <c:pt idx="177">
                  <c:v>0.69171199993434096</c:v>
                </c:pt>
                <c:pt idx="178">
                  <c:v>0.69256400001904694</c:v>
                </c:pt>
                <c:pt idx="179">
                  <c:v>0.69316000008257095</c:v>
                </c:pt>
                <c:pt idx="180">
                  <c:v>0.69876499992460595</c:v>
                </c:pt>
                <c:pt idx="181">
                  <c:v>0.69946199982950896</c:v>
                </c:pt>
                <c:pt idx="182">
                  <c:v>0.69999000015741297</c:v>
                </c:pt>
                <c:pt idx="183">
                  <c:v>0.70099000004120104</c:v>
                </c:pt>
                <c:pt idx="184">
                  <c:v>0.70179000022108007</c:v>
                </c:pt>
                <c:pt idx="185">
                  <c:v>0.70637899989378605</c:v>
                </c:pt>
                <c:pt idx="186">
                  <c:v>0.71056900014809798</c:v>
                </c:pt>
                <c:pt idx="187">
                  <c:v>0.71558999979970395</c:v>
                </c:pt>
                <c:pt idx="188">
                  <c:v>0.71622399991610997</c:v>
                </c:pt>
                <c:pt idx="189">
                  <c:v>0.71743199987395201</c:v>
                </c:pt>
                <c:pt idx="190">
                  <c:v>0.71838499980003601</c:v>
                </c:pt>
                <c:pt idx="191">
                  <c:v>0.74541699996188904</c:v>
                </c:pt>
                <c:pt idx="192">
                  <c:v>0.74604100018404995</c:v>
                </c:pt>
                <c:pt idx="193">
                  <c:v>0.75046499978270698</c:v>
                </c:pt>
                <c:pt idx="194">
                  <c:v>0.75118299992027404</c:v>
                </c:pt>
                <c:pt idx="195">
                  <c:v>0.75216200002614597</c:v>
                </c:pt>
                <c:pt idx="196">
                  <c:v>0.75255899992043807</c:v>
                </c:pt>
                <c:pt idx="197">
                  <c:v>0.75356900015322004</c:v>
                </c:pt>
                <c:pt idx="198">
                  <c:v>0.755662999836204</c:v>
                </c:pt>
                <c:pt idx="199">
                  <c:v>0.76199300019652505</c:v>
                </c:pt>
                <c:pt idx="200">
                  <c:v>0.76234700009081202</c:v>
                </c:pt>
                <c:pt idx="201">
                  <c:v>0.76290900005915296</c:v>
                </c:pt>
                <c:pt idx="202">
                  <c:v>0.763060999815934</c:v>
                </c:pt>
                <c:pt idx="203">
                  <c:v>0.76361999981600004</c:v>
                </c:pt>
                <c:pt idx="204">
                  <c:v>0.76370099986888795</c:v>
                </c:pt>
                <c:pt idx="205">
                  <c:v>0.76420100003815605</c:v>
                </c:pt>
                <c:pt idx="206">
                  <c:v>0.76451599989013597</c:v>
                </c:pt>
                <c:pt idx="207">
                  <c:v>0.76864399989062804</c:v>
                </c:pt>
                <c:pt idx="208">
                  <c:v>0.77313100018727698</c:v>
                </c:pt>
                <c:pt idx="209">
                  <c:v>0.77335500009212399</c:v>
                </c:pt>
                <c:pt idx="210">
                  <c:v>0.77339000017673198</c:v>
                </c:pt>
                <c:pt idx="211">
                  <c:v>0.77382600011333103</c:v>
                </c:pt>
                <c:pt idx="212">
                  <c:v>0.77392799994413497</c:v>
                </c:pt>
                <c:pt idx="213">
                  <c:v>0.77431399995475603</c:v>
                </c:pt>
                <c:pt idx="214">
                  <c:v>0.77466899983846804</c:v>
                </c:pt>
                <c:pt idx="215">
                  <c:v>0.77539399990200708</c:v>
                </c:pt>
                <c:pt idx="216">
                  <c:v>0.77552099992317303</c:v>
                </c:pt>
                <c:pt idx="217">
                  <c:v>0.77623300012419305</c:v>
                </c:pt>
                <c:pt idx="218">
                  <c:v>0.77739800008202997</c:v>
                </c:pt>
                <c:pt idx="219">
                  <c:v>0.77818899990234003</c:v>
                </c:pt>
                <c:pt idx="220">
                  <c:v>0.78620900012538109</c:v>
                </c:pt>
                <c:pt idx="221">
                  <c:v>0.81842000008691607</c:v>
                </c:pt>
                <c:pt idx="222">
                  <c:v>0.81877200000235406</c:v>
                </c:pt>
                <c:pt idx="223">
                  <c:v>0.81941899998127998</c:v>
                </c:pt>
                <c:pt idx="224">
                  <c:v>0.819829000192839</c:v>
                </c:pt>
                <c:pt idx="225">
                  <c:v>0.82000100019286004</c:v>
                </c:pt>
                <c:pt idx="226">
                  <c:v>0.82051299978047598</c:v>
                </c:pt>
                <c:pt idx="227">
                  <c:v>0.82148100000267699</c:v>
                </c:pt>
                <c:pt idx="228">
                  <c:v>0.82216600003448503</c:v>
                </c:pt>
                <c:pt idx="229">
                  <c:v>0.82532899978104901</c:v>
                </c:pt>
                <c:pt idx="230">
                  <c:v>0.825574999907985</c:v>
                </c:pt>
                <c:pt idx="231">
                  <c:v>0.834614999803307</c:v>
                </c:pt>
                <c:pt idx="232">
                  <c:v>0.83911399997305103</c:v>
                </c:pt>
                <c:pt idx="233">
                  <c:v>0.839782000184641</c:v>
                </c:pt>
                <c:pt idx="234">
                  <c:v>0.84103300014248805</c:v>
                </c:pt>
                <c:pt idx="235">
                  <c:v>0.84192599979360205</c:v>
                </c:pt>
                <c:pt idx="236">
                  <c:v>0.84450699978333399</c:v>
                </c:pt>
                <c:pt idx="237">
                  <c:v>0.84696500016434506</c:v>
                </c:pt>
                <c:pt idx="238">
                  <c:v>0.84738399982597901</c:v>
                </c:pt>
                <c:pt idx="239">
                  <c:v>0.84809300005872501</c:v>
                </c:pt>
                <c:pt idx="240">
                  <c:v>0.84870299997419307</c:v>
                </c:pt>
                <c:pt idx="241">
                  <c:v>0.85911199994370602</c:v>
                </c:pt>
                <c:pt idx="242">
                  <c:v>0.861709000218979</c:v>
                </c:pt>
                <c:pt idx="243">
                  <c:v>0.86232800003926902</c:v>
                </c:pt>
                <c:pt idx="244">
                  <c:v>0.86364600019805904</c:v>
                </c:pt>
                <c:pt idx="245">
                  <c:v>0.864532999912626</c:v>
                </c:pt>
                <c:pt idx="246">
                  <c:v>0.86520700006076301</c:v>
                </c:pt>
                <c:pt idx="247">
                  <c:v>0.87137599984998804</c:v>
                </c:pt>
                <c:pt idx="248">
                  <c:v>0.87419100009355999</c:v>
                </c:pt>
                <c:pt idx="249">
                  <c:v>0.87470000016764904</c:v>
                </c:pt>
                <c:pt idx="250">
                  <c:v>0.87562799990337203</c:v>
                </c:pt>
                <c:pt idx="251">
                  <c:v>0.87646100018901008</c:v>
                </c:pt>
                <c:pt idx="252">
                  <c:v>0.90116100000159305</c:v>
                </c:pt>
                <c:pt idx="253">
                  <c:v>0.90154899999106397</c:v>
                </c:pt>
                <c:pt idx="254">
                  <c:v>0.90228999988539704</c:v>
                </c:pt>
                <c:pt idx="255">
                  <c:v>0.90287800003352403</c:v>
                </c:pt>
                <c:pt idx="256">
                  <c:v>0.90680599987535904</c:v>
                </c:pt>
                <c:pt idx="257">
                  <c:v>0.90721000015037101</c:v>
                </c:pt>
                <c:pt idx="258">
                  <c:v>0.90795300002355306</c:v>
                </c:pt>
                <c:pt idx="259">
                  <c:v>0.90847599994958705</c:v>
                </c:pt>
                <c:pt idx="260">
                  <c:v>0.90982600022471105</c:v>
                </c:pt>
                <c:pt idx="261">
                  <c:v>0.92021999989810799</c:v>
                </c:pt>
                <c:pt idx="262">
                  <c:v>0.92130800021550308</c:v>
                </c:pt>
                <c:pt idx="263">
                  <c:v>0.92174200017325303</c:v>
                </c:pt>
                <c:pt idx="264">
                  <c:v>0.92256400012047302</c:v>
                </c:pt>
                <c:pt idx="265">
                  <c:v>0.92313899995133397</c:v>
                </c:pt>
                <c:pt idx="266">
                  <c:v>0.93583599982594001</c:v>
                </c:pt>
                <c:pt idx="267">
                  <c:v>0.93636700012211804</c:v>
                </c:pt>
                <c:pt idx="268">
                  <c:v>0.93736500002705703</c:v>
                </c:pt>
                <c:pt idx="269">
                  <c:v>0.93811899978391</c:v>
                </c:pt>
                <c:pt idx="270">
                  <c:v>0.94153300005927998</c:v>
                </c:pt>
                <c:pt idx="271">
                  <c:v>0.95192299977497896</c:v>
                </c:pt>
                <c:pt idx="272">
                  <c:v>0.96943000016835801</c:v>
                </c:pt>
                <c:pt idx="273">
                  <c:v>0.972920000094745</c:v>
                </c:pt>
                <c:pt idx="274">
                  <c:v>0.97385900016888605</c:v>
                </c:pt>
                <c:pt idx="275">
                  <c:v>0.97451999999975603</c:v>
                </c:pt>
                <c:pt idx="276">
                  <c:v>0.97561900020082204</c:v>
                </c:pt>
                <c:pt idx="277">
                  <c:v>0.97654599994711999</c:v>
                </c:pt>
                <c:pt idx="278">
                  <c:v>0.97747700010586402</c:v>
                </c:pt>
                <c:pt idx="279">
                  <c:v>0.998752000214153</c:v>
                </c:pt>
                <c:pt idx="280">
                  <c:v>0.99924400001327707</c:v>
                </c:pt>
                <c:pt idx="281">
                  <c:v>1.00013100018259</c:v>
                </c:pt>
                <c:pt idx="282">
                  <c:v>1.0007579999182701</c:v>
                </c:pt>
                <c:pt idx="283">
                  <c:v>1.0009020002144</c:v>
                </c:pt>
                <c:pt idx="284">
                  <c:v>1.0015719999501</c:v>
                </c:pt>
                <c:pt idx="285">
                  <c:v>1.00328300004548</c:v>
                </c:pt>
                <c:pt idx="286">
                  <c:v>1.00399700022535</c:v>
                </c:pt>
                <c:pt idx="287">
                  <c:v>1.0051539998130401</c:v>
                </c:pt>
                <c:pt idx="288">
                  <c:v>1.0059920000458</c:v>
                </c:pt>
                <c:pt idx="289">
                  <c:v>1.0407230001874201</c:v>
                </c:pt>
                <c:pt idx="290">
                  <c:v>1.0412779997750399</c:v>
                </c:pt>
                <c:pt idx="291">
                  <c:v>1.0422710001876101</c:v>
                </c:pt>
                <c:pt idx="292">
                  <c:v>1.0429320000184801</c:v>
                </c:pt>
                <c:pt idx="293">
                  <c:v>1.0520030000407099</c:v>
                </c:pt>
                <c:pt idx="294">
                  <c:v>1.0536340000726299</c:v>
                </c:pt>
                <c:pt idx="295">
                  <c:v>1.0599759998512999</c:v>
                </c:pt>
                <c:pt idx="296">
                  <c:v>1.0724939997999099</c:v>
                </c:pt>
                <c:pt idx="297">
                  <c:v>1.0731389997999901</c:v>
                </c:pt>
                <c:pt idx="298">
                  <c:v>1.0737719999269701</c:v>
                </c:pt>
                <c:pt idx="299">
                  <c:v>1.0742039999058701</c:v>
                </c:pt>
                <c:pt idx="300">
                  <c:v>1.074251999853</c:v>
                </c:pt>
                <c:pt idx="301">
                  <c:v>1.0750299998107899</c:v>
                </c:pt>
                <c:pt idx="302">
                  <c:v>1.07523899987427</c:v>
                </c:pt>
                <c:pt idx="303">
                  <c:v>1.0755230000540901</c:v>
                </c:pt>
                <c:pt idx="304">
                  <c:v>1.07559400021273</c:v>
                </c:pt>
                <c:pt idx="305">
                  <c:v>1.0762830002022299</c:v>
                </c:pt>
                <c:pt idx="306">
                  <c:v>1.0776499998428299</c:v>
                </c:pt>
                <c:pt idx="307">
                  <c:v>1.07858499995927</c:v>
                </c:pt>
                <c:pt idx="308">
                  <c:v>1.0876289998122901</c:v>
                </c:pt>
                <c:pt idx="309">
                  <c:v>1.10583100013172</c:v>
                </c:pt>
                <c:pt idx="310">
                  <c:v>1.1065059998145399</c:v>
                </c:pt>
                <c:pt idx="311">
                  <c:v>1.1079800001425602</c:v>
                </c:pt>
                <c:pt idx="312">
                  <c:v>1.1087970001426499</c:v>
                </c:pt>
                <c:pt idx="313">
                  <c:v>1.10886199991</c:v>
                </c:pt>
                <c:pt idx="314">
                  <c:v>1.1091500000475201</c:v>
                </c:pt>
                <c:pt idx="315">
                  <c:v>1.1097130000052799</c:v>
                </c:pt>
                <c:pt idx="316">
                  <c:v>1.1105200001111302</c:v>
                </c:pt>
                <c:pt idx="317">
                  <c:v>1.1309179999443499</c:v>
                </c:pt>
                <c:pt idx="318">
                  <c:v>1.1398339997867799</c:v>
                </c:pt>
                <c:pt idx="319">
                  <c:v>1.14025799985029</c:v>
                </c:pt>
                <c:pt idx="320">
                  <c:v>1.14102799989268</c:v>
                </c:pt>
                <c:pt idx="321">
                  <c:v>1.1415809999561999</c:v>
                </c:pt>
                <c:pt idx="322">
                  <c:v>1.14590600014707</c:v>
                </c:pt>
                <c:pt idx="323">
                  <c:v>1.1519399999997399</c:v>
                </c:pt>
                <c:pt idx="324">
                  <c:v>1.15264699979888</c:v>
                </c:pt>
                <c:pt idx="325">
                  <c:v>1.1539639999682501</c:v>
                </c:pt>
                <c:pt idx="326">
                  <c:v>1.1548040001798601</c:v>
                </c:pt>
                <c:pt idx="327">
                  <c:v>1.1548699999366301</c:v>
                </c:pt>
                <c:pt idx="328">
                  <c:v>1.1553250001270401</c:v>
                </c:pt>
                <c:pt idx="329">
                  <c:v>1.1562439999579501</c:v>
                </c:pt>
                <c:pt idx="330">
                  <c:v>1.1568879999685999</c:v>
                </c:pt>
                <c:pt idx="331">
                  <c:v>1.15701000004264</c:v>
                </c:pt>
                <c:pt idx="332">
                  <c:v>1.15738800013787</c:v>
                </c:pt>
                <c:pt idx="333">
                  <c:v>1.1582400002225701</c:v>
                </c:pt>
                <c:pt idx="334">
                  <c:v>1.15893500014863</c:v>
                </c:pt>
                <c:pt idx="335">
                  <c:v>1.1705930000971401</c:v>
                </c:pt>
                <c:pt idx="336">
                  <c:v>1.1712700002135499</c:v>
                </c:pt>
                <c:pt idx="337">
                  <c:v>1.1727000000973899</c:v>
                </c:pt>
                <c:pt idx="338">
                  <c:v>1.17289099989648</c:v>
                </c:pt>
                <c:pt idx="339">
                  <c:v>1.1734119998436601</c:v>
                </c:pt>
                <c:pt idx="340">
                  <c:v>1.17365200003405</c:v>
                </c:pt>
                <c:pt idx="341">
                  <c:v>1.17436199980147</c:v>
                </c:pt>
                <c:pt idx="342">
                  <c:v>1.1750160001611201</c:v>
                </c:pt>
                <c:pt idx="343">
                  <c:v>1.1753799999496499</c:v>
                </c:pt>
                <c:pt idx="344">
                  <c:v>1.1819259998446701</c:v>
                </c:pt>
                <c:pt idx="345">
                  <c:v>1.18314300016209</c:v>
                </c:pt>
                <c:pt idx="346">
                  <c:v>1.18385999985548</c:v>
                </c:pt>
                <c:pt idx="347">
                  <c:v>1.1852689999613999</c:v>
                </c:pt>
                <c:pt idx="348">
                  <c:v>1.1867899997923801</c:v>
                </c:pt>
                <c:pt idx="349">
                  <c:v>1.19304400004693</c:v>
                </c:pt>
                <c:pt idx="350">
                  <c:v>1.2065149999216298</c:v>
                </c:pt>
                <c:pt idx="351">
                  <c:v>1.2235290000717201</c:v>
                </c:pt>
                <c:pt idx="352">
                  <c:v>1.2253760000930902</c:v>
                </c:pt>
                <c:pt idx="353">
                  <c:v>1.2379569998302</c:v>
                </c:pt>
                <c:pt idx="354">
                  <c:v>1.2419780000527598</c:v>
                </c:pt>
                <c:pt idx="355">
                  <c:v>1.2425999998413302</c:v>
                </c:pt>
                <c:pt idx="356">
                  <c:v>1.2437229997885799</c:v>
                </c:pt>
                <c:pt idx="357">
                  <c:v>1.2445010002011201</c:v>
                </c:pt>
                <c:pt idx="358">
                  <c:v>1.2493519998315601</c:v>
                </c:pt>
                <c:pt idx="359">
                  <c:v>1.25003699986336</c:v>
                </c:pt>
                <c:pt idx="360">
                  <c:v>1.2512349999269601</c:v>
                </c:pt>
                <c:pt idx="361">
                  <c:v>1.2521849998847701</c:v>
                </c:pt>
                <c:pt idx="362">
                  <c:v>1.2567059998218602</c:v>
                </c:pt>
                <c:pt idx="363">
                  <c:v>1.2666050001825999</c:v>
                </c:pt>
                <c:pt idx="364">
                  <c:v>1.2669379998442301</c:v>
                </c:pt>
                <c:pt idx="365">
                  <c:v>1.2674909999077499</c:v>
                </c:pt>
                <c:pt idx="366">
                  <c:v>1.2679189999289502</c:v>
                </c:pt>
                <c:pt idx="367">
                  <c:v>1.2723660001938599</c:v>
                </c:pt>
                <c:pt idx="368">
                  <c:v>1.2730899998132299</c:v>
                </c:pt>
                <c:pt idx="369">
                  <c:v>1.2744350001412299</c:v>
                </c:pt>
                <c:pt idx="370">
                  <c:v>1.2753310002153699</c:v>
                </c:pt>
                <c:pt idx="371">
                  <c:v>1.2846049999097799</c:v>
                </c:pt>
                <c:pt idx="372">
                  <c:v>1.28505300017423</c:v>
                </c:pt>
                <c:pt idx="373">
                  <c:v>1.2858350000897101</c:v>
                </c:pt>
                <c:pt idx="374">
                  <c:v>1.2864000000263298</c:v>
                </c:pt>
                <c:pt idx="375">
                  <c:v>1.28707800013216</c:v>
                </c:pt>
                <c:pt idx="376">
                  <c:v>1.2900460001219398</c:v>
                </c:pt>
                <c:pt idx="377">
                  <c:v>1.2973200000487801</c:v>
                </c:pt>
                <c:pt idx="378">
                  <c:v>1.29772699983732</c:v>
                </c:pt>
                <c:pt idx="379">
                  <c:v>1.2984519999008599</c:v>
                </c:pt>
                <c:pt idx="380">
                  <c:v>1.2989970000489799</c:v>
                </c:pt>
                <c:pt idx="381">
                  <c:v>1.3015509998695001</c:v>
                </c:pt>
                <c:pt idx="382">
                  <c:v>1.3263470000310902</c:v>
                </c:pt>
                <c:pt idx="383">
                  <c:v>1.32762800012642</c:v>
                </c:pt>
                <c:pt idx="384">
                  <c:v>1.3376219999372501</c:v>
                </c:pt>
                <c:pt idx="385">
                  <c:v>1.33813499996904</c:v>
                </c:pt>
                <c:pt idx="386">
                  <c:v>1.3391219999903101</c:v>
                </c:pt>
                <c:pt idx="387">
                  <c:v>1.3398689998211901</c:v>
                </c:pt>
                <c:pt idx="388">
                  <c:v>1.3422699998955001</c:v>
                </c:pt>
                <c:pt idx="389">
                  <c:v>1.3510069998119398</c:v>
                </c:pt>
                <c:pt idx="390">
                  <c:v>1.35853600022528</c:v>
                </c:pt>
                <c:pt idx="391">
                  <c:v>1.36301200018351</c:v>
                </c:pt>
                <c:pt idx="392">
                  <c:v>1.3636809999297799</c:v>
                </c:pt>
                <c:pt idx="393">
                  <c:v>1.36495800006741</c:v>
                </c:pt>
                <c:pt idx="394">
                  <c:v>1.3657700001203901</c:v>
                </c:pt>
                <c:pt idx="395">
                  <c:v>1.3657849999617599</c:v>
                </c:pt>
                <c:pt idx="396">
                  <c:v>1.3660280001204199</c:v>
                </c:pt>
                <c:pt idx="397">
                  <c:v>1.36654200014163</c:v>
                </c:pt>
                <c:pt idx="398">
                  <c:v>1.3669079999090099</c:v>
                </c:pt>
                <c:pt idx="399">
                  <c:v>1.3671000001522702</c:v>
                </c:pt>
                <c:pt idx="400">
                  <c:v>1.3675230002263501</c:v>
                </c:pt>
                <c:pt idx="401">
                  <c:v>1.3684099999409198</c:v>
                </c:pt>
                <c:pt idx="402">
                  <c:v>1.3690300002053799</c:v>
                </c:pt>
                <c:pt idx="403">
                  <c:v>1.3868549999642701</c:v>
                </c:pt>
                <c:pt idx="404">
                  <c:v>1.38735100017584</c:v>
                </c:pt>
                <c:pt idx="405">
                  <c:v>1.38797199997497</c:v>
                </c:pt>
                <c:pt idx="406">
                  <c:v>1.38902400021834</c:v>
                </c:pt>
                <c:pt idx="407">
                  <c:v>1.3902410000809999</c:v>
                </c:pt>
                <c:pt idx="408">
                  <c:v>1.3981239999338801</c:v>
                </c:pt>
                <c:pt idx="409">
                  <c:v>1.3987759998599301</c:v>
                </c:pt>
                <c:pt idx="410">
                  <c:v>1.4000269998177799</c:v>
                </c:pt>
                <c:pt idx="411">
                  <c:v>1.4008329999342</c:v>
                </c:pt>
                <c:pt idx="412">
                  <c:v>1.4239050001378899</c:v>
                </c:pt>
                <c:pt idx="413">
                  <c:v>1.4286470000115501</c:v>
                </c:pt>
                <c:pt idx="414">
                  <c:v>1.4399960000446299</c:v>
                </c:pt>
                <c:pt idx="415">
                  <c:v>1.44696500001373</c:v>
                </c:pt>
                <c:pt idx="416">
                  <c:v>1.4471909998974199</c:v>
                </c:pt>
                <c:pt idx="417">
                  <c:v>1.44768900008784</c:v>
                </c:pt>
                <c:pt idx="418">
                  <c:v>1.44808599998214</c:v>
                </c:pt>
                <c:pt idx="419">
                  <c:v>1.4515359998767901</c:v>
                </c:pt>
                <c:pt idx="420">
                  <c:v>1.4522329997816901</c:v>
                </c:pt>
                <c:pt idx="421">
                  <c:v>1.45356599978185</c:v>
                </c:pt>
                <c:pt idx="422">
                  <c:v>1.45445899988772</c:v>
                </c:pt>
                <c:pt idx="423">
                  <c:v>1.4584219998141599</c:v>
                </c:pt>
                <c:pt idx="424">
                  <c:v>1.4629530001002402</c:v>
                </c:pt>
                <c:pt idx="425">
                  <c:v>1.46356000004743</c:v>
                </c:pt>
                <c:pt idx="426">
                  <c:v>1.4643029999206101</c:v>
                </c:pt>
                <c:pt idx="427">
                  <c:v>1.4655650002168801</c:v>
                </c:pt>
                <c:pt idx="428">
                  <c:v>1.4664469999843199</c:v>
                </c:pt>
                <c:pt idx="429">
                  <c:v>1.47515900016514</c:v>
                </c:pt>
                <c:pt idx="430">
                  <c:v>1.47584300020753</c:v>
                </c:pt>
                <c:pt idx="431">
                  <c:v>1.4770970001336499</c:v>
                </c:pt>
                <c:pt idx="432">
                  <c:v>1.47807399980592</c:v>
                </c:pt>
                <c:pt idx="433">
                  <c:v>1.48980899984962</c:v>
                </c:pt>
                <c:pt idx="434">
                  <c:v>1.49026799999774</c:v>
                </c:pt>
                <c:pt idx="435">
                  <c:v>1.49112400004014</c:v>
                </c:pt>
                <c:pt idx="436">
                  <c:v>1.4917929997864101</c:v>
                </c:pt>
                <c:pt idx="437">
                  <c:v>1.5030039999146501</c:v>
                </c:pt>
                <c:pt idx="438">
                  <c:v>1.5167639999162899</c:v>
                </c:pt>
                <c:pt idx="439">
                  <c:v>1.51995599981091</c:v>
                </c:pt>
                <c:pt idx="440">
                  <c:v>1.5207619999273401</c:v>
                </c:pt>
                <c:pt idx="441">
                  <c:v>1.5220479999698</c:v>
                </c:pt>
                <c:pt idx="442">
                  <c:v>1.52342599994881</c:v>
                </c:pt>
                <c:pt idx="443">
                  <c:v>1.54261599982419</c:v>
                </c:pt>
                <c:pt idx="444">
                  <c:v>1.5689090000705601</c:v>
                </c:pt>
                <c:pt idx="445">
                  <c:v>1.5696069999648801</c:v>
                </c:pt>
                <c:pt idx="446">
                  <c:v>1.5709280000919499</c:v>
                </c:pt>
                <c:pt idx="447">
                  <c:v>1.5718469999228499</c:v>
                </c:pt>
                <c:pt idx="448">
                  <c:v>1.5747819998068699</c:v>
                </c:pt>
                <c:pt idx="449">
                  <c:v>1.57615199987048</c:v>
                </c:pt>
                <c:pt idx="450">
                  <c:v>1.6087620001599099</c:v>
                </c:pt>
                <c:pt idx="451">
                  <c:v>1.6092269997898201</c:v>
                </c:pt>
                <c:pt idx="452">
                  <c:v>1.6102169997793598</c:v>
                </c:pt>
                <c:pt idx="453">
                  <c:v>1.6108810000332501</c:v>
                </c:pt>
                <c:pt idx="454">
                  <c:v>1.62271699991833</c:v>
                </c:pt>
                <c:pt idx="455">
                  <c:v>1.6321289999723299</c:v>
                </c:pt>
                <c:pt idx="456">
                  <c:v>1.66897400004017</c:v>
                </c:pt>
                <c:pt idx="457">
                  <c:v>1.6696630000296802</c:v>
                </c:pt>
                <c:pt idx="458">
                  <c:v>1.6711469997972002</c:v>
                </c:pt>
                <c:pt idx="459">
                  <c:v>1.6721030001463</c:v>
                </c:pt>
                <c:pt idx="460">
                  <c:v>1.67449599985047</c:v>
                </c:pt>
                <c:pt idx="461">
                  <c:v>1.67458899977646</c:v>
                </c:pt>
                <c:pt idx="462">
                  <c:v>1.6751980001572502</c:v>
                </c:pt>
                <c:pt idx="463">
                  <c:v>1.6765440000199301</c:v>
                </c:pt>
                <c:pt idx="464">
                  <c:v>1.6774830000940701</c:v>
                </c:pt>
                <c:pt idx="465">
                  <c:v>1.6793969998616298</c:v>
                </c:pt>
                <c:pt idx="466">
                  <c:v>1.67974899977707</c:v>
                </c:pt>
                <c:pt idx="467">
                  <c:v>1.6805219997877399</c:v>
                </c:pt>
                <c:pt idx="468">
                  <c:v>1.68109200012622</c:v>
                </c:pt>
                <c:pt idx="469">
                  <c:v>1.6875979999895201</c:v>
                </c:pt>
                <c:pt idx="470">
                  <c:v>1.68822100022225</c:v>
                </c:pt>
                <c:pt idx="471">
                  <c:v>1.68923299997914</c:v>
                </c:pt>
                <c:pt idx="472">
                  <c:v>1.6903310001907801</c:v>
                </c:pt>
                <c:pt idx="473">
                  <c:v>1.7235350001101302</c:v>
                </c:pt>
                <c:pt idx="474">
                  <c:v>1.74083699994298</c:v>
                </c:pt>
                <c:pt idx="475">
                  <c:v>1.7415500001334201</c:v>
                </c:pt>
                <c:pt idx="476">
                  <c:v>1.7426989998057201</c:v>
                </c:pt>
                <c:pt idx="477">
                  <c:v>1.74289000005956</c:v>
                </c:pt>
                <c:pt idx="478">
                  <c:v>1.74381299984816</c:v>
                </c:pt>
                <c:pt idx="479">
                  <c:v>1.74747199980629</c:v>
                </c:pt>
                <c:pt idx="480">
                  <c:v>1.7482140001447899</c:v>
                </c:pt>
                <c:pt idx="481">
                  <c:v>1.74877400013429</c:v>
                </c:pt>
                <c:pt idx="482">
                  <c:v>1.7495480001343802</c:v>
                </c:pt>
                <c:pt idx="483">
                  <c:v>1.75053000020852</c:v>
                </c:pt>
                <c:pt idx="484">
                  <c:v>1.7511860000922701</c:v>
                </c:pt>
                <c:pt idx="485">
                  <c:v>1.75192100005006</c:v>
                </c:pt>
                <c:pt idx="486">
                  <c:v>1.7529070000819</c:v>
                </c:pt>
                <c:pt idx="487">
                  <c:v>1.75411000009262</c:v>
                </c:pt>
                <c:pt idx="488">
                  <c:v>1.77814700009548</c:v>
                </c:pt>
                <c:pt idx="489">
                  <c:v>1.7885779998323401</c:v>
                </c:pt>
                <c:pt idx="490">
                  <c:v>1.7892619998747199</c:v>
                </c:pt>
                <c:pt idx="491">
                  <c:v>1.7905559998325702</c:v>
                </c:pt>
                <c:pt idx="492">
                  <c:v>1.7914840000230401</c:v>
                </c:pt>
                <c:pt idx="493">
                  <c:v>1.81553199990958</c:v>
                </c:pt>
                <c:pt idx="494">
                  <c:v>1.83052800002769</c:v>
                </c:pt>
                <c:pt idx="495">
                  <c:v>1.8394019998595401</c:v>
                </c:pt>
                <c:pt idx="496">
                  <c:v>1.8417239998598198</c:v>
                </c:pt>
                <c:pt idx="497">
                  <c:v>1.8444399997861098</c:v>
                </c:pt>
                <c:pt idx="498">
                  <c:v>1.8448350001562999</c:v>
                </c:pt>
                <c:pt idx="499">
                  <c:v>1.84558999990258</c:v>
                </c:pt>
                <c:pt idx="500">
                  <c:v>1.8461959998603501</c:v>
                </c:pt>
                <c:pt idx="501">
                  <c:v>1.85771699989345</c:v>
                </c:pt>
                <c:pt idx="502">
                  <c:v>1.85844099996757</c:v>
                </c:pt>
                <c:pt idx="503">
                  <c:v>1.8598470001052101</c:v>
                </c:pt>
                <c:pt idx="504">
                  <c:v>1.86094099990441</c:v>
                </c:pt>
                <c:pt idx="505">
                  <c:v>1.8798430000970201</c:v>
                </c:pt>
                <c:pt idx="506">
                  <c:v>1.88048600011825</c:v>
                </c:pt>
                <c:pt idx="507">
                  <c:v>1.8809759999385198</c:v>
                </c:pt>
                <c:pt idx="508">
                  <c:v>1.8814149998434</c:v>
                </c:pt>
                <c:pt idx="509">
                  <c:v>1.88178100006553</c:v>
                </c:pt>
                <c:pt idx="510">
                  <c:v>1.88223900022421</c:v>
                </c:pt>
                <c:pt idx="511">
                  <c:v>1.88260300001275</c:v>
                </c:pt>
                <c:pt idx="512">
                  <c:v>1.8834990000868801</c:v>
                </c:pt>
                <c:pt idx="513">
                  <c:v>1.9065460001002001</c:v>
                </c:pt>
                <c:pt idx="514">
                  <c:v>1.9072430000051099</c:v>
                </c:pt>
                <c:pt idx="515">
                  <c:v>1.90859299982548</c:v>
                </c:pt>
                <c:pt idx="516">
                  <c:v>1.9095890002063201</c:v>
                </c:pt>
                <c:pt idx="517">
                  <c:v>1.9113769999421399</c:v>
                </c:pt>
                <c:pt idx="518">
                  <c:v>1.9118320001325599</c:v>
                </c:pt>
                <c:pt idx="519">
                  <c:v>1.91204400016431</c:v>
                </c:pt>
                <c:pt idx="520">
                  <c:v>1.9131750000269598</c:v>
                </c:pt>
                <c:pt idx="521">
                  <c:v>1.91400299991073</c:v>
                </c:pt>
                <c:pt idx="522">
                  <c:v>1.9154880001224199</c:v>
                </c:pt>
                <c:pt idx="523">
                  <c:v>1.9233839998378199</c:v>
                </c:pt>
                <c:pt idx="524">
                  <c:v>1.92405400002826</c:v>
                </c:pt>
                <c:pt idx="525">
                  <c:v>1.9251099997745702</c:v>
                </c:pt>
                <c:pt idx="526">
                  <c:v>1.92596899978525</c:v>
                </c:pt>
                <c:pt idx="527">
                  <c:v>1.93458600006124</c:v>
                </c:pt>
                <c:pt idx="528">
                  <c:v>1.9348669998180401</c:v>
                </c:pt>
                <c:pt idx="529">
                  <c:v>1.9353550001142099</c:v>
                </c:pt>
                <c:pt idx="530">
                  <c:v>1.93571299996619</c:v>
                </c:pt>
                <c:pt idx="531">
                  <c:v>1.9486199998936999</c:v>
                </c:pt>
                <c:pt idx="532">
                  <c:v>1.96074599989515</c:v>
                </c:pt>
                <c:pt idx="533">
                  <c:v>1.9622049999270499</c:v>
                </c:pt>
                <c:pt idx="534">
                  <c:v>1.9626819998848</c:v>
                </c:pt>
                <c:pt idx="535">
                  <c:v>1.96351900012814</c:v>
                </c:pt>
                <c:pt idx="536">
                  <c:v>1.9640949999484201</c:v>
                </c:pt>
                <c:pt idx="537">
                  <c:v>1.9695730002240399</c:v>
                </c:pt>
                <c:pt idx="538">
                  <c:v>1.9773260000874802</c:v>
                </c:pt>
                <c:pt idx="539">
                  <c:v>1.99219500018443</c:v>
                </c:pt>
                <c:pt idx="540">
                  <c:v>1.9928460001210602</c:v>
                </c:pt>
                <c:pt idx="541">
                  <c:v>1.99390799980392</c:v>
                </c:pt>
                <c:pt idx="542">
                  <c:v>1.99475799990977</c:v>
                </c:pt>
                <c:pt idx="543">
                  <c:v>2.0076079999853302</c:v>
                </c:pt>
                <c:pt idx="544">
                  <c:v>2.0433019999472801</c:v>
                </c:pt>
                <c:pt idx="545">
                  <c:v>2.0440729999790999</c:v>
                </c:pt>
                <c:pt idx="546">
                  <c:v>2.0450060001166999</c:v>
                </c:pt>
                <c:pt idx="547">
                  <c:v>2.0454049999898398</c:v>
                </c:pt>
                <c:pt idx="548">
                  <c:v>2.0464039998842001</c:v>
                </c:pt>
                <c:pt idx="549">
                  <c:v>2.05383699994854</c:v>
                </c:pt>
                <c:pt idx="550">
                  <c:v>2.07764400011001</c:v>
                </c:pt>
                <c:pt idx="551">
                  <c:v>2.0795949999410301</c:v>
                </c:pt>
                <c:pt idx="552">
                  <c:v>2.0803819998036399</c:v>
                </c:pt>
                <c:pt idx="553">
                  <c:v>2.0817939998778399</c:v>
                </c:pt>
                <c:pt idx="554">
                  <c:v>2.0831450001423901</c:v>
                </c:pt>
                <c:pt idx="555">
                  <c:v>2.1251970001685496</c:v>
                </c:pt>
                <c:pt idx="556">
                  <c:v>2.1261130000311801</c:v>
                </c:pt>
                <c:pt idx="557">
                  <c:v>2.12657300016871</c:v>
                </c:pt>
                <c:pt idx="558">
                  <c:v>2.12725299979865</c:v>
                </c:pt>
                <c:pt idx="559">
                  <c:v>2.1277460000419501</c:v>
                </c:pt>
                <c:pt idx="560">
                  <c:v>2.1354209998207798</c:v>
                </c:pt>
                <c:pt idx="561">
                  <c:v>2.1360179998737201</c:v>
                </c:pt>
                <c:pt idx="562">
                  <c:v>2.1371259999796099</c:v>
                </c:pt>
                <c:pt idx="563">
                  <c:v>2.1379390000220098</c:v>
                </c:pt>
                <c:pt idx="564">
                  <c:v>2.1757009999418999</c:v>
                </c:pt>
                <c:pt idx="565">
                  <c:v>2.1778179998364</c:v>
                </c:pt>
                <c:pt idx="566">
                  <c:v>2.1782620001431501</c:v>
                </c:pt>
                <c:pt idx="567">
                  <c:v>2.17897699985769</c:v>
                </c:pt>
                <c:pt idx="568">
                  <c:v>2.1795440002279003</c:v>
                </c:pt>
                <c:pt idx="569">
                  <c:v>2.1827479999956201</c:v>
                </c:pt>
                <c:pt idx="570">
                  <c:v>2.1833219998370601</c:v>
                </c:pt>
                <c:pt idx="571">
                  <c:v>2.18441900005927</c:v>
                </c:pt>
                <c:pt idx="572">
                  <c:v>2.1851649999007297</c:v>
                </c:pt>
                <c:pt idx="573">
                  <c:v>2.1854010001334201</c:v>
                </c:pt>
                <c:pt idx="574">
                  <c:v>2.1860460001335</c:v>
                </c:pt>
                <c:pt idx="575">
                  <c:v>2.1862449998479803</c:v>
                </c:pt>
                <c:pt idx="576">
                  <c:v>2.1872249999432802</c:v>
                </c:pt>
                <c:pt idx="577">
                  <c:v>2.1879870000702701</c:v>
                </c:pt>
                <c:pt idx="578">
                  <c:v>2.1893580001233199</c:v>
                </c:pt>
                <c:pt idx="579">
                  <c:v>2.1914670001024197</c:v>
                </c:pt>
                <c:pt idx="580">
                  <c:v>2.1920539998063702</c:v>
                </c:pt>
                <c:pt idx="581">
                  <c:v>2.1932210001977999</c:v>
                </c:pt>
                <c:pt idx="582">
                  <c:v>2.19445799984896</c:v>
                </c:pt>
                <c:pt idx="583">
                  <c:v>2.1984459999657702</c:v>
                </c:pt>
                <c:pt idx="584">
                  <c:v>2.19919900018794</c:v>
                </c:pt>
                <c:pt idx="585">
                  <c:v>2.20018600020921</c:v>
                </c:pt>
                <c:pt idx="586">
                  <c:v>2.20041500006118</c:v>
                </c:pt>
                <c:pt idx="587">
                  <c:v>2.2014400001353298</c:v>
                </c:pt>
                <c:pt idx="588">
                  <c:v>2.2015579997969299</c:v>
                </c:pt>
                <c:pt idx="589">
                  <c:v>2.2026080000614399</c:v>
                </c:pt>
                <c:pt idx="590">
                  <c:v>2.2031369999240198</c:v>
                </c:pt>
                <c:pt idx="591">
                  <c:v>2.2075850001783599</c:v>
                </c:pt>
                <c:pt idx="592">
                  <c:v>2.2082400000726903</c:v>
                </c:pt>
                <c:pt idx="593">
                  <c:v>2.2090630000093299</c:v>
                </c:pt>
                <c:pt idx="594">
                  <c:v>2.2095509998507601</c:v>
                </c:pt>
                <c:pt idx="595">
                  <c:v>2.2098059998825099</c:v>
                </c:pt>
                <c:pt idx="596">
                  <c:v>2.2104499998931697</c:v>
                </c:pt>
                <c:pt idx="597">
                  <c:v>2.21118999979808</c:v>
                </c:pt>
                <c:pt idx="598">
                  <c:v>2.2122270002000701</c:v>
                </c:pt>
                <c:pt idx="599">
                  <c:v>2.2323520001918902</c:v>
                </c:pt>
                <c:pt idx="600">
                  <c:v>2.2329100002025299</c:v>
                </c:pt>
                <c:pt idx="601">
                  <c:v>2.2330639999381603</c:v>
                </c:pt>
                <c:pt idx="602">
                  <c:v>2.23430999994889</c:v>
                </c:pt>
                <c:pt idx="603">
                  <c:v>2.23524700004418</c:v>
                </c:pt>
                <c:pt idx="604">
                  <c:v>2.2418580001613</c:v>
                </c:pt>
                <c:pt idx="605">
                  <c:v>2.2425050001402198</c:v>
                </c:pt>
                <c:pt idx="606">
                  <c:v>2.2436949998336702</c:v>
                </c:pt>
                <c:pt idx="607">
                  <c:v>2.2438060000240498</c:v>
                </c:pt>
                <c:pt idx="608">
                  <c:v>2.2441229998548797</c:v>
                </c:pt>
                <c:pt idx="609">
                  <c:v>2.2446200000558703</c:v>
                </c:pt>
                <c:pt idx="610">
                  <c:v>2.2548749998350099</c:v>
                </c:pt>
                <c:pt idx="611">
                  <c:v>2.2552999998879302</c:v>
                </c:pt>
                <c:pt idx="612">
                  <c:v>2.2560620000149298</c:v>
                </c:pt>
                <c:pt idx="613">
                  <c:v>2.2569679999833099</c:v>
                </c:pt>
                <c:pt idx="614">
                  <c:v>2.2611879999203599</c:v>
                </c:pt>
                <c:pt idx="615">
                  <c:v>2.26845199995295</c:v>
                </c:pt>
                <c:pt idx="616">
                  <c:v>2.2702010001012201</c:v>
                </c:pt>
                <c:pt idx="617">
                  <c:v>2.2712720001436502</c:v>
                </c:pt>
                <c:pt idx="618">
                  <c:v>2.2719570001754597</c:v>
                </c:pt>
                <c:pt idx="619">
                  <c:v>2.2732819998054699</c:v>
                </c:pt>
                <c:pt idx="620">
                  <c:v>2.27420900000652</c:v>
                </c:pt>
                <c:pt idx="621">
                  <c:v>2.2950030001993502</c:v>
                </c:pt>
                <c:pt idx="622">
                  <c:v>2.3015789997771199</c:v>
                </c:pt>
                <c:pt idx="623">
                  <c:v>2.3022020000098502</c:v>
                </c:pt>
                <c:pt idx="624">
                  <c:v>2.30339700010517</c:v>
                </c:pt>
                <c:pt idx="625">
                  <c:v>2.3042180000629702</c:v>
                </c:pt>
                <c:pt idx="626">
                  <c:v>2.3059310001372002</c:v>
                </c:pt>
                <c:pt idx="627">
                  <c:v>2.3144609999690098</c:v>
                </c:pt>
                <c:pt idx="628">
                  <c:v>2.3151370000959997</c:v>
                </c:pt>
                <c:pt idx="629">
                  <c:v>2.3163800001384498</c:v>
                </c:pt>
                <c:pt idx="630">
                  <c:v>2.3171620000539397</c:v>
                </c:pt>
                <c:pt idx="631">
                  <c:v>2.3172360001808499</c:v>
                </c:pt>
                <c:pt idx="632">
                  <c:v>2.3216129998218</c:v>
                </c:pt>
                <c:pt idx="633">
                  <c:v>2.3280059999706202</c:v>
                </c:pt>
                <c:pt idx="634">
                  <c:v>2.3283149998860599</c:v>
                </c:pt>
                <c:pt idx="635">
                  <c:v>2.32887799984382</c:v>
                </c:pt>
                <c:pt idx="636">
                  <c:v>2.3292969999601998</c:v>
                </c:pt>
                <c:pt idx="637">
                  <c:v>2.3306990001401502</c:v>
                </c:pt>
                <c:pt idx="638">
                  <c:v>2.33136599990757</c:v>
                </c:pt>
                <c:pt idx="639">
                  <c:v>2.33260499999232</c:v>
                </c:pt>
                <c:pt idx="640">
                  <c:v>2.33350400003473</c:v>
                </c:pt>
                <c:pt idx="641">
                  <c:v>2.3444869998456799</c:v>
                </c:pt>
                <c:pt idx="642">
                  <c:v>2.35054499989928</c:v>
                </c:pt>
                <c:pt idx="643">
                  <c:v>2.3510460000579703</c:v>
                </c:pt>
                <c:pt idx="644">
                  <c:v>2.3519440001109602</c:v>
                </c:pt>
                <c:pt idx="645">
                  <c:v>2.3526350000793101</c:v>
                </c:pt>
                <c:pt idx="646">
                  <c:v>2.3621260002073501</c:v>
                </c:pt>
                <c:pt idx="647">
                  <c:v>2.3628160001862799</c:v>
                </c:pt>
                <c:pt idx="648">
                  <c:v>2.3640290000912501</c:v>
                </c:pt>
                <c:pt idx="649">
                  <c:v>2.3648360001971001</c:v>
                </c:pt>
                <c:pt idx="650">
                  <c:v>2.36767300020801</c:v>
                </c:pt>
                <c:pt idx="651">
                  <c:v>2.36783899981674</c:v>
                </c:pt>
                <c:pt idx="652">
                  <c:v>2.3685709998062499</c:v>
                </c:pt>
                <c:pt idx="653">
                  <c:v>2.3689449999437699</c:v>
                </c:pt>
                <c:pt idx="654">
                  <c:v>2.3697599999650198</c:v>
                </c:pt>
                <c:pt idx="655">
                  <c:v>2.3709309998594099</c:v>
                </c:pt>
                <c:pt idx="656">
                  <c:v>2.3739849998491902</c:v>
                </c:pt>
                <c:pt idx="657">
                  <c:v>2.3745339999550201</c:v>
                </c:pt>
                <c:pt idx="658">
                  <c:v>2.3756119999234202</c:v>
                </c:pt>
                <c:pt idx="659">
                  <c:v>2.3763469998811999</c:v>
                </c:pt>
                <c:pt idx="660">
                  <c:v>2.3808229998394301</c:v>
                </c:pt>
                <c:pt idx="661">
                  <c:v>2.3933440002110697</c:v>
                </c:pt>
                <c:pt idx="662">
                  <c:v>2.39373200020054</c:v>
                </c:pt>
                <c:pt idx="663">
                  <c:v>2.3945470002217899</c:v>
                </c:pt>
                <c:pt idx="664">
                  <c:v>2.39511700010552</c:v>
                </c:pt>
                <c:pt idx="665">
                  <c:v>2.40047299985235</c:v>
                </c:pt>
                <c:pt idx="666">
                  <c:v>2.4042469999585503</c:v>
                </c:pt>
                <c:pt idx="667">
                  <c:v>2.4119109998537103</c:v>
                </c:pt>
                <c:pt idx="668">
                  <c:v>2.4301819998981902</c:v>
                </c:pt>
                <c:pt idx="669">
                  <c:v>2.4499910000486098</c:v>
                </c:pt>
                <c:pt idx="670">
                  <c:v>2.4506660001861702</c:v>
                </c:pt>
                <c:pt idx="671">
                  <c:v>2.4517800002286001</c:v>
                </c:pt>
                <c:pt idx="672">
                  <c:v>2.45215899985851</c:v>
                </c:pt>
                <c:pt idx="673">
                  <c:v>2.4526289998902904</c:v>
                </c:pt>
                <c:pt idx="674">
                  <c:v>2.46264999987033</c:v>
                </c:pt>
                <c:pt idx="675">
                  <c:v>2.4626819999866698</c:v>
                </c:pt>
                <c:pt idx="676">
                  <c:v>2.4633050002194001</c:v>
                </c:pt>
                <c:pt idx="677">
                  <c:v>2.4643820001983801</c:v>
                </c:pt>
                <c:pt idx="678">
                  <c:v>2.46517999994466</c:v>
                </c:pt>
                <c:pt idx="679">
                  <c:v>2.4867160000212603</c:v>
                </c:pt>
                <c:pt idx="680">
                  <c:v>2.4872570002116801</c:v>
                </c:pt>
                <c:pt idx="681">
                  <c:v>2.4882259999685599</c:v>
                </c:pt>
                <c:pt idx="682">
                  <c:v>2.4889599999369203</c:v>
                </c:pt>
                <c:pt idx="683">
                  <c:v>2.4897809998947098</c:v>
                </c:pt>
                <c:pt idx="684">
                  <c:v>2.4905959999159597</c:v>
                </c:pt>
                <c:pt idx="685">
                  <c:v>2.4942260001807801</c:v>
                </c:pt>
                <c:pt idx="686">
                  <c:v>2.49459999986356</c:v>
                </c:pt>
                <c:pt idx="687">
                  <c:v>2.4947779998001298</c:v>
                </c:pt>
                <c:pt idx="688">
                  <c:v>2.4954209998213601</c:v>
                </c:pt>
                <c:pt idx="689">
                  <c:v>2.49653799983207</c:v>
                </c:pt>
                <c:pt idx="690">
                  <c:v>2.49736900013886</c:v>
                </c:pt>
                <c:pt idx="691">
                  <c:v>2.4981649999062898</c:v>
                </c:pt>
                <c:pt idx="692">
                  <c:v>2.4986130001707298</c:v>
                </c:pt>
                <c:pt idx="693">
                  <c:v>2.4997810000968399</c:v>
                </c:pt>
                <c:pt idx="694">
                  <c:v>2.49990600013916</c:v>
                </c:pt>
                <c:pt idx="695">
                  <c:v>2.50000500000169</c:v>
                </c:pt>
                <c:pt idx="696">
                  <c:v>2.5000300001920497</c:v>
                </c:pt>
                <c:pt idx="697">
                  <c:v>2.5003820001074901</c:v>
                </c:pt>
                <c:pt idx="698">
                  <c:v>2.5010389999806604</c:v>
                </c:pt>
                <c:pt idx="699">
                  <c:v>2.5015420001182003</c:v>
                </c:pt>
                <c:pt idx="700">
                  <c:v>2.5015830001393597</c:v>
                </c:pt>
                <c:pt idx="701">
                  <c:v>2.5018960000124899</c:v>
                </c:pt>
                <c:pt idx="702">
                  <c:v>2.50267199999143</c:v>
                </c:pt>
                <c:pt idx="703">
                  <c:v>2.5036070001078699</c:v>
                </c:pt>
                <c:pt idx="704">
                  <c:v>2.5193239998770798</c:v>
                </c:pt>
                <c:pt idx="705">
                  <c:v>2.5270719997933999</c:v>
                </c:pt>
                <c:pt idx="706">
                  <c:v>2.5344509999740601</c:v>
                </c:pt>
                <c:pt idx="707">
                  <c:v>2.5352120001116401</c:v>
                </c:pt>
                <c:pt idx="708">
                  <c:v>2.5364879998050998</c:v>
                </c:pt>
                <c:pt idx="709">
                  <c:v>2.5373839998792298</c:v>
                </c:pt>
                <c:pt idx="710">
                  <c:v>2.5526109998281701</c:v>
                </c:pt>
                <c:pt idx="711">
                  <c:v>2.5562569999237801</c:v>
                </c:pt>
                <c:pt idx="712">
                  <c:v>2.55680600002961</c:v>
                </c:pt>
                <c:pt idx="713">
                  <c:v>2.5571350001882798</c:v>
                </c:pt>
                <c:pt idx="714">
                  <c:v>2.55763599989222</c:v>
                </c:pt>
                <c:pt idx="715">
                  <c:v>2.5577930000508697</c:v>
                </c:pt>
                <c:pt idx="716">
                  <c:v>2.5585120001778701</c:v>
                </c:pt>
                <c:pt idx="717">
                  <c:v>2.5590539999029702</c:v>
                </c:pt>
                <c:pt idx="718">
                  <c:v>2.5597939998078796</c:v>
                </c:pt>
                <c:pt idx="719">
                  <c:v>2.5633539999034802</c:v>
                </c:pt>
                <c:pt idx="720">
                  <c:v>2.56401800015737</c:v>
                </c:pt>
                <c:pt idx="721">
                  <c:v>2.56517700017866</c:v>
                </c:pt>
                <c:pt idx="722">
                  <c:v>2.5660920000518601</c:v>
                </c:pt>
                <c:pt idx="723">
                  <c:v>2.57527199983087</c:v>
                </c:pt>
                <c:pt idx="724">
                  <c:v>2.57903400006398</c:v>
                </c:pt>
                <c:pt idx="725">
                  <c:v>2.5794220000534498</c:v>
                </c:pt>
                <c:pt idx="726">
                  <c:v>2.5811000000430702</c:v>
                </c:pt>
                <c:pt idx="727">
                  <c:v>2.5812600001699999</c:v>
                </c:pt>
                <c:pt idx="728">
                  <c:v>2.58176699981049</c:v>
                </c:pt>
                <c:pt idx="729">
                  <c:v>2.5819090001277796</c:v>
                </c:pt>
                <c:pt idx="730">
                  <c:v>2.5833159998000998</c:v>
                </c:pt>
                <c:pt idx="731">
                  <c:v>2.5834620000750799</c:v>
                </c:pt>
                <c:pt idx="732">
                  <c:v>2.5843580001492201</c:v>
                </c:pt>
                <c:pt idx="733">
                  <c:v>2.5845400000434804</c:v>
                </c:pt>
                <c:pt idx="734">
                  <c:v>2.5854440000330201</c:v>
                </c:pt>
                <c:pt idx="735">
                  <c:v>2.5855449998743998</c:v>
                </c:pt>
                <c:pt idx="736">
                  <c:v>2.5856170000224599</c:v>
                </c:pt>
                <c:pt idx="737">
                  <c:v>2.5856890001705297</c:v>
                </c:pt>
                <c:pt idx="738">
                  <c:v>2.5857529999484501</c:v>
                </c:pt>
                <c:pt idx="739">
                  <c:v>2.5868779998745501</c:v>
                </c:pt>
                <c:pt idx="740">
                  <c:v>2.5872800001707197</c:v>
                </c:pt>
                <c:pt idx="741">
                  <c:v>2.5875830001496003</c:v>
                </c:pt>
                <c:pt idx="742">
                  <c:v>2.5879619997795</c:v>
                </c:pt>
                <c:pt idx="743">
                  <c:v>2.5881960000333399</c:v>
                </c:pt>
                <c:pt idx="744">
                  <c:v>2.58832800000163</c:v>
                </c:pt>
                <c:pt idx="745">
                  <c:v>2.5940569998965599</c:v>
                </c:pt>
                <c:pt idx="746">
                  <c:v>2.59470599985434</c:v>
                </c:pt>
                <c:pt idx="747">
                  <c:v>2.5959039999179301</c:v>
                </c:pt>
                <c:pt idx="748">
                  <c:v>2.59679200007667</c:v>
                </c:pt>
                <c:pt idx="749">
                  <c:v>2.6074259999404599</c:v>
                </c:pt>
                <c:pt idx="750">
                  <c:v>2.6078209998559001</c:v>
                </c:pt>
                <c:pt idx="751">
                  <c:v>2.6084999999511602</c:v>
                </c:pt>
                <c:pt idx="752">
                  <c:v>2.6093490000675899</c:v>
                </c:pt>
                <c:pt idx="753">
                  <c:v>2.6216619999104198</c:v>
                </c:pt>
                <c:pt idx="754">
                  <c:v>2.6222060000691201</c:v>
                </c:pt>
                <c:pt idx="755">
                  <c:v>2.6233789999423598</c:v>
                </c:pt>
                <c:pt idx="756">
                  <c:v>2.6241579998895697</c:v>
                </c:pt>
                <c:pt idx="757">
                  <c:v>2.6310419998480903</c:v>
                </c:pt>
                <c:pt idx="758">
                  <c:v>2.6334119997954901</c:v>
                </c:pt>
                <c:pt idx="759">
                  <c:v>2.6355340000918601</c:v>
                </c:pt>
                <c:pt idx="760">
                  <c:v>2.6424819998282998</c:v>
                </c:pt>
                <c:pt idx="761">
                  <c:v>2.6550980001047702</c:v>
                </c:pt>
                <c:pt idx="762">
                  <c:v>2.6557689998298799</c:v>
                </c:pt>
                <c:pt idx="763">
                  <c:v>2.6558159997875901</c:v>
                </c:pt>
                <c:pt idx="764">
                  <c:v>2.6565230000414801</c:v>
                </c:pt>
                <c:pt idx="765">
                  <c:v>2.6570509999146399</c:v>
                </c:pt>
                <c:pt idx="766">
                  <c:v>2.6578940000945201</c:v>
                </c:pt>
                <c:pt idx="767">
                  <c:v>2.6579010000204999</c:v>
                </c:pt>
                <c:pt idx="768">
                  <c:v>2.65925699977742</c:v>
                </c:pt>
                <c:pt idx="769">
                  <c:v>2.6617530002113199</c:v>
                </c:pt>
                <c:pt idx="770">
                  <c:v>2.6640529999895</c:v>
                </c:pt>
                <c:pt idx="771">
                  <c:v>2.6645970001481998</c:v>
                </c:pt>
                <c:pt idx="772">
                  <c:v>2.6655179999579497</c:v>
                </c:pt>
                <c:pt idx="773">
                  <c:v>2.66619400008494</c:v>
                </c:pt>
                <c:pt idx="774">
                  <c:v>2.6662629998099798</c:v>
                </c:pt>
                <c:pt idx="775">
                  <c:v>2.6666059998205998</c:v>
                </c:pt>
                <c:pt idx="776">
                  <c:v>2.6672919998418303</c:v>
                </c:pt>
                <c:pt idx="777">
                  <c:v>2.6678569997784498</c:v>
                </c:pt>
                <c:pt idx="778">
                  <c:v>2.6687280001169698</c:v>
                </c:pt>
                <c:pt idx="779">
                  <c:v>2.6766420000967601</c:v>
                </c:pt>
                <c:pt idx="780">
                  <c:v>2.6821850001397198</c:v>
                </c:pt>
                <c:pt idx="781">
                  <c:v>2.6864139999815899</c:v>
                </c:pt>
                <c:pt idx="782">
                  <c:v>2.6871300001403098</c:v>
                </c:pt>
                <c:pt idx="783">
                  <c:v>2.6883639998231899</c:v>
                </c:pt>
                <c:pt idx="784">
                  <c:v>2.6892209998550203</c:v>
                </c:pt>
                <c:pt idx="785">
                  <c:v>2.69089799985522</c:v>
                </c:pt>
                <c:pt idx="786">
                  <c:v>2.6915510002254401</c:v>
                </c:pt>
                <c:pt idx="787">
                  <c:v>2.69155600017256</c:v>
                </c:pt>
                <c:pt idx="788">
                  <c:v>2.69274099991889</c:v>
                </c:pt>
                <c:pt idx="789">
                  <c:v>2.6935450000564698</c:v>
                </c:pt>
                <c:pt idx="790">
                  <c:v>2.6963959999193299</c:v>
                </c:pt>
                <c:pt idx="791">
                  <c:v>2.70605000014256</c:v>
                </c:pt>
                <c:pt idx="792">
                  <c:v>2.7067149999311302</c:v>
                </c:pt>
                <c:pt idx="793">
                  <c:v>2.7079579999735799</c:v>
                </c:pt>
                <c:pt idx="794">
                  <c:v>2.7082440001322503</c:v>
                </c:pt>
                <c:pt idx="795">
                  <c:v>2.7088669999102399</c:v>
                </c:pt>
                <c:pt idx="796">
                  <c:v>2.7166770000803799</c:v>
                </c:pt>
                <c:pt idx="797">
                  <c:v>2.7251709998381499</c:v>
                </c:pt>
                <c:pt idx="798">
                  <c:v>2.7304680002089303</c:v>
                </c:pt>
                <c:pt idx="799">
                  <c:v>2.7330319999236901</c:v>
                </c:pt>
                <c:pt idx="800">
                  <c:v>2.7420510000411</c:v>
                </c:pt>
                <c:pt idx="801">
                  <c:v>2.7468869998301599</c:v>
                </c:pt>
                <c:pt idx="802">
                  <c:v>2.7500790001795301</c:v>
                </c:pt>
                <c:pt idx="803">
                  <c:v>2.7506319997883097</c:v>
                </c:pt>
                <c:pt idx="804">
                  <c:v>2.7515709998624502</c:v>
                </c:pt>
                <c:pt idx="805">
                  <c:v>2.7526290000423597</c:v>
                </c:pt>
                <c:pt idx="806">
                  <c:v>2.75778100012757</c:v>
                </c:pt>
                <c:pt idx="807">
                  <c:v>2.7580800001487602</c:v>
                </c:pt>
                <c:pt idx="808">
                  <c:v>2.7585259999796099</c:v>
                </c:pt>
                <c:pt idx="809">
                  <c:v>2.7592739997999098</c:v>
                </c:pt>
                <c:pt idx="810">
                  <c:v>2.7598339997894001</c:v>
                </c:pt>
                <c:pt idx="811">
                  <c:v>2.7721420001398598</c:v>
                </c:pt>
                <c:pt idx="812">
                  <c:v>2.7937879999626598</c:v>
                </c:pt>
                <c:pt idx="813">
                  <c:v>2.7951349998147599</c:v>
                </c:pt>
                <c:pt idx="814">
                  <c:v>2.8083980000701501</c:v>
                </c:pt>
                <c:pt idx="815">
                  <c:v>2.8089910001653999</c:v>
                </c:pt>
                <c:pt idx="816">
                  <c:v>2.8099279998059501</c:v>
                </c:pt>
                <c:pt idx="817">
                  <c:v>2.8105119999963701</c:v>
                </c:pt>
                <c:pt idx="818">
                  <c:v>2.8127909999966501</c:v>
                </c:pt>
                <c:pt idx="819">
                  <c:v>2.8133249998063503</c:v>
                </c:pt>
                <c:pt idx="820">
                  <c:v>2.8144859998064899</c:v>
                </c:pt>
                <c:pt idx="821">
                  <c:v>2.8151999999863597</c:v>
                </c:pt>
                <c:pt idx="822">
                  <c:v>2.8210440000293597</c:v>
                </c:pt>
                <c:pt idx="823">
                  <c:v>2.82463199982885</c:v>
                </c:pt>
                <c:pt idx="824">
                  <c:v>2.8252819997760499</c:v>
                </c:pt>
                <c:pt idx="825">
                  <c:v>2.8263939998396301</c:v>
                </c:pt>
                <c:pt idx="826">
                  <c:v>2.8272190002098698</c:v>
                </c:pt>
                <c:pt idx="827">
                  <c:v>2.8276889997869104</c:v>
                </c:pt>
                <c:pt idx="828">
                  <c:v>2.86515000016152</c:v>
                </c:pt>
                <c:pt idx="829">
                  <c:v>2.8761309999936198</c:v>
                </c:pt>
                <c:pt idx="830">
                  <c:v>2.8769059999831299</c:v>
                </c:pt>
                <c:pt idx="831">
                  <c:v>2.8968840001652998</c:v>
                </c:pt>
                <c:pt idx="832">
                  <c:v>2.9383420001067799</c:v>
                </c:pt>
                <c:pt idx="833">
                  <c:v>2.9390720001174397</c:v>
                </c:pt>
                <c:pt idx="834">
                  <c:v>2.9403590001493201</c:v>
                </c:pt>
                <c:pt idx="835">
                  <c:v>2.9413440001917404</c:v>
                </c:pt>
                <c:pt idx="836">
                  <c:v>2.9635599998982802</c:v>
                </c:pt>
                <c:pt idx="837">
                  <c:v>2.9639929998666004</c:v>
                </c:pt>
                <c:pt idx="838">
                  <c:v>2.9647679998561198</c:v>
                </c:pt>
                <c:pt idx="839">
                  <c:v>2.9653769997821597</c:v>
                </c:pt>
                <c:pt idx="840">
                  <c:v>2.9740830000264302</c:v>
                </c:pt>
                <c:pt idx="841">
                  <c:v>2.9747620001217001</c:v>
                </c:pt>
                <c:pt idx="842">
                  <c:v>2.9760530001112704</c:v>
                </c:pt>
                <c:pt idx="843">
                  <c:v>2.9769180000585003</c:v>
                </c:pt>
                <c:pt idx="844">
                  <c:v>2.9940790000182398</c:v>
                </c:pt>
                <c:pt idx="845">
                  <c:v>2.9947749999337203</c:v>
                </c:pt>
                <c:pt idx="846">
                  <c:v>2.9960169999867499</c:v>
                </c:pt>
                <c:pt idx="847">
                  <c:v>2.99697399987053</c:v>
                </c:pt>
                <c:pt idx="848">
                  <c:v>3.01022399980865</c:v>
                </c:pt>
                <c:pt idx="849">
                  <c:v>3.0187490001480901</c:v>
                </c:pt>
                <c:pt idx="850">
                  <c:v>3.01949699996839</c:v>
                </c:pt>
                <c:pt idx="851">
                  <c:v>3.0208879998099198</c:v>
                </c:pt>
                <c:pt idx="852">
                  <c:v>3.0219430000215599</c:v>
                </c:pt>
                <c:pt idx="853">
                  <c:v>3.0228119999264802</c:v>
                </c:pt>
                <c:pt idx="854">
                  <c:v>3.02343900011692</c:v>
                </c:pt>
                <c:pt idx="855">
                  <c:v>3.0246890000853397</c:v>
                </c:pt>
                <c:pt idx="856">
                  <c:v>3.0255490000854399</c:v>
                </c:pt>
                <c:pt idx="857">
                  <c:v>3.0334970001604198</c:v>
                </c:pt>
                <c:pt idx="858">
                  <c:v>3.0517680002048997</c:v>
                </c:pt>
                <c:pt idx="859">
                  <c:v>3.0523850000463399</c:v>
                </c:pt>
                <c:pt idx="860">
                  <c:v>3.0535149999195701</c:v>
                </c:pt>
                <c:pt idx="861">
                  <c:v>3.0543520001629001</c:v>
                </c:pt>
                <c:pt idx="862">
                  <c:v>3.0543779998879401</c:v>
                </c:pt>
                <c:pt idx="863">
                  <c:v>3.05488399999376</c:v>
                </c:pt>
                <c:pt idx="864">
                  <c:v>3.0554310001207301</c:v>
                </c:pt>
                <c:pt idx="865">
                  <c:v>3.0558409998775398</c:v>
                </c:pt>
                <c:pt idx="866">
                  <c:v>3.0559689998881301</c:v>
                </c:pt>
                <c:pt idx="867">
                  <c:v>3.0566069999622401</c:v>
                </c:pt>
                <c:pt idx="868">
                  <c:v>3.05683399983536</c:v>
                </c:pt>
                <c:pt idx="869">
                  <c:v>3.05746100002579</c:v>
                </c:pt>
                <c:pt idx="870">
                  <c:v>3.0644489997939597</c:v>
                </c:pt>
                <c:pt idx="871">
                  <c:v>3.0646139998680102</c:v>
                </c:pt>
                <c:pt idx="872">
                  <c:v>3.0653499998152198</c:v>
                </c:pt>
                <c:pt idx="873">
                  <c:v>3.0665670001326299</c:v>
                </c:pt>
                <c:pt idx="874">
                  <c:v>3.0674790000375598</c:v>
                </c:pt>
                <c:pt idx="875">
                  <c:v>3.07357900010174</c:v>
                </c:pt>
                <c:pt idx="876">
                  <c:v>3.0833159999019699</c:v>
                </c:pt>
                <c:pt idx="877">
                  <c:v>3.0837079998491301</c:v>
                </c:pt>
                <c:pt idx="878">
                  <c:v>3.0844580001030399</c:v>
                </c:pt>
                <c:pt idx="879">
                  <c:v>3.0849839999973403</c:v>
                </c:pt>
                <c:pt idx="880">
                  <c:v>3.0866500001138699</c:v>
                </c:pt>
                <c:pt idx="881">
                  <c:v>3.0921359998501399</c:v>
                </c:pt>
                <c:pt idx="882">
                  <c:v>3.09263600001941</c:v>
                </c:pt>
                <c:pt idx="883">
                  <c:v>3.0928490000405802</c:v>
                </c:pt>
                <c:pt idx="884">
                  <c:v>3.09359799985031</c:v>
                </c:pt>
                <c:pt idx="885">
                  <c:v>3.09430200013594</c:v>
                </c:pt>
                <c:pt idx="886">
                  <c:v>3.0991180001365102</c:v>
                </c:pt>
                <c:pt idx="887">
                  <c:v>3.0998470001577503</c:v>
                </c:pt>
                <c:pt idx="888">
                  <c:v>3.1012310000733101</c:v>
                </c:pt>
                <c:pt idx="889">
                  <c:v>3.1022170001051501</c:v>
                </c:pt>
                <c:pt idx="890">
                  <c:v>3.1056180000632501</c:v>
                </c:pt>
                <c:pt idx="891">
                  <c:v>3.1062970001585199</c:v>
                </c:pt>
                <c:pt idx="892">
                  <c:v>3.10747100002117</c:v>
                </c:pt>
                <c:pt idx="893">
                  <c:v>3.1077120002009901</c:v>
                </c:pt>
                <c:pt idx="894">
                  <c:v>3.1083009998837898</c:v>
                </c:pt>
                <c:pt idx="895">
                  <c:v>3.1086180001693697</c:v>
                </c:pt>
                <c:pt idx="896">
                  <c:v>3.1093500001588801</c:v>
                </c:pt>
                <c:pt idx="897">
                  <c:v>3.1100880000849398</c:v>
                </c:pt>
                <c:pt idx="898">
                  <c:v>3.1207950000862104</c:v>
                </c:pt>
                <c:pt idx="899">
                  <c:v>3.1213410002237598</c:v>
                </c:pt>
                <c:pt idx="900">
                  <c:v>3.1222829998114299</c:v>
                </c:pt>
                <c:pt idx="901">
                  <c:v>3.1230039999172701</c:v>
                </c:pt>
                <c:pt idx="902">
                  <c:v>3.1247269998857501</c:v>
                </c:pt>
                <c:pt idx="903">
                  <c:v>3.1325730001299199</c:v>
                </c:pt>
                <c:pt idx="904">
                  <c:v>3.1402760000673799</c:v>
                </c:pt>
                <c:pt idx="905">
                  <c:v>3.14254700015226</c:v>
                </c:pt>
                <c:pt idx="906">
                  <c:v>3.1430839999302402</c:v>
                </c:pt>
                <c:pt idx="907">
                  <c:v>3.1441050000466899</c:v>
                </c:pt>
                <c:pt idx="908">
                  <c:v>3.1448250001631002</c:v>
                </c:pt>
                <c:pt idx="909">
                  <c:v>3.15597400003753</c:v>
                </c:pt>
                <c:pt idx="910">
                  <c:v>3.1563080001433197</c:v>
                </c:pt>
                <c:pt idx="911">
                  <c:v>3.1569930001751301</c:v>
                </c:pt>
                <c:pt idx="912">
                  <c:v>3.1575419998261998</c:v>
                </c:pt>
                <c:pt idx="913">
                  <c:v>3.16205399985847</c:v>
                </c:pt>
                <c:pt idx="914">
                  <c:v>3.1672430000071401</c:v>
                </c:pt>
                <c:pt idx="915">
                  <c:v>3.1673749999754297</c:v>
                </c:pt>
                <c:pt idx="916">
                  <c:v>3.1678589998591598</c:v>
                </c:pt>
                <c:pt idx="917">
                  <c:v>3.1687239998063799</c:v>
                </c:pt>
                <c:pt idx="918">
                  <c:v>3.1691310000496702</c:v>
                </c:pt>
                <c:pt idx="919">
                  <c:v>3.1694089998381902</c:v>
                </c:pt>
                <c:pt idx="920">
                  <c:v>3.1698739999228502</c:v>
                </c:pt>
                <c:pt idx="921">
                  <c:v>3.17113600021912</c:v>
                </c:pt>
                <c:pt idx="922">
                  <c:v>3.1723309998596902</c:v>
                </c:pt>
                <c:pt idx="923">
                  <c:v>3.17779399983919</c:v>
                </c:pt>
                <c:pt idx="924">
                  <c:v>3.17782000001898</c:v>
                </c:pt>
                <c:pt idx="925">
                  <c:v>3.17810600017765</c:v>
                </c:pt>
                <c:pt idx="926">
                  <c:v>3.1785739997758302</c:v>
                </c:pt>
                <c:pt idx="927">
                  <c:v>3.1787359998816096</c:v>
                </c:pt>
                <c:pt idx="928">
                  <c:v>3.1794940000509002</c:v>
                </c:pt>
                <c:pt idx="929">
                  <c:v>3.1838149998293299</c:v>
                </c:pt>
                <c:pt idx="930">
                  <c:v>3.2096149998324099</c:v>
                </c:pt>
                <c:pt idx="931">
                  <c:v>3.2120740002028403</c:v>
                </c:pt>
                <c:pt idx="932">
                  <c:v>3.23583599993071</c:v>
                </c:pt>
                <c:pt idx="933">
                  <c:v>3.2451719998789401</c:v>
                </c:pt>
                <c:pt idx="934">
                  <c:v>3.2510159999219397</c:v>
                </c:pt>
                <c:pt idx="935">
                  <c:v>3.2516549999854698</c:v>
                </c:pt>
                <c:pt idx="936">
                  <c:v>3.2527359999221499</c:v>
                </c:pt>
                <c:pt idx="937">
                  <c:v>3.2535340001231798</c:v>
                </c:pt>
                <c:pt idx="938">
                  <c:v>3.2572919999438397</c:v>
                </c:pt>
                <c:pt idx="939">
                  <c:v>3.27777399979822</c:v>
                </c:pt>
                <c:pt idx="940">
                  <c:v>3.2781380000415004</c:v>
                </c:pt>
                <c:pt idx="941">
                  <c:v>3.2788389999041101</c:v>
                </c:pt>
                <c:pt idx="942">
                  <c:v>3.2796529999359301</c:v>
                </c:pt>
                <c:pt idx="943">
                  <c:v>3.2865160001165297</c:v>
                </c:pt>
                <c:pt idx="944">
                  <c:v>3.29203000001143</c:v>
                </c:pt>
                <c:pt idx="945">
                  <c:v>3.2926409999163302</c:v>
                </c:pt>
                <c:pt idx="946">
                  <c:v>3.2937480000327901</c:v>
                </c:pt>
                <c:pt idx="947">
                  <c:v>3.2946070000434697</c:v>
                </c:pt>
                <c:pt idx="948">
                  <c:v>3.3006449998538296</c:v>
                </c:pt>
                <c:pt idx="949">
                  <c:v>3.3082830000239403</c:v>
                </c:pt>
                <c:pt idx="950">
                  <c:v>3.3089720000134504</c:v>
                </c:pt>
                <c:pt idx="951">
                  <c:v>3.3103420000770702</c:v>
                </c:pt>
                <c:pt idx="952">
                  <c:v>3.3113270001194901</c:v>
                </c:pt>
                <c:pt idx="953">
                  <c:v>3.3184469998559498</c:v>
                </c:pt>
                <c:pt idx="954">
                  <c:v>3.3357309998791598</c:v>
                </c:pt>
                <c:pt idx="955">
                  <c:v>3.3362250001118796</c:v>
                </c:pt>
                <c:pt idx="956">
                  <c:v>3.33725600012257</c:v>
                </c:pt>
                <c:pt idx="957">
                  <c:v>3.3379380001861101</c:v>
                </c:pt>
                <c:pt idx="958">
                  <c:v>3.3433300000069699</c:v>
                </c:pt>
                <c:pt idx="959">
                  <c:v>3.3464849998381401</c:v>
                </c:pt>
                <c:pt idx="960">
                  <c:v>3.3473230000709</c:v>
                </c:pt>
                <c:pt idx="961">
                  <c:v>3.3485949998066604</c:v>
                </c:pt>
                <c:pt idx="962">
                  <c:v>3.3499109999866001</c:v>
                </c:pt>
                <c:pt idx="963">
                  <c:v>3.34998300013467</c:v>
                </c:pt>
                <c:pt idx="964">
                  <c:v>3.3717020000949502</c:v>
                </c:pt>
                <c:pt idx="965">
                  <c:v>3.38781700020263</c:v>
                </c:pt>
                <c:pt idx="966">
                  <c:v>3.3884569998008303</c:v>
                </c:pt>
                <c:pt idx="967">
                  <c:v>3.38984600011826</c:v>
                </c:pt>
                <c:pt idx="968">
                  <c:v>3.3907739998539901</c:v>
                </c:pt>
                <c:pt idx="969">
                  <c:v>3.3933849999811998</c:v>
                </c:pt>
                <c:pt idx="970">
                  <c:v>3.3937469997908902</c:v>
                </c:pt>
                <c:pt idx="971">
                  <c:v>3.3942099998967001</c:v>
                </c:pt>
                <c:pt idx="972">
                  <c:v>3.3943660000659199</c:v>
                </c:pt>
                <c:pt idx="973">
                  <c:v>3.3949059998121802</c:v>
                </c:pt>
                <c:pt idx="974">
                  <c:v>3.3949740000025401</c:v>
                </c:pt>
                <c:pt idx="975">
                  <c:v>3.3954099999391398</c:v>
                </c:pt>
                <c:pt idx="976">
                  <c:v>3.39574899999206</c:v>
                </c:pt>
                <c:pt idx="977">
                  <c:v>3.4016989998235601</c:v>
                </c:pt>
                <c:pt idx="978">
                  <c:v>3.41696699979365</c:v>
                </c:pt>
                <c:pt idx="979">
                  <c:v>3.43203900001753</c:v>
                </c:pt>
                <c:pt idx="980">
                  <c:v>3.4325249998801097</c:v>
                </c:pt>
                <c:pt idx="981">
                  <c:v>3.43285899998591</c:v>
                </c:pt>
                <c:pt idx="982">
                  <c:v>3.4334349998061899</c:v>
                </c:pt>
                <c:pt idx="983">
                  <c:v>3.4335959999225398</c:v>
                </c:pt>
                <c:pt idx="984">
                  <c:v>3.4340900001552597</c:v>
                </c:pt>
                <c:pt idx="985">
                  <c:v>3.4349060001659302</c:v>
                </c:pt>
                <c:pt idx="986">
                  <c:v>3.4358230000179897</c:v>
                </c:pt>
                <c:pt idx="987">
                  <c:v>3.4362910000709204</c:v>
                </c:pt>
                <c:pt idx="988">
                  <c:v>3.43691099988063</c:v>
                </c:pt>
                <c:pt idx="989">
                  <c:v>3.4374669999124299</c:v>
                </c:pt>
                <c:pt idx="990">
                  <c:v>3.43813600011344</c:v>
                </c:pt>
                <c:pt idx="991">
                  <c:v>3.4389610000289301</c:v>
                </c:pt>
                <c:pt idx="992">
                  <c:v>3.4416240000609801</c:v>
                </c:pt>
                <c:pt idx="993">
                  <c:v>3.4422190001350801</c:v>
                </c:pt>
                <c:pt idx="994">
                  <c:v>3.4432110001034699</c:v>
                </c:pt>
                <c:pt idx="995">
                  <c:v>3.4439500000189502</c:v>
                </c:pt>
                <c:pt idx="996">
                  <c:v>3.4452760000931404</c:v>
                </c:pt>
                <c:pt idx="997">
                  <c:v>3.4460550000403596</c:v>
                </c:pt>
                <c:pt idx="998">
                  <c:v>3.4466930001144602</c:v>
                </c:pt>
                <c:pt idx="999">
                  <c:v>3.44671599987123</c:v>
                </c:pt>
                <c:pt idx="1000">
                  <c:v>3.4479750001992202</c:v>
                </c:pt>
                <c:pt idx="1001">
                  <c:v>3.4488790001887502</c:v>
                </c:pt>
                <c:pt idx="1002">
                  <c:v>3.46103499987293</c:v>
                </c:pt>
                <c:pt idx="1003">
                  <c:v>3.4615290001056502</c:v>
                </c:pt>
                <c:pt idx="1004">
                  <c:v>3.4623480000845999</c:v>
                </c:pt>
                <c:pt idx="1005">
                  <c:v>3.46315600017987</c:v>
                </c:pt>
                <c:pt idx="1006">
                  <c:v>3.4797200000866697</c:v>
                </c:pt>
                <c:pt idx="1007">
                  <c:v>3.4982160000254199</c:v>
                </c:pt>
                <c:pt idx="1008">
                  <c:v>3.5093490000690499</c:v>
                </c:pt>
                <c:pt idx="1009">
                  <c:v>3.5175879997950603</c:v>
                </c:pt>
                <c:pt idx="1010">
                  <c:v>3.5206070001549898</c:v>
                </c:pt>
                <c:pt idx="1011">
                  <c:v>3.5209070001655998</c:v>
                </c:pt>
                <c:pt idx="1012">
                  <c:v>3.5214579997955302</c:v>
                </c:pt>
                <c:pt idx="1013">
                  <c:v>3.5218879997955796</c:v>
                </c:pt>
                <c:pt idx="1014">
                  <c:v>3.5258240000075598</c:v>
                </c:pt>
                <c:pt idx="1015">
                  <c:v>3.5264759999335999</c:v>
                </c:pt>
                <c:pt idx="1016">
                  <c:v>3.5277619999760601</c:v>
                </c:pt>
                <c:pt idx="1017">
                  <c:v>3.5287109999444497</c:v>
                </c:pt>
                <c:pt idx="1018">
                  <c:v>3.5347829998499902</c:v>
                </c:pt>
                <c:pt idx="1019">
                  <c:v>3.5354339997866098</c:v>
                </c:pt>
                <c:pt idx="1020">
                  <c:v>3.5366659999453902</c:v>
                </c:pt>
                <c:pt idx="1021">
                  <c:v>3.5375910001675903</c:v>
                </c:pt>
                <c:pt idx="1022">
                  <c:v>3.5405029998400996</c:v>
                </c:pt>
                <c:pt idx="1023">
                  <c:v>3.5411059998295897</c:v>
                </c:pt>
                <c:pt idx="1024">
                  <c:v>3.54213099990374</c:v>
                </c:pt>
                <c:pt idx="1025">
                  <c:v>3.5427769998932401</c:v>
                </c:pt>
                <c:pt idx="1026">
                  <c:v>3.54289799997786</c:v>
                </c:pt>
                <c:pt idx="1027">
                  <c:v>3.5501560000739101</c:v>
                </c:pt>
                <c:pt idx="1028">
                  <c:v>3.5507140000845503</c:v>
                </c:pt>
                <c:pt idx="1029">
                  <c:v>3.5517179999260398</c:v>
                </c:pt>
                <c:pt idx="1030">
                  <c:v>3.5523769997780597</c:v>
                </c:pt>
                <c:pt idx="1031">
                  <c:v>3.5676930001500198</c:v>
                </c:pt>
                <c:pt idx="1032">
                  <c:v>3.56822799994915</c:v>
                </c:pt>
                <c:pt idx="1033">
                  <c:v>3.5690839999915598</c:v>
                </c:pt>
                <c:pt idx="1034">
                  <c:v>3.5701759998118998</c:v>
                </c:pt>
                <c:pt idx="1035">
                  <c:v>3.5790930000984997</c:v>
                </c:pt>
                <c:pt idx="1036">
                  <c:v>3.5903369998777603</c:v>
                </c:pt>
                <c:pt idx="1037">
                  <c:v>3.5920280001846501</c:v>
                </c:pt>
                <c:pt idx="1038">
                  <c:v>3.5930869998992403</c:v>
                </c:pt>
                <c:pt idx="1039">
                  <c:v>3.5938020000685298</c:v>
                </c:pt>
                <c:pt idx="1040">
                  <c:v>3.5951969998677602</c:v>
                </c:pt>
                <c:pt idx="1041">
                  <c:v>3.5961720000159398</c:v>
                </c:pt>
                <c:pt idx="1042">
                  <c:v>3.6004079997837799</c:v>
                </c:pt>
                <c:pt idx="1043">
                  <c:v>3.60455400004866</c:v>
                </c:pt>
                <c:pt idx="1044">
                  <c:v>3.6304129998825299</c:v>
                </c:pt>
                <c:pt idx="1045">
                  <c:v>3.6310939999566401</c:v>
                </c:pt>
                <c:pt idx="1046">
                  <c:v>3.6323479998827599</c:v>
                </c:pt>
                <c:pt idx="1047">
                  <c:v>3.6332489999040201</c:v>
                </c:pt>
                <c:pt idx="1048">
                  <c:v>3.6347300001580098</c:v>
                </c:pt>
                <c:pt idx="1049">
                  <c:v>3.6365219998515301</c:v>
                </c:pt>
                <c:pt idx="1050">
                  <c:v>3.6570110000866398</c:v>
                </c:pt>
                <c:pt idx="1051">
                  <c:v>3.6596909999389</c:v>
                </c:pt>
                <c:pt idx="1052">
                  <c:v>3.6602639997909101</c:v>
                </c:pt>
                <c:pt idx="1053">
                  <c:v>3.6612049998439002</c:v>
                </c:pt>
                <c:pt idx="1054">
                  <c:v>3.6618559997805198</c:v>
                </c:pt>
                <c:pt idx="1055">
                  <c:v>3.6662819998127798</c:v>
                </c:pt>
                <c:pt idx="1056">
                  <c:v>3.6666119999608702</c:v>
                </c:pt>
                <c:pt idx="1057">
                  <c:v>3.66795899981298</c:v>
                </c:pt>
                <c:pt idx="1058">
                  <c:v>3.6681420001514202</c:v>
                </c:pt>
                <c:pt idx="1059">
                  <c:v>3.66939100013041</c:v>
                </c:pt>
                <c:pt idx="1060">
                  <c:v>3.6701029998766903</c:v>
                </c:pt>
                <c:pt idx="1061">
                  <c:v>3.6709169999085103</c:v>
                </c:pt>
                <c:pt idx="1062">
                  <c:v>3.6712350001835103</c:v>
                </c:pt>
                <c:pt idx="1063">
                  <c:v>3.67151599994031</c:v>
                </c:pt>
                <c:pt idx="1064">
                  <c:v>3.67181799992977</c:v>
                </c:pt>
                <c:pt idx="1065">
                  <c:v>3.6719609997817302</c:v>
                </c:pt>
                <c:pt idx="1066">
                  <c:v>3.6724199999298404</c:v>
                </c:pt>
                <c:pt idx="1067">
                  <c:v>3.6726690000250497</c:v>
                </c:pt>
                <c:pt idx="1068">
                  <c:v>3.6727609999616098</c:v>
                </c:pt>
                <c:pt idx="1069">
                  <c:v>3.6728479999510397</c:v>
                </c:pt>
                <c:pt idx="1070">
                  <c:v>3.67292700002508</c:v>
                </c:pt>
                <c:pt idx="1071">
                  <c:v>3.6733470001308803</c:v>
                </c:pt>
                <c:pt idx="1072">
                  <c:v>3.6736779998136599</c:v>
                </c:pt>
                <c:pt idx="1073">
                  <c:v>3.67467100022622</c:v>
                </c:pt>
                <c:pt idx="1074">
                  <c:v>3.6750559997926699</c:v>
                </c:pt>
                <c:pt idx="1075">
                  <c:v>3.6888370000269703</c:v>
                </c:pt>
                <c:pt idx="1076">
                  <c:v>3.68947900005878</c:v>
                </c:pt>
                <c:pt idx="1077">
                  <c:v>3.6907049998262598</c:v>
                </c:pt>
                <c:pt idx="1078">
                  <c:v>3.6916389999532804</c:v>
                </c:pt>
                <c:pt idx="1079">
                  <c:v>3.6954689999220101</c:v>
                </c:pt>
                <c:pt idx="1080">
                  <c:v>3.7056159999337899</c:v>
                </c:pt>
                <c:pt idx="1081">
                  <c:v>3.7062070000501901</c:v>
                </c:pt>
                <c:pt idx="1082">
                  <c:v>3.7071980000291602</c:v>
                </c:pt>
                <c:pt idx="1083">
                  <c:v>3.7079240000821301</c:v>
                </c:pt>
                <c:pt idx="1084">
                  <c:v>3.7171079998188299</c:v>
                </c:pt>
                <c:pt idx="1085">
                  <c:v>3.7173099999563401</c:v>
                </c:pt>
                <c:pt idx="1086">
                  <c:v>3.7179820001256298</c:v>
                </c:pt>
                <c:pt idx="1087">
                  <c:v>3.7192660001892297</c:v>
                </c:pt>
                <c:pt idx="1088">
                  <c:v>3.72009100010473</c:v>
                </c:pt>
                <c:pt idx="1089">
                  <c:v>3.7227120001261902</c:v>
                </c:pt>
                <c:pt idx="1090">
                  <c:v>3.7268490000315002</c:v>
                </c:pt>
                <c:pt idx="1091">
                  <c:v>3.72757900004216</c:v>
                </c:pt>
                <c:pt idx="1092">
                  <c:v>3.72886100012692</c:v>
                </c:pt>
                <c:pt idx="1093">
                  <c:v>3.7297160001798999</c:v>
                </c:pt>
                <c:pt idx="1094">
                  <c:v>3.7330350000956902</c:v>
                </c:pt>
                <c:pt idx="1095">
                  <c:v>3.73305799985246</c:v>
                </c:pt>
                <c:pt idx="1096">
                  <c:v>3.7438499998643198</c:v>
                </c:pt>
                <c:pt idx="1097">
                  <c:v>3.7478979998013497</c:v>
                </c:pt>
                <c:pt idx="1098">
                  <c:v>3.7485960001504197</c:v>
                </c:pt>
                <c:pt idx="1099">
                  <c:v>3.7499629997910202</c:v>
                </c:pt>
                <c:pt idx="1100">
                  <c:v>3.7508720001824201</c:v>
                </c:pt>
                <c:pt idx="1101">
                  <c:v>3.7637380000887699</c:v>
                </c:pt>
                <c:pt idx="1102">
                  <c:v>3.76408500005709</c:v>
                </c:pt>
                <c:pt idx="1103">
                  <c:v>3.7647799999831397</c:v>
                </c:pt>
                <c:pt idx="1104">
                  <c:v>3.7652129999514701</c:v>
                </c:pt>
                <c:pt idx="1105">
                  <c:v>3.7711909999416</c:v>
                </c:pt>
                <c:pt idx="1106">
                  <c:v>3.7721829999099996</c:v>
                </c:pt>
                <c:pt idx="1107">
                  <c:v>3.7728490001427399</c:v>
                </c:pt>
                <c:pt idx="1108">
                  <c:v>3.77392000018517</c:v>
                </c:pt>
                <c:pt idx="1109">
                  <c:v>3.77475999994203</c:v>
                </c:pt>
                <c:pt idx="1110">
                  <c:v>3.7753619999421</c:v>
                </c:pt>
                <c:pt idx="1111">
                  <c:v>3.7819819999640396</c:v>
                </c:pt>
                <c:pt idx="1112">
                  <c:v>3.7824750002073397</c:v>
                </c:pt>
                <c:pt idx="1113">
                  <c:v>3.7824790001650297</c:v>
                </c:pt>
                <c:pt idx="1114">
                  <c:v>3.78300900001704</c:v>
                </c:pt>
                <c:pt idx="1115">
                  <c:v>3.7834760000805501</c:v>
                </c:pt>
                <c:pt idx="1116">
                  <c:v>3.7838120001651903</c:v>
                </c:pt>
                <c:pt idx="1117">
                  <c:v>3.78415800014408</c:v>
                </c:pt>
                <c:pt idx="1118">
                  <c:v>3.7844680000489399</c:v>
                </c:pt>
                <c:pt idx="1119">
                  <c:v>3.7919870001132896</c:v>
                </c:pt>
                <c:pt idx="1120">
                  <c:v>3.79223299978548</c:v>
                </c:pt>
                <c:pt idx="1121">
                  <c:v>3.7923770000816099</c:v>
                </c:pt>
                <c:pt idx="1122">
                  <c:v>3.79315600002883</c:v>
                </c:pt>
                <c:pt idx="1123">
                  <c:v>3.79373399982796</c:v>
                </c:pt>
                <c:pt idx="1124">
                  <c:v>3.80950699991444</c:v>
                </c:pt>
                <c:pt idx="1125">
                  <c:v>3.8205770001695702</c:v>
                </c:pt>
                <c:pt idx="1126">
                  <c:v>3.82120199992641</c:v>
                </c:pt>
                <c:pt idx="1127">
                  <c:v>3.8223169999582702</c:v>
                </c:pt>
                <c:pt idx="1128">
                  <c:v>3.8230549998843304</c:v>
                </c:pt>
                <c:pt idx="1129">
                  <c:v>3.8405820000661999</c:v>
                </c:pt>
                <c:pt idx="1130">
                  <c:v>3.8488479999614302</c:v>
                </c:pt>
                <c:pt idx="1131">
                  <c:v>3.8491499999508898</c:v>
                </c:pt>
                <c:pt idx="1132">
                  <c:v>3.8566260000152299</c:v>
                </c:pt>
                <c:pt idx="1133">
                  <c:v>3.86434099982579</c:v>
                </c:pt>
                <c:pt idx="1134">
                  <c:v>3.8647279998258397</c:v>
                </c:pt>
                <c:pt idx="1135">
                  <c:v>3.8649990001431402</c:v>
                </c:pt>
                <c:pt idx="1136">
                  <c:v>3.8653480000903002</c:v>
                </c:pt>
                <c:pt idx="1137">
                  <c:v>3.8662490001115599</c:v>
                </c:pt>
                <c:pt idx="1138">
                  <c:v>3.8667210001221899</c:v>
                </c:pt>
                <c:pt idx="1139">
                  <c:v>3.86717399987901</c:v>
                </c:pt>
                <c:pt idx="1140">
                  <c:v>3.8675609998790597</c:v>
                </c:pt>
                <c:pt idx="1141">
                  <c:v>3.8839320000079103</c:v>
                </c:pt>
                <c:pt idx="1142">
                  <c:v>3.88459699979648</c:v>
                </c:pt>
                <c:pt idx="1143">
                  <c:v>3.8858829998389397</c:v>
                </c:pt>
                <c:pt idx="1144">
                  <c:v>3.88680800006113</c:v>
                </c:pt>
                <c:pt idx="1145">
                  <c:v>3.88849799992385</c:v>
                </c:pt>
                <c:pt idx="1146">
                  <c:v>3.8894069998605101</c:v>
                </c:pt>
                <c:pt idx="1147">
                  <c:v>3.9039749999574198</c:v>
                </c:pt>
                <c:pt idx="1148">
                  <c:v>3.90450299983058</c:v>
                </c:pt>
                <c:pt idx="1149">
                  <c:v>3.9054170001690998</c:v>
                </c:pt>
                <c:pt idx="1150">
                  <c:v>3.9060160002008999</c:v>
                </c:pt>
                <c:pt idx="1151">
                  <c:v>3.9092050001272498</c:v>
                </c:pt>
                <c:pt idx="1152">
                  <c:v>3.9099239997995001</c:v>
                </c:pt>
                <c:pt idx="1153">
                  <c:v>3.91129999979966</c:v>
                </c:pt>
                <c:pt idx="1154">
                  <c:v>3.9123050000853197</c:v>
                </c:pt>
                <c:pt idx="1155">
                  <c:v>3.9175789997898298</c:v>
                </c:pt>
                <c:pt idx="1156">
                  <c:v>3.91924999985349</c:v>
                </c:pt>
                <c:pt idx="1157">
                  <c:v>3.91984399993816</c:v>
                </c:pt>
                <c:pt idx="1158">
                  <c:v>3.92092299989599</c:v>
                </c:pt>
                <c:pt idx="1159">
                  <c:v>3.9215430001604501</c:v>
                </c:pt>
                <c:pt idx="1160">
                  <c:v>3.92177999992782</c:v>
                </c:pt>
                <c:pt idx="1161">
                  <c:v>3.9306009998654101</c:v>
                </c:pt>
                <c:pt idx="1162">
                  <c:v>3.9328950001618002</c:v>
                </c:pt>
                <c:pt idx="1163">
                  <c:v>3.9364819999718699</c:v>
                </c:pt>
                <c:pt idx="1164">
                  <c:v>3.9366969999718999</c:v>
                </c:pt>
                <c:pt idx="1165">
                  <c:v>3.9370750000671197</c:v>
                </c:pt>
                <c:pt idx="1166">
                  <c:v>3.9380490002258699</c:v>
                </c:pt>
                <c:pt idx="1167">
                  <c:v>3.9387510000778998</c:v>
                </c:pt>
                <c:pt idx="1168">
                  <c:v>3.9471830000365999</c:v>
                </c:pt>
                <c:pt idx="1169">
                  <c:v>3.9473010001529398</c:v>
                </c:pt>
                <c:pt idx="1170">
                  <c:v>3.9475190001212401</c:v>
                </c:pt>
                <c:pt idx="1171">
                  <c:v>3.9479629999732397</c:v>
                </c:pt>
                <c:pt idx="1172">
                  <c:v>3.9481730000261397</c:v>
                </c:pt>
                <c:pt idx="1173">
                  <c:v>3.9485970000896398</c:v>
                </c:pt>
                <c:pt idx="1174">
                  <c:v>3.94921699989936</c:v>
                </c:pt>
                <c:pt idx="1175">
                  <c:v>3.95004800020615</c:v>
                </c:pt>
                <c:pt idx="1176">
                  <c:v>3.96060999992187</c:v>
                </c:pt>
                <c:pt idx="1177">
                  <c:v>3.9611289998902</c:v>
                </c:pt>
                <c:pt idx="1178">
                  <c:v>3.9619899998797301</c:v>
                </c:pt>
                <c:pt idx="1179">
                  <c:v>3.9626190000490098</c:v>
                </c:pt>
                <c:pt idx="1180">
                  <c:v>3.9644469998165701</c:v>
                </c:pt>
                <c:pt idx="1181">
                  <c:v>3.98881199998868</c:v>
                </c:pt>
                <c:pt idx="1182">
                  <c:v>4.0064889999484805</c:v>
                </c:pt>
                <c:pt idx="1183">
                  <c:v>4.0082659998006402</c:v>
                </c:pt>
                <c:pt idx="1184">
                  <c:v>4.0170020001823996</c:v>
                </c:pt>
                <c:pt idx="1185">
                  <c:v>4.0417860000161401</c:v>
                </c:pt>
                <c:pt idx="1186">
                  <c:v>4.0457999998579899</c:v>
                </c:pt>
                <c:pt idx="1187">
                  <c:v>4.0463099999215002</c:v>
                </c:pt>
                <c:pt idx="1188">
                  <c:v>4.0470600001754002</c:v>
                </c:pt>
                <c:pt idx="1189">
                  <c:v>4.0476770000168401</c:v>
                </c:pt>
                <c:pt idx="1190">
                  <c:v>4.0588299998489603</c:v>
                </c:pt>
                <c:pt idx="1191">
                  <c:v>4.0589949999230095</c:v>
                </c:pt>
                <c:pt idx="1192">
                  <c:v>4.0594050001345696</c:v>
                </c:pt>
                <c:pt idx="1193">
                  <c:v>4.0606620000289597</c:v>
                </c:pt>
                <c:pt idx="1194">
                  <c:v>4.06141800021941</c:v>
                </c:pt>
                <c:pt idx="1195">
                  <c:v>4.0641909999976598</c:v>
                </c:pt>
                <c:pt idx="1196">
                  <c:v>4.0649010002198303</c:v>
                </c:pt>
                <c:pt idx="1197">
                  <c:v>4.0661879997969601</c:v>
                </c:pt>
                <c:pt idx="1198">
                  <c:v>4.0670940002200897</c:v>
                </c:pt>
                <c:pt idx="1199">
                  <c:v>4.08938000009584</c:v>
                </c:pt>
                <c:pt idx="1200">
                  <c:v>4.0899569999055503</c:v>
                </c:pt>
                <c:pt idx="1201">
                  <c:v>4.0909049998845095</c:v>
                </c:pt>
                <c:pt idx="1202">
                  <c:v>4.0917870001067005</c:v>
                </c:pt>
                <c:pt idx="1203">
                  <c:v>4.10490300009769</c:v>
                </c:pt>
                <c:pt idx="1204">
                  <c:v>4.1139330000987595</c:v>
                </c:pt>
                <c:pt idx="1205">
                  <c:v>4.1164909998769801</c:v>
                </c:pt>
                <c:pt idx="1206">
                  <c:v>4.1265859999839396</c:v>
                </c:pt>
                <c:pt idx="1207">
                  <c:v>4.12727799994172</c:v>
                </c:pt>
                <c:pt idx="1208">
                  <c:v>4.1282699999101098</c:v>
                </c:pt>
                <c:pt idx="1209">
                  <c:v>4.1290539998044498</c:v>
                </c:pt>
                <c:pt idx="1210">
                  <c:v>4.1345959998579902</c:v>
                </c:pt>
                <c:pt idx="1211">
                  <c:v>4.1350440001224298</c:v>
                </c:pt>
                <c:pt idx="1212">
                  <c:v>4.1358049998052504</c:v>
                </c:pt>
                <c:pt idx="1213">
                  <c:v>4.1363730001648902</c:v>
                </c:pt>
                <c:pt idx="1214">
                  <c:v>4.1403260001970903</c:v>
                </c:pt>
                <c:pt idx="1215">
                  <c:v>4.1406529999221604</c:v>
                </c:pt>
                <c:pt idx="1216">
                  <c:v>4.1412559999116603</c:v>
                </c:pt>
                <c:pt idx="1217">
                  <c:v>4.14149300013377</c:v>
                </c:pt>
                <c:pt idx="1218">
                  <c:v>4.1416859999117097</c:v>
                </c:pt>
                <c:pt idx="1219">
                  <c:v>4.1545959998074897</c:v>
                </c:pt>
                <c:pt idx="1220">
                  <c:v>4.1551149997758303</c:v>
                </c:pt>
                <c:pt idx="1221">
                  <c:v>4.1560680001566599</c:v>
                </c:pt>
                <c:pt idx="1222">
                  <c:v>4.15667400011443</c:v>
                </c:pt>
                <c:pt idx="1223">
                  <c:v>4.1606889999457</c:v>
                </c:pt>
                <c:pt idx="1224">
                  <c:v>4.1607260000091602</c:v>
                </c:pt>
                <c:pt idx="1225">
                  <c:v>4.1613029998188695</c:v>
                </c:pt>
                <c:pt idx="1226">
                  <c:v>4.1614500000832697</c:v>
                </c:pt>
                <c:pt idx="1227">
                  <c:v>4.1624659997978499</c:v>
                </c:pt>
                <c:pt idx="1228">
                  <c:v>4.1626540000834202</c:v>
                </c:pt>
                <c:pt idx="1229">
                  <c:v>4.1632430002209695</c:v>
                </c:pt>
                <c:pt idx="1230">
                  <c:v>4.1636529999777796</c:v>
                </c:pt>
                <c:pt idx="1231">
                  <c:v>4.1737420001481897</c:v>
                </c:pt>
                <c:pt idx="1232">
                  <c:v>4.1741830000319098</c:v>
                </c:pt>
                <c:pt idx="1233">
                  <c:v>4.1749249999156701</c:v>
                </c:pt>
                <c:pt idx="1234">
                  <c:v>4.1754720000426397</c:v>
                </c:pt>
                <c:pt idx="1235">
                  <c:v>4.1872490000969202</c:v>
                </c:pt>
                <c:pt idx="1236">
                  <c:v>4.2091999998774501</c:v>
                </c:pt>
                <c:pt idx="1237">
                  <c:v>4.2094619998351801</c:v>
                </c:pt>
                <c:pt idx="1238">
                  <c:v>4.2099610000150207</c:v>
                </c:pt>
                <c:pt idx="1239">
                  <c:v>4.2104099998141393</c:v>
                </c:pt>
                <c:pt idx="1240">
                  <c:v>4.2118390001632999</c:v>
                </c:pt>
                <c:pt idx="1241">
                  <c:v>4.2125220002162598</c:v>
                </c:pt>
                <c:pt idx="1242">
                  <c:v>4.2138049998357001</c:v>
                </c:pt>
                <c:pt idx="1243">
                  <c:v>4.2147170001953702</c:v>
                </c:pt>
                <c:pt idx="1244">
                  <c:v>4.2155609999099299</c:v>
                </c:pt>
                <c:pt idx="1245">
                  <c:v>4.2248549998475902</c:v>
                </c:pt>
                <c:pt idx="1246">
                  <c:v>4.2346939999333602</c:v>
                </c:pt>
                <c:pt idx="1247">
                  <c:v>4.2444810001143196</c:v>
                </c:pt>
                <c:pt idx="1248">
                  <c:v>4.2455990001144501</c:v>
                </c:pt>
                <c:pt idx="1249">
                  <c:v>4.2560140000205093</c:v>
                </c:pt>
                <c:pt idx="1250">
                  <c:v>4.2566940001051901</c:v>
                </c:pt>
                <c:pt idx="1251">
                  <c:v>4.2580270001053506</c:v>
                </c:pt>
                <c:pt idx="1252">
                  <c:v>4.2595039999469</c:v>
                </c:pt>
                <c:pt idx="1253">
                  <c:v>4.2703549997895598</c:v>
                </c:pt>
                <c:pt idx="1254">
                  <c:v>4.2709330000434393</c:v>
                </c:pt>
                <c:pt idx="1255">
                  <c:v>4.2720259998532093</c:v>
                </c:pt>
                <c:pt idx="1256">
                  <c:v>4.2728879998321601</c:v>
                </c:pt>
                <c:pt idx="1257">
                  <c:v>4.2761029999383</c:v>
                </c:pt>
                <c:pt idx="1258">
                  <c:v>4.3150820001756003</c:v>
                </c:pt>
                <c:pt idx="1259">
                  <c:v>4.3156609999641597</c:v>
                </c:pt>
                <c:pt idx="1260">
                  <c:v>4.3165890001546305</c:v>
                </c:pt>
                <c:pt idx="1261">
                  <c:v>4.3167849999008405</c:v>
                </c:pt>
                <c:pt idx="1262">
                  <c:v>4.3173099998057296</c:v>
                </c:pt>
                <c:pt idx="1263">
                  <c:v>4.3218629998591496</c:v>
                </c:pt>
                <c:pt idx="1264">
                  <c:v>4.3329230002200294</c:v>
                </c:pt>
                <c:pt idx="1265">
                  <c:v>4.3334169999980006</c:v>
                </c:pt>
                <c:pt idx="1266">
                  <c:v>4.33410899995578</c:v>
                </c:pt>
                <c:pt idx="1267">
                  <c:v>4.3344979999346798</c:v>
                </c:pt>
                <c:pt idx="1268">
                  <c:v>4.33486000019911</c:v>
                </c:pt>
                <c:pt idx="1269">
                  <c:v>4.3352130001039697</c:v>
                </c:pt>
                <c:pt idx="1270">
                  <c:v>4.3358530001569298</c:v>
                </c:pt>
                <c:pt idx="1271">
                  <c:v>4.3361240000194794</c:v>
                </c:pt>
                <c:pt idx="1272">
                  <c:v>4.3370909997975096</c:v>
                </c:pt>
                <c:pt idx="1273">
                  <c:v>4.3546619999688101</c:v>
                </c:pt>
                <c:pt idx="1274">
                  <c:v>4.36916999979075</c:v>
                </c:pt>
                <c:pt idx="1275">
                  <c:v>4.3698149997908295</c:v>
                </c:pt>
                <c:pt idx="1276">
                  <c:v>4.3710380000447904</c:v>
                </c:pt>
                <c:pt idx="1277">
                  <c:v>4.3719479999708701</c:v>
                </c:pt>
                <c:pt idx="1278">
                  <c:v>4.3843379999088894</c:v>
                </c:pt>
                <c:pt idx="1279">
                  <c:v>4.3861369999831297</c:v>
                </c:pt>
                <c:pt idx="1280">
                  <c:v>4.3949529999736097</c:v>
                </c:pt>
                <c:pt idx="1281">
                  <c:v>4.3956720001005998</c:v>
                </c:pt>
                <c:pt idx="1282">
                  <c:v>4.3968189997940499</c:v>
                </c:pt>
                <c:pt idx="1283">
                  <c:v>4.3982910001432103</c:v>
                </c:pt>
                <c:pt idx="1284">
                  <c:v>4.3999240001539803</c:v>
                </c:pt>
                <c:pt idx="1285">
                  <c:v>4.4036600002073092</c:v>
                </c:pt>
                <c:pt idx="1286">
                  <c:v>4.40414900003816</c:v>
                </c:pt>
                <c:pt idx="1287">
                  <c:v>4.4050790002074702</c:v>
                </c:pt>
                <c:pt idx="1288">
                  <c:v>4.4057680001969803</c:v>
                </c:pt>
                <c:pt idx="1289">
                  <c:v>4.4352049999360998</c:v>
                </c:pt>
                <c:pt idx="1290">
                  <c:v>4.4359059997986998</c:v>
                </c:pt>
                <c:pt idx="1291">
                  <c:v>4.4372629999997999</c:v>
                </c:pt>
                <c:pt idx="1292">
                  <c:v>4.4382959999893501</c:v>
                </c:pt>
                <c:pt idx="1293">
                  <c:v>4.4389549998413695</c:v>
                </c:pt>
                <c:pt idx="1294">
                  <c:v>4.4535070001074901</c:v>
                </c:pt>
                <c:pt idx="1295">
                  <c:v>4.4560500000443399</c:v>
                </c:pt>
                <c:pt idx="1296">
                  <c:v>4.4566900000972893</c:v>
                </c:pt>
                <c:pt idx="1297">
                  <c:v>4.4579360001080204</c:v>
                </c:pt>
                <c:pt idx="1298">
                  <c:v>4.4588529999600697</c:v>
                </c:pt>
                <c:pt idx="1299">
                  <c:v>4.4591420000870094</c:v>
                </c:pt>
                <c:pt idx="1300">
                  <c:v>4.4598419999601893</c:v>
                </c:pt>
                <c:pt idx="1301">
                  <c:v>4.4609759997911098</c:v>
                </c:pt>
                <c:pt idx="1302">
                  <c:v>4.4618390002142396</c:v>
                </c:pt>
                <c:pt idx="1303">
                  <c:v>4.4624000001931501</c:v>
                </c:pt>
                <c:pt idx="1304">
                  <c:v>4.4630440002038005</c:v>
                </c:pt>
                <c:pt idx="1305">
                  <c:v>4.4641380000029995</c:v>
                </c:pt>
                <c:pt idx="1306">
                  <c:v>4.4654260000243005</c:v>
                </c:pt>
                <c:pt idx="1307">
                  <c:v>4.4670249999398894</c:v>
                </c:pt>
                <c:pt idx="1308">
                  <c:v>4.4747980000465697</c:v>
                </c:pt>
                <c:pt idx="1309">
                  <c:v>4.47506599994085</c:v>
                </c:pt>
                <c:pt idx="1310">
                  <c:v>4.4757579998986303</c:v>
                </c:pt>
                <c:pt idx="1311">
                  <c:v>4.4761979997929293</c:v>
                </c:pt>
                <c:pt idx="1312">
                  <c:v>4.4898770001964197</c:v>
                </c:pt>
                <c:pt idx="1313">
                  <c:v>4.4903080001858999</c:v>
                </c:pt>
                <c:pt idx="1314">
                  <c:v>4.4909879998158404</c:v>
                </c:pt>
                <c:pt idx="1315">
                  <c:v>4.4915090002177704</c:v>
                </c:pt>
                <c:pt idx="1316">
                  <c:v>4.4971279999117497</c:v>
                </c:pt>
                <c:pt idx="1317">
                  <c:v>4.4977450002079404</c:v>
                </c:pt>
                <c:pt idx="1318">
                  <c:v>4.4989819998590903</c:v>
                </c:pt>
                <c:pt idx="1319">
                  <c:v>4.4998049997957397</c:v>
                </c:pt>
                <c:pt idx="1320">
                  <c:v>4.50042800002847</c:v>
                </c:pt>
                <c:pt idx="1321">
                  <c:v>4.50078899984873</c:v>
                </c:pt>
                <c:pt idx="1322">
                  <c:v>4.5016700000815</c:v>
                </c:pt>
                <c:pt idx="1323">
                  <c:v>4.5021800001450094</c:v>
                </c:pt>
                <c:pt idx="1324">
                  <c:v>4.5030149999547495</c:v>
                </c:pt>
                <c:pt idx="1325">
                  <c:v>4.5231539997985193</c:v>
                </c:pt>
                <c:pt idx="1326">
                  <c:v>4.52569700019012</c:v>
                </c:pt>
                <c:pt idx="1327">
                  <c:v>4.5263609999892598</c:v>
                </c:pt>
                <c:pt idx="1328">
                  <c:v>4.5277059998625102</c:v>
                </c:pt>
                <c:pt idx="1329">
                  <c:v>4.5285410001269994</c:v>
                </c:pt>
                <c:pt idx="1330">
                  <c:v>4.5429910001075697</c:v>
                </c:pt>
                <c:pt idx="1331">
                  <c:v>4.5477240000764105</c:v>
                </c:pt>
                <c:pt idx="1332">
                  <c:v>4.552350999802</c:v>
                </c:pt>
                <c:pt idx="1333">
                  <c:v>4.5529200001510599</c:v>
                </c:pt>
                <c:pt idx="1334">
                  <c:v>4.5541129998127801</c:v>
                </c:pt>
                <c:pt idx="1335">
                  <c:v>4.5548210000561005</c:v>
                </c:pt>
                <c:pt idx="1336">
                  <c:v>4.5580249998238198</c:v>
                </c:pt>
                <c:pt idx="1337">
                  <c:v>4.57559400001628</c:v>
                </c:pt>
                <c:pt idx="1338">
                  <c:v>4.5762390000163506</c:v>
                </c:pt>
                <c:pt idx="1339">
                  <c:v>4.5774489999530399</c:v>
                </c:pt>
                <c:pt idx="1340">
                  <c:v>4.5782470001540698</c:v>
                </c:pt>
                <c:pt idx="1341">
                  <c:v>4.5867240000916301</c:v>
                </c:pt>
                <c:pt idx="1342">
                  <c:v>4.5872569999119097</c:v>
                </c:pt>
                <c:pt idx="1343">
                  <c:v>4.5881340001869795</c:v>
                </c:pt>
                <c:pt idx="1344">
                  <c:v>4.5888750000813099</c:v>
                </c:pt>
                <c:pt idx="1345">
                  <c:v>4.5898970001871904</c:v>
                </c:pt>
                <c:pt idx="1346">
                  <c:v>4.5939249998809801</c:v>
                </c:pt>
                <c:pt idx="1347">
                  <c:v>4.5976659998814204</c:v>
                </c:pt>
                <c:pt idx="1348">
                  <c:v>4.59788799980742</c:v>
                </c:pt>
                <c:pt idx="1349">
                  <c:v>4.59821399999782</c:v>
                </c:pt>
                <c:pt idx="1350">
                  <c:v>4.59826099995552</c:v>
                </c:pt>
                <c:pt idx="1351">
                  <c:v>4.5991510000931095</c:v>
                </c:pt>
                <c:pt idx="1352">
                  <c:v>4.5992199998181604</c:v>
                </c:pt>
                <c:pt idx="1353">
                  <c:v>4.5997180000085702</c:v>
                </c:pt>
                <c:pt idx="1354">
                  <c:v>4.59995800019896</c:v>
                </c:pt>
                <c:pt idx="1355">
                  <c:v>4.6031040001253105</c:v>
                </c:pt>
                <c:pt idx="1356">
                  <c:v>4.6110809998936002</c:v>
                </c:pt>
                <c:pt idx="1357">
                  <c:v>4.6116919997984898</c:v>
                </c:pt>
                <c:pt idx="1358">
                  <c:v>4.61186099983024</c:v>
                </c:pt>
                <c:pt idx="1359">
                  <c:v>4.6124539999254894</c:v>
                </c:pt>
                <c:pt idx="1360">
                  <c:v>4.6128150002004897</c:v>
                </c:pt>
                <c:pt idx="1361">
                  <c:v>4.6134340000207796</c:v>
                </c:pt>
                <c:pt idx="1362">
                  <c:v>4.61362099986217</c:v>
                </c:pt>
                <c:pt idx="1363">
                  <c:v>4.61411200012662</c:v>
                </c:pt>
                <c:pt idx="1364">
                  <c:v>4.6219910000218007</c:v>
                </c:pt>
                <c:pt idx="1365">
                  <c:v>4.6283209999273804</c:v>
                </c:pt>
                <c:pt idx="1366">
                  <c:v>4.6289830002024202</c:v>
                </c:pt>
                <c:pt idx="1367">
                  <c:v>4.6291300000120801</c:v>
                </c:pt>
                <c:pt idx="1368">
                  <c:v>4.63026999977955</c:v>
                </c:pt>
                <c:pt idx="1369">
                  <c:v>4.6311480000440497</c:v>
                </c:pt>
                <c:pt idx="1370">
                  <c:v>4.6325389998855799</c:v>
                </c:pt>
                <c:pt idx="1371">
                  <c:v>4.6329189999596503</c:v>
                </c:pt>
                <c:pt idx="1372">
                  <c:v>4.6335759998328205</c:v>
                </c:pt>
                <c:pt idx="1373">
                  <c:v>4.6340899998540399</c:v>
                </c:pt>
                <c:pt idx="1374">
                  <c:v>4.6409980000134903</c:v>
                </c:pt>
                <c:pt idx="1375">
                  <c:v>4.6413969998866298</c:v>
                </c:pt>
                <c:pt idx="1376">
                  <c:v>4.6420359999501599</c:v>
                </c:pt>
                <c:pt idx="1377">
                  <c:v>4.6424880001723006</c:v>
                </c:pt>
                <c:pt idx="1378">
                  <c:v>4.6443040000667599</c:v>
                </c:pt>
                <c:pt idx="1379">
                  <c:v>4.64683900008822</c:v>
                </c:pt>
                <c:pt idx="1380">
                  <c:v>4.6474939999825393</c:v>
                </c:pt>
                <c:pt idx="1381">
                  <c:v>4.6486930000355597</c:v>
                </c:pt>
                <c:pt idx="1382">
                  <c:v>4.6495470000991102</c:v>
                </c:pt>
                <c:pt idx="1383">
                  <c:v>4.6584870001424799</c:v>
                </c:pt>
                <c:pt idx="1384">
                  <c:v>4.6683730001859596</c:v>
                </c:pt>
                <c:pt idx="1385">
                  <c:v>4.6686780001437</c:v>
                </c:pt>
                <c:pt idx="1386">
                  <c:v>4.6692860000803096</c:v>
                </c:pt>
                <c:pt idx="1387">
                  <c:v>4.6697339998900098</c:v>
                </c:pt>
                <c:pt idx="1388">
                  <c:v>4.6831280001242703</c:v>
                </c:pt>
                <c:pt idx="1389">
                  <c:v>4.6837089998916701</c:v>
                </c:pt>
                <c:pt idx="1390">
                  <c:v>4.6840650002195598</c:v>
                </c:pt>
                <c:pt idx="1391">
                  <c:v>4.6846639997966104</c:v>
                </c:pt>
                <c:pt idx="1392">
                  <c:v>4.6848269998918104</c:v>
                </c:pt>
                <c:pt idx="1393">
                  <c:v>4.6855020000293699</c:v>
                </c:pt>
                <c:pt idx="1394">
                  <c:v>4.6857339998496101</c:v>
                </c:pt>
                <c:pt idx="1395">
                  <c:v>4.6866080001564097</c:v>
                </c:pt>
                <c:pt idx="1396">
                  <c:v>4.68778799995561</c:v>
                </c:pt>
                <c:pt idx="1397">
                  <c:v>4.6897100000933207</c:v>
                </c:pt>
                <c:pt idx="1398">
                  <c:v>4.6964690000095199</c:v>
                </c:pt>
                <c:pt idx="1399">
                  <c:v>4.7103259998948399</c:v>
                </c:pt>
                <c:pt idx="1400">
                  <c:v>4.7106090000852401</c:v>
                </c:pt>
                <c:pt idx="1401">
                  <c:v>4.7111769999901298</c:v>
                </c:pt>
                <c:pt idx="1402">
                  <c:v>4.71163300016996</c:v>
                </c:pt>
                <c:pt idx="1403">
                  <c:v>4.7142160001385403</c:v>
                </c:pt>
                <c:pt idx="1404">
                  <c:v>4.7144489999482104</c:v>
                </c:pt>
                <c:pt idx="1405">
                  <c:v>4.7149160000117201</c:v>
                </c:pt>
                <c:pt idx="1406">
                  <c:v>4.7153199998319906</c:v>
                </c:pt>
                <c:pt idx="1407">
                  <c:v>4.7162119999484196</c:v>
                </c:pt>
                <c:pt idx="1408">
                  <c:v>4.7168619998956203</c:v>
                </c:pt>
                <c:pt idx="1409">
                  <c:v>4.7171470000648599</c:v>
                </c:pt>
                <c:pt idx="1410">
                  <c:v>4.7176060002129807</c:v>
                </c:pt>
                <c:pt idx="1411">
                  <c:v>4.71821100018132</c:v>
                </c:pt>
                <c:pt idx="1412">
                  <c:v>4.7193250002237592</c:v>
                </c:pt>
                <c:pt idx="1413">
                  <c:v>4.7214969999913503</c:v>
                </c:pt>
                <c:pt idx="1414">
                  <c:v>4.7225550001712602</c:v>
                </c:pt>
                <c:pt idx="1415">
                  <c:v>4.7230400000444206</c:v>
                </c:pt>
                <c:pt idx="1416">
                  <c:v>4.7237389999281696</c:v>
                </c:pt>
                <c:pt idx="1417">
                  <c:v>4.7242730001926194</c:v>
                </c:pt>
                <c:pt idx="1418">
                  <c:v>4.7296100001403802</c:v>
                </c:pt>
                <c:pt idx="1419">
                  <c:v>4.7516149998045796</c:v>
                </c:pt>
                <c:pt idx="1420">
                  <c:v>4.7623059999750605</c:v>
                </c:pt>
                <c:pt idx="1421">
                  <c:v>4.7674779998487704</c:v>
                </c:pt>
                <c:pt idx="1422">
                  <c:v>4.7721850000925699</c:v>
                </c:pt>
                <c:pt idx="1423">
                  <c:v>4.7786629997972296</c:v>
                </c:pt>
                <c:pt idx="1424">
                  <c:v>4.7843100001045906</c:v>
                </c:pt>
                <c:pt idx="1425">
                  <c:v>4.7849180000412099</c:v>
                </c:pt>
                <c:pt idx="1426">
                  <c:v>4.7860009999567401</c:v>
                </c:pt>
                <c:pt idx="1427">
                  <c:v>4.7868120000202898</c:v>
                </c:pt>
                <c:pt idx="1428">
                  <c:v>4.7872639997876796</c:v>
                </c:pt>
                <c:pt idx="1429">
                  <c:v>4.7874369997771193</c:v>
                </c:pt>
                <c:pt idx="1430">
                  <c:v>4.7879230000944499</c:v>
                </c:pt>
                <c:pt idx="1431">
                  <c:v>4.7887639998407296</c:v>
                </c:pt>
                <c:pt idx="1432">
                  <c:v>4.7896840001158099</c:v>
                </c:pt>
                <c:pt idx="1433">
                  <c:v>4.8025840001173403</c:v>
                </c:pt>
                <c:pt idx="1434">
                  <c:v>4.8030829998424398</c:v>
                </c:pt>
                <c:pt idx="1435">
                  <c:v>4.8038049999377099</c:v>
                </c:pt>
                <c:pt idx="1436">
                  <c:v>4.8043709998637398</c:v>
                </c:pt>
                <c:pt idx="1437">
                  <c:v>4.8049080000964697</c:v>
                </c:pt>
                <c:pt idx="1438">
                  <c:v>4.8054160001811299</c:v>
                </c:pt>
                <c:pt idx="1439">
                  <c:v>4.8063690001072201</c:v>
                </c:pt>
                <c:pt idx="1440">
                  <c:v>4.8071050000544302</c:v>
                </c:pt>
                <c:pt idx="1441">
                  <c:v>4.8214290000032598</c:v>
                </c:pt>
                <c:pt idx="1442">
                  <c:v>4.8221450001619806</c:v>
                </c:pt>
                <c:pt idx="1443">
                  <c:v>4.8424619999423104</c:v>
                </c:pt>
                <c:pt idx="1444">
                  <c:v>4.8515729999962698</c:v>
                </c:pt>
                <c:pt idx="1445">
                  <c:v>4.8521710000386502</c:v>
                </c:pt>
                <c:pt idx="1446">
                  <c:v>4.8531719999118597</c:v>
                </c:pt>
                <c:pt idx="1447">
                  <c:v>4.8539170002186403</c:v>
                </c:pt>
                <c:pt idx="1448">
                  <c:v>4.8539989998062003</c:v>
                </c:pt>
                <c:pt idx="1449">
                  <c:v>4.8644150001564395</c:v>
                </c:pt>
                <c:pt idx="1450">
                  <c:v>4.8651550000613497</c:v>
                </c:pt>
                <c:pt idx="1451">
                  <c:v>4.8663719999240094</c:v>
                </c:pt>
                <c:pt idx="1452">
                  <c:v>4.8677089998818701</c:v>
                </c:pt>
                <c:pt idx="1453">
                  <c:v>4.8685820001992397</c:v>
                </c:pt>
                <c:pt idx="1454">
                  <c:v>4.8692499999560797</c:v>
                </c:pt>
                <c:pt idx="1455">
                  <c:v>4.8702280000725295</c:v>
                </c:pt>
                <c:pt idx="1456">
                  <c:v>4.8710519999985902</c:v>
                </c:pt>
                <c:pt idx="1457">
                  <c:v>4.8723419999987501</c:v>
                </c:pt>
                <c:pt idx="1458">
                  <c:v>4.8791789999995601</c:v>
                </c:pt>
                <c:pt idx="1459">
                  <c:v>4.8797989998092799</c:v>
                </c:pt>
                <c:pt idx="1460">
                  <c:v>4.8809079999045899</c:v>
                </c:pt>
                <c:pt idx="1461">
                  <c:v>4.8816409998835297</c:v>
                </c:pt>
                <c:pt idx="1462">
                  <c:v>4.88789600012751</c:v>
                </c:pt>
                <c:pt idx="1463">
                  <c:v>4.88838499995836</c:v>
                </c:pt>
                <c:pt idx="1464">
                  <c:v>4.88918200016996</c:v>
                </c:pt>
                <c:pt idx="1465">
                  <c:v>4.8898860000008399</c:v>
                </c:pt>
                <c:pt idx="1466">
                  <c:v>4.89130699997986</c:v>
                </c:pt>
                <c:pt idx="1467">
                  <c:v>4.8924140000963199</c:v>
                </c:pt>
                <c:pt idx="1468">
                  <c:v>4.8930439998002795</c:v>
                </c:pt>
                <c:pt idx="1469">
                  <c:v>4.8942739999802107</c:v>
                </c:pt>
                <c:pt idx="1470">
                  <c:v>4.8950460000014502</c:v>
                </c:pt>
                <c:pt idx="1471">
                  <c:v>4.9164580000251501</c:v>
                </c:pt>
                <c:pt idx="1472">
                  <c:v>4.9168850000569302</c:v>
                </c:pt>
                <c:pt idx="1473">
                  <c:v>4.9175780000041396</c:v>
                </c:pt>
                <c:pt idx="1474">
                  <c:v>4.9180989999513196</c:v>
                </c:pt>
                <c:pt idx="1475">
                  <c:v>4.9276620002274196</c:v>
                </c:pt>
                <c:pt idx="1476">
                  <c:v>4.92832100007944</c:v>
                </c:pt>
                <c:pt idx="1477">
                  <c:v>4.92957899996326</c:v>
                </c:pt>
                <c:pt idx="1478">
                  <c:v>4.9305010002171903</c:v>
                </c:pt>
                <c:pt idx="1479">
                  <c:v>4.9305339998682003</c:v>
                </c:pt>
                <c:pt idx="1480">
                  <c:v>4.9328869999953904</c:v>
                </c:pt>
                <c:pt idx="1481">
                  <c:v>4.9336160000166203</c:v>
                </c:pt>
                <c:pt idx="1482">
                  <c:v>4.9348839997946898</c:v>
                </c:pt>
                <c:pt idx="1483">
                  <c:v>4.93583099978422</c:v>
                </c:pt>
                <c:pt idx="1484">
                  <c:v>4.9446889997852796</c:v>
                </c:pt>
                <c:pt idx="1485">
                  <c:v>4.9480180000500695</c:v>
                </c:pt>
                <c:pt idx="1486">
                  <c:v>4.96028299994577</c:v>
                </c:pt>
                <c:pt idx="1487">
                  <c:v>4.9626939999143307</c:v>
                </c:pt>
                <c:pt idx="1488">
                  <c:v>4.9783389999902203</c:v>
                </c:pt>
                <c:pt idx="1489">
                  <c:v>4.9805319999904798</c:v>
                </c:pt>
                <c:pt idx="1490">
                  <c:v>4.9877420001394004</c:v>
                </c:pt>
                <c:pt idx="1491">
                  <c:v>4.9882540001817599</c:v>
                </c:pt>
                <c:pt idx="1492">
                  <c:v>4.98926899990692</c:v>
                </c:pt>
                <c:pt idx="1493">
                  <c:v>4.9900079998224101</c:v>
                </c:pt>
                <c:pt idx="1494">
                  <c:v>4.99818099979165</c:v>
                </c:pt>
                <c:pt idx="1495">
                  <c:v>5.0196759998470899</c:v>
                </c:pt>
                <c:pt idx="1496">
                  <c:v>5.0202339998577301</c:v>
                </c:pt>
                <c:pt idx="1497">
                  <c:v>5.0211220000164705</c:v>
                </c:pt>
                <c:pt idx="1498">
                  <c:v>5.0222119998579693</c:v>
                </c:pt>
                <c:pt idx="1499">
                  <c:v>5.0275720000172397</c:v>
                </c:pt>
                <c:pt idx="1500">
                  <c:v>5.0280109999221096</c:v>
                </c:pt>
                <c:pt idx="1501">
                  <c:v>5.0288440002077497</c:v>
                </c:pt>
                <c:pt idx="1502">
                  <c:v>5.0291719999222506</c:v>
                </c:pt>
                <c:pt idx="1503">
                  <c:v>5.0294940001549495</c:v>
                </c:pt>
                <c:pt idx="1504">
                  <c:v>5.0412259997756301</c:v>
                </c:pt>
                <c:pt idx="1505">
                  <c:v>5.0413220001246293</c:v>
                </c:pt>
                <c:pt idx="1506">
                  <c:v>5.0417190000189196</c:v>
                </c:pt>
                <c:pt idx="1507">
                  <c:v>5.0417659999766302</c:v>
                </c:pt>
                <c:pt idx="1508">
                  <c:v>5.0424060000295796</c:v>
                </c:pt>
                <c:pt idx="1509">
                  <c:v>5.0427330002094095</c:v>
                </c:pt>
                <c:pt idx="1510">
                  <c:v>5.0428849999661898</c:v>
                </c:pt>
                <c:pt idx="1511">
                  <c:v>5.0433989999874003</c:v>
                </c:pt>
                <c:pt idx="1512">
                  <c:v>5.0515640000412505</c:v>
                </c:pt>
                <c:pt idx="1513">
                  <c:v>5.0522430001365093</c:v>
                </c:pt>
                <c:pt idx="1514">
                  <c:v>5.0535450000097599</c:v>
                </c:pt>
                <c:pt idx="1515">
                  <c:v>5.0545009999041204</c:v>
                </c:pt>
                <c:pt idx="1516">
                  <c:v>5.0576730000102499</c:v>
                </c:pt>
                <c:pt idx="1517">
                  <c:v>5.0860810001722703</c:v>
                </c:pt>
                <c:pt idx="1518">
                  <c:v>5.0971460000255302</c:v>
                </c:pt>
                <c:pt idx="1519">
                  <c:v>5.1080510002066104</c:v>
                </c:pt>
                <c:pt idx="1520">
                  <c:v>5.1083670000480197</c:v>
                </c:pt>
                <c:pt idx="1521">
                  <c:v>5.1089019998471406</c:v>
                </c:pt>
                <c:pt idx="1522">
                  <c:v>5.10939900004814</c:v>
                </c:pt>
                <c:pt idx="1523">
                  <c:v>5.1107710000906001</c:v>
                </c:pt>
                <c:pt idx="1524">
                  <c:v>5.1366530001359898</c:v>
                </c:pt>
                <c:pt idx="1525">
                  <c:v>5.1411770000413499</c:v>
                </c:pt>
                <c:pt idx="1526">
                  <c:v>5.1418950001789199</c:v>
                </c:pt>
                <c:pt idx="1527">
                  <c:v>5.1432390000627404</c:v>
                </c:pt>
                <c:pt idx="1528">
                  <c:v>5.14422800006286</c:v>
                </c:pt>
                <c:pt idx="1529">
                  <c:v>5.1466849999997004</c:v>
                </c:pt>
                <c:pt idx="1530">
                  <c:v>5.1522899998417406</c:v>
                </c:pt>
                <c:pt idx="1531">
                  <c:v>5.1528849999158401</c:v>
                </c:pt>
                <c:pt idx="1532">
                  <c:v>5.1539129999582602</c:v>
                </c:pt>
                <c:pt idx="1533">
                  <c:v>5.1547180000852597</c:v>
                </c:pt>
                <c:pt idx="1534">
                  <c:v>5.1689239999177499</c:v>
                </c:pt>
                <c:pt idx="1535">
                  <c:v>5.1695639999706993</c:v>
                </c:pt>
                <c:pt idx="1536">
                  <c:v>5.1709320000554699</c:v>
                </c:pt>
                <c:pt idx="1537">
                  <c:v>5.1711900000555007</c:v>
                </c:pt>
                <c:pt idx="1538">
                  <c:v>5.1717989999815401</c:v>
                </c:pt>
                <c:pt idx="1539">
                  <c:v>5.1719200000661605</c:v>
                </c:pt>
                <c:pt idx="1540">
                  <c:v>5.1730029999816898</c:v>
                </c:pt>
                <c:pt idx="1541">
                  <c:v>5.1738480001404206</c:v>
                </c:pt>
                <c:pt idx="1542">
                  <c:v>5.1818779998029605</c:v>
                </c:pt>
                <c:pt idx="1543">
                  <c:v>5.1906200001212701</c:v>
                </c:pt>
                <c:pt idx="1544">
                  <c:v>5.1913759998569704</c:v>
                </c:pt>
                <c:pt idx="1545">
                  <c:v>5.1926340001955396</c:v>
                </c:pt>
                <c:pt idx="1546">
                  <c:v>5.1934670000264296</c:v>
                </c:pt>
                <c:pt idx="1547">
                  <c:v>5.2163239997753399</c:v>
                </c:pt>
                <c:pt idx="1548">
                  <c:v>5.21926100009295</c:v>
                </c:pt>
                <c:pt idx="1549">
                  <c:v>5.2199010001459101</c:v>
                </c:pt>
                <c:pt idx="1550">
                  <c:v>5.2210889998605099</c:v>
                </c:pt>
                <c:pt idx="1551">
                  <c:v>5.2219789999981003</c:v>
                </c:pt>
                <c:pt idx="1552">
                  <c:v>5.2278600001045499</c:v>
                </c:pt>
                <c:pt idx="1553">
                  <c:v>5.2285470001152099</c:v>
                </c:pt>
                <c:pt idx="1554">
                  <c:v>5.2288789997874101</c:v>
                </c:pt>
                <c:pt idx="1555">
                  <c:v>5.2292529999249302</c:v>
                </c:pt>
                <c:pt idx="1556">
                  <c:v>5.22977399987212</c:v>
                </c:pt>
                <c:pt idx="1557">
                  <c:v>5.2300530001048102</c:v>
                </c:pt>
                <c:pt idx="1558">
                  <c:v>5.2306140000837296</c:v>
                </c:pt>
                <c:pt idx="1559">
                  <c:v>5.2306219999991299</c:v>
                </c:pt>
                <c:pt idx="1560">
                  <c:v>5.2311600002212808</c:v>
                </c:pt>
                <c:pt idx="1561">
                  <c:v>5.23871899986261</c:v>
                </c:pt>
                <c:pt idx="1562">
                  <c:v>5.2410749999580704</c:v>
                </c:pt>
                <c:pt idx="1563">
                  <c:v>5.2414550000321398</c:v>
                </c:pt>
                <c:pt idx="1564">
                  <c:v>5.2421750001485599</c:v>
                </c:pt>
                <c:pt idx="1565">
                  <c:v>5.2427219998207804</c:v>
                </c:pt>
                <c:pt idx="1566">
                  <c:v>5.2556999999069305</c:v>
                </c:pt>
                <c:pt idx="1567">
                  <c:v>5.2562000000762001</c:v>
                </c:pt>
                <c:pt idx="1568">
                  <c:v>5.2570749999176698</c:v>
                </c:pt>
                <c:pt idx="1569">
                  <c:v>5.2576869998119902</c:v>
                </c:pt>
                <c:pt idx="1570">
                  <c:v>5.2669000001514998</c:v>
                </c:pt>
                <c:pt idx="1571">
                  <c:v>5.2673870000034997</c:v>
                </c:pt>
                <c:pt idx="1572">
                  <c:v>5.2683019998767096</c:v>
                </c:pt>
                <c:pt idx="1573">
                  <c:v>5.2688089999719505</c:v>
                </c:pt>
                <c:pt idx="1574">
                  <c:v>5.2689740000459997</c:v>
                </c:pt>
                <c:pt idx="1575">
                  <c:v>5.2708990001519798</c:v>
                </c:pt>
                <c:pt idx="1576">
                  <c:v>5.2715030001308998</c:v>
                </c:pt>
                <c:pt idx="1577">
                  <c:v>5.2726610001627696</c:v>
                </c:pt>
                <c:pt idx="1578">
                  <c:v>5.2734930000042297</c:v>
                </c:pt>
                <c:pt idx="1579">
                  <c:v>5.2745550001418406</c:v>
                </c:pt>
                <c:pt idx="1580">
                  <c:v>5.2799400000367305</c:v>
                </c:pt>
                <c:pt idx="1581">
                  <c:v>5.2807179999945202</c:v>
                </c:pt>
                <c:pt idx="1582">
                  <c:v>5.2842909999526402</c:v>
                </c:pt>
                <c:pt idx="1583">
                  <c:v>5.2846439998574999</c:v>
                </c:pt>
                <c:pt idx="1584">
                  <c:v>5.2853229999527596</c:v>
                </c:pt>
                <c:pt idx="1585">
                  <c:v>5.2857919999951202</c:v>
                </c:pt>
                <c:pt idx="1586">
                  <c:v>5.2940109999326497</c:v>
                </c:pt>
                <c:pt idx="1587">
                  <c:v>5.2946350001548099</c:v>
                </c:pt>
                <c:pt idx="1588">
                  <c:v>5.2958989999751704</c:v>
                </c:pt>
                <c:pt idx="1589">
                  <c:v>5.2966859998377895</c:v>
                </c:pt>
                <c:pt idx="1590">
                  <c:v>5.30020199994396</c:v>
                </c:pt>
                <c:pt idx="1591">
                  <c:v>5.3007269998488402</c:v>
                </c:pt>
                <c:pt idx="1592">
                  <c:v>5.30080399994403</c:v>
                </c:pt>
                <c:pt idx="1593">
                  <c:v>5.3011619997960198</c:v>
                </c:pt>
                <c:pt idx="1594">
                  <c:v>5.3016980000393206</c:v>
                </c:pt>
                <c:pt idx="1595">
                  <c:v>5.3017390000604703</c:v>
                </c:pt>
                <c:pt idx="1596">
                  <c:v>5.3023899999971</c:v>
                </c:pt>
                <c:pt idx="1597">
                  <c:v>5.3024099997855902</c:v>
                </c:pt>
                <c:pt idx="1598">
                  <c:v>5.3055449998282693</c:v>
                </c:pt>
                <c:pt idx="1599">
                  <c:v>5.3235440000207701</c:v>
                </c:pt>
                <c:pt idx="1600">
                  <c:v>5.3364370000963302</c:v>
                </c:pt>
                <c:pt idx="1601">
                  <c:v>5.3493720001824796</c:v>
                </c:pt>
                <c:pt idx="1602">
                  <c:v>5.3517699998337704</c:v>
                </c:pt>
                <c:pt idx="1603">
                  <c:v>5.3522369998972801</c:v>
                </c:pt>
                <c:pt idx="1604">
                  <c:v>5.3530059999502493</c:v>
                </c:pt>
                <c:pt idx="1605">
                  <c:v>5.3535799997916902</c:v>
                </c:pt>
                <c:pt idx="1606">
                  <c:v>5.3711199998360799</c:v>
                </c:pt>
                <c:pt idx="1607">
                  <c:v>5.3724879999208497</c:v>
                </c:pt>
                <c:pt idx="1608">
                  <c:v>5.3735390001747803</c:v>
                </c:pt>
                <c:pt idx="1609">
                  <c:v>5.3738769997835298</c:v>
                </c:pt>
                <c:pt idx="1610">
                  <c:v>5.3745770001114508</c:v>
                </c:pt>
                <c:pt idx="1611">
                  <c:v>5.3750189999845999</c:v>
                </c:pt>
                <c:pt idx="1612">
                  <c:v>5.3750440001749604</c:v>
                </c:pt>
                <c:pt idx="1613">
                  <c:v>5.3791999998793401</c:v>
                </c:pt>
                <c:pt idx="1614">
                  <c:v>5.39207800011354</c:v>
                </c:pt>
                <c:pt idx="1615">
                  <c:v>5.3926259997751895</c:v>
                </c:pt>
                <c:pt idx="1616">
                  <c:v>5.3936389999762397</c:v>
                </c:pt>
                <c:pt idx="1617">
                  <c:v>5.3943879997859696</c:v>
                </c:pt>
                <c:pt idx="1618">
                  <c:v>5.4249800000434307</c:v>
                </c:pt>
                <c:pt idx="1619">
                  <c:v>5.4253299999800202</c:v>
                </c:pt>
                <c:pt idx="1620">
                  <c:v>5.4449790000035101</c:v>
                </c:pt>
                <c:pt idx="1621">
                  <c:v>5.4452509998554799</c:v>
                </c:pt>
                <c:pt idx="1622">
                  <c:v>5.4457649998767002</c:v>
                </c:pt>
                <c:pt idx="1623">
                  <c:v>5.4461489999084698</c:v>
                </c:pt>
                <c:pt idx="1624">
                  <c:v>5.4534269997930096</c:v>
                </c:pt>
                <c:pt idx="1625">
                  <c:v>5.4534959999727999</c:v>
                </c:pt>
                <c:pt idx="1626">
                  <c:v>5.4539759998988302</c:v>
                </c:pt>
                <c:pt idx="1627">
                  <c:v>5.4539779998776696</c:v>
                </c:pt>
                <c:pt idx="1628">
                  <c:v>5.4550220002056395</c:v>
                </c:pt>
                <c:pt idx="1629">
                  <c:v>5.4550250001739098</c:v>
                </c:pt>
                <c:pt idx="1630">
                  <c:v>5.4557190001105393</c:v>
                </c:pt>
                <c:pt idx="1631">
                  <c:v>5.45573199997306</c:v>
                </c:pt>
                <c:pt idx="1632">
                  <c:v>5.4581780000262299</c:v>
                </c:pt>
                <c:pt idx="1633">
                  <c:v>5.4627780000373596</c:v>
                </c:pt>
                <c:pt idx="1634">
                  <c:v>5.4634279999845594</c:v>
                </c:pt>
                <c:pt idx="1635">
                  <c:v>5.4644229999212204</c:v>
                </c:pt>
                <c:pt idx="1636">
                  <c:v>5.4647520000798897</c:v>
                </c:pt>
                <c:pt idx="1637">
                  <c:v>5.4656510001223007</c:v>
                </c:pt>
                <c:pt idx="1638">
                  <c:v>5.4900009999983004</c:v>
                </c:pt>
                <c:pt idx="1639">
                  <c:v>5.4907359999560796</c:v>
                </c:pt>
                <c:pt idx="1640">
                  <c:v>5.4920450002100498</c:v>
                </c:pt>
                <c:pt idx="1641">
                  <c:v>5.4929600000832499</c:v>
                </c:pt>
                <c:pt idx="1642">
                  <c:v>5.5022520000420601</c:v>
                </c:pt>
                <c:pt idx="1643">
                  <c:v>5.5071359997782503</c:v>
                </c:pt>
                <c:pt idx="1644">
                  <c:v>5.5142920000434898</c:v>
                </c:pt>
                <c:pt idx="1645">
                  <c:v>5.5148249998637695</c:v>
                </c:pt>
                <c:pt idx="1646">
                  <c:v>5.5158069999379196</c:v>
                </c:pt>
                <c:pt idx="1647">
                  <c:v>5.51687300003322</c:v>
                </c:pt>
                <c:pt idx="1648">
                  <c:v>5.51725100012845</c:v>
                </c:pt>
                <c:pt idx="1649">
                  <c:v>5.5173239998111905</c:v>
                </c:pt>
                <c:pt idx="1650">
                  <c:v>5.5179199998747199</c:v>
                </c:pt>
                <c:pt idx="1651">
                  <c:v>5.5190500002026903</c:v>
                </c:pt>
                <c:pt idx="1652">
                  <c:v>5.5200209999384198</c:v>
                </c:pt>
                <c:pt idx="1653">
                  <c:v>5.5284400000345997</c:v>
                </c:pt>
                <c:pt idx="1654">
                  <c:v>5.5368700000144599</c:v>
                </c:pt>
                <c:pt idx="1655">
                  <c:v>5.5373119998875993</c:v>
                </c:pt>
                <c:pt idx="1656">
                  <c:v>5.5380079998030798</c:v>
                </c:pt>
                <c:pt idx="1657">
                  <c:v>5.5385460000252307</c:v>
                </c:pt>
                <c:pt idx="1658">
                  <c:v>5.5395999997926904</c:v>
                </c:pt>
                <c:pt idx="1659">
                  <c:v>5.5414829998880997</c:v>
                </c:pt>
                <c:pt idx="1660">
                  <c:v>5.5421550000573898</c:v>
                </c:pt>
                <c:pt idx="1661">
                  <c:v>5.5434020000575401</c:v>
                </c:pt>
                <c:pt idx="1662">
                  <c:v>5.5443169999307402</c:v>
                </c:pt>
                <c:pt idx="1663">
                  <c:v>5.5640720001974806</c:v>
                </c:pt>
                <c:pt idx="1664">
                  <c:v>5.5647200001658303</c:v>
                </c:pt>
                <c:pt idx="1665">
                  <c:v>5.5659640001977095</c:v>
                </c:pt>
                <c:pt idx="1666">
                  <c:v>5.5668240001978102</c:v>
                </c:pt>
                <c:pt idx="1667">
                  <c:v>5.5877879999570697</c:v>
                </c:pt>
                <c:pt idx="1668">
                  <c:v>5.5885259998831298</c:v>
                </c:pt>
                <c:pt idx="1669">
                  <c:v>5.5887580001581201</c:v>
                </c:pt>
                <c:pt idx="1670">
                  <c:v>5.5891050001264295</c:v>
                </c:pt>
                <c:pt idx="1671">
                  <c:v>5.5894060001264698</c:v>
                </c:pt>
                <c:pt idx="1672">
                  <c:v>5.5897920001370895</c:v>
                </c:pt>
                <c:pt idx="1673">
                  <c:v>5.5898249997880995</c:v>
                </c:pt>
                <c:pt idx="1674">
                  <c:v>5.5899160001899793</c:v>
                </c:pt>
                <c:pt idx="1675">
                  <c:v>5.5899330000102001</c:v>
                </c:pt>
                <c:pt idx="1676">
                  <c:v>5.5906249999679805</c:v>
                </c:pt>
                <c:pt idx="1677">
                  <c:v>5.5906299999150999</c:v>
                </c:pt>
                <c:pt idx="1678">
                  <c:v>5.5907340001795003</c:v>
                </c:pt>
                <c:pt idx="1679">
                  <c:v>5.5917330000738694</c:v>
                </c:pt>
                <c:pt idx="1680">
                  <c:v>5.5979580001803599</c:v>
                </c:pt>
                <c:pt idx="1681">
                  <c:v>5.5986040001698703</c:v>
                </c:pt>
                <c:pt idx="1682">
                  <c:v>5.59889299984206</c:v>
                </c:pt>
                <c:pt idx="1683">
                  <c:v>5.5996340001911395</c:v>
                </c:pt>
                <c:pt idx="1684">
                  <c:v>5.6053160001283606</c:v>
                </c:pt>
                <c:pt idx="1685">
                  <c:v>5.6080049998854502</c:v>
                </c:pt>
                <c:pt idx="1686">
                  <c:v>5.6080399999700594</c:v>
                </c:pt>
                <c:pt idx="1687">
                  <c:v>5.6086720001076094</c:v>
                </c:pt>
                <c:pt idx="1688">
                  <c:v>5.6086800000230106</c:v>
                </c:pt>
                <c:pt idx="1689">
                  <c:v>5.6099130001712094</c:v>
                </c:pt>
                <c:pt idx="1690">
                  <c:v>5.6099160001394894</c:v>
                </c:pt>
                <c:pt idx="1691">
                  <c:v>5.6106580000232498</c:v>
                </c:pt>
                <c:pt idx="1692">
                  <c:v>5.61066099999152</c:v>
                </c:pt>
                <c:pt idx="1693">
                  <c:v>5.6250040001941599</c:v>
                </c:pt>
                <c:pt idx="1694">
                  <c:v>5.64474000020709</c:v>
                </c:pt>
                <c:pt idx="1695">
                  <c:v>5.6478110000171</c:v>
                </c:pt>
                <c:pt idx="1696">
                  <c:v>5.6585389997962903</c:v>
                </c:pt>
                <c:pt idx="1697">
                  <c:v>5.6594610000502108</c:v>
                </c:pt>
                <c:pt idx="1698">
                  <c:v>5.6609489997754201</c:v>
                </c:pt>
                <c:pt idx="1699">
                  <c:v>5.66225200009284</c:v>
                </c:pt>
                <c:pt idx="1700">
                  <c:v>5.6652309999662895</c:v>
                </c:pt>
                <c:pt idx="1701">
                  <c:v>5.6658700000298197</c:v>
                </c:pt>
                <c:pt idx="1702">
                  <c:v>5.6664499998078108</c:v>
                </c:pt>
                <c:pt idx="1703">
                  <c:v>5.6671229999665202</c:v>
                </c:pt>
                <c:pt idx="1704">
                  <c:v>5.6679859999348903</c:v>
                </c:pt>
                <c:pt idx="1705">
                  <c:v>5.6688260001465105</c:v>
                </c:pt>
                <c:pt idx="1706">
                  <c:v>5.6762260001050802</c:v>
                </c:pt>
                <c:pt idx="1707">
                  <c:v>5.6827809999049297</c:v>
                </c:pt>
                <c:pt idx="1708">
                  <c:v>5.6965049998325394</c:v>
                </c:pt>
                <c:pt idx="1709">
                  <c:v>5.6970800001181399</c:v>
                </c:pt>
                <c:pt idx="1710">
                  <c:v>5.6979209998644302</c:v>
                </c:pt>
                <c:pt idx="1711">
                  <c:v>5.69814399977985</c:v>
                </c:pt>
                <c:pt idx="1712">
                  <c:v>5.6982810001500104</c:v>
                </c:pt>
                <c:pt idx="1713">
                  <c:v>5.6988599999385698</c:v>
                </c:pt>
                <c:pt idx="1714">
                  <c:v>5.6989599997905298</c:v>
                </c:pt>
                <c:pt idx="1715">
                  <c:v>5.6992599998011402</c:v>
                </c:pt>
                <c:pt idx="1716">
                  <c:v>5.7121579998238303</c:v>
                </c:pt>
                <c:pt idx="1717">
                  <c:v>5.7143300000461705</c:v>
                </c:pt>
                <c:pt idx="1718">
                  <c:v>5.7376390000172197</c:v>
                </c:pt>
                <c:pt idx="1719">
                  <c:v>5.7453519998489302</c:v>
                </c:pt>
                <c:pt idx="1720">
                  <c:v>5.7458709998172699</c:v>
                </c:pt>
                <c:pt idx="1721">
                  <c:v>5.7467259998702502</c:v>
                </c:pt>
                <c:pt idx="1722">
                  <c:v>5.7473699998808998</c:v>
                </c:pt>
                <c:pt idx="1723">
                  <c:v>5.7606800000939904</c:v>
                </c:pt>
                <c:pt idx="1724">
                  <c:v>5.7612820000940701</c:v>
                </c:pt>
                <c:pt idx="1725">
                  <c:v>5.7621300002210702</c:v>
                </c:pt>
                <c:pt idx="1726">
                  <c:v>5.7635379998828205</c:v>
                </c:pt>
                <c:pt idx="1727">
                  <c:v>5.7649589998618405</c:v>
                </c:pt>
                <c:pt idx="1728">
                  <c:v>5.7653660001051295</c:v>
                </c:pt>
                <c:pt idx="1729">
                  <c:v>5.76881799997863</c:v>
                </c:pt>
                <c:pt idx="1730">
                  <c:v>5.7769499999267202</c:v>
                </c:pt>
                <c:pt idx="1731">
                  <c:v>5.77753700008543</c:v>
                </c:pt>
                <c:pt idx="1732">
                  <c:v>5.7781159998739797</c:v>
                </c:pt>
                <c:pt idx="1733">
                  <c:v>5.7785439998951897</c:v>
                </c:pt>
                <c:pt idx="1734">
                  <c:v>5.7787659998211902</c:v>
                </c:pt>
                <c:pt idx="1735">
                  <c:v>5.7791939998423905</c:v>
                </c:pt>
                <c:pt idx="1736">
                  <c:v>5.78001499980018</c:v>
                </c:pt>
                <c:pt idx="1737">
                  <c:v>5.7809499999166194</c:v>
                </c:pt>
                <c:pt idx="1738">
                  <c:v>5.7834099998217399</c:v>
                </c:pt>
                <c:pt idx="1739">
                  <c:v>5.7837710000967402</c:v>
                </c:pt>
                <c:pt idx="1740">
                  <c:v>5.7843210001919907</c:v>
                </c:pt>
                <c:pt idx="1741">
                  <c:v>5.7851769997796501</c:v>
                </c:pt>
                <c:pt idx="1742">
                  <c:v>5.8133860002271804</c:v>
                </c:pt>
                <c:pt idx="1743">
                  <c:v>5.81412900010036</c:v>
                </c:pt>
                <c:pt idx="1744">
                  <c:v>5.8155560000159303</c:v>
                </c:pt>
                <c:pt idx="1745">
                  <c:v>5.8165410000583497</c:v>
                </c:pt>
                <c:pt idx="1746">
                  <c:v>5.8209939998050606</c:v>
                </c:pt>
                <c:pt idx="1747">
                  <c:v>5.8273380000173303</c:v>
                </c:pt>
                <c:pt idx="1748">
                  <c:v>5.8277590001125592</c:v>
                </c:pt>
                <c:pt idx="1749">
                  <c:v>5.8285850000174797</c:v>
                </c:pt>
                <c:pt idx="1750">
                  <c:v>5.82919499993295</c:v>
                </c:pt>
                <c:pt idx="1751">
                  <c:v>5.8362429999760899</c:v>
                </c:pt>
                <c:pt idx="1752">
                  <c:v>5.8369090002088306</c:v>
                </c:pt>
                <c:pt idx="1753">
                  <c:v>5.8383649998177107</c:v>
                </c:pt>
                <c:pt idx="1754">
                  <c:v>5.8393770000293408</c:v>
                </c:pt>
                <c:pt idx="1755">
                  <c:v>5.8493769997767204</c:v>
                </c:pt>
                <c:pt idx="1756">
                  <c:v>5.8500400000411892</c:v>
                </c:pt>
                <c:pt idx="1757">
                  <c:v>5.85116299998844</c:v>
                </c:pt>
                <c:pt idx="1758">
                  <c:v>5.85196400015775</c:v>
                </c:pt>
                <c:pt idx="1759">
                  <c:v>5.8561330001793905</c:v>
                </c:pt>
                <c:pt idx="1760">
                  <c:v>5.8563239999784802</c:v>
                </c:pt>
                <c:pt idx="1761">
                  <c:v>5.8689829998002097</c:v>
                </c:pt>
                <c:pt idx="1762">
                  <c:v>5.8692560000963496</c:v>
                </c:pt>
                <c:pt idx="1763">
                  <c:v>5.8695650000117894</c:v>
                </c:pt>
                <c:pt idx="1764">
                  <c:v>5.86976900012814</c:v>
                </c:pt>
                <c:pt idx="1765">
                  <c:v>5.8705289998215395</c:v>
                </c:pt>
                <c:pt idx="1766">
                  <c:v>5.8707630000753799</c:v>
                </c:pt>
                <c:pt idx="1767">
                  <c:v>5.8710710000013906</c:v>
                </c:pt>
                <c:pt idx="1768">
                  <c:v>5.8715730001495094</c:v>
                </c:pt>
                <c:pt idx="1769">
                  <c:v>5.8882210000774595</c:v>
                </c:pt>
                <c:pt idx="1770">
                  <c:v>5.89691400000447</c:v>
                </c:pt>
                <c:pt idx="1771">
                  <c:v>5.9022010000262499</c:v>
                </c:pt>
                <c:pt idx="1772">
                  <c:v>5.9026849999099698</c:v>
                </c:pt>
                <c:pt idx="1773">
                  <c:v>5.9036409998043302</c:v>
                </c:pt>
                <c:pt idx="1774">
                  <c:v>5.9043930000370795</c:v>
                </c:pt>
                <c:pt idx="1775">
                  <c:v>5.9111179998581003</c:v>
                </c:pt>
                <c:pt idx="1776">
                  <c:v>5.9114559999215901</c:v>
                </c:pt>
                <c:pt idx="1777">
                  <c:v>5.9119699999428104</c:v>
                </c:pt>
                <c:pt idx="1778">
                  <c:v>5.9123589999217003</c:v>
                </c:pt>
                <c:pt idx="1779">
                  <c:v>5.9241459998702304</c:v>
                </c:pt>
                <c:pt idx="1780">
                  <c:v>5.9271039999657598</c:v>
                </c:pt>
                <c:pt idx="1781">
                  <c:v>5.9443820000524203</c:v>
                </c:pt>
                <c:pt idx="1782">
                  <c:v>5.9583510001175402</c:v>
                </c:pt>
                <c:pt idx="1783">
                  <c:v>5.96698299978015</c:v>
                </c:pt>
                <c:pt idx="1784">
                  <c:v>5.9676159999071308</c:v>
                </c:pt>
                <c:pt idx="1785">
                  <c:v>5.9687640000447502</c:v>
                </c:pt>
                <c:pt idx="1786">
                  <c:v>5.9695760000977298</c:v>
                </c:pt>
                <c:pt idx="1787">
                  <c:v>5.9727689999817795</c:v>
                </c:pt>
                <c:pt idx="1788">
                  <c:v>5.9769670001514896</c:v>
                </c:pt>
                <c:pt idx="1789">
                  <c:v>5.9864499999093805</c:v>
                </c:pt>
                <c:pt idx="1790">
                  <c:v>5.9871399998883099</c:v>
                </c:pt>
                <c:pt idx="1791">
                  <c:v>5.9883779999836406</c:v>
                </c:pt>
                <c:pt idx="1792">
                  <c:v>5.9892089998356806</c:v>
                </c:pt>
                <c:pt idx="1793">
                  <c:v>5.9923720000369904</c:v>
                </c:pt>
                <c:pt idx="1794">
                  <c:v>5.9929939998255506</c:v>
                </c:pt>
                <c:pt idx="1795">
                  <c:v>5.9934519999842397</c:v>
                </c:pt>
                <c:pt idx="1796">
                  <c:v>5.99430500005837</c:v>
                </c:pt>
                <c:pt idx="1797">
                  <c:v>5.9951899997940901</c:v>
                </c:pt>
                <c:pt idx="1798">
                  <c:v>6.0065930001655898</c:v>
                </c:pt>
                <c:pt idx="1799">
                  <c:v>6.0066840001127195</c:v>
                </c:pt>
                <c:pt idx="1800">
                  <c:v>6.0071670000070299</c:v>
                </c:pt>
                <c:pt idx="1801">
                  <c:v>6.0081739998167905</c:v>
                </c:pt>
                <c:pt idx="1802">
                  <c:v>6.0088860000178093</c:v>
                </c:pt>
                <c:pt idx="1803">
                  <c:v>6.02538100019955</c:v>
                </c:pt>
                <c:pt idx="1804">
                  <c:v>6.0325819999888992</c:v>
                </c:pt>
                <c:pt idx="1805">
                  <c:v>6.0331879999466693</c:v>
                </c:pt>
                <c:pt idx="1806">
                  <c:v>6.0342830001900403</c:v>
                </c:pt>
                <c:pt idx="1807">
                  <c:v>6.03499799990459</c:v>
                </c:pt>
                <c:pt idx="1808">
                  <c:v>6.0393829999156798</c:v>
                </c:pt>
                <c:pt idx="1809">
                  <c:v>6.0606249999182102</c:v>
                </c:pt>
                <c:pt idx="1810">
                  <c:v>6.0658389998024997</c:v>
                </c:pt>
                <c:pt idx="1811">
                  <c:v>6.06641600006696</c:v>
                </c:pt>
                <c:pt idx="1812">
                  <c:v>6.0673680000036203</c:v>
                </c:pt>
                <c:pt idx="1813">
                  <c:v>6.0681499999191102</c:v>
                </c:pt>
                <c:pt idx="1814">
                  <c:v>6.0684949999085802</c:v>
                </c:pt>
                <c:pt idx="1815">
                  <c:v>6.0689080000884106</c:v>
                </c:pt>
                <c:pt idx="1816">
                  <c:v>6.0696919999827497</c:v>
                </c:pt>
                <c:pt idx="1817">
                  <c:v>6.0702109999510805</c:v>
                </c:pt>
                <c:pt idx="1818">
                  <c:v>6.0743059998458193</c:v>
                </c:pt>
                <c:pt idx="1819">
                  <c:v>6.0750950001420199</c:v>
                </c:pt>
                <c:pt idx="1820">
                  <c:v>6.07647100014219</c:v>
                </c:pt>
                <c:pt idx="1821">
                  <c:v>6.0778799997933604</c:v>
                </c:pt>
                <c:pt idx="1822">
                  <c:v>6.0832140002275903</c:v>
                </c:pt>
                <c:pt idx="1823">
                  <c:v>6.08763399986855</c:v>
                </c:pt>
                <c:pt idx="1824">
                  <c:v>6.0882490001858898</c:v>
                </c:pt>
                <c:pt idx="1825">
                  <c:v>6.0893790000591199</c:v>
                </c:pt>
                <c:pt idx="1826">
                  <c:v>6.0902720001649797</c:v>
                </c:pt>
                <c:pt idx="1827">
                  <c:v>6.1006179998912504</c:v>
                </c:pt>
                <c:pt idx="1828">
                  <c:v>6.1013049999019104</c:v>
                </c:pt>
                <c:pt idx="1829">
                  <c:v>6.1024189999443408</c:v>
                </c:pt>
                <c:pt idx="1830">
                  <c:v>6.1032469998281105</c:v>
                </c:pt>
                <c:pt idx="1831">
                  <c:v>6.1045309998917201</c:v>
                </c:pt>
                <c:pt idx="1832">
                  <c:v>6.1051419997966105</c:v>
                </c:pt>
                <c:pt idx="1833">
                  <c:v>6.1064139999871196</c:v>
                </c:pt>
                <c:pt idx="1834">
                  <c:v>6.1072829998920399</c:v>
                </c:pt>
                <c:pt idx="1835">
                  <c:v>6.1106029997972602</c:v>
                </c:pt>
                <c:pt idx="1836">
                  <c:v>6.1109709999982398</c:v>
                </c:pt>
                <c:pt idx="1837">
                  <c:v>6.1116830001992604</c:v>
                </c:pt>
                <c:pt idx="1838">
                  <c:v>6.1122410002098997</c:v>
                </c:pt>
                <c:pt idx="1839">
                  <c:v>6.1173809999672795</c:v>
                </c:pt>
                <c:pt idx="1840">
                  <c:v>6.1180940001577202</c:v>
                </c:pt>
                <c:pt idx="1841">
                  <c:v>6.11951200016847</c:v>
                </c:pt>
                <c:pt idx="1842">
                  <c:v>6.12047399999937</c:v>
                </c:pt>
                <c:pt idx="1843">
                  <c:v>6.13331800013838</c:v>
                </c:pt>
                <c:pt idx="1844">
                  <c:v>6.1356350001915407</c:v>
                </c:pt>
                <c:pt idx="1845">
                  <c:v>6.1414349997903601</c:v>
                </c:pt>
                <c:pt idx="1846">
                  <c:v>6.1552689999189099</c:v>
                </c:pt>
                <c:pt idx="1847">
                  <c:v>6.1603369999829702</c:v>
                </c:pt>
                <c:pt idx="1848">
                  <c:v>6.1609330000464899</c:v>
                </c:pt>
                <c:pt idx="1849">
                  <c:v>6.1620159999620201</c:v>
                </c:pt>
                <c:pt idx="1850">
                  <c:v>6.1627489999409502</c:v>
                </c:pt>
                <c:pt idx="1851">
                  <c:v>6.1695360000157899</c:v>
                </c:pt>
                <c:pt idx="1852">
                  <c:v>6.1714650000794702</c:v>
                </c:pt>
                <c:pt idx="1853">
                  <c:v>6.1732509998364504</c:v>
                </c:pt>
                <c:pt idx="1854">
                  <c:v>6.1736399998153502</c:v>
                </c:pt>
                <c:pt idx="1855">
                  <c:v>6.1741859999528899</c:v>
                </c:pt>
                <c:pt idx="1856">
                  <c:v>6.1753579998366996</c:v>
                </c:pt>
                <c:pt idx="1857">
                  <c:v>6.1760950002280799</c:v>
                </c:pt>
                <c:pt idx="1858">
                  <c:v>6.2030899998717297</c:v>
                </c:pt>
                <c:pt idx="1859">
                  <c:v>6.2035599999035105</c:v>
                </c:pt>
                <c:pt idx="1860">
                  <c:v>6.2120530001266099</c:v>
                </c:pt>
                <c:pt idx="1861">
                  <c:v>6.2124890000632096</c:v>
                </c:pt>
                <c:pt idx="1862">
                  <c:v>6.2132180000844492</c:v>
                </c:pt>
                <c:pt idx="1863">
                  <c:v>6.2138270000104905</c:v>
                </c:pt>
                <c:pt idx="1864">
                  <c:v>6.2245280000752201</c:v>
                </c:pt>
                <c:pt idx="1865">
                  <c:v>6.2250910000329798</c:v>
                </c:pt>
                <c:pt idx="1866">
                  <c:v>6.2261490002128905</c:v>
                </c:pt>
                <c:pt idx="1867">
                  <c:v>6.2268560000120399</c:v>
                </c:pt>
                <c:pt idx="1868">
                  <c:v>6.2321509999492193</c:v>
                </c:pt>
                <c:pt idx="1869">
                  <c:v>6.2326860002030999</c:v>
                </c:pt>
                <c:pt idx="1870">
                  <c:v>6.2336269998013396</c:v>
                </c:pt>
                <c:pt idx="1871">
                  <c:v>6.2343129998225697</c:v>
                </c:pt>
                <c:pt idx="1872">
                  <c:v>6.2365170001612498</c:v>
                </c:pt>
                <c:pt idx="1873">
                  <c:v>6.2443850001727697</c:v>
                </c:pt>
                <c:pt idx="1874">
                  <c:v>6.2450020000142104</c:v>
                </c:pt>
                <c:pt idx="1875">
                  <c:v>6.2461190000249101</c:v>
                </c:pt>
                <c:pt idx="1876">
                  <c:v>6.24690599988753</c:v>
                </c:pt>
                <c:pt idx="1877">
                  <c:v>6.2479449998136198</c:v>
                </c:pt>
                <c:pt idx="1878">
                  <c:v>6.24954400018395</c:v>
                </c:pt>
                <c:pt idx="1879">
                  <c:v>6.25008499991963</c:v>
                </c:pt>
                <c:pt idx="1880">
                  <c:v>6.2510550001206795</c:v>
                </c:pt>
                <c:pt idx="1881">
                  <c:v>6.25180099996214</c:v>
                </c:pt>
                <c:pt idx="1882">
                  <c:v>6.26260599983652</c:v>
                </c:pt>
                <c:pt idx="1883">
                  <c:v>6.2631699997837096</c:v>
                </c:pt>
                <c:pt idx="1884">
                  <c:v>6.2642379998578601</c:v>
                </c:pt>
                <c:pt idx="1885">
                  <c:v>6.2650439999742895</c:v>
                </c:pt>
                <c:pt idx="1886">
                  <c:v>6.28312299977551</c:v>
                </c:pt>
                <c:pt idx="1887">
                  <c:v>6.29859699984081</c:v>
                </c:pt>
                <c:pt idx="1888">
                  <c:v>6.2998869998409601</c:v>
                </c:pt>
                <c:pt idx="1889">
                  <c:v>6.3005830002111907</c:v>
                </c:pt>
                <c:pt idx="1890">
                  <c:v>6.3018050000209698</c:v>
                </c:pt>
                <c:pt idx="1891">
                  <c:v>6.3026600000739501</c:v>
                </c:pt>
                <c:pt idx="1892">
                  <c:v>6.3083169998208097</c:v>
                </c:pt>
                <c:pt idx="1893">
                  <c:v>6.3092330001381898</c:v>
                </c:pt>
                <c:pt idx="1894">
                  <c:v>6.3184209998325898</c:v>
                </c:pt>
                <c:pt idx="1895">
                  <c:v>6.3353770001413006</c:v>
                </c:pt>
                <c:pt idx="1896">
                  <c:v>6.3360260000990793</c:v>
                </c:pt>
                <c:pt idx="1897">
                  <c:v>6.3371900000674906</c:v>
                </c:pt>
                <c:pt idx="1898">
                  <c:v>6.3378280001415899</c:v>
                </c:pt>
                <c:pt idx="1899">
                  <c:v>6.3380400001733497</c:v>
                </c:pt>
                <c:pt idx="1900">
                  <c:v>6.3383319998138097</c:v>
                </c:pt>
                <c:pt idx="1901">
                  <c:v>6.3390820000677097</c:v>
                </c:pt>
                <c:pt idx="1902">
                  <c:v>6.3395970000783501</c:v>
                </c:pt>
                <c:pt idx="1903">
                  <c:v>6.3478189999841499</c:v>
                </c:pt>
                <c:pt idx="1904">
                  <c:v>6.3484890001745899</c:v>
                </c:pt>
                <c:pt idx="1905">
                  <c:v>6.3497340001958893</c:v>
                </c:pt>
                <c:pt idx="1906">
                  <c:v>6.3506870001219697</c:v>
                </c:pt>
                <c:pt idx="1907">
                  <c:v>6.3569769999958199</c:v>
                </c:pt>
                <c:pt idx="1908">
                  <c:v>6.3701849999233593</c:v>
                </c:pt>
                <c:pt idx="1909">
                  <c:v>6.3857489999463697</c:v>
                </c:pt>
                <c:pt idx="1910">
                  <c:v>6.3864939997984003</c:v>
                </c:pt>
                <c:pt idx="1911">
                  <c:v>6.3878509999994995</c:v>
                </c:pt>
                <c:pt idx="1912">
                  <c:v>6.3881209998726201</c:v>
                </c:pt>
                <c:pt idx="1913">
                  <c:v>6.3882379999995402</c:v>
                </c:pt>
                <c:pt idx="1914">
                  <c:v>6.3886709999678706</c:v>
                </c:pt>
                <c:pt idx="1915">
                  <c:v>6.38867599991499</c:v>
                </c:pt>
                <c:pt idx="1916">
                  <c:v>6.3888179997775199</c:v>
                </c:pt>
                <c:pt idx="1917">
                  <c:v>6.3897039999574101</c:v>
                </c:pt>
                <c:pt idx="1918">
                  <c:v>6.3897069999256901</c:v>
                </c:pt>
                <c:pt idx="1919">
                  <c:v>6.39042300008441</c:v>
                </c:pt>
                <c:pt idx="1920">
                  <c:v>6.3908900001479205</c:v>
                </c:pt>
                <c:pt idx="1921">
                  <c:v>6.3909199998306505</c:v>
                </c:pt>
                <c:pt idx="1922">
                  <c:v>6.39136900008452</c:v>
                </c:pt>
                <c:pt idx="1923">
                  <c:v>6.3922220001586503</c:v>
                </c:pt>
                <c:pt idx="1924">
                  <c:v>6.3928230001692992</c:v>
                </c:pt>
                <c:pt idx="1925">
                  <c:v>6.4011899999058999</c:v>
                </c:pt>
                <c:pt idx="1926">
                  <c:v>6.4018490002126702</c:v>
                </c:pt>
                <c:pt idx="1927">
                  <c:v>6.4148980000027205</c:v>
                </c:pt>
                <c:pt idx="1928">
                  <c:v>6.4187980001406606</c:v>
                </c:pt>
                <c:pt idx="1929">
                  <c:v>6.4194599999609601</c:v>
                </c:pt>
                <c:pt idx="1930">
                  <c:v>6.4204949999293603</c:v>
                </c:pt>
                <c:pt idx="1931">
                  <c:v>6.4212629999928996</c:v>
                </c:pt>
                <c:pt idx="1932">
                  <c:v>6.4467729998796095</c:v>
                </c:pt>
                <c:pt idx="1933">
                  <c:v>6.4687529998082001</c:v>
                </c:pt>
                <c:pt idx="1934">
                  <c:v>6.4917589998003598</c:v>
                </c:pt>
                <c:pt idx="1935">
                  <c:v>6.4924739999696603</c:v>
                </c:pt>
                <c:pt idx="1936">
                  <c:v>6.4938069999698191</c:v>
                </c:pt>
                <c:pt idx="1937">
                  <c:v>6.49483400002282</c:v>
                </c:pt>
                <c:pt idx="1938">
                  <c:v>6.4952009997796205</c:v>
                </c:pt>
                <c:pt idx="1939">
                  <c:v>6.5044210000451095</c:v>
                </c:pt>
                <c:pt idx="1940">
                  <c:v>6.5243230001215098</c:v>
                </c:pt>
                <c:pt idx="1941">
                  <c:v>6.5249710000898595</c:v>
                </c:pt>
                <c:pt idx="1942">
                  <c:v>6.5262160001111598</c:v>
                </c:pt>
                <c:pt idx="1943">
                  <c:v>6.52693900019585</c:v>
                </c:pt>
                <c:pt idx="1944">
                  <c:v>6.5341730000909504</c:v>
                </c:pt>
                <c:pt idx="1945">
                  <c:v>6.5347609997843303</c:v>
                </c:pt>
                <c:pt idx="1946">
                  <c:v>6.5357769999536606</c:v>
                </c:pt>
                <c:pt idx="1947">
                  <c:v>6.5365949999431905</c:v>
                </c:pt>
                <c:pt idx="1948">
                  <c:v>6.54415700000754</c:v>
                </c:pt>
                <c:pt idx="1949">
                  <c:v>6.54477699981725</c:v>
                </c:pt>
                <c:pt idx="1950">
                  <c:v>6.5448380000816497</c:v>
                </c:pt>
                <c:pt idx="1951">
                  <c:v>6.54529900020861</c:v>
                </c:pt>
                <c:pt idx="1952">
                  <c:v>6.5461909998703005</c:v>
                </c:pt>
                <c:pt idx="1953">
                  <c:v>6.5462299999126099</c:v>
                </c:pt>
                <c:pt idx="1954">
                  <c:v>6.5468600000713195</c:v>
                </c:pt>
                <c:pt idx="1955">
                  <c:v>6.5469959999973</c:v>
                </c:pt>
                <c:pt idx="1956">
                  <c:v>6.5471530001559497</c:v>
                </c:pt>
                <c:pt idx="1957">
                  <c:v>6.5604900000835098</c:v>
                </c:pt>
                <c:pt idx="1958">
                  <c:v>6.5881460000127792</c:v>
                </c:pt>
                <c:pt idx="1959">
                  <c:v>6.5888939998330907</c:v>
                </c:pt>
                <c:pt idx="1960">
                  <c:v>6.5901019997909298</c:v>
                </c:pt>
                <c:pt idx="1961">
                  <c:v>6.5909640002246306</c:v>
                </c:pt>
                <c:pt idx="1962">
                  <c:v>6.5951450001193708</c:v>
                </c:pt>
                <c:pt idx="1963">
                  <c:v>6.5964639998128396</c:v>
                </c:pt>
                <c:pt idx="1964">
                  <c:v>6.6038250001838597</c:v>
                </c:pt>
                <c:pt idx="1965">
                  <c:v>6.6080659998988205</c:v>
                </c:pt>
                <c:pt idx="1966">
                  <c:v>6.6197950000059702</c:v>
                </c:pt>
                <c:pt idx="1967">
                  <c:v>6.6204220001964105</c:v>
                </c:pt>
                <c:pt idx="1968">
                  <c:v>6.6214690000378997</c:v>
                </c:pt>
                <c:pt idx="1969">
                  <c:v>6.6222300001754695</c:v>
                </c:pt>
                <c:pt idx="1970">
                  <c:v>6.6270339998481997</c:v>
                </c:pt>
                <c:pt idx="1971">
                  <c:v>6.6276359998482803</c:v>
                </c:pt>
                <c:pt idx="1972">
                  <c:v>6.6288140001233797</c:v>
                </c:pt>
                <c:pt idx="1973">
                  <c:v>6.6288940001868397</c:v>
                </c:pt>
                <c:pt idx="1974">
                  <c:v>6.6294339999330898</c:v>
                </c:pt>
                <c:pt idx="1975">
                  <c:v>6.6297080002186695</c:v>
                </c:pt>
                <c:pt idx="1976">
                  <c:v>6.6304450001552997</c:v>
                </c:pt>
                <c:pt idx="1977">
                  <c:v>6.6310759998486901</c:v>
                </c:pt>
                <c:pt idx="1978">
                  <c:v>6.6313620000073499</c:v>
                </c:pt>
                <c:pt idx="1979">
                  <c:v>6.6316849997747296</c:v>
                </c:pt>
                <c:pt idx="1980">
                  <c:v>6.6320390001237595</c:v>
                </c:pt>
                <c:pt idx="1981">
                  <c:v>6.6322040001978104</c:v>
                </c:pt>
                <c:pt idx="1982">
                  <c:v>6.6325319999123105</c:v>
                </c:pt>
                <c:pt idx="1983">
                  <c:v>6.6332450001027601</c:v>
                </c:pt>
                <c:pt idx="1984">
                  <c:v>6.6332510000392997</c:v>
                </c:pt>
                <c:pt idx="1985">
                  <c:v>6.6332960000181602</c:v>
                </c:pt>
                <c:pt idx="1986">
                  <c:v>6.6337200000816603</c:v>
                </c:pt>
                <c:pt idx="1987">
                  <c:v>6.6339979998701804</c:v>
                </c:pt>
                <c:pt idx="1988">
                  <c:v>6.6353070001241496</c:v>
                </c:pt>
                <c:pt idx="1989">
                  <c:v>6.6362419997858497</c:v>
                </c:pt>
                <c:pt idx="1990">
                  <c:v>6.6521799999463802</c:v>
                </c:pt>
                <c:pt idx="1991">
                  <c:v>6.6592700000000997</c:v>
                </c:pt>
                <c:pt idx="1992">
                  <c:v>6.6598280000107399</c:v>
                </c:pt>
                <c:pt idx="1993">
                  <c:v>6.6608150000320094</c:v>
                </c:pt>
                <c:pt idx="1994">
                  <c:v>6.6615310001907302</c:v>
                </c:pt>
                <c:pt idx="1995">
                  <c:v>6.6708129998005399</c:v>
                </c:pt>
                <c:pt idx="1996">
                  <c:v>6.6715620000650206</c:v>
                </c:pt>
                <c:pt idx="1997">
                  <c:v>6.6729509999276999</c:v>
                </c:pt>
                <c:pt idx="1998">
                  <c:v>6.6743190000124706</c:v>
                </c:pt>
                <c:pt idx="1999">
                  <c:v>6.6854960000455295</c:v>
                </c:pt>
                <c:pt idx="2000">
                  <c:v>6.6858589998446396</c:v>
                </c:pt>
                <c:pt idx="2001">
                  <c:v>6.6865769999821998</c:v>
                </c:pt>
                <c:pt idx="2002">
                  <c:v>6.6877750000458001</c:v>
                </c:pt>
                <c:pt idx="2003">
                  <c:v>6.6886260001410793</c:v>
                </c:pt>
                <c:pt idx="2004">
                  <c:v>6.6888629999084497</c:v>
                </c:pt>
                <c:pt idx="2005">
                  <c:v>6.7019600001003692</c:v>
                </c:pt>
                <c:pt idx="2006">
                  <c:v>6.7035950000899902</c:v>
                </c:pt>
                <c:pt idx="2007">
                  <c:v>6.7144780000489801</c:v>
                </c:pt>
                <c:pt idx="2008">
                  <c:v>6.7150509999009902</c:v>
                </c:pt>
                <c:pt idx="2009">
                  <c:v>6.71617299985882</c:v>
                </c:pt>
                <c:pt idx="2010">
                  <c:v>6.7169590001867601</c:v>
                </c:pt>
                <c:pt idx="2011">
                  <c:v>6.7315979999875699</c:v>
                </c:pt>
                <c:pt idx="2012">
                  <c:v>6.7321139999876305</c:v>
                </c:pt>
                <c:pt idx="2013">
                  <c:v>6.7330659999242899</c:v>
                </c:pt>
                <c:pt idx="2014">
                  <c:v>6.7338079998080493</c:v>
                </c:pt>
                <c:pt idx="2015">
                  <c:v>6.7353469999034097</c:v>
                </c:pt>
                <c:pt idx="2016">
                  <c:v>6.7433799999889708</c:v>
                </c:pt>
                <c:pt idx="2017">
                  <c:v>6.7548160000114805</c:v>
                </c:pt>
                <c:pt idx="2018">
                  <c:v>6.7554520001067395</c:v>
                </c:pt>
                <c:pt idx="2019">
                  <c:v>6.7568519998530903</c:v>
                </c:pt>
                <c:pt idx="2020">
                  <c:v>6.7577680001704703</c:v>
                </c:pt>
                <c:pt idx="2021">
                  <c:v>6.7727400000876496</c:v>
                </c:pt>
                <c:pt idx="2022">
                  <c:v>6.7734230001406104</c:v>
                </c:pt>
                <c:pt idx="2023">
                  <c:v>6.7744070001935999</c:v>
                </c:pt>
                <c:pt idx="2024">
                  <c:v>6.7747439998129195</c:v>
                </c:pt>
                <c:pt idx="2025">
                  <c:v>6.7750550001619496</c:v>
                </c:pt>
                <c:pt idx="2026">
                  <c:v>6.77560399981303</c:v>
                </c:pt>
                <c:pt idx="2027">
                  <c:v>6.7760140000245803</c:v>
                </c:pt>
                <c:pt idx="2028">
                  <c:v>6.7767730001833106</c:v>
                </c:pt>
                <c:pt idx="2029">
                  <c:v>6.7784190000566005</c:v>
                </c:pt>
                <c:pt idx="2030">
                  <c:v>6.7852809997930299</c:v>
                </c:pt>
                <c:pt idx="2031">
                  <c:v>6.7916759999206908</c:v>
                </c:pt>
                <c:pt idx="2032">
                  <c:v>6.8067170000176702</c:v>
                </c:pt>
                <c:pt idx="2033">
                  <c:v>6.8071099999542604</c:v>
                </c:pt>
                <c:pt idx="2034">
                  <c:v>6.8077989999437696</c:v>
                </c:pt>
                <c:pt idx="2035">
                  <c:v>6.8083400001341898</c:v>
                </c:pt>
                <c:pt idx="2036">
                  <c:v>6.80937300012374</c:v>
                </c:pt>
                <c:pt idx="2037">
                  <c:v>6.81960700012496</c:v>
                </c:pt>
                <c:pt idx="2038">
                  <c:v>6.8199900001672997</c:v>
                </c:pt>
                <c:pt idx="2039">
                  <c:v>6.8206629998712698</c:v>
                </c:pt>
                <c:pt idx="2040">
                  <c:v>6.8212460000722697</c:v>
                </c:pt>
                <c:pt idx="2041">
                  <c:v>6.8231529999138703</c:v>
                </c:pt>
                <c:pt idx="2042">
                  <c:v>6.8334600000525798</c:v>
                </c:pt>
                <c:pt idx="2043">
                  <c:v>6.8371060001481903</c:v>
                </c:pt>
                <c:pt idx="2044">
                  <c:v>6.8475009998110101</c:v>
                </c:pt>
                <c:pt idx="2045">
                  <c:v>6.8481479997899406</c:v>
                </c:pt>
                <c:pt idx="2046">
                  <c:v>6.8493369999487106</c:v>
                </c:pt>
                <c:pt idx="2047">
                  <c:v>6.8500990000757103</c:v>
                </c:pt>
                <c:pt idx="2048">
                  <c:v>6.8501529999593895</c:v>
                </c:pt>
                <c:pt idx="2049">
                  <c:v>6.8508009999277393</c:v>
                </c:pt>
                <c:pt idx="2050">
                  <c:v>6.8521100001817103</c:v>
                </c:pt>
                <c:pt idx="2051">
                  <c:v>6.8529079999279903</c:v>
                </c:pt>
                <c:pt idx="2052">
                  <c:v>6.8638580000879301</c:v>
                </c:pt>
                <c:pt idx="2053">
                  <c:v>6.8643220001831606</c:v>
                </c:pt>
                <c:pt idx="2054">
                  <c:v>6.8653500002255896</c:v>
                </c:pt>
                <c:pt idx="2055">
                  <c:v>6.8655820000458307</c:v>
                </c:pt>
                <c:pt idx="2056">
                  <c:v>6.8660229999295499</c:v>
                </c:pt>
                <c:pt idx="2057">
                  <c:v>6.8660309998449494</c:v>
                </c:pt>
                <c:pt idx="2058">
                  <c:v>6.8667740001728799</c:v>
                </c:pt>
                <c:pt idx="2059">
                  <c:v>6.8673589998979798</c:v>
                </c:pt>
                <c:pt idx="2060">
                  <c:v>6.8716689997927398</c:v>
                </c:pt>
                <c:pt idx="2061">
                  <c:v>6.8854050000481903</c:v>
                </c:pt>
                <c:pt idx="2062">
                  <c:v>6.8861270001434596</c:v>
                </c:pt>
                <c:pt idx="2063">
                  <c:v>6.8958729998484998</c:v>
                </c:pt>
                <c:pt idx="2064">
                  <c:v>6.8963220001023702</c:v>
                </c:pt>
                <c:pt idx="2065">
                  <c:v>6.8970809998063398</c:v>
                </c:pt>
                <c:pt idx="2066">
                  <c:v>6.8976080001448201</c:v>
                </c:pt>
                <c:pt idx="2067">
                  <c:v>6.9154359998719803</c:v>
                </c:pt>
                <c:pt idx="2068">
                  <c:v>6.9230580002113093</c:v>
                </c:pt>
                <c:pt idx="2069">
                  <c:v>6.9337549998635897</c:v>
                </c:pt>
                <c:pt idx="2070">
                  <c:v>6.9370890000755008</c:v>
                </c:pt>
                <c:pt idx="2071">
                  <c:v>6.9374300001072697</c:v>
                </c:pt>
                <c:pt idx="2072">
                  <c:v>6.9378769999275303</c:v>
                </c:pt>
                <c:pt idx="2073">
                  <c:v>6.9379840001602098</c:v>
                </c:pt>
                <c:pt idx="2074">
                  <c:v>6.9384270000227799</c:v>
                </c:pt>
                <c:pt idx="2075">
                  <c:v>6.9638700001632898</c:v>
                </c:pt>
                <c:pt idx="2076">
                  <c:v>6.9680589999734304</c:v>
                </c:pt>
                <c:pt idx="2077">
                  <c:v>6.96877200016388</c:v>
                </c:pt>
                <c:pt idx="2078">
                  <c:v>6.9702239998150599</c:v>
                </c:pt>
                <c:pt idx="2079">
                  <c:v>6.9712419999632393</c:v>
                </c:pt>
                <c:pt idx="2080">
                  <c:v>6.9990339998184901</c:v>
                </c:pt>
                <c:pt idx="2081">
                  <c:v>7.0274099998641706</c:v>
                </c:pt>
                <c:pt idx="2082">
                  <c:v>7.0281839998642601</c:v>
                </c:pt>
                <c:pt idx="2083">
                  <c:v>7.0296089998009803</c:v>
                </c:pt>
                <c:pt idx="2084">
                  <c:v>7.0305859999280003</c:v>
                </c:pt>
                <c:pt idx="2085">
                  <c:v>7.0344310001928498</c:v>
                </c:pt>
                <c:pt idx="2086">
                  <c:v>7.0449869999720205</c:v>
                </c:pt>
                <c:pt idx="2087">
                  <c:v>7.0456379999086405</c:v>
                </c:pt>
                <c:pt idx="2088">
                  <c:v>7.0468819999405206</c:v>
                </c:pt>
                <c:pt idx="2089">
                  <c:v>7.0477889998983301</c:v>
                </c:pt>
                <c:pt idx="2090">
                  <c:v>7.0528309997825902</c:v>
                </c:pt>
                <c:pt idx="2091">
                  <c:v>7.0532879999518601</c:v>
                </c:pt>
                <c:pt idx="2092">
                  <c:v>7.05408300018461</c:v>
                </c:pt>
                <c:pt idx="2093">
                  <c:v>7.0546659999308696</c:v>
                </c:pt>
                <c:pt idx="2094">
                  <c:v>7.0628769999529997</c:v>
                </c:pt>
                <c:pt idx="2095">
                  <c:v>7.0634359999530698</c:v>
                </c:pt>
                <c:pt idx="2096">
                  <c:v>7.06448199980513</c:v>
                </c:pt>
                <c:pt idx="2097">
                  <c:v>7.0651910000378795</c:v>
                </c:pt>
                <c:pt idx="2098">
                  <c:v>7.0688480000171703</c:v>
                </c:pt>
                <c:pt idx="2099">
                  <c:v>7.0692720000806704</c:v>
                </c:pt>
                <c:pt idx="2100">
                  <c:v>7.0700659998692501</c:v>
                </c:pt>
                <c:pt idx="2101">
                  <c:v>7.0705680000173698</c:v>
                </c:pt>
                <c:pt idx="2102">
                  <c:v>7.0909619998928903</c:v>
                </c:pt>
                <c:pt idx="2103">
                  <c:v>7.0916320000833304</c:v>
                </c:pt>
                <c:pt idx="2104">
                  <c:v>7.0928639997873608</c:v>
                </c:pt>
                <c:pt idx="2105">
                  <c:v>7.09317500013639</c:v>
                </c:pt>
                <c:pt idx="2106">
                  <c:v>7.0936629999778198</c:v>
                </c:pt>
                <c:pt idx="2107">
                  <c:v>7.1021899998413502</c:v>
                </c:pt>
                <c:pt idx="2108">
                  <c:v>7.1059040001273308</c:v>
                </c:pt>
                <c:pt idx="2109">
                  <c:v>7.1066310001697195</c:v>
                </c:pt>
                <c:pt idx="2110">
                  <c:v>7.1080220000112595</c:v>
                </c:pt>
                <c:pt idx="2111">
                  <c:v>7.1090309997998702</c:v>
                </c:pt>
                <c:pt idx="2112">
                  <c:v>7.1110120002231199</c:v>
                </c:pt>
                <c:pt idx="2113">
                  <c:v>7.1116630001597496</c:v>
                </c:pt>
                <c:pt idx="2114">
                  <c:v>7.1127609999166399</c:v>
                </c:pt>
                <c:pt idx="2115">
                  <c:v>7.1135729999696098</c:v>
                </c:pt>
                <c:pt idx="2116">
                  <c:v>7.1136890001071098</c:v>
                </c:pt>
                <c:pt idx="2117">
                  <c:v>7.1143569998639498</c:v>
                </c:pt>
                <c:pt idx="2118">
                  <c:v>7.1157960001073599</c:v>
                </c:pt>
                <c:pt idx="2119">
                  <c:v>7.1164010000757099</c:v>
                </c:pt>
                <c:pt idx="2120">
                  <c:v>7.11672799980078</c:v>
                </c:pt>
                <c:pt idx="2121">
                  <c:v>7.1170309997796695</c:v>
                </c:pt>
                <c:pt idx="2122">
                  <c:v>7.1264799998971196</c:v>
                </c:pt>
                <c:pt idx="2123">
                  <c:v>7.12701400016158</c:v>
                </c:pt>
                <c:pt idx="2124">
                  <c:v>7.1279759999924792</c:v>
                </c:pt>
                <c:pt idx="2125">
                  <c:v>7.12853200002428</c:v>
                </c:pt>
                <c:pt idx="2126">
                  <c:v>7.14718400013225</c:v>
                </c:pt>
                <c:pt idx="2127">
                  <c:v>7.1485449998362993</c:v>
                </c:pt>
                <c:pt idx="2128">
                  <c:v>7.1490099999209598</c:v>
                </c:pt>
                <c:pt idx="2129">
                  <c:v>7.1497620001537099</c:v>
                </c:pt>
                <c:pt idx="2130">
                  <c:v>7.1502629998576506</c:v>
                </c:pt>
                <c:pt idx="2131">
                  <c:v>7.1584910001547506</c:v>
                </c:pt>
                <c:pt idx="2132">
                  <c:v>7.1590940001442496</c:v>
                </c:pt>
                <c:pt idx="2133">
                  <c:v>7.1601320000809201</c:v>
                </c:pt>
                <c:pt idx="2134">
                  <c:v>7.1609530000387105</c:v>
                </c:pt>
                <c:pt idx="2135">
                  <c:v>7.1630219999860802</c:v>
                </c:pt>
                <c:pt idx="2136">
                  <c:v>7.1659119998912502</c:v>
                </c:pt>
                <c:pt idx="2137">
                  <c:v>7.1665840000605305</c:v>
                </c:pt>
                <c:pt idx="2138">
                  <c:v>7.1670649999759899</c:v>
                </c:pt>
                <c:pt idx="2139">
                  <c:v>7.1679819998280401</c:v>
                </c:pt>
                <c:pt idx="2140">
                  <c:v>7.1686229998704203</c:v>
                </c:pt>
                <c:pt idx="2141">
                  <c:v>7.1909729999788299</c:v>
                </c:pt>
                <c:pt idx="2142">
                  <c:v>7.19489299990527</c:v>
                </c:pt>
                <c:pt idx="2143">
                  <c:v>7.2068750000653301</c:v>
                </c:pt>
                <c:pt idx="2144">
                  <c:v>7.20751100016059</c:v>
                </c:pt>
                <c:pt idx="2145">
                  <c:v>7.2087509997800199</c:v>
                </c:pt>
                <c:pt idx="2146">
                  <c:v>7.2097000002031502</c:v>
                </c:pt>
                <c:pt idx="2147">
                  <c:v>7.2231660001307301</c:v>
                </c:pt>
                <c:pt idx="2148">
                  <c:v>7.2347959999205997</c:v>
                </c:pt>
                <c:pt idx="2149">
                  <c:v>7.2425809999003805</c:v>
                </c:pt>
                <c:pt idx="2150">
                  <c:v>7.2438500001226194</c:v>
                </c:pt>
                <c:pt idx="2151">
                  <c:v>7.2445659998265892</c:v>
                </c:pt>
                <c:pt idx="2152">
                  <c:v>7.2458780000488305</c:v>
                </c:pt>
                <c:pt idx="2153">
                  <c:v>7.2467889999643305</c:v>
                </c:pt>
                <c:pt idx="2154">
                  <c:v>7.2585429998070996</c:v>
                </c:pt>
                <c:pt idx="2155">
                  <c:v>7.2590519998811907</c:v>
                </c:pt>
                <c:pt idx="2156">
                  <c:v>7.2600339999553301</c:v>
                </c:pt>
                <c:pt idx="2157">
                  <c:v>7.2607450001669305</c:v>
                </c:pt>
                <c:pt idx="2158">
                  <c:v>7.2726140001577697</c:v>
                </c:pt>
                <c:pt idx="2159">
                  <c:v>7.2772530002111999</c:v>
                </c:pt>
                <c:pt idx="2160">
                  <c:v>7.27774300003147</c:v>
                </c:pt>
                <c:pt idx="2161">
                  <c:v>7.2784670001055893</c:v>
                </c:pt>
                <c:pt idx="2162">
                  <c:v>7.2790220001479602</c:v>
                </c:pt>
                <c:pt idx="2163">
                  <c:v>7.2870419999162497</c:v>
                </c:pt>
                <c:pt idx="2164">
                  <c:v>7.2876260001066804</c:v>
                </c:pt>
                <c:pt idx="2165">
                  <c:v>7.2888069998953098</c:v>
                </c:pt>
                <c:pt idx="2166">
                  <c:v>7.2896530000434705</c:v>
                </c:pt>
                <c:pt idx="2167">
                  <c:v>7.2924370001601293</c:v>
                </c:pt>
                <c:pt idx="2168">
                  <c:v>7.2927040000649805</c:v>
                </c:pt>
                <c:pt idx="2169">
                  <c:v>7.3010169999179197</c:v>
                </c:pt>
                <c:pt idx="2170">
                  <c:v>7.3017019999497199</c:v>
                </c:pt>
                <c:pt idx="2171">
                  <c:v>7.3028659999181391</c:v>
                </c:pt>
                <c:pt idx="2172">
                  <c:v>7.3041790001298006</c:v>
                </c:pt>
                <c:pt idx="2173">
                  <c:v>7.3094770000352494</c:v>
                </c:pt>
                <c:pt idx="2174">
                  <c:v>7.3152059999301793</c:v>
                </c:pt>
                <c:pt idx="2175">
                  <c:v>7.3158909999619901</c:v>
                </c:pt>
                <c:pt idx="2176">
                  <c:v>7.3171710000678996</c:v>
                </c:pt>
                <c:pt idx="2177">
                  <c:v>7.3184849998142401</c:v>
                </c:pt>
                <c:pt idx="2178">
                  <c:v>7.3230309999416896</c:v>
                </c:pt>
                <c:pt idx="2179">
                  <c:v>7.3234380001849697</c:v>
                </c:pt>
                <c:pt idx="2180">
                  <c:v>7.3240490000898699</c:v>
                </c:pt>
                <c:pt idx="2181">
                  <c:v>7.3245379999207199</c:v>
                </c:pt>
                <c:pt idx="2182">
                  <c:v>7.3361830000067103</c:v>
                </c:pt>
                <c:pt idx="2183">
                  <c:v>7.3368459998164299</c:v>
                </c:pt>
                <c:pt idx="2184">
                  <c:v>7.33811700001751</c:v>
                </c:pt>
                <c:pt idx="2185">
                  <c:v>7.3390349998589901</c:v>
                </c:pt>
                <c:pt idx="2186">
                  <c:v>7.3429109997960005</c:v>
                </c:pt>
                <c:pt idx="2187">
                  <c:v>7.3434340001767797</c:v>
                </c:pt>
                <c:pt idx="2188">
                  <c:v>7.3444250001557494</c:v>
                </c:pt>
                <c:pt idx="2189">
                  <c:v>7.3450770000818002</c:v>
                </c:pt>
                <c:pt idx="2190">
                  <c:v>7.3454369999126294</c:v>
                </c:pt>
                <c:pt idx="2191">
                  <c:v>7.3579599998083705</c:v>
                </c:pt>
                <c:pt idx="2192">
                  <c:v>7.3624910000944501</c:v>
                </c:pt>
                <c:pt idx="2193">
                  <c:v>7.36314100004165</c:v>
                </c:pt>
                <c:pt idx="2194">
                  <c:v>7.3643109999466096</c:v>
                </c:pt>
                <c:pt idx="2195">
                  <c:v>7.3651880002216696</c:v>
                </c:pt>
                <c:pt idx="2196">
                  <c:v>7.3780749999059401</c:v>
                </c:pt>
                <c:pt idx="2197">
                  <c:v>7.3844980001922504</c:v>
                </c:pt>
                <c:pt idx="2198">
                  <c:v>7.3848150000230799</c:v>
                </c:pt>
                <c:pt idx="2199">
                  <c:v>7.3855659998116598</c:v>
                </c:pt>
                <c:pt idx="2200">
                  <c:v>7.3860839997905696</c:v>
                </c:pt>
                <c:pt idx="2201">
                  <c:v>7.38878199990722</c:v>
                </c:pt>
                <c:pt idx="2202">
                  <c:v>7.4065180001525706</c:v>
                </c:pt>
                <c:pt idx="2203">
                  <c:v>7.4073219998353999</c:v>
                </c:pt>
                <c:pt idx="2204">
                  <c:v>7.4079900000469898</c:v>
                </c:pt>
                <c:pt idx="2205">
                  <c:v>7.4093029998039102</c:v>
                </c:pt>
                <c:pt idx="2206">
                  <c:v>7.4101780001001298</c:v>
                </c:pt>
                <c:pt idx="2207">
                  <c:v>7.4104270001953401</c:v>
                </c:pt>
                <c:pt idx="2208">
                  <c:v>7.4160270000902502</c:v>
                </c:pt>
                <c:pt idx="2209">
                  <c:v>7.41671000014321</c:v>
                </c:pt>
                <c:pt idx="2210">
                  <c:v>7.4179379998895394</c:v>
                </c:pt>
                <c:pt idx="2211">
                  <c:v>7.4188329999742502</c:v>
                </c:pt>
                <c:pt idx="2212">
                  <c:v>7.4257209998904701</c:v>
                </c:pt>
                <c:pt idx="2213">
                  <c:v>7.4348490002194003</c:v>
                </c:pt>
                <c:pt idx="2214">
                  <c:v>7.4355950000608502</c:v>
                </c:pt>
                <c:pt idx="2215">
                  <c:v>7.4366469998494704</c:v>
                </c:pt>
                <c:pt idx="2216">
                  <c:v>7.4378549998073105</c:v>
                </c:pt>
                <c:pt idx="2217">
                  <c:v>7.4408479999874508</c:v>
                </c:pt>
                <c:pt idx="2218">
                  <c:v>7.4415969997971807</c:v>
                </c:pt>
                <c:pt idx="2219">
                  <c:v>7.4428009997973197</c:v>
                </c:pt>
                <c:pt idx="2220">
                  <c:v>7.4441910001041798</c:v>
                </c:pt>
                <c:pt idx="2221">
                  <c:v>7.45862199983093</c:v>
                </c:pt>
                <c:pt idx="2222">
                  <c:v>7.4591090001376799</c:v>
                </c:pt>
                <c:pt idx="2223">
                  <c:v>7.4594679999790898</c:v>
                </c:pt>
                <c:pt idx="2224">
                  <c:v>7.4601420001272301</c:v>
                </c:pt>
                <c:pt idx="2225">
                  <c:v>7.4605800000426798</c:v>
                </c:pt>
                <c:pt idx="2226">
                  <c:v>7.4746479999703297</c:v>
                </c:pt>
                <c:pt idx="2227">
                  <c:v>7.4811839999711003</c:v>
                </c:pt>
                <c:pt idx="2228">
                  <c:v>7.4818200000663602</c:v>
                </c:pt>
                <c:pt idx="2229">
                  <c:v>7.4830929997915501</c:v>
                </c:pt>
                <c:pt idx="2230">
                  <c:v>7.4839640001300705</c:v>
                </c:pt>
                <c:pt idx="2231">
                  <c:v>7.4873090002256504</c:v>
                </c:pt>
                <c:pt idx="2232">
                  <c:v>7.4992710001424703</c:v>
                </c:pt>
                <c:pt idx="2233">
                  <c:v>7.4995650002165295</c:v>
                </c:pt>
                <c:pt idx="2234">
                  <c:v>7.4996049997935099</c:v>
                </c:pt>
                <c:pt idx="2235">
                  <c:v>7.5002600001425801</c:v>
                </c:pt>
                <c:pt idx="2236">
                  <c:v>7.5007139998888297</c:v>
                </c:pt>
                <c:pt idx="2237">
                  <c:v>7.5048980002065893</c:v>
                </c:pt>
                <c:pt idx="2238">
                  <c:v>7.5059380001221108</c:v>
                </c:pt>
                <c:pt idx="2239">
                  <c:v>7.5155780000386496</c:v>
                </c:pt>
                <c:pt idx="2240">
                  <c:v>7.5162319999435496</c:v>
                </c:pt>
                <c:pt idx="2241">
                  <c:v>7.5174499997956401</c:v>
                </c:pt>
                <c:pt idx="2242">
                  <c:v>7.5187649999861597</c:v>
                </c:pt>
                <c:pt idx="2243">
                  <c:v>7.5340309999774</c:v>
                </c:pt>
                <c:pt idx="2244">
                  <c:v>7.5356430002102499</c:v>
                </c:pt>
                <c:pt idx="2245">
                  <c:v>7.5590120000015304</c:v>
                </c:pt>
                <c:pt idx="2246">
                  <c:v>7.5597230002131202</c:v>
                </c:pt>
                <c:pt idx="2247">
                  <c:v>7.5611580000440801</c:v>
                </c:pt>
                <c:pt idx="2248">
                  <c:v>7.5620030002028198</c:v>
                </c:pt>
                <c:pt idx="2249">
                  <c:v>7.5671370000236395</c:v>
                </c:pt>
                <c:pt idx="2250">
                  <c:v>7.56799600003432</c:v>
                </c:pt>
                <c:pt idx="2251">
                  <c:v>7.5686330001190001</c:v>
                </c:pt>
                <c:pt idx="2252">
                  <c:v>7.5698710002143299</c:v>
                </c:pt>
                <c:pt idx="2253">
                  <c:v>7.5707380001404001</c:v>
                </c:pt>
                <c:pt idx="2254">
                  <c:v>7.5864149998778805</c:v>
                </c:pt>
                <c:pt idx="2255">
                  <c:v>7.5930040002276602</c:v>
                </c:pt>
                <c:pt idx="2256">
                  <c:v>7.5935820000267995</c:v>
                </c:pt>
                <c:pt idx="2257">
                  <c:v>7.5945449998471295</c:v>
                </c:pt>
                <c:pt idx="2258">
                  <c:v>7.5951240000904292</c:v>
                </c:pt>
                <c:pt idx="2259">
                  <c:v>7.5952470001539005</c:v>
                </c:pt>
                <c:pt idx="2260">
                  <c:v>7.5955789998260999</c:v>
                </c:pt>
                <c:pt idx="2261">
                  <c:v>7.5962740002068996</c:v>
                </c:pt>
                <c:pt idx="2262">
                  <c:v>7.59680600003776</c:v>
                </c:pt>
                <c:pt idx="2263">
                  <c:v>7.60710499980632</c:v>
                </c:pt>
                <c:pt idx="2264">
                  <c:v>7.6142140001138596</c:v>
                </c:pt>
                <c:pt idx="2265">
                  <c:v>7.6148319999447205</c:v>
                </c:pt>
                <c:pt idx="2266">
                  <c:v>7.6159539999025503</c:v>
                </c:pt>
                <c:pt idx="2267">
                  <c:v>7.61668599989207</c:v>
                </c:pt>
                <c:pt idx="2268">
                  <c:v>7.63459000017974</c:v>
                </c:pt>
                <c:pt idx="2269">
                  <c:v>7.6595059999817705</c:v>
                </c:pt>
                <c:pt idx="2270">
                  <c:v>7.6634860001831804</c:v>
                </c:pt>
                <c:pt idx="2271">
                  <c:v>7.6705340002263194</c:v>
                </c:pt>
                <c:pt idx="2272">
                  <c:v>7.6840520000587196</c:v>
                </c:pt>
                <c:pt idx="2273">
                  <c:v>7.6846890001434005</c:v>
                </c:pt>
                <c:pt idx="2274">
                  <c:v>7.6857799999743195</c:v>
                </c:pt>
                <c:pt idx="2275">
                  <c:v>7.68683500018596</c:v>
                </c:pt>
                <c:pt idx="2276">
                  <c:v>7.6949660001446301</c:v>
                </c:pt>
                <c:pt idx="2277">
                  <c:v>7.6956439997957196</c:v>
                </c:pt>
                <c:pt idx="2278">
                  <c:v>7.6969980000285405</c:v>
                </c:pt>
                <c:pt idx="2279">
                  <c:v>7.6979700002084401</c:v>
                </c:pt>
                <c:pt idx="2280">
                  <c:v>7.6985569999123893</c:v>
                </c:pt>
                <c:pt idx="2281">
                  <c:v>7.6992190001874397</c:v>
                </c:pt>
                <c:pt idx="2282">
                  <c:v>7.7002930001981396</c:v>
                </c:pt>
                <c:pt idx="2283">
                  <c:v>7.7015359997858397</c:v>
                </c:pt>
                <c:pt idx="2284">
                  <c:v>7.7024480001455204</c:v>
                </c:pt>
                <c:pt idx="2285">
                  <c:v>7.7030580000609907</c:v>
                </c:pt>
                <c:pt idx="2286">
                  <c:v>7.7041449999342104</c:v>
                </c:pt>
                <c:pt idx="2287">
                  <c:v>7.70526099995549</c:v>
                </c:pt>
                <c:pt idx="2288">
                  <c:v>7.7631290000681403</c:v>
                </c:pt>
                <c:pt idx="2289">
                  <c:v>7.7671130002272504</c:v>
                </c:pt>
                <c:pt idx="2290">
                  <c:v>7.8101750000314496</c:v>
                </c:pt>
                <c:pt idx="2291">
                  <c:v>7.8109030000632602</c:v>
                </c:pt>
                <c:pt idx="2292">
                  <c:v>7.8111699999681097</c:v>
                </c:pt>
                <c:pt idx="2293">
                  <c:v>7.8122189997884499</c:v>
                </c:pt>
                <c:pt idx="2294">
                  <c:v>7.8132459998414499</c:v>
                </c:pt>
                <c:pt idx="2295">
                  <c:v>7.8362819999711002</c:v>
                </c:pt>
                <c:pt idx="2296">
                  <c:v>7.8369210000346303</c:v>
                </c:pt>
                <c:pt idx="2297">
                  <c:v>7.8372600000875501</c:v>
                </c:pt>
                <c:pt idx="2298">
                  <c:v>7.8381819998867206</c:v>
                </c:pt>
                <c:pt idx="2299">
                  <c:v>7.8390160001617906</c:v>
                </c:pt>
                <c:pt idx="2300">
                  <c:v>7.8600030001325596</c:v>
                </c:pt>
                <c:pt idx="2301">
                  <c:v>7.8606779998153806</c:v>
                </c:pt>
                <c:pt idx="2302">
                  <c:v>7.86183999980494</c:v>
                </c:pt>
                <c:pt idx="2303">
                  <c:v>7.8625999999530904</c:v>
                </c:pt>
                <c:pt idx="2304">
                  <c:v>7.8782999999020795</c:v>
                </c:pt>
                <c:pt idx="2305">
                  <c:v>7.8792569997858601</c:v>
                </c:pt>
                <c:pt idx="2306">
                  <c:v>7.8798089998599599</c:v>
                </c:pt>
                <c:pt idx="2307">
                  <c:v>7.8807549998600699</c:v>
                </c:pt>
                <c:pt idx="2308">
                  <c:v>7.88142700002936</c:v>
                </c:pt>
                <c:pt idx="2309">
                  <c:v>7.8820379999342496</c:v>
                </c:pt>
                <c:pt idx="2310">
                  <c:v>7.8825159998814298</c:v>
                </c:pt>
                <c:pt idx="2311">
                  <c:v>7.8833739999026795</c:v>
                </c:pt>
                <c:pt idx="2312">
                  <c:v>7.8840309997758506</c:v>
                </c:pt>
                <c:pt idx="2313">
                  <c:v>7.8848029997970999</c:v>
                </c:pt>
                <c:pt idx="2314">
                  <c:v>7.8961700000945703</c:v>
                </c:pt>
                <c:pt idx="2315">
                  <c:v>7.8966949999994496</c:v>
                </c:pt>
                <c:pt idx="2316">
                  <c:v>7.8976539998620803</c:v>
                </c:pt>
                <c:pt idx="2317">
                  <c:v>7.8983630000948297</c:v>
                </c:pt>
                <c:pt idx="2318">
                  <c:v>7.9107830001703396</c:v>
                </c:pt>
                <c:pt idx="2319">
                  <c:v>7.9115700000329499</c:v>
                </c:pt>
                <c:pt idx="2320">
                  <c:v>7.9129710002234699</c:v>
                </c:pt>
                <c:pt idx="2321">
                  <c:v>7.9134719999274203</c:v>
                </c:pt>
                <c:pt idx="2322">
                  <c:v>7.9140160000861206</c:v>
                </c:pt>
                <c:pt idx="2323">
                  <c:v>7.9142650001813299</c:v>
                </c:pt>
                <c:pt idx="2324">
                  <c:v>7.9143660000227101</c:v>
                </c:pt>
                <c:pt idx="2325">
                  <c:v>7.9150709998430093</c:v>
                </c:pt>
                <c:pt idx="2326">
                  <c:v>7.9153880001285799</c:v>
                </c:pt>
                <c:pt idx="2327">
                  <c:v>7.9156530000545908</c:v>
                </c:pt>
                <c:pt idx="2328">
                  <c:v>7.9168309998749402</c:v>
                </c:pt>
                <c:pt idx="2329">
                  <c:v>7.9169430000547401</c:v>
                </c:pt>
                <c:pt idx="2330">
                  <c:v>7.9170340000018697</c:v>
                </c:pt>
                <c:pt idx="2331">
                  <c:v>7.9184790001818293</c:v>
                </c:pt>
                <c:pt idx="2332">
                  <c:v>7.9190719998223296</c:v>
                </c:pt>
                <c:pt idx="2333">
                  <c:v>7.9197310001290999</c:v>
                </c:pt>
                <c:pt idx="2334">
                  <c:v>7.9340719998981495</c:v>
                </c:pt>
                <c:pt idx="2335">
                  <c:v>7.9474409999420397</c:v>
                </c:pt>
                <c:pt idx="2336">
                  <c:v>7.9475640000055101</c:v>
                </c:pt>
                <c:pt idx="2337">
                  <c:v>7.9480700001113203</c:v>
                </c:pt>
                <c:pt idx="2338">
                  <c:v>7.9493279999951403</c:v>
                </c:pt>
                <c:pt idx="2339">
                  <c:v>7.9497130000163398</c:v>
                </c:pt>
                <c:pt idx="2340">
                  <c:v>7.95009000012214</c:v>
                </c:pt>
                <c:pt idx="2341">
                  <c:v>7.9520750000483496</c:v>
                </c:pt>
                <c:pt idx="2342">
                  <c:v>7.9527890002282193</c:v>
                </c:pt>
                <c:pt idx="2343">
                  <c:v>7.9540739998265</c:v>
                </c:pt>
                <c:pt idx="2344">
                  <c:v>7.9550109999217904</c:v>
                </c:pt>
                <c:pt idx="2345">
                  <c:v>7.9651299997749403</c:v>
                </c:pt>
                <c:pt idx="2346">
                  <c:v>7.9681550000714099</c:v>
                </c:pt>
                <c:pt idx="2347">
                  <c:v>7.9687669999657302</c:v>
                </c:pt>
                <c:pt idx="2348">
                  <c:v>7.9700410001350903</c:v>
                </c:pt>
                <c:pt idx="2349">
                  <c:v>7.9708049997861901</c:v>
                </c:pt>
                <c:pt idx="2350">
                  <c:v>7.9895690000739705</c:v>
                </c:pt>
                <c:pt idx="2351">
                  <c:v>7.9902319998836902</c:v>
                </c:pt>
                <c:pt idx="2352">
                  <c:v>7.9903109999577202</c:v>
                </c:pt>
                <c:pt idx="2353">
                  <c:v>7.9905070001586793</c:v>
                </c:pt>
                <c:pt idx="2354">
                  <c:v>7.9909380001481605</c:v>
                </c:pt>
                <c:pt idx="2355">
                  <c:v>7.9914920002010996</c:v>
                </c:pt>
                <c:pt idx="2356">
                  <c:v>7.9917210000530696</c:v>
                </c:pt>
                <c:pt idx="2357">
                  <c:v>7.9922919999262296</c:v>
                </c:pt>
                <c:pt idx="2358">
                  <c:v>7.9922959998839298</c:v>
                </c:pt>
                <c:pt idx="2359">
                  <c:v>7.9991679999693499</c:v>
                </c:pt>
                <c:pt idx="2360">
                  <c:v>7.9998579999482899</c:v>
                </c:pt>
                <c:pt idx="2361">
                  <c:v>8.001066999895551</c:v>
                </c:pt>
                <c:pt idx="2362">
                  <c:v>8.0016940000859904</c:v>
                </c:pt>
                <c:pt idx="2363">
                  <c:v>8.0020680002235096</c:v>
                </c:pt>
                <c:pt idx="2364">
                  <c:v>8.00243399999089</c:v>
                </c:pt>
                <c:pt idx="2365">
                  <c:v>8.0037660000016295</c:v>
                </c:pt>
                <c:pt idx="2366">
                  <c:v>8.0047149999700196</c:v>
                </c:pt>
                <c:pt idx="2367">
                  <c:v>8.0047400001603801</c:v>
                </c:pt>
                <c:pt idx="2368">
                  <c:v>8.0104449998543696</c:v>
                </c:pt>
                <c:pt idx="2369">
                  <c:v>8.01115000012941</c:v>
                </c:pt>
                <c:pt idx="2370">
                  <c:v>8.0124709998017298</c:v>
                </c:pt>
                <c:pt idx="2371">
                  <c:v>8.0134250001719902</c:v>
                </c:pt>
                <c:pt idx="2372">
                  <c:v>8.0153109997809207</c:v>
                </c:pt>
                <c:pt idx="2373">
                  <c:v>8.0200520001199003</c:v>
                </c:pt>
                <c:pt idx="2374">
                  <c:v>8.0205089998344103</c:v>
                </c:pt>
                <c:pt idx="2375">
                  <c:v>8.0213090000142895</c:v>
                </c:pt>
                <c:pt idx="2376">
                  <c:v>8.0218769999191792</c:v>
                </c:pt>
                <c:pt idx="2377">
                  <c:v>8.0347170001004997</c:v>
                </c:pt>
                <c:pt idx="2378">
                  <c:v>8.0352969998784793</c:v>
                </c:pt>
                <c:pt idx="2379">
                  <c:v>8.0363040001429891</c:v>
                </c:pt>
                <c:pt idx="2380">
                  <c:v>8.037122000132511</c:v>
                </c:pt>
                <c:pt idx="2381">
                  <c:v>8.0389270001432998</c:v>
                </c:pt>
                <c:pt idx="2382">
                  <c:v>8.0412860002070303</c:v>
                </c:pt>
                <c:pt idx="2383">
                  <c:v>8.0420509998475609</c:v>
                </c:pt>
                <c:pt idx="2384">
                  <c:v>8.0434739998054194</c:v>
                </c:pt>
                <c:pt idx="2385">
                  <c:v>8.0450400000699993</c:v>
                </c:pt>
                <c:pt idx="2386">
                  <c:v>8.0452840002180892</c:v>
                </c:pt>
                <c:pt idx="2387">
                  <c:v>8.0508460000601101</c:v>
                </c:pt>
                <c:pt idx="2388">
                  <c:v>8.0512089998592202</c:v>
                </c:pt>
                <c:pt idx="2389">
                  <c:v>8.051954000165999</c:v>
                </c:pt>
                <c:pt idx="2390">
                  <c:v>8.0524529998911003</c:v>
                </c:pt>
                <c:pt idx="2391">
                  <c:v>8.0553769998914504</c:v>
                </c:pt>
                <c:pt idx="2392">
                  <c:v>8.0555939998703199</c:v>
                </c:pt>
                <c:pt idx="2393">
                  <c:v>8.0557920000501309</c:v>
                </c:pt>
                <c:pt idx="2394">
                  <c:v>8.0564780000713601</c:v>
                </c:pt>
                <c:pt idx="2395">
                  <c:v>8.0566179999550496</c:v>
                </c:pt>
                <c:pt idx="2396">
                  <c:v>8.0570270001771807</c:v>
                </c:pt>
                <c:pt idx="2397">
                  <c:v>8.0571499997858993</c:v>
                </c:pt>
                <c:pt idx="2398">
                  <c:v>8.0581289998917693</c:v>
                </c:pt>
                <c:pt idx="2399">
                  <c:v>8.0587719999129988</c:v>
                </c:pt>
                <c:pt idx="2400">
                  <c:v>8.06945200019981</c:v>
                </c:pt>
                <c:pt idx="2401">
                  <c:v>8.0748619998303095</c:v>
                </c:pt>
                <c:pt idx="2402">
                  <c:v>8.0754259997774991</c:v>
                </c:pt>
                <c:pt idx="2403">
                  <c:v>8.0763780001689103</c:v>
                </c:pt>
                <c:pt idx="2404">
                  <c:v>8.0771879997882898</c:v>
                </c:pt>
                <c:pt idx="2405">
                  <c:v>8.08205400016959</c:v>
                </c:pt>
                <c:pt idx="2406">
                  <c:v>8.0855320002228801</c:v>
                </c:pt>
                <c:pt idx="2407">
                  <c:v>8.0924750000122003</c:v>
                </c:pt>
                <c:pt idx="2408">
                  <c:v>8.0962150000232196</c:v>
                </c:pt>
                <c:pt idx="2409">
                  <c:v>8.0972440000550705</c:v>
                </c:pt>
                <c:pt idx="2410">
                  <c:v>8.1123099998876498</c:v>
                </c:pt>
                <c:pt idx="2411">
                  <c:v>8.1169410000256903</c:v>
                </c:pt>
                <c:pt idx="2412">
                  <c:v>8.1174599999940202</c:v>
                </c:pt>
                <c:pt idx="2413">
                  <c:v>8.1180329998460294</c:v>
                </c:pt>
                <c:pt idx="2414">
                  <c:v>8.1182969997826095</c:v>
                </c:pt>
                <c:pt idx="2415">
                  <c:v>8.1189540001105307</c:v>
                </c:pt>
                <c:pt idx="2416">
                  <c:v>8.1199330002164007</c:v>
                </c:pt>
                <c:pt idx="2417">
                  <c:v>8.1206670001847598</c:v>
                </c:pt>
                <c:pt idx="2418">
                  <c:v>8.1219009998676412</c:v>
                </c:pt>
                <c:pt idx="2419">
                  <c:v>8.1232100001216097</c:v>
                </c:pt>
                <c:pt idx="2420">
                  <c:v>8.1272829997942591</c:v>
                </c:pt>
                <c:pt idx="2421">
                  <c:v>8.1280270001116097</c:v>
                </c:pt>
                <c:pt idx="2422">
                  <c:v>8.1388799999331205</c:v>
                </c:pt>
                <c:pt idx="2423">
                  <c:v>8.1418240001767099</c:v>
                </c:pt>
                <c:pt idx="2424">
                  <c:v>8.1725149998419493</c:v>
                </c:pt>
                <c:pt idx="2425">
                  <c:v>8.1859229999281506</c:v>
                </c:pt>
                <c:pt idx="2426">
                  <c:v>8.1865100000868498</c:v>
                </c:pt>
                <c:pt idx="2427">
                  <c:v>8.1875470000341011</c:v>
                </c:pt>
                <c:pt idx="2428">
                  <c:v>8.1884410001293801</c:v>
                </c:pt>
                <c:pt idx="2429">
                  <c:v>8.1924070000240992</c:v>
                </c:pt>
                <c:pt idx="2430">
                  <c:v>8.1928280001193308</c:v>
                </c:pt>
                <c:pt idx="2431">
                  <c:v>8.1935920002251805</c:v>
                </c:pt>
                <c:pt idx="2432">
                  <c:v>8.1949730001724603</c:v>
                </c:pt>
                <c:pt idx="2433">
                  <c:v>8.1957150000562198</c:v>
                </c:pt>
                <c:pt idx="2434">
                  <c:v>8.2028880001416802</c:v>
                </c:pt>
                <c:pt idx="2435">
                  <c:v>8.2034420001946202</c:v>
                </c:pt>
                <c:pt idx="2436">
                  <c:v>8.2041380001101007</c:v>
                </c:pt>
                <c:pt idx="2437">
                  <c:v>8.2050149999304196</c:v>
                </c:pt>
                <c:pt idx="2438">
                  <c:v>8.2244949999221699</c:v>
                </c:pt>
                <c:pt idx="2439">
                  <c:v>8.2348070000080007</c:v>
                </c:pt>
                <c:pt idx="2440">
                  <c:v>8.23546199990232</c:v>
                </c:pt>
                <c:pt idx="2441">
                  <c:v>8.2364989998495695</c:v>
                </c:pt>
                <c:pt idx="2442">
                  <c:v>8.23766599978625</c:v>
                </c:pt>
                <c:pt idx="2443">
                  <c:v>8.2378659999449102</c:v>
                </c:pt>
                <c:pt idx="2444">
                  <c:v>8.23986800014608</c:v>
                </c:pt>
                <c:pt idx="2445">
                  <c:v>8.24032599985002</c:v>
                </c:pt>
                <c:pt idx="2446">
                  <c:v>8.2412560000193391</c:v>
                </c:pt>
                <c:pt idx="2447">
                  <c:v>8.2419229997867589</c:v>
                </c:pt>
                <c:pt idx="2448">
                  <c:v>8.246822999808499</c:v>
                </c:pt>
                <c:pt idx="2449">
                  <c:v>8.2472549997873994</c:v>
                </c:pt>
                <c:pt idx="2450">
                  <c:v>8.2479709999461104</c:v>
                </c:pt>
                <c:pt idx="2451">
                  <c:v>8.2485120001365395</c:v>
                </c:pt>
                <c:pt idx="2452">
                  <c:v>8.2554259997777901</c:v>
                </c:pt>
                <c:pt idx="2453">
                  <c:v>8.2688870002129899</c:v>
                </c:pt>
                <c:pt idx="2454">
                  <c:v>8.2696009999381204</c:v>
                </c:pt>
                <c:pt idx="2455">
                  <c:v>8.2707920000757404</c:v>
                </c:pt>
                <c:pt idx="2456">
                  <c:v>8.2720830000653205</c:v>
                </c:pt>
                <c:pt idx="2457">
                  <c:v>8.2727959998010103</c:v>
                </c:pt>
                <c:pt idx="2458">
                  <c:v>8.27323300018179</c:v>
                </c:pt>
                <c:pt idx="2459">
                  <c:v>8.2740490001924591</c:v>
                </c:pt>
                <c:pt idx="2460">
                  <c:v>8.2745899999281303</c:v>
                </c:pt>
                <c:pt idx="2461">
                  <c:v>8.2795469998018199</c:v>
                </c:pt>
                <c:pt idx="2462">
                  <c:v>8.2798980001825804</c:v>
                </c:pt>
                <c:pt idx="2463">
                  <c:v>8.28043100000286</c:v>
                </c:pt>
                <c:pt idx="2464">
                  <c:v>8.2808389997808192</c:v>
                </c:pt>
                <c:pt idx="2465">
                  <c:v>8.2879070000672002</c:v>
                </c:pt>
                <c:pt idx="2466">
                  <c:v>8.3058619998155301</c:v>
                </c:pt>
                <c:pt idx="2467">
                  <c:v>8.3062240000799594</c:v>
                </c:pt>
                <c:pt idx="2468">
                  <c:v>8.3063279998896107</c:v>
                </c:pt>
                <c:pt idx="2469">
                  <c:v>8.3070229998156702</c:v>
                </c:pt>
                <c:pt idx="2470">
                  <c:v>8.3075419997840001</c:v>
                </c:pt>
                <c:pt idx="2471">
                  <c:v>8.3162400001128809</c:v>
                </c:pt>
                <c:pt idx="2472">
                  <c:v>8.3186150000074104</c:v>
                </c:pt>
                <c:pt idx="2473">
                  <c:v>8.3252660001562599</c:v>
                </c:pt>
                <c:pt idx="2474">
                  <c:v>8.3257719998073298</c:v>
                </c:pt>
                <c:pt idx="2475">
                  <c:v>8.3267509999131999</c:v>
                </c:pt>
                <c:pt idx="2476">
                  <c:v>8.3273579998603893</c:v>
                </c:pt>
                <c:pt idx="2477">
                  <c:v>8.3344989998295187</c:v>
                </c:pt>
                <c:pt idx="2478">
                  <c:v>8.336657000199919</c:v>
                </c:pt>
                <c:pt idx="2479">
                  <c:v>8.337196999946169</c:v>
                </c:pt>
                <c:pt idx="2480">
                  <c:v>8.3380830001260602</c:v>
                </c:pt>
                <c:pt idx="2481">
                  <c:v>8.33874999989348</c:v>
                </c:pt>
                <c:pt idx="2482">
                  <c:v>8.3394230000521912</c:v>
                </c:pt>
                <c:pt idx="2483">
                  <c:v>8.3401110000522696</c:v>
                </c:pt>
                <c:pt idx="2484">
                  <c:v>8.3412959997986</c:v>
                </c:pt>
                <c:pt idx="2485">
                  <c:v>8.3426080000208405</c:v>
                </c:pt>
                <c:pt idx="2486">
                  <c:v>8.3426790001794799</c:v>
                </c:pt>
                <c:pt idx="2487">
                  <c:v>8.34325499999977</c:v>
                </c:pt>
                <c:pt idx="2488">
                  <c:v>8.3445670002220105</c:v>
                </c:pt>
                <c:pt idx="2489">
                  <c:v>8.3453829997779305</c:v>
                </c:pt>
                <c:pt idx="2490">
                  <c:v>8.3472709998204593</c:v>
                </c:pt>
                <c:pt idx="2491">
                  <c:v>8.3625329998540092</c:v>
                </c:pt>
                <c:pt idx="2492">
                  <c:v>8.3630859999175193</c:v>
                </c:pt>
                <c:pt idx="2493">
                  <c:v>8.3639979998224501</c:v>
                </c:pt>
                <c:pt idx="2494">
                  <c:v>8.3646950001821097</c:v>
                </c:pt>
                <c:pt idx="2495">
                  <c:v>8.3772029997817299</c:v>
                </c:pt>
                <c:pt idx="2496">
                  <c:v>8.3776989999932905</c:v>
                </c:pt>
                <c:pt idx="2497">
                  <c:v>8.3823310001207503</c:v>
                </c:pt>
                <c:pt idx="2498">
                  <c:v>8.3850330001951008</c:v>
                </c:pt>
                <c:pt idx="2499">
                  <c:v>8.3855339998990495</c:v>
                </c:pt>
                <c:pt idx="2500">
                  <c:v>8.3863979998568503</c:v>
                </c:pt>
                <c:pt idx="2501">
                  <c:v>8.3870319999732601</c:v>
                </c:pt>
                <c:pt idx="2502">
                  <c:v>8.3890920000158005</c:v>
                </c:pt>
                <c:pt idx="2503">
                  <c:v>8.39718099996389</c:v>
                </c:pt>
                <c:pt idx="2504">
                  <c:v>8.3976760001860384</c:v>
                </c:pt>
                <c:pt idx="2505">
                  <c:v>8.3988880001015787</c:v>
                </c:pt>
                <c:pt idx="2506">
                  <c:v>8.3996710000064887</c:v>
                </c:pt>
                <c:pt idx="2507">
                  <c:v>8.4137690000716212</c:v>
                </c:pt>
                <c:pt idx="2508">
                  <c:v>8.4142400000928301</c:v>
                </c:pt>
                <c:pt idx="2509">
                  <c:v>8.4150409998073794</c:v>
                </c:pt>
                <c:pt idx="2510">
                  <c:v>8.4155539998391706</c:v>
                </c:pt>
                <c:pt idx="2511">
                  <c:v>8.4213320001254015</c:v>
                </c:pt>
                <c:pt idx="2512">
                  <c:v>8.4216539999033486</c:v>
                </c:pt>
                <c:pt idx="2513">
                  <c:v>8.4222139998928398</c:v>
                </c:pt>
                <c:pt idx="2514">
                  <c:v>8.4223839999140093</c:v>
                </c:pt>
                <c:pt idx="2515">
                  <c:v>8.4230269999352387</c:v>
                </c:pt>
                <c:pt idx="2516">
                  <c:v>8.4230970001044607</c:v>
                </c:pt>
                <c:pt idx="2517">
                  <c:v>8.4235730000727909</c:v>
                </c:pt>
                <c:pt idx="2518">
                  <c:v>8.4240090000093897</c:v>
                </c:pt>
                <c:pt idx="2519">
                  <c:v>8.4270950001155107</c:v>
                </c:pt>
                <c:pt idx="2520">
                  <c:v>8.4332410001479712</c:v>
                </c:pt>
                <c:pt idx="2521">
                  <c:v>8.4402430002228304</c:v>
                </c:pt>
                <c:pt idx="2522">
                  <c:v>8.4661900000355601</c:v>
                </c:pt>
                <c:pt idx="2523">
                  <c:v>8.4680479999406089</c:v>
                </c:pt>
                <c:pt idx="2524">
                  <c:v>8.4720290001314389</c:v>
                </c:pt>
                <c:pt idx="2525">
                  <c:v>8.4797999998045199</c:v>
                </c:pt>
                <c:pt idx="2526">
                  <c:v>8.4804269999949593</c:v>
                </c:pt>
                <c:pt idx="2527">
                  <c:v>8.4818049999739689</c:v>
                </c:pt>
                <c:pt idx="2528">
                  <c:v>8.4826860002067406</c:v>
                </c:pt>
                <c:pt idx="2529">
                  <c:v>8.4883529998478409</c:v>
                </c:pt>
                <c:pt idx="2530">
                  <c:v>8.49749700000757</c:v>
                </c:pt>
                <c:pt idx="2531">
                  <c:v>8.4975220001979306</c:v>
                </c:pt>
                <c:pt idx="2532">
                  <c:v>8.4980110000287805</c:v>
                </c:pt>
                <c:pt idx="2533">
                  <c:v>8.4982710000076587</c:v>
                </c:pt>
                <c:pt idx="2534">
                  <c:v>8.4987710001769301</c:v>
                </c:pt>
                <c:pt idx="2535">
                  <c:v>8.4994799999549198</c:v>
                </c:pt>
                <c:pt idx="2536">
                  <c:v>8.499534999828029</c:v>
                </c:pt>
                <c:pt idx="2537">
                  <c:v>8.5003200001665391</c:v>
                </c:pt>
                <c:pt idx="2538">
                  <c:v>8.5116700001890404</c:v>
                </c:pt>
                <c:pt idx="2539">
                  <c:v>8.5123290000410599</c:v>
                </c:pt>
                <c:pt idx="2540">
                  <c:v>8.5127190000093798</c:v>
                </c:pt>
                <c:pt idx="2541">
                  <c:v>8.5131810001257691</c:v>
                </c:pt>
                <c:pt idx="2542">
                  <c:v>8.5135429999354493</c:v>
                </c:pt>
                <c:pt idx="2543">
                  <c:v>8.5140030000729894</c:v>
                </c:pt>
                <c:pt idx="2544">
                  <c:v>8.5145110001576505</c:v>
                </c:pt>
                <c:pt idx="2545">
                  <c:v>8.5145220000413211</c:v>
                </c:pt>
                <c:pt idx="2546">
                  <c:v>8.5190250001687602</c:v>
                </c:pt>
                <c:pt idx="2547">
                  <c:v>8.5309209998740698</c:v>
                </c:pt>
                <c:pt idx="2548">
                  <c:v>8.5316039999270199</c:v>
                </c:pt>
                <c:pt idx="2549">
                  <c:v>8.5327540000434912</c:v>
                </c:pt>
                <c:pt idx="2550">
                  <c:v>8.5335700000541692</c:v>
                </c:pt>
                <c:pt idx="2551">
                  <c:v>8.53709400007574</c:v>
                </c:pt>
                <c:pt idx="2552">
                  <c:v>8.5375929998008289</c:v>
                </c:pt>
                <c:pt idx="2553">
                  <c:v>8.5384079998220805</c:v>
                </c:pt>
                <c:pt idx="2554">
                  <c:v>8.538965999832719</c:v>
                </c:pt>
                <c:pt idx="2555">
                  <c:v>8.5417370000868615</c:v>
                </c:pt>
                <c:pt idx="2556">
                  <c:v>8.54208800001288</c:v>
                </c:pt>
                <c:pt idx="2557">
                  <c:v>8.5426830000869796</c:v>
                </c:pt>
                <c:pt idx="2558">
                  <c:v>8.5431709999283996</c:v>
                </c:pt>
                <c:pt idx="2559">
                  <c:v>8.5464479998336103</c:v>
                </c:pt>
                <c:pt idx="2560">
                  <c:v>8.5471679999500303</c:v>
                </c:pt>
                <c:pt idx="2561">
                  <c:v>8.5485099998550105</c:v>
                </c:pt>
                <c:pt idx="2562">
                  <c:v>8.5494340000877802</c:v>
                </c:pt>
                <c:pt idx="2563">
                  <c:v>8.5533229998873104</c:v>
                </c:pt>
                <c:pt idx="2564">
                  <c:v>8.5689299999103188</c:v>
                </c:pt>
                <c:pt idx="2565">
                  <c:v>8.5695679999844216</c:v>
                </c:pt>
                <c:pt idx="2566">
                  <c:v>8.5707250000268598</c:v>
                </c:pt>
                <c:pt idx="2567">
                  <c:v>8.5715420000269607</c:v>
                </c:pt>
                <c:pt idx="2568">
                  <c:v>8.5723219999636004</c:v>
                </c:pt>
                <c:pt idx="2569">
                  <c:v>8.5740310000801401</c:v>
                </c:pt>
                <c:pt idx="2570">
                  <c:v>8.5800689998905</c:v>
                </c:pt>
                <c:pt idx="2571">
                  <c:v>8.5805949997847986</c:v>
                </c:pt>
                <c:pt idx="2572">
                  <c:v>8.58145399979548</c:v>
                </c:pt>
                <c:pt idx="2573">
                  <c:v>8.5821279999436193</c:v>
                </c:pt>
                <c:pt idx="2574">
                  <c:v>8.5843520000707905</c:v>
                </c:pt>
                <c:pt idx="2575">
                  <c:v>8.5940170001777005</c:v>
                </c:pt>
                <c:pt idx="2576">
                  <c:v>8.5946230001354706</c:v>
                </c:pt>
                <c:pt idx="2577">
                  <c:v>8.5958620002202206</c:v>
                </c:pt>
                <c:pt idx="2578">
                  <c:v>8.5966880001251393</c:v>
                </c:pt>
                <c:pt idx="2579">
                  <c:v>8.6001539998505905</c:v>
                </c:pt>
                <c:pt idx="2580">
                  <c:v>8.61275899978863</c:v>
                </c:pt>
                <c:pt idx="2581">
                  <c:v>8.6131769999155914</c:v>
                </c:pt>
                <c:pt idx="2582">
                  <c:v>8.6139179998099209</c:v>
                </c:pt>
                <c:pt idx="2583">
                  <c:v>8.6143950002224301</c:v>
                </c:pt>
                <c:pt idx="2584">
                  <c:v>8.6148810000849991</c:v>
                </c:pt>
                <c:pt idx="2585">
                  <c:v>8.6154280002119705</c:v>
                </c:pt>
                <c:pt idx="2586">
                  <c:v>8.6164449999159807</c:v>
                </c:pt>
                <c:pt idx="2587">
                  <c:v>8.6171289999583607</c:v>
                </c:pt>
                <c:pt idx="2588">
                  <c:v>8.6250149997795198</c:v>
                </c:pt>
                <c:pt idx="2589">
                  <c:v>8.6255750002237601</c:v>
                </c:pt>
                <c:pt idx="2590">
                  <c:v>8.6265800000546697</c:v>
                </c:pt>
                <c:pt idx="2591">
                  <c:v>8.6272650000864815</c:v>
                </c:pt>
                <c:pt idx="2592">
                  <c:v>8.6326079999707801</c:v>
                </c:pt>
                <c:pt idx="2593">
                  <c:v>8.6399299998447496</c:v>
                </c:pt>
                <c:pt idx="2594">
                  <c:v>8.6428059998979698</c:v>
                </c:pt>
                <c:pt idx="2595">
                  <c:v>8.6432590001095289</c:v>
                </c:pt>
                <c:pt idx="2596">
                  <c:v>8.6439370002153701</c:v>
                </c:pt>
                <c:pt idx="2597">
                  <c:v>8.6443810000673693</c:v>
                </c:pt>
                <c:pt idx="2598">
                  <c:v>8.6491189999833296</c:v>
                </c:pt>
                <c:pt idx="2599">
                  <c:v>8.6641990001225988</c:v>
                </c:pt>
                <c:pt idx="2600">
                  <c:v>8.6643399999957111</c:v>
                </c:pt>
                <c:pt idx="2601">
                  <c:v>8.6647809998794401</c:v>
                </c:pt>
                <c:pt idx="2602">
                  <c:v>8.6647829998582893</c:v>
                </c:pt>
                <c:pt idx="2603">
                  <c:v>8.6655400000381597</c:v>
                </c:pt>
                <c:pt idx="2604">
                  <c:v>8.6655589998372307</c:v>
                </c:pt>
                <c:pt idx="2605">
                  <c:v>8.665757000017031</c:v>
                </c:pt>
                <c:pt idx="2606">
                  <c:v>8.6660749998372903</c:v>
                </c:pt>
                <c:pt idx="2607">
                  <c:v>8.6664579998796398</c:v>
                </c:pt>
                <c:pt idx="2608">
                  <c:v>8.6716159999014018</c:v>
                </c:pt>
                <c:pt idx="2609">
                  <c:v>8.6723389999860903</c:v>
                </c:pt>
                <c:pt idx="2610">
                  <c:v>8.6736080002083291</c:v>
                </c:pt>
                <c:pt idx="2611">
                  <c:v>8.6746319998383097</c:v>
                </c:pt>
                <c:pt idx="2612">
                  <c:v>8.6820090000401198</c:v>
                </c:pt>
                <c:pt idx="2613">
                  <c:v>8.6881850002100691</c:v>
                </c:pt>
                <c:pt idx="2614">
                  <c:v>8.7040230000638914</c:v>
                </c:pt>
                <c:pt idx="2615">
                  <c:v>8.713512000213079</c:v>
                </c:pt>
                <c:pt idx="2616">
                  <c:v>8.7226159998863295</c:v>
                </c:pt>
                <c:pt idx="2617">
                  <c:v>8.7230650001401902</c:v>
                </c:pt>
                <c:pt idx="2618">
                  <c:v>8.7239049998970497</c:v>
                </c:pt>
                <c:pt idx="2619">
                  <c:v>8.7245599997913796</c:v>
                </c:pt>
                <c:pt idx="2620">
                  <c:v>8.7282039999081391</c:v>
                </c:pt>
                <c:pt idx="2621">
                  <c:v>8.7369940001735795</c:v>
                </c:pt>
                <c:pt idx="2622">
                  <c:v>8.7380840000150712</c:v>
                </c:pt>
                <c:pt idx="2623">
                  <c:v>8.7433909998253494</c:v>
                </c:pt>
                <c:pt idx="2624">
                  <c:v>8.7439750000157801</c:v>
                </c:pt>
                <c:pt idx="2625">
                  <c:v>8.7449259999630105</c:v>
                </c:pt>
                <c:pt idx="2626">
                  <c:v>8.7460879999525698</c:v>
                </c:pt>
                <c:pt idx="2627">
                  <c:v>8.7519369999426999</c:v>
                </c:pt>
                <c:pt idx="2628">
                  <c:v>8.7553409998690697</c:v>
                </c:pt>
                <c:pt idx="2629">
                  <c:v>8.7558740001441002</c:v>
                </c:pt>
                <c:pt idx="2630">
                  <c:v>8.7568300000384607</c:v>
                </c:pt>
                <c:pt idx="2631">
                  <c:v>8.7574899998799012</c:v>
                </c:pt>
                <c:pt idx="2632">
                  <c:v>8.7698349998390697</c:v>
                </c:pt>
                <c:pt idx="2633">
                  <c:v>8.7704590000612299</c:v>
                </c:pt>
                <c:pt idx="2634">
                  <c:v>8.7717450001036905</c:v>
                </c:pt>
                <c:pt idx="2635">
                  <c:v>8.7725719999980285</c:v>
                </c:pt>
                <c:pt idx="2636">
                  <c:v>8.7755149997974495</c:v>
                </c:pt>
                <c:pt idx="2637">
                  <c:v>8.7758720001147594</c:v>
                </c:pt>
                <c:pt idx="2638">
                  <c:v>8.7760480000724801</c:v>
                </c:pt>
                <c:pt idx="2639">
                  <c:v>8.7765590001254097</c:v>
                </c:pt>
                <c:pt idx="2640">
                  <c:v>8.7766729998293105</c:v>
                </c:pt>
                <c:pt idx="2641">
                  <c:v>8.7769910001043101</c:v>
                </c:pt>
                <c:pt idx="2642">
                  <c:v>8.7934819998736202</c:v>
                </c:pt>
                <c:pt idx="2643">
                  <c:v>8.7939549998736695</c:v>
                </c:pt>
                <c:pt idx="2644">
                  <c:v>8.7948410000535606</c:v>
                </c:pt>
                <c:pt idx="2645">
                  <c:v>8.7954700002228385</c:v>
                </c:pt>
                <c:pt idx="2646">
                  <c:v>8.8041909998537395</c:v>
                </c:pt>
                <c:pt idx="2647">
                  <c:v>8.8047600002027995</c:v>
                </c:pt>
                <c:pt idx="2648">
                  <c:v>8.8053320000653894</c:v>
                </c:pt>
                <c:pt idx="2649">
                  <c:v>8.8057439998010505</c:v>
                </c:pt>
                <c:pt idx="2650">
                  <c:v>8.8064900000972504</c:v>
                </c:pt>
                <c:pt idx="2651">
                  <c:v>8.8125850002143107</c:v>
                </c:pt>
                <c:pt idx="2652">
                  <c:v>8.8132959999711602</c:v>
                </c:pt>
                <c:pt idx="2653">
                  <c:v>8.8145489999078492</c:v>
                </c:pt>
                <c:pt idx="2654">
                  <c:v>8.8155250000454508</c:v>
                </c:pt>
                <c:pt idx="2655">
                  <c:v>8.8156900001194991</c:v>
                </c:pt>
                <c:pt idx="2656">
                  <c:v>8.8160250002147205</c:v>
                </c:pt>
                <c:pt idx="2657">
                  <c:v>8.8164889998552098</c:v>
                </c:pt>
                <c:pt idx="2658">
                  <c:v>8.816620999823499</c:v>
                </c:pt>
                <c:pt idx="2659">
                  <c:v>8.8166400000773084</c:v>
                </c:pt>
                <c:pt idx="2660">
                  <c:v>8.817208999971621</c:v>
                </c:pt>
                <c:pt idx="2661">
                  <c:v>8.8172959999610594</c:v>
                </c:pt>
                <c:pt idx="2662">
                  <c:v>8.8173109998024284</c:v>
                </c:pt>
                <c:pt idx="2663">
                  <c:v>8.817744000225499</c:v>
                </c:pt>
                <c:pt idx="2664">
                  <c:v>8.8180580000880493</c:v>
                </c:pt>
                <c:pt idx="2665">
                  <c:v>8.8185640001938701</c:v>
                </c:pt>
                <c:pt idx="2666">
                  <c:v>8.8194790000670693</c:v>
                </c:pt>
                <c:pt idx="2667">
                  <c:v>8.8224870000885804</c:v>
                </c:pt>
                <c:pt idx="2668">
                  <c:v>8.8249720001840597</c:v>
                </c:pt>
                <c:pt idx="2669">
                  <c:v>8.8356969999949797</c:v>
                </c:pt>
                <c:pt idx="2670">
                  <c:v>8.8391160002174693</c:v>
                </c:pt>
                <c:pt idx="2671">
                  <c:v>8.8618250001673005</c:v>
                </c:pt>
                <c:pt idx="2672">
                  <c:v>8.8623120000193012</c:v>
                </c:pt>
                <c:pt idx="2673">
                  <c:v>8.8632530000722891</c:v>
                </c:pt>
                <c:pt idx="2674">
                  <c:v>8.8639330001569707</c:v>
                </c:pt>
                <c:pt idx="2675">
                  <c:v>8.8728460000311298</c:v>
                </c:pt>
                <c:pt idx="2676">
                  <c:v>8.8820249998207093</c:v>
                </c:pt>
                <c:pt idx="2677">
                  <c:v>8.8827039999159698</c:v>
                </c:pt>
                <c:pt idx="2678">
                  <c:v>8.8832070000535097</c:v>
                </c:pt>
                <c:pt idx="2679">
                  <c:v>8.8838450001276197</c:v>
                </c:pt>
                <c:pt idx="2680">
                  <c:v>8.8841229999161406</c:v>
                </c:pt>
                <c:pt idx="2681">
                  <c:v>8.8850990000537386</c:v>
                </c:pt>
                <c:pt idx="2682">
                  <c:v>8.8909529999909793</c:v>
                </c:pt>
                <c:pt idx="2683">
                  <c:v>8.918387999983679</c:v>
                </c:pt>
                <c:pt idx="2684">
                  <c:v>8.9335379998374211</c:v>
                </c:pt>
                <c:pt idx="2685">
                  <c:v>8.9413010000498598</c:v>
                </c:pt>
                <c:pt idx="2686">
                  <c:v>8.9477279998391097</c:v>
                </c:pt>
                <c:pt idx="2687">
                  <c:v>8.9751929999692912</c:v>
                </c:pt>
                <c:pt idx="2688">
                  <c:v>8.9758449998953402</c:v>
                </c:pt>
                <c:pt idx="2689">
                  <c:v>8.9769549999800802</c:v>
                </c:pt>
                <c:pt idx="2690">
                  <c:v>8.9776579998215311</c:v>
                </c:pt>
                <c:pt idx="2691">
                  <c:v>8.9943449997917906</c:v>
                </c:pt>
                <c:pt idx="2692">
                  <c:v>8.9948340000773896</c:v>
                </c:pt>
                <c:pt idx="2693">
                  <c:v>8.9957320001303707</c:v>
                </c:pt>
                <c:pt idx="2694">
                  <c:v>8.9964110002256295</c:v>
                </c:pt>
                <c:pt idx="2695">
                  <c:v>9.0028559998245292</c:v>
                </c:pt>
                <c:pt idx="2696">
                  <c:v>9.0035140001418696</c:v>
                </c:pt>
                <c:pt idx="2697">
                  <c:v>9.0045689998987601</c:v>
                </c:pt>
                <c:pt idx="2698">
                  <c:v>9.0053529997931001</c:v>
                </c:pt>
                <c:pt idx="2699">
                  <c:v>9.0069620000576798</c:v>
                </c:pt>
                <c:pt idx="2700">
                  <c:v>9.0074099998673702</c:v>
                </c:pt>
                <c:pt idx="2701">
                  <c:v>9.0076639999097097</c:v>
                </c:pt>
                <c:pt idx="2702">
                  <c:v>9.0077109998674096</c:v>
                </c:pt>
                <c:pt idx="2703">
                  <c:v>9.0088390002165397</c:v>
                </c:pt>
                <c:pt idx="2704">
                  <c:v>9.0088400002059608</c:v>
                </c:pt>
                <c:pt idx="2705">
                  <c:v>9.0096320000156904</c:v>
                </c:pt>
                <c:pt idx="2706">
                  <c:v>9.009639999931089</c:v>
                </c:pt>
                <c:pt idx="2707">
                  <c:v>9.0210090002074086</c:v>
                </c:pt>
                <c:pt idx="2708">
                  <c:v>9.0214860001651616</c:v>
                </c:pt>
                <c:pt idx="2709">
                  <c:v>9.0221919999748899</c:v>
                </c:pt>
                <c:pt idx="2710">
                  <c:v>9.0227249997951713</c:v>
                </c:pt>
                <c:pt idx="2711">
                  <c:v>9.043689000009179</c:v>
                </c:pt>
                <c:pt idx="2712">
                  <c:v>9.04676099980861</c:v>
                </c:pt>
                <c:pt idx="2713">
                  <c:v>9.0474739999990508</c:v>
                </c:pt>
                <c:pt idx="2714">
                  <c:v>9.0487140000732307</c:v>
                </c:pt>
                <c:pt idx="2715">
                  <c:v>9.0496130001156398</c:v>
                </c:pt>
                <c:pt idx="2716">
                  <c:v>9.0501370000310999</c:v>
                </c:pt>
                <c:pt idx="2717">
                  <c:v>9.0581139997993887</c:v>
                </c:pt>
                <c:pt idx="2718">
                  <c:v>9.0588550001484691</c:v>
                </c:pt>
                <c:pt idx="2719">
                  <c:v>9.0591070002119505</c:v>
                </c:pt>
                <c:pt idx="2720">
                  <c:v>9.0593720001379499</c:v>
                </c:pt>
                <c:pt idx="2721">
                  <c:v>9.0597749999687895</c:v>
                </c:pt>
                <c:pt idx="2722">
                  <c:v>9.0599400000428414</c:v>
                </c:pt>
                <c:pt idx="2723">
                  <c:v>9.0602250002120801</c:v>
                </c:pt>
                <c:pt idx="2724">
                  <c:v>9.0608989999054703</c:v>
                </c:pt>
                <c:pt idx="2725">
                  <c:v>9.0610649999689397</c:v>
                </c:pt>
                <c:pt idx="2726">
                  <c:v>9.0615680001064884</c:v>
                </c:pt>
                <c:pt idx="2727">
                  <c:v>9.0619349998632899</c:v>
                </c:pt>
                <c:pt idx="2728">
                  <c:v>9.061940999799841</c:v>
                </c:pt>
                <c:pt idx="2729">
                  <c:v>9.0656080001281207</c:v>
                </c:pt>
                <c:pt idx="2730">
                  <c:v>9.0658499998426105</c:v>
                </c:pt>
                <c:pt idx="2731">
                  <c:v>9.06637600019166</c:v>
                </c:pt>
                <c:pt idx="2732">
                  <c:v>9.0667660001599799</c:v>
                </c:pt>
                <c:pt idx="2733">
                  <c:v>9.0673019999485405</c:v>
                </c:pt>
                <c:pt idx="2734">
                  <c:v>9.0678259998639898</c:v>
                </c:pt>
                <c:pt idx="2735">
                  <c:v>9.0688360000967787</c:v>
                </c:pt>
                <c:pt idx="2736">
                  <c:v>9.0694989999065001</c:v>
                </c:pt>
                <c:pt idx="2737">
                  <c:v>9.0801549999923701</c:v>
                </c:pt>
                <c:pt idx="2738">
                  <c:v>9.0824330000032205</c:v>
                </c:pt>
                <c:pt idx="2739">
                  <c:v>9.0914570000677415</c:v>
                </c:pt>
                <c:pt idx="2740">
                  <c:v>9.0997140000581496</c:v>
                </c:pt>
                <c:pt idx="2741">
                  <c:v>9.120651000102951</c:v>
                </c:pt>
                <c:pt idx="2742">
                  <c:v>9.1341860002103203</c:v>
                </c:pt>
                <c:pt idx="2743">
                  <c:v>9.1348609998931316</c:v>
                </c:pt>
                <c:pt idx="2744">
                  <c:v>9.1361919999144394</c:v>
                </c:pt>
                <c:pt idx="2745">
                  <c:v>9.1371769999568588</c:v>
                </c:pt>
                <c:pt idx="2746">
                  <c:v>9.1387679999570501</c:v>
                </c:pt>
                <c:pt idx="2747">
                  <c:v>9.1503730000113102</c:v>
                </c:pt>
                <c:pt idx="2748">
                  <c:v>9.1510500001277197</c:v>
                </c:pt>
                <c:pt idx="2749">
                  <c:v>9.1524879999269597</c:v>
                </c:pt>
                <c:pt idx="2750">
                  <c:v>9.1534930002126185</c:v>
                </c:pt>
                <c:pt idx="2751">
                  <c:v>9.1549479998320695</c:v>
                </c:pt>
                <c:pt idx="2752">
                  <c:v>9.1611560001183499</c:v>
                </c:pt>
                <c:pt idx="2753">
                  <c:v>9.161779999885761</c:v>
                </c:pt>
                <c:pt idx="2754">
                  <c:v>9.163085000182031</c:v>
                </c:pt>
                <c:pt idx="2755">
                  <c:v>9.1640330001609911</c:v>
                </c:pt>
                <c:pt idx="2756">
                  <c:v>9.1684270000769104</c:v>
                </c:pt>
                <c:pt idx="2757">
                  <c:v>9.1766109999298298</c:v>
                </c:pt>
                <c:pt idx="2758">
                  <c:v>9.1772589998981804</c:v>
                </c:pt>
                <c:pt idx="2759">
                  <c:v>9.1783220000252115</c:v>
                </c:pt>
                <c:pt idx="2760">
                  <c:v>9.1791079998984006</c:v>
                </c:pt>
                <c:pt idx="2761">
                  <c:v>9.184531999835599</c:v>
                </c:pt>
                <c:pt idx="2762">
                  <c:v>9.1850759999942895</c:v>
                </c:pt>
                <c:pt idx="2763">
                  <c:v>9.1859909998674887</c:v>
                </c:pt>
                <c:pt idx="2764">
                  <c:v>9.186651000163689</c:v>
                </c:pt>
                <c:pt idx="2765">
                  <c:v>9.19838700019681</c:v>
                </c:pt>
                <c:pt idx="2766">
                  <c:v>9.1996310002286901</c:v>
                </c:pt>
                <c:pt idx="2767">
                  <c:v>9.2076939999969891</c:v>
                </c:pt>
                <c:pt idx="2768">
                  <c:v>9.2109279999021911</c:v>
                </c:pt>
                <c:pt idx="2769">
                  <c:v>9.2263279998405707</c:v>
                </c:pt>
                <c:pt idx="2770">
                  <c:v>9.2265990001578704</c:v>
                </c:pt>
                <c:pt idx="2771">
                  <c:v>9.2271110002002299</c:v>
                </c:pt>
                <c:pt idx="2772">
                  <c:v>9.2274960002214286</c:v>
                </c:pt>
                <c:pt idx="2773">
                  <c:v>9.2320489998200994</c:v>
                </c:pt>
                <c:pt idx="2774">
                  <c:v>9.2326489998413308</c:v>
                </c:pt>
                <c:pt idx="2775">
                  <c:v>9.2339309999260806</c:v>
                </c:pt>
                <c:pt idx="2776">
                  <c:v>9.234898000158859</c:v>
                </c:pt>
                <c:pt idx="2777">
                  <c:v>9.2390370000430195</c:v>
                </c:pt>
                <c:pt idx="2778">
                  <c:v>9.2422460002126101</c:v>
                </c:pt>
                <c:pt idx="2779">
                  <c:v>9.2575280000346503</c:v>
                </c:pt>
                <c:pt idx="2780">
                  <c:v>9.2580880000241397</c:v>
                </c:pt>
                <c:pt idx="2781">
                  <c:v>9.2589679998127288</c:v>
                </c:pt>
                <c:pt idx="2782">
                  <c:v>9.25956399987626</c:v>
                </c:pt>
                <c:pt idx="2783">
                  <c:v>9.2617219997919111</c:v>
                </c:pt>
                <c:pt idx="2784">
                  <c:v>9.2621250000774999</c:v>
                </c:pt>
                <c:pt idx="2785">
                  <c:v>9.2628739998872298</c:v>
                </c:pt>
                <c:pt idx="2786">
                  <c:v>9.2633929998555598</c:v>
                </c:pt>
                <c:pt idx="2787">
                  <c:v>9.2728610002268397</c:v>
                </c:pt>
                <c:pt idx="2788">
                  <c:v>9.2735220000577101</c:v>
                </c:pt>
                <c:pt idx="2789">
                  <c:v>9.2746400000578415</c:v>
                </c:pt>
                <c:pt idx="2790">
                  <c:v>9.2753640001319493</c:v>
                </c:pt>
                <c:pt idx="2791">
                  <c:v>9.2837560000589185</c:v>
                </c:pt>
                <c:pt idx="2792">
                  <c:v>9.2953640000814612</c:v>
                </c:pt>
                <c:pt idx="2793">
                  <c:v>9.2960090000815399</c:v>
                </c:pt>
                <c:pt idx="2794">
                  <c:v>9.2973159999019099</c:v>
                </c:pt>
                <c:pt idx="2795">
                  <c:v>9.2983099998491507</c:v>
                </c:pt>
                <c:pt idx="2796">
                  <c:v>9.3007919999763509</c:v>
                </c:pt>
                <c:pt idx="2797">
                  <c:v>9.3008369999551999</c:v>
                </c:pt>
                <c:pt idx="2798">
                  <c:v>9.3129460001364297</c:v>
                </c:pt>
                <c:pt idx="2799">
                  <c:v>9.3136830000730697</c:v>
                </c:pt>
                <c:pt idx="2800">
                  <c:v>9.3149819999780394</c:v>
                </c:pt>
                <c:pt idx="2801">
                  <c:v>9.3151099999886302</c:v>
                </c:pt>
                <c:pt idx="2802">
                  <c:v>9.3162060002214204</c:v>
                </c:pt>
                <c:pt idx="2803">
                  <c:v>9.3218809997779299</c:v>
                </c:pt>
                <c:pt idx="2804">
                  <c:v>9.3303550002019584</c:v>
                </c:pt>
                <c:pt idx="2805">
                  <c:v>9.3512449998342984</c:v>
                </c:pt>
                <c:pt idx="2806">
                  <c:v>9.3518479998238</c:v>
                </c:pt>
                <c:pt idx="2807">
                  <c:v>9.3523780001305497</c:v>
                </c:pt>
                <c:pt idx="2808">
                  <c:v>9.3526519999613793</c:v>
                </c:pt>
                <c:pt idx="2809">
                  <c:v>9.3528620000142801</c:v>
                </c:pt>
                <c:pt idx="2810">
                  <c:v>9.35320000007777</c:v>
                </c:pt>
                <c:pt idx="2811">
                  <c:v>9.3536240001412789</c:v>
                </c:pt>
                <c:pt idx="2812">
                  <c:v>9.3536290000884001</c:v>
                </c:pt>
                <c:pt idx="2813">
                  <c:v>9.3796760002078301</c:v>
                </c:pt>
                <c:pt idx="2814">
                  <c:v>9.3808430001445213</c:v>
                </c:pt>
                <c:pt idx="2815">
                  <c:v>9.4019039997874589</c:v>
                </c:pt>
                <c:pt idx="2816">
                  <c:v>9.4115319998309097</c:v>
                </c:pt>
                <c:pt idx="2817">
                  <c:v>9.4121779998204094</c:v>
                </c:pt>
                <c:pt idx="2818">
                  <c:v>9.4132139997782289</c:v>
                </c:pt>
                <c:pt idx="2819">
                  <c:v>9.4145910002225701</c:v>
                </c:pt>
                <c:pt idx="2820">
                  <c:v>9.41742900022291</c:v>
                </c:pt>
                <c:pt idx="2821">
                  <c:v>9.4179789998633989</c:v>
                </c:pt>
                <c:pt idx="2822">
                  <c:v>9.4189910000750299</c:v>
                </c:pt>
                <c:pt idx="2823">
                  <c:v>9.4197260000328207</c:v>
                </c:pt>
                <c:pt idx="2824">
                  <c:v>9.4293779998224601</c:v>
                </c:pt>
                <c:pt idx="2825">
                  <c:v>9.4387989997812802</c:v>
                </c:pt>
                <c:pt idx="2826">
                  <c:v>9.4395239998448197</c:v>
                </c:pt>
                <c:pt idx="2827">
                  <c:v>9.4408230002045403</c:v>
                </c:pt>
                <c:pt idx="2828">
                  <c:v>9.4417219997922004</c:v>
                </c:pt>
                <c:pt idx="2829">
                  <c:v>9.4529449997935409</c:v>
                </c:pt>
                <c:pt idx="2830">
                  <c:v>9.4534780000685696</c:v>
                </c:pt>
                <c:pt idx="2831">
                  <c:v>9.4543469999734917</c:v>
                </c:pt>
                <c:pt idx="2832">
                  <c:v>9.45495399992069</c:v>
                </c:pt>
                <c:pt idx="2833">
                  <c:v>9.4560910001746308</c:v>
                </c:pt>
                <c:pt idx="2834">
                  <c:v>9.4567719997940003</c:v>
                </c:pt>
                <c:pt idx="2835">
                  <c:v>9.4579070000690884</c:v>
                </c:pt>
                <c:pt idx="2836">
                  <c:v>9.4593730000269698</c:v>
                </c:pt>
                <c:pt idx="2837">
                  <c:v>9.4670899998163804</c:v>
                </c:pt>
                <c:pt idx="2838">
                  <c:v>9.4797629999447892</c:v>
                </c:pt>
                <c:pt idx="2839">
                  <c:v>9.4978460001584608</c:v>
                </c:pt>
                <c:pt idx="2840">
                  <c:v>9.4985239998095494</c:v>
                </c:pt>
                <c:pt idx="2841">
                  <c:v>9.4985730002008388</c:v>
                </c:pt>
                <c:pt idx="2842">
                  <c:v>9.4992680001269001</c:v>
                </c:pt>
                <c:pt idx="2843">
                  <c:v>9.4996600000740692</c:v>
                </c:pt>
                <c:pt idx="2844">
                  <c:v>9.5007029999578592</c:v>
                </c:pt>
                <c:pt idx="2845">
                  <c:v>9.5010179998098412</c:v>
                </c:pt>
                <c:pt idx="2846">
                  <c:v>9.5016870000108593</c:v>
                </c:pt>
                <c:pt idx="2847">
                  <c:v>9.5023399999263312</c:v>
                </c:pt>
                <c:pt idx="2848">
                  <c:v>9.5030359998418099</c:v>
                </c:pt>
                <c:pt idx="2849">
                  <c:v>9.5045319999371696</c:v>
                </c:pt>
                <c:pt idx="2850">
                  <c:v>9.5054940002228214</c:v>
                </c:pt>
                <c:pt idx="2851">
                  <c:v>9.5175709998329694</c:v>
                </c:pt>
                <c:pt idx="2852">
                  <c:v>9.5181779997801588</c:v>
                </c:pt>
                <c:pt idx="2853">
                  <c:v>9.5182420000128296</c:v>
                </c:pt>
                <c:pt idx="2854">
                  <c:v>9.519360000012961</c:v>
                </c:pt>
                <c:pt idx="2855">
                  <c:v>9.5202140000765194</c:v>
                </c:pt>
                <c:pt idx="2856">
                  <c:v>9.5203249998121393</c:v>
                </c:pt>
                <c:pt idx="2857">
                  <c:v>9.5207590002246398</c:v>
                </c:pt>
                <c:pt idx="2858">
                  <c:v>9.5215900000766798</c:v>
                </c:pt>
                <c:pt idx="2859">
                  <c:v>9.5221410001613496</c:v>
                </c:pt>
                <c:pt idx="2860">
                  <c:v>9.5271539998975605</c:v>
                </c:pt>
                <c:pt idx="2861">
                  <c:v>9.539289999793251</c:v>
                </c:pt>
                <c:pt idx="2862">
                  <c:v>9.5397750001211499</c:v>
                </c:pt>
                <c:pt idx="2863">
                  <c:v>9.5407859998886106</c:v>
                </c:pt>
                <c:pt idx="2864">
                  <c:v>9.5414560000790498</c:v>
                </c:pt>
                <c:pt idx="2865">
                  <c:v>9.5507259998157608</c:v>
                </c:pt>
                <c:pt idx="2866">
                  <c:v>9.5602699998380505</c:v>
                </c:pt>
                <c:pt idx="2867">
                  <c:v>9.5607449998169596</c:v>
                </c:pt>
                <c:pt idx="2868">
                  <c:v>9.561501000007409</c:v>
                </c:pt>
                <c:pt idx="2869">
                  <c:v>9.5624209998277294</c:v>
                </c:pt>
                <c:pt idx="2870">
                  <c:v>9.5683380000082199</c:v>
                </c:pt>
                <c:pt idx="2871">
                  <c:v>9.5686879999448102</c:v>
                </c:pt>
                <c:pt idx="2872">
                  <c:v>9.5694219999131693</c:v>
                </c:pt>
                <c:pt idx="2873">
                  <c:v>9.5698879999872588</c:v>
                </c:pt>
                <c:pt idx="2874">
                  <c:v>9.5746970000618603</c:v>
                </c:pt>
                <c:pt idx="2875">
                  <c:v>9.5752440001888299</c:v>
                </c:pt>
                <c:pt idx="2876">
                  <c:v>9.5762320001995196</c:v>
                </c:pt>
                <c:pt idx="2877">
                  <c:v>9.5769599997765908</c:v>
                </c:pt>
                <c:pt idx="2878">
                  <c:v>9.5802020000519406</c:v>
                </c:pt>
                <c:pt idx="2879">
                  <c:v>9.58258799983013</c:v>
                </c:pt>
                <c:pt idx="2880">
                  <c:v>9.5831839998936594</c:v>
                </c:pt>
                <c:pt idx="2881">
                  <c:v>9.5844679999572602</c:v>
                </c:pt>
                <c:pt idx="2882">
                  <c:v>9.5853520001583092</c:v>
                </c:pt>
                <c:pt idx="2883">
                  <c:v>9.5873879999999101</c:v>
                </c:pt>
                <c:pt idx="2884">
                  <c:v>9.5907959998839907</c:v>
                </c:pt>
                <c:pt idx="2885">
                  <c:v>9.5914120001907506</c:v>
                </c:pt>
                <c:pt idx="2886">
                  <c:v>9.5928099999582592</c:v>
                </c:pt>
                <c:pt idx="2887">
                  <c:v>9.5935700001064088</c:v>
                </c:pt>
                <c:pt idx="2888">
                  <c:v>9.5937020000746998</c:v>
                </c:pt>
                <c:pt idx="2889">
                  <c:v>9.59497699977873</c:v>
                </c:pt>
                <c:pt idx="2890">
                  <c:v>9.5956850000220495</c:v>
                </c:pt>
                <c:pt idx="2891">
                  <c:v>9.59703499984243</c:v>
                </c:pt>
                <c:pt idx="2892">
                  <c:v>9.5980159999271493</c:v>
                </c:pt>
                <c:pt idx="2893">
                  <c:v>9.6126799999183188</c:v>
                </c:pt>
                <c:pt idx="2894">
                  <c:v>9.6134740001616503</c:v>
                </c:pt>
                <c:pt idx="2895">
                  <c:v>9.6295889998145796</c:v>
                </c:pt>
                <c:pt idx="2896">
                  <c:v>9.6363339998788398</c:v>
                </c:pt>
                <c:pt idx="2897">
                  <c:v>9.6405290000802708</c:v>
                </c:pt>
                <c:pt idx="2898">
                  <c:v>9.6467950002079306</c:v>
                </c:pt>
                <c:pt idx="2899">
                  <c:v>9.6474699998907383</c:v>
                </c:pt>
                <c:pt idx="2900">
                  <c:v>9.6488280000812594</c:v>
                </c:pt>
                <c:pt idx="2901">
                  <c:v>9.6497989998169889</c:v>
                </c:pt>
                <c:pt idx="2902">
                  <c:v>9.6592609997969703</c:v>
                </c:pt>
                <c:pt idx="2903">
                  <c:v>9.6656750001784513</c:v>
                </c:pt>
                <c:pt idx="2904">
                  <c:v>9.6662800001467897</c:v>
                </c:pt>
                <c:pt idx="2905">
                  <c:v>9.6672139998190616</c:v>
                </c:pt>
                <c:pt idx="2906">
                  <c:v>9.6684270001787809</c:v>
                </c:pt>
                <c:pt idx="2907">
                  <c:v>9.6693000000413996</c:v>
                </c:pt>
                <c:pt idx="2908">
                  <c:v>9.6715770000628201</c:v>
                </c:pt>
                <c:pt idx="2909">
                  <c:v>9.6818040001380705</c:v>
                </c:pt>
                <c:pt idx="2910">
                  <c:v>9.6824840002227504</c:v>
                </c:pt>
                <c:pt idx="2911">
                  <c:v>9.6837179999056282</c:v>
                </c:pt>
                <c:pt idx="2912">
                  <c:v>9.6838330000537098</c:v>
                </c:pt>
                <c:pt idx="2913">
                  <c:v>9.6842879997893707</c:v>
                </c:pt>
                <c:pt idx="2914">
                  <c:v>9.6850760000961618</c:v>
                </c:pt>
                <c:pt idx="2915">
                  <c:v>9.6851479997894714</c:v>
                </c:pt>
                <c:pt idx="2916">
                  <c:v>9.6856969998952902</c:v>
                </c:pt>
                <c:pt idx="2917">
                  <c:v>9.7015020000981096</c:v>
                </c:pt>
                <c:pt idx="2918">
                  <c:v>9.7020220000558695</c:v>
                </c:pt>
                <c:pt idx="2919">
                  <c:v>9.7021480000876092</c:v>
                </c:pt>
                <c:pt idx="2920">
                  <c:v>9.7026919997915613</c:v>
                </c:pt>
                <c:pt idx="2921">
                  <c:v>9.7034430000348895</c:v>
                </c:pt>
                <c:pt idx="2922">
                  <c:v>9.70374999997148</c:v>
                </c:pt>
                <c:pt idx="2923">
                  <c:v>9.704254000098441</c:v>
                </c:pt>
                <c:pt idx="2924">
                  <c:v>9.704610999961</c:v>
                </c:pt>
                <c:pt idx="2925">
                  <c:v>9.7046430000773416</c:v>
                </c:pt>
                <c:pt idx="2926">
                  <c:v>9.7052599999187787</c:v>
                </c:pt>
                <c:pt idx="2927">
                  <c:v>9.7063580001304199</c:v>
                </c:pt>
                <c:pt idx="2928">
                  <c:v>9.7071380000670615</c:v>
                </c:pt>
                <c:pt idx="2929">
                  <c:v>9.711707999940689</c:v>
                </c:pt>
                <c:pt idx="2930">
                  <c:v>9.7190110000155912</c:v>
                </c:pt>
                <c:pt idx="2931">
                  <c:v>9.7337910001442598</c:v>
                </c:pt>
                <c:pt idx="2932">
                  <c:v>9.7342240001125901</c:v>
                </c:pt>
                <c:pt idx="2933">
                  <c:v>9.734958000080951</c:v>
                </c:pt>
                <c:pt idx="2934">
                  <c:v>9.7355230000175599</c:v>
                </c:pt>
                <c:pt idx="2935">
                  <c:v>9.7507949999453505</c:v>
                </c:pt>
                <c:pt idx="2936">
                  <c:v>9.7547669997766207</c:v>
                </c:pt>
                <c:pt idx="2937">
                  <c:v>9.7555679999459208</c:v>
                </c:pt>
                <c:pt idx="2938">
                  <c:v>9.7564050001892593</c:v>
                </c:pt>
                <c:pt idx="2939">
                  <c:v>9.757007000189331</c:v>
                </c:pt>
                <c:pt idx="2940">
                  <c:v>9.7580110000308196</c:v>
                </c:pt>
                <c:pt idx="2941">
                  <c:v>9.7587929999463086</c:v>
                </c:pt>
                <c:pt idx="2942">
                  <c:v>9.7632299998622294</c:v>
                </c:pt>
                <c:pt idx="2943">
                  <c:v>9.7864809999919</c:v>
                </c:pt>
                <c:pt idx="2944">
                  <c:v>9.7870579998016094</c:v>
                </c:pt>
                <c:pt idx="2945">
                  <c:v>9.7881669998969301</c:v>
                </c:pt>
                <c:pt idx="2946">
                  <c:v>9.7889909998229996</c:v>
                </c:pt>
                <c:pt idx="2947">
                  <c:v>9.7988160000568296</c:v>
                </c:pt>
                <c:pt idx="2948">
                  <c:v>9.8037590000785695</c:v>
                </c:pt>
                <c:pt idx="2949">
                  <c:v>9.8113340000054414</c:v>
                </c:pt>
                <c:pt idx="2950">
                  <c:v>9.8287820001132697</c:v>
                </c:pt>
                <c:pt idx="2951">
                  <c:v>9.8293529999864404</c:v>
                </c:pt>
                <c:pt idx="2952">
                  <c:v>9.83034199998656</c:v>
                </c:pt>
                <c:pt idx="2953">
                  <c:v>9.8310280000077892</c:v>
                </c:pt>
                <c:pt idx="2954">
                  <c:v>9.8520100000314397</c:v>
                </c:pt>
                <c:pt idx="2955">
                  <c:v>9.8596719999477482</c:v>
                </c:pt>
                <c:pt idx="2956">
                  <c:v>9.8740980001821299</c:v>
                </c:pt>
                <c:pt idx="2957">
                  <c:v>9.8747040001399</c:v>
                </c:pt>
                <c:pt idx="2958">
                  <c:v>9.8759030001929204</c:v>
                </c:pt>
                <c:pt idx="2959">
                  <c:v>9.8767439999391993</c:v>
                </c:pt>
                <c:pt idx="2960">
                  <c:v>9.8814289999609102</c:v>
                </c:pt>
                <c:pt idx="2961">
                  <c:v>9.8966499999733006</c:v>
                </c:pt>
                <c:pt idx="2962">
                  <c:v>9.8973429999205091</c:v>
                </c:pt>
                <c:pt idx="2963">
                  <c:v>9.8985559998254704</c:v>
                </c:pt>
                <c:pt idx="2964">
                  <c:v>9.8994800000582401</c:v>
                </c:pt>
                <c:pt idx="2965">
                  <c:v>9.901209999952691</c:v>
                </c:pt>
                <c:pt idx="2966">
                  <c:v>9.9018199998681595</c:v>
                </c:pt>
                <c:pt idx="2967">
                  <c:v>9.9031139998260098</c:v>
                </c:pt>
                <c:pt idx="2968">
                  <c:v>9.9039380002068302</c:v>
                </c:pt>
                <c:pt idx="2969">
                  <c:v>9.9041909998049906</c:v>
                </c:pt>
                <c:pt idx="2970">
                  <c:v>9.9047949997839115</c:v>
                </c:pt>
                <c:pt idx="2971">
                  <c:v>9.9058979999426811</c:v>
                </c:pt>
                <c:pt idx="2972">
                  <c:v>9.9067539999850798</c:v>
                </c:pt>
                <c:pt idx="2973">
                  <c:v>9.9132440000175794</c:v>
                </c:pt>
                <c:pt idx="2974">
                  <c:v>9.9138969999330495</c:v>
                </c:pt>
                <c:pt idx="2975">
                  <c:v>9.91513100007068</c:v>
                </c:pt>
                <c:pt idx="2976">
                  <c:v>9.9160419999861897</c:v>
                </c:pt>
                <c:pt idx="2977">
                  <c:v>9.9304430000302002</c:v>
                </c:pt>
                <c:pt idx="2978">
                  <c:v>9.9308270000619796</c:v>
                </c:pt>
                <c:pt idx="2979">
                  <c:v>9.9314570002206892</c:v>
                </c:pt>
                <c:pt idx="2980">
                  <c:v>9.9320109998188801</c:v>
                </c:pt>
                <c:pt idx="2981">
                  <c:v>9.952558999884781</c:v>
                </c:pt>
                <c:pt idx="2982">
                  <c:v>9.9556899999697599</c:v>
                </c:pt>
                <c:pt idx="2983">
                  <c:v>9.9639589998332596</c:v>
                </c:pt>
                <c:pt idx="2984">
                  <c:v>9.9892879998151312</c:v>
                </c:pt>
                <c:pt idx="2985">
                  <c:v>10.010903999955099</c:v>
                </c:pt>
                <c:pt idx="2986">
                  <c:v>10.011798000050399</c:v>
                </c:pt>
                <c:pt idx="2987">
                  <c:v>10.0123779998284</c:v>
                </c:pt>
                <c:pt idx="2988">
                  <c:v>10.012550999817901</c:v>
                </c:pt>
                <c:pt idx="2989">
                  <c:v>10.013063999849601</c:v>
                </c:pt>
                <c:pt idx="2990">
                  <c:v>10.013971999796901</c:v>
                </c:pt>
                <c:pt idx="2991">
                  <c:v>10.014413000135301</c:v>
                </c:pt>
                <c:pt idx="2992">
                  <c:v>10.014906999913299</c:v>
                </c:pt>
                <c:pt idx="2993">
                  <c:v>10.015384999860501</c:v>
                </c:pt>
                <c:pt idx="2994">
                  <c:v>10.027806999914899</c:v>
                </c:pt>
                <c:pt idx="2995">
                  <c:v>10.0282049997986</c:v>
                </c:pt>
                <c:pt idx="2996">
                  <c:v>10.0286679999044</c:v>
                </c:pt>
                <c:pt idx="2997">
                  <c:v>10.0288160001582</c:v>
                </c:pt>
                <c:pt idx="2998">
                  <c:v>10.0294949997987</c:v>
                </c:pt>
                <c:pt idx="2999">
                  <c:v>10.029578999819901</c:v>
                </c:pt>
                <c:pt idx="3000">
                  <c:v>10.0301269999363</c:v>
                </c:pt>
                <c:pt idx="3001">
                  <c:v>10.0304369998411</c:v>
                </c:pt>
                <c:pt idx="3002">
                  <c:v>10.039402000074901</c:v>
                </c:pt>
                <c:pt idx="3003">
                  <c:v>10.039947000223</c:v>
                </c:pt>
                <c:pt idx="3004">
                  <c:v>10.040178000053801</c:v>
                </c:pt>
                <c:pt idx="3005">
                  <c:v>10.041134999937599</c:v>
                </c:pt>
                <c:pt idx="3006">
                  <c:v>10.0418259999059</c:v>
                </c:pt>
                <c:pt idx="3007">
                  <c:v>10.0546319999921</c:v>
                </c:pt>
                <c:pt idx="3008">
                  <c:v>10.055034999822899</c:v>
                </c:pt>
                <c:pt idx="3009">
                  <c:v>10.055726999780699</c:v>
                </c:pt>
                <c:pt idx="3010">
                  <c:v>10.056158000224899</c:v>
                </c:pt>
                <c:pt idx="3011">
                  <c:v>10.0718479998249</c:v>
                </c:pt>
                <c:pt idx="3012">
                  <c:v>10.0725420002163</c:v>
                </c:pt>
                <c:pt idx="3013">
                  <c:v>10.073891000047199</c:v>
                </c:pt>
                <c:pt idx="3014">
                  <c:v>10.0749379998887</c:v>
                </c:pt>
                <c:pt idx="3015">
                  <c:v>10.077889000058301</c:v>
                </c:pt>
                <c:pt idx="3016">
                  <c:v>10.0872459997845</c:v>
                </c:pt>
                <c:pt idx="3017">
                  <c:v>10.0877670001864</c:v>
                </c:pt>
                <c:pt idx="3018">
                  <c:v>10.0882050001018</c:v>
                </c:pt>
                <c:pt idx="3019">
                  <c:v>10.0887309999961</c:v>
                </c:pt>
                <c:pt idx="3020">
                  <c:v>10.089491000144299</c:v>
                </c:pt>
                <c:pt idx="3021">
                  <c:v>10.0895410000703</c:v>
                </c:pt>
                <c:pt idx="3022">
                  <c:v>10.0901239998165</c:v>
                </c:pt>
                <c:pt idx="3023">
                  <c:v>10.0912769999013</c:v>
                </c:pt>
                <c:pt idx="3024">
                  <c:v>10.0920670001869</c:v>
                </c:pt>
                <c:pt idx="3025">
                  <c:v>10.0927469998168</c:v>
                </c:pt>
                <c:pt idx="3026">
                  <c:v>10.095371999795999</c:v>
                </c:pt>
                <c:pt idx="3027">
                  <c:v>10.1017169999977</c:v>
                </c:pt>
                <c:pt idx="3028">
                  <c:v>10.1104820000728</c:v>
                </c:pt>
                <c:pt idx="3029">
                  <c:v>10.1110280002103</c:v>
                </c:pt>
                <c:pt idx="3030">
                  <c:v>10.111998999946</c:v>
                </c:pt>
                <c:pt idx="3031">
                  <c:v>10.112652999850901</c:v>
                </c:pt>
                <c:pt idx="3032">
                  <c:v>10.1199129999258</c:v>
                </c:pt>
                <c:pt idx="3033">
                  <c:v>10.1369670001076</c:v>
                </c:pt>
                <c:pt idx="3034">
                  <c:v>10.137730000224101</c:v>
                </c:pt>
                <c:pt idx="3035">
                  <c:v>10.139057999822301</c:v>
                </c:pt>
                <c:pt idx="3036">
                  <c:v>10.139994999917601</c:v>
                </c:pt>
                <c:pt idx="3037">
                  <c:v>10.1491340001302</c:v>
                </c:pt>
                <c:pt idx="3038">
                  <c:v>10.1498529998025</c:v>
                </c:pt>
                <c:pt idx="3039">
                  <c:v>10.150506000172701</c:v>
                </c:pt>
                <c:pt idx="3040">
                  <c:v>10.151308999866099</c:v>
                </c:pt>
                <c:pt idx="3041">
                  <c:v>10.152132999792199</c:v>
                </c:pt>
                <c:pt idx="3042">
                  <c:v>10.152296999876802</c:v>
                </c:pt>
                <c:pt idx="3043">
                  <c:v>10.152839000056701</c:v>
                </c:pt>
                <c:pt idx="3044">
                  <c:v>10.154208000130801</c:v>
                </c:pt>
                <c:pt idx="3045">
                  <c:v>10.1550539998243</c:v>
                </c:pt>
                <c:pt idx="3046">
                  <c:v>10.161957000036599</c:v>
                </c:pt>
                <c:pt idx="3047">
                  <c:v>10.162513000068399</c:v>
                </c:pt>
                <c:pt idx="3048">
                  <c:v>10.1635549999628</c:v>
                </c:pt>
                <c:pt idx="3049">
                  <c:v>10.1642350000474</c:v>
                </c:pt>
                <c:pt idx="3050">
                  <c:v>10.1677239999844</c:v>
                </c:pt>
                <c:pt idx="3051">
                  <c:v>10.1958959999137</c:v>
                </c:pt>
                <c:pt idx="3052">
                  <c:v>10.1963729998715</c:v>
                </c:pt>
                <c:pt idx="3053">
                  <c:v>10.197183999935</c:v>
                </c:pt>
                <c:pt idx="3054">
                  <c:v>10.198334000051501</c:v>
                </c:pt>
                <c:pt idx="3055">
                  <c:v>10.1989139998295</c:v>
                </c:pt>
                <c:pt idx="3056">
                  <c:v>10.207875000105501</c:v>
                </c:pt>
                <c:pt idx="3057">
                  <c:v>10.2085739999893</c:v>
                </c:pt>
                <c:pt idx="3058">
                  <c:v>10.208750999936401</c:v>
                </c:pt>
                <c:pt idx="3059">
                  <c:v>10.209848000158601</c:v>
                </c:pt>
                <c:pt idx="3060">
                  <c:v>10.210684999947199</c:v>
                </c:pt>
                <c:pt idx="3061">
                  <c:v>10.2169090000643</c:v>
                </c:pt>
                <c:pt idx="3062">
                  <c:v>10.227755999949201</c:v>
                </c:pt>
                <c:pt idx="3063">
                  <c:v>10.2370439999504</c:v>
                </c:pt>
                <c:pt idx="3064">
                  <c:v>10.237427999982099</c:v>
                </c:pt>
                <c:pt idx="3065">
                  <c:v>10.238098000172601</c:v>
                </c:pt>
                <c:pt idx="3066">
                  <c:v>10.238530000151501</c:v>
                </c:pt>
                <c:pt idx="3067">
                  <c:v>10.2456049999091</c:v>
                </c:pt>
                <c:pt idx="3068">
                  <c:v>10.251576999962701</c:v>
                </c:pt>
                <c:pt idx="3069">
                  <c:v>10.252702999878199</c:v>
                </c:pt>
                <c:pt idx="3070">
                  <c:v>10.252966999814801</c:v>
                </c:pt>
                <c:pt idx="3071">
                  <c:v>10.2533539998148</c:v>
                </c:pt>
                <c:pt idx="3072">
                  <c:v>10.253607999857099</c:v>
                </c:pt>
                <c:pt idx="3073">
                  <c:v>10.2545720001216</c:v>
                </c:pt>
                <c:pt idx="3074">
                  <c:v>10.2547940000476</c:v>
                </c:pt>
                <c:pt idx="3075">
                  <c:v>10.2553950000583</c:v>
                </c:pt>
                <c:pt idx="3076">
                  <c:v>10.2556870001535</c:v>
                </c:pt>
                <c:pt idx="3077">
                  <c:v>10.260532999836801</c:v>
                </c:pt>
                <c:pt idx="3078">
                  <c:v>10.2913730002001</c:v>
                </c:pt>
                <c:pt idx="3079">
                  <c:v>10.2920499998617</c:v>
                </c:pt>
                <c:pt idx="3080">
                  <c:v>10.293310000179101</c:v>
                </c:pt>
                <c:pt idx="3081">
                  <c:v>10.2942899998197</c:v>
                </c:pt>
                <c:pt idx="3082">
                  <c:v>10.2984569998625</c:v>
                </c:pt>
                <c:pt idx="3083">
                  <c:v>10.299181999926001</c:v>
                </c:pt>
                <c:pt idx="3084">
                  <c:v>10.300370000095398</c:v>
                </c:pt>
                <c:pt idx="3085">
                  <c:v>10.301201999936801</c:v>
                </c:pt>
                <c:pt idx="3086">
                  <c:v>10.304066000117</c:v>
                </c:pt>
                <c:pt idx="3087">
                  <c:v>10.3048730002228</c:v>
                </c:pt>
                <c:pt idx="3088">
                  <c:v>10.322664999875899</c:v>
                </c:pt>
                <c:pt idx="3089">
                  <c:v>10.324390999812699</c:v>
                </c:pt>
                <c:pt idx="3090">
                  <c:v>10.3248350001194</c:v>
                </c:pt>
                <c:pt idx="3091">
                  <c:v>10.325595999802301</c:v>
                </c:pt>
                <c:pt idx="3092">
                  <c:v>10.326161000193599</c:v>
                </c:pt>
                <c:pt idx="3093">
                  <c:v>10.336860999814199</c:v>
                </c:pt>
                <c:pt idx="3094">
                  <c:v>10.3376980000575</c:v>
                </c:pt>
                <c:pt idx="3095">
                  <c:v>10.3382160000364</c:v>
                </c:pt>
                <c:pt idx="3096">
                  <c:v>10.339161000047101</c:v>
                </c:pt>
                <c:pt idx="3097">
                  <c:v>10.339852000015499</c:v>
                </c:pt>
                <c:pt idx="3098">
                  <c:v>10.368891999860299</c:v>
                </c:pt>
                <c:pt idx="3099">
                  <c:v>10.376281999924601</c:v>
                </c:pt>
                <c:pt idx="3100">
                  <c:v>10.376835999977599</c:v>
                </c:pt>
                <c:pt idx="3101">
                  <c:v>10.377857000094</c:v>
                </c:pt>
                <c:pt idx="3102">
                  <c:v>10.378584000136399</c:v>
                </c:pt>
                <c:pt idx="3103">
                  <c:v>10.386630000084502</c:v>
                </c:pt>
                <c:pt idx="3104">
                  <c:v>10.387258999799</c:v>
                </c:pt>
                <c:pt idx="3105">
                  <c:v>10.3884609998203</c:v>
                </c:pt>
                <c:pt idx="3106">
                  <c:v>10.3892900001483</c:v>
                </c:pt>
                <c:pt idx="3107">
                  <c:v>10.3915350000534</c:v>
                </c:pt>
                <c:pt idx="3108">
                  <c:v>10.3921969998737</c:v>
                </c:pt>
                <c:pt idx="3109">
                  <c:v>10.393350999947799</c:v>
                </c:pt>
                <c:pt idx="3110">
                  <c:v>10.3941669999585</c:v>
                </c:pt>
                <c:pt idx="3111">
                  <c:v>10.3962160001174</c:v>
                </c:pt>
                <c:pt idx="3112">
                  <c:v>10.3992989998005</c:v>
                </c:pt>
                <c:pt idx="3113">
                  <c:v>10.436696999931799</c:v>
                </c:pt>
                <c:pt idx="3114">
                  <c:v>10.441772999911301</c:v>
                </c:pt>
                <c:pt idx="3115">
                  <c:v>10.444195000218301</c:v>
                </c:pt>
                <c:pt idx="3116">
                  <c:v>10.4595719999451</c:v>
                </c:pt>
                <c:pt idx="3117">
                  <c:v>10.4603200002202</c:v>
                </c:pt>
                <c:pt idx="3118">
                  <c:v>10.4616290000194</c:v>
                </c:pt>
                <c:pt idx="3119">
                  <c:v>10.4630259997975</c:v>
                </c:pt>
                <c:pt idx="3120">
                  <c:v>10.474032999809399</c:v>
                </c:pt>
                <c:pt idx="3121">
                  <c:v>10.474426000200699</c:v>
                </c:pt>
                <c:pt idx="3122">
                  <c:v>10.4752359998201</c:v>
                </c:pt>
                <c:pt idx="3123">
                  <c:v>10.475737999968201</c:v>
                </c:pt>
                <c:pt idx="3124">
                  <c:v>10.4886509998323</c:v>
                </c:pt>
                <c:pt idx="3125">
                  <c:v>10.4893510001602</c:v>
                </c:pt>
                <c:pt idx="3126">
                  <c:v>10.490537999885401</c:v>
                </c:pt>
                <c:pt idx="3127">
                  <c:v>10.491344000001799</c:v>
                </c:pt>
                <c:pt idx="3128">
                  <c:v>10.492824999801</c:v>
                </c:pt>
                <c:pt idx="3129">
                  <c:v>10.5000260000451</c:v>
                </c:pt>
                <c:pt idx="3130">
                  <c:v>10.500372000024001</c:v>
                </c:pt>
                <c:pt idx="3131">
                  <c:v>10.5009379999501</c:v>
                </c:pt>
                <c:pt idx="3132">
                  <c:v>10.5014109999501</c:v>
                </c:pt>
                <c:pt idx="3133">
                  <c:v>10.5015190001722</c:v>
                </c:pt>
                <c:pt idx="3134">
                  <c:v>10.5021989998022</c:v>
                </c:pt>
                <c:pt idx="3135">
                  <c:v>10.503703999802301</c:v>
                </c:pt>
                <c:pt idx="3136">
                  <c:v>10.504608999781299</c:v>
                </c:pt>
                <c:pt idx="3137">
                  <c:v>10.5077889998028</c:v>
                </c:pt>
                <c:pt idx="3138">
                  <c:v>10.508550999929801</c:v>
                </c:pt>
                <c:pt idx="3139">
                  <c:v>10.509834000003998</c:v>
                </c:pt>
                <c:pt idx="3140">
                  <c:v>10.5108729999301</c:v>
                </c:pt>
                <c:pt idx="3141">
                  <c:v>10.518515000057901</c:v>
                </c:pt>
                <c:pt idx="3142">
                  <c:v>10.5192179998994</c:v>
                </c:pt>
                <c:pt idx="3143">
                  <c:v>10.5200299999523</c:v>
                </c:pt>
                <c:pt idx="3144">
                  <c:v>10.520488000111001</c:v>
                </c:pt>
                <c:pt idx="3145">
                  <c:v>10.521271000015899</c:v>
                </c:pt>
                <c:pt idx="3146">
                  <c:v>10.5237200000374</c:v>
                </c:pt>
                <c:pt idx="3147">
                  <c:v>10.5246950001856</c:v>
                </c:pt>
                <c:pt idx="3148">
                  <c:v>10.5253460001222</c:v>
                </c:pt>
                <c:pt idx="3149">
                  <c:v>10.5263810000906</c:v>
                </c:pt>
                <c:pt idx="3150">
                  <c:v>10.526414000196301</c:v>
                </c:pt>
                <c:pt idx="3151">
                  <c:v>10.5271309998897</c:v>
                </c:pt>
                <c:pt idx="3152">
                  <c:v>10.527199000080099</c:v>
                </c:pt>
                <c:pt idx="3153">
                  <c:v>10.528455999974501</c:v>
                </c:pt>
                <c:pt idx="3154">
                  <c:v>10.5294760001015</c:v>
                </c:pt>
                <c:pt idx="3155">
                  <c:v>10.538271999848799</c:v>
                </c:pt>
                <c:pt idx="3156">
                  <c:v>10.5388629999652</c:v>
                </c:pt>
                <c:pt idx="3157">
                  <c:v>10.5393909998383</c:v>
                </c:pt>
                <c:pt idx="3158">
                  <c:v>10.540359000060501</c:v>
                </c:pt>
                <c:pt idx="3159">
                  <c:v>10.541049000039401</c:v>
                </c:pt>
                <c:pt idx="3160">
                  <c:v>10.547585000040199</c:v>
                </c:pt>
                <c:pt idx="3161">
                  <c:v>10.5477639999662</c:v>
                </c:pt>
                <c:pt idx="3162">
                  <c:v>10.548262000156599</c:v>
                </c:pt>
                <c:pt idx="3163">
                  <c:v>10.5495779998818</c:v>
                </c:pt>
                <c:pt idx="3164">
                  <c:v>10.5505649999031</c:v>
                </c:pt>
                <c:pt idx="3165">
                  <c:v>10.559543999988801</c:v>
                </c:pt>
                <c:pt idx="3166">
                  <c:v>10.5722459998105</c:v>
                </c:pt>
                <c:pt idx="3167">
                  <c:v>10.5731829999058</c:v>
                </c:pt>
                <c:pt idx="3168">
                  <c:v>10.5746330000329</c:v>
                </c:pt>
                <c:pt idx="3169">
                  <c:v>10.575697000149301</c:v>
                </c:pt>
                <c:pt idx="3170">
                  <c:v>10.5850109998755</c:v>
                </c:pt>
                <c:pt idx="3171">
                  <c:v>10.589164000066301</c:v>
                </c:pt>
                <c:pt idx="3172">
                  <c:v>10.5929229998764</c:v>
                </c:pt>
                <c:pt idx="3173">
                  <c:v>10.629547000007701</c:v>
                </c:pt>
                <c:pt idx="3174">
                  <c:v>10.633727999902399</c:v>
                </c:pt>
                <c:pt idx="3175">
                  <c:v>10.6400029999349</c:v>
                </c:pt>
                <c:pt idx="3176">
                  <c:v>10.640489999786901</c:v>
                </c:pt>
                <c:pt idx="3177">
                  <c:v>10.641312000188901</c:v>
                </c:pt>
                <c:pt idx="3178">
                  <c:v>10.642012000062</c:v>
                </c:pt>
                <c:pt idx="3179">
                  <c:v>10.644084999967101</c:v>
                </c:pt>
                <c:pt idx="3180">
                  <c:v>10.653818999799102</c:v>
                </c:pt>
                <c:pt idx="3181">
                  <c:v>10.654529000021201</c:v>
                </c:pt>
                <c:pt idx="3182">
                  <c:v>10.6558600000425</c:v>
                </c:pt>
                <c:pt idx="3183">
                  <c:v>10.656693999862901</c:v>
                </c:pt>
                <c:pt idx="3184">
                  <c:v>10.678270999960599</c:v>
                </c:pt>
                <c:pt idx="3185">
                  <c:v>10.680152000077198</c:v>
                </c:pt>
                <c:pt idx="3186">
                  <c:v>10.680862999834</c:v>
                </c:pt>
                <c:pt idx="3187">
                  <c:v>10.6820930000139</c:v>
                </c:pt>
                <c:pt idx="3188">
                  <c:v>10.6829579999612</c:v>
                </c:pt>
                <c:pt idx="3189">
                  <c:v>10.6929520002267</c:v>
                </c:pt>
                <c:pt idx="3190">
                  <c:v>10.704216999783899</c:v>
                </c:pt>
                <c:pt idx="3191">
                  <c:v>10.704584999984899</c:v>
                </c:pt>
                <c:pt idx="3192">
                  <c:v>10.705284999858099</c:v>
                </c:pt>
                <c:pt idx="3193">
                  <c:v>10.705807999784101</c:v>
                </c:pt>
                <c:pt idx="3194">
                  <c:v>10.7086570001229</c:v>
                </c:pt>
                <c:pt idx="3195">
                  <c:v>10.709443999985499</c:v>
                </c:pt>
                <c:pt idx="3196">
                  <c:v>10.710818000006801</c:v>
                </c:pt>
                <c:pt idx="3197">
                  <c:v>10.7118480000281</c:v>
                </c:pt>
                <c:pt idx="3198">
                  <c:v>10.721373999786001</c:v>
                </c:pt>
                <c:pt idx="3199">
                  <c:v>10.7334569997874</c:v>
                </c:pt>
                <c:pt idx="3200">
                  <c:v>10.7340760000624</c:v>
                </c:pt>
                <c:pt idx="3201">
                  <c:v>10.7351659999039</c:v>
                </c:pt>
                <c:pt idx="3202">
                  <c:v>10.736747000009901</c:v>
                </c:pt>
                <c:pt idx="3203">
                  <c:v>10.7403870001689</c:v>
                </c:pt>
                <c:pt idx="3204">
                  <c:v>10.740978999819999</c:v>
                </c:pt>
                <c:pt idx="3205">
                  <c:v>10.7421940001586</c:v>
                </c:pt>
                <c:pt idx="3206">
                  <c:v>10.7429549998414</c:v>
                </c:pt>
                <c:pt idx="3207">
                  <c:v>10.7548549999592</c:v>
                </c:pt>
                <c:pt idx="3208">
                  <c:v>10.763511999812101</c:v>
                </c:pt>
                <c:pt idx="3209">
                  <c:v>10.763881999992</c:v>
                </c:pt>
                <c:pt idx="3210">
                  <c:v>10.764619999918001</c:v>
                </c:pt>
                <c:pt idx="3211">
                  <c:v>10.7651510002142</c:v>
                </c:pt>
                <c:pt idx="3212">
                  <c:v>10.773960999813401</c:v>
                </c:pt>
                <c:pt idx="3213">
                  <c:v>10.7745629998134</c:v>
                </c:pt>
                <c:pt idx="3214">
                  <c:v>10.775934999855901</c:v>
                </c:pt>
                <c:pt idx="3215">
                  <c:v>10.7768530001521</c:v>
                </c:pt>
                <c:pt idx="3216">
                  <c:v>10.782733999803801</c:v>
                </c:pt>
                <c:pt idx="3217">
                  <c:v>10.787334999804401</c:v>
                </c:pt>
                <c:pt idx="3218">
                  <c:v>10.787630999857301</c:v>
                </c:pt>
                <c:pt idx="3219">
                  <c:v>10.788287000195799</c:v>
                </c:pt>
                <c:pt idx="3220">
                  <c:v>10.7894799998575</c:v>
                </c:pt>
                <c:pt idx="3221">
                  <c:v>10.7903160001114</c:v>
                </c:pt>
                <c:pt idx="3222">
                  <c:v>10.791299000175</c:v>
                </c:pt>
                <c:pt idx="3223">
                  <c:v>10.8078590001241</c:v>
                </c:pt>
                <c:pt idx="3224">
                  <c:v>10.808052999891501</c:v>
                </c:pt>
                <c:pt idx="3225">
                  <c:v>10.808540000198199</c:v>
                </c:pt>
                <c:pt idx="3226">
                  <c:v>10.808548000113602</c:v>
                </c:pt>
                <c:pt idx="3227">
                  <c:v>10.8097870001984</c:v>
                </c:pt>
                <c:pt idx="3228">
                  <c:v>10.809788000187799</c:v>
                </c:pt>
                <c:pt idx="3229">
                  <c:v>10.810608000156199</c:v>
                </c:pt>
                <c:pt idx="3230">
                  <c:v>10.810619000039798</c:v>
                </c:pt>
                <c:pt idx="3231">
                  <c:v>10.830765999799</c:v>
                </c:pt>
                <c:pt idx="3232">
                  <c:v>10.842050000064701</c:v>
                </c:pt>
                <c:pt idx="3233">
                  <c:v>10.858182999981999</c:v>
                </c:pt>
                <c:pt idx="3234">
                  <c:v>10.858702999939799</c:v>
                </c:pt>
                <c:pt idx="3235">
                  <c:v>10.859662999791899</c:v>
                </c:pt>
                <c:pt idx="3236">
                  <c:v>10.8600630001092</c:v>
                </c:pt>
                <c:pt idx="3237">
                  <c:v>10.8603449998554</c:v>
                </c:pt>
                <c:pt idx="3238">
                  <c:v>10.866182999961801</c:v>
                </c:pt>
                <c:pt idx="3239">
                  <c:v>10.8665699999619</c:v>
                </c:pt>
                <c:pt idx="3240">
                  <c:v>10.8673220001946</c:v>
                </c:pt>
                <c:pt idx="3241">
                  <c:v>10.8684850001736</c:v>
                </c:pt>
                <c:pt idx="3242">
                  <c:v>10.868697000205399</c:v>
                </c:pt>
                <c:pt idx="3243">
                  <c:v>10.8718930000577</c:v>
                </c:pt>
                <c:pt idx="3244">
                  <c:v>10.8721719998357</c:v>
                </c:pt>
                <c:pt idx="3245">
                  <c:v>10.874161000174301</c:v>
                </c:pt>
                <c:pt idx="3246">
                  <c:v>10.874409999814802</c:v>
                </c:pt>
                <c:pt idx="3247">
                  <c:v>10.875025000132101</c:v>
                </c:pt>
                <c:pt idx="3248">
                  <c:v>10.875244000089801</c:v>
                </c:pt>
                <c:pt idx="3249">
                  <c:v>10.876578000079402</c:v>
                </c:pt>
                <c:pt idx="3250">
                  <c:v>10.876715999984199</c:v>
                </c:pt>
                <c:pt idx="3251">
                  <c:v>10.8768320001217</c:v>
                </c:pt>
                <c:pt idx="3252">
                  <c:v>10.8769399998891</c:v>
                </c:pt>
                <c:pt idx="3253">
                  <c:v>10.8770410001852</c:v>
                </c:pt>
                <c:pt idx="3254">
                  <c:v>10.8783939999739</c:v>
                </c:pt>
                <c:pt idx="3255">
                  <c:v>10.878884999783599</c:v>
                </c:pt>
                <c:pt idx="3256">
                  <c:v>10.879310999825901</c:v>
                </c:pt>
                <c:pt idx="3257">
                  <c:v>10.879724999995201</c:v>
                </c:pt>
                <c:pt idx="3258">
                  <c:v>10.880111999995201</c:v>
                </c:pt>
                <c:pt idx="3259">
                  <c:v>10.8822229999532</c:v>
                </c:pt>
                <c:pt idx="3260">
                  <c:v>10.893509000197799</c:v>
                </c:pt>
                <c:pt idx="3261">
                  <c:v>10.8942339998066</c:v>
                </c:pt>
                <c:pt idx="3262">
                  <c:v>10.8955569999125</c:v>
                </c:pt>
                <c:pt idx="3263">
                  <c:v>10.896493000018301</c:v>
                </c:pt>
                <c:pt idx="3264">
                  <c:v>10.904851999839499</c:v>
                </c:pt>
                <c:pt idx="3265">
                  <c:v>10.905211000135699</c:v>
                </c:pt>
                <c:pt idx="3266">
                  <c:v>10.9055090001675</c:v>
                </c:pt>
                <c:pt idx="3267">
                  <c:v>10.905597000146299</c:v>
                </c:pt>
                <c:pt idx="3268">
                  <c:v>10.905825999998299</c:v>
                </c:pt>
                <c:pt idx="3269">
                  <c:v>10.9061479997762</c:v>
                </c:pt>
                <c:pt idx="3270">
                  <c:v>10.906174999945501</c:v>
                </c:pt>
                <c:pt idx="3271">
                  <c:v>10.9062709998397</c:v>
                </c:pt>
                <c:pt idx="3272">
                  <c:v>10.907103000135901</c:v>
                </c:pt>
                <c:pt idx="3273">
                  <c:v>10.9073980001994</c:v>
                </c:pt>
                <c:pt idx="3274">
                  <c:v>10.9077090000937</c:v>
                </c:pt>
                <c:pt idx="3275">
                  <c:v>10.908313000072601</c:v>
                </c:pt>
                <c:pt idx="3276">
                  <c:v>10.913943000104998</c:v>
                </c:pt>
                <c:pt idx="3277">
                  <c:v>10.91716000019</c:v>
                </c:pt>
                <c:pt idx="3278">
                  <c:v>10.919287999968201</c:v>
                </c:pt>
                <c:pt idx="3279">
                  <c:v>10.9199359999365</c:v>
                </c:pt>
                <c:pt idx="3280">
                  <c:v>10.9211799999684</c:v>
                </c:pt>
                <c:pt idx="3281">
                  <c:v>10.922116000074301</c:v>
                </c:pt>
                <c:pt idx="3282">
                  <c:v>10.922760000084899</c:v>
                </c:pt>
                <c:pt idx="3283">
                  <c:v>10.9235579998312</c:v>
                </c:pt>
                <c:pt idx="3284">
                  <c:v>10.924908000106299</c:v>
                </c:pt>
                <c:pt idx="3285">
                  <c:v>10.926313999789201</c:v>
                </c:pt>
                <c:pt idx="3286">
                  <c:v>10.9289430001808</c:v>
                </c:pt>
                <c:pt idx="3287">
                  <c:v>10.929381000096301</c:v>
                </c:pt>
                <c:pt idx="3288">
                  <c:v>10.9302320001916</c:v>
                </c:pt>
                <c:pt idx="3289">
                  <c:v>10.931014000107</c:v>
                </c:pt>
                <c:pt idx="3290">
                  <c:v>10.938013000213601</c:v>
                </c:pt>
                <c:pt idx="3291">
                  <c:v>10.942914000224802</c:v>
                </c:pt>
                <c:pt idx="3292">
                  <c:v>10.9652099999948</c:v>
                </c:pt>
                <c:pt idx="3293">
                  <c:v>10.9676110000691</c:v>
                </c:pt>
                <c:pt idx="3294">
                  <c:v>10.9699539998473</c:v>
                </c:pt>
                <c:pt idx="3295">
                  <c:v>10.973396999816</c:v>
                </c:pt>
                <c:pt idx="3296">
                  <c:v>10.9738299997843</c:v>
                </c:pt>
                <c:pt idx="3297">
                  <c:v>10.974686999816099</c:v>
                </c:pt>
                <c:pt idx="3298">
                  <c:v>10.975211000186301</c:v>
                </c:pt>
                <c:pt idx="3299">
                  <c:v>10.9761290000278</c:v>
                </c:pt>
                <c:pt idx="3300">
                  <c:v>10.9878070002196</c:v>
                </c:pt>
                <c:pt idx="3301">
                  <c:v>10.988472999997601</c:v>
                </c:pt>
                <c:pt idx="3302">
                  <c:v>10.989670000071701</c:v>
                </c:pt>
                <c:pt idx="3303">
                  <c:v>10.990545999902601</c:v>
                </c:pt>
                <c:pt idx="3304">
                  <c:v>10.9925169999769</c:v>
                </c:pt>
                <c:pt idx="3305">
                  <c:v>10.9931239999241</c:v>
                </c:pt>
                <c:pt idx="3306">
                  <c:v>10.994339999797299</c:v>
                </c:pt>
                <c:pt idx="3307">
                  <c:v>10.995158999776301</c:v>
                </c:pt>
                <c:pt idx="3308">
                  <c:v>11.0054349997881</c:v>
                </c:pt>
                <c:pt idx="3309">
                  <c:v>11.016744999778799</c:v>
                </c:pt>
                <c:pt idx="3310">
                  <c:v>11.0174450001068</c:v>
                </c:pt>
                <c:pt idx="3311">
                  <c:v>11.020038999958999</c:v>
                </c:pt>
                <c:pt idx="3312">
                  <c:v>11.020542000096601</c:v>
                </c:pt>
                <c:pt idx="3313">
                  <c:v>11.021090000213</c:v>
                </c:pt>
                <c:pt idx="3314">
                  <c:v>11.0213319999274</c:v>
                </c:pt>
                <c:pt idx="3315">
                  <c:v>11.021970999991</c:v>
                </c:pt>
                <c:pt idx="3316">
                  <c:v>11.0307250001824</c:v>
                </c:pt>
                <c:pt idx="3317">
                  <c:v>11.0353969998868</c:v>
                </c:pt>
                <c:pt idx="3318">
                  <c:v>11.035781999908</c:v>
                </c:pt>
                <c:pt idx="3319">
                  <c:v>11.0364779998235</c:v>
                </c:pt>
                <c:pt idx="3320">
                  <c:v>11.037061000024499</c:v>
                </c:pt>
                <c:pt idx="3321">
                  <c:v>11.037837999992899</c:v>
                </c:pt>
                <c:pt idx="3322">
                  <c:v>11.0417350001625</c:v>
                </c:pt>
                <c:pt idx="3323">
                  <c:v>11.0423569999511</c:v>
                </c:pt>
                <c:pt idx="3324">
                  <c:v>11.043647999940701</c:v>
                </c:pt>
                <c:pt idx="3325">
                  <c:v>11.044509999919601</c:v>
                </c:pt>
                <c:pt idx="3326">
                  <c:v>11.046606000036201</c:v>
                </c:pt>
                <c:pt idx="3327">
                  <c:v>11.047273999793099</c:v>
                </c:pt>
                <c:pt idx="3328">
                  <c:v>11.0475249998671</c:v>
                </c:pt>
                <c:pt idx="3329">
                  <c:v>11.0486509997826</c:v>
                </c:pt>
                <c:pt idx="3330">
                  <c:v>11.049617000026</c:v>
                </c:pt>
                <c:pt idx="3331">
                  <c:v>11.068412999975401</c:v>
                </c:pt>
                <c:pt idx="3332">
                  <c:v>11.0691489999226</c:v>
                </c:pt>
                <c:pt idx="3333">
                  <c:v>11.070493999795801</c:v>
                </c:pt>
                <c:pt idx="3334">
                  <c:v>11.071478999838199</c:v>
                </c:pt>
                <c:pt idx="3335">
                  <c:v>11.0774409999976</c:v>
                </c:pt>
                <c:pt idx="3336">
                  <c:v>11.0791990000507</c:v>
                </c:pt>
                <c:pt idx="3337">
                  <c:v>11.079748000156499</c:v>
                </c:pt>
                <c:pt idx="3338">
                  <c:v>11.080666999987399</c:v>
                </c:pt>
                <c:pt idx="3339">
                  <c:v>11.0813269998288</c:v>
                </c:pt>
                <c:pt idx="3340">
                  <c:v>11.084879000009</c:v>
                </c:pt>
                <c:pt idx="3341">
                  <c:v>11.087731999850801</c:v>
                </c:pt>
                <c:pt idx="3342">
                  <c:v>11.105477000000899</c:v>
                </c:pt>
                <c:pt idx="3343">
                  <c:v>11.1059679998106</c:v>
                </c:pt>
                <c:pt idx="3344">
                  <c:v>11.106882000149099</c:v>
                </c:pt>
                <c:pt idx="3345">
                  <c:v>11.107616000117499</c:v>
                </c:pt>
                <c:pt idx="3346">
                  <c:v>11.108749999948399</c:v>
                </c:pt>
                <c:pt idx="3347">
                  <c:v>11.1123649999171</c:v>
                </c:pt>
                <c:pt idx="3348">
                  <c:v>11.112828000023001</c:v>
                </c:pt>
                <c:pt idx="3349">
                  <c:v>11.1136079999596</c:v>
                </c:pt>
                <c:pt idx="3350">
                  <c:v>11.1143919998539</c:v>
                </c:pt>
                <c:pt idx="3351">
                  <c:v>11.1153070001819</c:v>
                </c:pt>
                <c:pt idx="3352">
                  <c:v>11.115680999864699</c:v>
                </c:pt>
                <c:pt idx="3353">
                  <c:v>11.116364999907001</c:v>
                </c:pt>
                <c:pt idx="3354">
                  <c:v>11.1168950002138</c:v>
                </c:pt>
                <c:pt idx="3355">
                  <c:v>11.117963999822599</c:v>
                </c:pt>
                <c:pt idx="3356">
                  <c:v>11.1221160000241</c:v>
                </c:pt>
                <c:pt idx="3357">
                  <c:v>11.1227799998232</c:v>
                </c:pt>
                <c:pt idx="3358">
                  <c:v>11.124122000182901</c:v>
                </c:pt>
                <c:pt idx="3359">
                  <c:v>11.1242449997916</c:v>
                </c:pt>
                <c:pt idx="3360">
                  <c:v>11.125141999855201</c:v>
                </c:pt>
                <c:pt idx="3361">
                  <c:v>11.1277490000247</c:v>
                </c:pt>
                <c:pt idx="3362">
                  <c:v>11.1283549999825</c:v>
                </c:pt>
                <c:pt idx="3363">
                  <c:v>11.129461000109499</c:v>
                </c:pt>
                <c:pt idx="3364">
                  <c:v>11.130221999792401</c:v>
                </c:pt>
                <c:pt idx="3365">
                  <c:v>11.1471740001434</c:v>
                </c:pt>
                <c:pt idx="3366">
                  <c:v>11.1480059999848</c:v>
                </c:pt>
                <c:pt idx="3367">
                  <c:v>11.149203000059</c:v>
                </c:pt>
                <c:pt idx="3368">
                  <c:v>11.150078999889901</c:v>
                </c:pt>
                <c:pt idx="3369">
                  <c:v>11.151530999995799</c:v>
                </c:pt>
                <c:pt idx="3370">
                  <c:v>11.151928999879601</c:v>
                </c:pt>
                <c:pt idx="3371">
                  <c:v>11.1527049998585</c:v>
                </c:pt>
                <c:pt idx="3372">
                  <c:v>11.1532390001229</c:v>
                </c:pt>
                <c:pt idx="3373">
                  <c:v>11.1566880000282</c:v>
                </c:pt>
                <c:pt idx="3374">
                  <c:v>11.166636999860199</c:v>
                </c:pt>
                <c:pt idx="3375">
                  <c:v>11.1678299999766</c:v>
                </c:pt>
                <c:pt idx="3376">
                  <c:v>11.170095000125</c:v>
                </c:pt>
                <c:pt idx="3377">
                  <c:v>11.1706369998501</c:v>
                </c:pt>
                <c:pt idx="3378">
                  <c:v>11.1709960001462</c:v>
                </c:pt>
                <c:pt idx="3379">
                  <c:v>11.171580999871301</c:v>
                </c:pt>
                <c:pt idx="3380">
                  <c:v>11.1717340000723</c:v>
                </c:pt>
                <c:pt idx="3381">
                  <c:v>11.172259999966601</c:v>
                </c:pt>
                <c:pt idx="3382">
                  <c:v>11.172879999776301</c:v>
                </c:pt>
                <c:pt idx="3383">
                  <c:v>11.1731140000301</c:v>
                </c:pt>
                <c:pt idx="3384">
                  <c:v>11.173527000210001</c:v>
                </c:pt>
                <c:pt idx="3385">
                  <c:v>11.174096000104301</c:v>
                </c:pt>
                <c:pt idx="3386">
                  <c:v>11.174262000167801</c:v>
                </c:pt>
                <c:pt idx="3387">
                  <c:v>11.1748240001361</c:v>
                </c:pt>
                <c:pt idx="3388">
                  <c:v>11.175137000009199</c:v>
                </c:pt>
                <c:pt idx="3389">
                  <c:v>11.203600000044299</c:v>
                </c:pt>
                <c:pt idx="3390">
                  <c:v>11.2056670000129</c:v>
                </c:pt>
                <c:pt idx="3391">
                  <c:v>11.213016000056001</c:v>
                </c:pt>
                <c:pt idx="3392">
                  <c:v>11.2222020002263</c:v>
                </c:pt>
                <c:pt idx="3393">
                  <c:v>11.226040000110499</c:v>
                </c:pt>
                <c:pt idx="3394">
                  <c:v>11.227424000026001</c:v>
                </c:pt>
                <c:pt idx="3395">
                  <c:v>11.2279869999838</c:v>
                </c:pt>
                <c:pt idx="3396">
                  <c:v>11.228949999804099</c:v>
                </c:pt>
                <c:pt idx="3397">
                  <c:v>11.229685000216699</c:v>
                </c:pt>
                <c:pt idx="3398">
                  <c:v>11.2301819999629</c:v>
                </c:pt>
                <c:pt idx="3399">
                  <c:v>11.2306139999418</c:v>
                </c:pt>
                <c:pt idx="3400">
                  <c:v>11.231465000037101</c:v>
                </c:pt>
                <c:pt idx="3401">
                  <c:v>11.2319009999737</c:v>
                </c:pt>
                <c:pt idx="3402">
                  <c:v>11.232161999941999</c:v>
                </c:pt>
                <c:pt idx="3403">
                  <c:v>11.232496000047799</c:v>
                </c:pt>
                <c:pt idx="3404">
                  <c:v>11.2329409998892</c:v>
                </c:pt>
                <c:pt idx="3405">
                  <c:v>11.233686000196</c:v>
                </c:pt>
                <c:pt idx="3406">
                  <c:v>11.234555000100899</c:v>
                </c:pt>
                <c:pt idx="3407">
                  <c:v>11.2429109999538</c:v>
                </c:pt>
                <c:pt idx="3408">
                  <c:v>11.2435649998587</c:v>
                </c:pt>
                <c:pt idx="3409">
                  <c:v>11.2447950000387</c:v>
                </c:pt>
                <c:pt idx="3410">
                  <c:v>11.245666999911901</c:v>
                </c:pt>
                <c:pt idx="3411">
                  <c:v>11.245706999943598</c:v>
                </c:pt>
                <c:pt idx="3412">
                  <c:v>11.284024999895301</c:v>
                </c:pt>
                <c:pt idx="3413">
                  <c:v>11.2945249998119</c:v>
                </c:pt>
                <c:pt idx="3414">
                  <c:v>11.3023250000878</c:v>
                </c:pt>
                <c:pt idx="3415">
                  <c:v>11.3090680001732</c:v>
                </c:pt>
                <c:pt idx="3416">
                  <c:v>11.318807999941699</c:v>
                </c:pt>
                <c:pt idx="3417">
                  <c:v>11.3193100000898</c:v>
                </c:pt>
                <c:pt idx="3418">
                  <c:v>11.3201280000794</c:v>
                </c:pt>
                <c:pt idx="3419">
                  <c:v>11.3208200000372</c:v>
                </c:pt>
                <c:pt idx="3420">
                  <c:v>11.3223180001114</c:v>
                </c:pt>
                <c:pt idx="3421">
                  <c:v>11.322919000121999</c:v>
                </c:pt>
                <c:pt idx="3422">
                  <c:v>11.324227999921201</c:v>
                </c:pt>
                <c:pt idx="3423">
                  <c:v>11.3249740002174</c:v>
                </c:pt>
                <c:pt idx="3424">
                  <c:v>11.3379889999123</c:v>
                </c:pt>
                <c:pt idx="3425">
                  <c:v>11.338617000092199</c:v>
                </c:pt>
                <c:pt idx="3426">
                  <c:v>11.3398170001346</c:v>
                </c:pt>
                <c:pt idx="3427">
                  <c:v>11.3399030001346</c:v>
                </c:pt>
                <c:pt idx="3428">
                  <c:v>11.341129999891502</c:v>
                </c:pt>
                <c:pt idx="3429">
                  <c:v>11.375378000138801</c:v>
                </c:pt>
                <c:pt idx="3430">
                  <c:v>11.3843799999813</c:v>
                </c:pt>
                <c:pt idx="3431">
                  <c:v>11.388843000076999</c:v>
                </c:pt>
                <c:pt idx="3432">
                  <c:v>11.3894959999925</c:v>
                </c:pt>
                <c:pt idx="3433">
                  <c:v>11.390768000183</c:v>
                </c:pt>
                <c:pt idx="3434">
                  <c:v>11.391620999802399</c:v>
                </c:pt>
                <c:pt idx="3435">
                  <c:v>11.393563000183299</c:v>
                </c:pt>
                <c:pt idx="3436">
                  <c:v>11.405758999899199</c:v>
                </c:pt>
                <c:pt idx="3437">
                  <c:v>11.406493999856998</c:v>
                </c:pt>
                <c:pt idx="3438">
                  <c:v>11.4077419998466</c:v>
                </c:pt>
                <c:pt idx="3439">
                  <c:v>11.408669000047601</c:v>
                </c:pt>
                <c:pt idx="3440">
                  <c:v>11.4401159999033</c:v>
                </c:pt>
                <c:pt idx="3441">
                  <c:v>11.4552559998628</c:v>
                </c:pt>
                <c:pt idx="3442">
                  <c:v>11.455711000053201</c:v>
                </c:pt>
                <c:pt idx="3443">
                  <c:v>11.4564569998947</c:v>
                </c:pt>
                <c:pt idx="3444">
                  <c:v>11.4569490001485</c:v>
                </c:pt>
                <c:pt idx="3445">
                  <c:v>11.4743879998968</c:v>
                </c:pt>
                <c:pt idx="3446">
                  <c:v>11.4744630000132</c:v>
                </c:pt>
                <c:pt idx="3447">
                  <c:v>11.475017000066099</c:v>
                </c:pt>
                <c:pt idx="3448">
                  <c:v>11.4761830000134</c:v>
                </c:pt>
                <c:pt idx="3449">
                  <c:v>11.4769779997914</c:v>
                </c:pt>
                <c:pt idx="3450">
                  <c:v>11.4786140002252</c:v>
                </c:pt>
                <c:pt idx="3451">
                  <c:v>11.4793050001935</c:v>
                </c:pt>
                <c:pt idx="3452">
                  <c:v>11.480530999960999</c:v>
                </c:pt>
                <c:pt idx="3453">
                  <c:v>11.481417000140899</c:v>
                </c:pt>
                <c:pt idx="3454">
                  <c:v>11.501154000143201</c:v>
                </c:pt>
                <c:pt idx="3455">
                  <c:v>11.5018430001327</c:v>
                </c:pt>
                <c:pt idx="3456">
                  <c:v>11.5031919999637</c:v>
                </c:pt>
                <c:pt idx="3457">
                  <c:v>11.504119000164701</c:v>
                </c:pt>
                <c:pt idx="3458">
                  <c:v>11.513587000081301</c:v>
                </c:pt>
                <c:pt idx="3459">
                  <c:v>11.514302999785199</c:v>
                </c:pt>
                <c:pt idx="3460">
                  <c:v>11.515701000007502</c:v>
                </c:pt>
                <c:pt idx="3461">
                  <c:v>11.516527999901799</c:v>
                </c:pt>
                <c:pt idx="3462">
                  <c:v>11.525107000124899</c:v>
                </c:pt>
                <c:pt idx="3463">
                  <c:v>11.5341159998934</c:v>
                </c:pt>
                <c:pt idx="3464">
                  <c:v>11.534767999819399</c:v>
                </c:pt>
                <c:pt idx="3465">
                  <c:v>11.5360099998724</c:v>
                </c:pt>
                <c:pt idx="3466">
                  <c:v>11.536910999893701</c:v>
                </c:pt>
                <c:pt idx="3467">
                  <c:v>11.549680999905801</c:v>
                </c:pt>
                <c:pt idx="3468">
                  <c:v>11.550341000202</c:v>
                </c:pt>
                <c:pt idx="3469">
                  <c:v>11.550972999884799</c:v>
                </c:pt>
                <c:pt idx="3470">
                  <c:v>11.551531999884899</c:v>
                </c:pt>
                <c:pt idx="3471">
                  <c:v>11.551594000138699</c:v>
                </c:pt>
                <c:pt idx="3472">
                  <c:v>11.552393999863799</c:v>
                </c:pt>
                <c:pt idx="3473">
                  <c:v>11.5528800001811</c:v>
                </c:pt>
                <c:pt idx="3474">
                  <c:v>11.553437000202299</c:v>
                </c:pt>
                <c:pt idx="3475">
                  <c:v>11.553773999821701</c:v>
                </c:pt>
                <c:pt idx="3476">
                  <c:v>11.558127000171199</c:v>
                </c:pt>
                <c:pt idx="3477">
                  <c:v>11.569412999960999</c:v>
                </c:pt>
                <c:pt idx="3478">
                  <c:v>11.5698089998659</c:v>
                </c:pt>
                <c:pt idx="3479">
                  <c:v>11.570516000119799</c:v>
                </c:pt>
                <c:pt idx="3480">
                  <c:v>11.5709349997814</c:v>
                </c:pt>
                <c:pt idx="3481">
                  <c:v>11.5845240002272</c:v>
                </c:pt>
                <c:pt idx="3482">
                  <c:v>11.596931999974901</c:v>
                </c:pt>
                <c:pt idx="3483">
                  <c:v>11.5975660000913</c:v>
                </c:pt>
                <c:pt idx="3484">
                  <c:v>11.598752999816401</c:v>
                </c:pt>
                <c:pt idx="3485">
                  <c:v>11.599691999890599</c:v>
                </c:pt>
                <c:pt idx="3486">
                  <c:v>11.600959000134001</c:v>
                </c:pt>
                <c:pt idx="3487">
                  <c:v>11.6032060000179</c:v>
                </c:pt>
                <c:pt idx="3488">
                  <c:v>11.603629000091999</c:v>
                </c:pt>
                <c:pt idx="3489">
                  <c:v>11.6202129997873</c:v>
                </c:pt>
                <c:pt idx="3490">
                  <c:v>11.623795000105</c:v>
                </c:pt>
                <c:pt idx="3491">
                  <c:v>11.624476000179101</c:v>
                </c:pt>
                <c:pt idx="3492">
                  <c:v>11.626723000063</c:v>
                </c:pt>
                <c:pt idx="3493">
                  <c:v>11.626959999830401</c:v>
                </c:pt>
                <c:pt idx="3494">
                  <c:v>11.628131000179499</c:v>
                </c:pt>
                <c:pt idx="3495">
                  <c:v>11.628348000158399</c:v>
                </c:pt>
                <c:pt idx="3496">
                  <c:v>11.630668000179799</c:v>
                </c:pt>
                <c:pt idx="3497">
                  <c:v>11.6309680001904</c:v>
                </c:pt>
                <c:pt idx="3498">
                  <c:v>11.632031999852101</c:v>
                </c:pt>
                <c:pt idx="3499">
                  <c:v>11.632148999979099</c:v>
                </c:pt>
                <c:pt idx="3500">
                  <c:v>11.632252999788699</c:v>
                </c:pt>
                <c:pt idx="3501">
                  <c:v>11.6323480001483</c:v>
                </c:pt>
                <c:pt idx="3502">
                  <c:v>11.6332120001061</c:v>
                </c:pt>
                <c:pt idx="3503">
                  <c:v>11.633958999937001</c:v>
                </c:pt>
                <c:pt idx="3504">
                  <c:v>11.634402999789</c:v>
                </c:pt>
                <c:pt idx="3505">
                  <c:v>11.635311000190901</c:v>
                </c:pt>
                <c:pt idx="3506">
                  <c:v>11.648699000033901</c:v>
                </c:pt>
                <c:pt idx="3507">
                  <c:v>11.669837000226799</c:v>
                </c:pt>
                <c:pt idx="3508">
                  <c:v>11.670368000068201</c:v>
                </c:pt>
                <c:pt idx="3509">
                  <c:v>11.671434000163499</c:v>
                </c:pt>
                <c:pt idx="3510">
                  <c:v>11.672094000005</c:v>
                </c:pt>
                <c:pt idx="3511">
                  <c:v>11.6800189998684</c:v>
                </c:pt>
                <c:pt idx="3512">
                  <c:v>11.6954310001347</c:v>
                </c:pt>
                <c:pt idx="3513">
                  <c:v>11.695986000176999</c:v>
                </c:pt>
                <c:pt idx="3514">
                  <c:v>11.696784999912699</c:v>
                </c:pt>
                <c:pt idx="3515">
                  <c:v>11.697091999849301</c:v>
                </c:pt>
                <c:pt idx="3516">
                  <c:v>11.697345999891599</c:v>
                </c:pt>
                <c:pt idx="3517">
                  <c:v>11.697794000156101</c:v>
                </c:pt>
                <c:pt idx="3518">
                  <c:v>11.698233000061</c:v>
                </c:pt>
                <c:pt idx="3519">
                  <c:v>11.698882000018699</c:v>
                </c:pt>
                <c:pt idx="3520">
                  <c:v>11.6989899997861</c:v>
                </c:pt>
                <c:pt idx="3521">
                  <c:v>11.700083000050601</c:v>
                </c:pt>
                <c:pt idx="3522">
                  <c:v>11.7012310001882</c:v>
                </c:pt>
                <c:pt idx="3523">
                  <c:v>11.701955999796999</c:v>
                </c:pt>
                <c:pt idx="3524">
                  <c:v>11.7033279998395</c:v>
                </c:pt>
                <c:pt idx="3525">
                  <c:v>11.704240000199201</c:v>
                </c:pt>
                <c:pt idx="3526">
                  <c:v>11.709242000051699</c:v>
                </c:pt>
                <c:pt idx="3527">
                  <c:v>11.7097829997874</c:v>
                </c:pt>
                <c:pt idx="3528">
                  <c:v>11.710327999935501</c:v>
                </c:pt>
                <c:pt idx="3529">
                  <c:v>11.710679999850901</c:v>
                </c:pt>
                <c:pt idx="3530">
                  <c:v>11.7112540001471</c:v>
                </c:pt>
                <c:pt idx="3531">
                  <c:v>11.711374999777</c:v>
                </c:pt>
                <c:pt idx="3532">
                  <c:v>11.712172999978</c:v>
                </c:pt>
                <c:pt idx="3533">
                  <c:v>11.712334000094401</c:v>
                </c:pt>
                <c:pt idx="3534">
                  <c:v>11.713659000179101</c:v>
                </c:pt>
                <c:pt idx="3535">
                  <c:v>11.723578999863001</c:v>
                </c:pt>
                <c:pt idx="3536">
                  <c:v>11.724214999958299</c:v>
                </c:pt>
                <c:pt idx="3537">
                  <c:v>11.725249999926699</c:v>
                </c:pt>
                <c:pt idx="3538">
                  <c:v>11.726027999884499</c:v>
                </c:pt>
                <c:pt idx="3539">
                  <c:v>11.727632000201899</c:v>
                </c:pt>
                <c:pt idx="3540">
                  <c:v>11.728326000138599</c:v>
                </c:pt>
                <c:pt idx="3541">
                  <c:v>11.728368000149199</c:v>
                </c:pt>
                <c:pt idx="3542">
                  <c:v>11.729486000149301</c:v>
                </c:pt>
                <c:pt idx="3543">
                  <c:v>11.7297130000224</c:v>
                </c:pt>
                <c:pt idx="3544">
                  <c:v>11.7308240000966</c:v>
                </c:pt>
                <c:pt idx="3545">
                  <c:v>11.738976999822599</c:v>
                </c:pt>
                <c:pt idx="3546">
                  <c:v>11.739363999822599</c:v>
                </c:pt>
                <c:pt idx="3547">
                  <c:v>11.740024000118799</c:v>
                </c:pt>
                <c:pt idx="3548">
                  <c:v>11.740468999960202</c:v>
                </c:pt>
                <c:pt idx="3549">
                  <c:v>11.755487999835101</c:v>
                </c:pt>
                <c:pt idx="3550">
                  <c:v>11.7559410000467</c:v>
                </c:pt>
                <c:pt idx="3551">
                  <c:v>11.7568089999622</c:v>
                </c:pt>
                <c:pt idx="3552">
                  <c:v>11.7578059998777</c:v>
                </c:pt>
                <c:pt idx="3553">
                  <c:v>11.7609320000156</c:v>
                </c:pt>
                <c:pt idx="3554">
                  <c:v>11.7615109998041</c:v>
                </c:pt>
                <c:pt idx="3555">
                  <c:v>11.763519999931301</c:v>
                </c:pt>
                <c:pt idx="3556">
                  <c:v>11.7641540000477</c:v>
                </c:pt>
                <c:pt idx="3557">
                  <c:v>11.7654370001218</c:v>
                </c:pt>
                <c:pt idx="3558">
                  <c:v>11.766229999921</c:v>
                </c:pt>
                <c:pt idx="3559">
                  <c:v>11.7911430002095</c:v>
                </c:pt>
                <c:pt idx="3560">
                  <c:v>11.792104000050999</c:v>
                </c:pt>
                <c:pt idx="3561">
                  <c:v>11.7925819999982</c:v>
                </c:pt>
                <c:pt idx="3562">
                  <c:v>11.802181999883</c:v>
                </c:pt>
                <c:pt idx="3563">
                  <c:v>11.8029179998302</c:v>
                </c:pt>
                <c:pt idx="3564">
                  <c:v>11.8042750000313</c:v>
                </c:pt>
                <c:pt idx="3565">
                  <c:v>11.8051660001583</c:v>
                </c:pt>
                <c:pt idx="3566">
                  <c:v>11.817821000022299</c:v>
                </c:pt>
                <c:pt idx="3567">
                  <c:v>11.8185850001282</c:v>
                </c:pt>
                <c:pt idx="3568">
                  <c:v>11.8199039998216</c:v>
                </c:pt>
                <c:pt idx="3569">
                  <c:v>11.821178999980399</c:v>
                </c:pt>
                <c:pt idx="3570">
                  <c:v>11.821313999917001</c:v>
                </c:pt>
                <c:pt idx="3571">
                  <c:v>11.8213360001391</c:v>
                </c:pt>
                <c:pt idx="3572">
                  <c:v>11.821535999843</c:v>
                </c:pt>
                <c:pt idx="3573">
                  <c:v>11.822219999885402</c:v>
                </c:pt>
                <c:pt idx="3574">
                  <c:v>11.8227759999172</c:v>
                </c:pt>
                <c:pt idx="3575">
                  <c:v>11.8233309999595</c:v>
                </c:pt>
                <c:pt idx="3576">
                  <c:v>11.8318539998654</c:v>
                </c:pt>
                <c:pt idx="3577">
                  <c:v>11.832386000151001</c:v>
                </c:pt>
                <c:pt idx="3578">
                  <c:v>11.833322999791498</c:v>
                </c:pt>
                <c:pt idx="3579">
                  <c:v>11.833893000129999</c:v>
                </c:pt>
                <c:pt idx="3580">
                  <c:v>11.837622999792</c:v>
                </c:pt>
                <c:pt idx="3581">
                  <c:v>11.8479819998356</c:v>
                </c:pt>
                <c:pt idx="3582">
                  <c:v>11.8486549999943</c:v>
                </c:pt>
                <c:pt idx="3583">
                  <c:v>11.8494530001953</c:v>
                </c:pt>
                <c:pt idx="3584">
                  <c:v>11.849901999994401</c:v>
                </c:pt>
                <c:pt idx="3585">
                  <c:v>11.8504249999205</c:v>
                </c:pt>
                <c:pt idx="3586">
                  <c:v>11.8511149998994</c:v>
                </c:pt>
                <c:pt idx="3587">
                  <c:v>11.851320000005201</c:v>
                </c:pt>
                <c:pt idx="3588">
                  <c:v>11.851552999814801</c:v>
                </c:pt>
                <c:pt idx="3589">
                  <c:v>11.851646000195601</c:v>
                </c:pt>
                <c:pt idx="3590">
                  <c:v>11.852347000058201</c:v>
                </c:pt>
                <c:pt idx="3591">
                  <c:v>11.8525309999313</c:v>
                </c:pt>
                <c:pt idx="3592">
                  <c:v>11.8526689998361</c:v>
                </c:pt>
                <c:pt idx="3593">
                  <c:v>11.853645999963099</c:v>
                </c:pt>
                <c:pt idx="3594">
                  <c:v>11.8545929999527</c:v>
                </c:pt>
                <c:pt idx="3595">
                  <c:v>11.8547090000902</c:v>
                </c:pt>
                <c:pt idx="3596">
                  <c:v>11.8552899998576</c:v>
                </c:pt>
                <c:pt idx="3597">
                  <c:v>11.856851000174998</c:v>
                </c:pt>
                <c:pt idx="3598">
                  <c:v>11.859536999963799</c:v>
                </c:pt>
                <c:pt idx="3599">
                  <c:v>11.859888999879301</c:v>
                </c:pt>
                <c:pt idx="3600">
                  <c:v>11.8605060001755</c:v>
                </c:pt>
                <c:pt idx="3601">
                  <c:v>11.8609520000063</c:v>
                </c:pt>
                <c:pt idx="3602">
                  <c:v>11.866170999837701</c:v>
                </c:pt>
                <c:pt idx="3603">
                  <c:v>11.8665879999753</c:v>
                </c:pt>
                <c:pt idx="3604">
                  <c:v>11.867334999806101</c:v>
                </c:pt>
                <c:pt idx="3605">
                  <c:v>11.8678869998802</c:v>
                </c:pt>
                <c:pt idx="3606">
                  <c:v>11.8744950000291</c:v>
                </c:pt>
                <c:pt idx="3607">
                  <c:v>11.875212000177202</c:v>
                </c:pt>
                <c:pt idx="3608">
                  <c:v>11.8758130001879</c:v>
                </c:pt>
                <c:pt idx="3609">
                  <c:v>11.876845000188</c:v>
                </c:pt>
                <c:pt idx="3610">
                  <c:v>11.8776019999131</c:v>
                </c:pt>
                <c:pt idx="3611">
                  <c:v>11.882882999998399</c:v>
                </c:pt>
                <c:pt idx="3612">
                  <c:v>11.885702000199599</c:v>
                </c:pt>
                <c:pt idx="3613">
                  <c:v>11.891456999819599</c:v>
                </c:pt>
                <c:pt idx="3614">
                  <c:v>11.894503999883399</c:v>
                </c:pt>
                <c:pt idx="3615">
                  <c:v>11.8950539999786</c:v>
                </c:pt>
                <c:pt idx="3616">
                  <c:v>11.896133999925901</c:v>
                </c:pt>
                <c:pt idx="3617">
                  <c:v>11.8968960000529</c:v>
                </c:pt>
                <c:pt idx="3618">
                  <c:v>11.907631000212799</c:v>
                </c:pt>
                <c:pt idx="3619">
                  <c:v>11.918530999991999</c:v>
                </c:pt>
                <c:pt idx="3620">
                  <c:v>11.9189520000873</c:v>
                </c:pt>
                <c:pt idx="3621">
                  <c:v>11.919734999992199</c:v>
                </c:pt>
                <c:pt idx="3622">
                  <c:v>11.9203150002249</c:v>
                </c:pt>
                <c:pt idx="3623">
                  <c:v>11.9358090000787</c:v>
                </c:pt>
                <c:pt idx="3624">
                  <c:v>11.9363240000893</c:v>
                </c:pt>
                <c:pt idx="3625">
                  <c:v>11.937166999814499</c:v>
                </c:pt>
                <c:pt idx="3626">
                  <c:v>11.937736000163499</c:v>
                </c:pt>
                <c:pt idx="3627">
                  <c:v>11.952692999784601</c:v>
                </c:pt>
                <c:pt idx="3628">
                  <c:v>11.953439000080799</c:v>
                </c:pt>
                <c:pt idx="3629">
                  <c:v>11.954576999869401</c:v>
                </c:pt>
                <c:pt idx="3630">
                  <c:v>11.9557839998378</c:v>
                </c:pt>
                <c:pt idx="3631">
                  <c:v>11.9567649999225</c:v>
                </c:pt>
                <c:pt idx="3632">
                  <c:v>11.966775000018901</c:v>
                </c:pt>
                <c:pt idx="3633">
                  <c:v>11.9672300002093</c:v>
                </c:pt>
                <c:pt idx="3634">
                  <c:v>11.9681119999768</c:v>
                </c:pt>
                <c:pt idx="3635">
                  <c:v>11.968663000061401</c:v>
                </c:pt>
                <c:pt idx="3636">
                  <c:v>11.9753979997767</c:v>
                </c:pt>
                <c:pt idx="3637">
                  <c:v>11.9791530000838</c:v>
                </c:pt>
                <c:pt idx="3638">
                  <c:v>11.980852999840799</c:v>
                </c:pt>
                <c:pt idx="3639">
                  <c:v>11.981497999840901</c:v>
                </c:pt>
                <c:pt idx="3640">
                  <c:v>11.982566999904501</c:v>
                </c:pt>
                <c:pt idx="3641">
                  <c:v>11.983374000010301</c:v>
                </c:pt>
                <c:pt idx="3642">
                  <c:v>11.986175999936599</c:v>
                </c:pt>
                <c:pt idx="3643">
                  <c:v>11.9877040001483</c:v>
                </c:pt>
                <c:pt idx="3644">
                  <c:v>11.988391000159</c:v>
                </c:pt>
                <c:pt idx="3645">
                  <c:v>11.9887360001484</c:v>
                </c:pt>
                <c:pt idx="3646">
                  <c:v>11.9896530000005</c:v>
                </c:pt>
                <c:pt idx="3647">
                  <c:v>11.9905960000323</c:v>
                </c:pt>
                <c:pt idx="3648">
                  <c:v>12.0093679997808</c:v>
                </c:pt>
                <c:pt idx="3649">
                  <c:v>12.010858999928999</c:v>
                </c:pt>
                <c:pt idx="3650">
                  <c:v>12.011533000077101</c:v>
                </c:pt>
                <c:pt idx="3651">
                  <c:v>12.0126769998023</c:v>
                </c:pt>
                <c:pt idx="3652">
                  <c:v>12.013544000183099</c:v>
                </c:pt>
                <c:pt idx="3653">
                  <c:v>12.017143999855701</c:v>
                </c:pt>
                <c:pt idx="3654">
                  <c:v>12.017360999834601</c:v>
                </c:pt>
                <c:pt idx="3655">
                  <c:v>12.037018000228199</c:v>
                </c:pt>
                <c:pt idx="3656">
                  <c:v>12.0423819998904</c:v>
                </c:pt>
                <c:pt idx="3657">
                  <c:v>12.046455000017799</c:v>
                </c:pt>
                <c:pt idx="3658">
                  <c:v>12.048142999901701</c:v>
                </c:pt>
                <c:pt idx="3659">
                  <c:v>12.0711059998939</c:v>
                </c:pt>
                <c:pt idx="3660">
                  <c:v>12.071670999830499</c:v>
                </c:pt>
                <c:pt idx="3661">
                  <c:v>12.072623000221901</c:v>
                </c:pt>
                <c:pt idx="3662">
                  <c:v>12.073758000042201</c:v>
                </c:pt>
                <c:pt idx="3663">
                  <c:v>12.077805999979301</c:v>
                </c:pt>
                <c:pt idx="3664">
                  <c:v>12.079915999947799</c:v>
                </c:pt>
                <c:pt idx="3665">
                  <c:v>12.080547000095899</c:v>
                </c:pt>
                <c:pt idx="3666">
                  <c:v>12.081739000222999</c:v>
                </c:pt>
                <c:pt idx="3667">
                  <c:v>12.082628999905801</c:v>
                </c:pt>
                <c:pt idx="3668">
                  <c:v>12.0916699997906</c:v>
                </c:pt>
                <c:pt idx="3669">
                  <c:v>12.100664000172401</c:v>
                </c:pt>
                <c:pt idx="3670">
                  <c:v>12.1011299997917</c:v>
                </c:pt>
                <c:pt idx="3671">
                  <c:v>12.101899999834099</c:v>
                </c:pt>
                <c:pt idx="3672">
                  <c:v>12.102403999961</c:v>
                </c:pt>
                <c:pt idx="3673">
                  <c:v>12.1072500000991</c:v>
                </c:pt>
                <c:pt idx="3674">
                  <c:v>12.1078319998559</c:v>
                </c:pt>
                <c:pt idx="3675">
                  <c:v>12.108964000162802</c:v>
                </c:pt>
                <c:pt idx="3676">
                  <c:v>12.1097589999408</c:v>
                </c:pt>
                <c:pt idx="3677">
                  <c:v>12.126770000122599</c:v>
                </c:pt>
                <c:pt idx="3678">
                  <c:v>12.127224999858299</c:v>
                </c:pt>
                <c:pt idx="3679">
                  <c:v>12.1276360000592</c:v>
                </c:pt>
                <c:pt idx="3680">
                  <c:v>12.128377999943</c:v>
                </c:pt>
                <c:pt idx="3681">
                  <c:v>12.1288459999959</c:v>
                </c:pt>
                <c:pt idx="3682">
                  <c:v>12.130853000144201</c:v>
                </c:pt>
                <c:pt idx="3683">
                  <c:v>12.131491000218301</c:v>
                </c:pt>
                <c:pt idx="3684">
                  <c:v>12.132827000186799</c:v>
                </c:pt>
                <c:pt idx="3685">
                  <c:v>12.1336359998167</c:v>
                </c:pt>
                <c:pt idx="3686">
                  <c:v>12.142064999807101</c:v>
                </c:pt>
                <c:pt idx="3687">
                  <c:v>12.142945000050499</c:v>
                </c:pt>
                <c:pt idx="3688">
                  <c:v>12.1435209998708</c:v>
                </c:pt>
                <c:pt idx="3689">
                  <c:v>12.144405000071799</c:v>
                </c:pt>
                <c:pt idx="3690">
                  <c:v>12.145378999775801</c:v>
                </c:pt>
                <c:pt idx="3691">
                  <c:v>12.163891999989501</c:v>
                </c:pt>
                <c:pt idx="3692">
                  <c:v>12.1729150000646</c:v>
                </c:pt>
                <c:pt idx="3693">
                  <c:v>12.1774879999065</c:v>
                </c:pt>
                <c:pt idx="3694">
                  <c:v>12.185615999896902</c:v>
                </c:pt>
                <c:pt idx="3695">
                  <c:v>12.186220999865299</c:v>
                </c:pt>
                <c:pt idx="3696">
                  <c:v>12.187550999897201</c:v>
                </c:pt>
                <c:pt idx="3697">
                  <c:v>12.1883789997809</c:v>
                </c:pt>
                <c:pt idx="3698">
                  <c:v>12.192810000215101</c:v>
                </c:pt>
                <c:pt idx="3699">
                  <c:v>12.193475999993</c:v>
                </c:pt>
                <c:pt idx="3700">
                  <c:v>12.1947359998557</c:v>
                </c:pt>
                <c:pt idx="3701">
                  <c:v>12.195590999908701</c:v>
                </c:pt>
                <c:pt idx="3702">
                  <c:v>12.195867000173099</c:v>
                </c:pt>
                <c:pt idx="3703">
                  <c:v>12.196627999855901</c:v>
                </c:pt>
                <c:pt idx="3704">
                  <c:v>12.1979669997926</c:v>
                </c:pt>
                <c:pt idx="3705">
                  <c:v>12.198073000035901</c:v>
                </c:pt>
                <c:pt idx="3706">
                  <c:v>12.199049000173499</c:v>
                </c:pt>
                <c:pt idx="3707">
                  <c:v>12.205254000036801</c:v>
                </c:pt>
                <c:pt idx="3708">
                  <c:v>12.205862999962799</c:v>
                </c:pt>
                <c:pt idx="3709">
                  <c:v>12.207035999836</c:v>
                </c:pt>
                <c:pt idx="3710">
                  <c:v>12.207806999867801</c:v>
                </c:pt>
                <c:pt idx="3711">
                  <c:v>12.213904999953199</c:v>
                </c:pt>
                <c:pt idx="3712">
                  <c:v>12.2199020001971</c:v>
                </c:pt>
                <c:pt idx="3713">
                  <c:v>12.220385000091399</c:v>
                </c:pt>
                <c:pt idx="3714">
                  <c:v>12.2211500001867</c:v>
                </c:pt>
                <c:pt idx="3715">
                  <c:v>12.2213710001233</c:v>
                </c:pt>
                <c:pt idx="3716">
                  <c:v>12.221794000197399</c:v>
                </c:pt>
                <c:pt idx="3717">
                  <c:v>12.2219919999224</c:v>
                </c:pt>
                <c:pt idx="3718">
                  <c:v>12.222609000218601</c:v>
                </c:pt>
                <c:pt idx="3719">
                  <c:v>12.2231589998591</c:v>
                </c:pt>
                <c:pt idx="3720">
                  <c:v>12.2232449998591</c:v>
                </c:pt>
                <c:pt idx="3721">
                  <c:v>12.2440350000943</c:v>
                </c:pt>
                <c:pt idx="3722">
                  <c:v>12.2440919999462</c:v>
                </c:pt>
                <c:pt idx="3723">
                  <c:v>12.244593000104901</c:v>
                </c:pt>
                <c:pt idx="3724">
                  <c:v>12.245505999999201</c:v>
                </c:pt>
                <c:pt idx="3725">
                  <c:v>12.246180000147401</c:v>
                </c:pt>
                <c:pt idx="3726">
                  <c:v>12.247867000041799</c:v>
                </c:pt>
                <c:pt idx="3727">
                  <c:v>12.248375000126499</c:v>
                </c:pt>
                <c:pt idx="3728">
                  <c:v>12.249322000116001</c:v>
                </c:pt>
                <c:pt idx="3729">
                  <c:v>12.2501330001796</c:v>
                </c:pt>
                <c:pt idx="3730">
                  <c:v>12.263251000149401</c:v>
                </c:pt>
                <c:pt idx="3731">
                  <c:v>12.2664059999806</c:v>
                </c:pt>
                <c:pt idx="3732">
                  <c:v>12.2702489998118</c:v>
                </c:pt>
                <c:pt idx="3733">
                  <c:v>12.291197000195</c:v>
                </c:pt>
                <c:pt idx="3734">
                  <c:v>12.2975150002275</c:v>
                </c:pt>
                <c:pt idx="3735">
                  <c:v>12.298117000227601</c:v>
                </c:pt>
                <c:pt idx="3736">
                  <c:v>12.299158000132499</c:v>
                </c:pt>
                <c:pt idx="3737">
                  <c:v>12.300336999942301</c:v>
                </c:pt>
                <c:pt idx="3738">
                  <c:v>12.312349999774501</c:v>
                </c:pt>
                <c:pt idx="3739">
                  <c:v>12.315654999838401</c:v>
                </c:pt>
                <c:pt idx="3740">
                  <c:v>12.3285429999668</c:v>
                </c:pt>
                <c:pt idx="3741">
                  <c:v>12.329149999914</c:v>
                </c:pt>
                <c:pt idx="3742">
                  <c:v>12.3302359997978</c:v>
                </c:pt>
                <c:pt idx="3743">
                  <c:v>12.3310499998297</c:v>
                </c:pt>
                <c:pt idx="3744">
                  <c:v>12.343669000074399</c:v>
                </c:pt>
                <c:pt idx="3745">
                  <c:v>12.3443450002014</c:v>
                </c:pt>
                <c:pt idx="3746">
                  <c:v>12.345736000042901</c:v>
                </c:pt>
                <c:pt idx="3747">
                  <c:v>12.345950000053501</c:v>
                </c:pt>
                <c:pt idx="3748">
                  <c:v>12.3471609999796</c:v>
                </c:pt>
                <c:pt idx="3749">
                  <c:v>12.348368999937501</c:v>
                </c:pt>
                <c:pt idx="3750">
                  <c:v>12.349098999948099</c:v>
                </c:pt>
                <c:pt idx="3751">
                  <c:v>12.350453000181</c:v>
                </c:pt>
                <c:pt idx="3752">
                  <c:v>12.3512230002233</c:v>
                </c:pt>
                <c:pt idx="3753">
                  <c:v>12.351690999821502</c:v>
                </c:pt>
                <c:pt idx="3754">
                  <c:v>12.365327000224999</c:v>
                </c:pt>
                <c:pt idx="3755">
                  <c:v>12.365693999981801</c:v>
                </c:pt>
                <c:pt idx="3756">
                  <c:v>12.366429999929</c:v>
                </c:pt>
                <c:pt idx="3757">
                  <c:v>12.366928000119501</c:v>
                </c:pt>
                <c:pt idx="3758">
                  <c:v>12.3700230001304</c:v>
                </c:pt>
                <c:pt idx="3759">
                  <c:v>12.3706399999719</c:v>
                </c:pt>
                <c:pt idx="3760">
                  <c:v>12.371866000194101</c:v>
                </c:pt>
                <c:pt idx="3761">
                  <c:v>12.3726140000144</c:v>
                </c:pt>
                <c:pt idx="3762">
                  <c:v>12.3967939998692</c:v>
                </c:pt>
                <c:pt idx="3763">
                  <c:v>12.397397999848099</c:v>
                </c:pt>
                <c:pt idx="3764">
                  <c:v>12.397584000154801</c:v>
                </c:pt>
                <c:pt idx="3765">
                  <c:v>12.398513999869401</c:v>
                </c:pt>
                <c:pt idx="3766">
                  <c:v>12.3993339998378</c:v>
                </c:pt>
                <c:pt idx="3767">
                  <c:v>12.410669000018901</c:v>
                </c:pt>
                <c:pt idx="3768">
                  <c:v>12.4113759998181</c:v>
                </c:pt>
                <c:pt idx="3769">
                  <c:v>12.412628000220099</c:v>
                </c:pt>
                <c:pt idx="3770">
                  <c:v>12.413524999828899</c:v>
                </c:pt>
                <c:pt idx="3771">
                  <c:v>12.4168920001466</c:v>
                </c:pt>
                <c:pt idx="3772">
                  <c:v>12.4398530001599</c:v>
                </c:pt>
                <c:pt idx="3773">
                  <c:v>12.4493879998226</c:v>
                </c:pt>
                <c:pt idx="3774">
                  <c:v>12.460793000172901</c:v>
                </c:pt>
                <c:pt idx="3775">
                  <c:v>12.461527000141301</c:v>
                </c:pt>
                <c:pt idx="3776">
                  <c:v>12.4628570001732</c:v>
                </c:pt>
                <c:pt idx="3777">
                  <c:v>12.463888000183902</c:v>
                </c:pt>
                <c:pt idx="3778">
                  <c:v>12.4661200002265</c:v>
                </c:pt>
                <c:pt idx="3779">
                  <c:v>12.4665369999092</c:v>
                </c:pt>
                <c:pt idx="3780">
                  <c:v>12.4672080000891</c:v>
                </c:pt>
                <c:pt idx="3781">
                  <c:v>12.467816000025701</c:v>
                </c:pt>
                <c:pt idx="3782">
                  <c:v>12.4716010000156</c:v>
                </c:pt>
                <c:pt idx="3783">
                  <c:v>12.471886000184801</c:v>
                </c:pt>
                <c:pt idx="3784">
                  <c:v>12.4723089998042</c:v>
                </c:pt>
                <c:pt idx="3785">
                  <c:v>12.4726909998571</c:v>
                </c:pt>
                <c:pt idx="3786">
                  <c:v>12.477434000174901</c:v>
                </c:pt>
                <c:pt idx="3787">
                  <c:v>12.477865000164401</c:v>
                </c:pt>
                <c:pt idx="3788">
                  <c:v>12.4780010000904</c:v>
                </c:pt>
                <c:pt idx="3789">
                  <c:v>12.479018999783801</c:v>
                </c:pt>
                <c:pt idx="3790">
                  <c:v>12.4797710000166</c:v>
                </c:pt>
                <c:pt idx="3791">
                  <c:v>12.489713999911999</c:v>
                </c:pt>
                <c:pt idx="3792">
                  <c:v>12.5006449998181</c:v>
                </c:pt>
                <c:pt idx="3793">
                  <c:v>12.502176999987499</c:v>
                </c:pt>
                <c:pt idx="3794">
                  <c:v>12.5027320000299</c:v>
                </c:pt>
                <c:pt idx="3795">
                  <c:v>12.503828999797401</c:v>
                </c:pt>
                <c:pt idx="3796">
                  <c:v>12.5045640002099</c:v>
                </c:pt>
                <c:pt idx="3797">
                  <c:v>12.516880000020999</c:v>
                </c:pt>
                <c:pt idx="3798">
                  <c:v>12.5174660001903</c:v>
                </c:pt>
                <c:pt idx="3799">
                  <c:v>12.518516999989501</c:v>
                </c:pt>
                <c:pt idx="3800">
                  <c:v>12.519286000042399</c:v>
                </c:pt>
                <c:pt idx="3801">
                  <c:v>12.5316939997901</c:v>
                </c:pt>
                <c:pt idx="3802">
                  <c:v>12.533440999959501</c:v>
                </c:pt>
                <c:pt idx="3803">
                  <c:v>12.5349569998434</c:v>
                </c:pt>
                <c:pt idx="3804">
                  <c:v>12.5355519999175</c:v>
                </c:pt>
                <c:pt idx="3805">
                  <c:v>12.536610000097399</c:v>
                </c:pt>
                <c:pt idx="3806">
                  <c:v>12.537654999959999</c:v>
                </c:pt>
                <c:pt idx="3807">
                  <c:v>12.5515630002155</c:v>
                </c:pt>
                <c:pt idx="3808">
                  <c:v>12.5673100001222</c:v>
                </c:pt>
                <c:pt idx="3809">
                  <c:v>12.5690429999849</c:v>
                </c:pt>
                <c:pt idx="3810">
                  <c:v>12.5837529999444</c:v>
                </c:pt>
                <c:pt idx="3811">
                  <c:v>12.594746000104301</c:v>
                </c:pt>
                <c:pt idx="3812">
                  <c:v>12.595326999871698</c:v>
                </c:pt>
                <c:pt idx="3813">
                  <c:v>12.5964899998507</c:v>
                </c:pt>
                <c:pt idx="3814">
                  <c:v>12.597421000009401</c:v>
                </c:pt>
                <c:pt idx="3815">
                  <c:v>12.604148999798701</c:v>
                </c:pt>
                <c:pt idx="3816">
                  <c:v>12.624973000129099</c:v>
                </c:pt>
                <c:pt idx="3817">
                  <c:v>12.625633999959899</c:v>
                </c:pt>
                <c:pt idx="3818">
                  <c:v>12.6267320001716</c:v>
                </c:pt>
                <c:pt idx="3819">
                  <c:v>12.627647000044801</c:v>
                </c:pt>
                <c:pt idx="3820">
                  <c:v>12.6373520001834</c:v>
                </c:pt>
                <c:pt idx="3821">
                  <c:v>12.637758999971901</c:v>
                </c:pt>
                <c:pt idx="3822">
                  <c:v>12.638470000183501</c:v>
                </c:pt>
                <c:pt idx="3823">
                  <c:v>12.639335000130801</c:v>
                </c:pt>
                <c:pt idx="3824">
                  <c:v>12.654603000100899</c:v>
                </c:pt>
                <c:pt idx="3825">
                  <c:v>12.655199000164401</c:v>
                </c:pt>
                <c:pt idx="3826">
                  <c:v>12.6562390000799</c:v>
                </c:pt>
                <c:pt idx="3827">
                  <c:v>12.657073999889599</c:v>
                </c:pt>
                <c:pt idx="3828">
                  <c:v>12.662452999848</c:v>
                </c:pt>
                <c:pt idx="3829">
                  <c:v>12.6624770000489</c:v>
                </c:pt>
                <c:pt idx="3830">
                  <c:v>12.6630370000384</c:v>
                </c:pt>
                <c:pt idx="3831">
                  <c:v>12.6643739999963</c:v>
                </c:pt>
                <c:pt idx="3832">
                  <c:v>12.6653070001339</c:v>
                </c:pt>
                <c:pt idx="3833">
                  <c:v>12.692762999904501</c:v>
                </c:pt>
                <c:pt idx="3834">
                  <c:v>12.693525000031499</c:v>
                </c:pt>
                <c:pt idx="3835">
                  <c:v>12.694923999788399</c:v>
                </c:pt>
                <c:pt idx="3836">
                  <c:v>12.695826999788501</c:v>
                </c:pt>
                <c:pt idx="3837">
                  <c:v>12.6975220000531</c:v>
                </c:pt>
                <c:pt idx="3838">
                  <c:v>12.706395999884899</c:v>
                </c:pt>
                <c:pt idx="3839">
                  <c:v>12.7107389998855</c:v>
                </c:pt>
                <c:pt idx="3840">
                  <c:v>12.7111540000441</c:v>
                </c:pt>
                <c:pt idx="3841">
                  <c:v>12.7118209998116</c:v>
                </c:pt>
                <c:pt idx="3842">
                  <c:v>12.712353000097201</c:v>
                </c:pt>
                <c:pt idx="3843">
                  <c:v>12.730699999792702</c:v>
                </c:pt>
                <c:pt idx="3844">
                  <c:v>12.734601999909499</c:v>
                </c:pt>
                <c:pt idx="3845">
                  <c:v>12.735043999782599</c:v>
                </c:pt>
                <c:pt idx="3846">
                  <c:v>12.735335999877799</c:v>
                </c:pt>
                <c:pt idx="3847">
                  <c:v>12.735747000078799</c:v>
                </c:pt>
                <c:pt idx="3848">
                  <c:v>12.7367720001529</c:v>
                </c:pt>
                <c:pt idx="3849">
                  <c:v>12.7369830001953</c:v>
                </c:pt>
                <c:pt idx="3850">
                  <c:v>12.7376939999521</c:v>
                </c:pt>
                <c:pt idx="3851">
                  <c:v>12.7378799998041</c:v>
                </c:pt>
                <c:pt idx="3852">
                  <c:v>12.743896999836501</c:v>
                </c:pt>
                <c:pt idx="3853">
                  <c:v>12.757944999975701</c:v>
                </c:pt>
                <c:pt idx="3854">
                  <c:v>12.7658370001881</c:v>
                </c:pt>
                <c:pt idx="3855">
                  <c:v>12.766405000093</c:v>
                </c:pt>
                <c:pt idx="3856">
                  <c:v>12.767469000209498</c:v>
                </c:pt>
                <c:pt idx="3857">
                  <c:v>12.768146999860599</c:v>
                </c:pt>
                <c:pt idx="3858">
                  <c:v>12.7781269998195</c:v>
                </c:pt>
                <c:pt idx="3859">
                  <c:v>12.780634000136999</c:v>
                </c:pt>
                <c:pt idx="3860">
                  <c:v>12.7812599998833</c:v>
                </c:pt>
                <c:pt idx="3861">
                  <c:v>12.7823669999997</c:v>
                </c:pt>
                <c:pt idx="3862">
                  <c:v>12.7832590001162</c:v>
                </c:pt>
                <c:pt idx="3863">
                  <c:v>12.788366000222501</c:v>
                </c:pt>
                <c:pt idx="3864">
                  <c:v>12.788840000212002</c:v>
                </c:pt>
                <c:pt idx="3865">
                  <c:v>12.789720000000599</c:v>
                </c:pt>
                <c:pt idx="3866">
                  <c:v>12.790391000180499</c:v>
                </c:pt>
                <c:pt idx="3867">
                  <c:v>12.8047349999178</c:v>
                </c:pt>
                <c:pt idx="3868">
                  <c:v>12.805332999960202</c:v>
                </c:pt>
                <c:pt idx="3869">
                  <c:v>12.805501000002499</c:v>
                </c:pt>
                <c:pt idx="3870">
                  <c:v>12.8062339999814</c:v>
                </c:pt>
                <c:pt idx="3871">
                  <c:v>12.806446000013201</c:v>
                </c:pt>
                <c:pt idx="3872">
                  <c:v>12.8070760001719</c:v>
                </c:pt>
                <c:pt idx="3873">
                  <c:v>12.8072130000873</c:v>
                </c:pt>
                <c:pt idx="3874">
                  <c:v>12.807553000129699</c:v>
                </c:pt>
                <c:pt idx="3875">
                  <c:v>12.808369000140299</c:v>
                </c:pt>
                <c:pt idx="3876">
                  <c:v>12.811043000056001</c:v>
                </c:pt>
                <c:pt idx="3877">
                  <c:v>12.8114919998552</c:v>
                </c:pt>
                <c:pt idx="3878">
                  <c:v>12.8122159999293</c:v>
                </c:pt>
                <c:pt idx="3879">
                  <c:v>12.8128169999399</c:v>
                </c:pt>
                <c:pt idx="3880">
                  <c:v>12.8194969997821</c:v>
                </c:pt>
                <c:pt idx="3881">
                  <c:v>12.831463000111301</c:v>
                </c:pt>
                <c:pt idx="3882">
                  <c:v>12.8372290000697</c:v>
                </c:pt>
                <c:pt idx="3883">
                  <c:v>12.837983999816</c:v>
                </c:pt>
                <c:pt idx="3884">
                  <c:v>12.8391859998373</c:v>
                </c:pt>
                <c:pt idx="3885">
                  <c:v>12.840247999974901</c:v>
                </c:pt>
                <c:pt idx="3886">
                  <c:v>12.842101999922299</c:v>
                </c:pt>
                <c:pt idx="3887">
                  <c:v>12.8503750001982</c:v>
                </c:pt>
                <c:pt idx="3888">
                  <c:v>12.869564000084202</c:v>
                </c:pt>
                <c:pt idx="3889">
                  <c:v>12.880346000201801</c:v>
                </c:pt>
                <c:pt idx="3890">
                  <c:v>12.896600000203701</c:v>
                </c:pt>
                <c:pt idx="3891">
                  <c:v>12.897136999981699</c:v>
                </c:pt>
                <c:pt idx="3892">
                  <c:v>12.898202000087601</c:v>
                </c:pt>
                <c:pt idx="3893">
                  <c:v>12.898931000108801</c:v>
                </c:pt>
                <c:pt idx="3894">
                  <c:v>12.916086000131999</c:v>
                </c:pt>
                <c:pt idx="3895">
                  <c:v>12.936263000028699</c:v>
                </c:pt>
                <c:pt idx="3896">
                  <c:v>12.936931999774899</c:v>
                </c:pt>
                <c:pt idx="3897">
                  <c:v>12.938244999986599</c:v>
                </c:pt>
                <c:pt idx="3898">
                  <c:v>12.939098000060699</c:v>
                </c:pt>
                <c:pt idx="3899">
                  <c:v>12.9392570001982</c:v>
                </c:pt>
                <c:pt idx="3900">
                  <c:v>12.9399369998282</c:v>
                </c:pt>
                <c:pt idx="3901">
                  <c:v>12.941310999849501</c:v>
                </c:pt>
                <c:pt idx="3902">
                  <c:v>12.9422760001034</c:v>
                </c:pt>
                <c:pt idx="3903">
                  <c:v>12.957577000179199</c:v>
                </c:pt>
                <c:pt idx="3904">
                  <c:v>12.9749650000121</c:v>
                </c:pt>
                <c:pt idx="3905">
                  <c:v>12.975594000181399</c:v>
                </c:pt>
                <c:pt idx="3906">
                  <c:v>12.976720000096901</c:v>
                </c:pt>
                <c:pt idx="3907">
                  <c:v>12.977614000192201</c:v>
                </c:pt>
                <c:pt idx="3908">
                  <c:v>12.9794710001078</c:v>
                </c:pt>
                <c:pt idx="3909">
                  <c:v>12.9801339999175</c:v>
                </c:pt>
                <c:pt idx="3910">
                  <c:v>12.981456000034001</c:v>
                </c:pt>
                <c:pt idx="3911">
                  <c:v>12.982491000002399</c:v>
                </c:pt>
                <c:pt idx="3912">
                  <c:v>12.9870470000241</c:v>
                </c:pt>
                <c:pt idx="3913">
                  <c:v>12.989167999876299</c:v>
                </c:pt>
                <c:pt idx="3914">
                  <c:v>12.999301000036201</c:v>
                </c:pt>
                <c:pt idx="3915">
                  <c:v>13.0156440000064</c:v>
                </c:pt>
                <c:pt idx="3916">
                  <c:v>13.016203000006399</c:v>
                </c:pt>
                <c:pt idx="3917">
                  <c:v>13.0170580000594</c:v>
                </c:pt>
                <c:pt idx="3918">
                  <c:v>13.017786000091201</c:v>
                </c:pt>
                <c:pt idx="3919">
                  <c:v>13.0305120001139</c:v>
                </c:pt>
                <c:pt idx="3920">
                  <c:v>13.0469410000841</c:v>
                </c:pt>
                <c:pt idx="3921">
                  <c:v>13.0486600000949</c:v>
                </c:pt>
                <c:pt idx="3922">
                  <c:v>13.0493860001479</c:v>
                </c:pt>
                <c:pt idx="3923">
                  <c:v>13.0507359999683</c:v>
                </c:pt>
                <c:pt idx="3924">
                  <c:v>13.050818000010601</c:v>
                </c:pt>
                <c:pt idx="3925">
                  <c:v>13.0513939998309</c:v>
                </c:pt>
                <c:pt idx="3926">
                  <c:v>13.051713000095301</c:v>
                </c:pt>
                <c:pt idx="3927">
                  <c:v>13.052468999831</c:v>
                </c:pt>
                <c:pt idx="3928">
                  <c:v>13.053309000042601</c:v>
                </c:pt>
                <c:pt idx="3929">
                  <c:v>13.055831000201499</c:v>
                </c:pt>
                <c:pt idx="3930">
                  <c:v>13.0561649998526</c:v>
                </c:pt>
                <c:pt idx="3931">
                  <c:v>13.056255999799701</c:v>
                </c:pt>
                <c:pt idx="3932">
                  <c:v>13.0564269998103</c:v>
                </c:pt>
                <c:pt idx="3933">
                  <c:v>13.0570040000748</c:v>
                </c:pt>
                <c:pt idx="3934">
                  <c:v>13.057090000074799</c:v>
                </c:pt>
                <c:pt idx="3935">
                  <c:v>13.057398000000799</c:v>
                </c:pt>
                <c:pt idx="3936">
                  <c:v>13.057626999852801</c:v>
                </c:pt>
                <c:pt idx="3937">
                  <c:v>13.080329999865999</c:v>
                </c:pt>
                <c:pt idx="3938">
                  <c:v>13.0810079999719</c:v>
                </c:pt>
                <c:pt idx="3939">
                  <c:v>13.082327000120099</c:v>
                </c:pt>
                <c:pt idx="3940">
                  <c:v>13.0833080002048</c:v>
                </c:pt>
                <c:pt idx="3941">
                  <c:v>13.0863149997821</c:v>
                </c:pt>
                <c:pt idx="3942">
                  <c:v>13.094669000111001</c:v>
                </c:pt>
                <c:pt idx="3943">
                  <c:v>13.0952770000476</c:v>
                </c:pt>
                <c:pt idx="3944">
                  <c:v>13.096616999973699</c:v>
                </c:pt>
                <c:pt idx="3945">
                  <c:v>13.0975799997941</c:v>
                </c:pt>
                <c:pt idx="3946">
                  <c:v>13.105444999837299</c:v>
                </c:pt>
                <c:pt idx="3947">
                  <c:v>13.105908999932499</c:v>
                </c:pt>
                <c:pt idx="3948">
                  <c:v>13.106734999837499</c:v>
                </c:pt>
                <c:pt idx="3949">
                  <c:v>13.1073530001231</c:v>
                </c:pt>
                <c:pt idx="3950">
                  <c:v>13.110021000102199</c:v>
                </c:pt>
                <c:pt idx="3951">
                  <c:v>13.1200939999871</c:v>
                </c:pt>
                <c:pt idx="3952">
                  <c:v>13.1226710000191</c:v>
                </c:pt>
                <c:pt idx="3953">
                  <c:v>13.123225000072098</c:v>
                </c:pt>
                <c:pt idx="3954">
                  <c:v>13.149647999853102</c:v>
                </c:pt>
                <c:pt idx="3955">
                  <c:v>13.150111999948399</c:v>
                </c:pt>
                <c:pt idx="3956">
                  <c:v>13.151131000086</c:v>
                </c:pt>
                <c:pt idx="3957">
                  <c:v>13.1517909999274</c:v>
                </c:pt>
                <c:pt idx="3958">
                  <c:v>13.153087999853499</c:v>
                </c:pt>
                <c:pt idx="3959">
                  <c:v>13.1668059998446</c:v>
                </c:pt>
                <c:pt idx="3960">
                  <c:v>13.167520000024499</c:v>
                </c:pt>
                <c:pt idx="3961">
                  <c:v>13.1688559999929</c:v>
                </c:pt>
                <c:pt idx="3962">
                  <c:v>13.1698479999613</c:v>
                </c:pt>
                <c:pt idx="3963">
                  <c:v>13.1753010000466</c:v>
                </c:pt>
                <c:pt idx="3964">
                  <c:v>13.178906000121</c:v>
                </c:pt>
                <c:pt idx="3965">
                  <c:v>13.179306999972999</c:v>
                </c:pt>
                <c:pt idx="3966">
                  <c:v>13.179996999951902</c:v>
                </c:pt>
                <c:pt idx="3967">
                  <c:v>13.1803700001</c:v>
                </c:pt>
                <c:pt idx="3968">
                  <c:v>13.180757000100101</c:v>
                </c:pt>
                <c:pt idx="3969">
                  <c:v>13.180965000174099</c:v>
                </c:pt>
                <c:pt idx="3970">
                  <c:v>13.1821680001849</c:v>
                </c:pt>
                <c:pt idx="3971">
                  <c:v>13.1829219999417</c:v>
                </c:pt>
                <c:pt idx="3972">
                  <c:v>13.201172000208299</c:v>
                </c:pt>
                <c:pt idx="3973">
                  <c:v>13.2018919998699</c:v>
                </c:pt>
                <c:pt idx="3974">
                  <c:v>13.2032709998384</c:v>
                </c:pt>
                <c:pt idx="3975">
                  <c:v>13.204334999954799</c:v>
                </c:pt>
                <c:pt idx="3976">
                  <c:v>13.216527000167799</c:v>
                </c:pt>
                <c:pt idx="3977">
                  <c:v>13.224264000200399</c:v>
                </c:pt>
                <c:pt idx="3978">
                  <c:v>13.228043999788399</c:v>
                </c:pt>
                <c:pt idx="3979">
                  <c:v>13.2288849999895</c:v>
                </c:pt>
                <c:pt idx="3980">
                  <c:v>13.230216000010799</c:v>
                </c:pt>
                <c:pt idx="3981">
                  <c:v>13.2312109999475</c:v>
                </c:pt>
                <c:pt idx="3982">
                  <c:v>13.2323190000533</c:v>
                </c:pt>
                <c:pt idx="3983">
                  <c:v>13.2429499999489</c:v>
                </c:pt>
                <c:pt idx="3984">
                  <c:v>13.2435539999278</c:v>
                </c:pt>
                <c:pt idx="3985">
                  <c:v>13.2446269999491</c:v>
                </c:pt>
                <c:pt idx="3986">
                  <c:v>13.245423000171199</c:v>
                </c:pt>
                <c:pt idx="3987">
                  <c:v>13.245537999864601</c:v>
                </c:pt>
                <c:pt idx="3988">
                  <c:v>13.2456770002136</c:v>
                </c:pt>
                <c:pt idx="3989">
                  <c:v>13.2463539998752</c:v>
                </c:pt>
                <c:pt idx="3990">
                  <c:v>13.2475599998542</c:v>
                </c:pt>
                <c:pt idx="3991">
                  <c:v>13.248529000065901</c:v>
                </c:pt>
                <c:pt idx="3992">
                  <c:v>13.259444000141199</c:v>
                </c:pt>
                <c:pt idx="3993">
                  <c:v>13.2683689998884</c:v>
                </c:pt>
                <c:pt idx="3994">
                  <c:v>13.2749089998469</c:v>
                </c:pt>
                <c:pt idx="3995">
                  <c:v>13.2754219998787</c:v>
                </c:pt>
                <c:pt idx="3996">
                  <c:v>13.276227999995099</c:v>
                </c:pt>
                <c:pt idx="3997">
                  <c:v>13.276938000217299</c:v>
                </c:pt>
                <c:pt idx="3998">
                  <c:v>13.283199999932499</c:v>
                </c:pt>
                <c:pt idx="3999">
                  <c:v>13.283776000207501</c:v>
                </c:pt>
                <c:pt idx="4000">
                  <c:v>13.285023000207699</c:v>
                </c:pt>
                <c:pt idx="4001">
                  <c:v>13.285598000038501</c:v>
                </c:pt>
                <c:pt idx="4002">
                  <c:v>13.2858769998165</c:v>
                </c:pt>
                <c:pt idx="4003">
                  <c:v>13.2861470001444</c:v>
                </c:pt>
                <c:pt idx="4004">
                  <c:v>13.2871350001551</c:v>
                </c:pt>
                <c:pt idx="4005">
                  <c:v>13.287847999890801</c:v>
                </c:pt>
                <c:pt idx="4006">
                  <c:v>13.288242999806199</c:v>
                </c:pt>
                <c:pt idx="4007">
                  <c:v>13.288818000091801</c:v>
                </c:pt>
                <c:pt idx="4008">
                  <c:v>13.289867999901601</c:v>
                </c:pt>
                <c:pt idx="4009">
                  <c:v>13.290685999891101</c:v>
                </c:pt>
                <c:pt idx="4010">
                  <c:v>13.291989000208501</c:v>
                </c:pt>
                <c:pt idx="4011">
                  <c:v>13.295474000187799</c:v>
                </c:pt>
                <c:pt idx="4012">
                  <c:v>13.296284999796599</c:v>
                </c:pt>
                <c:pt idx="4013">
                  <c:v>13.2976410000082</c:v>
                </c:pt>
                <c:pt idx="4014">
                  <c:v>13.299042000198799</c:v>
                </c:pt>
                <c:pt idx="4015">
                  <c:v>13.2991239997863</c:v>
                </c:pt>
                <c:pt idx="4016">
                  <c:v>13.299617000029599</c:v>
                </c:pt>
                <c:pt idx="4017">
                  <c:v>13.300534999871099</c:v>
                </c:pt>
                <c:pt idx="4018">
                  <c:v>13.301131999924099</c:v>
                </c:pt>
                <c:pt idx="4019">
                  <c:v>13.302134999776101</c:v>
                </c:pt>
                <c:pt idx="4020">
                  <c:v>13.308559000051901</c:v>
                </c:pt>
                <c:pt idx="4021">
                  <c:v>13.309141999798101</c:v>
                </c:pt>
                <c:pt idx="4022">
                  <c:v>13.310156999978</c:v>
                </c:pt>
                <c:pt idx="4023">
                  <c:v>13.310966000062701</c:v>
                </c:pt>
                <c:pt idx="4024">
                  <c:v>13.3182079998732</c:v>
                </c:pt>
                <c:pt idx="4025">
                  <c:v>13.318919000084801</c:v>
                </c:pt>
                <c:pt idx="4026">
                  <c:v>13.320307999947499</c:v>
                </c:pt>
                <c:pt idx="4027">
                  <c:v>13.3212390001062</c:v>
                </c:pt>
                <c:pt idx="4028">
                  <c:v>13.321791000180299</c:v>
                </c:pt>
                <c:pt idx="4029">
                  <c:v>13.3512490001521</c:v>
                </c:pt>
                <c:pt idx="4030">
                  <c:v>13.3518640000147</c:v>
                </c:pt>
                <c:pt idx="4031">
                  <c:v>13.353034999909099</c:v>
                </c:pt>
                <c:pt idx="4032">
                  <c:v>13.3533540001735</c:v>
                </c:pt>
                <c:pt idx="4033">
                  <c:v>13.3539270000255</c:v>
                </c:pt>
                <c:pt idx="4034">
                  <c:v>13.354751999941001</c:v>
                </c:pt>
                <c:pt idx="4035">
                  <c:v>13.3626589999948</c:v>
                </c:pt>
                <c:pt idx="4036">
                  <c:v>13.366796999889599</c:v>
                </c:pt>
                <c:pt idx="4037">
                  <c:v>13.3731910000278</c:v>
                </c:pt>
                <c:pt idx="4038">
                  <c:v>13.3737599999221</c:v>
                </c:pt>
                <c:pt idx="4039">
                  <c:v>13.3748630000809</c:v>
                </c:pt>
                <c:pt idx="4040">
                  <c:v>13.3757150001656</c:v>
                </c:pt>
                <c:pt idx="4041">
                  <c:v>13.384339999902201</c:v>
                </c:pt>
                <c:pt idx="4042">
                  <c:v>13.389793999976899</c:v>
                </c:pt>
                <c:pt idx="4043">
                  <c:v>13.3903939999981</c:v>
                </c:pt>
                <c:pt idx="4044">
                  <c:v>13.390692000029899</c:v>
                </c:pt>
                <c:pt idx="4045">
                  <c:v>13.3915860001252</c:v>
                </c:pt>
                <c:pt idx="4046">
                  <c:v>13.3922899999561</c:v>
                </c:pt>
                <c:pt idx="4047">
                  <c:v>13.405552000221999</c:v>
                </c:pt>
                <c:pt idx="4048">
                  <c:v>13.405691000116299</c:v>
                </c:pt>
                <c:pt idx="4049">
                  <c:v>13.405997000063499</c:v>
                </c:pt>
                <c:pt idx="4050">
                  <c:v>13.406722000127001</c:v>
                </c:pt>
                <c:pt idx="4051">
                  <c:v>13.4072629998627</c:v>
                </c:pt>
                <c:pt idx="4052">
                  <c:v>13.4100559998842</c:v>
                </c:pt>
                <c:pt idx="4053">
                  <c:v>13.4136560000115</c:v>
                </c:pt>
                <c:pt idx="4054">
                  <c:v>13.4249660000023</c:v>
                </c:pt>
                <c:pt idx="4055">
                  <c:v>13.4255600000869</c:v>
                </c:pt>
                <c:pt idx="4056">
                  <c:v>13.4266549998756</c:v>
                </c:pt>
                <c:pt idx="4057">
                  <c:v>13.4275179998439</c:v>
                </c:pt>
                <c:pt idx="4058">
                  <c:v>13.453027000196</c:v>
                </c:pt>
                <c:pt idx="4059">
                  <c:v>13.4535160000268</c:v>
                </c:pt>
                <c:pt idx="4060">
                  <c:v>13.454398999783701</c:v>
                </c:pt>
                <c:pt idx="4061">
                  <c:v>13.454928000101001</c:v>
                </c:pt>
                <c:pt idx="4062">
                  <c:v>13.4565379999003</c:v>
                </c:pt>
                <c:pt idx="4063">
                  <c:v>13.463734000197199</c:v>
                </c:pt>
                <c:pt idx="4064">
                  <c:v>13.4641780000492</c:v>
                </c:pt>
                <c:pt idx="4065">
                  <c:v>13.464884999848399</c:v>
                </c:pt>
                <c:pt idx="4066">
                  <c:v>13.465343000007101</c:v>
                </c:pt>
                <c:pt idx="4067">
                  <c:v>13.481398999829199</c:v>
                </c:pt>
                <c:pt idx="4068">
                  <c:v>13.4815790001994</c:v>
                </c:pt>
                <c:pt idx="4069">
                  <c:v>13.482200999987901</c:v>
                </c:pt>
                <c:pt idx="4070">
                  <c:v>13.4832769999775</c:v>
                </c:pt>
                <c:pt idx="4071">
                  <c:v>13.4840910000093</c:v>
                </c:pt>
                <c:pt idx="4072">
                  <c:v>13.5010489998421</c:v>
                </c:pt>
                <c:pt idx="4073">
                  <c:v>13.5101810001287</c:v>
                </c:pt>
                <c:pt idx="4074">
                  <c:v>13.510637999843299</c:v>
                </c:pt>
                <c:pt idx="4075">
                  <c:v>13.5114320000866</c:v>
                </c:pt>
                <c:pt idx="4076">
                  <c:v>13.5120429999915</c:v>
                </c:pt>
                <c:pt idx="4077">
                  <c:v>13.513679999959999</c:v>
                </c:pt>
                <c:pt idx="4078">
                  <c:v>13.518209999801901</c:v>
                </c:pt>
                <c:pt idx="4079">
                  <c:v>13.5188109998125</c:v>
                </c:pt>
                <c:pt idx="4080">
                  <c:v>13.519948000066501</c:v>
                </c:pt>
                <c:pt idx="4081">
                  <c:v>13.521188000140599</c:v>
                </c:pt>
                <c:pt idx="4082">
                  <c:v>13.532388999919901</c:v>
                </c:pt>
                <c:pt idx="4083">
                  <c:v>13.5424919999422</c:v>
                </c:pt>
                <c:pt idx="4084">
                  <c:v>13.543146999836599</c:v>
                </c:pt>
                <c:pt idx="4085">
                  <c:v>13.544463000016499</c:v>
                </c:pt>
                <c:pt idx="4086">
                  <c:v>13.545424999847398</c:v>
                </c:pt>
                <c:pt idx="4087">
                  <c:v>13.5516250002183</c:v>
                </c:pt>
                <c:pt idx="4088">
                  <c:v>13.561062999997299</c:v>
                </c:pt>
                <c:pt idx="4089">
                  <c:v>13.591178999831701</c:v>
                </c:pt>
                <c:pt idx="4090">
                  <c:v>13.5917450002125</c:v>
                </c:pt>
                <c:pt idx="4091">
                  <c:v>13.592150000022201</c:v>
                </c:pt>
                <c:pt idx="4092">
                  <c:v>13.592795000022299</c:v>
                </c:pt>
                <c:pt idx="4093">
                  <c:v>13.592799999969401</c:v>
                </c:pt>
                <c:pt idx="4094">
                  <c:v>13.593475000106901</c:v>
                </c:pt>
                <c:pt idx="4095">
                  <c:v>13.596548999885199</c:v>
                </c:pt>
                <c:pt idx="4096">
                  <c:v>13.596967000012201</c:v>
                </c:pt>
                <c:pt idx="4097">
                  <c:v>13.5977390000334</c:v>
                </c:pt>
                <c:pt idx="4098">
                  <c:v>13.5982970000441</c:v>
                </c:pt>
                <c:pt idx="4099">
                  <c:v>13.609179000013599</c:v>
                </c:pt>
                <c:pt idx="4100">
                  <c:v>13.6098009998022</c:v>
                </c:pt>
                <c:pt idx="4101">
                  <c:v>13.6110449998341</c:v>
                </c:pt>
                <c:pt idx="4102">
                  <c:v>13.6118939999505</c:v>
                </c:pt>
                <c:pt idx="4103">
                  <c:v>13.621389000036201</c:v>
                </c:pt>
                <c:pt idx="4104">
                  <c:v>13.622148000195001</c:v>
                </c:pt>
                <c:pt idx="4105">
                  <c:v>13.623379999898999</c:v>
                </c:pt>
                <c:pt idx="4106">
                  <c:v>13.624671999878</c:v>
                </c:pt>
                <c:pt idx="4107">
                  <c:v>13.6412329998165</c:v>
                </c:pt>
                <c:pt idx="4108">
                  <c:v>13.6413049999646</c:v>
                </c:pt>
                <c:pt idx="4109">
                  <c:v>13.662619000115201</c:v>
                </c:pt>
                <c:pt idx="4110">
                  <c:v>13.663134000125799</c:v>
                </c:pt>
                <c:pt idx="4111">
                  <c:v>13.6640840000836</c:v>
                </c:pt>
                <c:pt idx="4112">
                  <c:v>13.664683000115399</c:v>
                </c:pt>
                <c:pt idx="4113">
                  <c:v>13.6676830002215</c:v>
                </c:pt>
                <c:pt idx="4114">
                  <c:v>13.668356999914899</c:v>
                </c:pt>
                <c:pt idx="4115">
                  <c:v>13.6697799998728</c:v>
                </c:pt>
                <c:pt idx="4116">
                  <c:v>13.670830000137299</c:v>
                </c:pt>
                <c:pt idx="4117">
                  <c:v>13.6717020000105</c:v>
                </c:pt>
                <c:pt idx="4118">
                  <c:v>13.6723559999154</c:v>
                </c:pt>
                <c:pt idx="4119">
                  <c:v>13.6736250001376</c:v>
                </c:pt>
                <c:pt idx="4120">
                  <c:v>13.674488000105999</c:v>
                </c:pt>
                <c:pt idx="4121">
                  <c:v>13.6765669999476</c:v>
                </c:pt>
                <c:pt idx="4122">
                  <c:v>13.686982999843099</c:v>
                </c:pt>
                <c:pt idx="4123">
                  <c:v>13.6949470002036</c:v>
                </c:pt>
                <c:pt idx="4124">
                  <c:v>13.695681000172</c:v>
                </c:pt>
                <c:pt idx="4125">
                  <c:v>13.697023000076999</c:v>
                </c:pt>
                <c:pt idx="4126">
                  <c:v>13.6980020001828</c:v>
                </c:pt>
                <c:pt idx="4127">
                  <c:v>13.717537000047701</c:v>
                </c:pt>
                <c:pt idx="4128">
                  <c:v>13.7180140000054</c:v>
                </c:pt>
                <c:pt idx="4129">
                  <c:v>13.719013999889201</c:v>
                </c:pt>
                <c:pt idx="4130">
                  <c:v>13.719633000164301</c:v>
                </c:pt>
                <c:pt idx="4131">
                  <c:v>13.7203449999105</c:v>
                </c:pt>
                <c:pt idx="4132">
                  <c:v>13.724930000080301</c:v>
                </c:pt>
                <c:pt idx="4133">
                  <c:v>13.7255720001121</c:v>
                </c:pt>
                <c:pt idx="4134">
                  <c:v>13.7269130000277</c:v>
                </c:pt>
                <c:pt idx="4135">
                  <c:v>13.727961999848</c:v>
                </c:pt>
                <c:pt idx="4136">
                  <c:v>13.730693000070401</c:v>
                </c:pt>
                <c:pt idx="4137">
                  <c:v>13.733116999901499</c:v>
                </c:pt>
                <c:pt idx="4138">
                  <c:v>13.7338190002083</c:v>
                </c:pt>
                <c:pt idx="4139">
                  <c:v>13.735308999912299</c:v>
                </c:pt>
                <c:pt idx="4140">
                  <c:v>13.7363650001134</c:v>
                </c:pt>
                <c:pt idx="4141">
                  <c:v>13.736813999912501</c:v>
                </c:pt>
                <c:pt idx="4142">
                  <c:v>13.737841999954901</c:v>
                </c:pt>
                <c:pt idx="4143">
                  <c:v>13.751390999914198</c:v>
                </c:pt>
                <c:pt idx="4144">
                  <c:v>13.7520449998191</c:v>
                </c:pt>
                <c:pt idx="4145">
                  <c:v>13.7533410002106</c:v>
                </c:pt>
                <c:pt idx="4146">
                  <c:v>13.7542269999357</c:v>
                </c:pt>
                <c:pt idx="4147">
                  <c:v>13.7635719997888</c:v>
                </c:pt>
                <c:pt idx="4148">
                  <c:v>13.764086999799401</c:v>
                </c:pt>
                <c:pt idx="4149">
                  <c:v>13.7649070002225</c:v>
                </c:pt>
                <c:pt idx="4150">
                  <c:v>13.7654519999159</c:v>
                </c:pt>
                <c:pt idx="4151">
                  <c:v>13.768873000117299</c:v>
                </c:pt>
                <c:pt idx="4152">
                  <c:v>13.796557000205199</c:v>
                </c:pt>
                <c:pt idx="4153">
                  <c:v>13.799142000152601</c:v>
                </c:pt>
                <c:pt idx="4154">
                  <c:v>13.799825000205601</c:v>
                </c:pt>
                <c:pt idx="4155">
                  <c:v>13.801185999909601</c:v>
                </c:pt>
                <c:pt idx="4156">
                  <c:v>13.8022189998991</c:v>
                </c:pt>
                <c:pt idx="4157">
                  <c:v>13.807972999984401</c:v>
                </c:pt>
                <c:pt idx="4158">
                  <c:v>13.8256639997962</c:v>
                </c:pt>
                <c:pt idx="4159">
                  <c:v>13.8261649999549</c:v>
                </c:pt>
                <c:pt idx="4160">
                  <c:v>13.8269929998386</c:v>
                </c:pt>
                <c:pt idx="4161">
                  <c:v>13.827690000198301</c:v>
                </c:pt>
                <c:pt idx="4162">
                  <c:v>13.835326999924199</c:v>
                </c:pt>
                <c:pt idx="4163">
                  <c:v>13.8356839997868</c:v>
                </c:pt>
                <c:pt idx="4164">
                  <c:v>13.8363679998292</c:v>
                </c:pt>
                <c:pt idx="4165">
                  <c:v>13.8369149999562</c:v>
                </c:pt>
                <c:pt idx="4166">
                  <c:v>13.8452639998831</c:v>
                </c:pt>
                <c:pt idx="4167">
                  <c:v>13.846946999819901</c:v>
                </c:pt>
                <c:pt idx="4168">
                  <c:v>13.8475200001266</c:v>
                </c:pt>
                <c:pt idx="4169">
                  <c:v>13.848433000021</c:v>
                </c:pt>
                <c:pt idx="4170">
                  <c:v>13.849495000158601</c:v>
                </c:pt>
                <c:pt idx="4171">
                  <c:v>13.851126000190501</c:v>
                </c:pt>
                <c:pt idx="4172">
                  <c:v>13.8635399998747</c:v>
                </c:pt>
                <c:pt idx="4173">
                  <c:v>13.872249000087301</c:v>
                </c:pt>
                <c:pt idx="4174">
                  <c:v>13.872995999918199</c:v>
                </c:pt>
                <c:pt idx="4175">
                  <c:v>13.8742879998972</c:v>
                </c:pt>
                <c:pt idx="4176">
                  <c:v>13.8752660000136</c:v>
                </c:pt>
                <c:pt idx="4177">
                  <c:v>13.8753510000242</c:v>
                </c:pt>
                <c:pt idx="4178">
                  <c:v>13.8889250001739</c:v>
                </c:pt>
                <c:pt idx="4179">
                  <c:v>13.9034540002285</c:v>
                </c:pt>
                <c:pt idx="4180">
                  <c:v>13.904213999921899</c:v>
                </c:pt>
                <c:pt idx="4181">
                  <c:v>13.905508999869101</c:v>
                </c:pt>
                <c:pt idx="4182">
                  <c:v>13.906195999879801</c:v>
                </c:pt>
                <c:pt idx="4183">
                  <c:v>13.906494999901</c:v>
                </c:pt>
                <c:pt idx="4184">
                  <c:v>13.906639000197099</c:v>
                </c:pt>
                <c:pt idx="4185">
                  <c:v>13.907990000006899</c:v>
                </c:pt>
                <c:pt idx="4186">
                  <c:v>13.908172999890599</c:v>
                </c:pt>
                <c:pt idx="4187">
                  <c:v>13.908626000102199</c:v>
                </c:pt>
                <c:pt idx="4188">
                  <c:v>13.9087689999541</c:v>
                </c:pt>
                <c:pt idx="4189">
                  <c:v>13.909510999837899</c:v>
                </c:pt>
                <c:pt idx="4190">
                  <c:v>13.9095919998908</c:v>
                </c:pt>
                <c:pt idx="4191">
                  <c:v>13.9096729999437</c:v>
                </c:pt>
                <c:pt idx="4192">
                  <c:v>13.910155999838</c:v>
                </c:pt>
                <c:pt idx="4193">
                  <c:v>13.9105500002187</c:v>
                </c:pt>
                <c:pt idx="4194">
                  <c:v>13.9108739999755</c:v>
                </c:pt>
                <c:pt idx="4195">
                  <c:v>13.912395999795901</c:v>
                </c:pt>
                <c:pt idx="4196">
                  <c:v>13.9164150000397</c:v>
                </c:pt>
                <c:pt idx="4197">
                  <c:v>13.916914000219499</c:v>
                </c:pt>
                <c:pt idx="4198">
                  <c:v>13.917768999817699</c:v>
                </c:pt>
                <c:pt idx="4199">
                  <c:v>13.9184690001457</c:v>
                </c:pt>
                <c:pt idx="4200">
                  <c:v>13.936332999946901</c:v>
                </c:pt>
                <c:pt idx="4201">
                  <c:v>13.9446029997998</c:v>
                </c:pt>
                <c:pt idx="4202">
                  <c:v>13.9589760001399</c:v>
                </c:pt>
                <c:pt idx="4203">
                  <c:v>13.959676000013101</c:v>
                </c:pt>
                <c:pt idx="4204">
                  <c:v>13.961072999791199</c:v>
                </c:pt>
                <c:pt idx="4205">
                  <c:v>13.9610739997806</c:v>
                </c:pt>
                <c:pt idx="4206">
                  <c:v>13.961692000066201</c:v>
                </c:pt>
                <c:pt idx="4207">
                  <c:v>13.962075000108499</c:v>
                </c:pt>
                <c:pt idx="4208">
                  <c:v>13.962900000024</c:v>
                </c:pt>
                <c:pt idx="4209">
                  <c:v>13.963797000087601</c:v>
                </c:pt>
                <c:pt idx="4210">
                  <c:v>13.972815000215599</c:v>
                </c:pt>
                <c:pt idx="4211">
                  <c:v>13.978257999951801</c:v>
                </c:pt>
                <c:pt idx="4212">
                  <c:v>13.9795459999731</c:v>
                </c:pt>
                <c:pt idx="4213">
                  <c:v>13.9802449998569</c:v>
                </c:pt>
                <c:pt idx="4214">
                  <c:v>13.9809020001848</c:v>
                </c:pt>
                <c:pt idx="4215">
                  <c:v>13.9815560000897</c:v>
                </c:pt>
                <c:pt idx="4216">
                  <c:v>13.981566999973399</c:v>
                </c:pt>
                <c:pt idx="4217">
                  <c:v>13.9825119999841</c:v>
                </c:pt>
                <c:pt idx="4218">
                  <c:v>13.9829119998466</c:v>
                </c:pt>
                <c:pt idx="4219">
                  <c:v>13.9837960000477</c:v>
                </c:pt>
                <c:pt idx="4220">
                  <c:v>13.990614999784102</c:v>
                </c:pt>
                <c:pt idx="4221">
                  <c:v>14.018157999998898</c:v>
                </c:pt>
                <c:pt idx="4222">
                  <c:v>14.018893999946101</c:v>
                </c:pt>
                <c:pt idx="4223">
                  <c:v>14.0201959998194</c:v>
                </c:pt>
                <c:pt idx="4224">
                  <c:v>14.0211930001896</c:v>
                </c:pt>
                <c:pt idx="4225">
                  <c:v>14.0369099999588</c:v>
                </c:pt>
                <c:pt idx="4226">
                  <c:v>14.037594999990599</c:v>
                </c:pt>
                <c:pt idx="4227">
                  <c:v>14.038894999885001</c:v>
                </c:pt>
                <c:pt idx="4228">
                  <c:v>14.039078000223501</c:v>
                </c:pt>
                <c:pt idx="4229">
                  <c:v>14.039813000181301</c:v>
                </c:pt>
                <c:pt idx="4230">
                  <c:v>14.041869999800799</c:v>
                </c:pt>
                <c:pt idx="4231">
                  <c:v>14.047619999928401</c:v>
                </c:pt>
                <c:pt idx="4232">
                  <c:v>14.054456999929201</c:v>
                </c:pt>
                <c:pt idx="4233">
                  <c:v>14.054996000140799</c:v>
                </c:pt>
                <c:pt idx="4234">
                  <c:v>14.0559139999822</c:v>
                </c:pt>
                <c:pt idx="4235">
                  <c:v>14.0565309998237</c:v>
                </c:pt>
                <c:pt idx="4236">
                  <c:v>14.0670569999201</c:v>
                </c:pt>
                <c:pt idx="4237">
                  <c:v>14.069204999941499</c:v>
                </c:pt>
                <c:pt idx="4238">
                  <c:v>14.075123000111398</c:v>
                </c:pt>
                <c:pt idx="4239">
                  <c:v>14.0756410000904</c:v>
                </c:pt>
                <c:pt idx="4240">
                  <c:v>14.0765589999318</c:v>
                </c:pt>
                <c:pt idx="4241">
                  <c:v>14.0773429998262</c:v>
                </c:pt>
                <c:pt idx="4242">
                  <c:v>14.088865999838101</c:v>
                </c:pt>
                <c:pt idx="4243">
                  <c:v>14.090329999817099</c:v>
                </c:pt>
                <c:pt idx="4244">
                  <c:v>14.096869999775599</c:v>
                </c:pt>
                <c:pt idx="4245">
                  <c:v>14.1049769999881</c:v>
                </c:pt>
                <c:pt idx="4246">
                  <c:v>14.1054860000622</c:v>
                </c:pt>
                <c:pt idx="4247">
                  <c:v>14.106345000072901</c:v>
                </c:pt>
                <c:pt idx="4248">
                  <c:v>14.1069040000729</c:v>
                </c:pt>
                <c:pt idx="4249">
                  <c:v>14.123271999778799</c:v>
                </c:pt>
                <c:pt idx="4250">
                  <c:v>14.126220999969499</c:v>
                </c:pt>
                <c:pt idx="4251">
                  <c:v>14.126945000043602</c:v>
                </c:pt>
                <c:pt idx="4252">
                  <c:v>14.128197999980301</c:v>
                </c:pt>
                <c:pt idx="4253">
                  <c:v>14.129166000202499</c:v>
                </c:pt>
                <c:pt idx="4254">
                  <c:v>14.142440999876198</c:v>
                </c:pt>
                <c:pt idx="4255">
                  <c:v>14.142756000182999</c:v>
                </c:pt>
                <c:pt idx="4256">
                  <c:v>14.143066000087799</c:v>
                </c:pt>
                <c:pt idx="4257">
                  <c:v>14.144234000013901</c:v>
                </c:pt>
                <c:pt idx="4258">
                  <c:v>14.1451529998448</c:v>
                </c:pt>
                <c:pt idx="4259">
                  <c:v>14.1677159999744</c:v>
                </c:pt>
                <c:pt idx="4260">
                  <c:v>14.168390000122599</c:v>
                </c:pt>
                <c:pt idx="4261">
                  <c:v>14.169630000196701</c:v>
                </c:pt>
                <c:pt idx="4262">
                  <c:v>14.170574000218</c:v>
                </c:pt>
                <c:pt idx="4263">
                  <c:v>14.1822280002088</c:v>
                </c:pt>
                <c:pt idx="4264">
                  <c:v>14.1822840000713</c:v>
                </c:pt>
                <c:pt idx="4265">
                  <c:v>14.1827719999128</c:v>
                </c:pt>
                <c:pt idx="4266">
                  <c:v>14.1828079999868</c:v>
                </c:pt>
                <c:pt idx="4267">
                  <c:v>14.183169999796501</c:v>
                </c:pt>
                <c:pt idx="4268">
                  <c:v>14.1837239998494</c:v>
                </c:pt>
                <c:pt idx="4269">
                  <c:v>14.183916000092701</c:v>
                </c:pt>
                <c:pt idx="4270">
                  <c:v>14.184426000156199</c:v>
                </c:pt>
                <c:pt idx="4271">
                  <c:v>14.1844750000927</c:v>
                </c:pt>
                <c:pt idx="4272">
                  <c:v>14.1976589998193</c:v>
                </c:pt>
                <c:pt idx="4273">
                  <c:v>14.211101000000701</c:v>
                </c:pt>
                <c:pt idx="4274">
                  <c:v>14.211580999926801</c:v>
                </c:pt>
                <c:pt idx="4275">
                  <c:v>14.212272999884499</c:v>
                </c:pt>
                <c:pt idx="4276">
                  <c:v>14.212979000149</c:v>
                </c:pt>
                <c:pt idx="4277">
                  <c:v>14.214782000181001</c:v>
                </c:pt>
                <c:pt idx="4278">
                  <c:v>14.216091999969599</c:v>
                </c:pt>
                <c:pt idx="4279">
                  <c:v>14.2168020001918</c:v>
                </c:pt>
                <c:pt idx="4280">
                  <c:v>14.2181810001602</c:v>
                </c:pt>
                <c:pt idx="4281">
                  <c:v>14.219227000012301</c:v>
                </c:pt>
                <c:pt idx="4282">
                  <c:v>14.2416409998986</c:v>
                </c:pt>
                <c:pt idx="4283">
                  <c:v>14.242135000131301</c:v>
                </c:pt>
                <c:pt idx="4284">
                  <c:v>14.2430099999728</c:v>
                </c:pt>
                <c:pt idx="4285">
                  <c:v>14.2436989999623</c:v>
                </c:pt>
                <c:pt idx="4286">
                  <c:v>14.247511000121399</c:v>
                </c:pt>
                <c:pt idx="4287">
                  <c:v>14.253788000132701</c:v>
                </c:pt>
                <c:pt idx="4288">
                  <c:v>14.2544410000482</c:v>
                </c:pt>
                <c:pt idx="4289">
                  <c:v>14.255783999942601</c:v>
                </c:pt>
                <c:pt idx="4290">
                  <c:v>14.2561540001224</c:v>
                </c:pt>
                <c:pt idx="4291">
                  <c:v>14.256720000048499</c:v>
                </c:pt>
                <c:pt idx="4292">
                  <c:v>14.2778210001779</c:v>
                </c:pt>
                <c:pt idx="4293">
                  <c:v>14.2783090000193</c:v>
                </c:pt>
                <c:pt idx="4294">
                  <c:v>14.2785920002097</c:v>
                </c:pt>
                <c:pt idx="4295">
                  <c:v>14.279225999871398</c:v>
                </c:pt>
                <c:pt idx="4296">
                  <c:v>14.279457000156899</c:v>
                </c:pt>
                <c:pt idx="4297">
                  <c:v>14.2797929997868</c:v>
                </c:pt>
                <c:pt idx="4298">
                  <c:v>14.2886240000734</c:v>
                </c:pt>
                <c:pt idx="4299">
                  <c:v>14.289331999862</c:v>
                </c:pt>
                <c:pt idx="4300">
                  <c:v>14.290777000041901</c:v>
                </c:pt>
                <c:pt idx="4301">
                  <c:v>14.291687999957499</c:v>
                </c:pt>
                <c:pt idx="4302">
                  <c:v>14.295118000063599</c:v>
                </c:pt>
                <c:pt idx="4303">
                  <c:v>14.306283000223599</c:v>
                </c:pt>
                <c:pt idx="4304">
                  <c:v>14.306702999874599</c:v>
                </c:pt>
                <c:pt idx="4305">
                  <c:v>14.3074839998007</c:v>
                </c:pt>
                <c:pt idx="4306">
                  <c:v>14.3079949998536</c:v>
                </c:pt>
                <c:pt idx="4307">
                  <c:v>14.3110359999809</c:v>
                </c:pt>
                <c:pt idx="4308">
                  <c:v>14.3138369999178</c:v>
                </c:pt>
                <c:pt idx="4309">
                  <c:v>14.3235199998343</c:v>
                </c:pt>
                <c:pt idx="4310">
                  <c:v>14.324067999950699</c:v>
                </c:pt>
                <c:pt idx="4311">
                  <c:v>14.324964000024901</c:v>
                </c:pt>
                <c:pt idx="4312">
                  <c:v>14.3260720001308</c:v>
                </c:pt>
                <c:pt idx="4313">
                  <c:v>14.328928999930199</c:v>
                </c:pt>
                <c:pt idx="4314">
                  <c:v>14.3563719998383</c:v>
                </c:pt>
                <c:pt idx="4315">
                  <c:v>14.363514999786201</c:v>
                </c:pt>
                <c:pt idx="4316">
                  <c:v>14.364153999849799</c:v>
                </c:pt>
                <c:pt idx="4317">
                  <c:v>14.365477999945101</c:v>
                </c:pt>
                <c:pt idx="4318">
                  <c:v>14.3664199999875</c:v>
                </c:pt>
                <c:pt idx="4319">
                  <c:v>14.3792959997881</c:v>
                </c:pt>
                <c:pt idx="4320">
                  <c:v>14.3819189997884</c:v>
                </c:pt>
                <c:pt idx="4321">
                  <c:v>14.382671000021201</c:v>
                </c:pt>
                <c:pt idx="4322">
                  <c:v>14.383440000074099</c:v>
                </c:pt>
                <c:pt idx="4323">
                  <c:v>14.383940999778099</c:v>
                </c:pt>
                <c:pt idx="4324">
                  <c:v>14.3840969999473</c:v>
                </c:pt>
                <c:pt idx="4325">
                  <c:v>14.384868999968599</c:v>
                </c:pt>
                <c:pt idx="4326">
                  <c:v>14.3851570001061</c:v>
                </c:pt>
                <c:pt idx="4327">
                  <c:v>14.3862260001697</c:v>
                </c:pt>
                <c:pt idx="4328">
                  <c:v>14.3948969998746</c:v>
                </c:pt>
                <c:pt idx="4329">
                  <c:v>14.395666999917001</c:v>
                </c:pt>
                <c:pt idx="4330">
                  <c:v>14.3969800001286</c:v>
                </c:pt>
                <c:pt idx="4331">
                  <c:v>14.398009000160501</c:v>
                </c:pt>
                <c:pt idx="4332">
                  <c:v>14.398404000075901</c:v>
                </c:pt>
                <c:pt idx="4333">
                  <c:v>14.3984070000442</c:v>
                </c:pt>
                <c:pt idx="4334">
                  <c:v>14.399135000075999</c:v>
                </c:pt>
                <c:pt idx="4335">
                  <c:v>14.3997099999069</c:v>
                </c:pt>
                <c:pt idx="4336">
                  <c:v>14.4088699998974</c:v>
                </c:pt>
                <c:pt idx="4337">
                  <c:v>14.409271000204098</c:v>
                </c:pt>
                <c:pt idx="4338">
                  <c:v>14.4100490001619</c:v>
                </c:pt>
                <c:pt idx="4339">
                  <c:v>14.410580999992801</c:v>
                </c:pt>
                <c:pt idx="4340">
                  <c:v>14.411333000225499</c:v>
                </c:pt>
                <c:pt idx="4341">
                  <c:v>14.4251149999945</c:v>
                </c:pt>
                <c:pt idx="4342">
                  <c:v>14.425668000058002</c:v>
                </c:pt>
                <c:pt idx="4343">
                  <c:v>14.4266130000687</c:v>
                </c:pt>
                <c:pt idx="4344">
                  <c:v>14.427326999793799</c:v>
                </c:pt>
                <c:pt idx="4345">
                  <c:v>14.4396810001126</c:v>
                </c:pt>
                <c:pt idx="4346">
                  <c:v>14.4533610000507</c:v>
                </c:pt>
                <c:pt idx="4347">
                  <c:v>14.455676000125001</c:v>
                </c:pt>
                <c:pt idx="4348">
                  <c:v>14.456290999987601</c:v>
                </c:pt>
                <c:pt idx="4349">
                  <c:v>14.457474000209899</c:v>
                </c:pt>
                <c:pt idx="4350">
                  <c:v>14.458353000009</c:v>
                </c:pt>
                <c:pt idx="4351">
                  <c:v>14.461753999967101</c:v>
                </c:pt>
                <c:pt idx="4352">
                  <c:v>14.462450999872001</c:v>
                </c:pt>
                <c:pt idx="4353">
                  <c:v>14.4637899998087</c:v>
                </c:pt>
                <c:pt idx="4354">
                  <c:v>14.4647659999463</c:v>
                </c:pt>
                <c:pt idx="4355">
                  <c:v>14.4702679999682</c:v>
                </c:pt>
                <c:pt idx="4356">
                  <c:v>14.473755999915701</c:v>
                </c:pt>
                <c:pt idx="4357">
                  <c:v>14.490494999790801</c:v>
                </c:pt>
                <c:pt idx="4358">
                  <c:v>14.4906969999283</c:v>
                </c:pt>
                <c:pt idx="4359">
                  <c:v>14.491297999938899</c:v>
                </c:pt>
                <c:pt idx="4360">
                  <c:v>14.492429999791</c:v>
                </c:pt>
                <c:pt idx="4361">
                  <c:v>14.493297000171799</c:v>
                </c:pt>
                <c:pt idx="4362">
                  <c:v>14.500044000214901</c:v>
                </c:pt>
                <c:pt idx="4363">
                  <c:v>14.500361000045801</c:v>
                </c:pt>
                <c:pt idx="4364">
                  <c:v>14.501063999887201</c:v>
                </c:pt>
                <c:pt idx="4365">
                  <c:v>14.501559000109401</c:v>
                </c:pt>
                <c:pt idx="4366">
                  <c:v>14.508891999867</c:v>
                </c:pt>
                <c:pt idx="4367">
                  <c:v>14.5093119999728</c:v>
                </c:pt>
                <c:pt idx="4368">
                  <c:v>14.5100280001315</c:v>
                </c:pt>
                <c:pt idx="4369">
                  <c:v>14.510905999941301</c:v>
                </c:pt>
                <c:pt idx="4370">
                  <c:v>14.517263000016101</c:v>
                </c:pt>
                <c:pt idx="4371">
                  <c:v>14.523621000080301</c:v>
                </c:pt>
                <c:pt idx="4372">
                  <c:v>14.528152999901</c:v>
                </c:pt>
                <c:pt idx="4373">
                  <c:v>14.5514529999672</c:v>
                </c:pt>
                <c:pt idx="4374">
                  <c:v>14.5600410000952</c:v>
                </c:pt>
                <c:pt idx="4375">
                  <c:v>14.5605640000212</c:v>
                </c:pt>
                <c:pt idx="4376">
                  <c:v>14.561219999904999</c:v>
                </c:pt>
                <c:pt idx="4377">
                  <c:v>14.562493000084899</c:v>
                </c:pt>
                <c:pt idx="4378">
                  <c:v>14.5626180001272</c:v>
                </c:pt>
                <c:pt idx="4379">
                  <c:v>14.5636840002225</c:v>
                </c:pt>
                <c:pt idx="4380">
                  <c:v>14.570205999916601</c:v>
                </c:pt>
                <c:pt idx="4381">
                  <c:v>14.570770999853199</c:v>
                </c:pt>
                <c:pt idx="4382">
                  <c:v>14.571702000011999</c:v>
                </c:pt>
                <c:pt idx="4383">
                  <c:v>14.572442999906299</c:v>
                </c:pt>
                <c:pt idx="4384">
                  <c:v>14.579389000118601</c:v>
                </c:pt>
                <c:pt idx="4385">
                  <c:v>14.580029000171599</c:v>
                </c:pt>
                <c:pt idx="4386">
                  <c:v>14.581329000065999</c:v>
                </c:pt>
                <c:pt idx="4387">
                  <c:v>14.5821639998757</c:v>
                </c:pt>
                <c:pt idx="4388">
                  <c:v>14.594739000131</c:v>
                </c:pt>
                <c:pt idx="4389">
                  <c:v>14.595459999782101</c:v>
                </c:pt>
                <c:pt idx="4390">
                  <c:v>14.5967009998457</c:v>
                </c:pt>
                <c:pt idx="4391">
                  <c:v>14.597541000057301</c:v>
                </c:pt>
                <c:pt idx="4392">
                  <c:v>14.603738000005201</c:v>
                </c:pt>
                <c:pt idx="4393">
                  <c:v>14.6113129999321</c:v>
                </c:pt>
                <c:pt idx="4394">
                  <c:v>14.6118339998793</c:v>
                </c:pt>
                <c:pt idx="4395">
                  <c:v>14.6125549999851</c:v>
                </c:pt>
                <c:pt idx="4396">
                  <c:v>14.614107999932401</c:v>
                </c:pt>
                <c:pt idx="4397">
                  <c:v>14.6155940001335</c:v>
                </c:pt>
                <c:pt idx="4398">
                  <c:v>14.618460999827201</c:v>
                </c:pt>
                <c:pt idx="4399">
                  <c:v>14.6189679999224</c:v>
                </c:pt>
                <c:pt idx="4400">
                  <c:v>14.619864999986</c:v>
                </c:pt>
                <c:pt idx="4401">
                  <c:v>14.6205350001764</c:v>
                </c:pt>
                <c:pt idx="4402">
                  <c:v>14.627935000135</c:v>
                </c:pt>
                <c:pt idx="4403">
                  <c:v>14.6286419999341</c:v>
                </c:pt>
                <c:pt idx="4404">
                  <c:v>14.6299560001352</c:v>
                </c:pt>
                <c:pt idx="4405">
                  <c:v>14.630837999902699</c:v>
                </c:pt>
                <c:pt idx="4406">
                  <c:v>14.635329000157</c:v>
                </c:pt>
                <c:pt idx="4407">
                  <c:v>14.635875999829199</c:v>
                </c:pt>
                <c:pt idx="4408">
                  <c:v>14.6368870000515</c:v>
                </c:pt>
                <c:pt idx="4409">
                  <c:v>14.637675999892899</c:v>
                </c:pt>
                <c:pt idx="4410">
                  <c:v>14.638129000104501</c:v>
                </c:pt>
                <c:pt idx="4411">
                  <c:v>14.638293000189099</c:v>
                </c:pt>
                <c:pt idx="4412">
                  <c:v>14.644674000010099</c:v>
                </c:pt>
                <c:pt idx="4413">
                  <c:v>14.6451689997775</c:v>
                </c:pt>
                <c:pt idx="4414">
                  <c:v>14.646134000031401</c:v>
                </c:pt>
                <c:pt idx="4415">
                  <c:v>14.646953000010399</c:v>
                </c:pt>
                <c:pt idx="4416">
                  <c:v>14.657151999926999</c:v>
                </c:pt>
                <c:pt idx="4417">
                  <c:v>14.6577959999376</c:v>
                </c:pt>
                <c:pt idx="4418">
                  <c:v>14.659048999874299</c:v>
                </c:pt>
                <c:pt idx="4419">
                  <c:v>14.659871999810999</c:v>
                </c:pt>
                <c:pt idx="4420">
                  <c:v>14.6655399998962</c:v>
                </c:pt>
                <c:pt idx="4421">
                  <c:v>14.687625000078599</c:v>
                </c:pt>
                <c:pt idx="4422">
                  <c:v>14.6883409997826</c:v>
                </c:pt>
                <c:pt idx="4423">
                  <c:v>14.688802999899</c:v>
                </c:pt>
                <c:pt idx="4424">
                  <c:v>14.689709999856801</c:v>
                </c:pt>
                <c:pt idx="4425">
                  <c:v>14.690713000163599</c:v>
                </c:pt>
                <c:pt idx="4426">
                  <c:v>14.691614000184899</c:v>
                </c:pt>
                <c:pt idx="4427">
                  <c:v>14.6922270000686</c:v>
                </c:pt>
                <c:pt idx="4428">
                  <c:v>14.693394000005298</c:v>
                </c:pt>
                <c:pt idx="4429">
                  <c:v>14.6942050000689</c:v>
                </c:pt>
                <c:pt idx="4430">
                  <c:v>14.694703999794001</c:v>
                </c:pt>
                <c:pt idx="4431">
                  <c:v>14.695165999910301</c:v>
                </c:pt>
                <c:pt idx="4432">
                  <c:v>14.6960520000902</c:v>
                </c:pt>
                <c:pt idx="4433">
                  <c:v>14.696962000016301</c:v>
                </c:pt>
                <c:pt idx="4434">
                  <c:v>14.697206000164401</c:v>
                </c:pt>
                <c:pt idx="4435">
                  <c:v>14.6978460002173</c:v>
                </c:pt>
                <c:pt idx="4436">
                  <c:v>14.698936000058801</c:v>
                </c:pt>
                <c:pt idx="4437">
                  <c:v>14.6997380002176</c:v>
                </c:pt>
                <c:pt idx="4438">
                  <c:v>14.729671000168299</c:v>
                </c:pt>
                <c:pt idx="4439">
                  <c:v>14.7319620000416</c:v>
                </c:pt>
                <c:pt idx="4440">
                  <c:v>14.735430000200701</c:v>
                </c:pt>
                <c:pt idx="4441">
                  <c:v>14.7431790001064</c:v>
                </c:pt>
                <c:pt idx="4442">
                  <c:v>14.7437050000007</c:v>
                </c:pt>
                <c:pt idx="4443">
                  <c:v>14.744663999863398</c:v>
                </c:pt>
                <c:pt idx="4444">
                  <c:v>14.745324000159501</c:v>
                </c:pt>
                <c:pt idx="4445">
                  <c:v>14.748855000107101</c:v>
                </c:pt>
                <c:pt idx="4446">
                  <c:v>14.7493700001177</c:v>
                </c:pt>
                <c:pt idx="4447">
                  <c:v>14.750485000149601</c:v>
                </c:pt>
                <c:pt idx="4448">
                  <c:v>14.7511740001391</c:v>
                </c:pt>
                <c:pt idx="4449">
                  <c:v>14.758412999981301</c:v>
                </c:pt>
                <c:pt idx="4450">
                  <c:v>14.765292999982099</c:v>
                </c:pt>
                <c:pt idx="4451">
                  <c:v>14.7759110000151</c:v>
                </c:pt>
                <c:pt idx="4452">
                  <c:v>14.779931999783001</c:v>
                </c:pt>
                <c:pt idx="4453">
                  <c:v>14.7805410001637</c:v>
                </c:pt>
                <c:pt idx="4454">
                  <c:v>14.7817160000158</c:v>
                </c:pt>
                <c:pt idx="4455">
                  <c:v>14.7825220001323</c:v>
                </c:pt>
                <c:pt idx="4456">
                  <c:v>14.7831059998679</c:v>
                </c:pt>
                <c:pt idx="4457">
                  <c:v>14.792612999826799</c:v>
                </c:pt>
                <c:pt idx="4458">
                  <c:v>14.795515000059801</c:v>
                </c:pt>
                <c:pt idx="4459">
                  <c:v>14.7962400001233</c:v>
                </c:pt>
                <c:pt idx="4460">
                  <c:v>14.7975899999437</c:v>
                </c:pt>
                <c:pt idx="4461">
                  <c:v>14.798557000176501</c:v>
                </c:pt>
                <c:pt idx="4462">
                  <c:v>14.7986299998592</c:v>
                </c:pt>
                <c:pt idx="4463">
                  <c:v>14.799204000155401</c:v>
                </c:pt>
                <c:pt idx="4464">
                  <c:v>14.800185999774801</c:v>
                </c:pt>
                <c:pt idx="4465">
                  <c:v>14.800809000007501</c:v>
                </c:pt>
                <c:pt idx="4466">
                  <c:v>14.813957000114801</c:v>
                </c:pt>
                <c:pt idx="4467">
                  <c:v>14.815965999787201</c:v>
                </c:pt>
                <c:pt idx="4468">
                  <c:v>14.816358000189201</c:v>
                </c:pt>
                <c:pt idx="4469">
                  <c:v>14.817059000051801</c:v>
                </c:pt>
                <c:pt idx="4470">
                  <c:v>14.817590999882599</c:v>
                </c:pt>
                <c:pt idx="4471">
                  <c:v>14.824844000031499</c:v>
                </c:pt>
                <c:pt idx="4472">
                  <c:v>14.825204999851801</c:v>
                </c:pt>
                <c:pt idx="4473">
                  <c:v>14.825861000190301</c:v>
                </c:pt>
                <c:pt idx="4474">
                  <c:v>14.8262920001798</c:v>
                </c:pt>
                <c:pt idx="4475">
                  <c:v>14.8297269997783</c:v>
                </c:pt>
                <c:pt idx="4476">
                  <c:v>14.8402089998853</c:v>
                </c:pt>
                <c:pt idx="4477">
                  <c:v>14.860056000088601</c:v>
                </c:pt>
                <c:pt idx="4478">
                  <c:v>14.8642439999093</c:v>
                </c:pt>
                <c:pt idx="4479">
                  <c:v>14.872170000217</c:v>
                </c:pt>
                <c:pt idx="4480">
                  <c:v>14.875693999783801</c:v>
                </c:pt>
                <c:pt idx="4481">
                  <c:v>14.8763279999002</c:v>
                </c:pt>
                <c:pt idx="4482">
                  <c:v>14.8775140000907</c:v>
                </c:pt>
                <c:pt idx="4483">
                  <c:v>14.878362000217701</c:v>
                </c:pt>
                <c:pt idx="4484">
                  <c:v>14.880875000017099</c:v>
                </c:pt>
                <c:pt idx="4485">
                  <c:v>14.882044999922</c:v>
                </c:pt>
                <c:pt idx="4486">
                  <c:v>14.8827399998481</c:v>
                </c:pt>
                <c:pt idx="4487">
                  <c:v>14.884109999911699</c:v>
                </c:pt>
                <c:pt idx="4488">
                  <c:v>14.884868000081001</c:v>
                </c:pt>
                <c:pt idx="4489">
                  <c:v>14.8904409998067</c:v>
                </c:pt>
                <c:pt idx="4490">
                  <c:v>14.896710999892001</c:v>
                </c:pt>
                <c:pt idx="4491">
                  <c:v>14.897351999934399</c:v>
                </c:pt>
                <c:pt idx="4492">
                  <c:v>14.8985259997971</c:v>
                </c:pt>
                <c:pt idx="4493">
                  <c:v>14.899633999903001</c:v>
                </c:pt>
                <c:pt idx="4494">
                  <c:v>14.9028900000303</c:v>
                </c:pt>
                <c:pt idx="4495">
                  <c:v>14.903691000199599</c:v>
                </c:pt>
                <c:pt idx="4496">
                  <c:v>14.904967999882501</c:v>
                </c:pt>
                <c:pt idx="4497">
                  <c:v>14.906328000051801</c:v>
                </c:pt>
                <c:pt idx="4498">
                  <c:v>14.9161419999472</c:v>
                </c:pt>
                <c:pt idx="4499">
                  <c:v>14.916582999831</c:v>
                </c:pt>
                <c:pt idx="4500">
                  <c:v>14.917497000169501</c:v>
                </c:pt>
                <c:pt idx="4501">
                  <c:v>14.918122999915701</c:v>
                </c:pt>
                <c:pt idx="4502">
                  <c:v>14.926508999906201</c:v>
                </c:pt>
                <c:pt idx="4503">
                  <c:v>14.927217000149499</c:v>
                </c:pt>
                <c:pt idx="4504">
                  <c:v>14.9286249998112</c:v>
                </c:pt>
                <c:pt idx="4505">
                  <c:v>14.9295360001815</c:v>
                </c:pt>
                <c:pt idx="4506">
                  <c:v>14.9406440000348</c:v>
                </c:pt>
                <c:pt idx="4507">
                  <c:v>14.940825999929</c:v>
                </c:pt>
                <c:pt idx="4508">
                  <c:v>14.9413690000983</c:v>
                </c:pt>
                <c:pt idx="4509">
                  <c:v>14.942352000161899</c:v>
                </c:pt>
                <c:pt idx="4510">
                  <c:v>14.943053000024499</c:v>
                </c:pt>
                <c:pt idx="4511">
                  <c:v>14.951123000173499</c:v>
                </c:pt>
                <c:pt idx="4512">
                  <c:v>14.952202000131299</c:v>
                </c:pt>
                <c:pt idx="4513">
                  <c:v>14.952725000057399</c:v>
                </c:pt>
                <c:pt idx="4514">
                  <c:v>14.953649999824799</c:v>
                </c:pt>
                <c:pt idx="4515">
                  <c:v>14.9543010002162</c:v>
                </c:pt>
                <c:pt idx="4516">
                  <c:v>14.9793700002192</c:v>
                </c:pt>
                <c:pt idx="4517">
                  <c:v>14.979997999944299</c:v>
                </c:pt>
                <c:pt idx="4518">
                  <c:v>14.9820510000608</c:v>
                </c:pt>
                <c:pt idx="4519">
                  <c:v>14.982360999965699</c:v>
                </c:pt>
                <c:pt idx="4520">
                  <c:v>14.983317999849501</c:v>
                </c:pt>
                <c:pt idx="4521">
                  <c:v>14.9834550002196</c:v>
                </c:pt>
                <c:pt idx="4522">
                  <c:v>14.9835860001985</c:v>
                </c:pt>
                <c:pt idx="4523">
                  <c:v>14.983767000103398</c:v>
                </c:pt>
                <c:pt idx="4524">
                  <c:v>14.9844269999448</c:v>
                </c:pt>
                <c:pt idx="4525">
                  <c:v>14.984670000103499</c:v>
                </c:pt>
                <c:pt idx="4526">
                  <c:v>14.9852929998814</c:v>
                </c:pt>
                <c:pt idx="4527">
                  <c:v>14.985451000029501</c:v>
                </c:pt>
                <c:pt idx="4528">
                  <c:v>15.000755000073601</c:v>
                </c:pt>
                <c:pt idx="4529">
                  <c:v>15.003238000190301</c:v>
                </c:pt>
                <c:pt idx="4530">
                  <c:v>15.003854000042301</c:v>
                </c:pt>
                <c:pt idx="4531">
                  <c:v>15.012169999863501</c:v>
                </c:pt>
                <c:pt idx="4532">
                  <c:v>15.0125949999164</c:v>
                </c:pt>
                <c:pt idx="4533">
                  <c:v>15.024591999917901</c:v>
                </c:pt>
                <c:pt idx="4534">
                  <c:v>15.0248700001611</c:v>
                </c:pt>
                <c:pt idx="4535">
                  <c:v>15.025469000192899</c:v>
                </c:pt>
                <c:pt idx="4536">
                  <c:v>15.025958000023801</c:v>
                </c:pt>
                <c:pt idx="4537">
                  <c:v>15.0290719998338</c:v>
                </c:pt>
                <c:pt idx="4538">
                  <c:v>15.029615000003099</c:v>
                </c:pt>
                <c:pt idx="4539">
                  <c:v>15.0306679997811</c:v>
                </c:pt>
                <c:pt idx="4540">
                  <c:v>15.031389999876401</c:v>
                </c:pt>
                <c:pt idx="4541">
                  <c:v>15.033628999844899</c:v>
                </c:pt>
                <c:pt idx="4542">
                  <c:v>15.034246000141099</c:v>
                </c:pt>
                <c:pt idx="4543">
                  <c:v>15.035408000130699</c:v>
                </c:pt>
                <c:pt idx="4544">
                  <c:v>15.036589999908701</c:v>
                </c:pt>
                <c:pt idx="4545">
                  <c:v>15.038739999909</c:v>
                </c:pt>
                <c:pt idx="4546">
                  <c:v>15.039291999983099</c:v>
                </c:pt>
                <c:pt idx="4547">
                  <c:v>15.040196999961999</c:v>
                </c:pt>
                <c:pt idx="4548">
                  <c:v>15.040934999888099</c:v>
                </c:pt>
                <c:pt idx="4549">
                  <c:v>15.0427670000681</c:v>
                </c:pt>
                <c:pt idx="4550">
                  <c:v>15.0447199998779</c:v>
                </c:pt>
                <c:pt idx="4551">
                  <c:v>15.052152999942301</c:v>
                </c:pt>
                <c:pt idx="4552">
                  <c:v>15.065097999922701</c:v>
                </c:pt>
                <c:pt idx="4553">
                  <c:v>15.065767000123699</c:v>
                </c:pt>
                <c:pt idx="4554">
                  <c:v>15.0670729999546</c:v>
                </c:pt>
                <c:pt idx="4555">
                  <c:v>15.068017999965301</c:v>
                </c:pt>
                <c:pt idx="4556">
                  <c:v>15.0705149999339</c:v>
                </c:pt>
                <c:pt idx="4557">
                  <c:v>15.072902000156301</c:v>
                </c:pt>
                <c:pt idx="4558">
                  <c:v>15.073480999944801</c:v>
                </c:pt>
                <c:pt idx="4559">
                  <c:v>15.074541000103601</c:v>
                </c:pt>
                <c:pt idx="4560">
                  <c:v>15.075354000146</c:v>
                </c:pt>
                <c:pt idx="4561">
                  <c:v>15.090333999978601</c:v>
                </c:pt>
                <c:pt idx="4562">
                  <c:v>15.091101000052699</c:v>
                </c:pt>
                <c:pt idx="4563">
                  <c:v>15.091258000211301</c:v>
                </c:pt>
                <c:pt idx="4564">
                  <c:v>15.091546999883501</c:v>
                </c:pt>
                <c:pt idx="4565">
                  <c:v>15.092323999851899</c:v>
                </c:pt>
                <c:pt idx="4566">
                  <c:v>15.092854000158601</c:v>
                </c:pt>
                <c:pt idx="4567">
                  <c:v>15.112249000139801</c:v>
                </c:pt>
                <c:pt idx="4568">
                  <c:v>15.112949000013</c:v>
                </c:pt>
                <c:pt idx="4569">
                  <c:v>15.1142109998545</c:v>
                </c:pt>
                <c:pt idx="4570">
                  <c:v>15.115115999833501</c:v>
                </c:pt>
                <c:pt idx="4571">
                  <c:v>15.119190999939701</c:v>
                </c:pt>
                <c:pt idx="4572">
                  <c:v>15.1247949997923</c:v>
                </c:pt>
                <c:pt idx="4573">
                  <c:v>15.1252999999087</c:v>
                </c:pt>
                <c:pt idx="4574">
                  <c:v>15.1261910000357</c:v>
                </c:pt>
                <c:pt idx="4575">
                  <c:v>15.126851999866599</c:v>
                </c:pt>
                <c:pt idx="4576">
                  <c:v>15.1333459998568</c:v>
                </c:pt>
                <c:pt idx="4577">
                  <c:v>15.1361399998677</c:v>
                </c:pt>
                <c:pt idx="4578">
                  <c:v>15.152548000059999</c:v>
                </c:pt>
                <c:pt idx="4579">
                  <c:v>15.1805370001056</c:v>
                </c:pt>
                <c:pt idx="4580">
                  <c:v>15.1876290001382</c:v>
                </c:pt>
                <c:pt idx="4581">
                  <c:v>15.190594000159699</c:v>
                </c:pt>
                <c:pt idx="4582">
                  <c:v>15.1983929999914</c:v>
                </c:pt>
                <c:pt idx="4583">
                  <c:v>15.1989569999386</c:v>
                </c:pt>
                <c:pt idx="4584">
                  <c:v>15.199994999875299</c:v>
                </c:pt>
                <c:pt idx="4585">
                  <c:v>15.2011380000658</c:v>
                </c:pt>
                <c:pt idx="4586">
                  <c:v>15.2099830002043</c:v>
                </c:pt>
                <c:pt idx="4587">
                  <c:v>15.2104620001409</c:v>
                </c:pt>
                <c:pt idx="4588">
                  <c:v>15.211284000088099</c:v>
                </c:pt>
                <c:pt idx="4589">
                  <c:v>15.2119780000248</c:v>
                </c:pt>
                <c:pt idx="4590">
                  <c:v>15.2126269999826</c:v>
                </c:pt>
                <c:pt idx="4591">
                  <c:v>15.213165000204699</c:v>
                </c:pt>
                <c:pt idx="4592">
                  <c:v>15.214113000183699</c:v>
                </c:pt>
                <c:pt idx="4593">
                  <c:v>15.2147879998665</c:v>
                </c:pt>
                <c:pt idx="4594">
                  <c:v>15.265447999809099</c:v>
                </c:pt>
                <c:pt idx="4595">
                  <c:v>15.273442999841699</c:v>
                </c:pt>
                <c:pt idx="4596">
                  <c:v>15.278746000149098</c:v>
                </c:pt>
                <c:pt idx="4597">
                  <c:v>15.279379999810699</c:v>
                </c:pt>
                <c:pt idx="4598">
                  <c:v>15.280281999821399</c:v>
                </c:pt>
                <c:pt idx="4599">
                  <c:v>15.280695000001199</c:v>
                </c:pt>
                <c:pt idx="4600">
                  <c:v>15.280719000202199</c:v>
                </c:pt>
                <c:pt idx="4601">
                  <c:v>15.2814170000965</c:v>
                </c:pt>
                <c:pt idx="4602">
                  <c:v>15.281559999948501</c:v>
                </c:pt>
                <c:pt idx="4603">
                  <c:v>15.2819189997899</c:v>
                </c:pt>
                <c:pt idx="4604">
                  <c:v>15.2873460001501</c:v>
                </c:pt>
                <c:pt idx="4605">
                  <c:v>15.287887999875201</c:v>
                </c:pt>
                <c:pt idx="4606">
                  <c:v>15.288821000012801</c:v>
                </c:pt>
                <c:pt idx="4607">
                  <c:v>15.289537000171499</c:v>
                </c:pt>
                <c:pt idx="4608">
                  <c:v>15.298276000066799</c:v>
                </c:pt>
                <c:pt idx="4609">
                  <c:v>15.299023999887099</c:v>
                </c:pt>
                <c:pt idx="4610">
                  <c:v>15.300463000130501</c:v>
                </c:pt>
                <c:pt idx="4611">
                  <c:v>15.301466999972</c:v>
                </c:pt>
                <c:pt idx="4612">
                  <c:v>15.301486000225799</c:v>
                </c:pt>
                <c:pt idx="4613">
                  <c:v>15.302152000003799</c:v>
                </c:pt>
                <c:pt idx="4614">
                  <c:v>15.3034690001732</c:v>
                </c:pt>
                <c:pt idx="4615">
                  <c:v>15.304391999961801</c:v>
                </c:pt>
                <c:pt idx="4616">
                  <c:v>15.321718999985</c:v>
                </c:pt>
                <c:pt idx="4617">
                  <c:v>15.3418589998182</c:v>
                </c:pt>
                <c:pt idx="4618">
                  <c:v>15.3498710001258</c:v>
                </c:pt>
                <c:pt idx="4619">
                  <c:v>15.350362999924901</c:v>
                </c:pt>
                <c:pt idx="4620">
                  <c:v>15.350554000178802</c:v>
                </c:pt>
                <c:pt idx="4621">
                  <c:v>15.3518719998828</c:v>
                </c:pt>
                <c:pt idx="4622">
                  <c:v>15.35282299983</c:v>
                </c:pt>
                <c:pt idx="4623">
                  <c:v>15.362921999894699</c:v>
                </c:pt>
                <c:pt idx="4624">
                  <c:v>15.3850850001617</c:v>
                </c:pt>
                <c:pt idx="4625">
                  <c:v>15.393039000173301</c:v>
                </c:pt>
                <c:pt idx="4626">
                  <c:v>15.3936639999301</c:v>
                </c:pt>
                <c:pt idx="4627">
                  <c:v>15.394904000004301</c:v>
                </c:pt>
                <c:pt idx="4628">
                  <c:v>15.395743000226499</c:v>
                </c:pt>
                <c:pt idx="4629">
                  <c:v>15.412802999890101</c:v>
                </c:pt>
                <c:pt idx="4630">
                  <c:v>15.413073000217899</c:v>
                </c:pt>
                <c:pt idx="4631">
                  <c:v>15.413675000217999</c:v>
                </c:pt>
                <c:pt idx="4632">
                  <c:v>15.414860999953801</c:v>
                </c:pt>
                <c:pt idx="4633">
                  <c:v>15.4148719998374</c:v>
                </c:pt>
                <c:pt idx="4634">
                  <c:v>15.4157580000173</c:v>
                </c:pt>
                <c:pt idx="4635">
                  <c:v>15.425434999997298</c:v>
                </c:pt>
                <c:pt idx="4636">
                  <c:v>15.425853000124301</c:v>
                </c:pt>
                <c:pt idx="4637">
                  <c:v>15.426638000007999</c:v>
                </c:pt>
                <c:pt idx="4638">
                  <c:v>15.427264000209101</c:v>
                </c:pt>
                <c:pt idx="4639">
                  <c:v>15.4370899999776</c:v>
                </c:pt>
                <c:pt idx="4640">
                  <c:v>15.4376249997767</c:v>
                </c:pt>
                <c:pt idx="4641">
                  <c:v>15.438598999935399</c:v>
                </c:pt>
                <c:pt idx="4642">
                  <c:v>15.439238999988399</c:v>
                </c:pt>
                <c:pt idx="4643">
                  <c:v>15.442736999830199</c:v>
                </c:pt>
                <c:pt idx="4644">
                  <c:v>15.443398000115801</c:v>
                </c:pt>
                <c:pt idx="4645">
                  <c:v>15.444552000189999</c:v>
                </c:pt>
                <c:pt idx="4646">
                  <c:v>15.445366000221799</c:v>
                </c:pt>
                <c:pt idx="4647">
                  <c:v>15.4626980001921</c:v>
                </c:pt>
                <c:pt idx="4648">
                  <c:v>15.463318000001799</c:v>
                </c:pt>
                <c:pt idx="4649">
                  <c:v>15.464522000002001</c:v>
                </c:pt>
                <c:pt idx="4650">
                  <c:v>15.465309999854</c:v>
                </c:pt>
                <c:pt idx="4651">
                  <c:v>15.467521000118701</c:v>
                </c:pt>
                <c:pt idx="4652">
                  <c:v>15.473575000214598</c:v>
                </c:pt>
                <c:pt idx="4653">
                  <c:v>15.4739559998233</c:v>
                </c:pt>
                <c:pt idx="4654">
                  <c:v>15.474627999992599</c:v>
                </c:pt>
                <c:pt idx="4655">
                  <c:v>15.475158999833999</c:v>
                </c:pt>
                <c:pt idx="4656">
                  <c:v>15.4892380001001</c:v>
                </c:pt>
                <c:pt idx="4657">
                  <c:v>15.4895390001001</c:v>
                </c:pt>
                <c:pt idx="4658">
                  <c:v>15.490096000121399</c:v>
                </c:pt>
                <c:pt idx="4659">
                  <c:v>15.490477000184899</c:v>
                </c:pt>
                <c:pt idx="4660">
                  <c:v>15.499222000016701</c:v>
                </c:pt>
                <c:pt idx="4661">
                  <c:v>15.501051000228399</c:v>
                </c:pt>
                <c:pt idx="4662">
                  <c:v>15.509047999785199</c:v>
                </c:pt>
                <c:pt idx="4663">
                  <c:v>15.5095919999439</c:v>
                </c:pt>
                <c:pt idx="4664">
                  <c:v>15.5106120000709</c:v>
                </c:pt>
                <c:pt idx="4665">
                  <c:v>15.511318999870099</c:v>
                </c:pt>
                <c:pt idx="4666">
                  <c:v>15.514739000081999</c:v>
                </c:pt>
                <c:pt idx="4667">
                  <c:v>15.5159900000398</c:v>
                </c:pt>
                <c:pt idx="4668">
                  <c:v>15.5163270001139</c:v>
                </c:pt>
                <c:pt idx="4669">
                  <c:v>15.5169139998179</c:v>
                </c:pt>
                <c:pt idx="4670">
                  <c:v>15.517341999839099</c:v>
                </c:pt>
                <c:pt idx="4671">
                  <c:v>15.525158999935201</c:v>
                </c:pt>
                <c:pt idx="4672">
                  <c:v>15.5317339999783</c:v>
                </c:pt>
                <c:pt idx="4673">
                  <c:v>15.537230000063499</c:v>
                </c:pt>
                <c:pt idx="4674">
                  <c:v>15.5375919998732</c:v>
                </c:pt>
                <c:pt idx="4675">
                  <c:v>15.538127000127099</c:v>
                </c:pt>
                <c:pt idx="4676">
                  <c:v>15.5385680000108</c:v>
                </c:pt>
                <c:pt idx="4677">
                  <c:v>15.542029999778601</c:v>
                </c:pt>
                <c:pt idx="4678">
                  <c:v>15.5425889997786</c:v>
                </c:pt>
                <c:pt idx="4679">
                  <c:v>15.5436069999268</c:v>
                </c:pt>
                <c:pt idx="4680">
                  <c:v>15.544341999884599</c:v>
                </c:pt>
                <c:pt idx="4681">
                  <c:v>15.5449590001808</c:v>
                </c:pt>
                <c:pt idx="4682">
                  <c:v>15.545601000212601</c:v>
                </c:pt>
                <c:pt idx="4683">
                  <c:v>15.547030000107</c:v>
                </c:pt>
                <c:pt idx="4684">
                  <c:v>15.5479760001071</c:v>
                </c:pt>
                <c:pt idx="4685">
                  <c:v>15.549073999864001</c:v>
                </c:pt>
                <c:pt idx="4686">
                  <c:v>15.551184999821899</c:v>
                </c:pt>
                <c:pt idx="4687">
                  <c:v>15.560413999992299</c:v>
                </c:pt>
                <c:pt idx="4688">
                  <c:v>15.5809120001322</c:v>
                </c:pt>
                <c:pt idx="4689">
                  <c:v>15.5873769999743</c:v>
                </c:pt>
                <c:pt idx="4690">
                  <c:v>15.5881480000061</c:v>
                </c:pt>
                <c:pt idx="4691">
                  <c:v>15.589639000154401</c:v>
                </c:pt>
                <c:pt idx="4692">
                  <c:v>15.590604999942999</c:v>
                </c:pt>
                <c:pt idx="4693">
                  <c:v>15.596019999975299</c:v>
                </c:pt>
                <c:pt idx="4694">
                  <c:v>15.5962329999965</c:v>
                </c:pt>
                <c:pt idx="4695">
                  <c:v>15.6104460002097</c:v>
                </c:pt>
                <c:pt idx="4696">
                  <c:v>15.611047000220399</c:v>
                </c:pt>
                <c:pt idx="4697">
                  <c:v>15.611811999860899</c:v>
                </c:pt>
                <c:pt idx="4698">
                  <c:v>15.611858999818601</c:v>
                </c:pt>
                <c:pt idx="4699">
                  <c:v>15.6122550001782</c:v>
                </c:pt>
                <c:pt idx="4700">
                  <c:v>15.612871000030202</c:v>
                </c:pt>
                <c:pt idx="4701">
                  <c:v>15.613157000188901</c:v>
                </c:pt>
                <c:pt idx="4702">
                  <c:v>15.613832999861101</c:v>
                </c:pt>
                <c:pt idx="4703">
                  <c:v>15.626678999979001</c:v>
                </c:pt>
                <c:pt idx="4704">
                  <c:v>15.627286999915599</c:v>
                </c:pt>
                <c:pt idx="4705">
                  <c:v>15.628208000180098</c:v>
                </c:pt>
                <c:pt idx="4706">
                  <c:v>15.628912000011001</c:v>
                </c:pt>
                <c:pt idx="4707">
                  <c:v>15.6455790001928</c:v>
                </c:pt>
                <c:pt idx="4708">
                  <c:v>15.6471939999391</c:v>
                </c:pt>
                <c:pt idx="4709">
                  <c:v>15.647896999780601</c:v>
                </c:pt>
                <c:pt idx="4710">
                  <c:v>15.649010999823</c:v>
                </c:pt>
                <c:pt idx="4711">
                  <c:v>15.6503170001087</c:v>
                </c:pt>
                <c:pt idx="4712">
                  <c:v>15.660090999972399</c:v>
                </c:pt>
                <c:pt idx="4713">
                  <c:v>15.664745999856601</c:v>
                </c:pt>
                <c:pt idx="4714">
                  <c:v>15.6967279999662</c:v>
                </c:pt>
                <c:pt idx="4715">
                  <c:v>15.704242000083401</c:v>
                </c:pt>
                <c:pt idx="4716">
                  <c:v>15.7545639999625</c:v>
                </c:pt>
                <c:pt idx="4717">
                  <c:v>15.7567569999628</c:v>
                </c:pt>
                <c:pt idx="4718">
                  <c:v>15.7573810001849</c:v>
                </c:pt>
                <c:pt idx="4719">
                  <c:v>15.757459999804201</c:v>
                </c:pt>
                <c:pt idx="4720">
                  <c:v>15.758148999793701</c:v>
                </c:pt>
                <c:pt idx="4721">
                  <c:v>15.758609999920699</c:v>
                </c:pt>
                <c:pt idx="4722">
                  <c:v>15.7594840002275</c:v>
                </c:pt>
                <c:pt idx="4723">
                  <c:v>15.759495000111199</c:v>
                </c:pt>
                <c:pt idx="4724">
                  <c:v>15.760502999910301</c:v>
                </c:pt>
                <c:pt idx="4725">
                  <c:v>15.805774999989801</c:v>
                </c:pt>
                <c:pt idx="4726">
                  <c:v>15.806505000000401</c:v>
                </c:pt>
                <c:pt idx="4727">
                  <c:v>15.8085879997997</c:v>
                </c:pt>
                <c:pt idx="4728">
                  <c:v>15.809717000138299</c:v>
                </c:pt>
                <c:pt idx="4729">
                  <c:v>15.813957999853299</c:v>
                </c:pt>
                <c:pt idx="4730">
                  <c:v>15.814662000138899</c:v>
                </c:pt>
                <c:pt idx="4731">
                  <c:v>15.815934999864099</c:v>
                </c:pt>
                <c:pt idx="4732">
                  <c:v>15.816772000107401</c:v>
                </c:pt>
                <c:pt idx="4733">
                  <c:v>15.826871000172099</c:v>
                </c:pt>
                <c:pt idx="4734">
                  <c:v>15.8292910000454</c:v>
                </c:pt>
                <c:pt idx="4735">
                  <c:v>15.8397599998352</c:v>
                </c:pt>
                <c:pt idx="4736">
                  <c:v>15.8401519997823</c:v>
                </c:pt>
                <c:pt idx="4737">
                  <c:v>15.8410580002055</c:v>
                </c:pt>
                <c:pt idx="4738">
                  <c:v>15.841553999962301</c:v>
                </c:pt>
                <c:pt idx="4739">
                  <c:v>15.852520999942399</c:v>
                </c:pt>
                <c:pt idx="4740">
                  <c:v>15.8531329998368</c:v>
                </c:pt>
                <c:pt idx="4741">
                  <c:v>15.854430000217599</c:v>
                </c:pt>
                <c:pt idx="4742">
                  <c:v>15.8553679998476</c:v>
                </c:pt>
                <c:pt idx="4743">
                  <c:v>15.863801999785199</c:v>
                </c:pt>
                <c:pt idx="4744">
                  <c:v>15.8641050002188</c:v>
                </c:pt>
                <c:pt idx="4745">
                  <c:v>15.864375000091899</c:v>
                </c:pt>
                <c:pt idx="4746">
                  <c:v>15.8646869999756</c:v>
                </c:pt>
                <c:pt idx="4747">
                  <c:v>15.865316000144901</c:v>
                </c:pt>
                <c:pt idx="4748">
                  <c:v>15.865702000155499</c:v>
                </c:pt>
                <c:pt idx="4749">
                  <c:v>15.865741000197801</c:v>
                </c:pt>
                <c:pt idx="4750">
                  <c:v>15.8657500001027</c:v>
                </c:pt>
                <c:pt idx="4751">
                  <c:v>15.865764999944</c:v>
                </c:pt>
                <c:pt idx="4752">
                  <c:v>15.866399000060399</c:v>
                </c:pt>
                <c:pt idx="4753">
                  <c:v>15.866427000219099</c:v>
                </c:pt>
                <c:pt idx="4754">
                  <c:v>15.8665190001556</c:v>
                </c:pt>
                <c:pt idx="4755">
                  <c:v>15.8666000002085</c:v>
                </c:pt>
                <c:pt idx="4756">
                  <c:v>15.8670249998067</c:v>
                </c:pt>
                <c:pt idx="4757">
                  <c:v>15.867784999954798</c:v>
                </c:pt>
                <c:pt idx="4758">
                  <c:v>15.8687029997963</c:v>
                </c:pt>
                <c:pt idx="4759">
                  <c:v>15.8749789998182</c:v>
                </c:pt>
                <c:pt idx="4760">
                  <c:v>15.8753900000192</c:v>
                </c:pt>
                <c:pt idx="4761">
                  <c:v>15.8761419997972</c:v>
                </c:pt>
                <c:pt idx="4762">
                  <c:v>15.876983999987699</c:v>
                </c:pt>
                <c:pt idx="4763">
                  <c:v>15.877700000146401</c:v>
                </c:pt>
                <c:pt idx="4764">
                  <c:v>15.884618000200101</c:v>
                </c:pt>
                <c:pt idx="4765">
                  <c:v>15.887942000063001</c:v>
                </c:pt>
                <c:pt idx="4766">
                  <c:v>15.8884809998198</c:v>
                </c:pt>
                <c:pt idx="4767">
                  <c:v>15.8895479999046</c:v>
                </c:pt>
                <c:pt idx="4768">
                  <c:v>15.890306000073901</c:v>
                </c:pt>
                <c:pt idx="4769">
                  <c:v>15.903442999842801</c:v>
                </c:pt>
                <c:pt idx="4770">
                  <c:v>15.904753000086199</c:v>
                </c:pt>
                <c:pt idx="4771">
                  <c:v>15.905208999811201</c:v>
                </c:pt>
                <c:pt idx="4772">
                  <c:v>15.906405999885401</c:v>
                </c:pt>
                <c:pt idx="4773">
                  <c:v>15.906644000097</c:v>
                </c:pt>
                <c:pt idx="4774">
                  <c:v>15.9116569998332</c:v>
                </c:pt>
                <c:pt idx="4775">
                  <c:v>15.912075999949501</c:v>
                </c:pt>
                <c:pt idx="4776">
                  <c:v>15.9134659998017</c:v>
                </c:pt>
                <c:pt idx="4777">
                  <c:v>15.9136470001612</c:v>
                </c:pt>
                <c:pt idx="4778">
                  <c:v>15.9146070000133</c:v>
                </c:pt>
                <c:pt idx="4779">
                  <c:v>15.914787999918099</c:v>
                </c:pt>
                <c:pt idx="4780">
                  <c:v>15.9157329999288</c:v>
                </c:pt>
                <c:pt idx="4781">
                  <c:v>15.915838000182699</c:v>
                </c:pt>
                <c:pt idx="4782">
                  <c:v>15.9159220002038</c:v>
                </c:pt>
                <c:pt idx="4783">
                  <c:v>15.915992999907701</c:v>
                </c:pt>
                <c:pt idx="4784">
                  <c:v>15.9160630000769</c:v>
                </c:pt>
                <c:pt idx="4785">
                  <c:v>15.916637999907801</c:v>
                </c:pt>
                <c:pt idx="4786">
                  <c:v>15.9173820002251</c:v>
                </c:pt>
                <c:pt idx="4787">
                  <c:v>15.918202000193501</c:v>
                </c:pt>
                <c:pt idx="4788">
                  <c:v>15.918521000003199</c:v>
                </c:pt>
                <c:pt idx="4789">
                  <c:v>15.918835999855199</c:v>
                </c:pt>
                <c:pt idx="4790">
                  <c:v>15.9355519999735</c:v>
                </c:pt>
                <c:pt idx="4791">
                  <c:v>15.935553999952299</c:v>
                </c:pt>
                <c:pt idx="4792">
                  <c:v>15.9363090001534</c:v>
                </c:pt>
                <c:pt idx="4793">
                  <c:v>15.937545999804501</c:v>
                </c:pt>
                <c:pt idx="4794">
                  <c:v>15.9378500002276</c:v>
                </c:pt>
                <c:pt idx="4795">
                  <c:v>15.9383919999527</c:v>
                </c:pt>
                <c:pt idx="4796">
                  <c:v>15.950589000112799</c:v>
                </c:pt>
                <c:pt idx="4797">
                  <c:v>15.950741999859</c:v>
                </c:pt>
                <c:pt idx="4798">
                  <c:v>15.951438000229201</c:v>
                </c:pt>
                <c:pt idx="4799">
                  <c:v>15.952835999996699</c:v>
                </c:pt>
                <c:pt idx="4800">
                  <c:v>15.953777000049699</c:v>
                </c:pt>
                <c:pt idx="4801">
                  <c:v>15.969235999818901</c:v>
                </c:pt>
                <c:pt idx="4802">
                  <c:v>15.969760000189099</c:v>
                </c:pt>
                <c:pt idx="4803">
                  <c:v>15.970051999829501</c:v>
                </c:pt>
                <c:pt idx="4804">
                  <c:v>15.970645999914199</c:v>
                </c:pt>
                <c:pt idx="4805">
                  <c:v>15.9707170000729</c:v>
                </c:pt>
                <c:pt idx="4806">
                  <c:v>15.9711739997874</c:v>
                </c:pt>
                <c:pt idx="4807">
                  <c:v>15.9714110000095</c:v>
                </c:pt>
                <c:pt idx="4808">
                  <c:v>15.9716140001364</c:v>
                </c:pt>
                <c:pt idx="4809">
                  <c:v>15.9717000001364</c:v>
                </c:pt>
                <c:pt idx="4810">
                  <c:v>15.972419999798101</c:v>
                </c:pt>
                <c:pt idx="4811">
                  <c:v>15.972432000125901</c:v>
                </c:pt>
                <c:pt idx="4812">
                  <c:v>15.972928999872201</c:v>
                </c:pt>
                <c:pt idx="4813">
                  <c:v>15.981789999841499</c:v>
                </c:pt>
                <c:pt idx="4814">
                  <c:v>15.987227000096</c:v>
                </c:pt>
                <c:pt idx="4815">
                  <c:v>15.9893559998636</c:v>
                </c:pt>
                <c:pt idx="4816">
                  <c:v>15.999878000002301</c:v>
                </c:pt>
                <c:pt idx="4817">
                  <c:v>16.015915000025402</c:v>
                </c:pt>
                <c:pt idx="4818">
                  <c:v>16.029690999857799</c:v>
                </c:pt>
                <c:pt idx="4819">
                  <c:v>16.031947000101301</c:v>
                </c:pt>
                <c:pt idx="4820">
                  <c:v>16.032535999784102</c:v>
                </c:pt>
                <c:pt idx="4821">
                  <c:v>16.0327300000062</c:v>
                </c:pt>
                <c:pt idx="4822">
                  <c:v>16.0336170001755</c:v>
                </c:pt>
                <c:pt idx="4823">
                  <c:v>16.034376999868901</c:v>
                </c:pt>
                <c:pt idx="4824">
                  <c:v>16.037499000049099</c:v>
                </c:pt>
                <c:pt idx="4825">
                  <c:v>16.053114999976899</c:v>
                </c:pt>
                <c:pt idx="4826">
                  <c:v>16.057549999913999</c:v>
                </c:pt>
                <c:pt idx="4827">
                  <c:v>16.0597119997873</c:v>
                </c:pt>
                <c:pt idx="4828">
                  <c:v>16.083161000096801</c:v>
                </c:pt>
                <c:pt idx="4829">
                  <c:v>16.0926939997807</c:v>
                </c:pt>
                <c:pt idx="4830">
                  <c:v>16.100042999823899</c:v>
                </c:pt>
                <c:pt idx="4831">
                  <c:v>16.100779000225799</c:v>
                </c:pt>
                <c:pt idx="4832">
                  <c:v>16.1020470000039</c:v>
                </c:pt>
                <c:pt idx="4833">
                  <c:v>16.102949000014601</c:v>
                </c:pt>
                <c:pt idx="4834">
                  <c:v>16.116796000005699</c:v>
                </c:pt>
                <c:pt idx="4835">
                  <c:v>16.117441999995201</c:v>
                </c:pt>
                <c:pt idx="4836">
                  <c:v>16.118817000005901</c:v>
                </c:pt>
                <c:pt idx="4837">
                  <c:v>16.119728999910802</c:v>
                </c:pt>
                <c:pt idx="4838">
                  <c:v>16.120931999921499</c:v>
                </c:pt>
                <c:pt idx="4839">
                  <c:v>16.121571999974499</c:v>
                </c:pt>
                <c:pt idx="4840">
                  <c:v>16.1228030001439</c:v>
                </c:pt>
                <c:pt idx="4841">
                  <c:v>16.123592999974701</c:v>
                </c:pt>
                <c:pt idx="4842">
                  <c:v>16.128590999869601</c:v>
                </c:pt>
                <c:pt idx="4843">
                  <c:v>16.129253000144601</c:v>
                </c:pt>
                <c:pt idx="4844">
                  <c:v>16.130382000028401</c:v>
                </c:pt>
                <c:pt idx="4845">
                  <c:v>16.1312340001131</c:v>
                </c:pt>
                <c:pt idx="4846">
                  <c:v>16.135219999796298</c:v>
                </c:pt>
                <c:pt idx="4847">
                  <c:v>16.143409000051101</c:v>
                </c:pt>
                <c:pt idx="4848">
                  <c:v>16.1439570001675</c:v>
                </c:pt>
                <c:pt idx="4849">
                  <c:v>16.144834999977299</c:v>
                </c:pt>
                <c:pt idx="4850">
                  <c:v>16.145515000062002</c:v>
                </c:pt>
                <c:pt idx="4851">
                  <c:v>16.1670210000011</c:v>
                </c:pt>
                <c:pt idx="4852">
                  <c:v>16.170358000181199</c:v>
                </c:pt>
                <c:pt idx="4853">
                  <c:v>16.1784530000659</c:v>
                </c:pt>
                <c:pt idx="4854">
                  <c:v>16.184229999907899</c:v>
                </c:pt>
                <c:pt idx="4855">
                  <c:v>16.184965999855098</c:v>
                </c:pt>
                <c:pt idx="4856">
                  <c:v>16.186041999844701</c:v>
                </c:pt>
                <c:pt idx="4857">
                  <c:v>16.187279999939999</c:v>
                </c:pt>
                <c:pt idx="4858">
                  <c:v>16.1912170001414</c:v>
                </c:pt>
                <c:pt idx="4859">
                  <c:v>16.1933999997927</c:v>
                </c:pt>
                <c:pt idx="4860">
                  <c:v>16.194073999940798</c:v>
                </c:pt>
                <c:pt idx="4861">
                  <c:v>16.1950970000361</c:v>
                </c:pt>
                <c:pt idx="4862">
                  <c:v>16.195578999941002</c:v>
                </c:pt>
                <c:pt idx="4863">
                  <c:v>16.195957000036202</c:v>
                </c:pt>
                <c:pt idx="4864">
                  <c:v>16.1960929999622</c:v>
                </c:pt>
                <c:pt idx="4865">
                  <c:v>16.196983000099802</c:v>
                </c:pt>
                <c:pt idx="4866">
                  <c:v>16.197703000216197</c:v>
                </c:pt>
                <c:pt idx="4867">
                  <c:v>16.201871999783101</c:v>
                </c:pt>
                <c:pt idx="4868">
                  <c:v>16.202860999783198</c:v>
                </c:pt>
                <c:pt idx="4869">
                  <c:v>16.2034959998891</c:v>
                </c:pt>
                <c:pt idx="4870">
                  <c:v>16.204825999920999</c:v>
                </c:pt>
                <c:pt idx="4871">
                  <c:v>16.2057020002066</c:v>
                </c:pt>
                <c:pt idx="4872">
                  <c:v>16.206183000122099</c:v>
                </c:pt>
                <c:pt idx="4873">
                  <c:v>16.206864000196198</c:v>
                </c:pt>
                <c:pt idx="4874">
                  <c:v>16.2081929997839</c:v>
                </c:pt>
                <c:pt idx="4875">
                  <c:v>16.209153000090701</c:v>
                </c:pt>
                <c:pt idx="4876">
                  <c:v>16.218241999922601</c:v>
                </c:pt>
                <c:pt idx="4877">
                  <c:v>16.2189419997957</c:v>
                </c:pt>
                <c:pt idx="4878">
                  <c:v>16.220126000007401</c:v>
                </c:pt>
                <c:pt idx="4879">
                  <c:v>16.221105000113297</c:v>
                </c:pt>
                <c:pt idx="4880">
                  <c:v>16.223485999944298</c:v>
                </c:pt>
                <c:pt idx="4881">
                  <c:v>16.228382999997802</c:v>
                </c:pt>
                <c:pt idx="4882">
                  <c:v>16.229055000167101</c:v>
                </c:pt>
                <c:pt idx="4883">
                  <c:v>16.230322999945198</c:v>
                </c:pt>
                <c:pt idx="4884">
                  <c:v>16.2312309998924</c:v>
                </c:pt>
                <c:pt idx="4885">
                  <c:v>16.236902999935399</c:v>
                </c:pt>
                <c:pt idx="4886">
                  <c:v>16.237435000220998</c:v>
                </c:pt>
                <c:pt idx="4887">
                  <c:v>16.238346000136499</c:v>
                </c:pt>
                <c:pt idx="4888">
                  <c:v>16.239029000189401</c:v>
                </c:pt>
                <c:pt idx="4889">
                  <c:v>16.264480999779998</c:v>
                </c:pt>
                <c:pt idx="4890">
                  <c:v>16.2659650000023</c:v>
                </c:pt>
                <c:pt idx="4891">
                  <c:v>16.2753839999822</c:v>
                </c:pt>
                <c:pt idx="4892">
                  <c:v>16.297030999794501</c:v>
                </c:pt>
                <c:pt idx="4893">
                  <c:v>16.3072529999226</c:v>
                </c:pt>
                <c:pt idx="4894">
                  <c:v>16.307440000218701</c:v>
                </c:pt>
                <c:pt idx="4895">
                  <c:v>16.308073999880399</c:v>
                </c:pt>
                <c:pt idx="4896">
                  <c:v>16.309155999806499</c:v>
                </c:pt>
                <c:pt idx="4897">
                  <c:v>16.3103889999547</c:v>
                </c:pt>
                <c:pt idx="4898">
                  <c:v>16.326927000136401</c:v>
                </c:pt>
                <c:pt idx="4899">
                  <c:v>16.3273220000519</c:v>
                </c:pt>
                <c:pt idx="4900">
                  <c:v>16.327911000189399</c:v>
                </c:pt>
                <c:pt idx="4901">
                  <c:v>16.3285960002212</c:v>
                </c:pt>
                <c:pt idx="4902">
                  <c:v>16.3403199999265</c:v>
                </c:pt>
                <c:pt idx="4903">
                  <c:v>16.368728000088499</c:v>
                </c:pt>
                <c:pt idx="4904">
                  <c:v>16.3751380000576</c:v>
                </c:pt>
                <c:pt idx="4905">
                  <c:v>16.3756639999519</c:v>
                </c:pt>
                <c:pt idx="4906">
                  <c:v>16.376613999909701</c:v>
                </c:pt>
                <c:pt idx="4907">
                  <c:v>16.377273000216501</c:v>
                </c:pt>
                <c:pt idx="4908">
                  <c:v>16.387128000133</c:v>
                </c:pt>
                <c:pt idx="4909">
                  <c:v>16.388994999942902</c:v>
                </c:pt>
                <c:pt idx="4910">
                  <c:v>16.3896109997949</c:v>
                </c:pt>
                <c:pt idx="4911">
                  <c:v>16.390626999964201</c:v>
                </c:pt>
                <c:pt idx="4912">
                  <c:v>16.391482000017199</c:v>
                </c:pt>
                <c:pt idx="4913">
                  <c:v>16.3946520001445</c:v>
                </c:pt>
                <c:pt idx="4914">
                  <c:v>16.394900999785001</c:v>
                </c:pt>
                <c:pt idx="4915">
                  <c:v>16.395352000017702</c:v>
                </c:pt>
                <c:pt idx="4916">
                  <c:v>16.395728000134099</c:v>
                </c:pt>
                <c:pt idx="4917">
                  <c:v>16.396669000187099</c:v>
                </c:pt>
                <c:pt idx="4918">
                  <c:v>16.397284000049602</c:v>
                </c:pt>
                <c:pt idx="4919">
                  <c:v>16.397479999795902</c:v>
                </c:pt>
                <c:pt idx="4920">
                  <c:v>16.398223000123799</c:v>
                </c:pt>
                <c:pt idx="4921">
                  <c:v>16.4167829998405</c:v>
                </c:pt>
                <c:pt idx="4922">
                  <c:v>16.417488000115501</c:v>
                </c:pt>
                <c:pt idx="4923">
                  <c:v>16.4185730000099</c:v>
                </c:pt>
                <c:pt idx="4924">
                  <c:v>16.418786000031101</c:v>
                </c:pt>
                <c:pt idx="4925">
                  <c:v>16.419076000147399</c:v>
                </c:pt>
                <c:pt idx="4926">
                  <c:v>16.419763000158099</c:v>
                </c:pt>
                <c:pt idx="4927">
                  <c:v>16.436246000011998</c:v>
                </c:pt>
                <c:pt idx="4928">
                  <c:v>16.436718000022598</c:v>
                </c:pt>
                <c:pt idx="4929">
                  <c:v>16.4374370001496</c:v>
                </c:pt>
                <c:pt idx="4930">
                  <c:v>16.4379560001179</c:v>
                </c:pt>
                <c:pt idx="4931">
                  <c:v>16.438817000107502</c:v>
                </c:pt>
                <c:pt idx="4932">
                  <c:v>16.444227000192701</c:v>
                </c:pt>
                <c:pt idx="4933">
                  <c:v>16.4456679999602</c:v>
                </c:pt>
                <c:pt idx="4934">
                  <c:v>16.4461770000343</c:v>
                </c:pt>
                <c:pt idx="4935">
                  <c:v>16.447225999854702</c:v>
                </c:pt>
                <c:pt idx="4936">
                  <c:v>16.447953999886501</c:v>
                </c:pt>
                <c:pt idx="4937">
                  <c:v>16.452941999887098</c:v>
                </c:pt>
                <c:pt idx="4938">
                  <c:v>16.463032000046901</c:v>
                </c:pt>
                <c:pt idx="4939">
                  <c:v>16.4671510001426</c:v>
                </c:pt>
                <c:pt idx="4940">
                  <c:v>16.467502000068599</c:v>
                </c:pt>
                <c:pt idx="4941">
                  <c:v>16.468057000110999</c:v>
                </c:pt>
                <c:pt idx="4942">
                  <c:v>16.468490000079299</c:v>
                </c:pt>
                <c:pt idx="4943">
                  <c:v>16.471551999984502</c:v>
                </c:pt>
                <c:pt idx="4944">
                  <c:v>16.472269000132599</c:v>
                </c:pt>
                <c:pt idx="4945">
                  <c:v>16.4736040001116</c:v>
                </c:pt>
                <c:pt idx="4946">
                  <c:v>16.474520999963701</c:v>
                </c:pt>
                <c:pt idx="4947">
                  <c:v>16.479853999953701</c:v>
                </c:pt>
                <c:pt idx="4948">
                  <c:v>16.480451999996099</c:v>
                </c:pt>
                <c:pt idx="4949">
                  <c:v>16.481486999964499</c:v>
                </c:pt>
                <c:pt idx="4950">
                  <c:v>16.482233999795401</c:v>
                </c:pt>
                <c:pt idx="4951">
                  <c:v>16.483074999996401</c:v>
                </c:pt>
                <c:pt idx="4952">
                  <c:v>16.483246000007</c:v>
                </c:pt>
                <c:pt idx="4953">
                  <c:v>16.483666000112802</c:v>
                </c:pt>
                <c:pt idx="4954">
                  <c:v>16.484410999964801</c:v>
                </c:pt>
                <c:pt idx="4955">
                  <c:v>16.484908000165799</c:v>
                </c:pt>
                <c:pt idx="4956">
                  <c:v>16.503676999945998</c:v>
                </c:pt>
                <c:pt idx="4957">
                  <c:v>16.5232439999272</c:v>
                </c:pt>
                <c:pt idx="4958">
                  <c:v>16.523878000043602</c:v>
                </c:pt>
                <c:pt idx="4959">
                  <c:v>16.525113000170599</c:v>
                </c:pt>
                <c:pt idx="4960">
                  <c:v>16.525298000033199</c:v>
                </c:pt>
                <c:pt idx="4961">
                  <c:v>16.525936000107301</c:v>
                </c:pt>
                <c:pt idx="4962">
                  <c:v>16.549113000110001</c:v>
                </c:pt>
                <c:pt idx="4963">
                  <c:v>16.550572000141901</c:v>
                </c:pt>
                <c:pt idx="4964">
                  <c:v>16.561975000058698</c:v>
                </c:pt>
                <c:pt idx="4965">
                  <c:v>16.563980000228099</c:v>
                </c:pt>
                <c:pt idx="4966">
                  <c:v>16.564536999794601</c:v>
                </c:pt>
                <c:pt idx="4967">
                  <c:v>16.565734999858201</c:v>
                </c:pt>
                <c:pt idx="4968">
                  <c:v>16.566496999985198</c:v>
                </c:pt>
                <c:pt idx="4969">
                  <c:v>16.570279000006799</c:v>
                </c:pt>
                <c:pt idx="4970">
                  <c:v>16.570576000049098</c:v>
                </c:pt>
                <c:pt idx="4971">
                  <c:v>16.570605000197201</c:v>
                </c:pt>
                <c:pt idx="4972">
                  <c:v>16.571123000176101</c:v>
                </c:pt>
                <c:pt idx="4973">
                  <c:v>16.571532999932899</c:v>
                </c:pt>
                <c:pt idx="4974">
                  <c:v>16.5768510000816</c:v>
                </c:pt>
                <c:pt idx="4975">
                  <c:v>16.577342999880699</c:v>
                </c:pt>
                <c:pt idx="4976">
                  <c:v>16.578231000039498</c:v>
                </c:pt>
                <c:pt idx="4977">
                  <c:v>16.578796999965501</c:v>
                </c:pt>
                <c:pt idx="4978">
                  <c:v>16.586997000104002</c:v>
                </c:pt>
                <c:pt idx="4979">
                  <c:v>16.5875389998291</c:v>
                </c:pt>
                <c:pt idx="4980">
                  <c:v>16.588524999860901</c:v>
                </c:pt>
                <c:pt idx="4981">
                  <c:v>16.590078999797598</c:v>
                </c:pt>
                <c:pt idx="4982">
                  <c:v>16.592131999914198</c:v>
                </c:pt>
                <c:pt idx="4983">
                  <c:v>16.5928050000729</c:v>
                </c:pt>
                <c:pt idx="4984">
                  <c:v>16.593949999787501</c:v>
                </c:pt>
                <c:pt idx="4985">
                  <c:v>16.5948389999357</c:v>
                </c:pt>
                <c:pt idx="4986">
                  <c:v>16.596219999883001</c:v>
                </c:pt>
                <c:pt idx="4987">
                  <c:v>16.5968999999677</c:v>
                </c:pt>
                <c:pt idx="4988">
                  <c:v>16.597589999946599</c:v>
                </c:pt>
                <c:pt idx="4989">
                  <c:v>16.597862999787999</c:v>
                </c:pt>
                <c:pt idx="4990">
                  <c:v>16.598625999904399</c:v>
                </c:pt>
                <c:pt idx="4991">
                  <c:v>16.611506000117501</c:v>
                </c:pt>
                <c:pt idx="4992">
                  <c:v>16.612217999863699</c:v>
                </c:pt>
                <c:pt idx="4993">
                  <c:v>16.6125450000436</c:v>
                </c:pt>
                <c:pt idx="4994">
                  <c:v>16.613207999853302</c:v>
                </c:pt>
                <c:pt idx="4995">
                  <c:v>16.613709000011998</c:v>
                </c:pt>
                <c:pt idx="4996">
                  <c:v>16.6269149999607</c:v>
                </c:pt>
                <c:pt idx="4997">
                  <c:v>16.627334000076999</c:v>
                </c:pt>
                <c:pt idx="4998">
                  <c:v>16.628109000066601</c:v>
                </c:pt>
                <c:pt idx="4999">
                  <c:v>16.628651999781098</c:v>
                </c:pt>
                <c:pt idx="5000">
                  <c:v>16.6342329998769</c:v>
                </c:pt>
                <c:pt idx="5001">
                  <c:v>16.634891000194301</c:v>
                </c:pt>
                <c:pt idx="5002">
                  <c:v>16.636227000162702</c:v>
                </c:pt>
                <c:pt idx="5003">
                  <c:v>16.637264000110001</c:v>
                </c:pt>
                <c:pt idx="5004">
                  <c:v>16.638168000099501</c:v>
                </c:pt>
                <c:pt idx="5005">
                  <c:v>16.638713999782301</c:v>
                </c:pt>
                <c:pt idx="5006">
                  <c:v>16.639776999909301</c:v>
                </c:pt>
                <c:pt idx="5007">
                  <c:v>16.6404599999623</c:v>
                </c:pt>
                <c:pt idx="5008">
                  <c:v>16.641210000216198</c:v>
                </c:pt>
                <c:pt idx="5009">
                  <c:v>16.6494629997941</c:v>
                </c:pt>
                <c:pt idx="5010">
                  <c:v>16.6692289999446</c:v>
                </c:pt>
                <c:pt idx="5011">
                  <c:v>16.669728000124401</c:v>
                </c:pt>
                <c:pt idx="5012">
                  <c:v>16.6706340000928</c:v>
                </c:pt>
                <c:pt idx="5013">
                  <c:v>16.671312000198601</c:v>
                </c:pt>
                <c:pt idx="5014">
                  <c:v>16.682494000178799</c:v>
                </c:pt>
                <c:pt idx="5015">
                  <c:v>16.6827839998404</c:v>
                </c:pt>
                <c:pt idx="5016">
                  <c:v>16.6828749997876</c:v>
                </c:pt>
                <c:pt idx="5017">
                  <c:v>16.6831589999674</c:v>
                </c:pt>
                <c:pt idx="5018">
                  <c:v>16.683441000168298</c:v>
                </c:pt>
                <c:pt idx="5019">
                  <c:v>16.684292999798298</c:v>
                </c:pt>
                <c:pt idx="5020">
                  <c:v>16.684499999882899</c:v>
                </c:pt>
                <c:pt idx="5021">
                  <c:v>16.6874159999679</c:v>
                </c:pt>
                <c:pt idx="5022">
                  <c:v>16.6880289998516</c:v>
                </c:pt>
                <c:pt idx="5023">
                  <c:v>16.6892080001161</c:v>
                </c:pt>
                <c:pt idx="5024">
                  <c:v>16.690077000021098</c:v>
                </c:pt>
                <c:pt idx="5025">
                  <c:v>16.691120999894302</c:v>
                </c:pt>
                <c:pt idx="5026">
                  <c:v>16.693603000021501</c:v>
                </c:pt>
                <c:pt idx="5027">
                  <c:v>16.694078000000399</c:v>
                </c:pt>
                <c:pt idx="5028">
                  <c:v>16.695007000180301</c:v>
                </c:pt>
                <c:pt idx="5029">
                  <c:v>16.6956849998314</c:v>
                </c:pt>
                <c:pt idx="5030">
                  <c:v>16.703985999811202</c:v>
                </c:pt>
                <c:pt idx="5031">
                  <c:v>16.709098999854103</c:v>
                </c:pt>
                <c:pt idx="5032">
                  <c:v>16.7126289998122</c:v>
                </c:pt>
                <c:pt idx="5033">
                  <c:v>16.713146999791199</c:v>
                </c:pt>
                <c:pt idx="5034">
                  <c:v>16.7140620001191</c:v>
                </c:pt>
                <c:pt idx="5035">
                  <c:v>16.714793000119201</c:v>
                </c:pt>
                <c:pt idx="5036">
                  <c:v>16.721145999781502</c:v>
                </c:pt>
                <c:pt idx="5037">
                  <c:v>16.721851000056599</c:v>
                </c:pt>
                <c:pt idx="5038">
                  <c:v>16.723197999908699</c:v>
                </c:pt>
                <c:pt idx="5039">
                  <c:v>16.723653000099102</c:v>
                </c:pt>
                <c:pt idx="5040">
                  <c:v>16.724103999877102</c:v>
                </c:pt>
                <c:pt idx="5041">
                  <c:v>16.724122000141499</c:v>
                </c:pt>
                <c:pt idx="5042">
                  <c:v>16.724904000056899</c:v>
                </c:pt>
                <c:pt idx="5043">
                  <c:v>16.725791000226302</c:v>
                </c:pt>
                <c:pt idx="5044">
                  <c:v>16.730066000036398</c:v>
                </c:pt>
                <c:pt idx="5045">
                  <c:v>16.735355000037</c:v>
                </c:pt>
                <c:pt idx="5046">
                  <c:v>16.7596229998707</c:v>
                </c:pt>
                <c:pt idx="5047">
                  <c:v>16.777248999915102</c:v>
                </c:pt>
                <c:pt idx="5048">
                  <c:v>16.781242999968498</c:v>
                </c:pt>
                <c:pt idx="5049">
                  <c:v>16.781786000137799</c:v>
                </c:pt>
                <c:pt idx="5050">
                  <c:v>16.782742000032101</c:v>
                </c:pt>
                <c:pt idx="5051">
                  <c:v>16.7835090001062</c:v>
                </c:pt>
                <c:pt idx="5052">
                  <c:v>16.784929000095801</c:v>
                </c:pt>
                <c:pt idx="5053">
                  <c:v>16.785565000191099</c:v>
                </c:pt>
                <c:pt idx="5054">
                  <c:v>16.786666999905702</c:v>
                </c:pt>
                <c:pt idx="5055">
                  <c:v>16.787450999800001</c:v>
                </c:pt>
                <c:pt idx="5056">
                  <c:v>16.790548999779197</c:v>
                </c:pt>
                <c:pt idx="5057">
                  <c:v>16.791559000012001</c:v>
                </c:pt>
                <c:pt idx="5058">
                  <c:v>16.792189000170701</c:v>
                </c:pt>
                <c:pt idx="5059">
                  <c:v>16.792546000033301</c:v>
                </c:pt>
                <c:pt idx="5060">
                  <c:v>16.7933289999382</c:v>
                </c:pt>
                <c:pt idx="5061">
                  <c:v>16.7942260000018</c:v>
                </c:pt>
                <c:pt idx="5062">
                  <c:v>16.796599999906903</c:v>
                </c:pt>
                <c:pt idx="5063">
                  <c:v>16.797279999991499</c:v>
                </c:pt>
                <c:pt idx="5064">
                  <c:v>16.798353000012799</c:v>
                </c:pt>
                <c:pt idx="5065">
                  <c:v>16.799591000108101</c:v>
                </c:pt>
                <c:pt idx="5066">
                  <c:v>16.8008290002035</c:v>
                </c:pt>
                <c:pt idx="5067">
                  <c:v>16.801368999949702</c:v>
                </c:pt>
                <c:pt idx="5068">
                  <c:v>16.8023719998018</c:v>
                </c:pt>
                <c:pt idx="5069">
                  <c:v>16.8030230001932</c:v>
                </c:pt>
                <c:pt idx="5070">
                  <c:v>16.8077680000351</c:v>
                </c:pt>
                <c:pt idx="5071">
                  <c:v>16.8287319997944</c:v>
                </c:pt>
                <c:pt idx="5072">
                  <c:v>16.8294300001434</c:v>
                </c:pt>
                <c:pt idx="5073">
                  <c:v>16.830724000101302</c:v>
                </c:pt>
                <c:pt idx="5074">
                  <c:v>16.830817000027299</c:v>
                </c:pt>
                <c:pt idx="5075">
                  <c:v>16.831078999984999</c:v>
                </c:pt>
                <c:pt idx="5076">
                  <c:v>16.831686999921601</c:v>
                </c:pt>
                <c:pt idx="5077">
                  <c:v>16.831762000037902</c:v>
                </c:pt>
                <c:pt idx="5078">
                  <c:v>16.832182000143799</c:v>
                </c:pt>
                <c:pt idx="5079">
                  <c:v>16.8356260001019</c:v>
                </c:pt>
                <c:pt idx="5080">
                  <c:v>16.8362559998058</c:v>
                </c:pt>
                <c:pt idx="5081">
                  <c:v>16.837508000207801</c:v>
                </c:pt>
                <c:pt idx="5082">
                  <c:v>16.838344999996401</c:v>
                </c:pt>
                <c:pt idx="5083">
                  <c:v>16.841317999933299</c:v>
                </c:pt>
                <c:pt idx="5084">
                  <c:v>16.848851999838999</c:v>
                </c:pt>
                <c:pt idx="5085">
                  <c:v>16.854910999882097</c:v>
                </c:pt>
                <c:pt idx="5086">
                  <c:v>16.864103999978301</c:v>
                </c:pt>
                <c:pt idx="5087">
                  <c:v>16.875745000106598</c:v>
                </c:pt>
                <c:pt idx="5088">
                  <c:v>16.876216000127801</c:v>
                </c:pt>
                <c:pt idx="5089">
                  <c:v>16.877227999884699</c:v>
                </c:pt>
                <c:pt idx="5090">
                  <c:v>16.877861000011702</c:v>
                </c:pt>
                <c:pt idx="5091">
                  <c:v>16.885566999917501</c:v>
                </c:pt>
                <c:pt idx="5092">
                  <c:v>16.8888279999919</c:v>
                </c:pt>
                <c:pt idx="5093">
                  <c:v>16.8909770000027</c:v>
                </c:pt>
                <c:pt idx="5094">
                  <c:v>16.891168999791201</c:v>
                </c:pt>
                <c:pt idx="5095">
                  <c:v>16.891581999970999</c:v>
                </c:pt>
                <c:pt idx="5096">
                  <c:v>16.891601000224899</c:v>
                </c:pt>
                <c:pt idx="5097">
                  <c:v>16.892764000203801</c:v>
                </c:pt>
                <c:pt idx="5098">
                  <c:v>16.8927650001933</c:v>
                </c:pt>
                <c:pt idx="5099">
                  <c:v>16.8934799999078</c:v>
                </c:pt>
                <c:pt idx="5100">
                  <c:v>16.893489999802103</c:v>
                </c:pt>
                <c:pt idx="5101">
                  <c:v>16.897442999834301</c:v>
                </c:pt>
                <c:pt idx="5102">
                  <c:v>16.9001569997817</c:v>
                </c:pt>
                <c:pt idx="5103">
                  <c:v>16.9080040000153</c:v>
                </c:pt>
                <c:pt idx="5104">
                  <c:v>16.910355000163602</c:v>
                </c:pt>
                <c:pt idx="5105">
                  <c:v>16.911058999994502</c:v>
                </c:pt>
                <c:pt idx="5106">
                  <c:v>16.913469999963102</c:v>
                </c:pt>
                <c:pt idx="5107">
                  <c:v>16.915030999825802</c:v>
                </c:pt>
                <c:pt idx="5108">
                  <c:v>16.915691000121999</c:v>
                </c:pt>
                <c:pt idx="5109">
                  <c:v>16.9161789999634</c:v>
                </c:pt>
                <c:pt idx="5110">
                  <c:v>16.917170999931802</c:v>
                </c:pt>
                <c:pt idx="5111">
                  <c:v>16.917917000227998</c:v>
                </c:pt>
                <c:pt idx="5112">
                  <c:v>16.927737000059999</c:v>
                </c:pt>
                <c:pt idx="5113">
                  <c:v>16.927902000133997</c:v>
                </c:pt>
                <c:pt idx="5114">
                  <c:v>16.928349999943698</c:v>
                </c:pt>
                <c:pt idx="5115">
                  <c:v>16.928537999774502</c:v>
                </c:pt>
                <c:pt idx="5116">
                  <c:v>16.929616000197701</c:v>
                </c:pt>
                <c:pt idx="5117">
                  <c:v>16.929701000208198</c:v>
                </c:pt>
                <c:pt idx="5118">
                  <c:v>16.930567000144897</c:v>
                </c:pt>
                <c:pt idx="5119">
                  <c:v>16.930572000091999</c:v>
                </c:pt>
                <c:pt idx="5120">
                  <c:v>16.937034999955301</c:v>
                </c:pt>
                <c:pt idx="5121">
                  <c:v>16.9434630001887</c:v>
                </c:pt>
                <c:pt idx="5122">
                  <c:v>16.944079000040798</c:v>
                </c:pt>
                <c:pt idx="5123">
                  <c:v>16.9450819998928</c:v>
                </c:pt>
                <c:pt idx="5124">
                  <c:v>16.9458440000198</c:v>
                </c:pt>
                <c:pt idx="5125">
                  <c:v>16.946979999829601</c:v>
                </c:pt>
                <c:pt idx="5126">
                  <c:v>16.9593700002224</c:v>
                </c:pt>
                <c:pt idx="5127">
                  <c:v>16.963426000074801</c:v>
                </c:pt>
                <c:pt idx="5128">
                  <c:v>16.9640300000537</c:v>
                </c:pt>
                <c:pt idx="5129">
                  <c:v>16.9649730000855</c:v>
                </c:pt>
                <c:pt idx="5130">
                  <c:v>16.965950000212597</c:v>
                </c:pt>
                <c:pt idx="5131">
                  <c:v>16.979772000013298</c:v>
                </c:pt>
                <c:pt idx="5132">
                  <c:v>16.980538000098001</c:v>
                </c:pt>
                <c:pt idx="5133">
                  <c:v>16.9916730001205</c:v>
                </c:pt>
                <c:pt idx="5134">
                  <c:v>17.002006999973599</c:v>
                </c:pt>
                <c:pt idx="5135">
                  <c:v>17.0038420001219</c:v>
                </c:pt>
                <c:pt idx="5136">
                  <c:v>17.012046000218099</c:v>
                </c:pt>
                <c:pt idx="5137">
                  <c:v>17.0126269999855</c:v>
                </c:pt>
                <c:pt idx="5138">
                  <c:v>17.013760999816398</c:v>
                </c:pt>
                <c:pt idx="5139">
                  <c:v>17.014458000176003</c:v>
                </c:pt>
                <c:pt idx="5140">
                  <c:v>17.0282509998287</c:v>
                </c:pt>
                <c:pt idx="5141">
                  <c:v>17.028683999797</c:v>
                </c:pt>
                <c:pt idx="5142">
                  <c:v>17.029407999871101</c:v>
                </c:pt>
                <c:pt idx="5143">
                  <c:v>17.029949000061603</c:v>
                </c:pt>
                <c:pt idx="5144">
                  <c:v>17.0353809999141</c:v>
                </c:pt>
                <c:pt idx="5145">
                  <c:v>17.043825000200702</c:v>
                </c:pt>
                <c:pt idx="5146">
                  <c:v>17.044683000221902</c:v>
                </c:pt>
                <c:pt idx="5147">
                  <c:v>17.046009999830801</c:v>
                </c:pt>
                <c:pt idx="5148">
                  <c:v>17.046723000021302</c:v>
                </c:pt>
                <c:pt idx="5149">
                  <c:v>17.0570420000331</c:v>
                </c:pt>
                <c:pt idx="5150">
                  <c:v>17.057671000202298</c:v>
                </c:pt>
                <c:pt idx="5151">
                  <c:v>17.058899999938099</c:v>
                </c:pt>
                <c:pt idx="5152">
                  <c:v>17.059873000107402</c:v>
                </c:pt>
                <c:pt idx="5153">
                  <c:v>17.062254999927902</c:v>
                </c:pt>
                <c:pt idx="5154">
                  <c:v>17.071857999781002</c:v>
                </c:pt>
                <c:pt idx="5155">
                  <c:v>17.0940269999846</c:v>
                </c:pt>
                <c:pt idx="5156">
                  <c:v>17.107036000197599</c:v>
                </c:pt>
                <c:pt idx="5157">
                  <c:v>17.107664999912199</c:v>
                </c:pt>
                <c:pt idx="5158">
                  <c:v>17.1085960000709</c:v>
                </c:pt>
                <c:pt idx="5159">
                  <c:v>17.1088600000075</c:v>
                </c:pt>
                <c:pt idx="5160">
                  <c:v>17.1091420002085</c:v>
                </c:pt>
                <c:pt idx="5161">
                  <c:v>17.109728999912399</c:v>
                </c:pt>
                <c:pt idx="5162">
                  <c:v>17.110250999849001</c:v>
                </c:pt>
                <c:pt idx="5163">
                  <c:v>17.111051000028901</c:v>
                </c:pt>
                <c:pt idx="5164">
                  <c:v>17.118621999998101</c:v>
                </c:pt>
                <c:pt idx="5165">
                  <c:v>17.1193410001251</c:v>
                </c:pt>
                <c:pt idx="5166">
                  <c:v>17.120521999913699</c:v>
                </c:pt>
                <c:pt idx="5167">
                  <c:v>17.121473999850402</c:v>
                </c:pt>
                <c:pt idx="5168">
                  <c:v>17.1271089998299</c:v>
                </c:pt>
                <c:pt idx="5169">
                  <c:v>17.152851999980999</c:v>
                </c:pt>
                <c:pt idx="5170">
                  <c:v>17.153579000023399</c:v>
                </c:pt>
                <c:pt idx="5171">
                  <c:v>17.154580999885997</c:v>
                </c:pt>
                <c:pt idx="5172">
                  <c:v>17.154701999970701</c:v>
                </c:pt>
                <c:pt idx="5173">
                  <c:v>17.155182999886101</c:v>
                </c:pt>
                <c:pt idx="5174">
                  <c:v>17.155865999939099</c:v>
                </c:pt>
                <c:pt idx="5175">
                  <c:v>17.156505999992003</c:v>
                </c:pt>
                <c:pt idx="5176">
                  <c:v>17.1573440002248</c:v>
                </c:pt>
                <c:pt idx="5177">
                  <c:v>17.170305000036002</c:v>
                </c:pt>
                <c:pt idx="5178">
                  <c:v>17.184496000027103</c:v>
                </c:pt>
                <c:pt idx="5179">
                  <c:v>17.194927000218701</c:v>
                </c:pt>
                <c:pt idx="5180">
                  <c:v>17.195438999806299</c:v>
                </c:pt>
                <c:pt idx="5181">
                  <c:v>17.1962290000919</c:v>
                </c:pt>
                <c:pt idx="5182">
                  <c:v>17.197276999922902</c:v>
                </c:pt>
                <c:pt idx="5183">
                  <c:v>17.215962000136599</c:v>
                </c:pt>
                <c:pt idx="5184">
                  <c:v>17.2164700002213</c:v>
                </c:pt>
                <c:pt idx="5185">
                  <c:v>17.231859999810599</c:v>
                </c:pt>
                <c:pt idx="5186">
                  <c:v>17.233857000064702</c:v>
                </c:pt>
                <c:pt idx="5187">
                  <c:v>17.234582000128199</c:v>
                </c:pt>
                <c:pt idx="5188">
                  <c:v>17.235827000149499</c:v>
                </c:pt>
                <c:pt idx="5189">
                  <c:v>17.236758999843001</c:v>
                </c:pt>
                <c:pt idx="5190">
                  <c:v>17.250444000183002</c:v>
                </c:pt>
                <c:pt idx="5191">
                  <c:v>17.251185000077299</c:v>
                </c:pt>
                <c:pt idx="5192">
                  <c:v>17.252502999781399</c:v>
                </c:pt>
                <c:pt idx="5193">
                  <c:v>17.254004999813301</c:v>
                </c:pt>
                <c:pt idx="5194">
                  <c:v>17.279122000218102</c:v>
                </c:pt>
                <c:pt idx="5195">
                  <c:v>17.293279000114097</c:v>
                </c:pt>
                <c:pt idx="5196">
                  <c:v>17.293974000040098</c:v>
                </c:pt>
                <c:pt idx="5197">
                  <c:v>17.2953070000403</c:v>
                </c:pt>
                <c:pt idx="5198">
                  <c:v>17.296229999828903</c:v>
                </c:pt>
                <c:pt idx="5199">
                  <c:v>17.299611999987899</c:v>
                </c:pt>
                <c:pt idx="5200">
                  <c:v>17.3000820000197</c:v>
                </c:pt>
                <c:pt idx="5201">
                  <c:v>17.300283000167799</c:v>
                </c:pt>
                <c:pt idx="5202">
                  <c:v>17.300632000114998</c:v>
                </c:pt>
                <c:pt idx="5203">
                  <c:v>17.300791999787101</c:v>
                </c:pt>
                <c:pt idx="5204">
                  <c:v>17.3015330001362</c:v>
                </c:pt>
                <c:pt idx="5205">
                  <c:v>17.301778999808402</c:v>
                </c:pt>
                <c:pt idx="5206">
                  <c:v>17.3024229998191</c:v>
                </c:pt>
                <c:pt idx="5207">
                  <c:v>17.302498999924801</c:v>
                </c:pt>
                <c:pt idx="5208">
                  <c:v>17.320828999800099</c:v>
                </c:pt>
                <c:pt idx="5209">
                  <c:v>17.331537999780199</c:v>
                </c:pt>
                <c:pt idx="5210">
                  <c:v>17.3323650001293</c:v>
                </c:pt>
                <c:pt idx="5211">
                  <c:v>17.332707000150503</c:v>
                </c:pt>
                <c:pt idx="5212">
                  <c:v>17.333121999854402</c:v>
                </c:pt>
                <c:pt idx="5213">
                  <c:v>17.3334569999497</c:v>
                </c:pt>
                <c:pt idx="5214">
                  <c:v>17.333939999843999</c:v>
                </c:pt>
                <c:pt idx="5215">
                  <c:v>17.334373999801699</c:v>
                </c:pt>
                <c:pt idx="5216">
                  <c:v>17.3345600001084</c:v>
                </c:pt>
                <c:pt idx="5217">
                  <c:v>17.336065000108601</c:v>
                </c:pt>
                <c:pt idx="5218">
                  <c:v>17.336450000129801</c:v>
                </c:pt>
                <c:pt idx="5219">
                  <c:v>17.337228000087599</c:v>
                </c:pt>
                <c:pt idx="5220">
                  <c:v>17.337817000225101</c:v>
                </c:pt>
                <c:pt idx="5221">
                  <c:v>17.341240999940002</c:v>
                </c:pt>
                <c:pt idx="5222">
                  <c:v>17.364789000112001</c:v>
                </c:pt>
                <c:pt idx="5223">
                  <c:v>17.365421999784299</c:v>
                </c:pt>
                <c:pt idx="5224">
                  <c:v>17.366465000122801</c:v>
                </c:pt>
                <c:pt idx="5225">
                  <c:v>17.366888000196901</c:v>
                </c:pt>
                <c:pt idx="5226">
                  <c:v>17.367584000112398</c:v>
                </c:pt>
                <c:pt idx="5227">
                  <c:v>17.367594000006601</c:v>
                </c:pt>
                <c:pt idx="5228">
                  <c:v>17.368880000049099</c:v>
                </c:pt>
                <c:pt idx="5229">
                  <c:v>17.369733000123198</c:v>
                </c:pt>
                <c:pt idx="5230">
                  <c:v>17.370947000017598</c:v>
                </c:pt>
                <c:pt idx="5231">
                  <c:v>17.374767000092099</c:v>
                </c:pt>
                <c:pt idx="5232">
                  <c:v>17.390210000030397</c:v>
                </c:pt>
                <c:pt idx="5233">
                  <c:v>17.390513999998799</c:v>
                </c:pt>
                <c:pt idx="5234">
                  <c:v>17.391103000136301</c:v>
                </c:pt>
                <c:pt idx="5235">
                  <c:v>17.391590999977701</c:v>
                </c:pt>
                <c:pt idx="5236">
                  <c:v>17.412825000064899</c:v>
                </c:pt>
                <c:pt idx="5237">
                  <c:v>17.414531000213103</c:v>
                </c:pt>
                <c:pt idx="5238">
                  <c:v>17.421797000224601</c:v>
                </c:pt>
                <c:pt idx="5239">
                  <c:v>17.4223170001823</c:v>
                </c:pt>
                <c:pt idx="5240">
                  <c:v>17.423347000203599</c:v>
                </c:pt>
                <c:pt idx="5241">
                  <c:v>17.424037000182498</c:v>
                </c:pt>
                <c:pt idx="5242">
                  <c:v>17.431567000130499</c:v>
                </c:pt>
                <c:pt idx="5243">
                  <c:v>17.435104000014601</c:v>
                </c:pt>
                <c:pt idx="5244">
                  <c:v>17.448840999804798</c:v>
                </c:pt>
                <c:pt idx="5245">
                  <c:v>17.449562999899999</c:v>
                </c:pt>
                <c:pt idx="5246">
                  <c:v>17.4507390001963</c:v>
                </c:pt>
                <c:pt idx="5247">
                  <c:v>17.4516070001118</c:v>
                </c:pt>
                <c:pt idx="5248">
                  <c:v>17.4555230000805</c:v>
                </c:pt>
                <c:pt idx="5249">
                  <c:v>17.457204000038399</c:v>
                </c:pt>
                <c:pt idx="5250">
                  <c:v>17.457920000197102</c:v>
                </c:pt>
                <c:pt idx="5251">
                  <c:v>17.459246999806002</c:v>
                </c:pt>
                <c:pt idx="5252">
                  <c:v>17.460126000059898</c:v>
                </c:pt>
                <c:pt idx="5253">
                  <c:v>17.461471999922601</c:v>
                </c:pt>
                <c:pt idx="5254">
                  <c:v>17.467141999986701</c:v>
                </c:pt>
                <c:pt idx="5255">
                  <c:v>17.467680000208901</c:v>
                </c:pt>
                <c:pt idx="5256">
                  <c:v>17.468661999828303</c:v>
                </c:pt>
                <c:pt idx="5257">
                  <c:v>17.4692750001668</c:v>
                </c:pt>
                <c:pt idx="5258">
                  <c:v>17.510785000013101</c:v>
                </c:pt>
                <c:pt idx="5259">
                  <c:v>17.513315000087399</c:v>
                </c:pt>
                <c:pt idx="5260">
                  <c:v>17.536488000132501</c:v>
                </c:pt>
                <c:pt idx="5261">
                  <c:v>17.540707000080101</c:v>
                </c:pt>
                <c:pt idx="5262">
                  <c:v>17.541259000154202</c:v>
                </c:pt>
                <c:pt idx="5263">
                  <c:v>17.542294000122599</c:v>
                </c:pt>
                <c:pt idx="5264">
                  <c:v>17.5431190000381</c:v>
                </c:pt>
                <c:pt idx="5265">
                  <c:v>17.543132999889998</c:v>
                </c:pt>
                <c:pt idx="5266">
                  <c:v>17.543678000038199</c:v>
                </c:pt>
                <c:pt idx="5267">
                  <c:v>17.544629999974799</c:v>
                </c:pt>
                <c:pt idx="5268">
                  <c:v>17.545349000101801</c:v>
                </c:pt>
                <c:pt idx="5269">
                  <c:v>17.552247999901702</c:v>
                </c:pt>
                <c:pt idx="5270">
                  <c:v>17.552936999891198</c:v>
                </c:pt>
                <c:pt idx="5271">
                  <c:v>17.554371000187501</c:v>
                </c:pt>
                <c:pt idx="5272">
                  <c:v>17.555195000113599</c:v>
                </c:pt>
                <c:pt idx="5273">
                  <c:v>17.555838000134798</c:v>
                </c:pt>
                <c:pt idx="5274">
                  <c:v>17.565172000104202</c:v>
                </c:pt>
                <c:pt idx="5275">
                  <c:v>17.565717999786997</c:v>
                </c:pt>
                <c:pt idx="5276">
                  <c:v>17.5665970000409</c:v>
                </c:pt>
                <c:pt idx="5277">
                  <c:v>17.5677020001785</c:v>
                </c:pt>
                <c:pt idx="5278">
                  <c:v>17.580665999958001</c:v>
                </c:pt>
                <c:pt idx="5279">
                  <c:v>17.581382000116697</c:v>
                </c:pt>
                <c:pt idx="5280">
                  <c:v>17.582713000138</c:v>
                </c:pt>
                <c:pt idx="5281">
                  <c:v>17.583647999799698</c:v>
                </c:pt>
                <c:pt idx="5282">
                  <c:v>17.5878360000751</c:v>
                </c:pt>
                <c:pt idx="5283">
                  <c:v>17.588290999810798</c:v>
                </c:pt>
                <c:pt idx="5284">
                  <c:v>17.589110999779198</c:v>
                </c:pt>
                <c:pt idx="5285">
                  <c:v>17.589700999906199</c:v>
                </c:pt>
                <c:pt idx="5286">
                  <c:v>17.592888999843098</c:v>
                </c:pt>
                <c:pt idx="5287">
                  <c:v>17.5937879998855</c:v>
                </c:pt>
                <c:pt idx="5288">
                  <c:v>17.5944020002134</c:v>
                </c:pt>
                <c:pt idx="5289">
                  <c:v>17.595699000139501</c:v>
                </c:pt>
                <c:pt idx="5290">
                  <c:v>17.596584999864699</c:v>
                </c:pt>
                <c:pt idx="5291">
                  <c:v>17.597321999801302</c:v>
                </c:pt>
                <c:pt idx="5292">
                  <c:v>17.599011000129302</c:v>
                </c:pt>
                <c:pt idx="5293">
                  <c:v>17.607513999791902</c:v>
                </c:pt>
                <c:pt idx="5294">
                  <c:v>17.609081000045901</c:v>
                </c:pt>
                <c:pt idx="5295">
                  <c:v>17.611312000099101</c:v>
                </c:pt>
                <c:pt idx="5296">
                  <c:v>17.618547999973</c:v>
                </c:pt>
                <c:pt idx="5297">
                  <c:v>17.6238959998045</c:v>
                </c:pt>
                <c:pt idx="5298">
                  <c:v>17.6242819998151</c:v>
                </c:pt>
                <c:pt idx="5299">
                  <c:v>17.625048999889199</c:v>
                </c:pt>
                <c:pt idx="5300">
                  <c:v>17.6255719998152</c:v>
                </c:pt>
                <c:pt idx="5301">
                  <c:v>17.6388049999331</c:v>
                </c:pt>
                <c:pt idx="5302">
                  <c:v>17.6393789997746</c:v>
                </c:pt>
                <c:pt idx="5303">
                  <c:v>17.640303999996799</c:v>
                </c:pt>
                <c:pt idx="5304">
                  <c:v>17.641126999933398</c:v>
                </c:pt>
                <c:pt idx="5305">
                  <c:v>17.661159999988701</c:v>
                </c:pt>
                <c:pt idx="5306">
                  <c:v>17.661798000062802</c:v>
                </c:pt>
                <c:pt idx="5307">
                  <c:v>17.6625009999042</c:v>
                </c:pt>
                <c:pt idx="5308">
                  <c:v>17.662935999851399</c:v>
                </c:pt>
                <c:pt idx="5309">
                  <c:v>17.6630099999783</c:v>
                </c:pt>
                <c:pt idx="5310">
                  <c:v>17.6637059998938</c:v>
                </c:pt>
                <c:pt idx="5311">
                  <c:v>17.663924999851499</c:v>
                </c:pt>
                <c:pt idx="5312">
                  <c:v>17.664242000137101</c:v>
                </c:pt>
                <c:pt idx="5313">
                  <c:v>17.666823000126897</c:v>
                </c:pt>
                <c:pt idx="5314">
                  <c:v>17.6681240000107</c:v>
                </c:pt>
                <c:pt idx="5315">
                  <c:v>17.669680999915702</c:v>
                </c:pt>
                <c:pt idx="5316">
                  <c:v>17.669775999820502</c:v>
                </c:pt>
                <c:pt idx="5317">
                  <c:v>17.6703560000532</c:v>
                </c:pt>
                <c:pt idx="5318">
                  <c:v>17.670840999926398</c:v>
                </c:pt>
                <c:pt idx="5319">
                  <c:v>17.671487999905299</c:v>
                </c:pt>
                <c:pt idx="5320">
                  <c:v>17.672259999926602</c:v>
                </c:pt>
                <c:pt idx="5321">
                  <c:v>17.676379000022198</c:v>
                </c:pt>
                <c:pt idx="5322">
                  <c:v>17.683901000054899</c:v>
                </c:pt>
                <c:pt idx="5323">
                  <c:v>17.695748999813002</c:v>
                </c:pt>
                <c:pt idx="5324">
                  <c:v>17.696558999887198</c:v>
                </c:pt>
                <c:pt idx="5325">
                  <c:v>17.6979009997921</c:v>
                </c:pt>
                <c:pt idx="5326">
                  <c:v>17.6988719999826</c:v>
                </c:pt>
                <c:pt idx="5327">
                  <c:v>17.714585999783502</c:v>
                </c:pt>
                <c:pt idx="5328">
                  <c:v>17.7151449997836</c:v>
                </c:pt>
                <c:pt idx="5329">
                  <c:v>17.716085999836601</c:v>
                </c:pt>
                <c:pt idx="5330">
                  <c:v>17.716866000227999</c:v>
                </c:pt>
                <c:pt idx="5331">
                  <c:v>17.717533999984802</c:v>
                </c:pt>
                <c:pt idx="5332">
                  <c:v>17.725312000038603</c:v>
                </c:pt>
                <c:pt idx="5333">
                  <c:v>17.733171000145301</c:v>
                </c:pt>
                <c:pt idx="5334">
                  <c:v>17.734269999891602</c:v>
                </c:pt>
                <c:pt idx="5335">
                  <c:v>17.734989000018601</c:v>
                </c:pt>
                <c:pt idx="5336">
                  <c:v>17.735427999923502</c:v>
                </c:pt>
                <c:pt idx="5337">
                  <c:v>17.736469999817899</c:v>
                </c:pt>
                <c:pt idx="5338">
                  <c:v>17.737488999955502</c:v>
                </c:pt>
                <c:pt idx="5339">
                  <c:v>17.742186999839699</c:v>
                </c:pt>
                <c:pt idx="5340">
                  <c:v>17.7426479999667</c:v>
                </c:pt>
                <c:pt idx="5341">
                  <c:v>17.743349999818701</c:v>
                </c:pt>
                <c:pt idx="5342">
                  <c:v>17.743941999924498</c:v>
                </c:pt>
                <c:pt idx="5343">
                  <c:v>17.761267999958299</c:v>
                </c:pt>
                <c:pt idx="5344">
                  <c:v>17.761308999979498</c:v>
                </c:pt>
                <c:pt idx="5345">
                  <c:v>17.761712999799698</c:v>
                </c:pt>
                <c:pt idx="5346">
                  <c:v>17.761721000169899</c:v>
                </c:pt>
                <c:pt idx="5347">
                  <c:v>17.762597000000802</c:v>
                </c:pt>
                <c:pt idx="5348">
                  <c:v>17.762597999990199</c:v>
                </c:pt>
                <c:pt idx="5349">
                  <c:v>17.763275000106599</c:v>
                </c:pt>
                <c:pt idx="5350">
                  <c:v>17.763277000085498</c:v>
                </c:pt>
                <c:pt idx="5351">
                  <c:v>17.768323999916898</c:v>
                </c:pt>
                <c:pt idx="5352">
                  <c:v>17.777243000182303</c:v>
                </c:pt>
                <c:pt idx="5353">
                  <c:v>17.792705999909199</c:v>
                </c:pt>
                <c:pt idx="5354">
                  <c:v>17.793188999803498</c:v>
                </c:pt>
                <c:pt idx="5355">
                  <c:v>17.794010000216002</c:v>
                </c:pt>
                <c:pt idx="5356">
                  <c:v>17.794607999803699</c:v>
                </c:pt>
                <c:pt idx="5357">
                  <c:v>17.806429999836798</c:v>
                </c:pt>
                <c:pt idx="5358">
                  <c:v>17.810756000017101</c:v>
                </c:pt>
                <c:pt idx="5359">
                  <c:v>17.828234999797097</c:v>
                </c:pt>
                <c:pt idx="5360">
                  <c:v>17.829754000104</c:v>
                </c:pt>
                <c:pt idx="5361">
                  <c:v>17.830243999924203</c:v>
                </c:pt>
                <c:pt idx="5362">
                  <c:v>17.831119000220401</c:v>
                </c:pt>
                <c:pt idx="5363">
                  <c:v>17.8319179999562</c:v>
                </c:pt>
                <c:pt idx="5364">
                  <c:v>17.8373069998087</c:v>
                </c:pt>
                <c:pt idx="5365">
                  <c:v>17.842309000116003</c:v>
                </c:pt>
                <c:pt idx="5366">
                  <c:v>17.842896999809398</c:v>
                </c:pt>
                <c:pt idx="5367">
                  <c:v>17.843980000179702</c:v>
                </c:pt>
                <c:pt idx="5368">
                  <c:v>17.844098999830699</c:v>
                </c:pt>
                <c:pt idx="5369">
                  <c:v>17.844866999894201</c:v>
                </c:pt>
                <c:pt idx="5370">
                  <c:v>17.857525000181298</c:v>
                </c:pt>
                <c:pt idx="5371">
                  <c:v>17.857951000223601</c:v>
                </c:pt>
                <c:pt idx="5372">
                  <c:v>17.8586759998324</c:v>
                </c:pt>
                <c:pt idx="5373">
                  <c:v>17.859185999895899</c:v>
                </c:pt>
                <c:pt idx="5374">
                  <c:v>17.867120000119002</c:v>
                </c:pt>
                <c:pt idx="5375">
                  <c:v>17.8677650001191</c:v>
                </c:pt>
                <c:pt idx="5376">
                  <c:v>17.868953999823102</c:v>
                </c:pt>
                <c:pt idx="5377">
                  <c:v>17.870480000055903</c:v>
                </c:pt>
                <c:pt idx="5378">
                  <c:v>17.870567000045401</c:v>
                </c:pt>
                <c:pt idx="5379">
                  <c:v>17.871279999781098</c:v>
                </c:pt>
                <c:pt idx="5380">
                  <c:v>17.872325000098499</c:v>
                </c:pt>
                <c:pt idx="5381">
                  <c:v>17.8736879997813</c:v>
                </c:pt>
                <c:pt idx="5382">
                  <c:v>17.881098000088901</c:v>
                </c:pt>
                <c:pt idx="5383">
                  <c:v>17.881765999845801</c:v>
                </c:pt>
                <c:pt idx="5384">
                  <c:v>17.883233999782497</c:v>
                </c:pt>
                <c:pt idx="5385">
                  <c:v>17.884250999941202</c:v>
                </c:pt>
                <c:pt idx="5386">
                  <c:v>17.9046809998908</c:v>
                </c:pt>
                <c:pt idx="5387">
                  <c:v>17.913759999828397</c:v>
                </c:pt>
                <c:pt idx="5388">
                  <c:v>17.9142530000717</c:v>
                </c:pt>
                <c:pt idx="5389">
                  <c:v>17.914700999881401</c:v>
                </c:pt>
                <c:pt idx="5390">
                  <c:v>17.915039999934301</c:v>
                </c:pt>
                <c:pt idx="5391">
                  <c:v>17.915877000177701</c:v>
                </c:pt>
                <c:pt idx="5392">
                  <c:v>17.933097999957599</c:v>
                </c:pt>
                <c:pt idx="5393">
                  <c:v>17.938633000085201</c:v>
                </c:pt>
                <c:pt idx="5394">
                  <c:v>17.955477000214099</c:v>
                </c:pt>
                <c:pt idx="5395">
                  <c:v>17.968909000046498</c:v>
                </c:pt>
                <c:pt idx="5396">
                  <c:v>17.969599000025401</c:v>
                </c:pt>
                <c:pt idx="5397">
                  <c:v>17.970926000089001</c:v>
                </c:pt>
                <c:pt idx="5398">
                  <c:v>17.971831000068001</c:v>
                </c:pt>
                <c:pt idx="5399">
                  <c:v>17.980829999942198</c:v>
                </c:pt>
                <c:pt idx="5400">
                  <c:v>17.984421000164698</c:v>
                </c:pt>
                <c:pt idx="5401">
                  <c:v>17.9850529998475</c:v>
                </c:pt>
                <c:pt idx="5402">
                  <c:v>17.986200999985098</c:v>
                </c:pt>
                <c:pt idx="5403">
                  <c:v>17.9869280000275</c:v>
                </c:pt>
                <c:pt idx="5404">
                  <c:v>18.005930000072098</c:v>
                </c:pt>
                <c:pt idx="5405">
                  <c:v>18.006433000209601</c:v>
                </c:pt>
                <c:pt idx="5406">
                  <c:v>18.007057999966403</c:v>
                </c:pt>
                <c:pt idx="5407">
                  <c:v>18.008331000146399</c:v>
                </c:pt>
                <c:pt idx="5408">
                  <c:v>18.009251999956103</c:v>
                </c:pt>
                <c:pt idx="5409">
                  <c:v>18.028409000180503</c:v>
                </c:pt>
                <c:pt idx="5410">
                  <c:v>18.029183000180598</c:v>
                </c:pt>
                <c:pt idx="5411">
                  <c:v>18.030527000064399</c:v>
                </c:pt>
                <c:pt idx="5412">
                  <c:v>18.030849999831798</c:v>
                </c:pt>
                <c:pt idx="5413">
                  <c:v>18.031525999958799</c:v>
                </c:pt>
                <c:pt idx="5414">
                  <c:v>18.0373140001393</c:v>
                </c:pt>
                <c:pt idx="5415">
                  <c:v>18.0403099998329</c:v>
                </c:pt>
                <c:pt idx="5416">
                  <c:v>18.040839000150299</c:v>
                </c:pt>
                <c:pt idx="5417">
                  <c:v>18.0418059999283</c:v>
                </c:pt>
                <c:pt idx="5418">
                  <c:v>18.042593999780301</c:v>
                </c:pt>
                <c:pt idx="5419">
                  <c:v>18.0447739999181</c:v>
                </c:pt>
                <c:pt idx="5420">
                  <c:v>18.045302999780599</c:v>
                </c:pt>
                <c:pt idx="5421">
                  <c:v>18.046234999928799</c:v>
                </c:pt>
                <c:pt idx="5422">
                  <c:v>18.046846999823099</c:v>
                </c:pt>
                <c:pt idx="5423">
                  <c:v>18.048302999886801</c:v>
                </c:pt>
                <c:pt idx="5424">
                  <c:v>18.048963000182901</c:v>
                </c:pt>
                <c:pt idx="5425">
                  <c:v>18.0503870001302</c:v>
                </c:pt>
                <c:pt idx="5426">
                  <c:v>18.0514029998448</c:v>
                </c:pt>
                <c:pt idx="5427">
                  <c:v>18.054422000204703</c:v>
                </c:pt>
                <c:pt idx="5428">
                  <c:v>18.054999000014497</c:v>
                </c:pt>
                <c:pt idx="5429">
                  <c:v>18.0562169998665</c:v>
                </c:pt>
                <c:pt idx="5430">
                  <c:v>18.056974000046399</c:v>
                </c:pt>
                <c:pt idx="5431">
                  <c:v>18.071165000037499</c:v>
                </c:pt>
                <c:pt idx="5432">
                  <c:v>18.079164000027898</c:v>
                </c:pt>
                <c:pt idx="5433">
                  <c:v>18.0796310000914</c:v>
                </c:pt>
                <c:pt idx="5434">
                  <c:v>18.080407000070402</c:v>
                </c:pt>
                <c:pt idx="5435">
                  <c:v>18.080981999901201</c:v>
                </c:pt>
                <c:pt idx="5436">
                  <c:v>18.1049249999887</c:v>
                </c:pt>
                <c:pt idx="5437">
                  <c:v>18.112109999947201</c:v>
                </c:pt>
                <c:pt idx="5438">
                  <c:v>18.113140999957899</c:v>
                </c:pt>
                <c:pt idx="5439">
                  <c:v>18.120166999779002</c:v>
                </c:pt>
                <c:pt idx="5440">
                  <c:v>18.127600999832701</c:v>
                </c:pt>
                <c:pt idx="5441">
                  <c:v>18.128379999779998</c:v>
                </c:pt>
                <c:pt idx="5442">
                  <c:v>18.129649999991599</c:v>
                </c:pt>
                <c:pt idx="5443">
                  <c:v>18.130941999970599</c:v>
                </c:pt>
                <c:pt idx="5444">
                  <c:v>18.133988000045001</c:v>
                </c:pt>
                <c:pt idx="5445">
                  <c:v>18.1345629998759</c:v>
                </c:pt>
                <c:pt idx="5446">
                  <c:v>18.1354579999606</c:v>
                </c:pt>
                <c:pt idx="5447">
                  <c:v>18.1366159999925</c:v>
                </c:pt>
                <c:pt idx="5448">
                  <c:v>18.1481750000784</c:v>
                </c:pt>
                <c:pt idx="5449">
                  <c:v>18.151991000195203</c:v>
                </c:pt>
                <c:pt idx="5450">
                  <c:v>18.153248000089601</c:v>
                </c:pt>
                <c:pt idx="5451">
                  <c:v>18.153884000184902</c:v>
                </c:pt>
                <c:pt idx="5452">
                  <c:v>18.1550870001956</c:v>
                </c:pt>
                <c:pt idx="5453">
                  <c:v>18.156061999889001</c:v>
                </c:pt>
                <c:pt idx="5454">
                  <c:v>18.1577019998258</c:v>
                </c:pt>
                <c:pt idx="5455">
                  <c:v>18.158378999942197</c:v>
                </c:pt>
                <c:pt idx="5456">
                  <c:v>18.1596450001961</c:v>
                </c:pt>
                <c:pt idx="5457">
                  <c:v>18.160618999900098</c:v>
                </c:pt>
                <c:pt idx="5458">
                  <c:v>18.183532999955698</c:v>
                </c:pt>
                <c:pt idx="5459">
                  <c:v>18.184071000177902</c:v>
                </c:pt>
                <c:pt idx="5460">
                  <c:v>18.184891000146301</c:v>
                </c:pt>
                <c:pt idx="5461">
                  <c:v>18.185486000220401</c:v>
                </c:pt>
                <c:pt idx="5462">
                  <c:v>18.190471999787402</c:v>
                </c:pt>
                <c:pt idx="5463">
                  <c:v>18.1911009999566</c:v>
                </c:pt>
                <c:pt idx="5464">
                  <c:v>18.192433999956801</c:v>
                </c:pt>
                <c:pt idx="5465">
                  <c:v>18.193426999914603</c:v>
                </c:pt>
                <c:pt idx="5466">
                  <c:v>18.1947539999782</c:v>
                </c:pt>
                <c:pt idx="5467">
                  <c:v>18.195426000147499</c:v>
                </c:pt>
                <c:pt idx="5468">
                  <c:v>18.196623000221699</c:v>
                </c:pt>
                <c:pt idx="5469">
                  <c:v>18.197564999809398</c:v>
                </c:pt>
                <c:pt idx="5470">
                  <c:v>18.200188999799099</c:v>
                </c:pt>
                <c:pt idx="5471">
                  <c:v>18.203809000169699</c:v>
                </c:pt>
                <c:pt idx="5472">
                  <c:v>18.216908999875098</c:v>
                </c:pt>
                <c:pt idx="5473">
                  <c:v>18.2172730001184</c:v>
                </c:pt>
                <c:pt idx="5474">
                  <c:v>18.217997000192501</c:v>
                </c:pt>
                <c:pt idx="5475">
                  <c:v>18.218468000213701</c:v>
                </c:pt>
                <c:pt idx="5476">
                  <c:v>18.218477000118501</c:v>
                </c:pt>
                <c:pt idx="5477">
                  <c:v>18.2191069998225</c:v>
                </c:pt>
                <c:pt idx="5478">
                  <c:v>18.220290000044699</c:v>
                </c:pt>
                <c:pt idx="5479">
                  <c:v>18.2210670000131</c:v>
                </c:pt>
                <c:pt idx="5480">
                  <c:v>18.231374000151803</c:v>
                </c:pt>
                <c:pt idx="5481">
                  <c:v>18.233401000088598</c:v>
                </c:pt>
                <c:pt idx="5482">
                  <c:v>18.237169999792901</c:v>
                </c:pt>
                <c:pt idx="5483">
                  <c:v>18.237574000067902</c:v>
                </c:pt>
                <c:pt idx="5484">
                  <c:v>18.238296000163203</c:v>
                </c:pt>
                <c:pt idx="5485">
                  <c:v>18.238788999951701</c:v>
                </c:pt>
                <c:pt idx="5486">
                  <c:v>18.250405999879099</c:v>
                </c:pt>
                <c:pt idx="5487">
                  <c:v>18.2508940001753</c:v>
                </c:pt>
                <c:pt idx="5488">
                  <c:v>18.2516559998475</c:v>
                </c:pt>
                <c:pt idx="5489">
                  <c:v>18.252216999826402</c:v>
                </c:pt>
                <c:pt idx="5490">
                  <c:v>18.254632000207401</c:v>
                </c:pt>
                <c:pt idx="5491">
                  <c:v>18.278502000157403</c:v>
                </c:pt>
                <c:pt idx="5492">
                  <c:v>18.283749000147498</c:v>
                </c:pt>
                <c:pt idx="5493">
                  <c:v>18.286588000137197</c:v>
                </c:pt>
                <c:pt idx="5494">
                  <c:v>18.286596000052601</c:v>
                </c:pt>
                <c:pt idx="5495">
                  <c:v>18.292085000211898</c:v>
                </c:pt>
                <c:pt idx="5496">
                  <c:v>18.2926920001591</c:v>
                </c:pt>
                <c:pt idx="5497">
                  <c:v>18.2938309999372</c:v>
                </c:pt>
                <c:pt idx="5498">
                  <c:v>18.294671000148799</c:v>
                </c:pt>
                <c:pt idx="5499">
                  <c:v>18.325903999993802</c:v>
                </c:pt>
                <c:pt idx="5500">
                  <c:v>18.329499000174103</c:v>
                </c:pt>
                <c:pt idx="5501">
                  <c:v>18.330337999941502</c:v>
                </c:pt>
                <c:pt idx="5502">
                  <c:v>18.3316409998042</c:v>
                </c:pt>
                <c:pt idx="5503">
                  <c:v>18.331690000195501</c:v>
                </c:pt>
                <c:pt idx="5504">
                  <c:v>18.3320780001849</c:v>
                </c:pt>
                <c:pt idx="5505">
                  <c:v>18.332793999888899</c:v>
                </c:pt>
                <c:pt idx="5506">
                  <c:v>18.3332709998467</c:v>
                </c:pt>
                <c:pt idx="5507">
                  <c:v>18.333294000058199</c:v>
                </c:pt>
                <c:pt idx="5508">
                  <c:v>18.342491000112197</c:v>
                </c:pt>
                <c:pt idx="5509">
                  <c:v>18.370605000200101</c:v>
                </c:pt>
                <c:pt idx="5510">
                  <c:v>18.371249000210799</c:v>
                </c:pt>
                <c:pt idx="5511">
                  <c:v>18.372477999946501</c:v>
                </c:pt>
                <c:pt idx="5512">
                  <c:v>18.373448000147601</c:v>
                </c:pt>
                <c:pt idx="5513">
                  <c:v>18.375330999788197</c:v>
                </c:pt>
                <c:pt idx="5514">
                  <c:v>18.382064999968801</c:v>
                </c:pt>
                <c:pt idx="5515">
                  <c:v>18.3827259997997</c:v>
                </c:pt>
                <c:pt idx="5516">
                  <c:v>18.384067000169999</c:v>
                </c:pt>
                <c:pt idx="5517">
                  <c:v>18.3850419998634</c:v>
                </c:pt>
                <c:pt idx="5518">
                  <c:v>18.3949600000232</c:v>
                </c:pt>
                <c:pt idx="5519">
                  <c:v>18.395263999991499</c:v>
                </c:pt>
                <c:pt idx="5520">
                  <c:v>18.395801000224299</c:v>
                </c:pt>
                <c:pt idx="5521">
                  <c:v>18.3961950001503</c:v>
                </c:pt>
                <c:pt idx="5522">
                  <c:v>18.399777000013199</c:v>
                </c:pt>
                <c:pt idx="5523">
                  <c:v>18.405804999929302</c:v>
                </c:pt>
                <c:pt idx="5524">
                  <c:v>18.412028000056999</c:v>
                </c:pt>
                <c:pt idx="5525">
                  <c:v>18.412704000184</c:v>
                </c:pt>
                <c:pt idx="5526">
                  <c:v>18.413819000215799</c:v>
                </c:pt>
                <c:pt idx="5527">
                  <c:v>18.4146999999938</c:v>
                </c:pt>
                <c:pt idx="5528">
                  <c:v>18.426599000122202</c:v>
                </c:pt>
                <c:pt idx="5529">
                  <c:v>18.427306999910702</c:v>
                </c:pt>
                <c:pt idx="5530">
                  <c:v>18.4284990000378</c:v>
                </c:pt>
                <c:pt idx="5531">
                  <c:v>18.4298260001014</c:v>
                </c:pt>
                <c:pt idx="5532">
                  <c:v>18.4356549998483</c:v>
                </c:pt>
                <c:pt idx="5533">
                  <c:v>18.4362869999858</c:v>
                </c:pt>
                <c:pt idx="5534">
                  <c:v>18.437564000123501</c:v>
                </c:pt>
                <c:pt idx="5535">
                  <c:v>18.4383189998698</c:v>
                </c:pt>
                <c:pt idx="5536">
                  <c:v>18.441873000028799</c:v>
                </c:pt>
                <c:pt idx="5537">
                  <c:v>18.442434000007701</c:v>
                </c:pt>
                <c:pt idx="5538">
                  <c:v>18.443532000219403</c:v>
                </c:pt>
                <c:pt idx="5539">
                  <c:v>18.4441970000079</c:v>
                </c:pt>
                <c:pt idx="5540">
                  <c:v>18.450268999913497</c:v>
                </c:pt>
                <c:pt idx="5541">
                  <c:v>18.459958000221302</c:v>
                </c:pt>
                <c:pt idx="5542">
                  <c:v>18.460658000094501</c:v>
                </c:pt>
                <c:pt idx="5543">
                  <c:v>18.461227999978199</c:v>
                </c:pt>
                <c:pt idx="5544">
                  <c:v>18.4622789997774</c:v>
                </c:pt>
                <c:pt idx="5545">
                  <c:v>18.463052999777499</c:v>
                </c:pt>
                <c:pt idx="5546">
                  <c:v>18.473792999884601</c:v>
                </c:pt>
                <c:pt idx="5547">
                  <c:v>18.487413999991901</c:v>
                </c:pt>
                <c:pt idx="5548">
                  <c:v>18.487931999970801</c:v>
                </c:pt>
                <c:pt idx="5549">
                  <c:v>18.488832000002702</c:v>
                </c:pt>
                <c:pt idx="5550">
                  <c:v>18.489489999865302</c:v>
                </c:pt>
                <c:pt idx="5551">
                  <c:v>18.492959000013798</c:v>
                </c:pt>
                <c:pt idx="5552">
                  <c:v>18.503326999962098</c:v>
                </c:pt>
                <c:pt idx="5553">
                  <c:v>18.505170000025803</c:v>
                </c:pt>
                <c:pt idx="5554">
                  <c:v>18.533672000103202</c:v>
                </c:pt>
                <c:pt idx="5555">
                  <c:v>18.550671999946601</c:v>
                </c:pt>
                <c:pt idx="5556">
                  <c:v>18.5510229998726</c:v>
                </c:pt>
                <c:pt idx="5557">
                  <c:v>18.556973000158898</c:v>
                </c:pt>
                <c:pt idx="5558">
                  <c:v>18.557253999915702</c:v>
                </c:pt>
                <c:pt idx="5559">
                  <c:v>18.557833000159</c:v>
                </c:pt>
                <c:pt idx="5560">
                  <c:v>18.558300000222502</c:v>
                </c:pt>
                <c:pt idx="5561">
                  <c:v>18.577966000066198</c:v>
                </c:pt>
                <c:pt idx="5562">
                  <c:v>18.578633999823001</c:v>
                </c:pt>
                <c:pt idx="5563">
                  <c:v>18.579717000193302</c:v>
                </c:pt>
                <c:pt idx="5564">
                  <c:v>18.580548000045301</c:v>
                </c:pt>
                <c:pt idx="5565">
                  <c:v>18.593436000173799</c:v>
                </c:pt>
                <c:pt idx="5566">
                  <c:v>18.594088000099802</c:v>
                </c:pt>
                <c:pt idx="5567">
                  <c:v>18.595389999973101</c:v>
                </c:pt>
                <c:pt idx="5568">
                  <c:v>18.596252999941402</c:v>
                </c:pt>
                <c:pt idx="5569">
                  <c:v>18.628963000082798</c:v>
                </c:pt>
                <c:pt idx="5570">
                  <c:v>18.629431000135803</c:v>
                </c:pt>
                <c:pt idx="5571">
                  <c:v>18.630185999882002</c:v>
                </c:pt>
                <c:pt idx="5572">
                  <c:v>18.6304359999667</c:v>
                </c:pt>
                <c:pt idx="5573">
                  <c:v>18.6311050001677</c:v>
                </c:pt>
                <c:pt idx="5574">
                  <c:v>18.631186000220602</c:v>
                </c:pt>
                <c:pt idx="5575">
                  <c:v>18.631715000083201</c:v>
                </c:pt>
                <c:pt idx="5576">
                  <c:v>18.632350000189</c:v>
                </c:pt>
                <c:pt idx="5577">
                  <c:v>18.633237999892998</c:v>
                </c:pt>
                <c:pt idx="5578">
                  <c:v>18.645773000116602</c:v>
                </c:pt>
                <c:pt idx="5579">
                  <c:v>18.646215999979102</c:v>
                </c:pt>
                <c:pt idx="5580">
                  <c:v>18.6464749999686</c:v>
                </c:pt>
                <c:pt idx="5581">
                  <c:v>18.646974000148401</c:v>
                </c:pt>
                <c:pt idx="5582">
                  <c:v>18.647496000084999</c:v>
                </c:pt>
                <c:pt idx="5583">
                  <c:v>18.654424000033</c:v>
                </c:pt>
                <c:pt idx="5584">
                  <c:v>18.654850000075299</c:v>
                </c:pt>
                <c:pt idx="5585">
                  <c:v>18.655601999853303</c:v>
                </c:pt>
                <c:pt idx="5586">
                  <c:v>18.656564000139003</c:v>
                </c:pt>
                <c:pt idx="5587">
                  <c:v>18.6641430000236</c:v>
                </c:pt>
                <c:pt idx="5588">
                  <c:v>18.664790000002501</c:v>
                </c:pt>
                <c:pt idx="5589">
                  <c:v>18.6659979999603</c:v>
                </c:pt>
                <c:pt idx="5590">
                  <c:v>18.6673560001509</c:v>
                </c:pt>
                <c:pt idx="5591">
                  <c:v>18.675105000056597</c:v>
                </c:pt>
                <c:pt idx="5592">
                  <c:v>18.6813489999622</c:v>
                </c:pt>
                <c:pt idx="5593">
                  <c:v>18.685749999804099</c:v>
                </c:pt>
                <c:pt idx="5594">
                  <c:v>18.686289000015602</c:v>
                </c:pt>
                <c:pt idx="5595">
                  <c:v>18.6872539998148</c:v>
                </c:pt>
                <c:pt idx="5596">
                  <c:v>18.687975999910101</c:v>
                </c:pt>
                <c:pt idx="5597">
                  <c:v>18.692717999783699</c:v>
                </c:pt>
                <c:pt idx="5598">
                  <c:v>18.693419000101102</c:v>
                </c:pt>
                <c:pt idx="5599">
                  <c:v>18.694632000006003</c:v>
                </c:pt>
                <c:pt idx="5600">
                  <c:v>18.695553999805202</c:v>
                </c:pt>
                <c:pt idx="5601">
                  <c:v>18.703539999933103</c:v>
                </c:pt>
                <c:pt idx="5602">
                  <c:v>18.7081170001874</c:v>
                </c:pt>
                <c:pt idx="5603">
                  <c:v>18.7219859999459</c:v>
                </c:pt>
                <c:pt idx="5604">
                  <c:v>18.722351000178602</c:v>
                </c:pt>
                <c:pt idx="5605">
                  <c:v>18.723079000210401</c:v>
                </c:pt>
                <c:pt idx="5606">
                  <c:v>18.7236550000307</c:v>
                </c:pt>
                <c:pt idx="5607">
                  <c:v>18.734149000010799</c:v>
                </c:pt>
                <c:pt idx="5608">
                  <c:v>18.734835000032</c:v>
                </c:pt>
                <c:pt idx="5609">
                  <c:v>18.736232999799501</c:v>
                </c:pt>
                <c:pt idx="5610">
                  <c:v>18.737211999905401</c:v>
                </c:pt>
                <c:pt idx="5611">
                  <c:v>18.7445329997899</c:v>
                </c:pt>
                <c:pt idx="5612">
                  <c:v>18.751424000129099</c:v>
                </c:pt>
                <c:pt idx="5613">
                  <c:v>18.756662000214401</c:v>
                </c:pt>
                <c:pt idx="5614">
                  <c:v>18.763215000035402</c:v>
                </c:pt>
                <c:pt idx="5615">
                  <c:v>18.763808000130602</c:v>
                </c:pt>
                <c:pt idx="5616">
                  <c:v>18.764815999929802</c:v>
                </c:pt>
                <c:pt idx="5617">
                  <c:v>18.765548999908699</c:v>
                </c:pt>
                <c:pt idx="5618">
                  <c:v>18.771205000120901</c:v>
                </c:pt>
                <c:pt idx="5619">
                  <c:v>18.771896000089299</c:v>
                </c:pt>
                <c:pt idx="5620">
                  <c:v>18.773275000057701</c:v>
                </c:pt>
                <c:pt idx="5621">
                  <c:v>18.7742500002059</c:v>
                </c:pt>
                <c:pt idx="5622">
                  <c:v>18.775014999846398</c:v>
                </c:pt>
                <c:pt idx="5623">
                  <c:v>18.781683999804898</c:v>
                </c:pt>
                <c:pt idx="5624">
                  <c:v>18.8120050001998</c:v>
                </c:pt>
                <c:pt idx="5625">
                  <c:v>18.8224210000953</c:v>
                </c:pt>
                <c:pt idx="5626">
                  <c:v>18.832003000170499</c:v>
                </c:pt>
                <c:pt idx="5627">
                  <c:v>18.832733000181101</c:v>
                </c:pt>
                <c:pt idx="5628">
                  <c:v>18.833992000054401</c:v>
                </c:pt>
                <c:pt idx="5629">
                  <c:v>18.834981000054501</c:v>
                </c:pt>
                <c:pt idx="5630">
                  <c:v>18.837307000012498</c:v>
                </c:pt>
                <c:pt idx="5631">
                  <c:v>18.8379900000654</c:v>
                </c:pt>
                <c:pt idx="5632">
                  <c:v>18.839103000118399</c:v>
                </c:pt>
                <c:pt idx="5633">
                  <c:v>18.840062999970499</c:v>
                </c:pt>
                <c:pt idx="5634">
                  <c:v>18.844867000098002</c:v>
                </c:pt>
                <c:pt idx="5635">
                  <c:v>18.853487999876901</c:v>
                </c:pt>
                <c:pt idx="5636">
                  <c:v>18.854135999845301</c:v>
                </c:pt>
                <c:pt idx="5637">
                  <c:v>18.855293999877098</c:v>
                </c:pt>
                <c:pt idx="5638">
                  <c:v>18.856265000067598</c:v>
                </c:pt>
                <c:pt idx="5639">
                  <c:v>18.876049000027702</c:v>
                </c:pt>
                <c:pt idx="5640">
                  <c:v>18.876779000038301</c:v>
                </c:pt>
                <c:pt idx="5641">
                  <c:v>18.8780530002077</c:v>
                </c:pt>
                <c:pt idx="5642">
                  <c:v>18.879006000133803</c:v>
                </c:pt>
                <c:pt idx="5643">
                  <c:v>18.8801150002291</c:v>
                </c:pt>
                <c:pt idx="5644">
                  <c:v>18.880531999911902</c:v>
                </c:pt>
                <c:pt idx="5645">
                  <c:v>18.881201000112899</c:v>
                </c:pt>
                <c:pt idx="5646">
                  <c:v>18.881673000123502</c:v>
                </c:pt>
                <c:pt idx="5647">
                  <c:v>18.8848230000076</c:v>
                </c:pt>
                <c:pt idx="5648">
                  <c:v>18.8852960000076</c:v>
                </c:pt>
                <c:pt idx="5649">
                  <c:v>18.885597999997103</c:v>
                </c:pt>
                <c:pt idx="5650">
                  <c:v>18.886150000071201</c:v>
                </c:pt>
                <c:pt idx="5651">
                  <c:v>18.886308000219199</c:v>
                </c:pt>
                <c:pt idx="5652">
                  <c:v>18.886799000028901</c:v>
                </c:pt>
                <c:pt idx="5653">
                  <c:v>18.887541999902098</c:v>
                </c:pt>
                <c:pt idx="5654">
                  <c:v>18.888343000071398</c:v>
                </c:pt>
                <c:pt idx="5655">
                  <c:v>18.9088689999152</c:v>
                </c:pt>
                <c:pt idx="5656">
                  <c:v>18.946056999993701</c:v>
                </c:pt>
                <c:pt idx="5657">
                  <c:v>18.949009000152699</c:v>
                </c:pt>
                <c:pt idx="5658">
                  <c:v>18.949568000152698</c:v>
                </c:pt>
                <c:pt idx="5659">
                  <c:v>18.950830999983701</c:v>
                </c:pt>
                <c:pt idx="5660">
                  <c:v>18.951660999846297</c:v>
                </c:pt>
                <c:pt idx="5661">
                  <c:v>18.951966999793498</c:v>
                </c:pt>
                <c:pt idx="5662">
                  <c:v>18.952439999793501</c:v>
                </c:pt>
                <c:pt idx="5663">
                  <c:v>18.953381999835901</c:v>
                </c:pt>
                <c:pt idx="5664">
                  <c:v>18.954028999814902</c:v>
                </c:pt>
                <c:pt idx="5665">
                  <c:v>18.956001999868</c:v>
                </c:pt>
                <c:pt idx="5666">
                  <c:v>18.9567379998152</c:v>
                </c:pt>
                <c:pt idx="5667">
                  <c:v>18.985747999977303</c:v>
                </c:pt>
                <c:pt idx="5668">
                  <c:v>18.9934690001791</c:v>
                </c:pt>
                <c:pt idx="5669">
                  <c:v>18.994082000062903</c:v>
                </c:pt>
                <c:pt idx="5670">
                  <c:v>18.995150000137002</c:v>
                </c:pt>
                <c:pt idx="5671">
                  <c:v>18.995892000020799</c:v>
                </c:pt>
                <c:pt idx="5672">
                  <c:v>19.001281999862801</c:v>
                </c:pt>
                <c:pt idx="5673">
                  <c:v>19.005016999926703</c:v>
                </c:pt>
                <c:pt idx="5674">
                  <c:v>19.016887999896401</c:v>
                </c:pt>
                <c:pt idx="5675">
                  <c:v>19.0204040000026</c:v>
                </c:pt>
                <c:pt idx="5676">
                  <c:v>19.021046000034399</c:v>
                </c:pt>
                <c:pt idx="5677">
                  <c:v>19.021907000023901</c:v>
                </c:pt>
                <c:pt idx="5678">
                  <c:v>19.0223519998653</c:v>
                </c:pt>
                <c:pt idx="5679">
                  <c:v>19.023249999918299</c:v>
                </c:pt>
                <c:pt idx="5680">
                  <c:v>19.030397999813399</c:v>
                </c:pt>
                <c:pt idx="5681">
                  <c:v>19.031068000003799</c:v>
                </c:pt>
                <c:pt idx="5682">
                  <c:v>19.032396000056899</c:v>
                </c:pt>
                <c:pt idx="5683">
                  <c:v>19.033321999813698</c:v>
                </c:pt>
                <c:pt idx="5684">
                  <c:v>19.043464999867801</c:v>
                </c:pt>
                <c:pt idx="5685">
                  <c:v>19.044893000227599</c:v>
                </c:pt>
                <c:pt idx="5686">
                  <c:v>19.045402999836298</c:v>
                </c:pt>
                <c:pt idx="5687">
                  <c:v>19.0463769999951</c:v>
                </c:pt>
                <c:pt idx="5688">
                  <c:v>19.0470870002172</c:v>
                </c:pt>
                <c:pt idx="5689">
                  <c:v>19.066453000050299</c:v>
                </c:pt>
                <c:pt idx="5690">
                  <c:v>19.067066999923501</c:v>
                </c:pt>
                <c:pt idx="5691">
                  <c:v>19.068290000177498</c:v>
                </c:pt>
                <c:pt idx="5692">
                  <c:v>19.069109000156399</c:v>
                </c:pt>
                <c:pt idx="5693">
                  <c:v>19.073063000178003</c:v>
                </c:pt>
                <c:pt idx="5694">
                  <c:v>19.073139999818501</c:v>
                </c:pt>
                <c:pt idx="5695">
                  <c:v>19.073836000188702</c:v>
                </c:pt>
                <c:pt idx="5696">
                  <c:v>19.075150999924499</c:v>
                </c:pt>
                <c:pt idx="5697">
                  <c:v>19.076106999818798</c:v>
                </c:pt>
                <c:pt idx="5698">
                  <c:v>19.080897000094399</c:v>
                </c:pt>
                <c:pt idx="5699">
                  <c:v>19.081236000147303</c:v>
                </c:pt>
                <c:pt idx="5700">
                  <c:v>19.081827999798399</c:v>
                </c:pt>
                <c:pt idx="5701">
                  <c:v>19.082283999978198</c:v>
                </c:pt>
                <c:pt idx="5702">
                  <c:v>19.093903999873799</c:v>
                </c:pt>
                <c:pt idx="5703">
                  <c:v>19.094023999969004</c:v>
                </c:pt>
                <c:pt idx="5704">
                  <c:v>19.0943070001594</c:v>
                </c:pt>
                <c:pt idx="5705">
                  <c:v>19.094764999863401</c:v>
                </c:pt>
                <c:pt idx="5706">
                  <c:v>19.094924000000901</c:v>
                </c:pt>
                <c:pt idx="5707">
                  <c:v>19.095438000022099</c:v>
                </c:pt>
                <c:pt idx="5708">
                  <c:v>19.0962349997789</c:v>
                </c:pt>
                <c:pt idx="5709">
                  <c:v>19.097175999831901</c:v>
                </c:pt>
                <c:pt idx="5710">
                  <c:v>19.099743999959099</c:v>
                </c:pt>
                <c:pt idx="5711">
                  <c:v>19.108684000002501</c:v>
                </c:pt>
                <c:pt idx="5712">
                  <c:v>19.117628999992998</c:v>
                </c:pt>
                <c:pt idx="5713">
                  <c:v>19.124524999824597</c:v>
                </c:pt>
                <c:pt idx="5714">
                  <c:v>19.129006000184699</c:v>
                </c:pt>
                <c:pt idx="5715">
                  <c:v>19.129126999814599</c:v>
                </c:pt>
                <c:pt idx="5716">
                  <c:v>19.1293779998886</c:v>
                </c:pt>
                <c:pt idx="5717">
                  <c:v>19.129533000068399</c:v>
                </c:pt>
                <c:pt idx="5718">
                  <c:v>19.129918000089599</c:v>
                </c:pt>
                <c:pt idx="5719">
                  <c:v>19.130332999793602</c:v>
                </c:pt>
                <c:pt idx="5720">
                  <c:v>19.130501999825299</c:v>
                </c:pt>
                <c:pt idx="5721">
                  <c:v>19.131143999857102</c:v>
                </c:pt>
                <c:pt idx="5722">
                  <c:v>19.144981999943401</c:v>
                </c:pt>
                <c:pt idx="5723">
                  <c:v>19.152357000166301</c:v>
                </c:pt>
                <c:pt idx="5724">
                  <c:v>19.155441999828302</c:v>
                </c:pt>
                <c:pt idx="5725">
                  <c:v>19.156078999912999</c:v>
                </c:pt>
                <c:pt idx="5726">
                  <c:v>19.156970000039998</c:v>
                </c:pt>
                <c:pt idx="5727">
                  <c:v>19.157378999807399</c:v>
                </c:pt>
                <c:pt idx="5728">
                  <c:v>19.157486000039999</c:v>
                </c:pt>
                <c:pt idx="5729">
                  <c:v>19.158261000029501</c:v>
                </c:pt>
                <c:pt idx="5730">
                  <c:v>19.158284999775699</c:v>
                </c:pt>
                <c:pt idx="5731">
                  <c:v>19.158917999902698</c:v>
                </c:pt>
                <c:pt idx="5732">
                  <c:v>19.173139000031298</c:v>
                </c:pt>
                <c:pt idx="5733">
                  <c:v>19.175828999777803</c:v>
                </c:pt>
                <c:pt idx="5734">
                  <c:v>19.1762429999471</c:v>
                </c:pt>
                <c:pt idx="5735">
                  <c:v>19.176995000179801</c:v>
                </c:pt>
                <c:pt idx="5736">
                  <c:v>19.177588999809803</c:v>
                </c:pt>
                <c:pt idx="5737">
                  <c:v>19.181103999926499</c:v>
                </c:pt>
                <c:pt idx="5738">
                  <c:v>19.181777000085201</c:v>
                </c:pt>
                <c:pt idx="5739">
                  <c:v>19.183137999789302</c:v>
                </c:pt>
                <c:pt idx="5740">
                  <c:v>19.184146000043199</c:v>
                </c:pt>
                <c:pt idx="5741">
                  <c:v>19.190881000213199</c:v>
                </c:pt>
                <c:pt idx="5742">
                  <c:v>19.191522999790301</c:v>
                </c:pt>
                <c:pt idx="5743">
                  <c:v>19.192752999970203</c:v>
                </c:pt>
                <c:pt idx="5744">
                  <c:v>19.193690000065502</c:v>
                </c:pt>
                <c:pt idx="5745">
                  <c:v>19.194393999896398</c:v>
                </c:pt>
                <c:pt idx="5746">
                  <c:v>19.195003999811799</c:v>
                </c:pt>
                <c:pt idx="5747">
                  <c:v>19.196268000086999</c:v>
                </c:pt>
                <c:pt idx="5748">
                  <c:v>19.1970290002245</c:v>
                </c:pt>
                <c:pt idx="5749">
                  <c:v>19.2045540002254</c:v>
                </c:pt>
                <c:pt idx="5750">
                  <c:v>19.206785999813199</c:v>
                </c:pt>
                <c:pt idx="5751">
                  <c:v>19.2120659999091</c:v>
                </c:pt>
                <c:pt idx="5752">
                  <c:v>19.212693000099499</c:v>
                </c:pt>
                <c:pt idx="5753">
                  <c:v>19.213881999803498</c:v>
                </c:pt>
                <c:pt idx="5754">
                  <c:v>19.214716000078599</c:v>
                </c:pt>
                <c:pt idx="5755">
                  <c:v>19.2213069999525</c:v>
                </c:pt>
                <c:pt idx="5756">
                  <c:v>19.241434999912499</c:v>
                </c:pt>
                <c:pt idx="5757">
                  <c:v>19.252532999871601</c:v>
                </c:pt>
                <c:pt idx="5758">
                  <c:v>19.260743999893698</c:v>
                </c:pt>
                <c:pt idx="5759">
                  <c:v>19.261404000189902</c:v>
                </c:pt>
                <c:pt idx="5760">
                  <c:v>19.262668999999697</c:v>
                </c:pt>
                <c:pt idx="5761">
                  <c:v>19.263573999978597</c:v>
                </c:pt>
                <c:pt idx="5762">
                  <c:v>19.264122000095</c:v>
                </c:pt>
                <c:pt idx="5763">
                  <c:v>19.264519999978798</c:v>
                </c:pt>
                <c:pt idx="5764">
                  <c:v>19.265106000147998</c:v>
                </c:pt>
                <c:pt idx="5765">
                  <c:v>19.2651870002009</c:v>
                </c:pt>
                <c:pt idx="5766">
                  <c:v>19.266065000010698</c:v>
                </c:pt>
                <c:pt idx="5767">
                  <c:v>19.270069999947701</c:v>
                </c:pt>
                <c:pt idx="5768">
                  <c:v>19.270137000148601</c:v>
                </c:pt>
                <c:pt idx="5769">
                  <c:v>19.270965000032398</c:v>
                </c:pt>
                <c:pt idx="5770">
                  <c:v>19.271749999916199</c:v>
                </c:pt>
                <c:pt idx="5771">
                  <c:v>19.272184999863299</c:v>
                </c:pt>
                <c:pt idx="5772">
                  <c:v>19.272364999778798</c:v>
                </c:pt>
                <c:pt idx="5773">
                  <c:v>19.273513999905798</c:v>
                </c:pt>
                <c:pt idx="5774">
                  <c:v>19.273571000212502</c:v>
                </c:pt>
                <c:pt idx="5775">
                  <c:v>19.274370999937602</c:v>
                </c:pt>
                <c:pt idx="5776">
                  <c:v>19.2805729998326</c:v>
                </c:pt>
                <c:pt idx="5777">
                  <c:v>19.2810260000442</c:v>
                </c:pt>
                <c:pt idx="5778">
                  <c:v>19.2819230001077</c:v>
                </c:pt>
                <c:pt idx="5779">
                  <c:v>19.282227000075999</c:v>
                </c:pt>
                <c:pt idx="5780">
                  <c:v>19.282607000150101</c:v>
                </c:pt>
                <c:pt idx="5781">
                  <c:v>19.282924999970398</c:v>
                </c:pt>
                <c:pt idx="5782">
                  <c:v>19.284112000150301</c:v>
                </c:pt>
                <c:pt idx="5783">
                  <c:v>19.285086999843703</c:v>
                </c:pt>
                <c:pt idx="5784">
                  <c:v>19.297513999845201</c:v>
                </c:pt>
                <c:pt idx="5785">
                  <c:v>19.301591999919701</c:v>
                </c:pt>
                <c:pt idx="5786">
                  <c:v>19.313525000143201</c:v>
                </c:pt>
                <c:pt idx="5787">
                  <c:v>19.314038000175</c:v>
                </c:pt>
                <c:pt idx="5788">
                  <c:v>19.3148349999319</c:v>
                </c:pt>
                <c:pt idx="5789">
                  <c:v>19.3154210001011</c:v>
                </c:pt>
                <c:pt idx="5790">
                  <c:v>19.334968999828497</c:v>
                </c:pt>
                <c:pt idx="5791">
                  <c:v>19.340927000030202</c:v>
                </c:pt>
                <c:pt idx="5792">
                  <c:v>19.3414420000408</c:v>
                </c:pt>
                <c:pt idx="5793">
                  <c:v>19.342398999924601</c:v>
                </c:pt>
                <c:pt idx="5794">
                  <c:v>19.343076000041002</c:v>
                </c:pt>
                <c:pt idx="5795">
                  <c:v>19.367459000022698</c:v>
                </c:pt>
                <c:pt idx="5796">
                  <c:v>19.3680490001497</c:v>
                </c:pt>
                <c:pt idx="5797">
                  <c:v>19.369143999938302</c:v>
                </c:pt>
                <c:pt idx="5798">
                  <c:v>19.369858000118199</c:v>
                </c:pt>
                <c:pt idx="5799">
                  <c:v>19.376716999886401</c:v>
                </c:pt>
                <c:pt idx="5800">
                  <c:v>19.382020000193702</c:v>
                </c:pt>
                <c:pt idx="5801">
                  <c:v>19.382573999791902</c:v>
                </c:pt>
                <c:pt idx="5802">
                  <c:v>19.3835310001304</c:v>
                </c:pt>
                <c:pt idx="5803">
                  <c:v>19.384204999823801</c:v>
                </c:pt>
                <c:pt idx="5804">
                  <c:v>19.384502999855599</c:v>
                </c:pt>
                <c:pt idx="5805">
                  <c:v>19.386271999792299</c:v>
                </c:pt>
                <c:pt idx="5806">
                  <c:v>19.393825999941299</c:v>
                </c:pt>
                <c:pt idx="5807">
                  <c:v>19.394213999930798</c:v>
                </c:pt>
                <c:pt idx="5808">
                  <c:v>19.394840000131801</c:v>
                </c:pt>
                <c:pt idx="5809">
                  <c:v>19.396283999867499</c:v>
                </c:pt>
                <c:pt idx="5810">
                  <c:v>19.403036999847199</c:v>
                </c:pt>
                <c:pt idx="5811">
                  <c:v>19.403623000016498</c:v>
                </c:pt>
                <c:pt idx="5812">
                  <c:v>19.404768000185801</c:v>
                </c:pt>
                <c:pt idx="5813">
                  <c:v>19.405555000048398</c:v>
                </c:pt>
                <c:pt idx="5814">
                  <c:v>19.406787000207199</c:v>
                </c:pt>
                <c:pt idx="5815">
                  <c:v>19.407170999784203</c:v>
                </c:pt>
                <c:pt idx="5816">
                  <c:v>19.407806999879501</c:v>
                </c:pt>
                <c:pt idx="5817">
                  <c:v>19.408324999858401</c:v>
                </c:pt>
                <c:pt idx="5818">
                  <c:v>19.4130169998061</c:v>
                </c:pt>
                <c:pt idx="5819">
                  <c:v>19.4296109998504</c:v>
                </c:pt>
                <c:pt idx="5820">
                  <c:v>19.441748000190199</c:v>
                </c:pt>
                <c:pt idx="5821">
                  <c:v>19.443059999957701</c:v>
                </c:pt>
                <c:pt idx="5822">
                  <c:v>19.444846000169399</c:v>
                </c:pt>
                <c:pt idx="5823">
                  <c:v>19.4578639998326</c:v>
                </c:pt>
                <c:pt idx="5824">
                  <c:v>19.458311000107603</c:v>
                </c:pt>
                <c:pt idx="5825">
                  <c:v>19.459013999949001</c:v>
                </c:pt>
                <c:pt idx="5826">
                  <c:v>19.459156999800999</c:v>
                </c:pt>
                <c:pt idx="5827">
                  <c:v>19.459610000012599</c:v>
                </c:pt>
                <c:pt idx="5828">
                  <c:v>19.4598620000761</c:v>
                </c:pt>
                <c:pt idx="5829">
                  <c:v>19.4606350000867</c:v>
                </c:pt>
                <c:pt idx="5830">
                  <c:v>19.462000000203201</c:v>
                </c:pt>
                <c:pt idx="5831">
                  <c:v>19.4635170000765</c:v>
                </c:pt>
                <c:pt idx="5832">
                  <c:v>19.470624999939901</c:v>
                </c:pt>
                <c:pt idx="5833">
                  <c:v>19.4827680002163</c:v>
                </c:pt>
                <c:pt idx="5834">
                  <c:v>19.492290000016499</c:v>
                </c:pt>
                <c:pt idx="5835">
                  <c:v>19.492836000154</c:v>
                </c:pt>
                <c:pt idx="5836">
                  <c:v>19.493865000185899</c:v>
                </c:pt>
                <c:pt idx="5837">
                  <c:v>19.494556000154201</c:v>
                </c:pt>
                <c:pt idx="5838">
                  <c:v>19.504544000028499</c:v>
                </c:pt>
                <c:pt idx="5839">
                  <c:v>19.504985999901599</c:v>
                </c:pt>
                <c:pt idx="5840">
                  <c:v>19.506082000134402</c:v>
                </c:pt>
                <c:pt idx="5841">
                  <c:v>19.506274999912399</c:v>
                </c:pt>
                <c:pt idx="5842">
                  <c:v>19.507032000092202</c:v>
                </c:pt>
                <c:pt idx="5843">
                  <c:v>19.507213999986501</c:v>
                </c:pt>
                <c:pt idx="5844">
                  <c:v>19.507252000039397</c:v>
                </c:pt>
                <c:pt idx="5845">
                  <c:v>19.5103900000503</c:v>
                </c:pt>
                <c:pt idx="5846">
                  <c:v>19.510571999944602</c:v>
                </c:pt>
                <c:pt idx="5847">
                  <c:v>19.5118769997861</c:v>
                </c:pt>
                <c:pt idx="5848">
                  <c:v>19.5120369999131</c:v>
                </c:pt>
                <c:pt idx="5849">
                  <c:v>19.512464999934302</c:v>
                </c:pt>
                <c:pt idx="5850">
                  <c:v>19.512618000135198</c:v>
                </c:pt>
                <c:pt idx="5851">
                  <c:v>19.5136389997969</c:v>
                </c:pt>
                <c:pt idx="5852">
                  <c:v>19.513729000209398</c:v>
                </c:pt>
                <c:pt idx="5853">
                  <c:v>19.5137989999238</c:v>
                </c:pt>
                <c:pt idx="5854">
                  <c:v>19.513864000145901</c:v>
                </c:pt>
                <c:pt idx="5855">
                  <c:v>19.513931999881599</c:v>
                </c:pt>
                <c:pt idx="5856">
                  <c:v>19.514000000071903</c:v>
                </c:pt>
                <c:pt idx="5857">
                  <c:v>19.514628999786499</c:v>
                </c:pt>
                <c:pt idx="5858">
                  <c:v>19.515101999786499</c:v>
                </c:pt>
                <c:pt idx="5859">
                  <c:v>19.515508000040402</c:v>
                </c:pt>
                <c:pt idx="5860">
                  <c:v>19.516205999934698</c:v>
                </c:pt>
                <c:pt idx="5861">
                  <c:v>19.516514999850102</c:v>
                </c:pt>
                <c:pt idx="5862">
                  <c:v>19.5167950000723</c:v>
                </c:pt>
                <c:pt idx="5863">
                  <c:v>19.531479999841299</c:v>
                </c:pt>
                <c:pt idx="5864">
                  <c:v>19.534087000010899</c:v>
                </c:pt>
                <c:pt idx="5865">
                  <c:v>19.549110999832898</c:v>
                </c:pt>
                <c:pt idx="5866">
                  <c:v>19.5498140001291</c:v>
                </c:pt>
                <c:pt idx="5867">
                  <c:v>19.5510849998754</c:v>
                </c:pt>
                <c:pt idx="5868">
                  <c:v>19.551967000097598</c:v>
                </c:pt>
                <c:pt idx="5869">
                  <c:v>19.559932999982202</c:v>
                </c:pt>
                <c:pt idx="5870">
                  <c:v>19.560274000014001</c:v>
                </c:pt>
                <c:pt idx="5871">
                  <c:v>19.5607860000563</c:v>
                </c:pt>
                <c:pt idx="5872">
                  <c:v>19.561152999813199</c:v>
                </c:pt>
                <c:pt idx="5873">
                  <c:v>19.561899000109399</c:v>
                </c:pt>
                <c:pt idx="5874">
                  <c:v>19.562435999887299</c:v>
                </c:pt>
                <c:pt idx="5875">
                  <c:v>19.563262999781703</c:v>
                </c:pt>
                <c:pt idx="5876">
                  <c:v>19.563991999802898</c:v>
                </c:pt>
                <c:pt idx="5877">
                  <c:v>19.579652000174899</c:v>
                </c:pt>
                <c:pt idx="5878">
                  <c:v>19.580290999783699</c:v>
                </c:pt>
                <c:pt idx="5879">
                  <c:v>19.581396999910702</c:v>
                </c:pt>
                <c:pt idx="5880">
                  <c:v>19.582196000101202</c:v>
                </c:pt>
                <c:pt idx="5881">
                  <c:v>19.582241000080103</c:v>
                </c:pt>
                <c:pt idx="5882">
                  <c:v>19.584406999911099</c:v>
                </c:pt>
                <c:pt idx="5883">
                  <c:v>19.584681000196699</c:v>
                </c:pt>
                <c:pt idx="5884">
                  <c:v>19.584893000228401</c:v>
                </c:pt>
                <c:pt idx="5885">
                  <c:v>19.585796000228502</c:v>
                </c:pt>
                <c:pt idx="5886">
                  <c:v>19.586504000017101</c:v>
                </c:pt>
                <c:pt idx="5887">
                  <c:v>19.590836000133997</c:v>
                </c:pt>
                <c:pt idx="5888">
                  <c:v>19.5986180001455</c:v>
                </c:pt>
                <c:pt idx="5889">
                  <c:v>19.626784000138201</c:v>
                </c:pt>
                <c:pt idx="5890">
                  <c:v>19.627564000074901</c:v>
                </c:pt>
                <c:pt idx="5891">
                  <c:v>19.6286700002019</c:v>
                </c:pt>
                <c:pt idx="5892">
                  <c:v>19.630020000022299</c:v>
                </c:pt>
                <c:pt idx="5893">
                  <c:v>19.633258999874599</c:v>
                </c:pt>
                <c:pt idx="5894">
                  <c:v>19.634204999874701</c:v>
                </c:pt>
                <c:pt idx="5895">
                  <c:v>19.634911000139198</c:v>
                </c:pt>
                <c:pt idx="5896">
                  <c:v>19.635938000192198</c:v>
                </c:pt>
                <c:pt idx="5897">
                  <c:v>19.6367140001711</c:v>
                </c:pt>
                <c:pt idx="5898">
                  <c:v>19.641503999991901</c:v>
                </c:pt>
                <c:pt idx="5899">
                  <c:v>19.641660000161203</c:v>
                </c:pt>
                <c:pt idx="5900">
                  <c:v>19.641958000192901</c:v>
                </c:pt>
                <c:pt idx="5901">
                  <c:v>19.642745000055498</c:v>
                </c:pt>
                <c:pt idx="5902">
                  <c:v>19.642950000161303</c:v>
                </c:pt>
                <c:pt idx="5903">
                  <c:v>19.643316999918099</c:v>
                </c:pt>
                <c:pt idx="5904">
                  <c:v>19.643642000119101</c:v>
                </c:pt>
                <c:pt idx="5905">
                  <c:v>19.644962999791399</c:v>
                </c:pt>
                <c:pt idx="5906">
                  <c:v>19.6458479999819</c:v>
                </c:pt>
                <c:pt idx="5907">
                  <c:v>19.648187999791801</c:v>
                </c:pt>
                <c:pt idx="5908">
                  <c:v>19.651529999919102</c:v>
                </c:pt>
                <c:pt idx="5909">
                  <c:v>19.652547000077899</c:v>
                </c:pt>
                <c:pt idx="5910">
                  <c:v>19.662855000206001</c:v>
                </c:pt>
                <c:pt idx="5911">
                  <c:v>19.663559000036898</c:v>
                </c:pt>
                <c:pt idx="5912">
                  <c:v>19.664966000163901</c:v>
                </c:pt>
                <c:pt idx="5913">
                  <c:v>19.6659080002064</c:v>
                </c:pt>
                <c:pt idx="5914">
                  <c:v>19.667493999804702</c:v>
                </c:pt>
                <c:pt idx="5915">
                  <c:v>19.669763999900098</c:v>
                </c:pt>
                <c:pt idx="5916">
                  <c:v>19.670049000069397</c:v>
                </c:pt>
                <c:pt idx="5917">
                  <c:v>19.6706360002281</c:v>
                </c:pt>
                <c:pt idx="5918">
                  <c:v>19.671123000080101</c:v>
                </c:pt>
                <c:pt idx="5919">
                  <c:v>19.675016999826699</c:v>
                </c:pt>
                <c:pt idx="5920">
                  <c:v>19.6756539999114</c:v>
                </c:pt>
                <c:pt idx="5921">
                  <c:v>19.676747000175901</c:v>
                </c:pt>
                <c:pt idx="5922">
                  <c:v>19.677610000144298</c:v>
                </c:pt>
                <c:pt idx="5923">
                  <c:v>19.687197000166599</c:v>
                </c:pt>
                <c:pt idx="5924">
                  <c:v>19.687508000060902</c:v>
                </c:pt>
                <c:pt idx="5925">
                  <c:v>19.687997999881102</c:v>
                </c:pt>
                <c:pt idx="5926">
                  <c:v>19.688805999976399</c:v>
                </c:pt>
                <c:pt idx="5927">
                  <c:v>19.689417999870699</c:v>
                </c:pt>
                <c:pt idx="5928">
                  <c:v>19.6991709999565</c:v>
                </c:pt>
                <c:pt idx="5929">
                  <c:v>19.699950999893098</c:v>
                </c:pt>
                <c:pt idx="5930">
                  <c:v>19.701351000094203</c:v>
                </c:pt>
                <c:pt idx="5931">
                  <c:v>19.702331000189503</c:v>
                </c:pt>
                <c:pt idx="5932">
                  <c:v>19.708857999830702</c:v>
                </c:pt>
                <c:pt idx="5933">
                  <c:v>19.712530000106202</c:v>
                </c:pt>
                <c:pt idx="5934">
                  <c:v>19.712945999799501</c:v>
                </c:pt>
                <c:pt idx="5935">
                  <c:v>19.713697000042799</c:v>
                </c:pt>
                <c:pt idx="5936">
                  <c:v>19.714181999915997</c:v>
                </c:pt>
                <c:pt idx="5937">
                  <c:v>19.7353660000771</c:v>
                </c:pt>
                <c:pt idx="5938">
                  <c:v>19.740001000172899</c:v>
                </c:pt>
                <c:pt idx="5939">
                  <c:v>19.744808999803301</c:v>
                </c:pt>
                <c:pt idx="5940">
                  <c:v>19.762594999974603</c:v>
                </c:pt>
                <c:pt idx="5941">
                  <c:v>19.7737049998067</c:v>
                </c:pt>
                <c:pt idx="5942">
                  <c:v>19.774256999880798</c:v>
                </c:pt>
                <c:pt idx="5943">
                  <c:v>19.775445000050198</c:v>
                </c:pt>
                <c:pt idx="5944">
                  <c:v>19.7762009997859</c:v>
                </c:pt>
                <c:pt idx="5945">
                  <c:v>19.7773019999658</c:v>
                </c:pt>
                <c:pt idx="5946">
                  <c:v>19.783157999881901</c:v>
                </c:pt>
                <c:pt idx="5947">
                  <c:v>19.784479000009</c:v>
                </c:pt>
                <c:pt idx="5948">
                  <c:v>19.7882100001152</c:v>
                </c:pt>
                <c:pt idx="5949">
                  <c:v>19.788489999882501</c:v>
                </c:pt>
                <c:pt idx="5950">
                  <c:v>19.789078000030699</c:v>
                </c:pt>
                <c:pt idx="5951">
                  <c:v>19.7895559999778</c:v>
                </c:pt>
                <c:pt idx="5952">
                  <c:v>19.789559999935502</c:v>
                </c:pt>
                <c:pt idx="5953">
                  <c:v>19.790121999903899</c:v>
                </c:pt>
                <c:pt idx="5954">
                  <c:v>19.7902039999462</c:v>
                </c:pt>
                <c:pt idx="5955">
                  <c:v>19.791239999904001</c:v>
                </c:pt>
                <c:pt idx="5956">
                  <c:v>19.791885999893502</c:v>
                </c:pt>
                <c:pt idx="5957">
                  <c:v>19.791991000147302</c:v>
                </c:pt>
                <c:pt idx="5958">
                  <c:v>19.814611000128899</c:v>
                </c:pt>
                <c:pt idx="5959">
                  <c:v>19.814846999906802</c:v>
                </c:pt>
                <c:pt idx="5960">
                  <c:v>19.815579999885802</c:v>
                </c:pt>
                <c:pt idx="5961">
                  <c:v>19.816845000150302</c:v>
                </c:pt>
                <c:pt idx="5962">
                  <c:v>19.817866999801399</c:v>
                </c:pt>
                <c:pt idx="5963">
                  <c:v>19.818004000171602</c:v>
                </c:pt>
                <c:pt idx="5964">
                  <c:v>19.818536999991903</c:v>
                </c:pt>
                <c:pt idx="5965">
                  <c:v>19.8192309999285</c:v>
                </c:pt>
                <c:pt idx="5966">
                  <c:v>19.819464000192898</c:v>
                </c:pt>
                <c:pt idx="5967">
                  <c:v>19.819777000066001</c:v>
                </c:pt>
                <c:pt idx="5968">
                  <c:v>19.820138999875699</c:v>
                </c:pt>
                <c:pt idx="5969">
                  <c:v>19.820794000224797</c:v>
                </c:pt>
                <c:pt idx="5970">
                  <c:v>19.821511999907603</c:v>
                </c:pt>
                <c:pt idx="5971">
                  <c:v>19.844609999836301</c:v>
                </c:pt>
                <c:pt idx="5972">
                  <c:v>19.8564520001127</c:v>
                </c:pt>
                <c:pt idx="5973">
                  <c:v>19.867456000156299</c:v>
                </c:pt>
                <c:pt idx="5974">
                  <c:v>19.867883000188101</c:v>
                </c:pt>
                <c:pt idx="5975">
                  <c:v>19.868566999775702</c:v>
                </c:pt>
                <c:pt idx="5976">
                  <c:v>19.869067999934401</c:v>
                </c:pt>
                <c:pt idx="5977">
                  <c:v>19.869777000167197</c:v>
                </c:pt>
                <c:pt idx="5978">
                  <c:v>19.877203999840201</c:v>
                </c:pt>
                <c:pt idx="5979">
                  <c:v>19.8774830000729</c:v>
                </c:pt>
                <c:pt idx="5980">
                  <c:v>19.878034000157598</c:v>
                </c:pt>
                <c:pt idx="5981">
                  <c:v>19.878478000009601</c:v>
                </c:pt>
                <c:pt idx="5982">
                  <c:v>19.8816339998302</c:v>
                </c:pt>
                <c:pt idx="5983">
                  <c:v>19.882134999988899</c:v>
                </c:pt>
                <c:pt idx="5984">
                  <c:v>19.883145000221699</c:v>
                </c:pt>
                <c:pt idx="5985">
                  <c:v>19.883192000179399</c:v>
                </c:pt>
                <c:pt idx="5986">
                  <c:v>19.883834000211202</c:v>
                </c:pt>
                <c:pt idx="5987">
                  <c:v>19.885979999798998</c:v>
                </c:pt>
                <c:pt idx="5988">
                  <c:v>19.905478000055101</c:v>
                </c:pt>
                <c:pt idx="5989">
                  <c:v>19.913653999992601</c:v>
                </c:pt>
                <c:pt idx="5990">
                  <c:v>19.9138070001936</c:v>
                </c:pt>
                <c:pt idx="5991">
                  <c:v>19.914347999929301</c:v>
                </c:pt>
                <c:pt idx="5992">
                  <c:v>19.914499000151398</c:v>
                </c:pt>
                <c:pt idx="5993">
                  <c:v>19.915618000140903</c:v>
                </c:pt>
                <c:pt idx="5994">
                  <c:v>19.9157010001727</c:v>
                </c:pt>
                <c:pt idx="5995">
                  <c:v>19.916394000119897</c:v>
                </c:pt>
                <c:pt idx="5996">
                  <c:v>19.916648000162198</c:v>
                </c:pt>
                <c:pt idx="5997">
                  <c:v>19.936088000122201</c:v>
                </c:pt>
                <c:pt idx="5998">
                  <c:v>19.944796999880001</c:v>
                </c:pt>
                <c:pt idx="5999">
                  <c:v>19.948538999869903</c:v>
                </c:pt>
                <c:pt idx="6000">
                  <c:v>19.965368000157401</c:v>
                </c:pt>
                <c:pt idx="6001">
                  <c:v>19.966030999967099</c:v>
                </c:pt>
                <c:pt idx="6002">
                  <c:v>19.967380999787498</c:v>
                </c:pt>
                <c:pt idx="6003">
                  <c:v>19.9682219999886</c:v>
                </c:pt>
                <c:pt idx="6004">
                  <c:v>19.9735719997988</c:v>
                </c:pt>
                <c:pt idx="6005">
                  <c:v>19.9739700001373</c:v>
                </c:pt>
                <c:pt idx="6006">
                  <c:v>19.974652000200802</c:v>
                </c:pt>
                <c:pt idx="6007">
                  <c:v>19.975082000200903</c:v>
                </c:pt>
                <c:pt idx="6008">
                  <c:v>19.981963000191101</c:v>
                </c:pt>
                <c:pt idx="6009">
                  <c:v>19.987749999927402</c:v>
                </c:pt>
                <c:pt idx="6010">
                  <c:v>19.988385000033301</c:v>
                </c:pt>
                <c:pt idx="6011">
                  <c:v>19.989538000117999</c:v>
                </c:pt>
                <c:pt idx="6012">
                  <c:v>19.9903729999277</c:v>
                </c:pt>
                <c:pt idx="6013">
                  <c:v>19.997714000055499</c:v>
                </c:pt>
                <c:pt idx="6014">
                  <c:v>20.003984000140903</c:v>
                </c:pt>
                <c:pt idx="6015">
                  <c:v>20.004611999866</c:v>
                </c:pt>
                <c:pt idx="6016">
                  <c:v>20.0057709998873</c:v>
                </c:pt>
                <c:pt idx="6017">
                  <c:v>20.006652000119999</c:v>
                </c:pt>
                <c:pt idx="6018">
                  <c:v>20.014420999814302</c:v>
                </c:pt>
                <c:pt idx="6019">
                  <c:v>20.014843999888299</c:v>
                </c:pt>
                <c:pt idx="6020">
                  <c:v>20.015623999824999</c:v>
                </c:pt>
                <c:pt idx="6021">
                  <c:v>20.016097999814498</c:v>
                </c:pt>
                <c:pt idx="6022">
                  <c:v>20.022485000026698</c:v>
                </c:pt>
                <c:pt idx="6023">
                  <c:v>20.025845999953098</c:v>
                </c:pt>
                <c:pt idx="6024">
                  <c:v>20.0263410001753</c:v>
                </c:pt>
                <c:pt idx="6025">
                  <c:v>20.0272249999216</c:v>
                </c:pt>
                <c:pt idx="6026">
                  <c:v>20.027900000059102</c:v>
                </c:pt>
                <c:pt idx="6027">
                  <c:v>20.060712000031298</c:v>
                </c:pt>
                <c:pt idx="6028">
                  <c:v>20.0610080000842</c:v>
                </c:pt>
                <c:pt idx="6029">
                  <c:v>20.062372000211298</c:v>
                </c:pt>
                <c:pt idx="6030">
                  <c:v>20.0625540001055</c:v>
                </c:pt>
                <c:pt idx="6031">
                  <c:v>20.0629860000844</c:v>
                </c:pt>
                <c:pt idx="6032">
                  <c:v>20.0631269999576</c:v>
                </c:pt>
                <c:pt idx="6033">
                  <c:v>20.063393999862399</c:v>
                </c:pt>
                <c:pt idx="6034">
                  <c:v>20.063730999936499</c:v>
                </c:pt>
                <c:pt idx="6035">
                  <c:v>20.063811999989401</c:v>
                </c:pt>
                <c:pt idx="6036">
                  <c:v>20.0638910000634</c:v>
                </c:pt>
                <c:pt idx="6037">
                  <c:v>20.064065000042302</c:v>
                </c:pt>
                <c:pt idx="6038">
                  <c:v>20.064333999925999</c:v>
                </c:pt>
                <c:pt idx="6039">
                  <c:v>20.064758999978899</c:v>
                </c:pt>
                <c:pt idx="6040">
                  <c:v>20.0650870001481</c:v>
                </c:pt>
                <c:pt idx="6041">
                  <c:v>20.065407999936699</c:v>
                </c:pt>
                <c:pt idx="6042">
                  <c:v>20.0662850002117</c:v>
                </c:pt>
                <c:pt idx="6043">
                  <c:v>20.068226000148503</c:v>
                </c:pt>
                <c:pt idx="6044">
                  <c:v>20.0698879998526</c:v>
                </c:pt>
                <c:pt idx="6045">
                  <c:v>20.070557000053601</c:v>
                </c:pt>
                <c:pt idx="6046">
                  <c:v>20.071507000011401</c:v>
                </c:pt>
                <c:pt idx="6047">
                  <c:v>20.0718669998423</c:v>
                </c:pt>
                <c:pt idx="6048">
                  <c:v>20.072822000201899</c:v>
                </c:pt>
                <c:pt idx="6049">
                  <c:v>20.097213000099099</c:v>
                </c:pt>
                <c:pt idx="6050">
                  <c:v>20.098943999983</c:v>
                </c:pt>
                <c:pt idx="6051">
                  <c:v>20.099585000025399</c:v>
                </c:pt>
                <c:pt idx="6052">
                  <c:v>20.100746000025499</c:v>
                </c:pt>
                <c:pt idx="6053">
                  <c:v>20.101632000205402</c:v>
                </c:pt>
                <c:pt idx="6054">
                  <c:v>20.112921999952903</c:v>
                </c:pt>
                <c:pt idx="6055">
                  <c:v>20.116747999963899</c:v>
                </c:pt>
                <c:pt idx="6056">
                  <c:v>20.117340000069802</c:v>
                </c:pt>
                <c:pt idx="6057">
                  <c:v>20.1180429999112</c:v>
                </c:pt>
                <c:pt idx="6058">
                  <c:v>20.119355000133499</c:v>
                </c:pt>
                <c:pt idx="6059">
                  <c:v>20.120345000123002</c:v>
                </c:pt>
                <c:pt idx="6060">
                  <c:v>20.122729999911801</c:v>
                </c:pt>
                <c:pt idx="6061">
                  <c:v>20.123191000038698</c:v>
                </c:pt>
                <c:pt idx="6062">
                  <c:v>20.124029999806201</c:v>
                </c:pt>
                <c:pt idx="6063">
                  <c:v>20.124666999890902</c:v>
                </c:pt>
                <c:pt idx="6064">
                  <c:v>20.125517999986101</c:v>
                </c:pt>
                <c:pt idx="6065">
                  <c:v>20.1261160000285</c:v>
                </c:pt>
                <c:pt idx="6066">
                  <c:v>20.127006000166098</c:v>
                </c:pt>
                <c:pt idx="6067">
                  <c:v>20.127171999774799</c:v>
                </c:pt>
                <c:pt idx="6068">
                  <c:v>20.127973999933602</c:v>
                </c:pt>
                <c:pt idx="6069">
                  <c:v>20.133142999839002</c:v>
                </c:pt>
                <c:pt idx="6070">
                  <c:v>20.143928999914301</c:v>
                </c:pt>
                <c:pt idx="6071">
                  <c:v>20.154409000042502</c:v>
                </c:pt>
                <c:pt idx="6072">
                  <c:v>20.157610999831299</c:v>
                </c:pt>
                <c:pt idx="6073">
                  <c:v>20.169646999875098</c:v>
                </c:pt>
                <c:pt idx="6074">
                  <c:v>20.1703309999174</c:v>
                </c:pt>
                <c:pt idx="6075">
                  <c:v>20.171646000108002</c:v>
                </c:pt>
                <c:pt idx="6076">
                  <c:v>20.172574999833099</c:v>
                </c:pt>
                <c:pt idx="6077">
                  <c:v>20.179012999960797</c:v>
                </c:pt>
                <c:pt idx="6078">
                  <c:v>20.179613999971401</c:v>
                </c:pt>
                <c:pt idx="6079">
                  <c:v>20.180612999865801</c:v>
                </c:pt>
                <c:pt idx="6080">
                  <c:v>20.181464999950499</c:v>
                </c:pt>
                <c:pt idx="6081">
                  <c:v>20.1909649999834</c:v>
                </c:pt>
                <c:pt idx="6082">
                  <c:v>20.194625999920301</c:v>
                </c:pt>
                <c:pt idx="6083">
                  <c:v>20.201193000048001</c:v>
                </c:pt>
                <c:pt idx="6084">
                  <c:v>20.219687000007902</c:v>
                </c:pt>
                <c:pt idx="6085">
                  <c:v>20.220256999891699</c:v>
                </c:pt>
                <c:pt idx="6086">
                  <c:v>20.2213190000293</c:v>
                </c:pt>
                <c:pt idx="6087">
                  <c:v>20.222190999902502</c:v>
                </c:pt>
                <c:pt idx="6088">
                  <c:v>20.225329999902801</c:v>
                </c:pt>
                <c:pt idx="6089">
                  <c:v>20.225952000146201</c:v>
                </c:pt>
                <c:pt idx="6090">
                  <c:v>20.227104999776198</c:v>
                </c:pt>
                <c:pt idx="6091">
                  <c:v>20.227986999998301</c:v>
                </c:pt>
                <c:pt idx="6092">
                  <c:v>20.239569999830501</c:v>
                </c:pt>
                <c:pt idx="6093">
                  <c:v>20.243342999947298</c:v>
                </c:pt>
                <c:pt idx="6094">
                  <c:v>20.250470000064499</c:v>
                </c:pt>
                <c:pt idx="6095">
                  <c:v>20.256192000033401</c:v>
                </c:pt>
                <c:pt idx="6096">
                  <c:v>20.256697000149803</c:v>
                </c:pt>
                <c:pt idx="6097">
                  <c:v>20.257609000054799</c:v>
                </c:pt>
                <c:pt idx="6098">
                  <c:v>20.258288000149999</c:v>
                </c:pt>
                <c:pt idx="6099">
                  <c:v>20.2718639998238</c:v>
                </c:pt>
                <c:pt idx="6100">
                  <c:v>20.272300000215097</c:v>
                </c:pt>
                <c:pt idx="6101">
                  <c:v>20.2726369998345</c:v>
                </c:pt>
                <c:pt idx="6102">
                  <c:v>20.273179000014302</c:v>
                </c:pt>
                <c:pt idx="6103">
                  <c:v>20.273282999823998</c:v>
                </c:pt>
                <c:pt idx="6104">
                  <c:v>20.273726000141302</c:v>
                </c:pt>
                <c:pt idx="6105">
                  <c:v>20.2745669998876</c:v>
                </c:pt>
                <c:pt idx="6106">
                  <c:v>20.275414000025101</c:v>
                </c:pt>
                <c:pt idx="6107">
                  <c:v>20.275745000162697</c:v>
                </c:pt>
                <c:pt idx="6108">
                  <c:v>20.293501000196503</c:v>
                </c:pt>
                <c:pt idx="6109">
                  <c:v>20.304815000144998</c:v>
                </c:pt>
                <c:pt idx="6110">
                  <c:v>20.305506000113301</c:v>
                </c:pt>
                <c:pt idx="6111">
                  <c:v>20.306733999859702</c:v>
                </c:pt>
                <c:pt idx="6112">
                  <c:v>20.307690000208797</c:v>
                </c:pt>
                <c:pt idx="6113">
                  <c:v>20.307996000155899</c:v>
                </c:pt>
                <c:pt idx="6114">
                  <c:v>20.308509000187698</c:v>
                </c:pt>
                <c:pt idx="6115">
                  <c:v>20.309542000177302</c:v>
                </c:pt>
                <c:pt idx="6116">
                  <c:v>20.310129999870597</c:v>
                </c:pt>
                <c:pt idx="6117">
                  <c:v>20.317660999808098</c:v>
                </c:pt>
                <c:pt idx="6118">
                  <c:v>20.318123999913901</c:v>
                </c:pt>
                <c:pt idx="6119">
                  <c:v>20.318839000083202</c:v>
                </c:pt>
                <c:pt idx="6120">
                  <c:v>20.319460999871801</c:v>
                </c:pt>
                <c:pt idx="6121">
                  <c:v>20.328416000211202</c:v>
                </c:pt>
                <c:pt idx="6122">
                  <c:v>20.330418999947099</c:v>
                </c:pt>
                <c:pt idx="6123">
                  <c:v>20.330781000211498</c:v>
                </c:pt>
                <c:pt idx="6124">
                  <c:v>20.331438000084699</c:v>
                </c:pt>
                <c:pt idx="6125">
                  <c:v>20.331938999788601</c:v>
                </c:pt>
                <c:pt idx="6126">
                  <c:v>20.340605999990601</c:v>
                </c:pt>
                <c:pt idx="6127">
                  <c:v>20.341281000128198</c:v>
                </c:pt>
                <c:pt idx="6128">
                  <c:v>20.341938999990798</c:v>
                </c:pt>
                <c:pt idx="6129">
                  <c:v>20.3431589998217</c:v>
                </c:pt>
                <c:pt idx="6130">
                  <c:v>20.344104999821802</c:v>
                </c:pt>
                <c:pt idx="6131">
                  <c:v>20.358058000056101</c:v>
                </c:pt>
                <c:pt idx="6132">
                  <c:v>20.358751000003302</c:v>
                </c:pt>
                <c:pt idx="6133">
                  <c:v>20.360136999897801</c:v>
                </c:pt>
                <c:pt idx="6134">
                  <c:v>20.361039999897901</c:v>
                </c:pt>
                <c:pt idx="6135">
                  <c:v>20.3757059998679</c:v>
                </c:pt>
                <c:pt idx="6136">
                  <c:v>20.376665000185298</c:v>
                </c:pt>
                <c:pt idx="6137">
                  <c:v>20.3777050001008</c:v>
                </c:pt>
                <c:pt idx="6138">
                  <c:v>20.378387000164299</c:v>
                </c:pt>
                <c:pt idx="6139">
                  <c:v>20.379679000143302</c:v>
                </c:pt>
                <c:pt idx="6140">
                  <c:v>20.3805109999848</c:v>
                </c:pt>
                <c:pt idx="6141">
                  <c:v>20.382832999985098</c:v>
                </c:pt>
                <c:pt idx="6142">
                  <c:v>20.396449000145303</c:v>
                </c:pt>
                <c:pt idx="6143">
                  <c:v>20.396753000113598</c:v>
                </c:pt>
                <c:pt idx="6144">
                  <c:v>20.397336999849301</c:v>
                </c:pt>
                <c:pt idx="6145">
                  <c:v>20.397707000029097</c:v>
                </c:pt>
                <c:pt idx="6146">
                  <c:v>20.399339000050499</c:v>
                </c:pt>
                <c:pt idx="6147">
                  <c:v>20.413557000210798</c:v>
                </c:pt>
                <c:pt idx="6148">
                  <c:v>20.418268999946999</c:v>
                </c:pt>
                <c:pt idx="6149">
                  <c:v>20.437030999801198</c:v>
                </c:pt>
                <c:pt idx="6150">
                  <c:v>20.437550000224199</c:v>
                </c:pt>
                <c:pt idx="6151">
                  <c:v>20.438315999854201</c:v>
                </c:pt>
                <c:pt idx="6152">
                  <c:v>20.4392969999389</c:v>
                </c:pt>
                <c:pt idx="6153">
                  <c:v>20.440228000097701</c:v>
                </c:pt>
                <c:pt idx="6154">
                  <c:v>20.448731000215002</c:v>
                </c:pt>
                <c:pt idx="6155">
                  <c:v>20.476470000176</c:v>
                </c:pt>
                <c:pt idx="6156">
                  <c:v>20.477172000027998</c:v>
                </c:pt>
                <c:pt idx="6157">
                  <c:v>20.478427999933</c:v>
                </c:pt>
                <c:pt idx="6158">
                  <c:v>20.478986999933102</c:v>
                </c:pt>
                <c:pt idx="6159">
                  <c:v>20.479319000059999</c:v>
                </c:pt>
                <c:pt idx="6160">
                  <c:v>20.479626999985999</c:v>
                </c:pt>
                <c:pt idx="6161">
                  <c:v>20.480855000187098</c:v>
                </c:pt>
                <c:pt idx="6162">
                  <c:v>20.480887999838099</c:v>
                </c:pt>
                <c:pt idx="6163">
                  <c:v>20.4817059998276</c:v>
                </c:pt>
                <c:pt idx="6164">
                  <c:v>20.487515999775397</c:v>
                </c:pt>
                <c:pt idx="6165">
                  <c:v>20.510981999905198</c:v>
                </c:pt>
                <c:pt idx="6166">
                  <c:v>20.511241999884</c:v>
                </c:pt>
                <c:pt idx="6167">
                  <c:v>20.5116560000533</c:v>
                </c:pt>
                <c:pt idx="6168">
                  <c:v>20.512049999979297</c:v>
                </c:pt>
                <c:pt idx="6169">
                  <c:v>20.519797999895598</c:v>
                </c:pt>
                <c:pt idx="6170">
                  <c:v>20.520175999990798</c:v>
                </c:pt>
                <c:pt idx="6171">
                  <c:v>20.521039999948698</c:v>
                </c:pt>
                <c:pt idx="6172">
                  <c:v>20.521522999843</c:v>
                </c:pt>
                <c:pt idx="6173">
                  <c:v>20.527820000097499</c:v>
                </c:pt>
                <c:pt idx="6174">
                  <c:v>20.528418000139901</c:v>
                </c:pt>
                <c:pt idx="6175">
                  <c:v>20.528990999991901</c:v>
                </c:pt>
                <c:pt idx="6176">
                  <c:v>20.529538000118901</c:v>
                </c:pt>
                <c:pt idx="6177">
                  <c:v>20.530330999918</c:v>
                </c:pt>
                <c:pt idx="6178">
                  <c:v>20.537845000035301</c:v>
                </c:pt>
                <c:pt idx="6179">
                  <c:v>20.538502999897901</c:v>
                </c:pt>
                <c:pt idx="6180">
                  <c:v>20.538894999845002</c:v>
                </c:pt>
                <c:pt idx="6181">
                  <c:v>20.539255000130602</c:v>
                </c:pt>
                <c:pt idx="6182">
                  <c:v>20.539641000141199</c:v>
                </c:pt>
                <c:pt idx="6183">
                  <c:v>20.540020000225901</c:v>
                </c:pt>
                <c:pt idx="6184">
                  <c:v>20.540543000151899</c:v>
                </c:pt>
                <c:pt idx="6185">
                  <c:v>20.540642000014397</c:v>
                </c:pt>
                <c:pt idx="6186">
                  <c:v>20.543283999813799</c:v>
                </c:pt>
                <c:pt idx="6187">
                  <c:v>20.545313000184201</c:v>
                </c:pt>
                <c:pt idx="6188">
                  <c:v>20.546083000226599</c:v>
                </c:pt>
                <c:pt idx="6189">
                  <c:v>20.547465000163303</c:v>
                </c:pt>
                <c:pt idx="6190">
                  <c:v>20.548486999814397</c:v>
                </c:pt>
                <c:pt idx="6191">
                  <c:v>20.548926000174102</c:v>
                </c:pt>
                <c:pt idx="6192">
                  <c:v>20.5494960000578</c:v>
                </c:pt>
                <c:pt idx="6193">
                  <c:v>20.550387000184802</c:v>
                </c:pt>
                <c:pt idx="6194">
                  <c:v>20.551095999962801</c:v>
                </c:pt>
                <c:pt idx="6195">
                  <c:v>20.5613070002073</c:v>
                </c:pt>
                <c:pt idx="6196">
                  <c:v>20.5617020001227</c:v>
                </c:pt>
                <c:pt idx="6197">
                  <c:v>20.5624079999324</c:v>
                </c:pt>
                <c:pt idx="6198">
                  <c:v>20.5628240000805</c:v>
                </c:pt>
                <c:pt idx="6199">
                  <c:v>20.5645559999538</c:v>
                </c:pt>
                <c:pt idx="6200">
                  <c:v>20.5740420001347</c:v>
                </c:pt>
                <c:pt idx="6201">
                  <c:v>20.574730000134799</c:v>
                </c:pt>
                <c:pt idx="6202">
                  <c:v>20.575991999976299</c:v>
                </c:pt>
                <c:pt idx="6203">
                  <c:v>20.576912999786103</c:v>
                </c:pt>
                <c:pt idx="6204">
                  <c:v>20.576992999849598</c:v>
                </c:pt>
                <c:pt idx="6205">
                  <c:v>20.577568000135198</c:v>
                </c:pt>
                <c:pt idx="6206">
                  <c:v>20.578660999944898</c:v>
                </c:pt>
                <c:pt idx="6207">
                  <c:v>20.579425000050801</c:v>
                </c:pt>
                <c:pt idx="6208">
                  <c:v>20.5817910000405</c:v>
                </c:pt>
                <c:pt idx="6209">
                  <c:v>20.582428000125198</c:v>
                </c:pt>
                <c:pt idx="6210">
                  <c:v>20.583741999871499</c:v>
                </c:pt>
                <c:pt idx="6211">
                  <c:v>20.584704000157199</c:v>
                </c:pt>
                <c:pt idx="6212">
                  <c:v>20.586122000167897</c:v>
                </c:pt>
                <c:pt idx="6213">
                  <c:v>20.594077000168902</c:v>
                </c:pt>
                <c:pt idx="6214">
                  <c:v>20.598358999905003</c:v>
                </c:pt>
                <c:pt idx="6215">
                  <c:v>20.620194000002801</c:v>
                </c:pt>
                <c:pt idx="6216">
                  <c:v>20.625402999939901</c:v>
                </c:pt>
                <c:pt idx="6217">
                  <c:v>20.625899000151499</c:v>
                </c:pt>
                <c:pt idx="6218">
                  <c:v>20.626898000045898</c:v>
                </c:pt>
                <c:pt idx="6219">
                  <c:v>20.627689999855601</c:v>
                </c:pt>
                <c:pt idx="6220">
                  <c:v>20.629685000130799</c:v>
                </c:pt>
                <c:pt idx="6221">
                  <c:v>20.6303119998665</c:v>
                </c:pt>
                <c:pt idx="6222">
                  <c:v>20.631418999982902</c:v>
                </c:pt>
                <c:pt idx="6223">
                  <c:v>20.6317319998561</c:v>
                </c:pt>
                <c:pt idx="6224">
                  <c:v>20.6321870000465</c:v>
                </c:pt>
                <c:pt idx="6225">
                  <c:v>20.6344359999093</c:v>
                </c:pt>
                <c:pt idx="6226">
                  <c:v>20.635075999962201</c:v>
                </c:pt>
                <c:pt idx="6227">
                  <c:v>20.636123999793099</c:v>
                </c:pt>
                <c:pt idx="6228">
                  <c:v>20.6363120000787</c:v>
                </c:pt>
                <c:pt idx="6229">
                  <c:v>20.6369789998461</c:v>
                </c:pt>
                <c:pt idx="6230">
                  <c:v>20.637162000184599</c:v>
                </c:pt>
                <c:pt idx="6231">
                  <c:v>20.6394560000262</c:v>
                </c:pt>
                <c:pt idx="6232">
                  <c:v>20.661177999954802</c:v>
                </c:pt>
                <c:pt idx="6233">
                  <c:v>20.661872999880799</c:v>
                </c:pt>
                <c:pt idx="6234">
                  <c:v>20.663265000166501</c:v>
                </c:pt>
                <c:pt idx="6235">
                  <c:v>20.663426999817599</c:v>
                </c:pt>
                <c:pt idx="6236">
                  <c:v>20.6639429998176</c:v>
                </c:pt>
                <c:pt idx="6237">
                  <c:v>20.664613000008099</c:v>
                </c:pt>
                <c:pt idx="6238">
                  <c:v>20.664780000061</c:v>
                </c:pt>
                <c:pt idx="6239">
                  <c:v>20.6653939999341</c:v>
                </c:pt>
                <c:pt idx="6240">
                  <c:v>20.667844999934402</c:v>
                </c:pt>
                <c:pt idx="6241">
                  <c:v>20.670025000072201</c:v>
                </c:pt>
                <c:pt idx="6242">
                  <c:v>20.6705290001991</c:v>
                </c:pt>
                <c:pt idx="6243">
                  <c:v>20.6714199998714</c:v>
                </c:pt>
                <c:pt idx="6244">
                  <c:v>20.672041000125301</c:v>
                </c:pt>
                <c:pt idx="6245">
                  <c:v>20.683525000094903</c:v>
                </c:pt>
                <c:pt idx="6246">
                  <c:v>20.708601000023901</c:v>
                </c:pt>
                <c:pt idx="6247">
                  <c:v>20.715888999802701</c:v>
                </c:pt>
                <c:pt idx="6248">
                  <c:v>20.716105999781501</c:v>
                </c:pt>
                <c:pt idx="6249">
                  <c:v>20.716548000109402</c:v>
                </c:pt>
                <c:pt idx="6250">
                  <c:v>20.716903999982598</c:v>
                </c:pt>
                <c:pt idx="6251">
                  <c:v>20.717866999802897</c:v>
                </c:pt>
                <c:pt idx="6252">
                  <c:v>20.718665999993298</c:v>
                </c:pt>
                <c:pt idx="6253">
                  <c:v>20.718749000025102</c:v>
                </c:pt>
                <c:pt idx="6254">
                  <c:v>20.722366999962098</c:v>
                </c:pt>
                <c:pt idx="6255">
                  <c:v>20.723054999962098</c:v>
                </c:pt>
                <c:pt idx="6256">
                  <c:v>20.724215999962301</c:v>
                </c:pt>
                <c:pt idx="6257">
                  <c:v>20.725456000036502</c:v>
                </c:pt>
                <c:pt idx="6258">
                  <c:v>20.737576000101399</c:v>
                </c:pt>
                <c:pt idx="6259">
                  <c:v>20.737934999942798</c:v>
                </c:pt>
                <c:pt idx="6260">
                  <c:v>20.738004000122601</c:v>
                </c:pt>
                <c:pt idx="6261">
                  <c:v>20.738548999815901</c:v>
                </c:pt>
                <c:pt idx="6262">
                  <c:v>20.738899000207301</c:v>
                </c:pt>
                <c:pt idx="6263">
                  <c:v>20.739514000069903</c:v>
                </c:pt>
                <c:pt idx="6264">
                  <c:v>20.739658999900698</c:v>
                </c:pt>
                <c:pt idx="6265">
                  <c:v>20.739893000154499</c:v>
                </c:pt>
                <c:pt idx="6266">
                  <c:v>20.740508000017098</c:v>
                </c:pt>
                <c:pt idx="6267">
                  <c:v>20.7488089999969</c:v>
                </c:pt>
                <c:pt idx="6268">
                  <c:v>20.7601269999031</c:v>
                </c:pt>
                <c:pt idx="6269">
                  <c:v>20.760522999808</c:v>
                </c:pt>
                <c:pt idx="6270">
                  <c:v>20.761250999839802</c:v>
                </c:pt>
                <c:pt idx="6271">
                  <c:v>20.761751999998499</c:v>
                </c:pt>
                <c:pt idx="6272">
                  <c:v>20.770489999904299</c:v>
                </c:pt>
                <c:pt idx="6273">
                  <c:v>20.770864000041897</c:v>
                </c:pt>
                <c:pt idx="6274">
                  <c:v>20.7713069999044</c:v>
                </c:pt>
                <c:pt idx="6275">
                  <c:v>20.771311999851598</c:v>
                </c:pt>
                <c:pt idx="6276">
                  <c:v>20.772188000137199</c:v>
                </c:pt>
                <c:pt idx="6277">
                  <c:v>20.7729180001479</c:v>
                </c:pt>
                <c:pt idx="6278">
                  <c:v>20.773471000211398</c:v>
                </c:pt>
                <c:pt idx="6279">
                  <c:v>20.774971999799099</c:v>
                </c:pt>
                <c:pt idx="6280">
                  <c:v>20.775844000127101</c:v>
                </c:pt>
                <c:pt idx="6281">
                  <c:v>20.7764289998522</c:v>
                </c:pt>
                <c:pt idx="6282">
                  <c:v>20.776888000000302</c:v>
                </c:pt>
                <c:pt idx="6283">
                  <c:v>20.7774959999369</c:v>
                </c:pt>
                <c:pt idx="6284">
                  <c:v>20.777622999958101</c:v>
                </c:pt>
                <c:pt idx="6285">
                  <c:v>20.778535999852402</c:v>
                </c:pt>
                <c:pt idx="6286">
                  <c:v>20.778749999862999</c:v>
                </c:pt>
                <c:pt idx="6287">
                  <c:v>20.779278000190899</c:v>
                </c:pt>
                <c:pt idx="6288">
                  <c:v>20.779690999915999</c:v>
                </c:pt>
                <c:pt idx="6289">
                  <c:v>20.779716000106401</c:v>
                </c:pt>
                <c:pt idx="6290">
                  <c:v>20.780455000021902</c:v>
                </c:pt>
                <c:pt idx="6291">
                  <c:v>20.781399000043102</c:v>
                </c:pt>
                <c:pt idx="6292">
                  <c:v>20.781560000159498</c:v>
                </c:pt>
                <c:pt idx="6293">
                  <c:v>20.7876210001813</c:v>
                </c:pt>
                <c:pt idx="6294">
                  <c:v>20.788313000139098</c:v>
                </c:pt>
                <c:pt idx="6295">
                  <c:v>20.789607000097</c:v>
                </c:pt>
                <c:pt idx="6296">
                  <c:v>20.7903219998115</c:v>
                </c:pt>
                <c:pt idx="6297">
                  <c:v>20.7913680001183</c:v>
                </c:pt>
                <c:pt idx="6298">
                  <c:v>20.8069280001836</c:v>
                </c:pt>
                <c:pt idx="6299">
                  <c:v>20.815435999793401</c:v>
                </c:pt>
                <c:pt idx="6300">
                  <c:v>20.8187349999207</c:v>
                </c:pt>
                <c:pt idx="6301">
                  <c:v>20.819212999867801</c:v>
                </c:pt>
                <c:pt idx="6302">
                  <c:v>20.8201860000372</c:v>
                </c:pt>
                <c:pt idx="6303">
                  <c:v>20.820748999994901</c:v>
                </c:pt>
                <c:pt idx="6304">
                  <c:v>20.8243209999636</c:v>
                </c:pt>
                <c:pt idx="6305">
                  <c:v>20.824778000132898</c:v>
                </c:pt>
                <c:pt idx="6306">
                  <c:v>20.825599000090701</c:v>
                </c:pt>
                <c:pt idx="6307">
                  <c:v>20.826177999879199</c:v>
                </c:pt>
                <c:pt idx="6308">
                  <c:v>20.828175000133299</c:v>
                </c:pt>
                <c:pt idx="6309">
                  <c:v>20.828547999826601</c:v>
                </c:pt>
                <c:pt idx="6310">
                  <c:v>20.829289000175699</c:v>
                </c:pt>
                <c:pt idx="6311">
                  <c:v>20.829774000048896</c:v>
                </c:pt>
                <c:pt idx="6312">
                  <c:v>20.8390040002086</c:v>
                </c:pt>
                <c:pt idx="6313">
                  <c:v>20.839711999997199</c:v>
                </c:pt>
                <c:pt idx="6314">
                  <c:v>20.8425460000398</c:v>
                </c:pt>
                <c:pt idx="6315">
                  <c:v>20.842945999902401</c:v>
                </c:pt>
                <c:pt idx="6316">
                  <c:v>20.843696000156299</c:v>
                </c:pt>
                <c:pt idx="6317">
                  <c:v>20.844232999934302</c:v>
                </c:pt>
                <c:pt idx="6318">
                  <c:v>20.848239999850101</c:v>
                </c:pt>
                <c:pt idx="6319">
                  <c:v>20.862753000074001</c:v>
                </c:pt>
                <c:pt idx="6320">
                  <c:v>20.863836999978901</c:v>
                </c:pt>
                <c:pt idx="6321">
                  <c:v>20.887080000193201</c:v>
                </c:pt>
                <c:pt idx="6322">
                  <c:v>20.8879570000135</c:v>
                </c:pt>
                <c:pt idx="6323">
                  <c:v>20.896084000014501</c:v>
                </c:pt>
                <c:pt idx="6324">
                  <c:v>20.896683000046302</c:v>
                </c:pt>
                <c:pt idx="6325">
                  <c:v>20.908167000015901</c:v>
                </c:pt>
                <c:pt idx="6326">
                  <c:v>20.908451000195701</c:v>
                </c:pt>
                <c:pt idx="6327">
                  <c:v>20.908997999868003</c:v>
                </c:pt>
                <c:pt idx="6328">
                  <c:v>20.909407000090098</c:v>
                </c:pt>
                <c:pt idx="6329">
                  <c:v>20.910243999878702</c:v>
                </c:pt>
                <c:pt idx="6330">
                  <c:v>20.9118699999635</c:v>
                </c:pt>
                <c:pt idx="6331">
                  <c:v>20.959278000191201</c:v>
                </c:pt>
                <c:pt idx="6332">
                  <c:v>20.964261999779399</c:v>
                </c:pt>
                <c:pt idx="6333">
                  <c:v>20.964959000139</c:v>
                </c:pt>
                <c:pt idx="6334">
                  <c:v>20.966195999790198</c:v>
                </c:pt>
                <c:pt idx="6335">
                  <c:v>20.967055999790301</c:v>
                </c:pt>
                <c:pt idx="6336">
                  <c:v>20.9724090000236</c:v>
                </c:pt>
                <c:pt idx="6337">
                  <c:v>20.973143999981399</c:v>
                </c:pt>
                <c:pt idx="6338">
                  <c:v>20.9744620001401</c:v>
                </c:pt>
                <c:pt idx="6339">
                  <c:v>20.975933000045099</c:v>
                </c:pt>
                <c:pt idx="6340">
                  <c:v>20.988644000226401</c:v>
                </c:pt>
                <c:pt idx="6341">
                  <c:v>20.9893050000573</c:v>
                </c:pt>
                <c:pt idx="6342">
                  <c:v>20.990631000131501</c:v>
                </c:pt>
                <c:pt idx="6343">
                  <c:v>20.991450000110397</c:v>
                </c:pt>
                <c:pt idx="6344">
                  <c:v>20.997548000195803</c:v>
                </c:pt>
                <c:pt idx="6345">
                  <c:v>20.998186999804602</c:v>
                </c:pt>
                <c:pt idx="6346">
                  <c:v>20.999241000026799</c:v>
                </c:pt>
                <c:pt idx="6347">
                  <c:v>21.000024999921099</c:v>
                </c:pt>
                <c:pt idx="6348">
                  <c:v>21.0111900000811</c:v>
                </c:pt>
                <c:pt idx="6349">
                  <c:v>21.0115690001657</c:v>
                </c:pt>
                <c:pt idx="6350">
                  <c:v>21.0121710001658</c:v>
                </c:pt>
                <c:pt idx="6351">
                  <c:v>21.012927999890902</c:v>
                </c:pt>
                <c:pt idx="6352">
                  <c:v>21.042058000148199</c:v>
                </c:pt>
                <c:pt idx="6353">
                  <c:v>21.047001000169899</c:v>
                </c:pt>
                <c:pt idx="6354">
                  <c:v>21.0476500001277</c:v>
                </c:pt>
                <c:pt idx="6355">
                  <c:v>21.0480740001912</c:v>
                </c:pt>
                <c:pt idx="6356">
                  <c:v>21.048765000159598</c:v>
                </c:pt>
                <c:pt idx="6357">
                  <c:v>21.048980000159599</c:v>
                </c:pt>
                <c:pt idx="6358">
                  <c:v>21.0499079998953</c:v>
                </c:pt>
                <c:pt idx="6359">
                  <c:v>21.0499159998107</c:v>
                </c:pt>
                <c:pt idx="6360">
                  <c:v>21.050839000054097</c:v>
                </c:pt>
                <c:pt idx="6361">
                  <c:v>21.084557999984099</c:v>
                </c:pt>
                <c:pt idx="6362">
                  <c:v>21.085238000068703</c:v>
                </c:pt>
                <c:pt idx="6363">
                  <c:v>21.086405999994799</c:v>
                </c:pt>
                <c:pt idx="6364">
                  <c:v>21.0867989999314</c:v>
                </c:pt>
                <c:pt idx="6365">
                  <c:v>21.087341000111302</c:v>
                </c:pt>
                <c:pt idx="6366">
                  <c:v>21.088511000016297</c:v>
                </c:pt>
                <c:pt idx="6367">
                  <c:v>21.0938340001121</c:v>
                </c:pt>
                <c:pt idx="6368">
                  <c:v>21.094326999900602</c:v>
                </c:pt>
                <c:pt idx="6369">
                  <c:v>21.095089000027599</c:v>
                </c:pt>
                <c:pt idx="6370">
                  <c:v>21.095631000207497</c:v>
                </c:pt>
                <c:pt idx="6371">
                  <c:v>21.097098000154801</c:v>
                </c:pt>
                <c:pt idx="6372">
                  <c:v>21.0972589998164</c:v>
                </c:pt>
                <c:pt idx="6373">
                  <c:v>21.097784000176002</c:v>
                </c:pt>
                <c:pt idx="6374">
                  <c:v>21.098811000229002</c:v>
                </c:pt>
                <c:pt idx="6375">
                  <c:v>21.0993989999224</c:v>
                </c:pt>
                <c:pt idx="6376">
                  <c:v>21.100975000081199</c:v>
                </c:pt>
                <c:pt idx="6377">
                  <c:v>21.1075860001983</c:v>
                </c:pt>
                <c:pt idx="6378">
                  <c:v>21.1082820001138</c:v>
                </c:pt>
                <c:pt idx="6379">
                  <c:v>21.109594999870698</c:v>
                </c:pt>
                <c:pt idx="6380">
                  <c:v>21.110588999817899</c:v>
                </c:pt>
                <c:pt idx="6381">
                  <c:v>21.124182000221403</c:v>
                </c:pt>
                <c:pt idx="6382">
                  <c:v>21.137884999916402</c:v>
                </c:pt>
                <c:pt idx="6383">
                  <c:v>21.1559370000031</c:v>
                </c:pt>
                <c:pt idx="6384">
                  <c:v>21.160763999887401</c:v>
                </c:pt>
                <c:pt idx="6385">
                  <c:v>21.161552000194199</c:v>
                </c:pt>
                <c:pt idx="6386">
                  <c:v>21.162844000173202</c:v>
                </c:pt>
                <c:pt idx="6387">
                  <c:v>21.162900000035698</c:v>
                </c:pt>
                <c:pt idx="6388">
                  <c:v>21.163897999940602</c:v>
                </c:pt>
                <c:pt idx="6389">
                  <c:v>21.1697790000471</c:v>
                </c:pt>
                <c:pt idx="6390">
                  <c:v>21.170293000068298</c:v>
                </c:pt>
                <c:pt idx="6391">
                  <c:v>21.171227000195298</c:v>
                </c:pt>
                <c:pt idx="6392">
                  <c:v>21.1720199999945</c:v>
                </c:pt>
                <c:pt idx="6393">
                  <c:v>21.173855000142701</c:v>
                </c:pt>
                <c:pt idx="6394">
                  <c:v>21.1902830001236</c:v>
                </c:pt>
                <c:pt idx="6395">
                  <c:v>21.190882000155298</c:v>
                </c:pt>
                <c:pt idx="6396">
                  <c:v>21.191792000081403</c:v>
                </c:pt>
                <c:pt idx="6397">
                  <c:v>21.1924680002084</c:v>
                </c:pt>
                <c:pt idx="6398">
                  <c:v>21.200129000135298</c:v>
                </c:pt>
                <c:pt idx="6399">
                  <c:v>21.2006980000296</c:v>
                </c:pt>
                <c:pt idx="6400">
                  <c:v>21.201813000061502</c:v>
                </c:pt>
                <c:pt idx="6401">
                  <c:v>21.202572000220197</c:v>
                </c:pt>
                <c:pt idx="6402">
                  <c:v>21.209980000094202</c:v>
                </c:pt>
                <c:pt idx="6403">
                  <c:v>21.218951999799099</c:v>
                </c:pt>
                <c:pt idx="6404">
                  <c:v>21.2205879997782</c:v>
                </c:pt>
                <c:pt idx="6405">
                  <c:v>21.221174999936903</c:v>
                </c:pt>
                <c:pt idx="6406">
                  <c:v>21.221207000053202</c:v>
                </c:pt>
                <c:pt idx="6407">
                  <c:v>21.2223799999264</c:v>
                </c:pt>
                <c:pt idx="6408">
                  <c:v>21.223138000095698</c:v>
                </c:pt>
                <c:pt idx="6409">
                  <c:v>21.240097999907402</c:v>
                </c:pt>
                <c:pt idx="6410">
                  <c:v>21.2407349999921</c:v>
                </c:pt>
                <c:pt idx="6411">
                  <c:v>21.242025999981703</c:v>
                </c:pt>
                <c:pt idx="6412">
                  <c:v>21.242916000119202</c:v>
                </c:pt>
                <c:pt idx="6413">
                  <c:v>21.253159000025299</c:v>
                </c:pt>
                <c:pt idx="6414">
                  <c:v>21.253635999983</c:v>
                </c:pt>
                <c:pt idx="6415">
                  <c:v>21.253782999792698</c:v>
                </c:pt>
                <c:pt idx="6416">
                  <c:v>21.254426999803403</c:v>
                </c:pt>
                <c:pt idx="6417">
                  <c:v>21.254981999845697</c:v>
                </c:pt>
                <c:pt idx="6418">
                  <c:v>21.255006000046698</c:v>
                </c:pt>
                <c:pt idx="6419">
                  <c:v>21.269807999942703</c:v>
                </c:pt>
                <c:pt idx="6420">
                  <c:v>21.270357000048499</c:v>
                </c:pt>
                <c:pt idx="6421">
                  <c:v>21.2713890000486</c:v>
                </c:pt>
                <c:pt idx="6422">
                  <c:v>21.2721630000487</c:v>
                </c:pt>
                <c:pt idx="6423">
                  <c:v>21.277945999827299</c:v>
                </c:pt>
                <c:pt idx="6424">
                  <c:v>21.278602000165801</c:v>
                </c:pt>
                <c:pt idx="6425">
                  <c:v>21.279956999933297</c:v>
                </c:pt>
                <c:pt idx="6426">
                  <c:v>21.280929000113201</c:v>
                </c:pt>
                <c:pt idx="6427">
                  <c:v>21.2827850000394</c:v>
                </c:pt>
                <c:pt idx="6428">
                  <c:v>21.2833890000183</c:v>
                </c:pt>
                <c:pt idx="6429">
                  <c:v>21.2837919998492</c:v>
                </c:pt>
                <c:pt idx="6430">
                  <c:v>21.284482999817502</c:v>
                </c:pt>
                <c:pt idx="6431">
                  <c:v>21.2845569999444</c:v>
                </c:pt>
                <c:pt idx="6432">
                  <c:v>21.285302999785902</c:v>
                </c:pt>
                <c:pt idx="6433">
                  <c:v>21.285625000018602</c:v>
                </c:pt>
                <c:pt idx="6434">
                  <c:v>21.286426000187898</c:v>
                </c:pt>
                <c:pt idx="6435">
                  <c:v>21.288602999902597</c:v>
                </c:pt>
                <c:pt idx="6436">
                  <c:v>21.289299999807501</c:v>
                </c:pt>
                <c:pt idx="6437">
                  <c:v>21.290147999934497</c:v>
                </c:pt>
                <c:pt idx="6438">
                  <c:v>21.290449999924</c:v>
                </c:pt>
                <c:pt idx="6439">
                  <c:v>21.2904589998288</c:v>
                </c:pt>
                <c:pt idx="6440">
                  <c:v>21.291051999924001</c:v>
                </c:pt>
                <c:pt idx="6441">
                  <c:v>21.291344000019301</c:v>
                </c:pt>
                <c:pt idx="6442">
                  <c:v>21.2915339998289</c:v>
                </c:pt>
                <c:pt idx="6443">
                  <c:v>21.2916569998924</c:v>
                </c:pt>
                <c:pt idx="6444">
                  <c:v>21.293271000104099</c:v>
                </c:pt>
                <c:pt idx="6445">
                  <c:v>21.293533000061799</c:v>
                </c:pt>
                <c:pt idx="6446">
                  <c:v>21.294326999850401</c:v>
                </c:pt>
                <c:pt idx="6447">
                  <c:v>21.2944280001465</c:v>
                </c:pt>
                <c:pt idx="6448">
                  <c:v>21.294493999903299</c:v>
                </c:pt>
                <c:pt idx="6449">
                  <c:v>21.294956000019699</c:v>
                </c:pt>
                <c:pt idx="6450">
                  <c:v>21.295443999861099</c:v>
                </c:pt>
                <c:pt idx="6451">
                  <c:v>21.295841000210199</c:v>
                </c:pt>
                <c:pt idx="6452">
                  <c:v>21.296146000167898</c:v>
                </c:pt>
                <c:pt idx="6453">
                  <c:v>21.296401000199602</c:v>
                </c:pt>
                <c:pt idx="6454">
                  <c:v>21.2973560001046</c:v>
                </c:pt>
                <c:pt idx="6455">
                  <c:v>21.297963000051801</c:v>
                </c:pt>
                <c:pt idx="6456">
                  <c:v>21.2988630000836</c:v>
                </c:pt>
                <c:pt idx="6457">
                  <c:v>21.2994059997981</c:v>
                </c:pt>
                <c:pt idx="6458">
                  <c:v>21.300550999967502</c:v>
                </c:pt>
                <c:pt idx="6459">
                  <c:v>21.3011979999464</c:v>
                </c:pt>
                <c:pt idx="6460">
                  <c:v>21.309769999788799</c:v>
                </c:pt>
                <c:pt idx="6461">
                  <c:v>21.313239999926701</c:v>
                </c:pt>
                <c:pt idx="6462">
                  <c:v>21.336215999781398</c:v>
                </c:pt>
                <c:pt idx="6463">
                  <c:v>21.3364669998554</c:v>
                </c:pt>
                <c:pt idx="6464">
                  <c:v>21.336931999940102</c:v>
                </c:pt>
                <c:pt idx="6465">
                  <c:v>21.337337000204499</c:v>
                </c:pt>
                <c:pt idx="6466">
                  <c:v>21.340108000003902</c:v>
                </c:pt>
                <c:pt idx="6467">
                  <c:v>21.340794000025102</c:v>
                </c:pt>
                <c:pt idx="6468">
                  <c:v>21.342096999887801</c:v>
                </c:pt>
                <c:pt idx="6469">
                  <c:v>21.342951999940801</c:v>
                </c:pt>
                <c:pt idx="6470">
                  <c:v>21.344728999793002</c:v>
                </c:pt>
                <c:pt idx="6471">
                  <c:v>21.346296000046998</c:v>
                </c:pt>
                <c:pt idx="6472">
                  <c:v>21.348997000131902</c:v>
                </c:pt>
                <c:pt idx="6473">
                  <c:v>21.352805999867901</c:v>
                </c:pt>
                <c:pt idx="6474">
                  <c:v>21.354191000227701</c:v>
                </c:pt>
                <c:pt idx="6475">
                  <c:v>21.354897000037397</c:v>
                </c:pt>
                <c:pt idx="6476">
                  <c:v>21.356190999995299</c:v>
                </c:pt>
                <c:pt idx="6477">
                  <c:v>21.3570629998685</c:v>
                </c:pt>
                <c:pt idx="6478">
                  <c:v>21.367539000038899</c:v>
                </c:pt>
                <c:pt idx="6479">
                  <c:v>21.368122999774602</c:v>
                </c:pt>
                <c:pt idx="6480">
                  <c:v>21.368925999922702</c:v>
                </c:pt>
                <c:pt idx="6481">
                  <c:v>21.3691369999651</c:v>
                </c:pt>
                <c:pt idx="6482">
                  <c:v>21.369270999912199</c:v>
                </c:pt>
                <c:pt idx="6483">
                  <c:v>21.3692779998382</c:v>
                </c:pt>
                <c:pt idx="6484">
                  <c:v>21.369642000081498</c:v>
                </c:pt>
                <c:pt idx="6485">
                  <c:v>21.369858000070899</c:v>
                </c:pt>
                <c:pt idx="6486">
                  <c:v>21.3700720000815</c:v>
                </c:pt>
                <c:pt idx="6487">
                  <c:v>21.370280000155603</c:v>
                </c:pt>
                <c:pt idx="6488">
                  <c:v>21.370364000176703</c:v>
                </c:pt>
                <c:pt idx="6489">
                  <c:v>21.3709650001874</c:v>
                </c:pt>
                <c:pt idx="6490">
                  <c:v>21.374060000198302</c:v>
                </c:pt>
                <c:pt idx="6491">
                  <c:v>21.379333999902801</c:v>
                </c:pt>
                <c:pt idx="6492">
                  <c:v>21.391115999904201</c:v>
                </c:pt>
                <c:pt idx="6493">
                  <c:v>21.4025219997893</c:v>
                </c:pt>
                <c:pt idx="6494">
                  <c:v>21.405767000032903</c:v>
                </c:pt>
                <c:pt idx="6495">
                  <c:v>21.407080999779197</c:v>
                </c:pt>
                <c:pt idx="6496">
                  <c:v>21.420646000024099</c:v>
                </c:pt>
                <c:pt idx="6497">
                  <c:v>21.432334000110099</c:v>
                </c:pt>
                <c:pt idx="6498">
                  <c:v>21.432988000015001</c:v>
                </c:pt>
                <c:pt idx="6499">
                  <c:v>21.433627000078499</c:v>
                </c:pt>
                <c:pt idx="6500">
                  <c:v>21.434247999877698</c:v>
                </c:pt>
                <c:pt idx="6501">
                  <c:v>21.434909000163302</c:v>
                </c:pt>
                <c:pt idx="6502">
                  <c:v>21.4351559998249</c:v>
                </c:pt>
                <c:pt idx="6503">
                  <c:v>21.437767999941503</c:v>
                </c:pt>
                <c:pt idx="6504">
                  <c:v>21.437863999835802</c:v>
                </c:pt>
                <c:pt idx="6505">
                  <c:v>21.438316000057899</c:v>
                </c:pt>
                <c:pt idx="6506">
                  <c:v>21.438503999888699</c:v>
                </c:pt>
                <c:pt idx="6507">
                  <c:v>21.439336000184902</c:v>
                </c:pt>
                <c:pt idx="6508">
                  <c:v>21.439517000089801</c:v>
                </c:pt>
                <c:pt idx="6509">
                  <c:v>21.4401399998678</c:v>
                </c:pt>
                <c:pt idx="6510">
                  <c:v>21.440276999783201</c:v>
                </c:pt>
                <c:pt idx="6511">
                  <c:v>21.443649000048001</c:v>
                </c:pt>
                <c:pt idx="6512">
                  <c:v>21.464382999965803</c:v>
                </c:pt>
                <c:pt idx="6513">
                  <c:v>21.464794000166801</c:v>
                </c:pt>
                <c:pt idx="6514">
                  <c:v>21.4655489999131</c:v>
                </c:pt>
                <c:pt idx="6515">
                  <c:v>21.4660579999872</c:v>
                </c:pt>
                <c:pt idx="6516">
                  <c:v>21.474367999871898</c:v>
                </c:pt>
                <c:pt idx="6517">
                  <c:v>21.488142000180201</c:v>
                </c:pt>
                <c:pt idx="6518">
                  <c:v>21.4887850002014</c:v>
                </c:pt>
                <c:pt idx="6519">
                  <c:v>21.489849999852503</c:v>
                </c:pt>
                <c:pt idx="6520">
                  <c:v>21.491044999947903</c:v>
                </c:pt>
                <c:pt idx="6521">
                  <c:v>21.4926059998106</c:v>
                </c:pt>
                <c:pt idx="6522">
                  <c:v>21.493102000022098</c:v>
                </c:pt>
                <c:pt idx="6523">
                  <c:v>21.493986000223202</c:v>
                </c:pt>
                <c:pt idx="6524">
                  <c:v>21.494608000011702</c:v>
                </c:pt>
                <c:pt idx="6525">
                  <c:v>21.5126289999716</c:v>
                </c:pt>
                <c:pt idx="6526">
                  <c:v>21.516167999834501</c:v>
                </c:pt>
                <c:pt idx="6527">
                  <c:v>21.518480999930002</c:v>
                </c:pt>
                <c:pt idx="6528">
                  <c:v>21.527505999983898</c:v>
                </c:pt>
                <c:pt idx="6529">
                  <c:v>21.528224000121501</c:v>
                </c:pt>
                <c:pt idx="6530">
                  <c:v>21.529540999836097</c:v>
                </c:pt>
                <c:pt idx="6531">
                  <c:v>21.531161999973801</c:v>
                </c:pt>
                <c:pt idx="6532">
                  <c:v>21.532022999963299</c:v>
                </c:pt>
                <c:pt idx="6533">
                  <c:v>21.532712999942298</c:v>
                </c:pt>
                <c:pt idx="6534">
                  <c:v>21.533985000132798</c:v>
                </c:pt>
                <c:pt idx="6535">
                  <c:v>21.5349410000271</c:v>
                </c:pt>
                <c:pt idx="6536">
                  <c:v>21.5385860001333</c:v>
                </c:pt>
                <c:pt idx="6537">
                  <c:v>21.555694000198802</c:v>
                </c:pt>
                <c:pt idx="6538">
                  <c:v>21.556366999902799</c:v>
                </c:pt>
                <c:pt idx="6539">
                  <c:v>21.557700999892397</c:v>
                </c:pt>
                <c:pt idx="6540">
                  <c:v>21.558632000051098</c:v>
                </c:pt>
                <c:pt idx="6541">
                  <c:v>21.561494999787101</c:v>
                </c:pt>
                <c:pt idx="6542">
                  <c:v>21.5762190000532</c:v>
                </c:pt>
                <c:pt idx="6543">
                  <c:v>21.577318999788901</c:v>
                </c:pt>
                <c:pt idx="6544">
                  <c:v>21.580266000000801</c:v>
                </c:pt>
                <c:pt idx="6545">
                  <c:v>21.5808719999586</c:v>
                </c:pt>
                <c:pt idx="6546">
                  <c:v>21.582006999778901</c:v>
                </c:pt>
                <c:pt idx="6547">
                  <c:v>21.582939999916501</c:v>
                </c:pt>
                <c:pt idx="6548">
                  <c:v>21.586531000139001</c:v>
                </c:pt>
                <c:pt idx="6549">
                  <c:v>21.5868810000756</c:v>
                </c:pt>
                <c:pt idx="6550">
                  <c:v>21.587686000202599</c:v>
                </c:pt>
                <c:pt idx="6551">
                  <c:v>21.588079000139199</c:v>
                </c:pt>
                <c:pt idx="6552">
                  <c:v>21.589199000118199</c:v>
                </c:pt>
                <c:pt idx="6553">
                  <c:v>21.589775999927902</c:v>
                </c:pt>
                <c:pt idx="6554">
                  <c:v>21.590809999906902</c:v>
                </c:pt>
                <c:pt idx="6555">
                  <c:v>21.591603000160799</c:v>
                </c:pt>
                <c:pt idx="6556">
                  <c:v>21.596405999844102</c:v>
                </c:pt>
                <c:pt idx="6557">
                  <c:v>21.597105000182598</c:v>
                </c:pt>
                <c:pt idx="6558">
                  <c:v>21.59742799995</c:v>
                </c:pt>
                <c:pt idx="6559">
                  <c:v>21.597968000151003</c:v>
                </c:pt>
                <c:pt idx="6560">
                  <c:v>21.598420999907798</c:v>
                </c:pt>
                <c:pt idx="6561">
                  <c:v>21.623414999794402</c:v>
                </c:pt>
                <c:pt idx="6562">
                  <c:v>21.626688000196697</c:v>
                </c:pt>
                <c:pt idx="6563">
                  <c:v>21.627373000228502</c:v>
                </c:pt>
                <c:pt idx="6564">
                  <c:v>21.628527999837303</c:v>
                </c:pt>
                <c:pt idx="6565">
                  <c:v>21.629748000123001</c:v>
                </c:pt>
                <c:pt idx="6566">
                  <c:v>21.645630999955699</c:v>
                </c:pt>
                <c:pt idx="6567">
                  <c:v>21.647766000114601</c:v>
                </c:pt>
                <c:pt idx="6568">
                  <c:v>21.6614810001374</c:v>
                </c:pt>
                <c:pt idx="6569">
                  <c:v>21.669257000212301</c:v>
                </c:pt>
                <c:pt idx="6570">
                  <c:v>21.669915000074901</c:v>
                </c:pt>
                <c:pt idx="6571">
                  <c:v>21.670798999821201</c:v>
                </c:pt>
                <c:pt idx="6572">
                  <c:v>21.671515999969401</c:v>
                </c:pt>
                <c:pt idx="6573">
                  <c:v>21.671823999895402</c:v>
                </c:pt>
                <c:pt idx="6574">
                  <c:v>21.672077999937699</c:v>
                </c:pt>
                <c:pt idx="6575">
                  <c:v>21.672317000138701</c:v>
                </c:pt>
                <c:pt idx="6576">
                  <c:v>21.672944999863798</c:v>
                </c:pt>
                <c:pt idx="6577">
                  <c:v>21.6729620001387</c:v>
                </c:pt>
                <c:pt idx="6578">
                  <c:v>21.673180000107003</c:v>
                </c:pt>
                <c:pt idx="6579">
                  <c:v>21.674342000096601</c:v>
                </c:pt>
                <c:pt idx="6580">
                  <c:v>21.6743920000226</c:v>
                </c:pt>
                <c:pt idx="6581">
                  <c:v>21.675329000117902</c:v>
                </c:pt>
                <c:pt idx="6582">
                  <c:v>21.706105999783098</c:v>
                </c:pt>
                <c:pt idx="6583">
                  <c:v>21.706844000163901</c:v>
                </c:pt>
                <c:pt idx="6584">
                  <c:v>21.708135000153501</c:v>
                </c:pt>
                <c:pt idx="6585">
                  <c:v>21.709118000217099</c:v>
                </c:pt>
                <c:pt idx="6586">
                  <c:v>21.7112730001645</c:v>
                </c:pt>
                <c:pt idx="6587">
                  <c:v>21.7214519998378</c:v>
                </c:pt>
                <c:pt idx="6588">
                  <c:v>21.722276000218599</c:v>
                </c:pt>
                <c:pt idx="6589">
                  <c:v>21.722972000134099</c:v>
                </c:pt>
                <c:pt idx="6590">
                  <c:v>21.724431000166</c:v>
                </c:pt>
                <c:pt idx="6591">
                  <c:v>21.725404999869998</c:v>
                </c:pt>
                <c:pt idx="6592">
                  <c:v>21.729133999997401</c:v>
                </c:pt>
                <c:pt idx="6593">
                  <c:v>21.729750999838799</c:v>
                </c:pt>
                <c:pt idx="6594">
                  <c:v>21.730910999849499</c:v>
                </c:pt>
                <c:pt idx="6595">
                  <c:v>21.731713999997702</c:v>
                </c:pt>
                <c:pt idx="6596">
                  <c:v>21.732458999849701</c:v>
                </c:pt>
                <c:pt idx="6597">
                  <c:v>21.733034000135298</c:v>
                </c:pt>
                <c:pt idx="6598">
                  <c:v>21.733089999997897</c:v>
                </c:pt>
                <c:pt idx="6599">
                  <c:v>21.7335540000931</c:v>
                </c:pt>
                <c:pt idx="6600">
                  <c:v>21.734082999955699</c:v>
                </c:pt>
                <c:pt idx="6601">
                  <c:v>21.734479999850002</c:v>
                </c:pt>
                <c:pt idx="6602">
                  <c:v>21.734830999775998</c:v>
                </c:pt>
                <c:pt idx="6603">
                  <c:v>21.735047000220199</c:v>
                </c:pt>
                <c:pt idx="6604">
                  <c:v>21.745477999957</c:v>
                </c:pt>
                <c:pt idx="6605">
                  <c:v>21.751795000000101</c:v>
                </c:pt>
                <c:pt idx="6606">
                  <c:v>21.7648220000228</c:v>
                </c:pt>
                <c:pt idx="6607">
                  <c:v>21.765426999991099</c:v>
                </c:pt>
                <c:pt idx="6608">
                  <c:v>21.7666499997903</c:v>
                </c:pt>
                <c:pt idx="6609">
                  <c:v>21.7674870000337</c:v>
                </c:pt>
                <c:pt idx="6610">
                  <c:v>21.7779330000666</c:v>
                </c:pt>
                <c:pt idx="6611">
                  <c:v>21.778266000183002</c:v>
                </c:pt>
                <c:pt idx="6612">
                  <c:v>21.778927000013898</c:v>
                </c:pt>
                <c:pt idx="6613">
                  <c:v>21.779365999918799</c:v>
                </c:pt>
                <c:pt idx="6614">
                  <c:v>21.781105000172801</c:v>
                </c:pt>
                <c:pt idx="6615">
                  <c:v>21.7816720000882</c:v>
                </c:pt>
                <c:pt idx="6616">
                  <c:v>21.7820570001094</c:v>
                </c:pt>
                <c:pt idx="6617">
                  <c:v>21.7828220002047</c:v>
                </c:pt>
                <c:pt idx="6618">
                  <c:v>21.783648000109601</c:v>
                </c:pt>
                <c:pt idx="6619">
                  <c:v>21.788423000089001</c:v>
                </c:pt>
                <c:pt idx="6620">
                  <c:v>21.789557999909402</c:v>
                </c:pt>
                <c:pt idx="6621">
                  <c:v>21.7961369999102</c:v>
                </c:pt>
                <c:pt idx="6622">
                  <c:v>21.803243999784101</c:v>
                </c:pt>
                <c:pt idx="6623">
                  <c:v>21.829254999829502</c:v>
                </c:pt>
                <c:pt idx="6624">
                  <c:v>21.829838000030499</c:v>
                </c:pt>
                <c:pt idx="6625">
                  <c:v>21.830966999914299</c:v>
                </c:pt>
                <c:pt idx="6626">
                  <c:v>21.8318219999673</c:v>
                </c:pt>
                <c:pt idx="6627">
                  <c:v>21.834049000062802</c:v>
                </c:pt>
                <c:pt idx="6628">
                  <c:v>21.8362099999467</c:v>
                </c:pt>
                <c:pt idx="6629">
                  <c:v>21.836645999883302</c:v>
                </c:pt>
                <c:pt idx="6630">
                  <c:v>21.837355000116002</c:v>
                </c:pt>
                <c:pt idx="6631">
                  <c:v>21.838727000158499</c:v>
                </c:pt>
                <c:pt idx="6632">
                  <c:v>21.839738999915397</c:v>
                </c:pt>
                <c:pt idx="6633">
                  <c:v>21.845424999810302</c:v>
                </c:pt>
                <c:pt idx="6634">
                  <c:v>21.845650000159299</c:v>
                </c:pt>
                <c:pt idx="6635">
                  <c:v>21.849801999905999</c:v>
                </c:pt>
                <c:pt idx="6636">
                  <c:v>21.850443999937799</c:v>
                </c:pt>
                <c:pt idx="6637">
                  <c:v>21.851582000181203</c:v>
                </c:pt>
                <c:pt idx="6638">
                  <c:v>21.852328000022602</c:v>
                </c:pt>
                <c:pt idx="6639">
                  <c:v>21.8675529999927</c:v>
                </c:pt>
                <c:pt idx="6640">
                  <c:v>21.868224000172599</c:v>
                </c:pt>
                <c:pt idx="6641">
                  <c:v>21.8695680000564</c:v>
                </c:pt>
                <c:pt idx="6642">
                  <c:v>21.870567999940203</c:v>
                </c:pt>
                <c:pt idx="6643">
                  <c:v>21.874913999908998</c:v>
                </c:pt>
                <c:pt idx="6644">
                  <c:v>21.875466999972499</c:v>
                </c:pt>
                <c:pt idx="6645">
                  <c:v>21.876432000226401</c:v>
                </c:pt>
                <c:pt idx="6646">
                  <c:v>21.877090000089002</c:v>
                </c:pt>
                <c:pt idx="6647">
                  <c:v>21.8802489998779</c:v>
                </c:pt>
                <c:pt idx="6648">
                  <c:v>21.880761999909698</c:v>
                </c:pt>
                <c:pt idx="6649">
                  <c:v>21.8813800001953</c:v>
                </c:pt>
                <c:pt idx="6650">
                  <c:v>21.881542999835801</c:v>
                </c:pt>
                <c:pt idx="6651">
                  <c:v>21.881964999920402</c:v>
                </c:pt>
                <c:pt idx="6652">
                  <c:v>21.882422000089701</c:v>
                </c:pt>
                <c:pt idx="6653">
                  <c:v>21.883054000227201</c:v>
                </c:pt>
                <c:pt idx="6654">
                  <c:v>21.883821999836002</c:v>
                </c:pt>
                <c:pt idx="6655">
                  <c:v>21.8888680001327</c:v>
                </c:pt>
                <c:pt idx="6656">
                  <c:v>21.897695999996301</c:v>
                </c:pt>
                <c:pt idx="6657">
                  <c:v>21.911627999998</c:v>
                </c:pt>
                <c:pt idx="6658">
                  <c:v>21.912326999881699</c:v>
                </c:pt>
                <c:pt idx="6659">
                  <c:v>21.913421000135703</c:v>
                </c:pt>
                <c:pt idx="6660">
                  <c:v>21.913434999987597</c:v>
                </c:pt>
                <c:pt idx="6661">
                  <c:v>21.914647999892601</c:v>
                </c:pt>
                <c:pt idx="6662">
                  <c:v>21.920118999787498</c:v>
                </c:pt>
                <c:pt idx="6663">
                  <c:v>21.920535999924997</c:v>
                </c:pt>
                <c:pt idx="6664">
                  <c:v>21.921329000178901</c:v>
                </c:pt>
                <c:pt idx="6665">
                  <c:v>21.921918999851101</c:v>
                </c:pt>
                <c:pt idx="6666">
                  <c:v>21.927405000042199</c:v>
                </c:pt>
                <c:pt idx="6667">
                  <c:v>21.928006000052797</c:v>
                </c:pt>
                <c:pt idx="6668">
                  <c:v>21.9292040001164</c:v>
                </c:pt>
                <c:pt idx="6669">
                  <c:v>21.930063000127099</c:v>
                </c:pt>
                <c:pt idx="6670">
                  <c:v>21.939965000001301</c:v>
                </c:pt>
                <c:pt idx="6671">
                  <c:v>21.9404200001918</c:v>
                </c:pt>
                <c:pt idx="6672">
                  <c:v>21.941242000139002</c:v>
                </c:pt>
                <c:pt idx="6673">
                  <c:v>21.941920999779501</c:v>
                </c:pt>
                <c:pt idx="6674">
                  <c:v>21.943261000160401</c:v>
                </c:pt>
                <c:pt idx="6675">
                  <c:v>21.943636999821997</c:v>
                </c:pt>
                <c:pt idx="6676">
                  <c:v>21.944669999811499</c:v>
                </c:pt>
                <c:pt idx="6677">
                  <c:v>21.9456380000337</c:v>
                </c:pt>
                <c:pt idx="6678">
                  <c:v>21.945872999822299</c:v>
                </c:pt>
                <c:pt idx="6679">
                  <c:v>21.9474750001609</c:v>
                </c:pt>
                <c:pt idx="6680">
                  <c:v>21.947686000203198</c:v>
                </c:pt>
                <c:pt idx="6681">
                  <c:v>21.948478000012901</c:v>
                </c:pt>
                <c:pt idx="6682">
                  <c:v>21.948638000139901</c:v>
                </c:pt>
                <c:pt idx="6683">
                  <c:v>21.949764000055399</c:v>
                </c:pt>
                <c:pt idx="6684">
                  <c:v>21.949928000140002</c:v>
                </c:pt>
                <c:pt idx="6685">
                  <c:v>21.951158999854599</c:v>
                </c:pt>
                <c:pt idx="6686">
                  <c:v>21.951306000119001</c:v>
                </c:pt>
                <c:pt idx="6687">
                  <c:v>21.951816000182497</c:v>
                </c:pt>
                <c:pt idx="6688">
                  <c:v>21.951979999812401</c:v>
                </c:pt>
                <c:pt idx="6689">
                  <c:v>21.9529719997808</c:v>
                </c:pt>
                <c:pt idx="6690">
                  <c:v>21.953051999844302</c:v>
                </c:pt>
                <c:pt idx="6691">
                  <c:v>21.953131999907697</c:v>
                </c:pt>
                <c:pt idx="6692">
                  <c:v>21.9532000000981</c:v>
                </c:pt>
                <c:pt idx="6693">
                  <c:v>21.953263999876</c:v>
                </c:pt>
                <c:pt idx="6694">
                  <c:v>21.953331000077</c:v>
                </c:pt>
                <c:pt idx="6695">
                  <c:v>21.953398999812599</c:v>
                </c:pt>
                <c:pt idx="6696">
                  <c:v>21.953926000151103</c:v>
                </c:pt>
                <c:pt idx="6697">
                  <c:v>21.9546409998656</c:v>
                </c:pt>
                <c:pt idx="6698">
                  <c:v>21.955570000045501</c:v>
                </c:pt>
                <c:pt idx="6699">
                  <c:v>21.955786000034998</c:v>
                </c:pt>
                <c:pt idx="6700">
                  <c:v>21.955884999897499</c:v>
                </c:pt>
                <c:pt idx="6701">
                  <c:v>21.9561760000033</c:v>
                </c:pt>
                <c:pt idx="6702">
                  <c:v>21.9564770000033</c:v>
                </c:pt>
                <c:pt idx="6703">
                  <c:v>21.9568339998659</c:v>
                </c:pt>
                <c:pt idx="6704">
                  <c:v>21.968970000216302</c:v>
                </c:pt>
                <c:pt idx="6705">
                  <c:v>21.969555999930797</c:v>
                </c:pt>
                <c:pt idx="6706">
                  <c:v>21.969745000205801</c:v>
                </c:pt>
                <c:pt idx="6707">
                  <c:v>21.970023999983798</c:v>
                </c:pt>
                <c:pt idx="6708">
                  <c:v>21.9706980001319</c:v>
                </c:pt>
                <c:pt idx="6709">
                  <c:v>21.970791000057897</c:v>
                </c:pt>
                <c:pt idx="6710">
                  <c:v>21.971522000057998</c:v>
                </c:pt>
                <c:pt idx="6711">
                  <c:v>21.971528999983999</c:v>
                </c:pt>
                <c:pt idx="6712">
                  <c:v>21.9753030000902</c:v>
                </c:pt>
                <c:pt idx="6713">
                  <c:v>21.990624999943901</c:v>
                </c:pt>
                <c:pt idx="6714">
                  <c:v>21.9912669999757</c:v>
                </c:pt>
                <c:pt idx="6715">
                  <c:v>21.992435999891299</c:v>
                </c:pt>
                <c:pt idx="6716">
                  <c:v>21.9939230000818</c:v>
                </c:pt>
                <c:pt idx="6717">
                  <c:v>21.994264000113599</c:v>
                </c:pt>
                <c:pt idx="6718">
                  <c:v>21.994872000050197</c:v>
                </c:pt>
                <c:pt idx="6719">
                  <c:v>21.995850000166598</c:v>
                </c:pt>
                <c:pt idx="6720">
                  <c:v>21.9966429999658</c:v>
                </c:pt>
                <c:pt idx="6721">
                  <c:v>21.998899000209303</c:v>
                </c:pt>
                <c:pt idx="6722">
                  <c:v>22.0042539999667</c:v>
                </c:pt>
                <c:pt idx="6723">
                  <c:v>22.005329999956299</c:v>
                </c:pt>
                <c:pt idx="6724">
                  <c:v>22.006089000115001</c:v>
                </c:pt>
                <c:pt idx="6725">
                  <c:v>22.0072490001257</c:v>
                </c:pt>
                <c:pt idx="6726">
                  <c:v>22.008435999850899</c:v>
                </c:pt>
                <c:pt idx="6727">
                  <c:v>22.010244999819403</c:v>
                </c:pt>
                <c:pt idx="6728">
                  <c:v>22.012262999851302</c:v>
                </c:pt>
                <c:pt idx="6729">
                  <c:v>22.033543999896199</c:v>
                </c:pt>
                <c:pt idx="6730">
                  <c:v>22.037689000171603</c:v>
                </c:pt>
                <c:pt idx="6731">
                  <c:v>22.038287000213998</c:v>
                </c:pt>
                <c:pt idx="6732">
                  <c:v>22.044775999802297</c:v>
                </c:pt>
                <c:pt idx="6733">
                  <c:v>22.050064999802998</c:v>
                </c:pt>
                <c:pt idx="6734">
                  <c:v>22.058261999973098</c:v>
                </c:pt>
                <c:pt idx="6735">
                  <c:v>22.073987000112499</c:v>
                </c:pt>
                <c:pt idx="6736">
                  <c:v>22.0743630002289</c:v>
                </c:pt>
                <c:pt idx="6737">
                  <c:v>22.074930000144299</c:v>
                </c:pt>
                <c:pt idx="6738">
                  <c:v>22.075421999943497</c:v>
                </c:pt>
                <c:pt idx="6739">
                  <c:v>22.0767430000705</c:v>
                </c:pt>
                <c:pt idx="6740">
                  <c:v>22.077265999996598</c:v>
                </c:pt>
                <c:pt idx="6741">
                  <c:v>22.0782199999121</c:v>
                </c:pt>
                <c:pt idx="6742">
                  <c:v>22.078893000070799</c:v>
                </c:pt>
                <c:pt idx="6743">
                  <c:v>22.085366999817698</c:v>
                </c:pt>
                <c:pt idx="6744">
                  <c:v>22.091419999924202</c:v>
                </c:pt>
                <c:pt idx="6745">
                  <c:v>22.0947220000198</c:v>
                </c:pt>
                <c:pt idx="6746">
                  <c:v>22.097625999776898</c:v>
                </c:pt>
                <c:pt idx="6747">
                  <c:v>22.0981409997875</c:v>
                </c:pt>
                <c:pt idx="6748">
                  <c:v>22.099023999999098</c:v>
                </c:pt>
                <c:pt idx="6749">
                  <c:v>22.099682999851201</c:v>
                </c:pt>
                <c:pt idx="6750">
                  <c:v>22.102343999904402</c:v>
                </c:pt>
                <c:pt idx="6751">
                  <c:v>22.1028500000102</c:v>
                </c:pt>
                <c:pt idx="6752">
                  <c:v>22.103071999936201</c:v>
                </c:pt>
                <c:pt idx="6753">
                  <c:v>22.103960000094901</c:v>
                </c:pt>
                <c:pt idx="6754">
                  <c:v>22.104656999999801</c:v>
                </c:pt>
                <c:pt idx="6755">
                  <c:v>22.107750000031899</c:v>
                </c:pt>
                <c:pt idx="6756">
                  <c:v>22.108429000127199</c:v>
                </c:pt>
                <c:pt idx="6757">
                  <c:v>22.109758000169602</c:v>
                </c:pt>
                <c:pt idx="6758">
                  <c:v>22.110266999789001</c:v>
                </c:pt>
                <c:pt idx="6759">
                  <c:v>22.110804000021698</c:v>
                </c:pt>
                <c:pt idx="6760">
                  <c:v>22.111127999778503</c:v>
                </c:pt>
                <c:pt idx="6761">
                  <c:v>22.111752999990099</c:v>
                </c:pt>
                <c:pt idx="6762">
                  <c:v>22.112459999789202</c:v>
                </c:pt>
                <c:pt idx="6763">
                  <c:v>22.123920000012699</c:v>
                </c:pt>
                <c:pt idx="6764">
                  <c:v>22.125098999822502</c:v>
                </c:pt>
                <c:pt idx="6765">
                  <c:v>22.125751000203302</c:v>
                </c:pt>
                <c:pt idx="6766">
                  <c:v>22.1269329999813</c:v>
                </c:pt>
                <c:pt idx="6767">
                  <c:v>22.1278730000449</c:v>
                </c:pt>
                <c:pt idx="6768">
                  <c:v>22.134762999939898</c:v>
                </c:pt>
                <c:pt idx="6769">
                  <c:v>22.144521999962301</c:v>
                </c:pt>
                <c:pt idx="6770">
                  <c:v>22.153095999783503</c:v>
                </c:pt>
                <c:pt idx="6771">
                  <c:v>22.161932000017199</c:v>
                </c:pt>
                <c:pt idx="6772">
                  <c:v>22.175709999828499</c:v>
                </c:pt>
                <c:pt idx="6773">
                  <c:v>22.183443999892901</c:v>
                </c:pt>
                <c:pt idx="6774">
                  <c:v>22.186335999776901</c:v>
                </c:pt>
                <c:pt idx="6775">
                  <c:v>22.186956000041299</c:v>
                </c:pt>
                <c:pt idx="6776">
                  <c:v>22.187969999777103</c:v>
                </c:pt>
                <c:pt idx="6777">
                  <c:v>22.1888080000098</c:v>
                </c:pt>
                <c:pt idx="6778">
                  <c:v>22.194522000063401</c:v>
                </c:pt>
                <c:pt idx="6779">
                  <c:v>22.1952980000423</c:v>
                </c:pt>
                <c:pt idx="6780">
                  <c:v>22.196588000042503</c:v>
                </c:pt>
                <c:pt idx="6781">
                  <c:v>22.196617000190599</c:v>
                </c:pt>
                <c:pt idx="6782">
                  <c:v>22.197584999958</c:v>
                </c:pt>
                <c:pt idx="6783">
                  <c:v>22.210755999822098</c:v>
                </c:pt>
                <c:pt idx="6784">
                  <c:v>22.215233000224501</c:v>
                </c:pt>
                <c:pt idx="6785">
                  <c:v>22.222066999802298</c:v>
                </c:pt>
                <c:pt idx="6786">
                  <c:v>22.2227859999293</c:v>
                </c:pt>
                <c:pt idx="6787">
                  <c:v>22.22416099994</c:v>
                </c:pt>
                <c:pt idx="6788">
                  <c:v>22.224889999961302</c:v>
                </c:pt>
                <c:pt idx="6789">
                  <c:v>22.225173000151599</c:v>
                </c:pt>
                <c:pt idx="6790">
                  <c:v>22.225274999982499</c:v>
                </c:pt>
                <c:pt idx="6791">
                  <c:v>22.226032000162299</c:v>
                </c:pt>
                <c:pt idx="6792">
                  <c:v>22.2266569999192</c:v>
                </c:pt>
                <c:pt idx="6793">
                  <c:v>22.2293510000781</c:v>
                </c:pt>
                <c:pt idx="6794">
                  <c:v>22.229693000099303</c:v>
                </c:pt>
                <c:pt idx="6795">
                  <c:v>22.230419000152303</c:v>
                </c:pt>
                <c:pt idx="6796">
                  <c:v>22.2309699997822</c:v>
                </c:pt>
                <c:pt idx="6797">
                  <c:v>22.2365459999309</c:v>
                </c:pt>
                <c:pt idx="6798">
                  <c:v>22.237106999909798</c:v>
                </c:pt>
                <c:pt idx="6799">
                  <c:v>22.238186999857103</c:v>
                </c:pt>
                <c:pt idx="6800">
                  <c:v>22.238971000206199</c:v>
                </c:pt>
                <c:pt idx="6801">
                  <c:v>22.277272999872302</c:v>
                </c:pt>
                <c:pt idx="6802">
                  <c:v>22.285208000084801</c:v>
                </c:pt>
                <c:pt idx="6803">
                  <c:v>22.288662999926601</c:v>
                </c:pt>
                <c:pt idx="6804">
                  <c:v>22.2918690001279</c:v>
                </c:pt>
                <c:pt idx="6805">
                  <c:v>22.2922259999904</c:v>
                </c:pt>
                <c:pt idx="6806">
                  <c:v>22.2922650000327</c:v>
                </c:pt>
                <c:pt idx="6807">
                  <c:v>22.292833999926998</c:v>
                </c:pt>
                <c:pt idx="6808">
                  <c:v>22.293885000181</c:v>
                </c:pt>
                <c:pt idx="6809">
                  <c:v>22.2946750000119</c:v>
                </c:pt>
                <c:pt idx="6810">
                  <c:v>22.301352999875199</c:v>
                </c:pt>
                <c:pt idx="6811">
                  <c:v>22.301950999917601</c:v>
                </c:pt>
                <c:pt idx="6812">
                  <c:v>22.302984999896502</c:v>
                </c:pt>
                <c:pt idx="6813">
                  <c:v>22.303702000044701</c:v>
                </c:pt>
                <c:pt idx="6814">
                  <c:v>22.3253389999626</c:v>
                </c:pt>
                <c:pt idx="6815">
                  <c:v>22.341164999943402</c:v>
                </c:pt>
                <c:pt idx="6816">
                  <c:v>22.3549769998498</c:v>
                </c:pt>
                <c:pt idx="6817">
                  <c:v>22.355353999955597</c:v>
                </c:pt>
                <c:pt idx="6818">
                  <c:v>22.355998999955698</c:v>
                </c:pt>
                <c:pt idx="6819">
                  <c:v>22.356516999934598</c:v>
                </c:pt>
                <c:pt idx="6820">
                  <c:v>22.368269999788001</c:v>
                </c:pt>
                <c:pt idx="6821">
                  <c:v>22.368994999851498</c:v>
                </c:pt>
                <c:pt idx="6822">
                  <c:v>22.3704330001055</c:v>
                </c:pt>
                <c:pt idx="6823">
                  <c:v>22.3714600001585</c:v>
                </c:pt>
                <c:pt idx="6824">
                  <c:v>22.372471999915398</c:v>
                </c:pt>
                <c:pt idx="6825">
                  <c:v>22.389080999800999</c:v>
                </c:pt>
                <c:pt idx="6826">
                  <c:v>22.389752999970298</c:v>
                </c:pt>
                <c:pt idx="6827">
                  <c:v>22.390918999917599</c:v>
                </c:pt>
                <c:pt idx="6828">
                  <c:v>22.391843000150402</c:v>
                </c:pt>
                <c:pt idx="6829">
                  <c:v>22.405488000003899</c:v>
                </c:pt>
                <c:pt idx="6830">
                  <c:v>22.405574999993398</c:v>
                </c:pt>
                <c:pt idx="6831">
                  <c:v>22.406183999919399</c:v>
                </c:pt>
                <c:pt idx="6832">
                  <c:v>22.406196999781898</c:v>
                </c:pt>
                <c:pt idx="6833">
                  <c:v>22.406998999940601</c:v>
                </c:pt>
                <c:pt idx="6834">
                  <c:v>22.4072840001099</c:v>
                </c:pt>
                <c:pt idx="6835">
                  <c:v>22.407365000162798</c:v>
                </c:pt>
                <c:pt idx="6836">
                  <c:v>22.408137000183999</c:v>
                </c:pt>
                <c:pt idx="6837">
                  <c:v>22.4082909999197</c:v>
                </c:pt>
                <c:pt idx="6838">
                  <c:v>22.415448000174298</c:v>
                </c:pt>
                <c:pt idx="6839">
                  <c:v>22.415839000132099</c:v>
                </c:pt>
                <c:pt idx="6840">
                  <c:v>22.416490000068702</c:v>
                </c:pt>
                <c:pt idx="6841">
                  <c:v>22.416999000142802</c:v>
                </c:pt>
                <c:pt idx="6842">
                  <c:v>22.436334999838401</c:v>
                </c:pt>
                <c:pt idx="6843">
                  <c:v>22.444602000177802</c:v>
                </c:pt>
                <c:pt idx="6844">
                  <c:v>22.445319999860601</c:v>
                </c:pt>
                <c:pt idx="6845">
                  <c:v>22.446568999839599</c:v>
                </c:pt>
                <c:pt idx="6846">
                  <c:v>22.446809000030001</c:v>
                </c:pt>
                <c:pt idx="6847">
                  <c:v>22.447955000188802</c:v>
                </c:pt>
                <c:pt idx="6848">
                  <c:v>22.448061999966701</c:v>
                </c:pt>
                <c:pt idx="6849">
                  <c:v>22.449006999977399</c:v>
                </c:pt>
                <c:pt idx="6850">
                  <c:v>22.449508000136099</c:v>
                </c:pt>
                <c:pt idx="6851">
                  <c:v>22.449788999892903</c:v>
                </c:pt>
                <c:pt idx="6852">
                  <c:v>22.450505000051599</c:v>
                </c:pt>
                <c:pt idx="6853">
                  <c:v>22.4517739998191</c:v>
                </c:pt>
                <c:pt idx="6854">
                  <c:v>22.452793999946099</c:v>
                </c:pt>
                <c:pt idx="6855">
                  <c:v>22.4538460001895</c:v>
                </c:pt>
                <c:pt idx="6856">
                  <c:v>22.454500000094399</c:v>
                </c:pt>
                <c:pt idx="6857">
                  <c:v>22.455841000009901</c:v>
                </c:pt>
                <c:pt idx="6858">
                  <c:v>22.456816000158103</c:v>
                </c:pt>
                <c:pt idx="6859">
                  <c:v>22.457639000094701</c:v>
                </c:pt>
                <c:pt idx="6860">
                  <c:v>22.4655239999265</c:v>
                </c:pt>
                <c:pt idx="6861">
                  <c:v>22.465961999841898</c:v>
                </c:pt>
                <c:pt idx="6862">
                  <c:v>22.466762000021799</c:v>
                </c:pt>
                <c:pt idx="6863">
                  <c:v>22.467272000085302</c:v>
                </c:pt>
                <c:pt idx="6864">
                  <c:v>22.473346999959102</c:v>
                </c:pt>
                <c:pt idx="6865">
                  <c:v>22.4748390000968</c:v>
                </c:pt>
                <c:pt idx="6866">
                  <c:v>22.485292000055701</c:v>
                </c:pt>
                <c:pt idx="6867">
                  <c:v>22.485799000151001</c:v>
                </c:pt>
                <c:pt idx="6868">
                  <c:v>22.4864890001299</c:v>
                </c:pt>
                <c:pt idx="6869">
                  <c:v>22.487258000182901</c:v>
                </c:pt>
                <c:pt idx="6870">
                  <c:v>22.498776999782397</c:v>
                </c:pt>
                <c:pt idx="6871">
                  <c:v>22.501789000216302</c:v>
                </c:pt>
                <c:pt idx="6872">
                  <c:v>22.5032799999098</c:v>
                </c:pt>
                <c:pt idx="6873">
                  <c:v>22.516944000017201</c:v>
                </c:pt>
                <c:pt idx="6874">
                  <c:v>22.517610999784601</c:v>
                </c:pt>
                <c:pt idx="6875">
                  <c:v>22.518846999901101</c:v>
                </c:pt>
                <c:pt idx="6876">
                  <c:v>22.5195729999541</c:v>
                </c:pt>
                <c:pt idx="6877">
                  <c:v>22.519863000070401</c:v>
                </c:pt>
                <c:pt idx="6878">
                  <c:v>22.520134999922398</c:v>
                </c:pt>
                <c:pt idx="6879">
                  <c:v>22.521108000091701</c:v>
                </c:pt>
                <c:pt idx="6880">
                  <c:v>22.521394999785098</c:v>
                </c:pt>
                <c:pt idx="6881">
                  <c:v>22.521811999922601</c:v>
                </c:pt>
                <c:pt idx="6882">
                  <c:v>22.522215000208199</c:v>
                </c:pt>
                <c:pt idx="6883">
                  <c:v>22.555509000085202</c:v>
                </c:pt>
                <c:pt idx="6884">
                  <c:v>22.566328999800998</c:v>
                </c:pt>
                <c:pt idx="6885">
                  <c:v>22.567005999917399</c:v>
                </c:pt>
                <c:pt idx="6886">
                  <c:v>22.568324000076199</c:v>
                </c:pt>
                <c:pt idx="6887">
                  <c:v>22.569171000213803</c:v>
                </c:pt>
                <c:pt idx="6888">
                  <c:v>22.569733000182101</c:v>
                </c:pt>
                <c:pt idx="6889">
                  <c:v>22.601003000090699</c:v>
                </c:pt>
                <c:pt idx="6890">
                  <c:v>22.612925999965199</c:v>
                </c:pt>
                <c:pt idx="6891">
                  <c:v>22.620350000124699</c:v>
                </c:pt>
                <c:pt idx="6892">
                  <c:v>22.6208989997758</c:v>
                </c:pt>
                <c:pt idx="6893">
                  <c:v>22.621901000093199</c:v>
                </c:pt>
                <c:pt idx="6894">
                  <c:v>22.622631000103802</c:v>
                </c:pt>
                <c:pt idx="6895">
                  <c:v>22.623534000103898</c:v>
                </c:pt>
                <c:pt idx="6896">
                  <c:v>22.624299000199198</c:v>
                </c:pt>
                <c:pt idx="6897">
                  <c:v>22.625681000135899</c:v>
                </c:pt>
                <c:pt idx="6898">
                  <c:v>22.6266370000303</c:v>
                </c:pt>
                <c:pt idx="6899">
                  <c:v>22.6340310000523</c:v>
                </c:pt>
                <c:pt idx="6900">
                  <c:v>22.639697000158701</c:v>
                </c:pt>
                <c:pt idx="6901">
                  <c:v>22.640453999883903</c:v>
                </c:pt>
                <c:pt idx="6902">
                  <c:v>22.6416949999475</c:v>
                </c:pt>
                <c:pt idx="6903">
                  <c:v>22.642525999799503</c:v>
                </c:pt>
                <c:pt idx="6904">
                  <c:v>22.6455570000325</c:v>
                </c:pt>
                <c:pt idx="6905">
                  <c:v>22.6462629998422</c:v>
                </c:pt>
                <c:pt idx="6906">
                  <c:v>22.6474599999164</c:v>
                </c:pt>
                <c:pt idx="6907">
                  <c:v>22.648894000212699</c:v>
                </c:pt>
                <c:pt idx="6908">
                  <c:v>22.675445999993801</c:v>
                </c:pt>
                <c:pt idx="6909">
                  <c:v>22.675791999972702</c:v>
                </c:pt>
                <c:pt idx="6910">
                  <c:v>22.676580999814099</c:v>
                </c:pt>
                <c:pt idx="6911">
                  <c:v>22.677073000068003</c:v>
                </c:pt>
                <c:pt idx="6912">
                  <c:v>22.6798660000895</c:v>
                </c:pt>
                <c:pt idx="6913">
                  <c:v>22.697155000059798</c:v>
                </c:pt>
                <c:pt idx="6914">
                  <c:v>22.697178999806003</c:v>
                </c:pt>
                <c:pt idx="6915">
                  <c:v>22.697793000133903</c:v>
                </c:pt>
                <c:pt idx="6916">
                  <c:v>22.6989570001023</c:v>
                </c:pt>
                <c:pt idx="6917">
                  <c:v>22.699787999954399</c:v>
                </c:pt>
                <c:pt idx="6918">
                  <c:v>22.7004059997852</c:v>
                </c:pt>
                <c:pt idx="6919">
                  <c:v>22.7007660000708</c:v>
                </c:pt>
                <c:pt idx="6920">
                  <c:v>22.701008999774697</c:v>
                </c:pt>
                <c:pt idx="6921">
                  <c:v>22.701332999986299</c:v>
                </c:pt>
                <c:pt idx="6922">
                  <c:v>22.7014990000498</c:v>
                </c:pt>
                <c:pt idx="6923">
                  <c:v>22.701831000176703</c:v>
                </c:pt>
                <c:pt idx="6924">
                  <c:v>22.702269000092201</c:v>
                </c:pt>
                <c:pt idx="6925">
                  <c:v>22.7028190001874</c:v>
                </c:pt>
                <c:pt idx="6926">
                  <c:v>22.727610999936498</c:v>
                </c:pt>
                <c:pt idx="6927">
                  <c:v>22.742941000160499</c:v>
                </c:pt>
                <c:pt idx="6928">
                  <c:v>22.745670999938699</c:v>
                </c:pt>
                <c:pt idx="6929">
                  <c:v>22.746295000160899</c:v>
                </c:pt>
                <c:pt idx="6930">
                  <c:v>22.747407000224399</c:v>
                </c:pt>
                <c:pt idx="6931">
                  <c:v>22.748177999801502</c:v>
                </c:pt>
                <c:pt idx="6932">
                  <c:v>22.762709999824402</c:v>
                </c:pt>
                <c:pt idx="6933">
                  <c:v>22.7629609998984</c:v>
                </c:pt>
                <c:pt idx="6934">
                  <c:v>22.763377000046599</c:v>
                </c:pt>
                <c:pt idx="6935">
                  <c:v>22.7636210001946</c:v>
                </c:pt>
                <c:pt idx="6936">
                  <c:v>22.764171999824597</c:v>
                </c:pt>
                <c:pt idx="6937">
                  <c:v>22.764472999824598</c:v>
                </c:pt>
                <c:pt idx="6938">
                  <c:v>22.764515999824599</c:v>
                </c:pt>
                <c:pt idx="6939">
                  <c:v>22.7647309998246</c:v>
                </c:pt>
                <c:pt idx="6940">
                  <c:v>22.7647699998669</c:v>
                </c:pt>
                <c:pt idx="6941">
                  <c:v>22.764989999814102</c:v>
                </c:pt>
                <c:pt idx="6942">
                  <c:v>22.765285999867</c:v>
                </c:pt>
                <c:pt idx="6943">
                  <c:v>22.7656560000468</c:v>
                </c:pt>
                <c:pt idx="6944">
                  <c:v>22.765673999856503</c:v>
                </c:pt>
                <c:pt idx="6945">
                  <c:v>22.765870000057401</c:v>
                </c:pt>
                <c:pt idx="6946">
                  <c:v>22.765991000142002</c:v>
                </c:pt>
                <c:pt idx="6947">
                  <c:v>22.766710999803699</c:v>
                </c:pt>
                <c:pt idx="6948">
                  <c:v>22.7752050000162</c:v>
                </c:pt>
                <c:pt idx="6949">
                  <c:v>22.7763630000481</c:v>
                </c:pt>
                <c:pt idx="6950">
                  <c:v>22.790253000039201</c:v>
                </c:pt>
                <c:pt idx="6951">
                  <c:v>22.791013000187299</c:v>
                </c:pt>
                <c:pt idx="6952">
                  <c:v>22.792311000102899</c:v>
                </c:pt>
                <c:pt idx="6953">
                  <c:v>22.793309999997199</c:v>
                </c:pt>
                <c:pt idx="6954">
                  <c:v>22.805232999871802</c:v>
                </c:pt>
                <c:pt idx="6955">
                  <c:v>22.808916000030802</c:v>
                </c:pt>
                <c:pt idx="6956">
                  <c:v>22.809314999904</c:v>
                </c:pt>
                <c:pt idx="6957">
                  <c:v>22.8100250001261</c:v>
                </c:pt>
                <c:pt idx="6958">
                  <c:v>22.810553999988702</c:v>
                </c:pt>
                <c:pt idx="6959">
                  <c:v>22.816090000105703</c:v>
                </c:pt>
                <c:pt idx="6960">
                  <c:v>22.816574999978901</c:v>
                </c:pt>
                <c:pt idx="6961">
                  <c:v>22.822484999778599</c:v>
                </c:pt>
                <c:pt idx="6962">
                  <c:v>22.8231589999268</c:v>
                </c:pt>
                <c:pt idx="6963">
                  <c:v>22.824502999810598</c:v>
                </c:pt>
                <c:pt idx="6964">
                  <c:v>22.825555000054003</c:v>
                </c:pt>
                <c:pt idx="6965">
                  <c:v>22.825684000054</c:v>
                </c:pt>
                <c:pt idx="6966">
                  <c:v>22.827841999969603</c:v>
                </c:pt>
                <c:pt idx="6967">
                  <c:v>22.828741000011998</c:v>
                </c:pt>
                <c:pt idx="6968">
                  <c:v>22.840732000076901</c:v>
                </c:pt>
                <c:pt idx="6969">
                  <c:v>22.841415000129899</c:v>
                </c:pt>
                <c:pt idx="6970">
                  <c:v>22.842594999929101</c:v>
                </c:pt>
                <c:pt idx="6971">
                  <c:v>22.843445000034897</c:v>
                </c:pt>
                <c:pt idx="6972">
                  <c:v>22.857870999814601</c:v>
                </c:pt>
                <c:pt idx="6973">
                  <c:v>22.874470999795399</c:v>
                </c:pt>
                <c:pt idx="6974">
                  <c:v>22.8962350001893</c:v>
                </c:pt>
                <c:pt idx="6975">
                  <c:v>22.896796000168202</c:v>
                </c:pt>
                <c:pt idx="6976">
                  <c:v>22.897817999819303</c:v>
                </c:pt>
                <c:pt idx="6977">
                  <c:v>22.898473000168401</c:v>
                </c:pt>
                <c:pt idx="6978">
                  <c:v>22.9050859998096</c:v>
                </c:pt>
                <c:pt idx="6979">
                  <c:v>22.906054000031798</c:v>
                </c:pt>
                <c:pt idx="6980">
                  <c:v>22.9065369999261</c:v>
                </c:pt>
                <c:pt idx="6981">
                  <c:v>22.907611999926299</c:v>
                </c:pt>
                <c:pt idx="6982">
                  <c:v>22.908379999989801</c:v>
                </c:pt>
                <c:pt idx="6983">
                  <c:v>22.908384999936899</c:v>
                </c:pt>
                <c:pt idx="6984">
                  <c:v>22.908811999968702</c:v>
                </c:pt>
                <c:pt idx="6985">
                  <c:v>22.909447000074497</c:v>
                </c:pt>
                <c:pt idx="6986">
                  <c:v>22.910243999831401</c:v>
                </c:pt>
                <c:pt idx="6987">
                  <c:v>22.9103530000429</c:v>
                </c:pt>
                <c:pt idx="6988">
                  <c:v>22.922820000076101</c:v>
                </c:pt>
                <c:pt idx="6989">
                  <c:v>22.923429999991601</c:v>
                </c:pt>
                <c:pt idx="6990">
                  <c:v>22.924492000129199</c:v>
                </c:pt>
                <c:pt idx="6991">
                  <c:v>22.9252220001399</c:v>
                </c:pt>
                <c:pt idx="6992">
                  <c:v>22.931215999960799</c:v>
                </c:pt>
                <c:pt idx="6993">
                  <c:v>22.931729999982</c:v>
                </c:pt>
                <c:pt idx="6994">
                  <c:v>22.932646999834102</c:v>
                </c:pt>
                <c:pt idx="6995">
                  <c:v>22.9344720000881</c:v>
                </c:pt>
                <c:pt idx="6996">
                  <c:v>22.938355999940498</c:v>
                </c:pt>
                <c:pt idx="6997">
                  <c:v>22.938906000035701</c:v>
                </c:pt>
                <c:pt idx="6998">
                  <c:v>22.939883000162798</c:v>
                </c:pt>
                <c:pt idx="6999">
                  <c:v>22.941058000014802</c:v>
                </c:pt>
                <c:pt idx="7000">
                  <c:v>22.950183999910198</c:v>
                </c:pt>
                <c:pt idx="7001">
                  <c:v>22.950364999814997</c:v>
                </c:pt>
                <c:pt idx="7002">
                  <c:v>22.950700999899702</c:v>
                </c:pt>
                <c:pt idx="7003">
                  <c:v>22.951051999825701</c:v>
                </c:pt>
                <c:pt idx="7004">
                  <c:v>22.9517060001853</c:v>
                </c:pt>
                <c:pt idx="7005">
                  <c:v>22.952286999952701</c:v>
                </c:pt>
                <c:pt idx="7006">
                  <c:v>22.952388999783501</c:v>
                </c:pt>
                <c:pt idx="7007">
                  <c:v>22.953102999963399</c:v>
                </c:pt>
                <c:pt idx="7008">
                  <c:v>22.953256000164401</c:v>
                </c:pt>
                <c:pt idx="7009">
                  <c:v>22.962862999975101</c:v>
                </c:pt>
                <c:pt idx="7010">
                  <c:v>22.962890000144398</c:v>
                </c:pt>
                <c:pt idx="7011">
                  <c:v>22.963550999975201</c:v>
                </c:pt>
                <c:pt idx="7012">
                  <c:v>22.964704000059999</c:v>
                </c:pt>
                <c:pt idx="7013">
                  <c:v>22.965666999880298</c:v>
                </c:pt>
                <c:pt idx="7014">
                  <c:v>22.9726699999446</c:v>
                </c:pt>
                <c:pt idx="7015">
                  <c:v>22.973694000029301</c:v>
                </c:pt>
                <c:pt idx="7016">
                  <c:v>22.974136999891901</c:v>
                </c:pt>
                <c:pt idx="7017">
                  <c:v>22.974643999987098</c:v>
                </c:pt>
                <c:pt idx="7018">
                  <c:v>22.974658999828499</c:v>
                </c:pt>
                <c:pt idx="7019">
                  <c:v>22.974853000050601</c:v>
                </c:pt>
                <c:pt idx="7020">
                  <c:v>22.9752889999872</c:v>
                </c:pt>
                <c:pt idx="7021">
                  <c:v>22.9753809999238</c:v>
                </c:pt>
                <c:pt idx="7022">
                  <c:v>22.976529000061401</c:v>
                </c:pt>
                <c:pt idx="7023">
                  <c:v>22.977386000093198</c:v>
                </c:pt>
                <c:pt idx="7024">
                  <c:v>22.982761000093799</c:v>
                </c:pt>
                <c:pt idx="7025">
                  <c:v>22.983120999924701</c:v>
                </c:pt>
                <c:pt idx="7026">
                  <c:v>22.983768999892998</c:v>
                </c:pt>
                <c:pt idx="7027">
                  <c:v>22.984203999840201</c:v>
                </c:pt>
                <c:pt idx="7028">
                  <c:v>22.9891039998619</c:v>
                </c:pt>
                <c:pt idx="7029">
                  <c:v>22.989316999883101</c:v>
                </c:pt>
                <c:pt idx="7030">
                  <c:v>22.989606000010099</c:v>
                </c:pt>
                <c:pt idx="7031">
                  <c:v>22.990521999872698</c:v>
                </c:pt>
                <c:pt idx="7032">
                  <c:v>22.990534000200498</c:v>
                </c:pt>
                <c:pt idx="7033">
                  <c:v>22.990965000190002</c:v>
                </c:pt>
                <c:pt idx="7034">
                  <c:v>22.9911960000208</c:v>
                </c:pt>
                <c:pt idx="7035">
                  <c:v>22.991831000126599</c:v>
                </c:pt>
                <c:pt idx="7036">
                  <c:v>22.992470000190199</c:v>
                </c:pt>
                <c:pt idx="7037">
                  <c:v>23.002878000170302</c:v>
                </c:pt>
                <c:pt idx="7038">
                  <c:v>23.003433000212599</c:v>
                </c:pt>
                <c:pt idx="7039">
                  <c:v>23.004419999779198</c:v>
                </c:pt>
                <c:pt idx="7040">
                  <c:v>23.005244000160001</c:v>
                </c:pt>
                <c:pt idx="7041">
                  <c:v>23.0181219999394</c:v>
                </c:pt>
                <c:pt idx="7042">
                  <c:v>23.022305999802398</c:v>
                </c:pt>
                <c:pt idx="7043">
                  <c:v>23.026725999898098</c:v>
                </c:pt>
                <c:pt idx="7044">
                  <c:v>23.027193999951102</c:v>
                </c:pt>
                <c:pt idx="7045">
                  <c:v>23.046766999868797</c:v>
                </c:pt>
                <c:pt idx="7046">
                  <c:v>23.065467999913302</c:v>
                </c:pt>
                <c:pt idx="7047">
                  <c:v>23.068895000051199</c:v>
                </c:pt>
                <c:pt idx="7048">
                  <c:v>23.069273000146399</c:v>
                </c:pt>
                <c:pt idx="7049">
                  <c:v>23.0698730001677</c:v>
                </c:pt>
                <c:pt idx="7050">
                  <c:v>23.070639999786998</c:v>
                </c:pt>
                <c:pt idx="7051">
                  <c:v>23.0731130000094</c:v>
                </c:pt>
                <c:pt idx="7052">
                  <c:v>23.073721999935501</c:v>
                </c:pt>
                <c:pt idx="7053">
                  <c:v>23.0749199999991</c:v>
                </c:pt>
                <c:pt idx="7054">
                  <c:v>23.0749289999039</c:v>
                </c:pt>
                <c:pt idx="7055">
                  <c:v>23.075780999988602</c:v>
                </c:pt>
                <c:pt idx="7056">
                  <c:v>23.0766630002108</c:v>
                </c:pt>
                <c:pt idx="7057">
                  <c:v>23.093657000117599</c:v>
                </c:pt>
                <c:pt idx="7058">
                  <c:v>23.0976090001604</c:v>
                </c:pt>
                <c:pt idx="7059">
                  <c:v>23.100001999864599</c:v>
                </c:pt>
                <c:pt idx="7060">
                  <c:v>23.100583000086697</c:v>
                </c:pt>
                <c:pt idx="7061">
                  <c:v>23.1016210000234</c:v>
                </c:pt>
                <c:pt idx="7062">
                  <c:v>23.102355999981199</c:v>
                </c:pt>
                <c:pt idx="7063">
                  <c:v>23.109094000119502</c:v>
                </c:pt>
                <c:pt idx="7064">
                  <c:v>23.141946000123401</c:v>
                </c:pt>
                <c:pt idx="7065">
                  <c:v>23.146131999965199</c:v>
                </c:pt>
                <c:pt idx="7066">
                  <c:v>23.146698999880702</c:v>
                </c:pt>
                <c:pt idx="7067">
                  <c:v>23.147785000219301</c:v>
                </c:pt>
                <c:pt idx="7068">
                  <c:v>23.148482000124201</c:v>
                </c:pt>
                <c:pt idx="7069">
                  <c:v>23.1718189997991</c:v>
                </c:pt>
                <c:pt idx="7070">
                  <c:v>23.172437000084699</c:v>
                </c:pt>
                <c:pt idx="7071">
                  <c:v>23.1735819997993</c:v>
                </c:pt>
                <c:pt idx="7072">
                  <c:v>23.174347999883999</c:v>
                </c:pt>
                <c:pt idx="7073">
                  <c:v>23.175756000000501</c:v>
                </c:pt>
                <c:pt idx="7074">
                  <c:v>23.1819259997791</c:v>
                </c:pt>
                <c:pt idx="7075">
                  <c:v>23.186361000170997</c:v>
                </c:pt>
                <c:pt idx="7076">
                  <c:v>23.1871070000124</c:v>
                </c:pt>
                <c:pt idx="7077">
                  <c:v>23.1883129999914</c:v>
                </c:pt>
                <c:pt idx="7078">
                  <c:v>23.189052999896298</c:v>
                </c:pt>
                <c:pt idx="7079">
                  <c:v>23.193843000171899</c:v>
                </c:pt>
                <c:pt idx="7080">
                  <c:v>23.194473999865199</c:v>
                </c:pt>
                <c:pt idx="7081">
                  <c:v>23.195561000193202</c:v>
                </c:pt>
                <c:pt idx="7082">
                  <c:v>23.1964210001933</c:v>
                </c:pt>
                <c:pt idx="7083">
                  <c:v>23.196678000203899</c:v>
                </c:pt>
                <c:pt idx="7084">
                  <c:v>23.197347999939598</c:v>
                </c:pt>
                <c:pt idx="7085">
                  <c:v>23.197550000077097</c:v>
                </c:pt>
                <c:pt idx="7086">
                  <c:v>23.197895000066602</c:v>
                </c:pt>
                <c:pt idx="7087">
                  <c:v>23.198439000225303</c:v>
                </c:pt>
                <c:pt idx="7088">
                  <c:v>23.198543000034899</c:v>
                </c:pt>
                <c:pt idx="7089">
                  <c:v>23.198958000193599</c:v>
                </c:pt>
                <c:pt idx="7090">
                  <c:v>23.199277999992699</c:v>
                </c:pt>
                <c:pt idx="7091">
                  <c:v>23.2104259998777</c:v>
                </c:pt>
                <c:pt idx="7092">
                  <c:v>23.214206999909901</c:v>
                </c:pt>
                <c:pt idx="7093">
                  <c:v>23.214742000163803</c:v>
                </c:pt>
                <c:pt idx="7094">
                  <c:v>23.2156160000158</c:v>
                </c:pt>
                <c:pt idx="7095">
                  <c:v>23.2156900001427</c:v>
                </c:pt>
                <c:pt idx="7096">
                  <c:v>23.215943000195601</c:v>
                </c:pt>
                <c:pt idx="7097">
                  <c:v>23.216316999878398</c:v>
                </c:pt>
                <c:pt idx="7098">
                  <c:v>23.216422000132198</c:v>
                </c:pt>
                <c:pt idx="7099">
                  <c:v>23.216797999793897</c:v>
                </c:pt>
                <c:pt idx="7100">
                  <c:v>23.231771000155199</c:v>
                </c:pt>
                <c:pt idx="7101">
                  <c:v>23.254565000115601</c:v>
                </c:pt>
                <c:pt idx="7102">
                  <c:v>23.255254000105101</c:v>
                </c:pt>
                <c:pt idx="7103">
                  <c:v>23.262685000190601</c:v>
                </c:pt>
                <c:pt idx="7104">
                  <c:v>23.267214000043101</c:v>
                </c:pt>
                <c:pt idx="7105">
                  <c:v>23.268512999948101</c:v>
                </c:pt>
                <c:pt idx="7106">
                  <c:v>23.273089000213002</c:v>
                </c:pt>
                <c:pt idx="7107">
                  <c:v>23.273596999842901</c:v>
                </c:pt>
                <c:pt idx="7108">
                  <c:v>23.274575999948798</c:v>
                </c:pt>
                <c:pt idx="7109">
                  <c:v>23.275270999874902</c:v>
                </c:pt>
                <c:pt idx="7110">
                  <c:v>23.280771999907302</c:v>
                </c:pt>
                <c:pt idx="7111">
                  <c:v>23.281431000213999</c:v>
                </c:pt>
                <c:pt idx="7112">
                  <c:v>23.2825849998334</c:v>
                </c:pt>
                <c:pt idx="7113">
                  <c:v>23.2830859999921</c:v>
                </c:pt>
                <c:pt idx="7114">
                  <c:v>23.283459000140201</c:v>
                </c:pt>
                <c:pt idx="7115">
                  <c:v>23.283663999791301</c:v>
                </c:pt>
                <c:pt idx="7116">
                  <c:v>23.284734999833699</c:v>
                </c:pt>
                <c:pt idx="7117">
                  <c:v>23.285520000172202</c:v>
                </c:pt>
                <c:pt idx="7118">
                  <c:v>23.3026249998147</c:v>
                </c:pt>
                <c:pt idx="7119">
                  <c:v>23.303972000121501</c:v>
                </c:pt>
                <c:pt idx="7120">
                  <c:v>23.304787000142802</c:v>
                </c:pt>
                <c:pt idx="7121">
                  <c:v>23.306276999846801</c:v>
                </c:pt>
                <c:pt idx="7122">
                  <c:v>23.3065460001853</c:v>
                </c:pt>
                <c:pt idx="7123">
                  <c:v>23.312466999868697</c:v>
                </c:pt>
                <c:pt idx="7124">
                  <c:v>23.3128539998688</c:v>
                </c:pt>
                <c:pt idx="7125">
                  <c:v>23.313135000080297</c:v>
                </c:pt>
                <c:pt idx="7126">
                  <c:v>23.313366999900602</c:v>
                </c:pt>
                <c:pt idx="7127">
                  <c:v>23.313569000038097</c:v>
                </c:pt>
                <c:pt idx="7128">
                  <c:v>23.3135789999323</c:v>
                </c:pt>
                <c:pt idx="7129">
                  <c:v>23.314403999847798</c:v>
                </c:pt>
                <c:pt idx="7130">
                  <c:v>23.314717000175701</c:v>
                </c:pt>
                <c:pt idx="7131">
                  <c:v>23.3148229999642</c:v>
                </c:pt>
                <c:pt idx="7132">
                  <c:v>23.3149079999748</c:v>
                </c:pt>
                <c:pt idx="7133">
                  <c:v>23.314921999826698</c:v>
                </c:pt>
                <c:pt idx="7134">
                  <c:v>23.315019000165101</c:v>
                </c:pt>
                <c:pt idx="7135">
                  <c:v>23.316335999879801</c:v>
                </c:pt>
                <c:pt idx="7136">
                  <c:v>23.316951000197101</c:v>
                </c:pt>
                <c:pt idx="7137">
                  <c:v>23.3178570001655</c:v>
                </c:pt>
                <c:pt idx="7138">
                  <c:v>23.318296000070401</c:v>
                </c:pt>
                <c:pt idx="7139">
                  <c:v>23.3219309998276</c:v>
                </c:pt>
                <c:pt idx="7140">
                  <c:v>23.322512000049699</c:v>
                </c:pt>
                <c:pt idx="7141">
                  <c:v>23.323615000208502</c:v>
                </c:pt>
                <c:pt idx="7142">
                  <c:v>23.324555999806698</c:v>
                </c:pt>
                <c:pt idx="7143">
                  <c:v>23.344166999777297</c:v>
                </c:pt>
                <c:pt idx="7144">
                  <c:v>23.344287999861901</c:v>
                </c:pt>
                <c:pt idx="7145">
                  <c:v>23.348817000169198</c:v>
                </c:pt>
                <c:pt idx="7146">
                  <c:v>23.349469000095201</c:v>
                </c:pt>
                <c:pt idx="7147">
                  <c:v>23.350669000137703</c:v>
                </c:pt>
                <c:pt idx="7148">
                  <c:v>23.351676999936799</c:v>
                </c:pt>
                <c:pt idx="7149">
                  <c:v>23.3692030001293</c:v>
                </c:pt>
                <c:pt idx="7150">
                  <c:v>23.369847000139899</c:v>
                </c:pt>
                <c:pt idx="7151">
                  <c:v>23.3711229998334</c:v>
                </c:pt>
                <c:pt idx="7152">
                  <c:v>23.371992000193099</c:v>
                </c:pt>
                <c:pt idx="7153">
                  <c:v>23.374076999971201</c:v>
                </c:pt>
                <c:pt idx="7154">
                  <c:v>23.374412000066499</c:v>
                </c:pt>
                <c:pt idx="7155">
                  <c:v>23.375176000172299</c:v>
                </c:pt>
                <c:pt idx="7156">
                  <c:v>23.375768999812802</c:v>
                </c:pt>
                <c:pt idx="7157">
                  <c:v>23.380752999855702</c:v>
                </c:pt>
                <c:pt idx="7158">
                  <c:v>23.3809090000249</c:v>
                </c:pt>
                <c:pt idx="7159">
                  <c:v>23.3812380001836</c:v>
                </c:pt>
                <c:pt idx="7160">
                  <c:v>23.382014000162499</c:v>
                </c:pt>
                <c:pt idx="7161">
                  <c:v>23.382574000152001</c:v>
                </c:pt>
                <c:pt idx="7162">
                  <c:v>23.392825999962898</c:v>
                </c:pt>
                <c:pt idx="7163">
                  <c:v>23.3933489998889</c:v>
                </c:pt>
                <c:pt idx="7164">
                  <c:v>23.394386999825599</c:v>
                </c:pt>
                <c:pt idx="7165">
                  <c:v>23.3950370002276</c:v>
                </c:pt>
                <c:pt idx="7166">
                  <c:v>23.396549000153701</c:v>
                </c:pt>
                <c:pt idx="7167">
                  <c:v>23.4004029998686</c:v>
                </c:pt>
                <c:pt idx="7168">
                  <c:v>23.4010340000168</c:v>
                </c:pt>
                <c:pt idx="7169">
                  <c:v>23.402060000080297</c:v>
                </c:pt>
                <c:pt idx="7170">
                  <c:v>23.402901999815999</c:v>
                </c:pt>
                <c:pt idx="7171">
                  <c:v>23.406393000186601</c:v>
                </c:pt>
                <c:pt idx="7172">
                  <c:v>23.406779000197197</c:v>
                </c:pt>
                <c:pt idx="7173">
                  <c:v>23.4069490002184</c:v>
                </c:pt>
                <c:pt idx="7174">
                  <c:v>23.407851000229101</c:v>
                </c:pt>
                <c:pt idx="7175">
                  <c:v>23.4085970000705</c:v>
                </c:pt>
                <c:pt idx="7176">
                  <c:v>23.408803000165701</c:v>
                </c:pt>
                <c:pt idx="7177">
                  <c:v>23.409290000017698</c:v>
                </c:pt>
                <c:pt idx="7178">
                  <c:v>23.409848000028401</c:v>
                </c:pt>
                <c:pt idx="7179">
                  <c:v>23.410525000144798</c:v>
                </c:pt>
                <c:pt idx="7180">
                  <c:v>23.411393000060301</c:v>
                </c:pt>
                <c:pt idx="7181">
                  <c:v>23.423148999881899</c:v>
                </c:pt>
                <c:pt idx="7182">
                  <c:v>23.425376999966801</c:v>
                </c:pt>
                <c:pt idx="7183">
                  <c:v>23.432630000115701</c:v>
                </c:pt>
                <c:pt idx="7184">
                  <c:v>23.433301999830203</c:v>
                </c:pt>
                <c:pt idx="7185">
                  <c:v>23.4346020001794</c:v>
                </c:pt>
                <c:pt idx="7186">
                  <c:v>23.4355699999468</c:v>
                </c:pt>
                <c:pt idx="7187">
                  <c:v>23.439427000084798</c:v>
                </c:pt>
                <c:pt idx="7188">
                  <c:v>23.4413240000321</c:v>
                </c:pt>
                <c:pt idx="7189">
                  <c:v>23.453681999853799</c:v>
                </c:pt>
                <c:pt idx="7190">
                  <c:v>23.453986999811601</c:v>
                </c:pt>
                <c:pt idx="7191">
                  <c:v>23.458735000076498</c:v>
                </c:pt>
                <c:pt idx="7192">
                  <c:v>23.463205000098199</c:v>
                </c:pt>
                <c:pt idx="7193">
                  <c:v>23.463520999939597</c:v>
                </c:pt>
                <c:pt idx="7194">
                  <c:v>23.464079999939699</c:v>
                </c:pt>
                <c:pt idx="7195">
                  <c:v>23.4645390000878</c:v>
                </c:pt>
                <c:pt idx="7196">
                  <c:v>23.480093000216499</c:v>
                </c:pt>
                <c:pt idx="7197">
                  <c:v>23.4901740000168</c:v>
                </c:pt>
                <c:pt idx="7198">
                  <c:v>23.490847000175499</c:v>
                </c:pt>
                <c:pt idx="7199">
                  <c:v>23.492227000133401</c:v>
                </c:pt>
                <c:pt idx="7200">
                  <c:v>23.4931989998585</c:v>
                </c:pt>
                <c:pt idx="7201">
                  <c:v>23.500249999869901</c:v>
                </c:pt>
                <c:pt idx="7202">
                  <c:v>23.501692000081597</c:v>
                </c:pt>
                <c:pt idx="7203">
                  <c:v>23.5156019998612</c:v>
                </c:pt>
                <c:pt idx="7204">
                  <c:v>23.516248999840098</c:v>
                </c:pt>
                <c:pt idx="7205">
                  <c:v>23.517520000041202</c:v>
                </c:pt>
                <c:pt idx="7206">
                  <c:v>23.518367000178799</c:v>
                </c:pt>
                <c:pt idx="7207">
                  <c:v>23.522160000084099</c:v>
                </c:pt>
                <c:pt idx="7208">
                  <c:v>23.5384239999802</c:v>
                </c:pt>
                <c:pt idx="7209">
                  <c:v>23.538942999948599</c:v>
                </c:pt>
                <c:pt idx="7210">
                  <c:v>23.539448000065001</c:v>
                </c:pt>
                <c:pt idx="7211">
                  <c:v>23.539962000086199</c:v>
                </c:pt>
                <c:pt idx="7212">
                  <c:v>23.5406550000334</c:v>
                </c:pt>
                <c:pt idx="7213">
                  <c:v>23.546013000213801</c:v>
                </c:pt>
                <c:pt idx="7214">
                  <c:v>23.546667000118699</c:v>
                </c:pt>
                <c:pt idx="7215">
                  <c:v>23.547923000023701</c:v>
                </c:pt>
                <c:pt idx="7216">
                  <c:v>23.548732000108398</c:v>
                </c:pt>
                <c:pt idx="7217">
                  <c:v>23.5494520002248</c:v>
                </c:pt>
                <c:pt idx="7218">
                  <c:v>23.568573999909798</c:v>
                </c:pt>
                <c:pt idx="7219">
                  <c:v>23.569389999920499</c:v>
                </c:pt>
                <c:pt idx="7220">
                  <c:v>23.570512999867699</c:v>
                </c:pt>
                <c:pt idx="7221">
                  <c:v>23.571342000195699</c:v>
                </c:pt>
                <c:pt idx="7222">
                  <c:v>23.574215999815301</c:v>
                </c:pt>
                <c:pt idx="7223">
                  <c:v>23.5746419998577</c:v>
                </c:pt>
                <c:pt idx="7224">
                  <c:v>23.575408999931803</c:v>
                </c:pt>
                <c:pt idx="7225">
                  <c:v>23.576090999995298</c:v>
                </c:pt>
                <c:pt idx="7226">
                  <c:v>23.580061999837099</c:v>
                </c:pt>
                <c:pt idx="7227">
                  <c:v>23.585701000229101</c:v>
                </c:pt>
                <c:pt idx="7228">
                  <c:v>23.58627600006</c:v>
                </c:pt>
                <c:pt idx="7229">
                  <c:v>23.587445999964899</c:v>
                </c:pt>
                <c:pt idx="7230">
                  <c:v>23.588132999975599</c:v>
                </c:pt>
                <c:pt idx="7231">
                  <c:v>23.589674000049801</c:v>
                </c:pt>
                <c:pt idx="7232">
                  <c:v>23.604417000114999</c:v>
                </c:pt>
                <c:pt idx="7233">
                  <c:v>23.6047160001362</c:v>
                </c:pt>
                <c:pt idx="7234">
                  <c:v>23.605235000104503</c:v>
                </c:pt>
                <c:pt idx="7235">
                  <c:v>23.605624000083402</c:v>
                </c:pt>
                <c:pt idx="7236">
                  <c:v>23.612873999809299</c:v>
                </c:pt>
                <c:pt idx="7237">
                  <c:v>23.616272999788603</c:v>
                </c:pt>
                <c:pt idx="7238">
                  <c:v>23.616700999809801</c:v>
                </c:pt>
                <c:pt idx="7239">
                  <c:v>23.617368000032002</c:v>
                </c:pt>
                <c:pt idx="7240">
                  <c:v>23.617838000063699</c:v>
                </c:pt>
                <c:pt idx="7241">
                  <c:v>23.628483999800601</c:v>
                </c:pt>
                <c:pt idx="7242">
                  <c:v>23.629063000043899</c:v>
                </c:pt>
                <c:pt idx="7243">
                  <c:v>23.629998000160398</c:v>
                </c:pt>
                <c:pt idx="7244">
                  <c:v>23.630667999896101</c:v>
                </c:pt>
                <c:pt idx="7245">
                  <c:v>23.634715999833098</c:v>
                </c:pt>
                <c:pt idx="7246">
                  <c:v>23.643036000066701</c:v>
                </c:pt>
                <c:pt idx="7247">
                  <c:v>23.650274999908998</c:v>
                </c:pt>
                <c:pt idx="7248">
                  <c:v>23.652722999940998</c:v>
                </c:pt>
                <c:pt idx="7249">
                  <c:v>23.6542719999306</c:v>
                </c:pt>
                <c:pt idx="7250">
                  <c:v>23.654879999867202</c:v>
                </c:pt>
                <c:pt idx="7251">
                  <c:v>23.656030999973101</c:v>
                </c:pt>
                <c:pt idx="7252">
                  <c:v>23.6568270001953</c:v>
                </c:pt>
                <c:pt idx="7253">
                  <c:v>23.663819999910601</c:v>
                </c:pt>
                <c:pt idx="7254">
                  <c:v>23.672670999985698</c:v>
                </c:pt>
                <c:pt idx="7255">
                  <c:v>23.673325999879999</c:v>
                </c:pt>
                <c:pt idx="7256">
                  <c:v>23.674403999848398</c:v>
                </c:pt>
                <c:pt idx="7257">
                  <c:v>23.675183999784998</c:v>
                </c:pt>
                <c:pt idx="7258">
                  <c:v>23.690497000188699</c:v>
                </c:pt>
                <c:pt idx="7259">
                  <c:v>23.692531000051499</c:v>
                </c:pt>
                <c:pt idx="7260">
                  <c:v>23.693091000041001</c:v>
                </c:pt>
                <c:pt idx="7261">
                  <c:v>23.694181999871898</c:v>
                </c:pt>
                <c:pt idx="7262">
                  <c:v>23.695039999893098</c:v>
                </c:pt>
                <c:pt idx="7263">
                  <c:v>23.697677000200201</c:v>
                </c:pt>
                <c:pt idx="7264">
                  <c:v>23.6984150001262</c:v>
                </c:pt>
                <c:pt idx="7265">
                  <c:v>23.699650999787902</c:v>
                </c:pt>
                <c:pt idx="7266">
                  <c:v>23.700578999978401</c:v>
                </c:pt>
                <c:pt idx="7267">
                  <c:v>23.706687999947398</c:v>
                </c:pt>
                <c:pt idx="7268">
                  <c:v>23.7177680000968</c:v>
                </c:pt>
                <c:pt idx="7269">
                  <c:v>23.717905000012202</c:v>
                </c:pt>
                <c:pt idx="7270">
                  <c:v>23.718418000044</c:v>
                </c:pt>
                <c:pt idx="7271">
                  <c:v>23.718523999832499</c:v>
                </c:pt>
                <c:pt idx="7272">
                  <c:v>23.719527000139301</c:v>
                </c:pt>
                <c:pt idx="7273">
                  <c:v>23.7197749997903</c:v>
                </c:pt>
                <c:pt idx="7274">
                  <c:v>23.720708999917399</c:v>
                </c:pt>
                <c:pt idx="7275">
                  <c:v>23.720710999896198</c:v>
                </c:pt>
                <c:pt idx="7276">
                  <c:v>23.721906999981002</c:v>
                </c:pt>
                <c:pt idx="7277">
                  <c:v>23.7328090001938</c:v>
                </c:pt>
                <c:pt idx="7278">
                  <c:v>23.733159000130399</c:v>
                </c:pt>
                <c:pt idx="7279">
                  <c:v>23.733877999802601</c:v>
                </c:pt>
                <c:pt idx="7280">
                  <c:v>23.734335999961303</c:v>
                </c:pt>
                <c:pt idx="7281">
                  <c:v>23.736816000109602</c:v>
                </c:pt>
                <c:pt idx="7282">
                  <c:v>23.7374339999405</c:v>
                </c:pt>
                <c:pt idx="7283">
                  <c:v>23.738564999803199</c:v>
                </c:pt>
                <c:pt idx="7284">
                  <c:v>23.739476000173401</c:v>
                </c:pt>
                <c:pt idx="7285">
                  <c:v>23.7398340000254</c:v>
                </c:pt>
                <c:pt idx="7286">
                  <c:v>23.765282000113</c:v>
                </c:pt>
                <c:pt idx="7287">
                  <c:v>23.768990000007701</c:v>
                </c:pt>
                <c:pt idx="7288">
                  <c:v>23.8022369999271</c:v>
                </c:pt>
                <c:pt idx="7289">
                  <c:v>23.805362000075501</c:v>
                </c:pt>
                <c:pt idx="7290">
                  <c:v>23.805888999959201</c:v>
                </c:pt>
                <c:pt idx="7291">
                  <c:v>23.8067680002132</c:v>
                </c:pt>
                <c:pt idx="7292">
                  <c:v>23.807447999843099</c:v>
                </c:pt>
                <c:pt idx="7293">
                  <c:v>23.815068000203599</c:v>
                </c:pt>
                <c:pt idx="7294">
                  <c:v>23.816979000002899</c:v>
                </c:pt>
                <c:pt idx="7295">
                  <c:v>23.817423999844301</c:v>
                </c:pt>
                <c:pt idx="7296">
                  <c:v>23.817432000214403</c:v>
                </c:pt>
                <c:pt idx="7297">
                  <c:v>23.8181539998549</c:v>
                </c:pt>
                <c:pt idx="7298">
                  <c:v>23.8182279999819</c:v>
                </c:pt>
                <c:pt idx="7299">
                  <c:v>23.818828000003098</c:v>
                </c:pt>
                <c:pt idx="7300">
                  <c:v>23.8194170001406</c:v>
                </c:pt>
                <c:pt idx="7301">
                  <c:v>23.820318000161901</c:v>
                </c:pt>
                <c:pt idx="7302">
                  <c:v>23.832683999899</c:v>
                </c:pt>
                <c:pt idx="7303">
                  <c:v>23.836174999814801</c:v>
                </c:pt>
                <c:pt idx="7304">
                  <c:v>23.8368939999418</c:v>
                </c:pt>
                <c:pt idx="7305">
                  <c:v>23.8382440002169</c:v>
                </c:pt>
                <c:pt idx="7306">
                  <c:v>23.839105000206398</c:v>
                </c:pt>
                <c:pt idx="7307">
                  <c:v>23.8475090000065</c:v>
                </c:pt>
                <c:pt idx="7308">
                  <c:v>23.848059000101699</c:v>
                </c:pt>
                <c:pt idx="7309">
                  <c:v>23.849071999848</c:v>
                </c:pt>
                <c:pt idx="7310">
                  <c:v>23.8497969999116</c:v>
                </c:pt>
                <c:pt idx="7311">
                  <c:v>23.860910000166701</c:v>
                </c:pt>
                <c:pt idx="7312">
                  <c:v>23.861612000018702</c:v>
                </c:pt>
                <c:pt idx="7313">
                  <c:v>23.862508000092902</c:v>
                </c:pt>
                <c:pt idx="7314">
                  <c:v>23.8630099997863</c:v>
                </c:pt>
                <c:pt idx="7315">
                  <c:v>23.863598999923799</c:v>
                </c:pt>
                <c:pt idx="7316">
                  <c:v>23.8638790001459</c:v>
                </c:pt>
                <c:pt idx="7317">
                  <c:v>23.8709250002102</c:v>
                </c:pt>
                <c:pt idx="7318">
                  <c:v>23.883938999915699</c:v>
                </c:pt>
                <c:pt idx="7319">
                  <c:v>23.8842590001695</c:v>
                </c:pt>
                <c:pt idx="7320">
                  <c:v>23.8848049998523</c:v>
                </c:pt>
                <c:pt idx="7321">
                  <c:v>23.8852020002013</c:v>
                </c:pt>
                <c:pt idx="7322">
                  <c:v>23.887209999884298</c:v>
                </c:pt>
                <c:pt idx="7323">
                  <c:v>23.898790000203</c:v>
                </c:pt>
                <c:pt idx="7324">
                  <c:v>23.902636999991902</c:v>
                </c:pt>
                <c:pt idx="7325">
                  <c:v>23.903410999992001</c:v>
                </c:pt>
                <c:pt idx="7326">
                  <c:v>23.9046870001402</c:v>
                </c:pt>
                <c:pt idx="7327">
                  <c:v>23.905677000129799</c:v>
                </c:pt>
                <c:pt idx="7328">
                  <c:v>23.907302000225101</c:v>
                </c:pt>
                <c:pt idx="7329">
                  <c:v>23.9137069997923</c:v>
                </c:pt>
                <c:pt idx="7330">
                  <c:v>23.914936999972198</c:v>
                </c:pt>
                <c:pt idx="7331">
                  <c:v>23.915550999845401</c:v>
                </c:pt>
                <c:pt idx="7332">
                  <c:v>23.916497999834899</c:v>
                </c:pt>
                <c:pt idx="7333">
                  <c:v>23.9173599998139</c:v>
                </c:pt>
                <c:pt idx="7334">
                  <c:v>23.921579000216202</c:v>
                </c:pt>
                <c:pt idx="7335">
                  <c:v>23.921912999867303</c:v>
                </c:pt>
                <c:pt idx="7336">
                  <c:v>23.922442000184599</c:v>
                </c:pt>
                <c:pt idx="7337">
                  <c:v>23.922894999941402</c:v>
                </c:pt>
                <c:pt idx="7338">
                  <c:v>23.926958000174601</c:v>
                </c:pt>
                <c:pt idx="7339">
                  <c:v>23.927501999878501</c:v>
                </c:pt>
                <c:pt idx="7340">
                  <c:v>23.9285309999104</c:v>
                </c:pt>
                <c:pt idx="7341">
                  <c:v>23.9292470000691</c:v>
                </c:pt>
                <c:pt idx="7342">
                  <c:v>23.9397559998906</c:v>
                </c:pt>
                <c:pt idx="7343">
                  <c:v>23.940326000229103</c:v>
                </c:pt>
                <c:pt idx="7344">
                  <c:v>23.941498000112897</c:v>
                </c:pt>
                <c:pt idx="7345">
                  <c:v>23.942263000208097</c:v>
                </c:pt>
                <c:pt idx="7346">
                  <c:v>23.962533000030799</c:v>
                </c:pt>
                <c:pt idx="7347">
                  <c:v>23.963164000178899</c:v>
                </c:pt>
                <c:pt idx="7348">
                  <c:v>23.963986000126102</c:v>
                </c:pt>
                <c:pt idx="7349">
                  <c:v>23.964238000189599</c:v>
                </c:pt>
                <c:pt idx="7350">
                  <c:v>23.965079999925301</c:v>
                </c:pt>
                <c:pt idx="7351">
                  <c:v>23.965753000084003</c:v>
                </c:pt>
                <c:pt idx="7352">
                  <c:v>23.966120999830302</c:v>
                </c:pt>
                <c:pt idx="7353">
                  <c:v>23.966992000168801</c:v>
                </c:pt>
                <c:pt idx="7354">
                  <c:v>23.967891000211203</c:v>
                </c:pt>
                <c:pt idx="7355">
                  <c:v>23.971860000074201</c:v>
                </c:pt>
                <c:pt idx="7356">
                  <c:v>23.988911999822399</c:v>
                </c:pt>
                <c:pt idx="7357">
                  <c:v>24.000392999823802</c:v>
                </c:pt>
                <c:pt idx="7358">
                  <c:v>24.007190999782303</c:v>
                </c:pt>
                <c:pt idx="7359">
                  <c:v>24.015466000037101</c:v>
                </c:pt>
                <c:pt idx="7360">
                  <c:v>24.016166999899699</c:v>
                </c:pt>
                <c:pt idx="7361">
                  <c:v>24.016191000100601</c:v>
                </c:pt>
                <c:pt idx="7362">
                  <c:v>24.016913000195903</c:v>
                </c:pt>
                <c:pt idx="7363">
                  <c:v>24.017336999804602</c:v>
                </c:pt>
                <c:pt idx="7364">
                  <c:v>24.018190999868199</c:v>
                </c:pt>
                <c:pt idx="7365">
                  <c:v>24.018569999952799</c:v>
                </c:pt>
                <c:pt idx="7366">
                  <c:v>24.019110000153798</c:v>
                </c:pt>
                <c:pt idx="7367">
                  <c:v>24.024532000112199</c:v>
                </c:pt>
                <c:pt idx="7368">
                  <c:v>24.0248569998584</c:v>
                </c:pt>
                <c:pt idx="7369">
                  <c:v>24.025493999943102</c:v>
                </c:pt>
                <c:pt idx="7370">
                  <c:v>24.025975999848001</c:v>
                </c:pt>
                <c:pt idx="7371">
                  <c:v>24.032567000176602</c:v>
                </c:pt>
                <c:pt idx="7372">
                  <c:v>24.033102999965102</c:v>
                </c:pt>
                <c:pt idx="7373">
                  <c:v>24.033962999965198</c:v>
                </c:pt>
                <c:pt idx="7374">
                  <c:v>24.0347670001028</c:v>
                </c:pt>
                <c:pt idx="7375">
                  <c:v>24.0360669999972</c:v>
                </c:pt>
                <c:pt idx="7376">
                  <c:v>24.043518999860598</c:v>
                </c:pt>
                <c:pt idx="7377">
                  <c:v>24.0441559999453</c:v>
                </c:pt>
                <c:pt idx="7378">
                  <c:v>24.0444310002203</c:v>
                </c:pt>
                <c:pt idx="7379">
                  <c:v>24.045469000156999</c:v>
                </c:pt>
                <c:pt idx="7380">
                  <c:v>24.046375000125401</c:v>
                </c:pt>
                <c:pt idx="7381">
                  <c:v>24.051358000178798</c:v>
                </c:pt>
                <c:pt idx="7382">
                  <c:v>24.0517739998722</c:v>
                </c:pt>
                <c:pt idx="7383">
                  <c:v>24.052493999988602</c:v>
                </c:pt>
                <c:pt idx="7384">
                  <c:v>24.053014999935797</c:v>
                </c:pt>
                <c:pt idx="7385">
                  <c:v>24.066933000085498</c:v>
                </c:pt>
                <c:pt idx="7386">
                  <c:v>24.067315000138397</c:v>
                </c:pt>
                <c:pt idx="7387">
                  <c:v>24.068059999990499</c:v>
                </c:pt>
                <c:pt idx="7388">
                  <c:v>24.068535999958797</c:v>
                </c:pt>
                <c:pt idx="7389">
                  <c:v>24.072979999800701</c:v>
                </c:pt>
                <c:pt idx="7390">
                  <c:v>24.0825229998336</c:v>
                </c:pt>
                <c:pt idx="7391">
                  <c:v>24.094090999824402</c:v>
                </c:pt>
                <c:pt idx="7392">
                  <c:v>24.094603999856101</c:v>
                </c:pt>
                <c:pt idx="7393">
                  <c:v>24.0954089999831</c:v>
                </c:pt>
                <c:pt idx="7394">
                  <c:v>24.096090000057298</c:v>
                </c:pt>
                <c:pt idx="7395">
                  <c:v>24.098558999867201</c:v>
                </c:pt>
                <c:pt idx="7396">
                  <c:v>24.109882000175201</c:v>
                </c:pt>
                <c:pt idx="7397">
                  <c:v>24.112077000154301</c:v>
                </c:pt>
                <c:pt idx="7398">
                  <c:v>24.130116999913202</c:v>
                </c:pt>
                <c:pt idx="7399">
                  <c:v>24.144473999967797</c:v>
                </c:pt>
                <c:pt idx="7400">
                  <c:v>24.160740999832299</c:v>
                </c:pt>
                <c:pt idx="7401">
                  <c:v>24.1615690001708</c:v>
                </c:pt>
                <c:pt idx="7402">
                  <c:v>24.162327999874801</c:v>
                </c:pt>
                <c:pt idx="7403">
                  <c:v>24.162986000192099</c:v>
                </c:pt>
                <c:pt idx="7404">
                  <c:v>24.164327000107697</c:v>
                </c:pt>
                <c:pt idx="7405">
                  <c:v>24.165256999822301</c:v>
                </c:pt>
                <c:pt idx="7406">
                  <c:v>24.186683000152701</c:v>
                </c:pt>
                <c:pt idx="7407">
                  <c:v>24.187368000184499</c:v>
                </c:pt>
                <c:pt idx="7408">
                  <c:v>24.188413000047099</c:v>
                </c:pt>
                <c:pt idx="7409">
                  <c:v>24.188576000142298</c:v>
                </c:pt>
                <c:pt idx="7410">
                  <c:v>24.189132000174101</c:v>
                </c:pt>
                <c:pt idx="7411">
                  <c:v>24.189172000205801</c:v>
                </c:pt>
                <c:pt idx="7412">
                  <c:v>24.190060999899202</c:v>
                </c:pt>
                <c:pt idx="7413">
                  <c:v>24.190793999878203</c:v>
                </c:pt>
                <c:pt idx="7414">
                  <c:v>24.209137000070697</c:v>
                </c:pt>
                <c:pt idx="7415">
                  <c:v>24.209785000039101</c:v>
                </c:pt>
                <c:pt idx="7416">
                  <c:v>24.210931000197803</c:v>
                </c:pt>
                <c:pt idx="7417">
                  <c:v>24.211762000049902</c:v>
                </c:pt>
                <c:pt idx="7418">
                  <c:v>24.233129000094699</c:v>
                </c:pt>
                <c:pt idx="7419">
                  <c:v>24.2352350001056</c:v>
                </c:pt>
                <c:pt idx="7420">
                  <c:v>24.235768999915301</c:v>
                </c:pt>
                <c:pt idx="7421">
                  <c:v>24.236724999809599</c:v>
                </c:pt>
                <c:pt idx="7422">
                  <c:v>24.236855999788499</c:v>
                </c:pt>
                <c:pt idx="7423">
                  <c:v>24.2373360001693</c:v>
                </c:pt>
                <c:pt idx="7424">
                  <c:v>24.237390000052898</c:v>
                </c:pt>
                <c:pt idx="7425">
                  <c:v>24.238508000053102</c:v>
                </c:pt>
                <c:pt idx="7426">
                  <c:v>24.238543000137703</c:v>
                </c:pt>
                <c:pt idx="7427">
                  <c:v>24.239152000063697</c:v>
                </c:pt>
                <c:pt idx="7428">
                  <c:v>24.2400020001696</c:v>
                </c:pt>
                <c:pt idx="7429">
                  <c:v>24.240394000116698</c:v>
                </c:pt>
                <c:pt idx="7430">
                  <c:v>24.241090000032202</c:v>
                </c:pt>
                <c:pt idx="7431">
                  <c:v>24.241299000095697</c:v>
                </c:pt>
                <c:pt idx="7432">
                  <c:v>24.241603000064</c:v>
                </c:pt>
                <c:pt idx="7433">
                  <c:v>24.242479999884299</c:v>
                </c:pt>
                <c:pt idx="7434">
                  <c:v>24.243104000106499</c:v>
                </c:pt>
                <c:pt idx="7435">
                  <c:v>24.251490000096897</c:v>
                </c:pt>
                <c:pt idx="7436">
                  <c:v>24.258476999875697</c:v>
                </c:pt>
                <c:pt idx="7437">
                  <c:v>24.258859999917998</c:v>
                </c:pt>
                <c:pt idx="7438">
                  <c:v>24.259057000108399</c:v>
                </c:pt>
                <c:pt idx="7439">
                  <c:v>24.259577000066198</c:v>
                </c:pt>
                <c:pt idx="7440">
                  <c:v>24.260086000140202</c:v>
                </c:pt>
                <c:pt idx="7441">
                  <c:v>24.277037000047098</c:v>
                </c:pt>
                <c:pt idx="7442">
                  <c:v>24.295112999880001</c:v>
                </c:pt>
                <c:pt idx="7443">
                  <c:v>24.295708999943599</c:v>
                </c:pt>
                <c:pt idx="7444">
                  <c:v>24.296974000208099</c:v>
                </c:pt>
                <c:pt idx="7445">
                  <c:v>24.297776999901501</c:v>
                </c:pt>
                <c:pt idx="7446">
                  <c:v>24.301039999954803</c:v>
                </c:pt>
                <c:pt idx="7447">
                  <c:v>24.304409999785999</c:v>
                </c:pt>
                <c:pt idx="7448">
                  <c:v>24.304992999987</c:v>
                </c:pt>
                <c:pt idx="7449">
                  <c:v>24.306188000082297</c:v>
                </c:pt>
                <c:pt idx="7450">
                  <c:v>24.307023999881402</c:v>
                </c:pt>
                <c:pt idx="7451">
                  <c:v>24.307934999796903</c:v>
                </c:pt>
                <c:pt idx="7452">
                  <c:v>24.317498000073101</c:v>
                </c:pt>
                <c:pt idx="7453">
                  <c:v>24.3177279999144</c:v>
                </c:pt>
                <c:pt idx="7454">
                  <c:v>24.3183110001155</c:v>
                </c:pt>
                <c:pt idx="7455">
                  <c:v>24.3192799998723</c:v>
                </c:pt>
                <c:pt idx="7456">
                  <c:v>24.320025000179101</c:v>
                </c:pt>
                <c:pt idx="7457">
                  <c:v>24.344533000203199</c:v>
                </c:pt>
                <c:pt idx="7458">
                  <c:v>24.345016000097498</c:v>
                </c:pt>
                <c:pt idx="7459">
                  <c:v>24.345874000118698</c:v>
                </c:pt>
                <c:pt idx="7460">
                  <c:v>24.346607000097698</c:v>
                </c:pt>
                <c:pt idx="7461">
                  <c:v>24.349533000076899</c:v>
                </c:pt>
                <c:pt idx="7462">
                  <c:v>24.356130999876701</c:v>
                </c:pt>
                <c:pt idx="7463">
                  <c:v>24.367892000100198</c:v>
                </c:pt>
                <c:pt idx="7464">
                  <c:v>24.3880990001343</c:v>
                </c:pt>
                <c:pt idx="7465">
                  <c:v>24.388738000197897</c:v>
                </c:pt>
                <c:pt idx="7466">
                  <c:v>24.389951000102798</c:v>
                </c:pt>
                <c:pt idx="7467">
                  <c:v>24.391202000060701</c:v>
                </c:pt>
                <c:pt idx="7468">
                  <c:v>24.394508000114001</c:v>
                </c:pt>
                <c:pt idx="7469">
                  <c:v>24.3975080002201</c:v>
                </c:pt>
                <c:pt idx="7470">
                  <c:v>24.401279999892701</c:v>
                </c:pt>
                <c:pt idx="7471">
                  <c:v>24.4019430001571</c:v>
                </c:pt>
                <c:pt idx="7472">
                  <c:v>24.402875999839999</c:v>
                </c:pt>
                <c:pt idx="7473">
                  <c:v>24.4032420000621</c:v>
                </c:pt>
                <c:pt idx="7474">
                  <c:v>24.404075999882402</c:v>
                </c:pt>
                <c:pt idx="7475">
                  <c:v>24.405427000147</c:v>
                </c:pt>
                <c:pt idx="7476">
                  <c:v>24.406015999829798</c:v>
                </c:pt>
                <c:pt idx="7477">
                  <c:v>24.407191000136599</c:v>
                </c:pt>
                <c:pt idx="7478">
                  <c:v>24.408062000020401</c:v>
                </c:pt>
                <c:pt idx="7479">
                  <c:v>24.416618000031999</c:v>
                </c:pt>
                <c:pt idx="7480">
                  <c:v>24.417059999905099</c:v>
                </c:pt>
                <c:pt idx="7481">
                  <c:v>24.417788999926401</c:v>
                </c:pt>
                <c:pt idx="7482">
                  <c:v>24.418314999820701</c:v>
                </c:pt>
                <c:pt idx="7483">
                  <c:v>24.426953999864001</c:v>
                </c:pt>
                <c:pt idx="7484">
                  <c:v>24.4274739998218</c:v>
                </c:pt>
                <c:pt idx="7485">
                  <c:v>24.428612000065101</c:v>
                </c:pt>
                <c:pt idx="7486">
                  <c:v>24.429337000128701</c:v>
                </c:pt>
                <c:pt idx="7487">
                  <c:v>24.440012000013603</c:v>
                </c:pt>
                <c:pt idx="7488">
                  <c:v>24.4487579998349</c:v>
                </c:pt>
                <c:pt idx="7489">
                  <c:v>24.449105999792597</c:v>
                </c:pt>
                <c:pt idx="7490">
                  <c:v>24.449726000057101</c:v>
                </c:pt>
                <c:pt idx="7491">
                  <c:v>24.450109000099399</c:v>
                </c:pt>
                <c:pt idx="7492">
                  <c:v>24.450631000036001</c:v>
                </c:pt>
                <c:pt idx="7493">
                  <c:v>24.454941999920202</c:v>
                </c:pt>
                <c:pt idx="7494">
                  <c:v>24.455489000047198</c:v>
                </c:pt>
                <c:pt idx="7495">
                  <c:v>24.456427000131903</c:v>
                </c:pt>
                <c:pt idx="7496">
                  <c:v>24.457096999867598</c:v>
                </c:pt>
                <c:pt idx="7497">
                  <c:v>24.473068000133903</c:v>
                </c:pt>
                <c:pt idx="7498">
                  <c:v>24.478853999880798</c:v>
                </c:pt>
                <c:pt idx="7499">
                  <c:v>24.480267999933801</c:v>
                </c:pt>
                <c:pt idx="7500">
                  <c:v>24.4808930001454</c:v>
                </c:pt>
                <c:pt idx="7501">
                  <c:v>24.481988999923402</c:v>
                </c:pt>
                <c:pt idx="7502">
                  <c:v>24.4827960000293</c:v>
                </c:pt>
                <c:pt idx="7503">
                  <c:v>24.483054000029298</c:v>
                </c:pt>
                <c:pt idx="7504">
                  <c:v>24.483759999839002</c:v>
                </c:pt>
                <c:pt idx="7505">
                  <c:v>24.484985000071902</c:v>
                </c:pt>
                <c:pt idx="7506">
                  <c:v>24.4865419999769</c:v>
                </c:pt>
                <c:pt idx="7507">
                  <c:v>24.487133000093301</c:v>
                </c:pt>
                <c:pt idx="7508">
                  <c:v>24.5084309999583</c:v>
                </c:pt>
                <c:pt idx="7509">
                  <c:v>24.508759000127597</c:v>
                </c:pt>
                <c:pt idx="7510">
                  <c:v>24.5092119998844</c:v>
                </c:pt>
                <c:pt idx="7511">
                  <c:v>24.509574000148799</c:v>
                </c:pt>
                <c:pt idx="7512">
                  <c:v>24.522038000213701</c:v>
                </c:pt>
                <c:pt idx="7513">
                  <c:v>24.539792999803403</c:v>
                </c:pt>
                <c:pt idx="7514">
                  <c:v>24.540505999993901</c:v>
                </c:pt>
                <c:pt idx="7515">
                  <c:v>24.541682999824801</c:v>
                </c:pt>
                <c:pt idx="7516">
                  <c:v>24.542533999920099</c:v>
                </c:pt>
                <c:pt idx="7517">
                  <c:v>24.547848000111099</c:v>
                </c:pt>
                <c:pt idx="7518">
                  <c:v>24.548365000100603</c:v>
                </c:pt>
                <c:pt idx="7519">
                  <c:v>24.549352000121797</c:v>
                </c:pt>
                <c:pt idx="7520">
                  <c:v>24.550080000153603</c:v>
                </c:pt>
                <c:pt idx="7521">
                  <c:v>24.551946999963498</c:v>
                </c:pt>
                <c:pt idx="7522">
                  <c:v>24.5519579998472</c:v>
                </c:pt>
                <c:pt idx="7523">
                  <c:v>24.5606080002289</c:v>
                </c:pt>
                <c:pt idx="7524">
                  <c:v>24.5611710001867</c:v>
                </c:pt>
                <c:pt idx="7525">
                  <c:v>24.5623010000599</c:v>
                </c:pt>
                <c:pt idx="7526">
                  <c:v>24.563224999837903</c:v>
                </c:pt>
                <c:pt idx="7527">
                  <c:v>24.595098000190703</c:v>
                </c:pt>
                <c:pt idx="7528">
                  <c:v>24.6014330000434</c:v>
                </c:pt>
                <c:pt idx="7529">
                  <c:v>24.6036349999485</c:v>
                </c:pt>
                <c:pt idx="7530">
                  <c:v>24.622613999781603</c:v>
                </c:pt>
                <c:pt idx="7531">
                  <c:v>24.623276000056599</c:v>
                </c:pt>
                <c:pt idx="7532">
                  <c:v>24.624553000194201</c:v>
                </c:pt>
                <c:pt idx="7533">
                  <c:v>24.625486999866499</c:v>
                </c:pt>
                <c:pt idx="7534">
                  <c:v>24.625904000004002</c:v>
                </c:pt>
                <c:pt idx="7535">
                  <c:v>24.628611000025501</c:v>
                </c:pt>
                <c:pt idx="7536">
                  <c:v>24.629269999877501</c:v>
                </c:pt>
                <c:pt idx="7537">
                  <c:v>24.630665000131501</c:v>
                </c:pt>
                <c:pt idx="7538">
                  <c:v>24.631602000226799</c:v>
                </c:pt>
                <c:pt idx="7539">
                  <c:v>24.643427000228201</c:v>
                </c:pt>
                <c:pt idx="7540">
                  <c:v>24.644042000090799</c:v>
                </c:pt>
                <c:pt idx="7541">
                  <c:v>24.6449979999852</c:v>
                </c:pt>
                <c:pt idx="7542">
                  <c:v>24.6457160001227</c:v>
                </c:pt>
                <c:pt idx="7543">
                  <c:v>24.646978999953699</c:v>
                </c:pt>
                <c:pt idx="7544">
                  <c:v>24.653968000166</c:v>
                </c:pt>
                <c:pt idx="7545">
                  <c:v>24.654474999806499</c:v>
                </c:pt>
                <c:pt idx="7546">
                  <c:v>24.655347000134402</c:v>
                </c:pt>
                <c:pt idx="7547">
                  <c:v>24.655936999806698</c:v>
                </c:pt>
                <c:pt idx="7548">
                  <c:v>24.659551999775399</c:v>
                </c:pt>
                <c:pt idx="7549">
                  <c:v>24.660149999817801</c:v>
                </c:pt>
                <c:pt idx="7550">
                  <c:v>24.661098999786102</c:v>
                </c:pt>
                <c:pt idx="7551">
                  <c:v>24.661825999828498</c:v>
                </c:pt>
                <c:pt idx="7552">
                  <c:v>24.6837069998946</c:v>
                </c:pt>
                <c:pt idx="7553">
                  <c:v>24.684240000169602</c:v>
                </c:pt>
                <c:pt idx="7554">
                  <c:v>24.685132999820702</c:v>
                </c:pt>
                <c:pt idx="7555">
                  <c:v>24.686266000117001</c:v>
                </c:pt>
                <c:pt idx="7556">
                  <c:v>24.688241000148899</c:v>
                </c:pt>
                <c:pt idx="7557">
                  <c:v>24.6888130000115</c:v>
                </c:pt>
                <c:pt idx="7558">
                  <c:v>24.6899230000963</c:v>
                </c:pt>
                <c:pt idx="7559">
                  <c:v>24.6906960001069</c:v>
                </c:pt>
                <c:pt idx="7560">
                  <c:v>24.6912890002022</c:v>
                </c:pt>
                <c:pt idx="7561">
                  <c:v>24.691967999842699</c:v>
                </c:pt>
                <c:pt idx="7562">
                  <c:v>24.692618999779299</c:v>
                </c:pt>
                <c:pt idx="7563">
                  <c:v>24.6931910000967</c:v>
                </c:pt>
                <c:pt idx="7564">
                  <c:v>24.6939829999064</c:v>
                </c:pt>
                <c:pt idx="7565">
                  <c:v>24.695172000065199</c:v>
                </c:pt>
                <c:pt idx="7566">
                  <c:v>24.712401000215298</c:v>
                </c:pt>
                <c:pt idx="7567">
                  <c:v>24.7127440002259</c:v>
                </c:pt>
                <c:pt idx="7568">
                  <c:v>24.713182000141302</c:v>
                </c:pt>
                <c:pt idx="7569">
                  <c:v>24.713338999845199</c:v>
                </c:pt>
                <c:pt idx="7570">
                  <c:v>24.714290999781898</c:v>
                </c:pt>
                <c:pt idx="7571">
                  <c:v>24.714382000183797</c:v>
                </c:pt>
                <c:pt idx="7572">
                  <c:v>24.714632999803101</c:v>
                </c:pt>
                <c:pt idx="7573">
                  <c:v>24.714786000004</c:v>
                </c:pt>
                <c:pt idx="7574">
                  <c:v>24.715125000057</c:v>
                </c:pt>
                <c:pt idx="7575">
                  <c:v>24.723813000036898</c:v>
                </c:pt>
                <c:pt idx="7576">
                  <c:v>24.7476829999868</c:v>
                </c:pt>
                <c:pt idx="7577">
                  <c:v>24.748114999965701</c:v>
                </c:pt>
                <c:pt idx="7578">
                  <c:v>24.748234000071498</c:v>
                </c:pt>
                <c:pt idx="7579">
                  <c:v>24.748938999891799</c:v>
                </c:pt>
                <c:pt idx="7580">
                  <c:v>24.7495399999024</c:v>
                </c:pt>
                <c:pt idx="7581">
                  <c:v>24.7558490000301</c:v>
                </c:pt>
                <c:pt idx="7582">
                  <c:v>24.765006000052299</c:v>
                </c:pt>
                <c:pt idx="7583">
                  <c:v>24.771839000095401</c:v>
                </c:pt>
                <c:pt idx="7584">
                  <c:v>24.772513999778301</c:v>
                </c:pt>
                <c:pt idx="7585">
                  <c:v>24.773867000021699</c:v>
                </c:pt>
                <c:pt idx="7586">
                  <c:v>24.774842000169798</c:v>
                </c:pt>
                <c:pt idx="7587">
                  <c:v>24.7812389998216</c:v>
                </c:pt>
                <c:pt idx="7588">
                  <c:v>24.7867120001501</c:v>
                </c:pt>
                <c:pt idx="7589">
                  <c:v>24.806834000173598</c:v>
                </c:pt>
                <c:pt idx="7590">
                  <c:v>24.807470999803598</c:v>
                </c:pt>
                <c:pt idx="7591">
                  <c:v>24.808712999856599</c:v>
                </c:pt>
                <c:pt idx="7592">
                  <c:v>24.809608999930699</c:v>
                </c:pt>
                <c:pt idx="7593">
                  <c:v>24.813270999857103</c:v>
                </c:pt>
                <c:pt idx="7594">
                  <c:v>24.813282000195599</c:v>
                </c:pt>
                <c:pt idx="7595">
                  <c:v>24.815116999889103</c:v>
                </c:pt>
                <c:pt idx="7596">
                  <c:v>24.815666999984302</c:v>
                </c:pt>
                <c:pt idx="7597">
                  <c:v>24.816638000174802</c:v>
                </c:pt>
                <c:pt idx="7598">
                  <c:v>24.8177049998048</c:v>
                </c:pt>
                <c:pt idx="7599">
                  <c:v>24.824056999932502</c:v>
                </c:pt>
                <c:pt idx="7600">
                  <c:v>24.824442999943098</c:v>
                </c:pt>
                <c:pt idx="7601">
                  <c:v>24.825074000091199</c:v>
                </c:pt>
                <c:pt idx="7602">
                  <c:v>24.825108000186397</c:v>
                </c:pt>
                <c:pt idx="7603">
                  <c:v>24.8256059999221</c:v>
                </c:pt>
                <c:pt idx="7604">
                  <c:v>24.837026000113799</c:v>
                </c:pt>
                <c:pt idx="7605">
                  <c:v>24.837507000029198</c:v>
                </c:pt>
                <c:pt idx="7606">
                  <c:v>24.8375589999341</c:v>
                </c:pt>
                <c:pt idx="7607">
                  <c:v>24.838175999775498</c:v>
                </c:pt>
                <c:pt idx="7608">
                  <c:v>24.838479000209102</c:v>
                </c:pt>
                <c:pt idx="7609">
                  <c:v>24.839024999891901</c:v>
                </c:pt>
                <c:pt idx="7610">
                  <c:v>24.839313000029499</c:v>
                </c:pt>
                <c:pt idx="7611">
                  <c:v>24.840246000166999</c:v>
                </c:pt>
                <c:pt idx="7612">
                  <c:v>24.870405999990901</c:v>
                </c:pt>
                <c:pt idx="7613">
                  <c:v>24.876657999811798</c:v>
                </c:pt>
                <c:pt idx="7614">
                  <c:v>24.877118999938801</c:v>
                </c:pt>
                <c:pt idx="7615">
                  <c:v>24.877872000160998</c:v>
                </c:pt>
                <c:pt idx="7616">
                  <c:v>24.879317999875603</c:v>
                </c:pt>
                <c:pt idx="7617">
                  <c:v>24.8804200000449</c:v>
                </c:pt>
                <c:pt idx="7618">
                  <c:v>24.884988999929099</c:v>
                </c:pt>
                <c:pt idx="7619">
                  <c:v>24.885667000034999</c:v>
                </c:pt>
                <c:pt idx="7620">
                  <c:v>24.885745000119602</c:v>
                </c:pt>
                <c:pt idx="7621">
                  <c:v>24.886892999802502</c:v>
                </c:pt>
                <c:pt idx="7622">
                  <c:v>24.887743999897701</c:v>
                </c:pt>
                <c:pt idx="7623">
                  <c:v>24.902486999962999</c:v>
                </c:pt>
                <c:pt idx="7624">
                  <c:v>24.905211999794098</c:v>
                </c:pt>
                <c:pt idx="7625">
                  <c:v>24.915043999953898</c:v>
                </c:pt>
                <c:pt idx="7626">
                  <c:v>24.915723000049098</c:v>
                </c:pt>
                <c:pt idx="7627">
                  <c:v>24.917097000070399</c:v>
                </c:pt>
                <c:pt idx="7628">
                  <c:v>24.9180350001552</c:v>
                </c:pt>
                <c:pt idx="7629">
                  <c:v>24.933386000157</c:v>
                </c:pt>
                <c:pt idx="7630">
                  <c:v>24.945185999968</c:v>
                </c:pt>
                <c:pt idx="7631">
                  <c:v>24.9546989998634</c:v>
                </c:pt>
                <c:pt idx="7632">
                  <c:v>24.955325000064398</c:v>
                </c:pt>
                <c:pt idx="7633">
                  <c:v>24.957104999884901</c:v>
                </c:pt>
                <c:pt idx="7634">
                  <c:v>24.9573159999272</c:v>
                </c:pt>
                <c:pt idx="7635">
                  <c:v>24.9580240001705</c:v>
                </c:pt>
                <c:pt idx="7636">
                  <c:v>24.958254000011898</c:v>
                </c:pt>
                <c:pt idx="7637">
                  <c:v>24.959292999938</c:v>
                </c:pt>
                <c:pt idx="7638">
                  <c:v>24.9593990001812</c:v>
                </c:pt>
                <c:pt idx="7639">
                  <c:v>24.9595020000015</c:v>
                </c:pt>
                <c:pt idx="7640">
                  <c:v>24.9604069999804</c:v>
                </c:pt>
                <c:pt idx="7641">
                  <c:v>24.960869000096803</c:v>
                </c:pt>
                <c:pt idx="7642">
                  <c:v>24.961319999874799</c:v>
                </c:pt>
                <c:pt idx="7643">
                  <c:v>24.961605000043999</c:v>
                </c:pt>
                <c:pt idx="7644">
                  <c:v>24.962314999811401</c:v>
                </c:pt>
                <c:pt idx="7645">
                  <c:v>24.963510999896197</c:v>
                </c:pt>
                <c:pt idx="7646">
                  <c:v>24.964414999885701</c:v>
                </c:pt>
                <c:pt idx="7647">
                  <c:v>24.994335999963297</c:v>
                </c:pt>
                <c:pt idx="7648">
                  <c:v>24.994336999952701</c:v>
                </c:pt>
                <c:pt idx="7649">
                  <c:v>24.995030999889401</c:v>
                </c:pt>
                <c:pt idx="7650">
                  <c:v>24.996197999826101</c:v>
                </c:pt>
                <c:pt idx="7651">
                  <c:v>24.9970609997944</c:v>
                </c:pt>
                <c:pt idx="7652">
                  <c:v>25.001949999932503</c:v>
                </c:pt>
                <c:pt idx="7653">
                  <c:v>25.0025790001018</c:v>
                </c:pt>
                <c:pt idx="7654">
                  <c:v>25.003780000133702</c:v>
                </c:pt>
                <c:pt idx="7655">
                  <c:v>25.004729000102</c:v>
                </c:pt>
                <c:pt idx="7656">
                  <c:v>25.009515999954601</c:v>
                </c:pt>
                <c:pt idx="7657">
                  <c:v>25.010211999869998</c:v>
                </c:pt>
                <c:pt idx="7658">
                  <c:v>25.011454999912502</c:v>
                </c:pt>
                <c:pt idx="7659">
                  <c:v>25.012336000145201</c:v>
                </c:pt>
                <c:pt idx="7660">
                  <c:v>25.012889000208798</c:v>
                </c:pt>
                <c:pt idx="7661">
                  <c:v>25.013409000166501</c:v>
                </c:pt>
                <c:pt idx="7662">
                  <c:v>25.014275000103201</c:v>
                </c:pt>
                <c:pt idx="7663">
                  <c:v>25.015051000082103</c:v>
                </c:pt>
                <c:pt idx="7664">
                  <c:v>25.016946000050602</c:v>
                </c:pt>
                <c:pt idx="7665">
                  <c:v>25.0174389998392</c:v>
                </c:pt>
                <c:pt idx="7666">
                  <c:v>25.018268000167101</c:v>
                </c:pt>
                <c:pt idx="7667">
                  <c:v>25.0188439999874</c:v>
                </c:pt>
                <c:pt idx="7668">
                  <c:v>25.019143000008601</c:v>
                </c:pt>
                <c:pt idx="7669">
                  <c:v>25.019669999892301</c:v>
                </c:pt>
                <c:pt idx="7670">
                  <c:v>25.020560000029899</c:v>
                </c:pt>
                <c:pt idx="7671">
                  <c:v>25.020751999818401</c:v>
                </c:pt>
                <c:pt idx="7672">
                  <c:v>25.021162000029999</c:v>
                </c:pt>
                <c:pt idx="7673">
                  <c:v>25.021901999934901</c:v>
                </c:pt>
                <c:pt idx="7674">
                  <c:v>25.023232999956203</c:v>
                </c:pt>
                <c:pt idx="7675">
                  <c:v>25.023690000125402</c:v>
                </c:pt>
                <c:pt idx="7676">
                  <c:v>25.024575999850601</c:v>
                </c:pt>
                <c:pt idx="7677">
                  <c:v>25.025237000136201</c:v>
                </c:pt>
                <c:pt idx="7678">
                  <c:v>25.034617000073897</c:v>
                </c:pt>
                <c:pt idx="7679">
                  <c:v>25.0440559998423</c:v>
                </c:pt>
                <c:pt idx="7680">
                  <c:v>25.044743999842403</c:v>
                </c:pt>
                <c:pt idx="7681">
                  <c:v>25.045889000011801</c:v>
                </c:pt>
                <c:pt idx="7682">
                  <c:v>25.0467579999167</c:v>
                </c:pt>
                <c:pt idx="7683">
                  <c:v>25.0480690001495</c:v>
                </c:pt>
                <c:pt idx="7684">
                  <c:v>25.050095000096899</c:v>
                </c:pt>
                <c:pt idx="7685">
                  <c:v>25.073477000205401</c:v>
                </c:pt>
                <c:pt idx="7686">
                  <c:v>25.074125000173801</c:v>
                </c:pt>
                <c:pt idx="7687">
                  <c:v>25.075416000163301</c:v>
                </c:pt>
                <c:pt idx="7688">
                  <c:v>25.076457000068299</c:v>
                </c:pt>
                <c:pt idx="7689">
                  <c:v>25.0765760001741</c:v>
                </c:pt>
                <c:pt idx="7690">
                  <c:v>25.077171999782802</c:v>
                </c:pt>
                <c:pt idx="7691">
                  <c:v>25.077811999835799</c:v>
                </c:pt>
                <c:pt idx="7692">
                  <c:v>25.0781780000579</c:v>
                </c:pt>
                <c:pt idx="7693">
                  <c:v>25.078931999814802</c:v>
                </c:pt>
                <c:pt idx="7694">
                  <c:v>25.079538000227299</c:v>
                </c:pt>
                <c:pt idx="7695">
                  <c:v>25.079699999878297</c:v>
                </c:pt>
                <c:pt idx="7696">
                  <c:v>25.0800980002168</c:v>
                </c:pt>
                <c:pt idx="7697">
                  <c:v>25.080211999920699</c:v>
                </c:pt>
                <c:pt idx="7698">
                  <c:v>25.081098000100603</c:v>
                </c:pt>
                <c:pt idx="7699">
                  <c:v>25.081845999920901</c:v>
                </c:pt>
                <c:pt idx="7700">
                  <c:v>25.081855999815097</c:v>
                </c:pt>
                <c:pt idx="7701">
                  <c:v>25.0998100000288</c:v>
                </c:pt>
                <c:pt idx="7702">
                  <c:v>25.100464999923098</c:v>
                </c:pt>
                <c:pt idx="7703">
                  <c:v>25.101629999880899</c:v>
                </c:pt>
                <c:pt idx="7704">
                  <c:v>25.102519000029098</c:v>
                </c:pt>
                <c:pt idx="7705">
                  <c:v>25.105257000177499</c:v>
                </c:pt>
                <c:pt idx="7706">
                  <c:v>25.105607000114098</c:v>
                </c:pt>
                <c:pt idx="7707">
                  <c:v>25.106180999955502</c:v>
                </c:pt>
                <c:pt idx="7708">
                  <c:v>25.106568999945001</c:v>
                </c:pt>
                <c:pt idx="7709">
                  <c:v>25.1086709999981</c:v>
                </c:pt>
                <c:pt idx="7710">
                  <c:v>25.112071999956203</c:v>
                </c:pt>
                <c:pt idx="7711">
                  <c:v>25.113472000157302</c:v>
                </c:pt>
                <c:pt idx="7712">
                  <c:v>25.114194999787202</c:v>
                </c:pt>
                <c:pt idx="7713">
                  <c:v>25.115426999945999</c:v>
                </c:pt>
                <c:pt idx="7714">
                  <c:v>25.116732999777</c:v>
                </c:pt>
                <c:pt idx="7715">
                  <c:v>25.120514999798601</c:v>
                </c:pt>
                <c:pt idx="7716">
                  <c:v>25.140671999906701</c:v>
                </c:pt>
                <c:pt idx="7717">
                  <c:v>25.151733999791702</c:v>
                </c:pt>
                <c:pt idx="7718">
                  <c:v>25.160384000173501</c:v>
                </c:pt>
                <c:pt idx="7719">
                  <c:v>25.1772050000909</c:v>
                </c:pt>
                <c:pt idx="7720">
                  <c:v>25.185261999922599</c:v>
                </c:pt>
                <c:pt idx="7721">
                  <c:v>25.188562000039301</c:v>
                </c:pt>
                <c:pt idx="7722">
                  <c:v>25.189001999933602</c:v>
                </c:pt>
                <c:pt idx="7723">
                  <c:v>25.189094999859602</c:v>
                </c:pt>
                <c:pt idx="7724">
                  <c:v>25.1895329997751</c:v>
                </c:pt>
                <c:pt idx="7725">
                  <c:v>25.189649999901999</c:v>
                </c:pt>
                <c:pt idx="7726">
                  <c:v>25.189982000028902</c:v>
                </c:pt>
                <c:pt idx="7727">
                  <c:v>25.1900329999443</c:v>
                </c:pt>
                <c:pt idx="7728">
                  <c:v>25.190755000039601</c:v>
                </c:pt>
                <c:pt idx="7729">
                  <c:v>25.190939999902099</c:v>
                </c:pt>
                <c:pt idx="7730">
                  <c:v>25.190978999944399</c:v>
                </c:pt>
                <c:pt idx="7731">
                  <c:v>25.191535999965701</c:v>
                </c:pt>
                <c:pt idx="7732">
                  <c:v>25.191912000082002</c:v>
                </c:pt>
                <c:pt idx="7733">
                  <c:v>25.202937999892999</c:v>
                </c:pt>
                <c:pt idx="7734">
                  <c:v>25.2139909998732</c:v>
                </c:pt>
                <c:pt idx="7735">
                  <c:v>25.214495999989499</c:v>
                </c:pt>
                <c:pt idx="7736">
                  <c:v>25.215512000158899</c:v>
                </c:pt>
                <c:pt idx="7737">
                  <c:v>25.216276999799401</c:v>
                </c:pt>
                <c:pt idx="7738">
                  <c:v>25.225440000212899</c:v>
                </c:pt>
                <c:pt idx="7739">
                  <c:v>25.2258400000755</c:v>
                </c:pt>
                <c:pt idx="7740">
                  <c:v>25.226005000149602</c:v>
                </c:pt>
                <c:pt idx="7741">
                  <c:v>25.226362000012099</c:v>
                </c:pt>
                <c:pt idx="7742">
                  <c:v>25.2266610000333</c:v>
                </c:pt>
                <c:pt idx="7743">
                  <c:v>25.2268569997795</c:v>
                </c:pt>
                <c:pt idx="7744">
                  <c:v>25.228086999959402</c:v>
                </c:pt>
                <c:pt idx="7745">
                  <c:v>25.228999999853801</c:v>
                </c:pt>
                <c:pt idx="7746">
                  <c:v>25.2351280000766</c:v>
                </c:pt>
                <c:pt idx="7747">
                  <c:v>25.235464000161301</c:v>
                </c:pt>
                <c:pt idx="7748">
                  <c:v>25.2361160000873</c:v>
                </c:pt>
                <c:pt idx="7749">
                  <c:v>25.236637000034499</c:v>
                </c:pt>
                <c:pt idx="7750">
                  <c:v>25.238371999876101</c:v>
                </c:pt>
                <c:pt idx="7751">
                  <c:v>25.247374000173199</c:v>
                </c:pt>
                <c:pt idx="7752">
                  <c:v>25.249171999803302</c:v>
                </c:pt>
                <c:pt idx="7753">
                  <c:v>25.249779000205301</c:v>
                </c:pt>
                <c:pt idx="7754">
                  <c:v>25.2507979998881</c:v>
                </c:pt>
                <c:pt idx="7755">
                  <c:v>25.2516159998776</c:v>
                </c:pt>
                <c:pt idx="7756">
                  <c:v>25.268540000069997</c:v>
                </c:pt>
                <c:pt idx="7757">
                  <c:v>25.2688599998691</c:v>
                </c:pt>
                <c:pt idx="7758">
                  <c:v>25.269429000218203</c:v>
                </c:pt>
                <c:pt idx="7759">
                  <c:v>25.269852999826902</c:v>
                </c:pt>
                <c:pt idx="7760">
                  <c:v>25.279657999817502</c:v>
                </c:pt>
                <c:pt idx="7761">
                  <c:v>25.2921229998719</c:v>
                </c:pt>
                <c:pt idx="7762">
                  <c:v>25.301501999820097</c:v>
                </c:pt>
                <c:pt idx="7763">
                  <c:v>25.3073519997997</c:v>
                </c:pt>
                <c:pt idx="7764">
                  <c:v>25.307996999799798</c:v>
                </c:pt>
                <c:pt idx="7765">
                  <c:v>25.309173000095999</c:v>
                </c:pt>
                <c:pt idx="7766">
                  <c:v>25.309963999916299</c:v>
                </c:pt>
                <c:pt idx="7767">
                  <c:v>25.331536000066897</c:v>
                </c:pt>
                <c:pt idx="7768">
                  <c:v>25.332240999887198</c:v>
                </c:pt>
                <c:pt idx="7769">
                  <c:v>25.332758999866197</c:v>
                </c:pt>
                <c:pt idx="7770">
                  <c:v>25.332906000130603</c:v>
                </c:pt>
                <c:pt idx="7771">
                  <c:v>25.3330730001835</c:v>
                </c:pt>
                <c:pt idx="7772">
                  <c:v>25.3335440002047</c:v>
                </c:pt>
                <c:pt idx="7773">
                  <c:v>25.333828999919199</c:v>
                </c:pt>
                <c:pt idx="7774">
                  <c:v>25.334387999919198</c:v>
                </c:pt>
                <c:pt idx="7775">
                  <c:v>25.3343909998875</c:v>
                </c:pt>
                <c:pt idx="7776">
                  <c:v>25.338445000215799</c:v>
                </c:pt>
                <c:pt idx="7777">
                  <c:v>25.339452000025599</c:v>
                </c:pt>
                <c:pt idx="7778">
                  <c:v>25.346908999836099</c:v>
                </c:pt>
                <c:pt idx="7779">
                  <c:v>25.347442000111098</c:v>
                </c:pt>
                <c:pt idx="7780">
                  <c:v>25.348441000005497</c:v>
                </c:pt>
                <c:pt idx="7781">
                  <c:v>25.3491290000056</c:v>
                </c:pt>
                <c:pt idx="7782">
                  <c:v>25.358771999890397</c:v>
                </c:pt>
                <c:pt idx="7783">
                  <c:v>25.3713100000823</c:v>
                </c:pt>
                <c:pt idx="7784">
                  <c:v>25.378792000083099</c:v>
                </c:pt>
                <c:pt idx="7785">
                  <c:v>25.379287999839999</c:v>
                </c:pt>
                <c:pt idx="7786">
                  <c:v>25.379563000114999</c:v>
                </c:pt>
                <c:pt idx="7787">
                  <c:v>25.380051999945803</c:v>
                </c:pt>
                <c:pt idx="7788">
                  <c:v>25.380352999945799</c:v>
                </c:pt>
                <c:pt idx="7789">
                  <c:v>25.380891000167999</c:v>
                </c:pt>
                <c:pt idx="7790">
                  <c:v>25.381060000199703</c:v>
                </c:pt>
                <c:pt idx="7791">
                  <c:v>25.3814910001892</c:v>
                </c:pt>
                <c:pt idx="7792">
                  <c:v>25.394567000148502</c:v>
                </c:pt>
                <c:pt idx="7793">
                  <c:v>25.395232999926499</c:v>
                </c:pt>
                <c:pt idx="7794">
                  <c:v>25.396496000212199</c:v>
                </c:pt>
                <c:pt idx="7795">
                  <c:v>25.397308999799801</c:v>
                </c:pt>
                <c:pt idx="7796">
                  <c:v>25.3975300001911</c:v>
                </c:pt>
                <c:pt idx="7797">
                  <c:v>25.4062009998961</c:v>
                </c:pt>
                <c:pt idx="7798">
                  <c:v>25.423639000109603</c:v>
                </c:pt>
                <c:pt idx="7799">
                  <c:v>25.424328000099099</c:v>
                </c:pt>
                <c:pt idx="7800">
                  <c:v>25.424840000141501</c:v>
                </c:pt>
                <c:pt idx="7801">
                  <c:v>25.425308000194402</c:v>
                </c:pt>
                <c:pt idx="7802">
                  <c:v>25.425757999983002</c:v>
                </c:pt>
                <c:pt idx="7803">
                  <c:v>25.4260749998138</c:v>
                </c:pt>
                <c:pt idx="7804">
                  <c:v>25.426729000173502</c:v>
                </c:pt>
                <c:pt idx="7805">
                  <c:v>25.426740000057102</c:v>
                </c:pt>
                <c:pt idx="7806">
                  <c:v>25.4400789999635</c:v>
                </c:pt>
                <c:pt idx="7807">
                  <c:v>25.457012000060701</c:v>
                </c:pt>
                <c:pt idx="7808">
                  <c:v>25.459614999817799</c:v>
                </c:pt>
                <c:pt idx="7809">
                  <c:v>25.460416999976502</c:v>
                </c:pt>
                <c:pt idx="7810">
                  <c:v>25.461764999818101</c:v>
                </c:pt>
                <c:pt idx="7811">
                  <c:v>25.4630780000297</c:v>
                </c:pt>
                <c:pt idx="7812">
                  <c:v>25.473311000041498</c:v>
                </c:pt>
                <c:pt idx="7813">
                  <c:v>25.474922999819601</c:v>
                </c:pt>
                <c:pt idx="7814">
                  <c:v>25.475551999988898</c:v>
                </c:pt>
                <c:pt idx="7815">
                  <c:v>25.476921000063101</c:v>
                </c:pt>
                <c:pt idx="7816">
                  <c:v>25.477752999904599</c:v>
                </c:pt>
                <c:pt idx="7817">
                  <c:v>25.481189999936699</c:v>
                </c:pt>
                <c:pt idx="7818">
                  <c:v>25.491597999916799</c:v>
                </c:pt>
                <c:pt idx="7819">
                  <c:v>25.4928479998852</c:v>
                </c:pt>
                <c:pt idx="7820">
                  <c:v>25.4943529998854</c:v>
                </c:pt>
                <c:pt idx="7821">
                  <c:v>25.494905999948902</c:v>
                </c:pt>
                <c:pt idx="7822">
                  <c:v>25.495905999832701</c:v>
                </c:pt>
                <c:pt idx="7823">
                  <c:v>25.496603000192401</c:v>
                </c:pt>
                <c:pt idx="7824">
                  <c:v>25.5006080001294</c:v>
                </c:pt>
                <c:pt idx="7825">
                  <c:v>25.501291000182302</c:v>
                </c:pt>
                <c:pt idx="7826">
                  <c:v>25.502494000193099</c:v>
                </c:pt>
                <c:pt idx="7827">
                  <c:v>25.503387999833599</c:v>
                </c:pt>
                <c:pt idx="7828">
                  <c:v>25.514356999792597</c:v>
                </c:pt>
                <c:pt idx="7829">
                  <c:v>25.515084999824403</c:v>
                </c:pt>
                <c:pt idx="7830">
                  <c:v>25.516286999845697</c:v>
                </c:pt>
                <c:pt idx="7831">
                  <c:v>25.5171180001525</c:v>
                </c:pt>
                <c:pt idx="7832">
                  <c:v>25.527995000174897</c:v>
                </c:pt>
                <c:pt idx="7833">
                  <c:v>25.528588999804899</c:v>
                </c:pt>
                <c:pt idx="7834">
                  <c:v>25.529678000111698</c:v>
                </c:pt>
                <c:pt idx="7835">
                  <c:v>25.530522999815698</c:v>
                </c:pt>
                <c:pt idx="7836">
                  <c:v>25.538887000038798</c:v>
                </c:pt>
                <c:pt idx="7837">
                  <c:v>25.541166000038999</c:v>
                </c:pt>
                <c:pt idx="7838">
                  <c:v>25.569909999830998</c:v>
                </c:pt>
                <c:pt idx="7839">
                  <c:v>25.574825000148799</c:v>
                </c:pt>
                <c:pt idx="7840">
                  <c:v>25.5754889999479</c:v>
                </c:pt>
                <c:pt idx="7841">
                  <c:v>25.576670000191299</c:v>
                </c:pt>
                <c:pt idx="7842">
                  <c:v>25.577555999916502</c:v>
                </c:pt>
                <c:pt idx="7843">
                  <c:v>25.584941000033698</c:v>
                </c:pt>
                <c:pt idx="7844">
                  <c:v>25.6190220002281</c:v>
                </c:pt>
                <c:pt idx="7845">
                  <c:v>25.619728000037799</c:v>
                </c:pt>
                <c:pt idx="7846">
                  <c:v>25.6210819998159</c:v>
                </c:pt>
                <c:pt idx="7847">
                  <c:v>25.621990000217899</c:v>
                </c:pt>
                <c:pt idx="7848">
                  <c:v>25.627295000049301</c:v>
                </c:pt>
                <c:pt idx="7849">
                  <c:v>25.627951999922498</c:v>
                </c:pt>
                <c:pt idx="7850">
                  <c:v>25.6292750000284</c:v>
                </c:pt>
                <c:pt idx="7851">
                  <c:v>25.630108999848702</c:v>
                </c:pt>
                <c:pt idx="7852">
                  <c:v>25.633366999954802</c:v>
                </c:pt>
                <c:pt idx="7853">
                  <c:v>25.641691000146199</c:v>
                </c:pt>
                <c:pt idx="7854">
                  <c:v>25.6500599998616</c:v>
                </c:pt>
                <c:pt idx="7855">
                  <c:v>25.650515000052099</c:v>
                </c:pt>
                <c:pt idx="7856">
                  <c:v>25.651465000009903</c:v>
                </c:pt>
                <c:pt idx="7857">
                  <c:v>25.652053000158002</c:v>
                </c:pt>
                <c:pt idx="7858">
                  <c:v>25.664898999821101</c:v>
                </c:pt>
                <c:pt idx="7859">
                  <c:v>25.6889669999509</c:v>
                </c:pt>
                <c:pt idx="7860">
                  <c:v>25.695298999835302</c:v>
                </c:pt>
                <c:pt idx="7861">
                  <c:v>25.695612000163202</c:v>
                </c:pt>
                <c:pt idx="7862">
                  <c:v>25.696007000078598</c:v>
                </c:pt>
                <c:pt idx="7863">
                  <c:v>25.697470000068201</c:v>
                </c:pt>
                <c:pt idx="7864">
                  <c:v>25.698628000100097</c:v>
                </c:pt>
                <c:pt idx="7865">
                  <c:v>25.7057120002173</c:v>
                </c:pt>
                <c:pt idx="7866">
                  <c:v>25.7063809999635</c:v>
                </c:pt>
                <c:pt idx="7867">
                  <c:v>25.707634999889702</c:v>
                </c:pt>
                <c:pt idx="7868">
                  <c:v>25.708530999963802</c:v>
                </c:pt>
                <c:pt idx="7869">
                  <c:v>25.718177999806301</c:v>
                </c:pt>
                <c:pt idx="7870">
                  <c:v>25.742737000200499</c:v>
                </c:pt>
                <c:pt idx="7871">
                  <c:v>25.7432630000948</c:v>
                </c:pt>
                <c:pt idx="7872">
                  <c:v>25.743333999798701</c:v>
                </c:pt>
                <c:pt idx="7873">
                  <c:v>25.7440509999469</c:v>
                </c:pt>
                <c:pt idx="7874">
                  <c:v>25.744288000169</c:v>
                </c:pt>
                <c:pt idx="7875">
                  <c:v>25.744969999777801</c:v>
                </c:pt>
                <c:pt idx="7876">
                  <c:v>25.745408000147997</c:v>
                </c:pt>
                <c:pt idx="7877">
                  <c:v>25.746408000031799</c:v>
                </c:pt>
                <c:pt idx="7878">
                  <c:v>25.756394999916598</c:v>
                </c:pt>
                <c:pt idx="7879">
                  <c:v>25.7662859999072</c:v>
                </c:pt>
                <c:pt idx="7880">
                  <c:v>25.769125999886402</c:v>
                </c:pt>
                <c:pt idx="7881">
                  <c:v>25.769760999992201</c:v>
                </c:pt>
                <c:pt idx="7882">
                  <c:v>25.771135000013601</c:v>
                </c:pt>
                <c:pt idx="7883">
                  <c:v>25.771999999960798</c:v>
                </c:pt>
                <c:pt idx="7884">
                  <c:v>25.7869900001423</c:v>
                </c:pt>
                <c:pt idx="7885">
                  <c:v>25.787696999941502</c:v>
                </c:pt>
                <c:pt idx="7886">
                  <c:v>25.788772999931002</c:v>
                </c:pt>
                <c:pt idx="7887">
                  <c:v>25.7895499998994</c:v>
                </c:pt>
                <c:pt idx="7888">
                  <c:v>25.799983000069901</c:v>
                </c:pt>
                <c:pt idx="7889">
                  <c:v>25.800647999858402</c:v>
                </c:pt>
                <c:pt idx="7890">
                  <c:v>25.801955000133599</c:v>
                </c:pt>
                <c:pt idx="7891">
                  <c:v>25.802929999827001</c:v>
                </c:pt>
                <c:pt idx="7892">
                  <c:v>25.810067999827798</c:v>
                </c:pt>
                <c:pt idx="7893">
                  <c:v>25.811949999933802</c:v>
                </c:pt>
                <c:pt idx="7894">
                  <c:v>25.8229850001043</c:v>
                </c:pt>
                <c:pt idx="7895">
                  <c:v>25.835043999904801</c:v>
                </c:pt>
                <c:pt idx="7896">
                  <c:v>25.835720000031799</c:v>
                </c:pt>
                <c:pt idx="7897">
                  <c:v>25.8370830001695</c:v>
                </c:pt>
                <c:pt idx="7898">
                  <c:v>25.8379289998629</c:v>
                </c:pt>
                <c:pt idx="7899">
                  <c:v>25.843893999990499</c:v>
                </c:pt>
                <c:pt idx="7900">
                  <c:v>25.8443530001386</c:v>
                </c:pt>
                <c:pt idx="7901">
                  <c:v>25.8445109998319</c:v>
                </c:pt>
                <c:pt idx="7902">
                  <c:v>25.8449480002127</c:v>
                </c:pt>
                <c:pt idx="7903">
                  <c:v>25.845672999821499</c:v>
                </c:pt>
                <c:pt idx="7904">
                  <c:v>25.846065000223398</c:v>
                </c:pt>
                <c:pt idx="7905">
                  <c:v>25.846541000191699</c:v>
                </c:pt>
                <c:pt idx="7906">
                  <c:v>25.846835999800501</c:v>
                </c:pt>
                <c:pt idx="7907">
                  <c:v>25.8508440001605</c:v>
                </c:pt>
                <c:pt idx="7908">
                  <c:v>25.851374000012498</c:v>
                </c:pt>
                <c:pt idx="7909">
                  <c:v>25.851762999991397</c:v>
                </c:pt>
                <c:pt idx="7910">
                  <c:v>25.8522180001818</c:v>
                </c:pt>
                <c:pt idx="7911">
                  <c:v>25.852854999811797</c:v>
                </c:pt>
                <c:pt idx="7912">
                  <c:v>25.869027000226097</c:v>
                </c:pt>
                <c:pt idx="7913">
                  <c:v>25.869474000046399</c:v>
                </c:pt>
                <c:pt idx="7914">
                  <c:v>25.8702689998244</c:v>
                </c:pt>
                <c:pt idx="7915">
                  <c:v>25.870965000194698</c:v>
                </c:pt>
                <c:pt idx="7916">
                  <c:v>25.878949999878298</c:v>
                </c:pt>
                <c:pt idx="7917">
                  <c:v>25.8899069999642</c:v>
                </c:pt>
                <c:pt idx="7918">
                  <c:v>25.8905929999855</c:v>
                </c:pt>
                <c:pt idx="7919">
                  <c:v>25.891903000228901</c:v>
                </c:pt>
                <c:pt idx="7920">
                  <c:v>25.892792999911698</c:v>
                </c:pt>
                <c:pt idx="7921">
                  <c:v>25.902115000007999</c:v>
                </c:pt>
                <c:pt idx="7922">
                  <c:v>25.905909999892099</c:v>
                </c:pt>
                <c:pt idx="7923">
                  <c:v>25.906570000188299</c:v>
                </c:pt>
                <c:pt idx="7924">
                  <c:v>25.906981999924</c:v>
                </c:pt>
                <c:pt idx="7925">
                  <c:v>25.907824000114399</c:v>
                </c:pt>
                <c:pt idx="7926">
                  <c:v>25.9085729999242</c:v>
                </c:pt>
                <c:pt idx="7927">
                  <c:v>25.916502000200101</c:v>
                </c:pt>
                <c:pt idx="7928">
                  <c:v>25.9344070000224</c:v>
                </c:pt>
                <c:pt idx="7929">
                  <c:v>25.935025999842701</c:v>
                </c:pt>
                <c:pt idx="7930">
                  <c:v>25.935924999885099</c:v>
                </c:pt>
                <c:pt idx="7931">
                  <c:v>25.936635000107298</c:v>
                </c:pt>
                <c:pt idx="7932">
                  <c:v>25.937788000192</c:v>
                </c:pt>
                <c:pt idx="7933">
                  <c:v>25.9383419997902</c:v>
                </c:pt>
                <c:pt idx="7934">
                  <c:v>25.9392279999701</c:v>
                </c:pt>
                <c:pt idx="7935">
                  <c:v>25.939391000065299</c:v>
                </c:pt>
                <c:pt idx="7936">
                  <c:v>25.939417999779803</c:v>
                </c:pt>
                <c:pt idx="7937">
                  <c:v>25.9399639999173</c:v>
                </c:pt>
                <c:pt idx="7938">
                  <c:v>25.940015999822201</c:v>
                </c:pt>
                <c:pt idx="7939">
                  <c:v>25.940932000139501</c:v>
                </c:pt>
                <c:pt idx="7940">
                  <c:v>25.941607999811797</c:v>
                </c:pt>
                <c:pt idx="7941">
                  <c:v>25.9470460000557</c:v>
                </c:pt>
                <c:pt idx="7942">
                  <c:v>25.955280999823998</c:v>
                </c:pt>
                <c:pt idx="7943">
                  <c:v>25.9746870001436</c:v>
                </c:pt>
                <c:pt idx="7944">
                  <c:v>26.0081790002004</c:v>
                </c:pt>
                <c:pt idx="7945">
                  <c:v>26.011096999809499</c:v>
                </c:pt>
                <c:pt idx="7946">
                  <c:v>26.011691999883599</c:v>
                </c:pt>
                <c:pt idx="7947">
                  <c:v>26.0126869998202</c:v>
                </c:pt>
                <c:pt idx="7948">
                  <c:v>26.012730999809701</c:v>
                </c:pt>
                <c:pt idx="7949">
                  <c:v>26.0134589998415</c:v>
                </c:pt>
                <c:pt idx="7950">
                  <c:v>26.0184700000536</c:v>
                </c:pt>
                <c:pt idx="7951">
                  <c:v>26.019164999979601</c:v>
                </c:pt>
                <c:pt idx="7952">
                  <c:v>26.020298999810599</c:v>
                </c:pt>
                <c:pt idx="7953">
                  <c:v>26.0211459999482</c:v>
                </c:pt>
                <c:pt idx="7954">
                  <c:v>26.033133000055297</c:v>
                </c:pt>
                <c:pt idx="7955">
                  <c:v>26.0337179997804</c:v>
                </c:pt>
                <c:pt idx="7956">
                  <c:v>26.034821999928599</c:v>
                </c:pt>
                <c:pt idx="7957">
                  <c:v>26.0355840000556</c:v>
                </c:pt>
                <c:pt idx="7958">
                  <c:v>26.042241000140997</c:v>
                </c:pt>
                <c:pt idx="7959">
                  <c:v>26.050986999962301</c:v>
                </c:pt>
                <c:pt idx="7960">
                  <c:v>26.051457999983501</c:v>
                </c:pt>
                <c:pt idx="7961">
                  <c:v>26.052283999888402</c:v>
                </c:pt>
                <c:pt idx="7962">
                  <c:v>26.052868000078799</c:v>
                </c:pt>
                <c:pt idx="7963">
                  <c:v>26.0712569997849</c:v>
                </c:pt>
                <c:pt idx="7964">
                  <c:v>26.073228999848599</c:v>
                </c:pt>
                <c:pt idx="7965">
                  <c:v>26.073855000049598</c:v>
                </c:pt>
                <c:pt idx="7966">
                  <c:v>26.0750709999229</c:v>
                </c:pt>
                <c:pt idx="7967">
                  <c:v>26.075972999933501</c:v>
                </c:pt>
                <c:pt idx="7968">
                  <c:v>26.0785860000396</c:v>
                </c:pt>
                <c:pt idx="7969">
                  <c:v>26.0862330001145</c:v>
                </c:pt>
                <c:pt idx="7970">
                  <c:v>26.096852000137002</c:v>
                </c:pt>
                <c:pt idx="7971">
                  <c:v>26.0972440000841</c:v>
                </c:pt>
                <c:pt idx="7972">
                  <c:v>26.097983999988998</c:v>
                </c:pt>
                <c:pt idx="7973">
                  <c:v>26.0984669998833</c:v>
                </c:pt>
                <c:pt idx="7974">
                  <c:v>26.108356999884503</c:v>
                </c:pt>
                <c:pt idx="7975">
                  <c:v>26.109091999842303</c:v>
                </c:pt>
                <c:pt idx="7976">
                  <c:v>26.110389000223201</c:v>
                </c:pt>
                <c:pt idx="7977">
                  <c:v>26.111318999937698</c:v>
                </c:pt>
                <c:pt idx="7978">
                  <c:v>26.128487999812901</c:v>
                </c:pt>
                <c:pt idx="7979">
                  <c:v>26.1384919999727</c:v>
                </c:pt>
                <c:pt idx="7980">
                  <c:v>26.148355999794099</c:v>
                </c:pt>
                <c:pt idx="7981">
                  <c:v>26.154227999995701</c:v>
                </c:pt>
                <c:pt idx="7982">
                  <c:v>26.154686000154399</c:v>
                </c:pt>
                <c:pt idx="7983">
                  <c:v>26.155431000006502</c:v>
                </c:pt>
                <c:pt idx="7984">
                  <c:v>26.156040999921899</c:v>
                </c:pt>
                <c:pt idx="7985">
                  <c:v>26.160418000017597</c:v>
                </c:pt>
                <c:pt idx="7986">
                  <c:v>26.160978999996498</c:v>
                </c:pt>
                <c:pt idx="7987">
                  <c:v>26.161833000060099</c:v>
                </c:pt>
                <c:pt idx="7988">
                  <c:v>26.162793999901599</c:v>
                </c:pt>
                <c:pt idx="7989">
                  <c:v>26.1719929999344</c:v>
                </c:pt>
                <c:pt idx="7990">
                  <c:v>26.174722000178001</c:v>
                </c:pt>
                <c:pt idx="7991">
                  <c:v>26.175394999881902</c:v>
                </c:pt>
                <c:pt idx="7992">
                  <c:v>26.1766809999244</c:v>
                </c:pt>
                <c:pt idx="7993">
                  <c:v>26.177482000093697</c:v>
                </c:pt>
                <c:pt idx="7994">
                  <c:v>26.201906000096599</c:v>
                </c:pt>
                <c:pt idx="7995">
                  <c:v>26.202394999927403</c:v>
                </c:pt>
                <c:pt idx="7996">
                  <c:v>26.2031850002131</c:v>
                </c:pt>
                <c:pt idx="7997">
                  <c:v>26.203717000043898</c:v>
                </c:pt>
                <c:pt idx="7998">
                  <c:v>26.214511000034602</c:v>
                </c:pt>
                <c:pt idx="7999">
                  <c:v>26.215200000024097</c:v>
                </c:pt>
                <c:pt idx="8000">
                  <c:v>26.2165770000137</c:v>
                </c:pt>
                <c:pt idx="8001">
                  <c:v>26.216626999939699</c:v>
                </c:pt>
                <c:pt idx="8002">
                  <c:v>26.217598000130199</c:v>
                </c:pt>
                <c:pt idx="8003">
                  <c:v>26.223476999802998</c:v>
                </c:pt>
                <c:pt idx="8004">
                  <c:v>26.2241880000146</c:v>
                </c:pt>
                <c:pt idx="8005">
                  <c:v>26.225498999792698</c:v>
                </c:pt>
                <c:pt idx="8006">
                  <c:v>26.2263509998774</c:v>
                </c:pt>
                <c:pt idx="8007">
                  <c:v>26.227239000036199</c:v>
                </c:pt>
                <c:pt idx="8008">
                  <c:v>26.2277850001737</c:v>
                </c:pt>
                <c:pt idx="8009">
                  <c:v>26.228788000025801</c:v>
                </c:pt>
                <c:pt idx="8010">
                  <c:v>26.2295000002268</c:v>
                </c:pt>
                <c:pt idx="8011">
                  <c:v>26.230356999803902</c:v>
                </c:pt>
                <c:pt idx="8012">
                  <c:v>26.231064000057803</c:v>
                </c:pt>
                <c:pt idx="8013">
                  <c:v>26.2324840000474</c:v>
                </c:pt>
                <c:pt idx="8014">
                  <c:v>26.233487999888801</c:v>
                </c:pt>
                <c:pt idx="8015">
                  <c:v>26.2383419999423</c:v>
                </c:pt>
                <c:pt idx="8016">
                  <c:v>26.258617000166801</c:v>
                </c:pt>
                <c:pt idx="8017">
                  <c:v>26.266636999935102</c:v>
                </c:pt>
                <c:pt idx="8018">
                  <c:v>26.2671599998611</c:v>
                </c:pt>
                <c:pt idx="8019">
                  <c:v>26.2680249998084</c:v>
                </c:pt>
                <c:pt idx="8020">
                  <c:v>26.268691000041102</c:v>
                </c:pt>
                <c:pt idx="8021">
                  <c:v>26.272456999777202</c:v>
                </c:pt>
                <c:pt idx="8022">
                  <c:v>26.278738000200899</c:v>
                </c:pt>
                <c:pt idx="8023">
                  <c:v>26.279367999904899</c:v>
                </c:pt>
                <c:pt idx="8024">
                  <c:v>26.280475000021301</c:v>
                </c:pt>
                <c:pt idx="8025">
                  <c:v>26.2812589999157</c:v>
                </c:pt>
                <c:pt idx="8026">
                  <c:v>26.282128999809999</c:v>
                </c:pt>
                <c:pt idx="8027">
                  <c:v>26.289673000064703</c:v>
                </c:pt>
                <c:pt idx="8028">
                  <c:v>26.296842000192502</c:v>
                </c:pt>
                <c:pt idx="8029">
                  <c:v>26.297387999875301</c:v>
                </c:pt>
                <c:pt idx="8030">
                  <c:v>26.298480000150402</c:v>
                </c:pt>
                <c:pt idx="8031">
                  <c:v>26.299300000118798</c:v>
                </c:pt>
                <c:pt idx="8032">
                  <c:v>26.2998680000237</c:v>
                </c:pt>
                <c:pt idx="8033">
                  <c:v>26.323501000206299</c:v>
                </c:pt>
                <c:pt idx="8034">
                  <c:v>26.323954999952498</c:v>
                </c:pt>
                <c:pt idx="8035">
                  <c:v>26.324904999910299</c:v>
                </c:pt>
                <c:pt idx="8036">
                  <c:v>26.325515999815199</c:v>
                </c:pt>
                <c:pt idx="8037">
                  <c:v>26.3299769999321</c:v>
                </c:pt>
                <c:pt idx="8038">
                  <c:v>26.3362800001232</c:v>
                </c:pt>
                <c:pt idx="8039">
                  <c:v>26.3374770001973</c:v>
                </c:pt>
                <c:pt idx="8040">
                  <c:v>26.338156999827298</c:v>
                </c:pt>
                <c:pt idx="8041">
                  <c:v>26.339345999986101</c:v>
                </c:pt>
                <c:pt idx="8042">
                  <c:v>26.340266999795798</c:v>
                </c:pt>
                <c:pt idx="8043">
                  <c:v>26.340369000081402</c:v>
                </c:pt>
                <c:pt idx="8044">
                  <c:v>26.341089000197801</c:v>
                </c:pt>
                <c:pt idx="8045">
                  <c:v>26.342180000028698</c:v>
                </c:pt>
                <c:pt idx="8046">
                  <c:v>26.3434369999231</c:v>
                </c:pt>
                <c:pt idx="8047">
                  <c:v>26.347551000071601</c:v>
                </c:pt>
                <c:pt idx="8048">
                  <c:v>26.348205999965998</c:v>
                </c:pt>
                <c:pt idx="8049">
                  <c:v>26.348816999870898</c:v>
                </c:pt>
                <c:pt idx="8050">
                  <c:v>26.349223000124699</c:v>
                </c:pt>
                <c:pt idx="8051">
                  <c:v>26.349479000145902</c:v>
                </c:pt>
                <c:pt idx="8052">
                  <c:v>26.349947000198799</c:v>
                </c:pt>
                <c:pt idx="8053">
                  <c:v>26.350309000008501</c:v>
                </c:pt>
                <c:pt idx="8054">
                  <c:v>26.3508859998182</c:v>
                </c:pt>
                <c:pt idx="8055">
                  <c:v>26.365067999904497</c:v>
                </c:pt>
                <c:pt idx="8056">
                  <c:v>26.365444000020897</c:v>
                </c:pt>
                <c:pt idx="8057">
                  <c:v>26.366144999883499</c:v>
                </c:pt>
                <c:pt idx="8058">
                  <c:v>26.366635000158499</c:v>
                </c:pt>
                <c:pt idx="8059">
                  <c:v>26.374079000106498</c:v>
                </c:pt>
                <c:pt idx="8060">
                  <c:v>26.3877010002033</c:v>
                </c:pt>
                <c:pt idx="8061">
                  <c:v>26.4043229999515</c:v>
                </c:pt>
                <c:pt idx="8062">
                  <c:v>26.407907999782701</c:v>
                </c:pt>
                <c:pt idx="8063">
                  <c:v>26.408672999878</c:v>
                </c:pt>
                <c:pt idx="8064">
                  <c:v>26.4099760001954</c:v>
                </c:pt>
                <c:pt idx="8065">
                  <c:v>26.4103489998888</c:v>
                </c:pt>
                <c:pt idx="8066">
                  <c:v>26.410908999878298</c:v>
                </c:pt>
                <c:pt idx="8067">
                  <c:v>26.411730999825501</c:v>
                </c:pt>
                <c:pt idx="8068">
                  <c:v>26.4189009999427</c:v>
                </c:pt>
                <c:pt idx="8069">
                  <c:v>26.419578000059101</c:v>
                </c:pt>
                <c:pt idx="8070">
                  <c:v>26.4202299999851</c:v>
                </c:pt>
                <c:pt idx="8071">
                  <c:v>26.4212850001968</c:v>
                </c:pt>
                <c:pt idx="8072">
                  <c:v>26.422080999964201</c:v>
                </c:pt>
                <c:pt idx="8073">
                  <c:v>26.440799999818399</c:v>
                </c:pt>
                <c:pt idx="8074">
                  <c:v>26.441464000072301</c:v>
                </c:pt>
                <c:pt idx="8075">
                  <c:v>26.442679999945501</c:v>
                </c:pt>
                <c:pt idx="8076">
                  <c:v>26.4435489998504</c:v>
                </c:pt>
                <c:pt idx="8077">
                  <c:v>26.459821000116698</c:v>
                </c:pt>
                <c:pt idx="8078">
                  <c:v>26.4641660000961</c:v>
                </c:pt>
                <c:pt idx="8079">
                  <c:v>26.4789030002248</c:v>
                </c:pt>
                <c:pt idx="8080">
                  <c:v>26.486721999845003</c:v>
                </c:pt>
                <c:pt idx="8081">
                  <c:v>26.4872299999296</c:v>
                </c:pt>
                <c:pt idx="8082">
                  <c:v>26.4882169999509</c:v>
                </c:pt>
                <c:pt idx="8083">
                  <c:v>26.488579000215299</c:v>
                </c:pt>
                <c:pt idx="8084">
                  <c:v>26.4888870001414</c:v>
                </c:pt>
                <c:pt idx="8085">
                  <c:v>26.492329000120598</c:v>
                </c:pt>
                <c:pt idx="8086">
                  <c:v>26.4928810001947</c:v>
                </c:pt>
                <c:pt idx="8087">
                  <c:v>26.493764999941</c:v>
                </c:pt>
                <c:pt idx="8088">
                  <c:v>26.4943580000363</c:v>
                </c:pt>
                <c:pt idx="8089">
                  <c:v>26.510717999826699</c:v>
                </c:pt>
                <c:pt idx="8090">
                  <c:v>26.542330000211201</c:v>
                </c:pt>
                <c:pt idx="8091">
                  <c:v>26.543013999798802</c:v>
                </c:pt>
                <c:pt idx="8092">
                  <c:v>26.544148000084501</c:v>
                </c:pt>
                <c:pt idx="8093">
                  <c:v>26.545058999999998</c:v>
                </c:pt>
                <c:pt idx="8094">
                  <c:v>26.548373999958102</c:v>
                </c:pt>
                <c:pt idx="8095">
                  <c:v>26.548862999788899</c:v>
                </c:pt>
                <c:pt idx="8096">
                  <c:v>26.5498769999794</c:v>
                </c:pt>
                <c:pt idx="8097">
                  <c:v>26.5506199998526</c:v>
                </c:pt>
                <c:pt idx="8098">
                  <c:v>26.5511389998209</c:v>
                </c:pt>
                <c:pt idx="8099">
                  <c:v>26.551838000159403</c:v>
                </c:pt>
                <c:pt idx="8100">
                  <c:v>26.553202999821202</c:v>
                </c:pt>
                <c:pt idx="8101">
                  <c:v>26.554340000075101</c:v>
                </c:pt>
                <c:pt idx="8102">
                  <c:v>26.554746999863699</c:v>
                </c:pt>
                <c:pt idx="8103">
                  <c:v>26.560694000181602</c:v>
                </c:pt>
                <c:pt idx="8104">
                  <c:v>26.561396000033699</c:v>
                </c:pt>
                <c:pt idx="8105">
                  <c:v>26.5625719998752</c:v>
                </c:pt>
                <c:pt idx="8106">
                  <c:v>26.5627339999809</c:v>
                </c:pt>
                <c:pt idx="8107">
                  <c:v>26.563685999917599</c:v>
                </c:pt>
                <c:pt idx="8108">
                  <c:v>26.574287000130401</c:v>
                </c:pt>
                <c:pt idx="8109">
                  <c:v>26.574904999961202</c:v>
                </c:pt>
                <c:pt idx="8110">
                  <c:v>26.575937999950799</c:v>
                </c:pt>
                <c:pt idx="8111">
                  <c:v>26.576641999781703</c:v>
                </c:pt>
                <c:pt idx="8112">
                  <c:v>26.579864999803199</c:v>
                </c:pt>
                <c:pt idx="8113">
                  <c:v>26.580242999898399</c:v>
                </c:pt>
                <c:pt idx="8114">
                  <c:v>26.5809860002264</c:v>
                </c:pt>
                <c:pt idx="8115">
                  <c:v>26.581488999909098</c:v>
                </c:pt>
                <c:pt idx="8116">
                  <c:v>26.598176999868798</c:v>
                </c:pt>
                <c:pt idx="8117">
                  <c:v>26.598708000165001</c:v>
                </c:pt>
                <c:pt idx="8118">
                  <c:v>26.599641999837303</c:v>
                </c:pt>
                <c:pt idx="8119">
                  <c:v>26.600202999816201</c:v>
                </c:pt>
                <c:pt idx="8120">
                  <c:v>26.619830000072302</c:v>
                </c:pt>
                <c:pt idx="8121">
                  <c:v>26.628591000189701</c:v>
                </c:pt>
                <c:pt idx="8122">
                  <c:v>26.629235000200399</c:v>
                </c:pt>
                <c:pt idx="8123">
                  <c:v>26.630368000041898</c:v>
                </c:pt>
                <c:pt idx="8124">
                  <c:v>26.630781000221699</c:v>
                </c:pt>
                <c:pt idx="8125">
                  <c:v>26.631346000158299</c:v>
                </c:pt>
                <c:pt idx="8126">
                  <c:v>26.636268999936799</c:v>
                </c:pt>
                <c:pt idx="8127">
                  <c:v>26.636885999778301</c:v>
                </c:pt>
                <c:pt idx="8128">
                  <c:v>26.637916999788999</c:v>
                </c:pt>
                <c:pt idx="8129">
                  <c:v>26.638642999841899</c:v>
                </c:pt>
                <c:pt idx="8130">
                  <c:v>26.639069999873701</c:v>
                </c:pt>
                <c:pt idx="8131">
                  <c:v>26.639662999969001</c:v>
                </c:pt>
                <c:pt idx="8132">
                  <c:v>26.639757999873797</c:v>
                </c:pt>
                <c:pt idx="8133">
                  <c:v>26.640848000169999</c:v>
                </c:pt>
                <c:pt idx="8134">
                  <c:v>26.6416539998317</c:v>
                </c:pt>
                <c:pt idx="8135">
                  <c:v>26.649939999970201</c:v>
                </c:pt>
                <c:pt idx="8136">
                  <c:v>26.650438000160602</c:v>
                </c:pt>
                <c:pt idx="8137">
                  <c:v>26.651170000150099</c:v>
                </c:pt>
                <c:pt idx="8138">
                  <c:v>26.651689000118402</c:v>
                </c:pt>
                <c:pt idx="8139">
                  <c:v>26.652000000012698</c:v>
                </c:pt>
                <c:pt idx="8140">
                  <c:v>26.653686999907201</c:v>
                </c:pt>
                <c:pt idx="8141">
                  <c:v>26.654120999864897</c:v>
                </c:pt>
                <c:pt idx="8142">
                  <c:v>26.654866000171697</c:v>
                </c:pt>
                <c:pt idx="8143">
                  <c:v>26.655417999790998</c:v>
                </c:pt>
                <c:pt idx="8144">
                  <c:v>26.6707830000996</c:v>
                </c:pt>
                <c:pt idx="8145">
                  <c:v>26.679669999793898</c:v>
                </c:pt>
                <c:pt idx="8146">
                  <c:v>26.682261000132698</c:v>
                </c:pt>
                <c:pt idx="8147">
                  <c:v>26.697016000070999</c:v>
                </c:pt>
                <c:pt idx="8148">
                  <c:v>26.6974750002191</c:v>
                </c:pt>
                <c:pt idx="8149">
                  <c:v>26.697529000102801</c:v>
                </c:pt>
                <c:pt idx="8150">
                  <c:v>26.698031999785599</c:v>
                </c:pt>
                <c:pt idx="8151">
                  <c:v>26.698138000028798</c:v>
                </c:pt>
                <c:pt idx="8152">
                  <c:v>26.698363999912502</c:v>
                </c:pt>
                <c:pt idx="8153">
                  <c:v>26.698990000113497</c:v>
                </c:pt>
                <c:pt idx="8154">
                  <c:v>26.6990660002193</c:v>
                </c:pt>
                <c:pt idx="8155">
                  <c:v>26.699645999997298</c:v>
                </c:pt>
                <c:pt idx="8156">
                  <c:v>26.708803000019497</c:v>
                </c:pt>
                <c:pt idx="8157">
                  <c:v>26.709146000030099</c:v>
                </c:pt>
                <c:pt idx="8158">
                  <c:v>26.709734000178198</c:v>
                </c:pt>
                <c:pt idx="8159">
                  <c:v>26.7101979998187</c:v>
                </c:pt>
                <c:pt idx="8160">
                  <c:v>26.712337999924699</c:v>
                </c:pt>
                <c:pt idx="8161">
                  <c:v>26.713227000072902</c:v>
                </c:pt>
                <c:pt idx="8162">
                  <c:v>26.713928999924899</c:v>
                </c:pt>
                <c:pt idx="8163">
                  <c:v>26.715325000168303</c:v>
                </c:pt>
                <c:pt idx="8164">
                  <c:v>26.716334999946401</c:v>
                </c:pt>
                <c:pt idx="8165">
                  <c:v>26.7208499999469</c:v>
                </c:pt>
                <c:pt idx="8166">
                  <c:v>26.721114999872899</c:v>
                </c:pt>
                <c:pt idx="8167">
                  <c:v>26.721685000211398</c:v>
                </c:pt>
                <c:pt idx="8168">
                  <c:v>26.722087000052799</c:v>
                </c:pt>
                <c:pt idx="8169">
                  <c:v>26.738230999853801</c:v>
                </c:pt>
                <c:pt idx="8170">
                  <c:v>26.738664999811501</c:v>
                </c:pt>
                <c:pt idx="8171">
                  <c:v>26.739349999843299</c:v>
                </c:pt>
                <c:pt idx="8172">
                  <c:v>26.7398269998011</c:v>
                </c:pt>
                <c:pt idx="8173">
                  <c:v>26.747806999992399</c:v>
                </c:pt>
                <c:pt idx="8174">
                  <c:v>26.777048999974703</c:v>
                </c:pt>
                <c:pt idx="8175">
                  <c:v>26.777562000006501</c:v>
                </c:pt>
                <c:pt idx="8176">
                  <c:v>26.778241000101801</c:v>
                </c:pt>
                <c:pt idx="8177">
                  <c:v>26.779233000070199</c:v>
                </c:pt>
                <c:pt idx="8178">
                  <c:v>26.779584999985602</c:v>
                </c:pt>
                <c:pt idx="8179">
                  <c:v>26.780571000017503</c:v>
                </c:pt>
                <c:pt idx="8180">
                  <c:v>26.7837810001765</c:v>
                </c:pt>
                <c:pt idx="8181">
                  <c:v>26.785092999944002</c:v>
                </c:pt>
                <c:pt idx="8182">
                  <c:v>26.785649999965198</c:v>
                </c:pt>
                <c:pt idx="8183">
                  <c:v>26.786653999806699</c:v>
                </c:pt>
                <c:pt idx="8184">
                  <c:v>26.787966000028902</c:v>
                </c:pt>
                <c:pt idx="8185">
                  <c:v>26.790538000113798</c:v>
                </c:pt>
                <c:pt idx="8186">
                  <c:v>26.802971000051901</c:v>
                </c:pt>
                <c:pt idx="8187">
                  <c:v>26.803333999850999</c:v>
                </c:pt>
                <c:pt idx="8188">
                  <c:v>26.803627999924998</c:v>
                </c:pt>
                <c:pt idx="8189">
                  <c:v>26.803633999861603</c:v>
                </c:pt>
                <c:pt idx="8190">
                  <c:v>26.804252000147201</c:v>
                </c:pt>
                <c:pt idx="8191">
                  <c:v>26.804730000094398</c:v>
                </c:pt>
                <c:pt idx="8192">
                  <c:v>26.8049129999781</c:v>
                </c:pt>
                <c:pt idx="8193">
                  <c:v>26.805827999851303</c:v>
                </c:pt>
                <c:pt idx="8194">
                  <c:v>26.822623000043603</c:v>
                </c:pt>
                <c:pt idx="8195">
                  <c:v>26.824981000117901</c:v>
                </c:pt>
                <c:pt idx="8196">
                  <c:v>26.833432999865099</c:v>
                </c:pt>
                <c:pt idx="8197">
                  <c:v>26.843862000077898</c:v>
                </c:pt>
                <c:pt idx="8198">
                  <c:v>26.8445629999405</c:v>
                </c:pt>
                <c:pt idx="8199">
                  <c:v>26.846008000120403</c:v>
                </c:pt>
                <c:pt idx="8200">
                  <c:v>26.846941999792698</c:v>
                </c:pt>
                <c:pt idx="8201">
                  <c:v>26.8505519998143</c:v>
                </c:pt>
                <c:pt idx="8202">
                  <c:v>26.851093000004703</c:v>
                </c:pt>
                <c:pt idx="8203">
                  <c:v>26.852063000205799</c:v>
                </c:pt>
                <c:pt idx="8204">
                  <c:v>26.852811000026101</c:v>
                </c:pt>
                <c:pt idx="8205">
                  <c:v>26.8541030000051</c:v>
                </c:pt>
                <c:pt idx="8206">
                  <c:v>26.8550360001427</c:v>
                </c:pt>
                <c:pt idx="8207">
                  <c:v>26.8679300002077</c:v>
                </c:pt>
                <c:pt idx="8208">
                  <c:v>26.868226999795198</c:v>
                </c:pt>
                <c:pt idx="8209">
                  <c:v>26.868857999943401</c:v>
                </c:pt>
                <c:pt idx="8210">
                  <c:v>26.8692390000069</c:v>
                </c:pt>
                <c:pt idx="8211">
                  <c:v>26.8861720001041</c:v>
                </c:pt>
                <c:pt idx="8212">
                  <c:v>26.8866820001676</c:v>
                </c:pt>
                <c:pt idx="8213">
                  <c:v>26.8875950000619</c:v>
                </c:pt>
                <c:pt idx="8214">
                  <c:v>26.888264999797602</c:v>
                </c:pt>
                <c:pt idx="8215">
                  <c:v>26.8889789999775</c:v>
                </c:pt>
                <c:pt idx="8216">
                  <c:v>26.902885999788797</c:v>
                </c:pt>
                <c:pt idx="8217">
                  <c:v>26.911407000170499</c:v>
                </c:pt>
                <c:pt idx="8218">
                  <c:v>26.9119559998216</c:v>
                </c:pt>
                <c:pt idx="8219">
                  <c:v>26.912976999938099</c:v>
                </c:pt>
                <c:pt idx="8220">
                  <c:v>26.913733000128499</c:v>
                </c:pt>
                <c:pt idx="8221">
                  <c:v>26.920641999822603</c:v>
                </c:pt>
                <c:pt idx="8222">
                  <c:v>26.9211099998756</c:v>
                </c:pt>
                <c:pt idx="8223">
                  <c:v>26.921737000066003</c:v>
                </c:pt>
                <c:pt idx="8224">
                  <c:v>26.9220370000766</c:v>
                </c:pt>
                <c:pt idx="8225">
                  <c:v>26.922659999854599</c:v>
                </c:pt>
                <c:pt idx="8226">
                  <c:v>26.932715999919299</c:v>
                </c:pt>
                <c:pt idx="8227">
                  <c:v>26.938685999994</c:v>
                </c:pt>
                <c:pt idx="8228">
                  <c:v>26.960235999922499</c:v>
                </c:pt>
                <c:pt idx="8229">
                  <c:v>26.9713669999873</c:v>
                </c:pt>
                <c:pt idx="8230">
                  <c:v>26.972233999913399</c:v>
                </c:pt>
                <c:pt idx="8231">
                  <c:v>26.975826000125299</c:v>
                </c:pt>
                <c:pt idx="8232">
                  <c:v>27.0004389999485</c:v>
                </c:pt>
                <c:pt idx="8233">
                  <c:v>27.001190000191801</c:v>
                </c:pt>
                <c:pt idx="8234">
                  <c:v>27.001836000181299</c:v>
                </c:pt>
                <c:pt idx="8235">
                  <c:v>27.002478000213102</c:v>
                </c:pt>
                <c:pt idx="8236">
                  <c:v>27.002550999895899</c:v>
                </c:pt>
                <c:pt idx="8237">
                  <c:v>27.003476000118098</c:v>
                </c:pt>
                <c:pt idx="8238">
                  <c:v>27.003682000213299</c:v>
                </c:pt>
                <c:pt idx="8239">
                  <c:v>27.004434999980699</c:v>
                </c:pt>
                <c:pt idx="8240">
                  <c:v>27.004702999875001</c:v>
                </c:pt>
                <c:pt idx="8241">
                  <c:v>27.005068000107698</c:v>
                </c:pt>
                <c:pt idx="8242">
                  <c:v>27.006141000128899</c:v>
                </c:pt>
                <c:pt idx="8243">
                  <c:v>27.007008000054999</c:v>
                </c:pt>
                <c:pt idx="8244">
                  <c:v>27.015501999812802</c:v>
                </c:pt>
                <c:pt idx="8245">
                  <c:v>27.0161210000878</c:v>
                </c:pt>
                <c:pt idx="8246">
                  <c:v>27.0172780001303</c:v>
                </c:pt>
                <c:pt idx="8247">
                  <c:v>27.018082999802498</c:v>
                </c:pt>
                <c:pt idx="8248">
                  <c:v>27.018709999993</c:v>
                </c:pt>
                <c:pt idx="8249">
                  <c:v>27.019432000088202</c:v>
                </c:pt>
                <c:pt idx="8250">
                  <c:v>27.020647999961501</c:v>
                </c:pt>
                <c:pt idx="8251">
                  <c:v>27.021675000014501</c:v>
                </c:pt>
                <c:pt idx="8252">
                  <c:v>27.022493999993397</c:v>
                </c:pt>
                <c:pt idx="8253">
                  <c:v>27.0229389998348</c:v>
                </c:pt>
                <c:pt idx="8254">
                  <c:v>27.023699999972401</c:v>
                </c:pt>
                <c:pt idx="8255">
                  <c:v>27.024246000109901</c:v>
                </c:pt>
                <c:pt idx="8256">
                  <c:v>27.046226000038502</c:v>
                </c:pt>
                <c:pt idx="8257">
                  <c:v>27.046650000101998</c:v>
                </c:pt>
                <c:pt idx="8258">
                  <c:v>27.047456000218499</c:v>
                </c:pt>
                <c:pt idx="8259">
                  <c:v>27.048033000028202</c:v>
                </c:pt>
                <c:pt idx="8260">
                  <c:v>27.067944999998801</c:v>
                </c:pt>
                <c:pt idx="8261">
                  <c:v>27.071074000105</c:v>
                </c:pt>
                <c:pt idx="8262">
                  <c:v>27.077634999841298</c:v>
                </c:pt>
                <c:pt idx="8263">
                  <c:v>27.088996000202297</c:v>
                </c:pt>
                <c:pt idx="8264">
                  <c:v>27.091649999874701</c:v>
                </c:pt>
                <c:pt idx="8265">
                  <c:v>27.0922839999911</c:v>
                </c:pt>
                <c:pt idx="8266">
                  <c:v>27.092786000139299</c:v>
                </c:pt>
                <c:pt idx="8267">
                  <c:v>27.092909000202699</c:v>
                </c:pt>
                <c:pt idx="8268">
                  <c:v>27.093417999822098</c:v>
                </c:pt>
                <c:pt idx="8269">
                  <c:v>27.0937129998856</c:v>
                </c:pt>
                <c:pt idx="8270">
                  <c:v>27.094313999896197</c:v>
                </c:pt>
                <c:pt idx="8271">
                  <c:v>27.094437999949101</c:v>
                </c:pt>
                <c:pt idx="8272">
                  <c:v>27.095068000107798</c:v>
                </c:pt>
                <c:pt idx="8273">
                  <c:v>27.0978779999495</c:v>
                </c:pt>
                <c:pt idx="8274">
                  <c:v>27.098513000055299</c:v>
                </c:pt>
                <c:pt idx="8275">
                  <c:v>27.099823999833401</c:v>
                </c:pt>
                <c:pt idx="8276">
                  <c:v>27.1007299998018</c:v>
                </c:pt>
                <c:pt idx="8277">
                  <c:v>27.105854000183101</c:v>
                </c:pt>
                <c:pt idx="8278">
                  <c:v>27.1064829998977</c:v>
                </c:pt>
                <c:pt idx="8279">
                  <c:v>27.107636999971799</c:v>
                </c:pt>
                <c:pt idx="8280">
                  <c:v>27.108471999781599</c:v>
                </c:pt>
                <c:pt idx="8281">
                  <c:v>27.119104000121197</c:v>
                </c:pt>
                <c:pt idx="8282">
                  <c:v>27.119628000036702</c:v>
                </c:pt>
                <c:pt idx="8283">
                  <c:v>27.1206399997936</c:v>
                </c:pt>
                <c:pt idx="8284">
                  <c:v>27.121350000015799</c:v>
                </c:pt>
                <c:pt idx="8285">
                  <c:v>27.1404740001344</c:v>
                </c:pt>
                <c:pt idx="8286">
                  <c:v>27.142319000176901</c:v>
                </c:pt>
                <c:pt idx="8287">
                  <c:v>27.1429889999126</c:v>
                </c:pt>
                <c:pt idx="8288">
                  <c:v>27.144142999986702</c:v>
                </c:pt>
                <c:pt idx="8289">
                  <c:v>27.144979999775302</c:v>
                </c:pt>
                <c:pt idx="8290">
                  <c:v>27.145462000135002</c:v>
                </c:pt>
                <c:pt idx="8291">
                  <c:v>27.145609999933999</c:v>
                </c:pt>
                <c:pt idx="8292">
                  <c:v>27.146826999796701</c:v>
                </c:pt>
                <c:pt idx="8293">
                  <c:v>27.1471699998073</c:v>
                </c:pt>
                <c:pt idx="8294">
                  <c:v>27.147564000188101</c:v>
                </c:pt>
                <c:pt idx="8295">
                  <c:v>27.1475770000506</c:v>
                </c:pt>
                <c:pt idx="8296">
                  <c:v>27.148384000156501</c:v>
                </c:pt>
                <c:pt idx="8297">
                  <c:v>27.148523000050702</c:v>
                </c:pt>
                <c:pt idx="8298">
                  <c:v>27.148886999839299</c:v>
                </c:pt>
                <c:pt idx="8299">
                  <c:v>27.159224000115501</c:v>
                </c:pt>
                <c:pt idx="8300">
                  <c:v>27.167671999904901</c:v>
                </c:pt>
                <c:pt idx="8301">
                  <c:v>27.171455999905401</c:v>
                </c:pt>
                <c:pt idx="8302">
                  <c:v>27.174742000170202</c:v>
                </c:pt>
                <c:pt idx="8303">
                  <c:v>27.175416999852999</c:v>
                </c:pt>
                <c:pt idx="8304">
                  <c:v>27.176600000075197</c:v>
                </c:pt>
                <c:pt idx="8305">
                  <c:v>27.177392999874403</c:v>
                </c:pt>
                <c:pt idx="8306">
                  <c:v>27.178507999906202</c:v>
                </c:pt>
                <c:pt idx="8307">
                  <c:v>27.194378999865801</c:v>
                </c:pt>
                <c:pt idx="8308">
                  <c:v>27.194848999897598</c:v>
                </c:pt>
                <c:pt idx="8309">
                  <c:v>27.195758999823699</c:v>
                </c:pt>
                <c:pt idx="8310">
                  <c:v>27.196554000056402</c:v>
                </c:pt>
                <c:pt idx="8311">
                  <c:v>27.201970000078202</c:v>
                </c:pt>
                <c:pt idx="8312">
                  <c:v>27.206203999867199</c:v>
                </c:pt>
                <c:pt idx="8313">
                  <c:v>27.206912000110599</c:v>
                </c:pt>
                <c:pt idx="8314">
                  <c:v>27.2082169999521</c:v>
                </c:pt>
                <c:pt idx="8315">
                  <c:v>27.2091589999945</c:v>
                </c:pt>
                <c:pt idx="8316">
                  <c:v>27.213439000206499</c:v>
                </c:pt>
                <c:pt idx="8317">
                  <c:v>27.222076999805701</c:v>
                </c:pt>
                <c:pt idx="8318">
                  <c:v>27.232012999775101</c:v>
                </c:pt>
                <c:pt idx="8319">
                  <c:v>27.236035999976501</c:v>
                </c:pt>
                <c:pt idx="8320">
                  <c:v>27.2493460001896</c:v>
                </c:pt>
                <c:pt idx="8321">
                  <c:v>27.250099999946499</c:v>
                </c:pt>
                <c:pt idx="8322">
                  <c:v>27.2513250001793</c:v>
                </c:pt>
                <c:pt idx="8323">
                  <c:v>27.252166999915001</c:v>
                </c:pt>
                <c:pt idx="8324">
                  <c:v>27.258369999799399</c:v>
                </c:pt>
                <c:pt idx="8325">
                  <c:v>27.258988000085001</c:v>
                </c:pt>
                <c:pt idx="8326">
                  <c:v>27.259842000148602</c:v>
                </c:pt>
                <c:pt idx="8327">
                  <c:v>27.260619000117</c:v>
                </c:pt>
                <c:pt idx="8328">
                  <c:v>27.265202999842497</c:v>
                </c:pt>
                <c:pt idx="8329">
                  <c:v>27.275250000002398</c:v>
                </c:pt>
                <c:pt idx="8330">
                  <c:v>27.281673999823401</c:v>
                </c:pt>
                <c:pt idx="8331">
                  <c:v>27.282211000056098</c:v>
                </c:pt>
                <c:pt idx="8332">
                  <c:v>27.283121999971598</c:v>
                </c:pt>
                <c:pt idx="8333">
                  <c:v>27.283244000045602</c:v>
                </c:pt>
                <c:pt idx="8334">
                  <c:v>27.283746000193702</c:v>
                </c:pt>
                <c:pt idx="8335">
                  <c:v>27.283933000035098</c:v>
                </c:pt>
                <c:pt idx="8336">
                  <c:v>27.285110999855501</c:v>
                </c:pt>
                <c:pt idx="8337">
                  <c:v>27.286121000088301</c:v>
                </c:pt>
                <c:pt idx="8338">
                  <c:v>27.302913999847</c:v>
                </c:pt>
                <c:pt idx="8339">
                  <c:v>27.303297999878801</c:v>
                </c:pt>
                <c:pt idx="8340">
                  <c:v>27.3040799997943</c:v>
                </c:pt>
                <c:pt idx="8341">
                  <c:v>27.304664999974101</c:v>
                </c:pt>
                <c:pt idx="8342">
                  <c:v>27.316907000113101</c:v>
                </c:pt>
                <c:pt idx="8343">
                  <c:v>27.366621000055599</c:v>
                </c:pt>
                <c:pt idx="8344">
                  <c:v>27.369777999865597</c:v>
                </c:pt>
                <c:pt idx="8345">
                  <c:v>27.3812730001736</c:v>
                </c:pt>
                <c:pt idx="8346">
                  <c:v>27.382487000068</c:v>
                </c:pt>
                <c:pt idx="8347">
                  <c:v>27.383074000226699</c:v>
                </c:pt>
                <c:pt idx="8348">
                  <c:v>27.384213000004799</c:v>
                </c:pt>
                <c:pt idx="8349">
                  <c:v>27.3851510000895</c:v>
                </c:pt>
                <c:pt idx="8350">
                  <c:v>27.385747000153</c:v>
                </c:pt>
                <c:pt idx="8351">
                  <c:v>27.386157999899201</c:v>
                </c:pt>
                <c:pt idx="8352">
                  <c:v>27.387010999973402</c:v>
                </c:pt>
                <c:pt idx="8353">
                  <c:v>27.387567000005202</c:v>
                </c:pt>
                <c:pt idx="8354">
                  <c:v>27.394792999984901</c:v>
                </c:pt>
                <c:pt idx="8355">
                  <c:v>27.395381000133</c:v>
                </c:pt>
                <c:pt idx="8356">
                  <c:v>27.3965380001755</c:v>
                </c:pt>
                <c:pt idx="8357">
                  <c:v>27.397355000175498</c:v>
                </c:pt>
                <c:pt idx="8358">
                  <c:v>27.399267999953697</c:v>
                </c:pt>
                <c:pt idx="8359">
                  <c:v>27.399978000175899</c:v>
                </c:pt>
                <c:pt idx="8360">
                  <c:v>27.401241999996198</c:v>
                </c:pt>
                <c:pt idx="8361">
                  <c:v>27.402238999911699</c:v>
                </c:pt>
                <c:pt idx="8362">
                  <c:v>27.4037899998802</c:v>
                </c:pt>
                <c:pt idx="8363">
                  <c:v>27.419682000072402</c:v>
                </c:pt>
                <c:pt idx="8364">
                  <c:v>27.420373000040801</c:v>
                </c:pt>
                <c:pt idx="8365">
                  <c:v>27.421690000210198</c:v>
                </c:pt>
                <c:pt idx="8366">
                  <c:v>27.4217500000304</c:v>
                </c:pt>
                <c:pt idx="8367">
                  <c:v>27.4224929999036</c:v>
                </c:pt>
                <c:pt idx="8368">
                  <c:v>27.4225479997767</c:v>
                </c:pt>
                <c:pt idx="8369">
                  <c:v>27.423802000157501</c:v>
                </c:pt>
                <c:pt idx="8370">
                  <c:v>27.424676000009601</c:v>
                </c:pt>
                <c:pt idx="8371">
                  <c:v>27.430080000158299</c:v>
                </c:pt>
                <c:pt idx="8372">
                  <c:v>27.430639000158401</c:v>
                </c:pt>
                <c:pt idx="8373">
                  <c:v>27.4316300001373</c:v>
                </c:pt>
                <c:pt idx="8374">
                  <c:v>27.432359000158602</c:v>
                </c:pt>
                <c:pt idx="8375">
                  <c:v>27.444451000064802</c:v>
                </c:pt>
                <c:pt idx="8376">
                  <c:v>27.452806999917801</c:v>
                </c:pt>
                <c:pt idx="8377">
                  <c:v>27.4566620000769</c:v>
                </c:pt>
                <c:pt idx="8378">
                  <c:v>27.457097000024</c:v>
                </c:pt>
                <c:pt idx="8379">
                  <c:v>27.4577549998866</c:v>
                </c:pt>
                <c:pt idx="8380">
                  <c:v>27.458266999928998</c:v>
                </c:pt>
                <c:pt idx="8381">
                  <c:v>27.4695650000467</c:v>
                </c:pt>
                <c:pt idx="8382">
                  <c:v>27.470029000141899</c:v>
                </c:pt>
                <c:pt idx="8383">
                  <c:v>27.470457000163101</c:v>
                </c:pt>
                <c:pt idx="8384">
                  <c:v>27.470836999782399</c:v>
                </c:pt>
                <c:pt idx="8385">
                  <c:v>27.471453000089198</c:v>
                </c:pt>
                <c:pt idx="8386">
                  <c:v>27.479244000005497</c:v>
                </c:pt>
                <c:pt idx="8387">
                  <c:v>27.479898999899802</c:v>
                </c:pt>
                <c:pt idx="8388">
                  <c:v>27.481259000069201</c:v>
                </c:pt>
                <c:pt idx="8389">
                  <c:v>27.482179999878998</c:v>
                </c:pt>
                <c:pt idx="8390">
                  <c:v>27.483153000048297</c:v>
                </c:pt>
                <c:pt idx="8391">
                  <c:v>27.483826000206999</c:v>
                </c:pt>
                <c:pt idx="8392">
                  <c:v>27.485155999784102</c:v>
                </c:pt>
                <c:pt idx="8393">
                  <c:v>27.485947000059198</c:v>
                </c:pt>
                <c:pt idx="8394">
                  <c:v>27.4877980000383</c:v>
                </c:pt>
                <c:pt idx="8395">
                  <c:v>27.488047000133498</c:v>
                </c:pt>
                <c:pt idx="8396">
                  <c:v>27.488235999953698</c:v>
                </c:pt>
                <c:pt idx="8397">
                  <c:v>27.488876000006702</c:v>
                </c:pt>
                <c:pt idx="8398">
                  <c:v>27.489827999943302</c:v>
                </c:pt>
                <c:pt idx="8399">
                  <c:v>27.4954070000603</c:v>
                </c:pt>
                <c:pt idx="8400">
                  <c:v>27.500494999912899</c:v>
                </c:pt>
                <c:pt idx="8401">
                  <c:v>27.5151279997771</c:v>
                </c:pt>
                <c:pt idx="8402">
                  <c:v>27.515416999904101</c:v>
                </c:pt>
                <c:pt idx="8403">
                  <c:v>27.515976999893599</c:v>
                </c:pt>
                <c:pt idx="8404">
                  <c:v>27.516358999946501</c:v>
                </c:pt>
                <c:pt idx="8405">
                  <c:v>27.5210989998413</c:v>
                </c:pt>
                <c:pt idx="8406">
                  <c:v>27.53332400016</c:v>
                </c:pt>
                <c:pt idx="8407">
                  <c:v>27.5359610000123</c:v>
                </c:pt>
                <c:pt idx="8408">
                  <c:v>27.5464319997809</c:v>
                </c:pt>
                <c:pt idx="8409">
                  <c:v>27.5632829998357</c:v>
                </c:pt>
                <c:pt idx="8410">
                  <c:v>27.563816000110801</c:v>
                </c:pt>
                <c:pt idx="8411">
                  <c:v>27.564789999814799</c:v>
                </c:pt>
                <c:pt idx="8412">
                  <c:v>27.565484000206197</c:v>
                </c:pt>
                <c:pt idx="8413">
                  <c:v>27.579067999795299</c:v>
                </c:pt>
                <c:pt idx="8414">
                  <c:v>27.579609999975201</c:v>
                </c:pt>
                <c:pt idx="8415">
                  <c:v>27.579911999964597</c:v>
                </c:pt>
                <c:pt idx="8416">
                  <c:v>27.580619000218501</c:v>
                </c:pt>
                <c:pt idx="8417">
                  <c:v>27.581255999848501</c:v>
                </c:pt>
                <c:pt idx="8418">
                  <c:v>27.583722000144899</c:v>
                </c:pt>
                <c:pt idx="8419">
                  <c:v>27.584223999838198</c:v>
                </c:pt>
                <c:pt idx="8420">
                  <c:v>27.5848770002085</c:v>
                </c:pt>
                <c:pt idx="8421">
                  <c:v>27.586143999997102</c:v>
                </c:pt>
                <c:pt idx="8422">
                  <c:v>27.5869209999655</c:v>
                </c:pt>
                <c:pt idx="8423">
                  <c:v>27.589798000008098</c:v>
                </c:pt>
                <c:pt idx="8424">
                  <c:v>27.590440000039901</c:v>
                </c:pt>
                <c:pt idx="8425">
                  <c:v>27.591803000177599</c:v>
                </c:pt>
                <c:pt idx="8426">
                  <c:v>27.5927900001988</c:v>
                </c:pt>
                <c:pt idx="8427">
                  <c:v>27.593114999945101</c:v>
                </c:pt>
                <c:pt idx="8428">
                  <c:v>27.593662000071998</c:v>
                </c:pt>
                <c:pt idx="8429">
                  <c:v>27.5947179998183</c:v>
                </c:pt>
                <c:pt idx="8430">
                  <c:v>27.595460000156802</c:v>
                </c:pt>
                <c:pt idx="8431">
                  <c:v>27.613402000042598</c:v>
                </c:pt>
                <c:pt idx="8432">
                  <c:v>27.614066999831199</c:v>
                </c:pt>
                <c:pt idx="8433">
                  <c:v>27.614943000116899</c:v>
                </c:pt>
                <c:pt idx="8434">
                  <c:v>27.615240000159201</c:v>
                </c:pt>
                <c:pt idx="8435">
                  <c:v>27.6160990001699</c:v>
                </c:pt>
                <c:pt idx="8436">
                  <c:v>27.6200630000857</c:v>
                </c:pt>
                <c:pt idx="8437">
                  <c:v>27.620772999853202</c:v>
                </c:pt>
                <c:pt idx="8438">
                  <c:v>27.6217489999908</c:v>
                </c:pt>
                <c:pt idx="8439">
                  <c:v>27.621920000001399</c:v>
                </c:pt>
                <c:pt idx="8440">
                  <c:v>27.622487999906202</c:v>
                </c:pt>
                <c:pt idx="8441">
                  <c:v>27.622671999779399</c:v>
                </c:pt>
                <c:pt idx="8442">
                  <c:v>27.623776999917002</c:v>
                </c:pt>
                <c:pt idx="8443">
                  <c:v>27.624754000044</c:v>
                </c:pt>
                <c:pt idx="8444">
                  <c:v>27.627861999917499</c:v>
                </c:pt>
                <c:pt idx="8445">
                  <c:v>27.628231000107899</c:v>
                </c:pt>
                <c:pt idx="8446">
                  <c:v>27.628902999822401</c:v>
                </c:pt>
                <c:pt idx="8447">
                  <c:v>27.629416999843603</c:v>
                </c:pt>
                <c:pt idx="8448">
                  <c:v>27.633889999833599</c:v>
                </c:pt>
                <c:pt idx="8449">
                  <c:v>27.6352529999712</c:v>
                </c:pt>
                <c:pt idx="8450">
                  <c:v>27.635952999844399</c:v>
                </c:pt>
                <c:pt idx="8451">
                  <c:v>27.6372610001089</c:v>
                </c:pt>
                <c:pt idx="8452">
                  <c:v>27.6374939999186</c:v>
                </c:pt>
                <c:pt idx="8453">
                  <c:v>27.637866000077299</c:v>
                </c:pt>
                <c:pt idx="8454">
                  <c:v>27.638192999802399</c:v>
                </c:pt>
                <c:pt idx="8455">
                  <c:v>27.638462000140802</c:v>
                </c:pt>
                <c:pt idx="8456">
                  <c:v>27.6385430001937</c:v>
                </c:pt>
                <c:pt idx="8457">
                  <c:v>27.6390119997813</c:v>
                </c:pt>
                <c:pt idx="8458">
                  <c:v>27.648229000078498</c:v>
                </c:pt>
                <c:pt idx="8459">
                  <c:v>27.6488909998988</c:v>
                </c:pt>
                <c:pt idx="8460">
                  <c:v>27.6500320001105</c:v>
                </c:pt>
                <c:pt idx="8461">
                  <c:v>27.651214999877901</c:v>
                </c:pt>
                <c:pt idx="8462">
                  <c:v>27.654066000195598</c:v>
                </c:pt>
                <c:pt idx="8463">
                  <c:v>27.655636999952499</c:v>
                </c:pt>
                <c:pt idx="8464">
                  <c:v>27.655933999994801</c:v>
                </c:pt>
                <c:pt idx="8465">
                  <c:v>27.655950999815097</c:v>
                </c:pt>
                <c:pt idx="8466">
                  <c:v>27.656439000111199</c:v>
                </c:pt>
                <c:pt idx="8467">
                  <c:v>27.6568389999738</c:v>
                </c:pt>
                <c:pt idx="8468">
                  <c:v>27.661134000027197</c:v>
                </c:pt>
                <c:pt idx="8469">
                  <c:v>27.661627999805201</c:v>
                </c:pt>
                <c:pt idx="8470">
                  <c:v>27.662549000069699</c:v>
                </c:pt>
                <c:pt idx="8471">
                  <c:v>27.6631800002178</c:v>
                </c:pt>
                <c:pt idx="8472">
                  <c:v>27.684876999956</c:v>
                </c:pt>
                <c:pt idx="8473">
                  <c:v>27.691615000094298</c:v>
                </c:pt>
                <c:pt idx="8474">
                  <c:v>27.692194999872299</c:v>
                </c:pt>
                <c:pt idx="8475">
                  <c:v>27.6932510000733</c:v>
                </c:pt>
                <c:pt idx="8476">
                  <c:v>27.6934469998195</c:v>
                </c:pt>
                <c:pt idx="8477">
                  <c:v>27.693739999904199</c:v>
                </c:pt>
                <c:pt idx="8478">
                  <c:v>27.6939539999148</c:v>
                </c:pt>
                <c:pt idx="8479">
                  <c:v>27.694060000158</c:v>
                </c:pt>
                <c:pt idx="8480">
                  <c:v>27.694488000179202</c:v>
                </c:pt>
                <c:pt idx="8481">
                  <c:v>27.694755000084097</c:v>
                </c:pt>
                <c:pt idx="8482">
                  <c:v>27.694966000126399</c:v>
                </c:pt>
                <c:pt idx="8483">
                  <c:v>27.695371999925502</c:v>
                </c:pt>
                <c:pt idx="8484">
                  <c:v>27.695562000189902</c:v>
                </c:pt>
                <c:pt idx="8485">
                  <c:v>27.695654000126499</c:v>
                </c:pt>
                <c:pt idx="8486">
                  <c:v>27.696011999978502</c:v>
                </c:pt>
                <c:pt idx="8487">
                  <c:v>27.696024999841001</c:v>
                </c:pt>
                <c:pt idx="8488">
                  <c:v>27.696477000063098</c:v>
                </c:pt>
                <c:pt idx="8489">
                  <c:v>27.703067999937002</c:v>
                </c:pt>
                <c:pt idx="8490">
                  <c:v>27.714726999874902</c:v>
                </c:pt>
                <c:pt idx="8491">
                  <c:v>27.716005999991399</c:v>
                </c:pt>
                <c:pt idx="8492">
                  <c:v>27.728492999813099</c:v>
                </c:pt>
                <c:pt idx="8493">
                  <c:v>27.7358100001947</c:v>
                </c:pt>
                <c:pt idx="8494">
                  <c:v>27.7428989998043</c:v>
                </c:pt>
                <c:pt idx="8495">
                  <c:v>27.747715999794302</c:v>
                </c:pt>
                <c:pt idx="8496">
                  <c:v>27.753927000048801</c:v>
                </c:pt>
                <c:pt idx="8497">
                  <c:v>27.755853000144199</c:v>
                </c:pt>
                <c:pt idx="8498">
                  <c:v>27.756367000165397</c:v>
                </c:pt>
                <c:pt idx="8499">
                  <c:v>27.757418999954002</c:v>
                </c:pt>
                <c:pt idx="8500">
                  <c:v>27.758142000038699</c:v>
                </c:pt>
                <c:pt idx="8501">
                  <c:v>27.7636300002086</c:v>
                </c:pt>
                <c:pt idx="8502">
                  <c:v>27.7645609999126</c:v>
                </c:pt>
                <c:pt idx="8503">
                  <c:v>27.765696000187699</c:v>
                </c:pt>
                <c:pt idx="8504">
                  <c:v>27.766339000208898</c:v>
                </c:pt>
                <c:pt idx="8505">
                  <c:v>27.767505000156202</c:v>
                </c:pt>
                <c:pt idx="8506">
                  <c:v>27.768341999944798</c:v>
                </c:pt>
                <c:pt idx="8507">
                  <c:v>27.774043000135801</c:v>
                </c:pt>
                <c:pt idx="8508">
                  <c:v>27.802076000170903</c:v>
                </c:pt>
                <c:pt idx="8509">
                  <c:v>27.811801000098001</c:v>
                </c:pt>
                <c:pt idx="8510">
                  <c:v>27.819340999940298</c:v>
                </c:pt>
                <c:pt idx="8511">
                  <c:v>27.823193000131102</c:v>
                </c:pt>
                <c:pt idx="8512">
                  <c:v>27.8349209997941</c:v>
                </c:pt>
                <c:pt idx="8513">
                  <c:v>27.835615000185399</c:v>
                </c:pt>
                <c:pt idx="8514">
                  <c:v>27.8368449999106</c:v>
                </c:pt>
                <c:pt idx="8515">
                  <c:v>27.838187999805001</c:v>
                </c:pt>
                <c:pt idx="8516">
                  <c:v>27.844018999985501</c:v>
                </c:pt>
                <c:pt idx="8517">
                  <c:v>27.8444249997846</c:v>
                </c:pt>
                <c:pt idx="8518">
                  <c:v>27.844897999784699</c:v>
                </c:pt>
                <c:pt idx="8519">
                  <c:v>27.845049000006799</c:v>
                </c:pt>
                <c:pt idx="8520">
                  <c:v>27.845429000080898</c:v>
                </c:pt>
                <c:pt idx="8521">
                  <c:v>27.845521000017399</c:v>
                </c:pt>
                <c:pt idx="8522">
                  <c:v>27.8461869997954</c:v>
                </c:pt>
                <c:pt idx="8523">
                  <c:v>27.846495000176198</c:v>
                </c:pt>
                <c:pt idx="8524">
                  <c:v>27.850662000219</c:v>
                </c:pt>
                <c:pt idx="8525">
                  <c:v>27.851154000018102</c:v>
                </c:pt>
                <c:pt idx="8526">
                  <c:v>27.852044000155697</c:v>
                </c:pt>
                <c:pt idx="8527">
                  <c:v>27.852735000123999</c:v>
                </c:pt>
                <c:pt idx="8528">
                  <c:v>27.859489000093099</c:v>
                </c:pt>
                <c:pt idx="8529">
                  <c:v>27.8600319998076</c:v>
                </c:pt>
                <c:pt idx="8530">
                  <c:v>27.860765999776</c:v>
                </c:pt>
                <c:pt idx="8531">
                  <c:v>27.8609830002096</c:v>
                </c:pt>
                <c:pt idx="8532">
                  <c:v>27.861405999829003</c:v>
                </c:pt>
                <c:pt idx="8533">
                  <c:v>27.861431000019302</c:v>
                </c:pt>
                <c:pt idx="8534">
                  <c:v>27.8616340001462</c:v>
                </c:pt>
                <c:pt idx="8535">
                  <c:v>27.862047999860799</c:v>
                </c:pt>
                <c:pt idx="8536">
                  <c:v>27.862814999934901</c:v>
                </c:pt>
                <c:pt idx="8537">
                  <c:v>27.863194000019497</c:v>
                </c:pt>
                <c:pt idx="8538">
                  <c:v>27.863711999998401</c:v>
                </c:pt>
                <c:pt idx="8539">
                  <c:v>27.863987999808099</c:v>
                </c:pt>
                <c:pt idx="8540">
                  <c:v>27.868236999893199</c:v>
                </c:pt>
                <c:pt idx="8541">
                  <c:v>27.868736000073103</c:v>
                </c:pt>
                <c:pt idx="8542">
                  <c:v>27.869467000073197</c:v>
                </c:pt>
                <c:pt idx="8543">
                  <c:v>27.870091999829999</c:v>
                </c:pt>
                <c:pt idx="8544">
                  <c:v>27.875061000031501</c:v>
                </c:pt>
                <c:pt idx="8545">
                  <c:v>27.875702000073897</c:v>
                </c:pt>
                <c:pt idx="8546">
                  <c:v>27.877016999809701</c:v>
                </c:pt>
                <c:pt idx="8547">
                  <c:v>27.877910999904902</c:v>
                </c:pt>
                <c:pt idx="8548">
                  <c:v>27.8790480001589</c:v>
                </c:pt>
                <c:pt idx="8549">
                  <c:v>27.879703000053201</c:v>
                </c:pt>
                <c:pt idx="8550">
                  <c:v>27.881016999799602</c:v>
                </c:pt>
                <c:pt idx="8551">
                  <c:v>27.881995999905399</c:v>
                </c:pt>
                <c:pt idx="8552">
                  <c:v>27.886787000170397</c:v>
                </c:pt>
                <c:pt idx="8553">
                  <c:v>27.887131000170399</c:v>
                </c:pt>
                <c:pt idx="8554">
                  <c:v>27.887814000223397</c:v>
                </c:pt>
                <c:pt idx="8555">
                  <c:v>27.888214000085998</c:v>
                </c:pt>
                <c:pt idx="8556">
                  <c:v>27.909947999887599</c:v>
                </c:pt>
                <c:pt idx="8557">
                  <c:v>27.922456999931399</c:v>
                </c:pt>
                <c:pt idx="8558">
                  <c:v>27.925345999847099</c:v>
                </c:pt>
                <c:pt idx="8559">
                  <c:v>27.9304109999429</c:v>
                </c:pt>
                <c:pt idx="8560">
                  <c:v>27.939313999922799</c:v>
                </c:pt>
                <c:pt idx="8561">
                  <c:v>27.9434750000291</c:v>
                </c:pt>
                <c:pt idx="8562">
                  <c:v>27.945632999944703</c:v>
                </c:pt>
                <c:pt idx="8563">
                  <c:v>27.948601999923898</c:v>
                </c:pt>
                <c:pt idx="8564">
                  <c:v>27.949197999987501</c:v>
                </c:pt>
                <c:pt idx="8565">
                  <c:v>27.9503679998924</c:v>
                </c:pt>
                <c:pt idx="8566">
                  <c:v>27.951179999945399</c:v>
                </c:pt>
                <c:pt idx="8567">
                  <c:v>27.954583999871801</c:v>
                </c:pt>
                <c:pt idx="8568">
                  <c:v>27.956295999956602</c:v>
                </c:pt>
                <c:pt idx="8569">
                  <c:v>27.969599999778403</c:v>
                </c:pt>
                <c:pt idx="8570">
                  <c:v>27.971012999841999</c:v>
                </c:pt>
                <c:pt idx="8571">
                  <c:v>27.989051000076799</c:v>
                </c:pt>
                <c:pt idx="8572">
                  <c:v>27.989702000013398</c:v>
                </c:pt>
                <c:pt idx="8573">
                  <c:v>27.990909999971301</c:v>
                </c:pt>
                <c:pt idx="8574">
                  <c:v>27.991886000108902</c:v>
                </c:pt>
                <c:pt idx="8575">
                  <c:v>27.997728000172998</c:v>
                </c:pt>
                <c:pt idx="8576">
                  <c:v>28.010308999910102</c:v>
                </c:pt>
                <c:pt idx="8577">
                  <c:v>28.010678000100501</c:v>
                </c:pt>
                <c:pt idx="8578">
                  <c:v>28.011342999889102</c:v>
                </c:pt>
                <c:pt idx="8579">
                  <c:v>28.011426999910299</c:v>
                </c:pt>
                <c:pt idx="8580">
                  <c:v>28.011934999994899</c:v>
                </c:pt>
                <c:pt idx="8581">
                  <c:v>28.012048000164199</c:v>
                </c:pt>
                <c:pt idx="8582">
                  <c:v>28.013306000048001</c:v>
                </c:pt>
                <c:pt idx="8583">
                  <c:v>28.014283000174999</c:v>
                </c:pt>
                <c:pt idx="8584">
                  <c:v>28.026498000144702</c:v>
                </c:pt>
                <c:pt idx="8585">
                  <c:v>28.026845000113099</c:v>
                </c:pt>
                <c:pt idx="8586">
                  <c:v>28.027519999795899</c:v>
                </c:pt>
                <c:pt idx="8587">
                  <c:v>28.028037999774799</c:v>
                </c:pt>
                <c:pt idx="8588">
                  <c:v>28.041983000093698</c:v>
                </c:pt>
                <c:pt idx="8589">
                  <c:v>28.0734040002244</c:v>
                </c:pt>
                <c:pt idx="8590">
                  <c:v>28.073880000192702</c:v>
                </c:pt>
                <c:pt idx="8591">
                  <c:v>28.074698000182199</c:v>
                </c:pt>
                <c:pt idx="8592">
                  <c:v>28.0748270001822</c:v>
                </c:pt>
                <c:pt idx="8593">
                  <c:v>28.075473000171698</c:v>
                </c:pt>
                <c:pt idx="8594">
                  <c:v>28.089429999908997</c:v>
                </c:pt>
                <c:pt idx="8595">
                  <c:v>28.0983520001427</c:v>
                </c:pt>
                <c:pt idx="8596">
                  <c:v>28.099022999867799</c:v>
                </c:pt>
                <c:pt idx="8597">
                  <c:v>28.100073000132301</c:v>
                </c:pt>
                <c:pt idx="8598">
                  <c:v>28.1003179998151</c:v>
                </c:pt>
                <c:pt idx="8599">
                  <c:v>28.100558999994899</c:v>
                </c:pt>
                <c:pt idx="8600">
                  <c:v>28.1011289998787</c:v>
                </c:pt>
                <c:pt idx="8601">
                  <c:v>28.101449000132501</c:v>
                </c:pt>
                <c:pt idx="8602">
                  <c:v>28.102154999942197</c:v>
                </c:pt>
                <c:pt idx="8603">
                  <c:v>28.108981000059401</c:v>
                </c:pt>
                <c:pt idx="8604">
                  <c:v>28.109667000080602</c:v>
                </c:pt>
                <c:pt idx="8605">
                  <c:v>28.109691999816203</c:v>
                </c:pt>
                <c:pt idx="8606">
                  <c:v>28.110276999996099</c:v>
                </c:pt>
                <c:pt idx="8607">
                  <c:v>28.110904000186498</c:v>
                </c:pt>
                <c:pt idx="8608">
                  <c:v>28.111390000049099</c:v>
                </c:pt>
                <c:pt idx="8609">
                  <c:v>28.111867999996299</c:v>
                </c:pt>
                <c:pt idx="8610">
                  <c:v>28.112163000059798</c:v>
                </c:pt>
                <c:pt idx="8611">
                  <c:v>28.123417000187999</c:v>
                </c:pt>
                <c:pt idx="8612">
                  <c:v>28.1239289997756</c:v>
                </c:pt>
                <c:pt idx="8613">
                  <c:v>28.124223999839099</c:v>
                </c:pt>
                <c:pt idx="8614">
                  <c:v>28.124575000219899</c:v>
                </c:pt>
                <c:pt idx="8615">
                  <c:v>28.124888000092998</c:v>
                </c:pt>
                <c:pt idx="8616">
                  <c:v>28.125128999818102</c:v>
                </c:pt>
                <c:pt idx="8617">
                  <c:v>28.1255330000931</c:v>
                </c:pt>
                <c:pt idx="8618">
                  <c:v>28.1255419999979</c:v>
                </c:pt>
                <c:pt idx="8619">
                  <c:v>28.1336019997979</c:v>
                </c:pt>
                <c:pt idx="8620">
                  <c:v>28.1395550000524</c:v>
                </c:pt>
                <c:pt idx="8621">
                  <c:v>28.164805999949699</c:v>
                </c:pt>
                <c:pt idx="8622">
                  <c:v>28.165457999875798</c:v>
                </c:pt>
                <c:pt idx="8623">
                  <c:v>28.1665960001191</c:v>
                </c:pt>
                <c:pt idx="8624">
                  <c:v>28.1674610000663</c:v>
                </c:pt>
                <c:pt idx="8625">
                  <c:v>28.168800999992502</c:v>
                </c:pt>
                <c:pt idx="8626">
                  <c:v>28.1725169998026</c:v>
                </c:pt>
                <c:pt idx="8627">
                  <c:v>28.175242000088399</c:v>
                </c:pt>
                <c:pt idx="8628">
                  <c:v>28.207961000134599</c:v>
                </c:pt>
                <c:pt idx="8629">
                  <c:v>28.208121999796202</c:v>
                </c:pt>
                <c:pt idx="8630">
                  <c:v>28.208725999775101</c:v>
                </c:pt>
                <c:pt idx="8631">
                  <c:v>28.2101050001983</c:v>
                </c:pt>
                <c:pt idx="8632">
                  <c:v>28.2111209999129</c:v>
                </c:pt>
                <c:pt idx="8633">
                  <c:v>28.230868999798901</c:v>
                </c:pt>
                <c:pt idx="8634">
                  <c:v>28.231550999862499</c:v>
                </c:pt>
                <c:pt idx="8635">
                  <c:v>28.232709999883802</c:v>
                </c:pt>
                <c:pt idx="8636">
                  <c:v>28.233581000222298</c:v>
                </c:pt>
                <c:pt idx="8637">
                  <c:v>28.2343560002118</c:v>
                </c:pt>
                <c:pt idx="8638">
                  <c:v>28.241037000043399</c:v>
                </c:pt>
                <c:pt idx="8639">
                  <c:v>28.2724029998462</c:v>
                </c:pt>
                <c:pt idx="8640">
                  <c:v>28.283034000196402</c:v>
                </c:pt>
                <c:pt idx="8641">
                  <c:v>28.2896600001549</c:v>
                </c:pt>
                <c:pt idx="8642">
                  <c:v>28.290406999985798</c:v>
                </c:pt>
                <c:pt idx="8643">
                  <c:v>28.294101000028601</c:v>
                </c:pt>
                <c:pt idx="8644">
                  <c:v>28.294367999933399</c:v>
                </c:pt>
                <c:pt idx="8645">
                  <c:v>28.295854000134501</c:v>
                </c:pt>
                <c:pt idx="8646">
                  <c:v>28.296058999785597</c:v>
                </c:pt>
                <c:pt idx="8647">
                  <c:v>28.297170999849101</c:v>
                </c:pt>
                <c:pt idx="8648">
                  <c:v>28.297443000155901</c:v>
                </c:pt>
                <c:pt idx="8649">
                  <c:v>28.297505999944399</c:v>
                </c:pt>
                <c:pt idx="8650">
                  <c:v>28.297842000029</c:v>
                </c:pt>
                <c:pt idx="8651">
                  <c:v>28.298154999902099</c:v>
                </c:pt>
                <c:pt idx="8652">
                  <c:v>28.298840999923399</c:v>
                </c:pt>
                <c:pt idx="8653">
                  <c:v>28.298965999965702</c:v>
                </c:pt>
                <c:pt idx="8654">
                  <c:v>28.2990760001666</c:v>
                </c:pt>
                <c:pt idx="8655">
                  <c:v>28.299184999923401</c:v>
                </c:pt>
                <c:pt idx="8656">
                  <c:v>28.2994620001773</c:v>
                </c:pt>
                <c:pt idx="8657">
                  <c:v>28.300353999838901</c:v>
                </c:pt>
                <c:pt idx="8658">
                  <c:v>28.300980000039999</c:v>
                </c:pt>
                <c:pt idx="8659">
                  <c:v>28.301635999923697</c:v>
                </c:pt>
                <c:pt idx="8660">
                  <c:v>28.302050000092997</c:v>
                </c:pt>
                <c:pt idx="8661">
                  <c:v>28.3026819997758</c:v>
                </c:pt>
                <c:pt idx="8662">
                  <c:v>28.310483000041103</c:v>
                </c:pt>
                <c:pt idx="8663">
                  <c:v>28.311048999967099</c:v>
                </c:pt>
                <c:pt idx="8664">
                  <c:v>28.312055999776899</c:v>
                </c:pt>
                <c:pt idx="8665">
                  <c:v>28.312767999977901</c:v>
                </c:pt>
                <c:pt idx="8666">
                  <c:v>28.350593000141</c:v>
                </c:pt>
                <c:pt idx="8667">
                  <c:v>28.3511829998133</c:v>
                </c:pt>
                <c:pt idx="8668">
                  <c:v>28.352343999813399</c:v>
                </c:pt>
                <c:pt idx="8669">
                  <c:v>28.353190999951</c:v>
                </c:pt>
                <c:pt idx="8670">
                  <c:v>28.356065000025399</c:v>
                </c:pt>
                <c:pt idx="8671">
                  <c:v>28.357649000099599</c:v>
                </c:pt>
                <c:pt idx="8672">
                  <c:v>28.3582870001737</c:v>
                </c:pt>
                <c:pt idx="8673">
                  <c:v>28.3595300002161</c:v>
                </c:pt>
                <c:pt idx="8674">
                  <c:v>28.360402000089298</c:v>
                </c:pt>
                <c:pt idx="8675">
                  <c:v>28.3674140000584</c:v>
                </c:pt>
                <c:pt idx="8676">
                  <c:v>28.367974000047901</c:v>
                </c:pt>
                <c:pt idx="8677">
                  <c:v>28.369201999794299</c:v>
                </c:pt>
                <c:pt idx="8678">
                  <c:v>28.369922999900098</c:v>
                </c:pt>
                <c:pt idx="8679">
                  <c:v>28.377384000123097</c:v>
                </c:pt>
                <c:pt idx="8680">
                  <c:v>28.384313000060498</c:v>
                </c:pt>
                <c:pt idx="8681">
                  <c:v>28.391036999892002</c:v>
                </c:pt>
                <c:pt idx="8682">
                  <c:v>28.4020600001895</c:v>
                </c:pt>
                <c:pt idx="8683">
                  <c:v>28.402688999904001</c:v>
                </c:pt>
                <c:pt idx="8684">
                  <c:v>28.403250999872302</c:v>
                </c:pt>
                <c:pt idx="8685">
                  <c:v>28.4041899999465</c:v>
                </c:pt>
                <c:pt idx="8686">
                  <c:v>28.4049699998831</c:v>
                </c:pt>
                <c:pt idx="8687">
                  <c:v>28.405212000052401</c:v>
                </c:pt>
                <c:pt idx="8688">
                  <c:v>28.417789999821203</c:v>
                </c:pt>
                <c:pt idx="8689">
                  <c:v>28.425864999917298</c:v>
                </c:pt>
                <c:pt idx="8690">
                  <c:v>28.426192000097199</c:v>
                </c:pt>
                <c:pt idx="8691">
                  <c:v>28.4268790001078</c:v>
                </c:pt>
                <c:pt idx="8692">
                  <c:v>28.427407999970399</c:v>
                </c:pt>
                <c:pt idx="8693">
                  <c:v>28.4280619998753</c:v>
                </c:pt>
                <c:pt idx="8694">
                  <c:v>28.429621000213899</c:v>
                </c:pt>
                <c:pt idx="8695">
                  <c:v>28.430119999938999</c:v>
                </c:pt>
                <c:pt idx="8696">
                  <c:v>28.431005000129499</c:v>
                </c:pt>
                <c:pt idx="8697">
                  <c:v>28.431795999949802</c:v>
                </c:pt>
                <c:pt idx="8698">
                  <c:v>28.434376999939502</c:v>
                </c:pt>
                <c:pt idx="8699">
                  <c:v>28.442289999929901</c:v>
                </c:pt>
                <c:pt idx="8700">
                  <c:v>28.443096000046303</c:v>
                </c:pt>
                <c:pt idx="8701">
                  <c:v>28.444319999834899</c:v>
                </c:pt>
                <c:pt idx="8702">
                  <c:v>28.445232000194601</c:v>
                </c:pt>
                <c:pt idx="8703">
                  <c:v>28.451791999941598</c:v>
                </c:pt>
                <c:pt idx="8704">
                  <c:v>28.452497000216599</c:v>
                </c:pt>
                <c:pt idx="8705">
                  <c:v>28.4539809999841</c:v>
                </c:pt>
                <c:pt idx="8706">
                  <c:v>28.4549150001112</c:v>
                </c:pt>
                <c:pt idx="8707">
                  <c:v>28.456208000079599</c:v>
                </c:pt>
                <c:pt idx="8708">
                  <c:v>28.456927000206601</c:v>
                </c:pt>
                <c:pt idx="8709">
                  <c:v>28.458350000164501</c:v>
                </c:pt>
                <c:pt idx="8710">
                  <c:v>28.459300000122301</c:v>
                </c:pt>
                <c:pt idx="8711">
                  <c:v>28.4656130002076</c:v>
                </c:pt>
                <c:pt idx="8712">
                  <c:v>28.466151999964403</c:v>
                </c:pt>
                <c:pt idx="8713">
                  <c:v>28.467251000165501</c:v>
                </c:pt>
                <c:pt idx="8714">
                  <c:v>28.467393000028</c:v>
                </c:pt>
                <c:pt idx="8715">
                  <c:v>28.467993000049301</c:v>
                </c:pt>
                <c:pt idx="8716">
                  <c:v>28.482941000220301</c:v>
                </c:pt>
                <c:pt idx="8717">
                  <c:v>28.483720000167501</c:v>
                </c:pt>
                <c:pt idx="8718">
                  <c:v>28.4850240000196</c:v>
                </c:pt>
                <c:pt idx="8719">
                  <c:v>28.4859560001677</c:v>
                </c:pt>
                <c:pt idx="8720">
                  <c:v>28.5017490000427</c:v>
                </c:pt>
                <c:pt idx="8721">
                  <c:v>28.508188000159802</c:v>
                </c:pt>
                <c:pt idx="8722">
                  <c:v>28.5099910001918</c:v>
                </c:pt>
                <c:pt idx="8723">
                  <c:v>28.510514000117801</c:v>
                </c:pt>
                <c:pt idx="8724">
                  <c:v>28.511538000202499</c:v>
                </c:pt>
                <c:pt idx="8725">
                  <c:v>28.512241000044</c:v>
                </c:pt>
                <c:pt idx="8726">
                  <c:v>28.513853999811499</c:v>
                </c:pt>
                <c:pt idx="8727">
                  <c:v>28.514437000012499</c:v>
                </c:pt>
                <c:pt idx="8728">
                  <c:v>28.515605999928002</c:v>
                </c:pt>
                <c:pt idx="8729">
                  <c:v>28.5164219999387</c:v>
                </c:pt>
                <c:pt idx="8730">
                  <c:v>28.517614000065798</c:v>
                </c:pt>
                <c:pt idx="8731">
                  <c:v>28.518102999896602</c:v>
                </c:pt>
                <c:pt idx="8732">
                  <c:v>28.518818000065899</c:v>
                </c:pt>
                <c:pt idx="8733">
                  <c:v>28.519827999843898</c:v>
                </c:pt>
                <c:pt idx="8734">
                  <c:v>28.548481000143497</c:v>
                </c:pt>
                <c:pt idx="8735">
                  <c:v>28.5791470000731</c:v>
                </c:pt>
                <c:pt idx="8736">
                  <c:v>28.5818500001369</c:v>
                </c:pt>
                <c:pt idx="8737">
                  <c:v>28.595196999958702</c:v>
                </c:pt>
                <c:pt idx="8738">
                  <c:v>28.595904000212599</c:v>
                </c:pt>
                <c:pt idx="8739">
                  <c:v>28.597122000064701</c:v>
                </c:pt>
                <c:pt idx="8740">
                  <c:v>28.597267999884899</c:v>
                </c:pt>
                <c:pt idx="8741">
                  <c:v>28.598078999948402</c:v>
                </c:pt>
                <c:pt idx="8742">
                  <c:v>28.606592999949498</c:v>
                </c:pt>
                <c:pt idx="8743">
                  <c:v>28.607019999981198</c:v>
                </c:pt>
                <c:pt idx="8744">
                  <c:v>28.607605000161101</c:v>
                </c:pt>
                <c:pt idx="8745">
                  <c:v>28.608739999981399</c:v>
                </c:pt>
                <c:pt idx="8746">
                  <c:v>28.609549000066103</c:v>
                </c:pt>
                <c:pt idx="8747">
                  <c:v>28.626765999888402</c:v>
                </c:pt>
                <c:pt idx="8748">
                  <c:v>28.644276999784701</c:v>
                </c:pt>
                <c:pt idx="8749">
                  <c:v>28.646643000229197</c:v>
                </c:pt>
                <c:pt idx="8750">
                  <c:v>28.652713000155899</c:v>
                </c:pt>
                <c:pt idx="8751">
                  <c:v>28.653232000124202</c:v>
                </c:pt>
                <c:pt idx="8752">
                  <c:v>28.654258000187799</c:v>
                </c:pt>
                <c:pt idx="8753">
                  <c:v>28.655047000029299</c:v>
                </c:pt>
                <c:pt idx="8754">
                  <c:v>28.666155999871897</c:v>
                </c:pt>
                <c:pt idx="8755">
                  <c:v>28.666756999882601</c:v>
                </c:pt>
                <c:pt idx="8756">
                  <c:v>28.667151999798001</c:v>
                </c:pt>
                <c:pt idx="8757">
                  <c:v>28.667777999999</c:v>
                </c:pt>
                <c:pt idx="8758">
                  <c:v>28.6678070001471</c:v>
                </c:pt>
                <c:pt idx="8759">
                  <c:v>28.6685320002106</c:v>
                </c:pt>
                <c:pt idx="8760">
                  <c:v>28.668940999977998</c:v>
                </c:pt>
                <c:pt idx="8761">
                  <c:v>28.669791000083901</c:v>
                </c:pt>
                <c:pt idx="8762">
                  <c:v>28.673019000052502</c:v>
                </c:pt>
                <c:pt idx="8763">
                  <c:v>28.696046999812001</c:v>
                </c:pt>
                <c:pt idx="8764">
                  <c:v>28.696683999896702</c:v>
                </c:pt>
                <c:pt idx="8765">
                  <c:v>28.698104999875699</c:v>
                </c:pt>
                <c:pt idx="8766">
                  <c:v>28.699047999907602</c:v>
                </c:pt>
                <c:pt idx="8767">
                  <c:v>28.705774000172802</c:v>
                </c:pt>
                <c:pt idx="8768">
                  <c:v>28.717660999973301</c:v>
                </c:pt>
                <c:pt idx="8769">
                  <c:v>28.7182659999416</c:v>
                </c:pt>
                <c:pt idx="8770">
                  <c:v>28.719288000047502</c:v>
                </c:pt>
                <c:pt idx="8771">
                  <c:v>28.720174000227399</c:v>
                </c:pt>
                <c:pt idx="8772">
                  <c:v>28.721363999920801</c:v>
                </c:pt>
                <c:pt idx="8773">
                  <c:v>28.729415999805397</c:v>
                </c:pt>
                <c:pt idx="8774">
                  <c:v>28.7301240000488</c:v>
                </c:pt>
                <c:pt idx="8775">
                  <c:v>28.731455000070099</c:v>
                </c:pt>
                <c:pt idx="8776">
                  <c:v>28.7323190000279</c:v>
                </c:pt>
                <c:pt idx="8777">
                  <c:v>28.734824999901299</c:v>
                </c:pt>
                <c:pt idx="8778">
                  <c:v>28.746123000019001</c:v>
                </c:pt>
                <c:pt idx="8779">
                  <c:v>28.779920000033599</c:v>
                </c:pt>
                <c:pt idx="8780">
                  <c:v>28.788846000225</c:v>
                </c:pt>
                <c:pt idx="8781">
                  <c:v>28.789291000066399</c:v>
                </c:pt>
                <c:pt idx="8782">
                  <c:v>28.789998999855001</c:v>
                </c:pt>
                <c:pt idx="8783">
                  <c:v>28.7905310001406</c:v>
                </c:pt>
                <c:pt idx="8784">
                  <c:v>28.791560000172399</c:v>
                </c:pt>
                <c:pt idx="8785">
                  <c:v>28.791995000119602</c:v>
                </c:pt>
                <c:pt idx="8786">
                  <c:v>28.792788999908201</c:v>
                </c:pt>
                <c:pt idx="8787">
                  <c:v>28.793371000119802</c:v>
                </c:pt>
                <c:pt idx="8788">
                  <c:v>28.794098000162098</c:v>
                </c:pt>
                <c:pt idx="8789">
                  <c:v>28.815324999868601</c:v>
                </c:pt>
                <c:pt idx="8790">
                  <c:v>28.8159410001753</c:v>
                </c:pt>
                <c:pt idx="8791">
                  <c:v>28.816843000186001</c:v>
                </c:pt>
                <c:pt idx="8792">
                  <c:v>28.817603999868798</c:v>
                </c:pt>
                <c:pt idx="8793">
                  <c:v>28.8193119999959</c:v>
                </c:pt>
                <c:pt idx="8794">
                  <c:v>28.8200760001018</c:v>
                </c:pt>
                <c:pt idx="8795">
                  <c:v>28.821338999932699</c:v>
                </c:pt>
                <c:pt idx="8796">
                  <c:v>28.8221949999751</c:v>
                </c:pt>
                <c:pt idx="8797">
                  <c:v>28.8414530000409</c:v>
                </c:pt>
                <c:pt idx="8798">
                  <c:v>28.855430000021403</c:v>
                </c:pt>
                <c:pt idx="8799">
                  <c:v>28.855943000053202</c:v>
                </c:pt>
                <c:pt idx="8800">
                  <c:v>28.856948999873499</c:v>
                </c:pt>
                <c:pt idx="8801">
                  <c:v>28.857619000064002</c:v>
                </c:pt>
                <c:pt idx="8802">
                  <c:v>28.8647160000437</c:v>
                </c:pt>
                <c:pt idx="8803">
                  <c:v>28.865247999874498</c:v>
                </c:pt>
                <c:pt idx="8804">
                  <c:v>28.886033000162502</c:v>
                </c:pt>
                <c:pt idx="8805">
                  <c:v>28.8866800001414</c:v>
                </c:pt>
                <c:pt idx="8806">
                  <c:v>28.887946999930097</c:v>
                </c:pt>
                <c:pt idx="8807">
                  <c:v>28.888859999824401</c:v>
                </c:pt>
                <c:pt idx="8808">
                  <c:v>28.895694999846398</c:v>
                </c:pt>
                <c:pt idx="8809">
                  <c:v>28.89646299991</c:v>
                </c:pt>
                <c:pt idx="8810">
                  <c:v>28.8975110001956</c:v>
                </c:pt>
                <c:pt idx="8811">
                  <c:v>28.8987049998468</c:v>
                </c:pt>
                <c:pt idx="8812">
                  <c:v>28.9007410001431</c:v>
                </c:pt>
                <c:pt idx="8813">
                  <c:v>28.901298000164299</c:v>
                </c:pt>
                <c:pt idx="8814">
                  <c:v>28.902261999974101</c:v>
                </c:pt>
                <c:pt idx="8815">
                  <c:v>28.902423000090401</c:v>
                </c:pt>
                <c:pt idx="8816">
                  <c:v>28.902974000175099</c:v>
                </c:pt>
                <c:pt idx="8817">
                  <c:v>28.911805000007</c:v>
                </c:pt>
                <c:pt idx="8818">
                  <c:v>28.930257999945699</c:v>
                </c:pt>
                <c:pt idx="8819">
                  <c:v>28.9309350000621</c:v>
                </c:pt>
                <c:pt idx="8820">
                  <c:v>28.932332999829601</c:v>
                </c:pt>
                <c:pt idx="8821">
                  <c:v>28.933335000147</c:v>
                </c:pt>
                <c:pt idx="8822">
                  <c:v>28.942352999820198</c:v>
                </c:pt>
                <c:pt idx="8823">
                  <c:v>28.942803000063503</c:v>
                </c:pt>
                <c:pt idx="8824">
                  <c:v>28.943534000063597</c:v>
                </c:pt>
                <c:pt idx="8825">
                  <c:v>28.944093000063699</c:v>
                </c:pt>
                <c:pt idx="8826">
                  <c:v>28.9460770000005</c:v>
                </c:pt>
                <c:pt idx="8827">
                  <c:v>28.946300999905301</c:v>
                </c:pt>
                <c:pt idx="8828">
                  <c:v>28.946730999905402</c:v>
                </c:pt>
                <c:pt idx="8829">
                  <c:v>28.948022999884401</c:v>
                </c:pt>
                <c:pt idx="8830">
                  <c:v>28.9488919997893</c:v>
                </c:pt>
                <c:pt idx="8831">
                  <c:v>28.9618520000658</c:v>
                </c:pt>
                <c:pt idx="8832">
                  <c:v>28.9628340001399</c:v>
                </c:pt>
                <c:pt idx="8833">
                  <c:v>28.9634830000977</c:v>
                </c:pt>
                <c:pt idx="8834">
                  <c:v>28.964715999791203</c:v>
                </c:pt>
                <c:pt idx="8835">
                  <c:v>28.965657999833599</c:v>
                </c:pt>
                <c:pt idx="8836">
                  <c:v>28.974667000056698</c:v>
                </c:pt>
                <c:pt idx="8837">
                  <c:v>28.977354999824399</c:v>
                </c:pt>
                <c:pt idx="8838">
                  <c:v>28.9782099998774</c:v>
                </c:pt>
                <c:pt idx="8839">
                  <c:v>28.978922000078398</c:v>
                </c:pt>
                <c:pt idx="8840">
                  <c:v>28.980250000131399</c:v>
                </c:pt>
                <c:pt idx="8841">
                  <c:v>28.981232000205598</c:v>
                </c:pt>
                <c:pt idx="8842">
                  <c:v>28.995057999963997</c:v>
                </c:pt>
                <c:pt idx="8843">
                  <c:v>29.008607999912702</c:v>
                </c:pt>
                <c:pt idx="8844">
                  <c:v>29.009080999912797</c:v>
                </c:pt>
                <c:pt idx="8845">
                  <c:v>29.0099479998389</c:v>
                </c:pt>
                <c:pt idx="8846">
                  <c:v>29.010493999976401</c:v>
                </c:pt>
                <c:pt idx="8847">
                  <c:v>29.011957999955399</c:v>
                </c:pt>
                <c:pt idx="8848">
                  <c:v>29.012602999955501</c:v>
                </c:pt>
                <c:pt idx="8849">
                  <c:v>29.013750000103702</c:v>
                </c:pt>
                <c:pt idx="8850">
                  <c:v>29.014183000071998</c:v>
                </c:pt>
                <c:pt idx="8851">
                  <c:v>29.014508999807699</c:v>
                </c:pt>
                <c:pt idx="8852">
                  <c:v>29.014653000103802</c:v>
                </c:pt>
                <c:pt idx="8853">
                  <c:v>29.015380000146198</c:v>
                </c:pt>
                <c:pt idx="8854">
                  <c:v>29.0160250001463</c:v>
                </c:pt>
                <c:pt idx="8855">
                  <c:v>29.023727000094297</c:v>
                </c:pt>
                <c:pt idx="8856">
                  <c:v>29.023750999840502</c:v>
                </c:pt>
                <c:pt idx="8857">
                  <c:v>29.024257999935799</c:v>
                </c:pt>
                <c:pt idx="8858">
                  <c:v>29.025124999861799</c:v>
                </c:pt>
                <c:pt idx="8859">
                  <c:v>29.025229000126203</c:v>
                </c:pt>
                <c:pt idx="8860">
                  <c:v>29.026236999925402</c:v>
                </c:pt>
                <c:pt idx="8861">
                  <c:v>29.038976999799999</c:v>
                </c:pt>
                <c:pt idx="8862">
                  <c:v>29.039646000000999</c:v>
                </c:pt>
                <c:pt idx="8863">
                  <c:v>29.040951999832</c:v>
                </c:pt>
                <c:pt idx="8864">
                  <c:v>29.041900999800397</c:v>
                </c:pt>
                <c:pt idx="8865">
                  <c:v>29.048592999970399</c:v>
                </c:pt>
                <c:pt idx="8866">
                  <c:v>29.049114999907001</c:v>
                </c:pt>
                <c:pt idx="8867">
                  <c:v>29.0499849998013</c:v>
                </c:pt>
                <c:pt idx="8868">
                  <c:v>29.050680000182101</c:v>
                </c:pt>
                <c:pt idx="8869">
                  <c:v>29.054912999981703</c:v>
                </c:pt>
                <c:pt idx="8870">
                  <c:v>29.0553810000346</c:v>
                </c:pt>
                <c:pt idx="8871">
                  <c:v>29.055711000182701</c:v>
                </c:pt>
                <c:pt idx="8872">
                  <c:v>29.0564390002145</c:v>
                </c:pt>
                <c:pt idx="8873">
                  <c:v>29.056914000193498</c:v>
                </c:pt>
                <c:pt idx="8874">
                  <c:v>29.058909000013898</c:v>
                </c:pt>
                <c:pt idx="8875">
                  <c:v>29.059417000098602</c:v>
                </c:pt>
                <c:pt idx="8876">
                  <c:v>29.066864000014903</c:v>
                </c:pt>
                <c:pt idx="8877">
                  <c:v>29.076660000100603</c:v>
                </c:pt>
                <c:pt idx="8878">
                  <c:v>29.077235999920902</c:v>
                </c:pt>
                <c:pt idx="8879">
                  <c:v>29.078407999804703</c:v>
                </c:pt>
                <c:pt idx="8880">
                  <c:v>29.079112000090301</c:v>
                </c:pt>
                <c:pt idx="8881">
                  <c:v>29.079863999868302</c:v>
                </c:pt>
                <c:pt idx="8882">
                  <c:v>29.080415999942399</c:v>
                </c:pt>
                <c:pt idx="8883">
                  <c:v>29.081467000196401</c:v>
                </c:pt>
                <c:pt idx="8884">
                  <c:v>29.082210000069601</c:v>
                </c:pt>
                <c:pt idx="8885">
                  <c:v>29.085060999932402</c:v>
                </c:pt>
                <c:pt idx="8886">
                  <c:v>29.0868390002287</c:v>
                </c:pt>
                <c:pt idx="8887">
                  <c:v>29.0874120000808</c:v>
                </c:pt>
                <c:pt idx="8888">
                  <c:v>29.088425999816501</c:v>
                </c:pt>
                <c:pt idx="8889">
                  <c:v>29.089214000123299</c:v>
                </c:pt>
                <c:pt idx="8890">
                  <c:v>29.0999939998073</c:v>
                </c:pt>
                <c:pt idx="8891">
                  <c:v>29.126369000096002</c:v>
                </c:pt>
                <c:pt idx="8892">
                  <c:v>29.139403000044599</c:v>
                </c:pt>
                <c:pt idx="8893">
                  <c:v>29.146224000214701</c:v>
                </c:pt>
                <c:pt idx="8894">
                  <c:v>29.157484999814102</c:v>
                </c:pt>
                <c:pt idx="8895">
                  <c:v>29.1749150001123</c:v>
                </c:pt>
                <c:pt idx="8896">
                  <c:v>29.174996000165201</c:v>
                </c:pt>
                <c:pt idx="8897">
                  <c:v>29.175493999900901</c:v>
                </c:pt>
                <c:pt idx="8898">
                  <c:v>29.1764980001971</c:v>
                </c:pt>
                <c:pt idx="8899">
                  <c:v>29.177274000176098</c:v>
                </c:pt>
                <c:pt idx="8900">
                  <c:v>29.181183000218802</c:v>
                </c:pt>
                <c:pt idx="8901">
                  <c:v>29.181843000060301</c:v>
                </c:pt>
                <c:pt idx="8902">
                  <c:v>29.183047000060402</c:v>
                </c:pt>
                <c:pt idx="8903">
                  <c:v>29.1830870000922</c:v>
                </c:pt>
                <c:pt idx="8904">
                  <c:v>29.183541999827799</c:v>
                </c:pt>
                <c:pt idx="8905">
                  <c:v>29.1839739998067</c:v>
                </c:pt>
                <c:pt idx="8906">
                  <c:v>29.1844439998385</c:v>
                </c:pt>
                <c:pt idx="8907">
                  <c:v>29.185046999828</c:v>
                </c:pt>
                <c:pt idx="8908">
                  <c:v>29.186254999785799</c:v>
                </c:pt>
                <c:pt idx="8909">
                  <c:v>29.1868379999868</c:v>
                </c:pt>
                <c:pt idx="8910">
                  <c:v>29.188007999891799</c:v>
                </c:pt>
                <c:pt idx="8911">
                  <c:v>29.1888530000505</c:v>
                </c:pt>
                <c:pt idx="8912">
                  <c:v>29.2053039997881</c:v>
                </c:pt>
                <c:pt idx="8913">
                  <c:v>29.222426000160301</c:v>
                </c:pt>
                <c:pt idx="8914">
                  <c:v>29.222565000054601</c:v>
                </c:pt>
                <c:pt idx="8915">
                  <c:v>29.222787999969999</c:v>
                </c:pt>
                <c:pt idx="8916">
                  <c:v>29.223329000160401</c:v>
                </c:pt>
                <c:pt idx="8917">
                  <c:v>29.2234819999066</c:v>
                </c:pt>
                <c:pt idx="8918">
                  <c:v>29.224001999864399</c:v>
                </c:pt>
                <c:pt idx="8919">
                  <c:v>29.224571000213398</c:v>
                </c:pt>
                <c:pt idx="8920">
                  <c:v>29.225439000128898</c:v>
                </c:pt>
                <c:pt idx="8921">
                  <c:v>29.233689000193397</c:v>
                </c:pt>
                <c:pt idx="8922">
                  <c:v>29.234353999981899</c:v>
                </c:pt>
                <c:pt idx="8923">
                  <c:v>29.235645999960898</c:v>
                </c:pt>
                <c:pt idx="8924">
                  <c:v>29.2365619998236</c:v>
                </c:pt>
                <c:pt idx="8925">
                  <c:v>29.243819999919602</c:v>
                </c:pt>
                <c:pt idx="8926">
                  <c:v>29.2505759998675</c:v>
                </c:pt>
                <c:pt idx="8927">
                  <c:v>29.252238000026402</c:v>
                </c:pt>
                <c:pt idx="8928">
                  <c:v>29.2743019999761</c:v>
                </c:pt>
                <c:pt idx="8929">
                  <c:v>29.280078999818198</c:v>
                </c:pt>
                <c:pt idx="8930">
                  <c:v>29.280829000072099</c:v>
                </c:pt>
                <c:pt idx="8931">
                  <c:v>29.280979999839399</c:v>
                </c:pt>
                <c:pt idx="8932">
                  <c:v>29.282143999807801</c:v>
                </c:pt>
                <c:pt idx="8933">
                  <c:v>29.283139000199299</c:v>
                </c:pt>
                <c:pt idx="8934">
                  <c:v>29.2913459998089</c:v>
                </c:pt>
                <c:pt idx="8935">
                  <c:v>29.301919999852501</c:v>
                </c:pt>
                <c:pt idx="8936">
                  <c:v>29.302380999979501</c:v>
                </c:pt>
                <c:pt idx="8937">
                  <c:v>29.303173999778597</c:v>
                </c:pt>
                <c:pt idx="8938">
                  <c:v>29.3036490002123</c:v>
                </c:pt>
                <c:pt idx="8939">
                  <c:v>29.307475000223302</c:v>
                </c:pt>
                <c:pt idx="8940">
                  <c:v>29.3259670002044</c:v>
                </c:pt>
                <c:pt idx="8941">
                  <c:v>29.326630000014099</c:v>
                </c:pt>
                <c:pt idx="8942">
                  <c:v>29.327857000225702</c:v>
                </c:pt>
                <c:pt idx="8943">
                  <c:v>29.328739999982599</c:v>
                </c:pt>
                <c:pt idx="8944">
                  <c:v>29.331616000035801</c:v>
                </c:pt>
                <c:pt idx="8945">
                  <c:v>29.332368999803201</c:v>
                </c:pt>
                <c:pt idx="8946">
                  <c:v>29.333694999877402</c:v>
                </c:pt>
                <c:pt idx="8947">
                  <c:v>29.335015000015098</c:v>
                </c:pt>
                <c:pt idx="8948">
                  <c:v>29.3441519997941</c:v>
                </c:pt>
                <c:pt idx="8949">
                  <c:v>29.344769000090302</c:v>
                </c:pt>
                <c:pt idx="8950">
                  <c:v>29.345906999878899</c:v>
                </c:pt>
                <c:pt idx="8951">
                  <c:v>29.346764999900099</c:v>
                </c:pt>
                <c:pt idx="8952">
                  <c:v>29.355022999879999</c:v>
                </c:pt>
                <c:pt idx="8953">
                  <c:v>29.371718000220401</c:v>
                </c:pt>
                <c:pt idx="8954">
                  <c:v>29.372148000220399</c:v>
                </c:pt>
                <c:pt idx="8955">
                  <c:v>29.3728510000619</c:v>
                </c:pt>
                <c:pt idx="8956">
                  <c:v>29.3734319998293</c:v>
                </c:pt>
                <c:pt idx="8957">
                  <c:v>29.387672000211701</c:v>
                </c:pt>
                <c:pt idx="8958">
                  <c:v>29.388373000074299</c:v>
                </c:pt>
                <c:pt idx="8959">
                  <c:v>29.389787000127299</c:v>
                </c:pt>
                <c:pt idx="8960">
                  <c:v>29.3907270001909</c:v>
                </c:pt>
                <c:pt idx="8961">
                  <c:v>29.3955369998002</c:v>
                </c:pt>
                <c:pt idx="8962">
                  <c:v>29.402137000033598</c:v>
                </c:pt>
                <c:pt idx="8963">
                  <c:v>29.423490000226501</c:v>
                </c:pt>
                <c:pt idx="8964">
                  <c:v>29.4241289998353</c:v>
                </c:pt>
                <c:pt idx="8965">
                  <c:v>29.425352000089298</c:v>
                </c:pt>
                <c:pt idx="8966">
                  <c:v>29.426272999898998</c:v>
                </c:pt>
                <c:pt idx="8967">
                  <c:v>29.428524000195399</c:v>
                </c:pt>
                <c:pt idx="8968">
                  <c:v>29.429077999793602</c:v>
                </c:pt>
                <c:pt idx="8969">
                  <c:v>29.430000000047499</c:v>
                </c:pt>
                <c:pt idx="8970">
                  <c:v>29.430682000111098</c:v>
                </c:pt>
                <c:pt idx="8971">
                  <c:v>29.434909999963498</c:v>
                </c:pt>
                <c:pt idx="8972">
                  <c:v>29.435981000005899</c:v>
                </c:pt>
                <c:pt idx="8973">
                  <c:v>29.444250999858902</c:v>
                </c:pt>
                <c:pt idx="8974">
                  <c:v>29.444283999964597</c:v>
                </c:pt>
                <c:pt idx="8975">
                  <c:v>29.444855999827197</c:v>
                </c:pt>
                <c:pt idx="8976">
                  <c:v>29.4448579998061</c:v>
                </c:pt>
                <c:pt idx="8977">
                  <c:v>29.445971999848499</c:v>
                </c:pt>
                <c:pt idx="8978">
                  <c:v>29.446349999943699</c:v>
                </c:pt>
                <c:pt idx="8979">
                  <c:v>29.4468369997957</c:v>
                </c:pt>
                <c:pt idx="8980">
                  <c:v>29.447024000091901</c:v>
                </c:pt>
                <c:pt idx="8981">
                  <c:v>29.447797000102501</c:v>
                </c:pt>
                <c:pt idx="8982">
                  <c:v>29.448026999943902</c:v>
                </c:pt>
                <c:pt idx="8983">
                  <c:v>29.448284999944001</c:v>
                </c:pt>
                <c:pt idx="8984">
                  <c:v>29.4491449999441</c:v>
                </c:pt>
                <c:pt idx="8985">
                  <c:v>29.450166000060499</c:v>
                </c:pt>
                <c:pt idx="8986">
                  <c:v>29.450364999775001</c:v>
                </c:pt>
                <c:pt idx="8987">
                  <c:v>29.450740999891401</c:v>
                </c:pt>
                <c:pt idx="8988">
                  <c:v>29.451314000198099</c:v>
                </c:pt>
                <c:pt idx="8989">
                  <c:v>29.451590999997197</c:v>
                </c:pt>
                <c:pt idx="8990">
                  <c:v>29.451790000166501</c:v>
                </c:pt>
                <c:pt idx="8991">
                  <c:v>29.4522720000713</c:v>
                </c:pt>
                <c:pt idx="8992">
                  <c:v>29.4529859997965</c:v>
                </c:pt>
                <c:pt idx="8993">
                  <c:v>29.454396999881201</c:v>
                </c:pt>
                <c:pt idx="8994">
                  <c:v>29.454658999839001</c:v>
                </c:pt>
                <c:pt idx="8995">
                  <c:v>29.4552860000294</c:v>
                </c:pt>
                <c:pt idx="8996">
                  <c:v>29.455444000177501</c:v>
                </c:pt>
                <c:pt idx="8997">
                  <c:v>29.456442000082401</c:v>
                </c:pt>
                <c:pt idx="8998">
                  <c:v>29.456522000145902</c:v>
                </c:pt>
                <c:pt idx="8999">
                  <c:v>29.456601000219901</c:v>
                </c:pt>
                <c:pt idx="9000">
                  <c:v>29.456664000008402</c:v>
                </c:pt>
                <c:pt idx="9001">
                  <c:v>29.456733000188201</c:v>
                </c:pt>
                <c:pt idx="9002">
                  <c:v>29.4567999999344</c:v>
                </c:pt>
                <c:pt idx="9003">
                  <c:v>29.457284999807499</c:v>
                </c:pt>
                <c:pt idx="9004">
                  <c:v>29.4576579999557</c:v>
                </c:pt>
                <c:pt idx="9005">
                  <c:v>29.4579669998711</c:v>
                </c:pt>
                <c:pt idx="9006">
                  <c:v>29.458606999924001</c:v>
                </c:pt>
                <c:pt idx="9007">
                  <c:v>29.459114000019301</c:v>
                </c:pt>
                <c:pt idx="9008">
                  <c:v>29.459360000146198</c:v>
                </c:pt>
                <c:pt idx="9009">
                  <c:v>29.459674999998199</c:v>
                </c:pt>
                <c:pt idx="9010">
                  <c:v>29.468172000178999</c:v>
                </c:pt>
                <c:pt idx="9011">
                  <c:v>29.480670999873798</c:v>
                </c:pt>
                <c:pt idx="9012">
                  <c:v>29.481234999820998</c:v>
                </c:pt>
                <c:pt idx="9013">
                  <c:v>29.482242000085499</c:v>
                </c:pt>
                <c:pt idx="9014">
                  <c:v>29.482902999916401</c:v>
                </c:pt>
                <c:pt idx="9015">
                  <c:v>29.493152000213701</c:v>
                </c:pt>
                <c:pt idx="9016">
                  <c:v>29.494146000160899</c:v>
                </c:pt>
                <c:pt idx="9017">
                  <c:v>29.503536999982302</c:v>
                </c:pt>
                <c:pt idx="9018">
                  <c:v>29.504216000077502</c:v>
                </c:pt>
                <c:pt idx="9019">
                  <c:v>29.505373000119999</c:v>
                </c:pt>
                <c:pt idx="9020">
                  <c:v>29.506282000056597</c:v>
                </c:pt>
                <c:pt idx="9021">
                  <c:v>29.510575000131201</c:v>
                </c:pt>
                <c:pt idx="9022">
                  <c:v>29.511217000163001</c:v>
                </c:pt>
                <c:pt idx="9023">
                  <c:v>29.512439999962201</c:v>
                </c:pt>
                <c:pt idx="9024">
                  <c:v>29.5132699998248</c:v>
                </c:pt>
                <c:pt idx="9025">
                  <c:v>29.5134779998988</c:v>
                </c:pt>
                <c:pt idx="9026">
                  <c:v>29.5136009999623</c:v>
                </c:pt>
                <c:pt idx="9027">
                  <c:v>29.5140170001104</c:v>
                </c:pt>
                <c:pt idx="9028">
                  <c:v>29.514069000015198</c:v>
                </c:pt>
                <c:pt idx="9029">
                  <c:v>29.5148250002057</c:v>
                </c:pt>
                <c:pt idx="9030">
                  <c:v>29.514921000100003</c:v>
                </c:pt>
                <c:pt idx="9031">
                  <c:v>29.515536999952001</c:v>
                </c:pt>
                <c:pt idx="9032">
                  <c:v>29.515758999877999</c:v>
                </c:pt>
                <c:pt idx="9033">
                  <c:v>29.516557000078997</c:v>
                </c:pt>
                <c:pt idx="9034">
                  <c:v>29.517042999941598</c:v>
                </c:pt>
                <c:pt idx="9035">
                  <c:v>29.517969000153197</c:v>
                </c:pt>
                <c:pt idx="9036">
                  <c:v>29.518663000089802</c:v>
                </c:pt>
                <c:pt idx="9037">
                  <c:v>29.523057999995203</c:v>
                </c:pt>
                <c:pt idx="9038">
                  <c:v>29.526149000048399</c:v>
                </c:pt>
                <c:pt idx="9039">
                  <c:v>29.5347370001763</c:v>
                </c:pt>
                <c:pt idx="9040">
                  <c:v>29.547564000040399</c:v>
                </c:pt>
                <c:pt idx="9041">
                  <c:v>29.547878999892397</c:v>
                </c:pt>
                <c:pt idx="9042">
                  <c:v>29.548450000220299</c:v>
                </c:pt>
                <c:pt idx="9043">
                  <c:v>29.5489280001675</c:v>
                </c:pt>
                <c:pt idx="9044">
                  <c:v>29.559520000020701</c:v>
                </c:pt>
                <c:pt idx="9045">
                  <c:v>29.5614159999786</c:v>
                </c:pt>
                <c:pt idx="9046">
                  <c:v>29.562566000095099</c:v>
                </c:pt>
                <c:pt idx="9047">
                  <c:v>29.563492999841401</c:v>
                </c:pt>
                <c:pt idx="9048">
                  <c:v>29.565110000021303</c:v>
                </c:pt>
                <c:pt idx="9049">
                  <c:v>29.5672850002119</c:v>
                </c:pt>
                <c:pt idx="9050">
                  <c:v>29.582025999843601</c:v>
                </c:pt>
                <c:pt idx="9051">
                  <c:v>29.5950200002153</c:v>
                </c:pt>
                <c:pt idx="9052">
                  <c:v>29.5975519998137</c:v>
                </c:pt>
                <c:pt idx="9053">
                  <c:v>29.599559999951399</c:v>
                </c:pt>
                <c:pt idx="9054">
                  <c:v>29.6073190002061</c:v>
                </c:pt>
                <c:pt idx="9055">
                  <c:v>29.608471999836098</c:v>
                </c:pt>
                <c:pt idx="9056">
                  <c:v>29.6091619998151</c:v>
                </c:pt>
                <c:pt idx="9057">
                  <c:v>29.619078999985501</c:v>
                </c:pt>
                <c:pt idx="9058">
                  <c:v>29.622845000176298</c:v>
                </c:pt>
                <c:pt idx="9059">
                  <c:v>29.6279049998702</c:v>
                </c:pt>
                <c:pt idx="9060">
                  <c:v>29.6333589999449</c:v>
                </c:pt>
                <c:pt idx="9061">
                  <c:v>29.635020000114299</c:v>
                </c:pt>
                <c:pt idx="9062">
                  <c:v>29.644163999819199</c:v>
                </c:pt>
                <c:pt idx="9063">
                  <c:v>29.648366999936101</c:v>
                </c:pt>
                <c:pt idx="9064">
                  <c:v>29.649091999999602</c:v>
                </c:pt>
                <c:pt idx="9065">
                  <c:v>29.650494000179599</c:v>
                </c:pt>
                <c:pt idx="9066">
                  <c:v>29.651434999777802</c:v>
                </c:pt>
                <c:pt idx="9067">
                  <c:v>29.655308000201298</c:v>
                </c:pt>
                <c:pt idx="9068">
                  <c:v>29.655853999884098</c:v>
                </c:pt>
                <c:pt idx="9069">
                  <c:v>29.6567810000851</c:v>
                </c:pt>
                <c:pt idx="9070">
                  <c:v>29.6569420002015</c:v>
                </c:pt>
                <c:pt idx="9071">
                  <c:v>29.657411999778503</c:v>
                </c:pt>
                <c:pt idx="9072">
                  <c:v>29.671924000012901</c:v>
                </c:pt>
                <c:pt idx="9073">
                  <c:v>29.6726679998755</c:v>
                </c:pt>
                <c:pt idx="9074">
                  <c:v>29.674048999822798</c:v>
                </c:pt>
                <c:pt idx="9075">
                  <c:v>29.675080999822899</c:v>
                </c:pt>
                <c:pt idx="9076">
                  <c:v>29.680911000014</c:v>
                </c:pt>
                <c:pt idx="9077">
                  <c:v>29.6817369999189</c:v>
                </c:pt>
                <c:pt idx="9078">
                  <c:v>29.6830359998239</c:v>
                </c:pt>
                <c:pt idx="9079">
                  <c:v>29.684269999961501</c:v>
                </c:pt>
                <c:pt idx="9080">
                  <c:v>29.694334999931002</c:v>
                </c:pt>
                <c:pt idx="9081">
                  <c:v>29.6948189998147</c:v>
                </c:pt>
                <c:pt idx="9082">
                  <c:v>29.7069319999536</c:v>
                </c:pt>
                <c:pt idx="9083">
                  <c:v>29.7079500001018</c:v>
                </c:pt>
                <c:pt idx="9084">
                  <c:v>29.710434000207801</c:v>
                </c:pt>
                <c:pt idx="9085">
                  <c:v>29.711030999806098</c:v>
                </c:pt>
                <c:pt idx="9086">
                  <c:v>29.712247000133999</c:v>
                </c:pt>
                <c:pt idx="9087">
                  <c:v>29.713094999806298</c:v>
                </c:pt>
                <c:pt idx="9088">
                  <c:v>29.7309010002209</c:v>
                </c:pt>
                <c:pt idx="9089">
                  <c:v>29.7315600000729</c:v>
                </c:pt>
                <c:pt idx="9090">
                  <c:v>29.732098999829699</c:v>
                </c:pt>
                <c:pt idx="9091">
                  <c:v>29.7331589999885</c:v>
                </c:pt>
                <c:pt idx="9092">
                  <c:v>29.733850999946299</c:v>
                </c:pt>
                <c:pt idx="9093">
                  <c:v>29.734558000200099</c:v>
                </c:pt>
                <c:pt idx="9094">
                  <c:v>29.735080000136801</c:v>
                </c:pt>
                <c:pt idx="9095">
                  <c:v>29.735890000210901</c:v>
                </c:pt>
                <c:pt idx="9096">
                  <c:v>29.7365520000312</c:v>
                </c:pt>
                <c:pt idx="9097">
                  <c:v>29.7439730002224</c:v>
                </c:pt>
                <c:pt idx="9098">
                  <c:v>29.747820000011398</c:v>
                </c:pt>
                <c:pt idx="9099">
                  <c:v>29.759018999811797</c:v>
                </c:pt>
                <c:pt idx="9100">
                  <c:v>29.759752999780101</c:v>
                </c:pt>
                <c:pt idx="9101">
                  <c:v>29.761103000055297</c:v>
                </c:pt>
                <c:pt idx="9102">
                  <c:v>29.761440000129301</c:v>
                </c:pt>
                <c:pt idx="9103">
                  <c:v>29.7627029999603</c:v>
                </c:pt>
                <c:pt idx="9104">
                  <c:v>29.772870000215299</c:v>
                </c:pt>
                <c:pt idx="9105">
                  <c:v>29.773425999792302</c:v>
                </c:pt>
                <c:pt idx="9106">
                  <c:v>29.774437000014498</c:v>
                </c:pt>
                <c:pt idx="9107">
                  <c:v>29.775082000014599</c:v>
                </c:pt>
                <c:pt idx="9108">
                  <c:v>29.777834000014902</c:v>
                </c:pt>
                <c:pt idx="9109">
                  <c:v>29.777951000141901</c:v>
                </c:pt>
                <c:pt idx="9110">
                  <c:v>29.778354999962097</c:v>
                </c:pt>
                <c:pt idx="9111">
                  <c:v>29.778394000004401</c:v>
                </c:pt>
                <c:pt idx="9112">
                  <c:v>29.778767000152499</c:v>
                </c:pt>
                <c:pt idx="9113">
                  <c:v>29.779389999930501</c:v>
                </c:pt>
                <c:pt idx="9114">
                  <c:v>29.7794960001738</c:v>
                </c:pt>
                <c:pt idx="9115">
                  <c:v>29.779546000099799</c:v>
                </c:pt>
                <c:pt idx="9116">
                  <c:v>29.779703999793099</c:v>
                </c:pt>
                <c:pt idx="9117">
                  <c:v>29.7802119998777</c:v>
                </c:pt>
                <c:pt idx="9118">
                  <c:v>29.780493000089297</c:v>
                </c:pt>
                <c:pt idx="9119">
                  <c:v>29.780689999824901</c:v>
                </c:pt>
                <c:pt idx="9120">
                  <c:v>29.780782000216202</c:v>
                </c:pt>
                <c:pt idx="9121">
                  <c:v>29.7813520001</c:v>
                </c:pt>
                <c:pt idx="9122">
                  <c:v>29.781436000121101</c:v>
                </c:pt>
                <c:pt idx="9123">
                  <c:v>29.781525000089399</c:v>
                </c:pt>
                <c:pt idx="9124">
                  <c:v>29.781677999835598</c:v>
                </c:pt>
                <c:pt idx="9125">
                  <c:v>29.7820499999943</c:v>
                </c:pt>
                <c:pt idx="9126">
                  <c:v>29.782522999994299</c:v>
                </c:pt>
                <c:pt idx="9127">
                  <c:v>29.783081000004998</c:v>
                </c:pt>
                <c:pt idx="9128">
                  <c:v>29.800007000176198</c:v>
                </c:pt>
                <c:pt idx="9129">
                  <c:v>29.801299000155201</c:v>
                </c:pt>
                <c:pt idx="9130">
                  <c:v>29.805380000197999</c:v>
                </c:pt>
                <c:pt idx="9131">
                  <c:v>29.806057999849099</c:v>
                </c:pt>
                <c:pt idx="9132">
                  <c:v>29.8072710002088</c:v>
                </c:pt>
                <c:pt idx="9133">
                  <c:v>29.808068999955101</c:v>
                </c:pt>
                <c:pt idx="9134">
                  <c:v>29.832360000000303</c:v>
                </c:pt>
                <c:pt idx="9135">
                  <c:v>29.833297000095598</c:v>
                </c:pt>
                <c:pt idx="9136">
                  <c:v>29.833522999979298</c:v>
                </c:pt>
                <c:pt idx="9137">
                  <c:v>29.834512999968801</c:v>
                </c:pt>
                <c:pt idx="9138">
                  <c:v>29.835492000074698</c:v>
                </c:pt>
                <c:pt idx="9139">
                  <c:v>29.839623000043499</c:v>
                </c:pt>
                <c:pt idx="9140">
                  <c:v>29.8415789998216</c:v>
                </c:pt>
                <c:pt idx="9141">
                  <c:v>29.846481999811601</c:v>
                </c:pt>
                <c:pt idx="9142">
                  <c:v>29.8566299998128</c:v>
                </c:pt>
                <c:pt idx="9143">
                  <c:v>29.878996000206797</c:v>
                </c:pt>
                <c:pt idx="9144">
                  <c:v>29.883754999900699</c:v>
                </c:pt>
                <c:pt idx="9145">
                  <c:v>29.884347999995899</c:v>
                </c:pt>
                <c:pt idx="9146">
                  <c:v>29.8852490000172</c:v>
                </c:pt>
                <c:pt idx="9147">
                  <c:v>29.885424999974898</c:v>
                </c:pt>
                <c:pt idx="9148">
                  <c:v>29.886064000038399</c:v>
                </c:pt>
                <c:pt idx="9149">
                  <c:v>29.886415999953797</c:v>
                </c:pt>
                <c:pt idx="9150">
                  <c:v>29.887239999879899</c:v>
                </c:pt>
                <c:pt idx="9151">
                  <c:v>29.887449999932798</c:v>
                </c:pt>
                <c:pt idx="9152">
                  <c:v>29.888100999869398</c:v>
                </c:pt>
                <c:pt idx="9153">
                  <c:v>29.8896849999437</c:v>
                </c:pt>
                <c:pt idx="9154">
                  <c:v>29.8961190001136</c:v>
                </c:pt>
                <c:pt idx="9155">
                  <c:v>29.896724000082003</c:v>
                </c:pt>
                <c:pt idx="9156">
                  <c:v>29.8979280000821</c:v>
                </c:pt>
                <c:pt idx="9157">
                  <c:v>29.898760999912998</c:v>
                </c:pt>
                <c:pt idx="9158">
                  <c:v>29.902677999871202</c:v>
                </c:pt>
                <c:pt idx="9159">
                  <c:v>29.902984999807803</c:v>
                </c:pt>
                <c:pt idx="9160">
                  <c:v>29.9035319999347</c:v>
                </c:pt>
                <c:pt idx="9161">
                  <c:v>29.903912000008798</c:v>
                </c:pt>
                <c:pt idx="9162">
                  <c:v>29.904917999829099</c:v>
                </c:pt>
                <c:pt idx="9163">
                  <c:v>29.916633000084399</c:v>
                </c:pt>
                <c:pt idx="9164">
                  <c:v>29.916972000137299</c:v>
                </c:pt>
                <c:pt idx="9165">
                  <c:v>29.9176019998412</c:v>
                </c:pt>
                <c:pt idx="9166">
                  <c:v>29.9181000000317</c:v>
                </c:pt>
                <c:pt idx="9167">
                  <c:v>29.934519000107603</c:v>
                </c:pt>
                <c:pt idx="9168">
                  <c:v>29.935849000139502</c:v>
                </c:pt>
                <c:pt idx="9169">
                  <c:v>29.936443000224198</c:v>
                </c:pt>
                <c:pt idx="9170">
                  <c:v>29.937648000213802</c:v>
                </c:pt>
                <c:pt idx="9171">
                  <c:v>29.938448999928298</c:v>
                </c:pt>
                <c:pt idx="9172">
                  <c:v>29.941046000203599</c:v>
                </c:pt>
                <c:pt idx="9173">
                  <c:v>29.941745000087298</c:v>
                </c:pt>
                <c:pt idx="9174">
                  <c:v>29.942929999833698</c:v>
                </c:pt>
                <c:pt idx="9175">
                  <c:v>29.9430099998971</c:v>
                </c:pt>
                <c:pt idx="9176">
                  <c:v>29.9436430000241</c:v>
                </c:pt>
                <c:pt idx="9177">
                  <c:v>29.943835999802101</c:v>
                </c:pt>
                <c:pt idx="9178">
                  <c:v>29.945037999823398</c:v>
                </c:pt>
                <c:pt idx="9179">
                  <c:v>29.946056999961002</c:v>
                </c:pt>
                <c:pt idx="9180">
                  <c:v>29.954736000036</c:v>
                </c:pt>
                <c:pt idx="9181">
                  <c:v>29.955256999983199</c:v>
                </c:pt>
                <c:pt idx="9182">
                  <c:v>29.956211999888101</c:v>
                </c:pt>
                <c:pt idx="9183">
                  <c:v>29.956812999898798</c:v>
                </c:pt>
                <c:pt idx="9184">
                  <c:v>29.958168000121002</c:v>
                </c:pt>
                <c:pt idx="9185">
                  <c:v>29.966562000026801</c:v>
                </c:pt>
                <c:pt idx="9186">
                  <c:v>29.9872840000716</c:v>
                </c:pt>
                <c:pt idx="9187">
                  <c:v>29.9916260000827</c:v>
                </c:pt>
                <c:pt idx="9188">
                  <c:v>29.992347000188602</c:v>
                </c:pt>
                <c:pt idx="9189">
                  <c:v>29.9937619997763</c:v>
                </c:pt>
                <c:pt idx="9190">
                  <c:v>29.995155000051401</c:v>
                </c:pt>
                <c:pt idx="9191">
                  <c:v>30.001057999925202</c:v>
                </c:pt>
                <c:pt idx="9192">
                  <c:v>30.003900999872698</c:v>
                </c:pt>
                <c:pt idx="9193">
                  <c:v>30.004581999946801</c:v>
                </c:pt>
                <c:pt idx="9194">
                  <c:v>30.005819000052703</c:v>
                </c:pt>
                <c:pt idx="9195">
                  <c:v>30.006706000222</c:v>
                </c:pt>
                <c:pt idx="9196">
                  <c:v>30.007365000074</c:v>
                </c:pt>
                <c:pt idx="9197">
                  <c:v>30.012150999937099</c:v>
                </c:pt>
                <c:pt idx="9198">
                  <c:v>30.021213000054502</c:v>
                </c:pt>
                <c:pt idx="9199">
                  <c:v>30.021872999896001</c:v>
                </c:pt>
                <c:pt idx="9200">
                  <c:v>30.023082999832599</c:v>
                </c:pt>
                <c:pt idx="9201">
                  <c:v>30.023897999853901</c:v>
                </c:pt>
                <c:pt idx="9202">
                  <c:v>30.030489000182499</c:v>
                </c:pt>
                <c:pt idx="9203">
                  <c:v>30.030806000013399</c:v>
                </c:pt>
                <c:pt idx="9204">
                  <c:v>30.031366000002802</c:v>
                </c:pt>
                <c:pt idx="9205">
                  <c:v>30.031843999949999</c:v>
                </c:pt>
                <c:pt idx="9206">
                  <c:v>30.0369709998449</c:v>
                </c:pt>
                <c:pt idx="9207">
                  <c:v>30.037485999855498</c:v>
                </c:pt>
                <c:pt idx="9208">
                  <c:v>30.038459000024798</c:v>
                </c:pt>
                <c:pt idx="9209">
                  <c:v>30.039062000014301</c:v>
                </c:pt>
                <c:pt idx="9210">
                  <c:v>30.050760999984</c:v>
                </c:pt>
                <c:pt idx="9211">
                  <c:v>30.057238000154001</c:v>
                </c:pt>
                <c:pt idx="9212">
                  <c:v>30.057639000006002</c:v>
                </c:pt>
                <c:pt idx="9213">
                  <c:v>30.0583779999215</c:v>
                </c:pt>
                <c:pt idx="9214">
                  <c:v>30.058867000207101</c:v>
                </c:pt>
                <c:pt idx="9215">
                  <c:v>30.0608649999958</c:v>
                </c:pt>
                <c:pt idx="9216">
                  <c:v>30.069498000102598</c:v>
                </c:pt>
                <c:pt idx="9217">
                  <c:v>30.073193000134697</c:v>
                </c:pt>
                <c:pt idx="9218">
                  <c:v>30.0735910000184</c:v>
                </c:pt>
                <c:pt idx="9219">
                  <c:v>30.0739949998387</c:v>
                </c:pt>
                <c:pt idx="9220">
                  <c:v>30.074160999902201</c:v>
                </c:pt>
                <c:pt idx="9221">
                  <c:v>30.0746090001666</c:v>
                </c:pt>
                <c:pt idx="9222">
                  <c:v>30.079123000177699</c:v>
                </c:pt>
                <c:pt idx="9223">
                  <c:v>30.079811000177802</c:v>
                </c:pt>
                <c:pt idx="9224">
                  <c:v>30.081119999977002</c:v>
                </c:pt>
                <c:pt idx="9225">
                  <c:v>30.081420999977102</c:v>
                </c:pt>
                <c:pt idx="9226">
                  <c:v>30.082029999903103</c:v>
                </c:pt>
                <c:pt idx="9227">
                  <c:v>30.082040999786802</c:v>
                </c:pt>
                <c:pt idx="9228">
                  <c:v>30.083250000188801</c:v>
                </c:pt>
                <c:pt idx="9229">
                  <c:v>30.084119000093697</c:v>
                </c:pt>
                <c:pt idx="9230">
                  <c:v>30.0905429999147</c:v>
                </c:pt>
                <c:pt idx="9231">
                  <c:v>30.090846999882999</c:v>
                </c:pt>
                <c:pt idx="9232">
                  <c:v>30.090868000115702</c:v>
                </c:pt>
                <c:pt idx="9233">
                  <c:v>30.0915759999043</c:v>
                </c:pt>
                <c:pt idx="9234">
                  <c:v>30.0929260001794</c:v>
                </c:pt>
                <c:pt idx="9235">
                  <c:v>30.093897999904499</c:v>
                </c:pt>
                <c:pt idx="9236">
                  <c:v>30.1009479999265</c:v>
                </c:pt>
                <c:pt idx="9237">
                  <c:v>30.101871000169901</c:v>
                </c:pt>
                <c:pt idx="9238">
                  <c:v>30.102483000064201</c:v>
                </c:pt>
                <c:pt idx="9239">
                  <c:v>30.1035040001806</c:v>
                </c:pt>
                <c:pt idx="9240">
                  <c:v>30.1042249998317</c:v>
                </c:pt>
                <c:pt idx="9241">
                  <c:v>30.116795000139899</c:v>
                </c:pt>
                <c:pt idx="9242">
                  <c:v>30.117285999949601</c:v>
                </c:pt>
                <c:pt idx="9243">
                  <c:v>30.117977999907399</c:v>
                </c:pt>
                <c:pt idx="9244">
                  <c:v>30.118568000034401</c:v>
                </c:pt>
                <c:pt idx="9245">
                  <c:v>30.1220559999819</c:v>
                </c:pt>
                <c:pt idx="9246">
                  <c:v>30.122399999982001</c:v>
                </c:pt>
                <c:pt idx="9247">
                  <c:v>30.122946000119502</c:v>
                </c:pt>
                <c:pt idx="9248">
                  <c:v>30.1233440000032</c:v>
                </c:pt>
                <c:pt idx="9249">
                  <c:v>30.127666000225801</c:v>
                </c:pt>
                <c:pt idx="9250">
                  <c:v>30.1277049998134</c:v>
                </c:pt>
                <c:pt idx="9251">
                  <c:v>30.136607999793299</c:v>
                </c:pt>
                <c:pt idx="9252">
                  <c:v>30.149688000165</c:v>
                </c:pt>
                <c:pt idx="9253">
                  <c:v>30.150133000006399</c:v>
                </c:pt>
                <c:pt idx="9254">
                  <c:v>30.150699999921898</c:v>
                </c:pt>
                <c:pt idx="9255">
                  <c:v>30.151478999869102</c:v>
                </c:pt>
                <c:pt idx="9256">
                  <c:v>30.1686560001144</c:v>
                </c:pt>
                <c:pt idx="9257">
                  <c:v>30.171272000188701</c:v>
                </c:pt>
                <c:pt idx="9258">
                  <c:v>30.171633000008999</c:v>
                </c:pt>
                <c:pt idx="9259">
                  <c:v>30.175018000136301</c:v>
                </c:pt>
                <c:pt idx="9260">
                  <c:v>30.1933209998423</c:v>
                </c:pt>
                <c:pt idx="9261">
                  <c:v>30.193697999948199</c:v>
                </c:pt>
                <c:pt idx="9262">
                  <c:v>30.194242000106801</c:v>
                </c:pt>
                <c:pt idx="9263">
                  <c:v>30.194648999895403</c:v>
                </c:pt>
                <c:pt idx="9264">
                  <c:v>30.2201119998244</c:v>
                </c:pt>
                <c:pt idx="9265">
                  <c:v>30.226730999856901</c:v>
                </c:pt>
                <c:pt idx="9266">
                  <c:v>30.2482080001027</c:v>
                </c:pt>
                <c:pt idx="9267">
                  <c:v>30.248623999796099</c:v>
                </c:pt>
                <c:pt idx="9268">
                  <c:v>30.249296999954801</c:v>
                </c:pt>
                <c:pt idx="9269">
                  <c:v>30.249804000050002</c:v>
                </c:pt>
                <c:pt idx="9270">
                  <c:v>30.265921000136498</c:v>
                </c:pt>
                <c:pt idx="9271">
                  <c:v>30.2682569999888</c:v>
                </c:pt>
                <c:pt idx="9272">
                  <c:v>30.268825999883099</c:v>
                </c:pt>
                <c:pt idx="9273">
                  <c:v>30.269833000147599</c:v>
                </c:pt>
                <c:pt idx="9274">
                  <c:v>30.2705280000736</c:v>
                </c:pt>
                <c:pt idx="9275">
                  <c:v>30.270904000190001</c:v>
                </c:pt>
                <c:pt idx="9276">
                  <c:v>30.2715739999257</c:v>
                </c:pt>
                <c:pt idx="9277">
                  <c:v>30.272856999999899</c:v>
                </c:pt>
                <c:pt idx="9278">
                  <c:v>30.2737759998308</c:v>
                </c:pt>
                <c:pt idx="9279">
                  <c:v>30.274857000222198</c:v>
                </c:pt>
                <c:pt idx="9280">
                  <c:v>30.2755289999367</c:v>
                </c:pt>
                <c:pt idx="9281">
                  <c:v>30.278547999841898</c:v>
                </c:pt>
                <c:pt idx="9282">
                  <c:v>30.278875000021799</c:v>
                </c:pt>
                <c:pt idx="9283">
                  <c:v>30.281729999842302</c:v>
                </c:pt>
                <c:pt idx="9284">
                  <c:v>30.281964000096103</c:v>
                </c:pt>
                <c:pt idx="9285">
                  <c:v>30.283452999810798</c:v>
                </c:pt>
                <c:pt idx="9286">
                  <c:v>30.2837799999906</c:v>
                </c:pt>
                <c:pt idx="9287">
                  <c:v>30.284959999789802</c:v>
                </c:pt>
                <c:pt idx="9288">
                  <c:v>30.285088999789799</c:v>
                </c:pt>
                <c:pt idx="9289">
                  <c:v>30.285189000096501</c:v>
                </c:pt>
                <c:pt idx="9290">
                  <c:v>30.2852849999908</c:v>
                </c:pt>
                <c:pt idx="9291">
                  <c:v>30.286127000181203</c:v>
                </c:pt>
                <c:pt idx="9292">
                  <c:v>30.287053999927497</c:v>
                </c:pt>
                <c:pt idx="9293">
                  <c:v>30.287506000149701</c:v>
                </c:pt>
                <c:pt idx="9294">
                  <c:v>30.2881870002238</c:v>
                </c:pt>
                <c:pt idx="9295">
                  <c:v>30.304289000014201</c:v>
                </c:pt>
                <c:pt idx="9296">
                  <c:v>30.3049499998451</c:v>
                </c:pt>
                <c:pt idx="9297">
                  <c:v>30.306322999876997</c:v>
                </c:pt>
                <c:pt idx="9298">
                  <c:v>30.3072589999828</c:v>
                </c:pt>
                <c:pt idx="9299">
                  <c:v>30.319958999825701</c:v>
                </c:pt>
                <c:pt idx="9300">
                  <c:v>30.325920999985097</c:v>
                </c:pt>
                <c:pt idx="9301">
                  <c:v>30.3264799999851</c:v>
                </c:pt>
                <c:pt idx="9302">
                  <c:v>30.327491000207303</c:v>
                </c:pt>
                <c:pt idx="9303">
                  <c:v>30.328196000027599</c:v>
                </c:pt>
                <c:pt idx="9304">
                  <c:v>30.339829999775201</c:v>
                </c:pt>
                <c:pt idx="9305">
                  <c:v>30.339833000198201</c:v>
                </c:pt>
                <c:pt idx="9306">
                  <c:v>30.3405019999445</c:v>
                </c:pt>
                <c:pt idx="9307">
                  <c:v>30.341591999786001</c:v>
                </c:pt>
                <c:pt idx="9308">
                  <c:v>30.342574999849599</c:v>
                </c:pt>
                <c:pt idx="9309">
                  <c:v>30.3507849998823</c:v>
                </c:pt>
                <c:pt idx="9310">
                  <c:v>30.3596319999996</c:v>
                </c:pt>
                <c:pt idx="9311">
                  <c:v>30.365175000042598</c:v>
                </c:pt>
                <c:pt idx="9312">
                  <c:v>30.365824999989801</c:v>
                </c:pt>
                <c:pt idx="9313">
                  <c:v>30.3670799999054</c:v>
                </c:pt>
                <c:pt idx="9314">
                  <c:v>30.3679580001698</c:v>
                </c:pt>
                <c:pt idx="9315">
                  <c:v>30.368064999947801</c:v>
                </c:pt>
                <c:pt idx="9316">
                  <c:v>30.3683600000113</c:v>
                </c:pt>
                <c:pt idx="9317">
                  <c:v>30.368997000095899</c:v>
                </c:pt>
                <c:pt idx="9318">
                  <c:v>30.369557000085397</c:v>
                </c:pt>
                <c:pt idx="9319">
                  <c:v>30.377058999874802</c:v>
                </c:pt>
                <c:pt idx="9320">
                  <c:v>30.392513000151602</c:v>
                </c:pt>
                <c:pt idx="9321">
                  <c:v>30.396450999887701</c:v>
                </c:pt>
                <c:pt idx="9322">
                  <c:v>30.397127000014699</c:v>
                </c:pt>
                <c:pt idx="9323">
                  <c:v>30.398430999866797</c:v>
                </c:pt>
                <c:pt idx="9324">
                  <c:v>30.398618000162898</c:v>
                </c:pt>
                <c:pt idx="9325">
                  <c:v>30.399443000078399</c:v>
                </c:pt>
                <c:pt idx="9326">
                  <c:v>30.4052319997936</c:v>
                </c:pt>
                <c:pt idx="9327">
                  <c:v>30.422111000007099</c:v>
                </c:pt>
                <c:pt idx="9328">
                  <c:v>30.430585999965803</c:v>
                </c:pt>
                <c:pt idx="9329">
                  <c:v>30.438993000188898</c:v>
                </c:pt>
                <c:pt idx="9330">
                  <c:v>30.471000000034103</c:v>
                </c:pt>
                <c:pt idx="9331">
                  <c:v>30.487204000110001</c:v>
                </c:pt>
                <c:pt idx="9332">
                  <c:v>30.4924329998357</c:v>
                </c:pt>
                <c:pt idx="9333">
                  <c:v>30.493099000068401</c:v>
                </c:pt>
                <c:pt idx="9334">
                  <c:v>30.494494999857103</c:v>
                </c:pt>
                <c:pt idx="9335">
                  <c:v>30.495374000110999</c:v>
                </c:pt>
                <c:pt idx="9336">
                  <c:v>30.505537999942998</c:v>
                </c:pt>
                <c:pt idx="9337">
                  <c:v>30.506255000091098</c:v>
                </c:pt>
                <c:pt idx="9338">
                  <c:v>30.507551000027803</c:v>
                </c:pt>
                <c:pt idx="9339">
                  <c:v>30.508456000006799</c:v>
                </c:pt>
                <c:pt idx="9340">
                  <c:v>30.523416000050897</c:v>
                </c:pt>
                <c:pt idx="9341">
                  <c:v>30.5240769998818</c:v>
                </c:pt>
                <c:pt idx="9342">
                  <c:v>30.5255270000088</c:v>
                </c:pt>
                <c:pt idx="9343">
                  <c:v>30.526559999998401</c:v>
                </c:pt>
                <c:pt idx="9344">
                  <c:v>30.5298990001574</c:v>
                </c:pt>
                <c:pt idx="9345">
                  <c:v>30.5305480001152</c:v>
                </c:pt>
                <c:pt idx="9346">
                  <c:v>30.531802000041299</c:v>
                </c:pt>
                <c:pt idx="9347">
                  <c:v>30.5326279999462</c:v>
                </c:pt>
                <c:pt idx="9348">
                  <c:v>30.5468410001594</c:v>
                </c:pt>
                <c:pt idx="9349">
                  <c:v>30.5473849998634</c:v>
                </c:pt>
                <c:pt idx="9350">
                  <c:v>30.548383000223101</c:v>
                </c:pt>
                <c:pt idx="9351">
                  <c:v>30.549112999779002</c:v>
                </c:pt>
                <c:pt idx="9352">
                  <c:v>30.5583220001608</c:v>
                </c:pt>
                <c:pt idx="9353">
                  <c:v>30.558904999907099</c:v>
                </c:pt>
                <c:pt idx="9354">
                  <c:v>30.560102999970599</c:v>
                </c:pt>
                <c:pt idx="9355">
                  <c:v>30.560991000129402</c:v>
                </c:pt>
                <c:pt idx="9356">
                  <c:v>30.561254000076499</c:v>
                </c:pt>
                <c:pt idx="9357">
                  <c:v>30.561660999865101</c:v>
                </c:pt>
                <c:pt idx="9358">
                  <c:v>30.562293000002601</c:v>
                </c:pt>
                <c:pt idx="9359">
                  <c:v>30.562693999854599</c:v>
                </c:pt>
                <c:pt idx="9360">
                  <c:v>30.564188999960603</c:v>
                </c:pt>
                <c:pt idx="9361">
                  <c:v>30.570162999992998</c:v>
                </c:pt>
                <c:pt idx="9362">
                  <c:v>30.570810999961303</c:v>
                </c:pt>
                <c:pt idx="9363">
                  <c:v>30.572074999781702</c:v>
                </c:pt>
                <c:pt idx="9364">
                  <c:v>30.5728729999827</c:v>
                </c:pt>
                <c:pt idx="9365">
                  <c:v>30.574604999856</c:v>
                </c:pt>
                <c:pt idx="9366">
                  <c:v>30.593510000016902</c:v>
                </c:pt>
                <c:pt idx="9367">
                  <c:v>30.5940520001968</c:v>
                </c:pt>
                <c:pt idx="9368">
                  <c:v>30.5950040001334</c:v>
                </c:pt>
                <c:pt idx="9369">
                  <c:v>30.5956799998057</c:v>
                </c:pt>
                <c:pt idx="9370">
                  <c:v>30.5968689999644</c:v>
                </c:pt>
                <c:pt idx="9371">
                  <c:v>30.597244000091401</c:v>
                </c:pt>
                <c:pt idx="9372">
                  <c:v>30.612463000124901</c:v>
                </c:pt>
                <c:pt idx="9373">
                  <c:v>30.613016000188498</c:v>
                </c:pt>
                <c:pt idx="9374">
                  <c:v>30.6131399997866</c:v>
                </c:pt>
                <c:pt idx="9375">
                  <c:v>30.613993999850198</c:v>
                </c:pt>
                <c:pt idx="9376">
                  <c:v>30.614678999882003</c:v>
                </c:pt>
                <c:pt idx="9377">
                  <c:v>30.619362999914301</c:v>
                </c:pt>
                <c:pt idx="9378">
                  <c:v>30.6196759997874</c:v>
                </c:pt>
                <c:pt idx="9379">
                  <c:v>30.620248000104699</c:v>
                </c:pt>
                <c:pt idx="9380">
                  <c:v>30.620673000157598</c:v>
                </c:pt>
                <c:pt idx="9381">
                  <c:v>30.624244000136901</c:v>
                </c:pt>
                <c:pt idx="9382">
                  <c:v>30.629056000179801</c:v>
                </c:pt>
                <c:pt idx="9383">
                  <c:v>30.629384999883701</c:v>
                </c:pt>
                <c:pt idx="9384">
                  <c:v>30.6300940001165</c:v>
                </c:pt>
                <c:pt idx="9385">
                  <c:v>30.6314039999051</c:v>
                </c:pt>
                <c:pt idx="9386">
                  <c:v>30.632297000011</c:v>
                </c:pt>
                <c:pt idx="9387">
                  <c:v>30.635779000022001</c:v>
                </c:pt>
                <c:pt idx="9388">
                  <c:v>30.636082000000801</c:v>
                </c:pt>
                <c:pt idx="9389">
                  <c:v>30.6365920000644</c:v>
                </c:pt>
                <c:pt idx="9390">
                  <c:v>30.637024000043301</c:v>
                </c:pt>
                <c:pt idx="9391">
                  <c:v>30.641823000223599</c:v>
                </c:pt>
                <c:pt idx="9392">
                  <c:v>30.642456999885297</c:v>
                </c:pt>
                <c:pt idx="9393">
                  <c:v>30.643088000033401</c:v>
                </c:pt>
                <c:pt idx="9394">
                  <c:v>30.6437509998431</c:v>
                </c:pt>
                <c:pt idx="9395">
                  <c:v>30.644723000022999</c:v>
                </c:pt>
                <c:pt idx="9396">
                  <c:v>30.645876000107798</c:v>
                </c:pt>
                <c:pt idx="9397">
                  <c:v>30.646536999938601</c:v>
                </c:pt>
                <c:pt idx="9398">
                  <c:v>30.647723000129101</c:v>
                </c:pt>
                <c:pt idx="9399">
                  <c:v>30.648688999917702</c:v>
                </c:pt>
                <c:pt idx="9400">
                  <c:v>30.666761999782398</c:v>
                </c:pt>
                <c:pt idx="9401">
                  <c:v>30.667167000046902</c:v>
                </c:pt>
                <c:pt idx="9402">
                  <c:v>30.667871999867202</c:v>
                </c:pt>
                <c:pt idx="9403">
                  <c:v>30.668455000068199</c:v>
                </c:pt>
                <c:pt idx="9404">
                  <c:v>30.673570000089899</c:v>
                </c:pt>
                <c:pt idx="9405">
                  <c:v>30.691848000060403</c:v>
                </c:pt>
                <c:pt idx="9406">
                  <c:v>30.699898999955597</c:v>
                </c:pt>
                <c:pt idx="9407">
                  <c:v>30.7006540001566</c:v>
                </c:pt>
                <c:pt idx="9408">
                  <c:v>30.7093770002211</c:v>
                </c:pt>
                <c:pt idx="9409">
                  <c:v>30.7100350000837</c:v>
                </c:pt>
                <c:pt idx="9410">
                  <c:v>30.7108160000098</c:v>
                </c:pt>
                <c:pt idx="9411">
                  <c:v>30.711407000126201</c:v>
                </c:pt>
                <c:pt idx="9412">
                  <c:v>30.712325999957098</c:v>
                </c:pt>
                <c:pt idx="9413">
                  <c:v>30.729869999959099</c:v>
                </c:pt>
                <c:pt idx="9414">
                  <c:v>30.7303780000438</c:v>
                </c:pt>
                <c:pt idx="9415">
                  <c:v>30.731266000202499</c:v>
                </c:pt>
                <c:pt idx="9416">
                  <c:v>30.731902999832499</c:v>
                </c:pt>
                <c:pt idx="9417">
                  <c:v>30.740122000224797</c:v>
                </c:pt>
                <c:pt idx="9418">
                  <c:v>30.744750999929202</c:v>
                </c:pt>
                <c:pt idx="9419">
                  <c:v>30.749614999876901</c:v>
                </c:pt>
                <c:pt idx="9420">
                  <c:v>30.750196000098999</c:v>
                </c:pt>
                <c:pt idx="9421">
                  <c:v>30.751353000141503</c:v>
                </c:pt>
                <c:pt idx="9422">
                  <c:v>30.7525829998667</c:v>
                </c:pt>
                <c:pt idx="9423">
                  <c:v>30.7526420001522</c:v>
                </c:pt>
                <c:pt idx="9424">
                  <c:v>30.757329000152801</c:v>
                </c:pt>
                <c:pt idx="9425">
                  <c:v>30.757961999825</c:v>
                </c:pt>
                <c:pt idx="9426">
                  <c:v>30.759048000163599</c:v>
                </c:pt>
                <c:pt idx="9427">
                  <c:v>30.7598740000685</c:v>
                </c:pt>
                <c:pt idx="9428">
                  <c:v>30.761352999888899</c:v>
                </c:pt>
                <c:pt idx="9429">
                  <c:v>30.769023000175302</c:v>
                </c:pt>
                <c:pt idx="9430">
                  <c:v>30.769513999984998</c:v>
                </c:pt>
                <c:pt idx="9431">
                  <c:v>30.770420999942797</c:v>
                </c:pt>
                <c:pt idx="9432">
                  <c:v>30.771074999847698</c:v>
                </c:pt>
                <c:pt idx="9433">
                  <c:v>30.782651000208698</c:v>
                </c:pt>
                <c:pt idx="9434">
                  <c:v>30.783014999997199</c:v>
                </c:pt>
                <c:pt idx="9435">
                  <c:v>30.783711999902099</c:v>
                </c:pt>
                <c:pt idx="9436">
                  <c:v>30.784291000145402</c:v>
                </c:pt>
                <c:pt idx="9437">
                  <c:v>30.788044000018999</c:v>
                </c:pt>
                <c:pt idx="9438">
                  <c:v>30.788749999828699</c:v>
                </c:pt>
                <c:pt idx="9439">
                  <c:v>30.7889639998393</c:v>
                </c:pt>
                <c:pt idx="9440">
                  <c:v>30.789414000082601</c:v>
                </c:pt>
                <c:pt idx="9441">
                  <c:v>30.789995999839398</c:v>
                </c:pt>
                <c:pt idx="9442">
                  <c:v>30.790116999923999</c:v>
                </c:pt>
                <c:pt idx="9443">
                  <c:v>30.790658000114401</c:v>
                </c:pt>
                <c:pt idx="9444">
                  <c:v>30.7908310001039</c:v>
                </c:pt>
                <c:pt idx="9445">
                  <c:v>30.794282999977398</c:v>
                </c:pt>
                <c:pt idx="9446">
                  <c:v>30.794944999797703</c:v>
                </c:pt>
                <c:pt idx="9447">
                  <c:v>30.795947000115099</c:v>
                </c:pt>
                <c:pt idx="9448">
                  <c:v>30.796333000125699</c:v>
                </c:pt>
                <c:pt idx="9449">
                  <c:v>30.797257999893098</c:v>
                </c:pt>
                <c:pt idx="9450">
                  <c:v>30.802617000062998</c:v>
                </c:pt>
                <c:pt idx="9451">
                  <c:v>30.803276999904401</c:v>
                </c:pt>
                <c:pt idx="9452">
                  <c:v>30.804600999999799</c:v>
                </c:pt>
                <c:pt idx="9453">
                  <c:v>30.805423999936401</c:v>
                </c:pt>
                <c:pt idx="9454">
                  <c:v>30.821437000213297</c:v>
                </c:pt>
                <c:pt idx="9455">
                  <c:v>30.828566999844</c:v>
                </c:pt>
                <c:pt idx="9456">
                  <c:v>30.8286720000978</c:v>
                </c:pt>
                <c:pt idx="9457">
                  <c:v>30.829063000055601</c:v>
                </c:pt>
                <c:pt idx="9458">
                  <c:v>30.8298310001191</c:v>
                </c:pt>
                <c:pt idx="9459">
                  <c:v>30.8303470001192</c:v>
                </c:pt>
                <c:pt idx="9460">
                  <c:v>30.832546000055999</c:v>
                </c:pt>
                <c:pt idx="9461">
                  <c:v>30.833105000055998</c:v>
                </c:pt>
                <c:pt idx="9462">
                  <c:v>30.834276999939899</c:v>
                </c:pt>
                <c:pt idx="9463">
                  <c:v>30.835142999876499</c:v>
                </c:pt>
                <c:pt idx="9464">
                  <c:v>30.836808999993</c:v>
                </c:pt>
                <c:pt idx="9465">
                  <c:v>30.837469999823902</c:v>
                </c:pt>
                <c:pt idx="9466">
                  <c:v>30.838770000173099</c:v>
                </c:pt>
                <c:pt idx="9467">
                  <c:v>30.8396069999616</c:v>
                </c:pt>
                <c:pt idx="9468">
                  <c:v>30.842764000226399</c:v>
                </c:pt>
                <c:pt idx="9469">
                  <c:v>30.8520079997833</c:v>
                </c:pt>
                <c:pt idx="9470">
                  <c:v>30.855348999921198</c:v>
                </c:pt>
                <c:pt idx="9471">
                  <c:v>30.855999999857797</c:v>
                </c:pt>
                <c:pt idx="9472">
                  <c:v>30.856175999815601</c:v>
                </c:pt>
                <c:pt idx="9473">
                  <c:v>30.8572529997945</c:v>
                </c:pt>
                <c:pt idx="9474">
                  <c:v>30.858073000217697</c:v>
                </c:pt>
                <c:pt idx="9475">
                  <c:v>30.8839919998717</c:v>
                </c:pt>
                <c:pt idx="9476">
                  <c:v>30.888327999946299</c:v>
                </c:pt>
                <c:pt idx="9477">
                  <c:v>30.897754999841702</c:v>
                </c:pt>
                <c:pt idx="9478">
                  <c:v>30.906615999811002</c:v>
                </c:pt>
                <c:pt idx="9479">
                  <c:v>30.907597999885102</c:v>
                </c:pt>
                <c:pt idx="9480">
                  <c:v>30.911983999885699</c:v>
                </c:pt>
                <c:pt idx="9481">
                  <c:v>30.912680999790602</c:v>
                </c:pt>
                <c:pt idx="9482">
                  <c:v>30.9139959999811</c:v>
                </c:pt>
                <c:pt idx="9483">
                  <c:v>30.914938000023501</c:v>
                </c:pt>
                <c:pt idx="9484">
                  <c:v>30.9293770001204</c:v>
                </c:pt>
                <c:pt idx="9485">
                  <c:v>30.929598000057002</c:v>
                </c:pt>
                <c:pt idx="9486">
                  <c:v>30.929955999908998</c:v>
                </c:pt>
                <c:pt idx="9487">
                  <c:v>30.931228000099498</c:v>
                </c:pt>
                <c:pt idx="9488">
                  <c:v>30.932145999940897</c:v>
                </c:pt>
                <c:pt idx="9489">
                  <c:v>30.947964000006298</c:v>
                </c:pt>
                <c:pt idx="9490">
                  <c:v>30.9485399998266</c:v>
                </c:pt>
                <c:pt idx="9491">
                  <c:v>30.949543000133399</c:v>
                </c:pt>
                <c:pt idx="9492">
                  <c:v>30.950294999911403</c:v>
                </c:pt>
                <c:pt idx="9493">
                  <c:v>30.973748000178603</c:v>
                </c:pt>
                <c:pt idx="9494">
                  <c:v>30.977978999999301</c:v>
                </c:pt>
                <c:pt idx="9495">
                  <c:v>30.982483000116098</c:v>
                </c:pt>
                <c:pt idx="9496">
                  <c:v>30.983037000169098</c:v>
                </c:pt>
                <c:pt idx="9497">
                  <c:v>30.984073000126898</c:v>
                </c:pt>
                <c:pt idx="9498">
                  <c:v>30.984856000031797</c:v>
                </c:pt>
                <c:pt idx="9499">
                  <c:v>31.004038999981198</c:v>
                </c:pt>
                <c:pt idx="9500">
                  <c:v>31.010402999981999</c:v>
                </c:pt>
                <c:pt idx="9501">
                  <c:v>31.0110010000244</c:v>
                </c:pt>
                <c:pt idx="9502">
                  <c:v>31.012150000151401</c:v>
                </c:pt>
                <c:pt idx="9503">
                  <c:v>31.0130279999611</c:v>
                </c:pt>
                <c:pt idx="9504">
                  <c:v>31.014658999993102</c:v>
                </c:pt>
                <c:pt idx="9505">
                  <c:v>31.015217999993101</c:v>
                </c:pt>
                <c:pt idx="9506">
                  <c:v>31.016104000172998</c:v>
                </c:pt>
                <c:pt idx="9507">
                  <c:v>31.0171219998665</c:v>
                </c:pt>
                <c:pt idx="9508">
                  <c:v>31.022069999835303</c:v>
                </c:pt>
                <c:pt idx="9509">
                  <c:v>31.023974000163399</c:v>
                </c:pt>
                <c:pt idx="9510">
                  <c:v>31.024624000110599</c:v>
                </c:pt>
                <c:pt idx="9511">
                  <c:v>31.025792000036702</c:v>
                </c:pt>
                <c:pt idx="9512">
                  <c:v>31.0260239998569</c:v>
                </c:pt>
                <c:pt idx="9513">
                  <c:v>31.027185999846498</c:v>
                </c:pt>
                <c:pt idx="9514">
                  <c:v>31.027300999994598</c:v>
                </c:pt>
                <c:pt idx="9515">
                  <c:v>31.028158000026401</c:v>
                </c:pt>
                <c:pt idx="9516">
                  <c:v>31.0287639999842</c:v>
                </c:pt>
                <c:pt idx="9517">
                  <c:v>31.034414999794503</c:v>
                </c:pt>
                <c:pt idx="9518">
                  <c:v>31.034929999805101</c:v>
                </c:pt>
                <c:pt idx="9519">
                  <c:v>31.035332000101302</c:v>
                </c:pt>
                <c:pt idx="9520">
                  <c:v>31.0357250000379</c:v>
                </c:pt>
                <c:pt idx="9521">
                  <c:v>31.035843000154202</c:v>
                </c:pt>
                <c:pt idx="9522">
                  <c:v>31.0362430000168</c:v>
                </c:pt>
                <c:pt idx="9523">
                  <c:v>31.036754000069699</c:v>
                </c:pt>
                <c:pt idx="9524">
                  <c:v>31.037461999858301</c:v>
                </c:pt>
                <c:pt idx="9525">
                  <c:v>31.052923000061099</c:v>
                </c:pt>
                <c:pt idx="9526">
                  <c:v>31.053001000145699</c:v>
                </c:pt>
                <c:pt idx="9527">
                  <c:v>31.053567000071702</c:v>
                </c:pt>
                <c:pt idx="9528">
                  <c:v>31.053570000039997</c:v>
                </c:pt>
                <c:pt idx="9529">
                  <c:v>31.054750999828599</c:v>
                </c:pt>
                <c:pt idx="9530">
                  <c:v>31.054753999796901</c:v>
                </c:pt>
                <c:pt idx="9531">
                  <c:v>31.055636000019099</c:v>
                </c:pt>
                <c:pt idx="9532">
                  <c:v>31.055639999976798</c:v>
                </c:pt>
                <c:pt idx="9533">
                  <c:v>31.0579410001992</c:v>
                </c:pt>
                <c:pt idx="9534">
                  <c:v>31.0586099999454</c:v>
                </c:pt>
                <c:pt idx="9535">
                  <c:v>31.059836000167703</c:v>
                </c:pt>
                <c:pt idx="9536">
                  <c:v>31.060788000104299</c:v>
                </c:pt>
                <c:pt idx="9537">
                  <c:v>31.061472000146697</c:v>
                </c:pt>
                <c:pt idx="9538">
                  <c:v>31.073127000126899</c:v>
                </c:pt>
                <c:pt idx="9539">
                  <c:v>31.083166999905998</c:v>
                </c:pt>
                <c:pt idx="9540">
                  <c:v>31.088346000160499</c:v>
                </c:pt>
                <c:pt idx="9541">
                  <c:v>31.095340999854599</c:v>
                </c:pt>
                <c:pt idx="9542">
                  <c:v>31.100514000172499</c:v>
                </c:pt>
                <c:pt idx="9543">
                  <c:v>31.101085000045703</c:v>
                </c:pt>
                <c:pt idx="9544">
                  <c:v>31.102362000183298</c:v>
                </c:pt>
                <c:pt idx="9545">
                  <c:v>31.1032029999296</c:v>
                </c:pt>
                <c:pt idx="9546">
                  <c:v>31.106262999855897</c:v>
                </c:pt>
                <c:pt idx="9547">
                  <c:v>31.113154000195202</c:v>
                </c:pt>
                <c:pt idx="9548">
                  <c:v>31.1311159998695</c:v>
                </c:pt>
                <c:pt idx="9549">
                  <c:v>31.143338000219899</c:v>
                </c:pt>
                <c:pt idx="9550">
                  <c:v>31.1790079999809</c:v>
                </c:pt>
                <c:pt idx="9551">
                  <c:v>31.201201999920102</c:v>
                </c:pt>
                <c:pt idx="9552">
                  <c:v>31.2018210001951</c:v>
                </c:pt>
                <c:pt idx="9553">
                  <c:v>31.2029110000366</c:v>
                </c:pt>
                <c:pt idx="9554">
                  <c:v>31.203593000100199</c:v>
                </c:pt>
                <c:pt idx="9555">
                  <c:v>31.2252140001874</c:v>
                </c:pt>
                <c:pt idx="9556">
                  <c:v>31.2254659997961</c:v>
                </c:pt>
                <c:pt idx="9557">
                  <c:v>31.225518000155699</c:v>
                </c:pt>
                <c:pt idx="9558">
                  <c:v>31.226132000028802</c:v>
                </c:pt>
                <c:pt idx="9559">
                  <c:v>31.2266159999126</c:v>
                </c:pt>
                <c:pt idx="9560">
                  <c:v>31.2354859997867</c:v>
                </c:pt>
                <c:pt idx="9561">
                  <c:v>31.236171999807901</c:v>
                </c:pt>
                <c:pt idx="9562">
                  <c:v>31.237447999956203</c:v>
                </c:pt>
                <c:pt idx="9563">
                  <c:v>31.238291000135998</c:v>
                </c:pt>
                <c:pt idx="9564">
                  <c:v>31.238954999935199</c:v>
                </c:pt>
                <c:pt idx="9565">
                  <c:v>31.239607999850701</c:v>
                </c:pt>
                <c:pt idx="9566">
                  <c:v>31.2410460001046</c:v>
                </c:pt>
                <c:pt idx="9567">
                  <c:v>31.241955000041298</c:v>
                </c:pt>
                <c:pt idx="9568">
                  <c:v>31.241999000030699</c:v>
                </c:pt>
                <c:pt idx="9569">
                  <c:v>31.242285000189401</c:v>
                </c:pt>
                <c:pt idx="9570">
                  <c:v>31.242920999829899</c:v>
                </c:pt>
                <c:pt idx="9571">
                  <c:v>31.243408000136601</c:v>
                </c:pt>
                <c:pt idx="9572">
                  <c:v>31.2503790000846</c:v>
                </c:pt>
                <c:pt idx="9573">
                  <c:v>31.279865000215</c:v>
                </c:pt>
                <c:pt idx="9574">
                  <c:v>31.280368999887198</c:v>
                </c:pt>
                <c:pt idx="9575">
                  <c:v>31.2813440000354</c:v>
                </c:pt>
                <c:pt idx="9576">
                  <c:v>31.282076000024901</c:v>
                </c:pt>
                <c:pt idx="9577">
                  <c:v>31.291939999846299</c:v>
                </c:pt>
                <c:pt idx="9578">
                  <c:v>31.292679000216499</c:v>
                </c:pt>
                <c:pt idx="9579">
                  <c:v>31.311090000144702</c:v>
                </c:pt>
                <c:pt idx="9580">
                  <c:v>31.3119130000814</c:v>
                </c:pt>
                <c:pt idx="9581">
                  <c:v>31.3125650000074</c:v>
                </c:pt>
                <c:pt idx="9582">
                  <c:v>31.313853000028701</c:v>
                </c:pt>
                <c:pt idx="9583">
                  <c:v>31.314850999933601</c:v>
                </c:pt>
                <c:pt idx="9584">
                  <c:v>31.321165000008399</c:v>
                </c:pt>
                <c:pt idx="9585">
                  <c:v>31.321730999934498</c:v>
                </c:pt>
                <c:pt idx="9586">
                  <c:v>31.322693000220102</c:v>
                </c:pt>
                <c:pt idx="9587">
                  <c:v>31.3233649999347</c:v>
                </c:pt>
                <c:pt idx="9588">
                  <c:v>31.330390000220998</c:v>
                </c:pt>
                <c:pt idx="9589">
                  <c:v>31.331012000009601</c:v>
                </c:pt>
                <c:pt idx="9590">
                  <c:v>31.3321170001472</c:v>
                </c:pt>
                <c:pt idx="9591">
                  <c:v>31.3328510001156</c:v>
                </c:pt>
                <c:pt idx="9592">
                  <c:v>31.335757999841</c:v>
                </c:pt>
                <c:pt idx="9593">
                  <c:v>31.336520999957401</c:v>
                </c:pt>
                <c:pt idx="9594">
                  <c:v>31.3377849997777</c:v>
                </c:pt>
                <c:pt idx="9595">
                  <c:v>31.3393279998308</c:v>
                </c:pt>
                <c:pt idx="9596">
                  <c:v>31.345090999820901</c:v>
                </c:pt>
                <c:pt idx="9597">
                  <c:v>31.346345000201801</c:v>
                </c:pt>
                <c:pt idx="9598">
                  <c:v>31.358747000012901</c:v>
                </c:pt>
                <c:pt idx="9599">
                  <c:v>31.3591740000447</c:v>
                </c:pt>
                <c:pt idx="9600">
                  <c:v>31.359947000055399</c:v>
                </c:pt>
                <c:pt idx="9601">
                  <c:v>31.360473999939099</c:v>
                </c:pt>
                <c:pt idx="9602">
                  <c:v>31.362877999981702</c:v>
                </c:pt>
                <c:pt idx="9603">
                  <c:v>31.363640000108699</c:v>
                </c:pt>
                <c:pt idx="9604">
                  <c:v>31.364995999865599</c:v>
                </c:pt>
                <c:pt idx="9605">
                  <c:v>31.365994000225303</c:v>
                </c:pt>
                <c:pt idx="9606">
                  <c:v>31.368085999929399</c:v>
                </c:pt>
                <c:pt idx="9607">
                  <c:v>31.368416000077502</c:v>
                </c:pt>
                <c:pt idx="9608">
                  <c:v>31.3689780000459</c:v>
                </c:pt>
                <c:pt idx="9609">
                  <c:v>31.370027999855601</c:v>
                </c:pt>
                <c:pt idx="9610">
                  <c:v>31.372061000183702</c:v>
                </c:pt>
                <c:pt idx="9611">
                  <c:v>31.372699999792502</c:v>
                </c:pt>
                <c:pt idx="9612">
                  <c:v>31.373839000025299</c:v>
                </c:pt>
                <c:pt idx="9613">
                  <c:v>31.374714999856199</c:v>
                </c:pt>
                <c:pt idx="9614">
                  <c:v>31.386569000005601</c:v>
                </c:pt>
                <c:pt idx="9615">
                  <c:v>31.3868540001749</c:v>
                </c:pt>
                <c:pt idx="9616">
                  <c:v>31.387145999815402</c:v>
                </c:pt>
                <c:pt idx="9617">
                  <c:v>31.3874570001644</c:v>
                </c:pt>
                <c:pt idx="9618">
                  <c:v>31.388225000227898</c:v>
                </c:pt>
                <c:pt idx="9619">
                  <c:v>31.388762000005901</c:v>
                </c:pt>
                <c:pt idx="9620">
                  <c:v>31.389044000206898</c:v>
                </c:pt>
                <c:pt idx="9621">
                  <c:v>31.389559000217503</c:v>
                </c:pt>
                <c:pt idx="9622">
                  <c:v>31.389644000228099</c:v>
                </c:pt>
                <c:pt idx="9623">
                  <c:v>31.389948000196402</c:v>
                </c:pt>
                <c:pt idx="9624">
                  <c:v>31.390650000048399</c:v>
                </c:pt>
                <c:pt idx="9625">
                  <c:v>31.391137999889899</c:v>
                </c:pt>
                <c:pt idx="9626">
                  <c:v>31.392092999794802</c:v>
                </c:pt>
                <c:pt idx="9627">
                  <c:v>31.4037500002086</c:v>
                </c:pt>
                <c:pt idx="9628">
                  <c:v>31.422045999988701</c:v>
                </c:pt>
                <c:pt idx="9629">
                  <c:v>31.427016000179702</c:v>
                </c:pt>
                <c:pt idx="9630">
                  <c:v>31.427825999799097</c:v>
                </c:pt>
                <c:pt idx="9631">
                  <c:v>31.430368000201199</c:v>
                </c:pt>
                <c:pt idx="9632">
                  <c:v>31.4306270001907</c:v>
                </c:pt>
                <c:pt idx="9633">
                  <c:v>31.433326999831401</c:v>
                </c:pt>
                <c:pt idx="9634">
                  <c:v>31.433540999841998</c:v>
                </c:pt>
                <c:pt idx="9635">
                  <c:v>31.4336129999901</c:v>
                </c:pt>
                <c:pt idx="9636">
                  <c:v>31.434623000222899</c:v>
                </c:pt>
                <c:pt idx="9637">
                  <c:v>31.4347150001594</c:v>
                </c:pt>
                <c:pt idx="9638">
                  <c:v>31.4349310001489</c:v>
                </c:pt>
                <c:pt idx="9639">
                  <c:v>31.435223999778799</c:v>
                </c:pt>
                <c:pt idx="9640">
                  <c:v>31.435485000201798</c:v>
                </c:pt>
                <c:pt idx="9641">
                  <c:v>31.435508999947999</c:v>
                </c:pt>
                <c:pt idx="9642">
                  <c:v>31.435942999905798</c:v>
                </c:pt>
                <c:pt idx="9643">
                  <c:v>31.436831000064501</c:v>
                </c:pt>
                <c:pt idx="9644">
                  <c:v>31.436936999853</c:v>
                </c:pt>
                <c:pt idx="9645">
                  <c:v>31.437038000149101</c:v>
                </c:pt>
                <c:pt idx="9646">
                  <c:v>31.437131000075102</c:v>
                </c:pt>
                <c:pt idx="9647">
                  <c:v>31.4384799999061</c:v>
                </c:pt>
                <c:pt idx="9648">
                  <c:v>31.439005999800401</c:v>
                </c:pt>
                <c:pt idx="9649">
                  <c:v>31.439487000170601</c:v>
                </c:pt>
                <c:pt idx="9650">
                  <c:v>31.440134000149499</c:v>
                </c:pt>
                <c:pt idx="9651">
                  <c:v>31.441831999927597</c:v>
                </c:pt>
                <c:pt idx="9652">
                  <c:v>31.457016999866003</c:v>
                </c:pt>
                <c:pt idx="9653">
                  <c:v>31.457442999908299</c:v>
                </c:pt>
                <c:pt idx="9654">
                  <c:v>31.458294999993001</c:v>
                </c:pt>
                <c:pt idx="9655">
                  <c:v>31.4588699998239</c:v>
                </c:pt>
                <c:pt idx="9656">
                  <c:v>31.4648879998458</c:v>
                </c:pt>
                <c:pt idx="9657">
                  <c:v>31.465920999835301</c:v>
                </c:pt>
                <c:pt idx="9658">
                  <c:v>31.466574000205497</c:v>
                </c:pt>
                <c:pt idx="9659">
                  <c:v>31.4677619999201</c:v>
                </c:pt>
                <c:pt idx="9660">
                  <c:v>31.468523000057701</c:v>
                </c:pt>
                <c:pt idx="9661">
                  <c:v>31.472112999836099</c:v>
                </c:pt>
                <c:pt idx="9662">
                  <c:v>31.4798360000168</c:v>
                </c:pt>
                <c:pt idx="9663">
                  <c:v>31.487995000134099</c:v>
                </c:pt>
                <c:pt idx="9664">
                  <c:v>31.4883209998697</c:v>
                </c:pt>
                <c:pt idx="9665">
                  <c:v>31.488910000007301</c:v>
                </c:pt>
                <c:pt idx="9666">
                  <c:v>31.489386999964999</c:v>
                </c:pt>
                <c:pt idx="9667">
                  <c:v>31.502656000157</c:v>
                </c:pt>
                <c:pt idx="9668">
                  <c:v>31.511817000136901</c:v>
                </c:pt>
                <c:pt idx="9669">
                  <c:v>31.511868000052299</c:v>
                </c:pt>
                <c:pt idx="9670">
                  <c:v>31.5123750001475</c:v>
                </c:pt>
                <c:pt idx="9671">
                  <c:v>31.513366000126499</c:v>
                </c:pt>
                <c:pt idx="9672">
                  <c:v>31.5136740000525</c:v>
                </c:pt>
                <c:pt idx="9673">
                  <c:v>31.514104000052601</c:v>
                </c:pt>
                <c:pt idx="9674">
                  <c:v>31.5201429998523</c:v>
                </c:pt>
                <c:pt idx="9675">
                  <c:v>31.5283559998533</c:v>
                </c:pt>
                <c:pt idx="9676">
                  <c:v>31.528999999864002</c:v>
                </c:pt>
                <c:pt idx="9677">
                  <c:v>31.530124999790097</c:v>
                </c:pt>
                <c:pt idx="9678">
                  <c:v>31.530980999832501</c:v>
                </c:pt>
                <c:pt idx="9679">
                  <c:v>31.5321889997903</c:v>
                </c:pt>
                <c:pt idx="9680">
                  <c:v>31.5325020001182</c:v>
                </c:pt>
                <c:pt idx="9681">
                  <c:v>31.532847000107697</c:v>
                </c:pt>
                <c:pt idx="9682">
                  <c:v>31.533211999885602</c:v>
                </c:pt>
                <c:pt idx="9683">
                  <c:v>31.5336680000655</c:v>
                </c:pt>
                <c:pt idx="9684">
                  <c:v>31.542555000214598</c:v>
                </c:pt>
                <c:pt idx="9685">
                  <c:v>31.548489000215298</c:v>
                </c:pt>
                <c:pt idx="9686">
                  <c:v>31.5489069998875</c:v>
                </c:pt>
                <c:pt idx="9687">
                  <c:v>31.549631999951</c:v>
                </c:pt>
                <c:pt idx="9688">
                  <c:v>31.549838000046201</c:v>
                </c:pt>
                <c:pt idx="9689">
                  <c:v>31.550145999972298</c:v>
                </c:pt>
                <c:pt idx="9690">
                  <c:v>31.550438000067498</c:v>
                </c:pt>
                <c:pt idx="9691">
                  <c:v>31.551539999782101</c:v>
                </c:pt>
                <c:pt idx="9692">
                  <c:v>31.552321000162898</c:v>
                </c:pt>
                <c:pt idx="9693">
                  <c:v>31.5639659997941</c:v>
                </c:pt>
                <c:pt idx="9694">
                  <c:v>31.578357999933299</c:v>
                </c:pt>
                <c:pt idx="9695">
                  <c:v>31.579069000144898</c:v>
                </c:pt>
                <c:pt idx="9696">
                  <c:v>31.579789999795999</c:v>
                </c:pt>
                <c:pt idx="9697">
                  <c:v>31.580321000092201</c:v>
                </c:pt>
                <c:pt idx="9698">
                  <c:v>31.581914000071201</c:v>
                </c:pt>
                <c:pt idx="9699">
                  <c:v>31.593402999988001</c:v>
                </c:pt>
                <c:pt idx="9700">
                  <c:v>31.597930999850998</c:v>
                </c:pt>
                <c:pt idx="9701">
                  <c:v>31.5986049999992</c:v>
                </c:pt>
                <c:pt idx="9702">
                  <c:v>31.599719000041599</c:v>
                </c:pt>
                <c:pt idx="9703">
                  <c:v>31.6004979999888</c:v>
                </c:pt>
                <c:pt idx="9704">
                  <c:v>31.601541999862</c:v>
                </c:pt>
                <c:pt idx="9705">
                  <c:v>31.603351999820003</c:v>
                </c:pt>
                <c:pt idx="9706">
                  <c:v>31.6037950001373</c:v>
                </c:pt>
                <c:pt idx="9707">
                  <c:v>31.604486000105602</c:v>
                </c:pt>
                <c:pt idx="9708">
                  <c:v>31.605081000179702</c:v>
                </c:pt>
                <c:pt idx="9709">
                  <c:v>31.619189000139098</c:v>
                </c:pt>
                <c:pt idx="9710">
                  <c:v>31.619590999980502</c:v>
                </c:pt>
                <c:pt idx="9711">
                  <c:v>31.620327999917201</c:v>
                </c:pt>
                <c:pt idx="9712">
                  <c:v>31.620863000170999</c:v>
                </c:pt>
                <c:pt idx="9713">
                  <c:v>31.623396000213599</c:v>
                </c:pt>
                <c:pt idx="9714">
                  <c:v>31.623936999949297</c:v>
                </c:pt>
                <c:pt idx="9715">
                  <c:v>31.624243999885902</c:v>
                </c:pt>
                <c:pt idx="9716">
                  <c:v>31.624971999917701</c:v>
                </c:pt>
                <c:pt idx="9717">
                  <c:v>31.625834999886099</c:v>
                </c:pt>
                <c:pt idx="9718">
                  <c:v>31.626289000087102</c:v>
                </c:pt>
                <c:pt idx="9719">
                  <c:v>31.634492000193802</c:v>
                </c:pt>
                <c:pt idx="9720">
                  <c:v>31.634865999876599</c:v>
                </c:pt>
                <c:pt idx="9721">
                  <c:v>31.635667000045899</c:v>
                </c:pt>
                <c:pt idx="9722">
                  <c:v>31.636139000056502</c:v>
                </c:pt>
                <c:pt idx="9723">
                  <c:v>31.637915999908699</c:v>
                </c:pt>
                <c:pt idx="9724">
                  <c:v>31.643535000057398</c:v>
                </c:pt>
                <c:pt idx="9725">
                  <c:v>31.643786000131499</c:v>
                </c:pt>
                <c:pt idx="9726">
                  <c:v>31.644314000004602</c:v>
                </c:pt>
                <c:pt idx="9727">
                  <c:v>31.644682000205599</c:v>
                </c:pt>
                <c:pt idx="9728">
                  <c:v>31.6577399999005</c:v>
                </c:pt>
                <c:pt idx="9729">
                  <c:v>31.6616489999432</c:v>
                </c:pt>
                <c:pt idx="9730">
                  <c:v>31.662311000218299</c:v>
                </c:pt>
                <c:pt idx="9731">
                  <c:v>31.663650000154998</c:v>
                </c:pt>
                <c:pt idx="9732">
                  <c:v>31.6645869997955</c:v>
                </c:pt>
                <c:pt idx="9733">
                  <c:v>31.671934999849302</c:v>
                </c:pt>
                <c:pt idx="9734">
                  <c:v>31.6823389998717</c:v>
                </c:pt>
                <c:pt idx="9735">
                  <c:v>31.685781999840401</c:v>
                </c:pt>
                <c:pt idx="9736">
                  <c:v>31.692677000137298</c:v>
                </c:pt>
                <c:pt idx="9737">
                  <c:v>31.693274000190197</c:v>
                </c:pt>
                <c:pt idx="9738">
                  <c:v>31.694524000158701</c:v>
                </c:pt>
                <c:pt idx="9739">
                  <c:v>31.695443999979002</c:v>
                </c:pt>
                <c:pt idx="9740">
                  <c:v>31.700343000011298</c:v>
                </c:pt>
                <c:pt idx="9741">
                  <c:v>31.702374999895198</c:v>
                </c:pt>
                <c:pt idx="9742">
                  <c:v>31.7112990001078</c:v>
                </c:pt>
                <c:pt idx="9743">
                  <c:v>31.711774000086699</c:v>
                </c:pt>
                <c:pt idx="9744">
                  <c:v>31.7125229998964</c:v>
                </c:pt>
                <c:pt idx="9745">
                  <c:v>31.712979000076302</c:v>
                </c:pt>
                <c:pt idx="9746">
                  <c:v>31.713017000129099</c:v>
                </c:pt>
                <c:pt idx="9747">
                  <c:v>31.713658000171502</c:v>
                </c:pt>
                <c:pt idx="9748">
                  <c:v>31.714137000108099</c:v>
                </c:pt>
                <c:pt idx="9749">
                  <c:v>31.7148220001399</c:v>
                </c:pt>
                <c:pt idx="9750">
                  <c:v>31.715631000224601</c:v>
                </c:pt>
                <c:pt idx="9751">
                  <c:v>31.7181270002038</c:v>
                </c:pt>
                <c:pt idx="9752">
                  <c:v>31.731902000046802</c:v>
                </c:pt>
                <c:pt idx="9753">
                  <c:v>31.751533999795299</c:v>
                </c:pt>
                <c:pt idx="9754">
                  <c:v>31.751549000091401</c:v>
                </c:pt>
                <c:pt idx="9755">
                  <c:v>31.752114000027998</c:v>
                </c:pt>
                <c:pt idx="9756">
                  <c:v>31.753104000017597</c:v>
                </c:pt>
                <c:pt idx="9757">
                  <c:v>31.753859000218601</c:v>
                </c:pt>
                <c:pt idx="9758">
                  <c:v>31.762412999796599</c:v>
                </c:pt>
                <c:pt idx="9759">
                  <c:v>31.771031000061999</c:v>
                </c:pt>
                <c:pt idx="9760">
                  <c:v>31.7717160000938</c:v>
                </c:pt>
                <c:pt idx="9761">
                  <c:v>31.772988999818999</c:v>
                </c:pt>
                <c:pt idx="9762">
                  <c:v>31.773969999903702</c:v>
                </c:pt>
                <c:pt idx="9763">
                  <c:v>31.7803029997776</c:v>
                </c:pt>
                <c:pt idx="9764">
                  <c:v>31.782624999777898</c:v>
                </c:pt>
                <c:pt idx="9765">
                  <c:v>31.802940000034102</c:v>
                </c:pt>
                <c:pt idx="9766">
                  <c:v>31.812450999950599</c:v>
                </c:pt>
                <c:pt idx="9767">
                  <c:v>31.813083000088199</c:v>
                </c:pt>
                <c:pt idx="9768">
                  <c:v>31.814271999792201</c:v>
                </c:pt>
                <c:pt idx="9769">
                  <c:v>31.815165999887501</c:v>
                </c:pt>
                <c:pt idx="9770">
                  <c:v>31.8208310000045</c:v>
                </c:pt>
                <c:pt idx="9771">
                  <c:v>31.860896000125599</c:v>
                </c:pt>
                <c:pt idx="9772">
                  <c:v>31.861332000062202</c:v>
                </c:pt>
                <c:pt idx="9773">
                  <c:v>31.862044999797899</c:v>
                </c:pt>
                <c:pt idx="9774">
                  <c:v>31.862627999998899</c:v>
                </c:pt>
                <c:pt idx="9775">
                  <c:v>31.875747999947599</c:v>
                </c:pt>
                <c:pt idx="9776">
                  <c:v>31.8763780001063</c:v>
                </c:pt>
                <c:pt idx="9777">
                  <c:v>31.877465999968901</c:v>
                </c:pt>
                <c:pt idx="9778">
                  <c:v>31.878361000053701</c:v>
                </c:pt>
                <c:pt idx="9779">
                  <c:v>31.878371999937301</c:v>
                </c:pt>
                <c:pt idx="9780">
                  <c:v>31.891241999801402</c:v>
                </c:pt>
                <c:pt idx="9781">
                  <c:v>31.891807000192703</c:v>
                </c:pt>
                <c:pt idx="9782">
                  <c:v>31.892785999843898</c:v>
                </c:pt>
                <c:pt idx="9783">
                  <c:v>31.893565999780499</c:v>
                </c:pt>
                <c:pt idx="9784">
                  <c:v>31.914399000015603</c:v>
                </c:pt>
                <c:pt idx="9785">
                  <c:v>31.915070000195499</c:v>
                </c:pt>
                <c:pt idx="9786">
                  <c:v>31.916418000036998</c:v>
                </c:pt>
                <c:pt idx="9787">
                  <c:v>31.917362000058301</c:v>
                </c:pt>
                <c:pt idx="9788">
                  <c:v>31.9243610001649</c:v>
                </c:pt>
                <c:pt idx="9789">
                  <c:v>31.9244080001226</c:v>
                </c:pt>
                <c:pt idx="9790">
                  <c:v>31.924971000080401</c:v>
                </c:pt>
                <c:pt idx="9791">
                  <c:v>31.926060999921898</c:v>
                </c:pt>
                <c:pt idx="9792">
                  <c:v>31.926956999995998</c:v>
                </c:pt>
                <c:pt idx="9793">
                  <c:v>31.9339890002083</c:v>
                </c:pt>
                <c:pt idx="9794">
                  <c:v>31.934404999901702</c:v>
                </c:pt>
                <c:pt idx="9795">
                  <c:v>31.9351930002085</c:v>
                </c:pt>
                <c:pt idx="9796">
                  <c:v>31.9357849998596</c:v>
                </c:pt>
                <c:pt idx="9797">
                  <c:v>31.9432430001143</c:v>
                </c:pt>
                <c:pt idx="9798">
                  <c:v>31.944684999871203</c:v>
                </c:pt>
                <c:pt idx="9799">
                  <c:v>31.945264000114502</c:v>
                </c:pt>
                <c:pt idx="9800">
                  <c:v>31.945854999776198</c:v>
                </c:pt>
                <c:pt idx="9801">
                  <c:v>31.9461449998925</c:v>
                </c:pt>
                <c:pt idx="9802">
                  <c:v>31.94630400003</c:v>
                </c:pt>
                <c:pt idx="9803">
                  <c:v>31.946710999818599</c:v>
                </c:pt>
                <c:pt idx="9804">
                  <c:v>31.946988000072402</c:v>
                </c:pt>
                <c:pt idx="9805">
                  <c:v>31.947109000156999</c:v>
                </c:pt>
                <c:pt idx="9806">
                  <c:v>31.9536699998934</c:v>
                </c:pt>
                <c:pt idx="9807">
                  <c:v>31.954399999904101</c:v>
                </c:pt>
                <c:pt idx="9808">
                  <c:v>31.955754000136899</c:v>
                </c:pt>
                <c:pt idx="9809">
                  <c:v>31.956798999999499</c:v>
                </c:pt>
                <c:pt idx="9810">
                  <c:v>31.9600090001586</c:v>
                </c:pt>
                <c:pt idx="9811">
                  <c:v>31.960678999894299</c:v>
                </c:pt>
                <c:pt idx="9812">
                  <c:v>31.961839999894398</c:v>
                </c:pt>
                <c:pt idx="9813">
                  <c:v>31.9626750001589</c:v>
                </c:pt>
                <c:pt idx="9814">
                  <c:v>31.964921000053398</c:v>
                </c:pt>
                <c:pt idx="9815">
                  <c:v>31.9652620000852</c:v>
                </c:pt>
                <c:pt idx="9816">
                  <c:v>31.965288999799601</c:v>
                </c:pt>
                <c:pt idx="9817">
                  <c:v>31.9657800000641</c:v>
                </c:pt>
                <c:pt idx="9818">
                  <c:v>31.966228999863201</c:v>
                </c:pt>
                <c:pt idx="9819">
                  <c:v>31.984603000182599</c:v>
                </c:pt>
                <c:pt idx="9820">
                  <c:v>31.985016999897098</c:v>
                </c:pt>
                <c:pt idx="9821">
                  <c:v>31.985812000129901</c:v>
                </c:pt>
                <c:pt idx="9822">
                  <c:v>31.986330000108801</c:v>
                </c:pt>
                <c:pt idx="9823">
                  <c:v>31.986853000034898</c:v>
                </c:pt>
                <c:pt idx="9824">
                  <c:v>31.9955420000042</c:v>
                </c:pt>
                <c:pt idx="9825">
                  <c:v>32.010214999900199</c:v>
                </c:pt>
                <c:pt idx="9826">
                  <c:v>32.022092999795795</c:v>
                </c:pt>
                <c:pt idx="9827">
                  <c:v>32.0230229999651</c:v>
                </c:pt>
                <c:pt idx="9828">
                  <c:v>32.035722999808002</c:v>
                </c:pt>
                <c:pt idx="9829">
                  <c:v>32.045578000179297</c:v>
                </c:pt>
                <c:pt idx="9830">
                  <c:v>32.046208999872697</c:v>
                </c:pt>
                <c:pt idx="9831">
                  <c:v>32.047476000116099</c:v>
                </c:pt>
                <c:pt idx="9832">
                  <c:v>32.048369000222003</c:v>
                </c:pt>
                <c:pt idx="9833">
                  <c:v>32.052054999894601</c:v>
                </c:pt>
                <c:pt idx="9834">
                  <c:v>32.059635000223302</c:v>
                </c:pt>
                <c:pt idx="9835">
                  <c:v>32.0623699999487</c:v>
                </c:pt>
                <c:pt idx="9836">
                  <c:v>32.0629080001708</c:v>
                </c:pt>
                <c:pt idx="9837">
                  <c:v>32.063936000213197</c:v>
                </c:pt>
                <c:pt idx="9838">
                  <c:v>32.064685000022997</c:v>
                </c:pt>
                <c:pt idx="9839">
                  <c:v>32.065976000012597</c:v>
                </c:pt>
                <c:pt idx="9840">
                  <c:v>32.090460999825105</c:v>
                </c:pt>
                <c:pt idx="9841">
                  <c:v>32.091117000163599</c:v>
                </c:pt>
                <c:pt idx="9842">
                  <c:v>32.092397999804199</c:v>
                </c:pt>
                <c:pt idx="9843">
                  <c:v>32.093308000185004</c:v>
                </c:pt>
                <c:pt idx="9844">
                  <c:v>32.097661000079796</c:v>
                </c:pt>
                <c:pt idx="9845">
                  <c:v>32.098283999857799</c:v>
                </c:pt>
                <c:pt idx="9846">
                  <c:v>32.099367000228</c:v>
                </c:pt>
                <c:pt idx="9847">
                  <c:v>32.0994949997839</c:v>
                </c:pt>
                <c:pt idx="9848">
                  <c:v>32.099899000058898</c:v>
                </c:pt>
                <c:pt idx="9849">
                  <c:v>32.100123999953198</c:v>
                </c:pt>
                <c:pt idx="9850">
                  <c:v>32.100598999932096</c:v>
                </c:pt>
                <c:pt idx="9851">
                  <c:v>32.101156999942702</c:v>
                </c:pt>
                <c:pt idx="9852">
                  <c:v>32.101544999932202</c:v>
                </c:pt>
                <c:pt idx="9853">
                  <c:v>32.102140999995704</c:v>
                </c:pt>
                <c:pt idx="9854">
                  <c:v>32.103338000069904</c:v>
                </c:pt>
                <c:pt idx="9855">
                  <c:v>32.104175999847897</c:v>
                </c:pt>
                <c:pt idx="9856">
                  <c:v>32.115944999986802</c:v>
                </c:pt>
                <c:pt idx="9857">
                  <c:v>32.1209409999028</c:v>
                </c:pt>
                <c:pt idx="9858">
                  <c:v>32.121323999945098</c:v>
                </c:pt>
                <c:pt idx="9859">
                  <c:v>32.121958000061504</c:v>
                </c:pt>
                <c:pt idx="9860">
                  <c:v>32.1225060001779</c:v>
                </c:pt>
                <c:pt idx="9861">
                  <c:v>32.131598999967501</c:v>
                </c:pt>
                <c:pt idx="9862">
                  <c:v>32.132386999819495</c:v>
                </c:pt>
                <c:pt idx="9863">
                  <c:v>32.1331469999677</c:v>
                </c:pt>
                <c:pt idx="9864">
                  <c:v>32.133803999840801</c:v>
                </c:pt>
                <c:pt idx="9865">
                  <c:v>32.135113000094805</c:v>
                </c:pt>
                <c:pt idx="9866">
                  <c:v>32.147925000117496</c:v>
                </c:pt>
                <c:pt idx="9867">
                  <c:v>32.165538999833998</c:v>
                </c:pt>
                <c:pt idx="9868">
                  <c:v>32.172147999972296</c:v>
                </c:pt>
                <c:pt idx="9869">
                  <c:v>32.180080000216499</c:v>
                </c:pt>
                <c:pt idx="9870">
                  <c:v>32.180506999793501</c:v>
                </c:pt>
                <c:pt idx="9871">
                  <c:v>32.181300000047401</c:v>
                </c:pt>
                <c:pt idx="9872">
                  <c:v>32.181844000206098</c:v>
                </c:pt>
                <c:pt idx="9873">
                  <c:v>32.189602000016698</c:v>
                </c:pt>
                <c:pt idx="9874">
                  <c:v>32.191571000112098</c:v>
                </c:pt>
                <c:pt idx="9875">
                  <c:v>32.192281999869003</c:v>
                </c:pt>
                <c:pt idx="9876">
                  <c:v>32.193681000080602</c:v>
                </c:pt>
                <c:pt idx="9877">
                  <c:v>32.194659000197099</c:v>
                </c:pt>
                <c:pt idx="9878">
                  <c:v>32.194756000080801</c:v>
                </c:pt>
                <c:pt idx="9879">
                  <c:v>32.1954080000068</c:v>
                </c:pt>
                <c:pt idx="9880">
                  <c:v>32.196767000186803</c:v>
                </c:pt>
                <c:pt idx="9881">
                  <c:v>32.197301999985896</c:v>
                </c:pt>
                <c:pt idx="9882">
                  <c:v>32.197633000123403</c:v>
                </c:pt>
                <c:pt idx="9883">
                  <c:v>32.199671999933301</c:v>
                </c:pt>
                <c:pt idx="9884">
                  <c:v>32.216349000009295</c:v>
                </c:pt>
                <c:pt idx="9885">
                  <c:v>32.217042999945903</c:v>
                </c:pt>
                <c:pt idx="9886">
                  <c:v>32.2181719998297</c:v>
                </c:pt>
                <c:pt idx="9887">
                  <c:v>32.219571000041398</c:v>
                </c:pt>
                <c:pt idx="9888">
                  <c:v>32.229161000032001</c:v>
                </c:pt>
                <c:pt idx="9889">
                  <c:v>32.229613999788796</c:v>
                </c:pt>
                <c:pt idx="9890">
                  <c:v>32.230412999979301</c:v>
                </c:pt>
                <c:pt idx="9891">
                  <c:v>32.230929999968701</c:v>
                </c:pt>
                <c:pt idx="9892">
                  <c:v>32.2507099999711</c:v>
                </c:pt>
                <c:pt idx="9893">
                  <c:v>32.2553440000774</c:v>
                </c:pt>
                <c:pt idx="9894">
                  <c:v>32.270061999952304</c:v>
                </c:pt>
                <c:pt idx="9895">
                  <c:v>32.270719999814901</c:v>
                </c:pt>
                <c:pt idx="9896">
                  <c:v>32.271939000111097</c:v>
                </c:pt>
                <c:pt idx="9897">
                  <c:v>32.272836000174699</c:v>
                </c:pt>
                <c:pt idx="9898">
                  <c:v>32.2781270001542</c:v>
                </c:pt>
                <c:pt idx="9899">
                  <c:v>32.278246999794597</c:v>
                </c:pt>
                <c:pt idx="9900">
                  <c:v>32.2786530000485</c:v>
                </c:pt>
                <c:pt idx="9901">
                  <c:v>32.278882999889902</c:v>
                </c:pt>
                <c:pt idx="9902">
                  <c:v>32.279578999805302</c:v>
                </c:pt>
                <c:pt idx="9903">
                  <c:v>32.280141000228404</c:v>
                </c:pt>
                <c:pt idx="9904">
                  <c:v>32.280323000122699</c:v>
                </c:pt>
                <c:pt idx="9905">
                  <c:v>32.281002000217903</c:v>
                </c:pt>
                <c:pt idx="9906">
                  <c:v>32.291551000071102</c:v>
                </c:pt>
                <c:pt idx="9907">
                  <c:v>32.294431000082099</c:v>
                </c:pt>
                <c:pt idx="9908">
                  <c:v>32.294814000124397</c:v>
                </c:pt>
                <c:pt idx="9909">
                  <c:v>32.2955199999341</c:v>
                </c:pt>
                <c:pt idx="9910">
                  <c:v>32.296019000114001</c:v>
                </c:pt>
                <c:pt idx="9911">
                  <c:v>32.305173000167898</c:v>
                </c:pt>
                <c:pt idx="9912">
                  <c:v>32.305205999819002</c:v>
                </c:pt>
                <c:pt idx="9913">
                  <c:v>32.332578000023204</c:v>
                </c:pt>
                <c:pt idx="9914">
                  <c:v>32.332666000002</c:v>
                </c:pt>
                <c:pt idx="9915">
                  <c:v>32.333211000150101</c:v>
                </c:pt>
                <c:pt idx="9916">
                  <c:v>32.334128999991599</c:v>
                </c:pt>
                <c:pt idx="9917">
                  <c:v>32.334890000129199</c:v>
                </c:pt>
                <c:pt idx="9918">
                  <c:v>32.338605999939297</c:v>
                </c:pt>
                <c:pt idx="9919">
                  <c:v>32.346459000109398</c:v>
                </c:pt>
                <c:pt idx="9920">
                  <c:v>32.349620999866602</c:v>
                </c:pt>
                <c:pt idx="9921">
                  <c:v>32.350140999824298</c:v>
                </c:pt>
                <c:pt idx="9922">
                  <c:v>32.350944999961904</c:v>
                </c:pt>
                <c:pt idx="9923">
                  <c:v>32.351503999961999</c:v>
                </c:pt>
                <c:pt idx="9924">
                  <c:v>32.357901000068502</c:v>
                </c:pt>
                <c:pt idx="9925">
                  <c:v>32.3586489998888</c:v>
                </c:pt>
                <c:pt idx="9926">
                  <c:v>32.359963000089898</c:v>
                </c:pt>
                <c:pt idx="9927">
                  <c:v>32.360737000089998</c:v>
                </c:pt>
                <c:pt idx="9928">
                  <c:v>32.3609470001429</c:v>
                </c:pt>
                <c:pt idx="9929">
                  <c:v>32.361400999889099</c:v>
                </c:pt>
                <c:pt idx="9930">
                  <c:v>32.362779999857501</c:v>
                </c:pt>
                <c:pt idx="9931">
                  <c:v>32.363703000100898</c:v>
                </c:pt>
                <c:pt idx="9932">
                  <c:v>32.379287999901798</c:v>
                </c:pt>
                <c:pt idx="9933">
                  <c:v>32.403472000169096</c:v>
                </c:pt>
                <c:pt idx="9934">
                  <c:v>32.404118000158597</c:v>
                </c:pt>
                <c:pt idx="9935">
                  <c:v>32.4042789998202</c:v>
                </c:pt>
                <c:pt idx="9936">
                  <c:v>32.404787999894296</c:v>
                </c:pt>
                <c:pt idx="9937">
                  <c:v>32.405365000158703</c:v>
                </c:pt>
                <c:pt idx="9938">
                  <c:v>32.405547000052998</c:v>
                </c:pt>
                <c:pt idx="9939">
                  <c:v>32.406209999862703</c:v>
                </c:pt>
                <c:pt idx="9940">
                  <c:v>32.406235000053101</c:v>
                </c:pt>
                <c:pt idx="9941">
                  <c:v>32.4125570000433</c:v>
                </c:pt>
                <c:pt idx="9942">
                  <c:v>32.437585000025102</c:v>
                </c:pt>
                <c:pt idx="9943">
                  <c:v>32.438174000162604</c:v>
                </c:pt>
                <c:pt idx="9944">
                  <c:v>32.439380000141597</c:v>
                </c:pt>
                <c:pt idx="9945">
                  <c:v>32.440175999909101</c:v>
                </c:pt>
                <c:pt idx="9946">
                  <c:v>32.444138999835502</c:v>
                </c:pt>
                <c:pt idx="9947">
                  <c:v>32.444644999941303</c:v>
                </c:pt>
                <c:pt idx="9948">
                  <c:v>32.445553999878001</c:v>
                </c:pt>
                <c:pt idx="9949">
                  <c:v>32.446168000205901</c:v>
                </c:pt>
                <c:pt idx="9950">
                  <c:v>32.458811000196796</c:v>
                </c:pt>
                <c:pt idx="9951">
                  <c:v>32.462347000091498</c:v>
                </c:pt>
                <c:pt idx="9952">
                  <c:v>32.473832000050599</c:v>
                </c:pt>
                <c:pt idx="9953">
                  <c:v>32.474484999966002</c:v>
                </c:pt>
                <c:pt idx="9954">
                  <c:v>32.474690000071803</c:v>
                </c:pt>
                <c:pt idx="9955">
                  <c:v>32.475722000071904</c:v>
                </c:pt>
                <c:pt idx="9956">
                  <c:v>32.476681999923997</c:v>
                </c:pt>
                <c:pt idx="9957">
                  <c:v>32.495852000010899</c:v>
                </c:pt>
                <c:pt idx="9958">
                  <c:v>32.505186999969702</c:v>
                </c:pt>
                <c:pt idx="9959">
                  <c:v>32.505795999895696</c:v>
                </c:pt>
                <c:pt idx="9960">
                  <c:v>32.5069989999065</c:v>
                </c:pt>
                <c:pt idx="9961">
                  <c:v>32.507184000223702</c:v>
                </c:pt>
                <c:pt idx="9962">
                  <c:v>32.507764999991103</c:v>
                </c:pt>
                <c:pt idx="9963">
                  <c:v>32.511073000023302</c:v>
                </c:pt>
                <c:pt idx="9964">
                  <c:v>32.524061999993101</c:v>
                </c:pt>
                <c:pt idx="9965">
                  <c:v>32.528316000025299</c:v>
                </c:pt>
                <c:pt idx="9966">
                  <c:v>32.529016999887901</c:v>
                </c:pt>
                <c:pt idx="9967">
                  <c:v>32.530191000205299</c:v>
                </c:pt>
                <c:pt idx="9968">
                  <c:v>32.531133999782398</c:v>
                </c:pt>
                <c:pt idx="9969">
                  <c:v>32.531891999951704</c:v>
                </c:pt>
                <c:pt idx="9970">
                  <c:v>32.532162999814304</c:v>
                </c:pt>
                <c:pt idx="9971">
                  <c:v>32.532700000047001</c:v>
                </c:pt>
                <c:pt idx="9972">
                  <c:v>32.533126000089297</c:v>
                </c:pt>
                <c:pt idx="9973">
                  <c:v>32.540215000153601</c:v>
                </c:pt>
                <c:pt idx="9974">
                  <c:v>32.568505000199302</c:v>
                </c:pt>
                <c:pt idx="9975">
                  <c:v>32.568896000157096</c:v>
                </c:pt>
                <c:pt idx="9976">
                  <c:v>32.569633000093695</c:v>
                </c:pt>
                <c:pt idx="9977">
                  <c:v>32.570200999998598</c:v>
                </c:pt>
                <c:pt idx="9978">
                  <c:v>32.580166000116101</c:v>
                </c:pt>
                <c:pt idx="9979">
                  <c:v>32.592814000054197</c:v>
                </c:pt>
                <c:pt idx="9980">
                  <c:v>32.593321000149402</c:v>
                </c:pt>
                <c:pt idx="9981">
                  <c:v>32.594396000149501</c:v>
                </c:pt>
                <c:pt idx="9982">
                  <c:v>32.5951720001285</c:v>
                </c:pt>
                <c:pt idx="9983">
                  <c:v>32.595978999779604</c:v>
                </c:pt>
                <c:pt idx="9984">
                  <c:v>32.609021000098402</c:v>
                </c:pt>
                <c:pt idx="9985">
                  <c:v>32.609609999781199</c:v>
                </c:pt>
                <c:pt idx="9986">
                  <c:v>32.610646000193803</c:v>
                </c:pt>
                <c:pt idx="9987">
                  <c:v>32.611505000204396</c:v>
                </c:pt>
                <c:pt idx="9988">
                  <c:v>32.629879000069103</c:v>
                </c:pt>
                <c:pt idx="9989">
                  <c:v>32.633195000016698</c:v>
                </c:pt>
                <c:pt idx="9990">
                  <c:v>32.634308000069701</c:v>
                </c:pt>
                <c:pt idx="9991">
                  <c:v>32.634988000154401</c:v>
                </c:pt>
                <c:pt idx="9992">
                  <c:v>32.636348999858399</c:v>
                </c:pt>
                <c:pt idx="9993">
                  <c:v>32.637252999847902</c:v>
                </c:pt>
                <c:pt idx="9994">
                  <c:v>32.642242999827403</c:v>
                </c:pt>
                <c:pt idx="9995">
                  <c:v>32.642941000176499</c:v>
                </c:pt>
                <c:pt idx="9996">
                  <c:v>32.642983000187002</c:v>
                </c:pt>
                <c:pt idx="9997">
                  <c:v>32.643646999986203</c:v>
                </c:pt>
                <c:pt idx="9998">
                  <c:v>32.643741999890999</c:v>
                </c:pt>
                <c:pt idx="9999">
                  <c:v>32.644290000007402</c:v>
                </c:pt>
                <c:pt idx="10000">
                  <c:v>32.644724999954597</c:v>
                </c:pt>
                <c:pt idx="10001">
                  <c:v>32.645279999997001</c:v>
                </c:pt>
                <c:pt idx="10002">
                  <c:v>32.645922000028797</c:v>
                </c:pt>
                <c:pt idx="10003">
                  <c:v>32.653044000198797</c:v>
                </c:pt>
                <c:pt idx="10004">
                  <c:v>32.653630999902802</c:v>
                </c:pt>
                <c:pt idx="10005">
                  <c:v>32.654713999818298</c:v>
                </c:pt>
                <c:pt idx="10006">
                  <c:v>32.655061999775995</c:v>
                </c:pt>
                <c:pt idx="10007">
                  <c:v>32.6554059997761</c:v>
                </c:pt>
                <c:pt idx="10008">
                  <c:v>32.655727000019297</c:v>
                </c:pt>
                <c:pt idx="10009">
                  <c:v>32.6570560000618</c:v>
                </c:pt>
                <c:pt idx="10010">
                  <c:v>32.6579610000408</c:v>
                </c:pt>
                <c:pt idx="10011">
                  <c:v>32.666540999798599</c:v>
                </c:pt>
                <c:pt idx="10012">
                  <c:v>32.666871999936099</c:v>
                </c:pt>
                <c:pt idx="10013">
                  <c:v>32.667445999777499</c:v>
                </c:pt>
                <c:pt idx="10014">
                  <c:v>32.6682439999785</c:v>
                </c:pt>
                <c:pt idx="10015">
                  <c:v>32.687184000224001</c:v>
                </c:pt>
                <c:pt idx="10016">
                  <c:v>32.688010000128997</c:v>
                </c:pt>
                <c:pt idx="10017">
                  <c:v>32.693638000182496</c:v>
                </c:pt>
                <c:pt idx="10018">
                  <c:v>32.694339000045098</c:v>
                </c:pt>
                <c:pt idx="10019">
                  <c:v>32.695719000002995</c:v>
                </c:pt>
                <c:pt idx="10020">
                  <c:v>32.696748000034802</c:v>
                </c:pt>
                <c:pt idx="10021">
                  <c:v>32.697162000204102</c:v>
                </c:pt>
                <c:pt idx="10022">
                  <c:v>32.697745999939798</c:v>
                </c:pt>
                <c:pt idx="10023">
                  <c:v>32.698886000161998</c:v>
                </c:pt>
                <c:pt idx="10024">
                  <c:v>32.699671000045704</c:v>
                </c:pt>
                <c:pt idx="10025">
                  <c:v>32.712827000068501</c:v>
                </c:pt>
                <c:pt idx="10026">
                  <c:v>32.713211000100202</c:v>
                </c:pt>
                <c:pt idx="10027">
                  <c:v>32.713964999857104</c:v>
                </c:pt>
                <c:pt idx="10028">
                  <c:v>32.714151000163803</c:v>
                </c:pt>
                <c:pt idx="10029">
                  <c:v>32.714519999899402</c:v>
                </c:pt>
                <c:pt idx="10030">
                  <c:v>32.719439000175001</c:v>
                </c:pt>
                <c:pt idx="10031">
                  <c:v>32.720076999794401</c:v>
                </c:pt>
                <c:pt idx="10032">
                  <c:v>32.7214280000589</c:v>
                </c:pt>
                <c:pt idx="10033">
                  <c:v>32.722309999826301</c:v>
                </c:pt>
                <c:pt idx="10034">
                  <c:v>32.732412999848698</c:v>
                </c:pt>
                <c:pt idx="10035">
                  <c:v>32.750519999808596</c:v>
                </c:pt>
                <c:pt idx="10036">
                  <c:v>32.760012999915396</c:v>
                </c:pt>
                <c:pt idx="10037">
                  <c:v>32.778620000044597</c:v>
                </c:pt>
                <c:pt idx="10038">
                  <c:v>32.784700999854898</c:v>
                </c:pt>
                <c:pt idx="10039">
                  <c:v>32.792075000088502</c:v>
                </c:pt>
                <c:pt idx="10040">
                  <c:v>32.792622000215403</c:v>
                </c:pt>
                <c:pt idx="10041">
                  <c:v>32.793730999855995</c:v>
                </c:pt>
                <c:pt idx="10042">
                  <c:v>32.794449999983001</c:v>
                </c:pt>
                <c:pt idx="10043">
                  <c:v>32.800624000174103</c:v>
                </c:pt>
                <c:pt idx="10044">
                  <c:v>32.810805999815699</c:v>
                </c:pt>
                <c:pt idx="10045">
                  <c:v>32.826041000134801</c:v>
                </c:pt>
                <c:pt idx="10046">
                  <c:v>32.8283220001139</c:v>
                </c:pt>
                <c:pt idx="10047">
                  <c:v>32.828900999902501</c:v>
                </c:pt>
                <c:pt idx="10048">
                  <c:v>32.829913000114097</c:v>
                </c:pt>
                <c:pt idx="10049">
                  <c:v>32.8306490000613</c:v>
                </c:pt>
                <c:pt idx="10050">
                  <c:v>32.832093999786501</c:v>
                </c:pt>
                <c:pt idx="10051">
                  <c:v>32.832830000188501</c:v>
                </c:pt>
                <c:pt idx="10052">
                  <c:v>32.834214000104097</c:v>
                </c:pt>
                <c:pt idx="10053">
                  <c:v>32.835227999839802</c:v>
                </c:pt>
                <c:pt idx="10054">
                  <c:v>32.839187999798</c:v>
                </c:pt>
                <c:pt idx="10055">
                  <c:v>32.839862999935498</c:v>
                </c:pt>
                <c:pt idx="10056">
                  <c:v>32.841774000189602</c:v>
                </c:pt>
                <c:pt idx="10057">
                  <c:v>32.842737999999301</c:v>
                </c:pt>
                <c:pt idx="10058">
                  <c:v>32.844465999914902</c:v>
                </c:pt>
                <c:pt idx="10059">
                  <c:v>32.845034999809201</c:v>
                </c:pt>
                <c:pt idx="10060">
                  <c:v>32.846091000010297</c:v>
                </c:pt>
                <c:pt idx="10061">
                  <c:v>32.846934000190195</c:v>
                </c:pt>
                <c:pt idx="10062">
                  <c:v>32.854602000043002</c:v>
                </c:pt>
                <c:pt idx="10063">
                  <c:v>32.855112000106601</c:v>
                </c:pt>
                <c:pt idx="10064">
                  <c:v>32.856041999821102</c:v>
                </c:pt>
                <c:pt idx="10065">
                  <c:v>32.856043999800001</c:v>
                </c:pt>
                <c:pt idx="10066">
                  <c:v>32.856681999874098</c:v>
                </c:pt>
                <c:pt idx="10067">
                  <c:v>32.862726000075703</c:v>
                </c:pt>
                <c:pt idx="10068">
                  <c:v>32.863221999832604</c:v>
                </c:pt>
                <c:pt idx="10069">
                  <c:v>32.863933000044099</c:v>
                </c:pt>
                <c:pt idx="10070">
                  <c:v>32.8647790001923</c:v>
                </c:pt>
                <c:pt idx="10071">
                  <c:v>32.874155000172301</c:v>
                </c:pt>
                <c:pt idx="10072">
                  <c:v>32.875124999918597</c:v>
                </c:pt>
                <c:pt idx="10073">
                  <c:v>32.876504999876396</c:v>
                </c:pt>
                <c:pt idx="10074">
                  <c:v>32.877222000024602</c:v>
                </c:pt>
                <c:pt idx="10075">
                  <c:v>32.877993000056399</c:v>
                </c:pt>
                <c:pt idx="10076">
                  <c:v>32.894935000058403</c:v>
                </c:pt>
                <c:pt idx="10077">
                  <c:v>32.895519999783502</c:v>
                </c:pt>
                <c:pt idx="10078">
                  <c:v>32.8964589998577</c:v>
                </c:pt>
                <c:pt idx="10079">
                  <c:v>32.8975799998261</c:v>
                </c:pt>
                <c:pt idx="10080">
                  <c:v>32.9007260002072</c:v>
                </c:pt>
                <c:pt idx="10081">
                  <c:v>32.901399999900605</c:v>
                </c:pt>
                <c:pt idx="10082">
                  <c:v>32.902594999995898</c:v>
                </c:pt>
                <c:pt idx="10083">
                  <c:v>32.903444000112302</c:v>
                </c:pt>
                <c:pt idx="10084">
                  <c:v>32.907832000091702</c:v>
                </c:pt>
                <c:pt idx="10085">
                  <c:v>32.913531999838504</c:v>
                </c:pt>
                <c:pt idx="10086">
                  <c:v>32.9159729999446</c:v>
                </c:pt>
                <c:pt idx="10087">
                  <c:v>32.918261999839103</c:v>
                </c:pt>
                <c:pt idx="10088">
                  <c:v>32.918654999775697</c:v>
                </c:pt>
                <c:pt idx="10089">
                  <c:v>32.9192789999979</c:v>
                </c:pt>
                <c:pt idx="10090">
                  <c:v>32.919745000071998</c:v>
                </c:pt>
                <c:pt idx="10091">
                  <c:v>32.945646999905797</c:v>
                </c:pt>
                <c:pt idx="10092">
                  <c:v>32.948205000138799</c:v>
                </c:pt>
                <c:pt idx="10093">
                  <c:v>32.949128999916802</c:v>
                </c:pt>
                <c:pt idx="10094">
                  <c:v>32.949879000170704</c:v>
                </c:pt>
                <c:pt idx="10095">
                  <c:v>32.951083000170904</c:v>
                </c:pt>
                <c:pt idx="10096">
                  <c:v>32.9523929999595</c:v>
                </c:pt>
                <c:pt idx="10097">
                  <c:v>32.963349000055999</c:v>
                </c:pt>
                <c:pt idx="10098">
                  <c:v>32.964572999844599</c:v>
                </c:pt>
                <c:pt idx="10099">
                  <c:v>32.964965999781199</c:v>
                </c:pt>
                <c:pt idx="10100">
                  <c:v>32.965649999823597</c:v>
                </c:pt>
                <c:pt idx="10101">
                  <c:v>32.9661430000669</c:v>
                </c:pt>
                <c:pt idx="10102">
                  <c:v>32.983405999857396</c:v>
                </c:pt>
                <c:pt idx="10103">
                  <c:v>32.984046999899803</c:v>
                </c:pt>
                <c:pt idx="10104">
                  <c:v>32.985289999942296</c:v>
                </c:pt>
                <c:pt idx="10105">
                  <c:v>32.986186000016396</c:v>
                </c:pt>
                <c:pt idx="10106">
                  <c:v>32.993029999943204</c:v>
                </c:pt>
                <c:pt idx="10107">
                  <c:v>33.006098999976501</c:v>
                </c:pt>
                <c:pt idx="10108">
                  <c:v>33.0123379999349</c:v>
                </c:pt>
                <c:pt idx="10109">
                  <c:v>33.033327999873997</c:v>
                </c:pt>
                <c:pt idx="10110">
                  <c:v>33.033834999969201</c:v>
                </c:pt>
                <c:pt idx="10111">
                  <c:v>33.034795999810697</c:v>
                </c:pt>
                <c:pt idx="10112">
                  <c:v>33.035409000149201</c:v>
                </c:pt>
                <c:pt idx="10113">
                  <c:v>33.035484999800204</c:v>
                </c:pt>
                <c:pt idx="10114">
                  <c:v>33.0439909998858</c:v>
                </c:pt>
                <c:pt idx="10115">
                  <c:v>33.062988999972703</c:v>
                </c:pt>
                <c:pt idx="10116">
                  <c:v>33.063311000205402</c:v>
                </c:pt>
                <c:pt idx="10117">
                  <c:v>33.064103000015102</c:v>
                </c:pt>
                <c:pt idx="10118">
                  <c:v>33.064602000195002</c:v>
                </c:pt>
                <c:pt idx="10119">
                  <c:v>33.0658299999413</c:v>
                </c:pt>
                <c:pt idx="10120">
                  <c:v>33.066504000089402</c:v>
                </c:pt>
                <c:pt idx="10121">
                  <c:v>33.067625000057802</c:v>
                </c:pt>
                <c:pt idx="10122">
                  <c:v>33.068495999941597</c:v>
                </c:pt>
                <c:pt idx="10123">
                  <c:v>33.076272000016601</c:v>
                </c:pt>
                <c:pt idx="10124">
                  <c:v>33.088463999774795</c:v>
                </c:pt>
                <c:pt idx="10125">
                  <c:v>33.089130999996904</c:v>
                </c:pt>
                <c:pt idx="10126">
                  <c:v>33.0904229999759</c:v>
                </c:pt>
                <c:pt idx="10127">
                  <c:v>33.0913060001876</c:v>
                </c:pt>
                <c:pt idx="10128">
                  <c:v>33.091525000145303</c:v>
                </c:pt>
                <c:pt idx="10129">
                  <c:v>33.0921350000608</c:v>
                </c:pt>
                <c:pt idx="10130">
                  <c:v>33.093381000071503</c:v>
                </c:pt>
                <c:pt idx="10131">
                  <c:v>33.094248999987002</c:v>
                </c:pt>
                <c:pt idx="10132">
                  <c:v>33.097706999797005</c:v>
                </c:pt>
                <c:pt idx="10133">
                  <c:v>33.119532000000596</c:v>
                </c:pt>
                <c:pt idx="10134">
                  <c:v>33.122542999990401</c:v>
                </c:pt>
                <c:pt idx="10135">
                  <c:v>33.1230639999375</c:v>
                </c:pt>
                <c:pt idx="10136">
                  <c:v>33.1240430000434</c:v>
                </c:pt>
                <c:pt idx="10137">
                  <c:v>33.124742999916599</c:v>
                </c:pt>
                <c:pt idx="10138">
                  <c:v>33.130245999927801</c:v>
                </c:pt>
                <c:pt idx="10139">
                  <c:v>33.159574999899597</c:v>
                </c:pt>
                <c:pt idx="10140">
                  <c:v>33.161661000121896</c:v>
                </c:pt>
                <c:pt idx="10141">
                  <c:v>33.170524000070095</c:v>
                </c:pt>
                <c:pt idx="10142">
                  <c:v>33.171095999932696</c:v>
                </c:pt>
                <c:pt idx="10143">
                  <c:v>33.172106000165499</c:v>
                </c:pt>
                <c:pt idx="10144">
                  <c:v>33.172818999901203</c:v>
                </c:pt>
                <c:pt idx="10145">
                  <c:v>33.1779039997854</c:v>
                </c:pt>
                <c:pt idx="10146">
                  <c:v>33.178548999785498</c:v>
                </c:pt>
                <c:pt idx="10147">
                  <c:v>33.179712000219197</c:v>
                </c:pt>
                <c:pt idx="10148">
                  <c:v>33.180583000102999</c:v>
                </c:pt>
                <c:pt idx="10149">
                  <c:v>33.192322000104404</c:v>
                </c:pt>
                <c:pt idx="10150">
                  <c:v>33.217212000181398</c:v>
                </c:pt>
                <c:pt idx="10151">
                  <c:v>33.217805999811297</c:v>
                </c:pt>
                <c:pt idx="10152">
                  <c:v>33.218951999970102</c:v>
                </c:pt>
                <c:pt idx="10153">
                  <c:v>33.219782999822201</c:v>
                </c:pt>
                <c:pt idx="10154">
                  <c:v>33.2504050002171</c:v>
                </c:pt>
                <c:pt idx="10155">
                  <c:v>33.257140999921802</c:v>
                </c:pt>
                <c:pt idx="10156">
                  <c:v>33.264129000144699</c:v>
                </c:pt>
                <c:pt idx="10157">
                  <c:v>33.2645680000496</c:v>
                </c:pt>
                <c:pt idx="10158">
                  <c:v>33.2652639999651</c:v>
                </c:pt>
                <c:pt idx="10159">
                  <c:v>33.265725000091997</c:v>
                </c:pt>
                <c:pt idx="10160">
                  <c:v>33.266285000081496</c:v>
                </c:pt>
                <c:pt idx="10161">
                  <c:v>33.2666220001556</c:v>
                </c:pt>
                <c:pt idx="10162">
                  <c:v>33.266820999870099</c:v>
                </c:pt>
                <c:pt idx="10163">
                  <c:v>33.267297999827797</c:v>
                </c:pt>
                <c:pt idx="10164">
                  <c:v>33.267447000071101</c:v>
                </c:pt>
                <c:pt idx="10165">
                  <c:v>33.267870000145102</c:v>
                </c:pt>
                <c:pt idx="10166">
                  <c:v>33.268245999806801</c:v>
                </c:pt>
                <c:pt idx="10167">
                  <c:v>33.268586999838504</c:v>
                </c:pt>
                <c:pt idx="10168">
                  <c:v>33.268673999827996</c:v>
                </c:pt>
                <c:pt idx="10169">
                  <c:v>33.269476999976099</c:v>
                </c:pt>
                <c:pt idx="10170">
                  <c:v>33.269563999965598</c:v>
                </c:pt>
                <c:pt idx="10171">
                  <c:v>33.270541000092599</c:v>
                </c:pt>
                <c:pt idx="10172">
                  <c:v>33.283969999956703</c:v>
                </c:pt>
                <c:pt idx="10173">
                  <c:v>33.284338000157696</c:v>
                </c:pt>
                <c:pt idx="10174">
                  <c:v>33.285068000168302</c:v>
                </c:pt>
                <c:pt idx="10175">
                  <c:v>33.285540000178997</c:v>
                </c:pt>
                <c:pt idx="10176">
                  <c:v>33.292634000190397</c:v>
                </c:pt>
                <c:pt idx="10177">
                  <c:v>33.293173999936698</c:v>
                </c:pt>
                <c:pt idx="10178">
                  <c:v>33.294193000074301</c:v>
                </c:pt>
                <c:pt idx="10179">
                  <c:v>33.294941999883996</c:v>
                </c:pt>
                <c:pt idx="10180">
                  <c:v>33.300186999895203</c:v>
                </c:pt>
                <c:pt idx="10181">
                  <c:v>33.300854000117397</c:v>
                </c:pt>
                <c:pt idx="10182">
                  <c:v>33.302171999821397</c:v>
                </c:pt>
                <c:pt idx="10183">
                  <c:v>33.3030669999061</c:v>
                </c:pt>
                <c:pt idx="10184">
                  <c:v>33.304292000138901</c:v>
                </c:pt>
                <c:pt idx="10185">
                  <c:v>33.308224999927901</c:v>
                </c:pt>
                <c:pt idx="10186">
                  <c:v>33.3089529999597</c:v>
                </c:pt>
                <c:pt idx="10187">
                  <c:v>33.3103110001502</c:v>
                </c:pt>
                <c:pt idx="10188">
                  <c:v>33.311357999991699</c:v>
                </c:pt>
                <c:pt idx="10189">
                  <c:v>33.316104999812495</c:v>
                </c:pt>
                <c:pt idx="10190">
                  <c:v>33.3225549998132</c:v>
                </c:pt>
                <c:pt idx="10191">
                  <c:v>33.334141000068399</c:v>
                </c:pt>
                <c:pt idx="10192">
                  <c:v>33.343387000059003</c:v>
                </c:pt>
                <c:pt idx="10193">
                  <c:v>33.349395000186597</c:v>
                </c:pt>
                <c:pt idx="10194">
                  <c:v>33.349489000101997</c:v>
                </c:pt>
                <c:pt idx="10195">
                  <c:v>33.350108999911697</c:v>
                </c:pt>
                <c:pt idx="10196">
                  <c:v>33.351432000017596</c:v>
                </c:pt>
                <c:pt idx="10197">
                  <c:v>33.352399999785099</c:v>
                </c:pt>
                <c:pt idx="10198">
                  <c:v>33.374967999861802</c:v>
                </c:pt>
                <c:pt idx="10199">
                  <c:v>33.382674000222302</c:v>
                </c:pt>
                <c:pt idx="10200">
                  <c:v>33.3833939998839</c:v>
                </c:pt>
                <c:pt idx="10201">
                  <c:v>33.383653999862801</c:v>
                </c:pt>
                <c:pt idx="10202">
                  <c:v>33.384405000106199</c:v>
                </c:pt>
                <c:pt idx="10203">
                  <c:v>33.384584000032099</c:v>
                </c:pt>
                <c:pt idx="10204">
                  <c:v>33.385130000169696</c:v>
                </c:pt>
                <c:pt idx="10205">
                  <c:v>33.385523000106303</c:v>
                </c:pt>
                <c:pt idx="10206">
                  <c:v>33.385627999905402</c:v>
                </c:pt>
                <c:pt idx="10207">
                  <c:v>33.386780000000698</c:v>
                </c:pt>
                <c:pt idx="10208">
                  <c:v>33.395921000192097</c:v>
                </c:pt>
                <c:pt idx="10209">
                  <c:v>33.403539000119004</c:v>
                </c:pt>
                <c:pt idx="10210">
                  <c:v>33.404017000066197</c:v>
                </c:pt>
                <c:pt idx="10211">
                  <c:v>33.404772999801899</c:v>
                </c:pt>
                <c:pt idx="10212">
                  <c:v>33.405274999950002</c:v>
                </c:pt>
                <c:pt idx="10213">
                  <c:v>33.425653999984199</c:v>
                </c:pt>
                <c:pt idx="10214">
                  <c:v>33.450932000050599</c:v>
                </c:pt>
                <c:pt idx="10215">
                  <c:v>33.452699999997996</c:v>
                </c:pt>
                <c:pt idx="10216">
                  <c:v>33.453392999945201</c:v>
                </c:pt>
                <c:pt idx="10217">
                  <c:v>33.454564999829003</c:v>
                </c:pt>
                <c:pt idx="10218">
                  <c:v>33.455489000061696</c:v>
                </c:pt>
                <c:pt idx="10219">
                  <c:v>33.455752999998303</c:v>
                </c:pt>
                <c:pt idx="10220">
                  <c:v>33.471677999841603</c:v>
                </c:pt>
                <c:pt idx="10221">
                  <c:v>33.472002000053102</c:v>
                </c:pt>
                <c:pt idx="10222">
                  <c:v>33.472473000074302</c:v>
                </c:pt>
                <c:pt idx="10223">
                  <c:v>33.472891000201301</c:v>
                </c:pt>
                <c:pt idx="10224">
                  <c:v>33.488623999801298</c:v>
                </c:pt>
                <c:pt idx="10225">
                  <c:v>33.505971000067802</c:v>
                </c:pt>
                <c:pt idx="10226">
                  <c:v>33.539682000082301</c:v>
                </c:pt>
                <c:pt idx="10227">
                  <c:v>33.548434999829603</c:v>
                </c:pt>
                <c:pt idx="10228">
                  <c:v>33.5490729999037</c:v>
                </c:pt>
                <c:pt idx="10229">
                  <c:v>33.5503000001153</c:v>
                </c:pt>
                <c:pt idx="10230">
                  <c:v>33.551173999967403</c:v>
                </c:pt>
                <c:pt idx="10231">
                  <c:v>33.553964000020599</c:v>
                </c:pt>
                <c:pt idx="10232">
                  <c:v>33.554653999999502</c:v>
                </c:pt>
                <c:pt idx="10233">
                  <c:v>33.5559489999468</c:v>
                </c:pt>
                <c:pt idx="10234">
                  <c:v>33.556833000147797</c:v>
                </c:pt>
                <c:pt idx="10235">
                  <c:v>33.561362000000301</c:v>
                </c:pt>
                <c:pt idx="10236">
                  <c:v>33.561885999915802</c:v>
                </c:pt>
                <c:pt idx="10237">
                  <c:v>33.562914999947601</c:v>
                </c:pt>
                <c:pt idx="10238">
                  <c:v>33.563683000011196</c:v>
                </c:pt>
                <c:pt idx="10239">
                  <c:v>33.567669000149102</c:v>
                </c:pt>
                <c:pt idx="10240">
                  <c:v>33.568070999990596</c:v>
                </c:pt>
                <c:pt idx="10241">
                  <c:v>33.568713000022399</c:v>
                </c:pt>
                <c:pt idx="10242">
                  <c:v>33.569434000128204</c:v>
                </c:pt>
                <c:pt idx="10243">
                  <c:v>33.572221000213105</c:v>
                </c:pt>
                <c:pt idx="10244">
                  <c:v>33.572870000170902</c:v>
                </c:pt>
                <c:pt idx="10245">
                  <c:v>33.574115000192201</c:v>
                </c:pt>
                <c:pt idx="10246">
                  <c:v>33.574904000033698</c:v>
                </c:pt>
                <c:pt idx="10247">
                  <c:v>33.582332000150899</c:v>
                </c:pt>
                <c:pt idx="10248">
                  <c:v>33.582776000002902</c:v>
                </c:pt>
                <c:pt idx="10249">
                  <c:v>33.5835609998866</c:v>
                </c:pt>
                <c:pt idx="10250">
                  <c:v>33.584174000225097</c:v>
                </c:pt>
                <c:pt idx="10251">
                  <c:v>33.6029370000687</c:v>
                </c:pt>
                <c:pt idx="10252">
                  <c:v>33.607233000111499</c:v>
                </c:pt>
                <c:pt idx="10253">
                  <c:v>33.607976999974198</c:v>
                </c:pt>
                <c:pt idx="10254">
                  <c:v>33.609391000027202</c:v>
                </c:pt>
                <c:pt idx="10255">
                  <c:v>33.610375000080197</c:v>
                </c:pt>
                <c:pt idx="10256">
                  <c:v>33.612072999858299</c:v>
                </c:pt>
                <c:pt idx="10257">
                  <c:v>33.612686000196803</c:v>
                </c:pt>
                <c:pt idx="10258">
                  <c:v>33.613246000186301</c:v>
                </c:pt>
                <c:pt idx="10259">
                  <c:v>33.614356999805693</c:v>
                </c:pt>
                <c:pt idx="10260">
                  <c:v>33.615174999795201</c:v>
                </c:pt>
                <c:pt idx="10261">
                  <c:v>33.616332999827101</c:v>
                </c:pt>
                <c:pt idx="10262">
                  <c:v>33.617028000207902</c:v>
                </c:pt>
                <c:pt idx="10263">
                  <c:v>33.618284000112901</c:v>
                </c:pt>
                <c:pt idx="10264">
                  <c:v>33.618655999816795</c:v>
                </c:pt>
                <c:pt idx="10265">
                  <c:v>33.619186000123499</c:v>
                </c:pt>
                <c:pt idx="10266">
                  <c:v>33.621585000219</c:v>
                </c:pt>
                <c:pt idx="10267">
                  <c:v>33.621904000028699</c:v>
                </c:pt>
                <c:pt idx="10268">
                  <c:v>33.622626000124001</c:v>
                </c:pt>
                <c:pt idx="10269">
                  <c:v>33.623154999986497</c:v>
                </c:pt>
                <c:pt idx="10270">
                  <c:v>33.625373000177198</c:v>
                </c:pt>
                <c:pt idx="10271">
                  <c:v>33.626042999912798</c:v>
                </c:pt>
                <c:pt idx="10272">
                  <c:v>33.627435000198602</c:v>
                </c:pt>
                <c:pt idx="10273">
                  <c:v>33.628423000209196</c:v>
                </c:pt>
                <c:pt idx="10274">
                  <c:v>33.636904000104501</c:v>
                </c:pt>
                <c:pt idx="10275">
                  <c:v>33.6415030001262</c:v>
                </c:pt>
                <c:pt idx="10276">
                  <c:v>33.6700570001085</c:v>
                </c:pt>
                <c:pt idx="10277">
                  <c:v>33.672916999876094</c:v>
                </c:pt>
                <c:pt idx="10278">
                  <c:v>33.673491000172305</c:v>
                </c:pt>
                <c:pt idx="10279">
                  <c:v>33.674500999950297</c:v>
                </c:pt>
                <c:pt idx="10280">
                  <c:v>33.675245999802407</c:v>
                </c:pt>
                <c:pt idx="10281">
                  <c:v>33.681754000099303</c:v>
                </c:pt>
                <c:pt idx="10282">
                  <c:v>33.6822419999407</c:v>
                </c:pt>
                <c:pt idx="10283">
                  <c:v>33.683107999877294</c:v>
                </c:pt>
                <c:pt idx="10284">
                  <c:v>33.683783000014898</c:v>
                </c:pt>
                <c:pt idx="10285">
                  <c:v>33.685520999824803</c:v>
                </c:pt>
                <c:pt idx="10286">
                  <c:v>33.6870569999518</c:v>
                </c:pt>
                <c:pt idx="10287">
                  <c:v>33.687740999994205</c:v>
                </c:pt>
                <c:pt idx="10288">
                  <c:v>33.688976000121301</c:v>
                </c:pt>
                <c:pt idx="10289">
                  <c:v>33.6897379997935</c:v>
                </c:pt>
                <c:pt idx="10290">
                  <c:v>33.689998000227199</c:v>
                </c:pt>
                <c:pt idx="10291">
                  <c:v>33.697872000175202</c:v>
                </c:pt>
                <c:pt idx="10292">
                  <c:v>33.6983649999638</c:v>
                </c:pt>
                <c:pt idx="10293">
                  <c:v>33.699297000111898</c:v>
                </c:pt>
                <c:pt idx="10294">
                  <c:v>33.699318999879303</c:v>
                </c:pt>
                <c:pt idx="10295">
                  <c:v>33.699969999815906</c:v>
                </c:pt>
                <c:pt idx="10296">
                  <c:v>33.699993000027405</c:v>
                </c:pt>
                <c:pt idx="10297">
                  <c:v>33.701414000006402</c:v>
                </c:pt>
                <c:pt idx="10298">
                  <c:v>33.702385000196898</c:v>
                </c:pt>
                <c:pt idx="10299">
                  <c:v>33.709708000060296</c:v>
                </c:pt>
                <c:pt idx="10300">
                  <c:v>33.710061999954604</c:v>
                </c:pt>
                <c:pt idx="10301">
                  <c:v>33.7101850000181</c:v>
                </c:pt>
                <c:pt idx="10302">
                  <c:v>33.710662999965201</c:v>
                </c:pt>
                <c:pt idx="10303">
                  <c:v>33.7107499999547</c:v>
                </c:pt>
                <c:pt idx="10304">
                  <c:v>33.711252000102803</c:v>
                </c:pt>
                <c:pt idx="10305">
                  <c:v>33.711479999965306</c:v>
                </c:pt>
                <c:pt idx="10306">
                  <c:v>33.712079999986599</c:v>
                </c:pt>
                <c:pt idx="10307">
                  <c:v>33.712933000060701</c:v>
                </c:pt>
                <c:pt idx="10308">
                  <c:v>33.7133510001876</c:v>
                </c:pt>
                <c:pt idx="10309">
                  <c:v>33.714043000145395</c:v>
                </c:pt>
                <c:pt idx="10310">
                  <c:v>33.714556000177197</c:v>
                </c:pt>
                <c:pt idx="10311">
                  <c:v>33.719140999892197</c:v>
                </c:pt>
                <c:pt idx="10312">
                  <c:v>33.720456000082699</c:v>
                </c:pt>
                <c:pt idx="10313">
                  <c:v>33.7208490000193</c:v>
                </c:pt>
                <c:pt idx="10314">
                  <c:v>33.721395000156903</c:v>
                </c:pt>
                <c:pt idx="10315">
                  <c:v>33.721479000178</c:v>
                </c:pt>
                <c:pt idx="10316">
                  <c:v>33.722032999776197</c:v>
                </c:pt>
                <c:pt idx="10317">
                  <c:v>33.7434140001278</c:v>
                </c:pt>
                <c:pt idx="10318">
                  <c:v>33.754772000065699</c:v>
                </c:pt>
                <c:pt idx="10319">
                  <c:v>33.765719999792005</c:v>
                </c:pt>
                <c:pt idx="10320">
                  <c:v>33.767290000014299</c:v>
                </c:pt>
                <c:pt idx="10321">
                  <c:v>33.783426999889301</c:v>
                </c:pt>
                <c:pt idx="10322">
                  <c:v>33.786647999932001</c:v>
                </c:pt>
                <c:pt idx="10323">
                  <c:v>33.796157999859105</c:v>
                </c:pt>
                <c:pt idx="10324">
                  <c:v>33.796299000186899</c:v>
                </c:pt>
                <c:pt idx="10325">
                  <c:v>33.797004999996702</c:v>
                </c:pt>
                <c:pt idx="10326">
                  <c:v>33.798365000166001</c:v>
                </c:pt>
                <c:pt idx="10327">
                  <c:v>33.799397000166202</c:v>
                </c:pt>
                <c:pt idx="10328">
                  <c:v>33.816728000147094</c:v>
                </c:pt>
                <c:pt idx="10329">
                  <c:v>33.843591999811906</c:v>
                </c:pt>
                <c:pt idx="10330">
                  <c:v>33.851785000024293</c:v>
                </c:pt>
                <c:pt idx="10331">
                  <c:v>33.851932999823397</c:v>
                </c:pt>
                <c:pt idx="10332">
                  <c:v>33.8522560000456</c:v>
                </c:pt>
                <c:pt idx="10333">
                  <c:v>33.852522999950402</c:v>
                </c:pt>
                <c:pt idx="10334">
                  <c:v>33.853111000098494</c:v>
                </c:pt>
                <c:pt idx="10335">
                  <c:v>33.853589000045702</c:v>
                </c:pt>
                <c:pt idx="10336">
                  <c:v>33.853665000151501</c:v>
                </c:pt>
                <c:pt idx="10337">
                  <c:v>33.854237000014095</c:v>
                </c:pt>
                <c:pt idx="10338">
                  <c:v>33.866319000026103</c:v>
                </c:pt>
                <c:pt idx="10339">
                  <c:v>33.866832000057897</c:v>
                </c:pt>
                <c:pt idx="10340">
                  <c:v>33.867783999994501</c:v>
                </c:pt>
                <c:pt idx="10341">
                  <c:v>33.868438999888895</c:v>
                </c:pt>
                <c:pt idx="10342">
                  <c:v>33.873176999804805</c:v>
                </c:pt>
                <c:pt idx="10343">
                  <c:v>33.873802000016397</c:v>
                </c:pt>
                <c:pt idx="10344">
                  <c:v>33.874884999931901</c:v>
                </c:pt>
                <c:pt idx="10345">
                  <c:v>33.875751999857997</c:v>
                </c:pt>
                <c:pt idx="10346">
                  <c:v>33.889703000113499</c:v>
                </c:pt>
                <c:pt idx="10347">
                  <c:v>33.892901999934097</c:v>
                </c:pt>
                <c:pt idx="10348">
                  <c:v>33.893461999923602</c:v>
                </c:pt>
                <c:pt idx="10349">
                  <c:v>33.894381000209201</c:v>
                </c:pt>
                <c:pt idx="10350">
                  <c:v>33.895061999828599</c:v>
                </c:pt>
                <c:pt idx="10351">
                  <c:v>33.9150730001165</c:v>
                </c:pt>
                <c:pt idx="10352">
                  <c:v>33.915761000116603</c:v>
                </c:pt>
                <c:pt idx="10353">
                  <c:v>33.917102000032095</c:v>
                </c:pt>
                <c:pt idx="10354">
                  <c:v>33.918071999778398</c:v>
                </c:pt>
                <c:pt idx="10355">
                  <c:v>33.921342000212398</c:v>
                </c:pt>
                <c:pt idx="10356">
                  <c:v>33.922844999779002</c:v>
                </c:pt>
                <c:pt idx="10357">
                  <c:v>33.923481999863697</c:v>
                </c:pt>
                <c:pt idx="10358">
                  <c:v>33.924698000191704</c:v>
                </c:pt>
                <c:pt idx="10359">
                  <c:v>33.925647000160097</c:v>
                </c:pt>
                <c:pt idx="10360">
                  <c:v>33.926894000160203</c:v>
                </c:pt>
                <c:pt idx="10361">
                  <c:v>33.9365159998124</c:v>
                </c:pt>
                <c:pt idx="10362">
                  <c:v>33.937510000214303</c:v>
                </c:pt>
                <c:pt idx="10363">
                  <c:v>33.945279999897998</c:v>
                </c:pt>
                <c:pt idx="10364">
                  <c:v>33.945922999919198</c:v>
                </c:pt>
                <c:pt idx="10365">
                  <c:v>33.947123999951103</c:v>
                </c:pt>
                <c:pt idx="10366">
                  <c:v>33.947953999813699</c:v>
                </c:pt>
                <c:pt idx="10367">
                  <c:v>33.957678000206201</c:v>
                </c:pt>
                <c:pt idx="10368">
                  <c:v>33.9579920000687</c:v>
                </c:pt>
                <c:pt idx="10369">
                  <c:v>33.9585070000794</c:v>
                </c:pt>
                <c:pt idx="10370">
                  <c:v>33.958944000005403</c:v>
                </c:pt>
                <c:pt idx="10371">
                  <c:v>33.967016000133299</c:v>
                </c:pt>
                <c:pt idx="10372">
                  <c:v>33.978289000060606</c:v>
                </c:pt>
                <c:pt idx="10373">
                  <c:v>33.985429000040298</c:v>
                </c:pt>
                <c:pt idx="10374">
                  <c:v>33.986093999828803</c:v>
                </c:pt>
                <c:pt idx="10375">
                  <c:v>33.995651000168401</c:v>
                </c:pt>
                <c:pt idx="10376">
                  <c:v>33.996297000157902</c:v>
                </c:pt>
                <c:pt idx="10377">
                  <c:v>33.997524999904201</c:v>
                </c:pt>
                <c:pt idx="10378">
                  <c:v>33.9983750000101</c:v>
                </c:pt>
                <c:pt idx="10379">
                  <c:v>34.008040000116999</c:v>
                </c:pt>
                <c:pt idx="10380">
                  <c:v>34.008729000106499</c:v>
                </c:pt>
                <c:pt idx="10381">
                  <c:v>34.009953999884601</c:v>
                </c:pt>
                <c:pt idx="10382">
                  <c:v>34.010541000043304</c:v>
                </c:pt>
                <c:pt idx="10383">
                  <c:v>34.010748000127897</c:v>
                </c:pt>
                <c:pt idx="10384">
                  <c:v>34.013464000054206</c:v>
                </c:pt>
                <c:pt idx="10385">
                  <c:v>34.013956999842705</c:v>
                </c:pt>
                <c:pt idx="10386">
                  <c:v>34.014837000086096</c:v>
                </c:pt>
                <c:pt idx="10387">
                  <c:v>34.015447000001501</c:v>
                </c:pt>
                <c:pt idx="10388">
                  <c:v>34.017344999938302</c:v>
                </c:pt>
                <c:pt idx="10389">
                  <c:v>34.021609999854199</c:v>
                </c:pt>
                <c:pt idx="10390">
                  <c:v>34.021993999886</c:v>
                </c:pt>
                <c:pt idx="10391">
                  <c:v>34.022720999928403</c:v>
                </c:pt>
                <c:pt idx="10392">
                  <c:v>34.0232120001928</c:v>
                </c:pt>
                <c:pt idx="10393">
                  <c:v>34.068814999954995</c:v>
                </c:pt>
                <c:pt idx="10394">
                  <c:v>34.0694900000926</c:v>
                </c:pt>
                <c:pt idx="10395">
                  <c:v>34.070608000092697</c:v>
                </c:pt>
                <c:pt idx="10396">
                  <c:v>34.070946000156198</c:v>
                </c:pt>
                <c:pt idx="10397">
                  <c:v>34.071357999891902</c:v>
                </c:pt>
                <c:pt idx="10398">
                  <c:v>34.077843999966703</c:v>
                </c:pt>
                <c:pt idx="10399">
                  <c:v>34.0788150001571</c:v>
                </c:pt>
                <c:pt idx="10400">
                  <c:v>34.100065000075105</c:v>
                </c:pt>
                <c:pt idx="10401">
                  <c:v>34.100348999800104</c:v>
                </c:pt>
                <c:pt idx="10402">
                  <c:v>34.100806999958799</c:v>
                </c:pt>
                <c:pt idx="10403">
                  <c:v>34.101202999863702</c:v>
                </c:pt>
                <c:pt idx="10404">
                  <c:v>34.116928999992496</c:v>
                </c:pt>
                <c:pt idx="10405">
                  <c:v>34.119390999876401</c:v>
                </c:pt>
                <c:pt idx="10406">
                  <c:v>34.130098999867094</c:v>
                </c:pt>
                <c:pt idx="10407">
                  <c:v>34.130793999793198</c:v>
                </c:pt>
                <c:pt idx="10408">
                  <c:v>34.131936999983701</c:v>
                </c:pt>
                <c:pt idx="10409">
                  <c:v>34.133177000057898</c:v>
                </c:pt>
                <c:pt idx="10410">
                  <c:v>34.150112000133902</c:v>
                </c:pt>
                <c:pt idx="10411">
                  <c:v>34.150695999869598</c:v>
                </c:pt>
                <c:pt idx="10412">
                  <c:v>34.151626000038902</c:v>
                </c:pt>
                <c:pt idx="10413">
                  <c:v>34.152691000144799</c:v>
                </c:pt>
                <c:pt idx="10414">
                  <c:v>34.170452000125806</c:v>
                </c:pt>
                <c:pt idx="10415">
                  <c:v>34.171022000009501</c:v>
                </c:pt>
                <c:pt idx="10416">
                  <c:v>34.1714010000941</c:v>
                </c:pt>
                <c:pt idx="10417">
                  <c:v>34.172065999882697</c:v>
                </c:pt>
                <c:pt idx="10418">
                  <c:v>34.172859000136597</c:v>
                </c:pt>
                <c:pt idx="10419">
                  <c:v>34.187105999990301</c:v>
                </c:pt>
                <c:pt idx="10420">
                  <c:v>34.187872000074996</c:v>
                </c:pt>
                <c:pt idx="10421">
                  <c:v>34.189657999831901</c:v>
                </c:pt>
                <c:pt idx="10422">
                  <c:v>34.189863999927105</c:v>
                </c:pt>
                <c:pt idx="10423">
                  <c:v>34.193128999959299</c:v>
                </c:pt>
                <c:pt idx="10424">
                  <c:v>34.193528999821794</c:v>
                </c:pt>
                <c:pt idx="10425">
                  <c:v>34.195599000213399</c:v>
                </c:pt>
                <c:pt idx="10426">
                  <c:v>34.195836999970197</c:v>
                </c:pt>
                <c:pt idx="10427">
                  <c:v>34.198955000192598</c:v>
                </c:pt>
                <c:pt idx="10428">
                  <c:v>34.199274999991701</c:v>
                </c:pt>
                <c:pt idx="10429">
                  <c:v>34.200192999833199</c:v>
                </c:pt>
                <c:pt idx="10430">
                  <c:v>34.200409999812095</c:v>
                </c:pt>
                <c:pt idx="10431">
                  <c:v>34.202333999928598</c:v>
                </c:pt>
                <c:pt idx="10432">
                  <c:v>34.202548999928695</c:v>
                </c:pt>
                <c:pt idx="10433">
                  <c:v>34.203624999918198</c:v>
                </c:pt>
                <c:pt idx="10434">
                  <c:v>34.203984000214398</c:v>
                </c:pt>
                <c:pt idx="10435">
                  <c:v>34.204156000214397</c:v>
                </c:pt>
                <c:pt idx="10436">
                  <c:v>34.206042999812702</c:v>
                </c:pt>
                <c:pt idx="10437">
                  <c:v>34.206265000193497</c:v>
                </c:pt>
                <c:pt idx="10438">
                  <c:v>34.207009000056104</c:v>
                </c:pt>
                <c:pt idx="10439">
                  <c:v>34.207223000066698</c:v>
                </c:pt>
                <c:pt idx="10440">
                  <c:v>34.209150000151503</c:v>
                </c:pt>
                <c:pt idx="10441">
                  <c:v>34.209262999865999</c:v>
                </c:pt>
                <c:pt idx="10442">
                  <c:v>34.209356999781399</c:v>
                </c:pt>
                <c:pt idx="10443">
                  <c:v>34.209459000067</c:v>
                </c:pt>
                <c:pt idx="10444">
                  <c:v>34.209559999908301</c:v>
                </c:pt>
                <c:pt idx="10445">
                  <c:v>34.209663000183298</c:v>
                </c:pt>
                <c:pt idx="10446">
                  <c:v>34.209758000088101</c:v>
                </c:pt>
                <c:pt idx="10447">
                  <c:v>34.209868999823804</c:v>
                </c:pt>
                <c:pt idx="10448">
                  <c:v>34.209972000098695</c:v>
                </c:pt>
                <c:pt idx="10449">
                  <c:v>34.2100699999719</c:v>
                </c:pt>
                <c:pt idx="10450">
                  <c:v>34.2111609998028</c:v>
                </c:pt>
                <c:pt idx="10451">
                  <c:v>34.212075000141297</c:v>
                </c:pt>
                <c:pt idx="10452">
                  <c:v>34.212997999929897</c:v>
                </c:pt>
                <c:pt idx="10453">
                  <c:v>34.2134219999934</c:v>
                </c:pt>
                <c:pt idx="10454">
                  <c:v>34.214275000067502</c:v>
                </c:pt>
                <c:pt idx="10455">
                  <c:v>34.214698000141595</c:v>
                </c:pt>
                <c:pt idx="10456">
                  <c:v>34.215087000120498</c:v>
                </c:pt>
                <c:pt idx="10457">
                  <c:v>34.215471000152299</c:v>
                </c:pt>
                <c:pt idx="10458">
                  <c:v>34.215915999993697</c:v>
                </c:pt>
                <c:pt idx="10459">
                  <c:v>34.216330000162998</c:v>
                </c:pt>
                <c:pt idx="10460">
                  <c:v>34.217306999835202</c:v>
                </c:pt>
                <c:pt idx="10461">
                  <c:v>34.224907999941898</c:v>
                </c:pt>
                <c:pt idx="10462">
                  <c:v>34.234464999826699</c:v>
                </c:pt>
                <c:pt idx="10463">
                  <c:v>34.2350380001335</c:v>
                </c:pt>
                <c:pt idx="10464">
                  <c:v>34.236058999795198</c:v>
                </c:pt>
                <c:pt idx="10465">
                  <c:v>34.236806000080804</c:v>
                </c:pt>
                <c:pt idx="10466">
                  <c:v>34.239901000091699</c:v>
                </c:pt>
                <c:pt idx="10467">
                  <c:v>34.2404620000706</c:v>
                </c:pt>
                <c:pt idx="10468">
                  <c:v>34.241457000007301</c:v>
                </c:pt>
                <c:pt idx="10469">
                  <c:v>34.242137000092001</c:v>
                </c:pt>
                <c:pt idx="10470">
                  <c:v>34.252674000072098</c:v>
                </c:pt>
                <c:pt idx="10471">
                  <c:v>34.253183000146201</c:v>
                </c:pt>
                <c:pt idx="10472">
                  <c:v>34.254177000093399</c:v>
                </c:pt>
                <c:pt idx="10473">
                  <c:v>34.254941000199302</c:v>
                </c:pt>
                <c:pt idx="10474">
                  <c:v>34.271053999873402</c:v>
                </c:pt>
                <c:pt idx="10475">
                  <c:v>34.272504000000403</c:v>
                </c:pt>
                <c:pt idx="10476">
                  <c:v>34.273062000011102</c:v>
                </c:pt>
                <c:pt idx="10477">
                  <c:v>34.281552999800603</c:v>
                </c:pt>
                <c:pt idx="10478">
                  <c:v>34.286847000203103</c:v>
                </c:pt>
                <c:pt idx="10479">
                  <c:v>34.292000999812402</c:v>
                </c:pt>
                <c:pt idx="10480">
                  <c:v>34.298088000014097</c:v>
                </c:pt>
                <c:pt idx="10481">
                  <c:v>34.300576000077797</c:v>
                </c:pt>
                <c:pt idx="10482">
                  <c:v>34.304507999877295</c:v>
                </c:pt>
                <c:pt idx="10483">
                  <c:v>34.309408999888504</c:v>
                </c:pt>
                <c:pt idx="10484">
                  <c:v>34.310092999930902</c:v>
                </c:pt>
                <c:pt idx="10485">
                  <c:v>34.311372000047399</c:v>
                </c:pt>
                <c:pt idx="10486">
                  <c:v>34.312333999878305</c:v>
                </c:pt>
                <c:pt idx="10487">
                  <c:v>34.313004000068702</c:v>
                </c:pt>
                <c:pt idx="10488">
                  <c:v>34.313695000037093</c:v>
                </c:pt>
                <c:pt idx="10489">
                  <c:v>34.315662000153601</c:v>
                </c:pt>
                <c:pt idx="10490">
                  <c:v>34.3159549997835</c:v>
                </c:pt>
                <c:pt idx="10491">
                  <c:v>34.317289000227902</c:v>
                </c:pt>
                <c:pt idx="10492">
                  <c:v>34.319023000079994</c:v>
                </c:pt>
                <c:pt idx="10493">
                  <c:v>34.319333999974305</c:v>
                </c:pt>
                <c:pt idx="10494">
                  <c:v>34.320173000196505</c:v>
                </c:pt>
                <c:pt idx="10495">
                  <c:v>34.320411999942699</c:v>
                </c:pt>
                <c:pt idx="10496">
                  <c:v>34.321224999985098</c:v>
                </c:pt>
                <c:pt idx="10497">
                  <c:v>34.321447999900499</c:v>
                </c:pt>
                <c:pt idx="10498">
                  <c:v>34.323433999816096</c:v>
                </c:pt>
                <c:pt idx="10499">
                  <c:v>34.323680999932499</c:v>
                </c:pt>
                <c:pt idx="10500">
                  <c:v>34.324514000218102</c:v>
                </c:pt>
                <c:pt idx="10501">
                  <c:v>34.324706999996103</c:v>
                </c:pt>
                <c:pt idx="10502">
                  <c:v>34.325834999890496</c:v>
                </c:pt>
                <c:pt idx="10503">
                  <c:v>34.326094999869305</c:v>
                </c:pt>
                <c:pt idx="10504">
                  <c:v>34.327658000165599</c:v>
                </c:pt>
                <c:pt idx="10505">
                  <c:v>34.328100000038802</c:v>
                </c:pt>
                <c:pt idx="10506">
                  <c:v>34.328919000017706</c:v>
                </c:pt>
                <c:pt idx="10507">
                  <c:v>34.329152999816799</c:v>
                </c:pt>
                <c:pt idx="10508">
                  <c:v>34.329546000208197</c:v>
                </c:pt>
                <c:pt idx="10509">
                  <c:v>34.329605000038995</c:v>
                </c:pt>
                <c:pt idx="10510">
                  <c:v>34.329749999869804</c:v>
                </c:pt>
                <c:pt idx="10511">
                  <c:v>34.330381000017894</c:v>
                </c:pt>
                <c:pt idx="10512">
                  <c:v>34.331448000102604</c:v>
                </c:pt>
                <c:pt idx="10513">
                  <c:v>34.331575000123799</c:v>
                </c:pt>
                <c:pt idx="10514">
                  <c:v>34.331840000049802</c:v>
                </c:pt>
                <c:pt idx="10515">
                  <c:v>34.332287999859496</c:v>
                </c:pt>
                <c:pt idx="10516">
                  <c:v>34.332601000187395</c:v>
                </c:pt>
                <c:pt idx="10517">
                  <c:v>34.332881999944206</c:v>
                </c:pt>
                <c:pt idx="10518">
                  <c:v>34.334318000219298</c:v>
                </c:pt>
                <c:pt idx="10519">
                  <c:v>34.3345659998703</c:v>
                </c:pt>
                <c:pt idx="10520">
                  <c:v>34.334926000155903</c:v>
                </c:pt>
                <c:pt idx="10521">
                  <c:v>34.337169000082206</c:v>
                </c:pt>
                <c:pt idx="10522">
                  <c:v>34.3372890001774</c:v>
                </c:pt>
                <c:pt idx="10523">
                  <c:v>34.3374009999024</c:v>
                </c:pt>
                <c:pt idx="10524">
                  <c:v>34.337486999902396</c:v>
                </c:pt>
                <c:pt idx="10525">
                  <c:v>34.337561000029304</c:v>
                </c:pt>
                <c:pt idx="10526">
                  <c:v>34.337655999934199</c:v>
                </c:pt>
                <c:pt idx="10527">
                  <c:v>34.337733000029402</c:v>
                </c:pt>
                <c:pt idx="10528">
                  <c:v>34.3378150000717</c:v>
                </c:pt>
                <c:pt idx="10529">
                  <c:v>34.337897000114005</c:v>
                </c:pt>
                <c:pt idx="10530">
                  <c:v>34.337990000040001</c:v>
                </c:pt>
                <c:pt idx="10531">
                  <c:v>34.338069000114004</c:v>
                </c:pt>
                <c:pt idx="10532">
                  <c:v>34.339149000061198</c:v>
                </c:pt>
                <c:pt idx="10533">
                  <c:v>34.340530999998002</c:v>
                </c:pt>
                <c:pt idx="10534">
                  <c:v>34.341494999807701</c:v>
                </c:pt>
                <c:pt idx="10535">
                  <c:v>34.341923999818306</c:v>
                </c:pt>
                <c:pt idx="10536">
                  <c:v>34.342351999839593</c:v>
                </c:pt>
                <c:pt idx="10537">
                  <c:v>34.343120999892506</c:v>
                </c:pt>
                <c:pt idx="10538">
                  <c:v>34.343509999871401</c:v>
                </c:pt>
                <c:pt idx="10539">
                  <c:v>34.344065999903201</c:v>
                </c:pt>
                <c:pt idx="10540">
                  <c:v>34.344867000072504</c:v>
                </c:pt>
                <c:pt idx="10541">
                  <c:v>34.345420000136002</c:v>
                </c:pt>
                <c:pt idx="10542">
                  <c:v>34.346166999966897</c:v>
                </c:pt>
                <c:pt idx="10543">
                  <c:v>34.349047999967297</c:v>
                </c:pt>
                <c:pt idx="10544">
                  <c:v>34.3497839999145</c:v>
                </c:pt>
                <c:pt idx="10545">
                  <c:v>34.351088000221296</c:v>
                </c:pt>
                <c:pt idx="10546">
                  <c:v>34.352485999988801</c:v>
                </c:pt>
                <c:pt idx="10547">
                  <c:v>34.360295000169501</c:v>
                </c:pt>
                <c:pt idx="10548">
                  <c:v>34.3606370001907</c:v>
                </c:pt>
                <c:pt idx="10549">
                  <c:v>34.362536000116897</c:v>
                </c:pt>
                <c:pt idx="10550">
                  <c:v>34.362733999842</c:v>
                </c:pt>
                <c:pt idx="10551">
                  <c:v>34.363267000116998</c:v>
                </c:pt>
                <c:pt idx="10552">
                  <c:v>34.363425999799802</c:v>
                </c:pt>
                <c:pt idx="10553">
                  <c:v>34.364129000096</c:v>
                </c:pt>
                <c:pt idx="10554">
                  <c:v>34.364199999799801</c:v>
                </c:pt>
                <c:pt idx="10555">
                  <c:v>34.3642689999796</c:v>
                </c:pt>
                <c:pt idx="10556">
                  <c:v>34.364727000138295</c:v>
                </c:pt>
                <c:pt idx="10557">
                  <c:v>34.3654200000855</c:v>
                </c:pt>
                <c:pt idx="10558">
                  <c:v>34.365728000011501</c:v>
                </c:pt>
                <c:pt idx="10559">
                  <c:v>34.371465999811299</c:v>
                </c:pt>
                <c:pt idx="10560">
                  <c:v>34.371914000075698</c:v>
                </c:pt>
                <c:pt idx="10561">
                  <c:v>34.3726520000018</c:v>
                </c:pt>
                <c:pt idx="10562">
                  <c:v>34.373222999874898</c:v>
                </c:pt>
                <c:pt idx="10563">
                  <c:v>34.379973999875801</c:v>
                </c:pt>
                <c:pt idx="10564">
                  <c:v>34.3805180000344</c:v>
                </c:pt>
                <c:pt idx="10565">
                  <c:v>34.381450000182596</c:v>
                </c:pt>
                <c:pt idx="10566">
                  <c:v>34.382178000214395</c:v>
                </c:pt>
                <c:pt idx="10567">
                  <c:v>34.385347999886996</c:v>
                </c:pt>
                <c:pt idx="10568">
                  <c:v>34.385850000035099</c:v>
                </c:pt>
                <c:pt idx="10569">
                  <c:v>34.387039000193901</c:v>
                </c:pt>
                <c:pt idx="10570">
                  <c:v>34.387911000067099</c:v>
                </c:pt>
                <c:pt idx="10571">
                  <c:v>34.388205000141099</c:v>
                </c:pt>
                <c:pt idx="10572">
                  <c:v>34.391010000035706</c:v>
                </c:pt>
                <c:pt idx="10573">
                  <c:v>34.391667999898303</c:v>
                </c:pt>
                <c:pt idx="10574">
                  <c:v>34.393078999983103</c:v>
                </c:pt>
                <c:pt idx="10575">
                  <c:v>34.393992999866796</c:v>
                </c:pt>
                <c:pt idx="10576">
                  <c:v>34.404406999783504</c:v>
                </c:pt>
                <c:pt idx="10577">
                  <c:v>34.408881000217605</c:v>
                </c:pt>
                <c:pt idx="10578">
                  <c:v>34.415902000091499</c:v>
                </c:pt>
                <c:pt idx="10579">
                  <c:v>34.4362219998402</c:v>
                </c:pt>
                <c:pt idx="10580">
                  <c:v>34.439962999840603</c:v>
                </c:pt>
                <c:pt idx="10581">
                  <c:v>34.447856000042499</c:v>
                </c:pt>
                <c:pt idx="10582">
                  <c:v>34.459437999885203</c:v>
                </c:pt>
                <c:pt idx="10583">
                  <c:v>34.459875999800694</c:v>
                </c:pt>
                <c:pt idx="10584">
                  <c:v>34.460681999917099</c:v>
                </c:pt>
                <c:pt idx="10585">
                  <c:v>34.461842999917202</c:v>
                </c:pt>
                <c:pt idx="10586">
                  <c:v>34.462155999790397</c:v>
                </c:pt>
                <c:pt idx="10587">
                  <c:v>34.462498999800999</c:v>
                </c:pt>
                <c:pt idx="10588">
                  <c:v>34.463234000213497</c:v>
                </c:pt>
                <c:pt idx="10589">
                  <c:v>34.463671000139499</c:v>
                </c:pt>
                <c:pt idx="10590">
                  <c:v>34.464450000086799</c:v>
                </c:pt>
                <c:pt idx="10591">
                  <c:v>34.4678589999602</c:v>
                </c:pt>
                <c:pt idx="10592">
                  <c:v>34.470004000013404</c:v>
                </c:pt>
                <c:pt idx="10593">
                  <c:v>34.471894000034801</c:v>
                </c:pt>
                <c:pt idx="10594">
                  <c:v>34.472703000119502</c:v>
                </c:pt>
                <c:pt idx="10595">
                  <c:v>34.473138000066598</c:v>
                </c:pt>
                <c:pt idx="10596">
                  <c:v>34.473636999791694</c:v>
                </c:pt>
                <c:pt idx="10597">
                  <c:v>34.4738389999292</c:v>
                </c:pt>
                <c:pt idx="10598">
                  <c:v>34.474380000119702</c:v>
                </c:pt>
                <c:pt idx="10599">
                  <c:v>34.481442000014795</c:v>
                </c:pt>
                <c:pt idx="10600">
                  <c:v>34.491749000153497</c:v>
                </c:pt>
                <c:pt idx="10601">
                  <c:v>34.493938000196003</c:v>
                </c:pt>
                <c:pt idx="10602">
                  <c:v>34.494613999868307</c:v>
                </c:pt>
                <c:pt idx="10603">
                  <c:v>34.495213999889501</c:v>
                </c:pt>
                <c:pt idx="10604">
                  <c:v>34.4959789999848</c:v>
                </c:pt>
                <c:pt idx="10605">
                  <c:v>34.496966000005997</c:v>
                </c:pt>
                <c:pt idx="10606">
                  <c:v>34.499294999932296</c:v>
                </c:pt>
                <c:pt idx="10607">
                  <c:v>34.509490999880597</c:v>
                </c:pt>
                <c:pt idx="10608">
                  <c:v>34.511340999870299</c:v>
                </c:pt>
                <c:pt idx="10609">
                  <c:v>34.5120349998069</c:v>
                </c:pt>
                <c:pt idx="10610">
                  <c:v>34.513385000082003</c:v>
                </c:pt>
                <c:pt idx="10611">
                  <c:v>34.514326000135</c:v>
                </c:pt>
                <c:pt idx="10612">
                  <c:v>34.528566000062696</c:v>
                </c:pt>
                <c:pt idx="10613">
                  <c:v>34.5291089997772</c:v>
                </c:pt>
                <c:pt idx="10614">
                  <c:v>34.530104000168599</c:v>
                </c:pt>
                <c:pt idx="10615">
                  <c:v>34.530821999851398</c:v>
                </c:pt>
                <c:pt idx="10616">
                  <c:v>34.535174000211498</c:v>
                </c:pt>
                <c:pt idx="10617">
                  <c:v>34.536386000127003</c:v>
                </c:pt>
                <c:pt idx="10618">
                  <c:v>34.536692000074197</c:v>
                </c:pt>
                <c:pt idx="10619">
                  <c:v>34.539287999905305</c:v>
                </c:pt>
                <c:pt idx="10620">
                  <c:v>34.5455169999695</c:v>
                </c:pt>
                <c:pt idx="10621">
                  <c:v>34.559298000203803</c:v>
                </c:pt>
                <c:pt idx="10622">
                  <c:v>34.563215000161996</c:v>
                </c:pt>
                <c:pt idx="10623">
                  <c:v>34.563777000130301</c:v>
                </c:pt>
                <c:pt idx="10624">
                  <c:v>34.564777000014097</c:v>
                </c:pt>
                <c:pt idx="10625">
                  <c:v>34.565328000098802</c:v>
                </c:pt>
                <c:pt idx="10626">
                  <c:v>34.565484999802699</c:v>
                </c:pt>
                <c:pt idx="10627">
                  <c:v>34.566079999876798</c:v>
                </c:pt>
                <c:pt idx="10628">
                  <c:v>34.576739999920299</c:v>
                </c:pt>
                <c:pt idx="10629">
                  <c:v>34.577496000110798</c:v>
                </c:pt>
                <c:pt idx="10630">
                  <c:v>34.578797999984005</c:v>
                </c:pt>
                <c:pt idx="10631">
                  <c:v>34.579714999836099</c:v>
                </c:pt>
                <c:pt idx="10632">
                  <c:v>34.588910999900605</c:v>
                </c:pt>
                <c:pt idx="10633">
                  <c:v>34.596734999922703</c:v>
                </c:pt>
                <c:pt idx="10634">
                  <c:v>34.609489000104006</c:v>
                </c:pt>
                <c:pt idx="10635">
                  <c:v>34.626525000021502</c:v>
                </c:pt>
                <c:pt idx="10636">
                  <c:v>34.629232000042897</c:v>
                </c:pt>
                <c:pt idx="10637">
                  <c:v>34.632024000074999</c:v>
                </c:pt>
                <c:pt idx="10638">
                  <c:v>34.632636999958699</c:v>
                </c:pt>
                <c:pt idx="10639">
                  <c:v>34.633754999958903</c:v>
                </c:pt>
                <c:pt idx="10640">
                  <c:v>34.634562000064697</c:v>
                </c:pt>
                <c:pt idx="10641">
                  <c:v>34.658090999982903</c:v>
                </c:pt>
                <c:pt idx="10642">
                  <c:v>34.658491999834901</c:v>
                </c:pt>
                <c:pt idx="10643">
                  <c:v>34.659167999961895</c:v>
                </c:pt>
                <c:pt idx="10644">
                  <c:v>34.659647999887902</c:v>
                </c:pt>
                <c:pt idx="10645">
                  <c:v>34.685068999806298</c:v>
                </c:pt>
                <c:pt idx="10646">
                  <c:v>34.685757999795896</c:v>
                </c:pt>
                <c:pt idx="10647">
                  <c:v>34.686282000166102</c:v>
                </c:pt>
                <c:pt idx="10648">
                  <c:v>34.6870019998277</c:v>
                </c:pt>
                <c:pt idx="10649">
                  <c:v>34.688293999806703</c:v>
                </c:pt>
                <c:pt idx="10650">
                  <c:v>34.692748999986996</c:v>
                </c:pt>
                <c:pt idx="10651">
                  <c:v>34.693418000188096</c:v>
                </c:pt>
                <c:pt idx="10652">
                  <c:v>34.694604999913203</c:v>
                </c:pt>
                <c:pt idx="10653">
                  <c:v>34.6954219999133</c:v>
                </c:pt>
                <c:pt idx="10654">
                  <c:v>34.699766999892695</c:v>
                </c:pt>
                <c:pt idx="10655">
                  <c:v>34.700401000009094</c:v>
                </c:pt>
                <c:pt idx="10656">
                  <c:v>34.701692999988104</c:v>
                </c:pt>
                <c:pt idx="10657">
                  <c:v>34.702583000125699</c:v>
                </c:pt>
                <c:pt idx="10658">
                  <c:v>34.723047000170403</c:v>
                </c:pt>
                <c:pt idx="10659">
                  <c:v>34.727148999991094</c:v>
                </c:pt>
                <c:pt idx="10660">
                  <c:v>34.727547999864299</c:v>
                </c:pt>
                <c:pt idx="10661">
                  <c:v>34.728270999949004</c:v>
                </c:pt>
                <c:pt idx="10662">
                  <c:v>34.7287909999067</c:v>
                </c:pt>
                <c:pt idx="10663">
                  <c:v>34.745553999982796</c:v>
                </c:pt>
                <c:pt idx="10664">
                  <c:v>34.746197000004003</c:v>
                </c:pt>
                <c:pt idx="10665">
                  <c:v>34.747542999866702</c:v>
                </c:pt>
                <c:pt idx="10666">
                  <c:v>34.748484999909103</c:v>
                </c:pt>
                <c:pt idx="10667">
                  <c:v>34.749319000184094</c:v>
                </c:pt>
                <c:pt idx="10668">
                  <c:v>34.749936000025599</c:v>
                </c:pt>
                <c:pt idx="10669">
                  <c:v>34.750870000152602</c:v>
                </c:pt>
                <c:pt idx="10670">
                  <c:v>34.751562000110404</c:v>
                </c:pt>
                <c:pt idx="10671">
                  <c:v>34.766936999858402</c:v>
                </c:pt>
                <c:pt idx="10672">
                  <c:v>34.782217000156301</c:v>
                </c:pt>
                <c:pt idx="10673">
                  <c:v>34.782710999934302</c:v>
                </c:pt>
                <c:pt idx="10674">
                  <c:v>34.783609999976704</c:v>
                </c:pt>
                <c:pt idx="10675">
                  <c:v>34.7842800001672</c:v>
                </c:pt>
                <c:pt idx="10676">
                  <c:v>34.791234999829598</c:v>
                </c:pt>
                <c:pt idx="10677">
                  <c:v>34.792665000168199</c:v>
                </c:pt>
                <c:pt idx="10678">
                  <c:v>34.795286000189606</c:v>
                </c:pt>
                <c:pt idx="10679">
                  <c:v>34.796027000083996</c:v>
                </c:pt>
                <c:pt idx="10680">
                  <c:v>34.797241999967795</c:v>
                </c:pt>
                <c:pt idx="10681">
                  <c:v>34.798102999957301</c:v>
                </c:pt>
                <c:pt idx="10682">
                  <c:v>34.7984840000208</c:v>
                </c:pt>
                <c:pt idx="10683">
                  <c:v>34.820742000192595</c:v>
                </c:pt>
                <c:pt idx="10684">
                  <c:v>34.828482000193603</c:v>
                </c:pt>
                <c:pt idx="10685">
                  <c:v>34.829008000087903</c:v>
                </c:pt>
                <c:pt idx="10686">
                  <c:v>34.829888999865894</c:v>
                </c:pt>
                <c:pt idx="10687">
                  <c:v>34.830661999876604</c:v>
                </c:pt>
                <c:pt idx="10688">
                  <c:v>34.836158999951202</c:v>
                </c:pt>
                <c:pt idx="10689">
                  <c:v>34.842623999793403</c:v>
                </c:pt>
                <c:pt idx="10690">
                  <c:v>34.843182999793498</c:v>
                </c:pt>
                <c:pt idx="10691">
                  <c:v>34.844152000005103</c:v>
                </c:pt>
                <c:pt idx="10692">
                  <c:v>34.844797000005201</c:v>
                </c:pt>
                <c:pt idx="10693">
                  <c:v>34.847968000121902</c:v>
                </c:pt>
                <c:pt idx="10694">
                  <c:v>34.848595999846999</c:v>
                </c:pt>
                <c:pt idx="10695">
                  <c:v>34.848867000164297</c:v>
                </c:pt>
                <c:pt idx="10696">
                  <c:v>34.849810000196101</c:v>
                </c:pt>
                <c:pt idx="10697">
                  <c:v>34.850732999984693</c:v>
                </c:pt>
                <c:pt idx="10698">
                  <c:v>34.8693830001138</c:v>
                </c:pt>
                <c:pt idx="10699">
                  <c:v>34.878173999913997</c:v>
                </c:pt>
                <c:pt idx="10700">
                  <c:v>34.878547000062099</c:v>
                </c:pt>
                <c:pt idx="10701">
                  <c:v>34.879338999871798</c:v>
                </c:pt>
                <c:pt idx="10702">
                  <c:v>34.879885000009295</c:v>
                </c:pt>
                <c:pt idx="10703">
                  <c:v>34.898089999842298</c:v>
                </c:pt>
                <c:pt idx="10704">
                  <c:v>34.898497000085598</c:v>
                </c:pt>
                <c:pt idx="10705">
                  <c:v>34.899236000001103</c:v>
                </c:pt>
                <c:pt idx="10706">
                  <c:v>34.899763999874196</c:v>
                </c:pt>
                <c:pt idx="10707">
                  <c:v>34.910828000192801</c:v>
                </c:pt>
                <c:pt idx="10708">
                  <c:v>34.914646999823098</c:v>
                </c:pt>
                <c:pt idx="10709">
                  <c:v>34.915226000066397</c:v>
                </c:pt>
                <c:pt idx="10710">
                  <c:v>34.916239999802201</c:v>
                </c:pt>
                <c:pt idx="10711">
                  <c:v>34.916996999981997</c:v>
                </c:pt>
                <c:pt idx="10712">
                  <c:v>34.917984000003301</c:v>
                </c:pt>
                <c:pt idx="10713">
                  <c:v>34.918642999855301</c:v>
                </c:pt>
                <c:pt idx="10714">
                  <c:v>34.919736000119798</c:v>
                </c:pt>
                <c:pt idx="10715">
                  <c:v>34.9199269999189</c:v>
                </c:pt>
                <c:pt idx="10716">
                  <c:v>34.920862000035399</c:v>
                </c:pt>
                <c:pt idx="10717">
                  <c:v>34.947980000197205</c:v>
                </c:pt>
                <c:pt idx="10718">
                  <c:v>34.9560989998281</c:v>
                </c:pt>
                <c:pt idx="10719">
                  <c:v>34.956867999880998</c:v>
                </c:pt>
                <c:pt idx="10720">
                  <c:v>34.957245999976202</c:v>
                </c:pt>
                <c:pt idx="10721">
                  <c:v>34.958242999891802</c:v>
                </c:pt>
                <c:pt idx="10722">
                  <c:v>34.958956000082203</c:v>
                </c:pt>
                <c:pt idx="10723">
                  <c:v>34.959631000219801</c:v>
                </c:pt>
                <c:pt idx="10724">
                  <c:v>34.974831999988901</c:v>
                </c:pt>
                <c:pt idx="10725">
                  <c:v>34.975476999989006</c:v>
                </c:pt>
                <c:pt idx="10726">
                  <c:v>34.976636999999705</c:v>
                </c:pt>
                <c:pt idx="10727">
                  <c:v>34.977816999798904</c:v>
                </c:pt>
                <c:pt idx="10728">
                  <c:v>34.978871000021101</c:v>
                </c:pt>
                <c:pt idx="10729">
                  <c:v>34.979531999852</c:v>
                </c:pt>
                <c:pt idx="10730">
                  <c:v>34.980717000053097</c:v>
                </c:pt>
                <c:pt idx="10731">
                  <c:v>34.981962000074404</c:v>
                </c:pt>
                <c:pt idx="10732">
                  <c:v>34.982317999947504</c:v>
                </c:pt>
                <c:pt idx="10733">
                  <c:v>34.991463000096701</c:v>
                </c:pt>
                <c:pt idx="10734">
                  <c:v>35.019450000163395</c:v>
                </c:pt>
                <c:pt idx="10735">
                  <c:v>35.020085999803996</c:v>
                </c:pt>
                <c:pt idx="10736">
                  <c:v>35.021262000100201</c:v>
                </c:pt>
                <c:pt idx="10737">
                  <c:v>35.022094999931099</c:v>
                </c:pt>
                <c:pt idx="10738">
                  <c:v>35.023469999941803</c:v>
                </c:pt>
                <c:pt idx="10739">
                  <c:v>35.023979000015899</c:v>
                </c:pt>
                <c:pt idx="10740">
                  <c:v>35.024984999836306</c:v>
                </c:pt>
                <c:pt idx="10741">
                  <c:v>35.0253510000584</c:v>
                </c:pt>
                <c:pt idx="10742">
                  <c:v>35.025996000058505</c:v>
                </c:pt>
                <c:pt idx="10743">
                  <c:v>35.026106999794102</c:v>
                </c:pt>
                <c:pt idx="10744">
                  <c:v>35.0270349999846</c:v>
                </c:pt>
                <c:pt idx="10745">
                  <c:v>35.0278390001221</c:v>
                </c:pt>
                <c:pt idx="10746">
                  <c:v>35.031171999889899</c:v>
                </c:pt>
                <c:pt idx="10747">
                  <c:v>35.0316409999322</c:v>
                </c:pt>
                <c:pt idx="10748">
                  <c:v>35.032396000133296</c:v>
                </c:pt>
                <c:pt idx="10749">
                  <c:v>35.0328290001016</c:v>
                </c:pt>
                <c:pt idx="10750">
                  <c:v>35.039933999996698</c:v>
                </c:pt>
                <c:pt idx="10751">
                  <c:v>35.068780000074106</c:v>
                </c:pt>
                <c:pt idx="10752">
                  <c:v>35.069165000095303</c:v>
                </c:pt>
                <c:pt idx="10753">
                  <c:v>35.069909999947399</c:v>
                </c:pt>
                <c:pt idx="10754">
                  <c:v>35.070431999884001</c:v>
                </c:pt>
                <c:pt idx="10755">
                  <c:v>35.081703999821904</c:v>
                </c:pt>
                <c:pt idx="10756">
                  <c:v>35.085067000181802</c:v>
                </c:pt>
                <c:pt idx="10757">
                  <c:v>35.088051000002402</c:v>
                </c:pt>
                <c:pt idx="10758">
                  <c:v>35.1105459999416</c:v>
                </c:pt>
                <c:pt idx="10759">
                  <c:v>35.113015000206296</c:v>
                </c:pt>
                <c:pt idx="10760">
                  <c:v>35.1133150002169</c:v>
                </c:pt>
                <c:pt idx="10761">
                  <c:v>35.113892000026595</c:v>
                </c:pt>
                <c:pt idx="10762">
                  <c:v>35.114367999995004</c:v>
                </c:pt>
                <c:pt idx="10763">
                  <c:v>35.117841000101095</c:v>
                </c:pt>
                <c:pt idx="10764">
                  <c:v>35.123822000059498</c:v>
                </c:pt>
                <c:pt idx="10765">
                  <c:v>35.1244929997847</c:v>
                </c:pt>
                <c:pt idx="10766">
                  <c:v>35.125805999996295</c:v>
                </c:pt>
                <c:pt idx="10767">
                  <c:v>35.126689000207904</c:v>
                </c:pt>
                <c:pt idx="10768">
                  <c:v>35.132935000092402</c:v>
                </c:pt>
                <c:pt idx="10769">
                  <c:v>35.133754000071299</c:v>
                </c:pt>
                <c:pt idx="10770">
                  <c:v>35.1391300000614</c:v>
                </c:pt>
                <c:pt idx="10771">
                  <c:v>35.139440999955696</c:v>
                </c:pt>
                <c:pt idx="10772">
                  <c:v>35.139975000220097</c:v>
                </c:pt>
                <c:pt idx="10773">
                  <c:v>35.140454000156701</c:v>
                </c:pt>
                <c:pt idx="10774">
                  <c:v>35.143660999892695</c:v>
                </c:pt>
                <c:pt idx="10775">
                  <c:v>35.144341999966798</c:v>
                </c:pt>
                <c:pt idx="10776">
                  <c:v>35.145531000125601</c:v>
                </c:pt>
                <c:pt idx="10777">
                  <c:v>35.146752999935401</c:v>
                </c:pt>
                <c:pt idx="10778">
                  <c:v>35.1734089999809</c:v>
                </c:pt>
                <c:pt idx="10779">
                  <c:v>35.174126000129</c:v>
                </c:pt>
                <c:pt idx="10780">
                  <c:v>35.1755289998436</c:v>
                </c:pt>
                <c:pt idx="10781">
                  <c:v>35.1770269999178</c:v>
                </c:pt>
                <c:pt idx="10782">
                  <c:v>35.184916000161998</c:v>
                </c:pt>
                <c:pt idx="10783">
                  <c:v>35.185460999855401</c:v>
                </c:pt>
                <c:pt idx="10784">
                  <c:v>35.185500999887104</c:v>
                </c:pt>
                <c:pt idx="10785">
                  <c:v>35.186252000130402</c:v>
                </c:pt>
                <c:pt idx="10786">
                  <c:v>35.186837999844997</c:v>
                </c:pt>
                <c:pt idx="10787">
                  <c:v>35.189587999866404</c:v>
                </c:pt>
                <c:pt idx="10788">
                  <c:v>35.190015999887599</c:v>
                </c:pt>
                <c:pt idx="10789">
                  <c:v>35.190763000173298</c:v>
                </c:pt>
                <c:pt idx="10790">
                  <c:v>35.191252000004098</c:v>
                </c:pt>
                <c:pt idx="10791">
                  <c:v>35.195224999824802</c:v>
                </c:pt>
                <c:pt idx="10792">
                  <c:v>35.204205999889297</c:v>
                </c:pt>
                <c:pt idx="10793">
                  <c:v>35.204857999815395</c:v>
                </c:pt>
                <c:pt idx="10794">
                  <c:v>35.205415999826002</c:v>
                </c:pt>
                <c:pt idx="10795">
                  <c:v>35.206085000027002</c:v>
                </c:pt>
                <c:pt idx="10796">
                  <c:v>35.206897000079998</c:v>
                </c:pt>
                <c:pt idx="10797">
                  <c:v>35.215195000091597</c:v>
                </c:pt>
                <c:pt idx="10798">
                  <c:v>35.241252000105298</c:v>
                </c:pt>
                <c:pt idx="10799">
                  <c:v>35.246442999778004</c:v>
                </c:pt>
                <c:pt idx="10800">
                  <c:v>35.253023000223003</c:v>
                </c:pt>
                <c:pt idx="10801">
                  <c:v>35.274332999961103</c:v>
                </c:pt>
                <c:pt idx="10802">
                  <c:v>35.275055000056398</c:v>
                </c:pt>
                <c:pt idx="10803">
                  <c:v>35.275374999855501</c:v>
                </c:pt>
                <c:pt idx="10804">
                  <c:v>35.275877999993099</c:v>
                </c:pt>
                <c:pt idx="10805">
                  <c:v>35.2762920001623</c:v>
                </c:pt>
                <c:pt idx="10806">
                  <c:v>35.293209999963402</c:v>
                </c:pt>
                <c:pt idx="10807">
                  <c:v>35.293930000079804</c:v>
                </c:pt>
                <c:pt idx="10808">
                  <c:v>35.295100999974196</c:v>
                </c:pt>
                <c:pt idx="10809">
                  <c:v>35.296378000111801</c:v>
                </c:pt>
                <c:pt idx="10810">
                  <c:v>35.311144999923201</c:v>
                </c:pt>
                <c:pt idx="10811">
                  <c:v>35.311850000198298</c:v>
                </c:pt>
                <c:pt idx="10812">
                  <c:v>35.313381999912906</c:v>
                </c:pt>
                <c:pt idx="10813">
                  <c:v>35.314319999997601</c:v>
                </c:pt>
                <c:pt idx="10814">
                  <c:v>35.3283999997984</c:v>
                </c:pt>
                <c:pt idx="10815">
                  <c:v>35.329131999787897</c:v>
                </c:pt>
                <c:pt idx="10816">
                  <c:v>35.330347000126402</c:v>
                </c:pt>
                <c:pt idx="10817">
                  <c:v>35.331248000147703</c:v>
                </c:pt>
                <c:pt idx="10818">
                  <c:v>35.339207000106398</c:v>
                </c:pt>
                <c:pt idx="10819">
                  <c:v>35.355484999854497</c:v>
                </c:pt>
                <c:pt idx="10820">
                  <c:v>35.356088999833396</c:v>
                </c:pt>
                <c:pt idx="10821">
                  <c:v>35.356967000097903</c:v>
                </c:pt>
                <c:pt idx="10822">
                  <c:v>35.357890999875906</c:v>
                </c:pt>
                <c:pt idx="10823">
                  <c:v>35.365533000003701</c:v>
                </c:pt>
                <c:pt idx="10824">
                  <c:v>35.368170999845404</c:v>
                </c:pt>
                <c:pt idx="10825">
                  <c:v>35.368726999877197</c:v>
                </c:pt>
                <c:pt idx="10826">
                  <c:v>35.369710999930206</c:v>
                </c:pt>
                <c:pt idx="10827">
                  <c:v>35.370407999835095</c:v>
                </c:pt>
                <c:pt idx="10828">
                  <c:v>35.380810999868103</c:v>
                </c:pt>
                <c:pt idx="10829">
                  <c:v>35.385709999900399</c:v>
                </c:pt>
                <c:pt idx="10830">
                  <c:v>35.386281000228301</c:v>
                </c:pt>
                <c:pt idx="10831">
                  <c:v>35.3873280000698</c:v>
                </c:pt>
                <c:pt idx="10832">
                  <c:v>35.387435999837102</c:v>
                </c:pt>
                <c:pt idx="10833">
                  <c:v>35.387951999837199</c:v>
                </c:pt>
                <c:pt idx="10834">
                  <c:v>35.3881780001756</c:v>
                </c:pt>
                <c:pt idx="10835">
                  <c:v>35.388878000048798</c:v>
                </c:pt>
                <c:pt idx="10836">
                  <c:v>35.3893340002287</c:v>
                </c:pt>
                <c:pt idx="10837">
                  <c:v>35.389628999837399</c:v>
                </c:pt>
                <c:pt idx="10838">
                  <c:v>35.389734000091202</c:v>
                </c:pt>
                <c:pt idx="10839">
                  <c:v>35.390331000144201</c:v>
                </c:pt>
                <c:pt idx="10840">
                  <c:v>35.390790999826997</c:v>
                </c:pt>
                <c:pt idx="10841">
                  <c:v>35.3985850001663</c:v>
                </c:pt>
                <c:pt idx="10842">
                  <c:v>35.407407000093301</c:v>
                </c:pt>
                <c:pt idx="10843">
                  <c:v>35.408136000114595</c:v>
                </c:pt>
                <c:pt idx="10844">
                  <c:v>35.409657999935</c:v>
                </c:pt>
                <c:pt idx="10845">
                  <c:v>35.410725000019703</c:v>
                </c:pt>
                <c:pt idx="10846">
                  <c:v>35.410730999956201</c:v>
                </c:pt>
                <c:pt idx="10847">
                  <c:v>35.411452000062098</c:v>
                </c:pt>
                <c:pt idx="10848">
                  <c:v>35.4128049998507</c:v>
                </c:pt>
                <c:pt idx="10849">
                  <c:v>35.413723000147002</c:v>
                </c:pt>
                <c:pt idx="10850">
                  <c:v>35.4286370002228</c:v>
                </c:pt>
                <c:pt idx="10851">
                  <c:v>35.429526999905605</c:v>
                </c:pt>
                <c:pt idx="10852">
                  <c:v>35.452000000077504</c:v>
                </c:pt>
                <c:pt idx="10853">
                  <c:v>35.452252000141002</c:v>
                </c:pt>
                <c:pt idx="10854">
                  <c:v>35.452837999855504</c:v>
                </c:pt>
                <c:pt idx="10855">
                  <c:v>35.453259999940201</c:v>
                </c:pt>
                <c:pt idx="10856">
                  <c:v>35.454411000046093</c:v>
                </c:pt>
                <c:pt idx="10857">
                  <c:v>35.459704999993804</c:v>
                </c:pt>
                <c:pt idx="10858">
                  <c:v>35.460942000099706</c:v>
                </c:pt>
                <c:pt idx="10859">
                  <c:v>35.462544999972998</c:v>
                </c:pt>
                <c:pt idx="10860">
                  <c:v>35.463222000089402</c:v>
                </c:pt>
                <c:pt idx="10861">
                  <c:v>35.464443999899203</c:v>
                </c:pt>
                <c:pt idx="10862">
                  <c:v>35.464618999867497</c:v>
                </c:pt>
                <c:pt idx="10863">
                  <c:v>35.465220999867498</c:v>
                </c:pt>
                <c:pt idx="10864">
                  <c:v>35.465365000163693</c:v>
                </c:pt>
                <c:pt idx="10865">
                  <c:v>35.466300999814798</c:v>
                </c:pt>
                <c:pt idx="10866">
                  <c:v>35.466699000153305</c:v>
                </c:pt>
                <c:pt idx="10867">
                  <c:v>35.467075999804301</c:v>
                </c:pt>
                <c:pt idx="10868">
                  <c:v>35.478280999996002</c:v>
                </c:pt>
                <c:pt idx="10869">
                  <c:v>35.478802999932604</c:v>
                </c:pt>
                <c:pt idx="10870">
                  <c:v>35.4790040000807</c:v>
                </c:pt>
                <c:pt idx="10871">
                  <c:v>35.4793350002182</c:v>
                </c:pt>
                <c:pt idx="10872">
                  <c:v>35.479525000027905</c:v>
                </c:pt>
                <c:pt idx="10873">
                  <c:v>35.479952000059704</c:v>
                </c:pt>
                <c:pt idx="10874">
                  <c:v>35.480443999858799</c:v>
                </c:pt>
                <c:pt idx="10875">
                  <c:v>35.480606999953999</c:v>
                </c:pt>
                <c:pt idx="10876">
                  <c:v>35.500766000040997</c:v>
                </c:pt>
                <c:pt idx="10877">
                  <c:v>35.503515000073001</c:v>
                </c:pt>
                <c:pt idx="10878">
                  <c:v>35.504272999787602</c:v>
                </c:pt>
                <c:pt idx="10879">
                  <c:v>35.505663000094501</c:v>
                </c:pt>
                <c:pt idx="10880">
                  <c:v>35.506763999819597</c:v>
                </c:pt>
                <c:pt idx="10881">
                  <c:v>35.507881999819801</c:v>
                </c:pt>
                <c:pt idx="10882">
                  <c:v>35.508607999872702</c:v>
                </c:pt>
                <c:pt idx="10883">
                  <c:v>35.509984999862297</c:v>
                </c:pt>
                <c:pt idx="10884">
                  <c:v>35.510914000042199</c:v>
                </c:pt>
                <c:pt idx="10885">
                  <c:v>35.521826000149304</c:v>
                </c:pt>
                <c:pt idx="10886">
                  <c:v>35.524079999959199</c:v>
                </c:pt>
                <c:pt idx="10887">
                  <c:v>35.5299920001925</c:v>
                </c:pt>
                <c:pt idx="10888">
                  <c:v>35.530357999959904</c:v>
                </c:pt>
                <c:pt idx="10889">
                  <c:v>35.533682999812299</c:v>
                </c:pt>
                <c:pt idx="10890">
                  <c:v>35.534230999928695</c:v>
                </c:pt>
                <c:pt idx="10891">
                  <c:v>35.535137999886501</c:v>
                </c:pt>
                <c:pt idx="10892">
                  <c:v>35.535861999960602</c:v>
                </c:pt>
                <c:pt idx="10893">
                  <c:v>35.5374880000454</c:v>
                </c:pt>
                <c:pt idx="10894">
                  <c:v>35.538175000056</c:v>
                </c:pt>
                <c:pt idx="10895">
                  <c:v>35.539514999982202</c:v>
                </c:pt>
                <c:pt idx="10896">
                  <c:v>35.540420999950499</c:v>
                </c:pt>
                <c:pt idx="10897">
                  <c:v>35.548395000205304</c:v>
                </c:pt>
                <c:pt idx="10898">
                  <c:v>35.548920000110201</c:v>
                </c:pt>
                <c:pt idx="10899">
                  <c:v>35.549882999930503</c:v>
                </c:pt>
                <c:pt idx="10900">
                  <c:v>35.550503000194993</c:v>
                </c:pt>
                <c:pt idx="10901">
                  <c:v>35.558992000005603</c:v>
                </c:pt>
                <c:pt idx="10902">
                  <c:v>35.582302999955495</c:v>
                </c:pt>
                <c:pt idx="10903">
                  <c:v>35.589158000220699</c:v>
                </c:pt>
                <c:pt idx="10904">
                  <c:v>35.594193000178997</c:v>
                </c:pt>
                <c:pt idx="10905">
                  <c:v>35.602017000201101</c:v>
                </c:pt>
                <c:pt idx="10906">
                  <c:v>35.6125680000332</c:v>
                </c:pt>
                <c:pt idx="10907">
                  <c:v>35.613116000149603</c:v>
                </c:pt>
                <c:pt idx="10908">
                  <c:v>35.614086999885295</c:v>
                </c:pt>
                <c:pt idx="10909">
                  <c:v>35.614836000149801</c:v>
                </c:pt>
                <c:pt idx="10910">
                  <c:v>35.6225800001084</c:v>
                </c:pt>
                <c:pt idx="10911">
                  <c:v>35.645537000164005</c:v>
                </c:pt>
                <c:pt idx="10912">
                  <c:v>35.646147000079495</c:v>
                </c:pt>
                <c:pt idx="10913">
                  <c:v>35.647491999952706</c:v>
                </c:pt>
                <c:pt idx="10914">
                  <c:v>35.648397999921102</c:v>
                </c:pt>
                <c:pt idx="10915">
                  <c:v>35.677139000199496</c:v>
                </c:pt>
                <c:pt idx="10916">
                  <c:v>35.677749000115</c:v>
                </c:pt>
                <c:pt idx="10917">
                  <c:v>35.678836999977605</c:v>
                </c:pt>
                <c:pt idx="10918">
                  <c:v>35.6796689998191</c:v>
                </c:pt>
                <c:pt idx="10919">
                  <c:v>35.680174999924901</c:v>
                </c:pt>
                <c:pt idx="10920">
                  <c:v>35.685511999872602</c:v>
                </c:pt>
                <c:pt idx="10921">
                  <c:v>35.686065999925596</c:v>
                </c:pt>
                <c:pt idx="10922">
                  <c:v>35.686121999788099</c:v>
                </c:pt>
                <c:pt idx="10923">
                  <c:v>35.686832000010298</c:v>
                </c:pt>
                <c:pt idx="10924">
                  <c:v>35.6869980000738</c:v>
                </c:pt>
                <c:pt idx="10925">
                  <c:v>35.687645000052697</c:v>
                </c:pt>
                <c:pt idx="10926">
                  <c:v>35.687947000042101</c:v>
                </c:pt>
                <c:pt idx="10927">
                  <c:v>35.688779999872999</c:v>
                </c:pt>
                <c:pt idx="10928">
                  <c:v>35.708608999811901</c:v>
                </c:pt>
                <c:pt idx="10929">
                  <c:v>35.709290999875499</c:v>
                </c:pt>
                <c:pt idx="10930">
                  <c:v>35.710554000161203</c:v>
                </c:pt>
                <c:pt idx="10931">
                  <c:v>35.711422000076695</c:v>
                </c:pt>
                <c:pt idx="10932">
                  <c:v>35.713500999918296</c:v>
                </c:pt>
                <c:pt idx="10933">
                  <c:v>35.713505999865397</c:v>
                </c:pt>
                <c:pt idx="10934">
                  <c:v>35.714179000024103</c:v>
                </c:pt>
                <c:pt idx="10935">
                  <c:v>35.7154869998339</c:v>
                </c:pt>
                <c:pt idx="10936">
                  <c:v>35.716271000182999</c:v>
                </c:pt>
                <c:pt idx="10937">
                  <c:v>35.7374320001326</c:v>
                </c:pt>
                <c:pt idx="10938">
                  <c:v>35.746922999805896</c:v>
                </c:pt>
                <c:pt idx="10939">
                  <c:v>35.7526130001133</c:v>
                </c:pt>
                <c:pt idx="10940">
                  <c:v>35.762837000220301</c:v>
                </c:pt>
                <c:pt idx="10941">
                  <c:v>35.763344999850197</c:v>
                </c:pt>
                <c:pt idx="10942">
                  <c:v>35.764107999966598</c:v>
                </c:pt>
                <c:pt idx="10943">
                  <c:v>35.764687000209896</c:v>
                </c:pt>
                <c:pt idx="10944">
                  <c:v>35.771932999978105</c:v>
                </c:pt>
                <c:pt idx="10945">
                  <c:v>35.772496999925302</c:v>
                </c:pt>
                <c:pt idx="10946">
                  <c:v>35.773478999999497</c:v>
                </c:pt>
                <c:pt idx="10947">
                  <c:v>35.774183999819797</c:v>
                </c:pt>
                <c:pt idx="10948">
                  <c:v>35.779785000158803</c:v>
                </c:pt>
                <c:pt idx="10949">
                  <c:v>35.780886999873402</c:v>
                </c:pt>
                <c:pt idx="10950">
                  <c:v>35.796654000023402</c:v>
                </c:pt>
                <c:pt idx="10951">
                  <c:v>35.797434999949402</c:v>
                </c:pt>
                <c:pt idx="10952">
                  <c:v>35.7987779998438</c:v>
                </c:pt>
                <c:pt idx="10953">
                  <c:v>35.7997659998545</c:v>
                </c:pt>
                <c:pt idx="10954">
                  <c:v>35.806042999865895</c:v>
                </c:pt>
                <c:pt idx="10955">
                  <c:v>35.806707000119701</c:v>
                </c:pt>
                <c:pt idx="10956">
                  <c:v>35.808033000193902</c:v>
                </c:pt>
                <c:pt idx="10957">
                  <c:v>35.808893000193997</c:v>
                </c:pt>
                <c:pt idx="10958">
                  <c:v>35.826482000174998</c:v>
                </c:pt>
                <c:pt idx="10959">
                  <c:v>35.839338000187098</c:v>
                </c:pt>
                <c:pt idx="10960">
                  <c:v>35.839643000144804</c:v>
                </c:pt>
                <c:pt idx="10961">
                  <c:v>35.8399169999756</c:v>
                </c:pt>
                <c:pt idx="10962">
                  <c:v>35.841019000145003</c:v>
                </c:pt>
                <c:pt idx="10963">
                  <c:v>35.841768999944101</c:v>
                </c:pt>
                <c:pt idx="10964">
                  <c:v>35.853305999808001</c:v>
                </c:pt>
                <c:pt idx="10965">
                  <c:v>35.854000000199399</c:v>
                </c:pt>
                <c:pt idx="10966">
                  <c:v>35.8551829999669</c:v>
                </c:pt>
                <c:pt idx="10967">
                  <c:v>35.856155000146799</c:v>
                </c:pt>
                <c:pt idx="10968">
                  <c:v>35.857182000199799</c:v>
                </c:pt>
                <c:pt idx="10969">
                  <c:v>35.858618000020201</c:v>
                </c:pt>
                <c:pt idx="10970">
                  <c:v>35.859318999882802</c:v>
                </c:pt>
                <c:pt idx="10971">
                  <c:v>35.860718000094401</c:v>
                </c:pt>
                <c:pt idx="10972">
                  <c:v>35.861617000136896</c:v>
                </c:pt>
                <c:pt idx="10973">
                  <c:v>35.867651999978897</c:v>
                </c:pt>
                <c:pt idx="10974">
                  <c:v>35.868146000211702</c:v>
                </c:pt>
                <c:pt idx="10975">
                  <c:v>35.868841000137699</c:v>
                </c:pt>
                <c:pt idx="10976">
                  <c:v>35.870053000053304</c:v>
                </c:pt>
                <c:pt idx="10977">
                  <c:v>35.871018999841901</c:v>
                </c:pt>
                <c:pt idx="10978">
                  <c:v>35.882988000139399</c:v>
                </c:pt>
                <c:pt idx="10979">
                  <c:v>35.883576999822196</c:v>
                </c:pt>
                <c:pt idx="10980">
                  <c:v>35.884798000097298</c:v>
                </c:pt>
                <c:pt idx="10981">
                  <c:v>35.885622000023403</c:v>
                </c:pt>
                <c:pt idx="10982">
                  <c:v>35.887018999801505</c:v>
                </c:pt>
                <c:pt idx="10983">
                  <c:v>35.887759000161097</c:v>
                </c:pt>
                <c:pt idx="10984">
                  <c:v>35.888967000119003</c:v>
                </c:pt>
                <c:pt idx="10985">
                  <c:v>35.8897930000239</c:v>
                </c:pt>
                <c:pt idx="10986">
                  <c:v>35.9025090001523</c:v>
                </c:pt>
                <c:pt idx="10987">
                  <c:v>35.923260999879801</c:v>
                </c:pt>
                <c:pt idx="10988">
                  <c:v>35.931933000028899</c:v>
                </c:pt>
                <c:pt idx="10989">
                  <c:v>35.947047999798002</c:v>
                </c:pt>
                <c:pt idx="10990">
                  <c:v>35.963548999916298</c:v>
                </c:pt>
                <c:pt idx="10991">
                  <c:v>35.9761939998861</c:v>
                </c:pt>
                <c:pt idx="10992">
                  <c:v>36.002800999995003</c:v>
                </c:pt>
                <c:pt idx="10993">
                  <c:v>36.0034300001643</c:v>
                </c:pt>
                <c:pt idx="10994">
                  <c:v>36.004395999952898</c:v>
                </c:pt>
                <c:pt idx="10995">
                  <c:v>36.005197000122195</c:v>
                </c:pt>
                <c:pt idx="10996">
                  <c:v>36.006360000101203</c:v>
                </c:pt>
                <c:pt idx="10997">
                  <c:v>36.006918000111902</c:v>
                </c:pt>
                <c:pt idx="10998">
                  <c:v>36.0079120000591</c:v>
                </c:pt>
                <c:pt idx="10999">
                  <c:v>36.008578999826497</c:v>
                </c:pt>
                <c:pt idx="11000">
                  <c:v>36.016435999954403</c:v>
                </c:pt>
                <c:pt idx="11001">
                  <c:v>36.017035999975597</c:v>
                </c:pt>
                <c:pt idx="11002">
                  <c:v>36.017984999943998</c:v>
                </c:pt>
                <c:pt idx="11003">
                  <c:v>36.019053000018097</c:v>
                </c:pt>
                <c:pt idx="11004">
                  <c:v>36.062237999885795</c:v>
                </c:pt>
                <c:pt idx="11005">
                  <c:v>36.062947000118498</c:v>
                </c:pt>
                <c:pt idx="11006">
                  <c:v>36.063544000171497</c:v>
                </c:pt>
                <c:pt idx="11007">
                  <c:v>36.064139999780295</c:v>
                </c:pt>
                <c:pt idx="11008">
                  <c:v>36.064624000118705</c:v>
                </c:pt>
                <c:pt idx="11009">
                  <c:v>36.064831000203398</c:v>
                </c:pt>
                <c:pt idx="11010">
                  <c:v>36.065457999939099</c:v>
                </c:pt>
                <c:pt idx="11011">
                  <c:v>36.066133000076597</c:v>
                </c:pt>
                <c:pt idx="11012">
                  <c:v>36.067048999939203</c:v>
                </c:pt>
                <c:pt idx="11013">
                  <c:v>36.076698000215394</c:v>
                </c:pt>
                <c:pt idx="11014">
                  <c:v>36.077464999834703</c:v>
                </c:pt>
                <c:pt idx="11015">
                  <c:v>36.078738000014702</c:v>
                </c:pt>
                <c:pt idx="11016">
                  <c:v>36.080097000194598</c:v>
                </c:pt>
                <c:pt idx="11017">
                  <c:v>36.084944999856802</c:v>
                </c:pt>
                <c:pt idx="11018">
                  <c:v>36.085698000078899</c:v>
                </c:pt>
                <c:pt idx="11019">
                  <c:v>36.085985000226998</c:v>
                </c:pt>
                <c:pt idx="11020">
                  <c:v>36.0870969998359</c:v>
                </c:pt>
                <c:pt idx="11021">
                  <c:v>36.088049000227301</c:v>
                </c:pt>
                <c:pt idx="11022">
                  <c:v>36.094135999974199</c:v>
                </c:pt>
                <c:pt idx="11023">
                  <c:v>36.094830999900296</c:v>
                </c:pt>
                <c:pt idx="11024">
                  <c:v>36.095493000175296</c:v>
                </c:pt>
                <c:pt idx="11025">
                  <c:v>36.096197999995596</c:v>
                </c:pt>
                <c:pt idx="11026">
                  <c:v>36.097601000165</c:v>
                </c:pt>
                <c:pt idx="11027">
                  <c:v>36.112797999976394</c:v>
                </c:pt>
                <c:pt idx="11028">
                  <c:v>36.113490999923599</c:v>
                </c:pt>
                <c:pt idx="11029">
                  <c:v>36.114757000177597</c:v>
                </c:pt>
                <c:pt idx="11030">
                  <c:v>36.115762000008502</c:v>
                </c:pt>
                <c:pt idx="11031">
                  <c:v>36.118456000167498</c:v>
                </c:pt>
                <c:pt idx="11032">
                  <c:v>36.118918999818497</c:v>
                </c:pt>
                <c:pt idx="11033">
                  <c:v>36.119724999934895</c:v>
                </c:pt>
                <c:pt idx="11034">
                  <c:v>36.1202690000936</c:v>
                </c:pt>
                <c:pt idx="11035">
                  <c:v>36.130987999967999</c:v>
                </c:pt>
                <c:pt idx="11036">
                  <c:v>36.131807999936399</c:v>
                </c:pt>
                <c:pt idx="11037">
                  <c:v>36.133090000021099</c:v>
                </c:pt>
                <c:pt idx="11038">
                  <c:v>36.134493000190496</c:v>
                </c:pt>
                <c:pt idx="11039">
                  <c:v>36.137083000085099</c:v>
                </c:pt>
                <c:pt idx="11040">
                  <c:v>36.137721000159196</c:v>
                </c:pt>
                <c:pt idx="11041">
                  <c:v>36.139015000116999</c:v>
                </c:pt>
                <c:pt idx="11042">
                  <c:v>36.139073999947804</c:v>
                </c:pt>
                <c:pt idx="11043">
                  <c:v>36.139394000201705</c:v>
                </c:pt>
                <c:pt idx="11044">
                  <c:v>36.139417999947895</c:v>
                </c:pt>
                <c:pt idx="11045">
                  <c:v>36.139851999905602</c:v>
                </c:pt>
                <c:pt idx="11046">
                  <c:v>36.1401219997787</c:v>
                </c:pt>
                <c:pt idx="11047">
                  <c:v>36.140607000106606</c:v>
                </c:pt>
                <c:pt idx="11048">
                  <c:v>36.141219999990405</c:v>
                </c:pt>
                <c:pt idx="11049">
                  <c:v>36.149681000097104</c:v>
                </c:pt>
                <c:pt idx="11050">
                  <c:v>36.150036999970304</c:v>
                </c:pt>
                <c:pt idx="11051">
                  <c:v>36.15044199978</c:v>
                </c:pt>
                <c:pt idx="11052">
                  <c:v>36.150753000129001</c:v>
                </c:pt>
                <c:pt idx="11053">
                  <c:v>36.1512139998012</c:v>
                </c:pt>
                <c:pt idx="11054">
                  <c:v>36.1658880001414</c:v>
                </c:pt>
                <c:pt idx="11055">
                  <c:v>36.166349999802996</c:v>
                </c:pt>
                <c:pt idx="11056">
                  <c:v>36.167106999982899</c:v>
                </c:pt>
                <c:pt idx="11057">
                  <c:v>36.167602000205001</c:v>
                </c:pt>
                <c:pt idx="11058">
                  <c:v>36.177857999973604</c:v>
                </c:pt>
                <c:pt idx="11059">
                  <c:v>36.178445000132299</c:v>
                </c:pt>
                <c:pt idx="11060">
                  <c:v>36.179334999815097</c:v>
                </c:pt>
                <c:pt idx="11061">
                  <c:v>36.180043000058504</c:v>
                </c:pt>
                <c:pt idx="11062">
                  <c:v>36.185966000175497</c:v>
                </c:pt>
                <c:pt idx="11063">
                  <c:v>36.193101000208102</c:v>
                </c:pt>
                <c:pt idx="11064">
                  <c:v>36.193614999774503</c:v>
                </c:pt>
                <c:pt idx="11065">
                  <c:v>36.194566000176494</c:v>
                </c:pt>
                <c:pt idx="11066">
                  <c:v>36.195224000039097</c:v>
                </c:pt>
                <c:pt idx="11067">
                  <c:v>36.202420999870796</c:v>
                </c:pt>
                <c:pt idx="11068">
                  <c:v>36.205953999797202</c:v>
                </c:pt>
                <c:pt idx="11069">
                  <c:v>36.219349000020799</c:v>
                </c:pt>
                <c:pt idx="11070">
                  <c:v>36.2283780000325</c:v>
                </c:pt>
                <c:pt idx="11071">
                  <c:v>36.228806000053694</c:v>
                </c:pt>
                <c:pt idx="11072">
                  <c:v>36.229484000159502</c:v>
                </c:pt>
                <c:pt idx="11073">
                  <c:v>36.229952000212499</c:v>
                </c:pt>
                <c:pt idx="11074">
                  <c:v>36.233484000149396</c:v>
                </c:pt>
                <c:pt idx="11075">
                  <c:v>36.233953000191804</c:v>
                </c:pt>
                <c:pt idx="11076">
                  <c:v>36.234413999863996</c:v>
                </c:pt>
                <c:pt idx="11077">
                  <c:v>36.234693000096698</c:v>
                </c:pt>
                <c:pt idx="11078">
                  <c:v>36.235805000160298</c:v>
                </c:pt>
                <c:pt idx="11079">
                  <c:v>36.240780999832999</c:v>
                </c:pt>
                <c:pt idx="11080">
                  <c:v>36.248583000087798</c:v>
                </c:pt>
                <c:pt idx="11081">
                  <c:v>36.268794000079602</c:v>
                </c:pt>
                <c:pt idx="11082">
                  <c:v>36.282794999806299</c:v>
                </c:pt>
                <c:pt idx="11083">
                  <c:v>36.291354999775606</c:v>
                </c:pt>
                <c:pt idx="11084">
                  <c:v>36.2919939998391</c:v>
                </c:pt>
                <c:pt idx="11085">
                  <c:v>36.293002000093104</c:v>
                </c:pt>
                <c:pt idx="11086">
                  <c:v>36.2937750001037</c:v>
                </c:pt>
                <c:pt idx="11087">
                  <c:v>36.297386000114699</c:v>
                </c:pt>
                <c:pt idx="11088">
                  <c:v>36.297450999882102</c:v>
                </c:pt>
                <c:pt idx="11089">
                  <c:v>36.302840000189398</c:v>
                </c:pt>
                <c:pt idx="11090">
                  <c:v>36.303437999776996</c:v>
                </c:pt>
                <c:pt idx="11091">
                  <c:v>36.304582999946398</c:v>
                </c:pt>
                <c:pt idx="11092">
                  <c:v>36.305480000009901</c:v>
                </c:pt>
                <c:pt idx="11093">
                  <c:v>36.331492000044797</c:v>
                </c:pt>
                <c:pt idx="11094">
                  <c:v>36.345275999792598</c:v>
                </c:pt>
                <c:pt idx="11095">
                  <c:v>36.350633999972999</c:v>
                </c:pt>
                <c:pt idx="11096">
                  <c:v>36.355394000111104</c:v>
                </c:pt>
                <c:pt idx="11097">
                  <c:v>36.356055999931399</c:v>
                </c:pt>
                <c:pt idx="11098">
                  <c:v>36.357262999899795</c:v>
                </c:pt>
                <c:pt idx="11099">
                  <c:v>36.3580709999951</c:v>
                </c:pt>
                <c:pt idx="11100">
                  <c:v>36.361150000175201</c:v>
                </c:pt>
                <c:pt idx="11101">
                  <c:v>36.367042000165299</c:v>
                </c:pt>
                <c:pt idx="11102">
                  <c:v>36.367770000197098</c:v>
                </c:pt>
                <c:pt idx="11103">
                  <c:v>36.369027000091499</c:v>
                </c:pt>
                <c:pt idx="11104">
                  <c:v>36.369935000038801</c:v>
                </c:pt>
                <c:pt idx="11105">
                  <c:v>36.376963999828099</c:v>
                </c:pt>
                <c:pt idx="11106">
                  <c:v>36.377366000124297</c:v>
                </c:pt>
                <c:pt idx="11107">
                  <c:v>36.3776399999551</c:v>
                </c:pt>
                <c:pt idx="11108">
                  <c:v>36.3778400001137</c:v>
                </c:pt>
                <c:pt idx="11109">
                  <c:v>36.378711999986905</c:v>
                </c:pt>
                <c:pt idx="11110">
                  <c:v>36.378747000071598</c:v>
                </c:pt>
                <c:pt idx="11111">
                  <c:v>36.378971999965799</c:v>
                </c:pt>
                <c:pt idx="11112">
                  <c:v>36.3792799998918</c:v>
                </c:pt>
                <c:pt idx="11113">
                  <c:v>36.379396000029303</c:v>
                </c:pt>
                <c:pt idx="11114">
                  <c:v>36.379895000209196</c:v>
                </c:pt>
                <c:pt idx="11115">
                  <c:v>36.380281000219803</c:v>
                </c:pt>
                <c:pt idx="11116">
                  <c:v>36.380958999870899</c:v>
                </c:pt>
                <c:pt idx="11117">
                  <c:v>36.419217000002305</c:v>
                </c:pt>
                <c:pt idx="11118">
                  <c:v>36.419686000044706</c:v>
                </c:pt>
                <c:pt idx="11119">
                  <c:v>36.420446000192797</c:v>
                </c:pt>
                <c:pt idx="11120">
                  <c:v>36.421031999907399</c:v>
                </c:pt>
                <c:pt idx="11121">
                  <c:v>36.422262000087301</c:v>
                </c:pt>
                <c:pt idx="11122">
                  <c:v>36.422911000045097</c:v>
                </c:pt>
                <c:pt idx="11123">
                  <c:v>36.4241359998231</c:v>
                </c:pt>
                <c:pt idx="11124">
                  <c:v>36.424918000193401</c:v>
                </c:pt>
                <c:pt idx="11125">
                  <c:v>36.428230000183206</c:v>
                </c:pt>
                <c:pt idx="11126">
                  <c:v>36.428616000193799</c:v>
                </c:pt>
                <c:pt idx="11127">
                  <c:v>36.429303000204506</c:v>
                </c:pt>
                <c:pt idx="11128">
                  <c:v>36.429820000193999</c:v>
                </c:pt>
                <c:pt idx="11129">
                  <c:v>36.4299670000036</c:v>
                </c:pt>
                <c:pt idx="11130">
                  <c:v>36.431809000077905</c:v>
                </c:pt>
                <c:pt idx="11131">
                  <c:v>36.432580000109702</c:v>
                </c:pt>
                <c:pt idx="11132">
                  <c:v>36.433297999792501</c:v>
                </c:pt>
                <c:pt idx="11133">
                  <c:v>36.434534999898396</c:v>
                </c:pt>
                <c:pt idx="11134">
                  <c:v>36.434550000194498</c:v>
                </c:pt>
                <c:pt idx="11135">
                  <c:v>36.435479999909106</c:v>
                </c:pt>
                <c:pt idx="11136">
                  <c:v>36.437504999867002</c:v>
                </c:pt>
                <c:pt idx="11137">
                  <c:v>36.458376000155098</c:v>
                </c:pt>
                <c:pt idx="11138">
                  <c:v>36.458805000165704</c:v>
                </c:pt>
                <c:pt idx="11139">
                  <c:v>36.459481999827403</c:v>
                </c:pt>
                <c:pt idx="11140">
                  <c:v>36.460375999922604</c:v>
                </c:pt>
                <c:pt idx="11141">
                  <c:v>36.4773199999035</c:v>
                </c:pt>
                <c:pt idx="11142">
                  <c:v>36.480093000136499</c:v>
                </c:pt>
                <c:pt idx="11143">
                  <c:v>36.480760999893299</c:v>
                </c:pt>
                <c:pt idx="11144">
                  <c:v>36.4820869999675</c:v>
                </c:pt>
                <c:pt idx="11145">
                  <c:v>36.482972000158</c:v>
                </c:pt>
                <c:pt idx="11146">
                  <c:v>36.484910000126504</c:v>
                </c:pt>
                <c:pt idx="11147">
                  <c:v>36.488488000031701</c:v>
                </c:pt>
                <c:pt idx="11148">
                  <c:v>36.498553000001202</c:v>
                </c:pt>
                <c:pt idx="11149">
                  <c:v>36.508317999960099</c:v>
                </c:pt>
                <c:pt idx="11150">
                  <c:v>36.511178000182504</c:v>
                </c:pt>
                <c:pt idx="11151">
                  <c:v>36.5117050000662</c:v>
                </c:pt>
                <c:pt idx="11152">
                  <c:v>36.512793999918294</c:v>
                </c:pt>
                <c:pt idx="11153">
                  <c:v>36.513522999939596</c:v>
                </c:pt>
                <c:pt idx="11154">
                  <c:v>36.530282000057902</c:v>
                </c:pt>
                <c:pt idx="11155">
                  <c:v>36.530900999878199</c:v>
                </c:pt>
                <c:pt idx="11156">
                  <c:v>36.532125000121496</c:v>
                </c:pt>
                <c:pt idx="11157">
                  <c:v>36.532903000079294</c:v>
                </c:pt>
                <c:pt idx="11158">
                  <c:v>36.539312000058999</c:v>
                </c:pt>
                <c:pt idx="11159">
                  <c:v>36.540006999985003</c:v>
                </c:pt>
                <c:pt idx="11160">
                  <c:v>36.541226999815905</c:v>
                </c:pt>
                <c:pt idx="11161">
                  <c:v>36.542124999868896</c:v>
                </c:pt>
                <c:pt idx="11162">
                  <c:v>36.5483780001341</c:v>
                </c:pt>
                <c:pt idx="11163">
                  <c:v>36.548462000155205</c:v>
                </c:pt>
                <c:pt idx="11164">
                  <c:v>36.552320999817297</c:v>
                </c:pt>
                <c:pt idx="11165">
                  <c:v>36.552928000219204</c:v>
                </c:pt>
                <c:pt idx="11166">
                  <c:v>36.553950999859801</c:v>
                </c:pt>
                <c:pt idx="11167">
                  <c:v>36.554682999849298</c:v>
                </c:pt>
                <c:pt idx="11168">
                  <c:v>36.558086999775604</c:v>
                </c:pt>
                <c:pt idx="11169">
                  <c:v>36.558678999881501</c:v>
                </c:pt>
                <c:pt idx="11170">
                  <c:v>36.559885999849904</c:v>
                </c:pt>
                <c:pt idx="11171">
                  <c:v>36.560674000156702</c:v>
                </c:pt>
                <c:pt idx="11172">
                  <c:v>36.572777999936001</c:v>
                </c:pt>
                <c:pt idx="11173">
                  <c:v>36.573290999967796</c:v>
                </c:pt>
                <c:pt idx="11174">
                  <c:v>36.573962000147702</c:v>
                </c:pt>
                <c:pt idx="11175">
                  <c:v>36.575240999809402</c:v>
                </c:pt>
                <c:pt idx="11176">
                  <c:v>36.576125000010499</c:v>
                </c:pt>
                <c:pt idx="11177">
                  <c:v>36.581873000159199</c:v>
                </c:pt>
                <c:pt idx="11178">
                  <c:v>36.587308999969494</c:v>
                </c:pt>
                <c:pt idx="11179">
                  <c:v>36.587842999779205</c:v>
                </c:pt>
                <c:pt idx="11180">
                  <c:v>36.588835000202295</c:v>
                </c:pt>
                <c:pt idx="11181">
                  <c:v>36.589513999842801</c:v>
                </c:pt>
                <c:pt idx="11182">
                  <c:v>36.598975999822805</c:v>
                </c:pt>
                <c:pt idx="11183">
                  <c:v>36.599558000034399</c:v>
                </c:pt>
                <c:pt idx="11184">
                  <c:v>36.600464000002802</c:v>
                </c:pt>
                <c:pt idx="11185">
                  <c:v>36.601558999791401</c:v>
                </c:pt>
                <c:pt idx="11186">
                  <c:v>36.605094000151404</c:v>
                </c:pt>
                <c:pt idx="11187">
                  <c:v>36.605503999908201</c:v>
                </c:pt>
                <c:pt idx="11188">
                  <c:v>36.606084000140896</c:v>
                </c:pt>
                <c:pt idx="11189">
                  <c:v>36.606236999887102</c:v>
                </c:pt>
                <c:pt idx="11190">
                  <c:v>36.607133999950698</c:v>
                </c:pt>
                <c:pt idx="11191">
                  <c:v>36.610910000035801</c:v>
                </c:pt>
                <c:pt idx="11192">
                  <c:v>36.611455000183902</c:v>
                </c:pt>
                <c:pt idx="11193">
                  <c:v>36.612416000025398</c:v>
                </c:pt>
                <c:pt idx="11194">
                  <c:v>36.613197999940795</c:v>
                </c:pt>
                <c:pt idx="11195">
                  <c:v>36.625695000111499</c:v>
                </c:pt>
                <c:pt idx="11196">
                  <c:v>36.626565000005904</c:v>
                </c:pt>
                <c:pt idx="11197">
                  <c:v>36.637964999954406</c:v>
                </c:pt>
                <c:pt idx="11198">
                  <c:v>36.6386320001765</c:v>
                </c:pt>
                <c:pt idx="11199">
                  <c:v>36.640057000113302</c:v>
                </c:pt>
                <c:pt idx="11200">
                  <c:v>36.640982999870097</c:v>
                </c:pt>
                <c:pt idx="11201">
                  <c:v>36.641187999975898</c:v>
                </c:pt>
                <c:pt idx="11202">
                  <c:v>36.648581000008498</c:v>
                </c:pt>
                <c:pt idx="11203">
                  <c:v>36.649302000114403</c:v>
                </c:pt>
                <c:pt idx="11204">
                  <c:v>36.650537999776105</c:v>
                </c:pt>
                <c:pt idx="11205">
                  <c:v>36.651737999818494</c:v>
                </c:pt>
                <c:pt idx="11206">
                  <c:v>36.668110999926199</c:v>
                </c:pt>
                <c:pt idx="11207">
                  <c:v>36.668639999788802</c:v>
                </c:pt>
                <c:pt idx="11208">
                  <c:v>36.669714999788901</c:v>
                </c:pt>
                <c:pt idx="11209">
                  <c:v>36.670548000074604</c:v>
                </c:pt>
                <c:pt idx="11210">
                  <c:v>36.6740710001067</c:v>
                </c:pt>
                <c:pt idx="11211">
                  <c:v>36.687163999886202</c:v>
                </c:pt>
                <c:pt idx="11212">
                  <c:v>36.691380999854999</c:v>
                </c:pt>
                <c:pt idx="11213">
                  <c:v>36.699815999782004</c:v>
                </c:pt>
                <c:pt idx="11214">
                  <c:v>36.700392000056993</c:v>
                </c:pt>
                <c:pt idx="11215">
                  <c:v>36.701485999856196</c:v>
                </c:pt>
                <c:pt idx="11216">
                  <c:v>36.702276000141801</c:v>
                </c:pt>
                <c:pt idx="11217">
                  <c:v>36.711416999878502</c:v>
                </c:pt>
                <c:pt idx="11218">
                  <c:v>36.711932999878599</c:v>
                </c:pt>
                <c:pt idx="11219">
                  <c:v>36.7128550001325</c:v>
                </c:pt>
                <c:pt idx="11220">
                  <c:v>36.713452000185498</c:v>
                </c:pt>
                <c:pt idx="11221">
                  <c:v>36.713994999899995</c:v>
                </c:pt>
                <c:pt idx="11222">
                  <c:v>36.714414000016397</c:v>
                </c:pt>
                <c:pt idx="11223">
                  <c:v>36.715157999879004</c:v>
                </c:pt>
                <c:pt idx="11224">
                  <c:v>36.715719999847302</c:v>
                </c:pt>
                <c:pt idx="11225">
                  <c:v>36.7187589999957</c:v>
                </c:pt>
                <c:pt idx="11226">
                  <c:v>36.7193130000487</c:v>
                </c:pt>
                <c:pt idx="11227">
                  <c:v>36.720214000069902</c:v>
                </c:pt>
                <c:pt idx="11228">
                  <c:v>36.720808000154598</c:v>
                </c:pt>
                <c:pt idx="11229">
                  <c:v>36.731265000071197</c:v>
                </c:pt>
                <c:pt idx="11230">
                  <c:v>36.731942000187701</c:v>
                </c:pt>
                <c:pt idx="11231">
                  <c:v>36.733181999807094</c:v>
                </c:pt>
                <c:pt idx="11232">
                  <c:v>36.734004000209097</c:v>
                </c:pt>
                <c:pt idx="11233">
                  <c:v>36.738041999797098</c:v>
                </c:pt>
                <c:pt idx="11234">
                  <c:v>36.746194999977796</c:v>
                </c:pt>
                <c:pt idx="11235">
                  <c:v>36.746743000094199</c:v>
                </c:pt>
                <c:pt idx="11236">
                  <c:v>36.747709999872299</c:v>
                </c:pt>
                <c:pt idx="11237">
                  <c:v>36.748421000083901</c:v>
                </c:pt>
                <c:pt idx="11238">
                  <c:v>36.767414000223596</c:v>
                </c:pt>
                <c:pt idx="11239">
                  <c:v>36.786124000173004</c:v>
                </c:pt>
                <c:pt idx="11240">
                  <c:v>36.786594000204694</c:v>
                </c:pt>
                <c:pt idx="11241">
                  <c:v>36.786683000172999</c:v>
                </c:pt>
                <c:pt idx="11242">
                  <c:v>36.787508000088501</c:v>
                </c:pt>
                <c:pt idx="11243">
                  <c:v>36.788156000056901</c:v>
                </c:pt>
                <c:pt idx="11244">
                  <c:v>36.795978000100099</c:v>
                </c:pt>
                <c:pt idx="11245">
                  <c:v>36.797078999825295</c:v>
                </c:pt>
                <c:pt idx="11246">
                  <c:v>36.798799999814896</c:v>
                </c:pt>
                <c:pt idx="11247">
                  <c:v>36.816955000176598</c:v>
                </c:pt>
                <c:pt idx="11248">
                  <c:v>36.826006999945093</c:v>
                </c:pt>
                <c:pt idx="11249">
                  <c:v>36.826707999807603</c:v>
                </c:pt>
                <c:pt idx="11250">
                  <c:v>36.827929000082797</c:v>
                </c:pt>
                <c:pt idx="11251">
                  <c:v>36.828289999902999</c:v>
                </c:pt>
                <c:pt idx="11252">
                  <c:v>36.828867000167499</c:v>
                </c:pt>
                <c:pt idx="11253">
                  <c:v>36.854125999980099</c:v>
                </c:pt>
                <c:pt idx="11254">
                  <c:v>36.864322999917903</c:v>
                </c:pt>
                <c:pt idx="11255">
                  <c:v>36.865924999801706</c:v>
                </c:pt>
                <c:pt idx="11256">
                  <c:v>36.866472999918102</c:v>
                </c:pt>
                <c:pt idx="11257">
                  <c:v>36.867482000161502</c:v>
                </c:pt>
                <c:pt idx="11258">
                  <c:v>36.868220000087597</c:v>
                </c:pt>
                <c:pt idx="11259">
                  <c:v>36.882834000152798</c:v>
                </c:pt>
                <c:pt idx="11260">
                  <c:v>36.883142000078799</c:v>
                </c:pt>
                <c:pt idx="11261">
                  <c:v>36.883644000226901</c:v>
                </c:pt>
                <c:pt idx="11262">
                  <c:v>36.884113999803901</c:v>
                </c:pt>
                <c:pt idx="11263">
                  <c:v>36.896359999900497</c:v>
                </c:pt>
                <c:pt idx="11264">
                  <c:v>36.896393000006306</c:v>
                </c:pt>
                <c:pt idx="11265">
                  <c:v>36.896955999964106</c:v>
                </c:pt>
                <c:pt idx="11266">
                  <c:v>36.898107000069999</c:v>
                </c:pt>
                <c:pt idx="11267">
                  <c:v>36.898826000196998</c:v>
                </c:pt>
                <c:pt idx="11268">
                  <c:v>36.903316000007102</c:v>
                </c:pt>
                <c:pt idx="11269">
                  <c:v>36.903782000081193</c:v>
                </c:pt>
                <c:pt idx="11270">
                  <c:v>36.904778999996701</c:v>
                </c:pt>
                <c:pt idx="11271">
                  <c:v>36.905448000197701</c:v>
                </c:pt>
                <c:pt idx="11272">
                  <c:v>36.9054960001449</c:v>
                </c:pt>
                <c:pt idx="11273">
                  <c:v>36.906170999827701</c:v>
                </c:pt>
                <c:pt idx="11274">
                  <c:v>36.907344000155703</c:v>
                </c:pt>
                <c:pt idx="11275">
                  <c:v>36.908191999827899</c:v>
                </c:pt>
                <c:pt idx="11276">
                  <c:v>36.911858000166802</c:v>
                </c:pt>
                <c:pt idx="11277">
                  <c:v>36.916545000167304</c:v>
                </c:pt>
                <c:pt idx="11278">
                  <c:v>36.943241999779204</c:v>
                </c:pt>
                <c:pt idx="11279">
                  <c:v>36.943784999948498</c:v>
                </c:pt>
                <c:pt idx="11280">
                  <c:v>36.944748000223598</c:v>
                </c:pt>
                <c:pt idx="11281">
                  <c:v>36.945430999821795</c:v>
                </c:pt>
                <c:pt idx="11282">
                  <c:v>36.952459000076395</c:v>
                </c:pt>
                <c:pt idx="11283">
                  <c:v>36.9531219998862</c:v>
                </c:pt>
                <c:pt idx="11284">
                  <c:v>36.954334999791101</c:v>
                </c:pt>
                <c:pt idx="11285">
                  <c:v>36.955150999801802</c:v>
                </c:pt>
                <c:pt idx="11286">
                  <c:v>36.9598580000456</c:v>
                </c:pt>
                <c:pt idx="11287">
                  <c:v>36.964107000130696</c:v>
                </c:pt>
                <c:pt idx="11288">
                  <c:v>36.964759000056802</c:v>
                </c:pt>
                <c:pt idx="11289">
                  <c:v>36.966028999813702</c:v>
                </c:pt>
                <c:pt idx="11290">
                  <c:v>36.966954000035898</c:v>
                </c:pt>
                <c:pt idx="11291">
                  <c:v>36.975843000163799</c:v>
                </c:pt>
                <c:pt idx="11292">
                  <c:v>36.989824000101997</c:v>
                </c:pt>
                <c:pt idx="11293">
                  <c:v>36.998691999997305</c:v>
                </c:pt>
                <c:pt idx="11294">
                  <c:v>36.999241000103197</c:v>
                </c:pt>
                <c:pt idx="11295">
                  <c:v>37.000368000008102</c:v>
                </c:pt>
                <c:pt idx="11296">
                  <c:v>37.001140000029402</c:v>
                </c:pt>
                <c:pt idx="11297">
                  <c:v>37.010475999977601</c:v>
                </c:pt>
                <c:pt idx="11298">
                  <c:v>37.010771000041096</c:v>
                </c:pt>
                <c:pt idx="11299">
                  <c:v>37.011298999914196</c:v>
                </c:pt>
                <c:pt idx="11300">
                  <c:v>37.011467999945999</c:v>
                </c:pt>
                <c:pt idx="11301">
                  <c:v>37.011807999988299</c:v>
                </c:pt>
                <c:pt idx="11302">
                  <c:v>37.018314999840996</c:v>
                </c:pt>
                <c:pt idx="11303">
                  <c:v>37.022500000148199</c:v>
                </c:pt>
                <c:pt idx="11304">
                  <c:v>37.038669000139599</c:v>
                </c:pt>
                <c:pt idx="11305">
                  <c:v>37.0393060002243</c:v>
                </c:pt>
                <c:pt idx="11306">
                  <c:v>37.0395330000974</c:v>
                </c:pt>
                <c:pt idx="11307">
                  <c:v>37.0401619998119</c:v>
                </c:pt>
                <c:pt idx="11308">
                  <c:v>37.040431000150399</c:v>
                </c:pt>
                <c:pt idx="11309">
                  <c:v>37.041235999822604</c:v>
                </c:pt>
                <c:pt idx="11310">
                  <c:v>37.0413499999813</c:v>
                </c:pt>
                <c:pt idx="11311">
                  <c:v>37.042126999949595</c:v>
                </c:pt>
                <c:pt idx="11312">
                  <c:v>37.046923000161698</c:v>
                </c:pt>
                <c:pt idx="11313">
                  <c:v>37.047403000087797</c:v>
                </c:pt>
                <c:pt idx="11314">
                  <c:v>37.048054000024401</c:v>
                </c:pt>
                <c:pt idx="11315">
                  <c:v>37.048334999781197</c:v>
                </c:pt>
                <c:pt idx="11316">
                  <c:v>37.048370999855194</c:v>
                </c:pt>
                <c:pt idx="11317">
                  <c:v>37.048948000119701</c:v>
                </c:pt>
                <c:pt idx="11318">
                  <c:v>37.048999000035103</c:v>
                </c:pt>
                <c:pt idx="11319">
                  <c:v>37.049450999802502</c:v>
                </c:pt>
                <c:pt idx="11320">
                  <c:v>37.056509000194602</c:v>
                </c:pt>
                <c:pt idx="11321">
                  <c:v>37.069286000132699</c:v>
                </c:pt>
                <c:pt idx="11322">
                  <c:v>37.071518000175203</c:v>
                </c:pt>
                <c:pt idx="11323">
                  <c:v>37.075389000165096</c:v>
                </c:pt>
                <c:pt idx="11324">
                  <c:v>37.075919000017102</c:v>
                </c:pt>
                <c:pt idx="11325">
                  <c:v>37.076784999953802</c:v>
                </c:pt>
                <c:pt idx="11326">
                  <c:v>37.077444999795198</c:v>
                </c:pt>
                <c:pt idx="11327">
                  <c:v>37.079515000186802</c:v>
                </c:pt>
                <c:pt idx="11328">
                  <c:v>37.079952000112804</c:v>
                </c:pt>
                <c:pt idx="11329">
                  <c:v>37.080609999975401</c:v>
                </c:pt>
                <c:pt idx="11330">
                  <c:v>37.081123000007196</c:v>
                </c:pt>
                <c:pt idx="11331">
                  <c:v>37.092980000124903</c:v>
                </c:pt>
                <c:pt idx="11332">
                  <c:v>37.093422999987496</c:v>
                </c:pt>
                <c:pt idx="11333">
                  <c:v>37.094178000188499</c:v>
                </c:pt>
                <c:pt idx="11334">
                  <c:v>37.094643999807801</c:v>
                </c:pt>
                <c:pt idx="11335">
                  <c:v>37.097236000136</c:v>
                </c:pt>
                <c:pt idx="11336">
                  <c:v>37.097580000136006</c:v>
                </c:pt>
                <c:pt idx="11337">
                  <c:v>37.097681999966802</c:v>
                </c:pt>
                <c:pt idx="11338">
                  <c:v>37.098221000178398</c:v>
                </c:pt>
                <c:pt idx="11339">
                  <c:v>37.098546999914099</c:v>
                </c:pt>
                <c:pt idx="11340">
                  <c:v>37.0991770000728</c:v>
                </c:pt>
                <c:pt idx="11341">
                  <c:v>37.099558000136298</c:v>
                </c:pt>
                <c:pt idx="11342">
                  <c:v>37.100564999945995</c:v>
                </c:pt>
                <c:pt idx="11343">
                  <c:v>37.103519000083899</c:v>
                </c:pt>
                <c:pt idx="11344">
                  <c:v>37.104049999925302</c:v>
                </c:pt>
                <c:pt idx="11345">
                  <c:v>37.104165000073401</c:v>
                </c:pt>
                <c:pt idx="11346">
                  <c:v>37.104961999830202</c:v>
                </c:pt>
                <c:pt idx="11347">
                  <c:v>37.105600999893703</c:v>
                </c:pt>
                <c:pt idx="11348">
                  <c:v>37.107412999830501</c:v>
                </c:pt>
                <c:pt idx="11349">
                  <c:v>37.125862999801001</c:v>
                </c:pt>
                <c:pt idx="11350">
                  <c:v>37.134076999791397</c:v>
                </c:pt>
                <c:pt idx="11351">
                  <c:v>37.134802999844297</c:v>
                </c:pt>
                <c:pt idx="11352">
                  <c:v>37.136064000151201</c:v>
                </c:pt>
                <c:pt idx="11353">
                  <c:v>37.1369230001619</c:v>
                </c:pt>
                <c:pt idx="11354">
                  <c:v>37.143830999866594</c:v>
                </c:pt>
                <c:pt idx="11355">
                  <c:v>37.144562999856099</c:v>
                </c:pt>
                <c:pt idx="11356">
                  <c:v>37.145866000173498</c:v>
                </c:pt>
                <c:pt idx="11357">
                  <c:v>37.147440999888197</c:v>
                </c:pt>
                <c:pt idx="11358">
                  <c:v>37.147839000226604</c:v>
                </c:pt>
                <c:pt idx="11359">
                  <c:v>37.147963999814195</c:v>
                </c:pt>
                <c:pt idx="11360">
                  <c:v>37.152270000206002</c:v>
                </c:pt>
                <c:pt idx="11361">
                  <c:v>37.168876000123397</c:v>
                </c:pt>
                <c:pt idx="11362">
                  <c:v>37.169190999975399</c:v>
                </c:pt>
                <c:pt idx="11363">
                  <c:v>37.169693000123502</c:v>
                </c:pt>
                <c:pt idx="11364">
                  <c:v>37.170103999869696</c:v>
                </c:pt>
                <c:pt idx="11365">
                  <c:v>37.170447999869694</c:v>
                </c:pt>
                <c:pt idx="11366">
                  <c:v>37.171097999816901</c:v>
                </c:pt>
                <c:pt idx="11367">
                  <c:v>37.173081000219099</c:v>
                </c:pt>
                <c:pt idx="11368">
                  <c:v>37.193636000210901</c:v>
                </c:pt>
                <c:pt idx="11369">
                  <c:v>37.194082000041796</c:v>
                </c:pt>
                <c:pt idx="11370">
                  <c:v>37.195021000115901</c:v>
                </c:pt>
                <c:pt idx="11371">
                  <c:v>37.195609999798698</c:v>
                </c:pt>
                <c:pt idx="11372">
                  <c:v>37.198444999830798</c:v>
                </c:pt>
                <c:pt idx="11373">
                  <c:v>37.198799000179797</c:v>
                </c:pt>
                <c:pt idx="11374">
                  <c:v>37.199139000222196</c:v>
                </c:pt>
                <c:pt idx="11375">
                  <c:v>37.199551999947197</c:v>
                </c:pt>
                <c:pt idx="11376">
                  <c:v>37.199705000148199</c:v>
                </c:pt>
                <c:pt idx="11377">
                  <c:v>37.200676999873302</c:v>
                </c:pt>
                <c:pt idx="11378">
                  <c:v>37.200980999841697</c:v>
                </c:pt>
                <c:pt idx="11379">
                  <c:v>37.201586999799403</c:v>
                </c:pt>
                <c:pt idx="11380">
                  <c:v>37.201998000000401</c:v>
                </c:pt>
                <c:pt idx="11381">
                  <c:v>37.202979000085101</c:v>
                </c:pt>
                <c:pt idx="11382">
                  <c:v>37.213170000086301</c:v>
                </c:pt>
                <c:pt idx="11383">
                  <c:v>37.213730000075799</c:v>
                </c:pt>
                <c:pt idx="11384">
                  <c:v>37.2148649998962</c:v>
                </c:pt>
                <c:pt idx="11385">
                  <c:v>37.215670000023202</c:v>
                </c:pt>
                <c:pt idx="11386">
                  <c:v>37.2214200001508</c:v>
                </c:pt>
                <c:pt idx="11387">
                  <c:v>37.229638000098902</c:v>
                </c:pt>
                <c:pt idx="11388">
                  <c:v>37.230241000088398</c:v>
                </c:pt>
                <c:pt idx="11389">
                  <c:v>37.231249999877001</c:v>
                </c:pt>
                <c:pt idx="11390">
                  <c:v>37.232126000162602</c:v>
                </c:pt>
                <c:pt idx="11391">
                  <c:v>37.244451999867998</c:v>
                </c:pt>
                <c:pt idx="11392">
                  <c:v>37.245067000185301</c:v>
                </c:pt>
                <c:pt idx="11393">
                  <c:v>37.2453029999633</c:v>
                </c:pt>
                <c:pt idx="11394">
                  <c:v>37.245711000196003</c:v>
                </c:pt>
                <c:pt idx="11395">
                  <c:v>37.246214999868201</c:v>
                </c:pt>
                <c:pt idx="11396">
                  <c:v>37.2465199998259</c:v>
                </c:pt>
                <c:pt idx="11397">
                  <c:v>37.246960000175001</c:v>
                </c:pt>
                <c:pt idx="11398">
                  <c:v>37.247070999910598</c:v>
                </c:pt>
                <c:pt idx="11399">
                  <c:v>37.249169999995502</c:v>
                </c:pt>
                <c:pt idx="11400">
                  <c:v>37.266197000008098</c:v>
                </c:pt>
                <c:pt idx="11401">
                  <c:v>37.282376999883098</c:v>
                </c:pt>
                <c:pt idx="11402">
                  <c:v>37.286702000074001</c:v>
                </c:pt>
                <c:pt idx="11403">
                  <c:v>37.2871859999577</c:v>
                </c:pt>
                <c:pt idx="11404">
                  <c:v>37.288055999851998</c:v>
                </c:pt>
                <c:pt idx="11405">
                  <c:v>37.288700999852097</c:v>
                </c:pt>
                <c:pt idx="11406">
                  <c:v>37.298524000107101</c:v>
                </c:pt>
                <c:pt idx="11407">
                  <c:v>37.310164999780604</c:v>
                </c:pt>
                <c:pt idx="11408">
                  <c:v>37.310777000129697</c:v>
                </c:pt>
                <c:pt idx="11409">
                  <c:v>37.312033000034695</c:v>
                </c:pt>
                <c:pt idx="11410">
                  <c:v>37.312912999823304</c:v>
                </c:pt>
                <c:pt idx="11411">
                  <c:v>37.320271000226001</c:v>
                </c:pt>
                <c:pt idx="11412">
                  <c:v>37.320317000194301</c:v>
                </c:pt>
                <c:pt idx="11413">
                  <c:v>37.320848000035703</c:v>
                </c:pt>
                <c:pt idx="11414">
                  <c:v>37.321906000215598</c:v>
                </c:pt>
                <c:pt idx="11415">
                  <c:v>37.322527000014794</c:v>
                </c:pt>
                <c:pt idx="11416">
                  <c:v>37.3226460001205</c:v>
                </c:pt>
                <c:pt idx="11417">
                  <c:v>37.331449999783203</c:v>
                </c:pt>
                <c:pt idx="11418">
                  <c:v>37.3425429997951</c:v>
                </c:pt>
                <c:pt idx="11419">
                  <c:v>37.343190000228702</c:v>
                </c:pt>
                <c:pt idx="11420">
                  <c:v>37.344229000154797</c:v>
                </c:pt>
                <c:pt idx="11421">
                  <c:v>37.344443000165406</c:v>
                </c:pt>
                <c:pt idx="11422">
                  <c:v>37.3449829999117</c:v>
                </c:pt>
                <c:pt idx="11423">
                  <c:v>37.345072999869402</c:v>
                </c:pt>
                <c:pt idx="11424">
                  <c:v>37.346235999848403</c:v>
                </c:pt>
                <c:pt idx="11425">
                  <c:v>37.347197000144604</c:v>
                </c:pt>
                <c:pt idx="11426">
                  <c:v>37.350754999806597</c:v>
                </c:pt>
                <c:pt idx="11427">
                  <c:v>37.362131999998304</c:v>
                </c:pt>
                <c:pt idx="11428">
                  <c:v>37.362769000082999</c:v>
                </c:pt>
                <c:pt idx="11429">
                  <c:v>37.363768999966801</c:v>
                </c:pt>
                <c:pt idx="11430">
                  <c:v>37.364920000072701</c:v>
                </c:pt>
                <c:pt idx="11431">
                  <c:v>37.365448999935296</c:v>
                </c:pt>
                <c:pt idx="11432">
                  <c:v>37.389917999917003</c:v>
                </c:pt>
                <c:pt idx="11433">
                  <c:v>37.390565999885403</c:v>
                </c:pt>
                <c:pt idx="11434">
                  <c:v>37.391113000012396</c:v>
                </c:pt>
                <c:pt idx="11435">
                  <c:v>37.391945999843301</c:v>
                </c:pt>
                <c:pt idx="11436">
                  <c:v>37.392617000023094</c:v>
                </c:pt>
                <c:pt idx="11437">
                  <c:v>37.4071679998451</c:v>
                </c:pt>
                <c:pt idx="11438">
                  <c:v>37.407729999813398</c:v>
                </c:pt>
                <c:pt idx="11439">
                  <c:v>37.408723000225997</c:v>
                </c:pt>
                <c:pt idx="11440">
                  <c:v>37.409331000162602</c:v>
                </c:pt>
                <c:pt idx="11441">
                  <c:v>37.409458000183797</c:v>
                </c:pt>
                <c:pt idx="11442">
                  <c:v>37.416617999951896</c:v>
                </c:pt>
                <c:pt idx="11443">
                  <c:v>37.417212000036599</c:v>
                </c:pt>
                <c:pt idx="11444">
                  <c:v>37.418172999878102</c:v>
                </c:pt>
                <c:pt idx="11445">
                  <c:v>37.418964000153196</c:v>
                </c:pt>
                <c:pt idx="11446">
                  <c:v>37.419802999920599</c:v>
                </c:pt>
                <c:pt idx="11447">
                  <c:v>37.425295000048195</c:v>
                </c:pt>
                <c:pt idx="11448">
                  <c:v>37.425943000016503</c:v>
                </c:pt>
                <c:pt idx="11449">
                  <c:v>37.427184000080103</c:v>
                </c:pt>
                <c:pt idx="11450">
                  <c:v>37.428108999847595</c:v>
                </c:pt>
                <c:pt idx="11451">
                  <c:v>37.438574000134295</c:v>
                </c:pt>
                <c:pt idx="11452">
                  <c:v>37.448602000040395</c:v>
                </c:pt>
                <c:pt idx="11453">
                  <c:v>37.449139999807798</c:v>
                </c:pt>
                <c:pt idx="11454">
                  <c:v>37.450069999977096</c:v>
                </c:pt>
                <c:pt idx="11455">
                  <c:v>37.450731999797398</c:v>
                </c:pt>
                <c:pt idx="11456">
                  <c:v>37.458644999787701</c:v>
                </c:pt>
                <c:pt idx="11457">
                  <c:v>37.466969999968498</c:v>
                </c:pt>
                <c:pt idx="11458">
                  <c:v>37.480497000160497</c:v>
                </c:pt>
                <c:pt idx="11459">
                  <c:v>37.483476000033903</c:v>
                </c:pt>
                <c:pt idx="11460">
                  <c:v>37.484118000065699</c:v>
                </c:pt>
                <c:pt idx="11461">
                  <c:v>37.4854709998544</c:v>
                </c:pt>
                <c:pt idx="11462">
                  <c:v>37.486325999907393</c:v>
                </c:pt>
                <c:pt idx="11463">
                  <c:v>37.492661000214802</c:v>
                </c:pt>
                <c:pt idx="11464">
                  <c:v>37.499956999908996</c:v>
                </c:pt>
                <c:pt idx="11465">
                  <c:v>37.500794000152297</c:v>
                </c:pt>
                <c:pt idx="11466">
                  <c:v>37.501489000078401</c:v>
                </c:pt>
                <c:pt idx="11467">
                  <c:v>37.502716999824706</c:v>
                </c:pt>
                <c:pt idx="11468">
                  <c:v>37.503603999993999</c:v>
                </c:pt>
                <c:pt idx="11469">
                  <c:v>37.503987000036403</c:v>
                </c:pt>
                <c:pt idx="11470">
                  <c:v>37.504577000163401</c:v>
                </c:pt>
                <c:pt idx="11471">
                  <c:v>37.505664000036596</c:v>
                </c:pt>
                <c:pt idx="11472">
                  <c:v>37.506524000036698</c:v>
                </c:pt>
                <c:pt idx="11473">
                  <c:v>37.507893000110904</c:v>
                </c:pt>
                <c:pt idx="11474">
                  <c:v>37.508542000068701</c:v>
                </c:pt>
                <c:pt idx="11475">
                  <c:v>37.509873000090003</c:v>
                </c:pt>
                <c:pt idx="11476">
                  <c:v>37.510778000068903</c:v>
                </c:pt>
                <c:pt idx="11477">
                  <c:v>37.518441999964104</c:v>
                </c:pt>
                <c:pt idx="11478">
                  <c:v>37.523288000102106</c:v>
                </c:pt>
                <c:pt idx="11479">
                  <c:v>37.523922000218505</c:v>
                </c:pt>
                <c:pt idx="11480">
                  <c:v>37.524866999774503</c:v>
                </c:pt>
                <c:pt idx="11481">
                  <c:v>37.525622999964902</c:v>
                </c:pt>
                <c:pt idx="11482">
                  <c:v>37.536144000114206</c:v>
                </c:pt>
                <c:pt idx="11483">
                  <c:v>37.540313000135896</c:v>
                </c:pt>
                <c:pt idx="11484">
                  <c:v>37.540572000125294</c:v>
                </c:pt>
                <c:pt idx="11485">
                  <c:v>37.541102999966803</c:v>
                </c:pt>
                <c:pt idx="11486">
                  <c:v>37.541492999935095</c:v>
                </c:pt>
                <c:pt idx="11487">
                  <c:v>37.542823999956397</c:v>
                </c:pt>
                <c:pt idx="11488">
                  <c:v>37.543488000210303</c:v>
                </c:pt>
                <c:pt idx="11489">
                  <c:v>37.544622000041201</c:v>
                </c:pt>
                <c:pt idx="11490">
                  <c:v>37.545386000147097</c:v>
                </c:pt>
                <c:pt idx="11491">
                  <c:v>37.562059999800098</c:v>
                </c:pt>
                <c:pt idx="11492">
                  <c:v>37.562625000191396</c:v>
                </c:pt>
                <c:pt idx="11493">
                  <c:v>37.563611000223304</c:v>
                </c:pt>
                <c:pt idx="11494">
                  <c:v>37.564266000117598</c:v>
                </c:pt>
                <c:pt idx="11495">
                  <c:v>37.5715599998329</c:v>
                </c:pt>
                <c:pt idx="11496">
                  <c:v>37.580089000130101</c:v>
                </c:pt>
                <c:pt idx="11497">
                  <c:v>37.587538000025198</c:v>
                </c:pt>
                <c:pt idx="11498">
                  <c:v>37.588145999961803</c:v>
                </c:pt>
                <c:pt idx="11499">
                  <c:v>37.589314999877296</c:v>
                </c:pt>
                <c:pt idx="11500">
                  <c:v>37.589671000205193</c:v>
                </c:pt>
                <c:pt idx="11501">
                  <c:v>37.590125999940902</c:v>
                </c:pt>
                <c:pt idx="11502">
                  <c:v>37.590171999909202</c:v>
                </c:pt>
                <c:pt idx="11503">
                  <c:v>37.590278000152402</c:v>
                </c:pt>
                <c:pt idx="11504">
                  <c:v>37.5915059998988</c:v>
                </c:pt>
                <c:pt idx="11505">
                  <c:v>37.592004000089197</c:v>
                </c:pt>
                <c:pt idx="11506">
                  <c:v>37.592467000194993</c:v>
                </c:pt>
                <c:pt idx="11507">
                  <c:v>37.6078839999536</c:v>
                </c:pt>
                <c:pt idx="11508">
                  <c:v>37.612193999848301</c:v>
                </c:pt>
                <c:pt idx="11509">
                  <c:v>37.619234999965499</c:v>
                </c:pt>
                <c:pt idx="11510">
                  <c:v>37.635544999830003</c:v>
                </c:pt>
                <c:pt idx="11511">
                  <c:v>37.636259999999297</c:v>
                </c:pt>
                <c:pt idx="11512">
                  <c:v>37.637738999819703</c:v>
                </c:pt>
                <c:pt idx="11513">
                  <c:v>37.638712999978402</c:v>
                </c:pt>
                <c:pt idx="11514">
                  <c:v>37.642719999894297</c:v>
                </c:pt>
                <c:pt idx="11515">
                  <c:v>37.643398000000097</c:v>
                </c:pt>
                <c:pt idx="11516">
                  <c:v>37.644566999915696</c:v>
                </c:pt>
                <c:pt idx="11517">
                  <c:v>37.645454000085003</c:v>
                </c:pt>
                <c:pt idx="11518">
                  <c:v>37.658795999959601</c:v>
                </c:pt>
                <c:pt idx="11519">
                  <c:v>37.683867999930904</c:v>
                </c:pt>
                <c:pt idx="11520">
                  <c:v>37.6948510001966</c:v>
                </c:pt>
                <c:pt idx="11521">
                  <c:v>37.709560000166604</c:v>
                </c:pt>
                <c:pt idx="11522">
                  <c:v>37.709601000187803</c:v>
                </c:pt>
                <c:pt idx="11523">
                  <c:v>37.710082000103199</c:v>
                </c:pt>
                <c:pt idx="11524">
                  <c:v>37.710912999955298</c:v>
                </c:pt>
                <c:pt idx="11525">
                  <c:v>37.711493000188</c:v>
                </c:pt>
                <c:pt idx="11526">
                  <c:v>37.742355999853295</c:v>
                </c:pt>
                <c:pt idx="11527">
                  <c:v>37.743032999969699</c:v>
                </c:pt>
                <c:pt idx="11528">
                  <c:v>37.7442829999381</c:v>
                </c:pt>
                <c:pt idx="11529">
                  <c:v>37.745213000107398</c:v>
                </c:pt>
                <c:pt idx="11530">
                  <c:v>37.7501319999282</c:v>
                </c:pt>
                <c:pt idx="11531">
                  <c:v>37.7508279998437</c:v>
                </c:pt>
                <c:pt idx="11532">
                  <c:v>37.752291999822695</c:v>
                </c:pt>
                <c:pt idx="11533">
                  <c:v>37.753287000214101</c:v>
                </c:pt>
                <c:pt idx="11534">
                  <c:v>37.759731999812999</c:v>
                </c:pt>
                <c:pt idx="11535">
                  <c:v>37.761545000193998</c:v>
                </c:pt>
                <c:pt idx="11536">
                  <c:v>37.761558000056496</c:v>
                </c:pt>
                <c:pt idx="11537">
                  <c:v>37.762111000120001</c:v>
                </c:pt>
                <c:pt idx="11538">
                  <c:v>37.7621220000037</c:v>
                </c:pt>
                <c:pt idx="11539">
                  <c:v>37.763339999855802</c:v>
                </c:pt>
                <c:pt idx="11540">
                  <c:v>37.763341999834594</c:v>
                </c:pt>
                <c:pt idx="11541">
                  <c:v>37.764138000056803</c:v>
                </c:pt>
                <c:pt idx="11542">
                  <c:v>37.764141000025099</c:v>
                </c:pt>
                <c:pt idx="11543">
                  <c:v>37.769516000025696</c:v>
                </c:pt>
                <c:pt idx="11544">
                  <c:v>37.770203000036403</c:v>
                </c:pt>
                <c:pt idx="11545">
                  <c:v>37.7714450000894</c:v>
                </c:pt>
                <c:pt idx="11546">
                  <c:v>37.772384000163505</c:v>
                </c:pt>
                <c:pt idx="11547">
                  <c:v>37.7786220001326</c:v>
                </c:pt>
                <c:pt idx="11548">
                  <c:v>37.779368999963403</c:v>
                </c:pt>
                <c:pt idx="11549">
                  <c:v>37.780601000122196</c:v>
                </c:pt>
                <c:pt idx="11550">
                  <c:v>37.780702999953</c:v>
                </c:pt>
                <c:pt idx="11551">
                  <c:v>37.7812410001752</c:v>
                </c:pt>
                <c:pt idx="11552">
                  <c:v>37.7816730001541</c:v>
                </c:pt>
                <c:pt idx="11553">
                  <c:v>37.7822949999426</c:v>
                </c:pt>
                <c:pt idx="11554">
                  <c:v>37.783317000048505</c:v>
                </c:pt>
                <c:pt idx="11555">
                  <c:v>37.797984999997396</c:v>
                </c:pt>
                <c:pt idx="11556">
                  <c:v>37.798532000124297</c:v>
                </c:pt>
                <c:pt idx="11557">
                  <c:v>37.799334999817802</c:v>
                </c:pt>
                <c:pt idx="11558">
                  <c:v>37.800340000103397</c:v>
                </c:pt>
                <c:pt idx="11559">
                  <c:v>37.803135000103694</c:v>
                </c:pt>
                <c:pt idx="11560">
                  <c:v>37.813971000104999</c:v>
                </c:pt>
                <c:pt idx="11561">
                  <c:v>37.814445000094501</c:v>
                </c:pt>
                <c:pt idx="11562">
                  <c:v>37.815283999862004</c:v>
                </c:pt>
                <c:pt idx="11563">
                  <c:v>37.815776000115797</c:v>
                </c:pt>
                <c:pt idx="11564">
                  <c:v>37.825398000222698</c:v>
                </c:pt>
                <c:pt idx="11565">
                  <c:v>37.830935999863804</c:v>
                </c:pt>
                <c:pt idx="11566">
                  <c:v>37.831444999937901</c:v>
                </c:pt>
                <c:pt idx="11567">
                  <c:v>37.831516000096599</c:v>
                </c:pt>
                <c:pt idx="11568">
                  <c:v>37.832348999927405</c:v>
                </c:pt>
                <c:pt idx="11569">
                  <c:v>37.833048999800603</c:v>
                </c:pt>
                <c:pt idx="11570">
                  <c:v>37.846776000151202</c:v>
                </c:pt>
                <c:pt idx="11571">
                  <c:v>37.847301000056106</c:v>
                </c:pt>
                <c:pt idx="11572">
                  <c:v>37.847394999971499</c:v>
                </c:pt>
                <c:pt idx="11573">
                  <c:v>37.848776999908296</c:v>
                </c:pt>
                <c:pt idx="11574">
                  <c:v>37.849789000119905</c:v>
                </c:pt>
                <c:pt idx="11575">
                  <c:v>37.850321999940199</c:v>
                </c:pt>
                <c:pt idx="11576">
                  <c:v>37.856921000184201</c:v>
                </c:pt>
                <c:pt idx="11577">
                  <c:v>37.859362999824896</c:v>
                </c:pt>
                <c:pt idx="11578">
                  <c:v>37.860003999867295</c:v>
                </c:pt>
                <c:pt idx="11579">
                  <c:v>37.860458000068299</c:v>
                </c:pt>
                <c:pt idx="11580">
                  <c:v>37.861289999909701</c:v>
                </c:pt>
                <c:pt idx="11581">
                  <c:v>37.862238999878102</c:v>
                </c:pt>
                <c:pt idx="11582">
                  <c:v>37.879280000197404</c:v>
                </c:pt>
                <c:pt idx="11583">
                  <c:v>37.881405000007298</c:v>
                </c:pt>
                <c:pt idx="11584">
                  <c:v>37.882621999870004</c:v>
                </c:pt>
                <c:pt idx="11585">
                  <c:v>37.883334000070995</c:v>
                </c:pt>
                <c:pt idx="11586">
                  <c:v>37.884727999880795</c:v>
                </c:pt>
                <c:pt idx="11587">
                  <c:v>37.885688000187599</c:v>
                </c:pt>
                <c:pt idx="11588">
                  <c:v>37.887327000134903</c:v>
                </c:pt>
                <c:pt idx="11589">
                  <c:v>37.908531000084601</c:v>
                </c:pt>
                <c:pt idx="11590">
                  <c:v>37.909032999777899</c:v>
                </c:pt>
                <c:pt idx="11591">
                  <c:v>37.910024000211699</c:v>
                </c:pt>
                <c:pt idx="11592">
                  <c:v>37.910774000010804</c:v>
                </c:pt>
                <c:pt idx="11593">
                  <c:v>37.927236000086801</c:v>
                </c:pt>
                <c:pt idx="11594">
                  <c:v>37.962417000017005</c:v>
                </c:pt>
                <c:pt idx="11595">
                  <c:v>37.963404000038196</c:v>
                </c:pt>
                <c:pt idx="11596">
                  <c:v>37.964121000186395</c:v>
                </c:pt>
                <c:pt idx="11597">
                  <c:v>37.965482999879896</c:v>
                </c:pt>
                <c:pt idx="11598">
                  <c:v>37.966417999996295</c:v>
                </c:pt>
                <c:pt idx="11599">
                  <c:v>37.975146000007896</c:v>
                </c:pt>
                <c:pt idx="11600">
                  <c:v>38.010355000096702</c:v>
                </c:pt>
                <c:pt idx="11601">
                  <c:v>38.026679999802496</c:v>
                </c:pt>
                <c:pt idx="11602">
                  <c:v>38.027506000162198</c:v>
                </c:pt>
                <c:pt idx="11603">
                  <c:v>38.028799000130604</c:v>
                </c:pt>
                <c:pt idx="11604">
                  <c:v>38.029733999792299</c:v>
                </c:pt>
                <c:pt idx="11605">
                  <c:v>38.040933000047495</c:v>
                </c:pt>
                <c:pt idx="11606">
                  <c:v>38.045901999794296</c:v>
                </c:pt>
                <c:pt idx="11607">
                  <c:v>38.046538999878898</c:v>
                </c:pt>
                <c:pt idx="11608">
                  <c:v>38.047700999868496</c:v>
                </c:pt>
                <c:pt idx="11609">
                  <c:v>38.048822999826299</c:v>
                </c:pt>
                <c:pt idx="11610">
                  <c:v>38.051584000186196</c:v>
                </c:pt>
                <c:pt idx="11611">
                  <c:v>38.052136999794996</c:v>
                </c:pt>
                <c:pt idx="11612">
                  <c:v>38.0531259997951</c:v>
                </c:pt>
                <c:pt idx="11613">
                  <c:v>38.053677999869194</c:v>
                </c:pt>
                <c:pt idx="11614">
                  <c:v>38.074139999935099</c:v>
                </c:pt>
                <c:pt idx="11615">
                  <c:v>38.074795999818804</c:v>
                </c:pt>
                <c:pt idx="11616">
                  <c:v>38.075925000157397</c:v>
                </c:pt>
                <c:pt idx="11617">
                  <c:v>38.076723999893098</c:v>
                </c:pt>
                <c:pt idx="11618">
                  <c:v>38.081891999809102</c:v>
                </c:pt>
                <c:pt idx="11619">
                  <c:v>38.082485999893798</c:v>
                </c:pt>
                <c:pt idx="11620">
                  <c:v>38.083599999936197</c:v>
                </c:pt>
                <c:pt idx="11621">
                  <c:v>38.084359000094899</c:v>
                </c:pt>
                <c:pt idx="11622">
                  <c:v>38.092370999947804</c:v>
                </c:pt>
                <c:pt idx="11623">
                  <c:v>38.0930500000431</c:v>
                </c:pt>
                <c:pt idx="11624">
                  <c:v>38.093421000212402</c:v>
                </c:pt>
                <c:pt idx="11625">
                  <c:v>38.093736000064297</c:v>
                </c:pt>
                <c:pt idx="11626">
                  <c:v>38.094071000159602</c:v>
                </c:pt>
                <c:pt idx="11627">
                  <c:v>38.0949320001491</c:v>
                </c:pt>
                <c:pt idx="11628">
                  <c:v>38.095183000223102</c:v>
                </c:pt>
                <c:pt idx="11629">
                  <c:v>38.095734999842499</c:v>
                </c:pt>
                <c:pt idx="11630">
                  <c:v>38.096060000043494</c:v>
                </c:pt>
                <c:pt idx="11631">
                  <c:v>38.096610000138703</c:v>
                </c:pt>
                <c:pt idx="11632">
                  <c:v>38.097194999863802</c:v>
                </c:pt>
                <c:pt idx="11633">
                  <c:v>38.098191999779296</c:v>
                </c:pt>
                <c:pt idx="11634">
                  <c:v>38.098886000170701</c:v>
                </c:pt>
                <c:pt idx="11635">
                  <c:v>38.099655000223706</c:v>
                </c:pt>
                <c:pt idx="11636">
                  <c:v>38.112266000098302</c:v>
                </c:pt>
                <c:pt idx="11637">
                  <c:v>38.112888999876297</c:v>
                </c:pt>
                <c:pt idx="11638">
                  <c:v>38.114244000098495</c:v>
                </c:pt>
                <c:pt idx="11639">
                  <c:v>38.115195000045702</c:v>
                </c:pt>
                <c:pt idx="11640">
                  <c:v>38.122858999940902</c:v>
                </c:pt>
                <c:pt idx="11641">
                  <c:v>38.123497000015</c:v>
                </c:pt>
                <c:pt idx="11642">
                  <c:v>38.124607000099701</c:v>
                </c:pt>
                <c:pt idx="11643">
                  <c:v>38.124657000025699</c:v>
                </c:pt>
                <c:pt idx="11644">
                  <c:v>38.1255779998355</c:v>
                </c:pt>
                <c:pt idx="11645">
                  <c:v>38.127530000110703</c:v>
                </c:pt>
                <c:pt idx="11646">
                  <c:v>38.128246999804105</c:v>
                </c:pt>
                <c:pt idx="11647">
                  <c:v>38.129077000121399</c:v>
                </c:pt>
                <c:pt idx="11648">
                  <c:v>38.129951999962906</c:v>
                </c:pt>
                <c:pt idx="11649">
                  <c:v>38.138951999826496</c:v>
                </c:pt>
                <c:pt idx="11650">
                  <c:v>38.159988000188598</c:v>
                </c:pt>
                <c:pt idx="11651">
                  <c:v>38.168190999840498</c:v>
                </c:pt>
                <c:pt idx="11652">
                  <c:v>38.168583999777098</c:v>
                </c:pt>
                <c:pt idx="11653">
                  <c:v>38.168818000031003</c:v>
                </c:pt>
                <c:pt idx="11654">
                  <c:v>38.169337999988699</c:v>
                </c:pt>
                <c:pt idx="11655">
                  <c:v>38.169685999946495</c:v>
                </c:pt>
                <c:pt idx="11656">
                  <c:v>38.169766000009901</c:v>
                </c:pt>
                <c:pt idx="11657">
                  <c:v>38.171352000063003</c:v>
                </c:pt>
                <c:pt idx="11658">
                  <c:v>38.172008999936203</c:v>
                </c:pt>
                <c:pt idx="11659">
                  <c:v>38.173253999957502</c:v>
                </c:pt>
                <c:pt idx="11660">
                  <c:v>38.174152999999905</c:v>
                </c:pt>
                <c:pt idx="11661">
                  <c:v>38.1821510000008</c:v>
                </c:pt>
                <c:pt idx="11662">
                  <c:v>38.1874830000015</c:v>
                </c:pt>
                <c:pt idx="11663">
                  <c:v>38.193890999991702</c:v>
                </c:pt>
                <c:pt idx="11664">
                  <c:v>38.198560000182596</c:v>
                </c:pt>
                <c:pt idx="11665">
                  <c:v>38.216406000174096</c:v>
                </c:pt>
                <c:pt idx="11666">
                  <c:v>38.231904999975001</c:v>
                </c:pt>
                <c:pt idx="11667">
                  <c:v>38.232506999975101</c:v>
                </c:pt>
                <c:pt idx="11668">
                  <c:v>38.2336210000175</c:v>
                </c:pt>
                <c:pt idx="11669">
                  <c:v>38.234315999943597</c:v>
                </c:pt>
                <c:pt idx="11670">
                  <c:v>38.234468000155097</c:v>
                </c:pt>
                <c:pt idx="11671">
                  <c:v>38.234496999848403</c:v>
                </c:pt>
                <c:pt idx="11672">
                  <c:v>38.2348729999648</c:v>
                </c:pt>
                <c:pt idx="11673">
                  <c:v>38.234928999827304</c:v>
                </c:pt>
                <c:pt idx="11674">
                  <c:v>38.235846000134103</c:v>
                </c:pt>
                <c:pt idx="11675">
                  <c:v>38.235850000091801</c:v>
                </c:pt>
                <c:pt idx="11676">
                  <c:v>38.236490000144805</c:v>
                </c:pt>
                <c:pt idx="11677">
                  <c:v>38.236622000113101</c:v>
                </c:pt>
                <c:pt idx="11678">
                  <c:v>38.236640999912098</c:v>
                </c:pt>
                <c:pt idx="11679">
                  <c:v>38.2634289999259</c:v>
                </c:pt>
                <c:pt idx="11680">
                  <c:v>38.263879000169204</c:v>
                </c:pt>
                <c:pt idx="11681">
                  <c:v>38.264301999788501</c:v>
                </c:pt>
                <c:pt idx="11682">
                  <c:v>38.2646329999261</c:v>
                </c:pt>
                <c:pt idx="11683">
                  <c:v>38.264866000190494</c:v>
                </c:pt>
                <c:pt idx="11684">
                  <c:v>38.2651710001482</c:v>
                </c:pt>
                <c:pt idx="11685">
                  <c:v>38.265948000116602</c:v>
                </c:pt>
                <c:pt idx="11686">
                  <c:v>38.266473000021506</c:v>
                </c:pt>
                <c:pt idx="11687">
                  <c:v>38.2666410000638</c:v>
                </c:pt>
                <c:pt idx="11688">
                  <c:v>38.266882999778304</c:v>
                </c:pt>
                <c:pt idx="11689">
                  <c:v>38.2671209999898</c:v>
                </c:pt>
                <c:pt idx="11690">
                  <c:v>38.2676200001697</c:v>
                </c:pt>
                <c:pt idx="11691">
                  <c:v>38.267840000116806</c:v>
                </c:pt>
                <c:pt idx="11692">
                  <c:v>38.268123999841897</c:v>
                </c:pt>
                <c:pt idx="11693">
                  <c:v>38.268977999905402</c:v>
                </c:pt>
                <c:pt idx="11694">
                  <c:v>38.270282000212298</c:v>
                </c:pt>
                <c:pt idx="11695">
                  <c:v>38.271829000223001</c:v>
                </c:pt>
                <c:pt idx="11696">
                  <c:v>38.272146000053894</c:v>
                </c:pt>
                <c:pt idx="11697">
                  <c:v>38.272694000170297</c:v>
                </c:pt>
                <c:pt idx="11698">
                  <c:v>38.273056999969398</c:v>
                </c:pt>
                <c:pt idx="11699">
                  <c:v>38.297346000035702</c:v>
                </c:pt>
                <c:pt idx="11700">
                  <c:v>38.311545999931603</c:v>
                </c:pt>
                <c:pt idx="11701">
                  <c:v>38.312206000227803</c:v>
                </c:pt>
                <c:pt idx="11702">
                  <c:v>38.312369999857701</c:v>
                </c:pt>
                <c:pt idx="11703">
                  <c:v>38.312750999921199</c:v>
                </c:pt>
                <c:pt idx="11704">
                  <c:v>38.313424000079898</c:v>
                </c:pt>
                <c:pt idx="11705">
                  <c:v>38.313475999984803</c:v>
                </c:pt>
                <c:pt idx="11706">
                  <c:v>38.314328000069501</c:v>
                </c:pt>
                <c:pt idx="11707">
                  <c:v>38.3146809999743</c:v>
                </c:pt>
                <c:pt idx="11708">
                  <c:v>38.315522000175399</c:v>
                </c:pt>
                <c:pt idx="11709">
                  <c:v>38.319236000006605</c:v>
                </c:pt>
                <c:pt idx="11710">
                  <c:v>38.325299000007298</c:v>
                </c:pt>
                <c:pt idx="11711">
                  <c:v>38.331124999785899</c:v>
                </c:pt>
                <c:pt idx="11712">
                  <c:v>38.331647000177298</c:v>
                </c:pt>
                <c:pt idx="11713">
                  <c:v>38.3323020000716</c:v>
                </c:pt>
                <c:pt idx="11714">
                  <c:v>38.332551000166802</c:v>
                </c:pt>
                <c:pt idx="11715">
                  <c:v>38.333230999796797</c:v>
                </c:pt>
                <c:pt idx="11716">
                  <c:v>38.340889000210097</c:v>
                </c:pt>
                <c:pt idx="11717">
                  <c:v>38.350637999883396</c:v>
                </c:pt>
                <c:pt idx="11718">
                  <c:v>38.376683000023995</c:v>
                </c:pt>
                <c:pt idx="11719">
                  <c:v>38.380188999781197</c:v>
                </c:pt>
                <c:pt idx="11720">
                  <c:v>38.380903999950498</c:v>
                </c:pt>
                <c:pt idx="11721">
                  <c:v>38.381286999992803</c:v>
                </c:pt>
                <c:pt idx="11722">
                  <c:v>38.382260000162198</c:v>
                </c:pt>
                <c:pt idx="11723">
                  <c:v>38.383186999908503</c:v>
                </c:pt>
                <c:pt idx="11724">
                  <c:v>38.389408000057301</c:v>
                </c:pt>
                <c:pt idx="11725">
                  <c:v>38.390215000163103</c:v>
                </c:pt>
                <c:pt idx="11726">
                  <c:v>38.391649999994101</c:v>
                </c:pt>
                <c:pt idx="11727">
                  <c:v>38.393117999930801</c:v>
                </c:pt>
                <c:pt idx="11728">
                  <c:v>38.407670000196894</c:v>
                </c:pt>
                <c:pt idx="11729">
                  <c:v>38.407977000133499</c:v>
                </c:pt>
                <c:pt idx="11730">
                  <c:v>38.4084000002076</c:v>
                </c:pt>
                <c:pt idx="11731">
                  <c:v>38.409025999953798</c:v>
                </c:pt>
                <c:pt idx="11732">
                  <c:v>38.4100380001655</c:v>
                </c:pt>
                <c:pt idx="11733">
                  <c:v>38.412939999943703</c:v>
                </c:pt>
                <c:pt idx="11734">
                  <c:v>38.413579999996699</c:v>
                </c:pt>
                <c:pt idx="11735">
                  <c:v>38.414745999943896</c:v>
                </c:pt>
                <c:pt idx="11736">
                  <c:v>38.415517999965196</c:v>
                </c:pt>
                <c:pt idx="11737">
                  <c:v>38.429309000093696</c:v>
                </c:pt>
                <c:pt idx="11738">
                  <c:v>38.434933000189602</c:v>
                </c:pt>
                <c:pt idx="11739">
                  <c:v>38.435455000126197</c:v>
                </c:pt>
                <c:pt idx="11740">
                  <c:v>38.4364339997773</c:v>
                </c:pt>
                <c:pt idx="11741">
                  <c:v>38.437083000189801</c:v>
                </c:pt>
                <c:pt idx="11742">
                  <c:v>38.452467999832102</c:v>
                </c:pt>
                <c:pt idx="11743">
                  <c:v>38.452868000149401</c:v>
                </c:pt>
                <c:pt idx="11744">
                  <c:v>38.453122000191797</c:v>
                </c:pt>
                <c:pt idx="11745">
                  <c:v>38.453441999990901</c:v>
                </c:pt>
                <c:pt idx="11746">
                  <c:v>38.454388999980395</c:v>
                </c:pt>
                <c:pt idx="11747">
                  <c:v>38.454652999917002</c:v>
                </c:pt>
                <c:pt idx="11748">
                  <c:v>38.455298999906503</c:v>
                </c:pt>
                <c:pt idx="11749">
                  <c:v>38.455477999832503</c:v>
                </c:pt>
                <c:pt idx="11750">
                  <c:v>38.458172999980803</c:v>
                </c:pt>
                <c:pt idx="11751">
                  <c:v>38.470672000130399</c:v>
                </c:pt>
                <c:pt idx="11752">
                  <c:v>38.471102000130401</c:v>
                </c:pt>
                <c:pt idx="11753">
                  <c:v>38.471860999834405</c:v>
                </c:pt>
                <c:pt idx="11754">
                  <c:v>38.472387000183502</c:v>
                </c:pt>
                <c:pt idx="11755">
                  <c:v>38.478190000205302</c:v>
                </c:pt>
                <c:pt idx="11756">
                  <c:v>38.478895000025602</c:v>
                </c:pt>
                <c:pt idx="11757">
                  <c:v>38.4794870001314</c:v>
                </c:pt>
                <c:pt idx="11758">
                  <c:v>38.480627999888299</c:v>
                </c:pt>
                <c:pt idx="11759">
                  <c:v>38.481389000025899</c:v>
                </c:pt>
                <c:pt idx="11760">
                  <c:v>38.482110000131797</c:v>
                </c:pt>
                <c:pt idx="11761">
                  <c:v>38.482774999920302</c:v>
                </c:pt>
                <c:pt idx="11762">
                  <c:v>38.484016999973299</c:v>
                </c:pt>
                <c:pt idx="11763">
                  <c:v>38.484860000153198</c:v>
                </c:pt>
                <c:pt idx="11764">
                  <c:v>38.487261000227505</c:v>
                </c:pt>
                <c:pt idx="11765">
                  <c:v>38.490970000111702</c:v>
                </c:pt>
                <c:pt idx="11766">
                  <c:v>38.4916419998262</c:v>
                </c:pt>
                <c:pt idx="11767">
                  <c:v>38.491736000196397</c:v>
                </c:pt>
                <c:pt idx="11768">
                  <c:v>38.492369999857999</c:v>
                </c:pt>
                <c:pt idx="11769">
                  <c:v>38.493032000133098</c:v>
                </c:pt>
                <c:pt idx="11770">
                  <c:v>38.493732000006197</c:v>
                </c:pt>
                <c:pt idx="11771">
                  <c:v>38.493886000196596</c:v>
                </c:pt>
                <c:pt idx="11772">
                  <c:v>38.494569999784204</c:v>
                </c:pt>
                <c:pt idx="11773">
                  <c:v>38.506649999817398</c:v>
                </c:pt>
                <c:pt idx="11774">
                  <c:v>38.507419999859799</c:v>
                </c:pt>
                <c:pt idx="11775">
                  <c:v>38.507674999891599</c:v>
                </c:pt>
                <c:pt idx="11776">
                  <c:v>38.5081529998387</c:v>
                </c:pt>
                <c:pt idx="11777">
                  <c:v>38.508568999986799</c:v>
                </c:pt>
                <c:pt idx="11778">
                  <c:v>38.519216000167901</c:v>
                </c:pt>
                <c:pt idx="11779">
                  <c:v>38.533882000137901</c:v>
                </c:pt>
                <c:pt idx="11780">
                  <c:v>38.5381589999269</c:v>
                </c:pt>
                <c:pt idx="11781">
                  <c:v>38.543080000181305</c:v>
                </c:pt>
                <c:pt idx="11782">
                  <c:v>38.547929999822301</c:v>
                </c:pt>
                <c:pt idx="11783">
                  <c:v>38.558712999929398</c:v>
                </c:pt>
                <c:pt idx="11784">
                  <c:v>38.570009000068204</c:v>
                </c:pt>
                <c:pt idx="11785">
                  <c:v>38.570296000216295</c:v>
                </c:pt>
                <c:pt idx="11786">
                  <c:v>38.570826000068301</c:v>
                </c:pt>
                <c:pt idx="11787">
                  <c:v>38.571737999973202</c:v>
                </c:pt>
                <c:pt idx="11788">
                  <c:v>38.573360000100301</c:v>
                </c:pt>
                <c:pt idx="11789">
                  <c:v>38.579637000111603</c:v>
                </c:pt>
                <c:pt idx="11790">
                  <c:v>38.586237999879799</c:v>
                </c:pt>
                <c:pt idx="11791">
                  <c:v>38.586938000207702</c:v>
                </c:pt>
                <c:pt idx="11792">
                  <c:v>38.588264999816595</c:v>
                </c:pt>
                <c:pt idx="11793">
                  <c:v>38.589180000144495</c:v>
                </c:pt>
                <c:pt idx="11794">
                  <c:v>38.599527999849606</c:v>
                </c:pt>
                <c:pt idx="11795">
                  <c:v>38.600075999966002</c:v>
                </c:pt>
                <c:pt idx="11796">
                  <c:v>38.600131999828506</c:v>
                </c:pt>
                <c:pt idx="11797">
                  <c:v>38.600702000166997</c:v>
                </c:pt>
                <c:pt idx="11798">
                  <c:v>38.601334999839295</c:v>
                </c:pt>
                <c:pt idx="11799">
                  <c:v>38.6018240001249</c:v>
                </c:pt>
                <c:pt idx="11800">
                  <c:v>38.602205000188405</c:v>
                </c:pt>
                <c:pt idx="11801">
                  <c:v>38.602684000124995</c:v>
                </c:pt>
                <c:pt idx="11802">
                  <c:v>38.6257529999056</c:v>
                </c:pt>
                <c:pt idx="11803">
                  <c:v>38.640172000214001</c:v>
                </c:pt>
                <c:pt idx="11804">
                  <c:v>38.6408330000449</c:v>
                </c:pt>
                <c:pt idx="11805">
                  <c:v>38.642101999812404</c:v>
                </c:pt>
                <c:pt idx="11806">
                  <c:v>38.642901000002801</c:v>
                </c:pt>
                <c:pt idx="11807">
                  <c:v>38.644277000003001</c:v>
                </c:pt>
                <c:pt idx="11808">
                  <c:v>38.6591800001951</c:v>
                </c:pt>
                <c:pt idx="11809">
                  <c:v>38.659633999941398</c:v>
                </c:pt>
                <c:pt idx="11810">
                  <c:v>38.660391000121301</c:v>
                </c:pt>
                <c:pt idx="11811">
                  <c:v>38.6617109998042</c:v>
                </c:pt>
                <c:pt idx="11812">
                  <c:v>38.662619000206099</c:v>
                </c:pt>
                <c:pt idx="11813">
                  <c:v>38.666601999921099</c:v>
                </c:pt>
                <c:pt idx="11814">
                  <c:v>38.687934999870706</c:v>
                </c:pt>
                <c:pt idx="11815">
                  <c:v>38.688326999817903</c:v>
                </c:pt>
                <c:pt idx="11816">
                  <c:v>38.689053999860299</c:v>
                </c:pt>
                <c:pt idx="11817">
                  <c:v>38.689534999775702</c:v>
                </c:pt>
                <c:pt idx="11818">
                  <c:v>38.694760999987899</c:v>
                </c:pt>
                <c:pt idx="11819">
                  <c:v>38.7054299999363</c:v>
                </c:pt>
                <c:pt idx="11820">
                  <c:v>38.706064000052699</c:v>
                </c:pt>
                <c:pt idx="11821">
                  <c:v>38.707244999841301</c:v>
                </c:pt>
                <c:pt idx="11822">
                  <c:v>38.708089000010602</c:v>
                </c:pt>
                <c:pt idx="11823">
                  <c:v>38.708274999862596</c:v>
                </c:pt>
                <c:pt idx="11824">
                  <c:v>38.709667000148293</c:v>
                </c:pt>
                <c:pt idx="11825">
                  <c:v>38.710133000222399</c:v>
                </c:pt>
                <c:pt idx="11826">
                  <c:v>38.710807999905199</c:v>
                </c:pt>
                <c:pt idx="11827">
                  <c:v>38.711272000000399</c:v>
                </c:pt>
                <c:pt idx="11828">
                  <c:v>38.723146999927799</c:v>
                </c:pt>
                <c:pt idx="11829">
                  <c:v>38.723799999843301</c:v>
                </c:pt>
                <c:pt idx="11830">
                  <c:v>38.725019000139497</c:v>
                </c:pt>
                <c:pt idx="11831">
                  <c:v>38.725998999780103</c:v>
                </c:pt>
                <c:pt idx="11832">
                  <c:v>38.726036999832999</c:v>
                </c:pt>
                <c:pt idx="11833">
                  <c:v>38.748709000174095</c:v>
                </c:pt>
                <c:pt idx="11834">
                  <c:v>38.749237000047202</c:v>
                </c:pt>
                <c:pt idx="11835">
                  <c:v>38.750356000036795</c:v>
                </c:pt>
                <c:pt idx="11836">
                  <c:v>38.750454999899297</c:v>
                </c:pt>
                <c:pt idx="11837">
                  <c:v>38.751061999846506</c:v>
                </c:pt>
                <c:pt idx="11838">
                  <c:v>38.751097999920596</c:v>
                </c:pt>
                <c:pt idx="11839">
                  <c:v>38.752236000163897</c:v>
                </c:pt>
                <c:pt idx="11840">
                  <c:v>38.753076999910199</c:v>
                </c:pt>
                <c:pt idx="11841">
                  <c:v>38.756585000100998</c:v>
                </c:pt>
                <c:pt idx="11842">
                  <c:v>38.757984999847395</c:v>
                </c:pt>
                <c:pt idx="11843">
                  <c:v>38.765467999837696</c:v>
                </c:pt>
                <c:pt idx="11844">
                  <c:v>38.787425000009499</c:v>
                </c:pt>
                <c:pt idx="11845">
                  <c:v>38.7875080000412</c:v>
                </c:pt>
                <c:pt idx="11846">
                  <c:v>38.787850000062399</c:v>
                </c:pt>
                <c:pt idx="11847">
                  <c:v>38.787868999861502</c:v>
                </c:pt>
                <c:pt idx="11848">
                  <c:v>38.788463999935594</c:v>
                </c:pt>
                <c:pt idx="11849">
                  <c:v>38.7886749999779</c:v>
                </c:pt>
                <c:pt idx="11850">
                  <c:v>38.788974999988497</c:v>
                </c:pt>
                <c:pt idx="11851">
                  <c:v>38.7892489998193</c:v>
                </c:pt>
                <c:pt idx="11852">
                  <c:v>38.7907449999147</c:v>
                </c:pt>
                <c:pt idx="11853">
                  <c:v>38.791306999883005</c:v>
                </c:pt>
                <c:pt idx="11854">
                  <c:v>38.7922999998409</c:v>
                </c:pt>
                <c:pt idx="11855">
                  <c:v>38.7929690000419</c:v>
                </c:pt>
                <c:pt idx="11856">
                  <c:v>38.802369000222804</c:v>
                </c:pt>
                <c:pt idx="11857">
                  <c:v>38.802950999979601</c:v>
                </c:pt>
                <c:pt idx="11858">
                  <c:v>38.804037999852795</c:v>
                </c:pt>
                <c:pt idx="11859">
                  <c:v>38.804772999810602</c:v>
                </c:pt>
                <c:pt idx="11860">
                  <c:v>38.813540999853998</c:v>
                </c:pt>
                <c:pt idx="11861">
                  <c:v>38.816637999843799</c:v>
                </c:pt>
                <c:pt idx="11862">
                  <c:v>38.817357999960201</c:v>
                </c:pt>
                <c:pt idx="11863">
                  <c:v>38.817532999928495</c:v>
                </c:pt>
                <c:pt idx="11864">
                  <c:v>38.817956999991999</c:v>
                </c:pt>
                <c:pt idx="11865">
                  <c:v>38.818955999886299</c:v>
                </c:pt>
                <c:pt idx="11866">
                  <c:v>38.818974000150703</c:v>
                </c:pt>
                <c:pt idx="11867">
                  <c:v>38.819806999981594</c:v>
                </c:pt>
                <c:pt idx="11868">
                  <c:v>38.819975000023902</c:v>
                </c:pt>
                <c:pt idx="11869">
                  <c:v>38.822306999918496</c:v>
                </c:pt>
                <c:pt idx="11870">
                  <c:v>38.824788000056202</c:v>
                </c:pt>
                <c:pt idx="11871">
                  <c:v>38.825443999939999</c:v>
                </c:pt>
                <c:pt idx="11872">
                  <c:v>38.826827999855503</c:v>
                </c:pt>
                <c:pt idx="11873">
                  <c:v>38.827793000109502</c:v>
                </c:pt>
                <c:pt idx="11874">
                  <c:v>38.846852000005995</c:v>
                </c:pt>
                <c:pt idx="11875">
                  <c:v>38.8613250001981</c:v>
                </c:pt>
                <c:pt idx="11876">
                  <c:v>38.881512999978398</c:v>
                </c:pt>
                <c:pt idx="11877">
                  <c:v>38.884177999989298</c:v>
                </c:pt>
                <c:pt idx="11878">
                  <c:v>38.886314000137595</c:v>
                </c:pt>
                <c:pt idx="11879">
                  <c:v>38.8952839998637</c:v>
                </c:pt>
                <c:pt idx="11880">
                  <c:v>38.911395000013698</c:v>
                </c:pt>
                <c:pt idx="11881">
                  <c:v>38.9130859998658</c:v>
                </c:pt>
                <c:pt idx="11882">
                  <c:v>38.913672000035099</c:v>
                </c:pt>
                <c:pt idx="11883">
                  <c:v>38.914938999823697</c:v>
                </c:pt>
                <c:pt idx="11884">
                  <c:v>38.915775000077701</c:v>
                </c:pt>
                <c:pt idx="11885">
                  <c:v>38.9158429998133</c:v>
                </c:pt>
                <c:pt idx="11886">
                  <c:v>38.916642999993201</c:v>
                </c:pt>
                <c:pt idx="11887">
                  <c:v>38.917574000151902</c:v>
                </c:pt>
                <c:pt idx="11888">
                  <c:v>38.9182829999299</c:v>
                </c:pt>
                <c:pt idx="11889">
                  <c:v>38.924457000120995</c:v>
                </c:pt>
                <c:pt idx="11890">
                  <c:v>38.924965000205702</c:v>
                </c:pt>
                <c:pt idx="11891">
                  <c:v>38.925716999983699</c:v>
                </c:pt>
                <c:pt idx="11892">
                  <c:v>38.926391000131801</c:v>
                </c:pt>
                <c:pt idx="11893">
                  <c:v>38.9434869998694</c:v>
                </c:pt>
                <c:pt idx="11894">
                  <c:v>38.9471700000285</c:v>
                </c:pt>
                <c:pt idx="11895">
                  <c:v>38.947824999922794</c:v>
                </c:pt>
                <c:pt idx="11896">
                  <c:v>38.948969000102807</c:v>
                </c:pt>
                <c:pt idx="11897">
                  <c:v>38.950431000102903</c:v>
                </c:pt>
                <c:pt idx="11898">
                  <c:v>38.976672999979201</c:v>
                </c:pt>
                <c:pt idx="11899">
                  <c:v>38.9892580001287</c:v>
                </c:pt>
                <c:pt idx="11900">
                  <c:v>38.990707999801003</c:v>
                </c:pt>
                <c:pt idx="11901">
                  <c:v>39.001161000214701</c:v>
                </c:pt>
                <c:pt idx="11902">
                  <c:v>39.001819000077298</c:v>
                </c:pt>
                <c:pt idx="11903">
                  <c:v>39.003215999855399</c:v>
                </c:pt>
                <c:pt idx="11904">
                  <c:v>39.004162999844901</c:v>
                </c:pt>
                <c:pt idx="11905">
                  <c:v>39.006538000194197</c:v>
                </c:pt>
                <c:pt idx="11906">
                  <c:v>39.007066000067397</c:v>
                </c:pt>
                <c:pt idx="11907">
                  <c:v>39.008050000120399</c:v>
                </c:pt>
                <c:pt idx="11908">
                  <c:v>39.008702000046405</c:v>
                </c:pt>
                <c:pt idx="11909">
                  <c:v>39.0128770000046</c:v>
                </c:pt>
                <c:pt idx="11910">
                  <c:v>39.0134509998461</c:v>
                </c:pt>
                <c:pt idx="11911">
                  <c:v>39.014570999825004</c:v>
                </c:pt>
                <c:pt idx="11912">
                  <c:v>39.015378999920301</c:v>
                </c:pt>
                <c:pt idx="11913">
                  <c:v>39.0278139998372</c:v>
                </c:pt>
                <c:pt idx="11914">
                  <c:v>39.028405999943004</c:v>
                </c:pt>
                <c:pt idx="11915">
                  <c:v>39.029374000165198</c:v>
                </c:pt>
                <c:pt idx="11916">
                  <c:v>39.030120000006697</c:v>
                </c:pt>
                <c:pt idx="11917">
                  <c:v>39.037450999785499</c:v>
                </c:pt>
                <c:pt idx="11918">
                  <c:v>39.061785999820096</c:v>
                </c:pt>
                <c:pt idx="11919">
                  <c:v>39.062340999862499</c:v>
                </c:pt>
                <c:pt idx="11920">
                  <c:v>39.0634420000424</c:v>
                </c:pt>
                <c:pt idx="11921">
                  <c:v>39.064153999788594</c:v>
                </c:pt>
                <c:pt idx="11922">
                  <c:v>39.067058999989897</c:v>
                </c:pt>
                <c:pt idx="11923">
                  <c:v>39.0735000000859</c:v>
                </c:pt>
                <c:pt idx="11924">
                  <c:v>39.074165999863901</c:v>
                </c:pt>
                <c:pt idx="11925">
                  <c:v>39.075357999990899</c:v>
                </c:pt>
                <c:pt idx="11926">
                  <c:v>39.075495999895701</c:v>
                </c:pt>
                <c:pt idx="11927">
                  <c:v>39.075882999895803</c:v>
                </c:pt>
                <c:pt idx="11928">
                  <c:v>39.076168000064996</c:v>
                </c:pt>
                <c:pt idx="11929">
                  <c:v>39.076656999895903</c:v>
                </c:pt>
                <c:pt idx="11930">
                  <c:v>39.077157000065199</c:v>
                </c:pt>
                <c:pt idx="11931">
                  <c:v>39.079808000224098</c:v>
                </c:pt>
                <c:pt idx="11932">
                  <c:v>39.080513000044398</c:v>
                </c:pt>
                <c:pt idx="11933">
                  <c:v>39.111664999836599</c:v>
                </c:pt>
                <c:pt idx="11934">
                  <c:v>39.113600999826296</c:v>
                </c:pt>
                <c:pt idx="11935">
                  <c:v>39.114280999910896</c:v>
                </c:pt>
                <c:pt idx="11936">
                  <c:v>39.115594000122599</c:v>
                </c:pt>
                <c:pt idx="11937">
                  <c:v>39.116494000154397</c:v>
                </c:pt>
                <c:pt idx="11938">
                  <c:v>39.123887000187096</c:v>
                </c:pt>
                <c:pt idx="11939">
                  <c:v>39.124409000123705</c:v>
                </c:pt>
                <c:pt idx="11940">
                  <c:v>39.124587000060203</c:v>
                </c:pt>
                <c:pt idx="11941">
                  <c:v>39.125831000092099</c:v>
                </c:pt>
                <c:pt idx="11942">
                  <c:v>39.1267479999442</c:v>
                </c:pt>
                <c:pt idx="11943">
                  <c:v>39.129378999859902</c:v>
                </c:pt>
                <c:pt idx="11944">
                  <c:v>39.130015999944497</c:v>
                </c:pt>
                <c:pt idx="11945">
                  <c:v>39.130345000103198</c:v>
                </c:pt>
                <c:pt idx="11946">
                  <c:v>39.130929999828304</c:v>
                </c:pt>
                <c:pt idx="11947">
                  <c:v>39.131344999987</c:v>
                </c:pt>
                <c:pt idx="11948">
                  <c:v>39.140176999808297</c:v>
                </c:pt>
                <c:pt idx="11949">
                  <c:v>39.1670300000441</c:v>
                </c:pt>
                <c:pt idx="11950">
                  <c:v>39.176744000087595</c:v>
                </c:pt>
                <c:pt idx="11951">
                  <c:v>39.177398999981904</c:v>
                </c:pt>
                <c:pt idx="11952">
                  <c:v>39.1786219997811</c:v>
                </c:pt>
                <c:pt idx="11953">
                  <c:v>39.179509999939903</c:v>
                </c:pt>
                <c:pt idx="11954">
                  <c:v>39.188710999951496</c:v>
                </c:pt>
                <c:pt idx="11955">
                  <c:v>39.189409999835298</c:v>
                </c:pt>
                <c:pt idx="11956">
                  <c:v>39.190681000036406</c:v>
                </c:pt>
                <c:pt idx="11957">
                  <c:v>39.191555999877806</c:v>
                </c:pt>
                <c:pt idx="11958">
                  <c:v>39.192180000100002</c:v>
                </c:pt>
                <c:pt idx="11959">
                  <c:v>39.194460000089698</c:v>
                </c:pt>
                <c:pt idx="11960">
                  <c:v>39.197805000185305</c:v>
                </c:pt>
                <c:pt idx="11961">
                  <c:v>39.198361000217105</c:v>
                </c:pt>
                <c:pt idx="11962">
                  <c:v>39.199385999836494</c:v>
                </c:pt>
                <c:pt idx="11963">
                  <c:v>39.200128000174999</c:v>
                </c:pt>
                <c:pt idx="11964">
                  <c:v>39.223469999797004</c:v>
                </c:pt>
                <c:pt idx="11965">
                  <c:v>39.224070999807701</c:v>
                </c:pt>
                <c:pt idx="11966">
                  <c:v>39.225118000103897</c:v>
                </c:pt>
                <c:pt idx="11967">
                  <c:v>39.225858000008799</c:v>
                </c:pt>
                <c:pt idx="11968">
                  <c:v>39.230999000210396</c:v>
                </c:pt>
                <c:pt idx="11969">
                  <c:v>39.231646000189293</c:v>
                </c:pt>
                <c:pt idx="11970">
                  <c:v>39.232885999808701</c:v>
                </c:pt>
                <c:pt idx="11971">
                  <c:v>39.233713000157806</c:v>
                </c:pt>
                <c:pt idx="11972">
                  <c:v>39.234360000136803</c:v>
                </c:pt>
                <c:pt idx="11973">
                  <c:v>39.234855999893597</c:v>
                </c:pt>
                <c:pt idx="11974">
                  <c:v>39.235805999851401</c:v>
                </c:pt>
                <c:pt idx="11975">
                  <c:v>39.236420000179301</c:v>
                </c:pt>
                <c:pt idx="11976">
                  <c:v>39.240459000211501</c:v>
                </c:pt>
                <c:pt idx="11977">
                  <c:v>39.241034000042404</c:v>
                </c:pt>
                <c:pt idx="11978">
                  <c:v>39.242040999852101</c:v>
                </c:pt>
                <c:pt idx="11979">
                  <c:v>39.242695000211796</c:v>
                </c:pt>
                <c:pt idx="11980">
                  <c:v>39.242737000222398</c:v>
                </c:pt>
                <c:pt idx="11981">
                  <c:v>39.243315000021504</c:v>
                </c:pt>
                <c:pt idx="11982">
                  <c:v>39.244845000211996</c:v>
                </c:pt>
                <c:pt idx="11983">
                  <c:v>39.245027000106298</c:v>
                </c:pt>
                <c:pt idx="11984">
                  <c:v>39.2458289998103</c:v>
                </c:pt>
                <c:pt idx="11985">
                  <c:v>39.254086999790104</c:v>
                </c:pt>
                <c:pt idx="11986">
                  <c:v>39.262381999833394</c:v>
                </c:pt>
                <c:pt idx="11987">
                  <c:v>39.280549000068206</c:v>
                </c:pt>
                <c:pt idx="11988">
                  <c:v>39.280867999877898</c:v>
                </c:pt>
                <c:pt idx="11989">
                  <c:v>39.281289999962596</c:v>
                </c:pt>
                <c:pt idx="11990">
                  <c:v>39.281544000004899</c:v>
                </c:pt>
                <c:pt idx="11991">
                  <c:v>39.282620999983898</c:v>
                </c:pt>
                <c:pt idx="11992">
                  <c:v>39.282716999878105</c:v>
                </c:pt>
                <c:pt idx="11993">
                  <c:v>39.283621999857097</c:v>
                </c:pt>
                <c:pt idx="11994">
                  <c:v>39.283767000142596</c:v>
                </c:pt>
                <c:pt idx="11995">
                  <c:v>39.287978000174903</c:v>
                </c:pt>
                <c:pt idx="11996">
                  <c:v>39.2885279998154</c:v>
                </c:pt>
                <c:pt idx="11997">
                  <c:v>39.289705000101094</c:v>
                </c:pt>
                <c:pt idx="11998">
                  <c:v>39.290571000037701</c:v>
                </c:pt>
                <c:pt idx="11999">
                  <c:v>39.293354000164904</c:v>
                </c:pt>
                <c:pt idx="12000">
                  <c:v>39.294030999826603</c:v>
                </c:pt>
                <c:pt idx="12001">
                  <c:v>39.295112000217998</c:v>
                </c:pt>
                <c:pt idx="12002">
                  <c:v>39.296418000049002</c:v>
                </c:pt>
                <c:pt idx="12003">
                  <c:v>39.2975889999434</c:v>
                </c:pt>
                <c:pt idx="12004">
                  <c:v>39.297714999975099</c:v>
                </c:pt>
                <c:pt idx="12005">
                  <c:v>39.298115999827104</c:v>
                </c:pt>
                <c:pt idx="12006">
                  <c:v>39.298966999922399</c:v>
                </c:pt>
                <c:pt idx="12007">
                  <c:v>39.299556000059901</c:v>
                </c:pt>
                <c:pt idx="12008">
                  <c:v>39.300257999911899</c:v>
                </c:pt>
                <c:pt idx="12009">
                  <c:v>39.319698999861394</c:v>
                </c:pt>
                <c:pt idx="12010">
                  <c:v>39.3203439998615</c:v>
                </c:pt>
                <c:pt idx="12011">
                  <c:v>39.321549999840499</c:v>
                </c:pt>
                <c:pt idx="12012">
                  <c:v>39.322274999903996</c:v>
                </c:pt>
                <c:pt idx="12013">
                  <c:v>39.322995000020398</c:v>
                </c:pt>
                <c:pt idx="12014">
                  <c:v>39.323314999819502</c:v>
                </c:pt>
                <c:pt idx="12015">
                  <c:v>39.323844000136802</c:v>
                </c:pt>
                <c:pt idx="12016">
                  <c:v>39.324660000147496</c:v>
                </c:pt>
                <c:pt idx="12017">
                  <c:v>39.328061000105599</c:v>
                </c:pt>
                <c:pt idx="12018">
                  <c:v>39.334130000042897</c:v>
                </c:pt>
                <c:pt idx="12019">
                  <c:v>39.334704999873701</c:v>
                </c:pt>
                <c:pt idx="12020">
                  <c:v>39.3356770000536</c:v>
                </c:pt>
                <c:pt idx="12021">
                  <c:v>39.336426999852797</c:v>
                </c:pt>
                <c:pt idx="12022">
                  <c:v>39.342683000086204</c:v>
                </c:pt>
                <c:pt idx="12023">
                  <c:v>39.343014000223704</c:v>
                </c:pt>
                <c:pt idx="12024">
                  <c:v>39.344120999885405</c:v>
                </c:pt>
                <c:pt idx="12025">
                  <c:v>39.344282000001805</c:v>
                </c:pt>
                <c:pt idx="12026">
                  <c:v>39.345112999853797</c:v>
                </c:pt>
                <c:pt idx="12027">
                  <c:v>39.345208000213397</c:v>
                </c:pt>
                <c:pt idx="12028">
                  <c:v>39.345318999949001</c:v>
                </c:pt>
                <c:pt idx="12029">
                  <c:v>39.346016999843407</c:v>
                </c:pt>
                <c:pt idx="12030">
                  <c:v>39.346086000023199</c:v>
                </c:pt>
                <c:pt idx="12031">
                  <c:v>39.346151999779906</c:v>
                </c:pt>
                <c:pt idx="12032">
                  <c:v>39.346890000160698</c:v>
                </c:pt>
                <c:pt idx="12033">
                  <c:v>39.3472330001714</c:v>
                </c:pt>
                <c:pt idx="12034">
                  <c:v>39.3479680001291</c:v>
                </c:pt>
                <c:pt idx="12035">
                  <c:v>39.350531999843902</c:v>
                </c:pt>
                <c:pt idx="12036">
                  <c:v>39.350577999812202</c:v>
                </c:pt>
                <c:pt idx="12037">
                  <c:v>39.350893000118894</c:v>
                </c:pt>
                <c:pt idx="12038">
                  <c:v>39.3515079999815</c:v>
                </c:pt>
                <c:pt idx="12039">
                  <c:v>39.351960000203604</c:v>
                </c:pt>
                <c:pt idx="12040">
                  <c:v>39.359246999992997</c:v>
                </c:pt>
                <c:pt idx="12041">
                  <c:v>39.363014000173202</c:v>
                </c:pt>
                <c:pt idx="12042">
                  <c:v>39.375663000100701</c:v>
                </c:pt>
                <c:pt idx="12043">
                  <c:v>39.384888999848002</c:v>
                </c:pt>
                <c:pt idx="12044">
                  <c:v>39.385602000038404</c:v>
                </c:pt>
                <c:pt idx="12045">
                  <c:v>39.386825999827103</c:v>
                </c:pt>
                <c:pt idx="12046">
                  <c:v>39.387717999943504</c:v>
                </c:pt>
                <c:pt idx="12047">
                  <c:v>39.389530999869699</c:v>
                </c:pt>
                <c:pt idx="12048">
                  <c:v>39.390011999785202</c:v>
                </c:pt>
                <c:pt idx="12049">
                  <c:v>39.390919000197698</c:v>
                </c:pt>
                <c:pt idx="12050">
                  <c:v>39.391603999774802</c:v>
                </c:pt>
                <c:pt idx="12051">
                  <c:v>39.403559000220405</c:v>
                </c:pt>
                <c:pt idx="12052">
                  <c:v>39.411756999925203</c:v>
                </c:pt>
                <c:pt idx="12053">
                  <c:v>39.416106999851706</c:v>
                </c:pt>
                <c:pt idx="12054">
                  <c:v>39.424020999831498</c:v>
                </c:pt>
                <c:pt idx="12055">
                  <c:v>39.436766000108001</c:v>
                </c:pt>
                <c:pt idx="12056">
                  <c:v>39.437386999907098</c:v>
                </c:pt>
                <c:pt idx="12057">
                  <c:v>39.4384539999919</c:v>
                </c:pt>
                <c:pt idx="12058">
                  <c:v>39.439229999970799</c:v>
                </c:pt>
                <c:pt idx="12059">
                  <c:v>39.439927999865098</c:v>
                </c:pt>
                <c:pt idx="12060">
                  <c:v>39.447235999887198</c:v>
                </c:pt>
                <c:pt idx="12061">
                  <c:v>39.474251000228797</c:v>
                </c:pt>
                <c:pt idx="12062">
                  <c:v>39.482169000166294</c:v>
                </c:pt>
                <c:pt idx="12063">
                  <c:v>39.482870000028903</c:v>
                </c:pt>
                <c:pt idx="12064">
                  <c:v>39.484122999965599</c:v>
                </c:pt>
                <c:pt idx="12065">
                  <c:v>39.484930000071401</c:v>
                </c:pt>
                <c:pt idx="12066">
                  <c:v>39.485468999828299</c:v>
                </c:pt>
                <c:pt idx="12067">
                  <c:v>39.489237999987296</c:v>
                </c:pt>
                <c:pt idx="12068">
                  <c:v>39.495048999924599</c:v>
                </c:pt>
                <c:pt idx="12069">
                  <c:v>39.502478000031203</c:v>
                </c:pt>
                <c:pt idx="12070">
                  <c:v>39.503023000179297</c:v>
                </c:pt>
                <c:pt idx="12071">
                  <c:v>39.5031819998621</c:v>
                </c:pt>
                <c:pt idx="12072">
                  <c:v>39.503956999851596</c:v>
                </c:pt>
                <c:pt idx="12073">
                  <c:v>39.504415000010297</c:v>
                </c:pt>
                <c:pt idx="12074">
                  <c:v>39.504617000147796</c:v>
                </c:pt>
                <c:pt idx="12075">
                  <c:v>39.505181000095</c:v>
                </c:pt>
                <c:pt idx="12076">
                  <c:v>39.505900000221999</c:v>
                </c:pt>
                <c:pt idx="12077">
                  <c:v>39.506738999989395</c:v>
                </c:pt>
                <c:pt idx="12078">
                  <c:v>39.517030999831995</c:v>
                </c:pt>
                <c:pt idx="12079">
                  <c:v>39.517321999937799</c:v>
                </c:pt>
                <c:pt idx="12080">
                  <c:v>39.517827000054204</c:v>
                </c:pt>
                <c:pt idx="12081">
                  <c:v>39.518210000096502</c:v>
                </c:pt>
                <c:pt idx="12082">
                  <c:v>39.519553999980396</c:v>
                </c:pt>
                <c:pt idx="12083">
                  <c:v>39.520181000170794</c:v>
                </c:pt>
                <c:pt idx="12084">
                  <c:v>39.521316999980598</c:v>
                </c:pt>
                <c:pt idx="12085">
                  <c:v>39.522242000202795</c:v>
                </c:pt>
                <c:pt idx="12086">
                  <c:v>39.5319200001722</c:v>
                </c:pt>
                <c:pt idx="12087">
                  <c:v>39.5362409999506</c:v>
                </c:pt>
                <c:pt idx="12088">
                  <c:v>39.561476000017102</c:v>
                </c:pt>
                <c:pt idx="12089">
                  <c:v>39.568429000155398</c:v>
                </c:pt>
                <c:pt idx="12090">
                  <c:v>39.574910999817803</c:v>
                </c:pt>
                <c:pt idx="12091">
                  <c:v>39.575383999817802</c:v>
                </c:pt>
                <c:pt idx="12092">
                  <c:v>39.576370999839099</c:v>
                </c:pt>
                <c:pt idx="12093">
                  <c:v>39.577021999775702</c:v>
                </c:pt>
                <c:pt idx="12094">
                  <c:v>39.583142000083093</c:v>
                </c:pt>
                <c:pt idx="12095">
                  <c:v>39.583651000157197</c:v>
                </c:pt>
                <c:pt idx="12096">
                  <c:v>39.584587999797797</c:v>
                </c:pt>
                <c:pt idx="12097">
                  <c:v>39.585254000030503</c:v>
                </c:pt>
                <c:pt idx="12098">
                  <c:v>39.591039999777401</c:v>
                </c:pt>
                <c:pt idx="12099">
                  <c:v>39.598244999979201</c:v>
                </c:pt>
                <c:pt idx="12100">
                  <c:v>39.5988700001908</c:v>
                </c:pt>
                <c:pt idx="12101">
                  <c:v>39.599986000211999</c:v>
                </c:pt>
                <c:pt idx="12102">
                  <c:v>39.6007509998526</c:v>
                </c:pt>
                <c:pt idx="12103">
                  <c:v>39.6065169998109</c:v>
                </c:pt>
                <c:pt idx="12104">
                  <c:v>39.607057000011899</c:v>
                </c:pt>
                <c:pt idx="12105">
                  <c:v>39.607963999969698</c:v>
                </c:pt>
                <c:pt idx="12106">
                  <c:v>39.6086470000227</c:v>
                </c:pt>
                <c:pt idx="12107">
                  <c:v>39.6217860002252</c:v>
                </c:pt>
                <c:pt idx="12108">
                  <c:v>39.639149999857096</c:v>
                </c:pt>
                <c:pt idx="12109">
                  <c:v>39.645545999974196</c:v>
                </c:pt>
                <c:pt idx="12110">
                  <c:v>39.6461770001224</c:v>
                </c:pt>
                <c:pt idx="12111">
                  <c:v>39.647461000185999</c:v>
                </c:pt>
                <c:pt idx="12112">
                  <c:v>39.6483800000169</c:v>
                </c:pt>
                <c:pt idx="12113">
                  <c:v>39.652352999837596</c:v>
                </c:pt>
                <c:pt idx="12114">
                  <c:v>39.652970000133699</c:v>
                </c:pt>
                <c:pt idx="12115">
                  <c:v>39.654187999985801</c:v>
                </c:pt>
                <c:pt idx="12116">
                  <c:v>39.654998000059997</c:v>
                </c:pt>
                <c:pt idx="12117">
                  <c:v>39.657641999838205</c:v>
                </c:pt>
                <c:pt idx="12118">
                  <c:v>39.6730829997977</c:v>
                </c:pt>
                <c:pt idx="12119">
                  <c:v>39.679988999978299</c:v>
                </c:pt>
                <c:pt idx="12120">
                  <c:v>39.680718999989004</c:v>
                </c:pt>
                <c:pt idx="12121">
                  <c:v>39.681835000010295</c:v>
                </c:pt>
                <c:pt idx="12122">
                  <c:v>39.683175999925801</c:v>
                </c:pt>
                <c:pt idx="12123">
                  <c:v>39.703322000150301</c:v>
                </c:pt>
                <c:pt idx="12124">
                  <c:v>39.703552999981099</c:v>
                </c:pt>
                <c:pt idx="12125">
                  <c:v>39.704162999896603</c:v>
                </c:pt>
                <c:pt idx="12126">
                  <c:v>39.704204999907205</c:v>
                </c:pt>
                <c:pt idx="12127">
                  <c:v>39.704409000023496</c:v>
                </c:pt>
                <c:pt idx="12128">
                  <c:v>39.705115999822695</c:v>
                </c:pt>
                <c:pt idx="12129">
                  <c:v>39.705191999928495</c:v>
                </c:pt>
                <c:pt idx="12130">
                  <c:v>39.705663999939098</c:v>
                </c:pt>
                <c:pt idx="12131">
                  <c:v>39.705719999801602</c:v>
                </c:pt>
                <c:pt idx="12132">
                  <c:v>39.705964999939098</c:v>
                </c:pt>
                <c:pt idx="12133">
                  <c:v>39.706419000140102</c:v>
                </c:pt>
                <c:pt idx="12134">
                  <c:v>39.7065629999815</c:v>
                </c:pt>
                <c:pt idx="12135">
                  <c:v>39.707295999960401</c:v>
                </c:pt>
                <c:pt idx="12136">
                  <c:v>39.713296000172697</c:v>
                </c:pt>
                <c:pt idx="12137">
                  <c:v>39.717717999792498</c:v>
                </c:pt>
                <c:pt idx="12138">
                  <c:v>39.725571999952002</c:v>
                </c:pt>
                <c:pt idx="12139">
                  <c:v>39.725918999920395</c:v>
                </c:pt>
                <c:pt idx="12140">
                  <c:v>39.726524999878102</c:v>
                </c:pt>
                <c:pt idx="12141">
                  <c:v>39.726952999899297</c:v>
                </c:pt>
                <c:pt idx="12142">
                  <c:v>39.742851000028104</c:v>
                </c:pt>
                <c:pt idx="12143">
                  <c:v>39.743262000229095</c:v>
                </c:pt>
                <c:pt idx="12144">
                  <c:v>39.7440080000706</c:v>
                </c:pt>
                <c:pt idx="12145">
                  <c:v>39.744290999806204</c:v>
                </c:pt>
                <c:pt idx="12146">
                  <c:v>39.744594999774499</c:v>
                </c:pt>
                <c:pt idx="12147">
                  <c:v>39.744809999774503</c:v>
                </c:pt>
                <c:pt idx="12148">
                  <c:v>39.745949999996803</c:v>
                </c:pt>
                <c:pt idx="12149">
                  <c:v>39.746672000091998</c:v>
                </c:pt>
                <c:pt idx="12150">
                  <c:v>39.759710999987803</c:v>
                </c:pt>
                <c:pt idx="12151">
                  <c:v>39.760612000009097</c:v>
                </c:pt>
                <c:pt idx="12152">
                  <c:v>39.761097999871701</c:v>
                </c:pt>
                <c:pt idx="12153">
                  <c:v>39.761902000009201</c:v>
                </c:pt>
                <c:pt idx="12154">
                  <c:v>39.762464999967001</c:v>
                </c:pt>
                <c:pt idx="12155">
                  <c:v>39.766927000073302</c:v>
                </c:pt>
                <c:pt idx="12156">
                  <c:v>39.767573000062804</c:v>
                </c:pt>
                <c:pt idx="12157">
                  <c:v>39.768805000221604</c:v>
                </c:pt>
                <c:pt idx="12158">
                  <c:v>39.769631000126502</c:v>
                </c:pt>
                <c:pt idx="12159">
                  <c:v>39.771283999925799</c:v>
                </c:pt>
                <c:pt idx="12160">
                  <c:v>39.776980000169701</c:v>
                </c:pt>
                <c:pt idx="12161">
                  <c:v>39.797879000161601</c:v>
                </c:pt>
                <c:pt idx="12162">
                  <c:v>39.798223000161606</c:v>
                </c:pt>
                <c:pt idx="12163">
                  <c:v>39.798691000214596</c:v>
                </c:pt>
                <c:pt idx="12164">
                  <c:v>39.799077000225203</c:v>
                </c:pt>
                <c:pt idx="12165">
                  <c:v>39.804229999845106</c:v>
                </c:pt>
                <c:pt idx="12166">
                  <c:v>39.806408999993401</c:v>
                </c:pt>
                <c:pt idx="12167">
                  <c:v>39.815083000121305</c:v>
                </c:pt>
                <c:pt idx="12168">
                  <c:v>39.825188000122502</c:v>
                </c:pt>
                <c:pt idx="12169">
                  <c:v>39.827640000112197</c:v>
                </c:pt>
                <c:pt idx="12170">
                  <c:v>39.827951999995996</c:v>
                </c:pt>
                <c:pt idx="12171">
                  <c:v>39.828444999784502</c:v>
                </c:pt>
                <c:pt idx="12172">
                  <c:v>39.828932000091299</c:v>
                </c:pt>
                <c:pt idx="12173">
                  <c:v>39.831184999911706</c:v>
                </c:pt>
                <c:pt idx="12174">
                  <c:v>39.831759000207903</c:v>
                </c:pt>
                <c:pt idx="12175">
                  <c:v>39.832681000007099</c:v>
                </c:pt>
                <c:pt idx="12176">
                  <c:v>39.833361000091799</c:v>
                </c:pt>
                <c:pt idx="12177">
                  <c:v>39.8541620002106</c:v>
                </c:pt>
                <c:pt idx="12178">
                  <c:v>39.855570999861797</c:v>
                </c:pt>
                <c:pt idx="12179">
                  <c:v>39.856209999925298</c:v>
                </c:pt>
                <c:pt idx="12180">
                  <c:v>39.857368999946601</c:v>
                </c:pt>
                <c:pt idx="12181">
                  <c:v>39.858194999851506</c:v>
                </c:pt>
                <c:pt idx="12182">
                  <c:v>39.859316999809302</c:v>
                </c:pt>
                <c:pt idx="12183">
                  <c:v>39.859891000105499</c:v>
                </c:pt>
                <c:pt idx="12184">
                  <c:v>39.860888000021006</c:v>
                </c:pt>
                <c:pt idx="12185">
                  <c:v>39.8616010002115</c:v>
                </c:pt>
                <c:pt idx="12186">
                  <c:v>39.869594999799993</c:v>
                </c:pt>
                <c:pt idx="12187">
                  <c:v>39.881014000002303</c:v>
                </c:pt>
                <c:pt idx="12188">
                  <c:v>39.8937360000672</c:v>
                </c:pt>
                <c:pt idx="12189">
                  <c:v>39.913576999879197</c:v>
                </c:pt>
                <c:pt idx="12190">
                  <c:v>39.916938999795001</c:v>
                </c:pt>
                <c:pt idx="12191">
                  <c:v>39.917744999911505</c:v>
                </c:pt>
                <c:pt idx="12192">
                  <c:v>39.919135000218304</c:v>
                </c:pt>
                <c:pt idx="12193">
                  <c:v>39.920204999816598</c:v>
                </c:pt>
                <c:pt idx="12194">
                  <c:v>39.9249179999969</c:v>
                </c:pt>
                <c:pt idx="12195">
                  <c:v>39.926656999796194</c:v>
                </c:pt>
                <c:pt idx="12196">
                  <c:v>39.936017999934798</c:v>
                </c:pt>
                <c:pt idx="12197">
                  <c:v>39.9363609999454</c:v>
                </c:pt>
                <c:pt idx="12198">
                  <c:v>39.936896000199305</c:v>
                </c:pt>
                <c:pt idx="12199">
                  <c:v>39.937668000220498</c:v>
                </c:pt>
                <c:pt idx="12200">
                  <c:v>39.951725999799201</c:v>
                </c:pt>
                <c:pt idx="12201">
                  <c:v>39.9524360000214</c:v>
                </c:pt>
                <c:pt idx="12202">
                  <c:v>39.953683000021499</c:v>
                </c:pt>
                <c:pt idx="12203">
                  <c:v>39.954505999958201</c:v>
                </c:pt>
                <c:pt idx="12204">
                  <c:v>39.956844999778596</c:v>
                </c:pt>
                <c:pt idx="12205">
                  <c:v>39.957652999873901</c:v>
                </c:pt>
                <c:pt idx="12206">
                  <c:v>39.962238000043698</c:v>
                </c:pt>
                <c:pt idx="12207">
                  <c:v>39.962645999821603</c:v>
                </c:pt>
                <c:pt idx="12208">
                  <c:v>39.966237000044195</c:v>
                </c:pt>
                <c:pt idx="12209">
                  <c:v>39.966559999811501</c:v>
                </c:pt>
                <c:pt idx="12210">
                  <c:v>39.967904000150099</c:v>
                </c:pt>
                <c:pt idx="12211">
                  <c:v>39.968074000171299</c:v>
                </c:pt>
                <c:pt idx="12212">
                  <c:v>39.968181999938601</c:v>
                </c:pt>
                <c:pt idx="12213">
                  <c:v>39.970071999959998</c:v>
                </c:pt>
                <c:pt idx="12214">
                  <c:v>39.971240999875498</c:v>
                </c:pt>
                <c:pt idx="12215">
                  <c:v>39.971917999992002</c:v>
                </c:pt>
                <c:pt idx="12216">
                  <c:v>39.992102999803997</c:v>
                </c:pt>
                <c:pt idx="12217">
                  <c:v>39.992541000174199</c:v>
                </c:pt>
                <c:pt idx="12218">
                  <c:v>39.993133999814695</c:v>
                </c:pt>
                <c:pt idx="12219">
                  <c:v>39.994308000132101</c:v>
                </c:pt>
                <c:pt idx="12220">
                  <c:v>39.9952060001851</c:v>
                </c:pt>
                <c:pt idx="12221">
                  <c:v>39.998401000047998</c:v>
                </c:pt>
                <c:pt idx="12222">
                  <c:v>39.998871000079802</c:v>
                </c:pt>
                <c:pt idx="12223">
                  <c:v>39.9997149997943</c:v>
                </c:pt>
                <c:pt idx="12224">
                  <c:v>40.000400999815596</c:v>
                </c:pt>
                <c:pt idx="12225">
                  <c:v>40.011070000218695</c:v>
                </c:pt>
                <c:pt idx="12226">
                  <c:v>40.011654999943801</c:v>
                </c:pt>
                <c:pt idx="12227">
                  <c:v>40.012767999996804</c:v>
                </c:pt>
                <c:pt idx="12228">
                  <c:v>40.013534000081499</c:v>
                </c:pt>
                <c:pt idx="12229">
                  <c:v>40.0268960001994</c:v>
                </c:pt>
                <c:pt idx="12230">
                  <c:v>40.027586000178395</c:v>
                </c:pt>
                <c:pt idx="12231">
                  <c:v>40.028826999787199</c:v>
                </c:pt>
                <c:pt idx="12232">
                  <c:v>40.029726999819097</c:v>
                </c:pt>
                <c:pt idx="12233">
                  <c:v>40.034922999893702</c:v>
                </c:pt>
                <c:pt idx="12234">
                  <c:v>40.047220999895202</c:v>
                </c:pt>
                <c:pt idx="12235">
                  <c:v>40.0478410001596</c:v>
                </c:pt>
                <c:pt idx="12236">
                  <c:v>40.048841000043403</c:v>
                </c:pt>
                <c:pt idx="12237">
                  <c:v>40.049116999853098</c:v>
                </c:pt>
                <c:pt idx="12238">
                  <c:v>40.0498829999378</c:v>
                </c:pt>
                <c:pt idx="12239">
                  <c:v>40.071153000099002</c:v>
                </c:pt>
                <c:pt idx="12240">
                  <c:v>40.071743000225901</c:v>
                </c:pt>
                <c:pt idx="12241">
                  <c:v>40.072652000162599</c:v>
                </c:pt>
                <c:pt idx="12242">
                  <c:v>40.073886999834905</c:v>
                </c:pt>
                <c:pt idx="12243">
                  <c:v>40.076165999835197</c:v>
                </c:pt>
                <c:pt idx="12244">
                  <c:v>40.076949000194801</c:v>
                </c:pt>
                <c:pt idx="12245">
                  <c:v>40.078208000068095</c:v>
                </c:pt>
                <c:pt idx="12246">
                  <c:v>40.079064000110499</c:v>
                </c:pt>
                <c:pt idx="12247">
                  <c:v>40.079824999793296</c:v>
                </c:pt>
                <c:pt idx="12248">
                  <c:v>40.083057000174406</c:v>
                </c:pt>
                <c:pt idx="12249">
                  <c:v>40.085819000069002</c:v>
                </c:pt>
                <c:pt idx="12250">
                  <c:v>40.094496000165201</c:v>
                </c:pt>
                <c:pt idx="12251">
                  <c:v>40.094839000175796</c:v>
                </c:pt>
                <c:pt idx="12252">
                  <c:v>40.095519999795201</c:v>
                </c:pt>
                <c:pt idx="12253">
                  <c:v>40.0959469998269</c:v>
                </c:pt>
                <c:pt idx="12254">
                  <c:v>40.124305000063003</c:v>
                </c:pt>
                <c:pt idx="12255">
                  <c:v>40.124895000189994</c:v>
                </c:pt>
                <c:pt idx="12256">
                  <c:v>40.125050999904403</c:v>
                </c:pt>
                <c:pt idx="12257">
                  <c:v>40.125799000179498</c:v>
                </c:pt>
                <c:pt idx="12258">
                  <c:v>40.126503999999798</c:v>
                </c:pt>
                <c:pt idx="12259">
                  <c:v>40.1326289997996</c:v>
                </c:pt>
                <c:pt idx="12260">
                  <c:v>40.141973000118</c:v>
                </c:pt>
                <c:pt idx="12261">
                  <c:v>40.143438000086398</c:v>
                </c:pt>
                <c:pt idx="12262">
                  <c:v>40.144119000160501</c:v>
                </c:pt>
                <c:pt idx="12263">
                  <c:v>40.145450000181803</c:v>
                </c:pt>
                <c:pt idx="12264">
                  <c:v>40.146310000181899</c:v>
                </c:pt>
                <c:pt idx="12265">
                  <c:v>40.1464090000445</c:v>
                </c:pt>
                <c:pt idx="12266">
                  <c:v>40.146885000012801</c:v>
                </c:pt>
                <c:pt idx="12267">
                  <c:v>40.1479709998966</c:v>
                </c:pt>
                <c:pt idx="12268">
                  <c:v>40.148736999981296</c:v>
                </c:pt>
                <c:pt idx="12269">
                  <c:v>40.154135000193399</c:v>
                </c:pt>
                <c:pt idx="12270">
                  <c:v>40.172730999984196</c:v>
                </c:pt>
                <c:pt idx="12271">
                  <c:v>40.173444000174598</c:v>
                </c:pt>
                <c:pt idx="12272">
                  <c:v>40.174835000016103</c:v>
                </c:pt>
                <c:pt idx="12273">
                  <c:v>40.175739999995095</c:v>
                </c:pt>
                <c:pt idx="12274">
                  <c:v>40.181434999794803</c:v>
                </c:pt>
                <c:pt idx="12275">
                  <c:v>40.182858000207403</c:v>
                </c:pt>
                <c:pt idx="12276">
                  <c:v>40.188686999954299</c:v>
                </c:pt>
                <c:pt idx="12277">
                  <c:v>40.1892959998804</c:v>
                </c:pt>
                <c:pt idx="12278">
                  <c:v>40.189329999975598</c:v>
                </c:pt>
                <c:pt idx="12279">
                  <c:v>40.190651000102605</c:v>
                </c:pt>
                <c:pt idx="12280">
                  <c:v>40.1914899998701</c:v>
                </c:pt>
                <c:pt idx="12281">
                  <c:v>40.195849000156095</c:v>
                </c:pt>
                <c:pt idx="12282">
                  <c:v>40.196316000219596</c:v>
                </c:pt>
                <c:pt idx="12283">
                  <c:v>40.197243999955298</c:v>
                </c:pt>
                <c:pt idx="12284">
                  <c:v>40.197892999913094</c:v>
                </c:pt>
                <c:pt idx="12285">
                  <c:v>40.2039790001254</c:v>
                </c:pt>
                <c:pt idx="12286">
                  <c:v>40.210308000041501</c:v>
                </c:pt>
                <c:pt idx="12287">
                  <c:v>40.210953000041599</c:v>
                </c:pt>
                <c:pt idx="12288">
                  <c:v>40.2121729998725</c:v>
                </c:pt>
                <c:pt idx="12289">
                  <c:v>40.213033999861999</c:v>
                </c:pt>
                <c:pt idx="12290">
                  <c:v>40.215048999925706</c:v>
                </c:pt>
                <c:pt idx="12291">
                  <c:v>40.233347000139403</c:v>
                </c:pt>
                <c:pt idx="12292">
                  <c:v>40.233871000054904</c:v>
                </c:pt>
                <c:pt idx="12293">
                  <c:v>40.235033000044396</c:v>
                </c:pt>
                <c:pt idx="12294">
                  <c:v>40.235197000129105</c:v>
                </c:pt>
                <c:pt idx="12295">
                  <c:v>40.236642999843703</c:v>
                </c:pt>
                <c:pt idx="12296">
                  <c:v>40.236793000076396</c:v>
                </c:pt>
                <c:pt idx="12297">
                  <c:v>40.2392410001084</c:v>
                </c:pt>
                <c:pt idx="12298">
                  <c:v>40.239427999949797</c:v>
                </c:pt>
                <c:pt idx="12299">
                  <c:v>40.2411149998442</c:v>
                </c:pt>
                <c:pt idx="12300">
                  <c:v>40.241263000098101</c:v>
                </c:pt>
                <c:pt idx="12301">
                  <c:v>40.242586000204</c:v>
                </c:pt>
                <c:pt idx="12302">
                  <c:v>40.242775000024203</c:v>
                </c:pt>
                <c:pt idx="12303">
                  <c:v>40.243195000130001</c:v>
                </c:pt>
                <c:pt idx="12304">
                  <c:v>40.243355999791596</c:v>
                </c:pt>
                <c:pt idx="12305">
                  <c:v>40.244517999781202</c:v>
                </c:pt>
                <c:pt idx="12306">
                  <c:v>40.244618000087904</c:v>
                </c:pt>
                <c:pt idx="12307">
                  <c:v>40.244710000024497</c:v>
                </c:pt>
                <c:pt idx="12308">
                  <c:v>40.244774999791801</c:v>
                </c:pt>
                <c:pt idx="12309">
                  <c:v>40.244842999982204</c:v>
                </c:pt>
                <c:pt idx="12310">
                  <c:v>40.2449110001725</c:v>
                </c:pt>
                <c:pt idx="12311">
                  <c:v>40.244975999939903</c:v>
                </c:pt>
                <c:pt idx="12312">
                  <c:v>40.245741000035196</c:v>
                </c:pt>
                <c:pt idx="12313">
                  <c:v>40.246509000098698</c:v>
                </c:pt>
                <c:pt idx="12314">
                  <c:v>40.246816000035302</c:v>
                </c:pt>
                <c:pt idx="12315">
                  <c:v>40.247177999845</c:v>
                </c:pt>
                <c:pt idx="12316">
                  <c:v>40.247187000204505</c:v>
                </c:pt>
                <c:pt idx="12317">
                  <c:v>40.247287000056495</c:v>
                </c:pt>
                <c:pt idx="12318">
                  <c:v>40.247504000035399</c:v>
                </c:pt>
                <c:pt idx="12319">
                  <c:v>40.247812999950796</c:v>
                </c:pt>
                <c:pt idx="12320">
                  <c:v>40.247842000098899</c:v>
                </c:pt>
                <c:pt idx="12321">
                  <c:v>40.248135000183503</c:v>
                </c:pt>
                <c:pt idx="12322">
                  <c:v>40.249023999876904</c:v>
                </c:pt>
                <c:pt idx="12323">
                  <c:v>40.2491029999509</c:v>
                </c:pt>
                <c:pt idx="12324">
                  <c:v>40.249862000109701</c:v>
                </c:pt>
                <c:pt idx="12325">
                  <c:v>40.261336000185104</c:v>
                </c:pt>
                <c:pt idx="12326">
                  <c:v>40.262439999878502</c:v>
                </c:pt>
                <c:pt idx="12327">
                  <c:v>40.262989999973797</c:v>
                </c:pt>
                <c:pt idx="12328">
                  <c:v>40.263915000195901</c:v>
                </c:pt>
                <c:pt idx="12329">
                  <c:v>40.264547999868199</c:v>
                </c:pt>
                <c:pt idx="12330">
                  <c:v>40.265003000058599</c:v>
                </c:pt>
                <c:pt idx="12331">
                  <c:v>40.275124999879999</c:v>
                </c:pt>
                <c:pt idx="12332">
                  <c:v>40.2757550000387</c:v>
                </c:pt>
                <c:pt idx="12333">
                  <c:v>40.276457999880201</c:v>
                </c:pt>
                <c:pt idx="12334">
                  <c:v>40.276839999933102</c:v>
                </c:pt>
                <c:pt idx="12335">
                  <c:v>40.277067999795598</c:v>
                </c:pt>
                <c:pt idx="12336">
                  <c:v>40.277642000091795</c:v>
                </c:pt>
                <c:pt idx="12337">
                  <c:v>40.277978000176496</c:v>
                </c:pt>
                <c:pt idx="12338">
                  <c:v>40.278934000070805</c:v>
                </c:pt>
                <c:pt idx="12339">
                  <c:v>40.2817260001029</c:v>
                </c:pt>
                <c:pt idx="12340">
                  <c:v>40.292132000104097</c:v>
                </c:pt>
                <c:pt idx="12341">
                  <c:v>40.292559000135896</c:v>
                </c:pt>
                <c:pt idx="12342">
                  <c:v>40.292675999808104</c:v>
                </c:pt>
                <c:pt idx="12343">
                  <c:v>40.2934130001995</c:v>
                </c:pt>
                <c:pt idx="12344">
                  <c:v>40.293827999903407</c:v>
                </c:pt>
                <c:pt idx="12345">
                  <c:v>40.294068000093802</c:v>
                </c:pt>
                <c:pt idx="12346">
                  <c:v>40.309570999852397</c:v>
                </c:pt>
                <c:pt idx="12347">
                  <c:v>40.310792000127499</c:v>
                </c:pt>
                <c:pt idx="12348">
                  <c:v>40.319992000149696</c:v>
                </c:pt>
                <c:pt idx="12349">
                  <c:v>40.320803000213303</c:v>
                </c:pt>
                <c:pt idx="12350">
                  <c:v>40.322573000139499</c:v>
                </c:pt>
                <c:pt idx="12351">
                  <c:v>40.322919000118397</c:v>
                </c:pt>
                <c:pt idx="12352">
                  <c:v>40.323629999875202</c:v>
                </c:pt>
                <c:pt idx="12353">
                  <c:v>40.324243000213698</c:v>
                </c:pt>
                <c:pt idx="12354">
                  <c:v>40.331537999918496</c:v>
                </c:pt>
                <c:pt idx="12355">
                  <c:v>40.343334000226605</c:v>
                </c:pt>
                <c:pt idx="12356">
                  <c:v>40.348101999825296</c:v>
                </c:pt>
                <c:pt idx="12357">
                  <c:v>40.348773999994499</c:v>
                </c:pt>
                <c:pt idx="12358">
                  <c:v>40.349983999931204</c:v>
                </c:pt>
                <c:pt idx="12359">
                  <c:v>40.350884999952505</c:v>
                </c:pt>
                <c:pt idx="12360">
                  <c:v>40.351095999994797</c:v>
                </c:pt>
                <c:pt idx="12361">
                  <c:v>40.3526519999104</c:v>
                </c:pt>
                <c:pt idx="12362">
                  <c:v>40.353025000058501</c:v>
                </c:pt>
                <c:pt idx="12363">
                  <c:v>40.353844000037498</c:v>
                </c:pt>
                <c:pt idx="12364">
                  <c:v>40.354425999794294</c:v>
                </c:pt>
                <c:pt idx="12365">
                  <c:v>40.358121999815907</c:v>
                </c:pt>
                <c:pt idx="12366">
                  <c:v>40.362559000186501</c:v>
                </c:pt>
                <c:pt idx="12367">
                  <c:v>40.363232999879898</c:v>
                </c:pt>
                <c:pt idx="12368">
                  <c:v>40.3644789998907</c:v>
                </c:pt>
                <c:pt idx="12369">
                  <c:v>40.365438000207995</c:v>
                </c:pt>
                <c:pt idx="12370">
                  <c:v>40.374511000209104</c:v>
                </c:pt>
                <c:pt idx="12371">
                  <c:v>40.375219999987102</c:v>
                </c:pt>
                <c:pt idx="12372">
                  <c:v>40.376576000198796</c:v>
                </c:pt>
                <c:pt idx="12373">
                  <c:v>40.377529000124902</c:v>
                </c:pt>
                <c:pt idx="12374">
                  <c:v>40.3864260001682</c:v>
                </c:pt>
                <c:pt idx="12375">
                  <c:v>40.387190999808801</c:v>
                </c:pt>
                <c:pt idx="12376">
                  <c:v>40.3888149999147</c:v>
                </c:pt>
                <c:pt idx="12377">
                  <c:v>40.389726999819601</c:v>
                </c:pt>
                <c:pt idx="12378">
                  <c:v>40.390387000115794</c:v>
                </c:pt>
                <c:pt idx="12379">
                  <c:v>40.399077000074605</c:v>
                </c:pt>
                <c:pt idx="12380">
                  <c:v>40.4044970000541</c:v>
                </c:pt>
                <c:pt idx="12381">
                  <c:v>40.422068000225401</c:v>
                </c:pt>
                <c:pt idx="12382">
                  <c:v>40.422160000161902</c:v>
                </c:pt>
                <c:pt idx="12383">
                  <c:v>40.422705999844702</c:v>
                </c:pt>
                <c:pt idx="12384">
                  <c:v>40.424026999971801</c:v>
                </c:pt>
                <c:pt idx="12385">
                  <c:v>40.424906000225704</c:v>
                </c:pt>
                <c:pt idx="12386">
                  <c:v>40.430281000226294</c:v>
                </c:pt>
                <c:pt idx="12387">
                  <c:v>40.435272000195198</c:v>
                </c:pt>
                <c:pt idx="12388">
                  <c:v>40.4399909998574</c:v>
                </c:pt>
                <c:pt idx="12389">
                  <c:v>40.445375000217602</c:v>
                </c:pt>
                <c:pt idx="12390">
                  <c:v>40.452665999964601</c:v>
                </c:pt>
                <c:pt idx="12391">
                  <c:v>40.453294000144496</c:v>
                </c:pt>
                <c:pt idx="12392">
                  <c:v>40.454624000176402</c:v>
                </c:pt>
                <c:pt idx="12393">
                  <c:v>40.4555599998275</c:v>
                </c:pt>
                <c:pt idx="12394">
                  <c:v>40.4690760001358</c:v>
                </c:pt>
                <c:pt idx="12395">
                  <c:v>40.4746489998615</c:v>
                </c:pt>
                <c:pt idx="12396">
                  <c:v>40.5016620002243</c:v>
                </c:pt>
                <c:pt idx="12397">
                  <c:v>40.502287999970505</c:v>
                </c:pt>
                <c:pt idx="12398">
                  <c:v>40.503630999864896</c:v>
                </c:pt>
                <c:pt idx="12399">
                  <c:v>40.504141999917906</c:v>
                </c:pt>
                <c:pt idx="12400">
                  <c:v>40.504543000224601</c:v>
                </c:pt>
                <c:pt idx="12401">
                  <c:v>40.504674000203501</c:v>
                </c:pt>
                <c:pt idx="12402">
                  <c:v>40.505005999875699</c:v>
                </c:pt>
                <c:pt idx="12403">
                  <c:v>40.505596000002697</c:v>
                </c:pt>
                <c:pt idx="12404">
                  <c:v>40.505637000023796</c:v>
                </c:pt>
                <c:pt idx="12405">
                  <c:v>40.506345999801802</c:v>
                </c:pt>
                <c:pt idx="12406">
                  <c:v>40.506710000045096</c:v>
                </c:pt>
                <c:pt idx="12407">
                  <c:v>40.507629999865401</c:v>
                </c:pt>
                <c:pt idx="12408">
                  <c:v>40.514230000098898</c:v>
                </c:pt>
                <c:pt idx="12409">
                  <c:v>40.514663000067195</c:v>
                </c:pt>
                <c:pt idx="12410">
                  <c:v>40.515578999929801</c:v>
                </c:pt>
                <c:pt idx="12411">
                  <c:v>40.516300000035599</c:v>
                </c:pt>
                <c:pt idx="12412">
                  <c:v>40.520162000120699</c:v>
                </c:pt>
                <c:pt idx="12413">
                  <c:v>40.520867999930395</c:v>
                </c:pt>
                <c:pt idx="12414">
                  <c:v>40.522071999930596</c:v>
                </c:pt>
                <c:pt idx="12415">
                  <c:v>40.522133000194998</c:v>
                </c:pt>
                <c:pt idx="12416">
                  <c:v>40.5224289997931</c:v>
                </c:pt>
                <c:pt idx="12417">
                  <c:v>40.523104999920101</c:v>
                </c:pt>
                <c:pt idx="12418">
                  <c:v>40.523380000195104</c:v>
                </c:pt>
                <c:pt idx="12419">
                  <c:v>40.523556000152794</c:v>
                </c:pt>
                <c:pt idx="12420">
                  <c:v>40.523823000057696</c:v>
                </c:pt>
                <c:pt idx="12421">
                  <c:v>40.539302000070101</c:v>
                </c:pt>
                <c:pt idx="12422">
                  <c:v>40.539754999826897</c:v>
                </c:pt>
                <c:pt idx="12423">
                  <c:v>40.540606999911596</c:v>
                </c:pt>
                <c:pt idx="12424">
                  <c:v>40.541118999954001</c:v>
                </c:pt>
                <c:pt idx="12425">
                  <c:v>40.571980000095202</c:v>
                </c:pt>
                <c:pt idx="12426">
                  <c:v>40.582604000064698</c:v>
                </c:pt>
                <c:pt idx="12427">
                  <c:v>40.586445999906502</c:v>
                </c:pt>
                <c:pt idx="12428">
                  <c:v>40.586915999938299</c:v>
                </c:pt>
                <c:pt idx="12429">
                  <c:v>40.5871369998749</c:v>
                </c:pt>
                <c:pt idx="12430">
                  <c:v>40.588484000181694</c:v>
                </c:pt>
                <c:pt idx="12431">
                  <c:v>40.589119999822202</c:v>
                </c:pt>
                <c:pt idx="12432">
                  <c:v>40.589397000076097</c:v>
                </c:pt>
                <c:pt idx="12433">
                  <c:v>40.591276000213803</c:v>
                </c:pt>
                <c:pt idx="12434">
                  <c:v>40.595299999949901</c:v>
                </c:pt>
                <c:pt idx="12435">
                  <c:v>40.595821999886496</c:v>
                </c:pt>
                <c:pt idx="12436">
                  <c:v>40.5966690000241</c:v>
                </c:pt>
                <c:pt idx="12437">
                  <c:v>40.597306000108802</c:v>
                </c:pt>
                <c:pt idx="12438">
                  <c:v>40.607836000162898</c:v>
                </c:pt>
                <c:pt idx="12439">
                  <c:v>40.608483000141803</c:v>
                </c:pt>
                <c:pt idx="12440">
                  <c:v>40.609642000163099</c:v>
                </c:pt>
                <c:pt idx="12441">
                  <c:v>40.610555000057502</c:v>
                </c:pt>
                <c:pt idx="12442">
                  <c:v>40.615909999814896</c:v>
                </c:pt>
                <c:pt idx="12443">
                  <c:v>40.616382999814896</c:v>
                </c:pt>
                <c:pt idx="12444">
                  <c:v>40.617194999867898</c:v>
                </c:pt>
                <c:pt idx="12445">
                  <c:v>40.617979000216998</c:v>
                </c:pt>
                <c:pt idx="12446">
                  <c:v>40.629964999880002</c:v>
                </c:pt>
                <c:pt idx="12447">
                  <c:v>40.630119000070401</c:v>
                </c:pt>
                <c:pt idx="12448">
                  <c:v>40.638367000155903</c:v>
                </c:pt>
                <c:pt idx="12449">
                  <c:v>40.638991999912797</c:v>
                </c:pt>
                <c:pt idx="12450">
                  <c:v>40.640145999986999</c:v>
                </c:pt>
                <c:pt idx="12451">
                  <c:v>40.6409799998073</c:v>
                </c:pt>
                <c:pt idx="12452">
                  <c:v>40.644873000019203</c:v>
                </c:pt>
                <c:pt idx="12453">
                  <c:v>40.645552000114499</c:v>
                </c:pt>
                <c:pt idx="12454">
                  <c:v>40.646871999797398</c:v>
                </c:pt>
                <c:pt idx="12455">
                  <c:v>40.6478629997764</c:v>
                </c:pt>
                <c:pt idx="12456">
                  <c:v>40.650647999882494</c:v>
                </c:pt>
                <c:pt idx="12457">
                  <c:v>40.651304000220904</c:v>
                </c:pt>
                <c:pt idx="12458">
                  <c:v>40.652523000062502</c:v>
                </c:pt>
                <c:pt idx="12459">
                  <c:v>40.653437999935704</c:v>
                </c:pt>
                <c:pt idx="12460">
                  <c:v>40.657799000200598</c:v>
                </c:pt>
                <c:pt idx="12461">
                  <c:v>40.664549000211899</c:v>
                </c:pt>
                <c:pt idx="12462">
                  <c:v>40.690411000014095</c:v>
                </c:pt>
                <c:pt idx="12463">
                  <c:v>40.698236000025602</c:v>
                </c:pt>
                <c:pt idx="12464">
                  <c:v>40.700045999983494</c:v>
                </c:pt>
                <c:pt idx="12465">
                  <c:v>40.710544999910695</c:v>
                </c:pt>
                <c:pt idx="12466">
                  <c:v>40.711236999868497</c:v>
                </c:pt>
                <c:pt idx="12467">
                  <c:v>40.712466000059003</c:v>
                </c:pt>
                <c:pt idx="12468">
                  <c:v>40.7133749999957</c:v>
                </c:pt>
                <c:pt idx="12469">
                  <c:v>40.715255000122802</c:v>
                </c:pt>
                <c:pt idx="12470">
                  <c:v>40.715762000218</c:v>
                </c:pt>
                <c:pt idx="12471">
                  <c:v>40.716537000207602</c:v>
                </c:pt>
                <c:pt idx="12472">
                  <c:v>40.717367000070197</c:v>
                </c:pt>
                <c:pt idx="12473">
                  <c:v>40.721010000197502</c:v>
                </c:pt>
                <c:pt idx="12474">
                  <c:v>40.726675999849199</c:v>
                </c:pt>
                <c:pt idx="12475">
                  <c:v>40.726696000092403</c:v>
                </c:pt>
                <c:pt idx="12476">
                  <c:v>40.727048999997301</c:v>
                </c:pt>
                <c:pt idx="12477">
                  <c:v>40.727235999838705</c:v>
                </c:pt>
                <c:pt idx="12478">
                  <c:v>40.727726000113705</c:v>
                </c:pt>
                <c:pt idx="12479">
                  <c:v>40.728105000198404</c:v>
                </c:pt>
                <c:pt idx="12480">
                  <c:v>40.728260999912798</c:v>
                </c:pt>
                <c:pt idx="12481">
                  <c:v>40.728757000124403</c:v>
                </c:pt>
                <c:pt idx="12482">
                  <c:v>40.730748999976598</c:v>
                </c:pt>
                <c:pt idx="12483">
                  <c:v>40.775888000098305</c:v>
                </c:pt>
                <c:pt idx="12484">
                  <c:v>40.787418000036205</c:v>
                </c:pt>
                <c:pt idx="12485">
                  <c:v>40.788026999962298</c:v>
                </c:pt>
                <c:pt idx="12486">
                  <c:v>40.789227000004701</c:v>
                </c:pt>
                <c:pt idx="12487">
                  <c:v>40.789288999803794</c:v>
                </c:pt>
                <c:pt idx="12488">
                  <c:v>40.7900770001106</c:v>
                </c:pt>
                <c:pt idx="12489">
                  <c:v>40.8006419997946</c:v>
                </c:pt>
                <c:pt idx="12490">
                  <c:v>40.801382000154199</c:v>
                </c:pt>
                <c:pt idx="12491">
                  <c:v>40.802629000154397</c:v>
                </c:pt>
                <c:pt idx="12492">
                  <c:v>40.803675999995903</c:v>
                </c:pt>
                <c:pt idx="12493">
                  <c:v>40.807690999827102</c:v>
                </c:pt>
                <c:pt idx="12494">
                  <c:v>40.813629999775003</c:v>
                </c:pt>
                <c:pt idx="12495">
                  <c:v>40.814164000039398</c:v>
                </c:pt>
                <c:pt idx="12496">
                  <c:v>40.815137000208701</c:v>
                </c:pt>
                <c:pt idx="12497">
                  <c:v>40.815358000145302</c:v>
                </c:pt>
                <c:pt idx="12498">
                  <c:v>40.815764999933805</c:v>
                </c:pt>
                <c:pt idx="12499">
                  <c:v>40.815808999923306</c:v>
                </c:pt>
                <c:pt idx="12500">
                  <c:v>40.816520000134901</c:v>
                </c:pt>
                <c:pt idx="12501">
                  <c:v>40.816989000177195</c:v>
                </c:pt>
                <c:pt idx="12502">
                  <c:v>40.8204410000507</c:v>
                </c:pt>
                <c:pt idx="12503">
                  <c:v>40.826708000167805</c:v>
                </c:pt>
                <c:pt idx="12504">
                  <c:v>40.827281000019802</c:v>
                </c:pt>
                <c:pt idx="12505">
                  <c:v>40.828408999914203</c:v>
                </c:pt>
                <c:pt idx="12506">
                  <c:v>40.829186999872</c:v>
                </c:pt>
                <c:pt idx="12507">
                  <c:v>40.840425000169397</c:v>
                </c:pt>
                <c:pt idx="12508">
                  <c:v>40.844322999873803</c:v>
                </c:pt>
                <c:pt idx="12509">
                  <c:v>40.844760999789202</c:v>
                </c:pt>
                <c:pt idx="12510">
                  <c:v>40.845479999916201</c:v>
                </c:pt>
                <c:pt idx="12511">
                  <c:v>40.845967000223006</c:v>
                </c:pt>
                <c:pt idx="12512">
                  <c:v>40.850759000022599</c:v>
                </c:pt>
                <c:pt idx="12513">
                  <c:v>40.851406000001496</c:v>
                </c:pt>
                <c:pt idx="12514">
                  <c:v>40.852621999874799</c:v>
                </c:pt>
                <c:pt idx="12515">
                  <c:v>40.853551000054701</c:v>
                </c:pt>
                <c:pt idx="12516">
                  <c:v>40.864951000003195</c:v>
                </c:pt>
                <c:pt idx="12517">
                  <c:v>40.865298999960899</c:v>
                </c:pt>
                <c:pt idx="12518">
                  <c:v>40.866008000193602</c:v>
                </c:pt>
                <c:pt idx="12519">
                  <c:v>40.867305000119799</c:v>
                </c:pt>
                <c:pt idx="12520">
                  <c:v>40.868224999940097</c:v>
                </c:pt>
                <c:pt idx="12521">
                  <c:v>40.886894999857702</c:v>
                </c:pt>
                <c:pt idx="12522">
                  <c:v>40.887585999826101</c:v>
                </c:pt>
                <c:pt idx="12523">
                  <c:v>40.888986000027202</c:v>
                </c:pt>
                <c:pt idx="12524">
                  <c:v>40.889481999784003</c:v>
                </c:pt>
                <c:pt idx="12525">
                  <c:v>40.889929000058999</c:v>
                </c:pt>
                <c:pt idx="12526">
                  <c:v>40.904483999838703</c:v>
                </c:pt>
                <c:pt idx="12527">
                  <c:v>40.911154999775995</c:v>
                </c:pt>
                <c:pt idx="12528">
                  <c:v>40.912597999977095</c:v>
                </c:pt>
                <c:pt idx="12529">
                  <c:v>40.913082999850303</c:v>
                </c:pt>
                <c:pt idx="12530">
                  <c:v>40.913882000040701</c:v>
                </c:pt>
                <c:pt idx="12531">
                  <c:v>40.9148529997764</c:v>
                </c:pt>
                <c:pt idx="12532">
                  <c:v>40.921614000126198</c:v>
                </c:pt>
                <c:pt idx="12533">
                  <c:v>40.935244000138404</c:v>
                </c:pt>
                <c:pt idx="12534">
                  <c:v>40.945180000107896</c:v>
                </c:pt>
                <c:pt idx="12535">
                  <c:v>40.945824000118499</c:v>
                </c:pt>
                <c:pt idx="12536">
                  <c:v>40.947005999896604</c:v>
                </c:pt>
                <c:pt idx="12537">
                  <c:v>40.947850000065898</c:v>
                </c:pt>
                <c:pt idx="12538">
                  <c:v>40.952361000108695</c:v>
                </c:pt>
                <c:pt idx="12539">
                  <c:v>40.953281999918495</c:v>
                </c:pt>
                <c:pt idx="12540">
                  <c:v>40.965222000068003</c:v>
                </c:pt>
                <c:pt idx="12541">
                  <c:v>40.965987000163196</c:v>
                </c:pt>
                <c:pt idx="12542">
                  <c:v>40.9673849999308</c:v>
                </c:pt>
                <c:pt idx="12543">
                  <c:v>40.968330999930906</c:v>
                </c:pt>
                <c:pt idx="12544">
                  <c:v>40.969070999835793</c:v>
                </c:pt>
                <c:pt idx="12545">
                  <c:v>40.969622999909902</c:v>
                </c:pt>
                <c:pt idx="12546">
                  <c:v>40.970542000195501</c:v>
                </c:pt>
                <c:pt idx="12547">
                  <c:v>40.970755000216698</c:v>
                </c:pt>
                <c:pt idx="12548">
                  <c:v>40.971207999973501</c:v>
                </c:pt>
                <c:pt idx="12549">
                  <c:v>40.971251999962902</c:v>
                </c:pt>
                <c:pt idx="12550">
                  <c:v>40.971943999920704</c:v>
                </c:pt>
                <c:pt idx="12551">
                  <c:v>40.972475000216903</c:v>
                </c:pt>
                <c:pt idx="12552">
                  <c:v>40.981518000080506</c:v>
                </c:pt>
                <c:pt idx="12553">
                  <c:v>40.9820220002075</c:v>
                </c:pt>
                <c:pt idx="12554">
                  <c:v>40.982847000123002</c:v>
                </c:pt>
                <c:pt idx="12555">
                  <c:v>40.983533000144199</c:v>
                </c:pt>
                <c:pt idx="12556">
                  <c:v>40.985888999784905</c:v>
                </c:pt>
                <c:pt idx="12557">
                  <c:v>40.9949139998389</c:v>
                </c:pt>
                <c:pt idx="12558">
                  <c:v>40.995552999902401</c:v>
                </c:pt>
                <c:pt idx="12559">
                  <c:v>40.9966600000188</c:v>
                </c:pt>
                <c:pt idx="12560">
                  <c:v>40.997435000008394</c:v>
                </c:pt>
                <c:pt idx="12561">
                  <c:v>41.015267000148</c:v>
                </c:pt>
                <c:pt idx="12562">
                  <c:v>41.015899999820199</c:v>
                </c:pt>
                <c:pt idx="12563">
                  <c:v>41.017224999904997</c:v>
                </c:pt>
                <c:pt idx="12564">
                  <c:v>41.018157000053101</c:v>
                </c:pt>
                <c:pt idx="12565">
                  <c:v>41.0247609997895</c:v>
                </c:pt>
                <c:pt idx="12566">
                  <c:v>41.039785000066303</c:v>
                </c:pt>
                <c:pt idx="12567">
                  <c:v>41.045166999992901</c:v>
                </c:pt>
                <c:pt idx="12568">
                  <c:v>41.050262000226198</c:v>
                </c:pt>
                <c:pt idx="12569">
                  <c:v>41.050950000226294</c:v>
                </c:pt>
                <c:pt idx="12570">
                  <c:v>41.0522060001312</c:v>
                </c:pt>
                <c:pt idx="12571">
                  <c:v>41.053147000184204</c:v>
                </c:pt>
                <c:pt idx="12572">
                  <c:v>41.0532969999621</c:v>
                </c:pt>
                <c:pt idx="12573">
                  <c:v>41.053809999993895</c:v>
                </c:pt>
                <c:pt idx="12574">
                  <c:v>41.054932999941201</c:v>
                </c:pt>
                <c:pt idx="12575">
                  <c:v>41.055739000057599</c:v>
                </c:pt>
                <c:pt idx="12576">
                  <c:v>41.064694999931795</c:v>
                </c:pt>
                <c:pt idx="12577">
                  <c:v>41.069565999805398</c:v>
                </c:pt>
                <c:pt idx="12578">
                  <c:v>41.069979999974699</c:v>
                </c:pt>
                <c:pt idx="12579">
                  <c:v>41.070751999995899</c:v>
                </c:pt>
                <c:pt idx="12580">
                  <c:v>41.0712759999114</c:v>
                </c:pt>
                <c:pt idx="12581">
                  <c:v>41.0929660001784</c:v>
                </c:pt>
                <c:pt idx="12582">
                  <c:v>41.095046000009404</c:v>
                </c:pt>
                <c:pt idx="12583">
                  <c:v>41.0956310001893</c:v>
                </c:pt>
                <c:pt idx="12584">
                  <c:v>41.096877000200003</c:v>
                </c:pt>
                <c:pt idx="12585">
                  <c:v>41.097725999861701</c:v>
                </c:pt>
                <c:pt idx="12586">
                  <c:v>41.104089999862403</c:v>
                </c:pt>
                <c:pt idx="12587">
                  <c:v>41.104687999904797</c:v>
                </c:pt>
                <c:pt idx="12588">
                  <c:v>41.105863000211599</c:v>
                </c:pt>
                <c:pt idx="12589">
                  <c:v>41.106783000032003</c:v>
                </c:pt>
                <c:pt idx="12590">
                  <c:v>41.116621000128298</c:v>
                </c:pt>
                <c:pt idx="12591">
                  <c:v>41.117409999969802</c:v>
                </c:pt>
                <c:pt idx="12592">
                  <c:v>41.125227000065898</c:v>
                </c:pt>
                <c:pt idx="12593">
                  <c:v>41.1280190000979</c:v>
                </c:pt>
                <c:pt idx="12594">
                  <c:v>41.128501999992196</c:v>
                </c:pt>
                <c:pt idx="12595">
                  <c:v>41.129238999928901</c:v>
                </c:pt>
                <c:pt idx="12596">
                  <c:v>41.1298079998232</c:v>
                </c:pt>
                <c:pt idx="12597">
                  <c:v>41.1409299999832</c:v>
                </c:pt>
                <c:pt idx="12598">
                  <c:v>41.141194999909203</c:v>
                </c:pt>
                <c:pt idx="12599">
                  <c:v>41.141756999877501</c:v>
                </c:pt>
                <c:pt idx="12600">
                  <c:v>41.142226999909298</c:v>
                </c:pt>
                <c:pt idx="12601">
                  <c:v>41.145511000195199</c:v>
                </c:pt>
                <c:pt idx="12602">
                  <c:v>41.1735359998601</c:v>
                </c:pt>
                <c:pt idx="12603">
                  <c:v>41.17638300022</c:v>
                </c:pt>
                <c:pt idx="12604">
                  <c:v>41.176880999955699</c:v>
                </c:pt>
                <c:pt idx="12605">
                  <c:v>41.177780999987498</c:v>
                </c:pt>
                <c:pt idx="12606">
                  <c:v>41.178364000188594</c:v>
                </c:pt>
                <c:pt idx="12607">
                  <c:v>41.180127000188797</c:v>
                </c:pt>
                <c:pt idx="12608">
                  <c:v>41.184183000041202</c:v>
                </c:pt>
                <c:pt idx="12609">
                  <c:v>41.1920319997989</c:v>
                </c:pt>
                <c:pt idx="12610">
                  <c:v>41.192690000116201</c:v>
                </c:pt>
                <c:pt idx="12611">
                  <c:v>41.193970000222102</c:v>
                </c:pt>
                <c:pt idx="12612">
                  <c:v>41.194795000137596</c:v>
                </c:pt>
                <c:pt idx="12613">
                  <c:v>41.201814000032698</c:v>
                </c:pt>
                <c:pt idx="12614">
                  <c:v>41.202086999874098</c:v>
                </c:pt>
                <c:pt idx="12615">
                  <c:v>41.2026089998107</c:v>
                </c:pt>
                <c:pt idx="12616">
                  <c:v>41.202991999853097</c:v>
                </c:pt>
                <c:pt idx="12617">
                  <c:v>41.210940999917497</c:v>
                </c:pt>
                <c:pt idx="12618">
                  <c:v>41.211539999949302</c:v>
                </c:pt>
                <c:pt idx="12619">
                  <c:v>41.2127129998225</c:v>
                </c:pt>
                <c:pt idx="12620">
                  <c:v>41.213549000076398</c:v>
                </c:pt>
                <c:pt idx="12621">
                  <c:v>41.217035000045101</c:v>
                </c:pt>
                <c:pt idx="12622">
                  <c:v>41.229840000141799</c:v>
                </c:pt>
                <c:pt idx="12623">
                  <c:v>41.230851999898704</c:v>
                </c:pt>
                <c:pt idx="12624">
                  <c:v>41.231544999845902</c:v>
                </c:pt>
                <c:pt idx="12625">
                  <c:v>41.232718000173897</c:v>
                </c:pt>
                <c:pt idx="12626">
                  <c:v>41.233539000131699</c:v>
                </c:pt>
                <c:pt idx="12627">
                  <c:v>41.243541999847302</c:v>
                </c:pt>
                <c:pt idx="12628">
                  <c:v>41.252848000112799</c:v>
                </c:pt>
                <c:pt idx="12629">
                  <c:v>41.254139000102398</c:v>
                </c:pt>
                <c:pt idx="12630">
                  <c:v>41.254196999943801</c:v>
                </c:pt>
                <c:pt idx="12631">
                  <c:v>41.254797999954405</c:v>
                </c:pt>
                <c:pt idx="12632">
                  <c:v>41.254800999922701</c:v>
                </c:pt>
                <c:pt idx="12633">
                  <c:v>41.2560089998805</c:v>
                </c:pt>
                <c:pt idx="12634">
                  <c:v>41.2560159998065</c:v>
                </c:pt>
                <c:pt idx="12635">
                  <c:v>41.256832999806598</c:v>
                </c:pt>
                <c:pt idx="12636">
                  <c:v>41.257108000081601</c:v>
                </c:pt>
                <c:pt idx="12637">
                  <c:v>41.263333000188098</c:v>
                </c:pt>
                <c:pt idx="12638">
                  <c:v>41.276846000073405</c:v>
                </c:pt>
                <c:pt idx="12639">
                  <c:v>41.303524999875599</c:v>
                </c:pt>
                <c:pt idx="12640">
                  <c:v>41.3131949999296</c:v>
                </c:pt>
                <c:pt idx="12641">
                  <c:v>41.313697000077802</c:v>
                </c:pt>
                <c:pt idx="12642">
                  <c:v>41.314374000194199</c:v>
                </c:pt>
                <c:pt idx="12643">
                  <c:v>41.315282000141394</c:v>
                </c:pt>
                <c:pt idx="12644">
                  <c:v>41.324157999952099</c:v>
                </c:pt>
                <c:pt idx="12645">
                  <c:v>41.324434000216499</c:v>
                </c:pt>
                <c:pt idx="12646">
                  <c:v>41.329488999963296</c:v>
                </c:pt>
                <c:pt idx="12647">
                  <c:v>41.330116000153701</c:v>
                </c:pt>
                <c:pt idx="12648">
                  <c:v>41.331217999868301</c:v>
                </c:pt>
                <c:pt idx="12649">
                  <c:v>41.331970000101094</c:v>
                </c:pt>
                <c:pt idx="12650">
                  <c:v>41.350106000209003</c:v>
                </c:pt>
                <c:pt idx="12651">
                  <c:v>41.350784999849495</c:v>
                </c:pt>
                <c:pt idx="12652">
                  <c:v>41.351223000219704</c:v>
                </c:pt>
                <c:pt idx="12653">
                  <c:v>41.351949999807402</c:v>
                </c:pt>
                <c:pt idx="12654">
                  <c:v>41.351965000103505</c:v>
                </c:pt>
                <c:pt idx="12655">
                  <c:v>41.3528160001988</c:v>
                </c:pt>
                <c:pt idx="12656">
                  <c:v>41.353288000209396</c:v>
                </c:pt>
                <c:pt idx="12657">
                  <c:v>41.3534379999873</c:v>
                </c:pt>
                <c:pt idx="12658">
                  <c:v>41.354019000209504</c:v>
                </c:pt>
                <c:pt idx="12659">
                  <c:v>41.354734999913404</c:v>
                </c:pt>
                <c:pt idx="12660">
                  <c:v>41.355019000093307</c:v>
                </c:pt>
                <c:pt idx="12661">
                  <c:v>41.355781000220297</c:v>
                </c:pt>
                <c:pt idx="12662">
                  <c:v>41.3588530000197</c:v>
                </c:pt>
                <c:pt idx="12663">
                  <c:v>41.359487000136099</c:v>
                </c:pt>
                <c:pt idx="12664">
                  <c:v>41.360836999956504</c:v>
                </c:pt>
                <c:pt idx="12665">
                  <c:v>41.361676000178704</c:v>
                </c:pt>
                <c:pt idx="12666">
                  <c:v>41.363384999840399</c:v>
                </c:pt>
                <c:pt idx="12667">
                  <c:v>41.363726999861598</c:v>
                </c:pt>
                <c:pt idx="12668">
                  <c:v>41.3643709998723</c:v>
                </c:pt>
                <c:pt idx="12669">
                  <c:v>41.364842999882896</c:v>
                </c:pt>
                <c:pt idx="12670">
                  <c:v>41.374503000042701</c:v>
                </c:pt>
                <c:pt idx="12671">
                  <c:v>41.375066000000501</c:v>
                </c:pt>
                <c:pt idx="12672">
                  <c:v>41.375196999979302</c:v>
                </c:pt>
                <c:pt idx="12673">
                  <c:v>41.375504999905303</c:v>
                </c:pt>
                <c:pt idx="12674">
                  <c:v>41.376378000222701</c:v>
                </c:pt>
                <c:pt idx="12675">
                  <c:v>41.376615999979506</c:v>
                </c:pt>
                <c:pt idx="12676">
                  <c:v>41.377019999799806</c:v>
                </c:pt>
                <c:pt idx="12677">
                  <c:v>41.377604999979603</c:v>
                </c:pt>
                <c:pt idx="12678">
                  <c:v>41.382991999853402</c:v>
                </c:pt>
                <c:pt idx="12679">
                  <c:v>41.404287000204896</c:v>
                </c:pt>
                <c:pt idx="12680">
                  <c:v>41.404712999792501</c:v>
                </c:pt>
                <c:pt idx="12681">
                  <c:v>41.405324000152106</c:v>
                </c:pt>
                <c:pt idx="12682">
                  <c:v>41.406360000109999</c:v>
                </c:pt>
                <c:pt idx="12683">
                  <c:v>41.407151999919698</c:v>
                </c:pt>
                <c:pt idx="12684">
                  <c:v>41.413878000184901</c:v>
                </c:pt>
                <c:pt idx="12685">
                  <c:v>41.414619000079199</c:v>
                </c:pt>
                <c:pt idx="12686">
                  <c:v>41.416001000015896</c:v>
                </c:pt>
                <c:pt idx="12687">
                  <c:v>41.416971000216996</c:v>
                </c:pt>
                <c:pt idx="12688">
                  <c:v>41.420533999826105</c:v>
                </c:pt>
                <c:pt idx="12689">
                  <c:v>41.421388999879099</c:v>
                </c:pt>
                <c:pt idx="12690">
                  <c:v>41.425654999784399</c:v>
                </c:pt>
                <c:pt idx="12691">
                  <c:v>41.442850999828799</c:v>
                </c:pt>
                <c:pt idx="12692">
                  <c:v>41.443467000135506</c:v>
                </c:pt>
                <c:pt idx="12693">
                  <c:v>41.446135000114701</c:v>
                </c:pt>
                <c:pt idx="12694">
                  <c:v>41.452704000221203</c:v>
                </c:pt>
                <c:pt idx="12695">
                  <c:v>41.453233000083799</c:v>
                </c:pt>
                <c:pt idx="12696">
                  <c:v>41.454136000083899</c:v>
                </c:pt>
                <c:pt idx="12697">
                  <c:v>41.454857000189804</c:v>
                </c:pt>
                <c:pt idx="12698">
                  <c:v>41.455736999978399</c:v>
                </c:pt>
                <c:pt idx="12699">
                  <c:v>41.456435999862094</c:v>
                </c:pt>
                <c:pt idx="12700">
                  <c:v>41.4564399998198</c:v>
                </c:pt>
                <c:pt idx="12701">
                  <c:v>41.457681999872804</c:v>
                </c:pt>
                <c:pt idx="12702">
                  <c:v>41.458566000073901</c:v>
                </c:pt>
                <c:pt idx="12703">
                  <c:v>41.465449000042994</c:v>
                </c:pt>
                <c:pt idx="12704">
                  <c:v>41.465909000180496</c:v>
                </c:pt>
                <c:pt idx="12705">
                  <c:v>41.466793999916206</c:v>
                </c:pt>
                <c:pt idx="12706">
                  <c:v>41.467270999874003</c:v>
                </c:pt>
                <c:pt idx="12707">
                  <c:v>41.497430000163099</c:v>
                </c:pt>
                <c:pt idx="12708">
                  <c:v>41.4978250000785</c:v>
                </c:pt>
                <c:pt idx="12709">
                  <c:v>41.498518000025697</c:v>
                </c:pt>
                <c:pt idx="12710">
                  <c:v>41.499118000046998</c:v>
                </c:pt>
                <c:pt idx="12711">
                  <c:v>41.505439000047701</c:v>
                </c:pt>
                <c:pt idx="12712">
                  <c:v>41.5103410000483</c:v>
                </c:pt>
                <c:pt idx="12713">
                  <c:v>41.510348999963703</c:v>
                </c:pt>
                <c:pt idx="12714">
                  <c:v>41.511075000016696</c:v>
                </c:pt>
                <c:pt idx="12715">
                  <c:v>41.512388000228299</c:v>
                </c:pt>
                <c:pt idx="12716">
                  <c:v>41.513310000027502</c:v>
                </c:pt>
                <c:pt idx="12717">
                  <c:v>41.5200870002081</c:v>
                </c:pt>
                <c:pt idx="12718">
                  <c:v>41.527090999807101</c:v>
                </c:pt>
                <c:pt idx="12719">
                  <c:v>41.528800999913003</c:v>
                </c:pt>
                <c:pt idx="12720">
                  <c:v>41.529470000114003</c:v>
                </c:pt>
                <c:pt idx="12721">
                  <c:v>41.530698999849797</c:v>
                </c:pt>
                <c:pt idx="12722">
                  <c:v>41.531628000029698</c:v>
                </c:pt>
                <c:pt idx="12723">
                  <c:v>41.5463979998094</c:v>
                </c:pt>
                <c:pt idx="12724">
                  <c:v>41.546954999830604</c:v>
                </c:pt>
                <c:pt idx="12725">
                  <c:v>41.547853999872999</c:v>
                </c:pt>
                <c:pt idx="12726">
                  <c:v>41.548521000095207</c:v>
                </c:pt>
                <c:pt idx="12727">
                  <c:v>41.549248000137595</c:v>
                </c:pt>
                <c:pt idx="12728">
                  <c:v>41.549839999788595</c:v>
                </c:pt>
                <c:pt idx="12729">
                  <c:v>41.551107000031998</c:v>
                </c:pt>
                <c:pt idx="12730">
                  <c:v>41.551844999958099</c:v>
                </c:pt>
                <c:pt idx="12731">
                  <c:v>41.5659440000126</c:v>
                </c:pt>
                <c:pt idx="12732">
                  <c:v>41.567330999896498</c:v>
                </c:pt>
                <c:pt idx="12733">
                  <c:v>41.576670999802403</c:v>
                </c:pt>
                <c:pt idx="12734">
                  <c:v>41.577155000140898</c:v>
                </c:pt>
                <c:pt idx="12735">
                  <c:v>41.5777620000881</c:v>
                </c:pt>
                <c:pt idx="12736">
                  <c:v>41.579067999918998</c:v>
                </c:pt>
                <c:pt idx="12737">
                  <c:v>41.579930999887402</c:v>
                </c:pt>
                <c:pt idx="12738">
                  <c:v>41.592910999952402</c:v>
                </c:pt>
                <c:pt idx="12739">
                  <c:v>41.593430999910197</c:v>
                </c:pt>
                <c:pt idx="12740">
                  <c:v>41.593435999857299</c:v>
                </c:pt>
                <c:pt idx="12741">
                  <c:v>41.593885000111101</c:v>
                </c:pt>
                <c:pt idx="12742">
                  <c:v>41.594368999994899</c:v>
                </c:pt>
                <c:pt idx="12743">
                  <c:v>41.594743000132397</c:v>
                </c:pt>
                <c:pt idx="12744">
                  <c:v>41.595288999815203</c:v>
                </c:pt>
                <c:pt idx="12745">
                  <c:v>41.595445999973798</c:v>
                </c:pt>
                <c:pt idx="12746">
                  <c:v>41.598987999805104</c:v>
                </c:pt>
                <c:pt idx="12747">
                  <c:v>41.599581999889701</c:v>
                </c:pt>
                <c:pt idx="12748">
                  <c:v>41.613347999827901</c:v>
                </c:pt>
                <c:pt idx="12749">
                  <c:v>41.6138700002193</c:v>
                </c:pt>
                <c:pt idx="12750">
                  <c:v>41.6146530001242</c:v>
                </c:pt>
                <c:pt idx="12751">
                  <c:v>41.615440999976201</c:v>
                </c:pt>
                <c:pt idx="12752">
                  <c:v>41.616892000092697</c:v>
                </c:pt>
                <c:pt idx="12753">
                  <c:v>41.644964000170098</c:v>
                </c:pt>
                <c:pt idx="12754">
                  <c:v>41.6472570000223</c:v>
                </c:pt>
                <c:pt idx="12755">
                  <c:v>41.6478980000647</c:v>
                </c:pt>
                <c:pt idx="12756">
                  <c:v>41.649108000001398</c:v>
                </c:pt>
                <c:pt idx="12757">
                  <c:v>41.649894999863996</c:v>
                </c:pt>
                <c:pt idx="12758">
                  <c:v>41.653928999949095</c:v>
                </c:pt>
                <c:pt idx="12759">
                  <c:v>41.666439999971701</c:v>
                </c:pt>
                <c:pt idx="12760">
                  <c:v>41.667144999792001</c:v>
                </c:pt>
                <c:pt idx="12761">
                  <c:v>41.667542000141097</c:v>
                </c:pt>
                <c:pt idx="12762">
                  <c:v>41.667953999876701</c:v>
                </c:pt>
                <c:pt idx="12763">
                  <c:v>41.668555999876794</c:v>
                </c:pt>
                <c:pt idx="12764">
                  <c:v>41.668667000067195</c:v>
                </c:pt>
                <c:pt idx="12765">
                  <c:v>41.669243999876905</c:v>
                </c:pt>
                <c:pt idx="12766">
                  <c:v>41.669357000046098</c:v>
                </c:pt>
                <c:pt idx="12767">
                  <c:v>41.669560000173</c:v>
                </c:pt>
                <c:pt idx="12768">
                  <c:v>41.6698330000144</c:v>
                </c:pt>
                <c:pt idx="12769">
                  <c:v>41.670606000025103</c:v>
                </c:pt>
                <c:pt idx="12770">
                  <c:v>41.671208000025196</c:v>
                </c:pt>
                <c:pt idx="12771">
                  <c:v>41.685192999921099</c:v>
                </c:pt>
                <c:pt idx="12772">
                  <c:v>41.685887999847097</c:v>
                </c:pt>
                <c:pt idx="12773">
                  <c:v>41.687155000090499</c:v>
                </c:pt>
                <c:pt idx="12774">
                  <c:v>41.688076999889702</c:v>
                </c:pt>
                <c:pt idx="12775">
                  <c:v>41.694178999932696</c:v>
                </c:pt>
                <c:pt idx="12776">
                  <c:v>41.697022999869603</c:v>
                </c:pt>
                <c:pt idx="12777">
                  <c:v>41.7066670001986</c:v>
                </c:pt>
                <c:pt idx="12778">
                  <c:v>41.707318000135196</c:v>
                </c:pt>
                <c:pt idx="12779">
                  <c:v>41.708676999860401</c:v>
                </c:pt>
                <c:pt idx="12780">
                  <c:v>41.7096330002095</c:v>
                </c:pt>
                <c:pt idx="12781">
                  <c:v>41.717315999903796</c:v>
                </c:pt>
                <c:pt idx="12782">
                  <c:v>41.729518000010998</c:v>
                </c:pt>
                <c:pt idx="12783">
                  <c:v>41.730102000201398</c:v>
                </c:pt>
                <c:pt idx="12784">
                  <c:v>41.731226000138093</c:v>
                </c:pt>
                <c:pt idx="12785">
                  <c:v>41.732110999873804</c:v>
                </c:pt>
                <c:pt idx="12786">
                  <c:v>41.734216999884595</c:v>
                </c:pt>
                <c:pt idx="12787">
                  <c:v>41.737290000128205</c:v>
                </c:pt>
                <c:pt idx="12788">
                  <c:v>41.737904999990796</c:v>
                </c:pt>
                <c:pt idx="12789">
                  <c:v>41.739075999885202</c:v>
                </c:pt>
                <c:pt idx="12790">
                  <c:v>41.739856999811302</c:v>
                </c:pt>
                <c:pt idx="12791">
                  <c:v>41.741220999938299</c:v>
                </c:pt>
                <c:pt idx="12792">
                  <c:v>41.754030999982199</c:v>
                </c:pt>
                <c:pt idx="12793">
                  <c:v>41.754714000035101</c:v>
                </c:pt>
                <c:pt idx="12794">
                  <c:v>41.755922999982403</c:v>
                </c:pt>
                <c:pt idx="12795">
                  <c:v>41.756849000193995</c:v>
                </c:pt>
                <c:pt idx="12796">
                  <c:v>41.759317000014498</c:v>
                </c:pt>
                <c:pt idx="12797">
                  <c:v>41.760237999824298</c:v>
                </c:pt>
                <c:pt idx="12798">
                  <c:v>41.7607630001839</c:v>
                </c:pt>
                <c:pt idx="12799">
                  <c:v>41.761665000194604</c:v>
                </c:pt>
                <c:pt idx="12800">
                  <c:v>41.762422999909106</c:v>
                </c:pt>
                <c:pt idx="12801">
                  <c:v>41.763355000057302</c:v>
                </c:pt>
                <c:pt idx="12802">
                  <c:v>41.763924999940997</c:v>
                </c:pt>
                <c:pt idx="12803">
                  <c:v>41.764964999856602</c:v>
                </c:pt>
                <c:pt idx="12804">
                  <c:v>41.765662000216203</c:v>
                </c:pt>
                <c:pt idx="12805">
                  <c:v>41.7713950000688</c:v>
                </c:pt>
                <c:pt idx="12806">
                  <c:v>41.7892410000604</c:v>
                </c:pt>
                <c:pt idx="12807">
                  <c:v>41.790864000176896</c:v>
                </c:pt>
                <c:pt idx="12808">
                  <c:v>41.791583999838601</c:v>
                </c:pt>
                <c:pt idx="12809">
                  <c:v>41.792824999902201</c:v>
                </c:pt>
                <c:pt idx="12810">
                  <c:v>41.7929260001983</c:v>
                </c:pt>
                <c:pt idx="12811">
                  <c:v>41.793145000156002</c:v>
                </c:pt>
                <c:pt idx="12812">
                  <c:v>41.793695999785996</c:v>
                </c:pt>
                <c:pt idx="12813">
                  <c:v>41.793849999976302</c:v>
                </c:pt>
                <c:pt idx="12814">
                  <c:v>41.7941109999446</c:v>
                </c:pt>
                <c:pt idx="12815">
                  <c:v>41.8070959999568</c:v>
                </c:pt>
                <c:pt idx="12816">
                  <c:v>41.809740000189699</c:v>
                </c:pt>
                <c:pt idx="12817">
                  <c:v>41.809763999935903</c:v>
                </c:pt>
                <c:pt idx="12818">
                  <c:v>41.8103010001686</c:v>
                </c:pt>
                <c:pt idx="12819">
                  <c:v>41.810333999819704</c:v>
                </c:pt>
                <c:pt idx="12820">
                  <c:v>41.8112150000524</c:v>
                </c:pt>
                <c:pt idx="12821">
                  <c:v>41.811348000010106</c:v>
                </c:pt>
                <c:pt idx="12822">
                  <c:v>41.812127999946803</c:v>
                </c:pt>
                <c:pt idx="12823">
                  <c:v>41.812189000211198</c:v>
                </c:pt>
                <c:pt idx="12824">
                  <c:v>41.821392000201705</c:v>
                </c:pt>
                <c:pt idx="12825">
                  <c:v>41.821800999969099</c:v>
                </c:pt>
                <c:pt idx="12826">
                  <c:v>41.835955999886203</c:v>
                </c:pt>
                <c:pt idx="12827">
                  <c:v>41.836486000192906</c:v>
                </c:pt>
                <c:pt idx="12828">
                  <c:v>41.837333999865194</c:v>
                </c:pt>
                <c:pt idx="12829">
                  <c:v>41.838455999822997</c:v>
                </c:pt>
                <c:pt idx="12830">
                  <c:v>41.841195999950202</c:v>
                </c:pt>
                <c:pt idx="12831">
                  <c:v>41.853110999909404</c:v>
                </c:pt>
                <c:pt idx="12832">
                  <c:v>41.853600000194994</c:v>
                </c:pt>
                <c:pt idx="12833">
                  <c:v>41.854478000004704</c:v>
                </c:pt>
                <c:pt idx="12834">
                  <c:v>41.855227999803901</c:v>
                </c:pt>
                <c:pt idx="12835">
                  <c:v>41.859968000153401</c:v>
                </c:pt>
                <c:pt idx="12836">
                  <c:v>41.860068999994802</c:v>
                </c:pt>
                <c:pt idx="12837">
                  <c:v>41.8633419999423</c:v>
                </c:pt>
                <c:pt idx="12838">
                  <c:v>41.8639899999107</c:v>
                </c:pt>
                <c:pt idx="12839">
                  <c:v>41.865321999921399</c:v>
                </c:pt>
                <c:pt idx="12840">
                  <c:v>41.865818000133004</c:v>
                </c:pt>
                <c:pt idx="12841">
                  <c:v>41.866122000101299</c:v>
                </c:pt>
                <c:pt idx="12842">
                  <c:v>41.866237999783998</c:v>
                </c:pt>
                <c:pt idx="12843">
                  <c:v>41.867064000143699</c:v>
                </c:pt>
                <c:pt idx="12844">
                  <c:v>41.867706000175495</c:v>
                </c:pt>
                <c:pt idx="12845">
                  <c:v>41.888233000008704</c:v>
                </c:pt>
                <c:pt idx="12846">
                  <c:v>41.888854999797303</c:v>
                </c:pt>
                <c:pt idx="12847">
                  <c:v>41.890168000008998</c:v>
                </c:pt>
                <c:pt idx="12848">
                  <c:v>41.8911910001043</c:v>
                </c:pt>
                <c:pt idx="12849">
                  <c:v>41.893030000210203</c:v>
                </c:pt>
                <c:pt idx="12850">
                  <c:v>41.894953999872001</c:v>
                </c:pt>
                <c:pt idx="12851">
                  <c:v>41.895495000062503</c:v>
                </c:pt>
                <c:pt idx="12852">
                  <c:v>41.896456999893395</c:v>
                </c:pt>
                <c:pt idx="12853">
                  <c:v>41.897148999851197</c:v>
                </c:pt>
                <c:pt idx="12854">
                  <c:v>41.9001639997986</c:v>
                </c:pt>
                <c:pt idx="12855">
                  <c:v>41.921850000107902</c:v>
                </c:pt>
                <c:pt idx="12856">
                  <c:v>41.922506999981096</c:v>
                </c:pt>
                <c:pt idx="12857">
                  <c:v>41.922876000171499</c:v>
                </c:pt>
                <c:pt idx="12858">
                  <c:v>41.923580999991799</c:v>
                </c:pt>
                <c:pt idx="12859">
                  <c:v>41.924431000097606</c:v>
                </c:pt>
                <c:pt idx="12860">
                  <c:v>41.928635000203897</c:v>
                </c:pt>
                <c:pt idx="12861">
                  <c:v>41.930420999960901</c:v>
                </c:pt>
                <c:pt idx="12862">
                  <c:v>41.937962999782002</c:v>
                </c:pt>
                <c:pt idx="12863">
                  <c:v>41.938559999834901</c:v>
                </c:pt>
                <c:pt idx="12864">
                  <c:v>41.9395959997928</c:v>
                </c:pt>
                <c:pt idx="12865">
                  <c:v>41.940355999940905</c:v>
                </c:pt>
                <c:pt idx="12866">
                  <c:v>41.947264000100397</c:v>
                </c:pt>
                <c:pt idx="12867">
                  <c:v>41.947954000079299</c:v>
                </c:pt>
                <c:pt idx="12868">
                  <c:v>41.949324000142902</c:v>
                </c:pt>
                <c:pt idx="12869">
                  <c:v>41.950375999931502</c:v>
                </c:pt>
                <c:pt idx="12870">
                  <c:v>41.968374000134602</c:v>
                </c:pt>
                <c:pt idx="12871">
                  <c:v>41.973770999902598</c:v>
                </c:pt>
                <c:pt idx="12872">
                  <c:v>41.974461999870897</c:v>
                </c:pt>
                <c:pt idx="12873">
                  <c:v>41.975538999849903</c:v>
                </c:pt>
                <c:pt idx="12874">
                  <c:v>41.976328000146097</c:v>
                </c:pt>
                <c:pt idx="12875">
                  <c:v>41.977362000125105</c:v>
                </c:pt>
                <c:pt idx="12876">
                  <c:v>41.988142999798498</c:v>
                </c:pt>
                <c:pt idx="12877">
                  <c:v>42.000313999778797</c:v>
                </c:pt>
                <c:pt idx="12878">
                  <c:v>42.009779000181801</c:v>
                </c:pt>
                <c:pt idx="12879">
                  <c:v>42.014110999843901</c:v>
                </c:pt>
                <c:pt idx="12880">
                  <c:v>42.014671999822802</c:v>
                </c:pt>
                <c:pt idx="12881">
                  <c:v>42.015684000034504</c:v>
                </c:pt>
                <c:pt idx="12882">
                  <c:v>42.016442000203803</c:v>
                </c:pt>
                <c:pt idx="12883">
                  <c:v>42.0228640000459</c:v>
                </c:pt>
                <c:pt idx="12884">
                  <c:v>42.023400999823899</c:v>
                </c:pt>
                <c:pt idx="12885">
                  <c:v>42.024391999802901</c:v>
                </c:pt>
                <c:pt idx="12886">
                  <c:v>42.025128000204802</c:v>
                </c:pt>
                <c:pt idx="12887">
                  <c:v>42.031840000163299</c:v>
                </c:pt>
                <c:pt idx="12888">
                  <c:v>42.032235000078799</c:v>
                </c:pt>
                <c:pt idx="12889">
                  <c:v>42.032236000068202</c:v>
                </c:pt>
                <c:pt idx="12890">
                  <c:v>42.032814999856704</c:v>
                </c:pt>
                <c:pt idx="12891">
                  <c:v>42.033499999888505</c:v>
                </c:pt>
                <c:pt idx="12892">
                  <c:v>42.035167999983898</c:v>
                </c:pt>
                <c:pt idx="12893">
                  <c:v>42.065968999850099</c:v>
                </c:pt>
                <c:pt idx="12894">
                  <c:v>42.069910000009202</c:v>
                </c:pt>
                <c:pt idx="12895">
                  <c:v>42.089777000001</c:v>
                </c:pt>
                <c:pt idx="12896">
                  <c:v>42.102595999949699</c:v>
                </c:pt>
                <c:pt idx="12897">
                  <c:v>42.103230000066098</c:v>
                </c:pt>
                <c:pt idx="12898">
                  <c:v>42.104268000002698</c:v>
                </c:pt>
                <c:pt idx="12899">
                  <c:v>42.105062999780699</c:v>
                </c:pt>
                <c:pt idx="12900">
                  <c:v>42.1190870001737</c:v>
                </c:pt>
                <c:pt idx="12901">
                  <c:v>42.1196500001315</c:v>
                </c:pt>
                <c:pt idx="12902">
                  <c:v>42.1207160002268</c:v>
                </c:pt>
                <c:pt idx="12903">
                  <c:v>42.121352999856704</c:v>
                </c:pt>
                <c:pt idx="12904">
                  <c:v>42.121428999962504</c:v>
                </c:pt>
                <c:pt idx="12905">
                  <c:v>42.122087999814504</c:v>
                </c:pt>
                <c:pt idx="12906">
                  <c:v>42.123315000026096</c:v>
                </c:pt>
                <c:pt idx="12907">
                  <c:v>42.123734000142498</c:v>
                </c:pt>
                <c:pt idx="12908">
                  <c:v>42.124099999909902</c:v>
                </c:pt>
                <c:pt idx="12909">
                  <c:v>42.124389000036899</c:v>
                </c:pt>
                <c:pt idx="12910">
                  <c:v>42.125692999888898</c:v>
                </c:pt>
                <c:pt idx="12911">
                  <c:v>42.126587999973701</c:v>
                </c:pt>
                <c:pt idx="12912">
                  <c:v>42.133385999932202</c:v>
                </c:pt>
                <c:pt idx="12913">
                  <c:v>42.137937999996197</c:v>
                </c:pt>
                <c:pt idx="12914">
                  <c:v>42.138642999816497</c:v>
                </c:pt>
                <c:pt idx="12915">
                  <c:v>42.139967999901195</c:v>
                </c:pt>
                <c:pt idx="12916">
                  <c:v>42.141322000133997</c:v>
                </c:pt>
                <c:pt idx="12917">
                  <c:v>42.155962999913697</c:v>
                </c:pt>
                <c:pt idx="12918">
                  <c:v>42.156629000146395</c:v>
                </c:pt>
                <c:pt idx="12919">
                  <c:v>42.157897999913899</c:v>
                </c:pt>
                <c:pt idx="12920">
                  <c:v>42.158797999945797</c:v>
                </c:pt>
                <c:pt idx="12921">
                  <c:v>42.168791000221901</c:v>
                </c:pt>
                <c:pt idx="12922">
                  <c:v>42.169531000126803</c:v>
                </c:pt>
                <c:pt idx="12923">
                  <c:v>42.170671999883695</c:v>
                </c:pt>
                <c:pt idx="12924">
                  <c:v>42.171496999799203</c:v>
                </c:pt>
                <c:pt idx="12925">
                  <c:v>42.176071000085301</c:v>
                </c:pt>
                <c:pt idx="12926">
                  <c:v>42.188778999843599</c:v>
                </c:pt>
                <c:pt idx="12927">
                  <c:v>42.192531000182399</c:v>
                </c:pt>
                <c:pt idx="12928">
                  <c:v>42.199138999876496</c:v>
                </c:pt>
                <c:pt idx="12929">
                  <c:v>42.1996650002256</c:v>
                </c:pt>
                <c:pt idx="12930">
                  <c:v>42.200519999823804</c:v>
                </c:pt>
                <c:pt idx="12931">
                  <c:v>42.201503999876799</c:v>
                </c:pt>
                <c:pt idx="12932">
                  <c:v>42.207307999888101</c:v>
                </c:pt>
                <c:pt idx="12933">
                  <c:v>42.210667999824999</c:v>
                </c:pt>
                <c:pt idx="12934">
                  <c:v>42.210952000004902</c:v>
                </c:pt>
                <c:pt idx="12935">
                  <c:v>42.211500000121305</c:v>
                </c:pt>
                <c:pt idx="12936">
                  <c:v>42.211861999930903</c:v>
                </c:pt>
                <c:pt idx="12937">
                  <c:v>42.213458999867697</c:v>
                </c:pt>
                <c:pt idx="12938">
                  <c:v>42.213990000163896</c:v>
                </c:pt>
                <c:pt idx="12939">
                  <c:v>42.214951999994803</c:v>
                </c:pt>
                <c:pt idx="12940">
                  <c:v>42.215713000132297</c:v>
                </c:pt>
                <c:pt idx="12941">
                  <c:v>42.224574000101697</c:v>
                </c:pt>
                <c:pt idx="12942">
                  <c:v>42.232006000176604</c:v>
                </c:pt>
                <c:pt idx="12943">
                  <c:v>42.232582999986299</c:v>
                </c:pt>
                <c:pt idx="12944">
                  <c:v>42.232704000070896</c:v>
                </c:pt>
                <c:pt idx="12945">
                  <c:v>42.233820000092201</c:v>
                </c:pt>
                <c:pt idx="12946">
                  <c:v>42.234649999954797</c:v>
                </c:pt>
                <c:pt idx="12947">
                  <c:v>42.255965000094804</c:v>
                </c:pt>
                <c:pt idx="12948">
                  <c:v>42.256259000168896</c:v>
                </c:pt>
                <c:pt idx="12949">
                  <c:v>42.256641000221798</c:v>
                </c:pt>
                <c:pt idx="12950">
                  <c:v>42.258021000179703</c:v>
                </c:pt>
                <c:pt idx="12951">
                  <c:v>42.259030999957702</c:v>
                </c:pt>
                <c:pt idx="12952">
                  <c:v>42.268229000001099</c:v>
                </c:pt>
                <c:pt idx="12953">
                  <c:v>42.269536999810896</c:v>
                </c:pt>
                <c:pt idx="12954">
                  <c:v>42.275195999991404</c:v>
                </c:pt>
                <c:pt idx="12955">
                  <c:v>42.307614000037496</c:v>
                </c:pt>
                <c:pt idx="12956">
                  <c:v>42.308367999794399</c:v>
                </c:pt>
                <c:pt idx="12957">
                  <c:v>42.3088470001857</c:v>
                </c:pt>
                <c:pt idx="12958">
                  <c:v>42.309624000154102</c:v>
                </c:pt>
                <c:pt idx="12959">
                  <c:v>42.310111999995499</c:v>
                </c:pt>
                <c:pt idx="12960">
                  <c:v>42.311741000048599</c:v>
                </c:pt>
                <c:pt idx="12961">
                  <c:v>42.333523999786799</c:v>
                </c:pt>
                <c:pt idx="12962">
                  <c:v>42.334071999903202</c:v>
                </c:pt>
                <c:pt idx="12963">
                  <c:v>42.335066999839903</c:v>
                </c:pt>
                <c:pt idx="12964">
                  <c:v>42.335088000072503</c:v>
                </c:pt>
                <c:pt idx="12965">
                  <c:v>42.335486999945701</c:v>
                </c:pt>
                <c:pt idx="12966">
                  <c:v>42.3358960001678</c:v>
                </c:pt>
                <c:pt idx="12967">
                  <c:v>42.336169999998596</c:v>
                </c:pt>
                <c:pt idx="12968">
                  <c:v>42.336701999829501</c:v>
                </c:pt>
                <c:pt idx="12969">
                  <c:v>42.353994000222805</c:v>
                </c:pt>
                <c:pt idx="12970">
                  <c:v>42.358024999884904</c:v>
                </c:pt>
                <c:pt idx="12971">
                  <c:v>42.358793999937902</c:v>
                </c:pt>
                <c:pt idx="12972">
                  <c:v>42.359930000202404</c:v>
                </c:pt>
                <c:pt idx="12973">
                  <c:v>42.360748000191897</c:v>
                </c:pt>
                <c:pt idx="12974">
                  <c:v>42.3614649998853</c:v>
                </c:pt>
                <c:pt idx="12975">
                  <c:v>42.361478000202602</c:v>
                </c:pt>
                <c:pt idx="12976">
                  <c:v>42.3621340000863</c:v>
                </c:pt>
                <c:pt idx="12977">
                  <c:v>42.362177000086298</c:v>
                </c:pt>
                <c:pt idx="12978">
                  <c:v>42.363336000107601</c:v>
                </c:pt>
                <c:pt idx="12979">
                  <c:v>42.363413000202797</c:v>
                </c:pt>
                <c:pt idx="12980">
                  <c:v>42.364151000128899</c:v>
                </c:pt>
                <c:pt idx="12981">
                  <c:v>42.364277000160598</c:v>
                </c:pt>
                <c:pt idx="12982">
                  <c:v>42.366054000012802</c:v>
                </c:pt>
                <c:pt idx="12983">
                  <c:v>42.366756999854196</c:v>
                </c:pt>
                <c:pt idx="12984">
                  <c:v>42.368048999833199</c:v>
                </c:pt>
                <c:pt idx="12985">
                  <c:v>42.369048000182303</c:v>
                </c:pt>
                <c:pt idx="12986">
                  <c:v>42.374813000151299</c:v>
                </c:pt>
                <c:pt idx="12987">
                  <c:v>42.375333000109002</c:v>
                </c:pt>
                <c:pt idx="12988">
                  <c:v>42.376319000140896</c:v>
                </c:pt>
                <c:pt idx="12989">
                  <c:v>42.3769290000564</c:v>
                </c:pt>
                <c:pt idx="12990">
                  <c:v>42.381366999961699</c:v>
                </c:pt>
                <c:pt idx="12991">
                  <c:v>42.382166000152203</c:v>
                </c:pt>
                <c:pt idx="12992">
                  <c:v>42.383536000215798</c:v>
                </c:pt>
                <c:pt idx="12993">
                  <c:v>42.384096000205304</c:v>
                </c:pt>
                <c:pt idx="12994">
                  <c:v>42.3845380000784</c:v>
                </c:pt>
                <c:pt idx="12995">
                  <c:v>42.384863999814101</c:v>
                </c:pt>
                <c:pt idx="12996">
                  <c:v>42.386143999920002</c:v>
                </c:pt>
                <c:pt idx="12997">
                  <c:v>42.387049999888397</c:v>
                </c:pt>
                <c:pt idx="12998">
                  <c:v>42.387160000089303</c:v>
                </c:pt>
                <c:pt idx="12999">
                  <c:v>42.4077249999754</c:v>
                </c:pt>
                <c:pt idx="13000">
                  <c:v>42.407993999859102</c:v>
                </c:pt>
                <c:pt idx="13001">
                  <c:v>42.408439000155298</c:v>
                </c:pt>
                <c:pt idx="13002">
                  <c:v>42.408834000070698</c:v>
                </c:pt>
                <c:pt idx="13003">
                  <c:v>42.412589999912598</c:v>
                </c:pt>
                <c:pt idx="13004">
                  <c:v>42.424619000030305</c:v>
                </c:pt>
                <c:pt idx="13005">
                  <c:v>42.427649999808601</c:v>
                </c:pt>
                <c:pt idx="13006">
                  <c:v>42.4282660001154</c:v>
                </c:pt>
                <c:pt idx="13007">
                  <c:v>42.429298000115502</c:v>
                </c:pt>
                <c:pt idx="13008">
                  <c:v>42.429980000179</c:v>
                </c:pt>
                <c:pt idx="13009">
                  <c:v>42.434809000042101</c:v>
                </c:pt>
                <c:pt idx="13010">
                  <c:v>42.4351209999258</c:v>
                </c:pt>
                <c:pt idx="13011">
                  <c:v>42.435213999851797</c:v>
                </c:pt>
                <c:pt idx="13012">
                  <c:v>42.435666000073901</c:v>
                </c:pt>
                <c:pt idx="13013">
                  <c:v>42.435836000095101</c:v>
                </c:pt>
                <c:pt idx="13014">
                  <c:v>42.436326999904793</c:v>
                </c:pt>
                <c:pt idx="13015">
                  <c:v>42.436407999957702</c:v>
                </c:pt>
                <c:pt idx="13016">
                  <c:v>42.436775000169206</c:v>
                </c:pt>
                <c:pt idx="13017">
                  <c:v>42.437167000116403</c:v>
                </c:pt>
                <c:pt idx="13018">
                  <c:v>42.442156000106401</c:v>
                </c:pt>
                <c:pt idx="13019">
                  <c:v>42.448312000033106</c:v>
                </c:pt>
                <c:pt idx="13020">
                  <c:v>42.453358999864498</c:v>
                </c:pt>
                <c:pt idx="13021">
                  <c:v>42.454650999843501</c:v>
                </c:pt>
                <c:pt idx="13022">
                  <c:v>42.455144000086797</c:v>
                </c:pt>
                <c:pt idx="13023">
                  <c:v>42.456017999938901</c:v>
                </c:pt>
                <c:pt idx="13024">
                  <c:v>42.456649000086998</c:v>
                </c:pt>
                <c:pt idx="13025">
                  <c:v>42.4677920000249</c:v>
                </c:pt>
                <c:pt idx="13026">
                  <c:v>42.474820999814199</c:v>
                </c:pt>
                <c:pt idx="13027">
                  <c:v>42.475533000015197</c:v>
                </c:pt>
                <c:pt idx="13028">
                  <c:v>42.4767770000471</c:v>
                </c:pt>
                <c:pt idx="13029">
                  <c:v>42.477725000026098</c:v>
                </c:pt>
                <c:pt idx="13030">
                  <c:v>42.490069999985202</c:v>
                </c:pt>
                <c:pt idx="13031">
                  <c:v>42.509518999850101</c:v>
                </c:pt>
                <c:pt idx="13032">
                  <c:v>42.5097510001251</c:v>
                </c:pt>
                <c:pt idx="13033">
                  <c:v>42.521369000041801</c:v>
                </c:pt>
                <c:pt idx="13034">
                  <c:v>42.525552999904903</c:v>
                </c:pt>
                <c:pt idx="13035">
                  <c:v>42.527387000063705</c:v>
                </c:pt>
                <c:pt idx="13036">
                  <c:v>42.528074000074405</c:v>
                </c:pt>
                <c:pt idx="13037">
                  <c:v>42.528156000116695</c:v>
                </c:pt>
                <c:pt idx="13038">
                  <c:v>42.5289449999581</c:v>
                </c:pt>
                <c:pt idx="13039">
                  <c:v>42.529363000085098</c:v>
                </c:pt>
                <c:pt idx="13040">
                  <c:v>42.530214000180401</c:v>
                </c:pt>
                <c:pt idx="13041">
                  <c:v>42.530383000212105</c:v>
                </c:pt>
                <c:pt idx="13042">
                  <c:v>42.531916999905604</c:v>
                </c:pt>
                <c:pt idx="13043">
                  <c:v>42.542198999854001</c:v>
                </c:pt>
                <c:pt idx="13044">
                  <c:v>42.556577000141203</c:v>
                </c:pt>
                <c:pt idx="13045">
                  <c:v>42.562801999793002</c:v>
                </c:pt>
                <c:pt idx="13046">
                  <c:v>42.563242000141997</c:v>
                </c:pt>
                <c:pt idx="13047">
                  <c:v>42.564061000121001</c:v>
                </c:pt>
                <c:pt idx="13048">
                  <c:v>42.564670000046995</c:v>
                </c:pt>
                <c:pt idx="13049">
                  <c:v>42.5670770000579</c:v>
                </c:pt>
                <c:pt idx="13050">
                  <c:v>42.567717000110797</c:v>
                </c:pt>
                <c:pt idx="13051">
                  <c:v>42.568899999878305</c:v>
                </c:pt>
                <c:pt idx="13052">
                  <c:v>42.569737000121599</c:v>
                </c:pt>
                <c:pt idx="13053">
                  <c:v>42.582281999784698</c:v>
                </c:pt>
                <c:pt idx="13054">
                  <c:v>42.582930000207796</c:v>
                </c:pt>
                <c:pt idx="13055">
                  <c:v>42.584033999901195</c:v>
                </c:pt>
                <c:pt idx="13056">
                  <c:v>42.584887999964806</c:v>
                </c:pt>
                <c:pt idx="13057">
                  <c:v>42.588539999996996</c:v>
                </c:pt>
                <c:pt idx="13058">
                  <c:v>42.589216000123997</c:v>
                </c:pt>
                <c:pt idx="13059">
                  <c:v>42.590326000208698</c:v>
                </c:pt>
                <c:pt idx="13060">
                  <c:v>42.591051999806901</c:v>
                </c:pt>
                <c:pt idx="13061">
                  <c:v>42.5970530000086</c:v>
                </c:pt>
                <c:pt idx="13062">
                  <c:v>42.597475000093198</c:v>
                </c:pt>
                <c:pt idx="13063">
                  <c:v>42.598196000198996</c:v>
                </c:pt>
                <c:pt idx="13064">
                  <c:v>42.5987210001039</c:v>
                </c:pt>
                <c:pt idx="13065">
                  <c:v>42.6031480001256</c:v>
                </c:pt>
                <c:pt idx="13066">
                  <c:v>42.603782999776698</c:v>
                </c:pt>
                <c:pt idx="13067">
                  <c:v>42.604380999819099</c:v>
                </c:pt>
                <c:pt idx="13068">
                  <c:v>42.604789000051795</c:v>
                </c:pt>
                <c:pt idx="13069">
                  <c:v>42.604958000083499</c:v>
                </c:pt>
                <c:pt idx="13070">
                  <c:v>42.605513000125903</c:v>
                </c:pt>
                <c:pt idx="13071">
                  <c:v>42.605742999967298</c:v>
                </c:pt>
                <c:pt idx="13072">
                  <c:v>42.606087999956799</c:v>
                </c:pt>
                <c:pt idx="13073">
                  <c:v>42.6064329999462</c:v>
                </c:pt>
                <c:pt idx="13074">
                  <c:v>42.611059000137097</c:v>
                </c:pt>
                <c:pt idx="13075">
                  <c:v>42.6116230000843</c:v>
                </c:pt>
                <c:pt idx="13076">
                  <c:v>42.6126289999047</c:v>
                </c:pt>
                <c:pt idx="13077">
                  <c:v>42.6134220001586</c:v>
                </c:pt>
                <c:pt idx="13078">
                  <c:v>42.6196570001593</c:v>
                </c:pt>
                <c:pt idx="13079">
                  <c:v>42.628493999927699</c:v>
                </c:pt>
                <c:pt idx="13080">
                  <c:v>42.628989000149801</c:v>
                </c:pt>
                <c:pt idx="13081">
                  <c:v>42.629905000012499</c:v>
                </c:pt>
                <c:pt idx="13082">
                  <c:v>42.630545000065403</c:v>
                </c:pt>
                <c:pt idx="13083">
                  <c:v>42.631024000002</c:v>
                </c:pt>
                <c:pt idx="13084">
                  <c:v>42.631461999917498</c:v>
                </c:pt>
                <c:pt idx="13085">
                  <c:v>42.6320810001925</c:v>
                </c:pt>
                <c:pt idx="13086">
                  <c:v>42.6322210000762</c:v>
                </c:pt>
                <c:pt idx="13087">
                  <c:v>42.632599000171403</c:v>
                </c:pt>
                <c:pt idx="13088">
                  <c:v>42.632799999864801</c:v>
                </c:pt>
                <c:pt idx="13089">
                  <c:v>42.633425000076301</c:v>
                </c:pt>
                <c:pt idx="13090">
                  <c:v>42.634024000108099</c:v>
                </c:pt>
                <c:pt idx="13091">
                  <c:v>42.637503000150893</c:v>
                </c:pt>
                <c:pt idx="13092">
                  <c:v>42.656111999804104</c:v>
                </c:pt>
                <c:pt idx="13093">
                  <c:v>42.660340000111297</c:v>
                </c:pt>
                <c:pt idx="13094">
                  <c:v>42.660902000079602</c:v>
                </c:pt>
                <c:pt idx="13095">
                  <c:v>42.662086999825902</c:v>
                </c:pt>
                <c:pt idx="13096">
                  <c:v>42.662939999900104</c:v>
                </c:pt>
                <c:pt idx="13097">
                  <c:v>42.665375000069602</c:v>
                </c:pt>
                <c:pt idx="13098">
                  <c:v>42.670467999869196</c:v>
                </c:pt>
                <c:pt idx="13099">
                  <c:v>42.684501000166996</c:v>
                </c:pt>
                <c:pt idx="13100">
                  <c:v>42.689163999966595</c:v>
                </c:pt>
                <c:pt idx="13101">
                  <c:v>42.694518000189404</c:v>
                </c:pt>
                <c:pt idx="13102">
                  <c:v>42.701718999978702</c:v>
                </c:pt>
                <c:pt idx="13103">
                  <c:v>42.704050999873196</c:v>
                </c:pt>
                <c:pt idx="13104">
                  <c:v>42.704694999883898</c:v>
                </c:pt>
                <c:pt idx="13105">
                  <c:v>42.705318000116598</c:v>
                </c:pt>
                <c:pt idx="13106">
                  <c:v>42.705775999820595</c:v>
                </c:pt>
                <c:pt idx="13107">
                  <c:v>42.706048000127304</c:v>
                </c:pt>
                <c:pt idx="13108">
                  <c:v>42.706109999926404</c:v>
                </c:pt>
                <c:pt idx="13109">
                  <c:v>42.706671999894702</c:v>
                </c:pt>
                <c:pt idx="13110">
                  <c:v>42.707058999894798</c:v>
                </c:pt>
                <c:pt idx="13111">
                  <c:v>42.707312999937102</c:v>
                </c:pt>
                <c:pt idx="13112">
                  <c:v>42.716896000001697</c:v>
                </c:pt>
                <c:pt idx="13113">
                  <c:v>42.7305550001619</c:v>
                </c:pt>
                <c:pt idx="13114">
                  <c:v>42.731121000087995</c:v>
                </c:pt>
                <c:pt idx="13115">
                  <c:v>42.732148000141002</c:v>
                </c:pt>
                <c:pt idx="13116">
                  <c:v>42.732961000183401</c:v>
                </c:pt>
                <c:pt idx="13117">
                  <c:v>42.735079000067302</c:v>
                </c:pt>
                <c:pt idx="13118">
                  <c:v>42.735502000141395</c:v>
                </c:pt>
                <c:pt idx="13119">
                  <c:v>42.736169999898202</c:v>
                </c:pt>
                <c:pt idx="13120">
                  <c:v>42.736696999781898</c:v>
                </c:pt>
                <c:pt idx="13121">
                  <c:v>42.7380579999407</c:v>
                </c:pt>
                <c:pt idx="13122">
                  <c:v>42.751125999984602</c:v>
                </c:pt>
                <c:pt idx="13123">
                  <c:v>42.753451999942598</c:v>
                </c:pt>
                <c:pt idx="13124">
                  <c:v>42.754810000133098</c:v>
                </c:pt>
                <c:pt idx="13125">
                  <c:v>42.755217999911096</c:v>
                </c:pt>
                <c:pt idx="13126">
                  <c:v>42.755969000154401</c:v>
                </c:pt>
                <c:pt idx="13127">
                  <c:v>42.756516999816</c:v>
                </c:pt>
                <c:pt idx="13128">
                  <c:v>42.769109999880996</c:v>
                </c:pt>
                <c:pt idx="13129">
                  <c:v>42.7697219997753</c:v>
                </c:pt>
                <c:pt idx="13130">
                  <c:v>42.770863999976399</c:v>
                </c:pt>
                <c:pt idx="13131">
                  <c:v>42.771647999870702</c:v>
                </c:pt>
                <c:pt idx="13132">
                  <c:v>42.778521999935002</c:v>
                </c:pt>
                <c:pt idx="13133">
                  <c:v>42.779215999871596</c:v>
                </c:pt>
                <c:pt idx="13134">
                  <c:v>42.779519999839899</c:v>
                </c:pt>
                <c:pt idx="13135">
                  <c:v>42.780046000188996</c:v>
                </c:pt>
                <c:pt idx="13136">
                  <c:v>42.7804860000833</c:v>
                </c:pt>
                <c:pt idx="13137">
                  <c:v>42.780919000051604</c:v>
                </c:pt>
                <c:pt idx="13138">
                  <c:v>42.781403999924798</c:v>
                </c:pt>
                <c:pt idx="13139">
                  <c:v>42.781581999861302</c:v>
                </c:pt>
                <c:pt idx="13140">
                  <c:v>42.784077999840498</c:v>
                </c:pt>
                <c:pt idx="13141">
                  <c:v>42.799691999789502</c:v>
                </c:pt>
                <c:pt idx="13142">
                  <c:v>42.8002730000116</c:v>
                </c:pt>
                <c:pt idx="13143">
                  <c:v>42.801288000191505</c:v>
                </c:pt>
                <c:pt idx="13144">
                  <c:v>42.802529999789797</c:v>
                </c:pt>
                <c:pt idx="13145">
                  <c:v>42.8331039997829</c:v>
                </c:pt>
                <c:pt idx="13146">
                  <c:v>42.833637000057898</c:v>
                </c:pt>
                <c:pt idx="13147">
                  <c:v>42.834764999952299</c:v>
                </c:pt>
                <c:pt idx="13148">
                  <c:v>42.8355809999629</c:v>
                </c:pt>
                <c:pt idx="13149">
                  <c:v>42.8366080000159</c:v>
                </c:pt>
                <c:pt idx="13150">
                  <c:v>42.860887000188001</c:v>
                </c:pt>
                <c:pt idx="13151">
                  <c:v>42.862681999849798</c:v>
                </c:pt>
                <c:pt idx="13152">
                  <c:v>42.868256000019699</c:v>
                </c:pt>
                <c:pt idx="13153">
                  <c:v>42.869696999787195</c:v>
                </c:pt>
                <c:pt idx="13154">
                  <c:v>42.870216000210299</c:v>
                </c:pt>
                <c:pt idx="13155">
                  <c:v>42.871202999776806</c:v>
                </c:pt>
                <c:pt idx="13156">
                  <c:v>42.871851000199896</c:v>
                </c:pt>
                <c:pt idx="13157">
                  <c:v>42.873109000083701</c:v>
                </c:pt>
                <c:pt idx="13158">
                  <c:v>42.873602999861703</c:v>
                </c:pt>
                <c:pt idx="13159">
                  <c:v>42.874570000094501</c:v>
                </c:pt>
                <c:pt idx="13160">
                  <c:v>42.875225999978198</c:v>
                </c:pt>
                <c:pt idx="13161">
                  <c:v>42.8856290000112</c:v>
                </c:pt>
                <c:pt idx="13162">
                  <c:v>42.887859000074897</c:v>
                </c:pt>
                <c:pt idx="13163">
                  <c:v>42.888035000032595</c:v>
                </c:pt>
                <c:pt idx="13164">
                  <c:v>42.888301999937497</c:v>
                </c:pt>
                <c:pt idx="13165">
                  <c:v>42.888343999948098</c:v>
                </c:pt>
                <c:pt idx="13166">
                  <c:v>42.888832999778899</c:v>
                </c:pt>
                <c:pt idx="13167">
                  <c:v>42.889198000011604</c:v>
                </c:pt>
                <c:pt idx="13168">
                  <c:v>42.889273000128</c:v>
                </c:pt>
                <c:pt idx="13169">
                  <c:v>42.889501999979899</c:v>
                </c:pt>
                <c:pt idx="13170">
                  <c:v>42.889821999779002</c:v>
                </c:pt>
                <c:pt idx="13171">
                  <c:v>42.889966000075198</c:v>
                </c:pt>
                <c:pt idx="13172">
                  <c:v>42.890274999990595</c:v>
                </c:pt>
                <c:pt idx="13173">
                  <c:v>42.890432000149303</c:v>
                </c:pt>
                <c:pt idx="13174">
                  <c:v>42.890957000054101</c:v>
                </c:pt>
                <c:pt idx="13175">
                  <c:v>42.891364999832099</c:v>
                </c:pt>
                <c:pt idx="13176">
                  <c:v>42.891587000212802</c:v>
                </c:pt>
                <c:pt idx="13177">
                  <c:v>42.892412000128296</c:v>
                </c:pt>
                <c:pt idx="13178">
                  <c:v>42.892466000012</c:v>
                </c:pt>
                <c:pt idx="13179">
                  <c:v>42.894083000192005</c:v>
                </c:pt>
                <c:pt idx="13180">
                  <c:v>42.894758999864202</c:v>
                </c:pt>
                <c:pt idx="13181">
                  <c:v>42.896020000171106</c:v>
                </c:pt>
                <c:pt idx="13182">
                  <c:v>42.897023000023097</c:v>
                </c:pt>
                <c:pt idx="13183">
                  <c:v>42.909198999950604</c:v>
                </c:pt>
                <c:pt idx="13184">
                  <c:v>42.9095700001198</c:v>
                </c:pt>
                <c:pt idx="13185">
                  <c:v>42.910284999834403</c:v>
                </c:pt>
                <c:pt idx="13186">
                  <c:v>42.910803999802702</c:v>
                </c:pt>
                <c:pt idx="13187">
                  <c:v>42.919299999994102</c:v>
                </c:pt>
                <c:pt idx="13188">
                  <c:v>42.920909999793295</c:v>
                </c:pt>
                <c:pt idx="13189">
                  <c:v>42.923080000036798</c:v>
                </c:pt>
                <c:pt idx="13190">
                  <c:v>42.923636000068598</c:v>
                </c:pt>
                <c:pt idx="13191">
                  <c:v>42.924556999878398</c:v>
                </c:pt>
                <c:pt idx="13192">
                  <c:v>42.925275000015901</c:v>
                </c:pt>
                <c:pt idx="13193">
                  <c:v>42.9303239998262</c:v>
                </c:pt>
                <c:pt idx="13194">
                  <c:v>42.941549999795804</c:v>
                </c:pt>
                <c:pt idx="13195">
                  <c:v>42.9539339997973</c:v>
                </c:pt>
                <c:pt idx="13196">
                  <c:v>42.970498000158798</c:v>
                </c:pt>
                <c:pt idx="13197">
                  <c:v>42.971113000021397</c:v>
                </c:pt>
                <c:pt idx="13198">
                  <c:v>42.972267000095599</c:v>
                </c:pt>
                <c:pt idx="13199">
                  <c:v>42.972276999989802</c:v>
                </c:pt>
                <c:pt idx="13200">
                  <c:v>42.973052999968701</c:v>
                </c:pt>
                <c:pt idx="13201">
                  <c:v>42.978841000149195</c:v>
                </c:pt>
                <c:pt idx="13202">
                  <c:v>42.983294999885402</c:v>
                </c:pt>
                <c:pt idx="13203">
                  <c:v>42.983884000022904</c:v>
                </c:pt>
                <c:pt idx="13204">
                  <c:v>42.985033000149897</c:v>
                </c:pt>
                <c:pt idx="13205">
                  <c:v>42.985801000213499</c:v>
                </c:pt>
                <c:pt idx="13206">
                  <c:v>42.991652000182505</c:v>
                </c:pt>
                <c:pt idx="13207">
                  <c:v>43.001256000024995</c:v>
                </c:pt>
                <c:pt idx="13208">
                  <c:v>43.007235000004499</c:v>
                </c:pt>
                <c:pt idx="13209">
                  <c:v>43.007548999867097</c:v>
                </c:pt>
                <c:pt idx="13210">
                  <c:v>43.008881999867299</c:v>
                </c:pt>
                <c:pt idx="13211">
                  <c:v>43.009050999899003</c:v>
                </c:pt>
                <c:pt idx="13212">
                  <c:v>43.009383000025899</c:v>
                </c:pt>
                <c:pt idx="13213">
                  <c:v>43.009531999814399</c:v>
                </c:pt>
                <c:pt idx="13214">
                  <c:v>43.010112000047201</c:v>
                </c:pt>
                <c:pt idx="13215">
                  <c:v>43.010183000205799</c:v>
                </c:pt>
                <c:pt idx="13216">
                  <c:v>43.010247999973203</c:v>
                </c:pt>
                <c:pt idx="13217">
                  <c:v>43.0106789999626</c:v>
                </c:pt>
                <c:pt idx="13218">
                  <c:v>43.011015000047294</c:v>
                </c:pt>
                <c:pt idx="13219">
                  <c:v>43.011326999931001</c:v>
                </c:pt>
                <c:pt idx="13220">
                  <c:v>43.017888000122099</c:v>
                </c:pt>
                <c:pt idx="13221">
                  <c:v>43.0185629998049</c:v>
                </c:pt>
                <c:pt idx="13222">
                  <c:v>43.019652000111805</c:v>
                </c:pt>
                <c:pt idx="13223">
                  <c:v>43.020712999805198</c:v>
                </c:pt>
                <c:pt idx="13224">
                  <c:v>43.020861000059</c:v>
                </c:pt>
                <c:pt idx="13225">
                  <c:v>43.030283999996698</c:v>
                </c:pt>
                <c:pt idx="13226">
                  <c:v>43.0619700000534</c:v>
                </c:pt>
                <c:pt idx="13227">
                  <c:v>43.062398000074602</c:v>
                </c:pt>
                <c:pt idx="13228">
                  <c:v>43.0631549997997</c:v>
                </c:pt>
                <c:pt idx="13229">
                  <c:v>43.063677000191007</c:v>
                </c:pt>
                <c:pt idx="13230">
                  <c:v>43.063826999968995</c:v>
                </c:pt>
                <c:pt idx="13231">
                  <c:v>43.065902999842301</c:v>
                </c:pt>
                <c:pt idx="13232">
                  <c:v>43.0664820000856</c:v>
                </c:pt>
                <c:pt idx="13233">
                  <c:v>43.067700999927105</c:v>
                </c:pt>
                <c:pt idx="13234">
                  <c:v>43.068461000075303</c:v>
                </c:pt>
                <c:pt idx="13235">
                  <c:v>43.068851000043601</c:v>
                </c:pt>
                <c:pt idx="13236">
                  <c:v>43.071296000107303</c:v>
                </c:pt>
                <c:pt idx="13237">
                  <c:v>43.0719609998959</c:v>
                </c:pt>
                <c:pt idx="13238">
                  <c:v>43.073163999906598</c:v>
                </c:pt>
                <c:pt idx="13239">
                  <c:v>43.073557999832694</c:v>
                </c:pt>
                <c:pt idx="13240">
                  <c:v>43.074009000065402</c:v>
                </c:pt>
                <c:pt idx="13241">
                  <c:v>43.0764359998647</c:v>
                </c:pt>
                <c:pt idx="13242">
                  <c:v>43.077084999822496</c:v>
                </c:pt>
                <c:pt idx="13243">
                  <c:v>43.078285999854401</c:v>
                </c:pt>
                <c:pt idx="13244">
                  <c:v>43.079243000192903</c:v>
                </c:pt>
                <c:pt idx="13245">
                  <c:v>43.079403999854499</c:v>
                </c:pt>
                <c:pt idx="13246">
                  <c:v>43.095859999993898</c:v>
                </c:pt>
                <c:pt idx="13247">
                  <c:v>43.0965890000152</c:v>
                </c:pt>
                <c:pt idx="13248">
                  <c:v>43.097665999994206</c:v>
                </c:pt>
                <c:pt idx="13249">
                  <c:v>43.098454999835603</c:v>
                </c:pt>
                <c:pt idx="13250">
                  <c:v>43.115159000080801</c:v>
                </c:pt>
                <c:pt idx="13251">
                  <c:v>43.125593999775404</c:v>
                </c:pt>
                <c:pt idx="13252">
                  <c:v>43.126585000209097</c:v>
                </c:pt>
                <c:pt idx="13253">
                  <c:v>43.127284000092899</c:v>
                </c:pt>
                <c:pt idx="13254">
                  <c:v>43.127708000156403</c:v>
                </c:pt>
                <c:pt idx="13255">
                  <c:v>43.1281410001247</c:v>
                </c:pt>
                <c:pt idx="13256">
                  <c:v>43.1285539998498</c:v>
                </c:pt>
                <c:pt idx="13257">
                  <c:v>43.129453999881605</c:v>
                </c:pt>
                <c:pt idx="13258">
                  <c:v>43.131871999776102</c:v>
                </c:pt>
                <c:pt idx="13259">
                  <c:v>43.132268000135802</c:v>
                </c:pt>
                <c:pt idx="13260">
                  <c:v>43.133043000125298</c:v>
                </c:pt>
                <c:pt idx="13261">
                  <c:v>43.133581999882104</c:v>
                </c:pt>
                <c:pt idx="13262">
                  <c:v>43.137897000178704</c:v>
                </c:pt>
                <c:pt idx="13263">
                  <c:v>43.144605000179496</c:v>
                </c:pt>
                <c:pt idx="13264">
                  <c:v>43.150436999894701</c:v>
                </c:pt>
                <c:pt idx="13265">
                  <c:v>43.151092999778399</c:v>
                </c:pt>
                <c:pt idx="13266">
                  <c:v>43.152274000021798</c:v>
                </c:pt>
                <c:pt idx="13267">
                  <c:v>43.153217000053694</c:v>
                </c:pt>
                <c:pt idx="13268">
                  <c:v>43.167864000224597</c:v>
                </c:pt>
                <c:pt idx="13269">
                  <c:v>43.190436999793704</c:v>
                </c:pt>
                <c:pt idx="13270">
                  <c:v>43.193455000164207</c:v>
                </c:pt>
                <c:pt idx="13271">
                  <c:v>43.1940359999316</c:v>
                </c:pt>
                <c:pt idx="13272">
                  <c:v>43.195005000143198</c:v>
                </c:pt>
                <c:pt idx="13273">
                  <c:v>43.195692000153898</c:v>
                </c:pt>
                <c:pt idx="13274">
                  <c:v>43.196989000079995</c:v>
                </c:pt>
                <c:pt idx="13275">
                  <c:v>43.211570000039501</c:v>
                </c:pt>
                <c:pt idx="13276">
                  <c:v>43.212404999849198</c:v>
                </c:pt>
                <c:pt idx="13277">
                  <c:v>43.213723999997399</c:v>
                </c:pt>
                <c:pt idx="13278">
                  <c:v>43.214702000113896</c:v>
                </c:pt>
                <c:pt idx="13279">
                  <c:v>43.220611999913601</c:v>
                </c:pt>
                <c:pt idx="13280">
                  <c:v>43.227391000073098</c:v>
                </c:pt>
                <c:pt idx="13281">
                  <c:v>43.228051999903904</c:v>
                </c:pt>
                <c:pt idx="13282">
                  <c:v>43.2292410000627</c:v>
                </c:pt>
                <c:pt idx="13283">
                  <c:v>43.2301159999042</c:v>
                </c:pt>
                <c:pt idx="13284">
                  <c:v>43.231095999999503</c:v>
                </c:pt>
                <c:pt idx="13285">
                  <c:v>43.231606000063003</c:v>
                </c:pt>
                <c:pt idx="13286">
                  <c:v>43.232333000105406</c:v>
                </c:pt>
                <c:pt idx="13287">
                  <c:v>43.232875999819896</c:v>
                </c:pt>
                <c:pt idx="13288">
                  <c:v>43.235653000010601</c:v>
                </c:pt>
                <c:pt idx="13289">
                  <c:v>43.236213999989502</c:v>
                </c:pt>
                <c:pt idx="13290">
                  <c:v>43.236837000222195</c:v>
                </c:pt>
                <c:pt idx="13291">
                  <c:v>43.2372290001694</c:v>
                </c:pt>
                <c:pt idx="13292">
                  <c:v>43.237308999778101</c:v>
                </c:pt>
                <c:pt idx="13293">
                  <c:v>43.2379250000849</c:v>
                </c:pt>
                <c:pt idx="13294">
                  <c:v>43.238065999958003</c:v>
                </c:pt>
                <c:pt idx="13295">
                  <c:v>43.238752999968703</c:v>
                </c:pt>
                <c:pt idx="13296">
                  <c:v>43.241630000011305</c:v>
                </c:pt>
                <c:pt idx="13297">
                  <c:v>43.267876999834698</c:v>
                </c:pt>
                <c:pt idx="13298">
                  <c:v>43.2683899998664</c:v>
                </c:pt>
                <c:pt idx="13299">
                  <c:v>43.268536000141395</c:v>
                </c:pt>
                <c:pt idx="13300">
                  <c:v>43.269109999982902</c:v>
                </c:pt>
                <c:pt idx="13301">
                  <c:v>43.269904000226198</c:v>
                </c:pt>
                <c:pt idx="13302">
                  <c:v>43.270242999824397</c:v>
                </c:pt>
                <c:pt idx="13303">
                  <c:v>43.270765000215704</c:v>
                </c:pt>
                <c:pt idx="13304">
                  <c:v>43.271164000088902</c:v>
                </c:pt>
                <c:pt idx="13305">
                  <c:v>43.282834999899904</c:v>
                </c:pt>
                <c:pt idx="13306">
                  <c:v>43.284502999995297</c:v>
                </c:pt>
                <c:pt idx="13307">
                  <c:v>43.284819999826105</c:v>
                </c:pt>
                <c:pt idx="13308">
                  <c:v>43.2854370001223</c:v>
                </c:pt>
                <c:pt idx="13309">
                  <c:v>43.285933999868497</c:v>
                </c:pt>
                <c:pt idx="13310">
                  <c:v>43.307423999976798</c:v>
                </c:pt>
                <c:pt idx="13311">
                  <c:v>43.317844999819499</c:v>
                </c:pt>
                <c:pt idx="13312">
                  <c:v>43.318429999999303</c:v>
                </c:pt>
                <c:pt idx="13313">
                  <c:v>43.319533000158103</c:v>
                </c:pt>
                <c:pt idx="13314">
                  <c:v>43.320305000179296</c:v>
                </c:pt>
                <c:pt idx="13315">
                  <c:v>43.320362000031302</c:v>
                </c:pt>
                <c:pt idx="13316">
                  <c:v>43.322789999820003</c:v>
                </c:pt>
                <c:pt idx="13317">
                  <c:v>43.323340999904701</c:v>
                </c:pt>
                <c:pt idx="13318">
                  <c:v>43.324473000211498</c:v>
                </c:pt>
                <c:pt idx="13319">
                  <c:v>43.325304000063596</c:v>
                </c:pt>
                <c:pt idx="13320">
                  <c:v>43.329763000201595</c:v>
                </c:pt>
                <c:pt idx="13321">
                  <c:v>43.330395999873801</c:v>
                </c:pt>
                <c:pt idx="13322">
                  <c:v>43.3311150000008</c:v>
                </c:pt>
                <c:pt idx="13323">
                  <c:v>43.332033999831701</c:v>
                </c:pt>
                <c:pt idx="13324">
                  <c:v>43.337349000012097</c:v>
                </c:pt>
                <c:pt idx="13325">
                  <c:v>43.337842999790105</c:v>
                </c:pt>
                <c:pt idx="13326">
                  <c:v>43.344452999917799</c:v>
                </c:pt>
                <c:pt idx="13327">
                  <c:v>43.345112000224596</c:v>
                </c:pt>
                <c:pt idx="13328">
                  <c:v>43.3463630001824</c:v>
                </c:pt>
                <c:pt idx="13329">
                  <c:v>43.347336999886402</c:v>
                </c:pt>
                <c:pt idx="13330">
                  <c:v>43.350021000151095</c:v>
                </c:pt>
                <c:pt idx="13331">
                  <c:v>43.352817000140895</c:v>
                </c:pt>
                <c:pt idx="13332">
                  <c:v>43.356835999929899</c:v>
                </c:pt>
                <c:pt idx="13333">
                  <c:v>43.3574749999934</c:v>
                </c:pt>
                <c:pt idx="13334">
                  <c:v>43.358869999792596</c:v>
                </c:pt>
                <c:pt idx="13335">
                  <c:v>43.359890999909105</c:v>
                </c:pt>
                <c:pt idx="13336">
                  <c:v>43.365058999825095</c:v>
                </c:pt>
                <c:pt idx="13337">
                  <c:v>43.365741999877997</c:v>
                </c:pt>
                <c:pt idx="13338">
                  <c:v>43.367100000068596</c:v>
                </c:pt>
                <c:pt idx="13339">
                  <c:v>43.368075000216699</c:v>
                </c:pt>
                <c:pt idx="13340">
                  <c:v>43.383626999911897</c:v>
                </c:pt>
                <c:pt idx="13341">
                  <c:v>43.384910999975503</c:v>
                </c:pt>
                <c:pt idx="13342">
                  <c:v>43.400344000019601</c:v>
                </c:pt>
                <c:pt idx="13343">
                  <c:v>43.414218000179901</c:v>
                </c:pt>
                <c:pt idx="13344">
                  <c:v>43.414782000127097</c:v>
                </c:pt>
                <c:pt idx="13345">
                  <c:v>43.415755999831106</c:v>
                </c:pt>
                <c:pt idx="13346">
                  <c:v>43.416473999968701</c:v>
                </c:pt>
                <c:pt idx="13347">
                  <c:v>43.418074999863101</c:v>
                </c:pt>
                <c:pt idx="13348">
                  <c:v>43.420249000064295</c:v>
                </c:pt>
                <c:pt idx="13349">
                  <c:v>43.420858999979799</c:v>
                </c:pt>
                <c:pt idx="13350">
                  <c:v>43.421438000223098</c:v>
                </c:pt>
                <c:pt idx="13351">
                  <c:v>43.422585999906005</c:v>
                </c:pt>
                <c:pt idx="13352">
                  <c:v>43.423378000170402</c:v>
                </c:pt>
                <c:pt idx="13353">
                  <c:v>43.447939000088802</c:v>
                </c:pt>
                <c:pt idx="13354">
                  <c:v>43.4482350001417</c:v>
                </c:pt>
                <c:pt idx="13355">
                  <c:v>43.448772999909103</c:v>
                </c:pt>
                <c:pt idx="13356">
                  <c:v>43.4491579999303</c:v>
                </c:pt>
                <c:pt idx="13357">
                  <c:v>43.458054999973605</c:v>
                </c:pt>
                <c:pt idx="13358">
                  <c:v>43.484771999828801</c:v>
                </c:pt>
                <c:pt idx="13359">
                  <c:v>43.488588999935004</c:v>
                </c:pt>
                <c:pt idx="13360">
                  <c:v>43.514417000096699</c:v>
                </c:pt>
                <c:pt idx="13361">
                  <c:v>43.518100999790398</c:v>
                </c:pt>
                <c:pt idx="13362">
                  <c:v>43.518676000076006</c:v>
                </c:pt>
                <c:pt idx="13363">
                  <c:v>43.519686999843501</c:v>
                </c:pt>
                <c:pt idx="13364">
                  <c:v>43.520415999864696</c:v>
                </c:pt>
                <c:pt idx="13365">
                  <c:v>43.522793000192905</c:v>
                </c:pt>
                <c:pt idx="13366">
                  <c:v>43.523444000129501</c:v>
                </c:pt>
                <c:pt idx="13367">
                  <c:v>43.524624999918103</c:v>
                </c:pt>
                <c:pt idx="13368">
                  <c:v>43.525599000076895</c:v>
                </c:pt>
                <c:pt idx="13369">
                  <c:v>43.531257999802598</c:v>
                </c:pt>
                <c:pt idx="13370">
                  <c:v>43.531994000204506</c:v>
                </c:pt>
                <c:pt idx="13371">
                  <c:v>43.533407999802797</c:v>
                </c:pt>
                <c:pt idx="13372">
                  <c:v>43.534340999940405</c:v>
                </c:pt>
                <c:pt idx="13373">
                  <c:v>43.536225000025198</c:v>
                </c:pt>
                <c:pt idx="13374">
                  <c:v>43.564698999944</c:v>
                </c:pt>
                <c:pt idx="13375">
                  <c:v>43.565343999944098</c:v>
                </c:pt>
                <c:pt idx="13376">
                  <c:v>43.566578000081705</c:v>
                </c:pt>
                <c:pt idx="13377">
                  <c:v>43.567490999976101</c:v>
                </c:pt>
                <c:pt idx="13378">
                  <c:v>43.584989000009905</c:v>
                </c:pt>
                <c:pt idx="13379">
                  <c:v>43.586132000200401</c:v>
                </c:pt>
                <c:pt idx="13380">
                  <c:v>43.588887000169002</c:v>
                </c:pt>
                <c:pt idx="13381">
                  <c:v>43.589492000137298</c:v>
                </c:pt>
                <c:pt idx="13382">
                  <c:v>43.590650000169205</c:v>
                </c:pt>
                <c:pt idx="13383">
                  <c:v>43.591191999894299</c:v>
                </c:pt>
                <c:pt idx="13384">
                  <c:v>43.591350000042404</c:v>
                </c:pt>
                <c:pt idx="13385">
                  <c:v>43.591483999989499</c:v>
                </c:pt>
                <c:pt idx="13386">
                  <c:v>43.591863000074198</c:v>
                </c:pt>
                <c:pt idx="13387">
                  <c:v>43.591871999978999</c:v>
                </c:pt>
                <c:pt idx="13388">
                  <c:v>43.592004999936698</c:v>
                </c:pt>
                <c:pt idx="13389">
                  <c:v>43.592491999788699</c:v>
                </c:pt>
                <c:pt idx="13390">
                  <c:v>43.593092999799403</c:v>
                </c:pt>
                <c:pt idx="13391">
                  <c:v>43.593163999958001</c:v>
                </c:pt>
                <c:pt idx="13392">
                  <c:v>43.593277000127195</c:v>
                </c:pt>
                <c:pt idx="13393">
                  <c:v>43.5936670000955</c:v>
                </c:pt>
                <c:pt idx="13394">
                  <c:v>43.594037999810098</c:v>
                </c:pt>
                <c:pt idx="13395">
                  <c:v>43.594139000106203</c:v>
                </c:pt>
                <c:pt idx="13396">
                  <c:v>43.594501999905305</c:v>
                </c:pt>
                <c:pt idx="13397">
                  <c:v>43.618802999844704</c:v>
                </c:pt>
                <c:pt idx="13398">
                  <c:v>43.619509000109204</c:v>
                </c:pt>
                <c:pt idx="13399">
                  <c:v>43.620757000098806</c:v>
                </c:pt>
                <c:pt idx="13400">
                  <c:v>43.621671999972001</c:v>
                </c:pt>
                <c:pt idx="13401">
                  <c:v>43.624688999898297</c:v>
                </c:pt>
                <c:pt idx="13402">
                  <c:v>43.6248310002156</c:v>
                </c:pt>
                <c:pt idx="13403">
                  <c:v>43.625086999782006</c:v>
                </c:pt>
                <c:pt idx="13404">
                  <c:v>43.625341999813806</c:v>
                </c:pt>
                <c:pt idx="13405">
                  <c:v>43.6258569998244</c:v>
                </c:pt>
                <c:pt idx="13406">
                  <c:v>43.6261579998245</c:v>
                </c:pt>
                <c:pt idx="13407">
                  <c:v>43.626329999824499</c:v>
                </c:pt>
                <c:pt idx="13408">
                  <c:v>43.626995000067801</c:v>
                </c:pt>
                <c:pt idx="13409">
                  <c:v>43.634383000153306</c:v>
                </c:pt>
                <c:pt idx="13410">
                  <c:v>43.6411350001435</c:v>
                </c:pt>
                <c:pt idx="13411">
                  <c:v>43.6563799999021</c:v>
                </c:pt>
                <c:pt idx="13412">
                  <c:v>43.656668000039602</c:v>
                </c:pt>
                <c:pt idx="13413">
                  <c:v>43.657026999880998</c:v>
                </c:pt>
                <c:pt idx="13414">
                  <c:v>43.657564000113702</c:v>
                </c:pt>
                <c:pt idx="13415">
                  <c:v>43.658399999912902</c:v>
                </c:pt>
                <c:pt idx="13416">
                  <c:v>43.659470999955296</c:v>
                </c:pt>
                <c:pt idx="13417">
                  <c:v>43.6600259999977</c:v>
                </c:pt>
                <c:pt idx="13418">
                  <c:v>43.672200999935704</c:v>
                </c:pt>
                <c:pt idx="13419">
                  <c:v>43.6729739999464</c:v>
                </c:pt>
                <c:pt idx="13420">
                  <c:v>43.674216999988801</c:v>
                </c:pt>
                <c:pt idx="13421">
                  <c:v>43.675187000189901</c:v>
                </c:pt>
                <c:pt idx="13422">
                  <c:v>43.685636000191103</c:v>
                </c:pt>
                <c:pt idx="13423">
                  <c:v>43.686210000032503</c:v>
                </c:pt>
                <c:pt idx="13424">
                  <c:v>43.687167999905697</c:v>
                </c:pt>
                <c:pt idx="13425">
                  <c:v>43.688015000043301</c:v>
                </c:pt>
                <c:pt idx="13426">
                  <c:v>43.690787999821602</c:v>
                </c:pt>
                <c:pt idx="13427">
                  <c:v>43.690907999916803</c:v>
                </c:pt>
                <c:pt idx="13428">
                  <c:v>43.6913970002024</c:v>
                </c:pt>
                <c:pt idx="13429">
                  <c:v>43.691446000138903</c:v>
                </c:pt>
                <c:pt idx="13430">
                  <c:v>43.692449999980397</c:v>
                </c:pt>
                <c:pt idx="13431">
                  <c:v>43.692480000117897</c:v>
                </c:pt>
                <c:pt idx="13432">
                  <c:v>43.693142999927602</c:v>
                </c:pt>
                <c:pt idx="13433">
                  <c:v>43.693331000213199</c:v>
                </c:pt>
                <c:pt idx="13434">
                  <c:v>43.702037000002697</c:v>
                </c:pt>
                <c:pt idx="13435">
                  <c:v>43.702595000013297</c:v>
                </c:pt>
                <c:pt idx="13436">
                  <c:v>43.727133000174902</c:v>
                </c:pt>
                <c:pt idx="13437">
                  <c:v>43.732750999879499</c:v>
                </c:pt>
                <c:pt idx="13438">
                  <c:v>43.733436999900697</c:v>
                </c:pt>
                <c:pt idx="13439">
                  <c:v>43.7346540002181</c:v>
                </c:pt>
                <c:pt idx="13440">
                  <c:v>43.735563000154798</c:v>
                </c:pt>
                <c:pt idx="13441">
                  <c:v>43.736305000038499</c:v>
                </c:pt>
                <c:pt idx="13442">
                  <c:v>43.737479999890603</c:v>
                </c:pt>
                <c:pt idx="13443">
                  <c:v>43.752198000220204</c:v>
                </c:pt>
                <c:pt idx="13444">
                  <c:v>43.754626000008997</c:v>
                </c:pt>
                <c:pt idx="13445">
                  <c:v>43.755193999913899</c:v>
                </c:pt>
                <c:pt idx="13446">
                  <c:v>43.756019999818804</c:v>
                </c:pt>
                <c:pt idx="13447">
                  <c:v>43.756614999892896</c:v>
                </c:pt>
                <c:pt idx="13448">
                  <c:v>43.767269999989303</c:v>
                </c:pt>
                <c:pt idx="13449">
                  <c:v>43.768340000042294</c:v>
                </c:pt>
                <c:pt idx="13450">
                  <c:v>43.768886000179904</c:v>
                </c:pt>
                <c:pt idx="13451">
                  <c:v>43.769534000148198</c:v>
                </c:pt>
                <c:pt idx="13452">
                  <c:v>43.770735000180103</c:v>
                </c:pt>
                <c:pt idx="13453">
                  <c:v>43.771619999915799</c:v>
                </c:pt>
                <c:pt idx="13454">
                  <c:v>43.777663000128001</c:v>
                </c:pt>
                <c:pt idx="13455">
                  <c:v>43.778439000106999</c:v>
                </c:pt>
                <c:pt idx="13456">
                  <c:v>43.779671999800399</c:v>
                </c:pt>
                <c:pt idx="13457">
                  <c:v>43.780994999906397</c:v>
                </c:pt>
                <c:pt idx="13458">
                  <c:v>43.797549999908298</c:v>
                </c:pt>
                <c:pt idx="13459">
                  <c:v>43.797884000014093</c:v>
                </c:pt>
                <c:pt idx="13460">
                  <c:v>43.7984029999825</c:v>
                </c:pt>
                <c:pt idx="13461">
                  <c:v>43.7988069998027</c:v>
                </c:pt>
                <c:pt idx="13462">
                  <c:v>43.803014999866704</c:v>
                </c:pt>
                <c:pt idx="13463">
                  <c:v>43.803726000078299</c:v>
                </c:pt>
                <c:pt idx="13464">
                  <c:v>43.806335000226603</c:v>
                </c:pt>
                <c:pt idx="13465">
                  <c:v>43.806579999909403</c:v>
                </c:pt>
                <c:pt idx="13466">
                  <c:v>43.807543000184502</c:v>
                </c:pt>
                <c:pt idx="13467">
                  <c:v>43.807648999972997</c:v>
                </c:pt>
                <c:pt idx="13468">
                  <c:v>43.808837000142297</c:v>
                </c:pt>
                <c:pt idx="13469">
                  <c:v>43.809367999983806</c:v>
                </c:pt>
                <c:pt idx="13470">
                  <c:v>43.816867999794297</c:v>
                </c:pt>
                <c:pt idx="13471">
                  <c:v>43.818665999879101</c:v>
                </c:pt>
                <c:pt idx="13472">
                  <c:v>43.836537000061</c:v>
                </c:pt>
                <c:pt idx="13473">
                  <c:v>43.837213000188001</c:v>
                </c:pt>
                <c:pt idx="13474">
                  <c:v>43.837770000209197</c:v>
                </c:pt>
                <c:pt idx="13475">
                  <c:v>43.838371000219894</c:v>
                </c:pt>
                <c:pt idx="13476">
                  <c:v>43.839158000082499</c:v>
                </c:pt>
                <c:pt idx="13477">
                  <c:v>43.853953000052499</c:v>
                </c:pt>
                <c:pt idx="13478">
                  <c:v>43.854665999788203</c:v>
                </c:pt>
                <c:pt idx="13479">
                  <c:v>43.855916000211401</c:v>
                </c:pt>
                <c:pt idx="13480">
                  <c:v>43.855952999820097</c:v>
                </c:pt>
                <c:pt idx="13481">
                  <c:v>43.856553999830794</c:v>
                </c:pt>
                <c:pt idx="13482">
                  <c:v>43.857275999926003</c:v>
                </c:pt>
                <c:pt idx="13483">
                  <c:v>43.857824000042399</c:v>
                </c:pt>
                <c:pt idx="13484">
                  <c:v>43.8586700001906</c:v>
                </c:pt>
                <c:pt idx="13485">
                  <c:v>43.864575000043196</c:v>
                </c:pt>
                <c:pt idx="13486">
                  <c:v>43.865267999990401</c:v>
                </c:pt>
                <c:pt idx="13487">
                  <c:v>43.8659659998847</c:v>
                </c:pt>
                <c:pt idx="13488">
                  <c:v>43.866448999779095</c:v>
                </c:pt>
                <c:pt idx="13489">
                  <c:v>43.8673399999061</c:v>
                </c:pt>
                <c:pt idx="13490">
                  <c:v>43.871571000181504</c:v>
                </c:pt>
                <c:pt idx="13491">
                  <c:v>43.872706999991294</c:v>
                </c:pt>
                <c:pt idx="13492">
                  <c:v>43.873277999864499</c:v>
                </c:pt>
                <c:pt idx="13493">
                  <c:v>43.874251000033802</c:v>
                </c:pt>
                <c:pt idx="13494">
                  <c:v>43.875071000002201</c:v>
                </c:pt>
                <c:pt idx="13495">
                  <c:v>43.886300999929503</c:v>
                </c:pt>
                <c:pt idx="13496">
                  <c:v>43.886644999929501</c:v>
                </c:pt>
                <c:pt idx="13497">
                  <c:v>43.887176000225701</c:v>
                </c:pt>
                <c:pt idx="13498">
                  <c:v>43.888178000088296</c:v>
                </c:pt>
                <c:pt idx="13499">
                  <c:v>43.889294000109601</c:v>
                </c:pt>
                <c:pt idx="13500">
                  <c:v>43.904495999868196</c:v>
                </c:pt>
                <c:pt idx="13501">
                  <c:v>43.905034000090303</c:v>
                </c:pt>
                <c:pt idx="13502">
                  <c:v>43.9058709998789</c:v>
                </c:pt>
                <c:pt idx="13503">
                  <c:v>43.906874000185695</c:v>
                </c:pt>
                <c:pt idx="13504">
                  <c:v>43.915369999922405</c:v>
                </c:pt>
                <c:pt idx="13505">
                  <c:v>43.9159110001128</c:v>
                </c:pt>
                <c:pt idx="13506">
                  <c:v>43.9168429998062</c:v>
                </c:pt>
                <c:pt idx="13507">
                  <c:v>43.9175299998169</c:v>
                </c:pt>
                <c:pt idx="13508">
                  <c:v>43.932433000008999</c:v>
                </c:pt>
                <c:pt idx="13509">
                  <c:v>43.936002999998799</c:v>
                </c:pt>
                <c:pt idx="13510">
                  <c:v>43.944116000147901</c:v>
                </c:pt>
                <c:pt idx="13511">
                  <c:v>43.944516999999905</c:v>
                </c:pt>
                <c:pt idx="13512">
                  <c:v>43.945272000200895</c:v>
                </c:pt>
                <c:pt idx="13513">
                  <c:v>43.945803000042297</c:v>
                </c:pt>
                <c:pt idx="13514">
                  <c:v>43.956668000191705</c:v>
                </c:pt>
                <c:pt idx="13515">
                  <c:v>43.957221999789901</c:v>
                </c:pt>
                <c:pt idx="13516">
                  <c:v>43.958356000075497</c:v>
                </c:pt>
                <c:pt idx="13517">
                  <c:v>43.959145999906397</c:v>
                </c:pt>
                <c:pt idx="13518">
                  <c:v>43.961274000139305</c:v>
                </c:pt>
                <c:pt idx="13519">
                  <c:v>43.963330000224204</c:v>
                </c:pt>
                <c:pt idx="13520">
                  <c:v>43.966333999833196</c:v>
                </c:pt>
                <c:pt idx="13521">
                  <c:v>43.974072999844701</c:v>
                </c:pt>
                <c:pt idx="13522">
                  <c:v>43.9766069998768</c:v>
                </c:pt>
                <c:pt idx="13523">
                  <c:v>43.995712000196299</c:v>
                </c:pt>
                <c:pt idx="13524">
                  <c:v>44.009992000155705</c:v>
                </c:pt>
                <c:pt idx="13525">
                  <c:v>44.040352000138199</c:v>
                </c:pt>
                <c:pt idx="13526">
                  <c:v>44.051323000076003</c:v>
                </c:pt>
                <c:pt idx="13527">
                  <c:v>44.051925000076103</c:v>
                </c:pt>
                <c:pt idx="13528">
                  <c:v>44.052953000118499</c:v>
                </c:pt>
                <c:pt idx="13529">
                  <c:v>44.0537230001609</c:v>
                </c:pt>
                <c:pt idx="13530">
                  <c:v>44.064319999961299</c:v>
                </c:pt>
                <c:pt idx="13531">
                  <c:v>44.065030000183405</c:v>
                </c:pt>
                <c:pt idx="13532">
                  <c:v>44.066408000162397</c:v>
                </c:pt>
                <c:pt idx="13533">
                  <c:v>44.067335999898205</c:v>
                </c:pt>
                <c:pt idx="13534">
                  <c:v>44.067577000078003</c:v>
                </c:pt>
                <c:pt idx="13535">
                  <c:v>44.0682439998454</c:v>
                </c:pt>
                <c:pt idx="13536">
                  <c:v>44.068493999929998</c:v>
                </c:pt>
                <c:pt idx="13537">
                  <c:v>44.069218000004099</c:v>
                </c:pt>
                <c:pt idx="13538">
                  <c:v>44.069501000194499</c:v>
                </c:pt>
                <c:pt idx="13539">
                  <c:v>44.0703459998985</c:v>
                </c:pt>
                <c:pt idx="13540">
                  <c:v>44.070399999782197</c:v>
                </c:pt>
                <c:pt idx="13541">
                  <c:v>44.071282999993798</c:v>
                </c:pt>
                <c:pt idx="13542">
                  <c:v>44.071497999993802</c:v>
                </c:pt>
                <c:pt idx="13543">
                  <c:v>44.095683999785201</c:v>
                </c:pt>
                <c:pt idx="13544">
                  <c:v>44.096382000134298</c:v>
                </c:pt>
                <c:pt idx="13545">
                  <c:v>44.098282000049899</c:v>
                </c:pt>
                <c:pt idx="13546">
                  <c:v>44.098452000071099</c:v>
                </c:pt>
                <c:pt idx="13547">
                  <c:v>44.098678999944205</c:v>
                </c:pt>
                <c:pt idx="13548">
                  <c:v>44.098990999827897</c:v>
                </c:pt>
                <c:pt idx="13549">
                  <c:v>44.099906000155798</c:v>
                </c:pt>
                <c:pt idx="13550">
                  <c:v>44.100507000166495</c:v>
                </c:pt>
                <c:pt idx="13551">
                  <c:v>44.1007379999973</c:v>
                </c:pt>
                <c:pt idx="13552">
                  <c:v>44.101014999796398</c:v>
                </c:pt>
                <c:pt idx="13553">
                  <c:v>44.1015950000291</c:v>
                </c:pt>
                <c:pt idx="13554">
                  <c:v>44.101785999828195</c:v>
                </c:pt>
                <c:pt idx="13555">
                  <c:v>44.102943999860102</c:v>
                </c:pt>
                <c:pt idx="13556">
                  <c:v>44.103040000209099</c:v>
                </c:pt>
                <c:pt idx="13557">
                  <c:v>44.103123999775498</c:v>
                </c:pt>
                <c:pt idx="13558">
                  <c:v>44.103220000124502</c:v>
                </c:pt>
                <c:pt idx="13559">
                  <c:v>44.104262000018899</c:v>
                </c:pt>
                <c:pt idx="13560">
                  <c:v>44.104872999923806</c:v>
                </c:pt>
                <c:pt idx="13561">
                  <c:v>44.105504000071896</c:v>
                </c:pt>
                <c:pt idx="13562">
                  <c:v>44.1059370000402</c:v>
                </c:pt>
                <c:pt idx="13563">
                  <c:v>44.106842000019199</c:v>
                </c:pt>
                <c:pt idx="13564">
                  <c:v>44.107357000029801</c:v>
                </c:pt>
                <c:pt idx="13565">
                  <c:v>44.108196999786699</c:v>
                </c:pt>
                <c:pt idx="13566">
                  <c:v>44.108856000093496</c:v>
                </c:pt>
                <c:pt idx="13567">
                  <c:v>44.1112939997765</c:v>
                </c:pt>
                <c:pt idx="13568">
                  <c:v>44.111765999787103</c:v>
                </c:pt>
                <c:pt idx="13569">
                  <c:v>44.112607999977605</c:v>
                </c:pt>
                <c:pt idx="13570">
                  <c:v>44.113170999935299</c:v>
                </c:pt>
                <c:pt idx="13571">
                  <c:v>44.134116999885002</c:v>
                </c:pt>
                <c:pt idx="13572">
                  <c:v>44.134461999874397</c:v>
                </c:pt>
                <c:pt idx="13573">
                  <c:v>44.153347999781495</c:v>
                </c:pt>
                <c:pt idx="13574">
                  <c:v>44.153696000193996</c:v>
                </c:pt>
                <c:pt idx="13575">
                  <c:v>44.155705999855805</c:v>
                </c:pt>
                <c:pt idx="13576">
                  <c:v>44.155920999855802</c:v>
                </c:pt>
                <c:pt idx="13577">
                  <c:v>44.156279000162598</c:v>
                </c:pt>
                <c:pt idx="13578">
                  <c:v>44.156357999781896</c:v>
                </c:pt>
                <c:pt idx="13579">
                  <c:v>44.156434999877</c:v>
                </c:pt>
                <c:pt idx="13580">
                  <c:v>44.157077999898299</c:v>
                </c:pt>
                <c:pt idx="13581">
                  <c:v>44.157149000056897</c:v>
                </c:pt>
                <c:pt idx="13582">
                  <c:v>44.157217999782006</c:v>
                </c:pt>
                <c:pt idx="13583">
                  <c:v>44.157630999961803</c:v>
                </c:pt>
                <c:pt idx="13584">
                  <c:v>44.158192999930101</c:v>
                </c:pt>
                <c:pt idx="13585">
                  <c:v>44.158275999961894</c:v>
                </c:pt>
                <c:pt idx="13586">
                  <c:v>44.158477000109997</c:v>
                </c:pt>
                <c:pt idx="13587">
                  <c:v>44.158716999845602</c:v>
                </c:pt>
                <c:pt idx="13588">
                  <c:v>44.159513000067797</c:v>
                </c:pt>
                <c:pt idx="13589">
                  <c:v>44.160018000184202</c:v>
                </c:pt>
                <c:pt idx="13590">
                  <c:v>44.163927000226899</c:v>
                </c:pt>
                <c:pt idx="13591">
                  <c:v>44.1734450000694</c:v>
                </c:pt>
                <c:pt idx="13592">
                  <c:v>44.1771920000064</c:v>
                </c:pt>
                <c:pt idx="13593">
                  <c:v>44.177829000091101</c:v>
                </c:pt>
                <c:pt idx="13594">
                  <c:v>44.179057999826902</c:v>
                </c:pt>
                <c:pt idx="13595">
                  <c:v>44.179537000218197</c:v>
                </c:pt>
                <c:pt idx="13596">
                  <c:v>44.180024000070198</c:v>
                </c:pt>
                <c:pt idx="13597">
                  <c:v>44.180250999943304</c:v>
                </c:pt>
                <c:pt idx="13598">
                  <c:v>44.181681999816597</c:v>
                </c:pt>
                <c:pt idx="13599">
                  <c:v>44.182444999932997</c:v>
                </c:pt>
                <c:pt idx="13600">
                  <c:v>44.1826639998907</c:v>
                </c:pt>
                <c:pt idx="13601">
                  <c:v>44.193505999828602</c:v>
                </c:pt>
                <c:pt idx="13602">
                  <c:v>44.202179999956506</c:v>
                </c:pt>
                <c:pt idx="13603">
                  <c:v>44.211124999946996</c:v>
                </c:pt>
                <c:pt idx="13604">
                  <c:v>44.2116889998942</c:v>
                </c:pt>
                <c:pt idx="13605">
                  <c:v>44.212812999830902</c:v>
                </c:pt>
                <c:pt idx="13606">
                  <c:v>44.213524000042497</c:v>
                </c:pt>
                <c:pt idx="13607">
                  <c:v>44.216781000159195</c:v>
                </c:pt>
                <c:pt idx="13608">
                  <c:v>44.217491999916</c:v>
                </c:pt>
                <c:pt idx="13609">
                  <c:v>44.2189030000008</c:v>
                </c:pt>
                <c:pt idx="13610">
                  <c:v>44.219743000212404</c:v>
                </c:pt>
                <c:pt idx="13611">
                  <c:v>44.223389999842702</c:v>
                </c:pt>
                <c:pt idx="13612">
                  <c:v>44.224062000012005</c:v>
                </c:pt>
                <c:pt idx="13613">
                  <c:v>44.225326999821796</c:v>
                </c:pt>
                <c:pt idx="13614">
                  <c:v>44.226227999843097</c:v>
                </c:pt>
                <c:pt idx="13615">
                  <c:v>44.228610000118302</c:v>
                </c:pt>
                <c:pt idx="13616">
                  <c:v>44.230905999938798</c:v>
                </c:pt>
                <c:pt idx="13617">
                  <c:v>44.240025999897597</c:v>
                </c:pt>
                <c:pt idx="13618">
                  <c:v>44.241189999866002</c:v>
                </c:pt>
                <c:pt idx="13619">
                  <c:v>44.250976000057506</c:v>
                </c:pt>
                <c:pt idx="13620">
                  <c:v>44.259753000005702</c:v>
                </c:pt>
                <c:pt idx="13621">
                  <c:v>44.261171000016397</c:v>
                </c:pt>
                <c:pt idx="13622">
                  <c:v>44.261615999857796</c:v>
                </c:pt>
                <c:pt idx="13623">
                  <c:v>44.2618020001646</c:v>
                </c:pt>
                <c:pt idx="13624">
                  <c:v>44.262854999942604</c:v>
                </c:pt>
                <c:pt idx="13625">
                  <c:v>44.263606000185902</c:v>
                </c:pt>
                <c:pt idx="13626">
                  <c:v>44.2673040001864</c:v>
                </c:pt>
                <c:pt idx="13627">
                  <c:v>44.267880000006699</c:v>
                </c:pt>
                <c:pt idx="13628">
                  <c:v>44.268871999975005</c:v>
                </c:pt>
                <c:pt idx="13629">
                  <c:v>44.269571999848203</c:v>
                </c:pt>
                <c:pt idx="13630">
                  <c:v>44.279876000018703</c:v>
                </c:pt>
                <c:pt idx="13631">
                  <c:v>44.287323999924396</c:v>
                </c:pt>
                <c:pt idx="13632">
                  <c:v>44.307081000170001</c:v>
                </c:pt>
                <c:pt idx="13633">
                  <c:v>44.307566000043103</c:v>
                </c:pt>
                <c:pt idx="13634">
                  <c:v>44.308364999778803</c:v>
                </c:pt>
                <c:pt idx="13635">
                  <c:v>44.308688999990402</c:v>
                </c:pt>
                <c:pt idx="13636">
                  <c:v>44.308899000043304</c:v>
                </c:pt>
                <c:pt idx="13637">
                  <c:v>44.309523999800099</c:v>
                </c:pt>
                <c:pt idx="13638">
                  <c:v>44.322143000044804</c:v>
                </c:pt>
                <c:pt idx="13639">
                  <c:v>44.329431999812996</c:v>
                </c:pt>
                <c:pt idx="13640">
                  <c:v>44.354715999816101</c:v>
                </c:pt>
                <c:pt idx="13641">
                  <c:v>44.355377000101697</c:v>
                </c:pt>
                <c:pt idx="13642">
                  <c:v>44.356603999858606</c:v>
                </c:pt>
                <c:pt idx="13643">
                  <c:v>44.356899999911505</c:v>
                </c:pt>
                <c:pt idx="13644">
                  <c:v>44.357444000070203</c:v>
                </c:pt>
                <c:pt idx="13645">
                  <c:v>44.379249000030505</c:v>
                </c:pt>
                <c:pt idx="13646">
                  <c:v>44.379527999808403</c:v>
                </c:pt>
                <c:pt idx="13647">
                  <c:v>44.380018000083496</c:v>
                </c:pt>
                <c:pt idx="13648">
                  <c:v>44.380062000072897</c:v>
                </c:pt>
                <c:pt idx="13649">
                  <c:v>44.380482000178702</c:v>
                </c:pt>
                <c:pt idx="13650">
                  <c:v>44.4067349999386</c:v>
                </c:pt>
                <c:pt idx="13651">
                  <c:v>44.407446000150202</c:v>
                </c:pt>
                <c:pt idx="13652">
                  <c:v>44.4087410000975</c:v>
                </c:pt>
                <c:pt idx="13653">
                  <c:v>44.409650000034098</c:v>
                </c:pt>
                <c:pt idx="13654">
                  <c:v>44.418804000088102</c:v>
                </c:pt>
                <c:pt idx="13655">
                  <c:v>44.419363000088197</c:v>
                </c:pt>
                <c:pt idx="13656">
                  <c:v>44.420488000014295</c:v>
                </c:pt>
                <c:pt idx="13657">
                  <c:v>44.4213030000355</c:v>
                </c:pt>
                <c:pt idx="13658">
                  <c:v>44.4258259999514</c:v>
                </c:pt>
                <c:pt idx="13659">
                  <c:v>44.426549000036097</c:v>
                </c:pt>
                <c:pt idx="13660">
                  <c:v>44.427799999994001</c:v>
                </c:pt>
                <c:pt idx="13661">
                  <c:v>44.427979999909404</c:v>
                </c:pt>
                <c:pt idx="13662">
                  <c:v>44.428942000194994</c:v>
                </c:pt>
                <c:pt idx="13663">
                  <c:v>44.4453310001335</c:v>
                </c:pt>
                <c:pt idx="13664">
                  <c:v>44.445782999900899</c:v>
                </c:pt>
                <c:pt idx="13665">
                  <c:v>44.446351999795198</c:v>
                </c:pt>
                <c:pt idx="13666">
                  <c:v>44.447235999996295</c:v>
                </c:pt>
                <c:pt idx="13667">
                  <c:v>44.448267000007</c:v>
                </c:pt>
                <c:pt idx="13668">
                  <c:v>44.450240000060099</c:v>
                </c:pt>
                <c:pt idx="13669">
                  <c:v>44.450882000091902</c:v>
                </c:pt>
                <c:pt idx="13670">
                  <c:v>44.452149999870002</c:v>
                </c:pt>
                <c:pt idx="13671">
                  <c:v>44.453020000219098</c:v>
                </c:pt>
                <c:pt idx="13672">
                  <c:v>44.473896999988895</c:v>
                </c:pt>
                <c:pt idx="13673">
                  <c:v>44.474482000168706</c:v>
                </c:pt>
                <c:pt idx="13674">
                  <c:v>44.475640000200599</c:v>
                </c:pt>
                <c:pt idx="13675">
                  <c:v>44.476421000126699</c:v>
                </c:pt>
                <c:pt idx="13676">
                  <c:v>44.481680999979197</c:v>
                </c:pt>
                <c:pt idx="13677">
                  <c:v>44.4993790001717</c:v>
                </c:pt>
                <c:pt idx="13678">
                  <c:v>44.5144380000783</c:v>
                </c:pt>
                <c:pt idx="13679">
                  <c:v>44.517078999888298</c:v>
                </c:pt>
                <c:pt idx="13680">
                  <c:v>44.517845999962397</c:v>
                </c:pt>
                <c:pt idx="13681">
                  <c:v>44.5192389997828</c:v>
                </c:pt>
                <c:pt idx="13682">
                  <c:v>44.520691999878103</c:v>
                </c:pt>
                <c:pt idx="13683">
                  <c:v>44.521177000206002</c:v>
                </c:pt>
                <c:pt idx="13684">
                  <c:v>44.521179000184901</c:v>
                </c:pt>
                <c:pt idx="13685">
                  <c:v>44.5218949998889</c:v>
                </c:pt>
                <c:pt idx="13686">
                  <c:v>44.523231999846693</c:v>
                </c:pt>
                <c:pt idx="13687">
                  <c:v>44.524151000132399</c:v>
                </c:pt>
                <c:pt idx="13688">
                  <c:v>44.539475999954405</c:v>
                </c:pt>
                <c:pt idx="13689">
                  <c:v>44.549014000040096</c:v>
                </c:pt>
                <c:pt idx="13690">
                  <c:v>44.579038999927398</c:v>
                </c:pt>
                <c:pt idx="13691">
                  <c:v>44.586065000203199</c:v>
                </c:pt>
                <c:pt idx="13692">
                  <c:v>44.612837999920799</c:v>
                </c:pt>
                <c:pt idx="13693">
                  <c:v>44.613571999889203</c:v>
                </c:pt>
                <c:pt idx="13694">
                  <c:v>44.614374000047903</c:v>
                </c:pt>
                <c:pt idx="13695">
                  <c:v>44.614845000069096</c:v>
                </c:pt>
                <c:pt idx="13696">
                  <c:v>44.6150490001855</c:v>
                </c:pt>
                <c:pt idx="13697">
                  <c:v>44.6156920002067</c:v>
                </c:pt>
                <c:pt idx="13698">
                  <c:v>44.6163420001539</c:v>
                </c:pt>
                <c:pt idx="13699">
                  <c:v>44.617249000111698</c:v>
                </c:pt>
                <c:pt idx="13700">
                  <c:v>44.626895999954201</c:v>
                </c:pt>
                <c:pt idx="13701">
                  <c:v>44.627250999837898</c:v>
                </c:pt>
                <c:pt idx="13702">
                  <c:v>44.6275280000918</c:v>
                </c:pt>
                <c:pt idx="13703">
                  <c:v>44.627917000070696</c:v>
                </c:pt>
                <c:pt idx="13704">
                  <c:v>44.627923999996696</c:v>
                </c:pt>
                <c:pt idx="13705">
                  <c:v>44.628444999943895</c:v>
                </c:pt>
                <c:pt idx="13706">
                  <c:v>44.628673999795801</c:v>
                </c:pt>
                <c:pt idx="13707">
                  <c:v>44.629238000197795</c:v>
                </c:pt>
                <c:pt idx="13708">
                  <c:v>44.653878000190105</c:v>
                </c:pt>
                <c:pt idx="13709">
                  <c:v>44.654564000211302</c:v>
                </c:pt>
                <c:pt idx="13710">
                  <c:v>44.655910000074002</c:v>
                </c:pt>
                <c:pt idx="13711">
                  <c:v>44.656878999830901</c:v>
                </c:pt>
                <c:pt idx="13712">
                  <c:v>44.6620180000536</c:v>
                </c:pt>
                <c:pt idx="13713">
                  <c:v>44.662332999905601</c:v>
                </c:pt>
                <c:pt idx="13714">
                  <c:v>44.662974999937397</c:v>
                </c:pt>
                <c:pt idx="13715">
                  <c:v>44.663445999958597</c:v>
                </c:pt>
                <c:pt idx="13716">
                  <c:v>44.670297999800802</c:v>
                </c:pt>
                <c:pt idx="13717">
                  <c:v>44.670835000033499</c:v>
                </c:pt>
                <c:pt idx="13718">
                  <c:v>44.671784999991296</c:v>
                </c:pt>
                <c:pt idx="13719">
                  <c:v>44.672307999917301</c:v>
                </c:pt>
                <c:pt idx="13720">
                  <c:v>44.672487999832803</c:v>
                </c:pt>
                <c:pt idx="13721">
                  <c:v>44.683134000024403</c:v>
                </c:pt>
                <c:pt idx="13722">
                  <c:v>44.683887999781199</c:v>
                </c:pt>
                <c:pt idx="13723">
                  <c:v>44.685208999908298</c:v>
                </c:pt>
                <c:pt idx="13724">
                  <c:v>44.6861909999825</c:v>
                </c:pt>
                <c:pt idx="13725">
                  <c:v>44.691804000194601</c:v>
                </c:pt>
                <c:pt idx="13726">
                  <c:v>44.692261999898598</c:v>
                </c:pt>
                <c:pt idx="13727">
                  <c:v>44.693155999993898</c:v>
                </c:pt>
                <c:pt idx="13728">
                  <c:v>44.693789000120802</c:v>
                </c:pt>
                <c:pt idx="13729">
                  <c:v>44.697452000036705</c:v>
                </c:pt>
                <c:pt idx="13730">
                  <c:v>44.699223999941701</c:v>
                </c:pt>
                <c:pt idx="13731">
                  <c:v>44.721427999775095</c:v>
                </c:pt>
                <c:pt idx="13732">
                  <c:v>44.721598999785698</c:v>
                </c:pt>
                <c:pt idx="13733">
                  <c:v>44.722001000081896</c:v>
                </c:pt>
                <c:pt idx="13734">
                  <c:v>44.722719000219499</c:v>
                </c:pt>
                <c:pt idx="13735">
                  <c:v>44.722994000039698</c:v>
                </c:pt>
                <c:pt idx="13736">
                  <c:v>44.723657999838906</c:v>
                </c:pt>
                <c:pt idx="13737">
                  <c:v>44.735981000030698</c:v>
                </c:pt>
                <c:pt idx="13738">
                  <c:v>44.738028000210704</c:v>
                </c:pt>
                <c:pt idx="13739">
                  <c:v>44.7549330001493</c:v>
                </c:pt>
                <c:pt idx="13740">
                  <c:v>44.755483999779202</c:v>
                </c:pt>
                <c:pt idx="13741">
                  <c:v>44.756457999937901</c:v>
                </c:pt>
                <c:pt idx="13742">
                  <c:v>44.757124000170698</c:v>
                </c:pt>
                <c:pt idx="13743">
                  <c:v>44.7595300001921</c:v>
                </c:pt>
                <c:pt idx="13744">
                  <c:v>44.7598209998432</c:v>
                </c:pt>
                <c:pt idx="13745">
                  <c:v>44.760380999832698</c:v>
                </c:pt>
                <c:pt idx="13746">
                  <c:v>44.760789000065401</c:v>
                </c:pt>
                <c:pt idx="13747">
                  <c:v>44.767878000129699</c:v>
                </c:pt>
                <c:pt idx="13748">
                  <c:v>44.786123999983801</c:v>
                </c:pt>
                <c:pt idx="13749">
                  <c:v>44.801321999784697</c:v>
                </c:pt>
                <c:pt idx="13750">
                  <c:v>44.802336999964602</c:v>
                </c:pt>
                <c:pt idx="13751">
                  <c:v>44.810884000071304</c:v>
                </c:pt>
                <c:pt idx="13752">
                  <c:v>44.859444999929103</c:v>
                </c:pt>
                <c:pt idx="13753">
                  <c:v>44.860040000003195</c:v>
                </c:pt>
                <c:pt idx="13754">
                  <c:v>44.861024000056197</c:v>
                </c:pt>
                <c:pt idx="13755">
                  <c:v>44.861656000193697</c:v>
                </c:pt>
                <c:pt idx="13756">
                  <c:v>44.865208999908596</c:v>
                </c:pt>
                <c:pt idx="13757">
                  <c:v>44.865906999802903</c:v>
                </c:pt>
                <c:pt idx="13758">
                  <c:v>44.867184999930004</c:v>
                </c:pt>
                <c:pt idx="13759">
                  <c:v>44.868078000035894</c:v>
                </c:pt>
                <c:pt idx="13760">
                  <c:v>44.9113159997978</c:v>
                </c:pt>
                <c:pt idx="13761">
                  <c:v>44.9120540001786</c:v>
                </c:pt>
                <c:pt idx="13762">
                  <c:v>44.913385000199902</c:v>
                </c:pt>
                <c:pt idx="13763">
                  <c:v>44.914376000178798</c:v>
                </c:pt>
                <c:pt idx="13764">
                  <c:v>44.9225729998943</c:v>
                </c:pt>
                <c:pt idx="13765">
                  <c:v>44.923223999830903</c:v>
                </c:pt>
                <c:pt idx="13766">
                  <c:v>44.924674999947399</c:v>
                </c:pt>
                <c:pt idx="13767">
                  <c:v>44.925704999968701</c:v>
                </c:pt>
                <c:pt idx="13768">
                  <c:v>44.928532000085397</c:v>
                </c:pt>
                <c:pt idx="13769">
                  <c:v>44.929199999842197</c:v>
                </c:pt>
                <c:pt idx="13770">
                  <c:v>44.930501000180804</c:v>
                </c:pt>
                <c:pt idx="13771">
                  <c:v>44.931420000011698</c:v>
                </c:pt>
                <c:pt idx="13772">
                  <c:v>44.931600999916505</c:v>
                </c:pt>
                <c:pt idx="13773">
                  <c:v>44.932901999800301</c:v>
                </c:pt>
                <c:pt idx="13774">
                  <c:v>44.936411999969998</c:v>
                </c:pt>
                <c:pt idx="13775">
                  <c:v>44.937140000001804</c:v>
                </c:pt>
                <c:pt idx="13776">
                  <c:v>44.938500000171103</c:v>
                </c:pt>
                <c:pt idx="13777">
                  <c:v>44.939462000001996</c:v>
                </c:pt>
                <c:pt idx="13778">
                  <c:v>44.976860000133399</c:v>
                </c:pt>
                <c:pt idx="13779">
                  <c:v>44.978714000080799</c:v>
                </c:pt>
                <c:pt idx="13780">
                  <c:v>44.979298999805899</c:v>
                </c:pt>
                <c:pt idx="13781">
                  <c:v>44.980466000197296</c:v>
                </c:pt>
                <c:pt idx="13782">
                  <c:v>44.9808970001868</c:v>
                </c:pt>
                <c:pt idx="13783">
                  <c:v>44.9812659999224</c:v>
                </c:pt>
                <c:pt idx="13784">
                  <c:v>44.9910030001774</c:v>
                </c:pt>
                <c:pt idx="13785">
                  <c:v>45.024621999800694</c:v>
                </c:pt>
                <c:pt idx="13786">
                  <c:v>45.025248000001696</c:v>
                </c:pt>
                <c:pt idx="13787">
                  <c:v>45.025405000160298</c:v>
                </c:pt>
                <c:pt idx="13788">
                  <c:v>45.0258490000123</c:v>
                </c:pt>
                <c:pt idx="13789">
                  <c:v>45.026570000118205</c:v>
                </c:pt>
                <c:pt idx="13790">
                  <c:v>45.0266230000124</c:v>
                </c:pt>
                <c:pt idx="13791">
                  <c:v>45.027509000192296</c:v>
                </c:pt>
                <c:pt idx="13792">
                  <c:v>45.027867000044303</c:v>
                </c:pt>
                <c:pt idx="13793">
                  <c:v>45.028764000107898</c:v>
                </c:pt>
                <c:pt idx="13794">
                  <c:v>45.0337329998546</c:v>
                </c:pt>
                <c:pt idx="13795">
                  <c:v>45.0343080001403</c:v>
                </c:pt>
                <c:pt idx="13796">
                  <c:v>45.035559000098104</c:v>
                </c:pt>
                <c:pt idx="13797">
                  <c:v>45.036322000214504</c:v>
                </c:pt>
                <c:pt idx="13798">
                  <c:v>45.036364000225099</c:v>
                </c:pt>
                <c:pt idx="13799">
                  <c:v>45.036717000129997</c:v>
                </c:pt>
                <c:pt idx="13800">
                  <c:v>45.0375169998551</c:v>
                </c:pt>
                <c:pt idx="13801">
                  <c:v>45.0380850002147</c:v>
                </c:pt>
                <c:pt idx="13802">
                  <c:v>45.048015999782301</c:v>
                </c:pt>
                <c:pt idx="13803">
                  <c:v>45.048590000078498</c:v>
                </c:pt>
                <c:pt idx="13804">
                  <c:v>45.049156000004501</c:v>
                </c:pt>
                <c:pt idx="13805">
                  <c:v>45.050162999814304</c:v>
                </c:pt>
                <c:pt idx="13806">
                  <c:v>45.050868000089302</c:v>
                </c:pt>
                <c:pt idx="13807">
                  <c:v>45.0930349998088</c:v>
                </c:pt>
                <c:pt idx="13808">
                  <c:v>45.094429000073404</c:v>
                </c:pt>
                <c:pt idx="13809">
                  <c:v>45.0993650001692</c:v>
                </c:pt>
                <c:pt idx="13810">
                  <c:v>45.099976000074001</c:v>
                </c:pt>
                <c:pt idx="13811">
                  <c:v>45.101124000211698</c:v>
                </c:pt>
                <c:pt idx="13812">
                  <c:v>45.101859000169497</c:v>
                </c:pt>
                <c:pt idx="13813">
                  <c:v>45.102636000137799</c:v>
                </c:pt>
                <c:pt idx="13814">
                  <c:v>45.108342999810702</c:v>
                </c:pt>
                <c:pt idx="13815">
                  <c:v>45.110879999811004</c:v>
                </c:pt>
                <c:pt idx="13816">
                  <c:v>45.111404000181196</c:v>
                </c:pt>
                <c:pt idx="13817">
                  <c:v>45.112405000054395</c:v>
                </c:pt>
                <c:pt idx="13818">
                  <c:v>45.113112999842897</c:v>
                </c:pt>
                <c:pt idx="13819">
                  <c:v>45.1420200001848</c:v>
                </c:pt>
                <c:pt idx="13820">
                  <c:v>45.1507610000589</c:v>
                </c:pt>
                <c:pt idx="13821">
                  <c:v>45.159022000007099</c:v>
                </c:pt>
                <c:pt idx="13822">
                  <c:v>45.177304999924601</c:v>
                </c:pt>
                <c:pt idx="13823">
                  <c:v>45.177937000062201</c:v>
                </c:pt>
                <c:pt idx="13824">
                  <c:v>45.179314000051797</c:v>
                </c:pt>
                <c:pt idx="13825">
                  <c:v>45.1802269999461</c:v>
                </c:pt>
                <c:pt idx="13826">
                  <c:v>45.189634000053005</c:v>
                </c:pt>
                <c:pt idx="13827">
                  <c:v>45.190238000031904</c:v>
                </c:pt>
                <c:pt idx="13828">
                  <c:v>45.191285999862799</c:v>
                </c:pt>
                <c:pt idx="13829">
                  <c:v>45.192189999852395</c:v>
                </c:pt>
                <c:pt idx="13830">
                  <c:v>45.219088000067103</c:v>
                </c:pt>
                <c:pt idx="13831">
                  <c:v>45.219495999844995</c:v>
                </c:pt>
                <c:pt idx="13832">
                  <c:v>45.220263999908596</c:v>
                </c:pt>
                <c:pt idx="13833">
                  <c:v>45.220796000194198</c:v>
                </c:pt>
                <c:pt idx="13834">
                  <c:v>45.225262999792903</c:v>
                </c:pt>
                <c:pt idx="13835">
                  <c:v>45.225622000088997</c:v>
                </c:pt>
                <c:pt idx="13836">
                  <c:v>45.226411999919897</c:v>
                </c:pt>
                <c:pt idx="13837">
                  <c:v>45.2269229999728</c:v>
                </c:pt>
                <c:pt idx="13838">
                  <c:v>45.248868999806206</c:v>
                </c:pt>
                <c:pt idx="13839">
                  <c:v>45.248892000017797</c:v>
                </c:pt>
                <c:pt idx="13840">
                  <c:v>45.249352000155298</c:v>
                </c:pt>
                <c:pt idx="13841">
                  <c:v>45.2501469999333</c:v>
                </c:pt>
                <c:pt idx="13842">
                  <c:v>45.250691000091997</c:v>
                </c:pt>
                <c:pt idx="13843">
                  <c:v>45.255902999997403</c:v>
                </c:pt>
                <c:pt idx="13844">
                  <c:v>45.256588000029197</c:v>
                </c:pt>
                <c:pt idx="13845">
                  <c:v>45.257675999891902</c:v>
                </c:pt>
                <c:pt idx="13846">
                  <c:v>45.2577099999871</c:v>
                </c:pt>
                <c:pt idx="13847">
                  <c:v>45.258437000029495</c:v>
                </c:pt>
                <c:pt idx="13848">
                  <c:v>45.266212000114997</c:v>
                </c:pt>
                <c:pt idx="13849">
                  <c:v>45.266996999998803</c:v>
                </c:pt>
                <c:pt idx="13850">
                  <c:v>45.267684999998799</c:v>
                </c:pt>
                <c:pt idx="13851">
                  <c:v>45.268036999914301</c:v>
                </c:pt>
                <c:pt idx="13852">
                  <c:v>45.268250999924895</c:v>
                </c:pt>
                <c:pt idx="13853">
                  <c:v>45.268321000094097</c:v>
                </c:pt>
                <c:pt idx="13854">
                  <c:v>45.268783000210504</c:v>
                </c:pt>
                <c:pt idx="13855">
                  <c:v>45.269533999999098</c:v>
                </c:pt>
                <c:pt idx="13856">
                  <c:v>45.269568000094196</c:v>
                </c:pt>
                <c:pt idx="13857">
                  <c:v>45.270159000210597</c:v>
                </c:pt>
                <c:pt idx="13858">
                  <c:v>45.270491999872299</c:v>
                </c:pt>
                <c:pt idx="13859">
                  <c:v>45.271075000073296</c:v>
                </c:pt>
                <c:pt idx="13860">
                  <c:v>45.2757259999998</c:v>
                </c:pt>
                <c:pt idx="13861">
                  <c:v>45.305642000130305</c:v>
                </c:pt>
                <c:pt idx="13862">
                  <c:v>45.315098000173705</c:v>
                </c:pt>
                <c:pt idx="13863">
                  <c:v>45.315543000015104</c:v>
                </c:pt>
                <c:pt idx="13864">
                  <c:v>45.3164310001739</c:v>
                </c:pt>
                <c:pt idx="13865">
                  <c:v>45.317147999867295</c:v>
                </c:pt>
                <c:pt idx="13866">
                  <c:v>45.324053000058399</c:v>
                </c:pt>
                <c:pt idx="13867">
                  <c:v>45.324167000217102</c:v>
                </c:pt>
                <c:pt idx="13868">
                  <c:v>45.324839999921096</c:v>
                </c:pt>
                <c:pt idx="13869">
                  <c:v>45.326059000217306</c:v>
                </c:pt>
                <c:pt idx="13870">
                  <c:v>45.326923000175107</c:v>
                </c:pt>
                <c:pt idx="13871">
                  <c:v>45.333546000165299</c:v>
                </c:pt>
                <c:pt idx="13872">
                  <c:v>45.337922999806302</c:v>
                </c:pt>
                <c:pt idx="13873">
                  <c:v>45.355630999893002</c:v>
                </c:pt>
                <c:pt idx="13874">
                  <c:v>45.356006000019903</c:v>
                </c:pt>
                <c:pt idx="13875">
                  <c:v>45.356837999861398</c:v>
                </c:pt>
                <c:pt idx="13876">
                  <c:v>45.357300999967201</c:v>
                </c:pt>
                <c:pt idx="13877">
                  <c:v>45.358244999988493</c:v>
                </c:pt>
                <c:pt idx="13878">
                  <c:v>45.358944999861706</c:v>
                </c:pt>
                <c:pt idx="13879">
                  <c:v>45.361213999967703</c:v>
                </c:pt>
                <c:pt idx="13880">
                  <c:v>45.361474999936</c:v>
                </c:pt>
                <c:pt idx="13881">
                  <c:v>45.364761000200801</c:v>
                </c:pt>
                <c:pt idx="13882">
                  <c:v>45.365085999946999</c:v>
                </c:pt>
                <c:pt idx="13883">
                  <c:v>45.365610999851896</c:v>
                </c:pt>
                <c:pt idx="13884">
                  <c:v>45.365827999830799</c:v>
                </c:pt>
                <c:pt idx="13885">
                  <c:v>45.366905999799201</c:v>
                </c:pt>
                <c:pt idx="13886">
                  <c:v>45.367011000053004</c:v>
                </c:pt>
                <c:pt idx="13887">
                  <c:v>45.367111999894405</c:v>
                </c:pt>
                <c:pt idx="13888">
                  <c:v>45.367202999841496</c:v>
                </c:pt>
                <c:pt idx="13889">
                  <c:v>45.3681049998522</c:v>
                </c:pt>
                <c:pt idx="13890">
                  <c:v>45.368648000021395</c:v>
                </c:pt>
                <c:pt idx="13891">
                  <c:v>45.369464000032096</c:v>
                </c:pt>
                <c:pt idx="13892">
                  <c:v>45.369856999968697</c:v>
                </c:pt>
                <c:pt idx="13893">
                  <c:v>45.375917000001202</c:v>
                </c:pt>
                <c:pt idx="13894">
                  <c:v>45.384830999864697</c:v>
                </c:pt>
                <c:pt idx="13895">
                  <c:v>45.400406000226198</c:v>
                </c:pt>
                <c:pt idx="13896">
                  <c:v>45.402331999866796</c:v>
                </c:pt>
                <c:pt idx="13897">
                  <c:v>45.4129539998575</c:v>
                </c:pt>
                <c:pt idx="13898">
                  <c:v>45.418335999784098</c:v>
                </c:pt>
                <c:pt idx="13899">
                  <c:v>45.418873000016895</c:v>
                </c:pt>
                <c:pt idx="13900">
                  <c:v>45.419833999858298</c:v>
                </c:pt>
                <c:pt idx="13901">
                  <c:v>45.4205239998373</c:v>
                </c:pt>
                <c:pt idx="13902">
                  <c:v>45.435585000177504</c:v>
                </c:pt>
                <c:pt idx="13903">
                  <c:v>45.441248999850302</c:v>
                </c:pt>
                <c:pt idx="13904">
                  <c:v>45.441836000008998</c:v>
                </c:pt>
                <c:pt idx="13905">
                  <c:v>45.4428449997976</c:v>
                </c:pt>
                <c:pt idx="13906">
                  <c:v>45.443579000220701</c:v>
                </c:pt>
                <c:pt idx="13907">
                  <c:v>45.443942000019803</c:v>
                </c:pt>
                <c:pt idx="13908">
                  <c:v>45.4508309999255</c:v>
                </c:pt>
                <c:pt idx="13909">
                  <c:v>45.451497000158199</c:v>
                </c:pt>
                <c:pt idx="13910">
                  <c:v>45.452673999989194</c:v>
                </c:pt>
                <c:pt idx="13911">
                  <c:v>45.453537999946995</c:v>
                </c:pt>
                <c:pt idx="13912">
                  <c:v>45.4605049999372</c:v>
                </c:pt>
                <c:pt idx="13913">
                  <c:v>45.465361999958901</c:v>
                </c:pt>
                <c:pt idx="13914">
                  <c:v>45.4658720000225</c:v>
                </c:pt>
                <c:pt idx="13915">
                  <c:v>45.466764000138902</c:v>
                </c:pt>
                <c:pt idx="13916">
                  <c:v>45.467336000001495</c:v>
                </c:pt>
                <c:pt idx="13917">
                  <c:v>45.470206000118097</c:v>
                </c:pt>
                <c:pt idx="13918">
                  <c:v>45.485419000215096</c:v>
                </c:pt>
                <c:pt idx="13919">
                  <c:v>45.486114000141207</c:v>
                </c:pt>
                <c:pt idx="13920">
                  <c:v>45.487554999908703</c:v>
                </c:pt>
                <c:pt idx="13921">
                  <c:v>45.488572000067499</c:v>
                </c:pt>
                <c:pt idx="13922">
                  <c:v>45.4915949999303</c:v>
                </c:pt>
                <c:pt idx="13923">
                  <c:v>45.492078999814098</c:v>
                </c:pt>
                <c:pt idx="13924">
                  <c:v>45.492840999941102</c:v>
                </c:pt>
                <c:pt idx="13925">
                  <c:v>45.492962000025699</c:v>
                </c:pt>
                <c:pt idx="13926">
                  <c:v>45.493550000173798</c:v>
                </c:pt>
                <c:pt idx="13927">
                  <c:v>45.503917000132702</c:v>
                </c:pt>
                <c:pt idx="13928">
                  <c:v>45.504545999847302</c:v>
                </c:pt>
                <c:pt idx="13929">
                  <c:v>45.505176999995406</c:v>
                </c:pt>
                <c:pt idx="13930">
                  <c:v>45.506267999826299</c:v>
                </c:pt>
                <c:pt idx="13931">
                  <c:v>45.507728999837099</c:v>
                </c:pt>
                <c:pt idx="13932">
                  <c:v>45.514991999880202</c:v>
                </c:pt>
                <c:pt idx="13933">
                  <c:v>45.535765999829799</c:v>
                </c:pt>
                <c:pt idx="13934">
                  <c:v>45.536040000115399</c:v>
                </c:pt>
                <c:pt idx="13935">
                  <c:v>45.536523000009701</c:v>
                </c:pt>
                <c:pt idx="13936">
                  <c:v>45.536959999935704</c:v>
                </c:pt>
                <c:pt idx="13937">
                  <c:v>45.549977000064203</c:v>
                </c:pt>
                <c:pt idx="13938">
                  <c:v>45.559900000171105</c:v>
                </c:pt>
                <c:pt idx="13939">
                  <c:v>45.568714000182801</c:v>
                </c:pt>
                <c:pt idx="13940">
                  <c:v>45.571330999791797</c:v>
                </c:pt>
                <c:pt idx="13941">
                  <c:v>45.571830999961001</c:v>
                </c:pt>
                <c:pt idx="13942">
                  <c:v>45.572699999866003</c:v>
                </c:pt>
                <c:pt idx="13943">
                  <c:v>45.573233000141002</c:v>
                </c:pt>
                <c:pt idx="13944">
                  <c:v>45.587423000142699</c:v>
                </c:pt>
                <c:pt idx="13945">
                  <c:v>45.588427999973604</c:v>
                </c:pt>
                <c:pt idx="13946">
                  <c:v>45.589881000068999</c:v>
                </c:pt>
                <c:pt idx="13947">
                  <c:v>45.5900580000161</c:v>
                </c:pt>
                <c:pt idx="13948">
                  <c:v>45.590636999804701</c:v>
                </c:pt>
                <c:pt idx="13949">
                  <c:v>45.5911789999845</c:v>
                </c:pt>
                <c:pt idx="13950">
                  <c:v>45.591956999942305</c:v>
                </c:pt>
                <c:pt idx="13951">
                  <c:v>45.593255999847301</c:v>
                </c:pt>
                <c:pt idx="13952">
                  <c:v>45.596285000101403</c:v>
                </c:pt>
                <c:pt idx="13953">
                  <c:v>45.596700999794805</c:v>
                </c:pt>
                <c:pt idx="13954">
                  <c:v>45.597570000154505</c:v>
                </c:pt>
                <c:pt idx="13955">
                  <c:v>45.598058999985298</c:v>
                </c:pt>
                <c:pt idx="13956">
                  <c:v>45.599746999869197</c:v>
                </c:pt>
                <c:pt idx="13957">
                  <c:v>45.601700000133796</c:v>
                </c:pt>
                <c:pt idx="13958">
                  <c:v>45.628009000211001</c:v>
                </c:pt>
                <c:pt idx="13959">
                  <c:v>45.629523000115995</c:v>
                </c:pt>
                <c:pt idx="13960">
                  <c:v>45.630182999957398</c:v>
                </c:pt>
                <c:pt idx="13961">
                  <c:v>45.630315999915098</c:v>
                </c:pt>
                <c:pt idx="13962">
                  <c:v>45.630989000073797</c:v>
                </c:pt>
                <c:pt idx="13963">
                  <c:v>45.631443999809505</c:v>
                </c:pt>
                <c:pt idx="13964">
                  <c:v>45.631950999904795</c:v>
                </c:pt>
                <c:pt idx="13965">
                  <c:v>45.632417999968297</c:v>
                </c:pt>
                <c:pt idx="13966">
                  <c:v>45.632747000126898</c:v>
                </c:pt>
                <c:pt idx="13967">
                  <c:v>45.659596999939801</c:v>
                </c:pt>
                <c:pt idx="13968">
                  <c:v>45.6603319998976</c:v>
                </c:pt>
                <c:pt idx="13969">
                  <c:v>45.660583999961005</c:v>
                </c:pt>
                <c:pt idx="13970">
                  <c:v>45.661658999961197</c:v>
                </c:pt>
                <c:pt idx="13971">
                  <c:v>45.661744999961201</c:v>
                </c:pt>
                <c:pt idx="13972">
                  <c:v>45.662129999982405</c:v>
                </c:pt>
                <c:pt idx="13973">
                  <c:v>45.662456000172803</c:v>
                </c:pt>
                <c:pt idx="13974">
                  <c:v>45.662909999918995</c:v>
                </c:pt>
                <c:pt idx="13975">
                  <c:v>45.663477999823897</c:v>
                </c:pt>
                <c:pt idx="13976">
                  <c:v>45.6770730002062</c:v>
                </c:pt>
                <c:pt idx="13977">
                  <c:v>45.6986290000713</c:v>
                </c:pt>
                <c:pt idx="13978">
                  <c:v>45.699065999997401</c:v>
                </c:pt>
                <c:pt idx="13979">
                  <c:v>45.699842999965696</c:v>
                </c:pt>
                <c:pt idx="13980">
                  <c:v>45.700387000124401</c:v>
                </c:pt>
                <c:pt idx="13981">
                  <c:v>45.700703999955294</c:v>
                </c:pt>
                <c:pt idx="13982">
                  <c:v>45.706026000061598</c:v>
                </c:pt>
                <c:pt idx="13983">
                  <c:v>45.7064239999454</c:v>
                </c:pt>
                <c:pt idx="13984">
                  <c:v>45.707153999955999</c:v>
                </c:pt>
                <c:pt idx="13985">
                  <c:v>45.707689000209896</c:v>
                </c:pt>
                <c:pt idx="13986">
                  <c:v>45.710054000210206</c:v>
                </c:pt>
                <c:pt idx="13987">
                  <c:v>45.710092999797702</c:v>
                </c:pt>
                <c:pt idx="13988">
                  <c:v>45.710724999935302</c:v>
                </c:pt>
                <c:pt idx="13989">
                  <c:v>45.712050000020099</c:v>
                </c:pt>
                <c:pt idx="13990">
                  <c:v>45.7130360000519</c:v>
                </c:pt>
                <c:pt idx="13991">
                  <c:v>45.713469000020197</c:v>
                </c:pt>
                <c:pt idx="13992">
                  <c:v>45.724127000084898</c:v>
                </c:pt>
                <c:pt idx="13993">
                  <c:v>45.732242000212807</c:v>
                </c:pt>
                <c:pt idx="13994">
                  <c:v>45.734645999800698</c:v>
                </c:pt>
                <c:pt idx="13995">
                  <c:v>45.735219000107399</c:v>
                </c:pt>
                <c:pt idx="13996">
                  <c:v>45.7362140000441</c:v>
                </c:pt>
                <c:pt idx="13997">
                  <c:v>45.736933000171099</c:v>
                </c:pt>
                <c:pt idx="13998">
                  <c:v>45.73736500015</c:v>
                </c:pt>
                <c:pt idx="13999">
                  <c:v>45.737919000202901</c:v>
                </c:pt>
                <c:pt idx="14000">
                  <c:v>45.738856999832898</c:v>
                </c:pt>
                <c:pt idx="14001">
                  <c:v>45.7394919999387</c:v>
                </c:pt>
                <c:pt idx="14002">
                  <c:v>45.757417000004295</c:v>
                </c:pt>
                <c:pt idx="14003">
                  <c:v>45.757870000215902</c:v>
                </c:pt>
                <c:pt idx="14004">
                  <c:v>45.7587050000256</c:v>
                </c:pt>
                <c:pt idx="14005">
                  <c:v>45.759246000216002</c:v>
                </c:pt>
                <c:pt idx="14006">
                  <c:v>45.768905999921095</c:v>
                </c:pt>
                <c:pt idx="14007">
                  <c:v>45.7690429998365</c:v>
                </c:pt>
                <c:pt idx="14008">
                  <c:v>45.7692889999634</c:v>
                </c:pt>
                <c:pt idx="14009">
                  <c:v>45.769681999900001</c:v>
                </c:pt>
                <c:pt idx="14010">
                  <c:v>45.771534999857906</c:v>
                </c:pt>
                <c:pt idx="14011">
                  <c:v>45.771767000132904</c:v>
                </c:pt>
                <c:pt idx="14012">
                  <c:v>45.772457000111899</c:v>
                </c:pt>
                <c:pt idx="14013">
                  <c:v>45.772667000164802</c:v>
                </c:pt>
                <c:pt idx="14014">
                  <c:v>45.773890999953394</c:v>
                </c:pt>
                <c:pt idx="14015">
                  <c:v>45.774002000143803</c:v>
                </c:pt>
                <c:pt idx="14016">
                  <c:v>45.774113999868803</c:v>
                </c:pt>
                <c:pt idx="14017">
                  <c:v>45.775321999826701</c:v>
                </c:pt>
                <c:pt idx="14018">
                  <c:v>45.775786999911304</c:v>
                </c:pt>
                <c:pt idx="14019">
                  <c:v>45.776199000101698</c:v>
                </c:pt>
                <c:pt idx="14020">
                  <c:v>45.790453999870799</c:v>
                </c:pt>
                <c:pt idx="14021">
                  <c:v>45.794094000029801</c:v>
                </c:pt>
                <c:pt idx="14022">
                  <c:v>45.794803999797203</c:v>
                </c:pt>
                <c:pt idx="14023">
                  <c:v>45.796214999881997</c:v>
                </c:pt>
                <c:pt idx="14024">
                  <c:v>45.797208999829301</c:v>
                </c:pt>
                <c:pt idx="14025">
                  <c:v>45.799396999882397</c:v>
                </c:pt>
                <c:pt idx="14026">
                  <c:v>45.800059000157404</c:v>
                </c:pt>
                <c:pt idx="14027">
                  <c:v>45.801223000125901</c:v>
                </c:pt>
                <c:pt idx="14028">
                  <c:v>45.802314999946198</c:v>
                </c:pt>
                <c:pt idx="14029">
                  <c:v>45.802428000115405</c:v>
                </c:pt>
                <c:pt idx="14030">
                  <c:v>45.812391999788801</c:v>
                </c:pt>
                <c:pt idx="14031">
                  <c:v>45.812754000053197</c:v>
                </c:pt>
                <c:pt idx="14032">
                  <c:v>45.813464999810002</c:v>
                </c:pt>
                <c:pt idx="14033">
                  <c:v>45.813993000137998</c:v>
                </c:pt>
                <c:pt idx="14034">
                  <c:v>45.817126000201796</c:v>
                </c:pt>
                <c:pt idx="14035">
                  <c:v>45.824470999832506</c:v>
                </c:pt>
                <c:pt idx="14036">
                  <c:v>45.826980000128906</c:v>
                </c:pt>
                <c:pt idx="14037">
                  <c:v>45.839327000066902</c:v>
                </c:pt>
                <c:pt idx="14038">
                  <c:v>45.8399150002151</c:v>
                </c:pt>
                <c:pt idx="14039">
                  <c:v>45.841098999971997</c:v>
                </c:pt>
                <c:pt idx="14040">
                  <c:v>45.841962999929798</c:v>
                </c:pt>
                <c:pt idx="14041">
                  <c:v>45.849316999920099</c:v>
                </c:pt>
                <c:pt idx="14042">
                  <c:v>45.8498799998778</c:v>
                </c:pt>
                <c:pt idx="14043">
                  <c:v>45.850723000057698</c:v>
                </c:pt>
                <c:pt idx="14044">
                  <c:v>45.851287000004902</c:v>
                </c:pt>
                <c:pt idx="14045">
                  <c:v>45.851315000163503</c:v>
                </c:pt>
                <c:pt idx="14046">
                  <c:v>45.852878000005106</c:v>
                </c:pt>
                <c:pt idx="14047">
                  <c:v>45.870625000134105</c:v>
                </c:pt>
                <c:pt idx="14048">
                  <c:v>45.874077000007603</c:v>
                </c:pt>
                <c:pt idx="14049">
                  <c:v>45.874361000187399</c:v>
                </c:pt>
                <c:pt idx="14050">
                  <c:v>45.874895999986599</c:v>
                </c:pt>
                <c:pt idx="14051">
                  <c:v>45.875335999880903</c:v>
                </c:pt>
                <c:pt idx="14052">
                  <c:v>45.875337999859696</c:v>
                </c:pt>
                <c:pt idx="14053">
                  <c:v>45.876048000081894</c:v>
                </c:pt>
                <c:pt idx="14054">
                  <c:v>45.877393999944594</c:v>
                </c:pt>
                <c:pt idx="14055">
                  <c:v>45.878364000145602</c:v>
                </c:pt>
                <c:pt idx="14056">
                  <c:v>45.891524000125997</c:v>
                </c:pt>
                <c:pt idx="14057">
                  <c:v>45.8984860001692</c:v>
                </c:pt>
                <c:pt idx="14058">
                  <c:v>45.899479000127002</c:v>
                </c:pt>
                <c:pt idx="14059">
                  <c:v>45.904541999789203</c:v>
                </c:pt>
                <c:pt idx="14060">
                  <c:v>45.9050220001699</c:v>
                </c:pt>
                <c:pt idx="14061">
                  <c:v>45.905880000191196</c:v>
                </c:pt>
                <c:pt idx="14062">
                  <c:v>45.906457999990302</c:v>
                </c:pt>
                <c:pt idx="14063">
                  <c:v>45.923968999886696</c:v>
                </c:pt>
                <c:pt idx="14064">
                  <c:v>45.924643000034798</c:v>
                </c:pt>
                <c:pt idx="14065">
                  <c:v>45.924684000055997</c:v>
                </c:pt>
                <c:pt idx="14066">
                  <c:v>45.925417000034898</c:v>
                </c:pt>
                <c:pt idx="14067">
                  <c:v>45.926072999918603</c:v>
                </c:pt>
                <c:pt idx="14068">
                  <c:v>45.926672999939903</c:v>
                </c:pt>
                <c:pt idx="14069">
                  <c:v>45.927070999823599</c:v>
                </c:pt>
                <c:pt idx="14070">
                  <c:v>45.927549000225497</c:v>
                </c:pt>
                <c:pt idx="14071">
                  <c:v>45.930883999972096</c:v>
                </c:pt>
                <c:pt idx="14072">
                  <c:v>45.931181000014405</c:v>
                </c:pt>
                <c:pt idx="14073">
                  <c:v>45.931618999929896</c:v>
                </c:pt>
                <c:pt idx="14074">
                  <c:v>45.933155000056999</c:v>
                </c:pt>
                <c:pt idx="14075">
                  <c:v>45.934495999972498</c:v>
                </c:pt>
                <c:pt idx="14076">
                  <c:v>45.948742999826202</c:v>
                </c:pt>
                <c:pt idx="14077">
                  <c:v>45.9642979999443</c:v>
                </c:pt>
                <c:pt idx="14078">
                  <c:v>45.9649760000502</c:v>
                </c:pt>
                <c:pt idx="14079">
                  <c:v>45.966231999955198</c:v>
                </c:pt>
                <c:pt idx="14080">
                  <c:v>45.967105999807202</c:v>
                </c:pt>
                <c:pt idx="14081">
                  <c:v>45.974871999987897</c:v>
                </c:pt>
                <c:pt idx="14082">
                  <c:v>45.976738999797796</c:v>
                </c:pt>
                <c:pt idx="14083">
                  <c:v>45.979442999851003</c:v>
                </c:pt>
                <c:pt idx="14084">
                  <c:v>45.992329999989998</c:v>
                </c:pt>
                <c:pt idx="14085">
                  <c:v>46.007163000012895</c:v>
                </c:pt>
                <c:pt idx="14086">
                  <c:v>46.007778999864897</c:v>
                </c:pt>
                <c:pt idx="14087">
                  <c:v>46.009020999917901</c:v>
                </c:pt>
                <c:pt idx="14088">
                  <c:v>46.0098160001507</c:v>
                </c:pt>
                <c:pt idx="14089">
                  <c:v>46.032103000015901</c:v>
                </c:pt>
                <c:pt idx="14090">
                  <c:v>46.032695000121699</c:v>
                </c:pt>
                <c:pt idx="14091">
                  <c:v>46.0336050000478</c:v>
                </c:pt>
                <c:pt idx="14092">
                  <c:v>46.034267999857498</c:v>
                </c:pt>
                <c:pt idx="14093">
                  <c:v>46.035939999910603</c:v>
                </c:pt>
                <c:pt idx="14094">
                  <c:v>46.039329999985</c:v>
                </c:pt>
                <c:pt idx="14095">
                  <c:v>46.0401109999111</c:v>
                </c:pt>
                <c:pt idx="14096">
                  <c:v>46.041429000069904</c:v>
                </c:pt>
                <c:pt idx="14097">
                  <c:v>46.042367000154599</c:v>
                </c:pt>
                <c:pt idx="14098">
                  <c:v>46.044306000112499</c:v>
                </c:pt>
                <c:pt idx="14099">
                  <c:v>46.047451000049399</c:v>
                </c:pt>
                <c:pt idx="14100">
                  <c:v>46.048145999975503</c:v>
                </c:pt>
                <c:pt idx="14101">
                  <c:v>46.049315999880406</c:v>
                </c:pt>
                <c:pt idx="14102">
                  <c:v>46.050237000144897</c:v>
                </c:pt>
                <c:pt idx="14103">
                  <c:v>46.053867999944394</c:v>
                </c:pt>
                <c:pt idx="14104">
                  <c:v>46.054269999785902</c:v>
                </c:pt>
                <c:pt idx="14105">
                  <c:v>46.054988999912801</c:v>
                </c:pt>
                <c:pt idx="14106">
                  <c:v>46.055425999838903</c:v>
                </c:pt>
                <c:pt idx="14107">
                  <c:v>46.068699999977902</c:v>
                </c:pt>
                <c:pt idx="14108">
                  <c:v>46.069236000221203</c:v>
                </c:pt>
                <c:pt idx="14109">
                  <c:v>46.0702199998195</c:v>
                </c:pt>
                <c:pt idx="14110">
                  <c:v>46.070868999777304</c:v>
                </c:pt>
                <c:pt idx="14111">
                  <c:v>46.070946999861903</c:v>
                </c:pt>
                <c:pt idx="14112">
                  <c:v>46.071541999936002</c:v>
                </c:pt>
                <c:pt idx="14113">
                  <c:v>46.072830999946696</c:v>
                </c:pt>
                <c:pt idx="14114">
                  <c:v>46.0735930000737</c:v>
                </c:pt>
                <c:pt idx="14115">
                  <c:v>46.074091999798796</c:v>
                </c:pt>
                <c:pt idx="14116">
                  <c:v>46.074651999788301</c:v>
                </c:pt>
                <c:pt idx="14117">
                  <c:v>46.075733000179703</c:v>
                </c:pt>
                <c:pt idx="14118">
                  <c:v>46.076499999799104</c:v>
                </c:pt>
                <c:pt idx="14119">
                  <c:v>46.080496999820703</c:v>
                </c:pt>
                <c:pt idx="14120">
                  <c:v>46.080905000053399</c:v>
                </c:pt>
                <c:pt idx="14121">
                  <c:v>46.082614000169997</c:v>
                </c:pt>
                <c:pt idx="14122">
                  <c:v>46.082887000011397</c:v>
                </c:pt>
                <c:pt idx="14123">
                  <c:v>46.083483000074899</c:v>
                </c:pt>
                <c:pt idx="14124">
                  <c:v>46.083585999895107</c:v>
                </c:pt>
                <c:pt idx="14125">
                  <c:v>46.0843649998423</c:v>
                </c:pt>
                <c:pt idx="14126">
                  <c:v>46.084791999874099</c:v>
                </c:pt>
                <c:pt idx="14127">
                  <c:v>46.085142999800098</c:v>
                </c:pt>
                <c:pt idx="14128">
                  <c:v>46.088131000033101</c:v>
                </c:pt>
                <c:pt idx="14129">
                  <c:v>46.088808000149506</c:v>
                </c:pt>
                <c:pt idx="14130">
                  <c:v>46.089298999959198</c:v>
                </c:pt>
                <c:pt idx="14131">
                  <c:v>46.089808000033294</c:v>
                </c:pt>
                <c:pt idx="14132">
                  <c:v>46.089920000213098</c:v>
                </c:pt>
                <c:pt idx="14133">
                  <c:v>46.090671000001699</c:v>
                </c:pt>
                <c:pt idx="14134">
                  <c:v>46.090702000128594</c:v>
                </c:pt>
                <c:pt idx="14135">
                  <c:v>46.091199999864301</c:v>
                </c:pt>
                <c:pt idx="14136">
                  <c:v>46.1134749998564</c:v>
                </c:pt>
                <c:pt idx="14137">
                  <c:v>46.117647999835697</c:v>
                </c:pt>
                <c:pt idx="14138">
                  <c:v>46.120902999973602</c:v>
                </c:pt>
                <c:pt idx="14139">
                  <c:v>46.122267000100599</c:v>
                </c:pt>
                <c:pt idx="14140">
                  <c:v>46.122582999941997</c:v>
                </c:pt>
                <c:pt idx="14141">
                  <c:v>46.122743000069001</c:v>
                </c:pt>
                <c:pt idx="14142">
                  <c:v>46.123626999815301</c:v>
                </c:pt>
                <c:pt idx="14143">
                  <c:v>46.1241829998471</c:v>
                </c:pt>
                <c:pt idx="14144">
                  <c:v>46.128775999932202</c:v>
                </c:pt>
                <c:pt idx="14145">
                  <c:v>46.1444070001562</c:v>
                </c:pt>
                <c:pt idx="14146">
                  <c:v>46.145193000029302</c:v>
                </c:pt>
                <c:pt idx="14147">
                  <c:v>46.158854000168503</c:v>
                </c:pt>
                <c:pt idx="14148">
                  <c:v>46.1615539998092</c:v>
                </c:pt>
                <c:pt idx="14149">
                  <c:v>46.162275999904502</c:v>
                </c:pt>
                <c:pt idx="14150">
                  <c:v>46.163296000031501</c:v>
                </c:pt>
                <c:pt idx="14151">
                  <c:v>46.164477999809598</c:v>
                </c:pt>
                <c:pt idx="14152">
                  <c:v>46.178060999864101</c:v>
                </c:pt>
                <c:pt idx="14153">
                  <c:v>46.189009000045097</c:v>
                </c:pt>
                <c:pt idx="14154">
                  <c:v>46.190670000214503</c:v>
                </c:pt>
                <c:pt idx="14155">
                  <c:v>46.191367000119499</c:v>
                </c:pt>
                <c:pt idx="14156">
                  <c:v>46.192686999802298</c:v>
                </c:pt>
                <c:pt idx="14157">
                  <c:v>46.1936440001409</c:v>
                </c:pt>
                <c:pt idx="14158">
                  <c:v>46.194834999823698</c:v>
                </c:pt>
                <c:pt idx="14159">
                  <c:v>46.195590000024801</c:v>
                </c:pt>
                <c:pt idx="14160">
                  <c:v>46.195598999929601</c:v>
                </c:pt>
                <c:pt idx="14161">
                  <c:v>46.196812999824004</c:v>
                </c:pt>
                <c:pt idx="14162">
                  <c:v>46.1975700000039</c:v>
                </c:pt>
                <c:pt idx="14163">
                  <c:v>46.203956000226697</c:v>
                </c:pt>
                <c:pt idx="14164">
                  <c:v>46.209680000174501</c:v>
                </c:pt>
                <c:pt idx="14165">
                  <c:v>46.210398999846802</c:v>
                </c:pt>
                <c:pt idx="14166">
                  <c:v>46.211705000132397</c:v>
                </c:pt>
                <c:pt idx="14167">
                  <c:v>46.212700000069098</c:v>
                </c:pt>
                <c:pt idx="14168">
                  <c:v>46.218001999932298</c:v>
                </c:pt>
                <c:pt idx="14169">
                  <c:v>46.218558999953501</c:v>
                </c:pt>
                <c:pt idx="14170">
                  <c:v>46.219443000154506</c:v>
                </c:pt>
                <c:pt idx="14171">
                  <c:v>46.220548999826796</c:v>
                </c:pt>
                <c:pt idx="14172">
                  <c:v>46.2299790001452</c:v>
                </c:pt>
                <c:pt idx="14173">
                  <c:v>46.235847999923806</c:v>
                </c:pt>
                <c:pt idx="14174">
                  <c:v>46.236220000082497</c:v>
                </c:pt>
                <c:pt idx="14175">
                  <c:v>46.236861000124904</c:v>
                </c:pt>
                <c:pt idx="14176">
                  <c:v>46.2374359999557</c:v>
                </c:pt>
                <c:pt idx="14177">
                  <c:v>46.249193000221496</c:v>
                </c:pt>
                <c:pt idx="14178">
                  <c:v>46.266270000160098</c:v>
                </c:pt>
                <c:pt idx="14179">
                  <c:v>46.266883000043805</c:v>
                </c:pt>
                <c:pt idx="14180">
                  <c:v>46.2681290000546</c:v>
                </c:pt>
                <c:pt idx="14181">
                  <c:v>46.268935000170998</c:v>
                </c:pt>
                <c:pt idx="14182">
                  <c:v>46.269567999843204</c:v>
                </c:pt>
                <c:pt idx="14183">
                  <c:v>46.287210000173204</c:v>
                </c:pt>
                <c:pt idx="14184">
                  <c:v>46.287432000099194</c:v>
                </c:pt>
                <c:pt idx="14185">
                  <c:v>46.287758999824206</c:v>
                </c:pt>
                <c:pt idx="14186">
                  <c:v>46.288719000131003</c:v>
                </c:pt>
                <c:pt idx="14187">
                  <c:v>46.289288000025401</c:v>
                </c:pt>
                <c:pt idx="14188">
                  <c:v>46.289964000152295</c:v>
                </c:pt>
                <c:pt idx="14189">
                  <c:v>46.293037999930597</c:v>
                </c:pt>
                <c:pt idx="14190">
                  <c:v>46.293663000142203</c:v>
                </c:pt>
                <c:pt idx="14191">
                  <c:v>46.294611000121201</c:v>
                </c:pt>
                <c:pt idx="14192">
                  <c:v>46.295764000205899</c:v>
                </c:pt>
                <c:pt idx="14193">
                  <c:v>46.302506999836602</c:v>
                </c:pt>
                <c:pt idx="14194">
                  <c:v>46.326561000114403</c:v>
                </c:pt>
                <c:pt idx="14195">
                  <c:v>46.327216000008704</c:v>
                </c:pt>
                <c:pt idx="14196">
                  <c:v>46.328423999966596</c:v>
                </c:pt>
                <c:pt idx="14197">
                  <c:v>46.329369999966701</c:v>
                </c:pt>
                <c:pt idx="14198">
                  <c:v>46.337204999872398</c:v>
                </c:pt>
                <c:pt idx="14199">
                  <c:v>46.352816999842602</c:v>
                </c:pt>
                <c:pt idx="14200">
                  <c:v>46.372934999908402</c:v>
                </c:pt>
                <c:pt idx="14201">
                  <c:v>46.373348000088299</c:v>
                </c:pt>
                <c:pt idx="14202">
                  <c:v>46.373657000003703</c:v>
                </c:pt>
                <c:pt idx="14203">
                  <c:v>46.373943000162399</c:v>
                </c:pt>
                <c:pt idx="14204">
                  <c:v>46.374928000204804</c:v>
                </c:pt>
                <c:pt idx="14205">
                  <c:v>46.375030000035601</c:v>
                </c:pt>
                <c:pt idx="14206">
                  <c:v>46.375960000204898</c:v>
                </c:pt>
                <c:pt idx="14207">
                  <c:v>46.3763689999723</c:v>
                </c:pt>
                <c:pt idx="14208">
                  <c:v>46.390464000069095</c:v>
                </c:pt>
                <c:pt idx="14209">
                  <c:v>46.391048999794201</c:v>
                </c:pt>
                <c:pt idx="14210">
                  <c:v>46.392233999995298</c:v>
                </c:pt>
                <c:pt idx="14211">
                  <c:v>46.393096999963703</c:v>
                </c:pt>
                <c:pt idx="14212">
                  <c:v>46.3964690002285</c:v>
                </c:pt>
                <c:pt idx="14213">
                  <c:v>46.397968999826794</c:v>
                </c:pt>
                <c:pt idx="14214">
                  <c:v>46.420086000125501</c:v>
                </c:pt>
                <c:pt idx="14215">
                  <c:v>46.420761999797797</c:v>
                </c:pt>
                <c:pt idx="14216">
                  <c:v>46.421935000125806</c:v>
                </c:pt>
                <c:pt idx="14217">
                  <c:v>46.422793000147003</c:v>
                </c:pt>
                <c:pt idx="14218">
                  <c:v>46.429092999915099</c:v>
                </c:pt>
                <c:pt idx="14219">
                  <c:v>46.429584000179602</c:v>
                </c:pt>
                <c:pt idx="14220">
                  <c:v>46.430338999925802</c:v>
                </c:pt>
                <c:pt idx="14221">
                  <c:v>46.431327999925998</c:v>
                </c:pt>
                <c:pt idx="14222">
                  <c:v>46.439934999852902</c:v>
                </c:pt>
                <c:pt idx="14223">
                  <c:v>46.447206999800898</c:v>
                </c:pt>
                <c:pt idx="14224">
                  <c:v>46.4556759998231</c:v>
                </c:pt>
                <c:pt idx="14225">
                  <c:v>46.478707000005606</c:v>
                </c:pt>
                <c:pt idx="14226">
                  <c:v>46.479109999836496</c:v>
                </c:pt>
                <c:pt idx="14227">
                  <c:v>46.479753999847098</c:v>
                </c:pt>
                <c:pt idx="14228">
                  <c:v>46.479954999995201</c:v>
                </c:pt>
                <c:pt idx="14229">
                  <c:v>46.480192000217301</c:v>
                </c:pt>
                <c:pt idx="14230">
                  <c:v>46.480654999868399</c:v>
                </c:pt>
                <c:pt idx="14231">
                  <c:v>46.4820000001964</c:v>
                </c:pt>
                <c:pt idx="14232">
                  <c:v>46.482971999921503</c:v>
                </c:pt>
                <c:pt idx="14233">
                  <c:v>46.484538000186099</c:v>
                </c:pt>
                <c:pt idx="14234">
                  <c:v>46.485030999974697</c:v>
                </c:pt>
                <c:pt idx="14235">
                  <c:v>46.485943999868994</c:v>
                </c:pt>
                <c:pt idx="14236">
                  <c:v>46.486733000165202</c:v>
                </c:pt>
                <c:pt idx="14237">
                  <c:v>46.489182000186695</c:v>
                </c:pt>
                <c:pt idx="14238">
                  <c:v>46.489754000049203</c:v>
                </c:pt>
                <c:pt idx="14239">
                  <c:v>46.4906649999647</c:v>
                </c:pt>
                <c:pt idx="14240">
                  <c:v>46.491664999848503</c:v>
                </c:pt>
                <c:pt idx="14241">
                  <c:v>46.491754999806204</c:v>
                </c:pt>
                <c:pt idx="14242">
                  <c:v>46.499949999997604</c:v>
                </c:pt>
                <c:pt idx="14243">
                  <c:v>46.507067000220502</c:v>
                </c:pt>
                <c:pt idx="14244">
                  <c:v>46.507781999935098</c:v>
                </c:pt>
                <c:pt idx="14245">
                  <c:v>46.509150000019801</c:v>
                </c:pt>
                <c:pt idx="14246">
                  <c:v>46.510180000041096</c:v>
                </c:pt>
                <c:pt idx="14247">
                  <c:v>46.5410900001188</c:v>
                </c:pt>
                <c:pt idx="14248">
                  <c:v>46.543658999780696</c:v>
                </c:pt>
                <c:pt idx="14249">
                  <c:v>46.5442350000557</c:v>
                </c:pt>
                <c:pt idx="14250">
                  <c:v>46.545224000055796</c:v>
                </c:pt>
                <c:pt idx="14251">
                  <c:v>46.545945000161701</c:v>
                </c:pt>
                <c:pt idx="14252">
                  <c:v>46.549664999929504</c:v>
                </c:pt>
                <c:pt idx="14253">
                  <c:v>46.552543999950998</c:v>
                </c:pt>
                <c:pt idx="14254">
                  <c:v>46.558873999856502</c:v>
                </c:pt>
                <c:pt idx="14255">
                  <c:v>46.559124999930596</c:v>
                </c:pt>
                <c:pt idx="14256">
                  <c:v>46.5595860000576</c:v>
                </c:pt>
                <c:pt idx="14257">
                  <c:v>46.560853999835601</c:v>
                </c:pt>
                <c:pt idx="14258">
                  <c:v>46.561881999877997</c:v>
                </c:pt>
                <c:pt idx="14259">
                  <c:v>46.564114999909997</c:v>
                </c:pt>
                <c:pt idx="14260">
                  <c:v>46.564683999804402</c:v>
                </c:pt>
                <c:pt idx="14261">
                  <c:v>46.565768000164098</c:v>
                </c:pt>
                <c:pt idx="14262">
                  <c:v>46.566447999794001</c:v>
                </c:pt>
                <c:pt idx="14263">
                  <c:v>46.580125000218601</c:v>
                </c:pt>
                <c:pt idx="14264">
                  <c:v>46.597106999797596</c:v>
                </c:pt>
                <c:pt idx="14265">
                  <c:v>46.617193000201901</c:v>
                </c:pt>
                <c:pt idx="14266">
                  <c:v>46.617889000117401</c:v>
                </c:pt>
                <c:pt idx="14267">
                  <c:v>46.619102000022394</c:v>
                </c:pt>
                <c:pt idx="14268">
                  <c:v>46.620417000212903</c:v>
                </c:pt>
                <c:pt idx="14269">
                  <c:v>46.623342000202605</c:v>
                </c:pt>
                <c:pt idx="14270">
                  <c:v>46.631852999780605</c:v>
                </c:pt>
                <c:pt idx="14271">
                  <c:v>46.652757000174404</c:v>
                </c:pt>
                <c:pt idx="14272">
                  <c:v>46.653367000089901</c:v>
                </c:pt>
                <c:pt idx="14273">
                  <c:v>46.6533959997832</c:v>
                </c:pt>
                <c:pt idx="14274">
                  <c:v>46.654035999836196</c:v>
                </c:pt>
                <c:pt idx="14275">
                  <c:v>46.654505999867901</c:v>
                </c:pt>
                <c:pt idx="14276">
                  <c:v>46.655215000100704</c:v>
                </c:pt>
                <c:pt idx="14277">
                  <c:v>46.655396000005496</c:v>
                </c:pt>
                <c:pt idx="14278">
                  <c:v>46.6559970000162</c:v>
                </c:pt>
                <c:pt idx="14279">
                  <c:v>46.667125000112698</c:v>
                </c:pt>
                <c:pt idx="14280">
                  <c:v>46.667602000070403</c:v>
                </c:pt>
                <c:pt idx="14281">
                  <c:v>46.668366000176306</c:v>
                </c:pt>
                <c:pt idx="14282">
                  <c:v>46.668866999880201</c:v>
                </c:pt>
                <c:pt idx="14283">
                  <c:v>46.681269000146095</c:v>
                </c:pt>
                <c:pt idx="14284">
                  <c:v>46.714913999949204</c:v>
                </c:pt>
                <c:pt idx="14285">
                  <c:v>46.722720000161601</c:v>
                </c:pt>
                <c:pt idx="14286">
                  <c:v>46.723479999854995</c:v>
                </c:pt>
                <c:pt idx="14287">
                  <c:v>46.726580999802501</c:v>
                </c:pt>
                <c:pt idx="14288">
                  <c:v>46.727180999823695</c:v>
                </c:pt>
                <c:pt idx="14289">
                  <c:v>46.728337999866099</c:v>
                </c:pt>
                <c:pt idx="14290">
                  <c:v>46.729124000194105</c:v>
                </c:pt>
                <c:pt idx="14291">
                  <c:v>46.733250000215705</c:v>
                </c:pt>
                <c:pt idx="14292">
                  <c:v>46.7338270000254</c:v>
                </c:pt>
                <c:pt idx="14293">
                  <c:v>46.735014000205396</c:v>
                </c:pt>
                <c:pt idx="14294">
                  <c:v>46.735781999814201</c:v>
                </c:pt>
                <c:pt idx="14295">
                  <c:v>46.751006999784295</c:v>
                </c:pt>
                <c:pt idx="14296">
                  <c:v>46.751284000038105</c:v>
                </c:pt>
                <c:pt idx="14297">
                  <c:v>46.751733999826605</c:v>
                </c:pt>
                <c:pt idx="14298">
                  <c:v>46.751783000217898</c:v>
                </c:pt>
                <c:pt idx="14299">
                  <c:v>46.7521989999113</c:v>
                </c:pt>
                <c:pt idx="14300">
                  <c:v>46.752287999879599</c:v>
                </c:pt>
                <c:pt idx="14301">
                  <c:v>46.753231999900805</c:v>
                </c:pt>
                <c:pt idx="14302">
                  <c:v>46.7538279999644</c:v>
                </c:pt>
                <c:pt idx="14303">
                  <c:v>46.768698000050698</c:v>
                </c:pt>
                <c:pt idx="14304">
                  <c:v>46.769395999945097</c:v>
                </c:pt>
                <c:pt idx="14305">
                  <c:v>46.770591000040397</c:v>
                </c:pt>
                <c:pt idx="14306">
                  <c:v>46.771554999850196</c:v>
                </c:pt>
                <c:pt idx="14307">
                  <c:v>46.776279999903593</c:v>
                </c:pt>
                <c:pt idx="14308">
                  <c:v>46.776836999924804</c:v>
                </c:pt>
                <c:pt idx="14309">
                  <c:v>46.777815000041301</c:v>
                </c:pt>
                <c:pt idx="14310">
                  <c:v>46.778516999893299</c:v>
                </c:pt>
                <c:pt idx="14311">
                  <c:v>46.783228000094802</c:v>
                </c:pt>
                <c:pt idx="14312">
                  <c:v>46.783889999915104</c:v>
                </c:pt>
                <c:pt idx="14313">
                  <c:v>46.785151000221902</c:v>
                </c:pt>
                <c:pt idx="14314">
                  <c:v>46.786079999947098</c:v>
                </c:pt>
                <c:pt idx="14315">
                  <c:v>46.799431000181301</c:v>
                </c:pt>
                <c:pt idx="14316">
                  <c:v>46.806505999938899</c:v>
                </c:pt>
                <c:pt idx="14317">
                  <c:v>46.816596000098698</c:v>
                </c:pt>
                <c:pt idx="14318">
                  <c:v>46.817312999792101</c:v>
                </c:pt>
                <c:pt idx="14319">
                  <c:v>46.8187579999721</c:v>
                </c:pt>
                <c:pt idx="14320">
                  <c:v>46.8197639997924</c:v>
                </c:pt>
                <c:pt idx="14321">
                  <c:v>46.824379000099704</c:v>
                </c:pt>
                <c:pt idx="14322">
                  <c:v>46.824756000205504</c:v>
                </c:pt>
                <c:pt idx="14323">
                  <c:v>46.825450000142098</c:v>
                </c:pt>
                <c:pt idx="14324">
                  <c:v>46.825973000068096</c:v>
                </c:pt>
                <c:pt idx="14325">
                  <c:v>46.826234000036401</c:v>
                </c:pt>
                <c:pt idx="14326">
                  <c:v>46.840697999868993</c:v>
                </c:pt>
                <c:pt idx="14327">
                  <c:v>46.841459000006495</c:v>
                </c:pt>
                <c:pt idx="14328">
                  <c:v>46.8425839999326</c:v>
                </c:pt>
                <c:pt idx="14329">
                  <c:v>46.843475000059598</c:v>
                </c:pt>
                <c:pt idx="14330">
                  <c:v>46.844484999837697</c:v>
                </c:pt>
                <c:pt idx="14331">
                  <c:v>46.856743999796798</c:v>
                </c:pt>
                <c:pt idx="14332">
                  <c:v>46.857828000156502</c:v>
                </c:pt>
                <c:pt idx="14333">
                  <c:v>46.865343999797901</c:v>
                </c:pt>
                <c:pt idx="14334">
                  <c:v>46.865859999797905</c:v>
                </c:pt>
                <c:pt idx="14335">
                  <c:v>46.866904000125899</c:v>
                </c:pt>
                <c:pt idx="14336">
                  <c:v>46.867613999893301</c:v>
                </c:pt>
                <c:pt idx="14337">
                  <c:v>46.870127000147406</c:v>
                </c:pt>
                <c:pt idx="14338">
                  <c:v>46.870852000211002</c:v>
                </c:pt>
                <c:pt idx="14339">
                  <c:v>46.872208999957302</c:v>
                </c:pt>
                <c:pt idx="14340">
                  <c:v>46.873213999788206</c:v>
                </c:pt>
                <c:pt idx="14341">
                  <c:v>46.8781539998417</c:v>
                </c:pt>
                <c:pt idx="14342">
                  <c:v>46.878402999936903</c:v>
                </c:pt>
                <c:pt idx="14343">
                  <c:v>46.878966999884099</c:v>
                </c:pt>
                <c:pt idx="14344">
                  <c:v>46.879331000127401</c:v>
                </c:pt>
                <c:pt idx="14345">
                  <c:v>46.891376000075901</c:v>
                </c:pt>
                <c:pt idx="14346">
                  <c:v>46.892834000118398</c:v>
                </c:pt>
                <c:pt idx="14347">
                  <c:v>46.8932519997906</c:v>
                </c:pt>
                <c:pt idx="14348">
                  <c:v>46.893915000055095</c:v>
                </c:pt>
                <c:pt idx="14349">
                  <c:v>46.895248000055204</c:v>
                </c:pt>
                <c:pt idx="14350">
                  <c:v>46.896209999886104</c:v>
                </c:pt>
                <c:pt idx="14351">
                  <c:v>46.9066740001835</c:v>
                </c:pt>
                <c:pt idx="14352">
                  <c:v>46.9098280000253</c:v>
                </c:pt>
                <c:pt idx="14353">
                  <c:v>46.910225999908995</c:v>
                </c:pt>
                <c:pt idx="14354">
                  <c:v>46.910865999961899</c:v>
                </c:pt>
                <c:pt idx="14355">
                  <c:v>46.911455000099501</c:v>
                </c:pt>
                <c:pt idx="14356">
                  <c:v>46.915860999888501</c:v>
                </c:pt>
                <c:pt idx="14357">
                  <c:v>46.916435000184698</c:v>
                </c:pt>
                <c:pt idx="14358">
                  <c:v>46.917557000142502</c:v>
                </c:pt>
                <c:pt idx="14359">
                  <c:v>46.918377000110901</c:v>
                </c:pt>
                <c:pt idx="14360">
                  <c:v>46.932755999932802</c:v>
                </c:pt>
                <c:pt idx="14361">
                  <c:v>46.933438999985796</c:v>
                </c:pt>
                <c:pt idx="14362">
                  <c:v>46.934790999785001</c:v>
                </c:pt>
                <c:pt idx="14363">
                  <c:v>46.935183000186896</c:v>
                </c:pt>
                <c:pt idx="14364">
                  <c:v>46.935721999943702</c:v>
                </c:pt>
                <c:pt idx="14365">
                  <c:v>46.9400890001452</c:v>
                </c:pt>
                <c:pt idx="14366">
                  <c:v>46.944550999796704</c:v>
                </c:pt>
                <c:pt idx="14367">
                  <c:v>46.950019000178102</c:v>
                </c:pt>
                <c:pt idx="14368">
                  <c:v>46.968358999947597</c:v>
                </c:pt>
                <c:pt idx="14369">
                  <c:v>46.969050999905399</c:v>
                </c:pt>
                <c:pt idx="14370">
                  <c:v>46.970211999905494</c:v>
                </c:pt>
                <c:pt idx="14371">
                  <c:v>46.9709119997787</c:v>
                </c:pt>
                <c:pt idx="14372">
                  <c:v>46.971206999842195</c:v>
                </c:pt>
                <c:pt idx="14373">
                  <c:v>46.971357000074903</c:v>
                </c:pt>
                <c:pt idx="14374">
                  <c:v>46.971782000127803</c:v>
                </c:pt>
                <c:pt idx="14375">
                  <c:v>46.972263000043306</c:v>
                </c:pt>
                <c:pt idx="14376">
                  <c:v>46.974677999969501</c:v>
                </c:pt>
                <c:pt idx="14377">
                  <c:v>46.977960999811302</c:v>
                </c:pt>
                <c:pt idx="14378">
                  <c:v>46.978269000192</c:v>
                </c:pt>
                <c:pt idx="14379">
                  <c:v>46.978987999864302</c:v>
                </c:pt>
                <c:pt idx="14380">
                  <c:v>46.979535999980705</c:v>
                </c:pt>
                <c:pt idx="14381">
                  <c:v>46.980825999980802</c:v>
                </c:pt>
                <c:pt idx="14382">
                  <c:v>46.985245000087097</c:v>
                </c:pt>
                <c:pt idx="14383">
                  <c:v>47.001383999940998</c:v>
                </c:pt>
                <c:pt idx="14384">
                  <c:v>47.001922000163098</c:v>
                </c:pt>
                <c:pt idx="14385">
                  <c:v>47.003031999793095</c:v>
                </c:pt>
                <c:pt idx="14386">
                  <c:v>47.0038180001211</c:v>
                </c:pt>
                <c:pt idx="14387">
                  <c:v>47.010668999973795</c:v>
                </c:pt>
                <c:pt idx="14388">
                  <c:v>47.0125659999212</c:v>
                </c:pt>
                <c:pt idx="14389">
                  <c:v>47.012860999984696</c:v>
                </c:pt>
                <c:pt idx="14390">
                  <c:v>47.013534000143402</c:v>
                </c:pt>
                <c:pt idx="14391">
                  <c:v>47.013983999931902</c:v>
                </c:pt>
                <c:pt idx="14392">
                  <c:v>47.021156000027901</c:v>
                </c:pt>
                <c:pt idx="14393">
                  <c:v>47.0218629998271</c:v>
                </c:pt>
                <c:pt idx="14394">
                  <c:v>47.023073000218503</c:v>
                </c:pt>
                <c:pt idx="14395">
                  <c:v>47.024180999869699</c:v>
                </c:pt>
                <c:pt idx="14396">
                  <c:v>47.027570999944096</c:v>
                </c:pt>
                <c:pt idx="14397">
                  <c:v>47.027969999817202</c:v>
                </c:pt>
                <c:pt idx="14398">
                  <c:v>47.028204000071099</c:v>
                </c:pt>
                <c:pt idx="14399">
                  <c:v>47.028387999944201</c:v>
                </c:pt>
                <c:pt idx="14400">
                  <c:v>47.028672000123997</c:v>
                </c:pt>
                <c:pt idx="14401">
                  <c:v>47.029464999923199</c:v>
                </c:pt>
                <c:pt idx="14402">
                  <c:v>47.029873000155902</c:v>
                </c:pt>
                <c:pt idx="14403">
                  <c:v>47.0300369997858</c:v>
                </c:pt>
                <c:pt idx="14404">
                  <c:v>47.030338999775203</c:v>
                </c:pt>
                <c:pt idx="14405">
                  <c:v>47.031073000198298</c:v>
                </c:pt>
                <c:pt idx="14406">
                  <c:v>47.031221999986798</c:v>
                </c:pt>
                <c:pt idx="14407">
                  <c:v>47.033152000039898</c:v>
                </c:pt>
                <c:pt idx="14408">
                  <c:v>47.033327999997695</c:v>
                </c:pt>
                <c:pt idx="14409">
                  <c:v>47.033685999849602</c:v>
                </c:pt>
                <c:pt idx="14410">
                  <c:v>47.033840000040001</c:v>
                </c:pt>
                <c:pt idx="14411">
                  <c:v>47.034625999913203</c:v>
                </c:pt>
                <c:pt idx="14412">
                  <c:v>47.034712999902595</c:v>
                </c:pt>
                <c:pt idx="14413">
                  <c:v>47.034807999807498</c:v>
                </c:pt>
                <c:pt idx="14414">
                  <c:v>47.034888999860399</c:v>
                </c:pt>
                <c:pt idx="14415">
                  <c:v>47.034967999934395</c:v>
                </c:pt>
                <c:pt idx="14416">
                  <c:v>47.035463000156597</c:v>
                </c:pt>
                <c:pt idx="14417">
                  <c:v>47.035853000124902</c:v>
                </c:pt>
                <c:pt idx="14418">
                  <c:v>47.036141999797096</c:v>
                </c:pt>
                <c:pt idx="14419">
                  <c:v>47.036423999998</c:v>
                </c:pt>
                <c:pt idx="14420">
                  <c:v>47.036714000114401</c:v>
                </c:pt>
                <c:pt idx="14421">
                  <c:v>47.040341999945603</c:v>
                </c:pt>
                <c:pt idx="14422">
                  <c:v>47.053724999841499</c:v>
                </c:pt>
                <c:pt idx="14423">
                  <c:v>47.054197999841499</c:v>
                </c:pt>
                <c:pt idx="14424">
                  <c:v>47.054914999989705</c:v>
                </c:pt>
                <c:pt idx="14425">
                  <c:v>47.055898000053197</c:v>
                </c:pt>
                <c:pt idx="14426">
                  <c:v>47.070882999832897</c:v>
                </c:pt>
                <c:pt idx="14427">
                  <c:v>47.077704999992399</c:v>
                </c:pt>
                <c:pt idx="14428">
                  <c:v>47.078179999971297</c:v>
                </c:pt>
                <c:pt idx="14429">
                  <c:v>47.078928999780999</c:v>
                </c:pt>
                <c:pt idx="14430">
                  <c:v>47.079467999992602</c:v>
                </c:pt>
                <c:pt idx="14431">
                  <c:v>47.084623000046093</c:v>
                </c:pt>
                <c:pt idx="14432">
                  <c:v>47.091487000216098</c:v>
                </c:pt>
                <c:pt idx="14433">
                  <c:v>47.092010000142096</c:v>
                </c:pt>
                <c:pt idx="14434">
                  <c:v>47.1001070000056</c:v>
                </c:pt>
                <c:pt idx="14435">
                  <c:v>47.107563999816094</c:v>
                </c:pt>
                <c:pt idx="14436">
                  <c:v>47.109725000154803</c:v>
                </c:pt>
                <c:pt idx="14437">
                  <c:v>47.110072000123097</c:v>
                </c:pt>
                <c:pt idx="14438">
                  <c:v>47.110418000102001</c:v>
                </c:pt>
                <c:pt idx="14439">
                  <c:v>47.111736999795497</c:v>
                </c:pt>
                <c:pt idx="14440">
                  <c:v>47.112646000186899</c:v>
                </c:pt>
                <c:pt idx="14441">
                  <c:v>47.122885000135199</c:v>
                </c:pt>
                <c:pt idx="14442">
                  <c:v>47.123656000167102</c:v>
                </c:pt>
                <c:pt idx="14443">
                  <c:v>47.124353000072006</c:v>
                </c:pt>
                <c:pt idx="14444">
                  <c:v>47.1255749998817</c:v>
                </c:pt>
                <c:pt idx="14445">
                  <c:v>47.126470999955899</c:v>
                </c:pt>
                <c:pt idx="14446">
                  <c:v>47.1269310000934</c:v>
                </c:pt>
                <c:pt idx="14447">
                  <c:v>47.127196000019403</c:v>
                </c:pt>
                <c:pt idx="14448">
                  <c:v>47.130230000220699</c:v>
                </c:pt>
                <c:pt idx="14449">
                  <c:v>47.130455000114999</c:v>
                </c:pt>
                <c:pt idx="14450">
                  <c:v>47.131143000115095</c:v>
                </c:pt>
                <c:pt idx="14451">
                  <c:v>47.131352000178595</c:v>
                </c:pt>
                <c:pt idx="14452">
                  <c:v>47.132358999988305</c:v>
                </c:pt>
                <c:pt idx="14453">
                  <c:v>47.132975999829796</c:v>
                </c:pt>
                <c:pt idx="14454">
                  <c:v>47.132977999808602</c:v>
                </c:pt>
                <c:pt idx="14455">
                  <c:v>47.133273999861501</c:v>
                </c:pt>
                <c:pt idx="14456">
                  <c:v>47.134436999840496</c:v>
                </c:pt>
                <c:pt idx="14457">
                  <c:v>47.1345579999251</c:v>
                </c:pt>
                <c:pt idx="14458">
                  <c:v>47.134664000168399</c:v>
                </c:pt>
                <c:pt idx="14459">
                  <c:v>47.134754000126101</c:v>
                </c:pt>
                <c:pt idx="14460">
                  <c:v>47.135735000210801</c:v>
                </c:pt>
                <c:pt idx="14461">
                  <c:v>47.136267000041698</c:v>
                </c:pt>
                <c:pt idx="14462">
                  <c:v>47.136673999830201</c:v>
                </c:pt>
                <c:pt idx="14463">
                  <c:v>47.137471000041799</c:v>
                </c:pt>
                <c:pt idx="14464">
                  <c:v>47.138028000063002</c:v>
                </c:pt>
                <c:pt idx="14465">
                  <c:v>47.140264000063297</c:v>
                </c:pt>
                <c:pt idx="14466">
                  <c:v>47.140878999925896</c:v>
                </c:pt>
                <c:pt idx="14467">
                  <c:v>47.141245000147997</c:v>
                </c:pt>
                <c:pt idx="14468">
                  <c:v>47.141639000074001</c:v>
                </c:pt>
                <c:pt idx="14469">
                  <c:v>47.1420660001058</c:v>
                </c:pt>
                <c:pt idx="14470">
                  <c:v>47.142522999820301</c:v>
                </c:pt>
                <c:pt idx="14471">
                  <c:v>47.142918000190498</c:v>
                </c:pt>
                <c:pt idx="14472">
                  <c:v>47.143033999873197</c:v>
                </c:pt>
                <c:pt idx="14473">
                  <c:v>47.152822000043599</c:v>
                </c:pt>
                <c:pt idx="14474">
                  <c:v>47.186778000195694</c:v>
                </c:pt>
                <c:pt idx="14475">
                  <c:v>47.193443000196503</c:v>
                </c:pt>
                <c:pt idx="14476">
                  <c:v>47.193980999963905</c:v>
                </c:pt>
                <c:pt idx="14477">
                  <c:v>47.195016999921705</c:v>
                </c:pt>
                <c:pt idx="14478">
                  <c:v>47.195748999911302</c:v>
                </c:pt>
                <c:pt idx="14479">
                  <c:v>47.202269000081195</c:v>
                </c:pt>
                <c:pt idx="14480">
                  <c:v>47.210219000135105</c:v>
                </c:pt>
                <c:pt idx="14481">
                  <c:v>47.211155999775606</c:v>
                </c:pt>
                <c:pt idx="14482">
                  <c:v>47.212411000145899</c:v>
                </c:pt>
                <c:pt idx="14483">
                  <c:v>47.212939000019105</c:v>
                </c:pt>
                <c:pt idx="14484">
                  <c:v>47.213828000167197</c:v>
                </c:pt>
                <c:pt idx="14485">
                  <c:v>47.214511000220199</c:v>
                </c:pt>
                <c:pt idx="14486">
                  <c:v>47.215092999977003</c:v>
                </c:pt>
                <c:pt idx="14487">
                  <c:v>47.232053999778103</c:v>
                </c:pt>
                <c:pt idx="14488">
                  <c:v>47.247935000086706</c:v>
                </c:pt>
                <c:pt idx="14489">
                  <c:v>47.248653000224202</c:v>
                </c:pt>
                <c:pt idx="14490">
                  <c:v>47.2499870002138</c:v>
                </c:pt>
                <c:pt idx="14491">
                  <c:v>47.250874999917798</c:v>
                </c:pt>
                <c:pt idx="14492">
                  <c:v>47.259132999897702</c:v>
                </c:pt>
                <c:pt idx="14493">
                  <c:v>47.260151000045802</c:v>
                </c:pt>
                <c:pt idx="14494">
                  <c:v>47.262293000130697</c:v>
                </c:pt>
                <c:pt idx="14495">
                  <c:v>47.262871999919199</c:v>
                </c:pt>
                <c:pt idx="14496">
                  <c:v>47.269027999845996</c:v>
                </c:pt>
                <c:pt idx="14497">
                  <c:v>47.269469000184401</c:v>
                </c:pt>
                <c:pt idx="14498">
                  <c:v>47.270229999867297</c:v>
                </c:pt>
                <c:pt idx="14499">
                  <c:v>47.270775000015398</c:v>
                </c:pt>
                <c:pt idx="14500">
                  <c:v>47.278069000185496</c:v>
                </c:pt>
                <c:pt idx="14501">
                  <c:v>47.278516999995098</c:v>
                </c:pt>
                <c:pt idx="14502">
                  <c:v>47.279292999974103</c:v>
                </c:pt>
                <c:pt idx="14503">
                  <c:v>47.279811999942396</c:v>
                </c:pt>
                <c:pt idx="14504">
                  <c:v>47.292323999954498</c:v>
                </c:pt>
                <c:pt idx="14505">
                  <c:v>47.292739000113194</c:v>
                </c:pt>
                <c:pt idx="14506">
                  <c:v>47.293414999785398</c:v>
                </c:pt>
                <c:pt idx="14507">
                  <c:v>47.293931999774905</c:v>
                </c:pt>
                <c:pt idx="14508">
                  <c:v>47.323234000032201</c:v>
                </c:pt>
                <c:pt idx="14509">
                  <c:v>47.323620000042801</c:v>
                </c:pt>
                <c:pt idx="14510">
                  <c:v>47.324299000138097</c:v>
                </c:pt>
                <c:pt idx="14511">
                  <c:v>47.325536999778706</c:v>
                </c:pt>
                <c:pt idx="14512">
                  <c:v>47.326430999873899</c:v>
                </c:pt>
                <c:pt idx="14513">
                  <c:v>47.326502000032598</c:v>
                </c:pt>
                <c:pt idx="14514">
                  <c:v>47.350427999845103</c:v>
                </c:pt>
                <c:pt idx="14515">
                  <c:v>47.350894999908597</c:v>
                </c:pt>
                <c:pt idx="14516">
                  <c:v>47.351685000194202</c:v>
                </c:pt>
                <c:pt idx="14517">
                  <c:v>47.352264999972199</c:v>
                </c:pt>
                <c:pt idx="14518">
                  <c:v>47.353466000004097</c:v>
                </c:pt>
                <c:pt idx="14519">
                  <c:v>47.3818069999651</c:v>
                </c:pt>
                <c:pt idx="14520">
                  <c:v>47.382312000081505</c:v>
                </c:pt>
                <c:pt idx="14521">
                  <c:v>47.383136999996999</c:v>
                </c:pt>
                <c:pt idx="14522">
                  <c:v>47.3841140001241</c:v>
                </c:pt>
                <c:pt idx="14523">
                  <c:v>47.3855079999339</c:v>
                </c:pt>
                <c:pt idx="14524">
                  <c:v>47.393708000072301</c:v>
                </c:pt>
                <c:pt idx="14525">
                  <c:v>47.414542999831603</c:v>
                </c:pt>
                <c:pt idx="14526">
                  <c:v>47.447864999867299</c:v>
                </c:pt>
                <c:pt idx="14527">
                  <c:v>47.4615120001544</c:v>
                </c:pt>
                <c:pt idx="14528">
                  <c:v>47.462348999943003</c:v>
                </c:pt>
                <c:pt idx="14529">
                  <c:v>47.463737999805694</c:v>
                </c:pt>
                <c:pt idx="14530">
                  <c:v>47.464713999943299</c:v>
                </c:pt>
                <c:pt idx="14531">
                  <c:v>47.469685000123704</c:v>
                </c:pt>
                <c:pt idx="14532">
                  <c:v>47.470381000039197</c:v>
                </c:pt>
                <c:pt idx="14533">
                  <c:v>47.471745000166202</c:v>
                </c:pt>
                <c:pt idx="14534">
                  <c:v>47.472647000176899</c:v>
                </c:pt>
                <c:pt idx="14535">
                  <c:v>47.474598999997397</c:v>
                </c:pt>
                <c:pt idx="14536">
                  <c:v>47.475329000008003</c:v>
                </c:pt>
                <c:pt idx="14537">
                  <c:v>47.476735000145702</c:v>
                </c:pt>
                <c:pt idx="14538">
                  <c:v>47.477725000135202</c:v>
                </c:pt>
                <c:pt idx="14539">
                  <c:v>47.497046999978899</c:v>
                </c:pt>
                <c:pt idx="14540">
                  <c:v>47.497676000148196</c:v>
                </c:pt>
                <c:pt idx="14541">
                  <c:v>47.498895999979098</c:v>
                </c:pt>
                <c:pt idx="14542">
                  <c:v>47.499453000000301</c:v>
                </c:pt>
                <c:pt idx="14543">
                  <c:v>47.499807999883998</c:v>
                </c:pt>
                <c:pt idx="14544">
                  <c:v>47.499883000000402</c:v>
                </c:pt>
                <c:pt idx="14545">
                  <c:v>47.500787999979302</c:v>
                </c:pt>
                <c:pt idx="14546">
                  <c:v>47.5012930000957</c:v>
                </c:pt>
                <c:pt idx="14547">
                  <c:v>47.501528999873699</c:v>
                </c:pt>
                <c:pt idx="14548">
                  <c:v>47.502192000138095</c:v>
                </c:pt>
                <c:pt idx="14549">
                  <c:v>47.503290999884399</c:v>
                </c:pt>
                <c:pt idx="14550">
                  <c:v>47.5040609999268</c:v>
                </c:pt>
                <c:pt idx="14551">
                  <c:v>47.507423999832099</c:v>
                </c:pt>
                <c:pt idx="14552">
                  <c:v>47.508063999885003</c:v>
                </c:pt>
                <c:pt idx="14553">
                  <c:v>47.509031000117801</c:v>
                </c:pt>
                <c:pt idx="14554">
                  <c:v>47.509453000202406</c:v>
                </c:pt>
                <c:pt idx="14555">
                  <c:v>47.509864999938102</c:v>
                </c:pt>
                <c:pt idx="14556">
                  <c:v>47.5100230000862</c:v>
                </c:pt>
                <c:pt idx="14557">
                  <c:v>47.5108430000545</c:v>
                </c:pt>
                <c:pt idx="14558">
                  <c:v>47.511854999811405</c:v>
                </c:pt>
                <c:pt idx="14559">
                  <c:v>47.538573000110702</c:v>
                </c:pt>
                <c:pt idx="14560">
                  <c:v>47.539114999835796</c:v>
                </c:pt>
                <c:pt idx="14561">
                  <c:v>47.540139999909997</c:v>
                </c:pt>
                <c:pt idx="14562">
                  <c:v>47.540833999846598</c:v>
                </c:pt>
                <c:pt idx="14563">
                  <c:v>47.543417999804603</c:v>
                </c:pt>
                <c:pt idx="14564">
                  <c:v>47.553894999964498</c:v>
                </c:pt>
                <c:pt idx="14565">
                  <c:v>47.564972000145602</c:v>
                </c:pt>
                <c:pt idx="14566">
                  <c:v>47.5719460000618</c:v>
                </c:pt>
                <c:pt idx="14567">
                  <c:v>47.574335999797704</c:v>
                </c:pt>
                <c:pt idx="14568">
                  <c:v>47.582584999872701</c:v>
                </c:pt>
                <c:pt idx="14569">
                  <c:v>47.5891900000533</c:v>
                </c:pt>
                <c:pt idx="14570">
                  <c:v>47.590795999894901</c:v>
                </c:pt>
                <c:pt idx="14571">
                  <c:v>47.591286000169902</c:v>
                </c:pt>
                <c:pt idx="14572">
                  <c:v>47.592103000169999</c:v>
                </c:pt>
                <c:pt idx="14573">
                  <c:v>47.592691999852796</c:v>
                </c:pt>
                <c:pt idx="14574">
                  <c:v>47.600045999843097</c:v>
                </c:pt>
                <c:pt idx="14575">
                  <c:v>47.600663000139306</c:v>
                </c:pt>
                <c:pt idx="14576">
                  <c:v>47.6018370000019</c:v>
                </c:pt>
                <c:pt idx="14577">
                  <c:v>47.602712999832804</c:v>
                </c:pt>
                <c:pt idx="14578">
                  <c:v>47.603431999959795</c:v>
                </c:pt>
                <c:pt idx="14579">
                  <c:v>47.603706999780101</c:v>
                </c:pt>
                <c:pt idx="14580">
                  <c:v>47.604347999822494</c:v>
                </c:pt>
                <c:pt idx="14581">
                  <c:v>47.605649000161002</c:v>
                </c:pt>
                <c:pt idx="14582">
                  <c:v>47.606528999949596</c:v>
                </c:pt>
                <c:pt idx="14583">
                  <c:v>47.612128999844501</c:v>
                </c:pt>
                <c:pt idx="14584">
                  <c:v>47.612804999971502</c:v>
                </c:pt>
                <c:pt idx="14585">
                  <c:v>47.613258000183095</c:v>
                </c:pt>
                <c:pt idx="14586">
                  <c:v>47.614209000130302</c:v>
                </c:pt>
                <c:pt idx="14587">
                  <c:v>47.615171999950604</c:v>
                </c:pt>
                <c:pt idx="14588">
                  <c:v>47.6326419998258</c:v>
                </c:pt>
                <c:pt idx="14589">
                  <c:v>47.633457999836494</c:v>
                </c:pt>
                <c:pt idx="14590">
                  <c:v>47.634810000090503</c:v>
                </c:pt>
                <c:pt idx="14591">
                  <c:v>47.636189000058899</c:v>
                </c:pt>
                <c:pt idx="14592">
                  <c:v>47.639006999815997</c:v>
                </c:pt>
                <c:pt idx="14593">
                  <c:v>47.6396879998901</c:v>
                </c:pt>
                <c:pt idx="14594">
                  <c:v>47.639851999974695</c:v>
                </c:pt>
                <c:pt idx="14595">
                  <c:v>47.640130000217994</c:v>
                </c:pt>
                <c:pt idx="14596">
                  <c:v>47.640869000133499</c:v>
                </c:pt>
                <c:pt idx="14597">
                  <c:v>47.640877000048896</c:v>
                </c:pt>
                <c:pt idx="14598">
                  <c:v>47.641619999922099</c:v>
                </c:pt>
                <c:pt idx="14599">
                  <c:v>47.641621999900899</c:v>
                </c:pt>
                <c:pt idx="14600">
                  <c:v>47.666145000221107</c:v>
                </c:pt>
                <c:pt idx="14601">
                  <c:v>47.6672640002107</c:v>
                </c:pt>
                <c:pt idx="14602">
                  <c:v>47.6677159999781</c:v>
                </c:pt>
                <c:pt idx="14603">
                  <c:v>47.668417999830098</c:v>
                </c:pt>
                <c:pt idx="14604">
                  <c:v>47.668987000179094</c:v>
                </c:pt>
                <c:pt idx="14605">
                  <c:v>47.6748259998203</c:v>
                </c:pt>
                <c:pt idx="14606">
                  <c:v>47.676377999778097</c:v>
                </c:pt>
                <c:pt idx="14607">
                  <c:v>47.676798999873398</c:v>
                </c:pt>
                <c:pt idx="14608">
                  <c:v>47.677528999884004</c:v>
                </c:pt>
                <c:pt idx="14609">
                  <c:v>47.678034999989897</c:v>
                </c:pt>
                <c:pt idx="14610">
                  <c:v>47.683580000011695</c:v>
                </c:pt>
                <c:pt idx="14611">
                  <c:v>47.6840000001175</c:v>
                </c:pt>
                <c:pt idx="14612">
                  <c:v>47.6848090002022</c:v>
                </c:pt>
                <c:pt idx="14613">
                  <c:v>47.684901000138701</c:v>
                </c:pt>
                <c:pt idx="14614">
                  <c:v>47.685351999916705</c:v>
                </c:pt>
                <c:pt idx="14615">
                  <c:v>47.691476000181801</c:v>
                </c:pt>
                <c:pt idx="14616">
                  <c:v>47.699164999812602</c:v>
                </c:pt>
                <c:pt idx="14617">
                  <c:v>47.701604999929195</c:v>
                </c:pt>
                <c:pt idx="14618">
                  <c:v>47.702215999834095</c:v>
                </c:pt>
                <c:pt idx="14619">
                  <c:v>47.703412999908295</c:v>
                </c:pt>
                <c:pt idx="14620">
                  <c:v>47.704217000045901</c:v>
                </c:pt>
                <c:pt idx="14621">
                  <c:v>47.709473999930097</c:v>
                </c:pt>
                <c:pt idx="14622">
                  <c:v>47.717890000058098</c:v>
                </c:pt>
                <c:pt idx="14623">
                  <c:v>47.718059000089802</c:v>
                </c:pt>
                <c:pt idx="14624">
                  <c:v>47.718608000195601</c:v>
                </c:pt>
                <c:pt idx="14625">
                  <c:v>47.718762999920706</c:v>
                </c:pt>
                <c:pt idx="14626">
                  <c:v>47.719923999920802</c:v>
                </c:pt>
                <c:pt idx="14627">
                  <c:v>47.719950000100596</c:v>
                </c:pt>
                <c:pt idx="14628">
                  <c:v>47.720824999942103</c:v>
                </c:pt>
                <c:pt idx="14629">
                  <c:v>47.720853000100703</c:v>
                </c:pt>
                <c:pt idx="14630">
                  <c:v>47.731179000038495</c:v>
                </c:pt>
                <c:pt idx="14631">
                  <c:v>47.749126999860799</c:v>
                </c:pt>
                <c:pt idx="14632">
                  <c:v>47.757279000052201</c:v>
                </c:pt>
                <c:pt idx="14633">
                  <c:v>47.7575629997772</c:v>
                </c:pt>
                <c:pt idx="14634">
                  <c:v>47.757700000147402</c:v>
                </c:pt>
                <c:pt idx="14635">
                  <c:v>47.758464999787897</c:v>
                </c:pt>
                <c:pt idx="14636">
                  <c:v>47.7590589998726</c:v>
                </c:pt>
                <c:pt idx="14637">
                  <c:v>47.762364999925893</c:v>
                </c:pt>
                <c:pt idx="14638">
                  <c:v>47.770458999821095</c:v>
                </c:pt>
                <c:pt idx="14639">
                  <c:v>47.770740000032596</c:v>
                </c:pt>
                <c:pt idx="14640">
                  <c:v>47.771241000191303</c:v>
                </c:pt>
                <c:pt idx="14641">
                  <c:v>47.771599000043302</c:v>
                </c:pt>
                <c:pt idx="14642">
                  <c:v>47.790980000172503</c:v>
                </c:pt>
                <c:pt idx="14643">
                  <c:v>47.807251999984103</c:v>
                </c:pt>
                <c:pt idx="14644">
                  <c:v>47.823060000155202</c:v>
                </c:pt>
                <c:pt idx="14645">
                  <c:v>47.823662000155302</c:v>
                </c:pt>
                <c:pt idx="14646">
                  <c:v>47.824266000134202</c:v>
                </c:pt>
                <c:pt idx="14647">
                  <c:v>47.824744000081395</c:v>
                </c:pt>
                <c:pt idx="14648">
                  <c:v>47.825043000102497</c:v>
                </c:pt>
                <c:pt idx="14649">
                  <c:v>47.825494999869896</c:v>
                </c:pt>
                <c:pt idx="14650">
                  <c:v>47.8339350001988</c:v>
                </c:pt>
                <c:pt idx="14651">
                  <c:v>47.841310999956399</c:v>
                </c:pt>
                <c:pt idx="14652">
                  <c:v>47.841991000041098</c:v>
                </c:pt>
                <c:pt idx="14653">
                  <c:v>47.843282000030698</c:v>
                </c:pt>
                <c:pt idx="14654">
                  <c:v>47.844202999840398</c:v>
                </c:pt>
                <c:pt idx="14655">
                  <c:v>47.847213999830203</c:v>
                </c:pt>
                <c:pt idx="14656">
                  <c:v>47.847263000221496</c:v>
                </c:pt>
                <c:pt idx="14657">
                  <c:v>47.8477860001476</c:v>
                </c:pt>
                <c:pt idx="14658">
                  <c:v>47.8477880001264</c:v>
                </c:pt>
                <c:pt idx="14659">
                  <c:v>47.848842999883303</c:v>
                </c:pt>
                <c:pt idx="14660">
                  <c:v>47.848849999809303</c:v>
                </c:pt>
                <c:pt idx="14661">
                  <c:v>47.849579999819895</c:v>
                </c:pt>
                <c:pt idx="14662">
                  <c:v>47.849581999798794</c:v>
                </c:pt>
                <c:pt idx="14663">
                  <c:v>47.852548999799104</c:v>
                </c:pt>
                <c:pt idx="14664">
                  <c:v>47.853009999926101</c:v>
                </c:pt>
                <c:pt idx="14665">
                  <c:v>47.853417000169394</c:v>
                </c:pt>
                <c:pt idx="14666">
                  <c:v>47.853902000042496</c:v>
                </c:pt>
                <c:pt idx="14667">
                  <c:v>47.854050999830996</c:v>
                </c:pt>
                <c:pt idx="14668">
                  <c:v>47.854550000010903</c:v>
                </c:pt>
                <c:pt idx="14669">
                  <c:v>47.855286999947502</c:v>
                </c:pt>
                <c:pt idx="14670">
                  <c:v>47.856122000211997</c:v>
                </c:pt>
                <c:pt idx="14671">
                  <c:v>47.857162000127502</c:v>
                </c:pt>
                <c:pt idx="14672">
                  <c:v>47.857859000032406</c:v>
                </c:pt>
                <c:pt idx="14673">
                  <c:v>47.8591709997999</c:v>
                </c:pt>
                <c:pt idx="14674">
                  <c:v>47.8600030000961</c:v>
                </c:pt>
                <c:pt idx="14675">
                  <c:v>47.884340000109596</c:v>
                </c:pt>
                <c:pt idx="14676">
                  <c:v>47.884988000078003</c:v>
                </c:pt>
                <c:pt idx="14677">
                  <c:v>47.886362000099304</c:v>
                </c:pt>
                <c:pt idx="14678">
                  <c:v>47.887273000014794</c:v>
                </c:pt>
                <c:pt idx="14679">
                  <c:v>47.895596000216699</c:v>
                </c:pt>
                <c:pt idx="14680">
                  <c:v>47.897467999973699</c:v>
                </c:pt>
                <c:pt idx="14681">
                  <c:v>47.901060000185602</c:v>
                </c:pt>
                <c:pt idx="14682">
                  <c:v>47.919574999923498</c:v>
                </c:pt>
                <c:pt idx="14683">
                  <c:v>47.934486000031001</c:v>
                </c:pt>
                <c:pt idx="14684">
                  <c:v>47.935028000210799</c:v>
                </c:pt>
                <c:pt idx="14685">
                  <c:v>47.9359669998302</c:v>
                </c:pt>
                <c:pt idx="14686">
                  <c:v>47.9366750000735</c:v>
                </c:pt>
                <c:pt idx="14687">
                  <c:v>47.943861000021499</c:v>
                </c:pt>
                <c:pt idx="14688">
                  <c:v>47.946268000032404</c:v>
                </c:pt>
                <c:pt idx="14689">
                  <c:v>47.946945000148801</c:v>
                </c:pt>
                <c:pt idx="14690">
                  <c:v>47.950011000011699</c:v>
                </c:pt>
                <c:pt idx="14691">
                  <c:v>47.9536460002236</c:v>
                </c:pt>
                <c:pt idx="14692">
                  <c:v>47.954111999843001</c:v>
                </c:pt>
                <c:pt idx="14693">
                  <c:v>47.954972999832506</c:v>
                </c:pt>
                <c:pt idx="14694">
                  <c:v>47.955574999832599</c:v>
                </c:pt>
                <c:pt idx="14695">
                  <c:v>47.963536000224799</c:v>
                </c:pt>
                <c:pt idx="14696">
                  <c:v>47.964250999939395</c:v>
                </c:pt>
                <c:pt idx="14697">
                  <c:v>47.965449000002899</c:v>
                </c:pt>
                <c:pt idx="14698">
                  <c:v>47.966278999865601</c:v>
                </c:pt>
                <c:pt idx="14699">
                  <c:v>47.995201000048802</c:v>
                </c:pt>
                <c:pt idx="14700">
                  <c:v>47.995762000027703</c:v>
                </c:pt>
                <c:pt idx="14701">
                  <c:v>47.9969389998586</c:v>
                </c:pt>
                <c:pt idx="14702">
                  <c:v>47.997603000112498</c:v>
                </c:pt>
                <c:pt idx="14703">
                  <c:v>48.001049000049498</c:v>
                </c:pt>
                <c:pt idx="14704">
                  <c:v>48.0030869998699</c:v>
                </c:pt>
                <c:pt idx="14705">
                  <c:v>48.011935999966198</c:v>
                </c:pt>
                <c:pt idx="14706">
                  <c:v>48.012643000220095</c:v>
                </c:pt>
                <c:pt idx="14707">
                  <c:v>48.0141930001991</c:v>
                </c:pt>
                <c:pt idx="14708">
                  <c:v>48.015243000008901</c:v>
                </c:pt>
                <c:pt idx="14709">
                  <c:v>48.030082999957799</c:v>
                </c:pt>
                <c:pt idx="14710">
                  <c:v>48.031778000222403</c:v>
                </c:pt>
                <c:pt idx="14711">
                  <c:v>48.032122000222401</c:v>
                </c:pt>
                <c:pt idx="14712">
                  <c:v>48.032649000106105</c:v>
                </c:pt>
                <c:pt idx="14713">
                  <c:v>48.033081000085005</c:v>
                </c:pt>
                <c:pt idx="14714">
                  <c:v>48.048505000224395</c:v>
                </c:pt>
                <c:pt idx="14715">
                  <c:v>48.049127000012895</c:v>
                </c:pt>
                <c:pt idx="14716">
                  <c:v>48.050320000129403</c:v>
                </c:pt>
                <c:pt idx="14717">
                  <c:v>48.050503000013101</c:v>
                </c:pt>
                <c:pt idx="14718">
                  <c:v>48.051141000087199</c:v>
                </c:pt>
                <c:pt idx="14719">
                  <c:v>48.051622000002602</c:v>
                </c:pt>
                <c:pt idx="14720">
                  <c:v>48.051978999865199</c:v>
                </c:pt>
                <c:pt idx="14721">
                  <c:v>48.0529010001191</c:v>
                </c:pt>
                <c:pt idx="14722">
                  <c:v>48.053514999992302</c:v>
                </c:pt>
                <c:pt idx="14723">
                  <c:v>48.057356999834099</c:v>
                </c:pt>
                <c:pt idx="14724">
                  <c:v>48.058031999971703</c:v>
                </c:pt>
                <c:pt idx="14725">
                  <c:v>48.059177000141005</c:v>
                </c:pt>
                <c:pt idx="14726">
                  <c:v>48.059975999876698</c:v>
                </c:pt>
                <c:pt idx="14727">
                  <c:v>48.083687000143904</c:v>
                </c:pt>
                <c:pt idx="14728">
                  <c:v>48.084383000059404</c:v>
                </c:pt>
                <c:pt idx="14729">
                  <c:v>48.085685999922099</c:v>
                </c:pt>
                <c:pt idx="14730">
                  <c:v>48.086547999900993</c:v>
                </c:pt>
                <c:pt idx="14731">
                  <c:v>48.096593000082002</c:v>
                </c:pt>
                <c:pt idx="14732">
                  <c:v>48.097175999828302</c:v>
                </c:pt>
                <c:pt idx="14733">
                  <c:v>48.097541000061</c:v>
                </c:pt>
                <c:pt idx="14734">
                  <c:v>48.098237999965896</c:v>
                </c:pt>
                <c:pt idx="14735">
                  <c:v>48.098990000198604</c:v>
                </c:pt>
                <c:pt idx="14736">
                  <c:v>48.0990760001986</c:v>
                </c:pt>
                <c:pt idx="14737">
                  <c:v>48.104986999987801</c:v>
                </c:pt>
                <c:pt idx="14738">
                  <c:v>48.1054970000514</c:v>
                </c:pt>
                <c:pt idx="14739">
                  <c:v>48.106292999818805</c:v>
                </c:pt>
                <c:pt idx="14740">
                  <c:v>48.106398000072602</c:v>
                </c:pt>
                <c:pt idx="14741">
                  <c:v>48.106928999913997</c:v>
                </c:pt>
                <c:pt idx="14742">
                  <c:v>48.107059999892897</c:v>
                </c:pt>
                <c:pt idx="14743">
                  <c:v>48.108225999840201</c:v>
                </c:pt>
                <c:pt idx="14744">
                  <c:v>48.109148000094102</c:v>
                </c:pt>
                <c:pt idx="14745">
                  <c:v>48.127963999831898</c:v>
                </c:pt>
                <c:pt idx="14746">
                  <c:v>48.154695999983197</c:v>
                </c:pt>
                <c:pt idx="14747">
                  <c:v>48.163746000227505</c:v>
                </c:pt>
                <c:pt idx="14748">
                  <c:v>48.170610999932201</c:v>
                </c:pt>
                <c:pt idx="14749">
                  <c:v>48.171876000196704</c:v>
                </c:pt>
                <c:pt idx="14750">
                  <c:v>48.176267000144399</c:v>
                </c:pt>
                <c:pt idx="14751">
                  <c:v>48.194823999892805</c:v>
                </c:pt>
                <c:pt idx="14752">
                  <c:v>48.195492000104394</c:v>
                </c:pt>
                <c:pt idx="14753">
                  <c:v>48.196531000030504</c:v>
                </c:pt>
                <c:pt idx="14754">
                  <c:v>48.197364999850805</c:v>
                </c:pt>
                <c:pt idx="14755">
                  <c:v>48.212426000191002</c:v>
                </c:pt>
                <c:pt idx="14756">
                  <c:v>48.212813000191005</c:v>
                </c:pt>
                <c:pt idx="14757">
                  <c:v>48.213507000127706</c:v>
                </c:pt>
                <c:pt idx="14758">
                  <c:v>48.213983000096</c:v>
                </c:pt>
                <c:pt idx="14759">
                  <c:v>48.218608999832199</c:v>
                </c:pt>
                <c:pt idx="14760">
                  <c:v>48.219363000043799</c:v>
                </c:pt>
                <c:pt idx="14761">
                  <c:v>48.219937999874602</c:v>
                </c:pt>
                <c:pt idx="14762">
                  <c:v>48.220526000022801</c:v>
                </c:pt>
                <c:pt idx="14763">
                  <c:v>48.220617999959295</c:v>
                </c:pt>
                <c:pt idx="14764">
                  <c:v>48.221173000001698</c:v>
                </c:pt>
                <c:pt idx="14765">
                  <c:v>48.2213670002238</c:v>
                </c:pt>
                <c:pt idx="14766">
                  <c:v>48.221865999948896</c:v>
                </c:pt>
                <c:pt idx="14767">
                  <c:v>48.2221020001816</c:v>
                </c:pt>
                <c:pt idx="14768">
                  <c:v>48.223159999906699</c:v>
                </c:pt>
                <c:pt idx="14769">
                  <c:v>48.223276000044194</c:v>
                </c:pt>
                <c:pt idx="14770">
                  <c:v>48.224170000139495</c:v>
                </c:pt>
                <c:pt idx="14771">
                  <c:v>48.224811000181901</c:v>
                </c:pt>
                <c:pt idx="14772">
                  <c:v>48.242111000035898</c:v>
                </c:pt>
                <c:pt idx="14773">
                  <c:v>48.242692999792702</c:v>
                </c:pt>
                <c:pt idx="14774">
                  <c:v>48.2428240002263</c:v>
                </c:pt>
                <c:pt idx="14775">
                  <c:v>48.243162999824499</c:v>
                </c:pt>
                <c:pt idx="14776">
                  <c:v>48.244184999930397</c:v>
                </c:pt>
                <c:pt idx="14777">
                  <c:v>48.244263000014996</c:v>
                </c:pt>
                <c:pt idx="14778">
                  <c:v>48.244943000099703</c:v>
                </c:pt>
                <c:pt idx="14779">
                  <c:v>48.245185999803603</c:v>
                </c:pt>
                <c:pt idx="14780">
                  <c:v>48.252888000206404</c:v>
                </c:pt>
                <c:pt idx="14781">
                  <c:v>48.253544000090102</c:v>
                </c:pt>
                <c:pt idx="14782">
                  <c:v>48.2548479999422</c:v>
                </c:pt>
                <c:pt idx="14783">
                  <c:v>48.255824000079805</c:v>
                </c:pt>
                <c:pt idx="14784">
                  <c:v>48.261061000175602</c:v>
                </c:pt>
                <c:pt idx="14785">
                  <c:v>48.273151000103098</c:v>
                </c:pt>
                <c:pt idx="14786">
                  <c:v>48.279431000082596</c:v>
                </c:pt>
                <c:pt idx="14787">
                  <c:v>48.293408000063202</c:v>
                </c:pt>
                <c:pt idx="14788">
                  <c:v>48.294089000137298</c:v>
                </c:pt>
                <c:pt idx="14789">
                  <c:v>48.295473000052802</c:v>
                </c:pt>
                <c:pt idx="14790">
                  <c:v>48.2954949998202</c:v>
                </c:pt>
                <c:pt idx="14791">
                  <c:v>48.2964100001481</c:v>
                </c:pt>
                <c:pt idx="14792">
                  <c:v>48.299430000042697</c:v>
                </c:pt>
                <c:pt idx="14793">
                  <c:v>48.299888000201399</c:v>
                </c:pt>
                <c:pt idx="14794">
                  <c:v>48.300678000032299</c:v>
                </c:pt>
                <c:pt idx="14795">
                  <c:v>48.301216999789098</c:v>
                </c:pt>
                <c:pt idx="14796">
                  <c:v>48.303311999916303</c:v>
                </c:pt>
                <c:pt idx="14797">
                  <c:v>48.304082999948101</c:v>
                </c:pt>
                <c:pt idx="14798">
                  <c:v>48.305302999779002</c:v>
                </c:pt>
                <c:pt idx="14799">
                  <c:v>48.306149999916599</c:v>
                </c:pt>
                <c:pt idx="14800">
                  <c:v>48.321464999844402</c:v>
                </c:pt>
                <c:pt idx="14801">
                  <c:v>48.328873000173097</c:v>
                </c:pt>
                <c:pt idx="14802">
                  <c:v>48.3296639999935</c:v>
                </c:pt>
                <c:pt idx="14803">
                  <c:v>48.330867000004204</c:v>
                </c:pt>
                <c:pt idx="14804">
                  <c:v>48.331767000036002</c:v>
                </c:pt>
                <c:pt idx="14805">
                  <c:v>48.335987999962498</c:v>
                </c:pt>
                <c:pt idx="14806">
                  <c:v>48.336356000163505</c:v>
                </c:pt>
                <c:pt idx="14807">
                  <c:v>48.336975999973198</c:v>
                </c:pt>
                <c:pt idx="14808">
                  <c:v>48.337418999835698</c:v>
                </c:pt>
                <c:pt idx="14809">
                  <c:v>48.342537999815207</c:v>
                </c:pt>
                <c:pt idx="14810">
                  <c:v>48.349716999837199</c:v>
                </c:pt>
                <c:pt idx="14811">
                  <c:v>48.350750999816199</c:v>
                </c:pt>
                <c:pt idx="14812">
                  <c:v>48.3512959999643</c:v>
                </c:pt>
                <c:pt idx="14813">
                  <c:v>48.352241999964399</c:v>
                </c:pt>
                <c:pt idx="14814">
                  <c:v>48.352815999805898</c:v>
                </c:pt>
                <c:pt idx="14815">
                  <c:v>48.362423000071402</c:v>
                </c:pt>
                <c:pt idx="14816">
                  <c:v>48.370762000104101</c:v>
                </c:pt>
                <c:pt idx="14817">
                  <c:v>48.372406999987994</c:v>
                </c:pt>
                <c:pt idx="14818">
                  <c:v>48.385715000222199</c:v>
                </c:pt>
                <c:pt idx="14819">
                  <c:v>48.391627000000796</c:v>
                </c:pt>
                <c:pt idx="14820">
                  <c:v>48.392109999895105</c:v>
                </c:pt>
                <c:pt idx="14821">
                  <c:v>48.393027000201904</c:v>
                </c:pt>
                <c:pt idx="14822">
                  <c:v>48.393409999789498</c:v>
                </c:pt>
                <c:pt idx="14823">
                  <c:v>48.393774000032799</c:v>
                </c:pt>
                <c:pt idx="14824">
                  <c:v>48.395771999821498</c:v>
                </c:pt>
                <c:pt idx="14825">
                  <c:v>48.398704000191998</c:v>
                </c:pt>
                <c:pt idx="14826">
                  <c:v>48.409361999802002</c:v>
                </c:pt>
                <c:pt idx="14827">
                  <c:v>48.410027000045297</c:v>
                </c:pt>
                <c:pt idx="14828">
                  <c:v>48.411266000130105</c:v>
                </c:pt>
                <c:pt idx="14829">
                  <c:v>48.412163000193601</c:v>
                </c:pt>
                <c:pt idx="14830">
                  <c:v>48.424927999803899</c:v>
                </c:pt>
                <c:pt idx="14831">
                  <c:v>48.425374000089498</c:v>
                </c:pt>
                <c:pt idx="14832">
                  <c:v>48.426061000100098</c:v>
                </c:pt>
                <c:pt idx="14833">
                  <c:v>48.426582000047297</c:v>
                </c:pt>
                <c:pt idx="14834">
                  <c:v>48.435202999826203</c:v>
                </c:pt>
                <c:pt idx="14835">
                  <c:v>48.435863000122396</c:v>
                </c:pt>
                <c:pt idx="14836">
                  <c:v>48.4371319998899</c:v>
                </c:pt>
                <c:pt idx="14837">
                  <c:v>48.4372259998053</c:v>
                </c:pt>
                <c:pt idx="14838">
                  <c:v>48.437750000175498</c:v>
                </c:pt>
                <c:pt idx="14839">
                  <c:v>48.437981999995799</c:v>
                </c:pt>
                <c:pt idx="14840">
                  <c:v>48.438793000059299</c:v>
                </c:pt>
                <c:pt idx="14841">
                  <c:v>48.440203000154696</c:v>
                </c:pt>
                <c:pt idx="14842">
                  <c:v>48.442711999996298</c:v>
                </c:pt>
                <c:pt idx="14843">
                  <c:v>48.443354000028101</c:v>
                </c:pt>
                <c:pt idx="14844">
                  <c:v>48.444569999901397</c:v>
                </c:pt>
                <c:pt idx="14845">
                  <c:v>48.445407000144698</c:v>
                </c:pt>
                <c:pt idx="14846">
                  <c:v>48.4591409999666</c:v>
                </c:pt>
                <c:pt idx="14847">
                  <c:v>48.459786999956101</c:v>
                </c:pt>
                <c:pt idx="14848">
                  <c:v>48.461065000083096</c:v>
                </c:pt>
                <c:pt idx="14849">
                  <c:v>48.461958000189</c:v>
                </c:pt>
                <c:pt idx="14850">
                  <c:v>48.461961000157295</c:v>
                </c:pt>
                <c:pt idx="14851">
                  <c:v>48.463093000009302</c:v>
                </c:pt>
                <c:pt idx="14852">
                  <c:v>48.4750939999685</c:v>
                </c:pt>
                <c:pt idx="14853">
                  <c:v>48.475723000137798</c:v>
                </c:pt>
                <c:pt idx="14854">
                  <c:v>48.476976000074501</c:v>
                </c:pt>
                <c:pt idx="14855">
                  <c:v>48.477846999958203</c:v>
                </c:pt>
                <c:pt idx="14856">
                  <c:v>48.485843999969802</c:v>
                </c:pt>
                <c:pt idx="14857">
                  <c:v>48.486156999842898</c:v>
                </c:pt>
                <c:pt idx="14858">
                  <c:v>48.4867459999804</c:v>
                </c:pt>
                <c:pt idx="14859">
                  <c:v>48.487244000170904</c:v>
                </c:pt>
                <c:pt idx="14860">
                  <c:v>48.489999000139498</c:v>
                </c:pt>
                <c:pt idx="14861">
                  <c:v>48.491653999917595</c:v>
                </c:pt>
                <c:pt idx="14862">
                  <c:v>48.4922370001186</c:v>
                </c:pt>
                <c:pt idx="14863">
                  <c:v>48.493303000213899</c:v>
                </c:pt>
                <c:pt idx="14864">
                  <c:v>48.494081000171697</c:v>
                </c:pt>
                <c:pt idx="14865">
                  <c:v>48.497721999865398</c:v>
                </c:pt>
                <c:pt idx="14866">
                  <c:v>48.498257000119295</c:v>
                </c:pt>
                <c:pt idx="14867">
                  <c:v>48.4986579999713</c:v>
                </c:pt>
                <c:pt idx="14868">
                  <c:v>48.501867000140898</c:v>
                </c:pt>
                <c:pt idx="14869">
                  <c:v>48.502183999971706</c:v>
                </c:pt>
                <c:pt idx="14870">
                  <c:v>48.502787999950606</c:v>
                </c:pt>
                <c:pt idx="14871">
                  <c:v>48.502879999887199</c:v>
                </c:pt>
                <c:pt idx="14872">
                  <c:v>48.5033680001834</c:v>
                </c:pt>
                <c:pt idx="14873">
                  <c:v>48.504475999834497</c:v>
                </c:pt>
                <c:pt idx="14874">
                  <c:v>48.509041000215795</c:v>
                </c:pt>
                <c:pt idx="14875">
                  <c:v>48.527304999879505</c:v>
                </c:pt>
                <c:pt idx="14876">
                  <c:v>48.529232999953798</c:v>
                </c:pt>
                <c:pt idx="14877">
                  <c:v>48.529757999858703</c:v>
                </c:pt>
                <c:pt idx="14878">
                  <c:v>48.530554000080798</c:v>
                </c:pt>
                <c:pt idx="14879">
                  <c:v>48.531134999848199</c:v>
                </c:pt>
                <c:pt idx="14880">
                  <c:v>48.531780999837693</c:v>
                </c:pt>
                <c:pt idx="14881">
                  <c:v>48.539422999965602</c:v>
                </c:pt>
                <c:pt idx="14882">
                  <c:v>48.549529999945605</c:v>
                </c:pt>
                <c:pt idx="14883">
                  <c:v>48.550109000188904</c:v>
                </c:pt>
                <c:pt idx="14884">
                  <c:v>48.551042999861203</c:v>
                </c:pt>
                <c:pt idx="14885">
                  <c:v>48.5517570000411</c:v>
                </c:pt>
                <c:pt idx="14886">
                  <c:v>48.561587000221998</c:v>
                </c:pt>
                <c:pt idx="14887">
                  <c:v>48.562893000053002</c:v>
                </c:pt>
                <c:pt idx="14888">
                  <c:v>48.571125999842401</c:v>
                </c:pt>
                <c:pt idx="14889">
                  <c:v>48.571798000011697</c:v>
                </c:pt>
                <c:pt idx="14890">
                  <c:v>48.572865000096499</c:v>
                </c:pt>
                <c:pt idx="14891">
                  <c:v>48.573664999821602</c:v>
                </c:pt>
                <c:pt idx="14892">
                  <c:v>48.579954000160797</c:v>
                </c:pt>
                <c:pt idx="14893">
                  <c:v>48.580715999833004</c:v>
                </c:pt>
                <c:pt idx="14894">
                  <c:v>48.581276999811905</c:v>
                </c:pt>
                <c:pt idx="14895">
                  <c:v>48.582316000192797</c:v>
                </c:pt>
                <c:pt idx="14896">
                  <c:v>48.582980999981302</c:v>
                </c:pt>
                <c:pt idx="14897">
                  <c:v>48.597537000205193</c:v>
                </c:pt>
                <c:pt idx="14898">
                  <c:v>48.601013999814299</c:v>
                </c:pt>
                <c:pt idx="14899">
                  <c:v>48.6017200000787</c:v>
                </c:pt>
                <c:pt idx="14900">
                  <c:v>48.603055000057694</c:v>
                </c:pt>
                <c:pt idx="14901">
                  <c:v>48.604026999782896</c:v>
                </c:pt>
                <c:pt idx="14902">
                  <c:v>48.607781000100594</c:v>
                </c:pt>
                <c:pt idx="14903">
                  <c:v>48.608390000026702</c:v>
                </c:pt>
                <c:pt idx="14904">
                  <c:v>48.609679000037403</c:v>
                </c:pt>
                <c:pt idx="14905">
                  <c:v>48.610527000164396</c:v>
                </c:pt>
                <c:pt idx="14906">
                  <c:v>48.613900999953302</c:v>
                </c:pt>
                <c:pt idx="14907">
                  <c:v>48.620313999890605</c:v>
                </c:pt>
                <c:pt idx="14908">
                  <c:v>48.620796999784901</c:v>
                </c:pt>
                <c:pt idx="14909">
                  <c:v>48.621733999880199</c:v>
                </c:pt>
                <c:pt idx="14910">
                  <c:v>48.6226650000389</c:v>
                </c:pt>
                <c:pt idx="14911">
                  <c:v>48.626369999965306</c:v>
                </c:pt>
                <c:pt idx="14912">
                  <c:v>48.629149000134902</c:v>
                </c:pt>
                <c:pt idx="14913">
                  <c:v>48.629769999934005</c:v>
                </c:pt>
                <c:pt idx="14914">
                  <c:v>48.6310659998707</c:v>
                </c:pt>
                <c:pt idx="14915">
                  <c:v>48.631847999786196</c:v>
                </c:pt>
                <c:pt idx="14916">
                  <c:v>48.636064000220301</c:v>
                </c:pt>
                <c:pt idx="14917">
                  <c:v>48.636735999934899</c:v>
                </c:pt>
                <c:pt idx="14918">
                  <c:v>48.638071999903296</c:v>
                </c:pt>
                <c:pt idx="14919">
                  <c:v>48.638926999956304</c:v>
                </c:pt>
                <c:pt idx="14920">
                  <c:v>48.639604000072701</c:v>
                </c:pt>
                <c:pt idx="14921">
                  <c:v>48.639958999956399</c:v>
                </c:pt>
                <c:pt idx="14922">
                  <c:v>48.6406139998507</c:v>
                </c:pt>
                <c:pt idx="14923">
                  <c:v>48.641076999956503</c:v>
                </c:pt>
                <c:pt idx="14924">
                  <c:v>48.645373999988799</c:v>
                </c:pt>
                <c:pt idx="14925">
                  <c:v>48.6483680001583</c:v>
                </c:pt>
                <c:pt idx="14926">
                  <c:v>48.6487879998094</c:v>
                </c:pt>
                <c:pt idx="14927">
                  <c:v>48.649459999978696</c:v>
                </c:pt>
                <c:pt idx="14928">
                  <c:v>48.6499389999153</c:v>
                </c:pt>
                <c:pt idx="14929">
                  <c:v>48.655374000190896</c:v>
                </c:pt>
                <c:pt idx="14930">
                  <c:v>48.655888000212101</c:v>
                </c:pt>
                <c:pt idx="14931">
                  <c:v>48.656883000148802</c:v>
                </c:pt>
                <c:pt idx="14932">
                  <c:v>48.657603999799903</c:v>
                </c:pt>
                <c:pt idx="14933">
                  <c:v>48.675660999833703</c:v>
                </c:pt>
                <c:pt idx="14934">
                  <c:v>48.680154000066899</c:v>
                </c:pt>
                <c:pt idx="14935">
                  <c:v>48.683986000014499</c:v>
                </c:pt>
                <c:pt idx="14936">
                  <c:v>48.689282999930498</c:v>
                </c:pt>
                <c:pt idx="14937">
                  <c:v>48.702353999942694</c:v>
                </c:pt>
                <c:pt idx="14938">
                  <c:v>48.702677000164798</c:v>
                </c:pt>
                <c:pt idx="14939">
                  <c:v>48.703250000016801</c:v>
                </c:pt>
                <c:pt idx="14940">
                  <c:v>48.703717000080303</c:v>
                </c:pt>
                <c:pt idx="14941">
                  <c:v>48.707665000165406</c:v>
                </c:pt>
                <c:pt idx="14942">
                  <c:v>48.712205999890998</c:v>
                </c:pt>
                <c:pt idx="14943">
                  <c:v>48.712723999869901</c:v>
                </c:pt>
                <c:pt idx="14944">
                  <c:v>48.713461999795896</c:v>
                </c:pt>
                <c:pt idx="14945">
                  <c:v>48.7139599999864</c:v>
                </c:pt>
                <c:pt idx="14946">
                  <c:v>48.716299999796298</c:v>
                </c:pt>
                <c:pt idx="14947">
                  <c:v>48.728701000072704</c:v>
                </c:pt>
                <c:pt idx="14948">
                  <c:v>48.744709999937101</c:v>
                </c:pt>
                <c:pt idx="14949">
                  <c:v>48.7453229998209</c:v>
                </c:pt>
                <c:pt idx="14950">
                  <c:v>48.746250000021895</c:v>
                </c:pt>
                <c:pt idx="14951">
                  <c:v>48.746366000159398</c:v>
                </c:pt>
                <c:pt idx="14952">
                  <c:v>48.747324000032599</c:v>
                </c:pt>
                <c:pt idx="14953">
                  <c:v>48.750139999810898</c:v>
                </c:pt>
                <c:pt idx="14954">
                  <c:v>48.750382999969496</c:v>
                </c:pt>
                <c:pt idx="14955">
                  <c:v>48.750513999948396</c:v>
                </c:pt>
                <c:pt idx="14956">
                  <c:v>48.750930000096503</c:v>
                </c:pt>
                <c:pt idx="14957">
                  <c:v>48.751353000170603</c:v>
                </c:pt>
                <c:pt idx="14958">
                  <c:v>48.787345000164301</c:v>
                </c:pt>
                <c:pt idx="14959">
                  <c:v>48.795591999805694</c:v>
                </c:pt>
                <c:pt idx="14960">
                  <c:v>48.814969999966706</c:v>
                </c:pt>
                <c:pt idx="14961">
                  <c:v>48.835488999884504</c:v>
                </c:pt>
                <c:pt idx="14962">
                  <c:v>48.883459000080599</c:v>
                </c:pt>
                <c:pt idx="14963">
                  <c:v>48.884129999805694</c:v>
                </c:pt>
                <c:pt idx="14964">
                  <c:v>48.8853769998058</c:v>
                </c:pt>
                <c:pt idx="14965">
                  <c:v>48.886343000049202</c:v>
                </c:pt>
                <c:pt idx="14966">
                  <c:v>48.896892999891804</c:v>
                </c:pt>
                <c:pt idx="14967">
                  <c:v>48.897511000177396</c:v>
                </c:pt>
                <c:pt idx="14968">
                  <c:v>48.898492999796801</c:v>
                </c:pt>
                <c:pt idx="14969">
                  <c:v>48.899696999797001</c:v>
                </c:pt>
                <c:pt idx="14970">
                  <c:v>48.904990000209999</c:v>
                </c:pt>
                <c:pt idx="14971">
                  <c:v>48.905685000136103</c:v>
                </c:pt>
                <c:pt idx="14972">
                  <c:v>48.906857000019897</c:v>
                </c:pt>
                <c:pt idx="14973">
                  <c:v>48.907625000083499</c:v>
                </c:pt>
                <c:pt idx="14974">
                  <c:v>48.9096770002106</c:v>
                </c:pt>
                <c:pt idx="14975">
                  <c:v>48.910295000041501</c:v>
                </c:pt>
                <c:pt idx="14976">
                  <c:v>48.911719999978203</c:v>
                </c:pt>
                <c:pt idx="14977">
                  <c:v>48.912664999988898</c:v>
                </c:pt>
                <c:pt idx="14978">
                  <c:v>48.931470999832506</c:v>
                </c:pt>
                <c:pt idx="14979">
                  <c:v>48.9321840000229</c:v>
                </c:pt>
                <c:pt idx="14980">
                  <c:v>48.932555000192202</c:v>
                </c:pt>
                <c:pt idx="14981">
                  <c:v>48.933267999927899</c:v>
                </c:pt>
                <c:pt idx="14982">
                  <c:v>48.933532999853902</c:v>
                </c:pt>
                <c:pt idx="14983">
                  <c:v>48.934354999801101</c:v>
                </c:pt>
                <c:pt idx="14984">
                  <c:v>48.934461000044301</c:v>
                </c:pt>
                <c:pt idx="14985">
                  <c:v>48.935201999938698</c:v>
                </c:pt>
                <c:pt idx="14986">
                  <c:v>48.948191999897894</c:v>
                </c:pt>
                <c:pt idx="14987">
                  <c:v>48.948933999781701</c:v>
                </c:pt>
                <c:pt idx="14988">
                  <c:v>48.950243000035599</c:v>
                </c:pt>
                <c:pt idx="14989">
                  <c:v>48.951787000078099</c:v>
                </c:pt>
                <c:pt idx="14990">
                  <c:v>48.962262999793801</c:v>
                </c:pt>
                <c:pt idx="14991">
                  <c:v>48.962713000037098</c:v>
                </c:pt>
                <c:pt idx="14992">
                  <c:v>48.963031999846798</c:v>
                </c:pt>
                <c:pt idx="14993">
                  <c:v>48.963516000185301</c:v>
                </c:pt>
                <c:pt idx="14994">
                  <c:v>48.964123000132503</c:v>
                </c:pt>
                <c:pt idx="14995">
                  <c:v>48.964264999995002</c:v>
                </c:pt>
                <c:pt idx="14996">
                  <c:v>48.970737000217902</c:v>
                </c:pt>
                <c:pt idx="14997">
                  <c:v>48.982504999912599</c:v>
                </c:pt>
                <c:pt idx="14998">
                  <c:v>48.986286999934194</c:v>
                </c:pt>
                <c:pt idx="14999">
                  <c:v>48.986697000145703</c:v>
                </c:pt>
                <c:pt idx="15000">
                  <c:v>48.987498999849699</c:v>
                </c:pt>
                <c:pt idx="15001">
                  <c:v>48.988012999870897</c:v>
                </c:pt>
                <c:pt idx="15002">
                  <c:v>48.996053999871904</c:v>
                </c:pt>
                <c:pt idx="15003">
                  <c:v>48.9965349997874</c:v>
                </c:pt>
                <c:pt idx="15004">
                  <c:v>48.997359000168196</c:v>
                </c:pt>
                <c:pt idx="15005">
                  <c:v>48.997933000009596</c:v>
                </c:pt>
                <c:pt idx="15006">
                  <c:v>49.012529999799803</c:v>
                </c:pt>
                <c:pt idx="15007">
                  <c:v>49.017770999853298</c:v>
                </c:pt>
                <c:pt idx="15008">
                  <c:v>49.018402000001501</c:v>
                </c:pt>
                <c:pt idx="15009">
                  <c:v>49.018579999938005</c:v>
                </c:pt>
                <c:pt idx="15010">
                  <c:v>49.019817000043901</c:v>
                </c:pt>
                <c:pt idx="15011">
                  <c:v>49.0207309999277</c:v>
                </c:pt>
                <c:pt idx="15012">
                  <c:v>49.0461310000682</c:v>
                </c:pt>
                <c:pt idx="15013">
                  <c:v>49.062116000186506</c:v>
                </c:pt>
                <c:pt idx="15014">
                  <c:v>49.062701999900995</c:v>
                </c:pt>
                <c:pt idx="15015">
                  <c:v>49.063812999975198</c:v>
                </c:pt>
                <c:pt idx="15016">
                  <c:v>49.064640999858902</c:v>
                </c:pt>
                <c:pt idx="15017">
                  <c:v>49.067477999869801</c:v>
                </c:pt>
                <c:pt idx="15018">
                  <c:v>49.067860999912199</c:v>
                </c:pt>
                <c:pt idx="15019">
                  <c:v>49.068317000092001</c:v>
                </c:pt>
                <c:pt idx="15020">
                  <c:v>49.0686009998171</c:v>
                </c:pt>
                <c:pt idx="15021">
                  <c:v>49.069167000197901</c:v>
                </c:pt>
                <c:pt idx="15022">
                  <c:v>49.069509000219099</c:v>
                </c:pt>
                <c:pt idx="15023">
                  <c:v>49.070204000145097</c:v>
                </c:pt>
                <c:pt idx="15024">
                  <c:v>49.071635000018404</c:v>
                </c:pt>
                <c:pt idx="15025">
                  <c:v>49.0725390000079</c:v>
                </c:pt>
                <c:pt idx="15026">
                  <c:v>49.094329000126798</c:v>
                </c:pt>
                <c:pt idx="15027">
                  <c:v>49.105013999906006</c:v>
                </c:pt>
                <c:pt idx="15028">
                  <c:v>49.114957999790903</c:v>
                </c:pt>
                <c:pt idx="15029">
                  <c:v>49.115523000182193</c:v>
                </c:pt>
                <c:pt idx="15030">
                  <c:v>49.116449999928498</c:v>
                </c:pt>
                <c:pt idx="15031">
                  <c:v>49.1170780001084</c:v>
                </c:pt>
                <c:pt idx="15032">
                  <c:v>49.123939999844794</c:v>
                </c:pt>
                <c:pt idx="15033">
                  <c:v>49.131860000215902</c:v>
                </c:pt>
                <c:pt idx="15034">
                  <c:v>49.132401999940996</c:v>
                </c:pt>
                <c:pt idx="15035">
                  <c:v>49.1333320001103</c:v>
                </c:pt>
                <c:pt idx="15036">
                  <c:v>49.134013000184495</c:v>
                </c:pt>
                <c:pt idx="15037">
                  <c:v>49.139410999941902</c:v>
                </c:pt>
                <c:pt idx="15038">
                  <c:v>49.1398680001111</c:v>
                </c:pt>
                <c:pt idx="15039">
                  <c:v>49.140567999984299</c:v>
                </c:pt>
                <c:pt idx="15040">
                  <c:v>49.141162000069002</c:v>
                </c:pt>
                <c:pt idx="15041">
                  <c:v>49.142445000143198</c:v>
                </c:pt>
                <c:pt idx="15042">
                  <c:v>49.153621000186803</c:v>
                </c:pt>
                <c:pt idx="15043">
                  <c:v>49.154217999784997</c:v>
                </c:pt>
                <c:pt idx="15044">
                  <c:v>49.154273000112802</c:v>
                </c:pt>
                <c:pt idx="15045">
                  <c:v>49.154389999784996</c:v>
                </c:pt>
                <c:pt idx="15046">
                  <c:v>49.155786000028399</c:v>
                </c:pt>
                <c:pt idx="15047">
                  <c:v>49.156719000165999</c:v>
                </c:pt>
                <c:pt idx="15048">
                  <c:v>49.161433999870397</c:v>
                </c:pt>
                <c:pt idx="15049">
                  <c:v>49.161685999933901</c:v>
                </c:pt>
                <c:pt idx="15050">
                  <c:v>49.162123999849399</c:v>
                </c:pt>
                <c:pt idx="15051">
                  <c:v>49.162411999986901</c:v>
                </c:pt>
                <c:pt idx="15052">
                  <c:v>49.163487999976397</c:v>
                </c:pt>
                <c:pt idx="15053">
                  <c:v>49.163708999912998</c:v>
                </c:pt>
                <c:pt idx="15054">
                  <c:v>49.164466000092901</c:v>
                </c:pt>
                <c:pt idx="15055">
                  <c:v>49.164678000124603</c:v>
                </c:pt>
                <c:pt idx="15056">
                  <c:v>49.183916999936606</c:v>
                </c:pt>
                <c:pt idx="15057">
                  <c:v>49.192336000032796</c:v>
                </c:pt>
                <c:pt idx="15058">
                  <c:v>49.192759000106797</c:v>
                </c:pt>
                <c:pt idx="15059">
                  <c:v>49.195809000138901</c:v>
                </c:pt>
                <c:pt idx="15060">
                  <c:v>49.196135999863998</c:v>
                </c:pt>
                <c:pt idx="15061">
                  <c:v>49.196817999927497</c:v>
                </c:pt>
                <c:pt idx="15062">
                  <c:v>49.1969889999381</c:v>
                </c:pt>
                <c:pt idx="15063">
                  <c:v>49.198965999948896</c:v>
                </c:pt>
                <c:pt idx="15064">
                  <c:v>49.199234999832697</c:v>
                </c:pt>
                <c:pt idx="15065">
                  <c:v>49.200080999980798</c:v>
                </c:pt>
                <c:pt idx="15066">
                  <c:v>49.200160000054801</c:v>
                </c:pt>
                <c:pt idx="15067">
                  <c:v>49.200226999801004</c:v>
                </c:pt>
                <c:pt idx="15068">
                  <c:v>49.200296999970305</c:v>
                </c:pt>
                <c:pt idx="15069">
                  <c:v>49.2005780001818</c:v>
                </c:pt>
                <c:pt idx="15070">
                  <c:v>49.200845000086701</c:v>
                </c:pt>
                <c:pt idx="15071">
                  <c:v>49.201862999780104</c:v>
                </c:pt>
                <c:pt idx="15072">
                  <c:v>49.202089000118498</c:v>
                </c:pt>
                <c:pt idx="15073">
                  <c:v>49.202224000055097</c:v>
                </c:pt>
                <c:pt idx="15074">
                  <c:v>49.202376999801302</c:v>
                </c:pt>
                <c:pt idx="15075">
                  <c:v>49.202828000033996</c:v>
                </c:pt>
                <c:pt idx="15076">
                  <c:v>49.221324999962206</c:v>
                </c:pt>
                <c:pt idx="15077">
                  <c:v>49.221847999888197</c:v>
                </c:pt>
                <c:pt idx="15078">
                  <c:v>49.222939000173895</c:v>
                </c:pt>
                <c:pt idx="15079">
                  <c:v>49.223631000131697</c:v>
                </c:pt>
                <c:pt idx="15080">
                  <c:v>49.230167000132397</c:v>
                </c:pt>
                <c:pt idx="15081">
                  <c:v>49.230668999825795</c:v>
                </c:pt>
                <c:pt idx="15082">
                  <c:v>49.231745999804801</c:v>
                </c:pt>
                <c:pt idx="15083">
                  <c:v>49.232526000196202</c:v>
                </c:pt>
                <c:pt idx="15084">
                  <c:v>49.233269000069399</c:v>
                </c:pt>
                <c:pt idx="15085">
                  <c:v>49.234034000164598</c:v>
                </c:pt>
                <c:pt idx="15086">
                  <c:v>49.248006000197996</c:v>
                </c:pt>
                <c:pt idx="15087">
                  <c:v>49.264697000125999</c:v>
                </c:pt>
                <c:pt idx="15088">
                  <c:v>49.265189999914497</c:v>
                </c:pt>
                <c:pt idx="15089">
                  <c:v>49.266037000052101</c:v>
                </c:pt>
                <c:pt idx="15090">
                  <c:v>49.266717000136801</c:v>
                </c:pt>
                <c:pt idx="15091">
                  <c:v>49.278757000138199</c:v>
                </c:pt>
                <c:pt idx="15092">
                  <c:v>49.279154000032499</c:v>
                </c:pt>
                <c:pt idx="15093">
                  <c:v>49.279875000138404</c:v>
                </c:pt>
                <c:pt idx="15094">
                  <c:v>49.280390000148998</c:v>
                </c:pt>
                <c:pt idx="15095">
                  <c:v>49.289926999790602</c:v>
                </c:pt>
                <c:pt idx="15096">
                  <c:v>49.2905629998858</c:v>
                </c:pt>
                <c:pt idx="15097">
                  <c:v>49.291825000182101</c:v>
                </c:pt>
                <c:pt idx="15098">
                  <c:v>49.292271000012896</c:v>
                </c:pt>
                <c:pt idx="15099">
                  <c:v>49.292801999854397</c:v>
                </c:pt>
                <c:pt idx="15100">
                  <c:v>49.292934999812097</c:v>
                </c:pt>
                <c:pt idx="15101">
                  <c:v>49.293848000161198</c:v>
                </c:pt>
                <c:pt idx="15102">
                  <c:v>49.294028000076601</c:v>
                </c:pt>
                <c:pt idx="15103">
                  <c:v>49.294380999981499</c:v>
                </c:pt>
                <c:pt idx="15104">
                  <c:v>49.2952169997806</c:v>
                </c:pt>
                <c:pt idx="15105">
                  <c:v>49.298130999886702</c:v>
                </c:pt>
                <c:pt idx="15106">
                  <c:v>49.298856999939701</c:v>
                </c:pt>
                <c:pt idx="15107">
                  <c:v>49.299993000204196</c:v>
                </c:pt>
                <c:pt idx="15108">
                  <c:v>49.300731000130305</c:v>
                </c:pt>
                <c:pt idx="15109">
                  <c:v>49.322815999857902</c:v>
                </c:pt>
                <c:pt idx="15110">
                  <c:v>49.323338999783999</c:v>
                </c:pt>
                <c:pt idx="15111">
                  <c:v>49.324174000048501</c:v>
                </c:pt>
                <c:pt idx="15112">
                  <c:v>49.325142999805301</c:v>
                </c:pt>
                <c:pt idx="15113">
                  <c:v>49.325832999784296</c:v>
                </c:pt>
                <c:pt idx="15114">
                  <c:v>49.327012000048803</c:v>
                </c:pt>
                <c:pt idx="15115">
                  <c:v>49.327788000027795</c:v>
                </c:pt>
                <c:pt idx="15116">
                  <c:v>49.3283199998586</c:v>
                </c:pt>
                <c:pt idx="15117">
                  <c:v>49.328878999858702</c:v>
                </c:pt>
                <c:pt idx="15118">
                  <c:v>49.330000999816498</c:v>
                </c:pt>
                <c:pt idx="15119">
                  <c:v>49.336292000134499</c:v>
                </c:pt>
                <c:pt idx="15120">
                  <c:v>49.336675000176896</c:v>
                </c:pt>
                <c:pt idx="15121">
                  <c:v>49.337085999923104</c:v>
                </c:pt>
                <c:pt idx="15122">
                  <c:v>49.3378800001664</c:v>
                </c:pt>
                <c:pt idx="15123">
                  <c:v>49.338391000219396</c:v>
                </c:pt>
                <c:pt idx="15124">
                  <c:v>49.339749999944594</c:v>
                </c:pt>
                <c:pt idx="15125">
                  <c:v>49.345306999839501</c:v>
                </c:pt>
                <c:pt idx="15126">
                  <c:v>49.346065999998196</c:v>
                </c:pt>
                <c:pt idx="15127">
                  <c:v>49.347324999871404</c:v>
                </c:pt>
                <c:pt idx="15128">
                  <c:v>49.347523000051297</c:v>
                </c:pt>
                <c:pt idx="15129">
                  <c:v>49.348284000188798</c:v>
                </c:pt>
                <c:pt idx="15130">
                  <c:v>49.3624410000848</c:v>
                </c:pt>
                <c:pt idx="15131">
                  <c:v>49.3630149999262</c:v>
                </c:pt>
                <c:pt idx="15132">
                  <c:v>49.364044999947502</c:v>
                </c:pt>
                <c:pt idx="15133">
                  <c:v>49.3648619999476</c:v>
                </c:pt>
                <c:pt idx="15134">
                  <c:v>49.366493999968903</c:v>
                </c:pt>
                <c:pt idx="15135">
                  <c:v>49.379574999875302</c:v>
                </c:pt>
                <c:pt idx="15136">
                  <c:v>49.392346999866206</c:v>
                </c:pt>
                <c:pt idx="15137">
                  <c:v>49.392843000077796</c:v>
                </c:pt>
                <c:pt idx="15138">
                  <c:v>49.393808999866401</c:v>
                </c:pt>
                <c:pt idx="15139">
                  <c:v>49.394408999887602</c:v>
                </c:pt>
                <c:pt idx="15140">
                  <c:v>49.406986000121805</c:v>
                </c:pt>
                <c:pt idx="15141">
                  <c:v>49.412229000154099</c:v>
                </c:pt>
                <c:pt idx="15142">
                  <c:v>49.412802000006202</c:v>
                </c:pt>
                <c:pt idx="15143">
                  <c:v>49.413109999932203</c:v>
                </c:pt>
                <c:pt idx="15144">
                  <c:v>49.413814000217805</c:v>
                </c:pt>
                <c:pt idx="15145">
                  <c:v>49.414558000080397</c:v>
                </c:pt>
                <c:pt idx="15146">
                  <c:v>49.417162999816298</c:v>
                </c:pt>
                <c:pt idx="15147">
                  <c:v>49.432570000135399</c:v>
                </c:pt>
                <c:pt idx="15148">
                  <c:v>49.453718000222494</c:v>
                </c:pt>
                <c:pt idx="15149">
                  <c:v>49.465557000075897</c:v>
                </c:pt>
                <c:pt idx="15150">
                  <c:v>49.4761619997916</c:v>
                </c:pt>
                <c:pt idx="15151">
                  <c:v>49.483764999877103</c:v>
                </c:pt>
                <c:pt idx="15152">
                  <c:v>49.495144000047702</c:v>
                </c:pt>
                <c:pt idx="15153">
                  <c:v>49.495846999889096</c:v>
                </c:pt>
                <c:pt idx="15154">
                  <c:v>49.496339000142996</c:v>
                </c:pt>
                <c:pt idx="15155">
                  <c:v>49.497009999868105</c:v>
                </c:pt>
                <c:pt idx="15156">
                  <c:v>49.497013999825796</c:v>
                </c:pt>
                <c:pt idx="15157">
                  <c:v>49.498219999804803</c:v>
                </c:pt>
                <c:pt idx="15158">
                  <c:v>49.4983319999846</c:v>
                </c:pt>
                <c:pt idx="15159">
                  <c:v>49.499087000185604</c:v>
                </c:pt>
                <c:pt idx="15160">
                  <c:v>49.513885000123906</c:v>
                </c:pt>
                <c:pt idx="15161">
                  <c:v>49.514538000039401</c:v>
                </c:pt>
                <c:pt idx="15162">
                  <c:v>49.515943000187598</c:v>
                </c:pt>
                <c:pt idx="15163">
                  <c:v>49.516851000134899</c:v>
                </c:pt>
                <c:pt idx="15164">
                  <c:v>49.563364999812606</c:v>
                </c:pt>
                <c:pt idx="15165">
                  <c:v>49.564006999844402</c:v>
                </c:pt>
                <c:pt idx="15166">
                  <c:v>49.5650890002252</c:v>
                </c:pt>
                <c:pt idx="15167">
                  <c:v>49.565347000225302</c:v>
                </c:pt>
                <c:pt idx="15168">
                  <c:v>49.566311000035</c:v>
                </c:pt>
                <c:pt idx="15169">
                  <c:v>49.566317999961001</c:v>
                </c:pt>
                <c:pt idx="15170">
                  <c:v>49.572373000046298</c:v>
                </c:pt>
                <c:pt idx="15171">
                  <c:v>49.5730080001521</c:v>
                </c:pt>
                <c:pt idx="15172">
                  <c:v>49.574249000215701</c:v>
                </c:pt>
                <c:pt idx="15173">
                  <c:v>49.575102999824502</c:v>
                </c:pt>
                <c:pt idx="15174">
                  <c:v>49.585283999931498</c:v>
                </c:pt>
                <c:pt idx="15175">
                  <c:v>49.585847999878695</c:v>
                </c:pt>
                <c:pt idx="15176">
                  <c:v>49.586732000079699</c:v>
                </c:pt>
                <c:pt idx="15177">
                  <c:v>49.587428999984695</c:v>
                </c:pt>
                <c:pt idx="15178">
                  <c:v>49.590156999784</c:v>
                </c:pt>
                <c:pt idx="15179">
                  <c:v>49.596608000229004</c:v>
                </c:pt>
                <c:pt idx="15180">
                  <c:v>49.596699000176102</c:v>
                </c:pt>
                <c:pt idx="15181">
                  <c:v>49.597163999806</c:v>
                </c:pt>
                <c:pt idx="15182">
                  <c:v>49.5971919999647</c:v>
                </c:pt>
                <c:pt idx="15183">
                  <c:v>49.597356000049302</c:v>
                </c:pt>
                <c:pt idx="15184">
                  <c:v>49.597851999806096</c:v>
                </c:pt>
                <c:pt idx="15185">
                  <c:v>49.598323999816699</c:v>
                </c:pt>
                <c:pt idx="15186">
                  <c:v>49.598728000091796</c:v>
                </c:pt>
                <c:pt idx="15187">
                  <c:v>49.5991309999226</c:v>
                </c:pt>
                <c:pt idx="15188">
                  <c:v>49.599148000197594</c:v>
                </c:pt>
                <c:pt idx="15189">
                  <c:v>49.599638000017798</c:v>
                </c:pt>
                <c:pt idx="15190">
                  <c:v>49.6057149998705</c:v>
                </c:pt>
                <c:pt idx="15191">
                  <c:v>49.616902999787193</c:v>
                </c:pt>
                <c:pt idx="15192">
                  <c:v>49.617366999882499</c:v>
                </c:pt>
                <c:pt idx="15193">
                  <c:v>49.618155000189198</c:v>
                </c:pt>
                <c:pt idx="15194">
                  <c:v>49.619033999988396</c:v>
                </c:pt>
                <c:pt idx="15195">
                  <c:v>49.621200999808899</c:v>
                </c:pt>
                <c:pt idx="15196">
                  <c:v>49.621796999872402</c:v>
                </c:pt>
                <c:pt idx="15197">
                  <c:v>49.623188000168703</c:v>
                </c:pt>
                <c:pt idx="15198">
                  <c:v>49.624114999914994</c:v>
                </c:pt>
                <c:pt idx="15199">
                  <c:v>49.624923999999702</c:v>
                </c:pt>
                <c:pt idx="15200">
                  <c:v>49.625574999936298</c:v>
                </c:pt>
                <c:pt idx="15201">
                  <c:v>49.626415000147901</c:v>
                </c:pt>
                <c:pt idx="15202">
                  <c:v>49.626784999872996</c:v>
                </c:pt>
                <c:pt idx="15203">
                  <c:v>49.626987000010494</c:v>
                </c:pt>
                <c:pt idx="15204">
                  <c:v>49.627595999936602</c:v>
                </c:pt>
                <c:pt idx="15205">
                  <c:v>49.627797000084598</c:v>
                </c:pt>
                <c:pt idx="15206">
                  <c:v>49.628004000169298</c:v>
                </c:pt>
                <c:pt idx="15207">
                  <c:v>49.628656000095297</c:v>
                </c:pt>
                <c:pt idx="15208">
                  <c:v>49.638289000085898</c:v>
                </c:pt>
                <c:pt idx="15209">
                  <c:v>49.653031000161697</c:v>
                </c:pt>
                <c:pt idx="15210">
                  <c:v>49.668586999814501</c:v>
                </c:pt>
                <c:pt idx="15211">
                  <c:v>49.670630000036901</c:v>
                </c:pt>
                <c:pt idx="15212">
                  <c:v>49.671193999984098</c:v>
                </c:pt>
                <c:pt idx="15213">
                  <c:v>49.672468000153401</c:v>
                </c:pt>
                <c:pt idx="15214">
                  <c:v>49.673172999973701</c:v>
                </c:pt>
                <c:pt idx="15215">
                  <c:v>49.686790000123395</c:v>
                </c:pt>
                <c:pt idx="15216">
                  <c:v>49.692785999923203</c:v>
                </c:pt>
                <c:pt idx="15217">
                  <c:v>49.694779000219505</c:v>
                </c:pt>
                <c:pt idx="15218">
                  <c:v>49.694781000198404</c:v>
                </c:pt>
                <c:pt idx="15219">
                  <c:v>49.695243999849403</c:v>
                </c:pt>
                <c:pt idx="15220">
                  <c:v>49.695837999934099</c:v>
                </c:pt>
                <c:pt idx="15221">
                  <c:v>49.696743999902502</c:v>
                </c:pt>
                <c:pt idx="15222">
                  <c:v>49.700569999913498</c:v>
                </c:pt>
                <c:pt idx="15223">
                  <c:v>49.701311999797298</c:v>
                </c:pt>
                <c:pt idx="15224">
                  <c:v>49.701832000209798</c:v>
                </c:pt>
                <c:pt idx="15225">
                  <c:v>49.702841999987804</c:v>
                </c:pt>
                <c:pt idx="15226">
                  <c:v>49.703821000093697</c:v>
                </c:pt>
                <c:pt idx="15227">
                  <c:v>49.710455999957006</c:v>
                </c:pt>
                <c:pt idx="15228">
                  <c:v>49.710937999861905</c:v>
                </c:pt>
                <c:pt idx="15229">
                  <c:v>49.711930999819707</c:v>
                </c:pt>
                <c:pt idx="15230">
                  <c:v>49.712568999893797</c:v>
                </c:pt>
                <c:pt idx="15231">
                  <c:v>49.715480000031597</c:v>
                </c:pt>
                <c:pt idx="15232">
                  <c:v>49.721909999789197</c:v>
                </c:pt>
                <c:pt idx="15233">
                  <c:v>49.741373999950106</c:v>
                </c:pt>
                <c:pt idx="15234">
                  <c:v>49.741979999907905</c:v>
                </c:pt>
                <c:pt idx="15235">
                  <c:v>49.743140999908</c:v>
                </c:pt>
                <c:pt idx="15236">
                  <c:v>49.743977000161898</c:v>
                </c:pt>
                <c:pt idx="15237">
                  <c:v>49.744100000225401</c:v>
                </c:pt>
                <c:pt idx="15238">
                  <c:v>49.744797000130305</c:v>
                </c:pt>
                <c:pt idx="15239">
                  <c:v>49.745813999834297</c:v>
                </c:pt>
                <c:pt idx="15240">
                  <c:v>49.7461159998238</c:v>
                </c:pt>
                <c:pt idx="15241">
                  <c:v>49.747065999781604</c:v>
                </c:pt>
                <c:pt idx="15242">
                  <c:v>49.753113999940901</c:v>
                </c:pt>
                <c:pt idx="15243">
                  <c:v>49.753677999888097</c:v>
                </c:pt>
                <c:pt idx="15244">
                  <c:v>49.754719999782502</c:v>
                </c:pt>
                <c:pt idx="15245">
                  <c:v>49.755850000110499</c:v>
                </c:pt>
                <c:pt idx="15246">
                  <c:v>49.765064999974101</c:v>
                </c:pt>
                <c:pt idx="15247">
                  <c:v>49.767545000122396</c:v>
                </c:pt>
                <c:pt idx="15248">
                  <c:v>49.776618000123499</c:v>
                </c:pt>
                <c:pt idx="15249">
                  <c:v>49.776916000155303</c:v>
                </c:pt>
                <c:pt idx="15250">
                  <c:v>49.777093000102404</c:v>
                </c:pt>
                <c:pt idx="15251">
                  <c:v>49.777330999859196</c:v>
                </c:pt>
                <c:pt idx="15252">
                  <c:v>49.777874000028497</c:v>
                </c:pt>
                <c:pt idx="15253">
                  <c:v>49.778082000102501</c:v>
                </c:pt>
                <c:pt idx="15254">
                  <c:v>49.778401999901597</c:v>
                </c:pt>
                <c:pt idx="15255">
                  <c:v>49.778560000049701</c:v>
                </c:pt>
                <c:pt idx="15256">
                  <c:v>49.7830089998387</c:v>
                </c:pt>
                <c:pt idx="15257">
                  <c:v>49.783620000198404</c:v>
                </c:pt>
                <c:pt idx="15258">
                  <c:v>49.784910000198501</c:v>
                </c:pt>
                <c:pt idx="15259">
                  <c:v>49.785714999870798</c:v>
                </c:pt>
                <c:pt idx="15260">
                  <c:v>49.788670999987495</c:v>
                </c:pt>
                <c:pt idx="15261">
                  <c:v>49.789143999987495</c:v>
                </c:pt>
                <c:pt idx="15262">
                  <c:v>49.790021999797297</c:v>
                </c:pt>
                <c:pt idx="15263">
                  <c:v>49.790142999881901</c:v>
                </c:pt>
                <c:pt idx="15264">
                  <c:v>49.790673000188598</c:v>
                </c:pt>
                <c:pt idx="15265">
                  <c:v>49.792890999924502</c:v>
                </c:pt>
                <c:pt idx="15266">
                  <c:v>49.793488999966897</c:v>
                </c:pt>
                <c:pt idx="15267">
                  <c:v>49.7945470001468</c:v>
                </c:pt>
                <c:pt idx="15268">
                  <c:v>49.795309999808495</c:v>
                </c:pt>
                <c:pt idx="15269">
                  <c:v>49.816348000149397</c:v>
                </c:pt>
                <c:pt idx="15270">
                  <c:v>49.826852000023699</c:v>
                </c:pt>
                <c:pt idx="15271">
                  <c:v>49.8403910000888</c:v>
                </c:pt>
                <c:pt idx="15272">
                  <c:v>49.840806999782195</c:v>
                </c:pt>
                <c:pt idx="15273">
                  <c:v>49.841464000110101</c:v>
                </c:pt>
                <c:pt idx="15274">
                  <c:v>49.841969000226499</c:v>
                </c:pt>
                <c:pt idx="15275">
                  <c:v>49.847430000227099</c:v>
                </c:pt>
                <c:pt idx="15276">
                  <c:v>49.850000999867902</c:v>
                </c:pt>
                <c:pt idx="15277">
                  <c:v>49.8505999998997</c:v>
                </c:pt>
                <c:pt idx="15278">
                  <c:v>49.8565799998687</c:v>
                </c:pt>
                <c:pt idx="15279">
                  <c:v>49.860852000165302</c:v>
                </c:pt>
                <c:pt idx="15280">
                  <c:v>49.861604999932702</c:v>
                </c:pt>
                <c:pt idx="15281">
                  <c:v>49.862966000091504</c:v>
                </c:pt>
                <c:pt idx="15282">
                  <c:v>49.863788000038696</c:v>
                </c:pt>
                <c:pt idx="15283">
                  <c:v>49.863932999869505</c:v>
                </c:pt>
                <c:pt idx="15284">
                  <c:v>49.8720639998282</c:v>
                </c:pt>
                <c:pt idx="15285">
                  <c:v>49.872705999860003</c:v>
                </c:pt>
                <c:pt idx="15286">
                  <c:v>49.8739210001986</c:v>
                </c:pt>
                <c:pt idx="15287">
                  <c:v>49.874876000103505</c:v>
                </c:pt>
                <c:pt idx="15288">
                  <c:v>49.883654000041098</c:v>
                </c:pt>
                <c:pt idx="15289">
                  <c:v>49.884058999850801</c:v>
                </c:pt>
                <c:pt idx="15290">
                  <c:v>49.884652999935497</c:v>
                </c:pt>
                <c:pt idx="15291">
                  <c:v>49.884805000146997</c:v>
                </c:pt>
                <c:pt idx="15292">
                  <c:v>49.8854490001576</c:v>
                </c:pt>
                <c:pt idx="15293">
                  <c:v>49.885529000221105</c:v>
                </c:pt>
                <c:pt idx="15294">
                  <c:v>49.886027999946201</c:v>
                </c:pt>
                <c:pt idx="15295">
                  <c:v>49.886421999872198</c:v>
                </c:pt>
                <c:pt idx="15296">
                  <c:v>49.886453999988497</c:v>
                </c:pt>
                <c:pt idx="15297">
                  <c:v>49.887018999925203</c:v>
                </c:pt>
                <c:pt idx="15298">
                  <c:v>49.8879319998195</c:v>
                </c:pt>
                <c:pt idx="15299">
                  <c:v>49.888561999978201</c:v>
                </c:pt>
                <c:pt idx="15300">
                  <c:v>49.891061999915102</c:v>
                </c:pt>
                <c:pt idx="15301">
                  <c:v>49.891489999936297</c:v>
                </c:pt>
                <c:pt idx="15302">
                  <c:v>49.892395999904601</c:v>
                </c:pt>
                <c:pt idx="15303">
                  <c:v>49.892810000073901</c:v>
                </c:pt>
                <c:pt idx="15304">
                  <c:v>49.898275000032299</c:v>
                </c:pt>
                <c:pt idx="15305">
                  <c:v>49.908233000223802</c:v>
                </c:pt>
                <c:pt idx="15306">
                  <c:v>49.932557999909399</c:v>
                </c:pt>
                <c:pt idx="15307">
                  <c:v>49.932583000099804</c:v>
                </c:pt>
                <c:pt idx="15308">
                  <c:v>49.933555999814402</c:v>
                </c:pt>
                <c:pt idx="15309">
                  <c:v>49.934080000184601</c:v>
                </c:pt>
                <c:pt idx="15310">
                  <c:v>49.934961999952002</c:v>
                </c:pt>
                <c:pt idx="15311">
                  <c:v>49.935619999814598</c:v>
                </c:pt>
                <c:pt idx="15312">
                  <c:v>49.939309999899699</c:v>
                </c:pt>
                <c:pt idx="15313">
                  <c:v>49.939873999846895</c:v>
                </c:pt>
                <c:pt idx="15314">
                  <c:v>49.9410890001854</c:v>
                </c:pt>
                <c:pt idx="15315">
                  <c:v>49.941845999910505</c:v>
                </c:pt>
                <c:pt idx="15316">
                  <c:v>49.950176000038397</c:v>
                </c:pt>
                <c:pt idx="15317">
                  <c:v>49.950463000186502</c:v>
                </c:pt>
                <c:pt idx="15318">
                  <c:v>49.952210999890603</c:v>
                </c:pt>
                <c:pt idx="15319">
                  <c:v>49.955844000123705</c:v>
                </c:pt>
                <c:pt idx="15320">
                  <c:v>49.9564759998065</c:v>
                </c:pt>
                <c:pt idx="15321">
                  <c:v>49.957565000113298</c:v>
                </c:pt>
                <c:pt idx="15322">
                  <c:v>49.9584359999971</c:v>
                </c:pt>
                <c:pt idx="15323">
                  <c:v>49.963599999955399</c:v>
                </c:pt>
                <c:pt idx="15324">
                  <c:v>49.966416000188403</c:v>
                </c:pt>
                <c:pt idx="15325">
                  <c:v>49.967061000188501</c:v>
                </c:pt>
                <c:pt idx="15326">
                  <c:v>49.968300999807902</c:v>
                </c:pt>
                <c:pt idx="15327">
                  <c:v>49.969084000167598</c:v>
                </c:pt>
                <c:pt idx="15328">
                  <c:v>49.974129000020099</c:v>
                </c:pt>
                <c:pt idx="15329">
                  <c:v>49.9748440001894</c:v>
                </c:pt>
                <c:pt idx="15330">
                  <c:v>49.974861999999099</c:v>
                </c:pt>
                <c:pt idx="15331">
                  <c:v>49.975342999914496</c:v>
                </c:pt>
                <c:pt idx="15332">
                  <c:v>49.976068999967502</c:v>
                </c:pt>
                <c:pt idx="15333">
                  <c:v>49.976089000210699</c:v>
                </c:pt>
                <c:pt idx="15334">
                  <c:v>49.976700000115606</c:v>
                </c:pt>
                <c:pt idx="15335">
                  <c:v>49.9769889997878</c:v>
                </c:pt>
                <c:pt idx="15336">
                  <c:v>49.985475000084897</c:v>
                </c:pt>
                <c:pt idx="15337">
                  <c:v>49.994552000043697</c:v>
                </c:pt>
                <c:pt idx="15338">
                  <c:v>49.995158999990906</c:v>
                </c:pt>
                <c:pt idx="15339">
                  <c:v>49.996156999895902</c:v>
                </c:pt>
                <c:pt idx="15340">
                  <c:v>49.996244999874705</c:v>
                </c:pt>
                <c:pt idx="15341">
                  <c:v>49.9965770000017</c:v>
                </c:pt>
                <c:pt idx="15342">
                  <c:v>49.997176000033498</c:v>
                </c:pt>
                <c:pt idx="15343">
                  <c:v>49.997213000096899</c:v>
                </c:pt>
                <c:pt idx="15344">
                  <c:v>49.997666999843204</c:v>
                </c:pt>
                <c:pt idx="15345">
                  <c:v>49.998035000044098</c:v>
                </c:pt>
                <c:pt idx="15346">
                  <c:v>50.005286000214198</c:v>
                </c:pt>
                <c:pt idx="15347">
                  <c:v>50.005788999897</c:v>
                </c:pt>
                <c:pt idx="15348">
                  <c:v>50.006521999875901</c:v>
                </c:pt>
                <c:pt idx="15349">
                  <c:v>50.007045999791401</c:v>
                </c:pt>
                <c:pt idx="15350">
                  <c:v>50.009275999855099</c:v>
                </c:pt>
                <c:pt idx="15351">
                  <c:v>50.034806999974499</c:v>
                </c:pt>
                <c:pt idx="15352">
                  <c:v>50.043131000165801</c:v>
                </c:pt>
                <c:pt idx="15353">
                  <c:v>50.043740000091901</c:v>
                </c:pt>
                <c:pt idx="15354">
                  <c:v>50.044504000197698</c:v>
                </c:pt>
                <c:pt idx="15355">
                  <c:v>50.044625999817001</c:v>
                </c:pt>
                <c:pt idx="15356">
                  <c:v>50.045299999965195</c:v>
                </c:pt>
                <c:pt idx="15357">
                  <c:v>50.060203000157294</c:v>
                </c:pt>
                <c:pt idx="15358">
                  <c:v>50.078135000148897</c:v>
                </c:pt>
                <c:pt idx="15359">
                  <c:v>50.078793000011501</c:v>
                </c:pt>
                <c:pt idx="15360">
                  <c:v>50.079945000106797</c:v>
                </c:pt>
                <c:pt idx="15361">
                  <c:v>50.080715000149198</c:v>
                </c:pt>
                <c:pt idx="15362">
                  <c:v>50.089151000065606</c:v>
                </c:pt>
                <c:pt idx="15363">
                  <c:v>50.109852999867094</c:v>
                </c:pt>
                <c:pt idx="15364">
                  <c:v>50.110251000205601</c:v>
                </c:pt>
                <c:pt idx="15365">
                  <c:v>50.110604000110399</c:v>
                </c:pt>
                <c:pt idx="15366">
                  <c:v>50.110754999877805</c:v>
                </c:pt>
                <c:pt idx="15367">
                  <c:v>50.111696999920198</c:v>
                </c:pt>
                <c:pt idx="15368">
                  <c:v>50.1120220001212</c:v>
                </c:pt>
                <c:pt idx="15369">
                  <c:v>50.112306999835702</c:v>
                </c:pt>
                <c:pt idx="15370">
                  <c:v>50.112964000163601</c:v>
                </c:pt>
                <c:pt idx="15371">
                  <c:v>50.121178000154003</c:v>
                </c:pt>
                <c:pt idx="15372">
                  <c:v>50.121640999805003</c:v>
                </c:pt>
                <c:pt idx="15373">
                  <c:v>50.121676999879099</c:v>
                </c:pt>
                <c:pt idx="15374">
                  <c:v>50.122687000111902</c:v>
                </c:pt>
                <c:pt idx="15375">
                  <c:v>50.123420000090803</c:v>
                </c:pt>
                <c:pt idx="15376">
                  <c:v>50.123981000069698</c:v>
                </c:pt>
                <c:pt idx="15377">
                  <c:v>50.124791000143802</c:v>
                </c:pt>
                <c:pt idx="15378">
                  <c:v>50.126019999879595</c:v>
                </c:pt>
                <c:pt idx="15379">
                  <c:v>50.147938999998502</c:v>
                </c:pt>
                <c:pt idx="15380">
                  <c:v>50.148581000030305</c:v>
                </c:pt>
                <c:pt idx="15381">
                  <c:v>50.149699000030502</c:v>
                </c:pt>
                <c:pt idx="15382">
                  <c:v>50.150441999903698</c:v>
                </c:pt>
                <c:pt idx="15383">
                  <c:v>50.161488999947302</c:v>
                </c:pt>
                <c:pt idx="15384">
                  <c:v>50.161667999873302</c:v>
                </c:pt>
                <c:pt idx="15385">
                  <c:v>50.162120000095399</c:v>
                </c:pt>
                <c:pt idx="15386">
                  <c:v>50.1628229999369</c:v>
                </c:pt>
                <c:pt idx="15387">
                  <c:v>50.163244000032094</c:v>
                </c:pt>
                <c:pt idx="15388">
                  <c:v>50.1708570000118</c:v>
                </c:pt>
                <c:pt idx="15389">
                  <c:v>50.171331000001295</c:v>
                </c:pt>
                <c:pt idx="15390">
                  <c:v>50.172058000043698</c:v>
                </c:pt>
                <c:pt idx="15391">
                  <c:v>50.172668999948598</c:v>
                </c:pt>
                <c:pt idx="15392">
                  <c:v>50.188494999929304</c:v>
                </c:pt>
                <c:pt idx="15393">
                  <c:v>50.190089999887199</c:v>
                </c:pt>
                <c:pt idx="15394">
                  <c:v>50.191324000024899</c:v>
                </c:pt>
                <c:pt idx="15395">
                  <c:v>50.191929999982605</c:v>
                </c:pt>
                <c:pt idx="15396">
                  <c:v>50.192911000067397</c:v>
                </c:pt>
                <c:pt idx="15397">
                  <c:v>50.193691000004002</c:v>
                </c:pt>
                <c:pt idx="15398">
                  <c:v>50.202684999931002</c:v>
                </c:pt>
                <c:pt idx="15399">
                  <c:v>50.2033389998359</c:v>
                </c:pt>
                <c:pt idx="15400">
                  <c:v>50.204608000058194</c:v>
                </c:pt>
                <c:pt idx="15401">
                  <c:v>50.205505000121697</c:v>
                </c:pt>
                <c:pt idx="15402">
                  <c:v>50.218815999869506</c:v>
                </c:pt>
                <c:pt idx="15403">
                  <c:v>50.219445000038803</c:v>
                </c:pt>
                <c:pt idx="15404">
                  <c:v>50.220705999890903</c:v>
                </c:pt>
                <c:pt idx="15405">
                  <c:v>50.221572999816999</c:v>
                </c:pt>
                <c:pt idx="15406">
                  <c:v>50.234733999786805</c:v>
                </c:pt>
                <c:pt idx="15407">
                  <c:v>50.2353970000513</c:v>
                </c:pt>
                <c:pt idx="15408">
                  <c:v>50.2367640001466</c:v>
                </c:pt>
                <c:pt idx="15409">
                  <c:v>50.237689999903502</c:v>
                </c:pt>
                <c:pt idx="15410">
                  <c:v>50.238506999903599</c:v>
                </c:pt>
                <c:pt idx="15411">
                  <c:v>50.240701999882695</c:v>
                </c:pt>
                <c:pt idx="15412">
                  <c:v>50.2429779999147</c:v>
                </c:pt>
                <c:pt idx="15413">
                  <c:v>50.243075999787798</c:v>
                </c:pt>
                <c:pt idx="15414">
                  <c:v>50.243329999830095</c:v>
                </c:pt>
                <c:pt idx="15415">
                  <c:v>50.243757999851304</c:v>
                </c:pt>
                <c:pt idx="15416">
                  <c:v>50.244048999957101</c:v>
                </c:pt>
                <c:pt idx="15417">
                  <c:v>50.244579999798496</c:v>
                </c:pt>
                <c:pt idx="15418">
                  <c:v>50.2449010000418</c:v>
                </c:pt>
                <c:pt idx="15419">
                  <c:v>50.2457669999785</c:v>
                </c:pt>
                <c:pt idx="15420">
                  <c:v>50.250448000042496</c:v>
                </c:pt>
                <c:pt idx="15421">
                  <c:v>50.260239000181102</c:v>
                </c:pt>
                <c:pt idx="15422">
                  <c:v>50.260784999863901</c:v>
                </c:pt>
                <c:pt idx="15423">
                  <c:v>50.261710000086097</c:v>
                </c:pt>
                <c:pt idx="15424">
                  <c:v>50.261823999789996</c:v>
                </c:pt>
                <c:pt idx="15425">
                  <c:v>50.262474000192</c:v>
                </c:pt>
                <c:pt idx="15426">
                  <c:v>50.278617999992996</c:v>
                </c:pt>
                <c:pt idx="15427">
                  <c:v>50.284133999866704</c:v>
                </c:pt>
                <c:pt idx="15428">
                  <c:v>50.284892000036002</c:v>
                </c:pt>
                <c:pt idx="15429">
                  <c:v>50.286090000099598</c:v>
                </c:pt>
                <c:pt idx="15430">
                  <c:v>50.287379000110299</c:v>
                </c:pt>
                <c:pt idx="15431">
                  <c:v>50.291552000089695</c:v>
                </c:pt>
                <c:pt idx="15432">
                  <c:v>50.2918110000791</c:v>
                </c:pt>
                <c:pt idx="15433">
                  <c:v>50.292553999952304</c:v>
                </c:pt>
                <c:pt idx="15434">
                  <c:v>50.293848999899602</c:v>
                </c:pt>
                <c:pt idx="15435">
                  <c:v>50.295404999815204</c:v>
                </c:pt>
                <c:pt idx="15436">
                  <c:v>50.308465999933098</c:v>
                </c:pt>
                <c:pt idx="15437">
                  <c:v>50.3214880000086</c:v>
                </c:pt>
                <c:pt idx="15438">
                  <c:v>50.322024999786599</c:v>
                </c:pt>
                <c:pt idx="15439">
                  <c:v>50.322857000082799</c:v>
                </c:pt>
                <c:pt idx="15440">
                  <c:v>50.323755000135804</c:v>
                </c:pt>
                <c:pt idx="15441">
                  <c:v>50.324570000157102</c:v>
                </c:pt>
                <c:pt idx="15442">
                  <c:v>50.328482000168101</c:v>
                </c:pt>
                <c:pt idx="15443">
                  <c:v>50.329133000104704</c:v>
                </c:pt>
                <c:pt idx="15444">
                  <c:v>50.330112000210598</c:v>
                </c:pt>
                <c:pt idx="15445">
                  <c:v>50.3303770001366</c:v>
                </c:pt>
                <c:pt idx="15446">
                  <c:v>50.330772000052001</c:v>
                </c:pt>
                <c:pt idx="15447">
                  <c:v>50.331632000052196</c:v>
                </c:pt>
                <c:pt idx="15448">
                  <c:v>50.332066000009902</c:v>
                </c:pt>
                <c:pt idx="15449">
                  <c:v>50.332995000189804</c:v>
                </c:pt>
                <c:pt idx="15450">
                  <c:v>50.336634999894095</c:v>
                </c:pt>
                <c:pt idx="15451">
                  <c:v>50.337173000116302</c:v>
                </c:pt>
                <c:pt idx="15452">
                  <c:v>50.338056999862594</c:v>
                </c:pt>
                <c:pt idx="15453">
                  <c:v>50.338736999947194</c:v>
                </c:pt>
                <c:pt idx="15454">
                  <c:v>50.367167999865998</c:v>
                </c:pt>
                <c:pt idx="15455">
                  <c:v>50.367817999813198</c:v>
                </c:pt>
                <c:pt idx="15456">
                  <c:v>50.368944000183504</c:v>
                </c:pt>
                <c:pt idx="15457">
                  <c:v>50.369810000120104</c:v>
                </c:pt>
                <c:pt idx="15458">
                  <c:v>50.369880999824005</c:v>
                </c:pt>
                <c:pt idx="15459">
                  <c:v>50.374389999888002</c:v>
                </c:pt>
                <c:pt idx="15460">
                  <c:v>50.389683000048507</c:v>
                </c:pt>
                <c:pt idx="15461">
                  <c:v>50.390356000207198</c:v>
                </c:pt>
                <c:pt idx="15462">
                  <c:v>50.391536000006397</c:v>
                </c:pt>
                <c:pt idx="15463">
                  <c:v>50.392377000207404</c:v>
                </c:pt>
                <c:pt idx="15464">
                  <c:v>50.394488000165403</c:v>
                </c:pt>
                <c:pt idx="15465">
                  <c:v>50.394881000101996</c:v>
                </c:pt>
                <c:pt idx="15466">
                  <c:v>50.395682999805999</c:v>
                </c:pt>
                <c:pt idx="15467">
                  <c:v>50.396225999975194</c:v>
                </c:pt>
                <c:pt idx="15468">
                  <c:v>50.401261999923001</c:v>
                </c:pt>
                <c:pt idx="15469">
                  <c:v>50.403332999849198</c:v>
                </c:pt>
                <c:pt idx="15470">
                  <c:v>50.417799000115295</c:v>
                </c:pt>
                <c:pt idx="15471">
                  <c:v>50.438651000149505</c:v>
                </c:pt>
                <c:pt idx="15472">
                  <c:v>50.438929999927495</c:v>
                </c:pt>
                <c:pt idx="15473">
                  <c:v>50.439379000181304</c:v>
                </c:pt>
                <c:pt idx="15474">
                  <c:v>50.439835999895806</c:v>
                </c:pt>
                <c:pt idx="15475">
                  <c:v>50.449853999907596</c:v>
                </c:pt>
                <c:pt idx="15476">
                  <c:v>50.466443999994205</c:v>
                </c:pt>
                <c:pt idx="15477">
                  <c:v>50.479889000143807</c:v>
                </c:pt>
                <c:pt idx="15478">
                  <c:v>50.483000999975005</c:v>
                </c:pt>
                <c:pt idx="15479">
                  <c:v>50.483693999922203</c:v>
                </c:pt>
                <c:pt idx="15480">
                  <c:v>50.484960000176201</c:v>
                </c:pt>
                <c:pt idx="15481">
                  <c:v>50.4858760000388</c:v>
                </c:pt>
                <c:pt idx="15482">
                  <c:v>50.491150000198104</c:v>
                </c:pt>
                <c:pt idx="15483">
                  <c:v>50.4918490000818</c:v>
                </c:pt>
                <c:pt idx="15484">
                  <c:v>50.4932140001983</c:v>
                </c:pt>
                <c:pt idx="15485">
                  <c:v>50.494535999860005</c:v>
                </c:pt>
                <c:pt idx="15486">
                  <c:v>50.501721999807998</c:v>
                </c:pt>
                <c:pt idx="15487">
                  <c:v>50.502348000009</c:v>
                </c:pt>
                <c:pt idx="15488">
                  <c:v>50.502496999797501</c:v>
                </c:pt>
                <c:pt idx="15489">
                  <c:v>50.503467999987997</c:v>
                </c:pt>
                <c:pt idx="15490">
                  <c:v>50.504284999988101</c:v>
                </c:pt>
                <c:pt idx="15491">
                  <c:v>50.509428000168505</c:v>
                </c:pt>
                <c:pt idx="15492">
                  <c:v>50.510109999777299</c:v>
                </c:pt>
                <c:pt idx="15493">
                  <c:v>50.511321000158198</c:v>
                </c:pt>
                <c:pt idx="15494">
                  <c:v>50.511943999936094</c:v>
                </c:pt>
                <c:pt idx="15495">
                  <c:v>50.512205999893894</c:v>
                </c:pt>
                <c:pt idx="15496">
                  <c:v>50.526819999959095</c:v>
                </c:pt>
                <c:pt idx="15497">
                  <c:v>50.527432999842802</c:v>
                </c:pt>
                <c:pt idx="15498">
                  <c:v>50.528645000213103</c:v>
                </c:pt>
                <c:pt idx="15499">
                  <c:v>50.529540999832506</c:v>
                </c:pt>
                <c:pt idx="15500">
                  <c:v>50.559206999878299</c:v>
                </c:pt>
                <c:pt idx="15501">
                  <c:v>50.5690559998583</c:v>
                </c:pt>
                <c:pt idx="15502">
                  <c:v>50.572328999805897</c:v>
                </c:pt>
                <c:pt idx="15503">
                  <c:v>50.572984000154896</c:v>
                </c:pt>
                <c:pt idx="15504">
                  <c:v>50.573804000123303</c:v>
                </c:pt>
                <c:pt idx="15505">
                  <c:v>50.574114000028203</c:v>
                </c:pt>
                <c:pt idx="15506">
                  <c:v>50.574858999880199</c:v>
                </c:pt>
                <c:pt idx="15507">
                  <c:v>50.607619999937</c:v>
                </c:pt>
                <c:pt idx="15508">
                  <c:v>50.607757999841802</c:v>
                </c:pt>
                <c:pt idx="15509">
                  <c:v>50.608361999820701</c:v>
                </c:pt>
                <c:pt idx="15510">
                  <c:v>50.609328000064096</c:v>
                </c:pt>
                <c:pt idx="15511">
                  <c:v>50.6104639998739</c:v>
                </c:pt>
                <c:pt idx="15512">
                  <c:v>50.637084999834698</c:v>
                </c:pt>
                <c:pt idx="15513">
                  <c:v>50.6513109999104</c:v>
                </c:pt>
                <c:pt idx="15514">
                  <c:v>50.667061999774802</c:v>
                </c:pt>
                <c:pt idx="15515">
                  <c:v>50.681790999988102</c:v>
                </c:pt>
                <c:pt idx="15516">
                  <c:v>50.694083000053006</c:v>
                </c:pt>
                <c:pt idx="15517">
                  <c:v>50.694608999947299</c:v>
                </c:pt>
                <c:pt idx="15518">
                  <c:v>50.695636000000299</c:v>
                </c:pt>
                <c:pt idx="15519">
                  <c:v>50.696368999979299</c:v>
                </c:pt>
                <c:pt idx="15520">
                  <c:v>50.697504999788997</c:v>
                </c:pt>
                <c:pt idx="15521">
                  <c:v>50.698063999789099</c:v>
                </c:pt>
                <c:pt idx="15522">
                  <c:v>50.699002999863296</c:v>
                </c:pt>
                <c:pt idx="15523">
                  <c:v>50.700015000074899</c:v>
                </c:pt>
                <c:pt idx="15524">
                  <c:v>50.701732000106794</c:v>
                </c:pt>
                <c:pt idx="15525">
                  <c:v>50.702399999863701</c:v>
                </c:pt>
                <c:pt idx="15526">
                  <c:v>50.703758000054201</c:v>
                </c:pt>
                <c:pt idx="15527">
                  <c:v>50.704652000149501</c:v>
                </c:pt>
                <c:pt idx="15528">
                  <c:v>50.715717000002698</c:v>
                </c:pt>
                <c:pt idx="15529">
                  <c:v>50.741242000185494</c:v>
                </c:pt>
                <c:pt idx="15530">
                  <c:v>50.742159000037603</c:v>
                </c:pt>
                <c:pt idx="15531">
                  <c:v>50.7435129998157</c:v>
                </c:pt>
                <c:pt idx="15532">
                  <c:v>50.744837999900398</c:v>
                </c:pt>
                <c:pt idx="15533">
                  <c:v>50.7606149999446</c:v>
                </c:pt>
                <c:pt idx="15534">
                  <c:v>50.760960999923498</c:v>
                </c:pt>
                <c:pt idx="15535">
                  <c:v>50.761634000082203</c:v>
                </c:pt>
                <c:pt idx="15536">
                  <c:v>50.762146000124602</c:v>
                </c:pt>
                <c:pt idx="15537">
                  <c:v>50.766635999934799</c:v>
                </c:pt>
                <c:pt idx="15538">
                  <c:v>50.767231000008906</c:v>
                </c:pt>
                <c:pt idx="15539">
                  <c:v>50.767276999977099</c:v>
                </c:pt>
                <c:pt idx="15540">
                  <c:v>50.767451999945401</c:v>
                </c:pt>
                <c:pt idx="15541">
                  <c:v>50.768323999818598</c:v>
                </c:pt>
                <c:pt idx="15542">
                  <c:v>50.769089999903301</c:v>
                </c:pt>
                <c:pt idx="15543">
                  <c:v>50.783467000201099</c:v>
                </c:pt>
                <c:pt idx="15544">
                  <c:v>50.7912039997791</c:v>
                </c:pt>
                <c:pt idx="15545">
                  <c:v>50.791699999990598</c:v>
                </c:pt>
                <c:pt idx="15546">
                  <c:v>50.792693999937896</c:v>
                </c:pt>
                <c:pt idx="15547">
                  <c:v>50.793389999853297</c:v>
                </c:pt>
                <c:pt idx="15548">
                  <c:v>50.799662999907</c:v>
                </c:pt>
                <c:pt idx="15549">
                  <c:v>50.800049999907003</c:v>
                </c:pt>
                <c:pt idx="15550">
                  <c:v>50.800602999970501</c:v>
                </c:pt>
                <c:pt idx="15551">
                  <c:v>50.801072000012894</c:v>
                </c:pt>
                <c:pt idx="15552">
                  <c:v>50.805673000013407</c:v>
                </c:pt>
                <c:pt idx="15553">
                  <c:v>50.805967000087499</c:v>
                </c:pt>
                <c:pt idx="15554">
                  <c:v>50.806732000182798</c:v>
                </c:pt>
                <c:pt idx="15555">
                  <c:v>50.808132999918499</c:v>
                </c:pt>
                <c:pt idx="15556">
                  <c:v>50.809680999918697</c:v>
                </c:pt>
                <c:pt idx="15557">
                  <c:v>50.814058000014398</c:v>
                </c:pt>
                <c:pt idx="15558">
                  <c:v>50.814681999781897</c:v>
                </c:pt>
                <c:pt idx="15559">
                  <c:v>50.815812000109801</c:v>
                </c:pt>
                <c:pt idx="15560">
                  <c:v>50.816550000035896</c:v>
                </c:pt>
                <c:pt idx="15561">
                  <c:v>50.824880000163802</c:v>
                </c:pt>
                <c:pt idx="15562">
                  <c:v>50.8252029999312</c:v>
                </c:pt>
                <c:pt idx="15563">
                  <c:v>50.825755999994705</c:v>
                </c:pt>
                <c:pt idx="15564">
                  <c:v>50.826188999963001</c:v>
                </c:pt>
                <c:pt idx="15565">
                  <c:v>50.829758999952901</c:v>
                </c:pt>
                <c:pt idx="15566">
                  <c:v>50.830729000153902</c:v>
                </c:pt>
                <c:pt idx="15567">
                  <c:v>50.843186999827495</c:v>
                </c:pt>
                <c:pt idx="15568">
                  <c:v>50.843725000049702</c:v>
                </c:pt>
                <c:pt idx="15569">
                  <c:v>50.844767999933502</c:v>
                </c:pt>
                <c:pt idx="15570">
                  <c:v>50.845488000049897</c:v>
                </c:pt>
                <c:pt idx="15571">
                  <c:v>50.846087000081702</c:v>
                </c:pt>
                <c:pt idx="15572">
                  <c:v>50.846745999933695</c:v>
                </c:pt>
                <c:pt idx="15573">
                  <c:v>50.8480889998281</c:v>
                </c:pt>
                <c:pt idx="15574">
                  <c:v>50.849120999828301</c:v>
                </c:pt>
                <c:pt idx="15575">
                  <c:v>50.853103000008502</c:v>
                </c:pt>
                <c:pt idx="15576">
                  <c:v>50.853553999786506</c:v>
                </c:pt>
                <c:pt idx="15577">
                  <c:v>50.853864000146096</c:v>
                </c:pt>
                <c:pt idx="15578">
                  <c:v>50.854287000220204</c:v>
                </c:pt>
                <c:pt idx="15579">
                  <c:v>50.855210999998199</c:v>
                </c:pt>
                <c:pt idx="15580">
                  <c:v>50.855550000051103</c:v>
                </c:pt>
                <c:pt idx="15581">
                  <c:v>50.856199000008907</c:v>
                </c:pt>
                <c:pt idx="15582">
                  <c:v>50.856486000156998</c:v>
                </c:pt>
                <c:pt idx="15583">
                  <c:v>50.864779000221404</c:v>
                </c:pt>
                <c:pt idx="15584">
                  <c:v>50.866700999904403</c:v>
                </c:pt>
                <c:pt idx="15585">
                  <c:v>50.873597000190699</c:v>
                </c:pt>
                <c:pt idx="15586">
                  <c:v>50.891505999970803</c:v>
                </c:pt>
                <c:pt idx="15587">
                  <c:v>50.892167999791099</c:v>
                </c:pt>
                <c:pt idx="15588">
                  <c:v>50.893395999992201</c:v>
                </c:pt>
                <c:pt idx="15589">
                  <c:v>50.894247000087404</c:v>
                </c:pt>
                <c:pt idx="15590">
                  <c:v>50.898092999886998</c:v>
                </c:pt>
                <c:pt idx="15591">
                  <c:v>50.900662000003599</c:v>
                </c:pt>
                <c:pt idx="15592">
                  <c:v>50.9119719999944</c:v>
                </c:pt>
                <c:pt idx="15593">
                  <c:v>50.912669999888706</c:v>
                </c:pt>
                <c:pt idx="15594">
                  <c:v>50.914085999920601</c:v>
                </c:pt>
                <c:pt idx="15595">
                  <c:v>50.914721000026397</c:v>
                </c:pt>
                <c:pt idx="15596">
                  <c:v>50.9150019997832</c:v>
                </c:pt>
                <c:pt idx="15597">
                  <c:v>50.916324999889099</c:v>
                </c:pt>
                <c:pt idx="15598">
                  <c:v>50.927674999911602</c:v>
                </c:pt>
                <c:pt idx="15599">
                  <c:v>50.928090000070306</c:v>
                </c:pt>
                <c:pt idx="15600">
                  <c:v>50.928853000186699</c:v>
                </c:pt>
                <c:pt idx="15601">
                  <c:v>50.929919999816704</c:v>
                </c:pt>
                <c:pt idx="15602">
                  <c:v>50.930178999806202</c:v>
                </c:pt>
                <c:pt idx="15603">
                  <c:v>50.938562999817805</c:v>
                </c:pt>
                <c:pt idx="15604">
                  <c:v>50.938977999976395</c:v>
                </c:pt>
                <c:pt idx="15605">
                  <c:v>50.939654000103403</c:v>
                </c:pt>
                <c:pt idx="15606">
                  <c:v>50.940132000050596</c:v>
                </c:pt>
                <c:pt idx="15607">
                  <c:v>50.946588999977301</c:v>
                </c:pt>
                <c:pt idx="15608">
                  <c:v>50.978780000150394</c:v>
                </c:pt>
                <c:pt idx="15609">
                  <c:v>50.979182999981205</c:v>
                </c:pt>
                <c:pt idx="15610">
                  <c:v>50.979887999801498</c:v>
                </c:pt>
                <c:pt idx="15611">
                  <c:v>50.980438999886196</c:v>
                </c:pt>
                <c:pt idx="15612">
                  <c:v>50.990710999940298</c:v>
                </c:pt>
                <c:pt idx="15613">
                  <c:v>50.993181000194397</c:v>
                </c:pt>
                <c:pt idx="15614">
                  <c:v>51.005167999846805</c:v>
                </c:pt>
                <c:pt idx="15615">
                  <c:v>51.026877999902304</c:v>
                </c:pt>
                <c:pt idx="15616">
                  <c:v>51.029005000145801</c:v>
                </c:pt>
                <c:pt idx="15617">
                  <c:v>51.029638999807503</c:v>
                </c:pt>
                <c:pt idx="15618">
                  <c:v>51.030813000124901</c:v>
                </c:pt>
                <c:pt idx="15619">
                  <c:v>51.031701999818303</c:v>
                </c:pt>
                <c:pt idx="15620">
                  <c:v>51.032244999987498</c:v>
                </c:pt>
                <c:pt idx="15621">
                  <c:v>51.032944999860696</c:v>
                </c:pt>
                <c:pt idx="15622">
                  <c:v>51.034036000146394</c:v>
                </c:pt>
                <c:pt idx="15623">
                  <c:v>51.034383000114701</c:v>
                </c:pt>
                <c:pt idx="15624">
                  <c:v>51.035437999871597</c:v>
                </c:pt>
                <c:pt idx="15625">
                  <c:v>51.037567000093901</c:v>
                </c:pt>
                <c:pt idx="15626">
                  <c:v>51.038157000220899</c:v>
                </c:pt>
                <c:pt idx="15627">
                  <c:v>51.039181999840295</c:v>
                </c:pt>
                <c:pt idx="15628">
                  <c:v>51.039353999840294</c:v>
                </c:pt>
                <c:pt idx="15629">
                  <c:v>51.039820999903796</c:v>
                </c:pt>
                <c:pt idx="15630">
                  <c:v>51.040025000020201</c:v>
                </c:pt>
                <c:pt idx="15631">
                  <c:v>51.041236999935698</c:v>
                </c:pt>
                <c:pt idx="15632">
                  <c:v>51.042134999988697</c:v>
                </c:pt>
                <c:pt idx="15633">
                  <c:v>51.046989000042203</c:v>
                </c:pt>
                <c:pt idx="15634">
                  <c:v>51.047431999904795</c:v>
                </c:pt>
                <c:pt idx="15635">
                  <c:v>51.047658999777902</c:v>
                </c:pt>
                <c:pt idx="15636">
                  <c:v>51.048043999799106</c:v>
                </c:pt>
                <c:pt idx="15637">
                  <c:v>51.049024999883798</c:v>
                </c:pt>
                <c:pt idx="15638">
                  <c:v>51.049202999820395</c:v>
                </c:pt>
                <c:pt idx="15639">
                  <c:v>51.049942000190597</c:v>
                </c:pt>
                <c:pt idx="15640">
                  <c:v>51.0502639999685</c:v>
                </c:pt>
                <c:pt idx="15641">
                  <c:v>51.088327999877897</c:v>
                </c:pt>
                <c:pt idx="15642">
                  <c:v>51.089023999793405</c:v>
                </c:pt>
                <c:pt idx="15643">
                  <c:v>51.090277000184798</c:v>
                </c:pt>
                <c:pt idx="15644">
                  <c:v>51.090337999994503</c:v>
                </c:pt>
                <c:pt idx="15645">
                  <c:v>51.091235000058006</c:v>
                </c:pt>
                <c:pt idx="15646">
                  <c:v>51.105152000218304</c:v>
                </c:pt>
                <c:pt idx="15647">
                  <c:v>51.105663999805898</c:v>
                </c:pt>
                <c:pt idx="15648">
                  <c:v>51.106544000049297</c:v>
                </c:pt>
                <c:pt idx="15649">
                  <c:v>51.107224000133996</c:v>
                </c:pt>
                <c:pt idx="15650">
                  <c:v>51.112697000007699</c:v>
                </c:pt>
                <c:pt idx="15651">
                  <c:v>51.117863999934301</c:v>
                </c:pt>
                <c:pt idx="15652">
                  <c:v>51.122551999924305</c:v>
                </c:pt>
                <c:pt idx="15653">
                  <c:v>51.125717000104395</c:v>
                </c:pt>
                <c:pt idx="15654">
                  <c:v>51.126423999903594</c:v>
                </c:pt>
                <c:pt idx="15655">
                  <c:v>51.127723999798</c:v>
                </c:pt>
                <c:pt idx="15656">
                  <c:v>51.128732000051897</c:v>
                </c:pt>
                <c:pt idx="15657">
                  <c:v>51.146531000085801</c:v>
                </c:pt>
                <c:pt idx="15658">
                  <c:v>51.147652000054201</c:v>
                </c:pt>
                <c:pt idx="15659">
                  <c:v>51.148229999853299</c:v>
                </c:pt>
                <c:pt idx="15660">
                  <c:v>51.1493610001707</c:v>
                </c:pt>
                <c:pt idx="15661">
                  <c:v>51.149371000064995</c:v>
                </c:pt>
                <c:pt idx="15662">
                  <c:v>51.149876000181301</c:v>
                </c:pt>
                <c:pt idx="15663">
                  <c:v>51.150234000033294</c:v>
                </c:pt>
                <c:pt idx="15664">
                  <c:v>51.150754999980499</c:v>
                </c:pt>
                <c:pt idx="15665">
                  <c:v>51.151370999832501</c:v>
                </c:pt>
                <c:pt idx="15666">
                  <c:v>51.155937000203203</c:v>
                </c:pt>
                <c:pt idx="15667">
                  <c:v>51.156570999864897</c:v>
                </c:pt>
                <c:pt idx="15668">
                  <c:v>51.157946999865004</c:v>
                </c:pt>
                <c:pt idx="15669">
                  <c:v>51.158822000161301</c:v>
                </c:pt>
                <c:pt idx="15670">
                  <c:v>51.1595009998018</c:v>
                </c:pt>
                <c:pt idx="15671">
                  <c:v>51.165769999897705</c:v>
                </c:pt>
                <c:pt idx="15672">
                  <c:v>51.165882000077502</c:v>
                </c:pt>
                <c:pt idx="15673">
                  <c:v>51.166294999802595</c:v>
                </c:pt>
                <c:pt idx="15674">
                  <c:v>51.167014999918997</c:v>
                </c:pt>
                <c:pt idx="15675">
                  <c:v>51.167553000141098</c:v>
                </c:pt>
                <c:pt idx="15676">
                  <c:v>51.167851000172895</c:v>
                </c:pt>
                <c:pt idx="15677">
                  <c:v>51.211416000114596</c:v>
                </c:pt>
                <c:pt idx="15678">
                  <c:v>51.211777999924301</c:v>
                </c:pt>
                <c:pt idx="15679">
                  <c:v>51.212415000009003</c:v>
                </c:pt>
                <c:pt idx="15680">
                  <c:v>51.212494000083097</c:v>
                </c:pt>
                <c:pt idx="15681">
                  <c:v>51.213042000199493</c:v>
                </c:pt>
                <c:pt idx="15682">
                  <c:v>51.2142870002207</c:v>
                </c:pt>
                <c:pt idx="15683">
                  <c:v>51.214821000030398</c:v>
                </c:pt>
                <c:pt idx="15684">
                  <c:v>51.214849000189105</c:v>
                </c:pt>
                <c:pt idx="15685">
                  <c:v>51.2157940001998</c:v>
                </c:pt>
                <c:pt idx="15686">
                  <c:v>51.215807000062298</c:v>
                </c:pt>
                <c:pt idx="15687">
                  <c:v>51.216001999819099</c:v>
                </c:pt>
                <c:pt idx="15688">
                  <c:v>51.216573000147001</c:v>
                </c:pt>
                <c:pt idx="15689">
                  <c:v>51.219899999978196</c:v>
                </c:pt>
                <c:pt idx="15690">
                  <c:v>51.243024000086706</c:v>
                </c:pt>
                <c:pt idx="15691">
                  <c:v>51.2434719998964</c:v>
                </c:pt>
                <c:pt idx="15692">
                  <c:v>51.243588000033903</c:v>
                </c:pt>
                <c:pt idx="15693">
                  <c:v>51.244021999991602</c:v>
                </c:pt>
                <c:pt idx="15694">
                  <c:v>51.244304000192599</c:v>
                </c:pt>
                <c:pt idx="15695">
                  <c:v>51.244917000076299</c:v>
                </c:pt>
                <c:pt idx="15696">
                  <c:v>51.244982999833098</c:v>
                </c:pt>
                <c:pt idx="15697">
                  <c:v>51.245522000044701</c:v>
                </c:pt>
                <c:pt idx="15698">
                  <c:v>51.267702000131898</c:v>
                </c:pt>
                <c:pt idx="15699">
                  <c:v>51.282249999985595</c:v>
                </c:pt>
                <c:pt idx="15700">
                  <c:v>51.2828310002078</c:v>
                </c:pt>
                <c:pt idx="15701">
                  <c:v>51.284154999848298</c:v>
                </c:pt>
                <c:pt idx="15702">
                  <c:v>51.285026000186896</c:v>
                </c:pt>
                <c:pt idx="15703">
                  <c:v>51.301058999797498</c:v>
                </c:pt>
                <c:pt idx="15704">
                  <c:v>51.309306999883098</c:v>
                </c:pt>
                <c:pt idx="15705">
                  <c:v>51.309805000073503</c:v>
                </c:pt>
                <c:pt idx="15706">
                  <c:v>51.310787000147606</c:v>
                </c:pt>
                <c:pt idx="15707">
                  <c:v>51.311543999872804</c:v>
                </c:pt>
                <c:pt idx="15708">
                  <c:v>51.329349999832601</c:v>
                </c:pt>
                <c:pt idx="15709">
                  <c:v>51.3328369997907</c:v>
                </c:pt>
                <c:pt idx="15710">
                  <c:v>51.333470999907099</c:v>
                </c:pt>
                <c:pt idx="15711">
                  <c:v>51.3347599999178</c:v>
                </c:pt>
                <c:pt idx="15712">
                  <c:v>51.335694000044896</c:v>
                </c:pt>
                <c:pt idx="15713">
                  <c:v>51.348014999803105</c:v>
                </c:pt>
                <c:pt idx="15714">
                  <c:v>51.357077999909897</c:v>
                </c:pt>
                <c:pt idx="15715">
                  <c:v>51.382673999796602</c:v>
                </c:pt>
                <c:pt idx="15716">
                  <c:v>51.383096999870702</c:v>
                </c:pt>
                <c:pt idx="15717">
                  <c:v>51.383843000166898</c:v>
                </c:pt>
                <c:pt idx="15718">
                  <c:v>51.384383999902596</c:v>
                </c:pt>
                <c:pt idx="15719">
                  <c:v>51.3967769998089</c:v>
                </c:pt>
                <c:pt idx="15720">
                  <c:v>51.397341000210801</c:v>
                </c:pt>
                <c:pt idx="15721">
                  <c:v>51.398357999914801</c:v>
                </c:pt>
                <c:pt idx="15722">
                  <c:v>51.399067000147603</c:v>
                </c:pt>
                <c:pt idx="15723">
                  <c:v>51.400356000158304</c:v>
                </c:pt>
                <c:pt idx="15724">
                  <c:v>51.400746000126603</c:v>
                </c:pt>
                <c:pt idx="15725">
                  <c:v>51.402250000137407</c:v>
                </c:pt>
                <c:pt idx="15726">
                  <c:v>51.402906000021098</c:v>
                </c:pt>
                <c:pt idx="15727">
                  <c:v>51.404177000222198</c:v>
                </c:pt>
                <c:pt idx="15728">
                  <c:v>51.405022999915602</c:v>
                </c:pt>
                <c:pt idx="15729">
                  <c:v>51.423381999939004</c:v>
                </c:pt>
                <c:pt idx="15730">
                  <c:v>51.4239109998015</c:v>
                </c:pt>
                <c:pt idx="15731">
                  <c:v>51.424956000118897</c:v>
                </c:pt>
                <c:pt idx="15732">
                  <c:v>51.425731000108399</c:v>
                </c:pt>
                <c:pt idx="15733">
                  <c:v>51.448719999825698</c:v>
                </c:pt>
                <c:pt idx="15734">
                  <c:v>51.455741000154305</c:v>
                </c:pt>
                <c:pt idx="15735">
                  <c:v>51.456465000228398</c:v>
                </c:pt>
                <c:pt idx="15736">
                  <c:v>51.457773000038202</c:v>
                </c:pt>
                <c:pt idx="15737">
                  <c:v>51.458731999900898</c:v>
                </c:pt>
                <c:pt idx="15738">
                  <c:v>51.464796999880406</c:v>
                </c:pt>
                <c:pt idx="15739">
                  <c:v>51.470860999870595</c:v>
                </c:pt>
                <c:pt idx="15740">
                  <c:v>51.471554999807204</c:v>
                </c:pt>
                <c:pt idx="15741">
                  <c:v>51.472542999817904</c:v>
                </c:pt>
                <c:pt idx="15742">
                  <c:v>51.472712999839096</c:v>
                </c:pt>
                <c:pt idx="15743">
                  <c:v>51.473670000177599</c:v>
                </c:pt>
                <c:pt idx="15744">
                  <c:v>51.474184000198797</c:v>
                </c:pt>
                <c:pt idx="15745">
                  <c:v>51.476738000019296</c:v>
                </c:pt>
                <c:pt idx="15746">
                  <c:v>51.4774329999454</c:v>
                </c:pt>
                <c:pt idx="15747">
                  <c:v>51.4787130000513</c:v>
                </c:pt>
                <c:pt idx="15748">
                  <c:v>51.479577000009094</c:v>
                </c:pt>
                <c:pt idx="15749">
                  <c:v>51.479616000051401</c:v>
                </c:pt>
                <c:pt idx="15750">
                  <c:v>51.480248000189</c:v>
                </c:pt>
                <c:pt idx="15751">
                  <c:v>51.480265999998601</c:v>
                </c:pt>
                <c:pt idx="15752">
                  <c:v>51.4805210000304</c:v>
                </c:pt>
                <c:pt idx="15753">
                  <c:v>51.481010999850696</c:v>
                </c:pt>
                <c:pt idx="15754">
                  <c:v>51.481455000157403</c:v>
                </c:pt>
                <c:pt idx="15755">
                  <c:v>51.481581000189102</c:v>
                </c:pt>
                <c:pt idx="15756">
                  <c:v>51.482659000157497</c:v>
                </c:pt>
                <c:pt idx="15757">
                  <c:v>51.483410999935501</c:v>
                </c:pt>
                <c:pt idx="15758">
                  <c:v>51.483908000136502</c:v>
                </c:pt>
                <c:pt idx="15759">
                  <c:v>51.484877999882805</c:v>
                </c:pt>
                <c:pt idx="15760">
                  <c:v>51.4856139998301</c:v>
                </c:pt>
                <c:pt idx="15761">
                  <c:v>51.496161000159098</c:v>
                </c:pt>
                <c:pt idx="15762">
                  <c:v>51.496639000106299</c:v>
                </c:pt>
                <c:pt idx="15763">
                  <c:v>51.497346999894901</c:v>
                </c:pt>
                <c:pt idx="15764">
                  <c:v>51.497914999799804</c:v>
                </c:pt>
                <c:pt idx="15765">
                  <c:v>51.527141999940795</c:v>
                </c:pt>
                <c:pt idx="15766">
                  <c:v>51.527818000067704</c:v>
                </c:pt>
                <c:pt idx="15767">
                  <c:v>51.5289579998352</c:v>
                </c:pt>
                <c:pt idx="15768">
                  <c:v>51.529845999993896</c:v>
                </c:pt>
                <c:pt idx="15769">
                  <c:v>51.5340540000579</c:v>
                </c:pt>
                <c:pt idx="15770">
                  <c:v>51.545379999879501</c:v>
                </c:pt>
                <c:pt idx="15771">
                  <c:v>51.545832000101605</c:v>
                </c:pt>
                <c:pt idx="15772">
                  <c:v>51.54673800007</c:v>
                </c:pt>
                <c:pt idx="15773">
                  <c:v>51.5473330001441</c:v>
                </c:pt>
                <c:pt idx="15774">
                  <c:v>51.5481689999433</c:v>
                </c:pt>
                <c:pt idx="15775">
                  <c:v>51.548681999975003</c:v>
                </c:pt>
                <c:pt idx="15776">
                  <c:v>51.549241999964501</c:v>
                </c:pt>
                <c:pt idx="15777">
                  <c:v>51.550225000028107</c:v>
                </c:pt>
                <c:pt idx="15778">
                  <c:v>51.550828000017596</c:v>
                </c:pt>
                <c:pt idx="15779">
                  <c:v>51.551006999943596</c:v>
                </c:pt>
                <c:pt idx="15780">
                  <c:v>51.551047999964702</c:v>
                </c:pt>
                <c:pt idx="15781">
                  <c:v>51.564226000209601</c:v>
                </c:pt>
                <c:pt idx="15782">
                  <c:v>51.565066999955803</c:v>
                </c:pt>
                <c:pt idx="15783">
                  <c:v>51.567230999807997</c:v>
                </c:pt>
                <c:pt idx="15784">
                  <c:v>51.567459000125297</c:v>
                </c:pt>
                <c:pt idx="15785">
                  <c:v>51.567960999818695</c:v>
                </c:pt>
                <c:pt idx="15786">
                  <c:v>51.568312000199498</c:v>
                </c:pt>
                <c:pt idx="15787">
                  <c:v>51.5945799998007</c:v>
                </c:pt>
                <c:pt idx="15788">
                  <c:v>51.5972749999491</c:v>
                </c:pt>
                <c:pt idx="15789">
                  <c:v>51.599075000012803</c:v>
                </c:pt>
                <c:pt idx="15790">
                  <c:v>51.599200000055099</c:v>
                </c:pt>
                <c:pt idx="15791">
                  <c:v>51.599847000033996</c:v>
                </c:pt>
                <c:pt idx="15792">
                  <c:v>51.601046000087003</c:v>
                </c:pt>
                <c:pt idx="15793">
                  <c:v>51.601851000214005</c:v>
                </c:pt>
                <c:pt idx="15794">
                  <c:v>51.605225000002896</c:v>
                </c:pt>
                <c:pt idx="15795">
                  <c:v>51.605828999981796</c:v>
                </c:pt>
                <c:pt idx="15796">
                  <c:v>51.607075999982001</c:v>
                </c:pt>
                <c:pt idx="15797">
                  <c:v>51.607988999876298</c:v>
                </c:pt>
                <c:pt idx="15798">
                  <c:v>51.6178429998035</c:v>
                </c:pt>
                <c:pt idx="15799">
                  <c:v>51.621943000100096</c:v>
                </c:pt>
                <c:pt idx="15800">
                  <c:v>51.622519999909805</c:v>
                </c:pt>
                <c:pt idx="15801">
                  <c:v>51.623548999941697</c:v>
                </c:pt>
                <c:pt idx="15802">
                  <c:v>51.624256000195601</c:v>
                </c:pt>
                <c:pt idx="15803">
                  <c:v>51.6280440001537</c:v>
                </c:pt>
                <c:pt idx="15804">
                  <c:v>51.628462999815298</c:v>
                </c:pt>
                <c:pt idx="15805">
                  <c:v>51.629190999847097</c:v>
                </c:pt>
                <c:pt idx="15806">
                  <c:v>51.6296259997943</c:v>
                </c:pt>
                <c:pt idx="15807">
                  <c:v>51.629716000206798</c:v>
                </c:pt>
                <c:pt idx="15808">
                  <c:v>51.630258999921303</c:v>
                </c:pt>
                <c:pt idx="15809">
                  <c:v>51.631563000228198</c:v>
                </c:pt>
                <c:pt idx="15810">
                  <c:v>51.632466000228298</c:v>
                </c:pt>
                <c:pt idx="15811">
                  <c:v>51.635307000196896</c:v>
                </c:pt>
                <c:pt idx="15812">
                  <c:v>51.646369000081897</c:v>
                </c:pt>
                <c:pt idx="15813">
                  <c:v>51.6467190000184</c:v>
                </c:pt>
                <c:pt idx="15814">
                  <c:v>51.6473970001243</c:v>
                </c:pt>
                <c:pt idx="15815">
                  <c:v>51.647806999881105</c:v>
                </c:pt>
                <c:pt idx="15816">
                  <c:v>51.669361000222104</c:v>
                </c:pt>
                <c:pt idx="15817">
                  <c:v>51.669992999904899</c:v>
                </c:pt>
                <c:pt idx="15818">
                  <c:v>51.671193999936797</c:v>
                </c:pt>
                <c:pt idx="15819">
                  <c:v>51.672012999915694</c:v>
                </c:pt>
                <c:pt idx="15820">
                  <c:v>51.672117000180101</c:v>
                </c:pt>
                <c:pt idx="15821">
                  <c:v>51.6752270000324</c:v>
                </c:pt>
                <c:pt idx="15822">
                  <c:v>51.680176999980098</c:v>
                </c:pt>
                <c:pt idx="15823">
                  <c:v>51.692633000129703</c:v>
                </c:pt>
                <c:pt idx="15824">
                  <c:v>51.696913999876401</c:v>
                </c:pt>
                <c:pt idx="15825">
                  <c:v>51.697402000172502</c:v>
                </c:pt>
                <c:pt idx="15826">
                  <c:v>51.698113999918803</c:v>
                </c:pt>
                <c:pt idx="15827">
                  <c:v>51.698672999918898</c:v>
                </c:pt>
                <c:pt idx="15828">
                  <c:v>51.702279999972205</c:v>
                </c:pt>
                <c:pt idx="15829">
                  <c:v>51.703197999813696</c:v>
                </c:pt>
                <c:pt idx="15830">
                  <c:v>51.703979000194501</c:v>
                </c:pt>
                <c:pt idx="15831">
                  <c:v>51.704281000183904</c:v>
                </c:pt>
                <c:pt idx="15832">
                  <c:v>51.704980000067707</c:v>
                </c:pt>
                <c:pt idx="15833">
                  <c:v>51.705276000120605</c:v>
                </c:pt>
                <c:pt idx="15834">
                  <c:v>51.706190999993801</c:v>
                </c:pt>
                <c:pt idx="15835">
                  <c:v>51.706300000205303</c:v>
                </c:pt>
                <c:pt idx="15836">
                  <c:v>51.7063080001207</c:v>
                </c:pt>
                <c:pt idx="15837">
                  <c:v>51.706616000046701</c:v>
                </c:pt>
                <c:pt idx="15838">
                  <c:v>51.7072839998036</c:v>
                </c:pt>
                <c:pt idx="15839">
                  <c:v>51.707431000067999</c:v>
                </c:pt>
                <c:pt idx="15840">
                  <c:v>51.708136999877702</c:v>
                </c:pt>
                <c:pt idx="15841">
                  <c:v>51.717496000037499</c:v>
                </c:pt>
                <c:pt idx="15842">
                  <c:v>51.717787000143197</c:v>
                </c:pt>
                <c:pt idx="15843">
                  <c:v>51.718256000185605</c:v>
                </c:pt>
                <c:pt idx="15844">
                  <c:v>51.718673999857799</c:v>
                </c:pt>
                <c:pt idx="15845">
                  <c:v>51.742390000072099</c:v>
                </c:pt>
                <c:pt idx="15846">
                  <c:v>51.749346000178704</c:v>
                </c:pt>
                <c:pt idx="15847">
                  <c:v>51.754727000115899</c:v>
                </c:pt>
                <c:pt idx="15848">
                  <c:v>51.755378000052495</c:v>
                </c:pt>
                <c:pt idx="15849">
                  <c:v>51.756656000179603</c:v>
                </c:pt>
                <c:pt idx="15850">
                  <c:v>51.757582999925894</c:v>
                </c:pt>
                <c:pt idx="15851">
                  <c:v>51.772982999864304</c:v>
                </c:pt>
                <c:pt idx="15852">
                  <c:v>51.782835999802003</c:v>
                </c:pt>
                <c:pt idx="15853">
                  <c:v>51.783323000108695</c:v>
                </c:pt>
                <c:pt idx="15854">
                  <c:v>51.784168999802205</c:v>
                </c:pt>
                <c:pt idx="15855">
                  <c:v>51.784758999929103</c:v>
                </c:pt>
                <c:pt idx="15856">
                  <c:v>51.788125999792101</c:v>
                </c:pt>
                <c:pt idx="15857">
                  <c:v>51.800434000142502</c:v>
                </c:pt>
                <c:pt idx="15858">
                  <c:v>51.8168270000387</c:v>
                </c:pt>
                <c:pt idx="15859">
                  <c:v>51.817331000165701</c:v>
                </c:pt>
                <c:pt idx="15860">
                  <c:v>51.818091999848498</c:v>
                </c:pt>
                <c:pt idx="15861">
                  <c:v>51.818639999964901</c:v>
                </c:pt>
                <c:pt idx="15862">
                  <c:v>51.819780000187102</c:v>
                </c:pt>
                <c:pt idx="15863">
                  <c:v>51.819894999880404</c:v>
                </c:pt>
                <c:pt idx="15864">
                  <c:v>51.820571000007398</c:v>
                </c:pt>
                <c:pt idx="15865">
                  <c:v>51.8218840002191</c:v>
                </c:pt>
                <c:pt idx="15866">
                  <c:v>51.823346000219303</c:v>
                </c:pt>
                <c:pt idx="15867">
                  <c:v>51.838159999988399</c:v>
                </c:pt>
                <c:pt idx="15868">
                  <c:v>51.838753000083599</c:v>
                </c:pt>
                <c:pt idx="15869">
                  <c:v>51.839196999935595</c:v>
                </c:pt>
                <c:pt idx="15870">
                  <c:v>51.840106999861703</c:v>
                </c:pt>
                <c:pt idx="15871">
                  <c:v>51.840772000104998</c:v>
                </c:pt>
                <c:pt idx="15872">
                  <c:v>51.851903000169798</c:v>
                </c:pt>
                <c:pt idx="15873">
                  <c:v>51.864492999811702</c:v>
                </c:pt>
                <c:pt idx="15874">
                  <c:v>51.865226999780106</c:v>
                </c:pt>
                <c:pt idx="15875">
                  <c:v>51.866331999917698</c:v>
                </c:pt>
                <c:pt idx="15876">
                  <c:v>51.867064999896598</c:v>
                </c:pt>
                <c:pt idx="15877">
                  <c:v>51.868203000139999</c:v>
                </c:pt>
                <c:pt idx="15878">
                  <c:v>51.870710000002802</c:v>
                </c:pt>
                <c:pt idx="15879">
                  <c:v>51.871401999960604</c:v>
                </c:pt>
                <c:pt idx="15880">
                  <c:v>51.871530999960598</c:v>
                </c:pt>
                <c:pt idx="15881">
                  <c:v>51.872251000077</c:v>
                </c:pt>
                <c:pt idx="15882">
                  <c:v>51.8726000000242</c:v>
                </c:pt>
                <c:pt idx="15883">
                  <c:v>51.873434999833897</c:v>
                </c:pt>
                <c:pt idx="15884">
                  <c:v>51.873650999823397</c:v>
                </c:pt>
                <c:pt idx="15885">
                  <c:v>51.874614000098497</c:v>
                </c:pt>
                <c:pt idx="15886">
                  <c:v>51.897662000101199</c:v>
                </c:pt>
                <c:pt idx="15887">
                  <c:v>51.900497000133299</c:v>
                </c:pt>
                <c:pt idx="15888">
                  <c:v>51.900605999890097</c:v>
                </c:pt>
                <c:pt idx="15889">
                  <c:v>51.901058000112201</c:v>
                </c:pt>
                <c:pt idx="15890">
                  <c:v>51.901201999953599</c:v>
                </c:pt>
                <c:pt idx="15891">
                  <c:v>51.901930999974802</c:v>
                </c:pt>
                <c:pt idx="15892">
                  <c:v>51.902234999943097</c:v>
                </c:pt>
                <c:pt idx="15893">
                  <c:v>51.902636999784498</c:v>
                </c:pt>
                <c:pt idx="15894">
                  <c:v>51.902994000101899</c:v>
                </c:pt>
                <c:pt idx="15895">
                  <c:v>51.926769000146997</c:v>
                </c:pt>
                <c:pt idx="15896">
                  <c:v>51.929912000105098</c:v>
                </c:pt>
                <c:pt idx="15897">
                  <c:v>51.932314000168802</c:v>
                </c:pt>
                <c:pt idx="15898">
                  <c:v>51.932807999946803</c:v>
                </c:pt>
                <c:pt idx="15899">
                  <c:v>51.933775000179502</c:v>
                </c:pt>
                <c:pt idx="15900">
                  <c:v>51.934155999788302</c:v>
                </c:pt>
                <c:pt idx="15901">
                  <c:v>51.934318999883502</c:v>
                </c:pt>
                <c:pt idx="15902">
                  <c:v>51.934692000031596</c:v>
                </c:pt>
                <c:pt idx="15903">
                  <c:v>51.935562999915398</c:v>
                </c:pt>
                <c:pt idx="15904">
                  <c:v>51.936181000201003</c:v>
                </c:pt>
                <c:pt idx="15905">
                  <c:v>51.939111000137906</c:v>
                </c:pt>
                <c:pt idx="15906">
                  <c:v>51.962344000003199</c:v>
                </c:pt>
                <c:pt idx="15907">
                  <c:v>51.962918999834002</c:v>
                </c:pt>
                <c:pt idx="15908">
                  <c:v>51.963042999886902</c:v>
                </c:pt>
                <c:pt idx="15909">
                  <c:v>51.964409999982294</c:v>
                </c:pt>
                <c:pt idx="15910">
                  <c:v>51.965323999866001</c:v>
                </c:pt>
                <c:pt idx="15911">
                  <c:v>51.968672999919306</c:v>
                </c:pt>
                <c:pt idx="15912">
                  <c:v>51.980577999984199</c:v>
                </c:pt>
                <c:pt idx="15913">
                  <c:v>51.981312999941998</c:v>
                </c:pt>
                <c:pt idx="15914">
                  <c:v>51.982531999783504</c:v>
                </c:pt>
                <c:pt idx="15915">
                  <c:v>51.983321000079698</c:v>
                </c:pt>
                <c:pt idx="15916">
                  <c:v>51.987338999879199</c:v>
                </c:pt>
                <c:pt idx="15917">
                  <c:v>51.988799999889999</c:v>
                </c:pt>
                <c:pt idx="15918">
                  <c:v>51.990253999974804</c:v>
                </c:pt>
                <c:pt idx="15919">
                  <c:v>51.992501999848095</c:v>
                </c:pt>
                <c:pt idx="15920">
                  <c:v>51.993007999953903</c:v>
                </c:pt>
                <c:pt idx="15921">
                  <c:v>51.993949999996403</c:v>
                </c:pt>
                <c:pt idx="15922">
                  <c:v>51.994558999922404</c:v>
                </c:pt>
                <c:pt idx="15923">
                  <c:v>51.995519000229201</c:v>
                </c:pt>
                <c:pt idx="15924">
                  <c:v>51.995936999901396</c:v>
                </c:pt>
                <c:pt idx="15925">
                  <c:v>51.997077000123596</c:v>
                </c:pt>
                <c:pt idx="15926">
                  <c:v>51.997601000039097</c:v>
                </c:pt>
                <c:pt idx="15927">
                  <c:v>52.0086500000616</c:v>
                </c:pt>
                <c:pt idx="15928">
                  <c:v>52.009329000156796</c:v>
                </c:pt>
                <c:pt idx="15929">
                  <c:v>52.010552999945496</c:v>
                </c:pt>
                <c:pt idx="15930">
                  <c:v>52.011438000135897</c:v>
                </c:pt>
                <c:pt idx="15931">
                  <c:v>52.017503000115497</c:v>
                </c:pt>
                <c:pt idx="15932">
                  <c:v>52.018065000083794</c:v>
                </c:pt>
                <c:pt idx="15933">
                  <c:v>52.019119999840697</c:v>
                </c:pt>
                <c:pt idx="15934">
                  <c:v>52.019516000200298</c:v>
                </c:pt>
                <c:pt idx="15935">
                  <c:v>52.019789000041698</c:v>
                </c:pt>
                <c:pt idx="15936">
                  <c:v>52.0202630000312</c:v>
                </c:pt>
                <c:pt idx="15937">
                  <c:v>52.020387000084099</c:v>
                </c:pt>
                <c:pt idx="15938">
                  <c:v>52.020870999967798</c:v>
                </c:pt>
                <c:pt idx="15939">
                  <c:v>52.022713000042103</c:v>
                </c:pt>
                <c:pt idx="15940">
                  <c:v>52.023579999968199</c:v>
                </c:pt>
                <c:pt idx="15941">
                  <c:v>52.023775000179704</c:v>
                </c:pt>
                <c:pt idx="15942">
                  <c:v>52.024135000010496</c:v>
                </c:pt>
                <c:pt idx="15943">
                  <c:v>52.024250000158602</c:v>
                </c:pt>
                <c:pt idx="15944">
                  <c:v>52.024798999809697</c:v>
                </c:pt>
                <c:pt idx="15945">
                  <c:v>52.0252619999155</c:v>
                </c:pt>
                <c:pt idx="15946">
                  <c:v>52.025577000222199</c:v>
                </c:pt>
                <c:pt idx="15947">
                  <c:v>52.026531000137702</c:v>
                </c:pt>
                <c:pt idx="15948">
                  <c:v>52.030211999863198</c:v>
                </c:pt>
                <c:pt idx="15949">
                  <c:v>52.030961000127704</c:v>
                </c:pt>
                <c:pt idx="15950">
                  <c:v>52.031079999778704</c:v>
                </c:pt>
                <c:pt idx="15951">
                  <c:v>52.032304000022101</c:v>
                </c:pt>
                <c:pt idx="15952">
                  <c:v>52.0332109999799</c:v>
                </c:pt>
                <c:pt idx="15953">
                  <c:v>52.042567000171402</c:v>
                </c:pt>
                <c:pt idx="15954">
                  <c:v>52.042960000107897</c:v>
                </c:pt>
                <c:pt idx="15955">
                  <c:v>52.043701999991697</c:v>
                </c:pt>
                <c:pt idx="15956">
                  <c:v>52.044228999875394</c:v>
                </c:pt>
                <c:pt idx="15957">
                  <c:v>52.052431999982204</c:v>
                </c:pt>
                <c:pt idx="15958">
                  <c:v>52.0579720000569</c:v>
                </c:pt>
                <c:pt idx="15959">
                  <c:v>52.0614659999409</c:v>
                </c:pt>
                <c:pt idx="15960">
                  <c:v>52.062030999877599</c:v>
                </c:pt>
                <c:pt idx="15961">
                  <c:v>52.062930999909398</c:v>
                </c:pt>
                <c:pt idx="15962">
                  <c:v>52.0640280001316</c:v>
                </c:pt>
                <c:pt idx="15963">
                  <c:v>52.0682760002273</c:v>
                </c:pt>
                <c:pt idx="15964">
                  <c:v>52.077955000186101</c:v>
                </c:pt>
                <c:pt idx="15965">
                  <c:v>52.078530000017004</c:v>
                </c:pt>
                <c:pt idx="15966">
                  <c:v>52.079580999816201</c:v>
                </c:pt>
                <c:pt idx="15967">
                  <c:v>52.080429999932605</c:v>
                </c:pt>
                <c:pt idx="15968">
                  <c:v>52.094673999817999</c:v>
                </c:pt>
                <c:pt idx="15969">
                  <c:v>52.097160999892303</c:v>
                </c:pt>
                <c:pt idx="15970">
                  <c:v>52.102822000051603</c:v>
                </c:pt>
                <c:pt idx="15971">
                  <c:v>52.122702999895402</c:v>
                </c:pt>
                <c:pt idx="15972">
                  <c:v>52.123173999916595</c:v>
                </c:pt>
                <c:pt idx="15973">
                  <c:v>52.124153000022396</c:v>
                </c:pt>
                <c:pt idx="15974">
                  <c:v>52.1248000000014</c:v>
                </c:pt>
                <c:pt idx="15975">
                  <c:v>52.139853999960899</c:v>
                </c:pt>
                <c:pt idx="15976">
                  <c:v>52.140390000204199</c:v>
                </c:pt>
                <c:pt idx="15977">
                  <c:v>52.141364999897597</c:v>
                </c:pt>
                <c:pt idx="15978">
                  <c:v>52.1420619998025</c:v>
                </c:pt>
                <c:pt idx="15979">
                  <c:v>52.146319999792397</c:v>
                </c:pt>
                <c:pt idx="15980">
                  <c:v>52.147278000120401</c:v>
                </c:pt>
                <c:pt idx="15981">
                  <c:v>52.149924999866904</c:v>
                </c:pt>
                <c:pt idx="15982">
                  <c:v>52.156462999846504</c:v>
                </c:pt>
                <c:pt idx="15983">
                  <c:v>52.167639999879597</c:v>
                </c:pt>
                <c:pt idx="15984">
                  <c:v>52.168356000038301</c:v>
                </c:pt>
                <c:pt idx="15985">
                  <c:v>52.168641000207501</c:v>
                </c:pt>
                <c:pt idx="15986">
                  <c:v>52.169614999911502</c:v>
                </c:pt>
                <c:pt idx="15987">
                  <c:v>52.170518999901098</c:v>
                </c:pt>
                <c:pt idx="15988">
                  <c:v>52.176362999944097</c:v>
                </c:pt>
                <c:pt idx="15989">
                  <c:v>52.1768439998595</c:v>
                </c:pt>
                <c:pt idx="15990">
                  <c:v>52.177690999997104</c:v>
                </c:pt>
                <c:pt idx="15991">
                  <c:v>52.178388999891403</c:v>
                </c:pt>
                <c:pt idx="15992">
                  <c:v>52.191365999988101</c:v>
                </c:pt>
                <c:pt idx="15993">
                  <c:v>52.192016999924803</c:v>
                </c:pt>
                <c:pt idx="15994">
                  <c:v>52.1934379999038</c:v>
                </c:pt>
                <c:pt idx="15995">
                  <c:v>52.194314000189401</c:v>
                </c:pt>
                <c:pt idx="15996">
                  <c:v>52.196392000041598</c:v>
                </c:pt>
                <c:pt idx="15997">
                  <c:v>52.198122999925502</c:v>
                </c:pt>
                <c:pt idx="15998">
                  <c:v>52.208061999863197</c:v>
                </c:pt>
                <c:pt idx="15999">
                  <c:v>52.208787999916204</c:v>
                </c:pt>
                <c:pt idx="16000">
                  <c:v>52.210250999905803</c:v>
                </c:pt>
                <c:pt idx="16001">
                  <c:v>52.211189999979901</c:v>
                </c:pt>
                <c:pt idx="16002">
                  <c:v>52.211840999916596</c:v>
                </c:pt>
                <c:pt idx="16003">
                  <c:v>52.212351999969499</c:v>
                </c:pt>
                <c:pt idx="16004">
                  <c:v>52.212739999958998</c:v>
                </c:pt>
                <c:pt idx="16005">
                  <c:v>52.213006999863801</c:v>
                </c:pt>
                <c:pt idx="16006">
                  <c:v>52.213797000149398</c:v>
                </c:pt>
                <c:pt idx="16007">
                  <c:v>52.213886000117697</c:v>
                </c:pt>
                <c:pt idx="16008">
                  <c:v>52.214005000223501</c:v>
                </c:pt>
                <c:pt idx="16009">
                  <c:v>52.214945999821794</c:v>
                </c:pt>
                <c:pt idx="16010">
                  <c:v>52.216285000213198</c:v>
                </c:pt>
                <c:pt idx="16011">
                  <c:v>52.225276000171995</c:v>
                </c:pt>
                <c:pt idx="16012">
                  <c:v>52.225898999949997</c:v>
                </c:pt>
                <c:pt idx="16013">
                  <c:v>52.227108999886696</c:v>
                </c:pt>
                <c:pt idx="16014">
                  <c:v>52.227906000098301</c:v>
                </c:pt>
                <c:pt idx="16015">
                  <c:v>52.236443999845498</c:v>
                </c:pt>
                <c:pt idx="16016">
                  <c:v>52.249842000037404</c:v>
                </c:pt>
                <c:pt idx="16017">
                  <c:v>52.250505999836598</c:v>
                </c:pt>
                <c:pt idx="16018">
                  <c:v>52.251756999794402</c:v>
                </c:pt>
                <c:pt idx="16019">
                  <c:v>52.252558999953095</c:v>
                </c:pt>
                <c:pt idx="16020">
                  <c:v>52.257933999953799</c:v>
                </c:pt>
                <c:pt idx="16021">
                  <c:v>52.269445000092603</c:v>
                </c:pt>
                <c:pt idx="16022">
                  <c:v>52.269855999838903</c:v>
                </c:pt>
                <c:pt idx="16023">
                  <c:v>52.270581999891803</c:v>
                </c:pt>
                <c:pt idx="16024">
                  <c:v>52.2710999998707</c:v>
                </c:pt>
                <c:pt idx="16025">
                  <c:v>52.278170000136001</c:v>
                </c:pt>
                <c:pt idx="16026">
                  <c:v>52.278650000061994</c:v>
                </c:pt>
                <c:pt idx="16027">
                  <c:v>52.279425000051496</c:v>
                </c:pt>
                <c:pt idx="16028">
                  <c:v>52.280336999956397</c:v>
                </c:pt>
                <c:pt idx="16029">
                  <c:v>52.284002999840496</c:v>
                </c:pt>
                <c:pt idx="16030">
                  <c:v>52.284364000115602</c:v>
                </c:pt>
                <c:pt idx="16031">
                  <c:v>52.285062999999298</c:v>
                </c:pt>
                <c:pt idx="16032">
                  <c:v>52.285501999904199</c:v>
                </c:pt>
                <c:pt idx="16033">
                  <c:v>52.300350000223197</c:v>
                </c:pt>
                <c:pt idx="16034">
                  <c:v>52.308416999949202</c:v>
                </c:pt>
                <c:pt idx="16035">
                  <c:v>52.315646999886603</c:v>
                </c:pt>
                <c:pt idx="16036">
                  <c:v>52.328955000120899</c:v>
                </c:pt>
                <c:pt idx="16037">
                  <c:v>52.334616999814898</c:v>
                </c:pt>
                <c:pt idx="16038">
                  <c:v>52.336722999825703</c:v>
                </c:pt>
                <c:pt idx="16039">
                  <c:v>52.337431000069003</c:v>
                </c:pt>
                <c:pt idx="16040">
                  <c:v>52.338676000090302</c:v>
                </c:pt>
                <c:pt idx="16041">
                  <c:v>52.338751000206599</c:v>
                </c:pt>
                <c:pt idx="16042">
                  <c:v>52.339071999995198</c:v>
                </c:pt>
                <c:pt idx="16043">
                  <c:v>52.3396789999424</c:v>
                </c:pt>
                <c:pt idx="16044">
                  <c:v>52.340006000122195</c:v>
                </c:pt>
                <c:pt idx="16045">
                  <c:v>52.3401890000059</c:v>
                </c:pt>
                <c:pt idx="16046">
                  <c:v>52.3441820000698</c:v>
                </c:pt>
                <c:pt idx="16047">
                  <c:v>52.344853999784299</c:v>
                </c:pt>
                <c:pt idx="16048">
                  <c:v>52.346106000186396</c:v>
                </c:pt>
                <c:pt idx="16049">
                  <c:v>52.346640999985503</c:v>
                </c:pt>
                <c:pt idx="16050">
                  <c:v>52.346936000049006</c:v>
                </c:pt>
                <c:pt idx="16051">
                  <c:v>52.351251999880297</c:v>
                </c:pt>
                <c:pt idx="16052">
                  <c:v>52.357559000029099</c:v>
                </c:pt>
                <c:pt idx="16053">
                  <c:v>52.357907999976298</c:v>
                </c:pt>
                <c:pt idx="16054">
                  <c:v>52.358597999955201</c:v>
                </c:pt>
                <c:pt idx="16055">
                  <c:v>52.359069999965804</c:v>
                </c:pt>
                <c:pt idx="16056">
                  <c:v>52.376835999893899</c:v>
                </c:pt>
                <c:pt idx="16057">
                  <c:v>52.377515999978598</c:v>
                </c:pt>
                <c:pt idx="16058">
                  <c:v>52.389597000001203</c:v>
                </c:pt>
                <c:pt idx="16059">
                  <c:v>52.390244999969497</c:v>
                </c:pt>
                <c:pt idx="16060">
                  <c:v>52.390552999895498</c:v>
                </c:pt>
                <c:pt idx="16061">
                  <c:v>52.391267000075402</c:v>
                </c:pt>
                <c:pt idx="16062">
                  <c:v>52.391527000054303</c:v>
                </c:pt>
                <c:pt idx="16063">
                  <c:v>52.392401999895803</c:v>
                </c:pt>
                <c:pt idx="16064">
                  <c:v>52.3927479998747</c:v>
                </c:pt>
                <c:pt idx="16065">
                  <c:v>52.393726999980501</c:v>
                </c:pt>
                <c:pt idx="16066">
                  <c:v>52.405468999950202</c:v>
                </c:pt>
                <c:pt idx="16067">
                  <c:v>52.408713000204401</c:v>
                </c:pt>
                <c:pt idx="16068">
                  <c:v>52.409240000088104</c:v>
                </c:pt>
                <c:pt idx="16069">
                  <c:v>52.410224000141099</c:v>
                </c:pt>
                <c:pt idx="16070">
                  <c:v>52.410916000098901</c:v>
                </c:pt>
                <c:pt idx="16071">
                  <c:v>52.416451000226495</c:v>
                </c:pt>
                <c:pt idx="16072">
                  <c:v>52.425894999942102</c:v>
                </c:pt>
                <c:pt idx="16073">
                  <c:v>52.426331999868104</c:v>
                </c:pt>
                <c:pt idx="16074">
                  <c:v>52.427009999973897</c:v>
                </c:pt>
                <c:pt idx="16075">
                  <c:v>52.427567999984596</c:v>
                </c:pt>
                <c:pt idx="16076">
                  <c:v>52.428390999921206</c:v>
                </c:pt>
                <c:pt idx="16077">
                  <c:v>52.428625000174996</c:v>
                </c:pt>
                <c:pt idx="16078">
                  <c:v>52.441098000144805</c:v>
                </c:pt>
                <c:pt idx="16079">
                  <c:v>52.446074999807003</c:v>
                </c:pt>
                <c:pt idx="16080">
                  <c:v>52.446802999838802</c:v>
                </c:pt>
                <c:pt idx="16081">
                  <c:v>52.448145000198501</c:v>
                </c:pt>
                <c:pt idx="16082">
                  <c:v>52.449021000029397</c:v>
                </c:pt>
                <c:pt idx="16083">
                  <c:v>52.4673390000316</c:v>
                </c:pt>
                <c:pt idx="16084">
                  <c:v>52.467996999894204</c:v>
                </c:pt>
                <c:pt idx="16085">
                  <c:v>52.469191999989505</c:v>
                </c:pt>
                <c:pt idx="16086">
                  <c:v>52.470088000063598</c:v>
                </c:pt>
                <c:pt idx="16087">
                  <c:v>52.473323999947695</c:v>
                </c:pt>
                <c:pt idx="16088">
                  <c:v>52.483907999885503</c:v>
                </c:pt>
                <c:pt idx="16089">
                  <c:v>52.484925000044299</c:v>
                </c:pt>
                <c:pt idx="16090">
                  <c:v>52.485521000107802</c:v>
                </c:pt>
                <c:pt idx="16091">
                  <c:v>52.486629000213696</c:v>
                </c:pt>
                <c:pt idx="16092">
                  <c:v>52.487515999928199</c:v>
                </c:pt>
                <c:pt idx="16093">
                  <c:v>52.501343000130802</c:v>
                </c:pt>
                <c:pt idx="16094">
                  <c:v>52.501879999908795</c:v>
                </c:pt>
                <c:pt idx="16095">
                  <c:v>52.502392999940596</c:v>
                </c:pt>
                <c:pt idx="16096">
                  <c:v>52.503438999792699</c:v>
                </c:pt>
                <c:pt idx="16097">
                  <c:v>52.504115999909104</c:v>
                </c:pt>
                <c:pt idx="16098">
                  <c:v>52.514450000216996</c:v>
                </c:pt>
                <c:pt idx="16099">
                  <c:v>52.514694999899795</c:v>
                </c:pt>
                <c:pt idx="16100">
                  <c:v>52.515012000185301</c:v>
                </c:pt>
                <c:pt idx="16101">
                  <c:v>52.516028999889301</c:v>
                </c:pt>
                <c:pt idx="16102">
                  <c:v>52.516710999952899</c:v>
                </c:pt>
                <c:pt idx="16103">
                  <c:v>52.524970999911602</c:v>
                </c:pt>
                <c:pt idx="16104">
                  <c:v>52.525703999890496</c:v>
                </c:pt>
                <c:pt idx="16105">
                  <c:v>52.526815999954096</c:v>
                </c:pt>
                <c:pt idx="16106">
                  <c:v>52.527607000229096</c:v>
                </c:pt>
                <c:pt idx="16107">
                  <c:v>52.536113999849398</c:v>
                </c:pt>
                <c:pt idx="16108">
                  <c:v>52.5560189998941</c:v>
                </c:pt>
                <c:pt idx="16109">
                  <c:v>52.565234000212499</c:v>
                </c:pt>
                <c:pt idx="16110">
                  <c:v>52.573135999864398</c:v>
                </c:pt>
                <c:pt idx="16111">
                  <c:v>52.577906999886103</c:v>
                </c:pt>
                <c:pt idx="16112">
                  <c:v>52.578380999875598</c:v>
                </c:pt>
                <c:pt idx="16113">
                  <c:v>52.579098000023798</c:v>
                </c:pt>
                <c:pt idx="16114">
                  <c:v>52.579682000214198</c:v>
                </c:pt>
                <c:pt idx="16115">
                  <c:v>52.579885999875799</c:v>
                </c:pt>
                <c:pt idx="16116">
                  <c:v>52.580520999981594</c:v>
                </c:pt>
                <c:pt idx="16117">
                  <c:v>52.581716000076895</c:v>
                </c:pt>
                <c:pt idx="16118">
                  <c:v>52.5825009999607</c:v>
                </c:pt>
                <c:pt idx="16119">
                  <c:v>52.582554999844405</c:v>
                </c:pt>
                <c:pt idx="16120">
                  <c:v>52.583054000024198</c:v>
                </c:pt>
                <c:pt idx="16121">
                  <c:v>52.584150999791696</c:v>
                </c:pt>
                <c:pt idx="16122">
                  <c:v>52.584957999897597</c:v>
                </c:pt>
                <c:pt idx="16123">
                  <c:v>52.587729000151704</c:v>
                </c:pt>
                <c:pt idx="16124">
                  <c:v>52.588017999823897</c:v>
                </c:pt>
                <c:pt idx="16125">
                  <c:v>52.588536999792204</c:v>
                </c:pt>
                <c:pt idx="16126">
                  <c:v>52.588967999781701</c:v>
                </c:pt>
                <c:pt idx="16127">
                  <c:v>52.594481000141897</c:v>
                </c:pt>
                <c:pt idx="16128">
                  <c:v>52.621011000155704</c:v>
                </c:pt>
                <c:pt idx="16129">
                  <c:v>52.621377999912504</c:v>
                </c:pt>
                <c:pt idx="16130">
                  <c:v>52.622057999997196</c:v>
                </c:pt>
                <c:pt idx="16131">
                  <c:v>52.622585999870303</c:v>
                </c:pt>
                <c:pt idx="16132">
                  <c:v>52.656903999832103</c:v>
                </c:pt>
                <c:pt idx="16133">
                  <c:v>52.659163000043897</c:v>
                </c:pt>
                <c:pt idx="16134">
                  <c:v>52.659776999917</c:v>
                </c:pt>
                <c:pt idx="16135">
                  <c:v>52.6609630001075</c:v>
                </c:pt>
                <c:pt idx="16136">
                  <c:v>52.661419999822101</c:v>
                </c:pt>
                <c:pt idx="16137">
                  <c:v>52.661904000160497</c:v>
                </c:pt>
                <c:pt idx="16138">
                  <c:v>52.662135999980798</c:v>
                </c:pt>
                <c:pt idx="16139">
                  <c:v>52.663525999832899</c:v>
                </c:pt>
                <c:pt idx="16140">
                  <c:v>52.664436000213698</c:v>
                </c:pt>
                <c:pt idx="16141">
                  <c:v>52.685870000004797</c:v>
                </c:pt>
                <c:pt idx="16142">
                  <c:v>52.687527000216498</c:v>
                </c:pt>
                <c:pt idx="16143">
                  <c:v>52.702300999953799</c:v>
                </c:pt>
                <c:pt idx="16144">
                  <c:v>52.707078999901505</c:v>
                </c:pt>
                <c:pt idx="16145">
                  <c:v>52.707793000081395</c:v>
                </c:pt>
                <c:pt idx="16146">
                  <c:v>52.709119000155596</c:v>
                </c:pt>
                <c:pt idx="16147">
                  <c:v>52.710542000113399</c:v>
                </c:pt>
                <c:pt idx="16148">
                  <c:v>52.716755999881499</c:v>
                </c:pt>
                <c:pt idx="16149">
                  <c:v>52.717459000177698</c:v>
                </c:pt>
                <c:pt idx="16150">
                  <c:v>52.717760000177798</c:v>
                </c:pt>
                <c:pt idx="16151">
                  <c:v>52.718742999786599</c:v>
                </c:pt>
                <c:pt idx="16152">
                  <c:v>52.719581000019296</c:v>
                </c:pt>
                <c:pt idx="16153">
                  <c:v>52.720695000061802</c:v>
                </c:pt>
                <c:pt idx="16154">
                  <c:v>52.721264999945497</c:v>
                </c:pt>
                <c:pt idx="16155">
                  <c:v>52.721374000156999</c:v>
                </c:pt>
                <c:pt idx="16156">
                  <c:v>52.721971000210004</c:v>
                </c:pt>
                <c:pt idx="16157">
                  <c:v>52.722530000210099</c:v>
                </c:pt>
                <c:pt idx="16158">
                  <c:v>52.723210999829398</c:v>
                </c:pt>
                <c:pt idx="16159">
                  <c:v>52.723280000009204</c:v>
                </c:pt>
                <c:pt idx="16160">
                  <c:v>52.724289999787196</c:v>
                </c:pt>
                <c:pt idx="16161">
                  <c:v>52.733204000105594</c:v>
                </c:pt>
                <c:pt idx="16162">
                  <c:v>52.746979999938006</c:v>
                </c:pt>
                <c:pt idx="16163">
                  <c:v>52.747473000181301</c:v>
                </c:pt>
                <c:pt idx="16164">
                  <c:v>52.748370999779503</c:v>
                </c:pt>
                <c:pt idx="16165">
                  <c:v>52.749018000213198</c:v>
                </c:pt>
                <c:pt idx="16166">
                  <c:v>52.771651000057304</c:v>
                </c:pt>
                <c:pt idx="16167">
                  <c:v>52.7794119998361</c:v>
                </c:pt>
                <c:pt idx="16168">
                  <c:v>52.781424999921001</c:v>
                </c:pt>
                <c:pt idx="16169">
                  <c:v>52.7821720002066</c:v>
                </c:pt>
                <c:pt idx="16170">
                  <c:v>52.782809999825901</c:v>
                </c:pt>
                <c:pt idx="16171">
                  <c:v>52.783481999995203</c:v>
                </c:pt>
                <c:pt idx="16172">
                  <c:v>52.784419000090502</c:v>
                </c:pt>
                <c:pt idx="16173">
                  <c:v>52.792703999784798</c:v>
                </c:pt>
                <c:pt idx="16174">
                  <c:v>52.807484999902897</c:v>
                </c:pt>
                <c:pt idx="16175">
                  <c:v>52.808017000188499</c:v>
                </c:pt>
                <c:pt idx="16176">
                  <c:v>52.809038999839593</c:v>
                </c:pt>
                <c:pt idx="16177">
                  <c:v>52.809752000030102</c:v>
                </c:pt>
                <c:pt idx="16178">
                  <c:v>52.818381000179201</c:v>
                </c:pt>
                <c:pt idx="16179">
                  <c:v>52.821455999946899</c:v>
                </c:pt>
                <c:pt idx="16180">
                  <c:v>52.822167000158501</c:v>
                </c:pt>
                <c:pt idx="16181">
                  <c:v>52.822899000147999</c:v>
                </c:pt>
                <c:pt idx="16182">
                  <c:v>52.823417000126895</c:v>
                </c:pt>
                <c:pt idx="16183">
                  <c:v>52.824368000074102</c:v>
                </c:pt>
                <c:pt idx="16184">
                  <c:v>52.827947999958205</c:v>
                </c:pt>
                <c:pt idx="16185">
                  <c:v>52.828383999894797</c:v>
                </c:pt>
                <c:pt idx="16186">
                  <c:v>52.828402000159194</c:v>
                </c:pt>
                <c:pt idx="16187">
                  <c:v>52.828566999778502</c:v>
                </c:pt>
                <c:pt idx="16188">
                  <c:v>52.8290840002227</c:v>
                </c:pt>
                <c:pt idx="16189">
                  <c:v>52.829693000148801</c:v>
                </c:pt>
                <c:pt idx="16190">
                  <c:v>52.830283999810398</c:v>
                </c:pt>
                <c:pt idx="16191">
                  <c:v>52.8310230001807</c:v>
                </c:pt>
                <c:pt idx="16192">
                  <c:v>52.831252000032599</c:v>
                </c:pt>
                <c:pt idx="16193">
                  <c:v>52.862344000004597</c:v>
                </c:pt>
                <c:pt idx="16194">
                  <c:v>52.8629700002056</c:v>
                </c:pt>
                <c:pt idx="16195">
                  <c:v>52.864280999983698</c:v>
                </c:pt>
                <c:pt idx="16196">
                  <c:v>52.865144999941499</c:v>
                </c:pt>
                <c:pt idx="16197">
                  <c:v>52.872696000122197</c:v>
                </c:pt>
                <c:pt idx="16198">
                  <c:v>52.873059999910694</c:v>
                </c:pt>
                <c:pt idx="16199">
                  <c:v>52.873824000016597</c:v>
                </c:pt>
                <c:pt idx="16200">
                  <c:v>52.874324000185801</c:v>
                </c:pt>
                <c:pt idx="16201">
                  <c:v>52.880653000102001</c:v>
                </c:pt>
                <c:pt idx="16202">
                  <c:v>52.881317999890499</c:v>
                </c:pt>
                <c:pt idx="16203">
                  <c:v>52.891628999986999</c:v>
                </c:pt>
                <c:pt idx="16204">
                  <c:v>52.892293999775497</c:v>
                </c:pt>
                <c:pt idx="16205">
                  <c:v>52.893546000177501</c:v>
                </c:pt>
                <c:pt idx="16206">
                  <c:v>52.894545000071901</c:v>
                </c:pt>
                <c:pt idx="16207">
                  <c:v>52.899417999924395</c:v>
                </c:pt>
                <c:pt idx="16208">
                  <c:v>52.902620000168099</c:v>
                </c:pt>
                <c:pt idx="16209">
                  <c:v>52.902924000136395</c:v>
                </c:pt>
                <c:pt idx="16210">
                  <c:v>52.903498999967205</c:v>
                </c:pt>
                <c:pt idx="16211">
                  <c:v>52.903936999882696</c:v>
                </c:pt>
                <c:pt idx="16212">
                  <c:v>52.905273999840496</c:v>
                </c:pt>
                <c:pt idx="16213">
                  <c:v>52.905987000031004</c:v>
                </c:pt>
                <c:pt idx="16214">
                  <c:v>52.9071269997984</c:v>
                </c:pt>
                <c:pt idx="16215">
                  <c:v>52.908347000084099</c:v>
                </c:pt>
                <c:pt idx="16216">
                  <c:v>52.929109000160594</c:v>
                </c:pt>
                <c:pt idx="16217">
                  <c:v>52.930600999843499</c:v>
                </c:pt>
                <c:pt idx="16218">
                  <c:v>52.937871999802098</c:v>
                </c:pt>
                <c:pt idx="16219">
                  <c:v>52.945738999824201</c:v>
                </c:pt>
                <c:pt idx="16220">
                  <c:v>52.946400000109797</c:v>
                </c:pt>
                <c:pt idx="16221">
                  <c:v>52.947770000173399</c:v>
                </c:pt>
                <c:pt idx="16222">
                  <c:v>52.948652999930303</c:v>
                </c:pt>
                <c:pt idx="16223">
                  <c:v>52.956056999846602</c:v>
                </c:pt>
                <c:pt idx="16224">
                  <c:v>52.956611999888899</c:v>
                </c:pt>
                <c:pt idx="16225">
                  <c:v>52.9575979999208</c:v>
                </c:pt>
                <c:pt idx="16226">
                  <c:v>52.958337999825702</c:v>
                </c:pt>
                <c:pt idx="16227">
                  <c:v>52.9650479998053</c:v>
                </c:pt>
                <c:pt idx="16228">
                  <c:v>52.965890999985206</c:v>
                </c:pt>
                <c:pt idx="16229">
                  <c:v>52.965987999868901</c:v>
                </c:pt>
                <c:pt idx="16230">
                  <c:v>52.967194999837304</c:v>
                </c:pt>
                <c:pt idx="16231">
                  <c:v>52.967285999784501</c:v>
                </c:pt>
                <c:pt idx="16232">
                  <c:v>52.968297999996103</c:v>
                </c:pt>
                <c:pt idx="16233">
                  <c:v>52.974788000028603</c:v>
                </c:pt>
                <c:pt idx="16234">
                  <c:v>53.0159720001392</c:v>
                </c:pt>
                <c:pt idx="16235">
                  <c:v>53.026954999950199</c:v>
                </c:pt>
                <c:pt idx="16236">
                  <c:v>53.027475999897398</c:v>
                </c:pt>
                <c:pt idx="16237">
                  <c:v>53.027558999929099</c:v>
                </c:pt>
                <c:pt idx="16238">
                  <c:v>53.028284999982105</c:v>
                </c:pt>
                <c:pt idx="16239">
                  <c:v>53.028551999886901</c:v>
                </c:pt>
                <c:pt idx="16240">
                  <c:v>53.029264000087998</c:v>
                </c:pt>
                <c:pt idx="16241">
                  <c:v>53.029556000183206</c:v>
                </c:pt>
                <c:pt idx="16242">
                  <c:v>53.030473000035194</c:v>
                </c:pt>
                <c:pt idx="16243">
                  <c:v>53.032687999802796</c:v>
                </c:pt>
                <c:pt idx="16244">
                  <c:v>53.036796000014796</c:v>
                </c:pt>
                <c:pt idx="16245">
                  <c:v>53.037276999930299</c:v>
                </c:pt>
                <c:pt idx="16246">
                  <c:v>53.038267999909294</c:v>
                </c:pt>
                <c:pt idx="16247">
                  <c:v>53.0393660001209</c:v>
                </c:pt>
                <c:pt idx="16248">
                  <c:v>53.0453569999735</c:v>
                </c:pt>
                <c:pt idx="16249">
                  <c:v>53.049262000058597</c:v>
                </c:pt>
                <c:pt idx="16250">
                  <c:v>53.049975999783705</c:v>
                </c:pt>
                <c:pt idx="16251">
                  <c:v>53.051250999942496</c:v>
                </c:pt>
                <c:pt idx="16252">
                  <c:v>53.0521460000272</c:v>
                </c:pt>
                <c:pt idx="16253">
                  <c:v>53.078212999935204</c:v>
                </c:pt>
                <c:pt idx="16254">
                  <c:v>53.092276999905103</c:v>
                </c:pt>
                <c:pt idx="16255">
                  <c:v>53.112282999791198</c:v>
                </c:pt>
                <c:pt idx="16256">
                  <c:v>53.113889000087497</c:v>
                </c:pt>
                <c:pt idx="16257">
                  <c:v>53.113917999780796</c:v>
                </c:pt>
                <c:pt idx="16258">
                  <c:v>53.1142179997914</c:v>
                </c:pt>
                <c:pt idx="16259">
                  <c:v>53.114585000002897</c:v>
                </c:pt>
                <c:pt idx="16260">
                  <c:v>53.114736000225093</c:v>
                </c:pt>
                <c:pt idx="16261">
                  <c:v>53.115163999791505</c:v>
                </c:pt>
                <c:pt idx="16262">
                  <c:v>53.115743000034804</c:v>
                </c:pt>
                <c:pt idx="16263">
                  <c:v>53.115802999854999</c:v>
                </c:pt>
                <c:pt idx="16264">
                  <c:v>53.1164119997811</c:v>
                </c:pt>
                <c:pt idx="16265">
                  <c:v>53.116699999918602</c:v>
                </c:pt>
                <c:pt idx="16266">
                  <c:v>53.117735999876402</c:v>
                </c:pt>
                <c:pt idx="16267">
                  <c:v>53.118649000225503</c:v>
                </c:pt>
                <c:pt idx="16268">
                  <c:v>53.1210280000777</c:v>
                </c:pt>
                <c:pt idx="16269">
                  <c:v>53.121675000056698</c:v>
                </c:pt>
                <c:pt idx="16270">
                  <c:v>53.122828000141396</c:v>
                </c:pt>
                <c:pt idx="16271">
                  <c:v>53.123717999824201</c:v>
                </c:pt>
                <c:pt idx="16272">
                  <c:v>53.147934000207798</c:v>
                </c:pt>
                <c:pt idx="16273">
                  <c:v>53.152770999986295</c:v>
                </c:pt>
                <c:pt idx="16274">
                  <c:v>53.153401000145003</c:v>
                </c:pt>
                <c:pt idx="16275">
                  <c:v>53.154637999796194</c:v>
                </c:pt>
                <c:pt idx="16276">
                  <c:v>53.155435999997195</c:v>
                </c:pt>
                <c:pt idx="16277">
                  <c:v>53.164790000209898</c:v>
                </c:pt>
                <c:pt idx="16278">
                  <c:v>53.174537999893801</c:v>
                </c:pt>
                <c:pt idx="16279">
                  <c:v>53.175133999957303</c:v>
                </c:pt>
                <c:pt idx="16280">
                  <c:v>53.176260999862201</c:v>
                </c:pt>
                <c:pt idx="16281">
                  <c:v>53.177070999936404</c:v>
                </c:pt>
                <c:pt idx="16282">
                  <c:v>53.182995000042801</c:v>
                </c:pt>
                <c:pt idx="16283">
                  <c:v>53.183549000095802</c:v>
                </c:pt>
                <c:pt idx="16284">
                  <c:v>53.184519999831501</c:v>
                </c:pt>
                <c:pt idx="16285">
                  <c:v>53.185212999778706</c:v>
                </c:pt>
                <c:pt idx="16286">
                  <c:v>53.187947999958801</c:v>
                </c:pt>
                <c:pt idx="16287">
                  <c:v>53.1885270002021</c:v>
                </c:pt>
                <c:pt idx="16288">
                  <c:v>53.189110999937803</c:v>
                </c:pt>
                <c:pt idx="16289">
                  <c:v>53.189469999779199</c:v>
                </c:pt>
                <c:pt idx="16290">
                  <c:v>53.19016500016</c:v>
                </c:pt>
                <c:pt idx="16291">
                  <c:v>53.190965999874599</c:v>
                </c:pt>
                <c:pt idx="16292">
                  <c:v>53.202078000140304</c:v>
                </c:pt>
                <c:pt idx="16293">
                  <c:v>53.202841999791396</c:v>
                </c:pt>
                <c:pt idx="16294">
                  <c:v>53.203988999939597</c:v>
                </c:pt>
                <c:pt idx="16295">
                  <c:v>53.204226000161697</c:v>
                </c:pt>
                <c:pt idx="16296">
                  <c:v>53.205194999918604</c:v>
                </c:pt>
                <c:pt idx="16297">
                  <c:v>53.217227999994002</c:v>
                </c:pt>
                <c:pt idx="16298">
                  <c:v>53.217681000205602</c:v>
                </c:pt>
                <c:pt idx="16299">
                  <c:v>53.218382000068203</c:v>
                </c:pt>
                <c:pt idx="16300">
                  <c:v>53.218920999825002</c:v>
                </c:pt>
                <c:pt idx="16301">
                  <c:v>53.226145999815301</c:v>
                </c:pt>
                <c:pt idx="16302">
                  <c:v>53.236765999827099</c:v>
                </c:pt>
                <c:pt idx="16303">
                  <c:v>53.237496999827201</c:v>
                </c:pt>
                <c:pt idx="16304">
                  <c:v>53.2388000001446</c:v>
                </c:pt>
                <c:pt idx="16305">
                  <c:v>53.239320000102403</c:v>
                </c:pt>
                <c:pt idx="16306">
                  <c:v>53.239440000197597</c:v>
                </c:pt>
                <c:pt idx="16307">
                  <c:v>53.239788000155301</c:v>
                </c:pt>
                <c:pt idx="16308">
                  <c:v>53.245445999891601</c:v>
                </c:pt>
                <c:pt idx="16309">
                  <c:v>53.252256000178001</c:v>
                </c:pt>
                <c:pt idx="16310">
                  <c:v>53.253018999839597</c:v>
                </c:pt>
                <c:pt idx="16311">
                  <c:v>53.254379000009003</c:v>
                </c:pt>
                <c:pt idx="16312">
                  <c:v>53.255049000199499</c:v>
                </c:pt>
                <c:pt idx="16313">
                  <c:v>53.255288999935097</c:v>
                </c:pt>
                <c:pt idx="16314">
                  <c:v>53.255540999998601</c:v>
                </c:pt>
                <c:pt idx="16315">
                  <c:v>53.256256000167902</c:v>
                </c:pt>
                <c:pt idx="16316">
                  <c:v>53.2567700001891</c:v>
                </c:pt>
                <c:pt idx="16317">
                  <c:v>53.273317999810303</c:v>
                </c:pt>
                <c:pt idx="16318">
                  <c:v>53.273749999789203</c:v>
                </c:pt>
                <c:pt idx="16319">
                  <c:v>53.2744639999691</c:v>
                </c:pt>
                <c:pt idx="16320">
                  <c:v>53.275153999948003</c:v>
                </c:pt>
                <c:pt idx="16321">
                  <c:v>53.289848000076695</c:v>
                </c:pt>
                <c:pt idx="16322">
                  <c:v>53.2957680002255</c:v>
                </c:pt>
                <c:pt idx="16323">
                  <c:v>53.307175000099896</c:v>
                </c:pt>
                <c:pt idx="16324">
                  <c:v>53.307677999782697</c:v>
                </c:pt>
                <c:pt idx="16325">
                  <c:v>53.308694999941501</c:v>
                </c:pt>
                <c:pt idx="16326">
                  <c:v>53.309425999941496</c:v>
                </c:pt>
                <c:pt idx="16327">
                  <c:v>53.3162530000481</c:v>
                </c:pt>
                <c:pt idx="16328">
                  <c:v>53.326299000218505</c:v>
                </c:pt>
                <c:pt idx="16329">
                  <c:v>53.346242999850801</c:v>
                </c:pt>
                <c:pt idx="16330">
                  <c:v>53.346537999914197</c:v>
                </c:pt>
                <c:pt idx="16331">
                  <c:v>53.347000000030597</c:v>
                </c:pt>
                <c:pt idx="16332">
                  <c:v>53.347338000094098</c:v>
                </c:pt>
                <c:pt idx="16333">
                  <c:v>53.3485840001048</c:v>
                </c:pt>
                <c:pt idx="16334">
                  <c:v>53.349417999925201</c:v>
                </c:pt>
                <c:pt idx="16335">
                  <c:v>53.3587559998522</c:v>
                </c:pt>
                <c:pt idx="16336">
                  <c:v>53.359397999884102</c:v>
                </c:pt>
                <c:pt idx="16337">
                  <c:v>53.360634999990005</c:v>
                </c:pt>
                <c:pt idx="16338">
                  <c:v>53.361526000116996</c:v>
                </c:pt>
                <c:pt idx="16339">
                  <c:v>53.381171000182803</c:v>
                </c:pt>
                <c:pt idx="16340">
                  <c:v>53.381825000087701</c:v>
                </c:pt>
                <c:pt idx="16341">
                  <c:v>53.383103000214703</c:v>
                </c:pt>
                <c:pt idx="16342">
                  <c:v>53.3840050002254</c:v>
                </c:pt>
                <c:pt idx="16343">
                  <c:v>53.384246999939904</c:v>
                </c:pt>
                <c:pt idx="16344">
                  <c:v>53.3986410000579</c:v>
                </c:pt>
                <c:pt idx="16345">
                  <c:v>53.399227000227199</c:v>
                </c:pt>
                <c:pt idx="16346">
                  <c:v>53.400357000100399</c:v>
                </c:pt>
                <c:pt idx="16347">
                  <c:v>53.401208000195695</c:v>
                </c:pt>
                <c:pt idx="16348">
                  <c:v>53.406077000090505</c:v>
                </c:pt>
                <c:pt idx="16349">
                  <c:v>53.406703999826199</c:v>
                </c:pt>
                <c:pt idx="16350">
                  <c:v>53.407655000228196</c:v>
                </c:pt>
                <c:pt idx="16351">
                  <c:v>53.408363000016799</c:v>
                </c:pt>
                <c:pt idx="16352">
                  <c:v>53.409423000175501</c:v>
                </c:pt>
                <c:pt idx="16353">
                  <c:v>53.410927000186305</c:v>
                </c:pt>
                <c:pt idx="16354">
                  <c:v>53.411657000197003</c:v>
                </c:pt>
                <c:pt idx="16355">
                  <c:v>53.412905000186505</c:v>
                </c:pt>
                <c:pt idx="16356">
                  <c:v>53.414281000186698</c:v>
                </c:pt>
                <c:pt idx="16357">
                  <c:v>53.424272000029305</c:v>
                </c:pt>
                <c:pt idx="16358">
                  <c:v>53.427468999871003</c:v>
                </c:pt>
                <c:pt idx="16359">
                  <c:v>53.427954000198902</c:v>
                </c:pt>
                <c:pt idx="16360">
                  <c:v>53.428410999913403</c:v>
                </c:pt>
                <c:pt idx="16361">
                  <c:v>53.428692000124997</c:v>
                </c:pt>
                <c:pt idx="16362">
                  <c:v>53.428736000114405</c:v>
                </c:pt>
                <c:pt idx="16363">
                  <c:v>53.429145999871203</c:v>
                </c:pt>
                <c:pt idx="16364">
                  <c:v>53.429162000156701</c:v>
                </c:pt>
                <c:pt idx="16365">
                  <c:v>53.429353999945299</c:v>
                </c:pt>
                <c:pt idx="16366">
                  <c:v>53.430250000019399</c:v>
                </c:pt>
                <c:pt idx="16367">
                  <c:v>53.430332000061696</c:v>
                </c:pt>
                <c:pt idx="16368">
                  <c:v>53.430699999807899</c:v>
                </c:pt>
                <c:pt idx="16369">
                  <c:v>53.431010000167497</c:v>
                </c:pt>
                <c:pt idx="16370">
                  <c:v>53.4390910002002</c:v>
                </c:pt>
                <c:pt idx="16371">
                  <c:v>53.439789000094599</c:v>
                </c:pt>
                <c:pt idx="16372">
                  <c:v>53.441043000020699</c:v>
                </c:pt>
                <c:pt idx="16373">
                  <c:v>53.441892000137095</c:v>
                </c:pt>
                <c:pt idx="16374">
                  <c:v>53.456365999863898</c:v>
                </c:pt>
                <c:pt idx="16375">
                  <c:v>53.457854000043803</c:v>
                </c:pt>
                <c:pt idx="16376">
                  <c:v>53.458426999895806</c:v>
                </c:pt>
                <c:pt idx="16377">
                  <c:v>53.4585310001602</c:v>
                </c:pt>
                <c:pt idx="16378">
                  <c:v>53.459143000054596</c:v>
                </c:pt>
                <c:pt idx="16379">
                  <c:v>53.459740000107494</c:v>
                </c:pt>
                <c:pt idx="16380">
                  <c:v>53.460277999874897</c:v>
                </c:pt>
                <c:pt idx="16381">
                  <c:v>53.460593000181603</c:v>
                </c:pt>
                <c:pt idx="16382">
                  <c:v>53.461093999885598</c:v>
                </c:pt>
                <c:pt idx="16383">
                  <c:v>53.4653099998649</c:v>
                </c:pt>
                <c:pt idx="16384">
                  <c:v>53.466013000161098</c:v>
                </c:pt>
                <c:pt idx="16385">
                  <c:v>53.467350000118998</c:v>
                </c:pt>
                <c:pt idx="16386">
                  <c:v>53.468216000055605</c:v>
                </c:pt>
                <c:pt idx="16387">
                  <c:v>53.471312000055995</c:v>
                </c:pt>
                <c:pt idx="16388">
                  <c:v>53.471752999939703</c:v>
                </c:pt>
                <c:pt idx="16389">
                  <c:v>53.472471000077299</c:v>
                </c:pt>
                <c:pt idx="16390">
                  <c:v>53.473057999781304</c:v>
                </c:pt>
                <c:pt idx="16391">
                  <c:v>53.477661000215399</c:v>
                </c:pt>
                <c:pt idx="16392">
                  <c:v>53.487606000089698</c:v>
                </c:pt>
                <c:pt idx="16393">
                  <c:v>53.4907559999737</c:v>
                </c:pt>
                <c:pt idx="16394">
                  <c:v>53.493098000217202</c:v>
                </c:pt>
                <c:pt idx="16395">
                  <c:v>53.503554000144497</c:v>
                </c:pt>
                <c:pt idx="16396">
                  <c:v>53.503766000176199</c:v>
                </c:pt>
                <c:pt idx="16397">
                  <c:v>53.5040919999119</c:v>
                </c:pt>
                <c:pt idx="16398">
                  <c:v>53.504463000081103</c:v>
                </c:pt>
                <c:pt idx="16399">
                  <c:v>53.504972000155206</c:v>
                </c:pt>
                <c:pt idx="16400">
                  <c:v>53.505546999986095</c:v>
                </c:pt>
                <c:pt idx="16401">
                  <c:v>53.5057600000072</c:v>
                </c:pt>
                <c:pt idx="16402">
                  <c:v>53.506696000113102</c:v>
                </c:pt>
                <c:pt idx="16403">
                  <c:v>53.507328999785294</c:v>
                </c:pt>
                <c:pt idx="16404">
                  <c:v>53.519005999987698</c:v>
                </c:pt>
                <c:pt idx="16405">
                  <c:v>53.519654999945402</c:v>
                </c:pt>
                <c:pt idx="16406">
                  <c:v>53.520917999776401</c:v>
                </c:pt>
                <c:pt idx="16407">
                  <c:v>53.521868000188903</c:v>
                </c:pt>
                <c:pt idx="16408">
                  <c:v>53.523549000146801</c:v>
                </c:pt>
                <c:pt idx="16409">
                  <c:v>53.525944999819302</c:v>
                </c:pt>
                <c:pt idx="16410">
                  <c:v>53.5360389999368</c:v>
                </c:pt>
                <c:pt idx="16411">
                  <c:v>53.537456999947601</c:v>
                </c:pt>
                <c:pt idx="16412">
                  <c:v>53.556335999928699</c:v>
                </c:pt>
                <c:pt idx="16413">
                  <c:v>53.556471999854601</c:v>
                </c:pt>
                <c:pt idx="16414">
                  <c:v>53.5569059998124</c:v>
                </c:pt>
                <c:pt idx="16415">
                  <c:v>53.558015999897101</c:v>
                </c:pt>
                <c:pt idx="16416">
                  <c:v>53.558938000151095</c:v>
                </c:pt>
                <c:pt idx="16417">
                  <c:v>53.569203999813901</c:v>
                </c:pt>
                <c:pt idx="16418">
                  <c:v>53.576780000184904</c:v>
                </c:pt>
                <c:pt idx="16419">
                  <c:v>53.577090000089804</c:v>
                </c:pt>
                <c:pt idx="16420">
                  <c:v>53.577654000037001</c:v>
                </c:pt>
                <c:pt idx="16421">
                  <c:v>53.577834999941807</c:v>
                </c:pt>
                <c:pt idx="16422">
                  <c:v>53.578412000206299</c:v>
                </c:pt>
                <c:pt idx="16423">
                  <c:v>53.5784939997938</c:v>
                </c:pt>
                <c:pt idx="16424">
                  <c:v>53.578800000195699</c:v>
                </c:pt>
                <c:pt idx="16425">
                  <c:v>53.579360000185197</c:v>
                </c:pt>
                <c:pt idx="16426">
                  <c:v>53.582227999868302</c:v>
                </c:pt>
                <c:pt idx="16427">
                  <c:v>53.597232999891197</c:v>
                </c:pt>
                <c:pt idx="16428">
                  <c:v>53.597875999912503</c:v>
                </c:pt>
                <c:pt idx="16429">
                  <c:v>53.599278000092404</c:v>
                </c:pt>
                <c:pt idx="16430">
                  <c:v>53.604557000198795</c:v>
                </c:pt>
                <c:pt idx="16431">
                  <c:v>53.6056750001989</c:v>
                </c:pt>
                <c:pt idx="16432">
                  <c:v>53.616390000115601</c:v>
                </c:pt>
                <c:pt idx="16433">
                  <c:v>53.616934999808997</c:v>
                </c:pt>
                <c:pt idx="16434">
                  <c:v>53.617882999787895</c:v>
                </c:pt>
                <c:pt idx="16435">
                  <c:v>53.618500000084104</c:v>
                </c:pt>
                <c:pt idx="16436">
                  <c:v>53.627181000138002</c:v>
                </c:pt>
                <c:pt idx="16437">
                  <c:v>53.629185999852702</c:v>
                </c:pt>
                <c:pt idx="16438">
                  <c:v>53.632252000170404</c:v>
                </c:pt>
                <c:pt idx="16439">
                  <c:v>53.6326269998426</c:v>
                </c:pt>
                <c:pt idx="16440">
                  <c:v>53.6332769997898</c:v>
                </c:pt>
                <c:pt idx="16441">
                  <c:v>53.634453000086005</c:v>
                </c:pt>
                <c:pt idx="16442">
                  <c:v>53.635250999832301</c:v>
                </c:pt>
                <c:pt idx="16443">
                  <c:v>53.644934000203605</c:v>
                </c:pt>
                <c:pt idx="16444">
                  <c:v>53.6619740000787</c:v>
                </c:pt>
                <c:pt idx="16445">
                  <c:v>53.662353000163399</c:v>
                </c:pt>
                <c:pt idx="16446">
                  <c:v>53.662790000089402</c:v>
                </c:pt>
                <c:pt idx="16447">
                  <c:v>53.663573999983697</c:v>
                </c:pt>
                <c:pt idx="16448">
                  <c:v>53.664975000174302</c:v>
                </c:pt>
                <c:pt idx="16449">
                  <c:v>53.6736509998263</c:v>
                </c:pt>
                <c:pt idx="16450">
                  <c:v>53.674283999953303</c:v>
                </c:pt>
                <c:pt idx="16451">
                  <c:v>53.675447999921701</c:v>
                </c:pt>
                <c:pt idx="16452">
                  <c:v>53.676319999794899</c:v>
                </c:pt>
                <c:pt idx="16453">
                  <c:v>53.6808380002185</c:v>
                </c:pt>
                <c:pt idx="16454">
                  <c:v>53.695939000135695</c:v>
                </c:pt>
                <c:pt idx="16455">
                  <c:v>53.696542000125106</c:v>
                </c:pt>
                <c:pt idx="16456">
                  <c:v>53.697458999977201</c:v>
                </c:pt>
                <c:pt idx="16457">
                  <c:v>53.698527000051399</c:v>
                </c:pt>
                <c:pt idx="16458">
                  <c:v>53.708446000200603</c:v>
                </c:pt>
                <c:pt idx="16459">
                  <c:v>53.726013999948897</c:v>
                </c:pt>
                <c:pt idx="16460">
                  <c:v>53.726531999927793</c:v>
                </c:pt>
                <c:pt idx="16461">
                  <c:v>53.727594000065402</c:v>
                </c:pt>
                <c:pt idx="16462">
                  <c:v>53.728356000192399</c:v>
                </c:pt>
                <c:pt idx="16463">
                  <c:v>53.730911999991797</c:v>
                </c:pt>
                <c:pt idx="16464">
                  <c:v>53.7342100001296</c:v>
                </c:pt>
                <c:pt idx="16465">
                  <c:v>53.7348689999817</c:v>
                </c:pt>
                <c:pt idx="16466">
                  <c:v>53.7362270001722</c:v>
                </c:pt>
                <c:pt idx="16467">
                  <c:v>53.737136000108798</c:v>
                </c:pt>
                <c:pt idx="16468">
                  <c:v>53.770178999911799</c:v>
                </c:pt>
                <c:pt idx="16469">
                  <c:v>53.771502000017705</c:v>
                </c:pt>
                <c:pt idx="16470">
                  <c:v>53.779368000050404</c:v>
                </c:pt>
                <c:pt idx="16471">
                  <c:v>53.787319000093696</c:v>
                </c:pt>
                <c:pt idx="16472">
                  <c:v>53.7880140000197</c:v>
                </c:pt>
                <c:pt idx="16473">
                  <c:v>53.789286000210204</c:v>
                </c:pt>
                <c:pt idx="16474">
                  <c:v>53.790245000072893</c:v>
                </c:pt>
                <c:pt idx="16475">
                  <c:v>53.790593000030597</c:v>
                </c:pt>
                <c:pt idx="16476">
                  <c:v>53.791048000220997</c:v>
                </c:pt>
                <c:pt idx="16477">
                  <c:v>53.791855999861504</c:v>
                </c:pt>
                <c:pt idx="16478">
                  <c:v>53.792457999861597</c:v>
                </c:pt>
                <c:pt idx="16479">
                  <c:v>53.797031000158306</c:v>
                </c:pt>
                <c:pt idx="16480">
                  <c:v>53.797731000031398</c:v>
                </c:pt>
                <c:pt idx="16481">
                  <c:v>53.799004000211404</c:v>
                </c:pt>
                <c:pt idx="16482">
                  <c:v>53.7999829998625</c:v>
                </c:pt>
                <c:pt idx="16483">
                  <c:v>53.804142999979305</c:v>
                </c:pt>
                <c:pt idx="16484">
                  <c:v>53.829307999876605</c:v>
                </c:pt>
                <c:pt idx="16485">
                  <c:v>53.829681000024699</c:v>
                </c:pt>
                <c:pt idx="16486">
                  <c:v>53.830044999813197</c:v>
                </c:pt>
                <c:pt idx="16487">
                  <c:v>53.830325000035302</c:v>
                </c:pt>
                <c:pt idx="16488">
                  <c:v>53.831087000162306</c:v>
                </c:pt>
                <c:pt idx="16489">
                  <c:v>53.831463999813401</c:v>
                </c:pt>
                <c:pt idx="16490">
                  <c:v>53.831565000109499</c:v>
                </c:pt>
                <c:pt idx="16491">
                  <c:v>53.831583999908595</c:v>
                </c:pt>
                <c:pt idx="16492">
                  <c:v>53.831599000204697</c:v>
                </c:pt>
                <c:pt idx="16493">
                  <c:v>53.831735000130699</c:v>
                </c:pt>
                <c:pt idx="16494">
                  <c:v>53.832379000141302</c:v>
                </c:pt>
                <c:pt idx="16495">
                  <c:v>53.832476000024997</c:v>
                </c:pt>
                <c:pt idx="16496">
                  <c:v>53.832545000204803</c:v>
                </c:pt>
                <c:pt idx="16497">
                  <c:v>53.8326559999404</c:v>
                </c:pt>
                <c:pt idx="16498">
                  <c:v>53.832914999929898</c:v>
                </c:pt>
                <c:pt idx="16499">
                  <c:v>53.833176999887598</c:v>
                </c:pt>
                <c:pt idx="16500">
                  <c:v>53.836143999888002</c:v>
                </c:pt>
                <c:pt idx="16501">
                  <c:v>53.845830000227501</c:v>
                </c:pt>
                <c:pt idx="16502">
                  <c:v>53.846479000185305</c:v>
                </c:pt>
                <c:pt idx="16503">
                  <c:v>53.847745999973995</c:v>
                </c:pt>
                <c:pt idx="16504">
                  <c:v>53.848661999836601</c:v>
                </c:pt>
                <c:pt idx="16505">
                  <c:v>53.860694999911999</c:v>
                </c:pt>
                <c:pt idx="16506">
                  <c:v>53.861193000102496</c:v>
                </c:pt>
                <c:pt idx="16507">
                  <c:v>53.861958000197703</c:v>
                </c:pt>
                <c:pt idx="16508">
                  <c:v>53.862650000155504</c:v>
                </c:pt>
                <c:pt idx="16509">
                  <c:v>53.863600000113301</c:v>
                </c:pt>
                <c:pt idx="16510">
                  <c:v>53.865351999775093</c:v>
                </c:pt>
                <c:pt idx="16511">
                  <c:v>53.865469999891495</c:v>
                </c:pt>
                <c:pt idx="16512">
                  <c:v>53.866076999838597</c:v>
                </c:pt>
                <c:pt idx="16513">
                  <c:v>53.867518000060898</c:v>
                </c:pt>
                <c:pt idx="16514">
                  <c:v>53.868421000060998</c:v>
                </c:pt>
                <c:pt idx="16515">
                  <c:v>53.873168999871204</c:v>
                </c:pt>
                <c:pt idx="16516">
                  <c:v>53.873631999977</c:v>
                </c:pt>
                <c:pt idx="16517">
                  <c:v>53.8744909999877</c:v>
                </c:pt>
                <c:pt idx="16518">
                  <c:v>53.875135999987805</c:v>
                </c:pt>
                <c:pt idx="16519">
                  <c:v>53.884170999935996</c:v>
                </c:pt>
                <c:pt idx="16520">
                  <c:v>53.893231000074501</c:v>
                </c:pt>
                <c:pt idx="16521">
                  <c:v>53.893528000116902</c:v>
                </c:pt>
                <c:pt idx="16522">
                  <c:v>53.893931999937102</c:v>
                </c:pt>
                <c:pt idx="16523">
                  <c:v>53.894017999937198</c:v>
                </c:pt>
                <c:pt idx="16524">
                  <c:v>53.894990000117097</c:v>
                </c:pt>
                <c:pt idx="16525">
                  <c:v>53.896243000053801</c:v>
                </c:pt>
                <c:pt idx="16526">
                  <c:v>53.9084900001398</c:v>
                </c:pt>
                <c:pt idx="16527">
                  <c:v>53.908784000213899</c:v>
                </c:pt>
                <c:pt idx="16528">
                  <c:v>53.909339999790902</c:v>
                </c:pt>
                <c:pt idx="16529">
                  <c:v>53.909802999896698</c:v>
                </c:pt>
                <c:pt idx="16530">
                  <c:v>53.912175999812405</c:v>
                </c:pt>
                <c:pt idx="16531">
                  <c:v>53.915274999781104</c:v>
                </c:pt>
                <c:pt idx="16532">
                  <c:v>53.916132999802301</c:v>
                </c:pt>
                <c:pt idx="16533">
                  <c:v>53.916512999876403</c:v>
                </c:pt>
                <c:pt idx="16534">
                  <c:v>53.917179000109101</c:v>
                </c:pt>
                <c:pt idx="16535">
                  <c:v>53.917789000024605</c:v>
                </c:pt>
                <c:pt idx="16536">
                  <c:v>53.918565999993</c:v>
                </c:pt>
                <c:pt idx="16537">
                  <c:v>53.919051999855505</c:v>
                </c:pt>
                <c:pt idx="16538">
                  <c:v>53.919971000141203</c:v>
                </c:pt>
                <c:pt idx="16539">
                  <c:v>53.920639999887399</c:v>
                </c:pt>
                <c:pt idx="16540">
                  <c:v>53.926661999867001</c:v>
                </c:pt>
                <c:pt idx="16541">
                  <c:v>53.927258999920006</c:v>
                </c:pt>
                <c:pt idx="16542">
                  <c:v>53.928474999793202</c:v>
                </c:pt>
                <c:pt idx="16543">
                  <c:v>53.929191999941295</c:v>
                </c:pt>
                <c:pt idx="16544">
                  <c:v>53.937181000037498</c:v>
                </c:pt>
                <c:pt idx="16545">
                  <c:v>53.940094000154197</c:v>
                </c:pt>
                <c:pt idx="16546">
                  <c:v>53.9404229998581</c:v>
                </c:pt>
                <c:pt idx="16547">
                  <c:v>53.940425999826402</c:v>
                </c:pt>
                <c:pt idx="16548">
                  <c:v>53.940982999847598</c:v>
                </c:pt>
                <c:pt idx="16549">
                  <c:v>53.941453999868806</c:v>
                </c:pt>
                <c:pt idx="16550">
                  <c:v>53.9482869999119</c:v>
                </c:pt>
                <c:pt idx="16551">
                  <c:v>53.949007000028296</c:v>
                </c:pt>
                <c:pt idx="16552">
                  <c:v>53.950091999922698</c:v>
                </c:pt>
                <c:pt idx="16553">
                  <c:v>53.951042999869898</c:v>
                </c:pt>
                <c:pt idx="16554">
                  <c:v>53.963147000104001</c:v>
                </c:pt>
                <c:pt idx="16555">
                  <c:v>53.965085000072499</c:v>
                </c:pt>
                <c:pt idx="16556">
                  <c:v>53.965590000188904</c:v>
                </c:pt>
                <c:pt idx="16557">
                  <c:v>53.965631000210102</c:v>
                </c:pt>
                <c:pt idx="16558">
                  <c:v>53.966368000146701</c:v>
                </c:pt>
                <c:pt idx="16559">
                  <c:v>53.966497000146703</c:v>
                </c:pt>
                <c:pt idx="16560">
                  <c:v>53.967129999819001</c:v>
                </c:pt>
                <c:pt idx="16561">
                  <c:v>53.9677000001574</c:v>
                </c:pt>
                <c:pt idx="16562">
                  <c:v>53.968692000125806</c:v>
                </c:pt>
                <c:pt idx="16563">
                  <c:v>53.977113000200895</c:v>
                </c:pt>
                <c:pt idx="16564">
                  <c:v>53.977663999830796</c:v>
                </c:pt>
                <c:pt idx="16565">
                  <c:v>53.978706000179905</c:v>
                </c:pt>
                <c:pt idx="16566">
                  <c:v>53.979450000042497</c:v>
                </c:pt>
                <c:pt idx="16567">
                  <c:v>53.984671999842199</c:v>
                </c:pt>
                <c:pt idx="16568">
                  <c:v>53.985281000223004</c:v>
                </c:pt>
                <c:pt idx="16569">
                  <c:v>53.988414999821501</c:v>
                </c:pt>
                <c:pt idx="16570">
                  <c:v>53.988840999863804</c:v>
                </c:pt>
                <c:pt idx="16571">
                  <c:v>53.988944000138794</c:v>
                </c:pt>
                <c:pt idx="16572">
                  <c:v>53.989578999789899</c:v>
                </c:pt>
                <c:pt idx="16573">
                  <c:v>53.990131999853403</c:v>
                </c:pt>
                <c:pt idx="16574">
                  <c:v>53.991788000075701</c:v>
                </c:pt>
                <c:pt idx="16575">
                  <c:v>54.014379999898594</c:v>
                </c:pt>
                <c:pt idx="16576">
                  <c:v>54.032755000207501</c:v>
                </c:pt>
                <c:pt idx="16577">
                  <c:v>54.0358829998695</c:v>
                </c:pt>
                <c:pt idx="16578">
                  <c:v>54.061694000210906</c:v>
                </c:pt>
                <c:pt idx="16579">
                  <c:v>54.0621969998937</c:v>
                </c:pt>
                <c:pt idx="16580">
                  <c:v>54.063063999819803</c:v>
                </c:pt>
                <c:pt idx="16581">
                  <c:v>54.063593000137097</c:v>
                </c:pt>
                <c:pt idx="16582">
                  <c:v>54.084088999843502</c:v>
                </c:pt>
                <c:pt idx="16583">
                  <c:v>54.0900940000028</c:v>
                </c:pt>
                <c:pt idx="16584">
                  <c:v>54.090830999939499</c:v>
                </c:pt>
                <c:pt idx="16585">
                  <c:v>54.091926000182802</c:v>
                </c:pt>
                <c:pt idx="16586">
                  <c:v>54.092714000034896</c:v>
                </c:pt>
                <c:pt idx="16587">
                  <c:v>54.0966389999084</c:v>
                </c:pt>
                <c:pt idx="16588">
                  <c:v>54.1080070001953</c:v>
                </c:pt>
                <c:pt idx="16589">
                  <c:v>54.116203999910695</c:v>
                </c:pt>
                <c:pt idx="16590">
                  <c:v>54.120098000112101</c:v>
                </c:pt>
                <c:pt idx="16591">
                  <c:v>54.120761999911302</c:v>
                </c:pt>
                <c:pt idx="16592">
                  <c:v>54.122119000112399</c:v>
                </c:pt>
                <c:pt idx="16593">
                  <c:v>54.123084999900996</c:v>
                </c:pt>
                <c:pt idx="16594">
                  <c:v>54.143914000178398</c:v>
                </c:pt>
                <c:pt idx="16595">
                  <c:v>54.145133000019996</c:v>
                </c:pt>
                <c:pt idx="16596">
                  <c:v>54.145765000157496</c:v>
                </c:pt>
                <c:pt idx="16597">
                  <c:v>54.145995999988301</c:v>
                </c:pt>
                <c:pt idx="16598">
                  <c:v>54.146937000041298</c:v>
                </c:pt>
                <c:pt idx="16599">
                  <c:v>54.147665000073097</c:v>
                </c:pt>
                <c:pt idx="16600">
                  <c:v>54.163633999905805</c:v>
                </c:pt>
                <c:pt idx="16601">
                  <c:v>54.164230999958797</c:v>
                </c:pt>
                <c:pt idx="16602">
                  <c:v>54.165460000149302</c:v>
                </c:pt>
                <c:pt idx="16603">
                  <c:v>54.1663979997792</c:v>
                </c:pt>
                <c:pt idx="16604">
                  <c:v>54.1779909999604</c:v>
                </c:pt>
                <c:pt idx="16605">
                  <c:v>54.178658000182601</c:v>
                </c:pt>
                <c:pt idx="16606">
                  <c:v>54.180094000003002</c:v>
                </c:pt>
                <c:pt idx="16607">
                  <c:v>54.180964999886697</c:v>
                </c:pt>
                <c:pt idx="16608">
                  <c:v>54.184843999792001</c:v>
                </c:pt>
                <c:pt idx="16609">
                  <c:v>54.195109999909604</c:v>
                </c:pt>
                <c:pt idx="16610">
                  <c:v>54.204770000069402</c:v>
                </c:pt>
                <c:pt idx="16611">
                  <c:v>54.205391999857902</c:v>
                </c:pt>
                <c:pt idx="16612">
                  <c:v>54.206579000037799</c:v>
                </c:pt>
                <c:pt idx="16613">
                  <c:v>54.207440000027404</c:v>
                </c:pt>
                <c:pt idx="16614">
                  <c:v>54.209227000228502</c:v>
                </c:pt>
                <c:pt idx="16615">
                  <c:v>54.209741999784406</c:v>
                </c:pt>
                <c:pt idx="16616">
                  <c:v>54.210748000059503</c:v>
                </c:pt>
                <c:pt idx="16617">
                  <c:v>54.211479000059597</c:v>
                </c:pt>
                <c:pt idx="16618">
                  <c:v>54.212172000006802</c:v>
                </c:pt>
                <c:pt idx="16619">
                  <c:v>54.212655999890501</c:v>
                </c:pt>
                <c:pt idx="16620">
                  <c:v>54.213493000133795</c:v>
                </c:pt>
                <c:pt idx="16621">
                  <c:v>54.214187000070496</c:v>
                </c:pt>
                <c:pt idx="16622">
                  <c:v>54.222097000092603</c:v>
                </c:pt>
                <c:pt idx="16623">
                  <c:v>54.222769999796505</c:v>
                </c:pt>
                <c:pt idx="16624">
                  <c:v>54.223881999860097</c:v>
                </c:pt>
                <c:pt idx="16625">
                  <c:v>54.224691999934194</c:v>
                </c:pt>
                <c:pt idx="16626">
                  <c:v>54.225819999828602</c:v>
                </c:pt>
                <c:pt idx="16627">
                  <c:v>54.226345000188296</c:v>
                </c:pt>
                <c:pt idx="16628">
                  <c:v>54.227014999923995</c:v>
                </c:pt>
                <c:pt idx="16629">
                  <c:v>54.2275500001778</c:v>
                </c:pt>
                <c:pt idx="16630">
                  <c:v>54.2279629999029</c:v>
                </c:pt>
                <c:pt idx="16631">
                  <c:v>54.228872999829001</c:v>
                </c:pt>
                <c:pt idx="16632">
                  <c:v>54.256399000223603</c:v>
                </c:pt>
                <c:pt idx="16633">
                  <c:v>54.256956999779497</c:v>
                </c:pt>
                <c:pt idx="16634">
                  <c:v>54.257959000096797</c:v>
                </c:pt>
                <c:pt idx="16635">
                  <c:v>54.258798999853703</c:v>
                </c:pt>
                <c:pt idx="16636">
                  <c:v>54.273161999844795</c:v>
                </c:pt>
                <c:pt idx="16637">
                  <c:v>54.278389000046403</c:v>
                </c:pt>
                <c:pt idx="16638">
                  <c:v>54.279078000035895</c:v>
                </c:pt>
                <c:pt idx="16639">
                  <c:v>54.280414000004299</c:v>
                </c:pt>
                <c:pt idx="16640">
                  <c:v>54.281318999983306</c:v>
                </c:pt>
                <c:pt idx="16641">
                  <c:v>54.286745999888801</c:v>
                </c:pt>
                <c:pt idx="16642">
                  <c:v>54.288517999793797</c:v>
                </c:pt>
                <c:pt idx="16643">
                  <c:v>54.295768999963904</c:v>
                </c:pt>
                <c:pt idx="16644">
                  <c:v>54.318868999871405</c:v>
                </c:pt>
                <c:pt idx="16645">
                  <c:v>54.325437999978</c:v>
                </c:pt>
                <c:pt idx="16646">
                  <c:v>54.344598000170606</c:v>
                </c:pt>
                <c:pt idx="16647">
                  <c:v>54.346062000149601</c:v>
                </c:pt>
                <c:pt idx="16648">
                  <c:v>54.346617000192005</c:v>
                </c:pt>
                <c:pt idx="16649">
                  <c:v>54.347700000107494</c:v>
                </c:pt>
                <c:pt idx="16650">
                  <c:v>54.3484650002028</c:v>
                </c:pt>
                <c:pt idx="16651">
                  <c:v>54.372221999983495</c:v>
                </c:pt>
                <c:pt idx="16652">
                  <c:v>54.372593000152797</c:v>
                </c:pt>
                <c:pt idx="16653">
                  <c:v>54.373312999814502</c:v>
                </c:pt>
                <c:pt idx="16654">
                  <c:v>54.3738480000683</c:v>
                </c:pt>
                <c:pt idx="16655">
                  <c:v>54.395038000165997</c:v>
                </c:pt>
                <c:pt idx="16656">
                  <c:v>54.395733000092093</c:v>
                </c:pt>
                <c:pt idx="16657">
                  <c:v>54.3969300001663</c:v>
                </c:pt>
                <c:pt idx="16658">
                  <c:v>54.397779999817402</c:v>
                </c:pt>
                <c:pt idx="16659">
                  <c:v>54.401758000039898</c:v>
                </c:pt>
                <c:pt idx="16660">
                  <c:v>54.402288999881399</c:v>
                </c:pt>
                <c:pt idx="16661">
                  <c:v>54.403268999976703</c:v>
                </c:pt>
                <c:pt idx="16662">
                  <c:v>54.403934000219998</c:v>
                </c:pt>
                <c:pt idx="16663">
                  <c:v>54.405598999892305</c:v>
                </c:pt>
                <c:pt idx="16664">
                  <c:v>54.406256000220296</c:v>
                </c:pt>
                <c:pt idx="16665">
                  <c:v>54.4074879999243</c:v>
                </c:pt>
                <c:pt idx="16666">
                  <c:v>54.408410000178201</c:v>
                </c:pt>
                <c:pt idx="16667">
                  <c:v>54.414703000020303</c:v>
                </c:pt>
                <c:pt idx="16668">
                  <c:v>54.420393999862405</c:v>
                </c:pt>
                <c:pt idx="16669">
                  <c:v>54.421089999777898</c:v>
                </c:pt>
                <c:pt idx="16670">
                  <c:v>54.422513000190499</c:v>
                </c:pt>
                <c:pt idx="16671">
                  <c:v>54.423444999883898</c:v>
                </c:pt>
                <c:pt idx="16672">
                  <c:v>54.437842999959599</c:v>
                </c:pt>
                <c:pt idx="16673">
                  <c:v>54.458643000088998</c:v>
                </c:pt>
                <c:pt idx="16674">
                  <c:v>54.465525000068702</c:v>
                </c:pt>
                <c:pt idx="16675">
                  <c:v>54.467443999783399</c:v>
                </c:pt>
                <c:pt idx="16676">
                  <c:v>54.472037999858003</c:v>
                </c:pt>
                <c:pt idx="16677">
                  <c:v>54.472614000132999</c:v>
                </c:pt>
                <c:pt idx="16678">
                  <c:v>54.473632999815798</c:v>
                </c:pt>
                <c:pt idx="16679">
                  <c:v>54.4745140000486</c:v>
                </c:pt>
                <c:pt idx="16680">
                  <c:v>54.513022999799404</c:v>
                </c:pt>
                <c:pt idx="16681">
                  <c:v>54.521276999821502</c:v>
                </c:pt>
                <c:pt idx="16682">
                  <c:v>54.521887000191704</c:v>
                </c:pt>
                <c:pt idx="16683">
                  <c:v>54.523032999895804</c:v>
                </c:pt>
                <c:pt idx="16684">
                  <c:v>54.523981999864098</c:v>
                </c:pt>
                <c:pt idx="16685">
                  <c:v>54.524460999800695</c:v>
                </c:pt>
                <c:pt idx="16686">
                  <c:v>54.524520000086298</c:v>
                </c:pt>
                <c:pt idx="16687">
                  <c:v>54.525506000118099</c:v>
                </c:pt>
                <c:pt idx="16688">
                  <c:v>54.526187000192202</c:v>
                </c:pt>
                <c:pt idx="16689">
                  <c:v>54.527646000224095</c:v>
                </c:pt>
                <c:pt idx="16690">
                  <c:v>54.528423000192504</c:v>
                </c:pt>
                <c:pt idx="16691">
                  <c:v>54.529716000160903</c:v>
                </c:pt>
                <c:pt idx="16692">
                  <c:v>54.5305420000659</c:v>
                </c:pt>
                <c:pt idx="16693">
                  <c:v>54.550721999930801</c:v>
                </c:pt>
                <c:pt idx="16694">
                  <c:v>54.551178000110596</c:v>
                </c:pt>
                <c:pt idx="16695">
                  <c:v>54.5520430000578</c:v>
                </c:pt>
                <c:pt idx="16696">
                  <c:v>54.552697999952194</c:v>
                </c:pt>
                <c:pt idx="16697">
                  <c:v>54.560840999783906</c:v>
                </c:pt>
                <c:pt idx="16698">
                  <c:v>54.561598999953205</c:v>
                </c:pt>
                <c:pt idx="16699">
                  <c:v>54.562937999889904</c:v>
                </c:pt>
                <c:pt idx="16700">
                  <c:v>54.563338000207295</c:v>
                </c:pt>
                <c:pt idx="16701">
                  <c:v>54.564234999816094</c:v>
                </c:pt>
                <c:pt idx="16702">
                  <c:v>54.576148999785801</c:v>
                </c:pt>
                <c:pt idx="16703">
                  <c:v>54.5981229997778</c:v>
                </c:pt>
                <c:pt idx="16704">
                  <c:v>54.598432000148001</c:v>
                </c:pt>
                <c:pt idx="16705">
                  <c:v>54.598910000095202</c:v>
                </c:pt>
                <c:pt idx="16706">
                  <c:v>54.599364999830797</c:v>
                </c:pt>
                <c:pt idx="16707">
                  <c:v>54.601073999947396</c:v>
                </c:pt>
                <c:pt idx="16708">
                  <c:v>54.601653000190694</c:v>
                </c:pt>
                <c:pt idx="16709">
                  <c:v>54.602157999852302</c:v>
                </c:pt>
                <c:pt idx="16710">
                  <c:v>54.603107999810099</c:v>
                </c:pt>
                <c:pt idx="16711">
                  <c:v>54.603813000085196</c:v>
                </c:pt>
                <c:pt idx="16712">
                  <c:v>54.618976999790902</c:v>
                </c:pt>
                <c:pt idx="16713">
                  <c:v>54.633873000056994</c:v>
                </c:pt>
                <c:pt idx="16714">
                  <c:v>54.648937999900198</c:v>
                </c:pt>
                <c:pt idx="16715">
                  <c:v>54.660086999774599</c:v>
                </c:pt>
                <c:pt idx="16716">
                  <c:v>54.660795000017899</c:v>
                </c:pt>
                <c:pt idx="16717">
                  <c:v>54.662109000219004</c:v>
                </c:pt>
                <c:pt idx="16718">
                  <c:v>54.663085999891301</c:v>
                </c:pt>
                <c:pt idx="16719">
                  <c:v>54.670066000198794</c:v>
                </c:pt>
                <c:pt idx="16720">
                  <c:v>54.683107000073498</c:v>
                </c:pt>
                <c:pt idx="16721">
                  <c:v>54.6837689998938</c:v>
                </c:pt>
                <c:pt idx="16722">
                  <c:v>54.685140999936202</c:v>
                </c:pt>
                <c:pt idx="16723">
                  <c:v>54.686047999894001</c:v>
                </c:pt>
                <c:pt idx="16724">
                  <c:v>54.689224999947299</c:v>
                </c:pt>
                <c:pt idx="16725">
                  <c:v>54.714653999781099</c:v>
                </c:pt>
                <c:pt idx="16726">
                  <c:v>54.715179000140694</c:v>
                </c:pt>
                <c:pt idx="16727">
                  <c:v>54.715400000077302</c:v>
                </c:pt>
                <c:pt idx="16728">
                  <c:v>54.716313999961102</c:v>
                </c:pt>
                <c:pt idx="16729">
                  <c:v>54.717018999781402</c:v>
                </c:pt>
                <c:pt idx="16730">
                  <c:v>54.751452999880698</c:v>
                </c:pt>
                <c:pt idx="16731">
                  <c:v>54.753201000039503</c:v>
                </c:pt>
                <c:pt idx="16732">
                  <c:v>54.753926000103</c:v>
                </c:pt>
                <c:pt idx="16733">
                  <c:v>54.7541440000713</c:v>
                </c:pt>
                <c:pt idx="16734">
                  <c:v>54.754599999796397</c:v>
                </c:pt>
                <c:pt idx="16735">
                  <c:v>54.755399999976298</c:v>
                </c:pt>
                <c:pt idx="16736">
                  <c:v>54.755600000134997</c:v>
                </c:pt>
                <c:pt idx="16737">
                  <c:v>54.756286000156202</c:v>
                </c:pt>
                <c:pt idx="16738">
                  <c:v>54.756304999955297</c:v>
                </c:pt>
                <c:pt idx="16739">
                  <c:v>54.756417000135102</c:v>
                </c:pt>
                <c:pt idx="16740">
                  <c:v>54.757084999891902</c:v>
                </c:pt>
                <c:pt idx="16741">
                  <c:v>54.758374999892098</c:v>
                </c:pt>
                <c:pt idx="16742">
                  <c:v>54.759298000135402</c:v>
                </c:pt>
                <c:pt idx="16743">
                  <c:v>54.769169999872197</c:v>
                </c:pt>
                <c:pt idx="16744">
                  <c:v>54.769837000094398</c:v>
                </c:pt>
                <c:pt idx="16745">
                  <c:v>54.771143999914699</c:v>
                </c:pt>
                <c:pt idx="16746">
                  <c:v>54.7720360000312</c:v>
                </c:pt>
                <c:pt idx="16747">
                  <c:v>54.773272000147699</c:v>
                </c:pt>
                <c:pt idx="16748">
                  <c:v>54.773648999798702</c:v>
                </c:pt>
                <c:pt idx="16749">
                  <c:v>54.774318999989099</c:v>
                </c:pt>
                <c:pt idx="16750">
                  <c:v>54.774844999883399</c:v>
                </c:pt>
                <c:pt idx="16751">
                  <c:v>54.7783170000002</c:v>
                </c:pt>
                <c:pt idx="16752">
                  <c:v>54.778829000042606</c:v>
                </c:pt>
                <c:pt idx="16753">
                  <c:v>54.779736999989801</c:v>
                </c:pt>
                <c:pt idx="16754">
                  <c:v>54.780404000212002</c:v>
                </c:pt>
                <c:pt idx="16755">
                  <c:v>54.783848000170096</c:v>
                </c:pt>
                <c:pt idx="16756">
                  <c:v>54.789306000202401</c:v>
                </c:pt>
                <c:pt idx="16757">
                  <c:v>54.790013000001601</c:v>
                </c:pt>
                <c:pt idx="16758">
                  <c:v>54.791475999991199</c:v>
                </c:pt>
                <c:pt idx="16759">
                  <c:v>54.792384999927798</c:v>
                </c:pt>
                <c:pt idx="16760">
                  <c:v>54.792400000223999</c:v>
                </c:pt>
                <c:pt idx="16761">
                  <c:v>54.793022000012499</c:v>
                </c:pt>
                <c:pt idx="16762">
                  <c:v>54.7943090000444</c:v>
                </c:pt>
                <c:pt idx="16763">
                  <c:v>54.795147999811796</c:v>
                </c:pt>
                <c:pt idx="16764">
                  <c:v>54.803925000214804</c:v>
                </c:pt>
                <c:pt idx="16765">
                  <c:v>54.814963999888199</c:v>
                </c:pt>
                <c:pt idx="16766">
                  <c:v>54.815442999824796</c:v>
                </c:pt>
                <c:pt idx="16767">
                  <c:v>54.816262999793203</c:v>
                </c:pt>
                <c:pt idx="16768">
                  <c:v>54.816886000025896</c:v>
                </c:pt>
                <c:pt idx="16769">
                  <c:v>54.832513999826901</c:v>
                </c:pt>
                <c:pt idx="16770">
                  <c:v>54.832970000006696</c:v>
                </c:pt>
                <c:pt idx="16771">
                  <c:v>54.833360999964498</c:v>
                </c:pt>
                <c:pt idx="16772">
                  <c:v>54.8341469998376</c:v>
                </c:pt>
                <c:pt idx="16773">
                  <c:v>54.8347009998906</c:v>
                </c:pt>
                <c:pt idx="16774">
                  <c:v>54.840588999923</c:v>
                </c:pt>
                <c:pt idx="16775">
                  <c:v>54.842149999785697</c:v>
                </c:pt>
                <c:pt idx="16776">
                  <c:v>54.843534000155998</c:v>
                </c:pt>
                <c:pt idx="16777">
                  <c:v>54.859536000094501</c:v>
                </c:pt>
                <c:pt idx="16778">
                  <c:v>54.8601400000734</c:v>
                </c:pt>
                <c:pt idx="16779">
                  <c:v>54.8610239998197</c:v>
                </c:pt>
                <c:pt idx="16780">
                  <c:v>54.862092999883302</c:v>
                </c:pt>
                <c:pt idx="16781">
                  <c:v>54.862676000084306</c:v>
                </c:pt>
                <c:pt idx="16782">
                  <c:v>54.8647069999788</c:v>
                </c:pt>
                <c:pt idx="16783">
                  <c:v>54.866110000148105</c:v>
                </c:pt>
                <c:pt idx="16784">
                  <c:v>54.867154000021401</c:v>
                </c:pt>
                <c:pt idx="16785">
                  <c:v>54.867677999936795</c:v>
                </c:pt>
                <c:pt idx="16786">
                  <c:v>54.868717999852301</c:v>
                </c:pt>
                <c:pt idx="16787">
                  <c:v>54.869591000169699</c:v>
                </c:pt>
                <c:pt idx="16788">
                  <c:v>54.887560000224703</c:v>
                </c:pt>
                <c:pt idx="16789">
                  <c:v>54.888240999844093</c:v>
                </c:pt>
                <c:pt idx="16790">
                  <c:v>54.889635000108598</c:v>
                </c:pt>
                <c:pt idx="16791">
                  <c:v>54.890224999780898</c:v>
                </c:pt>
                <c:pt idx="16792">
                  <c:v>54.890614000214505</c:v>
                </c:pt>
                <c:pt idx="16793">
                  <c:v>54.890788000193403</c:v>
                </c:pt>
                <c:pt idx="16794">
                  <c:v>54.891460999897298</c:v>
                </c:pt>
                <c:pt idx="16795">
                  <c:v>54.891783000129998</c:v>
                </c:pt>
                <c:pt idx="16796">
                  <c:v>54.892153999844496</c:v>
                </c:pt>
                <c:pt idx="16797">
                  <c:v>54.8925670000244</c:v>
                </c:pt>
                <c:pt idx="16798">
                  <c:v>54.893467000056198</c:v>
                </c:pt>
                <c:pt idx="16799">
                  <c:v>54.894476999834296</c:v>
                </c:pt>
                <c:pt idx="16800">
                  <c:v>54.910070999994701</c:v>
                </c:pt>
                <c:pt idx="16801">
                  <c:v>54.911808999804599</c:v>
                </c:pt>
                <c:pt idx="16802">
                  <c:v>54.921589000059598</c:v>
                </c:pt>
                <c:pt idx="16803">
                  <c:v>54.922266000175995</c:v>
                </c:pt>
                <c:pt idx="16804">
                  <c:v>54.922984999848204</c:v>
                </c:pt>
                <c:pt idx="16805">
                  <c:v>54.923442000017502</c:v>
                </c:pt>
                <c:pt idx="16806">
                  <c:v>54.923505999795402</c:v>
                </c:pt>
                <c:pt idx="16807">
                  <c:v>54.924262999975298</c:v>
                </c:pt>
                <c:pt idx="16808">
                  <c:v>54.9243260002185</c:v>
                </c:pt>
                <c:pt idx="16809">
                  <c:v>54.924814000059996</c:v>
                </c:pt>
                <c:pt idx="16810">
                  <c:v>54.940044999966602</c:v>
                </c:pt>
                <c:pt idx="16811">
                  <c:v>54.940503000125297</c:v>
                </c:pt>
                <c:pt idx="16812">
                  <c:v>54.941347999829297</c:v>
                </c:pt>
                <c:pt idx="16813">
                  <c:v>54.941897999924507</c:v>
                </c:pt>
                <c:pt idx="16814">
                  <c:v>54.941930000040799</c:v>
                </c:pt>
                <c:pt idx="16815">
                  <c:v>54.944422000062303</c:v>
                </c:pt>
                <c:pt idx="16816">
                  <c:v>54.945054000199804</c:v>
                </c:pt>
                <c:pt idx="16817">
                  <c:v>54.945503999988397</c:v>
                </c:pt>
                <c:pt idx="16818">
                  <c:v>54.946113999903901</c:v>
                </c:pt>
                <c:pt idx="16819">
                  <c:v>54.946873000062602</c:v>
                </c:pt>
                <c:pt idx="16820">
                  <c:v>54.963263999979901</c:v>
                </c:pt>
                <c:pt idx="16821">
                  <c:v>54.975585000192901</c:v>
                </c:pt>
                <c:pt idx="16822">
                  <c:v>54.976173999875705</c:v>
                </c:pt>
                <c:pt idx="16823">
                  <c:v>54.977392000182505</c:v>
                </c:pt>
                <c:pt idx="16824">
                  <c:v>54.978206000214399</c:v>
                </c:pt>
                <c:pt idx="16825">
                  <c:v>54.984239000077601</c:v>
                </c:pt>
                <c:pt idx="16826">
                  <c:v>54.984686999887302</c:v>
                </c:pt>
                <c:pt idx="16827">
                  <c:v>54.985400000077703</c:v>
                </c:pt>
                <c:pt idx="16828">
                  <c:v>54.985937999845099</c:v>
                </c:pt>
                <c:pt idx="16829">
                  <c:v>54.988530000173299</c:v>
                </c:pt>
                <c:pt idx="16830">
                  <c:v>54.988946999856097</c:v>
                </c:pt>
                <c:pt idx="16831">
                  <c:v>54.988994999803204</c:v>
                </c:pt>
                <c:pt idx="16832">
                  <c:v>54.990018999887901</c:v>
                </c:pt>
                <c:pt idx="16833">
                  <c:v>54.990696000004299</c:v>
                </c:pt>
                <c:pt idx="16834">
                  <c:v>54.990732000078403</c:v>
                </c:pt>
                <c:pt idx="16835">
                  <c:v>54.993933999867295</c:v>
                </c:pt>
                <c:pt idx="16836">
                  <c:v>54.996945999846503</c:v>
                </c:pt>
                <c:pt idx="16837">
                  <c:v>54.997523000110903</c:v>
                </c:pt>
                <c:pt idx="16838">
                  <c:v>55.014083000059998</c:v>
                </c:pt>
                <c:pt idx="16839">
                  <c:v>55.027786000209694</c:v>
                </c:pt>
                <c:pt idx="16840">
                  <c:v>55.028587999913697</c:v>
                </c:pt>
                <c:pt idx="16841">
                  <c:v>55.029017999913698</c:v>
                </c:pt>
                <c:pt idx="16842">
                  <c:v>55.029702999945499</c:v>
                </c:pt>
                <c:pt idx="16843">
                  <c:v>55.030218999945603</c:v>
                </c:pt>
                <c:pt idx="16844">
                  <c:v>55.052726000212701</c:v>
                </c:pt>
                <c:pt idx="16845">
                  <c:v>55.063099000108195</c:v>
                </c:pt>
                <c:pt idx="16846">
                  <c:v>55.063828000129405</c:v>
                </c:pt>
                <c:pt idx="16847">
                  <c:v>55.0650740001401</c:v>
                </c:pt>
                <c:pt idx="16848">
                  <c:v>55.066408000129698</c:v>
                </c:pt>
                <c:pt idx="16849">
                  <c:v>55.067481000150998</c:v>
                </c:pt>
                <c:pt idx="16850">
                  <c:v>55.088972999783394</c:v>
                </c:pt>
                <c:pt idx="16851">
                  <c:v>55.089578000206501</c:v>
                </c:pt>
                <c:pt idx="16852">
                  <c:v>55.090873000153799</c:v>
                </c:pt>
                <c:pt idx="16853">
                  <c:v>55.090974999984603</c:v>
                </c:pt>
                <c:pt idx="16854">
                  <c:v>55.091169000206705</c:v>
                </c:pt>
                <c:pt idx="16855">
                  <c:v>55.091671999889499</c:v>
                </c:pt>
                <c:pt idx="16856">
                  <c:v>55.091819000153897</c:v>
                </c:pt>
                <c:pt idx="16857">
                  <c:v>55.092117000185603</c:v>
                </c:pt>
                <c:pt idx="16858">
                  <c:v>55.107272999975898</c:v>
                </c:pt>
                <c:pt idx="16859">
                  <c:v>55.107677999785601</c:v>
                </c:pt>
                <c:pt idx="16860">
                  <c:v>55.1084160001664</c:v>
                </c:pt>
                <c:pt idx="16861">
                  <c:v>55.109062000155902</c:v>
                </c:pt>
                <c:pt idx="16862">
                  <c:v>55.111084000145603</c:v>
                </c:pt>
                <c:pt idx="16863">
                  <c:v>55.111426000166801</c:v>
                </c:pt>
                <c:pt idx="16864">
                  <c:v>55.112051999913</c:v>
                </c:pt>
                <c:pt idx="16865">
                  <c:v>55.112465000092904</c:v>
                </c:pt>
                <c:pt idx="16866">
                  <c:v>55.117262999829101</c:v>
                </c:pt>
                <c:pt idx="16867">
                  <c:v>55.1320989998203</c:v>
                </c:pt>
                <c:pt idx="16868">
                  <c:v>55.134520000137798</c:v>
                </c:pt>
                <c:pt idx="16869">
                  <c:v>55.135101999894594</c:v>
                </c:pt>
                <c:pt idx="16870">
                  <c:v>55.136238000159196</c:v>
                </c:pt>
                <c:pt idx="16871">
                  <c:v>55.137000999820799</c:v>
                </c:pt>
                <c:pt idx="16872">
                  <c:v>55.145540000012197</c:v>
                </c:pt>
                <c:pt idx="16873">
                  <c:v>55.154324999875797</c:v>
                </c:pt>
                <c:pt idx="16874">
                  <c:v>55.162975999792202</c:v>
                </c:pt>
                <c:pt idx="16875">
                  <c:v>55.164741000226002</c:v>
                </c:pt>
                <c:pt idx="16876">
                  <c:v>55.165219000173202</c:v>
                </c:pt>
                <c:pt idx="16877">
                  <c:v>55.165980999845402</c:v>
                </c:pt>
                <c:pt idx="16878">
                  <c:v>55.165990000204999</c:v>
                </c:pt>
                <c:pt idx="16879">
                  <c:v>55.166522000035897</c:v>
                </c:pt>
                <c:pt idx="16880">
                  <c:v>55.166698999982998</c:v>
                </c:pt>
                <c:pt idx="16881">
                  <c:v>55.167963999792796</c:v>
                </c:pt>
                <c:pt idx="16882">
                  <c:v>55.168831000173597</c:v>
                </c:pt>
                <c:pt idx="16883">
                  <c:v>55.170735000046903</c:v>
                </c:pt>
                <c:pt idx="16884">
                  <c:v>55.186107999816095</c:v>
                </c:pt>
                <c:pt idx="16885">
                  <c:v>55.193896000218899</c:v>
                </c:pt>
                <c:pt idx="16886">
                  <c:v>55.194418000155501</c:v>
                </c:pt>
                <c:pt idx="16887">
                  <c:v>55.195150000145006</c:v>
                </c:pt>
                <c:pt idx="16888">
                  <c:v>55.195931000071099</c:v>
                </c:pt>
                <c:pt idx="16889">
                  <c:v>55.228377999810597</c:v>
                </c:pt>
                <c:pt idx="16890">
                  <c:v>55.2303320000646</c:v>
                </c:pt>
                <c:pt idx="16891">
                  <c:v>55.230492000191504</c:v>
                </c:pt>
                <c:pt idx="16892">
                  <c:v>55.230515999937701</c:v>
                </c:pt>
                <c:pt idx="16893">
                  <c:v>55.230841000138703</c:v>
                </c:pt>
                <c:pt idx="16894">
                  <c:v>55.231007000202204</c:v>
                </c:pt>
                <c:pt idx="16895">
                  <c:v>55.2312139998321</c:v>
                </c:pt>
                <c:pt idx="16896">
                  <c:v>55.231545999958996</c:v>
                </c:pt>
                <c:pt idx="16897">
                  <c:v>55.232147999959096</c:v>
                </c:pt>
                <c:pt idx="16898">
                  <c:v>55.232290999810999</c:v>
                </c:pt>
                <c:pt idx="16899">
                  <c:v>55.2324479999697</c:v>
                </c:pt>
                <c:pt idx="16900">
                  <c:v>55.233167000096699</c:v>
                </c:pt>
                <c:pt idx="16901">
                  <c:v>55.233229999885204</c:v>
                </c:pt>
                <c:pt idx="16902">
                  <c:v>55.2334839999275</c:v>
                </c:pt>
                <c:pt idx="16903">
                  <c:v>55.2413320001505</c:v>
                </c:pt>
                <c:pt idx="16904">
                  <c:v>55.241966999801598</c:v>
                </c:pt>
                <c:pt idx="16905">
                  <c:v>55.242991999875798</c:v>
                </c:pt>
                <c:pt idx="16906">
                  <c:v>55.243800999960499</c:v>
                </c:pt>
                <c:pt idx="16907">
                  <c:v>55.247013000098306</c:v>
                </c:pt>
                <c:pt idx="16908">
                  <c:v>55.247684999812904</c:v>
                </c:pt>
                <c:pt idx="16909">
                  <c:v>55.248881999886997</c:v>
                </c:pt>
                <c:pt idx="16910">
                  <c:v>55.249808000098696</c:v>
                </c:pt>
                <c:pt idx="16911">
                  <c:v>55.257789999814101</c:v>
                </c:pt>
                <c:pt idx="16912">
                  <c:v>55.258428999877601</c:v>
                </c:pt>
                <c:pt idx="16913">
                  <c:v>55.259567000120995</c:v>
                </c:pt>
                <c:pt idx="16914">
                  <c:v>55.260372999782696</c:v>
                </c:pt>
                <c:pt idx="16915">
                  <c:v>55.270539000048302</c:v>
                </c:pt>
                <c:pt idx="16916">
                  <c:v>55.271814000207002</c:v>
                </c:pt>
                <c:pt idx="16917">
                  <c:v>55.272532999879303</c:v>
                </c:pt>
                <c:pt idx="16918">
                  <c:v>55.273995999868902</c:v>
                </c:pt>
                <c:pt idx="16919">
                  <c:v>55.275200999858498</c:v>
                </c:pt>
                <c:pt idx="16920">
                  <c:v>55.2878349999446</c:v>
                </c:pt>
                <c:pt idx="16921">
                  <c:v>55.293634000008701</c:v>
                </c:pt>
                <c:pt idx="16922">
                  <c:v>55.2940419997867</c:v>
                </c:pt>
                <c:pt idx="16923">
                  <c:v>55.294704000061699</c:v>
                </c:pt>
                <c:pt idx="16924">
                  <c:v>55.295182999998303</c:v>
                </c:pt>
                <c:pt idx="16925">
                  <c:v>55.309200000010605</c:v>
                </c:pt>
                <c:pt idx="16926">
                  <c:v>55.309943999873198</c:v>
                </c:pt>
                <c:pt idx="16927">
                  <c:v>55.311340000116601</c:v>
                </c:pt>
                <c:pt idx="16928">
                  <c:v>55.312270999820598</c:v>
                </c:pt>
                <c:pt idx="16929">
                  <c:v>55.314043000180298</c:v>
                </c:pt>
                <c:pt idx="16930">
                  <c:v>55.321812999863994</c:v>
                </c:pt>
                <c:pt idx="16931">
                  <c:v>55.322855000213103</c:v>
                </c:pt>
                <c:pt idx="16932">
                  <c:v>55.323524999948802</c:v>
                </c:pt>
                <c:pt idx="16933">
                  <c:v>55.324629000096998</c:v>
                </c:pt>
                <c:pt idx="16934">
                  <c:v>55.325463999906695</c:v>
                </c:pt>
                <c:pt idx="16935">
                  <c:v>55.327957999906999</c:v>
                </c:pt>
                <c:pt idx="16936">
                  <c:v>55.3352480001194</c:v>
                </c:pt>
                <c:pt idx="16937">
                  <c:v>55.344265999792597</c:v>
                </c:pt>
                <c:pt idx="16938">
                  <c:v>55.344909999803299</c:v>
                </c:pt>
                <c:pt idx="16939">
                  <c:v>55.346092000036101</c:v>
                </c:pt>
                <c:pt idx="16940">
                  <c:v>55.347001999962202</c:v>
                </c:pt>
                <c:pt idx="16941">
                  <c:v>55.348591999972996</c:v>
                </c:pt>
                <c:pt idx="16942">
                  <c:v>55.361082000217699</c:v>
                </c:pt>
                <c:pt idx="16943">
                  <c:v>55.361376999826405</c:v>
                </c:pt>
                <c:pt idx="16944">
                  <c:v>55.361721999815906</c:v>
                </c:pt>
                <c:pt idx="16945">
                  <c:v>55.361976999847599</c:v>
                </c:pt>
                <c:pt idx="16946">
                  <c:v>55.362453999805396</c:v>
                </c:pt>
                <c:pt idx="16947">
                  <c:v>55.370390999996701</c:v>
                </c:pt>
                <c:pt idx="16948">
                  <c:v>55.370898000091906</c:v>
                </c:pt>
                <c:pt idx="16949">
                  <c:v>55.371640999965102</c:v>
                </c:pt>
                <c:pt idx="16950">
                  <c:v>55.372246999922901</c:v>
                </c:pt>
                <c:pt idx="16951">
                  <c:v>55.379142000219801</c:v>
                </c:pt>
                <c:pt idx="16952">
                  <c:v>55.382898000061601</c:v>
                </c:pt>
                <c:pt idx="16953">
                  <c:v>55.384126999797395</c:v>
                </c:pt>
                <c:pt idx="16954">
                  <c:v>55.384608000167603</c:v>
                </c:pt>
                <c:pt idx="16955">
                  <c:v>55.385562000083098</c:v>
                </c:pt>
                <c:pt idx="16956">
                  <c:v>55.386182999882202</c:v>
                </c:pt>
                <c:pt idx="16957">
                  <c:v>55.389014999945999</c:v>
                </c:pt>
                <c:pt idx="16958">
                  <c:v>55.389486999956695</c:v>
                </c:pt>
                <c:pt idx="16959">
                  <c:v>55.3903889999673</c:v>
                </c:pt>
                <c:pt idx="16960">
                  <c:v>55.391145000157806</c:v>
                </c:pt>
                <c:pt idx="16961">
                  <c:v>55.393003000062798</c:v>
                </c:pt>
                <c:pt idx="16962">
                  <c:v>55.396376999851704</c:v>
                </c:pt>
                <c:pt idx="16963">
                  <c:v>55.3967350001585</c:v>
                </c:pt>
                <c:pt idx="16964">
                  <c:v>55.397455999809601</c:v>
                </c:pt>
                <c:pt idx="16965">
                  <c:v>55.397869999978802</c:v>
                </c:pt>
                <c:pt idx="16966">
                  <c:v>55.410815999948596</c:v>
                </c:pt>
                <c:pt idx="16967">
                  <c:v>55.412177000107398</c:v>
                </c:pt>
                <c:pt idx="16968">
                  <c:v>55.412957000044102</c:v>
                </c:pt>
                <c:pt idx="16969">
                  <c:v>55.413550000139303</c:v>
                </c:pt>
                <c:pt idx="16970">
                  <c:v>55.414607999864494</c:v>
                </c:pt>
                <c:pt idx="16971">
                  <c:v>55.415546999938599</c:v>
                </c:pt>
                <c:pt idx="16972">
                  <c:v>55.416266000065605</c:v>
                </c:pt>
                <c:pt idx="16973">
                  <c:v>55.433715000162898</c:v>
                </c:pt>
                <c:pt idx="16974">
                  <c:v>55.434399000205303</c:v>
                </c:pt>
                <c:pt idx="16975">
                  <c:v>55.435675999888097</c:v>
                </c:pt>
                <c:pt idx="16976">
                  <c:v>55.436573999941103</c:v>
                </c:pt>
                <c:pt idx="16977">
                  <c:v>55.4551290001654</c:v>
                </c:pt>
                <c:pt idx="16978">
                  <c:v>55.458198999986003</c:v>
                </c:pt>
                <c:pt idx="16979">
                  <c:v>55.460139999922795</c:v>
                </c:pt>
                <c:pt idx="16980">
                  <c:v>55.460698999922798</c:v>
                </c:pt>
                <c:pt idx="16981">
                  <c:v>55.461697999817197</c:v>
                </c:pt>
                <c:pt idx="16982">
                  <c:v>55.462375999922997</c:v>
                </c:pt>
                <c:pt idx="16983">
                  <c:v>55.477085999882497</c:v>
                </c:pt>
                <c:pt idx="16984">
                  <c:v>55.4774199999883</c:v>
                </c:pt>
                <c:pt idx="16985">
                  <c:v>55.477964000146997</c:v>
                </c:pt>
                <c:pt idx="16986">
                  <c:v>55.478372999914399</c:v>
                </c:pt>
                <c:pt idx="16987">
                  <c:v>55.478890999893302</c:v>
                </c:pt>
                <c:pt idx="16988">
                  <c:v>55.4793129999779</c:v>
                </c:pt>
                <c:pt idx="16989">
                  <c:v>55.479970999840496</c:v>
                </c:pt>
                <c:pt idx="16990">
                  <c:v>55.4804799999146</c:v>
                </c:pt>
                <c:pt idx="16991">
                  <c:v>55.488094999873198</c:v>
                </c:pt>
                <c:pt idx="16992">
                  <c:v>55.499010999938001</c:v>
                </c:pt>
                <c:pt idx="16993">
                  <c:v>55.516615000215097</c:v>
                </c:pt>
                <c:pt idx="16994">
                  <c:v>55.517497999971894</c:v>
                </c:pt>
                <c:pt idx="16995">
                  <c:v>55.518774000120104</c:v>
                </c:pt>
                <c:pt idx="16996">
                  <c:v>55.519109000215394</c:v>
                </c:pt>
                <c:pt idx="16997">
                  <c:v>55.519769000056804</c:v>
                </c:pt>
                <c:pt idx="16998">
                  <c:v>55.519802000162599</c:v>
                </c:pt>
                <c:pt idx="16999">
                  <c:v>55.519882000225998</c:v>
                </c:pt>
                <c:pt idx="17000">
                  <c:v>55.520979999982899</c:v>
                </c:pt>
                <c:pt idx="17001">
                  <c:v>55.521724999834902</c:v>
                </c:pt>
                <c:pt idx="17002">
                  <c:v>55.526252000163304</c:v>
                </c:pt>
                <c:pt idx="17003">
                  <c:v>55.540573000143901</c:v>
                </c:pt>
                <c:pt idx="17004">
                  <c:v>55.549330999838205</c:v>
                </c:pt>
                <c:pt idx="17005">
                  <c:v>55.5515860000923</c:v>
                </c:pt>
                <c:pt idx="17006">
                  <c:v>55.552248999902005</c:v>
                </c:pt>
                <c:pt idx="17007">
                  <c:v>55.553444999986795</c:v>
                </c:pt>
                <c:pt idx="17008">
                  <c:v>55.554178999955106</c:v>
                </c:pt>
                <c:pt idx="17009">
                  <c:v>55.570756000179202</c:v>
                </c:pt>
                <c:pt idx="17010">
                  <c:v>55.571409000094697</c:v>
                </c:pt>
                <c:pt idx="17011">
                  <c:v>55.572598999788099</c:v>
                </c:pt>
                <c:pt idx="17012">
                  <c:v>55.573542999809398</c:v>
                </c:pt>
                <c:pt idx="17013">
                  <c:v>55.5762779999895</c:v>
                </c:pt>
                <c:pt idx="17014">
                  <c:v>55.576906000169394</c:v>
                </c:pt>
                <c:pt idx="17015">
                  <c:v>55.578145999788795</c:v>
                </c:pt>
                <c:pt idx="17016">
                  <c:v>55.578535000222402</c:v>
                </c:pt>
                <c:pt idx="17017">
                  <c:v>55.578821999915803</c:v>
                </c:pt>
                <c:pt idx="17018">
                  <c:v>55.579056000169601</c:v>
                </c:pt>
                <c:pt idx="17019">
                  <c:v>55.579321000095597</c:v>
                </c:pt>
                <c:pt idx="17020">
                  <c:v>55.579717999989896</c:v>
                </c:pt>
                <c:pt idx="17021">
                  <c:v>55.5799630001274</c:v>
                </c:pt>
                <c:pt idx="17022">
                  <c:v>55.580637999810193</c:v>
                </c:pt>
                <c:pt idx="17023">
                  <c:v>55.581984000127704</c:v>
                </c:pt>
                <c:pt idx="17024">
                  <c:v>55.582839000180599</c:v>
                </c:pt>
                <c:pt idx="17025">
                  <c:v>55.583490000117301</c:v>
                </c:pt>
                <c:pt idx="17026">
                  <c:v>55.584134000127897</c:v>
                </c:pt>
                <c:pt idx="17027">
                  <c:v>55.584156999884705</c:v>
                </c:pt>
                <c:pt idx="17028">
                  <c:v>55.585405999863696</c:v>
                </c:pt>
                <c:pt idx="17029">
                  <c:v>55.586257999948394</c:v>
                </c:pt>
                <c:pt idx="17030">
                  <c:v>55.5871100000331</c:v>
                </c:pt>
                <c:pt idx="17031">
                  <c:v>55.603193000024397</c:v>
                </c:pt>
                <c:pt idx="17032">
                  <c:v>55.611968999983198</c:v>
                </c:pt>
                <c:pt idx="17033">
                  <c:v>55.612478000057301</c:v>
                </c:pt>
                <c:pt idx="17034">
                  <c:v>55.6128500002159</c:v>
                </c:pt>
                <c:pt idx="17035">
                  <c:v>55.613324000205395</c:v>
                </c:pt>
                <c:pt idx="17036">
                  <c:v>55.613392999930504</c:v>
                </c:pt>
                <c:pt idx="17037">
                  <c:v>55.614145000163198</c:v>
                </c:pt>
                <c:pt idx="17038">
                  <c:v>55.6143660000998</c:v>
                </c:pt>
                <c:pt idx="17039">
                  <c:v>55.615102000046996</c:v>
                </c:pt>
                <c:pt idx="17040">
                  <c:v>55.628190999868799</c:v>
                </c:pt>
                <c:pt idx="17041">
                  <c:v>55.628677000186102</c:v>
                </c:pt>
                <c:pt idx="17042">
                  <c:v>55.629552000027594</c:v>
                </c:pt>
                <c:pt idx="17043">
                  <c:v>55.630262999784399</c:v>
                </c:pt>
                <c:pt idx="17044">
                  <c:v>55.634766999901302</c:v>
                </c:pt>
                <c:pt idx="17045">
                  <c:v>55.653545000040999</c:v>
                </c:pt>
                <c:pt idx="17046">
                  <c:v>55.663773000105699</c:v>
                </c:pt>
                <c:pt idx="17047">
                  <c:v>55.672831999800103</c:v>
                </c:pt>
                <c:pt idx="17048">
                  <c:v>55.685559999801598</c:v>
                </c:pt>
                <c:pt idx="17049">
                  <c:v>55.686185000013204</c:v>
                </c:pt>
                <c:pt idx="17050">
                  <c:v>55.697017000056803</c:v>
                </c:pt>
                <c:pt idx="17051">
                  <c:v>55.707022000206003</c:v>
                </c:pt>
                <c:pt idx="17052">
                  <c:v>55.707751000227198</c:v>
                </c:pt>
                <c:pt idx="17053">
                  <c:v>55.708686999878402</c:v>
                </c:pt>
                <c:pt idx="17054">
                  <c:v>55.709043000206201</c:v>
                </c:pt>
                <c:pt idx="17055">
                  <c:v>55.709175000174497</c:v>
                </c:pt>
                <c:pt idx="17056">
                  <c:v>55.710121000174595</c:v>
                </c:pt>
                <c:pt idx="17057">
                  <c:v>55.710341000121801</c:v>
                </c:pt>
                <c:pt idx="17058">
                  <c:v>55.710774000090098</c:v>
                </c:pt>
                <c:pt idx="17059">
                  <c:v>55.731761000060899</c:v>
                </c:pt>
                <c:pt idx="17060">
                  <c:v>55.732832000103301</c:v>
                </c:pt>
                <c:pt idx="17061">
                  <c:v>55.7335670000611</c:v>
                </c:pt>
                <c:pt idx="17062">
                  <c:v>55.734670000219893</c:v>
                </c:pt>
                <c:pt idx="17063">
                  <c:v>55.7359419999556</c:v>
                </c:pt>
                <c:pt idx="17064">
                  <c:v>55.736562000220097</c:v>
                </c:pt>
                <c:pt idx="17065">
                  <c:v>55.737308000061603</c:v>
                </c:pt>
                <c:pt idx="17066">
                  <c:v>55.738674000167499</c:v>
                </c:pt>
                <c:pt idx="17067">
                  <c:v>55.739443000220405</c:v>
                </c:pt>
                <c:pt idx="17068">
                  <c:v>55.740040999808102</c:v>
                </c:pt>
                <c:pt idx="17069">
                  <c:v>55.7400940001571</c:v>
                </c:pt>
                <c:pt idx="17070">
                  <c:v>55.741337000199493</c:v>
                </c:pt>
                <c:pt idx="17071">
                  <c:v>55.742279999776599</c:v>
                </c:pt>
                <c:pt idx="17072">
                  <c:v>55.760355000074902</c:v>
                </c:pt>
                <c:pt idx="17073">
                  <c:v>55.760951000138405</c:v>
                </c:pt>
                <c:pt idx="17074">
                  <c:v>55.762020000202</c:v>
                </c:pt>
                <c:pt idx="17075">
                  <c:v>55.762881000191506</c:v>
                </c:pt>
                <c:pt idx="17076">
                  <c:v>55.771173999801206</c:v>
                </c:pt>
                <c:pt idx="17077">
                  <c:v>55.771885000012801</c:v>
                </c:pt>
                <c:pt idx="17078">
                  <c:v>55.774524999833304</c:v>
                </c:pt>
                <c:pt idx="17079">
                  <c:v>55.7747699999708</c:v>
                </c:pt>
                <c:pt idx="17080">
                  <c:v>55.775613000150706</c:v>
                </c:pt>
                <c:pt idx="17081">
                  <c:v>55.775842000002697</c:v>
                </c:pt>
                <c:pt idx="17082">
                  <c:v>55.776289999812398</c:v>
                </c:pt>
                <c:pt idx="17083">
                  <c:v>55.778078000002999</c:v>
                </c:pt>
                <c:pt idx="17084">
                  <c:v>55.778758000087599</c:v>
                </c:pt>
                <c:pt idx="17085">
                  <c:v>55.7795190002252</c:v>
                </c:pt>
                <c:pt idx="17086">
                  <c:v>55.7798660001935</c:v>
                </c:pt>
                <c:pt idx="17087">
                  <c:v>55.779883000013797</c:v>
                </c:pt>
                <c:pt idx="17088">
                  <c:v>55.779884999992603</c:v>
                </c:pt>
                <c:pt idx="17089">
                  <c:v>55.780639000204197</c:v>
                </c:pt>
                <c:pt idx="17090">
                  <c:v>55.780846999823503</c:v>
                </c:pt>
                <c:pt idx="17091">
                  <c:v>55.781122000098499</c:v>
                </c:pt>
                <c:pt idx="17092">
                  <c:v>55.781235999802405</c:v>
                </c:pt>
                <c:pt idx="17093">
                  <c:v>55.781320999812998</c:v>
                </c:pt>
                <c:pt idx="17094">
                  <c:v>55.781411000225404</c:v>
                </c:pt>
                <c:pt idx="17095">
                  <c:v>55.781995999950496</c:v>
                </c:pt>
                <c:pt idx="17096">
                  <c:v>55.782309999813101</c:v>
                </c:pt>
                <c:pt idx="17097">
                  <c:v>55.7828430000881</c:v>
                </c:pt>
                <c:pt idx="17098">
                  <c:v>55.783031999908403</c:v>
                </c:pt>
                <c:pt idx="17099">
                  <c:v>55.783232000067002</c:v>
                </c:pt>
                <c:pt idx="17100">
                  <c:v>55.784286999823898</c:v>
                </c:pt>
                <c:pt idx="17101">
                  <c:v>55.784842999855698</c:v>
                </c:pt>
                <c:pt idx="17102">
                  <c:v>55.785199000183596</c:v>
                </c:pt>
                <c:pt idx="17103">
                  <c:v>55.7852229999298</c:v>
                </c:pt>
                <c:pt idx="17104">
                  <c:v>55.785829999876995</c:v>
                </c:pt>
                <c:pt idx="17105">
                  <c:v>55.786219999845301</c:v>
                </c:pt>
                <c:pt idx="17106">
                  <c:v>55.786277000151998</c:v>
                </c:pt>
                <c:pt idx="17107">
                  <c:v>55.786664000152001</c:v>
                </c:pt>
                <c:pt idx="17108">
                  <c:v>55.787409000004097</c:v>
                </c:pt>
                <c:pt idx="17109">
                  <c:v>55.787938999856102</c:v>
                </c:pt>
                <c:pt idx="17110">
                  <c:v>55.792763000226806</c:v>
                </c:pt>
                <c:pt idx="17111">
                  <c:v>55.793138999888399</c:v>
                </c:pt>
                <c:pt idx="17112">
                  <c:v>55.793886000174098</c:v>
                </c:pt>
                <c:pt idx="17113">
                  <c:v>55.794364000121199</c:v>
                </c:pt>
                <c:pt idx="17114">
                  <c:v>55.807353000091098</c:v>
                </c:pt>
                <c:pt idx="17115">
                  <c:v>55.8186590001241</c:v>
                </c:pt>
                <c:pt idx="17116">
                  <c:v>55.827721999776202</c:v>
                </c:pt>
                <c:pt idx="17117">
                  <c:v>55.833156000062395</c:v>
                </c:pt>
                <c:pt idx="17118">
                  <c:v>55.835698999999202</c:v>
                </c:pt>
                <c:pt idx="17119">
                  <c:v>55.846839999958299</c:v>
                </c:pt>
                <c:pt idx="17120">
                  <c:v>55.848926000180604</c:v>
                </c:pt>
                <c:pt idx="17121">
                  <c:v>55.850235999969307</c:v>
                </c:pt>
                <c:pt idx="17122">
                  <c:v>55.850602000191401</c:v>
                </c:pt>
                <c:pt idx="17123">
                  <c:v>55.850797999937605</c:v>
                </c:pt>
                <c:pt idx="17124">
                  <c:v>55.851988000085804</c:v>
                </c:pt>
                <c:pt idx="17125">
                  <c:v>55.852896000032999</c:v>
                </c:pt>
                <c:pt idx="17126">
                  <c:v>55.853960000149506</c:v>
                </c:pt>
                <c:pt idx="17127">
                  <c:v>55.854356000054395</c:v>
                </c:pt>
                <c:pt idx="17128">
                  <c:v>55.855114000223601</c:v>
                </c:pt>
                <c:pt idx="17129">
                  <c:v>55.855662999874703</c:v>
                </c:pt>
                <c:pt idx="17130">
                  <c:v>55.865831000119201</c:v>
                </c:pt>
                <c:pt idx="17131">
                  <c:v>55.866547999812603</c:v>
                </c:pt>
                <c:pt idx="17132">
                  <c:v>55.866679999780899</c:v>
                </c:pt>
                <c:pt idx="17133">
                  <c:v>55.867805000161702</c:v>
                </c:pt>
                <c:pt idx="17134">
                  <c:v>55.868230000214602</c:v>
                </c:pt>
                <c:pt idx="17135">
                  <c:v>55.868799000108901</c:v>
                </c:pt>
                <c:pt idx="17136">
                  <c:v>55.871619999834301</c:v>
                </c:pt>
                <c:pt idx="17137">
                  <c:v>55.871912999918997</c:v>
                </c:pt>
                <c:pt idx="17138">
                  <c:v>55.871953999940096</c:v>
                </c:pt>
                <c:pt idx="17139">
                  <c:v>55.872436999834406</c:v>
                </c:pt>
                <c:pt idx="17140">
                  <c:v>55.872663000172899</c:v>
                </c:pt>
                <c:pt idx="17141">
                  <c:v>55.872878000172896</c:v>
                </c:pt>
                <c:pt idx="17142">
                  <c:v>55.873911000162401</c:v>
                </c:pt>
                <c:pt idx="17143">
                  <c:v>55.874806999781804</c:v>
                </c:pt>
                <c:pt idx="17144">
                  <c:v>55.879942000046796</c:v>
                </c:pt>
                <c:pt idx="17145">
                  <c:v>55.902038000112896</c:v>
                </c:pt>
                <c:pt idx="17146">
                  <c:v>55.911460000061197</c:v>
                </c:pt>
                <c:pt idx="17147">
                  <c:v>55.912085999807402</c:v>
                </c:pt>
                <c:pt idx="17148">
                  <c:v>55.913313000019102</c:v>
                </c:pt>
                <c:pt idx="17149">
                  <c:v>55.914237999786501</c:v>
                </c:pt>
                <c:pt idx="17150">
                  <c:v>55.915708000156798</c:v>
                </c:pt>
                <c:pt idx="17151">
                  <c:v>55.921039000168001</c:v>
                </c:pt>
                <c:pt idx="17152">
                  <c:v>55.921471000146902</c:v>
                </c:pt>
                <c:pt idx="17153">
                  <c:v>55.922181999903799</c:v>
                </c:pt>
                <c:pt idx="17154">
                  <c:v>55.922418000136503</c:v>
                </c:pt>
                <c:pt idx="17155">
                  <c:v>55.922761000147098</c:v>
                </c:pt>
                <c:pt idx="17156">
                  <c:v>55.923127999903905</c:v>
                </c:pt>
                <c:pt idx="17157">
                  <c:v>55.923213999903901</c:v>
                </c:pt>
                <c:pt idx="17158">
                  <c:v>55.923857999914603</c:v>
                </c:pt>
                <c:pt idx="17159">
                  <c:v>55.924193000009801</c:v>
                </c:pt>
                <c:pt idx="17160">
                  <c:v>55.924266000147298</c:v>
                </c:pt>
                <c:pt idx="17161">
                  <c:v>55.935350999789001</c:v>
                </c:pt>
                <c:pt idx="17162">
                  <c:v>55.941485999937804</c:v>
                </c:pt>
                <c:pt idx="17163">
                  <c:v>55.941887999779205</c:v>
                </c:pt>
                <c:pt idx="17164">
                  <c:v>55.942564999895602</c:v>
                </c:pt>
                <c:pt idx="17165">
                  <c:v>55.943070000012</c:v>
                </c:pt>
                <c:pt idx="17166">
                  <c:v>55.943422999916905</c:v>
                </c:pt>
                <c:pt idx="17167">
                  <c:v>55.943664000096703</c:v>
                </c:pt>
                <c:pt idx="17168">
                  <c:v>55.944733000160298</c:v>
                </c:pt>
                <c:pt idx="17169">
                  <c:v>55.945448999864304</c:v>
                </c:pt>
                <c:pt idx="17170">
                  <c:v>55.946571999811503</c:v>
                </c:pt>
                <c:pt idx="17171">
                  <c:v>55.947169999853898</c:v>
                </c:pt>
                <c:pt idx="17172">
                  <c:v>55.9482389999175</c:v>
                </c:pt>
                <c:pt idx="17173">
                  <c:v>55.949176000012798</c:v>
                </c:pt>
                <c:pt idx="17174">
                  <c:v>55.954846000076898</c:v>
                </c:pt>
                <c:pt idx="17175">
                  <c:v>55.964869000035797</c:v>
                </c:pt>
                <c:pt idx="17176">
                  <c:v>55.965515000025299</c:v>
                </c:pt>
                <c:pt idx="17177">
                  <c:v>55.966803000046603</c:v>
                </c:pt>
                <c:pt idx="17178">
                  <c:v>55.967631999919803</c:v>
                </c:pt>
                <c:pt idx="17179">
                  <c:v>55.9719070001847</c:v>
                </c:pt>
                <c:pt idx="17180">
                  <c:v>55.9724989998358</c:v>
                </c:pt>
                <c:pt idx="17181">
                  <c:v>55.973696999899403</c:v>
                </c:pt>
                <c:pt idx="17182">
                  <c:v>55.974492000132102</c:v>
                </c:pt>
                <c:pt idx="17183">
                  <c:v>55.976242999804498</c:v>
                </c:pt>
                <c:pt idx="17184">
                  <c:v>55.9765500001958</c:v>
                </c:pt>
                <c:pt idx="17185">
                  <c:v>55.9770869999738</c:v>
                </c:pt>
                <c:pt idx="17186">
                  <c:v>55.977461000111298</c:v>
                </c:pt>
                <c:pt idx="17187">
                  <c:v>55.985475999932497</c:v>
                </c:pt>
                <c:pt idx="17188">
                  <c:v>55.986114999995998</c:v>
                </c:pt>
                <c:pt idx="17189">
                  <c:v>55.987249999816406</c:v>
                </c:pt>
                <c:pt idx="17190">
                  <c:v>55.9875220001231</c:v>
                </c:pt>
                <c:pt idx="17191">
                  <c:v>55.9884819999751</c:v>
                </c:pt>
                <c:pt idx="17192">
                  <c:v>56.0000010000294</c:v>
                </c:pt>
                <c:pt idx="17193">
                  <c:v>56.024251000053397</c:v>
                </c:pt>
                <c:pt idx="17194">
                  <c:v>56.025377999958401</c:v>
                </c:pt>
                <c:pt idx="17195">
                  <c:v>56.033625000054599</c:v>
                </c:pt>
                <c:pt idx="17196">
                  <c:v>56.040767000013098</c:v>
                </c:pt>
                <c:pt idx="17197">
                  <c:v>56.041270000150597</c:v>
                </c:pt>
                <c:pt idx="17198">
                  <c:v>56.0419100002036</c:v>
                </c:pt>
                <c:pt idx="17199">
                  <c:v>56.042105999949797</c:v>
                </c:pt>
                <c:pt idx="17200">
                  <c:v>56.043127000066306</c:v>
                </c:pt>
                <c:pt idx="17201">
                  <c:v>56.048760000066899</c:v>
                </c:pt>
                <c:pt idx="17202">
                  <c:v>56.049511999844903</c:v>
                </c:pt>
                <c:pt idx="17203">
                  <c:v>56.051186999866296</c:v>
                </c:pt>
                <c:pt idx="17204">
                  <c:v>56.0517610001625</c:v>
                </c:pt>
                <c:pt idx="17205">
                  <c:v>56.052840000120298</c:v>
                </c:pt>
                <c:pt idx="17206">
                  <c:v>56.053582000004099</c:v>
                </c:pt>
                <c:pt idx="17207">
                  <c:v>56.055620999813897</c:v>
                </c:pt>
                <c:pt idx="17208">
                  <c:v>56.056149000141801</c:v>
                </c:pt>
                <c:pt idx="17209">
                  <c:v>56.056996999814103</c:v>
                </c:pt>
                <c:pt idx="17210">
                  <c:v>56.057595999845901</c:v>
                </c:pt>
                <c:pt idx="17211">
                  <c:v>56.080874000144803</c:v>
                </c:pt>
                <c:pt idx="17212">
                  <c:v>56.081236999943897</c:v>
                </c:pt>
                <c:pt idx="17213">
                  <c:v>56.081383000218899</c:v>
                </c:pt>
                <c:pt idx="17214">
                  <c:v>56.0818789999757</c:v>
                </c:pt>
                <c:pt idx="17215">
                  <c:v>56.082323999817106</c:v>
                </c:pt>
                <c:pt idx="17216">
                  <c:v>56.094380000104103</c:v>
                </c:pt>
                <c:pt idx="17217">
                  <c:v>56.095800000093696</c:v>
                </c:pt>
                <c:pt idx="17218">
                  <c:v>56.096364000040907</c:v>
                </c:pt>
                <c:pt idx="17219">
                  <c:v>56.097506999776598</c:v>
                </c:pt>
                <c:pt idx="17220">
                  <c:v>56.098291000125698</c:v>
                </c:pt>
                <c:pt idx="17221">
                  <c:v>56.098323999776696</c:v>
                </c:pt>
                <c:pt idx="17222">
                  <c:v>56.124636999811599</c:v>
                </c:pt>
                <c:pt idx="17223">
                  <c:v>56.126504000076196</c:v>
                </c:pt>
                <c:pt idx="17224">
                  <c:v>56.127098000160906</c:v>
                </c:pt>
                <c:pt idx="17225">
                  <c:v>56.128096000065803</c:v>
                </c:pt>
                <c:pt idx="17226">
                  <c:v>56.128741000065901</c:v>
                </c:pt>
                <c:pt idx="17227">
                  <c:v>56.129766000139995</c:v>
                </c:pt>
                <c:pt idx="17228">
                  <c:v>56.129847000192903</c:v>
                </c:pt>
                <c:pt idx="17229">
                  <c:v>56.1398459999509</c:v>
                </c:pt>
                <c:pt idx="17230">
                  <c:v>56.174168999859802</c:v>
                </c:pt>
                <c:pt idx="17231">
                  <c:v>56.178589999944904</c:v>
                </c:pt>
                <c:pt idx="17232">
                  <c:v>56.264076999923404</c:v>
                </c:pt>
                <c:pt idx="17233">
                  <c:v>56.264723999902301</c:v>
                </c:pt>
                <c:pt idx="17234">
                  <c:v>56.2658399999236</c:v>
                </c:pt>
                <c:pt idx="17235">
                  <c:v>56.2666949999766</c:v>
                </c:pt>
                <c:pt idx="17236">
                  <c:v>56.269187999987402</c:v>
                </c:pt>
                <c:pt idx="17237">
                  <c:v>56.269735000114402</c:v>
                </c:pt>
                <c:pt idx="17238">
                  <c:v>56.270764000146301</c:v>
                </c:pt>
                <c:pt idx="17239">
                  <c:v>56.271446000209799</c:v>
                </c:pt>
                <c:pt idx="17240">
                  <c:v>56.292470999778701</c:v>
                </c:pt>
                <c:pt idx="17241">
                  <c:v>56.293042000106603</c:v>
                </c:pt>
                <c:pt idx="17242">
                  <c:v>56.293977000223002</c:v>
                </c:pt>
                <c:pt idx="17243">
                  <c:v>56.294910999895293</c:v>
                </c:pt>
                <c:pt idx="17244">
                  <c:v>56.315470999834297</c:v>
                </c:pt>
                <c:pt idx="17245">
                  <c:v>56.316189999961303</c:v>
                </c:pt>
                <c:pt idx="17246">
                  <c:v>56.317492999824005</c:v>
                </c:pt>
                <c:pt idx="17247">
                  <c:v>56.317991000014402</c:v>
                </c:pt>
                <c:pt idx="17248">
                  <c:v>56.319064000035702</c:v>
                </c:pt>
                <c:pt idx="17249">
                  <c:v>56.326603999877896</c:v>
                </c:pt>
                <c:pt idx="17250">
                  <c:v>56.3272809999944</c:v>
                </c:pt>
                <c:pt idx="17251">
                  <c:v>56.328545999804099</c:v>
                </c:pt>
                <c:pt idx="17252">
                  <c:v>56.3285540001743</c:v>
                </c:pt>
                <c:pt idx="17253">
                  <c:v>56.329527999878302</c:v>
                </c:pt>
                <c:pt idx="17254">
                  <c:v>56.345817999954299</c:v>
                </c:pt>
                <c:pt idx="17255">
                  <c:v>56.346380999912</c:v>
                </c:pt>
                <c:pt idx="17256">
                  <c:v>56.347367999933304</c:v>
                </c:pt>
                <c:pt idx="17257">
                  <c:v>56.3480579999122</c:v>
                </c:pt>
                <c:pt idx="17258">
                  <c:v>56.356372000209305</c:v>
                </c:pt>
                <c:pt idx="17259">
                  <c:v>56.3570519998393</c:v>
                </c:pt>
                <c:pt idx="17260">
                  <c:v>56.358347999776001</c:v>
                </c:pt>
                <c:pt idx="17261">
                  <c:v>56.359176000114502</c:v>
                </c:pt>
                <c:pt idx="17262">
                  <c:v>56.363956000041</c:v>
                </c:pt>
                <c:pt idx="17263">
                  <c:v>56.364561999998799</c:v>
                </c:pt>
                <c:pt idx="17264">
                  <c:v>56.365894000009497</c:v>
                </c:pt>
                <c:pt idx="17265">
                  <c:v>56.366790000083697</c:v>
                </c:pt>
                <c:pt idx="17266">
                  <c:v>56.377134999820498</c:v>
                </c:pt>
                <c:pt idx="17267">
                  <c:v>56.3990760001615</c:v>
                </c:pt>
                <c:pt idx="17268">
                  <c:v>56.399464000150999</c:v>
                </c:pt>
                <c:pt idx="17269">
                  <c:v>56.4002699998127</c:v>
                </c:pt>
                <c:pt idx="17270">
                  <c:v>56.400853000013704</c:v>
                </c:pt>
                <c:pt idx="17271">
                  <c:v>56.404045999897704</c:v>
                </c:pt>
                <c:pt idx="17272">
                  <c:v>56.404175999887201</c:v>
                </c:pt>
                <c:pt idx="17273">
                  <c:v>56.404717000077596</c:v>
                </c:pt>
                <c:pt idx="17274">
                  <c:v>56.406139000046096</c:v>
                </c:pt>
                <c:pt idx="17275">
                  <c:v>56.407096999919304</c:v>
                </c:pt>
                <c:pt idx="17276">
                  <c:v>56.409656000141595</c:v>
                </c:pt>
                <c:pt idx="17277">
                  <c:v>56.410239999877298</c:v>
                </c:pt>
                <c:pt idx="17278">
                  <c:v>56.410645000141798</c:v>
                </c:pt>
                <c:pt idx="17279">
                  <c:v>56.411361999835201</c:v>
                </c:pt>
                <c:pt idx="17280">
                  <c:v>56.411899000067898</c:v>
                </c:pt>
                <c:pt idx="17281">
                  <c:v>56.412718000046794</c:v>
                </c:pt>
                <c:pt idx="17282">
                  <c:v>56.413316000089196</c:v>
                </c:pt>
                <c:pt idx="17283">
                  <c:v>56.414518000110498</c:v>
                </c:pt>
                <c:pt idx="17284">
                  <c:v>56.415693999952005</c:v>
                </c:pt>
                <c:pt idx="17285">
                  <c:v>56.415919999835701</c:v>
                </c:pt>
                <c:pt idx="17286">
                  <c:v>56.416805000026201</c:v>
                </c:pt>
                <c:pt idx="17287">
                  <c:v>56.425886999932104</c:v>
                </c:pt>
                <c:pt idx="17288">
                  <c:v>56.426200999794602</c:v>
                </c:pt>
                <c:pt idx="17289">
                  <c:v>56.426285999805195</c:v>
                </c:pt>
                <c:pt idx="17290">
                  <c:v>56.426624999858106</c:v>
                </c:pt>
                <c:pt idx="17291">
                  <c:v>56.426765000196596</c:v>
                </c:pt>
                <c:pt idx="17292">
                  <c:v>56.427188999805303</c:v>
                </c:pt>
                <c:pt idx="17293">
                  <c:v>56.427252000048597</c:v>
                </c:pt>
                <c:pt idx="17294">
                  <c:v>56.427665000228394</c:v>
                </c:pt>
                <c:pt idx="17295">
                  <c:v>56.433994000144494</c:v>
                </c:pt>
                <c:pt idx="17296">
                  <c:v>56.434632000218699</c:v>
                </c:pt>
                <c:pt idx="17297">
                  <c:v>56.435929000144803</c:v>
                </c:pt>
                <c:pt idx="17298">
                  <c:v>56.436730999848798</c:v>
                </c:pt>
                <c:pt idx="17299">
                  <c:v>56.439843000134701</c:v>
                </c:pt>
                <c:pt idx="17300">
                  <c:v>56.441410999923306</c:v>
                </c:pt>
                <c:pt idx="17301">
                  <c:v>56.442037000124401</c:v>
                </c:pt>
                <c:pt idx="17302">
                  <c:v>56.443269999817801</c:v>
                </c:pt>
                <c:pt idx="17303">
                  <c:v>56.444179000209196</c:v>
                </c:pt>
                <c:pt idx="17304">
                  <c:v>56.447818999913501</c:v>
                </c:pt>
                <c:pt idx="17305">
                  <c:v>56.448179000199104</c:v>
                </c:pt>
                <c:pt idx="17306">
                  <c:v>56.4491209997868</c:v>
                </c:pt>
                <c:pt idx="17307">
                  <c:v>56.449605000125295</c:v>
                </c:pt>
                <c:pt idx="17308">
                  <c:v>56.456986999819399</c:v>
                </c:pt>
                <c:pt idx="17309">
                  <c:v>56.468829000095802</c:v>
                </c:pt>
                <c:pt idx="17310">
                  <c:v>56.478693999906596</c:v>
                </c:pt>
                <c:pt idx="17311">
                  <c:v>56.482968000182098</c:v>
                </c:pt>
                <c:pt idx="17312">
                  <c:v>56.4853619998757</c:v>
                </c:pt>
                <c:pt idx="17313">
                  <c:v>56.485821000023797</c:v>
                </c:pt>
                <c:pt idx="17314">
                  <c:v>56.486693999886398</c:v>
                </c:pt>
                <c:pt idx="17315">
                  <c:v>56.487268000182596</c:v>
                </c:pt>
                <c:pt idx="17316">
                  <c:v>56.489359999886801</c:v>
                </c:pt>
                <c:pt idx="17317">
                  <c:v>56.490140999812795</c:v>
                </c:pt>
                <c:pt idx="17318">
                  <c:v>56.491555999855301</c:v>
                </c:pt>
                <c:pt idx="17319">
                  <c:v>56.492542999876605</c:v>
                </c:pt>
                <c:pt idx="17320">
                  <c:v>56.492986000193902</c:v>
                </c:pt>
                <c:pt idx="17321">
                  <c:v>56.502167999951695</c:v>
                </c:pt>
                <c:pt idx="17322">
                  <c:v>56.502449000163303</c:v>
                </c:pt>
                <c:pt idx="17323">
                  <c:v>56.527219000145102</c:v>
                </c:pt>
                <c:pt idx="17324">
                  <c:v>56.535199999871097</c:v>
                </c:pt>
                <c:pt idx="17325">
                  <c:v>56.537627000125198</c:v>
                </c:pt>
                <c:pt idx="17326">
                  <c:v>56.538268000167498</c:v>
                </c:pt>
                <c:pt idx="17327">
                  <c:v>56.539482000061902</c:v>
                </c:pt>
                <c:pt idx="17328">
                  <c:v>56.540337000114903</c:v>
                </c:pt>
                <c:pt idx="17329">
                  <c:v>56.553136999809695</c:v>
                </c:pt>
                <c:pt idx="17330">
                  <c:v>56.5610720000222</c:v>
                </c:pt>
                <c:pt idx="17331">
                  <c:v>56.5614779998213</c:v>
                </c:pt>
                <c:pt idx="17332">
                  <c:v>56.562117999874303</c:v>
                </c:pt>
                <c:pt idx="17333">
                  <c:v>56.562209999810797</c:v>
                </c:pt>
                <c:pt idx="17334">
                  <c:v>56.562626999948399</c:v>
                </c:pt>
                <c:pt idx="17335">
                  <c:v>56.588337999983196</c:v>
                </c:pt>
                <c:pt idx="17336">
                  <c:v>56.589034999888099</c:v>
                </c:pt>
                <c:pt idx="17337">
                  <c:v>56.590255000173705</c:v>
                </c:pt>
                <c:pt idx="17338">
                  <c:v>56.590307000078603</c:v>
                </c:pt>
                <c:pt idx="17339">
                  <c:v>56.5909649999412</c:v>
                </c:pt>
                <c:pt idx="17340">
                  <c:v>56.591205000131502</c:v>
                </c:pt>
                <c:pt idx="17341">
                  <c:v>56.5923780000048</c:v>
                </c:pt>
                <c:pt idx="17342">
                  <c:v>56.593347000216404</c:v>
                </c:pt>
                <c:pt idx="17343">
                  <c:v>56.595809000100395</c:v>
                </c:pt>
                <c:pt idx="17344">
                  <c:v>56.607816999985502</c:v>
                </c:pt>
                <c:pt idx="17345">
                  <c:v>56.608342999879802</c:v>
                </c:pt>
                <c:pt idx="17346">
                  <c:v>56.609395000123101</c:v>
                </c:pt>
                <c:pt idx="17347">
                  <c:v>56.6101300000809</c:v>
                </c:pt>
                <c:pt idx="17348">
                  <c:v>56.616716000007699</c:v>
                </c:pt>
                <c:pt idx="17349">
                  <c:v>56.617092000124096</c:v>
                </c:pt>
                <c:pt idx="17350">
                  <c:v>56.617799999912599</c:v>
                </c:pt>
                <c:pt idx="17351">
                  <c:v>56.618317999891495</c:v>
                </c:pt>
                <c:pt idx="17352">
                  <c:v>56.621051000092798</c:v>
                </c:pt>
                <c:pt idx="17353">
                  <c:v>56.6216970000823</c:v>
                </c:pt>
                <c:pt idx="17354">
                  <c:v>56.622950000018996</c:v>
                </c:pt>
                <c:pt idx="17355">
                  <c:v>56.623757000124797</c:v>
                </c:pt>
                <c:pt idx="17356">
                  <c:v>56.626674000199202</c:v>
                </c:pt>
                <c:pt idx="17357">
                  <c:v>56.630860000041096</c:v>
                </c:pt>
                <c:pt idx="17358">
                  <c:v>56.631535000178701</c:v>
                </c:pt>
                <c:pt idx="17359">
                  <c:v>56.631899999956602</c:v>
                </c:pt>
                <c:pt idx="17360">
                  <c:v>56.632588999946101</c:v>
                </c:pt>
                <c:pt idx="17361">
                  <c:v>56.632710000030698</c:v>
                </c:pt>
                <c:pt idx="17362">
                  <c:v>56.633612000041403</c:v>
                </c:pt>
                <c:pt idx="17363">
                  <c:v>56.633909000083797</c:v>
                </c:pt>
                <c:pt idx="17364">
                  <c:v>56.6349089999675</c:v>
                </c:pt>
                <c:pt idx="17365">
                  <c:v>56.650846000138699</c:v>
                </c:pt>
                <c:pt idx="17366">
                  <c:v>56.6513509998003</c:v>
                </c:pt>
                <c:pt idx="17367">
                  <c:v>56.652115999895599</c:v>
                </c:pt>
                <c:pt idx="17368">
                  <c:v>56.652180000128205</c:v>
                </c:pt>
                <c:pt idx="17369">
                  <c:v>56.652651000149397</c:v>
                </c:pt>
                <c:pt idx="17370">
                  <c:v>56.654708000223707</c:v>
                </c:pt>
                <c:pt idx="17371">
                  <c:v>56.6553829999065</c:v>
                </c:pt>
                <c:pt idx="17372">
                  <c:v>56.656500999906697</c:v>
                </c:pt>
                <c:pt idx="17373">
                  <c:v>56.657341000118301</c:v>
                </c:pt>
                <c:pt idx="17374">
                  <c:v>56.6585400001713</c:v>
                </c:pt>
                <c:pt idx="17375">
                  <c:v>56.659242000023298</c:v>
                </c:pt>
                <c:pt idx="17376">
                  <c:v>56.660400000055205</c:v>
                </c:pt>
                <c:pt idx="17377">
                  <c:v>56.661276999875504</c:v>
                </c:pt>
                <c:pt idx="17378">
                  <c:v>56.6678069999397</c:v>
                </c:pt>
                <c:pt idx="17379">
                  <c:v>56.683716999941602</c:v>
                </c:pt>
                <c:pt idx="17380">
                  <c:v>56.697415000144197</c:v>
                </c:pt>
                <c:pt idx="17381">
                  <c:v>56.7092450000927</c:v>
                </c:pt>
                <c:pt idx="17382">
                  <c:v>56.7140369998924</c:v>
                </c:pt>
                <c:pt idx="17383">
                  <c:v>56.718903999808298</c:v>
                </c:pt>
                <c:pt idx="17384">
                  <c:v>56.720313999903702</c:v>
                </c:pt>
                <c:pt idx="17385">
                  <c:v>56.720985000083601</c:v>
                </c:pt>
                <c:pt idx="17386">
                  <c:v>56.721648999882696</c:v>
                </c:pt>
                <c:pt idx="17387">
                  <c:v>56.7227970000203</c:v>
                </c:pt>
                <c:pt idx="17388">
                  <c:v>56.723630999840601</c:v>
                </c:pt>
                <c:pt idx="17389">
                  <c:v>56.756753000172402</c:v>
                </c:pt>
                <c:pt idx="17390">
                  <c:v>56.762219000120197</c:v>
                </c:pt>
                <c:pt idx="17391">
                  <c:v>56.770501999835602</c:v>
                </c:pt>
                <c:pt idx="17392">
                  <c:v>56.771151999782802</c:v>
                </c:pt>
                <c:pt idx="17393">
                  <c:v>56.7724200000157</c:v>
                </c:pt>
                <c:pt idx="17394">
                  <c:v>56.773301999783101</c:v>
                </c:pt>
                <c:pt idx="17395">
                  <c:v>56.774687000142798</c:v>
                </c:pt>
                <c:pt idx="17396">
                  <c:v>56.7753790001006</c:v>
                </c:pt>
                <c:pt idx="17397">
                  <c:v>56.776719000026702</c:v>
                </c:pt>
                <c:pt idx="17398">
                  <c:v>56.777662000058598</c:v>
                </c:pt>
                <c:pt idx="17399">
                  <c:v>56.780079999953095</c:v>
                </c:pt>
                <c:pt idx="17400">
                  <c:v>56.7807249999532</c:v>
                </c:pt>
                <c:pt idx="17401">
                  <c:v>56.781875000069704</c:v>
                </c:pt>
                <c:pt idx="17402">
                  <c:v>56.782769000164905</c:v>
                </c:pt>
                <c:pt idx="17403">
                  <c:v>56.783911999900695</c:v>
                </c:pt>
                <c:pt idx="17404">
                  <c:v>56.783964999794904</c:v>
                </c:pt>
                <c:pt idx="17405">
                  <c:v>56.784337999943006</c:v>
                </c:pt>
                <c:pt idx="17406">
                  <c:v>56.784430999868995</c:v>
                </c:pt>
                <c:pt idx="17407">
                  <c:v>56.785132000186401</c:v>
                </c:pt>
                <c:pt idx="17408">
                  <c:v>56.7852580002181</c:v>
                </c:pt>
                <c:pt idx="17409">
                  <c:v>56.785707000017204</c:v>
                </c:pt>
                <c:pt idx="17410">
                  <c:v>56.786224999996101</c:v>
                </c:pt>
                <c:pt idx="17411">
                  <c:v>56.790232999901399</c:v>
                </c:pt>
                <c:pt idx="17412">
                  <c:v>56.831231000160095</c:v>
                </c:pt>
                <c:pt idx="17413">
                  <c:v>56.831666000107305</c:v>
                </c:pt>
                <c:pt idx="17414">
                  <c:v>56.8323739998959</c:v>
                </c:pt>
                <c:pt idx="17415">
                  <c:v>56.833106999874801</c:v>
                </c:pt>
                <c:pt idx="17416">
                  <c:v>56.834637000065399</c:v>
                </c:pt>
                <c:pt idx="17417">
                  <c:v>56.851675999951105</c:v>
                </c:pt>
                <c:pt idx="17418">
                  <c:v>56.852475000141503</c:v>
                </c:pt>
                <c:pt idx="17419">
                  <c:v>56.853945000057102</c:v>
                </c:pt>
                <c:pt idx="17420">
                  <c:v>56.854501000088902</c:v>
                </c:pt>
                <c:pt idx="17421">
                  <c:v>56.8554669998775</c:v>
                </c:pt>
                <c:pt idx="17422">
                  <c:v>56.856652000078604</c:v>
                </c:pt>
                <c:pt idx="17423">
                  <c:v>56.861353999920503</c:v>
                </c:pt>
                <c:pt idx="17424">
                  <c:v>56.861978000142699</c:v>
                </c:pt>
                <c:pt idx="17425">
                  <c:v>56.863353000153403</c:v>
                </c:pt>
                <c:pt idx="17426">
                  <c:v>56.8642429998362</c:v>
                </c:pt>
                <c:pt idx="17427">
                  <c:v>56.874960000186505</c:v>
                </c:pt>
                <c:pt idx="17428">
                  <c:v>56.875537999985596</c:v>
                </c:pt>
                <c:pt idx="17429">
                  <c:v>56.876455999827101</c:v>
                </c:pt>
                <c:pt idx="17430">
                  <c:v>56.877274999806097</c:v>
                </c:pt>
                <c:pt idx="17431">
                  <c:v>56.882240000049897</c:v>
                </c:pt>
                <c:pt idx="17432">
                  <c:v>56.8993540000519</c:v>
                </c:pt>
                <c:pt idx="17433">
                  <c:v>56.902590999925394</c:v>
                </c:pt>
                <c:pt idx="17434">
                  <c:v>56.904389999999594</c:v>
                </c:pt>
                <c:pt idx="17435">
                  <c:v>56.905080999968</c:v>
                </c:pt>
                <c:pt idx="17436">
                  <c:v>56.906429999798995</c:v>
                </c:pt>
                <c:pt idx="17437">
                  <c:v>56.9074270001692</c:v>
                </c:pt>
                <c:pt idx="17438">
                  <c:v>56.943640000099499</c:v>
                </c:pt>
                <c:pt idx="17439">
                  <c:v>56.953817999783396</c:v>
                </c:pt>
                <c:pt idx="17440">
                  <c:v>56.9759230002091</c:v>
                </c:pt>
                <c:pt idx="17441">
                  <c:v>56.980650999776103</c:v>
                </c:pt>
                <c:pt idx="17442">
                  <c:v>56.981305000135698</c:v>
                </c:pt>
                <c:pt idx="17443">
                  <c:v>56.982162000167499</c:v>
                </c:pt>
                <c:pt idx="17444">
                  <c:v>56.982382000114704</c:v>
                </c:pt>
                <c:pt idx="17445">
                  <c:v>56.982812000114698</c:v>
                </c:pt>
                <c:pt idx="17446">
                  <c:v>56.983195000157103</c:v>
                </c:pt>
                <c:pt idx="17447">
                  <c:v>56.984030999956303</c:v>
                </c:pt>
                <c:pt idx="17448">
                  <c:v>56.984431999808294</c:v>
                </c:pt>
                <c:pt idx="17449">
                  <c:v>56.9848129998717</c:v>
                </c:pt>
                <c:pt idx="17450">
                  <c:v>57.013955000002099</c:v>
                </c:pt>
                <c:pt idx="17451">
                  <c:v>57.014512000023295</c:v>
                </c:pt>
                <c:pt idx="17452">
                  <c:v>57.015541000055201</c:v>
                </c:pt>
                <c:pt idx="17453">
                  <c:v>57.016279999970699</c:v>
                </c:pt>
                <c:pt idx="17454">
                  <c:v>57.019632999981596</c:v>
                </c:pt>
                <c:pt idx="17455">
                  <c:v>57.020332999854801</c:v>
                </c:pt>
                <c:pt idx="17456">
                  <c:v>57.021714999791506</c:v>
                </c:pt>
                <c:pt idx="17457">
                  <c:v>57.022573999802205</c:v>
                </c:pt>
                <c:pt idx="17458">
                  <c:v>57.029854000120295</c:v>
                </c:pt>
                <c:pt idx="17459">
                  <c:v>57.030573999782007</c:v>
                </c:pt>
                <c:pt idx="17460">
                  <c:v>57.031084999835002</c:v>
                </c:pt>
                <c:pt idx="17461">
                  <c:v>57.031849999930202</c:v>
                </c:pt>
                <c:pt idx="17462">
                  <c:v>57.032762999824598</c:v>
                </c:pt>
                <c:pt idx="17463">
                  <c:v>57.048679000217803</c:v>
                </c:pt>
                <c:pt idx="17464">
                  <c:v>57.056700999964903</c:v>
                </c:pt>
                <c:pt idx="17465">
                  <c:v>57.057313999848702</c:v>
                </c:pt>
                <c:pt idx="17466">
                  <c:v>57.058445000166103</c:v>
                </c:pt>
                <c:pt idx="17467">
                  <c:v>57.0591949999652</c:v>
                </c:pt>
                <c:pt idx="17468">
                  <c:v>57.063092000134901</c:v>
                </c:pt>
                <c:pt idx="17469">
                  <c:v>57.063708999976299</c:v>
                </c:pt>
                <c:pt idx="17470">
                  <c:v>57.064851000177399</c:v>
                </c:pt>
                <c:pt idx="17471">
                  <c:v>57.065799000156403</c:v>
                </c:pt>
                <c:pt idx="17472">
                  <c:v>57.0670219999556</c:v>
                </c:pt>
                <c:pt idx="17473">
                  <c:v>57.081609999841</c:v>
                </c:pt>
                <c:pt idx="17474">
                  <c:v>57.084146999841302</c:v>
                </c:pt>
                <c:pt idx="17475">
                  <c:v>57.0847190001586</c:v>
                </c:pt>
                <c:pt idx="17476">
                  <c:v>57.086049000190499</c:v>
                </c:pt>
                <c:pt idx="17477">
                  <c:v>57.086831000106002</c:v>
                </c:pt>
                <c:pt idx="17478">
                  <c:v>57.088115000169594</c:v>
                </c:pt>
                <c:pt idx="17479">
                  <c:v>57.088588000169601</c:v>
                </c:pt>
                <c:pt idx="17480">
                  <c:v>57.089393999831294</c:v>
                </c:pt>
                <c:pt idx="17481">
                  <c:v>57.089924000138097</c:v>
                </c:pt>
                <c:pt idx="17482">
                  <c:v>57.091890999799901</c:v>
                </c:pt>
                <c:pt idx="17483">
                  <c:v>57.092253000064296</c:v>
                </c:pt>
                <c:pt idx="17484">
                  <c:v>57.092988000022096</c:v>
                </c:pt>
                <c:pt idx="17485">
                  <c:v>57.093489000180803</c:v>
                </c:pt>
                <c:pt idx="17486">
                  <c:v>57.094183000117397</c:v>
                </c:pt>
                <c:pt idx="17487">
                  <c:v>57.094674999916599</c:v>
                </c:pt>
                <c:pt idx="17488">
                  <c:v>57.095563000075302</c:v>
                </c:pt>
                <c:pt idx="17489">
                  <c:v>57.096280000223395</c:v>
                </c:pt>
                <c:pt idx="17490">
                  <c:v>57.107726000140197</c:v>
                </c:pt>
                <c:pt idx="17491">
                  <c:v>57.112380000035003</c:v>
                </c:pt>
                <c:pt idx="17492">
                  <c:v>57.112942000003301</c:v>
                </c:pt>
                <c:pt idx="17493">
                  <c:v>57.114010000077499</c:v>
                </c:pt>
                <c:pt idx="17494">
                  <c:v>57.1149040001728</c:v>
                </c:pt>
                <c:pt idx="17495">
                  <c:v>57.115537999834402</c:v>
                </c:pt>
                <c:pt idx="17496">
                  <c:v>57.122236999930394</c:v>
                </c:pt>
                <c:pt idx="17497">
                  <c:v>57.122893999803601</c:v>
                </c:pt>
                <c:pt idx="17498">
                  <c:v>57.124111000120998</c:v>
                </c:pt>
                <c:pt idx="17499">
                  <c:v>57.125400000131698</c:v>
                </c:pt>
                <c:pt idx="17500">
                  <c:v>57.142557000133799</c:v>
                </c:pt>
                <c:pt idx="17501">
                  <c:v>57.1462809998593</c:v>
                </c:pt>
                <c:pt idx="17502">
                  <c:v>57.146839999859303</c:v>
                </c:pt>
                <c:pt idx="17503">
                  <c:v>57.147666000219004</c:v>
                </c:pt>
                <c:pt idx="17504">
                  <c:v>57.148168999901799</c:v>
                </c:pt>
                <c:pt idx="17505">
                  <c:v>57.1488820000922</c:v>
                </c:pt>
                <c:pt idx="17506">
                  <c:v>57.149819000187499</c:v>
                </c:pt>
                <c:pt idx="17507">
                  <c:v>57.150965999881002</c:v>
                </c:pt>
                <c:pt idx="17508">
                  <c:v>57.153095000103299</c:v>
                </c:pt>
                <c:pt idx="17509">
                  <c:v>57.1537040000293</c:v>
                </c:pt>
                <c:pt idx="17510">
                  <c:v>57.154961999913198</c:v>
                </c:pt>
                <c:pt idx="17511">
                  <c:v>57.155874999807502</c:v>
                </c:pt>
                <c:pt idx="17512">
                  <c:v>57.161760999861102</c:v>
                </c:pt>
                <c:pt idx="17513">
                  <c:v>57.161813000220704</c:v>
                </c:pt>
                <c:pt idx="17514">
                  <c:v>57.162324999808298</c:v>
                </c:pt>
                <c:pt idx="17515">
                  <c:v>57.163300999945903</c:v>
                </c:pt>
                <c:pt idx="17516">
                  <c:v>57.1640049997768</c:v>
                </c:pt>
                <c:pt idx="17517">
                  <c:v>57.171686999936298</c:v>
                </c:pt>
                <c:pt idx="17518">
                  <c:v>57.172486000126803</c:v>
                </c:pt>
                <c:pt idx="17519">
                  <c:v>57.175953999831101</c:v>
                </c:pt>
                <c:pt idx="17520">
                  <c:v>57.176282999989702</c:v>
                </c:pt>
                <c:pt idx="17521">
                  <c:v>57.1795310002016</c:v>
                </c:pt>
                <c:pt idx="17522">
                  <c:v>57.179777999863198</c:v>
                </c:pt>
                <c:pt idx="17523">
                  <c:v>57.180296999831604</c:v>
                </c:pt>
                <c:pt idx="17524">
                  <c:v>57.180548999895102</c:v>
                </c:pt>
                <c:pt idx="17525">
                  <c:v>57.181623999895201</c:v>
                </c:pt>
                <c:pt idx="17526">
                  <c:v>57.1817410000221</c:v>
                </c:pt>
                <c:pt idx="17527">
                  <c:v>57.181830999979802</c:v>
                </c:pt>
                <c:pt idx="17528">
                  <c:v>57.181915999990402</c:v>
                </c:pt>
                <c:pt idx="17529">
                  <c:v>57.1833330000117</c:v>
                </c:pt>
                <c:pt idx="17530">
                  <c:v>57.184174000212806</c:v>
                </c:pt>
                <c:pt idx="17531">
                  <c:v>57.184626999969602</c:v>
                </c:pt>
                <c:pt idx="17532">
                  <c:v>57.185019999906196</c:v>
                </c:pt>
                <c:pt idx="17533">
                  <c:v>57.194131999949597</c:v>
                </c:pt>
                <c:pt idx="17534">
                  <c:v>57.194708000224601</c:v>
                </c:pt>
                <c:pt idx="17535">
                  <c:v>57.195912000224702</c:v>
                </c:pt>
                <c:pt idx="17536">
                  <c:v>57.196338999801803</c:v>
                </c:pt>
                <c:pt idx="17537">
                  <c:v>57.196747000034506</c:v>
                </c:pt>
                <c:pt idx="17538">
                  <c:v>57.2034120000353</c:v>
                </c:pt>
                <c:pt idx="17539">
                  <c:v>57.204130000172803</c:v>
                </c:pt>
                <c:pt idx="17540">
                  <c:v>57.205474000056697</c:v>
                </c:pt>
                <c:pt idx="17541">
                  <c:v>57.207100000141502</c:v>
                </c:pt>
                <c:pt idx="17542">
                  <c:v>57.212042000173803</c:v>
                </c:pt>
                <c:pt idx="17543">
                  <c:v>57.215790000100206</c:v>
                </c:pt>
                <c:pt idx="17544">
                  <c:v>57.225255000048399</c:v>
                </c:pt>
                <c:pt idx="17545">
                  <c:v>57.225845000175404</c:v>
                </c:pt>
                <c:pt idx="17546">
                  <c:v>57.226865999837102</c:v>
                </c:pt>
                <c:pt idx="17547">
                  <c:v>57.227603000228498</c:v>
                </c:pt>
                <c:pt idx="17548">
                  <c:v>57.237721000092201</c:v>
                </c:pt>
                <c:pt idx="17549">
                  <c:v>57.238157000028799</c:v>
                </c:pt>
                <c:pt idx="17550">
                  <c:v>57.238725999923105</c:v>
                </c:pt>
                <c:pt idx="17551">
                  <c:v>57.239556999775203</c:v>
                </c:pt>
                <c:pt idx="17552">
                  <c:v>57.251445000019807</c:v>
                </c:pt>
                <c:pt idx="17553">
                  <c:v>57.255242999872202</c:v>
                </c:pt>
                <c:pt idx="17554">
                  <c:v>57.255477000126099</c:v>
                </c:pt>
                <c:pt idx="17555">
                  <c:v>57.261562999883601</c:v>
                </c:pt>
                <c:pt idx="17556">
                  <c:v>57.262029999947103</c:v>
                </c:pt>
                <c:pt idx="17557">
                  <c:v>57.262788000116402</c:v>
                </c:pt>
                <c:pt idx="17558">
                  <c:v>57.2637800000848</c:v>
                </c:pt>
                <c:pt idx="17559">
                  <c:v>57.265057000222399</c:v>
                </c:pt>
                <c:pt idx="17560">
                  <c:v>57.265677000032099</c:v>
                </c:pt>
                <c:pt idx="17561">
                  <c:v>57.266599999820698</c:v>
                </c:pt>
                <c:pt idx="17562">
                  <c:v>57.267701000000606</c:v>
                </c:pt>
                <c:pt idx="17563">
                  <c:v>57.268821999968999</c:v>
                </c:pt>
                <c:pt idx="17564">
                  <c:v>57.269230000201702</c:v>
                </c:pt>
                <c:pt idx="17565">
                  <c:v>57.269726999948006</c:v>
                </c:pt>
                <c:pt idx="17566">
                  <c:v>57.270774999778894</c:v>
                </c:pt>
                <c:pt idx="17567">
                  <c:v>57.271523000054003</c:v>
                </c:pt>
                <c:pt idx="17568">
                  <c:v>57.271745999969397</c:v>
                </c:pt>
                <c:pt idx="17569">
                  <c:v>57.272368000212701</c:v>
                </c:pt>
                <c:pt idx="17570">
                  <c:v>57.273642999916703</c:v>
                </c:pt>
                <c:pt idx="17571">
                  <c:v>57.274491000043696</c:v>
                </c:pt>
                <c:pt idx="17572">
                  <c:v>57.278224000128802</c:v>
                </c:pt>
                <c:pt idx="17573">
                  <c:v>57.2788109998327</c:v>
                </c:pt>
                <c:pt idx="17574">
                  <c:v>57.279864000065501</c:v>
                </c:pt>
                <c:pt idx="17575">
                  <c:v>57.280669000192503</c:v>
                </c:pt>
                <c:pt idx="17576">
                  <c:v>57.289508999929197</c:v>
                </c:pt>
                <c:pt idx="17577">
                  <c:v>57.2898690002148</c:v>
                </c:pt>
                <c:pt idx="17578">
                  <c:v>57.290589999865894</c:v>
                </c:pt>
                <c:pt idx="17579">
                  <c:v>57.291082000119701</c:v>
                </c:pt>
                <c:pt idx="17580">
                  <c:v>57.300811999994004</c:v>
                </c:pt>
                <c:pt idx="17581">
                  <c:v>57.301204999930597</c:v>
                </c:pt>
                <c:pt idx="17582">
                  <c:v>57.301944999835499</c:v>
                </c:pt>
                <c:pt idx="17583">
                  <c:v>57.302528000036503</c:v>
                </c:pt>
                <c:pt idx="17584">
                  <c:v>57.312429999910805</c:v>
                </c:pt>
                <c:pt idx="17585">
                  <c:v>57.313399000122395</c:v>
                </c:pt>
                <c:pt idx="17586">
                  <c:v>57.322267000017703</c:v>
                </c:pt>
                <c:pt idx="17587">
                  <c:v>57.322996000038899</c:v>
                </c:pt>
                <c:pt idx="17588">
                  <c:v>57.324305999827601</c:v>
                </c:pt>
                <c:pt idx="17589">
                  <c:v>57.326077000197905</c:v>
                </c:pt>
                <c:pt idx="17590">
                  <c:v>57.327270999849105</c:v>
                </c:pt>
                <c:pt idx="17591">
                  <c:v>57.327789999817398</c:v>
                </c:pt>
                <c:pt idx="17592">
                  <c:v>57.328703000166499</c:v>
                </c:pt>
                <c:pt idx="17593">
                  <c:v>57.329286999902202</c:v>
                </c:pt>
                <c:pt idx="17594">
                  <c:v>57.332847999987202</c:v>
                </c:pt>
                <c:pt idx="17595">
                  <c:v>57.333465999818102</c:v>
                </c:pt>
                <c:pt idx="17596">
                  <c:v>57.3347149997971</c:v>
                </c:pt>
                <c:pt idx="17597">
                  <c:v>57.335556999987602</c:v>
                </c:pt>
                <c:pt idx="17598">
                  <c:v>57.3428550001153</c:v>
                </c:pt>
                <c:pt idx="17599">
                  <c:v>57.346594000136896</c:v>
                </c:pt>
                <c:pt idx="17600">
                  <c:v>57.347008999840902</c:v>
                </c:pt>
                <c:pt idx="17601">
                  <c:v>57.3474789998726</c:v>
                </c:pt>
                <c:pt idx="17602">
                  <c:v>57.347618000221701</c:v>
                </c:pt>
                <c:pt idx="17603">
                  <c:v>57.348238000031394</c:v>
                </c:pt>
                <c:pt idx="17604">
                  <c:v>57.348327999989102</c:v>
                </c:pt>
                <c:pt idx="17605">
                  <c:v>57.348793000073698</c:v>
                </c:pt>
                <c:pt idx="17606">
                  <c:v>57.349113999862297</c:v>
                </c:pt>
                <c:pt idx="17607">
                  <c:v>57.358541000212398</c:v>
                </c:pt>
                <c:pt idx="17608">
                  <c:v>57.366113000170998</c:v>
                </c:pt>
                <c:pt idx="17609">
                  <c:v>57.366344999991199</c:v>
                </c:pt>
                <c:pt idx="17610">
                  <c:v>57.367068000075896</c:v>
                </c:pt>
                <c:pt idx="17611">
                  <c:v>57.368107999991402</c:v>
                </c:pt>
                <c:pt idx="17612">
                  <c:v>57.368401000076098</c:v>
                </c:pt>
                <c:pt idx="17613">
                  <c:v>57.369318999917596</c:v>
                </c:pt>
                <c:pt idx="17614">
                  <c:v>57.373513000129606</c:v>
                </c:pt>
                <c:pt idx="17615">
                  <c:v>57.383874000151906</c:v>
                </c:pt>
                <c:pt idx="17616">
                  <c:v>57.397007999952599</c:v>
                </c:pt>
                <c:pt idx="17617">
                  <c:v>57.3973089999526</c:v>
                </c:pt>
                <c:pt idx="17618">
                  <c:v>57.3978719999104</c:v>
                </c:pt>
                <c:pt idx="17619">
                  <c:v>57.398291000026802</c:v>
                </c:pt>
                <c:pt idx="17620">
                  <c:v>57.402334000016694</c:v>
                </c:pt>
                <c:pt idx="17621">
                  <c:v>57.407485000112494</c:v>
                </c:pt>
                <c:pt idx="17622">
                  <c:v>57.413062999785296</c:v>
                </c:pt>
                <c:pt idx="17623">
                  <c:v>57.414855999922999</c:v>
                </c:pt>
                <c:pt idx="17624">
                  <c:v>57.417130999965494</c:v>
                </c:pt>
                <c:pt idx="17625">
                  <c:v>57.419626999944704</c:v>
                </c:pt>
                <c:pt idx="17626">
                  <c:v>57.420120000188</c:v>
                </c:pt>
                <c:pt idx="17627">
                  <c:v>57.439640000211497</c:v>
                </c:pt>
                <c:pt idx="17628">
                  <c:v>57.439836999947104</c:v>
                </c:pt>
                <c:pt idx="17629">
                  <c:v>57.440194999799104</c:v>
                </c:pt>
                <c:pt idx="17630">
                  <c:v>57.441220999862701</c:v>
                </c:pt>
                <c:pt idx="17631">
                  <c:v>57.441938000010801</c:v>
                </c:pt>
                <c:pt idx="17632">
                  <c:v>57.4524499998005</c:v>
                </c:pt>
                <c:pt idx="17633">
                  <c:v>57.453009999789998</c:v>
                </c:pt>
                <c:pt idx="17634">
                  <c:v>57.454026999948802</c:v>
                </c:pt>
                <c:pt idx="17635">
                  <c:v>57.454764999874897</c:v>
                </c:pt>
                <c:pt idx="17636">
                  <c:v>57.459686000129295</c:v>
                </c:pt>
                <c:pt idx="17637">
                  <c:v>57.460263999928401</c:v>
                </c:pt>
                <c:pt idx="17638">
                  <c:v>57.460376000108198</c:v>
                </c:pt>
                <c:pt idx="17639">
                  <c:v>57.461672000044899</c:v>
                </c:pt>
                <c:pt idx="17640">
                  <c:v>57.462613000097903</c:v>
                </c:pt>
                <c:pt idx="17641">
                  <c:v>57.467531999918698</c:v>
                </c:pt>
                <c:pt idx="17642">
                  <c:v>57.467924999855299</c:v>
                </c:pt>
                <c:pt idx="17643">
                  <c:v>57.468671000151502</c:v>
                </c:pt>
                <c:pt idx="17644">
                  <c:v>57.469161999961194</c:v>
                </c:pt>
                <c:pt idx="17645">
                  <c:v>57.469176999802499</c:v>
                </c:pt>
                <c:pt idx="17646">
                  <c:v>57.475899000109997</c:v>
                </c:pt>
                <c:pt idx="17647">
                  <c:v>57.476246000078298</c:v>
                </c:pt>
                <c:pt idx="17648">
                  <c:v>57.476885000141898</c:v>
                </c:pt>
                <c:pt idx="17649">
                  <c:v>57.477338999888097</c:v>
                </c:pt>
                <c:pt idx="17650">
                  <c:v>57.490779000090598</c:v>
                </c:pt>
                <c:pt idx="17651">
                  <c:v>57.493069999964</c:v>
                </c:pt>
                <c:pt idx="17652">
                  <c:v>57.493640999837197</c:v>
                </c:pt>
                <c:pt idx="17653">
                  <c:v>57.494587999826699</c:v>
                </c:pt>
                <c:pt idx="17654">
                  <c:v>57.495404999826796</c:v>
                </c:pt>
                <c:pt idx="17655">
                  <c:v>57.495683000070102</c:v>
                </c:pt>
                <c:pt idx="17656">
                  <c:v>57.4959119999221</c:v>
                </c:pt>
                <c:pt idx="17657">
                  <c:v>57.4968930000068</c:v>
                </c:pt>
                <c:pt idx="17658">
                  <c:v>57.497652000165502</c:v>
                </c:pt>
                <c:pt idx="17659">
                  <c:v>57.4996519999331</c:v>
                </c:pt>
                <c:pt idx="17660">
                  <c:v>57.500296999933198</c:v>
                </c:pt>
                <c:pt idx="17661">
                  <c:v>57.501493000017895</c:v>
                </c:pt>
                <c:pt idx="17662">
                  <c:v>57.5023840001449</c:v>
                </c:pt>
                <c:pt idx="17663">
                  <c:v>57.507860999976394</c:v>
                </c:pt>
                <c:pt idx="17664">
                  <c:v>57.513782000114503</c:v>
                </c:pt>
                <c:pt idx="17665">
                  <c:v>57.513907000156905</c:v>
                </c:pt>
                <c:pt idx="17666">
                  <c:v>57.5142859997868</c:v>
                </c:pt>
                <c:pt idx="17667">
                  <c:v>57.515169999987805</c:v>
                </c:pt>
                <c:pt idx="17668">
                  <c:v>57.515839000188798</c:v>
                </c:pt>
                <c:pt idx="17669">
                  <c:v>57.524522000221602</c:v>
                </c:pt>
                <c:pt idx="17670">
                  <c:v>57.5385490001281</c:v>
                </c:pt>
                <c:pt idx="17671">
                  <c:v>57.539200000064703</c:v>
                </c:pt>
                <c:pt idx="17672">
                  <c:v>57.5403480002023</c:v>
                </c:pt>
                <c:pt idx="17673">
                  <c:v>57.54120399979</c:v>
                </c:pt>
                <c:pt idx="17674">
                  <c:v>57.5479469998754</c:v>
                </c:pt>
                <c:pt idx="17675">
                  <c:v>57.548364000012896</c:v>
                </c:pt>
                <c:pt idx="17676">
                  <c:v>57.5498220000554</c:v>
                </c:pt>
                <c:pt idx="17677">
                  <c:v>57.5499830001717</c:v>
                </c:pt>
                <c:pt idx="17678">
                  <c:v>57.550523999907398</c:v>
                </c:pt>
                <c:pt idx="17679">
                  <c:v>57.5507090002247</c:v>
                </c:pt>
                <c:pt idx="17680">
                  <c:v>57.5515169998652</c:v>
                </c:pt>
                <c:pt idx="17681">
                  <c:v>57.551598999907498</c:v>
                </c:pt>
                <c:pt idx="17682">
                  <c:v>57.551676999992196</c:v>
                </c:pt>
                <c:pt idx="17683">
                  <c:v>57.552250999833596</c:v>
                </c:pt>
                <c:pt idx="17684">
                  <c:v>57.5525509998442</c:v>
                </c:pt>
                <c:pt idx="17685">
                  <c:v>57.553007000023996</c:v>
                </c:pt>
                <c:pt idx="17686">
                  <c:v>57.5538719999713</c:v>
                </c:pt>
                <c:pt idx="17687">
                  <c:v>57.561348000035601</c:v>
                </c:pt>
                <c:pt idx="17688">
                  <c:v>57.561942000120297</c:v>
                </c:pt>
                <c:pt idx="17689">
                  <c:v>57.562415000120296</c:v>
                </c:pt>
                <c:pt idx="17690">
                  <c:v>57.563124999887805</c:v>
                </c:pt>
                <c:pt idx="17691">
                  <c:v>57.564063999961895</c:v>
                </c:pt>
                <c:pt idx="17692">
                  <c:v>57.564356000057103</c:v>
                </c:pt>
                <c:pt idx="17693">
                  <c:v>57.588681000197496</c:v>
                </c:pt>
                <c:pt idx="17694">
                  <c:v>57.589054999880297</c:v>
                </c:pt>
                <c:pt idx="17695">
                  <c:v>57.589708999785202</c:v>
                </c:pt>
                <c:pt idx="17696">
                  <c:v>57.590244000038993</c:v>
                </c:pt>
                <c:pt idx="17697">
                  <c:v>57.591190000039198</c:v>
                </c:pt>
                <c:pt idx="17698">
                  <c:v>57.593091999933598</c:v>
                </c:pt>
                <c:pt idx="17699">
                  <c:v>57.597498000177396</c:v>
                </c:pt>
                <c:pt idx="17700">
                  <c:v>57.613467000010104</c:v>
                </c:pt>
                <c:pt idx="17701">
                  <c:v>57.614069000010197</c:v>
                </c:pt>
                <c:pt idx="17702">
                  <c:v>57.615280999925702</c:v>
                </c:pt>
                <c:pt idx="17703">
                  <c:v>57.615987000190195</c:v>
                </c:pt>
                <c:pt idx="17704">
                  <c:v>57.616522999978699</c:v>
                </c:pt>
                <c:pt idx="17705">
                  <c:v>57.623455999873805</c:v>
                </c:pt>
                <c:pt idx="17706">
                  <c:v>57.624081000085397</c:v>
                </c:pt>
                <c:pt idx="17707">
                  <c:v>57.624624999789297</c:v>
                </c:pt>
                <c:pt idx="17708">
                  <c:v>57.625367000127802</c:v>
                </c:pt>
                <c:pt idx="17709">
                  <c:v>57.6261999999587</c:v>
                </c:pt>
                <c:pt idx="17710">
                  <c:v>57.629230000202298</c:v>
                </c:pt>
                <c:pt idx="17711">
                  <c:v>57.645135999791798</c:v>
                </c:pt>
                <c:pt idx="17712">
                  <c:v>57.666955000058799</c:v>
                </c:pt>
                <c:pt idx="17713">
                  <c:v>57.673004000207499</c:v>
                </c:pt>
                <c:pt idx="17714">
                  <c:v>57.673425999837399</c:v>
                </c:pt>
                <c:pt idx="17715">
                  <c:v>57.674141000006699</c:v>
                </c:pt>
                <c:pt idx="17716">
                  <c:v>57.674650000080803</c:v>
                </c:pt>
                <c:pt idx="17717">
                  <c:v>57.678003000091799</c:v>
                </c:pt>
                <c:pt idx="17718">
                  <c:v>57.684212999902201</c:v>
                </c:pt>
                <c:pt idx="17719">
                  <c:v>57.684826999775296</c:v>
                </c:pt>
                <c:pt idx="17720">
                  <c:v>57.686085000113899</c:v>
                </c:pt>
                <c:pt idx="17721">
                  <c:v>57.686094000018699</c:v>
                </c:pt>
                <c:pt idx="17722">
                  <c:v>57.687080000050599</c:v>
                </c:pt>
                <c:pt idx="17723">
                  <c:v>57.687505000103506</c:v>
                </c:pt>
                <c:pt idx="17724">
                  <c:v>57.693751999977295</c:v>
                </c:pt>
                <c:pt idx="17725">
                  <c:v>57.693888999892799</c:v>
                </c:pt>
                <c:pt idx="17726">
                  <c:v>57.694522000019703</c:v>
                </c:pt>
                <c:pt idx="17727">
                  <c:v>57.695837000210297</c:v>
                </c:pt>
                <c:pt idx="17728">
                  <c:v>57.696361000125698</c:v>
                </c:pt>
                <c:pt idx="17729">
                  <c:v>57.696794000093995</c:v>
                </c:pt>
                <c:pt idx="17730">
                  <c:v>57.696950999797906</c:v>
                </c:pt>
                <c:pt idx="17731">
                  <c:v>57.6979470001788</c:v>
                </c:pt>
                <c:pt idx="17732">
                  <c:v>57.698618999893299</c:v>
                </c:pt>
                <c:pt idx="17733">
                  <c:v>57.698694000009702</c:v>
                </c:pt>
                <c:pt idx="17734">
                  <c:v>57.699190000221201</c:v>
                </c:pt>
                <c:pt idx="17735">
                  <c:v>57.700475999808901</c:v>
                </c:pt>
                <c:pt idx="17736">
                  <c:v>57.7012250000734</c:v>
                </c:pt>
                <c:pt idx="17737">
                  <c:v>57.711841000127599</c:v>
                </c:pt>
                <c:pt idx="17738">
                  <c:v>57.712567000180499</c:v>
                </c:pt>
                <c:pt idx="17739">
                  <c:v>57.713717999831701</c:v>
                </c:pt>
                <c:pt idx="17740">
                  <c:v>57.715038999958701</c:v>
                </c:pt>
                <c:pt idx="17741">
                  <c:v>57.744865000131504</c:v>
                </c:pt>
                <c:pt idx="17742">
                  <c:v>57.746143999793205</c:v>
                </c:pt>
                <c:pt idx="17743">
                  <c:v>57.746628000131693</c:v>
                </c:pt>
                <c:pt idx="17744">
                  <c:v>57.747444000142401</c:v>
                </c:pt>
                <c:pt idx="17745">
                  <c:v>57.747979999930905</c:v>
                </c:pt>
                <c:pt idx="17746">
                  <c:v>57.750065000163801</c:v>
                </c:pt>
                <c:pt idx="17747">
                  <c:v>57.759712999995799</c:v>
                </c:pt>
                <c:pt idx="17748">
                  <c:v>57.764674999816599</c:v>
                </c:pt>
                <c:pt idx="17749">
                  <c:v>57.7653790001022</c:v>
                </c:pt>
                <c:pt idx="17750">
                  <c:v>57.766598999933102</c:v>
                </c:pt>
                <c:pt idx="17751">
                  <c:v>57.767959000102501</c:v>
                </c:pt>
                <c:pt idx="17752">
                  <c:v>57.768631999806502</c:v>
                </c:pt>
                <c:pt idx="17753">
                  <c:v>57.7692130000286</c:v>
                </c:pt>
                <c:pt idx="17754">
                  <c:v>57.769694999933506</c:v>
                </c:pt>
                <c:pt idx="17755">
                  <c:v>57.770161000007597</c:v>
                </c:pt>
                <c:pt idx="17756">
                  <c:v>57.771212999796198</c:v>
                </c:pt>
                <c:pt idx="17757">
                  <c:v>57.773146999806997</c:v>
                </c:pt>
                <c:pt idx="17758">
                  <c:v>57.773835999796503</c:v>
                </c:pt>
                <c:pt idx="17759">
                  <c:v>57.775106000008201</c:v>
                </c:pt>
                <c:pt idx="17760">
                  <c:v>57.775267000124501</c:v>
                </c:pt>
                <c:pt idx="17761">
                  <c:v>57.775887999923697</c:v>
                </c:pt>
                <c:pt idx="17762">
                  <c:v>57.776005000050596</c:v>
                </c:pt>
                <c:pt idx="17763">
                  <c:v>57.776868000019</c:v>
                </c:pt>
                <c:pt idx="17764">
                  <c:v>57.777949999945093</c:v>
                </c:pt>
                <c:pt idx="17765">
                  <c:v>57.7897150001263</c:v>
                </c:pt>
                <c:pt idx="17766">
                  <c:v>57.790276000105202</c:v>
                </c:pt>
                <c:pt idx="17767">
                  <c:v>57.791389000158198</c:v>
                </c:pt>
                <c:pt idx="17768">
                  <c:v>57.792172000063097</c:v>
                </c:pt>
                <c:pt idx="17769">
                  <c:v>57.793143999788299</c:v>
                </c:pt>
                <c:pt idx="17770">
                  <c:v>57.793513999968098</c:v>
                </c:pt>
                <c:pt idx="17771">
                  <c:v>57.794196000031597</c:v>
                </c:pt>
                <c:pt idx="17772">
                  <c:v>57.794751000074001</c:v>
                </c:pt>
                <c:pt idx="17773">
                  <c:v>57.799912000063998</c:v>
                </c:pt>
                <c:pt idx="17774">
                  <c:v>57.803634999800103</c:v>
                </c:pt>
                <c:pt idx="17775">
                  <c:v>57.814120999864805</c:v>
                </c:pt>
                <c:pt idx="17776">
                  <c:v>57.814771999801394</c:v>
                </c:pt>
                <c:pt idx="17777">
                  <c:v>57.816081000055405</c:v>
                </c:pt>
                <c:pt idx="17778">
                  <c:v>57.817054000224701</c:v>
                </c:pt>
                <c:pt idx="17779">
                  <c:v>57.831767000152404</c:v>
                </c:pt>
                <c:pt idx="17780">
                  <c:v>57.841007000206403</c:v>
                </c:pt>
                <c:pt idx="17781">
                  <c:v>57.852469999943395</c:v>
                </c:pt>
                <c:pt idx="17782">
                  <c:v>57.854184999996498</c:v>
                </c:pt>
                <c:pt idx="17783">
                  <c:v>57.874359999914304</c:v>
                </c:pt>
                <c:pt idx="17784">
                  <c:v>57.875013999819195</c:v>
                </c:pt>
                <c:pt idx="17785">
                  <c:v>57.876359000147204</c:v>
                </c:pt>
                <c:pt idx="17786">
                  <c:v>57.877240999914605</c:v>
                </c:pt>
                <c:pt idx="17787">
                  <c:v>57.878699999946498</c:v>
                </c:pt>
                <c:pt idx="17788">
                  <c:v>57.880642999862097</c:v>
                </c:pt>
                <c:pt idx="17789">
                  <c:v>57.8811270002006</c:v>
                </c:pt>
                <c:pt idx="17790">
                  <c:v>57.882014999904605</c:v>
                </c:pt>
                <c:pt idx="17791">
                  <c:v>57.882735000021</c:v>
                </c:pt>
                <c:pt idx="17792">
                  <c:v>57.890308999958499</c:v>
                </c:pt>
                <c:pt idx="17793">
                  <c:v>57.922983000025802</c:v>
                </c:pt>
                <c:pt idx="17794">
                  <c:v>57.935150000048402</c:v>
                </c:pt>
                <c:pt idx="17795">
                  <c:v>57.936090000111996</c:v>
                </c:pt>
                <c:pt idx="17796">
                  <c:v>57.947196999975802</c:v>
                </c:pt>
                <c:pt idx="17797">
                  <c:v>57.986235000043898</c:v>
                </c:pt>
                <c:pt idx="17798">
                  <c:v>57.986793000054597</c:v>
                </c:pt>
                <c:pt idx="17799">
                  <c:v>57.9876599999806</c:v>
                </c:pt>
                <c:pt idx="17800">
                  <c:v>57.988322999790398</c:v>
                </c:pt>
                <c:pt idx="17801">
                  <c:v>57.994081999822804</c:v>
                </c:pt>
                <c:pt idx="17802">
                  <c:v>57.994675999907393</c:v>
                </c:pt>
                <c:pt idx="17803">
                  <c:v>57.995907000076798</c:v>
                </c:pt>
                <c:pt idx="17804">
                  <c:v>57.996763000119202</c:v>
                </c:pt>
                <c:pt idx="17805">
                  <c:v>58.015202000206003</c:v>
                </c:pt>
                <c:pt idx="17806">
                  <c:v>58.015890000206099</c:v>
                </c:pt>
                <c:pt idx="17807">
                  <c:v>58.017080999889004</c:v>
                </c:pt>
                <c:pt idx="17808">
                  <c:v>58.0179120001957</c:v>
                </c:pt>
                <c:pt idx="17809">
                  <c:v>58.039470000039699</c:v>
                </c:pt>
                <c:pt idx="17810">
                  <c:v>58.040167999934006</c:v>
                </c:pt>
                <c:pt idx="17811">
                  <c:v>58.041434000187998</c:v>
                </c:pt>
                <c:pt idx="17812">
                  <c:v>58.042344000114099</c:v>
                </c:pt>
                <c:pt idx="17813">
                  <c:v>58.055693999904101</c:v>
                </c:pt>
                <c:pt idx="17814">
                  <c:v>58.061205999820203</c:v>
                </c:pt>
                <c:pt idx="17815">
                  <c:v>58.061663999978897</c:v>
                </c:pt>
                <c:pt idx="17816">
                  <c:v>58.062475000042404</c:v>
                </c:pt>
                <c:pt idx="17817">
                  <c:v>58.063054999820395</c:v>
                </c:pt>
                <c:pt idx="17818">
                  <c:v>58.065385000190801</c:v>
                </c:pt>
                <c:pt idx="17819">
                  <c:v>58.066250000138098</c:v>
                </c:pt>
                <c:pt idx="17820">
                  <c:v>58.066987000074697</c:v>
                </c:pt>
                <c:pt idx="17821">
                  <c:v>58.068241000000796</c:v>
                </c:pt>
                <c:pt idx="17822">
                  <c:v>58.069183000043196</c:v>
                </c:pt>
                <c:pt idx="17823">
                  <c:v>58.070753999800196</c:v>
                </c:pt>
                <c:pt idx="17824">
                  <c:v>58.0712719997791</c:v>
                </c:pt>
                <c:pt idx="17825">
                  <c:v>58.072274000096499</c:v>
                </c:pt>
                <c:pt idx="17826">
                  <c:v>58.072927000011902</c:v>
                </c:pt>
                <c:pt idx="17827">
                  <c:v>58.073758999853403</c:v>
                </c:pt>
                <c:pt idx="17828">
                  <c:v>58.074330000181305</c:v>
                </c:pt>
                <c:pt idx="17829">
                  <c:v>58.074445999864103</c:v>
                </c:pt>
                <c:pt idx="17830">
                  <c:v>58.075144000213101</c:v>
                </c:pt>
                <c:pt idx="17831">
                  <c:v>58.075282000118001</c:v>
                </c:pt>
                <c:pt idx="17832">
                  <c:v>58.075996999832505</c:v>
                </c:pt>
                <c:pt idx="17833">
                  <c:v>58.0763379998643</c:v>
                </c:pt>
                <c:pt idx="17834">
                  <c:v>58.0771770000865</c:v>
                </c:pt>
                <c:pt idx="17835">
                  <c:v>58.084968000002803</c:v>
                </c:pt>
                <c:pt idx="17836">
                  <c:v>58.118361000197098</c:v>
                </c:pt>
                <c:pt idx="17837">
                  <c:v>58.133149999775902</c:v>
                </c:pt>
                <c:pt idx="17838">
                  <c:v>58.137812000040796</c:v>
                </c:pt>
                <c:pt idx="17839">
                  <c:v>58.138459000019701</c:v>
                </c:pt>
                <c:pt idx="17840">
                  <c:v>58.139555999787198</c:v>
                </c:pt>
                <c:pt idx="17841">
                  <c:v>58.140896000168098</c:v>
                </c:pt>
                <c:pt idx="17842">
                  <c:v>58.150241000021197</c:v>
                </c:pt>
                <c:pt idx="17843">
                  <c:v>58.150370000021198</c:v>
                </c:pt>
                <c:pt idx="17844">
                  <c:v>58.1549399998948</c:v>
                </c:pt>
                <c:pt idx="17845">
                  <c:v>58.155578999958301</c:v>
                </c:pt>
                <c:pt idx="17846">
                  <c:v>58.156896000127702</c:v>
                </c:pt>
                <c:pt idx="17847">
                  <c:v>58.157732999916298</c:v>
                </c:pt>
                <c:pt idx="17848">
                  <c:v>58.160292000138703</c:v>
                </c:pt>
                <c:pt idx="17849">
                  <c:v>58.166689999779905</c:v>
                </c:pt>
                <c:pt idx="17850">
                  <c:v>58.168971000213695</c:v>
                </c:pt>
                <c:pt idx="17851">
                  <c:v>58.169588000055199</c:v>
                </c:pt>
                <c:pt idx="17852">
                  <c:v>58.170439000150502</c:v>
                </c:pt>
                <c:pt idx="17853">
                  <c:v>58.170915000118796</c:v>
                </c:pt>
                <c:pt idx="17854">
                  <c:v>58.171121000214001</c:v>
                </c:pt>
                <c:pt idx="17855">
                  <c:v>58.171808000224701</c:v>
                </c:pt>
                <c:pt idx="17856">
                  <c:v>58.173589000034504</c:v>
                </c:pt>
                <c:pt idx="17857">
                  <c:v>58.173820999854698</c:v>
                </c:pt>
                <c:pt idx="17858">
                  <c:v>58.174587999928896</c:v>
                </c:pt>
                <c:pt idx="17859">
                  <c:v>58.174809999854901</c:v>
                </c:pt>
                <c:pt idx="17860">
                  <c:v>58.175990000108804</c:v>
                </c:pt>
                <c:pt idx="17861">
                  <c:v>58.176090999950198</c:v>
                </c:pt>
                <c:pt idx="17862">
                  <c:v>58.1762000001617</c:v>
                </c:pt>
                <c:pt idx="17863">
                  <c:v>58.177100000193605</c:v>
                </c:pt>
                <c:pt idx="17864">
                  <c:v>58.177662000161902</c:v>
                </c:pt>
                <c:pt idx="17865">
                  <c:v>58.178098000098494</c:v>
                </c:pt>
                <c:pt idx="17866">
                  <c:v>58.182103000035504</c:v>
                </c:pt>
                <c:pt idx="17867">
                  <c:v>58.182848999876995</c:v>
                </c:pt>
                <c:pt idx="17868">
                  <c:v>58.183368999834698</c:v>
                </c:pt>
                <c:pt idx="17869">
                  <c:v>58.184033000088604</c:v>
                </c:pt>
                <c:pt idx="17870">
                  <c:v>58.184274999803101</c:v>
                </c:pt>
                <c:pt idx="17871">
                  <c:v>58.185140000205102</c:v>
                </c:pt>
                <c:pt idx="17872">
                  <c:v>58.185174999834999</c:v>
                </c:pt>
                <c:pt idx="17873">
                  <c:v>58.18596600011</c:v>
                </c:pt>
                <c:pt idx="17874">
                  <c:v>58.186606000162996</c:v>
                </c:pt>
                <c:pt idx="17875">
                  <c:v>58.187322999856399</c:v>
                </c:pt>
                <c:pt idx="17876">
                  <c:v>58.1886489999305</c:v>
                </c:pt>
                <c:pt idx="17877">
                  <c:v>58.189614000184498</c:v>
                </c:pt>
                <c:pt idx="17878">
                  <c:v>58.192176999909805</c:v>
                </c:pt>
                <c:pt idx="17879">
                  <c:v>58.192740999857001</c:v>
                </c:pt>
                <c:pt idx="17880">
                  <c:v>58.193878000110999</c:v>
                </c:pt>
                <c:pt idx="17881">
                  <c:v>58.194654000089898</c:v>
                </c:pt>
                <c:pt idx="17882">
                  <c:v>58.199143999900102</c:v>
                </c:pt>
                <c:pt idx="17883">
                  <c:v>58.1994700000905</c:v>
                </c:pt>
                <c:pt idx="17884">
                  <c:v>58.200126999963594</c:v>
                </c:pt>
                <c:pt idx="17885">
                  <c:v>58.200580000175201</c:v>
                </c:pt>
                <c:pt idx="17886">
                  <c:v>58.205765999900898</c:v>
                </c:pt>
                <c:pt idx="17887">
                  <c:v>58.213554999838301</c:v>
                </c:pt>
                <c:pt idx="17888">
                  <c:v>58.2142080002086</c:v>
                </c:pt>
                <c:pt idx="17889">
                  <c:v>58.2154499998068</c:v>
                </c:pt>
                <c:pt idx="17890">
                  <c:v>58.216279000134804</c:v>
                </c:pt>
                <c:pt idx="17891">
                  <c:v>58.232118999967497</c:v>
                </c:pt>
                <c:pt idx="17892">
                  <c:v>58.236806999957395</c:v>
                </c:pt>
                <c:pt idx="17893">
                  <c:v>58.237315000042102</c:v>
                </c:pt>
                <c:pt idx="17894">
                  <c:v>58.2381939998413</c:v>
                </c:pt>
                <c:pt idx="17895">
                  <c:v>58.238827999957707</c:v>
                </c:pt>
                <c:pt idx="17896">
                  <c:v>58.2401380002011</c:v>
                </c:pt>
                <c:pt idx="17897">
                  <c:v>58.240867000222302</c:v>
                </c:pt>
                <c:pt idx="17898">
                  <c:v>58.242131000042697</c:v>
                </c:pt>
                <c:pt idx="17899">
                  <c:v>58.242946000063903</c:v>
                </c:pt>
                <c:pt idx="17900">
                  <c:v>58.245938999789296</c:v>
                </c:pt>
                <c:pt idx="17901">
                  <c:v>58.248588999958798</c:v>
                </c:pt>
                <c:pt idx="17902">
                  <c:v>58.254784999917298</c:v>
                </c:pt>
                <c:pt idx="17903">
                  <c:v>58.257303000118505</c:v>
                </c:pt>
                <c:pt idx="17904">
                  <c:v>58.262664999801899</c:v>
                </c:pt>
                <c:pt idx="17905">
                  <c:v>58.263166999950002</c:v>
                </c:pt>
                <c:pt idx="17906">
                  <c:v>58.263227000225001</c:v>
                </c:pt>
                <c:pt idx="17907">
                  <c:v>58.264008000151001</c:v>
                </c:pt>
                <c:pt idx="17908">
                  <c:v>58.2645839999713</c:v>
                </c:pt>
                <c:pt idx="17909">
                  <c:v>58.269139000003598</c:v>
                </c:pt>
                <c:pt idx="17910">
                  <c:v>58.269607000056496</c:v>
                </c:pt>
                <c:pt idx="17911">
                  <c:v>58.2705090000672</c:v>
                </c:pt>
                <c:pt idx="17912">
                  <c:v>58.271145000162498</c:v>
                </c:pt>
                <c:pt idx="17913">
                  <c:v>58.274104999782104</c:v>
                </c:pt>
                <c:pt idx="17914">
                  <c:v>58.284963000005497</c:v>
                </c:pt>
                <c:pt idx="17915">
                  <c:v>58.294552000006604</c:v>
                </c:pt>
                <c:pt idx="17916">
                  <c:v>58.301683000081503</c:v>
                </c:pt>
                <c:pt idx="17917">
                  <c:v>58.313155000178</c:v>
                </c:pt>
                <c:pt idx="17918">
                  <c:v>58.3137079997868</c:v>
                </c:pt>
                <c:pt idx="17919">
                  <c:v>58.314740999776397</c:v>
                </c:pt>
                <c:pt idx="17920">
                  <c:v>58.315455999945698</c:v>
                </c:pt>
                <c:pt idx="17921">
                  <c:v>58.3156009997765</c:v>
                </c:pt>
                <c:pt idx="17922">
                  <c:v>58.316015999935097</c:v>
                </c:pt>
                <c:pt idx="17923">
                  <c:v>58.316973999808297</c:v>
                </c:pt>
                <c:pt idx="17924">
                  <c:v>58.317672000157401</c:v>
                </c:pt>
                <c:pt idx="17925">
                  <c:v>58.321093999893399</c:v>
                </c:pt>
                <c:pt idx="17926">
                  <c:v>58.329262999904998</c:v>
                </c:pt>
                <c:pt idx="17927">
                  <c:v>58.329811000021401</c:v>
                </c:pt>
                <c:pt idx="17928">
                  <c:v>58.330741000190699</c:v>
                </c:pt>
                <c:pt idx="17929">
                  <c:v>58.331408999947598</c:v>
                </c:pt>
                <c:pt idx="17930">
                  <c:v>58.333647999916096</c:v>
                </c:pt>
                <c:pt idx="17931">
                  <c:v>58.339496999906196</c:v>
                </c:pt>
                <c:pt idx="17932">
                  <c:v>58.344095999927902</c:v>
                </c:pt>
                <c:pt idx="17933">
                  <c:v>58.369186000163602</c:v>
                </c:pt>
                <c:pt idx="17934">
                  <c:v>58.372792000227399</c:v>
                </c:pt>
                <c:pt idx="17935">
                  <c:v>58.373370000026597</c:v>
                </c:pt>
                <c:pt idx="17936">
                  <c:v>58.3745949998046</c:v>
                </c:pt>
                <c:pt idx="17937">
                  <c:v>58.375364999847001</c:v>
                </c:pt>
                <c:pt idx="17938">
                  <c:v>58.378523000101204</c:v>
                </c:pt>
                <c:pt idx="17939">
                  <c:v>58.379162000164797</c:v>
                </c:pt>
                <c:pt idx="17940">
                  <c:v>58.380298999963998</c:v>
                </c:pt>
                <c:pt idx="17941">
                  <c:v>58.380948999911197</c:v>
                </c:pt>
                <c:pt idx="17942">
                  <c:v>58.381195000038105</c:v>
                </c:pt>
                <c:pt idx="17943">
                  <c:v>58.381351000207296</c:v>
                </c:pt>
                <c:pt idx="17944">
                  <c:v>58.3828839999114</c:v>
                </c:pt>
                <c:pt idx="17945">
                  <c:v>58.383053999932599</c:v>
                </c:pt>
                <c:pt idx="17946">
                  <c:v>58.384742999805894</c:v>
                </c:pt>
                <c:pt idx="17947">
                  <c:v>58.384946999922199</c:v>
                </c:pt>
                <c:pt idx="17948">
                  <c:v>58.386506999795493</c:v>
                </c:pt>
                <c:pt idx="17949">
                  <c:v>58.386693000102198</c:v>
                </c:pt>
                <c:pt idx="17950">
                  <c:v>58.387427000070602</c:v>
                </c:pt>
                <c:pt idx="17951">
                  <c:v>58.3875090001129</c:v>
                </c:pt>
                <c:pt idx="17952">
                  <c:v>58.387588000186895</c:v>
                </c:pt>
                <c:pt idx="17953">
                  <c:v>58.387667999795603</c:v>
                </c:pt>
                <c:pt idx="17954">
                  <c:v>58.388133999869694</c:v>
                </c:pt>
                <c:pt idx="17955">
                  <c:v>58.388493000165901</c:v>
                </c:pt>
                <c:pt idx="17956">
                  <c:v>58.389058000102494</c:v>
                </c:pt>
                <c:pt idx="17957">
                  <c:v>58.3894850001343</c:v>
                </c:pt>
                <c:pt idx="17958">
                  <c:v>58.406572999956502</c:v>
                </c:pt>
                <c:pt idx="17959">
                  <c:v>58.412536000105298</c:v>
                </c:pt>
                <c:pt idx="17960">
                  <c:v>58.413189000020701</c:v>
                </c:pt>
                <c:pt idx="17961">
                  <c:v>58.414361999893998</c:v>
                </c:pt>
                <c:pt idx="17962">
                  <c:v>58.415345999946993</c:v>
                </c:pt>
                <c:pt idx="17963">
                  <c:v>58.417095000095202</c:v>
                </c:pt>
                <c:pt idx="17964">
                  <c:v>58.425805999831901</c:v>
                </c:pt>
                <c:pt idx="17965">
                  <c:v>58.426479999980003</c:v>
                </c:pt>
                <c:pt idx="17966">
                  <c:v>58.427805000064801</c:v>
                </c:pt>
                <c:pt idx="17967">
                  <c:v>58.428741000170703</c:v>
                </c:pt>
                <c:pt idx="17968">
                  <c:v>58.435929000097495</c:v>
                </c:pt>
                <c:pt idx="17969">
                  <c:v>58.436607000203296</c:v>
                </c:pt>
                <c:pt idx="17970">
                  <c:v>58.4378849998756</c:v>
                </c:pt>
                <c:pt idx="17971">
                  <c:v>58.438835999822899</c:v>
                </c:pt>
                <c:pt idx="17972">
                  <c:v>58.439401000214197</c:v>
                </c:pt>
                <c:pt idx="17973">
                  <c:v>58.464760999868304</c:v>
                </c:pt>
                <c:pt idx="17974">
                  <c:v>58.469693999995798</c:v>
                </c:pt>
                <c:pt idx="17975">
                  <c:v>58.470269999815997</c:v>
                </c:pt>
                <c:pt idx="17976">
                  <c:v>58.471104000091096</c:v>
                </c:pt>
                <c:pt idx="17977">
                  <c:v>58.471685999847899</c:v>
                </c:pt>
                <c:pt idx="17978">
                  <c:v>58.473422000133702</c:v>
                </c:pt>
                <c:pt idx="17979">
                  <c:v>58.4903869998925</c:v>
                </c:pt>
                <c:pt idx="17980">
                  <c:v>58.490996999807905</c:v>
                </c:pt>
                <c:pt idx="17981">
                  <c:v>58.492194999871501</c:v>
                </c:pt>
                <c:pt idx="17982">
                  <c:v>58.493117000125494</c:v>
                </c:pt>
                <c:pt idx="17983">
                  <c:v>58.500504000221497</c:v>
                </c:pt>
                <c:pt idx="17984">
                  <c:v>58.504546000222</c:v>
                </c:pt>
                <c:pt idx="17985">
                  <c:v>58.512097999937303</c:v>
                </c:pt>
                <c:pt idx="17986">
                  <c:v>58.515201999853097</c:v>
                </c:pt>
                <c:pt idx="17987">
                  <c:v>58.527496999886296</c:v>
                </c:pt>
                <c:pt idx="17988">
                  <c:v>58.542603000205396</c:v>
                </c:pt>
                <c:pt idx="17989">
                  <c:v>58.554383000227901</c:v>
                </c:pt>
                <c:pt idx="17990">
                  <c:v>58.572575000198398</c:v>
                </c:pt>
                <c:pt idx="17991">
                  <c:v>58.57635700022</c:v>
                </c:pt>
                <c:pt idx="17992">
                  <c:v>58.581633999892802</c:v>
                </c:pt>
                <c:pt idx="17993">
                  <c:v>58.582111999839903</c:v>
                </c:pt>
                <c:pt idx="17994">
                  <c:v>58.582953000041002</c:v>
                </c:pt>
                <c:pt idx="17995">
                  <c:v>58.583529999850697</c:v>
                </c:pt>
                <c:pt idx="17996">
                  <c:v>58.600408000074793</c:v>
                </c:pt>
                <c:pt idx="17997">
                  <c:v>58.601036999789301</c:v>
                </c:pt>
                <c:pt idx="17998">
                  <c:v>58.602296000117299</c:v>
                </c:pt>
                <c:pt idx="17999">
                  <c:v>58.603155000127998</c:v>
                </c:pt>
                <c:pt idx="18000">
                  <c:v>58.6537250001129</c:v>
                </c:pt>
                <c:pt idx="18001">
                  <c:v>58.672057999956401</c:v>
                </c:pt>
                <c:pt idx="18002">
                  <c:v>58.695163999800506</c:v>
                </c:pt>
                <c:pt idx="18003">
                  <c:v>58.695715999874601</c:v>
                </c:pt>
                <c:pt idx="18004">
                  <c:v>58.696684000096795</c:v>
                </c:pt>
                <c:pt idx="18005">
                  <c:v>58.6977630000546</c:v>
                </c:pt>
                <c:pt idx="18006">
                  <c:v>58.714558999781701</c:v>
                </c:pt>
                <c:pt idx="18007">
                  <c:v>58.715237999876905</c:v>
                </c:pt>
                <c:pt idx="18008">
                  <c:v>58.716655999887699</c:v>
                </c:pt>
                <c:pt idx="18009">
                  <c:v>58.717560999866599</c:v>
                </c:pt>
                <c:pt idx="18010">
                  <c:v>58.767335000084103</c:v>
                </c:pt>
                <c:pt idx="18011">
                  <c:v>58.767703999819702</c:v>
                </c:pt>
                <c:pt idx="18012">
                  <c:v>58.768301999862096</c:v>
                </c:pt>
                <c:pt idx="18013">
                  <c:v>58.769475000190099</c:v>
                </c:pt>
                <c:pt idx="18014">
                  <c:v>58.770338000158503</c:v>
                </c:pt>
                <c:pt idx="18015">
                  <c:v>58.772260999830898</c:v>
                </c:pt>
                <c:pt idx="18016">
                  <c:v>58.772789000158802</c:v>
                </c:pt>
                <c:pt idx="18017">
                  <c:v>58.773873000063702</c:v>
                </c:pt>
                <c:pt idx="18018">
                  <c:v>58.774592000190701</c:v>
                </c:pt>
                <c:pt idx="18019">
                  <c:v>58.781460999853095</c:v>
                </c:pt>
                <c:pt idx="18020">
                  <c:v>58.797367999886696</c:v>
                </c:pt>
                <c:pt idx="18021">
                  <c:v>58.7981280000349</c:v>
                </c:pt>
                <c:pt idx="18022">
                  <c:v>58.799340999939801</c:v>
                </c:pt>
                <c:pt idx="18023">
                  <c:v>58.8001539999822</c:v>
                </c:pt>
                <c:pt idx="18024">
                  <c:v>58.812798999952001</c:v>
                </c:pt>
                <c:pt idx="18025">
                  <c:v>58.813228999952102</c:v>
                </c:pt>
                <c:pt idx="18026">
                  <c:v>58.813992000068502</c:v>
                </c:pt>
                <c:pt idx="18027">
                  <c:v>58.814634000100298</c:v>
                </c:pt>
                <c:pt idx="18028">
                  <c:v>58.817224999984305</c:v>
                </c:pt>
                <c:pt idx="18029">
                  <c:v>58.839803999944699</c:v>
                </c:pt>
                <c:pt idx="18030">
                  <c:v>58.861162000084697</c:v>
                </c:pt>
                <c:pt idx="18031">
                  <c:v>58.8615279998521</c:v>
                </c:pt>
                <c:pt idx="18032">
                  <c:v>58.8622629998099</c:v>
                </c:pt>
                <c:pt idx="18033">
                  <c:v>58.863776000180202</c:v>
                </c:pt>
                <c:pt idx="18034">
                  <c:v>58.8647790000322</c:v>
                </c:pt>
                <c:pt idx="18035">
                  <c:v>58.867507999821093</c:v>
                </c:pt>
                <c:pt idx="18036">
                  <c:v>58.873773999948703</c:v>
                </c:pt>
                <c:pt idx="18037">
                  <c:v>58.874249999916998</c:v>
                </c:pt>
                <c:pt idx="18038">
                  <c:v>58.875112999885403</c:v>
                </c:pt>
                <c:pt idx="18039">
                  <c:v>58.875678999811498</c:v>
                </c:pt>
                <c:pt idx="18040">
                  <c:v>58.877358999779901</c:v>
                </c:pt>
                <c:pt idx="18041">
                  <c:v>58.878000999811704</c:v>
                </c:pt>
                <c:pt idx="18042">
                  <c:v>58.879240999885901</c:v>
                </c:pt>
                <c:pt idx="18043">
                  <c:v>58.8799619999917</c:v>
                </c:pt>
                <c:pt idx="18044">
                  <c:v>58.898901999782503</c:v>
                </c:pt>
                <c:pt idx="18045">
                  <c:v>58.899610000025802</c:v>
                </c:pt>
                <c:pt idx="18046">
                  <c:v>58.9008890001423</c:v>
                </c:pt>
                <c:pt idx="18047">
                  <c:v>58.9017850002164</c:v>
                </c:pt>
                <c:pt idx="18048">
                  <c:v>58.9147209998373</c:v>
                </c:pt>
                <c:pt idx="18049">
                  <c:v>58.9199679998273</c:v>
                </c:pt>
                <c:pt idx="18050">
                  <c:v>58.9205520000177</c:v>
                </c:pt>
                <c:pt idx="18051">
                  <c:v>58.921583000028399</c:v>
                </c:pt>
                <c:pt idx="18052">
                  <c:v>58.922327999880501</c:v>
                </c:pt>
                <c:pt idx="18053">
                  <c:v>58.924259999912401</c:v>
                </c:pt>
                <c:pt idx="18054">
                  <c:v>58.935904000009003</c:v>
                </c:pt>
                <c:pt idx="18055">
                  <c:v>58.936611999797599</c:v>
                </c:pt>
                <c:pt idx="18056">
                  <c:v>58.9377780001996</c:v>
                </c:pt>
                <c:pt idx="18057">
                  <c:v>58.937941999829398</c:v>
                </c:pt>
                <c:pt idx="18058">
                  <c:v>58.9385769999353</c:v>
                </c:pt>
                <c:pt idx="18059">
                  <c:v>58.943043999988696</c:v>
                </c:pt>
                <c:pt idx="18060">
                  <c:v>58.943572999851298</c:v>
                </c:pt>
                <c:pt idx="18061">
                  <c:v>58.944534000147499</c:v>
                </c:pt>
                <c:pt idx="18062">
                  <c:v>58.945234000020697</c:v>
                </c:pt>
                <c:pt idx="18063">
                  <c:v>58.955308999884394</c:v>
                </c:pt>
                <c:pt idx="18064">
                  <c:v>58.955754000180605</c:v>
                </c:pt>
                <c:pt idx="18065">
                  <c:v>58.956551999926795</c:v>
                </c:pt>
                <c:pt idx="18066">
                  <c:v>58.957067999926899</c:v>
                </c:pt>
                <c:pt idx="18067">
                  <c:v>58.959527999831998</c:v>
                </c:pt>
                <c:pt idx="18068">
                  <c:v>58.959915999821497</c:v>
                </c:pt>
                <c:pt idx="18069">
                  <c:v>58.960259999821496</c:v>
                </c:pt>
                <c:pt idx="18070">
                  <c:v>58.960566000223395</c:v>
                </c:pt>
                <c:pt idx="18071">
                  <c:v>58.9613779998217</c:v>
                </c:pt>
                <c:pt idx="18072">
                  <c:v>58.991228000195399</c:v>
                </c:pt>
                <c:pt idx="18073">
                  <c:v>58.995314000185303</c:v>
                </c:pt>
                <c:pt idx="18074">
                  <c:v>59.006050999869302</c:v>
                </c:pt>
                <c:pt idx="18075">
                  <c:v>59.006727999985699</c:v>
                </c:pt>
                <c:pt idx="18076">
                  <c:v>59.007586000006896</c:v>
                </c:pt>
                <c:pt idx="18077">
                  <c:v>59.008086000176199</c:v>
                </c:pt>
                <c:pt idx="18078">
                  <c:v>59.009057999901401</c:v>
                </c:pt>
                <c:pt idx="18079">
                  <c:v>59.012293999785399</c:v>
                </c:pt>
                <c:pt idx="18080">
                  <c:v>59.013047999996999</c:v>
                </c:pt>
                <c:pt idx="18081">
                  <c:v>59.014469999965499</c:v>
                </c:pt>
                <c:pt idx="18082">
                  <c:v>59.015470999838705</c:v>
                </c:pt>
                <c:pt idx="18083">
                  <c:v>59.021600000050903</c:v>
                </c:pt>
                <c:pt idx="18084">
                  <c:v>59.050993999789995</c:v>
                </c:pt>
                <c:pt idx="18085">
                  <c:v>59.061782999833596</c:v>
                </c:pt>
                <c:pt idx="18086">
                  <c:v>59.070944999802997</c:v>
                </c:pt>
                <c:pt idx="18087">
                  <c:v>59.071675999803105</c:v>
                </c:pt>
                <c:pt idx="18088">
                  <c:v>59.073043999887801</c:v>
                </c:pt>
                <c:pt idx="18089">
                  <c:v>59.074429999782197</c:v>
                </c:pt>
                <c:pt idx="18090">
                  <c:v>59.076167000057396</c:v>
                </c:pt>
                <c:pt idx="18091">
                  <c:v>59.076880999782503</c:v>
                </c:pt>
                <c:pt idx="18092">
                  <c:v>59.078178000163398</c:v>
                </c:pt>
                <c:pt idx="18093">
                  <c:v>59.078268000121099</c:v>
                </c:pt>
                <c:pt idx="18094">
                  <c:v>59.079193999877994</c:v>
                </c:pt>
                <c:pt idx="18095">
                  <c:v>59.079449999899204</c:v>
                </c:pt>
                <c:pt idx="18096">
                  <c:v>59.079779000057897</c:v>
                </c:pt>
                <c:pt idx="18097">
                  <c:v>59.0804759999628</c:v>
                </c:pt>
                <c:pt idx="18098">
                  <c:v>59.080940000058</c:v>
                </c:pt>
                <c:pt idx="18099">
                  <c:v>59.092985999995996</c:v>
                </c:pt>
                <c:pt idx="18100">
                  <c:v>59.093483000197004</c:v>
                </c:pt>
                <c:pt idx="18101">
                  <c:v>59.094345000175899</c:v>
                </c:pt>
                <c:pt idx="18102">
                  <c:v>59.095009999964496</c:v>
                </c:pt>
                <c:pt idx="18103">
                  <c:v>59.129995000148398</c:v>
                </c:pt>
                <c:pt idx="18104">
                  <c:v>59.130721000201397</c:v>
                </c:pt>
                <c:pt idx="18105">
                  <c:v>59.131045999947602</c:v>
                </c:pt>
                <c:pt idx="18106">
                  <c:v>59.131402999810199</c:v>
                </c:pt>
                <c:pt idx="18107">
                  <c:v>59.132015000159299</c:v>
                </c:pt>
                <c:pt idx="18108">
                  <c:v>59.132159000000605</c:v>
                </c:pt>
                <c:pt idx="18109">
                  <c:v>59.133149999979601</c:v>
                </c:pt>
                <c:pt idx="18110">
                  <c:v>59.133684999778701</c:v>
                </c:pt>
                <c:pt idx="18111">
                  <c:v>59.133997000117198</c:v>
                </c:pt>
                <c:pt idx="18112">
                  <c:v>59.140422999917</c:v>
                </c:pt>
                <c:pt idx="18113">
                  <c:v>59.141076999821898</c:v>
                </c:pt>
                <c:pt idx="18114">
                  <c:v>59.142404999874898</c:v>
                </c:pt>
                <c:pt idx="18115">
                  <c:v>59.143247000065401</c:v>
                </c:pt>
                <c:pt idx="18116">
                  <c:v>59.150172000045096</c:v>
                </c:pt>
                <c:pt idx="18117">
                  <c:v>59.150820000013404</c:v>
                </c:pt>
                <c:pt idx="18118">
                  <c:v>59.151500000098103</c:v>
                </c:pt>
                <c:pt idx="18119">
                  <c:v>59.152056000129903</c:v>
                </c:pt>
                <c:pt idx="18120">
                  <c:v>59.152230000108801</c:v>
                </c:pt>
                <c:pt idx="18121">
                  <c:v>59.152849999918502</c:v>
                </c:pt>
                <c:pt idx="18122">
                  <c:v>59.153344000151201</c:v>
                </c:pt>
                <c:pt idx="18123">
                  <c:v>59.153552000225297</c:v>
                </c:pt>
                <c:pt idx="18124">
                  <c:v>59.155104000183201</c:v>
                </c:pt>
                <c:pt idx="18125">
                  <c:v>59.155412000109202</c:v>
                </c:pt>
                <c:pt idx="18126">
                  <c:v>59.156049000193796</c:v>
                </c:pt>
                <c:pt idx="18127">
                  <c:v>59.156487000109301</c:v>
                </c:pt>
                <c:pt idx="18128">
                  <c:v>59.176672999910799</c:v>
                </c:pt>
                <c:pt idx="18129">
                  <c:v>59.177504000217496</c:v>
                </c:pt>
                <c:pt idx="18130">
                  <c:v>59.178113000143604</c:v>
                </c:pt>
                <c:pt idx="18131">
                  <c:v>59.178126000006102</c:v>
                </c:pt>
                <c:pt idx="18132">
                  <c:v>59.179421999942804</c:v>
                </c:pt>
                <c:pt idx="18133">
                  <c:v>59.180222000122704</c:v>
                </c:pt>
                <c:pt idx="18134">
                  <c:v>59.192055000039502</c:v>
                </c:pt>
                <c:pt idx="18135">
                  <c:v>59.192497999902102</c:v>
                </c:pt>
                <c:pt idx="18136">
                  <c:v>59.1932279999127</c:v>
                </c:pt>
                <c:pt idx="18137">
                  <c:v>59.193758000219503</c:v>
                </c:pt>
                <c:pt idx="18138">
                  <c:v>59.206713000094098</c:v>
                </c:pt>
                <c:pt idx="18139">
                  <c:v>59.207280999999</c:v>
                </c:pt>
                <c:pt idx="18140">
                  <c:v>59.208212000157801</c:v>
                </c:pt>
                <c:pt idx="18141">
                  <c:v>59.208976999798296</c:v>
                </c:pt>
                <c:pt idx="18142">
                  <c:v>59.223459999884597</c:v>
                </c:pt>
                <c:pt idx="18143">
                  <c:v>59.224130000075</c:v>
                </c:pt>
                <c:pt idx="18144">
                  <c:v>59.225389999937697</c:v>
                </c:pt>
                <c:pt idx="18145">
                  <c:v>59.225640000022395</c:v>
                </c:pt>
                <c:pt idx="18146">
                  <c:v>59.226369000043604</c:v>
                </c:pt>
                <c:pt idx="18147">
                  <c:v>59.234570000171495</c:v>
                </c:pt>
                <c:pt idx="18148">
                  <c:v>59.242657000140696</c:v>
                </c:pt>
                <c:pt idx="18149">
                  <c:v>59.251668999877403</c:v>
                </c:pt>
                <c:pt idx="18150">
                  <c:v>59.2547279998143</c:v>
                </c:pt>
                <c:pt idx="18151">
                  <c:v>59.255284999835496</c:v>
                </c:pt>
                <c:pt idx="18152">
                  <c:v>59.256386000015404</c:v>
                </c:pt>
                <c:pt idx="18153">
                  <c:v>59.256987000026101</c:v>
                </c:pt>
                <c:pt idx="18154">
                  <c:v>59.257376999994399</c:v>
                </c:pt>
                <c:pt idx="18155">
                  <c:v>59.257493000131895</c:v>
                </c:pt>
                <c:pt idx="18156">
                  <c:v>59.258119999867603</c:v>
                </c:pt>
                <c:pt idx="18157">
                  <c:v>59.258671999941697</c:v>
                </c:pt>
                <c:pt idx="18158">
                  <c:v>59.2604349999419</c:v>
                </c:pt>
                <c:pt idx="18159">
                  <c:v>59.274016000017504</c:v>
                </c:pt>
                <c:pt idx="18160">
                  <c:v>59.275233999869599</c:v>
                </c:pt>
                <c:pt idx="18161">
                  <c:v>59.278979999817203</c:v>
                </c:pt>
                <c:pt idx="18162">
                  <c:v>59.2793840000922</c:v>
                </c:pt>
                <c:pt idx="18163">
                  <c:v>59.280293000028898</c:v>
                </c:pt>
                <c:pt idx="18164">
                  <c:v>59.280897000007798</c:v>
                </c:pt>
                <c:pt idx="18165">
                  <c:v>59.280981000028902</c:v>
                </c:pt>
                <c:pt idx="18166">
                  <c:v>59.295495999776897</c:v>
                </c:pt>
                <c:pt idx="18167">
                  <c:v>59.301470999798703</c:v>
                </c:pt>
                <c:pt idx="18168">
                  <c:v>59.302047000073799</c:v>
                </c:pt>
                <c:pt idx="18169">
                  <c:v>59.302195999862299</c:v>
                </c:pt>
                <c:pt idx="18170">
                  <c:v>59.302501999809401</c:v>
                </c:pt>
                <c:pt idx="18171">
                  <c:v>59.303034000095003</c:v>
                </c:pt>
                <c:pt idx="18172">
                  <c:v>59.3030350000844</c:v>
                </c:pt>
                <c:pt idx="18173">
                  <c:v>59.303418000126804</c:v>
                </c:pt>
                <c:pt idx="18174">
                  <c:v>59.304262999830797</c:v>
                </c:pt>
                <c:pt idx="18175">
                  <c:v>59.307586000159006</c:v>
                </c:pt>
                <c:pt idx="18176">
                  <c:v>59.312450000106701</c:v>
                </c:pt>
                <c:pt idx="18177">
                  <c:v>59.313155999916397</c:v>
                </c:pt>
                <c:pt idx="18178">
                  <c:v>59.314439999980003</c:v>
                </c:pt>
                <c:pt idx="18179">
                  <c:v>59.315678000075401</c:v>
                </c:pt>
                <c:pt idx="18180">
                  <c:v>59.327011999812299</c:v>
                </c:pt>
                <c:pt idx="18181">
                  <c:v>59.329576999971302</c:v>
                </c:pt>
                <c:pt idx="18182">
                  <c:v>59.330169000077099</c:v>
                </c:pt>
                <c:pt idx="18183">
                  <c:v>59.331818999908094</c:v>
                </c:pt>
                <c:pt idx="18184">
                  <c:v>59.3368340000779</c:v>
                </c:pt>
                <c:pt idx="18185">
                  <c:v>59.337520000099097</c:v>
                </c:pt>
                <c:pt idx="18186">
                  <c:v>59.338850000131004</c:v>
                </c:pt>
                <c:pt idx="18187">
                  <c:v>59.339860999898498</c:v>
                </c:pt>
                <c:pt idx="18188">
                  <c:v>59.357653000006302</c:v>
                </c:pt>
                <c:pt idx="18189">
                  <c:v>59.358030000112102</c:v>
                </c:pt>
                <c:pt idx="18190">
                  <c:v>59.358710000196801</c:v>
                </c:pt>
                <c:pt idx="18191">
                  <c:v>59.359211999890199</c:v>
                </c:pt>
                <c:pt idx="18192">
                  <c:v>59.364398000070601</c:v>
                </c:pt>
                <c:pt idx="18193">
                  <c:v>59.379440000156997</c:v>
                </c:pt>
                <c:pt idx="18194">
                  <c:v>59.385941000073203</c:v>
                </c:pt>
                <c:pt idx="18195">
                  <c:v>59.386560999882896</c:v>
                </c:pt>
                <c:pt idx="18196">
                  <c:v>59.387959000105099</c:v>
                </c:pt>
                <c:pt idx="18197">
                  <c:v>59.3888120001793</c:v>
                </c:pt>
                <c:pt idx="18198">
                  <c:v>59.3949799999791</c:v>
                </c:pt>
                <c:pt idx="18199">
                  <c:v>59.422104000077503</c:v>
                </c:pt>
                <c:pt idx="18200">
                  <c:v>59.433875000195201</c:v>
                </c:pt>
                <c:pt idx="18201">
                  <c:v>59.4344420001107</c:v>
                </c:pt>
                <c:pt idx="18202">
                  <c:v>59.435442999983898</c:v>
                </c:pt>
                <c:pt idx="18203">
                  <c:v>59.436518999973401</c:v>
                </c:pt>
                <c:pt idx="18204">
                  <c:v>59.444587000143599</c:v>
                </c:pt>
                <c:pt idx="18205">
                  <c:v>59.445251999932196</c:v>
                </c:pt>
                <c:pt idx="18206">
                  <c:v>59.446529000069795</c:v>
                </c:pt>
                <c:pt idx="18207">
                  <c:v>59.447427000122801</c:v>
                </c:pt>
                <c:pt idx="18208">
                  <c:v>59.453011000186898</c:v>
                </c:pt>
                <c:pt idx="18209">
                  <c:v>59.454147999986098</c:v>
                </c:pt>
                <c:pt idx="18210">
                  <c:v>59.468621000178203</c:v>
                </c:pt>
                <c:pt idx="18211">
                  <c:v>59.4688169999244</c:v>
                </c:pt>
                <c:pt idx="18212">
                  <c:v>59.469208999871597</c:v>
                </c:pt>
                <c:pt idx="18213">
                  <c:v>59.469328999966798</c:v>
                </c:pt>
                <c:pt idx="18214">
                  <c:v>59.470080000210096</c:v>
                </c:pt>
                <c:pt idx="18215">
                  <c:v>59.470205999787098</c:v>
                </c:pt>
                <c:pt idx="18216">
                  <c:v>59.470915000019801</c:v>
                </c:pt>
                <c:pt idx="18217">
                  <c:v>59.471084000051604</c:v>
                </c:pt>
                <c:pt idx="18218">
                  <c:v>59.478061999925501</c:v>
                </c:pt>
                <c:pt idx="18219">
                  <c:v>59.478765000221699</c:v>
                </c:pt>
                <c:pt idx="18220">
                  <c:v>59.480040999915197</c:v>
                </c:pt>
                <c:pt idx="18221">
                  <c:v>59.480969000105596</c:v>
                </c:pt>
                <c:pt idx="18222">
                  <c:v>59.482271999968297</c:v>
                </c:pt>
                <c:pt idx="18223">
                  <c:v>59.4827459999578</c:v>
                </c:pt>
                <c:pt idx="18224">
                  <c:v>59.483649999947303</c:v>
                </c:pt>
                <c:pt idx="18225">
                  <c:v>59.484316000180101</c:v>
                </c:pt>
                <c:pt idx="18226">
                  <c:v>59.513120999781599</c:v>
                </c:pt>
                <c:pt idx="18227">
                  <c:v>59.515568999813695</c:v>
                </c:pt>
                <c:pt idx="18228">
                  <c:v>59.537989000091301</c:v>
                </c:pt>
                <c:pt idx="18229">
                  <c:v>59.538714000154798</c:v>
                </c:pt>
                <c:pt idx="18230">
                  <c:v>59.540074999858902</c:v>
                </c:pt>
                <c:pt idx="18231">
                  <c:v>59.540670999922405</c:v>
                </c:pt>
                <c:pt idx="18232">
                  <c:v>59.541029000229095</c:v>
                </c:pt>
                <c:pt idx="18233">
                  <c:v>59.541335000176304</c:v>
                </c:pt>
                <c:pt idx="18234">
                  <c:v>59.541566000007101</c:v>
                </c:pt>
                <c:pt idx="18235">
                  <c:v>59.542832999795699</c:v>
                </c:pt>
                <c:pt idx="18236">
                  <c:v>59.543806999954498</c:v>
                </c:pt>
                <c:pt idx="18237">
                  <c:v>59.544362999986298</c:v>
                </c:pt>
                <c:pt idx="18238">
                  <c:v>59.545669999806705</c:v>
                </c:pt>
                <c:pt idx="18239">
                  <c:v>59.563202999925096</c:v>
                </c:pt>
                <c:pt idx="18240">
                  <c:v>59.563591999903998</c:v>
                </c:pt>
                <c:pt idx="18241">
                  <c:v>59.564325999872295</c:v>
                </c:pt>
                <c:pt idx="18242">
                  <c:v>59.564794999914696</c:v>
                </c:pt>
                <c:pt idx="18243">
                  <c:v>59.5694560001902</c:v>
                </c:pt>
                <c:pt idx="18244">
                  <c:v>59.570004999841302</c:v>
                </c:pt>
                <c:pt idx="18245">
                  <c:v>59.571072999915401</c:v>
                </c:pt>
                <c:pt idx="18246">
                  <c:v>59.572141999978996</c:v>
                </c:pt>
                <c:pt idx="18247">
                  <c:v>59.573954999905197</c:v>
                </c:pt>
                <c:pt idx="18248">
                  <c:v>59.574628000063903</c:v>
                </c:pt>
                <c:pt idx="18249">
                  <c:v>59.576005000053506</c:v>
                </c:pt>
                <c:pt idx="18250">
                  <c:v>59.576899000148806</c:v>
                </c:pt>
                <c:pt idx="18251">
                  <c:v>59.583237999959202</c:v>
                </c:pt>
                <c:pt idx="18252">
                  <c:v>59.583839999959295</c:v>
                </c:pt>
                <c:pt idx="18253">
                  <c:v>59.584885999811299</c:v>
                </c:pt>
                <c:pt idx="18254">
                  <c:v>59.585731999959499</c:v>
                </c:pt>
                <c:pt idx="18255">
                  <c:v>59.587243999885594</c:v>
                </c:pt>
                <c:pt idx="18256">
                  <c:v>59.587933999864603</c:v>
                </c:pt>
                <c:pt idx="18257">
                  <c:v>59.589238000171399</c:v>
                </c:pt>
                <c:pt idx="18258">
                  <c:v>59.590182000192705</c:v>
                </c:pt>
                <c:pt idx="18259">
                  <c:v>59.5929440000873</c:v>
                </c:pt>
                <c:pt idx="18260">
                  <c:v>59.615834999931295</c:v>
                </c:pt>
                <c:pt idx="18261">
                  <c:v>59.618709000005701</c:v>
                </c:pt>
                <c:pt idx="18262">
                  <c:v>59.624297000027497</c:v>
                </c:pt>
                <c:pt idx="18263">
                  <c:v>59.6249390000593</c:v>
                </c:pt>
                <c:pt idx="18264">
                  <c:v>59.626194999964298</c:v>
                </c:pt>
                <c:pt idx="18265">
                  <c:v>59.627112999805803</c:v>
                </c:pt>
                <c:pt idx="18266">
                  <c:v>59.639912999955399</c:v>
                </c:pt>
                <c:pt idx="18267">
                  <c:v>59.646729000178297</c:v>
                </c:pt>
                <c:pt idx="18268">
                  <c:v>59.648805000051603</c:v>
                </c:pt>
                <c:pt idx="18269">
                  <c:v>59.650814000178798</c:v>
                </c:pt>
                <c:pt idx="18270">
                  <c:v>59.651457000200004</c:v>
                </c:pt>
                <c:pt idx="18271">
                  <c:v>59.652845000073199</c:v>
                </c:pt>
                <c:pt idx="18272">
                  <c:v>59.653692000210796</c:v>
                </c:pt>
                <c:pt idx="18273">
                  <c:v>59.654248999777302</c:v>
                </c:pt>
                <c:pt idx="18274">
                  <c:v>59.683167000002804</c:v>
                </c:pt>
                <c:pt idx="18275">
                  <c:v>59.685250999791599</c:v>
                </c:pt>
                <c:pt idx="18276">
                  <c:v>59.685757999886803</c:v>
                </c:pt>
                <c:pt idx="18277">
                  <c:v>59.6866619998763</c:v>
                </c:pt>
                <c:pt idx="18278">
                  <c:v>59.687410000151402</c:v>
                </c:pt>
                <c:pt idx="18279">
                  <c:v>59.693360999972299</c:v>
                </c:pt>
                <c:pt idx="18280">
                  <c:v>59.6938300000147</c:v>
                </c:pt>
                <c:pt idx="18281">
                  <c:v>59.694378000131103</c:v>
                </c:pt>
                <c:pt idx="18282">
                  <c:v>59.695410000131197</c:v>
                </c:pt>
                <c:pt idx="18283">
                  <c:v>59.696143000110098</c:v>
                </c:pt>
                <c:pt idx="18284">
                  <c:v>59.697142999993901</c:v>
                </c:pt>
                <c:pt idx="18285">
                  <c:v>59.699154000099895</c:v>
                </c:pt>
                <c:pt idx="18286">
                  <c:v>59.699710000131695</c:v>
                </c:pt>
                <c:pt idx="18287">
                  <c:v>59.700668999994299</c:v>
                </c:pt>
                <c:pt idx="18288">
                  <c:v>59.701373999814599</c:v>
                </c:pt>
                <c:pt idx="18289">
                  <c:v>59.719342999869696</c:v>
                </c:pt>
                <c:pt idx="18290">
                  <c:v>59.719975999996599</c:v>
                </c:pt>
                <c:pt idx="18291">
                  <c:v>59.721268999965105</c:v>
                </c:pt>
                <c:pt idx="18292">
                  <c:v>59.722165000039197</c:v>
                </c:pt>
                <c:pt idx="18293">
                  <c:v>59.730099999796899</c:v>
                </c:pt>
                <c:pt idx="18294">
                  <c:v>59.730445999775796</c:v>
                </c:pt>
                <c:pt idx="18295">
                  <c:v>59.731109000040298</c:v>
                </c:pt>
                <c:pt idx="18296">
                  <c:v>59.731611000188401</c:v>
                </c:pt>
                <c:pt idx="18297">
                  <c:v>59.733892000167494</c:v>
                </c:pt>
                <c:pt idx="18298">
                  <c:v>59.734305999881997</c:v>
                </c:pt>
                <c:pt idx="18299">
                  <c:v>59.734966000178204</c:v>
                </c:pt>
                <c:pt idx="18300">
                  <c:v>59.7354470000937</c:v>
                </c:pt>
                <c:pt idx="18301">
                  <c:v>59.744328999840903</c:v>
                </c:pt>
                <c:pt idx="18302">
                  <c:v>59.745206000115999</c:v>
                </c:pt>
                <c:pt idx="18303">
                  <c:v>59.746625000116104</c:v>
                </c:pt>
                <c:pt idx="18304">
                  <c:v>59.748012000000003</c:v>
                </c:pt>
                <c:pt idx="18305">
                  <c:v>59.752160999778397</c:v>
                </c:pt>
                <c:pt idx="18306">
                  <c:v>59.755776000201799</c:v>
                </c:pt>
                <c:pt idx="18307">
                  <c:v>59.756318999916395</c:v>
                </c:pt>
                <c:pt idx="18308">
                  <c:v>59.756398999979801</c:v>
                </c:pt>
                <c:pt idx="18309">
                  <c:v>59.757340000032798</c:v>
                </c:pt>
                <c:pt idx="18310">
                  <c:v>59.758333999980003</c:v>
                </c:pt>
                <c:pt idx="18311">
                  <c:v>59.758743000202202</c:v>
                </c:pt>
                <c:pt idx="18312">
                  <c:v>59.761360999800601</c:v>
                </c:pt>
                <c:pt idx="18313">
                  <c:v>59.7618179999699</c:v>
                </c:pt>
                <c:pt idx="18314">
                  <c:v>59.762744000181506</c:v>
                </c:pt>
                <c:pt idx="18315">
                  <c:v>59.763428000223897</c:v>
                </c:pt>
                <c:pt idx="18316">
                  <c:v>59.765176999917401</c:v>
                </c:pt>
                <c:pt idx="18317">
                  <c:v>59.765771000002104</c:v>
                </c:pt>
                <c:pt idx="18318">
                  <c:v>59.767067999928202</c:v>
                </c:pt>
                <c:pt idx="18319">
                  <c:v>59.7679590000552</c:v>
                </c:pt>
                <c:pt idx="18320">
                  <c:v>59.772770000108693</c:v>
                </c:pt>
                <c:pt idx="18321">
                  <c:v>59.773338000013595</c:v>
                </c:pt>
                <c:pt idx="18322">
                  <c:v>59.774404000108895</c:v>
                </c:pt>
                <c:pt idx="18323">
                  <c:v>59.775160999834</c:v>
                </c:pt>
                <c:pt idx="18324">
                  <c:v>59.7979650001434</c:v>
                </c:pt>
                <c:pt idx="18325">
                  <c:v>59.800831999837101</c:v>
                </c:pt>
                <c:pt idx="18326">
                  <c:v>59.806811999806001</c:v>
                </c:pt>
                <c:pt idx="18327">
                  <c:v>59.811777000049894</c:v>
                </c:pt>
                <c:pt idx="18328">
                  <c:v>59.818952000114201</c:v>
                </c:pt>
                <c:pt idx="18329">
                  <c:v>59.821499999998196</c:v>
                </c:pt>
                <c:pt idx="18330">
                  <c:v>59.827590000168101</c:v>
                </c:pt>
                <c:pt idx="18331">
                  <c:v>59.835875999851801</c:v>
                </c:pt>
                <c:pt idx="18332">
                  <c:v>59.836336999978805</c:v>
                </c:pt>
                <c:pt idx="18333">
                  <c:v>59.837046000211501</c:v>
                </c:pt>
                <c:pt idx="18334">
                  <c:v>59.837929999957801</c:v>
                </c:pt>
                <c:pt idx="18335">
                  <c:v>59.838625999873301</c:v>
                </c:pt>
                <c:pt idx="18336">
                  <c:v>59.839185999862799</c:v>
                </c:pt>
                <c:pt idx="18337">
                  <c:v>59.8401860002013</c:v>
                </c:pt>
                <c:pt idx="18338">
                  <c:v>59.840927000095597</c:v>
                </c:pt>
                <c:pt idx="18339">
                  <c:v>59.847965999779206</c:v>
                </c:pt>
                <c:pt idx="18340">
                  <c:v>59.848612000223504</c:v>
                </c:pt>
                <c:pt idx="18341">
                  <c:v>59.8499040002025</c:v>
                </c:pt>
                <c:pt idx="18342">
                  <c:v>59.8502140001073</c:v>
                </c:pt>
                <c:pt idx="18343">
                  <c:v>59.850771000128503</c:v>
                </c:pt>
                <c:pt idx="18344">
                  <c:v>59.850817000096797</c:v>
                </c:pt>
                <c:pt idx="18345">
                  <c:v>59.851724000054595</c:v>
                </c:pt>
                <c:pt idx="18346">
                  <c:v>59.8524450001605</c:v>
                </c:pt>
                <c:pt idx="18347">
                  <c:v>59.858909000013199</c:v>
                </c:pt>
                <c:pt idx="18348">
                  <c:v>59.859166000023798</c:v>
                </c:pt>
                <c:pt idx="18349">
                  <c:v>59.859499000140197</c:v>
                </c:pt>
                <c:pt idx="18350">
                  <c:v>59.8598790002142</c:v>
                </c:pt>
                <c:pt idx="18351">
                  <c:v>59.860645999833601</c:v>
                </c:pt>
                <c:pt idx="18352">
                  <c:v>59.861278999960604</c:v>
                </c:pt>
                <c:pt idx="18353">
                  <c:v>59.861494999949997</c:v>
                </c:pt>
                <c:pt idx="18354">
                  <c:v>59.862251000140503</c:v>
                </c:pt>
                <c:pt idx="18355">
                  <c:v>59.868875000120106</c:v>
                </c:pt>
                <c:pt idx="18356">
                  <c:v>59.890874999837195</c:v>
                </c:pt>
                <c:pt idx="18357">
                  <c:v>59.903357000166501</c:v>
                </c:pt>
                <c:pt idx="18358">
                  <c:v>59.9040090000926</c:v>
                </c:pt>
                <c:pt idx="18359">
                  <c:v>59.905151999828298</c:v>
                </c:pt>
                <c:pt idx="18360">
                  <c:v>59.905957999944796</c:v>
                </c:pt>
                <c:pt idx="18361">
                  <c:v>59.910478999881796</c:v>
                </c:pt>
                <c:pt idx="18362">
                  <c:v>59.911077999913601</c:v>
                </c:pt>
                <c:pt idx="18363">
                  <c:v>59.912173000156997</c:v>
                </c:pt>
                <c:pt idx="18364">
                  <c:v>59.913082000093695</c:v>
                </c:pt>
                <c:pt idx="18365">
                  <c:v>59.913643000072597</c:v>
                </c:pt>
                <c:pt idx="18366">
                  <c:v>59.914031000061996</c:v>
                </c:pt>
                <c:pt idx="18367">
                  <c:v>59.914781999850604</c:v>
                </c:pt>
                <c:pt idx="18368">
                  <c:v>59.916303000136395</c:v>
                </c:pt>
                <c:pt idx="18369">
                  <c:v>59.917066999787394</c:v>
                </c:pt>
                <c:pt idx="18370">
                  <c:v>59.9172209999778</c:v>
                </c:pt>
                <c:pt idx="18371">
                  <c:v>59.917574999872102</c:v>
                </c:pt>
                <c:pt idx="18372">
                  <c:v>59.917985000083696</c:v>
                </c:pt>
                <c:pt idx="18373">
                  <c:v>59.918178999851001</c:v>
                </c:pt>
                <c:pt idx="18374">
                  <c:v>59.918875000221298</c:v>
                </c:pt>
                <c:pt idx="18375">
                  <c:v>59.9442789998647</c:v>
                </c:pt>
                <c:pt idx="18376">
                  <c:v>59.949681000034602</c:v>
                </c:pt>
                <c:pt idx="18377">
                  <c:v>59.950044999823099</c:v>
                </c:pt>
                <c:pt idx="18378">
                  <c:v>59.950777999802</c:v>
                </c:pt>
                <c:pt idx="18379">
                  <c:v>59.951272000034798</c:v>
                </c:pt>
                <c:pt idx="18380">
                  <c:v>59.955342000193902</c:v>
                </c:pt>
                <c:pt idx="18381">
                  <c:v>59.955927999908404</c:v>
                </c:pt>
                <c:pt idx="18382">
                  <c:v>59.957006999866202</c:v>
                </c:pt>
                <c:pt idx="18383">
                  <c:v>59.957912999834598</c:v>
                </c:pt>
                <c:pt idx="18384">
                  <c:v>59.966111999983696</c:v>
                </c:pt>
                <c:pt idx="18385">
                  <c:v>59.966388999782694</c:v>
                </c:pt>
                <c:pt idx="18386">
                  <c:v>59.966910000184697</c:v>
                </c:pt>
                <c:pt idx="18387">
                  <c:v>59.966977999920303</c:v>
                </c:pt>
                <c:pt idx="18388">
                  <c:v>59.967367999888602</c:v>
                </c:pt>
                <c:pt idx="18389">
                  <c:v>59.968139999909901</c:v>
                </c:pt>
                <c:pt idx="18390">
                  <c:v>59.968221999952199</c:v>
                </c:pt>
                <c:pt idx="18391">
                  <c:v>59.969020000153201</c:v>
                </c:pt>
                <c:pt idx="18392">
                  <c:v>59.969082999941698</c:v>
                </c:pt>
                <c:pt idx="18393">
                  <c:v>59.973647999868199</c:v>
                </c:pt>
                <c:pt idx="18394">
                  <c:v>59.974497999974105</c:v>
                </c:pt>
                <c:pt idx="18395">
                  <c:v>59.980392999932498</c:v>
                </c:pt>
                <c:pt idx="18396">
                  <c:v>59.986051000123503</c:v>
                </c:pt>
                <c:pt idx="18397">
                  <c:v>59.9865849999332</c:v>
                </c:pt>
                <c:pt idx="18398">
                  <c:v>59.987530999933306</c:v>
                </c:pt>
                <c:pt idx="18399">
                  <c:v>59.988202000113198</c:v>
                </c:pt>
                <c:pt idx="18400">
                  <c:v>60.021701000096002</c:v>
                </c:pt>
                <c:pt idx="18401">
                  <c:v>60.032871000203102</c:v>
                </c:pt>
                <c:pt idx="18402">
                  <c:v>60.034087000076397</c:v>
                </c:pt>
                <c:pt idx="18403">
                  <c:v>60.037140000076697</c:v>
                </c:pt>
                <c:pt idx="18404">
                  <c:v>60.052693000216095</c:v>
                </c:pt>
                <c:pt idx="18405">
                  <c:v>60.061938000217197</c:v>
                </c:pt>
                <c:pt idx="18406">
                  <c:v>60.062533999825902</c:v>
                </c:pt>
                <c:pt idx="18407">
                  <c:v>60.063568999794299</c:v>
                </c:pt>
                <c:pt idx="18408">
                  <c:v>60.064333999889598</c:v>
                </c:pt>
                <c:pt idx="18409">
                  <c:v>60.083855999891902</c:v>
                </c:pt>
                <c:pt idx="18410">
                  <c:v>60.085962999892196</c:v>
                </c:pt>
                <c:pt idx="18411">
                  <c:v>60.091887999988103</c:v>
                </c:pt>
                <c:pt idx="18412">
                  <c:v>60.092517000157294</c:v>
                </c:pt>
                <c:pt idx="18413">
                  <c:v>60.093660999882495</c:v>
                </c:pt>
                <c:pt idx="18414">
                  <c:v>60.094435999871997</c:v>
                </c:pt>
                <c:pt idx="18415">
                  <c:v>60.100873000010296</c:v>
                </c:pt>
                <c:pt idx="18416">
                  <c:v>60.101471000052697</c:v>
                </c:pt>
                <c:pt idx="18417">
                  <c:v>60.102604999883603</c:v>
                </c:pt>
                <c:pt idx="18418">
                  <c:v>60.1034129999789</c:v>
                </c:pt>
                <c:pt idx="18419">
                  <c:v>60.107534000053398</c:v>
                </c:pt>
                <c:pt idx="18420">
                  <c:v>60.108126000159196</c:v>
                </c:pt>
                <c:pt idx="18421">
                  <c:v>60.109431000000697</c:v>
                </c:pt>
                <c:pt idx="18422">
                  <c:v>60.110346999863296</c:v>
                </c:pt>
                <c:pt idx="18423">
                  <c:v>60.121256000002099</c:v>
                </c:pt>
                <c:pt idx="18424">
                  <c:v>60.121909999907004</c:v>
                </c:pt>
                <c:pt idx="18425">
                  <c:v>60.123206999833194</c:v>
                </c:pt>
                <c:pt idx="18426">
                  <c:v>60.124113999791</c:v>
                </c:pt>
                <c:pt idx="18427">
                  <c:v>60.132670999792005</c:v>
                </c:pt>
                <c:pt idx="18428">
                  <c:v>60.136673000215502</c:v>
                </c:pt>
                <c:pt idx="18429">
                  <c:v>60.137222999856</c:v>
                </c:pt>
                <c:pt idx="18430">
                  <c:v>60.138061000088697</c:v>
                </c:pt>
                <c:pt idx="18431">
                  <c:v>60.138706000088803</c:v>
                </c:pt>
                <c:pt idx="18432">
                  <c:v>60.151313999995097</c:v>
                </c:pt>
                <c:pt idx="18433">
                  <c:v>60.151686000153802</c:v>
                </c:pt>
                <c:pt idx="18434">
                  <c:v>60.152408999783802</c:v>
                </c:pt>
                <c:pt idx="18435">
                  <c:v>60.152955999910695</c:v>
                </c:pt>
                <c:pt idx="18436">
                  <c:v>60.163125000144603</c:v>
                </c:pt>
                <c:pt idx="18437">
                  <c:v>60.1792279999244</c:v>
                </c:pt>
                <c:pt idx="18438">
                  <c:v>60.179710999818695</c:v>
                </c:pt>
                <c:pt idx="18439">
                  <c:v>60.180518999914</c:v>
                </c:pt>
                <c:pt idx="18440">
                  <c:v>60.181105000083299</c:v>
                </c:pt>
                <c:pt idx="18441">
                  <c:v>60.184038999977901</c:v>
                </c:pt>
                <c:pt idx="18442">
                  <c:v>60.184767999999096</c:v>
                </c:pt>
                <c:pt idx="18443">
                  <c:v>60.185639999872294</c:v>
                </c:pt>
                <c:pt idx="18444">
                  <c:v>60.1861129998724</c:v>
                </c:pt>
                <c:pt idx="18445">
                  <c:v>60.186357000020493</c:v>
                </c:pt>
                <c:pt idx="18446">
                  <c:v>60.186984000210906</c:v>
                </c:pt>
                <c:pt idx="18447">
                  <c:v>60.187408999809101</c:v>
                </c:pt>
                <c:pt idx="18448">
                  <c:v>60.188693999862096</c:v>
                </c:pt>
                <c:pt idx="18449">
                  <c:v>60.192464000010602</c:v>
                </c:pt>
                <c:pt idx="18450">
                  <c:v>60.206624999864196</c:v>
                </c:pt>
                <c:pt idx="18451">
                  <c:v>60.210869000002198</c:v>
                </c:pt>
                <c:pt idx="18452">
                  <c:v>60.225878999972302</c:v>
                </c:pt>
                <c:pt idx="18453">
                  <c:v>60.2264409999406</c:v>
                </c:pt>
                <c:pt idx="18454">
                  <c:v>60.227453000152295</c:v>
                </c:pt>
                <c:pt idx="18455">
                  <c:v>60.227554999983099</c:v>
                </c:pt>
                <c:pt idx="18456">
                  <c:v>60.228386999824501</c:v>
                </c:pt>
                <c:pt idx="18457">
                  <c:v>60.239008999815205</c:v>
                </c:pt>
                <c:pt idx="18458">
                  <c:v>60.243938999974397</c:v>
                </c:pt>
                <c:pt idx="18459">
                  <c:v>60.247679999974899</c:v>
                </c:pt>
                <c:pt idx="18460">
                  <c:v>60.263442000177697</c:v>
                </c:pt>
                <c:pt idx="18461">
                  <c:v>60.264142000050903</c:v>
                </c:pt>
                <c:pt idx="18462">
                  <c:v>60.265566999987605</c:v>
                </c:pt>
                <c:pt idx="18463">
                  <c:v>60.266500000125198</c:v>
                </c:pt>
                <c:pt idx="18464">
                  <c:v>60.270457000115094</c:v>
                </c:pt>
                <c:pt idx="18465">
                  <c:v>60.271129999819003</c:v>
                </c:pt>
                <c:pt idx="18466">
                  <c:v>60.272220000115297</c:v>
                </c:pt>
                <c:pt idx="18467">
                  <c:v>60.273034000147099</c:v>
                </c:pt>
                <c:pt idx="18468">
                  <c:v>60.2739370001472</c:v>
                </c:pt>
                <c:pt idx="18469">
                  <c:v>60.274529999787703</c:v>
                </c:pt>
                <c:pt idx="18470">
                  <c:v>60.275598999851304</c:v>
                </c:pt>
                <c:pt idx="18471">
                  <c:v>60.276824000084105</c:v>
                </c:pt>
                <c:pt idx="18472">
                  <c:v>60.277696999946698</c:v>
                </c:pt>
                <c:pt idx="18473">
                  <c:v>60.294045999853502</c:v>
                </c:pt>
                <c:pt idx="18474">
                  <c:v>60.304516000087403</c:v>
                </c:pt>
                <c:pt idx="18475">
                  <c:v>60.305024000172104</c:v>
                </c:pt>
                <c:pt idx="18476">
                  <c:v>60.305890000108697</c:v>
                </c:pt>
                <c:pt idx="18477">
                  <c:v>60.306570000193403</c:v>
                </c:pt>
                <c:pt idx="18478">
                  <c:v>60.308027999781103</c:v>
                </c:pt>
                <c:pt idx="18479">
                  <c:v>60.308325999812901</c:v>
                </c:pt>
                <c:pt idx="18480">
                  <c:v>60.308703999908097</c:v>
                </c:pt>
                <c:pt idx="18481">
                  <c:v>60.308719000204199</c:v>
                </c:pt>
                <c:pt idx="18482">
                  <c:v>60.309480999876499</c:v>
                </c:pt>
                <c:pt idx="18483">
                  <c:v>60.310019000098599</c:v>
                </c:pt>
                <c:pt idx="18484">
                  <c:v>60.310237000066898</c:v>
                </c:pt>
                <c:pt idx="18485">
                  <c:v>60.311173000172801</c:v>
                </c:pt>
                <c:pt idx="18486">
                  <c:v>60.314208999898206</c:v>
                </c:pt>
                <c:pt idx="18487">
                  <c:v>60.328761000164299</c:v>
                </c:pt>
                <c:pt idx="18488">
                  <c:v>60.345738999785603</c:v>
                </c:pt>
                <c:pt idx="18489">
                  <c:v>60.3532049999557</c:v>
                </c:pt>
                <c:pt idx="18490">
                  <c:v>60.353880000093305</c:v>
                </c:pt>
                <c:pt idx="18491">
                  <c:v>60.355015999903095</c:v>
                </c:pt>
                <c:pt idx="18492">
                  <c:v>60.355855000125295</c:v>
                </c:pt>
                <c:pt idx="18493">
                  <c:v>60.363713999777197</c:v>
                </c:pt>
                <c:pt idx="18494">
                  <c:v>60.364374000073404</c:v>
                </c:pt>
                <c:pt idx="18495">
                  <c:v>60.365696000189899</c:v>
                </c:pt>
                <c:pt idx="18496">
                  <c:v>60.366597000211094</c:v>
                </c:pt>
                <c:pt idx="18497">
                  <c:v>60.371868999936794</c:v>
                </c:pt>
                <c:pt idx="18498">
                  <c:v>60.378364999905898</c:v>
                </c:pt>
                <c:pt idx="18499">
                  <c:v>60.378778000085696</c:v>
                </c:pt>
                <c:pt idx="18500">
                  <c:v>60.379485999874298</c:v>
                </c:pt>
                <c:pt idx="18501">
                  <c:v>60.3799830000752</c:v>
                </c:pt>
                <c:pt idx="18502">
                  <c:v>60.3863950000231</c:v>
                </c:pt>
                <c:pt idx="18503">
                  <c:v>60.3925239997806</c:v>
                </c:pt>
                <c:pt idx="18504">
                  <c:v>60.393105000002798</c:v>
                </c:pt>
                <c:pt idx="18505">
                  <c:v>60.394074000214395</c:v>
                </c:pt>
                <c:pt idx="18506">
                  <c:v>60.394768000151004</c:v>
                </c:pt>
                <c:pt idx="18507">
                  <c:v>60.396164999929098</c:v>
                </c:pt>
                <c:pt idx="18508">
                  <c:v>60.396737999781102</c:v>
                </c:pt>
                <c:pt idx="18509">
                  <c:v>60.397815000214898</c:v>
                </c:pt>
                <c:pt idx="18510">
                  <c:v>60.399346999929506</c:v>
                </c:pt>
                <c:pt idx="18511">
                  <c:v>60.411226999804001</c:v>
                </c:pt>
                <c:pt idx="18512">
                  <c:v>60.411667000153102</c:v>
                </c:pt>
                <c:pt idx="18513">
                  <c:v>60.412391000227196</c:v>
                </c:pt>
                <c:pt idx="18514">
                  <c:v>60.412948999783097</c:v>
                </c:pt>
                <c:pt idx="18515">
                  <c:v>60.419204000027001</c:v>
                </c:pt>
                <c:pt idx="18516">
                  <c:v>60.423475999868899</c:v>
                </c:pt>
                <c:pt idx="18517">
                  <c:v>60.432846999901798</c:v>
                </c:pt>
                <c:pt idx="18518">
                  <c:v>60.449202000199804</c:v>
                </c:pt>
                <c:pt idx="18519">
                  <c:v>60.449469000104706</c:v>
                </c:pt>
                <c:pt idx="18520">
                  <c:v>60.449557000083502</c:v>
                </c:pt>
                <c:pt idx="18521">
                  <c:v>60.450042999946099</c:v>
                </c:pt>
                <c:pt idx="18522">
                  <c:v>60.450075000062398</c:v>
                </c:pt>
                <c:pt idx="18523">
                  <c:v>60.450454000147097</c:v>
                </c:pt>
                <c:pt idx="18524">
                  <c:v>60.451401000136599</c:v>
                </c:pt>
                <c:pt idx="18525">
                  <c:v>60.452491999967599</c:v>
                </c:pt>
                <c:pt idx="18526">
                  <c:v>60.455197000010202</c:v>
                </c:pt>
                <c:pt idx="18527">
                  <c:v>60.462597999958206</c:v>
                </c:pt>
                <c:pt idx="18528">
                  <c:v>60.463316000095801</c:v>
                </c:pt>
                <c:pt idx="18529">
                  <c:v>60.464503999810397</c:v>
                </c:pt>
                <c:pt idx="18530">
                  <c:v>60.4658610000115</c:v>
                </c:pt>
                <c:pt idx="18531">
                  <c:v>60.474909999811594</c:v>
                </c:pt>
                <c:pt idx="18532">
                  <c:v>60.4795939998439</c:v>
                </c:pt>
                <c:pt idx="18533">
                  <c:v>60.480267999991995</c:v>
                </c:pt>
                <c:pt idx="18534">
                  <c:v>60.481791999791305</c:v>
                </c:pt>
                <c:pt idx="18535">
                  <c:v>60.482724999928898</c:v>
                </c:pt>
                <c:pt idx="18536">
                  <c:v>60.488263000024702</c:v>
                </c:pt>
                <c:pt idx="18537">
                  <c:v>60.509871999784004</c:v>
                </c:pt>
                <c:pt idx="18538">
                  <c:v>60.510374999921595</c:v>
                </c:pt>
                <c:pt idx="18539">
                  <c:v>60.511402999963998</c:v>
                </c:pt>
                <c:pt idx="18540">
                  <c:v>60.512102999837197</c:v>
                </c:pt>
                <c:pt idx="18541">
                  <c:v>60.515702999964496</c:v>
                </c:pt>
                <c:pt idx="18542">
                  <c:v>60.535782999977499</c:v>
                </c:pt>
                <c:pt idx="18543">
                  <c:v>60.566362999907099</c:v>
                </c:pt>
                <c:pt idx="18544">
                  <c:v>60.571654999876003</c:v>
                </c:pt>
                <c:pt idx="18545">
                  <c:v>60.572302999844297</c:v>
                </c:pt>
                <c:pt idx="18546">
                  <c:v>60.573601000214602</c:v>
                </c:pt>
                <c:pt idx="18547">
                  <c:v>60.574524000003194</c:v>
                </c:pt>
                <c:pt idx="18548">
                  <c:v>60.583129999940795</c:v>
                </c:pt>
                <c:pt idx="18549">
                  <c:v>60.583549000057197</c:v>
                </c:pt>
                <c:pt idx="18550">
                  <c:v>60.584116999962099</c:v>
                </c:pt>
                <c:pt idx="18551">
                  <c:v>60.585323999930502</c:v>
                </c:pt>
                <c:pt idx="18552">
                  <c:v>60.586559000057598</c:v>
                </c:pt>
                <c:pt idx="18553">
                  <c:v>60.591724999994703</c:v>
                </c:pt>
                <c:pt idx="18554">
                  <c:v>60.592014000121701</c:v>
                </c:pt>
                <c:pt idx="18555">
                  <c:v>60.592518999783302</c:v>
                </c:pt>
                <c:pt idx="18556">
                  <c:v>60.592950000227503</c:v>
                </c:pt>
                <c:pt idx="18557">
                  <c:v>60.596861999783798</c:v>
                </c:pt>
                <c:pt idx="18558">
                  <c:v>60.597570000027098</c:v>
                </c:pt>
                <c:pt idx="18559">
                  <c:v>60.598678000132999</c:v>
                </c:pt>
                <c:pt idx="18560">
                  <c:v>60.599593999995705</c:v>
                </c:pt>
                <c:pt idx="18561">
                  <c:v>60.601801999837299</c:v>
                </c:pt>
                <c:pt idx="18562">
                  <c:v>60.602491999816202</c:v>
                </c:pt>
                <c:pt idx="18563">
                  <c:v>60.603906999858701</c:v>
                </c:pt>
                <c:pt idx="18564">
                  <c:v>60.604938999858796</c:v>
                </c:pt>
                <c:pt idx="18565">
                  <c:v>60.607333000007195</c:v>
                </c:pt>
                <c:pt idx="18566">
                  <c:v>60.607695999806303</c:v>
                </c:pt>
                <c:pt idx="18567">
                  <c:v>60.608478000176497</c:v>
                </c:pt>
                <c:pt idx="18568">
                  <c:v>60.609010000007402</c:v>
                </c:pt>
                <c:pt idx="18569">
                  <c:v>60.614105999775298</c:v>
                </c:pt>
                <c:pt idx="18570">
                  <c:v>60.614442999849402</c:v>
                </c:pt>
                <c:pt idx="18571">
                  <c:v>60.6150029998389</c:v>
                </c:pt>
                <c:pt idx="18572">
                  <c:v>60.615443000187902</c:v>
                </c:pt>
                <c:pt idx="18573">
                  <c:v>60.628688000178904</c:v>
                </c:pt>
                <c:pt idx="18574">
                  <c:v>60.629218000030896</c:v>
                </c:pt>
                <c:pt idx="18575">
                  <c:v>60.630420000052197</c:v>
                </c:pt>
                <c:pt idx="18576">
                  <c:v>60.630577000210906</c:v>
                </c:pt>
                <c:pt idx="18577">
                  <c:v>60.631321000073498</c:v>
                </c:pt>
                <c:pt idx="18578">
                  <c:v>60.631734999788002</c:v>
                </c:pt>
                <c:pt idx="18579">
                  <c:v>60.634587000095003</c:v>
                </c:pt>
                <c:pt idx="18580">
                  <c:v>60.6351579999682</c:v>
                </c:pt>
                <c:pt idx="18581">
                  <c:v>60.636286999852004</c:v>
                </c:pt>
                <c:pt idx="18582">
                  <c:v>60.637089000010697</c:v>
                </c:pt>
                <c:pt idx="18583">
                  <c:v>60.646793000159896</c:v>
                </c:pt>
                <c:pt idx="18584">
                  <c:v>60.647409000011898</c:v>
                </c:pt>
                <c:pt idx="18585">
                  <c:v>60.647948000223501</c:v>
                </c:pt>
                <c:pt idx="18586">
                  <c:v>60.648915000001494</c:v>
                </c:pt>
                <c:pt idx="18587">
                  <c:v>60.649583000213099</c:v>
                </c:pt>
                <c:pt idx="18588">
                  <c:v>60.659322999981597</c:v>
                </c:pt>
                <c:pt idx="18589">
                  <c:v>60.662960000172397</c:v>
                </c:pt>
                <c:pt idx="18590">
                  <c:v>60.6719819998033</c:v>
                </c:pt>
                <c:pt idx="18591">
                  <c:v>60.672361999877403</c:v>
                </c:pt>
                <c:pt idx="18592">
                  <c:v>60.673180999856399</c:v>
                </c:pt>
                <c:pt idx="18593">
                  <c:v>60.673767000025599</c:v>
                </c:pt>
                <c:pt idx="18594">
                  <c:v>60.679232999973401</c:v>
                </c:pt>
                <c:pt idx="18595">
                  <c:v>60.696030000144603</c:v>
                </c:pt>
                <c:pt idx="18596">
                  <c:v>60.707085000103604</c:v>
                </c:pt>
                <c:pt idx="18597">
                  <c:v>60.707755999828798</c:v>
                </c:pt>
                <c:pt idx="18598">
                  <c:v>60.711454999818599</c:v>
                </c:pt>
                <c:pt idx="18599">
                  <c:v>60.712191000220599</c:v>
                </c:pt>
                <c:pt idx="18600">
                  <c:v>60.713276000115002</c:v>
                </c:pt>
                <c:pt idx="18601">
                  <c:v>60.713502999988101</c:v>
                </c:pt>
                <c:pt idx="18602">
                  <c:v>60.7145710000622</c:v>
                </c:pt>
                <c:pt idx="18603">
                  <c:v>60.714701000051697</c:v>
                </c:pt>
                <c:pt idx="18604">
                  <c:v>60.715558000083497</c:v>
                </c:pt>
                <c:pt idx="18605">
                  <c:v>60.716188999776897</c:v>
                </c:pt>
                <c:pt idx="18606">
                  <c:v>60.729944999820802</c:v>
                </c:pt>
                <c:pt idx="18607">
                  <c:v>60.730470000180496</c:v>
                </c:pt>
                <c:pt idx="18608">
                  <c:v>60.731365999799806</c:v>
                </c:pt>
                <c:pt idx="18609">
                  <c:v>60.732073000053695</c:v>
                </c:pt>
                <c:pt idx="18610">
                  <c:v>60.754789999918998</c:v>
                </c:pt>
                <c:pt idx="18611">
                  <c:v>60.7549470000776</c:v>
                </c:pt>
                <c:pt idx="18612">
                  <c:v>60.7554940002046</c:v>
                </c:pt>
                <c:pt idx="18613">
                  <c:v>60.755819999940201</c:v>
                </c:pt>
                <c:pt idx="18614">
                  <c:v>60.756594999929803</c:v>
                </c:pt>
                <c:pt idx="18615">
                  <c:v>60.757296999781801</c:v>
                </c:pt>
                <c:pt idx="18616">
                  <c:v>60.7641659998989</c:v>
                </c:pt>
                <c:pt idx="18617">
                  <c:v>60.782954999922296</c:v>
                </c:pt>
                <c:pt idx="18618">
                  <c:v>60.783583000102198</c:v>
                </c:pt>
                <c:pt idx="18619">
                  <c:v>60.784899999816801</c:v>
                </c:pt>
                <c:pt idx="18620">
                  <c:v>60.785812000176499</c:v>
                </c:pt>
                <c:pt idx="18621">
                  <c:v>60.786258999996697</c:v>
                </c:pt>
                <c:pt idx="18622">
                  <c:v>60.787907999838303</c:v>
                </c:pt>
                <c:pt idx="18623">
                  <c:v>60.798321000220298</c:v>
                </c:pt>
                <c:pt idx="18624">
                  <c:v>60.7990309999877</c:v>
                </c:pt>
                <c:pt idx="18625">
                  <c:v>60.800275000019603</c:v>
                </c:pt>
                <c:pt idx="18626">
                  <c:v>60.8010939999985</c:v>
                </c:pt>
                <c:pt idx="18627">
                  <c:v>60.819387999799801</c:v>
                </c:pt>
                <c:pt idx="18628">
                  <c:v>60.833059999822495</c:v>
                </c:pt>
                <c:pt idx="18629">
                  <c:v>60.852140999941106</c:v>
                </c:pt>
                <c:pt idx="18630">
                  <c:v>60.858643999836197</c:v>
                </c:pt>
                <c:pt idx="18631">
                  <c:v>60.859321999941997</c:v>
                </c:pt>
                <c:pt idx="18632">
                  <c:v>60.8606159998998</c:v>
                </c:pt>
                <c:pt idx="18633">
                  <c:v>60.861594000016304</c:v>
                </c:pt>
                <c:pt idx="18634">
                  <c:v>60.866199999963996</c:v>
                </c:pt>
                <c:pt idx="18635">
                  <c:v>60.866623000037997</c:v>
                </c:pt>
                <c:pt idx="18636">
                  <c:v>60.867322999911195</c:v>
                </c:pt>
                <c:pt idx="18637">
                  <c:v>60.867835999943004</c:v>
                </c:pt>
                <c:pt idx="18638">
                  <c:v>60.880968000219504</c:v>
                </c:pt>
                <c:pt idx="18639">
                  <c:v>60.8813640001244</c:v>
                </c:pt>
                <c:pt idx="18640">
                  <c:v>60.881366000103199</c:v>
                </c:pt>
                <c:pt idx="18641">
                  <c:v>60.881666000113896</c:v>
                </c:pt>
                <c:pt idx="18642">
                  <c:v>60.881918000177301</c:v>
                </c:pt>
                <c:pt idx="18643">
                  <c:v>60.882852999839002</c:v>
                </c:pt>
                <c:pt idx="18644">
                  <c:v>60.882959000082302</c:v>
                </c:pt>
                <c:pt idx="18645">
                  <c:v>60.883570999976598</c:v>
                </c:pt>
                <c:pt idx="18646">
                  <c:v>60.883723000188098</c:v>
                </c:pt>
                <c:pt idx="18647">
                  <c:v>60.891153999818897</c:v>
                </c:pt>
                <c:pt idx="18648">
                  <c:v>60.910986000180806</c:v>
                </c:pt>
                <c:pt idx="18649">
                  <c:v>60.9165780001603</c:v>
                </c:pt>
                <c:pt idx="18650">
                  <c:v>60.917011000128596</c:v>
                </c:pt>
                <c:pt idx="18651">
                  <c:v>60.917800999959496</c:v>
                </c:pt>
                <c:pt idx="18652">
                  <c:v>60.918306000075901</c:v>
                </c:pt>
                <c:pt idx="18653">
                  <c:v>60.918448999927904</c:v>
                </c:pt>
                <c:pt idx="18654">
                  <c:v>60.9191069997905</c:v>
                </c:pt>
                <c:pt idx="18655">
                  <c:v>60.919988000023295</c:v>
                </c:pt>
                <c:pt idx="18656">
                  <c:v>60.920286000055</c:v>
                </c:pt>
                <c:pt idx="18657">
                  <c:v>60.920350999822404</c:v>
                </c:pt>
                <c:pt idx="18658">
                  <c:v>60.9203640001396</c:v>
                </c:pt>
                <c:pt idx="18659">
                  <c:v>60.920863999854106</c:v>
                </c:pt>
                <c:pt idx="18660">
                  <c:v>60.9210669999811</c:v>
                </c:pt>
                <c:pt idx="18661">
                  <c:v>60.921342999790696</c:v>
                </c:pt>
                <c:pt idx="18662">
                  <c:v>60.9218869999494</c:v>
                </c:pt>
                <c:pt idx="18663">
                  <c:v>60.921976999907201</c:v>
                </c:pt>
                <c:pt idx="18664">
                  <c:v>60.922646000108195</c:v>
                </c:pt>
                <c:pt idx="18665">
                  <c:v>60.9255419999499</c:v>
                </c:pt>
                <c:pt idx="18666">
                  <c:v>60.928569000225203</c:v>
                </c:pt>
                <c:pt idx="18667">
                  <c:v>60.948815999836306</c:v>
                </c:pt>
                <c:pt idx="18668">
                  <c:v>60.949212000195899</c:v>
                </c:pt>
                <c:pt idx="18669">
                  <c:v>60.9499450001749</c:v>
                </c:pt>
                <c:pt idx="18670">
                  <c:v>60.950463000153803</c:v>
                </c:pt>
                <c:pt idx="18671">
                  <c:v>60.959038999953904</c:v>
                </c:pt>
                <c:pt idx="18672">
                  <c:v>60.971375000008202</c:v>
                </c:pt>
                <c:pt idx="18673">
                  <c:v>60.971865999817901</c:v>
                </c:pt>
                <c:pt idx="18674">
                  <c:v>60.972652000145899</c:v>
                </c:pt>
                <c:pt idx="18675">
                  <c:v>60.973207000188204</c:v>
                </c:pt>
                <c:pt idx="18676">
                  <c:v>60.973614999966195</c:v>
                </c:pt>
                <c:pt idx="18677">
                  <c:v>60.974038000040302</c:v>
                </c:pt>
                <c:pt idx="18678">
                  <c:v>60.974670000177802</c:v>
                </c:pt>
                <c:pt idx="18679">
                  <c:v>60.975971000061598</c:v>
                </c:pt>
                <c:pt idx="18680">
                  <c:v>60.976898999797399</c:v>
                </c:pt>
                <c:pt idx="18681">
                  <c:v>60.988189999989103</c:v>
                </c:pt>
                <c:pt idx="18682">
                  <c:v>60.9930410000743</c:v>
                </c:pt>
                <c:pt idx="18683">
                  <c:v>61.005724000096905</c:v>
                </c:pt>
                <c:pt idx="18684">
                  <c:v>61.006423999970103</c:v>
                </c:pt>
                <c:pt idx="18685">
                  <c:v>61.007810999853902</c:v>
                </c:pt>
                <c:pt idx="18686">
                  <c:v>61.008560000118401</c:v>
                </c:pt>
                <c:pt idx="18687">
                  <c:v>61.008792999928104</c:v>
                </c:pt>
                <c:pt idx="18688">
                  <c:v>61.011949000203401</c:v>
                </c:pt>
                <c:pt idx="18689">
                  <c:v>61.012370999833301</c:v>
                </c:pt>
                <c:pt idx="18690">
                  <c:v>61.013155000182401</c:v>
                </c:pt>
                <c:pt idx="18691">
                  <c:v>61.013621999791198</c:v>
                </c:pt>
                <c:pt idx="18692">
                  <c:v>61.019265000140798</c:v>
                </c:pt>
                <c:pt idx="18693">
                  <c:v>61.021847000119998</c:v>
                </c:pt>
                <c:pt idx="18694">
                  <c:v>61.035311000068702</c:v>
                </c:pt>
                <c:pt idx="18695">
                  <c:v>61.036007999973606</c:v>
                </c:pt>
                <c:pt idx="18696">
                  <c:v>61.037244000090098</c:v>
                </c:pt>
                <c:pt idx="18697">
                  <c:v>61.038151000047897</c:v>
                </c:pt>
                <c:pt idx="18698">
                  <c:v>61.045551000006498</c:v>
                </c:pt>
                <c:pt idx="18699">
                  <c:v>61.073729999861797</c:v>
                </c:pt>
                <c:pt idx="18700">
                  <c:v>61.075537999840805</c:v>
                </c:pt>
                <c:pt idx="18701">
                  <c:v>61.094545999821996</c:v>
                </c:pt>
                <c:pt idx="18702">
                  <c:v>61.0945839998748</c:v>
                </c:pt>
                <c:pt idx="18703">
                  <c:v>61.094844999843097</c:v>
                </c:pt>
                <c:pt idx="18704">
                  <c:v>61.095027000192204</c:v>
                </c:pt>
                <c:pt idx="18705">
                  <c:v>61.095233999822</c:v>
                </c:pt>
                <c:pt idx="18706">
                  <c:v>61.095563999970103</c:v>
                </c:pt>
                <c:pt idx="18707">
                  <c:v>61.095921999822103</c:v>
                </c:pt>
                <c:pt idx="18708">
                  <c:v>61.096511999949101</c:v>
                </c:pt>
                <c:pt idx="18709">
                  <c:v>61.104290999992301</c:v>
                </c:pt>
                <c:pt idx="18710">
                  <c:v>61.105474000214599</c:v>
                </c:pt>
                <c:pt idx="18711">
                  <c:v>61.106159999780999</c:v>
                </c:pt>
                <c:pt idx="18712">
                  <c:v>61.107174999960897</c:v>
                </c:pt>
                <c:pt idx="18713">
                  <c:v>61.107930000162</c:v>
                </c:pt>
                <c:pt idx="18714">
                  <c:v>61.118819000057506</c:v>
                </c:pt>
                <c:pt idx="18715">
                  <c:v>61.119502000110501</c:v>
                </c:pt>
                <c:pt idx="18716">
                  <c:v>61.120661000131804</c:v>
                </c:pt>
                <c:pt idx="18717">
                  <c:v>61.121533000005002</c:v>
                </c:pt>
                <c:pt idx="18718">
                  <c:v>61.129532999984804</c:v>
                </c:pt>
                <c:pt idx="18719">
                  <c:v>61.130167000101203</c:v>
                </c:pt>
                <c:pt idx="18720">
                  <c:v>61.131299999942698</c:v>
                </c:pt>
                <c:pt idx="18721">
                  <c:v>61.1321229998793</c:v>
                </c:pt>
                <c:pt idx="18722">
                  <c:v>61.153693000051106</c:v>
                </c:pt>
                <c:pt idx="18723">
                  <c:v>61.154409000209803</c:v>
                </c:pt>
                <c:pt idx="18724">
                  <c:v>61.155718000009003</c:v>
                </c:pt>
                <c:pt idx="18725">
                  <c:v>61.155879000125402</c:v>
                </c:pt>
                <c:pt idx="18726">
                  <c:v>61.1562799999774</c:v>
                </c:pt>
                <c:pt idx="18727">
                  <c:v>61.156818000199493</c:v>
                </c:pt>
                <c:pt idx="18728">
                  <c:v>61.157317999914</c:v>
                </c:pt>
                <c:pt idx="18729">
                  <c:v>61.158088999945903</c:v>
                </c:pt>
                <c:pt idx="18730">
                  <c:v>61.160838999967297</c:v>
                </c:pt>
                <c:pt idx="18731">
                  <c:v>61.161399999946198</c:v>
                </c:pt>
                <c:pt idx="18732">
                  <c:v>61.179494000043604</c:v>
                </c:pt>
                <c:pt idx="18733">
                  <c:v>61.181310999927497</c:v>
                </c:pt>
                <c:pt idx="18734">
                  <c:v>61.181576999842896</c:v>
                </c:pt>
                <c:pt idx="18735">
                  <c:v>61.182081999959294</c:v>
                </c:pt>
                <c:pt idx="18736">
                  <c:v>61.182438999821905</c:v>
                </c:pt>
                <c:pt idx="18737">
                  <c:v>61.185347999980799</c:v>
                </c:pt>
                <c:pt idx="18738">
                  <c:v>61.1907040001824</c:v>
                </c:pt>
                <c:pt idx="18739">
                  <c:v>61.191065000002695</c:v>
                </c:pt>
                <c:pt idx="18740">
                  <c:v>61.191347000203599</c:v>
                </c:pt>
                <c:pt idx="18741">
                  <c:v>61.192302000108597</c:v>
                </c:pt>
                <c:pt idx="18742">
                  <c:v>61.1931160001404</c:v>
                </c:pt>
                <c:pt idx="18743">
                  <c:v>61.194051999791505</c:v>
                </c:pt>
                <c:pt idx="18744">
                  <c:v>61.194690999854998</c:v>
                </c:pt>
                <c:pt idx="18745">
                  <c:v>61.195841999960898</c:v>
                </c:pt>
                <c:pt idx="18746">
                  <c:v>61.196953000035101</c:v>
                </c:pt>
                <c:pt idx="18747">
                  <c:v>61.210433999803996</c:v>
                </c:pt>
                <c:pt idx="18748">
                  <c:v>61.216381000122006</c:v>
                </c:pt>
                <c:pt idx="18749">
                  <c:v>61.217034000037501</c:v>
                </c:pt>
                <c:pt idx="18750">
                  <c:v>61.218270000154007</c:v>
                </c:pt>
                <c:pt idx="18751">
                  <c:v>61.219071999857903</c:v>
                </c:pt>
                <c:pt idx="18752">
                  <c:v>61.224715000207603</c:v>
                </c:pt>
                <c:pt idx="18753">
                  <c:v>61.225441999795201</c:v>
                </c:pt>
                <c:pt idx="18754">
                  <c:v>61.2270480000916</c:v>
                </c:pt>
                <c:pt idx="18755">
                  <c:v>61.228058999858995</c:v>
                </c:pt>
                <c:pt idx="18756">
                  <c:v>61.233916000219303</c:v>
                </c:pt>
                <c:pt idx="18757">
                  <c:v>61.2344410001242</c:v>
                </c:pt>
                <c:pt idx="18758">
                  <c:v>61.235460999796395</c:v>
                </c:pt>
                <c:pt idx="18759">
                  <c:v>61.236160000134902</c:v>
                </c:pt>
                <c:pt idx="18760">
                  <c:v>61.236735999955201</c:v>
                </c:pt>
                <c:pt idx="18761">
                  <c:v>61.237378999976499</c:v>
                </c:pt>
                <c:pt idx="18762">
                  <c:v>61.2386399998285</c:v>
                </c:pt>
                <c:pt idx="18763">
                  <c:v>61.239475000092995</c:v>
                </c:pt>
                <c:pt idx="18764">
                  <c:v>61.239826000019001</c:v>
                </c:pt>
                <c:pt idx="18765">
                  <c:v>61.240087999976801</c:v>
                </c:pt>
                <c:pt idx="18766">
                  <c:v>61.240510000061398</c:v>
                </c:pt>
                <c:pt idx="18767">
                  <c:v>61.241726999924104</c:v>
                </c:pt>
                <c:pt idx="18768">
                  <c:v>61.2426520001463</c:v>
                </c:pt>
                <c:pt idx="18769">
                  <c:v>61.261234000085004</c:v>
                </c:pt>
                <c:pt idx="18770">
                  <c:v>61.273066000012399</c:v>
                </c:pt>
                <c:pt idx="18771">
                  <c:v>61.273553999853902</c:v>
                </c:pt>
                <c:pt idx="18772">
                  <c:v>61.274288999811596</c:v>
                </c:pt>
                <c:pt idx="18773">
                  <c:v>61.274878999938601</c:v>
                </c:pt>
                <c:pt idx="18774">
                  <c:v>61.278047000087099</c:v>
                </c:pt>
                <c:pt idx="18775">
                  <c:v>61.287482999887196</c:v>
                </c:pt>
                <c:pt idx="18776">
                  <c:v>61.292316000162799</c:v>
                </c:pt>
                <c:pt idx="18777">
                  <c:v>61.292688999856097</c:v>
                </c:pt>
                <c:pt idx="18778">
                  <c:v>61.293458999898498</c:v>
                </c:pt>
                <c:pt idx="18779">
                  <c:v>61.293998000110101</c:v>
                </c:pt>
                <c:pt idx="18780">
                  <c:v>61.2967769998249</c:v>
                </c:pt>
                <c:pt idx="18781">
                  <c:v>61.2973520001105</c:v>
                </c:pt>
                <c:pt idx="18782">
                  <c:v>61.298488999909701</c:v>
                </c:pt>
                <c:pt idx="18783">
                  <c:v>61.2991689999944</c:v>
                </c:pt>
                <c:pt idx="18784">
                  <c:v>61.311211999964101</c:v>
                </c:pt>
                <c:pt idx="18785">
                  <c:v>61.312019000069995</c:v>
                </c:pt>
                <c:pt idx="18786">
                  <c:v>61.312667000038303</c:v>
                </c:pt>
                <c:pt idx="18787">
                  <c:v>61.318974000187097</c:v>
                </c:pt>
                <c:pt idx="18788">
                  <c:v>61.3265189999765</c:v>
                </c:pt>
                <c:pt idx="18789">
                  <c:v>61.338377000083703</c:v>
                </c:pt>
                <c:pt idx="18790">
                  <c:v>61.339077999946305</c:v>
                </c:pt>
                <c:pt idx="18791">
                  <c:v>61.340416999883004</c:v>
                </c:pt>
                <c:pt idx="18792">
                  <c:v>61.341428000105203</c:v>
                </c:pt>
                <c:pt idx="18793">
                  <c:v>61.341973999788003</c:v>
                </c:pt>
                <c:pt idx="18794">
                  <c:v>61.349003000032098</c:v>
                </c:pt>
                <c:pt idx="18795">
                  <c:v>61.349530999905198</c:v>
                </c:pt>
                <c:pt idx="18796">
                  <c:v>61.350523999863</c:v>
                </c:pt>
                <c:pt idx="18797">
                  <c:v>61.3513439998314</c:v>
                </c:pt>
                <c:pt idx="18798">
                  <c:v>61.357377000149398</c:v>
                </c:pt>
                <c:pt idx="18799">
                  <c:v>61.3759419998132</c:v>
                </c:pt>
                <c:pt idx="18800">
                  <c:v>61.397751000185899</c:v>
                </c:pt>
                <c:pt idx="18801">
                  <c:v>61.400666999816096</c:v>
                </c:pt>
                <c:pt idx="18802">
                  <c:v>61.401246000059402</c:v>
                </c:pt>
                <c:pt idx="18803">
                  <c:v>61.401275000207498</c:v>
                </c:pt>
                <c:pt idx="18804">
                  <c:v>61.401719000059501</c:v>
                </c:pt>
                <c:pt idx="18805">
                  <c:v>61.402575000101905</c:v>
                </c:pt>
                <c:pt idx="18806">
                  <c:v>61.402678999911501</c:v>
                </c:pt>
                <c:pt idx="18807">
                  <c:v>61.4033040001231</c:v>
                </c:pt>
                <c:pt idx="18808">
                  <c:v>61.4035859998693</c:v>
                </c:pt>
                <c:pt idx="18809">
                  <c:v>61.409810999975804</c:v>
                </c:pt>
                <c:pt idx="18810">
                  <c:v>61.4103839998279</c:v>
                </c:pt>
                <c:pt idx="18811">
                  <c:v>61.410752000028793</c:v>
                </c:pt>
                <c:pt idx="18812">
                  <c:v>61.411436000071198</c:v>
                </c:pt>
                <c:pt idx="18813">
                  <c:v>61.411485000007801</c:v>
                </c:pt>
                <c:pt idx="18814">
                  <c:v>61.4121759999761</c:v>
                </c:pt>
                <c:pt idx="18815">
                  <c:v>61.412694999944499</c:v>
                </c:pt>
                <c:pt idx="18816">
                  <c:v>61.413713000092606</c:v>
                </c:pt>
                <c:pt idx="18817">
                  <c:v>61.4275449997876</c:v>
                </c:pt>
                <c:pt idx="18818">
                  <c:v>61.436259999936702</c:v>
                </c:pt>
                <c:pt idx="18819">
                  <c:v>61.436833999778102</c:v>
                </c:pt>
                <c:pt idx="18820">
                  <c:v>61.437782000211797</c:v>
                </c:pt>
                <c:pt idx="18821">
                  <c:v>61.438507999810099</c:v>
                </c:pt>
                <c:pt idx="18822">
                  <c:v>61.446521000107104</c:v>
                </c:pt>
                <c:pt idx="18823">
                  <c:v>61.447073000181199</c:v>
                </c:pt>
                <c:pt idx="18824">
                  <c:v>61.447972000223601</c:v>
                </c:pt>
                <c:pt idx="18825">
                  <c:v>61.448655999811301</c:v>
                </c:pt>
                <c:pt idx="18826">
                  <c:v>61.465688000225697</c:v>
                </c:pt>
                <c:pt idx="18827">
                  <c:v>61.475373000121103</c:v>
                </c:pt>
                <c:pt idx="18828">
                  <c:v>61.491225999816301</c:v>
                </c:pt>
                <c:pt idx="18829">
                  <c:v>61.507986999913498</c:v>
                </c:pt>
                <c:pt idx="18830">
                  <c:v>61.539699000149895</c:v>
                </c:pt>
                <c:pt idx="18831">
                  <c:v>61.542043999907001</c:v>
                </c:pt>
                <c:pt idx="18832">
                  <c:v>61.542684999949401</c:v>
                </c:pt>
                <c:pt idx="18833">
                  <c:v>61.543893999896603</c:v>
                </c:pt>
                <c:pt idx="18834">
                  <c:v>61.544828000023699</c:v>
                </c:pt>
                <c:pt idx="18835">
                  <c:v>61.547172999780699</c:v>
                </c:pt>
                <c:pt idx="18836">
                  <c:v>61.547841999981699</c:v>
                </c:pt>
                <c:pt idx="18837">
                  <c:v>61.5490549998867</c:v>
                </c:pt>
                <c:pt idx="18838">
                  <c:v>61.549888000172302</c:v>
                </c:pt>
                <c:pt idx="18839">
                  <c:v>61.555193000003705</c:v>
                </c:pt>
                <c:pt idx="18840">
                  <c:v>61.557681000067504</c:v>
                </c:pt>
                <c:pt idx="18841">
                  <c:v>61.558375999993501</c:v>
                </c:pt>
                <c:pt idx="18842">
                  <c:v>61.559622000004296</c:v>
                </c:pt>
                <c:pt idx="18843">
                  <c:v>61.560531999930298</c:v>
                </c:pt>
                <c:pt idx="18844">
                  <c:v>61.581334000038602</c:v>
                </c:pt>
                <c:pt idx="18845">
                  <c:v>61.581688999922299</c:v>
                </c:pt>
                <c:pt idx="18846">
                  <c:v>61.581937000028105</c:v>
                </c:pt>
                <c:pt idx="18847">
                  <c:v>61.5824040000916</c:v>
                </c:pt>
                <c:pt idx="18848">
                  <c:v>61.582430999806</c:v>
                </c:pt>
                <c:pt idx="18849">
                  <c:v>61.582942999848406</c:v>
                </c:pt>
                <c:pt idx="18850">
                  <c:v>61.583339000207999</c:v>
                </c:pt>
                <c:pt idx="18851">
                  <c:v>61.583945000165798</c:v>
                </c:pt>
                <c:pt idx="18852">
                  <c:v>61.585242000091903</c:v>
                </c:pt>
                <c:pt idx="18853">
                  <c:v>61.585632000060201</c:v>
                </c:pt>
                <c:pt idx="18854">
                  <c:v>61.586332999922796</c:v>
                </c:pt>
                <c:pt idx="18855">
                  <c:v>61.586882000028702</c:v>
                </c:pt>
                <c:pt idx="18856">
                  <c:v>61.593387999891995</c:v>
                </c:pt>
                <c:pt idx="18857">
                  <c:v>61.606800999925298</c:v>
                </c:pt>
                <c:pt idx="18858">
                  <c:v>61.607602000094602</c:v>
                </c:pt>
                <c:pt idx="18859">
                  <c:v>61.608947999957302</c:v>
                </c:pt>
                <c:pt idx="18860">
                  <c:v>61.609861999840994</c:v>
                </c:pt>
                <c:pt idx="18861">
                  <c:v>61.613204999957802</c:v>
                </c:pt>
                <c:pt idx="18862">
                  <c:v>61.6139560002011</c:v>
                </c:pt>
                <c:pt idx="18863">
                  <c:v>61.615491999873399</c:v>
                </c:pt>
                <c:pt idx="18864">
                  <c:v>61.615531999905201</c:v>
                </c:pt>
                <c:pt idx="18865">
                  <c:v>61.616526999841803</c:v>
                </c:pt>
                <c:pt idx="18866">
                  <c:v>61.6314140002032</c:v>
                </c:pt>
                <c:pt idx="18867">
                  <c:v>61.647887000162804</c:v>
                </c:pt>
                <c:pt idx="18868">
                  <c:v>61.648535000131197</c:v>
                </c:pt>
                <c:pt idx="18869">
                  <c:v>61.648729999888005</c:v>
                </c:pt>
                <c:pt idx="18870">
                  <c:v>61.649798999951599</c:v>
                </c:pt>
                <c:pt idx="18871">
                  <c:v>61.650645000099701</c:v>
                </c:pt>
                <c:pt idx="18872">
                  <c:v>61.650667999856502</c:v>
                </c:pt>
                <c:pt idx="18873">
                  <c:v>61.651489999803701</c:v>
                </c:pt>
                <c:pt idx="18874">
                  <c:v>61.652187000163302</c:v>
                </c:pt>
                <c:pt idx="18875">
                  <c:v>61.6535580002164</c:v>
                </c:pt>
                <c:pt idx="18876">
                  <c:v>61.654494999856894</c:v>
                </c:pt>
                <c:pt idx="18877">
                  <c:v>61.658787999931498</c:v>
                </c:pt>
                <c:pt idx="18878">
                  <c:v>61.681222000060998</c:v>
                </c:pt>
                <c:pt idx="18879">
                  <c:v>61.682033000124605</c:v>
                </c:pt>
                <c:pt idx="18880">
                  <c:v>61.694492999777104</c:v>
                </c:pt>
                <c:pt idx="18881">
                  <c:v>61.694998999882898</c:v>
                </c:pt>
                <c:pt idx="18882">
                  <c:v>61.696116999883003</c:v>
                </c:pt>
                <c:pt idx="18883">
                  <c:v>61.696851999840803</c:v>
                </c:pt>
                <c:pt idx="18884">
                  <c:v>61.716531999991204</c:v>
                </c:pt>
                <c:pt idx="18885">
                  <c:v>61.717343000054797</c:v>
                </c:pt>
                <c:pt idx="18886">
                  <c:v>61.718516999917405</c:v>
                </c:pt>
                <c:pt idx="18887">
                  <c:v>61.719703000107899</c:v>
                </c:pt>
                <c:pt idx="18888">
                  <c:v>61.7234090000238</c:v>
                </c:pt>
                <c:pt idx="18889">
                  <c:v>61.736239999845495</c:v>
                </c:pt>
                <c:pt idx="18890">
                  <c:v>61.736585999824399</c:v>
                </c:pt>
                <c:pt idx="18891">
                  <c:v>61.736936000215699</c:v>
                </c:pt>
                <c:pt idx="18892">
                  <c:v>61.737077000088902</c:v>
                </c:pt>
                <c:pt idx="18893">
                  <c:v>61.738179999792905</c:v>
                </c:pt>
                <c:pt idx="18894">
                  <c:v>61.738222999792903</c:v>
                </c:pt>
                <c:pt idx="18895">
                  <c:v>61.7389389999516</c:v>
                </c:pt>
                <c:pt idx="18896">
                  <c:v>61.739679999845897</c:v>
                </c:pt>
                <c:pt idx="18897">
                  <c:v>61.743208999814598</c:v>
                </c:pt>
                <c:pt idx="18898">
                  <c:v>61.743782000121399</c:v>
                </c:pt>
                <c:pt idx="18899">
                  <c:v>61.744880999867704</c:v>
                </c:pt>
                <c:pt idx="18900">
                  <c:v>61.745357999825501</c:v>
                </c:pt>
                <c:pt idx="18901">
                  <c:v>61.757203000070099</c:v>
                </c:pt>
                <c:pt idx="18902">
                  <c:v>61.769634000029306</c:v>
                </c:pt>
                <c:pt idx="18903">
                  <c:v>61.783243999798202</c:v>
                </c:pt>
                <c:pt idx="18904">
                  <c:v>61.783998000009795</c:v>
                </c:pt>
                <c:pt idx="18905">
                  <c:v>61.7854150000312</c:v>
                </c:pt>
                <c:pt idx="18906">
                  <c:v>61.786351000137003</c:v>
                </c:pt>
                <c:pt idx="18907">
                  <c:v>61.789575000147998</c:v>
                </c:pt>
                <c:pt idx="18908">
                  <c:v>61.794399000063997</c:v>
                </c:pt>
                <c:pt idx="18909">
                  <c:v>61.816161000024294</c:v>
                </c:pt>
                <c:pt idx="18910">
                  <c:v>61.816582000119503</c:v>
                </c:pt>
                <c:pt idx="18911">
                  <c:v>61.8166270000983</c:v>
                </c:pt>
                <c:pt idx="18912">
                  <c:v>61.816864999855099</c:v>
                </c:pt>
                <c:pt idx="18913">
                  <c:v>61.817439000151296</c:v>
                </c:pt>
                <c:pt idx="18914">
                  <c:v>61.817445000087901</c:v>
                </c:pt>
                <c:pt idx="18915">
                  <c:v>61.817530000098401</c:v>
                </c:pt>
                <c:pt idx="18916">
                  <c:v>61.817950000204199</c:v>
                </c:pt>
                <c:pt idx="18917">
                  <c:v>61.8180490000668</c:v>
                </c:pt>
                <c:pt idx="18918">
                  <c:v>61.826927999845701</c:v>
                </c:pt>
                <c:pt idx="18919">
                  <c:v>61.827362999792904</c:v>
                </c:pt>
                <c:pt idx="18920">
                  <c:v>61.828079999941103</c:v>
                </c:pt>
                <c:pt idx="18921">
                  <c:v>61.828601999877698</c:v>
                </c:pt>
                <c:pt idx="18922">
                  <c:v>61.8591580000611</c:v>
                </c:pt>
                <c:pt idx="18923">
                  <c:v>61.859250999987104</c:v>
                </c:pt>
                <c:pt idx="18924">
                  <c:v>61.859902999913096</c:v>
                </c:pt>
                <c:pt idx="18925">
                  <c:v>61.861123000198795</c:v>
                </c:pt>
                <c:pt idx="18926">
                  <c:v>61.862083000050902</c:v>
                </c:pt>
                <c:pt idx="18927">
                  <c:v>61.863876000188597</c:v>
                </c:pt>
                <c:pt idx="18928">
                  <c:v>61.864512999818494</c:v>
                </c:pt>
                <c:pt idx="18929">
                  <c:v>61.865585999839794</c:v>
                </c:pt>
                <c:pt idx="18930">
                  <c:v>61.866358999850398</c:v>
                </c:pt>
                <c:pt idx="18931">
                  <c:v>61.873040000136797</c:v>
                </c:pt>
                <c:pt idx="18932">
                  <c:v>61.876317000042</c:v>
                </c:pt>
                <c:pt idx="18933">
                  <c:v>61.877072999777695</c:v>
                </c:pt>
                <c:pt idx="18934">
                  <c:v>61.879884000063598</c:v>
                </c:pt>
                <c:pt idx="18935">
                  <c:v>61.880131000179901</c:v>
                </c:pt>
                <c:pt idx="18936">
                  <c:v>61.880901000222302</c:v>
                </c:pt>
                <c:pt idx="18937">
                  <c:v>61.881122000158896</c:v>
                </c:pt>
                <c:pt idx="18938">
                  <c:v>61.8830429998524</c:v>
                </c:pt>
                <c:pt idx="18939">
                  <c:v>61.883330000000498</c:v>
                </c:pt>
                <c:pt idx="18940">
                  <c:v>61.884539999937196</c:v>
                </c:pt>
                <c:pt idx="18941">
                  <c:v>61.884658000053598</c:v>
                </c:pt>
                <c:pt idx="18942">
                  <c:v>61.884773000201598</c:v>
                </c:pt>
                <c:pt idx="18943">
                  <c:v>61.884882999947799</c:v>
                </c:pt>
                <c:pt idx="18944">
                  <c:v>61.885206000170001</c:v>
                </c:pt>
                <c:pt idx="18945">
                  <c:v>61.885645000074796</c:v>
                </c:pt>
                <c:pt idx="18946">
                  <c:v>61.8863220001912</c:v>
                </c:pt>
                <c:pt idx="18947">
                  <c:v>61.886636000053798</c:v>
                </c:pt>
                <c:pt idx="18948">
                  <c:v>61.8868000001384</c:v>
                </c:pt>
                <c:pt idx="18949">
                  <c:v>61.8871970000327</c:v>
                </c:pt>
                <c:pt idx="18950">
                  <c:v>61.887575000127896</c:v>
                </c:pt>
                <c:pt idx="18951">
                  <c:v>61.888189000001105</c:v>
                </c:pt>
                <c:pt idx="18952">
                  <c:v>61.895503999949099</c:v>
                </c:pt>
                <c:pt idx="18953">
                  <c:v>61.902953999833599</c:v>
                </c:pt>
                <c:pt idx="18954">
                  <c:v>61.9182939999518</c:v>
                </c:pt>
                <c:pt idx="18955">
                  <c:v>61.920396000004899</c:v>
                </c:pt>
                <c:pt idx="18956">
                  <c:v>61.920920999909804</c:v>
                </c:pt>
                <c:pt idx="18957">
                  <c:v>61.9219310001426</c:v>
                </c:pt>
                <c:pt idx="18958">
                  <c:v>61.922637999941699</c:v>
                </c:pt>
                <c:pt idx="18959">
                  <c:v>61.935743000049101</c:v>
                </c:pt>
                <c:pt idx="18960">
                  <c:v>61.947592999786103</c:v>
                </c:pt>
                <c:pt idx="18961">
                  <c:v>61.953494000135805</c:v>
                </c:pt>
                <c:pt idx="18962">
                  <c:v>61.956636000104396</c:v>
                </c:pt>
                <c:pt idx="18963">
                  <c:v>61.969769999905104</c:v>
                </c:pt>
                <c:pt idx="18964">
                  <c:v>61.9704330001695</c:v>
                </c:pt>
                <c:pt idx="18965">
                  <c:v>61.970761999873496</c:v>
                </c:pt>
                <c:pt idx="18966">
                  <c:v>61.971486999936999</c:v>
                </c:pt>
                <c:pt idx="18967">
                  <c:v>61.971825999989896</c:v>
                </c:pt>
                <c:pt idx="18968">
                  <c:v>61.972790999789098</c:v>
                </c:pt>
                <c:pt idx="18969">
                  <c:v>61.9728609999583</c:v>
                </c:pt>
                <c:pt idx="18970">
                  <c:v>61.973821999799803</c:v>
                </c:pt>
                <c:pt idx="18971">
                  <c:v>61.980296000001495</c:v>
                </c:pt>
                <c:pt idx="18972">
                  <c:v>61.981207999906395</c:v>
                </c:pt>
                <c:pt idx="18973">
                  <c:v>61.987387000044599</c:v>
                </c:pt>
                <c:pt idx="18974">
                  <c:v>61.988022000150501</c:v>
                </c:pt>
                <c:pt idx="18975">
                  <c:v>61.989172999801596</c:v>
                </c:pt>
                <c:pt idx="18976">
                  <c:v>61.990023999896898</c:v>
                </c:pt>
                <c:pt idx="18977">
                  <c:v>61.990051000066103</c:v>
                </c:pt>
                <c:pt idx="18978">
                  <c:v>61.995573999865798</c:v>
                </c:pt>
                <c:pt idx="18979">
                  <c:v>61.995989000024494</c:v>
                </c:pt>
                <c:pt idx="18980">
                  <c:v>61.996741999791901</c:v>
                </c:pt>
                <c:pt idx="18981">
                  <c:v>61.997254999823696</c:v>
                </c:pt>
                <c:pt idx="18982">
                  <c:v>62.003325000205194</c:v>
                </c:pt>
                <c:pt idx="18983">
                  <c:v>62.020248999942801</c:v>
                </c:pt>
                <c:pt idx="18984">
                  <c:v>62.020735999794802</c:v>
                </c:pt>
                <c:pt idx="18985">
                  <c:v>62.0214659998055</c:v>
                </c:pt>
                <c:pt idx="18986">
                  <c:v>62.0220519999747</c:v>
                </c:pt>
                <c:pt idx="18987">
                  <c:v>62.0314409998172</c:v>
                </c:pt>
                <c:pt idx="18988">
                  <c:v>62.032081999859599</c:v>
                </c:pt>
                <c:pt idx="18989">
                  <c:v>62.033086000155798</c:v>
                </c:pt>
                <c:pt idx="18990">
                  <c:v>62.033477000113599</c:v>
                </c:pt>
                <c:pt idx="18991">
                  <c:v>62.034577999838802</c:v>
                </c:pt>
                <c:pt idx="18992">
                  <c:v>62.040679999881796</c:v>
                </c:pt>
                <c:pt idx="18993">
                  <c:v>62.045825000040999</c:v>
                </c:pt>
                <c:pt idx="18994">
                  <c:v>62.051636999967698</c:v>
                </c:pt>
                <c:pt idx="18995">
                  <c:v>62.052023999967702</c:v>
                </c:pt>
                <c:pt idx="18996">
                  <c:v>62.0527910000419</c:v>
                </c:pt>
                <c:pt idx="18997">
                  <c:v>62.053265000031303</c:v>
                </c:pt>
                <c:pt idx="18998">
                  <c:v>62.068510999779299</c:v>
                </c:pt>
                <c:pt idx="18999">
                  <c:v>62.0770260002245</c:v>
                </c:pt>
                <c:pt idx="19000">
                  <c:v>62.077766000129401</c:v>
                </c:pt>
                <c:pt idx="19001">
                  <c:v>62.079141000140197</c:v>
                </c:pt>
                <c:pt idx="19002">
                  <c:v>62.080091000097994</c:v>
                </c:pt>
                <c:pt idx="19003">
                  <c:v>62.083064000034895</c:v>
                </c:pt>
                <c:pt idx="19004">
                  <c:v>62.0847750001303</c:v>
                </c:pt>
                <c:pt idx="19005">
                  <c:v>62.084787000003395</c:v>
                </c:pt>
                <c:pt idx="19006">
                  <c:v>62.085465000109203</c:v>
                </c:pt>
                <c:pt idx="19007">
                  <c:v>62.086803000056499</c:v>
                </c:pt>
                <c:pt idx="19008">
                  <c:v>62.087628999961396</c:v>
                </c:pt>
                <c:pt idx="19009">
                  <c:v>62.0877219998874</c:v>
                </c:pt>
                <c:pt idx="19010">
                  <c:v>62.087859999792201</c:v>
                </c:pt>
                <c:pt idx="19011">
                  <c:v>62.088359999961504</c:v>
                </c:pt>
                <c:pt idx="19012">
                  <c:v>62.088702999972099</c:v>
                </c:pt>
                <c:pt idx="19013">
                  <c:v>62.099966000005203</c:v>
                </c:pt>
                <c:pt idx="19014">
                  <c:v>62.100854000163899</c:v>
                </c:pt>
                <c:pt idx="19015">
                  <c:v>62.101355999857297</c:v>
                </c:pt>
                <c:pt idx="19016">
                  <c:v>62.102262999815096</c:v>
                </c:pt>
                <c:pt idx="19017">
                  <c:v>62.1028760001536</c:v>
                </c:pt>
                <c:pt idx="19018">
                  <c:v>62.105411000174996</c:v>
                </c:pt>
                <c:pt idx="19019">
                  <c:v>62.106083999879004</c:v>
                </c:pt>
                <c:pt idx="19020">
                  <c:v>62.107354000090702</c:v>
                </c:pt>
                <c:pt idx="19021">
                  <c:v>62.108387000080199</c:v>
                </c:pt>
                <c:pt idx="19022">
                  <c:v>62.110490000122802</c:v>
                </c:pt>
                <c:pt idx="19023">
                  <c:v>62.110967000080507</c:v>
                </c:pt>
                <c:pt idx="19024">
                  <c:v>62.111851999816203</c:v>
                </c:pt>
                <c:pt idx="19025">
                  <c:v>62.112506000175898</c:v>
                </c:pt>
                <c:pt idx="19026">
                  <c:v>62.116434000017705</c:v>
                </c:pt>
                <c:pt idx="19027">
                  <c:v>62.117117000070699</c:v>
                </c:pt>
                <c:pt idx="19028">
                  <c:v>62.118357000144897</c:v>
                </c:pt>
                <c:pt idx="19029">
                  <c:v>62.119700000039302</c:v>
                </c:pt>
                <c:pt idx="19030">
                  <c:v>62.133255999924501</c:v>
                </c:pt>
                <c:pt idx="19031">
                  <c:v>62.133945999903503</c:v>
                </c:pt>
                <c:pt idx="19032">
                  <c:v>62.135392000072898</c:v>
                </c:pt>
                <c:pt idx="19033">
                  <c:v>62.136435999946102</c:v>
                </c:pt>
                <c:pt idx="19034">
                  <c:v>62.139736000062804</c:v>
                </c:pt>
                <c:pt idx="19035">
                  <c:v>62.141639999936096</c:v>
                </c:pt>
                <c:pt idx="19036">
                  <c:v>62.142168999798699</c:v>
                </c:pt>
                <c:pt idx="19037">
                  <c:v>62.1430609999151</c:v>
                </c:pt>
                <c:pt idx="19038">
                  <c:v>62.143659999946898</c:v>
                </c:pt>
                <c:pt idx="19039">
                  <c:v>62.1523559998422</c:v>
                </c:pt>
                <c:pt idx="19040">
                  <c:v>62.152764000074903</c:v>
                </c:pt>
                <c:pt idx="19041">
                  <c:v>62.153368000053803</c:v>
                </c:pt>
                <c:pt idx="19042">
                  <c:v>62.154070999895296</c:v>
                </c:pt>
                <c:pt idx="19043">
                  <c:v>62.156376000075397</c:v>
                </c:pt>
                <c:pt idx="19044">
                  <c:v>62.163825999959904</c:v>
                </c:pt>
                <c:pt idx="19045">
                  <c:v>62.164335000033994</c:v>
                </c:pt>
                <c:pt idx="19046">
                  <c:v>62.165198999991794</c:v>
                </c:pt>
                <c:pt idx="19047">
                  <c:v>62.1657289998438</c:v>
                </c:pt>
                <c:pt idx="19048">
                  <c:v>62.167562000013206</c:v>
                </c:pt>
                <c:pt idx="19049">
                  <c:v>62.167989000045004</c:v>
                </c:pt>
                <c:pt idx="19050">
                  <c:v>62.168791000203697</c:v>
                </c:pt>
                <c:pt idx="19051">
                  <c:v>62.169399000140402</c:v>
                </c:pt>
                <c:pt idx="19052">
                  <c:v>62.185169999793203</c:v>
                </c:pt>
                <c:pt idx="19053">
                  <c:v>62.185983999825098</c:v>
                </c:pt>
                <c:pt idx="19054">
                  <c:v>62.186629999814599</c:v>
                </c:pt>
                <c:pt idx="19055">
                  <c:v>62.187638000068503</c:v>
                </c:pt>
                <c:pt idx="19056">
                  <c:v>62.188393999804198</c:v>
                </c:pt>
                <c:pt idx="19057">
                  <c:v>62.193621999995202</c:v>
                </c:pt>
                <c:pt idx="19058">
                  <c:v>62.193668999952898</c:v>
                </c:pt>
                <c:pt idx="19059">
                  <c:v>62.196990999836899</c:v>
                </c:pt>
                <c:pt idx="19060">
                  <c:v>62.197275000016802</c:v>
                </c:pt>
                <c:pt idx="19061">
                  <c:v>62.197867000122599</c:v>
                </c:pt>
                <c:pt idx="19062">
                  <c:v>62.198330000228395</c:v>
                </c:pt>
                <c:pt idx="19063">
                  <c:v>62.2187449998818</c:v>
                </c:pt>
                <c:pt idx="19064">
                  <c:v>62.2213229999033</c:v>
                </c:pt>
                <c:pt idx="19065">
                  <c:v>62.228316000073299</c:v>
                </c:pt>
                <c:pt idx="19066">
                  <c:v>62.2302460001264</c:v>
                </c:pt>
                <c:pt idx="19067">
                  <c:v>62.232927999957596</c:v>
                </c:pt>
                <c:pt idx="19068">
                  <c:v>62.2332670000105</c:v>
                </c:pt>
                <c:pt idx="19069">
                  <c:v>62.246939000033294</c:v>
                </c:pt>
                <c:pt idx="19070">
                  <c:v>62.247419999948704</c:v>
                </c:pt>
                <c:pt idx="19071">
                  <c:v>62.2483840002132</c:v>
                </c:pt>
                <c:pt idx="19072">
                  <c:v>62.249057999906597</c:v>
                </c:pt>
                <c:pt idx="19073">
                  <c:v>62.249575999885501</c:v>
                </c:pt>
                <c:pt idx="19074">
                  <c:v>62.259229000119298</c:v>
                </c:pt>
                <c:pt idx="19075">
                  <c:v>62.280211000142998</c:v>
                </c:pt>
                <c:pt idx="19076">
                  <c:v>62.280849000217103</c:v>
                </c:pt>
                <c:pt idx="19077">
                  <c:v>62.281324000196001</c:v>
                </c:pt>
                <c:pt idx="19078">
                  <c:v>62.282187000164399</c:v>
                </c:pt>
                <c:pt idx="19079">
                  <c:v>62.283140000090398</c:v>
                </c:pt>
                <c:pt idx="19080">
                  <c:v>62.297161000060399</c:v>
                </c:pt>
                <c:pt idx="19081">
                  <c:v>62.297639000007599</c:v>
                </c:pt>
                <c:pt idx="19082">
                  <c:v>62.297899999975897</c:v>
                </c:pt>
                <c:pt idx="19083">
                  <c:v>62.298253999870205</c:v>
                </c:pt>
                <c:pt idx="19084">
                  <c:v>62.2984110000288</c:v>
                </c:pt>
                <c:pt idx="19085">
                  <c:v>62.298793000081702</c:v>
                </c:pt>
                <c:pt idx="19086">
                  <c:v>62.298877000102898</c:v>
                </c:pt>
                <c:pt idx="19087">
                  <c:v>62.299148999954902</c:v>
                </c:pt>
                <c:pt idx="19088">
                  <c:v>62.3155879998194</c:v>
                </c:pt>
                <c:pt idx="19089">
                  <c:v>62.316416000157901</c:v>
                </c:pt>
                <c:pt idx="19090">
                  <c:v>62.317850999988799</c:v>
                </c:pt>
                <c:pt idx="19091">
                  <c:v>62.318448000041798</c:v>
                </c:pt>
                <c:pt idx="19092">
                  <c:v>62.319159999788099</c:v>
                </c:pt>
                <c:pt idx="19093">
                  <c:v>62.319198999830405</c:v>
                </c:pt>
                <c:pt idx="19094">
                  <c:v>62.319356999978403</c:v>
                </c:pt>
                <c:pt idx="19095">
                  <c:v>62.320008999904502</c:v>
                </c:pt>
                <c:pt idx="19096">
                  <c:v>62.320452000221799</c:v>
                </c:pt>
                <c:pt idx="19097">
                  <c:v>62.321038999925797</c:v>
                </c:pt>
                <c:pt idx="19098">
                  <c:v>62.321540000084497</c:v>
                </c:pt>
                <c:pt idx="19099">
                  <c:v>62.321826999777798</c:v>
                </c:pt>
                <c:pt idx="19100">
                  <c:v>62.321851999968203</c:v>
                </c:pt>
                <c:pt idx="19101">
                  <c:v>62.322487000073998</c:v>
                </c:pt>
                <c:pt idx="19102">
                  <c:v>62.322575000052801</c:v>
                </c:pt>
                <c:pt idx="19103">
                  <c:v>62.323535999894297</c:v>
                </c:pt>
                <c:pt idx="19104">
                  <c:v>62.324371000158798</c:v>
                </c:pt>
                <c:pt idx="19105">
                  <c:v>62.3356669998429</c:v>
                </c:pt>
                <c:pt idx="19106">
                  <c:v>62.336056999811206</c:v>
                </c:pt>
                <c:pt idx="19107">
                  <c:v>62.336805000086301</c:v>
                </c:pt>
                <c:pt idx="19108">
                  <c:v>62.337331999969997</c:v>
                </c:pt>
                <c:pt idx="19109">
                  <c:v>62.351420000140898</c:v>
                </c:pt>
                <c:pt idx="19110">
                  <c:v>62.351832999865998</c:v>
                </c:pt>
                <c:pt idx="19111">
                  <c:v>62.352605999876602</c:v>
                </c:pt>
                <c:pt idx="19112">
                  <c:v>62.353235000045906</c:v>
                </c:pt>
                <c:pt idx="19113">
                  <c:v>62.3565179998877</c:v>
                </c:pt>
                <c:pt idx="19114">
                  <c:v>62.372269000206799</c:v>
                </c:pt>
                <c:pt idx="19115">
                  <c:v>62.374456999805197</c:v>
                </c:pt>
                <c:pt idx="19116">
                  <c:v>62.3908960001244</c:v>
                </c:pt>
                <c:pt idx="19117">
                  <c:v>62.395379999998099</c:v>
                </c:pt>
                <c:pt idx="19118">
                  <c:v>62.395671000103896</c:v>
                </c:pt>
                <c:pt idx="19119">
                  <c:v>62.395736999860603</c:v>
                </c:pt>
                <c:pt idx="19120">
                  <c:v>62.396249999892397</c:v>
                </c:pt>
                <c:pt idx="19121">
                  <c:v>62.396448000072205</c:v>
                </c:pt>
                <c:pt idx="19122">
                  <c:v>62.396728999829001</c:v>
                </c:pt>
                <c:pt idx="19123">
                  <c:v>62.397775000135802</c:v>
                </c:pt>
                <c:pt idx="19124">
                  <c:v>62.398772000051295</c:v>
                </c:pt>
                <c:pt idx="19125">
                  <c:v>62.3996330000409</c:v>
                </c:pt>
                <c:pt idx="19126">
                  <c:v>62.404509999851101</c:v>
                </c:pt>
                <c:pt idx="19127">
                  <c:v>62.405003000094396</c:v>
                </c:pt>
                <c:pt idx="19128">
                  <c:v>62.405459999808897</c:v>
                </c:pt>
                <c:pt idx="19129">
                  <c:v>62.405778000083899</c:v>
                </c:pt>
                <c:pt idx="19130">
                  <c:v>62.406309999914804</c:v>
                </c:pt>
                <c:pt idx="19131">
                  <c:v>62.417938000180499</c:v>
                </c:pt>
                <c:pt idx="19132">
                  <c:v>62.418631000127704</c:v>
                </c:pt>
                <c:pt idx="19133">
                  <c:v>62.419576000138399</c:v>
                </c:pt>
                <c:pt idx="19134">
                  <c:v>62.419773999863494</c:v>
                </c:pt>
                <c:pt idx="19135">
                  <c:v>62.420263000149099</c:v>
                </c:pt>
                <c:pt idx="19136">
                  <c:v>62.420701000064497</c:v>
                </c:pt>
                <c:pt idx="19137">
                  <c:v>62.421519000054097</c:v>
                </c:pt>
                <c:pt idx="19138">
                  <c:v>62.422505000085899</c:v>
                </c:pt>
                <c:pt idx="19139">
                  <c:v>62.424232000012097</c:v>
                </c:pt>
                <c:pt idx="19140">
                  <c:v>62.425234999864102</c:v>
                </c:pt>
                <c:pt idx="19141">
                  <c:v>62.444721999781898</c:v>
                </c:pt>
                <c:pt idx="19142">
                  <c:v>62.445304999982902</c:v>
                </c:pt>
                <c:pt idx="19143">
                  <c:v>62.445774000025196</c:v>
                </c:pt>
                <c:pt idx="19144">
                  <c:v>62.446224999803199</c:v>
                </c:pt>
                <c:pt idx="19145">
                  <c:v>62.446508999982996</c:v>
                </c:pt>
                <c:pt idx="19146">
                  <c:v>62.446989999898499</c:v>
                </c:pt>
                <c:pt idx="19147">
                  <c:v>62.447462999898498</c:v>
                </c:pt>
                <c:pt idx="19148">
                  <c:v>62.4474960000043</c:v>
                </c:pt>
                <c:pt idx="19149">
                  <c:v>62.4484380000467</c:v>
                </c:pt>
                <c:pt idx="19150">
                  <c:v>62.450779999835497</c:v>
                </c:pt>
                <c:pt idx="19151">
                  <c:v>62.454762000015698</c:v>
                </c:pt>
                <c:pt idx="19152">
                  <c:v>62.4553140000898</c:v>
                </c:pt>
                <c:pt idx="19153">
                  <c:v>62.456363999899601</c:v>
                </c:pt>
                <c:pt idx="19154">
                  <c:v>62.457195000206404</c:v>
                </c:pt>
                <c:pt idx="19155">
                  <c:v>62.468023999826897</c:v>
                </c:pt>
                <c:pt idx="19156">
                  <c:v>62.468562000049097</c:v>
                </c:pt>
                <c:pt idx="19157">
                  <c:v>62.469599999985796</c:v>
                </c:pt>
                <c:pt idx="19158">
                  <c:v>62.470310000207903</c:v>
                </c:pt>
                <c:pt idx="19159">
                  <c:v>62.470709000081101</c:v>
                </c:pt>
                <c:pt idx="19160">
                  <c:v>62.471384000218599</c:v>
                </c:pt>
                <c:pt idx="19161">
                  <c:v>62.472615999922702</c:v>
                </c:pt>
                <c:pt idx="19162">
                  <c:v>62.473478999891</c:v>
                </c:pt>
                <c:pt idx="19163">
                  <c:v>62.474303999806502</c:v>
                </c:pt>
                <c:pt idx="19164">
                  <c:v>62.480320999839002</c:v>
                </c:pt>
                <c:pt idx="19165">
                  <c:v>62.480860000050598</c:v>
                </c:pt>
                <c:pt idx="19166">
                  <c:v>62.481995999860303</c:v>
                </c:pt>
                <c:pt idx="19167">
                  <c:v>62.482929999987299</c:v>
                </c:pt>
                <c:pt idx="19168">
                  <c:v>62.483364999934501</c:v>
                </c:pt>
                <c:pt idx="19169">
                  <c:v>62.484211000082702</c:v>
                </c:pt>
                <c:pt idx="19170">
                  <c:v>62.484831999881798</c:v>
                </c:pt>
                <c:pt idx="19171">
                  <c:v>62.485988999924302</c:v>
                </c:pt>
                <c:pt idx="19172">
                  <c:v>62.486883000019496</c:v>
                </c:pt>
                <c:pt idx="19173">
                  <c:v>62.494816999787801</c:v>
                </c:pt>
                <c:pt idx="19174">
                  <c:v>62.496344000010104</c:v>
                </c:pt>
                <c:pt idx="19175">
                  <c:v>62.512307999895697</c:v>
                </c:pt>
                <c:pt idx="19176">
                  <c:v>62.512813000012102</c:v>
                </c:pt>
                <c:pt idx="19177">
                  <c:v>62.513517999832402</c:v>
                </c:pt>
                <c:pt idx="19178">
                  <c:v>62.514431000181503</c:v>
                </c:pt>
                <c:pt idx="19179">
                  <c:v>62.514759999885399</c:v>
                </c:pt>
                <c:pt idx="19180">
                  <c:v>62.515209000139201</c:v>
                </c:pt>
                <c:pt idx="19181">
                  <c:v>62.515908000023003</c:v>
                </c:pt>
                <c:pt idx="19182">
                  <c:v>62.516906999917403</c:v>
                </c:pt>
                <c:pt idx="19183">
                  <c:v>62.518684000224297</c:v>
                </c:pt>
                <c:pt idx="19184">
                  <c:v>62.518965999970504</c:v>
                </c:pt>
                <c:pt idx="19185">
                  <c:v>62.519502000213805</c:v>
                </c:pt>
                <c:pt idx="19186">
                  <c:v>62.519906000034098</c:v>
                </c:pt>
                <c:pt idx="19187">
                  <c:v>62.524967000172104</c:v>
                </c:pt>
                <c:pt idx="19188">
                  <c:v>62.525472999823201</c:v>
                </c:pt>
                <c:pt idx="19189">
                  <c:v>62.548539000090301</c:v>
                </c:pt>
                <c:pt idx="19190">
                  <c:v>62.5543880000805</c:v>
                </c:pt>
                <c:pt idx="19191">
                  <c:v>62.561108999943798</c:v>
                </c:pt>
                <c:pt idx="19192">
                  <c:v>62.570356999913201</c:v>
                </c:pt>
                <c:pt idx="19193">
                  <c:v>62.5710409999555</c:v>
                </c:pt>
                <c:pt idx="19194">
                  <c:v>62.572357000135504</c:v>
                </c:pt>
                <c:pt idx="19195">
                  <c:v>62.572925000040399</c:v>
                </c:pt>
                <c:pt idx="19196">
                  <c:v>62.573247999807698</c:v>
                </c:pt>
                <c:pt idx="19197">
                  <c:v>62.573286999849998</c:v>
                </c:pt>
                <c:pt idx="19198">
                  <c:v>62.573866000093403</c:v>
                </c:pt>
                <c:pt idx="19199">
                  <c:v>62.5743079999665</c:v>
                </c:pt>
                <c:pt idx="19200">
                  <c:v>62.5755599999138</c:v>
                </c:pt>
                <c:pt idx="19201">
                  <c:v>62.576529000125397</c:v>
                </c:pt>
                <c:pt idx="19202">
                  <c:v>62.5770759997976</c:v>
                </c:pt>
                <c:pt idx="19203">
                  <c:v>62.577975999829498</c:v>
                </c:pt>
                <c:pt idx="19204">
                  <c:v>62.578681000104503</c:v>
                </c:pt>
                <c:pt idx="19205">
                  <c:v>62.581197999861601</c:v>
                </c:pt>
                <c:pt idx="19206">
                  <c:v>62.582350999946307</c:v>
                </c:pt>
                <c:pt idx="19207">
                  <c:v>62.582638000094398</c:v>
                </c:pt>
                <c:pt idx="19208">
                  <c:v>62.583161000020397</c:v>
                </c:pt>
                <c:pt idx="19209">
                  <c:v>62.583552999967594</c:v>
                </c:pt>
                <c:pt idx="19210">
                  <c:v>62.602328000138996</c:v>
                </c:pt>
                <c:pt idx="19211">
                  <c:v>62.606614999822305</c:v>
                </c:pt>
                <c:pt idx="19212">
                  <c:v>62.607255999864698</c:v>
                </c:pt>
                <c:pt idx="19213">
                  <c:v>62.608226000065699</c:v>
                </c:pt>
                <c:pt idx="19214">
                  <c:v>62.608374999854199</c:v>
                </c:pt>
                <c:pt idx="19215">
                  <c:v>62.608650000129202</c:v>
                </c:pt>
                <c:pt idx="19216">
                  <c:v>62.609193999833195</c:v>
                </c:pt>
                <c:pt idx="19217">
                  <c:v>62.609425000118705</c:v>
                </c:pt>
                <c:pt idx="19218">
                  <c:v>62.609939000139995</c:v>
                </c:pt>
                <c:pt idx="19219">
                  <c:v>62.612521000119095</c:v>
                </c:pt>
                <c:pt idx="19220">
                  <c:v>62.623391000215598</c:v>
                </c:pt>
                <c:pt idx="19221">
                  <c:v>62.624072999824399</c:v>
                </c:pt>
                <c:pt idx="19222">
                  <c:v>62.625256000046605</c:v>
                </c:pt>
                <c:pt idx="19223">
                  <c:v>62.626554999951601</c:v>
                </c:pt>
                <c:pt idx="19224">
                  <c:v>62.633344999994705</c:v>
                </c:pt>
                <c:pt idx="19225">
                  <c:v>62.643948000186299</c:v>
                </c:pt>
                <c:pt idx="19226">
                  <c:v>62.657605999902394</c:v>
                </c:pt>
                <c:pt idx="19227">
                  <c:v>62.662660000114499</c:v>
                </c:pt>
                <c:pt idx="19228">
                  <c:v>62.677209999946996</c:v>
                </c:pt>
                <c:pt idx="19229">
                  <c:v>62.678498999957803</c:v>
                </c:pt>
                <c:pt idx="19230">
                  <c:v>62.679131000095303</c:v>
                </c:pt>
                <c:pt idx="19231">
                  <c:v>62.680387999989705</c:v>
                </c:pt>
                <c:pt idx="19232">
                  <c:v>62.681082999915802</c:v>
                </c:pt>
                <c:pt idx="19233">
                  <c:v>62.681188000169598</c:v>
                </c:pt>
                <c:pt idx="19234">
                  <c:v>62.6812959999369</c:v>
                </c:pt>
                <c:pt idx="19235">
                  <c:v>62.681541000074496</c:v>
                </c:pt>
                <c:pt idx="19236">
                  <c:v>62.682467999820801</c:v>
                </c:pt>
                <c:pt idx="19237">
                  <c:v>62.683137000021802</c:v>
                </c:pt>
                <c:pt idx="19238">
                  <c:v>62.707780999971803</c:v>
                </c:pt>
                <c:pt idx="19239">
                  <c:v>62.7085129999613</c:v>
                </c:pt>
                <c:pt idx="19240">
                  <c:v>62.713183000141704</c:v>
                </c:pt>
                <c:pt idx="19241">
                  <c:v>62.7135509998879</c:v>
                </c:pt>
                <c:pt idx="19242">
                  <c:v>62.713643999813897</c:v>
                </c:pt>
                <c:pt idx="19243">
                  <c:v>62.713961000099502</c:v>
                </c:pt>
                <c:pt idx="19244">
                  <c:v>62.7143779997823</c:v>
                </c:pt>
                <c:pt idx="19245">
                  <c:v>62.714597000194701</c:v>
                </c:pt>
                <c:pt idx="19246">
                  <c:v>62.714953000067894</c:v>
                </c:pt>
                <c:pt idx="19247">
                  <c:v>62.715578999814099</c:v>
                </c:pt>
                <c:pt idx="19248">
                  <c:v>62.7156900000045</c:v>
                </c:pt>
                <c:pt idx="19249">
                  <c:v>62.715806000142003</c:v>
                </c:pt>
                <c:pt idx="19250">
                  <c:v>62.715843000205396</c:v>
                </c:pt>
                <c:pt idx="19251">
                  <c:v>62.716843000089199</c:v>
                </c:pt>
                <c:pt idx="19252">
                  <c:v>62.717707000047</c:v>
                </c:pt>
                <c:pt idx="19253">
                  <c:v>62.718165000205701</c:v>
                </c:pt>
                <c:pt idx="19254">
                  <c:v>62.729292999847502</c:v>
                </c:pt>
                <c:pt idx="19255">
                  <c:v>62.738673999774598</c:v>
                </c:pt>
                <c:pt idx="19256">
                  <c:v>62.753405999956101</c:v>
                </c:pt>
                <c:pt idx="19257">
                  <c:v>62.7723839997997</c:v>
                </c:pt>
                <c:pt idx="19258">
                  <c:v>62.773003000074794</c:v>
                </c:pt>
                <c:pt idx="19259">
                  <c:v>62.774247000106698</c:v>
                </c:pt>
                <c:pt idx="19260">
                  <c:v>62.775129999863495</c:v>
                </c:pt>
                <c:pt idx="19261">
                  <c:v>62.7768320000541</c:v>
                </c:pt>
                <c:pt idx="19262">
                  <c:v>62.777564000043604</c:v>
                </c:pt>
                <c:pt idx="19263">
                  <c:v>62.7789109998957</c:v>
                </c:pt>
                <c:pt idx="19264">
                  <c:v>62.779880000107305</c:v>
                </c:pt>
                <c:pt idx="19265">
                  <c:v>62.780185000065103</c:v>
                </c:pt>
                <c:pt idx="19266">
                  <c:v>62.781090000044003</c:v>
                </c:pt>
                <c:pt idx="19267">
                  <c:v>62.781941000139305</c:v>
                </c:pt>
                <c:pt idx="19268">
                  <c:v>62.7831609999702</c:v>
                </c:pt>
                <c:pt idx="19269">
                  <c:v>62.784587999885801</c:v>
                </c:pt>
                <c:pt idx="19270">
                  <c:v>62.792641000214601</c:v>
                </c:pt>
                <c:pt idx="19271">
                  <c:v>62.808472000142501</c:v>
                </c:pt>
                <c:pt idx="19272">
                  <c:v>62.809374000153099</c:v>
                </c:pt>
                <c:pt idx="19273">
                  <c:v>62.8106419999312</c:v>
                </c:pt>
                <c:pt idx="19274">
                  <c:v>62.812021999889097</c:v>
                </c:pt>
                <c:pt idx="19275">
                  <c:v>62.835704999997603</c:v>
                </c:pt>
                <c:pt idx="19276">
                  <c:v>62.836191999849603</c:v>
                </c:pt>
                <c:pt idx="19277">
                  <c:v>62.837026000124702</c:v>
                </c:pt>
                <c:pt idx="19278">
                  <c:v>62.837614999807499</c:v>
                </c:pt>
                <c:pt idx="19279">
                  <c:v>62.843675999829394</c:v>
                </c:pt>
                <c:pt idx="19280">
                  <c:v>62.851831999978401</c:v>
                </c:pt>
                <c:pt idx="19281">
                  <c:v>62.852262999967905</c:v>
                </c:pt>
                <c:pt idx="19282">
                  <c:v>62.853071000063203</c:v>
                </c:pt>
                <c:pt idx="19283">
                  <c:v>62.853675000042102</c:v>
                </c:pt>
                <c:pt idx="19284">
                  <c:v>62.853800000084398</c:v>
                </c:pt>
                <c:pt idx="19285">
                  <c:v>62.8606880000006</c:v>
                </c:pt>
                <c:pt idx="19286">
                  <c:v>62.861173999863198</c:v>
                </c:pt>
                <c:pt idx="19287">
                  <c:v>62.862200999916205</c:v>
                </c:pt>
                <c:pt idx="19288">
                  <c:v>62.862838999990302</c:v>
                </c:pt>
                <c:pt idx="19289">
                  <c:v>62.884532000225498</c:v>
                </c:pt>
                <c:pt idx="19290">
                  <c:v>62.885241000003504</c:v>
                </c:pt>
                <c:pt idx="19291">
                  <c:v>62.886589999834499</c:v>
                </c:pt>
                <c:pt idx="19292">
                  <c:v>62.887904000035597</c:v>
                </c:pt>
                <c:pt idx="19293">
                  <c:v>62.888175999887601</c:v>
                </c:pt>
                <c:pt idx="19294">
                  <c:v>62.889487000120404</c:v>
                </c:pt>
                <c:pt idx="19295">
                  <c:v>62.897225000142498</c:v>
                </c:pt>
                <c:pt idx="19296">
                  <c:v>62.897871000132</c:v>
                </c:pt>
                <c:pt idx="19297">
                  <c:v>62.898601000142598</c:v>
                </c:pt>
                <c:pt idx="19298">
                  <c:v>62.899052999909998</c:v>
                </c:pt>
                <c:pt idx="19299">
                  <c:v>62.900002999867795</c:v>
                </c:pt>
                <c:pt idx="19300">
                  <c:v>62.901548999889201</c:v>
                </c:pt>
                <c:pt idx="19301">
                  <c:v>62.903730000016303</c:v>
                </c:pt>
                <c:pt idx="19302">
                  <c:v>62.906490999921502</c:v>
                </c:pt>
                <c:pt idx="19303">
                  <c:v>62.906551000196394</c:v>
                </c:pt>
                <c:pt idx="19304">
                  <c:v>62.907140999868702</c:v>
                </c:pt>
                <c:pt idx="19305">
                  <c:v>62.908255999900497</c:v>
                </c:pt>
                <c:pt idx="19306">
                  <c:v>62.908478999815998</c:v>
                </c:pt>
                <c:pt idx="19307">
                  <c:v>62.909378999847803</c:v>
                </c:pt>
                <c:pt idx="19308">
                  <c:v>62.943505000021098</c:v>
                </c:pt>
                <c:pt idx="19309">
                  <c:v>62.966456000140099</c:v>
                </c:pt>
                <c:pt idx="19310">
                  <c:v>62.967955000203801</c:v>
                </c:pt>
                <c:pt idx="19311">
                  <c:v>62.978595000004098</c:v>
                </c:pt>
                <c:pt idx="19312">
                  <c:v>62.979375999930099</c:v>
                </c:pt>
                <c:pt idx="19313">
                  <c:v>62.9807549998986</c:v>
                </c:pt>
                <c:pt idx="19314">
                  <c:v>62.982215999909293</c:v>
                </c:pt>
                <c:pt idx="19315">
                  <c:v>62.9878469999312</c:v>
                </c:pt>
                <c:pt idx="19316">
                  <c:v>62.9883110000264</c:v>
                </c:pt>
                <c:pt idx="19317">
                  <c:v>62.988315999973501</c:v>
                </c:pt>
                <c:pt idx="19318">
                  <c:v>62.989075000132203</c:v>
                </c:pt>
                <c:pt idx="19319">
                  <c:v>62.989209000079398</c:v>
                </c:pt>
                <c:pt idx="19320">
                  <c:v>62.989865999952599</c:v>
                </c:pt>
                <c:pt idx="19321">
                  <c:v>62.990483999783393</c:v>
                </c:pt>
                <c:pt idx="19322">
                  <c:v>62.991338999836401</c:v>
                </c:pt>
                <c:pt idx="19323">
                  <c:v>62.991985999815299</c:v>
                </c:pt>
                <c:pt idx="19324">
                  <c:v>62.991990000227801</c:v>
                </c:pt>
                <c:pt idx="19325">
                  <c:v>62.9932179999741</c:v>
                </c:pt>
                <c:pt idx="19326">
                  <c:v>62.994093999805003</c:v>
                </c:pt>
                <c:pt idx="19327">
                  <c:v>62.996819000090895</c:v>
                </c:pt>
                <c:pt idx="19328">
                  <c:v>63.008052999975895</c:v>
                </c:pt>
                <c:pt idx="19329">
                  <c:v>63.008701999933599</c:v>
                </c:pt>
                <c:pt idx="19330">
                  <c:v>63.0097640000713</c:v>
                </c:pt>
                <c:pt idx="19331">
                  <c:v>63.0105290001665</c:v>
                </c:pt>
                <c:pt idx="19332">
                  <c:v>63.0260379998617</c:v>
                </c:pt>
                <c:pt idx="19333">
                  <c:v>63.026588999946398</c:v>
                </c:pt>
                <c:pt idx="19334">
                  <c:v>63.027261000115601</c:v>
                </c:pt>
                <c:pt idx="19335">
                  <c:v>63.027575999967596</c:v>
                </c:pt>
                <c:pt idx="19336">
                  <c:v>63.027939000221501</c:v>
                </c:pt>
                <c:pt idx="19337">
                  <c:v>63.028366999787899</c:v>
                </c:pt>
                <c:pt idx="19338">
                  <c:v>63.029276000179301</c:v>
                </c:pt>
                <c:pt idx="19339">
                  <c:v>63.030134000200597</c:v>
                </c:pt>
                <c:pt idx="19340">
                  <c:v>63.037643999905399</c:v>
                </c:pt>
                <c:pt idx="19341">
                  <c:v>63.038275000053503</c:v>
                </c:pt>
                <c:pt idx="19342">
                  <c:v>63.039448999916203</c:v>
                </c:pt>
                <c:pt idx="19343">
                  <c:v>63.040317999821099</c:v>
                </c:pt>
                <c:pt idx="19344">
                  <c:v>63.0425079998531</c:v>
                </c:pt>
                <c:pt idx="19345">
                  <c:v>63.042927999958906</c:v>
                </c:pt>
                <c:pt idx="19346">
                  <c:v>63.043647000085898</c:v>
                </c:pt>
                <c:pt idx="19347">
                  <c:v>63.0441479997898</c:v>
                </c:pt>
                <c:pt idx="19348">
                  <c:v>63.044185999842703</c:v>
                </c:pt>
                <c:pt idx="19349">
                  <c:v>63.044726000043696</c:v>
                </c:pt>
                <c:pt idx="19350">
                  <c:v>63.045746000170702</c:v>
                </c:pt>
                <c:pt idx="19351">
                  <c:v>63.046474000202501</c:v>
                </c:pt>
                <c:pt idx="19352">
                  <c:v>63.052036000044602</c:v>
                </c:pt>
                <c:pt idx="19353">
                  <c:v>63.0605999999716</c:v>
                </c:pt>
                <c:pt idx="19354">
                  <c:v>63.066859000173203</c:v>
                </c:pt>
                <c:pt idx="19355">
                  <c:v>63.069599999835098</c:v>
                </c:pt>
                <c:pt idx="19356">
                  <c:v>63.077529000110999</c:v>
                </c:pt>
                <c:pt idx="19357">
                  <c:v>63.078022999889001</c:v>
                </c:pt>
                <c:pt idx="19358">
                  <c:v>63.0788729999949</c:v>
                </c:pt>
                <c:pt idx="19359">
                  <c:v>63.079523999931496</c:v>
                </c:pt>
                <c:pt idx="19360">
                  <c:v>63.092657000197498</c:v>
                </c:pt>
                <c:pt idx="19361">
                  <c:v>63.102592000177502</c:v>
                </c:pt>
                <c:pt idx="19362">
                  <c:v>63.103150000188094</c:v>
                </c:pt>
                <c:pt idx="19363">
                  <c:v>63.104063000082498</c:v>
                </c:pt>
                <c:pt idx="19364">
                  <c:v>63.104738000220095</c:v>
                </c:pt>
                <c:pt idx="19365">
                  <c:v>63.108502999966703</c:v>
                </c:pt>
                <c:pt idx="19366">
                  <c:v>63.112500999977698</c:v>
                </c:pt>
                <c:pt idx="19367">
                  <c:v>63.113070999861499</c:v>
                </c:pt>
                <c:pt idx="19368">
                  <c:v>63.114137999946202</c:v>
                </c:pt>
                <c:pt idx="19369">
                  <c:v>63.114880999819398</c:v>
                </c:pt>
                <c:pt idx="19370">
                  <c:v>63.117043000147497</c:v>
                </c:pt>
                <c:pt idx="19371">
                  <c:v>63.122349999957798</c:v>
                </c:pt>
                <c:pt idx="19372">
                  <c:v>63.132854999821497</c:v>
                </c:pt>
                <c:pt idx="19373">
                  <c:v>63.151520999781496</c:v>
                </c:pt>
                <c:pt idx="19374">
                  <c:v>63.151750000088199</c:v>
                </c:pt>
                <c:pt idx="19375">
                  <c:v>63.152265000098801</c:v>
                </c:pt>
                <c:pt idx="19376">
                  <c:v>63.153309999961401</c:v>
                </c:pt>
                <c:pt idx="19377">
                  <c:v>63.154037000003797</c:v>
                </c:pt>
                <c:pt idx="19378">
                  <c:v>63.163115999941496</c:v>
                </c:pt>
                <c:pt idx="19379">
                  <c:v>63.195899000220301</c:v>
                </c:pt>
                <c:pt idx="19380">
                  <c:v>63.209999999798995</c:v>
                </c:pt>
                <c:pt idx="19381">
                  <c:v>63.210670999978902</c:v>
                </c:pt>
                <c:pt idx="19382">
                  <c:v>63.211945000148198</c:v>
                </c:pt>
                <c:pt idx="19383">
                  <c:v>63.212790999841602</c:v>
                </c:pt>
                <c:pt idx="19384">
                  <c:v>63.2194439999693</c:v>
                </c:pt>
                <c:pt idx="19385">
                  <c:v>63.244407000183799</c:v>
                </c:pt>
                <c:pt idx="19386">
                  <c:v>63.248841000131506</c:v>
                </c:pt>
                <c:pt idx="19387">
                  <c:v>63.249486000131505</c:v>
                </c:pt>
                <c:pt idx="19388">
                  <c:v>63.250820000121102</c:v>
                </c:pt>
                <c:pt idx="19389">
                  <c:v>63.251666999803994</c:v>
                </c:pt>
                <c:pt idx="19390">
                  <c:v>63.279298999986999</c:v>
                </c:pt>
                <c:pt idx="19391">
                  <c:v>63.294810000115795</c:v>
                </c:pt>
                <c:pt idx="19392">
                  <c:v>63.295374000062999</c:v>
                </c:pt>
                <c:pt idx="19393">
                  <c:v>63.296375999925601</c:v>
                </c:pt>
                <c:pt idx="19394">
                  <c:v>63.297118999798798</c:v>
                </c:pt>
                <c:pt idx="19395">
                  <c:v>63.316506999853999</c:v>
                </c:pt>
                <c:pt idx="19396">
                  <c:v>63.3197259999178</c:v>
                </c:pt>
                <c:pt idx="19397">
                  <c:v>63.3202059998438</c:v>
                </c:pt>
                <c:pt idx="19398">
                  <c:v>63.321136000013205</c:v>
                </c:pt>
                <c:pt idx="19399">
                  <c:v>63.321319999886299</c:v>
                </c:pt>
                <c:pt idx="19400">
                  <c:v>63.321769000140101</c:v>
                </c:pt>
                <c:pt idx="19401">
                  <c:v>63.322117000097897</c:v>
                </c:pt>
                <c:pt idx="19402">
                  <c:v>63.323339999897101</c:v>
                </c:pt>
                <c:pt idx="19403">
                  <c:v>63.324230000034696</c:v>
                </c:pt>
                <c:pt idx="19404">
                  <c:v>63.3394189999307</c:v>
                </c:pt>
                <c:pt idx="19405">
                  <c:v>63.339990999793301</c:v>
                </c:pt>
                <c:pt idx="19406">
                  <c:v>63.341003000005003</c:v>
                </c:pt>
                <c:pt idx="19407">
                  <c:v>63.342100000227198</c:v>
                </c:pt>
                <c:pt idx="19408">
                  <c:v>63.345263999963201</c:v>
                </c:pt>
                <c:pt idx="19409">
                  <c:v>63.345397999910304</c:v>
                </c:pt>
                <c:pt idx="19410">
                  <c:v>63.345961999857501</c:v>
                </c:pt>
                <c:pt idx="19411">
                  <c:v>63.346049999836303</c:v>
                </c:pt>
                <c:pt idx="19412">
                  <c:v>63.346050999825799</c:v>
                </c:pt>
                <c:pt idx="19413">
                  <c:v>63.346551999984506</c:v>
                </c:pt>
                <c:pt idx="19414">
                  <c:v>63.347267000153799</c:v>
                </c:pt>
                <c:pt idx="19415">
                  <c:v>63.347287999931702</c:v>
                </c:pt>
                <c:pt idx="19416">
                  <c:v>63.347475000227803</c:v>
                </c:pt>
                <c:pt idx="19417">
                  <c:v>63.348099999984697</c:v>
                </c:pt>
                <c:pt idx="19418">
                  <c:v>63.348154999857798</c:v>
                </c:pt>
                <c:pt idx="19419">
                  <c:v>63.348237999889498</c:v>
                </c:pt>
                <c:pt idx="19420">
                  <c:v>63.351877000059098</c:v>
                </c:pt>
                <c:pt idx="19421">
                  <c:v>63.352460999794801</c:v>
                </c:pt>
                <c:pt idx="19422">
                  <c:v>63.353616999847802</c:v>
                </c:pt>
                <c:pt idx="19423">
                  <c:v>63.354513999911397</c:v>
                </c:pt>
                <c:pt idx="19424">
                  <c:v>63.372096999955801</c:v>
                </c:pt>
                <c:pt idx="19425">
                  <c:v>63.372529999924097</c:v>
                </c:pt>
                <c:pt idx="19426">
                  <c:v>63.373236000188598</c:v>
                </c:pt>
                <c:pt idx="19427">
                  <c:v>63.373724000030002</c:v>
                </c:pt>
                <c:pt idx="19428">
                  <c:v>63.373733999924198</c:v>
                </c:pt>
                <c:pt idx="19429">
                  <c:v>63.378550999914196</c:v>
                </c:pt>
                <c:pt idx="19430">
                  <c:v>63.379264000104705</c:v>
                </c:pt>
                <c:pt idx="19431">
                  <c:v>63.3805560000837</c:v>
                </c:pt>
                <c:pt idx="19432">
                  <c:v>63.381407000179003</c:v>
                </c:pt>
                <c:pt idx="19433">
                  <c:v>63.384831999883303</c:v>
                </c:pt>
                <c:pt idx="19434">
                  <c:v>63.385361000200596</c:v>
                </c:pt>
                <c:pt idx="19435">
                  <c:v>63.386173999788298</c:v>
                </c:pt>
                <c:pt idx="19436">
                  <c:v>63.386717999946995</c:v>
                </c:pt>
                <c:pt idx="19437">
                  <c:v>63.395565000064302</c:v>
                </c:pt>
                <c:pt idx="19438">
                  <c:v>63.395829000000901</c:v>
                </c:pt>
                <c:pt idx="19439">
                  <c:v>63.396398999884596</c:v>
                </c:pt>
                <c:pt idx="19440">
                  <c:v>63.396840000223101</c:v>
                </c:pt>
                <c:pt idx="19441">
                  <c:v>63.398748000054098</c:v>
                </c:pt>
                <c:pt idx="19442">
                  <c:v>63.403281999853704</c:v>
                </c:pt>
                <c:pt idx="19443">
                  <c:v>63.403674999790304</c:v>
                </c:pt>
                <c:pt idx="19444">
                  <c:v>63.4041980001711</c:v>
                </c:pt>
                <c:pt idx="19445">
                  <c:v>63.405344999864603</c:v>
                </c:pt>
                <c:pt idx="19446">
                  <c:v>63.405507999959795</c:v>
                </c:pt>
                <c:pt idx="19447">
                  <c:v>63.406207999832901</c:v>
                </c:pt>
                <c:pt idx="19448">
                  <c:v>63.406364000002199</c:v>
                </c:pt>
                <c:pt idx="19449">
                  <c:v>63.408065000203294</c:v>
                </c:pt>
                <c:pt idx="19450">
                  <c:v>63.408325000182195</c:v>
                </c:pt>
                <c:pt idx="19451">
                  <c:v>63.408581000203398</c:v>
                </c:pt>
                <c:pt idx="19452">
                  <c:v>63.409015000161098</c:v>
                </c:pt>
                <c:pt idx="19453">
                  <c:v>63.409098000192799</c:v>
                </c:pt>
                <c:pt idx="19454">
                  <c:v>63.409181000224599</c:v>
                </c:pt>
                <c:pt idx="19455">
                  <c:v>63.409262999812199</c:v>
                </c:pt>
                <c:pt idx="19456">
                  <c:v>63.409830000182396</c:v>
                </c:pt>
                <c:pt idx="19457">
                  <c:v>63.410179000129496</c:v>
                </c:pt>
                <c:pt idx="19458">
                  <c:v>63.410462999854602</c:v>
                </c:pt>
                <c:pt idx="19459">
                  <c:v>63.411281999833498</c:v>
                </c:pt>
                <c:pt idx="19460">
                  <c:v>63.415017999886899</c:v>
                </c:pt>
                <c:pt idx="19461">
                  <c:v>63.424231000226399</c:v>
                </c:pt>
                <c:pt idx="19462">
                  <c:v>63.424506000046605</c:v>
                </c:pt>
                <c:pt idx="19463">
                  <c:v>63.425059000110096</c:v>
                </c:pt>
                <c:pt idx="19464">
                  <c:v>63.425476999782397</c:v>
                </c:pt>
                <c:pt idx="19465">
                  <c:v>63.429470999835701</c:v>
                </c:pt>
                <c:pt idx="19466">
                  <c:v>63.436783999804902</c:v>
                </c:pt>
                <c:pt idx="19467">
                  <c:v>63.438681000206998</c:v>
                </c:pt>
                <c:pt idx="19468">
                  <c:v>63.439123000080102</c:v>
                </c:pt>
                <c:pt idx="19469">
                  <c:v>63.439837999794605</c:v>
                </c:pt>
                <c:pt idx="19470">
                  <c:v>63.4401239999533</c:v>
                </c:pt>
                <c:pt idx="19471">
                  <c:v>63.440440999784094</c:v>
                </c:pt>
                <c:pt idx="19472">
                  <c:v>63.440762000027405</c:v>
                </c:pt>
                <c:pt idx="19473">
                  <c:v>63.441831000091</c:v>
                </c:pt>
                <c:pt idx="19474">
                  <c:v>63.442143999964102</c:v>
                </c:pt>
                <c:pt idx="19475">
                  <c:v>63.443044999985396</c:v>
                </c:pt>
                <c:pt idx="19476">
                  <c:v>63.451394999901801</c:v>
                </c:pt>
                <c:pt idx="19477">
                  <c:v>63.462146999881902</c:v>
                </c:pt>
                <c:pt idx="19478">
                  <c:v>63.462791999882</c:v>
                </c:pt>
                <c:pt idx="19479">
                  <c:v>63.464075999945607</c:v>
                </c:pt>
                <c:pt idx="19480">
                  <c:v>63.4650550000515</c:v>
                </c:pt>
                <c:pt idx="19481">
                  <c:v>63.469491999967403</c:v>
                </c:pt>
                <c:pt idx="19482">
                  <c:v>63.4699920001366</c:v>
                </c:pt>
                <c:pt idx="19483">
                  <c:v>63.470913999935796</c:v>
                </c:pt>
                <c:pt idx="19484">
                  <c:v>63.4716300000945</c:v>
                </c:pt>
                <c:pt idx="19485">
                  <c:v>63.472929999988899</c:v>
                </c:pt>
                <c:pt idx="19486">
                  <c:v>63.473315999999599</c:v>
                </c:pt>
                <c:pt idx="19487">
                  <c:v>63.473617999989003</c:v>
                </c:pt>
                <c:pt idx="19488">
                  <c:v>63.474743999904604</c:v>
                </c:pt>
                <c:pt idx="19489">
                  <c:v>63.475066000137296</c:v>
                </c:pt>
                <c:pt idx="19490">
                  <c:v>63.475116000063203</c:v>
                </c:pt>
                <c:pt idx="19491">
                  <c:v>63.475995999851797</c:v>
                </c:pt>
                <c:pt idx="19492">
                  <c:v>63.4764960000211</c:v>
                </c:pt>
                <c:pt idx="19493">
                  <c:v>63.477188999968298</c:v>
                </c:pt>
                <c:pt idx="19494">
                  <c:v>63.478526999915601</c:v>
                </c:pt>
                <c:pt idx="19495">
                  <c:v>63.479967000148399</c:v>
                </c:pt>
                <c:pt idx="19496">
                  <c:v>63.486009999905896</c:v>
                </c:pt>
                <c:pt idx="19497">
                  <c:v>63.489308000043799</c:v>
                </c:pt>
                <c:pt idx="19498">
                  <c:v>63.497409999854398</c:v>
                </c:pt>
                <c:pt idx="19499">
                  <c:v>63.511268000183904</c:v>
                </c:pt>
                <c:pt idx="19500">
                  <c:v>63.523778000217099</c:v>
                </c:pt>
                <c:pt idx="19501">
                  <c:v>63.539621000018002</c:v>
                </c:pt>
                <c:pt idx="19502">
                  <c:v>63.540148999891201</c:v>
                </c:pt>
                <c:pt idx="19503">
                  <c:v>63.541098999848998</c:v>
                </c:pt>
                <c:pt idx="19504">
                  <c:v>63.541184999849001</c:v>
                </c:pt>
                <c:pt idx="19505">
                  <c:v>63.542089999828001</c:v>
                </c:pt>
                <c:pt idx="19506">
                  <c:v>63.542236000102996</c:v>
                </c:pt>
                <c:pt idx="19507">
                  <c:v>63.546521999796802</c:v>
                </c:pt>
                <c:pt idx="19508">
                  <c:v>63.549131999934602</c:v>
                </c:pt>
                <c:pt idx="19509">
                  <c:v>63.563655000052599</c:v>
                </c:pt>
                <c:pt idx="19510">
                  <c:v>63.5646589998941</c:v>
                </c:pt>
                <c:pt idx="19511">
                  <c:v>63.5649579999153</c:v>
                </c:pt>
                <c:pt idx="19512">
                  <c:v>63.565179999841305</c:v>
                </c:pt>
                <c:pt idx="19513">
                  <c:v>63.565423999989399</c:v>
                </c:pt>
                <c:pt idx="19514">
                  <c:v>63.566075999915398</c:v>
                </c:pt>
                <c:pt idx="19515">
                  <c:v>63.566366000031799</c:v>
                </c:pt>
                <c:pt idx="19516">
                  <c:v>63.566486000127</c:v>
                </c:pt>
                <c:pt idx="19517">
                  <c:v>63.566692000222197</c:v>
                </c:pt>
                <c:pt idx="19518">
                  <c:v>63.566961000105906</c:v>
                </c:pt>
                <c:pt idx="19519">
                  <c:v>63.567104999947304</c:v>
                </c:pt>
                <c:pt idx="19520">
                  <c:v>63.568175999989705</c:v>
                </c:pt>
                <c:pt idx="19521">
                  <c:v>63.568949000000401</c:v>
                </c:pt>
                <c:pt idx="19522">
                  <c:v>63.5737359998529</c:v>
                </c:pt>
                <c:pt idx="19523">
                  <c:v>63.574374999916394</c:v>
                </c:pt>
                <c:pt idx="19524">
                  <c:v>63.575570000011695</c:v>
                </c:pt>
                <c:pt idx="19525">
                  <c:v>63.576374000149301</c:v>
                </c:pt>
                <c:pt idx="19526">
                  <c:v>63.576832999842701</c:v>
                </c:pt>
                <c:pt idx="19527">
                  <c:v>63.577374000033103</c:v>
                </c:pt>
                <c:pt idx="19528">
                  <c:v>63.578359000075494</c:v>
                </c:pt>
                <c:pt idx="19529">
                  <c:v>63.579095000022704</c:v>
                </c:pt>
                <c:pt idx="19530">
                  <c:v>63.584998999885997</c:v>
                </c:pt>
                <c:pt idx="19531">
                  <c:v>63.585714000055297</c:v>
                </c:pt>
                <c:pt idx="19532">
                  <c:v>63.586960000066</c:v>
                </c:pt>
                <c:pt idx="19533">
                  <c:v>63.587772000119003</c:v>
                </c:pt>
                <c:pt idx="19534">
                  <c:v>63.590210999791395</c:v>
                </c:pt>
                <c:pt idx="19535">
                  <c:v>63.603239999792997</c:v>
                </c:pt>
                <c:pt idx="19536">
                  <c:v>63.6036500000045</c:v>
                </c:pt>
                <c:pt idx="19537">
                  <c:v>63.604241000120901</c:v>
                </c:pt>
                <c:pt idx="19538">
                  <c:v>63.605072999962395</c:v>
                </c:pt>
                <c:pt idx="19539">
                  <c:v>63.621750000038404</c:v>
                </c:pt>
                <c:pt idx="19540">
                  <c:v>63.622264000059594</c:v>
                </c:pt>
                <c:pt idx="19541">
                  <c:v>63.623217999975097</c:v>
                </c:pt>
                <c:pt idx="19542">
                  <c:v>63.6239519999435</c:v>
                </c:pt>
                <c:pt idx="19543">
                  <c:v>63.626316999943803</c:v>
                </c:pt>
                <c:pt idx="19544">
                  <c:v>63.626764000218799</c:v>
                </c:pt>
                <c:pt idx="19545">
                  <c:v>63.633771999775405</c:v>
                </c:pt>
                <c:pt idx="19546">
                  <c:v>63.6388920001991</c:v>
                </c:pt>
                <c:pt idx="19547">
                  <c:v>63.639914999839597</c:v>
                </c:pt>
                <c:pt idx="19548">
                  <c:v>63.646332000189403</c:v>
                </c:pt>
                <c:pt idx="19549">
                  <c:v>63.667212999916906</c:v>
                </c:pt>
                <c:pt idx="19550">
                  <c:v>63.667845000054498</c:v>
                </c:pt>
                <c:pt idx="19551">
                  <c:v>63.669121000202701</c:v>
                </c:pt>
                <c:pt idx="19552">
                  <c:v>63.670026000181601</c:v>
                </c:pt>
                <c:pt idx="19553">
                  <c:v>63.674155000171496</c:v>
                </c:pt>
                <c:pt idx="19554">
                  <c:v>63.6755249997804</c:v>
                </c:pt>
                <c:pt idx="19555">
                  <c:v>63.687157999993303</c:v>
                </c:pt>
                <c:pt idx="19556">
                  <c:v>63.714442000218696</c:v>
                </c:pt>
                <c:pt idx="19557">
                  <c:v>63.714880000134102</c:v>
                </c:pt>
                <c:pt idx="19558">
                  <c:v>63.715642999795804</c:v>
                </c:pt>
                <c:pt idx="19559">
                  <c:v>63.716139999996805</c:v>
                </c:pt>
                <c:pt idx="19560">
                  <c:v>63.731634999839997</c:v>
                </c:pt>
                <c:pt idx="19561">
                  <c:v>63.732325999808296</c:v>
                </c:pt>
                <c:pt idx="19562">
                  <c:v>63.733642999977704</c:v>
                </c:pt>
                <c:pt idx="19563">
                  <c:v>63.734515999840298</c:v>
                </c:pt>
                <c:pt idx="19564">
                  <c:v>63.736907000020402</c:v>
                </c:pt>
                <c:pt idx="19565">
                  <c:v>63.7420819998624</c:v>
                </c:pt>
                <c:pt idx="19566">
                  <c:v>63.742656000158604</c:v>
                </c:pt>
                <c:pt idx="19567">
                  <c:v>63.743823000095205</c:v>
                </c:pt>
                <c:pt idx="19568">
                  <c:v>63.744623999809804</c:v>
                </c:pt>
                <c:pt idx="19569">
                  <c:v>63.770219000161795</c:v>
                </c:pt>
                <c:pt idx="19570">
                  <c:v>63.770904000193603</c:v>
                </c:pt>
                <c:pt idx="19571">
                  <c:v>63.7720700001409</c:v>
                </c:pt>
                <c:pt idx="19572">
                  <c:v>63.772935000088104</c:v>
                </c:pt>
                <c:pt idx="19573">
                  <c:v>63.777717999982997</c:v>
                </c:pt>
                <c:pt idx="19574">
                  <c:v>63.7879099999736</c:v>
                </c:pt>
                <c:pt idx="19575">
                  <c:v>63.788554999973698</c:v>
                </c:pt>
                <c:pt idx="19576">
                  <c:v>63.789033999910302</c:v>
                </c:pt>
                <c:pt idx="19577">
                  <c:v>63.789618000100702</c:v>
                </c:pt>
                <c:pt idx="19578">
                  <c:v>63.789914000153601</c:v>
                </c:pt>
                <c:pt idx="19579">
                  <c:v>63.790621999942196</c:v>
                </c:pt>
                <c:pt idx="19580">
                  <c:v>63.790864000111398</c:v>
                </c:pt>
                <c:pt idx="19581">
                  <c:v>63.791305999984601</c:v>
                </c:pt>
                <c:pt idx="19582">
                  <c:v>63.7915540000904</c:v>
                </c:pt>
                <c:pt idx="19583">
                  <c:v>63.822683000125807</c:v>
                </c:pt>
                <c:pt idx="19584">
                  <c:v>63.828812999872696</c:v>
                </c:pt>
                <c:pt idx="19585">
                  <c:v>63.829480000094897</c:v>
                </c:pt>
                <c:pt idx="19586">
                  <c:v>63.830726000105599</c:v>
                </c:pt>
                <c:pt idx="19587">
                  <c:v>63.831555999968202</c:v>
                </c:pt>
                <c:pt idx="19588">
                  <c:v>63.832789000116399</c:v>
                </c:pt>
                <c:pt idx="19589">
                  <c:v>63.833390000127096</c:v>
                </c:pt>
                <c:pt idx="19590">
                  <c:v>63.834639000106101</c:v>
                </c:pt>
                <c:pt idx="19591">
                  <c:v>63.835476999884101</c:v>
                </c:pt>
                <c:pt idx="19592">
                  <c:v>63.857764000204</c:v>
                </c:pt>
                <c:pt idx="19593">
                  <c:v>63.861793999876603</c:v>
                </c:pt>
                <c:pt idx="19594">
                  <c:v>63.862223999876697</c:v>
                </c:pt>
                <c:pt idx="19595">
                  <c:v>63.863046999813307</c:v>
                </c:pt>
                <c:pt idx="19596">
                  <c:v>63.863508999929699</c:v>
                </c:pt>
                <c:pt idx="19597">
                  <c:v>63.8658799998665</c:v>
                </c:pt>
                <c:pt idx="19598">
                  <c:v>63.867812999887896</c:v>
                </c:pt>
                <c:pt idx="19599">
                  <c:v>63.868495999940905</c:v>
                </c:pt>
                <c:pt idx="19600">
                  <c:v>63.869814000099701</c:v>
                </c:pt>
                <c:pt idx="19601">
                  <c:v>63.870756000142094</c:v>
                </c:pt>
                <c:pt idx="19602">
                  <c:v>63.884449999932201</c:v>
                </c:pt>
                <c:pt idx="19603">
                  <c:v>63.885088999995702</c:v>
                </c:pt>
                <c:pt idx="19604">
                  <c:v>63.886243000069904</c:v>
                </c:pt>
                <c:pt idx="19605">
                  <c:v>63.886309999816099</c:v>
                </c:pt>
                <c:pt idx="19606">
                  <c:v>63.886695999826699</c:v>
                </c:pt>
                <c:pt idx="19607">
                  <c:v>63.8872109998374</c:v>
                </c:pt>
                <c:pt idx="19608">
                  <c:v>63.887512999826797</c:v>
                </c:pt>
                <c:pt idx="19609">
                  <c:v>63.888117999795199</c:v>
                </c:pt>
                <c:pt idx="19610">
                  <c:v>63.8981470001454</c:v>
                </c:pt>
                <c:pt idx="19611">
                  <c:v>63.900082000145602</c:v>
                </c:pt>
                <c:pt idx="19612">
                  <c:v>63.9026980002199</c:v>
                </c:pt>
                <c:pt idx="19613">
                  <c:v>63.905762000104005</c:v>
                </c:pt>
                <c:pt idx="19614">
                  <c:v>63.906069000040503</c:v>
                </c:pt>
                <c:pt idx="19615">
                  <c:v>63.906714000040601</c:v>
                </c:pt>
                <c:pt idx="19616">
                  <c:v>63.907176000157001</c:v>
                </c:pt>
                <c:pt idx="19617">
                  <c:v>63.913421000051997</c:v>
                </c:pt>
                <c:pt idx="19618">
                  <c:v>63.913986999978</c:v>
                </c:pt>
                <c:pt idx="19619">
                  <c:v>63.914973999999297</c:v>
                </c:pt>
                <c:pt idx="19620">
                  <c:v>63.9157099999465</c:v>
                </c:pt>
                <c:pt idx="19621">
                  <c:v>63.919928999894097</c:v>
                </c:pt>
                <c:pt idx="19622">
                  <c:v>63.924345000032098</c:v>
                </c:pt>
                <c:pt idx="19623">
                  <c:v>63.924955999936998</c:v>
                </c:pt>
                <c:pt idx="19624">
                  <c:v>63.927156999852699</c:v>
                </c:pt>
                <c:pt idx="19625">
                  <c:v>63.9273229999162</c:v>
                </c:pt>
                <c:pt idx="19626">
                  <c:v>63.9281320000009</c:v>
                </c:pt>
                <c:pt idx="19627">
                  <c:v>63.928314999884599</c:v>
                </c:pt>
                <c:pt idx="19628">
                  <c:v>63.928895000117301</c:v>
                </c:pt>
                <c:pt idx="19629">
                  <c:v>63.9290650001385</c:v>
                </c:pt>
                <c:pt idx="19630">
                  <c:v>63.931234999927199</c:v>
                </c:pt>
                <c:pt idx="19631">
                  <c:v>63.931500999842598</c:v>
                </c:pt>
                <c:pt idx="19632">
                  <c:v>63.932171000033101</c:v>
                </c:pt>
                <c:pt idx="19633">
                  <c:v>63.932331000159998</c:v>
                </c:pt>
                <c:pt idx="19634">
                  <c:v>63.932885000212899</c:v>
                </c:pt>
                <c:pt idx="19635">
                  <c:v>63.933034000001498</c:v>
                </c:pt>
                <c:pt idx="19636">
                  <c:v>63.935458999821996</c:v>
                </c:pt>
                <c:pt idx="19637">
                  <c:v>63.935684000171001</c:v>
                </c:pt>
                <c:pt idx="19638">
                  <c:v>63.9362990000336</c:v>
                </c:pt>
                <c:pt idx="19639">
                  <c:v>63.936481999917298</c:v>
                </c:pt>
                <c:pt idx="19640">
                  <c:v>63.937902999896302</c:v>
                </c:pt>
                <c:pt idx="19641">
                  <c:v>63.938078999854</c:v>
                </c:pt>
                <c:pt idx="19642">
                  <c:v>63.939279999885905</c:v>
                </c:pt>
                <c:pt idx="19643">
                  <c:v>63.939442999981097</c:v>
                </c:pt>
                <c:pt idx="19644">
                  <c:v>63.939802999811903</c:v>
                </c:pt>
                <c:pt idx="19645">
                  <c:v>63.939950000076301</c:v>
                </c:pt>
                <c:pt idx="19646">
                  <c:v>63.9412999998967</c:v>
                </c:pt>
                <c:pt idx="19647">
                  <c:v>63.941401000192798</c:v>
                </c:pt>
                <c:pt idx="19648">
                  <c:v>63.941491000150499</c:v>
                </c:pt>
                <c:pt idx="19649">
                  <c:v>63.941560999865004</c:v>
                </c:pt>
                <c:pt idx="19650">
                  <c:v>63.9416290000554</c:v>
                </c:pt>
                <c:pt idx="19651">
                  <c:v>63.941693999822697</c:v>
                </c:pt>
                <c:pt idx="19652">
                  <c:v>63.941763000002503</c:v>
                </c:pt>
                <c:pt idx="19653">
                  <c:v>63.941833000171698</c:v>
                </c:pt>
                <c:pt idx="19654">
                  <c:v>63.941897999939101</c:v>
                </c:pt>
                <c:pt idx="19655">
                  <c:v>63.941967000118893</c:v>
                </c:pt>
                <c:pt idx="19656">
                  <c:v>63.942035999843903</c:v>
                </c:pt>
                <c:pt idx="19657">
                  <c:v>63.942104000034305</c:v>
                </c:pt>
                <c:pt idx="19658">
                  <c:v>63.942872000097793</c:v>
                </c:pt>
                <c:pt idx="19659">
                  <c:v>63.943287999791195</c:v>
                </c:pt>
                <c:pt idx="19660">
                  <c:v>63.943873999960402</c:v>
                </c:pt>
                <c:pt idx="19661">
                  <c:v>63.944204000108506</c:v>
                </c:pt>
                <c:pt idx="19662">
                  <c:v>63.944908999928799</c:v>
                </c:pt>
                <c:pt idx="19663">
                  <c:v>63.945221999802001</c:v>
                </c:pt>
                <c:pt idx="19664">
                  <c:v>63.945509999939503</c:v>
                </c:pt>
                <c:pt idx="19665">
                  <c:v>63.945983999929005</c:v>
                </c:pt>
                <c:pt idx="19666">
                  <c:v>63.946324999960702</c:v>
                </c:pt>
                <c:pt idx="19667">
                  <c:v>63.946635999854998</c:v>
                </c:pt>
                <c:pt idx="19668">
                  <c:v>63.946955000119402</c:v>
                </c:pt>
                <c:pt idx="19669">
                  <c:v>63.947247000214702</c:v>
                </c:pt>
                <c:pt idx="19670">
                  <c:v>63.952807000077797</c:v>
                </c:pt>
                <c:pt idx="19671">
                  <c:v>63.956621000215797</c:v>
                </c:pt>
                <c:pt idx="19672">
                  <c:v>63.965761999952505</c:v>
                </c:pt>
                <c:pt idx="19673">
                  <c:v>63.965832000121701</c:v>
                </c:pt>
                <c:pt idx="19674">
                  <c:v>63.966561000142903</c:v>
                </c:pt>
                <c:pt idx="19675">
                  <c:v>63.9668399999209</c:v>
                </c:pt>
                <c:pt idx="19676">
                  <c:v>63.967439999942101</c:v>
                </c:pt>
                <c:pt idx="19677">
                  <c:v>63.9678759998787</c:v>
                </c:pt>
                <c:pt idx="19678">
                  <c:v>63.968776999900001</c:v>
                </c:pt>
                <c:pt idx="19679">
                  <c:v>63.969233000079804</c:v>
                </c:pt>
                <c:pt idx="19680">
                  <c:v>63.9696590001221</c:v>
                </c:pt>
                <c:pt idx="19681">
                  <c:v>63.978813000176103</c:v>
                </c:pt>
                <c:pt idx="19682">
                  <c:v>63.979129000017501</c:v>
                </c:pt>
                <c:pt idx="19683">
                  <c:v>63.979692999964698</c:v>
                </c:pt>
                <c:pt idx="19684">
                  <c:v>63.980111000091703</c:v>
                </c:pt>
                <c:pt idx="19685">
                  <c:v>63.981265000165799</c:v>
                </c:pt>
                <c:pt idx="19686">
                  <c:v>63.985246999891302</c:v>
                </c:pt>
                <c:pt idx="19687">
                  <c:v>63.985618000060605</c:v>
                </c:pt>
                <c:pt idx="19688">
                  <c:v>63.986428000134701</c:v>
                </c:pt>
                <c:pt idx="19689">
                  <c:v>63.986906000081895</c:v>
                </c:pt>
                <c:pt idx="19690">
                  <c:v>63.988144000177201</c:v>
                </c:pt>
                <c:pt idx="19691">
                  <c:v>63.988448000145503</c:v>
                </c:pt>
                <c:pt idx="19692">
                  <c:v>63.988997999785994</c:v>
                </c:pt>
                <c:pt idx="19693">
                  <c:v>63.989413999934101</c:v>
                </c:pt>
                <c:pt idx="19694">
                  <c:v>63.997732000188904</c:v>
                </c:pt>
                <c:pt idx="19695">
                  <c:v>64.006230999893802</c:v>
                </c:pt>
                <c:pt idx="19696">
                  <c:v>64.006800999777596</c:v>
                </c:pt>
                <c:pt idx="19697">
                  <c:v>64.007991999915191</c:v>
                </c:pt>
                <c:pt idx="19698">
                  <c:v>64.008929999999907</c:v>
                </c:pt>
                <c:pt idx="19699">
                  <c:v>64.017015999979691</c:v>
                </c:pt>
                <c:pt idx="19700">
                  <c:v>64.023975000054591</c:v>
                </c:pt>
                <c:pt idx="19701">
                  <c:v>64.024473999779701</c:v>
                </c:pt>
                <c:pt idx="19702">
                  <c:v>64.025467000192208</c:v>
                </c:pt>
                <c:pt idx="19703">
                  <c:v>64.026080000076007</c:v>
                </c:pt>
                <c:pt idx="19704">
                  <c:v>64.028493000023403</c:v>
                </c:pt>
                <c:pt idx="19705">
                  <c:v>64.030057999843805</c:v>
                </c:pt>
                <c:pt idx="19706">
                  <c:v>64.032468999812409</c:v>
                </c:pt>
                <c:pt idx="19707">
                  <c:v>64.042227999834708</c:v>
                </c:pt>
                <c:pt idx="19708">
                  <c:v>64.058556999952998</c:v>
                </c:pt>
                <c:pt idx="19709">
                  <c:v>64.0616589998899</c:v>
                </c:pt>
                <c:pt idx="19710">
                  <c:v>64.071366000007401</c:v>
                </c:pt>
                <c:pt idx="19711">
                  <c:v>64.071405000049708</c:v>
                </c:pt>
                <c:pt idx="19712">
                  <c:v>64.071758999943896</c:v>
                </c:pt>
                <c:pt idx="19713">
                  <c:v>64.072562000092091</c:v>
                </c:pt>
                <c:pt idx="19714">
                  <c:v>64.073000999996992</c:v>
                </c:pt>
                <c:pt idx="19715">
                  <c:v>64.073025000197902</c:v>
                </c:pt>
                <c:pt idx="19716">
                  <c:v>64.079051000135195</c:v>
                </c:pt>
                <c:pt idx="19717">
                  <c:v>64.079706000029503</c:v>
                </c:pt>
                <c:pt idx="19718">
                  <c:v>64.080275999913198</c:v>
                </c:pt>
                <c:pt idx="19719">
                  <c:v>64.081048999923894</c:v>
                </c:pt>
                <c:pt idx="19720">
                  <c:v>64.081932000135509</c:v>
                </c:pt>
                <c:pt idx="19721">
                  <c:v>64.082948999839502</c:v>
                </c:pt>
                <c:pt idx="19722">
                  <c:v>64.087734000167899</c:v>
                </c:pt>
                <c:pt idx="19723">
                  <c:v>64.094686999851504</c:v>
                </c:pt>
                <c:pt idx="19724">
                  <c:v>64.102395000190796</c:v>
                </c:pt>
                <c:pt idx="19725">
                  <c:v>64.110370999969703</c:v>
                </c:pt>
                <c:pt idx="19726">
                  <c:v>64.114781000171206</c:v>
                </c:pt>
                <c:pt idx="19727">
                  <c:v>64.115443999980897</c:v>
                </c:pt>
                <c:pt idx="19728">
                  <c:v>64.116827999896401</c:v>
                </c:pt>
                <c:pt idx="19729">
                  <c:v>64.11782900022439</c:v>
                </c:pt>
                <c:pt idx="19730">
                  <c:v>64.120923999780601</c:v>
                </c:pt>
                <c:pt idx="19731">
                  <c:v>64.122539999971096</c:v>
                </c:pt>
                <c:pt idx="19732">
                  <c:v>64.123291000214508</c:v>
                </c:pt>
                <c:pt idx="19733">
                  <c:v>64.124566999907898</c:v>
                </c:pt>
                <c:pt idx="19734">
                  <c:v>64.125864999823506</c:v>
                </c:pt>
                <c:pt idx="19735">
                  <c:v>64.12624099993991</c:v>
                </c:pt>
                <c:pt idx="19736">
                  <c:v>64.126755999950504</c:v>
                </c:pt>
                <c:pt idx="19737">
                  <c:v>64.127764000204394</c:v>
                </c:pt>
                <c:pt idx="19738">
                  <c:v>64.128545000130501</c:v>
                </c:pt>
                <c:pt idx="19739">
                  <c:v>64.133982999919596</c:v>
                </c:pt>
                <c:pt idx="19740">
                  <c:v>64.137231000131507</c:v>
                </c:pt>
                <c:pt idx="19741">
                  <c:v>64.143036000132199</c:v>
                </c:pt>
                <c:pt idx="19742">
                  <c:v>64.143572999910205</c:v>
                </c:pt>
                <c:pt idx="19743">
                  <c:v>64.144548000058393</c:v>
                </c:pt>
                <c:pt idx="19744">
                  <c:v>64.144615999793999</c:v>
                </c:pt>
                <c:pt idx="19745">
                  <c:v>64.145260999794104</c:v>
                </c:pt>
                <c:pt idx="19746">
                  <c:v>64.147744999900098</c:v>
                </c:pt>
                <c:pt idx="19747">
                  <c:v>64.147856000090499</c:v>
                </c:pt>
                <c:pt idx="19748">
                  <c:v>64.148466999995406</c:v>
                </c:pt>
                <c:pt idx="19749">
                  <c:v>64.149686999826301</c:v>
                </c:pt>
                <c:pt idx="19750">
                  <c:v>64.150472000164797</c:v>
                </c:pt>
                <c:pt idx="19751">
                  <c:v>64.181217000168502</c:v>
                </c:pt>
                <c:pt idx="19752">
                  <c:v>64.181862000168593</c:v>
                </c:pt>
                <c:pt idx="19753">
                  <c:v>64.182969999819704</c:v>
                </c:pt>
                <c:pt idx="19754">
                  <c:v>64.183819999925603</c:v>
                </c:pt>
                <c:pt idx="19755">
                  <c:v>64.193013000021807</c:v>
                </c:pt>
                <c:pt idx="19756">
                  <c:v>64.195613999800102</c:v>
                </c:pt>
                <c:pt idx="19757">
                  <c:v>64.19616399989529</c:v>
                </c:pt>
                <c:pt idx="19758">
                  <c:v>64.218085999982492</c:v>
                </c:pt>
                <c:pt idx="19759">
                  <c:v>64.218651999908602</c:v>
                </c:pt>
                <c:pt idx="19760">
                  <c:v>64.219555999898105</c:v>
                </c:pt>
                <c:pt idx="19761">
                  <c:v>64.220223000120299</c:v>
                </c:pt>
                <c:pt idx="19762">
                  <c:v>64.224425999782397</c:v>
                </c:pt>
                <c:pt idx="19763">
                  <c:v>64.2249210000045</c:v>
                </c:pt>
                <c:pt idx="19764">
                  <c:v>64.225839999835401</c:v>
                </c:pt>
                <c:pt idx="19765">
                  <c:v>64.226566999877804</c:v>
                </c:pt>
                <c:pt idx="19766">
                  <c:v>64.231608000227396</c:v>
                </c:pt>
                <c:pt idx="19767">
                  <c:v>64.232017999984194</c:v>
                </c:pt>
                <c:pt idx="19768">
                  <c:v>64.232744000037201</c:v>
                </c:pt>
                <c:pt idx="19769">
                  <c:v>64.233324999804594</c:v>
                </c:pt>
                <c:pt idx="19770">
                  <c:v>64.239295999868702</c:v>
                </c:pt>
                <c:pt idx="19771">
                  <c:v>64.241606999985294</c:v>
                </c:pt>
                <c:pt idx="19772">
                  <c:v>64.243162999900903</c:v>
                </c:pt>
                <c:pt idx="19773">
                  <c:v>64.25336299980691</c:v>
                </c:pt>
                <c:pt idx="19774">
                  <c:v>64.254095999785903</c:v>
                </c:pt>
                <c:pt idx="19775">
                  <c:v>64.255362000039895</c:v>
                </c:pt>
                <c:pt idx="19776">
                  <c:v>64.256360999934202</c:v>
                </c:pt>
                <c:pt idx="19777">
                  <c:v>64.276190999862493</c:v>
                </c:pt>
                <c:pt idx="19778">
                  <c:v>64.2816519998632</c:v>
                </c:pt>
                <c:pt idx="19779">
                  <c:v>64.282319000085394</c:v>
                </c:pt>
                <c:pt idx="19780">
                  <c:v>64.283590999821101</c:v>
                </c:pt>
                <c:pt idx="19781">
                  <c:v>64.283597000212396</c:v>
                </c:pt>
                <c:pt idx="19782">
                  <c:v>64.284176000000997</c:v>
                </c:pt>
                <c:pt idx="19783">
                  <c:v>64.284772000064493</c:v>
                </c:pt>
                <c:pt idx="19784">
                  <c:v>64.285348999874202</c:v>
                </c:pt>
                <c:pt idx="19785">
                  <c:v>64.286129999800309</c:v>
                </c:pt>
                <c:pt idx="19786">
                  <c:v>64.291737000075898</c:v>
                </c:pt>
                <c:pt idx="19787">
                  <c:v>64.295333999780198</c:v>
                </c:pt>
                <c:pt idx="19788">
                  <c:v>64.296085000023496</c:v>
                </c:pt>
                <c:pt idx="19789">
                  <c:v>64.297432999865094</c:v>
                </c:pt>
                <c:pt idx="19790">
                  <c:v>64.298411999970895</c:v>
                </c:pt>
                <c:pt idx="19791">
                  <c:v>64.299613999992204</c:v>
                </c:pt>
                <c:pt idx="19792">
                  <c:v>64.303541999834096</c:v>
                </c:pt>
                <c:pt idx="19793">
                  <c:v>64.322942000217097</c:v>
                </c:pt>
                <c:pt idx="19794">
                  <c:v>64.323566999973906</c:v>
                </c:pt>
                <c:pt idx="19795">
                  <c:v>64.324792000206799</c:v>
                </c:pt>
                <c:pt idx="19796">
                  <c:v>64.325505999931906</c:v>
                </c:pt>
                <c:pt idx="19797">
                  <c:v>64.331851000133597</c:v>
                </c:pt>
                <c:pt idx="19798">
                  <c:v>64.335627000218594</c:v>
                </c:pt>
                <c:pt idx="19799">
                  <c:v>64.349369999945296</c:v>
                </c:pt>
                <c:pt idx="19800">
                  <c:v>64.350308000029997</c:v>
                </c:pt>
                <c:pt idx="19801">
                  <c:v>64.364253999883601</c:v>
                </c:pt>
                <c:pt idx="19802">
                  <c:v>64.364891999957706</c:v>
                </c:pt>
                <c:pt idx="19803">
                  <c:v>64.3658140002116</c:v>
                </c:pt>
                <c:pt idx="19804">
                  <c:v>64.366999999947396</c:v>
                </c:pt>
                <c:pt idx="19805">
                  <c:v>64.370730000064199</c:v>
                </c:pt>
                <c:pt idx="19806">
                  <c:v>64.371310999831607</c:v>
                </c:pt>
                <c:pt idx="19807">
                  <c:v>64.3722139998317</c:v>
                </c:pt>
                <c:pt idx="19808">
                  <c:v>64.373281999905799</c:v>
                </c:pt>
                <c:pt idx="19809">
                  <c:v>64.380410000012404</c:v>
                </c:pt>
                <c:pt idx="19810">
                  <c:v>64.3812379998962</c:v>
                </c:pt>
                <c:pt idx="19811">
                  <c:v>64.382378000118393</c:v>
                </c:pt>
                <c:pt idx="19812">
                  <c:v>64.383679000002303</c:v>
                </c:pt>
                <c:pt idx="19813">
                  <c:v>64.3883779998759</c:v>
                </c:pt>
                <c:pt idx="19814">
                  <c:v>64.423926000017602</c:v>
                </c:pt>
                <c:pt idx="19815">
                  <c:v>64.433623999775506</c:v>
                </c:pt>
                <c:pt idx="19816">
                  <c:v>64.438331000019303</c:v>
                </c:pt>
                <c:pt idx="19817">
                  <c:v>64.464780999969605</c:v>
                </c:pt>
                <c:pt idx="19818">
                  <c:v>64.465461000054304</c:v>
                </c:pt>
                <c:pt idx="19819">
                  <c:v>64.466753000033293</c:v>
                </c:pt>
                <c:pt idx="19820">
                  <c:v>64.467655000044005</c:v>
                </c:pt>
                <c:pt idx="19821">
                  <c:v>64.472055999885896</c:v>
                </c:pt>
                <c:pt idx="19822">
                  <c:v>64.472743999885992</c:v>
                </c:pt>
                <c:pt idx="19823">
                  <c:v>64.474046000214003</c:v>
                </c:pt>
                <c:pt idx="19824">
                  <c:v>64.475019999918004</c:v>
                </c:pt>
                <c:pt idx="19825">
                  <c:v>64.505795000059095</c:v>
                </c:pt>
                <c:pt idx="19826">
                  <c:v>64.506327999879403</c:v>
                </c:pt>
                <c:pt idx="19827">
                  <c:v>64.506612000059206</c:v>
                </c:pt>
                <c:pt idx="19828">
                  <c:v>64.507089000017004</c:v>
                </c:pt>
                <c:pt idx="19829">
                  <c:v>64.507146999858293</c:v>
                </c:pt>
                <c:pt idx="19830">
                  <c:v>64.507735999995901</c:v>
                </c:pt>
                <c:pt idx="19831">
                  <c:v>64.507850000154505</c:v>
                </c:pt>
                <c:pt idx="19832">
                  <c:v>64.508459000080606</c:v>
                </c:pt>
                <c:pt idx="19833">
                  <c:v>64.510050000080795</c:v>
                </c:pt>
                <c:pt idx="19834">
                  <c:v>64.510595000228903</c:v>
                </c:pt>
                <c:pt idx="19835">
                  <c:v>64.511627000228998</c:v>
                </c:pt>
                <c:pt idx="19836">
                  <c:v>64.512337999985903</c:v>
                </c:pt>
                <c:pt idx="19837">
                  <c:v>64.521230000082099</c:v>
                </c:pt>
                <c:pt idx="19838">
                  <c:v>64.521874000092794</c:v>
                </c:pt>
                <c:pt idx="19839">
                  <c:v>64.523166000071697</c:v>
                </c:pt>
                <c:pt idx="19840">
                  <c:v>64.524113000061305</c:v>
                </c:pt>
                <c:pt idx="19841">
                  <c:v>64.524978999997899</c:v>
                </c:pt>
                <c:pt idx="19842">
                  <c:v>64.535156000147197</c:v>
                </c:pt>
                <c:pt idx="19843">
                  <c:v>64.53571400015781</c:v>
                </c:pt>
                <c:pt idx="19844">
                  <c:v>64.536762999978194</c:v>
                </c:pt>
                <c:pt idx="19845">
                  <c:v>64.537525000105205</c:v>
                </c:pt>
                <c:pt idx="19846">
                  <c:v>64.551329000096302</c:v>
                </c:pt>
                <c:pt idx="19847">
                  <c:v>64.551981000022295</c:v>
                </c:pt>
                <c:pt idx="19848">
                  <c:v>64.553311000054208</c:v>
                </c:pt>
                <c:pt idx="19849">
                  <c:v>64.554194999800501</c:v>
                </c:pt>
                <c:pt idx="19850">
                  <c:v>64.566331000150896</c:v>
                </c:pt>
                <c:pt idx="19851">
                  <c:v>64.566896000087496</c:v>
                </c:pt>
                <c:pt idx="19852">
                  <c:v>64.568097000119408</c:v>
                </c:pt>
                <c:pt idx="19853">
                  <c:v>64.568708000024301</c:v>
                </c:pt>
                <c:pt idx="19854">
                  <c:v>64.5688519998657</c:v>
                </c:pt>
                <c:pt idx="19855">
                  <c:v>64.570849000119708</c:v>
                </c:pt>
                <c:pt idx="19856">
                  <c:v>64.571931000045794</c:v>
                </c:pt>
                <c:pt idx="19857">
                  <c:v>64.572611000130493</c:v>
                </c:pt>
                <c:pt idx="19858">
                  <c:v>64.573879999897997</c:v>
                </c:pt>
                <c:pt idx="19859">
                  <c:v>64.575401000183703</c:v>
                </c:pt>
                <c:pt idx="19860">
                  <c:v>64.582273999803803</c:v>
                </c:pt>
                <c:pt idx="19861">
                  <c:v>64.583570000195309</c:v>
                </c:pt>
                <c:pt idx="19862">
                  <c:v>64.588494999952601</c:v>
                </c:pt>
                <c:pt idx="19863">
                  <c:v>64.589059999889201</c:v>
                </c:pt>
                <c:pt idx="19864">
                  <c:v>64.589906000037402</c:v>
                </c:pt>
                <c:pt idx="19865">
                  <c:v>64.590566999868301</c:v>
                </c:pt>
                <c:pt idx="19866">
                  <c:v>64.592343000185693</c:v>
                </c:pt>
                <c:pt idx="19867">
                  <c:v>64.592872000048303</c:v>
                </c:pt>
                <c:pt idx="19868">
                  <c:v>64.593693000006098</c:v>
                </c:pt>
                <c:pt idx="19869">
                  <c:v>64.594335000037901</c:v>
                </c:pt>
                <c:pt idx="19870">
                  <c:v>64.594781999858199</c:v>
                </c:pt>
                <c:pt idx="19871">
                  <c:v>64.595501999974601</c:v>
                </c:pt>
                <c:pt idx="19872">
                  <c:v>64.596786000038193</c:v>
                </c:pt>
                <c:pt idx="19873">
                  <c:v>64.597729000070103</c:v>
                </c:pt>
                <c:pt idx="19874">
                  <c:v>64.6048110002084</c:v>
                </c:pt>
                <c:pt idx="19875">
                  <c:v>64.610045999870593</c:v>
                </c:pt>
                <c:pt idx="19876">
                  <c:v>64.610433999860106</c:v>
                </c:pt>
                <c:pt idx="19877">
                  <c:v>64.611136000166809</c:v>
                </c:pt>
                <c:pt idx="19878">
                  <c:v>64.611709000018791</c:v>
                </c:pt>
                <c:pt idx="19879">
                  <c:v>64.616094000029904</c:v>
                </c:pt>
                <c:pt idx="19880">
                  <c:v>64.632060999883805</c:v>
                </c:pt>
                <c:pt idx="19881">
                  <c:v>64.632585999788702</c:v>
                </c:pt>
                <c:pt idx="19882">
                  <c:v>64.633405000222396</c:v>
                </c:pt>
                <c:pt idx="19883">
                  <c:v>64.6340540001801</c:v>
                </c:pt>
                <c:pt idx="19884">
                  <c:v>64.635532000011096</c:v>
                </c:pt>
                <c:pt idx="19885">
                  <c:v>64.642172999810995</c:v>
                </c:pt>
                <c:pt idx="19886">
                  <c:v>64.652963999833403</c:v>
                </c:pt>
                <c:pt idx="19887">
                  <c:v>64.653400000224707</c:v>
                </c:pt>
                <c:pt idx="19888">
                  <c:v>64.654108000013295</c:v>
                </c:pt>
                <c:pt idx="19889">
                  <c:v>64.654599999812405</c:v>
                </c:pt>
                <c:pt idx="19890">
                  <c:v>64.664775999972292</c:v>
                </c:pt>
                <c:pt idx="19891">
                  <c:v>64.665091999813697</c:v>
                </c:pt>
                <c:pt idx="19892">
                  <c:v>64.665585000056993</c:v>
                </c:pt>
                <c:pt idx="19893">
                  <c:v>64.666437000141698</c:v>
                </c:pt>
                <c:pt idx="19894">
                  <c:v>64.666584999940795</c:v>
                </c:pt>
                <c:pt idx="19895">
                  <c:v>64.667126000131191</c:v>
                </c:pt>
                <c:pt idx="19896">
                  <c:v>64.667383000141797</c:v>
                </c:pt>
                <c:pt idx="19897">
                  <c:v>64.667891000226504</c:v>
                </c:pt>
                <c:pt idx="19898">
                  <c:v>64.668819999951594</c:v>
                </c:pt>
                <c:pt idx="19899">
                  <c:v>64.669469999898794</c:v>
                </c:pt>
                <c:pt idx="19900">
                  <c:v>64.681987999847394</c:v>
                </c:pt>
                <c:pt idx="19901">
                  <c:v>64.704138999786593</c:v>
                </c:pt>
                <c:pt idx="19902">
                  <c:v>64.711457000157608</c:v>
                </c:pt>
                <c:pt idx="19903">
                  <c:v>64.717496999946803</c:v>
                </c:pt>
                <c:pt idx="19904">
                  <c:v>64.717839999957505</c:v>
                </c:pt>
                <c:pt idx="19905">
                  <c:v>64.744744000108696</c:v>
                </c:pt>
                <c:pt idx="19906">
                  <c:v>64.745407999907897</c:v>
                </c:pt>
                <c:pt idx="19907">
                  <c:v>64.746819999982108</c:v>
                </c:pt>
                <c:pt idx="19908">
                  <c:v>64.747754000109097</c:v>
                </c:pt>
                <c:pt idx="19909">
                  <c:v>64.753328999813604</c:v>
                </c:pt>
                <c:pt idx="19910">
                  <c:v>64.763382999899406</c:v>
                </c:pt>
                <c:pt idx="19911">
                  <c:v>64.763932000005298</c:v>
                </c:pt>
                <c:pt idx="19912">
                  <c:v>64.765108999836201</c:v>
                </c:pt>
                <c:pt idx="19913">
                  <c:v>64.766299999973796</c:v>
                </c:pt>
                <c:pt idx="19914">
                  <c:v>64.775150000059497</c:v>
                </c:pt>
                <c:pt idx="19915">
                  <c:v>64.782448000187202</c:v>
                </c:pt>
                <c:pt idx="19916">
                  <c:v>64.783154999986408</c:v>
                </c:pt>
                <c:pt idx="19917">
                  <c:v>64.784318999954792</c:v>
                </c:pt>
                <c:pt idx="19918">
                  <c:v>64.785232999838598</c:v>
                </c:pt>
                <c:pt idx="19919">
                  <c:v>64.788227000008092</c:v>
                </c:pt>
                <c:pt idx="19920">
                  <c:v>64.78877300014571</c:v>
                </c:pt>
                <c:pt idx="19921">
                  <c:v>64.789656999892003</c:v>
                </c:pt>
                <c:pt idx="19922">
                  <c:v>64.790281000114092</c:v>
                </c:pt>
                <c:pt idx="19923">
                  <c:v>64.801177999925102</c:v>
                </c:pt>
                <c:pt idx="19924">
                  <c:v>64.801787999840599</c:v>
                </c:pt>
                <c:pt idx="19925">
                  <c:v>64.802999000221405</c:v>
                </c:pt>
                <c:pt idx="19926">
                  <c:v>64.803866000147494</c:v>
                </c:pt>
                <c:pt idx="19927">
                  <c:v>64.820291000159997</c:v>
                </c:pt>
                <c:pt idx="19928">
                  <c:v>64.825413000107801</c:v>
                </c:pt>
                <c:pt idx="19929">
                  <c:v>64.825876000213597</c:v>
                </c:pt>
                <c:pt idx="19930">
                  <c:v>64.826617000107902</c:v>
                </c:pt>
                <c:pt idx="19931">
                  <c:v>64.827184000023408</c:v>
                </c:pt>
                <c:pt idx="19932">
                  <c:v>64.828843000213894</c:v>
                </c:pt>
                <c:pt idx="19933">
                  <c:v>64.829462000034198</c:v>
                </c:pt>
                <c:pt idx="19934">
                  <c:v>64.8305099998651</c:v>
                </c:pt>
                <c:pt idx="19935">
                  <c:v>64.830589999928605</c:v>
                </c:pt>
                <c:pt idx="19936">
                  <c:v>64.831049000076703</c:v>
                </c:pt>
                <c:pt idx="19937">
                  <c:v>64.831108999896898</c:v>
                </c:pt>
                <c:pt idx="19938">
                  <c:v>64.831387000140197</c:v>
                </c:pt>
                <c:pt idx="19939">
                  <c:v>64.831848999801807</c:v>
                </c:pt>
                <c:pt idx="19940">
                  <c:v>64.832833999844297</c:v>
                </c:pt>
                <c:pt idx="19941">
                  <c:v>64.8341559999607</c:v>
                </c:pt>
                <c:pt idx="19942">
                  <c:v>64.834799999971395</c:v>
                </c:pt>
                <c:pt idx="19943">
                  <c:v>64.835951000077301</c:v>
                </c:pt>
                <c:pt idx="19944">
                  <c:v>64.836696999918701</c:v>
                </c:pt>
                <c:pt idx="19945">
                  <c:v>64.855869999973905</c:v>
                </c:pt>
                <c:pt idx="19946">
                  <c:v>64.869971000007297</c:v>
                </c:pt>
                <c:pt idx="19947">
                  <c:v>64.888276000147002</c:v>
                </c:pt>
                <c:pt idx="19948">
                  <c:v>64.888927000083598</c:v>
                </c:pt>
                <c:pt idx="19949">
                  <c:v>64.890329999798197</c:v>
                </c:pt>
                <c:pt idx="19950">
                  <c:v>64.891269999861805</c:v>
                </c:pt>
                <c:pt idx="19951">
                  <c:v>64.891919999808991</c:v>
                </c:pt>
                <c:pt idx="19952">
                  <c:v>64.894752999862206</c:v>
                </c:pt>
                <c:pt idx="19953">
                  <c:v>64.8952800002007</c:v>
                </c:pt>
                <c:pt idx="19954">
                  <c:v>64.896260999830702</c:v>
                </c:pt>
                <c:pt idx="19955">
                  <c:v>64.896608999788398</c:v>
                </c:pt>
                <c:pt idx="19956">
                  <c:v>64.896942999894208</c:v>
                </c:pt>
                <c:pt idx="19957">
                  <c:v>64.896943999883604</c:v>
                </c:pt>
                <c:pt idx="19958">
                  <c:v>64.897633999862506</c:v>
                </c:pt>
                <c:pt idx="19959">
                  <c:v>64.898087000074099</c:v>
                </c:pt>
                <c:pt idx="19960">
                  <c:v>64.903976000095994</c:v>
                </c:pt>
                <c:pt idx="19961">
                  <c:v>64.908300999832107</c:v>
                </c:pt>
                <c:pt idx="19962">
                  <c:v>64.9121629999172</c:v>
                </c:pt>
                <c:pt idx="19963">
                  <c:v>64.915576000203103</c:v>
                </c:pt>
                <c:pt idx="19964">
                  <c:v>64.916196000012803</c:v>
                </c:pt>
                <c:pt idx="19965">
                  <c:v>64.917264000087002</c:v>
                </c:pt>
                <c:pt idx="19966">
                  <c:v>64.918481999939104</c:v>
                </c:pt>
                <c:pt idx="19967">
                  <c:v>64.921500999844199</c:v>
                </c:pt>
                <c:pt idx="19968">
                  <c:v>64.922123000087595</c:v>
                </c:pt>
                <c:pt idx="19969">
                  <c:v>64.923120000003095</c:v>
                </c:pt>
                <c:pt idx="19970">
                  <c:v>64.924282999981997</c:v>
                </c:pt>
                <c:pt idx="19971">
                  <c:v>64.9387690000367</c:v>
                </c:pt>
                <c:pt idx="19972">
                  <c:v>64.959332999933309</c:v>
                </c:pt>
                <c:pt idx="19973">
                  <c:v>64.973903000009102</c:v>
                </c:pt>
                <c:pt idx="19974">
                  <c:v>64.984240999820003</c:v>
                </c:pt>
                <c:pt idx="19975">
                  <c:v>64.984732000084406</c:v>
                </c:pt>
                <c:pt idx="19976">
                  <c:v>64.985586000148004</c:v>
                </c:pt>
                <c:pt idx="19977">
                  <c:v>64.986259999841394</c:v>
                </c:pt>
                <c:pt idx="19978">
                  <c:v>64.994879000096205</c:v>
                </c:pt>
                <c:pt idx="19979">
                  <c:v>65.003931999854103</c:v>
                </c:pt>
                <c:pt idx="19980">
                  <c:v>65.0105149998125</c:v>
                </c:pt>
                <c:pt idx="19981">
                  <c:v>65.011230999971303</c:v>
                </c:pt>
                <c:pt idx="19982">
                  <c:v>65.012369000214605</c:v>
                </c:pt>
                <c:pt idx="19983">
                  <c:v>65.013768999961002</c:v>
                </c:pt>
                <c:pt idx="19984">
                  <c:v>65.034581999952891</c:v>
                </c:pt>
                <c:pt idx="19985">
                  <c:v>65.0348610001856</c:v>
                </c:pt>
                <c:pt idx="19986">
                  <c:v>65.035271999931794</c:v>
                </c:pt>
                <c:pt idx="19987">
                  <c:v>65.036734999921393</c:v>
                </c:pt>
                <c:pt idx="19988">
                  <c:v>65.036893000069497</c:v>
                </c:pt>
                <c:pt idx="19989">
                  <c:v>65.037533000122394</c:v>
                </c:pt>
                <c:pt idx="19990">
                  <c:v>65.037762999963803</c:v>
                </c:pt>
                <c:pt idx="19991">
                  <c:v>65.03873300016491</c:v>
                </c:pt>
                <c:pt idx="19992">
                  <c:v>65.039631000217895</c:v>
                </c:pt>
                <c:pt idx="19993">
                  <c:v>65.061136000167608</c:v>
                </c:pt>
                <c:pt idx="19994">
                  <c:v>65.079997999873697</c:v>
                </c:pt>
                <c:pt idx="19995">
                  <c:v>65.080592999947797</c:v>
                </c:pt>
                <c:pt idx="19996">
                  <c:v>65.081529000053692</c:v>
                </c:pt>
                <c:pt idx="19997">
                  <c:v>65.081631999873892</c:v>
                </c:pt>
                <c:pt idx="19998">
                  <c:v>65.081824000117194</c:v>
                </c:pt>
                <c:pt idx="19999">
                  <c:v>65.082337000148897</c:v>
                </c:pt>
                <c:pt idx="20000">
                  <c:v>65.0823719997788</c:v>
                </c:pt>
                <c:pt idx="20001">
                  <c:v>65.082828999948106</c:v>
                </c:pt>
                <c:pt idx="20002">
                  <c:v>65.099067000119206</c:v>
                </c:pt>
                <c:pt idx="20003">
                  <c:v>65.100078999876104</c:v>
                </c:pt>
                <c:pt idx="20004">
                  <c:v>65.100808999886695</c:v>
                </c:pt>
                <c:pt idx="20005">
                  <c:v>65.102081000077305</c:v>
                </c:pt>
                <c:pt idx="20006">
                  <c:v>65.103394999823607</c:v>
                </c:pt>
                <c:pt idx="20007">
                  <c:v>65.106530999855693</c:v>
                </c:pt>
                <c:pt idx="20008">
                  <c:v>65.1105150000148</c:v>
                </c:pt>
                <c:pt idx="20009">
                  <c:v>65.132266000091406</c:v>
                </c:pt>
                <c:pt idx="20010">
                  <c:v>65.150796000125396</c:v>
                </c:pt>
                <c:pt idx="20011">
                  <c:v>65.152659999967</c:v>
                </c:pt>
                <c:pt idx="20012">
                  <c:v>65.153304999967006</c:v>
                </c:pt>
                <c:pt idx="20013">
                  <c:v>65.1543919998403</c:v>
                </c:pt>
                <c:pt idx="20014">
                  <c:v>65.155155999946103</c:v>
                </c:pt>
                <c:pt idx="20015">
                  <c:v>65.163850999852002</c:v>
                </c:pt>
                <c:pt idx="20016">
                  <c:v>65.164418000222199</c:v>
                </c:pt>
                <c:pt idx="20017">
                  <c:v>65.165615999831005</c:v>
                </c:pt>
                <c:pt idx="20018">
                  <c:v>65.166379999936908</c:v>
                </c:pt>
                <c:pt idx="20019">
                  <c:v>65.169624000191106</c:v>
                </c:pt>
                <c:pt idx="20020">
                  <c:v>65.173742999832001</c:v>
                </c:pt>
                <c:pt idx="20021">
                  <c:v>65.173802000117504</c:v>
                </c:pt>
                <c:pt idx="20022">
                  <c:v>65.174370000022392</c:v>
                </c:pt>
                <c:pt idx="20023">
                  <c:v>65.174478999779197</c:v>
                </c:pt>
                <c:pt idx="20024">
                  <c:v>65.175269000064802</c:v>
                </c:pt>
                <c:pt idx="20025">
                  <c:v>65.175674999863901</c:v>
                </c:pt>
                <c:pt idx="20026">
                  <c:v>65.176563000022696</c:v>
                </c:pt>
                <c:pt idx="20027">
                  <c:v>65.176633000191899</c:v>
                </c:pt>
                <c:pt idx="20028">
                  <c:v>65.216321000207202</c:v>
                </c:pt>
                <c:pt idx="20029">
                  <c:v>65.216971000154402</c:v>
                </c:pt>
                <c:pt idx="20030">
                  <c:v>65.218434000144001</c:v>
                </c:pt>
                <c:pt idx="20031">
                  <c:v>65.219397999953799</c:v>
                </c:pt>
                <c:pt idx="20032">
                  <c:v>65.221493000080898</c:v>
                </c:pt>
                <c:pt idx="20033">
                  <c:v>65.222106999954093</c:v>
                </c:pt>
                <c:pt idx="20034">
                  <c:v>65.241693000189102</c:v>
                </c:pt>
                <c:pt idx="20035">
                  <c:v>65.249556999788098</c:v>
                </c:pt>
                <c:pt idx="20036">
                  <c:v>65.250077000200605</c:v>
                </c:pt>
                <c:pt idx="20037">
                  <c:v>65.251231999809505</c:v>
                </c:pt>
                <c:pt idx="20038">
                  <c:v>65.251944999999907</c:v>
                </c:pt>
                <c:pt idx="20039">
                  <c:v>65.2573880001909</c:v>
                </c:pt>
                <c:pt idx="20040">
                  <c:v>65.257696000116994</c:v>
                </c:pt>
                <c:pt idx="20041">
                  <c:v>65.258326999810308</c:v>
                </c:pt>
                <c:pt idx="20042">
                  <c:v>65.2587620002123</c:v>
                </c:pt>
                <c:pt idx="20043">
                  <c:v>65.269183000054909</c:v>
                </c:pt>
                <c:pt idx="20044">
                  <c:v>65.276473999801894</c:v>
                </c:pt>
                <c:pt idx="20045">
                  <c:v>65.277111999875999</c:v>
                </c:pt>
                <c:pt idx="20046">
                  <c:v>65.2784079998127</c:v>
                </c:pt>
                <c:pt idx="20047">
                  <c:v>65.2793320000455</c:v>
                </c:pt>
                <c:pt idx="20048">
                  <c:v>65.288794000025504</c:v>
                </c:pt>
                <c:pt idx="20049">
                  <c:v>65.289347000088995</c:v>
                </c:pt>
                <c:pt idx="20050">
                  <c:v>65.290372000163103</c:v>
                </c:pt>
                <c:pt idx="20051">
                  <c:v>65.290560999983398</c:v>
                </c:pt>
                <c:pt idx="20052">
                  <c:v>65.291102000173794</c:v>
                </c:pt>
                <c:pt idx="20053">
                  <c:v>65.297388000089896</c:v>
                </c:pt>
                <c:pt idx="20054">
                  <c:v>65.306970000165094</c:v>
                </c:pt>
                <c:pt idx="20055">
                  <c:v>65.312993000134099</c:v>
                </c:pt>
                <c:pt idx="20056">
                  <c:v>65.313664999848598</c:v>
                </c:pt>
                <c:pt idx="20057">
                  <c:v>65.314822999880505</c:v>
                </c:pt>
                <c:pt idx="20058">
                  <c:v>65.315747000113305</c:v>
                </c:pt>
                <c:pt idx="20059">
                  <c:v>65.326222999829</c:v>
                </c:pt>
                <c:pt idx="20060">
                  <c:v>65.326897999966604</c:v>
                </c:pt>
                <c:pt idx="20061">
                  <c:v>65.328262000093602</c:v>
                </c:pt>
                <c:pt idx="20062">
                  <c:v>65.329104999818796</c:v>
                </c:pt>
                <c:pt idx="20063">
                  <c:v>65.341316999820208</c:v>
                </c:pt>
                <c:pt idx="20064">
                  <c:v>65.360722000150403</c:v>
                </c:pt>
                <c:pt idx="20065">
                  <c:v>65.361243000097602</c:v>
                </c:pt>
                <c:pt idx="20066">
                  <c:v>65.362139000171695</c:v>
                </c:pt>
                <c:pt idx="20067">
                  <c:v>65.362741000171809</c:v>
                </c:pt>
                <c:pt idx="20068">
                  <c:v>65.384907999941703</c:v>
                </c:pt>
                <c:pt idx="20069">
                  <c:v>65.388855000037395</c:v>
                </c:pt>
                <c:pt idx="20070">
                  <c:v>65.4081020002195</c:v>
                </c:pt>
                <c:pt idx="20071">
                  <c:v>65.408578000187802</c:v>
                </c:pt>
                <c:pt idx="20072">
                  <c:v>65.409122999881205</c:v>
                </c:pt>
                <c:pt idx="20073">
                  <c:v>65.409958000145707</c:v>
                </c:pt>
                <c:pt idx="20074">
                  <c:v>65.410621999944794</c:v>
                </c:pt>
                <c:pt idx="20075">
                  <c:v>65.412665000167095</c:v>
                </c:pt>
                <c:pt idx="20076">
                  <c:v>65.413231000093205</c:v>
                </c:pt>
                <c:pt idx="20077">
                  <c:v>65.4142630000933</c:v>
                </c:pt>
                <c:pt idx="20078">
                  <c:v>65.41508899999819</c:v>
                </c:pt>
                <c:pt idx="20079">
                  <c:v>65.418907000093796</c:v>
                </c:pt>
                <c:pt idx="20080">
                  <c:v>65.419660999850691</c:v>
                </c:pt>
                <c:pt idx="20081">
                  <c:v>65.421053000136396</c:v>
                </c:pt>
                <c:pt idx="20082">
                  <c:v>65.42249099993559</c:v>
                </c:pt>
                <c:pt idx="20083">
                  <c:v>65.430895000190503</c:v>
                </c:pt>
                <c:pt idx="20084">
                  <c:v>65.431214999989592</c:v>
                </c:pt>
                <c:pt idx="20085">
                  <c:v>65.431745999830994</c:v>
                </c:pt>
                <c:pt idx="20086">
                  <c:v>65.432139000222307</c:v>
                </c:pt>
                <c:pt idx="20087">
                  <c:v>65.433671999926403</c:v>
                </c:pt>
                <c:pt idx="20088">
                  <c:v>65.453314000023894</c:v>
                </c:pt>
                <c:pt idx="20089">
                  <c:v>65.454045000023996</c:v>
                </c:pt>
                <c:pt idx="20090">
                  <c:v>65.455337000002999</c:v>
                </c:pt>
                <c:pt idx="20091">
                  <c:v>65.456327999981994</c:v>
                </c:pt>
                <c:pt idx="20092">
                  <c:v>65.474279000227398</c:v>
                </c:pt>
                <c:pt idx="20093">
                  <c:v>65.474927000195692</c:v>
                </c:pt>
                <c:pt idx="20094">
                  <c:v>65.4763239999738</c:v>
                </c:pt>
                <c:pt idx="20095">
                  <c:v>65.477285999804693</c:v>
                </c:pt>
                <c:pt idx="20096">
                  <c:v>65.481611999985006</c:v>
                </c:pt>
                <c:pt idx="20097">
                  <c:v>65.482306999911003</c:v>
                </c:pt>
                <c:pt idx="20098">
                  <c:v>65.483660000154401</c:v>
                </c:pt>
                <c:pt idx="20099">
                  <c:v>65.483792000122705</c:v>
                </c:pt>
                <c:pt idx="20100">
                  <c:v>65.484548999847902</c:v>
                </c:pt>
                <c:pt idx="20101">
                  <c:v>65.484587999890195</c:v>
                </c:pt>
                <c:pt idx="20102">
                  <c:v>65.485082000122901</c:v>
                </c:pt>
                <c:pt idx="20103">
                  <c:v>65.485991000059499</c:v>
                </c:pt>
                <c:pt idx="20104">
                  <c:v>65.486605999922091</c:v>
                </c:pt>
                <c:pt idx="20105">
                  <c:v>65.488655000080996</c:v>
                </c:pt>
                <c:pt idx="20106">
                  <c:v>65.519862000201101</c:v>
                </c:pt>
                <c:pt idx="20107">
                  <c:v>65.520182999989601</c:v>
                </c:pt>
                <c:pt idx="20108">
                  <c:v>65.520458999799303</c:v>
                </c:pt>
                <c:pt idx="20109">
                  <c:v>65.520786999968493</c:v>
                </c:pt>
                <c:pt idx="20110">
                  <c:v>65.521406999778208</c:v>
                </c:pt>
                <c:pt idx="20111">
                  <c:v>65.521674000137793</c:v>
                </c:pt>
                <c:pt idx="20112">
                  <c:v>65.522610999778394</c:v>
                </c:pt>
                <c:pt idx="20113">
                  <c:v>65.522665000116803</c:v>
                </c:pt>
                <c:pt idx="20114">
                  <c:v>65.523498999937104</c:v>
                </c:pt>
                <c:pt idx="20115">
                  <c:v>65.53020299998019</c:v>
                </c:pt>
                <c:pt idx="20116">
                  <c:v>65.536302000055002</c:v>
                </c:pt>
                <c:pt idx="20117">
                  <c:v>65.543474000151008</c:v>
                </c:pt>
                <c:pt idx="20118">
                  <c:v>65.544079000119297</c:v>
                </c:pt>
                <c:pt idx="20119">
                  <c:v>65.545266999833899</c:v>
                </c:pt>
                <c:pt idx="20120">
                  <c:v>65.546184000140698</c:v>
                </c:pt>
                <c:pt idx="20121">
                  <c:v>65.547160999813002</c:v>
                </c:pt>
                <c:pt idx="20122">
                  <c:v>65.5756850001125</c:v>
                </c:pt>
                <c:pt idx="20123">
                  <c:v>65.577922000102205</c:v>
                </c:pt>
                <c:pt idx="20124">
                  <c:v>65.583374000198006</c:v>
                </c:pt>
                <c:pt idx="20125">
                  <c:v>65.583908999997192</c:v>
                </c:pt>
                <c:pt idx="20126">
                  <c:v>65.584524999849194</c:v>
                </c:pt>
                <c:pt idx="20127">
                  <c:v>65.584927000145399</c:v>
                </c:pt>
                <c:pt idx="20128">
                  <c:v>65.585665000071401</c:v>
                </c:pt>
                <c:pt idx="20129">
                  <c:v>65.610326999831102</c:v>
                </c:pt>
                <c:pt idx="20130">
                  <c:v>65.613591999863203</c:v>
                </c:pt>
                <c:pt idx="20131">
                  <c:v>65.614187999926799</c:v>
                </c:pt>
                <c:pt idx="20132">
                  <c:v>65.614276999894997</c:v>
                </c:pt>
                <c:pt idx="20133">
                  <c:v>65.615294000053794</c:v>
                </c:pt>
                <c:pt idx="20134">
                  <c:v>65.616385999874097</c:v>
                </c:pt>
                <c:pt idx="20135">
                  <c:v>65.619123000033099</c:v>
                </c:pt>
                <c:pt idx="20136">
                  <c:v>65.619443999821598</c:v>
                </c:pt>
                <c:pt idx="20137">
                  <c:v>65.620000999842802</c:v>
                </c:pt>
                <c:pt idx="20138">
                  <c:v>65.620497000054399</c:v>
                </c:pt>
                <c:pt idx="20139">
                  <c:v>65.6235370001923</c:v>
                </c:pt>
                <c:pt idx="20140">
                  <c:v>65.624141000171193</c:v>
                </c:pt>
                <c:pt idx="20141">
                  <c:v>65.625528000054999</c:v>
                </c:pt>
                <c:pt idx="20142">
                  <c:v>65.626403999885895</c:v>
                </c:pt>
                <c:pt idx="20143">
                  <c:v>65.655153000079693</c:v>
                </c:pt>
                <c:pt idx="20144">
                  <c:v>65.655892999984601</c:v>
                </c:pt>
                <c:pt idx="20145">
                  <c:v>65.657274999921299</c:v>
                </c:pt>
                <c:pt idx="20146">
                  <c:v>65.658281000196396</c:v>
                </c:pt>
                <c:pt idx="20147">
                  <c:v>65.658833999805196</c:v>
                </c:pt>
                <c:pt idx="20148">
                  <c:v>65.665098999943396</c:v>
                </c:pt>
                <c:pt idx="20149">
                  <c:v>65.665616999922293</c:v>
                </c:pt>
                <c:pt idx="20150">
                  <c:v>65.666513999985909</c:v>
                </c:pt>
                <c:pt idx="20151">
                  <c:v>65.667184000176306</c:v>
                </c:pt>
                <c:pt idx="20152">
                  <c:v>65.670127999965104</c:v>
                </c:pt>
                <c:pt idx="20153">
                  <c:v>65.674574999775302</c:v>
                </c:pt>
                <c:pt idx="20154">
                  <c:v>65.675209999881105</c:v>
                </c:pt>
                <c:pt idx="20155">
                  <c:v>65.676409999923607</c:v>
                </c:pt>
                <c:pt idx="20156">
                  <c:v>65.677335000145803</c:v>
                </c:pt>
                <c:pt idx="20157">
                  <c:v>65.686630000072896</c:v>
                </c:pt>
                <c:pt idx="20158">
                  <c:v>65.696059999936494</c:v>
                </c:pt>
                <c:pt idx="20159">
                  <c:v>65.696647000095197</c:v>
                </c:pt>
                <c:pt idx="20160">
                  <c:v>65.697769000053</c:v>
                </c:pt>
                <c:pt idx="20161">
                  <c:v>65.697990999978998</c:v>
                </c:pt>
                <c:pt idx="20162">
                  <c:v>65.698512999915593</c:v>
                </c:pt>
                <c:pt idx="20163">
                  <c:v>65.698516999873306</c:v>
                </c:pt>
                <c:pt idx="20164">
                  <c:v>65.6985710002118</c:v>
                </c:pt>
                <c:pt idx="20165">
                  <c:v>65.699265000148401</c:v>
                </c:pt>
                <c:pt idx="20166">
                  <c:v>65.699430000222407</c:v>
                </c:pt>
                <c:pt idx="20167">
                  <c:v>65.700487999947597</c:v>
                </c:pt>
                <c:pt idx="20168">
                  <c:v>65.700698999989896</c:v>
                </c:pt>
                <c:pt idx="20169">
                  <c:v>65.702194000095901</c:v>
                </c:pt>
                <c:pt idx="20170">
                  <c:v>65.708755999821705</c:v>
                </c:pt>
                <c:pt idx="20171">
                  <c:v>65.7181880001189</c:v>
                </c:pt>
                <c:pt idx="20172">
                  <c:v>65.718448000097794</c:v>
                </c:pt>
                <c:pt idx="20173">
                  <c:v>65.7188750001296</c:v>
                </c:pt>
                <c:pt idx="20174">
                  <c:v>65.719027999875806</c:v>
                </c:pt>
                <c:pt idx="20175">
                  <c:v>65.719779000119104</c:v>
                </c:pt>
                <c:pt idx="20176">
                  <c:v>65.720134999992197</c:v>
                </c:pt>
                <c:pt idx="20177">
                  <c:v>65.720161000171998</c:v>
                </c:pt>
                <c:pt idx="20178">
                  <c:v>65.720165000129697</c:v>
                </c:pt>
                <c:pt idx="20179">
                  <c:v>65.720725000119202</c:v>
                </c:pt>
                <c:pt idx="20180">
                  <c:v>65.720971999780801</c:v>
                </c:pt>
                <c:pt idx="20181">
                  <c:v>65.721067000140394</c:v>
                </c:pt>
                <c:pt idx="20182">
                  <c:v>65.721786999802092</c:v>
                </c:pt>
                <c:pt idx="20183">
                  <c:v>65.722892999929101</c:v>
                </c:pt>
                <c:pt idx="20184">
                  <c:v>65.738440000131902</c:v>
                </c:pt>
                <c:pt idx="20185">
                  <c:v>65.750263000154504</c:v>
                </c:pt>
                <c:pt idx="20186">
                  <c:v>65.760343999954699</c:v>
                </c:pt>
                <c:pt idx="20187">
                  <c:v>65.763602000060899</c:v>
                </c:pt>
                <c:pt idx="20188">
                  <c:v>65.764299999955199</c:v>
                </c:pt>
                <c:pt idx="20189">
                  <c:v>65.765724999891901</c:v>
                </c:pt>
                <c:pt idx="20190">
                  <c:v>65.766751999944901</c:v>
                </c:pt>
                <c:pt idx="20191">
                  <c:v>65.786822000063594</c:v>
                </c:pt>
                <c:pt idx="20192">
                  <c:v>65.787270999862798</c:v>
                </c:pt>
                <c:pt idx="20193">
                  <c:v>65.788149000127305</c:v>
                </c:pt>
                <c:pt idx="20194">
                  <c:v>65.7882939999581</c:v>
                </c:pt>
                <c:pt idx="20195">
                  <c:v>65.788456000063803</c:v>
                </c:pt>
                <c:pt idx="20196">
                  <c:v>65.788792000148504</c:v>
                </c:pt>
                <c:pt idx="20197">
                  <c:v>65.788828000222495</c:v>
                </c:pt>
                <c:pt idx="20198">
                  <c:v>65.789572000085101</c:v>
                </c:pt>
                <c:pt idx="20199">
                  <c:v>65.790614999968895</c:v>
                </c:pt>
                <c:pt idx="20200">
                  <c:v>65.790635000212205</c:v>
                </c:pt>
                <c:pt idx="20201">
                  <c:v>65.792189000148895</c:v>
                </c:pt>
                <c:pt idx="20202">
                  <c:v>65.792824999789403</c:v>
                </c:pt>
                <c:pt idx="20203">
                  <c:v>65.794108999852995</c:v>
                </c:pt>
                <c:pt idx="20204">
                  <c:v>65.795081000032908</c:v>
                </c:pt>
                <c:pt idx="20205">
                  <c:v>65.811306999876194</c:v>
                </c:pt>
                <c:pt idx="20206">
                  <c:v>65.816748000088396</c:v>
                </c:pt>
                <c:pt idx="20207">
                  <c:v>65.817240999876901</c:v>
                </c:pt>
                <c:pt idx="20208">
                  <c:v>65.818102999855896</c:v>
                </c:pt>
                <c:pt idx="20209">
                  <c:v>65.818786999898208</c:v>
                </c:pt>
                <c:pt idx="20210">
                  <c:v>65.819042999919404</c:v>
                </c:pt>
                <c:pt idx="20211">
                  <c:v>65.819639999972409</c:v>
                </c:pt>
                <c:pt idx="20212">
                  <c:v>65.820584999983097</c:v>
                </c:pt>
                <c:pt idx="20213">
                  <c:v>65.820879000057104</c:v>
                </c:pt>
                <c:pt idx="20214">
                  <c:v>65.821331999813893</c:v>
                </c:pt>
                <c:pt idx="20215">
                  <c:v>65.821699000025504</c:v>
                </c:pt>
                <c:pt idx="20216">
                  <c:v>65.824898999835497</c:v>
                </c:pt>
                <c:pt idx="20217">
                  <c:v>65.825143999972994</c:v>
                </c:pt>
                <c:pt idx="20218">
                  <c:v>65.8268229999521</c:v>
                </c:pt>
                <c:pt idx="20219">
                  <c:v>65.827050999814603</c:v>
                </c:pt>
                <c:pt idx="20220">
                  <c:v>65.828081999825301</c:v>
                </c:pt>
                <c:pt idx="20221">
                  <c:v>65.828323999994595</c:v>
                </c:pt>
                <c:pt idx="20222">
                  <c:v>65.829530999962998</c:v>
                </c:pt>
                <c:pt idx="20223">
                  <c:v>65.829637000206205</c:v>
                </c:pt>
                <c:pt idx="20224">
                  <c:v>65.8297410000159</c:v>
                </c:pt>
                <c:pt idx="20225">
                  <c:v>65.829833999941897</c:v>
                </c:pt>
                <c:pt idx="20226">
                  <c:v>65.831286000047797</c:v>
                </c:pt>
                <c:pt idx="20227">
                  <c:v>65.831960000195892</c:v>
                </c:pt>
                <c:pt idx="20228">
                  <c:v>65.832381999825799</c:v>
                </c:pt>
                <c:pt idx="20229">
                  <c:v>65.8329620000586</c:v>
                </c:pt>
                <c:pt idx="20230">
                  <c:v>65.835758000048301</c:v>
                </c:pt>
                <c:pt idx="20231">
                  <c:v>65.836553999815806</c:v>
                </c:pt>
                <c:pt idx="20232">
                  <c:v>65.836581999974399</c:v>
                </c:pt>
                <c:pt idx="20233">
                  <c:v>65.837172000101404</c:v>
                </c:pt>
                <c:pt idx="20234">
                  <c:v>65.837180000016801</c:v>
                </c:pt>
                <c:pt idx="20235">
                  <c:v>65.838364000228395</c:v>
                </c:pt>
                <c:pt idx="20236">
                  <c:v>65.838371000154396</c:v>
                </c:pt>
                <c:pt idx="20237">
                  <c:v>65.839166999921801</c:v>
                </c:pt>
                <c:pt idx="20238">
                  <c:v>65.839468999911304</c:v>
                </c:pt>
                <c:pt idx="20239">
                  <c:v>65.841187999922099</c:v>
                </c:pt>
                <c:pt idx="20240">
                  <c:v>65.841727000133602</c:v>
                </c:pt>
                <c:pt idx="20241">
                  <c:v>65.842650999911697</c:v>
                </c:pt>
                <c:pt idx="20242">
                  <c:v>65.843253999901194</c:v>
                </c:pt>
                <c:pt idx="20243">
                  <c:v>65.844175000165706</c:v>
                </c:pt>
                <c:pt idx="20244">
                  <c:v>65.8530519999658</c:v>
                </c:pt>
                <c:pt idx="20245">
                  <c:v>65.859393000209806</c:v>
                </c:pt>
                <c:pt idx="20246">
                  <c:v>65.890707000107696</c:v>
                </c:pt>
                <c:pt idx="20247">
                  <c:v>65.892087000065601</c:v>
                </c:pt>
                <c:pt idx="20248">
                  <c:v>65.897676000076899</c:v>
                </c:pt>
                <c:pt idx="20249">
                  <c:v>65.904382000098806</c:v>
                </c:pt>
                <c:pt idx="20250">
                  <c:v>65.904893000151702</c:v>
                </c:pt>
                <c:pt idx="20251">
                  <c:v>65.905773999929806</c:v>
                </c:pt>
                <c:pt idx="20252">
                  <c:v>65.906412999993307</c:v>
                </c:pt>
                <c:pt idx="20253">
                  <c:v>65.907536999930002</c:v>
                </c:pt>
                <c:pt idx="20254">
                  <c:v>65.908105999824301</c:v>
                </c:pt>
                <c:pt idx="20255">
                  <c:v>65.909086999908993</c:v>
                </c:pt>
                <c:pt idx="20256">
                  <c:v>65.910177000205195</c:v>
                </c:pt>
                <c:pt idx="20257">
                  <c:v>65.911375999803496</c:v>
                </c:pt>
                <c:pt idx="20258">
                  <c:v>65.916616999856998</c:v>
                </c:pt>
                <c:pt idx="20259">
                  <c:v>65.917148000153205</c:v>
                </c:pt>
                <c:pt idx="20260">
                  <c:v>65.918201999920697</c:v>
                </c:pt>
                <c:pt idx="20261">
                  <c:v>65.918826000142801</c:v>
                </c:pt>
                <c:pt idx="20262">
                  <c:v>65.921775999868203</c:v>
                </c:pt>
                <c:pt idx="20263">
                  <c:v>65.928225999868999</c:v>
                </c:pt>
                <c:pt idx="20264">
                  <c:v>65.955707999819396</c:v>
                </c:pt>
                <c:pt idx="20265">
                  <c:v>65.956372000073301</c:v>
                </c:pt>
                <c:pt idx="20266">
                  <c:v>65.957592999893592</c:v>
                </c:pt>
                <c:pt idx="20267">
                  <c:v>65.958394000062896</c:v>
                </c:pt>
                <c:pt idx="20268">
                  <c:v>65.958958999999595</c:v>
                </c:pt>
                <c:pt idx="20269">
                  <c:v>65.984425999886298</c:v>
                </c:pt>
                <c:pt idx="20270">
                  <c:v>65.984435999780501</c:v>
                </c:pt>
                <c:pt idx="20271">
                  <c:v>65.985021999949794</c:v>
                </c:pt>
                <c:pt idx="20272">
                  <c:v>65.986338000129706</c:v>
                </c:pt>
                <c:pt idx="20273">
                  <c:v>65.987208000024097</c:v>
                </c:pt>
                <c:pt idx="20274">
                  <c:v>65.990939000130297</c:v>
                </c:pt>
                <c:pt idx="20275">
                  <c:v>65.991589000077497</c:v>
                </c:pt>
                <c:pt idx="20276">
                  <c:v>65.992592999918998</c:v>
                </c:pt>
                <c:pt idx="20277">
                  <c:v>65.993381000225696</c:v>
                </c:pt>
                <c:pt idx="20278">
                  <c:v>65.997093000078095</c:v>
                </c:pt>
                <c:pt idx="20279">
                  <c:v>66.001684000184397</c:v>
                </c:pt>
                <c:pt idx="20280">
                  <c:v>66.002278999803792</c:v>
                </c:pt>
                <c:pt idx="20281">
                  <c:v>66.003472999909704</c:v>
                </c:pt>
                <c:pt idx="20282">
                  <c:v>66.004253999835697</c:v>
                </c:pt>
                <c:pt idx="20283">
                  <c:v>66.008922000037202</c:v>
                </c:pt>
                <c:pt idx="20284">
                  <c:v>66.015004999826402</c:v>
                </c:pt>
                <c:pt idx="20285">
                  <c:v>66.022086999964799</c:v>
                </c:pt>
                <c:pt idx="20286">
                  <c:v>66.026394999880708</c:v>
                </c:pt>
                <c:pt idx="20287">
                  <c:v>66.027098000176906</c:v>
                </c:pt>
                <c:pt idx="20288">
                  <c:v>66.028275999997192</c:v>
                </c:pt>
                <c:pt idx="20289">
                  <c:v>66.029650000018506</c:v>
                </c:pt>
                <c:pt idx="20290">
                  <c:v>66.0389589997976</c:v>
                </c:pt>
                <c:pt idx="20291">
                  <c:v>66.043297999840405</c:v>
                </c:pt>
                <c:pt idx="20292">
                  <c:v>66.043683999850998</c:v>
                </c:pt>
                <c:pt idx="20293">
                  <c:v>66.0441790000732</c:v>
                </c:pt>
                <c:pt idx="20294">
                  <c:v>66.044339000200097</c:v>
                </c:pt>
                <c:pt idx="20295">
                  <c:v>66.044958000020401</c:v>
                </c:pt>
                <c:pt idx="20296">
                  <c:v>66.045041000052109</c:v>
                </c:pt>
                <c:pt idx="20297">
                  <c:v>66.045487999872407</c:v>
                </c:pt>
                <c:pt idx="20298">
                  <c:v>66.045847000168507</c:v>
                </c:pt>
                <c:pt idx="20299">
                  <c:v>66.052547999788601</c:v>
                </c:pt>
                <c:pt idx="20300">
                  <c:v>66.053253000063705</c:v>
                </c:pt>
                <c:pt idx="20301">
                  <c:v>66.054651999820592</c:v>
                </c:pt>
                <c:pt idx="20302">
                  <c:v>66.055656000116798</c:v>
                </c:pt>
                <c:pt idx="20303">
                  <c:v>66.064108999853403</c:v>
                </c:pt>
                <c:pt idx="20304">
                  <c:v>66.066765999948899</c:v>
                </c:pt>
                <c:pt idx="20305">
                  <c:v>66.0691739999492</c:v>
                </c:pt>
                <c:pt idx="20306">
                  <c:v>66.086466999877302</c:v>
                </c:pt>
                <c:pt idx="20307">
                  <c:v>66.086970000014801</c:v>
                </c:pt>
                <c:pt idx="20308">
                  <c:v>66.087956000046603</c:v>
                </c:pt>
                <c:pt idx="20309">
                  <c:v>66.088700999898705</c:v>
                </c:pt>
                <c:pt idx="20310">
                  <c:v>66.091269000025903</c:v>
                </c:pt>
                <c:pt idx="20311">
                  <c:v>66.091766000226897</c:v>
                </c:pt>
                <c:pt idx="20312">
                  <c:v>66.092697999920304</c:v>
                </c:pt>
                <c:pt idx="20313">
                  <c:v>66.093301999899197</c:v>
                </c:pt>
                <c:pt idx="20314">
                  <c:v>66.093539000121297</c:v>
                </c:pt>
                <c:pt idx="20315">
                  <c:v>66.1053580001862</c:v>
                </c:pt>
                <c:pt idx="20316">
                  <c:v>66.116931000124097</c:v>
                </c:pt>
                <c:pt idx="20317">
                  <c:v>66.119016999891699</c:v>
                </c:pt>
                <c:pt idx="20318">
                  <c:v>66.122544999870996</c:v>
                </c:pt>
                <c:pt idx="20319">
                  <c:v>66.1231690000931</c:v>
                </c:pt>
                <c:pt idx="20320">
                  <c:v>66.124255999966394</c:v>
                </c:pt>
                <c:pt idx="20321">
                  <c:v>66.125119999924195</c:v>
                </c:pt>
                <c:pt idx="20322">
                  <c:v>66.126019999956</c:v>
                </c:pt>
                <c:pt idx="20323">
                  <c:v>66.137666000031402</c:v>
                </c:pt>
                <c:pt idx="20324">
                  <c:v>66.138274999957503</c:v>
                </c:pt>
                <c:pt idx="20325">
                  <c:v>66.1394019998624</c:v>
                </c:pt>
                <c:pt idx="20326">
                  <c:v>66.140282000105799</c:v>
                </c:pt>
                <c:pt idx="20327">
                  <c:v>66.150445999937801</c:v>
                </c:pt>
                <c:pt idx="20328">
                  <c:v>66.151118000107004</c:v>
                </c:pt>
                <c:pt idx="20329">
                  <c:v>66.151132999948402</c:v>
                </c:pt>
                <c:pt idx="20330">
                  <c:v>66.151820999948498</c:v>
                </c:pt>
                <c:pt idx="20331">
                  <c:v>66.152387999864004</c:v>
                </c:pt>
                <c:pt idx="20332">
                  <c:v>66.153086000212994</c:v>
                </c:pt>
                <c:pt idx="20333">
                  <c:v>66.153744000075605</c:v>
                </c:pt>
                <c:pt idx="20334">
                  <c:v>66.154051000012203</c:v>
                </c:pt>
                <c:pt idx="20335">
                  <c:v>66.156092999790403</c:v>
                </c:pt>
                <c:pt idx="20336">
                  <c:v>66.156607999800997</c:v>
                </c:pt>
                <c:pt idx="20337">
                  <c:v>66.156993999811604</c:v>
                </c:pt>
                <c:pt idx="20338">
                  <c:v>66.1575789999915</c:v>
                </c:pt>
                <c:pt idx="20339">
                  <c:v>66.157719999864597</c:v>
                </c:pt>
                <c:pt idx="20340">
                  <c:v>66.15830800001271</c:v>
                </c:pt>
                <c:pt idx="20341">
                  <c:v>66.167027000119504</c:v>
                </c:pt>
                <c:pt idx="20342">
                  <c:v>66.184172999783101</c:v>
                </c:pt>
                <c:pt idx="20343">
                  <c:v>66.206758000134798</c:v>
                </c:pt>
                <c:pt idx="20344">
                  <c:v>66.207834000124407</c:v>
                </c:pt>
                <c:pt idx="20345">
                  <c:v>66.208318999997502</c:v>
                </c:pt>
                <c:pt idx="20346">
                  <c:v>66.208520000145597</c:v>
                </c:pt>
                <c:pt idx="20347">
                  <c:v>66.209160000198608</c:v>
                </c:pt>
                <c:pt idx="20348">
                  <c:v>66.209717000219797</c:v>
                </c:pt>
                <c:pt idx="20349">
                  <c:v>66.222592000031</c:v>
                </c:pt>
                <c:pt idx="20350">
                  <c:v>66.232891999788905</c:v>
                </c:pt>
                <c:pt idx="20351">
                  <c:v>66.233235999789002</c:v>
                </c:pt>
                <c:pt idx="20352">
                  <c:v>66.23386399996879</c:v>
                </c:pt>
                <c:pt idx="20353">
                  <c:v>66.235066999979594</c:v>
                </c:pt>
                <c:pt idx="20354">
                  <c:v>66.236312000000908</c:v>
                </c:pt>
                <c:pt idx="20355">
                  <c:v>66.249288000108194</c:v>
                </c:pt>
                <c:pt idx="20356">
                  <c:v>66.249805000097609</c:v>
                </c:pt>
                <c:pt idx="20357">
                  <c:v>66.250778999801597</c:v>
                </c:pt>
                <c:pt idx="20358">
                  <c:v>66.2514649998229</c:v>
                </c:pt>
                <c:pt idx="20359">
                  <c:v>66.254627000034802</c:v>
                </c:pt>
                <c:pt idx="20360">
                  <c:v>66.255017999992504</c:v>
                </c:pt>
                <c:pt idx="20361">
                  <c:v>66.255751999960893</c:v>
                </c:pt>
                <c:pt idx="20362">
                  <c:v>66.256286000225302</c:v>
                </c:pt>
                <c:pt idx="20363">
                  <c:v>66.258748000109307</c:v>
                </c:pt>
                <c:pt idx="20364">
                  <c:v>66.259333999823795</c:v>
                </c:pt>
                <c:pt idx="20365">
                  <c:v>66.260564999993193</c:v>
                </c:pt>
                <c:pt idx="20366">
                  <c:v>66.261459000088493</c:v>
                </c:pt>
                <c:pt idx="20367">
                  <c:v>66.268003000004597</c:v>
                </c:pt>
                <c:pt idx="20368">
                  <c:v>66.2972860000081</c:v>
                </c:pt>
                <c:pt idx="20369">
                  <c:v>66.2979909998284</c:v>
                </c:pt>
                <c:pt idx="20370">
                  <c:v>66.299227999934303</c:v>
                </c:pt>
                <c:pt idx="20371">
                  <c:v>66.300432999923899</c:v>
                </c:pt>
                <c:pt idx="20372">
                  <c:v>66.3054120000197</c:v>
                </c:pt>
                <c:pt idx="20373">
                  <c:v>66.314503999819806</c:v>
                </c:pt>
                <c:pt idx="20374">
                  <c:v>66.317876000084595</c:v>
                </c:pt>
                <c:pt idx="20375">
                  <c:v>66.319176999968406</c:v>
                </c:pt>
                <c:pt idx="20376">
                  <c:v>66.321500999947602</c:v>
                </c:pt>
                <c:pt idx="20377">
                  <c:v>66.322106999905301</c:v>
                </c:pt>
                <c:pt idx="20378">
                  <c:v>66.323351999926601</c:v>
                </c:pt>
                <c:pt idx="20379">
                  <c:v>66.324212999916099</c:v>
                </c:pt>
                <c:pt idx="20380">
                  <c:v>66.332198000054603</c:v>
                </c:pt>
                <c:pt idx="20381">
                  <c:v>66.332799000065194</c:v>
                </c:pt>
                <c:pt idx="20382">
                  <c:v>66.333897999811597</c:v>
                </c:pt>
                <c:pt idx="20383">
                  <c:v>66.334619999906806</c:v>
                </c:pt>
                <c:pt idx="20384">
                  <c:v>66.3494589998663</c:v>
                </c:pt>
                <c:pt idx="20385">
                  <c:v>66.350139999940396</c:v>
                </c:pt>
                <c:pt idx="20386">
                  <c:v>66.350865999993403</c:v>
                </c:pt>
                <c:pt idx="20387">
                  <c:v>66.351379000025105</c:v>
                </c:pt>
                <c:pt idx="20388">
                  <c:v>66.351561999908796</c:v>
                </c:pt>
                <c:pt idx="20389">
                  <c:v>66.352350000215594</c:v>
                </c:pt>
                <c:pt idx="20390">
                  <c:v>66.352510999877197</c:v>
                </c:pt>
                <c:pt idx="20391">
                  <c:v>66.353619999972494</c:v>
                </c:pt>
                <c:pt idx="20392">
                  <c:v>66.355714000110297</c:v>
                </c:pt>
                <c:pt idx="20393">
                  <c:v>66.356093000194903</c:v>
                </c:pt>
                <c:pt idx="20394">
                  <c:v>66.356778000226697</c:v>
                </c:pt>
                <c:pt idx="20395">
                  <c:v>66.3575889998355</c:v>
                </c:pt>
                <c:pt idx="20396">
                  <c:v>66.364995000185402</c:v>
                </c:pt>
                <c:pt idx="20397">
                  <c:v>66.371460000027497</c:v>
                </c:pt>
                <c:pt idx="20398">
                  <c:v>66.383068000050102</c:v>
                </c:pt>
                <c:pt idx="20399">
                  <c:v>66.390694999881802</c:v>
                </c:pt>
                <c:pt idx="20400">
                  <c:v>66.391442000167402</c:v>
                </c:pt>
                <c:pt idx="20401">
                  <c:v>66.392776000156999</c:v>
                </c:pt>
                <c:pt idx="20402">
                  <c:v>66.392792999977203</c:v>
                </c:pt>
                <c:pt idx="20403">
                  <c:v>66.3934630001676</c:v>
                </c:pt>
                <c:pt idx="20404">
                  <c:v>66.393525999956097</c:v>
                </c:pt>
                <c:pt idx="20405">
                  <c:v>66.394011999818701</c:v>
                </c:pt>
                <c:pt idx="20406">
                  <c:v>66.394130999924499</c:v>
                </c:pt>
                <c:pt idx="20407">
                  <c:v>66.394738999861104</c:v>
                </c:pt>
                <c:pt idx="20408">
                  <c:v>66.394905999914002</c:v>
                </c:pt>
                <c:pt idx="20409">
                  <c:v>66.395573000136196</c:v>
                </c:pt>
                <c:pt idx="20410">
                  <c:v>66.395671000009301</c:v>
                </c:pt>
                <c:pt idx="20411">
                  <c:v>66.405982000105695</c:v>
                </c:pt>
                <c:pt idx="20412">
                  <c:v>66.406390999873096</c:v>
                </c:pt>
                <c:pt idx="20413">
                  <c:v>66.407105000052894</c:v>
                </c:pt>
                <c:pt idx="20414">
                  <c:v>66.407661000084701</c:v>
                </c:pt>
                <c:pt idx="20415">
                  <c:v>66.412937000222797</c:v>
                </c:pt>
                <c:pt idx="20416">
                  <c:v>66.413370000191193</c:v>
                </c:pt>
                <c:pt idx="20417">
                  <c:v>66.416882999874304</c:v>
                </c:pt>
                <c:pt idx="20418">
                  <c:v>66.417255000032995</c:v>
                </c:pt>
                <c:pt idx="20419">
                  <c:v>66.417777999959</c:v>
                </c:pt>
                <c:pt idx="20420">
                  <c:v>66.417859000011902</c:v>
                </c:pt>
                <c:pt idx="20421">
                  <c:v>66.418829000212995</c:v>
                </c:pt>
                <c:pt idx="20422">
                  <c:v>66.419726999811203</c:v>
                </c:pt>
                <c:pt idx="20423">
                  <c:v>66.427417999875601</c:v>
                </c:pt>
                <c:pt idx="20424">
                  <c:v>66.430868000225004</c:v>
                </c:pt>
                <c:pt idx="20425">
                  <c:v>66.431485000066402</c:v>
                </c:pt>
                <c:pt idx="20426">
                  <c:v>66.432695000003093</c:v>
                </c:pt>
                <c:pt idx="20427">
                  <c:v>66.432760000225201</c:v>
                </c:pt>
                <c:pt idx="20428">
                  <c:v>66.433659999802302</c:v>
                </c:pt>
                <c:pt idx="20429">
                  <c:v>66.434817999834095</c:v>
                </c:pt>
                <c:pt idx="20430">
                  <c:v>66.435343000193797</c:v>
                </c:pt>
                <c:pt idx="20431">
                  <c:v>66.436291000172702</c:v>
                </c:pt>
                <c:pt idx="20432">
                  <c:v>66.437029000098804</c:v>
                </c:pt>
                <c:pt idx="20433">
                  <c:v>66.438824000215305</c:v>
                </c:pt>
                <c:pt idx="20434">
                  <c:v>66.439586999876994</c:v>
                </c:pt>
                <c:pt idx="20435">
                  <c:v>66.44093900013101</c:v>
                </c:pt>
                <c:pt idx="20436">
                  <c:v>66.441949999898497</c:v>
                </c:pt>
                <c:pt idx="20437">
                  <c:v>66.461943999911398</c:v>
                </c:pt>
                <c:pt idx="20438">
                  <c:v>66.462629999932602</c:v>
                </c:pt>
                <c:pt idx="20439">
                  <c:v>66.463076000218194</c:v>
                </c:pt>
                <c:pt idx="20440">
                  <c:v>66.463146999922103</c:v>
                </c:pt>
                <c:pt idx="20441">
                  <c:v>66.464050999911706</c:v>
                </c:pt>
                <c:pt idx="20442">
                  <c:v>66.464841000197296</c:v>
                </c:pt>
                <c:pt idx="20443">
                  <c:v>66.4700359998278</c:v>
                </c:pt>
                <c:pt idx="20444">
                  <c:v>66.4724670000396</c:v>
                </c:pt>
                <c:pt idx="20445">
                  <c:v>66.472992999933894</c:v>
                </c:pt>
                <c:pt idx="20446">
                  <c:v>66.473663000124304</c:v>
                </c:pt>
                <c:pt idx="20447">
                  <c:v>66.474664999986999</c:v>
                </c:pt>
                <c:pt idx="20448">
                  <c:v>66.482981999797602</c:v>
                </c:pt>
                <c:pt idx="20449">
                  <c:v>66.498504999799394</c:v>
                </c:pt>
                <c:pt idx="20450">
                  <c:v>66.5020679998633</c:v>
                </c:pt>
                <c:pt idx="20451">
                  <c:v>66.5066629999273</c:v>
                </c:pt>
                <c:pt idx="20452">
                  <c:v>66.507102999821598</c:v>
                </c:pt>
                <c:pt idx="20453">
                  <c:v>66.507846000149499</c:v>
                </c:pt>
                <c:pt idx="20454">
                  <c:v>66.508366000107301</c:v>
                </c:pt>
                <c:pt idx="20455">
                  <c:v>66.521200999886702</c:v>
                </c:pt>
                <c:pt idx="20456">
                  <c:v>66.521749000003098</c:v>
                </c:pt>
                <c:pt idx="20457">
                  <c:v>66.522740999971504</c:v>
                </c:pt>
                <c:pt idx="20458">
                  <c:v>66.523349999897604</c:v>
                </c:pt>
                <c:pt idx="20459">
                  <c:v>66.546970000217698</c:v>
                </c:pt>
                <c:pt idx="20460">
                  <c:v>66.549235999900702</c:v>
                </c:pt>
                <c:pt idx="20461">
                  <c:v>66.557733000081399</c:v>
                </c:pt>
                <c:pt idx="20462">
                  <c:v>66.56079699996549</c:v>
                </c:pt>
                <c:pt idx="20463">
                  <c:v>66.561103999902102</c:v>
                </c:pt>
                <c:pt idx="20464">
                  <c:v>66.564912000103504</c:v>
                </c:pt>
                <c:pt idx="20465">
                  <c:v>66.5655930001776</c:v>
                </c:pt>
                <c:pt idx="20466">
                  <c:v>66.566486999818096</c:v>
                </c:pt>
                <c:pt idx="20467">
                  <c:v>66.566813999997905</c:v>
                </c:pt>
                <c:pt idx="20468">
                  <c:v>66.567746000146101</c:v>
                </c:pt>
                <c:pt idx="20469">
                  <c:v>66.583592999904795</c:v>
                </c:pt>
                <c:pt idx="20470">
                  <c:v>66.583952000200895</c:v>
                </c:pt>
                <c:pt idx="20471">
                  <c:v>66.584562000116406</c:v>
                </c:pt>
                <c:pt idx="20472">
                  <c:v>66.585002000010704</c:v>
                </c:pt>
                <c:pt idx="20473">
                  <c:v>66.595788000086003</c:v>
                </c:pt>
                <c:pt idx="20474">
                  <c:v>66.596515000128406</c:v>
                </c:pt>
                <c:pt idx="20475">
                  <c:v>66.597410000213102</c:v>
                </c:pt>
                <c:pt idx="20476">
                  <c:v>66.597946000001599</c:v>
                </c:pt>
                <c:pt idx="20477">
                  <c:v>66.599037999822002</c:v>
                </c:pt>
                <c:pt idx="20478">
                  <c:v>66.607046000171906</c:v>
                </c:pt>
                <c:pt idx="20479">
                  <c:v>66.638940999837303</c:v>
                </c:pt>
                <c:pt idx="20480">
                  <c:v>66.639575999943105</c:v>
                </c:pt>
                <c:pt idx="20481">
                  <c:v>66.640775999985593</c:v>
                </c:pt>
                <c:pt idx="20482">
                  <c:v>66.6416789999857</c:v>
                </c:pt>
                <c:pt idx="20483">
                  <c:v>66.646815999774802</c:v>
                </c:pt>
                <c:pt idx="20484">
                  <c:v>66.654632999870898</c:v>
                </c:pt>
                <c:pt idx="20485">
                  <c:v>66.654985999775803</c:v>
                </c:pt>
                <c:pt idx="20486">
                  <c:v>66.655664999871007</c:v>
                </c:pt>
                <c:pt idx="20487">
                  <c:v>66.656146999775899</c:v>
                </c:pt>
                <c:pt idx="20488">
                  <c:v>66.661707000093799</c:v>
                </c:pt>
                <c:pt idx="20489">
                  <c:v>66.662542999893006</c:v>
                </c:pt>
                <c:pt idx="20490">
                  <c:v>66.663120000157491</c:v>
                </c:pt>
                <c:pt idx="20491">
                  <c:v>66.663561000041199</c:v>
                </c:pt>
                <c:pt idx="20492">
                  <c:v>66.664066000157604</c:v>
                </c:pt>
                <c:pt idx="20493">
                  <c:v>66.665090999776993</c:v>
                </c:pt>
                <c:pt idx="20494">
                  <c:v>66.675447999841694</c:v>
                </c:pt>
                <c:pt idx="20495">
                  <c:v>66.6760819999581</c:v>
                </c:pt>
                <c:pt idx="20496">
                  <c:v>66.677348000211992</c:v>
                </c:pt>
                <c:pt idx="20497">
                  <c:v>66.678177000085199</c:v>
                </c:pt>
                <c:pt idx="20498">
                  <c:v>66.689186000076006</c:v>
                </c:pt>
                <c:pt idx="20499">
                  <c:v>66.702813000119903</c:v>
                </c:pt>
                <c:pt idx="20500">
                  <c:v>66.705588999866407</c:v>
                </c:pt>
                <c:pt idx="20501">
                  <c:v>66.706280999824202</c:v>
                </c:pt>
                <c:pt idx="20502">
                  <c:v>66.707578000205103</c:v>
                </c:pt>
                <c:pt idx="20503">
                  <c:v>66.708897999887895</c:v>
                </c:pt>
                <c:pt idx="20504">
                  <c:v>66.729685000154802</c:v>
                </c:pt>
                <c:pt idx="20505">
                  <c:v>66.7301620001126</c:v>
                </c:pt>
                <c:pt idx="20506">
                  <c:v>66.731032999996302</c:v>
                </c:pt>
                <c:pt idx="20507">
                  <c:v>66.731681999954091</c:v>
                </c:pt>
                <c:pt idx="20508">
                  <c:v>66.732104000038802</c:v>
                </c:pt>
                <c:pt idx="20509">
                  <c:v>66.732677999880195</c:v>
                </c:pt>
                <c:pt idx="20510">
                  <c:v>66.733629999816898</c:v>
                </c:pt>
                <c:pt idx="20511">
                  <c:v>66.734846000144898</c:v>
                </c:pt>
                <c:pt idx="20512">
                  <c:v>66.7408029999023</c:v>
                </c:pt>
                <c:pt idx="20513">
                  <c:v>66.744244999881602</c:v>
                </c:pt>
                <c:pt idx="20514">
                  <c:v>66.7476700000406</c:v>
                </c:pt>
                <c:pt idx="20515">
                  <c:v>66.748214000199297</c:v>
                </c:pt>
                <c:pt idx="20516">
                  <c:v>66.7492140000831</c:v>
                </c:pt>
                <c:pt idx="20517">
                  <c:v>66.749934000199502</c:v>
                </c:pt>
                <c:pt idx="20518">
                  <c:v>66.753159000199901</c:v>
                </c:pt>
                <c:pt idx="20519">
                  <c:v>66.753676000189401</c:v>
                </c:pt>
                <c:pt idx="20520">
                  <c:v>66.754699999819394</c:v>
                </c:pt>
                <c:pt idx="20521">
                  <c:v>66.755387999819504</c:v>
                </c:pt>
                <c:pt idx="20522">
                  <c:v>66.758509999999603</c:v>
                </c:pt>
                <c:pt idx="20523">
                  <c:v>66.758969000147701</c:v>
                </c:pt>
                <c:pt idx="20524">
                  <c:v>66.759767999883394</c:v>
                </c:pt>
                <c:pt idx="20525">
                  <c:v>66.760367999904702</c:v>
                </c:pt>
                <c:pt idx="20526">
                  <c:v>66.766926000127498</c:v>
                </c:pt>
                <c:pt idx="20527">
                  <c:v>66.767542999968995</c:v>
                </c:pt>
                <c:pt idx="20528">
                  <c:v>66.768670999863303</c:v>
                </c:pt>
                <c:pt idx="20529">
                  <c:v>66.769518999990296</c:v>
                </c:pt>
                <c:pt idx="20530">
                  <c:v>66.770950999853</c:v>
                </c:pt>
                <c:pt idx="20531">
                  <c:v>66.771551999863703</c:v>
                </c:pt>
                <c:pt idx="20532">
                  <c:v>66.772795999895607</c:v>
                </c:pt>
                <c:pt idx="20533">
                  <c:v>66.773724000086006</c:v>
                </c:pt>
                <c:pt idx="20534">
                  <c:v>66.786239000066402</c:v>
                </c:pt>
                <c:pt idx="20535">
                  <c:v>66.786919000151101</c:v>
                </c:pt>
                <c:pt idx="20536">
                  <c:v>66.788234999876295</c:v>
                </c:pt>
                <c:pt idx="20537">
                  <c:v>66.789090999918699</c:v>
                </c:pt>
                <c:pt idx="20538">
                  <c:v>66.790679999939996</c:v>
                </c:pt>
                <c:pt idx="20539">
                  <c:v>66.795791999993497</c:v>
                </c:pt>
                <c:pt idx="20540">
                  <c:v>66.796052999961802</c:v>
                </c:pt>
                <c:pt idx="20541">
                  <c:v>66.796506000173395</c:v>
                </c:pt>
                <c:pt idx="20542">
                  <c:v>66.797782999856196</c:v>
                </c:pt>
                <c:pt idx="20543">
                  <c:v>66.797960999792792</c:v>
                </c:pt>
                <c:pt idx="20544">
                  <c:v>66.798704000120694</c:v>
                </c:pt>
                <c:pt idx="20545">
                  <c:v>66.804805000174298</c:v>
                </c:pt>
                <c:pt idx="20546">
                  <c:v>66.816881999784499</c:v>
                </c:pt>
                <c:pt idx="20547">
                  <c:v>66.822039999806208</c:v>
                </c:pt>
                <c:pt idx="20548">
                  <c:v>66.822676999890902</c:v>
                </c:pt>
                <c:pt idx="20549">
                  <c:v>66.824222999912294</c:v>
                </c:pt>
                <c:pt idx="20550">
                  <c:v>66.825181999774898</c:v>
                </c:pt>
                <c:pt idx="20551">
                  <c:v>66.832913999860395</c:v>
                </c:pt>
                <c:pt idx="20552">
                  <c:v>66.840290000072798</c:v>
                </c:pt>
                <c:pt idx="20553">
                  <c:v>66.850809999777894</c:v>
                </c:pt>
                <c:pt idx="20554">
                  <c:v>66.851336000127006</c:v>
                </c:pt>
                <c:pt idx="20555">
                  <c:v>66.852228999778106</c:v>
                </c:pt>
                <c:pt idx="20556">
                  <c:v>66.852891000053191</c:v>
                </c:pt>
                <c:pt idx="20557">
                  <c:v>66.853990999788905</c:v>
                </c:pt>
                <c:pt idx="20558">
                  <c:v>66.854580999915896</c:v>
                </c:pt>
                <c:pt idx="20559">
                  <c:v>66.855513000063993</c:v>
                </c:pt>
                <c:pt idx="20560">
                  <c:v>66.856638999979594</c:v>
                </c:pt>
                <c:pt idx="20561">
                  <c:v>66.8622670000331</c:v>
                </c:pt>
                <c:pt idx="20562">
                  <c:v>66.862573999969698</c:v>
                </c:pt>
                <c:pt idx="20563">
                  <c:v>66.863140999885204</c:v>
                </c:pt>
                <c:pt idx="20564">
                  <c:v>66.863542000191899</c:v>
                </c:pt>
                <c:pt idx="20565">
                  <c:v>66.8660350002028</c:v>
                </c:pt>
                <c:pt idx="20566">
                  <c:v>66.867783999896304</c:v>
                </c:pt>
                <c:pt idx="20567">
                  <c:v>66.883380000035601</c:v>
                </c:pt>
                <c:pt idx="20568">
                  <c:v>66.885176000141598</c:v>
                </c:pt>
                <c:pt idx="20569">
                  <c:v>66.885876000014804</c:v>
                </c:pt>
                <c:pt idx="20570">
                  <c:v>66.887143999792798</c:v>
                </c:pt>
                <c:pt idx="20571">
                  <c:v>66.887993999898697</c:v>
                </c:pt>
                <c:pt idx="20572">
                  <c:v>66.888432999803598</c:v>
                </c:pt>
                <c:pt idx="20573">
                  <c:v>66.894370000227298</c:v>
                </c:pt>
                <c:pt idx="20574">
                  <c:v>66.894993999994696</c:v>
                </c:pt>
                <c:pt idx="20575">
                  <c:v>66.896228000132396</c:v>
                </c:pt>
                <c:pt idx="20576">
                  <c:v>66.897087000143003</c:v>
                </c:pt>
                <c:pt idx="20577">
                  <c:v>66.897182000047906</c:v>
                </c:pt>
                <c:pt idx="20578">
                  <c:v>66.897772000174797</c:v>
                </c:pt>
                <c:pt idx="20579">
                  <c:v>66.898926999783697</c:v>
                </c:pt>
                <c:pt idx="20580">
                  <c:v>66.899722000016396</c:v>
                </c:pt>
                <c:pt idx="20581">
                  <c:v>66.903962000196699</c:v>
                </c:pt>
                <c:pt idx="20582">
                  <c:v>66.904268000143901</c:v>
                </c:pt>
                <c:pt idx="20583">
                  <c:v>66.9048919999113</c:v>
                </c:pt>
                <c:pt idx="20584">
                  <c:v>66.905674999816199</c:v>
                </c:pt>
                <c:pt idx="20585">
                  <c:v>66.909738000049401</c:v>
                </c:pt>
                <c:pt idx="20586">
                  <c:v>66.926612999850406</c:v>
                </c:pt>
                <c:pt idx="20587">
                  <c:v>66.927987999861202</c:v>
                </c:pt>
                <c:pt idx="20588">
                  <c:v>66.928370999903507</c:v>
                </c:pt>
                <c:pt idx="20589">
                  <c:v>66.929052999967098</c:v>
                </c:pt>
                <c:pt idx="20590">
                  <c:v>66.929524999977701</c:v>
                </c:pt>
                <c:pt idx="20591">
                  <c:v>66.936374999840993</c:v>
                </c:pt>
                <c:pt idx="20592">
                  <c:v>66.936850999809309</c:v>
                </c:pt>
                <c:pt idx="20593">
                  <c:v>66.937574999883509</c:v>
                </c:pt>
                <c:pt idx="20594">
                  <c:v>66.9381100001373</c:v>
                </c:pt>
                <c:pt idx="20595">
                  <c:v>66.940350000095307</c:v>
                </c:pt>
                <c:pt idx="20596">
                  <c:v>66.942763000042703</c:v>
                </c:pt>
                <c:pt idx="20597">
                  <c:v>66.944161999799604</c:v>
                </c:pt>
                <c:pt idx="20598">
                  <c:v>66.944747999968897</c:v>
                </c:pt>
                <c:pt idx="20599">
                  <c:v>66.945863999990209</c:v>
                </c:pt>
                <c:pt idx="20600">
                  <c:v>66.946622000159508</c:v>
                </c:pt>
                <c:pt idx="20601">
                  <c:v>66.948955000043497</c:v>
                </c:pt>
                <c:pt idx="20602">
                  <c:v>66.970614000183502</c:v>
                </c:pt>
                <c:pt idx="20603">
                  <c:v>66.970956000204694</c:v>
                </c:pt>
                <c:pt idx="20604">
                  <c:v>66.971453999940408</c:v>
                </c:pt>
                <c:pt idx="20605">
                  <c:v>66.971509999802905</c:v>
                </c:pt>
                <c:pt idx="20606">
                  <c:v>66.971553999792306</c:v>
                </c:pt>
                <c:pt idx="20607">
                  <c:v>66.971897999792404</c:v>
                </c:pt>
                <c:pt idx="20608">
                  <c:v>66.987928999878903</c:v>
                </c:pt>
                <c:pt idx="20609">
                  <c:v>66.998413999954195</c:v>
                </c:pt>
                <c:pt idx="20610">
                  <c:v>67.001584000081394</c:v>
                </c:pt>
                <c:pt idx="20611">
                  <c:v>67.002230000070995</c:v>
                </c:pt>
                <c:pt idx="20612">
                  <c:v>67.003064999880706</c:v>
                </c:pt>
                <c:pt idx="20613">
                  <c:v>67.003311999996995</c:v>
                </c:pt>
                <c:pt idx="20614">
                  <c:v>67.003468000166293</c:v>
                </c:pt>
                <c:pt idx="20615">
                  <c:v>67.004122000071192</c:v>
                </c:pt>
                <c:pt idx="20616">
                  <c:v>67.005783999775304</c:v>
                </c:pt>
                <c:pt idx="20617">
                  <c:v>67.006025999944498</c:v>
                </c:pt>
                <c:pt idx="20618">
                  <c:v>67.007662999912995</c:v>
                </c:pt>
                <c:pt idx="20619">
                  <c:v>67.007874999944704</c:v>
                </c:pt>
                <c:pt idx="20620">
                  <c:v>67.009596999923801</c:v>
                </c:pt>
                <c:pt idx="20621">
                  <c:v>67.009832000166995</c:v>
                </c:pt>
                <c:pt idx="20622">
                  <c:v>67.010187000050706</c:v>
                </c:pt>
                <c:pt idx="20623">
                  <c:v>67.010352000124797</c:v>
                </c:pt>
                <c:pt idx="20624">
                  <c:v>67.011264000029698</c:v>
                </c:pt>
                <c:pt idx="20625">
                  <c:v>67.011345000082599</c:v>
                </c:pt>
                <c:pt idx="20626">
                  <c:v>67.011414999797097</c:v>
                </c:pt>
                <c:pt idx="20627">
                  <c:v>67.011486999945092</c:v>
                </c:pt>
                <c:pt idx="20628">
                  <c:v>67.011580999860598</c:v>
                </c:pt>
                <c:pt idx="20629">
                  <c:v>67.0124640000722</c:v>
                </c:pt>
                <c:pt idx="20630">
                  <c:v>67.013006999786697</c:v>
                </c:pt>
                <c:pt idx="20631">
                  <c:v>67.013446000146303</c:v>
                </c:pt>
                <c:pt idx="20632">
                  <c:v>67.013973000030006</c:v>
                </c:pt>
                <c:pt idx="20633">
                  <c:v>67.014264000135796</c:v>
                </c:pt>
                <c:pt idx="20634">
                  <c:v>67.0174719998613</c:v>
                </c:pt>
                <c:pt idx="20635">
                  <c:v>67.037176000212597</c:v>
                </c:pt>
                <c:pt idx="20636">
                  <c:v>67.046421000213698</c:v>
                </c:pt>
                <c:pt idx="20637">
                  <c:v>67.047070000171502</c:v>
                </c:pt>
                <c:pt idx="20638">
                  <c:v>67.048324000097608</c:v>
                </c:pt>
                <c:pt idx="20639">
                  <c:v>67.049238999970797</c:v>
                </c:pt>
                <c:pt idx="20640">
                  <c:v>67.050172000108404</c:v>
                </c:pt>
                <c:pt idx="20641">
                  <c:v>67.050936000214193</c:v>
                </c:pt>
                <c:pt idx="20642">
                  <c:v>67.052102000161497</c:v>
                </c:pt>
                <c:pt idx="20643">
                  <c:v>67.053011000098195</c:v>
                </c:pt>
                <c:pt idx="20644">
                  <c:v>67.069270000047197</c:v>
                </c:pt>
                <c:pt idx="20645">
                  <c:v>67.083902999911501</c:v>
                </c:pt>
                <c:pt idx="20646">
                  <c:v>67.084546999922097</c:v>
                </c:pt>
                <c:pt idx="20647">
                  <c:v>67.085791999943396</c:v>
                </c:pt>
                <c:pt idx="20648">
                  <c:v>67.086451999784899</c:v>
                </c:pt>
                <c:pt idx="20649">
                  <c:v>67.086751999795496</c:v>
                </c:pt>
                <c:pt idx="20650">
                  <c:v>67.105517000072709</c:v>
                </c:pt>
                <c:pt idx="20651">
                  <c:v>67.106175999924702</c:v>
                </c:pt>
                <c:pt idx="20652">
                  <c:v>67.107331999977703</c:v>
                </c:pt>
                <c:pt idx="20653">
                  <c:v>67.108057000041299</c:v>
                </c:pt>
                <c:pt idx="20654">
                  <c:v>67.109300000083707</c:v>
                </c:pt>
                <c:pt idx="20655">
                  <c:v>67.109835999872303</c:v>
                </c:pt>
                <c:pt idx="20656">
                  <c:v>67.110870999840714</c:v>
                </c:pt>
                <c:pt idx="20657">
                  <c:v>67.111568000200307</c:v>
                </c:pt>
                <c:pt idx="20658">
                  <c:v>67.114622000190096</c:v>
                </c:pt>
                <c:pt idx="20659">
                  <c:v>67.115111000020903</c:v>
                </c:pt>
                <c:pt idx="20660">
                  <c:v>67.115937999915303</c:v>
                </c:pt>
                <c:pt idx="20661">
                  <c:v>67.116561000147996</c:v>
                </c:pt>
                <c:pt idx="20662">
                  <c:v>67.117176999999998</c:v>
                </c:pt>
                <c:pt idx="20663">
                  <c:v>67.117694999978895</c:v>
                </c:pt>
                <c:pt idx="20664">
                  <c:v>67.118673000095399</c:v>
                </c:pt>
                <c:pt idx="20665">
                  <c:v>67.119378999905095</c:v>
                </c:pt>
                <c:pt idx="20666">
                  <c:v>67.134721000002102</c:v>
                </c:pt>
                <c:pt idx="20667">
                  <c:v>67.135348000192593</c:v>
                </c:pt>
                <c:pt idx="20668">
                  <c:v>67.135907000192603</c:v>
                </c:pt>
                <c:pt idx="20669">
                  <c:v>67.136244999801391</c:v>
                </c:pt>
                <c:pt idx="20670">
                  <c:v>67.1363649998966</c:v>
                </c:pt>
                <c:pt idx="20671">
                  <c:v>67.136871999991811</c:v>
                </c:pt>
                <c:pt idx="20672">
                  <c:v>67.137101999833192</c:v>
                </c:pt>
                <c:pt idx="20673">
                  <c:v>67.137188999822598</c:v>
                </c:pt>
                <c:pt idx="20674">
                  <c:v>67.137334000108197</c:v>
                </c:pt>
                <c:pt idx="20675">
                  <c:v>67.145486999834191</c:v>
                </c:pt>
                <c:pt idx="20676">
                  <c:v>67.146866999792095</c:v>
                </c:pt>
                <c:pt idx="20677">
                  <c:v>67.163737000100809</c:v>
                </c:pt>
                <c:pt idx="20678">
                  <c:v>67.165430999921199</c:v>
                </c:pt>
                <c:pt idx="20679">
                  <c:v>67.175175000102101</c:v>
                </c:pt>
                <c:pt idx="20680">
                  <c:v>67.181839000113499</c:v>
                </c:pt>
                <c:pt idx="20681">
                  <c:v>67.184615999849399</c:v>
                </c:pt>
                <c:pt idx="20682">
                  <c:v>67.188268999870999</c:v>
                </c:pt>
                <c:pt idx="20683">
                  <c:v>67.1928830001888</c:v>
                </c:pt>
                <c:pt idx="20684">
                  <c:v>67.193452000083198</c:v>
                </c:pt>
                <c:pt idx="20685">
                  <c:v>67.194362000009193</c:v>
                </c:pt>
                <c:pt idx="20686">
                  <c:v>67.195085000093911</c:v>
                </c:pt>
                <c:pt idx="20687">
                  <c:v>67.201789000136998</c:v>
                </c:pt>
                <c:pt idx="20688">
                  <c:v>67.202332999841005</c:v>
                </c:pt>
                <c:pt idx="20689">
                  <c:v>67.2031949998199</c:v>
                </c:pt>
                <c:pt idx="20690">
                  <c:v>67.203830999915198</c:v>
                </c:pt>
                <c:pt idx="20691">
                  <c:v>67.211837999821</c:v>
                </c:pt>
                <c:pt idx="20692">
                  <c:v>67.212556999947992</c:v>
                </c:pt>
                <c:pt idx="20693">
                  <c:v>67.213770999842296</c:v>
                </c:pt>
                <c:pt idx="20694">
                  <c:v>67.2155510001175</c:v>
                </c:pt>
                <c:pt idx="20695">
                  <c:v>67.218360999959202</c:v>
                </c:pt>
                <c:pt idx="20696">
                  <c:v>67.224258999885905</c:v>
                </c:pt>
                <c:pt idx="20697">
                  <c:v>67.228280000108498</c:v>
                </c:pt>
                <c:pt idx="20698">
                  <c:v>67.228804000023899</c:v>
                </c:pt>
                <c:pt idx="20699">
                  <c:v>67.229842999950009</c:v>
                </c:pt>
                <c:pt idx="20700">
                  <c:v>67.230601000119293</c:v>
                </c:pt>
                <c:pt idx="20701">
                  <c:v>67.234772000119804</c:v>
                </c:pt>
                <c:pt idx="20702">
                  <c:v>67.2451710001951</c:v>
                </c:pt>
                <c:pt idx="20703">
                  <c:v>67.261226000027804</c:v>
                </c:pt>
                <c:pt idx="20704">
                  <c:v>67.261982000218197</c:v>
                </c:pt>
                <c:pt idx="20705">
                  <c:v>67.263359000207799</c:v>
                </c:pt>
                <c:pt idx="20706">
                  <c:v>67.264293999869494</c:v>
                </c:pt>
                <c:pt idx="20707">
                  <c:v>67.271608999817502</c:v>
                </c:pt>
                <c:pt idx="20708">
                  <c:v>67.284207999818989</c:v>
                </c:pt>
                <c:pt idx="20709">
                  <c:v>67.291765999925701</c:v>
                </c:pt>
                <c:pt idx="20710">
                  <c:v>67.292204999830503</c:v>
                </c:pt>
                <c:pt idx="20711">
                  <c:v>67.293036000137306</c:v>
                </c:pt>
                <c:pt idx="20712">
                  <c:v>67.293565999989298</c:v>
                </c:pt>
                <c:pt idx="20713">
                  <c:v>67.303070999969307</c:v>
                </c:pt>
                <c:pt idx="20714">
                  <c:v>67.305799000223402</c:v>
                </c:pt>
                <c:pt idx="20715">
                  <c:v>67.306496000128305</c:v>
                </c:pt>
                <c:pt idx="20716">
                  <c:v>67.307713999980407</c:v>
                </c:pt>
                <c:pt idx="20717">
                  <c:v>67.308630999832502</c:v>
                </c:pt>
                <c:pt idx="20718">
                  <c:v>67.315794000023686</c:v>
                </c:pt>
                <c:pt idx="20719">
                  <c:v>67.316414999822797</c:v>
                </c:pt>
                <c:pt idx="20720">
                  <c:v>67.317520999949906</c:v>
                </c:pt>
                <c:pt idx="20721">
                  <c:v>67.318346999854796</c:v>
                </c:pt>
                <c:pt idx="20722">
                  <c:v>67.321240000182996</c:v>
                </c:pt>
                <c:pt idx="20723">
                  <c:v>67.327059000035604</c:v>
                </c:pt>
                <c:pt idx="20724">
                  <c:v>67.327780000141502</c:v>
                </c:pt>
                <c:pt idx="20725">
                  <c:v>67.3292360002051</c:v>
                </c:pt>
                <c:pt idx="20726">
                  <c:v>67.330307999782207</c:v>
                </c:pt>
                <c:pt idx="20727">
                  <c:v>67.330311000205199</c:v>
                </c:pt>
                <c:pt idx="20728">
                  <c:v>67.330393999782203</c:v>
                </c:pt>
                <c:pt idx="20729">
                  <c:v>67.330747000141798</c:v>
                </c:pt>
                <c:pt idx="20730">
                  <c:v>67.330789000152393</c:v>
                </c:pt>
                <c:pt idx="20731">
                  <c:v>67.331094000110099</c:v>
                </c:pt>
                <c:pt idx="20732">
                  <c:v>67.331418999856396</c:v>
                </c:pt>
                <c:pt idx="20733">
                  <c:v>67.331627999919803</c:v>
                </c:pt>
                <c:pt idx="20734">
                  <c:v>67.332293000163205</c:v>
                </c:pt>
                <c:pt idx="20735">
                  <c:v>67.332402999909291</c:v>
                </c:pt>
                <c:pt idx="20736">
                  <c:v>67.332695000004605</c:v>
                </c:pt>
                <c:pt idx="20737">
                  <c:v>67.333510000025797</c:v>
                </c:pt>
                <c:pt idx="20738">
                  <c:v>67.333655999846002</c:v>
                </c:pt>
                <c:pt idx="20739">
                  <c:v>67.335222000110591</c:v>
                </c:pt>
                <c:pt idx="20740">
                  <c:v>67.350256999816295</c:v>
                </c:pt>
                <c:pt idx="20741">
                  <c:v>67.350844999964394</c:v>
                </c:pt>
                <c:pt idx="20742">
                  <c:v>67.351945000154899</c:v>
                </c:pt>
                <c:pt idx="20743">
                  <c:v>67.351998000049207</c:v>
                </c:pt>
                <c:pt idx="20744">
                  <c:v>67.3527610001656</c:v>
                </c:pt>
                <c:pt idx="20745">
                  <c:v>67.374181000104699</c:v>
                </c:pt>
                <c:pt idx="20746">
                  <c:v>67.374714999914389</c:v>
                </c:pt>
                <c:pt idx="20747">
                  <c:v>67.375684000126</c:v>
                </c:pt>
                <c:pt idx="20748">
                  <c:v>67.376312999840493</c:v>
                </c:pt>
                <c:pt idx="20749">
                  <c:v>67.381184000169</c:v>
                </c:pt>
                <c:pt idx="20750">
                  <c:v>67.382897999777896</c:v>
                </c:pt>
                <c:pt idx="20751">
                  <c:v>67.400550000002099</c:v>
                </c:pt>
                <c:pt idx="20752">
                  <c:v>67.400572000224201</c:v>
                </c:pt>
                <c:pt idx="20753">
                  <c:v>67.401082999822393</c:v>
                </c:pt>
                <c:pt idx="20754">
                  <c:v>67.4018939998859</c:v>
                </c:pt>
                <c:pt idx="20755">
                  <c:v>67.4026000001504</c:v>
                </c:pt>
                <c:pt idx="20756">
                  <c:v>67.410168000151302</c:v>
                </c:pt>
                <c:pt idx="20757">
                  <c:v>67.410661999929289</c:v>
                </c:pt>
                <c:pt idx="20758">
                  <c:v>67.411561999961094</c:v>
                </c:pt>
                <c:pt idx="20759">
                  <c:v>67.412306999813097</c:v>
                </c:pt>
                <c:pt idx="20760">
                  <c:v>67.416933999993404</c:v>
                </c:pt>
                <c:pt idx="20761">
                  <c:v>67.417540999940599</c:v>
                </c:pt>
                <c:pt idx="20762">
                  <c:v>67.418504000215691</c:v>
                </c:pt>
                <c:pt idx="20763">
                  <c:v>67.419579000215805</c:v>
                </c:pt>
                <c:pt idx="20764">
                  <c:v>67.419754000184099</c:v>
                </c:pt>
                <c:pt idx="20765">
                  <c:v>67.429665999952704</c:v>
                </c:pt>
                <c:pt idx="20766">
                  <c:v>67.431479999868301</c:v>
                </c:pt>
                <c:pt idx="20767">
                  <c:v>67.433187999995397</c:v>
                </c:pt>
                <c:pt idx="20768">
                  <c:v>67.447973000071201</c:v>
                </c:pt>
                <c:pt idx="20769">
                  <c:v>67.44849999995489</c:v>
                </c:pt>
                <c:pt idx="20770">
                  <c:v>67.449415999817504</c:v>
                </c:pt>
                <c:pt idx="20771">
                  <c:v>67.450143999849388</c:v>
                </c:pt>
                <c:pt idx="20772">
                  <c:v>67.460718999882289</c:v>
                </c:pt>
                <c:pt idx="20773">
                  <c:v>67.466945999967692</c:v>
                </c:pt>
                <c:pt idx="20774">
                  <c:v>67.479841000022105</c:v>
                </c:pt>
                <c:pt idx="20775">
                  <c:v>67.485823999959393</c:v>
                </c:pt>
                <c:pt idx="20776">
                  <c:v>67.493834999822795</c:v>
                </c:pt>
                <c:pt idx="20777">
                  <c:v>67.494296999939209</c:v>
                </c:pt>
                <c:pt idx="20778">
                  <c:v>67.495205999875907</c:v>
                </c:pt>
                <c:pt idx="20779">
                  <c:v>67.495963000055696</c:v>
                </c:pt>
                <c:pt idx="20780">
                  <c:v>67.513468000015493</c:v>
                </c:pt>
                <c:pt idx="20781">
                  <c:v>67.521486999794391</c:v>
                </c:pt>
                <c:pt idx="20782">
                  <c:v>67.521874999783904</c:v>
                </c:pt>
                <c:pt idx="20783">
                  <c:v>67.522531000122399</c:v>
                </c:pt>
                <c:pt idx="20784">
                  <c:v>67.523044000154087</c:v>
                </c:pt>
                <c:pt idx="20785">
                  <c:v>67.528074000165304</c:v>
                </c:pt>
                <c:pt idx="20786">
                  <c:v>67.528579999816401</c:v>
                </c:pt>
                <c:pt idx="20787">
                  <c:v>67.529594000006895</c:v>
                </c:pt>
                <c:pt idx="20788">
                  <c:v>67.530295999858907</c:v>
                </c:pt>
                <c:pt idx="20789">
                  <c:v>67.545083999902999</c:v>
                </c:pt>
                <c:pt idx="20790">
                  <c:v>67.545744000199193</c:v>
                </c:pt>
                <c:pt idx="20791">
                  <c:v>67.546982999829197</c:v>
                </c:pt>
                <c:pt idx="20792">
                  <c:v>67.547871999977303</c:v>
                </c:pt>
                <c:pt idx="20793">
                  <c:v>67.558662999999697</c:v>
                </c:pt>
                <c:pt idx="20794">
                  <c:v>67.559273999904605</c:v>
                </c:pt>
                <c:pt idx="20795">
                  <c:v>67.560223999862501</c:v>
                </c:pt>
                <c:pt idx="20796">
                  <c:v>67.560469999989408</c:v>
                </c:pt>
                <c:pt idx="20797">
                  <c:v>67.561278000084698</c:v>
                </c:pt>
                <c:pt idx="20798">
                  <c:v>67.564830999799597</c:v>
                </c:pt>
                <c:pt idx="20799">
                  <c:v>67.565532000116903</c:v>
                </c:pt>
                <c:pt idx="20800">
                  <c:v>67.566629999873797</c:v>
                </c:pt>
                <c:pt idx="20801">
                  <c:v>67.567867999969096</c:v>
                </c:pt>
                <c:pt idx="20802">
                  <c:v>67.575632000171012</c:v>
                </c:pt>
                <c:pt idx="20803">
                  <c:v>67.576438999822102</c:v>
                </c:pt>
                <c:pt idx="20804">
                  <c:v>67.577183000139399</c:v>
                </c:pt>
                <c:pt idx="20805">
                  <c:v>67.578388000128996</c:v>
                </c:pt>
                <c:pt idx="20806">
                  <c:v>67.579268999907001</c:v>
                </c:pt>
                <c:pt idx="20807">
                  <c:v>67.582004000087096</c:v>
                </c:pt>
                <c:pt idx="20808">
                  <c:v>67.582852000214103</c:v>
                </c:pt>
                <c:pt idx="20809">
                  <c:v>67.584103000172007</c:v>
                </c:pt>
                <c:pt idx="20810">
                  <c:v>67.5852969998231</c:v>
                </c:pt>
                <c:pt idx="20811">
                  <c:v>67.589837000014001</c:v>
                </c:pt>
                <c:pt idx="20812">
                  <c:v>67.602922999867502</c:v>
                </c:pt>
                <c:pt idx="20813">
                  <c:v>67.603282000163702</c:v>
                </c:pt>
                <c:pt idx="20814">
                  <c:v>67.603906999920497</c:v>
                </c:pt>
                <c:pt idx="20815">
                  <c:v>67.604343999846606</c:v>
                </c:pt>
                <c:pt idx="20816">
                  <c:v>67.613229000016787</c:v>
                </c:pt>
                <c:pt idx="20817">
                  <c:v>67.6282260001244</c:v>
                </c:pt>
                <c:pt idx="20818">
                  <c:v>67.634581000220294</c:v>
                </c:pt>
                <c:pt idx="20819">
                  <c:v>67.635119999977093</c:v>
                </c:pt>
                <c:pt idx="20820">
                  <c:v>67.636092000156992</c:v>
                </c:pt>
                <c:pt idx="20821">
                  <c:v>67.636712999956202</c:v>
                </c:pt>
                <c:pt idx="20822">
                  <c:v>67.63951599987189</c:v>
                </c:pt>
                <c:pt idx="20823">
                  <c:v>67.647090999798806</c:v>
                </c:pt>
                <c:pt idx="20824">
                  <c:v>67.655557999842102</c:v>
                </c:pt>
                <c:pt idx="20825">
                  <c:v>67.656852999789407</c:v>
                </c:pt>
                <c:pt idx="20826">
                  <c:v>67.65745700022299</c:v>
                </c:pt>
                <c:pt idx="20827">
                  <c:v>67.658491000202005</c:v>
                </c:pt>
                <c:pt idx="20828">
                  <c:v>67.659335999906006</c:v>
                </c:pt>
                <c:pt idx="20829">
                  <c:v>67.671903999780596</c:v>
                </c:pt>
                <c:pt idx="20830">
                  <c:v>67.672348000087311</c:v>
                </c:pt>
                <c:pt idx="20831">
                  <c:v>67.673035000098011</c:v>
                </c:pt>
                <c:pt idx="20832">
                  <c:v>67.673554000066289</c:v>
                </c:pt>
                <c:pt idx="20833">
                  <c:v>67.688918999920105</c:v>
                </c:pt>
                <c:pt idx="20834">
                  <c:v>67.695524000100704</c:v>
                </c:pt>
                <c:pt idx="20835">
                  <c:v>67.696220000016098</c:v>
                </c:pt>
                <c:pt idx="20836">
                  <c:v>67.697645999942296</c:v>
                </c:pt>
                <c:pt idx="20837">
                  <c:v>67.698653000206804</c:v>
                </c:pt>
                <c:pt idx="20838">
                  <c:v>67.701686999953296</c:v>
                </c:pt>
                <c:pt idx="20839">
                  <c:v>67.701750000196611</c:v>
                </c:pt>
                <c:pt idx="20840">
                  <c:v>67.70210100012261</c:v>
                </c:pt>
                <c:pt idx="20841">
                  <c:v>67.70247800022841</c:v>
                </c:pt>
                <c:pt idx="20842">
                  <c:v>67.702986999847695</c:v>
                </c:pt>
                <c:pt idx="20843">
                  <c:v>67.703202999837202</c:v>
                </c:pt>
                <c:pt idx="20844">
                  <c:v>67.703550999794899</c:v>
                </c:pt>
                <c:pt idx="20845">
                  <c:v>67.704504000175803</c:v>
                </c:pt>
                <c:pt idx="20846">
                  <c:v>67.705293000017193</c:v>
                </c:pt>
                <c:pt idx="20847">
                  <c:v>67.705509999996096</c:v>
                </c:pt>
                <c:pt idx="20848">
                  <c:v>67.705822999869198</c:v>
                </c:pt>
                <c:pt idx="20849">
                  <c:v>67.706885999996302</c:v>
                </c:pt>
                <c:pt idx="20850">
                  <c:v>67.706993000228891</c:v>
                </c:pt>
                <c:pt idx="20851">
                  <c:v>67.707538999911691</c:v>
                </c:pt>
                <c:pt idx="20852">
                  <c:v>67.707585999869409</c:v>
                </c:pt>
                <c:pt idx="20853">
                  <c:v>67.708742999911905</c:v>
                </c:pt>
                <c:pt idx="20854">
                  <c:v>67.709643999933093</c:v>
                </c:pt>
                <c:pt idx="20855">
                  <c:v>67.718355000124504</c:v>
                </c:pt>
                <c:pt idx="20856">
                  <c:v>67.724453000209891</c:v>
                </c:pt>
                <c:pt idx="20857">
                  <c:v>67.747102999874102</c:v>
                </c:pt>
                <c:pt idx="20858">
                  <c:v>67.747781999969391</c:v>
                </c:pt>
                <c:pt idx="20859">
                  <c:v>67.748949999895501</c:v>
                </c:pt>
                <c:pt idx="20860">
                  <c:v>67.749818999800397</c:v>
                </c:pt>
                <c:pt idx="20861">
                  <c:v>67.758541999864903</c:v>
                </c:pt>
                <c:pt idx="20862">
                  <c:v>67.770052000014388</c:v>
                </c:pt>
                <c:pt idx="20863">
                  <c:v>67.775122000057294</c:v>
                </c:pt>
                <c:pt idx="20864">
                  <c:v>67.786028000227788</c:v>
                </c:pt>
                <c:pt idx="20865">
                  <c:v>67.786223999973998</c:v>
                </c:pt>
                <c:pt idx="20866">
                  <c:v>67.786702999910588</c:v>
                </c:pt>
                <c:pt idx="20867">
                  <c:v>67.787392999889491</c:v>
                </c:pt>
                <c:pt idx="20868">
                  <c:v>67.7878970000165</c:v>
                </c:pt>
                <c:pt idx="20869">
                  <c:v>67.8023239997855</c:v>
                </c:pt>
                <c:pt idx="20870">
                  <c:v>67.803226999785608</c:v>
                </c:pt>
                <c:pt idx="20871">
                  <c:v>67.804156999954998</c:v>
                </c:pt>
                <c:pt idx="20872">
                  <c:v>67.804867000177097</c:v>
                </c:pt>
                <c:pt idx="20873">
                  <c:v>67.806007999933996</c:v>
                </c:pt>
                <c:pt idx="20874">
                  <c:v>67.818449999776902</c:v>
                </c:pt>
                <c:pt idx="20875">
                  <c:v>67.819115000020204</c:v>
                </c:pt>
                <c:pt idx="20876">
                  <c:v>67.820409999967495</c:v>
                </c:pt>
                <c:pt idx="20877">
                  <c:v>67.821301000094508</c:v>
                </c:pt>
                <c:pt idx="20878">
                  <c:v>67.831746000137997</c:v>
                </c:pt>
                <c:pt idx="20879">
                  <c:v>67.832322999947692</c:v>
                </c:pt>
                <c:pt idx="20880">
                  <c:v>67.833219000021899</c:v>
                </c:pt>
                <c:pt idx="20881">
                  <c:v>67.834408000180701</c:v>
                </c:pt>
                <c:pt idx="20882">
                  <c:v>67.836266000085701</c:v>
                </c:pt>
                <c:pt idx="20883">
                  <c:v>67.836343000180904</c:v>
                </c:pt>
                <c:pt idx="20884">
                  <c:v>67.847585999970704</c:v>
                </c:pt>
                <c:pt idx="20885">
                  <c:v>67.847964000065886</c:v>
                </c:pt>
                <c:pt idx="20886">
                  <c:v>67.848744999991993</c:v>
                </c:pt>
                <c:pt idx="20887">
                  <c:v>67.849202000161299</c:v>
                </c:pt>
                <c:pt idx="20888">
                  <c:v>67.869268999856999</c:v>
                </c:pt>
                <c:pt idx="20889">
                  <c:v>67.885109000144411</c:v>
                </c:pt>
                <c:pt idx="20890">
                  <c:v>67.897193000135303</c:v>
                </c:pt>
                <c:pt idx="20891">
                  <c:v>67.899260000103808</c:v>
                </c:pt>
                <c:pt idx="20892">
                  <c:v>67.931157000202802</c:v>
                </c:pt>
                <c:pt idx="20893">
                  <c:v>67.93163500014991</c:v>
                </c:pt>
                <c:pt idx="20894">
                  <c:v>67.932555999959703</c:v>
                </c:pt>
                <c:pt idx="20895">
                  <c:v>67.932608999853898</c:v>
                </c:pt>
                <c:pt idx="20896">
                  <c:v>67.933199999970299</c:v>
                </c:pt>
                <c:pt idx="20897">
                  <c:v>67.933200999959794</c:v>
                </c:pt>
                <c:pt idx="20898">
                  <c:v>67.934320999938691</c:v>
                </c:pt>
                <c:pt idx="20899">
                  <c:v>67.935029000182112</c:v>
                </c:pt>
                <c:pt idx="20900">
                  <c:v>67.965665999963591</c:v>
                </c:pt>
                <c:pt idx="20901">
                  <c:v>67.966250000154091</c:v>
                </c:pt>
                <c:pt idx="20902">
                  <c:v>67.967349999889805</c:v>
                </c:pt>
                <c:pt idx="20903">
                  <c:v>67.968085999837001</c:v>
                </c:pt>
                <c:pt idx="20904">
                  <c:v>67.983554999955203</c:v>
                </c:pt>
                <c:pt idx="20905">
                  <c:v>67.984421999881292</c:v>
                </c:pt>
                <c:pt idx="20906">
                  <c:v>67.985121000219806</c:v>
                </c:pt>
                <c:pt idx="20907">
                  <c:v>67.986396999913197</c:v>
                </c:pt>
                <c:pt idx="20908">
                  <c:v>67.987352999807598</c:v>
                </c:pt>
                <c:pt idx="20909">
                  <c:v>67.988631999924095</c:v>
                </c:pt>
                <c:pt idx="20910">
                  <c:v>67.989329999818395</c:v>
                </c:pt>
                <c:pt idx="20911">
                  <c:v>67.990457000178097</c:v>
                </c:pt>
                <c:pt idx="20912">
                  <c:v>67.9913049998503</c:v>
                </c:pt>
                <c:pt idx="20913">
                  <c:v>67.99557300018931</c:v>
                </c:pt>
                <c:pt idx="20914">
                  <c:v>67.996178000157599</c:v>
                </c:pt>
                <c:pt idx="20915">
                  <c:v>67.997382000157799</c:v>
                </c:pt>
                <c:pt idx="20916">
                  <c:v>67.998261999946394</c:v>
                </c:pt>
                <c:pt idx="20917">
                  <c:v>68.003030999989193</c:v>
                </c:pt>
                <c:pt idx="20918">
                  <c:v>68.00663700005309</c:v>
                </c:pt>
                <c:pt idx="20919">
                  <c:v>68.007200000010897</c:v>
                </c:pt>
                <c:pt idx="20920">
                  <c:v>68.007987999862891</c:v>
                </c:pt>
                <c:pt idx="20921">
                  <c:v>68.008657000063891</c:v>
                </c:pt>
                <c:pt idx="20922">
                  <c:v>68.015354000181091</c:v>
                </c:pt>
                <c:pt idx="20923">
                  <c:v>68.017175000022689</c:v>
                </c:pt>
                <c:pt idx="20924">
                  <c:v>68.017735000012095</c:v>
                </c:pt>
                <c:pt idx="20925">
                  <c:v>68.018762000065109</c:v>
                </c:pt>
                <c:pt idx="20926">
                  <c:v>68.019420999917187</c:v>
                </c:pt>
                <c:pt idx="20927">
                  <c:v>68.019898999864296</c:v>
                </c:pt>
                <c:pt idx="20928">
                  <c:v>68.020457999864405</c:v>
                </c:pt>
                <c:pt idx="20929">
                  <c:v>68.022489000213596</c:v>
                </c:pt>
                <c:pt idx="20930">
                  <c:v>68.022746000224203</c:v>
                </c:pt>
                <c:pt idx="20931">
                  <c:v>68.023248999906997</c:v>
                </c:pt>
                <c:pt idx="20932">
                  <c:v>68.023320000065695</c:v>
                </c:pt>
                <c:pt idx="20933">
                  <c:v>68.024284999864904</c:v>
                </c:pt>
                <c:pt idx="20934">
                  <c:v>68.024934999812103</c:v>
                </c:pt>
                <c:pt idx="20935">
                  <c:v>68.042132999835303</c:v>
                </c:pt>
                <c:pt idx="20936">
                  <c:v>68.042640999919911</c:v>
                </c:pt>
                <c:pt idx="20937">
                  <c:v>68.043409999972894</c:v>
                </c:pt>
                <c:pt idx="20938">
                  <c:v>68.044078000184513</c:v>
                </c:pt>
                <c:pt idx="20939">
                  <c:v>68.04944099985731</c:v>
                </c:pt>
                <c:pt idx="20940">
                  <c:v>68.050183000195801</c:v>
                </c:pt>
                <c:pt idx="20941">
                  <c:v>68.050766999931497</c:v>
                </c:pt>
                <c:pt idx="20942">
                  <c:v>68.056622999847605</c:v>
                </c:pt>
                <c:pt idx="20943">
                  <c:v>68.0571160000909</c:v>
                </c:pt>
                <c:pt idx="20944">
                  <c:v>68.0588780001016</c:v>
                </c:pt>
                <c:pt idx="20945">
                  <c:v>68.059099000038202</c:v>
                </c:pt>
                <c:pt idx="20946">
                  <c:v>68.061106000186498</c:v>
                </c:pt>
                <c:pt idx="20947">
                  <c:v>68.061455000133691</c:v>
                </c:pt>
                <c:pt idx="20948">
                  <c:v>68.063023999911806</c:v>
                </c:pt>
                <c:pt idx="20949">
                  <c:v>68.06333299982721</c:v>
                </c:pt>
                <c:pt idx="20950">
                  <c:v>68.067074999817109</c:v>
                </c:pt>
                <c:pt idx="20951">
                  <c:v>68.067408999922904</c:v>
                </c:pt>
                <c:pt idx="20952">
                  <c:v>68.068597000092197</c:v>
                </c:pt>
                <c:pt idx="20953">
                  <c:v>68.0688990000817</c:v>
                </c:pt>
                <c:pt idx="20954">
                  <c:v>68.069553999975994</c:v>
                </c:pt>
                <c:pt idx="20955">
                  <c:v>68.070398000145303</c:v>
                </c:pt>
                <c:pt idx="20956">
                  <c:v>68.070440000155898</c:v>
                </c:pt>
                <c:pt idx="20957">
                  <c:v>68.071043000145409</c:v>
                </c:pt>
                <c:pt idx="20958">
                  <c:v>68.071045000124201</c:v>
                </c:pt>
                <c:pt idx="20959">
                  <c:v>68.0722779998177</c:v>
                </c:pt>
                <c:pt idx="20960">
                  <c:v>68.072280999786003</c:v>
                </c:pt>
                <c:pt idx="20961">
                  <c:v>68.072582999775392</c:v>
                </c:pt>
                <c:pt idx="20962">
                  <c:v>68.073026000092696</c:v>
                </c:pt>
                <c:pt idx="20963">
                  <c:v>68.073167999955302</c:v>
                </c:pt>
                <c:pt idx="20964">
                  <c:v>68.073169999934109</c:v>
                </c:pt>
                <c:pt idx="20965">
                  <c:v>68.073667000135089</c:v>
                </c:pt>
                <c:pt idx="20966">
                  <c:v>68.073864999860191</c:v>
                </c:pt>
                <c:pt idx="20967">
                  <c:v>68.075469000177691</c:v>
                </c:pt>
                <c:pt idx="20968">
                  <c:v>68.075574999966094</c:v>
                </c:pt>
                <c:pt idx="20969">
                  <c:v>68.075671999849803</c:v>
                </c:pt>
                <c:pt idx="20970">
                  <c:v>68.075761999807511</c:v>
                </c:pt>
                <c:pt idx="20971">
                  <c:v>68.075847999807593</c:v>
                </c:pt>
                <c:pt idx="20972">
                  <c:v>68.075932999818107</c:v>
                </c:pt>
                <c:pt idx="20973">
                  <c:v>68.076024000220002</c:v>
                </c:pt>
                <c:pt idx="20974">
                  <c:v>68.076108999775897</c:v>
                </c:pt>
                <c:pt idx="20975">
                  <c:v>68.077060000177795</c:v>
                </c:pt>
                <c:pt idx="20976">
                  <c:v>68.0787979999877</c:v>
                </c:pt>
                <c:pt idx="20977">
                  <c:v>68.079240999850299</c:v>
                </c:pt>
                <c:pt idx="20978">
                  <c:v>68.080147999808105</c:v>
                </c:pt>
                <c:pt idx="20979">
                  <c:v>68.080793999797592</c:v>
                </c:pt>
                <c:pt idx="20980">
                  <c:v>68.081844000062091</c:v>
                </c:pt>
                <c:pt idx="20981">
                  <c:v>68.081993999840009</c:v>
                </c:pt>
                <c:pt idx="20982">
                  <c:v>68.082524000146805</c:v>
                </c:pt>
                <c:pt idx="20983">
                  <c:v>68.083135000051598</c:v>
                </c:pt>
                <c:pt idx="20984">
                  <c:v>68.083657999977689</c:v>
                </c:pt>
                <c:pt idx="20985">
                  <c:v>68.083814000146901</c:v>
                </c:pt>
                <c:pt idx="20986">
                  <c:v>68.0844379999143</c:v>
                </c:pt>
                <c:pt idx="20987">
                  <c:v>68.097876000138001</c:v>
                </c:pt>
                <c:pt idx="20988">
                  <c:v>68.101129999831713</c:v>
                </c:pt>
                <c:pt idx="20989">
                  <c:v>68.101772999852898</c:v>
                </c:pt>
                <c:pt idx="20990">
                  <c:v>68.1027480000011</c:v>
                </c:pt>
                <c:pt idx="20991">
                  <c:v>68.103549000170389</c:v>
                </c:pt>
                <c:pt idx="20992">
                  <c:v>68.135532999804099</c:v>
                </c:pt>
                <c:pt idx="20993">
                  <c:v>68.139125000016008</c:v>
                </c:pt>
                <c:pt idx="20994">
                  <c:v>68.139565999899702</c:v>
                </c:pt>
                <c:pt idx="20995">
                  <c:v>68.140321000100812</c:v>
                </c:pt>
                <c:pt idx="20996">
                  <c:v>68.141262000153802</c:v>
                </c:pt>
                <c:pt idx="20997">
                  <c:v>68.158609999954891</c:v>
                </c:pt>
                <c:pt idx="20998">
                  <c:v>68.159117000050102</c:v>
                </c:pt>
                <c:pt idx="20999">
                  <c:v>68.160138000166597</c:v>
                </c:pt>
                <c:pt idx="21000">
                  <c:v>68.160752000039693</c:v>
                </c:pt>
                <c:pt idx="21001">
                  <c:v>68.185421000180199</c:v>
                </c:pt>
                <c:pt idx="21002">
                  <c:v>68.185623999852297</c:v>
                </c:pt>
                <c:pt idx="21003">
                  <c:v>68.186161000085107</c:v>
                </c:pt>
                <c:pt idx="21004">
                  <c:v>68.186353999863002</c:v>
                </c:pt>
                <c:pt idx="21005">
                  <c:v>68.186667000190894</c:v>
                </c:pt>
                <c:pt idx="21006">
                  <c:v>68.187309000222697</c:v>
                </c:pt>
                <c:pt idx="21007">
                  <c:v>68.187763999958392</c:v>
                </c:pt>
                <c:pt idx="21008">
                  <c:v>68.188724999799803</c:v>
                </c:pt>
                <c:pt idx="21009">
                  <c:v>68.18891000011709</c:v>
                </c:pt>
                <c:pt idx="21010">
                  <c:v>68.203245999939099</c:v>
                </c:pt>
                <c:pt idx="21011">
                  <c:v>68.203737000203503</c:v>
                </c:pt>
                <c:pt idx="21012">
                  <c:v>68.204541999875801</c:v>
                </c:pt>
                <c:pt idx="21013">
                  <c:v>68.205577999833594</c:v>
                </c:pt>
                <c:pt idx="21014">
                  <c:v>68.213021999781589</c:v>
                </c:pt>
                <c:pt idx="21015">
                  <c:v>68.213740999908595</c:v>
                </c:pt>
                <c:pt idx="21016">
                  <c:v>68.215177000183701</c:v>
                </c:pt>
                <c:pt idx="21017">
                  <c:v>68.216038000173199</c:v>
                </c:pt>
                <c:pt idx="21018">
                  <c:v>68.218584000078394</c:v>
                </c:pt>
                <c:pt idx="21019">
                  <c:v>68.226570000206209</c:v>
                </c:pt>
                <c:pt idx="21020">
                  <c:v>68.226967000100487</c:v>
                </c:pt>
                <c:pt idx="21021">
                  <c:v>68.227830000068906</c:v>
                </c:pt>
                <c:pt idx="21022">
                  <c:v>68.228444999931497</c:v>
                </c:pt>
                <c:pt idx="21023">
                  <c:v>68.229184999836406</c:v>
                </c:pt>
                <c:pt idx="21024">
                  <c:v>68.245548000049794</c:v>
                </c:pt>
                <c:pt idx="21025">
                  <c:v>68.2531150000613</c:v>
                </c:pt>
                <c:pt idx="21026">
                  <c:v>68.2544340002095</c:v>
                </c:pt>
                <c:pt idx="21027">
                  <c:v>68.254982999860601</c:v>
                </c:pt>
                <c:pt idx="21028">
                  <c:v>68.255780000072193</c:v>
                </c:pt>
                <c:pt idx="21029">
                  <c:v>68.256345000008807</c:v>
                </c:pt>
                <c:pt idx="21030">
                  <c:v>68.269139000221898</c:v>
                </c:pt>
                <c:pt idx="21031">
                  <c:v>68.269643999883499</c:v>
                </c:pt>
                <c:pt idx="21032">
                  <c:v>68.278806999842303</c:v>
                </c:pt>
                <c:pt idx="21033">
                  <c:v>68.283396999959194</c:v>
                </c:pt>
                <c:pt idx="21034">
                  <c:v>68.284028000107298</c:v>
                </c:pt>
                <c:pt idx="21035">
                  <c:v>68.285256999843099</c:v>
                </c:pt>
                <c:pt idx="21036">
                  <c:v>68.286114999864296</c:v>
                </c:pt>
                <c:pt idx="21037">
                  <c:v>68.287835999853996</c:v>
                </c:pt>
                <c:pt idx="21038">
                  <c:v>68.318841999825892</c:v>
                </c:pt>
                <c:pt idx="21039">
                  <c:v>68.319380000048099</c:v>
                </c:pt>
                <c:pt idx="21040">
                  <c:v>68.320367000069311</c:v>
                </c:pt>
                <c:pt idx="21041">
                  <c:v>68.3210090001011</c:v>
                </c:pt>
                <c:pt idx="21042">
                  <c:v>68.324552999911205</c:v>
                </c:pt>
                <c:pt idx="21043">
                  <c:v>68.337341000187692</c:v>
                </c:pt>
                <c:pt idx="21044">
                  <c:v>68.340237000029404</c:v>
                </c:pt>
                <c:pt idx="21045">
                  <c:v>68.351498000083595</c:v>
                </c:pt>
                <c:pt idx="21046">
                  <c:v>68.360783000116498</c:v>
                </c:pt>
                <c:pt idx="21047">
                  <c:v>68.363436999788888</c:v>
                </c:pt>
                <c:pt idx="21048">
                  <c:v>68.363490000137901</c:v>
                </c:pt>
                <c:pt idx="21049">
                  <c:v>68.363924000095693</c:v>
                </c:pt>
                <c:pt idx="21050">
                  <c:v>68.363925000085104</c:v>
                </c:pt>
                <c:pt idx="21051">
                  <c:v>68.364866000138107</c:v>
                </c:pt>
                <c:pt idx="21052">
                  <c:v>68.364869000106395</c:v>
                </c:pt>
                <c:pt idx="21053">
                  <c:v>68.36555600011701</c:v>
                </c:pt>
                <c:pt idx="21054">
                  <c:v>68.365560000074694</c:v>
                </c:pt>
                <c:pt idx="21055">
                  <c:v>68.369391000032905</c:v>
                </c:pt>
                <c:pt idx="21056">
                  <c:v>68.373222999980499</c:v>
                </c:pt>
                <c:pt idx="21057">
                  <c:v>68.374739999853702</c:v>
                </c:pt>
                <c:pt idx="21058">
                  <c:v>68.38273999983349</c:v>
                </c:pt>
                <c:pt idx="21059">
                  <c:v>68.384335999780888</c:v>
                </c:pt>
                <c:pt idx="21060">
                  <c:v>68.390815999919099</c:v>
                </c:pt>
                <c:pt idx="21061">
                  <c:v>68.391124999834489</c:v>
                </c:pt>
                <c:pt idx="21062">
                  <c:v>68.391687999792296</c:v>
                </c:pt>
                <c:pt idx="21063">
                  <c:v>68.392145999951012</c:v>
                </c:pt>
                <c:pt idx="21064">
                  <c:v>68.412513000112</c:v>
                </c:pt>
                <c:pt idx="21065">
                  <c:v>68.413042999964006</c:v>
                </c:pt>
                <c:pt idx="21066">
                  <c:v>68.413391999911198</c:v>
                </c:pt>
                <c:pt idx="21067">
                  <c:v>68.413931000122801</c:v>
                </c:pt>
                <c:pt idx="21068">
                  <c:v>68.414562999805597</c:v>
                </c:pt>
                <c:pt idx="21069">
                  <c:v>68.414928000038302</c:v>
                </c:pt>
                <c:pt idx="21070">
                  <c:v>68.415761999858603</c:v>
                </c:pt>
                <c:pt idx="21071">
                  <c:v>68.417061000218297</c:v>
                </c:pt>
                <c:pt idx="21072">
                  <c:v>68.417955999848303</c:v>
                </c:pt>
                <c:pt idx="21073">
                  <c:v>68.429740999817994</c:v>
                </c:pt>
                <c:pt idx="21074">
                  <c:v>68.432728000061601</c:v>
                </c:pt>
                <c:pt idx="21075">
                  <c:v>68.433287000061597</c:v>
                </c:pt>
                <c:pt idx="21076">
                  <c:v>68.434318000072295</c:v>
                </c:pt>
                <c:pt idx="21077">
                  <c:v>68.435122000209901</c:v>
                </c:pt>
                <c:pt idx="21078">
                  <c:v>68.440724000083705</c:v>
                </c:pt>
                <c:pt idx="21079">
                  <c:v>68.444827999883202</c:v>
                </c:pt>
                <c:pt idx="21080">
                  <c:v>68.455012999947911</c:v>
                </c:pt>
                <c:pt idx="21081">
                  <c:v>68.455616999926804</c:v>
                </c:pt>
                <c:pt idx="21082">
                  <c:v>68.456797000180799</c:v>
                </c:pt>
                <c:pt idx="21083">
                  <c:v>68.457711000064592</c:v>
                </c:pt>
                <c:pt idx="21084">
                  <c:v>68.470404999970896</c:v>
                </c:pt>
                <c:pt idx="21085">
                  <c:v>68.509781000102507</c:v>
                </c:pt>
                <c:pt idx="21086">
                  <c:v>68.512343999827806</c:v>
                </c:pt>
                <c:pt idx="21087">
                  <c:v>68.512832000123993</c:v>
                </c:pt>
                <c:pt idx="21088">
                  <c:v>68.513810999775103</c:v>
                </c:pt>
                <c:pt idx="21089">
                  <c:v>68.514524999955</c:v>
                </c:pt>
                <c:pt idx="21090">
                  <c:v>68.517242999860088</c:v>
                </c:pt>
                <c:pt idx="21091">
                  <c:v>68.517648000124609</c:v>
                </c:pt>
                <c:pt idx="21092">
                  <c:v>68.518333000156403</c:v>
                </c:pt>
                <c:pt idx="21093">
                  <c:v>68.518826999934305</c:v>
                </c:pt>
                <c:pt idx="21094">
                  <c:v>68.518897000103593</c:v>
                </c:pt>
                <c:pt idx="21095">
                  <c:v>68.559685999844007</c:v>
                </c:pt>
                <c:pt idx="21096">
                  <c:v>68.566594999992901</c:v>
                </c:pt>
                <c:pt idx="21097">
                  <c:v>68.568400000003692</c:v>
                </c:pt>
                <c:pt idx="21098">
                  <c:v>68.578212999909695</c:v>
                </c:pt>
                <c:pt idx="21099">
                  <c:v>68.601364000187402</c:v>
                </c:pt>
                <c:pt idx="21100">
                  <c:v>68.602078999901991</c:v>
                </c:pt>
                <c:pt idx="21101">
                  <c:v>68.6033850001877</c:v>
                </c:pt>
                <c:pt idx="21102">
                  <c:v>68.604295000113694</c:v>
                </c:pt>
                <c:pt idx="21103">
                  <c:v>68.614714999966907</c:v>
                </c:pt>
                <c:pt idx="21104">
                  <c:v>68.627479000042499</c:v>
                </c:pt>
                <c:pt idx="21105">
                  <c:v>68.627907000063701</c:v>
                </c:pt>
                <c:pt idx="21106">
                  <c:v>68.6286720001589</c:v>
                </c:pt>
                <c:pt idx="21107">
                  <c:v>68.629193000106099</c:v>
                </c:pt>
                <c:pt idx="21108">
                  <c:v>68.647383000097705</c:v>
                </c:pt>
                <c:pt idx="21109">
                  <c:v>68.64778899989679</c:v>
                </c:pt>
                <c:pt idx="21110">
                  <c:v>68.648461000066106</c:v>
                </c:pt>
                <c:pt idx="21111">
                  <c:v>68.648953999854697</c:v>
                </c:pt>
                <c:pt idx="21112">
                  <c:v>68.658368999876899</c:v>
                </c:pt>
                <c:pt idx="21113">
                  <c:v>68.659030000162602</c:v>
                </c:pt>
                <c:pt idx="21114">
                  <c:v>68.660404000183888</c:v>
                </c:pt>
                <c:pt idx="21115">
                  <c:v>68.660735999856101</c:v>
                </c:pt>
                <c:pt idx="21116">
                  <c:v>68.661376999898494</c:v>
                </c:pt>
                <c:pt idx="21117">
                  <c:v>68.691204000060608</c:v>
                </c:pt>
                <c:pt idx="21118">
                  <c:v>68.696438000188195</c:v>
                </c:pt>
                <c:pt idx="21119">
                  <c:v>68.697216000146</c:v>
                </c:pt>
                <c:pt idx="21120">
                  <c:v>68.697782000071996</c:v>
                </c:pt>
                <c:pt idx="21121">
                  <c:v>68.698404999849998</c:v>
                </c:pt>
                <c:pt idx="21122">
                  <c:v>68.698608999966297</c:v>
                </c:pt>
                <c:pt idx="21123">
                  <c:v>68.698922999828909</c:v>
                </c:pt>
                <c:pt idx="21124">
                  <c:v>68.699425999966394</c:v>
                </c:pt>
                <c:pt idx="21125">
                  <c:v>68.699567999829</c:v>
                </c:pt>
                <c:pt idx="21126">
                  <c:v>68.69960399990299</c:v>
                </c:pt>
                <c:pt idx="21127">
                  <c:v>68.700375999924191</c:v>
                </c:pt>
                <c:pt idx="21128">
                  <c:v>68.700430999797305</c:v>
                </c:pt>
                <c:pt idx="21129">
                  <c:v>68.701158999829204</c:v>
                </c:pt>
                <c:pt idx="21130">
                  <c:v>68.708652000168499</c:v>
                </c:pt>
                <c:pt idx="21131">
                  <c:v>68.7093460001051</c:v>
                </c:pt>
                <c:pt idx="21132">
                  <c:v>68.70965000007341</c:v>
                </c:pt>
                <c:pt idx="21133">
                  <c:v>68.710602000010098</c:v>
                </c:pt>
                <c:pt idx="21134">
                  <c:v>68.710745999851497</c:v>
                </c:pt>
                <c:pt idx="21135">
                  <c:v>68.711660000190008</c:v>
                </c:pt>
                <c:pt idx="21136">
                  <c:v>68.713259000105609</c:v>
                </c:pt>
                <c:pt idx="21137">
                  <c:v>68.713576999925806</c:v>
                </c:pt>
                <c:pt idx="21138">
                  <c:v>68.7141220000739</c:v>
                </c:pt>
                <c:pt idx="21139">
                  <c:v>68.714567999904801</c:v>
                </c:pt>
                <c:pt idx="21140">
                  <c:v>68.726135999895604</c:v>
                </c:pt>
                <c:pt idx="21141">
                  <c:v>68.726825999874507</c:v>
                </c:pt>
                <c:pt idx="21142">
                  <c:v>68.727969000065002</c:v>
                </c:pt>
                <c:pt idx="21143">
                  <c:v>68.728974999885395</c:v>
                </c:pt>
                <c:pt idx="21144">
                  <c:v>68.741543000214691</c:v>
                </c:pt>
                <c:pt idx="21145">
                  <c:v>68.742077000024395</c:v>
                </c:pt>
                <c:pt idx="21146">
                  <c:v>68.743068999992801</c:v>
                </c:pt>
                <c:pt idx="21147">
                  <c:v>68.743793000066901</c:v>
                </c:pt>
                <c:pt idx="21148">
                  <c:v>68.749860000025308</c:v>
                </c:pt>
                <c:pt idx="21149">
                  <c:v>68.750419000025403</c:v>
                </c:pt>
                <c:pt idx="21150">
                  <c:v>68.751100000099498</c:v>
                </c:pt>
                <c:pt idx="21151">
                  <c:v>68.751392000194699</c:v>
                </c:pt>
                <c:pt idx="21152">
                  <c:v>68.752115999814094</c:v>
                </c:pt>
                <c:pt idx="21153">
                  <c:v>68.757877999814795</c:v>
                </c:pt>
                <c:pt idx="21154">
                  <c:v>68.757937000100299</c:v>
                </c:pt>
                <c:pt idx="21155">
                  <c:v>68.773120000059805</c:v>
                </c:pt>
                <c:pt idx="21156">
                  <c:v>68.773449000218491</c:v>
                </c:pt>
                <c:pt idx="21157">
                  <c:v>68.7739999998484</c:v>
                </c:pt>
                <c:pt idx="21158">
                  <c:v>68.774473999837909</c:v>
                </c:pt>
                <c:pt idx="21159">
                  <c:v>68.775181000091806</c:v>
                </c:pt>
                <c:pt idx="21160">
                  <c:v>68.787776000135594</c:v>
                </c:pt>
                <c:pt idx="21161">
                  <c:v>68.794766999871996</c:v>
                </c:pt>
                <c:pt idx="21162">
                  <c:v>68.797199000073306</c:v>
                </c:pt>
                <c:pt idx="21163">
                  <c:v>68.797843000083887</c:v>
                </c:pt>
                <c:pt idx="21164">
                  <c:v>68.799122000200413</c:v>
                </c:pt>
                <c:pt idx="21165">
                  <c:v>68.800128000020692</c:v>
                </c:pt>
                <c:pt idx="21166">
                  <c:v>68.806354000116713</c:v>
                </c:pt>
                <c:pt idx="21167">
                  <c:v>68.81923199989609</c:v>
                </c:pt>
                <c:pt idx="21168">
                  <c:v>68.820827999843402</c:v>
                </c:pt>
                <c:pt idx="21169">
                  <c:v>68.825132999791094</c:v>
                </c:pt>
                <c:pt idx="21170">
                  <c:v>68.825756000023802</c:v>
                </c:pt>
                <c:pt idx="21171">
                  <c:v>68.826012000044997</c:v>
                </c:pt>
                <c:pt idx="21172">
                  <c:v>68.826363999960392</c:v>
                </c:pt>
                <c:pt idx="21173">
                  <c:v>68.8269090001085</c:v>
                </c:pt>
                <c:pt idx="21174">
                  <c:v>68.827094999960494</c:v>
                </c:pt>
                <c:pt idx="21175">
                  <c:v>68.827354999939402</c:v>
                </c:pt>
                <c:pt idx="21176">
                  <c:v>68.8279360001615</c:v>
                </c:pt>
                <c:pt idx="21177">
                  <c:v>68.83662600012029</c:v>
                </c:pt>
                <c:pt idx="21178">
                  <c:v>68.848830000206306</c:v>
                </c:pt>
                <c:pt idx="21179">
                  <c:v>68.858730000101701</c:v>
                </c:pt>
                <c:pt idx="21180">
                  <c:v>68.858994000038294</c:v>
                </c:pt>
                <c:pt idx="21181">
                  <c:v>68.8595239998903</c:v>
                </c:pt>
                <c:pt idx="21182">
                  <c:v>68.8599929999327</c:v>
                </c:pt>
                <c:pt idx="21183">
                  <c:v>68.866667999827698</c:v>
                </c:pt>
                <c:pt idx="21184">
                  <c:v>68.867331000092193</c:v>
                </c:pt>
                <c:pt idx="21185">
                  <c:v>68.868443000155807</c:v>
                </c:pt>
                <c:pt idx="21186">
                  <c:v>68.869255000208796</c:v>
                </c:pt>
                <c:pt idx="21187">
                  <c:v>68.8741590001882</c:v>
                </c:pt>
                <c:pt idx="21188">
                  <c:v>68.874248000156513</c:v>
                </c:pt>
                <c:pt idx="21189">
                  <c:v>68.874892000167108</c:v>
                </c:pt>
                <c:pt idx="21190">
                  <c:v>68.876233000082706</c:v>
                </c:pt>
                <c:pt idx="21191">
                  <c:v>68.877186000008805</c:v>
                </c:pt>
                <c:pt idx="21192">
                  <c:v>68.9127360001293</c:v>
                </c:pt>
                <c:pt idx="21193">
                  <c:v>68.913424000129396</c:v>
                </c:pt>
                <c:pt idx="21194">
                  <c:v>68.914724000023796</c:v>
                </c:pt>
                <c:pt idx="21195">
                  <c:v>68.915623000066205</c:v>
                </c:pt>
                <c:pt idx="21196">
                  <c:v>68.9215299998977</c:v>
                </c:pt>
                <c:pt idx="21197">
                  <c:v>68.921843000225607</c:v>
                </c:pt>
                <c:pt idx="21198">
                  <c:v>68.928947000131288</c:v>
                </c:pt>
                <c:pt idx="21199">
                  <c:v>68.944436000037896</c:v>
                </c:pt>
                <c:pt idx="21200">
                  <c:v>68.945082000027398</c:v>
                </c:pt>
                <c:pt idx="21201">
                  <c:v>68.946240000059305</c:v>
                </c:pt>
                <c:pt idx="21202">
                  <c:v>68.946974000027694</c:v>
                </c:pt>
                <c:pt idx="21203">
                  <c:v>68.955458999880591</c:v>
                </c:pt>
                <c:pt idx="21204">
                  <c:v>68.957654999849098</c:v>
                </c:pt>
                <c:pt idx="21205">
                  <c:v>68.958157999986696</c:v>
                </c:pt>
                <c:pt idx="21206">
                  <c:v>68.959039000219491</c:v>
                </c:pt>
                <c:pt idx="21207">
                  <c:v>68.959657000050299</c:v>
                </c:pt>
                <c:pt idx="21208">
                  <c:v>68.962730999828608</c:v>
                </c:pt>
                <c:pt idx="21209">
                  <c:v>68.994329999895797</c:v>
                </c:pt>
                <c:pt idx="21210">
                  <c:v>69.010881999929509</c:v>
                </c:pt>
                <c:pt idx="21211">
                  <c:v>69.021598999825002</c:v>
                </c:pt>
                <c:pt idx="21212">
                  <c:v>69.052928000019108</c:v>
                </c:pt>
                <c:pt idx="21213">
                  <c:v>69.053573000019199</c:v>
                </c:pt>
                <c:pt idx="21214">
                  <c:v>69.05494800002991</c:v>
                </c:pt>
                <c:pt idx="21215">
                  <c:v>69.055868999839689</c:v>
                </c:pt>
                <c:pt idx="21216">
                  <c:v>69.056496000030094</c:v>
                </c:pt>
                <c:pt idx="21217">
                  <c:v>69.057174000136001</c:v>
                </c:pt>
                <c:pt idx="21218">
                  <c:v>69.058386000051499</c:v>
                </c:pt>
                <c:pt idx="21219">
                  <c:v>69.059296999966989</c:v>
                </c:pt>
                <c:pt idx="21220">
                  <c:v>69.062929000210701</c:v>
                </c:pt>
                <c:pt idx="21221">
                  <c:v>69.063494000147301</c:v>
                </c:pt>
                <c:pt idx="21222">
                  <c:v>69.064592999893605</c:v>
                </c:pt>
                <c:pt idx="21223">
                  <c:v>69.065379000221512</c:v>
                </c:pt>
                <c:pt idx="21224">
                  <c:v>69.075168999916002</c:v>
                </c:pt>
                <c:pt idx="21225">
                  <c:v>69.075843000064197</c:v>
                </c:pt>
                <c:pt idx="21226">
                  <c:v>69.076987999778709</c:v>
                </c:pt>
                <c:pt idx="21227">
                  <c:v>69.077148999895101</c:v>
                </c:pt>
                <c:pt idx="21228">
                  <c:v>69.077617999937502</c:v>
                </c:pt>
                <c:pt idx="21229">
                  <c:v>69.077999999990411</c:v>
                </c:pt>
                <c:pt idx="21230">
                  <c:v>69.078663999789512</c:v>
                </c:pt>
                <c:pt idx="21231">
                  <c:v>69.079498000064604</c:v>
                </c:pt>
                <c:pt idx="21232">
                  <c:v>69.1027869997924</c:v>
                </c:pt>
                <c:pt idx="21233">
                  <c:v>69.122271000196605</c:v>
                </c:pt>
                <c:pt idx="21234">
                  <c:v>69.122768999932305</c:v>
                </c:pt>
                <c:pt idx="21235">
                  <c:v>69.123718999890102</c:v>
                </c:pt>
                <c:pt idx="21236">
                  <c:v>69.124321999879598</c:v>
                </c:pt>
                <c:pt idx="21237">
                  <c:v>69.126644999869299</c:v>
                </c:pt>
                <c:pt idx="21238">
                  <c:v>69.127429000218299</c:v>
                </c:pt>
                <c:pt idx="21239">
                  <c:v>69.143047000125009</c:v>
                </c:pt>
                <c:pt idx="21240">
                  <c:v>69.143750999955898</c:v>
                </c:pt>
                <c:pt idx="21241">
                  <c:v>69.145118000051298</c:v>
                </c:pt>
                <c:pt idx="21242">
                  <c:v>69.146206999903313</c:v>
                </c:pt>
                <c:pt idx="21243">
                  <c:v>69.14868100011509</c:v>
                </c:pt>
                <c:pt idx="21244">
                  <c:v>69.153966000158107</c:v>
                </c:pt>
                <c:pt idx="21245">
                  <c:v>69.154385999809108</c:v>
                </c:pt>
                <c:pt idx="21246">
                  <c:v>69.15531300001021</c:v>
                </c:pt>
                <c:pt idx="21247">
                  <c:v>69.155945000147696</c:v>
                </c:pt>
                <c:pt idx="21248">
                  <c:v>69.162032999884104</c:v>
                </c:pt>
                <c:pt idx="21249">
                  <c:v>69.162762999894696</c:v>
                </c:pt>
                <c:pt idx="21250">
                  <c:v>69.164106999778596</c:v>
                </c:pt>
                <c:pt idx="21251">
                  <c:v>69.165435999821014</c:v>
                </c:pt>
                <c:pt idx="21252">
                  <c:v>69.169122999937798</c:v>
                </c:pt>
                <c:pt idx="21253">
                  <c:v>69.181695000224792</c:v>
                </c:pt>
                <c:pt idx="21254">
                  <c:v>69.189861999802801</c:v>
                </c:pt>
                <c:pt idx="21255">
                  <c:v>69.189892999929697</c:v>
                </c:pt>
                <c:pt idx="21256">
                  <c:v>69.190427000194106</c:v>
                </c:pt>
                <c:pt idx="21257">
                  <c:v>69.1904870000144</c:v>
                </c:pt>
                <c:pt idx="21258">
                  <c:v>69.191402999876999</c:v>
                </c:pt>
                <c:pt idx="21259">
                  <c:v>69.191485999908707</c:v>
                </c:pt>
                <c:pt idx="21260">
                  <c:v>69.19211000013091</c:v>
                </c:pt>
                <c:pt idx="21261">
                  <c:v>69.192240000120293</c:v>
                </c:pt>
                <c:pt idx="21262">
                  <c:v>69.195769000089001</c:v>
                </c:pt>
                <c:pt idx="21263">
                  <c:v>69.196371000089087</c:v>
                </c:pt>
                <c:pt idx="21264">
                  <c:v>69.19730500021609</c:v>
                </c:pt>
                <c:pt idx="21265">
                  <c:v>69.198366999898994</c:v>
                </c:pt>
                <c:pt idx="21266">
                  <c:v>69.222830999933606</c:v>
                </c:pt>
                <c:pt idx="21267">
                  <c:v>69.224565999775194</c:v>
                </c:pt>
                <c:pt idx="21268">
                  <c:v>69.239670000115396</c:v>
                </c:pt>
                <c:pt idx="21269">
                  <c:v>69.2605680001179</c:v>
                </c:pt>
                <c:pt idx="21270">
                  <c:v>69.2610480000439</c:v>
                </c:pt>
                <c:pt idx="21271">
                  <c:v>69.261983000160399</c:v>
                </c:pt>
                <c:pt idx="21272">
                  <c:v>69.262784999864294</c:v>
                </c:pt>
                <c:pt idx="21273">
                  <c:v>69.262846000128704</c:v>
                </c:pt>
                <c:pt idx="21274">
                  <c:v>69.263555999896198</c:v>
                </c:pt>
                <c:pt idx="21275">
                  <c:v>69.264219000160608</c:v>
                </c:pt>
                <c:pt idx="21276">
                  <c:v>69.265516000086691</c:v>
                </c:pt>
                <c:pt idx="21277">
                  <c:v>69.266434999917593</c:v>
                </c:pt>
                <c:pt idx="21278">
                  <c:v>69.269269999949699</c:v>
                </c:pt>
                <c:pt idx="21279">
                  <c:v>69.269900000108407</c:v>
                </c:pt>
                <c:pt idx="21280">
                  <c:v>69.270985999992206</c:v>
                </c:pt>
                <c:pt idx="21281">
                  <c:v>69.271854999897087</c:v>
                </c:pt>
                <c:pt idx="21282">
                  <c:v>69.287298999824998</c:v>
                </c:pt>
                <c:pt idx="21283">
                  <c:v>69.289856000068497</c:v>
                </c:pt>
                <c:pt idx="21284">
                  <c:v>69.290527999782995</c:v>
                </c:pt>
                <c:pt idx="21285">
                  <c:v>69.290913999793688</c:v>
                </c:pt>
                <c:pt idx="21286">
                  <c:v>69.291522000184997</c:v>
                </c:pt>
                <c:pt idx="21287">
                  <c:v>69.2918529998678</c:v>
                </c:pt>
                <c:pt idx="21288">
                  <c:v>69.292627999857302</c:v>
                </c:pt>
                <c:pt idx="21289">
                  <c:v>69.292870000026596</c:v>
                </c:pt>
                <c:pt idx="21290">
                  <c:v>69.293551000100706</c:v>
                </c:pt>
                <c:pt idx="21291">
                  <c:v>69.299683999815898</c:v>
                </c:pt>
                <c:pt idx="21292">
                  <c:v>69.300003000080309</c:v>
                </c:pt>
                <c:pt idx="21293">
                  <c:v>69.300682000175499</c:v>
                </c:pt>
                <c:pt idx="21294">
                  <c:v>69.301153000196692</c:v>
                </c:pt>
                <c:pt idx="21295">
                  <c:v>69.326914000157501</c:v>
                </c:pt>
                <c:pt idx="21296">
                  <c:v>69.331033999787891</c:v>
                </c:pt>
                <c:pt idx="21297">
                  <c:v>69.336029000169205</c:v>
                </c:pt>
                <c:pt idx="21298">
                  <c:v>69.35509200002339</c:v>
                </c:pt>
                <c:pt idx="21299">
                  <c:v>69.355610999991697</c:v>
                </c:pt>
                <c:pt idx="21300">
                  <c:v>69.355816000097505</c:v>
                </c:pt>
                <c:pt idx="21301">
                  <c:v>69.356627000161097</c:v>
                </c:pt>
                <c:pt idx="21302">
                  <c:v>69.357373000002497</c:v>
                </c:pt>
                <c:pt idx="21303">
                  <c:v>69.360138999854797</c:v>
                </c:pt>
                <c:pt idx="21304">
                  <c:v>69.3691920000674</c:v>
                </c:pt>
                <c:pt idx="21305">
                  <c:v>69.370174000141503</c:v>
                </c:pt>
                <c:pt idx="21306">
                  <c:v>69.379261999983996</c:v>
                </c:pt>
                <c:pt idx="21307">
                  <c:v>69.379973000195591</c:v>
                </c:pt>
                <c:pt idx="21308">
                  <c:v>69.381410999994799</c:v>
                </c:pt>
                <c:pt idx="21309">
                  <c:v>69.382452999889196</c:v>
                </c:pt>
                <c:pt idx="21310">
                  <c:v>69.394208000176107</c:v>
                </c:pt>
                <c:pt idx="21311">
                  <c:v>69.394755999837798</c:v>
                </c:pt>
                <c:pt idx="21312">
                  <c:v>69.39562700017629</c:v>
                </c:pt>
                <c:pt idx="21313">
                  <c:v>69.396351999785097</c:v>
                </c:pt>
                <c:pt idx="21314">
                  <c:v>69.418571999904003</c:v>
                </c:pt>
                <c:pt idx="21315">
                  <c:v>69.439080999927597</c:v>
                </c:pt>
                <c:pt idx="21316">
                  <c:v>69.439344999864204</c:v>
                </c:pt>
                <c:pt idx="21317">
                  <c:v>69.4398259997797</c:v>
                </c:pt>
                <c:pt idx="21318">
                  <c:v>69.440210999800911</c:v>
                </c:pt>
                <c:pt idx="21319">
                  <c:v>69.444474000192699</c:v>
                </c:pt>
                <c:pt idx="21320">
                  <c:v>69.447263999791105</c:v>
                </c:pt>
                <c:pt idx="21321">
                  <c:v>69.447973000023907</c:v>
                </c:pt>
                <c:pt idx="21322">
                  <c:v>69.448816000203806</c:v>
                </c:pt>
                <c:pt idx="21323">
                  <c:v>69.449289000203805</c:v>
                </c:pt>
                <c:pt idx="21324">
                  <c:v>69.450209000024088</c:v>
                </c:pt>
                <c:pt idx="21325">
                  <c:v>69.461233999845703</c:v>
                </c:pt>
                <c:pt idx="21326">
                  <c:v>69.461952999972695</c:v>
                </c:pt>
                <c:pt idx="21327">
                  <c:v>69.462607999867004</c:v>
                </c:pt>
                <c:pt idx="21328">
                  <c:v>69.463301999803605</c:v>
                </c:pt>
                <c:pt idx="21329">
                  <c:v>69.464710999909499</c:v>
                </c:pt>
                <c:pt idx="21330">
                  <c:v>69.465640000089408</c:v>
                </c:pt>
                <c:pt idx="21331">
                  <c:v>69.465925999793399</c:v>
                </c:pt>
                <c:pt idx="21332">
                  <c:v>69.466307999846293</c:v>
                </c:pt>
                <c:pt idx="21333">
                  <c:v>69.466765000015499</c:v>
                </c:pt>
                <c:pt idx="21334">
                  <c:v>69.467423999867606</c:v>
                </c:pt>
                <c:pt idx="21335">
                  <c:v>69.468787000005207</c:v>
                </c:pt>
                <c:pt idx="21336">
                  <c:v>69.469474000015893</c:v>
                </c:pt>
                <c:pt idx="21337">
                  <c:v>69.469705999836108</c:v>
                </c:pt>
                <c:pt idx="21338">
                  <c:v>69.469707999815</c:v>
                </c:pt>
                <c:pt idx="21339">
                  <c:v>69.470379999984289</c:v>
                </c:pt>
                <c:pt idx="21340">
                  <c:v>69.470584000100601</c:v>
                </c:pt>
                <c:pt idx="21341">
                  <c:v>69.4718220001959</c:v>
                </c:pt>
                <c:pt idx="21342">
                  <c:v>69.471945999794102</c:v>
                </c:pt>
                <c:pt idx="21343">
                  <c:v>69.472056999984403</c:v>
                </c:pt>
                <c:pt idx="21344">
                  <c:v>69.472158999815193</c:v>
                </c:pt>
                <c:pt idx="21345">
                  <c:v>69.473187999847099</c:v>
                </c:pt>
                <c:pt idx="21346">
                  <c:v>69.474252999952995</c:v>
                </c:pt>
                <c:pt idx="21347">
                  <c:v>69.474671000079894</c:v>
                </c:pt>
                <c:pt idx="21348">
                  <c:v>69.474825999805006</c:v>
                </c:pt>
                <c:pt idx="21349">
                  <c:v>69.475073999910805</c:v>
                </c:pt>
                <c:pt idx="21350">
                  <c:v>69.475442000111798</c:v>
                </c:pt>
                <c:pt idx="21351">
                  <c:v>69.475692000196403</c:v>
                </c:pt>
                <c:pt idx="21352">
                  <c:v>69.476681000196507</c:v>
                </c:pt>
                <c:pt idx="21353">
                  <c:v>69.486036999933205</c:v>
                </c:pt>
                <c:pt idx="21354">
                  <c:v>69.486556999890993</c:v>
                </c:pt>
                <c:pt idx="21355">
                  <c:v>69.487609000134398</c:v>
                </c:pt>
                <c:pt idx="21356">
                  <c:v>69.488287999774897</c:v>
                </c:pt>
                <c:pt idx="21357">
                  <c:v>69.488407999870105</c:v>
                </c:pt>
                <c:pt idx="21358">
                  <c:v>69.489746999806812</c:v>
                </c:pt>
                <c:pt idx="21359">
                  <c:v>69.490142000177002</c:v>
                </c:pt>
                <c:pt idx="21360">
                  <c:v>69.490910999775195</c:v>
                </c:pt>
                <c:pt idx="21361">
                  <c:v>69.491471000219406</c:v>
                </c:pt>
                <c:pt idx="21362">
                  <c:v>69.515065999894389</c:v>
                </c:pt>
                <c:pt idx="21363">
                  <c:v>69.515779000084805</c:v>
                </c:pt>
                <c:pt idx="21364">
                  <c:v>69.516894000116707</c:v>
                </c:pt>
                <c:pt idx="21365">
                  <c:v>69.517754000116796</c:v>
                </c:pt>
                <c:pt idx="21366">
                  <c:v>69.526920000043901</c:v>
                </c:pt>
                <c:pt idx="21367">
                  <c:v>69.528030000128595</c:v>
                </c:pt>
                <c:pt idx="21368">
                  <c:v>69.531984000150203</c:v>
                </c:pt>
                <c:pt idx="21369">
                  <c:v>69.532309999885896</c:v>
                </c:pt>
                <c:pt idx="21370">
                  <c:v>69.532995999907101</c:v>
                </c:pt>
                <c:pt idx="21371">
                  <c:v>69.533449000118708</c:v>
                </c:pt>
                <c:pt idx="21372">
                  <c:v>69.534515000214</c:v>
                </c:pt>
                <c:pt idx="21373">
                  <c:v>69.541394000225395</c:v>
                </c:pt>
                <c:pt idx="21374">
                  <c:v>69.541992999802389</c:v>
                </c:pt>
                <c:pt idx="21375">
                  <c:v>69.542875000024608</c:v>
                </c:pt>
                <c:pt idx="21376">
                  <c:v>69.543124000119803</c:v>
                </c:pt>
                <c:pt idx="21377">
                  <c:v>69.544789999781599</c:v>
                </c:pt>
                <c:pt idx="21378">
                  <c:v>69.550842999888104</c:v>
                </c:pt>
                <c:pt idx="21379">
                  <c:v>69.553460999941308</c:v>
                </c:pt>
                <c:pt idx="21380">
                  <c:v>69.560738999825801</c:v>
                </c:pt>
                <c:pt idx="21381">
                  <c:v>69.571164000080898</c:v>
                </c:pt>
                <c:pt idx="21382">
                  <c:v>69.5716879999963</c:v>
                </c:pt>
                <c:pt idx="21383">
                  <c:v>69.572741000229101</c:v>
                </c:pt>
                <c:pt idx="21384">
                  <c:v>69.573473000218598</c:v>
                </c:pt>
                <c:pt idx="21385">
                  <c:v>69.583234000219804</c:v>
                </c:pt>
                <c:pt idx="21386">
                  <c:v>69.583849000082409</c:v>
                </c:pt>
                <c:pt idx="21387">
                  <c:v>69.584352000219894</c:v>
                </c:pt>
                <c:pt idx="21388">
                  <c:v>69.585107999955596</c:v>
                </c:pt>
                <c:pt idx="21389">
                  <c:v>69.586037000135491</c:v>
                </c:pt>
                <c:pt idx="21390">
                  <c:v>69.593460999840303</c:v>
                </c:pt>
                <c:pt idx="21391">
                  <c:v>69.594461000178796</c:v>
                </c:pt>
                <c:pt idx="21392">
                  <c:v>69.599012999788101</c:v>
                </c:pt>
                <c:pt idx="21393">
                  <c:v>69.612030999905897</c:v>
                </c:pt>
                <c:pt idx="21394">
                  <c:v>69.630780999887008</c:v>
                </c:pt>
                <c:pt idx="21395">
                  <c:v>69.63146199996109</c:v>
                </c:pt>
                <c:pt idx="21396">
                  <c:v>69.632625999929502</c:v>
                </c:pt>
                <c:pt idx="21397">
                  <c:v>69.633898000120098</c:v>
                </c:pt>
                <c:pt idx="21398">
                  <c:v>69.6426139998038</c:v>
                </c:pt>
                <c:pt idx="21399">
                  <c:v>69.643385999825099</c:v>
                </c:pt>
                <c:pt idx="21400">
                  <c:v>69.643814999835698</c:v>
                </c:pt>
                <c:pt idx="21401">
                  <c:v>69.644640000205911</c:v>
                </c:pt>
                <c:pt idx="21402">
                  <c:v>69.645865999973395</c:v>
                </c:pt>
                <c:pt idx="21403">
                  <c:v>69.646491000184994</c:v>
                </c:pt>
                <c:pt idx="21404">
                  <c:v>69.666801000039399</c:v>
                </c:pt>
                <c:pt idx="21405">
                  <c:v>69.667491000018302</c:v>
                </c:pt>
                <c:pt idx="21406">
                  <c:v>69.668913999976198</c:v>
                </c:pt>
                <c:pt idx="21407">
                  <c:v>69.66950000014549</c:v>
                </c:pt>
                <c:pt idx="21408">
                  <c:v>69.669927000177211</c:v>
                </c:pt>
                <c:pt idx="21409">
                  <c:v>69.670116999986902</c:v>
                </c:pt>
                <c:pt idx="21410">
                  <c:v>69.671246999860088</c:v>
                </c:pt>
                <c:pt idx="21411">
                  <c:v>69.672033000188094</c:v>
                </c:pt>
                <c:pt idx="21412">
                  <c:v>69.673178999892102</c:v>
                </c:pt>
                <c:pt idx="21413">
                  <c:v>69.683345000157701</c:v>
                </c:pt>
                <c:pt idx="21414">
                  <c:v>69.683904000157696</c:v>
                </c:pt>
                <c:pt idx="21415">
                  <c:v>69.684808000147299</c:v>
                </c:pt>
                <c:pt idx="21416">
                  <c:v>69.685505000052203</c:v>
                </c:pt>
                <c:pt idx="21417">
                  <c:v>69.687695000084204</c:v>
                </c:pt>
                <c:pt idx="21418">
                  <c:v>69.688371000211191</c:v>
                </c:pt>
                <c:pt idx="21419">
                  <c:v>69.689463000031495</c:v>
                </c:pt>
                <c:pt idx="21420">
                  <c:v>69.690474999788407</c:v>
                </c:pt>
                <c:pt idx="21421">
                  <c:v>69.690798000010503</c:v>
                </c:pt>
                <c:pt idx="21422">
                  <c:v>69.690809999883612</c:v>
                </c:pt>
                <c:pt idx="21423">
                  <c:v>69.691603000137491</c:v>
                </c:pt>
                <c:pt idx="21424">
                  <c:v>69.692145999852002</c:v>
                </c:pt>
                <c:pt idx="21425">
                  <c:v>69.698869000148903</c:v>
                </c:pt>
                <c:pt idx="21426">
                  <c:v>69.699647000106708</c:v>
                </c:pt>
                <c:pt idx="21427">
                  <c:v>69.701091999831903</c:v>
                </c:pt>
                <c:pt idx="21428">
                  <c:v>69.702126999800299</c:v>
                </c:pt>
                <c:pt idx="21429">
                  <c:v>69.718794999971493</c:v>
                </c:pt>
                <c:pt idx="21430">
                  <c:v>69.719242999781201</c:v>
                </c:pt>
                <c:pt idx="21431">
                  <c:v>69.720043999950505</c:v>
                </c:pt>
                <c:pt idx="21432">
                  <c:v>69.720714000141001</c:v>
                </c:pt>
                <c:pt idx="21433">
                  <c:v>69.722351000109398</c:v>
                </c:pt>
                <c:pt idx="21434">
                  <c:v>69.728452000163088</c:v>
                </c:pt>
                <c:pt idx="21435">
                  <c:v>69.72906800001509</c:v>
                </c:pt>
                <c:pt idx="21436">
                  <c:v>69.730244999845993</c:v>
                </c:pt>
                <c:pt idx="21437">
                  <c:v>69.73045299991999</c:v>
                </c:pt>
                <c:pt idx="21438">
                  <c:v>69.731050999962406</c:v>
                </c:pt>
                <c:pt idx="21439">
                  <c:v>69.735777000005299</c:v>
                </c:pt>
                <c:pt idx="21440">
                  <c:v>69.736207000005308</c:v>
                </c:pt>
                <c:pt idx="21441">
                  <c:v>69.736951999857396</c:v>
                </c:pt>
                <c:pt idx="21442">
                  <c:v>69.737481000174697</c:v>
                </c:pt>
                <c:pt idx="21443">
                  <c:v>69.743407999794712</c:v>
                </c:pt>
                <c:pt idx="21444">
                  <c:v>69.751030000134008</c:v>
                </c:pt>
                <c:pt idx="21445">
                  <c:v>69.755455000176809</c:v>
                </c:pt>
                <c:pt idx="21446">
                  <c:v>69.759443999828292</c:v>
                </c:pt>
                <c:pt idx="21447">
                  <c:v>69.7688250002102</c:v>
                </c:pt>
                <c:pt idx="21448">
                  <c:v>69.769372999871806</c:v>
                </c:pt>
                <c:pt idx="21449">
                  <c:v>69.770369999787306</c:v>
                </c:pt>
                <c:pt idx="21450">
                  <c:v>69.771112000125797</c:v>
                </c:pt>
                <c:pt idx="21451">
                  <c:v>69.771166999998897</c:v>
                </c:pt>
                <c:pt idx="21452">
                  <c:v>69.7906539999166</c:v>
                </c:pt>
                <c:pt idx="21453">
                  <c:v>69.791342999906192</c:v>
                </c:pt>
                <c:pt idx="21454">
                  <c:v>69.791792000159987</c:v>
                </c:pt>
                <c:pt idx="21455">
                  <c:v>69.7924050000438</c:v>
                </c:pt>
                <c:pt idx="21456">
                  <c:v>69.7925380000015</c:v>
                </c:pt>
                <c:pt idx="21457">
                  <c:v>69.792869000138992</c:v>
                </c:pt>
                <c:pt idx="21458">
                  <c:v>69.793785999991002</c:v>
                </c:pt>
                <c:pt idx="21459">
                  <c:v>69.794152000213202</c:v>
                </c:pt>
                <c:pt idx="21460">
                  <c:v>69.794753000223807</c:v>
                </c:pt>
                <c:pt idx="21461">
                  <c:v>69.795345999864296</c:v>
                </c:pt>
                <c:pt idx="21462">
                  <c:v>69.815364000078205</c:v>
                </c:pt>
                <c:pt idx="21463">
                  <c:v>69.817564000004495</c:v>
                </c:pt>
                <c:pt idx="21464">
                  <c:v>69.819255999845993</c:v>
                </c:pt>
                <c:pt idx="21465">
                  <c:v>69.8197940000682</c:v>
                </c:pt>
                <c:pt idx="21466">
                  <c:v>69.820694000100005</c:v>
                </c:pt>
                <c:pt idx="21467">
                  <c:v>69.821762000174189</c:v>
                </c:pt>
                <c:pt idx="21468">
                  <c:v>69.839023999975296</c:v>
                </c:pt>
                <c:pt idx="21469">
                  <c:v>69.842487000187205</c:v>
                </c:pt>
                <c:pt idx="21470">
                  <c:v>69.84277799983829</c:v>
                </c:pt>
                <c:pt idx="21471">
                  <c:v>69.843292999848899</c:v>
                </c:pt>
                <c:pt idx="21472">
                  <c:v>69.843762999880695</c:v>
                </c:pt>
                <c:pt idx="21473">
                  <c:v>69.8599329998614</c:v>
                </c:pt>
                <c:pt idx="21474">
                  <c:v>69.860136999977797</c:v>
                </c:pt>
                <c:pt idx="21475">
                  <c:v>69.86063800013649</c:v>
                </c:pt>
                <c:pt idx="21476">
                  <c:v>69.860858000083596</c:v>
                </c:pt>
                <c:pt idx="21477">
                  <c:v>69.861807000052011</c:v>
                </c:pt>
                <c:pt idx="21478">
                  <c:v>69.861980000041498</c:v>
                </c:pt>
                <c:pt idx="21479">
                  <c:v>69.862283000020398</c:v>
                </c:pt>
                <c:pt idx="21480">
                  <c:v>69.862599999851199</c:v>
                </c:pt>
                <c:pt idx="21481">
                  <c:v>69.862700000157886</c:v>
                </c:pt>
                <c:pt idx="21482">
                  <c:v>69.863321999946407</c:v>
                </c:pt>
                <c:pt idx="21483">
                  <c:v>69.863989000168601</c:v>
                </c:pt>
                <c:pt idx="21484">
                  <c:v>69.865326000126501</c:v>
                </c:pt>
                <c:pt idx="21485">
                  <c:v>69.868434999989404</c:v>
                </c:pt>
                <c:pt idx="21486">
                  <c:v>69.892477999928801</c:v>
                </c:pt>
                <c:pt idx="21487">
                  <c:v>69.893111000055697</c:v>
                </c:pt>
                <c:pt idx="21488">
                  <c:v>69.893969000076993</c:v>
                </c:pt>
                <c:pt idx="21489">
                  <c:v>69.894283999929002</c:v>
                </c:pt>
                <c:pt idx="21490">
                  <c:v>69.894437000129898</c:v>
                </c:pt>
                <c:pt idx="21491">
                  <c:v>69.895165000161796</c:v>
                </c:pt>
                <c:pt idx="21492">
                  <c:v>69.895216000077198</c:v>
                </c:pt>
                <c:pt idx="21493">
                  <c:v>69.895785999960893</c:v>
                </c:pt>
                <c:pt idx="21494">
                  <c:v>69.898646000183305</c:v>
                </c:pt>
                <c:pt idx="21495">
                  <c:v>69.909757999994298</c:v>
                </c:pt>
                <c:pt idx="21496">
                  <c:v>69.920370000090699</c:v>
                </c:pt>
                <c:pt idx="21497">
                  <c:v>69.920635000016702</c:v>
                </c:pt>
                <c:pt idx="21498">
                  <c:v>69.921195999995689</c:v>
                </c:pt>
                <c:pt idx="21499">
                  <c:v>69.921647000228404</c:v>
                </c:pt>
                <c:pt idx="21500">
                  <c:v>69.927034000102097</c:v>
                </c:pt>
                <c:pt idx="21501">
                  <c:v>69.927172000006905</c:v>
                </c:pt>
                <c:pt idx="21502">
                  <c:v>69.927703999837803</c:v>
                </c:pt>
                <c:pt idx="21503">
                  <c:v>69.927706999806105</c:v>
                </c:pt>
                <c:pt idx="21504">
                  <c:v>69.928878000155194</c:v>
                </c:pt>
                <c:pt idx="21505">
                  <c:v>69.928884000091699</c:v>
                </c:pt>
                <c:pt idx="21506">
                  <c:v>69.929819000208198</c:v>
                </c:pt>
                <c:pt idx="21507">
                  <c:v>69.929840999975497</c:v>
                </c:pt>
                <c:pt idx="21508">
                  <c:v>69.932076999975806</c:v>
                </c:pt>
                <c:pt idx="21509">
                  <c:v>69.937917000061091</c:v>
                </c:pt>
                <c:pt idx="21510">
                  <c:v>69.945742000072599</c:v>
                </c:pt>
                <c:pt idx="21511">
                  <c:v>69.952237000052193</c:v>
                </c:pt>
                <c:pt idx="21512">
                  <c:v>69.952903999819611</c:v>
                </c:pt>
                <c:pt idx="21513">
                  <c:v>69.954114000211106</c:v>
                </c:pt>
                <c:pt idx="21514">
                  <c:v>69.954336000137104</c:v>
                </c:pt>
                <c:pt idx="21515">
                  <c:v>69.955443999788201</c:v>
                </c:pt>
                <c:pt idx="21516">
                  <c:v>69.978804000129401</c:v>
                </c:pt>
                <c:pt idx="21517">
                  <c:v>69.979308999791101</c:v>
                </c:pt>
                <c:pt idx="21518">
                  <c:v>69.979700000203593</c:v>
                </c:pt>
                <c:pt idx="21519">
                  <c:v>69.980285999918109</c:v>
                </c:pt>
                <c:pt idx="21520">
                  <c:v>69.980914000097897</c:v>
                </c:pt>
                <c:pt idx="21521">
                  <c:v>69.984257000214697</c:v>
                </c:pt>
                <c:pt idx="21522">
                  <c:v>69.985998999982186</c:v>
                </c:pt>
                <c:pt idx="21523">
                  <c:v>69.991738000226093</c:v>
                </c:pt>
                <c:pt idx="21524">
                  <c:v>69.992400000046402</c:v>
                </c:pt>
                <c:pt idx="21525">
                  <c:v>69.993675000205201</c:v>
                </c:pt>
                <c:pt idx="21526">
                  <c:v>69.994593000046706</c:v>
                </c:pt>
                <c:pt idx="21527">
                  <c:v>69.998631000089503</c:v>
                </c:pt>
                <c:pt idx="21528">
                  <c:v>70.000562000131993</c:v>
                </c:pt>
                <c:pt idx="21529">
                  <c:v>70.000910000089789</c:v>
                </c:pt>
                <c:pt idx="21530">
                  <c:v>70.001099999899395</c:v>
                </c:pt>
                <c:pt idx="21531">
                  <c:v>70.002122000005301</c:v>
                </c:pt>
                <c:pt idx="21532">
                  <c:v>70.002737999857302</c:v>
                </c:pt>
                <c:pt idx="21533">
                  <c:v>70.010969000122699</c:v>
                </c:pt>
                <c:pt idx="21534">
                  <c:v>70.01155799980549</c:v>
                </c:pt>
                <c:pt idx="21535">
                  <c:v>70.011668000006395</c:v>
                </c:pt>
                <c:pt idx="21536">
                  <c:v>70.012103999943008</c:v>
                </c:pt>
                <c:pt idx="21537">
                  <c:v>70.012623999900796</c:v>
                </c:pt>
                <c:pt idx="21538">
                  <c:v>70.012765000228598</c:v>
                </c:pt>
                <c:pt idx="21539">
                  <c:v>70.013273999847996</c:v>
                </c:pt>
                <c:pt idx="21540">
                  <c:v>70.01414800015479</c:v>
                </c:pt>
                <c:pt idx="21541">
                  <c:v>70.0150170000597</c:v>
                </c:pt>
                <c:pt idx="21542">
                  <c:v>70.038377999935591</c:v>
                </c:pt>
                <c:pt idx="21543">
                  <c:v>70.040599000094502</c:v>
                </c:pt>
                <c:pt idx="21544">
                  <c:v>70.041130999925301</c:v>
                </c:pt>
                <c:pt idx="21545">
                  <c:v>70.042003999788008</c:v>
                </c:pt>
                <c:pt idx="21546">
                  <c:v>70.042627000020701</c:v>
                </c:pt>
                <c:pt idx="21547">
                  <c:v>70.044571999915192</c:v>
                </c:pt>
                <c:pt idx="21548">
                  <c:v>70.044906000021001</c:v>
                </c:pt>
                <c:pt idx="21549">
                  <c:v>70.045583000137398</c:v>
                </c:pt>
                <c:pt idx="21550">
                  <c:v>70.046051000190303</c:v>
                </c:pt>
                <c:pt idx="21551">
                  <c:v>70.060989000012299</c:v>
                </c:pt>
                <c:pt idx="21552">
                  <c:v>70.061284000075801</c:v>
                </c:pt>
                <c:pt idx="21553">
                  <c:v>70.061790000181603</c:v>
                </c:pt>
                <c:pt idx="21554">
                  <c:v>70.062185000097003</c:v>
                </c:pt>
                <c:pt idx="21555">
                  <c:v>70.069853999939298</c:v>
                </c:pt>
                <c:pt idx="21556">
                  <c:v>70.071040000129798</c:v>
                </c:pt>
                <c:pt idx="21557">
                  <c:v>70.0836460000573</c:v>
                </c:pt>
                <c:pt idx="21558">
                  <c:v>70.084090999898706</c:v>
                </c:pt>
                <c:pt idx="21559">
                  <c:v>70.084772999962297</c:v>
                </c:pt>
                <c:pt idx="21560">
                  <c:v>70.085293999909396</c:v>
                </c:pt>
                <c:pt idx="21561">
                  <c:v>70.085508999909507</c:v>
                </c:pt>
                <c:pt idx="21562">
                  <c:v>70.087157000216393</c:v>
                </c:pt>
                <c:pt idx="21563">
                  <c:v>70.087382000110594</c:v>
                </c:pt>
                <c:pt idx="21564">
                  <c:v>70.089526000174303</c:v>
                </c:pt>
                <c:pt idx="21565">
                  <c:v>70.089742000163795</c:v>
                </c:pt>
                <c:pt idx="21566">
                  <c:v>70.09036199997351</c:v>
                </c:pt>
                <c:pt idx="21567">
                  <c:v>70.090430000163892</c:v>
                </c:pt>
                <c:pt idx="21568">
                  <c:v>70.090511000216793</c:v>
                </c:pt>
                <c:pt idx="21569">
                  <c:v>70.090577999962889</c:v>
                </c:pt>
                <c:pt idx="21570">
                  <c:v>70.091368999783199</c:v>
                </c:pt>
                <c:pt idx="21571">
                  <c:v>70.091983000111213</c:v>
                </c:pt>
                <c:pt idx="21572">
                  <c:v>70.09212899993139</c:v>
                </c:pt>
                <c:pt idx="21573">
                  <c:v>70.092435999868002</c:v>
                </c:pt>
                <c:pt idx="21574">
                  <c:v>70.092651999857395</c:v>
                </c:pt>
                <c:pt idx="21575">
                  <c:v>70.092658999783396</c:v>
                </c:pt>
                <c:pt idx="21576">
                  <c:v>70.092976000069001</c:v>
                </c:pt>
                <c:pt idx="21577">
                  <c:v>70.093094000185289</c:v>
                </c:pt>
                <c:pt idx="21578">
                  <c:v>70.093267000174805</c:v>
                </c:pt>
                <c:pt idx="21579">
                  <c:v>70.093448000079604</c:v>
                </c:pt>
                <c:pt idx="21580">
                  <c:v>70.094481000069194</c:v>
                </c:pt>
                <c:pt idx="21581">
                  <c:v>70.095320999826001</c:v>
                </c:pt>
                <c:pt idx="21582">
                  <c:v>70.102281999879708</c:v>
                </c:pt>
                <c:pt idx="21583">
                  <c:v>70.110730000123993</c:v>
                </c:pt>
                <c:pt idx="21584">
                  <c:v>70.119943000008703</c:v>
                </c:pt>
                <c:pt idx="21585">
                  <c:v>70.139537000159095</c:v>
                </c:pt>
                <c:pt idx="21586">
                  <c:v>70.145208000212705</c:v>
                </c:pt>
                <c:pt idx="21587">
                  <c:v>70.145759999832009</c:v>
                </c:pt>
                <c:pt idx="21588">
                  <c:v>70.146733000001404</c:v>
                </c:pt>
                <c:pt idx="21589">
                  <c:v>70.146862000001406</c:v>
                </c:pt>
                <c:pt idx="21590">
                  <c:v>70.147047999853299</c:v>
                </c:pt>
                <c:pt idx="21591">
                  <c:v>70.14774199979</c:v>
                </c:pt>
                <c:pt idx="21592">
                  <c:v>70.147764000012103</c:v>
                </c:pt>
                <c:pt idx="21593">
                  <c:v>70.148093000170689</c:v>
                </c:pt>
                <c:pt idx="21594">
                  <c:v>70.148283999969792</c:v>
                </c:pt>
                <c:pt idx="21595">
                  <c:v>70.148671999959305</c:v>
                </c:pt>
                <c:pt idx="21596">
                  <c:v>70.149925999885397</c:v>
                </c:pt>
                <c:pt idx="21597">
                  <c:v>70.150793999800911</c:v>
                </c:pt>
                <c:pt idx="21598">
                  <c:v>70.179429999825501</c:v>
                </c:pt>
                <c:pt idx="21599">
                  <c:v>70.188589999816003</c:v>
                </c:pt>
                <c:pt idx="21600">
                  <c:v>70.189311999911297</c:v>
                </c:pt>
                <c:pt idx="21601">
                  <c:v>70.190120000006502</c:v>
                </c:pt>
                <c:pt idx="21602">
                  <c:v>70.190648999869097</c:v>
                </c:pt>
                <c:pt idx="21603">
                  <c:v>70.191562000218198</c:v>
                </c:pt>
                <c:pt idx="21604">
                  <c:v>70.219548999830195</c:v>
                </c:pt>
                <c:pt idx="21605">
                  <c:v>70.222629999989294</c:v>
                </c:pt>
                <c:pt idx="21606">
                  <c:v>70.224228999904796</c:v>
                </c:pt>
                <c:pt idx="21607">
                  <c:v>70.229590000053491</c:v>
                </c:pt>
                <c:pt idx="21608">
                  <c:v>70.230296999852698</c:v>
                </c:pt>
                <c:pt idx="21609">
                  <c:v>70.231609000074897</c:v>
                </c:pt>
                <c:pt idx="21610">
                  <c:v>70.232489999852902</c:v>
                </c:pt>
                <c:pt idx="21611">
                  <c:v>70.243975999801393</c:v>
                </c:pt>
                <c:pt idx="21612">
                  <c:v>70.2558610000778</c:v>
                </c:pt>
                <c:pt idx="21613">
                  <c:v>70.256575999792403</c:v>
                </c:pt>
                <c:pt idx="21614">
                  <c:v>70.257649999803093</c:v>
                </c:pt>
                <c:pt idx="21615">
                  <c:v>70.258434000152093</c:v>
                </c:pt>
                <c:pt idx="21616">
                  <c:v>70.259894000173489</c:v>
                </c:pt>
                <c:pt idx="21617">
                  <c:v>70.260374000099489</c:v>
                </c:pt>
                <c:pt idx="21618">
                  <c:v>70.261303999814089</c:v>
                </c:pt>
                <c:pt idx="21619">
                  <c:v>70.261986999867005</c:v>
                </c:pt>
                <c:pt idx="21620">
                  <c:v>70.268837000185101</c:v>
                </c:pt>
                <c:pt idx="21621">
                  <c:v>70.274186999995393</c:v>
                </c:pt>
                <c:pt idx="21622">
                  <c:v>70.292977000008193</c:v>
                </c:pt>
                <c:pt idx="21623">
                  <c:v>70.293422999839095</c:v>
                </c:pt>
                <c:pt idx="21624">
                  <c:v>70.294191999891993</c:v>
                </c:pt>
                <c:pt idx="21625">
                  <c:v>70.2946629999132</c:v>
                </c:pt>
                <c:pt idx="21626">
                  <c:v>70.297350000146196</c:v>
                </c:pt>
                <c:pt idx="21627">
                  <c:v>70.297827000103993</c:v>
                </c:pt>
                <c:pt idx="21628">
                  <c:v>70.298796999850296</c:v>
                </c:pt>
                <c:pt idx="21629">
                  <c:v>70.300153000061897</c:v>
                </c:pt>
                <c:pt idx="21630">
                  <c:v>70.301674999882295</c:v>
                </c:pt>
                <c:pt idx="21631">
                  <c:v>70.309555000221692</c:v>
                </c:pt>
                <c:pt idx="21632">
                  <c:v>70.314769000106011</c:v>
                </c:pt>
                <c:pt idx="21633">
                  <c:v>70.328722999874998</c:v>
                </c:pt>
                <c:pt idx="21634">
                  <c:v>70.329664999917398</c:v>
                </c:pt>
                <c:pt idx="21635">
                  <c:v>70.330334000118398</c:v>
                </c:pt>
                <c:pt idx="21636">
                  <c:v>70.331617000192594</c:v>
                </c:pt>
                <c:pt idx="21637">
                  <c:v>70.332499999949505</c:v>
                </c:pt>
                <c:pt idx="21638">
                  <c:v>70.332538999991797</c:v>
                </c:pt>
                <c:pt idx="21639">
                  <c:v>70.375707000039199</c:v>
                </c:pt>
                <c:pt idx="21640">
                  <c:v>70.3763709998384</c:v>
                </c:pt>
                <c:pt idx="21641">
                  <c:v>70.377260999975988</c:v>
                </c:pt>
                <c:pt idx="21642">
                  <c:v>70.377601000018302</c:v>
                </c:pt>
                <c:pt idx="21643">
                  <c:v>70.377750999796191</c:v>
                </c:pt>
                <c:pt idx="21644">
                  <c:v>70.378512999923203</c:v>
                </c:pt>
                <c:pt idx="21645">
                  <c:v>70.3785290002088</c:v>
                </c:pt>
                <c:pt idx="21646">
                  <c:v>70.379079999838694</c:v>
                </c:pt>
                <c:pt idx="21647">
                  <c:v>70.38038800010321</c:v>
                </c:pt>
                <c:pt idx="21648">
                  <c:v>70.385623000220193</c:v>
                </c:pt>
                <c:pt idx="21649">
                  <c:v>70.386045999839496</c:v>
                </c:pt>
                <c:pt idx="21650">
                  <c:v>70.386769999913597</c:v>
                </c:pt>
                <c:pt idx="21651">
                  <c:v>70.387279999977096</c:v>
                </c:pt>
                <c:pt idx="21652">
                  <c:v>70.3890479999245</c:v>
                </c:pt>
                <c:pt idx="21653">
                  <c:v>70.389495000199503</c:v>
                </c:pt>
                <c:pt idx="21654">
                  <c:v>70.390379999935192</c:v>
                </c:pt>
                <c:pt idx="21655">
                  <c:v>70.391002000178503</c:v>
                </c:pt>
                <c:pt idx="21656">
                  <c:v>70.397063000200404</c:v>
                </c:pt>
                <c:pt idx="21657">
                  <c:v>70.408658999895096</c:v>
                </c:pt>
                <c:pt idx="21658">
                  <c:v>70.409218999884601</c:v>
                </c:pt>
                <c:pt idx="21659">
                  <c:v>70.410198999979897</c:v>
                </c:pt>
                <c:pt idx="21660">
                  <c:v>70.410967000043414</c:v>
                </c:pt>
                <c:pt idx="21661">
                  <c:v>70.412541000223399</c:v>
                </c:pt>
                <c:pt idx="21662">
                  <c:v>70.4268529998444</c:v>
                </c:pt>
                <c:pt idx="21663">
                  <c:v>70.426856999802098</c:v>
                </c:pt>
                <c:pt idx="21664">
                  <c:v>70.427513000140607</c:v>
                </c:pt>
                <c:pt idx="21665">
                  <c:v>70.428898000045592</c:v>
                </c:pt>
                <c:pt idx="21666">
                  <c:v>70.429928000066795</c:v>
                </c:pt>
                <c:pt idx="21667">
                  <c:v>70.436901999982993</c:v>
                </c:pt>
                <c:pt idx="21668">
                  <c:v>70.437600999866802</c:v>
                </c:pt>
                <c:pt idx="21669">
                  <c:v>70.438335999824602</c:v>
                </c:pt>
                <c:pt idx="21670">
                  <c:v>70.439691000046807</c:v>
                </c:pt>
                <c:pt idx="21671">
                  <c:v>70.440961999793203</c:v>
                </c:pt>
                <c:pt idx="21672">
                  <c:v>70.448477999889192</c:v>
                </c:pt>
                <c:pt idx="21673">
                  <c:v>70.449696000196099</c:v>
                </c:pt>
                <c:pt idx="21674">
                  <c:v>70.475018999786698</c:v>
                </c:pt>
                <c:pt idx="21675">
                  <c:v>70.475654999881897</c:v>
                </c:pt>
                <c:pt idx="21676">
                  <c:v>70.476904999850305</c:v>
                </c:pt>
                <c:pt idx="21677">
                  <c:v>70.477769999797601</c:v>
                </c:pt>
                <c:pt idx="21678">
                  <c:v>70.477780000146595</c:v>
                </c:pt>
                <c:pt idx="21679">
                  <c:v>70.478457999797598</c:v>
                </c:pt>
                <c:pt idx="21680">
                  <c:v>70.479662999787195</c:v>
                </c:pt>
                <c:pt idx="21681">
                  <c:v>70.480668000072896</c:v>
                </c:pt>
                <c:pt idx="21682">
                  <c:v>70.48373499992519</c:v>
                </c:pt>
                <c:pt idx="21683">
                  <c:v>70.492829000158906</c:v>
                </c:pt>
                <c:pt idx="21684">
                  <c:v>70.509917999970597</c:v>
                </c:pt>
                <c:pt idx="21685">
                  <c:v>70.510415000171605</c:v>
                </c:pt>
                <c:pt idx="21686">
                  <c:v>70.511396999791003</c:v>
                </c:pt>
                <c:pt idx="21687">
                  <c:v>70.512195999981486</c:v>
                </c:pt>
                <c:pt idx="21688">
                  <c:v>70.518073000130201</c:v>
                </c:pt>
                <c:pt idx="21689">
                  <c:v>70.532831000036808</c:v>
                </c:pt>
                <c:pt idx="21690">
                  <c:v>70.533436000005096</c:v>
                </c:pt>
                <c:pt idx="21691">
                  <c:v>70.533804000206104</c:v>
                </c:pt>
                <c:pt idx="21692">
                  <c:v>70.534349999888903</c:v>
                </c:pt>
                <c:pt idx="21693">
                  <c:v>70.534554000005301</c:v>
                </c:pt>
                <c:pt idx="21694">
                  <c:v>70.535413000015893</c:v>
                </c:pt>
                <c:pt idx="21695">
                  <c:v>70.535432999804414</c:v>
                </c:pt>
                <c:pt idx="21696">
                  <c:v>70.536173000164112</c:v>
                </c:pt>
                <c:pt idx="21697">
                  <c:v>70.544754999900704</c:v>
                </c:pt>
                <c:pt idx="21698">
                  <c:v>70.545099999890198</c:v>
                </c:pt>
                <c:pt idx="21699">
                  <c:v>70.545754999784506</c:v>
                </c:pt>
                <c:pt idx="21700">
                  <c:v>70.546800000101896</c:v>
                </c:pt>
                <c:pt idx="21701">
                  <c:v>70.548017999953998</c:v>
                </c:pt>
                <c:pt idx="21702">
                  <c:v>70.553884000219114</c:v>
                </c:pt>
                <c:pt idx="21703">
                  <c:v>70.554534000166299</c:v>
                </c:pt>
                <c:pt idx="21704">
                  <c:v>70.555715999944297</c:v>
                </c:pt>
                <c:pt idx="21705">
                  <c:v>70.556206000219305</c:v>
                </c:pt>
                <c:pt idx="21706">
                  <c:v>70.55649199992331</c:v>
                </c:pt>
                <c:pt idx="21707">
                  <c:v>70.556883999870408</c:v>
                </c:pt>
                <c:pt idx="21708">
                  <c:v>70.55826599980719</c:v>
                </c:pt>
                <c:pt idx="21709">
                  <c:v>70.559260000209093</c:v>
                </c:pt>
                <c:pt idx="21710">
                  <c:v>70.593336000001699</c:v>
                </c:pt>
                <c:pt idx="21711">
                  <c:v>70.604333000119297</c:v>
                </c:pt>
                <c:pt idx="21712">
                  <c:v>70.606249999855208</c:v>
                </c:pt>
                <c:pt idx="21713">
                  <c:v>70.617435999792988</c:v>
                </c:pt>
                <c:pt idx="21714">
                  <c:v>70.638992000112907</c:v>
                </c:pt>
                <c:pt idx="21715">
                  <c:v>70.639562999985998</c:v>
                </c:pt>
                <c:pt idx="21716">
                  <c:v>70.640541000102502</c:v>
                </c:pt>
                <c:pt idx="21717">
                  <c:v>70.640571999774693</c:v>
                </c:pt>
                <c:pt idx="21718">
                  <c:v>70.641265000176588</c:v>
                </c:pt>
                <c:pt idx="21719">
                  <c:v>70.6672470000739</c:v>
                </c:pt>
                <c:pt idx="21720">
                  <c:v>70.667786999820208</c:v>
                </c:pt>
                <c:pt idx="21721">
                  <c:v>70.668717999978895</c:v>
                </c:pt>
                <c:pt idx="21722">
                  <c:v>70.66942900019049</c:v>
                </c:pt>
                <c:pt idx="21723">
                  <c:v>70.670686000084913</c:v>
                </c:pt>
                <c:pt idx="21724">
                  <c:v>70.690372000171905</c:v>
                </c:pt>
                <c:pt idx="21725">
                  <c:v>70.691030000034502</c:v>
                </c:pt>
                <c:pt idx="21726">
                  <c:v>70.692351000161494</c:v>
                </c:pt>
                <c:pt idx="21727">
                  <c:v>70.693214000129899</c:v>
                </c:pt>
                <c:pt idx="21728">
                  <c:v>70.694608999929102</c:v>
                </c:pt>
                <c:pt idx="21729">
                  <c:v>70.695286000045598</c:v>
                </c:pt>
                <c:pt idx="21730">
                  <c:v>70.696555999802499</c:v>
                </c:pt>
                <c:pt idx="21731">
                  <c:v>70.697449999897799</c:v>
                </c:pt>
                <c:pt idx="21732">
                  <c:v>70.703028000025299</c:v>
                </c:pt>
                <c:pt idx="21733">
                  <c:v>70.720984000217797</c:v>
                </c:pt>
                <c:pt idx="21734">
                  <c:v>70.721601000059309</c:v>
                </c:pt>
                <c:pt idx="21735">
                  <c:v>70.722183999805495</c:v>
                </c:pt>
                <c:pt idx="21736">
                  <c:v>70.723291999911396</c:v>
                </c:pt>
                <c:pt idx="21737">
                  <c:v>70.724018999953813</c:v>
                </c:pt>
                <c:pt idx="21738">
                  <c:v>70.737059999828404</c:v>
                </c:pt>
                <c:pt idx="21739">
                  <c:v>70.737593000103502</c:v>
                </c:pt>
                <c:pt idx="21740">
                  <c:v>70.73861800017761</c:v>
                </c:pt>
                <c:pt idx="21741">
                  <c:v>70.739308000156598</c:v>
                </c:pt>
                <c:pt idx="21742">
                  <c:v>70.742783999776194</c:v>
                </c:pt>
                <c:pt idx="21743">
                  <c:v>70.744335000199499</c:v>
                </c:pt>
                <c:pt idx="21744">
                  <c:v>70.744988000114901</c:v>
                </c:pt>
                <c:pt idx="21745">
                  <c:v>70.746266999776708</c:v>
                </c:pt>
                <c:pt idx="21746">
                  <c:v>70.747226000094003</c:v>
                </c:pt>
                <c:pt idx="21747">
                  <c:v>70.7645130000855</c:v>
                </c:pt>
                <c:pt idx="21748">
                  <c:v>70.765115000085601</c:v>
                </c:pt>
                <c:pt idx="21749">
                  <c:v>70.766356000149202</c:v>
                </c:pt>
                <c:pt idx="21750">
                  <c:v>70.767193999927187</c:v>
                </c:pt>
                <c:pt idx="21751">
                  <c:v>70.767821000117607</c:v>
                </c:pt>
                <c:pt idx="21752">
                  <c:v>70.771763999800797</c:v>
                </c:pt>
                <c:pt idx="21753">
                  <c:v>70.778771999812307</c:v>
                </c:pt>
                <c:pt idx="21754">
                  <c:v>70.790801999919395</c:v>
                </c:pt>
                <c:pt idx="21755">
                  <c:v>70.791574999930106</c:v>
                </c:pt>
                <c:pt idx="21756">
                  <c:v>70.792982000057208</c:v>
                </c:pt>
                <c:pt idx="21757">
                  <c:v>70.793913000215909</c:v>
                </c:pt>
                <c:pt idx="21758">
                  <c:v>70.798990000184801</c:v>
                </c:pt>
                <c:pt idx="21759">
                  <c:v>70.799597000131996</c:v>
                </c:pt>
                <c:pt idx="21760">
                  <c:v>70.80064000001579</c:v>
                </c:pt>
                <c:pt idx="21761">
                  <c:v>70.80144900010049</c:v>
                </c:pt>
                <c:pt idx="21762">
                  <c:v>70.808157000101303</c:v>
                </c:pt>
                <c:pt idx="21763">
                  <c:v>70.815921999837798</c:v>
                </c:pt>
                <c:pt idx="21764">
                  <c:v>70.816460000060005</c:v>
                </c:pt>
                <c:pt idx="21765">
                  <c:v>70.817339999848599</c:v>
                </c:pt>
                <c:pt idx="21766">
                  <c:v>70.817941999848699</c:v>
                </c:pt>
                <c:pt idx="21767">
                  <c:v>70.830731000114611</c:v>
                </c:pt>
                <c:pt idx="21768">
                  <c:v>70.832743000210002</c:v>
                </c:pt>
                <c:pt idx="21769">
                  <c:v>70.84631599991549</c:v>
                </c:pt>
                <c:pt idx="21770">
                  <c:v>70.863119000023204</c:v>
                </c:pt>
                <c:pt idx="21771">
                  <c:v>70.863849000033895</c:v>
                </c:pt>
                <c:pt idx="21772">
                  <c:v>70.865322999907193</c:v>
                </c:pt>
                <c:pt idx="21773">
                  <c:v>70.866616999865002</c:v>
                </c:pt>
                <c:pt idx="21774">
                  <c:v>70.866727000065993</c:v>
                </c:pt>
                <c:pt idx="21775">
                  <c:v>70.884438000120994</c:v>
                </c:pt>
                <c:pt idx="21776">
                  <c:v>70.896658000037803</c:v>
                </c:pt>
                <c:pt idx="21777">
                  <c:v>70.897276999858093</c:v>
                </c:pt>
                <c:pt idx="21778">
                  <c:v>70.898704000228406</c:v>
                </c:pt>
                <c:pt idx="21779">
                  <c:v>70.899584000017001</c:v>
                </c:pt>
                <c:pt idx="21780">
                  <c:v>70.9160400001564</c:v>
                </c:pt>
                <c:pt idx="21781">
                  <c:v>70.916473000124796</c:v>
                </c:pt>
                <c:pt idx="21782">
                  <c:v>70.917290000124908</c:v>
                </c:pt>
                <c:pt idx="21783">
                  <c:v>70.917872999871108</c:v>
                </c:pt>
                <c:pt idx="21784">
                  <c:v>70.920370999829103</c:v>
                </c:pt>
                <c:pt idx="21785">
                  <c:v>70.944921999853193</c:v>
                </c:pt>
                <c:pt idx="21786">
                  <c:v>70.945633000064802</c:v>
                </c:pt>
                <c:pt idx="21787">
                  <c:v>70.946271000138893</c:v>
                </c:pt>
                <c:pt idx="21788">
                  <c:v>70.946957000160097</c:v>
                </c:pt>
                <c:pt idx="21789">
                  <c:v>70.947914000043895</c:v>
                </c:pt>
                <c:pt idx="21790">
                  <c:v>70.951672999853997</c:v>
                </c:pt>
                <c:pt idx="21791">
                  <c:v>70.9522420002031</c:v>
                </c:pt>
                <c:pt idx="21792">
                  <c:v>70.953377000023394</c:v>
                </c:pt>
                <c:pt idx="21793">
                  <c:v>70.954152000012911</c:v>
                </c:pt>
                <c:pt idx="21794">
                  <c:v>70.954279000034091</c:v>
                </c:pt>
                <c:pt idx="21795">
                  <c:v>70.954785000139907</c:v>
                </c:pt>
                <c:pt idx="21796">
                  <c:v>70.955884999875693</c:v>
                </c:pt>
                <c:pt idx="21797">
                  <c:v>70.956681000097802</c:v>
                </c:pt>
                <c:pt idx="21798">
                  <c:v>70.965305999834499</c:v>
                </c:pt>
                <c:pt idx="21799">
                  <c:v>70.965776999855692</c:v>
                </c:pt>
                <c:pt idx="21800">
                  <c:v>70.966520000183593</c:v>
                </c:pt>
                <c:pt idx="21801">
                  <c:v>70.967103999919289</c:v>
                </c:pt>
                <c:pt idx="21802">
                  <c:v>70.978896999804405</c:v>
                </c:pt>
                <c:pt idx="21803">
                  <c:v>70.979574999910199</c:v>
                </c:pt>
                <c:pt idx="21804">
                  <c:v>70.980850000069012</c:v>
                </c:pt>
                <c:pt idx="21805">
                  <c:v>70.981444000153701</c:v>
                </c:pt>
                <c:pt idx="21806">
                  <c:v>70.982309000100898</c:v>
                </c:pt>
                <c:pt idx="21807">
                  <c:v>70.986758999879299</c:v>
                </c:pt>
                <c:pt idx="21808">
                  <c:v>70.98745399980541</c:v>
                </c:pt>
                <c:pt idx="21809">
                  <c:v>70.988106000186207</c:v>
                </c:pt>
                <c:pt idx="21810">
                  <c:v>70.988718000080496</c:v>
                </c:pt>
                <c:pt idx="21811">
                  <c:v>70.988774999932502</c:v>
                </c:pt>
                <c:pt idx="21812">
                  <c:v>70.989667000048911</c:v>
                </c:pt>
                <c:pt idx="21813">
                  <c:v>70.990033999805704</c:v>
                </c:pt>
                <c:pt idx="21814">
                  <c:v>70.990954000080791</c:v>
                </c:pt>
                <c:pt idx="21815">
                  <c:v>70.999342000050092</c:v>
                </c:pt>
                <c:pt idx="21816">
                  <c:v>71.00507699988151</c:v>
                </c:pt>
                <c:pt idx="21817">
                  <c:v>71.005601999786407</c:v>
                </c:pt>
                <c:pt idx="21818">
                  <c:v>71.006371999828801</c:v>
                </c:pt>
                <c:pt idx="21819">
                  <c:v>71.0064979998605</c:v>
                </c:pt>
                <c:pt idx="21820">
                  <c:v>71.006664999913397</c:v>
                </c:pt>
                <c:pt idx="21821">
                  <c:v>71.007079000082697</c:v>
                </c:pt>
                <c:pt idx="21822">
                  <c:v>71.007274999828908</c:v>
                </c:pt>
                <c:pt idx="21823">
                  <c:v>71.007688999998194</c:v>
                </c:pt>
                <c:pt idx="21824">
                  <c:v>71.022223999989308</c:v>
                </c:pt>
                <c:pt idx="21825">
                  <c:v>71.028979999937292</c:v>
                </c:pt>
                <c:pt idx="21826">
                  <c:v>71.041628999864699</c:v>
                </c:pt>
                <c:pt idx="21827">
                  <c:v>71.0487840001405</c:v>
                </c:pt>
                <c:pt idx="21828">
                  <c:v>71.049432000108894</c:v>
                </c:pt>
                <c:pt idx="21829">
                  <c:v>71.050528999876391</c:v>
                </c:pt>
                <c:pt idx="21830">
                  <c:v>71.051346999865899</c:v>
                </c:pt>
                <c:pt idx="21831">
                  <c:v>71.058030000131097</c:v>
                </c:pt>
                <c:pt idx="21832">
                  <c:v>71.059701000194693</c:v>
                </c:pt>
                <c:pt idx="21833">
                  <c:v>71.0602449998987</c:v>
                </c:pt>
                <c:pt idx="21834">
                  <c:v>71.061228999951709</c:v>
                </c:pt>
                <c:pt idx="21835">
                  <c:v>71.061880999877701</c:v>
                </c:pt>
                <c:pt idx="21836">
                  <c:v>71.0646520001319</c:v>
                </c:pt>
                <c:pt idx="21837">
                  <c:v>71.071423999910593</c:v>
                </c:pt>
                <c:pt idx="21838">
                  <c:v>71.072078999804901</c:v>
                </c:pt>
                <c:pt idx="21839">
                  <c:v>71.073221000006001</c:v>
                </c:pt>
                <c:pt idx="21840">
                  <c:v>71.074163000048401</c:v>
                </c:pt>
                <c:pt idx="21841">
                  <c:v>71.077212000090995</c:v>
                </c:pt>
                <c:pt idx="21842">
                  <c:v>71.088259000134713</c:v>
                </c:pt>
                <c:pt idx="21843">
                  <c:v>71.097268999892506</c:v>
                </c:pt>
                <c:pt idx="21844">
                  <c:v>71.099573000083097</c:v>
                </c:pt>
                <c:pt idx="21845">
                  <c:v>71.100207000199504</c:v>
                </c:pt>
                <c:pt idx="21846">
                  <c:v>71.1014600001362</c:v>
                </c:pt>
                <c:pt idx="21847">
                  <c:v>71.102387999871993</c:v>
                </c:pt>
                <c:pt idx="21848">
                  <c:v>71.114212999873402</c:v>
                </c:pt>
                <c:pt idx="21849">
                  <c:v>71.114873000169609</c:v>
                </c:pt>
                <c:pt idx="21850">
                  <c:v>71.116279999841893</c:v>
                </c:pt>
                <c:pt idx="21851">
                  <c:v>71.117244000106396</c:v>
                </c:pt>
                <c:pt idx="21852">
                  <c:v>71.120192999842402</c:v>
                </c:pt>
                <c:pt idx="21853">
                  <c:v>71.128332000171199</c:v>
                </c:pt>
                <c:pt idx="21854">
                  <c:v>71.142805999897902</c:v>
                </c:pt>
                <c:pt idx="21855">
                  <c:v>71.143457999824008</c:v>
                </c:pt>
                <c:pt idx="21856">
                  <c:v>71.1446390000674</c:v>
                </c:pt>
                <c:pt idx="21857">
                  <c:v>71.1460540001098</c:v>
                </c:pt>
                <c:pt idx="21858">
                  <c:v>71.147053999993602</c:v>
                </c:pt>
                <c:pt idx="21859">
                  <c:v>71.147549000215804</c:v>
                </c:pt>
                <c:pt idx="21860">
                  <c:v>71.148323000215896</c:v>
                </c:pt>
                <c:pt idx="21861">
                  <c:v>71.148856000036105</c:v>
                </c:pt>
                <c:pt idx="21862">
                  <c:v>71.156267999867794</c:v>
                </c:pt>
                <c:pt idx="21863">
                  <c:v>71.165226000175593</c:v>
                </c:pt>
                <c:pt idx="21864">
                  <c:v>71.165701000154499</c:v>
                </c:pt>
                <c:pt idx="21865">
                  <c:v>71.166557000196903</c:v>
                </c:pt>
                <c:pt idx="21866">
                  <c:v>71.1671300000489</c:v>
                </c:pt>
                <c:pt idx="21867">
                  <c:v>71.167503000196987</c:v>
                </c:pt>
                <c:pt idx="21868">
                  <c:v>71.172731999922689</c:v>
                </c:pt>
                <c:pt idx="21869">
                  <c:v>71.173442000144789</c:v>
                </c:pt>
                <c:pt idx="21870">
                  <c:v>71.174802999848907</c:v>
                </c:pt>
                <c:pt idx="21871">
                  <c:v>71.175825999944195</c:v>
                </c:pt>
                <c:pt idx="21872">
                  <c:v>71.186844999829106</c:v>
                </c:pt>
                <c:pt idx="21873">
                  <c:v>71.215536000181601</c:v>
                </c:pt>
                <c:pt idx="21874">
                  <c:v>71.215706000202701</c:v>
                </c:pt>
                <c:pt idx="21875">
                  <c:v>71.21636800002301</c:v>
                </c:pt>
                <c:pt idx="21876">
                  <c:v>71.217664999949093</c:v>
                </c:pt>
                <c:pt idx="21877">
                  <c:v>71.217989000160699</c:v>
                </c:pt>
                <c:pt idx="21878">
                  <c:v>71.218489999864588</c:v>
                </c:pt>
                <c:pt idx="21879">
                  <c:v>71.233416999803012</c:v>
                </c:pt>
                <c:pt idx="21880">
                  <c:v>71.259405000091604</c:v>
                </c:pt>
                <c:pt idx="21881">
                  <c:v>71.285187999819698</c:v>
                </c:pt>
                <c:pt idx="21882">
                  <c:v>71.28587899978811</c:v>
                </c:pt>
                <c:pt idx="21883">
                  <c:v>71.2872079998305</c:v>
                </c:pt>
                <c:pt idx="21884">
                  <c:v>71.288171000105606</c:v>
                </c:pt>
                <c:pt idx="21885">
                  <c:v>71.303083000202591</c:v>
                </c:pt>
                <c:pt idx="21886">
                  <c:v>71.303599000202595</c:v>
                </c:pt>
                <c:pt idx="21887">
                  <c:v>71.304553000118105</c:v>
                </c:pt>
                <c:pt idx="21888">
                  <c:v>71.305194000160498</c:v>
                </c:pt>
                <c:pt idx="21889">
                  <c:v>71.305491000202892</c:v>
                </c:pt>
                <c:pt idx="21890">
                  <c:v>71.306167999864499</c:v>
                </c:pt>
                <c:pt idx="21891">
                  <c:v>71.307257000171305</c:v>
                </c:pt>
                <c:pt idx="21892">
                  <c:v>71.308410999790695</c:v>
                </c:pt>
                <c:pt idx="21893">
                  <c:v>71.308606999991696</c:v>
                </c:pt>
                <c:pt idx="21894">
                  <c:v>71.33417900013221</c:v>
                </c:pt>
                <c:pt idx="21895">
                  <c:v>71.3432709999324</c:v>
                </c:pt>
                <c:pt idx="21896">
                  <c:v>71.343835999869</c:v>
                </c:pt>
                <c:pt idx="21897">
                  <c:v>71.344854000017193</c:v>
                </c:pt>
                <c:pt idx="21898">
                  <c:v>71.345501999985501</c:v>
                </c:pt>
                <c:pt idx="21899">
                  <c:v>71.353488000113401</c:v>
                </c:pt>
                <c:pt idx="21900">
                  <c:v>71.35414300000771</c:v>
                </c:pt>
                <c:pt idx="21901">
                  <c:v>71.355508000124203</c:v>
                </c:pt>
                <c:pt idx="21902">
                  <c:v>71.356445000219495</c:v>
                </c:pt>
                <c:pt idx="21903">
                  <c:v>71.358439000050495</c:v>
                </c:pt>
                <c:pt idx="21904">
                  <c:v>71.361820000220106</c:v>
                </c:pt>
                <c:pt idx="21905">
                  <c:v>71.3624680001885</c:v>
                </c:pt>
                <c:pt idx="21906">
                  <c:v>71.363580999786791</c:v>
                </c:pt>
                <c:pt idx="21907">
                  <c:v>71.364029000051204</c:v>
                </c:pt>
                <c:pt idx="21908">
                  <c:v>71.364449000156995</c:v>
                </c:pt>
                <c:pt idx="21909">
                  <c:v>71.364558999903196</c:v>
                </c:pt>
                <c:pt idx="21910">
                  <c:v>71.365466999850412</c:v>
                </c:pt>
                <c:pt idx="21911">
                  <c:v>71.365583999977389</c:v>
                </c:pt>
                <c:pt idx="21912">
                  <c:v>71.366082000167808</c:v>
                </c:pt>
                <c:pt idx="21913">
                  <c:v>71.388426999874298</c:v>
                </c:pt>
                <c:pt idx="21914">
                  <c:v>71.389106999959012</c:v>
                </c:pt>
                <c:pt idx="21915">
                  <c:v>71.390303000043701</c:v>
                </c:pt>
                <c:pt idx="21916">
                  <c:v>71.391437999864095</c:v>
                </c:pt>
                <c:pt idx="21917">
                  <c:v>71.391609999864102</c:v>
                </c:pt>
                <c:pt idx="21918">
                  <c:v>71.417911000025896</c:v>
                </c:pt>
                <c:pt idx="21919">
                  <c:v>71.418977000121203</c:v>
                </c:pt>
                <c:pt idx="21920">
                  <c:v>71.419633000004907</c:v>
                </c:pt>
                <c:pt idx="21921">
                  <c:v>71.421004000057991</c:v>
                </c:pt>
                <c:pt idx="21922">
                  <c:v>71.421949000068693</c:v>
                </c:pt>
                <c:pt idx="21923">
                  <c:v>71.430014999805195</c:v>
                </c:pt>
                <c:pt idx="21924">
                  <c:v>71.4425279998067</c:v>
                </c:pt>
                <c:pt idx="21925">
                  <c:v>71.444797999902207</c:v>
                </c:pt>
                <c:pt idx="21926">
                  <c:v>71.445348999986791</c:v>
                </c:pt>
                <c:pt idx="21927">
                  <c:v>71.446393999849505</c:v>
                </c:pt>
                <c:pt idx="21928">
                  <c:v>71.447252999860197</c:v>
                </c:pt>
                <c:pt idx="21929">
                  <c:v>71.458849000009593</c:v>
                </c:pt>
                <c:pt idx="21930">
                  <c:v>71.459334999872198</c:v>
                </c:pt>
                <c:pt idx="21931">
                  <c:v>71.460088000094402</c:v>
                </c:pt>
                <c:pt idx="21932">
                  <c:v>71.461061999798403</c:v>
                </c:pt>
                <c:pt idx="21933">
                  <c:v>71.471659000053407</c:v>
                </c:pt>
                <c:pt idx="21934">
                  <c:v>71.472365999852599</c:v>
                </c:pt>
                <c:pt idx="21935">
                  <c:v>71.473761000106606</c:v>
                </c:pt>
                <c:pt idx="21936">
                  <c:v>71.474703000148992</c:v>
                </c:pt>
                <c:pt idx="21937">
                  <c:v>71.479448999980306</c:v>
                </c:pt>
                <c:pt idx="21938">
                  <c:v>71.479950000138999</c:v>
                </c:pt>
                <c:pt idx="21939">
                  <c:v>71.480663999864106</c:v>
                </c:pt>
                <c:pt idx="21940">
                  <c:v>71.481619000223802</c:v>
                </c:pt>
                <c:pt idx="21941">
                  <c:v>71.485577000203108</c:v>
                </c:pt>
                <c:pt idx="21942">
                  <c:v>71.495122000214906</c:v>
                </c:pt>
                <c:pt idx="21943">
                  <c:v>71.495628999855398</c:v>
                </c:pt>
                <c:pt idx="21944">
                  <c:v>71.496482999918896</c:v>
                </c:pt>
                <c:pt idx="21945">
                  <c:v>71.497084999918997</c:v>
                </c:pt>
                <c:pt idx="21946">
                  <c:v>71.516129999963596</c:v>
                </c:pt>
                <c:pt idx="21947">
                  <c:v>71.516811000037706</c:v>
                </c:pt>
                <c:pt idx="21948">
                  <c:v>71.518114999889804</c:v>
                </c:pt>
                <c:pt idx="21949">
                  <c:v>71.518558000207094</c:v>
                </c:pt>
                <c:pt idx="21950">
                  <c:v>71.519063999858091</c:v>
                </c:pt>
                <c:pt idx="21951">
                  <c:v>71.519177000027398</c:v>
                </c:pt>
                <c:pt idx="21952">
                  <c:v>71.520279000196695</c:v>
                </c:pt>
                <c:pt idx="21953">
                  <c:v>71.521003999805501</c:v>
                </c:pt>
                <c:pt idx="21954">
                  <c:v>71.532041999944298</c:v>
                </c:pt>
                <c:pt idx="21955">
                  <c:v>71.533604999785894</c:v>
                </c:pt>
                <c:pt idx="21956">
                  <c:v>71.53922099996629</c:v>
                </c:pt>
                <c:pt idx="21957">
                  <c:v>71.544508999977495</c:v>
                </c:pt>
                <c:pt idx="21958">
                  <c:v>71.545118999892992</c:v>
                </c:pt>
                <c:pt idx="21959">
                  <c:v>71.546485999988306</c:v>
                </c:pt>
                <c:pt idx="21960">
                  <c:v>71.547410000221106</c:v>
                </c:pt>
                <c:pt idx="21961">
                  <c:v>71.560388999841905</c:v>
                </c:pt>
                <c:pt idx="21962">
                  <c:v>71.573174000150104</c:v>
                </c:pt>
                <c:pt idx="21963">
                  <c:v>71.580362000076988</c:v>
                </c:pt>
                <c:pt idx="21964">
                  <c:v>71.584873000119799</c:v>
                </c:pt>
                <c:pt idx="21965">
                  <c:v>71.585525000045891</c:v>
                </c:pt>
                <c:pt idx="21966">
                  <c:v>71.586917999866202</c:v>
                </c:pt>
                <c:pt idx="21967">
                  <c:v>71.587888000067295</c:v>
                </c:pt>
                <c:pt idx="21968">
                  <c:v>71.592089000205291</c:v>
                </c:pt>
                <c:pt idx="21969">
                  <c:v>71.592725999835196</c:v>
                </c:pt>
                <c:pt idx="21970">
                  <c:v>71.593858000141992</c:v>
                </c:pt>
                <c:pt idx="21971">
                  <c:v>71.594741999888299</c:v>
                </c:pt>
                <c:pt idx="21972">
                  <c:v>71.608283999921696</c:v>
                </c:pt>
                <c:pt idx="21973">
                  <c:v>71.608758999900601</c:v>
                </c:pt>
                <c:pt idx="21974">
                  <c:v>71.609180999985199</c:v>
                </c:pt>
                <c:pt idx="21975">
                  <c:v>71.609600000101594</c:v>
                </c:pt>
                <c:pt idx="21976">
                  <c:v>71.610228999816101</c:v>
                </c:pt>
                <c:pt idx="21977">
                  <c:v>71.610869999858494</c:v>
                </c:pt>
                <c:pt idx="21978">
                  <c:v>71.611322000080605</c:v>
                </c:pt>
                <c:pt idx="21979">
                  <c:v>71.612138000091306</c:v>
                </c:pt>
                <c:pt idx="21980">
                  <c:v>71.612713999911605</c:v>
                </c:pt>
                <c:pt idx="21981">
                  <c:v>71.614461000081008</c:v>
                </c:pt>
                <c:pt idx="21982">
                  <c:v>71.615860999827404</c:v>
                </c:pt>
                <c:pt idx="21983">
                  <c:v>71.6165240000918</c:v>
                </c:pt>
                <c:pt idx="21984">
                  <c:v>71.617602000060202</c:v>
                </c:pt>
                <c:pt idx="21985">
                  <c:v>71.618551000028589</c:v>
                </c:pt>
                <c:pt idx="21986">
                  <c:v>71.642867999798895</c:v>
                </c:pt>
                <c:pt idx="21987">
                  <c:v>71.643358000073889</c:v>
                </c:pt>
                <c:pt idx="21988">
                  <c:v>71.644313999968205</c:v>
                </c:pt>
                <c:pt idx="21989">
                  <c:v>71.645078000074108</c:v>
                </c:pt>
                <c:pt idx="21990">
                  <c:v>71.648355999968686</c:v>
                </c:pt>
                <c:pt idx="21991">
                  <c:v>71.648422000180204</c:v>
                </c:pt>
                <c:pt idx="21992">
                  <c:v>71.648766000180302</c:v>
                </c:pt>
                <c:pt idx="21993">
                  <c:v>71.649088999947693</c:v>
                </c:pt>
                <c:pt idx="21994">
                  <c:v>71.6495709998525</c:v>
                </c:pt>
                <c:pt idx="21995">
                  <c:v>71.65009900018039</c:v>
                </c:pt>
                <c:pt idx="21996">
                  <c:v>71.650373000011299</c:v>
                </c:pt>
                <c:pt idx="21997">
                  <c:v>71.651116999873906</c:v>
                </c:pt>
                <c:pt idx="21998">
                  <c:v>71.656333000191793</c:v>
                </c:pt>
                <c:pt idx="21999">
                  <c:v>71.659061999980594</c:v>
                </c:pt>
                <c:pt idx="22000">
                  <c:v>71.662545999970405</c:v>
                </c:pt>
                <c:pt idx="22001">
                  <c:v>71.671372999844593</c:v>
                </c:pt>
                <c:pt idx="22002">
                  <c:v>71.677260999877006</c:v>
                </c:pt>
                <c:pt idx="22003">
                  <c:v>71.681319000163001</c:v>
                </c:pt>
                <c:pt idx="22004">
                  <c:v>71.6818169998987</c:v>
                </c:pt>
                <c:pt idx="22005">
                  <c:v>71.682829000110303</c:v>
                </c:pt>
                <c:pt idx="22006">
                  <c:v>71.683477000078696</c:v>
                </c:pt>
                <c:pt idx="22007">
                  <c:v>71.691616999942198</c:v>
                </c:pt>
                <c:pt idx="22008">
                  <c:v>71.69206300022779</c:v>
                </c:pt>
                <c:pt idx="22009">
                  <c:v>71.69289600005861</c:v>
                </c:pt>
                <c:pt idx="22010">
                  <c:v>71.693350999794305</c:v>
                </c:pt>
                <c:pt idx="22011">
                  <c:v>71.693417999995205</c:v>
                </c:pt>
                <c:pt idx="22012">
                  <c:v>71.693866999794395</c:v>
                </c:pt>
                <c:pt idx="22013">
                  <c:v>71.694651000143494</c:v>
                </c:pt>
                <c:pt idx="22014">
                  <c:v>71.695236999858011</c:v>
                </c:pt>
                <c:pt idx="22015">
                  <c:v>71.699115000228602</c:v>
                </c:pt>
                <c:pt idx="22016">
                  <c:v>71.699753999837398</c:v>
                </c:pt>
                <c:pt idx="22017">
                  <c:v>71.701076999943297</c:v>
                </c:pt>
                <c:pt idx="22018">
                  <c:v>71.701886000027997</c:v>
                </c:pt>
                <c:pt idx="22019">
                  <c:v>71.7019260000597</c:v>
                </c:pt>
                <c:pt idx="22020">
                  <c:v>71.703474000059899</c:v>
                </c:pt>
                <c:pt idx="22021">
                  <c:v>71.703740999964694</c:v>
                </c:pt>
                <c:pt idx="22022">
                  <c:v>71.712099999786005</c:v>
                </c:pt>
                <c:pt idx="22023">
                  <c:v>71.713761999944808</c:v>
                </c:pt>
                <c:pt idx="22024">
                  <c:v>71.714287999839101</c:v>
                </c:pt>
                <c:pt idx="22025">
                  <c:v>71.715172000040099</c:v>
                </c:pt>
                <c:pt idx="22026">
                  <c:v>71.7157330000191</c:v>
                </c:pt>
                <c:pt idx="22027">
                  <c:v>71.732712000084504</c:v>
                </c:pt>
                <c:pt idx="22028">
                  <c:v>71.733338999820205</c:v>
                </c:pt>
                <c:pt idx="22029">
                  <c:v>71.734587999799203</c:v>
                </c:pt>
                <c:pt idx="22030">
                  <c:v>71.735379000074303</c:v>
                </c:pt>
                <c:pt idx="22031">
                  <c:v>71.7425940001703</c:v>
                </c:pt>
                <c:pt idx="22032">
                  <c:v>71.750263000012609</c:v>
                </c:pt>
                <c:pt idx="22033">
                  <c:v>71.752180000203211</c:v>
                </c:pt>
                <c:pt idx="22034">
                  <c:v>71.758712999780897</c:v>
                </c:pt>
                <c:pt idx="22035">
                  <c:v>71.787563999805499</c:v>
                </c:pt>
                <c:pt idx="22036">
                  <c:v>71.799316000124207</c:v>
                </c:pt>
                <c:pt idx="22037">
                  <c:v>71.799954000198298</c:v>
                </c:pt>
                <c:pt idx="22038">
                  <c:v>71.801176000008113</c:v>
                </c:pt>
                <c:pt idx="22039">
                  <c:v>71.802006999860097</c:v>
                </c:pt>
                <c:pt idx="22040">
                  <c:v>71.808012000019502</c:v>
                </c:pt>
                <c:pt idx="22041">
                  <c:v>71.808655000040702</c:v>
                </c:pt>
                <c:pt idx="22042">
                  <c:v>71.809694999956207</c:v>
                </c:pt>
                <c:pt idx="22043">
                  <c:v>71.809847000167693</c:v>
                </c:pt>
                <c:pt idx="22044">
                  <c:v>71.810034999998592</c:v>
                </c:pt>
                <c:pt idx="22045">
                  <c:v>71.810551999988093</c:v>
                </c:pt>
                <c:pt idx="22046">
                  <c:v>71.810782999818912</c:v>
                </c:pt>
                <c:pt idx="22047">
                  <c:v>71.811238999998707</c:v>
                </c:pt>
                <c:pt idx="22048">
                  <c:v>71.825730000000405</c:v>
                </c:pt>
                <c:pt idx="22049">
                  <c:v>71.826279000106197</c:v>
                </c:pt>
                <c:pt idx="22050">
                  <c:v>71.827282999947698</c:v>
                </c:pt>
                <c:pt idx="22051">
                  <c:v>71.827996000138199</c:v>
                </c:pt>
                <c:pt idx="22052">
                  <c:v>71.828285999799803</c:v>
                </c:pt>
                <c:pt idx="22053">
                  <c:v>71.82862199988439</c:v>
                </c:pt>
                <c:pt idx="22054">
                  <c:v>71.829304999937406</c:v>
                </c:pt>
                <c:pt idx="22055">
                  <c:v>71.829761000117202</c:v>
                </c:pt>
                <c:pt idx="22056">
                  <c:v>71.835781000118004</c:v>
                </c:pt>
                <c:pt idx="22057">
                  <c:v>71.854766999877</c:v>
                </c:pt>
                <c:pt idx="22058">
                  <c:v>71.855375999803002</c:v>
                </c:pt>
                <c:pt idx="22059">
                  <c:v>71.8565110000781</c:v>
                </c:pt>
                <c:pt idx="22060">
                  <c:v>71.857309999813793</c:v>
                </c:pt>
                <c:pt idx="22061">
                  <c:v>71.858424999845695</c:v>
                </c:pt>
                <c:pt idx="22062">
                  <c:v>71.8750460000592</c:v>
                </c:pt>
                <c:pt idx="22063">
                  <c:v>71.876798000175697</c:v>
                </c:pt>
                <c:pt idx="22064">
                  <c:v>71.879293000165404</c:v>
                </c:pt>
                <c:pt idx="22065">
                  <c:v>71.880268999848312</c:v>
                </c:pt>
                <c:pt idx="22066">
                  <c:v>71.880901999975293</c:v>
                </c:pt>
                <c:pt idx="22067">
                  <c:v>71.88222400009181</c:v>
                </c:pt>
                <c:pt idx="22068">
                  <c:v>71.883176000028399</c:v>
                </c:pt>
                <c:pt idx="22069">
                  <c:v>71.8869880001875</c:v>
                </c:pt>
                <c:pt idx="22070">
                  <c:v>71.887692000018404</c:v>
                </c:pt>
                <c:pt idx="22071">
                  <c:v>71.889055000156006</c:v>
                </c:pt>
                <c:pt idx="22072">
                  <c:v>71.889998000187902</c:v>
                </c:pt>
                <c:pt idx="22073">
                  <c:v>71.890459999849497</c:v>
                </c:pt>
                <c:pt idx="22074">
                  <c:v>71.906003000094586</c:v>
                </c:pt>
                <c:pt idx="22075">
                  <c:v>71.906627999851409</c:v>
                </c:pt>
                <c:pt idx="22076">
                  <c:v>71.907645999999602</c:v>
                </c:pt>
                <c:pt idx="22077">
                  <c:v>71.908503000031402</c:v>
                </c:pt>
                <c:pt idx="22078">
                  <c:v>71.910219000073994</c:v>
                </c:pt>
                <c:pt idx="22079">
                  <c:v>71.910993000074001</c:v>
                </c:pt>
                <c:pt idx="22080">
                  <c:v>71.912334999979009</c:v>
                </c:pt>
                <c:pt idx="22081">
                  <c:v>71.913375999883996</c:v>
                </c:pt>
                <c:pt idx="22082">
                  <c:v>71.919805000106791</c:v>
                </c:pt>
                <c:pt idx="22083">
                  <c:v>71.920462999969388</c:v>
                </c:pt>
                <c:pt idx="22084">
                  <c:v>71.921560000191604</c:v>
                </c:pt>
                <c:pt idx="22085">
                  <c:v>71.922234999874405</c:v>
                </c:pt>
                <c:pt idx="22086">
                  <c:v>71.92243500003309</c:v>
                </c:pt>
                <c:pt idx="22087">
                  <c:v>71.9352760002038</c:v>
                </c:pt>
                <c:pt idx="22088">
                  <c:v>71.935935000055892</c:v>
                </c:pt>
                <c:pt idx="22089">
                  <c:v>71.937268000055994</c:v>
                </c:pt>
                <c:pt idx="22090">
                  <c:v>71.938220999982107</c:v>
                </c:pt>
                <c:pt idx="22091">
                  <c:v>71.946283000215701</c:v>
                </c:pt>
                <c:pt idx="22092">
                  <c:v>71.946931000184108</c:v>
                </c:pt>
                <c:pt idx="22093">
                  <c:v>71.948155999962111</c:v>
                </c:pt>
                <c:pt idx="22094">
                  <c:v>71.948980999877605</c:v>
                </c:pt>
                <c:pt idx="22095">
                  <c:v>71.958357999846996</c:v>
                </c:pt>
                <c:pt idx="22096">
                  <c:v>71.9591110000692</c:v>
                </c:pt>
                <c:pt idx="22097">
                  <c:v>71.960314000079904</c:v>
                </c:pt>
                <c:pt idx="22098">
                  <c:v>71.961219000058904</c:v>
                </c:pt>
                <c:pt idx="22099">
                  <c:v>71.963507999953407</c:v>
                </c:pt>
                <c:pt idx="22100">
                  <c:v>71.973943000102693</c:v>
                </c:pt>
                <c:pt idx="22101">
                  <c:v>71.978595000018601</c:v>
                </c:pt>
                <c:pt idx="22102">
                  <c:v>71.992406999925109</c:v>
                </c:pt>
                <c:pt idx="22103">
                  <c:v>71.996957000010298</c:v>
                </c:pt>
                <c:pt idx="22104">
                  <c:v>72.009241000159804</c:v>
                </c:pt>
                <c:pt idx="22105">
                  <c:v>72.0096549998743</c:v>
                </c:pt>
                <c:pt idx="22106">
                  <c:v>72.009927000181008</c:v>
                </c:pt>
                <c:pt idx="22107">
                  <c:v>72.011242999906202</c:v>
                </c:pt>
                <c:pt idx="22108">
                  <c:v>72.012110999821687</c:v>
                </c:pt>
                <c:pt idx="22109">
                  <c:v>72.015135000128694</c:v>
                </c:pt>
                <c:pt idx="22110">
                  <c:v>72.0180289999916</c:v>
                </c:pt>
                <c:pt idx="22111">
                  <c:v>72.018434999790699</c:v>
                </c:pt>
                <c:pt idx="22112">
                  <c:v>72.019103000002289</c:v>
                </c:pt>
                <c:pt idx="22113">
                  <c:v>72.019917000034098</c:v>
                </c:pt>
                <c:pt idx="22114">
                  <c:v>72.025342999950198</c:v>
                </c:pt>
                <c:pt idx="22115">
                  <c:v>72.050708000006097</c:v>
                </c:pt>
                <c:pt idx="22116">
                  <c:v>72.051113999805196</c:v>
                </c:pt>
                <c:pt idx="22117">
                  <c:v>72.051918999932198</c:v>
                </c:pt>
                <c:pt idx="22118">
                  <c:v>72.052502000133202</c:v>
                </c:pt>
                <c:pt idx="22119">
                  <c:v>72.053882000091107</c:v>
                </c:pt>
                <c:pt idx="22120">
                  <c:v>72.054399000080593</c:v>
                </c:pt>
                <c:pt idx="22121">
                  <c:v>72.055237999847989</c:v>
                </c:pt>
                <c:pt idx="22122">
                  <c:v>72.055825999996102</c:v>
                </c:pt>
                <c:pt idx="22123">
                  <c:v>72.055965999879803</c:v>
                </c:pt>
                <c:pt idx="22124">
                  <c:v>72.056542000154792</c:v>
                </c:pt>
                <c:pt idx="22125">
                  <c:v>72.057723999932904</c:v>
                </c:pt>
                <c:pt idx="22126">
                  <c:v>72.058507999827199</c:v>
                </c:pt>
                <c:pt idx="22127">
                  <c:v>72.073655000167406</c:v>
                </c:pt>
                <c:pt idx="22128">
                  <c:v>72.077564000210202</c:v>
                </c:pt>
                <c:pt idx="22129">
                  <c:v>72.077974999956396</c:v>
                </c:pt>
                <c:pt idx="22130">
                  <c:v>72.078711999893102</c:v>
                </c:pt>
                <c:pt idx="22131">
                  <c:v>72.078892999797901</c:v>
                </c:pt>
                <c:pt idx="22132">
                  <c:v>72.079856000073008</c:v>
                </c:pt>
                <c:pt idx="22133">
                  <c:v>72.080061000178802</c:v>
                </c:pt>
                <c:pt idx="22134">
                  <c:v>72.083026000200306</c:v>
                </c:pt>
                <c:pt idx="22135">
                  <c:v>72.083318999830198</c:v>
                </c:pt>
                <c:pt idx="22136">
                  <c:v>72.083349999957093</c:v>
                </c:pt>
                <c:pt idx="22137">
                  <c:v>72.083912999914901</c:v>
                </c:pt>
                <c:pt idx="22138">
                  <c:v>72.083987000041802</c:v>
                </c:pt>
                <c:pt idx="22139">
                  <c:v>72.084053999787997</c:v>
                </c:pt>
                <c:pt idx="22140">
                  <c:v>72.084148000158095</c:v>
                </c:pt>
                <c:pt idx="22141">
                  <c:v>72.084902999904401</c:v>
                </c:pt>
                <c:pt idx="22142">
                  <c:v>72.085373999925594</c:v>
                </c:pt>
                <c:pt idx="22143">
                  <c:v>72.0858380000208</c:v>
                </c:pt>
                <c:pt idx="22144">
                  <c:v>72.086394000052607</c:v>
                </c:pt>
                <c:pt idx="22145">
                  <c:v>72.102085000096793</c:v>
                </c:pt>
                <c:pt idx="22146">
                  <c:v>72.102753999843102</c:v>
                </c:pt>
                <c:pt idx="22147">
                  <c:v>72.102861000075691</c:v>
                </c:pt>
                <c:pt idx="22148">
                  <c:v>72.103847000107606</c:v>
                </c:pt>
                <c:pt idx="22149">
                  <c:v>72.104683999896196</c:v>
                </c:pt>
                <c:pt idx="22150">
                  <c:v>72.105136000118307</c:v>
                </c:pt>
                <c:pt idx="22151">
                  <c:v>72.111235000193105</c:v>
                </c:pt>
                <c:pt idx="22152">
                  <c:v>72.111881000182592</c:v>
                </c:pt>
                <c:pt idx="22153">
                  <c:v>72.113099000034708</c:v>
                </c:pt>
                <c:pt idx="22154">
                  <c:v>72.113960000024193</c:v>
                </c:pt>
                <c:pt idx="22155">
                  <c:v>72.118849000162299</c:v>
                </c:pt>
                <c:pt idx="22156">
                  <c:v>72.141235999879399</c:v>
                </c:pt>
                <c:pt idx="22157">
                  <c:v>72.141588999784204</c:v>
                </c:pt>
                <c:pt idx="22158">
                  <c:v>72.142268999868904</c:v>
                </c:pt>
                <c:pt idx="22159">
                  <c:v>72.142766000069898</c:v>
                </c:pt>
                <c:pt idx="22160">
                  <c:v>72.151322000081493</c:v>
                </c:pt>
                <c:pt idx="22161">
                  <c:v>72.151471999859496</c:v>
                </c:pt>
                <c:pt idx="22162">
                  <c:v>72.151794000092195</c:v>
                </c:pt>
                <c:pt idx="22163">
                  <c:v>72.152004000145098</c:v>
                </c:pt>
                <c:pt idx="22164">
                  <c:v>72.152749999986497</c:v>
                </c:pt>
                <c:pt idx="22165">
                  <c:v>72.152994000134598</c:v>
                </c:pt>
                <c:pt idx="22166">
                  <c:v>72.1533850000923</c:v>
                </c:pt>
                <c:pt idx="22167">
                  <c:v>72.153751999849092</c:v>
                </c:pt>
                <c:pt idx="22168">
                  <c:v>72.160683000220104</c:v>
                </c:pt>
                <c:pt idx="22169">
                  <c:v>72.161239999786602</c:v>
                </c:pt>
                <c:pt idx="22170">
                  <c:v>72.162135999860709</c:v>
                </c:pt>
                <c:pt idx="22171">
                  <c:v>72.162227999797295</c:v>
                </c:pt>
                <c:pt idx="22172">
                  <c:v>72.162981000019499</c:v>
                </c:pt>
                <c:pt idx="22173">
                  <c:v>72.172141999999397</c:v>
                </c:pt>
                <c:pt idx="22174">
                  <c:v>72.172401999978305</c:v>
                </c:pt>
                <c:pt idx="22175">
                  <c:v>72.173044000010108</c:v>
                </c:pt>
                <c:pt idx="22176">
                  <c:v>72.174201000052491</c:v>
                </c:pt>
                <c:pt idx="22177">
                  <c:v>72.175162999883398</c:v>
                </c:pt>
                <c:pt idx="22178">
                  <c:v>72.199025999907406</c:v>
                </c:pt>
                <c:pt idx="22179">
                  <c:v>72.199744000045001</c:v>
                </c:pt>
                <c:pt idx="22180">
                  <c:v>72.200939000140295</c:v>
                </c:pt>
                <c:pt idx="22181">
                  <c:v>72.201818999928904</c:v>
                </c:pt>
                <c:pt idx="22182">
                  <c:v>72.209031000056697</c:v>
                </c:pt>
                <c:pt idx="22183">
                  <c:v>72.209131999898005</c:v>
                </c:pt>
                <c:pt idx="22184">
                  <c:v>72.216890000163403</c:v>
                </c:pt>
                <c:pt idx="22185">
                  <c:v>72.217542000089409</c:v>
                </c:pt>
                <c:pt idx="22186">
                  <c:v>72.218820000216496</c:v>
                </c:pt>
                <c:pt idx="22187">
                  <c:v>72.220288000153204</c:v>
                </c:pt>
                <c:pt idx="22188">
                  <c:v>72.22226400017459</c:v>
                </c:pt>
                <c:pt idx="22189">
                  <c:v>72.222892999889112</c:v>
                </c:pt>
                <c:pt idx="22190">
                  <c:v>72.223196999857393</c:v>
                </c:pt>
                <c:pt idx="22191">
                  <c:v>72.22330900003719</c:v>
                </c:pt>
                <c:pt idx="22192">
                  <c:v>72.223647000100698</c:v>
                </c:pt>
                <c:pt idx="22193">
                  <c:v>72.224223999910393</c:v>
                </c:pt>
                <c:pt idx="22194">
                  <c:v>72.224431999984503</c:v>
                </c:pt>
                <c:pt idx="22195">
                  <c:v>72.224989000005706</c:v>
                </c:pt>
                <c:pt idx="22196">
                  <c:v>72.22520599998461</c:v>
                </c:pt>
                <c:pt idx="22197">
                  <c:v>72.239600000102598</c:v>
                </c:pt>
                <c:pt idx="22198">
                  <c:v>72.256805000051799</c:v>
                </c:pt>
                <c:pt idx="22199">
                  <c:v>72.259148999819402</c:v>
                </c:pt>
                <c:pt idx="22200">
                  <c:v>72.259886000210813</c:v>
                </c:pt>
                <c:pt idx="22201">
                  <c:v>72.261183000136896</c:v>
                </c:pt>
                <c:pt idx="22202">
                  <c:v>72.262247999788002</c:v>
                </c:pt>
                <c:pt idx="22203">
                  <c:v>72.269981999852405</c:v>
                </c:pt>
                <c:pt idx="22204">
                  <c:v>72.271686000021802</c:v>
                </c:pt>
                <c:pt idx="22205">
                  <c:v>72.273769999810611</c:v>
                </c:pt>
                <c:pt idx="22206">
                  <c:v>72.286535999864995</c:v>
                </c:pt>
                <c:pt idx="22207">
                  <c:v>72.300118999919505</c:v>
                </c:pt>
                <c:pt idx="22208">
                  <c:v>72.313754999868195</c:v>
                </c:pt>
                <c:pt idx="22209">
                  <c:v>72.314438999910593</c:v>
                </c:pt>
                <c:pt idx="22210">
                  <c:v>72.314878999804904</c:v>
                </c:pt>
                <c:pt idx="22211">
                  <c:v>72.315836000143392</c:v>
                </c:pt>
                <c:pt idx="22212">
                  <c:v>72.316820000196401</c:v>
                </c:pt>
                <c:pt idx="22213">
                  <c:v>72.321216000091198</c:v>
                </c:pt>
                <c:pt idx="22214">
                  <c:v>72.321780000038402</c:v>
                </c:pt>
                <c:pt idx="22215">
                  <c:v>72.322636000080792</c:v>
                </c:pt>
                <c:pt idx="22216">
                  <c:v>72.323337999932789</c:v>
                </c:pt>
                <c:pt idx="22217">
                  <c:v>72.323937999953998</c:v>
                </c:pt>
                <c:pt idx="22218">
                  <c:v>72.324022999964598</c:v>
                </c:pt>
                <c:pt idx="22219">
                  <c:v>72.324576000028102</c:v>
                </c:pt>
                <c:pt idx="22220">
                  <c:v>72.324699000091599</c:v>
                </c:pt>
                <c:pt idx="22221">
                  <c:v>72.325492999880197</c:v>
                </c:pt>
                <c:pt idx="22222">
                  <c:v>72.325785999964808</c:v>
                </c:pt>
                <c:pt idx="22223">
                  <c:v>72.325980000186902</c:v>
                </c:pt>
                <c:pt idx="22224">
                  <c:v>72.326014999816806</c:v>
                </c:pt>
                <c:pt idx="22225">
                  <c:v>72.326668000186999</c:v>
                </c:pt>
                <c:pt idx="22226">
                  <c:v>72.326870999859196</c:v>
                </c:pt>
                <c:pt idx="22227">
                  <c:v>72.326948999943795</c:v>
                </c:pt>
                <c:pt idx="22228">
                  <c:v>72.327448000123695</c:v>
                </c:pt>
                <c:pt idx="22229">
                  <c:v>72.328451999965097</c:v>
                </c:pt>
                <c:pt idx="22230">
                  <c:v>72.329006000018111</c:v>
                </c:pt>
                <c:pt idx="22231">
                  <c:v>72.329007000007493</c:v>
                </c:pt>
                <c:pt idx="22232">
                  <c:v>72.329978000198011</c:v>
                </c:pt>
                <c:pt idx="22233">
                  <c:v>72.329995000018201</c:v>
                </c:pt>
                <c:pt idx="22234">
                  <c:v>72.330720000081698</c:v>
                </c:pt>
                <c:pt idx="22235">
                  <c:v>72.330726000018302</c:v>
                </c:pt>
                <c:pt idx="22236">
                  <c:v>72.33204800013479</c:v>
                </c:pt>
                <c:pt idx="22237">
                  <c:v>72.33304000010321</c:v>
                </c:pt>
                <c:pt idx="22238">
                  <c:v>72.335406000092888</c:v>
                </c:pt>
                <c:pt idx="22239">
                  <c:v>72.348958000020502</c:v>
                </c:pt>
                <c:pt idx="22240">
                  <c:v>72.384476000024705</c:v>
                </c:pt>
                <c:pt idx="22241">
                  <c:v>72.386038999866201</c:v>
                </c:pt>
                <c:pt idx="22242">
                  <c:v>72.386514999834603</c:v>
                </c:pt>
                <c:pt idx="22243">
                  <c:v>72.387282999898105</c:v>
                </c:pt>
                <c:pt idx="22244">
                  <c:v>72.387921999961605</c:v>
                </c:pt>
                <c:pt idx="22245">
                  <c:v>72.390107000046513</c:v>
                </c:pt>
                <c:pt idx="22246">
                  <c:v>72.393297999951699</c:v>
                </c:pt>
                <c:pt idx="22247">
                  <c:v>72.394403000089298</c:v>
                </c:pt>
                <c:pt idx="22248">
                  <c:v>72.394581000025894</c:v>
                </c:pt>
                <c:pt idx="22249">
                  <c:v>72.40043999991029</c:v>
                </c:pt>
                <c:pt idx="22250">
                  <c:v>72.410227000091197</c:v>
                </c:pt>
                <c:pt idx="22251">
                  <c:v>72.410923000006704</c:v>
                </c:pt>
                <c:pt idx="22252">
                  <c:v>72.412167000038593</c:v>
                </c:pt>
                <c:pt idx="22253">
                  <c:v>72.413037999922309</c:v>
                </c:pt>
                <c:pt idx="22254">
                  <c:v>72.438980999777399</c:v>
                </c:pt>
                <c:pt idx="22255">
                  <c:v>72.4395470001582</c:v>
                </c:pt>
                <c:pt idx="22256">
                  <c:v>72.440500000084199</c:v>
                </c:pt>
                <c:pt idx="22257">
                  <c:v>72.44116299989399</c:v>
                </c:pt>
                <c:pt idx="22258">
                  <c:v>72.445170999799302</c:v>
                </c:pt>
                <c:pt idx="22259">
                  <c:v>72.446925999884101</c:v>
                </c:pt>
                <c:pt idx="22260">
                  <c:v>72.455212000022499</c:v>
                </c:pt>
                <c:pt idx="22261">
                  <c:v>72.455653999895702</c:v>
                </c:pt>
                <c:pt idx="22262">
                  <c:v>72.456425999916902</c:v>
                </c:pt>
                <c:pt idx="22263">
                  <c:v>72.456981999948695</c:v>
                </c:pt>
                <c:pt idx="22264">
                  <c:v>72.472105000088007</c:v>
                </c:pt>
                <c:pt idx="22265">
                  <c:v>72.472552999897701</c:v>
                </c:pt>
                <c:pt idx="22266">
                  <c:v>72.473194999929504</c:v>
                </c:pt>
                <c:pt idx="22267">
                  <c:v>72.4736510001093</c:v>
                </c:pt>
                <c:pt idx="22268">
                  <c:v>72.478531999877305</c:v>
                </c:pt>
                <c:pt idx="22269">
                  <c:v>72.488008000163902</c:v>
                </c:pt>
                <c:pt idx="22270">
                  <c:v>72.488707000047697</c:v>
                </c:pt>
                <c:pt idx="22271">
                  <c:v>72.489804999804605</c:v>
                </c:pt>
                <c:pt idx="22272">
                  <c:v>72.489822000079499</c:v>
                </c:pt>
                <c:pt idx="22273">
                  <c:v>72.490259000005608</c:v>
                </c:pt>
                <c:pt idx="22274">
                  <c:v>72.490645000016201</c:v>
                </c:pt>
                <c:pt idx="22275">
                  <c:v>72.490973000185406</c:v>
                </c:pt>
                <c:pt idx="22276">
                  <c:v>72.491541000090308</c:v>
                </c:pt>
                <c:pt idx="22277">
                  <c:v>72.492080999836588</c:v>
                </c:pt>
                <c:pt idx="22278">
                  <c:v>72.492699000122201</c:v>
                </c:pt>
                <c:pt idx="22279">
                  <c:v>72.4938029998156</c:v>
                </c:pt>
                <c:pt idx="22280">
                  <c:v>72.494531999836909</c:v>
                </c:pt>
                <c:pt idx="22281">
                  <c:v>72.50279700019739</c:v>
                </c:pt>
                <c:pt idx="22282">
                  <c:v>72.503497000070595</c:v>
                </c:pt>
                <c:pt idx="22283">
                  <c:v>72.504566000134204</c:v>
                </c:pt>
                <c:pt idx="22284">
                  <c:v>72.505844999795897</c:v>
                </c:pt>
                <c:pt idx="22285">
                  <c:v>72.508858000219305</c:v>
                </c:pt>
                <c:pt idx="22286">
                  <c:v>72.517468000114604</c:v>
                </c:pt>
                <c:pt idx="22287">
                  <c:v>72.517982000135788</c:v>
                </c:pt>
                <c:pt idx="22288">
                  <c:v>72.518904999924402</c:v>
                </c:pt>
                <c:pt idx="22289">
                  <c:v>72.519539000040794</c:v>
                </c:pt>
                <c:pt idx="22290">
                  <c:v>72.528814000179395</c:v>
                </c:pt>
                <c:pt idx="22291">
                  <c:v>72.531251999862405</c:v>
                </c:pt>
                <c:pt idx="22292">
                  <c:v>72.555277999981598</c:v>
                </c:pt>
                <c:pt idx="22293">
                  <c:v>72.562725999887306</c:v>
                </c:pt>
                <c:pt idx="22294">
                  <c:v>72.564504000183604</c:v>
                </c:pt>
                <c:pt idx="22295">
                  <c:v>72.565194000162492</c:v>
                </c:pt>
                <c:pt idx="22296">
                  <c:v>72.566501999972303</c:v>
                </c:pt>
                <c:pt idx="22297">
                  <c:v>72.567489999982996</c:v>
                </c:pt>
                <c:pt idx="22298">
                  <c:v>72.579998000037406</c:v>
                </c:pt>
                <c:pt idx="22299">
                  <c:v>72.580002999984501</c:v>
                </c:pt>
                <c:pt idx="22300">
                  <c:v>72.580418000143197</c:v>
                </c:pt>
                <c:pt idx="22301">
                  <c:v>72.58117499986831</c:v>
                </c:pt>
                <c:pt idx="22302">
                  <c:v>72.582058000079897</c:v>
                </c:pt>
                <c:pt idx="22303">
                  <c:v>72.593768999922688</c:v>
                </c:pt>
                <c:pt idx="22304">
                  <c:v>72.59759499993379</c:v>
                </c:pt>
                <c:pt idx="22305">
                  <c:v>72.602854999786302</c:v>
                </c:pt>
                <c:pt idx="22306">
                  <c:v>72.603552000145996</c:v>
                </c:pt>
                <c:pt idx="22307">
                  <c:v>72.60492400018839</c:v>
                </c:pt>
                <c:pt idx="22308">
                  <c:v>72.605887000008806</c:v>
                </c:pt>
                <c:pt idx="22309">
                  <c:v>72.633679999853399</c:v>
                </c:pt>
                <c:pt idx="22310">
                  <c:v>72.634293000191903</c:v>
                </c:pt>
                <c:pt idx="22311">
                  <c:v>72.635578999779597</c:v>
                </c:pt>
                <c:pt idx="22312">
                  <c:v>72.636383999906599</c:v>
                </c:pt>
                <c:pt idx="22313">
                  <c:v>72.6435940000556</c:v>
                </c:pt>
                <c:pt idx="22314">
                  <c:v>72.644275000129696</c:v>
                </c:pt>
                <c:pt idx="22315">
                  <c:v>72.645277999981701</c:v>
                </c:pt>
                <c:pt idx="22316">
                  <c:v>72.6460609998866</c:v>
                </c:pt>
                <c:pt idx="22317">
                  <c:v>72.648797000056206</c:v>
                </c:pt>
                <c:pt idx="22318">
                  <c:v>72.649158999865904</c:v>
                </c:pt>
                <c:pt idx="22319">
                  <c:v>72.649174000162006</c:v>
                </c:pt>
                <c:pt idx="22320">
                  <c:v>72.649960000035193</c:v>
                </c:pt>
                <c:pt idx="22321">
                  <c:v>72.650384000098711</c:v>
                </c:pt>
                <c:pt idx="22322">
                  <c:v>72.655116000078095</c:v>
                </c:pt>
                <c:pt idx="22323">
                  <c:v>72.665431000132202</c:v>
                </c:pt>
                <c:pt idx="22324">
                  <c:v>72.665529000005307</c:v>
                </c:pt>
                <c:pt idx="22325">
                  <c:v>72.666068000216896</c:v>
                </c:pt>
                <c:pt idx="22326">
                  <c:v>72.666090999973591</c:v>
                </c:pt>
                <c:pt idx="22327">
                  <c:v>72.667249999994908</c:v>
                </c:pt>
                <c:pt idx="22328">
                  <c:v>72.667253999952592</c:v>
                </c:pt>
                <c:pt idx="22329">
                  <c:v>72.667976000047901</c:v>
                </c:pt>
                <c:pt idx="22330">
                  <c:v>72.667984999952708</c:v>
                </c:pt>
                <c:pt idx="22331">
                  <c:v>72.678465000080905</c:v>
                </c:pt>
                <c:pt idx="22332">
                  <c:v>72.678988999996307</c:v>
                </c:pt>
                <c:pt idx="22333">
                  <c:v>72.679743000207907</c:v>
                </c:pt>
                <c:pt idx="22334">
                  <c:v>72.679910999795496</c:v>
                </c:pt>
                <c:pt idx="22335">
                  <c:v>72.68028599992239</c:v>
                </c:pt>
                <c:pt idx="22336">
                  <c:v>72.680417999890693</c:v>
                </c:pt>
                <c:pt idx="22337">
                  <c:v>72.680538999975397</c:v>
                </c:pt>
                <c:pt idx="22338">
                  <c:v>72.6807490000283</c:v>
                </c:pt>
                <c:pt idx="22339">
                  <c:v>72.680910000144607</c:v>
                </c:pt>
                <c:pt idx="22340">
                  <c:v>72.681456999816803</c:v>
                </c:pt>
                <c:pt idx="22341">
                  <c:v>72.681564000049505</c:v>
                </c:pt>
                <c:pt idx="22342">
                  <c:v>72.682165000060195</c:v>
                </c:pt>
                <c:pt idx="22343">
                  <c:v>72.682236000218793</c:v>
                </c:pt>
                <c:pt idx="22344">
                  <c:v>72.696423999786902</c:v>
                </c:pt>
                <c:pt idx="22345">
                  <c:v>72.697084000083109</c:v>
                </c:pt>
                <c:pt idx="22346">
                  <c:v>72.6980569997977</c:v>
                </c:pt>
                <c:pt idx="22347">
                  <c:v>72.698092999871704</c:v>
                </c:pt>
                <c:pt idx="22348">
                  <c:v>72.698573999787101</c:v>
                </c:pt>
                <c:pt idx="22349">
                  <c:v>72.698877000220804</c:v>
                </c:pt>
                <c:pt idx="22350">
                  <c:v>72.699396000189097</c:v>
                </c:pt>
                <c:pt idx="22351">
                  <c:v>72.700009000072896</c:v>
                </c:pt>
                <c:pt idx="22352">
                  <c:v>72.700352000083512</c:v>
                </c:pt>
                <c:pt idx="22353">
                  <c:v>72.701031000178688</c:v>
                </c:pt>
                <c:pt idx="22354">
                  <c:v>72.702442999798194</c:v>
                </c:pt>
                <c:pt idx="22355">
                  <c:v>72.703446000104989</c:v>
                </c:pt>
                <c:pt idx="22356">
                  <c:v>72.708658000010402</c:v>
                </c:pt>
                <c:pt idx="22357">
                  <c:v>72.709190999830696</c:v>
                </c:pt>
                <c:pt idx="22358">
                  <c:v>72.71016799995769</c:v>
                </c:pt>
                <c:pt idx="22359">
                  <c:v>72.710792000179907</c:v>
                </c:pt>
                <c:pt idx="22360">
                  <c:v>72.71165200018001</c:v>
                </c:pt>
                <c:pt idx="22361">
                  <c:v>72.712634999788804</c:v>
                </c:pt>
                <c:pt idx="22362">
                  <c:v>72.733475999939401</c:v>
                </c:pt>
                <c:pt idx="22363">
                  <c:v>72.733811000034606</c:v>
                </c:pt>
                <c:pt idx="22364">
                  <c:v>72.734403000140404</c:v>
                </c:pt>
                <c:pt idx="22365">
                  <c:v>72.734859999854905</c:v>
                </c:pt>
                <c:pt idx="22366">
                  <c:v>72.738807999939993</c:v>
                </c:pt>
                <c:pt idx="22367">
                  <c:v>72.7394969999295</c:v>
                </c:pt>
                <c:pt idx="22368">
                  <c:v>72.740014999908396</c:v>
                </c:pt>
                <c:pt idx="22369">
                  <c:v>72.740943000098895</c:v>
                </c:pt>
                <c:pt idx="22370">
                  <c:v>72.741602999940312</c:v>
                </c:pt>
                <c:pt idx="22371">
                  <c:v>72.749775999909588</c:v>
                </c:pt>
                <c:pt idx="22372">
                  <c:v>72.7537110001321</c:v>
                </c:pt>
                <c:pt idx="22373">
                  <c:v>72.759542999847298</c:v>
                </c:pt>
                <c:pt idx="22374">
                  <c:v>72.762923000027499</c:v>
                </c:pt>
                <c:pt idx="22375">
                  <c:v>72.763577999921793</c:v>
                </c:pt>
                <c:pt idx="22376">
                  <c:v>72.764774999996007</c:v>
                </c:pt>
                <c:pt idx="22377">
                  <c:v>72.764879999794999</c:v>
                </c:pt>
                <c:pt idx="22378">
                  <c:v>72.765798000091294</c:v>
                </c:pt>
                <c:pt idx="22379">
                  <c:v>72.767065999869303</c:v>
                </c:pt>
                <c:pt idx="22380">
                  <c:v>72.768066000207895</c:v>
                </c:pt>
                <c:pt idx="22381">
                  <c:v>72.787840999808395</c:v>
                </c:pt>
                <c:pt idx="22382">
                  <c:v>72.792588000083896</c:v>
                </c:pt>
                <c:pt idx="22383">
                  <c:v>72.802624999894689</c:v>
                </c:pt>
                <c:pt idx="22384">
                  <c:v>72.8094450000753</c:v>
                </c:pt>
                <c:pt idx="22385">
                  <c:v>72.80984599992729</c:v>
                </c:pt>
                <c:pt idx="22386">
                  <c:v>72.812292999969898</c:v>
                </c:pt>
                <c:pt idx="22387">
                  <c:v>72.812906999843108</c:v>
                </c:pt>
                <c:pt idx="22388">
                  <c:v>72.813943999790297</c:v>
                </c:pt>
                <c:pt idx="22389">
                  <c:v>72.814673999801002</c:v>
                </c:pt>
                <c:pt idx="22390">
                  <c:v>72.839650999867388</c:v>
                </c:pt>
                <c:pt idx="22391">
                  <c:v>72.847993999857792</c:v>
                </c:pt>
                <c:pt idx="22392">
                  <c:v>72.848451000027111</c:v>
                </c:pt>
                <c:pt idx="22393">
                  <c:v>72.849206000228108</c:v>
                </c:pt>
                <c:pt idx="22394">
                  <c:v>72.849725000196401</c:v>
                </c:pt>
                <c:pt idx="22395">
                  <c:v>72.861300000113204</c:v>
                </c:pt>
                <c:pt idx="22396">
                  <c:v>72.861606000060391</c:v>
                </c:pt>
                <c:pt idx="22397">
                  <c:v>72.862237000208495</c:v>
                </c:pt>
                <c:pt idx="22398">
                  <c:v>72.863539000081801</c:v>
                </c:pt>
                <c:pt idx="22399">
                  <c:v>72.864405000018408</c:v>
                </c:pt>
                <c:pt idx="22400">
                  <c:v>72.866293000060907</c:v>
                </c:pt>
                <c:pt idx="22401">
                  <c:v>72.867016000145597</c:v>
                </c:pt>
                <c:pt idx="22402">
                  <c:v>72.868147999997703</c:v>
                </c:pt>
                <c:pt idx="22403">
                  <c:v>72.868984999786306</c:v>
                </c:pt>
                <c:pt idx="22404">
                  <c:v>72.8828749997774</c:v>
                </c:pt>
                <c:pt idx="22405">
                  <c:v>72.8834410001582</c:v>
                </c:pt>
                <c:pt idx="22406">
                  <c:v>72.88424299986211</c:v>
                </c:pt>
                <c:pt idx="22407">
                  <c:v>72.885148999830506</c:v>
                </c:pt>
                <c:pt idx="22408">
                  <c:v>72.910652999780694</c:v>
                </c:pt>
                <c:pt idx="22409">
                  <c:v>72.911320999992299</c:v>
                </c:pt>
                <c:pt idx="22410">
                  <c:v>72.912560000076994</c:v>
                </c:pt>
                <c:pt idx="22411">
                  <c:v>72.913135999897307</c:v>
                </c:pt>
                <c:pt idx="22412">
                  <c:v>72.913385999981898</c:v>
                </c:pt>
                <c:pt idx="22413">
                  <c:v>72.913602999960801</c:v>
                </c:pt>
                <c:pt idx="22414">
                  <c:v>72.914358000161798</c:v>
                </c:pt>
                <c:pt idx="22415">
                  <c:v>72.914836000109005</c:v>
                </c:pt>
                <c:pt idx="22416">
                  <c:v>72.917068000151602</c:v>
                </c:pt>
                <c:pt idx="22417">
                  <c:v>72.9228929999408</c:v>
                </c:pt>
                <c:pt idx="22418">
                  <c:v>72.925289000067991</c:v>
                </c:pt>
                <c:pt idx="22419">
                  <c:v>72.960793000220292</c:v>
                </c:pt>
                <c:pt idx="22420">
                  <c:v>72.96636299997769</c:v>
                </c:pt>
                <c:pt idx="22421">
                  <c:v>72.967045000041196</c:v>
                </c:pt>
                <c:pt idx="22422">
                  <c:v>72.967219000020108</c:v>
                </c:pt>
                <c:pt idx="22423">
                  <c:v>72.9675419997875</c:v>
                </c:pt>
                <c:pt idx="22424">
                  <c:v>72.968316999777002</c:v>
                </c:pt>
                <c:pt idx="22425">
                  <c:v>72.968319000210599</c:v>
                </c:pt>
                <c:pt idx="22426">
                  <c:v>72.969198999999193</c:v>
                </c:pt>
                <c:pt idx="22427">
                  <c:v>72.969205999925109</c:v>
                </c:pt>
                <c:pt idx="22428">
                  <c:v>72.974521000105497</c:v>
                </c:pt>
                <c:pt idx="22429">
                  <c:v>73.001541999928989</c:v>
                </c:pt>
                <c:pt idx="22430">
                  <c:v>73.001993000161704</c:v>
                </c:pt>
                <c:pt idx="22431">
                  <c:v>73.002763000204098</c:v>
                </c:pt>
                <c:pt idx="22432">
                  <c:v>73.0033119998552</c:v>
                </c:pt>
                <c:pt idx="22433">
                  <c:v>73.005196999929396</c:v>
                </c:pt>
                <c:pt idx="22434">
                  <c:v>73.014318999867101</c:v>
                </c:pt>
                <c:pt idx="22435">
                  <c:v>73.018856000089698</c:v>
                </c:pt>
                <c:pt idx="22436">
                  <c:v>73.019519999888786</c:v>
                </c:pt>
                <c:pt idx="22437">
                  <c:v>73.020733999783204</c:v>
                </c:pt>
                <c:pt idx="22438">
                  <c:v>73.021613000037107</c:v>
                </c:pt>
                <c:pt idx="22439">
                  <c:v>73.036327999943708</c:v>
                </c:pt>
                <c:pt idx="22440">
                  <c:v>73.041211000145196</c:v>
                </c:pt>
                <c:pt idx="22441">
                  <c:v>73.041689000092404</c:v>
                </c:pt>
                <c:pt idx="22442">
                  <c:v>73.04247399997621</c:v>
                </c:pt>
                <c:pt idx="22443">
                  <c:v>73.042773999986792</c:v>
                </c:pt>
                <c:pt idx="22444">
                  <c:v>73.043021000103096</c:v>
                </c:pt>
                <c:pt idx="22445">
                  <c:v>73.043460000007997</c:v>
                </c:pt>
                <c:pt idx="22446">
                  <c:v>73.044767999817807</c:v>
                </c:pt>
                <c:pt idx="22447">
                  <c:v>73.045664999881396</c:v>
                </c:pt>
                <c:pt idx="22448">
                  <c:v>73.050856000008892</c:v>
                </c:pt>
                <c:pt idx="22449">
                  <c:v>73.056318999988406</c:v>
                </c:pt>
                <c:pt idx="22450">
                  <c:v>73.056841999914397</c:v>
                </c:pt>
                <c:pt idx="22451">
                  <c:v>73.057933000200094</c:v>
                </c:pt>
                <c:pt idx="22452">
                  <c:v>73.0586879999464</c:v>
                </c:pt>
                <c:pt idx="22453">
                  <c:v>73.065573999883696</c:v>
                </c:pt>
                <c:pt idx="22454">
                  <c:v>73.079151999991097</c:v>
                </c:pt>
                <c:pt idx="22455">
                  <c:v>73.079760999917198</c:v>
                </c:pt>
                <c:pt idx="22456">
                  <c:v>73.080700999980706</c:v>
                </c:pt>
                <c:pt idx="22457">
                  <c:v>73.081383000044298</c:v>
                </c:pt>
                <c:pt idx="22458">
                  <c:v>73.085711000203403</c:v>
                </c:pt>
                <c:pt idx="22459">
                  <c:v>73.086355000214098</c:v>
                </c:pt>
                <c:pt idx="22460">
                  <c:v>73.087685999780589</c:v>
                </c:pt>
                <c:pt idx="22461">
                  <c:v>73.088689000087399</c:v>
                </c:pt>
                <c:pt idx="22462">
                  <c:v>73.094572000172704</c:v>
                </c:pt>
                <c:pt idx="22463">
                  <c:v>73.095151999950701</c:v>
                </c:pt>
                <c:pt idx="22464">
                  <c:v>73.096178000014305</c:v>
                </c:pt>
                <c:pt idx="22465">
                  <c:v>73.0969920000461</c:v>
                </c:pt>
                <c:pt idx="22466">
                  <c:v>73.097583000162501</c:v>
                </c:pt>
                <c:pt idx="22467">
                  <c:v>73.098215999834707</c:v>
                </c:pt>
                <c:pt idx="22468">
                  <c:v>73.099403000014689</c:v>
                </c:pt>
                <c:pt idx="22469">
                  <c:v>73.100245000205106</c:v>
                </c:pt>
                <c:pt idx="22470">
                  <c:v>73.100340000109995</c:v>
                </c:pt>
                <c:pt idx="22471">
                  <c:v>73.10074699989849</c:v>
                </c:pt>
                <c:pt idx="22472">
                  <c:v>73.101686999962112</c:v>
                </c:pt>
                <c:pt idx="22473">
                  <c:v>73.102212999856391</c:v>
                </c:pt>
                <c:pt idx="22474">
                  <c:v>73.106762999941495</c:v>
                </c:pt>
                <c:pt idx="22475">
                  <c:v>73.11006300005829</c:v>
                </c:pt>
                <c:pt idx="22476">
                  <c:v>73.110075999920795</c:v>
                </c:pt>
                <c:pt idx="22477">
                  <c:v>73.110813999846798</c:v>
                </c:pt>
                <c:pt idx="22478">
                  <c:v>73.112139999920998</c:v>
                </c:pt>
                <c:pt idx="22479">
                  <c:v>73.113070000090303</c:v>
                </c:pt>
                <c:pt idx="22480">
                  <c:v>73.128724000071088</c:v>
                </c:pt>
                <c:pt idx="22481">
                  <c:v>73.129382999923095</c:v>
                </c:pt>
                <c:pt idx="22482">
                  <c:v>73.130273000060598</c:v>
                </c:pt>
                <c:pt idx="22483">
                  <c:v>73.130749000028999</c:v>
                </c:pt>
                <c:pt idx="22484">
                  <c:v>73.131628999817593</c:v>
                </c:pt>
                <c:pt idx="22485">
                  <c:v>73.141184000178313</c:v>
                </c:pt>
                <c:pt idx="22486">
                  <c:v>73.141575000136001</c:v>
                </c:pt>
                <c:pt idx="22487">
                  <c:v>73.1423030001678</c:v>
                </c:pt>
                <c:pt idx="22488">
                  <c:v>73.1428009999035</c:v>
                </c:pt>
                <c:pt idx="22489">
                  <c:v>73.151086000052601</c:v>
                </c:pt>
                <c:pt idx="22490">
                  <c:v>73.151352999957396</c:v>
                </c:pt>
                <c:pt idx="22491">
                  <c:v>73.151673000211304</c:v>
                </c:pt>
                <c:pt idx="22492">
                  <c:v>73.152621000190194</c:v>
                </c:pt>
                <c:pt idx="22493">
                  <c:v>73.153341999841302</c:v>
                </c:pt>
                <c:pt idx="22494">
                  <c:v>73.154256000179799</c:v>
                </c:pt>
                <c:pt idx="22495">
                  <c:v>73.156504000053204</c:v>
                </c:pt>
                <c:pt idx="22496">
                  <c:v>73.190909999993806</c:v>
                </c:pt>
                <c:pt idx="22497">
                  <c:v>73.201317999973895</c:v>
                </c:pt>
                <c:pt idx="22498">
                  <c:v>73.202514000058699</c:v>
                </c:pt>
                <c:pt idx="22499">
                  <c:v>73.202834999847198</c:v>
                </c:pt>
                <c:pt idx="22500">
                  <c:v>73.203045999889497</c:v>
                </c:pt>
                <c:pt idx="22501">
                  <c:v>73.203961000217504</c:v>
                </c:pt>
                <c:pt idx="22502">
                  <c:v>73.204549999900294</c:v>
                </c:pt>
                <c:pt idx="22503">
                  <c:v>73.208051000165099</c:v>
                </c:pt>
                <c:pt idx="22504">
                  <c:v>73.235412000030905</c:v>
                </c:pt>
                <c:pt idx="22505">
                  <c:v>73.239499999999595</c:v>
                </c:pt>
                <c:pt idx="22506">
                  <c:v>73.249559000032605</c:v>
                </c:pt>
                <c:pt idx="22507">
                  <c:v>73.250181999810508</c:v>
                </c:pt>
                <c:pt idx="22508">
                  <c:v>73.250929000096207</c:v>
                </c:pt>
                <c:pt idx="22509">
                  <c:v>73.251262000212591</c:v>
                </c:pt>
                <c:pt idx="22510">
                  <c:v>73.251468999842402</c:v>
                </c:pt>
                <c:pt idx="22511">
                  <c:v>73.251940999853105</c:v>
                </c:pt>
                <c:pt idx="22512">
                  <c:v>73.252347000106894</c:v>
                </c:pt>
                <c:pt idx="22513">
                  <c:v>73.252425000191494</c:v>
                </c:pt>
                <c:pt idx="22514">
                  <c:v>73.260374999790599</c:v>
                </c:pt>
                <c:pt idx="22515">
                  <c:v>73.260983000182009</c:v>
                </c:pt>
                <c:pt idx="22516">
                  <c:v>73.26202400008691</c:v>
                </c:pt>
                <c:pt idx="22517">
                  <c:v>73.262868999790911</c:v>
                </c:pt>
                <c:pt idx="22518">
                  <c:v>73.271148000003393</c:v>
                </c:pt>
                <c:pt idx="22519">
                  <c:v>73.298948000228805</c:v>
                </c:pt>
                <c:pt idx="22520">
                  <c:v>73.317372000019503</c:v>
                </c:pt>
                <c:pt idx="22521">
                  <c:v>73.324896000030989</c:v>
                </c:pt>
                <c:pt idx="22522">
                  <c:v>73.325593999925303</c:v>
                </c:pt>
                <c:pt idx="22523">
                  <c:v>73.326697000084096</c:v>
                </c:pt>
                <c:pt idx="22524">
                  <c:v>73.327528999925491</c:v>
                </c:pt>
                <c:pt idx="22525">
                  <c:v>73.329659000137298</c:v>
                </c:pt>
                <c:pt idx="22526">
                  <c:v>73.341626999990709</c:v>
                </c:pt>
                <c:pt idx="22527">
                  <c:v>73.341955000159899</c:v>
                </c:pt>
                <c:pt idx="22528">
                  <c:v>73.342623999906195</c:v>
                </c:pt>
                <c:pt idx="22529">
                  <c:v>73.343035000107193</c:v>
                </c:pt>
                <c:pt idx="22530">
                  <c:v>73.347811000075993</c:v>
                </c:pt>
                <c:pt idx="22531">
                  <c:v>73.348468999938603</c:v>
                </c:pt>
                <c:pt idx="22532">
                  <c:v>73.349711999980997</c:v>
                </c:pt>
                <c:pt idx="22533">
                  <c:v>73.350532999938807</c:v>
                </c:pt>
                <c:pt idx="22534">
                  <c:v>73.356502000024193</c:v>
                </c:pt>
                <c:pt idx="22535">
                  <c:v>73.357044000203999</c:v>
                </c:pt>
                <c:pt idx="22536">
                  <c:v>73.357996000140702</c:v>
                </c:pt>
                <c:pt idx="22537">
                  <c:v>73.358716999791795</c:v>
                </c:pt>
                <c:pt idx="22538">
                  <c:v>73.359613999855299</c:v>
                </c:pt>
                <c:pt idx="22539">
                  <c:v>73.3602240002255</c:v>
                </c:pt>
                <c:pt idx="22540">
                  <c:v>73.361436000141097</c:v>
                </c:pt>
                <c:pt idx="22541">
                  <c:v>73.361727999781507</c:v>
                </c:pt>
                <c:pt idx="22542">
                  <c:v>73.362235999866201</c:v>
                </c:pt>
                <c:pt idx="22543">
                  <c:v>73.362262000046002</c:v>
                </c:pt>
                <c:pt idx="22544">
                  <c:v>73.3630200002153</c:v>
                </c:pt>
                <c:pt idx="22545">
                  <c:v>73.363963999781802</c:v>
                </c:pt>
                <c:pt idx="22546">
                  <c:v>73.375334000047587</c:v>
                </c:pt>
                <c:pt idx="22547">
                  <c:v>73.375698999825502</c:v>
                </c:pt>
                <c:pt idx="22548">
                  <c:v>73.37632899998421</c:v>
                </c:pt>
                <c:pt idx="22549">
                  <c:v>73.376784000174595</c:v>
                </c:pt>
                <c:pt idx="22550">
                  <c:v>73.384014000112003</c:v>
                </c:pt>
                <c:pt idx="22551">
                  <c:v>73.3846170001015</c:v>
                </c:pt>
                <c:pt idx="22552">
                  <c:v>73.385701999995902</c:v>
                </c:pt>
                <c:pt idx="22553">
                  <c:v>73.386486999879708</c:v>
                </c:pt>
                <c:pt idx="22554">
                  <c:v>73.386886000207596</c:v>
                </c:pt>
                <c:pt idx="22555">
                  <c:v>73.387436999837504</c:v>
                </c:pt>
                <c:pt idx="22556">
                  <c:v>73.388430999784688</c:v>
                </c:pt>
                <c:pt idx="22557">
                  <c:v>73.389041000154904</c:v>
                </c:pt>
                <c:pt idx="22558">
                  <c:v>73.397199999817502</c:v>
                </c:pt>
                <c:pt idx="22559">
                  <c:v>73.398000999986792</c:v>
                </c:pt>
                <c:pt idx="22560">
                  <c:v>73.399537000113909</c:v>
                </c:pt>
                <c:pt idx="22561">
                  <c:v>73.399732999860092</c:v>
                </c:pt>
                <c:pt idx="22562">
                  <c:v>73.403333999976795</c:v>
                </c:pt>
                <c:pt idx="22563">
                  <c:v>73.403696999776002</c:v>
                </c:pt>
                <c:pt idx="22564">
                  <c:v>73.404870000103912</c:v>
                </c:pt>
                <c:pt idx="22565">
                  <c:v>73.405150999860709</c:v>
                </c:pt>
                <c:pt idx="22566">
                  <c:v>73.405939000167507</c:v>
                </c:pt>
                <c:pt idx="22567">
                  <c:v>73.406166000040599</c:v>
                </c:pt>
                <c:pt idx="22568">
                  <c:v>73.406242000146406</c:v>
                </c:pt>
                <c:pt idx="22569">
                  <c:v>73.409730000093901</c:v>
                </c:pt>
                <c:pt idx="22570">
                  <c:v>73.410107000199702</c:v>
                </c:pt>
                <c:pt idx="22571">
                  <c:v>73.411047999798001</c:v>
                </c:pt>
                <c:pt idx="22572">
                  <c:v>73.411281000062402</c:v>
                </c:pt>
                <c:pt idx="22573">
                  <c:v>73.417345000052492</c:v>
                </c:pt>
                <c:pt idx="22574">
                  <c:v>73.417595000137197</c:v>
                </c:pt>
                <c:pt idx="22575">
                  <c:v>73.418056999798807</c:v>
                </c:pt>
                <c:pt idx="22576">
                  <c:v>73.418908999883499</c:v>
                </c:pt>
                <c:pt idx="22577">
                  <c:v>73.419141000158504</c:v>
                </c:pt>
                <c:pt idx="22578">
                  <c:v>73.420928999894301</c:v>
                </c:pt>
                <c:pt idx="22579">
                  <c:v>73.421039000095291</c:v>
                </c:pt>
                <c:pt idx="22580">
                  <c:v>73.421134000000109</c:v>
                </c:pt>
                <c:pt idx="22581">
                  <c:v>73.421220000000105</c:v>
                </c:pt>
                <c:pt idx="22582">
                  <c:v>73.421304000021294</c:v>
                </c:pt>
                <c:pt idx="22583">
                  <c:v>73.421391000010701</c:v>
                </c:pt>
                <c:pt idx="22584">
                  <c:v>73.421478000000192</c:v>
                </c:pt>
                <c:pt idx="22585">
                  <c:v>73.421478999989603</c:v>
                </c:pt>
                <c:pt idx="22586">
                  <c:v>73.421567999957901</c:v>
                </c:pt>
                <c:pt idx="22587">
                  <c:v>73.421653999957911</c:v>
                </c:pt>
                <c:pt idx="22588">
                  <c:v>73.423458999968688</c:v>
                </c:pt>
                <c:pt idx="22589">
                  <c:v>73.4240950000639</c:v>
                </c:pt>
                <c:pt idx="22590">
                  <c:v>73.425033000148588</c:v>
                </c:pt>
                <c:pt idx="22591">
                  <c:v>73.425652999958402</c:v>
                </c:pt>
                <c:pt idx="22592">
                  <c:v>73.426101000222801</c:v>
                </c:pt>
                <c:pt idx="22593">
                  <c:v>73.4267799998633</c:v>
                </c:pt>
                <c:pt idx="22594">
                  <c:v>73.427206999895091</c:v>
                </c:pt>
                <c:pt idx="22595">
                  <c:v>73.428404999958687</c:v>
                </c:pt>
                <c:pt idx="22596">
                  <c:v>73.428864000106799</c:v>
                </c:pt>
                <c:pt idx="22597">
                  <c:v>73.429766000117496</c:v>
                </c:pt>
                <c:pt idx="22598">
                  <c:v>73.430397999800292</c:v>
                </c:pt>
                <c:pt idx="22599">
                  <c:v>73.431593999884996</c:v>
                </c:pt>
                <c:pt idx="22600">
                  <c:v>73.432437000064894</c:v>
                </c:pt>
                <c:pt idx="22601">
                  <c:v>73.436984000181795</c:v>
                </c:pt>
                <c:pt idx="22602">
                  <c:v>73.437690999980902</c:v>
                </c:pt>
                <c:pt idx="22603">
                  <c:v>73.464418000185105</c:v>
                </c:pt>
                <c:pt idx="22604">
                  <c:v>73.469080999984698</c:v>
                </c:pt>
                <c:pt idx="22605">
                  <c:v>73.472723000122613</c:v>
                </c:pt>
                <c:pt idx="22606">
                  <c:v>73.473378000016893</c:v>
                </c:pt>
                <c:pt idx="22607">
                  <c:v>73.474633999921906</c:v>
                </c:pt>
                <c:pt idx="22608">
                  <c:v>73.475527000027697</c:v>
                </c:pt>
                <c:pt idx="22609">
                  <c:v>73.480122000091697</c:v>
                </c:pt>
                <c:pt idx="22610">
                  <c:v>73.480791999827403</c:v>
                </c:pt>
                <c:pt idx="22611">
                  <c:v>73.481787000218901</c:v>
                </c:pt>
                <c:pt idx="22612">
                  <c:v>73.482505999891103</c:v>
                </c:pt>
                <c:pt idx="22613">
                  <c:v>73.483655000018189</c:v>
                </c:pt>
                <c:pt idx="22614">
                  <c:v>73.488420000103289</c:v>
                </c:pt>
                <c:pt idx="22615">
                  <c:v>73.489004999828396</c:v>
                </c:pt>
                <c:pt idx="22616">
                  <c:v>73.489957000219803</c:v>
                </c:pt>
                <c:pt idx="22617">
                  <c:v>73.49006699996599</c:v>
                </c:pt>
                <c:pt idx="22618">
                  <c:v>73.490653000135296</c:v>
                </c:pt>
                <c:pt idx="22619">
                  <c:v>73.490661000050693</c:v>
                </c:pt>
                <c:pt idx="22620">
                  <c:v>73.491817000103694</c:v>
                </c:pt>
                <c:pt idx="22621">
                  <c:v>73.492635000093202</c:v>
                </c:pt>
                <c:pt idx="22622">
                  <c:v>73.501514999861598</c:v>
                </c:pt>
                <c:pt idx="22623">
                  <c:v>73.505108000063004</c:v>
                </c:pt>
                <c:pt idx="22624">
                  <c:v>73.505517999819801</c:v>
                </c:pt>
                <c:pt idx="22625">
                  <c:v>73.505761999967902</c:v>
                </c:pt>
                <c:pt idx="22626">
                  <c:v>73.506889999862295</c:v>
                </c:pt>
                <c:pt idx="22627">
                  <c:v>73.507686000084504</c:v>
                </c:pt>
                <c:pt idx="22628">
                  <c:v>73.512596999989896</c:v>
                </c:pt>
                <c:pt idx="22629">
                  <c:v>73.514556000191007</c:v>
                </c:pt>
                <c:pt idx="22630">
                  <c:v>73.5220520000439</c:v>
                </c:pt>
                <c:pt idx="22631">
                  <c:v>73.5223510000651</c:v>
                </c:pt>
                <c:pt idx="22632">
                  <c:v>73.5228789999382</c:v>
                </c:pt>
                <c:pt idx="22633">
                  <c:v>73.523383000065195</c:v>
                </c:pt>
                <c:pt idx="22634">
                  <c:v>73.524081999948905</c:v>
                </c:pt>
                <c:pt idx="22635">
                  <c:v>73.540340999898007</c:v>
                </c:pt>
                <c:pt idx="22636">
                  <c:v>73.540727999897996</c:v>
                </c:pt>
                <c:pt idx="22637">
                  <c:v>73.541619000025094</c:v>
                </c:pt>
                <c:pt idx="22638">
                  <c:v>73.542151999845302</c:v>
                </c:pt>
                <c:pt idx="22639">
                  <c:v>73.555043999931499</c:v>
                </c:pt>
                <c:pt idx="22640">
                  <c:v>73.555607999878703</c:v>
                </c:pt>
                <c:pt idx="22641">
                  <c:v>73.556652000206611</c:v>
                </c:pt>
                <c:pt idx="22642">
                  <c:v>73.557364999942308</c:v>
                </c:pt>
                <c:pt idx="22643">
                  <c:v>73.559101000228111</c:v>
                </c:pt>
                <c:pt idx="22644">
                  <c:v>73.562275999847699</c:v>
                </c:pt>
                <c:pt idx="22645">
                  <c:v>73.566654999922307</c:v>
                </c:pt>
                <c:pt idx="22646">
                  <c:v>73.567129999901212</c:v>
                </c:pt>
                <c:pt idx="22647">
                  <c:v>73.567925000133897</c:v>
                </c:pt>
                <c:pt idx="22648">
                  <c:v>73.569101999964886</c:v>
                </c:pt>
                <c:pt idx="22649">
                  <c:v>73.573908000071199</c:v>
                </c:pt>
                <c:pt idx="22650">
                  <c:v>73.577734000082188</c:v>
                </c:pt>
                <c:pt idx="22651">
                  <c:v>73.5780589998285</c:v>
                </c:pt>
                <c:pt idx="22652">
                  <c:v>73.592869000094595</c:v>
                </c:pt>
                <c:pt idx="22653">
                  <c:v>73.596464999809498</c:v>
                </c:pt>
                <c:pt idx="22654">
                  <c:v>73.605855000096199</c:v>
                </c:pt>
                <c:pt idx="22655">
                  <c:v>73.606582000138502</c:v>
                </c:pt>
                <c:pt idx="22656">
                  <c:v>73.606843000106792</c:v>
                </c:pt>
                <c:pt idx="22657">
                  <c:v>73.607374999937704</c:v>
                </c:pt>
                <c:pt idx="22658">
                  <c:v>73.608326999874393</c:v>
                </c:pt>
                <c:pt idx="22659">
                  <c:v>73.608873000011911</c:v>
                </c:pt>
                <c:pt idx="22660">
                  <c:v>73.610430999906299</c:v>
                </c:pt>
                <c:pt idx="22661">
                  <c:v>73.625391999939794</c:v>
                </c:pt>
                <c:pt idx="22662">
                  <c:v>73.632421000183896</c:v>
                </c:pt>
                <c:pt idx="22663">
                  <c:v>73.672891000114689</c:v>
                </c:pt>
                <c:pt idx="22664">
                  <c:v>73.674627999935112</c:v>
                </c:pt>
                <c:pt idx="22665">
                  <c:v>73.675343000104391</c:v>
                </c:pt>
                <c:pt idx="22666">
                  <c:v>73.676719000104612</c:v>
                </c:pt>
                <c:pt idx="22667">
                  <c:v>73.677723999935495</c:v>
                </c:pt>
                <c:pt idx="22668">
                  <c:v>73.68532000009499</c:v>
                </c:pt>
                <c:pt idx="22669">
                  <c:v>73.692306999873807</c:v>
                </c:pt>
                <c:pt idx="22670">
                  <c:v>73.693041999831607</c:v>
                </c:pt>
                <c:pt idx="22671">
                  <c:v>73.694300000170102</c:v>
                </c:pt>
                <c:pt idx="22672">
                  <c:v>73.695266999948203</c:v>
                </c:pt>
                <c:pt idx="22673">
                  <c:v>73.70051399993821</c:v>
                </c:pt>
                <c:pt idx="22674">
                  <c:v>73.701041999811395</c:v>
                </c:pt>
                <c:pt idx="22675">
                  <c:v>73.702007000065294</c:v>
                </c:pt>
                <c:pt idx="22676">
                  <c:v>73.7027260001923</c:v>
                </c:pt>
                <c:pt idx="22677">
                  <c:v>73.704416000055005</c:v>
                </c:pt>
                <c:pt idx="22678">
                  <c:v>73.704814999928203</c:v>
                </c:pt>
                <c:pt idx="22679">
                  <c:v>73.705503999917696</c:v>
                </c:pt>
                <c:pt idx="22680">
                  <c:v>73.706142999981196</c:v>
                </c:pt>
                <c:pt idx="22681">
                  <c:v>73.716044999855498</c:v>
                </c:pt>
                <c:pt idx="22682">
                  <c:v>73.721192999983003</c:v>
                </c:pt>
                <c:pt idx="22683">
                  <c:v>73.72146199986669</c:v>
                </c:pt>
                <c:pt idx="22684">
                  <c:v>73.721883999951302</c:v>
                </c:pt>
                <c:pt idx="22685">
                  <c:v>73.722653999993696</c:v>
                </c:pt>
                <c:pt idx="22686">
                  <c:v>73.723153000173596</c:v>
                </c:pt>
                <c:pt idx="22687">
                  <c:v>73.728142000163601</c:v>
                </c:pt>
                <c:pt idx="22688">
                  <c:v>73.728728999867599</c:v>
                </c:pt>
                <c:pt idx="22689">
                  <c:v>73.729921999984001</c:v>
                </c:pt>
                <c:pt idx="22690">
                  <c:v>73.730754999814891</c:v>
                </c:pt>
                <c:pt idx="22691">
                  <c:v>73.750233999817198</c:v>
                </c:pt>
                <c:pt idx="22692">
                  <c:v>73.754082000050403</c:v>
                </c:pt>
                <c:pt idx="22693">
                  <c:v>73.761325999839698</c:v>
                </c:pt>
                <c:pt idx="22694">
                  <c:v>73.761752999871504</c:v>
                </c:pt>
                <c:pt idx="22695">
                  <c:v>73.762438999892694</c:v>
                </c:pt>
                <c:pt idx="22696">
                  <c:v>73.762560999966794</c:v>
                </c:pt>
                <c:pt idx="22697">
                  <c:v>73.763188000157214</c:v>
                </c:pt>
                <c:pt idx="22698">
                  <c:v>73.7700129998302</c:v>
                </c:pt>
                <c:pt idx="22699">
                  <c:v>73.770685999988899</c:v>
                </c:pt>
                <c:pt idx="22700">
                  <c:v>73.772041000211104</c:v>
                </c:pt>
                <c:pt idx="22701">
                  <c:v>73.773069999788191</c:v>
                </c:pt>
                <c:pt idx="22702">
                  <c:v>73.776560000169397</c:v>
                </c:pt>
                <c:pt idx="22703">
                  <c:v>73.776872000053089</c:v>
                </c:pt>
                <c:pt idx="22704">
                  <c:v>73.777423000137702</c:v>
                </c:pt>
                <c:pt idx="22705">
                  <c:v>73.777915999926293</c:v>
                </c:pt>
                <c:pt idx="22706">
                  <c:v>73.781012999916101</c:v>
                </c:pt>
                <c:pt idx="22707">
                  <c:v>73.781427000085287</c:v>
                </c:pt>
                <c:pt idx="22708">
                  <c:v>73.782079000011393</c:v>
                </c:pt>
                <c:pt idx="22709">
                  <c:v>73.782645999926899</c:v>
                </c:pt>
                <c:pt idx="22710">
                  <c:v>73.788973999853596</c:v>
                </c:pt>
                <c:pt idx="22711">
                  <c:v>73.799453999981708</c:v>
                </c:pt>
                <c:pt idx="22712">
                  <c:v>73.803355000109107</c:v>
                </c:pt>
                <c:pt idx="22713">
                  <c:v>73.822496000047906</c:v>
                </c:pt>
                <c:pt idx="22714">
                  <c:v>73.849702000188699</c:v>
                </c:pt>
                <c:pt idx="22715">
                  <c:v>73.851083000135901</c:v>
                </c:pt>
                <c:pt idx="22716">
                  <c:v>73.853426999903604</c:v>
                </c:pt>
                <c:pt idx="22717">
                  <c:v>73.853431999850699</c:v>
                </c:pt>
                <c:pt idx="22718">
                  <c:v>73.853973000041094</c:v>
                </c:pt>
                <c:pt idx="22719">
                  <c:v>73.854972999924897</c:v>
                </c:pt>
                <c:pt idx="22720">
                  <c:v>73.855678000199902</c:v>
                </c:pt>
                <c:pt idx="22721">
                  <c:v>73.864408000190409</c:v>
                </c:pt>
                <c:pt idx="22722">
                  <c:v>73.865090999788592</c:v>
                </c:pt>
                <c:pt idx="22723">
                  <c:v>73.866327999894494</c:v>
                </c:pt>
                <c:pt idx="22724">
                  <c:v>73.867111999788889</c:v>
                </c:pt>
                <c:pt idx="22725">
                  <c:v>73.871158000201802</c:v>
                </c:pt>
                <c:pt idx="22726">
                  <c:v>73.871411999789402</c:v>
                </c:pt>
                <c:pt idx="22727">
                  <c:v>73.871897000117301</c:v>
                </c:pt>
                <c:pt idx="22728">
                  <c:v>73.872304999895206</c:v>
                </c:pt>
                <c:pt idx="22729">
                  <c:v>73.891772000024503</c:v>
                </c:pt>
                <c:pt idx="22730">
                  <c:v>73.8922310001726</c:v>
                </c:pt>
                <c:pt idx="22731">
                  <c:v>73.893004000183197</c:v>
                </c:pt>
                <c:pt idx="22732">
                  <c:v>73.89361500008809</c:v>
                </c:pt>
                <c:pt idx="22733">
                  <c:v>73.90056199983519</c:v>
                </c:pt>
                <c:pt idx="22734">
                  <c:v>73.922240000228996</c:v>
                </c:pt>
                <c:pt idx="22735">
                  <c:v>73.940820000188907</c:v>
                </c:pt>
                <c:pt idx="22736">
                  <c:v>73.948562000168693</c:v>
                </c:pt>
                <c:pt idx="22737">
                  <c:v>73.949183999957299</c:v>
                </c:pt>
                <c:pt idx="22738">
                  <c:v>73.950396999862193</c:v>
                </c:pt>
                <c:pt idx="22739">
                  <c:v>73.9512999998623</c:v>
                </c:pt>
                <c:pt idx="22740">
                  <c:v>73.951356000179601</c:v>
                </c:pt>
                <c:pt idx="22741">
                  <c:v>73.951831000158506</c:v>
                </c:pt>
                <c:pt idx="22742">
                  <c:v>73.951954000222003</c:v>
                </c:pt>
                <c:pt idx="22743">
                  <c:v>73.952627999915407</c:v>
                </c:pt>
                <c:pt idx="22744">
                  <c:v>73.953219000031794</c:v>
                </c:pt>
                <c:pt idx="22745">
                  <c:v>73.957385000085097</c:v>
                </c:pt>
                <c:pt idx="22746">
                  <c:v>73.957584999789105</c:v>
                </c:pt>
                <c:pt idx="22747">
                  <c:v>73.957990000053499</c:v>
                </c:pt>
                <c:pt idx="22748">
                  <c:v>73.958237000169902</c:v>
                </c:pt>
                <c:pt idx="22749">
                  <c:v>73.959366000053706</c:v>
                </c:pt>
                <c:pt idx="22750">
                  <c:v>73.959637999905596</c:v>
                </c:pt>
                <c:pt idx="22751">
                  <c:v>73.960307000106596</c:v>
                </c:pt>
                <c:pt idx="22752">
                  <c:v>73.960611000074991</c:v>
                </c:pt>
                <c:pt idx="22753">
                  <c:v>73.967169999832493</c:v>
                </c:pt>
                <c:pt idx="22754">
                  <c:v>73.967673999959501</c:v>
                </c:pt>
                <c:pt idx="22755">
                  <c:v>73.968526000044193</c:v>
                </c:pt>
                <c:pt idx="22756">
                  <c:v>73.969261999991403</c:v>
                </c:pt>
                <c:pt idx="22757">
                  <c:v>73.983792000035407</c:v>
                </c:pt>
                <c:pt idx="22758">
                  <c:v>73.984261000077794</c:v>
                </c:pt>
                <c:pt idx="22759">
                  <c:v>73.984940000172998</c:v>
                </c:pt>
                <c:pt idx="22760">
                  <c:v>73.985503000130805</c:v>
                </c:pt>
                <c:pt idx="22761">
                  <c:v>74.0015830001539</c:v>
                </c:pt>
                <c:pt idx="22762">
                  <c:v>74.002289999953007</c:v>
                </c:pt>
                <c:pt idx="22763">
                  <c:v>74.00360600013299</c:v>
                </c:pt>
                <c:pt idx="22764">
                  <c:v>74.004624999815803</c:v>
                </c:pt>
                <c:pt idx="22765">
                  <c:v>74.019729000156005</c:v>
                </c:pt>
                <c:pt idx="22766">
                  <c:v>74.027736000061793</c:v>
                </c:pt>
                <c:pt idx="22767">
                  <c:v>74.029026000062004</c:v>
                </c:pt>
                <c:pt idx="22768">
                  <c:v>74.029443000199493</c:v>
                </c:pt>
                <c:pt idx="22769">
                  <c:v>74.030129000220697</c:v>
                </c:pt>
                <c:pt idx="22770">
                  <c:v>74.030609000146697</c:v>
                </c:pt>
                <c:pt idx="22771">
                  <c:v>74.05814899993851</c:v>
                </c:pt>
                <c:pt idx="22772">
                  <c:v>74.05961299991759</c:v>
                </c:pt>
                <c:pt idx="22773">
                  <c:v>74.066980000225101</c:v>
                </c:pt>
                <c:pt idx="22774">
                  <c:v>74.076134999813789</c:v>
                </c:pt>
                <c:pt idx="22775">
                  <c:v>74.079545000131404</c:v>
                </c:pt>
                <c:pt idx="22776">
                  <c:v>74.079949999941093</c:v>
                </c:pt>
                <c:pt idx="22777">
                  <c:v>74.080565999793095</c:v>
                </c:pt>
                <c:pt idx="22778">
                  <c:v>74.080725999920105</c:v>
                </c:pt>
                <c:pt idx="22779">
                  <c:v>74.082141999952</c:v>
                </c:pt>
                <c:pt idx="22780">
                  <c:v>74.082340000131808</c:v>
                </c:pt>
                <c:pt idx="22781">
                  <c:v>74.083919999793494</c:v>
                </c:pt>
                <c:pt idx="22782">
                  <c:v>74.084145000142598</c:v>
                </c:pt>
                <c:pt idx="22783">
                  <c:v>74.086007999994692</c:v>
                </c:pt>
                <c:pt idx="22784">
                  <c:v>74.086234999867798</c:v>
                </c:pt>
                <c:pt idx="22785">
                  <c:v>74.086699999952501</c:v>
                </c:pt>
                <c:pt idx="22786">
                  <c:v>74.086856000121699</c:v>
                </c:pt>
                <c:pt idx="22787">
                  <c:v>74.08770199981511</c:v>
                </c:pt>
                <c:pt idx="22788">
                  <c:v>74.087772999973808</c:v>
                </c:pt>
                <c:pt idx="22789">
                  <c:v>74.087852000047803</c:v>
                </c:pt>
                <c:pt idx="22790">
                  <c:v>74.087918999794013</c:v>
                </c:pt>
                <c:pt idx="22791">
                  <c:v>74.087996999878598</c:v>
                </c:pt>
                <c:pt idx="22792">
                  <c:v>74.088072999984405</c:v>
                </c:pt>
                <c:pt idx="22793">
                  <c:v>74.088715000016194</c:v>
                </c:pt>
                <c:pt idx="22794">
                  <c:v>74.089045000164305</c:v>
                </c:pt>
                <c:pt idx="22795">
                  <c:v>74.089533000005702</c:v>
                </c:pt>
                <c:pt idx="22796">
                  <c:v>74.0901389999635</c:v>
                </c:pt>
                <c:pt idx="22797">
                  <c:v>74.090636000164494</c:v>
                </c:pt>
                <c:pt idx="22798">
                  <c:v>74.090918999900097</c:v>
                </c:pt>
                <c:pt idx="22799">
                  <c:v>74.095421000038101</c:v>
                </c:pt>
                <c:pt idx="22800">
                  <c:v>74.096038999869009</c:v>
                </c:pt>
                <c:pt idx="22801">
                  <c:v>74.097352000080704</c:v>
                </c:pt>
                <c:pt idx="22802">
                  <c:v>74.098309999953898</c:v>
                </c:pt>
                <c:pt idx="22803">
                  <c:v>74.106507000124097</c:v>
                </c:pt>
                <c:pt idx="22804">
                  <c:v>74.123370000052091</c:v>
                </c:pt>
                <c:pt idx="22805">
                  <c:v>74.1240799998195</c:v>
                </c:pt>
                <c:pt idx="22806">
                  <c:v>74.125384000126303</c:v>
                </c:pt>
                <c:pt idx="22807">
                  <c:v>74.126236000210994</c:v>
                </c:pt>
                <c:pt idx="22808">
                  <c:v>74.133166000137805</c:v>
                </c:pt>
                <c:pt idx="22809">
                  <c:v>74.133880999852408</c:v>
                </c:pt>
                <c:pt idx="22810">
                  <c:v>74.135132999799595</c:v>
                </c:pt>
                <c:pt idx="22811">
                  <c:v>74.136080999778599</c:v>
                </c:pt>
                <c:pt idx="22812">
                  <c:v>74.138642999969306</c:v>
                </c:pt>
                <c:pt idx="22813">
                  <c:v>74.154766999981803</c:v>
                </c:pt>
                <c:pt idx="22814">
                  <c:v>74.155504999907805</c:v>
                </c:pt>
                <c:pt idx="22815">
                  <c:v>74.156756999855105</c:v>
                </c:pt>
                <c:pt idx="22816">
                  <c:v>74.158162000003287</c:v>
                </c:pt>
                <c:pt idx="22817">
                  <c:v>74.163365999993403</c:v>
                </c:pt>
                <c:pt idx="22818">
                  <c:v>74.170457000036492</c:v>
                </c:pt>
                <c:pt idx="22819">
                  <c:v>74.170457000036492</c:v>
                </c:pt>
                <c:pt idx="22820">
                  <c:v>74.170950999814494</c:v>
                </c:pt>
                <c:pt idx="22821">
                  <c:v>74.171862000184703</c:v>
                </c:pt>
                <c:pt idx="22822">
                  <c:v>74.172970999825296</c:v>
                </c:pt>
                <c:pt idx="22823">
                  <c:v>74.193572999774901</c:v>
                </c:pt>
                <c:pt idx="22824">
                  <c:v>74.195866000081807</c:v>
                </c:pt>
                <c:pt idx="22825">
                  <c:v>74.198212999817699</c:v>
                </c:pt>
                <c:pt idx="22826">
                  <c:v>74.198814999817799</c:v>
                </c:pt>
                <c:pt idx="22827">
                  <c:v>74.200125000061206</c:v>
                </c:pt>
                <c:pt idx="22828">
                  <c:v>74.201015000198794</c:v>
                </c:pt>
                <c:pt idx="22829">
                  <c:v>74.212154000178998</c:v>
                </c:pt>
                <c:pt idx="22830">
                  <c:v>74.212748999798293</c:v>
                </c:pt>
                <c:pt idx="22831">
                  <c:v>74.213795000105094</c:v>
                </c:pt>
                <c:pt idx="22832">
                  <c:v>74.213800000052203</c:v>
                </c:pt>
                <c:pt idx="22833">
                  <c:v>74.214189000031098</c:v>
                </c:pt>
                <c:pt idx="22834">
                  <c:v>74.214607000158097</c:v>
                </c:pt>
                <c:pt idx="22835">
                  <c:v>74.214856999787997</c:v>
                </c:pt>
                <c:pt idx="22836">
                  <c:v>74.215303000073604</c:v>
                </c:pt>
                <c:pt idx="22837">
                  <c:v>74.217495000084398</c:v>
                </c:pt>
                <c:pt idx="22838">
                  <c:v>74.217784000211296</c:v>
                </c:pt>
                <c:pt idx="22839">
                  <c:v>74.218526000095096</c:v>
                </c:pt>
                <c:pt idx="22840">
                  <c:v>74.21898800021151</c:v>
                </c:pt>
                <c:pt idx="22841">
                  <c:v>74.223553000137997</c:v>
                </c:pt>
                <c:pt idx="22842">
                  <c:v>74.226243999873901</c:v>
                </c:pt>
                <c:pt idx="22843">
                  <c:v>74.243223999928802</c:v>
                </c:pt>
                <c:pt idx="22844">
                  <c:v>74.257946000216094</c:v>
                </c:pt>
                <c:pt idx="22845">
                  <c:v>74.258631999782608</c:v>
                </c:pt>
                <c:pt idx="22846">
                  <c:v>74.259784999867392</c:v>
                </c:pt>
                <c:pt idx="22847">
                  <c:v>74.260329000026104</c:v>
                </c:pt>
                <c:pt idx="22848">
                  <c:v>74.261315000057905</c:v>
                </c:pt>
                <c:pt idx="22849">
                  <c:v>74.2620549999628</c:v>
                </c:pt>
                <c:pt idx="22850">
                  <c:v>74.262492999878305</c:v>
                </c:pt>
                <c:pt idx="22851">
                  <c:v>74.283974000081699</c:v>
                </c:pt>
                <c:pt idx="22852">
                  <c:v>74.284230000102909</c:v>
                </c:pt>
                <c:pt idx="22853">
                  <c:v>74.284660000103003</c:v>
                </c:pt>
                <c:pt idx="22854">
                  <c:v>74.285054000028993</c:v>
                </c:pt>
                <c:pt idx="22855">
                  <c:v>74.305907000052599</c:v>
                </c:pt>
                <c:pt idx="22856">
                  <c:v>74.306627000169101</c:v>
                </c:pt>
                <c:pt idx="22857">
                  <c:v>74.309653999989592</c:v>
                </c:pt>
                <c:pt idx="22858">
                  <c:v>74.3101250000108</c:v>
                </c:pt>
                <c:pt idx="22859">
                  <c:v>74.310963999778295</c:v>
                </c:pt>
                <c:pt idx="22860">
                  <c:v>74.311666000085097</c:v>
                </c:pt>
                <c:pt idx="22861">
                  <c:v>74.31720000022321</c:v>
                </c:pt>
                <c:pt idx="22862">
                  <c:v>74.3178809998426</c:v>
                </c:pt>
                <c:pt idx="22863">
                  <c:v>74.319158999969602</c:v>
                </c:pt>
                <c:pt idx="22864">
                  <c:v>74.3205600001601</c:v>
                </c:pt>
                <c:pt idx="22865">
                  <c:v>74.321513000086199</c:v>
                </c:pt>
                <c:pt idx="22866">
                  <c:v>74.322201000086295</c:v>
                </c:pt>
                <c:pt idx="22867">
                  <c:v>74.323545999959606</c:v>
                </c:pt>
                <c:pt idx="22868">
                  <c:v>74.324545999843295</c:v>
                </c:pt>
                <c:pt idx="22869">
                  <c:v>74.33512799980231</c:v>
                </c:pt>
                <c:pt idx="22870">
                  <c:v>74.355343000206602</c:v>
                </c:pt>
                <c:pt idx="22871">
                  <c:v>74.356296000132701</c:v>
                </c:pt>
                <c:pt idx="22872">
                  <c:v>74.364959999911605</c:v>
                </c:pt>
                <c:pt idx="22873">
                  <c:v>74.366345999806001</c:v>
                </c:pt>
                <c:pt idx="22874">
                  <c:v>74.366793000081003</c:v>
                </c:pt>
                <c:pt idx="22875">
                  <c:v>74.3675250000706</c:v>
                </c:pt>
                <c:pt idx="22876">
                  <c:v>74.368075000165803</c:v>
                </c:pt>
                <c:pt idx="22877">
                  <c:v>74.386802999924797</c:v>
                </c:pt>
                <c:pt idx="22878">
                  <c:v>74.388439999893293</c:v>
                </c:pt>
                <c:pt idx="22879">
                  <c:v>74.390516000221396</c:v>
                </c:pt>
                <c:pt idx="22880">
                  <c:v>74.3946110001161</c:v>
                </c:pt>
                <c:pt idx="22881">
                  <c:v>74.395268999978711</c:v>
                </c:pt>
                <c:pt idx="22882">
                  <c:v>74.396587000137487</c:v>
                </c:pt>
                <c:pt idx="22883">
                  <c:v>74.397477999809695</c:v>
                </c:pt>
                <c:pt idx="22884">
                  <c:v>74.400567999873587</c:v>
                </c:pt>
                <c:pt idx="22885">
                  <c:v>74.400981000053406</c:v>
                </c:pt>
                <c:pt idx="22886">
                  <c:v>74.401632999979412</c:v>
                </c:pt>
                <c:pt idx="22887">
                  <c:v>74.402102000021799</c:v>
                </c:pt>
                <c:pt idx="22888">
                  <c:v>74.404048999895096</c:v>
                </c:pt>
                <c:pt idx="22889">
                  <c:v>74.404615999810602</c:v>
                </c:pt>
                <c:pt idx="22890">
                  <c:v>74.405804999969391</c:v>
                </c:pt>
                <c:pt idx="22891">
                  <c:v>74.406591999832003</c:v>
                </c:pt>
                <c:pt idx="22892">
                  <c:v>74.417941999854506</c:v>
                </c:pt>
                <c:pt idx="22893">
                  <c:v>74.436104000142208</c:v>
                </c:pt>
                <c:pt idx="22894">
                  <c:v>74.447775999942607</c:v>
                </c:pt>
                <c:pt idx="22895">
                  <c:v>74.448230000143596</c:v>
                </c:pt>
                <c:pt idx="22896">
                  <c:v>74.449142000048596</c:v>
                </c:pt>
                <c:pt idx="22897">
                  <c:v>74.449873000048598</c:v>
                </c:pt>
                <c:pt idx="22898">
                  <c:v>74.4639999998071</c:v>
                </c:pt>
                <c:pt idx="22899">
                  <c:v>74.46443600019839</c:v>
                </c:pt>
                <c:pt idx="22900">
                  <c:v>74.464629999965808</c:v>
                </c:pt>
                <c:pt idx="22901">
                  <c:v>74.464901999817798</c:v>
                </c:pt>
                <c:pt idx="22902">
                  <c:v>74.465581999902497</c:v>
                </c:pt>
                <c:pt idx="22903">
                  <c:v>74.465861000135192</c:v>
                </c:pt>
                <c:pt idx="22904">
                  <c:v>74.466102999849596</c:v>
                </c:pt>
                <c:pt idx="22905">
                  <c:v>74.466750999818004</c:v>
                </c:pt>
                <c:pt idx="22906">
                  <c:v>74.469354000029796</c:v>
                </c:pt>
                <c:pt idx="22907">
                  <c:v>74.475382999935306</c:v>
                </c:pt>
                <c:pt idx="22908">
                  <c:v>74.484008000126707</c:v>
                </c:pt>
                <c:pt idx="22909">
                  <c:v>74.484474000200791</c:v>
                </c:pt>
                <c:pt idx="22910">
                  <c:v>74.485285999799004</c:v>
                </c:pt>
                <c:pt idx="22911">
                  <c:v>74.485854000158696</c:v>
                </c:pt>
                <c:pt idx="22912">
                  <c:v>74.487384999883901</c:v>
                </c:pt>
                <c:pt idx="22913">
                  <c:v>74.488079999809997</c:v>
                </c:pt>
                <c:pt idx="22914">
                  <c:v>74.488301000201304</c:v>
                </c:pt>
                <c:pt idx="22915">
                  <c:v>74.488340999778302</c:v>
                </c:pt>
                <c:pt idx="22916">
                  <c:v>74.488997000116797</c:v>
                </c:pt>
                <c:pt idx="22917">
                  <c:v>74.489005000032094</c:v>
                </c:pt>
                <c:pt idx="22918">
                  <c:v>74.489529999936991</c:v>
                </c:pt>
                <c:pt idx="22919">
                  <c:v>74.490341999990008</c:v>
                </c:pt>
                <c:pt idx="22920">
                  <c:v>74.490342999979404</c:v>
                </c:pt>
                <c:pt idx="22921">
                  <c:v>74.490556000000595</c:v>
                </c:pt>
                <c:pt idx="22922">
                  <c:v>74.49120199999011</c:v>
                </c:pt>
                <c:pt idx="22923">
                  <c:v>74.491203999969002</c:v>
                </c:pt>
                <c:pt idx="22924">
                  <c:v>74.504802999854292</c:v>
                </c:pt>
                <c:pt idx="22925">
                  <c:v>74.505387000044706</c:v>
                </c:pt>
                <c:pt idx="22926">
                  <c:v>74.506423999991895</c:v>
                </c:pt>
                <c:pt idx="22927">
                  <c:v>74.507164999886299</c:v>
                </c:pt>
                <c:pt idx="22928">
                  <c:v>74.507477000224696</c:v>
                </c:pt>
                <c:pt idx="22929">
                  <c:v>74.514778999855395</c:v>
                </c:pt>
                <c:pt idx="22930">
                  <c:v>74.5151689998238</c:v>
                </c:pt>
                <c:pt idx="22931">
                  <c:v>74.515928999971891</c:v>
                </c:pt>
                <c:pt idx="22932">
                  <c:v>74.516452999887406</c:v>
                </c:pt>
                <c:pt idx="22933">
                  <c:v>74.521100999845601</c:v>
                </c:pt>
                <c:pt idx="22934">
                  <c:v>74.541712000154789</c:v>
                </c:pt>
                <c:pt idx="22935">
                  <c:v>74.544085000070396</c:v>
                </c:pt>
                <c:pt idx="22936">
                  <c:v>74.549698999817295</c:v>
                </c:pt>
                <c:pt idx="22937">
                  <c:v>74.550204999923096</c:v>
                </c:pt>
                <c:pt idx="22938">
                  <c:v>74.551236999923205</c:v>
                </c:pt>
                <c:pt idx="22939">
                  <c:v>74.551918999986796</c:v>
                </c:pt>
                <c:pt idx="22940">
                  <c:v>74.560291000125204</c:v>
                </c:pt>
                <c:pt idx="22941">
                  <c:v>74.565259999871998</c:v>
                </c:pt>
                <c:pt idx="22942">
                  <c:v>74.586217000160104</c:v>
                </c:pt>
                <c:pt idx="22943">
                  <c:v>74.590609000097089</c:v>
                </c:pt>
                <c:pt idx="22944">
                  <c:v>74.606480000056692</c:v>
                </c:pt>
                <c:pt idx="22945">
                  <c:v>74.614896000184601</c:v>
                </c:pt>
                <c:pt idx="22946">
                  <c:v>74.620821999815192</c:v>
                </c:pt>
                <c:pt idx="22947">
                  <c:v>74.621518000185404</c:v>
                </c:pt>
                <c:pt idx="22948">
                  <c:v>74.622815000111501</c:v>
                </c:pt>
                <c:pt idx="22949">
                  <c:v>74.6237489997838</c:v>
                </c:pt>
                <c:pt idx="22950">
                  <c:v>74.6378849999018</c:v>
                </c:pt>
                <c:pt idx="22951">
                  <c:v>74.638151999806709</c:v>
                </c:pt>
                <c:pt idx="22952">
                  <c:v>74.638676000176901</c:v>
                </c:pt>
                <c:pt idx="22953">
                  <c:v>74.639123999986609</c:v>
                </c:pt>
                <c:pt idx="22954">
                  <c:v>74.640424999870405</c:v>
                </c:pt>
                <c:pt idx="22955">
                  <c:v>74.675081999885094</c:v>
                </c:pt>
                <c:pt idx="22956">
                  <c:v>74.675766999916902</c:v>
                </c:pt>
                <c:pt idx="22957">
                  <c:v>74.6770830000969</c:v>
                </c:pt>
                <c:pt idx="22958">
                  <c:v>74.678049999874901</c:v>
                </c:pt>
                <c:pt idx="22959">
                  <c:v>74.687721999907808</c:v>
                </c:pt>
                <c:pt idx="22960">
                  <c:v>74.688326999876097</c:v>
                </c:pt>
                <c:pt idx="22961">
                  <c:v>74.689256000056005</c:v>
                </c:pt>
                <c:pt idx="22962">
                  <c:v>74.689264999960798</c:v>
                </c:pt>
                <c:pt idx="22963">
                  <c:v>74.69025199998211</c:v>
                </c:pt>
                <c:pt idx="22964">
                  <c:v>74.700561000099697</c:v>
                </c:pt>
                <c:pt idx="22965">
                  <c:v>74.703476000195209</c:v>
                </c:pt>
                <c:pt idx="22966">
                  <c:v>74.704082000152894</c:v>
                </c:pt>
                <c:pt idx="22967">
                  <c:v>74.705217999962699</c:v>
                </c:pt>
                <c:pt idx="22968">
                  <c:v>74.706045999846509</c:v>
                </c:pt>
                <c:pt idx="22969">
                  <c:v>74.731784000050496</c:v>
                </c:pt>
                <c:pt idx="22970">
                  <c:v>74.732209000103396</c:v>
                </c:pt>
                <c:pt idx="22971">
                  <c:v>74.732929000219812</c:v>
                </c:pt>
                <c:pt idx="22972">
                  <c:v>74.733427999944894</c:v>
                </c:pt>
                <c:pt idx="22973">
                  <c:v>74.734513999828692</c:v>
                </c:pt>
                <c:pt idx="22974">
                  <c:v>74.735245999818289</c:v>
                </c:pt>
                <c:pt idx="22975">
                  <c:v>74.736524999934701</c:v>
                </c:pt>
                <c:pt idx="22976">
                  <c:v>74.737514999924301</c:v>
                </c:pt>
                <c:pt idx="22977">
                  <c:v>74.743921999925007</c:v>
                </c:pt>
                <c:pt idx="22978">
                  <c:v>74.745921000157892</c:v>
                </c:pt>
                <c:pt idx="22979">
                  <c:v>74.750079999830604</c:v>
                </c:pt>
                <c:pt idx="22980">
                  <c:v>74.750761999894095</c:v>
                </c:pt>
                <c:pt idx="22981">
                  <c:v>74.751951000052898</c:v>
                </c:pt>
                <c:pt idx="22982">
                  <c:v>74.752893000095298</c:v>
                </c:pt>
                <c:pt idx="22983">
                  <c:v>74.783376000141288</c:v>
                </c:pt>
                <c:pt idx="22984">
                  <c:v>74.795602999984098</c:v>
                </c:pt>
                <c:pt idx="22985">
                  <c:v>74.804438000228402</c:v>
                </c:pt>
                <c:pt idx="22986">
                  <c:v>74.805991000175695</c:v>
                </c:pt>
                <c:pt idx="22987">
                  <c:v>74.806952000017191</c:v>
                </c:pt>
                <c:pt idx="22988">
                  <c:v>74.807454000165293</c:v>
                </c:pt>
                <c:pt idx="22989">
                  <c:v>74.808262999795204</c:v>
                </c:pt>
                <c:pt idx="22990">
                  <c:v>74.808849999953893</c:v>
                </c:pt>
                <c:pt idx="22991">
                  <c:v>74.817885999891601</c:v>
                </c:pt>
                <c:pt idx="22992">
                  <c:v>74.818598000092592</c:v>
                </c:pt>
                <c:pt idx="22993">
                  <c:v>74.820025000008101</c:v>
                </c:pt>
                <c:pt idx="22994">
                  <c:v>74.821436000092888</c:v>
                </c:pt>
                <c:pt idx="22995">
                  <c:v>74.839289000010396</c:v>
                </c:pt>
                <c:pt idx="22996">
                  <c:v>74.839948999851899</c:v>
                </c:pt>
                <c:pt idx="22997">
                  <c:v>74.841272999947208</c:v>
                </c:pt>
                <c:pt idx="22998">
                  <c:v>74.84227099985219</c:v>
                </c:pt>
                <c:pt idx="22999">
                  <c:v>74.842652999905098</c:v>
                </c:pt>
                <c:pt idx="23000">
                  <c:v>74.843350999799398</c:v>
                </c:pt>
                <c:pt idx="23001">
                  <c:v>74.844610000127403</c:v>
                </c:pt>
                <c:pt idx="23002">
                  <c:v>74.845550000190997</c:v>
                </c:pt>
                <c:pt idx="23003">
                  <c:v>74.859324000044495</c:v>
                </c:pt>
                <c:pt idx="23004">
                  <c:v>74.859799000023401</c:v>
                </c:pt>
                <c:pt idx="23005">
                  <c:v>74.8598469999706</c:v>
                </c:pt>
                <c:pt idx="23006">
                  <c:v>74.860575000002399</c:v>
                </c:pt>
                <c:pt idx="23007">
                  <c:v>74.860603000161007</c:v>
                </c:pt>
                <c:pt idx="23008">
                  <c:v>74.861185999907306</c:v>
                </c:pt>
                <c:pt idx="23009">
                  <c:v>74.861801000224602</c:v>
                </c:pt>
                <c:pt idx="23010">
                  <c:v>74.862718000076697</c:v>
                </c:pt>
                <c:pt idx="23011">
                  <c:v>74.863247999928703</c:v>
                </c:pt>
                <c:pt idx="23012">
                  <c:v>74.883928999952303</c:v>
                </c:pt>
                <c:pt idx="23013">
                  <c:v>74.884598000153304</c:v>
                </c:pt>
                <c:pt idx="23014">
                  <c:v>74.8849639999207</c:v>
                </c:pt>
                <c:pt idx="23015">
                  <c:v>74.885276999793803</c:v>
                </c:pt>
                <c:pt idx="23016">
                  <c:v>74.885791999804496</c:v>
                </c:pt>
                <c:pt idx="23017">
                  <c:v>74.885791999804496</c:v>
                </c:pt>
                <c:pt idx="23018">
                  <c:v>74.886540000079492</c:v>
                </c:pt>
                <c:pt idx="23019">
                  <c:v>74.886727999910292</c:v>
                </c:pt>
                <c:pt idx="23020">
                  <c:v>74.9053159997856</c:v>
                </c:pt>
                <c:pt idx="23021">
                  <c:v>74.915238999892608</c:v>
                </c:pt>
                <c:pt idx="23022">
                  <c:v>74.915371999850308</c:v>
                </c:pt>
                <c:pt idx="23023">
                  <c:v>74.915850999786898</c:v>
                </c:pt>
                <c:pt idx="23024">
                  <c:v>74.916565999956205</c:v>
                </c:pt>
                <c:pt idx="23025">
                  <c:v>74.917124999956201</c:v>
                </c:pt>
                <c:pt idx="23026">
                  <c:v>74.924834999819694</c:v>
                </c:pt>
                <c:pt idx="23027">
                  <c:v>74.925438999798601</c:v>
                </c:pt>
                <c:pt idx="23028">
                  <c:v>74.926568000137195</c:v>
                </c:pt>
                <c:pt idx="23029">
                  <c:v>74.926623999999705</c:v>
                </c:pt>
                <c:pt idx="23030">
                  <c:v>74.927306000063197</c:v>
                </c:pt>
                <c:pt idx="23031">
                  <c:v>74.9384669998107</c:v>
                </c:pt>
                <c:pt idx="23032">
                  <c:v>74.938997000117496</c:v>
                </c:pt>
                <c:pt idx="23033">
                  <c:v>74.940006999895502</c:v>
                </c:pt>
                <c:pt idx="23034">
                  <c:v>74.940780999895608</c:v>
                </c:pt>
                <c:pt idx="23035">
                  <c:v>74.940942000012001</c:v>
                </c:pt>
                <c:pt idx="23036">
                  <c:v>74.944069000139208</c:v>
                </c:pt>
                <c:pt idx="23037">
                  <c:v>74.944627000149907</c:v>
                </c:pt>
                <c:pt idx="23038">
                  <c:v>74.945585000023101</c:v>
                </c:pt>
                <c:pt idx="23039">
                  <c:v>74.946357000044301</c:v>
                </c:pt>
                <c:pt idx="23040">
                  <c:v>74.947402999896411</c:v>
                </c:pt>
                <c:pt idx="23041">
                  <c:v>74.94813099992821</c:v>
                </c:pt>
                <c:pt idx="23042">
                  <c:v>74.949649999780291</c:v>
                </c:pt>
                <c:pt idx="23043">
                  <c:v>74.95064000022461</c:v>
                </c:pt>
                <c:pt idx="23044">
                  <c:v>74.95455199978089</c:v>
                </c:pt>
                <c:pt idx="23045">
                  <c:v>74.955203000172304</c:v>
                </c:pt>
                <c:pt idx="23046">
                  <c:v>74.955438999950204</c:v>
                </c:pt>
                <c:pt idx="23047">
                  <c:v>74.955444999886794</c:v>
                </c:pt>
                <c:pt idx="23048">
                  <c:v>74.956493000172401</c:v>
                </c:pt>
                <c:pt idx="23049">
                  <c:v>74.957431999791794</c:v>
                </c:pt>
                <c:pt idx="23050">
                  <c:v>74.973206999857197</c:v>
                </c:pt>
                <c:pt idx="23051">
                  <c:v>74.980398000207003</c:v>
                </c:pt>
                <c:pt idx="23052">
                  <c:v>74.988033999943497</c:v>
                </c:pt>
                <c:pt idx="23053">
                  <c:v>74.996099000145406</c:v>
                </c:pt>
                <c:pt idx="23054">
                  <c:v>74.996708000071493</c:v>
                </c:pt>
                <c:pt idx="23055">
                  <c:v>74.997902000177405</c:v>
                </c:pt>
                <c:pt idx="23056">
                  <c:v>74.998556000082303</c:v>
                </c:pt>
                <c:pt idx="23057">
                  <c:v>74.998611999944799</c:v>
                </c:pt>
                <c:pt idx="23058">
                  <c:v>75.022766000074597</c:v>
                </c:pt>
                <c:pt idx="23059">
                  <c:v>75.023258999863103</c:v>
                </c:pt>
                <c:pt idx="23060">
                  <c:v>75.024187000053601</c:v>
                </c:pt>
                <c:pt idx="23061">
                  <c:v>75.024827000106598</c:v>
                </c:pt>
                <c:pt idx="23062">
                  <c:v>75.035709000076096</c:v>
                </c:pt>
                <c:pt idx="23063">
                  <c:v>75.036287999864697</c:v>
                </c:pt>
                <c:pt idx="23064">
                  <c:v>75.036326999907004</c:v>
                </c:pt>
                <c:pt idx="23065">
                  <c:v>75.037587000224391</c:v>
                </c:pt>
                <c:pt idx="23066">
                  <c:v>75.038491000213909</c:v>
                </c:pt>
                <c:pt idx="23067">
                  <c:v>75.048554000204589</c:v>
                </c:pt>
                <c:pt idx="23068">
                  <c:v>75.0555979998353</c:v>
                </c:pt>
                <c:pt idx="23069">
                  <c:v>75.062419000005306</c:v>
                </c:pt>
                <c:pt idx="23070">
                  <c:v>75.062806999994692</c:v>
                </c:pt>
                <c:pt idx="23071">
                  <c:v>75.062890000026499</c:v>
                </c:pt>
                <c:pt idx="23072">
                  <c:v>75.063261000195695</c:v>
                </c:pt>
                <c:pt idx="23073">
                  <c:v>75.0635770000371</c:v>
                </c:pt>
                <c:pt idx="23074">
                  <c:v>75.064064999878596</c:v>
                </c:pt>
                <c:pt idx="23075">
                  <c:v>75.064438000026698</c:v>
                </c:pt>
                <c:pt idx="23076">
                  <c:v>75.06465999995271</c:v>
                </c:pt>
                <c:pt idx="23077">
                  <c:v>75.071553999805403</c:v>
                </c:pt>
                <c:pt idx="23078">
                  <c:v>75.083528000050094</c:v>
                </c:pt>
                <c:pt idx="23079">
                  <c:v>75.096481999935293</c:v>
                </c:pt>
                <c:pt idx="23080">
                  <c:v>75.097163999998799</c:v>
                </c:pt>
                <c:pt idx="23081">
                  <c:v>75.098451000030693</c:v>
                </c:pt>
                <c:pt idx="23082">
                  <c:v>75.098673999946101</c:v>
                </c:pt>
                <c:pt idx="23083">
                  <c:v>75.099821000094295</c:v>
                </c:pt>
                <c:pt idx="23084">
                  <c:v>75.100030000157801</c:v>
                </c:pt>
                <c:pt idx="23085">
                  <c:v>75.100960999861812</c:v>
                </c:pt>
                <c:pt idx="23086">
                  <c:v>75.101174999872399</c:v>
                </c:pt>
                <c:pt idx="23087">
                  <c:v>75.104872999872896</c:v>
                </c:pt>
                <c:pt idx="23088">
                  <c:v>75.105218999851786</c:v>
                </c:pt>
                <c:pt idx="23089">
                  <c:v>75.107444999957806</c:v>
                </c:pt>
                <c:pt idx="23090">
                  <c:v>75.107737000053007</c:v>
                </c:pt>
                <c:pt idx="23091">
                  <c:v>75.108593000095397</c:v>
                </c:pt>
                <c:pt idx="23092">
                  <c:v>75.109057000190603</c:v>
                </c:pt>
                <c:pt idx="23093">
                  <c:v>75.109180999788805</c:v>
                </c:pt>
                <c:pt idx="23094">
                  <c:v>75.109294999947394</c:v>
                </c:pt>
                <c:pt idx="23095">
                  <c:v>75.109385999894499</c:v>
                </c:pt>
                <c:pt idx="23096">
                  <c:v>75.109467999936896</c:v>
                </c:pt>
                <c:pt idx="23097">
                  <c:v>75.109558999884001</c:v>
                </c:pt>
                <c:pt idx="23098">
                  <c:v>75.109649999831092</c:v>
                </c:pt>
                <c:pt idx="23099">
                  <c:v>75.109697999778192</c:v>
                </c:pt>
                <c:pt idx="23100">
                  <c:v>75.110581999979303</c:v>
                </c:pt>
                <c:pt idx="23101">
                  <c:v>75.11086300019079</c:v>
                </c:pt>
                <c:pt idx="23102">
                  <c:v>75.111085000116802</c:v>
                </c:pt>
                <c:pt idx="23103">
                  <c:v>75.111482000011108</c:v>
                </c:pt>
                <c:pt idx="23104">
                  <c:v>75.111781000032309</c:v>
                </c:pt>
                <c:pt idx="23105">
                  <c:v>75.111890999778495</c:v>
                </c:pt>
                <c:pt idx="23106">
                  <c:v>75.1120009999795</c:v>
                </c:pt>
                <c:pt idx="23107">
                  <c:v>75.112520999937203</c:v>
                </c:pt>
                <c:pt idx="23108">
                  <c:v>75.112994999926698</c:v>
                </c:pt>
                <c:pt idx="23109">
                  <c:v>75.113359000170007</c:v>
                </c:pt>
                <c:pt idx="23110">
                  <c:v>75.113577000138292</c:v>
                </c:pt>
                <c:pt idx="23111">
                  <c:v>75.114012000085395</c:v>
                </c:pt>
                <c:pt idx="23112">
                  <c:v>75.11609099992711</c:v>
                </c:pt>
                <c:pt idx="23113">
                  <c:v>75.116682000043497</c:v>
                </c:pt>
                <c:pt idx="23114">
                  <c:v>75.117162999958907</c:v>
                </c:pt>
                <c:pt idx="23115">
                  <c:v>75.117970000064801</c:v>
                </c:pt>
                <c:pt idx="23116">
                  <c:v>75.118798999937994</c:v>
                </c:pt>
                <c:pt idx="23117">
                  <c:v>75.1196770002025</c:v>
                </c:pt>
                <c:pt idx="23118">
                  <c:v>75.130032999823001</c:v>
                </c:pt>
                <c:pt idx="23119">
                  <c:v>75.130417999844198</c:v>
                </c:pt>
                <c:pt idx="23120">
                  <c:v>75.131121000140396</c:v>
                </c:pt>
                <c:pt idx="23121">
                  <c:v>75.131660999886606</c:v>
                </c:pt>
                <c:pt idx="23122">
                  <c:v>75.13322300019351</c:v>
                </c:pt>
                <c:pt idx="23123">
                  <c:v>75.133654000183</c:v>
                </c:pt>
                <c:pt idx="23124">
                  <c:v>75.134428000183107</c:v>
                </c:pt>
                <c:pt idx="23125">
                  <c:v>75.135039000088</c:v>
                </c:pt>
                <c:pt idx="23126">
                  <c:v>75.166399999943593</c:v>
                </c:pt>
                <c:pt idx="23127">
                  <c:v>75.166579999859096</c:v>
                </c:pt>
                <c:pt idx="23128">
                  <c:v>75.167183999837988</c:v>
                </c:pt>
                <c:pt idx="23129">
                  <c:v>75.16841400001789</c:v>
                </c:pt>
                <c:pt idx="23130">
                  <c:v>75.1691320001555</c:v>
                </c:pt>
                <c:pt idx="23131">
                  <c:v>75.179921000199101</c:v>
                </c:pt>
                <c:pt idx="23132">
                  <c:v>75.180364000061601</c:v>
                </c:pt>
                <c:pt idx="23133">
                  <c:v>75.181040000188602</c:v>
                </c:pt>
                <c:pt idx="23134">
                  <c:v>75.181559000156994</c:v>
                </c:pt>
                <c:pt idx="23135">
                  <c:v>75.18865200017899</c:v>
                </c:pt>
                <c:pt idx="23136">
                  <c:v>75.190111000210891</c:v>
                </c:pt>
                <c:pt idx="23137">
                  <c:v>75.1918179998938</c:v>
                </c:pt>
                <c:pt idx="23138">
                  <c:v>75.192163999872704</c:v>
                </c:pt>
                <c:pt idx="23139">
                  <c:v>75.198254000042596</c:v>
                </c:pt>
                <c:pt idx="23140">
                  <c:v>75.211116999980703</c:v>
                </c:pt>
                <c:pt idx="23141">
                  <c:v>75.211665000097099</c:v>
                </c:pt>
                <c:pt idx="23142">
                  <c:v>75.212744000054897</c:v>
                </c:pt>
                <c:pt idx="23143">
                  <c:v>75.213524999981004</c:v>
                </c:pt>
                <c:pt idx="23144">
                  <c:v>75.213760000224198</c:v>
                </c:pt>
                <c:pt idx="23145">
                  <c:v>75.214466000034008</c:v>
                </c:pt>
                <c:pt idx="23146">
                  <c:v>75.215746000139902</c:v>
                </c:pt>
                <c:pt idx="23147">
                  <c:v>75.216678999822705</c:v>
                </c:pt>
                <c:pt idx="23148">
                  <c:v>75.218774999939299</c:v>
                </c:pt>
                <c:pt idx="23149">
                  <c:v>75.224561000140909</c:v>
                </c:pt>
                <c:pt idx="23150">
                  <c:v>75.225213000067001</c:v>
                </c:pt>
                <c:pt idx="23151">
                  <c:v>75.226661000215202</c:v>
                </c:pt>
                <c:pt idx="23152">
                  <c:v>75.227604999781704</c:v>
                </c:pt>
                <c:pt idx="23153">
                  <c:v>75.229484999908891</c:v>
                </c:pt>
                <c:pt idx="23154">
                  <c:v>75.230233000183901</c:v>
                </c:pt>
                <c:pt idx="23155">
                  <c:v>75.231454000004305</c:v>
                </c:pt>
                <c:pt idx="23156">
                  <c:v>75.23240199998321</c:v>
                </c:pt>
                <c:pt idx="23157">
                  <c:v>75.2407149998362</c:v>
                </c:pt>
                <c:pt idx="23158">
                  <c:v>75.250846000017191</c:v>
                </c:pt>
                <c:pt idx="23159">
                  <c:v>75.251198999922011</c:v>
                </c:pt>
                <c:pt idx="23160">
                  <c:v>75.252110999826897</c:v>
                </c:pt>
                <c:pt idx="23161">
                  <c:v>75.252600000112508</c:v>
                </c:pt>
                <c:pt idx="23162">
                  <c:v>75.253555000017499</c:v>
                </c:pt>
                <c:pt idx="23163">
                  <c:v>75.254176999806006</c:v>
                </c:pt>
                <c:pt idx="23164">
                  <c:v>75.267580999934495</c:v>
                </c:pt>
                <c:pt idx="23165">
                  <c:v>75.268255000082704</c:v>
                </c:pt>
                <c:pt idx="23166">
                  <c:v>75.269557999945292</c:v>
                </c:pt>
                <c:pt idx="23167">
                  <c:v>75.270526000167592</c:v>
                </c:pt>
                <c:pt idx="23168">
                  <c:v>75.275619999956589</c:v>
                </c:pt>
                <c:pt idx="23169">
                  <c:v>75.276038000083602</c:v>
                </c:pt>
                <c:pt idx="23170">
                  <c:v>75.276696999935595</c:v>
                </c:pt>
                <c:pt idx="23171">
                  <c:v>75.277245000052005</c:v>
                </c:pt>
                <c:pt idx="23172">
                  <c:v>75.2792919997773</c:v>
                </c:pt>
                <c:pt idx="23173">
                  <c:v>75.281908999841093</c:v>
                </c:pt>
                <c:pt idx="23174">
                  <c:v>75.285378999979002</c:v>
                </c:pt>
                <c:pt idx="23175">
                  <c:v>75.293114000032801</c:v>
                </c:pt>
                <c:pt idx="23176">
                  <c:v>75.310068999897297</c:v>
                </c:pt>
                <c:pt idx="23177">
                  <c:v>75.314453999908409</c:v>
                </c:pt>
                <c:pt idx="23178">
                  <c:v>75.315106999823897</c:v>
                </c:pt>
                <c:pt idx="23179">
                  <c:v>75.316058000225794</c:v>
                </c:pt>
                <c:pt idx="23180">
                  <c:v>75.316320000183595</c:v>
                </c:pt>
                <c:pt idx="23181">
                  <c:v>75.317203999929902</c:v>
                </c:pt>
                <c:pt idx="23182">
                  <c:v>75.331141999868095</c:v>
                </c:pt>
                <c:pt idx="23183">
                  <c:v>75.331491999804712</c:v>
                </c:pt>
                <c:pt idx="23184">
                  <c:v>75.331622999783505</c:v>
                </c:pt>
                <c:pt idx="23185">
                  <c:v>75.331649999952788</c:v>
                </c:pt>
                <c:pt idx="23186">
                  <c:v>75.332649999836505</c:v>
                </c:pt>
                <c:pt idx="23187">
                  <c:v>75.333314000090411</c:v>
                </c:pt>
                <c:pt idx="23188">
                  <c:v>75.338527999974701</c:v>
                </c:pt>
                <c:pt idx="23189">
                  <c:v>75.338786999964213</c:v>
                </c:pt>
                <c:pt idx="23190">
                  <c:v>75.339276999784389</c:v>
                </c:pt>
                <c:pt idx="23191">
                  <c:v>75.339548000101701</c:v>
                </c:pt>
                <c:pt idx="23192">
                  <c:v>75.3396330001123</c:v>
                </c:pt>
                <c:pt idx="23193">
                  <c:v>75.359169999955995</c:v>
                </c:pt>
                <c:pt idx="23194">
                  <c:v>75.382483999874211</c:v>
                </c:pt>
                <c:pt idx="23195">
                  <c:v>75.383829000202198</c:v>
                </c:pt>
                <c:pt idx="23196">
                  <c:v>75.389198999800996</c:v>
                </c:pt>
                <c:pt idx="23197">
                  <c:v>75.389780000023094</c:v>
                </c:pt>
                <c:pt idx="23198">
                  <c:v>75.390814999991505</c:v>
                </c:pt>
                <c:pt idx="23199">
                  <c:v>75.390832999801205</c:v>
                </c:pt>
                <c:pt idx="23200">
                  <c:v>75.391423999917592</c:v>
                </c:pt>
                <c:pt idx="23201">
                  <c:v>75.391425999896413</c:v>
                </c:pt>
                <c:pt idx="23202">
                  <c:v>75.3925519998119</c:v>
                </c:pt>
                <c:pt idx="23203">
                  <c:v>75.393341000108194</c:v>
                </c:pt>
                <c:pt idx="23204">
                  <c:v>75.394509000034304</c:v>
                </c:pt>
                <c:pt idx="23205">
                  <c:v>75.395219999791095</c:v>
                </c:pt>
                <c:pt idx="23206">
                  <c:v>75.396485000055591</c:v>
                </c:pt>
                <c:pt idx="23207">
                  <c:v>75.397386000076906</c:v>
                </c:pt>
                <c:pt idx="23208">
                  <c:v>75.398624000172191</c:v>
                </c:pt>
                <c:pt idx="23209">
                  <c:v>75.399239000034797</c:v>
                </c:pt>
                <c:pt idx="23210">
                  <c:v>75.4003789998023</c:v>
                </c:pt>
                <c:pt idx="23211">
                  <c:v>75.401100999897594</c:v>
                </c:pt>
                <c:pt idx="23212">
                  <c:v>75.404943000194109</c:v>
                </c:pt>
                <c:pt idx="23213">
                  <c:v>75.446907999776101</c:v>
                </c:pt>
                <c:pt idx="23214">
                  <c:v>75.449554999977394</c:v>
                </c:pt>
                <c:pt idx="23215">
                  <c:v>75.476564999917102</c:v>
                </c:pt>
                <c:pt idx="23216">
                  <c:v>75.477210999906603</c:v>
                </c:pt>
                <c:pt idx="23217">
                  <c:v>75.4776630001288</c:v>
                </c:pt>
                <c:pt idx="23218">
                  <c:v>75.478322999970203</c:v>
                </c:pt>
                <c:pt idx="23219">
                  <c:v>75.478558000213511</c:v>
                </c:pt>
                <c:pt idx="23220">
                  <c:v>75.479335000181791</c:v>
                </c:pt>
                <c:pt idx="23221">
                  <c:v>75.479348000044411</c:v>
                </c:pt>
                <c:pt idx="23222">
                  <c:v>75.480054999843489</c:v>
                </c:pt>
                <c:pt idx="23223">
                  <c:v>75.494137000077899</c:v>
                </c:pt>
                <c:pt idx="23224">
                  <c:v>75.504731999899292</c:v>
                </c:pt>
                <c:pt idx="23225">
                  <c:v>75.5051070000263</c:v>
                </c:pt>
                <c:pt idx="23226">
                  <c:v>75.505876000079297</c:v>
                </c:pt>
                <c:pt idx="23227">
                  <c:v>75.506354000026406</c:v>
                </c:pt>
                <c:pt idx="23228">
                  <c:v>75.509527000121992</c:v>
                </c:pt>
                <c:pt idx="23229">
                  <c:v>75.510208000196101</c:v>
                </c:pt>
                <c:pt idx="23230">
                  <c:v>75.511017999815493</c:v>
                </c:pt>
                <c:pt idx="23231">
                  <c:v>75.511326000196206</c:v>
                </c:pt>
                <c:pt idx="23232">
                  <c:v>75.511686000027112</c:v>
                </c:pt>
                <c:pt idx="23233">
                  <c:v>75.512119999984805</c:v>
                </c:pt>
                <c:pt idx="23234">
                  <c:v>75.512786000217602</c:v>
                </c:pt>
                <c:pt idx="23235">
                  <c:v>75.513714999942707</c:v>
                </c:pt>
                <c:pt idx="23236">
                  <c:v>75.515421000090996</c:v>
                </c:pt>
                <c:pt idx="23237">
                  <c:v>75.5160590001651</c:v>
                </c:pt>
                <c:pt idx="23238">
                  <c:v>75.516957000218099</c:v>
                </c:pt>
                <c:pt idx="23239">
                  <c:v>75.517810999826892</c:v>
                </c:pt>
                <c:pt idx="23240">
                  <c:v>75.526556000113402</c:v>
                </c:pt>
                <c:pt idx="23241">
                  <c:v>75.542987000062496</c:v>
                </c:pt>
                <c:pt idx="23242">
                  <c:v>75.544197999988597</c:v>
                </c:pt>
                <c:pt idx="23243">
                  <c:v>75.555536000138005</c:v>
                </c:pt>
                <c:pt idx="23244">
                  <c:v>75.578256999960999</c:v>
                </c:pt>
                <c:pt idx="23245">
                  <c:v>75.582499000120109</c:v>
                </c:pt>
                <c:pt idx="23246">
                  <c:v>75.583018000088387</c:v>
                </c:pt>
                <c:pt idx="23247">
                  <c:v>75.583912000183702</c:v>
                </c:pt>
                <c:pt idx="23248">
                  <c:v>75.584695000088601</c:v>
                </c:pt>
                <c:pt idx="23249">
                  <c:v>75.5905460000576</c:v>
                </c:pt>
                <c:pt idx="23250">
                  <c:v>75.595309000163894</c:v>
                </c:pt>
                <c:pt idx="23251">
                  <c:v>75.596003000100595</c:v>
                </c:pt>
                <c:pt idx="23252">
                  <c:v>75.597324000227601</c:v>
                </c:pt>
                <c:pt idx="23253">
                  <c:v>75.598069000079704</c:v>
                </c:pt>
                <c:pt idx="23254">
                  <c:v>75.6155109997962</c:v>
                </c:pt>
                <c:pt idx="23255">
                  <c:v>75.652136999906304</c:v>
                </c:pt>
                <c:pt idx="23256">
                  <c:v>75.660576999780403</c:v>
                </c:pt>
                <c:pt idx="23257">
                  <c:v>75.681275000079012</c:v>
                </c:pt>
                <c:pt idx="23258">
                  <c:v>75.681942999835798</c:v>
                </c:pt>
                <c:pt idx="23259">
                  <c:v>75.68316800006869</c:v>
                </c:pt>
                <c:pt idx="23260">
                  <c:v>75.684130999889007</c:v>
                </c:pt>
                <c:pt idx="23261">
                  <c:v>75.688036999963501</c:v>
                </c:pt>
                <c:pt idx="23262">
                  <c:v>75.688544000058698</c:v>
                </c:pt>
                <c:pt idx="23263">
                  <c:v>75.689504999900208</c:v>
                </c:pt>
                <c:pt idx="23264">
                  <c:v>75.690183000006002</c:v>
                </c:pt>
                <c:pt idx="23265">
                  <c:v>75.698055999964694</c:v>
                </c:pt>
                <c:pt idx="23266">
                  <c:v>75.698753999859008</c:v>
                </c:pt>
                <c:pt idx="23267">
                  <c:v>75.700041999880298</c:v>
                </c:pt>
                <c:pt idx="23268">
                  <c:v>75.700939999933297</c:v>
                </c:pt>
                <c:pt idx="23269">
                  <c:v>75.717834999977597</c:v>
                </c:pt>
                <c:pt idx="23270">
                  <c:v>75.718490999861302</c:v>
                </c:pt>
                <c:pt idx="23271">
                  <c:v>75.719225999819102</c:v>
                </c:pt>
                <c:pt idx="23272">
                  <c:v>75.719656999808592</c:v>
                </c:pt>
                <c:pt idx="23273">
                  <c:v>75.719656999808592</c:v>
                </c:pt>
                <c:pt idx="23274">
                  <c:v>75.719878000199898</c:v>
                </c:pt>
                <c:pt idx="23275">
                  <c:v>75.720346999787495</c:v>
                </c:pt>
                <c:pt idx="23276">
                  <c:v>75.720542999988496</c:v>
                </c:pt>
                <c:pt idx="23277">
                  <c:v>75.720914000157705</c:v>
                </c:pt>
                <c:pt idx="23278">
                  <c:v>75.721703999988605</c:v>
                </c:pt>
                <c:pt idx="23279">
                  <c:v>75.721946000157899</c:v>
                </c:pt>
                <c:pt idx="23280">
                  <c:v>75.722596000105099</c:v>
                </c:pt>
                <c:pt idx="23281">
                  <c:v>75.7359109998105</c:v>
                </c:pt>
                <c:pt idx="23282">
                  <c:v>75.764904000152399</c:v>
                </c:pt>
                <c:pt idx="23283">
                  <c:v>75.770539000131905</c:v>
                </c:pt>
                <c:pt idx="23284">
                  <c:v>75.771039999835892</c:v>
                </c:pt>
                <c:pt idx="23285">
                  <c:v>75.772062999931208</c:v>
                </c:pt>
                <c:pt idx="23286">
                  <c:v>75.772945000153399</c:v>
                </c:pt>
                <c:pt idx="23287">
                  <c:v>75.773795999793904</c:v>
                </c:pt>
                <c:pt idx="23288">
                  <c:v>75.779980999868712</c:v>
                </c:pt>
                <c:pt idx="23289">
                  <c:v>75.780622999900501</c:v>
                </c:pt>
                <c:pt idx="23290">
                  <c:v>75.781772000027487</c:v>
                </c:pt>
                <c:pt idx="23291">
                  <c:v>75.782555999921897</c:v>
                </c:pt>
                <c:pt idx="23292">
                  <c:v>75.793481999880896</c:v>
                </c:pt>
                <c:pt idx="23293">
                  <c:v>75.806384999850707</c:v>
                </c:pt>
                <c:pt idx="23294">
                  <c:v>75.809522999861599</c:v>
                </c:pt>
                <c:pt idx="23295">
                  <c:v>75.810139000168391</c:v>
                </c:pt>
                <c:pt idx="23296">
                  <c:v>75.811354000052205</c:v>
                </c:pt>
                <c:pt idx="23297">
                  <c:v>75.812126000073405</c:v>
                </c:pt>
                <c:pt idx="23298">
                  <c:v>75.812851000137002</c:v>
                </c:pt>
                <c:pt idx="23299">
                  <c:v>75.813504000052504</c:v>
                </c:pt>
                <c:pt idx="23300">
                  <c:v>75.814686999819898</c:v>
                </c:pt>
                <c:pt idx="23301">
                  <c:v>75.815620999946901</c:v>
                </c:pt>
                <c:pt idx="23302">
                  <c:v>75.823065999884392</c:v>
                </c:pt>
                <c:pt idx="23303">
                  <c:v>75.825607999831789</c:v>
                </c:pt>
                <c:pt idx="23304">
                  <c:v>75.826156999937595</c:v>
                </c:pt>
                <c:pt idx="23305">
                  <c:v>75.827194999874294</c:v>
                </c:pt>
                <c:pt idx="23306">
                  <c:v>75.827832999948399</c:v>
                </c:pt>
                <c:pt idx="23307">
                  <c:v>75.842775000182812</c:v>
                </c:pt>
                <c:pt idx="23308">
                  <c:v>75.849996000215398</c:v>
                </c:pt>
                <c:pt idx="23309">
                  <c:v>75.877380999827395</c:v>
                </c:pt>
                <c:pt idx="23310">
                  <c:v>75.879457000155497</c:v>
                </c:pt>
                <c:pt idx="23311">
                  <c:v>75.88871699999801</c:v>
                </c:pt>
                <c:pt idx="23312">
                  <c:v>75.903126999946807</c:v>
                </c:pt>
                <c:pt idx="23313">
                  <c:v>75.903663000190093</c:v>
                </c:pt>
                <c:pt idx="23314">
                  <c:v>75.904663000073896</c:v>
                </c:pt>
                <c:pt idx="23315">
                  <c:v>75.905412999872993</c:v>
                </c:pt>
                <c:pt idx="23316">
                  <c:v>75.908970000000409</c:v>
                </c:pt>
                <c:pt idx="23317">
                  <c:v>75.909624999894689</c:v>
                </c:pt>
                <c:pt idx="23318">
                  <c:v>75.910723000106302</c:v>
                </c:pt>
                <c:pt idx="23319">
                  <c:v>75.911512999937202</c:v>
                </c:pt>
                <c:pt idx="23320">
                  <c:v>75.948480000079101</c:v>
                </c:pt>
                <c:pt idx="23321">
                  <c:v>75.949098999899405</c:v>
                </c:pt>
                <c:pt idx="23322">
                  <c:v>75.950209999973595</c:v>
                </c:pt>
                <c:pt idx="23323">
                  <c:v>75.950941999963106</c:v>
                </c:pt>
                <c:pt idx="23324">
                  <c:v>75.960732000112301</c:v>
                </c:pt>
                <c:pt idx="23325">
                  <c:v>75.961360999826809</c:v>
                </c:pt>
                <c:pt idx="23326">
                  <c:v>75.962460000027889</c:v>
                </c:pt>
                <c:pt idx="23327">
                  <c:v>75.962559999879801</c:v>
                </c:pt>
                <c:pt idx="23328">
                  <c:v>75.962819999858709</c:v>
                </c:pt>
                <c:pt idx="23329">
                  <c:v>75.963356000101996</c:v>
                </c:pt>
                <c:pt idx="23330">
                  <c:v>75.963550999858796</c:v>
                </c:pt>
                <c:pt idx="23331">
                  <c:v>75.964087000102097</c:v>
                </c:pt>
                <c:pt idx="23332">
                  <c:v>75.971936999849206</c:v>
                </c:pt>
                <c:pt idx="23333">
                  <c:v>75.972575999912792</c:v>
                </c:pt>
                <c:pt idx="23334">
                  <c:v>75.973850000082109</c:v>
                </c:pt>
                <c:pt idx="23335">
                  <c:v>75.97465900016681</c:v>
                </c:pt>
                <c:pt idx="23336">
                  <c:v>75.976582999828608</c:v>
                </c:pt>
                <c:pt idx="23337">
                  <c:v>75.977062000220002</c:v>
                </c:pt>
                <c:pt idx="23338">
                  <c:v>75.977982000040299</c:v>
                </c:pt>
                <c:pt idx="23339">
                  <c:v>75.978648999807703</c:v>
                </c:pt>
                <c:pt idx="23340">
                  <c:v>75.981480999871508</c:v>
                </c:pt>
                <c:pt idx="23341">
                  <c:v>75.991039000200502</c:v>
                </c:pt>
                <c:pt idx="23342">
                  <c:v>75.991668999904505</c:v>
                </c:pt>
                <c:pt idx="23343">
                  <c:v>75.992983000105497</c:v>
                </c:pt>
                <c:pt idx="23344">
                  <c:v>75.993834000200792</c:v>
                </c:pt>
                <c:pt idx="23345">
                  <c:v>75.997091999852202</c:v>
                </c:pt>
                <c:pt idx="23346">
                  <c:v>76.004430000011695</c:v>
                </c:pt>
                <c:pt idx="23347">
                  <c:v>76.0050079998109</c:v>
                </c:pt>
                <c:pt idx="23348">
                  <c:v>76.005973000064799</c:v>
                </c:pt>
                <c:pt idx="23349">
                  <c:v>76.006648000202404</c:v>
                </c:pt>
                <c:pt idx="23350">
                  <c:v>76.008859000012293</c:v>
                </c:pt>
                <c:pt idx="23351">
                  <c:v>76.014874000065888</c:v>
                </c:pt>
                <c:pt idx="23352">
                  <c:v>76.015548000213997</c:v>
                </c:pt>
                <c:pt idx="23353">
                  <c:v>76.015596000161096</c:v>
                </c:pt>
                <c:pt idx="23354">
                  <c:v>76.016910999896893</c:v>
                </c:pt>
                <c:pt idx="23355">
                  <c:v>76.017829000193103</c:v>
                </c:pt>
                <c:pt idx="23356">
                  <c:v>76.0229299999082</c:v>
                </c:pt>
                <c:pt idx="23357">
                  <c:v>76.023245000214899</c:v>
                </c:pt>
                <c:pt idx="23358">
                  <c:v>76.023873999929393</c:v>
                </c:pt>
                <c:pt idx="23359">
                  <c:v>76.024290000077599</c:v>
                </c:pt>
                <c:pt idx="23360">
                  <c:v>76.028804000088712</c:v>
                </c:pt>
                <c:pt idx="23361">
                  <c:v>76.029393000226193</c:v>
                </c:pt>
                <c:pt idx="23362">
                  <c:v>76.0300769998139</c:v>
                </c:pt>
                <c:pt idx="23363">
                  <c:v>76.031355999930312</c:v>
                </c:pt>
                <c:pt idx="23364">
                  <c:v>76.032304999898699</c:v>
                </c:pt>
                <c:pt idx="23365">
                  <c:v>76.032399999803602</c:v>
                </c:pt>
                <c:pt idx="23366">
                  <c:v>76.03344900007869</c:v>
                </c:pt>
                <c:pt idx="23367">
                  <c:v>76.033844999983501</c:v>
                </c:pt>
                <c:pt idx="23368">
                  <c:v>76.034619999973003</c:v>
                </c:pt>
                <c:pt idx="23369">
                  <c:v>76.035237999803897</c:v>
                </c:pt>
                <c:pt idx="23370">
                  <c:v>76.039255000068792</c:v>
                </c:pt>
                <c:pt idx="23371">
                  <c:v>76.041564000206506</c:v>
                </c:pt>
                <c:pt idx="23372">
                  <c:v>76.042254000185395</c:v>
                </c:pt>
                <c:pt idx="23373">
                  <c:v>76.043643000048107</c:v>
                </c:pt>
                <c:pt idx="23374">
                  <c:v>76.044591000027111</c:v>
                </c:pt>
                <c:pt idx="23375">
                  <c:v>76.045778000207008</c:v>
                </c:pt>
                <c:pt idx="23376">
                  <c:v>76.046356000006199</c:v>
                </c:pt>
                <c:pt idx="23377">
                  <c:v>76.047406999805304</c:v>
                </c:pt>
                <c:pt idx="23378">
                  <c:v>76.048163999985206</c:v>
                </c:pt>
                <c:pt idx="23379">
                  <c:v>76.052360000176108</c:v>
                </c:pt>
                <c:pt idx="23380">
                  <c:v>76.087132999873504</c:v>
                </c:pt>
                <c:pt idx="23381">
                  <c:v>76.0876509998524</c:v>
                </c:pt>
                <c:pt idx="23382">
                  <c:v>76.088618000085205</c:v>
                </c:pt>
                <c:pt idx="23383">
                  <c:v>76.089224000043004</c:v>
                </c:pt>
                <c:pt idx="23384">
                  <c:v>76.091202000043197</c:v>
                </c:pt>
                <c:pt idx="23385">
                  <c:v>76.091902999905798</c:v>
                </c:pt>
                <c:pt idx="23386">
                  <c:v>76.093176000085805</c:v>
                </c:pt>
                <c:pt idx="23387">
                  <c:v>76.094484999884997</c:v>
                </c:pt>
                <c:pt idx="23388">
                  <c:v>76.0959469998852</c:v>
                </c:pt>
                <c:pt idx="23389">
                  <c:v>76.097321999895897</c:v>
                </c:pt>
                <c:pt idx="23390">
                  <c:v>76.098306999938288</c:v>
                </c:pt>
                <c:pt idx="23391">
                  <c:v>76.100119999864503</c:v>
                </c:pt>
                <c:pt idx="23392">
                  <c:v>76.102190999790693</c:v>
                </c:pt>
                <c:pt idx="23393">
                  <c:v>76.102760000139796</c:v>
                </c:pt>
                <c:pt idx="23394">
                  <c:v>76.103578000129303</c:v>
                </c:pt>
                <c:pt idx="23395">
                  <c:v>76.104067999949606</c:v>
                </c:pt>
                <c:pt idx="23396">
                  <c:v>76.116972999898195</c:v>
                </c:pt>
                <c:pt idx="23397">
                  <c:v>76.121907000015199</c:v>
                </c:pt>
                <c:pt idx="23398">
                  <c:v>76.122221999867094</c:v>
                </c:pt>
                <c:pt idx="23399">
                  <c:v>76.122755000142206</c:v>
                </c:pt>
                <c:pt idx="23400">
                  <c:v>76.123218999782694</c:v>
                </c:pt>
                <c:pt idx="23401">
                  <c:v>76.127733999783203</c:v>
                </c:pt>
                <c:pt idx="23402">
                  <c:v>76.149096999870295</c:v>
                </c:pt>
                <c:pt idx="23403">
                  <c:v>76.167683000221501</c:v>
                </c:pt>
                <c:pt idx="23404">
                  <c:v>76.174952000201301</c:v>
                </c:pt>
                <c:pt idx="23405">
                  <c:v>76.184279999779292</c:v>
                </c:pt>
                <c:pt idx="23406">
                  <c:v>76.187447999927798</c:v>
                </c:pt>
                <c:pt idx="23407">
                  <c:v>76.18795999997009</c:v>
                </c:pt>
                <c:pt idx="23408">
                  <c:v>76.188925000224103</c:v>
                </c:pt>
                <c:pt idx="23409">
                  <c:v>76.189563999832899</c:v>
                </c:pt>
                <c:pt idx="23410">
                  <c:v>76.207698999951305</c:v>
                </c:pt>
                <c:pt idx="23411">
                  <c:v>76.239729000007998</c:v>
                </c:pt>
                <c:pt idx="23412">
                  <c:v>76.245612000093303</c:v>
                </c:pt>
                <c:pt idx="23413">
                  <c:v>76.246386000093395</c:v>
                </c:pt>
                <c:pt idx="23414">
                  <c:v>76.247932000114801</c:v>
                </c:pt>
                <c:pt idx="23415">
                  <c:v>76.248162999945592</c:v>
                </c:pt>
                <c:pt idx="23416">
                  <c:v>76.249660000030403</c:v>
                </c:pt>
                <c:pt idx="23417">
                  <c:v>76.249974999882397</c:v>
                </c:pt>
                <c:pt idx="23418">
                  <c:v>76.255965000200305</c:v>
                </c:pt>
                <c:pt idx="23419">
                  <c:v>76.256405000094588</c:v>
                </c:pt>
                <c:pt idx="23420">
                  <c:v>76.25813499998911</c:v>
                </c:pt>
                <c:pt idx="23421">
                  <c:v>76.258361999862188</c:v>
                </c:pt>
                <c:pt idx="23422">
                  <c:v>76.258914999925707</c:v>
                </c:pt>
                <c:pt idx="23423">
                  <c:v>76.2591239999892</c:v>
                </c:pt>
                <c:pt idx="23424">
                  <c:v>76.260466999883604</c:v>
                </c:pt>
                <c:pt idx="23425">
                  <c:v>76.260579000063402</c:v>
                </c:pt>
                <c:pt idx="23426">
                  <c:v>76.260702000126898</c:v>
                </c:pt>
                <c:pt idx="23427">
                  <c:v>76.260797000031701</c:v>
                </c:pt>
                <c:pt idx="23428">
                  <c:v>76.260883000031697</c:v>
                </c:pt>
                <c:pt idx="23429">
                  <c:v>76.260968000042311</c:v>
                </c:pt>
                <c:pt idx="23430">
                  <c:v>76.262024999778006</c:v>
                </c:pt>
                <c:pt idx="23431">
                  <c:v>76.2623450000319</c:v>
                </c:pt>
                <c:pt idx="23432">
                  <c:v>76.262594000127109</c:v>
                </c:pt>
                <c:pt idx="23433">
                  <c:v>76.262966999820392</c:v>
                </c:pt>
                <c:pt idx="23434">
                  <c:v>76.263592000031991</c:v>
                </c:pt>
                <c:pt idx="23435">
                  <c:v>76.264211999841791</c:v>
                </c:pt>
                <c:pt idx="23436">
                  <c:v>76.264855999852401</c:v>
                </c:pt>
                <c:pt idx="23437">
                  <c:v>76.265042000159099</c:v>
                </c:pt>
                <c:pt idx="23438">
                  <c:v>76.265313000021692</c:v>
                </c:pt>
                <c:pt idx="23439">
                  <c:v>76.265717999831395</c:v>
                </c:pt>
                <c:pt idx="23440">
                  <c:v>76.306269999804499</c:v>
                </c:pt>
                <c:pt idx="23441">
                  <c:v>76.306851000026597</c:v>
                </c:pt>
                <c:pt idx="23442">
                  <c:v>76.308029999836407</c:v>
                </c:pt>
                <c:pt idx="23443">
                  <c:v>76.308910000079706</c:v>
                </c:pt>
                <c:pt idx="23444">
                  <c:v>76.311811999858008</c:v>
                </c:pt>
                <c:pt idx="23445">
                  <c:v>76.312169000175302</c:v>
                </c:pt>
                <c:pt idx="23446">
                  <c:v>76.3129490001119</c:v>
                </c:pt>
                <c:pt idx="23447">
                  <c:v>76.313633000154297</c:v>
                </c:pt>
                <c:pt idx="23448">
                  <c:v>76.319011000123197</c:v>
                </c:pt>
                <c:pt idx="23449">
                  <c:v>76.319394000165602</c:v>
                </c:pt>
                <c:pt idx="23450">
                  <c:v>76.320138000028194</c:v>
                </c:pt>
                <c:pt idx="23451">
                  <c:v>76.320636000218599</c:v>
                </c:pt>
                <c:pt idx="23452">
                  <c:v>76.32224300004961</c:v>
                </c:pt>
                <c:pt idx="23453">
                  <c:v>76.322702000197694</c:v>
                </c:pt>
                <c:pt idx="23454">
                  <c:v>76.323537000007491</c:v>
                </c:pt>
                <c:pt idx="23455">
                  <c:v>76.324186999954591</c:v>
                </c:pt>
                <c:pt idx="23456">
                  <c:v>76.331228000071789</c:v>
                </c:pt>
                <c:pt idx="23457">
                  <c:v>76.332900000124909</c:v>
                </c:pt>
                <c:pt idx="23458">
                  <c:v>76.348836999841296</c:v>
                </c:pt>
                <c:pt idx="23459">
                  <c:v>76.349570999809586</c:v>
                </c:pt>
                <c:pt idx="23460">
                  <c:v>76.350236000052902</c:v>
                </c:pt>
                <c:pt idx="23461">
                  <c:v>76.350909000211601</c:v>
                </c:pt>
                <c:pt idx="23462">
                  <c:v>76.350910000201111</c:v>
                </c:pt>
                <c:pt idx="23463">
                  <c:v>76.351845999852202</c:v>
                </c:pt>
                <c:pt idx="23464">
                  <c:v>76.352129000042609</c:v>
                </c:pt>
                <c:pt idx="23465">
                  <c:v>76.353126999947506</c:v>
                </c:pt>
                <c:pt idx="23466">
                  <c:v>76.358712999990487</c:v>
                </c:pt>
                <c:pt idx="23467">
                  <c:v>76.359354000032909</c:v>
                </c:pt>
                <c:pt idx="23468">
                  <c:v>76.36069199998019</c:v>
                </c:pt>
                <c:pt idx="23469">
                  <c:v>76.361633000033095</c:v>
                </c:pt>
                <c:pt idx="23470">
                  <c:v>76.362804999916889</c:v>
                </c:pt>
                <c:pt idx="23471">
                  <c:v>76.366894999864599</c:v>
                </c:pt>
                <c:pt idx="23472">
                  <c:v>76.367600000139589</c:v>
                </c:pt>
                <c:pt idx="23473">
                  <c:v>76.368882000224403</c:v>
                </c:pt>
                <c:pt idx="23474">
                  <c:v>76.3692179998543</c:v>
                </c:pt>
                <c:pt idx="23475">
                  <c:v>76.369737999812003</c:v>
                </c:pt>
                <c:pt idx="23476">
                  <c:v>76.371177000055397</c:v>
                </c:pt>
                <c:pt idx="23477">
                  <c:v>76.392812999984002</c:v>
                </c:pt>
                <c:pt idx="23478">
                  <c:v>76.400520999868604</c:v>
                </c:pt>
                <c:pt idx="23479">
                  <c:v>76.401705000080199</c:v>
                </c:pt>
                <c:pt idx="23480">
                  <c:v>76.402107999911095</c:v>
                </c:pt>
                <c:pt idx="23481">
                  <c:v>76.402962999964004</c:v>
                </c:pt>
                <c:pt idx="23482">
                  <c:v>76.403531999858387</c:v>
                </c:pt>
                <c:pt idx="23483">
                  <c:v>76.406947000123097</c:v>
                </c:pt>
                <c:pt idx="23484">
                  <c:v>76.408039999932896</c:v>
                </c:pt>
                <c:pt idx="23485">
                  <c:v>76.415719000124199</c:v>
                </c:pt>
                <c:pt idx="23486">
                  <c:v>76.418459999786094</c:v>
                </c:pt>
                <c:pt idx="23487">
                  <c:v>76.4189719998285</c:v>
                </c:pt>
                <c:pt idx="23488">
                  <c:v>76.419914999860296</c:v>
                </c:pt>
                <c:pt idx="23489">
                  <c:v>76.4199810000718</c:v>
                </c:pt>
                <c:pt idx="23490">
                  <c:v>76.420074999987193</c:v>
                </c:pt>
                <c:pt idx="23491">
                  <c:v>76.420304999828602</c:v>
                </c:pt>
                <c:pt idx="23492">
                  <c:v>76.420480999786307</c:v>
                </c:pt>
                <c:pt idx="23493">
                  <c:v>76.420710000093109</c:v>
                </c:pt>
                <c:pt idx="23494">
                  <c:v>76.420796000093105</c:v>
                </c:pt>
                <c:pt idx="23495">
                  <c:v>76.421117999871001</c:v>
                </c:pt>
                <c:pt idx="23496">
                  <c:v>76.4213289999133</c:v>
                </c:pt>
                <c:pt idx="23497">
                  <c:v>76.422307000029804</c:v>
                </c:pt>
                <c:pt idx="23498">
                  <c:v>76.424977999977202</c:v>
                </c:pt>
                <c:pt idx="23499">
                  <c:v>76.442875999873593</c:v>
                </c:pt>
                <c:pt idx="23500">
                  <c:v>76.44346300003231</c:v>
                </c:pt>
                <c:pt idx="23501">
                  <c:v>76.444416999947805</c:v>
                </c:pt>
                <c:pt idx="23502">
                  <c:v>76.445431000138299</c:v>
                </c:pt>
                <c:pt idx="23503">
                  <c:v>76.445855000201803</c:v>
                </c:pt>
                <c:pt idx="23504">
                  <c:v>76.473078000162701</c:v>
                </c:pt>
                <c:pt idx="23505">
                  <c:v>76.481443999909899</c:v>
                </c:pt>
                <c:pt idx="23506">
                  <c:v>76.482093999857099</c:v>
                </c:pt>
                <c:pt idx="23507">
                  <c:v>76.483488000121696</c:v>
                </c:pt>
                <c:pt idx="23508">
                  <c:v>76.484417999836296</c:v>
                </c:pt>
                <c:pt idx="23509">
                  <c:v>76.491164999879402</c:v>
                </c:pt>
                <c:pt idx="23510">
                  <c:v>76.493945000038295</c:v>
                </c:pt>
                <c:pt idx="23511">
                  <c:v>76.497024000218502</c:v>
                </c:pt>
                <c:pt idx="23512">
                  <c:v>76.514793000114793</c:v>
                </c:pt>
                <c:pt idx="23513">
                  <c:v>76.515537999966909</c:v>
                </c:pt>
                <c:pt idx="23514">
                  <c:v>76.516665999861189</c:v>
                </c:pt>
                <c:pt idx="23515">
                  <c:v>76.518014000157507</c:v>
                </c:pt>
                <c:pt idx="23516">
                  <c:v>76.522559999830207</c:v>
                </c:pt>
                <c:pt idx="23517">
                  <c:v>76.524365999830394</c:v>
                </c:pt>
                <c:pt idx="23518">
                  <c:v>76.528724000127113</c:v>
                </c:pt>
                <c:pt idx="23519">
                  <c:v>76.540709999790096</c:v>
                </c:pt>
                <c:pt idx="23520">
                  <c:v>76.566257000194994</c:v>
                </c:pt>
                <c:pt idx="23521">
                  <c:v>76.566752999951788</c:v>
                </c:pt>
                <c:pt idx="23522">
                  <c:v>76.567427000099997</c:v>
                </c:pt>
                <c:pt idx="23523">
                  <c:v>76.567907000025997</c:v>
                </c:pt>
                <c:pt idx="23524">
                  <c:v>76.576047999878895</c:v>
                </c:pt>
                <c:pt idx="23525">
                  <c:v>76.588589000038994</c:v>
                </c:pt>
                <c:pt idx="23526">
                  <c:v>76.589192000028504</c:v>
                </c:pt>
                <c:pt idx="23527">
                  <c:v>76.590269999996906</c:v>
                </c:pt>
                <c:pt idx="23528">
                  <c:v>76.591079000081592</c:v>
                </c:pt>
                <c:pt idx="23529">
                  <c:v>76.603163000072499</c:v>
                </c:pt>
                <c:pt idx="23530">
                  <c:v>76.603634000093692</c:v>
                </c:pt>
                <c:pt idx="23531">
                  <c:v>76.604457000030294</c:v>
                </c:pt>
                <c:pt idx="23532">
                  <c:v>76.605094000115002</c:v>
                </c:pt>
                <c:pt idx="23533">
                  <c:v>76.608587000009706</c:v>
                </c:pt>
                <c:pt idx="23534">
                  <c:v>76.609236999956906</c:v>
                </c:pt>
                <c:pt idx="23535">
                  <c:v>76.610434000030992</c:v>
                </c:pt>
                <c:pt idx="23536">
                  <c:v>76.611283000147509</c:v>
                </c:pt>
                <c:pt idx="23537">
                  <c:v>76.612344999830299</c:v>
                </c:pt>
                <c:pt idx="23538">
                  <c:v>76.612888999988996</c:v>
                </c:pt>
                <c:pt idx="23539">
                  <c:v>76.61379899991509</c:v>
                </c:pt>
                <c:pt idx="23540">
                  <c:v>76.61497800017969</c:v>
                </c:pt>
                <c:pt idx="23541">
                  <c:v>76.62311000012771</c:v>
                </c:pt>
                <c:pt idx="23542">
                  <c:v>76.623549000032597</c:v>
                </c:pt>
                <c:pt idx="23543">
                  <c:v>76.624241999979787</c:v>
                </c:pt>
                <c:pt idx="23544">
                  <c:v>76.624288999937505</c:v>
                </c:pt>
                <c:pt idx="23545">
                  <c:v>76.624825000180792</c:v>
                </c:pt>
                <c:pt idx="23546">
                  <c:v>76.6439300000456</c:v>
                </c:pt>
                <c:pt idx="23547">
                  <c:v>76.650786999834892</c:v>
                </c:pt>
                <c:pt idx="23548">
                  <c:v>76.651503999983106</c:v>
                </c:pt>
                <c:pt idx="23549">
                  <c:v>76.652715999898604</c:v>
                </c:pt>
                <c:pt idx="23550">
                  <c:v>76.653516000078497</c:v>
                </c:pt>
                <c:pt idx="23551">
                  <c:v>76.65403700002571</c:v>
                </c:pt>
                <c:pt idx="23552">
                  <c:v>76.6548930000681</c:v>
                </c:pt>
                <c:pt idx="23553">
                  <c:v>76.656172000184597</c:v>
                </c:pt>
                <c:pt idx="23554">
                  <c:v>76.657416000216401</c:v>
                </c:pt>
                <c:pt idx="23555">
                  <c:v>76.660559000174487</c:v>
                </c:pt>
                <c:pt idx="23556">
                  <c:v>76.667909000207089</c:v>
                </c:pt>
                <c:pt idx="23557">
                  <c:v>76.676742000017811</c:v>
                </c:pt>
                <c:pt idx="23558">
                  <c:v>76.689145999807806</c:v>
                </c:pt>
                <c:pt idx="23559">
                  <c:v>76.692341000125396</c:v>
                </c:pt>
                <c:pt idx="23560">
                  <c:v>76.7054120001375</c:v>
                </c:pt>
                <c:pt idx="23561">
                  <c:v>76.705858999957798</c:v>
                </c:pt>
                <c:pt idx="23562">
                  <c:v>76.706528000158798</c:v>
                </c:pt>
                <c:pt idx="23563">
                  <c:v>76.707012000042596</c:v>
                </c:pt>
                <c:pt idx="23564">
                  <c:v>76.709034000032204</c:v>
                </c:pt>
                <c:pt idx="23565">
                  <c:v>76.709757000116895</c:v>
                </c:pt>
                <c:pt idx="23566">
                  <c:v>76.711267000064197</c:v>
                </c:pt>
                <c:pt idx="23567">
                  <c:v>76.711695000085399</c:v>
                </c:pt>
                <c:pt idx="23568">
                  <c:v>76.712318999852812</c:v>
                </c:pt>
                <c:pt idx="23569">
                  <c:v>76.712339000096094</c:v>
                </c:pt>
                <c:pt idx="23570">
                  <c:v>76.712778999990405</c:v>
                </c:pt>
                <c:pt idx="23571">
                  <c:v>76.713418000053892</c:v>
                </c:pt>
                <c:pt idx="23572">
                  <c:v>76.713534000191402</c:v>
                </c:pt>
                <c:pt idx="23573">
                  <c:v>76.7143759999271</c:v>
                </c:pt>
                <c:pt idx="23574">
                  <c:v>76.714474999789601</c:v>
                </c:pt>
                <c:pt idx="23575">
                  <c:v>76.715000000149288</c:v>
                </c:pt>
                <c:pt idx="23576">
                  <c:v>76.715255000181003</c:v>
                </c:pt>
                <c:pt idx="23577">
                  <c:v>76.715320999937802</c:v>
                </c:pt>
                <c:pt idx="23578">
                  <c:v>76.715833999969604</c:v>
                </c:pt>
                <c:pt idx="23579">
                  <c:v>76.716203000159993</c:v>
                </c:pt>
                <c:pt idx="23580">
                  <c:v>76.726022999991898</c:v>
                </c:pt>
                <c:pt idx="23581">
                  <c:v>76.734177000162092</c:v>
                </c:pt>
                <c:pt idx="23582">
                  <c:v>76.734725999813193</c:v>
                </c:pt>
                <c:pt idx="23583">
                  <c:v>76.735757999813302</c:v>
                </c:pt>
                <c:pt idx="23584">
                  <c:v>76.736394999897996</c:v>
                </c:pt>
                <c:pt idx="23585">
                  <c:v>76.776118999987304</c:v>
                </c:pt>
                <c:pt idx="23586">
                  <c:v>76.776573000188307</c:v>
                </c:pt>
                <c:pt idx="23587">
                  <c:v>76.782925999850704</c:v>
                </c:pt>
                <c:pt idx="23588">
                  <c:v>76.78719900013671</c:v>
                </c:pt>
                <c:pt idx="23589">
                  <c:v>76.801948000138509</c:v>
                </c:pt>
                <c:pt idx="23590">
                  <c:v>76.805204999800395</c:v>
                </c:pt>
                <c:pt idx="23591">
                  <c:v>76.805725000212888</c:v>
                </c:pt>
                <c:pt idx="23592">
                  <c:v>76.806743999895801</c:v>
                </c:pt>
                <c:pt idx="23593">
                  <c:v>76.807622000160308</c:v>
                </c:pt>
                <c:pt idx="23594">
                  <c:v>76.80831200013921</c:v>
                </c:pt>
                <c:pt idx="23595">
                  <c:v>76.809838999906788</c:v>
                </c:pt>
                <c:pt idx="23596">
                  <c:v>76.835757000026192</c:v>
                </c:pt>
                <c:pt idx="23597">
                  <c:v>76.836499999899303</c:v>
                </c:pt>
                <c:pt idx="23598">
                  <c:v>76.837775000058102</c:v>
                </c:pt>
                <c:pt idx="23599">
                  <c:v>76.83878799980441</c:v>
                </c:pt>
                <c:pt idx="23600">
                  <c:v>76.854342999922608</c:v>
                </c:pt>
                <c:pt idx="23601">
                  <c:v>76.86163800008211</c:v>
                </c:pt>
                <c:pt idx="23602">
                  <c:v>76.862291999987008</c:v>
                </c:pt>
                <c:pt idx="23603">
                  <c:v>76.863401000082305</c:v>
                </c:pt>
                <c:pt idx="23604">
                  <c:v>76.864268000008408</c:v>
                </c:pt>
                <c:pt idx="23605">
                  <c:v>76.871259000199601</c:v>
                </c:pt>
                <c:pt idx="23606">
                  <c:v>76.871950000167999</c:v>
                </c:pt>
                <c:pt idx="23607">
                  <c:v>76.873202000115199</c:v>
                </c:pt>
                <c:pt idx="23608">
                  <c:v>76.87463199999911</c:v>
                </c:pt>
                <c:pt idx="23609">
                  <c:v>76.876411999819496</c:v>
                </c:pt>
                <c:pt idx="23610">
                  <c:v>76.877003999925307</c:v>
                </c:pt>
                <c:pt idx="23611">
                  <c:v>76.877106000210901</c:v>
                </c:pt>
                <c:pt idx="23612">
                  <c:v>76.877575999787894</c:v>
                </c:pt>
                <c:pt idx="23613">
                  <c:v>76.878284000031201</c:v>
                </c:pt>
                <c:pt idx="23614">
                  <c:v>76.878287999988899</c:v>
                </c:pt>
                <c:pt idx="23615">
                  <c:v>76.878834000126503</c:v>
                </c:pt>
                <c:pt idx="23616">
                  <c:v>76.879092000126491</c:v>
                </c:pt>
                <c:pt idx="23617">
                  <c:v>76.893451000159899</c:v>
                </c:pt>
                <c:pt idx="23618">
                  <c:v>76.9120179998026</c:v>
                </c:pt>
                <c:pt idx="23619">
                  <c:v>76.912728000024799</c:v>
                </c:pt>
                <c:pt idx="23620">
                  <c:v>76.913699000215203</c:v>
                </c:pt>
                <c:pt idx="23621">
                  <c:v>76.914062000014312</c:v>
                </c:pt>
                <c:pt idx="23622">
                  <c:v>76.914218000183595</c:v>
                </c:pt>
                <c:pt idx="23623">
                  <c:v>76.914790000046196</c:v>
                </c:pt>
                <c:pt idx="23624">
                  <c:v>76.915241999813503</c:v>
                </c:pt>
                <c:pt idx="23625">
                  <c:v>76.915258000099087</c:v>
                </c:pt>
                <c:pt idx="23626">
                  <c:v>76.926321999962894</c:v>
                </c:pt>
                <c:pt idx="23627">
                  <c:v>76.927129000068803</c:v>
                </c:pt>
                <c:pt idx="23628">
                  <c:v>76.9276239998362</c:v>
                </c:pt>
                <c:pt idx="23629">
                  <c:v>76.928675000090109</c:v>
                </c:pt>
                <c:pt idx="23630">
                  <c:v>76.929364000079602</c:v>
                </c:pt>
                <c:pt idx="23631">
                  <c:v>76.945203999912309</c:v>
                </c:pt>
                <c:pt idx="23632">
                  <c:v>76.958561000083108</c:v>
                </c:pt>
                <c:pt idx="23633">
                  <c:v>76.973156999883912</c:v>
                </c:pt>
                <c:pt idx="23634">
                  <c:v>76.992004000203394</c:v>
                </c:pt>
                <c:pt idx="23635">
                  <c:v>76.992762999907399</c:v>
                </c:pt>
                <c:pt idx="23636">
                  <c:v>76.9941069997912</c:v>
                </c:pt>
                <c:pt idx="23637">
                  <c:v>76.994193999780592</c:v>
                </c:pt>
                <c:pt idx="23638">
                  <c:v>76.994596000076797</c:v>
                </c:pt>
                <c:pt idx="23639">
                  <c:v>76.995195000108595</c:v>
                </c:pt>
                <c:pt idx="23640">
                  <c:v>77.005954000014697</c:v>
                </c:pt>
                <c:pt idx="23641">
                  <c:v>77.006464000078196</c:v>
                </c:pt>
                <c:pt idx="23642">
                  <c:v>77.007400000184106</c:v>
                </c:pt>
                <c:pt idx="23643">
                  <c:v>77.008069999919798</c:v>
                </c:pt>
                <c:pt idx="23644">
                  <c:v>77.008170000226499</c:v>
                </c:pt>
                <c:pt idx="23645">
                  <c:v>77.036907000092398</c:v>
                </c:pt>
                <c:pt idx="23646">
                  <c:v>77.037477999965589</c:v>
                </c:pt>
                <c:pt idx="23647">
                  <c:v>77.038474999881103</c:v>
                </c:pt>
                <c:pt idx="23648">
                  <c:v>77.039299999796597</c:v>
                </c:pt>
                <c:pt idx="23649">
                  <c:v>77.052324999840494</c:v>
                </c:pt>
                <c:pt idx="23650">
                  <c:v>77.053100999819392</c:v>
                </c:pt>
                <c:pt idx="23651">
                  <c:v>77.054533000136786</c:v>
                </c:pt>
                <c:pt idx="23652">
                  <c:v>77.055463999840796</c:v>
                </c:pt>
                <c:pt idx="23653">
                  <c:v>77.057160000094797</c:v>
                </c:pt>
                <c:pt idx="23654">
                  <c:v>77.060558000084697</c:v>
                </c:pt>
                <c:pt idx="23655">
                  <c:v>77.067770000212406</c:v>
                </c:pt>
                <c:pt idx="23656">
                  <c:v>77.068387000053903</c:v>
                </c:pt>
                <c:pt idx="23657">
                  <c:v>77.069633000064599</c:v>
                </c:pt>
                <c:pt idx="23658">
                  <c:v>77.070575000106999</c:v>
                </c:pt>
                <c:pt idx="23659">
                  <c:v>77.08133300002369</c:v>
                </c:pt>
                <c:pt idx="23660">
                  <c:v>77.081978000023796</c:v>
                </c:pt>
                <c:pt idx="23661">
                  <c:v>77.083169000161391</c:v>
                </c:pt>
                <c:pt idx="23662">
                  <c:v>77.08413499995001</c:v>
                </c:pt>
                <c:pt idx="23663">
                  <c:v>77.090970999961399</c:v>
                </c:pt>
                <c:pt idx="23664">
                  <c:v>77.091486999961489</c:v>
                </c:pt>
                <c:pt idx="23665">
                  <c:v>77.092169000025009</c:v>
                </c:pt>
                <c:pt idx="23666">
                  <c:v>77.09234599997211</c:v>
                </c:pt>
                <c:pt idx="23667">
                  <c:v>77.092593000088499</c:v>
                </c:pt>
                <c:pt idx="23668">
                  <c:v>77.093108000099093</c:v>
                </c:pt>
                <c:pt idx="23669">
                  <c:v>77.093333999982804</c:v>
                </c:pt>
                <c:pt idx="23670">
                  <c:v>77.09388800003579</c:v>
                </c:pt>
                <c:pt idx="23671">
                  <c:v>77.095058999930103</c:v>
                </c:pt>
                <c:pt idx="23672">
                  <c:v>77.095662999909109</c:v>
                </c:pt>
                <c:pt idx="23673">
                  <c:v>77.096952999909206</c:v>
                </c:pt>
                <c:pt idx="23674">
                  <c:v>77.097749000131401</c:v>
                </c:pt>
                <c:pt idx="23675">
                  <c:v>77.1063590000267</c:v>
                </c:pt>
                <c:pt idx="23676">
                  <c:v>77.1091729998261</c:v>
                </c:pt>
                <c:pt idx="23677">
                  <c:v>77.10985899984729</c:v>
                </c:pt>
                <c:pt idx="23678">
                  <c:v>77.110606000132904</c:v>
                </c:pt>
                <c:pt idx="23679">
                  <c:v>77.111078000143607</c:v>
                </c:pt>
                <c:pt idx="23680">
                  <c:v>77.111259000048392</c:v>
                </c:pt>
                <c:pt idx="23681">
                  <c:v>77.11187799986871</c:v>
                </c:pt>
                <c:pt idx="23682">
                  <c:v>77.112292000037996</c:v>
                </c:pt>
                <c:pt idx="23683">
                  <c:v>77.112485999805301</c:v>
                </c:pt>
                <c:pt idx="23684">
                  <c:v>77.121455999986196</c:v>
                </c:pt>
                <c:pt idx="23685">
                  <c:v>77.140490000147111</c:v>
                </c:pt>
                <c:pt idx="23686">
                  <c:v>77.141194999967396</c:v>
                </c:pt>
                <c:pt idx="23687">
                  <c:v>77.142445999925201</c:v>
                </c:pt>
                <c:pt idx="23688">
                  <c:v>77.142810000168495</c:v>
                </c:pt>
                <c:pt idx="23689">
                  <c:v>77.143292000073401</c:v>
                </c:pt>
                <c:pt idx="23690">
                  <c:v>77.144083999883094</c:v>
                </c:pt>
                <c:pt idx="23691">
                  <c:v>77.1505580000848</c:v>
                </c:pt>
                <c:pt idx="23692">
                  <c:v>77.160263000223395</c:v>
                </c:pt>
                <c:pt idx="23693">
                  <c:v>77.162549000149696</c:v>
                </c:pt>
                <c:pt idx="23694">
                  <c:v>77.163218999885402</c:v>
                </c:pt>
                <c:pt idx="23695">
                  <c:v>77.164500999970087</c:v>
                </c:pt>
                <c:pt idx="23696">
                  <c:v>77.165423000224095</c:v>
                </c:pt>
                <c:pt idx="23697">
                  <c:v>77.169129000139904</c:v>
                </c:pt>
                <c:pt idx="23698">
                  <c:v>77.170287000171797</c:v>
                </c:pt>
                <c:pt idx="23699">
                  <c:v>77.189841999825106</c:v>
                </c:pt>
                <c:pt idx="23700">
                  <c:v>77.190157000131805</c:v>
                </c:pt>
                <c:pt idx="23701">
                  <c:v>77.190731999962708</c:v>
                </c:pt>
                <c:pt idx="23702">
                  <c:v>77.191150000089607</c:v>
                </c:pt>
                <c:pt idx="23703">
                  <c:v>77.19574800012191</c:v>
                </c:pt>
                <c:pt idx="23704">
                  <c:v>77.197262000026896</c:v>
                </c:pt>
                <c:pt idx="23705">
                  <c:v>77.197744999921198</c:v>
                </c:pt>
                <c:pt idx="23706">
                  <c:v>77.198759000111693</c:v>
                </c:pt>
                <c:pt idx="23707">
                  <c:v>77.199427999858003</c:v>
                </c:pt>
                <c:pt idx="23708">
                  <c:v>77.2022810001544</c:v>
                </c:pt>
                <c:pt idx="23709">
                  <c:v>77.207001999795409</c:v>
                </c:pt>
                <c:pt idx="23710">
                  <c:v>77.207542999985804</c:v>
                </c:pt>
                <c:pt idx="23711">
                  <c:v>77.208408999922497</c:v>
                </c:pt>
                <c:pt idx="23712">
                  <c:v>77.209117000165804</c:v>
                </c:pt>
                <c:pt idx="23713">
                  <c:v>77.21295800001819</c:v>
                </c:pt>
                <c:pt idx="23714">
                  <c:v>77.227459999903601</c:v>
                </c:pt>
                <c:pt idx="23715">
                  <c:v>77.228098999967102</c:v>
                </c:pt>
                <c:pt idx="23716">
                  <c:v>77.229372000147109</c:v>
                </c:pt>
                <c:pt idx="23717">
                  <c:v>77.23022399977701</c:v>
                </c:pt>
                <c:pt idx="23718">
                  <c:v>77.251000000160204</c:v>
                </c:pt>
                <c:pt idx="23719">
                  <c:v>77.251614000033399</c:v>
                </c:pt>
                <c:pt idx="23720">
                  <c:v>77.252677000160389</c:v>
                </c:pt>
                <c:pt idx="23721">
                  <c:v>77.253451000160496</c:v>
                </c:pt>
                <c:pt idx="23722">
                  <c:v>77.265450000140802</c:v>
                </c:pt>
                <c:pt idx="23723">
                  <c:v>77.266078999855296</c:v>
                </c:pt>
                <c:pt idx="23724">
                  <c:v>77.266437000162099</c:v>
                </c:pt>
                <c:pt idx="23725">
                  <c:v>77.267093000045804</c:v>
                </c:pt>
                <c:pt idx="23726">
                  <c:v>77.267498999844889</c:v>
                </c:pt>
                <c:pt idx="23727">
                  <c:v>77.268573999845103</c:v>
                </c:pt>
                <c:pt idx="23728">
                  <c:v>77.268603999982602</c:v>
                </c:pt>
                <c:pt idx="23729">
                  <c:v>77.269248999982594</c:v>
                </c:pt>
                <c:pt idx="23730">
                  <c:v>77.269269000225904</c:v>
                </c:pt>
                <c:pt idx="23731">
                  <c:v>77.270290999877005</c:v>
                </c:pt>
                <c:pt idx="23732">
                  <c:v>77.270575000056809</c:v>
                </c:pt>
                <c:pt idx="23733">
                  <c:v>77.271101999940498</c:v>
                </c:pt>
                <c:pt idx="23734">
                  <c:v>77.271488999940601</c:v>
                </c:pt>
                <c:pt idx="23735">
                  <c:v>77.291604000038205</c:v>
                </c:pt>
                <c:pt idx="23736">
                  <c:v>77.292302999921901</c:v>
                </c:pt>
                <c:pt idx="23737">
                  <c:v>77.293481000196991</c:v>
                </c:pt>
                <c:pt idx="23738">
                  <c:v>77.294343000175999</c:v>
                </c:pt>
                <c:pt idx="23739">
                  <c:v>77.296226999805995</c:v>
                </c:pt>
                <c:pt idx="23740">
                  <c:v>77.297932999954298</c:v>
                </c:pt>
                <c:pt idx="23741">
                  <c:v>77.30444400021949</c:v>
                </c:pt>
                <c:pt idx="23742">
                  <c:v>77.312548000008903</c:v>
                </c:pt>
                <c:pt idx="23743">
                  <c:v>77.313170999786905</c:v>
                </c:pt>
                <c:pt idx="23744">
                  <c:v>77.314351000040901</c:v>
                </c:pt>
                <c:pt idx="23745">
                  <c:v>77.315089999956399</c:v>
                </c:pt>
                <c:pt idx="23746">
                  <c:v>77.318100999946097</c:v>
                </c:pt>
                <c:pt idx="23747">
                  <c:v>77.3184220001894</c:v>
                </c:pt>
                <c:pt idx="23748">
                  <c:v>77.31895100005201</c:v>
                </c:pt>
                <c:pt idx="23749">
                  <c:v>77.318993000062605</c:v>
                </c:pt>
                <c:pt idx="23750">
                  <c:v>77.319459000136703</c:v>
                </c:pt>
                <c:pt idx="23751">
                  <c:v>77.31961899980881</c:v>
                </c:pt>
                <c:pt idx="23752">
                  <c:v>77.320817999861902</c:v>
                </c:pt>
                <c:pt idx="23753">
                  <c:v>77.321670999936003</c:v>
                </c:pt>
                <c:pt idx="23754">
                  <c:v>77.325966999978789</c:v>
                </c:pt>
                <c:pt idx="23755">
                  <c:v>77.326248000190304</c:v>
                </c:pt>
                <c:pt idx="23756">
                  <c:v>77.326836999873095</c:v>
                </c:pt>
                <c:pt idx="23757">
                  <c:v>77.327259999947202</c:v>
                </c:pt>
                <c:pt idx="23758">
                  <c:v>77.3281689998839</c:v>
                </c:pt>
                <c:pt idx="23759">
                  <c:v>77.333429000191202</c:v>
                </c:pt>
                <c:pt idx="23760">
                  <c:v>77.340216999800703</c:v>
                </c:pt>
                <c:pt idx="23761">
                  <c:v>77.346645000034087</c:v>
                </c:pt>
                <c:pt idx="23762">
                  <c:v>77.347340999949608</c:v>
                </c:pt>
                <c:pt idx="23763">
                  <c:v>77.348739000171904</c:v>
                </c:pt>
                <c:pt idx="23764">
                  <c:v>77.350156000193195</c:v>
                </c:pt>
                <c:pt idx="23765">
                  <c:v>77.356935999887298</c:v>
                </c:pt>
                <c:pt idx="23766">
                  <c:v>77.370611999867791</c:v>
                </c:pt>
                <c:pt idx="23767">
                  <c:v>77.371167999899598</c:v>
                </c:pt>
                <c:pt idx="23768">
                  <c:v>77.372033999836205</c:v>
                </c:pt>
                <c:pt idx="23769">
                  <c:v>77.373050000005605</c:v>
                </c:pt>
                <c:pt idx="23770">
                  <c:v>77.377018999868596</c:v>
                </c:pt>
                <c:pt idx="23771">
                  <c:v>77.377531999900299</c:v>
                </c:pt>
                <c:pt idx="23772">
                  <c:v>77.378438999858091</c:v>
                </c:pt>
                <c:pt idx="23773">
                  <c:v>77.379070000006308</c:v>
                </c:pt>
                <c:pt idx="23774">
                  <c:v>77.38972400011329</c:v>
                </c:pt>
                <c:pt idx="23775">
                  <c:v>77.395041999807191</c:v>
                </c:pt>
                <c:pt idx="23776">
                  <c:v>77.421118000074699</c:v>
                </c:pt>
                <c:pt idx="23777">
                  <c:v>77.4320099999386</c:v>
                </c:pt>
                <c:pt idx="23778">
                  <c:v>77.432692999991502</c:v>
                </c:pt>
                <c:pt idx="23779">
                  <c:v>77.433810999991593</c:v>
                </c:pt>
                <c:pt idx="23780">
                  <c:v>77.434587999960002</c:v>
                </c:pt>
                <c:pt idx="23781">
                  <c:v>77.439050000066288</c:v>
                </c:pt>
                <c:pt idx="23782">
                  <c:v>77.450871000109998</c:v>
                </c:pt>
                <c:pt idx="23783">
                  <c:v>77.467991000048599</c:v>
                </c:pt>
                <c:pt idx="23784">
                  <c:v>77.479084000060496</c:v>
                </c:pt>
                <c:pt idx="23785">
                  <c:v>77.479765000134606</c:v>
                </c:pt>
                <c:pt idx="23786">
                  <c:v>77.480936000029004</c:v>
                </c:pt>
                <c:pt idx="23787">
                  <c:v>77.481940999859901</c:v>
                </c:pt>
                <c:pt idx="23788">
                  <c:v>77.485620000061303</c:v>
                </c:pt>
                <c:pt idx="23789">
                  <c:v>77.495707999787498</c:v>
                </c:pt>
                <c:pt idx="23790">
                  <c:v>77.496349999819287</c:v>
                </c:pt>
                <c:pt idx="23791">
                  <c:v>77.497616000073293</c:v>
                </c:pt>
                <c:pt idx="23792">
                  <c:v>77.498494999872406</c:v>
                </c:pt>
                <c:pt idx="23793">
                  <c:v>77.499847000126408</c:v>
                </c:pt>
                <c:pt idx="23794">
                  <c:v>77.501107999978501</c:v>
                </c:pt>
                <c:pt idx="23795">
                  <c:v>77.529574999971302</c:v>
                </c:pt>
                <c:pt idx="23796">
                  <c:v>77.530079000098297</c:v>
                </c:pt>
                <c:pt idx="23797">
                  <c:v>77.531071000066703</c:v>
                </c:pt>
                <c:pt idx="23798">
                  <c:v>77.531753000130209</c:v>
                </c:pt>
                <c:pt idx="23799">
                  <c:v>77.546590000110811</c:v>
                </c:pt>
                <c:pt idx="23800">
                  <c:v>77.553724000154006</c:v>
                </c:pt>
                <c:pt idx="23801">
                  <c:v>77.56973100003961</c:v>
                </c:pt>
                <c:pt idx="23802">
                  <c:v>77.570189000198312</c:v>
                </c:pt>
                <c:pt idx="23803">
                  <c:v>77.570889000071404</c:v>
                </c:pt>
                <c:pt idx="23804">
                  <c:v>77.571406000060904</c:v>
                </c:pt>
                <c:pt idx="23805">
                  <c:v>77.588892000221591</c:v>
                </c:pt>
                <c:pt idx="23806">
                  <c:v>77.589545000137107</c:v>
                </c:pt>
                <c:pt idx="23807">
                  <c:v>77.590878000137295</c:v>
                </c:pt>
                <c:pt idx="23808">
                  <c:v>77.591774000211402</c:v>
                </c:pt>
                <c:pt idx="23809">
                  <c:v>77.592655999978803</c:v>
                </c:pt>
                <c:pt idx="23810">
                  <c:v>77.634966999994504</c:v>
                </c:pt>
                <c:pt idx="23811">
                  <c:v>77.6573439998173</c:v>
                </c:pt>
                <c:pt idx="23812">
                  <c:v>77.657748000092397</c:v>
                </c:pt>
                <c:pt idx="23813">
                  <c:v>77.658306000102996</c:v>
                </c:pt>
                <c:pt idx="23814">
                  <c:v>77.658759999849195</c:v>
                </c:pt>
                <c:pt idx="23815">
                  <c:v>77.65974599988111</c:v>
                </c:pt>
                <c:pt idx="23816">
                  <c:v>77.660088999891698</c:v>
                </c:pt>
                <c:pt idx="23817">
                  <c:v>77.660531000219592</c:v>
                </c:pt>
                <c:pt idx="23818">
                  <c:v>77.660739999828294</c:v>
                </c:pt>
                <c:pt idx="23819">
                  <c:v>77.66183000012461</c:v>
                </c:pt>
                <c:pt idx="23820">
                  <c:v>77.661973999965994</c:v>
                </c:pt>
                <c:pt idx="23821">
                  <c:v>77.662894999775688</c:v>
                </c:pt>
                <c:pt idx="23822">
                  <c:v>77.663166000093</c:v>
                </c:pt>
                <c:pt idx="23823">
                  <c:v>77.677239999957209</c:v>
                </c:pt>
                <c:pt idx="23824">
                  <c:v>77.678063999883292</c:v>
                </c:pt>
                <c:pt idx="23825">
                  <c:v>77.679518999957509</c:v>
                </c:pt>
                <c:pt idx="23826">
                  <c:v>77.680629000042202</c:v>
                </c:pt>
                <c:pt idx="23827">
                  <c:v>77.684391999809989</c:v>
                </c:pt>
                <c:pt idx="23828">
                  <c:v>77.704664000066202</c:v>
                </c:pt>
                <c:pt idx="23829">
                  <c:v>77.721818000100001</c:v>
                </c:pt>
                <c:pt idx="23830">
                  <c:v>77.745399999912394</c:v>
                </c:pt>
                <c:pt idx="23831">
                  <c:v>77.746083999954806</c:v>
                </c:pt>
                <c:pt idx="23832">
                  <c:v>77.747423999880994</c:v>
                </c:pt>
                <c:pt idx="23833">
                  <c:v>77.748260000134906</c:v>
                </c:pt>
                <c:pt idx="23834">
                  <c:v>77.748391000113699</c:v>
                </c:pt>
                <c:pt idx="23835">
                  <c:v>77.765448999798508</c:v>
                </c:pt>
                <c:pt idx="23836">
                  <c:v>77.766633999999598</c:v>
                </c:pt>
                <c:pt idx="23837">
                  <c:v>77.767294999830398</c:v>
                </c:pt>
                <c:pt idx="23838">
                  <c:v>77.768779000052703</c:v>
                </c:pt>
                <c:pt idx="23839">
                  <c:v>77.769780999915298</c:v>
                </c:pt>
                <c:pt idx="23840">
                  <c:v>77.773138999873396</c:v>
                </c:pt>
                <c:pt idx="23841">
                  <c:v>77.773780999905199</c:v>
                </c:pt>
                <c:pt idx="23842">
                  <c:v>77.775171000212097</c:v>
                </c:pt>
                <c:pt idx="23843">
                  <c:v>77.7761039998949</c:v>
                </c:pt>
                <c:pt idx="23844">
                  <c:v>77.808388999983407</c:v>
                </c:pt>
                <c:pt idx="23845">
                  <c:v>77.809031000015196</c:v>
                </c:pt>
                <c:pt idx="23846">
                  <c:v>77.810191000025895</c:v>
                </c:pt>
                <c:pt idx="23847">
                  <c:v>77.811019999899102</c:v>
                </c:pt>
                <c:pt idx="23848">
                  <c:v>77.815137000015895</c:v>
                </c:pt>
                <c:pt idx="23849">
                  <c:v>77.819096999974107</c:v>
                </c:pt>
                <c:pt idx="23850">
                  <c:v>77.837255999838803</c:v>
                </c:pt>
                <c:pt idx="23851">
                  <c:v>77.8518440001789</c:v>
                </c:pt>
                <c:pt idx="23852">
                  <c:v>77.852557999904093</c:v>
                </c:pt>
                <c:pt idx="23853">
                  <c:v>77.853895999851304</c:v>
                </c:pt>
                <c:pt idx="23854">
                  <c:v>77.8549130000101</c:v>
                </c:pt>
                <c:pt idx="23855">
                  <c:v>77.856362000147698</c:v>
                </c:pt>
                <c:pt idx="23856">
                  <c:v>77.857110999957499</c:v>
                </c:pt>
                <c:pt idx="23857">
                  <c:v>77.8585960001692</c:v>
                </c:pt>
                <c:pt idx="23858">
                  <c:v>77.8589840001586</c:v>
                </c:pt>
                <c:pt idx="23859">
                  <c:v>77.859668000200998</c:v>
                </c:pt>
                <c:pt idx="23860">
                  <c:v>77.866667999842306</c:v>
                </c:pt>
                <c:pt idx="23861">
                  <c:v>77.8671759999269</c:v>
                </c:pt>
                <c:pt idx="23862">
                  <c:v>77.86820899991649</c:v>
                </c:pt>
                <c:pt idx="23863">
                  <c:v>77.868921000117496</c:v>
                </c:pt>
                <c:pt idx="23864">
                  <c:v>77.876280000054891</c:v>
                </c:pt>
                <c:pt idx="23865">
                  <c:v>77.876853999896412</c:v>
                </c:pt>
                <c:pt idx="23866">
                  <c:v>77.877881999938808</c:v>
                </c:pt>
                <c:pt idx="23867">
                  <c:v>77.878606000012908</c:v>
                </c:pt>
                <c:pt idx="23868">
                  <c:v>77.880621000076601</c:v>
                </c:pt>
                <c:pt idx="23869">
                  <c:v>77.881320999949793</c:v>
                </c:pt>
                <c:pt idx="23870">
                  <c:v>77.882502000193199</c:v>
                </c:pt>
                <c:pt idx="23871">
                  <c:v>77.883380999992298</c:v>
                </c:pt>
                <c:pt idx="23872">
                  <c:v>77.887730999918801</c:v>
                </c:pt>
                <c:pt idx="23873">
                  <c:v>77.888145000088102</c:v>
                </c:pt>
                <c:pt idx="23874">
                  <c:v>77.888255999823699</c:v>
                </c:pt>
                <c:pt idx="23875">
                  <c:v>77.888330999939996</c:v>
                </c:pt>
                <c:pt idx="23876">
                  <c:v>77.888466999865997</c:v>
                </c:pt>
                <c:pt idx="23877">
                  <c:v>77.888807999897793</c:v>
                </c:pt>
                <c:pt idx="23878">
                  <c:v>77.889088000119898</c:v>
                </c:pt>
                <c:pt idx="23879">
                  <c:v>77.889097000024705</c:v>
                </c:pt>
                <c:pt idx="23880">
                  <c:v>77.889582999887296</c:v>
                </c:pt>
                <c:pt idx="23881">
                  <c:v>77.889583999876692</c:v>
                </c:pt>
                <c:pt idx="23882">
                  <c:v>77.890146999834499</c:v>
                </c:pt>
                <c:pt idx="23883">
                  <c:v>77.890586000194105</c:v>
                </c:pt>
                <c:pt idx="23884">
                  <c:v>77.932424000209707</c:v>
                </c:pt>
                <c:pt idx="23885">
                  <c:v>77.943945999777497</c:v>
                </c:pt>
                <c:pt idx="23886">
                  <c:v>77.945430999989114</c:v>
                </c:pt>
                <c:pt idx="23887">
                  <c:v>77.956666999852999</c:v>
                </c:pt>
                <c:pt idx="23888">
                  <c:v>77.959966999969708</c:v>
                </c:pt>
                <c:pt idx="23889">
                  <c:v>77.960078000160095</c:v>
                </c:pt>
                <c:pt idx="23890">
                  <c:v>77.960724000149597</c:v>
                </c:pt>
                <c:pt idx="23891">
                  <c:v>77.961987999970006</c:v>
                </c:pt>
                <c:pt idx="23892">
                  <c:v>77.962867000223909</c:v>
                </c:pt>
                <c:pt idx="23893">
                  <c:v>77.963568000086497</c:v>
                </c:pt>
                <c:pt idx="23894">
                  <c:v>77.964223999970201</c:v>
                </c:pt>
                <c:pt idx="23895">
                  <c:v>77.965521999885794</c:v>
                </c:pt>
                <c:pt idx="23896">
                  <c:v>77.966399000160791</c:v>
                </c:pt>
                <c:pt idx="23897">
                  <c:v>77.96689099996</c:v>
                </c:pt>
                <c:pt idx="23898">
                  <c:v>77.977108000141001</c:v>
                </c:pt>
                <c:pt idx="23899">
                  <c:v>77.977686999929503</c:v>
                </c:pt>
                <c:pt idx="23900">
                  <c:v>77.978677999908513</c:v>
                </c:pt>
                <c:pt idx="23901">
                  <c:v>77.979418999802803</c:v>
                </c:pt>
                <c:pt idx="23902">
                  <c:v>77.985618000184303</c:v>
                </c:pt>
                <c:pt idx="23903">
                  <c:v>77.986355000120895</c:v>
                </c:pt>
                <c:pt idx="23904">
                  <c:v>77.9877350000788</c:v>
                </c:pt>
                <c:pt idx="23905">
                  <c:v>77.989602999878088</c:v>
                </c:pt>
                <c:pt idx="23906">
                  <c:v>77.992280000216795</c:v>
                </c:pt>
                <c:pt idx="23907">
                  <c:v>78.003769000133602</c:v>
                </c:pt>
                <c:pt idx="23908">
                  <c:v>78.004210000017295</c:v>
                </c:pt>
                <c:pt idx="23909">
                  <c:v>78.004962999784695</c:v>
                </c:pt>
                <c:pt idx="23910">
                  <c:v>78.00546699991169</c:v>
                </c:pt>
                <c:pt idx="23911">
                  <c:v>78.015427000082099</c:v>
                </c:pt>
                <c:pt idx="23912">
                  <c:v>78.027653999924894</c:v>
                </c:pt>
                <c:pt idx="23913">
                  <c:v>78.028097999776904</c:v>
                </c:pt>
                <c:pt idx="23914">
                  <c:v>78.028659000210595</c:v>
                </c:pt>
                <c:pt idx="23915">
                  <c:v>78.028923000147188</c:v>
                </c:pt>
                <c:pt idx="23916">
                  <c:v>78.0292109998299</c:v>
                </c:pt>
                <c:pt idx="23917">
                  <c:v>78.029528000115505</c:v>
                </c:pt>
                <c:pt idx="23918">
                  <c:v>78.030075999777097</c:v>
                </c:pt>
                <c:pt idx="23919">
                  <c:v>78.030683000179096</c:v>
                </c:pt>
                <c:pt idx="23920">
                  <c:v>78.032998999788106</c:v>
                </c:pt>
                <c:pt idx="23921">
                  <c:v>78.041476000180396</c:v>
                </c:pt>
                <c:pt idx="23922">
                  <c:v>78.049649000149586</c:v>
                </c:pt>
                <c:pt idx="23923">
                  <c:v>78.050600000096793</c:v>
                </c:pt>
                <c:pt idx="23924">
                  <c:v>78.089517000080306</c:v>
                </c:pt>
                <c:pt idx="23925">
                  <c:v>78.093343000091409</c:v>
                </c:pt>
                <c:pt idx="23926">
                  <c:v>78.098001999933302</c:v>
                </c:pt>
                <c:pt idx="23927">
                  <c:v>78.098727999986195</c:v>
                </c:pt>
                <c:pt idx="23928">
                  <c:v>78.100095000081595</c:v>
                </c:pt>
                <c:pt idx="23929">
                  <c:v>78.101082000102906</c:v>
                </c:pt>
                <c:pt idx="23930">
                  <c:v>78.101339000113498</c:v>
                </c:pt>
                <c:pt idx="23931">
                  <c:v>78.109129000040397</c:v>
                </c:pt>
                <c:pt idx="23932">
                  <c:v>78.109747999860701</c:v>
                </c:pt>
                <c:pt idx="23933">
                  <c:v>78.110844000093394</c:v>
                </c:pt>
                <c:pt idx="23934">
                  <c:v>78.111718999934894</c:v>
                </c:pt>
                <c:pt idx="23935">
                  <c:v>78.135621000001208</c:v>
                </c:pt>
                <c:pt idx="23936">
                  <c:v>78.136228999937799</c:v>
                </c:pt>
                <c:pt idx="23937">
                  <c:v>78.137379000054295</c:v>
                </c:pt>
                <c:pt idx="23938">
                  <c:v>78.138285000022691</c:v>
                </c:pt>
                <c:pt idx="23939">
                  <c:v>78.140035000160395</c:v>
                </c:pt>
                <c:pt idx="23940">
                  <c:v>78.140555000118113</c:v>
                </c:pt>
                <c:pt idx="23941">
                  <c:v>78.141470999980811</c:v>
                </c:pt>
                <c:pt idx="23942">
                  <c:v>78.1429220000973</c:v>
                </c:pt>
                <c:pt idx="23943">
                  <c:v>78.146457999991895</c:v>
                </c:pt>
                <c:pt idx="23944">
                  <c:v>78.1468410000343</c:v>
                </c:pt>
                <c:pt idx="23945">
                  <c:v>78.147502999854595</c:v>
                </c:pt>
                <c:pt idx="23946">
                  <c:v>78.148015999886397</c:v>
                </c:pt>
                <c:pt idx="23947">
                  <c:v>78.15876999984529</c:v>
                </c:pt>
                <c:pt idx="23948">
                  <c:v>78.159424000204993</c:v>
                </c:pt>
                <c:pt idx="23949">
                  <c:v>78.1608180000148</c:v>
                </c:pt>
                <c:pt idx="23950">
                  <c:v>78.161703000205293</c:v>
                </c:pt>
                <c:pt idx="23951">
                  <c:v>78.166738000163605</c:v>
                </c:pt>
                <c:pt idx="23952">
                  <c:v>78.17415099998469</c:v>
                </c:pt>
                <c:pt idx="23953">
                  <c:v>78.174561000196206</c:v>
                </c:pt>
                <c:pt idx="23954">
                  <c:v>78.175241999815597</c:v>
                </c:pt>
                <c:pt idx="23955">
                  <c:v>78.175462000217493</c:v>
                </c:pt>
                <c:pt idx="23956">
                  <c:v>78.175769000154091</c:v>
                </c:pt>
                <c:pt idx="23957">
                  <c:v>78.178547999868897</c:v>
                </c:pt>
                <c:pt idx="23958">
                  <c:v>78.179199999794903</c:v>
                </c:pt>
                <c:pt idx="23959">
                  <c:v>78.180336000059398</c:v>
                </c:pt>
                <c:pt idx="23960">
                  <c:v>78.181655000207599</c:v>
                </c:pt>
                <c:pt idx="23961">
                  <c:v>78.2064459999674</c:v>
                </c:pt>
                <c:pt idx="23962">
                  <c:v>78.207146999829988</c:v>
                </c:pt>
                <c:pt idx="23963">
                  <c:v>78.208472999904103</c:v>
                </c:pt>
                <c:pt idx="23964">
                  <c:v>78.209422999861999</c:v>
                </c:pt>
                <c:pt idx="23965">
                  <c:v>78.213217000211401</c:v>
                </c:pt>
                <c:pt idx="23966">
                  <c:v>78.228115000001694</c:v>
                </c:pt>
                <c:pt idx="23967">
                  <c:v>78.228628000033495</c:v>
                </c:pt>
                <c:pt idx="23968">
                  <c:v>78.2296060001499</c:v>
                </c:pt>
                <c:pt idx="23969">
                  <c:v>78.230355999949097</c:v>
                </c:pt>
                <c:pt idx="23970">
                  <c:v>78.240034999907891</c:v>
                </c:pt>
                <c:pt idx="23971">
                  <c:v>78.240359000119398</c:v>
                </c:pt>
                <c:pt idx="23972">
                  <c:v>78.251212999930402</c:v>
                </c:pt>
                <c:pt idx="23973">
                  <c:v>78.255824999814607</c:v>
                </c:pt>
                <c:pt idx="23974">
                  <c:v>78.264850999858012</c:v>
                </c:pt>
                <c:pt idx="23975">
                  <c:v>78.265557000122499</c:v>
                </c:pt>
                <c:pt idx="23976">
                  <c:v>78.266979000090899</c:v>
                </c:pt>
                <c:pt idx="23977">
                  <c:v>78.267960000175592</c:v>
                </c:pt>
                <c:pt idx="23978">
                  <c:v>78.269129000091198</c:v>
                </c:pt>
                <c:pt idx="23979">
                  <c:v>78.269632000228697</c:v>
                </c:pt>
                <c:pt idx="23980">
                  <c:v>78.270556000006707</c:v>
                </c:pt>
                <c:pt idx="23981">
                  <c:v>78.271302999837602</c:v>
                </c:pt>
                <c:pt idx="23982">
                  <c:v>78.271414000028003</c:v>
                </c:pt>
                <c:pt idx="23983">
                  <c:v>78.2720540000809</c:v>
                </c:pt>
                <c:pt idx="23984">
                  <c:v>78.273184999943595</c:v>
                </c:pt>
                <c:pt idx="23985">
                  <c:v>78.2739259998379</c:v>
                </c:pt>
                <c:pt idx="23986">
                  <c:v>78.284403999987205</c:v>
                </c:pt>
                <c:pt idx="23987">
                  <c:v>78.284960000018998</c:v>
                </c:pt>
                <c:pt idx="23988">
                  <c:v>78.286014999775901</c:v>
                </c:pt>
                <c:pt idx="23989">
                  <c:v>78.2863670001461</c:v>
                </c:pt>
                <c:pt idx="23990">
                  <c:v>78.286798000135605</c:v>
                </c:pt>
                <c:pt idx="23991">
                  <c:v>78.301231999830605</c:v>
                </c:pt>
                <c:pt idx="23992">
                  <c:v>78.304541999841604</c:v>
                </c:pt>
                <c:pt idx="23993">
                  <c:v>78.304928999841607</c:v>
                </c:pt>
                <c:pt idx="23994">
                  <c:v>78.305732999979199</c:v>
                </c:pt>
                <c:pt idx="23995">
                  <c:v>78.306302999862893</c:v>
                </c:pt>
                <c:pt idx="23996">
                  <c:v>78.316476000054493</c:v>
                </c:pt>
                <c:pt idx="23997">
                  <c:v>78.323781000108198</c:v>
                </c:pt>
                <c:pt idx="23998">
                  <c:v>78.324404999875696</c:v>
                </c:pt>
                <c:pt idx="23999">
                  <c:v>78.325613999822906</c:v>
                </c:pt>
                <c:pt idx="24000">
                  <c:v>78.326448000098011</c:v>
                </c:pt>
                <c:pt idx="24001">
                  <c:v>78.338857999824498</c:v>
                </c:pt>
                <c:pt idx="24002">
                  <c:v>78.339613000025494</c:v>
                </c:pt>
                <c:pt idx="24003">
                  <c:v>78.348198000185207</c:v>
                </c:pt>
                <c:pt idx="24004">
                  <c:v>78.356150000217895</c:v>
                </c:pt>
                <c:pt idx="24005">
                  <c:v>78.356820999942997</c:v>
                </c:pt>
                <c:pt idx="24006">
                  <c:v>78.357948999837291</c:v>
                </c:pt>
                <c:pt idx="24007">
                  <c:v>78.358766999826898</c:v>
                </c:pt>
                <c:pt idx="24008">
                  <c:v>78.360268999858803</c:v>
                </c:pt>
                <c:pt idx="24009">
                  <c:v>78.360882000197307</c:v>
                </c:pt>
                <c:pt idx="24010">
                  <c:v>78.362158999880194</c:v>
                </c:pt>
                <c:pt idx="24011">
                  <c:v>78.362996000123502</c:v>
                </c:pt>
                <c:pt idx="24012">
                  <c:v>78.364802000123689</c:v>
                </c:pt>
                <c:pt idx="24013">
                  <c:v>78.365386999848795</c:v>
                </c:pt>
                <c:pt idx="24014">
                  <c:v>78.366570000071007</c:v>
                </c:pt>
                <c:pt idx="24015">
                  <c:v>78.367434000028808</c:v>
                </c:pt>
                <c:pt idx="24016">
                  <c:v>78.376407000177991</c:v>
                </c:pt>
                <c:pt idx="24017">
                  <c:v>78.380918000220802</c:v>
                </c:pt>
                <c:pt idx="24018">
                  <c:v>78.3813459997873</c:v>
                </c:pt>
                <c:pt idx="24019">
                  <c:v>78.382030999819094</c:v>
                </c:pt>
                <c:pt idx="24020">
                  <c:v>78.382615000009508</c:v>
                </c:pt>
                <c:pt idx="24021">
                  <c:v>78.3966789999794</c:v>
                </c:pt>
                <c:pt idx="24022">
                  <c:v>78.396848000011204</c:v>
                </c:pt>
                <c:pt idx="24023">
                  <c:v>78.432423999856795</c:v>
                </c:pt>
                <c:pt idx="24024">
                  <c:v>78.437826000026604</c:v>
                </c:pt>
                <c:pt idx="24025">
                  <c:v>78.438480999920998</c:v>
                </c:pt>
                <c:pt idx="24026">
                  <c:v>78.439654999783599</c:v>
                </c:pt>
                <c:pt idx="24027">
                  <c:v>78.440368999963511</c:v>
                </c:pt>
                <c:pt idx="24028">
                  <c:v>78.440521000174996</c:v>
                </c:pt>
                <c:pt idx="24029">
                  <c:v>78.448646000197101</c:v>
                </c:pt>
                <c:pt idx="24030">
                  <c:v>78.465117000177997</c:v>
                </c:pt>
                <c:pt idx="24031">
                  <c:v>78.468274999977396</c:v>
                </c:pt>
                <c:pt idx="24032">
                  <c:v>78.468788000009198</c:v>
                </c:pt>
                <c:pt idx="24033">
                  <c:v>78.469748999850708</c:v>
                </c:pt>
                <c:pt idx="24034">
                  <c:v>78.470429999924789</c:v>
                </c:pt>
                <c:pt idx="24035">
                  <c:v>78.478033000010299</c:v>
                </c:pt>
                <c:pt idx="24036">
                  <c:v>78.478641999936301</c:v>
                </c:pt>
                <c:pt idx="24037">
                  <c:v>78.479820000211404</c:v>
                </c:pt>
                <c:pt idx="24038">
                  <c:v>78.480768000190409</c:v>
                </c:pt>
                <c:pt idx="24039">
                  <c:v>78.515808999782095</c:v>
                </c:pt>
                <c:pt idx="24040">
                  <c:v>78.523639000195502</c:v>
                </c:pt>
                <c:pt idx="24041">
                  <c:v>78.544226999838401</c:v>
                </c:pt>
                <c:pt idx="24042">
                  <c:v>78.550908000124693</c:v>
                </c:pt>
                <c:pt idx="24043">
                  <c:v>78.551474000050803</c:v>
                </c:pt>
                <c:pt idx="24044">
                  <c:v>78.553820999786595</c:v>
                </c:pt>
                <c:pt idx="24045">
                  <c:v>78.554062999955889</c:v>
                </c:pt>
                <c:pt idx="24046">
                  <c:v>78.554651000104002</c:v>
                </c:pt>
                <c:pt idx="24047">
                  <c:v>78.554878999966604</c:v>
                </c:pt>
                <c:pt idx="24048">
                  <c:v>78.556088999903196</c:v>
                </c:pt>
                <c:pt idx="24049">
                  <c:v>78.556203000061899</c:v>
                </c:pt>
                <c:pt idx="24050">
                  <c:v>78.5563129998081</c:v>
                </c:pt>
                <c:pt idx="24051">
                  <c:v>78.557002999787002</c:v>
                </c:pt>
                <c:pt idx="24052">
                  <c:v>78.557490000093807</c:v>
                </c:pt>
                <c:pt idx="24053">
                  <c:v>78.557961000115</c:v>
                </c:pt>
                <c:pt idx="24054">
                  <c:v>78.564408000147509</c:v>
                </c:pt>
                <c:pt idx="24055">
                  <c:v>78.5648760002004</c:v>
                </c:pt>
                <c:pt idx="24056">
                  <c:v>78.56587900005249</c:v>
                </c:pt>
                <c:pt idx="24057">
                  <c:v>78.566694000073696</c:v>
                </c:pt>
                <c:pt idx="24058">
                  <c:v>78.587642000002205</c:v>
                </c:pt>
                <c:pt idx="24059">
                  <c:v>78.588345999833109</c:v>
                </c:pt>
                <c:pt idx="24060">
                  <c:v>78.589103000012898</c:v>
                </c:pt>
                <c:pt idx="24061">
                  <c:v>78.589712999928395</c:v>
                </c:pt>
                <c:pt idx="24062">
                  <c:v>78.589793999981296</c:v>
                </c:pt>
                <c:pt idx="24063">
                  <c:v>78.591051999865101</c:v>
                </c:pt>
                <c:pt idx="24064">
                  <c:v>78.591122000034304</c:v>
                </c:pt>
                <c:pt idx="24065">
                  <c:v>78.592012000171906</c:v>
                </c:pt>
                <c:pt idx="24066">
                  <c:v>78.610341000057801</c:v>
                </c:pt>
                <c:pt idx="24067">
                  <c:v>78.610980000121302</c:v>
                </c:pt>
                <c:pt idx="24068">
                  <c:v>78.61217500021661</c:v>
                </c:pt>
                <c:pt idx="24069">
                  <c:v>78.612992000216693</c:v>
                </c:pt>
                <c:pt idx="24070">
                  <c:v>78.615733999868098</c:v>
                </c:pt>
                <c:pt idx="24071">
                  <c:v>78.616252999836405</c:v>
                </c:pt>
                <c:pt idx="24072">
                  <c:v>78.617102999942205</c:v>
                </c:pt>
                <c:pt idx="24073">
                  <c:v>78.617693000069195</c:v>
                </c:pt>
                <c:pt idx="24074">
                  <c:v>78.625058999932605</c:v>
                </c:pt>
                <c:pt idx="24075">
                  <c:v>78.625709999869201</c:v>
                </c:pt>
                <c:pt idx="24076">
                  <c:v>78.626758000154894</c:v>
                </c:pt>
                <c:pt idx="24077">
                  <c:v>78.627130999848305</c:v>
                </c:pt>
                <c:pt idx="24078">
                  <c:v>78.628044000197391</c:v>
                </c:pt>
                <c:pt idx="24079">
                  <c:v>78.630632000113096</c:v>
                </c:pt>
                <c:pt idx="24080">
                  <c:v>78.631259999838207</c:v>
                </c:pt>
                <c:pt idx="24081">
                  <c:v>78.632577000007501</c:v>
                </c:pt>
                <c:pt idx="24082">
                  <c:v>78.6334819999865</c:v>
                </c:pt>
                <c:pt idx="24083">
                  <c:v>78.634496000176995</c:v>
                </c:pt>
                <c:pt idx="24084">
                  <c:v>78.636467999785907</c:v>
                </c:pt>
                <c:pt idx="24085">
                  <c:v>78.636982999796601</c:v>
                </c:pt>
                <c:pt idx="24086">
                  <c:v>78.637874999913009</c:v>
                </c:pt>
                <c:pt idx="24087">
                  <c:v>78.638496000166896</c:v>
                </c:pt>
                <c:pt idx="24088">
                  <c:v>78.641866999987499</c:v>
                </c:pt>
                <c:pt idx="24089">
                  <c:v>78.642504000072194</c:v>
                </c:pt>
                <c:pt idx="24090">
                  <c:v>78.643706000093502</c:v>
                </c:pt>
                <c:pt idx="24091">
                  <c:v>78.644476000135896</c:v>
                </c:pt>
                <c:pt idx="24092">
                  <c:v>78.650187000221194</c:v>
                </c:pt>
                <c:pt idx="24093">
                  <c:v>78.664857000148913</c:v>
                </c:pt>
                <c:pt idx="24094">
                  <c:v>78.668416999789699</c:v>
                </c:pt>
                <c:pt idx="24095">
                  <c:v>78.668476000075302</c:v>
                </c:pt>
                <c:pt idx="24096">
                  <c:v>78.668944000128192</c:v>
                </c:pt>
                <c:pt idx="24097">
                  <c:v>78.670060000149505</c:v>
                </c:pt>
                <c:pt idx="24098">
                  <c:v>78.670801000043795</c:v>
                </c:pt>
                <c:pt idx="24099">
                  <c:v>78.678359000150508</c:v>
                </c:pt>
                <c:pt idx="24100">
                  <c:v>78.679099000055402</c:v>
                </c:pt>
                <c:pt idx="24101">
                  <c:v>78.679122999801606</c:v>
                </c:pt>
                <c:pt idx="24102">
                  <c:v>78.680394999992103</c:v>
                </c:pt>
                <c:pt idx="24103">
                  <c:v>78.681787999812499</c:v>
                </c:pt>
                <c:pt idx="24104">
                  <c:v>78.682370000024093</c:v>
                </c:pt>
                <c:pt idx="24105">
                  <c:v>78.700100999867502</c:v>
                </c:pt>
                <c:pt idx="24106">
                  <c:v>78.7004640001214</c:v>
                </c:pt>
                <c:pt idx="24107">
                  <c:v>78.705339999942197</c:v>
                </c:pt>
                <c:pt idx="24108">
                  <c:v>78.713229000186402</c:v>
                </c:pt>
                <c:pt idx="24109">
                  <c:v>78.735508000136107</c:v>
                </c:pt>
                <c:pt idx="24110">
                  <c:v>78.735901000072701</c:v>
                </c:pt>
                <c:pt idx="24111">
                  <c:v>78.736493000178612</c:v>
                </c:pt>
                <c:pt idx="24112">
                  <c:v>78.737180000189198</c:v>
                </c:pt>
                <c:pt idx="24113">
                  <c:v>78.745940999851797</c:v>
                </c:pt>
                <c:pt idx="24114">
                  <c:v>78.747977000148211</c:v>
                </c:pt>
                <c:pt idx="24115">
                  <c:v>78.756944999895495</c:v>
                </c:pt>
                <c:pt idx="24116">
                  <c:v>78.75770400005419</c:v>
                </c:pt>
                <c:pt idx="24117">
                  <c:v>78.759009999885095</c:v>
                </c:pt>
                <c:pt idx="24118">
                  <c:v>78.760346999842994</c:v>
                </c:pt>
                <c:pt idx="24119">
                  <c:v>78.768799000044893</c:v>
                </c:pt>
                <c:pt idx="24120">
                  <c:v>78.7692879998758</c:v>
                </c:pt>
                <c:pt idx="24121">
                  <c:v>78.77019199986529</c:v>
                </c:pt>
                <c:pt idx="24122">
                  <c:v>78.770837999854805</c:v>
                </c:pt>
                <c:pt idx="24123">
                  <c:v>78.779479999866396</c:v>
                </c:pt>
                <c:pt idx="24124">
                  <c:v>78.788788000110799</c:v>
                </c:pt>
                <c:pt idx="24125">
                  <c:v>78.789167000195405</c:v>
                </c:pt>
                <c:pt idx="24126">
                  <c:v>78.789720999793602</c:v>
                </c:pt>
                <c:pt idx="24127">
                  <c:v>78.790200000184996</c:v>
                </c:pt>
                <c:pt idx="24128">
                  <c:v>78.791411000111097</c:v>
                </c:pt>
                <c:pt idx="24129">
                  <c:v>78.791997999814996</c:v>
                </c:pt>
                <c:pt idx="24130">
                  <c:v>78.793068999857496</c:v>
                </c:pt>
                <c:pt idx="24131">
                  <c:v>78.793794999910403</c:v>
                </c:pt>
                <c:pt idx="24132">
                  <c:v>78.804217000197198</c:v>
                </c:pt>
                <c:pt idx="24133">
                  <c:v>78.804922000017498</c:v>
                </c:pt>
                <c:pt idx="24134">
                  <c:v>78.806392999922494</c:v>
                </c:pt>
                <c:pt idx="24135">
                  <c:v>78.807289999986097</c:v>
                </c:pt>
                <c:pt idx="24136">
                  <c:v>78.807414000038904</c:v>
                </c:pt>
                <c:pt idx="24137">
                  <c:v>78.819328999998092</c:v>
                </c:pt>
                <c:pt idx="24138">
                  <c:v>78.819973000008702</c:v>
                </c:pt>
                <c:pt idx="24139">
                  <c:v>78.821117000188607</c:v>
                </c:pt>
                <c:pt idx="24140">
                  <c:v>78.821938000146403</c:v>
                </c:pt>
                <c:pt idx="24141">
                  <c:v>78.822414000114804</c:v>
                </c:pt>
                <c:pt idx="24142">
                  <c:v>78.822978000061894</c:v>
                </c:pt>
                <c:pt idx="24143">
                  <c:v>78.823934999945706</c:v>
                </c:pt>
                <c:pt idx="24144">
                  <c:v>78.824537999935188</c:v>
                </c:pt>
                <c:pt idx="24145">
                  <c:v>78.828493999935702</c:v>
                </c:pt>
                <c:pt idx="24146">
                  <c:v>78.829116000178999</c:v>
                </c:pt>
                <c:pt idx="24147">
                  <c:v>78.830233000189708</c:v>
                </c:pt>
                <c:pt idx="24148">
                  <c:v>78.830998999819698</c:v>
                </c:pt>
                <c:pt idx="24149">
                  <c:v>78.855447000023503</c:v>
                </c:pt>
                <c:pt idx="24150">
                  <c:v>78.856868000002507</c:v>
                </c:pt>
                <c:pt idx="24151">
                  <c:v>78.857724000044897</c:v>
                </c:pt>
                <c:pt idx="24152">
                  <c:v>78.859030999865297</c:v>
                </c:pt>
                <c:pt idx="24153">
                  <c:v>78.860449999865509</c:v>
                </c:pt>
                <c:pt idx="24154">
                  <c:v>78.860752999844408</c:v>
                </c:pt>
                <c:pt idx="24155">
                  <c:v>78.861151000182801</c:v>
                </c:pt>
                <c:pt idx="24156">
                  <c:v>78.861942000003097</c:v>
                </c:pt>
                <c:pt idx="24157">
                  <c:v>78.862463999939692</c:v>
                </c:pt>
                <c:pt idx="24158">
                  <c:v>78.862501999992588</c:v>
                </c:pt>
                <c:pt idx="24159">
                  <c:v>78.863586999887005</c:v>
                </c:pt>
                <c:pt idx="24160">
                  <c:v>78.864112999781298</c:v>
                </c:pt>
                <c:pt idx="24161">
                  <c:v>78.864813000109194</c:v>
                </c:pt>
                <c:pt idx="24162">
                  <c:v>78.866237000056501</c:v>
                </c:pt>
                <c:pt idx="24163">
                  <c:v>78.867140000056594</c:v>
                </c:pt>
                <c:pt idx="24164">
                  <c:v>78.870148000078103</c:v>
                </c:pt>
                <c:pt idx="24165">
                  <c:v>78.873823999856498</c:v>
                </c:pt>
                <c:pt idx="24166">
                  <c:v>78.874502999951801</c:v>
                </c:pt>
                <c:pt idx="24167">
                  <c:v>78.875251000226797</c:v>
                </c:pt>
                <c:pt idx="24168">
                  <c:v>78.876634000152904</c:v>
                </c:pt>
                <c:pt idx="24169">
                  <c:v>78.878240999983902</c:v>
                </c:pt>
                <c:pt idx="24170">
                  <c:v>78.881484999783396</c:v>
                </c:pt>
                <c:pt idx="24171">
                  <c:v>78.887298000154203</c:v>
                </c:pt>
                <c:pt idx="24172">
                  <c:v>78.911442999924404</c:v>
                </c:pt>
                <c:pt idx="24173">
                  <c:v>78.916767999999109</c:v>
                </c:pt>
                <c:pt idx="24174">
                  <c:v>78.917450000062601</c:v>
                </c:pt>
                <c:pt idx="24175">
                  <c:v>78.918643000179102</c:v>
                </c:pt>
                <c:pt idx="24176">
                  <c:v>78.91995899990431</c:v>
                </c:pt>
                <c:pt idx="24177">
                  <c:v>78.934741000011797</c:v>
                </c:pt>
                <c:pt idx="24178">
                  <c:v>78.954708999844996</c:v>
                </c:pt>
                <c:pt idx="24179">
                  <c:v>78.9550600002257</c:v>
                </c:pt>
                <c:pt idx="24180">
                  <c:v>78.957770000215504</c:v>
                </c:pt>
                <c:pt idx="24181">
                  <c:v>78.9580139999088</c:v>
                </c:pt>
                <c:pt idx="24182">
                  <c:v>78.958411999792503</c:v>
                </c:pt>
                <c:pt idx="24183">
                  <c:v>78.958701999908897</c:v>
                </c:pt>
                <c:pt idx="24184">
                  <c:v>78.959326000131099</c:v>
                </c:pt>
                <c:pt idx="24185">
                  <c:v>78.959393999866691</c:v>
                </c:pt>
                <c:pt idx="24186">
                  <c:v>78.959465000025304</c:v>
                </c:pt>
                <c:pt idx="24187">
                  <c:v>78.960059000110007</c:v>
                </c:pt>
                <c:pt idx="24188">
                  <c:v>78.960583000025494</c:v>
                </c:pt>
                <c:pt idx="24189">
                  <c:v>78.960951000226387</c:v>
                </c:pt>
                <c:pt idx="24190">
                  <c:v>78.966857000068501</c:v>
                </c:pt>
                <c:pt idx="24191">
                  <c:v>78.967758000089788</c:v>
                </c:pt>
                <c:pt idx="24192">
                  <c:v>78.973920999942493</c:v>
                </c:pt>
                <c:pt idx="24193">
                  <c:v>78.974473000016502</c:v>
                </c:pt>
                <c:pt idx="24194">
                  <c:v>78.975474999879197</c:v>
                </c:pt>
                <c:pt idx="24195">
                  <c:v>78.976401000090789</c:v>
                </c:pt>
                <c:pt idx="24196">
                  <c:v>78.981892000228896</c:v>
                </c:pt>
                <c:pt idx="24197">
                  <c:v>78.982349999932893</c:v>
                </c:pt>
                <c:pt idx="24198">
                  <c:v>78.982824999911799</c:v>
                </c:pt>
                <c:pt idx="24199">
                  <c:v>78.98312999986949</c:v>
                </c:pt>
                <c:pt idx="24200">
                  <c:v>78.983624000102211</c:v>
                </c:pt>
                <c:pt idx="24201">
                  <c:v>78.988666999975905</c:v>
                </c:pt>
                <c:pt idx="24202">
                  <c:v>78.989035000176912</c:v>
                </c:pt>
                <c:pt idx="24203">
                  <c:v>78.9897429999655</c:v>
                </c:pt>
                <c:pt idx="24204">
                  <c:v>78.990312999849195</c:v>
                </c:pt>
                <c:pt idx="24205">
                  <c:v>78.996977999850003</c:v>
                </c:pt>
                <c:pt idx="24206">
                  <c:v>78.997939000146189</c:v>
                </c:pt>
                <c:pt idx="24207">
                  <c:v>78.998514999966503</c:v>
                </c:pt>
                <c:pt idx="24208">
                  <c:v>78.999560999818598</c:v>
                </c:pt>
                <c:pt idx="24209">
                  <c:v>79.000430000178312</c:v>
                </c:pt>
                <c:pt idx="24210">
                  <c:v>79.014773999915604</c:v>
                </c:pt>
                <c:pt idx="24211">
                  <c:v>79.0154370001801</c:v>
                </c:pt>
                <c:pt idx="24212">
                  <c:v>79.016663999936995</c:v>
                </c:pt>
                <c:pt idx="24213">
                  <c:v>79.0174419998948</c:v>
                </c:pt>
                <c:pt idx="24214">
                  <c:v>79.029083000023093</c:v>
                </c:pt>
                <c:pt idx="24215">
                  <c:v>79.029709000224102</c:v>
                </c:pt>
                <c:pt idx="24216">
                  <c:v>79.03082299981169</c:v>
                </c:pt>
                <c:pt idx="24217">
                  <c:v>79.032010999981111</c:v>
                </c:pt>
                <c:pt idx="24218">
                  <c:v>79.042261999802506</c:v>
                </c:pt>
                <c:pt idx="24219">
                  <c:v>79.055628999867608</c:v>
                </c:pt>
                <c:pt idx="24220">
                  <c:v>79.058342999814997</c:v>
                </c:pt>
                <c:pt idx="24221">
                  <c:v>79.062456999963601</c:v>
                </c:pt>
                <c:pt idx="24222">
                  <c:v>79.063038000185699</c:v>
                </c:pt>
                <c:pt idx="24223">
                  <c:v>79.064304999974397</c:v>
                </c:pt>
                <c:pt idx="24224">
                  <c:v>79.065141000228294</c:v>
                </c:pt>
                <c:pt idx="24225">
                  <c:v>79.0658410001015</c:v>
                </c:pt>
                <c:pt idx="24226">
                  <c:v>79.066356000112108</c:v>
                </c:pt>
                <c:pt idx="24227">
                  <c:v>79.066705000059301</c:v>
                </c:pt>
                <c:pt idx="24228">
                  <c:v>79.067111999847796</c:v>
                </c:pt>
                <c:pt idx="24229">
                  <c:v>79.067259000112202</c:v>
                </c:pt>
                <c:pt idx="24230">
                  <c:v>79.067807000228598</c:v>
                </c:pt>
                <c:pt idx="24231">
                  <c:v>79.067831999964213</c:v>
                </c:pt>
                <c:pt idx="24232">
                  <c:v>79.068318999816199</c:v>
                </c:pt>
                <c:pt idx="24233">
                  <c:v>79.074260000197597</c:v>
                </c:pt>
                <c:pt idx="24234">
                  <c:v>79.075324999848803</c:v>
                </c:pt>
                <c:pt idx="24235">
                  <c:v>79.083486999934294</c:v>
                </c:pt>
                <c:pt idx="24236">
                  <c:v>79.085039999881701</c:v>
                </c:pt>
                <c:pt idx="24237">
                  <c:v>79.119949999949313</c:v>
                </c:pt>
                <c:pt idx="24238">
                  <c:v>79.128442000182901</c:v>
                </c:pt>
                <c:pt idx="24239">
                  <c:v>79.129573000045596</c:v>
                </c:pt>
                <c:pt idx="24240">
                  <c:v>79.130249000172597</c:v>
                </c:pt>
                <c:pt idx="24241">
                  <c:v>79.131554000014091</c:v>
                </c:pt>
                <c:pt idx="24242">
                  <c:v>79.132247999950707</c:v>
                </c:pt>
                <c:pt idx="24243">
                  <c:v>79.132542000024799</c:v>
                </c:pt>
                <c:pt idx="24244">
                  <c:v>79.132964000109496</c:v>
                </c:pt>
                <c:pt idx="24245">
                  <c:v>79.134051999972101</c:v>
                </c:pt>
                <c:pt idx="24246">
                  <c:v>79.134539999813498</c:v>
                </c:pt>
                <c:pt idx="24247">
                  <c:v>79.135285000120291</c:v>
                </c:pt>
                <c:pt idx="24248">
                  <c:v>79.143219999877999</c:v>
                </c:pt>
                <c:pt idx="24249">
                  <c:v>79.143769999973301</c:v>
                </c:pt>
                <c:pt idx="24250">
                  <c:v>79.143932000079005</c:v>
                </c:pt>
                <c:pt idx="24251">
                  <c:v>79.145421999783096</c:v>
                </c:pt>
                <c:pt idx="24252">
                  <c:v>79.146456000216801</c:v>
                </c:pt>
                <c:pt idx="24253">
                  <c:v>79.155641999932399</c:v>
                </c:pt>
                <c:pt idx="24254">
                  <c:v>79.156231000069894</c:v>
                </c:pt>
                <c:pt idx="24255">
                  <c:v>79.157172000122898</c:v>
                </c:pt>
                <c:pt idx="24256">
                  <c:v>79.157904000112396</c:v>
                </c:pt>
                <c:pt idx="24257">
                  <c:v>79.161754999859099</c:v>
                </c:pt>
                <c:pt idx="24258">
                  <c:v>79.162162000102398</c:v>
                </c:pt>
                <c:pt idx="24259">
                  <c:v>79.162813000038994</c:v>
                </c:pt>
                <c:pt idx="24260">
                  <c:v>79.163279000113093</c:v>
                </c:pt>
                <c:pt idx="24261">
                  <c:v>79.168407999986798</c:v>
                </c:pt>
                <c:pt idx="24262">
                  <c:v>79.197032000138194</c:v>
                </c:pt>
                <c:pt idx="24263">
                  <c:v>79.205687000012404</c:v>
                </c:pt>
                <c:pt idx="24264">
                  <c:v>79.206134999822098</c:v>
                </c:pt>
                <c:pt idx="24265">
                  <c:v>79.206885000075999</c:v>
                </c:pt>
                <c:pt idx="24266">
                  <c:v>79.207387000224102</c:v>
                </c:pt>
                <c:pt idx="24267">
                  <c:v>79.208638000181892</c:v>
                </c:pt>
                <c:pt idx="24268">
                  <c:v>79.209161000107997</c:v>
                </c:pt>
                <c:pt idx="24269">
                  <c:v>79.210092999801404</c:v>
                </c:pt>
                <c:pt idx="24270">
                  <c:v>79.210644999875498</c:v>
                </c:pt>
                <c:pt idx="24271">
                  <c:v>79.211533000034194</c:v>
                </c:pt>
                <c:pt idx="24272">
                  <c:v>79.218120999939799</c:v>
                </c:pt>
                <c:pt idx="24273">
                  <c:v>79.218784000204295</c:v>
                </c:pt>
                <c:pt idx="24274">
                  <c:v>79.220044000066991</c:v>
                </c:pt>
                <c:pt idx="24275">
                  <c:v>79.220057999918893</c:v>
                </c:pt>
                <c:pt idx="24276">
                  <c:v>79.221028000119901</c:v>
                </c:pt>
                <c:pt idx="24277">
                  <c:v>79.225228999803207</c:v>
                </c:pt>
                <c:pt idx="24278">
                  <c:v>79.225779999887791</c:v>
                </c:pt>
                <c:pt idx="24279">
                  <c:v>79.226815999845698</c:v>
                </c:pt>
                <c:pt idx="24280">
                  <c:v>79.227599000205288</c:v>
                </c:pt>
                <c:pt idx="24281">
                  <c:v>79.233809000015711</c:v>
                </c:pt>
                <c:pt idx="24282">
                  <c:v>79.234458999962897</c:v>
                </c:pt>
                <c:pt idx="24283">
                  <c:v>79.235289999814995</c:v>
                </c:pt>
                <c:pt idx="24284">
                  <c:v>79.235659000005398</c:v>
                </c:pt>
                <c:pt idx="24285">
                  <c:v>79.235931999846798</c:v>
                </c:pt>
                <c:pt idx="24286">
                  <c:v>79.236369000227498</c:v>
                </c:pt>
                <c:pt idx="24287">
                  <c:v>79.237205000026705</c:v>
                </c:pt>
                <c:pt idx="24288">
                  <c:v>79.238039999836403</c:v>
                </c:pt>
                <c:pt idx="24289">
                  <c:v>79.243872000006306</c:v>
                </c:pt>
                <c:pt idx="24290">
                  <c:v>79.26743300004091</c:v>
                </c:pt>
                <c:pt idx="24291">
                  <c:v>79.273765999914701</c:v>
                </c:pt>
                <c:pt idx="24292">
                  <c:v>79.287776000001003</c:v>
                </c:pt>
                <c:pt idx="24293">
                  <c:v>79.288993999853105</c:v>
                </c:pt>
                <c:pt idx="24294">
                  <c:v>79.290008000043599</c:v>
                </c:pt>
                <c:pt idx="24295">
                  <c:v>79.300029000023599</c:v>
                </c:pt>
                <c:pt idx="24296">
                  <c:v>79.308018000119702</c:v>
                </c:pt>
                <c:pt idx="24297">
                  <c:v>79.308678999950601</c:v>
                </c:pt>
                <c:pt idx="24298">
                  <c:v>79.309932999876693</c:v>
                </c:pt>
                <c:pt idx="24299">
                  <c:v>79.310852000162399</c:v>
                </c:pt>
                <c:pt idx="24300">
                  <c:v>79.317079999782393</c:v>
                </c:pt>
                <c:pt idx="24301">
                  <c:v>79.328737000196199</c:v>
                </c:pt>
                <c:pt idx="24302">
                  <c:v>79.32931000004821</c:v>
                </c:pt>
                <c:pt idx="24303">
                  <c:v>79.330361999836796</c:v>
                </c:pt>
                <c:pt idx="24304">
                  <c:v>79.331052999805195</c:v>
                </c:pt>
                <c:pt idx="24305">
                  <c:v>79.335410000112404</c:v>
                </c:pt>
                <c:pt idx="24306">
                  <c:v>79.336065000006712</c:v>
                </c:pt>
                <c:pt idx="24307">
                  <c:v>79.337293000207794</c:v>
                </c:pt>
                <c:pt idx="24308">
                  <c:v>79.338167000059897</c:v>
                </c:pt>
                <c:pt idx="24309">
                  <c:v>79.350404999786406</c:v>
                </c:pt>
                <c:pt idx="24310">
                  <c:v>79.351095000219999</c:v>
                </c:pt>
                <c:pt idx="24311">
                  <c:v>79.352401000051003</c:v>
                </c:pt>
                <c:pt idx="24312">
                  <c:v>79.353258000082803</c:v>
                </c:pt>
                <c:pt idx="24313">
                  <c:v>79.373305999979493</c:v>
                </c:pt>
                <c:pt idx="24314">
                  <c:v>79.39720900003519</c:v>
                </c:pt>
                <c:pt idx="24315">
                  <c:v>79.400494999845208</c:v>
                </c:pt>
                <c:pt idx="24316">
                  <c:v>79.415456999868098</c:v>
                </c:pt>
                <c:pt idx="24317">
                  <c:v>79.416088000016302</c:v>
                </c:pt>
                <c:pt idx="24318">
                  <c:v>79.416699999910591</c:v>
                </c:pt>
                <c:pt idx="24319">
                  <c:v>79.417373000069304</c:v>
                </c:pt>
                <c:pt idx="24320">
                  <c:v>79.417375000048096</c:v>
                </c:pt>
                <c:pt idx="24321">
                  <c:v>79.418221000196297</c:v>
                </c:pt>
                <c:pt idx="24322">
                  <c:v>79.418583000006009</c:v>
                </c:pt>
                <c:pt idx="24323">
                  <c:v>79.419458999836905</c:v>
                </c:pt>
                <c:pt idx="24324">
                  <c:v>79.424683000070203</c:v>
                </c:pt>
                <c:pt idx="24325">
                  <c:v>79.428622999785091</c:v>
                </c:pt>
                <c:pt idx="24326">
                  <c:v>79.429237000112991</c:v>
                </c:pt>
                <c:pt idx="24327">
                  <c:v>79.430162999869893</c:v>
                </c:pt>
                <c:pt idx="24328">
                  <c:v>79.430844999933413</c:v>
                </c:pt>
                <c:pt idx="24329">
                  <c:v>79.434084999775195</c:v>
                </c:pt>
                <c:pt idx="24330">
                  <c:v>79.434758999923304</c:v>
                </c:pt>
                <c:pt idx="24331">
                  <c:v>79.435833999923389</c:v>
                </c:pt>
                <c:pt idx="24332">
                  <c:v>79.436927000187993</c:v>
                </c:pt>
                <c:pt idx="24333">
                  <c:v>79.4397019999451</c:v>
                </c:pt>
                <c:pt idx="24334">
                  <c:v>79.440291000082595</c:v>
                </c:pt>
                <c:pt idx="24335">
                  <c:v>79.4416640001145</c:v>
                </c:pt>
                <c:pt idx="24336">
                  <c:v>79.442564000146305</c:v>
                </c:pt>
                <c:pt idx="24337">
                  <c:v>79.452307999872502</c:v>
                </c:pt>
                <c:pt idx="24338">
                  <c:v>79.452820999904304</c:v>
                </c:pt>
                <c:pt idx="24339">
                  <c:v>79.453804999957299</c:v>
                </c:pt>
                <c:pt idx="24340">
                  <c:v>79.454484000052602</c:v>
                </c:pt>
                <c:pt idx="24341">
                  <c:v>79.458941000211695</c:v>
                </c:pt>
                <c:pt idx="24342">
                  <c:v>79.459401999883994</c:v>
                </c:pt>
                <c:pt idx="24343">
                  <c:v>79.460194000148405</c:v>
                </c:pt>
                <c:pt idx="24344">
                  <c:v>79.46081799991579</c:v>
                </c:pt>
                <c:pt idx="24345">
                  <c:v>79.468475999874499</c:v>
                </c:pt>
                <c:pt idx="24346">
                  <c:v>79.468984999948503</c:v>
                </c:pt>
                <c:pt idx="24347">
                  <c:v>79.470042000139003</c:v>
                </c:pt>
                <c:pt idx="24348">
                  <c:v>79.470872999991101</c:v>
                </c:pt>
                <c:pt idx="24349">
                  <c:v>79.481634999865392</c:v>
                </c:pt>
                <c:pt idx="24350">
                  <c:v>79.484073000003207</c:v>
                </c:pt>
                <c:pt idx="24351">
                  <c:v>79.484709000098491</c:v>
                </c:pt>
                <c:pt idx="24352">
                  <c:v>79.485904000193798</c:v>
                </c:pt>
                <c:pt idx="24353">
                  <c:v>79.4861730000775</c:v>
                </c:pt>
                <c:pt idx="24354">
                  <c:v>79.486858000109294</c:v>
                </c:pt>
                <c:pt idx="24355">
                  <c:v>79.492875000141794</c:v>
                </c:pt>
                <c:pt idx="24356">
                  <c:v>79.494709999835294</c:v>
                </c:pt>
                <c:pt idx="24357">
                  <c:v>79.495149000194914</c:v>
                </c:pt>
                <c:pt idx="24358">
                  <c:v>79.495832999782507</c:v>
                </c:pt>
                <c:pt idx="24359">
                  <c:v>79.496413000015309</c:v>
                </c:pt>
                <c:pt idx="24360">
                  <c:v>79.515460000038701</c:v>
                </c:pt>
                <c:pt idx="24361">
                  <c:v>79.515739999806101</c:v>
                </c:pt>
                <c:pt idx="24362">
                  <c:v>79.516247999890695</c:v>
                </c:pt>
                <c:pt idx="24363">
                  <c:v>79.516723999859096</c:v>
                </c:pt>
                <c:pt idx="24364">
                  <c:v>79.523004999828103</c:v>
                </c:pt>
                <c:pt idx="24365">
                  <c:v>79.524534000029206</c:v>
                </c:pt>
                <c:pt idx="24366">
                  <c:v>79.53914900008381</c:v>
                </c:pt>
                <c:pt idx="24367">
                  <c:v>79.550871999799696</c:v>
                </c:pt>
                <c:pt idx="24368">
                  <c:v>79.551505999916102</c:v>
                </c:pt>
                <c:pt idx="24369">
                  <c:v>79.551530000116998</c:v>
                </c:pt>
                <c:pt idx="24370">
                  <c:v>79.552914000032601</c:v>
                </c:pt>
                <c:pt idx="24371">
                  <c:v>79.55378099995869</c:v>
                </c:pt>
                <c:pt idx="24372">
                  <c:v>79.564187999949311</c:v>
                </c:pt>
                <c:pt idx="24373">
                  <c:v>79.565024000203209</c:v>
                </c:pt>
                <c:pt idx="24374">
                  <c:v>79.566435999822701</c:v>
                </c:pt>
                <c:pt idx="24375">
                  <c:v>79.567836000023803</c:v>
                </c:pt>
                <c:pt idx="24376">
                  <c:v>79.571223000129891</c:v>
                </c:pt>
                <c:pt idx="24377">
                  <c:v>79.583573000036196</c:v>
                </c:pt>
                <c:pt idx="24378">
                  <c:v>79.590038999867801</c:v>
                </c:pt>
                <c:pt idx="24379">
                  <c:v>79.6008550000806</c:v>
                </c:pt>
                <c:pt idx="24380">
                  <c:v>79.601033000017196</c:v>
                </c:pt>
                <c:pt idx="24381">
                  <c:v>79.601364000154703</c:v>
                </c:pt>
                <c:pt idx="24382">
                  <c:v>79.602261000218192</c:v>
                </c:pt>
                <c:pt idx="24383">
                  <c:v>79.602936999890503</c:v>
                </c:pt>
                <c:pt idx="24384">
                  <c:v>79.606288999911996</c:v>
                </c:pt>
                <c:pt idx="24385">
                  <c:v>79.60654899989089</c:v>
                </c:pt>
                <c:pt idx="24386">
                  <c:v>79.606928999964992</c:v>
                </c:pt>
                <c:pt idx="24387">
                  <c:v>79.606981999859201</c:v>
                </c:pt>
                <c:pt idx="24388">
                  <c:v>79.607573999965098</c:v>
                </c:pt>
                <c:pt idx="24389">
                  <c:v>79.607859000134297</c:v>
                </c:pt>
                <c:pt idx="24390">
                  <c:v>79.607859000134297</c:v>
                </c:pt>
                <c:pt idx="24391">
                  <c:v>79.608111000197795</c:v>
                </c:pt>
                <c:pt idx="24392">
                  <c:v>79.608473000007493</c:v>
                </c:pt>
                <c:pt idx="24393">
                  <c:v>79.608619999817108</c:v>
                </c:pt>
                <c:pt idx="24394">
                  <c:v>79.609099000208502</c:v>
                </c:pt>
                <c:pt idx="24395">
                  <c:v>79.609879000145099</c:v>
                </c:pt>
                <c:pt idx="24396">
                  <c:v>79.630939999787998</c:v>
                </c:pt>
                <c:pt idx="24397">
                  <c:v>79.638755999894698</c:v>
                </c:pt>
                <c:pt idx="24398">
                  <c:v>79.639387000042902</c:v>
                </c:pt>
                <c:pt idx="24399">
                  <c:v>79.640523999842102</c:v>
                </c:pt>
                <c:pt idx="24400">
                  <c:v>79.641281000021991</c:v>
                </c:pt>
                <c:pt idx="24401">
                  <c:v>79.641806999916298</c:v>
                </c:pt>
                <c:pt idx="24402">
                  <c:v>79.653201999917599</c:v>
                </c:pt>
                <c:pt idx="24403">
                  <c:v>79.653891999896501</c:v>
                </c:pt>
                <c:pt idx="24404">
                  <c:v>79.654747999938991</c:v>
                </c:pt>
                <c:pt idx="24405">
                  <c:v>79.655252000065886</c:v>
                </c:pt>
                <c:pt idx="24406">
                  <c:v>79.656209999939094</c:v>
                </c:pt>
                <c:pt idx="24407">
                  <c:v>79.679423000015902</c:v>
                </c:pt>
                <c:pt idx="24408">
                  <c:v>79.681024999899805</c:v>
                </c:pt>
                <c:pt idx="24409">
                  <c:v>79.681558000174803</c:v>
                </c:pt>
                <c:pt idx="24410">
                  <c:v>79.682489999868196</c:v>
                </c:pt>
                <c:pt idx="24411">
                  <c:v>79.683148000185597</c:v>
                </c:pt>
                <c:pt idx="24412">
                  <c:v>79.687998999816003</c:v>
                </c:pt>
                <c:pt idx="24413">
                  <c:v>79.688530000112209</c:v>
                </c:pt>
                <c:pt idx="24414">
                  <c:v>79.690274999847986</c:v>
                </c:pt>
                <c:pt idx="24415">
                  <c:v>79.690527999900908</c:v>
                </c:pt>
                <c:pt idx="24416">
                  <c:v>79.690801000197098</c:v>
                </c:pt>
                <c:pt idx="24417">
                  <c:v>79.690821999975</c:v>
                </c:pt>
                <c:pt idx="24418">
                  <c:v>79.691799000101994</c:v>
                </c:pt>
                <c:pt idx="24419">
                  <c:v>79.691889000059689</c:v>
                </c:pt>
                <c:pt idx="24420">
                  <c:v>79.692624000017489</c:v>
                </c:pt>
                <c:pt idx="24421">
                  <c:v>79.693244999816599</c:v>
                </c:pt>
                <c:pt idx="24422">
                  <c:v>79.693437000059902</c:v>
                </c:pt>
                <c:pt idx="24423">
                  <c:v>79.694524999922493</c:v>
                </c:pt>
                <c:pt idx="24424">
                  <c:v>79.69458900015519</c:v>
                </c:pt>
                <c:pt idx="24425">
                  <c:v>79.694683000070597</c:v>
                </c:pt>
                <c:pt idx="24426">
                  <c:v>79.695226999774604</c:v>
                </c:pt>
                <c:pt idx="24427">
                  <c:v>79.695266999806293</c:v>
                </c:pt>
                <c:pt idx="24428">
                  <c:v>79.695409000123604</c:v>
                </c:pt>
                <c:pt idx="24429">
                  <c:v>79.696392000187103</c:v>
                </c:pt>
                <c:pt idx="24430">
                  <c:v>79.696483000134307</c:v>
                </c:pt>
                <c:pt idx="24431">
                  <c:v>79.696564000187209</c:v>
                </c:pt>
                <c:pt idx="24432">
                  <c:v>79.696632999912197</c:v>
                </c:pt>
                <c:pt idx="24433">
                  <c:v>79.6966429998065</c:v>
                </c:pt>
                <c:pt idx="24434">
                  <c:v>79.696695000166002</c:v>
                </c:pt>
                <c:pt idx="24435">
                  <c:v>79.69759099978539</c:v>
                </c:pt>
                <c:pt idx="24436">
                  <c:v>79.697751999901797</c:v>
                </c:pt>
                <c:pt idx="24437">
                  <c:v>79.6985269998913</c:v>
                </c:pt>
                <c:pt idx="24438">
                  <c:v>79.6990439998808</c:v>
                </c:pt>
                <c:pt idx="24439">
                  <c:v>79.69936000017691</c:v>
                </c:pt>
                <c:pt idx="24440">
                  <c:v>79.699695999806806</c:v>
                </c:pt>
                <c:pt idx="24441">
                  <c:v>79.710347999934996</c:v>
                </c:pt>
                <c:pt idx="24442">
                  <c:v>79.7108460001254</c:v>
                </c:pt>
                <c:pt idx="24443">
                  <c:v>79.711764999956301</c:v>
                </c:pt>
                <c:pt idx="24444">
                  <c:v>79.711970000062095</c:v>
                </c:pt>
                <c:pt idx="24445">
                  <c:v>79.712395000115009</c:v>
                </c:pt>
                <c:pt idx="24446">
                  <c:v>79.713484999956506</c:v>
                </c:pt>
                <c:pt idx="24447">
                  <c:v>79.714105000220997</c:v>
                </c:pt>
                <c:pt idx="24448">
                  <c:v>79.715166999903801</c:v>
                </c:pt>
                <c:pt idx="24449">
                  <c:v>79.715861999829897</c:v>
                </c:pt>
                <c:pt idx="24450">
                  <c:v>79.716545999872295</c:v>
                </c:pt>
                <c:pt idx="24451">
                  <c:v>79.716925999946397</c:v>
                </c:pt>
                <c:pt idx="24452">
                  <c:v>79.717467000136793</c:v>
                </c:pt>
                <c:pt idx="24453">
                  <c:v>79.717917999914789</c:v>
                </c:pt>
                <c:pt idx="24454">
                  <c:v>79.72857999993721</c:v>
                </c:pt>
                <c:pt idx="24455">
                  <c:v>79.729182999926707</c:v>
                </c:pt>
                <c:pt idx="24456">
                  <c:v>79.730441999799908</c:v>
                </c:pt>
                <c:pt idx="24457">
                  <c:v>79.731361000085499</c:v>
                </c:pt>
                <c:pt idx="24458">
                  <c:v>79.739745000097102</c:v>
                </c:pt>
                <c:pt idx="24459">
                  <c:v>79.760774000078499</c:v>
                </c:pt>
                <c:pt idx="24460">
                  <c:v>79.761711000173804</c:v>
                </c:pt>
                <c:pt idx="24461">
                  <c:v>79.7626540002056</c:v>
                </c:pt>
                <c:pt idx="24462">
                  <c:v>79.763215000184502</c:v>
                </c:pt>
                <c:pt idx="24463">
                  <c:v>79.764422000152905</c:v>
                </c:pt>
                <c:pt idx="24464">
                  <c:v>79.765178999878088</c:v>
                </c:pt>
                <c:pt idx="24465">
                  <c:v>79.768849000174598</c:v>
                </c:pt>
                <c:pt idx="24466">
                  <c:v>79.779970999879808</c:v>
                </c:pt>
                <c:pt idx="24467">
                  <c:v>79.780408999795299</c:v>
                </c:pt>
                <c:pt idx="24468">
                  <c:v>79.781212999932904</c:v>
                </c:pt>
                <c:pt idx="24469">
                  <c:v>79.781841000112692</c:v>
                </c:pt>
                <c:pt idx="24470">
                  <c:v>79.788124000060606</c:v>
                </c:pt>
                <c:pt idx="24471">
                  <c:v>79.791010999997496</c:v>
                </c:pt>
                <c:pt idx="24472">
                  <c:v>79.8070040000311</c:v>
                </c:pt>
                <c:pt idx="24473">
                  <c:v>79.811660999894201</c:v>
                </c:pt>
                <c:pt idx="24474">
                  <c:v>79.81198200013749</c:v>
                </c:pt>
                <c:pt idx="24475">
                  <c:v>79.812486999799106</c:v>
                </c:pt>
                <c:pt idx="24476">
                  <c:v>79.812889000095296</c:v>
                </c:pt>
                <c:pt idx="24477">
                  <c:v>79.821231000096304</c:v>
                </c:pt>
                <c:pt idx="24478">
                  <c:v>79.82157100013859</c:v>
                </c:pt>
                <c:pt idx="24479">
                  <c:v>79.822104999948294</c:v>
                </c:pt>
                <c:pt idx="24480">
                  <c:v>79.822932999832091</c:v>
                </c:pt>
                <c:pt idx="24481">
                  <c:v>79.826050000065109</c:v>
                </c:pt>
                <c:pt idx="24482">
                  <c:v>79.826622999917106</c:v>
                </c:pt>
                <c:pt idx="24483">
                  <c:v>79.826635999779597</c:v>
                </c:pt>
                <c:pt idx="24484">
                  <c:v>79.827585000202802</c:v>
                </c:pt>
                <c:pt idx="24485">
                  <c:v>79.828322000139394</c:v>
                </c:pt>
                <c:pt idx="24486">
                  <c:v>79.832562999854403</c:v>
                </c:pt>
                <c:pt idx="24487">
                  <c:v>79.836353999780798</c:v>
                </c:pt>
                <c:pt idx="24488">
                  <c:v>79.839021000225301</c:v>
                </c:pt>
                <c:pt idx="24489">
                  <c:v>79.854129000068497</c:v>
                </c:pt>
                <c:pt idx="24490">
                  <c:v>79.854866999994499</c:v>
                </c:pt>
                <c:pt idx="24491">
                  <c:v>79.855341999973405</c:v>
                </c:pt>
                <c:pt idx="24492">
                  <c:v>79.856129999825399</c:v>
                </c:pt>
                <c:pt idx="24493">
                  <c:v>79.857130000164005</c:v>
                </c:pt>
                <c:pt idx="24494">
                  <c:v>79.863890000069603</c:v>
                </c:pt>
                <c:pt idx="24495">
                  <c:v>79.864509999879303</c:v>
                </c:pt>
                <c:pt idx="24496">
                  <c:v>79.865754999900588</c:v>
                </c:pt>
                <c:pt idx="24497">
                  <c:v>79.866766000122794</c:v>
                </c:pt>
                <c:pt idx="24498">
                  <c:v>79.869662999954002</c:v>
                </c:pt>
                <c:pt idx="24499">
                  <c:v>79.877347000092399</c:v>
                </c:pt>
                <c:pt idx="24500">
                  <c:v>79.880663000039902</c:v>
                </c:pt>
                <c:pt idx="24501">
                  <c:v>79.88127399994481</c:v>
                </c:pt>
                <c:pt idx="24502">
                  <c:v>79.893698999967398</c:v>
                </c:pt>
                <c:pt idx="24503">
                  <c:v>79.909366999800099</c:v>
                </c:pt>
                <c:pt idx="24504">
                  <c:v>79.909879999831901</c:v>
                </c:pt>
                <c:pt idx="24505">
                  <c:v>79.910716000085799</c:v>
                </c:pt>
                <c:pt idx="24506">
                  <c:v>79.912000000149405</c:v>
                </c:pt>
                <c:pt idx="24507">
                  <c:v>79.939097000078604</c:v>
                </c:pt>
                <c:pt idx="24508">
                  <c:v>79.939703000036303</c:v>
                </c:pt>
                <c:pt idx="24509">
                  <c:v>79.940831999920107</c:v>
                </c:pt>
                <c:pt idx="24510">
                  <c:v>79.941686999973101</c:v>
                </c:pt>
                <c:pt idx="24511">
                  <c:v>79.941751000205798</c:v>
                </c:pt>
                <c:pt idx="24512">
                  <c:v>79.945463000058197</c:v>
                </c:pt>
                <c:pt idx="24513">
                  <c:v>79.953601999932204</c:v>
                </c:pt>
                <c:pt idx="24514">
                  <c:v>79.965030000039405</c:v>
                </c:pt>
                <c:pt idx="24515">
                  <c:v>79.965728999923101</c:v>
                </c:pt>
                <c:pt idx="24516">
                  <c:v>79.966924000018409</c:v>
                </c:pt>
                <c:pt idx="24517">
                  <c:v>79.967812000177204</c:v>
                </c:pt>
                <c:pt idx="24518">
                  <c:v>79.970571000103504</c:v>
                </c:pt>
                <c:pt idx="24519">
                  <c:v>79.971243999807399</c:v>
                </c:pt>
                <c:pt idx="24520">
                  <c:v>79.972572999849902</c:v>
                </c:pt>
                <c:pt idx="24521">
                  <c:v>79.9734090001038</c:v>
                </c:pt>
                <c:pt idx="24522">
                  <c:v>79.985026000031198</c:v>
                </c:pt>
                <c:pt idx="24523">
                  <c:v>79.985625000062996</c:v>
                </c:pt>
                <c:pt idx="24524">
                  <c:v>79.986676999851596</c:v>
                </c:pt>
                <c:pt idx="24525">
                  <c:v>79.987346000052597</c:v>
                </c:pt>
                <c:pt idx="24526">
                  <c:v>79.991440999947301</c:v>
                </c:pt>
                <c:pt idx="24527">
                  <c:v>79.994775000159208</c:v>
                </c:pt>
                <c:pt idx="24528">
                  <c:v>79.995329000212209</c:v>
                </c:pt>
                <c:pt idx="24529">
                  <c:v>79.996372000095988</c:v>
                </c:pt>
                <c:pt idx="24530">
                  <c:v>79.997147000085505</c:v>
                </c:pt>
                <c:pt idx="24531">
                  <c:v>79.997830000138407</c:v>
                </c:pt>
                <c:pt idx="24532">
                  <c:v>79.9982339999587</c:v>
                </c:pt>
                <c:pt idx="24533">
                  <c:v>79.998289999821196</c:v>
                </c:pt>
                <c:pt idx="24534">
                  <c:v>79.998732000149104</c:v>
                </c:pt>
                <c:pt idx="24535">
                  <c:v>79.998986000191493</c:v>
                </c:pt>
                <c:pt idx="24536">
                  <c:v>79.999482999937698</c:v>
                </c:pt>
                <c:pt idx="24537">
                  <c:v>79.999549000149202</c:v>
                </c:pt>
                <c:pt idx="24538">
                  <c:v>80.000261999884899</c:v>
                </c:pt>
                <c:pt idx="24539">
                  <c:v>80.004599999938293</c:v>
                </c:pt>
                <c:pt idx="24540">
                  <c:v>80.03906000021739</c:v>
                </c:pt>
                <c:pt idx="24541">
                  <c:v>80.039664000196296</c:v>
                </c:pt>
                <c:pt idx="24542">
                  <c:v>80.040792000090704</c:v>
                </c:pt>
                <c:pt idx="24543">
                  <c:v>80.041556000196508</c:v>
                </c:pt>
                <c:pt idx="24544">
                  <c:v>80.0491479999436</c:v>
                </c:pt>
                <c:pt idx="24545">
                  <c:v>80.049811000208095</c:v>
                </c:pt>
                <c:pt idx="24546">
                  <c:v>80.050237999785097</c:v>
                </c:pt>
                <c:pt idx="24547">
                  <c:v>80.050939000102503</c:v>
                </c:pt>
                <c:pt idx="24548">
                  <c:v>80.051728999933403</c:v>
                </c:pt>
                <c:pt idx="24549">
                  <c:v>80.052756999975799</c:v>
                </c:pt>
                <c:pt idx="24550">
                  <c:v>80.053744999986506</c:v>
                </c:pt>
                <c:pt idx="24551">
                  <c:v>80.068331999882503</c:v>
                </c:pt>
                <c:pt idx="24552">
                  <c:v>80.068857999776796</c:v>
                </c:pt>
                <c:pt idx="24553">
                  <c:v>80.0698180000836</c:v>
                </c:pt>
                <c:pt idx="24554">
                  <c:v>80.070450000221101</c:v>
                </c:pt>
                <c:pt idx="24555">
                  <c:v>80.073097999957099</c:v>
                </c:pt>
                <c:pt idx="24556">
                  <c:v>80.073704999904194</c:v>
                </c:pt>
                <c:pt idx="24557">
                  <c:v>80.074161000084104</c:v>
                </c:pt>
                <c:pt idx="24558">
                  <c:v>80.075080999904401</c:v>
                </c:pt>
                <c:pt idx="24559">
                  <c:v>80.076050000116012</c:v>
                </c:pt>
                <c:pt idx="24560">
                  <c:v>80.082525999841906</c:v>
                </c:pt>
                <c:pt idx="24561">
                  <c:v>80.083087999810203</c:v>
                </c:pt>
                <c:pt idx="24562">
                  <c:v>80.083993999778599</c:v>
                </c:pt>
                <c:pt idx="24563">
                  <c:v>80.084619999979594</c:v>
                </c:pt>
                <c:pt idx="24564">
                  <c:v>80.098330000055199</c:v>
                </c:pt>
                <c:pt idx="24565">
                  <c:v>80.104389000098308</c:v>
                </c:pt>
                <c:pt idx="24566">
                  <c:v>80.113686999993604</c:v>
                </c:pt>
                <c:pt idx="24567">
                  <c:v>80.138633999922604</c:v>
                </c:pt>
                <c:pt idx="24568">
                  <c:v>80.139112999859194</c:v>
                </c:pt>
                <c:pt idx="24569">
                  <c:v>80.139780000081302</c:v>
                </c:pt>
                <c:pt idx="24570">
                  <c:v>80.1403489999756</c:v>
                </c:pt>
                <c:pt idx="24571">
                  <c:v>80.154399000093591</c:v>
                </c:pt>
                <c:pt idx="24572">
                  <c:v>80.154929999935106</c:v>
                </c:pt>
                <c:pt idx="24573">
                  <c:v>80.155667999861109</c:v>
                </c:pt>
                <c:pt idx="24574">
                  <c:v>80.157028000030508</c:v>
                </c:pt>
                <c:pt idx="24575">
                  <c:v>80.158033999850801</c:v>
                </c:pt>
                <c:pt idx="24576">
                  <c:v>80.158284999924902</c:v>
                </c:pt>
                <c:pt idx="24577">
                  <c:v>80.171492999852489</c:v>
                </c:pt>
                <c:pt idx="24578">
                  <c:v>80.193177000182899</c:v>
                </c:pt>
                <c:pt idx="24579">
                  <c:v>80.208148000110597</c:v>
                </c:pt>
                <c:pt idx="24580">
                  <c:v>80.208832000153009</c:v>
                </c:pt>
                <c:pt idx="24581">
                  <c:v>80.210039000121398</c:v>
                </c:pt>
                <c:pt idx="24582">
                  <c:v>80.210679000174409</c:v>
                </c:pt>
                <c:pt idx="24583">
                  <c:v>80.210957999952299</c:v>
                </c:pt>
                <c:pt idx="24584">
                  <c:v>80.210988000089799</c:v>
                </c:pt>
                <c:pt idx="24585">
                  <c:v>80.211199000132098</c:v>
                </c:pt>
                <c:pt idx="24586">
                  <c:v>80.212139000195691</c:v>
                </c:pt>
                <c:pt idx="24587">
                  <c:v>80.212691999804491</c:v>
                </c:pt>
                <c:pt idx="24588">
                  <c:v>80.224641999848203</c:v>
                </c:pt>
                <c:pt idx="24589">
                  <c:v>80.225163999784797</c:v>
                </c:pt>
                <c:pt idx="24590">
                  <c:v>80.225892999806007</c:v>
                </c:pt>
                <c:pt idx="24591">
                  <c:v>80.2271000002292</c:v>
                </c:pt>
                <c:pt idx="24592">
                  <c:v>80.2283520001765</c:v>
                </c:pt>
                <c:pt idx="24593">
                  <c:v>80.233589999806995</c:v>
                </c:pt>
                <c:pt idx="24594">
                  <c:v>80.234200000177211</c:v>
                </c:pt>
                <c:pt idx="24595">
                  <c:v>80.23546799995529</c:v>
                </c:pt>
                <c:pt idx="24596">
                  <c:v>80.236346000219697</c:v>
                </c:pt>
                <c:pt idx="24597">
                  <c:v>80.249296000147297</c:v>
                </c:pt>
                <c:pt idx="24598">
                  <c:v>80.2766840001822</c:v>
                </c:pt>
                <c:pt idx="24599">
                  <c:v>80.277280999780402</c:v>
                </c:pt>
                <c:pt idx="24600">
                  <c:v>80.278432999875804</c:v>
                </c:pt>
                <c:pt idx="24601">
                  <c:v>80.278468999949794</c:v>
                </c:pt>
                <c:pt idx="24602">
                  <c:v>80.279293999865288</c:v>
                </c:pt>
                <c:pt idx="24603">
                  <c:v>80.301108000185096</c:v>
                </c:pt>
                <c:pt idx="24604">
                  <c:v>80.303662999995097</c:v>
                </c:pt>
                <c:pt idx="24605">
                  <c:v>80.318290999912207</c:v>
                </c:pt>
                <c:pt idx="24606">
                  <c:v>80.331618999935003</c:v>
                </c:pt>
                <c:pt idx="24607">
                  <c:v>80.332308999913906</c:v>
                </c:pt>
                <c:pt idx="24608">
                  <c:v>80.33354700000919</c:v>
                </c:pt>
                <c:pt idx="24609">
                  <c:v>80.334917000072892</c:v>
                </c:pt>
                <c:pt idx="24610">
                  <c:v>80.335980000199896</c:v>
                </c:pt>
                <c:pt idx="24611">
                  <c:v>80.336577999787494</c:v>
                </c:pt>
                <c:pt idx="24612">
                  <c:v>80.337805999988603</c:v>
                </c:pt>
                <c:pt idx="24613">
                  <c:v>80.338665999988706</c:v>
                </c:pt>
                <c:pt idx="24614">
                  <c:v>80.345000999841403</c:v>
                </c:pt>
                <c:pt idx="24615">
                  <c:v>80.376280000109489</c:v>
                </c:pt>
                <c:pt idx="24616">
                  <c:v>80.376817999876906</c:v>
                </c:pt>
                <c:pt idx="24617">
                  <c:v>80.377847999898194</c:v>
                </c:pt>
                <c:pt idx="24618">
                  <c:v>80.378694000046295</c:v>
                </c:pt>
                <c:pt idx="24619">
                  <c:v>80.396477999784096</c:v>
                </c:pt>
                <c:pt idx="24620">
                  <c:v>80.396930000006193</c:v>
                </c:pt>
                <c:pt idx="24621">
                  <c:v>80.397633999837097</c:v>
                </c:pt>
                <c:pt idx="24622">
                  <c:v>80.398184999921796</c:v>
                </c:pt>
                <c:pt idx="24623">
                  <c:v>80.404889999954293</c:v>
                </c:pt>
                <c:pt idx="24624">
                  <c:v>80.411606999859899</c:v>
                </c:pt>
                <c:pt idx="24625">
                  <c:v>80.416237999997904</c:v>
                </c:pt>
                <c:pt idx="24626">
                  <c:v>80.416869000146107</c:v>
                </c:pt>
                <c:pt idx="24627">
                  <c:v>80.418305999955891</c:v>
                </c:pt>
                <c:pt idx="24628">
                  <c:v>80.419980999977199</c:v>
                </c:pt>
                <c:pt idx="24629">
                  <c:v>80.444354000064706</c:v>
                </c:pt>
                <c:pt idx="24630">
                  <c:v>80.452568000055109</c:v>
                </c:pt>
                <c:pt idx="24631">
                  <c:v>80.4532679999283</c:v>
                </c:pt>
                <c:pt idx="24632">
                  <c:v>80.454558999917893</c:v>
                </c:pt>
                <c:pt idx="24633">
                  <c:v>80.455477000214103</c:v>
                </c:pt>
                <c:pt idx="24634">
                  <c:v>80.468361999919509</c:v>
                </c:pt>
                <c:pt idx="24635">
                  <c:v>80.469055999856209</c:v>
                </c:pt>
                <c:pt idx="24636">
                  <c:v>80.470249999962107</c:v>
                </c:pt>
                <c:pt idx="24637">
                  <c:v>80.471130000205392</c:v>
                </c:pt>
                <c:pt idx="24638">
                  <c:v>80.473140999856696</c:v>
                </c:pt>
                <c:pt idx="24639">
                  <c:v>80.504902000029588</c:v>
                </c:pt>
                <c:pt idx="24640">
                  <c:v>80.5241279999791</c:v>
                </c:pt>
                <c:pt idx="24641">
                  <c:v>80.524385999979089</c:v>
                </c:pt>
                <c:pt idx="24642">
                  <c:v>80.531656999937695</c:v>
                </c:pt>
                <c:pt idx="24643">
                  <c:v>80.532336000032899</c:v>
                </c:pt>
                <c:pt idx="24644">
                  <c:v>80.532421000043499</c:v>
                </c:pt>
                <c:pt idx="24645">
                  <c:v>80.533090999779191</c:v>
                </c:pt>
                <c:pt idx="24646">
                  <c:v>80.5336499997793</c:v>
                </c:pt>
                <c:pt idx="24647">
                  <c:v>80.534322999937999</c:v>
                </c:pt>
                <c:pt idx="24648">
                  <c:v>80.534607000117788</c:v>
                </c:pt>
                <c:pt idx="24649">
                  <c:v>80.535170000075595</c:v>
                </c:pt>
                <c:pt idx="24650">
                  <c:v>80.5379349999384</c:v>
                </c:pt>
                <c:pt idx="24651">
                  <c:v>80.53854899981161</c:v>
                </c:pt>
                <c:pt idx="24652">
                  <c:v>80.539731000044412</c:v>
                </c:pt>
                <c:pt idx="24653">
                  <c:v>80.540539000139589</c:v>
                </c:pt>
                <c:pt idx="24654">
                  <c:v>80.542238999896597</c:v>
                </c:pt>
                <c:pt idx="24655">
                  <c:v>80.542870000044786</c:v>
                </c:pt>
                <c:pt idx="24656">
                  <c:v>80.543951999970787</c:v>
                </c:pt>
                <c:pt idx="24657">
                  <c:v>80.544108000140099</c:v>
                </c:pt>
                <c:pt idx="24658">
                  <c:v>80.544270999780508</c:v>
                </c:pt>
                <c:pt idx="24659">
                  <c:v>80.544817999907494</c:v>
                </c:pt>
                <c:pt idx="24660">
                  <c:v>80.544949999875797</c:v>
                </c:pt>
                <c:pt idx="24661">
                  <c:v>80.5453120001402</c:v>
                </c:pt>
                <c:pt idx="24662">
                  <c:v>80.547448999823203</c:v>
                </c:pt>
                <c:pt idx="24663">
                  <c:v>80.547764000129888</c:v>
                </c:pt>
                <c:pt idx="24664">
                  <c:v>80.548422999981995</c:v>
                </c:pt>
                <c:pt idx="24665">
                  <c:v>80.54889899995031</c:v>
                </c:pt>
                <c:pt idx="24666">
                  <c:v>80.563242000152897</c:v>
                </c:pt>
                <c:pt idx="24667">
                  <c:v>80.563972000163602</c:v>
                </c:pt>
                <c:pt idx="24668">
                  <c:v>80.565222000131996</c:v>
                </c:pt>
                <c:pt idx="24669">
                  <c:v>80.566239999825399</c:v>
                </c:pt>
                <c:pt idx="24670">
                  <c:v>80.568473999846901</c:v>
                </c:pt>
                <c:pt idx="24671">
                  <c:v>80.569012000069009</c:v>
                </c:pt>
                <c:pt idx="24672">
                  <c:v>80.571069000143311</c:v>
                </c:pt>
                <c:pt idx="24673">
                  <c:v>80.571264999889493</c:v>
                </c:pt>
                <c:pt idx="24674">
                  <c:v>80.5733400002282</c:v>
                </c:pt>
                <c:pt idx="24675">
                  <c:v>80.573594999805195</c:v>
                </c:pt>
                <c:pt idx="24676">
                  <c:v>80.574052999963897</c:v>
                </c:pt>
                <c:pt idx="24677">
                  <c:v>80.574193999836993</c:v>
                </c:pt>
                <c:pt idx="24678">
                  <c:v>80.574958999932193</c:v>
                </c:pt>
                <c:pt idx="24679">
                  <c:v>80.575061000217801</c:v>
                </c:pt>
                <c:pt idx="24680">
                  <c:v>80.575131999921695</c:v>
                </c:pt>
                <c:pt idx="24681">
                  <c:v>80.575197000143802</c:v>
                </c:pt>
                <c:pt idx="24682">
                  <c:v>80.575842000143894</c:v>
                </c:pt>
                <c:pt idx="24683">
                  <c:v>80.576503999964103</c:v>
                </c:pt>
                <c:pt idx="24684">
                  <c:v>80.577088000154603</c:v>
                </c:pt>
                <c:pt idx="24685">
                  <c:v>80.577394000101705</c:v>
                </c:pt>
                <c:pt idx="24686">
                  <c:v>80.582864999996602</c:v>
                </c:pt>
                <c:pt idx="24687">
                  <c:v>80.595864999850093</c:v>
                </c:pt>
                <c:pt idx="24688">
                  <c:v>80.596371999945404</c:v>
                </c:pt>
                <c:pt idx="24689">
                  <c:v>80.597091000072297</c:v>
                </c:pt>
                <c:pt idx="24690">
                  <c:v>80.597622999903209</c:v>
                </c:pt>
                <c:pt idx="24691">
                  <c:v>80.601277999903701</c:v>
                </c:pt>
                <c:pt idx="24692">
                  <c:v>80.606056999840803</c:v>
                </c:pt>
                <c:pt idx="24693">
                  <c:v>80.6067889998303</c:v>
                </c:pt>
                <c:pt idx="24694">
                  <c:v>80.608131000189999</c:v>
                </c:pt>
                <c:pt idx="24695">
                  <c:v>80.609189999904601</c:v>
                </c:pt>
                <c:pt idx="24696">
                  <c:v>80.615278000095699</c:v>
                </c:pt>
                <c:pt idx="24697">
                  <c:v>80.615993999799599</c:v>
                </c:pt>
                <c:pt idx="24698">
                  <c:v>80.616518000169805</c:v>
                </c:pt>
                <c:pt idx="24699">
                  <c:v>80.617348000032493</c:v>
                </c:pt>
                <c:pt idx="24700">
                  <c:v>80.617640000127707</c:v>
                </c:pt>
                <c:pt idx="24701">
                  <c:v>80.618641000000892</c:v>
                </c:pt>
                <c:pt idx="24702">
                  <c:v>80.622433999906193</c:v>
                </c:pt>
                <c:pt idx="24703">
                  <c:v>80.623684999863997</c:v>
                </c:pt>
                <c:pt idx="24704">
                  <c:v>80.670018000091602</c:v>
                </c:pt>
                <c:pt idx="24705">
                  <c:v>80.672136999964991</c:v>
                </c:pt>
                <c:pt idx="24706">
                  <c:v>80.704118000085103</c:v>
                </c:pt>
                <c:pt idx="24707">
                  <c:v>80.70451999992649</c:v>
                </c:pt>
                <c:pt idx="24708">
                  <c:v>80.705082999884311</c:v>
                </c:pt>
                <c:pt idx="24709">
                  <c:v>80.706091000138187</c:v>
                </c:pt>
                <c:pt idx="24710">
                  <c:v>80.707227999937402</c:v>
                </c:pt>
                <c:pt idx="24711">
                  <c:v>80.716968000160691</c:v>
                </c:pt>
                <c:pt idx="24712">
                  <c:v>80.718366999917592</c:v>
                </c:pt>
                <c:pt idx="24713">
                  <c:v>80.719917999886093</c:v>
                </c:pt>
                <c:pt idx="24714">
                  <c:v>80.719977000171596</c:v>
                </c:pt>
                <c:pt idx="24715">
                  <c:v>80.72050999999189</c:v>
                </c:pt>
                <c:pt idx="24716">
                  <c:v>80.7206630001928</c:v>
                </c:pt>
                <c:pt idx="24717">
                  <c:v>80.721800999981497</c:v>
                </c:pt>
                <c:pt idx="24718">
                  <c:v>80.721832000108407</c:v>
                </c:pt>
                <c:pt idx="24719">
                  <c:v>80.722632999822906</c:v>
                </c:pt>
                <c:pt idx="24720">
                  <c:v>80.722700000023906</c:v>
                </c:pt>
                <c:pt idx="24721">
                  <c:v>80.722890999822894</c:v>
                </c:pt>
                <c:pt idx="24722">
                  <c:v>80.737383999803498</c:v>
                </c:pt>
                <c:pt idx="24723">
                  <c:v>80.737957000110299</c:v>
                </c:pt>
                <c:pt idx="24724">
                  <c:v>80.738940000173898</c:v>
                </c:pt>
                <c:pt idx="24725">
                  <c:v>80.7396959999096</c:v>
                </c:pt>
                <c:pt idx="24726">
                  <c:v>80.742586999804089</c:v>
                </c:pt>
                <c:pt idx="24727">
                  <c:v>80.743236000216697</c:v>
                </c:pt>
                <c:pt idx="24728">
                  <c:v>80.744460000005304</c:v>
                </c:pt>
                <c:pt idx="24729">
                  <c:v>80.745283999931388</c:v>
                </c:pt>
                <c:pt idx="24730">
                  <c:v>80.756654000197102</c:v>
                </c:pt>
                <c:pt idx="24731">
                  <c:v>80.764409000039393</c:v>
                </c:pt>
                <c:pt idx="24732">
                  <c:v>80.764928999997196</c:v>
                </c:pt>
                <c:pt idx="24733">
                  <c:v>80.765412999880894</c:v>
                </c:pt>
                <c:pt idx="24734">
                  <c:v>80.765999000050201</c:v>
                </c:pt>
                <c:pt idx="24735">
                  <c:v>80.766794999817591</c:v>
                </c:pt>
                <c:pt idx="24736">
                  <c:v>80.773633999797298</c:v>
                </c:pt>
                <c:pt idx="24737">
                  <c:v>80.774121000103989</c:v>
                </c:pt>
                <c:pt idx="24738">
                  <c:v>80.776437000167704</c:v>
                </c:pt>
                <c:pt idx="24739">
                  <c:v>80.776621000040905</c:v>
                </c:pt>
                <c:pt idx="24740">
                  <c:v>80.778356999871889</c:v>
                </c:pt>
                <c:pt idx="24741">
                  <c:v>80.778494999776711</c:v>
                </c:pt>
                <c:pt idx="24742">
                  <c:v>80.778597000062192</c:v>
                </c:pt>
                <c:pt idx="24743">
                  <c:v>80.779096999776797</c:v>
                </c:pt>
                <c:pt idx="24744">
                  <c:v>80.779103000168107</c:v>
                </c:pt>
                <c:pt idx="24745">
                  <c:v>80.779273000189207</c:v>
                </c:pt>
                <c:pt idx="24746">
                  <c:v>80.779924000125902</c:v>
                </c:pt>
                <c:pt idx="24747">
                  <c:v>80.779996999808588</c:v>
                </c:pt>
                <c:pt idx="24748">
                  <c:v>80.780067999967201</c:v>
                </c:pt>
                <c:pt idx="24749">
                  <c:v>80.780136000157597</c:v>
                </c:pt>
                <c:pt idx="24750">
                  <c:v>80.780294999840393</c:v>
                </c:pt>
                <c:pt idx="24751">
                  <c:v>80.781122000189498</c:v>
                </c:pt>
                <c:pt idx="24752">
                  <c:v>80.781264000052005</c:v>
                </c:pt>
                <c:pt idx="24753">
                  <c:v>80.78166499990401</c:v>
                </c:pt>
                <c:pt idx="24754">
                  <c:v>80.782264999925189</c:v>
                </c:pt>
                <c:pt idx="24755">
                  <c:v>80.7826250002108</c:v>
                </c:pt>
                <c:pt idx="24756">
                  <c:v>80.786181999883397</c:v>
                </c:pt>
                <c:pt idx="24757">
                  <c:v>80.787270000200792</c:v>
                </c:pt>
                <c:pt idx="24758">
                  <c:v>80.787969000084502</c:v>
                </c:pt>
                <c:pt idx="24759">
                  <c:v>80.789228999947198</c:v>
                </c:pt>
                <c:pt idx="24760">
                  <c:v>80.790100999820396</c:v>
                </c:pt>
                <c:pt idx="24761">
                  <c:v>80.793713999810208</c:v>
                </c:pt>
                <c:pt idx="24762">
                  <c:v>80.794228999820902</c:v>
                </c:pt>
                <c:pt idx="24763">
                  <c:v>80.795235000096</c:v>
                </c:pt>
                <c:pt idx="24764">
                  <c:v>80.795974000011398</c:v>
                </c:pt>
                <c:pt idx="24765">
                  <c:v>80.810612999812207</c:v>
                </c:pt>
                <c:pt idx="24766">
                  <c:v>80.830865999814705</c:v>
                </c:pt>
                <c:pt idx="24767">
                  <c:v>80.833166000047598</c:v>
                </c:pt>
                <c:pt idx="24768">
                  <c:v>80.833532999804405</c:v>
                </c:pt>
                <c:pt idx="24769">
                  <c:v>80.833598000026498</c:v>
                </c:pt>
                <c:pt idx="24770">
                  <c:v>80.834446000153491</c:v>
                </c:pt>
                <c:pt idx="24771">
                  <c:v>80.835045000185289</c:v>
                </c:pt>
                <c:pt idx="24772">
                  <c:v>80.835247999857501</c:v>
                </c:pt>
                <c:pt idx="24773">
                  <c:v>80.835770999783506</c:v>
                </c:pt>
                <c:pt idx="24774">
                  <c:v>80.836697999984608</c:v>
                </c:pt>
                <c:pt idx="24775">
                  <c:v>80.83732600016441</c:v>
                </c:pt>
                <c:pt idx="24776">
                  <c:v>80.840280999836907</c:v>
                </c:pt>
                <c:pt idx="24777">
                  <c:v>80.844812000123</c:v>
                </c:pt>
                <c:pt idx="24778">
                  <c:v>80.845390999911601</c:v>
                </c:pt>
                <c:pt idx="24779">
                  <c:v>80.846576000112691</c:v>
                </c:pt>
                <c:pt idx="24780">
                  <c:v>80.847406999964704</c:v>
                </c:pt>
                <c:pt idx="24781">
                  <c:v>80.849921000208198</c:v>
                </c:pt>
                <c:pt idx="24782">
                  <c:v>80.850580000060205</c:v>
                </c:pt>
                <c:pt idx="24783">
                  <c:v>80.851846999848902</c:v>
                </c:pt>
                <c:pt idx="24784">
                  <c:v>80.852770000092193</c:v>
                </c:pt>
                <c:pt idx="24785">
                  <c:v>80.857494000156294</c:v>
                </c:pt>
                <c:pt idx="24786">
                  <c:v>80.876141999851797</c:v>
                </c:pt>
                <c:pt idx="24787">
                  <c:v>80.876303999957599</c:v>
                </c:pt>
                <c:pt idx="24788">
                  <c:v>80.89842500021399</c:v>
                </c:pt>
                <c:pt idx="24789">
                  <c:v>80.898989000161194</c:v>
                </c:pt>
                <c:pt idx="24790">
                  <c:v>80.89971299978059</c:v>
                </c:pt>
                <c:pt idx="24791">
                  <c:v>80.90056299988639</c:v>
                </c:pt>
                <c:pt idx="24792">
                  <c:v>80.903198000214601</c:v>
                </c:pt>
                <c:pt idx="24793">
                  <c:v>80.9037369999714</c:v>
                </c:pt>
                <c:pt idx="24794">
                  <c:v>80.9046720000878</c:v>
                </c:pt>
                <c:pt idx="24795">
                  <c:v>80.904852999992698</c:v>
                </c:pt>
                <c:pt idx="24796">
                  <c:v>80.905681999865905</c:v>
                </c:pt>
                <c:pt idx="24797">
                  <c:v>80.917520000184595</c:v>
                </c:pt>
                <c:pt idx="24798">
                  <c:v>80.921939999825511</c:v>
                </c:pt>
                <c:pt idx="24799">
                  <c:v>80.9225640000477</c:v>
                </c:pt>
                <c:pt idx="24800">
                  <c:v>80.923813000026698</c:v>
                </c:pt>
                <c:pt idx="24801">
                  <c:v>80.924663000132497</c:v>
                </c:pt>
                <c:pt idx="24802">
                  <c:v>80.937563000134091</c:v>
                </c:pt>
                <c:pt idx="24803">
                  <c:v>80.946575999860201</c:v>
                </c:pt>
                <c:pt idx="24804">
                  <c:v>80.947302999902604</c:v>
                </c:pt>
                <c:pt idx="24805">
                  <c:v>80.948636999892102</c:v>
                </c:pt>
                <c:pt idx="24806">
                  <c:v>80.949530999987388</c:v>
                </c:pt>
                <c:pt idx="24807">
                  <c:v>80.951394999828992</c:v>
                </c:pt>
                <c:pt idx="24808">
                  <c:v>80.960343999777194</c:v>
                </c:pt>
                <c:pt idx="24809">
                  <c:v>80.970689999958196</c:v>
                </c:pt>
                <c:pt idx="24810">
                  <c:v>80.978517999937992</c:v>
                </c:pt>
                <c:pt idx="24811">
                  <c:v>80.993691000003295</c:v>
                </c:pt>
                <c:pt idx="24812">
                  <c:v>81.0003749998031</c:v>
                </c:pt>
                <c:pt idx="24813">
                  <c:v>81.001606999961894</c:v>
                </c:pt>
                <c:pt idx="24814">
                  <c:v>81.01020699996289</c:v>
                </c:pt>
                <c:pt idx="24815">
                  <c:v>81.010411000079301</c:v>
                </c:pt>
                <c:pt idx="24816">
                  <c:v>81.010661000163893</c:v>
                </c:pt>
                <c:pt idx="24817">
                  <c:v>81.011177000163997</c:v>
                </c:pt>
                <c:pt idx="24818">
                  <c:v>81.011567000132302</c:v>
                </c:pt>
                <c:pt idx="24819">
                  <c:v>81.034228000135002</c:v>
                </c:pt>
                <c:pt idx="24820">
                  <c:v>81.036036000114095</c:v>
                </c:pt>
                <c:pt idx="24821">
                  <c:v>81.057188000158902</c:v>
                </c:pt>
                <c:pt idx="24822">
                  <c:v>81.057818999852302</c:v>
                </c:pt>
                <c:pt idx="24823">
                  <c:v>81.059008000010991</c:v>
                </c:pt>
                <c:pt idx="24824">
                  <c:v>81.059880999873698</c:v>
                </c:pt>
                <c:pt idx="24825">
                  <c:v>81.061540000064198</c:v>
                </c:pt>
                <c:pt idx="24826">
                  <c:v>81.0621750001701</c:v>
                </c:pt>
                <c:pt idx="24827">
                  <c:v>81.062706000011502</c:v>
                </c:pt>
                <c:pt idx="24828">
                  <c:v>81.063262000043309</c:v>
                </c:pt>
                <c:pt idx="24829">
                  <c:v>81.063567999990397</c:v>
                </c:pt>
                <c:pt idx="24830">
                  <c:v>81.06422199989531</c:v>
                </c:pt>
                <c:pt idx="24831">
                  <c:v>81.064477999916491</c:v>
                </c:pt>
                <c:pt idx="24832">
                  <c:v>81.064956999853109</c:v>
                </c:pt>
                <c:pt idx="24833">
                  <c:v>81.066095000096496</c:v>
                </c:pt>
                <c:pt idx="24834">
                  <c:v>81.084093999834295</c:v>
                </c:pt>
                <c:pt idx="24835">
                  <c:v>81.084343999918886</c:v>
                </c:pt>
                <c:pt idx="24836">
                  <c:v>81.084777999876607</c:v>
                </c:pt>
                <c:pt idx="24837">
                  <c:v>81.085133000215095</c:v>
                </c:pt>
                <c:pt idx="24838">
                  <c:v>81.089767999856093</c:v>
                </c:pt>
                <c:pt idx="24839">
                  <c:v>81.090279999898399</c:v>
                </c:pt>
                <c:pt idx="24840">
                  <c:v>81.090588999813903</c:v>
                </c:pt>
                <c:pt idx="24841">
                  <c:v>81.091214000025502</c:v>
                </c:pt>
                <c:pt idx="24842">
                  <c:v>81.0912590000043</c:v>
                </c:pt>
                <c:pt idx="24843">
                  <c:v>81.091988000025594</c:v>
                </c:pt>
                <c:pt idx="24844">
                  <c:v>81.092425999941</c:v>
                </c:pt>
                <c:pt idx="24845">
                  <c:v>81.093370999951702</c:v>
                </c:pt>
                <c:pt idx="24846">
                  <c:v>81.09724499990989</c:v>
                </c:pt>
                <c:pt idx="24847">
                  <c:v>81.097995000163792</c:v>
                </c:pt>
                <c:pt idx="24848">
                  <c:v>81.099352999899509</c:v>
                </c:pt>
                <c:pt idx="24849">
                  <c:v>81.100881000111201</c:v>
                </c:pt>
                <c:pt idx="24850">
                  <c:v>81.106520000048405</c:v>
                </c:pt>
                <c:pt idx="24851">
                  <c:v>81.107196000175406</c:v>
                </c:pt>
                <c:pt idx="24852">
                  <c:v>81.108513999879492</c:v>
                </c:pt>
                <c:pt idx="24853">
                  <c:v>81.109396000101697</c:v>
                </c:pt>
                <c:pt idx="24854">
                  <c:v>81.114678000176298</c:v>
                </c:pt>
                <c:pt idx="24855">
                  <c:v>81.115169999975393</c:v>
                </c:pt>
                <c:pt idx="24856">
                  <c:v>81.116085999838106</c:v>
                </c:pt>
                <c:pt idx="24857">
                  <c:v>81.116764999933309</c:v>
                </c:pt>
                <c:pt idx="24858">
                  <c:v>81.12368100000819</c:v>
                </c:pt>
                <c:pt idx="24859">
                  <c:v>81.132711999998705</c:v>
                </c:pt>
                <c:pt idx="24860">
                  <c:v>81.149614999958402</c:v>
                </c:pt>
                <c:pt idx="24861">
                  <c:v>81.150139999863299</c:v>
                </c:pt>
                <c:pt idx="24862">
                  <c:v>81.150906999937405</c:v>
                </c:pt>
                <c:pt idx="24863">
                  <c:v>81.151817999852895</c:v>
                </c:pt>
                <c:pt idx="24864">
                  <c:v>81.159610000213405</c:v>
                </c:pt>
                <c:pt idx="24865">
                  <c:v>81.160308000107705</c:v>
                </c:pt>
                <c:pt idx="24866">
                  <c:v>81.161515000076093</c:v>
                </c:pt>
                <c:pt idx="24867">
                  <c:v>81.162382000002211</c:v>
                </c:pt>
                <c:pt idx="24868">
                  <c:v>81.169889000193507</c:v>
                </c:pt>
                <c:pt idx="24869">
                  <c:v>81.171595999876388</c:v>
                </c:pt>
                <c:pt idx="24870">
                  <c:v>81.176787000003898</c:v>
                </c:pt>
                <c:pt idx="24871">
                  <c:v>81.177902000035786</c:v>
                </c:pt>
                <c:pt idx="24872">
                  <c:v>81.183037999835506</c:v>
                </c:pt>
                <c:pt idx="24873">
                  <c:v>81.183720999888408</c:v>
                </c:pt>
                <c:pt idx="24874">
                  <c:v>81.184959999973188</c:v>
                </c:pt>
                <c:pt idx="24875">
                  <c:v>81.185448999804009</c:v>
                </c:pt>
                <c:pt idx="24876">
                  <c:v>81.185849000121294</c:v>
                </c:pt>
                <c:pt idx="24877">
                  <c:v>81.186631000036812</c:v>
                </c:pt>
                <c:pt idx="24878">
                  <c:v>81.187350000163789</c:v>
                </c:pt>
                <c:pt idx="24879">
                  <c:v>81.188473000111102</c:v>
                </c:pt>
                <c:pt idx="24880">
                  <c:v>81.189757000174694</c:v>
                </c:pt>
                <c:pt idx="24881">
                  <c:v>81.213090999881302</c:v>
                </c:pt>
                <c:pt idx="24882">
                  <c:v>81.213938000018899</c:v>
                </c:pt>
                <c:pt idx="24883">
                  <c:v>81.214426999849792</c:v>
                </c:pt>
                <c:pt idx="24884">
                  <c:v>81.214472999818099</c:v>
                </c:pt>
                <c:pt idx="24885">
                  <c:v>81.215066999902689</c:v>
                </c:pt>
                <c:pt idx="24886">
                  <c:v>81.2153490001037</c:v>
                </c:pt>
                <c:pt idx="24887">
                  <c:v>81.216074000167211</c:v>
                </c:pt>
                <c:pt idx="24888">
                  <c:v>81.216159000177797</c:v>
                </c:pt>
                <c:pt idx="24889">
                  <c:v>81.216831999881805</c:v>
                </c:pt>
                <c:pt idx="24890">
                  <c:v>81.219139000040698</c:v>
                </c:pt>
                <c:pt idx="24891">
                  <c:v>81.224111000210499</c:v>
                </c:pt>
                <c:pt idx="24892">
                  <c:v>81.224115000168197</c:v>
                </c:pt>
                <c:pt idx="24893">
                  <c:v>81.23903800014881</c:v>
                </c:pt>
                <c:pt idx="24894">
                  <c:v>81.245269000191897</c:v>
                </c:pt>
                <c:pt idx="24895">
                  <c:v>81.24576499994869</c:v>
                </c:pt>
                <c:pt idx="24896">
                  <c:v>81.246631999874793</c:v>
                </c:pt>
                <c:pt idx="24897">
                  <c:v>81.247272999917101</c:v>
                </c:pt>
                <c:pt idx="24898">
                  <c:v>81.251903000065695</c:v>
                </c:pt>
                <c:pt idx="24899">
                  <c:v>81.252434999896607</c:v>
                </c:pt>
                <c:pt idx="24900">
                  <c:v>81.253503999960202</c:v>
                </c:pt>
                <c:pt idx="24901">
                  <c:v>81.254307000108298</c:v>
                </c:pt>
                <c:pt idx="24902">
                  <c:v>81.256360000224902</c:v>
                </c:pt>
                <c:pt idx="24903">
                  <c:v>81.257041999833703</c:v>
                </c:pt>
                <c:pt idx="24904">
                  <c:v>81.2582960002146</c:v>
                </c:pt>
                <c:pt idx="24905">
                  <c:v>81.259257000055996</c:v>
                </c:pt>
                <c:pt idx="24906">
                  <c:v>81.2676179998561</c:v>
                </c:pt>
                <c:pt idx="24907">
                  <c:v>81.277649000185107</c:v>
                </c:pt>
                <c:pt idx="24908">
                  <c:v>81.278056999963098</c:v>
                </c:pt>
                <c:pt idx="24909">
                  <c:v>81.2787579998257</c:v>
                </c:pt>
                <c:pt idx="24910">
                  <c:v>81.279225999878605</c:v>
                </c:pt>
                <c:pt idx="24911">
                  <c:v>81.283705999794606</c:v>
                </c:pt>
                <c:pt idx="24912">
                  <c:v>81.291658999816704</c:v>
                </c:pt>
                <c:pt idx="24913">
                  <c:v>81.303094999839203</c:v>
                </c:pt>
                <c:pt idx="24914">
                  <c:v>81.304873000135501</c:v>
                </c:pt>
                <c:pt idx="24915">
                  <c:v>81.308052000167592</c:v>
                </c:pt>
                <c:pt idx="24916">
                  <c:v>81.308671999977307</c:v>
                </c:pt>
                <c:pt idx="24917">
                  <c:v>81.310002999998602</c:v>
                </c:pt>
                <c:pt idx="24918">
                  <c:v>81.3108940001257</c:v>
                </c:pt>
                <c:pt idx="24919">
                  <c:v>81.333680000170688</c:v>
                </c:pt>
                <c:pt idx="24920">
                  <c:v>81.361955999909696</c:v>
                </c:pt>
                <c:pt idx="24921">
                  <c:v>81.362469999930909</c:v>
                </c:pt>
                <c:pt idx="24922">
                  <c:v>81.363307000174188</c:v>
                </c:pt>
                <c:pt idx="24923">
                  <c:v>81.363889999920502</c:v>
                </c:pt>
                <c:pt idx="24924">
                  <c:v>81.374748000143796</c:v>
                </c:pt>
                <c:pt idx="24925">
                  <c:v>81.376816000101812</c:v>
                </c:pt>
                <c:pt idx="24926">
                  <c:v>81.386719999954892</c:v>
                </c:pt>
                <c:pt idx="24927">
                  <c:v>81.387239999912694</c:v>
                </c:pt>
                <c:pt idx="24928">
                  <c:v>81.388089000029098</c:v>
                </c:pt>
                <c:pt idx="24929">
                  <c:v>81.388686000082004</c:v>
                </c:pt>
                <c:pt idx="24930">
                  <c:v>81.391226000050608</c:v>
                </c:pt>
                <c:pt idx="24931">
                  <c:v>81.391930999870894</c:v>
                </c:pt>
                <c:pt idx="24932">
                  <c:v>81.393278000177801</c:v>
                </c:pt>
                <c:pt idx="24933">
                  <c:v>81.394347999776002</c:v>
                </c:pt>
                <c:pt idx="24934">
                  <c:v>81.394495000040394</c:v>
                </c:pt>
                <c:pt idx="24935">
                  <c:v>81.394933999945295</c:v>
                </c:pt>
                <c:pt idx="24936">
                  <c:v>81.3959080001041</c:v>
                </c:pt>
                <c:pt idx="24937">
                  <c:v>81.396658999892608</c:v>
                </c:pt>
                <c:pt idx="24938">
                  <c:v>81.411385000137599</c:v>
                </c:pt>
                <c:pt idx="24939">
                  <c:v>81.412065000222299</c:v>
                </c:pt>
                <c:pt idx="24940">
                  <c:v>81.413250999958095</c:v>
                </c:pt>
                <c:pt idx="24941">
                  <c:v>81.414227000095693</c:v>
                </c:pt>
                <c:pt idx="24942">
                  <c:v>81.415169000138107</c:v>
                </c:pt>
                <c:pt idx="24943">
                  <c:v>81.433373999970996</c:v>
                </c:pt>
                <c:pt idx="24944">
                  <c:v>81.434049000108601</c:v>
                </c:pt>
                <c:pt idx="24945">
                  <c:v>81.435432000034709</c:v>
                </c:pt>
                <c:pt idx="24946">
                  <c:v>81.436358999780992</c:v>
                </c:pt>
                <c:pt idx="24947">
                  <c:v>81.452919000184892</c:v>
                </c:pt>
                <c:pt idx="24948">
                  <c:v>81.454972999836102</c:v>
                </c:pt>
                <c:pt idx="24949">
                  <c:v>81.457003000195911</c:v>
                </c:pt>
                <c:pt idx="24950">
                  <c:v>81.457362000037293</c:v>
                </c:pt>
                <c:pt idx="24951">
                  <c:v>81.458150999878796</c:v>
                </c:pt>
                <c:pt idx="24952">
                  <c:v>81.4585749999423</c:v>
                </c:pt>
                <c:pt idx="24953">
                  <c:v>81.474682000134607</c:v>
                </c:pt>
                <c:pt idx="24954">
                  <c:v>81.475255999976</c:v>
                </c:pt>
                <c:pt idx="24955">
                  <c:v>81.476269000177098</c:v>
                </c:pt>
                <c:pt idx="24956">
                  <c:v>81.47691000021949</c:v>
                </c:pt>
                <c:pt idx="24957">
                  <c:v>81.490396999924997</c:v>
                </c:pt>
                <c:pt idx="24958">
                  <c:v>81.499300999894302</c:v>
                </c:pt>
                <c:pt idx="24959">
                  <c:v>81.501175000084913</c:v>
                </c:pt>
                <c:pt idx="24960">
                  <c:v>81.5142840001499</c:v>
                </c:pt>
                <c:pt idx="24961">
                  <c:v>81.531739000183705</c:v>
                </c:pt>
                <c:pt idx="24962">
                  <c:v>81.532376999803091</c:v>
                </c:pt>
                <c:pt idx="24963">
                  <c:v>81.533691999993607</c:v>
                </c:pt>
                <c:pt idx="24964">
                  <c:v>81.534668000131205</c:v>
                </c:pt>
                <c:pt idx="24965">
                  <c:v>81.546076999984507</c:v>
                </c:pt>
                <c:pt idx="24966">
                  <c:v>81.579226000030701</c:v>
                </c:pt>
                <c:pt idx="24967">
                  <c:v>81.579936999787606</c:v>
                </c:pt>
                <c:pt idx="24968">
                  <c:v>81.580942000073193</c:v>
                </c:pt>
                <c:pt idx="24969">
                  <c:v>81.581447000189598</c:v>
                </c:pt>
                <c:pt idx="24970">
                  <c:v>81.581606999861805</c:v>
                </c:pt>
                <c:pt idx="24971">
                  <c:v>81.582517999777309</c:v>
                </c:pt>
                <c:pt idx="24972">
                  <c:v>81.582673999946508</c:v>
                </c:pt>
                <c:pt idx="24973">
                  <c:v>81.583864000094692</c:v>
                </c:pt>
                <c:pt idx="24974">
                  <c:v>81.599039000138802</c:v>
                </c:pt>
                <c:pt idx="24975">
                  <c:v>81.609854999896896</c:v>
                </c:pt>
                <c:pt idx="24976">
                  <c:v>81.610546999854705</c:v>
                </c:pt>
                <c:pt idx="24977">
                  <c:v>81.611863000034603</c:v>
                </c:pt>
                <c:pt idx="24978">
                  <c:v>81.612789999780887</c:v>
                </c:pt>
                <c:pt idx="24979">
                  <c:v>81.616673000098601</c:v>
                </c:pt>
                <c:pt idx="24980">
                  <c:v>81.617056000140991</c:v>
                </c:pt>
                <c:pt idx="24981">
                  <c:v>81.617782000193898</c:v>
                </c:pt>
                <c:pt idx="24982">
                  <c:v>81.618306000109399</c:v>
                </c:pt>
                <c:pt idx="24983">
                  <c:v>81.619588000194099</c:v>
                </c:pt>
                <c:pt idx="24984">
                  <c:v>81.620262999876999</c:v>
                </c:pt>
                <c:pt idx="24985">
                  <c:v>81.621694000204997</c:v>
                </c:pt>
                <c:pt idx="24986">
                  <c:v>81.622790999972409</c:v>
                </c:pt>
                <c:pt idx="24987">
                  <c:v>81.629475000227089</c:v>
                </c:pt>
                <c:pt idx="24988">
                  <c:v>81.629906000216494</c:v>
                </c:pt>
                <c:pt idx="24989">
                  <c:v>81.630640000184897</c:v>
                </c:pt>
                <c:pt idx="24990">
                  <c:v>81.630966999910001</c:v>
                </c:pt>
                <c:pt idx="24991">
                  <c:v>81.6312150000158</c:v>
                </c:pt>
                <c:pt idx="24992">
                  <c:v>81.631511000068699</c:v>
                </c:pt>
                <c:pt idx="24993">
                  <c:v>81.632440999783199</c:v>
                </c:pt>
                <c:pt idx="24994">
                  <c:v>81.633213999793895</c:v>
                </c:pt>
                <c:pt idx="24995">
                  <c:v>81.637279000005904</c:v>
                </c:pt>
                <c:pt idx="24996">
                  <c:v>81.637907000185805</c:v>
                </c:pt>
                <c:pt idx="24997">
                  <c:v>81.638632999783994</c:v>
                </c:pt>
                <c:pt idx="24998">
                  <c:v>81.638954000027297</c:v>
                </c:pt>
                <c:pt idx="24999">
                  <c:v>81.640026000059095</c:v>
                </c:pt>
                <c:pt idx="25000">
                  <c:v>81.645787000070399</c:v>
                </c:pt>
                <c:pt idx="25001">
                  <c:v>81.6464260001339</c:v>
                </c:pt>
                <c:pt idx="25002">
                  <c:v>81.647682000038913</c:v>
                </c:pt>
                <c:pt idx="25003">
                  <c:v>81.648613000197599</c:v>
                </c:pt>
                <c:pt idx="25004">
                  <c:v>81.679603999873507</c:v>
                </c:pt>
                <c:pt idx="25005">
                  <c:v>81.6800870002225</c:v>
                </c:pt>
                <c:pt idx="25006">
                  <c:v>81.680902999778411</c:v>
                </c:pt>
                <c:pt idx="25007">
                  <c:v>81.68151500012749</c:v>
                </c:pt>
                <c:pt idx="25008">
                  <c:v>81.687797000085993</c:v>
                </c:pt>
                <c:pt idx="25009">
                  <c:v>81.689401999938099</c:v>
                </c:pt>
                <c:pt idx="25010">
                  <c:v>81.700829000055805</c:v>
                </c:pt>
                <c:pt idx="25011">
                  <c:v>81.722308999815112</c:v>
                </c:pt>
                <c:pt idx="25012">
                  <c:v>81.722989999889194</c:v>
                </c:pt>
                <c:pt idx="25013">
                  <c:v>81.724236999889399</c:v>
                </c:pt>
                <c:pt idx="25014">
                  <c:v>81.725306999942404</c:v>
                </c:pt>
                <c:pt idx="25015">
                  <c:v>81.732837999879806</c:v>
                </c:pt>
                <c:pt idx="25016">
                  <c:v>81.744126000103208</c:v>
                </c:pt>
                <c:pt idx="25017">
                  <c:v>81.744911999976395</c:v>
                </c:pt>
                <c:pt idx="25018">
                  <c:v>81.745385999965904</c:v>
                </c:pt>
                <c:pt idx="25019">
                  <c:v>81.745485999817888</c:v>
                </c:pt>
                <c:pt idx="25020">
                  <c:v>81.746382999881405</c:v>
                </c:pt>
                <c:pt idx="25021">
                  <c:v>81.74702799988151</c:v>
                </c:pt>
                <c:pt idx="25022">
                  <c:v>81.748951000008603</c:v>
                </c:pt>
                <c:pt idx="25023">
                  <c:v>81.754361000093908</c:v>
                </c:pt>
                <c:pt idx="25024">
                  <c:v>81.777355000212992</c:v>
                </c:pt>
                <c:pt idx="25025">
                  <c:v>81.777891000001503</c:v>
                </c:pt>
                <c:pt idx="25026">
                  <c:v>81.778900999779495</c:v>
                </c:pt>
                <c:pt idx="25027">
                  <c:v>81.779598000139202</c:v>
                </c:pt>
                <c:pt idx="25028">
                  <c:v>81.781444000171092</c:v>
                </c:pt>
                <c:pt idx="25029">
                  <c:v>81.782173000192401</c:v>
                </c:pt>
                <c:pt idx="25030">
                  <c:v>81.783404999896405</c:v>
                </c:pt>
                <c:pt idx="25031">
                  <c:v>81.784353999864805</c:v>
                </c:pt>
                <c:pt idx="25032">
                  <c:v>81.797435000225903</c:v>
                </c:pt>
                <c:pt idx="25033">
                  <c:v>81.803797999782503</c:v>
                </c:pt>
                <c:pt idx="25034">
                  <c:v>81.8044870002268</c:v>
                </c:pt>
                <c:pt idx="25035">
                  <c:v>81.805834000078903</c:v>
                </c:pt>
                <c:pt idx="25036">
                  <c:v>81.806833999962592</c:v>
                </c:pt>
                <c:pt idx="25037">
                  <c:v>81.809378999878305</c:v>
                </c:pt>
                <c:pt idx="25038">
                  <c:v>81.827111000165999</c:v>
                </c:pt>
                <c:pt idx="25039">
                  <c:v>81.827457000144904</c:v>
                </c:pt>
                <c:pt idx="25040">
                  <c:v>81.828143000166108</c:v>
                </c:pt>
                <c:pt idx="25041">
                  <c:v>81.828615000176796</c:v>
                </c:pt>
                <c:pt idx="25042">
                  <c:v>81.828629000028698</c:v>
                </c:pt>
                <c:pt idx="25043">
                  <c:v>81.832556999870491</c:v>
                </c:pt>
                <c:pt idx="25044">
                  <c:v>81.833213000209</c:v>
                </c:pt>
                <c:pt idx="25045">
                  <c:v>81.834651999997703</c:v>
                </c:pt>
                <c:pt idx="25046">
                  <c:v>81.835623000188207</c:v>
                </c:pt>
                <c:pt idx="25047">
                  <c:v>81.836240000029591</c:v>
                </c:pt>
                <c:pt idx="25048">
                  <c:v>81.836663000103698</c:v>
                </c:pt>
                <c:pt idx="25049">
                  <c:v>81.83738099978649</c:v>
                </c:pt>
                <c:pt idx="25050">
                  <c:v>81.837900000209601</c:v>
                </c:pt>
                <c:pt idx="25051">
                  <c:v>81.845200999850903</c:v>
                </c:pt>
                <c:pt idx="25052">
                  <c:v>81.850005999967792</c:v>
                </c:pt>
                <c:pt idx="25053">
                  <c:v>81.850715000200495</c:v>
                </c:pt>
                <c:pt idx="25054">
                  <c:v>81.852015000094909</c:v>
                </c:pt>
                <c:pt idx="25055">
                  <c:v>81.85295800012679</c:v>
                </c:pt>
                <c:pt idx="25056">
                  <c:v>81.85559000003191</c:v>
                </c:pt>
                <c:pt idx="25057">
                  <c:v>81.856108000010806</c:v>
                </c:pt>
                <c:pt idx="25058">
                  <c:v>81.857148999915793</c:v>
                </c:pt>
                <c:pt idx="25059">
                  <c:v>81.857852000212006</c:v>
                </c:pt>
                <c:pt idx="25060">
                  <c:v>81.858318999820696</c:v>
                </c:pt>
                <c:pt idx="25061">
                  <c:v>81.862121000085608</c:v>
                </c:pt>
                <c:pt idx="25062">
                  <c:v>81.877588000224904</c:v>
                </c:pt>
                <c:pt idx="25063">
                  <c:v>81.878116000098089</c:v>
                </c:pt>
                <c:pt idx="25064">
                  <c:v>81.878179999876011</c:v>
                </c:pt>
                <c:pt idx="25065">
                  <c:v>81.878491000224997</c:v>
                </c:pt>
                <c:pt idx="25066">
                  <c:v>81.878938000045295</c:v>
                </c:pt>
                <c:pt idx="25067">
                  <c:v>81.879045999812604</c:v>
                </c:pt>
                <c:pt idx="25068">
                  <c:v>81.879476999802094</c:v>
                </c:pt>
                <c:pt idx="25069">
                  <c:v>81.879762999960789</c:v>
                </c:pt>
                <c:pt idx="25070">
                  <c:v>81.885231999876794</c:v>
                </c:pt>
                <c:pt idx="25071">
                  <c:v>81.911281999964501</c:v>
                </c:pt>
                <c:pt idx="25072">
                  <c:v>81.912692000059906</c:v>
                </c:pt>
                <c:pt idx="25073">
                  <c:v>81.913244000134</c:v>
                </c:pt>
                <c:pt idx="25074">
                  <c:v>81.914231000155198</c:v>
                </c:pt>
                <c:pt idx="25075">
                  <c:v>81.915027999912098</c:v>
                </c:pt>
                <c:pt idx="25076">
                  <c:v>81.9182149998596</c:v>
                </c:pt>
                <c:pt idx="25077">
                  <c:v>81.918349999796192</c:v>
                </c:pt>
                <c:pt idx="25078">
                  <c:v>81.918709000092292</c:v>
                </c:pt>
                <c:pt idx="25079">
                  <c:v>81.918813999891398</c:v>
                </c:pt>
                <c:pt idx="25080">
                  <c:v>81.919583999933792</c:v>
                </c:pt>
                <c:pt idx="25081">
                  <c:v>81.920174000060797</c:v>
                </c:pt>
                <c:pt idx="25082">
                  <c:v>81.925443999807598</c:v>
                </c:pt>
                <c:pt idx="25083">
                  <c:v>81.926240000029694</c:v>
                </c:pt>
                <c:pt idx="25084">
                  <c:v>81.927494999945296</c:v>
                </c:pt>
                <c:pt idx="25085">
                  <c:v>81.928505000178092</c:v>
                </c:pt>
                <c:pt idx="25086">
                  <c:v>81.929332000072407</c:v>
                </c:pt>
                <c:pt idx="25087">
                  <c:v>81.936931000200204</c:v>
                </c:pt>
                <c:pt idx="25088">
                  <c:v>81.937407000168605</c:v>
                </c:pt>
                <c:pt idx="25089">
                  <c:v>81.938157999957099</c:v>
                </c:pt>
                <c:pt idx="25090">
                  <c:v>81.939338000211109</c:v>
                </c:pt>
                <c:pt idx="25091">
                  <c:v>81.9477250001909</c:v>
                </c:pt>
                <c:pt idx="25092">
                  <c:v>81.948262999958303</c:v>
                </c:pt>
                <c:pt idx="25093">
                  <c:v>81.949119999990188</c:v>
                </c:pt>
                <c:pt idx="25094">
                  <c:v>81.949747000180608</c:v>
                </c:pt>
                <c:pt idx="25095">
                  <c:v>81.960923000224199</c:v>
                </c:pt>
                <c:pt idx="25096">
                  <c:v>81.961599999885905</c:v>
                </c:pt>
                <c:pt idx="25097">
                  <c:v>81.962944000224496</c:v>
                </c:pt>
                <c:pt idx="25098">
                  <c:v>81.963843999801611</c:v>
                </c:pt>
                <c:pt idx="25099">
                  <c:v>81.971630000225502</c:v>
                </c:pt>
                <c:pt idx="25100">
                  <c:v>81.97913799995149</c:v>
                </c:pt>
                <c:pt idx="25101">
                  <c:v>81.980411000131397</c:v>
                </c:pt>
                <c:pt idx="25102">
                  <c:v>81.988546000047705</c:v>
                </c:pt>
                <c:pt idx="25103">
                  <c:v>81.990339000185401</c:v>
                </c:pt>
                <c:pt idx="25104">
                  <c:v>81.991019999804791</c:v>
                </c:pt>
                <c:pt idx="25105">
                  <c:v>81.992454000101105</c:v>
                </c:pt>
                <c:pt idx="25106">
                  <c:v>81.993507999868598</c:v>
                </c:pt>
                <c:pt idx="25107">
                  <c:v>82.001359000059793</c:v>
                </c:pt>
                <c:pt idx="25108">
                  <c:v>82.001776000197395</c:v>
                </c:pt>
                <c:pt idx="25109">
                  <c:v>82.002572999954197</c:v>
                </c:pt>
                <c:pt idx="25110">
                  <c:v>82.003144999816811</c:v>
                </c:pt>
                <c:pt idx="25111">
                  <c:v>82.008467999912611</c:v>
                </c:pt>
                <c:pt idx="25112">
                  <c:v>82.008950999806899</c:v>
                </c:pt>
                <c:pt idx="25113">
                  <c:v>82.009845999891695</c:v>
                </c:pt>
                <c:pt idx="25114">
                  <c:v>82.010431000071492</c:v>
                </c:pt>
                <c:pt idx="25115">
                  <c:v>82.016794000082811</c:v>
                </c:pt>
                <c:pt idx="25116">
                  <c:v>82.018810000136</c:v>
                </c:pt>
                <c:pt idx="25117">
                  <c:v>82.050109000192592</c:v>
                </c:pt>
                <c:pt idx="25118">
                  <c:v>82.065535999845395</c:v>
                </c:pt>
                <c:pt idx="25119">
                  <c:v>82.073034000131798</c:v>
                </c:pt>
                <c:pt idx="25120">
                  <c:v>82.073674000184809</c:v>
                </c:pt>
                <c:pt idx="25121">
                  <c:v>82.074987999931096</c:v>
                </c:pt>
                <c:pt idx="25122">
                  <c:v>82.074997999825399</c:v>
                </c:pt>
                <c:pt idx="25123">
                  <c:v>82.075850999899501</c:v>
                </c:pt>
                <c:pt idx="25124">
                  <c:v>82.082143000206898</c:v>
                </c:pt>
                <c:pt idx="25125">
                  <c:v>82.084413999837096</c:v>
                </c:pt>
                <c:pt idx="25126">
                  <c:v>82.087304000196994</c:v>
                </c:pt>
                <c:pt idx="25127">
                  <c:v>82.087935999879804</c:v>
                </c:pt>
                <c:pt idx="25128">
                  <c:v>82.089084000017408</c:v>
                </c:pt>
                <c:pt idx="25129">
                  <c:v>82.090372000038698</c:v>
                </c:pt>
                <c:pt idx="25130">
                  <c:v>82.090884000081104</c:v>
                </c:pt>
                <c:pt idx="25131">
                  <c:v>82.0915049998802</c:v>
                </c:pt>
                <c:pt idx="25132">
                  <c:v>82.092292000197602</c:v>
                </c:pt>
                <c:pt idx="25133">
                  <c:v>82.093284000165994</c:v>
                </c:pt>
                <c:pt idx="25134">
                  <c:v>82.111469000210491</c:v>
                </c:pt>
                <c:pt idx="25135">
                  <c:v>82.112128000062498</c:v>
                </c:pt>
                <c:pt idx="25136">
                  <c:v>82.113541000126091</c:v>
                </c:pt>
                <c:pt idx="25137">
                  <c:v>82.114549999914701</c:v>
                </c:pt>
                <c:pt idx="25138">
                  <c:v>82.119213000169097</c:v>
                </c:pt>
                <c:pt idx="25139">
                  <c:v>82.152499000130703</c:v>
                </c:pt>
                <c:pt idx="25140">
                  <c:v>82.152622000194214</c:v>
                </c:pt>
                <c:pt idx="25141">
                  <c:v>82.153234000088503</c:v>
                </c:pt>
                <c:pt idx="25142">
                  <c:v>82.154519000141505</c:v>
                </c:pt>
                <c:pt idx="25143">
                  <c:v>82.155936000162896</c:v>
                </c:pt>
                <c:pt idx="25144">
                  <c:v>82.156971000131293</c:v>
                </c:pt>
                <c:pt idx="25145">
                  <c:v>82.157738000205399</c:v>
                </c:pt>
                <c:pt idx="25146">
                  <c:v>82.158505999814196</c:v>
                </c:pt>
                <c:pt idx="25147">
                  <c:v>82.159024999782503</c:v>
                </c:pt>
                <c:pt idx="25148">
                  <c:v>82.159092999972898</c:v>
                </c:pt>
                <c:pt idx="25149">
                  <c:v>82.159576999856611</c:v>
                </c:pt>
                <c:pt idx="25150">
                  <c:v>82.159939000121</c:v>
                </c:pt>
                <c:pt idx="25151">
                  <c:v>82.160087999909592</c:v>
                </c:pt>
                <c:pt idx="25152">
                  <c:v>82.160855999973109</c:v>
                </c:pt>
                <c:pt idx="25153">
                  <c:v>82.162027999856903</c:v>
                </c:pt>
                <c:pt idx="25154">
                  <c:v>82.182914999975694</c:v>
                </c:pt>
                <c:pt idx="25155">
                  <c:v>82.18337800008149</c:v>
                </c:pt>
                <c:pt idx="25156">
                  <c:v>82.184311000219111</c:v>
                </c:pt>
                <c:pt idx="25157">
                  <c:v>82.184976000007708</c:v>
                </c:pt>
                <c:pt idx="25158">
                  <c:v>82.216501999937407</c:v>
                </c:pt>
                <c:pt idx="25159">
                  <c:v>82.216957000127806</c:v>
                </c:pt>
                <c:pt idx="25160">
                  <c:v>82.217658999979903</c:v>
                </c:pt>
                <c:pt idx="25161">
                  <c:v>82.218228999863598</c:v>
                </c:pt>
                <c:pt idx="25162">
                  <c:v>82.224745000075913</c:v>
                </c:pt>
                <c:pt idx="25163">
                  <c:v>82.22533700018171</c:v>
                </c:pt>
                <c:pt idx="25164">
                  <c:v>82.225369999832708</c:v>
                </c:pt>
                <c:pt idx="25165">
                  <c:v>82.225958999970302</c:v>
                </c:pt>
                <c:pt idx="25166">
                  <c:v>82.225961999938505</c:v>
                </c:pt>
                <c:pt idx="25167">
                  <c:v>82.227010000224197</c:v>
                </c:pt>
                <c:pt idx="25168">
                  <c:v>82.227014000181896</c:v>
                </c:pt>
                <c:pt idx="25169">
                  <c:v>82.227859999875307</c:v>
                </c:pt>
                <c:pt idx="25170">
                  <c:v>82.227881000107999</c:v>
                </c:pt>
                <c:pt idx="25171">
                  <c:v>82.228019000012793</c:v>
                </c:pt>
                <c:pt idx="25172">
                  <c:v>82.229648000065893</c:v>
                </c:pt>
                <c:pt idx="25173">
                  <c:v>82.2395750001305</c:v>
                </c:pt>
                <c:pt idx="25174">
                  <c:v>82.2403400002258</c:v>
                </c:pt>
                <c:pt idx="25175">
                  <c:v>82.241702999908696</c:v>
                </c:pt>
                <c:pt idx="25176">
                  <c:v>82.243230000130993</c:v>
                </c:pt>
                <c:pt idx="25177">
                  <c:v>82.275562000177104</c:v>
                </c:pt>
                <c:pt idx="25178">
                  <c:v>82.278633999976506</c:v>
                </c:pt>
                <c:pt idx="25179">
                  <c:v>82.291720999819503</c:v>
                </c:pt>
                <c:pt idx="25180">
                  <c:v>82.295863000126701</c:v>
                </c:pt>
                <c:pt idx="25181">
                  <c:v>82.297211999957611</c:v>
                </c:pt>
                <c:pt idx="25182">
                  <c:v>82.297489000211399</c:v>
                </c:pt>
                <c:pt idx="25183">
                  <c:v>82.297820999883697</c:v>
                </c:pt>
                <c:pt idx="25184">
                  <c:v>82.297870999809589</c:v>
                </c:pt>
                <c:pt idx="25185">
                  <c:v>82.298353000169314</c:v>
                </c:pt>
                <c:pt idx="25186">
                  <c:v>82.299170000169397</c:v>
                </c:pt>
                <c:pt idx="25187">
                  <c:v>82.299209000211704</c:v>
                </c:pt>
                <c:pt idx="25188">
                  <c:v>82.300129000031987</c:v>
                </c:pt>
                <c:pt idx="25189">
                  <c:v>82.308832999842707</c:v>
                </c:pt>
                <c:pt idx="25190">
                  <c:v>82.309315000202304</c:v>
                </c:pt>
                <c:pt idx="25191">
                  <c:v>82.309865999832198</c:v>
                </c:pt>
                <c:pt idx="25192">
                  <c:v>82.309992999853407</c:v>
                </c:pt>
                <c:pt idx="25193">
                  <c:v>82.310547999895803</c:v>
                </c:pt>
                <c:pt idx="25194">
                  <c:v>82.319968999854595</c:v>
                </c:pt>
                <c:pt idx="25195">
                  <c:v>82.320648999939294</c:v>
                </c:pt>
                <c:pt idx="25196">
                  <c:v>82.321917000172093</c:v>
                </c:pt>
                <c:pt idx="25197">
                  <c:v>82.32292200000299</c:v>
                </c:pt>
                <c:pt idx="25198">
                  <c:v>82.331034000162603</c:v>
                </c:pt>
                <c:pt idx="25199">
                  <c:v>82.331721000173189</c:v>
                </c:pt>
                <c:pt idx="25200">
                  <c:v>82.333105000088793</c:v>
                </c:pt>
                <c:pt idx="25201">
                  <c:v>82.334151999930313</c:v>
                </c:pt>
                <c:pt idx="25202">
                  <c:v>82.351920999826589</c:v>
                </c:pt>
                <c:pt idx="25203">
                  <c:v>82.352298999921899</c:v>
                </c:pt>
                <c:pt idx="25204">
                  <c:v>82.352965000154597</c:v>
                </c:pt>
                <c:pt idx="25205">
                  <c:v>82.353514999795095</c:v>
                </c:pt>
                <c:pt idx="25206">
                  <c:v>82.365916000071607</c:v>
                </c:pt>
                <c:pt idx="25207">
                  <c:v>82.375811000019894</c:v>
                </c:pt>
                <c:pt idx="25208">
                  <c:v>82.376581000062203</c:v>
                </c:pt>
                <c:pt idx="25209">
                  <c:v>82.377633999840299</c:v>
                </c:pt>
                <c:pt idx="25210">
                  <c:v>82.377876000009508</c:v>
                </c:pt>
                <c:pt idx="25211">
                  <c:v>82.378730000073105</c:v>
                </c:pt>
                <c:pt idx="25212">
                  <c:v>82.395003999863505</c:v>
                </c:pt>
                <c:pt idx="25213">
                  <c:v>82.395418000032791</c:v>
                </c:pt>
                <c:pt idx="25214">
                  <c:v>82.396157999937699</c:v>
                </c:pt>
                <c:pt idx="25215">
                  <c:v>82.396684999821389</c:v>
                </c:pt>
                <c:pt idx="25216">
                  <c:v>82.397775000117605</c:v>
                </c:pt>
                <c:pt idx="25217">
                  <c:v>82.398326000202303</c:v>
                </c:pt>
                <c:pt idx="25218">
                  <c:v>82.399523999811208</c:v>
                </c:pt>
                <c:pt idx="25219">
                  <c:v>82.400345000223695</c:v>
                </c:pt>
                <c:pt idx="25220">
                  <c:v>82.404002000202993</c:v>
                </c:pt>
                <c:pt idx="25221">
                  <c:v>82.419108000067297</c:v>
                </c:pt>
                <c:pt idx="25222">
                  <c:v>82.420602000183806</c:v>
                </c:pt>
                <c:pt idx="25223">
                  <c:v>82.434162000026802</c:v>
                </c:pt>
                <c:pt idx="25224">
                  <c:v>82.434671000100892</c:v>
                </c:pt>
                <c:pt idx="25225">
                  <c:v>82.435684999836596</c:v>
                </c:pt>
                <c:pt idx="25226">
                  <c:v>82.436414999847287</c:v>
                </c:pt>
                <c:pt idx="25227">
                  <c:v>82.447417999901504</c:v>
                </c:pt>
                <c:pt idx="25228">
                  <c:v>82.452210000155901</c:v>
                </c:pt>
                <c:pt idx="25229">
                  <c:v>82.453368000187695</c:v>
                </c:pt>
                <c:pt idx="25230">
                  <c:v>82.454074999986901</c:v>
                </c:pt>
                <c:pt idx="25231">
                  <c:v>82.454322000103204</c:v>
                </c:pt>
                <c:pt idx="25232">
                  <c:v>82.455414999913003</c:v>
                </c:pt>
                <c:pt idx="25233">
                  <c:v>82.456397999976602</c:v>
                </c:pt>
                <c:pt idx="25234">
                  <c:v>82.45928199994519</c:v>
                </c:pt>
                <c:pt idx="25235">
                  <c:v>82.460041000103899</c:v>
                </c:pt>
                <c:pt idx="25236">
                  <c:v>82.46123900016751</c:v>
                </c:pt>
                <c:pt idx="25237">
                  <c:v>82.462165999913793</c:v>
                </c:pt>
                <c:pt idx="25238">
                  <c:v>82.463326999913903</c:v>
                </c:pt>
                <c:pt idx="25239">
                  <c:v>82.478163999894605</c:v>
                </c:pt>
                <c:pt idx="25240">
                  <c:v>82.478676999926293</c:v>
                </c:pt>
                <c:pt idx="25241">
                  <c:v>82.478842999989794</c:v>
                </c:pt>
                <c:pt idx="25242">
                  <c:v>82.479462999799509</c:v>
                </c:pt>
                <c:pt idx="25243">
                  <c:v>82.479481000063899</c:v>
                </c:pt>
                <c:pt idx="25244">
                  <c:v>82.480337000106303</c:v>
                </c:pt>
                <c:pt idx="25245">
                  <c:v>82.480488999863098</c:v>
                </c:pt>
                <c:pt idx="25246">
                  <c:v>82.481375000043002</c:v>
                </c:pt>
                <c:pt idx="25247">
                  <c:v>82.513335999919903</c:v>
                </c:pt>
                <c:pt idx="25248">
                  <c:v>82.5139939997825</c:v>
                </c:pt>
                <c:pt idx="25249">
                  <c:v>82.514003000142097</c:v>
                </c:pt>
                <c:pt idx="25250">
                  <c:v>82.515373000205699</c:v>
                </c:pt>
                <c:pt idx="25251">
                  <c:v>82.516258999930798</c:v>
                </c:pt>
                <c:pt idx="25252">
                  <c:v>82.537290999880497</c:v>
                </c:pt>
                <c:pt idx="25253">
                  <c:v>82.537553999827594</c:v>
                </c:pt>
                <c:pt idx="25254">
                  <c:v>82.538042000123795</c:v>
                </c:pt>
                <c:pt idx="25255">
                  <c:v>82.538476000081488</c:v>
                </c:pt>
                <c:pt idx="25256">
                  <c:v>82.546441999966106</c:v>
                </c:pt>
                <c:pt idx="25257">
                  <c:v>82.546727000135405</c:v>
                </c:pt>
                <c:pt idx="25258">
                  <c:v>82.552034999935103</c:v>
                </c:pt>
                <c:pt idx="25259">
                  <c:v>82.552714000030392</c:v>
                </c:pt>
                <c:pt idx="25260">
                  <c:v>82.553255000220801</c:v>
                </c:pt>
                <c:pt idx="25261">
                  <c:v>82.554227999935293</c:v>
                </c:pt>
                <c:pt idx="25262">
                  <c:v>82.554922999861404</c:v>
                </c:pt>
                <c:pt idx="25263">
                  <c:v>82.566899000084902</c:v>
                </c:pt>
                <c:pt idx="25264">
                  <c:v>82.567544000084993</c:v>
                </c:pt>
                <c:pt idx="25265">
                  <c:v>82.568697000169692</c:v>
                </c:pt>
                <c:pt idx="25266">
                  <c:v>82.5695399998949</c:v>
                </c:pt>
                <c:pt idx="25267">
                  <c:v>82.576439000149506</c:v>
                </c:pt>
                <c:pt idx="25268">
                  <c:v>82.581654000023207</c:v>
                </c:pt>
                <c:pt idx="25269">
                  <c:v>82.582180999906996</c:v>
                </c:pt>
                <c:pt idx="25270">
                  <c:v>82.583099000203205</c:v>
                </c:pt>
                <c:pt idx="25271">
                  <c:v>82.584195999970603</c:v>
                </c:pt>
                <c:pt idx="25272">
                  <c:v>82.586260999960302</c:v>
                </c:pt>
                <c:pt idx="25273">
                  <c:v>82.586721000097896</c:v>
                </c:pt>
                <c:pt idx="25274">
                  <c:v>82.586755000192994</c:v>
                </c:pt>
                <c:pt idx="25275">
                  <c:v>82.587448000140199</c:v>
                </c:pt>
                <c:pt idx="25276">
                  <c:v>82.587510999928696</c:v>
                </c:pt>
                <c:pt idx="25277">
                  <c:v>82.588024999949909</c:v>
                </c:pt>
                <c:pt idx="25278">
                  <c:v>82.588131000193187</c:v>
                </c:pt>
                <c:pt idx="25279">
                  <c:v>82.588136000140295</c:v>
                </c:pt>
                <c:pt idx="25280">
                  <c:v>82.5887070000135</c:v>
                </c:pt>
                <c:pt idx="25281">
                  <c:v>82.589489999918399</c:v>
                </c:pt>
                <c:pt idx="25282">
                  <c:v>82.5900439999713</c:v>
                </c:pt>
                <c:pt idx="25283">
                  <c:v>82.590399999844507</c:v>
                </c:pt>
                <c:pt idx="25284">
                  <c:v>82.591599999886895</c:v>
                </c:pt>
                <c:pt idx="25285">
                  <c:v>82.591614000193601</c:v>
                </c:pt>
                <c:pt idx="25286">
                  <c:v>82.595059000141106</c:v>
                </c:pt>
                <c:pt idx="25287">
                  <c:v>82.595735999802798</c:v>
                </c:pt>
                <c:pt idx="25288">
                  <c:v>82.596947000183704</c:v>
                </c:pt>
                <c:pt idx="25289">
                  <c:v>82.598412000152095</c:v>
                </c:pt>
                <c:pt idx="25290">
                  <c:v>82.635210999796897</c:v>
                </c:pt>
                <c:pt idx="25291">
                  <c:v>82.635777000177697</c:v>
                </c:pt>
                <c:pt idx="25292">
                  <c:v>82.636100999934499</c:v>
                </c:pt>
                <c:pt idx="25293">
                  <c:v>82.636875999924086</c:v>
                </c:pt>
                <c:pt idx="25294">
                  <c:v>82.637642999998192</c:v>
                </c:pt>
                <c:pt idx="25295">
                  <c:v>82.637962999797296</c:v>
                </c:pt>
                <c:pt idx="25296">
                  <c:v>82.638900999881997</c:v>
                </c:pt>
                <c:pt idx="25297">
                  <c:v>82.657400999778403</c:v>
                </c:pt>
                <c:pt idx="25298">
                  <c:v>82.657902999926591</c:v>
                </c:pt>
                <c:pt idx="25299">
                  <c:v>82.658603999789193</c:v>
                </c:pt>
                <c:pt idx="25300">
                  <c:v>82.659303000127593</c:v>
                </c:pt>
                <c:pt idx="25301">
                  <c:v>82.661201000064409</c:v>
                </c:pt>
                <c:pt idx="25302">
                  <c:v>82.661968000138501</c:v>
                </c:pt>
                <c:pt idx="25303">
                  <c:v>82.670789000076098</c:v>
                </c:pt>
                <c:pt idx="25304">
                  <c:v>82.671226999991589</c:v>
                </c:pt>
                <c:pt idx="25305">
                  <c:v>82.671900000150288</c:v>
                </c:pt>
                <c:pt idx="25306">
                  <c:v>82.672422000086897</c:v>
                </c:pt>
                <c:pt idx="25307">
                  <c:v>82.68507799994039</c:v>
                </c:pt>
                <c:pt idx="25308">
                  <c:v>82.685770999887595</c:v>
                </c:pt>
                <c:pt idx="25309">
                  <c:v>82.687152999824306</c:v>
                </c:pt>
                <c:pt idx="25310">
                  <c:v>82.688058999792702</c:v>
                </c:pt>
                <c:pt idx="25311">
                  <c:v>82.694532000004898</c:v>
                </c:pt>
                <c:pt idx="25312">
                  <c:v>82.695228999909887</c:v>
                </c:pt>
                <c:pt idx="25313">
                  <c:v>82.695895000142599</c:v>
                </c:pt>
                <c:pt idx="25314">
                  <c:v>82.696546000079195</c:v>
                </c:pt>
                <c:pt idx="25315">
                  <c:v>82.697400000142792</c:v>
                </c:pt>
                <c:pt idx="25316">
                  <c:v>82.703863000006095</c:v>
                </c:pt>
                <c:pt idx="25317">
                  <c:v>82.703997999942601</c:v>
                </c:pt>
                <c:pt idx="25318">
                  <c:v>82.704275000196503</c:v>
                </c:pt>
                <c:pt idx="25319">
                  <c:v>82.704897999974406</c:v>
                </c:pt>
                <c:pt idx="25320">
                  <c:v>82.705728999826505</c:v>
                </c:pt>
                <c:pt idx="25321">
                  <c:v>82.710140000017404</c:v>
                </c:pt>
                <c:pt idx="25322">
                  <c:v>82.7159810000921</c:v>
                </c:pt>
                <c:pt idx="25323">
                  <c:v>82.716706000155597</c:v>
                </c:pt>
                <c:pt idx="25324">
                  <c:v>82.718006000049996</c:v>
                </c:pt>
                <c:pt idx="25325">
                  <c:v>82.718956999997303</c:v>
                </c:pt>
                <c:pt idx="25326">
                  <c:v>82.7265560001251</c:v>
                </c:pt>
                <c:pt idx="25327">
                  <c:v>82.726702999934702</c:v>
                </c:pt>
                <c:pt idx="25328">
                  <c:v>82.727052999871304</c:v>
                </c:pt>
                <c:pt idx="25329">
                  <c:v>82.727322000209796</c:v>
                </c:pt>
                <c:pt idx="25330">
                  <c:v>82.727918999807997</c:v>
                </c:pt>
                <c:pt idx="25331">
                  <c:v>82.728442000188792</c:v>
                </c:pt>
                <c:pt idx="25332">
                  <c:v>82.728501000019591</c:v>
                </c:pt>
                <c:pt idx="25333">
                  <c:v>82.729333999850496</c:v>
                </c:pt>
                <c:pt idx="25334">
                  <c:v>82.729455999924497</c:v>
                </c:pt>
                <c:pt idx="25335">
                  <c:v>82.732111000041101</c:v>
                </c:pt>
                <c:pt idx="25336">
                  <c:v>82.732556999872003</c:v>
                </c:pt>
                <c:pt idx="25337">
                  <c:v>82.732607999787405</c:v>
                </c:pt>
                <c:pt idx="25338">
                  <c:v>82.733031999850894</c:v>
                </c:pt>
                <c:pt idx="25339">
                  <c:v>82.733558000199892</c:v>
                </c:pt>
                <c:pt idx="25340">
                  <c:v>82.733841999925005</c:v>
                </c:pt>
                <c:pt idx="25341">
                  <c:v>82.734192999851004</c:v>
                </c:pt>
                <c:pt idx="25342">
                  <c:v>82.734454999808804</c:v>
                </c:pt>
                <c:pt idx="25343">
                  <c:v>82.748662000085403</c:v>
                </c:pt>
                <c:pt idx="25344">
                  <c:v>82.754755000223611</c:v>
                </c:pt>
                <c:pt idx="25345">
                  <c:v>82.755369000096792</c:v>
                </c:pt>
                <c:pt idx="25346">
                  <c:v>82.756599999811399</c:v>
                </c:pt>
                <c:pt idx="25347">
                  <c:v>82.757487999970095</c:v>
                </c:pt>
                <c:pt idx="25348">
                  <c:v>82.757753999885608</c:v>
                </c:pt>
                <c:pt idx="25349">
                  <c:v>82.758343000023103</c:v>
                </c:pt>
                <c:pt idx="25350">
                  <c:v>82.759319000160687</c:v>
                </c:pt>
                <c:pt idx="25351">
                  <c:v>82.7602170002137</c:v>
                </c:pt>
                <c:pt idx="25352">
                  <c:v>82.765776000087499</c:v>
                </c:pt>
                <c:pt idx="25353">
                  <c:v>82.775059000141397</c:v>
                </c:pt>
                <c:pt idx="25354">
                  <c:v>82.776491999993496</c:v>
                </c:pt>
                <c:pt idx="25355">
                  <c:v>82.778472999962105</c:v>
                </c:pt>
                <c:pt idx="25356">
                  <c:v>82.778962999782294</c:v>
                </c:pt>
                <c:pt idx="25357">
                  <c:v>82.779752000078503</c:v>
                </c:pt>
                <c:pt idx="25358">
                  <c:v>82.780326999909406</c:v>
                </c:pt>
                <c:pt idx="25359">
                  <c:v>82.796927999879699</c:v>
                </c:pt>
                <c:pt idx="25360">
                  <c:v>82.80440999988059</c:v>
                </c:pt>
                <c:pt idx="25361">
                  <c:v>82.820792999882499</c:v>
                </c:pt>
                <c:pt idx="25362">
                  <c:v>82.825721000062899</c:v>
                </c:pt>
                <c:pt idx="25363">
                  <c:v>82.833752000169611</c:v>
                </c:pt>
                <c:pt idx="25364">
                  <c:v>82.838608000201901</c:v>
                </c:pt>
                <c:pt idx="25365">
                  <c:v>82.849653999801291</c:v>
                </c:pt>
                <c:pt idx="25366">
                  <c:v>82.858019000013797</c:v>
                </c:pt>
                <c:pt idx="25367">
                  <c:v>82.8586060001725</c:v>
                </c:pt>
                <c:pt idx="25368">
                  <c:v>82.859548000215</c:v>
                </c:pt>
                <c:pt idx="25369">
                  <c:v>82.859815000119809</c:v>
                </c:pt>
                <c:pt idx="25370">
                  <c:v>82.860219999929498</c:v>
                </c:pt>
                <c:pt idx="25371">
                  <c:v>82.860632000119892</c:v>
                </c:pt>
                <c:pt idx="25372">
                  <c:v>82.860686999992993</c:v>
                </c:pt>
                <c:pt idx="25373">
                  <c:v>82.861208999929602</c:v>
                </c:pt>
                <c:pt idx="25374">
                  <c:v>82.861405000130588</c:v>
                </c:pt>
                <c:pt idx="25375">
                  <c:v>82.862141000077798</c:v>
                </c:pt>
                <c:pt idx="25376">
                  <c:v>82.862219000162398</c:v>
                </c:pt>
                <c:pt idx="25377">
                  <c:v>82.862858000225899</c:v>
                </c:pt>
                <c:pt idx="25378">
                  <c:v>82.863893000194295</c:v>
                </c:pt>
                <c:pt idx="25379">
                  <c:v>82.864567999877096</c:v>
                </c:pt>
                <c:pt idx="25380">
                  <c:v>82.865640999898403</c:v>
                </c:pt>
                <c:pt idx="25381">
                  <c:v>82.866441000078311</c:v>
                </c:pt>
                <c:pt idx="25382">
                  <c:v>82.869751000089309</c:v>
                </c:pt>
                <c:pt idx="25383">
                  <c:v>82.873870000184894</c:v>
                </c:pt>
                <c:pt idx="25384">
                  <c:v>82.874346000153309</c:v>
                </c:pt>
                <c:pt idx="25385">
                  <c:v>82.875127000079303</c:v>
                </c:pt>
                <c:pt idx="25386">
                  <c:v>82.875753999815004</c:v>
                </c:pt>
                <c:pt idx="25387">
                  <c:v>82.901116999892096</c:v>
                </c:pt>
                <c:pt idx="25388">
                  <c:v>82.901506999860402</c:v>
                </c:pt>
                <c:pt idx="25389">
                  <c:v>82.90213700001911</c:v>
                </c:pt>
                <c:pt idx="25390">
                  <c:v>82.902322999871103</c:v>
                </c:pt>
                <c:pt idx="25391">
                  <c:v>82.90284099985</c:v>
                </c:pt>
                <c:pt idx="25392">
                  <c:v>82.902912000008598</c:v>
                </c:pt>
                <c:pt idx="25393">
                  <c:v>82.903532999807695</c:v>
                </c:pt>
                <c:pt idx="25394">
                  <c:v>82.903874999828901</c:v>
                </c:pt>
                <c:pt idx="25395">
                  <c:v>82.918362999862396</c:v>
                </c:pt>
                <c:pt idx="25396">
                  <c:v>82.918868999968197</c:v>
                </c:pt>
                <c:pt idx="25397">
                  <c:v>82.919551000031689</c:v>
                </c:pt>
                <c:pt idx="25398">
                  <c:v>82.920086999820313</c:v>
                </c:pt>
                <c:pt idx="25399">
                  <c:v>82.925314000021899</c:v>
                </c:pt>
                <c:pt idx="25400">
                  <c:v>82.932979999895906</c:v>
                </c:pt>
                <c:pt idx="25401">
                  <c:v>82.945896000182898</c:v>
                </c:pt>
                <c:pt idx="25402">
                  <c:v>82.946215999982002</c:v>
                </c:pt>
                <c:pt idx="25403">
                  <c:v>82.94674899980231</c:v>
                </c:pt>
                <c:pt idx="25404">
                  <c:v>82.947200000034996</c:v>
                </c:pt>
                <c:pt idx="25405">
                  <c:v>82.947359000172497</c:v>
                </c:pt>
                <c:pt idx="25406">
                  <c:v>82.948488000056301</c:v>
                </c:pt>
                <c:pt idx="25407">
                  <c:v>82.949158999781503</c:v>
                </c:pt>
                <c:pt idx="25408">
                  <c:v>82.950327000162304</c:v>
                </c:pt>
                <c:pt idx="25409">
                  <c:v>82.951615000183594</c:v>
                </c:pt>
                <c:pt idx="25410">
                  <c:v>82.9625679998571</c:v>
                </c:pt>
                <c:pt idx="25411">
                  <c:v>82.967867000206695</c:v>
                </c:pt>
                <c:pt idx="25412">
                  <c:v>82.968406999953004</c:v>
                </c:pt>
                <c:pt idx="25413">
                  <c:v>82.969362999847291</c:v>
                </c:pt>
                <c:pt idx="25414">
                  <c:v>82.969599000080009</c:v>
                </c:pt>
                <c:pt idx="25415">
                  <c:v>82.970081999974298</c:v>
                </c:pt>
                <c:pt idx="25416">
                  <c:v>82.970259999910908</c:v>
                </c:pt>
                <c:pt idx="25417">
                  <c:v>82.970276000196392</c:v>
                </c:pt>
                <c:pt idx="25418">
                  <c:v>82.970768999984998</c:v>
                </c:pt>
                <c:pt idx="25419">
                  <c:v>82.97162799999569</c:v>
                </c:pt>
                <c:pt idx="25420">
                  <c:v>82.971729999826408</c:v>
                </c:pt>
                <c:pt idx="25421">
                  <c:v>82.972369999879405</c:v>
                </c:pt>
                <c:pt idx="25422">
                  <c:v>82.972676999816002</c:v>
                </c:pt>
                <c:pt idx="25423">
                  <c:v>82.972815000175601</c:v>
                </c:pt>
                <c:pt idx="25424">
                  <c:v>82.978355999784895</c:v>
                </c:pt>
                <c:pt idx="25425">
                  <c:v>82.978924000144602</c:v>
                </c:pt>
                <c:pt idx="25426">
                  <c:v>82.980066999880293</c:v>
                </c:pt>
                <c:pt idx="25427">
                  <c:v>82.980870000028503</c:v>
                </c:pt>
                <c:pt idx="25428">
                  <c:v>82.992843999818405</c:v>
                </c:pt>
                <c:pt idx="25429">
                  <c:v>82.9984420001892</c:v>
                </c:pt>
                <c:pt idx="25430">
                  <c:v>82.999112999914303</c:v>
                </c:pt>
                <c:pt idx="25431">
                  <c:v>83.000480999999112</c:v>
                </c:pt>
                <c:pt idx="25432">
                  <c:v>83.001404999777094</c:v>
                </c:pt>
                <c:pt idx="25433">
                  <c:v>83.013429999937202</c:v>
                </c:pt>
                <c:pt idx="25434">
                  <c:v>83.019967999916801</c:v>
                </c:pt>
                <c:pt idx="25435">
                  <c:v>83.020491999832302</c:v>
                </c:pt>
                <c:pt idx="25436">
                  <c:v>83.021387999906409</c:v>
                </c:pt>
                <c:pt idx="25437">
                  <c:v>83.022092000192004</c:v>
                </c:pt>
                <c:pt idx="25438">
                  <c:v>83.02273199979021</c:v>
                </c:pt>
                <c:pt idx="25439">
                  <c:v>83.025152000118297</c:v>
                </c:pt>
                <c:pt idx="25440">
                  <c:v>83.029051999801496</c:v>
                </c:pt>
                <c:pt idx="25441">
                  <c:v>83.031262000076794</c:v>
                </c:pt>
                <c:pt idx="25442">
                  <c:v>83.0319140000028</c:v>
                </c:pt>
                <c:pt idx="25443">
                  <c:v>83.033195000098203</c:v>
                </c:pt>
                <c:pt idx="25444">
                  <c:v>83.033990999865608</c:v>
                </c:pt>
                <c:pt idx="25445">
                  <c:v>83.034744000087798</c:v>
                </c:pt>
                <c:pt idx="25446">
                  <c:v>83.0353119999927</c:v>
                </c:pt>
                <c:pt idx="25447">
                  <c:v>83.036347999950493</c:v>
                </c:pt>
                <c:pt idx="25448">
                  <c:v>83.0371410002044</c:v>
                </c:pt>
                <c:pt idx="25449">
                  <c:v>83.052670000142797</c:v>
                </c:pt>
                <c:pt idx="25450">
                  <c:v>83.053152000047703</c:v>
                </c:pt>
                <c:pt idx="25451">
                  <c:v>83.054041000195795</c:v>
                </c:pt>
                <c:pt idx="25452">
                  <c:v>83.054601000185301</c:v>
                </c:pt>
                <c:pt idx="25453">
                  <c:v>83.059629000217598</c:v>
                </c:pt>
                <c:pt idx="25454">
                  <c:v>83.060305999879304</c:v>
                </c:pt>
                <c:pt idx="25455">
                  <c:v>83.061705000090996</c:v>
                </c:pt>
                <c:pt idx="25456">
                  <c:v>83.062607000101707</c:v>
                </c:pt>
                <c:pt idx="25457">
                  <c:v>83.069366000017894</c:v>
                </c:pt>
                <c:pt idx="25458">
                  <c:v>83.071224999912303</c:v>
                </c:pt>
                <c:pt idx="25459">
                  <c:v>83.073411999975988</c:v>
                </c:pt>
                <c:pt idx="25460">
                  <c:v>83.075629000177301</c:v>
                </c:pt>
                <c:pt idx="25461">
                  <c:v>83.096844000010591</c:v>
                </c:pt>
                <c:pt idx="25462">
                  <c:v>83.105475000138512</c:v>
                </c:pt>
                <c:pt idx="25463">
                  <c:v>83.118124000066004</c:v>
                </c:pt>
                <c:pt idx="25464">
                  <c:v>83.121134000066291</c:v>
                </c:pt>
                <c:pt idx="25465">
                  <c:v>83.121454999854905</c:v>
                </c:pt>
                <c:pt idx="25466">
                  <c:v>83.122705999812709</c:v>
                </c:pt>
                <c:pt idx="25467">
                  <c:v>83.122889000151105</c:v>
                </c:pt>
                <c:pt idx="25468">
                  <c:v>83.123581000108899</c:v>
                </c:pt>
                <c:pt idx="25469">
                  <c:v>83.123765999971496</c:v>
                </c:pt>
                <c:pt idx="25470">
                  <c:v>83.124427999791806</c:v>
                </c:pt>
                <c:pt idx="25471">
                  <c:v>83.124500999929296</c:v>
                </c:pt>
                <c:pt idx="25472">
                  <c:v>83.124568000130211</c:v>
                </c:pt>
                <c:pt idx="25473">
                  <c:v>83.124949000193695</c:v>
                </c:pt>
                <c:pt idx="25474">
                  <c:v>83.1257270001515</c:v>
                </c:pt>
                <c:pt idx="25475">
                  <c:v>83.126168000035193</c:v>
                </c:pt>
                <c:pt idx="25476">
                  <c:v>83.127282000077599</c:v>
                </c:pt>
                <c:pt idx="25477">
                  <c:v>83.127939999940196</c:v>
                </c:pt>
                <c:pt idx="25478">
                  <c:v>83.129041000120196</c:v>
                </c:pt>
                <c:pt idx="25479">
                  <c:v>83.129674999781798</c:v>
                </c:pt>
                <c:pt idx="25480">
                  <c:v>83.129950000056809</c:v>
                </c:pt>
                <c:pt idx="25481">
                  <c:v>83.130076000088494</c:v>
                </c:pt>
                <c:pt idx="25482">
                  <c:v>83.130636000077999</c:v>
                </c:pt>
                <c:pt idx="25483">
                  <c:v>83.130871999855998</c:v>
                </c:pt>
                <c:pt idx="25484">
                  <c:v>83.131109000078098</c:v>
                </c:pt>
                <c:pt idx="25485">
                  <c:v>83.137541999803901</c:v>
                </c:pt>
                <c:pt idx="25486">
                  <c:v>83.16155800002889</c:v>
                </c:pt>
                <c:pt idx="25487">
                  <c:v>83.161934000145195</c:v>
                </c:pt>
                <c:pt idx="25488">
                  <c:v>83.162676000028995</c:v>
                </c:pt>
                <c:pt idx="25489">
                  <c:v>83.16318000015589</c:v>
                </c:pt>
                <c:pt idx="25490">
                  <c:v>83.165554000061093</c:v>
                </c:pt>
                <c:pt idx="25491">
                  <c:v>83.174318000146698</c:v>
                </c:pt>
                <c:pt idx="25492">
                  <c:v>83.17501999999871</c:v>
                </c:pt>
                <c:pt idx="25493">
                  <c:v>83.176089000062305</c:v>
                </c:pt>
                <c:pt idx="25494">
                  <c:v>83.177326000168208</c:v>
                </c:pt>
                <c:pt idx="25495">
                  <c:v>83.179790000030991</c:v>
                </c:pt>
                <c:pt idx="25496">
                  <c:v>83.180245000221404</c:v>
                </c:pt>
                <c:pt idx="25497">
                  <c:v>83.181029000115799</c:v>
                </c:pt>
                <c:pt idx="25498">
                  <c:v>83.181588000115795</c:v>
                </c:pt>
                <c:pt idx="25499">
                  <c:v>83.197751000170598</c:v>
                </c:pt>
                <c:pt idx="25500">
                  <c:v>83.1980269999803</c:v>
                </c:pt>
                <c:pt idx="25501">
                  <c:v>83.206558999791</c:v>
                </c:pt>
                <c:pt idx="25502">
                  <c:v>83.207117999790995</c:v>
                </c:pt>
                <c:pt idx="25503">
                  <c:v>83.207864000087199</c:v>
                </c:pt>
                <c:pt idx="25504">
                  <c:v>83.208406999801795</c:v>
                </c:pt>
                <c:pt idx="25505">
                  <c:v>83.224513999993988</c:v>
                </c:pt>
                <c:pt idx="25506">
                  <c:v>83.225188000142197</c:v>
                </c:pt>
                <c:pt idx="25507">
                  <c:v>83.226439000100001</c:v>
                </c:pt>
                <c:pt idx="25508">
                  <c:v>83.227338000142396</c:v>
                </c:pt>
                <c:pt idx="25509">
                  <c:v>83.238311000059099</c:v>
                </c:pt>
                <c:pt idx="25510">
                  <c:v>83.239006999974592</c:v>
                </c:pt>
                <c:pt idx="25511">
                  <c:v>83.240268999816109</c:v>
                </c:pt>
                <c:pt idx="25512">
                  <c:v>83.241669000017197</c:v>
                </c:pt>
                <c:pt idx="25513">
                  <c:v>83.242201999837505</c:v>
                </c:pt>
                <c:pt idx="25514">
                  <c:v>83.248503000049794</c:v>
                </c:pt>
                <c:pt idx="25515">
                  <c:v>83.256416000040105</c:v>
                </c:pt>
                <c:pt idx="25516">
                  <c:v>83.256728999913307</c:v>
                </c:pt>
                <c:pt idx="25517">
                  <c:v>83.257005000177699</c:v>
                </c:pt>
                <c:pt idx="25518">
                  <c:v>83.257983999828795</c:v>
                </c:pt>
                <c:pt idx="25519">
                  <c:v>83.258684000156705</c:v>
                </c:pt>
                <c:pt idx="25520">
                  <c:v>83.258905000093293</c:v>
                </c:pt>
                <c:pt idx="25521">
                  <c:v>83.2595460001357</c:v>
                </c:pt>
                <c:pt idx="25522">
                  <c:v>83.260797000093589</c:v>
                </c:pt>
                <c:pt idx="25523">
                  <c:v>83.261663000030211</c:v>
                </c:pt>
                <c:pt idx="25524">
                  <c:v>83.269112999914796</c:v>
                </c:pt>
                <c:pt idx="25525">
                  <c:v>83.26978000013689</c:v>
                </c:pt>
                <c:pt idx="25526">
                  <c:v>83.270968999840903</c:v>
                </c:pt>
                <c:pt idx="25527">
                  <c:v>83.271852000052604</c:v>
                </c:pt>
                <c:pt idx="25528">
                  <c:v>83.273664999978791</c:v>
                </c:pt>
                <c:pt idx="25529">
                  <c:v>83.27431899988369</c:v>
                </c:pt>
                <c:pt idx="25530">
                  <c:v>83.275482999852102</c:v>
                </c:pt>
                <c:pt idx="25531">
                  <c:v>83.276251999905</c:v>
                </c:pt>
                <c:pt idx="25532">
                  <c:v>83.278589000201407</c:v>
                </c:pt>
                <c:pt idx="25533">
                  <c:v>83.278924999831304</c:v>
                </c:pt>
                <c:pt idx="25534">
                  <c:v>83.279451000180387</c:v>
                </c:pt>
                <c:pt idx="25535">
                  <c:v>83.280172999820905</c:v>
                </c:pt>
                <c:pt idx="25536">
                  <c:v>83.284182000170389</c:v>
                </c:pt>
                <c:pt idx="25537">
                  <c:v>83.290022999790295</c:v>
                </c:pt>
                <c:pt idx="25538">
                  <c:v>83.29665200017179</c:v>
                </c:pt>
                <c:pt idx="25539">
                  <c:v>83.300875000077198</c:v>
                </c:pt>
                <c:pt idx="25540">
                  <c:v>83.301142999971489</c:v>
                </c:pt>
                <c:pt idx="25541">
                  <c:v>83.301568000024389</c:v>
                </c:pt>
                <c:pt idx="25542">
                  <c:v>83.301619999929201</c:v>
                </c:pt>
                <c:pt idx="25543">
                  <c:v>83.301962999939803</c:v>
                </c:pt>
                <c:pt idx="25544">
                  <c:v>83.301972999834106</c:v>
                </c:pt>
                <c:pt idx="25545">
                  <c:v>83.3027730000139</c:v>
                </c:pt>
                <c:pt idx="25546">
                  <c:v>83.3032900000034</c:v>
                </c:pt>
                <c:pt idx="25547">
                  <c:v>83.316968999952195</c:v>
                </c:pt>
                <c:pt idx="25548">
                  <c:v>83.33995300017699</c:v>
                </c:pt>
                <c:pt idx="25549">
                  <c:v>83.3438609997756</c:v>
                </c:pt>
                <c:pt idx="25550">
                  <c:v>83.34453499992371</c:v>
                </c:pt>
                <c:pt idx="25551">
                  <c:v>83.345590000135402</c:v>
                </c:pt>
                <c:pt idx="25552">
                  <c:v>83.345870999892199</c:v>
                </c:pt>
                <c:pt idx="25553">
                  <c:v>83.3468939999875</c:v>
                </c:pt>
                <c:pt idx="25554">
                  <c:v>83.361415000126698</c:v>
                </c:pt>
                <c:pt idx="25555">
                  <c:v>83.3648819998416</c:v>
                </c:pt>
                <c:pt idx="25556">
                  <c:v>83.3654469997782</c:v>
                </c:pt>
                <c:pt idx="25557">
                  <c:v>83.366453000053298</c:v>
                </c:pt>
                <c:pt idx="25558">
                  <c:v>83.366997000211995</c:v>
                </c:pt>
                <c:pt idx="25559">
                  <c:v>83.367146000000503</c:v>
                </c:pt>
                <c:pt idx="25560">
                  <c:v>83.367513000212</c:v>
                </c:pt>
                <c:pt idx="25561">
                  <c:v>83.368714999778604</c:v>
                </c:pt>
                <c:pt idx="25562">
                  <c:v>83.386651000182596</c:v>
                </c:pt>
                <c:pt idx="25563">
                  <c:v>83.391338000183111</c:v>
                </c:pt>
                <c:pt idx="25564">
                  <c:v>83.392597000056398</c:v>
                </c:pt>
                <c:pt idx="25565">
                  <c:v>83.393168999918998</c:v>
                </c:pt>
                <c:pt idx="25566">
                  <c:v>83.394258000225804</c:v>
                </c:pt>
                <c:pt idx="25567">
                  <c:v>83.395013999961492</c:v>
                </c:pt>
                <c:pt idx="25568">
                  <c:v>83.395044000099006</c:v>
                </c:pt>
                <c:pt idx="25569">
                  <c:v>83.395432000088391</c:v>
                </c:pt>
                <c:pt idx="25570">
                  <c:v>83.396069000173114</c:v>
                </c:pt>
                <c:pt idx="25571">
                  <c:v>83.396207000077993</c:v>
                </c:pt>
                <c:pt idx="25572">
                  <c:v>83.396714000173191</c:v>
                </c:pt>
                <c:pt idx="25573">
                  <c:v>83.396716000152011</c:v>
                </c:pt>
                <c:pt idx="25574">
                  <c:v>83.397713000067498</c:v>
                </c:pt>
                <c:pt idx="25575">
                  <c:v>83.398467999813789</c:v>
                </c:pt>
                <c:pt idx="25576">
                  <c:v>83.406795999962895</c:v>
                </c:pt>
                <c:pt idx="25577">
                  <c:v>83.407431000068698</c:v>
                </c:pt>
                <c:pt idx="25578">
                  <c:v>83.407910999994698</c:v>
                </c:pt>
                <c:pt idx="25579">
                  <c:v>83.4086859999843</c:v>
                </c:pt>
                <c:pt idx="25580">
                  <c:v>83.40951199988919</c:v>
                </c:pt>
                <c:pt idx="25581">
                  <c:v>83.413522000228113</c:v>
                </c:pt>
                <c:pt idx="25582">
                  <c:v>83.415590000186</c:v>
                </c:pt>
                <c:pt idx="25583">
                  <c:v>83.416166999995696</c:v>
                </c:pt>
                <c:pt idx="25584">
                  <c:v>83.417032999932388</c:v>
                </c:pt>
                <c:pt idx="25585">
                  <c:v>83.41819099996421</c:v>
                </c:pt>
                <c:pt idx="25586">
                  <c:v>83.437594999850205</c:v>
                </c:pt>
                <c:pt idx="25587">
                  <c:v>83.450428000105603</c:v>
                </c:pt>
                <c:pt idx="25588">
                  <c:v>83.451133999915299</c:v>
                </c:pt>
                <c:pt idx="25589">
                  <c:v>83.452378999936599</c:v>
                </c:pt>
                <c:pt idx="25590">
                  <c:v>83.453169000222204</c:v>
                </c:pt>
                <c:pt idx="25591">
                  <c:v>83.463436999863887</c:v>
                </c:pt>
                <c:pt idx="25592">
                  <c:v>83.465344000160201</c:v>
                </c:pt>
                <c:pt idx="25593">
                  <c:v>83.465892999811302</c:v>
                </c:pt>
                <c:pt idx="25594">
                  <c:v>83.465998000065099</c:v>
                </c:pt>
                <c:pt idx="25595">
                  <c:v>83.466910999959495</c:v>
                </c:pt>
                <c:pt idx="25596">
                  <c:v>83.467065000149802</c:v>
                </c:pt>
                <c:pt idx="25597">
                  <c:v>83.467397999811496</c:v>
                </c:pt>
                <c:pt idx="25598">
                  <c:v>83.468059000097099</c:v>
                </c:pt>
                <c:pt idx="25599">
                  <c:v>83.468281000023097</c:v>
                </c:pt>
                <c:pt idx="25600">
                  <c:v>83.468999000160693</c:v>
                </c:pt>
                <c:pt idx="25601">
                  <c:v>83.470033000139594</c:v>
                </c:pt>
                <c:pt idx="25602">
                  <c:v>83.470531999864704</c:v>
                </c:pt>
                <c:pt idx="25603">
                  <c:v>83.471349999854212</c:v>
                </c:pt>
                <c:pt idx="25604">
                  <c:v>83.471936000023504</c:v>
                </c:pt>
                <c:pt idx="25605">
                  <c:v>83.485105999898195</c:v>
                </c:pt>
                <c:pt idx="25606">
                  <c:v>83.487463999972505</c:v>
                </c:pt>
                <c:pt idx="25607">
                  <c:v>83.487775999856197</c:v>
                </c:pt>
                <c:pt idx="25608">
                  <c:v>83.488284999930301</c:v>
                </c:pt>
                <c:pt idx="25609">
                  <c:v>83.48869100018419</c:v>
                </c:pt>
                <c:pt idx="25610">
                  <c:v>83.498904999942098</c:v>
                </c:pt>
                <c:pt idx="25611">
                  <c:v>83.505247000175501</c:v>
                </c:pt>
                <c:pt idx="25612">
                  <c:v>83.508089000133609</c:v>
                </c:pt>
                <c:pt idx="25613">
                  <c:v>83.508475000144202</c:v>
                </c:pt>
                <c:pt idx="25614">
                  <c:v>83.509133999996195</c:v>
                </c:pt>
                <c:pt idx="25615">
                  <c:v>83.509573999890506</c:v>
                </c:pt>
                <c:pt idx="25616">
                  <c:v>83.509669999784791</c:v>
                </c:pt>
                <c:pt idx="25617">
                  <c:v>83.510111000123203</c:v>
                </c:pt>
                <c:pt idx="25618">
                  <c:v>83.51108499982729</c:v>
                </c:pt>
                <c:pt idx="25619">
                  <c:v>83.511719999933092</c:v>
                </c:pt>
                <c:pt idx="25620">
                  <c:v>83.514486999774803</c:v>
                </c:pt>
                <c:pt idx="25621">
                  <c:v>83.515085999806601</c:v>
                </c:pt>
                <c:pt idx="25622">
                  <c:v>83.5162210000817</c:v>
                </c:pt>
                <c:pt idx="25623">
                  <c:v>83.517035000113509</c:v>
                </c:pt>
                <c:pt idx="25624">
                  <c:v>83.51752899989151</c:v>
                </c:pt>
                <c:pt idx="25625">
                  <c:v>83.517952999955</c:v>
                </c:pt>
                <c:pt idx="25626">
                  <c:v>83.518678000018511</c:v>
                </c:pt>
                <c:pt idx="25627">
                  <c:v>83.519597999838794</c:v>
                </c:pt>
                <c:pt idx="25628">
                  <c:v>83.520632999807191</c:v>
                </c:pt>
                <c:pt idx="25629">
                  <c:v>83.521332000145705</c:v>
                </c:pt>
                <c:pt idx="25630">
                  <c:v>83.522312999775693</c:v>
                </c:pt>
                <c:pt idx="25631">
                  <c:v>83.522656999775791</c:v>
                </c:pt>
                <c:pt idx="25632">
                  <c:v>83.52358699994511</c:v>
                </c:pt>
                <c:pt idx="25633">
                  <c:v>83.52920200013611</c:v>
                </c:pt>
                <c:pt idx="25634">
                  <c:v>83.535796999967701</c:v>
                </c:pt>
                <c:pt idx="25635">
                  <c:v>83.536230999925408</c:v>
                </c:pt>
                <c:pt idx="25636">
                  <c:v>83.5363480000523</c:v>
                </c:pt>
                <c:pt idx="25637">
                  <c:v>83.536567000010109</c:v>
                </c:pt>
                <c:pt idx="25638">
                  <c:v>83.537186999819795</c:v>
                </c:pt>
                <c:pt idx="25639">
                  <c:v>83.537280000200496</c:v>
                </c:pt>
                <c:pt idx="25640">
                  <c:v>83.538060000137193</c:v>
                </c:pt>
                <c:pt idx="25641">
                  <c:v>83.538471999872797</c:v>
                </c:pt>
                <c:pt idx="25642">
                  <c:v>83.539333999851792</c:v>
                </c:pt>
                <c:pt idx="25643">
                  <c:v>83.5636289998547</c:v>
                </c:pt>
                <c:pt idx="25644">
                  <c:v>83.564888000182606</c:v>
                </c:pt>
                <c:pt idx="25645">
                  <c:v>83.570968999992999</c:v>
                </c:pt>
                <c:pt idx="25646">
                  <c:v>83.578693000163099</c:v>
                </c:pt>
                <c:pt idx="25647">
                  <c:v>83.597264000218203</c:v>
                </c:pt>
                <c:pt idx="25648">
                  <c:v>83.610752999902601</c:v>
                </c:pt>
                <c:pt idx="25649">
                  <c:v>83.613483000135602</c:v>
                </c:pt>
                <c:pt idx="25650">
                  <c:v>83.643024000139107</c:v>
                </c:pt>
                <c:pt idx="25651">
                  <c:v>83.643619000213207</c:v>
                </c:pt>
                <c:pt idx="25652">
                  <c:v>83.644398000160393</c:v>
                </c:pt>
                <c:pt idx="25653">
                  <c:v>83.644834000097006</c:v>
                </c:pt>
                <c:pt idx="25654">
                  <c:v>83.645058000001796</c:v>
                </c:pt>
                <c:pt idx="25655">
                  <c:v>83.645752999927893</c:v>
                </c:pt>
                <c:pt idx="25656">
                  <c:v>83.672243999899294</c:v>
                </c:pt>
                <c:pt idx="25657">
                  <c:v>83.67265200013199</c:v>
                </c:pt>
                <c:pt idx="25658">
                  <c:v>83.672800999920497</c:v>
                </c:pt>
                <c:pt idx="25659">
                  <c:v>83.673222000015798</c:v>
                </c:pt>
                <c:pt idx="25660">
                  <c:v>83.673982000163903</c:v>
                </c:pt>
                <c:pt idx="25661">
                  <c:v>83.674224999867803</c:v>
                </c:pt>
                <c:pt idx="25662">
                  <c:v>83.674758000142901</c:v>
                </c:pt>
                <c:pt idx="25663">
                  <c:v>83.674962999793905</c:v>
                </c:pt>
                <c:pt idx="25664">
                  <c:v>83.702969000114507</c:v>
                </c:pt>
                <c:pt idx="25665">
                  <c:v>83.703389000220298</c:v>
                </c:pt>
                <c:pt idx="25666">
                  <c:v>83.704141999987712</c:v>
                </c:pt>
                <c:pt idx="25667">
                  <c:v>83.704656999998406</c:v>
                </c:pt>
                <c:pt idx="25668">
                  <c:v>83.707013000093809</c:v>
                </c:pt>
                <c:pt idx="25669">
                  <c:v>83.707744000093911</c:v>
                </c:pt>
                <c:pt idx="25670">
                  <c:v>83.709132999956594</c:v>
                </c:pt>
                <c:pt idx="25671">
                  <c:v>83.710051999787495</c:v>
                </c:pt>
                <c:pt idx="25672">
                  <c:v>83.710059000168201</c:v>
                </c:pt>
                <c:pt idx="25673">
                  <c:v>83.710701000200004</c:v>
                </c:pt>
                <c:pt idx="25674">
                  <c:v>83.711742000104991</c:v>
                </c:pt>
                <c:pt idx="25675">
                  <c:v>83.71251800008389</c:v>
                </c:pt>
                <c:pt idx="25676">
                  <c:v>83.714355000211</c:v>
                </c:pt>
                <c:pt idx="25677">
                  <c:v>83.721214999968609</c:v>
                </c:pt>
                <c:pt idx="25678">
                  <c:v>83.721593000063805</c:v>
                </c:pt>
                <c:pt idx="25679">
                  <c:v>83.722204999958095</c:v>
                </c:pt>
                <c:pt idx="25680">
                  <c:v>83.722683999894798</c:v>
                </c:pt>
                <c:pt idx="25681">
                  <c:v>83.727902000191492</c:v>
                </c:pt>
                <c:pt idx="25682">
                  <c:v>83.728425000117497</c:v>
                </c:pt>
                <c:pt idx="25683">
                  <c:v>83.729417000085903</c:v>
                </c:pt>
                <c:pt idx="25684">
                  <c:v>83.730121999906203</c:v>
                </c:pt>
                <c:pt idx="25685">
                  <c:v>83.7366280002243</c:v>
                </c:pt>
                <c:pt idx="25686">
                  <c:v>83.737985999960003</c:v>
                </c:pt>
                <c:pt idx="25687">
                  <c:v>83.766309000111505</c:v>
                </c:pt>
                <c:pt idx="25688">
                  <c:v>83.785628999976311</c:v>
                </c:pt>
                <c:pt idx="25689">
                  <c:v>83.794915999988007</c:v>
                </c:pt>
                <c:pt idx="25690">
                  <c:v>83.795592000114908</c:v>
                </c:pt>
                <c:pt idx="25691">
                  <c:v>83.796627000083291</c:v>
                </c:pt>
                <c:pt idx="25692">
                  <c:v>83.796905999861295</c:v>
                </c:pt>
                <c:pt idx="25693">
                  <c:v>83.797162999871901</c:v>
                </c:pt>
                <c:pt idx="25694">
                  <c:v>83.797709000009405</c:v>
                </c:pt>
                <c:pt idx="25695">
                  <c:v>83.797850999871997</c:v>
                </c:pt>
                <c:pt idx="25696">
                  <c:v>83.798568000020097</c:v>
                </c:pt>
                <c:pt idx="25697">
                  <c:v>83.799283000189391</c:v>
                </c:pt>
                <c:pt idx="25698">
                  <c:v>83.828412000002501</c:v>
                </c:pt>
                <c:pt idx="25699">
                  <c:v>83.862373000101812</c:v>
                </c:pt>
                <c:pt idx="25700">
                  <c:v>83.863553999890399</c:v>
                </c:pt>
                <c:pt idx="25701">
                  <c:v>83.87704599999779</c:v>
                </c:pt>
                <c:pt idx="25702">
                  <c:v>83.886050999808504</c:v>
                </c:pt>
                <c:pt idx="25703">
                  <c:v>83.886713000083503</c:v>
                </c:pt>
                <c:pt idx="25704">
                  <c:v>83.888177000062498</c:v>
                </c:pt>
                <c:pt idx="25705">
                  <c:v>83.889082000041498</c:v>
                </c:pt>
                <c:pt idx="25706">
                  <c:v>83.905052999852998</c:v>
                </c:pt>
                <c:pt idx="25707">
                  <c:v>83.905681000032899</c:v>
                </c:pt>
                <c:pt idx="25708">
                  <c:v>83.906309000212701</c:v>
                </c:pt>
                <c:pt idx="25709">
                  <c:v>83.906977999959011</c:v>
                </c:pt>
                <c:pt idx="25710">
                  <c:v>83.906983999895601</c:v>
                </c:pt>
                <c:pt idx="25711">
                  <c:v>83.907744000043706</c:v>
                </c:pt>
                <c:pt idx="25712">
                  <c:v>83.908264999990891</c:v>
                </c:pt>
                <c:pt idx="25713">
                  <c:v>83.909133999895801</c:v>
                </c:pt>
                <c:pt idx="25714">
                  <c:v>83.929665000141497</c:v>
                </c:pt>
                <c:pt idx="25715">
                  <c:v>83.930309000152093</c:v>
                </c:pt>
                <c:pt idx="25716">
                  <c:v>83.931469000162906</c:v>
                </c:pt>
                <c:pt idx="25717">
                  <c:v>83.932390999961996</c:v>
                </c:pt>
                <c:pt idx="25718">
                  <c:v>83.940948999952496</c:v>
                </c:pt>
                <c:pt idx="25719">
                  <c:v>83.94162700005829</c:v>
                </c:pt>
                <c:pt idx="25720">
                  <c:v>83.942894999836398</c:v>
                </c:pt>
                <c:pt idx="25721">
                  <c:v>83.9438879997942</c:v>
                </c:pt>
                <c:pt idx="25722">
                  <c:v>83.954675999848391</c:v>
                </c:pt>
                <c:pt idx="25723">
                  <c:v>83.955375000186905</c:v>
                </c:pt>
                <c:pt idx="25724">
                  <c:v>83.9566210001976</c:v>
                </c:pt>
                <c:pt idx="25725">
                  <c:v>83.957608000218897</c:v>
                </c:pt>
                <c:pt idx="25726">
                  <c:v>83.965077999891903</c:v>
                </c:pt>
                <c:pt idx="25727">
                  <c:v>83.971561999987898</c:v>
                </c:pt>
                <c:pt idx="25728">
                  <c:v>83.972309999808203</c:v>
                </c:pt>
                <c:pt idx="25729">
                  <c:v>83.97351399980829</c:v>
                </c:pt>
                <c:pt idx="25730">
                  <c:v>83.974786999988197</c:v>
                </c:pt>
                <c:pt idx="25731">
                  <c:v>83.984761000010593</c:v>
                </c:pt>
                <c:pt idx="25732">
                  <c:v>83.991791999778698</c:v>
                </c:pt>
                <c:pt idx="25733">
                  <c:v>83.992419999958599</c:v>
                </c:pt>
                <c:pt idx="25734">
                  <c:v>83.993515000201995</c:v>
                </c:pt>
                <c:pt idx="25735">
                  <c:v>83.994298000106895</c:v>
                </c:pt>
                <c:pt idx="25736">
                  <c:v>84.001193999938508</c:v>
                </c:pt>
                <c:pt idx="25737">
                  <c:v>84.001618000001997</c:v>
                </c:pt>
                <c:pt idx="25738">
                  <c:v>84.002442999917506</c:v>
                </c:pt>
                <c:pt idx="25739">
                  <c:v>84.003008999843487</c:v>
                </c:pt>
                <c:pt idx="25740">
                  <c:v>84.012173999781211</c:v>
                </c:pt>
                <c:pt idx="25741">
                  <c:v>84.026176999941498</c:v>
                </c:pt>
                <c:pt idx="25742">
                  <c:v>84.026728000026196</c:v>
                </c:pt>
                <c:pt idx="25743">
                  <c:v>84.0273769999839</c:v>
                </c:pt>
                <c:pt idx="25744">
                  <c:v>84.027812999920499</c:v>
                </c:pt>
                <c:pt idx="25745">
                  <c:v>84.028435000163796</c:v>
                </c:pt>
                <c:pt idx="25746">
                  <c:v>84.028687000227308</c:v>
                </c:pt>
                <c:pt idx="25747">
                  <c:v>84.029633000227406</c:v>
                </c:pt>
                <c:pt idx="25748">
                  <c:v>84.029646000089997</c:v>
                </c:pt>
                <c:pt idx="25749">
                  <c:v>84.030497000185207</c:v>
                </c:pt>
                <c:pt idx="25750">
                  <c:v>84.03431599981549</c:v>
                </c:pt>
                <c:pt idx="25751">
                  <c:v>84.034370000153999</c:v>
                </c:pt>
                <c:pt idx="25752">
                  <c:v>84.034896000048292</c:v>
                </c:pt>
                <c:pt idx="25753">
                  <c:v>84.035942999889812</c:v>
                </c:pt>
                <c:pt idx="25754">
                  <c:v>84.036639999794701</c:v>
                </c:pt>
                <c:pt idx="25755">
                  <c:v>84.037803000228408</c:v>
                </c:pt>
                <c:pt idx="25756">
                  <c:v>84.056633999807602</c:v>
                </c:pt>
                <c:pt idx="25757">
                  <c:v>84.05728800016729</c:v>
                </c:pt>
                <c:pt idx="25758">
                  <c:v>84.058489000199089</c:v>
                </c:pt>
                <c:pt idx="25759">
                  <c:v>84.059311000146408</c:v>
                </c:pt>
                <c:pt idx="25760">
                  <c:v>84.063085999787191</c:v>
                </c:pt>
                <c:pt idx="25761">
                  <c:v>84.065477999956698</c:v>
                </c:pt>
                <c:pt idx="25762">
                  <c:v>84.079346000180493</c:v>
                </c:pt>
                <c:pt idx="25763">
                  <c:v>84.079884999937292</c:v>
                </c:pt>
                <c:pt idx="25764">
                  <c:v>84.080880999863396</c:v>
                </c:pt>
                <c:pt idx="25765">
                  <c:v>84.080923999863401</c:v>
                </c:pt>
                <c:pt idx="25766">
                  <c:v>84.081508000053788</c:v>
                </c:pt>
                <c:pt idx="25767">
                  <c:v>84.109774999888003</c:v>
                </c:pt>
                <c:pt idx="25768">
                  <c:v>84.121379999942192</c:v>
                </c:pt>
                <c:pt idx="25769">
                  <c:v>84.121900999889405</c:v>
                </c:pt>
                <c:pt idx="25770">
                  <c:v>84.122919000037598</c:v>
                </c:pt>
                <c:pt idx="25771">
                  <c:v>84.123605000058802</c:v>
                </c:pt>
                <c:pt idx="25772">
                  <c:v>84.127066999826596</c:v>
                </c:pt>
                <c:pt idx="25773">
                  <c:v>84.140271999785895</c:v>
                </c:pt>
                <c:pt idx="25774">
                  <c:v>84.140965000187805</c:v>
                </c:pt>
                <c:pt idx="25775">
                  <c:v>84.142081000209089</c:v>
                </c:pt>
                <c:pt idx="25776">
                  <c:v>84.1429269999025</c:v>
                </c:pt>
                <c:pt idx="25777">
                  <c:v>84.146674999828903</c:v>
                </c:pt>
                <c:pt idx="25778">
                  <c:v>84.155067000210593</c:v>
                </c:pt>
                <c:pt idx="25779">
                  <c:v>84.155611999904011</c:v>
                </c:pt>
                <c:pt idx="25780">
                  <c:v>84.156657000221401</c:v>
                </c:pt>
                <c:pt idx="25781">
                  <c:v>84.157355000115686</c:v>
                </c:pt>
                <c:pt idx="25782">
                  <c:v>84.15751399979851</c:v>
                </c:pt>
                <c:pt idx="25783">
                  <c:v>84.170924999853</c:v>
                </c:pt>
                <c:pt idx="25784">
                  <c:v>84.171558999969392</c:v>
                </c:pt>
                <c:pt idx="25785">
                  <c:v>84.172812999895498</c:v>
                </c:pt>
                <c:pt idx="25786">
                  <c:v>84.17373200018109</c:v>
                </c:pt>
                <c:pt idx="25787">
                  <c:v>84.185746000002808</c:v>
                </c:pt>
                <c:pt idx="25788">
                  <c:v>84.186202000182604</c:v>
                </c:pt>
                <c:pt idx="25789">
                  <c:v>84.187058000224994</c:v>
                </c:pt>
                <c:pt idx="25790">
                  <c:v>84.187778999876102</c:v>
                </c:pt>
                <c:pt idx="25791">
                  <c:v>84.198485999877391</c:v>
                </c:pt>
                <c:pt idx="25792">
                  <c:v>84.199119999993798</c:v>
                </c:pt>
                <c:pt idx="25793">
                  <c:v>84.200380999845905</c:v>
                </c:pt>
                <c:pt idx="25794">
                  <c:v>84.201116999793101</c:v>
                </c:pt>
                <c:pt idx="25795">
                  <c:v>84.206355999867796</c:v>
                </c:pt>
                <c:pt idx="25796">
                  <c:v>84.207081999920689</c:v>
                </c:pt>
                <c:pt idx="25797">
                  <c:v>84.214631000122608</c:v>
                </c:pt>
                <c:pt idx="25798">
                  <c:v>84.226459000092291</c:v>
                </c:pt>
                <c:pt idx="25799">
                  <c:v>84.258584000053787</c:v>
                </c:pt>
                <c:pt idx="25800">
                  <c:v>84.259294999810606</c:v>
                </c:pt>
                <c:pt idx="25801">
                  <c:v>84.259939999810697</c:v>
                </c:pt>
                <c:pt idx="25802">
                  <c:v>84.260609000011698</c:v>
                </c:pt>
                <c:pt idx="25803">
                  <c:v>84.261588000117598</c:v>
                </c:pt>
                <c:pt idx="25804">
                  <c:v>84.2628730001706</c:v>
                </c:pt>
                <c:pt idx="25805">
                  <c:v>84.267434000139403</c:v>
                </c:pt>
                <c:pt idx="25806">
                  <c:v>84.267512000223988</c:v>
                </c:pt>
                <c:pt idx="25807">
                  <c:v>84.268103999875095</c:v>
                </c:pt>
                <c:pt idx="25808">
                  <c:v>84.269244000097387</c:v>
                </c:pt>
                <c:pt idx="25809">
                  <c:v>84.269998999843594</c:v>
                </c:pt>
                <c:pt idx="25810">
                  <c:v>84.274612000171999</c:v>
                </c:pt>
                <c:pt idx="25811">
                  <c:v>84.275252000224995</c:v>
                </c:pt>
                <c:pt idx="25812">
                  <c:v>84.276586000214508</c:v>
                </c:pt>
                <c:pt idx="25813">
                  <c:v>84.277455000119502</c:v>
                </c:pt>
                <c:pt idx="25814">
                  <c:v>84.3114409999543</c:v>
                </c:pt>
                <c:pt idx="25815">
                  <c:v>84.3147169998701</c:v>
                </c:pt>
                <c:pt idx="25816">
                  <c:v>84.324039999955801</c:v>
                </c:pt>
                <c:pt idx="25817">
                  <c:v>84.324673000082811</c:v>
                </c:pt>
                <c:pt idx="25818">
                  <c:v>84.325991999776306</c:v>
                </c:pt>
                <c:pt idx="25819">
                  <c:v>84.326919999966691</c:v>
                </c:pt>
                <c:pt idx="25820">
                  <c:v>84.331052999914391</c:v>
                </c:pt>
                <c:pt idx="25821">
                  <c:v>84.331701999872109</c:v>
                </c:pt>
                <c:pt idx="25822">
                  <c:v>84.332852999978002</c:v>
                </c:pt>
                <c:pt idx="25823">
                  <c:v>84.333701000104995</c:v>
                </c:pt>
                <c:pt idx="25824">
                  <c:v>84.3392810002114</c:v>
                </c:pt>
                <c:pt idx="25825">
                  <c:v>84.339787999851893</c:v>
                </c:pt>
                <c:pt idx="25826">
                  <c:v>84.340030000021201</c:v>
                </c:pt>
                <c:pt idx="25827">
                  <c:v>84.340090999830792</c:v>
                </c:pt>
                <c:pt idx="25828">
                  <c:v>84.3403809999472</c:v>
                </c:pt>
                <c:pt idx="25829">
                  <c:v>84.340716000042391</c:v>
                </c:pt>
                <c:pt idx="25830">
                  <c:v>84.340773999883794</c:v>
                </c:pt>
                <c:pt idx="25831">
                  <c:v>84.340988999883805</c:v>
                </c:pt>
                <c:pt idx="25832">
                  <c:v>84.341368999957908</c:v>
                </c:pt>
                <c:pt idx="25833">
                  <c:v>84.341430000222289</c:v>
                </c:pt>
                <c:pt idx="25834">
                  <c:v>84.341454999957904</c:v>
                </c:pt>
                <c:pt idx="25835">
                  <c:v>84.341813999799299</c:v>
                </c:pt>
                <c:pt idx="25836">
                  <c:v>84.34184999987329</c:v>
                </c:pt>
                <c:pt idx="25837">
                  <c:v>84.342038000158908</c:v>
                </c:pt>
                <c:pt idx="25838">
                  <c:v>84.342256000127193</c:v>
                </c:pt>
                <c:pt idx="25839">
                  <c:v>84.342261000074302</c:v>
                </c:pt>
                <c:pt idx="25840">
                  <c:v>84.342996000032102</c:v>
                </c:pt>
                <c:pt idx="25841">
                  <c:v>84.343154000180206</c:v>
                </c:pt>
                <c:pt idx="25842">
                  <c:v>84.343161000106093</c:v>
                </c:pt>
                <c:pt idx="25843">
                  <c:v>84.343866999915903</c:v>
                </c:pt>
                <c:pt idx="25844">
                  <c:v>84.343868999894696</c:v>
                </c:pt>
                <c:pt idx="25845">
                  <c:v>84.349369999927106</c:v>
                </c:pt>
                <c:pt idx="25846">
                  <c:v>84.349861000191595</c:v>
                </c:pt>
                <c:pt idx="25847">
                  <c:v>84.350836999874403</c:v>
                </c:pt>
                <c:pt idx="25848">
                  <c:v>84.351547000096602</c:v>
                </c:pt>
                <c:pt idx="25849">
                  <c:v>84.371983999972102</c:v>
                </c:pt>
                <c:pt idx="25850">
                  <c:v>84.372605000226002</c:v>
                </c:pt>
                <c:pt idx="25851">
                  <c:v>84.373660999972302</c:v>
                </c:pt>
                <c:pt idx="25852">
                  <c:v>84.375027000078205</c:v>
                </c:pt>
                <c:pt idx="25853">
                  <c:v>84.375065000131102</c:v>
                </c:pt>
                <c:pt idx="25854">
                  <c:v>84.378398999888304</c:v>
                </c:pt>
                <c:pt idx="25855">
                  <c:v>84.379205999994099</c:v>
                </c:pt>
                <c:pt idx="25856">
                  <c:v>84.380786000110589</c:v>
                </c:pt>
                <c:pt idx="25857">
                  <c:v>84.382462000121393</c:v>
                </c:pt>
                <c:pt idx="25858">
                  <c:v>84.398685999985901</c:v>
                </c:pt>
                <c:pt idx="25859">
                  <c:v>84.398904999943596</c:v>
                </c:pt>
                <c:pt idx="25860">
                  <c:v>84.399147000112805</c:v>
                </c:pt>
                <c:pt idx="25861">
                  <c:v>84.3999610001446</c:v>
                </c:pt>
                <c:pt idx="25862">
                  <c:v>84.400530000038998</c:v>
                </c:pt>
                <c:pt idx="25863">
                  <c:v>84.401160000197692</c:v>
                </c:pt>
                <c:pt idx="25864">
                  <c:v>84.401313999933308</c:v>
                </c:pt>
                <c:pt idx="25865">
                  <c:v>84.402081000007399</c:v>
                </c:pt>
                <c:pt idx="25866">
                  <c:v>84.403536000081601</c:v>
                </c:pt>
                <c:pt idx="25867">
                  <c:v>84.404915000050096</c:v>
                </c:pt>
                <c:pt idx="25868">
                  <c:v>84.413015999871192</c:v>
                </c:pt>
                <c:pt idx="25869">
                  <c:v>84.428467000179793</c:v>
                </c:pt>
                <c:pt idx="25870">
                  <c:v>84.4289739998203</c:v>
                </c:pt>
                <c:pt idx="25871">
                  <c:v>84.429911999905002</c:v>
                </c:pt>
                <c:pt idx="25872">
                  <c:v>84.430556999905093</c:v>
                </c:pt>
                <c:pt idx="25873">
                  <c:v>84.4341940000958</c:v>
                </c:pt>
                <c:pt idx="25874">
                  <c:v>84.434631000021909</c:v>
                </c:pt>
                <c:pt idx="25875">
                  <c:v>84.435350000148901</c:v>
                </c:pt>
                <c:pt idx="25876">
                  <c:v>84.435441000095992</c:v>
                </c:pt>
                <c:pt idx="25877">
                  <c:v>84.435869000117194</c:v>
                </c:pt>
                <c:pt idx="25878">
                  <c:v>84.4360289997894</c:v>
                </c:pt>
                <c:pt idx="25879">
                  <c:v>84.436861000085614</c:v>
                </c:pt>
                <c:pt idx="25880">
                  <c:v>84.437609999895301</c:v>
                </c:pt>
                <c:pt idx="25881">
                  <c:v>84.437612999863589</c:v>
                </c:pt>
                <c:pt idx="25882">
                  <c:v>84.438243000022311</c:v>
                </c:pt>
                <c:pt idx="25883">
                  <c:v>84.439542999916696</c:v>
                </c:pt>
                <c:pt idx="25884">
                  <c:v>84.440499999800508</c:v>
                </c:pt>
                <c:pt idx="25885">
                  <c:v>84.445469000001992</c:v>
                </c:pt>
                <c:pt idx="25886">
                  <c:v>84.452027000224902</c:v>
                </c:pt>
                <c:pt idx="25887">
                  <c:v>84.453696999844396</c:v>
                </c:pt>
                <c:pt idx="25888">
                  <c:v>84.469206999983697</c:v>
                </c:pt>
                <c:pt idx="25889">
                  <c:v>84.485330000006797</c:v>
                </c:pt>
                <c:pt idx="25890">
                  <c:v>84.493571000166398</c:v>
                </c:pt>
                <c:pt idx="25891">
                  <c:v>84.502522000093407</c:v>
                </c:pt>
                <c:pt idx="25892">
                  <c:v>84.503449999829101</c:v>
                </c:pt>
                <c:pt idx="25893">
                  <c:v>84.509895999872199</c:v>
                </c:pt>
                <c:pt idx="25894">
                  <c:v>84.513227000115791</c:v>
                </c:pt>
                <c:pt idx="25895">
                  <c:v>84.5137559999784</c:v>
                </c:pt>
                <c:pt idx="25896">
                  <c:v>84.514821000084297</c:v>
                </c:pt>
                <c:pt idx="25897">
                  <c:v>84.5155179999892</c:v>
                </c:pt>
                <c:pt idx="25898">
                  <c:v>84.520381999936887</c:v>
                </c:pt>
                <c:pt idx="25899">
                  <c:v>84.520773999884099</c:v>
                </c:pt>
                <c:pt idx="25900">
                  <c:v>84.521535000021601</c:v>
                </c:pt>
                <c:pt idx="25901">
                  <c:v>84.522049000042898</c:v>
                </c:pt>
                <c:pt idx="25902">
                  <c:v>84.523539000201708</c:v>
                </c:pt>
                <c:pt idx="25903">
                  <c:v>84.529727999779396</c:v>
                </c:pt>
                <c:pt idx="25904">
                  <c:v>84.530174000065003</c:v>
                </c:pt>
                <c:pt idx="25905">
                  <c:v>84.530967999853601</c:v>
                </c:pt>
                <c:pt idx="25906">
                  <c:v>84.531533999779597</c:v>
                </c:pt>
                <c:pt idx="25907">
                  <c:v>84.53524000015021</c:v>
                </c:pt>
                <c:pt idx="25908">
                  <c:v>84.551221999845396</c:v>
                </c:pt>
                <c:pt idx="25909">
                  <c:v>84.551648999877202</c:v>
                </c:pt>
                <c:pt idx="25910">
                  <c:v>84.552404000078198</c:v>
                </c:pt>
                <c:pt idx="25911">
                  <c:v>84.552925000025411</c:v>
                </c:pt>
                <c:pt idx="25912">
                  <c:v>84.553375999803393</c:v>
                </c:pt>
                <c:pt idx="25913">
                  <c:v>84.554035000110105</c:v>
                </c:pt>
                <c:pt idx="25914">
                  <c:v>84.557586999835593</c:v>
                </c:pt>
                <c:pt idx="25915">
                  <c:v>84.557842999856803</c:v>
                </c:pt>
                <c:pt idx="25916">
                  <c:v>84.558423000089491</c:v>
                </c:pt>
                <c:pt idx="25917">
                  <c:v>84.558641000057804</c:v>
                </c:pt>
                <c:pt idx="25918">
                  <c:v>84.559654999793494</c:v>
                </c:pt>
                <c:pt idx="25919">
                  <c:v>84.559793000153093</c:v>
                </c:pt>
                <c:pt idx="25920">
                  <c:v>84.5599119998041</c:v>
                </c:pt>
                <c:pt idx="25921">
                  <c:v>84.560714999952296</c:v>
                </c:pt>
                <c:pt idx="25922">
                  <c:v>84.561206000216686</c:v>
                </c:pt>
                <c:pt idx="25923">
                  <c:v>84.561350000058098</c:v>
                </c:pt>
                <c:pt idx="25924">
                  <c:v>84.561623999888894</c:v>
                </c:pt>
                <c:pt idx="25925">
                  <c:v>84.562027000174496</c:v>
                </c:pt>
                <c:pt idx="25926">
                  <c:v>84.563364000132395</c:v>
                </c:pt>
                <c:pt idx="25927">
                  <c:v>84.564093000153605</c:v>
                </c:pt>
                <c:pt idx="25928">
                  <c:v>84.564344000227706</c:v>
                </c:pt>
                <c:pt idx="25929">
                  <c:v>84.564719999889306</c:v>
                </c:pt>
                <c:pt idx="25930">
                  <c:v>84.565924999878902</c:v>
                </c:pt>
                <c:pt idx="25931">
                  <c:v>84.566791999804906</c:v>
                </c:pt>
                <c:pt idx="25932">
                  <c:v>84.575316000154999</c:v>
                </c:pt>
                <c:pt idx="25933">
                  <c:v>84.57954000004969</c:v>
                </c:pt>
                <c:pt idx="25934">
                  <c:v>84.584328999881109</c:v>
                </c:pt>
                <c:pt idx="25935">
                  <c:v>84.589116000188312</c:v>
                </c:pt>
                <c:pt idx="25936">
                  <c:v>84.592203999818594</c:v>
                </c:pt>
                <c:pt idx="25937">
                  <c:v>84.592623999924299</c:v>
                </c:pt>
                <c:pt idx="25938">
                  <c:v>84.593367999787006</c:v>
                </c:pt>
                <c:pt idx="25939">
                  <c:v>84.594273000220696</c:v>
                </c:pt>
                <c:pt idx="25940">
                  <c:v>84.602466999967803</c:v>
                </c:pt>
                <c:pt idx="25941">
                  <c:v>84.603025999967898</c:v>
                </c:pt>
                <c:pt idx="25942">
                  <c:v>84.603773999788189</c:v>
                </c:pt>
                <c:pt idx="25943">
                  <c:v>84.604455999851709</c:v>
                </c:pt>
                <c:pt idx="25944">
                  <c:v>84.607359000074197</c:v>
                </c:pt>
                <c:pt idx="25945">
                  <c:v>84.609652999915795</c:v>
                </c:pt>
                <c:pt idx="25946">
                  <c:v>84.614616000180803</c:v>
                </c:pt>
                <c:pt idx="25947">
                  <c:v>84.615303000191489</c:v>
                </c:pt>
                <c:pt idx="25948">
                  <c:v>84.616565000033006</c:v>
                </c:pt>
                <c:pt idx="25949">
                  <c:v>84.6177299999908</c:v>
                </c:pt>
                <c:pt idx="25950">
                  <c:v>84.619835000012202</c:v>
                </c:pt>
                <c:pt idx="25951">
                  <c:v>84.620144999917102</c:v>
                </c:pt>
                <c:pt idx="25952">
                  <c:v>84.620784999969999</c:v>
                </c:pt>
                <c:pt idx="25953">
                  <c:v>84.621341999991188</c:v>
                </c:pt>
                <c:pt idx="25954">
                  <c:v>84.6269240000765</c:v>
                </c:pt>
                <c:pt idx="25955">
                  <c:v>84.627535999970789</c:v>
                </c:pt>
                <c:pt idx="25956">
                  <c:v>84.62859600012959</c:v>
                </c:pt>
                <c:pt idx="25957">
                  <c:v>84.629344999939292</c:v>
                </c:pt>
                <c:pt idx="25958">
                  <c:v>84.633725000003295</c:v>
                </c:pt>
                <c:pt idx="25959">
                  <c:v>84.63679899978159</c:v>
                </c:pt>
                <c:pt idx="25960">
                  <c:v>84.672401999796406</c:v>
                </c:pt>
                <c:pt idx="25961">
                  <c:v>84.673514999849388</c:v>
                </c:pt>
                <c:pt idx="25962">
                  <c:v>84.681737000209893</c:v>
                </c:pt>
                <c:pt idx="25963">
                  <c:v>84.689295999851296</c:v>
                </c:pt>
                <c:pt idx="25964">
                  <c:v>84.698420000222498</c:v>
                </c:pt>
                <c:pt idx="25965">
                  <c:v>84.698952000053296</c:v>
                </c:pt>
                <c:pt idx="25966">
                  <c:v>84.699920999810203</c:v>
                </c:pt>
                <c:pt idx="25967">
                  <c:v>84.700322000116998</c:v>
                </c:pt>
                <c:pt idx="25968">
                  <c:v>84.700559999873803</c:v>
                </c:pt>
                <c:pt idx="25969">
                  <c:v>84.700837000127592</c:v>
                </c:pt>
                <c:pt idx="25970">
                  <c:v>84.701829000095998</c:v>
                </c:pt>
                <c:pt idx="25971">
                  <c:v>84.702598000148996</c:v>
                </c:pt>
                <c:pt idx="25972">
                  <c:v>84.705741000107011</c:v>
                </c:pt>
                <c:pt idx="25973">
                  <c:v>84.706246000223402</c:v>
                </c:pt>
                <c:pt idx="25974">
                  <c:v>84.707107000213</c:v>
                </c:pt>
                <c:pt idx="25975">
                  <c:v>84.707143999821696</c:v>
                </c:pt>
                <c:pt idx="25976">
                  <c:v>84.7077270000227</c:v>
                </c:pt>
                <c:pt idx="25977">
                  <c:v>84.7077749999698</c:v>
                </c:pt>
                <c:pt idx="25978">
                  <c:v>84.708932000012197</c:v>
                </c:pt>
                <c:pt idx="25979">
                  <c:v>84.709815000223898</c:v>
                </c:pt>
                <c:pt idx="25980">
                  <c:v>84.710203000213298</c:v>
                </c:pt>
                <c:pt idx="25981">
                  <c:v>84.710790999906706</c:v>
                </c:pt>
                <c:pt idx="25982">
                  <c:v>84.711959999822199</c:v>
                </c:pt>
                <c:pt idx="25983">
                  <c:v>84.712779999790598</c:v>
                </c:pt>
                <c:pt idx="25984">
                  <c:v>84.725237999919003</c:v>
                </c:pt>
                <c:pt idx="25985">
                  <c:v>84.725907000120003</c:v>
                </c:pt>
                <c:pt idx="25986">
                  <c:v>84.727116000067298</c:v>
                </c:pt>
                <c:pt idx="25987">
                  <c:v>84.727977000056796</c:v>
                </c:pt>
                <c:pt idx="25988">
                  <c:v>84.729486000014688</c:v>
                </c:pt>
                <c:pt idx="25989">
                  <c:v>84.738387000015791</c:v>
                </c:pt>
                <c:pt idx="25990">
                  <c:v>84.754861999954301</c:v>
                </c:pt>
                <c:pt idx="25991">
                  <c:v>84.758973000134503</c:v>
                </c:pt>
                <c:pt idx="25992">
                  <c:v>84.7595350001029</c:v>
                </c:pt>
                <c:pt idx="25993">
                  <c:v>84.760405999986688</c:v>
                </c:pt>
                <c:pt idx="25994">
                  <c:v>84.761029000219409</c:v>
                </c:pt>
                <c:pt idx="25995">
                  <c:v>84.764448999976494</c:v>
                </c:pt>
                <c:pt idx="25996">
                  <c:v>84.765121000145797</c:v>
                </c:pt>
                <c:pt idx="25997">
                  <c:v>84.766407000188309</c:v>
                </c:pt>
                <c:pt idx="25998">
                  <c:v>84.766480999860491</c:v>
                </c:pt>
                <c:pt idx="25999">
                  <c:v>84.766768000008597</c:v>
                </c:pt>
                <c:pt idx="26000">
                  <c:v>84.767526000177796</c:v>
                </c:pt>
                <c:pt idx="26001">
                  <c:v>84.767906999786604</c:v>
                </c:pt>
                <c:pt idx="26002">
                  <c:v>84.768058000008708</c:v>
                </c:pt>
                <c:pt idx="26003">
                  <c:v>84.769030000188607</c:v>
                </c:pt>
                <c:pt idx="26004">
                  <c:v>84.769176000008812</c:v>
                </c:pt>
                <c:pt idx="26005">
                  <c:v>84.770149000178208</c:v>
                </c:pt>
                <c:pt idx="26006">
                  <c:v>84.770310999829206</c:v>
                </c:pt>
                <c:pt idx="26007">
                  <c:v>84.7706119998292</c:v>
                </c:pt>
                <c:pt idx="26008">
                  <c:v>84.770757000114799</c:v>
                </c:pt>
                <c:pt idx="26009">
                  <c:v>84.770841000135903</c:v>
                </c:pt>
                <c:pt idx="26010">
                  <c:v>84.771473999808208</c:v>
                </c:pt>
                <c:pt idx="26011">
                  <c:v>84.771476999776496</c:v>
                </c:pt>
                <c:pt idx="26012">
                  <c:v>84.771574000114896</c:v>
                </c:pt>
                <c:pt idx="26013">
                  <c:v>84.771658000136</c:v>
                </c:pt>
                <c:pt idx="26014">
                  <c:v>84.771723999892799</c:v>
                </c:pt>
                <c:pt idx="26015">
                  <c:v>84.771793000072591</c:v>
                </c:pt>
                <c:pt idx="26016">
                  <c:v>84.7722230000727</c:v>
                </c:pt>
                <c:pt idx="26017">
                  <c:v>84.772549999797704</c:v>
                </c:pt>
                <c:pt idx="26018">
                  <c:v>84.772609000083293</c:v>
                </c:pt>
                <c:pt idx="26019">
                  <c:v>84.772849999808301</c:v>
                </c:pt>
                <c:pt idx="26020">
                  <c:v>84.773141999903601</c:v>
                </c:pt>
                <c:pt idx="26021">
                  <c:v>84.773425000093994</c:v>
                </c:pt>
                <c:pt idx="26022">
                  <c:v>84.773757000220897</c:v>
                </c:pt>
                <c:pt idx="26023">
                  <c:v>84.774733999893201</c:v>
                </c:pt>
                <c:pt idx="26024">
                  <c:v>84.784992000095286</c:v>
                </c:pt>
                <c:pt idx="26025">
                  <c:v>84.789765000095898</c:v>
                </c:pt>
                <c:pt idx="26026">
                  <c:v>84.790259999863295</c:v>
                </c:pt>
                <c:pt idx="26027">
                  <c:v>84.791150999990293</c:v>
                </c:pt>
                <c:pt idx="26028">
                  <c:v>84.791722999852894</c:v>
                </c:pt>
                <c:pt idx="26029">
                  <c:v>84.809326000140501</c:v>
                </c:pt>
                <c:pt idx="26030">
                  <c:v>84.821220999856394</c:v>
                </c:pt>
                <c:pt idx="26031">
                  <c:v>84.826805999909993</c:v>
                </c:pt>
                <c:pt idx="26032">
                  <c:v>84.827453999878301</c:v>
                </c:pt>
                <c:pt idx="26033">
                  <c:v>84.828680000100491</c:v>
                </c:pt>
                <c:pt idx="26034">
                  <c:v>84.829540000100593</c:v>
                </c:pt>
                <c:pt idx="26035">
                  <c:v>84.832642000037595</c:v>
                </c:pt>
                <c:pt idx="26036">
                  <c:v>84.842495999964697</c:v>
                </c:pt>
                <c:pt idx="26037">
                  <c:v>84.843132000059896</c:v>
                </c:pt>
                <c:pt idx="26038">
                  <c:v>84.8514079998494</c:v>
                </c:pt>
                <c:pt idx="26039">
                  <c:v>84.852901999965908</c:v>
                </c:pt>
                <c:pt idx="26040">
                  <c:v>84.862830000019997</c:v>
                </c:pt>
                <c:pt idx="26041">
                  <c:v>84.869478000200601</c:v>
                </c:pt>
                <c:pt idx="26042">
                  <c:v>84.870165000211188</c:v>
                </c:pt>
                <c:pt idx="26043">
                  <c:v>84.871594000105688</c:v>
                </c:pt>
                <c:pt idx="26044">
                  <c:v>84.872561999873099</c:v>
                </c:pt>
                <c:pt idx="26045">
                  <c:v>84.882467000170394</c:v>
                </c:pt>
                <c:pt idx="26046">
                  <c:v>84.896287999981695</c:v>
                </c:pt>
                <c:pt idx="26047">
                  <c:v>84.899874999791692</c:v>
                </c:pt>
                <c:pt idx="26048">
                  <c:v>84.899924000183006</c:v>
                </c:pt>
                <c:pt idx="26049">
                  <c:v>84.904393000215308</c:v>
                </c:pt>
                <c:pt idx="26050">
                  <c:v>84.904848999940398</c:v>
                </c:pt>
                <c:pt idx="26051">
                  <c:v>84.905476000130804</c:v>
                </c:pt>
                <c:pt idx="26052">
                  <c:v>84.906199000215494</c:v>
                </c:pt>
                <c:pt idx="26053">
                  <c:v>84.906882999803202</c:v>
                </c:pt>
                <c:pt idx="26054">
                  <c:v>84.9225050001223</c:v>
                </c:pt>
                <c:pt idx="26055">
                  <c:v>84.923095999783897</c:v>
                </c:pt>
                <c:pt idx="26056">
                  <c:v>84.924149000016698</c:v>
                </c:pt>
                <c:pt idx="26057">
                  <c:v>84.924948000207195</c:v>
                </c:pt>
                <c:pt idx="26058">
                  <c:v>84.931801000038803</c:v>
                </c:pt>
                <c:pt idx="26059">
                  <c:v>84.932490000028295</c:v>
                </c:pt>
                <c:pt idx="26060">
                  <c:v>84.933794999869789</c:v>
                </c:pt>
                <c:pt idx="26061">
                  <c:v>84.934585000155494</c:v>
                </c:pt>
                <c:pt idx="26062">
                  <c:v>84.939082999880995</c:v>
                </c:pt>
                <c:pt idx="26063">
                  <c:v>84.939782000219495</c:v>
                </c:pt>
                <c:pt idx="26064">
                  <c:v>84.940223000103302</c:v>
                </c:pt>
                <c:pt idx="26065">
                  <c:v>84.9407850000716</c:v>
                </c:pt>
                <c:pt idx="26066">
                  <c:v>84.941086000071607</c:v>
                </c:pt>
                <c:pt idx="26067">
                  <c:v>84.941772000092897</c:v>
                </c:pt>
                <c:pt idx="26068">
                  <c:v>84.942009999849603</c:v>
                </c:pt>
                <c:pt idx="26069">
                  <c:v>84.942487999796796</c:v>
                </c:pt>
                <c:pt idx="26070">
                  <c:v>84.947124999871406</c:v>
                </c:pt>
                <c:pt idx="26071">
                  <c:v>84.958866999841092</c:v>
                </c:pt>
                <c:pt idx="26072">
                  <c:v>84.967295999831492</c:v>
                </c:pt>
                <c:pt idx="26073">
                  <c:v>84.967907000191204</c:v>
                </c:pt>
                <c:pt idx="26074">
                  <c:v>84.967985999810395</c:v>
                </c:pt>
                <c:pt idx="26075">
                  <c:v>84.968650000064301</c:v>
                </c:pt>
                <c:pt idx="26076">
                  <c:v>84.968973999821102</c:v>
                </c:pt>
                <c:pt idx="26077">
                  <c:v>84.969889000149095</c:v>
                </c:pt>
                <c:pt idx="26078">
                  <c:v>84.969959999853003</c:v>
                </c:pt>
                <c:pt idx="26079">
                  <c:v>84.970997999789589</c:v>
                </c:pt>
                <c:pt idx="26080">
                  <c:v>84.971009000128106</c:v>
                </c:pt>
                <c:pt idx="26081">
                  <c:v>84.992623999823891</c:v>
                </c:pt>
                <c:pt idx="26082">
                  <c:v>84.997155000109998</c:v>
                </c:pt>
                <c:pt idx="26083">
                  <c:v>84.999652000078598</c:v>
                </c:pt>
                <c:pt idx="26084">
                  <c:v>85.004290000142603</c:v>
                </c:pt>
                <c:pt idx="26085">
                  <c:v>85.004890000163797</c:v>
                </c:pt>
                <c:pt idx="26086">
                  <c:v>85.005986999931309</c:v>
                </c:pt>
                <c:pt idx="26087">
                  <c:v>85.006772999804497</c:v>
                </c:pt>
                <c:pt idx="26088">
                  <c:v>85.019537999869499</c:v>
                </c:pt>
                <c:pt idx="26089">
                  <c:v>85.023456999806498</c:v>
                </c:pt>
                <c:pt idx="26090">
                  <c:v>85.026490000018299</c:v>
                </c:pt>
                <c:pt idx="26091">
                  <c:v>85.026582999944296</c:v>
                </c:pt>
                <c:pt idx="26092">
                  <c:v>85.027024999817499</c:v>
                </c:pt>
                <c:pt idx="26093">
                  <c:v>85.027226999955005</c:v>
                </c:pt>
                <c:pt idx="26094">
                  <c:v>85.027980000177095</c:v>
                </c:pt>
                <c:pt idx="26095">
                  <c:v>85.0283509998917</c:v>
                </c:pt>
                <c:pt idx="26096">
                  <c:v>85.028592000071498</c:v>
                </c:pt>
                <c:pt idx="26097">
                  <c:v>85.029150000082112</c:v>
                </c:pt>
                <c:pt idx="26098">
                  <c:v>85.034383000220188</c:v>
                </c:pt>
                <c:pt idx="26099">
                  <c:v>85.034979999818404</c:v>
                </c:pt>
                <c:pt idx="26100">
                  <c:v>85.036125999977202</c:v>
                </c:pt>
                <c:pt idx="26101">
                  <c:v>85.036993999892701</c:v>
                </c:pt>
                <c:pt idx="26102">
                  <c:v>85.043183999914604</c:v>
                </c:pt>
                <c:pt idx="26103">
                  <c:v>85.043741999925203</c:v>
                </c:pt>
                <c:pt idx="26104">
                  <c:v>85.044720000041693</c:v>
                </c:pt>
                <c:pt idx="26105">
                  <c:v>85.04486999981961</c:v>
                </c:pt>
                <c:pt idx="26106">
                  <c:v>85.04536200007351</c:v>
                </c:pt>
                <c:pt idx="26107">
                  <c:v>85.045599999830301</c:v>
                </c:pt>
                <c:pt idx="26108">
                  <c:v>85.046738000073603</c:v>
                </c:pt>
                <c:pt idx="26109">
                  <c:v>85.047704999851703</c:v>
                </c:pt>
                <c:pt idx="26110">
                  <c:v>85.049064000031606</c:v>
                </c:pt>
                <c:pt idx="26111">
                  <c:v>85.049447000073997</c:v>
                </c:pt>
                <c:pt idx="26112">
                  <c:v>85.050511000190411</c:v>
                </c:pt>
                <c:pt idx="26113">
                  <c:v>85.050733000116395</c:v>
                </c:pt>
                <c:pt idx="26114">
                  <c:v>85.051532999841498</c:v>
                </c:pt>
                <c:pt idx="26115">
                  <c:v>85.051773000031901</c:v>
                </c:pt>
                <c:pt idx="26116">
                  <c:v>85.051950999968497</c:v>
                </c:pt>
                <c:pt idx="26117">
                  <c:v>85.051963999831003</c:v>
                </c:pt>
                <c:pt idx="26118">
                  <c:v>85.052710000127192</c:v>
                </c:pt>
                <c:pt idx="26119">
                  <c:v>85.052846000053194</c:v>
                </c:pt>
                <c:pt idx="26120">
                  <c:v>85.053002000222406</c:v>
                </c:pt>
                <c:pt idx="26121">
                  <c:v>85.053209999841698</c:v>
                </c:pt>
                <c:pt idx="26122">
                  <c:v>85.053884999979303</c:v>
                </c:pt>
                <c:pt idx="26123">
                  <c:v>85.054079000201398</c:v>
                </c:pt>
                <c:pt idx="26124">
                  <c:v>85.054771000159207</c:v>
                </c:pt>
                <c:pt idx="26125">
                  <c:v>85.054839999884209</c:v>
                </c:pt>
                <c:pt idx="26126">
                  <c:v>85.055032000127497</c:v>
                </c:pt>
                <c:pt idx="26127">
                  <c:v>85.055093999926598</c:v>
                </c:pt>
                <c:pt idx="26128">
                  <c:v>85.055173000000593</c:v>
                </c:pt>
                <c:pt idx="26129">
                  <c:v>85.055662999820896</c:v>
                </c:pt>
                <c:pt idx="26130">
                  <c:v>85.056137999799802</c:v>
                </c:pt>
                <c:pt idx="26131">
                  <c:v>85.056458000053595</c:v>
                </c:pt>
                <c:pt idx="26132">
                  <c:v>85.056754000106494</c:v>
                </c:pt>
                <c:pt idx="26133">
                  <c:v>85.0571510000008</c:v>
                </c:pt>
                <c:pt idx="26134">
                  <c:v>85.071592000076606</c:v>
                </c:pt>
                <c:pt idx="26135">
                  <c:v>85.073299000214291</c:v>
                </c:pt>
                <c:pt idx="26136">
                  <c:v>85.088143000120894</c:v>
                </c:pt>
                <c:pt idx="26137">
                  <c:v>85.088628999983399</c:v>
                </c:pt>
                <c:pt idx="26138">
                  <c:v>85.089484000036407</c:v>
                </c:pt>
                <c:pt idx="26139">
                  <c:v>85.090046000004804</c:v>
                </c:pt>
                <c:pt idx="26140">
                  <c:v>85.102443999858195</c:v>
                </c:pt>
                <c:pt idx="26141">
                  <c:v>85.107389999848195</c:v>
                </c:pt>
                <c:pt idx="26142">
                  <c:v>85.112759999901698</c:v>
                </c:pt>
                <c:pt idx="26143">
                  <c:v>85.122076000061497</c:v>
                </c:pt>
                <c:pt idx="26144">
                  <c:v>85.122544000114402</c:v>
                </c:pt>
                <c:pt idx="26145">
                  <c:v>85.122675000093295</c:v>
                </c:pt>
                <c:pt idx="26146">
                  <c:v>85.123916000156896</c:v>
                </c:pt>
                <c:pt idx="26147">
                  <c:v>85.124633999839688</c:v>
                </c:pt>
                <c:pt idx="26148">
                  <c:v>85.140125000179907</c:v>
                </c:pt>
                <c:pt idx="26149">
                  <c:v>85.140673999831009</c:v>
                </c:pt>
                <c:pt idx="26150">
                  <c:v>85.141690999989791</c:v>
                </c:pt>
                <c:pt idx="26151">
                  <c:v>85.142427999926397</c:v>
                </c:pt>
                <c:pt idx="26152">
                  <c:v>85.149872999863803</c:v>
                </c:pt>
                <c:pt idx="26153">
                  <c:v>85.149933000138802</c:v>
                </c:pt>
                <c:pt idx="26154">
                  <c:v>85.150170999895607</c:v>
                </c:pt>
                <c:pt idx="26155">
                  <c:v>85.150516999874498</c:v>
                </c:pt>
                <c:pt idx="26156">
                  <c:v>85.1511340001707</c:v>
                </c:pt>
                <c:pt idx="26157">
                  <c:v>85.151542999938101</c:v>
                </c:pt>
                <c:pt idx="26158">
                  <c:v>85.152282999842996</c:v>
                </c:pt>
                <c:pt idx="26159">
                  <c:v>85.152806000223691</c:v>
                </c:pt>
                <c:pt idx="26160">
                  <c:v>85.153768000054697</c:v>
                </c:pt>
                <c:pt idx="26161">
                  <c:v>85.153783999885391</c:v>
                </c:pt>
                <c:pt idx="26162">
                  <c:v>85.154227000202809</c:v>
                </c:pt>
                <c:pt idx="26163">
                  <c:v>85.154448000139297</c:v>
                </c:pt>
                <c:pt idx="26164">
                  <c:v>85.154782999779812</c:v>
                </c:pt>
                <c:pt idx="26165">
                  <c:v>85.155967999980902</c:v>
                </c:pt>
                <c:pt idx="26166">
                  <c:v>85.156790999917504</c:v>
                </c:pt>
                <c:pt idx="26167">
                  <c:v>85.156893000203098</c:v>
                </c:pt>
                <c:pt idx="26168">
                  <c:v>85.158872000192702</c:v>
                </c:pt>
                <c:pt idx="26169">
                  <c:v>85.159469999780399</c:v>
                </c:pt>
                <c:pt idx="26170">
                  <c:v>85.160702999928588</c:v>
                </c:pt>
                <c:pt idx="26171">
                  <c:v>85.160834999896892</c:v>
                </c:pt>
                <c:pt idx="26172">
                  <c:v>85.161305999918099</c:v>
                </c:pt>
                <c:pt idx="26173">
                  <c:v>85.161649999918097</c:v>
                </c:pt>
                <c:pt idx="26174">
                  <c:v>85.164741999960796</c:v>
                </c:pt>
                <c:pt idx="26175">
                  <c:v>85.165108000182897</c:v>
                </c:pt>
                <c:pt idx="26176">
                  <c:v>85.165912999855209</c:v>
                </c:pt>
                <c:pt idx="26177">
                  <c:v>85.166428999855199</c:v>
                </c:pt>
                <c:pt idx="26178">
                  <c:v>85.166615000161897</c:v>
                </c:pt>
                <c:pt idx="26179">
                  <c:v>85.167424999781289</c:v>
                </c:pt>
                <c:pt idx="26180">
                  <c:v>85.167517000172595</c:v>
                </c:pt>
                <c:pt idx="26181">
                  <c:v>85.167596999781296</c:v>
                </c:pt>
                <c:pt idx="26182">
                  <c:v>85.168341000098707</c:v>
                </c:pt>
                <c:pt idx="26183">
                  <c:v>85.169430999940204</c:v>
                </c:pt>
                <c:pt idx="26184">
                  <c:v>85.169853000024801</c:v>
                </c:pt>
                <c:pt idx="26185">
                  <c:v>85.180644000047295</c:v>
                </c:pt>
                <c:pt idx="26186">
                  <c:v>85.185745000217096</c:v>
                </c:pt>
                <c:pt idx="26187">
                  <c:v>85.186171999794098</c:v>
                </c:pt>
                <c:pt idx="26188">
                  <c:v>85.187060999942304</c:v>
                </c:pt>
                <c:pt idx="26189">
                  <c:v>85.1877189998049</c:v>
                </c:pt>
                <c:pt idx="26190">
                  <c:v>85.199742999975498</c:v>
                </c:pt>
                <c:pt idx="26191">
                  <c:v>85.200827999869901</c:v>
                </c:pt>
                <c:pt idx="26192">
                  <c:v>85.210497999923902</c:v>
                </c:pt>
                <c:pt idx="26193">
                  <c:v>85.230000000137807</c:v>
                </c:pt>
                <c:pt idx="26194">
                  <c:v>85.235899000053891</c:v>
                </c:pt>
                <c:pt idx="26195">
                  <c:v>85.241992000192113</c:v>
                </c:pt>
                <c:pt idx="26196">
                  <c:v>85.252493000098099</c:v>
                </c:pt>
                <c:pt idx="26197">
                  <c:v>85.253050000119401</c:v>
                </c:pt>
                <c:pt idx="26198">
                  <c:v>85.254052999971407</c:v>
                </c:pt>
                <c:pt idx="26199">
                  <c:v>85.254692000034893</c:v>
                </c:pt>
                <c:pt idx="26200">
                  <c:v>85.267300999930697</c:v>
                </c:pt>
                <c:pt idx="26201">
                  <c:v>85.274702999868097</c:v>
                </c:pt>
                <c:pt idx="26202">
                  <c:v>85.279718000037889</c:v>
                </c:pt>
                <c:pt idx="26203">
                  <c:v>85.281566000048699</c:v>
                </c:pt>
                <c:pt idx="26204">
                  <c:v>85.289793999891103</c:v>
                </c:pt>
                <c:pt idx="26205">
                  <c:v>85.290487999827704</c:v>
                </c:pt>
                <c:pt idx="26206">
                  <c:v>85.2917779998279</c:v>
                </c:pt>
                <c:pt idx="26207">
                  <c:v>85.292727999785711</c:v>
                </c:pt>
                <c:pt idx="26208">
                  <c:v>85.311973999978306</c:v>
                </c:pt>
                <c:pt idx="26209">
                  <c:v>85.316575999968308</c:v>
                </c:pt>
                <c:pt idx="26210">
                  <c:v>85.322142000222797</c:v>
                </c:pt>
                <c:pt idx="26211">
                  <c:v>85.322608999831502</c:v>
                </c:pt>
                <c:pt idx="26212">
                  <c:v>85.323565000180608</c:v>
                </c:pt>
                <c:pt idx="26213">
                  <c:v>85.324184000000898</c:v>
                </c:pt>
                <c:pt idx="26214">
                  <c:v>85.345852000045809</c:v>
                </c:pt>
                <c:pt idx="26215">
                  <c:v>85.346432999813203</c:v>
                </c:pt>
                <c:pt idx="26216">
                  <c:v>85.3476940001201</c:v>
                </c:pt>
                <c:pt idx="26217">
                  <c:v>85.348577999866393</c:v>
                </c:pt>
                <c:pt idx="26218">
                  <c:v>85.354486000141989</c:v>
                </c:pt>
                <c:pt idx="26219">
                  <c:v>85.359522000089711</c:v>
                </c:pt>
                <c:pt idx="26220">
                  <c:v>85.359639000216688</c:v>
                </c:pt>
                <c:pt idx="26221">
                  <c:v>85.360263999973512</c:v>
                </c:pt>
                <c:pt idx="26222">
                  <c:v>85.360428000058093</c:v>
                </c:pt>
                <c:pt idx="26223">
                  <c:v>85.361233000185109</c:v>
                </c:pt>
                <c:pt idx="26224">
                  <c:v>85.361664000174599</c:v>
                </c:pt>
                <c:pt idx="26225">
                  <c:v>85.361712000121699</c:v>
                </c:pt>
                <c:pt idx="26226">
                  <c:v>85.363007000069004</c:v>
                </c:pt>
                <c:pt idx="26227">
                  <c:v>85.3633179999633</c:v>
                </c:pt>
                <c:pt idx="26228">
                  <c:v>85.366057000101108</c:v>
                </c:pt>
                <c:pt idx="26229">
                  <c:v>85.366668999995397</c:v>
                </c:pt>
                <c:pt idx="26230">
                  <c:v>85.367941000185908</c:v>
                </c:pt>
                <c:pt idx="26231">
                  <c:v>85.368853000090894</c:v>
                </c:pt>
                <c:pt idx="26232">
                  <c:v>85.383865000039805</c:v>
                </c:pt>
                <c:pt idx="26233">
                  <c:v>85.38444099986009</c:v>
                </c:pt>
                <c:pt idx="26234">
                  <c:v>85.385471999870703</c:v>
                </c:pt>
                <c:pt idx="26235">
                  <c:v>85.386095000103509</c:v>
                </c:pt>
                <c:pt idx="26236">
                  <c:v>85.386301000198713</c:v>
                </c:pt>
                <c:pt idx="26237">
                  <c:v>85.395238999808498</c:v>
                </c:pt>
                <c:pt idx="26238">
                  <c:v>85.405847999936597</c:v>
                </c:pt>
                <c:pt idx="26239">
                  <c:v>85.406595000222296</c:v>
                </c:pt>
                <c:pt idx="26240">
                  <c:v>85.4089210001802</c:v>
                </c:pt>
                <c:pt idx="26241">
                  <c:v>85.409276000063898</c:v>
                </c:pt>
                <c:pt idx="26242">
                  <c:v>85.4098630002226</c:v>
                </c:pt>
                <c:pt idx="26243">
                  <c:v>85.410078000222697</c:v>
                </c:pt>
                <c:pt idx="26244">
                  <c:v>85.411075000138197</c:v>
                </c:pt>
                <c:pt idx="26245">
                  <c:v>85.411201000169896</c:v>
                </c:pt>
                <c:pt idx="26246">
                  <c:v>85.411312999895003</c:v>
                </c:pt>
                <c:pt idx="26247">
                  <c:v>85.412251999969101</c:v>
                </c:pt>
                <c:pt idx="26248">
                  <c:v>85.413336999863503</c:v>
                </c:pt>
                <c:pt idx="26249">
                  <c:v>85.413763999895309</c:v>
                </c:pt>
                <c:pt idx="26250">
                  <c:v>85.438228999919289</c:v>
                </c:pt>
                <c:pt idx="26251">
                  <c:v>85.438350999993403</c:v>
                </c:pt>
                <c:pt idx="26252">
                  <c:v>85.438976000204988</c:v>
                </c:pt>
                <c:pt idx="26253">
                  <c:v>85.440268000184005</c:v>
                </c:pt>
                <c:pt idx="26254">
                  <c:v>85.441282999909106</c:v>
                </c:pt>
                <c:pt idx="26255">
                  <c:v>85.467580000113202</c:v>
                </c:pt>
                <c:pt idx="26256">
                  <c:v>85.476406999987304</c:v>
                </c:pt>
                <c:pt idx="26257">
                  <c:v>85.489172000052307</c:v>
                </c:pt>
                <c:pt idx="26258">
                  <c:v>85.490514999946697</c:v>
                </c:pt>
                <c:pt idx="26259">
                  <c:v>85.515100000065999</c:v>
                </c:pt>
                <c:pt idx="26260">
                  <c:v>85.516771000129594</c:v>
                </c:pt>
                <c:pt idx="26261">
                  <c:v>85.517426000023903</c:v>
                </c:pt>
                <c:pt idx="26262">
                  <c:v>85.518711000076991</c:v>
                </c:pt>
                <c:pt idx="26263">
                  <c:v>85.519553999802099</c:v>
                </c:pt>
                <c:pt idx="26264">
                  <c:v>85.537271999783101</c:v>
                </c:pt>
                <c:pt idx="26265">
                  <c:v>85.538952000206308</c:v>
                </c:pt>
                <c:pt idx="26266">
                  <c:v>85.539570000037187</c:v>
                </c:pt>
                <c:pt idx="26267">
                  <c:v>85.539877999963196</c:v>
                </c:pt>
                <c:pt idx="26268">
                  <c:v>85.540571999899811</c:v>
                </c:pt>
                <c:pt idx="26269">
                  <c:v>85.541258999910497</c:v>
                </c:pt>
                <c:pt idx="26270">
                  <c:v>85.575812000115505</c:v>
                </c:pt>
                <c:pt idx="26271">
                  <c:v>85.576465000030993</c:v>
                </c:pt>
                <c:pt idx="26272">
                  <c:v>85.577804999957095</c:v>
                </c:pt>
                <c:pt idx="26273">
                  <c:v>85.578679999798595</c:v>
                </c:pt>
                <c:pt idx="26274">
                  <c:v>85.580516999925706</c:v>
                </c:pt>
                <c:pt idx="26275">
                  <c:v>85.581217999788294</c:v>
                </c:pt>
                <c:pt idx="26276">
                  <c:v>85.582529000021097</c:v>
                </c:pt>
                <c:pt idx="26277">
                  <c:v>85.583432000021205</c:v>
                </c:pt>
                <c:pt idx="26278">
                  <c:v>85.589081999842108</c:v>
                </c:pt>
                <c:pt idx="26279">
                  <c:v>85.609440000098402</c:v>
                </c:pt>
                <c:pt idx="26280">
                  <c:v>85.614116000215205</c:v>
                </c:pt>
                <c:pt idx="26281">
                  <c:v>85.614724000151909</c:v>
                </c:pt>
                <c:pt idx="26282">
                  <c:v>85.6160369999088</c:v>
                </c:pt>
                <c:pt idx="26283">
                  <c:v>85.616903999834889</c:v>
                </c:pt>
                <c:pt idx="26284">
                  <c:v>85.621264000110301</c:v>
                </c:pt>
                <c:pt idx="26285">
                  <c:v>85.621744000036401</c:v>
                </c:pt>
                <c:pt idx="26286">
                  <c:v>85.622738999972995</c:v>
                </c:pt>
                <c:pt idx="26287">
                  <c:v>85.623408000173995</c:v>
                </c:pt>
                <c:pt idx="26288">
                  <c:v>85.627278000174499</c:v>
                </c:pt>
                <c:pt idx="26289">
                  <c:v>85.627592000037097</c:v>
                </c:pt>
                <c:pt idx="26290">
                  <c:v>85.627860999920799</c:v>
                </c:pt>
                <c:pt idx="26291">
                  <c:v>85.628091000216898</c:v>
                </c:pt>
                <c:pt idx="26292">
                  <c:v>85.628957000153605</c:v>
                </c:pt>
                <c:pt idx="26293">
                  <c:v>85.629099000016097</c:v>
                </c:pt>
                <c:pt idx="26294">
                  <c:v>85.629733000132504</c:v>
                </c:pt>
                <c:pt idx="26295">
                  <c:v>85.630005999973889</c:v>
                </c:pt>
                <c:pt idx="26296">
                  <c:v>85.642488999837909</c:v>
                </c:pt>
                <c:pt idx="26297">
                  <c:v>85.642880999785092</c:v>
                </c:pt>
                <c:pt idx="26298">
                  <c:v>85.643294999954293</c:v>
                </c:pt>
                <c:pt idx="26299">
                  <c:v>85.643544000049502</c:v>
                </c:pt>
                <c:pt idx="26300">
                  <c:v>85.644049000165893</c:v>
                </c:pt>
                <c:pt idx="26301">
                  <c:v>85.659122999913905</c:v>
                </c:pt>
                <c:pt idx="26302">
                  <c:v>85.660452999945804</c:v>
                </c:pt>
                <c:pt idx="26303">
                  <c:v>85.661201000220899</c:v>
                </c:pt>
                <c:pt idx="26304">
                  <c:v>85.662615999808594</c:v>
                </c:pt>
                <c:pt idx="26305">
                  <c:v>85.663623000073102</c:v>
                </c:pt>
                <c:pt idx="26306">
                  <c:v>85.666092999872404</c:v>
                </c:pt>
                <c:pt idx="26307">
                  <c:v>85.666754000158107</c:v>
                </c:pt>
                <c:pt idx="26308">
                  <c:v>85.6681670002217</c:v>
                </c:pt>
                <c:pt idx="26309">
                  <c:v>85.669120000147799</c:v>
                </c:pt>
                <c:pt idx="26310">
                  <c:v>85.675601999810098</c:v>
                </c:pt>
                <c:pt idx="26311">
                  <c:v>85.684691000096791</c:v>
                </c:pt>
                <c:pt idx="26312">
                  <c:v>85.690610999790806</c:v>
                </c:pt>
                <c:pt idx="26313">
                  <c:v>85.691058000065809</c:v>
                </c:pt>
                <c:pt idx="26314">
                  <c:v>85.691775000213909</c:v>
                </c:pt>
                <c:pt idx="26315">
                  <c:v>85.691986999790913</c:v>
                </c:pt>
                <c:pt idx="26316">
                  <c:v>85.692309000023599</c:v>
                </c:pt>
                <c:pt idx="26317">
                  <c:v>85.7149660000686</c:v>
                </c:pt>
                <c:pt idx="26318">
                  <c:v>85.723389000122509</c:v>
                </c:pt>
                <c:pt idx="26319">
                  <c:v>85.724067000228303</c:v>
                </c:pt>
                <c:pt idx="26320">
                  <c:v>85.725320000164999</c:v>
                </c:pt>
                <c:pt idx="26321">
                  <c:v>85.726369999974807</c:v>
                </c:pt>
                <c:pt idx="26322">
                  <c:v>85.729991999869497</c:v>
                </c:pt>
                <c:pt idx="26323">
                  <c:v>85.730561000218501</c:v>
                </c:pt>
                <c:pt idx="26324">
                  <c:v>85.731735000081201</c:v>
                </c:pt>
                <c:pt idx="26325">
                  <c:v>85.732540000208203</c:v>
                </c:pt>
                <c:pt idx="26326">
                  <c:v>85.738592999859904</c:v>
                </c:pt>
                <c:pt idx="26327">
                  <c:v>85.738979999860007</c:v>
                </c:pt>
                <c:pt idx="26328">
                  <c:v>85.738983999817705</c:v>
                </c:pt>
                <c:pt idx="26329">
                  <c:v>85.739525999997497</c:v>
                </c:pt>
                <c:pt idx="26330">
                  <c:v>85.7400159998178</c:v>
                </c:pt>
                <c:pt idx="26331">
                  <c:v>85.742405000019005</c:v>
                </c:pt>
                <c:pt idx="26332">
                  <c:v>85.743044000082591</c:v>
                </c:pt>
                <c:pt idx="26333">
                  <c:v>85.744375000103901</c:v>
                </c:pt>
                <c:pt idx="26334">
                  <c:v>85.745265999776095</c:v>
                </c:pt>
                <c:pt idx="26335">
                  <c:v>85.753222000221186</c:v>
                </c:pt>
                <c:pt idx="26336">
                  <c:v>85.762651000095502</c:v>
                </c:pt>
                <c:pt idx="26337">
                  <c:v>85.795075000078199</c:v>
                </c:pt>
                <c:pt idx="26338">
                  <c:v>85.799721000057588</c:v>
                </c:pt>
                <c:pt idx="26339">
                  <c:v>85.800420999930793</c:v>
                </c:pt>
                <c:pt idx="26340">
                  <c:v>85.801865000121296</c:v>
                </c:pt>
                <c:pt idx="26341">
                  <c:v>85.8029269998041</c:v>
                </c:pt>
                <c:pt idx="26342">
                  <c:v>85.809378999783803</c:v>
                </c:pt>
                <c:pt idx="26343">
                  <c:v>85.810147999836701</c:v>
                </c:pt>
                <c:pt idx="26344">
                  <c:v>85.8115930000167</c:v>
                </c:pt>
                <c:pt idx="26345">
                  <c:v>85.811640999963799</c:v>
                </c:pt>
                <c:pt idx="26346">
                  <c:v>85.812549999900511</c:v>
                </c:pt>
                <c:pt idx="26347">
                  <c:v>85.813704999964102</c:v>
                </c:pt>
                <c:pt idx="26348">
                  <c:v>85.816886999964396</c:v>
                </c:pt>
                <c:pt idx="26349">
                  <c:v>85.817320999922202</c:v>
                </c:pt>
                <c:pt idx="26350">
                  <c:v>85.8180049999646</c:v>
                </c:pt>
                <c:pt idx="26351">
                  <c:v>85.8184779999646</c:v>
                </c:pt>
                <c:pt idx="26352">
                  <c:v>85.818574999848309</c:v>
                </c:pt>
                <c:pt idx="26353">
                  <c:v>85.847682999883503</c:v>
                </c:pt>
                <c:pt idx="26354">
                  <c:v>85.851924000053202</c:v>
                </c:pt>
                <c:pt idx="26355">
                  <c:v>85.852561000137896</c:v>
                </c:pt>
                <c:pt idx="26356">
                  <c:v>85.8538709999265</c:v>
                </c:pt>
                <c:pt idx="26357">
                  <c:v>85.854791000201601</c:v>
                </c:pt>
                <c:pt idx="26358">
                  <c:v>85.867613000118496</c:v>
                </c:pt>
                <c:pt idx="26359">
                  <c:v>85.875147000024299</c:v>
                </c:pt>
                <c:pt idx="26360">
                  <c:v>85.875770999791698</c:v>
                </c:pt>
                <c:pt idx="26361">
                  <c:v>85.877004999929298</c:v>
                </c:pt>
                <c:pt idx="26362">
                  <c:v>85.877891000109202</c:v>
                </c:pt>
                <c:pt idx="26363">
                  <c:v>85.878728999887201</c:v>
                </c:pt>
                <c:pt idx="26364">
                  <c:v>85.888569999951798</c:v>
                </c:pt>
                <c:pt idx="26365">
                  <c:v>85.888853000142205</c:v>
                </c:pt>
                <c:pt idx="26366">
                  <c:v>85.889370000131692</c:v>
                </c:pt>
                <c:pt idx="26367">
                  <c:v>85.890113999994298</c:v>
                </c:pt>
                <c:pt idx="26368">
                  <c:v>85.9109060002083</c:v>
                </c:pt>
                <c:pt idx="26369">
                  <c:v>85.92868799996721</c:v>
                </c:pt>
                <c:pt idx="26370">
                  <c:v>85.944808000021993</c:v>
                </c:pt>
                <c:pt idx="26371">
                  <c:v>85.973257000205095</c:v>
                </c:pt>
                <c:pt idx="26372">
                  <c:v>85.973554999782209</c:v>
                </c:pt>
                <c:pt idx="26373">
                  <c:v>85.973932999877391</c:v>
                </c:pt>
                <c:pt idx="26374">
                  <c:v>85.974251000152393</c:v>
                </c:pt>
                <c:pt idx="26375">
                  <c:v>85.975418000089093</c:v>
                </c:pt>
                <c:pt idx="26376">
                  <c:v>85.9755299998141</c:v>
                </c:pt>
                <c:pt idx="26377">
                  <c:v>85.976348999793103</c:v>
                </c:pt>
                <c:pt idx="26378">
                  <c:v>85.976521999782506</c:v>
                </c:pt>
                <c:pt idx="26379">
                  <c:v>85.977047000142093</c:v>
                </c:pt>
                <c:pt idx="26380">
                  <c:v>86.02499200014789</c:v>
                </c:pt>
                <c:pt idx="26381">
                  <c:v>86.030032000053296</c:v>
                </c:pt>
                <c:pt idx="26382">
                  <c:v>86.030460000074513</c:v>
                </c:pt>
                <c:pt idx="26383">
                  <c:v>86.031334999915998</c:v>
                </c:pt>
                <c:pt idx="26384">
                  <c:v>86.031929000000602</c:v>
                </c:pt>
                <c:pt idx="26385">
                  <c:v>86.043453000002003</c:v>
                </c:pt>
                <c:pt idx="26386">
                  <c:v>86.065813000004695</c:v>
                </c:pt>
                <c:pt idx="26387">
                  <c:v>86.066472999846098</c:v>
                </c:pt>
                <c:pt idx="26388">
                  <c:v>86.067675999856803</c:v>
                </c:pt>
                <c:pt idx="26389">
                  <c:v>86.068563000026103</c:v>
                </c:pt>
                <c:pt idx="26390">
                  <c:v>86.069367000163709</c:v>
                </c:pt>
                <c:pt idx="26391">
                  <c:v>86.069855999994601</c:v>
                </c:pt>
                <c:pt idx="26392">
                  <c:v>86.070906999793792</c:v>
                </c:pt>
                <c:pt idx="26393">
                  <c:v>86.071679999804402</c:v>
                </c:pt>
                <c:pt idx="26394">
                  <c:v>86.096669000198702</c:v>
                </c:pt>
                <c:pt idx="26395">
                  <c:v>86.106508999819198</c:v>
                </c:pt>
                <c:pt idx="26396">
                  <c:v>86.107181999977897</c:v>
                </c:pt>
                <c:pt idx="26397">
                  <c:v>86.108569999851099</c:v>
                </c:pt>
                <c:pt idx="26398">
                  <c:v>86.109474999830098</c:v>
                </c:pt>
                <c:pt idx="26399">
                  <c:v>86.112222999872699</c:v>
                </c:pt>
                <c:pt idx="26400">
                  <c:v>86.112757000137194</c:v>
                </c:pt>
                <c:pt idx="26401">
                  <c:v>86.113740000200707</c:v>
                </c:pt>
                <c:pt idx="26402">
                  <c:v>86.114470000211398</c:v>
                </c:pt>
                <c:pt idx="26403">
                  <c:v>86.132176999853897</c:v>
                </c:pt>
                <c:pt idx="26404">
                  <c:v>86.13439400005511</c:v>
                </c:pt>
                <c:pt idx="26405">
                  <c:v>86.134961999960012</c:v>
                </c:pt>
                <c:pt idx="26406">
                  <c:v>86.135980000108191</c:v>
                </c:pt>
                <c:pt idx="26407">
                  <c:v>86.136680999970793</c:v>
                </c:pt>
                <c:pt idx="26408">
                  <c:v>86.144651999802505</c:v>
                </c:pt>
                <c:pt idx="26409">
                  <c:v>86.145401000066997</c:v>
                </c:pt>
                <c:pt idx="26410">
                  <c:v>86.146685000130589</c:v>
                </c:pt>
                <c:pt idx="26411">
                  <c:v>86.146812000151797</c:v>
                </c:pt>
                <c:pt idx="26412">
                  <c:v>86.147511000035593</c:v>
                </c:pt>
                <c:pt idx="26413">
                  <c:v>86.147655999866402</c:v>
                </c:pt>
                <c:pt idx="26414">
                  <c:v>86.148864999813597</c:v>
                </c:pt>
                <c:pt idx="26415">
                  <c:v>86.1497989999406</c:v>
                </c:pt>
                <c:pt idx="26416">
                  <c:v>86.150954999993701</c:v>
                </c:pt>
                <c:pt idx="26417">
                  <c:v>86.182719000134895</c:v>
                </c:pt>
                <c:pt idx="26418">
                  <c:v>86.183415000050402</c:v>
                </c:pt>
                <c:pt idx="26419">
                  <c:v>86.184864000188099</c:v>
                </c:pt>
                <c:pt idx="26420">
                  <c:v>86.185189999923708</c:v>
                </c:pt>
                <c:pt idx="26421">
                  <c:v>86.18582999997669</c:v>
                </c:pt>
                <c:pt idx="26422">
                  <c:v>86.192163999839906</c:v>
                </c:pt>
                <c:pt idx="26423">
                  <c:v>86.192805999871695</c:v>
                </c:pt>
                <c:pt idx="26424">
                  <c:v>86.194087999956508</c:v>
                </c:pt>
                <c:pt idx="26425">
                  <c:v>86.194943000009502</c:v>
                </c:pt>
                <c:pt idx="26426">
                  <c:v>86.195059000146998</c:v>
                </c:pt>
                <c:pt idx="26427">
                  <c:v>86.195597999903796</c:v>
                </c:pt>
                <c:pt idx="26428">
                  <c:v>86.196662000020297</c:v>
                </c:pt>
                <c:pt idx="26429">
                  <c:v>86.197461000210708</c:v>
                </c:pt>
                <c:pt idx="26430">
                  <c:v>86.1987930002214</c:v>
                </c:pt>
                <c:pt idx="26431">
                  <c:v>86.216687000160093</c:v>
                </c:pt>
                <c:pt idx="26432">
                  <c:v>86.217164000117904</c:v>
                </c:pt>
                <c:pt idx="26433">
                  <c:v>86.21798400008629</c:v>
                </c:pt>
                <c:pt idx="26434">
                  <c:v>86.218559999906489</c:v>
                </c:pt>
                <c:pt idx="26435">
                  <c:v>86.247156999888787</c:v>
                </c:pt>
                <c:pt idx="26436">
                  <c:v>86.247870000079203</c:v>
                </c:pt>
                <c:pt idx="26437">
                  <c:v>86.249187999783302</c:v>
                </c:pt>
                <c:pt idx="26438">
                  <c:v>86.262543999964592</c:v>
                </c:pt>
                <c:pt idx="26439">
                  <c:v>86.263164000229111</c:v>
                </c:pt>
                <c:pt idx="26440">
                  <c:v>86.263712999880198</c:v>
                </c:pt>
                <c:pt idx="26441">
                  <c:v>86.264371000197499</c:v>
                </c:pt>
                <c:pt idx="26442">
                  <c:v>86.265239000112999</c:v>
                </c:pt>
                <c:pt idx="26443">
                  <c:v>86.267287999817199</c:v>
                </c:pt>
                <c:pt idx="26444">
                  <c:v>86.267758999838392</c:v>
                </c:pt>
                <c:pt idx="26445">
                  <c:v>86.268628000198007</c:v>
                </c:pt>
                <c:pt idx="26446">
                  <c:v>86.269080999954895</c:v>
                </c:pt>
                <c:pt idx="26447">
                  <c:v>86.2692269997751</c:v>
                </c:pt>
                <c:pt idx="26448">
                  <c:v>86.282785000093995</c:v>
                </c:pt>
                <c:pt idx="26449">
                  <c:v>86.283370999808511</c:v>
                </c:pt>
                <c:pt idx="26450">
                  <c:v>86.284629000147106</c:v>
                </c:pt>
                <c:pt idx="26451">
                  <c:v>86.285518999829904</c:v>
                </c:pt>
                <c:pt idx="26452">
                  <c:v>86.29352400021159</c:v>
                </c:pt>
                <c:pt idx="26453">
                  <c:v>86.318263000066509</c:v>
                </c:pt>
                <c:pt idx="26454">
                  <c:v>86.327256999993509</c:v>
                </c:pt>
                <c:pt idx="26455">
                  <c:v>86.327709000215691</c:v>
                </c:pt>
                <c:pt idx="26456">
                  <c:v>86.3284189999831</c:v>
                </c:pt>
                <c:pt idx="26457">
                  <c:v>86.329018000014898</c:v>
                </c:pt>
                <c:pt idx="26458">
                  <c:v>86.331240000163191</c:v>
                </c:pt>
                <c:pt idx="26459">
                  <c:v>86.345610000080299</c:v>
                </c:pt>
                <c:pt idx="26460">
                  <c:v>86.348603999795088</c:v>
                </c:pt>
                <c:pt idx="26461">
                  <c:v>86.349282999890406</c:v>
                </c:pt>
                <c:pt idx="26462">
                  <c:v>86.350512000080897</c:v>
                </c:pt>
                <c:pt idx="26463">
                  <c:v>86.351326000112692</c:v>
                </c:pt>
                <c:pt idx="26464">
                  <c:v>86.352127999816702</c:v>
                </c:pt>
                <c:pt idx="26465">
                  <c:v>86.352751000049395</c:v>
                </c:pt>
                <c:pt idx="26466">
                  <c:v>86.353939000218787</c:v>
                </c:pt>
                <c:pt idx="26467">
                  <c:v>86.354744999880495</c:v>
                </c:pt>
                <c:pt idx="26468">
                  <c:v>86.366446999818393</c:v>
                </c:pt>
                <c:pt idx="26469">
                  <c:v>86.367121999955998</c:v>
                </c:pt>
                <c:pt idx="26470">
                  <c:v>86.368417999892699</c:v>
                </c:pt>
                <c:pt idx="26471">
                  <c:v>86.369343000114796</c:v>
                </c:pt>
                <c:pt idx="26472">
                  <c:v>86.381924999841402</c:v>
                </c:pt>
                <c:pt idx="26473">
                  <c:v>86.39533999985359</c:v>
                </c:pt>
                <c:pt idx="26474">
                  <c:v>86.4003239998965</c:v>
                </c:pt>
                <c:pt idx="26475">
                  <c:v>86.4088379998975</c:v>
                </c:pt>
                <c:pt idx="26476">
                  <c:v>86.409562999960997</c:v>
                </c:pt>
                <c:pt idx="26477">
                  <c:v>86.410708000130398</c:v>
                </c:pt>
                <c:pt idx="26478">
                  <c:v>86.411861000215097</c:v>
                </c:pt>
                <c:pt idx="26479">
                  <c:v>86.414895999951099</c:v>
                </c:pt>
                <c:pt idx="26480">
                  <c:v>86.424244000227091</c:v>
                </c:pt>
                <c:pt idx="26481">
                  <c:v>86.424807000184899</c:v>
                </c:pt>
                <c:pt idx="26482">
                  <c:v>86.425821999910099</c:v>
                </c:pt>
                <c:pt idx="26483">
                  <c:v>86.426615000164006</c:v>
                </c:pt>
                <c:pt idx="26484">
                  <c:v>86.426731999836107</c:v>
                </c:pt>
                <c:pt idx="26485">
                  <c:v>86.427390000153494</c:v>
                </c:pt>
                <c:pt idx="26486">
                  <c:v>86.428689000058498</c:v>
                </c:pt>
                <c:pt idx="26487">
                  <c:v>86.429564999889408</c:v>
                </c:pt>
                <c:pt idx="26488">
                  <c:v>86.4432160001342</c:v>
                </c:pt>
                <c:pt idx="26489">
                  <c:v>86.476123000011199</c:v>
                </c:pt>
                <c:pt idx="26490">
                  <c:v>86.479056999905794</c:v>
                </c:pt>
                <c:pt idx="26491">
                  <c:v>86.485112999980601</c:v>
                </c:pt>
                <c:pt idx="26492">
                  <c:v>86.485754000023007</c:v>
                </c:pt>
                <c:pt idx="26493">
                  <c:v>86.486881999917301</c:v>
                </c:pt>
                <c:pt idx="26494">
                  <c:v>86.487048999970199</c:v>
                </c:pt>
                <c:pt idx="26495">
                  <c:v>86.488059000202995</c:v>
                </c:pt>
                <c:pt idx="26496">
                  <c:v>86.540089000209193</c:v>
                </c:pt>
                <c:pt idx="26497">
                  <c:v>86.540625999987199</c:v>
                </c:pt>
                <c:pt idx="26498">
                  <c:v>86.541041000145896</c:v>
                </c:pt>
                <c:pt idx="26499">
                  <c:v>86.541514000145895</c:v>
                </c:pt>
                <c:pt idx="26500">
                  <c:v>86.542173999987398</c:v>
                </c:pt>
                <c:pt idx="26501">
                  <c:v>86.568605000138589</c:v>
                </c:pt>
                <c:pt idx="26502">
                  <c:v>86.569045000032901</c:v>
                </c:pt>
                <c:pt idx="26503">
                  <c:v>86.569941000107008</c:v>
                </c:pt>
                <c:pt idx="26504">
                  <c:v>86.570640999980199</c:v>
                </c:pt>
                <c:pt idx="26505">
                  <c:v>86.570706000202293</c:v>
                </c:pt>
                <c:pt idx="26506">
                  <c:v>86.571437000202408</c:v>
                </c:pt>
                <c:pt idx="26507">
                  <c:v>86.572589999832402</c:v>
                </c:pt>
                <c:pt idx="26508">
                  <c:v>86.573337000118002</c:v>
                </c:pt>
                <c:pt idx="26509">
                  <c:v>86.574203000054595</c:v>
                </c:pt>
                <c:pt idx="26510">
                  <c:v>86.574654999822002</c:v>
                </c:pt>
                <c:pt idx="26511">
                  <c:v>86.575422999885603</c:v>
                </c:pt>
                <c:pt idx="26512">
                  <c:v>86.575981999885698</c:v>
                </c:pt>
                <c:pt idx="26513">
                  <c:v>86.589740999897899</c:v>
                </c:pt>
                <c:pt idx="26514">
                  <c:v>86.597539000194914</c:v>
                </c:pt>
                <c:pt idx="26515">
                  <c:v>86.598168999898903</c:v>
                </c:pt>
                <c:pt idx="26516">
                  <c:v>86.599312000089412</c:v>
                </c:pt>
                <c:pt idx="26517">
                  <c:v>86.600114999782804</c:v>
                </c:pt>
                <c:pt idx="26518">
                  <c:v>86.603088000174409</c:v>
                </c:pt>
                <c:pt idx="26519">
                  <c:v>86.603829000068799</c:v>
                </c:pt>
                <c:pt idx="26520">
                  <c:v>86.605127999973703</c:v>
                </c:pt>
                <c:pt idx="26521">
                  <c:v>86.60608399986809</c:v>
                </c:pt>
                <c:pt idx="26522">
                  <c:v>86.611356000048502</c:v>
                </c:pt>
                <c:pt idx="26523">
                  <c:v>86.612005000006306</c:v>
                </c:pt>
                <c:pt idx="26524">
                  <c:v>86.613238000154496</c:v>
                </c:pt>
                <c:pt idx="26525">
                  <c:v>86.614029999964202</c:v>
                </c:pt>
                <c:pt idx="26526">
                  <c:v>86.620000000038999</c:v>
                </c:pt>
                <c:pt idx="26527">
                  <c:v>86.620379000123606</c:v>
                </c:pt>
                <c:pt idx="26528">
                  <c:v>86.621025000113093</c:v>
                </c:pt>
                <c:pt idx="26529">
                  <c:v>86.621466999986197</c:v>
                </c:pt>
                <c:pt idx="26530">
                  <c:v>86.621819999891102</c:v>
                </c:pt>
                <c:pt idx="26531">
                  <c:v>86.622467999859495</c:v>
                </c:pt>
                <c:pt idx="26532">
                  <c:v>86.623625999891303</c:v>
                </c:pt>
                <c:pt idx="26533">
                  <c:v>86.624287000176992</c:v>
                </c:pt>
                <c:pt idx="26534">
                  <c:v>86.624543000198102</c:v>
                </c:pt>
                <c:pt idx="26535">
                  <c:v>86.626585999965698</c:v>
                </c:pt>
                <c:pt idx="26536">
                  <c:v>86.631208000198896</c:v>
                </c:pt>
                <c:pt idx="26537">
                  <c:v>86.632706999807809</c:v>
                </c:pt>
                <c:pt idx="26538">
                  <c:v>86.633228000209698</c:v>
                </c:pt>
                <c:pt idx="26539">
                  <c:v>86.634271000093506</c:v>
                </c:pt>
                <c:pt idx="26540">
                  <c:v>86.634985999808109</c:v>
                </c:pt>
                <c:pt idx="26541">
                  <c:v>86.652819999926493</c:v>
                </c:pt>
                <c:pt idx="26542">
                  <c:v>86.653339999884309</c:v>
                </c:pt>
                <c:pt idx="26543">
                  <c:v>86.654247999831497</c:v>
                </c:pt>
                <c:pt idx="26544">
                  <c:v>86.654911000095993</c:v>
                </c:pt>
                <c:pt idx="26545">
                  <c:v>86.67135199993929</c:v>
                </c:pt>
                <c:pt idx="26546">
                  <c:v>86.67239699980199</c:v>
                </c:pt>
                <c:pt idx="26547">
                  <c:v>86.672894000002998</c:v>
                </c:pt>
                <c:pt idx="26548">
                  <c:v>86.673754999992511</c:v>
                </c:pt>
                <c:pt idx="26549">
                  <c:v>86.675116000151306</c:v>
                </c:pt>
                <c:pt idx="26550">
                  <c:v>86.676618000183197</c:v>
                </c:pt>
                <c:pt idx="26551">
                  <c:v>86.677674999918892</c:v>
                </c:pt>
                <c:pt idx="26552">
                  <c:v>86.678375999781508</c:v>
                </c:pt>
                <c:pt idx="26553">
                  <c:v>86.679776999972006</c:v>
                </c:pt>
                <c:pt idx="26554">
                  <c:v>86.6800670000884</c:v>
                </c:pt>
                <c:pt idx="26555">
                  <c:v>86.680792000151897</c:v>
                </c:pt>
                <c:pt idx="26556">
                  <c:v>86.681291999866502</c:v>
                </c:pt>
                <c:pt idx="26557">
                  <c:v>86.681749000035708</c:v>
                </c:pt>
                <c:pt idx="26558">
                  <c:v>86.682500999813712</c:v>
                </c:pt>
                <c:pt idx="26559">
                  <c:v>86.683049999919589</c:v>
                </c:pt>
                <c:pt idx="26560">
                  <c:v>86.697639999783803</c:v>
                </c:pt>
                <c:pt idx="26561">
                  <c:v>86.699528999815811</c:v>
                </c:pt>
                <c:pt idx="26562">
                  <c:v>86.711144000219008</c:v>
                </c:pt>
                <c:pt idx="26563">
                  <c:v>86.711752000155599</c:v>
                </c:pt>
                <c:pt idx="26564">
                  <c:v>86.712731999796191</c:v>
                </c:pt>
                <c:pt idx="26565">
                  <c:v>86.713886999859795</c:v>
                </c:pt>
                <c:pt idx="26566">
                  <c:v>86.728760999903898</c:v>
                </c:pt>
                <c:pt idx="26567">
                  <c:v>86.730628000168508</c:v>
                </c:pt>
                <c:pt idx="26568">
                  <c:v>86.731060000147409</c:v>
                </c:pt>
                <c:pt idx="26569">
                  <c:v>86.7319479998514</c:v>
                </c:pt>
                <c:pt idx="26570">
                  <c:v>86.732545999893702</c:v>
                </c:pt>
                <c:pt idx="26571">
                  <c:v>86.745048000011593</c:v>
                </c:pt>
                <c:pt idx="26572">
                  <c:v>86.750139999821798</c:v>
                </c:pt>
                <c:pt idx="26573">
                  <c:v>86.750790000223702</c:v>
                </c:pt>
                <c:pt idx="26574">
                  <c:v>86.752046000128701</c:v>
                </c:pt>
                <c:pt idx="26575">
                  <c:v>86.753065999800995</c:v>
                </c:pt>
                <c:pt idx="26576">
                  <c:v>86.753554000097196</c:v>
                </c:pt>
                <c:pt idx="26577">
                  <c:v>86.776582999846099</c:v>
                </c:pt>
                <c:pt idx="26578">
                  <c:v>86.776696000015306</c:v>
                </c:pt>
                <c:pt idx="26579">
                  <c:v>86.781777999931307</c:v>
                </c:pt>
                <c:pt idx="26580">
                  <c:v>86.782341999878497</c:v>
                </c:pt>
                <c:pt idx="26581">
                  <c:v>86.783021999963196</c:v>
                </c:pt>
                <c:pt idx="26582">
                  <c:v>86.783081999783391</c:v>
                </c:pt>
                <c:pt idx="26583">
                  <c:v>86.783779000143099</c:v>
                </c:pt>
                <c:pt idx="26584">
                  <c:v>86.784338000143094</c:v>
                </c:pt>
                <c:pt idx="26585">
                  <c:v>86.785170999974</c:v>
                </c:pt>
                <c:pt idx="26586">
                  <c:v>86.785305999910591</c:v>
                </c:pt>
                <c:pt idx="26587">
                  <c:v>86.786143000153899</c:v>
                </c:pt>
                <c:pt idx="26588">
                  <c:v>86.820697999883095</c:v>
                </c:pt>
                <c:pt idx="26589">
                  <c:v>86.820850000094595</c:v>
                </c:pt>
                <c:pt idx="26590">
                  <c:v>86.861328999930208</c:v>
                </c:pt>
                <c:pt idx="26591">
                  <c:v>86.874872999942411</c:v>
                </c:pt>
                <c:pt idx="26592">
                  <c:v>86.875439999857903</c:v>
                </c:pt>
                <c:pt idx="26593">
                  <c:v>86.876655000196394</c:v>
                </c:pt>
                <c:pt idx="26594">
                  <c:v>86.877482000090794</c:v>
                </c:pt>
                <c:pt idx="26595">
                  <c:v>86.893459999828295</c:v>
                </c:pt>
                <c:pt idx="26596">
                  <c:v>86.894478999965912</c:v>
                </c:pt>
                <c:pt idx="26597">
                  <c:v>86.895108000135195</c:v>
                </c:pt>
                <c:pt idx="26598">
                  <c:v>86.896189000071899</c:v>
                </c:pt>
                <c:pt idx="26599">
                  <c:v>86.896606000209403</c:v>
                </c:pt>
                <c:pt idx="26600">
                  <c:v>86.897044000124794</c:v>
                </c:pt>
                <c:pt idx="26601">
                  <c:v>86.897113999839306</c:v>
                </c:pt>
                <c:pt idx="26602">
                  <c:v>86.897854000199004</c:v>
                </c:pt>
                <c:pt idx="26603">
                  <c:v>86.898452999776012</c:v>
                </c:pt>
                <c:pt idx="26604">
                  <c:v>86.929398999927798</c:v>
                </c:pt>
                <c:pt idx="26605">
                  <c:v>86.937137999939296</c:v>
                </c:pt>
                <c:pt idx="26606">
                  <c:v>86.937668999780698</c:v>
                </c:pt>
                <c:pt idx="26607">
                  <c:v>86.938537000150902</c:v>
                </c:pt>
                <c:pt idx="26608">
                  <c:v>86.939237000024093</c:v>
                </c:pt>
                <c:pt idx="26609">
                  <c:v>86.942716000066795</c:v>
                </c:pt>
                <c:pt idx="26610">
                  <c:v>86.943480000172698</c:v>
                </c:pt>
                <c:pt idx="26611">
                  <c:v>86.944815000151692</c:v>
                </c:pt>
                <c:pt idx="26612">
                  <c:v>86.946156000067205</c:v>
                </c:pt>
                <c:pt idx="26613">
                  <c:v>86.954829000205692</c:v>
                </c:pt>
                <c:pt idx="26614">
                  <c:v>86.9553319998885</c:v>
                </c:pt>
                <c:pt idx="26615">
                  <c:v>86.956260000079013</c:v>
                </c:pt>
                <c:pt idx="26616">
                  <c:v>86.957039000026199</c:v>
                </c:pt>
                <c:pt idx="26617">
                  <c:v>86.963715999900103</c:v>
                </c:pt>
                <c:pt idx="26618">
                  <c:v>86.96499600000601</c:v>
                </c:pt>
                <c:pt idx="26619">
                  <c:v>86.995127000136492</c:v>
                </c:pt>
                <c:pt idx="26620">
                  <c:v>86.995553000178901</c:v>
                </c:pt>
                <c:pt idx="26621">
                  <c:v>86.996239000200092</c:v>
                </c:pt>
                <c:pt idx="26622">
                  <c:v>86.997050999798304</c:v>
                </c:pt>
                <c:pt idx="26623">
                  <c:v>86.998837999999495</c:v>
                </c:pt>
                <c:pt idx="26624">
                  <c:v>86.999544999798601</c:v>
                </c:pt>
                <c:pt idx="26625">
                  <c:v>87.000748999798802</c:v>
                </c:pt>
                <c:pt idx="26626">
                  <c:v>87.001943999894095</c:v>
                </c:pt>
                <c:pt idx="26627">
                  <c:v>87.005636999947399</c:v>
                </c:pt>
                <c:pt idx="26628">
                  <c:v>87.007227999947588</c:v>
                </c:pt>
                <c:pt idx="26629">
                  <c:v>87.007706999884206</c:v>
                </c:pt>
                <c:pt idx="26630">
                  <c:v>87.008709000201591</c:v>
                </c:pt>
                <c:pt idx="26631">
                  <c:v>87.009545000000799</c:v>
                </c:pt>
                <c:pt idx="26632">
                  <c:v>87.017801999991192</c:v>
                </c:pt>
                <c:pt idx="26633">
                  <c:v>87.05829700011229</c:v>
                </c:pt>
                <c:pt idx="26634">
                  <c:v>87.059042999953803</c:v>
                </c:pt>
                <c:pt idx="26635">
                  <c:v>87.060378999922207</c:v>
                </c:pt>
                <c:pt idx="26636">
                  <c:v>87.061653000091596</c:v>
                </c:pt>
                <c:pt idx="26637">
                  <c:v>87.068054000155811</c:v>
                </c:pt>
                <c:pt idx="26638">
                  <c:v>87.070969999786001</c:v>
                </c:pt>
                <c:pt idx="26639">
                  <c:v>87.071008999828294</c:v>
                </c:pt>
                <c:pt idx="26640">
                  <c:v>87.108677999822206</c:v>
                </c:pt>
                <c:pt idx="26641">
                  <c:v>87.109320999843405</c:v>
                </c:pt>
                <c:pt idx="26642">
                  <c:v>87.11083500020321</c:v>
                </c:pt>
                <c:pt idx="26643">
                  <c:v>87.111676999938908</c:v>
                </c:pt>
                <c:pt idx="26644">
                  <c:v>87.111707000076393</c:v>
                </c:pt>
                <c:pt idx="26645">
                  <c:v>87.112015000002401</c:v>
                </c:pt>
                <c:pt idx="26646">
                  <c:v>87.115610000182599</c:v>
                </c:pt>
                <c:pt idx="26647">
                  <c:v>87.116279999918291</c:v>
                </c:pt>
                <c:pt idx="26648">
                  <c:v>87.117547000161707</c:v>
                </c:pt>
                <c:pt idx="26649">
                  <c:v>87.118397999802198</c:v>
                </c:pt>
                <c:pt idx="26650">
                  <c:v>87.128837999898593</c:v>
                </c:pt>
                <c:pt idx="26651">
                  <c:v>87.129454000205399</c:v>
                </c:pt>
                <c:pt idx="26652">
                  <c:v>87.130370000067998</c:v>
                </c:pt>
                <c:pt idx="26653">
                  <c:v>87.131479000163296</c:v>
                </c:pt>
                <c:pt idx="26654">
                  <c:v>87.146929000027697</c:v>
                </c:pt>
                <c:pt idx="26655">
                  <c:v>87.147541999911397</c:v>
                </c:pt>
                <c:pt idx="26656">
                  <c:v>87.148635000176</c:v>
                </c:pt>
                <c:pt idx="26657">
                  <c:v>87.14952199989051</c:v>
                </c:pt>
                <c:pt idx="26658">
                  <c:v>87.166189000072293</c:v>
                </c:pt>
                <c:pt idx="26659">
                  <c:v>87.174482000136706</c:v>
                </c:pt>
                <c:pt idx="26660">
                  <c:v>87.175020999893604</c:v>
                </c:pt>
                <c:pt idx="26661">
                  <c:v>87.176117000126297</c:v>
                </c:pt>
                <c:pt idx="26662">
                  <c:v>87.176847000137002</c:v>
                </c:pt>
                <c:pt idx="26663">
                  <c:v>87.17799299984101</c:v>
                </c:pt>
                <c:pt idx="26664">
                  <c:v>87.178689000211293</c:v>
                </c:pt>
                <c:pt idx="26665">
                  <c:v>87.178897999819995</c:v>
                </c:pt>
                <c:pt idx="26666">
                  <c:v>87.179844999809504</c:v>
                </c:pt>
                <c:pt idx="26667">
                  <c:v>87.180641000031699</c:v>
                </c:pt>
                <c:pt idx="26668">
                  <c:v>87.190106999969387</c:v>
                </c:pt>
                <c:pt idx="26669">
                  <c:v>87.190406999979999</c:v>
                </c:pt>
                <c:pt idx="26670">
                  <c:v>87.190982999800298</c:v>
                </c:pt>
                <c:pt idx="26671">
                  <c:v>87.191187999906091</c:v>
                </c:pt>
                <c:pt idx="26672">
                  <c:v>87.191679000170495</c:v>
                </c:pt>
                <c:pt idx="26673">
                  <c:v>87.1917509998638</c:v>
                </c:pt>
                <c:pt idx="26674">
                  <c:v>87.1921650000331</c:v>
                </c:pt>
                <c:pt idx="26675">
                  <c:v>87.192497000159989</c:v>
                </c:pt>
                <c:pt idx="26676">
                  <c:v>87.198731000171392</c:v>
                </c:pt>
                <c:pt idx="26677">
                  <c:v>87.199211000097392</c:v>
                </c:pt>
                <c:pt idx="26678">
                  <c:v>87.199672000224311</c:v>
                </c:pt>
                <c:pt idx="26679">
                  <c:v>87.200370000118696</c:v>
                </c:pt>
                <c:pt idx="26680">
                  <c:v>87.200960999780293</c:v>
                </c:pt>
                <c:pt idx="26681">
                  <c:v>87.204627000119189</c:v>
                </c:pt>
                <c:pt idx="26682">
                  <c:v>87.205309000182709</c:v>
                </c:pt>
                <c:pt idx="26683">
                  <c:v>87.206661999971402</c:v>
                </c:pt>
                <c:pt idx="26684">
                  <c:v>87.206785000034799</c:v>
                </c:pt>
                <c:pt idx="26685">
                  <c:v>87.207316999865697</c:v>
                </c:pt>
                <c:pt idx="26686">
                  <c:v>87.207663999833997</c:v>
                </c:pt>
                <c:pt idx="26687">
                  <c:v>87.208282000119596</c:v>
                </c:pt>
                <c:pt idx="26688">
                  <c:v>87.209043999791902</c:v>
                </c:pt>
                <c:pt idx="26689">
                  <c:v>87.228888000026899</c:v>
                </c:pt>
                <c:pt idx="26690">
                  <c:v>87.2386609999011</c:v>
                </c:pt>
                <c:pt idx="26691">
                  <c:v>87.239311999837795</c:v>
                </c:pt>
                <c:pt idx="26692">
                  <c:v>87.240499000017707</c:v>
                </c:pt>
                <c:pt idx="26693">
                  <c:v>87.241341000208195</c:v>
                </c:pt>
                <c:pt idx="26694">
                  <c:v>87.248815999828295</c:v>
                </c:pt>
                <c:pt idx="26695">
                  <c:v>87.250594000124693</c:v>
                </c:pt>
                <c:pt idx="26696">
                  <c:v>87.270113000158702</c:v>
                </c:pt>
                <c:pt idx="26697">
                  <c:v>87.273431000085097</c:v>
                </c:pt>
                <c:pt idx="26698">
                  <c:v>87.274141999841902</c:v>
                </c:pt>
                <c:pt idx="26699">
                  <c:v>87.2754649999478</c:v>
                </c:pt>
                <c:pt idx="26700">
                  <c:v>87.276386000212298</c:v>
                </c:pt>
                <c:pt idx="26701">
                  <c:v>87.279851999937804</c:v>
                </c:pt>
                <c:pt idx="26702">
                  <c:v>87.288048000118494</c:v>
                </c:pt>
                <c:pt idx="26703">
                  <c:v>87.289145999875402</c:v>
                </c:pt>
                <c:pt idx="26704">
                  <c:v>87.289729000076392</c:v>
                </c:pt>
                <c:pt idx="26705">
                  <c:v>87.290697999833299</c:v>
                </c:pt>
                <c:pt idx="26706">
                  <c:v>87.291790000108406</c:v>
                </c:pt>
                <c:pt idx="26707">
                  <c:v>87.308774000120991</c:v>
                </c:pt>
                <c:pt idx="26708">
                  <c:v>87.318457000037597</c:v>
                </c:pt>
                <c:pt idx="26709">
                  <c:v>87.321345999953294</c:v>
                </c:pt>
                <c:pt idx="26710">
                  <c:v>87.334971000018399</c:v>
                </c:pt>
                <c:pt idx="26711">
                  <c:v>87.335491999965598</c:v>
                </c:pt>
                <c:pt idx="26712">
                  <c:v>87.336395999955101</c:v>
                </c:pt>
                <c:pt idx="26713">
                  <c:v>87.336845000208896</c:v>
                </c:pt>
                <c:pt idx="26714">
                  <c:v>87.337050999849396</c:v>
                </c:pt>
                <c:pt idx="26715">
                  <c:v>87.337497000135002</c:v>
                </c:pt>
                <c:pt idx="26716">
                  <c:v>87.338924000050611</c:v>
                </c:pt>
                <c:pt idx="26717">
                  <c:v>87.339836999944893</c:v>
                </c:pt>
                <c:pt idx="26718">
                  <c:v>87.351192999904001</c:v>
                </c:pt>
                <c:pt idx="26719">
                  <c:v>87.351546999798302</c:v>
                </c:pt>
                <c:pt idx="26720">
                  <c:v>87.351875999956903</c:v>
                </c:pt>
                <c:pt idx="26721">
                  <c:v>87.353149000136895</c:v>
                </c:pt>
                <c:pt idx="26722">
                  <c:v>87.354105000031197</c:v>
                </c:pt>
                <c:pt idx="26723">
                  <c:v>87.361932000021611</c:v>
                </c:pt>
                <c:pt idx="26724">
                  <c:v>87.362575000042796</c:v>
                </c:pt>
                <c:pt idx="26725">
                  <c:v>87.363825000011204</c:v>
                </c:pt>
                <c:pt idx="26726">
                  <c:v>87.364841000180604</c:v>
                </c:pt>
                <c:pt idx="26727">
                  <c:v>87.381952000214298</c:v>
                </c:pt>
                <c:pt idx="26728">
                  <c:v>87.389927999993205</c:v>
                </c:pt>
                <c:pt idx="26729">
                  <c:v>87.390468000194204</c:v>
                </c:pt>
                <c:pt idx="26730">
                  <c:v>87.390599000172998</c:v>
                </c:pt>
                <c:pt idx="26731">
                  <c:v>87.391472000035705</c:v>
                </c:pt>
                <c:pt idx="26732">
                  <c:v>87.39211000010981</c:v>
                </c:pt>
                <c:pt idx="26733">
                  <c:v>87.409876000037897</c:v>
                </c:pt>
                <c:pt idx="26734">
                  <c:v>87.410206000185994</c:v>
                </c:pt>
                <c:pt idx="26735">
                  <c:v>87.411293000059203</c:v>
                </c:pt>
                <c:pt idx="26736">
                  <c:v>87.411443999826602</c:v>
                </c:pt>
                <c:pt idx="26737">
                  <c:v>87.411888000133303</c:v>
                </c:pt>
                <c:pt idx="26738">
                  <c:v>87.412058000154502</c:v>
                </c:pt>
                <c:pt idx="26739">
                  <c:v>87.412527000196803</c:v>
                </c:pt>
                <c:pt idx="26740">
                  <c:v>87.412595999921905</c:v>
                </c:pt>
                <c:pt idx="26741">
                  <c:v>87.412664000112201</c:v>
                </c:pt>
                <c:pt idx="26742">
                  <c:v>87.413351000122901</c:v>
                </c:pt>
                <c:pt idx="26743">
                  <c:v>87.413669999932608</c:v>
                </c:pt>
                <c:pt idx="26744">
                  <c:v>87.41398099982689</c:v>
                </c:pt>
                <c:pt idx="26745">
                  <c:v>87.423362000208712</c:v>
                </c:pt>
                <c:pt idx="26746">
                  <c:v>87.423980000039506</c:v>
                </c:pt>
                <c:pt idx="26747">
                  <c:v>87.425148999955098</c:v>
                </c:pt>
                <c:pt idx="26748">
                  <c:v>87.426052999944602</c:v>
                </c:pt>
                <c:pt idx="26749">
                  <c:v>87.429125000198795</c:v>
                </c:pt>
                <c:pt idx="26750">
                  <c:v>87.434408999797597</c:v>
                </c:pt>
                <c:pt idx="26751">
                  <c:v>87.440502999925201</c:v>
                </c:pt>
                <c:pt idx="26752">
                  <c:v>87.454243000138291</c:v>
                </c:pt>
                <c:pt idx="26753">
                  <c:v>87.454864999926897</c:v>
                </c:pt>
                <c:pt idx="26754">
                  <c:v>87.456193999969386</c:v>
                </c:pt>
                <c:pt idx="26755">
                  <c:v>87.457070999789707</c:v>
                </c:pt>
                <c:pt idx="26756">
                  <c:v>87.465295000129103</c:v>
                </c:pt>
                <c:pt idx="26757">
                  <c:v>87.465835999864694</c:v>
                </c:pt>
                <c:pt idx="26758">
                  <c:v>87.466855999991807</c:v>
                </c:pt>
                <c:pt idx="26759">
                  <c:v>87.467512999864994</c:v>
                </c:pt>
                <c:pt idx="26760">
                  <c:v>87.477567999940206</c:v>
                </c:pt>
                <c:pt idx="26761">
                  <c:v>87.481362999824299</c:v>
                </c:pt>
                <c:pt idx="26762">
                  <c:v>87.489682000068498</c:v>
                </c:pt>
                <c:pt idx="26763">
                  <c:v>87.490331000026302</c:v>
                </c:pt>
                <c:pt idx="26764">
                  <c:v>87.491603000216799</c:v>
                </c:pt>
                <c:pt idx="26765">
                  <c:v>87.492402999941902</c:v>
                </c:pt>
                <c:pt idx="26766">
                  <c:v>87.506897999901398</c:v>
                </c:pt>
                <c:pt idx="26767">
                  <c:v>87.507422999806295</c:v>
                </c:pt>
                <c:pt idx="26768">
                  <c:v>87.508348000028406</c:v>
                </c:pt>
                <c:pt idx="26769">
                  <c:v>87.5086149999333</c:v>
                </c:pt>
                <c:pt idx="26770">
                  <c:v>87.509049999880489</c:v>
                </c:pt>
                <c:pt idx="26771">
                  <c:v>87.5091429998065</c:v>
                </c:pt>
                <c:pt idx="26772">
                  <c:v>87.509182999838202</c:v>
                </c:pt>
                <c:pt idx="26773">
                  <c:v>87.509908999891096</c:v>
                </c:pt>
                <c:pt idx="26774">
                  <c:v>87.511103999986503</c:v>
                </c:pt>
                <c:pt idx="26775">
                  <c:v>87.512116000198091</c:v>
                </c:pt>
                <c:pt idx="26776">
                  <c:v>87.516793999839095</c:v>
                </c:pt>
                <c:pt idx="26777">
                  <c:v>87.517512999966101</c:v>
                </c:pt>
                <c:pt idx="26778">
                  <c:v>87.518665000061389</c:v>
                </c:pt>
                <c:pt idx="26779">
                  <c:v>87.519874999998095</c:v>
                </c:pt>
                <c:pt idx="26780">
                  <c:v>87.523676999808202</c:v>
                </c:pt>
                <c:pt idx="26781">
                  <c:v>87.524180999935197</c:v>
                </c:pt>
                <c:pt idx="26782">
                  <c:v>87.525148000167903</c:v>
                </c:pt>
                <c:pt idx="26783">
                  <c:v>87.525900999935402</c:v>
                </c:pt>
                <c:pt idx="26784">
                  <c:v>87.528168000062493</c:v>
                </c:pt>
                <c:pt idx="26785">
                  <c:v>87.528774000020292</c:v>
                </c:pt>
                <c:pt idx="26786">
                  <c:v>87.52895499992519</c:v>
                </c:pt>
                <c:pt idx="26787">
                  <c:v>87.529959000221396</c:v>
                </c:pt>
                <c:pt idx="26788">
                  <c:v>87.530814999808996</c:v>
                </c:pt>
                <c:pt idx="26789">
                  <c:v>87.5451199999588</c:v>
                </c:pt>
                <c:pt idx="26790">
                  <c:v>87.552316999790406</c:v>
                </c:pt>
                <c:pt idx="26791">
                  <c:v>87.5526439999703</c:v>
                </c:pt>
                <c:pt idx="26792">
                  <c:v>87.553187000139587</c:v>
                </c:pt>
                <c:pt idx="26793">
                  <c:v>87.553924000076208</c:v>
                </c:pt>
                <c:pt idx="26794">
                  <c:v>87.5570250000237</c:v>
                </c:pt>
                <c:pt idx="26795">
                  <c:v>87.5859349998791</c:v>
                </c:pt>
                <c:pt idx="26796">
                  <c:v>87.596568000208194</c:v>
                </c:pt>
                <c:pt idx="26797">
                  <c:v>87.604713000018805</c:v>
                </c:pt>
                <c:pt idx="26798">
                  <c:v>87.605987000188094</c:v>
                </c:pt>
                <c:pt idx="26799">
                  <c:v>87.606726000103592</c:v>
                </c:pt>
                <c:pt idx="26800">
                  <c:v>87.607973000103797</c:v>
                </c:pt>
                <c:pt idx="26801">
                  <c:v>87.608943999839497</c:v>
                </c:pt>
                <c:pt idx="26802">
                  <c:v>87.618828999893495</c:v>
                </c:pt>
                <c:pt idx="26803">
                  <c:v>87.624333999883603</c:v>
                </c:pt>
                <c:pt idx="26804">
                  <c:v>87.624580000010596</c:v>
                </c:pt>
                <c:pt idx="26805">
                  <c:v>87.6252590001058</c:v>
                </c:pt>
                <c:pt idx="26806">
                  <c:v>87.626301000000197</c:v>
                </c:pt>
                <c:pt idx="26807">
                  <c:v>87.626501000158797</c:v>
                </c:pt>
                <c:pt idx="26808">
                  <c:v>87.62740400015899</c:v>
                </c:pt>
                <c:pt idx="26809">
                  <c:v>87.632906000180796</c:v>
                </c:pt>
                <c:pt idx="26810">
                  <c:v>87.633382000149098</c:v>
                </c:pt>
                <c:pt idx="26811">
                  <c:v>87.634301999969395</c:v>
                </c:pt>
                <c:pt idx="26812">
                  <c:v>87.635016000149292</c:v>
                </c:pt>
                <c:pt idx="26813">
                  <c:v>87.648238999918192</c:v>
                </c:pt>
                <c:pt idx="26814">
                  <c:v>87.648567000087496</c:v>
                </c:pt>
                <c:pt idx="26815">
                  <c:v>87.649132000024096</c:v>
                </c:pt>
                <c:pt idx="26816">
                  <c:v>87.649568999950091</c:v>
                </c:pt>
                <c:pt idx="26817">
                  <c:v>87.654876000215097</c:v>
                </c:pt>
                <c:pt idx="26818">
                  <c:v>87.656772000173007</c:v>
                </c:pt>
                <c:pt idx="26819">
                  <c:v>87.657414000204795</c:v>
                </c:pt>
                <c:pt idx="26820">
                  <c:v>87.658798000120399</c:v>
                </c:pt>
                <c:pt idx="26821">
                  <c:v>87.659652000183996</c:v>
                </c:pt>
                <c:pt idx="26822">
                  <c:v>87.678569000217905</c:v>
                </c:pt>
                <c:pt idx="26823">
                  <c:v>87.679263000154606</c:v>
                </c:pt>
                <c:pt idx="26824">
                  <c:v>87.680626999826899</c:v>
                </c:pt>
                <c:pt idx="26825">
                  <c:v>87.681110000175892</c:v>
                </c:pt>
                <c:pt idx="26826">
                  <c:v>87.6816800000597</c:v>
                </c:pt>
                <c:pt idx="26827">
                  <c:v>87.683190999996398</c:v>
                </c:pt>
                <c:pt idx="26828">
                  <c:v>87.683746000038809</c:v>
                </c:pt>
                <c:pt idx="26829">
                  <c:v>87.684644000091708</c:v>
                </c:pt>
                <c:pt idx="26830">
                  <c:v>87.685600999975506</c:v>
                </c:pt>
                <c:pt idx="26831">
                  <c:v>87.690718999965597</c:v>
                </c:pt>
                <c:pt idx="26832">
                  <c:v>87.691090000134793</c:v>
                </c:pt>
                <c:pt idx="26833">
                  <c:v>87.69180999979649</c:v>
                </c:pt>
                <c:pt idx="26834">
                  <c:v>87.692345000050395</c:v>
                </c:pt>
                <c:pt idx="26835">
                  <c:v>87.69260700000811</c:v>
                </c:pt>
                <c:pt idx="26836">
                  <c:v>87.70081600005139</c:v>
                </c:pt>
                <c:pt idx="26837">
                  <c:v>87.701464000019698</c:v>
                </c:pt>
                <c:pt idx="26838">
                  <c:v>87.702676999924705</c:v>
                </c:pt>
                <c:pt idx="26839">
                  <c:v>87.7039530000729</c:v>
                </c:pt>
                <c:pt idx="26840">
                  <c:v>87.720043999979595</c:v>
                </c:pt>
                <c:pt idx="26841">
                  <c:v>87.720697999884507</c:v>
                </c:pt>
                <c:pt idx="26842">
                  <c:v>87.721787000191298</c:v>
                </c:pt>
                <c:pt idx="26843">
                  <c:v>87.722626999948204</c:v>
                </c:pt>
                <c:pt idx="26844">
                  <c:v>87.722804999884801</c:v>
                </c:pt>
                <c:pt idx="26845">
                  <c:v>87.723024999831907</c:v>
                </c:pt>
                <c:pt idx="26846">
                  <c:v>87.723143999937705</c:v>
                </c:pt>
                <c:pt idx="26847">
                  <c:v>87.723806000212704</c:v>
                </c:pt>
                <c:pt idx="26848">
                  <c:v>87.724514999990703</c:v>
                </c:pt>
                <c:pt idx="26849">
                  <c:v>87.727653000001695</c:v>
                </c:pt>
                <c:pt idx="26850">
                  <c:v>87.728324000181601</c:v>
                </c:pt>
                <c:pt idx="26851">
                  <c:v>87.729511999896204</c:v>
                </c:pt>
                <c:pt idx="26852">
                  <c:v>87.73038800018179</c:v>
                </c:pt>
                <c:pt idx="26853">
                  <c:v>87.730728000224104</c:v>
                </c:pt>
                <c:pt idx="26854">
                  <c:v>87.734670999907294</c:v>
                </c:pt>
                <c:pt idx="26855">
                  <c:v>87.735193999833399</c:v>
                </c:pt>
                <c:pt idx="26856">
                  <c:v>87.735961999896901</c:v>
                </c:pt>
                <c:pt idx="26857">
                  <c:v>87.736239000150803</c:v>
                </c:pt>
                <c:pt idx="26858">
                  <c:v>87.736937000045103</c:v>
                </c:pt>
                <c:pt idx="26859">
                  <c:v>87.753948000226899</c:v>
                </c:pt>
                <c:pt idx="26860">
                  <c:v>87.754657999994294</c:v>
                </c:pt>
                <c:pt idx="26861">
                  <c:v>87.754743000004908</c:v>
                </c:pt>
                <c:pt idx="26862">
                  <c:v>87.755881999783</c:v>
                </c:pt>
                <c:pt idx="26863">
                  <c:v>87.756817999888796</c:v>
                </c:pt>
                <c:pt idx="26864">
                  <c:v>87.763163000090501</c:v>
                </c:pt>
                <c:pt idx="26865">
                  <c:v>87.765682999815894</c:v>
                </c:pt>
                <c:pt idx="26866">
                  <c:v>87.775704999785304</c:v>
                </c:pt>
                <c:pt idx="26867">
                  <c:v>87.775986999986301</c:v>
                </c:pt>
                <c:pt idx="26868">
                  <c:v>87.776521999785388</c:v>
                </c:pt>
                <c:pt idx="26869">
                  <c:v>87.776904999827806</c:v>
                </c:pt>
                <c:pt idx="26870">
                  <c:v>87.779122000028991</c:v>
                </c:pt>
                <c:pt idx="26871">
                  <c:v>87.782935000177503</c:v>
                </c:pt>
                <c:pt idx="26872">
                  <c:v>87.783401999786193</c:v>
                </c:pt>
                <c:pt idx="26873">
                  <c:v>87.784213999839196</c:v>
                </c:pt>
                <c:pt idx="26874">
                  <c:v>87.784743000156595</c:v>
                </c:pt>
                <c:pt idx="26875">
                  <c:v>87.798188999840903</c:v>
                </c:pt>
                <c:pt idx="26876">
                  <c:v>87.798853000094795</c:v>
                </c:pt>
                <c:pt idx="26877">
                  <c:v>87.800186000094911</c:v>
                </c:pt>
                <c:pt idx="26878">
                  <c:v>87.801030999798897</c:v>
                </c:pt>
                <c:pt idx="26879">
                  <c:v>87.80581900009561</c:v>
                </c:pt>
                <c:pt idx="26880">
                  <c:v>87.806289000127407</c:v>
                </c:pt>
                <c:pt idx="26881">
                  <c:v>87.807231000169793</c:v>
                </c:pt>
                <c:pt idx="26882">
                  <c:v>87.807865999820905</c:v>
                </c:pt>
                <c:pt idx="26883">
                  <c:v>87.8080779998526</c:v>
                </c:pt>
                <c:pt idx="26884">
                  <c:v>87.812054000096396</c:v>
                </c:pt>
                <c:pt idx="26885">
                  <c:v>87.828148999960789</c:v>
                </c:pt>
                <c:pt idx="26886">
                  <c:v>87.84358100001549</c:v>
                </c:pt>
                <c:pt idx="26887">
                  <c:v>87.847237999994803</c:v>
                </c:pt>
                <c:pt idx="26888">
                  <c:v>87.847685999804497</c:v>
                </c:pt>
                <c:pt idx="26889">
                  <c:v>87.859406999996196</c:v>
                </c:pt>
                <c:pt idx="26890">
                  <c:v>87.882575000094207</c:v>
                </c:pt>
                <c:pt idx="26891">
                  <c:v>87.891438000042399</c:v>
                </c:pt>
                <c:pt idx="26892">
                  <c:v>87.903223000011991</c:v>
                </c:pt>
                <c:pt idx="26893">
                  <c:v>87.903762000223608</c:v>
                </c:pt>
                <c:pt idx="26894">
                  <c:v>87.904702999821794</c:v>
                </c:pt>
                <c:pt idx="26895">
                  <c:v>87.905333999969997</c:v>
                </c:pt>
                <c:pt idx="26896">
                  <c:v>87.907128000097103</c:v>
                </c:pt>
                <c:pt idx="26897">
                  <c:v>87.907543999790505</c:v>
                </c:pt>
                <c:pt idx="26898">
                  <c:v>87.908308999885691</c:v>
                </c:pt>
                <c:pt idx="26899">
                  <c:v>87.908838000203104</c:v>
                </c:pt>
                <c:pt idx="26900">
                  <c:v>87.918340000214798</c:v>
                </c:pt>
                <c:pt idx="26901">
                  <c:v>87.919041000077399</c:v>
                </c:pt>
                <c:pt idx="26902">
                  <c:v>87.920257999939992</c:v>
                </c:pt>
                <c:pt idx="26903">
                  <c:v>87.921367000035303</c:v>
                </c:pt>
                <c:pt idx="26904">
                  <c:v>87.925812999856106</c:v>
                </c:pt>
                <c:pt idx="26905">
                  <c:v>87.926613000035999</c:v>
                </c:pt>
                <c:pt idx="26906">
                  <c:v>87.927916999888112</c:v>
                </c:pt>
                <c:pt idx="26907">
                  <c:v>87.929368999993997</c:v>
                </c:pt>
                <c:pt idx="26908">
                  <c:v>87.933471999804098</c:v>
                </c:pt>
                <c:pt idx="26909">
                  <c:v>87.934071999825292</c:v>
                </c:pt>
                <c:pt idx="26910">
                  <c:v>87.935289000142802</c:v>
                </c:pt>
                <c:pt idx="26911">
                  <c:v>87.936049999825599</c:v>
                </c:pt>
                <c:pt idx="26912">
                  <c:v>87.955936000071205</c:v>
                </c:pt>
                <c:pt idx="26913">
                  <c:v>87.976535000052493</c:v>
                </c:pt>
                <c:pt idx="26914">
                  <c:v>87.977272999978595</c:v>
                </c:pt>
                <c:pt idx="26915">
                  <c:v>87.977879999925705</c:v>
                </c:pt>
                <c:pt idx="26916">
                  <c:v>87.978388000010398</c:v>
                </c:pt>
                <c:pt idx="26917">
                  <c:v>87.978411000221897</c:v>
                </c:pt>
                <c:pt idx="26918">
                  <c:v>87.978647999989306</c:v>
                </c:pt>
                <c:pt idx="26919">
                  <c:v>87.979292999989411</c:v>
                </c:pt>
                <c:pt idx="26920">
                  <c:v>87.979756000095207</c:v>
                </c:pt>
                <c:pt idx="26921">
                  <c:v>87.97987900015859</c:v>
                </c:pt>
                <c:pt idx="26922">
                  <c:v>87.97987900015859</c:v>
                </c:pt>
                <c:pt idx="26923">
                  <c:v>87.980880000031902</c:v>
                </c:pt>
                <c:pt idx="26924">
                  <c:v>87.981486999979097</c:v>
                </c:pt>
                <c:pt idx="26925">
                  <c:v>87.984036999841905</c:v>
                </c:pt>
                <c:pt idx="26926">
                  <c:v>87.985390000085289</c:v>
                </c:pt>
                <c:pt idx="26927">
                  <c:v>88.003011000182596</c:v>
                </c:pt>
                <c:pt idx="26928">
                  <c:v>88.0183969998142</c:v>
                </c:pt>
                <c:pt idx="26929">
                  <c:v>88.026567999804598</c:v>
                </c:pt>
                <c:pt idx="26930">
                  <c:v>88.033162000101512</c:v>
                </c:pt>
                <c:pt idx="26931">
                  <c:v>88.033770000038203</c:v>
                </c:pt>
                <c:pt idx="26932">
                  <c:v>88.034736999816189</c:v>
                </c:pt>
                <c:pt idx="26933">
                  <c:v>88.036163000197092</c:v>
                </c:pt>
                <c:pt idx="26934">
                  <c:v>88.042020000102596</c:v>
                </c:pt>
                <c:pt idx="26935">
                  <c:v>88.065910999830493</c:v>
                </c:pt>
                <c:pt idx="26936">
                  <c:v>88.066455999978601</c:v>
                </c:pt>
                <c:pt idx="26937">
                  <c:v>88.066489000084403</c:v>
                </c:pt>
                <c:pt idx="26938">
                  <c:v>88.067677999788401</c:v>
                </c:pt>
                <c:pt idx="26939">
                  <c:v>88.068684000063499</c:v>
                </c:pt>
                <c:pt idx="26940">
                  <c:v>88.077364000128</c:v>
                </c:pt>
                <c:pt idx="26941">
                  <c:v>88.077799000075103</c:v>
                </c:pt>
                <c:pt idx="26942">
                  <c:v>88.078634999874296</c:v>
                </c:pt>
                <c:pt idx="26943">
                  <c:v>88.079264000043594</c:v>
                </c:pt>
                <c:pt idx="26944">
                  <c:v>88.079481000022497</c:v>
                </c:pt>
                <c:pt idx="26945">
                  <c:v>88.080110000191709</c:v>
                </c:pt>
                <c:pt idx="26946">
                  <c:v>88.081408000107302</c:v>
                </c:pt>
                <c:pt idx="26947">
                  <c:v>88.082370999927591</c:v>
                </c:pt>
                <c:pt idx="26948">
                  <c:v>88.101139000173106</c:v>
                </c:pt>
                <c:pt idx="26949">
                  <c:v>88.105223000184196</c:v>
                </c:pt>
                <c:pt idx="26950">
                  <c:v>88.105882000036189</c:v>
                </c:pt>
                <c:pt idx="26951">
                  <c:v>88.107144999867103</c:v>
                </c:pt>
                <c:pt idx="26952">
                  <c:v>88.108040999941196</c:v>
                </c:pt>
                <c:pt idx="26953">
                  <c:v>88.120395999794709</c:v>
                </c:pt>
                <c:pt idx="26954">
                  <c:v>88.120819999858199</c:v>
                </c:pt>
                <c:pt idx="26955">
                  <c:v>88.121505999879403</c:v>
                </c:pt>
                <c:pt idx="26956">
                  <c:v>88.121965000027487</c:v>
                </c:pt>
                <c:pt idx="26957">
                  <c:v>88.144858999839897</c:v>
                </c:pt>
                <c:pt idx="26958">
                  <c:v>88.146631000199704</c:v>
                </c:pt>
                <c:pt idx="26959">
                  <c:v>88.151431999904091</c:v>
                </c:pt>
                <c:pt idx="26960">
                  <c:v>88.170460000128486</c:v>
                </c:pt>
                <c:pt idx="26961">
                  <c:v>88.193597000099501</c:v>
                </c:pt>
                <c:pt idx="26962">
                  <c:v>88.195035999888191</c:v>
                </c:pt>
                <c:pt idx="26963">
                  <c:v>88.19571599997289</c:v>
                </c:pt>
                <c:pt idx="26964">
                  <c:v>88.197105999824998</c:v>
                </c:pt>
                <c:pt idx="26965">
                  <c:v>88.198033000026001</c:v>
                </c:pt>
                <c:pt idx="26966">
                  <c:v>88.202025000100491</c:v>
                </c:pt>
                <c:pt idx="26967">
                  <c:v>88.202585000089996</c:v>
                </c:pt>
                <c:pt idx="26968">
                  <c:v>88.203544999942096</c:v>
                </c:pt>
                <c:pt idx="26969">
                  <c:v>88.204577999931601</c:v>
                </c:pt>
                <c:pt idx="26970">
                  <c:v>88.205362999815407</c:v>
                </c:pt>
                <c:pt idx="26971">
                  <c:v>88.206015000196203</c:v>
                </c:pt>
                <c:pt idx="26972">
                  <c:v>88.207210999826188</c:v>
                </c:pt>
                <c:pt idx="26973">
                  <c:v>88.208055999984907</c:v>
                </c:pt>
                <c:pt idx="26974">
                  <c:v>88.240158000189609</c:v>
                </c:pt>
                <c:pt idx="26975">
                  <c:v>88.24087499988299</c:v>
                </c:pt>
                <c:pt idx="26976">
                  <c:v>88.242127999819701</c:v>
                </c:pt>
                <c:pt idx="26977">
                  <c:v>88.242988999809299</c:v>
                </c:pt>
                <c:pt idx="26978">
                  <c:v>88.246810999862603</c:v>
                </c:pt>
                <c:pt idx="26979">
                  <c:v>88.247182000031898</c:v>
                </c:pt>
                <c:pt idx="26980">
                  <c:v>88.247438000053009</c:v>
                </c:pt>
                <c:pt idx="26981">
                  <c:v>88.247842999862698</c:v>
                </c:pt>
                <c:pt idx="26982">
                  <c:v>88.248718000158902</c:v>
                </c:pt>
                <c:pt idx="26983">
                  <c:v>88.249135999831196</c:v>
                </c:pt>
                <c:pt idx="26984">
                  <c:v>88.249635000010997</c:v>
                </c:pt>
                <c:pt idx="26985">
                  <c:v>88.249998999799502</c:v>
                </c:pt>
                <c:pt idx="26986">
                  <c:v>88.253587000053798</c:v>
                </c:pt>
                <c:pt idx="26987">
                  <c:v>88.253975000043198</c:v>
                </c:pt>
                <c:pt idx="26988">
                  <c:v>88.254414999937509</c:v>
                </c:pt>
                <c:pt idx="26989">
                  <c:v>88.255116999789593</c:v>
                </c:pt>
                <c:pt idx="26990">
                  <c:v>88.2556070000646</c:v>
                </c:pt>
                <c:pt idx="26991">
                  <c:v>88.267324999833306</c:v>
                </c:pt>
                <c:pt idx="26992">
                  <c:v>88.281018000088793</c:v>
                </c:pt>
                <c:pt idx="26993">
                  <c:v>88.29502900016449</c:v>
                </c:pt>
                <c:pt idx="26994">
                  <c:v>88.296364000143498</c:v>
                </c:pt>
                <c:pt idx="26995">
                  <c:v>88.300443000207395</c:v>
                </c:pt>
                <c:pt idx="26996">
                  <c:v>88.3118510000713</c:v>
                </c:pt>
                <c:pt idx="26997">
                  <c:v>88.3166160001565</c:v>
                </c:pt>
                <c:pt idx="26998">
                  <c:v>88.317123999786403</c:v>
                </c:pt>
                <c:pt idx="26999">
                  <c:v>88.318181999966299</c:v>
                </c:pt>
                <c:pt idx="27000">
                  <c:v>88.318891000199002</c:v>
                </c:pt>
                <c:pt idx="27001">
                  <c:v>88.324178000220812</c:v>
                </c:pt>
                <c:pt idx="27002">
                  <c:v>88.324680999903606</c:v>
                </c:pt>
                <c:pt idx="27003">
                  <c:v>88.325478000115197</c:v>
                </c:pt>
                <c:pt idx="27004">
                  <c:v>88.326187999882592</c:v>
                </c:pt>
                <c:pt idx="27005">
                  <c:v>88.37363100019499</c:v>
                </c:pt>
                <c:pt idx="27006">
                  <c:v>88.381500000195899</c:v>
                </c:pt>
                <c:pt idx="27007">
                  <c:v>88.382122999973888</c:v>
                </c:pt>
                <c:pt idx="27008">
                  <c:v>88.383613000132698</c:v>
                </c:pt>
                <c:pt idx="27009">
                  <c:v>88.384615999984803</c:v>
                </c:pt>
                <c:pt idx="27010">
                  <c:v>88.390356000218091</c:v>
                </c:pt>
                <c:pt idx="27011">
                  <c:v>88.391003000196989</c:v>
                </c:pt>
                <c:pt idx="27012">
                  <c:v>88.391037999826892</c:v>
                </c:pt>
                <c:pt idx="27013">
                  <c:v>88.391494000006702</c:v>
                </c:pt>
                <c:pt idx="27014">
                  <c:v>88.392396000017399</c:v>
                </c:pt>
                <c:pt idx="27015">
                  <c:v>88.392447999922197</c:v>
                </c:pt>
                <c:pt idx="27016">
                  <c:v>88.393118000112693</c:v>
                </c:pt>
                <c:pt idx="27017">
                  <c:v>88.393279000229001</c:v>
                </c:pt>
                <c:pt idx="27018">
                  <c:v>88.393792999795494</c:v>
                </c:pt>
                <c:pt idx="27019">
                  <c:v>88.394484000218597</c:v>
                </c:pt>
                <c:pt idx="27020">
                  <c:v>88.395733000197609</c:v>
                </c:pt>
                <c:pt idx="27021">
                  <c:v>88.396661999922799</c:v>
                </c:pt>
                <c:pt idx="27022">
                  <c:v>88.406776999818206</c:v>
                </c:pt>
                <c:pt idx="27023">
                  <c:v>88.409700999818597</c:v>
                </c:pt>
                <c:pt idx="27024">
                  <c:v>88.410353000199308</c:v>
                </c:pt>
                <c:pt idx="27025">
                  <c:v>88.411433000146602</c:v>
                </c:pt>
                <c:pt idx="27026">
                  <c:v>88.412247000178397</c:v>
                </c:pt>
                <c:pt idx="27027">
                  <c:v>88.428398999894796</c:v>
                </c:pt>
                <c:pt idx="27028">
                  <c:v>88.428878999820796</c:v>
                </c:pt>
                <c:pt idx="27029">
                  <c:v>88.429676000032401</c:v>
                </c:pt>
                <c:pt idx="27030">
                  <c:v>88.430255999810399</c:v>
                </c:pt>
                <c:pt idx="27031">
                  <c:v>88.437290000001596</c:v>
                </c:pt>
                <c:pt idx="27032">
                  <c:v>88.437770999917106</c:v>
                </c:pt>
                <c:pt idx="27033">
                  <c:v>88.439444999948989</c:v>
                </c:pt>
                <c:pt idx="27034">
                  <c:v>88.439668999853893</c:v>
                </c:pt>
                <c:pt idx="27035">
                  <c:v>88.440467000054895</c:v>
                </c:pt>
                <c:pt idx="27036">
                  <c:v>88.440655999875105</c:v>
                </c:pt>
                <c:pt idx="27037">
                  <c:v>88.443027999801402</c:v>
                </c:pt>
                <c:pt idx="27038">
                  <c:v>88.4432689999812</c:v>
                </c:pt>
                <c:pt idx="27039">
                  <c:v>88.444113000150509</c:v>
                </c:pt>
                <c:pt idx="27040">
                  <c:v>88.444193000214</c:v>
                </c:pt>
                <c:pt idx="27041">
                  <c:v>88.444271999833191</c:v>
                </c:pt>
                <c:pt idx="27042">
                  <c:v>88.444353999875602</c:v>
                </c:pt>
                <c:pt idx="27043">
                  <c:v>88.444460000118809</c:v>
                </c:pt>
                <c:pt idx="27044">
                  <c:v>88.444886000161205</c:v>
                </c:pt>
                <c:pt idx="27045">
                  <c:v>88.445212999886195</c:v>
                </c:pt>
                <c:pt idx="27046">
                  <c:v>88.445624000087207</c:v>
                </c:pt>
                <c:pt idx="27047">
                  <c:v>88.4461320001719</c:v>
                </c:pt>
                <c:pt idx="27048">
                  <c:v>88.446156999907487</c:v>
                </c:pt>
                <c:pt idx="27049">
                  <c:v>88.446616000055599</c:v>
                </c:pt>
                <c:pt idx="27050">
                  <c:v>88.447316999918186</c:v>
                </c:pt>
                <c:pt idx="27051">
                  <c:v>88.451666999844704</c:v>
                </c:pt>
                <c:pt idx="27052">
                  <c:v>88.457051000204899</c:v>
                </c:pt>
                <c:pt idx="27053">
                  <c:v>88.461581000046806</c:v>
                </c:pt>
                <c:pt idx="27054">
                  <c:v>88.473853999857909</c:v>
                </c:pt>
                <c:pt idx="27055">
                  <c:v>88.474527000016593</c:v>
                </c:pt>
                <c:pt idx="27056">
                  <c:v>88.474821000090699</c:v>
                </c:pt>
                <c:pt idx="27057">
                  <c:v>88.476000999889891</c:v>
                </c:pt>
                <c:pt idx="27058">
                  <c:v>88.476979999995791</c:v>
                </c:pt>
                <c:pt idx="27059">
                  <c:v>88.481017000049093</c:v>
                </c:pt>
                <c:pt idx="27060">
                  <c:v>88.481496999975207</c:v>
                </c:pt>
                <c:pt idx="27061">
                  <c:v>88.482370999827211</c:v>
                </c:pt>
                <c:pt idx="27062">
                  <c:v>88.483009999890697</c:v>
                </c:pt>
                <c:pt idx="27063">
                  <c:v>88.486432000081493</c:v>
                </c:pt>
                <c:pt idx="27064">
                  <c:v>88.4869950000393</c:v>
                </c:pt>
                <c:pt idx="27065">
                  <c:v>88.487976000123993</c:v>
                </c:pt>
                <c:pt idx="27066">
                  <c:v>88.488870000219293</c:v>
                </c:pt>
                <c:pt idx="27067">
                  <c:v>88.493272000050609</c:v>
                </c:pt>
                <c:pt idx="27068">
                  <c:v>88.504930999988503</c:v>
                </c:pt>
                <c:pt idx="27069">
                  <c:v>88.505022999925103</c:v>
                </c:pt>
                <c:pt idx="27070">
                  <c:v>88.510605000010401</c:v>
                </c:pt>
                <c:pt idx="27071">
                  <c:v>88.511134999862406</c:v>
                </c:pt>
                <c:pt idx="27072">
                  <c:v>88.512088999777902</c:v>
                </c:pt>
                <c:pt idx="27073">
                  <c:v>88.512728999830799</c:v>
                </c:pt>
                <c:pt idx="27074">
                  <c:v>88.532696000129292</c:v>
                </c:pt>
                <c:pt idx="27075">
                  <c:v>88.5376649998761</c:v>
                </c:pt>
                <c:pt idx="27076">
                  <c:v>88.538058999802104</c:v>
                </c:pt>
                <c:pt idx="27077">
                  <c:v>88.53874799979161</c:v>
                </c:pt>
                <c:pt idx="27078">
                  <c:v>88.539266000225311</c:v>
                </c:pt>
                <c:pt idx="27079">
                  <c:v>88.546118000067509</c:v>
                </c:pt>
                <c:pt idx="27080">
                  <c:v>88.546754000162707</c:v>
                </c:pt>
                <c:pt idx="27081">
                  <c:v>88.548112999887906</c:v>
                </c:pt>
                <c:pt idx="27082">
                  <c:v>88.548609000099489</c:v>
                </c:pt>
                <c:pt idx="27083">
                  <c:v>88.548977999835188</c:v>
                </c:pt>
                <c:pt idx="27084">
                  <c:v>88.569271999858714</c:v>
                </c:pt>
                <c:pt idx="27085">
                  <c:v>88.581074000103399</c:v>
                </c:pt>
                <c:pt idx="27086">
                  <c:v>88.59264000011531</c:v>
                </c:pt>
                <c:pt idx="27087">
                  <c:v>88.593355999819295</c:v>
                </c:pt>
                <c:pt idx="27088">
                  <c:v>88.594624000052093</c:v>
                </c:pt>
                <c:pt idx="27089">
                  <c:v>88.595161999819496</c:v>
                </c:pt>
                <c:pt idx="27090">
                  <c:v>88.595568000073399</c:v>
                </c:pt>
                <c:pt idx="27091">
                  <c:v>88.607833999958501</c:v>
                </c:pt>
                <c:pt idx="27092">
                  <c:v>88.619010999991502</c:v>
                </c:pt>
                <c:pt idx="27093">
                  <c:v>88.619107999875197</c:v>
                </c:pt>
                <c:pt idx="27094">
                  <c:v>88.619808000203108</c:v>
                </c:pt>
                <c:pt idx="27095">
                  <c:v>88.620993999938904</c:v>
                </c:pt>
                <c:pt idx="27096">
                  <c:v>88.621846000023609</c:v>
                </c:pt>
                <c:pt idx="27097">
                  <c:v>88.62682400013</c:v>
                </c:pt>
                <c:pt idx="27098">
                  <c:v>88.627536999865697</c:v>
                </c:pt>
                <c:pt idx="27099">
                  <c:v>88.628820999929289</c:v>
                </c:pt>
                <c:pt idx="27100">
                  <c:v>88.629755000056292</c:v>
                </c:pt>
                <c:pt idx="27101">
                  <c:v>88.6299409999082</c:v>
                </c:pt>
                <c:pt idx="27102">
                  <c:v>88.630346000172707</c:v>
                </c:pt>
                <c:pt idx="27103">
                  <c:v>88.631064999844895</c:v>
                </c:pt>
                <c:pt idx="27104">
                  <c:v>88.631554000130507</c:v>
                </c:pt>
                <c:pt idx="27105">
                  <c:v>88.636936000057105</c:v>
                </c:pt>
                <c:pt idx="27106">
                  <c:v>88.637482000194694</c:v>
                </c:pt>
                <c:pt idx="27107">
                  <c:v>88.638500999877493</c:v>
                </c:pt>
                <c:pt idx="27108">
                  <c:v>88.639199000226597</c:v>
                </c:pt>
                <c:pt idx="27109">
                  <c:v>88.653466999858196</c:v>
                </c:pt>
                <c:pt idx="27110">
                  <c:v>88.653875000090892</c:v>
                </c:pt>
                <c:pt idx="27111">
                  <c:v>88.654688000133305</c:v>
                </c:pt>
                <c:pt idx="27112">
                  <c:v>88.655147999816108</c:v>
                </c:pt>
                <c:pt idx="27113">
                  <c:v>88.657888999932709</c:v>
                </c:pt>
                <c:pt idx="27114">
                  <c:v>88.658595000197195</c:v>
                </c:pt>
                <c:pt idx="27115">
                  <c:v>88.667419000103095</c:v>
                </c:pt>
                <c:pt idx="27116">
                  <c:v>88.671469000018888</c:v>
                </c:pt>
                <c:pt idx="27117">
                  <c:v>88.69917299989531</c:v>
                </c:pt>
                <c:pt idx="27118">
                  <c:v>88.701191999916702</c:v>
                </c:pt>
                <c:pt idx="27119">
                  <c:v>88.701704999948504</c:v>
                </c:pt>
                <c:pt idx="27120">
                  <c:v>88.702680000096692</c:v>
                </c:pt>
                <c:pt idx="27121">
                  <c:v>88.703284000075598</c:v>
                </c:pt>
                <c:pt idx="27122">
                  <c:v>88.70566299992781</c:v>
                </c:pt>
                <c:pt idx="27123">
                  <c:v>88.706272999843293</c:v>
                </c:pt>
                <c:pt idx="27124">
                  <c:v>88.707415000044406</c:v>
                </c:pt>
                <c:pt idx="27125">
                  <c:v>88.708204999875306</c:v>
                </c:pt>
                <c:pt idx="27126">
                  <c:v>88.709334000213801</c:v>
                </c:pt>
                <c:pt idx="27127">
                  <c:v>88.709361999917704</c:v>
                </c:pt>
                <c:pt idx="27128">
                  <c:v>88.730413000121104</c:v>
                </c:pt>
                <c:pt idx="27129">
                  <c:v>88.731075999930908</c:v>
                </c:pt>
                <c:pt idx="27130">
                  <c:v>88.732327999878095</c:v>
                </c:pt>
                <c:pt idx="27131">
                  <c:v>88.733268999931099</c:v>
                </c:pt>
                <c:pt idx="27132">
                  <c:v>88.741326000217597</c:v>
                </c:pt>
                <c:pt idx="27133">
                  <c:v>88.741990000016798</c:v>
                </c:pt>
                <c:pt idx="27134">
                  <c:v>88.743407000038104</c:v>
                </c:pt>
                <c:pt idx="27135">
                  <c:v>88.744475000112288</c:v>
                </c:pt>
                <c:pt idx="27136">
                  <c:v>88.745101999847904</c:v>
                </c:pt>
                <c:pt idx="27137">
                  <c:v>88.746283000091296</c:v>
                </c:pt>
                <c:pt idx="27138">
                  <c:v>88.747507999869413</c:v>
                </c:pt>
                <c:pt idx="27139">
                  <c:v>88.748266000038697</c:v>
                </c:pt>
                <c:pt idx="27140">
                  <c:v>88.750474999869709</c:v>
                </c:pt>
                <c:pt idx="27141">
                  <c:v>88.750804000028396</c:v>
                </c:pt>
                <c:pt idx="27142">
                  <c:v>88.751582999975611</c:v>
                </c:pt>
                <c:pt idx="27143">
                  <c:v>88.752074999774692</c:v>
                </c:pt>
                <c:pt idx="27144">
                  <c:v>88.754729999891396</c:v>
                </c:pt>
                <c:pt idx="27145">
                  <c:v>88.775400000031311</c:v>
                </c:pt>
                <c:pt idx="27146">
                  <c:v>88.786903999789502</c:v>
                </c:pt>
                <c:pt idx="27147">
                  <c:v>88.791653000043794</c:v>
                </c:pt>
                <c:pt idx="27148">
                  <c:v>88.792069000191901</c:v>
                </c:pt>
                <c:pt idx="27149">
                  <c:v>88.792812000065098</c:v>
                </c:pt>
                <c:pt idx="27150">
                  <c:v>88.7932949999594</c:v>
                </c:pt>
                <c:pt idx="27151">
                  <c:v>88.802886999928802</c:v>
                </c:pt>
                <c:pt idx="27152">
                  <c:v>88.803474000087505</c:v>
                </c:pt>
                <c:pt idx="27153">
                  <c:v>88.803519000066402</c:v>
                </c:pt>
                <c:pt idx="27154">
                  <c:v>88.804385000003094</c:v>
                </c:pt>
                <c:pt idx="27155">
                  <c:v>88.804740999876202</c:v>
                </c:pt>
                <c:pt idx="27156">
                  <c:v>88.805187000161794</c:v>
                </c:pt>
                <c:pt idx="27157">
                  <c:v>88.805460000003208</c:v>
                </c:pt>
                <c:pt idx="27158">
                  <c:v>88.805779999802311</c:v>
                </c:pt>
                <c:pt idx="27159">
                  <c:v>88.806813999781298</c:v>
                </c:pt>
                <c:pt idx="27160">
                  <c:v>88.807549000193802</c:v>
                </c:pt>
                <c:pt idx="27161">
                  <c:v>88.823843000227498</c:v>
                </c:pt>
                <c:pt idx="27162">
                  <c:v>88.8277459998789</c:v>
                </c:pt>
                <c:pt idx="27163">
                  <c:v>88.828521999857898</c:v>
                </c:pt>
                <c:pt idx="27164">
                  <c:v>88.829965000058991</c:v>
                </c:pt>
                <c:pt idx="27165">
                  <c:v>88.830993000101401</c:v>
                </c:pt>
                <c:pt idx="27166">
                  <c:v>88.832519999868893</c:v>
                </c:pt>
                <c:pt idx="27167">
                  <c:v>88.833156999953601</c:v>
                </c:pt>
                <c:pt idx="27168">
                  <c:v>88.834274999953706</c:v>
                </c:pt>
                <c:pt idx="27169">
                  <c:v>88.834584999858606</c:v>
                </c:pt>
                <c:pt idx="27170">
                  <c:v>88.835140999890399</c:v>
                </c:pt>
                <c:pt idx="27171">
                  <c:v>88.835947000006797</c:v>
                </c:pt>
                <c:pt idx="27172">
                  <c:v>88.846052999997411</c:v>
                </c:pt>
                <c:pt idx="27173">
                  <c:v>88.846728000135002</c:v>
                </c:pt>
                <c:pt idx="27174">
                  <c:v>88.848179999786197</c:v>
                </c:pt>
                <c:pt idx="27175">
                  <c:v>88.849043000209306</c:v>
                </c:pt>
                <c:pt idx="27176">
                  <c:v>88.849105999997789</c:v>
                </c:pt>
                <c:pt idx="27177">
                  <c:v>88.84946599982861</c:v>
                </c:pt>
                <c:pt idx="27178">
                  <c:v>88.850167000146001</c:v>
                </c:pt>
                <c:pt idx="27179">
                  <c:v>88.850604000071996</c:v>
                </c:pt>
                <c:pt idx="27180">
                  <c:v>88.854801999787</c:v>
                </c:pt>
                <c:pt idx="27181">
                  <c:v>88.855312999839896</c:v>
                </c:pt>
                <c:pt idx="27182">
                  <c:v>88.856225000199601</c:v>
                </c:pt>
                <c:pt idx="27183">
                  <c:v>88.856912000210201</c:v>
                </c:pt>
                <c:pt idx="27184">
                  <c:v>88.85693999991409</c:v>
                </c:pt>
                <c:pt idx="27185">
                  <c:v>88.872914000148697</c:v>
                </c:pt>
                <c:pt idx="27186">
                  <c:v>88.882279999779698</c:v>
                </c:pt>
                <c:pt idx="27187">
                  <c:v>88.884544999927996</c:v>
                </c:pt>
                <c:pt idx="27188">
                  <c:v>88.885295000181898</c:v>
                </c:pt>
                <c:pt idx="27189">
                  <c:v>88.886533999811903</c:v>
                </c:pt>
                <c:pt idx="27190">
                  <c:v>88.887876000171602</c:v>
                </c:pt>
                <c:pt idx="27191">
                  <c:v>88.895990999844798</c:v>
                </c:pt>
                <c:pt idx="27192">
                  <c:v>88.909005000004896</c:v>
                </c:pt>
                <c:pt idx="27193">
                  <c:v>88.914811999984508</c:v>
                </c:pt>
                <c:pt idx="27194">
                  <c:v>88.915764999910593</c:v>
                </c:pt>
                <c:pt idx="27195">
                  <c:v>88.916145999974106</c:v>
                </c:pt>
                <c:pt idx="27196">
                  <c:v>88.921825999932395</c:v>
                </c:pt>
                <c:pt idx="27197">
                  <c:v>88.92234999984791</c:v>
                </c:pt>
                <c:pt idx="27198">
                  <c:v>88.922529000228593</c:v>
                </c:pt>
                <c:pt idx="27199">
                  <c:v>88.923460999922099</c:v>
                </c:pt>
                <c:pt idx="27200">
                  <c:v>88.924087000123095</c:v>
                </c:pt>
                <c:pt idx="27201">
                  <c:v>88.925188999837701</c:v>
                </c:pt>
                <c:pt idx="27202">
                  <c:v>88.92528500018669</c:v>
                </c:pt>
                <c:pt idx="27203">
                  <c:v>88.925444999858797</c:v>
                </c:pt>
                <c:pt idx="27204">
                  <c:v>88.926066000112698</c:v>
                </c:pt>
                <c:pt idx="27205">
                  <c:v>88.926102000186802</c:v>
                </c:pt>
                <c:pt idx="27206">
                  <c:v>88.926235000144501</c:v>
                </c:pt>
                <c:pt idx="27207">
                  <c:v>88.928430000123612</c:v>
                </c:pt>
                <c:pt idx="27208">
                  <c:v>88.928658999975497</c:v>
                </c:pt>
                <c:pt idx="27209">
                  <c:v>88.929243000165997</c:v>
                </c:pt>
                <c:pt idx="27210">
                  <c:v>88.929397999890995</c:v>
                </c:pt>
                <c:pt idx="27211">
                  <c:v>88.93013399983829</c:v>
                </c:pt>
                <c:pt idx="27212">
                  <c:v>88.930204999996903</c:v>
                </c:pt>
                <c:pt idx="27213">
                  <c:v>88.930286000049804</c:v>
                </c:pt>
                <c:pt idx="27214">
                  <c:v>88.930354999774792</c:v>
                </c:pt>
                <c:pt idx="27215">
                  <c:v>88.930429999891203</c:v>
                </c:pt>
                <c:pt idx="27216">
                  <c:v>88.930506999986392</c:v>
                </c:pt>
                <c:pt idx="27217">
                  <c:v>88.931115999912393</c:v>
                </c:pt>
                <c:pt idx="27218">
                  <c:v>88.932271999965394</c:v>
                </c:pt>
                <c:pt idx="27219">
                  <c:v>88.932898000166404</c:v>
                </c:pt>
                <c:pt idx="27220">
                  <c:v>88.933176999944408</c:v>
                </c:pt>
                <c:pt idx="27221">
                  <c:v>88.933682000060799</c:v>
                </c:pt>
                <c:pt idx="27222">
                  <c:v>88.933965999785798</c:v>
                </c:pt>
                <c:pt idx="27223">
                  <c:v>88.9393839997865</c:v>
                </c:pt>
                <c:pt idx="27224">
                  <c:v>88.949186999798187</c:v>
                </c:pt>
                <c:pt idx="27225">
                  <c:v>88.949887000126097</c:v>
                </c:pt>
                <c:pt idx="27226">
                  <c:v>88.951039000221499</c:v>
                </c:pt>
                <c:pt idx="27227">
                  <c:v>88.951830000041795</c:v>
                </c:pt>
                <c:pt idx="27228">
                  <c:v>88.955991000148003</c:v>
                </c:pt>
                <c:pt idx="27229">
                  <c:v>88.9736290000655</c:v>
                </c:pt>
                <c:pt idx="27230">
                  <c:v>88.974030999906901</c:v>
                </c:pt>
                <c:pt idx="27231">
                  <c:v>88.974736000182006</c:v>
                </c:pt>
                <c:pt idx="27232">
                  <c:v>88.975318999928206</c:v>
                </c:pt>
                <c:pt idx="27233">
                  <c:v>88.975789999949399</c:v>
                </c:pt>
                <c:pt idx="27234">
                  <c:v>88.994888999877702</c:v>
                </c:pt>
                <c:pt idx="27235">
                  <c:v>88.995547000195003</c:v>
                </c:pt>
                <c:pt idx="27236">
                  <c:v>88.996577000216305</c:v>
                </c:pt>
                <c:pt idx="27237">
                  <c:v>88.9972499999203</c:v>
                </c:pt>
                <c:pt idx="27238">
                  <c:v>89.006878999953102</c:v>
                </c:pt>
                <c:pt idx="27239">
                  <c:v>89.007159000175292</c:v>
                </c:pt>
                <c:pt idx="27240">
                  <c:v>89.0074600001753</c:v>
                </c:pt>
                <c:pt idx="27241">
                  <c:v>89.008609999836992</c:v>
                </c:pt>
                <c:pt idx="27242">
                  <c:v>89.009393000196695</c:v>
                </c:pt>
                <c:pt idx="27243">
                  <c:v>89.024128999881199</c:v>
                </c:pt>
                <c:pt idx="27244">
                  <c:v>89.024461000008102</c:v>
                </c:pt>
                <c:pt idx="27245">
                  <c:v>89.025078999838996</c:v>
                </c:pt>
                <c:pt idx="27246">
                  <c:v>89.025563000177499</c:v>
                </c:pt>
                <c:pt idx="27247">
                  <c:v>89.050774000043006</c:v>
                </c:pt>
                <c:pt idx="27248">
                  <c:v>89.051515999926707</c:v>
                </c:pt>
                <c:pt idx="27249">
                  <c:v>89.052867000191299</c:v>
                </c:pt>
                <c:pt idx="27250">
                  <c:v>89.053787000011596</c:v>
                </c:pt>
                <c:pt idx="27251">
                  <c:v>89.070901000013691</c:v>
                </c:pt>
                <c:pt idx="27252">
                  <c:v>89.076542999919099</c:v>
                </c:pt>
                <c:pt idx="27253">
                  <c:v>89.076999000099008</c:v>
                </c:pt>
                <c:pt idx="27254">
                  <c:v>89.0777909999087</c:v>
                </c:pt>
                <c:pt idx="27255">
                  <c:v>89.078364000215501</c:v>
                </c:pt>
                <c:pt idx="27256">
                  <c:v>89.078873999824197</c:v>
                </c:pt>
                <c:pt idx="27257">
                  <c:v>89.079595999919505</c:v>
                </c:pt>
                <c:pt idx="27258">
                  <c:v>89.080866000131209</c:v>
                </c:pt>
                <c:pt idx="27259">
                  <c:v>89.081626999814006</c:v>
                </c:pt>
                <c:pt idx="27260">
                  <c:v>89.0817839999726</c:v>
                </c:pt>
                <c:pt idx="27261">
                  <c:v>89.089626999793794</c:v>
                </c:pt>
                <c:pt idx="27262">
                  <c:v>89.090301999931398</c:v>
                </c:pt>
                <c:pt idx="27263">
                  <c:v>89.091627000016089</c:v>
                </c:pt>
                <c:pt idx="27264">
                  <c:v>89.0932090001115</c:v>
                </c:pt>
                <c:pt idx="27265">
                  <c:v>89.10100699995381</c:v>
                </c:pt>
                <c:pt idx="27266">
                  <c:v>89.101222999943204</c:v>
                </c:pt>
                <c:pt idx="27267">
                  <c:v>89.114088999849599</c:v>
                </c:pt>
                <c:pt idx="27268">
                  <c:v>89.133682000010594</c:v>
                </c:pt>
                <c:pt idx="27269">
                  <c:v>89.137025000127295</c:v>
                </c:pt>
                <c:pt idx="27270">
                  <c:v>89.146304000223608</c:v>
                </c:pt>
                <c:pt idx="27271">
                  <c:v>89.1483959999277</c:v>
                </c:pt>
                <c:pt idx="27272">
                  <c:v>89.151622999906891</c:v>
                </c:pt>
                <c:pt idx="27273">
                  <c:v>89.162055000088003</c:v>
                </c:pt>
                <c:pt idx="27274">
                  <c:v>89.162628999929396</c:v>
                </c:pt>
                <c:pt idx="27275">
                  <c:v>89.163534999897792</c:v>
                </c:pt>
                <c:pt idx="27276">
                  <c:v>89.164266999887303</c:v>
                </c:pt>
                <c:pt idx="27277">
                  <c:v>89.194525000038993</c:v>
                </c:pt>
                <c:pt idx="27278">
                  <c:v>89.1973339998912</c:v>
                </c:pt>
                <c:pt idx="27279">
                  <c:v>89.215152000178904</c:v>
                </c:pt>
                <c:pt idx="27280">
                  <c:v>89.226861000042803</c:v>
                </c:pt>
                <c:pt idx="27281">
                  <c:v>89.227458000095794</c:v>
                </c:pt>
                <c:pt idx="27282">
                  <c:v>89.228537000053606</c:v>
                </c:pt>
                <c:pt idx="27283">
                  <c:v>89.229461999821012</c:v>
                </c:pt>
                <c:pt idx="27284">
                  <c:v>89.229619999969088</c:v>
                </c:pt>
                <c:pt idx="27285">
                  <c:v>89.234516000033096</c:v>
                </c:pt>
                <c:pt idx="27286">
                  <c:v>89.234973000202402</c:v>
                </c:pt>
                <c:pt idx="27287">
                  <c:v>89.236051000170804</c:v>
                </c:pt>
                <c:pt idx="27288">
                  <c:v>89.236714999969905</c:v>
                </c:pt>
                <c:pt idx="27289">
                  <c:v>89.2429440000341</c:v>
                </c:pt>
                <c:pt idx="27290">
                  <c:v>89.258950999919691</c:v>
                </c:pt>
                <c:pt idx="27291">
                  <c:v>89.259619000131295</c:v>
                </c:pt>
                <c:pt idx="27292">
                  <c:v>89.26098099982481</c:v>
                </c:pt>
                <c:pt idx="27293">
                  <c:v>89.261820000046995</c:v>
                </c:pt>
                <c:pt idx="27294">
                  <c:v>89.286139999785505</c:v>
                </c:pt>
                <c:pt idx="27295">
                  <c:v>89.292202999786198</c:v>
                </c:pt>
                <c:pt idx="27296">
                  <c:v>89.297688999977197</c:v>
                </c:pt>
                <c:pt idx="27297">
                  <c:v>89.29833699994559</c:v>
                </c:pt>
                <c:pt idx="27298">
                  <c:v>89.299407999988006</c:v>
                </c:pt>
                <c:pt idx="27299">
                  <c:v>89.300198999808302</c:v>
                </c:pt>
                <c:pt idx="27300">
                  <c:v>89.308852000158296</c:v>
                </c:pt>
                <c:pt idx="27301">
                  <c:v>89.309495000179496</c:v>
                </c:pt>
                <c:pt idx="27302">
                  <c:v>89.310894999925893</c:v>
                </c:pt>
                <c:pt idx="27303">
                  <c:v>89.311794999957698</c:v>
                </c:pt>
                <c:pt idx="27304">
                  <c:v>89.325235000160305</c:v>
                </c:pt>
                <c:pt idx="27305">
                  <c:v>89.333453000108406</c:v>
                </c:pt>
                <c:pt idx="27306">
                  <c:v>89.33402200000269</c:v>
                </c:pt>
                <c:pt idx="27307">
                  <c:v>89.335028999812494</c:v>
                </c:pt>
                <c:pt idx="27308">
                  <c:v>89.335785999992297</c:v>
                </c:pt>
                <c:pt idx="27309">
                  <c:v>89.337849000003104</c:v>
                </c:pt>
                <c:pt idx="27310">
                  <c:v>89.338363000024387</c:v>
                </c:pt>
                <c:pt idx="27311">
                  <c:v>89.340222999908292</c:v>
                </c:pt>
                <c:pt idx="27312">
                  <c:v>89.340446999813096</c:v>
                </c:pt>
                <c:pt idx="27313">
                  <c:v>89.342249999844995</c:v>
                </c:pt>
                <c:pt idx="27314">
                  <c:v>89.342411999950798</c:v>
                </c:pt>
                <c:pt idx="27315">
                  <c:v>89.345042999866507</c:v>
                </c:pt>
                <c:pt idx="27316">
                  <c:v>89.345256999877094</c:v>
                </c:pt>
                <c:pt idx="27317">
                  <c:v>89.345615000183898</c:v>
                </c:pt>
                <c:pt idx="27318">
                  <c:v>89.345772999877198</c:v>
                </c:pt>
                <c:pt idx="27319">
                  <c:v>89.346617000046507</c:v>
                </c:pt>
                <c:pt idx="27320">
                  <c:v>89.346709999972504</c:v>
                </c:pt>
                <c:pt idx="27321">
                  <c:v>89.346797999951306</c:v>
                </c:pt>
                <c:pt idx="27322">
                  <c:v>89.346877000025401</c:v>
                </c:pt>
                <c:pt idx="27323">
                  <c:v>89.34695500011</c:v>
                </c:pt>
                <c:pt idx="27324">
                  <c:v>89.347958999951501</c:v>
                </c:pt>
                <c:pt idx="27325">
                  <c:v>89.348569999856394</c:v>
                </c:pt>
                <c:pt idx="27326">
                  <c:v>89.348880000216013</c:v>
                </c:pt>
                <c:pt idx="27327">
                  <c:v>89.348923000216004</c:v>
                </c:pt>
                <c:pt idx="27328">
                  <c:v>89.349491000120892</c:v>
                </c:pt>
                <c:pt idx="27329">
                  <c:v>89.349521999792998</c:v>
                </c:pt>
                <c:pt idx="27330">
                  <c:v>89.349531000152609</c:v>
                </c:pt>
                <c:pt idx="27331">
                  <c:v>89.349840000067999</c:v>
                </c:pt>
                <c:pt idx="27332">
                  <c:v>89.350008000110293</c:v>
                </c:pt>
                <c:pt idx="27333">
                  <c:v>89.350804999867208</c:v>
                </c:pt>
                <c:pt idx="27334">
                  <c:v>89.351089000046997</c:v>
                </c:pt>
                <c:pt idx="27335">
                  <c:v>89.351678000184592</c:v>
                </c:pt>
                <c:pt idx="27336">
                  <c:v>89.351838999846208</c:v>
                </c:pt>
                <c:pt idx="27337">
                  <c:v>89.352335000057693</c:v>
                </c:pt>
                <c:pt idx="27338">
                  <c:v>89.353024000047299</c:v>
                </c:pt>
                <c:pt idx="27339">
                  <c:v>89.354158999867607</c:v>
                </c:pt>
                <c:pt idx="27340">
                  <c:v>89.355049999994606</c:v>
                </c:pt>
                <c:pt idx="27341">
                  <c:v>89.355451999835992</c:v>
                </c:pt>
                <c:pt idx="27342">
                  <c:v>89.356081000005304</c:v>
                </c:pt>
                <c:pt idx="27343">
                  <c:v>89.3572859999949</c:v>
                </c:pt>
                <c:pt idx="27344">
                  <c:v>89.358116999846899</c:v>
                </c:pt>
                <c:pt idx="27345">
                  <c:v>89.360267999836594</c:v>
                </c:pt>
                <c:pt idx="27346">
                  <c:v>89.366897000218088</c:v>
                </c:pt>
                <c:pt idx="27347">
                  <c:v>89.389754999956395</c:v>
                </c:pt>
                <c:pt idx="27348">
                  <c:v>89.390222000020003</c:v>
                </c:pt>
                <c:pt idx="27349">
                  <c:v>89.391109000189303</c:v>
                </c:pt>
                <c:pt idx="27350">
                  <c:v>89.391819999946108</c:v>
                </c:pt>
                <c:pt idx="27351">
                  <c:v>89.404354000180305</c:v>
                </c:pt>
                <c:pt idx="27352">
                  <c:v>89.404915000159207</c:v>
                </c:pt>
                <c:pt idx="27353">
                  <c:v>89.405951000117</c:v>
                </c:pt>
                <c:pt idx="27354">
                  <c:v>89.406621999842102</c:v>
                </c:pt>
                <c:pt idx="27355">
                  <c:v>89.407852000022103</c:v>
                </c:pt>
                <c:pt idx="27356">
                  <c:v>89.410893000149301</c:v>
                </c:pt>
                <c:pt idx="27357">
                  <c:v>89.411370000107098</c:v>
                </c:pt>
                <c:pt idx="27358">
                  <c:v>89.41154200010709</c:v>
                </c:pt>
                <c:pt idx="27359">
                  <c:v>89.411741999810999</c:v>
                </c:pt>
                <c:pt idx="27360">
                  <c:v>89.412713000001503</c:v>
                </c:pt>
                <c:pt idx="27361">
                  <c:v>89.412714999980295</c:v>
                </c:pt>
                <c:pt idx="27362">
                  <c:v>89.413511000202504</c:v>
                </c:pt>
                <c:pt idx="27363">
                  <c:v>89.413514000170792</c:v>
                </c:pt>
                <c:pt idx="27364">
                  <c:v>89.429128000119803</c:v>
                </c:pt>
                <c:pt idx="27365">
                  <c:v>89.429410999855392</c:v>
                </c:pt>
                <c:pt idx="27366">
                  <c:v>89.430006999918888</c:v>
                </c:pt>
                <c:pt idx="27367">
                  <c:v>89.430511000045897</c:v>
                </c:pt>
                <c:pt idx="27368">
                  <c:v>89.431498000067208</c:v>
                </c:pt>
                <c:pt idx="27369">
                  <c:v>89.436873000067806</c:v>
                </c:pt>
                <c:pt idx="27370">
                  <c:v>89.437388000078499</c:v>
                </c:pt>
                <c:pt idx="27371">
                  <c:v>89.438436999898812</c:v>
                </c:pt>
                <c:pt idx="27372">
                  <c:v>89.439244000004692</c:v>
                </c:pt>
                <c:pt idx="27373">
                  <c:v>89.439492000110405</c:v>
                </c:pt>
                <c:pt idx="27374">
                  <c:v>89.457329000197205</c:v>
                </c:pt>
                <c:pt idx="27375">
                  <c:v>89.460932999827406</c:v>
                </c:pt>
                <c:pt idx="27376">
                  <c:v>89.470143000198703</c:v>
                </c:pt>
                <c:pt idx="27377">
                  <c:v>89.473772000019295</c:v>
                </c:pt>
                <c:pt idx="27378">
                  <c:v>89.473826999892395</c:v>
                </c:pt>
                <c:pt idx="27379">
                  <c:v>89.474448000146296</c:v>
                </c:pt>
                <c:pt idx="27380">
                  <c:v>89.475721999860895</c:v>
                </c:pt>
                <c:pt idx="27381">
                  <c:v>89.476616999945591</c:v>
                </c:pt>
                <c:pt idx="27382">
                  <c:v>89.478386999871802</c:v>
                </c:pt>
                <c:pt idx="27383">
                  <c:v>89.481089999935591</c:v>
                </c:pt>
                <c:pt idx="27384">
                  <c:v>89.489285000126898</c:v>
                </c:pt>
                <c:pt idx="27385">
                  <c:v>89.494706000095903</c:v>
                </c:pt>
                <c:pt idx="27386">
                  <c:v>89.495393000106503</c:v>
                </c:pt>
                <c:pt idx="27387">
                  <c:v>89.496730000064403</c:v>
                </c:pt>
                <c:pt idx="27388">
                  <c:v>89.497665000180803</c:v>
                </c:pt>
                <c:pt idx="27389">
                  <c:v>89.500510000107099</c:v>
                </c:pt>
                <c:pt idx="27390">
                  <c:v>89.500827999927395</c:v>
                </c:pt>
                <c:pt idx="27391">
                  <c:v>89.501387999916901</c:v>
                </c:pt>
                <c:pt idx="27392">
                  <c:v>89.501782999832301</c:v>
                </c:pt>
                <c:pt idx="27393">
                  <c:v>89.502607000213104</c:v>
                </c:pt>
                <c:pt idx="27394">
                  <c:v>89.508449999812001</c:v>
                </c:pt>
                <c:pt idx="27395">
                  <c:v>89.511743000002696</c:v>
                </c:pt>
                <c:pt idx="27396">
                  <c:v>89.517587000045708</c:v>
                </c:pt>
                <c:pt idx="27397">
                  <c:v>89.518347000193899</c:v>
                </c:pt>
                <c:pt idx="27398">
                  <c:v>89.519615999961303</c:v>
                </c:pt>
                <c:pt idx="27399">
                  <c:v>89.520583000194108</c:v>
                </c:pt>
                <c:pt idx="27400">
                  <c:v>89.535471000090112</c:v>
                </c:pt>
                <c:pt idx="27401">
                  <c:v>89.535616999910403</c:v>
                </c:pt>
                <c:pt idx="27402">
                  <c:v>89.536105000206504</c:v>
                </c:pt>
                <c:pt idx="27403">
                  <c:v>89.5369619997836</c:v>
                </c:pt>
                <c:pt idx="27404">
                  <c:v>89.537701000153902</c:v>
                </c:pt>
                <c:pt idx="27405">
                  <c:v>89.54201799997459</c:v>
                </c:pt>
                <c:pt idx="27406">
                  <c:v>89.547569999922388</c:v>
                </c:pt>
                <c:pt idx="27407">
                  <c:v>89.552636000007595</c:v>
                </c:pt>
                <c:pt idx="27408">
                  <c:v>89.560898999934494</c:v>
                </c:pt>
                <c:pt idx="27409">
                  <c:v>89.561471999786491</c:v>
                </c:pt>
                <c:pt idx="27410">
                  <c:v>89.56252899997699</c:v>
                </c:pt>
                <c:pt idx="27411">
                  <c:v>89.563319999797301</c:v>
                </c:pt>
                <c:pt idx="27412">
                  <c:v>89.572382999904207</c:v>
                </c:pt>
                <c:pt idx="27413">
                  <c:v>89.576593999936406</c:v>
                </c:pt>
                <c:pt idx="27414">
                  <c:v>89.577118999841304</c:v>
                </c:pt>
                <c:pt idx="27415">
                  <c:v>89.578122000148099</c:v>
                </c:pt>
                <c:pt idx="27416">
                  <c:v>89.578825999979003</c:v>
                </c:pt>
                <c:pt idx="27417">
                  <c:v>89.582975000212102</c:v>
                </c:pt>
                <c:pt idx="27418">
                  <c:v>89.586577999853006</c:v>
                </c:pt>
                <c:pt idx="27419">
                  <c:v>89.587209000001096</c:v>
                </c:pt>
                <c:pt idx="27420">
                  <c:v>89.588436000212809</c:v>
                </c:pt>
                <c:pt idx="27421">
                  <c:v>89.589183000043704</c:v>
                </c:pt>
                <c:pt idx="27422">
                  <c:v>89.603526999780996</c:v>
                </c:pt>
                <c:pt idx="27423">
                  <c:v>89.618950999920287</c:v>
                </c:pt>
                <c:pt idx="27424">
                  <c:v>89.621790999899503</c:v>
                </c:pt>
                <c:pt idx="27425">
                  <c:v>89.622639000026496</c:v>
                </c:pt>
                <c:pt idx="27426">
                  <c:v>89.624187000026708</c:v>
                </c:pt>
                <c:pt idx="27427">
                  <c:v>89.625906000037503</c:v>
                </c:pt>
                <c:pt idx="27428">
                  <c:v>89.626428999963508</c:v>
                </c:pt>
                <c:pt idx="27429">
                  <c:v>89.627077999921312</c:v>
                </c:pt>
                <c:pt idx="27430">
                  <c:v>89.628320999963705</c:v>
                </c:pt>
                <c:pt idx="27431">
                  <c:v>89.629219000016704</c:v>
                </c:pt>
                <c:pt idx="27432">
                  <c:v>89.638978000039003</c:v>
                </c:pt>
                <c:pt idx="27433">
                  <c:v>89.646988999902504</c:v>
                </c:pt>
                <c:pt idx="27434">
                  <c:v>89.647626999976609</c:v>
                </c:pt>
                <c:pt idx="27435">
                  <c:v>89.648913000018993</c:v>
                </c:pt>
                <c:pt idx="27436">
                  <c:v>89.649714000188396</c:v>
                </c:pt>
                <c:pt idx="27437">
                  <c:v>89.649893000114403</c:v>
                </c:pt>
                <c:pt idx="27438">
                  <c:v>89.650255999913497</c:v>
                </c:pt>
                <c:pt idx="27439">
                  <c:v>89.651157999924095</c:v>
                </c:pt>
                <c:pt idx="27440">
                  <c:v>89.65168199983961</c:v>
                </c:pt>
                <c:pt idx="27441">
                  <c:v>89.655895999840098</c:v>
                </c:pt>
                <c:pt idx="27442">
                  <c:v>89.656236999871894</c:v>
                </c:pt>
                <c:pt idx="27443">
                  <c:v>89.656886999819093</c:v>
                </c:pt>
                <c:pt idx="27444">
                  <c:v>89.657380000062403</c:v>
                </c:pt>
                <c:pt idx="27445">
                  <c:v>89.6667769998202</c:v>
                </c:pt>
                <c:pt idx="27446">
                  <c:v>89.671824000106398</c:v>
                </c:pt>
                <c:pt idx="27447">
                  <c:v>89.672467000127597</c:v>
                </c:pt>
                <c:pt idx="27448">
                  <c:v>89.673761000085506</c:v>
                </c:pt>
                <c:pt idx="27449">
                  <c:v>89.674583000032698</c:v>
                </c:pt>
                <c:pt idx="27450">
                  <c:v>89.6833440001501</c:v>
                </c:pt>
                <c:pt idx="27451">
                  <c:v>89.683846999832895</c:v>
                </c:pt>
                <c:pt idx="27452">
                  <c:v>89.684809000118491</c:v>
                </c:pt>
                <c:pt idx="27453">
                  <c:v>89.68546999994939</c:v>
                </c:pt>
                <c:pt idx="27454">
                  <c:v>89.686420999896598</c:v>
                </c:pt>
                <c:pt idx="27455">
                  <c:v>89.6894749998864</c:v>
                </c:pt>
                <c:pt idx="27456">
                  <c:v>89.689676000034495</c:v>
                </c:pt>
                <c:pt idx="27457">
                  <c:v>89.689975000055696</c:v>
                </c:pt>
                <c:pt idx="27458">
                  <c:v>89.690493000034607</c:v>
                </c:pt>
                <c:pt idx="27459">
                  <c:v>89.690921000055809</c:v>
                </c:pt>
                <c:pt idx="27460">
                  <c:v>89.702334999856205</c:v>
                </c:pt>
                <c:pt idx="27461">
                  <c:v>89.704733999951699</c:v>
                </c:pt>
                <c:pt idx="27462">
                  <c:v>89.70525199993061</c:v>
                </c:pt>
                <c:pt idx="27463">
                  <c:v>89.706123999803793</c:v>
                </c:pt>
                <c:pt idx="27464">
                  <c:v>89.706801999909601</c:v>
                </c:pt>
                <c:pt idx="27465">
                  <c:v>89.719733000038104</c:v>
                </c:pt>
                <c:pt idx="27466">
                  <c:v>89.726757999869704</c:v>
                </c:pt>
                <c:pt idx="27467">
                  <c:v>89.735791999828507</c:v>
                </c:pt>
                <c:pt idx="27468">
                  <c:v>89.752754000073708</c:v>
                </c:pt>
                <c:pt idx="27469">
                  <c:v>89.761910000106496</c:v>
                </c:pt>
                <c:pt idx="27470">
                  <c:v>89.764073999958697</c:v>
                </c:pt>
                <c:pt idx="27471">
                  <c:v>89.764597999874198</c:v>
                </c:pt>
                <c:pt idx="27472">
                  <c:v>89.765795999937808</c:v>
                </c:pt>
                <c:pt idx="27473">
                  <c:v>89.766536999832098</c:v>
                </c:pt>
                <c:pt idx="27474">
                  <c:v>89.768198000001505</c:v>
                </c:pt>
                <c:pt idx="27475">
                  <c:v>89.768854999874691</c:v>
                </c:pt>
                <c:pt idx="27476">
                  <c:v>89.769446999980488</c:v>
                </c:pt>
                <c:pt idx="27477">
                  <c:v>89.770107999811401</c:v>
                </c:pt>
                <c:pt idx="27478">
                  <c:v>89.770127000065187</c:v>
                </c:pt>
                <c:pt idx="27479">
                  <c:v>89.770707999832595</c:v>
                </c:pt>
                <c:pt idx="27480">
                  <c:v>89.7710730000653</c:v>
                </c:pt>
                <c:pt idx="27481">
                  <c:v>89.771298999948996</c:v>
                </c:pt>
                <c:pt idx="27482">
                  <c:v>89.772493000054894</c:v>
                </c:pt>
                <c:pt idx="27483">
                  <c:v>89.773298000181896</c:v>
                </c:pt>
                <c:pt idx="27484">
                  <c:v>89.773950000108002</c:v>
                </c:pt>
                <c:pt idx="27485">
                  <c:v>89.774794999812002</c:v>
                </c:pt>
                <c:pt idx="27486">
                  <c:v>89.775126999938905</c:v>
                </c:pt>
                <c:pt idx="27487">
                  <c:v>89.775225999801393</c:v>
                </c:pt>
                <c:pt idx="27488">
                  <c:v>89.775673000076395</c:v>
                </c:pt>
                <c:pt idx="27489">
                  <c:v>89.7762439999496</c:v>
                </c:pt>
                <c:pt idx="27490">
                  <c:v>89.776497000002507</c:v>
                </c:pt>
                <c:pt idx="27491">
                  <c:v>89.784272000088095</c:v>
                </c:pt>
                <c:pt idx="27492">
                  <c:v>89.792261000184197</c:v>
                </c:pt>
                <c:pt idx="27493">
                  <c:v>89.792661000046706</c:v>
                </c:pt>
                <c:pt idx="27494">
                  <c:v>89.793329999792988</c:v>
                </c:pt>
                <c:pt idx="27495">
                  <c:v>89.793765000194909</c:v>
                </c:pt>
                <c:pt idx="27496">
                  <c:v>89.842016000147808</c:v>
                </c:pt>
                <c:pt idx="27497">
                  <c:v>89.843295999798997</c:v>
                </c:pt>
                <c:pt idx="27498">
                  <c:v>89.850616000148804</c:v>
                </c:pt>
                <c:pt idx="27499">
                  <c:v>89.851311000074887</c:v>
                </c:pt>
                <c:pt idx="27500">
                  <c:v>89.852552000138502</c:v>
                </c:pt>
                <c:pt idx="27501">
                  <c:v>89.853908999884794</c:v>
                </c:pt>
                <c:pt idx="27502">
                  <c:v>89.878786000099296</c:v>
                </c:pt>
                <c:pt idx="27503">
                  <c:v>89.890007000121798</c:v>
                </c:pt>
                <c:pt idx="27504">
                  <c:v>89.891812000132603</c:v>
                </c:pt>
                <c:pt idx="27505">
                  <c:v>89.9056270000073</c:v>
                </c:pt>
                <c:pt idx="27506">
                  <c:v>89.906045000134299</c:v>
                </c:pt>
                <c:pt idx="27507">
                  <c:v>89.906834999965213</c:v>
                </c:pt>
                <c:pt idx="27508">
                  <c:v>89.907350999965203</c:v>
                </c:pt>
                <c:pt idx="27509">
                  <c:v>89.923098999861296</c:v>
                </c:pt>
                <c:pt idx="27510">
                  <c:v>89.926060999914597</c:v>
                </c:pt>
                <c:pt idx="27511">
                  <c:v>89.926695000030989</c:v>
                </c:pt>
                <c:pt idx="27512">
                  <c:v>89.927953999904204</c:v>
                </c:pt>
                <c:pt idx="27513">
                  <c:v>89.928785000210993</c:v>
                </c:pt>
                <c:pt idx="27514">
                  <c:v>89.928858999883204</c:v>
                </c:pt>
                <c:pt idx="27515">
                  <c:v>89.940698000191304</c:v>
                </c:pt>
                <c:pt idx="27516">
                  <c:v>89.941207999800099</c:v>
                </c:pt>
                <c:pt idx="27517">
                  <c:v>89.942052999958804</c:v>
                </c:pt>
                <c:pt idx="27518">
                  <c:v>89.942663999863697</c:v>
                </c:pt>
                <c:pt idx="27519">
                  <c:v>89.944794000075404</c:v>
                </c:pt>
                <c:pt idx="27520">
                  <c:v>89.945478000117788</c:v>
                </c:pt>
                <c:pt idx="27521">
                  <c:v>89.946831999895906</c:v>
                </c:pt>
                <c:pt idx="27522">
                  <c:v>89.947782999843099</c:v>
                </c:pt>
                <c:pt idx="27523">
                  <c:v>89.9745480001001</c:v>
                </c:pt>
                <c:pt idx="27524">
                  <c:v>89.9861130001227</c:v>
                </c:pt>
                <c:pt idx="27525">
                  <c:v>90.008495999882101</c:v>
                </c:pt>
                <c:pt idx="27526">
                  <c:v>90.012367999861411</c:v>
                </c:pt>
                <c:pt idx="27527">
                  <c:v>90.027035999810295</c:v>
                </c:pt>
                <c:pt idx="27528">
                  <c:v>90.027825000106503</c:v>
                </c:pt>
                <c:pt idx="27529">
                  <c:v>90.029234000212398</c:v>
                </c:pt>
                <c:pt idx="27530">
                  <c:v>90.030206999927003</c:v>
                </c:pt>
                <c:pt idx="27531">
                  <c:v>90.055875999951198</c:v>
                </c:pt>
                <c:pt idx="27532">
                  <c:v>90.0565960000676</c:v>
                </c:pt>
                <c:pt idx="27533">
                  <c:v>90.057795000120592</c:v>
                </c:pt>
                <c:pt idx="27534">
                  <c:v>90.05875899993039</c:v>
                </c:pt>
                <c:pt idx="27535">
                  <c:v>90.061818999856698</c:v>
                </c:pt>
                <c:pt idx="27536">
                  <c:v>90.062496999962605</c:v>
                </c:pt>
                <c:pt idx="27537">
                  <c:v>90.063830999952089</c:v>
                </c:pt>
                <c:pt idx="27538">
                  <c:v>90.064794000227195</c:v>
                </c:pt>
                <c:pt idx="27539">
                  <c:v>90.082822000112998</c:v>
                </c:pt>
                <c:pt idx="27540">
                  <c:v>90.083178999975601</c:v>
                </c:pt>
                <c:pt idx="27541">
                  <c:v>90.083806000165993</c:v>
                </c:pt>
                <c:pt idx="27542">
                  <c:v>90.085022000039288</c:v>
                </c:pt>
                <c:pt idx="27543">
                  <c:v>90.085989999806699</c:v>
                </c:pt>
                <c:pt idx="27544">
                  <c:v>90.091792999828613</c:v>
                </c:pt>
                <c:pt idx="27545">
                  <c:v>90.092497000114207</c:v>
                </c:pt>
                <c:pt idx="27546">
                  <c:v>90.093109999997893</c:v>
                </c:pt>
                <c:pt idx="27547">
                  <c:v>90.093636999881696</c:v>
                </c:pt>
                <c:pt idx="27548">
                  <c:v>90.093840000008598</c:v>
                </c:pt>
                <c:pt idx="27549">
                  <c:v>90.094613000019294</c:v>
                </c:pt>
                <c:pt idx="27550">
                  <c:v>90.094656000019299</c:v>
                </c:pt>
                <c:pt idx="27551">
                  <c:v>90.094846999818401</c:v>
                </c:pt>
                <c:pt idx="27552">
                  <c:v>90.095204000135709</c:v>
                </c:pt>
                <c:pt idx="27553">
                  <c:v>90.095353999913598</c:v>
                </c:pt>
                <c:pt idx="27554">
                  <c:v>90.096210999945399</c:v>
                </c:pt>
                <c:pt idx="27555">
                  <c:v>90.096870999786901</c:v>
                </c:pt>
                <c:pt idx="27556">
                  <c:v>90.124084999843006</c:v>
                </c:pt>
                <c:pt idx="27557">
                  <c:v>90.124912000192111</c:v>
                </c:pt>
                <c:pt idx="27558">
                  <c:v>90.12550599982201</c:v>
                </c:pt>
                <c:pt idx="27559">
                  <c:v>90.126680000139402</c:v>
                </c:pt>
                <c:pt idx="27560">
                  <c:v>90.127396999832797</c:v>
                </c:pt>
                <c:pt idx="27561">
                  <c:v>90.127897000002108</c:v>
                </c:pt>
                <c:pt idx="27562">
                  <c:v>90.128577000086793</c:v>
                </c:pt>
                <c:pt idx="27563">
                  <c:v>90.129872000033998</c:v>
                </c:pt>
                <c:pt idx="27564">
                  <c:v>90.130748999854404</c:v>
                </c:pt>
                <c:pt idx="27565">
                  <c:v>90.134659999876007</c:v>
                </c:pt>
                <c:pt idx="27566">
                  <c:v>90.151614000205797</c:v>
                </c:pt>
                <c:pt idx="27567">
                  <c:v>90.152339999804099</c:v>
                </c:pt>
                <c:pt idx="27568">
                  <c:v>90.153663999899408</c:v>
                </c:pt>
                <c:pt idx="27569">
                  <c:v>90.1546079999207</c:v>
                </c:pt>
                <c:pt idx="27570">
                  <c:v>90.159565999783794</c:v>
                </c:pt>
                <c:pt idx="27571">
                  <c:v>90.171544999975509</c:v>
                </c:pt>
                <c:pt idx="27572">
                  <c:v>90.198104000137306</c:v>
                </c:pt>
                <c:pt idx="27573">
                  <c:v>90.198678999968195</c:v>
                </c:pt>
                <c:pt idx="27574">
                  <c:v>90.199660000052901</c:v>
                </c:pt>
                <c:pt idx="27575">
                  <c:v>90.20038200014821</c:v>
                </c:pt>
                <c:pt idx="27576">
                  <c:v>90.207269000075001</c:v>
                </c:pt>
                <c:pt idx="27577">
                  <c:v>90.208074000202004</c:v>
                </c:pt>
                <c:pt idx="27578">
                  <c:v>90.213521999885401</c:v>
                </c:pt>
                <c:pt idx="27579">
                  <c:v>90.2142429999912</c:v>
                </c:pt>
                <c:pt idx="27580">
                  <c:v>90.215532999991396</c:v>
                </c:pt>
                <c:pt idx="27581">
                  <c:v>90.216488999885698</c:v>
                </c:pt>
                <c:pt idx="27582">
                  <c:v>90.219408999928405</c:v>
                </c:pt>
                <c:pt idx="27583">
                  <c:v>90.237869999782504</c:v>
                </c:pt>
                <c:pt idx="27584">
                  <c:v>90.238375999888305</c:v>
                </c:pt>
                <c:pt idx="27585">
                  <c:v>90.239303000089407</c:v>
                </c:pt>
                <c:pt idx="27586">
                  <c:v>90.240064000226894</c:v>
                </c:pt>
                <c:pt idx="27587">
                  <c:v>90.244692999931388</c:v>
                </c:pt>
                <c:pt idx="27588">
                  <c:v>90.245384999889197</c:v>
                </c:pt>
                <c:pt idx="27589">
                  <c:v>90.246731000206609</c:v>
                </c:pt>
                <c:pt idx="27590">
                  <c:v>90.247626999825997</c:v>
                </c:pt>
                <c:pt idx="27591">
                  <c:v>90.254613000070094</c:v>
                </c:pt>
                <c:pt idx="27592">
                  <c:v>90.262569000060395</c:v>
                </c:pt>
                <c:pt idx="27593">
                  <c:v>90.262953000092196</c:v>
                </c:pt>
                <c:pt idx="27594">
                  <c:v>90.263674000198009</c:v>
                </c:pt>
                <c:pt idx="27595">
                  <c:v>90.264154000124094</c:v>
                </c:pt>
                <c:pt idx="27596">
                  <c:v>90.2659110001877</c:v>
                </c:pt>
                <c:pt idx="27597">
                  <c:v>90.2688470000612</c:v>
                </c:pt>
                <c:pt idx="27598">
                  <c:v>90.288615000190404</c:v>
                </c:pt>
                <c:pt idx="27599">
                  <c:v>90.313759999844407</c:v>
                </c:pt>
                <c:pt idx="27600">
                  <c:v>90.314742999908006</c:v>
                </c:pt>
                <c:pt idx="27601">
                  <c:v>90.315414000087898</c:v>
                </c:pt>
                <c:pt idx="27602">
                  <c:v>90.316592999897594</c:v>
                </c:pt>
                <c:pt idx="27603">
                  <c:v>90.3174340000987</c:v>
                </c:pt>
                <c:pt idx="27604">
                  <c:v>90.327681999951892</c:v>
                </c:pt>
                <c:pt idx="27605">
                  <c:v>90.336249999836511</c:v>
                </c:pt>
                <c:pt idx="27606">
                  <c:v>90.340730000207202</c:v>
                </c:pt>
                <c:pt idx="27607">
                  <c:v>90.341227999942902</c:v>
                </c:pt>
                <c:pt idx="27608">
                  <c:v>90.342190000228499</c:v>
                </c:pt>
                <c:pt idx="27609">
                  <c:v>90.342897000027705</c:v>
                </c:pt>
                <c:pt idx="27610">
                  <c:v>90.349611999954504</c:v>
                </c:pt>
                <c:pt idx="27611">
                  <c:v>90.350271999795893</c:v>
                </c:pt>
                <c:pt idx="27612">
                  <c:v>90.351707000081603</c:v>
                </c:pt>
                <c:pt idx="27613">
                  <c:v>90.352649000123989</c:v>
                </c:pt>
                <c:pt idx="27614">
                  <c:v>90.375196999957495</c:v>
                </c:pt>
                <c:pt idx="27615">
                  <c:v>90.3758650001691</c:v>
                </c:pt>
                <c:pt idx="27616">
                  <c:v>90.377100999830802</c:v>
                </c:pt>
                <c:pt idx="27617">
                  <c:v>90.378003999830895</c:v>
                </c:pt>
                <c:pt idx="27618">
                  <c:v>90.378018000137601</c:v>
                </c:pt>
                <c:pt idx="27619">
                  <c:v>90.378625000084796</c:v>
                </c:pt>
                <c:pt idx="27620">
                  <c:v>90.379240999936798</c:v>
                </c:pt>
                <c:pt idx="27621">
                  <c:v>90.379854999809993</c:v>
                </c:pt>
                <c:pt idx="27622">
                  <c:v>90.3807330000745</c:v>
                </c:pt>
                <c:pt idx="27623">
                  <c:v>90.384452999842296</c:v>
                </c:pt>
                <c:pt idx="27624">
                  <c:v>90.384971999810602</c:v>
                </c:pt>
                <c:pt idx="27625">
                  <c:v>90.385868999874205</c:v>
                </c:pt>
                <c:pt idx="27626">
                  <c:v>90.386551999927107</c:v>
                </c:pt>
                <c:pt idx="27627">
                  <c:v>90.397502000087101</c:v>
                </c:pt>
                <c:pt idx="27628">
                  <c:v>90.415394000046888</c:v>
                </c:pt>
                <c:pt idx="27629">
                  <c:v>90.435340000112703</c:v>
                </c:pt>
                <c:pt idx="27630">
                  <c:v>90.435822000017595</c:v>
                </c:pt>
                <c:pt idx="27631">
                  <c:v>90.436747999774497</c:v>
                </c:pt>
                <c:pt idx="27632">
                  <c:v>90.437975999975606</c:v>
                </c:pt>
                <c:pt idx="27633">
                  <c:v>90.444064000166591</c:v>
                </c:pt>
                <c:pt idx="27634">
                  <c:v>90.444624000156111</c:v>
                </c:pt>
                <c:pt idx="27635">
                  <c:v>90.445622000061093</c:v>
                </c:pt>
                <c:pt idx="27636">
                  <c:v>90.446379999775601</c:v>
                </c:pt>
                <c:pt idx="27637">
                  <c:v>90.452175999871514</c:v>
                </c:pt>
                <c:pt idx="27638">
                  <c:v>90.452525999808103</c:v>
                </c:pt>
                <c:pt idx="27639">
                  <c:v>90.453218000220602</c:v>
                </c:pt>
                <c:pt idx="27640">
                  <c:v>90.453729999808203</c:v>
                </c:pt>
                <c:pt idx="27641">
                  <c:v>90.457423999851002</c:v>
                </c:pt>
                <c:pt idx="27642">
                  <c:v>90.458732000115504</c:v>
                </c:pt>
                <c:pt idx="27643">
                  <c:v>90.484662000108003</c:v>
                </c:pt>
                <c:pt idx="27644">
                  <c:v>90.485341000203292</c:v>
                </c:pt>
                <c:pt idx="27645">
                  <c:v>90.486568999949611</c:v>
                </c:pt>
                <c:pt idx="27646">
                  <c:v>90.487546000076691</c:v>
                </c:pt>
                <c:pt idx="27647">
                  <c:v>90.488984999865295</c:v>
                </c:pt>
                <c:pt idx="27648">
                  <c:v>90.503915000226598</c:v>
                </c:pt>
                <c:pt idx="27649">
                  <c:v>90.50461500009979</c:v>
                </c:pt>
                <c:pt idx="27650">
                  <c:v>90.505875999951897</c:v>
                </c:pt>
                <c:pt idx="27651">
                  <c:v>90.506852000089495</c:v>
                </c:pt>
                <c:pt idx="27652">
                  <c:v>90.508791000047395</c:v>
                </c:pt>
                <c:pt idx="27653">
                  <c:v>90.521610999985498</c:v>
                </c:pt>
                <c:pt idx="27654">
                  <c:v>90.533194999807108</c:v>
                </c:pt>
                <c:pt idx="27655">
                  <c:v>90.5461110000942</c:v>
                </c:pt>
                <c:pt idx="27656">
                  <c:v>90.546513999924997</c:v>
                </c:pt>
                <c:pt idx="27657">
                  <c:v>90.547366999999198</c:v>
                </c:pt>
                <c:pt idx="27658">
                  <c:v>90.547882999999189</c:v>
                </c:pt>
                <c:pt idx="27659">
                  <c:v>90.552134000063191</c:v>
                </c:pt>
                <c:pt idx="27660">
                  <c:v>90.562557999874102</c:v>
                </c:pt>
                <c:pt idx="27661">
                  <c:v>90.56310999994821</c:v>
                </c:pt>
                <c:pt idx="27662">
                  <c:v>90.564016999906002</c:v>
                </c:pt>
                <c:pt idx="27663">
                  <c:v>90.564692000043493</c:v>
                </c:pt>
                <c:pt idx="27664">
                  <c:v>90.570681999906796</c:v>
                </c:pt>
                <c:pt idx="27665">
                  <c:v>90.572719000192592</c:v>
                </c:pt>
                <c:pt idx="27666">
                  <c:v>90.572756999790698</c:v>
                </c:pt>
                <c:pt idx="27667">
                  <c:v>90.573353999843604</c:v>
                </c:pt>
                <c:pt idx="27668">
                  <c:v>90.573357999801289</c:v>
                </c:pt>
                <c:pt idx="27669">
                  <c:v>90.574620000097596</c:v>
                </c:pt>
                <c:pt idx="27670">
                  <c:v>90.574622000076403</c:v>
                </c:pt>
                <c:pt idx="27671">
                  <c:v>90.575564000118902</c:v>
                </c:pt>
                <c:pt idx="27672">
                  <c:v>90.575728000203512</c:v>
                </c:pt>
                <c:pt idx="27673">
                  <c:v>90.585281000130593</c:v>
                </c:pt>
                <c:pt idx="27674">
                  <c:v>90.585931000077792</c:v>
                </c:pt>
                <c:pt idx="27675">
                  <c:v>90.587067999877007</c:v>
                </c:pt>
                <c:pt idx="27676">
                  <c:v>90.587882999898198</c:v>
                </c:pt>
                <c:pt idx="27677">
                  <c:v>90.608116000112204</c:v>
                </c:pt>
                <c:pt idx="27678">
                  <c:v>90.608500000143906</c:v>
                </c:pt>
                <c:pt idx="27679">
                  <c:v>90.609226000196898</c:v>
                </c:pt>
                <c:pt idx="27680">
                  <c:v>90.609818999837401</c:v>
                </c:pt>
                <c:pt idx="27681">
                  <c:v>90.6135430000176</c:v>
                </c:pt>
                <c:pt idx="27682">
                  <c:v>90.626185000019106</c:v>
                </c:pt>
                <c:pt idx="27683">
                  <c:v>90.634032999787408</c:v>
                </c:pt>
                <c:pt idx="27684">
                  <c:v>90.634705999946107</c:v>
                </c:pt>
                <c:pt idx="27685">
                  <c:v>90.635875999851095</c:v>
                </c:pt>
                <c:pt idx="27686">
                  <c:v>90.636833000189597</c:v>
                </c:pt>
                <c:pt idx="27687">
                  <c:v>90.639417000147603</c:v>
                </c:pt>
                <c:pt idx="27688">
                  <c:v>90.6402149998939</c:v>
                </c:pt>
                <c:pt idx="27689">
                  <c:v>90.640885000084296</c:v>
                </c:pt>
                <c:pt idx="27690">
                  <c:v>90.642119000221996</c:v>
                </c:pt>
                <c:pt idx="27691">
                  <c:v>90.642982000190301</c:v>
                </c:pt>
                <c:pt idx="27692">
                  <c:v>90.648435999810289</c:v>
                </c:pt>
                <c:pt idx="27693">
                  <c:v>90.649105000011289</c:v>
                </c:pt>
                <c:pt idx="27694">
                  <c:v>90.650259000085498</c:v>
                </c:pt>
                <c:pt idx="27695">
                  <c:v>90.65108799995869</c:v>
                </c:pt>
                <c:pt idx="27696">
                  <c:v>90.656746000149695</c:v>
                </c:pt>
                <c:pt idx="27697">
                  <c:v>90.656753000075696</c:v>
                </c:pt>
                <c:pt idx="27698">
                  <c:v>90.657099000054487</c:v>
                </c:pt>
                <c:pt idx="27699">
                  <c:v>90.657456999906501</c:v>
                </c:pt>
                <c:pt idx="27700">
                  <c:v>90.657758999896004</c:v>
                </c:pt>
                <c:pt idx="27701">
                  <c:v>90.658232999885499</c:v>
                </c:pt>
                <c:pt idx="27702">
                  <c:v>90.658866000012395</c:v>
                </c:pt>
                <c:pt idx="27703">
                  <c:v>90.659914999832793</c:v>
                </c:pt>
                <c:pt idx="27704">
                  <c:v>90.663249000044701</c:v>
                </c:pt>
                <c:pt idx="27705">
                  <c:v>90.679187000205204</c:v>
                </c:pt>
                <c:pt idx="27706">
                  <c:v>90.685776000100304</c:v>
                </c:pt>
                <c:pt idx="27707">
                  <c:v>90.685979000227192</c:v>
                </c:pt>
                <c:pt idx="27708">
                  <c:v>90.686409000227201</c:v>
                </c:pt>
                <c:pt idx="27709">
                  <c:v>90.686634000121501</c:v>
                </c:pt>
                <c:pt idx="27710">
                  <c:v>90.687718000026493</c:v>
                </c:pt>
                <c:pt idx="27711">
                  <c:v>90.687770999920701</c:v>
                </c:pt>
                <c:pt idx="27712">
                  <c:v>90.688544999920794</c:v>
                </c:pt>
                <c:pt idx="27713">
                  <c:v>90.688653000142907</c:v>
                </c:pt>
                <c:pt idx="27714">
                  <c:v>90.688841999963188</c:v>
                </c:pt>
                <c:pt idx="27715">
                  <c:v>90.689280999868004</c:v>
                </c:pt>
                <c:pt idx="27716">
                  <c:v>90.690019999783502</c:v>
                </c:pt>
                <c:pt idx="27717">
                  <c:v>90.690551000079708</c:v>
                </c:pt>
                <c:pt idx="27718">
                  <c:v>90.694089999942605</c:v>
                </c:pt>
                <c:pt idx="27719">
                  <c:v>90.694509000059</c:v>
                </c:pt>
                <c:pt idx="27720">
                  <c:v>90.697311999974701</c:v>
                </c:pt>
                <c:pt idx="27721">
                  <c:v>90.697494999858392</c:v>
                </c:pt>
                <c:pt idx="27722">
                  <c:v>90.698818999953801</c:v>
                </c:pt>
                <c:pt idx="27723">
                  <c:v>90.699038999900907</c:v>
                </c:pt>
                <c:pt idx="27724">
                  <c:v>90.699524000228806</c:v>
                </c:pt>
                <c:pt idx="27725">
                  <c:v>90.699691999816409</c:v>
                </c:pt>
                <c:pt idx="27726">
                  <c:v>90.701251000154997</c:v>
                </c:pt>
                <c:pt idx="27727">
                  <c:v>90.701416000229003</c:v>
                </c:pt>
                <c:pt idx="27728">
                  <c:v>90.703289999964895</c:v>
                </c:pt>
                <c:pt idx="27729">
                  <c:v>90.703464999933203</c:v>
                </c:pt>
                <c:pt idx="27730">
                  <c:v>90.703877000123612</c:v>
                </c:pt>
                <c:pt idx="27731">
                  <c:v>90.704029999869789</c:v>
                </c:pt>
                <c:pt idx="27732">
                  <c:v>90.705180999975695</c:v>
                </c:pt>
                <c:pt idx="27733">
                  <c:v>90.705263000018007</c:v>
                </c:pt>
                <c:pt idx="27734">
                  <c:v>90.705345000060305</c:v>
                </c:pt>
                <c:pt idx="27735">
                  <c:v>90.705414999774803</c:v>
                </c:pt>
                <c:pt idx="27736">
                  <c:v>90.705485999933401</c:v>
                </c:pt>
                <c:pt idx="27737">
                  <c:v>90.705551000155495</c:v>
                </c:pt>
                <c:pt idx="27738">
                  <c:v>90.705620999870007</c:v>
                </c:pt>
                <c:pt idx="27739">
                  <c:v>90.70619500016619</c:v>
                </c:pt>
                <c:pt idx="27740">
                  <c:v>90.7066569998278</c:v>
                </c:pt>
                <c:pt idx="27741">
                  <c:v>90.707263999775009</c:v>
                </c:pt>
                <c:pt idx="27742">
                  <c:v>90.707416999975905</c:v>
                </c:pt>
                <c:pt idx="27743">
                  <c:v>90.707573000145203</c:v>
                </c:pt>
                <c:pt idx="27744">
                  <c:v>90.7077810002192</c:v>
                </c:pt>
                <c:pt idx="27745">
                  <c:v>90.707910000219201</c:v>
                </c:pt>
                <c:pt idx="27746">
                  <c:v>90.708220000124101</c:v>
                </c:pt>
                <c:pt idx="27747">
                  <c:v>90.708453999923194</c:v>
                </c:pt>
                <c:pt idx="27748">
                  <c:v>90.708536999954887</c:v>
                </c:pt>
                <c:pt idx="27749">
                  <c:v>90.708924999944401</c:v>
                </c:pt>
                <c:pt idx="27750">
                  <c:v>90.711111000018704</c:v>
                </c:pt>
                <c:pt idx="27751">
                  <c:v>90.725434999967504</c:v>
                </c:pt>
                <c:pt idx="27752">
                  <c:v>90.729340000052602</c:v>
                </c:pt>
                <c:pt idx="27753">
                  <c:v>90.729903999999806</c:v>
                </c:pt>
                <c:pt idx="27754">
                  <c:v>90.730586000063298</c:v>
                </c:pt>
                <c:pt idx="27755">
                  <c:v>90.731959000095202</c:v>
                </c:pt>
                <c:pt idx="27756">
                  <c:v>90.732903000116494</c:v>
                </c:pt>
                <c:pt idx="27757">
                  <c:v>90.739353000117191</c:v>
                </c:pt>
                <c:pt idx="27758">
                  <c:v>90.739733000191308</c:v>
                </c:pt>
                <c:pt idx="27759">
                  <c:v>90.741225999863602</c:v>
                </c:pt>
                <c:pt idx="27760">
                  <c:v>90.741772999990602</c:v>
                </c:pt>
                <c:pt idx="27761">
                  <c:v>90.741950999927198</c:v>
                </c:pt>
                <c:pt idx="27762">
                  <c:v>90.7425310001599</c:v>
                </c:pt>
                <c:pt idx="27763">
                  <c:v>90.74268999984271</c:v>
                </c:pt>
                <c:pt idx="27764">
                  <c:v>90.744643000107303</c:v>
                </c:pt>
                <c:pt idx="27765">
                  <c:v>90.744791999895796</c:v>
                </c:pt>
                <c:pt idx="27766">
                  <c:v>90.7466379999277</c:v>
                </c:pt>
                <c:pt idx="27767">
                  <c:v>90.746852999927697</c:v>
                </c:pt>
                <c:pt idx="27768">
                  <c:v>90.748080000139396</c:v>
                </c:pt>
                <c:pt idx="27769">
                  <c:v>90.748230999906795</c:v>
                </c:pt>
                <c:pt idx="27770">
                  <c:v>90.749775999938691</c:v>
                </c:pt>
                <c:pt idx="27771">
                  <c:v>90.749977000086801</c:v>
                </c:pt>
                <c:pt idx="27772">
                  <c:v>90.750284000023299</c:v>
                </c:pt>
                <c:pt idx="27773">
                  <c:v>90.750425999885906</c:v>
                </c:pt>
                <c:pt idx="27774">
                  <c:v>90.7514099999389</c:v>
                </c:pt>
                <c:pt idx="27775">
                  <c:v>90.751507999812006</c:v>
                </c:pt>
                <c:pt idx="27776">
                  <c:v>90.751604000161009</c:v>
                </c:pt>
                <c:pt idx="27777">
                  <c:v>90.751668999928299</c:v>
                </c:pt>
                <c:pt idx="27778">
                  <c:v>90.751759999875503</c:v>
                </c:pt>
                <c:pt idx="27779">
                  <c:v>90.751825000097597</c:v>
                </c:pt>
                <c:pt idx="27780">
                  <c:v>90.751891999843707</c:v>
                </c:pt>
                <c:pt idx="27781">
                  <c:v>90.751961000023499</c:v>
                </c:pt>
                <c:pt idx="27782">
                  <c:v>90.752423000139913</c:v>
                </c:pt>
                <c:pt idx="27783">
                  <c:v>90.752839999822712</c:v>
                </c:pt>
                <c:pt idx="27784">
                  <c:v>90.753138999843898</c:v>
                </c:pt>
                <c:pt idx="27785">
                  <c:v>90.753422000034305</c:v>
                </c:pt>
                <c:pt idx="27786">
                  <c:v>90.754080999886298</c:v>
                </c:pt>
                <c:pt idx="27787">
                  <c:v>90.754089999791105</c:v>
                </c:pt>
                <c:pt idx="27788">
                  <c:v>90.754363000087309</c:v>
                </c:pt>
                <c:pt idx="27789">
                  <c:v>90.754870000182493</c:v>
                </c:pt>
                <c:pt idx="27790">
                  <c:v>90.755147999971001</c:v>
                </c:pt>
                <c:pt idx="27791">
                  <c:v>90.757770999971399</c:v>
                </c:pt>
                <c:pt idx="27792">
                  <c:v>90.758283000013691</c:v>
                </c:pt>
                <c:pt idx="27793">
                  <c:v>90.759235999939804</c:v>
                </c:pt>
                <c:pt idx="27794">
                  <c:v>90.759282999897493</c:v>
                </c:pt>
                <c:pt idx="27795">
                  <c:v>90.759898000214804</c:v>
                </c:pt>
                <c:pt idx="27796">
                  <c:v>90.766917000109899</c:v>
                </c:pt>
                <c:pt idx="27797">
                  <c:v>90.769022000131301</c:v>
                </c:pt>
                <c:pt idx="27798">
                  <c:v>90.774444000089701</c:v>
                </c:pt>
                <c:pt idx="27799">
                  <c:v>90.776769000058209</c:v>
                </c:pt>
                <c:pt idx="27800">
                  <c:v>90.782168999794493</c:v>
                </c:pt>
                <c:pt idx="27801">
                  <c:v>90.783052999995505</c:v>
                </c:pt>
                <c:pt idx="27802">
                  <c:v>90.783716999794706</c:v>
                </c:pt>
                <c:pt idx="27803">
                  <c:v>90.785027000038099</c:v>
                </c:pt>
                <c:pt idx="27804">
                  <c:v>90.785862999837207</c:v>
                </c:pt>
                <c:pt idx="27805">
                  <c:v>90.7871730000806</c:v>
                </c:pt>
                <c:pt idx="27806">
                  <c:v>90.787863000059502</c:v>
                </c:pt>
                <c:pt idx="27807">
                  <c:v>90.789126999879898</c:v>
                </c:pt>
                <c:pt idx="27808">
                  <c:v>90.790479000133899</c:v>
                </c:pt>
                <c:pt idx="27809">
                  <c:v>90.794709999954591</c:v>
                </c:pt>
                <c:pt idx="27810">
                  <c:v>90.795188999891209</c:v>
                </c:pt>
                <c:pt idx="27811">
                  <c:v>90.795989000071089</c:v>
                </c:pt>
                <c:pt idx="27812">
                  <c:v>90.7967389998702</c:v>
                </c:pt>
                <c:pt idx="27813">
                  <c:v>90.797667000060713</c:v>
                </c:pt>
                <c:pt idx="27814">
                  <c:v>90.80749399981859</c:v>
                </c:pt>
                <c:pt idx="27815">
                  <c:v>90.809359000104394</c:v>
                </c:pt>
                <c:pt idx="27816">
                  <c:v>90.816302999883106</c:v>
                </c:pt>
                <c:pt idx="27817">
                  <c:v>90.817199999946695</c:v>
                </c:pt>
                <c:pt idx="27818">
                  <c:v>90.824370000063894</c:v>
                </c:pt>
                <c:pt idx="27819">
                  <c:v>90.844408000066295</c:v>
                </c:pt>
                <c:pt idx="27820">
                  <c:v>90.846497999791609</c:v>
                </c:pt>
                <c:pt idx="27821">
                  <c:v>90.852338999866305</c:v>
                </c:pt>
                <c:pt idx="27822">
                  <c:v>90.856758999961997</c:v>
                </c:pt>
                <c:pt idx="27823">
                  <c:v>90.857399000014908</c:v>
                </c:pt>
                <c:pt idx="27824">
                  <c:v>90.858542000205404</c:v>
                </c:pt>
                <c:pt idx="27825">
                  <c:v>90.859414000078687</c:v>
                </c:pt>
                <c:pt idx="27826">
                  <c:v>90.85942399997289</c:v>
                </c:pt>
                <c:pt idx="27827">
                  <c:v>90.860975999930801</c:v>
                </c:pt>
                <c:pt idx="27828">
                  <c:v>90.8616560000155</c:v>
                </c:pt>
                <c:pt idx="27829">
                  <c:v>90.862933000153092</c:v>
                </c:pt>
                <c:pt idx="27830">
                  <c:v>90.863688999888794</c:v>
                </c:pt>
                <c:pt idx="27831">
                  <c:v>90.863860999888786</c:v>
                </c:pt>
                <c:pt idx="27832">
                  <c:v>90.874232999794899</c:v>
                </c:pt>
                <c:pt idx="27833">
                  <c:v>90.875144000165108</c:v>
                </c:pt>
                <c:pt idx="27834">
                  <c:v>90.875838000101695</c:v>
                </c:pt>
                <c:pt idx="27835">
                  <c:v>90.877074000218201</c:v>
                </c:pt>
                <c:pt idx="27836">
                  <c:v>90.877945000102002</c:v>
                </c:pt>
                <c:pt idx="27837">
                  <c:v>90.883711000060401</c:v>
                </c:pt>
                <c:pt idx="27838">
                  <c:v>90.884310000092199</c:v>
                </c:pt>
                <c:pt idx="27839">
                  <c:v>90.884440000081597</c:v>
                </c:pt>
                <c:pt idx="27840">
                  <c:v>90.885565999997198</c:v>
                </c:pt>
                <c:pt idx="27841">
                  <c:v>90.88637200011361</c:v>
                </c:pt>
                <c:pt idx="27842">
                  <c:v>90.891097000166994</c:v>
                </c:pt>
                <c:pt idx="27843">
                  <c:v>90.908223000042199</c:v>
                </c:pt>
                <c:pt idx="27844">
                  <c:v>90.912785000000397</c:v>
                </c:pt>
                <c:pt idx="27845">
                  <c:v>90.913500000169691</c:v>
                </c:pt>
                <c:pt idx="27846">
                  <c:v>90.914600999894901</c:v>
                </c:pt>
                <c:pt idx="27847">
                  <c:v>90.914798000085199</c:v>
                </c:pt>
                <c:pt idx="27848">
                  <c:v>90.914800000064105</c:v>
                </c:pt>
                <c:pt idx="27849">
                  <c:v>90.915114999916113</c:v>
                </c:pt>
                <c:pt idx="27850">
                  <c:v>90.915406000021903</c:v>
                </c:pt>
                <c:pt idx="27851">
                  <c:v>90.915765999852695</c:v>
                </c:pt>
                <c:pt idx="27852">
                  <c:v>90.915998000127701</c:v>
                </c:pt>
                <c:pt idx="27853">
                  <c:v>90.916226999979699</c:v>
                </c:pt>
                <c:pt idx="27854">
                  <c:v>90.916297000148901</c:v>
                </c:pt>
                <c:pt idx="27855">
                  <c:v>90.916882999863404</c:v>
                </c:pt>
                <c:pt idx="27856">
                  <c:v>90.9187870001915</c:v>
                </c:pt>
                <c:pt idx="27857">
                  <c:v>90.922542000043904</c:v>
                </c:pt>
                <c:pt idx="27858">
                  <c:v>90.946875000099595</c:v>
                </c:pt>
                <c:pt idx="27859">
                  <c:v>90.956233999804596</c:v>
                </c:pt>
                <c:pt idx="27860">
                  <c:v>90.956686000026806</c:v>
                </c:pt>
                <c:pt idx="27861">
                  <c:v>90.957411000090303</c:v>
                </c:pt>
                <c:pt idx="27862">
                  <c:v>90.957889000037511</c:v>
                </c:pt>
                <c:pt idx="27863">
                  <c:v>90.958887999931903</c:v>
                </c:pt>
                <c:pt idx="27864">
                  <c:v>90.959591000228102</c:v>
                </c:pt>
                <c:pt idx="27865">
                  <c:v>90.975589000208799</c:v>
                </c:pt>
                <c:pt idx="27866">
                  <c:v>90.976167999997401</c:v>
                </c:pt>
                <c:pt idx="27867">
                  <c:v>90.977206999923496</c:v>
                </c:pt>
                <c:pt idx="27868">
                  <c:v>90.9779479998178</c:v>
                </c:pt>
                <c:pt idx="27869">
                  <c:v>90.982859000177996</c:v>
                </c:pt>
                <c:pt idx="27870">
                  <c:v>90.9874710000622</c:v>
                </c:pt>
                <c:pt idx="27871">
                  <c:v>90.989077999893198</c:v>
                </c:pt>
                <c:pt idx="27872">
                  <c:v>90.990781000073099</c:v>
                </c:pt>
                <c:pt idx="27873">
                  <c:v>90.994535999925489</c:v>
                </c:pt>
                <c:pt idx="27874">
                  <c:v>91.000103000169403</c:v>
                </c:pt>
                <c:pt idx="27875">
                  <c:v>91.000569999778193</c:v>
                </c:pt>
                <c:pt idx="27876">
                  <c:v>91.001692000190801</c:v>
                </c:pt>
                <c:pt idx="27877">
                  <c:v>91.00188999991579</c:v>
                </c:pt>
                <c:pt idx="27878">
                  <c:v>91.002601000127399</c:v>
                </c:pt>
                <c:pt idx="27879">
                  <c:v>91.002789999947694</c:v>
                </c:pt>
                <c:pt idx="27880">
                  <c:v>91.0050090001277</c:v>
                </c:pt>
                <c:pt idx="27881">
                  <c:v>91.005205999863293</c:v>
                </c:pt>
                <c:pt idx="27882">
                  <c:v>91.006275999916411</c:v>
                </c:pt>
                <c:pt idx="27883">
                  <c:v>91.006508000191303</c:v>
                </c:pt>
                <c:pt idx="27884">
                  <c:v>91.007272999831898</c:v>
                </c:pt>
                <c:pt idx="27885">
                  <c:v>91.007338000054006</c:v>
                </c:pt>
                <c:pt idx="27886">
                  <c:v>91.007408000223208</c:v>
                </c:pt>
                <c:pt idx="27887">
                  <c:v>91.007473999979894</c:v>
                </c:pt>
                <c:pt idx="27888">
                  <c:v>91.007553000054003</c:v>
                </c:pt>
                <c:pt idx="27889">
                  <c:v>91.00839399980029</c:v>
                </c:pt>
                <c:pt idx="27890">
                  <c:v>91.008920000149288</c:v>
                </c:pt>
                <c:pt idx="27891">
                  <c:v>91.009357000075397</c:v>
                </c:pt>
                <c:pt idx="27892">
                  <c:v>91.0098099998322</c:v>
                </c:pt>
                <c:pt idx="27893">
                  <c:v>91.010289000223509</c:v>
                </c:pt>
                <c:pt idx="27894">
                  <c:v>91.033346000131104</c:v>
                </c:pt>
                <c:pt idx="27895">
                  <c:v>91.03924100008949</c:v>
                </c:pt>
                <c:pt idx="27896">
                  <c:v>91.040167999835802</c:v>
                </c:pt>
                <c:pt idx="27897">
                  <c:v>91.054837000228801</c:v>
                </c:pt>
                <c:pt idx="27898">
                  <c:v>91.055478999805899</c:v>
                </c:pt>
                <c:pt idx="27899">
                  <c:v>91.056707999996391</c:v>
                </c:pt>
                <c:pt idx="27900">
                  <c:v>91.05749099990129</c:v>
                </c:pt>
                <c:pt idx="27901">
                  <c:v>91.060281999943896</c:v>
                </c:pt>
                <c:pt idx="27902">
                  <c:v>91.060580999965097</c:v>
                </c:pt>
                <c:pt idx="27903">
                  <c:v>91.061093000007489</c:v>
                </c:pt>
                <c:pt idx="27904">
                  <c:v>91.061546000218996</c:v>
                </c:pt>
                <c:pt idx="27905">
                  <c:v>91.092749999916109</c:v>
                </c:pt>
                <c:pt idx="27906">
                  <c:v>91.115632999844806</c:v>
                </c:pt>
                <c:pt idx="27907">
                  <c:v>91.116373000204405</c:v>
                </c:pt>
                <c:pt idx="27908">
                  <c:v>91.117707000194002</c:v>
                </c:pt>
                <c:pt idx="27909">
                  <c:v>91.118791000099009</c:v>
                </c:pt>
                <c:pt idx="27910">
                  <c:v>91.119908000109703</c:v>
                </c:pt>
                <c:pt idx="27911">
                  <c:v>91.126825000173994</c:v>
                </c:pt>
                <c:pt idx="27912">
                  <c:v>91.145573000176199</c:v>
                </c:pt>
                <c:pt idx="27913">
                  <c:v>91.175331000158593</c:v>
                </c:pt>
                <c:pt idx="27914">
                  <c:v>91.180853999958302</c:v>
                </c:pt>
                <c:pt idx="27915">
                  <c:v>91.186268999990702</c:v>
                </c:pt>
                <c:pt idx="27916">
                  <c:v>91.186923999884996</c:v>
                </c:pt>
                <c:pt idx="27917">
                  <c:v>91.188084999885092</c:v>
                </c:pt>
                <c:pt idx="27918">
                  <c:v>91.1889220001285</c:v>
                </c:pt>
                <c:pt idx="27919">
                  <c:v>91.195664000224497</c:v>
                </c:pt>
                <c:pt idx="27920">
                  <c:v>91.210972000226306</c:v>
                </c:pt>
                <c:pt idx="27921">
                  <c:v>91.21165699980331</c:v>
                </c:pt>
                <c:pt idx="27922">
                  <c:v>91.212887999972708</c:v>
                </c:pt>
                <c:pt idx="27923">
                  <c:v>91.213825000067999</c:v>
                </c:pt>
                <c:pt idx="27924">
                  <c:v>91.22407699987879</c:v>
                </c:pt>
                <c:pt idx="27925">
                  <c:v>91.246717000103587</c:v>
                </c:pt>
                <c:pt idx="27926">
                  <c:v>91.256264000094205</c:v>
                </c:pt>
                <c:pt idx="27927">
                  <c:v>91.256525000062496</c:v>
                </c:pt>
                <c:pt idx="27928">
                  <c:v>91.256936999798199</c:v>
                </c:pt>
                <c:pt idx="27929">
                  <c:v>91.257274999861593</c:v>
                </c:pt>
                <c:pt idx="27930">
                  <c:v>91.258257999925192</c:v>
                </c:pt>
                <c:pt idx="27931">
                  <c:v>91.258601999925304</c:v>
                </c:pt>
                <c:pt idx="27932">
                  <c:v>91.259140000147397</c:v>
                </c:pt>
                <c:pt idx="27933">
                  <c:v>91.259549999904195</c:v>
                </c:pt>
                <c:pt idx="27934">
                  <c:v>91.262772999925801</c:v>
                </c:pt>
                <c:pt idx="27935">
                  <c:v>91.263302999777792</c:v>
                </c:pt>
                <c:pt idx="27936">
                  <c:v>91.263451000031608</c:v>
                </c:pt>
                <c:pt idx="27937">
                  <c:v>91.263881000031688</c:v>
                </c:pt>
                <c:pt idx="27938">
                  <c:v>91.264560000126892</c:v>
                </c:pt>
                <c:pt idx="27939">
                  <c:v>91.264932999820303</c:v>
                </c:pt>
                <c:pt idx="27940">
                  <c:v>91.265420000127008</c:v>
                </c:pt>
                <c:pt idx="27941">
                  <c:v>91.265644000031898</c:v>
                </c:pt>
                <c:pt idx="27942">
                  <c:v>91.265893000127107</c:v>
                </c:pt>
                <c:pt idx="27943">
                  <c:v>91.266479999831006</c:v>
                </c:pt>
                <c:pt idx="27944">
                  <c:v>91.267346000222403</c:v>
                </c:pt>
                <c:pt idx="27945">
                  <c:v>91.267582999989799</c:v>
                </c:pt>
                <c:pt idx="27946">
                  <c:v>91.268024999862888</c:v>
                </c:pt>
                <c:pt idx="27947">
                  <c:v>91.268326999852405</c:v>
                </c:pt>
                <c:pt idx="27948">
                  <c:v>91.269306999947702</c:v>
                </c:pt>
                <c:pt idx="27949">
                  <c:v>91.2702460000218</c:v>
                </c:pt>
                <c:pt idx="27950">
                  <c:v>91.290043999833813</c:v>
                </c:pt>
                <c:pt idx="27951">
                  <c:v>91.307333999793599</c:v>
                </c:pt>
                <c:pt idx="27952">
                  <c:v>91.318905000207394</c:v>
                </c:pt>
                <c:pt idx="27953">
                  <c:v>91.320429999996094</c:v>
                </c:pt>
                <c:pt idx="27954">
                  <c:v>91.321140000218193</c:v>
                </c:pt>
                <c:pt idx="27955">
                  <c:v>91.322450000006896</c:v>
                </c:pt>
                <c:pt idx="27956">
                  <c:v>91.323304000070493</c:v>
                </c:pt>
                <c:pt idx="27957">
                  <c:v>91.324378000081197</c:v>
                </c:pt>
                <c:pt idx="27958">
                  <c:v>91.324884000186998</c:v>
                </c:pt>
                <c:pt idx="27959">
                  <c:v>91.325756000060196</c:v>
                </c:pt>
                <c:pt idx="27960">
                  <c:v>91.326250999827593</c:v>
                </c:pt>
                <c:pt idx="27961">
                  <c:v>91.326305000166002</c:v>
                </c:pt>
                <c:pt idx="27962">
                  <c:v>91.332612999849502</c:v>
                </c:pt>
                <c:pt idx="27963">
                  <c:v>91.333121999923605</c:v>
                </c:pt>
                <c:pt idx="27964">
                  <c:v>91.3341539999237</c:v>
                </c:pt>
                <c:pt idx="27965">
                  <c:v>91.334783000092997</c:v>
                </c:pt>
                <c:pt idx="27966">
                  <c:v>91.334875000029498</c:v>
                </c:pt>
                <c:pt idx="27967">
                  <c:v>91.335371999775802</c:v>
                </c:pt>
                <c:pt idx="27968">
                  <c:v>91.335584999796893</c:v>
                </c:pt>
                <c:pt idx="27969">
                  <c:v>91.336259999934498</c:v>
                </c:pt>
                <c:pt idx="27970">
                  <c:v>91.336362000220106</c:v>
                </c:pt>
                <c:pt idx="27971">
                  <c:v>91.33718800012501</c:v>
                </c:pt>
                <c:pt idx="27972">
                  <c:v>91.33761300017791</c:v>
                </c:pt>
                <c:pt idx="27973">
                  <c:v>91.338566000103995</c:v>
                </c:pt>
                <c:pt idx="27974">
                  <c:v>91.341899999861198</c:v>
                </c:pt>
                <c:pt idx="27975">
                  <c:v>91.342392000115012</c:v>
                </c:pt>
                <c:pt idx="27976">
                  <c:v>91.343212000083398</c:v>
                </c:pt>
                <c:pt idx="27977">
                  <c:v>91.343755999787305</c:v>
                </c:pt>
                <c:pt idx="27978">
                  <c:v>91.345862999787599</c:v>
                </c:pt>
                <c:pt idx="27979">
                  <c:v>91.346385000178998</c:v>
                </c:pt>
                <c:pt idx="27980">
                  <c:v>91.347406999830099</c:v>
                </c:pt>
                <c:pt idx="27981">
                  <c:v>91.348219999872512</c:v>
                </c:pt>
                <c:pt idx="27982">
                  <c:v>91.349582000020703</c:v>
                </c:pt>
                <c:pt idx="27983">
                  <c:v>91.350559000147697</c:v>
                </c:pt>
                <c:pt idx="27984">
                  <c:v>91.351061999830506</c:v>
                </c:pt>
                <c:pt idx="27985">
                  <c:v>91.352030000052707</c:v>
                </c:pt>
                <c:pt idx="27986">
                  <c:v>91.3527560001057</c:v>
                </c:pt>
                <c:pt idx="27987">
                  <c:v>91.375197000161194</c:v>
                </c:pt>
                <c:pt idx="27988">
                  <c:v>91.381863000151498</c:v>
                </c:pt>
                <c:pt idx="27989">
                  <c:v>91.384418999950796</c:v>
                </c:pt>
                <c:pt idx="27990">
                  <c:v>91.3953330000367</c:v>
                </c:pt>
                <c:pt idx="27991">
                  <c:v>91.403168999931907</c:v>
                </c:pt>
                <c:pt idx="27992">
                  <c:v>91.408654000133495</c:v>
                </c:pt>
                <c:pt idx="27993">
                  <c:v>91.4134609997745</c:v>
                </c:pt>
                <c:pt idx="27994">
                  <c:v>91.424394000114205</c:v>
                </c:pt>
                <c:pt idx="27995">
                  <c:v>91.4323550000517</c:v>
                </c:pt>
                <c:pt idx="27996">
                  <c:v>91.432942000210403</c:v>
                </c:pt>
                <c:pt idx="27997">
                  <c:v>91.433068999776793</c:v>
                </c:pt>
                <c:pt idx="27998">
                  <c:v>91.433864999999003</c:v>
                </c:pt>
                <c:pt idx="27999">
                  <c:v>91.434505000051999</c:v>
                </c:pt>
                <c:pt idx="28000">
                  <c:v>91.440441000031498</c:v>
                </c:pt>
                <c:pt idx="28001">
                  <c:v>91.44107500014789</c:v>
                </c:pt>
                <c:pt idx="28002">
                  <c:v>91.442279000148105</c:v>
                </c:pt>
                <c:pt idx="28003">
                  <c:v>91.443099000116504</c:v>
                </c:pt>
                <c:pt idx="28004">
                  <c:v>91.445256000042704</c:v>
                </c:pt>
                <c:pt idx="28005">
                  <c:v>91.445868999926404</c:v>
                </c:pt>
                <c:pt idx="28006">
                  <c:v>91.4471589999266</c:v>
                </c:pt>
                <c:pt idx="28007">
                  <c:v>91.4480639999055</c:v>
                </c:pt>
                <c:pt idx="28008">
                  <c:v>91.455884999959309</c:v>
                </c:pt>
                <c:pt idx="28009">
                  <c:v>91.496458000165106</c:v>
                </c:pt>
                <c:pt idx="28010">
                  <c:v>91.500104999795411</c:v>
                </c:pt>
                <c:pt idx="28011">
                  <c:v>91.506548999859604</c:v>
                </c:pt>
                <c:pt idx="28012">
                  <c:v>91.507185999944298</c:v>
                </c:pt>
                <c:pt idx="28013">
                  <c:v>91.508366000198194</c:v>
                </c:pt>
                <c:pt idx="28014">
                  <c:v>91.509330999997403</c:v>
                </c:pt>
                <c:pt idx="28015">
                  <c:v>91.509757000039798</c:v>
                </c:pt>
                <c:pt idx="28016">
                  <c:v>91.5206680001574</c:v>
                </c:pt>
                <c:pt idx="28017">
                  <c:v>91.521193000062297</c:v>
                </c:pt>
                <c:pt idx="28018">
                  <c:v>91.5221149998615</c:v>
                </c:pt>
                <c:pt idx="28019">
                  <c:v>91.522761999840398</c:v>
                </c:pt>
                <c:pt idx="28020">
                  <c:v>91.525753000041689</c:v>
                </c:pt>
                <c:pt idx="28021">
                  <c:v>91.526323999914894</c:v>
                </c:pt>
                <c:pt idx="28022">
                  <c:v>91.527456000221704</c:v>
                </c:pt>
                <c:pt idx="28023">
                  <c:v>91.528347999883394</c:v>
                </c:pt>
                <c:pt idx="28024">
                  <c:v>91.532455000105898</c:v>
                </c:pt>
                <c:pt idx="28025">
                  <c:v>91.533142000116598</c:v>
                </c:pt>
                <c:pt idx="28026">
                  <c:v>91.534514000159106</c:v>
                </c:pt>
                <c:pt idx="28027">
                  <c:v>91.53549099983131</c:v>
                </c:pt>
                <c:pt idx="28028">
                  <c:v>91.536568999799698</c:v>
                </c:pt>
                <c:pt idx="28029">
                  <c:v>91.537027999947796</c:v>
                </c:pt>
                <c:pt idx="28030">
                  <c:v>91.537784000138302</c:v>
                </c:pt>
                <c:pt idx="28031">
                  <c:v>91.538477000085507</c:v>
                </c:pt>
                <c:pt idx="28032">
                  <c:v>91.558603000066796</c:v>
                </c:pt>
                <c:pt idx="28033">
                  <c:v>91.558609999992697</c:v>
                </c:pt>
                <c:pt idx="28034">
                  <c:v>91.559191000214909</c:v>
                </c:pt>
                <c:pt idx="28035">
                  <c:v>91.559198000140796</c:v>
                </c:pt>
                <c:pt idx="28036">
                  <c:v>91.56041300002471</c:v>
                </c:pt>
                <c:pt idx="28037">
                  <c:v>91.560414000014092</c:v>
                </c:pt>
                <c:pt idx="28038">
                  <c:v>91.561191999971896</c:v>
                </c:pt>
                <c:pt idx="28039">
                  <c:v>91.561193999950703</c:v>
                </c:pt>
                <c:pt idx="28040">
                  <c:v>91.576889999942011</c:v>
                </c:pt>
                <c:pt idx="28041">
                  <c:v>91.586404999816295</c:v>
                </c:pt>
                <c:pt idx="28042">
                  <c:v>91.597067999828099</c:v>
                </c:pt>
                <c:pt idx="28043">
                  <c:v>91.608092000114908</c:v>
                </c:pt>
                <c:pt idx="28044">
                  <c:v>91.6086769998401</c:v>
                </c:pt>
                <c:pt idx="28045">
                  <c:v>91.609920999871889</c:v>
                </c:pt>
                <c:pt idx="28046">
                  <c:v>91.610289000072896</c:v>
                </c:pt>
                <c:pt idx="28047">
                  <c:v>91.610759000104693</c:v>
                </c:pt>
                <c:pt idx="28048">
                  <c:v>91.611944999840389</c:v>
                </c:pt>
                <c:pt idx="28049">
                  <c:v>91.62683700014891</c:v>
                </c:pt>
                <c:pt idx="28050">
                  <c:v>91.636096999991409</c:v>
                </c:pt>
                <c:pt idx="28051">
                  <c:v>91.636520000065502</c:v>
                </c:pt>
                <c:pt idx="28052">
                  <c:v>91.6371369999069</c:v>
                </c:pt>
                <c:pt idx="28053">
                  <c:v>91.637705999801199</c:v>
                </c:pt>
                <c:pt idx="28054">
                  <c:v>91.640262000055301</c:v>
                </c:pt>
                <c:pt idx="28055">
                  <c:v>91.640805000224603</c:v>
                </c:pt>
                <c:pt idx="28056">
                  <c:v>91.641848000108411</c:v>
                </c:pt>
                <c:pt idx="28057">
                  <c:v>91.642495000087308</c:v>
                </c:pt>
                <c:pt idx="28058">
                  <c:v>91.649911999866092</c:v>
                </c:pt>
                <c:pt idx="28059">
                  <c:v>91.650157000003603</c:v>
                </c:pt>
                <c:pt idx="28060">
                  <c:v>91.650715000014301</c:v>
                </c:pt>
                <c:pt idx="28061">
                  <c:v>91.651136000109489</c:v>
                </c:pt>
                <c:pt idx="28062">
                  <c:v>91.656877999866907</c:v>
                </c:pt>
                <c:pt idx="28063">
                  <c:v>91.657546000078497</c:v>
                </c:pt>
                <c:pt idx="28064">
                  <c:v>91.658641999856613</c:v>
                </c:pt>
                <c:pt idx="28065">
                  <c:v>91.658834000099787</c:v>
                </c:pt>
                <c:pt idx="28066">
                  <c:v>91.659759999856689</c:v>
                </c:pt>
                <c:pt idx="28067">
                  <c:v>91.685943999891592</c:v>
                </c:pt>
                <c:pt idx="28068">
                  <c:v>91.693712000051093</c:v>
                </c:pt>
                <c:pt idx="28069">
                  <c:v>91.700277000200003</c:v>
                </c:pt>
                <c:pt idx="28070">
                  <c:v>91.700768000009703</c:v>
                </c:pt>
                <c:pt idx="28071">
                  <c:v>91.7016150001472</c:v>
                </c:pt>
                <c:pt idx="28072">
                  <c:v>91.702267000073306</c:v>
                </c:pt>
                <c:pt idx="28073">
                  <c:v>91.7085249998308</c:v>
                </c:pt>
                <c:pt idx="28074">
                  <c:v>91.709212999830896</c:v>
                </c:pt>
                <c:pt idx="28075">
                  <c:v>91.710536999926191</c:v>
                </c:pt>
                <c:pt idx="28076">
                  <c:v>91.71131999983109</c:v>
                </c:pt>
                <c:pt idx="28077">
                  <c:v>91.711577999831206</c:v>
                </c:pt>
                <c:pt idx="28078">
                  <c:v>91.7211949999909</c:v>
                </c:pt>
                <c:pt idx="28079">
                  <c:v>91.727635000097493</c:v>
                </c:pt>
                <c:pt idx="28080">
                  <c:v>91.733619000024092</c:v>
                </c:pt>
                <c:pt idx="28081">
                  <c:v>91.734202000225196</c:v>
                </c:pt>
                <c:pt idx="28082">
                  <c:v>91.735347999929203</c:v>
                </c:pt>
                <c:pt idx="28083">
                  <c:v>91.736156000024494</c:v>
                </c:pt>
                <c:pt idx="28084">
                  <c:v>91.762767000091102</c:v>
                </c:pt>
                <c:pt idx="28085">
                  <c:v>91.775431999849388</c:v>
                </c:pt>
                <c:pt idx="28086">
                  <c:v>91.786710000178502</c:v>
                </c:pt>
                <c:pt idx="28087">
                  <c:v>91.787278000083404</c:v>
                </c:pt>
                <c:pt idx="28088">
                  <c:v>91.787298999861306</c:v>
                </c:pt>
                <c:pt idx="28089">
                  <c:v>91.787896999903694</c:v>
                </c:pt>
                <c:pt idx="28090">
                  <c:v>91.788403000009509</c:v>
                </c:pt>
                <c:pt idx="28091">
                  <c:v>91.789173000051903</c:v>
                </c:pt>
                <c:pt idx="28092">
                  <c:v>91.7892289999144</c:v>
                </c:pt>
                <c:pt idx="28093">
                  <c:v>91.790086999935696</c:v>
                </c:pt>
                <c:pt idx="28094">
                  <c:v>91.795148000073809</c:v>
                </c:pt>
                <c:pt idx="28095">
                  <c:v>91.795586999978596</c:v>
                </c:pt>
                <c:pt idx="28096">
                  <c:v>91.796266000073899</c:v>
                </c:pt>
                <c:pt idx="28097">
                  <c:v>91.796807999799</c:v>
                </c:pt>
                <c:pt idx="28098">
                  <c:v>91.80163200016969</c:v>
                </c:pt>
                <c:pt idx="28099">
                  <c:v>91.802339999958306</c:v>
                </c:pt>
                <c:pt idx="28100">
                  <c:v>91.802805000043008</c:v>
                </c:pt>
                <c:pt idx="28101">
                  <c:v>91.803507999884403</c:v>
                </c:pt>
                <c:pt idx="28102">
                  <c:v>91.804329999831609</c:v>
                </c:pt>
                <c:pt idx="28103">
                  <c:v>91.810440999779487</c:v>
                </c:pt>
                <c:pt idx="28104">
                  <c:v>91.811093000160312</c:v>
                </c:pt>
                <c:pt idx="28105">
                  <c:v>91.812552000192198</c:v>
                </c:pt>
                <c:pt idx="28106">
                  <c:v>91.813513000033709</c:v>
                </c:pt>
                <c:pt idx="28107">
                  <c:v>91.813756000192299</c:v>
                </c:pt>
                <c:pt idx="28108">
                  <c:v>91.814468999927996</c:v>
                </c:pt>
                <c:pt idx="28109">
                  <c:v>91.815537000002209</c:v>
                </c:pt>
                <c:pt idx="28110">
                  <c:v>91.815829000097395</c:v>
                </c:pt>
                <c:pt idx="28111">
                  <c:v>91.81590199978011</c:v>
                </c:pt>
                <c:pt idx="28112">
                  <c:v>91.816423000182112</c:v>
                </c:pt>
                <c:pt idx="28113">
                  <c:v>91.816511000160901</c:v>
                </c:pt>
                <c:pt idx="28114">
                  <c:v>91.816755999843707</c:v>
                </c:pt>
                <c:pt idx="28115">
                  <c:v>91.816952000044594</c:v>
                </c:pt>
                <c:pt idx="28116">
                  <c:v>91.817482999886096</c:v>
                </c:pt>
                <c:pt idx="28117">
                  <c:v>91.817537000224505</c:v>
                </c:pt>
                <c:pt idx="28118">
                  <c:v>91.818111000065898</c:v>
                </c:pt>
                <c:pt idx="28119">
                  <c:v>91.846560999783804</c:v>
                </c:pt>
                <c:pt idx="28120">
                  <c:v>91.860598000039289</c:v>
                </c:pt>
                <c:pt idx="28121">
                  <c:v>91.861136999796102</c:v>
                </c:pt>
                <c:pt idx="28122">
                  <c:v>91.861794000123993</c:v>
                </c:pt>
                <c:pt idx="28123">
                  <c:v>91.863120000198194</c:v>
                </c:pt>
                <c:pt idx="28124">
                  <c:v>91.864075000103099</c:v>
                </c:pt>
                <c:pt idx="28125">
                  <c:v>91.868859999976806</c:v>
                </c:pt>
                <c:pt idx="28126">
                  <c:v>91.878070999882695</c:v>
                </c:pt>
                <c:pt idx="28127">
                  <c:v>91.885541999999901</c:v>
                </c:pt>
                <c:pt idx="28128">
                  <c:v>91.886218000126902</c:v>
                </c:pt>
                <c:pt idx="28129">
                  <c:v>91.88758900018</c:v>
                </c:pt>
                <c:pt idx="28130">
                  <c:v>91.888506000031995</c:v>
                </c:pt>
                <c:pt idx="28131">
                  <c:v>91.891105999820795</c:v>
                </c:pt>
                <c:pt idx="28132">
                  <c:v>91.891645000032398</c:v>
                </c:pt>
                <c:pt idx="28133">
                  <c:v>91.892551999990189</c:v>
                </c:pt>
                <c:pt idx="28134">
                  <c:v>91.893289999916306</c:v>
                </c:pt>
                <c:pt idx="28135">
                  <c:v>91.898000000128306</c:v>
                </c:pt>
                <c:pt idx="28136">
                  <c:v>91.898733000107299</c:v>
                </c:pt>
                <c:pt idx="28137">
                  <c:v>91.899938000096796</c:v>
                </c:pt>
                <c:pt idx="28138">
                  <c:v>91.900832000192111</c:v>
                </c:pt>
                <c:pt idx="28139">
                  <c:v>91.908470999896892</c:v>
                </c:pt>
                <c:pt idx="28140">
                  <c:v>91.914571999950496</c:v>
                </c:pt>
                <c:pt idx="28141">
                  <c:v>91.915168000014091</c:v>
                </c:pt>
                <c:pt idx="28142">
                  <c:v>91.916264999781504</c:v>
                </c:pt>
                <c:pt idx="28143">
                  <c:v>91.916543000024802</c:v>
                </c:pt>
                <c:pt idx="28144">
                  <c:v>91.916961000151687</c:v>
                </c:pt>
                <c:pt idx="28145">
                  <c:v>91.931637000016011</c:v>
                </c:pt>
                <c:pt idx="28146">
                  <c:v>91.944124999827096</c:v>
                </c:pt>
                <c:pt idx="28147">
                  <c:v>91.944304000207907</c:v>
                </c:pt>
                <c:pt idx="28148">
                  <c:v>91.944613000123312</c:v>
                </c:pt>
                <c:pt idx="28149">
                  <c:v>91.944697000144501</c:v>
                </c:pt>
                <c:pt idx="28150">
                  <c:v>91.945401999964801</c:v>
                </c:pt>
                <c:pt idx="28151">
                  <c:v>91.945520000081103</c:v>
                </c:pt>
                <c:pt idx="28152">
                  <c:v>91.945846999806193</c:v>
                </c:pt>
                <c:pt idx="28153">
                  <c:v>91.946275999816805</c:v>
                </c:pt>
                <c:pt idx="28154">
                  <c:v>91.947523999806407</c:v>
                </c:pt>
                <c:pt idx="28155">
                  <c:v>91.955952999796793</c:v>
                </c:pt>
                <c:pt idx="28156">
                  <c:v>91.964753999945898</c:v>
                </c:pt>
                <c:pt idx="28157">
                  <c:v>91.979454000011103</c:v>
                </c:pt>
                <c:pt idx="28158">
                  <c:v>91.979987999820793</c:v>
                </c:pt>
                <c:pt idx="28159">
                  <c:v>91.980978999799802</c:v>
                </c:pt>
                <c:pt idx="28160">
                  <c:v>91.981623999799908</c:v>
                </c:pt>
                <c:pt idx="28161">
                  <c:v>91.992200999811701</c:v>
                </c:pt>
                <c:pt idx="28162">
                  <c:v>91.992855000171389</c:v>
                </c:pt>
                <c:pt idx="28163">
                  <c:v>91.994066000097504</c:v>
                </c:pt>
                <c:pt idx="28164">
                  <c:v>91.994996999801501</c:v>
                </c:pt>
                <c:pt idx="28165">
                  <c:v>91.996320999896795</c:v>
                </c:pt>
                <c:pt idx="28166">
                  <c:v>92.001795000214699</c:v>
                </c:pt>
                <c:pt idx="28167">
                  <c:v>92.005354999855598</c:v>
                </c:pt>
                <c:pt idx="28168">
                  <c:v>92.016677000174198</c:v>
                </c:pt>
                <c:pt idx="28169">
                  <c:v>92.039716999806799</c:v>
                </c:pt>
                <c:pt idx="28170">
                  <c:v>92.040431999976093</c:v>
                </c:pt>
                <c:pt idx="28171">
                  <c:v>92.041622000124306</c:v>
                </c:pt>
                <c:pt idx="28172">
                  <c:v>92.04256100019839</c:v>
                </c:pt>
                <c:pt idx="28173">
                  <c:v>92.057609000221404</c:v>
                </c:pt>
                <c:pt idx="28174">
                  <c:v>92.059078000147508</c:v>
                </c:pt>
                <c:pt idx="28175">
                  <c:v>92.065483000169394</c:v>
                </c:pt>
                <c:pt idx="28176">
                  <c:v>92.0659100002012</c:v>
                </c:pt>
                <c:pt idx="28177">
                  <c:v>92.066707999947496</c:v>
                </c:pt>
                <c:pt idx="28178">
                  <c:v>92.067237999799502</c:v>
                </c:pt>
                <c:pt idx="28179">
                  <c:v>92.078019999917103</c:v>
                </c:pt>
                <c:pt idx="28180">
                  <c:v>92.078461999790292</c:v>
                </c:pt>
                <c:pt idx="28181">
                  <c:v>92.078754999874903</c:v>
                </c:pt>
                <c:pt idx="28182">
                  <c:v>92.079221999938397</c:v>
                </c:pt>
                <c:pt idx="28183">
                  <c:v>92.079399999874994</c:v>
                </c:pt>
                <c:pt idx="28184">
                  <c:v>92.079822999949101</c:v>
                </c:pt>
                <c:pt idx="28185">
                  <c:v>92.080674000044297</c:v>
                </c:pt>
                <c:pt idx="28186">
                  <c:v>92.081638999843491</c:v>
                </c:pt>
                <c:pt idx="28187">
                  <c:v>92.090205000204108</c:v>
                </c:pt>
                <c:pt idx="28188">
                  <c:v>92.119913999795202</c:v>
                </c:pt>
                <c:pt idx="28189">
                  <c:v>92.129793999902105</c:v>
                </c:pt>
                <c:pt idx="28190">
                  <c:v>92.159586999969093</c:v>
                </c:pt>
                <c:pt idx="28191">
                  <c:v>92.160238999895199</c:v>
                </c:pt>
                <c:pt idx="28192">
                  <c:v>92.16147899996939</c:v>
                </c:pt>
                <c:pt idx="28193">
                  <c:v>92.162475999884904</c:v>
                </c:pt>
                <c:pt idx="28194">
                  <c:v>92.167320000044114</c:v>
                </c:pt>
                <c:pt idx="28195">
                  <c:v>92.172694000055301</c:v>
                </c:pt>
                <c:pt idx="28196">
                  <c:v>92.173220999938991</c:v>
                </c:pt>
                <c:pt idx="28197">
                  <c:v>92.174230000182405</c:v>
                </c:pt>
                <c:pt idx="28198">
                  <c:v>92.174845000044996</c:v>
                </c:pt>
                <c:pt idx="28199">
                  <c:v>92.202079999879004</c:v>
                </c:pt>
                <c:pt idx="28200">
                  <c:v>92.202502999953111</c:v>
                </c:pt>
                <c:pt idx="28201">
                  <c:v>92.203295000217608</c:v>
                </c:pt>
                <c:pt idx="28202">
                  <c:v>92.203795999921496</c:v>
                </c:pt>
                <c:pt idx="28203">
                  <c:v>92.209006999837499</c:v>
                </c:pt>
                <c:pt idx="28204">
                  <c:v>92.215131000102701</c:v>
                </c:pt>
                <c:pt idx="28205">
                  <c:v>92.225741000220296</c:v>
                </c:pt>
                <c:pt idx="28206">
                  <c:v>92.226374999881898</c:v>
                </c:pt>
                <c:pt idx="28207">
                  <c:v>92.2276599999349</c:v>
                </c:pt>
                <c:pt idx="28208">
                  <c:v>92.228560999956201</c:v>
                </c:pt>
                <c:pt idx="28209">
                  <c:v>92.235325999808992</c:v>
                </c:pt>
                <c:pt idx="28210">
                  <c:v>92.236011999830197</c:v>
                </c:pt>
                <c:pt idx="28211">
                  <c:v>92.237327000020699</c:v>
                </c:pt>
                <c:pt idx="28212">
                  <c:v>92.23819699991509</c:v>
                </c:pt>
                <c:pt idx="28213">
                  <c:v>92.239494999830598</c:v>
                </c:pt>
                <c:pt idx="28214">
                  <c:v>92.240477999894196</c:v>
                </c:pt>
                <c:pt idx="28215">
                  <c:v>92.241179000211503</c:v>
                </c:pt>
                <c:pt idx="28216">
                  <c:v>92.242448999968389</c:v>
                </c:pt>
                <c:pt idx="28217">
                  <c:v>92.243849000169504</c:v>
                </c:pt>
                <c:pt idx="28218">
                  <c:v>92.248483999810503</c:v>
                </c:pt>
                <c:pt idx="28219">
                  <c:v>92.249127999821198</c:v>
                </c:pt>
                <c:pt idx="28220">
                  <c:v>92.250332999810695</c:v>
                </c:pt>
                <c:pt idx="28221">
                  <c:v>92.251144999863698</c:v>
                </c:pt>
                <c:pt idx="28222">
                  <c:v>92.251641000075296</c:v>
                </c:pt>
                <c:pt idx="28223">
                  <c:v>92.252018000181096</c:v>
                </c:pt>
                <c:pt idx="28224">
                  <c:v>92.252745000223499</c:v>
                </c:pt>
                <c:pt idx="28225">
                  <c:v>92.253345999779398</c:v>
                </c:pt>
                <c:pt idx="28226">
                  <c:v>92.254169000170791</c:v>
                </c:pt>
                <c:pt idx="28227">
                  <c:v>92.278927999814087</c:v>
                </c:pt>
                <c:pt idx="28228">
                  <c:v>92.312451999987388</c:v>
                </c:pt>
                <c:pt idx="28229">
                  <c:v>92.324695000115696</c:v>
                </c:pt>
                <c:pt idx="28230">
                  <c:v>92.325303000052301</c:v>
                </c:pt>
                <c:pt idx="28231">
                  <c:v>92.326347999915001</c:v>
                </c:pt>
                <c:pt idx="28232">
                  <c:v>92.327165999904494</c:v>
                </c:pt>
                <c:pt idx="28233">
                  <c:v>92.328185000042097</c:v>
                </c:pt>
                <c:pt idx="28234">
                  <c:v>92.328885999904713</c:v>
                </c:pt>
                <c:pt idx="28235">
                  <c:v>92.330082999978899</c:v>
                </c:pt>
                <c:pt idx="28236">
                  <c:v>92.330992999904907</c:v>
                </c:pt>
                <c:pt idx="28237">
                  <c:v>92.353129999992206</c:v>
                </c:pt>
                <c:pt idx="28238">
                  <c:v>92.3595099998237</c:v>
                </c:pt>
                <c:pt idx="28239">
                  <c:v>92.360869000003689</c:v>
                </c:pt>
                <c:pt idx="28240">
                  <c:v>92.361503000120109</c:v>
                </c:pt>
                <c:pt idx="28241">
                  <c:v>92.362837000109707</c:v>
                </c:pt>
                <c:pt idx="28242">
                  <c:v>92.363664999993404</c:v>
                </c:pt>
                <c:pt idx="28243">
                  <c:v>92.367393000131401</c:v>
                </c:pt>
                <c:pt idx="28244">
                  <c:v>92.368019999867101</c:v>
                </c:pt>
                <c:pt idx="28245">
                  <c:v>92.36939699985669</c:v>
                </c:pt>
                <c:pt idx="28246">
                  <c:v>92.370354000195206</c:v>
                </c:pt>
                <c:pt idx="28247">
                  <c:v>92.381483999815813</c:v>
                </c:pt>
                <c:pt idx="28248">
                  <c:v>92.381801000101404</c:v>
                </c:pt>
                <c:pt idx="28249">
                  <c:v>92.382345999794708</c:v>
                </c:pt>
                <c:pt idx="28250">
                  <c:v>92.38279100009089</c:v>
                </c:pt>
                <c:pt idx="28251">
                  <c:v>92.386648000228803</c:v>
                </c:pt>
                <c:pt idx="28252">
                  <c:v>92.387113999848196</c:v>
                </c:pt>
                <c:pt idx="28253">
                  <c:v>92.387924999911689</c:v>
                </c:pt>
                <c:pt idx="28254">
                  <c:v>92.388502000176203</c:v>
                </c:pt>
                <c:pt idx="28255">
                  <c:v>92.401338999934495</c:v>
                </c:pt>
                <c:pt idx="28256">
                  <c:v>92.401940999934595</c:v>
                </c:pt>
                <c:pt idx="28257">
                  <c:v>92.402491000029798</c:v>
                </c:pt>
                <c:pt idx="28258">
                  <c:v>92.403511000156811</c:v>
                </c:pt>
                <c:pt idx="28259">
                  <c:v>92.404186999829093</c:v>
                </c:pt>
                <c:pt idx="28260">
                  <c:v>92.406879999998594</c:v>
                </c:pt>
                <c:pt idx="28261">
                  <c:v>92.424021000169802</c:v>
                </c:pt>
                <c:pt idx="28262">
                  <c:v>92.424755000138191</c:v>
                </c:pt>
                <c:pt idx="28263">
                  <c:v>92.426156999863395</c:v>
                </c:pt>
                <c:pt idx="28264">
                  <c:v>92.427112000223104</c:v>
                </c:pt>
                <c:pt idx="28265">
                  <c:v>92.430803999832193</c:v>
                </c:pt>
                <c:pt idx="28266">
                  <c:v>92.432707000170907</c:v>
                </c:pt>
                <c:pt idx="28267">
                  <c:v>92.456636999941097</c:v>
                </c:pt>
                <c:pt idx="28268">
                  <c:v>92.457344000194993</c:v>
                </c:pt>
                <c:pt idx="28269">
                  <c:v>92.464276000100597</c:v>
                </c:pt>
                <c:pt idx="28270">
                  <c:v>92.474251000112403</c:v>
                </c:pt>
                <c:pt idx="28271">
                  <c:v>92.484082999817403</c:v>
                </c:pt>
                <c:pt idx="28272">
                  <c:v>92.484617000081897</c:v>
                </c:pt>
                <c:pt idx="28273">
                  <c:v>92.484658000102996</c:v>
                </c:pt>
                <c:pt idx="28274">
                  <c:v>92.485247999775311</c:v>
                </c:pt>
                <c:pt idx="28275">
                  <c:v>92.485533999933892</c:v>
                </c:pt>
                <c:pt idx="28276">
                  <c:v>92.4862299998494</c:v>
                </c:pt>
                <c:pt idx="28277">
                  <c:v>92.4862669999129</c:v>
                </c:pt>
                <c:pt idx="28278">
                  <c:v>92.487001999870699</c:v>
                </c:pt>
                <c:pt idx="28279">
                  <c:v>92.493545999786789</c:v>
                </c:pt>
                <c:pt idx="28280">
                  <c:v>92.494202000125298</c:v>
                </c:pt>
                <c:pt idx="28281">
                  <c:v>92.495254999903395</c:v>
                </c:pt>
                <c:pt idx="28282">
                  <c:v>92.496050000136108</c:v>
                </c:pt>
                <c:pt idx="28283">
                  <c:v>92.506421000052796</c:v>
                </c:pt>
                <c:pt idx="28284">
                  <c:v>92.5212719998853</c:v>
                </c:pt>
                <c:pt idx="28285">
                  <c:v>92.521827999917107</c:v>
                </c:pt>
                <c:pt idx="28286">
                  <c:v>92.522877000192196</c:v>
                </c:pt>
                <c:pt idx="28287">
                  <c:v>92.523540999991297</c:v>
                </c:pt>
                <c:pt idx="28288">
                  <c:v>92.537517999971897</c:v>
                </c:pt>
                <c:pt idx="28289">
                  <c:v>92.540063999877006</c:v>
                </c:pt>
                <c:pt idx="28290">
                  <c:v>92.5407969998559</c:v>
                </c:pt>
                <c:pt idx="28291">
                  <c:v>92.542032999972406</c:v>
                </c:pt>
                <c:pt idx="28292">
                  <c:v>92.5434350001523</c:v>
                </c:pt>
                <c:pt idx="28293">
                  <c:v>92.555438000090305</c:v>
                </c:pt>
                <c:pt idx="28294">
                  <c:v>92.556582999804903</c:v>
                </c:pt>
                <c:pt idx="28295">
                  <c:v>92.556898000111602</c:v>
                </c:pt>
                <c:pt idx="28296">
                  <c:v>92.557477999889599</c:v>
                </c:pt>
                <c:pt idx="28297">
                  <c:v>92.558682999879196</c:v>
                </c:pt>
                <c:pt idx="28298">
                  <c:v>92.559542999879298</c:v>
                </c:pt>
                <c:pt idx="28299">
                  <c:v>92.583300000114804</c:v>
                </c:pt>
                <c:pt idx="28300">
                  <c:v>92.583928999829311</c:v>
                </c:pt>
                <c:pt idx="28301">
                  <c:v>92.585349999808301</c:v>
                </c:pt>
                <c:pt idx="28302">
                  <c:v>92.586415999903693</c:v>
                </c:pt>
                <c:pt idx="28303">
                  <c:v>92.586583999946001</c:v>
                </c:pt>
                <c:pt idx="28304">
                  <c:v>92.587341000125789</c:v>
                </c:pt>
                <c:pt idx="28305">
                  <c:v>92.588644999977902</c:v>
                </c:pt>
                <c:pt idx="28306">
                  <c:v>92.589631999999199</c:v>
                </c:pt>
                <c:pt idx="28307">
                  <c:v>92.594353000094998</c:v>
                </c:pt>
                <c:pt idx="28308">
                  <c:v>92.611188999853695</c:v>
                </c:pt>
                <c:pt idx="28309">
                  <c:v>92.614174000118496</c:v>
                </c:pt>
                <c:pt idx="28310">
                  <c:v>92.614805999801291</c:v>
                </c:pt>
                <c:pt idx="28311">
                  <c:v>92.615898000076399</c:v>
                </c:pt>
                <c:pt idx="28312">
                  <c:v>92.615991999991806</c:v>
                </c:pt>
                <c:pt idx="28313">
                  <c:v>92.616002999875391</c:v>
                </c:pt>
                <c:pt idx="28314">
                  <c:v>92.616281000118704</c:v>
                </c:pt>
                <c:pt idx="28315">
                  <c:v>92.616453000118696</c:v>
                </c:pt>
                <c:pt idx="28316">
                  <c:v>92.616801000076507</c:v>
                </c:pt>
                <c:pt idx="28317">
                  <c:v>92.616876000192804</c:v>
                </c:pt>
                <c:pt idx="28318">
                  <c:v>92.6172969998333</c:v>
                </c:pt>
                <c:pt idx="28319">
                  <c:v>92.617662000065991</c:v>
                </c:pt>
                <c:pt idx="28320">
                  <c:v>92.618494999896896</c:v>
                </c:pt>
                <c:pt idx="28321">
                  <c:v>92.625236999992907</c:v>
                </c:pt>
                <c:pt idx="28322">
                  <c:v>92.625954000140993</c:v>
                </c:pt>
                <c:pt idx="28323">
                  <c:v>92.627137999897897</c:v>
                </c:pt>
                <c:pt idx="28324">
                  <c:v>92.628018000141296</c:v>
                </c:pt>
                <c:pt idx="28325">
                  <c:v>92.63598500001531</c:v>
                </c:pt>
                <c:pt idx="28326">
                  <c:v>92.636882000078899</c:v>
                </c:pt>
                <c:pt idx="28327">
                  <c:v>92.637196999930794</c:v>
                </c:pt>
                <c:pt idx="28328">
                  <c:v>92.637742000079001</c:v>
                </c:pt>
                <c:pt idx="28329">
                  <c:v>92.638256000100199</c:v>
                </c:pt>
                <c:pt idx="28330">
                  <c:v>92.663188000187802</c:v>
                </c:pt>
                <c:pt idx="28331">
                  <c:v>92.663713000092599</c:v>
                </c:pt>
                <c:pt idx="28332">
                  <c:v>92.664608000177395</c:v>
                </c:pt>
                <c:pt idx="28333">
                  <c:v>92.665233999923601</c:v>
                </c:pt>
                <c:pt idx="28334">
                  <c:v>92.667330000040209</c:v>
                </c:pt>
                <c:pt idx="28335">
                  <c:v>92.683672000020991</c:v>
                </c:pt>
                <c:pt idx="28336">
                  <c:v>92.693698999937595</c:v>
                </c:pt>
                <c:pt idx="28337">
                  <c:v>92.704875999970596</c:v>
                </c:pt>
                <c:pt idx="28338">
                  <c:v>92.705545000171597</c:v>
                </c:pt>
                <c:pt idx="28339">
                  <c:v>92.706907999854593</c:v>
                </c:pt>
                <c:pt idx="28340">
                  <c:v>92.7069099998334</c:v>
                </c:pt>
                <c:pt idx="28341">
                  <c:v>92.707808999875795</c:v>
                </c:pt>
                <c:pt idx="28342">
                  <c:v>92.713487999844801</c:v>
                </c:pt>
                <c:pt idx="28343">
                  <c:v>92.7150839997921</c:v>
                </c:pt>
                <c:pt idx="28344">
                  <c:v>92.727606000153088</c:v>
                </c:pt>
                <c:pt idx="28345">
                  <c:v>92.728104999878198</c:v>
                </c:pt>
                <c:pt idx="28346">
                  <c:v>92.729054999835995</c:v>
                </c:pt>
                <c:pt idx="28347">
                  <c:v>92.729710000185108</c:v>
                </c:pt>
                <c:pt idx="28348">
                  <c:v>92.741350999858597</c:v>
                </c:pt>
                <c:pt idx="28349">
                  <c:v>92.754669999976599</c:v>
                </c:pt>
                <c:pt idx="28350">
                  <c:v>92.755273999955506</c:v>
                </c:pt>
                <c:pt idx="28351">
                  <c:v>92.756253000061392</c:v>
                </c:pt>
                <c:pt idx="28352">
                  <c:v>92.757343999892299</c:v>
                </c:pt>
                <c:pt idx="28353">
                  <c:v>92.760964999797494</c:v>
                </c:pt>
                <c:pt idx="28354">
                  <c:v>92.772979000073889</c:v>
                </c:pt>
                <c:pt idx="28355">
                  <c:v>92.773680999926</c:v>
                </c:pt>
                <c:pt idx="28356">
                  <c:v>92.774913000084695</c:v>
                </c:pt>
                <c:pt idx="28357">
                  <c:v>92.775813000116599</c:v>
                </c:pt>
                <c:pt idx="28358">
                  <c:v>92.7804739999373</c:v>
                </c:pt>
                <c:pt idx="28359">
                  <c:v>92.786277999948609</c:v>
                </c:pt>
                <c:pt idx="28360">
                  <c:v>92.786874000012105</c:v>
                </c:pt>
                <c:pt idx="28361">
                  <c:v>92.787959999895904</c:v>
                </c:pt>
                <c:pt idx="28362">
                  <c:v>92.788780999853699</c:v>
                </c:pt>
                <c:pt idx="28363">
                  <c:v>92.799812000066595</c:v>
                </c:pt>
                <c:pt idx="28364">
                  <c:v>92.800300999897402</c:v>
                </c:pt>
                <c:pt idx="28365">
                  <c:v>92.801065999992701</c:v>
                </c:pt>
                <c:pt idx="28366">
                  <c:v>92.8017199998976</c:v>
                </c:pt>
                <c:pt idx="28367">
                  <c:v>92.802271999971708</c:v>
                </c:pt>
                <c:pt idx="28368">
                  <c:v>92.802351000045704</c:v>
                </c:pt>
                <c:pt idx="28369">
                  <c:v>92.803716000162197</c:v>
                </c:pt>
                <c:pt idx="28370">
                  <c:v>92.804626000088305</c:v>
                </c:pt>
                <c:pt idx="28371">
                  <c:v>92.820882000069091</c:v>
                </c:pt>
                <c:pt idx="28372">
                  <c:v>92.823433999910691</c:v>
                </c:pt>
                <c:pt idx="28373">
                  <c:v>92.829045000144092</c:v>
                </c:pt>
                <c:pt idx="28374">
                  <c:v>92.830888000207707</c:v>
                </c:pt>
                <c:pt idx="28375">
                  <c:v>92.83153500018669</c:v>
                </c:pt>
                <c:pt idx="28376">
                  <c:v>92.832672999975287</c:v>
                </c:pt>
                <c:pt idx="28377">
                  <c:v>92.8335530002186</c:v>
                </c:pt>
                <c:pt idx="28378">
                  <c:v>92.850559999988008</c:v>
                </c:pt>
                <c:pt idx="28379">
                  <c:v>92.867777999799699</c:v>
                </c:pt>
                <c:pt idx="28380">
                  <c:v>92.886024000108492</c:v>
                </c:pt>
                <c:pt idx="28381">
                  <c:v>92.886712000108602</c:v>
                </c:pt>
                <c:pt idx="28382">
                  <c:v>92.887574000087611</c:v>
                </c:pt>
                <c:pt idx="28383">
                  <c:v>92.888062999918404</c:v>
                </c:pt>
                <c:pt idx="28384">
                  <c:v>92.8881009999713</c:v>
                </c:pt>
                <c:pt idx="28385">
                  <c:v>92.888801999833902</c:v>
                </c:pt>
                <c:pt idx="28386">
                  <c:v>92.888964999929101</c:v>
                </c:pt>
                <c:pt idx="28387">
                  <c:v>92.889342000034901</c:v>
                </c:pt>
                <c:pt idx="28388">
                  <c:v>92.897060999803202</c:v>
                </c:pt>
                <c:pt idx="28389">
                  <c:v>92.9024729998673</c:v>
                </c:pt>
                <c:pt idx="28390">
                  <c:v>92.903198999920207</c:v>
                </c:pt>
                <c:pt idx="28391">
                  <c:v>92.904602000089596</c:v>
                </c:pt>
                <c:pt idx="28392">
                  <c:v>92.906104000121502</c:v>
                </c:pt>
                <c:pt idx="28393">
                  <c:v>92.908864000037198</c:v>
                </c:pt>
                <c:pt idx="28394">
                  <c:v>92.909258999952698</c:v>
                </c:pt>
                <c:pt idx="28395">
                  <c:v>92.909616999804712</c:v>
                </c:pt>
                <c:pt idx="28396">
                  <c:v>92.910026000026804</c:v>
                </c:pt>
                <c:pt idx="28397">
                  <c:v>92.910224000206611</c:v>
                </c:pt>
                <c:pt idx="28398">
                  <c:v>92.910503999973997</c:v>
                </c:pt>
                <c:pt idx="28399">
                  <c:v>92.911494999952893</c:v>
                </c:pt>
                <c:pt idx="28400">
                  <c:v>92.912392000016496</c:v>
                </c:pt>
                <c:pt idx="28401">
                  <c:v>92.924464000134307</c:v>
                </c:pt>
                <c:pt idx="28402">
                  <c:v>92.924926999785299</c:v>
                </c:pt>
                <c:pt idx="28403">
                  <c:v>92.925870999806591</c:v>
                </c:pt>
                <c:pt idx="28404">
                  <c:v>92.92618600011329</c:v>
                </c:pt>
                <c:pt idx="28405">
                  <c:v>92.926552999870111</c:v>
                </c:pt>
                <c:pt idx="28406">
                  <c:v>92.926843999975901</c:v>
                </c:pt>
                <c:pt idx="28407">
                  <c:v>92.928017999838602</c:v>
                </c:pt>
                <c:pt idx="28408">
                  <c:v>92.928814000060797</c:v>
                </c:pt>
                <c:pt idx="28409">
                  <c:v>92.930499999965804</c:v>
                </c:pt>
                <c:pt idx="28410">
                  <c:v>92.950848999862501</c:v>
                </c:pt>
                <c:pt idx="28411">
                  <c:v>92.9578420000325</c:v>
                </c:pt>
                <c:pt idx="28412">
                  <c:v>92.963461000181198</c:v>
                </c:pt>
                <c:pt idx="28413">
                  <c:v>92.964972000117996</c:v>
                </c:pt>
                <c:pt idx="28414">
                  <c:v>92.965463999917105</c:v>
                </c:pt>
                <c:pt idx="28415">
                  <c:v>92.966343000171008</c:v>
                </c:pt>
                <c:pt idx="28416">
                  <c:v>92.966875000001806</c:v>
                </c:pt>
                <c:pt idx="28417">
                  <c:v>92.977838000024306</c:v>
                </c:pt>
                <c:pt idx="28418">
                  <c:v>92.978326999855199</c:v>
                </c:pt>
                <c:pt idx="28419">
                  <c:v>92.979234999802401</c:v>
                </c:pt>
                <c:pt idx="28420">
                  <c:v>92.979862999982188</c:v>
                </c:pt>
                <c:pt idx="28421">
                  <c:v>92.980426999929392</c:v>
                </c:pt>
                <c:pt idx="28422">
                  <c:v>92.989227000089087</c:v>
                </c:pt>
                <c:pt idx="28423">
                  <c:v>93.00915199992231</c:v>
                </c:pt>
                <c:pt idx="28424">
                  <c:v>93.009669999901206</c:v>
                </c:pt>
                <c:pt idx="28425">
                  <c:v>93.0097599998589</c:v>
                </c:pt>
                <c:pt idx="28426">
                  <c:v>93.0106840000917</c:v>
                </c:pt>
                <c:pt idx="28427">
                  <c:v>93.011426999964897</c:v>
                </c:pt>
                <c:pt idx="28428">
                  <c:v>93.030535999787304</c:v>
                </c:pt>
                <c:pt idx="28429">
                  <c:v>93.03108499989321</c:v>
                </c:pt>
                <c:pt idx="28430">
                  <c:v>93.031266999787405</c:v>
                </c:pt>
                <c:pt idx="28431">
                  <c:v>93.0318259997875</c:v>
                </c:pt>
                <c:pt idx="28432">
                  <c:v>93.032053000115397</c:v>
                </c:pt>
                <c:pt idx="28433">
                  <c:v>93.032751000009696</c:v>
                </c:pt>
                <c:pt idx="28434">
                  <c:v>93.0329859997982</c:v>
                </c:pt>
                <c:pt idx="28435">
                  <c:v>93.033760999787702</c:v>
                </c:pt>
                <c:pt idx="28436">
                  <c:v>93.035532000158099</c:v>
                </c:pt>
                <c:pt idx="28437">
                  <c:v>93.036273000052404</c:v>
                </c:pt>
                <c:pt idx="28438">
                  <c:v>93.037570999968011</c:v>
                </c:pt>
                <c:pt idx="28439">
                  <c:v>93.039136999777796</c:v>
                </c:pt>
                <c:pt idx="28440">
                  <c:v>93.040883999947212</c:v>
                </c:pt>
                <c:pt idx="28441">
                  <c:v>93.041731000084809</c:v>
                </c:pt>
                <c:pt idx="28442">
                  <c:v>93.042401999809911</c:v>
                </c:pt>
                <c:pt idx="28443">
                  <c:v>93.043704000137893</c:v>
                </c:pt>
                <c:pt idx="28444">
                  <c:v>93.04453400000051</c:v>
                </c:pt>
                <c:pt idx="28445">
                  <c:v>93.050174999916592</c:v>
                </c:pt>
                <c:pt idx="28446">
                  <c:v>93.056137000075907</c:v>
                </c:pt>
                <c:pt idx="28447">
                  <c:v>93.0568879998645</c:v>
                </c:pt>
                <c:pt idx="28448">
                  <c:v>93.058202000065592</c:v>
                </c:pt>
                <c:pt idx="28449">
                  <c:v>93.059667000034096</c:v>
                </c:pt>
                <c:pt idx="28450">
                  <c:v>93.075432000205097</c:v>
                </c:pt>
                <c:pt idx="28451">
                  <c:v>93.076118000226387</c:v>
                </c:pt>
                <c:pt idx="28452">
                  <c:v>93.077543000163089</c:v>
                </c:pt>
                <c:pt idx="28453">
                  <c:v>93.078504999993996</c:v>
                </c:pt>
                <c:pt idx="28454">
                  <c:v>93.086850999952702</c:v>
                </c:pt>
                <c:pt idx="28455">
                  <c:v>93.087325999931608</c:v>
                </c:pt>
                <c:pt idx="28456">
                  <c:v>93.087515000206608</c:v>
                </c:pt>
                <c:pt idx="28457">
                  <c:v>93.088009999973991</c:v>
                </c:pt>
                <c:pt idx="28458">
                  <c:v>93.089154000153897</c:v>
                </c:pt>
                <c:pt idx="28459">
                  <c:v>93.089340000005905</c:v>
                </c:pt>
                <c:pt idx="28460">
                  <c:v>93.091593999815814</c:v>
                </c:pt>
                <c:pt idx="28461">
                  <c:v>93.091850999826406</c:v>
                </c:pt>
                <c:pt idx="28462">
                  <c:v>93.092465000154306</c:v>
                </c:pt>
                <c:pt idx="28463">
                  <c:v>93.0925359998582</c:v>
                </c:pt>
                <c:pt idx="28464">
                  <c:v>93.092602000069689</c:v>
                </c:pt>
                <c:pt idx="28465">
                  <c:v>93.09365599983721</c:v>
                </c:pt>
                <c:pt idx="28466">
                  <c:v>93.093996999868907</c:v>
                </c:pt>
                <c:pt idx="28467">
                  <c:v>93.094481000207395</c:v>
                </c:pt>
                <c:pt idx="28468">
                  <c:v>93.097508000028</c:v>
                </c:pt>
                <c:pt idx="28469">
                  <c:v>93.108690999997606</c:v>
                </c:pt>
                <c:pt idx="28470">
                  <c:v>93.110633999913205</c:v>
                </c:pt>
                <c:pt idx="28471">
                  <c:v>93.114316000082894</c:v>
                </c:pt>
                <c:pt idx="28472">
                  <c:v>93.114854999839693</c:v>
                </c:pt>
                <c:pt idx="28473">
                  <c:v>93.1154589998186</c:v>
                </c:pt>
                <c:pt idx="28474">
                  <c:v>93.115763999776391</c:v>
                </c:pt>
                <c:pt idx="28475">
                  <c:v>93.116447999818703</c:v>
                </c:pt>
                <c:pt idx="28476">
                  <c:v>93.121834000157804</c:v>
                </c:pt>
                <c:pt idx="28477">
                  <c:v>93.122326999946296</c:v>
                </c:pt>
                <c:pt idx="28478">
                  <c:v>93.123212000136789</c:v>
                </c:pt>
                <c:pt idx="28479">
                  <c:v>93.123786999967692</c:v>
                </c:pt>
                <c:pt idx="28480">
                  <c:v>93.135507000170008</c:v>
                </c:pt>
                <c:pt idx="28481">
                  <c:v>93.136124000011392</c:v>
                </c:pt>
                <c:pt idx="28482">
                  <c:v>93.136937000053791</c:v>
                </c:pt>
                <c:pt idx="28483">
                  <c:v>93.137321000085606</c:v>
                </c:pt>
                <c:pt idx="28484">
                  <c:v>93.137497000043297</c:v>
                </c:pt>
                <c:pt idx="28485">
                  <c:v>93.138191999969393</c:v>
                </c:pt>
                <c:pt idx="28486">
                  <c:v>93.1383339998319</c:v>
                </c:pt>
                <c:pt idx="28487">
                  <c:v>93.138576000001109</c:v>
                </c:pt>
                <c:pt idx="28488">
                  <c:v>93.139390000033004</c:v>
                </c:pt>
                <c:pt idx="28489">
                  <c:v>93.144097999811393</c:v>
                </c:pt>
                <c:pt idx="28490">
                  <c:v>93.144607999874992</c:v>
                </c:pt>
                <c:pt idx="28491">
                  <c:v>93.145508999896194</c:v>
                </c:pt>
                <c:pt idx="28492">
                  <c:v>93.146253000213591</c:v>
                </c:pt>
                <c:pt idx="28493">
                  <c:v>93.149653000182298</c:v>
                </c:pt>
                <c:pt idx="28494">
                  <c:v>93.150176000108303</c:v>
                </c:pt>
                <c:pt idx="28495">
                  <c:v>93.151131000013208</c:v>
                </c:pt>
                <c:pt idx="28496">
                  <c:v>93.151768000097903</c:v>
                </c:pt>
                <c:pt idx="28497">
                  <c:v>93.169904000205804</c:v>
                </c:pt>
                <c:pt idx="28498">
                  <c:v>93.180871000186002</c:v>
                </c:pt>
                <c:pt idx="28499">
                  <c:v>93.195626000124307</c:v>
                </c:pt>
                <c:pt idx="28500">
                  <c:v>93.196293999881107</c:v>
                </c:pt>
                <c:pt idx="28501">
                  <c:v>93.197529999997599</c:v>
                </c:pt>
                <c:pt idx="28502">
                  <c:v>93.198370000209195</c:v>
                </c:pt>
                <c:pt idx="28503">
                  <c:v>93.198499000209196</c:v>
                </c:pt>
                <c:pt idx="28504">
                  <c:v>93.210650999935694</c:v>
                </c:pt>
                <c:pt idx="28505">
                  <c:v>93.211321000126091</c:v>
                </c:pt>
                <c:pt idx="28506">
                  <c:v>93.212479000157998</c:v>
                </c:pt>
                <c:pt idx="28507">
                  <c:v>93.213344000105195</c:v>
                </c:pt>
                <c:pt idx="28508">
                  <c:v>93.217610000010595</c:v>
                </c:pt>
                <c:pt idx="28509">
                  <c:v>93.230884000149587</c:v>
                </c:pt>
                <c:pt idx="28510">
                  <c:v>93.233519000023009</c:v>
                </c:pt>
                <c:pt idx="28511">
                  <c:v>93.233888000213398</c:v>
                </c:pt>
                <c:pt idx="28512">
                  <c:v>93.234595000012604</c:v>
                </c:pt>
                <c:pt idx="28513">
                  <c:v>93.2350950001819</c:v>
                </c:pt>
                <c:pt idx="28514">
                  <c:v>93.2352939998963</c:v>
                </c:pt>
                <c:pt idx="28515">
                  <c:v>93.235974999970495</c:v>
                </c:pt>
                <c:pt idx="28516">
                  <c:v>93.236694000097387</c:v>
                </c:pt>
                <c:pt idx="28517">
                  <c:v>93.237334000150398</c:v>
                </c:pt>
                <c:pt idx="28518">
                  <c:v>93.238270999790913</c:v>
                </c:pt>
                <c:pt idx="28519">
                  <c:v>93.256058999941089</c:v>
                </c:pt>
                <c:pt idx="28520">
                  <c:v>93.262855999910201</c:v>
                </c:pt>
                <c:pt idx="28521">
                  <c:v>93.263174000185202</c:v>
                </c:pt>
                <c:pt idx="28522">
                  <c:v>93.263385000227501</c:v>
                </c:pt>
                <c:pt idx="28523">
                  <c:v>93.26433700016419</c:v>
                </c:pt>
                <c:pt idx="28524">
                  <c:v>93.265036000047914</c:v>
                </c:pt>
                <c:pt idx="28525">
                  <c:v>93.268865000027191</c:v>
                </c:pt>
                <c:pt idx="28526">
                  <c:v>93.269192000207099</c:v>
                </c:pt>
                <c:pt idx="28527">
                  <c:v>93.269441999836999</c:v>
                </c:pt>
                <c:pt idx="28528">
                  <c:v>93.269544000122508</c:v>
                </c:pt>
                <c:pt idx="28529">
                  <c:v>93.270254999879398</c:v>
                </c:pt>
                <c:pt idx="28530">
                  <c:v>93.270680999921694</c:v>
                </c:pt>
                <c:pt idx="28531">
                  <c:v>93.270732999826507</c:v>
                </c:pt>
                <c:pt idx="28532">
                  <c:v>93.271467999784306</c:v>
                </c:pt>
                <c:pt idx="28533">
                  <c:v>93.274502999974999</c:v>
                </c:pt>
                <c:pt idx="28534">
                  <c:v>93.275761999848299</c:v>
                </c:pt>
                <c:pt idx="28535">
                  <c:v>93.283814000187689</c:v>
                </c:pt>
                <c:pt idx="28536">
                  <c:v>93.295201999808299</c:v>
                </c:pt>
                <c:pt idx="28537">
                  <c:v>93.306461999873108</c:v>
                </c:pt>
                <c:pt idx="28538">
                  <c:v>93.308423000053097</c:v>
                </c:pt>
                <c:pt idx="28539">
                  <c:v>93.308905999947399</c:v>
                </c:pt>
                <c:pt idx="28540">
                  <c:v>93.309802000021506</c:v>
                </c:pt>
                <c:pt idx="28541">
                  <c:v>93.310464999831311</c:v>
                </c:pt>
                <c:pt idx="28542">
                  <c:v>93.320495000170908</c:v>
                </c:pt>
                <c:pt idx="28543">
                  <c:v>93.325352000192595</c:v>
                </c:pt>
                <c:pt idx="28544">
                  <c:v>93.325536000065696</c:v>
                </c:pt>
                <c:pt idx="28545">
                  <c:v>93.325580000055197</c:v>
                </c:pt>
                <c:pt idx="28546">
                  <c:v>93.326284999875497</c:v>
                </c:pt>
                <c:pt idx="28547">
                  <c:v>93.327529999896797</c:v>
                </c:pt>
                <c:pt idx="28548">
                  <c:v>93.328450000171799</c:v>
                </c:pt>
                <c:pt idx="28549">
                  <c:v>93.350873999952412</c:v>
                </c:pt>
                <c:pt idx="28550">
                  <c:v>93.351289000111109</c:v>
                </c:pt>
                <c:pt idx="28551">
                  <c:v>93.352054000206394</c:v>
                </c:pt>
                <c:pt idx="28552">
                  <c:v>93.352609999783397</c:v>
                </c:pt>
                <c:pt idx="28553">
                  <c:v>93.363549000059692</c:v>
                </c:pt>
                <c:pt idx="28554">
                  <c:v>93.364113999996306</c:v>
                </c:pt>
                <c:pt idx="28555">
                  <c:v>93.365103999985806</c:v>
                </c:pt>
                <c:pt idx="28556">
                  <c:v>93.365764999816705</c:v>
                </c:pt>
                <c:pt idx="28557">
                  <c:v>93.368016000113101</c:v>
                </c:pt>
                <c:pt idx="28558">
                  <c:v>93.368780000218905</c:v>
                </c:pt>
                <c:pt idx="28559">
                  <c:v>93.371292000028888</c:v>
                </c:pt>
                <c:pt idx="28560">
                  <c:v>93.371631000081805</c:v>
                </c:pt>
                <c:pt idx="28561">
                  <c:v>93.373372999849309</c:v>
                </c:pt>
                <c:pt idx="28562">
                  <c:v>93.373627999881109</c:v>
                </c:pt>
                <c:pt idx="28563">
                  <c:v>93.373703999986901</c:v>
                </c:pt>
                <c:pt idx="28564">
                  <c:v>93.375376000039907</c:v>
                </c:pt>
                <c:pt idx="28565">
                  <c:v>93.375632000061088</c:v>
                </c:pt>
                <c:pt idx="28566">
                  <c:v>93.377812000198901</c:v>
                </c:pt>
                <c:pt idx="28567">
                  <c:v>93.378080000093107</c:v>
                </c:pt>
                <c:pt idx="28568">
                  <c:v>93.379226999786596</c:v>
                </c:pt>
                <c:pt idx="28569">
                  <c:v>93.379345999892394</c:v>
                </c:pt>
                <c:pt idx="28570">
                  <c:v>93.379454000114393</c:v>
                </c:pt>
                <c:pt idx="28571">
                  <c:v>93.379541000103899</c:v>
                </c:pt>
                <c:pt idx="28572">
                  <c:v>93.3796220001568</c:v>
                </c:pt>
                <c:pt idx="28573">
                  <c:v>93.381448999934904</c:v>
                </c:pt>
                <c:pt idx="28574">
                  <c:v>93.382482999913904</c:v>
                </c:pt>
                <c:pt idx="28575">
                  <c:v>93.382923999797598</c:v>
                </c:pt>
                <c:pt idx="28576">
                  <c:v>93.383359000199491</c:v>
                </c:pt>
                <c:pt idx="28577">
                  <c:v>93.383887000072704</c:v>
                </c:pt>
                <c:pt idx="28578">
                  <c:v>93.384682999840095</c:v>
                </c:pt>
                <c:pt idx="28579">
                  <c:v>93.391758000052491</c:v>
                </c:pt>
                <c:pt idx="28580">
                  <c:v>93.392290999872699</c:v>
                </c:pt>
                <c:pt idx="28581">
                  <c:v>93.393342000126708</c:v>
                </c:pt>
                <c:pt idx="28582">
                  <c:v>93.394173999968103</c:v>
                </c:pt>
                <c:pt idx="28583">
                  <c:v>93.399278000106207</c:v>
                </c:pt>
                <c:pt idx="28584">
                  <c:v>93.407559999832301</c:v>
                </c:pt>
                <c:pt idx="28585">
                  <c:v>93.408068999906305</c:v>
                </c:pt>
                <c:pt idx="28586">
                  <c:v>93.409165000139097</c:v>
                </c:pt>
                <c:pt idx="28587">
                  <c:v>93.409912999959388</c:v>
                </c:pt>
                <c:pt idx="28588">
                  <c:v>93.421653999939693</c:v>
                </c:pt>
                <c:pt idx="28589">
                  <c:v>93.426685999929703</c:v>
                </c:pt>
                <c:pt idx="28590">
                  <c:v>93.42740100009901</c:v>
                </c:pt>
                <c:pt idx="28591">
                  <c:v>93.428751999908812</c:v>
                </c:pt>
                <c:pt idx="28592">
                  <c:v>93.429747999834902</c:v>
                </c:pt>
                <c:pt idx="28593">
                  <c:v>93.441843000164198</c:v>
                </c:pt>
                <c:pt idx="28594">
                  <c:v>93.454778999785006</c:v>
                </c:pt>
                <c:pt idx="28595">
                  <c:v>93.455480000102398</c:v>
                </c:pt>
                <c:pt idx="28596">
                  <c:v>93.456868999964996</c:v>
                </c:pt>
                <c:pt idx="28597">
                  <c:v>93.4577550001449</c:v>
                </c:pt>
                <c:pt idx="28598">
                  <c:v>93.459478000113393</c:v>
                </c:pt>
                <c:pt idx="28599">
                  <c:v>93.464819000018892</c:v>
                </c:pt>
                <c:pt idx="28600">
                  <c:v>93.47232299978711</c:v>
                </c:pt>
                <c:pt idx="28601">
                  <c:v>93.472940000083298</c:v>
                </c:pt>
                <c:pt idx="28602">
                  <c:v>93.473790000189098</c:v>
                </c:pt>
                <c:pt idx="28603">
                  <c:v>93.474081999829608</c:v>
                </c:pt>
                <c:pt idx="28604">
                  <c:v>93.474645999776797</c:v>
                </c:pt>
                <c:pt idx="28605">
                  <c:v>93.474778000199791</c:v>
                </c:pt>
                <c:pt idx="28606">
                  <c:v>93.475613000009602</c:v>
                </c:pt>
                <c:pt idx="28607">
                  <c:v>93.475656000009593</c:v>
                </c:pt>
                <c:pt idx="28608">
                  <c:v>93.47635099993559</c:v>
                </c:pt>
                <c:pt idx="28609">
                  <c:v>93.485408000105906</c:v>
                </c:pt>
                <c:pt idx="28610">
                  <c:v>93.485467999926101</c:v>
                </c:pt>
                <c:pt idx="28611">
                  <c:v>93.486086000211799</c:v>
                </c:pt>
                <c:pt idx="28612">
                  <c:v>93.486135000148295</c:v>
                </c:pt>
                <c:pt idx="28613">
                  <c:v>93.487167000148403</c:v>
                </c:pt>
                <c:pt idx="28614">
                  <c:v>93.487415999788894</c:v>
                </c:pt>
                <c:pt idx="28615">
                  <c:v>93.488020000222591</c:v>
                </c:pt>
                <c:pt idx="28616">
                  <c:v>93.4883049999371</c:v>
                </c:pt>
                <c:pt idx="28617">
                  <c:v>93.4909419997893</c:v>
                </c:pt>
                <c:pt idx="28618">
                  <c:v>93.496055999821692</c:v>
                </c:pt>
                <c:pt idx="28619">
                  <c:v>93.496682000022687</c:v>
                </c:pt>
                <c:pt idx="28620">
                  <c:v>93.497937999927601</c:v>
                </c:pt>
                <c:pt idx="28621">
                  <c:v>93.498882999938289</c:v>
                </c:pt>
                <c:pt idx="28622">
                  <c:v>93.499602000065295</c:v>
                </c:pt>
                <c:pt idx="28623">
                  <c:v>93.499922999853808</c:v>
                </c:pt>
                <c:pt idx="28624">
                  <c:v>93.506694000097895</c:v>
                </c:pt>
                <c:pt idx="28625">
                  <c:v>93.5069440001825</c:v>
                </c:pt>
                <c:pt idx="28626">
                  <c:v>93.5076310001932</c:v>
                </c:pt>
                <c:pt idx="28627">
                  <c:v>93.5088940000241</c:v>
                </c:pt>
                <c:pt idx="28628">
                  <c:v>93.509747000098201</c:v>
                </c:pt>
                <c:pt idx="28629">
                  <c:v>93.522560000110303</c:v>
                </c:pt>
                <c:pt idx="28630">
                  <c:v>93.540032999953809</c:v>
                </c:pt>
                <c:pt idx="28631">
                  <c:v>93.542478000017496</c:v>
                </c:pt>
                <c:pt idx="28632">
                  <c:v>93.543169999975291</c:v>
                </c:pt>
                <c:pt idx="28633">
                  <c:v>93.544358000144712</c:v>
                </c:pt>
                <c:pt idx="28634">
                  <c:v>93.544824000218796</c:v>
                </c:pt>
                <c:pt idx="28635">
                  <c:v>93.545279999943787</c:v>
                </c:pt>
                <c:pt idx="28636">
                  <c:v>93.548086999817301</c:v>
                </c:pt>
                <c:pt idx="28637">
                  <c:v>93.550277999838698</c:v>
                </c:pt>
                <c:pt idx="28638">
                  <c:v>93.581647000064507</c:v>
                </c:pt>
                <c:pt idx="28639">
                  <c:v>93.592579999949507</c:v>
                </c:pt>
                <c:pt idx="28640">
                  <c:v>93.6202040002172</c:v>
                </c:pt>
                <c:pt idx="28641">
                  <c:v>93.620905000079802</c:v>
                </c:pt>
                <c:pt idx="28642">
                  <c:v>93.622303999836703</c:v>
                </c:pt>
                <c:pt idx="28643">
                  <c:v>93.6232059998474</c:v>
                </c:pt>
                <c:pt idx="28644">
                  <c:v>93.625764000080309</c:v>
                </c:pt>
                <c:pt idx="28645">
                  <c:v>93.629952999890506</c:v>
                </c:pt>
                <c:pt idx="28646">
                  <c:v>93.649496000125495</c:v>
                </c:pt>
                <c:pt idx="28647">
                  <c:v>93.650007000178391</c:v>
                </c:pt>
                <c:pt idx="28648">
                  <c:v>93.6509789999036</c:v>
                </c:pt>
                <c:pt idx="28649">
                  <c:v>93.651714999850796</c:v>
                </c:pt>
                <c:pt idx="28650">
                  <c:v>93.652461000146999</c:v>
                </c:pt>
                <c:pt idx="28651">
                  <c:v>93.653008999808591</c:v>
                </c:pt>
                <c:pt idx="28652">
                  <c:v>93.654034999872195</c:v>
                </c:pt>
                <c:pt idx="28653">
                  <c:v>93.654700000115497</c:v>
                </c:pt>
                <c:pt idx="28654">
                  <c:v>93.657052999787894</c:v>
                </c:pt>
                <c:pt idx="28655">
                  <c:v>93.6575539999466</c:v>
                </c:pt>
                <c:pt idx="28656">
                  <c:v>93.658503999904497</c:v>
                </c:pt>
                <c:pt idx="28657">
                  <c:v>93.659227999978597</c:v>
                </c:pt>
                <c:pt idx="28658">
                  <c:v>93.660447999809506</c:v>
                </c:pt>
                <c:pt idx="28659">
                  <c:v>93.661156000052799</c:v>
                </c:pt>
                <c:pt idx="28660">
                  <c:v>93.662408999989495</c:v>
                </c:pt>
                <c:pt idx="28661">
                  <c:v>93.663624999862805</c:v>
                </c:pt>
                <c:pt idx="28662">
                  <c:v>93.671220000032903</c:v>
                </c:pt>
                <c:pt idx="28663">
                  <c:v>93.672703999800405</c:v>
                </c:pt>
                <c:pt idx="28664">
                  <c:v>93.6732270001812</c:v>
                </c:pt>
                <c:pt idx="28665">
                  <c:v>93.674248999832301</c:v>
                </c:pt>
                <c:pt idx="28666">
                  <c:v>93.674888999885198</c:v>
                </c:pt>
                <c:pt idx="28667">
                  <c:v>93.675358999916995</c:v>
                </c:pt>
                <c:pt idx="28668">
                  <c:v>93.676019000213202</c:v>
                </c:pt>
                <c:pt idx="28669">
                  <c:v>93.677211999874999</c:v>
                </c:pt>
                <c:pt idx="28670">
                  <c:v>93.678123999779899</c:v>
                </c:pt>
                <c:pt idx="28671">
                  <c:v>93.698434000089009</c:v>
                </c:pt>
                <c:pt idx="28672">
                  <c:v>93.699124000067911</c:v>
                </c:pt>
                <c:pt idx="28673">
                  <c:v>93.700327000078687</c:v>
                </c:pt>
                <c:pt idx="28674">
                  <c:v>93.701696000152793</c:v>
                </c:pt>
                <c:pt idx="28675">
                  <c:v>93.70877899982581</c:v>
                </c:pt>
                <c:pt idx="28676">
                  <c:v>93.709365999984499</c:v>
                </c:pt>
                <c:pt idx="28677">
                  <c:v>93.710388000090404</c:v>
                </c:pt>
                <c:pt idx="28678">
                  <c:v>93.711615999836695</c:v>
                </c:pt>
                <c:pt idx="28679">
                  <c:v>93.7250050001239</c:v>
                </c:pt>
                <c:pt idx="28680">
                  <c:v>93.7303460000293</c:v>
                </c:pt>
                <c:pt idx="28681">
                  <c:v>93.731089999891992</c:v>
                </c:pt>
                <c:pt idx="28682">
                  <c:v>93.732357000135309</c:v>
                </c:pt>
                <c:pt idx="28683">
                  <c:v>93.732866000209413</c:v>
                </c:pt>
                <c:pt idx="28684">
                  <c:v>93.733216000146001</c:v>
                </c:pt>
                <c:pt idx="28685">
                  <c:v>93.733570000040288</c:v>
                </c:pt>
                <c:pt idx="28686">
                  <c:v>93.756192999990105</c:v>
                </c:pt>
                <c:pt idx="28687">
                  <c:v>93.756640999799799</c:v>
                </c:pt>
                <c:pt idx="28688">
                  <c:v>93.756740000117091</c:v>
                </c:pt>
                <c:pt idx="28689">
                  <c:v>93.757063999873907</c:v>
                </c:pt>
                <c:pt idx="28690">
                  <c:v>93.757502999778808</c:v>
                </c:pt>
                <c:pt idx="28691">
                  <c:v>93.75783299992689</c:v>
                </c:pt>
                <c:pt idx="28692">
                  <c:v>93.758437999895193</c:v>
                </c:pt>
                <c:pt idx="28693">
                  <c:v>93.758864999926999</c:v>
                </c:pt>
                <c:pt idx="28694">
                  <c:v>93.762265999885102</c:v>
                </c:pt>
                <c:pt idx="28695">
                  <c:v>93.762906999927509</c:v>
                </c:pt>
                <c:pt idx="28696">
                  <c:v>93.763741000202501</c:v>
                </c:pt>
                <c:pt idx="28697">
                  <c:v>93.764261000160303</c:v>
                </c:pt>
                <c:pt idx="28698">
                  <c:v>93.764356000065106</c:v>
                </c:pt>
                <c:pt idx="28699">
                  <c:v>93.765182999959492</c:v>
                </c:pt>
                <c:pt idx="28700">
                  <c:v>93.765281999822008</c:v>
                </c:pt>
                <c:pt idx="28701">
                  <c:v>93.765547000202702</c:v>
                </c:pt>
                <c:pt idx="28702">
                  <c:v>93.765866000012394</c:v>
                </c:pt>
                <c:pt idx="28703">
                  <c:v>93.768269000065601</c:v>
                </c:pt>
                <c:pt idx="28704">
                  <c:v>93.780985000193994</c:v>
                </c:pt>
                <c:pt idx="28705">
                  <c:v>93.803307000143789</c:v>
                </c:pt>
                <c:pt idx="28706">
                  <c:v>93.815440000071192</c:v>
                </c:pt>
                <c:pt idx="28707">
                  <c:v>93.817233000208901</c:v>
                </c:pt>
                <c:pt idx="28708">
                  <c:v>93.817351999859895</c:v>
                </c:pt>
                <c:pt idx="28709">
                  <c:v>93.81779200020901</c:v>
                </c:pt>
                <c:pt idx="28710">
                  <c:v>93.818555999860095</c:v>
                </c:pt>
                <c:pt idx="28711">
                  <c:v>93.819103999976505</c:v>
                </c:pt>
                <c:pt idx="28712">
                  <c:v>93.834538000009999</c:v>
                </c:pt>
                <c:pt idx="28713">
                  <c:v>93.843097999979307</c:v>
                </c:pt>
                <c:pt idx="28714">
                  <c:v>93.8437159998102</c:v>
                </c:pt>
                <c:pt idx="28715">
                  <c:v>93.844779999926601</c:v>
                </c:pt>
                <c:pt idx="28716">
                  <c:v>93.8461949999691</c:v>
                </c:pt>
                <c:pt idx="28717">
                  <c:v>93.847560000085608</c:v>
                </c:pt>
                <c:pt idx="28718">
                  <c:v>93.853344999843102</c:v>
                </c:pt>
                <c:pt idx="28719">
                  <c:v>93.854005000139296</c:v>
                </c:pt>
                <c:pt idx="28720">
                  <c:v>93.855414999779896</c:v>
                </c:pt>
                <c:pt idx="28721">
                  <c:v>93.856300999959714</c:v>
                </c:pt>
                <c:pt idx="28722">
                  <c:v>93.859937000161096</c:v>
                </c:pt>
                <c:pt idx="28723">
                  <c:v>93.8603489998968</c:v>
                </c:pt>
                <c:pt idx="28724">
                  <c:v>93.861041999844005</c:v>
                </c:pt>
                <c:pt idx="28725">
                  <c:v>93.861511999875802</c:v>
                </c:pt>
                <c:pt idx="28726">
                  <c:v>93.864723000024199</c:v>
                </c:pt>
                <c:pt idx="28727">
                  <c:v>93.871546000173112</c:v>
                </c:pt>
                <c:pt idx="28728">
                  <c:v>93.872221999845294</c:v>
                </c:pt>
                <c:pt idx="28729">
                  <c:v>93.8734209998983</c:v>
                </c:pt>
                <c:pt idx="28730">
                  <c:v>93.87464800011</c:v>
                </c:pt>
                <c:pt idx="28731">
                  <c:v>93.882513000153196</c:v>
                </c:pt>
                <c:pt idx="28732">
                  <c:v>93.892085999868797</c:v>
                </c:pt>
                <c:pt idx="28733">
                  <c:v>93.90989499979689</c:v>
                </c:pt>
                <c:pt idx="28734">
                  <c:v>93.923172999893694</c:v>
                </c:pt>
                <c:pt idx="28735">
                  <c:v>93.923241000084005</c:v>
                </c:pt>
                <c:pt idx="28736">
                  <c:v>93.923890000041794</c:v>
                </c:pt>
                <c:pt idx="28737">
                  <c:v>93.925083000158295</c:v>
                </c:pt>
                <c:pt idx="28738">
                  <c:v>93.925817000126699</c:v>
                </c:pt>
                <c:pt idx="28739">
                  <c:v>93.931577000148508</c:v>
                </c:pt>
                <c:pt idx="28740">
                  <c:v>93.932076999863</c:v>
                </c:pt>
                <c:pt idx="28741">
                  <c:v>93.933043000106395</c:v>
                </c:pt>
                <c:pt idx="28742">
                  <c:v>93.933667999863204</c:v>
                </c:pt>
                <c:pt idx="28743">
                  <c:v>93.935856999905795</c:v>
                </c:pt>
                <c:pt idx="28744">
                  <c:v>93.943129999843194</c:v>
                </c:pt>
                <c:pt idx="28745">
                  <c:v>93.959029999950801</c:v>
                </c:pt>
                <c:pt idx="28746">
                  <c:v>93.959643999823996</c:v>
                </c:pt>
                <c:pt idx="28747">
                  <c:v>93.960841999887606</c:v>
                </c:pt>
                <c:pt idx="28748">
                  <c:v>93.961640000088607</c:v>
                </c:pt>
                <c:pt idx="28749">
                  <c:v>93.978317000164594</c:v>
                </c:pt>
                <c:pt idx="28750">
                  <c:v>93.978745000185796</c:v>
                </c:pt>
                <c:pt idx="28751">
                  <c:v>93.97946799981581</c:v>
                </c:pt>
                <c:pt idx="28752">
                  <c:v>93.979937999847607</c:v>
                </c:pt>
                <c:pt idx="28753">
                  <c:v>93.986876000144491</c:v>
                </c:pt>
                <c:pt idx="28754">
                  <c:v>93.987514000218596</c:v>
                </c:pt>
                <c:pt idx="28755">
                  <c:v>93.988707999869789</c:v>
                </c:pt>
                <c:pt idx="28756">
                  <c:v>93.98950600007079</c:v>
                </c:pt>
                <c:pt idx="28757">
                  <c:v>93.999721999807591</c:v>
                </c:pt>
                <c:pt idx="28758">
                  <c:v>93.999789000008604</c:v>
                </c:pt>
                <c:pt idx="28759">
                  <c:v>94.000230999881694</c:v>
                </c:pt>
                <c:pt idx="28760">
                  <c:v>94.001233000199093</c:v>
                </c:pt>
                <c:pt idx="28761">
                  <c:v>94.001923000177996</c:v>
                </c:pt>
                <c:pt idx="28762">
                  <c:v>94.009234000168291</c:v>
                </c:pt>
                <c:pt idx="28763">
                  <c:v>94.009401000221189</c:v>
                </c:pt>
                <c:pt idx="28764">
                  <c:v>94.009839000136708</c:v>
                </c:pt>
                <c:pt idx="28765">
                  <c:v>94.010971999978196</c:v>
                </c:pt>
                <c:pt idx="28766">
                  <c:v>94.01179199994651</c:v>
                </c:pt>
                <c:pt idx="28767">
                  <c:v>94.019833999936893</c:v>
                </c:pt>
                <c:pt idx="28768">
                  <c:v>94.020525999894687</c:v>
                </c:pt>
                <c:pt idx="28769">
                  <c:v>94.021932000032393</c:v>
                </c:pt>
                <c:pt idx="28770">
                  <c:v>94.022849999873799</c:v>
                </c:pt>
                <c:pt idx="28771">
                  <c:v>94.042016999992398</c:v>
                </c:pt>
                <c:pt idx="28772">
                  <c:v>94.042365999939605</c:v>
                </c:pt>
                <c:pt idx="28773">
                  <c:v>94.042582999918508</c:v>
                </c:pt>
                <c:pt idx="28774">
                  <c:v>94.043673000214696</c:v>
                </c:pt>
                <c:pt idx="28775">
                  <c:v>94.044704000225394</c:v>
                </c:pt>
                <c:pt idx="28776">
                  <c:v>94.048533000204699</c:v>
                </c:pt>
                <c:pt idx="28777">
                  <c:v>94.050033999792504</c:v>
                </c:pt>
                <c:pt idx="28778">
                  <c:v>94.051389000014694</c:v>
                </c:pt>
                <c:pt idx="28779">
                  <c:v>94.0558269999201</c:v>
                </c:pt>
                <c:pt idx="28780">
                  <c:v>94.056486000226798</c:v>
                </c:pt>
                <c:pt idx="28781">
                  <c:v>94.057729999803897</c:v>
                </c:pt>
                <c:pt idx="28782">
                  <c:v>94.058568000036701</c:v>
                </c:pt>
                <c:pt idx="28783">
                  <c:v>94.0659630000482</c:v>
                </c:pt>
                <c:pt idx="28784">
                  <c:v>94.066214000122201</c:v>
                </c:pt>
                <c:pt idx="28785">
                  <c:v>94.066710999868491</c:v>
                </c:pt>
                <c:pt idx="28786">
                  <c:v>94.067083000027196</c:v>
                </c:pt>
                <c:pt idx="28787">
                  <c:v>94.071131999953593</c:v>
                </c:pt>
                <c:pt idx="28788">
                  <c:v>94.071796000207499</c:v>
                </c:pt>
                <c:pt idx="28789">
                  <c:v>94.072104000133493</c:v>
                </c:pt>
                <c:pt idx="28790">
                  <c:v>94.072382999911497</c:v>
                </c:pt>
                <c:pt idx="28791">
                  <c:v>94.072964000133609</c:v>
                </c:pt>
                <c:pt idx="28792">
                  <c:v>94.073060000027894</c:v>
                </c:pt>
                <c:pt idx="28793">
                  <c:v>94.073393000144193</c:v>
                </c:pt>
                <c:pt idx="28794">
                  <c:v>94.073839999964505</c:v>
                </c:pt>
                <c:pt idx="28795">
                  <c:v>94.074420000197208</c:v>
                </c:pt>
                <c:pt idx="28796">
                  <c:v>94.102327000200603</c:v>
                </c:pt>
                <c:pt idx="28797">
                  <c:v>94.102471000041902</c:v>
                </c:pt>
                <c:pt idx="28798">
                  <c:v>94.102813000063108</c:v>
                </c:pt>
                <c:pt idx="28799">
                  <c:v>94.103619000179606</c:v>
                </c:pt>
                <c:pt idx="28800">
                  <c:v>94.104335999873001</c:v>
                </c:pt>
                <c:pt idx="28801">
                  <c:v>94.118358999821794</c:v>
                </c:pt>
                <c:pt idx="28802">
                  <c:v>94.132357000034901</c:v>
                </c:pt>
                <c:pt idx="28803">
                  <c:v>94.134619000214997</c:v>
                </c:pt>
                <c:pt idx="28804">
                  <c:v>94.144174000120898</c:v>
                </c:pt>
                <c:pt idx="28805">
                  <c:v>94.144786000015301</c:v>
                </c:pt>
                <c:pt idx="28806">
                  <c:v>94.145000000025902</c:v>
                </c:pt>
                <c:pt idx="28807">
                  <c:v>94.145917999867308</c:v>
                </c:pt>
                <c:pt idx="28808">
                  <c:v>94.146920000184693</c:v>
                </c:pt>
                <c:pt idx="28809">
                  <c:v>94.1470140001001</c:v>
                </c:pt>
                <c:pt idx="28810">
                  <c:v>94.147503999920403</c:v>
                </c:pt>
                <c:pt idx="28811">
                  <c:v>94.1487459999734</c:v>
                </c:pt>
                <c:pt idx="28812">
                  <c:v>94.149525999910097</c:v>
                </c:pt>
                <c:pt idx="28813">
                  <c:v>94.164424000155108</c:v>
                </c:pt>
                <c:pt idx="28814">
                  <c:v>94.16577299998599</c:v>
                </c:pt>
                <c:pt idx="28815">
                  <c:v>94.185509999988412</c:v>
                </c:pt>
                <c:pt idx="28816">
                  <c:v>94.185803000072994</c:v>
                </c:pt>
                <c:pt idx="28817">
                  <c:v>94.18629699985101</c:v>
                </c:pt>
                <c:pt idx="28818">
                  <c:v>94.186718999935593</c:v>
                </c:pt>
                <c:pt idx="28819">
                  <c:v>94.193835000169202</c:v>
                </c:pt>
                <c:pt idx="28820">
                  <c:v>94.194368999978906</c:v>
                </c:pt>
                <c:pt idx="28821">
                  <c:v>94.195384000158796</c:v>
                </c:pt>
                <c:pt idx="28822">
                  <c:v>94.196059999831007</c:v>
                </c:pt>
                <c:pt idx="28823">
                  <c:v>94.211659999928003</c:v>
                </c:pt>
                <c:pt idx="28824">
                  <c:v>94.221467999886897</c:v>
                </c:pt>
                <c:pt idx="28825">
                  <c:v>94.229321000057098</c:v>
                </c:pt>
                <c:pt idx="28826">
                  <c:v>94.229731999803306</c:v>
                </c:pt>
                <c:pt idx="28827">
                  <c:v>94.230487000004302</c:v>
                </c:pt>
                <c:pt idx="28828">
                  <c:v>94.231034000131288</c:v>
                </c:pt>
                <c:pt idx="28829">
                  <c:v>94.246372999805303</c:v>
                </c:pt>
                <c:pt idx="28830">
                  <c:v>94.247015999826502</c:v>
                </c:pt>
                <c:pt idx="28831">
                  <c:v>94.248198000059304</c:v>
                </c:pt>
                <c:pt idx="28832">
                  <c:v>94.249515000228698</c:v>
                </c:pt>
                <c:pt idx="28833">
                  <c:v>94.260559999838691</c:v>
                </c:pt>
                <c:pt idx="28834">
                  <c:v>94.269125000209897</c:v>
                </c:pt>
                <c:pt idx="28835">
                  <c:v>94.2812279999998</c:v>
                </c:pt>
                <c:pt idx="28836">
                  <c:v>94.281857000169097</c:v>
                </c:pt>
                <c:pt idx="28837">
                  <c:v>94.283087999883691</c:v>
                </c:pt>
                <c:pt idx="28838">
                  <c:v>94.284107000021294</c:v>
                </c:pt>
                <c:pt idx="28839">
                  <c:v>94.285528000000298</c:v>
                </c:pt>
                <c:pt idx="28840">
                  <c:v>94.286127000032096</c:v>
                </c:pt>
                <c:pt idx="28841">
                  <c:v>94.287314000211992</c:v>
                </c:pt>
                <c:pt idx="28842">
                  <c:v>94.287721999989998</c:v>
                </c:pt>
                <c:pt idx="28843">
                  <c:v>94.288142000095803</c:v>
                </c:pt>
                <c:pt idx="28844">
                  <c:v>94.296765999843004</c:v>
                </c:pt>
                <c:pt idx="28845">
                  <c:v>94.297455999821906</c:v>
                </c:pt>
                <c:pt idx="28846">
                  <c:v>94.298779999917301</c:v>
                </c:pt>
                <c:pt idx="28847">
                  <c:v>94.299722999949097</c:v>
                </c:pt>
                <c:pt idx="28848">
                  <c:v>94.309660999897403</c:v>
                </c:pt>
                <c:pt idx="28849">
                  <c:v>94.309961999897496</c:v>
                </c:pt>
                <c:pt idx="28850">
                  <c:v>94.3104709999715</c:v>
                </c:pt>
                <c:pt idx="28851">
                  <c:v>94.310890000087909</c:v>
                </c:pt>
                <c:pt idx="28852">
                  <c:v>94.326774999899399</c:v>
                </c:pt>
                <c:pt idx="28853">
                  <c:v>94.328512000174598</c:v>
                </c:pt>
                <c:pt idx="28854">
                  <c:v>94.329849000132498</c:v>
                </c:pt>
                <c:pt idx="28855">
                  <c:v>94.330815999910499</c:v>
                </c:pt>
                <c:pt idx="28856">
                  <c:v>94.331720999889498</c:v>
                </c:pt>
                <c:pt idx="28857">
                  <c:v>94.332454999857802</c:v>
                </c:pt>
                <c:pt idx="28858">
                  <c:v>94.333829999868598</c:v>
                </c:pt>
                <c:pt idx="28859">
                  <c:v>94.335381999826396</c:v>
                </c:pt>
                <c:pt idx="28860">
                  <c:v>94.337658999847903</c:v>
                </c:pt>
                <c:pt idx="28861">
                  <c:v>94.345317999795896</c:v>
                </c:pt>
                <c:pt idx="28862">
                  <c:v>94.354274000124803</c:v>
                </c:pt>
                <c:pt idx="28863">
                  <c:v>94.355050000103802</c:v>
                </c:pt>
                <c:pt idx="28864">
                  <c:v>94.356300000072196</c:v>
                </c:pt>
                <c:pt idx="28865">
                  <c:v>94.35748499981851</c:v>
                </c:pt>
                <c:pt idx="28866">
                  <c:v>94.359020999945599</c:v>
                </c:pt>
                <c:pt idx="28867">
                  <c:v>94.359482000072603</c:v>
                </c:pt>
                <c:pt idx="28868">
                  <c:v>94.360166000114901</c:v>
                </c:pt>
                <c:pt idx="28869">
                  <c:v>94.360407999829391</c:v>
                </c:pt>
                <c:pt idx="28870">
                  <c:v>94.361057999776605</c:v>
                </c:pt>
                <c:pt idx="28871">
                  <c:v>94.370416999936396</c:v>
                </c:pt>
                <c:pt idx="28872">
                  <c:v>94.370925000020989</c:v>
                </c:pt>
                <c:pt idx="28873">
                  <c:v>94.37187599996831</c:v>
                </c:pt>
                <c:pt idx="28874">
                  <c:v>94.372506000127004</c:v>
                </c:pt>
                <c:pt idx="28875">
                  <c:v>94.374271000106091</c:v>
                </c:pt>
                <c:pt idx="28876">
                  <c:v>94.388851000076102</c:v>
                </c:pt>
                <c:pt idx="28877">
                  <c:v>94.389442000192489</c:v>
                </c:pt>
                <c:pt idx="28878">
                  <c:v>94.390261000171392</c:v>
                </c:pt>
                <c:pt idx="28879">
                  <c:v>94.391172000086897</c:v>
                </c:pt>
                <c:pt idx="28880">
                  <c:v>94.405579000067505</c:v>
                </c:pt>
                <c:pt idx="28881">
                  <c:v>94.416121999984099</c:v>
                </c:pt>
                <c:pt idx="28882">
                  <c:v>94.416516999899599</c:v>
                </c:pt>
                <c:pt idx="28883">
                  <c:v>94.417194000016011</c:v>
                </c:pt>
                <c:pt idx="28884">
                  <c:v>94.417402000090007</c:v>
                </c:pt>
                <c:pt idx="28885">
                  <c:v>94.417676999910299</c:v>
                </c:pt>
                <c:pt idx="28886">
                  <c:v>94.4345980001344</c:v>
                </c:pt>
                <c:pt idx="28887">
                  <c:v>94.435276999774899</c:v>
                </c:pt>
                <c:pt idx="28888">
                  <c:v>94.436677999965397</c:v>
                </c:pt>
                <c:pt idx="28889">
                  <c:v>94.437705000018397</c:v>
                </c:pt>
                <c:pt idx="28890">
                  <c:v>94.442537999839203</c:v>
                </c:pt>
                <c:pt idx="28891">
                  <c:v>94.445587999871293</c:v>
                </c:pt>
                <c:pt idx="28892">
                  <c:v>94.446253000114609</c:v>
                </c:pt>
                <c:pt idx="28893">
                  <c:v>94.447519999903307</c:v>
                </c:pt>
                <c:pt idx="28894">
                  <c:v>94.448485000157206</c:v>
                </c:pt>
                <c:pt idx="28895">
                  <c:v>94.449707999956402</c:v>
                </c:pt>
                <c:pt idx="28896">
                  <c:v>94.457036000221706</c:v>
                </c:pt>
                <c:pt idx="28897">
                  <c:v>94.467004999842104</c:v>
                </c:pt>
                <c:pt idx="28898">
                  <c:v>94.467378999979701</c:v>
                </c:pt>
                <c:pt idx="28899">
                  <c:v>94.468028999926901</c:v>
                </c:pt>
                <c:pt idx="28900">
                  <c:v>94.468504999895202</c:v>
                </c:pt>
                <c:pt idx="28901">
                  <c:v>94.477803999779994</c:v>
                </c:pt>
                <c:pt idx="28902">
                  <c:v>94.483965000108498</c:v>
                </c:pt>
                <c:pt idx="28903">
                  <c:v>94.490061000214993</c:v>
                </c:pt>
                <c:pt idx="28904">
                  <c:v>94.503365000036808</c:v>
                </c:pt>
                <c:pt idx="28905">
                  <c:v>94.503803999941709</c:v>
                </c:pt>
                <c:pt idx="28906">
                  <c:v>94.503883000015705</c:v>
                </c:pt>
                <c:pt idx="28907">
                  <c:v>94.504965999931301</c:v>
                </c:pt>
                <c:pt idx="28908">
                  <c:v>94.505667999783313</c:v>
                </c:pt>
                <c:pt idx="28909">
                  <c:v>94.509593000111593</c:v>
                </c:pt>
                <c:pt idx="28910">
                  <c:v>94.538943999850702</c:v>
                </c:pt>
                <c:pt idx="28911">
                  <c:v>94.539255000199702</c:v>
                </c:pt>
                <c:pt idx="28912">
                  <c:v>94.539771000199792</c:v>
                </c:pt>
                <c:pt idx="28913">
                  <c:v>94.5398419999037</c:v>
                </c:pt>
                <c:pt idx="28914">
                  <c:v>94.540308999967209</c:v>
                </c:pt>
                <c:pt idx="28915">
                  <c:v>94.546548999915089</c:v>
                </c:pt>
                <c:pt idx="28916">
                  <c:v>94.5472069997777</c:v>
                </c:pt>
                <c:pt idx="28917">
                  <c:v>94.548463000137403</c:v>
                </c:pt>
                <c:pt idx="28918">
                  <c:v>94.549317000200901</c:v>
                </c:pt>
                <c:pt idx="28919">
                  <c:v>94.550476000222204</c:v>
                </c:pt>
                <c:pt idx="28920">
                  <c:v>94.550825000169397</c:v>
                </c:pt>
                <c:pt idx="28921">
                  <c:v>94.551490999947404</c:v>
                </c:pt>
                <c:pt idx="28922">
                  <c:v>94.552015999852301</c:v>
                </c:pt>
                <c:pt idx="28923">
                  <c:v>94.555193999894897</c:v>
                </c:pt>
                <c:pt idx="28924">
                  <c:v>94.555863000095997</c:v>
                </c:pt>
                <c:pt idx="28925">
                  <c:v>94.557063000138399</c:v>
                </c:pt>
                <c:pt idx="28926">
                  <c:v>94.557954999800103</c:v>
                </c:pt>
                <c:pt idx="28927">
                  <c:v>94.570667999960193</c:v>
                </c:pt>
                <c:pt idx="28928">
                  <c:v>94.601771999805308</c:v>
                </c:pt>
                <c:pt idx="28929">
                  <c:v>94.608978999985993</c:v>
                </c:pt>
                <c:pt idx="28930">
                  <c:v>94.617353000103293</c:v>
                </c:pt>
                <c:pt idx="28931">
                  <c:v>94.625890999850498</c:v>
                </c:pt>
                <c:pt idx="28932">
                  <c:v>94.625903000178312</c:v>
                </c:pt>
                <c:pt idx="28933">
                  <c:v>94.625924999945696</c:v>
                </c:pt>
                <c:pt idx="28934">
                  <c:v>94.626585999776495</c:v>
                </c:pt>
                <c:pt idx="28935">
                  <c:v>94.626604000040899</c:v>
                </c:pt>
                <c:pt idx="28936">
                  <c:v>94.627933000083402</c:v>
                </c:pt>
                <c:pt idx="28937">
                  <c:v>94.627954999850701</c:v>
                </c:pt>
                <c:pt idx="28938">
                  <c:v>94.628785000168094</c:v>
                </c:pt>
                <c:pt idx="28939">
                  <c:v>94.628850999924893</c:v>
                </c:pt>
                <c:pt idx="28940">
                  <c:v>94.637038000200789</c:v>
                </c:pt>
                <c:pt idx="28941">
                  <c:v>94.637837999925893</c:v>
                </c:pt>
                <c:pt idx="28942">
                  <c:v>94.639245000053009</c:v>
                </c:pt>
                <c:pt idx="28943">
                  <c:v>94.640293999873393</c:v>
                </c:pt>
                <c:pt idx="28944">
                  <c:v>94.651292999969797</c:v>
                </c:pt>
                <c:pt idx="28945">
                  <c:v>94.651843000065099</c:v>
                </c:pt>
                <c:pt idx="28946">
                  <c:v>94.652657000096909</c:v>
                </c:pt>
                <c:pt idx="28947">
                  <c:v>94.653210000160399</c:v>
                </c:pt>
                <c:pt idx="28948">
                  <c:v>94.701217999954594</c:v>
                </c:pt>
                <c:pt idx="28949">
                  <c:v>94.703421999838611</c:v>
                </c:pt>
                <c:pt idx="28950">
                  <c:v>94.704003000060709</c:v>
                </c:pt>
                <c:pt idx="28951">
                  <c:v>94.705043999965696</c:v>
                </c:pt>
                <c:pt idx="28952">
                  <c:v>94.7057670000504</c:v>
                </c:pt>
                <c:pt idx="28953">
                  <c:v>94.707909000135203</c:v>
                </c:pt>
                <c:pt idx="28954">
                  <c:v>94.720298000083801</c:v>
                </c:pt>
                <c:pt idx="28955">
                  <c:v>94.720774000052089</c:v>
                </c:pt>
                <c:pt idx="28956">
                  <c:v>94.720845000210801</c:v>
                </c:pt>
                <c:pt idx="28957">
                  <c:v>94.7220039997773</c:v>
                </c:pt>
                <c:pt idx="28958">
                  <c:v>94.722166999872499</c:v>
                </c:pt>
                <c:pt idx="28959">
                  <c:v>94.724324999788195</c:v>
                </c:pt>
                <c:pt idx="28960">
                  <c:v>94.724500000211194</c:v>
                </c:pt>
                <c:pt idx="28961">
                  <c:v>94.725222999841193</c:v>
                </c:pt>
                <c:pt idx="28962">
                  <c:v>94.725407000169</c:v>
                </c:pt>
                <c:pt idx="28963">
                  <c:v>94.726822000211513</c:v>
                </c:pt>
                <c:pt idx="28964">
                  <c:v>94.72697499995769</c:v>
                </c:pt>
                <c:pt idx="28965">
                  <c:v>94.728515000042492</c:v>
                </c:pt>
                <c:pt idx="28966">
                  <c:v>94.728671000211705</c:v>
                </c:pt>
                <c:pt idx="28967">
                  <c:v>94.729320000169494</c:v>
                </c:pt>
                <c:pt idx="28968">
                  <c:v>94.729496000127199</c:v>
                </c:pt>
                <c:pt idx="28969">
                  <c:v>94.730747000085103</c:v>
                </c:pt>
                <c:pt idx="28970">
                  <c:v>94.730892999905308</c:v>
                </c:pt>
                <c:pt idx="28971">
                  <c:v>94.731821000095806</c:v>
                </c:pt>
                <c:pt idx="28972">
                  <c:v>94.732013999873701</c:v>
                </c:pt>
                <c:pt idx="28973">
                  <c:v>94.733610999810395</c:v>
                </c:pt>
                <c:pt idx="28974">
                  <c:v>94.73376999994791</c:v>
                </c:pt>
                <c:pt idx="28975">
                  <c:v>94.7344380001595</c:v>
                </c:pt>
                <c:pt idx="28976">
                  <c:v>94.734587999937503</c:v>
                </c:pt>
                <c:pt idx="28977">
                  <c:v>94.736057999853003</c:v>
                </c:pt>
                <c:pt idx="28978">
                  <c:v>94.736158000159691</c:v>
                </c:pt>
                <c:pt idx="28979">
                  <c:v>94.736259000001098</c:v>
                </c:pt>
                <c:pt idx="28980">
                  <c:v>94.736340000054</c:v>
                </c:pt>
                <c:pt idx="28981">
                  <c:v>94.736403999831893</c:v>
                </c:pt>
                <c:pt idx="28982">
                  <c:v>94.736472000022303</c:v>
                </c:pt>
                <c:pt idx="28983">
                  <c:v>94.736540000212699</c:v>
                </c:pt>
                <c:pt idx="28984">
                  <c:v>94.736605999969399</c:v>
                </c:pt>
                <c:pt idx="28985">
                  <c:v>94.736673000170398</c:v>
                </c:pt>
                <c:pt idx="28986">
                  <c:v>94.736741999895401</c:v>
                </c:pt>
                <c:pt idx="28987">
                  <c:v>94.736806000128112</c:v>
                </c:pt>
                <c:pt idx="28988">
                  <c:v>94.737491000159906</c:v>
                </c:pt>
                <c:pt idx="28989">
                  <c:v>94.7381940000013</c:v>
                </c:pt>
                <c:pt idx="28990">
                  <c:v>94.738507999863899</c:v>
                </c:pt>
                <c:pt idx="28991">
                  <c:v>94.738886999948505</c:v>
                </c:pt>
                <c:pt idx="28992">
                  <c:v>94.739173000107201</c:v>
                </c:pt>
                <c:pt idx="28993">
                  <c:v>94.739467000181307</c:v>
                </c:pt>
                <c:pt idx="28994">
                  <c:v>94.739687000128399</c:v>
                </c:pt>
                <c:pt idx="28995">
                  <c:v>94.739788999959202</c:v>
                </c:pt>
                <c:pt idx="28996">
                  <c:v>94.740069000181308</c:v>
                </c:pt>
                <c:pt idx="28997">
                  <c:v>94.740356999864105</c:v>
                </c:pt>
                <c:pt idx="28998">
                  <c:v>94.740392999938095</c:v>
                </c:pt>
                <c:pt idx="28999">
                  <c:v>94.7406909999699</c:v>
                </c:pt>
                <c:pt idx="29000">
                  <c:v>94.740778999948802</c:v>
                </c:pt>
                <c:pt idx="29001">
                  <c:v>94.740988000012294</c:v>
                </c:pt>
                <c:pt idx="29002">
                  <c:v>94.741057000192001</c:v>
                </c:pt>
                <c:pt idx="29003">
                  <c:v>94.741585000065186</c:v>
                </c:pt>
                <c:pt idx="29004">
                  <c:v>94.741728999906599</c:v>
                </c:pt>
                <c:pt idx="29005">
                  <c:v>94.742015000065294</c:v>
                </c:pt>
                <c:pt idx="29006">
                  <c:v>94.742586999927809</c:v>
                </c:pt>
                <c:pt idx="29007">
                  <c:v>94.744776999959797</c:v>
                </c:pt>
                <c:pt idx="29008">
                  <c:v>94.745481999780097</c:v>
                </c:pt>
                <c:pt idx="29009">
                  <c:v>94.746824000139796</c:v>
                </c:pt>
                <c:pt idx="29010">
                  <c:v>94.747757999812094</c:v>
                </c:pt>
                <c:pt idx="29011">
                  <c:v>94.752414000140504</c:v>
                </c:pt>
                <c:pt idx="29012">
                  <c:v>94.753008000225208</c:v>
                </c:pt>
                <c:pt idx="29013">
                  <c:v>94.754276000003287</c:v>
                </c:pt>
                <c:pt idx="29014">
                  <c:v>94.754764999834109</c:v>
                </c:pt>
                <c:pt idx="29015">
                  <c:v>94.755171000088012</c:v>
                </c:pt>
                <c:pt idx="29016">
                  <c:v>94.779580999784201</c:v>
                </c:pt>
                <c:pt idx="29017">
                  <c:v>94.792971000060703</c:v>
                </c:pt>
                <c:pt idx="29018">
                  <c:v>94.797233000008404</c:v>
                </c:pt>
                <c:pt idx="29019">
                  <c:v>94.79783500000849</c:v>
                </c:pt>
                <c:pt idx="29020">
                  <c:v>94.799240000156701</c:v>
                </c:pt>
                <c:pt idx="29021">
                  <c:v>94.800191000103908</c:v>
                </c:pt>
                <c:pt idx="29022">
                  <c:v>94.801759999881995</c:v>
                </c:pt>
                <c:pt idx="29023">
                  <c:v>94.802019999860903</c:v>
                </c:pt>
                <c:pt idx="29024">
                  <c:v>94.802355999945505</c:v>
                </c:pt>
                <c:pt idx="29025">
                  <c:v>94.803022000178302</c:v>
                </c:pt>
                <c:pt idx="29026">
                  <c:v>94.803488999787007</c:v>
                </c:pt>
                <c:pt idx="29027">
                  <c:v>94.804698000189092</c:v>
                </c:pt>
                <c:pt idx="29028">
                  <c:v>94.806782999967197</c:v>
                </c:pt>
                <c:pt idx="29029">
                  <c:v>94.807215999935494</c:v>
                </c:pt>
                <c:pt idx="29030">
                  <c:v>94.807397999829803</c:v>
                </c:pt>
                <c:pt idx="29031">
                  <c:v>94.808494000062595</c:v>
                </c:pt>
                <c:pt idx="29032">
                  <c:v>94.809629999872399</c:v>
                </c:pt>
                <c:pt idx="29033">
                  <c:v>94.811839000158201</c:v>
                </c:pt>
                <c:pt idx="29034">
                  <c:v>94.814089000010398</c:v>
                </c:pt>
                <c:pt idx="29035">
                  <c:v>94.814361999851798</c:v>
                </c:pt>
                <c:pt idx="29036">
                  <c:v>94.814937000137405</c:v>
                </c:pt>
                <c:pt idx="29037">
                  <c:v>94.815347999883613</c:v>
                </c:pt>
                <c:pt idx="29038">
                  <c:v>94.817216000137705</c:v>
                </c:pt>
                <c:pt idx="29039">
                  <c:v>94.818693999968602</c:v>
                </c:pt>
                <c:pt idx="29040">
                  <c:v>94.819425999958099</c:v>
                </c:pt>
                <c:pt idx="29041">
                  <c:v>94.820748000074602</c:v>
                </c:pt>
                <c:pt idx="29042">
                  <c:v>94.821662999947804</c:v>
                </c:pt>
                <c:pt idx="29043">
                  <c:v>94.823658000222991</c:v>
                </c:pt>
                <c:pt idx="29044">
                  <c:v>94.826827999895599</c:v>
                </c:pt>
                <c:pt idx="29045">
                  <c:v>94.8283060001813</c:v>
                </c:pt>
                <c:pt idx="29046">
                  <c:v>94.828940999832412</c:v>
                </c:pt>
                <c:pt idx="29047">
                  <c:v>94.830273999832499</c:v>
                </c:pt>
                <c:pt idx="29048">
                  <c:v>94.831277000139295</c:v>
                </c:pt>
                <c:pt idx="29049">
                  <c:v>94.834765000086904</c:v>
                </c:pt>
                <c:pt idx="29050">
                  <c:v>94.844611000098595</c:v>
                </c:pt>
                <c:pt idx="29051">
                  <c:v>94.847990999824106</c:v>
                </c:pt>
                <c:pt idx="29052">
                  <c:v>94.848843999898193</c:v>
                </c:pt>
                <c:pt idx="29053">
                  <c:v>94.849388000056891</c:v>
                </c:pt>
                <c:pt idx="29054">
                  <c:v>94.850438999856095</c:v>
                </c:pt>
                <c:pt idx="29055">
                  <c:v>94.851117999951299</c:v>
                </c:pt>
                <c:pt idx="29056">
                  <c:v>94.852674999856291</c:v>
                </c:pt>
                <c:pt idx="29057">
                  <c:v>94.854378000036306</c:v>
                </c:pt>
                <c:pt idx="29058">
                  <c:v>94.864791999952999</c:v>
                </c:pt>
                <c:pt idx="29059">
                  <c:v>94.865285000196295</c:v>
                </c:pt>
                <c:pt idx="29060">
                  <c:v>94.865359999857901</c:v>
                </c:pt>
                <c:pt idx="29061">
                  <c:v>94.866404000185796</c:v>
                </c:pt>
                <c:pt idx="29062">
                  <c:v>94.867103000069605</c:v>
                </c:pt>
                <c:pt idx="29063">
                  <c:v>94.876986000144797</c:v>
                </c:pt>
                <c:pt idx="29064">
                  <c:v>94.885913999860307</c:v>
                </c:pt>
                <c:pt idx="29065">
                  <c:v>94.900564999989001</c:v>
                </c:pt>
                <c:pt idx="29066">
                  <c:v>94.901124999978492</c:v>
                </c:pt>
                <c:pt idx="29067">
                  <c:v>94.902125999851705</c:v>
                </c:pt>
                <c:pt idx="29068">
                  <c:v>94.902747000105506</c:v>
                </c:pt>
                <c:pt idx="29069">
                  <c:v>94.912506000127891</c:v>
                </c:pt>
                <c:pt idx="29070">
                  <c:v>94.913101000202005</c:v>
                </c:pt>
                <c:pt idx="29071">
                  <c:v>94.914045000223211</c:v>
                </c:pt>
                <c:pt idx="29072">
                  <c:v>94.914821000202195</c:v>
                </c:pt>
                <c:pt idx="29073">
                  <c:v>94.915841999863886</c:v>
                </c:pt>
                <c:pt idx="29074">
                  <c:v>94.915963999937901</c:v>
                </c:pt>
                <c:pt idx="29075">
                  <c:v>94.927275999907494</c:v>
                </c:pt>
                <c:pt idx="29076">
                  <c:v>94.93367100003519</c:v>
                </c:pt>
                <c:pt idx="29077">
                  <c:v>94.955002999995401</c:v>
                </c:pt>
                <c:pt idx="29078">
                  <c:v>94.961280999996205</c:v>
                </c:pt>
                <c:pt idx="29079">
                  <c:v>94.96190600020779</c:v>
                </c:pt>
                <c:pt idx="29080">
                  <c:v>94.963215000006997</c:v>
                </c:pt>
                <c:pt idx="29081">
                  <c:v>94.963258000007002</c:v>
                </c:pt>
                <c:pt idx="29082">
                  <c:v>94.96404599985901</c:v>
                </c:pt>
                <c:pt idx="29083">
                  <c:v>94.96661499997569</c:v>
                </c:pt>
                <c:pt idx="29084">
                  <c:v>94.966931999806491</c:v>
                </c:pt>
                <c:pt idx="29085">
                  <c:v>94.967557000018104</c:v>
                </c:pt>
                <c:pt idx="29086">
                  <c:v>94.968039999912392</c:v>
                </c:pt>
                <c:pt idx="29087">
                  <c:v>94.970701999954997</c:v>
                </c:pt>
                <c:pt idx="29088">
                  <c:v>94.981548999840001</c:v>
                </c:pt>
                <c:pt idx="29089">
                  <c:v>94.985506999819293</c:v>
                </c:pt>
                <c:pt idx="29090">
                  <c:v>95.007605999853695</c:v>
                </c:pt>
                <c:pt idx="29091">
                  <c:v>95.0082330000441</c:v>
                </c:pt>
                <c:pt idx="29092">
                  <c:v>95.009381000181705</c:v>
                </c:pt>
                <c:pt idx="29093">
                  <c:v>95.010094999906798</c:v>
                </c:pt>
                <c:pt idx="29094">
                  <c:v>95.010333000118408</c:v>
                </c:pt>
                <c:pt idx="29095">
                  <c:v>95.024775000183496</c:v>
                </c:pt>
                <c:pt idx="29096">
                  <c:v>95.025092000014396</c:v>
                </c:pt>
                <c:pt idx="29097">
                  <c:v>95.025709999845205</c:v>
                </c:pt>
                <c:pt idx="29098">
                  <c:v>95.026125999993297</c:v>
                </c:pt>
                <c:pt idx="29099">
                  <c:v>95.036732000153194</c:v>
                </c:pt>
                <c:pt idx="29100">
                  <c:v>95.046475999879405</c:v>
                </c:pt>
                <c:pt idx="29101">
                  <c:v>95.046934000038107</c:v>
                </c:pt>
                <c:pt idx="29102">
                  <c:v>95.047682999847794</c:v>
                </c:pt>
                <c:pt idx="29103">
                  <c:v>95.048195999879596</c:v>
                </c:pt>
                <c:pt idx="29104">
                  <c:v>95.075629999882906</c:v>
                </c:pt>
                <c:pt idx="29105">
                  <c:v>95.077220999883096</c:v>
                </c:pt>
                <c:pt idx="29106">
                  <c:v>95.077926000158101</c:v>
                </c:pt>
                <c:pt idx="29107">
                  <c:v>95.07940200001029</c:v>
                </c:pt>
                <c:pt idx="29108">
                  <c:v>95.080414000221893</c:v>
                </c:pt>
                <c:pt idx="29109">
                  <c:v>95.098359000076002</c:v>
                </c:pt>
                <c:pt idx="29110">
                  <c:v>95.098765999864497</c:v>
                </c:pt>
                <c:pt idx="29111">
                  <c:v>95.100222999917591</c:v>
                </c:pt>
                <c:pt idx="29112">
                  <c:v>95.100454000203101</c:v>
                </c:pt>
                <c:pt idx="29113">
                  <c:v>95.103355999981403</c:v>
                </c:pt>
                <c:pt idx="29114">
                  <c:v>95.103580999875689</c:v>
                </c:pt>
                <c:pt idx="29115">
                  <c:v>95.105022000097904</c:v>
                </c:pt>
                <c:pt idx="29116">
                  <c:v>95.105272000182595</c:v>
                </c:pt>
                <c:pt idx="29117">
                  <c:v>95.105913000224902</c:v>
                </c:pt>
                <c:pt idx="29118">
                  <c:v>95.105983999928796</c:v>
                </c:pt>
                <c:pt idx="29119">
                  <c:v>95.106054000097998</c:v>
                </c:pt>
                <c:pt idx="29120">
                  <c:v>95.106114999907703</c:v>
                </c:pt>
                <c:pt idx="29121">
                  <c:v>95.106687000224994</c:v>
                </c:pt>
                <c:pt idx="29122">
                  <c:v>95.107410999844404</c:v>
                </c:pt>
                <c:pt idx="29123">
                  <c:v>95.107942000140611</c:v>
                </c:pt>
                <c:pt idx="29124">
                  <c:v>95.1085239998974</c:v>
                </c:pt>
                <c:pt idx="29125">
                  <c:v>95.112123000035297</c:v>
                </c:pt>
                <c:pt idx="29126">
                  <c:v>95.1127349999296</c:v>
                </c:pt>
                <c:pt idx="29127">
                  <c:v>95.112966000215209</c:v>
                </c:pt>
                <c:pt idx="29128">
                  <c:v>95.113592999950896</c:v>
                </c:pt>
                <c:pt idx="29129">
                  <c:v>95.113859999855691</c:v>
                </c:pt>
                <c:pt idx="29130">
                  <c:v>95.114645000194201</c:v>
                </c:pt>
                <c:pt idx="29131">
                  <c:v>95.114657000067297</c:v>
                </c:pt>
                <c:pt idx="29132">
                  <c:v>95.115330000226095</c:v>
                </c:pt>
                <c:pt idx="29133">
                  <c:v>95.115405999877098</c:v>
                </c:pt>
                <c:pt idx="29134">
                  <c:v>95.115570999951089</c:v>
                </c:pt>
                <c:pt idx="29135">
                  <c:v>95.119160000194796</c:v>
                </c:pt>
                <c:pt idx="29136">
                  <c:v>95.119847000205397</c:v>
                </c:pt>
                <c:pt idx="29137">
                  <c:v>95.121198000015198</c:v>
                </c:pt>
                <c:pt idx="29138">
                  <c:v>95.122102000004801</c:v>
                </c:pt>
                <c:pt idx="29139">
                  <c:v>95.125992999783094</c:v>
                </c:pt>
                <c:pt idx="29140">
                  <c:v>95.130137000069197</c:v>
                </c:pt>
                <c:pt idx="29141">
                  <c:v>95.130854000217298</c:v>
                </c:pt>
                <c:pt idx="29142">
                  <c:v>95.132247000037694</c:v>
                </c:pt>
                <c:pt idx="29143">
                  <c:v>95.133198999974397</c:v>
                </c:pt>
                <c:pt idx="29144">
                  <c:v>95.182217000001401</c:v>
                </c:pt>
                <c:pt idx="29145">
                  <c:v>95.193235999886298</c:v>
                </c:pt>
                <c:pt idx="29146">
                  <c:v>95.194628000172088</c:v>
                </c:pt>
                <c:pt idx="29147">
                  <c:v>95.197586999802198</c:v>
                </c:pt>
                <c:pt idx="29148">
                  <c:v>95.1990240000668</c:v>
                </c:pt>
                <c:pt idx="29149">
                  <c:v>95.199560999844806</c:v>
                </c:pt>
                <c:pt idx="29150">
                  <c:v>95.200580999971805</c:v>
                </c:pt>
                <c:pt idx="29151">
                  <c:v>95.201260000067094</c:v>
                </c:pt>
                <c:pt idx="29152">
                  <c:v>95.22143599997429</c:v>
                </c:pt>
                <c:pt idx="29153">
                  <c:v>95.221978000154195</c:v>
                </c:pt>
                <c:pt idx="29154">
                  <c:v>95.222903999910997</c:v>
                </c:pt>
                <c:pt idx="29155">
                  <c:v>95.223599999826504</c:v>
                </c:pt>
                <c:pt idx="29156">
                  <c:v>95.225114000186295</c:v>
                </c:pt>
                <c:pt idx="29157">
                  <c:v>95.225691999985401</c:v>
                </c:pt>
                <c:pt idx="29158">
                  <c:v>95.226556999932598</c:v>
                </c:pt>
                <c:pt idx="29159">
                  <c:v>95.227343999795195</c:v>
                </c:pt>
                <c:pt idx="29160">
                  <c:v>95.2322120001554</c:v>
                </c:pt>
                <c:pt idx="29161">
                  <c:v>95.232982000197794</c:v>
                </c:pt>
                <c:pt idx="29162">
                  <c:v>95.233583000208398</c:v>
                </c:pt>
                <c:pt idx="29163">
                  <c:v>95.234874000198005</c:v>
                </c:pt>
                <c:pt idx="29164">
                  <c:v>95.235796999986604</c:v>
                </c:pt>
                <c:pt idx="29165">
                  <c:v>95.241406999775791</c:v>
                </c:pt>
                <c:pt idx="29166">
                  <c:v>95.241942000029596</c:v>
                </c:pt>
                <c:pt idx="29167">
                  <c:v>95.242898999913393</c:v>
                </c:pt>
                <c:pt idx="29168">
                  <c:v>95.243527000093295</c:v>
                </c:pt>
                <c:pt idx="29169">
                  <c:v>95.252125000115399</c:v>
                </c:pt>
                <c:pt idx="29170">
                  <c:v>95.252524999978007</c:v>
                </c:pt>
                <c:pt idx="29171">
                  <c:v>95.253236000189602</c:v>
                </c:pt>
                <c:pt idx="29172">
                  <c:v>95.253692999904089</c:v>
                </c:pt>
                <c:pt idx="29173">
                  <c:v>95.255606000137007</c:v>
                </c:pt>
                <c:pt idx="29174">
                  <c:v>95.256311999946703</c:v>
                </c:pt>
                <c:pt idx="29175">
                  <c:v>95.257592000052597</c:v>
                </c:pt>
                <c:pt idx="29176">
                  <c:v>95.258522000222001</c:v>
                </c:pt>
                <c:pt idx="29177">
                  <c:v>95.277088999864588</c:v>
                </c:pt>
                <c:pt idx="29178">
                  <c:v>95.27777199991759</c:v>
                </c:pt>
                <c:pt idx="29179">
                  <c:v>95.277893000002209</c:v>
                </c:pt>
                <c:pt idx="29180">
                  <c:v>95.279070999822494</c:v>
                </c:pt>
                <c:pt idx="29181">
                  <c:v>95.279968999875507</c:v>
                </c:pt>
                <c:pt idx="29182">
                  <c:v>95.282023999970903</c:v>
                </c:pt>
                <c:pt idx="29183">
                  <c:v>95.282618000055592</c:v>
                </c:pt>
                <c:pt idx="29184">
                  <c:v>95.283604000087493</c:v>
                </c:pt>
                <c:pt idx="29185">
                  <c:v>95.284373000140405</c:v>
                </c:pt>
                <c:pt idx="29186">
                  <c:v>95.289441000204505</c:v>
                </c:pt>
                <c:pt idx="29187">
                  <c:v>95.297416999983398</c:v>
                </c:pt>
                <c:pt idx="29188">
                  <c:v>95.308066000143299</c:v>
                </c:pt>
                <c:pt idx="29189">
                  <c:v>95.3209750000496</c:v>
                </c:pt>
                <c:pt idx="29190">
                  <c:v>95.3224270001555</c:v>
                </c:pt>
                <c:pt idx="29191">
                  <c:v>95.322476000092109</c:v>
                </c:pt>
                <c:pt idx="29192">
                  <c:v>95.322966999901794</c:v>
                </c:pt>
                <c:pt idx="29193">
                  <c:v>95.322992000092199</c:v>
                </c:pt>
                <c:pt idx="29194">
                  <c:v>95.324086999880805</c:v>
                </c:pt>
                <c:pt idx="29195">
                  <c:v>95.324087999870201</c:v>
                </c:pt>
                <c:pt idx="29196">
                  <c:v>95.324872000219301</c:v>
                </c:pt>
                <c:pt idx="29197">
                  <c:v>95.324874000198093</c:v>
                </c:pt>
                <c:pt idx="29198">
                  <c:v>95.333085000220294</c:v>
                </c:pt>
                <c:pt idx="29199">
                  <c:v>95.346502000211302</c:v>
                </c:pt>
                <c:pt idx="29200">
                  <c:v>95.350799999778189</c:v>
                </c:pt>
                <c:pt idx="29201">
                  <c:v>95.353332999820793</c:v>
                </c:pt>
                <c:pt idx="29202">
                  <c:v>95.3668689999176</c:v>
                </c:pt>
                <c:pt idx="29203">
                  <c:v>95.367566999811899</c:v>
                </c:pt>
                <c:pt idx="29204">
                  <c:v>95.377421000193806</c:v>
                </c:pt>
                <c:pt idx="29205">
                  <c:v>95.377768000162092</c:v>
                </c:pt>
                <c:pt idx="29206">
                  <c:v>95.378383000024712</c:v>
                </c:pt>
                <c:pt idx="29207">
                  <c:v>95.378804000119999</c:v>
                </c:pt>
                <c:pt idx="29208">
                  <c:v>95.393832999889099</c:v>
                </c:pt>
                <c:pt idx="29209">
                  <c:v>95.394407000185296</c:v>
                </c:pt>
                <c:pt idx="29210">
                  <c:v>95.395389999794091</c:v>
                </c:pt>
                <c:pt idx="29211">
                  <c:v>95.396074999825899</c:v>
                </c:pt>
                <c:pt idx="29212">
                  <c:v>95.398772999942594</c:v>
                </c:pt>
                <c:pt idx="29213">
                  <c:v>95.4017889998795</c:v>
                </c:pt>
                <c:pt idx="29214">
                  <c:v>95.402338999974702</c:v>
                </c:pt>
                <c:pt idx="29215">
                  <c:v>95.402414000090999</c:v>
                </c:pt>
                <c:pt idx="29216">
                  <c:v>95.403826000165196</c:v>
                </c:pt>
                <c:pt idx="29217">
                  <c:v>95.40474899995381</c:v>
                </c:pt>
                <c:pt idx="29218">
                  <c:v>95.420752999871098</c:v>
                </c:pt>
                <c:pt idx="29219">
                  <c:v>95.421324000199093</c:v>
                </c:pt>
                <c:pt idx="29220">
                  <c:v>95.422546999998303</c:v>
                </c:pt>
                <c:pt idx="29221">
                  <c:v>95.423351000135796</c:v>
                </c:pt>
                <c:pt idx="29222">
                  <c:v>95.429408000199999</c:v>
                </c:pt>
                <c:pt idx="29223">
                  <c:v>95.430121999925106</c:v>
                </c:pt>
                <c:pt idx="29224">
                  <c:v>95.430163999935701</c:v>
                </c:pt>
                <c:pt idx="29225">
                  <c:v>95.431459999872402</c:v>
                </c:pt>
                <c:pt idx="29226">
                  <c:v>95.432486999925402</c:v>
                </c:pt>
                <c:pt idx="29227">
                  <c:v>95.434813999872802</c:v>
                </c:pt>
                <c:pt idx="29228">
                  <c:v>95.435188999999809</c:v>
                </c:pt>
                <c:pt idx="29229">
                  <c:v>95.435838999946995</c:v>
                </c:pt>
                <c:pt idx="29230">
                  <c:v>95.4362520001268</c:v>
                </c:pt>
                <c:pt idx="29231">
                  <c:v>95.441299999947589</c:v>
                </c:pt>
                <c:pt idx="29232">
                  <c:v>95.441991999905412</c:v>
                </c:pt>
                <c:pt idx="29233">
                  <c:v>95.442886000000698</c:v>
                </c:pt>
                <c:pt idx="29234">
                  <c:v>95.443285999863292</c:v>
                </c:pt>
                <c:pt idx="29235">
                  <c:v>95.443594999778696</c:v>
                </c:pt>
                <c:pt idx="29236">
                  <c:v>95.443936999799902</c:v>
                </c:pt>
                <c:pt idx="29237">
                  <c:v>95.444252000106601</c:v>
                </c:pt>
                <c:pt idx="29238">
                  <c:v>95.444581999799993</c:v>
                </c:pt>
                <c:pt idx="29239">
                  <c:v>95.445067000127892</c:v>
                </c:pt>
                <c:pt idx="29240">
                  <c:v>95.447368999884901</c:v>
                </c:pt>
                <c:pt idx="29241">
                  <c:v>95.448029000181094</c:v>
                </c:pt>
                <c:pt idx="29242">
                  <c:v>95.449463000022604</c:v>
                </c:pt>
                <c:pt idx="29243">
                  <c:v>95.450375999917</c:v>
                </c:pt>
                <c:pt idx="29244">
                  <c:v>95.464392999929203</c:v>
                </c:pt>
                <c:pt idx="29245">
                  <c:v>95.465043999865799</c:v>
                </c:pt>
                <c:pt idx="29246">
                  <c:v>95.466324999961202</c:v>
                </c:pt>
                <c:pt idx="29247">
                  <c:v>95.467201999781508</c:v>
                </c:pt>
                <c:pt idx="29248">
                  <c:v>95.467666999866196</c:v>
                </c:pt>
                <c:pt idx="29249">
                  <c:v>95.467879999887302</c:v>
                </c:pt>
                <c:pt idx="29250">
                  <c:v>95.468386999982599</c:v>
                </c:pt>
                <c:pt idx="29251">
                  <c:v>95.469289999982706</c:v>
                </c:pt>
                <c:pt idx="29252">
                  <c:v>95.4699750000145</c:v>
                </c:pt>
                <c:pt idx="29253">
                  <c:v>95.470311000099088</c:v>
                </c:pt>
                <c:pt idx="29254">
                  <c:v>95.4966590002186</c:v>
                </c:pt>
                <c:pt idx="29255">
                  <c:v>95.497197999975398</c:v>
                </c:pt>
                <c:pt idx="29256">
                  <c:v>95.498024999869799</c:v>
                </c:pt>
                <c:pt idx="29257">
                  <c:v>95.49873700007079</c:v>
                </c:pt>
                <c:pt idx="29258">
                  <c:v>95.517646000189387</c:v>
                </c:pt>
                <c:pt idx="29259">
                  <c:v>95.5223780001688</c:v>
                </c:pt>
                <c:pt idx="29260">
                  <c:v>95.525849999830797</c:v>
                </c:pt>
                <c:pt idx="29261">
                  <c:v>95.529326999894693</c:v>
                </c:pt>
                <c:pt idx="29262">
                  <c:v>95.530033000159094</c:v>
                </c:pt>
                <c:pt idx="29263">
                  <c:v>95.5313049998949</c:v>
                </c:pt>
                <c:pt idx="29264">
                  <c:v>95.532156999979605</c:v>
                </c:pt>
                <c:pt idx="29265">
                  <c:v>95.533455999884609</c:v>
                </c:pt>
                <c:pt idx="29266">
                  <c:v>95.54625500004471</c:v>
                </c:pt>
                <c:pt idx="29267">
                  <c:v>95.546769000065893</c:v>
                </c:pt>
                <c:pt idx="29268">
                  <c:v>95.546932000161092</c:v>
                </c:pt>
                <c:pt idx="29269">
                  <c:v>95.5476529998122</c:v>
                </c:pt>
                <c:pt idx="29270">
                  <c:v>95.548280999992102</c:v>
                </c:pt>
                <c:pt idx="29271">
                  <c:v>95.572819000153601</c:v>
                </c:pt>
                <c:pt idx="29272">
                  <c:v>95.573212000090194</c:v>
                </c:pt>
                <c:pt idx="29273">
                  <c:v>95.5734019998999</c:v>
                </c:pt>
                <c:pt idx="29274">
                  <c:v>95.573492999846991</c:v>
                </c:pt>
                <c:pt idx="29275">
                  <c:v>95.574429999942296</c:v>
                </c:pt>
                <c:pt idx="29276">
                  <c:v>95.574432999910599</c:v>
                </c:pt>
                <c:pt idx="29277">
                  <c:v>95.575172999815493</c:v>
                </c:pt>
                <c:pt idx="29278">
                  <c:v>95.575174999794399</c:v>
                </c:pt>
                <c:pt idx="29279">
                  <c:v>95.578528999794798</c:v>
                </c:pt>
                <c:pt idx="29280">
                  <c:v>95.601022000209895</c:v>
                </c:pt>
                <c:pt idx="29281">
                  <c:v>95.601578999776393</c:v>
                </c:pt>
                <c:pt idx="29282">
                  <c:v>95.602565999797591</c:v>
                </c:pt>
                <c:pt idx="29283">
                  <c:v>95.603267000115011</c:v>
                </c:pt>
                <c:pt idx="29284">
                  <c:v>95.604181999988199</c:v>
                </c:pt>
                <c:pt idx="29285">
                  <c:v>95.608446999904089</c:v>
                </c:pt>
                <c:pt idx="29286">
                  <c:v>95.626113999969604</c:v>
                </c:pt>
                <c:pt idx="29287">
                  <c:v>95.634607000192702</c:v>
                </c:pt>
                <c:pt idx="29288">
                  <c:v>95.635180000044699</c:v>
                </c:pt>
                <c:pt idx="29289">
                  <c:v>95.636040000044787</c:v>
                </c:pt>
                <c:pt idx="29290">
                  <c:v>95.636290000129506</c:v>
                </c:pt>
                <c:pt idx="29291">
                  <c:v>95.636585000192994</c:v>
                </c:pt>
                <c:pt idx="29292">
                  <c:v>95.6371629999921</c:v>
                </c:pt>
                <c:pt idx="29293">
                  <c:v>95.637500000066211</c:v>
                </c:pt>
                <c:pt idx="29294">
                  <c:v>95.637636999981595</c:v>
                </c:pt>
                <c:pt idx="29295">
                  <c:v>95.638200999928799</c:v>
                </c:pt>
                <c:pt idx="29296">
                  <c:v>95.639913000013607</c:v>
                </c:pt>
                <c:pt idx="29297">
                  <c:v>95.646458999908603</c:v>
                </c:pt>
                <c:pt idx="29298">
                  <c:v>95.646802999908601</c:v>
                </c:pt>
                <c:pt idx="29299">
                  <c:v>95.64739699999329</c:v>
                </c:pt>
                <c:pt idx="29300">
                  <c:v>95.647904000088602</c:v>
                </c:pt>
                <c:pt idx="29301">
                  <c:v>95.656727000005006</c:v>
                </c:pt>
                <c:pt idx="29302">
                  <c:v>95.671676000165405</c:v>
                </c:pt>
                <c:pt idx="29303">
                  <c:v>95.679371000187501</c:v>
                </c:pt>
                <c:pt idx="29304">
                  <c:v>95.68064599989151</c:v>
                </c:pt>
                <c:pt idx="29305">
                  <c:v>95.681382999828202</c:v>
                </c:pt>
                <c:pt idx="29306">
                  <c:v>95.6826619999446</c:v>
                </c:pt>
                <c:pt idx="29307">
                  <c:v>95.684052999786203</c:v>
                </c:pt>
                <c:pt idx="29308">
                  <c:v>95.688712000082802</c:v>
                </c:pt>
                <c:pt idx="29309">
                  <c:v>95.689326999945408</c:v>
                </c:pt>
                <c:pt idx="29310">
                  <c:v>95.690594000188796</c:v>
                </c:pt>
                <c:pt idx="29311">
                  <c:v>95.691569999871703</c:v>
                </c:pt>
                <c:pt idx="29312">
                  <c:v>95.701212000221801</c:v>
                </c:pt>
                <c:pt idx="29313">
                  <c:v>95.701485000063201</c:v>
                </c:pt>
                <c:pt idx="29314">
                  <c:v>95.702029000221899</c:v>
                </c:pt>
                <c:pt idx="29315">
                  <c:v>95.702503000211408</c:v>
                </c:pt>
                <c:pt idx="29316">
                  <c:v>95.703665000200999</c:v>
                </c:pt>
                <c:pt idx="29317">
                  <c:v>95.705800999894507</c:v>
                </c:pt>
                <c:pt idx="29318">
                  <c:v>95.706520000021499</c:v>
                </c:pt>
                <c:pt idx="29319">
                  <c:v>95.706603000053192</c:v>
                </c:pt>
                <c:pt idx="29320">
                  <c:v>95.707292000042798</c:v>
                </c:pt>
                <c:pt idx="29321">
                  <c:v>95.707800000127406</c:v>
                </c:pt>
                <c:pt idx="29322">
                  <c:v>95.708444000138101</c:v>
                </c:pt>
                <c:pt idx="29323">
                  <c:v>95.709192999947803</c:v>
                </c:pt>
                <c:pt idx="29324">
                  <c:v>95.709248999810299</c:v>
                </c:pt>
                <c:pt idx="29325">
                  <c:v>95.713993000117597</c:v>
                </c:pt>
                <c:pt idx="29326">
                  <c:v>95.728330999918398</c:v>
                </c:pt>
                <c:pt idx="29327">
                  <c:v>95.741787999941096</c:v>
                </c:pt>
                <c:pt idx="29328">
                  <c:v>95.750929000132601</c:v>
                </c:pt>
                <c:pt idx="29329">
                  <c:v>95.774831000198901</c:v>
                </c:pt>
                <c:pt idx="29330">
                  <c:v>95.786753000084005</c:v>
                </c:pt>
                <c:pt idx="29331">
                  <c:v>95.78746899978789</c:v>
                </c:pt>
                <c:pt idx="29332">
                  <c:v>95.787760999883105</c:v>
                </c:pt>
                <c:pt idx="29333">
                  <c:v>95.788694000020698</c:v>
                </c:pt>
                <c:pt idx="29334">
                  <c:v>95.789526999851603</c:v>
                </c:pt>
                <c:pt idx="29335">
                  <c:v>95.811934999801394</c:v>
                </c:pt>
                <c:pt idx="29336">
                  <c:v>95.812498000213907</c:v>
                </c:pt>
                <c:pt idx="29337">
                  <c:v>95.813496000118903</c:v>
                </c:pt>
                <c:pt idx="29338">
                  <c:v>95.814225000140098</c:v>
                </c:pt>
                <c:pt idx="29339">
                  <c:v>95.814939999854587</c:v>
                </c:pt>
                <c:pt idx="29340">
                  <c:v>95.815661999949896</c:v>
                </c:pt>
                <c:pt idx="29341">
                  <c:v>95.816798000214405</c:v>
                </c:pt>
                <c:pt idx="29342">
                  <c:v>95.818077999865608</c:v>
                </c:pt>
                <c:pt idx="29343">
                  <c:v>95.820419000119699</c:v>
                </c:pt>
                <c:pt idx="29344">
                  <c:v>95.833355000195297</c:v>
                </c:pt>
                <c:pt idx="29345">
                  <c:v>95.83396100015301</c:v>
                </c:pt>
                <c:pt idx="29346">
                  <c:v>95.8351640001638</c:v>
                </c:pt>
                <c:pt idx="29347">
                  <c:v>95.835975000227307</c:v>
                </c:pt>
                <c:pt idx="29348">
                  <c:v>95.846276999964104</c:v>
                </c:pt>
                <c:pt idx="29349">
                  <c:v>95.846957000048803</c:v>
                </c:pt>
                <c:pt idx="29350">
                  <c:v>95.848148000186399</c:v>
                </c:pt>
                <c:pt idx="29351">
                  <c:v>95.848232000207602</c:v>
                </c:pt>
                <c:pt idx="29352">
                  <c:v>95.848719000059603</c:v>
                </c:pt>
                <c:pt idx="29353">
                  <c:v>95.849306000218306</c:v>
                </c:pt>
                <c:pt idx="29354">
                  <c:v>95.849940999869403</c:v>
                </c:pt>
                <c:pt idx="29355">
                  <c:v>95.850859000165599</c:v>
                </c:pt>
                <c:pt idx="29356">
                  <c:v>95.857967000028992</c:v>
                </c:pt>
                <c:pt idx="29357">
                  <c:v>95.8815079998203</c:v>
                </c:pt>
                <c:pt idx="29358">
                  <c:v>95.882163000169314</c:v>
                </c:pt>
                <c:pt idx="29359">
                  <c:v>95.883383999989704</c:v>
                </c:pt>
                <c:pt idx="29360">
                  <c:v>95.884308000222504</c:v>
                </c:pt>
                <c:pt idx="29361">
                  <c:v>95.884719999958094</c:v>
                </c:pt>
                <c:pt idx="29362">
                  <c:v>95.886520000021804</c:v>
                </c:pt>
                <c:pt idx="29363">
                  <c:v>95.887758000117088</c:v>
                </c:pt>
                <c:pt idx="29364">
                  <c:v>95.889885999895299</c:v>
                </c:pt>
                <c:pt idx="29365">
                  <c:v>95.890547000180902</c:v>
                </c:pt>
                <c:pt idx="29366">
                  <c:v>95.891836000191603</c:v>
                </c:pt>
                <c:pt idx="29367">
                  <c:v>95.893317999980297</c:v>
                </c:pt>
                <c:pt idx="29368">
                  <c:v>95.918302999962108</c:v>
                </c:pt>
                <c:pt idx="29369">
                  <c:v>95.9189000000151</c:v>
                </c:pt>
                <c:pt idx="29370">
                  <c:v>95.919673000025796</c:v>
                </c:pt>
                <c:pt idx="29371">
                  <c:v>95.919969000078694</c:v>
                </c:pt>
                <c:pt idx="29372">
                  <c:v>95.920779000152791</c:v>
                </c:pt>
                <c:pt idx="29373">
                  <c:v>95.921227999951896</c:v>
                </c:pt>
                <c:pt idx="29374">
                  <c:v>95.92174999988849</c:v>
                </c:pt>
                <c:pt idx="29375">
                  <c:v>95.922738999888594</c:v>
                </c:pt>
                <c:pt idx="29376">
                  <c:v>95.923385999867605</c:v>
                </c:pt>
                <c:pt idx="29377">
                  <c:v>95.935016000112199</c:v>
                </c:pt>
                <c:pt idx="29378">
                  <c:v>95.951879000040208</c:v>
                </c:pt>
                <c:pt idx="29379">
                  <c:v>95.961222999903796</c:v>
                </c:pt>
                <c:pt idx="29380">
                  <c:v>95.961782999893288</c:v>
                </c:pt>
                <c:pt idx="29381">
                  <c:v>95.962933999999194</c:v>
                </c:pt>
                <c:pt idx="29382">
                  <c:v>95.963716999904094</c:v>
                </c:pt>
                <c:pt idx="29383">
                  <c:v>95.971491999989595</c:v>
                </c:pt>
                <c:pt idx="29384">
                  <c:v>95.971836999979089</c:v>
                </c:pt>
                <c:pt idx="29385">
                  <c:v>95.972230999905094</c:v>
                </c:pt>
                <c:pt idx="29386">
                  <c:v>95.972944000095495</c:v>
                </c:pt>
                <c:pt idx="29387">
                  <c:v>95.973535000211996</c:v>
                </c:pt>
                <c:pt idx="29388">
                  <c:v>95.976221999990202</c:v>
                </c:pt>
                <c:pt idx="29389">
                  <c:v>95.9797939999589</c:v>
                </c:pt>
                <c:pt idx="29390">
                  <c:v>95.980326999779194</c:v>
                </c:pt>
                <c:pt idx="29391">
                  <c:v>95.981314999789888</c:v>
                </c:pt>
                <c:pt idx="29392">
                  <c:v>95.981940000001401</c:v>
                </c:pt>
                <c:pt idx="29393">
                  <c:v>95.985814999949</c:v>
                </c:pt>
                <c:pt idx="29394">
                  <c:v>95.998745000088093</c:v>
                </c:pt>
                <c:pt idx="29395">
                  <c:v>95.999358999961203</c:v>
                </c:pt>
                <c:pt idx="29396">
                  <c:v>96.000681000077691</c:v>
                </c:pt>
                <c:pt idx="29397">
                  <c:v>96.0015979999298</c:v>
                </c:pt>
                <c:pt idx="29398">
                  <c:v>96.0117589997935</c:v>
                </c:pt>
                <c:pt idx="29399">
                  <c:v>96.018842999910703</c:v>
                </c:pt>
                <c:pt idx="29400">
                  <c:v>96.019511000122293</c:v>
                </c:pt>
                <c:pt idx="29401">
                  <c:v>96.020767000027192</c:v>
                </c:pt>
                <c:pt idx="29402">
                  <c:v>96.021718999963895</c:v>
                </c:pt>
                <c:pt idx="29403">
                  <c:v>96.022366999932203</c:v>
                </c:pt>
                <c:pt idx="29404">
                  <c:v>96.02296499997459</c:v>
                </c:pt>
                <c:pt idx="29405">
                  <c:v>96.024426999974807</c:v>
                </c:pt>
                <c:pt idx="29406">
                  <c:v>96.024665000186289</c:v>
                </c:pt>
                <c:pt idx="29407">
                  <c:v>96.025814999847995</c:v>
                </c:pt>
                <c:pt idx="29408">
                  <c:v>96.026085000175897</c:v>
                </c:pt>
                <c:pt idx="29409">
                  <c:v>96.028168999964592</c:v>
                </c:pt>
                <c:pt idx="29410">
                  <c:v>96.028197000123313</c:v>
                </c:pt>
                <c:pt idx="29411">
                  <c:v>96.028420000038693</c:v>
                </c:pt>
                <c:pt idx="29412">
                  <c:v>96.028844000102211</c:v>
                </c:pt>
                <c:pt idx="29413">
                  <c:v>96.029909000208093</c:v>
                </c:pt>
                <c:pt idx="29414">
                  <c:v>96.031381000102499</c:v>
                </c:pt>
                <c:pt idx="29415">
                  <c:v>96.032346999891104</c:v>
                </c:pt>
                <c:pt idx="29416">
                  <c:v>96.032801000092107</c:v>
                </c:pt>
                <c:pt idx="29417">
                  <c:v>96.034190999944201</c:v>
                </c:pt>
                <c:pt idx="29418">
                  <c:v>96.034300000155696</c:v>
                </c:pt>
                <c:pt idx="29419">
                  <c:v>96.034402999975995</c:v>
                </c:pt>
                <c:pt idx="29420">
                  <c:v>96.034509000219202</c:v>
                </c:pt>
                <c:pt idx="29421">
                  <c:v>96.034608000081704</c:v>
                </c:pt>
                <c:pt idx="29422">
                  <c:v>96.035510000092401</c:v>
                </c:pt>
                <c:pt idx="29423">
                  <c:v>96.036094999817507</c:v>
                </c:pt>
                <c:pt idx="29424">
                  <c:v>96.036904999891703</c:v>
                </c:pt>
                <c:pt idx="29425">
                  <c:v>96.037262000208997</c:v>
                </c:pt>
                <c:pt idx="29426">
                  <c:v>96.037361000071499</c:v>
                </c:pt>
                <c:pt idx="29427">
                  <c:v>96.037682999849494</c:v>
                </c:pt>
                <c:pt idx="29428">
                  <c:v>96.038322999902391</c:v>
                </c:pt>
                <c:pt idx="29429">
                  <c:v>96.038407999913005</c:v>
                </c:pt>
                <c:pt idx="29430">
                  <c:v>96.038968999891907</c:v>
                </c:pt>
                <c:pt idx="29431">
                  <c:v>96.040678999997894</c:v>
                </c:pt>
                <c:pt idx="29432">
                  <c:v>96.060455000042495</c:v>
                </c:pt>
                <c:pt idx="29433">
                  <c:v>96.063269999831391</c:v>
                </c:pt>
                <c:pt idx="29434">
                  <c:v>96.063716000116898</c:v>
                </c:pt>
                <c:pt idx="29435">
                  <c:v>96.064467999894902</c:v>
                </c:pt>
                <c:pt idx="29436">
                  <c:v>96.065401000032494</c:v>
                </c:pt>
                <c:pt idx="29437">
                  <c:v>96.066943000096202</c:v>
                </c:pt>
                <c:pt idx="29438">
                  <c:v>96.103745000163997</c:v>
                </c:pt>
                <c:pt idx="29439">
                  <c:v>96.104957000079494</c:v>
                </c:pt>
                <c:pt idx="29440">
                  <c:v>96.105340000121913</c:v>
                </c:pt>
                <c:pt idx="29441">
                  <c:v>96.105972999794091</c:v>
                </c:pt>
                <c:pt idx="29442">
                  <c:v>96.1065139999845</c:v>
                </c:pt>
                <c:pt idx="29443">
                  <c:v>96.109236999836796</c:v>
                </c:pt>
                <c:pt idx="29444">
                  <c:v>96.109482999963802</c:v>
                </c:pt>
                <c:pt idx="29445">
                  <c:v>96.109943000101296</c:v>
                </c:pt>
                <c:pt idx="29446">
                  <c:v>96.110696999858092</c:v>
                </c:pt>
                <c:pt idx="29447">
                  <c:v>96.11124100001679</c:v>
                </c:pt>
                <c:pt idx="29448">
                  <c:v>96.112226000059309</c:v>
                </c:pt>
                <c:pt idx="29449">
                  <c:v>96.117922999837901</c:v>
                </c:pt>
                <c:pt idx="29450">
                  <c:v>96.118592000038902</c:v>
                </c:pt>
                <c:pt idx="29451">
                  <c:v>96.1199150001448</c:v>
                </c:pt>
                <c:pt idx="29452">
                  <c:v>96.120087000144792</c:v>
                </c:pt>
                <c:pt idx="29453">
                  <c:v>96.120818000144894</c:v>
                </c:pt>
                <c:pt idx="29454">
                  <c:v>96.148785999957909</c:v>
                </c:pt>
                <c:pt idx="29455">
                  <c:v>96.15472499990571</c:v>
                </c:pt>
                <c:pt idx="29456">
                  <c:v>96.155340000222992</c:v>
                </c:pt>
                <c:pt idx="29457">
                  <c:v>96.162244999959498</c:v>
                </c:pt>
                <c:pt idx="29458">
                  <c:v>96.182059000056995</c:v>
                </c:pt>
                <c:pt idx="29459">
                  <c:v>96.183707999898601</c:v>
                </c:pt>
                <c:pt idx="29460">
                  <c:v>96.184257000004393</c:v>
                </c:pt>
                <c:pt idx="29461">
                  <c:v>96.18538999984591</c:v>
                </c:pt>
                <c:pt idx="29462">
                  <c:v>96.186242999919997</c:v>
                </c:pt>
                <c:pt idx="29463">
                  <c:v>96.197586000016599</c:v>
                </c:pt>
                <c:pt idx="29464">
                  <c:v>96.198195999932011</c:v>
                </c:pt>
                <c:pt idx="29465">
                  <c:v>96.199578999858204</c:v>
                </c:pt>
                <c:pt idx="29466">
                  <c:v>96.200496000165003</c:v>
                </c:pt>
                <c:pt idx="29467">
                  <c:v>96.203733000038397</c:v>
                </c:pt>
                <c:pt idx="29468">
                  <c:v>96.204809000027993</c:v>
                </c:pt>
                <c:pt idx="29469">
                  <c:v>96.2178240001776</c:v>
                </c:pt>
                <c:pt idx="29470">
                  <c:v>96.2186070000825</c:v>
                </c:pt>
                <c:pt idx="29471">
                  <c:v>96.219894000114394</c:v>
                </c:pt>
                <c:pt idx="29472">
                  <c:v>96.221129999776096</c:v>
                </c:pt>
                <c:pt idx="29473">
                  <c:v>96.2306219998936</c:v>
                </c:pt>
                <c:pt idx="29474">
                  <c:v>96.239998999863005</c:v>
                </c:pt>
                <c:pt idx="29475">
                  <c:v>96.2407100000746</c:v>
                </c:pt>
                <c:pt idx="29476">
                  <c:v>96.241936999831495</c:v>
                </c:pt>
                <c:pt idx="29477">
                  <c:v>96.242842999799905</c:v>
                </c:pt>
                <c:pt idx="29478">
                  <c:v>96.249044000160197</c:v>
                </c:pt>
                <c:pt idx="29479">
                  <c:v>96.249575999990995</c:v>
                </c:pt>
                <c:pt idx="29480">
                  <c:v>96.250547000181498</c:v>
                </c:pt>
                <c:pt idx="29481">
                  <c:v>96.251168999970091</c:v>
                </c:pt>
                <c:pt idx="29482">
                  <c:v>96.2730289998035</c:v>
                </c:pt>
                <c:pt idx="29483">
                  <c:v>96.273488999941009</c:v>
                </c:pt>
                <c:pt idx="29484">
                  <c:v>96.274234999782394</c:v>
                </c:pt>
                <c:pt idx="29485">
                  <c:v>96.274719000120896</c:v>
                </c:pt>
                <c:pt idx="29486">
                  <c:v>96.279058000163801</c:v>
                </c:pt>
                <c:pt idx="29487">
                  <c:v>96.280362000015799</c:v>
                </c:pt>
                <c:pt idx="29488">
                  <c:v>96.293803000207802</c:v>
                </c:pt>
                <c:pt idx="29489">
                  <c:v>96.294361000218402</c:v>
                </c:pt>
                <c:pt idx="29490">
                  <c:v>96.295012000155111</c:v>
                </c:pt>
                <c:pt idx="29491">
                  <c:v>96.295278000070496</c:v>
                </c:pt>
                <c:pt idx="29492">
                  <c:v>96.295690999795596</c:v>
                </c:pt>
                <c:pt idx="29493">
                  <c:v>96.296306000112907</c:v>
                </c:pt>
                <c:pt idx="29494">
                  <c:v>96.297006999975508</c:v>
                </c:pt>
                <c:pt idx="29495">
                  <c:v>96.297940000113101</c:v>
                </c:pt>
                <c:pt idx="29496">
                  <c:v>96.30752800012479</c:v>
                </c:pt>
                <c:pt idx="29497">
                  <c:v>96.308657000008594</c:v>
                </c:pt>
                <c:pt idx="29498">
                  <c:v>96.309134999955802</c:v>
                </c:pt>
                <c:pt idx="29499">
                  <c:v>96.310038999945291</c:v>
                </c:pt>
                <c:pt idx="29500">
                  <c:v>96.310710000125198</c:v>
                </c:pt>
                <c:pt idx="29501">
                  <c:v>96.328242999788898</c:v>
                </c:pt>
                <c:pt idx="29502">
                  <c:v>96.332324999821097</c:v>
                </c:pt>
                <c:pt idx="29503">
                  <c:v>96.333031000085612</c:v>
                </c:pt>
                <c:pt idx="29504">
                  <c:v>96.334220999779006</c:v>
                </c:pt>
                <c:pt idx="29505">
                  <c:v>96.335090000138706</c:v>
                </c:pt>
                <c:pt idx="29506">
                  <c:v>96.339684000213296</c:v>
                </c:pt>
                <c:pt idx="29507">
                  <c:v>96.347047000108404</c:v>
                </c:pt>
                <c:pt idx="29508">
                  <c:v>96.3477459999921</c:v>
                </c:pt>
                <c:pt idx="29509">
                  <c:v>96.347747999971006</c:v>
                </c:pt>
                <c:pt idx="29510">
                  <c:v>96.348157000193098</c:v>
                </c:pt>
                <c:pt idx="29511">
                  <c:v>96.348279999801804</c:v>
                </c:pt>
                <c:pt idx="29512">
                  <c:v>96.348875999865399</c:v>
                </c:pt>
                <c:pt idx="29513">
                  <c:v>96.348953999950012</c:v>
                </c:pt>
                <c:pt idx="29514">
                  <c:v>96.349143000224998</c:v>
                </c:pt>
                <c:pt idx="29515">
                  <c:v>96.349800000098099</c:v>
                </c:pt>
                <c:pt idx="29516">
                  <c:v>96.34984300009809</c:v>
                </c:pt>
                <c:pt idx="29517">
                  <c:v>96.350188000087599</c:v>
                </c:pt>
                <c:pt idx="29518">
                  <c:v>96.351639000204102</c:v>
                </c:pt>
                <c:pt idx="29519">
                  <c:v>96.357107000130696</c:v>
                </c:pt>
                <c:pt idx="29520">
                  <c:v>96.361186000194692</c:v>
                </c:pt>
                <c:pt idx="29521">
                  <c:v>96.374812999783899</c:v>
                </c:pt>
                <c:pt idx="29522">
                  <c:v>96.378989000186209</c:v>
                </c:pt>
                <c:pt idx="29523">
                  <c:v>96.379461000196898</c:v>
                </c:pt>
                <c:pt idx="29524">
                  <c:v>96.38029000007009</c:v>
                </c:pt>
                <c:pt idx="29525">
                  <c:v>96.380842000144099</c:v>
                </c:pt>
                <c:pt idx="29526">
                  <c:v>96.383165000133801</c:v>
                </c:pt>
                <c:pt idx="29527">
                  <c:v>96.383556000091602</c:v>
                </c:pt>
                <c:pt idx="29528">
                  <c:v>96.384381999996492</c:v>
                </c:pt>
                <c:pt idx="29529">
                  <c:v>96.384966000186907</c:v>
                </c:pt>
                <c:pt idx="29530">
                  <c:v>96.386664999954505</c:v>
                </c:pt>
                <c:pt idx="29531">
                  <c:v>96.3948809999237</c:v>
                </c:pt>
                <c:pt idx="29532">
                  <c:v>96.398847999807899</c:v>
                </c:pt>
                <c:pt idx="29533">
                  <c:v>96.399542000199204</c:v>
                </c:pt>
                <c:pt idx="29534">
                  <c:v>96.40079400014649</c:v>
                </c:pt>
                <c:pt idx="29535">
                  <c:v>96.401650000188909</c:v>
                </c:pt>
                <c:pt idx="29536">
                  <c:v>96.417072999884098</c:v>
                </c:pt>
                <c:pt idx="29537">
                  <c:v>96.417484000085096</c:v>
                </c:pt>
                <c:pt idx="29538">
                  <c:v>96.418142999937103</c:v>
                </c:pt>
                <c:pt idx="29539">
                  <c:v>96.418683000138103</c:v>
                </c:pt>
                <c:pt idx="29540">
                  <c:v>96.420761999979703</c:v>
                </c:pt>
                <c:pt idx="29541">
                  <c:v>96.428414000001695</c:v>
                </c:pt>
                <c:pt idx="29542">
                  <c:v>96.442076000130299</c:v>
                </c:pt>
                <c:pt idx="29543">
                  <c:v>96.442796999781393</c:v>
                </c:pt>
                <c:pt idx="29544">
                  <c:v>96.444066000003602</c:v>
                </c:pt>
                <c:pt idx="29545">
                  <c:v>96.444945999792196</c:v>
                </c:pt>
                <c:pt idx="29546">
                  <c:v>96.450137999909202</c:v>
                </c:pt>
                <c:pt idx="29547">
                  <c:v>96.451218999845807</c:v>
                </c:pt>
                <c:pt idx="29548">
                  <c:v>96.472688000176205</c:v>
                </c:pt>
                <c:pt idx="29549">
                  <c:v>96.477363999838403</c:v>
                </c:pt>
                <c:pt idx="29550">
                  <c:v>96.48280600004</c:v>
                </c:pt>
                <c:pt idx="29551">
                  <c:v>96.483407000050605</c:v>
                </c:pt>
                <c:pt idx="29552">
                  <c:v>96.484412999870898</c:v>
                </c:pt>
                <c:pt idx="29553">
                  <c:v>96.485189999839307</c:v>
                </c:pt>
                <c:pt idx="29554">
                  <c:v>96.490209999956207</c:v>
                </c:pt>
                <c:pt idx="29555">
                  <c:v>96.490807000009198</c:v>
                </c:pt>
                <c:pt idx="29556">
                  <c:v>96.491917000093906</c:v>
                </c:pt>
                <c:pt idx="29557">
                  <c:v>96.492939000199797</c:v>
                </c:pt>
                <c:pt idx="29558">
                  <c:v>96.49916399985149</c:v>
                </c:pt>
                <c:pt idx="29559">
                  <c:v>96.500849000221891</c:v>
                </c:pt>
                <c:pt idx="29560">
                  <c:v>96.501379000073896</c:v>
                </c:pt>
                <c:pt idx="29561">
                  <c:v>96.5021980000528</c:v>
                </c:pt>
                <c:pt idx="29562">
                  <c:v>96.502788000179791</c:v>
                </c:pt>
                <c:pt idx="29563">
                  <c:v>96.525587000087398</c:v>
                </c:pt>
                <c:pt idx="29564">
                  <c:v>96.526897999865398</c:v>
                </c:pt>
                <c:pt idx="29565">
                  <c:v>96.52758199990781</c:v>
                </c:pt>
                <c:pt idx="29566">
                  <c:v>96.5288890001829</c:v>
                </c:pt>
                <c:pt idx="29567">
                  <c:v>96.5298790001725</c:v>
                </c:pt>
                <c:pt idx="29568">
                  <c:v>96.540855000057405</c:v>
                </c:pt>
                <c:pt idx="29569">
                  <c:v>96.541405000152707</c:v>
                </c:pt>
                <c:pt idx="29570">
                  <c:v>96.541635999983498</c:v>
                </c:pt>
                <c:pt idx="29571">
                  <c:v>96.542623999994206</c:v>
                </c:pt>
                <c:pt idx="29572">
                  <c:v>96.543497999846295</c:v>
                </c:pt>
                <c:pt idx="29573">
                  <c:v>96.551810000164494</c:v>
                </c:pt>
                <c:pt idx="29574">
                  <c:v>96.553099000175195</c:v>
                </c:pt>
                <c:pt idx="29575">
                  <c:v>96.553588000006101</c:v>
                </c:pt>
                <c:pt idx="29576">
                  <c:v>96.554470000228307</c:v>
                </c:pt>
                <c:pt idx="29577">
                  <c:v>96.555121000164903</c:v>
                </c:pt>
                <c:pt idx="29578">
                  <c:v>96.577758999956103</c:v>
                </c:pt>
                <c:pt idx="29579">
                  <c:v>96.587950999946699</c:v>
                </c:pt>
                <c:pt idx="29580">
                  <c:v>96.588536000126595</c:v>
                </c:pt>
                <c:pt idx="29581">
                  <c:v>96.589446000052703</c:v>
                </c:pt>
                <c:pt idx="29582">
                  <c:v>96.590429000116202</c:v>
                </c:pt>
                <c:pt idx="29583">
                  <c:v>96.595391999926491</c:v>
                </c:pt>
                <c:pt idx="29584">
                  <c:v>96.595997999884204</c:v>
                </c:pt>
                <c:pt idx="29585">
                  <c:v>96.597157999894904</c:v>
                </c:pt>
                <c:pt idx="29586">
                  <c:v>96.597995000138297</c:v>
                </c:pt>
                <c:pt idx="29587">
                  <c:v>96.6011040000012</c:v>
                </c:pt>
                <c:pt idx="29588">
                  <c:v>96.601647000170388</c:v>
                </c:pt>
                <c:pt idx="29589">
                  <c:v>96.602794999853302</c:v>
                </c:pt>
                <c:pt idx="29590">
                  <c:v>96.603538000181203</c:v>
                </c:pt>
                <c:pt idx="29591">
                  <c:v>96.608242000001994</c:v>
                </c:pt>
                <c:pt idx="29592">
                  <c:v>96.6112099999918</c:v>
                </c:pt>
                <c:pt idx="29593">
                  <c:v>96.613561000140095</c:v>
                </c:pt>
                <c:pt idx="29594">
                  <c:v>96.6140840000662</c:v>
                </c:pt>
                <c:pt idx="29595">
                  <c:v>96.615071000087397</c:v>
                </c:pt>
                <c:pt idx="29596">
                  <c:v>96.6158159999395</c:v>
                </c:pt>
                <c:pt idx="29597">
                  <c:v>96.623998999803007</c:v>
                </c:pt>
                <c:pt idx="29598">
                  <c:v>96.6243849998136</c:v>
                </c:pt>
                <c:pt idx="29599">
                  <c:v>96.625058999961709</c:v>
                </c:pt>
                <c:pt idx="29600">
                  <c:v>96.6254599998137</c:v>
                </c:pt>
                <c:pt idx="29601">
                  <c:v>96.638166000047903</c:v>
                </c:pt>
                <c:pt idx="29602">
                  <c:v>96.640138000111591</c:v>
                </c:pt>
                <c:pt idx="29603">
                  <c:v>96.640734000175101</c:v>
                </c:pt>
                <c:pt idx="29604">
                  <c:v>96.641579999868497</c:v>
                </c:pt>
                <c:pt idx="29605">
                  <c:v>96.642330000122399</c:v>
                </c:pt>
                <c:pt idx="29606">
                  <c:v>96.657911999955104</c:v>
                </c:pt>
                <c:pt idx="29607">
                  <c:v>96.658586000103199</c:v>
                </c:pt>
                <c:pt idx="29608">
                  <c:v>96.659949999775506</c:v>
                </c:pt>
                <c:pt idx="29609">
                  <c:v>96.660916000018901</c:v>
                </c:pt>
                <c:pt idx="29610">
                  <c:v>96.664522000082698</c:v>
                </c:pt>
                <c:pt idx="29611">
                  <c:v>96.668052000040902</c:v>
                </c:pt>
                <c:pt idx="29612">
                  <c:v>96.668731000136106</c:v>
                </c:pt>
                <c:pt idx="29613">
                  <c:v>96.669879999808401</c:v>
                </c:pt>
                <c:pt idx="29614">
                  <c:v>96.670762000030606</c:v>
                </c:pt>
                <c:pt idx="29615">
                  <c:v>96.672326999851009</c:v>
                </c:pt>
                <c:pt idx="29616">
                  <c:v>96.67514700004169</c:v>
                </c:pt>
                <c:pt idx="29617">
                  <c:v>96.676784000010201</c:v>
                </c:pt>
                <c:pt idx="29618">
                  <c:v>96.687588999884611</c:v>
                </c:pt>
                <c:pt idx="29619">
                  <c:v>96.688199999789504</c:v>
                </c:pt>
                <c:pt idx="29620">
                  <c:v>96.689409000191489</c:v>
                </c:pt>
                <c:pt idx="29621">
                  <c:v>96.690241000032898</c:v>
                </c:pt>
                <c:pt idx="29622">
                  <c:v>96.695498999906704</c:v>
                </c:pt>
                <c:pt idx="29623">
                  <c:v>96.703731000161497</c:v>
                </c:pt>
                <c:pt idx="29624">
                  <c:v>96.704161000161506</c:v>
                </c:pt>
                <c:pt idx="29625">
                  <c:v>96.704946000045297</c:v>
                </c:pt>
                <c:pt idx="29626">
                  <c:v>96.705472999929</c:v>
                </c:pt>
                <c:pt idx="29627">
                  <c:v>96.717512999930392</c:v>
                </c:pt>
                <c:pt idx="29628">
                  <c:v>96.7181800001526</c:v>
                </c:pt>
                <c:pt idx="29629">
                  <c:v>96.719164000205609</c:v>
                </c:pt>
                <c:pt idx="29630">
                  <c:v>96.719962999941302</c:v>
                </c:pt>
                <c:pt idx="29631">
                  <c:v>96.722669999962804</c:v>
                </c:pt>
                <c:pt idx="29632">
                  <c:v>96.728170000005704</c:v>
                </c:pt>
                <c:pt idx="29633">
                  <c:v>96.761174000221189</c:v>
                </c:pt>
                <c:pt idx="29634">
                  <c:v>96.764545000041792</c:v>
                </c:pt>
                <c:pt idx="29635">
                  <c:v>96.76502199999949</c:v>
                </c:pt>
                <c:pt idx="29636">
                  <c:v>96.765225000126492</c:v>
                </c:pt>
                <c:pt idx="29637">
                  <c:v>96.765697000137109</c:v>
                </c:pt>
                <c:pt idx="29638">
                  <c:v>96.7665479997776</c:v>
                </c:pt>
                <c:pt idx="29639">
                  <c:v>96.767066000211301</c:v>
                </c:pt>
                <c:pt idx="29640">
                  <c:v>96.76741600014789</c:v>
                </c:pt>
                <c:pt idx="29641">
                  <c:v>96.76809099983069</c:v>
                </c:pt>
                <c:pt idx="29642">
                  <c:v>96.769615000084698</c:v>
                </c:pt>
                <c:pt idx="29643">
                  <c:v>96.771505000106103</c:v>
                </c:pt>
                <c:pt idx="29644">
                  <c:v>96.78524099990679</c:v>
                </c:pt>
                <c:pt idx="29645">
                  <c:v>96.79111100012959</c:v>
                </c:pt>
                <c:pt idx="29646">
                  <c:v>96.791554999981599</c:v>
                </c:pt>
                <c:pt idx="29647">
                  <c:v>96.792354000171997</c:v>
                </c:pt>
                <c:pt idx="29648">
                  <c:v>96.792986999844189</c:v>
                </c:pt>
                <c:pt idx="29649">
                  <c:v>96.796278000056105</c:v>
                </c:pt>
                <c:pt idx="29650">
                  <c:v>96.79668399985529</c:v>
                </c:pt>
                <c:pt idx="29651">
                  <c:v>96.797499999865906</c:v>
                </c:pt>
                <c:pt idx="29652">
                  <c:v>96.798104999834294</c:v>
                </c:pt>
                <c:pt idx="29653">
                  <c:v>96.806810000089101</c:v>
                </c:pt>
                <c:pt idx="29654">
                  <c:v>96.8074900001738</c:v>
                </c:pt>
                <c:pt idx="29655">
                  <c:v>96.808810999846102</c:v>
                </c:pt>
                <c:pt idx="29656">
                  <c:v>96.809716999814498</c:v>
                </c:pt>
                <c:pt idx="29657">
                  <c:v>96.810075000121202</c:v>
                </c:pt>
                <c:pt idx="29658">
                  <c:v>96.810612999888605</c:v>
                </c:pt>
                <c:pt idx="29659">
                  <c:v>96.811467999941598</c:v>
                </c:pt>
                <c:pt idx="29660">
                  <c:v>96.8121209998571</c:v>
                </c:pt>
                <c:pt idx="29661">
                  <c:v>96.817345000090398</c:v>
                </c:pt>
                <c:pt idx="29662">
                  <c:v>96.8179239998789</c:v>
                </c:pt>
                <c:pt idx="29663">
                  <c:v>96.818870999868494</c:v>
                </c:pt>
                <c:pt idx="29664">
                  <c:v>96.819844000037804</c:v>
                </c:pt>
                <c:pt idx="29665">
                  <c:v>96.82042199983691</c:v>
                </c:pt>
                <c:pt idx="29666">
                  <c:v>96.824669999932595</c:v>
                </c:pt>
                <c:pt idx="29667">
                  <c:v>96.826940000028102</c:v>
                </c:pt>
                <c:pt idx="29668">
                  <c:v>96.827578000102207</c:v>
                </c:pt>
                <c:pt idx="29669">
                  <c:v>96.828744000049397</c:v>
                </c:pt>
                <c:pt idx="29670">
                  <c:v>96.829460000208201</c:v>
                </c:pt>
                <c:pt idx="29671">
                  <c:v>96.864023999842104</c:v>
                </c:pt>
                <c:pt idx="29672">
                  <c:v>96.873880000202888</c:v>
                </c:pt>
                <c:pt idx="29673">
                  <c:v>96.875785000065591</c:v>
                </c:pt>
                <c:pt idx="29674">
                  <c:v>96.878086999822699</c:v>
                </c:pt>
                <c:pt idx="29675">
                  <c:v>96.906073999889486</c:v>
                </c:pt>
                <c:pt idx="29676">
                  <c:v>96.912664000228602</c:v>
                </c:pt>
                <c:pt idx="29677">
                  <c:v>96.953156999916189</c:v>
                </c:pt>
                <c:pt idx="29678">
                  <c:v>96.953574000053706</c:v>
                </c:pt>
                <c:pt idx="29679">
                  <c:v>96.954286999789403</c:v>
                </c:pt>
                <c:pt idx="29680">
                  <c:v>96.954832999926992</c:v>
                </c:pt>
                <c:pt idx="29681">
                  <c:v>96.966967999833201</c:v>
                </c:pt>
                <c:pt idx="29682">
                  <c:v>96.9675380001717</c:v>
                </c:pt>
                <c:pt idx="29683">
                  <c:v>96.968522000224695</c:v>
                </c:pt>
                <c:pt idx="29684">
                  <c:v>96.969275999981591</c:v>
                </c:pt>
                <c:pt idx="29685">
                  <c:v>96.977589999823891</c:v>
                </c:pt>
                <c:pt idx="29686">
                  <c:v>96.978255000067293</c:v>
                </c:pt>
                <c:pt idx="29687">
                  <c:v>96.979531000215502</c:v>
                </c:pt>
                <c:pt idx="29688">
                  <c:v>96.980538000025192</c:v>
                </c:pt>
                <c:pt idx="29689">
                  <c:v>96.986311999899002</c:v>
                </c:pt>
                <c:pt idx="29690">
                  <c:v>96.986896000089402</c:v>
                </c:pt>
                <c:pt idx="29691">
                  <c:v>96.988157999930991</c:v>
                </c:pt>
                <c:pt idx="29692">
                  <c:v>96.989041000142606</c:v>
                </c:pt>
                <c:pt idx="29693">
                  <c:v>96.999730999868902</c:v>
                </c:pt>
                <c:pt idx="29694">
                  <c:v>97.000179000133301</c:v>
                </c:pt>
                <c:pt idx="29695">
                  <c:v>97.00082300014401</c:v>
                </c:pt>
                <c:pt idx="29696">
                  <c:v>97.0014119998268</c:v>
                </c:pt>
                <c:pt idx="29697">
                  <c:v>97.0218610000301</c:v>
                </c:pt>
                <c:pt idx="29698">
                  <c:v>97.023790000093797</c:v>
                </c:pt>
                <c:pt idx="29699">
                  <c:v>97.02443100013619</c:v>
                </c:pt>
                <c:pt idx="29700">
                  <c:v>97.025790999850798</c:v>
                </c:pt>
                <c:pt idx="29701">
                  <c:v>97.026774999903793</c:v>
                </c:pt>
                <c:pt idx="29702">
                  <c:v>97.035408000010591</c:v>
                </c:pt>
                <c:pt idx="29703">
                  <c:v>97.035881000010704</c:v>
                </c:pt>
                <c:pt idx="29704">
                  <c:v>97.0359779998943</c:v>
                </c:pt>
                <c:pt idx="29705">
                  <c:v>97.036784000010798</c:v>
                </c:pt>
                <c:pt idx="29706">
                  <c:v>97.03748599986281</c:v>
                </c:pt>
                <c:pt idx="29707">
                  <c:v>97.037762000127202</c:v>
                </c:pt>
                <c:pt idx="29708">
                  <c:v>97.045867999895492</c:v>
                </c:pt>
                <c:pt idx="29709">
                  <c:v>97.068294000109702</c:v>
                </c:pt>
                <c:pt idx="29710">
                  <c:v>97.077797000110806</c:v>
                </c:pt>
                <c:pt idx="29711">
                  <c:v>97.08069299995249</c:v>
                </c:pt>
                <c:pt idx="29712">
                  <c:v>97.081370000069001</c:v>
                </c:pt>
                <c:pt idx="29713">
                  <c:v>97.082706000037405</c:v>
                </c:pt>
                <c:pt idx="29714">
                  <c:v>97.083604000090403</c:v>
                </c:pt>
                <c:pt idx="29715">
                  <c:v>97.102323999934001</c:v>
                </c:pt>
                <c:pt idx="29716">
                  <c:v>97.114449999935403</c:v>
                </c:pt>
                <c:pt idx="29717">
                  <c:v>97.114965999935492</c:v>
                </c:pt>
                <c:pt idx="29718">
                  <c:v>97.115933000168297</c:v>
                </c:pt>
                <c:pt idx="29719">
                  <c:v>97.116660000210601</c:v>
                </c:pt>
                <c:pt idx="29720">
                  <c:v>97.125044000222204</c:v>
                </c:pt>
                <c:pt idx="29721">
                  <c:v>97.125754999979094</c:v>
                </c:pt>
                <c:pt idx="29722">
                  <c:v>97.127010999883993</c:v>
                </c:pt>
                <c:pt idx="29723">
                  <c:v>97.127909999926487</c:v>
                </c:pt>
                <c:pt idx="29724">
                  <c:v>97.1289039998737</c:v>
                </c:pt>
                <c:pt idx="29725">
                  <c:v>97.129577000032398</c:v>
                </c:pt>
                <c:pt idx="29726">
                  <c:v>97.130893000212296</c:v>
                </c:pt>
                <c:pt idx="29727">
                  <c:v>97.131689999969197</c:v>
                </c:pt>
                <c:pt idx="29728">
                  <c:v>97.145660000023696</c:v>
                </c:pt>
                <c:pt idx="29729">
                  <c:v>97.147349999886501</c:v>
                </c:pt>
                <c:pt idx="29730">
                  <c:v>97.147873999801902</c:v>
                </c:pt>
                <c:pt idx="29731">
                  <c:v>97.148666000066399</c:v>
                </c:pt>
                <c:pt idx="29732">
                  <c:v>97.149287999854991</c:v>
                </c:pt>
                <c:pt idx="29733">
                  <c:v>97.163542000089308</c:v>
                </c:pt>
                <c:pt idx="29734">
                  <c:v>97.166670000205997</c:v>
                </c:pt>
                <c:pt idx="29735">
                  <c:v>97.167399000227306</c:v>
                </c:pt>
                <c:pt idx="29736">
                  <c:v>97.168722999867896</c:v>
                </c:pt>
                <c:pt idx="29737">
                  <c:v>97.1696830001747</c:v>
                </c:pt>
                <c:pt idx="29738">
                  <c:v>97.173709999879009</c:v>
                </c:pt>
                <c:pt idx="29739">
                  <c:v>97.174102999815602</c:v>
                </c:pt>
                <c:pt idx="29740">
                  <c:v>97.174874999836902</c:v>
                </c:pt>
                <c:pt idx="29741">
                  <c:v>97.175328000048395</c:v>
                </c:pt>
                <c:pt idx="29742">
                  <c:v>97.1795149998797</c:v>
                </c:pt>
                <c:pt idx="29743">
                  <c:v>97.180204999858603</c:v>
                </c:pt>
                <c:pt idx="29744">
                  <c:v>97.1815389998482</c:v>
                </c:pt>
                <c:pt idx="29745">
                  <c:v>97.182460000112698</c:v>
                </c:pt>
                <c:pt idx="29746">
                  <c:v>97.199639999871508</c:v>
                </c:pt>
                <c:pt idx="29747">
                  <c:v>97.215768999831198</c:v>
                </c:pt>
                <c:pt idx="29748">
                  <c:v>97.220312999979797</c:v>
                </c:pt>
                <c:pt idx="29749">
                  <c:v>97.220990000096208</c:v>
                </c:pt>
                <c:pt idx="29750">
                  <c:v>97.222290999980004</c:v>
                </c:pt>
                <c:pt idx="29751">
                  <c:v>97.223304000181088</c:v>
                </c:pt>
                <c:pt idx="29752">
                  <c:v>97.232558000086996</c:v>
                </c:pt>
                <c:pt idx="29753">
                  <c:v>97.24541600007791</c:v>
                </c:pt>
                <c:pt idx="29754">
                  <c:v>97.245891000056801</c:v>
                </c:pt>
                <c:pt idx="29755">
                  <c:v>97.246658000130992</c:v>
                </c:pt>
                <c:pt idx="29756">
                  <c:v>97.247211000194511</c:v>
                </c:pt>
                <c:pt idx="29757">
                  <c:v>97.249637999993794</c:v>
                </c:pt>
                <c:pt idx="29758">
                  <c:v>97.260258999995102</c:v>
                </c:pt>
                <c:pt idx="29759">
                  <c:v>97.269251999932706</c:v>
                </c:pt>
                <c:pt idx="29760">
                  <c:v>97.269897999922208</c:v>
                </c:pt>
                <c:pt idx="29761">
                  <c:v>97.270971999932897</c:v>
                </c:pt>
                <c:pt idx="29762">
                  <c:v>97.271731000091592</c:v>
                </c:pt>
                <c:pt idx="29763">
                  <c:v>97.273206999943795</c:v>
                </c:pt>
                <c:pt idx="29764">
                  <c:v>97.287462000167508</c:v>
                </c:pt>
                <c:pt idx="29765">
                  <c:v>97.288117000061902</c:v>
                </c:pt>
                <c:pt idx="29766">
                  <c:v>97.289482000178396</c:v>
                </c:pt>
                <c:pt idx="29767">
                  <c:v>97.291114000199698</c:v>
                </c:pt>
                <c:pt idx="29768">
                  <c:v>97.292601999924898</c:v>
                </c:pt>
                <c:pt idx="29769">
                  <c:v>97.295696999935899</c:v>
                </c:pt>
                <c:pt idx="29770">
                  <c:v>97.296163999999408</c:v>
                </c:pt>
                <c:pt idx="29771">
                  <c:v>97.297059000084104</c:v>
                </c:pt>
                <c:pt idx="29772">
                  <c:v>97.297666000031313</c:v>
                </c:pt>
                <c:pt idx="29773">
                  <c:v>97.302683000179897</c:v>
                </c:pt>
                <c:pt idx="29774">
                  <c:v>97.303213000031903</c:v>
                </c:pt>
                <c:pt idx="29775">
                  <c:v>97.304221999820498</c:v>
                </c:pt>
                <c:pt idx="29776">
                  <c:v>97.304950999841793</c:v>
                </c:pt>
                <c:pt idx="29777">
                  <c:v>97.310560000096302</c:v>
                </c:pt>
                <c:pt idx="29778">
                  <c:v>97.320671000034011</c:v>
                </c:pt>
                <c:pt idx="29779">
                  <c:v>97.321176000150402</c:v>
                </c:pt>
                <c:pt idx="29780">
                  <c:v>97.321879999981306</c:v>
                </c:pt>
                <c:pt idx="29781">
                  <c:v>97.322494999843897</c:v>
                </c:pt>
                <c:pt idx="29782">
                  <c:v>97.337145999972506</c:v>
                </c:pt>
                <c:pt idx="29783">
                  <c:v>97.337874999993801</c:v>
                </c:pt>
                <c:pt idx="29784">
                  <c:v>97.339288000057394</c:v>
                </c:pt>
                <c:pt idx="29785">
                  <c:v>97.340246999919998</c:v>
                </c:pt>
                <c:pt idx="29786">
                  <c:v>97.352084999783898</c:v>
                </c:pt>
                <c:pt idx="29787">
                  <c:v>97.3551689999112</c:v>
                </c:pt>
                <c:pt idx="29788">
                  <c:v>97.355911999784396</c:v>
                </c:pt>
                <c:pt idx="29789">
                  <c:v>97.357181999996101</c:v>
                </c:pt>
                <c:pt idx="29790">
                  <c:v>97.358180999890408</c:v>
                </c:pt>
                <c:pt idx="29791">
                  <c:v>97.364245999870008</c:v>
                </c:pt>
                <c:pt idx="29792">
                  <c:v>97.373233999860489</c:v>
                </c:pt>
                <c:pt idx="29793">
                  <c:v>97.373656999934596</c:v>
                </c:pt>
                <c:pt idx="29794">
                  <c:v>97.374437999860604</c:v>
                </c:pt>
                <c:pt idx="29795">
                  <c:v>97.374987999955891</c:v>
                </c:pt>
                <c:pt idx="29796">
                  <c:v>97.377506000157098</c:v>
                </c:pt>
                <c:pt idx="29797">
                  <c:v>97.387933999925707</c:v>
                </c:pt>
                <c:pt idx="29798">
                  <c:v>97.388364999915197</c:v>
                </c:pt>
                <c:pt idx="29799">
                  <c:v>97.388994000084395</c:v>
                </c:pt>
                <c:pt idx="29800">
                  <c:v>97.389170000042199</c:v>
                </c:pt>
                <c:pt idx="29801">
                  <c:v>97.389685000052793</c:v>
                </c:pt>
                <c:pt idx="29802">
                  <c:v>97.389739999925894</c:v>
                </c:pt>
                <c:pt idx="29803">
                  <c:v>97.391015000084693</c:v>
                </c:pt>
                <c:pt idx="29804">
                  <c:v>97.391958000116503</c:v>
                </c:pt>
                <c:pt idx="29805">
                  <c:v>97.394704000180297</c:v>
                </c:pt>
                <c:pt idx="29806">
                  <c:v>97.426469999845693</c:v>
                </c:pt>
                <c:pt idx="29807">
                  <c:v>97.427127000173599</c:v>
                </c:pt>
                <c:pt idx="29808">
                  <c:v>97.428844000205501</c:v>
                </c:pt>
                <c:pt idx="29809">
                  <c:v>97.429840000131605</c:v>
                </c:pt>
                <c:pt idx="29810">
                  <c:v>97.432131999994397</c:v>
                </c:pt>
                <c:pt idx="29811">
                  <c:v>97.433812999952295</c:v>
                </c:pt>
                <c:pt idx="29812">
                  <c:v>97.437285000069096</c:v>
                </c:pt>
                <c:pt idx="29813">
                  <c:v>97.437787000217199</c:v>
                </c:pt>
                <c:pt idx="29814">
                  <c:v>97.438746000079789</c:v>
                </c:pt>
                <c:pt idx="29815">
                  <c:v>97.439377000227893</c:v>
                </c:pt>
                <c:pt idx="29816">
                  <c:v>97.458698000082194</c:v>
                </c:pt>
                <c:pt idx="29817">
                  <c:v>97.4593679998179</c:v>
                </c:pt>
                <c:pt idx="29818">
                  <c:v>97.459545000219805</c:v>
                </c:pt>
                <c:pt idx="29819">
                  <c:v>97.460301999944889</c:v>
                </c:pt>
                <c:pt idx="29820">
                  <c:v>97.460586000124692</c:v>
                </c:pt>
                <c:pt idx="29821">
                  <c:v>97.461492000093102</c:v>
                </c:pt>
                <c:pt idx="29822">
                  <c:v>97.461530000145999</c:v>
                </c:pt>
                <c:pt idx="29823">
                  <c:v>97.462449999966296</c:v>
                </c:pt>
                <c:pt idx="29824">
                  <c:v>97.465155999998302</c:v>
                </c:pt>
                <c:pt idx="29825">
                  <c:v>97.466736000114906</c:v>
                </c:pt>
                <c:pt idx="29826">
                  <c:v>97.4734119999993</c:v>
                </c:pt>
                <c:pt idx="29827">
                  <c:v>97.487220999937506</c:v>
                </c:pt>
                <c:pt idx="29828">
                  <c:v>97.502014999918103</c:v>
                </c:pt>
                <c:pt idx="29829">
                  <c:v>97.502720000193193</c:v>
                </c:pt>
                <c:pt idx="29830">
                  <c:v>97.504103000119301</c:v>
                </c:pt>
                <c:pt idx="29831">
                  <c:v>97.505034999812707</c:v>
                </c:pt>
                <c:pt idx="29832">
                  <c:v>97.509758999876794</c:v>
                </c:pt>
                <c:pt idx="29833">
                  <c:v>97.510097999929698</c:v>
                </c:pt>
                <c:pt idx="29834">
                  <c:v>97.510604000035499</c:v>
                </c:pt>
                <c:pt idx="29835">
                  <c:v>97.5109880000673</c:v>
                </c:pt>
                <c:pt idx="29836">
                  <c:v>97.513675999834902</c:v>
                </c:pt>
                <c:pt idx="29837">
                  <c:v>97.523206999994699</c:v>
                </c:pt>
                <c:pt idx="29838">
                  <c:v>97.527617000196102</c:v>
                </c:pt>
                <c:pt idx="29839">
                  <c:v>97.556669999903505</c:v>
                </c:pt>
                <c:pt idx="29840">
                  <c:v>97.574346999863295</c:v>
                </c:pt>
                <c:pt idx="29841">
                  <c:v>97.574850999990304</c:v>
                </c:pt>
                <c:pt idx="29842">
                  <c:v>97.575819000212505</c:v>
                </c:pt>
                <c:pt idx="29843">
                  <c:v>97.576484999990498</c:v>
                </c:pt>
                <c:pt idx="29844">
                  <c:v>97.6100449997829</c:v>
                </c:pt>
                <c:pt idx="29845">
                  <c:v>97.61706500012221</c:v>
                </c:pt>
                <c:pt idx="29846">
                  <c:v>97.617679999984801</c:v>
                </c:pt>
                <c:pt idx="29847">
                  <c:v>97.619025999847509</c:v>
                </c:pt>
                <c:pt idx="29848">
                  <c:v>97.619934999784093</c:v>
                </c:pt>
                <c:pt idx="29849">
                  <c:v>97.635088000060904</c:v>
                </c:pt>
                <c:pt idx="29850">
                  <c:v>97.635749999881199</c:v>
                </c:pt>
                <c:pt idx="29851">
                  <c:v>97.637004999796702</c:v>
                </c:pt>
                <c:pt idx="29852">
                  <c:v>97.637842000040095</c:v>
                </c:pt>
                <c:pt idx="29853">
                  <c:v>97.644723000030297</c:v>
                </c:pt>
                <c:pt idx="29854">
                  <c:v>97.656134999851901</c:v>
                </c:pt>
                <c:pt idx="29855">
                  <c:v>97.683842000151301</c:v>
                </c:pt>
                <c:pt idx="29856">
                  <c:v>97.684458000003289</c:v>
                </c:pt>
                <c:pt idx="29857">
                  <c:v>97.685606000140908</c:v>
                </c:pt>
                <c:pt idx="29858">
                  <c:v>97.686381000130396</c:v>
                </c:pt>
                <c:pt idx="29859">
                  <c:v>97.690410999803092</c:v>
                </c:pt>
                <c:pt idx="29860">
                  <c:v>97.712142000091191</c:v>
                </c:pt>
                <c:pt idx="29861">
                  <c:v>97.712688000228809</c:v>
                </c:pt>
                <c:pt idx="29862">
                  <c:v>97.713772000133687</c:v>
                </c:pt>
                <c:pt idx="29863">
                  <c:v>97.714251000070306</c:v>
                </c:pt>
                <c:pt idx="29864">
                  <c:v>97.714444999837696</c:v>
                </c:pt>
                <c:pt idx="29865">
                  <c:v>97.714941000049294</c:v>
                </c:pt>
                <c:pt idx="29866">
                  <c:v>97.716397000112906</c:v>
                </c:pt>
                <c:pt idx="29867">
                  <c:v>97.71734300011299</c:v>
                </c:pt>
                <c:pt idx="29868">
                  <c:v>97.723638999923395</c:v>
                </c:pt>
                <c:pt idx="29869">
                  <c:v>97.726170999976603</c:v>
                </c:pt>
                <c:pt idx="29870">
                  <c:v>97.726670000156403</c:v>
                </c:pt>
                <c:pt idx="29871">
                  <c:v>97.727713000040197</c:v>
                </c:pt>
                <c:pt idx="29872">
                  <c:v>97.728492999976794</c:v>
                </c:pt>
                <c:pt idx="29873">
                  <c:v>97.730385999966501</c:v>
                </c:pt>
                <c:pt idx="29874">
                  <c:v>97.731443000157</c:v>
                </c:pt>
                <c:pt idx="29875">
                  <c:v>97.7320259999032</c:v>
                </c:pt>
                <c:pt idx="29876">
                  <c:v>97.732588999861008</c:v>
                </c:pt>
                <c:pt idx="29877">
                  <c:v>97.733093999977399</c:v>
                </c:pt>
                <c:pt idx="29878">
                  <c:v>97.733252000125503</c:v>
                </c:pt>
                <c:pt idx="29879">
                  <c:v>97.733837999840006</c:v>
                </c:pt>
                <c:pt idx="29880">
                  <c:v>97.734665000189096</c:v>
                </c:pt>
                <c:pt idx="29881">
                  <c:v>97.735516999818998</c:v>
                </c:pt>
                <c:pt idx="29882">
                  <c:v>97.7616760001183</c:v>
                </c:pt>
                <c:pt idx="29883">
                  <c:v>97.762159000012602</c:v>
                </c:pt>
                <c:pt idx="29884">
                  <c:v>97.762984999917506</c:v>
                </c:pt>
                <c:pt idx="29885">
                  <c:v>97.763577000023304</c:v>
                </c:pt>
                <c:pt idx="29886">
                  <c:v>97.780171000067611</c:v>
                </c:pt>
                <c:pt idx="29887">
                  <c:v>97.7863500002058</c:v>
                </c:pt>
                <c:pt idx="29888">
                  <c:v>97.787011000036699</c:v>
                </c:pt>
                <c:pt idx="29889">
                  <c:v>97.788271999888792</c:v>
                </c:pt>
                <c:pt idx="29890">
                  <c:v>97.789237000142691</c:v>
                </c:pt>
                <c:pt idx="29891">
                  <c:v>97.793640999952899</c:v>
                </c:pt>
                <c:pt idx="29892">
                  <c:v>97.794131000227893</c:v>
                </c:pt>
                <c:pt idx="29893">
                  <c:v>97.794922000048203</c:v>
                </c:pt>
                <c:pt idx="29894">
                  <c:v>97.795572999984799</c:v>
                </c:pt>
                <c:pt idx="29895">
                  <c:v>97.79810200006969</c:v>
                </c:pt>
                <c:pt idx="29896">
                  <c:v>97.801333999996089</c:v>
                </c:pt>
                <c:pt idx="29897">
                  <c:v>97.802001000218297</c:v>
                </c:pt>
                <c:pt idx="29898">
                  <c:v>97.803320999901104</c:v>
                </c:pt>
                <c:pt idx="29899">
                  <c:v>97.803376000229008</c:v>
                </c:pt>
                <c:pt idx="29900">
                  <c:v>97.804329000155107</c:v>
                </c:pt>
                <c:pt idx="29901">
                  <c:v>97.804632000134006</c:v>
                </c:pt>
                <c:pt idx="29902">
                  <c:v>97.804828999869599</c:v>
                </c:pt>
                <c:pt idx="29903">
                  <c:v>97.80531600017629</c:v>
                </c:pt>
                <c:pt idx="29904">
                  <c:v>97.806636999848692</c:v>
                </c:pt>
                <c:pt idx="29905">
                  <c:v>97.807520000060308</c:v>
                </c:pt>
                <c:pt idx="29906">
                  <c:v>97.8097709999019</c:v>
                </c:pt>
                <c:pt idx="29907">
                  <c:v>97.810322999975995</c:v>
                </c:pt>
                <c:pt idx="29908">
                  <c:v>97.811342000113612</c:v>
                </c:pt>
                <c:pt idx="29909">
                  <c:v>97.812056999828201</c:v>
                </c:pt>
                <c:pt idx="29910">
                  <c:v>97.819747999892499</c:v>
                </c:pt>
                <c:pt idx="29911">
                  <c:v>97.820214999955994</c:v>
                </c:pt>
                <c:pt idx="29912">
                  <c:v>97.821234000093597</c:v>
                </c:pt>
                <c:pt idx="29913">
                  <c:v>97.822024999913907</c:v>
                </c:pt>
                <c:pt idx="29914">
                  <c:v>97.837976999926397</c:v>
                </c:pt>
                <c:pt idx="29915">
                  <c:v>97.845957000117707</c:v>
                </c:pt>
                <c:pt idx="29916">
                  <c:v>97.848103000160307</c:v>
                </c:pt>
                <c:pt idx="29917">
                  <c:v>97.848640999927696</c:v>
                </c:pt>
                <c:pt idx="29918">
                  <c:v>97.849576000044109</c:v>
                </c:pt>
                <c:pt idx="29919">
                  <c:v>97.850255000139398</c:v>
                </c:pt>
                <c:pt idx="29920">
                  <c:v>97.852426999906996</c:v>
                </c:pt>
                <c:pt idx="29921">
                  <c:v>97.866954999972194</c:v>
                </c:pt>
                <c:pt idx="29922">
                  <c:v>97.86746600002509</c:v>
                </c:pt>
                <c:pt idx="29923">
                  <c:v>97.868529000152193</c:v>
                </c:pt>
                <c:pt idx="29924">
                  <c:v>97.869365999940698</c:v>
                </c:pt>
                <c:pt idx="29925">
                  <c:v>97.871524999845803</c:v>
                </c:pt>
                <c:pt idx="29926">
                  <c:v>97.881600000164298</c:v>
                </c:pt>
                <c:pt idx="29927">
                  <c:v>97.881936999783605</c:v>
                </c:pt>
                <c:pt idx="29928">
                  <c:v>97.882564999963506</c:v>
                </c:pt>
                <c:pt idx="29929">
                  <c:v>97.883061000175005</c:v>
                </c:pt>
                <c:pt idx="29930">
                  <c:v>97.8922439999223</c:v>
                </c:pt>
                <c:pt idx="29931">
                  <c:v>97.892717999911795</c:v>
                </c:pt>
                <c:pt idx="29932">
                  <c:v>97.893413999827303</c:v>
                </c:pt>
                <c:pt idx="29933">
                  <c:v>97.893419000229102</c:v>
                </c:pt>
                <c:pt idx="29934">
                  <c:v>97.893971999837902</c:v>
                </c:pt>
                <c:pt idx="29935">
                  <c:v>97.902047999923496</c:v>
                </c:pt>
                <c:pt idx="29936">
                  <c:v>97.9025569999976</c:v>
                </c:pt>
                <c:pt idx="29937">
                  <c:v>97.903410000071702</c:v>
                </c:pt>
                <c:pt idx="29938">
                  <c:v>97.904235999976606</c:v>
                </c:pt>
                <c:pt idx="29939">
                  <c:v>97.913292000157512</c:v>
                </c:pt>
                <c:pt idx="29940">
                  <c:v>97.91980899990439</c:v>
                </c:pt>
                <c:pt idx="29941">
                  <c:v>97.924241999862701</c:v>
                </c:pt>
                <c:pt idx="29942">
                  <c:v>97.925602000031986</c:v>
                </c:pt>
                <c:pt idx="29943">
                  <c:v>97.932325999863593</c:v>
                </c:pt>
                <c:pt idx="29944">
                  <c:v>97.932824000053998</c:v>
                </c:pt>
                <c:pt idx="29945">
                  <c:v>97.933478999948392</c:v>
                </c:pt>
                <c:pt idx="29946">
                  <c:v>97.933700999874404</c:v>
                </c:pt>
                <c:pt idx="29947">
                  <c:v>97.933767000085908</c:v>
                </c:pt>
                <c:pt idx="29948">
                  <c:v>97.934092999821502</c:v>
                </c:pt>
                <c:pt idx="29949">
                  <c:v>97.934337999959098</c:v>
                </c:pt>
                <c:pt idx="29950">
                  <c:v>97.934461000022495</c:v>
                </c:pt>
                <c:pt idx="29951">
                  <c:v>97.934860999885103</c:v>
                </c:pt>
                <c:pt idx="29952">
                  <c:v>97.935443000096697</c:v>
                </c:pt>
                <c:pt idx="29953">
                  <c:v>97.935982999842892</c:v>
                </c:pt>
                <c:pt idx="29954">
                  <c:v>97.936454999853595</c:v>
                </c:pt>
                <c:pt idx="29955">
                  <c:v>97.936717999800692</c:v>
                </c:pt>
                <c:pt idx="29956">
                  <c:v>97.943991000192895</c:v>
                </c:pt>
                <c:pt idx="29957">
                  <c:v>97.946404000140291</c:v>
                </c:pt>
                <c:pt idx="29958">
                  <c:v>97.946728999886503</c:v>
                </c:pt>
                <c:pt idx="29959">
                  <c:v>97.947277999992295</c:v>
                </c:pt>
                <c:pt idx="29960">
                  <c:v>97.947763999854914</c:v>
                </c:pt>
                <c:pt idx="29961">
                  <c:v>97.951341000225497</c:v>
                </c:pt>
                <c:pt idx="29962">
                  <c:v>97.951878000003404</c:v>
                </c:pt>
                <c:pt idx="29963">
                  <c:v>97.952280999834301</c:v>
                </c:pt>
                <c:pt idx="29964">
                  <c:v>97.952798999813197</c:v>
                </c:pt>
                <c:pt idx="29965">
                  <c:v>97.953395999866103</c:v>
                </c:pt>
                <c:pt idx="29966">
                  <c:v>97.961275000216091</c:v>
                </c:pt>
                <c:pt idx="29967">
                  <c:v>97.961896000015201</c:v>
                </c:pt>
                <c:pt idx="29968">
                  <c:v>97.963048000110504</c:v>
                </c:pt>
                <c:pt idx="29969">
                  <c:v>97.963912000068305</c:v>
                </c:pt>
                <c:pt idx="29970">
                  <c:v>97.974156999953195</c:v>
                </c:pt>
                <c:pt idx="29971">
                  <c:v>97.984491999795793</c:v>
                </c:pt>
                <c:pt idx="29972">
                  <c:v>97.985018000144905</c:v>
                </c:pt>
                <c:pt idx="29973">
                  <c:v>97.985983999933495</c:v>
                </c:pt>
                <c:pt idx="29974">
                  <c:v>97.986738000145095</c:v>
                </c:pt>
                <c:pt idx="29975">
                  <c:v>97.997951999786892</c:v>
                </c:pt>
                <c:pt idx="29976">
                  <c:v>98.007171000062897</c:v>
                </c:pt>
                <c:pt idx="29977">
                  <c:v>98.014527000032103</c:v>
                </c:pt>
                <c:pt idx="29978">
                  <c:v>98.019231999842305</c:v>
                </c:pt>
                <c:pt idx="29979">
                  <c:v>98.035505000097999</c:v>
                </c:pt>
                <c:pt idx="29980">
                  <c:v>98.042060999887298</c:v>
                </c:pt>
                <c:pt idx="29981">
                  <c:v>98.042720000193995</c:v>
                </c:pt>
                <c:pt idx="29982">
                  <c:v>98.044089999802907</c:v>
                </c:pt>
                <c:pt idx="29983">
                  <c:v>98.045030999855911</c:v>
                </c:pt>
                <c:pt idx="29984">
                  <c:v>98.047902999951404</c:v>
                </c:pt>
                <c:pt idx="29985">
                  <c:v>98.048603999814006</c:v>
                </c:pt>
                <c:pt idx="29986">
                  <c:v>98.04997699984591</c:v>
                </c:pt>
                <c:pt idx="29987">
                  <c:v>98.0509249998249</c:v>
                </c:pt>
                <c:pt idx="29988">
                  <c:v>98.067529000218201</c:v>
                </c:pt>
                <c:pt idx="29989">
                  <c:v>98.067615000218197</c:v>
                </c:pt>
                <c:pt idx="29990">
                  <c:v>98.068061000048999</c:v>
                </c:pt>
                <c:pt idx="29991">
                  <c:v>98.068797999985691</c:v>
                </c:pt>
                <c:pt idx="29992">
                  <c:v>98.069308000049205</c:v>
                </c:pt>
                <c:pt idx="29993">
                  <c:v>98.083837000103799</c:v>
                </c:pt>
                <c:pt idx="29994">
                  <c:v>98.094015999777099</c:v>
                </c:pt>
                <c:pt idx="29995">
                  <c:v>98.094663000210801</c:v>
                </c:pt>
                <c:pt idx="29996">
                  <c:v>98.095064000062791</c:v>
                </c:pt>
                <c:pt idx="29997">
                  <c:v>98.095931999978305</c:v>
                </c:pt>
                <c:pt idx="29998">
                  <c:v>98.096805999830394</c:v>
                </c:pt>
                <c:pt idx="29999">
                  <c:v>98.105645000032311</c:v>
                </c:pt>
                <c:pt idx="30000">
                  <c:v>98.105959999884305</c:v>
                </c:pt>
                <c:pt idx="30001">
                  <c:v>98.106489000201591</c:v>
                </c:pt>
                <c:pt idx="30002">
                  <c:v>98.106928000106493</c:v>
                </c:pt>
                <c:pt idx="30003">
                  <c:v>98.112702999969713</c:v>
                </c:pt>
                <c:pt idx="30004">
                  <c:v>98.113339000064997</c:v>
                </c:pt>
                <c:pt idx="30005">
                  <c:v>98.114471999906499</c:v>
                </c:pt>
                <c:pt idx="30006">
                  <c:v>98.115320000033492</c:v>
                </c:pt>
                <c:pt idx="30007">
                  <c:v>98.120798999843799</c:v>
                </c:pt>
                <c:pt idx="30008">
                  <c:v>98.125438999886597</c:v>
                </c:pt>
                <c:pt idx="30009">
                  <c:v>98.126066000077103</c:v>
                </c:pt>
                <c:pt idx="30010">
                  <c:v>98.127370999918597</c:v>
                </c:pt>
                <c:pt idx="30011">
                  <c:v>98.128173000077311</c:v>
                </c:pt>
                <c:pt idx="30012">
                  <c:v>98.156956999900999</c:v>
                </c:pt>
                <c:pt idx="30013">
                  <c:v>98.157306999837601</c:v>
                </c:pt>
                <c:pt idx="30014">
                  <c:v>98.1580829998165</c:v>
                </c:pt>
                <c:pt idx="30015">
                  <c:v>98.158510999837702</c:v>
                </c:pt>
                <c:pt idx="30016">
                  <c:v>98.162973999933413</c:v>
                </c:pt>
                <c:pt idx="30017">
                  <c:v>98.168072000134998</c:v>
                </c:pt>
                <c:pt idx="30018">
                  <c:v>98.176812000019694</c:v>
                </c:pt>
                <c:pt idx="30019">
                  <c:v>98.179336000157406</c:v>
                </c:pt>
                <c:pt idx="30020">
                  <c:v>98.195389000011289</c:v>
                </c:pt>
                <c:pt idx="30021">
                  <c:v>98.196058000212304</c:v>
                </c:pt>
                <c:pt idx="30022">
                  <c:v>98.1972260001384</c:v>
                </c:pt>
                <c:pt idx="30023">
                  <c:v>98.197970999990488</c:v>
                </c:pt>
                <c:pt idx="30024">
                  <c:v>98.204498000086403</c:v>
                </c:pt>
                <c:pt idx="30025">
                  <c:v>98.205120999864405</c:v>
                </c:pt>
                <c:pt idx="30026">
                  <c:v>98.206268000012599</c:v>
                </c:pt>
                <c:pt idx="30027">
                  <c:v>98.207090999949202</c:v>
                </c:pt>
                <c:pt idx="30028">
                  <c:v>98.214037000161596</c:v>
                </c:pt>
                <c:pt idx="30029">
                  <c:v>98.214719000225102</c:v>
                </c:pt>
                <c:pt idx="30030">
                  <c:v>98.216072000013796</c:v>
                </c:pt>
                <c:pt idx="30031">
                  <c:v>98.216441000204199</c:v>
                </c:pt>
                <c:pt idx="30032">
                  <c:v>98.216929000045596</c:v>
                </c:pt>
                <c:pt idx="30033">
                  <c:v>98.223247000078103</c:v>
                </c:pt>
                <c:pt idx="30034">
                  <c:v>98.227307999877596</c:v>
                </c:pt>
                <c:pt idx="30035">
                  <c:v>98.2278609999411</c:v>
                </c:pt>
                <c:pt idx="30036">
                  <c:v>98.228862999803795</c:v>
                </c:pt>
                <c:pt idx="30037">
                  <c:v>98.229503999846202</c:v>
                </c:pt>
                <c:pt idx="30038">
                  <c:v>98.241002000122506</c:v>
                </c:pt>
                <c:pt idx="30039">
                  <c:v>98.2415349999428</c:v>
                </c:pt>
                <c:pt idx="30040">
                  <c:v>98.242227999890005</c:v>
                </c:pt>
                <c:pt idx="30041">
                  <c:v>98.242593000122696</c:v>
                </c:pt>
                <c:pt idx="30042">
                  <c:v>98.243290000027599</c:v>
                </c:pt>
                <c:pt idx="30043">
                  <c:v>98.264094000114696</c:v>
                </c:pt>
                <c:pt idx="30044">
                  <c:v>98.266944999977497</c:v>
                </c:pt>
                <c:pt idx="30045">
                  <c:v>98.267650999787193</c:v>
                </c:pt>
                <c:pt idx="30046">
                  <c:v>98.269039000115299</c:v>
                </c:pt>
                <c:pt idx="30047">
                  <c:v>98.270101999787499</c:v>
                </c:pt>
                <c:pt idx="30048">
                  <c:v>98.294081999938498</c:v>
                </c:pt>
                <c:pt idx="30049">
                  <c:v>98.29777300001291</c:v>
                </c:pt>
                <c:pt idx="30050">
                  <c:v>98.308487999929611</c:v>
                </c:pt>
                <c:pt idx="30051">
                  <c:v>98.322370000005307</c:v>
                </c:pt>
                <c:pt idx="30052">
                  <c:v>98.322938999899591</c:v>
                </c:pt>
                <c:pt idx="30053">
                  <c:v>98.32380199986801</c:v>
                </c:pt>
                <c:pt idx="30054">
                  <c:v>98.324468000100708</c:v>
                </c:pt>
                <c:pt idx="30055">
                  <c:v>98.327832999984807</c:v>
                </c:pt>
                <c:pt idx="30056">
                  <c:v>98.328562000006002</c:v>
                </c:pt>
                <c:pt idx="30057">
                  <c:v>98.329811999974396</c:v>
                </c:pt>
                <c:pt idx="30058">
                  <c:v>98.330822000207206</c:v>
                </c:pt>
                <c:pt idx="30059">
                  <c:v>98.333562999869088</c:v>
                </c:pt>
                <c:pt idx="30060">
                  <c:v>98.390026999823007</c:v>
                </c:pt>
                <c:pt idx="30061">
                  <c:v>98.390784999992292</c:v>
                </c:pt>
                <c:pt idx="30062">
                  <c:v>98.392108000098204</c:v>
                </c:pt>
                <c:pt idx="30063">
                  <c:v>98.393061000024304</c:v>
                </c:pt>
                <c:pt idx="30064">
                  <c:v>98.395520999929403</c:v>
                </c:pt>
                <c:pt idx="30065">
                  <c:v>98.411659999783197</c:v>
                </c:pt>
                <c:pt idx="30066">
                  <c:v>98.412207999899593</c:v>
                </c:pt>
                <c:pt idx="30067">
                  <c:v>98.413225000058404</c:v>
                </c:pt>
                <c:pt idx="30068">
                  <c:v>98.4139309998681</c:v>
                </c:pt>
                <c:pt idx="30069">
                  <c:v>98.4236790000068</c:v>
                </c:pt>
                <c:pt idx="30070">
                  <c:v>98.4241289997953</c:v>
                </c:pt>
                <c:pt idx="30071">
                  <c:v>98.424957000133801</c:v>
                </c:pt>
                <c:pt idx="30072">
                  <c:v>98.425581999890696</c:v>
                </c:pt>
                <c:pt idx="30073">
                  <c:v>98.427000999890808</c:v>
                </c:pt>
                <c:pt idx="30074">
                  <c:v>98.431878000155805</c:v>
                </c:pt>
                <c:pt idx="30075">
                  <c:v>98.432495999986699</c:v>
                </c:pt>
                <c:pt idx="30076">
                  <c:v>98.433698000008008</c:v>
                </c:pt>
                <c:pt idx="30077">
                  <c:v>98.434359999828288</c:v>
                </c:pt>
                <c:pt idx="30078">
                  <c:v>98.452216000168804</c:v>
                </c:pt>
                <c:pt idx="30079">
                  <c:v>98.452864000137197</c:v>
                </c:pt>
                <c:pt idx="30080">
                  <c:v>98.454055999809498</c:v>
                </c:pt>
                <c:pt idx="30081">
                  <c:v>98.454959999799001</c:v>
                </c:pt>
                <c:pt idx="30082">
                  <c:v>98.462697999821103</c:v>
                </c:pt>
                <c:pt idx="30083">
                  <c:v>98.463330999947999</c:v>
                </c:pt>
                <c:pt idx="30084">
                  <c:v>98.463675999937507</c:v>
                </c:pt>
                <c:pt idx="30085">
                  <c:v>98.464631999831894</c:v>
                </c:pt>
                <c:pt idx="30086">
                  <c:v>98.465462000149202</c:v>
                </c:pt>
                <c:pt idx="30087">
                  <c:v>98.489415000130904</c:v>
                </c:pt>
                <c:pt idx="30088">
                  <c:v>98.491410999940797</c:v>
                </c:pt>
                <c:pt idx="30089">
                  <c:v>98.4920830001101</c:v>
                </c:pt>
                <c:pt idx="30090">
                  <c:v>98.493468000015099</c:v>
                </c:pt>
                <c:pt idx="30091">
                  <c:v>98.494423999909401</c:v>
                </c:pt>
                <c:pt idx="30092">
                  <c:v>98.495108999941195</c:v>
                </c:pt>
                <c:pt idx="30093">
                  <c:v>98.497527999825195</c:v>
                </c:pt>
                <c:pt idx="30094">
                  <c:v>98.516935000134197</c:v>
                </c:pt>
                <c:pt idx="30095">
                  <c:v>98.517249999986205</c:v>
                </c:pt>
                <c:pt idx="30096">
                  <c:v>98.517745000208308</c:v>
                </c:pt>
                <c:pt idx="30097">
                  <c:v>98.518236000018007</c:v>
                </c:pt>
                <c:pt idx="30098">
                  <c:v>98.519872999986504</c:v>
                </c:pt>
                <c:pt idx="30099">
                  <c:v>98.520546000145202</c:v>
                </c:pt>
                <c:pt idx="30100">
                  <c:v>98.521783999785796</c:v>
                </c:pt>
                <c:pt idx="30101">
                  <c:v>98.522256999785895</c:v>
                </c:pt>
                <c:pt idx="30102">
                  <c:v>98.522672999934002</c:v>
                </c:pt>
                <c:pt idx="30103">
                  <c:v>98.530564000157</c:v>
                </c:pt>
                <c:pt idx="30104">
                  <c:v>98.5354320000624</c:v>
                </c:pt>
                <c:pt idx="30105">
                  <c:v>98.536086999956694</c:v>
                </c:pt>
                <c:pt idx="30106">
                  <c:v>98.537171999851097</c:v>
                </c:pt>
                <c:pt idx="30107">
                  <c:v>98.537920000126093</c:v>
                </c:pt>
                <c:pt idx="30108">
                  <c:v>98.541498000031396</c:v>
                </c:pt>
                <c:pt idx="30109">
                  <c:v>98.541996000221801</c:v>
                </c:pt>
                <c:pt idx="30110">
                  <c:v>98.543126000095</c:v>
                </c:pt>
                <c:pt idx="30111">
                  <c:v>98.543994999999995</c:v>
                </c:pt>
                <c:pt idx="30112">
                  <c:v>98.557980999885302</c:v>
                </c:pt>
                <c:pt idx="30113">
                  <c:v>98.558373999821896</c:v>
                </c:pt>
                <c:pt idx="30114">
                  <c:v>98.559045000001703</c:v>
                </c:pt>
                <c:pt idx="30115">
                  <c:v>98.559054999896006</c:v>
                </c:pt>
                <c:pt idx="30116">
                  <c:v>98.559482999917194</c:v>
                </c:pt>
                <c:pt idx="30117">
                  <c:v>98.569231000055808</c:v>
                </c:pt>
                <c:pt idx="30118">
                  <c:v>98.569791000045299</c:v>
                </c:pt>
                <c:pt idx="30119">
                  <c:v>98.570783000013691</c:v>
                </c:pt>
                <c:pt idx="30120">
                  <c:v>98.570846999791613</c:v>
                </c:pt>
                <c:pt idx="30121">
                  <c:v>98.570920999918599</c:v>
                </c:pt>
                <c:pt idx="30122">
                  <c:v>98.5712500000772</c:v>
                </c:pt>
                <c:pt idx="30123">
                  <c:v>98.571386999992598</c:v>
                </c:pt>
                <c:pt idx="30124">
                  <c:v>98.571487999834005</c:v>
                </c:pt>
                <c:pt idx="30125">
                  <c:v>98.572164999950388</c:v>
                </c:pt>
                <c:pt idx="30126">
                  <c:v>98.572196000077312</c:v>
                </c:pt>
                <c:pt idx="30127">
                  <c:v>98.572789000172605</c:v>
                </c:pt>
                <c:pt idx="30128">
                  <c:v>98.573053000109198</c:v>
                </c:pt>
                <c:pt idx="30129">
                  <c:v>98.575477999929703</c:v>
                </c:pt>
                <c:pt idx="30130">
                  <c:v>98.590531999889194</c:v>
                </c:pt>
                <c:pt idx="30131">
                  <c:v>98.59116000006901</c:v>
                </c:pt>
                <c:pt idx="30132">
                  <c:v>98.592293999899994</c:v>
                </c:pt>
                <c:pt idx="30133">
                  <c:v>98.592345999804792</c:v>
                </c:pt>
                <c:pt idx="30134">
                  <c:v>98.593187999995209</c:v>
                </c:pt>
                <c:pt idx="30135">
                  <c:v>98.59801299990059</c:v>
                </c:pt>
                <c:pt idx="30136">
                  <c:v>98.598735999985294</c:v>
                </c:pt>
                <c:pt idx="30137">
                  <c:v>98.599236000154605</c:v>
                </c:pt>
                <c:pt idx="30138">
                  <c:v>98.600080999858605</c:v>
                </c:pt>
                <c:pt idx="30139">
                  <c:v>98.601075999795199</c:v>
                </c:pt>
                <c:pt idx="30140">
                  <c:v>98.616461999881693</c:v>
                </c:pt>
                <c:pt idx="30141">
                  <c:v>98.617067999839392</c:v>
                </c:pt>
                <c:pt idx="30142">
                  <c:v>98.618294000061709</c:v>
                </c:pt>
                <c:pt idx="30143">
                  <c:v>98.619080999924307</c:v>
                </c:pt>
                <c:pt idx="30144">
                  <c:v>98.624246999861498</c:v>
                </c:pt>
                <c:pt idx="30145">
                  <c:v>98.640846999842296</c:v>
                </c:pt>
                <c:pt idx="30146">
                  <c:v>98.646372000075587</c:v>
                </c:pt>
                <c:pt idx="30147">
                  <c:v>98.650339999949196</c:v>
                </c:pt>
                <c:pt idx="30148">
                  <c:v>98.650953999822306</c:v>
                </c:pt>
                <c:pt idx="30149">
                  <c:v>98.652158999811903</c:v>
                </c:pt>
                <c:pt idx="30150">
                  <c:v>98.653094999917812</c:v>
                </c:pt>
                <c:pt idx="30151">
                  <c:v>98.655829000108497</c:v>
                </c:pt>
                <c:pt idx="30152">
                  <c:v>98.669465000057201</c:v>
                </c:pt>
                <c:pt idx="30153">
                  <c:v>98.681994999878896</c:v>
                </c:pt>
                <c:pt idx="30154">
                  <c:v>98.682622000069301</c:v>
                </c:pt>
                <c:pt idx="30155">
                  <c:v>98.683890999836805</c:v>
                </c:pt>
                <c:pt idx="30156">
                  <c:v>98.684275999858002</c:v>
                </c:pt>
                <c:pt idx="30157">
                  <c:v>98.684729000069609</c:v>
                </c:pt>
                <c:pt idx="30158">
                  <c:v>98.684836999837003</c:v>
                </c:pt>
                <c:pt idx="30159">
                  <c:v>98.685810000006299</c:v>
                </c:pt>
                <c:pt idx="30160">
                  <c:v>98.686552999879495</c:v>
                </c:pt>
                <c:pt idx="30161">
                  <c:v>98.686595999879501</c:v>
                </c:pt>
                <c:pt idx="30162">
                  <c:v>98.693480999827401</c:v>
                </c:pt>
                <c:pt idx="30163">
                  <c:v>98.723486999915593</c:v>
                </c:pt>
                <c:pt idx="30164">
                  <c:v>98.724026000127196</c:v>
                </c:pt>
                <c:pt idx="30165">
                  <c:v>98.725027999989791</c:v>
                </c:pt>
                <c:pt idx="30166">
                  <c:v>98.725884000032195</c:v>
                </c:pt>
                <c:pt idx="30167">
                  <c:v>98.728403000222798</c:v>
                </c:pt>
                <c:pt idx="30168">
                  <c:v>98.729061000085395</c:v>
                </c:pt>
                <c:pt idx="30169">
                  <c:v>98.730264000096199</c:v>
                </c:pt>
                <c:pt idx="30170">
                  <c:v>98.730759999853007</c:v>
                </c:pt>
                <c:pt idx="30171">
                  <c:v>98.731126000075108</c:v>
                </c:pt>
                <c:pt idx="30172">
                  <c:v>98.733656000149395</c:v>
                </c:pt>
                <c:pt idx="30173">
                  <c:v>98.735356999895799</c:v>
                </c:pt>
                <c:pt idx="30174">
                  <c:v>98.73608099997</c:v>
                </c:pt>
                <c:pt idx="30175">
                  <c:v>98.73683600017101</c:v>
                </c:pt>
                <c:pt idx="30176">
                  <c:v>98.737359000097001</c:v>
                </c:pt>
                <c:pt idx="30177">
                  <c:v>98.738267000044203</c:v>
                </c:pt>
                <c:pt idx="30178">
                  <c:v>98.739038000076107</c:v>
                </c:pt>
                <c:pt idx="30179">
                  <c:v>98.742371999833196</c:v>
                </c:pt>
                <c:pt idx="30180">
                  <c:v>98.742712999864992</c:v>
                </c:pt>
                <c:pt idx="30181">
                  <c:v>98.742993000087097</c:v>
                </c:pt>
                <c:pt idx="30182">
                  <c:v>98.743175999970788</c:v>
                </c:pt>
                <c:pt idx="30183">
                  <c:v>98.743880999791102</c:v>
                </c:pt>
                <c:pt idx="30184">
                  <c:v>98.744464999981489</c:v>
                </c:pt>
                <c:pt idx="30185">
                  <c:v>98.746782000034699</c:v>
                </c:pt>
                <c:pt idx="30186">
                  <c:v>98.747194000225093</c:v>
                </c:pt>
                <c:pt idx="30187">
                  <c:v>98.750551000193809</c:v>
                </c:pt>
                <c:pt idx="30188">
                  <c:v>98.750956999992908</c:v>
                </c:pt>
                <c:pt idx="30189">
                  <c:v>98.751779999929497</c:v>
                </c:pt>
                <c:pt idx="30190">
                  <c:v>98.751786999855497</c:v>
                </c:pt>
                <c:pt idx="30191">
                  <c:v>98.7521369997921</c:v>
                </c:pt>
                <c:pt idx="30192">
                  <c:v>98.752303999844997</c:v>
                </c:pt>
                <c:pt idx="30193">
                  <c:v>98.753011000098894</c:v>
                </c:pt>
                <c:pt idx="30194">
                  <c:v>98.75323699998259</c:v>
                </c:pt>
                <c:pt idx="30195">
                  <c:v>98.754426000141393</c:v>
                </c:pt>
                <c:pt idx="30196">
                  <c:v>98.754525999993291</c:v>
                </c:pt>
                <c:pt idx="30197">
                  <c:v>98.754622999877</c:v>
                </c:pt>
                <c:pt idx="30198">
                  <c:v>98.754724000173113</c:v>
                </c:pt>
                <c:pt idx="30199">
                  <c:v>98.756451000099304</c:v>
                </c:pt>
                <c:pt idx="30200">
                  <c:v>98.757565000141696</c:v>
                </c:pt>
                <c:pt idx="30201">
                  <c:v>98.758422000173596</c:v>
                </c:pt>
                <c:pt idx="30202">
                  <c:v>98.758915999951498</c:v>
                </c:pt>
                <c:pt idx="30203">
                  <c:v>98.771877000217501</c:v>
                </c:pt>
                <c:pt idx="30204">
                  <c:v>98.776331999942997</c:v>
                </c:pt>
                <c:pt idx="30205">
                  <c:v>98.776766999890199</c:v>
                </c:pt>
                <c:pt idx="30206">
                  <c:v>98.777511000207596</c:v>
                </c:pt>
                <c:pt idx="30207">
                  <c:v>98.778151999795199</c:v>
                </c:pt>
                <c:pt idx="30208">
                  <c:v>98.806290000084104</c:v>
                </c:pt>
                <c:pt idx="30209">
                  <c:v>98.817784999937402</c:v>
                </c:pt>
                <c:pt idx="30210">
                  <c:v>98.821257000054104</c:v>
                </c:pt>
                <c:pt idx="30211">
                  <c:v>98.8220479998744</c:v>
                </c:pt>
                <c:pt idx="30212">
                  <c:v>98.823374999938096</c:v>
                </c:pt>
                <c:pt idx="30213">
                  <c:v>98.824389000128491</c:v>
                </c:pt>
                <c:pt idx="30214">
                  <c:v>98.828930999843493</c:v>
                </c:pt>
                <c:pt idx="30215">
                  <c:v>98.851702000047212</c:v>
                </c:pt>
                <c:pt idx="30216">
                  <c:v>98.858656000174889</c:v>
                </c:pt>
                <c:pt idx="30217">
                  <c:v>98.859159999847094</c:v>
                </c:pt>
                <c:pt idx="30218">
                  <c:v>98.860141999921311</c:v>
                </c:pt>
                <c:pt idx="30219">
                  <c:v>98.860857000090604</c:v>
                </c:pt>
                <c:pt idx="30220">
                  <c:v>98.870752000038905</c:v>
                </c:pt>
                <c:pt idx="30221">
                  <c:v>98.871470000176402</c:v>
                </c:pt>
                <c:pt idx="30222">
                  <c:v>98.872785999901595</c:v>
                </c:pt>
                <c:pt idx="30223">
                  <c:v>98.873702000218998</c:v>
                </c:pt>
                <c:pt idx="30224">
                  <c:v>98.883276999913505</c:v>
                </c:pt>
                <c:pt idx="30225">
                  <c:v>98.885515999882003</c:v>
                </c:pt>
                <c:pt idx="30226">
                  <c:v>98.893622000105097</c:v>
                </c:pt>
                <c:pt idx="30227">
                  <c:v>98.89434800015799</c:v>
                </c:pt>
                <c:pt idx="30228">
                  <c:v>98.895616999925494</c:v>
                </c:pt>
                <c:pt idx="30229">
                  <c:v>98.896456000147694</c:v>
                </c:pt>
                <c:pt idx="30230">
                  <c:v>98.9003949998732</c:v>
                </c:pt>
                <c:pt idx="30231">
                  <c:v>98.923735999960599</c:v>
                </c:pt>
                <c:pt idx="30232">
                  <c:v>98.930559000109497</c:v>
                </c:pt>
                <c:pt idx="30233">
                  <c:v>98.931168000035498</c:v>
                </c:pt>
                <c:pt idx="30234">
                  <c:v>98.932438999781809</c:v>
                </c:pt>
                <c:pt idx="30235">
                  <c:v>98.933401000067505</c:v>
                </c:pt>
                <c:pt idx="30236">
                  <c:v>98.933799999940604</c:v>
                </c:pt>
                <c:pt idx="30237">
                  <c:v>98.935343999983104</c:v>
                </c:pt>
                <c:pt idx="30238">
                  <c:v>98.943193000195592</c:v>
                </c:pt>
                <c:pt idx="30239">
                  <c:v>98.944401000153391</c:v>
                </c:pt>
                <c:pt idx="30240">
                  <c:v>98.944921000111208</c:v>
                </c:pt>
                <c:pt idx="30241">
                  <c:v>98.944957000185212</c:v>
                </c:pt>
                <c:pt idx="30242">
                  <c:v>98.945442000058392</c:v>
                </c:pt>
                <c:pt idx="30243">
                  <c:v>98.946029000217095</c:v>
                </c:pt>
                <c:pt idx="30244">
                  <c:v>98.946284999783501</c:v>
                </c:pt>
                <c:pt idx="30245">
                  <c:v>98.946697999963305</c:v>
                </c:pt>
                <c:pt idx="30246">
                  <c:v>98.947328000121999</c:v>
                </c:pt>
                <c:pt idx="30247">
                  <c:v>98.9582309998695</c:v>
                </c:pt>
                <c:pt idx="30248">
                  <c:v>98.9676389999658</c:v>
                </c:pt>
                <c:pt idx="30249">
                  <c:v>98.967902999902392</c:v>
                </c:pt>
                <c:pt idx="30250">
                  <c:v>98.968490000061095</c:v>
                </c:pt>
                <c:pt idx="30251">
                  <c:v>98.968925999997708</c:v>
                </c:pt>
                <c:pt idx="30252">
                  <c:v>98.973088000093398</c:v>
                </c:pt>
                <c:pt idx="30253">
                  <c:v>98.980554999798187</c:v>
                </c:pt>
                <c:pt idx="30254">
                  <c:v>98.980856999787605</c:v>
                </c:pt>
                <c:pt idx="30255">
                  <c:v>98.981388000083811</c:v>
                </c:pt>
                <c:pt idx="30256">
                  <c:v>98.981852000178989</c:v>
                </c:pt>
                <c:pt idx="30257">
                  <c:v>98.984338999798595</c:v>
                </c:pt>
                <c:pt idx="30258">
                  <c:v>98.984912000105396</c:v>
                </c:pt>
                <c:pt idx="30259">
                  <c:v>98.985928999809403</c:v>
                </c:pt>
                <c:pt idx="30260">
                  <c:v>98.987108000073889</c:v>
                </c:pt>
                <c:pt idx="30261">
                  <c:v>98.997173000043404</c:v>
                </c:pt>
                <c:pt idx="30262">
                  <c:v>98.997833999874203</c:v>
                </c:pt>
                <c:pt idx="30263">
                  <c:v>98.999163999906088</c:v>
                </c:pt>
                <c:pt idx="30264">
                  <c:v>99.000013000022506</c:v>
                </c:pt>
                <c:pt idx="30265">
                  <c:v>99.006282000118489</c:v>
                </c:pt>
                <c:pt idx="30266">
                  <c:v>99.006593000012799</c:v>
                </c:pt>
                <c:pt idx="30267">
                  <c:v>99.012179000055696</c:v>
                </c:pt>
                <c:pt idx="30268">
                  <c:v>99.012731000129804</c:v>
                </c:pt>
                <c:pt idx="30269">
                  <c:v>99.013856000055895</c:v>
                </c:pt>
                <c:pt idx="30270">
                  <c:v>99.014660000193501</c:v>
                </c:pt>
                <c:pt idx="30271">
                  <c:v>99.018687999887305</c:v>
                </c:pt>
                <c:pt idx="30272">
                  <c:v>99.029523999888596</c:v>
                </c:pt>
                <c:pt idx="30273">
                  <c:v>99.030178999782905</c:v>
                </c:pt>
                <c:pt idx="30274">
                  <c:v>99.031143000047408</c:v>
                </c:pt>
                <c:pt idx="30275">
                  <c:v>99.032223999984097</c:v>
                </c:pt>
                <c:pt idx="30276">
                  <c:v>99.051005000092104</c:v>
                </c:pt>
                <c:pt idx="30277">
                  <c:v>99.054265000177097</c:v>
                </c:pt>
                <c:pt idx="30278">
                  <c:v>99.054909000187692</c:v>
                </c:pt>
                <c:pt idx="30279">
                  <c:v>99.055051000050199</c:v>
                </c:pt>
                <c:pt idx="30280">
                  <c:v>99.056057999860002</c:v>
                </c:pt>
                <c:pt idx="30281">
                  <c:v>99.056933000156192</c:v>
                </c:pt>
                <c:pt idx="30282">
                  <c:v>99.059610000040209</c:v>
                </c:pt>
                <c:pt idx="30283">
                  <c:v>99.064214000009002</c:v>
                </c:pt>
                <c:pt idx="30284">
                  <c:v>99.069240000062493</c:v>
                </c:pt>
                <c:pt idx="30285">
                  <c:v>99.069914000210701</c:v>
                </c:pt>
                <c:pt idx="30286">
                  <c:v>99.071161000210807</c:v>
                </c:pt>
                <c:pt idx="30287">
                  <c:v>99.072028000136896</c:v>
                </c:pt>
                <c:pt idx="30288">
                  <c:v>99.072161000094596</c:v>
                </c:pt>
                <c:pt idx="30289">
                  <c:v>99.072862999946594</c:v>
                </c:pt>
                <c:pt idx="30290">
                  <c:v>99.074289999862188</c:v>
                </c:pt>
                <c:pt idx="30291">
                  <c:v>99.0752960001373</c:v>
                </c:pt>
                <c:pt idx="30292">
                  <c:v>99.082930999884397</c:v>
                </c:pt>
                <c:pt idx="30293">
                  <c:v>99.084417000085509</c:v>
                </c:pt>
                <c:pt idx="30294">
                  <c:v>99.084964000212395</c:v>
                </c:pt>
                <c:pt idx="30295">
                  <c:v>99.085982999895307</c:v>
                </c:pt>
                <c:pt idx="30296">
                  <c:v>99.08668500020211</c:v>
                </c:pt>
                <c:pt idx="30297">
                  <c:v>99.104524999802308</c:v>
                </c:pt>
                <c:pt idx="30298">
                  <c:v>99.1117779999513</c:v>
                </c:pt>
                <c:pt idx="30299">
                  <c:v>99.124418999963297</c:v>
                </c:pt>
                <c:pt idx="30300">
                  <c:v>99.12506699993169</c:v>
                </c:pt>
                <c:pt idx="30301">
                  <c:v>99.126298000101002</c:v>
                </c:pt>
                <c:pt idx="30302">
                  <c:v>99.127164000037695</c:v>
                </c:pt>
                <c:pt idx="30303">
                  <c:v>99.138133999986096</c:v>
                </c:pt>
                <c:pt idx="30304">
                  <c:v>99.138624999795795</c:v>
                </c:pt>
                <c:pt idx="30305">
                  <c:v>99.139527999795902</c:v>
                </c:pt>
                <c:pt idx="30306">
                  <c:v>99.140238000018101</c:v>
                </c:pt>
                <c:pt idx="30307">
                  <c:v>99.14552500003991</c:v>
                </c:pt>
                <c:pt idx="30308">
                  <c:v>99.1469390000929</c:v>
                </c:pt>
                <c:pt idx="30309">
                  <c:v>99.158862999956909</c:v>
                </c:pt>
                <c:pt idx="30310">
                  <c:v>99.15928200007319</c:v>
                </c:pt>
                <c:pt idx="30311">
                  <c:v>99.160073999882997</c:v>
                </c:pt>
                <c:pt idx="30312">
                  <c:v>99.160585999925303</c:v>
                </c:pt>
                <c:pt idx="30313">
                  <c:v>99.163730999862295</c:v>
                </c:pt>
                <c:pt idx="30314">
                  <c:v>99.164219000158397</c:v>
                </c:pt>
                <c:pt idx="30315">
                  <c:v>99.165197999809592</c:v>
                </c:pt>
                <c:pt idx="30316">
                  <c:v>99.165897000148107</c:v>
                </c:pt>
                <c:pt idx="30317">
                  <c:v>99.177862000033201</c:v>
                </c:pt>
                <c:pt idx="30318">
                  <c:v>99.203741000110298</c:v>
                </c:pt>
                <c:pt idx="30319">
                  <c:v>99.211527000079499</c:v>
                </c:pt>
                <c:pt idx="30320">
                  <c:v>99.221215999932596</c:v>
                </c:pt>
                <c:pt idx="30321">
                  <c:v>99.231669999880893</c:v>
                </c:pt>
                <c:pt idx="30322">
                  <c:v>99.23239699992331</c:v>
                </c:pt>
                <c:pt idx="30323">
                  <c:v>99.233682999965808</c:v>
                </c:pt>
                <c:pt idx="30324">
                  <c:v>99.234633999913001</c:v>
                </c:pt>
                <c:pt idx="30325">
                  <c:v>99.2513450000842</c:v>
                </c:pt>
                <c:pt idx="30326">
                  <c:v>99.252011999851604</c:v>
                </c:pt>
                <c:pt idx="30327">
                  <c:v>99.252164000063189</c:v>
                </c:pt>
                <c:pt idx="30328">
                  <c:v>99.2533019998518</c:v>
                </c:pt>
                <c:pt idx="30329">
                  <c:v>99.254050000126796</c:v>
                </c:pt>
                <c:pt idx="30330">
                  <c:v>99.257301999841701</c:v>
                </c:pt>
                <c:pt idx="30331">
                  <c:v>99.257847999979191</c:v>
                </c:pt>
                <c:pt idx="30332">
                  <c:v>99.258817000190902</c:v>
                </c:pt>
                <c:pt idx="30333">
                  <c:v>99.259547000201493</c:v>
                </c:pt>
                <c:pt idx="30334">
                  <c:v>99.274742000034095</c:v>
                </c:pt>
                <c:pt idx="30335">
                  <c:v>99.275432000013097</c:v>
                </c:pt>
                <c:pt idx="30336">
                  <c:v>99.276738999833398</c:v>
                </c:pt>
                <c:pt idx="30337">
                  <c:v>99.277715999960492</c:v>
                </c:pt>
                <c:pt idx="30338">
                  <c:v>99.279010999907698</c:v>
                </c:pt>
                <c:pt idx="30339">
                  <c:v>99.279432000002998</c:v>
                </c:pt>
                <c:pt idx="30340">
                  <c:v>99.280179999823304</c:v>
                </c:pt>
                <c:pt idx="30341">
                  <c:v>99.280644999907892</c:v>
                </c:pt>
                <c:pt idx="30342">
                  <c:v>99.301620000005599</c:v>
                </c:pt>
                <c:pt idx="30343">
                  <c:v>99.311562999901</c:v>
                </c:pt>
                <c:pt idx="30344">
                  <c:v>99.322397999912909</c:v>
                </c:pt>
                <c:pt idx="30345">
                  <c:v>99.323074000039909</c:v>
                </c:pt>
                <c:pt idx="30346">
                  <c:v>99.324257999796799</c:v>
                </c:pt>
                <c:pt idx="30347">
                  <c:v>99.325144999966099</c:v>
                </c:pt>
                <c:pt idx="30348">
                  <c:v>99.327438999807697</c:v>
                </c:pt>
                <c:pt idx="30349">
                  <c:v>99.329854000188689</c:v>
                </c:pt>
                <c:pt idx="30350">
                  <c:v>99.336409999978002</c:v>
                </c:pt>
                <c:pt idx="30351">
                  <c:v>99.3368499998723</c:v>
                </c:pt>
                <c:pt idx="30352">
                  <c:v>99.337526999988711</c:v>
                </c:pt>
                <c:pt idx="30353">
                  <c:v>99.337822000052199</c:v>
                </c:pt>
                <c:pt idx="30354">
                  <c:v>99.3380660002003</c:v>
                </c:pt>
                <c:pt idx="30355">
                  <c:v>99.338472999988795</c:v>
                </c:pt>
                <c:pt idx="30356">
                  <c:v>99.339908999809211</c:v>
                </c:pt>
                <c:pt idx="30357">
                  <c:v>99.340837999989105</c:v>
                </c:pt>
                <c:pt idx="30358">
                  <c:v>99.341676000221895</c:v>
                </c:pt>
                <c:pt idx="30359">
                  <c:v>99.358390999896002</c:v>
                </c:pt>
                <c:pt idx="30360">
                  <c:v>99.3590269999913</c:v>
                </c:pt>
                <c:pt idx="30361">
                  <c:v>99.360341000192406</c:v>
                </c:pt>
                <c:pt idx="30362">
                  <c:v>99.361222999959793</c:v>
                </c:pt>
                <c:pt idx="30363">
                  <c:v>99.377805000130991</c:v>
                </c:pt>
                <c:pt idx="30364">
                  <c:v>99.378357000205099</c:v>
                </c:pt>
                <c:pt idx="30365">
                  <c:v>99.379329999919705</c:v>
                </c:pt>
                <c:pt idx="30366">
                  <c:v>99.380029999792797</c:v>
                </c:pt>
                <c:pt idx="30367">
                  <c:v>99.386924000100407</c:v>
                </c:pt>
                <c:pt idx="30368">
                  <c:v>99.394445000143605</c:v>
                </c:pt>
                <c:pt idx="30369">
                  <c:v>99.39476599993209</c:v>
                </c:pt>
                <c:pt idx="30370">
                  <c:v>99.395088000164804</c:v>
                </c:pt>
                <c:pt idx="30371">
                  <c:v>99.396490999879404</c:v>
                </c:pt>
                <c:pt idx="30372">
                  <c:v>99.397600999964098</c:v>
                </c:pt>
                <c:pt idx="30373">
                  <c:v>99.401223999848199</c:v>
                </c:pt>
                <c:pt idx="30374">
                  <c:v>99.401675000080999</c:v>
                </c:pt>
                <c:pt idx="30375">
                  <c:v>99.402392000229099</c:v>
                </c:pt>
                <c:pt idx="30376">
                  <c:v>99.402974999975399</c:v>
                </c:pt>
                <c:pt idx="30377">
                  <c:v>99.405170999943891</c:v>
                </c:pt>
                <c:pt idx="30378">
                  <c:v>99.405744999785298</c:v>
                </c:pt>
                <c:pt idx="30379">
                  <c:v>99.406820999774908</c:v>
                </c:pt>
                <c:pt idx="30380">
                  <c:v>99.407606000113404</c:v>
                </c:pt>
                <c:pt idx="30381">
                  <c:v>99.407689000145098</c:v>
                </c:pt>
                <c:pt idx="30382">
                  <c:v>99.412816000039996</c:v>
                </c:pt>
                <c:pt idx="30383">
                  <c:v>99.413277000167</c:v>
                </c:pt>
                <c:pt idx="30384">
                  <c:v>99.414144000093003</c:v>
                </c:pt>
                <c:pt idx="30385">
                  <c:v>99.414775999775799</c:v>
                </c:pt>
                <c:pt idx="30386">
                  <c:v>99.441571000170299</c:v>
                </c:pt>
                <c:pt idx="30387">
                  <c:v>99.442140000064597</c:v>
                </c:pt>
                <c:pt idx="30388">
                  <c:v>99.443417000202302</c:v>
                </c:pt>
                <c:pt idx="30389">
                  <c:v>99.443974000223506</c:v>
                </c:pt>
                <c:pt idx="30390">
                  <c:v>99.44416600001199</c:v>
                </c:pt>
                <c:pt idx="30391">
                  <c:v>99.4455039999593</c:v>
                </c:pt>
                <c:pt idx="30392">
                  <c:v>99.470363999898808</c:v>
                </c:pt>
                <c:pt idx="30393">
                  <c:v>99.475067000184893</c:v>
                </c:pt>
                <c:pt idx="30394">
                  <c:v>99.4755560000157</c:v>
                </c:pt>
                <c:pt idx="30395">
                  <c:v>99.476310000227301</c:v>
                </c:pt>
                <c:pt idx="30396">
                  <c:v>99.476877000142792</c:v>
                </c:pt>
                <c:pt idx="30397">
                  <c:v>99.4903969999541</c:v>
                </c:pt>
                <c:pt idx="30398">
                  <c:v>99.493445999996709</c:v>
                </c:pt>
                <c:pt idx="30399">
                  <c:v>99.508702000093692</c:v>
                </c:pt>
                <c:pt idx="30400">
                  <c:v>99.509385000146708</c:v>
                </c:pt>
                <c:pt idx="30401">
                  <c:v>99.510871999882511</c:v>
                </c:pt>
                <c:pt idx="30402">
                  <c:v>99.511827999776798</c:v>
                </c:pt>
                <c:pt idx="30403">
                  <c:v>99.512019000030691</c:v>
                </c:pt>
                <c:pt idx="30404">
                  <c:v>99.535627000022899</c:v>
                </c:pt>
                <c:pt idx="30405">
                  <c:v>99.535945999832606</c:v>
                </c:pt>
                <c:pt idx="30406">
                  <c:v>99.536440000065298</c:v>
                </c:pt>
                <c:pt idx="30407">
                  <c:v>99.536882999927897</c:v>
                </c:pt>
                <c:pt idx="30408">
                  <c:v>99.540345000150396</c:v>
                </c:pt>
                <c:pt idx="30409">
                  <c:v>99.5484139998552</c:v>
                </c:pt>
                <c:pt idx="30410">
                  <c:v>99.548591999791796</c:v>
                </c:pt>
                <c:pt idx="30411">
                  <c:v>99.549240000214908</c:v>
                </c:pt>
                <c:pt idx="30412">
                  <c:v>99.550477999855502</c:v>
                </c:pt>
                <c:pt idx="30413">
                  <c:v>99.551425999834407</c:v>
                </c:pt>
                <c:pt idx="30414">
                  <c:v>99.5748499999535</c:v>
                </c:pt>
                <c:pt idx="30415">
                  <c:v>99.575277999974702</c:v>
                </c:pt>
                <c:pt idx="30416">
                  <c:v>99.575776000165192</c:v>
                </c:pt>
                <c:pt idx="30417">
                  <c:v>99.576057999911399</c:v>
                </c:pt>
                <c:pt idx="30418">
                  <c:v>99.576633000196992</c:v>
                </c:pt>
                <c:pt idx="30419">
                  <c:v>99.605365000115796</c:v>
                </c:pt>
                <c:pt idx="30420">
                  <c:v>99.613993999810106</c:v>
                </c:pt>
                <c:pt idx="30421">
                  <c:v>99.618621999979894</c:v>
                </c:pt>
                <c:pt idx="30422">
                  <c:v>99.619195999821301</c:v>
                </c:pt>
                <c:pt idx="30423">
                  <c:v>99.620434999906095</c:v>
                </c:pt>
                <c:pt idx="30424">
                  <c:v>99.621216999821598</c:v>
                </c:pt>
                <c:pt idx="30425">
                  <c:v>99.623148999853512</c:v>
                </c:pt>
                <c:pt idx="30426">
                  <c:v>99.623712999800702</c:v>
                </c:pt>
                <c:pt idx="30427">
                  <c:v>99.624725000012404</c:v>
                </c:pt>
                <c:pt idx="30428">
                  <c:v>99.625462999938392</c:v>
                </c:pt>
                <c:pt idx="30429">
                  <c:v>99.626011000054802</c:v>
                </c:pt>
                <c:pt idx="30430">
                  <c:v>99.640937999993099</c:v>
                </c:pt>
                <c:pt idx="30431">
                  <c:v>99.641433000215301</c:v>
                </c:pt>
                <c:pt idx="30432">
                  <c:v>99.642273999961603</c:v>
                </c:pt>
                <c:pt idx="30433">
                  <c:v>99.642931999824199</c:v>
                </c:pt>
                <c:pt idx="30434">
                  <c:v>99.644170999908894</c:v>
                </c:pt>
                <c:pt idx="30435">
                  <c:v>99.644727999930097</c:v>
                </c:pt>
                <c:pt idx="30436">
                  <c:v>99.645724999845697</c:v>
                </c:pt>
                <c:pt idx="30437">
                  <c:v>99.646453999866907</c:v>
                </c:pt>
                <c:pt idx="30438">
                  <c:v>99.670558000070713</c:v>
                </c:pt>
                <c:pt idx="30439">
                  <c:v>99.671208000017899</c:v>
                </c:pt>
                <c:pt idx="30440">
                  <c:v>99.672414999986302</c:v>
                </c:pt>
                <c:pt idx="30441">
                  <c:v>99.673640000219109</c:v>
                </c:pt>
                <c:pt idx="30442">
                  <c:v>99.673876999986504</c:v>
                </c:pt>
                <c:pt idx="30443">
                  <c:v>99.674257000060607</c:v>
                </c:pt>
                <c:pt idx="30444">
                  <c:v>99.675099999785701</c:v>
                </c:pt>
                <c:pt idx="30445">
                  <c:v>99.675684999965597</c:v>
                </c:pt>
                <c:pt idx="30446">
                  <c:v>99.682625999776008</c:v>
                </c:pt>
                <c:pt idx="30447">
                  <c:v>99.683277000167394</c:v>
                </c:pt>
                <c:pt idx="30448">
                  <c:v>99.684582000008902</c:v>
                </c:pt>
                <c:pt idx="30449">
                  <c:v>99.685457999839798</c:v>
                </c:pt>
                <c:pt idx="30450">
                  <c:v>99.689039000168094</c:v>
                </c:pt>
                <c:pt idx="30451">
                  <c:v>99.689830999977801</c:v>
                </c:pt>
                <c:pt idx="30452">
                  <c:v>99.691202000030898</c:v>
                </c:pt>
                <c:pt idx="30453">
                  <c:v>99.691704000178987</c:v>
                </c:pt>
                <c:pt idx="30454">
                  <c:v>99.692199999935809</c:v>
                </c:pt>
                <c:pt idx="30455">
                  <c:v>99.694199000168695</c:v>
                </c:pt>
                <c:pt idx="30456">
                  <c:v>99.696273000063201</c:v>
                </c:pt>
                <c:pt idx="30457">
                  <c:v>99.7016810001696</c:v>
                </c:pt>
                <c:pt idx="30458">
                  <c:v>99.702072000127302</c:v>
                </c:pt>
                <c:pt idx="30459">
                  <c:v>99.702783999873589</c:v>
                </c:pt>
                <c:pt idx="30460">
                  <c:v>99.703267000222695</c:v>
                </c:pt>
                <c:pt idx="30461">
                  <c:v>99.726374000056211</c:v>
                </c:pt>
                <c:pt idx="30462">
                  <c:v>99.743060000037005</c:v>
                </c:pt>
                <c:pt idx="30463">
                  <c:v>99.746441000206687</c:v>
                </c:pt>
                <c:pt idx="30464">
                  <c:v>99.756141999932794</c:v>
                </c:pt>
                <c:pt idx="30465">
                  <c:v>99.760422000144899</c:v>
                </c:pt>
                <c:pt idx="30466">
                  <c:v>99.762601999827808</c:v>
                </c:pt>
                <c:pt idx="30467">
                  <c:v>99.763802999859706</c:v>
                </c:pt>
                <c:pt idx="30468">
                  <c:v>99.764467000113612</c:v>
                </c:pt>
                <c:pt idx="30469">
                  <c:v>99.765871999807104</c:v>
                </c:pt>
                <c:pt idx="30470">
                  <c:v>99.766793000071601</c:v>
                </c:pt>
                <c:pt idx="30471">
                  <c:v>99.770131999775899</c:v>
                </c:pt>
                <c:pt idx="30472">
                  <c:v>99.7708820000298</c:v>
                </c:pt>
                <c:pt idx="30473">
                  <c:v>99.772160000156802</c:v>
                </c:pt>
                <c:pt idx="30474">
                  <c:v>99.773113000082901</c:v>
                </c:pt>
                <c:pt idx="30475">
                  <c:v>99.8176329999296</c:v>
                </c:pt>
                <c:pt idx="30476">
                  <c:v>99.818288999813305</c:v>
                </c:pt>
                <c:pt idx="30477">
                  <c:v>99.819622999802903</c:v>
                </c:pt>
                <c:pt idx="30478">
                  <c:v>99.820507999993396</c:v>
                </c:pt>
                <c:pt idx="30479">
                  <c:v>99.82665799998351</c:v>
                </c:pt>
                <c:pt idx="30480">
                  <c:v>99.827256000025898</c:v>
                </c:pt>
                <c:pt idx="30481">
                  <c:v>99.8283409999203</c:v>
                </c:pt>
                <c:pt idx="30482">
                  <c:v>99.829182000121293</c:v>
                </c:pt>
                <c:pt idx="30483">
                  <c:v>99.838485999953193</c:v>
                </c:pt>
                <c:pt idx="30484">
                  <c:v>99.839074000101292</c:v>
                </c:pt>
                <c:pt idx="30485">
                  <c:v>99.840236000090897</c:v>
                </c:pt>
                <c:pt idx="30486">
                  <c:v>99.840969000069791</c:v>
                </c:pt>
                <c:pt idx="30487">
                  <c:v>99.843028000122999</c:v>
                </c:pt>
                <c:pt idx="30488">
                  <c:v>99.863293999987903</c:v>
                </c:pt>
                <c:pt idx="30489">
                  <c:v>99.863893000019701</c:v>
                </c:pt>
                <c:pt idx="30490">
                  <c:v>99.865063999914099</c:v>
                </c:pt>
                <c:pt idx="30491">
                  <c:v>99.865982000210295</c:v>
                </c:pt>
                <c:pt idx="30492">
                  <c:v>99.8669249997874</c:v>
                </c:pt>
                <c:pt idx="30493">
                  <c:v>99.867438999808599</c:v>
                </c:pt>
                <c:pt idx="30494">
                  <c:v>99.867756000094204</c:v>
                </c:pt>
                <c:pt idx="30495">
                  <c:v>99.868154999967302</c:v>
                </c:pt>
                <c:pt idx="30496">
                  <c:v>99.868465999861598</c:v>
                </c:pt>
                <c:pt idx="30497">
                  <c:v>99.868816999787597</c:v>
                </c:pt>
                <c:pt idx="30498">
                  <c:v>99.869189999935699</c:v>
                </c:pt>
                <c:pt idx="30499">
                  <c:v>99.8693860001367</c:v>
                </c:pt>
                <c:pt idx="30500">
                  <c:v>99.881487999937207</c:v>
                </c:pt>
                <c:pt idx="30501">
                  <c:v>99.890983000022899</c:v>
                </c:pt>
                <c:pt idx="30502">
                  <c:v>99.893539999811694</c:v>
                </c:pt>
                <c:pt idx="30503">
                  <c:v>99.894261999907002</c:v>
                </c:pt>
                <c:pt idx="30504">
                  <c:v>99.895046999790694</c:v>
                </c:pt>
                <c:pt idx="30505">
                  <c:v>99.895455000023503</c:v>
                </c:pt>
                <c:pt idx="30506">
                  <c:v>99.895655000182103</c:v>
                </c:pt>
                <c:pt idx="30507">
                  <c:v>99.896187000013001</c:v>
                </c:pt>
                <c:pt idx="30508">
                  <c:v>99.896542999886094</c:v>
                </c:pt>
                <c:pt idx="30509">
                  <c:v>99.896734000139901</c:v>
                </c:pt>
                <c:pt idx="30510">
                  <c:v>99.903507999897499</c:v>
                </c:pt>
                <c:pt idx="30511">
                  <c:v>99.905737999961204</c:v>
                </c:pt>
                <c:pt idx="30512">
                  <c:v>99.906278000162203</c:v>
                </c:pt>
                <c:pt idx="30513">
                  <c:v>99.907253999845096</c:v>
                </c:pt>
                <c:pt idx="30514">
                  <c:v>99.907965000056706</c:v>
                </c:pt>
                <c:pt idx="30515">
                  <c:v>99.910605999866604</c:v>
                </c:pt>
                <c:pt idx="30516">
                  <c:v>99.911038999835</c:v>
                </c:pt>
                <c:pt idx="30517">
                  <c:v>99.911860999782206</c:v>
                </c:pt>
                <c:pt idx="30518">
                  <c:v>99.912551000215899</c:v>
                </c:pt>
                <c:pt idx="30519">
                  <c:v>99.919101000068608</c:v>
                </c:pt>
                <c:pt idx="30520">
                  <c:v>99.919980999857202</c:v>
                </c:pt>
                <c:pt idx="30521">
                  <c:v>99.920681000185098</c:v>
                </c:pt>
                <c:pt idx="30522">
                  <c:v>99.921869999889111</c:v>
                </c:pt>
                <c:pt idx="30523">
                  <c:v>99.922789000174802</c:v>
                </c:pt>
                <c:pt idx="30524">
                  <c:v>99.940218000028807</c:v>
                </c:pt>
                <c:pt idx="30525">
                  <c:v>99.940522999986499</c:v>
                </c:pt>
                <c:pt idx="30526">
                  <c:v>99.940740999954798</c:v>
                </c:pt>
                <c:pt idx="30527">
                  <c:v>99.941064000176993</c:v>
                </c:pt>
                <c:pt idx="30528">
                  <c:v>99.941509000018399</c:v>
                </c:pt>
                <c:pt idx="30529">
                  <c:v>99.952123000093692</c:v>
                </c:pt>
                <c:pt idx="30530">
                  <c:v>99.952732000019694</c:v>
                </c:pt>
                <c:pt idx="30531">
                  <c:v>99.953880000157298</c:v>
                </c:pt>
                <c:pt idx="30532">
                  <c:v>99.953953999829494</c:v>
                </c:pt>
                <c:pt idx="30533">
                  <c:v>99.954741000146896</c:v>
                </c:pt>
                <c:pt idx="30534">
                  <c:v>99.959303000105095</c:v>
                </c:pt>
                <c:pt idx="30535">
                  <c:v>99.959821000083991</c:v>
                </c:pt>
                <c:pt idx="30536">
                  <c:v>99.960851000105308</c:v>
                </c:pt>
                <c:pt idx="30537">
                  <c:v>99.961490000168794</c:v>
                </c:pt>
                <c:pt idx="30538">
                  <c:v>99.961992999851603</c:v>
                </c:pt>
                <c:pt idx="30539">
                  <c:v>99.963949000084511</c:v>
                </c:pt>
                <c:pt idx="30540">
                  <c:v>99.968129999979197</c:v>
                </c:pt>
                <c:pt idx="30541">
                  <c:v>99.98932999997119</c:v>
                </c:pt>
                <c:pt idx="30542">
                  <c:v>100.000305999856</c:v>
                </c:pt>
                <c:pt idx="30543">
                  <c:v>100.015433999942</c:v>
                </c:pt>
                <c:pt idx="30544">
                  <c:v>100.018451999858</c:v>
                </c:pt>
                <c:pt idx="30545">
                  <c:v>100.019107000207</c:v>
                </c:pt>
                <c:pt idx="30546">
                  <c:v>100.02021699983699</c:v>
                </c:pt>
                <c:pt idx="30547">
                  <c:v>100.021040000228</c:v>
                </c:pt>
                <c:pt idx="30548">
                  <c:v>100.02184899985801</c:v>
                </c:pt>
                <c:pt idx="30549">
                  <c:v>100.02229400015401</c:v>
                </c:pt>
                <c:pt idx="30550">
                  <c:v>100.022910999996</c:v>
                </c:pt>
                <c:pt idx="30551">
                  <c:v>100.023809000049</c:v>
                </c:pt>
                <c:pt idx="30552">
                  <c:v>100.03765600003999</c:v>
                </c:pt>
                <c:pt idx="30553">
                  <c:v>100.038459000188</c:v>
                </c:pt>
                <c:pt idx="30554">
                  <c:v>100.040170999818</c:v>
                </c:pt>
                <c:pt idx="30555">
                  <c:v>100.04039400018799</c:v>
                </c:pt>
                <c:pt idx="30556">
                  <c:v>100.043055999776</c:v>
                </c:pt>
                <c:pt idx="30557">
                  <c:v>100.043313999776</c:v>
                </c:pt>
                <c:pt idx="30558">
                  <c:v>100.043972000094</c:v>
                </c:pt>
                <c:pt idx="30559">
                  <c:v>100.044190000062</c:v>
                </c:pt>
                <c:pt idx="30560">
                  <c:v>100.04679199982999</c:v>
                </c:pt>
                <c:pt idx="30561">
                  <c:v>100.04706300014701</c:v>
                </c:pt>
                <c:pt idx="30562">
                  <c:v>100.04776000005201</c:v>
                </c:pt>
                <c:pt idx="30563">
                  <c:v>100.04795599979801</c:v>
                </c:pt>
                <c:pt idx="30564">
                  <c:v>100.049042000136</c:v>
                </c:pt>
                <c:pt idx="30565">
                  <c:v>100.049287999809</c:v>
                </c:pt>
                <c:pt idx="30566">
                  <c:v>100.04967299982999</c:v>
                </c:pt>
                <c:pt idx="30567">
                  <c:v>100.04971599983</c:v>
                </c:pt>
                <c:pt idx="30568">
                  <c:v>100.050054999883</c:v>
                </c:pt>
                <c:pt idx="30569">
                  <c:v>100.05101200022099</c:v>
                </c:pt>
                <c:pt idx="30570">
                  <c:v>100.05182699978801</c:v>
                </c:pt>
                <c:pt idx="30571">
                  <c:v>100.05235600010499</c:v>
                </c:pt>
                <c:pt idx="30572">
                  <c:v>100.052677999883</c:v>
                </c:pt>
                <c:pt idx="30573">
                  <c:v>100.05598299994699</c:v>
                </c:pt>
                <c:pt idx="30574">
                  <c:v>100.056283999947</c:v>
                </c:pt>
                <c:pt idx="30575">
                  <c:v>100.056937999852</c:v>
                </c:pt>
                <c:pt idx="30576">
                  <c:v>100.057100999947</c:v>
                </c:pt>
                <c:pt idx="30577">
                  <c:v>100.058374000127</c:v>
                </c:pt>
                <c:pt idx="30578">
                  <c:v>100.058478999926</c:v>
                </c:pt>
                <c:pt idx="30579">
                  <c:v>100.05855999997901</c:v>
                </c:pt>
                <c:pt idx="30580">
                  <c:v>100.05862400021199</c:v>
                </c:pt>
                <c:pt idx="30581">
                  <c:v>100.058691999947</c:v>
                </c:pt>
                <c:pt idx="30582">
                  <c:v>100.05876000013799</c:v>
                </c:pt>
                <c:pt idx="30583">
                  <c:v>100.05882699988399</c:v>
                </c:pt>
                <c:pt idx="30584">
                  <c:v>100.05891799983101</c:v>
                </c:pt>
                <c:pt idx="30585">
                  <c:v>100.05898200006401</c:v>
                </c:pt>
                <c:pt idx="30586">
                  <c:v>100.059049999799</c:v>
                </c:pt>
                <c:pt idx="30587">
                  <c:v>100.059682999926</c:v>
                </c:pt>
                <c:pt idx="30588">
                  <c:v>100.06028299994699</c:v>
                </c:pt>
                <c:pt idx="30589">
                  <c:v>100.06103700015899</c:v>
                </c:pt>
                <c:pt idx="30590">
                  <c:v>100.061360999916</c:v>
                </c:pt>
                <c:pt idx="30591">
                  <c:v>100.061696000011</c:v>
                </c:pt>
                <c:pt idx="30592">
                  <c:v>100.062008999884</c:v>
                </c:pt>
                <c:pt idx="30593">
                  <c:v>100.06234299999001</c:v>
                </c:pt>
                <c:pt idx="30594">
                  <c:v>100.062731999969</c:v>
                </c:pt>
                <c:pt idx="30595">
                  <c:v>100.06332200009599</c:v>
                </c:pt>
                <c:pt idx="30596">
                  <c:v>100.063995999789</c:v>
                </c:pt>
                <c:pt idx="30597">
                  <c:v>100.06430800012799</c:v>
                </c:pt>
                <c:pt idx="30598">
                  <c:v>100.07363200020301</c:v>
                </c:pt>
                <c:pt idx="30599">
                  <c:v>100.07411500009701</c:v>
                </c:pt>
                <c:pt idx="30600">
                  <c:v>100.07502400003401</c:v>
                </c:pt>
                <c:pt idx="30601">
                  <c:v>100.07568099990701</c:v>
                </c:pt>
                <c:pt idx="30602">
                  <c:v>100.08186999993899</c:v>
                </c:pt>
                <c:pt idx="30603">
                  <c:v>100.082543000098</c:v>
                </c:pt>
                <c:pt idx="30604">
                  <c:v>100.083972999982</c:v>
                </c:pt>
                <c:pt idx="30605">
                  <c:v>100.085016999855</c:v>
                </c:pt>
                <c:pt idx="30606">
                  <c:v>100.095354000131</c:v>
                </c:pt>
                <c:pt idx="30607">
                  <c:v>100.100206000206</c:v>
                </c:pt>
                <c:pt idx="30608">
                  <c:v>100.101943000026</c:v>
                </c:pt>
                <c:pt idx="30609">
                  <c:v>100.10238299992099</c:v>
                </c:pt>
                <c:pt idx="30610">
                  <c:v>100.103293999836</c:v>
                </c:pt>
                <c:pt idx="30611">
                  <c:v>100.103821000175</c:v>
                </c:pt>
                <c:pt idx="30612">
                  <c:v>100.111955000102</c:v>
                </c:pt>
                <c:pt idx="30613">
                  <c:v>100.12392799990199</c:v>
                </c:pt>
                <c:pt idx="30614">
                  <c:v>100.13380600002999</c:v>
                </c:pt>
                <c:pt idx="30615">
                  <c:v>100.140868999915</c:v>
                </c:pt>
                <c:pt idx="30616">
                  <c:v>100.14146299999901</c:v>
                </c:pt>
                <c:pt idx="30617">
                  <c:v>100.142618000063</c:v>
                </c:pt>
                <c:pt idx="30618">
                  <c:v>100.143451999883</c:v>
                </c:pt>
                <c:pt idx="30619">
                  <c:v>100.14668900021199</c:v>
                </c:pt>
                <c:pt idx="30620">
                  <c:v>100.15184299982101</c:v>
                </c:pt>
                <c:pt idx="30621">
                  <c:v>100.15895000015</c:v>
                </c:pt>
                <c:pt idx="30622">
                  <c:v>100.164679000045</c:v>
                </c:pt>
                <c:pt idx="30623">
                  <c:v>100.179344000025</c:v>
                </c:pt>
                <c:pt idx="30624">
                  <c:v>100.179709999792</c:v>
                </c:pt>
                <c:pt idx="30625">
                  <c:v>100.18015800005699</c:v>
                </c:pt>
                <c:pt idx="30626">
                  <c:v>100.18031299978199</c:v>
                </c:pt>
                <c:pt idx="30627">
                  <c:v>100.180952999835</c:v>
                </c:pt>
                <c:pt idx="30628">
                  <c:v>100.18102300000399</c:v>
                </c:pt>
                <c:pt idx="30629">
                  <c:v>100.18165000019499</c:v>
                </c:pt>
                <c:pt idx="30630">
                  <c:v>100.18199100022601</c:v>
                </c:pt>
                <c:pt idx="30631">
                  <c:v>100.18671699981401</c:v>
                </c:pt>
                <c:pt idx="30632">
                  <c:v>100.19315199997399</c:v>
                </c:pt>
                <c:pt idx="30633">
                  <c:v>100.19402399984699</c:v>
                </c:pt>
                <c:pt idx="30634">
                  <c:v>100.201122999806</c:v>
                </c:pt>
                <c:pt idx="30635">
                  <c:v>100.20694200011299</c:v>
                </c:pt>
                <c:pt idx="30636">
                  <c:v>100.22281700002999</c:v>
                </c:pt>
                <c:pt idx="30637">
                  <c:v>100.223306999851</c:v>
                </c:pt>
                <c:pt idx="30638">
                  <c:v>100.22429599985101</c:v>
                </c:pt>
                <c:pt idx="30639">
                  <c:v>100.225039000179</c:v>
                </c:pt>
                <c:pt idx="30640">
                  <c:v>100.23255199985201</c:v>
                </c:pt>
                <c:pt idx="30641">
                  <c:v>100.234176999947</c:v>
                </c:pt>
                <c:pt idx="30642">
                  <c:v>100.23707099981</c:v>
                </c:pt>
                <c:pt idx="30643">
                  <c:v>100.237754999852</c:v>
                </c:pt>
                <c:pt idx="30644">
                  <c:v>100.23899199995799</c:v>
                </c:pt>
                <c:pt idx="30645">
                  <c:v>100.23998099995799</c:v>
                </c:pt>
                <c:pt idx="30646">
                  <c:v>100.241040000128</c:v>
                </c:pt>
                <c:pt idx="30647">
                  <c:v>100.247969000065</c:v>
                </c:pt>
                <c:pt idx="30648">
                  <c:v>100.248241999906</c:v>
                </c:pt>
                <c:pt idx="30649">
                  <c:v>100.24874900000199</c:v>
                </c:pt>
                <c:pt idx="30650">
                  <c:v>100.249125000118</c:v>
                </c:pt>
                <c:pt idx="30651">
                  <c:v>100.26178399993999</c:v>
                </c:pt>
                <c:pt idx="30652">
                  <c:v>100.26245700009801</c:v>
                </c:pt>
                <c:pt idx="30653">
                  <c:v>100.26375000006699</c:v>
                </c:pt>
                <c:pt idx="30654">
                  <c:v>100.26465000009901</c:v>
                </c:pt>
                <c:pt idx="30655">
                  <c:v>100.26957099989801</c:v>
                </c:pt>
                <c:pt idx="30656">
                  <c:v>100.27029499997199</c:v>
                </c:pt>
                <c:pt idx="30657">
                  <c:v>100.27159399987701</c:v>
                </c:pt>
                <c:pt idx="30658">
                  <c:v>100.27281600014199</c:v>
                </c:pt>
                <c:pt idx="30659">
                  <c:v>100.274670000089</c:v>
                </c:pt>
                <c:pt idx="30660">
                  <c:v>100.28177200001601</c:v>
                </c:pt>
                <c:pt idx="30661">
                  <c:v>100.288012999953</c:v>
                </c:pt>
                <c:pt idx="30662">
                  <c:v>100.296039000113</c:v>
                </c:pt>
                <c:pt idx="30663">
                  <c:v>100.29673899998599</c:v>
                </c:pt>
                <c:pt idx="30664">
                  <c:v>100.29823800004999</c:v>
                </c:pt>
                <c:pt idx="30665">
                  <c:v>100.299284999891</c:v>
                </c:pt>
                <c:pt idx="30666">
                  <c:v>100.301631000093</c:v>
                </c:pt>
                <c:pt idx="30667">
                  <c:v>100.30231000018799</c:v>
                </c:pt>
                <c:pt idx="30668">
                  <c:v>100.303615000029</c:v>
                </c:pt>
                <c:pt idx="30669">
                  <c:v>100.30459900008201</c:v>
                </c:pt>
                <c:pt idx="30670">
                  <c:v>100.31006600002</c:v>
                </c:pt>
                <c:pt idx="30671">
                  <c:v>100.323522000053</c:v>
                </c:pt>
                <c:pt idx="30672">
                  <c:v>100.32418999980999</c:v>
                </c:pt>
                <c:pt idx="30673">
                  <c:v>100.325332000011</c:v>
                </c:pt>
                <c:pt idx="30674">
                  <c:v>100.326187000064</c:v>
                </c:pt>
                <c:pt idx="30675">
                  <c:v>100.331747999916</c:v>
                </c:pt>
                <c:pt idx="30676">
                  <c:v>100.335891000213</c:v>
                </c:pt>
                <c:pt idx="30677">
                  <c:v>100.34034599993899</c:v>
                </c:pt>
                <c:pt idx="30678">
                  <c:v>100.34694800015099</c:v>
                </c:pt>
                <c:pt idx="30679">
                  <c:v>100.36478299980401</c:v>
                </c:pt>
                <c:pt idx="30680">
                  <c:v>100.365050000164</c:v>
                </c:pt>
                <c:pt idx="30681">
                  <c:v>100.36547299978299</c:v>
                </c:pt>
                <c:pt idx="30682">
                  <c:v>100.36582500015301</c:v>
                </c:pt>
                <c:pt idx="30683">
                  <c:v>100.366545999804</c:v>
                </c:pt>
                <c:pt idx="30684">
                  <c:v>100.367241000185</c:v>
                </c:pt>
                <c:pt idx="30685">
                  <c:v>100.368443000206</c:v>
                </c:pt>
                <c:pt idx="30686">
                  <c:v>100.36978800008001</c:v>
                </c:pt>
                <c:pt idx="30687">
                  <c:v>100.372696999784</c:v>
                </c:pt>
                <c:pt idx="30688">
                  <c:v>100.38841200002899</c:v>
                </c:pt>
                <c:pt idx="30689">
                  <c:v>100.39685299989199</c:v>
                </c:pt>
                <c:pt idx="30690">
                  <c:v>100.397530999998</c:v>
                </c:pt>
                <c:pt idx="30691">
                  <c:v>100.39753299997699</c:v>
                </c:pt>
                <c:pt idx="30692">
                  <c:v>100.398744999893</c:v>
                </c:pt>
                <c:pt idx="30693">
                  <c:v>100.399629000094</c:v>
                </c:pt>
                <c:pt idx="30694">
                  <c:v>100.4194369998</c:v>
                </c:pt>
                <c:pt idx="30695">
                  <c:v>100.419829000202</c:v>
                </c:pt>
                <c:pt idx="30696">
                  <c:v>100.420526000107</c:v>
                </c:pt>
                <c:pt idx="30697">
                  <c:v>100.420931999906</c:v>
                </c:pt>
                <c:pt idx="30698">
                  <c:v>100.421062999885</c:v>
                </c:pt>
                <c:pt idx="30699">
                  <c:v>100.423017000139</c:v>
                </c:pt>
                <c:pt idx="30700">
                  <c:v>100.42382399979</c:v>
                </c:pt>
                <c:pt idx="30701">
                  <c:v>100.42522699995901</c:v>
                </c:pt>
                <c:pt idx="30702">
                  <c:v>100.426637000055</c:v>
                </c:pt>
                <c:pt idx="30703">
                  <c:v>100.43748199996101</c:v>
                </c:pt>
                <c:pt idx="30704">
                  <c:v>100.47529499979601</c:v>
                </c:pt>
                <c:pt idx="30705">
                  <c:v>100.487456999871</c:v>
                </c:pt>
                <c:pt idx="30706">
                  <c:v>100.487908000104</c:v>
                </c:pt>
                <c:pt idx="30707">
                  <c:v>100.488155000221</c:v>
                </c:pt>
                <c:pt idx="30708">
                  <c:v>100.489346999893</c:v>
                </c:pt>
                <c:pt idx="30709">
                  <c:v>100.48968999990299</c:v>
                </c:pt>
                <c:pt idx="30710">
                  <c:v>100.490232000083</c:v>
                </c:pt>
                <c:pt idx="30711">
                  <c:v>100.490829000136</c:v>
                </c:pt>
                <c:pt idx="30712">
                  <c:v>100.491283999872</c:v>
                </c:pt>
                <c:pt idx="30713">
                  <c:v>100.492050999946</c:v>
                </c:pt>
                <c:pt idx="30714">
                  <c:v>100.494982999862</c:v>
                </c:pt>
                <c:pt idx="30715">
                  <c:v>100.49555900013701</c:v>
                </c:pt>
                <c:pt idx="30716">
                  <c:v>100.49667500015799</c:v>
                </c:pt>
                <c:pt idx="30717">
                  <c:v>100.497496000116</c:v>
                </c:pt>
                <c:pt idx="30718">
                  <c:v>100.498016000074</c:v>
                </c:pt>
                <c:pt idx="30719">
                  <c:v>100.498697000148</c:v>
                </c:pt>
                <c:pt idx="30720">
                  <c:v>100.500072000158</c:v>
                </c:pt>
                <c:pt idx="30721">
                  <c:v>100.500933000148</c:v>
                </c:pt>
                <c:pt idx="30722">
                  <c:v>100.501603999873</c:v>
                </c:pt>
                <c:pt idx="30723">
                  <c:v>100.50214100010601</c:v>
                </c:pt>
                <c:pt idx="30724">
                  <c:v>100.50312300018001</c:v>
                </c:pt>
                <c:pt idx="30725">
                  <c:v>100.50384499982101</c:v>
                </c:pt>
                <c:pt idx="30726">
                  <c:v>100.521678999939</c:v>
                </c:pt>
                <c:pt idx="30727">
                  <c:v>100.522161999833</c:v>
                </c:pt>
                <c:pt idx="30728">
                  <c:v>100.522508999802</c:v>
                </c:pt>
                <c:pt idx="30729">
                  <c:v>100.522878999981</c:v>
                </c:pt>
                <c:pt idx="30730">
                  <c:v>100.523092999992</c:v>
                </c:pt>
                <c:pt idx="30731">
                  <c:v>100.52343999996</c:v>
                </c:pt>
                <c:pt idx="30732">
                  <c:v>100.524211999982</c:v>
                </c:pt>
                <c:pt idx="30733">
                  <c:v>100.52431900021399</c:v>
                </c:pt>
                <c:pt idx="30734">
                  <c:v>100.524740999844</c:v>
                </c:pt>
                <c:pt idx="30735">
                  <c:v>100.52493300008699</c:v>
                </c:pt>
                <c:pt idx="30736">
                  <c:v>100.52500900019299</c:v>
                </c:pt>
                <c:pt idx="30737">
                  <c:v>100.52554699996101</c:v>
                </c:pt>
                <c:pt idx="30738">
                  <c:v>100.526141000045</c:v>
                </c:pt>
                <c:pt idx="30739">
                  <c:v>100.54621500012199</c:v>
                </c:pt>
                <c:pt idx="30740">
                  <c:v>100.565292999817</c:v>
                </c:pt>
                <c:pt idx="30741">
                  <c:v>100.570486999913</c:v>
                </c:pt>
                <c:pt idx="30742">
                  <c:v>100.57079499983899</c:v>
                </c:pt>
                <c:pt idx="30743">
                  <c:v>100.571316999776</c:v>
                </c:pt>
                <c:pt idx="30744">
                  <c:v>100.57210300010399</c:v>
                </c:pt>
                <c:pt idx="30745">
                  <c:v>100.57236600005101</c:v>
                </c:pt>
                <c:pt idx="30746">
                  <c:v>100.57426399998801</c:v>
                </c:pt>
                <c:pt idx="30747">
                  <c:v>100.58920900019001</c:v>
                </c:pt>
                <c:pt idx="30748">
                  <c:v>100.607484000192</c:v>
                </c:pt>
                <c:pt idx="30749">
                  <c:v>100.608257000203</c:v>
                </c:pt>
                <c:pt idx="30750">
                  <c:v>100.609634000193</c:v>
                </c:pt>
                <c:pt idx="30751">
                  <c:v>100.610948999928</c:v>
                </c:pt>
                <c:pt idx="30752">
                  <c:v>100.611258999833</c:v>
                </c:pt>
                <c:pt idx="30753">
                  <c:v>100.629873999878</c:v>
                </c:pt>
                <c:pt idx="30754">
                  <c:v>100.630077999994</c:v>
                </c:pt>
                <c:pt idx="30755">
                  <c:v>100.63055599994101</c:v>
                </c:pt>
                <c:pt idx="30756">
                  <c:v>100.63055799992</c:v>
                </c:pt>
                <c:pt idx="30757">
                  <c:v>100.631765999878</c:v>
                </c:pt>
                <c:pt idx="30758">
                  <c:v>100.63176799985699</c:v>
                </c:pt>
                <c:pt idx="30759">
                  <c:v>100.63267599980401</c:v>
                </c:pt>
                <c:pt idx="30760">
                  <c:v>100.632679000227</c:v>
                </c:pt>
                <c:pt idx="30761">
                  <c:v>100.64976400008101</c:v>
                </c:pt>
                <c:pt idx="30762">
                  <c:v>100.650422999933</c:v>
                </c:pt>
                <c:pt idx="30763">
                  <c:v>100.65161400007101</c:v>
                </c:pt>
                <c:pt idx="30764">
                  <c:v>100.65245599980601</c:v>
                </c:pt>
                <c:pt idx="30765">
                  <c:v>100.65281800007101</c:v>
                </c:pt>
                <c:pt idx="30766">
                  <c:v>100.65584899984901</c:v>
                </c:pt>
                <c:pt idx="30767">
                  <c:v>100.65658099983899</c:v>
                </c:pt>
                <c:pt idx="30768">
                  <c:v>100.657759000114</c:v>
                </c:pt>
                <c:pt idx="30769">
                  <c:v>100.658680999913</c:v>
                </c:pt>
                <c:pt idx="30770">
                  <c:v>100.665557999946</c:v>
                </c:pt>
                <c:pt idx="30771">
                  <c:v>100.676121000105</c:v>
                </c:pt>
                <c:pt idx="30772">
                  <c:v>100.67645400022199</c:v>
                </c:pt>
                <c:pt idx="30773">
                  <c:v>100.67712899990501</c:v>
                </c:pt>
                <c:pt idx="30774">
                  <c:v>100.677600999915</c:v>
                </c:pt>
                <c:pt idx="30775">
                  <c:v>100.67909200006301</c:v>
                </c:pt>
                <c:pt idx="30776">
                  <c:v>100.68591500021199</c:v>
                </c:pt>
                <c:pt idx="30777">
                  <c:v>100.70987800008801</c:v>
                </c:pt>
                <c:pt idx="30778">
                  <c:v>100.717975999941</c:v>
                </c:pt>
                <c:pt idx="30779">
                  <c:v>100.73092199991099</c:v>
                </c:pt>
                <c:pt idx="30780">
                  <c:v>100.734340000144</c:v>
                </c:pt>
                <c:pt idx="30781">
                  <c:v>100.741939999807</c:v>
                </c:pt>
                <c:pt idx="30782">
                  <c:v>100.75144599977601</c:v>
                </c:pt>
                <c:pt idx="30783">
                  <c:v>100.75210900003999</c:v>
                </c:pt>
                <c:pt idx="30784">
                  <c:v>100.75342500022001</c:v>
                </c:pt>
                <c:pt idx="30785">
                  <c:v>100.754396999946</c:v>
                </c:pt>
                <c:pt idx="30786">
                  <c:v>100.787472999854</c:v>
                </c:pt>
                <c:pt idx="30787">
                  <c:v>100.788119999833</c:v>
                </c:pt>
                <c:pt idx="30788">
                  <c:v>100.78948099999199</c:v>
                </c:pt>
                <c:pt idx="30789">
                  <c:v>100.79045600014</c:v>
                </c:pt>
                <c:pt idx="30790">
                  <c:v>100.80458499987701</c:v>
                </c:pt>
                <c:pt idx="30791">
                  <c:v>100.80466599992999</c:v>
                </c:pt>
                <c:pt idx="30792">
                  <c:v>100.805249000131</c:v>
                </c:pt>
                <c:pt idx="30793">
                  <c:v>100.80657600019499</c:v>
                </c:pt>
                <c:pt idx="30794">
                  <c:v>100.80747299980401</c:v>
                </c:pt>
                <c:pt idx="30795">
                  <c:v>100.822564999816</c:v>
                </c:pt>
                <c:pt idx="30796">
                  <c:v>100.823062000017</c:v>
                </c:pt>
                <c:pt idx="30797">
                  <c:v>100.823814999785</c:v>
                </c:pt>
                <c:pt idx="30798">
                  <c:v>100.82439699999601</c:v>
                </c:pt>
                <c:pt idx="30799">
                  <c:v>100.824474000091</c:v>
                </c:pt>
                <c:pt idx="30800">
                  <c:v>100.824756999827</c:v>
                </c:pt>
                <c:pt idx="30801">
                  <c:v>100.82547599995399</c:v>
                </c:pt>
                <c:pt idx="30802">
                  <c:v>100.825897000049</c:v>
                </c:pt>
                <c:pt idx="30803">
                  <c:v>100.82622700019699</c:v>
                </c:pt>
                <c:pt idx="30804">
                  <c:v>100.826953999785</c:v>
                </c:pt>
                <c:pt idx="30805">
                  <c:v>100.828355999965</c:v>
                </c:pt>
                <c:pt idx="30806">
                  <c:v>100.829328000145</c:v>
                </c:pt>
                <c:pt idx="30807">
                  <c:v>100.85599100011601</c:v>
                </c:pt>
                <c:pt idx="30808">
                  <c:v>100.85654400018001</c:v>
                </c:pt>
                <c:pt idx="30809">
                  <c:v>100.857537000138</c:v>
                </c:pt>
                <c:pt idx="30810">
                  <c:v>100.858210999831</c:v>
                </c:pt>
                <c:pt idx="30811">
                  <c:v>100.85953899988399</c:v>
                </c:pt>
                <c:pt idx="30812">
                  <c:v>100.86716400019201</c:v>
                </c:pt>
                <c:pt idx="30813">
                  <c:v>100.867928999832</c:v>
                </c:pt>
                <c:pt idx="30814">
                  <c:v>100.869266999779</c:v>
                </c:pt>
                <c:pt idx="30815">
                  <c:v>100.87055299982201</c:v>
                </c:pt>
                <c:pt idx="30816">
                  <c:v>100.870955000118</c:v>
                </c:pt>
                <c:pt idx="30817">
                  <c:v>100.874936999844</c:v>
                </c:pt>
                <c:pt idx="30818">
                  <c:v>100.875579999865</c:v>
                </c:pt>
                <c:pt idx="30819">
                  <c:v>100.87685500002401</c:v>
                </c:pt>
                <c:pt idx="30820">
                  <c:v>100.87778099978</c:v>
                </c:pt>
                <c:pt idx="30821">
                  <c:v>100.87957899986499</c:v>
                </c:pt>
                <c:pt idx="30822">
                  <c:v>100.890858000184</c:v>
                </c:pt>
                <c:pt idx="30823">
                  <c:v>100.91271800001701</c:v>
                </c:pt>
                <c:pt idx="30824">
                  <c:v>100.93495499995599</c:v>
                </c:pt>
                <c:pt idx="30825">
                  <c:v>100.943476999873</c:v>
                </c:pt>
                <c:pt idx="30826">
                  <c:v>100.955048999821</c:v>
                </c:pt>
                <c:pt idx="30827">
                  <c:v>100.95573099988499</c:v>
                </c:pt>
                <c:pt idx="30828">
                  <c:v>100.957040000139</c:v>
                </c:pt>
                <c:pt idx="30829">
                  <c:v>100.957956000002</c:v>
                </c:pt>
                <c:pt idx="30830">
                  <c:v>100.968787000056</c:v>
                </c:pt>
                <c:pt idx="30831">
                  <c:v>100.96909200001299</c:v>
                </c:pt>
                <c:pt idx="30832">
                  <c:v>100.969561000056</c:v>
                </c:pt>
                <c:pt idx="30833">
                  <c:v>100.96960200007699</c:v>
                </c:pt>
                <c:pt idx="30834">
                  <c:v>100.96970799986499</c:v>
                </c:pt>
                <c:pt idx="30835">
                  <c:v>100.97018099986599</c:v>
                </c:pt>
                <c:pt idx="30836">
                  <c:v>100.97032500016201</c:v>
                </c:pt>
                <c:pt idx="30837">
                  <c:v>100.97038699996101</c:v>
                </c:pt>
                <c:pt idx="30838">
                  <c:v>100.970827999844</c:v>
                </c:pt>
                <c:pt idx="30839">
                  <c:v>100.97113199981301</c:v>
                </c:pt>
                <c:pt idx="30840">
                  <c:v>100.971657000172</c:v>
                </c:pt>
                <c:pt idx="30841">
                  <c:v>100.97260800012</c:v>
                </c:pt>
                <c:pt idx="30842">
                  <c:v>100.98305500014199</c:v>
                </c:pt>
                <c:pt idx="30843">
                  <c:v>100.983286999962</c:v>
                </c:pt>
                <c:pt idx="30844">
                  <c:v>100.983862999783</c:v>
                </c:pt>
                <c:pt idx="30845">
                  <c:v>100.984984000206</c:v>
                </c:pt>
                <c:pt idx="30846">
                  <c:v>100.985695999952</c:v>
                </c:pt>
                <c:pt idx="30847">
                  <c:v>101.00290999980601</c:v>
                </c:pt>
                <c:pt idx="30848">
                  <c:v>101.00332799993301</c:v>
                </c:pt>
                <c:pt idx="30849">
                  <c:v>101.003459999901</c:v>
                </c:pt>
                <c:pt idx="30850">
                  <c:v>101.00399800012299</c:v>
                </c:pt>
                <c:pt idx="30851">
                  <c:v>101.00446400019699</c:v>
                </c:pt>
                <c:pt idx="30852">
                  <c:v>101.00520200012299</c:v>
                </c:pt>
                <c:pt idx="30853">
                  <c:v>101.005272999827</c:v>
                </c:pt>
                <c:pt idx="30854">
                  <c:v>101.005513000018</c:v>
                </c:pt>
                <c:pt idx="30855">
                  <c:v>101.00612799988001</c:v>
                </c:pt>
                <c:pt idx="30856">
                  <c:v>101.006135999796</c:v>
                </c:pt>
                <c:pt idx="30857">
                  <c:v>101.00738299979601</c:v>
                </c:pt>
                <c:pt idx="30858">
                  <c:v>101.008318999902</c:v>
                </c:pt>
                <c:pt idx="30859">
                  <c:v>101.00868400013401</c:v>
                </c:pt>
                <c:pt idx="30860">
                  <c:v>101.00915800012399</c:v>
                </c:pt>
                <c:pt idx="30861">
                  <c:v>101.00992900015601</c:v>
                </c:pt>
                <c:pt idx="30862">
                  <c:v>101.010516999849</c:v>
                </c:pt>
                <c:pt idx="30863">
                  <c:v>101.011883999944</c:v>
                </c:pt>
                <c:pt idx="30864">
                  <c:v>101.012375000209</c:v>
                </c:pt>
                <c:pt idx="30865">
                  <c:v>101.013282000167</c:v>
                </c:pt>
                <c:pt idx="30866">
                  <c:v>101.014033999945</c:v>
                </c:pt>
                <c:pt idx="30867">
                  <c:v>101.015237999945</c:v>
                </c:pt>
                <c:pt idx="30868">
                  <c:v>101.016676000199</c:v>
                </c:pt>
                <c:pt idx="30869">
                  <c:v>101.01734099998701</c:v>
                </c:pt>
                <c:pt idx="30870">
                  <c:v>101.01798499999801</c:v>
                </c:pt>
                <c:pt idx="30871">
                  <c:v>101.018459999977</c:v>
                </c:pt>
                <c:pt idx="30872">
                  <c:v>101.01857000017799</c:v>
                </c:pt>
                <c:pt idx="30873">
                  <c:v>101.019370999893</c:v>
                </c:pt>
                <c:pt idx="30874">
                  <c:v>101.019431000167</c:v>
                </c:pt>
                <c:pt idx="30875">
                  <c:v>101.01991999999801</c:v>
                </c:pt>
                <c:pt idx="30876">
                  <c:v>101.023051000083</c:v>
                </c:pt>
                <c:pt idx="30877">
                  <c:v>101.023604000147</c:v>
                </c:pt>
                <c:pt idx="30878">
                  <c:v>101.02480700015799</c:v>
                </c:pt>
                <c:pt idx="30879">
                  <c:v>101.02566500017899</c:v>
                </c:pt>
                <c:pt idx="30880">
                  <c:v>101.03162199993599</c:v>
                </c:pt>
                <c:pt idx="30881">
                  <c:v>101.043525000022</c:v>
                </c:pt>
                <c:pt idx="30882">
                  <c:v>101.051042000108</c:v>
                </c:pt>
                <c:pt idx="30883">
                  <c:v>101.05171599980099</c:v>
                </c:pt>
                <c:pt idx="30884">
                  <c:v>101.05273899989601</c:v>
                </c:pt>
                <c:pt idx="30885">
                  <c:v>101.05387700013999</c:v>
                </c:pt>
                <c:pt idx="30886">
                  <c:v>101.079687000037</c:v>
                </c:pt>
                <c:pt idx="30887">
                  <c:v>101.081934999911</c:v>
                </c:pt>
                <c:pt idx="30888">
                  <c:v>101.083933000154</c:v>
                </c:pt>
                <c:pt idx="30889">
                  <c:v>101.09084799978501</c:v>
                </c:pt>
                <c:pt idx="30890">
                  <c:v>101.115600999946</c:v>
                </c:pt>
                <c:pt idx="30891">
                  <c:v>101.125103999947</c:v>
                </c:pt>
                <c:pt idx="30892">
                  <c:v>101.127087999884</c:v>
                </c:pt>
                <c:pt idx="30893">
                  <c:v>101.13023199983201</c:v>
                </c:pt>
                <c:pt idx="30894">
                  <c:v>101.147670000045</c:v>
                </c:pt>
                <c:pt idx="30895">
                  <c:v>101.14829499980199</c:v>
                </c:pt>
                <c:pt idx="30896">
                  <c:v>101.149509000151</c:v>
                </c:pt>
                <c:pt idx="30897">
                  <c:v>101.15013699987601</c:v>
                </c:pt>
                <c:pt idx="30898">
                  <c:v>101.150475999929</c:v>
                </c:pt>
                <c:pt idx="30899">
                  <c:v>101.150841000162</c:v>
                </c:pt>
                <c:pt idx="30900">
                  <c:v>101.15215799987701</c:v>
                </c:pt>
                <c:pt idx="30901">
                  <c:v>101.15293799981301</c:v>
                </c:pt>
                <c:pt idx="30902">
                  <c:v>101.16073800008901</c:v>
                </c:pt>
                <c:pt idx="30903">
                  <c:v>101.163050000195</c:v>
                </c:pt>
                <c:pt idx="30904">
                  <c:v>101.177280000229</c:v>
                </c:pt>
                <c:pt idx="30905">
                  <c:v>101.17781700000701</c:v>
                </c:pt>
                <c:pt idx="30906">
                  <c:v>101.17886099988</c:v>
                </c:pt>
                <c:pt idx="30907">
                  <c:v>101.179544999922</c:v>
                </c:pt>
                <c:pt idx="30908">
                  <c:v>101.184147999902</c:v>
                </c:pt>
                <c:pt idx="30909">
                  <c:v>101.184524000018</c:v>
                </c:pt>
                <c:pt idx="30910">
                  <c:v>101.18516900001801</c:v>
                </c:pt>
                <c:pt idx="30911">
                  <c:v>101.185590000113</c:v>
                </c:pt>
                <c:pt idx="30912">
                  <c:v>101.18746499983899</c:v>
                </c:pt>
                <c:pt idx="30913">
                  <c:v>101.187887999913</c:v>
                </c:pt>
                <c:pt idx="30914">
                  <c:v>101.187943999775</c:v>
                </c:pt>
                <c:pt idx="30915">
                  <c:v>101.188457999796</c:v>
                </c:pt>
                <c:pt idx="30916">
                  <c:v>101.188673999786</c:v>
                </c:pt>
                <c:pt idx="30917">
                  <c:v>101.189213999987</c:v>
                </c:pt>
                <c:pt idx="30918">
                  <c:v>101.18949800016699</c:v>
                </c:pt>
                <c:pt idx="30919">
                  <c:v>101.19033999990199</c:v>
                </c:pt>
                <c:pt idx="30920">
                  <c:v>101.19300999986001</c:v>
                </c:pt>
                <c:pt idx="30921">
                  <c:v>101.197726000009</c:v>
                </c:pt>
                <c:pt idx="30922">
                  <c:v>101.20106400017899</c:v>
                </c:pt>
                <c:pt idx="30923">
                  <c:v>101.201411000147</c:v>
                </c:pt>
                <c:pt idx="30924">
                  <c:v>101.202097000168</c:v>
                </c:pt>
                <c:pt idx="30925">
                  <c:v>101.202569000179</c:v>
                </c:pt>
                <c:pt idx="30926">
                  <c:v>101.218011000128</c:v>
                </c:pt>
                <c:pt idx="30927">
                  <c:v>101.221700000223</c:v>
                </c:pt>
                <c:pt idx="30928">
                  <c:v>101.22222200015999</c:v>
                </c:pt>
                <c:pt idx="30929">
                  <c:v>101.22316600018101</c:v>
                </c:pt>
                <c:pt idx="30930">
                  <c:v>101.224434999949</c:v>
                </c:pt>
                <c:pt idx="30931">
                  <c:v>101.231690000076</c:v>
                </c:pt>
                <c:pt idx="30932">
                  <c:v>101.23229300006599</c:v>
                </c:pt>
                <c:pt idx="30933">
                  <c:v>101.233342999876</c:v>
                </c:pt>
                <c:pt idx="30934">
                  <c:v>101.234125999781</c:v>
                </c:pt>
                <c:pt idx="30935">
                  <c:v>101.237142000172</c:v>
                </c:pt>
                <c:pt idx="30936">
                  <c:v>101.241214999845</c:v>
                </c:pt>
                <c:pt idx="30937">
                  <c:v>101.256662000196</c:v>
                </c:pt>
                <c:pt idx="30938">
                  <c:v>101.26099999979401</c:v>
                </c:pt>
                <c:pt idx="30939">
                  <c:v>101.27835299999701</c:v>
                </c:pt>
                <c:pt idx="30940">
                  <c:v>101.27911100016699</c:v>
                </c:pt>
                <c:pt idx="30941">
                  <c:v>101.280527000199</c:v>
                </c:pt>
                <c:pt idx="30942">
                  <c:v>101.281578999987</c:v>
                </c:pt>
                <c:pt idx="30943">
                  <c:v>101.292043999819</c:v>
                </c:pt>
                <c:pt idx="30944">
                  <c:v>101.29299600021101</c:v>
                </c:pt>
                <c:pt idx="30945">
                  <c:v>101.299073000063</c:v>
                </c:pt>
                <c:pt idx="30946">
                  <c:v>101.30288500022199</c:v>
                </c:pt>
                <c:pt idx="30947">
                  <c:v>101.303307999842</c:v>
                </c:pt>
                <c:pt idx="30948">
                  <c:v>101.304219000212</c:v>
                </c:pt>
                <c:pt idx="30949">
                  <c:v>101.304383999831</c:v>
                </c:pt>
                <c:pt idx="30950">
                  <c:v>101.305054000022</c:v>
                </c:pt>
                <c:pt idx="30951">
                  <c:v>101.30522999997901</c:v>
                </c:pt>
                <c:pt idx="30952">
                  <c:v>101.305961999969</c:v>
                </c:pt>
                <c:pt idx="30953">
                  <c:v>101.30647899995799</c:v>
                </c:pt>
                <c:pt idx="30954">
                  <c:v>101.306812000075</c:v>
                </c:pt>
                <c:pt idx="30955">
                  <c:v>101.307049999832</c:v>
                </c:pt>
                <c:pt idx="30956">
                  <c:v>101.307507000001</c:v>
                </c:pt>
                <c:pt idx="30957">
                  <c:v>101.30767500004301</c:v>
                </c:pt>
                <c:pt idx="30958">
                  <c:v>101.307747000191</c:v>
                </c:pt>
                <c:pt idx="30959">
                  <c:v>101.30781799989501</c:v>
                </c:pt>
                <c:pt idx="30960">
                  <c:v>101.307880000149</c:v>
                </c:pt>
                <c:pt idx="30961">
                  <c:v>101.30826900012801</c:v>
                </c:pt>
                <c:pt idx="30962">
                  <c:v>101.30868499982101</c:v>
                </c:pt>
                <c:pt idx="30963">
                  <c:v>101.30899300020199</c:v>
                </c:pt>
                <c:pt idx="30964">
                  <c:v>101.30934500011701</c:v>
                </c:pt>
                <c:pt idx="30965">
                  <c:v>101.30984499983201</c:v>
                </c:pt>
                <c:pt idx="30966">
                  <c:v>101.32588699980199</c:v>
                </c:pt>
                <c:pt idx="30967">
                  <c:v>101.326584000162</c:v>
                </c:pt>
                <c:pt idx="30968">
                  <c:v>101.327868000225</c:v>
                </c:pt>
                <c:pt idx="30969">
                  <c:v>101.32869400013</c:v>
                </c:pt>
                <c:pt idx="30970">
                  <c:v>101.359699000113</c:v>
                </c:pt>
                <c:pt idx="30971">
                  <c:v>101.379047000136</c:v>
                </c:pt>
                <c:pt idx="30972">
                  <c:v>101.37956100015799</c:v>
                </c:pt>
                <c:pt idx="30973">
                  <c:v>101.37984799985101</c:v>
                </c:pt>
                <c:pt idx="30974">
                  <c:v>101.38032199984001</c:v>
                </c:pt>
                <c:pt idx="30975">
                  <c:v>101.381128999946</c:v>
                </c:pt>
                <c:pt idx="30976">
                  <c:v>101.381588000094</c:v>
                </c:pt>
                <c:pt idx="30977">
                  <c:v>101.38245600001</c:v>
                </c:pt>
                <c:pt idx="30978">
                  <c:v>101.38264399984101</c:v>
                </c:pt>
                <c:pt idx="30979">
                  <c:v>101.38306299995699</c:v>
                </c:pt>
                <c:pt idx="30980">
                  <c:v>101.38362699990401</c:v>
                </c:pt>
                <c:pt idx="30981">
                  <c:v>101.384557000073</c:v>
                </c:pt>
                <c:pt idx="30982">
                  <c:v>101.38456200002099</c:v>
                </c:pt>
                <c:pt idx="30983">
                  <c:v>101.38489000019</c:v>
                </c:pt>
                <c:pt idx="30984">
                  <c:v>101.38491699990401</c:v>
                </c:pt>
                <c:pt idx="30985">
                  <c:v>101.38518199983</c:v>
                </c:pt>
                <c:pt idx="30986">
                  <c:v>101.385343999936</c:v>
                </c:pt>
                <c:pt idx="30987">
                  <c:v>101.385576000211</c:v>
                </c:pt>
                <c:pt idx="30988">
                  <c:v>101.38611699994699</c:v>
                </c:pt>
                <c:pt idx="30989">
                  <c:v>101.386690999788</c:v>
                </c:pt>
                <c:pt idx="30990">
                  <c:v>101.386709000053</c:v>
                </c:pt>
                <c:pt idx="30991">
                  <c:v>101.387532999979</c:v>
                </c:pt>
                <c:pt idx="30992">
                  <c:v>101.38826799993601</c:v>
                </c:pt>
                <c:pt idx="30993">
                  <c:v>101.405318000161</c:v>
                </c:pt>
                <c:pt idx="30994">
                  <c:v>101.405973000055</c:v>
                </c:pt>
                <c:pt idx="30995">
                  <c:v>101.40730100010801</c:v>
                </c:pt>
                <c:pt idx="30996">
                  <c:v>101.40828400017101</c:v>
                </c:pt>
                <c:pt idx="30997">
                  <c:v>101.42212800019399</c:v>
                </c:pt>
                <c:pt idx="30998">
                  <c:v>101.42285299980301</c:v>
                </c:pt>
                <c:pt idx="30999">
                  <c:v>101.424161000068</c:v>
                </c:pt>
                <c:pt idx="31000">
                  <c:v>101.424983000015</c:v>
                </c:pt>
                <c:pt idx="31001">
                  <c:v>101.429568000185</c:v>
                </c:pt>
                <c:pt idx="31002">
                  <c:v>101.43379500004799</c:v>
                </c:pt>
                <c:pt idx="31003">
                  <c:v>101.454884999839</c:v>
                </c:pt>
                <c:pt idx="31004">
                  <c:v>101.45583900020901</c:v>
                </c:pt>
                <c:pt idx="31005">
                  <c:v>101.461780000136</c:v>
                </c:pt>
                <c:pt idx="31006">
                  <c:v>101.463092999892</c:v>
                </c:pt>
                <c:pt idx="31007">
                  <c:v>101.463360999787</c:v>
                </c:pt>
                <c:pt idx="31008">
                  <c:v>101.463774999956</c:v>
                </c:pt>
                <c:pt idx="31009">
                  <c:v>101.46398000006201</c:v>
                </c:pt>
                <c:pt idx="31010">
                  <c:v>101.46519999989299</c:v>
                </c:pt>
                <c:pt idx="31011">
                  <c:v>101.465217000168</c:v>
                </c:pt>
                <c:pt idx="31012">
                  <c:v>101.46609100002</c:v>
                </c:pt>
                <c:pt idx="31013">
                  <c:v>101.466183999946</c:v>
                </c:pt>
                <c:pt idx="31014">
                  <c:v>101.47309300009499</c:v>
                </c:pt>
                <c:pt idx="31015">
                  <c:v>101.482126000064</c:v>
                </c:pt>
                <c:pt idx="31016">
                  <c:v>101.49045099979</c:v>
                </c:pt>
                <c:pt idx="31017">
                  <c:v>101.491156000065</c:v>
                </c:pt>
                <c:pt idx="31018">
                  <c:v>101.491979999991</c:v>
                </c:pt>
                <c:pt idx="31019">
                  <c:v>101.49235200014999</c:v>
                </c:pt>
                <c:pt idx="31020">
                  <c:v>101.493883999864</c:v>
                </c:pt>
                <c:pt idx="31021">
                  <c:v>101.5224570001</c:v>
                </c:pt>
                <c:pt idx="31022">
                  <c:v>101.53204300013299</c:v>
                </c:pt>
                <c:pt idx="31023">
                  <c:v>101.535290999891</c:v>
                </c:pt>
                <c:pt idx="31024">
                  <c:v>101.55312400001999</c:v>
                </c:pt>
                <c:pt idx="31025">
                  <c:v>101.553660999798</c:v>
                </c:pt>
                <c:pt idx="31026">
                  <c:v>101.55466100013601</c:v>
                </c:pt>
                <c:pt idx="31027">
                  <c:v>101.555363999978</c:v>
                </c:pt>
                <c:pt idx="31028">
                  <c:v>101.560664999851</c:v>
                </c:pt>
                <c:pt idx="31029">
                  <c:v>101.56636300007401</c:v>
                </c:pt>
                <c:pt idx="31030">
                  <c:v>101.56685999982</c:v>
                </c:pt>
                <c:pt idx="31031">
                  <c:v>101.567950000116</c:v>
                </c:pt>
                <c:pt idx="31032">
                  <c:v>101.568604000021</c:v>
                </c:pt>
                <c:pt idx="31033">
                  <c:v>101.58044999980099</c:v>
                </c:pt>
                <c:pt idx="31034">
                  <c:v>101.58445200022399</c:v>
                </c:pt>
                <c:pt idx="31035">
                  <c:v>101.615145999858</c:v>
                </c:pt>
                <c:pt idx="31036">
                  <c:v>101.61567800014301</c:v>
                </c:pt>
                <c:pt idx="31037">
                  <c:v>101.616649999868</c:v>
                </c:pt>
                <c:pt idx="31038">
                  <c:v>101.61730700019599</c:v>
                </c:pt>
                <c:pt idx="31039">
                  <c:v>101.62000099990099</c:v>
                </c:pt>
                <c:pt idx="31040">
                  <c:v>101.63485900011399</c:v>
                </c:pt>
                <c:pt idx="31041">
                  <c:v>101.67098300007599</c:v>
                </c:pt>
                <c:pt idx="31042">
                  <c:v>101.671582000108</c:v>
                </c:pt>
                <c:pt idx="31043">
                  <c:v>101.672879000034</c:v>
                </c:pt>
                <c:pt idx="31044">
                  <c:v>101.67368300017101</c:v>
                </c:pt>
                <c:pt idx="31045">
                  <c:v>101.68107800018301</c:v>
                </c:pt>
                <c:pt idx="31046">
                  <c:v>101.685575999908</c:v>
                </c:pt>
                <c:pt idx="31047">
                  <c:v>101.686250000057</c:v>
                </c:pt>
                <c:pt idx="31048">
                  <c:v>101.68767400000399</c:v>
                </c:pt>
                <c:pt idx="31049">
                  <c:v>101.688706999993</c:v>
                </c:pt>
                <c:pt idx="31050">
                  <c:v>101.704357000016</c:v>
                </c:pt>
                <c:pt idx="31051">
                  <c:v>101.705020999816</c:v>
                </c:pt>
                <c:pt idx="31052">
                  <c:v>101.70635099984699</c:v>
                </c:pt>
                <c:pt idx="31053">
                  <c:v>101.70663100007</c:v>
                </c:pt>
                <c:pt idx="31054">
                  <c:v>101.70711199998499</c:v>
                </c:pt>
                <c:pt idx="31055">
                  <c:v>101.70716199991099</c:v>
                </c:pt>
                <c:pt idx="31056">
                  <c:v>101.70785699983699</c:v>
                </c:pt>
                <c:pt idx="31057">
                  <c:v>101.70843100013299</c:v>
                </c:pt>
                <c:pt idx="31058">
                  <c:v>101.71573600018699</c:v>
                </c:pt>
                <c:pt idx="31059">
                  <c:v>101.716333999775</c:v>
                </c:pt>
                <c:pt idx="31060">
                  <c:v>101.71779900019801</c:v>
                </c:pt>
                <c:pt idx="31061">
                  <c:v>101.718684999923</c:v>
                </c:pt>
                <c:pt idx="31062">
                  <c:v>101.73699999995699</c:v>
                </c:pt>
                <c:pt idx="31063">
                  <c:v>101.737832999788</c:v>
                </c:pt>
                <c:pt idx="31064">
                  <c:v>101.73865600017899</c:v>
                </c:pt>
                <c:pt idx="31065">
                  <c:v>101.739137000095</c:v>
                </c:pt>
                <c:pt idx="31066">
                  <c:v>101.74008800004201</c:v>
                </c:pt>
                <c:pt idx="31067">
                  <c:v>101.752056999885</c:v>
                </c:pt>
                <c:pt idx="31068">
                  <c:v>101.77148899992899</c:v>
                </c:pt>
                <c:pt idx="31069">
                  <c:v>101.772011999855</c:v>
                </c:pt>
                <c:pt idx="31070">
                  <c:v>101.77297400014099</c:v>
                </c:pt>
                <c:pt idx="31071">
                  <c:v>101.773632000004</c:v>
                </c:pt>
                <c:pt idx="31072">
                  <c:v>101.775867000014</c:v>
                </c:pt>
                <c:pt idx="31073">
                  <c:v>101.776982000046</c:v>
                </c:pt>
                <c:pt idx="31074">
                  <c:v>101.783996999984</c:v>
                </c:pt>
                <c:pt idx="31075">
                  <c:v>101.792667000154</c:v>
                </c:pt>
                <c:pt idx="31076">
                  <c:v>101.801844999954</c:v>
                </c:pt>
                <c:pt idx="31077">
                  <c:v>101.80236499991199</c:v>
                </c:pt>
                <c:pt idx="31078">
                  <c:v>101.80329700006001</c:v>
                </c:pt>
                <c:pt idx="31079">
                  <c:v>101.80400199988</c:v>
                </c:pt>
                <c:pt idx="31080">
                  <c:v>101.80793100016599</c:v>
                </c:pt>
                <c:pt idx="31081">
                  <c:v>101.80826099986001</c:v>
                </c:pt>
                <c:pt idx="31082">
                  <c:v>101.808878000156</c:v>
                </c:pt>
                <c:pt idx="31083">
                  <c:v>101.809967000008</c:v>
                </c:pt>
                <c:pt idx="31084">
                  <c:v>101.850603000002</c:v>
                </c:pt>
                <c:pt idx="31085">
                  <c:v>101.853387000119</c:v>
                </c:pt>
                <c:pt idx="31086">
                  <c:v>101.854131999971</c:v>
                </c:pt>
                <c:pt idx="31087">
                  <c:v>101.85557600016101</c:v>
                </c:pt>
                <c:pt idx="31088">
                  <c:v>101.85690099979099</c:v>
                </c:pt>
                <c:pt idx="31089">
                  <c:v>101.86401100008801</c:v>
                </c:pt>
                <c:pt idx="31090">
                  <c:v>101.86468800020499</c:v>
                </c:pt>
                <c:pt idx="31091">
                  <c:v>101.86608999993</c:v>
                </c:pt>
                <c:pt idx="31092">
                  <c:v>101.867045999824</c:v>
                </c:pt>
                <c:pt idx="31093">
                  <c:v>101.86756099983499</c:v>
                </c:pt>
                <c:pt idx="31094">
                  <c:v>101.868246999856</c:v>
                </c:pt>
                <c:pt idx="31095">
                  <c:v>101.868645000195</c:v>
                </c:pt>
                <c:pt idx="31096">
                  <c:v>101.86908000014199</c:v>
                </c:pt>
                <c:pt idx="31097">
                  <c:v>101.869583999814</c:v>
                </c:pt>
                <c:pt idx="31098">
                  <c:v>101.86976800014199</c:v>
                </c:pt>
                <c:pt idx="31099">
                  <c:v>101.8705890001</c:v>
                </c:pt>
                <c:pt idx="31100">
                  <c:v>101.87101200017401</c:v>
                </c:pt>
                <c:pt idx="31101">
                  <c:v>101.871833000132</c:v>
                </c:pt>
                <c:pt idx="31102">
                  <c:v>101.89955899977501</c:v>
                </c:pt>
                <c:pt idx="31103">
                  <c:v>101.932121000118</c:v>
                </c:pt>
                <c:pt idx="31104">
                  <c:v>101.93234100006499</c:v>
                </c:pt>
                <c:pt idx="31105">
                  <c:v>101.946418999887</c:v>
                </c:pt>
                <c:pt idx="31106">
                  <c:v>101.94693499988701</c:v>
                </c:pt>
                <c:pt idx="31107">
                  <c:v>101.947970999844</c:v>
                </c:pt>
                <c:pt idx="31108">
                  <c:v>101.94867200016201</c:v>
                </c:pt>
                <c:pt idx="31109">
                  <c:v>101.95587999987701</c:v>
                </c:pt>
                <c:pt idx="31110">
                  <c:v>101.956455000163</c:v>
                </c:pt>
                <c:pt idx="31111">
                  <c:v>101.95751699984599</c:v>
                </c:pt>
                <c:pt idx="31112">
                  <c:v>101.95824799984599</c:v>
                </c:pt>
                <c:pt idx="31113">
                  <c:v>101.960873999814</c:v>
                </c:pt>
                <c:pt idx="31114">
                  <c:v>101.96414900019499</c:v>
                </c:pt>
                <c:pt idx="31115">
                  <c:v>101.964869999847</c:v>
                </c:pt>
                <c:pt idx="31116">
                  <c:v>101.9660930001</c:v>
                </c:pt>
                <c:pt idx="31117">
                  <c:v>101.96735599993099</c:v>
                </c:pt>
                <c:pt idx="31118">
                  <c:v>101.96881999991</c:v>
                </c:pt>
                <c:pt idx="31119">
                  <c:v>101.969504999942</c:v>
                </c:pt>
                <c:pt idx="31120">
                  <c:v>101.970900000196</c:v>
                </c:pt>
                <c:pt idx="31121">
                  <c:v>101.971899000091</c:v>
                </c:pt>
                <c:pt idx="31122">
                  <c:v>101.974430000154</c:v>
                </c:pt>
                <c:pt idx="31123">
                  <c:v>101.988491000156</c:v>
                </c:pt>
                <c:pt idx="31124">
                  <c:v>101.989159999902</c:v>
                </c:pt>
                <c:pt idx="31125">
                  <c:v>101.99041899977601</c:v>
                </c:pt>
                <c:pt idx="31126">
                  <c:v>101.99128000022</c:v>
                </c:pt>
                <c:pt idx="31127">
                  <c:v>102.01413499999001</c:v>
                </c:pt>
                <c:pt idx="31128">
                  <c:v>102.014546000191</c:v>
                </c:pt>
                <c:pt idx="31129">
                  <c:v>102.01535699979999</c:v>
                </c:pt>
                <c:pt idx="31130">
                  <c:v>102.015460000075</c:v>
                </c:pt>
                <c:pt idx="31131">
                  <c:v>102.015896000011</c:v>
                </c:pt>
                <c:pt idx="31132">
                  <c:v>102.03232699996001</c:v>
                </c:pt>
                <c:pt idx="31133">
                  <c:v>102.033167000172</c:v>
                </c:pt>
                <c:pt idx="31134">
                  <c:v>102.043972000046</c:v>
                </c:pt>
                <c:pt idx="31135">
                  <c:v>102.044705000025</c:v>
                </c:pt>
                <c:pt idx="31136">
                  <c:v>102.045997999994</c:v>
                </c:pt>
                <c:pt idx="31137">
                  <c:v>102.04736600007799</c:v>
                </c:pt>
                <c:pt idx="31138">
                  <c:v>102.05684099992099</c:v>
                </c:pt>
                <c:pt idx="31139">
                  <c:v>102.059674999964</c:v>
                </c:pt>
                <c:pt idx="31140">
                  <c:v>102.060473000165</c:v>
                </c:pt>
                <c:pt idx="31141">
                  <c:v>102.062009999826</c:v>
                </c:pt>
                <c:pt idx="31142">
                  <c:v>102.062257999932</c:v>
                </c:pt>
                <c:pt idx="31143">
                  <c:v>102.062392999869</c:v>
                </c:pt>
                <c:pt idx="31144">
                  <c:v>102.063009000175</c:v>
                </c:pt>
                <c:pt idx="31145">
                  <c:v>102.063162999911</c:v>
                </c:pt>
                <c:pt idx="31146">
                  <c:v>102.06318800010099</c:v>
                </c:pt>
                <c:pt idx="31147">
                  <c:v>102.064529000017</c:v>
                </c:pt>
                <c:pt idx="31148">
                  <c:v>102.065344000038</c:v>
                </c:pt>
                <c:pt idx="31149">
                  <c:v>102.065425000091</c:v>
                </c:pt>
                <c:pt idx="31150">
                  <c:v>102.066654999816</c:v>
                </c:pt>
                <c:pt idx="31151">
                  <c:v>102.066944999933</c:v>
                </c:pt>
                <c:pt idx="31152">
                  <c:v>102.06962399979601</c:v>
                </c:pt>
                <c:pt idx="31153">
                  <c:v>102.06969099999601</c:v>
                </c:pt>
                <c:pt idx="31154">
                  <c:v>102.069980000123</c:v>
                </c:pt>
                <c:pt idx="31155">
                  <c:v>102.07014300021901</c:v>
                </c:pt>
                <c:pt idx="31156">
                  <c:v>102.07092300015501</c:v>
                </c:pt>
                <c:pt idx="31157">
                  <c:v>102.071094000166</c:v>
                </c:pt>
                <c:pt idx="31158">
                  <c:v>102.071289999912</c:v>
                </c:pt>
                <c:pt idx="31159">
                  <c:v>102.07140600004999</c:v>
                </c:pt>
                <c:pt idx="31160">
                  <c:v>102.071494000028</c:v>
                </c:pt>
                <c:pt idx="31161">
                  <c:v>102.071588999933</c:v>
                </c:pt>
                <c:pt idx="31162">
                  <c:v>102.07167899989099</c:v>
                </c:pt>
                <c:pt idx="31163">
                  <c:v>102.07181799978501</c:v>
                </c:pt>
                <c:pt idx="31164">
                  <c:v>102.071818999775</c:v>
                </c:pt>
                <c:pt idx="31165">
                  <c:v>102.07304599998599</c:v>
                </c:pt>
                <c:pt idx="31166">
                  <c:v>102.073312999891</c:v>
                </c:pt>
                <c:pt idx="31167">
                  <c:v>102.07355500006001</c:v>
                </c:pt>
                <c:pt idx="31168">
                  <c:v>102.07395599991199</c:v>
                </c:pt>
                <c:pt idx="31169">
                  <c:v>102.07428600006001</c:v>
                </c:pt>
                <c:pt idx="31170">
                  <c:v>102.07474500020901</c:v>
                </c:pt>
                <c:pt idx="31171">
                  <c:v>102.07590800018799</c:v>
                </c:pt>
                <c:pt idx="31172">
                  <c:v>102.076677999775</c:v>
                </c:pt>
                <c:pt idx="31173">
                  <c:v>102.077316999839</c:v>
                </c:pt>
                <c:pt idx="31174">
                  <c:v>102.078533000167</c:v>
                </c:pt>
                <c:pt idx="31175">
                  <c:v>102.07938399980701</c:v>
                </c:pt>
                <c:pt idx="31176">
                  <c:v>102.081625000209</c:v>
                </c:pt>
                <c:pt idx="31177">
                  <c:v>102.087026999925</c:v>
                </c:pt>
                <c:pt idx="31178">
                  <c:v>102.087825000126</c:v>
                </c:pt>
                <c:pt idx="31179">
                  <c:v>102.08905599984</c:v>
                </c:pt>
                <c:pt idx="31180">
                  <c:v>102.090516999851</c:v>
                </c:pt>
                <c:pt idx="31181">
                  <c:v>102.094752000084</c:v>
                </c:pt>
                <c:pt idx="31182">
                  <c:v>102.095384000222</c:v>
                </c:pt>
                <c:pt idx="31183">
                  <c:v>102.09600899997801</c:v>
                </c:pt>
                <c:pt idx="31184">
                  <c:v>102.096427000105</c:v>
                </c:pt>
                <c:pt idx="31185">
                  <c:v>102.09812899984101</c:v>
                </c:pt>
                <c:pt idx="31186">
                  <c:v>102.09859199994699</c:v>
                </c:pt>
                <c:pt idx="31187">
                  <c:v>102.099442000053</c:v>
                </c:pt>
                <c:pt idx="31188">
                  <c:v>102.10008200010601</c:v>
                </c:pt>
                <c:pt idx="31189">
                  <c:v>102.111089000118</c:v>
                </c:pt>
                <c:pt idx="31190">
                  <c:v>102.111557000171</c:v>
                </c:pt>
                <c:pt idx="31191">
                  <c:v>102.11246900007599</c:v>
                </c:pt>
                <c:pt idx="31192">
                  <c:v>102.11312399997</c:v>
                </c:pt>
                <c:pt idx="31193">
                  <c:v>102.114845999949</c:v>
                </c:pt>
                <c:pt idx="31194">
                  <c:v>102.134278999983</c:v>
                </c:pt>
                <c:pt idx="31195">
                  <c:v>102.135354999973</c:v>
                </c:pt>
                <c:pt idx="31196">
                  <c:v>102.143894000164</c:v>
                </c:pt>
                <c:pt idx="31197">
                  <c:v>102.144271999804</c:v>
                </c:pt>
                <c:pt idx="31198">
                  <c:v>102.14500199981501</c:v>
                </c:pt>
                <c:pt idx="31199">
                  <c:v>102.14554100002699</c:v>
                </c:pt>
                <c:pt idx="31200">
                  <c:v>102.14642299979401</c:v>
                </c:pt>
                <c:pt idx="31201">
                  <c:v>102.14918100018599</c:v>
                </c:pt>
                <c:pt idx="31202">
                  <c:v>102.149820999784</c:v>
                </c:pt>
                <c:pt idx="31203">
                  <c:v>102.151110999784</c:v>
                </c:pt>
                <c:pt idx="31204">
                  <c:v>102.15198800005899</c:v>
                </c:pt>
                <c:pt idx="31205">
                  <c:v>102.16196500004999</c:v>
                </c:pt>
                <c:pt idx="31206">
                  <c:v>102.176381999925</c:v>
                </c:pt>
                <c:pt idx="31207">
                  <c:v>102.17796799997801</c:v>
                </c:pt>
                <c:pt idx="31208">
                  <c:v>102.18582600009499</c:v>
                </c:pt>
                <c:pt idx="31209">
                  <c:v>102.19426699995799</c:v>
                </c:pt>
                <c:pt idx="31210">
                  <c:v>102.19654599995901</c:v>
                </c:pt>
                <c:pt idx="31211">
                  <c:v>102.197151999916</c:v>
                </c:pt>
                <c:pt idx="31212">
                  <c:v>102.19830300002199</c:v>
                </c:pt>
                <c:pt idx="31213">
                  <c:v>102.19918099983201</c:v>
                </c:pt>
                <c:pt idx="31214">
                  <c:v>102.203859999917</c:v>
                </c:pt>
                <c:pt idx="31215">
                  <c:v>102.207702000214</c:v>
                </c:pt>
                <c:pt idx="31216">
                  <c:v>102.20986300009801</c:v>
                </c:pt>
                <c:pt idx="31217">
                  <c:v>102.210439999907</c:v>
                </c:pt>
                <c:pt idx="31218">
                  <c:v>102.211262999844</c:v>
                </c:pt>
                <c:pt idx="31219">
                  <c:v>102.21225900022499</c:v>
                </c:pt>
                <c:pt idx="31220">
                  <c:v>102.215333000003</c:v>
                </c:pt>
                <c:pt idx="31221">
                  <c:v>102.21822999983399</c:v>
                </c:pt>
                <c:pt idx="31222">
                  <c:v>102.226359999804</c:v>
                </c:pt>
                <c:pt idx="31223">
                  <c:v>102.234142999805</c:v>
                </c:pt>
                <c:pt idx="31224">
                  <c:v>102.249204000145</c:v>
                </c:pt>
                <c:pt idx="31225">
                  <c:v>102.26224100006201</c:v>
                </c:pt>
                <c:pt idx="31226">
                  <c:v>102.26280100005101</c:v>
                </c:pt>
                <c:pt idx="31227">
                  <c:v>102.26346499985</c:v>
                </c:pt>
                <c:pt idx="31228">
                  <c:v>102.263760999903</c:v>
                </c:pt>
                <c:pt idx="31229">
                  <c:v>102.264358999946</c:v>
                </c:pt>
                <c:pt idx="31230">
                  <c:v>102.27119799992501</c:v>
                </c:pt>
                <c:pt idx="31231">
                  <c:v>102.271440000095</c:v>
                </c:pt>
                <c:pt idx="31232">
                  <c:v>102.27194400022199</c:v>
                </c:pt>
                <c:pt idx="31233">
                  <c:v>102.272337000158</c:v>
                </c:pt>
                <c:pt idx="31234">
                  <c:v>102.276879999863</c:v>
                </c:pt>
                <c:pt idx="31235">
                  <c:v>102.299002000108</c:v>
                </c:pt>
                <c:pt idx="31236">
                  <c:v>102.29952800000299</c:v>
                </c:pt>
                <c:pt idx="31237">
                  <c:v>102.300374000151</c:v>
                </c:pt>
                <c:pt idx="31238">
                  <c:v>102.300802000172</c:v>
                </c:pt>
                <c:pt idx="31239">
                  <c:v>102.300971000204</c:v>
                </c:pt>
                <c:pt idx="31240">
                  <c:v>102.301033999992</c:v>
                </c:pt>
                <c:pt idx="31241">
                  <c:v>102.301302999876</c:v>
                </c:pt>
                <c:pt idx="31242">
                  <c:v>102.30144600018301</c:v>
                </c:pt>
                <c:pt idx="31243">
                  <c:v>102.30215899991799</c:v>
                </c:pt>
                <c:pt idx="31244">
                  <c:v>102.302261000204</c:v>
                </c:pt>
                <c:pt idx="31245">
                  <c:v>102.30232699996101</c:v>
                </c:pt>
                <c:pt idx="31246">
                  <c:v>102.30239700013</c:v>
                </c:pt>
                <c:pt idx="31247">
                  <c:v>102.30303500020399</c:v>
                </c:pt>
                <c:pt idx="31248">
                  <c:v>102.303050000045</c:v>
                </c:pt>
                <c:pt idx="31249">
                  <c:v>102.30334000016201</c:v>
                </c:pt>
                <c:pt idx="31250">
                  <c:v>102.30367299982301</c:v>
                </c:pt>
                <c:pt idx="31251">
                  <c:v>102.30379799986599</c:v>
                </c:pt>
                <c:pt idx="31252">
                  <c:v>102.30396799988701</c:v>
                </c:pt>
                <c:pt idx="31253">
                  <c:v>102.305207999961</c:v>
                </c:pt>
                <c:pt idx="31254">
                  <c:v>102.30634299978099</c:v>
                </c:pt>
                <c:pt idx="31255">
                  <c:v>102.306615000088</c:v>
                </c:pt>
                <c:pt idx="31256">
                  <c:v>102.307126000141</c:v>
                </c:pt>
                <c:pt idx="31257">
                  <c:v>102.30816400007799</c:v>
                </c:pt>
                <c:pt idx="31258">
                  <c:v>102.30882299993</c:v>
                </c:pt>
                <c:pt idx="31259">
                  <c:v>102.31131899990901</c:v>
                </c:pt>
                <c:pt idx="31260">
                  <c:v>102.34491499977501</c:v>
                </c:pt>
                <c:pt idx="31261">
                  <c:v>102.345554999828</c:v>
                </c:pt>
                <c:pt idx="31262">
                  <c:v>102.346757999839</c:v>
                </c:pt>
                <c:pt idx="31263">
                  <c:v>102.347532999829</c:v>
                </c:pt>
                <c:pt idx="31264">
                  <c:v>102.348929000072</c:v>
                </c:pt>
                <c:pt idx="31265">
                  <c:v>102.349321000019</c:v>
                </c:pt>
                <c:pt idx="31266">
                  <c:v>102.349395000146</c:v>
                </c:pt>
                <c:pt idx="31267">
                  <c:v>102.350114999808</c:v>
                </c:pt>
                <c:pt idx="31268">
                  <c:v>102.350649000072</c:v>
                </c:pt>
                <c:pt idx="31269">
                  <c:v>102.366397999958</c:v>
                </c:pt>
                <c:pt idx="31270">
                  <c:v>102.367006999884</c:v>
                </c:pt>
                <c:pt idx="31271">
                  <c:v>102.367203000085</c:v>
                </c:pt>
                <c:pt idx="31272">
                  <c:v>102.368338999895</c:v>
                </c:pt>
                <c:pt idx="31273">
                  <c:v>102.36922900003199</c:v>
                </c:pt>
                <c:pt idx="31274">
                  <c:v>102.38393800000199</c:v>
                </c:pt>
                <c:pt idx="31275">
                  <c:v>102.405140999962</c:v>
                </c:pt>
                <c:pt idx="31276">
                  <c:v>102.40564100013199</c:v>
                </c:pt>
                <c:pt idx="31277">
                  <c:v>102.40578899993099</c:v>
                </c:pt>
                <c:pt idx="31278">
                  <c:v>102.407105000111</c:v>
                </c:pt>
                <c:pt idx="31279">
                  <c:v>102.40799900020599</c:v>
                </c:pt>
                <c:pt idx="31280">
                  <c:v>102.411733999815</c:v>
                </c:pt>
                <c:pt idx="31281">
                  <c:v>102.41401099983699</c:v>
                </c:pt>
                <c:pt idx="31282">
                  <c:v>102.41660400015401</c:v>
                </c:pt>
                <c:pt idx="31283">
                  <c:v>102.41720800013299</c:v>
                </c:pt>
                <c:pt idx="31284">
                  <c:v>102.418343999943</c:v>
                </c:pt>
                <c:pt idx="31285">
                  <c:v>102.41921099986901</c:v>
                </c:pt>
                <c:pt idx="31286">
                  <c:v>102.420536999943</c:v>
                </c:pt>
                <c:pt idx="31287">
                  <c:v>102.421281999795</c:v>
                </c:pt>
                <c:pt idx="31288">
                  <c:v>102.42251399995401</c:v>
                </c:pt>
                <c:pt idx="31289">
                  <c:v>102.423863999774</c:v>
                </c:pt>
                <c:pt idx="31290">
                  <c:v>102.42743299977501</c:v>
                </c:pt>
                <c:pt idx="31291">
                  <c:v>102.43417599986</c:v>
                </c:pt>
                <c:pt idx="31292">
                  <c:v>102.43469199986001</c:v>
                </c:pt>
                <c:pt idx="31293">
                  <c:v>102.435308000167</c:v>
                </c:pt>
                <c:pt idx="31294">
                  <c:v>102.43563299991301</c:v>
                </c:pt>
                <c:pt idx="31295">
                  <c:v>102.436125000167</c:v>
                </c:pt>
                <c:pt idx="31296">
                  <c:v>102.43630700006101</c:v>
                </c:pt>
                <c:pt idx="31297">
                  <c:v>102.43741000022</c:v>
                </c:pt>
                <c:pt idx="31298">
                  <c:v>102.43837300003999</c:v>
                </c:pt>
                <c:pt idx="31299">
                  <c:v>102.440488999945</c:v>
                </c:pt>
                <c:pt idx="31300">
                  <c:v>102.440981000199</c:v>
                </c:pt>
                <c:pt idx="31301">
                  <c:v>102.44190599996699</c:v>
                </c:pt>
                <c:pt idx="31302">
                  <c:v>102.44254600002</c:v>
                </c:pt>
                <c:pt idx="31303">
                  <c:v>102.445638000062</c:v>
                </c:pt>
                <c:pt idx="31304">
                  <c:v>102.453200000127</c:v>
                </c:pt>
                <c:pt idx="31305">
                  <c:v>102.478779000193</c:v>
                </c:pt>
                <c:pt idx="31306">
                  <c:v>102.484942000046</c:v>
                </c:pt>
                <c:pt idx="31307">
                  <c:v>102.485595999951</c:v>
                </c:pt>
                <c:pt idx="31308">
                  <c:v>102.489419999983</c:v>
                </c:pt>
                <c:pt idx="31309">
                  <c:v>102.48949400011</c:v>
                </c:pt>
                <c:pt idx="31310">
                  <c:v>102.48988300008901</c:v>
                </c:pt>
                <c:pt idx="31311">
                  <c:v>102.490164999835</c:v>
                </c:pt>
                <c:pt idx="31312">
                  <c:v>102.49066300002501</c:v>
                </c:pt>
                <c:pt idx="31313">
                  <c:v>102.491222000026</c:v>
                </c:pt>
                <c:pt idx="31314">
                  <c:v>102.491281999846</c:v>
                </c:pt>
                <c:pt idx="31315">
                  <c:v>102.49215900012099</c:v>
                </c:pt>
                <c:pt idx="31316">
                  <c:v>102.50830599989</c:v>
                </c:pt>
                <c:pt idx="31317">
                  <c:v>102.508835000207</c:v>
                </c:pt>
                <c:pt idx="31318">
                  <c:v>102.509784000176</c:v>
                </c:pt>
                <c:pt idx="31319">
                  <c:v>102.511087000038</c:v>
                </c:pt>
                <c:pt idx="31320">
                  <c:v>102.51136499982699</c:v>
                </c:pt>
                <c:pt idx="31321">
                  <c:v>102.528368000093</c:v>
                </c:pt>
                <c:pt idx="31322">
                  <c:v>102.531308999914</c:v>
                </c:pt>
                <c:pt idx="31323">
                  <c:v>102.54108700019</c:v>
                </c:pt>
                <c:pt idx="31324">
                  <c:v>102.541591999852</c:v>
                </c:pt>
                <c:pt idx="31325">
                  <c:v>102.54247000011601</c:v>
                </c:pt>
                <c:pt idx="31326">
                  <c:v>102.54315800011601</c:v>
                </c:pt>
                <c:pt idx="31327">
                  <c:v>102.54610299989501</c:v>
                </c:pt>
                <c:pt idx="31328">
                  <c:v>102.546840999821</c:v>
                </c:pt>
                <c:pt idx="31329">
                  <c:v>102.548177999779</c:v>
                </c:pt>
                <c:pt idx="31330">
                  <c:v>102.549123999779</c:v>
                </c:pt>
                <c:pt idx="31331">
                  <c:v>102.55244700010701</c:v>
                </c:pt>
                <c:pt idx="31332">
                  <c:v>102.552964000096</c:v>
                </c:pt>
                <c:pt idx="31333">
                  <c:v>102.553884999906</c:v>
                </c:pt>
                <c:pt idx="31334">
                  <c:v>102.55447999998</c:v>
                </c:pt>
                <c:pt idx="31335">
                  <c:v>102.563229000224</c:v>
                </c:pt>
                <c:pt idx="31336">
                  <c:v>102.579188000163</c:v>
                </c:pt>
                <c:pt idx="31337">
                  <c:v>102.58038800020499</c:v>
                </c:pt>
                <c:pt idx="31338">
                  <c:v>102.58119399986701</c:v>
                </c:pt>
                <c:pt idx="31339">
                  <c:v>102.58488499994201</c:v>
                </c:pt>
                <c:pt idx="31340">
                  <c:v>102.585507000185</c:v>
                </c:pt>
                <c:pt idx="31341">
                  <c:v>102.586730999973</c:v>
                </c:pt>
                <c:pt idx="31342">
                  <c:v>102.58762500006901</c:v>
                </c:pt>
                <c:pt idx="31343">
                  <c:v>102.594581000175</c:v>
                </c:pt>
                <c:pt idx="31344">
                  <c:v>102.59522100022801</c:v>
                </c:pt>
                <c:pt idx="31345">
                  <c:v>102.596491999975</c:v>
                </c:pt>
                <c:pt idx="31346">
                  <c:v>102.597312999932</c:v>
                </c:pt>
                <c:pt idx="31347">
                  <c:v>102.620167000168</c:v>
                </c:pt>
                <c:pt idx="31348">
                  <c:v>102.62086800003</c:v>
                </c:pt>
                <c:pt idx="31349">
                  <c:v>102.620942000157</c:v>
                </c:pt>
                <c:pt idx="31350">
                  <c:v>102.622110000083</c:v>
                </c:pt>
                <c:pt idx="31351">
                  <c:v>102.62343000022099</c:v>
                </c:pt>
                <c:pt idx="31352">
                  <c:v>102.63634600005301</c:v>
                </c:pt>
                <c:pt idx="31353">
                  <c:v>102.642551999906</c:v>
                </c:pt>
                <c:pt idx="31354">
                  <c:v>102.642968000054</c:v>
                </c:pt>
                <c:pt idx="31355">
                  <c:v>102.64370200002301</c:v>
                </c:pt>
                <c:pt idx="31356">
                  <c:v>102.644201000202</c:v>
                </c:pt>
                <c:pt idx="31357">
                  <c:v>102.65390499989701</c:v>
                </c:pt>
                <c:pt idx="31358">
                  <c:v>102.655991000119</c:v>
                </c:pt>
                <c:pt idx="31359">
                  <c:v>102.66468700001401</c:v>
                </c:pt>
                <c:pt idx="31360">
                  <c:v>102.66526599980301</c:v>
                </c:pt>
                <c:pt idx="31361">
                  <c:v>102.666134000173</c:v>
                </c:pt>
                <c:pt idx="31362">
                  <c:v>102.666230000068</c:v>
                </c:pt>
                <c:pt idx="31363">
                  <c:v>102.66672999978199</c:v>
                </c:pt>
                <c:pt idx="31364">
                  <c:v>102.66693299990899</c:v>
                </c:pt>
                <c:pt idx="31365">
                  <c:v>102.667689000099</c:v>
                </c:pt>
                <c:pt idx="31366">
                  <c:v>102.66843399995101</c:v>
                </c:pt>
                <c:pt idx="31367">
                  <c:v>102.680443999815</c:v>
                </c:pt>
                <c:pt idx="31368">
                  <c:v>102.681119999942</c:v>
                </c:pt>
                <c:pt idx="31369">
                  <c:v>102.68235600005899</c:v>
                </c:pt>
                <c:pt idx="31370">
                  <c:v>102.68320500017499</c:v>
                </c:pt>
                <c:pt idx="31371">
                  <c:v>102.698472000156</c:v>
                </c:pt>
                <c:pt idx="31372">
                  <c:v>102.699185999881</c:v>
                </c:pt>
                <c:pt idx="31373">
                  <c:v>102.70609400004099</c:v>
                </c:pt>
                <c:pt idx="31374">
                  <c:v>102.71878200000999</c:v>
                </c:pt>
                <c:pt idx="31375">
                  <c:v>102.71947699993601</c:v>
                </c:pt>
                <c:pt idx="31376">
                  <c:v>102.720891999979</c:v>
                </c:pt>
                <c:pt idx="31377">
                  <c:v>102.721671999916</c:v>
                </c:pt>
                <c:pt idx="31378">
                  <c:v>102.72186700012701</c:v>
                </c:pt>
                <c:pt idx="31379">
                  <c:v>102.72211199981</c:v>
                </c:pt>
                <c:pt idx="31380">
                  <c:v>102.722852000169</c:v>
                </c:pt>
                <c:pt idx="31381">
                  <c:v>102.723379000053</c:v>
                </c:pt>
                <c:pt idx="31382">
                  <c:v>102.72928599988499</c:v>
                </c:pt>
                <c:pt idx="31383">
                  <c:v>102.729616000033</c:v>
                </c:pt>
                <c:pt idx="31384">
                  <c:v>102.73015900020199</c:v>
                </c:pt>
                <c:pt idx="31385">
                  <c:v>102.730570999938</c:v>
                </c:pt>
                <c:pt idx="31386">
                  <c:v>102.738177999981</c:v>
                </c:pt>
                <c:pt idx="31387">
                  <c:v>102.73883499985399</c:v>
                </c:pt>
                <c:pt idx="31388">
                  <c:v>102.739712000129</c:v>
                </c:pt>
                <c:pt idx="31389">
                  <c:v>102.74018000018201</c:v>
                </c:pt>
                <c:pt idx="31390">
                  <c:v>102.741028999844</c:v>
                </c:pt>
                <c:pt idx="31391">
                  <c:v>102.74875200002401</c:v>
                </c:pt>
                <c:pt idx="31392">
                  <c:v>102.77554599997499</c:v>
                </c:pt>
                <c:pt idx="31393">
                  <c:v>102.776296000229</c:v>
                </c:pt>
                <c:pt idx="31394">
                  <c:v>102.77765199998599</c:v>
                </c:pt>
                <c:pt idx="31395">
                  <c:v>102.77769599997499</c:v>
                </c:pt>
                <c:pt idx="31396">
                  <c:v>102.77795499996499</c:v>
                </c:pt>
                <c:pt idx="31397">
                  <c:v>102.778295999996</c:v>
                </c:pt>
                <c:pt idx="31398">
                  <c:v>102.77839299988</c:v>
                </c:pt>
                <c:pt idx="31399">
                  <c:v>102.77854700007001</c:v>
                </c:pt>
                <c:pt idx="31400">
                  <c:v>102.77917800021801</c:v>
                </c:pt>
                <c:pt idx="31401">
                  <c:v>102.779578000081</c:v>
                </c:pt>
                <c:pt idx="31402">
                  <c:v>102.780076999806</c:v>
                </c:pt>
                <c:pt idx="31403">
                  <c:v>102.780425000219</c:v>
                </c:pt>
                <c:pt idx="31404">
                  <c:v>102.78054299988</c:v>
                </c:pt>
                <c:pt idx="31405">
                  <c:v>102.78199200001801</c:v>
                </c:pt>
                <c:pt idx="31406">
                  <c:v>102.79360499998801</c:v>
                </c:pt>
                <c:pt idx="31407">
                  <c:v>102.79550099994501</c:v>
                </c:pt>
                <c:pt idx="31408">
                  <c:v>102.795900999808</c:v>
                </c:pt>
                <c:pt idx="31409">
                  <c:v>102.796575999946</c:v>
                </c:pt>
                <c:pt idx="31410">
                  <c:v>102.797083000041</c:v>
                </c:pt>
                <c:pt idx="31411">
                  <c:v>102.80517099999901</c:v>
                </c:pt>
                <c:pt idx="31412">
                  <c:v>102.807259000201</c:v>
                </c:pt>
                <c:pt idx="31413">
                  <c:v>102.80795500011601</c:v>
                </c:pt>
                <c:pt idx="31414">
                  <c:v>102.81009800019001</c:v>
                </c:pt>
                <c:pt idx="31415">
                  <c:v>102.81031200020101</c:v>
                </c:pt>
                <c:pt idx="31416">
                  <c:v>102.81165000014799</c:v>
                </c:pt>
                <c:pt idx="31417">
                  <c:v>102.811821000159</c:v>
                </c:pt>
                <c:pt idx="31418">
                  <c:v>102.81249699983101</c:v>
                </c:pt>
                <c:pt idx="31419">
                  <c:v>102.81276600017</c:v>
                </c:pt>
                <c:pt idx="31420">
                  <c:v>102.81403799990501</c:v>
                </c:pt>
                <c:pt idx="31421">
                  <c:v>102.814166999905</c:v>
                </c:pt>
                <c:pt idx="31422">
                  <c:v>102.814287000001</c:v>
                </c:pt>
                <c:pt idx="31423">
                  <c:v>102.814380999916</c:v>
                </c:pt>
                <c:pt idx="31424">
                  <c:v>102.81543100018001</c:v>
                </c:pt>
                <c:pt idx="31425">
                  <c:v>102.816070999779</c:v>
                </c:pt>
                <c:pt idx="31426">
                  <c:v>102.81649199987399</c:v>
                </c:pt>
                <c:pt idx="31427">
                  <c:v>102.81696799984201</c:v>
                </c:pt>
                <c:pt idx="31428">
                  <c:v>102.829730999928</c:v>
                </c:pt>
                <c:pt idx="31429">
                  <c:v>102.836810000098</c:v>
                </c:pt>
                <c:pt idx="31430">
                  <c:v>102.836819999993</c:v>
                </c:pt>
                <c:pt idx="31431">
                  <c:v>102.837428999919</c:v>
                </c:pt>
                <c:pt idx="31432">
                  <c:v>102.83842099988701</c:v>
                </c:pt>
                <c:pt idx="31433">
                  <c:v>102.83923199995101</c:v>
                </c:pt>
                <c:pt idx="31434">
                  <c:v>102.851092000037</c:v>
                </c:pt>
                <c:pt idx="31435">
                  <c:v>102.86474199983699</c:v>
                </c:pt>
                <c:pt idx="31436">
                  <c:v>102.86516699988999</c:v>
                </c:pt>
                <c:pt idx="31437">
                  <c:v>102.865899999869</c:v>
                </c:pt>
                <c:pt idx="31438">
                  <c:v>102.866423999785</c:v>
                </c:pt>
                <c:pt idx="31439">
                  <c:v>102.881008000167</c:v>
                </c:pt>
                <c:pt idx="31440">
                  <c:v>102.886856000168</c:v>
                </c:pt>
                <c:pt idx="31441">
                  <c:v>102.88848600021001</c:v>
                </c:pt>
                <c:pt idx="31442">
                  <c:v>102.88905500010499</c:v>
                </c:pt>
                <c:pt idx="31443">
                  <c:v>102.89035699997801</c:v>
                </c:pt>
                <c:pt idx="31444">
                  <c:v>102.89106900017899</c:v>
                </c:pt>
                <c:pt idx="31445">
                  <c:v>102.89337199992501</c:v>
                </c:pt>
                <c:pt idx="31446">
                  <c:v>102.894049000042</c:v>
                </c:pt>
                <c:pt idx="31447">
                  <c:v>102.895285000158</c:v>
                </c:pt>
                <c:pt idx="31448">
                  <c:v>102.89624899996801</c:v>
                </c:pt>
                <c:pt idx="31449">
                  <c:v>102.90114100007401</c:v>
                </c:pt>
                <c:pt idx="31450">
                  <c:v>102.90137899983101</c:v>
                </c:pt>
                <c:pt idx="31451">
                  <c:v>102.90864199987399</c:v>
                </c:pt>
                <c:pt idx="31452">
                  <c:v>102.90930400014899</c:v>
                </c:pt>
                <c:pt idx="31453">
                  <c:v>102.91068000014999</c:v>
                </c:pt>
                <c:pt idx="31454">
                  <c:v>102.911596000012</c:v>
                </c:pt>
                <c:pt idx="31455">
                  <c:v>102.911662000224</c:v>
                </c:pt>
                <c:pt idx="31456">
                  <c:v>102.91632999997</c:v>
                </c:pt>
                <c:pt idx="31457">
                  <c:v>102.916806999928</c:v>
                </c:pt>
                <c:pt idx="31458">
                  <c:v>102.917747999981</c:v>
                </c:pt>
                <c:pt idx="31459">
                  <c:v>102.918404999854</c:v>
                </c:pt>
                <c:pt idx="31460">
                  <c:v>102.918483999928</c:v>
                </c:pt>
                <c:pt idx="31461">
                  <c:v>102.92396400018301</c:v>
                </c:pt>
                <c:pt idx="31462">
                  <c:v>102.92435900009801</c:v>
                </c:pt>
                <c:pt idx="31463">
                  <c:v>102.924779000204</c:v>
                </c:pt>
                <c:pt idx="31464">
                  <c:v>102.92504100016201</c:v>
                </c:pt>
                <c:pt idx="31465">
                  <c:v>102.92533399979199</c:v>
                </c:pt>
                <c:pt idx="31466">
                  <c:v>102.92559400022499</c:v>
                </c:pt>
                <c:pt idx="31467">
                  <c:v>102.92649199982401</c:v>
                </c:pt>
                <c:pt idx="31468">
                  <c:v>102.92723000020399</c:v>
                </c:pt>
                <c:pt idx="31469">
                  <c:v>102.931360000184</c:v>
                </c:pt>
                <c:pt idx="31470">
                  <c:v>102.94615000020701</c:v>
                </c:pt>
                <c:pt idx="31471">
                  <c:v>102.946859999974</c:v>
                </c:pt>
                <c:pt idx="31472">
                  <c:v>102.948162999837</c:v>
                </c:pt>
                <c:pt idx="31473">
                  <c:v>102.949052999974</c:v>
                </c:pt>
                <c:pt idx="31474">
                  <c:v>102.949657999943</c:v>
                </c:pt>
                <c:pt idx="31475">
                  <c:v>102.949760000228</c:v>
                </c:pt>
                <c:pt idx="31476">
                  <c:v>102.971501999945</c:v>
                </c:pt>
                <c:pt idx="31477">
                  <c:v>102.972255000167</c:v>
                </c:pt>
                <c:pt idx="31478">
                  <c:v>102.97350400014601</c:v>
                </c:pt>
                <c:pt idx="31479">
                  <c:v>102.97489100003</c:v>
                </c:pt>
                <c:pt idx="31480">
                  <c:v>102.97637099984</c:v>
                </c:pt>
                <c:pt idx="31481">
                  <c:v>102.98083099996801</c:v>
                </c:pt>
                <c:pt idx="31482">
                  <c:v>102.998445000139</c:v>
                </c:pt>
                <c:pt idx="31483">
                  <c:v>103.006979999918</c:v>
                </c:pt>
                <c:pt idx="31484">
                  <c:v>103.013270999781</c:v>
                </c:pt>
                <c:pt idx="31485">
                  <c:v>103.013877000194</c:v>
                </c:pt>
                <c:pt idx="31486">
                  <c:v>103.014874000109</c:v>
                </c:pt>
                <c:pt idx="31487">
                  <c:v>103.015520000099</c:v>
                </c:pt>
                <c:pt idx="31488">
                  <c:v>103.025375000015</c:v>
                </c:pt>
                <c:pt idx="31489">
                  <c:v>103.027120000206</c:v>
                </c:pt>
                <c:pt idx="31490">
                  <c:v>103.06761099991401</c:v>
                </c:pt>
                <c:pt idx="31491">
                  <c:v>103.06831199977701</c:v>
                </c:pt>
                <c:pt idx="31492">
                  <c:v>103.06837500002</c:v>
                </c:pt>
                <c:pt idx="31493">
                  <c:v>103.06949300002</c:v>
                </c:pt>
                <c:pt idx="31494">
                  <c:v>103.07038900009499</c:v>
                </c:pt>
                <c:pt idx="31495">
                  <c:v>103.08242400014899</c:v>
                </c:pt>
                <c:pt idx="31496">
                  <c:v>103.083085999969</c:v>
                </c:pt>
                <c:pt idx="31497">
                  <c:v>103.084274000138</c:v>
                </c:pt>
                <c:pt idx="31498">
                  <c:v>103.08513200015999</c:v>
                </c:pt>
                <c:pt idx="31499">
                  <c:v>103.08920899979</c:v>
                </c:pt>
                <c:pt idx="31500">
                  <c:v>103.09919200017201</c:v>
                </c:pt>
                <c:pt idx="31501">
                  <c:v>103.099835000193</c:v>
                </c:pt>
                <c:pt idx="31502">
                  <c:v>103.101140000035</c:v>
                </c:pt>
                <c:pt idx="31503">
                  <c:v>103.10202199980199</c:v>
                </c:pt>
                <c:pt idx="31504">
                  <c:v>103.11489300011</c:v>
                </c:pt>
                <c:pt idx="31505">
                  <c:v>103.11522600022701</c:v>
                </c:pt>
                <c:pt idx="31506">
                  <c:v>103.11598399994101</c:v>
                </c:pt>
                <c:pt idx="31507">
                  <c:v>103.116543999931</c:v>
                </c:pt>
                <c:pt idx="31508">
                  <c:v>103.12606500019599</c:v>
                </c:pt>
                <c:pt idx="31509">
                  <c:v>103.126586000144</c:v>
                </c:pt>
                <c:pt idx="31510">
                  <c:v>103.127577000122</c:v>
                </c:pt>
                <c:pt idx="31511">
                  <c:v>103.12828099995301</c:v>
                </c:pt>
                <c:pt idx="31512">
                  <c:v>103.13591300018699</c:v>
                </c:pt>
                <c:pt idx="31513">
                  <c:v>103.15110700003</c:v>
                </c:pt>
                <c:pt idx="31514">
                  <c:v>103.156236999893</c:v>
                </c:pt>
                <c:pt idx="31515">
                  <c:v>103.156891999788</c:v>
                </c:pt>
                <c:pt idx="31516">
                  <c:v>103.15799299996699</c:v>
                </c:pt>
                <c:pt idx="31517">
                  <c:v>103.158841000094</c:v>
                </c:pt>
                <c:pt idx="31518">
                  <c:v>103.16330600016899</c:v>
                </c:pt>
                <c:pt idx="31519">
                  <c:v>103.169420000085</c:v>
                </c:pt>
                <c:pt idx="31520">
                  <c:v>103.17016599992699</c:v>
                </c:pt>
                <c:pt idx="31521">
                  <c:v>103.171446000033</c:v>
                </c:pt>
                <c:pt idx="31522">
                  <c:v>103.17227599989501</c:v>
                </c:pt>
                <c:pt idx="31523">
                  <c:v>103.17514899998</c:v>
                </c:pt>
                <c:pt idx="31524">
                  <c:v>103.18158700010801</c:v>
                </c:pt>
                <c:pt idx="31525">
                  <c:v>103.18178299985399</c:v>
                </c:pt>
                <c:pt idx="31526">
                  <c:v>103.18240000015</c:v>
                </c:pt>
                <c:pt idx="31527">
                  <c:v>103.18357999994899</c:v>
                </c:pt>
                <c:pt idx="31528">
                  <c:v>103.18440899982301</c:v>
                </c:pt>
                <c:pt idx="31529">
                  <c:v>103.18663399993899</c:v>
                </c:pt>
                <c:pt idx="31530">
                  <c:v>103.187157999855</c:v>
                </c:pt>
                <c:pt idx="31531">
                  <c:v>103.18800000004501</c:v>
                </c:pt>
                <c:pt idx="31532">
                  <c:v>103.18859400013</c:v>
                </c:pt>
                <c:pt idx="31533">
                  <c:v>103.191075999802</c:v>
                </c:pt>
                <c:pt idx="31534">
                  <c:v>103.191716999845</c:v>
                </c:pt>
                <c:pt idx="31535">
                  <c:v>103.19311000012</c:v>
                </c:pt>
                <c:pt idx="31536">
                  <c:v>103.194097000141</c:v>
                </c:pt>
                <c:pt idx="31537">
                  <c:v>103.22198799985901</c:v>
                </c:pt>
                <c:pt idx="31538">
                  <c:v>103.223711999817</c:v>
                </c:pt>
                <c:pt idx="31539">
                  <c:v>103.22437900003899</c:v>
                </c:pt>
                <c:pt idx="31540">
                  <c:v>103.225688999827</c:v>
                </c:pt>
                <c:pt idx="31541">
                  <c:v>103.226560000166</c:v>
                </c:pt>
                <c:pt idx="31542">
                  <c:v>103.22724900015601</c:v>
                </c:pt>
                <c:pt idx="31543">
                  <c:v>103.227693000008</c:v>
                </c:pt>
                <c:pt idx="31544">
                  <c:v>103.22852399986</c:v>
                </c:pt>
                <c:pt idx="31545">
                  <c:v>103.228990999923</c:v>
                </c:pt>
                <c:pt idx="31546">
                  <c:v>103.229762999944</c:v>
                </c:pt>
                <c:pt idx="31547">
                  <c:v>103.230402000008</c:v>
                </c:pt>
                <c:pt idx="31548">
                  <c:v>103.231612999934</c:v>
                </c:pt>
                <c:pt idx="31549">
                  <c:v>103.232518999902</c:v>
                </c:pt>
                <c:pt idx="31550">
                  <c:v>103.23856200011501</c:v>
                </c:pt>
                <c:pt idx="31551">
                  <c:v>103.240401000221</c:v>
                </c:pt>
                <c:pt idx="31552">
                  <c:v>103.259399999842</c:v>
                </c:pt>
                <c:pt idx="31553">
                  <c:v>103.26009500022299</c:v>
                </c:pt>
                <c:pt idx="31554">
                  <c:v>103.261229000054</c:v>
                </c:pt>
                <c:pt idx="31555">
                  <c:v>103.262471000107</c:v>
                </c:pt>
                <c:pt idx="31556">
                  <c:v>103.26383600022299</c:v>
                </c:pt>
                <c:pt idx="31557">
                  <c:v>103.26453800007499</c:v>
                </c:pt>
                <c:pt idx="31558">
                  <c:v>103.265659000044</c:v>
                </c:pt>
                <c:pt idx="31559">
                  <c:v>103.26646900011801</c:v>
                </c:pt>
                <c:pt idx="31560">
                  <c:v>103.26782999982201</c:v>
                </c:pt>
                <c:pt idx="31561">
                  <c:v>103.268474999822</c:v>
                </c:pt>
                <c:pt idx="31562">
                  <c:v>103.269055000055</c:v>
                </c:pt>
                <c:pt idx="31563">
                  <c:v>103.26943600011801</c:v>
                </c:pt>
                <c:pt idx="31564">
                  <c:v>103.27022899991699</c:v>
                </c:pt>
                <c:pt idx="31565">
                  <c:v>103.274741999939</c:v>
                </c:pt>
                <c:pt idx="31566">
                  <c:v>103.283399999781</c:v>
                </c:pt>
                <c:pt idx="31567">
                  <c:v>103.290175999973</c:v>
                </c:pt>
                <c:pt idx="31568">
                  <c:v>103.29046300012099</c:v>
                </c:pt>
                <c:pt idx="31569">
                  <c:v>103.290987000036</c:v>
                </c:pt>
                <c:pt idx="31570">
                  <c:v>103.29141700003601</c:v>
                </c:pt>
                <c:pt idx="31571">
                  <c:v>103.303851999953</c:v>
                </c:pt>
                <c:pt idx="31572">
                  <c:v>103.30498599978399</c:v>
                </c:pt>
                <c:pt idx="31573">
                  <c:v>103.313268999954</c:v>
                </c:pt>
                <c:pt idx="31574">
                  <c:v>103.313810000145</c:v>
                </c:pt>
                <c:pt idx="31575">
                  <c:v>103.31471600011299</c:v>
                </c:pt>
                <c:pt idx="31576">
                  <c:v>103.31541799996499</c:v>
                </c:pt>
                <c:pt idx="31577">
                  <c:v>103.31998999981799</c:v>
                </c:pt>
                <c:pt idx="31578">
                  <c:v>103.32066199998701</c:v>
                </c:pt>
                <c:pt idx="31579">
                  <c:v>103.321980000146</c:v>
                </c:pt>
                <c:pt idx="31580">
                  <c:v>103.32285000003999</c:v>
                </c:pt>
                <c:pt idx="31581">
                  <c:v>103.324529000019</c:v>
                </c:pt>
                <c:pt idx="31582">
                  <c:v>103.325872999903</c:v>
                </c:pt>
                <c:pt idx="31583">
                  <c:v>103.333566999936</c:v>
                </c:pt>
                <c:pt idx="31584">
                  <c:v>103.334117000031</c:v>
                </c:pt>
                <c:pt idx="31585">
                  <c:v>103.33413599983</c:v>
                </c:pt>
                <c:pt idx="31586">
                  <c:v>103.33452299982999</c:v>
                </c:pt>
                <c:pt idx="31587">
                  <c:v>103.33508299981899</c:v>
                </c:pt>
                <c:pt idx="31588">
                  <c:v>103.33521199981899</c:v>
                </c:pt>
                <c:pt idx="31589">
                  <c:v>103.335675999915</c:v>
                </c:pt>
                <c:pt idx="31590">
                  <c:v>103.33583600004201</c:v>
                </c:pt>
                <c:pt idx="31591">
                  <c:v>103.35376200009701</c:v>
                </c:pt>
                <c:pt idx="31592">
                  <c:v>103.35556200015999</c:v>
                </c:pt>
                <c:pt idx="31593">
                  <c:v>103.36181000002301</c:v>
                </c:pt>
                <c:pt idx="31594">
                  <c:v>103.362163999918</c:v>
                </c:pt>
                <c:pt idx="31595">
                  <c:v>103.36276999987601</c:v>
                </c:pt>
                <c:pt idx="31596">
                  <c:v>103.363850999812</c:v>
                </c:pt>
                <c:pt idx="31597">
                  <c:v>103.367428000183</c:v>
                </c:pt>
                <c:pt idx="31598">
                  <c:v>103.367956000056</c:v>
                </c:pt>
                <c:pt idx="31599">
                  <c:v>103.36899899993999</c:v>
                </c:pt>
                <c:pt idx="31600">
                  <c:v>103.369683999972</c:v>
                </c:pt>
                <c:pt idx="31601">
                  <c:v>103.386498999952</c:v>
                </c:pt>
                <c:pt idx="31602">
                  <c:v>103.39774700014401</c:v>
                </c:pt>
                <c:pt idx="31603">
                  <c:v>103.39828699989</c:v>
                </c:pt>
                <c:pt idx="31604">
                  <c:v>103.39912500012299</c:v>
                </c:pt>
                <c:pt idx="31605">
                  <c:v>103.39974499993301</c:v>
                </c:pt>
                <c:pt idx="31606">
                  <c:v>103.40122500019699</c:v>
                </c:pt>
                <c:pt idx="31607">
                  <c:v>103.412294999998</c:v>
                </c:pt>
                <c:pt idx="31608">
                  <c:v>103.41295399985</c:v>
                </c:pt>
                <c:pt idx="31609">
                  <c:v>103.41411999979699</c:v>
                </c:pt>
                <c:pt idx="31610">
                  <c:v>103.414909000093</c:v>
                </c:pt>
                <c:pt idx="31611">
                  <c:v>103.417061000072</c:v>
                </c:pt>
                <c:pt idx="31612">
                  <c:v>103.419911999935</c:v>
                </c:pt>
                <c:pt idx="31613">
                  <c:v>103.42059100003</c:v>
                </c:pt>
                <c:pt idx="31614">
                  <c:v>103.421820000221</c:v>
                </c:pt>
                <c:pt idx="31615">
                  <c:v>103.42266699990401</c:v>
                </c:pt>
                <c:pt idx="31616">
                  <c:v>103.42447099992501</c:v>
                </c:pt>
                <c:pt idx="31617">
                  <c:v>103.424815999915</c:v>
                </c:pt>
                <c:pt idx="31618">
                  <c:v>103.42547600021101</c:v>
                </c:pt>
                <c:pt idx="31619">
                  <c:v>103.426346000105</c:v>
                </c:pt>
                <c:pt idx="31620">
                  <c:v>103.43829300018101</c:v>
                </c:pt>
                <c:pt idx="31621">
                  <c:v>103.43895699998001</c:v>
                </c:pt>
                <c:pt idx="31622">
                  <c:v>103.440386999864</c:v>
                </c:pt>
                <c:pt idx="31623">
                  <c:v>103.44139200014899</c:v>
                </c:pt>
                <c:pt idx="31624">
                  <c:v>103.446298000108</c:v>
                </c:pt>
                <c:pt idx="31625">
                  <c:v>103.448844000013</c:v>
                </c:pt>
                <c:pt idx="31626">
                  <c:v>103.45012100014999</c:v>
                </c:pt>
                <c:pt idx="31627">
                  <c:v>103.461606000109</c:v>
                </c:pt>
                <c:pt idx="31628">
                  <c:v>103.473672999825</c:v>
                </c:pt>
                <c:pt idx="31629">
                  <c:v>103.47410699978299</c:v>
                </c:pt>
                <c:pt idx="31630">
                  <c:v>103.474964999804</c:v>
                </c:pt>
                <c:pt idx="31631">
                  <c:v>103.475484000227</c:v>
                </c:pt>
                <c:pt idx="31632">
                  <c:v>103.476641999805</c:v>
                </c:pt>
                <c:pt idx="31633">
                  <c:v>103.476935999879</c:v>
                </c:pt>
                <c:pt idx="31634">
                  <c:v>103.477471000132</c:v>
                </c:pt>
                <c:pt idx="31635">
                  <c:v>103.47783999986801</c:v>
                </c:pt>
                <c:pt idx="31636">
                  <c:v>103.48030500017499</c:v>
                </c:pt>
                <c:pt idx="31637">
                  <c:v>103.491210999891</c:v>
                </c:pt>
                <c:pt idx="31638">
                  <c:v>103.491830000166</c:v>
                </c:pt>
                <c:pt idx="31639">
                  <c:v>103.492923999965</c:v>
                </c:pt>
                <c:pt idx="31640">
                  <c:v>103.493624999828</c:v>
                </c:pt>
                <c:pt idx="31641">
                  <c:v>103.497331000198</c:v>
                </c:pt>
                <c:pt idx="31642">
                  <c:v>103.504728000189</c:v>
                </c:pt>
                <c:pt idx="31643">
                  <c:v>103.50524600016699</c:v>
                </c:pt>
                <c:pt idx="31644">
                  <c:v>103.508924999914</c:v>
                </c:pt>
                <c:pt idx="31645">
                  <c:v>103.50947899996699</c:v>
                </c:pt>
                <c:pt idx="31646">
                  <c:v>103.510342999925</c:v>
                </c:pt>
                <c:pt idx="31647">
                  <c:v>103.51100600018901</c:v>
                </c:pt>
                <c:pt idx="31648">
                  <c:v>103.52350399989501</c:v>
                </c:pt>
                <c:pt idx="31649">
                  <c:v>103.524173000096</c:v>
                </c:pt>
                <c:pt idx="31650">
                  <c:v>103.52538699999</c:v>
                </c:pt>
                <c:pt idx="31651">
                  <c:v>103.52629299995799</c:v>
                </c:pt>
                <c:pt idx="31652">
                  <c:v>103.542667000056</c:v>
                </c:pt>
                <c:pt idx="31653">
                  <c:v>103.554007000184</c:v>
                </c:pt>
                <c:pt idx="31654">
                  <c:v>103.55517500011</c:v>
                </c:pt>
                <c:pt idx="31655">
                  <c:v>103.568489999815</c:v>
                </c:pt>
                <c:pt idx="31656">
                  <c:v>103.56899399994201</c:v>
                </c:pt>
                <c:pt idx="31657">
                  <c:v>103.56989499996399</c:v>
                </c:pt>
                <c:pt idx="31658">
                  <c:v>103.570580999985</c:v>
                </c:pt>
                <c:pt idx="31659">
                  <c:v>103.57503000022901</c:v>
                </c:pt>
                <c:pt idx="31660">
                  <c:v>103.57529600014401</c:v>
                </c:pt>
                <c:pt idx="31661">
                  <c:v>103.57582699998599</c:v>
                </c:pt>
                <c:pt idx="31662">
                  <c:v>103.576279000208</c:v>
                </c:pt>
                <c:pt idx="31663">
                  <c:v>103.58231300006001</c:v>
                </c:pt>
                <c:pt idx="31664">
                  <c:v>103.582625999933</c:v>
                </c:pt>
                <c:pt idx="31665">
                  <c:v>103.58323399987</c:v>
                </c:pt>
                <c:pt idx="31666">
                  <c:v>103.584360999775</c:v>
                </c:pt>
                <c:pt idx="31667">
                  <c:v>103.58523900003999</c:v>
                </c:pt>
                <c:pt idx="31668">
                  <c:v>103.60101100013701</c:v>
                </c:pt>
                <c:pt idx="31669">
                  <c:v>103.60158699995699</c:v>
                </c:pt>
                <c:pt idx="31670">
                  <c:v>103.60250699977701</c:v>
                </c:pt>
                <c:pt idx="31671">
                  <c:v>103.60319900019</c:v>
                </c:pt>
                <c:pt idx="31672">
                  <c:v>103.626652999992</c:v>
                </c:pt>
                <c:pt idx="31673">
                  <c:v>103.627308999875</c:v>
                </c:pt>
                <c:pt idx="31674">
                  <c:v>103.62886499979099</c:v>
                </c:pt>
                <c:pt idx="31675">
                  <c:v>103.62982500009801</c:v>
                </c:pt>
                <c:pt idx="31676">
                  <c:v>103.629952000119</c:v>
                </c:pt>
                <c:pt idx="31677">
                  <c:v>103.63598799995</c:v>
                </c:pt>
                <c:pt idx="31678">
                  <c:v>103.63642499987601</c:v>
                </c:pt>
                <c:pt idx="31679">
                  <c:v>103.636795000056</c:v>
                </c:pt>
                <c:pt idx="31680">
                  <c:v>103.637228000025</c:v>
                </c:pt>
                <c:pt idx="31681">
                  <c:v>103.63782000012999</c:v>
                </c:pt>
                <c:pt idx="31682">
                  <c:v>103.65856199996399</c:v>
                </c:pt>
                <c:pt idx="31683">
                  <c:v>103.659134999816</c:v>
                </c:pt>
                <c:pt idx="31684">
                  <c:v>103.66018500008001</c:v>
                </c:pt>
                <c:pt idx="31685">
                  <c:v>103.660993000175</c:v>
                </c:pt>
                <c:pt idx="31686">
                  <c:v>103.66106299989001</c:v>
                </c:pt>
                <c:pt idx="31687">
                  <c:v>103.663154000059</c:v>
                </c:pt>
                <c:pt idx="31688">
                  <c:v>103.66359599993301</c:v>
                </c:pt>
                <c:pt idx="31689">
                  <c:v>103.664557000229</c:v>
                </c:pt>
                <c:pt idx="31690">
                  <c:v>103.66525300014401</c:v>
                </c:pt>
                <c:pt idx="31691">
                  <c:v>103.677283999786</c:v>
                </c:pt>
                <c:pt idx="31692">
                  <c:v>103.693779999957</c:v>
                </c:pt>
                <c:pt idx="31693">
                  <c:v>103.699947000222</c:v>
                </c:pt>
                <c:pt idx="31694">
                  <c:v>103.70057499994799</c:v>
                </c:pt>
                <c:pt idx="31695">
                  <c:v>103.701149999778</c:v>
                </c:pt>
                <c:pt idx="31696">
                  <c:v>103.70181200005301</c:v>
                </c:pt>
                <c:pt idx="31697">
                  <c:v>103.70250000005301</c:v>
                </c:pt>
                <c:pt idx="31698">
                  <c:v>103.70274700017001</c:v>
                </c:pt>
                <c:pt idx="31699">
                  <c:v>103.72702099994</c:v>
                </c:pt>
                <c:pt idx="31700">
                  <c:v>103.74332099991</c:v>
                </c:pt>
                <c:pt idx="31701">
                  <c:v>103.76405999977501</c:v>
                </c:pt>
                <c:pt idx="31702">
                  <c:v>103.764544000114</c:v>
                </c:pt>
                <c:pt idx="31703">
                  <c:v>103.76555899983899</c:v>
                </c:pt>
                <c:pt idx="31704">
                  <c:v>103.766335999807</c:v>
                </c:pt>
                <c:pt idx="31705">
                  <c:v>103.76757799986001</c:v>
                </c:pt>
                <c:pt idx="31706">
                  <c:v>103.768850000051</c:v>
                </c:pt>
                <c:pt idx="31707">
                  <c:v>103.76958200003999</c:v>
                </c:pt>
                <c:pt idx="31708">
                  <c:v>103.77089900021001</c:v>
                </c:pt>
                <c:pt idx="31709">
                  <c:v>103.771807000157</c:v>
                </c:pt>
                <c:pt idx="31710">
                  <c:v>103.785140000127</c:v>
                </c:pt>
                <c:pt idx="31711">
                  <c:v>103.785679999873</c:v>
                </c:pt>
                <c:pt idx="31712">
                  <c:v>103.786685000159</c:v>
                </c:pt>
                <c:pt idx="31713">
                  <c:v>103.78743499995799</c:v>
                </c:pt>
                <c:pt idx="31714">
                  <c:v>103.78745700018001</c:v>
                </c:pt>
                <c:pt idx="31715">
                  <c:v>103.788159000032</c:v>
                </c:pt>
                <c:pt idx="31716">
                  <c:v>103.789513999799</c:v>
                </c:pt>
                <c:pt idx="31717">
                  <c:v>103.790393000053</c:v>
                </c:pt>
                <c:pt idx="31718">
                  <c:v>103.79914399982201</c:v>
                </c:pt>
                <c:pt idx="31719">
                  <c:v>103.799440999864</c:v>
                </c:pt>
                <c:pt idx="31720">
                  <c:v>103.800055000192</c:v>
                </c:pt>
                <c:pt idx="31721">
                  <c:v>103.80053800008599</c:v>
                </c:pt>
                <c:pt idx="31722">
                  <c:v>103.81362499992899</c:v>
                </c:pt>
                <c:pt idx="31723">
                  <c:v>103.814263000003</c:v>
                </c:pt>
                <c:pt idx="31724">
                  <c:v>103.81552899980301</c:v>
                </c:pt>
                <c:pt idx="31725">
                  <c:v>103.816509999887</c:v>
                </c:pt>
                <c:pt idx="31726">
                  <c:v>103.81835399993999</c:v>
                </c:pt>
                <c:pt idx="31727">
                  <c:v>103.818914999919</c:v>
                </c:pt>
                <c:pt idx="31728">
                  <c:v>103.819727999962</c:v>
                </c:pt>
                <c:pt idx="31729">
                  <c:v>103.820655000163</c:v>
                </c:pt>
                <c:pt idx="31730">
                  <c:v>103.823324000131</c:v>
                </c:pt>
                <c:pt idx="31731">
                  <c:v>103.823452000142</c:v>
                </c:pt>
                <c:pt idx="31732">
                  <c:v>103.82389699998299</c:v>
                </c:pt>
                <c:pt idx="31733">
                  <c:v>103.824082999835</c:v>
                </c:pt>
                <c:pt idx="31734">
                  <c:v>103.824928999983</c:v>
                </c:pt>
                <c:pt idx="31735">
                  <c:v>103.82552999999399</c:v>
                </c:pt>
                <c:pt idx="31736">
                  <c:v>103.825673999836</c:v>
                </c:pt>
                <c:pt idx="31737">
                  <c:v>103.826554000079</c:v>
                </c:pt>
                <c:pt idx="31738">
                  <c:v>103.835783999784</c:v>
                </c:pt>
                <c:pt idx="31739">
                  <c:v>103.837940000175</c:v>
                </c:pt>
                <c:pt idx="31740">
                  <c:v>103.84888299995499</c:v>
                </c:pt>
                <c:pt idx="31741">
                  <c:v>103.855260999807</c:v>
                </c:pt>
                <c:pt idx="31742">
                  <c:v>103.857719000188</c:v>
                </c:pt>
                <c:pt idx="31743">
                  <c:v>103.85820400006101</c:v>
                </c:pt>
                <c:pt idx="31744">
                  <c:v>103.85899799985</c:v>
                </c:pt>
                <c:pt idx="31745">
                  <c:v>103.85958300003</c:v>
                </c:pt>
                <c:pt idx="31746">
                  <c:v>103.86181900003</c:v>
                </c:pt>
                <c:pt idx="31747">
                  <c:v>103.86225199999801</c:v>
                </c:pt>
                <c:pt idx="31748">
                  <c:v>103.86292500015701</c:v>
                </c:pt>
                <c:pt idx="31749">
                  <c:v>103.863505999925</c:v>
                </c:pt>
                <c:pt idx="31750">
                  <c:v>103.880059999937</c:v>
                </c:pt>
                <c:pt idx="31751">
                  <c:v>103.88069600003199</c:v>
                </c:pt>
                <c:pt idx="31752">
                  <c:v>103.880981000202</c:v>
                </c:pt>
                <c:pt idx="31753">
                  <c:v>103.882029000033</c:v>
                </c:pt>
                <c:pt idx="31754">
                  <c:v>103.8829969998</c:v>
                </c:pt>
                <c:pt idx="31755">
                  <c:v>103.88870299993799</c:v>
                </c:pt>
                <c:pt idx="31756">
                  <c:v>103.891258000203</c:v>
                </c:pt>
                <c:pt idx="31757">
                  <c:v>103.89289700015</c:v>
                </c:pt>
                <c:pt idx="31758">
                  <c:v>103.89353399978</c:v>
                </c:pt>
                <c:pt idx="31759">
                  <c:v>103.894938999928</c:v>
                </c:pt>
                <c:pt idx="31760">
                  <c:v>103.89590600016101</c:v>
                </c:pt>
                <c:pt idx="31761">
                  <c:v>103.903696000088</c:v>
                </c:pt>
                <c:pt idx="31762">
                  <c:v>103.915303000121</c:v>
                </c:pt>
                <c:pt idx="31763">
                  <c:v>103.92386500006901</c:v>
                </c:pt>
                <c:pt idx="31764">
                  <c:v>103.92765300002701</c:v>
                </c:pt>
                <c:pt idx="31765">
                  <c:v>103.95454699982999</c:v>
                </c:pt>
                <c:pt idx="31766">
                  <c:v>103.955124000094</c:v>
                </c:pt>
                <c:pt idx="31767">
                  <c:v>103.95617899985101</c:v>
                </c:pt>
                <c:pt idx="31768">
                  <c:v>103.956940999978</c:v>
                </c:pt>
                <c:pt idx="31769">
                  <c:v>103.95932099981999</c:v>
                </c:pt>
                <c:pt idx="31770">
                  <c:v>103.96910999997901</c:v>
                </c:pt>
                <c:pt idx="31771">
                  <c:v>103.98353500022399</c:v>
                </c:pt>
                <c:pt idx="31772">
                  <c:v>103.98424200002401</c:v>
                </c:pt>
                <c:pt idx="31773">
                  <c:v>103.98552600008699</c:v>
                </c:pt>
                <c:pt idx="31774">
                  <c:v>103.986452999834</c:v>
                </c:pt>
                <c:pt idx="31775">
                  <c:v>103.98879400008801</c:v>
                </c:pt>
                <c:pt idx="31776">
                  <c:v>103.989265000109</c:v>
                </c:pt>
                <c:pt idx="31777">
                  <c:v>103.990149999845</c:v>
                </c:pt>
                <c:pt idx="31778">
                  <c:v>103.99087199994</c:v>
                </c:pt>
                <c:pt idx="31779">
                  <c:v>104.00690100004699</c:v>
                </c:pt>
                <c:pt idx="31780">
                  <c:v>104.009256000153</c:v>
                </c:pt>
                <c:pt idx="31781">
                  <c:v>104.00995800000601</c:v>
                </c:pt>
                <c:pt idx="31782">
                  <c:v>104.011205000006</c:v>
                </c:pt>
                <c:pt idx="31783">
                  <c:v>104.01220099993201</c:v>
                </c:pt>
                <c:pt idx="31784">
                  <c:v>104.03308900003999</c:v>
                </c:pt>
                <c:pt idx="31785">
                  <c:v>104.050414000084</c:v>
                </c:pt>
                <c:pt idx="31786">
                  <c:v>104.05335699988399</c:v>
                </c:pt>
                <c:pt idx="31787">
                  <c:v>104.054058000201</c:v>
                </c:pt>
                <c:pt idx="31788">
                  <c:v>104.05538900022199</c:v>
                </c:pt>
                <c:pt idx="31789">
                  <c:v>104.05681200018</c:v>
                </c:pt>
                <c:pt idx="31790">
                  <c:v>104.05971699992701</c:v>
                </c:pt>
                <c:pt idx="31791">
                  <c:v>104.080273999898</c:v>
                </c:pt>
                <c:pt idx="31792">
                  <c:v>104.08092999978099</c:v>
                </c:pt>
                <c:pt idx="31793">
                  <c:v>104.08219300006699</c:v>
                </c:pt>
                <c:pt idx="31794">
                  <c:v>104.08302399991899</c:v>
                </c:pt>
                <c:pt idx="31795">
                  <c:v>104.107440000007</c:v>
                </c:pt>
                <c:pt idx="31796">
                  <c:v>104.107975999795</c:v>
                </c:pt>
                <c:pt idx="31797">
                  <c:v>104.10879499977399</c:v>
                </c:pt>
                <c:pt idx="31798">
                  <c:v>104.109662000155</c:v>
                </c:pt>
                <c:pt idx="31799">
                  <c:v>104.123941000125</c:v>
                </c:pt>
                <c:pt idx="31800">
                  <c:v>104.12461099986101</c:v>
                </c:pt>
                <c:pt idx="31801">
                  <c:v>104.12577799979699</c:v>
                </c:pt>
                <c:pt idx="31802">
                  <c:v>104.127094999967</c:v>
                </c:pt>
                <c:pt idx="31803">
                  <c:v>104.12728199980801</c:v>
                </c:pt>
                <c:pt idx="31804">
                  <c:v>104.12940200012501</c:v>
                </c:pt>
                <c:pt idx="31805">
                  <c:v>104.14049900009499</c:v>
                </c:pt>
                <c:pt idx="31806">
                  <c:v>104.141037999852</c:v>
                </c:pt>
                <c:pt idx="31807">
                  <c:v>104.14195400016899</c:v>
                </c:pt>
                <c:pt idx="31808">
                  <c:v>104.14263299980999</c:v>
                </c:pt>
                <c:pt idx="31809">
                  <c:v>104.147097999884</c:v>
                </c:pt>
                <c:pt idx="31810">
                  <c:v>104.147732000001</c:v>
                </c:pt>
                <c:pt idx="31811">
                  <c:v>104.14900600017</c:v>
                </c:pt>
                <c:pt idx="31812">
                  <c:v>104.14991400011701</c:v>
                </c:pt>
                <c:pt idx="31813">
                  <c:v>104.15191899983201</c:v>
                </c:pt>
                <c:pt idx="31814">
                  <c:v>104.152467999938</c:v>
                </c:pt>
                <c:pt idx="31815">
                  <c:v>104.153161999875</c:v>
                </c:pt>
                <c:pt idx="31816">
                  <c:v>104.153520000181</c:v>
                </c:pt>
                <c:pt idx="31817">
                  <c:v>104.153911000139</c:v>
                </c:pt>
                <c:pt idx="31818">
                  <c:v>104.15423799986399</c:v>
                </c:pt>
                <c:pt idx="31819">
                  <c:v>104.155307999917</c:v>
                </c:pt>
                <c:pt idx="31820">
                  <c:v>104.15629199997001</c:v>
                </c:pt>
                <c:pt idx="31821">
                  <c:v>104.19087999980501</c:v>
                </c:pt>
                <c:pt idx="31822">
                  <c:v>104.197469000155</c:v>
                </c:pt>
                <c:pt idx="31823">
                  <c:v>104.207856999892</c:v>
                </c:pt>
                <c:pt idx="31824">
                  <c:v>104.20842099983899</c:v>
                </c:pt>
                <c:pt idx="31825">
                  <c:v>104.20936799982799</c:v>
                </c:pt>
                <c:pt idx="31826">
                  <c:v>104.21048599982799</c:v>
                </c:pt>
                <c:pt idx="31827">
                  <c:v>104.218198000125</c:v>
                </c:pt>
                <c:pt idx="31828">
                  <c:v>104.220106999946</c:v>
                </c:pt>
                <c:pt idx="31829">
                  <c:v>104.22028799985101</c:v>
                </c:pt>
                <c:pt idx="31830">
                  <c:v>104.220671999883</c:v>
                </c:pt>
                <c:pt idx="31831">
                  <c:v>104.221313999914</c:v>
                </c:pt>
                <c:pt idx="31832">
                  <c:v>104.221834999862</c:v>
                </c:pt>
                <c:pt idx="31833">
                  <c:v>104.22219200017899</c:v>
                </c:pt>
                <c:pt idx="31834">
                  <c:v>104.22264599992501</c:v>
                </c:pt>
                <c:pt idx="31835">
                  <c:v>104.223601999819</c:v>
                </c:pt>
                <c:pt idx="31836">
                  <c:v>104.2243400002</c:v>
                </c:pt>
                <c:pt idx="31837">
                  <c:v>104.22576000019001</c:v>
                </c:pt>
                <c:pt idx="31838">
                  <c:v>104.229095999926</c:v>
                </c:pt>
                <c:pt idx="31839">
                  <c:v>104.229777999989</c:v>
                </c:pt>
                <c:pt idx="31840">
                  <c:v>104.23085000002099</c:v>
                </c:pt>
                <c:pt idx="31841">
                  <c:v>104.23214000002099</c:v>
                </c:pt>
                <c:pt idx="31842">
                  <c:v>104.239402000075</c:v>
                </c:pt>
                <c:pt idx="31843">
                  <c:v>104.239835000043</c:v>
                </c:pt>
                <c:pt idx="31844">
                  <c:v>104.240481000033</c:v>
                </c:pt>
                <c:pt idx="31845">
                  <c:v>104.24050499977901</c:v>
                </c:pt>
                <c:pt idx="31846">
                  <c:v>104.2407179998</c:v>
                </c:pt>
                <c:pt idx="31847">
                  <c:v>104.24077600009599</c:v>
                </c:pt>
                <c:pt idx="31848">
                  <c:v>104.241048999938</c:v>
                </c:pt>
                <c:pt idx="31849">
                  <c:v>104.241450999779</c:v>
                </c:pt>
                <c:pt idx="31850">
                  <c:v>104.241455000192</c:v>
                </c:pt>
                <c:pt idx="31851">
                  <c:v>104.241634000118</c:v>
                </c:pt>
                <c:pt idx="31852">
                  <c:v>104.24206100014999</c:v>
                </c:pt>
                <c:pt idx="31853">
                  <c:v>104.242505000001</c:v>
                </c:pt>
                <c:pt idx="31854">
                  <c:v>104.242671000065</c:v>
                </c:pt>
                <c:pt idx="31855">
                  <c:v>104.242690999853</c:v>
                </c:pt>
                <c:pt idx="31856">
                  <c:v>104.242697999779</c:v>
                </c:pt>
                <c:pt idx="31857">
                  <c:v>104.24368599979</c:v>
                </c:pt>
                <c:pt idx="31858">
                  <c:v>104.243699000107</c:v>
                </c:pt>
                <c:pt idx="31859">
                  <c:v>104.258128999845</c:v>
                </c:pt>
                <c:pt idx="31860">
                  <c:v>104.25845999998199</c:v>
                </c:pt>
                <c:pt idx="31861">
                  <c:v>104.25909600007799</c:v>
                </c:pt>
                <c:pt idx="31862">
                  <c:v>104.25959299982401</c:v>
                </c:pt>
                <c:pt idx="31863">
                  <c:v>104.26110500020499</c:v>
                </c:pt>
                <c:pt idx="31864">
                  <c:v>104.26140299978199</c:v>
                </c:pt>
                <c:pt idx="31865">
                  <c:v>104.261951999887</c:v>
                </c:pt>
                <c:pt idx="31866">
                  <c:v>104.26237799993</c:v>
                </c:pt>
                <c:pt idx="31867">
                  <c:v>104.26251099988801</c:v>
                </c:pt>
                <c:pt idx="31868">
                  <c:v>104.263189999983</c:v>
                </c:pt>
                <c:pt idx="31869">
                  <c:v>104.26447100007799</c:v>
                </c:pt>
                <c:pt idx="31870">
                  <c:v>104.265381000004</c:v>
                </c:pt>
                <c:pt idx="31871">
                  <c:v>104.280672000186</c:v>
                </c:pt>
                <c:pt idx="31872">
                  <c:v>104.296049999902</c:v>
                </c:pt>
                <c:pt idx="31873">
                  <c:v>104.296693999913</c:v>
                </c:pt>
                <c:pt idx="31874">
                  <c:v>104.29800900010299</c:v>
                </c:pt>
                <c:pt idx="31875">
                  <c:v>104.298279999966</c:v>
                </c:pt>
                <c:pt idx="31876">
                  <c:v>104.298922999987</c:v>
                </c:pt>
                <c:pt idx="31877">
                  <c:v>104.307865999999</c:v>
                </c:pt>
                <c:pt idx="31878">
                  <c:v>104.309383999861</c:v>
                </c:pt>
                <c:pt idx="31879">
                  <c:v>104.33144699982201</c:v>
                </c:pt>
                <c:pt idx="31880">
                  <c:v>104.332960000192</c:v>
                </c:pt>
                <c:pt idx="31881">
                  <c:v>104.336241000055</c:v>
                </c:pt>
                <c:pt idx="31882">
                  <c:v>104.337104000023</c:v>
                </c:pt>
                <c:pt idx="31883">
                  <c:v>104.337774000214</c:v>
                </c:pt>
                <c:pt idx="31884">
                  <c:v>104.338913999981</c:v>
                </c:pt>
                <c:pt idx="31885">
                  <c:v>104.340112000045</c:v>
                </c:pt>
                <c:pt idx="31886">
                  <c:v>104.343967000204</c:v>
                </c:pt>
                <c:pt idx="31887">
                  <c:v>104.359343999931</c:v>
                </c:pt>
                <c:pt idx="31888">
                  <c:v>104.365962999963</c:v>
                </c:pt>
                <c:pt idx="31889">
                  <c:v>104.36670499984699</c:v>
                </c:pt>
                <c:pt idx="31890">
                  <c:v>104.36806000006901</c:v>
                </c:pt>
                <c:pt idx="31891">
                  <c:v>104.36876099993201</c:v>
                </c:pt>
                <c:pt idx="31892">
                  <c:v>104.369060999943</c:v>
                </c:pt>
                <c:pt idx="31893">
                  <c:v>104.36932899983699</c:v>
                </c:pt>
                <c:pt idx="31894">
                  <c:v>104.369697000038</c:v>
                </c:pt>
                <c:pt idx="31895">
                  <c:v>104.37100999979501</c:v>
                </c:pt>
                <c:pt idx="31896">
                  <c:v>104.371939999964</c:v>
                </c:pt>
                <c:pt idx="31897">
                  <c:v>104.37481200006</c:v>
                </c:pt>
                <c:pt idx="31898">
                  <c:v>104.37543199986901</c:v>
                </c:pt>
                <c:pt idx="31899">
                  <c:v>104.376674999912</c:v>
                </c:pt>
                <c:pt idx="31900">
                  <c:v>104.37757199997499</c:v>
                </c:pt>
                <c:pt idx="31901">
                  <c:v>104.378899000039</c:v>
                </c:pt>
                <c:pt idx="31902">
                  <c:v>104.37925899987</c:v>
                </c:pt>
                <c:pt idx="31903">
                  <c:v>104.379590000007</c:v>
                </c:pt>
                <c:pt idx="31904">
                  <c:v>104.380276000028</c:v>
                </c:pt>
                <c:pt idx="31905">
                  <c:v>104.38044800002899</c:v>
                </c:pt>
                <c:pt idx="31906">
                  <c:v>104.380974999912</c:v>
                </c:pt>
                <c:pt idx="31907">
                  <c:v>104.381061999902</c:v>
                </c:pt>
                <c:pt idx="31908">
                  <c:v>104.381502999785</c:v>
                </c:pt>
                <c:pt idx="31909">
                  <c:v>104.38188099988101</c:v>
                </c:pt>
                <c:pt idx="31910">
                  <c:v>104.40533600012701</c:v>
                </c:pt>
                <c:pt idx="31911">
                  <c:v>104.41193599990501</c:v>
                </c:pt>
                <c:pt idx="31912">
                  <c:v>104.412499999853</c:v>
                </c:pt>
                <c:pt idx="31913">
                  <c:v>104.41352899988399</c:v>
                </c:pt>
                <c:pt idx="31914">
                  <c:v>104.414340999937</c:v>
                </c:pt>
                <c:pt idx="31915">
                  <c:v>104.424551000192</c:v>
                </c:pt>
                <c:pt idx="31916">
                  <c:v>104.424932999791</c:v>
                </c:pt>
                <c:pt idx="31917">
                  <c:v>104.425643000013</c:v>
                </c:pt>
                <c:pt idx="31918">
                  <c:v>104.42618800016101</c:v>
                </c:pt>
                <c:pt idx="31919">
                  <c:v>104.427897999812</c:v>
                </c:pt>
                <c:pt idx="31920">
                  <c:v>104.42836599986499</c:v>
                </c:pt>
                <c:pt idx="31921">
                  <c:v>104.429319999781</c:v>
                </c:pt>
                <c:pt idx="31922">
                  <c:v>104.430023000077</c:v>
                </c:pt>
                <c:pt idx="31923">
                  <c:v>104.43027200017201</c:v>
                </c:pt>
                <c:pt idx="31924">
                  <c:v>104.438341999866</c:v>
                </c:pt>
                <c:pt idx="31925">
                  <c:v>104.458300999795</c:v>
                </c:pt>
                <c:pt idx="31926">
                  <c:v>104.45889499987901</c:v>
                </c:pt>
                <c:pt idx="31927">
                  <c:v>104.45941499983699</c:v>
                </c:pt>
                <c:pt idx="31928">
                  <c:v>104.459869000038</c:v>
                </c:pt>
                <c:pt idx="31929">
                  <c:v>104.460015999848</c:v>
                </c:pt>
                <c:pt idx="31930">
                  <c:v>104.46077899996399</c:v>
                </c:pt>
                <c:pt idx="31931">
                  <c:v>104.46082599992201</c:v>
                </c:pt>
                <c:pt idx="31932">
                  <c:v>104.461566999816</c:v>
                </c:pt>
                <c:pt idx="31933">
                  <c:v>104.47271400016599</c:v>
                </c:pt>
                <c:pt idx="31934">
                  <c:v>104.473202999997</c:v>
                </c:pt>
                <c:pt idx="31935">
                  <c:v>104.473359000166</c:v>
                </c:pt>
                <c:pt idx="31936">
                  <c:v>104.474480000135</c:v>
                </c:pt>
                <c:pt idx="31937">
                  <c:v>104.47479300000801</c:v>
                </c:pt>
                <c:pt idx="31938">
                  <c:v>104.47536899982799</c:v>
                </c:pt>
                <c:pt idx="31939">
                  <c:v>104.47759199996599</c:v>
                </c:pt>
                <c:pt idx="31940">
                  <c:v>104.48040800019901</c:v>
                </c:pt>
                <c:pt idx="31941">
                  <c:v>104.481621000104</c:v>
                </c:pt>
                <c:pt idx="31942">
                  <c:v>104.484173999935</c:v>
                </c:pt>
                <c:pt idx="31943">
                  <c:v>104.48475900011501</c:v>
                </c:pt>
                <c:pt idx="31944">
                  <c:v>104.485845999988</c:v>
                </c:pt>
                <c:pt idx="31945">
                  <c:v>104.48660800011501</c:v>
                </c:pt>
                <c:pt idx="31946">
                  <c:v>104.496280000148</c:v>
                </c:pt>
                <c:pt idx="31947">
                  <c:v>104.49686199990501</c:v>
                </c:pt>
                <c:pt idx="31948">
                  <c:v>104.49799600019101</c:v>
                </c:pt>
                <c:pt idx="31949">
                  <c:v>104.49886900005301</c:v>
                </c:pt>
                <c:pt idx="31950">
                  <c:v>104.502936999779</c:v>
                </c:pt>
                <c:pt idx="31951">
                  <c:v>104.503150999789</c:v>
                </c:pt>
                <c:pt idx="31952">
                  <c:v>104.503642000054</c:v>
                </c:pt>
                <c:pt idx="31953">
                  <c:v>104.50403999993699</c:v>
                </c:pt>
                <c:pt idx="31954">
                  <c:v>104.50868299994899</c:v>
                </c:pt>
                <c:pt idx="31955">
                  <c:v>104.517879000013</c:v>
                </c:pt>
                <c:pt idx="31956">
                  <c:v>104.52488999999299</c:v>
                </c:pt>
                <c:pt idx="31957">
                  <c:v>104.52558099996101</c:v>
                </c:pt>
                <c:pt idx="31958">
                  <c:v>104.53035799991899</c:v>
                </c:pt>
                <c:pt idx="31959">
                  <c:v>104.53065599995101</c:v>
                </c:pt>
                <c:pt idx="31960">
                  <c:v>104.53245899998299</c:v>
                </c:pt>
                <c:pt idx="31961">
                  <c:v>104.53270300013099</c:v>
                </c:pt>
                <c:pt idx="31962">
                  <c:v>104.53303599979299</c:v>
                </c:pt>
                <c:pt idx="31963">
                  <c:v>104.533076999814</c:v>
                </c:pt>
                <c:pt idx="31964">
                  <c:v>104.53318999998299</c:v>
                </c:pt>
                <c:pt idx="31965">
                  <c:v>104.53377800013099</c:v>
                </c:pt>
                <c:pt idx="31966">
                  <c:v>104.533847999846</c:v>
                </c:pt>
                <c:pt idx="31967">
                  <c:v>104.533927999909</c:v>
                </c:pt>
                <c:pt idx="31968">
                  <c:v>104.534271999909</c:v>
                </c:pt>
                <c:pt idx="31969">
                  <c:v>104.53480500018399</c:v>
                </c:pt>
                <c:pt idx="31970">
                  <c:v>104.535105000195</c:v>
                </c:pt>
                <c:pt idx="31971">
                  <c:v>104.55794600011299</c:v>
                </c:pt>
                <c:pt idx="31972">
                  <c:v>104.56201099987</c:v>
                </c:pt>
                <c:pt idx="31973">
                  <c:v>104.562617999818</c:v>
                </c:pt>
                <c:pt idx="31974">
                  <c:v>104.56372599992301</c:v>
                </c:pt>
                <c:pt idx="31975">
                  <c:v>104.564495999966</c:v>
                </c:pt>
                <c:pt idx="31976">
                  <c:v>104.56922599996599</c:v>
                </c:pt>
                <c:pt idx="31977">
                  <c:v>104.569544999776</c:v>
                </c:pt>
                <c:pt idx="31978">
                  <c:v>104.57502799999901</c:v>
                </c:pt>
                <c:pt idx="31979">
                  <c:v>104.57565700016799</c:v>
                </c:pt>
                <c:pt idx="31980">
                  <c:v>104.576662999988</c:v>
                </c:pt>
                <c:pt idx="31981">
                  <c:v>104.57775699978801</c:v>
                </c:pt>
                <c:pt idx="31982">
                  <c:v>104.60784099996</c:v>
                </c:pt>
                <c:pt idx="31983">
                  <c:v>104.61565200011999</c:v>
                </c:pt>
                <c:pt idx="31984">
                  <c:v>104.62853199987801</c:v>
                </c:pt>
                <c:pt idx="31985">
                  <c:v>104.63981300017599</c:v>
                </c:pt>
                <c:pt idx="31986">
                  <c:v>104.640489999837</c:v>
                </c:pt>
                <c:pt idx="31987">
                  <c:v>104.641652999816</c:v>
                </c:pt>
                <c:pt idx="31988">
                  <c:v>104.64261900006001</c:v>
                </c:pt>
                <c:pt idx="31989">
                  <c:v>104.64983100018799</c:v>
                </c:pt>
                <c:pt idx="31990">
                  <c:v>104.65040999997599</c:v>
                </c:pt>
                <c:pt idx="31991">
                  <c:v>104.651482999997</c:v>
                </c:pt>
                <c:pt idx="31992">
                  <c:v>104.652187999818</c:v>
                </c:pt>
                <c:pt idx="31993">
                  <c:v>104.657081999903</c:v>
                </c:pt>
                <c:pt idx="31994">
                  <c:v>104.671068999778</c:v>
                </c:pt>
                <c:pt idx="31995">
                  <c:v>104.671640000105</c:v>
                </c:pt>
                <c:pt idx="31996">
                  <c:v>104.67275700011601</c:v>
                </c:pt>
                <c:pt idx="31997">
                  <c:v>104.673508999894</c:v>
                </c:pt>
                <c:pt idx="31998">
                  <c:v>104.675066999789</c:v>
                </c:pt>
                <c:pt idx="31999">
                  <c:v>104.675732000032</c:v>
                </c:pt>
                <c:pt idx="32000">
                  <c:v>104.67698499996901</c:v>
                </c:pt>
                <c:pt idx="32001">
                  <c:v>104.67785899982101</c:v>
                </c:pt>
                <c:pt idx="32002">
                  <c:v>104.679705999842</c:v>
                </c:pt>
                <c:pt idx="32003">
                  <c:v>104.680399999779</c:v>
                </c:pt>
                <c:pt idx="32004">
                  <c:v>104.681711000012</c:v>
                </c:pt>
                <c:pt idx="32005">
                  <c:v>104.6825909998</c:v>
                </c:pt>
                <c:pt idx="32006">
                  <c:v>104.687200000171</c:v>
                </c:pt>
                <c:pt idx="32007">
                  <c:v>104.687898000065</c:v>
                </c:pt>
                <c:pt idx="32008">
                  <c:v>104.688949999854</c:v>
                </c:pt>
                <c:pt idx="32009">
                  <c:v>104.68987400008699</c:v>
                </c:pt>
                <c:pt idx="32010">
                  <c:v>104.696511999918</c:v>
                </c:pt>
                <c:pt idx="32011">
                  <c:v>104.697048000161</c:v>
                </c:pt>
                <c:pt idx="32012">
                  <c:v>104.698034000193</c:v>
                </c:pt>
                <c:pt idx="32013">
                  <c:v>104.698726000151</c:v>
                </c:pt>
                <c:pt idx="32014">
                  <c:v>104.69920400009801</c:v>
                </c:pt>
                <c:pt idx="32015">
                  <c:v>104.70046299997101</c:v>
                </c:pt>
                <c:pt idx="32016">
                  <c:v>104.71257800008901</c:v>
                </c:pt>
                <c:pt idx="32017">
                  <c:v>104.72379600014301</c:v>
                </c:pt>
                <c:pt idx="32018">
                  <c:v>104.74159900013501</c:v>
                </c:pt>
                <c:pt idx="32019">
                  <c:v>104.75654899982999</c:v>
                </c:pt>
                <c:pt idx="32020">
                  <c:v>104.757255000095</c:v>
                </c:pt>
                <c:pt idx="32021">
                  <c:v>104.758487999788</c:v>
                </c:pt>
                <c:pt idx="32022">
                  <c:v>104.759813999862</c:v>
                </c:pt>
                <c:pt idx="32023">
                  <c:v>104.760019999957</c:v>
                </c:pt>
                <c:pt idx="32024">
                  <c:v>104.760518000148</c:v>
                </c:pt>
                <c:pt idx="32025">
                  <c:v>104.761835999852</c:v>
                </c:pt>
                <c:pt idx="32026">
                  <c:v>104.762722000032</c:v>
                </c:pt>
                <c:pt idx="32027">
                  <c:v>104.76302699998901</c:v>
                </c:pt>
                <c:pt idx="32028">
                  <c:v>104.76430800008499</c:v>
                </c:pt>
                <c:pt idx="32029">
                  <c:v>104.77225500017001</c:v>
                </c:pt>
                <c:pt idx="32030">
                  <c:v>104.77274799995901</c:v>
                </c:pt>
                <c:pt idx="32031">
                  <c:v>104.77378299992699</c:v>
                </c:pt>
                <c:pt idx="32032">
                  <c:v>104.77446899994899</c:v>
                </c:pt>
                <c:pt idx="32033">
                  <c:v>104.786087999855</c:v>
                </c:pt>
                <c:pt idx="32034">
                  <c:v>104.792447999898</c:v>
                </c:pt>
                <c:pt idx="32035">
                  <c:v>104.79287499992999</c:v>
                </c:pt>
                <c:pt idx="32036">
                  <c:v>104.793821999919</c:v>
                </c:pt>
                <c:pt idx="32037">
                  <c:v>104.794516999845</c:v>
                </c:pt>
                <c:pt idx="32038">
                  <c:v>104.81163199983699</c:v>
                </c:pt>
                <c:pt idx="32039">
                  <c:v>104.81772399998499</c:v>
                </c:pt>
                <c:pt idx="32040">
                  <c:v>104.818459999933</c:v>
                </c:pt>
                <c:pt idx="32041">
                  <c:v>104.822191000039</c:v>
                </c:pt>
                <c:pt idx="32042">
                  <c:v>104.82378000006001</c:v>
                </c:pt>
                <c:pt idx="32043">
                  <c:v>104.82434599998599</c:v>
                </c:pt>
                <c:pt idx="32044">
                  <c:v>104.82463800008101</c:v>
                </c:pt>
                <c:pt idx="32045">
                  <c:v>104.82514800014501</c:v>
                </c:pt>
                <c:pt idx="32046">
                  <c:v>104.82524899998599</c:v>
                </c:pt>
                <c:pt idx="32047">
                  <c:v>104.825460000029</c:v>
                </c:pt>
                <c:pt idx="32048">
                  <c:v>104.826018000039</c:v>
                </c:pt>
                <c:pt idx="32049">
                  <c:v>104.82668699978601</c:v>
                </c:pt>
                <c:pt idx="32050">
                  <c:v>104.826841999965</c:v>
                </c:pt>
                <c:pt idx="32051">
                  <c:v>104.827024999849</c:v>
                </c:pt>
                <c:pt idx="32052">
                  <c:v>104.82835699986001</c:v>
                </c:pt>
                <c:pt idx="32053">
                  <c:v>104.82878299990199</c:v>
                </c:pt>
                <c:pt idx="32054">
                  <c:v>104.829042999881</c:v>
                </c:pt>
                <c:pt idx="32055">
                  <c:v>104.830477000177</c:v>
                </c:pt>
                <c:pt idx="32056">
                  <c:v>104.830585999934</c:v>
                </c:pt>
                <c:pt idx="32057">
                  <c:v>104.830690000198</c:v>
                </c:pt>
                <c:pt idx="32058">
                  <c:v>104.830780000156</c:v>
                </c:pt>
                <c:pt idx="32059">
                  <c:v>104.83088000000801</c:v>
                </c:pt>
                <c:pt idx="32060">
                  <c:v>104.831986000135</c:v>
                </c:pt>
                <c:pt idx="32061">
                  <c:v>104.83366200014601</c:v>
                </c:pt>
                <c:pt idx="32062">
                  <c:v>104.83407399988199</c:v>
                </c:pt>
                <c:pt idx="32063">
                  <c:v>104.83423000005101</c:v>
                </c:pt>
                <c:pt idx="32064">
                  <c:v>104.834682999808</c:v>
                </c:pt>
                <c:pt idx="32065">
                  <c:v>104.83480799985</c:v>
                </c:pt>
                <c:pt idx="32066">
                  <c:v>104.83516200019901</c:v>
                </c:pt>
                <c:pt idx="32067">
                  <c:v>104.83579299989199</c:v>
                </c:pt>
                <c:pt idx="32068">
                  <c:v>104.83656099995599</c:v>
                </c:pt>
                <c:pt idx="32069">
                  <c:v>104.83854499989299</c:v>
                </c:pt>
                <c:pt idx="32070">
                  <c:v>104.83882900007301</c:v>
                </c:pt>
                <c:pt idx="32071">
                  <c:v>104.839457999787</c:v>
                </c:pt>
                <c:pt idx="32072">
                  <c:v>104.839923999861</c:v>
                </c:pt>
                <c:pt idx="32073">
                  <c:v>104.84289199985101</c:v>
                </c:pt>
                <c:pt idx="32074">
                  <c:v>104.871220999939</c:v>
                </c:pt>
                <c:pt idx="32075">
                  <c:v>104.871733999971</c:v>
                </c:pt>
                <c:pt idx="32076">
                  <c:v>104.872598999918</c:v>
                </c:pt>
                <c:pt idx="32077">
                  <c:v>104.87328299996001</c:v>
                </c:pt>
                <c:pt idx="32078">
                  <c:v>104.880741000215</c:v>
                </c:pt>
                <c:pt idx="32079">
                  <c:v>104.90547500012299</c:v>
                </c:pt>
                <c:pt idx="32080">
                  <c:v>104.90616600009101</c:v>
                </c:pt>
                <c:pt idx="32081">
                  <c:v>104.90722099984799</c:v>
                </c:pt>
                <c:pt idx="32082">
                  <c:v>104.908028999943</c:v>
                </c:pt>
                <c:pt idx="32083">
                  <c:v>104.91180999997499</c:v>
                </c:pt>
                <c:pt idx="32084">
                  <c:v>104.926239000178</c:v>
                </c:pt>
                <c:pt idx="32085">
                  <c:v>104.946265999842</c:v>
                </c:pt>
                <c:pt idx="32086">
                  <c:v>104.96233799995001</c:v>
                </c:pt>
                <c:pt idx="32087">
                  <c:v>104.96884800022499</c:v>
                </c:pt>
                <c:pt idx="32088">
                  <c:v>104.973528999835</c:v>
                </c:pt>
                <c:pt idx="32089">
                  <c:v>104.976742999951</c:v>
                </c:pt>
                <c:pt idx="32090">
                  <c:v>105.01563600018901</c:v>
                </c:pt>
                <c:pt idx="32091">
                  <c:v>105.018749000009</c:v>
                </c:pt>
                <c:pt idx="32092">
                  <c:v>105.019460000221</c:v>
                </c:pt>
                <c:pt idx="32093">
                  <c:v>105.020472999967</c:v>
                </c:pt>
                <c:pt idx="32094">
                  <c:v>105.020805000094</c:v>
                </c:pt>
                <c:pt idx="32095">
                  <c:v>105.020965000221</c:v>
                </c:pt>
                <c:pt idx="32096">
                  <c:v>105.021747000137</c:v>
                </c:pt>
                <c:pt idx="32097">
                  <c:v>105.02185599989299</c:v>
                </c:pt>
                <c:pt idx="32098">
                  <c:v>105.022562000158</c:v>
                </c:pt>
                <c:pt idx="32099">
                  <c:v>105.04796799978</c:v>
                </c:pt>
                <c:pt idx="32100">
                  <c:v>105.049229000087</c:v>
                </c:pt>
                <c:pt idx="32101">
                  <c:v>105.04992899996</c:v>
                </c:pt>
                <c:pt idx="32102">
                  <c:v>105.051187999833</c:v>
                </c:pt>
                <c:pt idx="32103">
                  <c:v>105.052177999823</c:v>
                </c:pt>
                <c:pt idx="32104">
                  <c:v>105.059109000194</c:v>
                </c:pt>
                <c:pt idx="32105">
                  <c:v>105.059766000067</c:v>
                </c:pt>
                <c:pt idx="32106">
                  <c:v>105.060906999824</c:v>
                </c:pt>
                <c:pt idx="32107">
                  <c:v>105.06172099985599</c:v>
                </c:pt>
                <c:pt idx="32108">
                  <c:v>105.06430599980301</c:v>
                </c:pt>
                <c:pt idx="32109">
                  <c:v>105.06468199992</c:v>
                </c:pt>
                <c:pt idx="32110">
                  <c:v>105.065535999983</c:v>
                </c:pt>
                <c:pt idx="32111">
                  <c:v>105.066208000152</c:v>
                </c:pt>
                <c:pt idx="32112">
                  <c:v>105.07039100002601</c:v>
                </c:pt>
                <c:pt idx="32113">
                  <c:v>105.07113599987801</c:v>
                </c:pt>
                <c:pt idx="32114">
                  <c:v>105.07257300014301</c:v>
                </c:pt>
                <c:pt idx="32115">
                  <c:v>105.073539999921</c:v>
                </c:pt>
                <c:pt idx="32116">
                  <c:v>105.08217000005899</c:v>
                </c:pt>
                <c:pt idx="32117">
                  <c:v>105.082633000165</c:v>
                </c:pt>
                <c:pt idx="32118">
                  <c:v>105.08341000013299</c:v>
                </c:pt>
                <c:pt idx="32119">
                  <c:v>105.084008000176</c:v>
                </c:pt>
                <c:pt idx="32120">
                  <c:v>105.089958000007</c:v>
                </c:pt>
                <c:pt idx="32121">
                  <c:v>105.090624999775</c:v>
                </c:pt>
                <c:pt idx="32122">
                  <c:v>105.09165699977501</c:v>
                </c:pt>
                <c:pt idx="32123">
                  <c:v>105.09209900010299</c:v>
                </c:pt>
                <c:pt idx="32124">
                  <c:v>105.09238799977501</c:v>
                </c:pt>
                <c:pt idx="32125">
                  <c:v>105.10955500012601</c:v>
                </c:pt>
                <c:pt idx="32126">
                  <c:v>105.11812499998901</c:v>
                </c:pt>
                <c:pt idx="32127">
                  <c:v>105.11970400011701</c:v>
                </c:pt>
                <c:pt idx="32128">
                  <c:v>105.12023999990501</c:v>
                </c:pt>
                <c:pt idx="32129">
                  <c:v>105.121227999916</c:v>
                </c:pt>
                <c:pt idx="32130">
                  <c:v>105.12194700004301</c:v>
                </c:pt>
                <c:pt idx="32131">
                  <c:v>105.124456999874</c:v>
                </c:pt>
                <c:pt idx="32132">
                  <c:v>105.134534000171</c:v>
                </c:pt>
                <c:pt idx="32133">
                  <c:v>105.13551699977999</c:v>
                </c:pt>
                <c:pt idx="32134">
                  <c:v>105.136159999801</c:v>
                </c:pt>
                <c:pt idx="32135">
                  <c:v>105.137587000172</c:v>
                </c:pt>
                <c:pt idx="32136">
                  <c:v>105.13866500013999</c:v>
                </c:pt>
                <c:pt idx="32137">
                  <c:v>105.139495000003</c:v>
                </c:pt>
                <c:pt idx="32138">
                  <c:v>105.14672099998199</c:v>
                </c:pt>
                <c:pt idx="32139">
                  <c:v>105.14736699997201</c:v>
                </c:pt>
                <c:pt idx="32140">
                  <c:v>105.14853099993999</c:v>
                </c:pt>
                <c:pt idx="32141">
                  <c:v>105.14924500012</c:v>
                </c:pt>
                <c:pt idx="32142">
                  <c:v>105.149900000014</c:v>
                </c:pt>
                <c:pt idx="32143">
                  <c:v>105.150573000173</c:v>
                </c:pt>
                <c:pt idx="32144">
                  <c:v>105.15199600013099</c:v>
                </c:pt>
                <c:pt idx="32145">
                  <c:v>105.152993000046</c:v>
                </c:pt>
                <c:pt idx="32146">
                  <c:v>105.155287999878</c:v>
                </c:pt>
                <c:pt idx="32147">
                  <c:v>105.15597099993099</c:v>
                </c:pt>
                <c:pt idx="32148">
                  <c:v>105.15735399985699</c:v>
                </c:pt>
                <c:pt idx="32149">
                  <c:v>105.158475999814</c:v>
                </c:pt>
                <c:pt idx="32150">
                  <c:v>105.158832000142</c:v>
                </c:pt>
                <c:pt idx="32151">
                  <c:v>105.170884000017</c:v>
                </c:pt>
                <c:pt idx="32152">
                  <c:v>105.171048000102</c:v>
                </c:pt>
                <c:pt idx="32153">
                  <c:v>105.171597000207</c:v>
                </c:pt>
                <c:pt idx="32154">
                  <c:v>105.17293700013299</c:v>
                </c:pt>
                <c:pt idx="32155">
                  <c:v>105.17396200020801</c:v>
                </c:pt>
                <c:pt idx="32156">
                  <c:v>105.190296999808</c:v>
                </c:pt>
                <c:pt idx="32157">
                  <c:v>105.19061700006201</c:v>
                </c:pt>
                <c:pt idx="32158">
                  <c:v>105.19110399991401</c:v>
                </c:pt>
                <c:pt idx="32159">
                  <c:v>105.191482000009</c:v>
                </c:pt>
                <c:pt idx="32160">
                  <c:v>105.202854999788</c:v>
                </c:pt>
                <c:pt idx="32161">
                  <c:v>105.206064999947</c:v>
                </c:pt>
                <c:pt idx="32162">
                  <c:v>105.224502000055</c:v>
                </c:pt>
                <c:pt idx="32163">
                  <c:v>105.235699999866</c:v>
                </c:pt>
                <c:pt idx="32164">
                  <c:v>105.246537999846</c:v>
                </c:pt>
                <c:pt idx="32165">
                  <c:v>105.246942000121</c:v>
                </c:pt>
                <c:pt idx="32166">
                  <c:v>105.24713099994101</c:v>
                </c:pt>
                <c:pt idx="32167">
                  <c:v>105.24816599991</c:v>
                </c:pt>
                <c:pt idx="32168">
                  <c:v>105.24930600013199</c:v>
                </c:pt>
                <c:pt idx="32169">
                  <c:v>105.255243000101</c:v>
                </c:pt>
                <c:pt idx="32170">
                  <c:v>105.27405199991301</c:v>
                </c:pt>
                <c:pt idx="32171">
                  <c:v>105.27461099991301</c:v>
                </c:pt>
                <c:pt idx="32172">
                  <c:v>105.27470499982799</c:v>
                </c:pt>
                <c:pt idx="32173">
                  <c:v>105.27545700006101</c:v>
                </c:pt>
                <c:pt idx="32174">
                  <c:v>105.275591999998</c:v>
                </c:pt>
                <c:pt idx="32175">
                  <c:v>105.27639900010399</c:v>
                </c:pt>
                <c:pt idx="32176">
                  <c:v>105.276673999924</c:v>
                </c:pt>
                <c:pt idx="32177">
                  <c:v>105.277517000104</c:v>
                </c:pt>
                <c:pt idx="32178">
                  <c:v>105.281266000019</c:v>
                </c:pt>
                <c:pt idx="32179">
                  <c:v>105.281654000009</c:v>
                </c:pt>
                <c:pt idx="32180">
                  <c:v>105.282514000009</c:v>
                </c:pt>
                <c:pt idx="32181">
                  <c:v>105.28294699997699</c:v>
                </c:pt>
                <c:pt idx="32182">
                  <c:v>105.29503799989399</c:v>
                </c:pt>
                <c:pt idx="32183">
                  <c:v>105.29521099988399</c:v>
                </c:pt>
                <c:pt idx="32184">
                  <c:v>105.295773999841</c:v>
                </c:pt>
                <c:pt idx="32185">
                  <c:v>105.29663599982</c:v>
                </c:pt>
                <c:pt idx="32186">
                  <c:v>105.29709200000001</c:v>
                </c:pt>
                <c:pt idx="32187">
                  <c:v>105.297252000127</c:v>
                </c:pt>
                <c:pt idx="32188">
                  <c:v>105.29792899978899</c:v>
                </c:pt>
                <c:pt idx="32189">
                  <c:v>105.298311999831</c:v>
                </c:pt>
                <c:pt idx="32190">
                  <c:v>105.29911999992601</c:v>
                </c:pt>
                <c:pt idx="32191">
                  <c:v>105.31564099983301</c:v>
                </c:pt>
                <c:pt idx="32192">
                  <c:v>105.31612600016101</c:v>
                </c:pt>
                <c:pt idx="32193">
                  <c:v>105.31712700003401</c:v>
                </c:pt>
                <c:pt idx="32194">
                  <c:v>105.317837999791</c:v>
                </c:pt>
                <c:pt idx="32195">
                  <c:v>105.319410999982</c:v>
                </c:pt>
                <c:pt idx="32196">
                  <c:v>105.33842699987801</c:v>
                </c:pt>
                <c:pt idx="32197">
                  <c:v>105.353004999869</c:v>
                </c:pt>
                <c:pt idx="32198">
                  <c:v>105.370371999924</c:v>
                </c:pt>
                <c:pt idx="32199">
                  <c:v>105.376464000073</c:v>
                </c:pt>
                <c:pt idx="32200">
                  <c:v>105.38517399982</c:v>
                </c:pt>
                <c:pt idx="32201">
                  <c:v>105.39321499982101</c:v>
                </c:pt>
                <c:pt idx="32202">
                  <c:v>105.414621999898</c:v>
                </c:pt>
                <c:pt idx="32203">
                  <c:v>105.415252000057</c:v>
                </c:pt>
                <c:pt idx="32204">
                  <c:v>105.41645000011999</c:v>
                </c:pt>
                <c:pt idx="32205">
                  <c:v>105.417330999898</c:v>
                </c:pt>
                <c:pt idx="32206">
                  <c:v>105.424894999941</c:v>
                </c:pt>
                <c:pt idx="32207">
                  <c:v>105.425565000132</c:v>
                </c:pt>
                <c:pt idx="32208">
                  <c:v>105.426904000069</c:v>
                </c:pt>
                <c:pt idx="32209">
                  <c:v>105.42822200022701</c:v>
                </c:pt>
                <c:pt idx="32210">
                  <c:v>105.433024999911</c:v>
                </c:pt>
                <c:pt idx="32211">
                  <c:v>105.43370000004799</c:v>
                </c:pt>
                <c:pt idx="32212">
                  <c:v>105.434996999974</c:v>
                </c:pt>
                <c:pt idx="32213">
                  <c:v>105.435959999795</c:v>
                </c:pt>
                <c:pt idx="32214">
                  <c:v>105.456335999861</c:v>
                </c:pt>
                <c:pt idx="32215">
                  <c:v>105.456794000019</c:v>
                </c:pt>
                <c:pt idx="32216">
                  <c:v>105.45754799977601</c:v>
                </c:pt>
                <c:pt idx="32217">
                  <c:v>105.458116000136</c:v>
                </c:pt>
                <c:pt idx="32218">
                  <c:v>105.464676999872</c:v>
                </c:pt>
                <c:pt idx="32219">
                  <c:v>105.465407999872</c:v>
                </c:pt>
                <c:pt idx="32220">
                  <c:v>105.466743999841</c:v>
                </c:pt>
                <c:pt idx="32221">
                  <c:v>105.467573000169</c:v>
                </c:pt>
                <c:pt idx="32222">
                  <c:v>105.47834499993699</c:v>
                </c:pt>
                <c:pt idx="32223">
                  <c:v>105.47900199981</c:v>
                </c:pt>
                <c:pt idx="32224">
                  <c:v>105.48031899998</c:v>
                </c:pt>
                <c:pt idx="32225">
                  <c:v>105.48125900004301</c:v>
                </c:pt>
                <c:pt idx="32226">
                  <c:v>105.48376699989601</c:v>
                </c:pt>
                <c:pt idx="32227">
                  <c:v>105.485881999811</c:v>
                </c:pt>
                <c:pt idx="32228">
                  <c:v>105.486258999917</c:v>
                </c:pt>
                <c:pt idx="32229">
                  <c:v>105.486826999822</c:v>
                </c:pt>
                <c:pt idx="32230">
                  <c:v>105.48777499980099</c:v>
                </c:pt>
                <c:pt idx="32231">
                  <c:v>105.488443000012</c:v>
                </c:pt>
                <c:pt idx="32232">
                  <c:v>105.49049400014999</c:v>
                </c:pt>
                <c:pt idx="32233">
                  <c:v>105.49089200003401</c:v>
                </c:pt>
                <c:pt idx="32234">
                  <c:v>105.49164099984399</c:v>
                </c:pt>
                <c:pt idx="32235">
                  <c:v>105.49216199979099</c:v>
                </c:pt>
                <c:pt idx="32236">
                  <c:v>105.492775000129</c:v>
                </c:pt>
                <c:pt idx="32237">
                  <c:v>105.493441999897</c:v>
                </c:pt>
                <c:pt idx="32238">
                  <c:v>105.494684999939</c:v>
                </c:pt>
                <c:pt idx="32239">
                  <c:v>105.49558100001299</c:v>
                </c:pt>
                <c:pt idx="32240">
                  <c:v>105.501017999813</c:v>
                </c:pt>
                <c:pt idx="32241">
                  <c:v>105.51269699999399</c:v>
                </c:pt>
                <c:pt idx="32242">
                  <c:v>105.513159000111</c:v>
                </c:pt>
                <c:pt idx="32243">
                  <c:v>105.514043999846</c:v>
                </c:pt>
                <c:pt idx="32244">
                  <c:v>105.514713000047</c:v>
                </c:pt>
                <c:pt idx="32245">
                  <c:v>105.521024000154</c:v>
                </c:pt>
                <c:pt idx="32246">
                  <c:v>105.521728999974</c:v>
                </c:pt>
                <c:pt idx="32247">
                  <c:v>105.523159999847</c:v>
                </c:pt>
                <c:pt idx="32248">
                  <c:v>105.52413599998499</c:v>
                </c:pt>
                <c:pt idx="32249">
                  <c:v>105.53022700014401</c:v>
                </c:pt>
                <c:pt idx="32250">
                  <c:v>105.552747999809</c:v>
                </c:pt>
                <c:pt idx="32251">
                  <c:v>105.56318999988399</c:v>
                </c:pt>
                <c:pt idx="32252">
                  <c:v>105.563846000222</c:v>
                </c:pt>
                <c:pt idx="32253">
                  <c:v>105.565167999884</c:v>
                </c:pt>
                <c:pt idx="32254">
                  <c:v>105.56610000003199</c:v>
                </c:pt>
                <c:pt idx="32255">
                  <c:v>105.56683899994799</c:v>
                </c:pt>
                <c:pt idx="32256">
                  <c:v>105.567561000043</c:v>
                </c:pt>
                <c:pt idx="32257">
                  <c:v>105.56878699981</c:v>
                </c:pt>
                <c:pt idx="32258">
                  <c:v>105.57732400002301</c:v>
                </c:pt>
                <c:pt idx="32259">
                  <c:v>105.577933999938</c:v>
                </c:pt>
                <c:pt idx="32260">
                  <c:v>105.579163000129</c:v>
                </c:pt>
                <c:pt idx="32261">
                  <c:v>105.58005599978</c:v>
                </c:pt>
                <c:pt idx="32262">
                  <c:v>105.588341999919</c:v>
                </c:pt>
                <c:pt idx="32263">
                  <c:v>105.608826000207</c:v>
                </c:pt>
                <c:pt idx="32264">
                  <c:v>105.61311299989001</c:v>
                </c:pt>
                <c:pt idx="32265">
                  <c:v>105.613621999964</c:v>
                </c:pt>
                <c:pt idx="32266">
                  <c:v>105.614354999943</c:v>
                </c:pt>
                <c:pt idx="32267">
                  <c:v>105.61491299995301</c:v>
                </c:pt>
                <c:pt idx="32268">
                  <c:v>105.628654000156</c:v>
                </c:pt>
                <c:pt idx="32269">
                  <c:v>105.62893399992301</c:v>
                </c:pt>
                <c:pt idx="32270">
                  <c:v>105.62951100018799</c:v>
                </c:pt>
                <c:pt idx="32271">
                  <c:v>105.63085000012501</c:v>
                </c:pt>
                <c:pt idx="32272">
                  <c:v>105.63170100022</c:v>
                </c:pt>
                <c:pt idx="32273">
                  <c:v>105.63859700005101</c:v>
                </c:pt>
                <c:pt idx="32274">
                  <c:v>105.660152999917</c:v>
                </c:pt>
                <c:pt idx="32275">
                  <c:v>105.66067699983201</c:v>
                </c:pt>
                <c:pt idx="32276">
                  <c:v>105.661629000223</c:v>
                </c:pt>
                <c:pt idx="32277">
                  <c:v>105.66252099988499</c:v>
                </c:pt>
                <c:pt idx="32278">
                  <c:v>105.670300999918</c:v>
                </c:pt>
                <c:pt idx="32279">
                  <c:v>105.68172000012</c:v>
                </c:pt>
                <c:pt idx="32280">
                  <c:v>105.696607000027</c:v>
                </c:pt>
                <c:pt idx="32281">
                  <c:v>105.709486999785</c:v>
                </c:pt>
                <c:pt idx="32282">
                  <c:v>105.71005900010199</c:v>
                </c:pt>
                <c:pt idx="32283">
                  <c:v>105.710972999986</c:v>
                </c:pt>
                <c:pt idx="32284">
                  <c:v>105.711601000166</c:v>
                </c:pt>
                <c:pt idx="32285">
                  <c:v>105.723165000199</c:v>
                </c:pt>
                <c:pt idx="32286">
                  <c:v>105.72684099997699</c:v>
                </c:pt>
                <c:pt idx="32287">
                  <c:v>105.72751800009399</c:v>
                </c:pt>
                <c:pt idx="32288">
                  <c:v>105.728773000009</c:v>
                </c:pt>
                <c:pt idx="32289">
                  <c:v>105.729666000115</c:v>
                </c:pt>
                <c:pt idx="32290">
                  <c:v>105.73157199996699</c:v>
                </c:pt>
                <c:pt idx="32291">
                  <c:v>105.73214899977701</c:v>
                </c:pt>
                <c:pt idx="32292">
                  <c:v>105.733291999968</c:v>
                </c:pt>
                <c:pt idx="32293">
                  <c:v>105.734126999777</c:v>
                </c:pt>
                <c:pt idx="32294">
                  <c:v>105.73907700018</c:v>
                </c:pt>
                <c:pt idx="32295">
                  <c:v>105.73970399991501</c:v>
                </c:pt>
                <c:pt idx="32296">
                  <c:v>105.74093100012701</c:v>
                </c:pt>
                <c:pt idx="32297">
                  <c:v>105.74177599983101</c:v>
                </c:pt>
                <c:pt idx="32298">
                  <c:v>105.772693999824</c:v>
                </c:pt>
                <c:pt idx="32299">
                  <c:v>105.78180199991</c:v>
                </c:pt>
                <c:pt idx="32300">
                  <c:v>105.782288000227</c:v>
                </c:pt>
                <c:pt idx="32301">
                  <c:v>105.78321499997399</c:v>
                </c:pt>
                <c:pt idx="32302">
                  <c:v>105.78381400000501</c:v>
                </c:pt>
                <c:pt idx="32303">
                  <c:v>105.79129100005899</c:v>
                </c:pt>
                <c:pt idx="32304">
                  <c:v>105.79196600019699</c:v>
                </c:pt>
                <c:pt idx="32305">
                  <c:v>105.793220000123</c:v>
                </c:pt>
                <c:pt idx="32306">
                  <c:v>105.79420900012299</c:v>
                </c:pt>
                <c:pt idx="32307">
                  <c:v>105.805578999934</c:v>
                </c:pt>
                <c:pt idx="32308">
                  <c:v>105.808143000103</c:v>
                </c:pt>
                <c:pt idx="32309">
                  <c:v>105.808473999786</c:v>
                </c:pt>
                <c:pt idx="32310">
                  <c:v>105.80921700011399</c:v>
                </c:pt>
                <c:pt idx="32311">
                  <c:v>105.809674999818</c:v>
                </c:pt>
                <c:pt idx="32312">
                  <c:v>105.820590999883</c:v>
                </c:pt>
                <c:pt idx="32313">
                  <c:v>105.821123000168</c:v>
                </c:pt>
                <c:pt idx="32314">
                  <c:v>105.822150000221</c:v>
                </c:pt>
                <c:pt idx="32315">
                  <c:v>105.82292700019001</c:v>
                </c:pt>
                <c:pt idx="32316">
                  <c:v>105.838077000043</c:v>
                </c:pt>
                <c:pt idx="32317">
                  <c:v>105.83881299999101</c:v>
                </c:pt>
                <c:pt idx="32318">
                  <c:v>105.83994199987499</c:v>
                </c:pt>
                <c:pt idx="32319">
                  <c:v>105.841266999959</c:v>
                </c:pt>
                <c:pt idx="32320">
                  <c:v>105.842372000097</c:v>
                </c:pt>
                <c:pt idx="32321">
                  <c:v>105.84319400004401</c:v>
                </c:pt>
                <c:pt idx="32322">
                  <c:v>105.84384200001199</c:v>
                </c:pt>
                <c:pt idx="32323">
                  <c:v>105.845129000044</c:v>
                </c:pt>
                <c:pt idx="32324">
                  <c:v>105.845985000087</c:v>
                </c:pt>
                <c:pt idx="32325">
                  <c:v>105.85271399986499</c:v>
                </c:pt>
                <c:pt idx="32326">
                  <c:v>105.856163000225</c:v>
                </c:pt>
                <c:pt idx="32327">
                  <c:v>105.865713000184</c:v>
                </c:pt>
                <c:pt idx="32328">
                  <c:v>105.86610600012099</c:v>
                </c:pt>
                <c:pt idx="32329">
                  <c:v>105.86687000022701</c:v>
                </c:pt>
                <c:pt idx="32330">
                  <c:v>105.867411999952</c:v>
                </c:pt>
                <c:pt idx="32331">
                  <c:v>105.874459999995</c:v>
                </c:pt>
                <c:pt idx="32332">
                  <c:v>105.878320000101</c:v>
                </c:pt>
                <c:pt idx="32333">
                  <c:v>105.878963000122</c:v>
                </c:pt>
                <c:pt idx="32334">
                  <c:v>105.87935600005899</c:v>
                </c:pt>
                <c:pt idx="32335">
                  <c:v>105.879694000122</c:v>
                </c:pt>
                <c:pt idx="32336">
                  <c:v>105.88038600008001</c:v>
                </c:pt>
                <c:pt idx="32337">
                  <c:v>105.880412999795</c:v>
                </c:pt>
                <c:pt idx="32338">
                  <c:v>105.88099500000601</c:v>
                </c:pt>
                <c:pt idx="32339">
                  <c:v>105.881311999837</c:v>
                </c:pt>
                <c:pt idx="32340">
                  <c:v>105.89288900018799</c:v>
                </c:pt>
                <c:pt idx="32341">
                  <c:v>105.89644599986001</c:v>
                </c:pt>
                <c:pt idx="32342">
                  <c:v>105.896538999786</c:v>
                </c:pt>
                <c:pt idx="32343">
                  <c:v>105.89715100013501</c:v>
                </c:pt>
                <c:pt idx="32344">
                  <c:v>105.898289999913</c:v>
                </c:pt>
                <c:pt idx="32345">
                  <c:v>105.89833699987101</c:v>
                </c:pt>
                <c:pt idx="32346">
                  <c:v>105.898908000199</c:v>
                </c:pt>
                <c:pt idx="32347">
                  <c:v>105.899306000083</c:v>
                </c:pt>
                <c:pt idx="32348">
                  <c:v>105.90026999989199</c:v>
                </c:pt>
                <c:pt idx="32349">
                  <c:v>105.900525999913</c:v>
                </c:pt>
                <c:pt idx="32350">
                  <c:v>105.901297999935</c:v>
                </c:pt>
                <c:pt idx="32351">
                  <c:v>105.91092499998901</c:v>
                </c:pt>
                <c:pt idx="32352">
                  <c:v>105.938274999971</c:v>
                </c:pt>
                <c:pt idx="32353">
                  <c:v>105.938899000193</c:v>
                </c:pt>
                <c:pt idx="32354">
                  <c:v>105.94019100017201</c:v>
                </c:pt>
                <c:pt idx="32355">
                  <c:v>105.94106999997101</c:v>
                </c:pt>
                <c:pt idx="32356">
                  <c:v>105.945425999834</c:v>
                </c:pt>
                <c:pt idx="32357">
                  <c:v>105.947845000173</c:v>
                </c:pt>
                <c:pt idx="32358">
                  <c:v>105.952478999824</c:v>
                </c:pt>
                <c:pt idx="32359">
                  <c:v>105.956126999899</c:v>
                </c:pt>
                <c:pt idx="32360">
                  <c:v>105.956655000227</c:v>
                </c:pt>
                <c:pt idx="32361">
                  <c:v>105.956785000216</c:v>
                </c:pt>
                <c:pt idx="32362">
                  <c:v>105.9576130001</c:v>
                </c:pt>
                <c:pt idx="32363">
                  <c:v>105.958306000047</c:v>
                </c:pt>
                <c:pt idx="32364">
                  <c:v>105.97661100018699</c:v>
                </c:pt>
                <c:pt idx="32365">
                  <c:v>105.980753000039</c:v>
                </c:pt>
                <c:pt idx="32366">
                  <c:v>105.981296000209</c:v>
                </c:pt>
                <c:pt idx="32367">
                  <c:v>105.98218299992301</c:v>
                </c:pt>
                <c:pt idx="32368">
                  <c:v>105.98287799984901</c:v>
                </c:pt>
                <c:pt idx="32369">
                  <c:v>105.99076900007201</c:v>
                </c:pt>
                <c:pt idx="32370">
                  <c:v>105.994039000052</c:v>
                </c:pt>
                <c:pt idx="32371">
                  <c:v>105.99465999985101</c:v>
                </c:pt>
                <c:pt idx="32372">
                  <c:v>105.99579500012601</c:v>
                </c:pt>
                <c:pt idx="32373">
                  <c:v>105.99666600000999</c:v>
                </c:pt>
                <c:pt idx="32374">
                  <c:v>106.00683700022199</c:v>
                </c:pt>
                <c:pt idx="32375">
                  <c:v>106.00749000013801</c:v>
                </c:pt>
                <c:pt idx="32376">
                  <c:v>106.00862799992601</c:v>
                </c:pt>
                <c:pt idx="32377">
                  <c:v>106.00936599985201</c:v>
                </c:pt>
                <c:pt idx="32378">
                  <c:v>106.030849000035</c:v>
                </c:pt>
                <c:pt idx="32379">
                  <c:v>106.035901999803</c:v>
                </c:pt>
                <c:pt idx="32380">
                  <c:v>106.036565000067</c:v>
                </c:pt>
                <c:pt idx="32381">
                  <c:v>106.037727000057</c:v>
                </c:pt>
                <c:pt idx="32382">
                  <c:v>106.038588000046</c:v>
                </c:pt>
                <c:pt idx="32383">
                  <c:v>106.045470000026</c:v>
                </c:pt>
                <c:pt idx="32384">
                  <c:v>106.045881000227</c:v>
                </c:pt>
                <c:pt idx="32385">
                  <c:v>106.04842700013199</c:v>
                </c:pt>
                <c:pt idx="32386">
                  <c:v>106.048706999899</c:v>
                </c:pt>
                <c:pt idx="32387">
                  <c:v>106.04921000003699</c:v>
                </c:pt>
                <c:pt idx="32388">
                  <c:v>106.049369000174</c:v>
                </c:pt>
                <c:pt idx="32389">
                  <c:v>106.05049200012199</c:v>
                </c:pt>
                <c:pt idx="32390">
                  <c:v>106.050706000132</c:v>
                </c:pt>
                <c:pt idx="32391">
                  <c:v>106.055255000228</c:v>
                </c:pt>
                <c:pt idx="32392">
                  <c:v>106.057410000175</c:v>
                </c:pt>
                <c:pt idx="32393">
                  <c:v>106.057882000186</c:v>
                </c:pt>
                <c:pt idx="32394">
                  <c:v>106.05931600002801</c:v>
                </c:pt>
                <c:pt idx="32395">
                  <c:v>106.05948300008001</c:v>
                </c:pt>
                <c:pt idx="32396">
                  <c:v>106.05974500003799</c:v>
                </c:pt>
                <c:pt idx="32397">
                  <c:v>106.05984499989</c:v>
                </c:pt>
                <c:pt idx="32398">
                  <c:v>106.06000100005899</c:v>
                </c:pt>
                <c:pt idx="32399">
                  <c:v>106.060357999922</c:v>
                </c:pt>
                <c:pt idx="32400">
                  <c:v>106.06090100009101</c:v>
                </c:pt>
                <c:pt idx="32401">
                  <c:v>106.060970999806</c:v>
                </c:pt>
                <c:pt idx="32402">
                  <c:v>106.061038999996</c:v>
                </c:pt>
                <c:pt idx="32403">
                  <c:v>106.061100999795</c:v>
                </c:pt>
                <c:pt idx="32404">
                  <c:v>106.061165000028</c:v>
                </c:pt>
                <c:pt idx="32405">
                  <c:v>106.061229999795</c:v>
                </c:pt>
                <c:pt idx="32406">
                  <c:v>106.06129100006001</c:v>
                </c:pt>
                <c:pt idx="32407">
                  <c:v>106.061444999795</c:v>
                </c:pt>
                <c:pt idx="32408">
                  <c:v>106.06199399990099</c:v>
                </c:pt>
                <c:pt idx="32409">
                  <c:v>106.062240000028</c:v>
                </c:pt>
                <c:pt idx="32410">
                  <c:v>106.062734999795</c:v>
                </c:pt>
                <c:pt idx="32411">
                  <c:v>106.06302699989099</c:v>
                </c:pt>
                <c:pt idx="32412">
                  <c:v>106.06344000007</c:v>
                </c:pt>
                <c:pt idx="32413">
                  <c:v>106.064496999806</c:v>
                </c:pt>
                <c:pt idx="32414">
                  <c:v>106.064775000049</c:v>
                </c:pt>
                <c:pt idx="32415">
                  <c:v>106.065061000208</c:v>
                </c:pt>
                <c:pt idx="32416">
                  <c:v>106.06876500014501</c:v>
                </c:pt>
                <c:pt idx="32417">
                  <c:v>106.069583000135</c:v>
                </c:pt>
                <c:pt idx="32418">
                  <c:v>106.070791000092</c:v>
                </c:pt>
                <c:pt idx="32419">
                  <c:v>106.07187799996599</c:v>
                </c:pt>
                <c:pt idx="32420">
                  <c:v>106.07988799984001</c:v>
                </c:pt>
                <c:pt idx="32421">
                  <c:v>106.087120000211</c:v>
                </c:pt>
                <c:pt idx="32422">
                  <c:v>106.088770000042</c:v>
                </c:pt>
                <c:pt idx="32423">
                  <c:v>106.089411000084</c:v>
                </c:pt>
                <c:pt idx="32424">
                  <c:v>106.090707000021</c:v>
                </c:pt>
                <c:pt idx="32425">
                  <c:v>106.091574999936</c:v>
                </c:pt>
                <c:pt idx="32426">
                  <c:v>106.100631000117</c:v>
                </c:pt>
                <c:pt idx="32427">
                  <c:v>106.101060000128</c:v>
                </c:pt>
                <c:pt idx="32428">
                  <c:v>106.101920000128</c:v>
                </c:pt>
                <c:pt idx="32429">
                  <c:v>106.10248200009599</c:v>
                </c:pt>
                <c:pt idx="32430">
                  <c:v>106.114884999897</c:v>
                </c:pt>
                <c:pt idx="32431">
                  <c:v>106.121006000194</c:v>
                </c:pt>
                <c:pt idx="32432">
                  <c:v>106.121621000056</c:v>
                </c:pt>
                <c:pt idx="32433">
                  <c:v>106.12291100005599</c:v>
                </c:pt>
                <c:pt idx="32434">
                  <c:v>106.123792999824</c:v>
                </c:pt>
                <c:pt idx="32435">
                  <c:v>106.138422000185</c:v>
                </c:pt>
                <c:pt idx="32436">
                  <c:v>106.140141000196</c:v>
                </c:pt>
                <c:pt idx="32437">
                  <c:v>106.15081800006001</c:v>
                </c:pt>
                <c:pt idx="32438">
                  <c:v>106.153100000028</c:v>
                </c:pt>
                <c:pt idx="32439">
                  <c:v>106.153639999774</c:v>
                </c:pt>
                <c:pt idx="32440">
                  <c:v>106.15397399987999</c:v>
                </c:pt>
                <c:pt idx="32441">
                  <c:v>106.154523999975</c:v>
                </c:pt>
                <c:pt idx="32442">
                  <c:v>106.15464700003899</c:v>
                </c:pt>
                <c:pt idx="32443">
                  <c:v>106.15536500017599</c:v>
                </c:pt>
                <c:pt idx="32444">
                  <c:v>106.15544399979601</c:v>
                </c:pt>
                <c:pt idx="32445">
                  <c:v>106.15645300003899</c:v>
                </c:pt>
                <c:pt idx="32446">
                  <c:v>106.159889000082</c:v>
                </c:pt>
                <c:pt idx="32447">
                  <c:v>106.160605999775</c:v>
                </c:pt>
                <c:pt idx="32448">
                  <c:v>106.16202700020901</c:v>
                </c:pt>
                <c:pt idx="32449">
                  <c:v>106.16295199997599</c:v>
                </c:pt>
                <c:pt idx="32450">
                  <c:v>106.167421999998</c:v>
                </c:pt>
                <c:pt idx="32451">
                  <c:v>106.16808900022001</c:v>
                </c:pt>
                <c:pt idx="32452">
                  <c:v>106.169360999956</c:v>
                </c:pt>
                <c:pt idx="32453">
                  <c:v>106.17024000021</c:v>
                </c:pt>
                <c:pt idx="32454">
                  <c:v>106.17989299998901</c:v>
                </c:pt>
                <c:pt idx="32455">
                  <c:v>106.180425999809</c:v>
                </c:pt>
                <c:pt idx="32456">
                  <c:v>106.18144799991501</c:v>
                </c:pt>
                <c:pt idx="32457">
                  <c:v>106.182286000148</c:v>
                </c:pt>
                <c:pt idx="32458">
                  <c:v>106.20162199984399</c:v>
                </c:pt>
                <c:pt idx="32459">
                  <c:v>106.202878000203</c:v>
                </c:pt>
                <c:pt idx="32460">
                  <c:v>106.20699499986499</c:v>
                </c:pt>
                <c:pt idx="32461">
                  <c:v>106.22181600001501</c:v>
                </c:pt>
                <c:pt idx="32462">
                  <c:v>106.23383399979501</c:v>
                </c:pt>
                <c:pt idx="32463">
                  <c:v>106.245564999881</c:v>
                </c:pt>
                <c:pt idx="32464">
                  <c:v>106.249292000029</c:v>
                </c:pt>
                <c:pt idx="32465">
                  <c:v>106.26913199985201</c:v>
                </c:pt>
                <c:pt idx="32466">
                  <c:v>106.269927000084</c:v>
                </c:pt>
                <c:pt idx="32467">
                  <c:v>106.271132000074</c:v>
                </c:pt>
                <c:pt idx="32468">
                  <c:v>106.27248699984101</c:v>
                </c:pt>
                <c:pt idx="32469">
                  <c:v>106.273139000222</c:v>
                </c:pt>
                <c:pt idx="32470">
                  <c:v>106.273592999968</c:v>
                </c:pt>
                <c:pt idx="32471">
                  <c:v>106.27424799986299</c:v>
                </c:pt>
                <c:pt idx="32472">
                  <c:v>106.27451399977801</c:v>
                </c:pt>
                <c:pt idx="32473">
                  <c:v>106.27520600019101</c:v>
                </c:pt>
                <c:pt idx="32474">
                  <c:v>106.288623000182</c:v>
                </c:pt>
                <c:pt idx="32475">
                  <c:v>106.29433399981201</c:v>
                </c:pt>
                <c:pt idx="32476">
                  <c:v>106.295070000214</c:v>
                </c:pt>
                <c:pt idx="32477">
                  <c:v>106.296477999876</c:v>
                </c:pt>
                <c:pt idx="32478">
                  <c:v>106.29807599980199</c:v>
                </c:pt>
                <c:pt idx="32479">
                  <c:v>106.298539999897</c:v>
                </c:pt>
                <c:pt idx="32480">
                  <c:v>106.298955000056</c:v>
                </c:pt>
                <c:pt idx="32481">
                  <c:v>106.30079800012</c:v>
                </c:pt>
                <c:pt idx="32482">
                  <c:v>106.33936600015601</c:v>
                </c:pt>
                <c:pt idx="32483">
                  <c:v>106.33998399998701</c:v>
                </c:pt>
                <c:pt idx="32484">
                  <c:v>106.34134500014601</c:v>
                </c:pt>
                <c:pt idx="32485">
                  <c:v>106.34220600013501</c:v>
                </c:pt>
                <c:pt idx="32486">
                  <c:v>106.34924299984</c:v>
                </c:pt>
                <c:pt idx="32487">
                  <c:v>106.37277800014999</c:v>
                </c:pt>
                <c:pt idx="32488">
                  <c:v>106.37409199989601</c:v>
                </c:pt>
                <c:pt idx="32489">
                  <c:v>106.39312700004599</c:v>
                </c:pt>
                <c:pt idx="32490">
                  <c:v>106.404166000174</c:v>
                </c:pt>
                <c:pt idx="32491">
                  <c:v>106.43484000001899</c:v>
                </c:pt>
                <c:pt idx="32492">
                  <c:v>106.43546800019901</c:v>
                </c:pt>
                <c:pt idx="32493">
                  <c:v>106.43663600012501</c:v>
                </c:pt>
                <c:pt idx="32494">
                  <c:v>106.43746300002</c:v>
                </c:pt>
                <c:pt idx="32495">
                  <c:v>106.439473000136</c:v>
                </c:pt>
                <c:pt idx="32496">
                  <c:v>106.45879699995901</c:v>
                </c:pt>
                <c:pt idx="32497">
                  <c:v>106.459236999853</c:v>
                </c:pt>
                <c:pt idx="32498">
                  <c:v>106.460090999917</c:v>
                </c:pt>
                <c:pt idx="32499">
                  <c:v>106.460697999864</c:v>
                </c:pt>
                <c:pt idx="32500">
                  <c:v>106.468512999981</c:v>
                </c:pt>
                <c:pt idx="32501">
                  <c:v>106.469165999897</c:v>
                </c:pt>
                <c:pt idx="32502">
                  <c:v>106.470395000087</c:v>
                </c:pt>
                <c:pt idx="32503">
                  <c:v>106.47126999992899</c:v>
                </c:pt>
                <c:pt idx="32504">
                  <c:v>106.49350999983599</c:v>
                </c:pt>
                <c:pt idx="32505">
                  <c:v>106.493518000206</c:v>
                </c:pt>
                <c:pt idx="32506">
                  <c:v>106.49387500006901</c:v>
                </c:pt>
                <c:pt idx="32507">
                  <c:v>106.494499999826</c:v>
                </c:pt>
                <c:pt idx="32508">
                  <c:v>106.495000999984</c:v>
                </c:pt>
                <c:pt idx="32509">
                  <c:v>106.536804999905</c:v>
                </c:pt>
                <c:pt idx="32510">
                  <c:v>106.542730000001</c:v>
                </c:pt>
                <c:pt idx="32511">
                  <c:v>106.54382299980999</c:v>
                </c:pt>
                <c:pt idx="32512">
                  <c:v>106.544190000022</c:v>
                </c:pt>
                <c:pt idx="32513">
                  <c:v>106.54434199977901</c:v>
                </c:pt>
                <c:pt idx="32514">
                  <c:v>106.545143999937</c:v>
                </c:pt>
                <c:pt idx="32515">
                  <c:v>106.54574299996901</c:v>
                </c:pt>
                <c:pt idx="32516">
                  <c:v>106.54773799979</c:v>
                </c:pt>
                <c:pt idx="32517">
                  <c:v>106.548441000086</c:v>
                </c:pt>
                <c:pt idx="32518">
                  <c:v>106.549766000171</c:v>
                </c:pt>
                <c:pt idx="32519">
                  <c:v>106.550738999885</c:v>
                </c:pt>
                <c:pt idx="32520">
                  <c:v>106.55136900004401</c:v>
                </c:pt>
                <c:pt idx="32521">
                  <c:v>106.55190099987499</c:v>
                </c:pt>
                <c:pt idx="32522">
                  <c:v>106.552933999864</c:v>
                </c:pt>
                <c:pt idx="32523">
                  <c:v>106.553712999811</c:v>
                </c:pt>
                <c:pt idx="32524">
                  <c:v>106.57016300001401</c:v>
                </c:pt>
                <c:pt idx="32525">
                  <c:v>106.57067600004601</c:v>
                </c:pt>
                <c:pt idx="32526">
                  <c:v>106.57147800020499</c:v>
                </c:pt>
                <c:pt idx="32527">
                  <c:v>106.57214899992999</c:v>
                </c:pt>
                <c:pt idx="32528">
                  <c:v>106.572908000089</c:v>
                </c:pt>
                <c:pt idx="32529">
                  <c:v>106.57329000014199</c:v>
                </c:pt>
                <c:pt idx="32530">
                  <c:v>106.57408799988801</c:v>
                </c:pt>
                <c:pt idx="32531">
                  <c:v>106.574575000195</c:v>
                </c:pt>
                <c:pt idx="32532">
                  <c:v>106.574613999782</c:v>
                </c:pt>
                <c:pt idx="32533">
                  <c:v>106.57514900003601</c:v>
                </c:pt>
                <c:pt idx="32534">
                  <c:v>106.57619099993099</c:v>
                </c:pt>
                <c:pt idx="32535">
                  <c:v>106.57694100018399</c:v>
                </c:pt>
                <c:pt idx="32536">
                  <c:v>106.58437900019599</c:v>
                </c:pt>
                <c:pt idx="32537">
                  <c:v>106.584757999826</c:v>
                </c:pt>
                <c:pt idx="32538">
                  <c:v>106.585406999784</c:v>
                </c:pt>
                <c:pt idx="32539">
                  <c:v>106.585953999911</c:v>
                </c:pt>
                <c:pt idx="32540">
                  <c:v>106.600206000166</c:v>
                </c:pt>
                <c:pt idx="32541">
                  <c:v>106.60712700018799</c:v>
                </c:pt>
                <c:pt idx="32542">
                  <c:v>106.622682999841</c:v>
                </c:pt>
                <c:pt idx="32543">
                  <c:v>106.623024999862</c:v>
                </c:pt>
                <c:pt idx="32544">
                  <c:v>106.623584999852</c:v>
                </c:pt>
                <c:pt idx="32545">
                  <c:v>106.62402400021099</c:v>
                </c:pt>
                <c:pt idx="32546">
                  <c:v>106.630172000222</c:v>
                </c:pt>
                <c:pt idx="32547">
                  <c:v>106.63081299980999</c:v>
                </c:pt>
                <c:pt idx="32548">
                  <c:v>106.63203200010601</c:v>
                </c:pt>
                <c:pt idx="32549">
                  <c:v>106.633039999906</c:v>
                </c:pt>
                <c:pt idx="32550">
                  <c:v>106.633109000085</c:v>
                </c:pt>
                <c:pt idx="32551">
                  <c:v>106.63828899987399</c:v>
                </c:pt>
                <c:pt idx="32552">
                  <c:v>106.646561000161</c:v>
                </c:pt>
                <c:pt idx="32553">
                  <c:v>106.651001000045</c:v>
                </c:pt>
                <c:pt idx="32554">
                  <c:v>106.651506000162</c:v>
                </c:pt>
                <c:pt idx="32555">
                  <c:v>106.652493000183</c:v>
                </c:pt>
                <c:pt idx="32556">
                  <c:v>106.653174999792</c:v>
                </c:pt>
                <c:pt idx="32557">
                  <c:v>106.661027999962</c:v>
                </c:pt>
                <c:pt idx="32558">
                  <c:v>106.66554699992</c:v>
                </c:pt>
                <c:pt idx="32559">
                  <c:v>106.67753100005899</c:v>
                </c:pt>
                <c:pt idx="32560">
                  <c:v>106.678270999964</c:v>
                </c:pt>
                <c:pt idx="32561">
                  <c:v>106.679672000154</c:v>
                </c:pt>
                <c:pt idx="32562">
                  <c:v>106.680604999837</c:v>
                </c:pt>
                <c:pt idx="32563">
                  <c:v>106.697414999871</c:v>
                </c:pt>
                <c:pt idx="32564">
                  <c:v>106.70918400001</c:v>
                </c:pt>
                <c:pt idx="32565">
                  <c:v>106.713595000201</c:v>
                </c:pt>
                <c:pt idx="32566">
                  <c:v>106.71413</c:v>
                </c:pt>
                <c:pt idx="32567">
                  <c:v>106.71500599983101</c:v>
                </c:pt>
                <c:pt idx="32568">
                  <c:v>106.71564999984101</c:v>
                </c:pt>
                <c:pt idx="32569">
                  <c:v>106.716132000201</c:v>
                </c:pt>
                <c:pt idx="32570">
                  <c:v>106.71677600021199</c:v>
                </c:pt>
                <c:pt idx="32571">
                  <c:v>106.717876999937</c:v>
                </c:pt>
                <c:pt idx="32572">
                  <c:v>106.71874799982101</c:v>
                </c:pt>
                <c:pt idx="32573">
                  <c:v>106.71943699981</c:v>
                </c:pt>
                <c:pt idx="32574">
                  <c:v>106.72750999992699</c:v>
                </c:pt>
                <c:pt idx="32575">
                  <c:v>106.74142100015099</c:v>
                </c:pt>
                <c:pt idx="32576">
                  <c:v>106.74169399999299</c:v>
                </c:pt>
                <c:pt idx="32577">
                  <c:v>106.742227999802</c:v>
                </c:pt>
                <c:pt idx="32578">
                  <c:v>106.742664000194</c:v>
                </c:pt>
                <c:pt idx="32579">
                  <c:v>106.76816700015401</c:v>
                </c:pt>
                <c:pt idx="32580">
                  <c:v>106.78031399993401</c:v>
                </c:pt>
                <c:pt idx="32581">
                  <c:v>106.795620999946</c:v>
                </c:pt>
                <c:pt idx="32582">
                  <c:v>106.796320999819</c:v>
                </c:pt>
                <c:pt idx="32583">
                  <c:v>106.797466999978</c:v>
                </c:pt>
                <c:pt idx="32584">
                  <c:v>106.79839600015799</c:v>
                </c:pt>
                <c:pt idx="32585">
                  <c:v>106.79878700011601</c:v>
                </c:pt>
                <c:pt idx="32586">
                  <c:v>106.79948500000999</c:v>
                </c:pt>
                <c:pt idx="32587">
                  <c:v>106.80067300017899</c:v>
                </c:pt>
                <c:pt idx="32588">
                  <c:v>106.801538000127</c:v>
                </c:pt>
                <c:pt idx="32589">
                  <c:v>106.805427999915</c:v>
                </c:pt>
                <c:pt idx="32590">
                  <c:v>106.80609000019101</c:v>
                </c:pt>
                <c:pt idx="32591">
                  <c:v>106.806256999789</c:v>
                </c:pt>
                <c:pt idx="32592">
                  <c:v>106.806724999842</c:v>
                </c:pt>
                <c:pt idx="32593">
                  <c:v>106.807299000138</c:v>
                </c:pt>
                <c:pt idx="32594">
                  <c:v>106.807416999799</c:v>
                </c:pt>
                <c:pt idx="32595">
                  <c:v>106.80798400017001</c:v>
                </c:pt>
                <c:pt idx="32596">
                  <c:v>106.808160000127</c:v>
                </c:pt>
                <c:pt idx="32597">
                  <c:v>106.80936900007499</c:v>
                </c:pt>
                <c:pt idx="32598">
                  <c:v>106.81390799982101</c:v>
                </c:pt>
                <c:pt idx="32599">
                  <c:v>106.81456400015999</c:v>
                </c:pt>
                <c:pt idx="32600">
                  <c:v>106.81602500017101</c:v>
                </c:pt>
                <c:pt idx="32601">
                  <c:v>106.817025000054</c:v>
                </c:pt>
                <c:pt idx="32602">
                  <c:v>106.840032000036</c:v>
                </c:pt>
                <c:pt idx="32603">
                  <c:v>106.84020200005699</c:v>
                </c:pt>
                <c:pt idx="32604">
                  <c:v>106.840717000068</c:v>
                </c:pt>
                <c:pt idx="32605">
                  <c:v>106.840840000131</c:v>
                </c:pt>
                <c:pt idx="32606">
                  <c:v>106.84194599980401</c:v>
                </c:pt>
                <c:pt idx="32607">
                  <c:v>106.84219599988801</c:v>
                </c:pt>
                <c:pt idx="32608">
                  <c:v>106.84288699985699</c:v>
                </c:pt>
                <c:pt idx="32609">
                  <c:v>106.843084000047</c:v>
                </c:pt>
                <c:pt idx="32610">
                  <c:v>106.843090999973</c:v>
                </c:pt>
                <c:pt idx="32611">
                  <c:v>106.843801000195</c:v>
                </c:pt>
                <c:pt idx="32612">
                  <c:v>106.845054000132</c:v>
                </c:pt>
                <c:pt idx="32613">
                  <c:v>106.846342000153</c:v>
                </c:pt>
                <c:pt idx="32614">
                  <c:v>106.86131100010199</c:v>
                </c:pt>
                <c:pt idx="32615">
                  <c:v>106.861843999922</c:v>
                </c:pt>
                <c:pt idx="32616">
                  <c:v>106.862755999827</c:v>
                </c:pt>
                <c:pt idx="32617">
                  <c:v>106.86339699987001</c:v>
                </c:pt>
                <c:pt idx="32618">
                  <c:v>106.86344499981701</c:v>
                </c:pt>
                <c:pt idx="32619">
                  <c:v>106.86809600019801</c:v>
                </c:pt>
                <c:pt idx="32620">
                  <c:v>106.875942999977</c:v>
                </c:pt>
                <c:pt idx="32621">
                  <c:v>106.891263999841</c:v>
                </c:pt>
                <c:pt idx="32622">
                  <c:v>106.90645500017101</c:v>
                </c:pt>
                <c:pt idx="32623">
                  <c:v>106.90956400003401</c:v>
                </c:pt>
                <c:pt idx="32624">
                  <c:v>106.910412000161</c:v>
                </c:pt>
                <c:pt idx="32625">
                  <c:v>106.92797799992999</c:v>
                </c:pt>
                <c:pt idx="32626">
                  <c:v>106.92862799987701</c:v>
                </c:pt>
                <c:pt idx="32627">
                  <c:v>106.929871999909</c:v>
                </c:pt>
                <c:pt idx="32628">
                  <c:v>106.930806000036</c:v>
                </c:pt>
                <c:pt idx="32629">
                  <c:v>106.941629000175</c:v>
                </c:pt>
                <c:pt idx="32630">
                  <c:v>106.960211000114</c:v>
                </c:pt>
                <c:pt idx="32631">
                  <c:v>106.96091199997599</c:v>
                </c:pt>
                <c:pt idx="32632">
                  <c:v>106.961640000008</c:v>
                </c:pt>
                <c:pt idx="32633">
                  <c:v>106.962113000008</c:v>
                </c:pt>
                <c:pt idx="32634">
                  <c:v>106.96337899980701</c:v>
                </c:pt>
                <c:pt idx="32635">
                  <c:v>106.980917999862</c:v>
                </c:pt>
                <c:pt idx="32636">
                  <c:v>106.988449999789</c:v>
                </c:pt>
                <c:pt idx="32637">
                  <c:v>106.98912399993699</c:v>
                </c:pt>
                <c:pt idx="32638">
                  <c:v>106.989949999842</c:v>
                </c:pt>
                <c:pt idx="32639">
                  <c:v>106.990227000096</c:v>
                </c:pt>
                <c:pt idx="32640">
                  <c:v>106.990301000223</c:v>
                </c:pt>
                <c:pt idx="32641">
                  <c:v>106.990809999842</c:v>
                </c:pt>
                <c:pt idx="32642">
                  <c:v>106.99109400002199</c:v>
                </c:pt>
                <c:pt idx="32643">
                  <c:v>106.991304000075</c:v>
                </c:pt>
                <c:pt idx="32644">
                  <c:v>107.00827099981301</c:v>
                </c:pt>
                <c:pt idx="32645">
                  <c:v>107.008861999929</c:v>
                </c:pt>
                <c:pt idx="32646">
                  <c:v>107.00910200012</c:v>
                </c:pt>
                <c:pt idx="32647">
                  <c:v>107.009829000162</c:v>
                </c:pt>
                <c:pt idx="32648">
                  <c:v>107.01005100008801</c:v>
                </c:pt>
                <c:pt idx="32649">
                  <c:v>107.01081700017301</c:v>
                </c:pt>
                <c:pt idx="32650">
                  <c:v>107.011282999792</c:v>
                </c:pt>
                <c:pt idx="32651">
                  <c:v>107.012249000035</c:v>
                </c:pt>
                <c:pt idx="32652">
                  <c:v>107.029689000228</c:v>
                </c:pt>
                <c:pt idx="32653">
                  <c:v>107.048715000019</c:v>
                </c:pt>
                <c:pt idx="32654">
                  <c:v>107.04941599988101</c:v>
                </c:pt>
                <c:pt idx="32655">
                  <c:v>107.05062399983899</c:v>
                </c:pt>
                <c:pt idx="32656">
                  <c:v>107.05149600016699</c:v>
                </c:pt>
                <c:pt idx="32657">
                  <c:v>107.05752000012501</c:v>
                </c:pt>
                <c:pt idx="32658">
                  <c:v>107.058998999946</c:v>
                </c:pt>
                <c:pt idx="32659">
                  <c:v>107.059556999956</c:v>
                </c:pt>
                <c:pt idx="32660">
                  <c:v>107.05970199978701</c:v>
                </c:pt>
                <c:pt idx="32661">
                  <c:v>107.060197999999</c:v>
                </c:pt>
                <c:pt idx="32662">
                  <c:v>107.06056400022099</c:v>
                </c:pt>
                <c:pt idx="32663">
                  <c:v>107.06117600011501</c:v>
                </c:pt>
                <c:pt idx="32664">
                  <c:v>107.061325999893</c:v>
                </c:pt>
                <c:pt idx="32665">
                  <c:v>107.06186800007301</c:v>
                </c:pt>
                <c:pt idx="32666">
                  <c:v>107.06495400017899</c:v>
                </c:pt>
                <c:pt idx="32667">
                  <c:v>107.06812699982</c:v>
                </c:pt>
                <c:pt idx="32668">
                  <c:v>107.07562600009599</c:v>
                </c:pt>
                <c:pt idx="32669">
                  <c:v>107.07627700003199</c:v>
                </c:pt>
                <c:pt idx="32670">
                  <c:v>107.077537999884</c:v>
                </c:pt>
                <c:pt idx="32671">
                  <c:v>107.07844699982101</c:v>
                </c:pt>
                <c:pt idx="32672">
                  <c:v>107.091474999833</c:v>
                </c:pt>
                <c:pt idx="32673">
                  <c:v>107.09202199996001</c:v>
                </c:pt>
                <c:pt idx="32674">
                  <c:v>107.092901000214</c:v>
                </c:pt>
                <c:pt idx="32675">
                  <c:v>107.09357099995</c:v>
                </c:pt>
                <c:pt idx="32676">
                  <c:v>107.10194400007799</c:v>
                </c:pt>
                <c:pt idx="32677">
                  <c:v>107.109759000195</c:v>
                </c:pt>
                <c:pt idx="32678">
                  <c:v>107.126032999985</c:v>
                </c:pt>
                <c:pt idx="32679">
                  <c:v>107.13831600014601</c:v>
                </c:pt>
                <c:pt idx="32680">
                  <c:v>107.139002000167</c:v>
                </c:pt>
                <c:pt idx="32681">
                  <c:v>107.140349000019</c:v>
                </c:pt>
                <c:pt idx="32682">
                  <c:v>107.14127600022</c:v>
                </c:pt>
                <c:pt idx="32683">
                  <c:v>107.14609500018901</c:v>
                </c:pt>
                <c:pt idx="32684">
                  <c:v>107.15101300002</c:v>
                </c:pt>
                <c:pt idx="32685">
                  <c:v>107.15166399995699</c:v>
                </c:pt>
                <c:pt idx="32686">
                  <c:v>107.152972000221</c:v>
                </c:pt>
                <c:pt idx="32687">
                  <c:v>107.15392900010499</c:v>
                </c:pt>
                <c:pt idx="32688">
                  <c:v>107.158119999894</c:v>
                </c:pt>
                <c:pt idx="32689">
                  <c:v>107.15868699981</c:v>
                </c:pt>
                <c:pt idx="32690">
                  <c:v>107.15880499992601</c:v>
                </c:pt>
                <c:pt idx="32691">
                  <c:v>107.159711999884</c:v>
                </c:pt>
                <c:pt idx="32692">
                  <c:v>107.16043000002099</c:v>
                </c:pt>
                <c:pt idx="32693">
                  <c:v>107.16240600004301</c:v>
                </c:pt>
                <c:pt idx="32694">
                  <c:v>107.162717999926</c:v>
                </c:pt>
                <c:pt idx="32695">
                  <c:v>107.16338200018001</c:v>
                </c:pt>
                <c:pt idx="32696">
                  <c:v>107.16462900018</c:v>
                </c:pt>
                <c:pt idx="32697">
                  <c:v>107.16559000002199</c:v>
                </c:pt>
                <c:pt idx="32698">
                  <c:v>107.173966000118</c:v>
                </c:pt>
                <c:pt idx="32699">
                  <c:v>107.17463999981099</c:v>
                </c:pt>
                <c:pt idx="32700">
                  <c:v>107.17612999997</c:v>
                </c:pt>
                <c:pt idx="32701">
                  <c:v>107.17701500016101</c:v>
                </c:pt>
                <c:pt idx="32702">
                  <c:v>107.188271999802</c:v>
                </c:pt>
                <c:pt idx="32703">
                  <c:v>107.18893100010901</c:v>
                </c:pt>
                <c:pt idx="32704">
                  <c:v>107.19014500000399</c:v>
                </c:pt>
                <c:pt idx="32705">
                  <c:v>107.190995000109</c:v>
                </c:pt>
                <c:pt idx="32706">
                  <c:v>107.19402199993</c:v>
                </c:pt>
                <c:pt idx="32707">
                  <c:v>107.21300000022801</c:v>
                </c:pt>
                <c:pt idx="32708">
                  <c:v>107.21363799984799</c:v>
                </c:pt>
                <c:pt idx="32709">
                  <c:v>107.21496699989</c:v>
                </c:pt>
                <c:pt idx="32710">
                  <c:v>107.215877999806</c:v>
                </c:pt>
                <c:pt idx="32711">
                  <c:v>107.221655000103</c:v>
                </c:pt>
                <c:pt idx="32712">
                  <c:v>107.22831700013501</c:v>
                </c:pt>
                <c:pt idx="32713">
                  <c:v>107.233656000062</c:v>
                </c:pt>
                <c:pt idx="32714">
                  <c:v>107.23431499991401</c:v>
                </c:pt>
                <c:pt idx="32715">
                  <c:v>107.23447000009399</c:v>
                </c:pt>
                <c:pt idx="32716">
                  <c:v>107.235639000009</c:v>
                </c:pt>
                <c:pt idx="32717">
                  <c:v>107.23659999985101</c:v>
                </c:pt>
                <c:pt idx="32718">
                  <c:v>107.23704100018901</c:v>
                </c:pt>
                <c:pt idx="32719">
                  <c:v>107.243443999777</c:v>
                </c:pt>
                <c:pt idx="32720">
                  <c:v>107.26505499997</c:v>
                </c:pt>
                <c:pt idx="32721">
                  <c:v>107.26554199982201</c:v>
                </c:pt>
                <c:pt idx="32722">
                  <c:v>107.266494000214</c:v>
                </c:pt>
                <c:pt idx="32723">
                  <c:v>107.26721099990701</c:v>
                </c:pt>
                <c:pt idx="32724">
                  <c:v>107.274028000119</c:v>
                </c:pt>
                <c:pt idx="32725">
                  <c:v>107.30220599998499</c:v>
                </c:pt>
                <c:pt idx="32726">
                  <c:v>107.310469999902</c:v>
                </c:pt>
                <c:pt idx="32727">
                  <c:v>107.31084200006001</c:v>
                </c:pt>
                <c:pt idx="32728">
                  <c:v>107.31155900020801</c:v>
                </c:pt>
                <c:pt idx="32729">
                  <c:v>107.31221200012399</c:v>
                </c:pt>
                <c:pt idx="32730">
                  <c:v>107.32557099981899</c:v>
                </c:pt>
                <c:pt idx="32731">
                  <c:v>107.33718099981999</c:v>
                </c:pt>
                <c:pt idx="32732">
                  <c:v>107.337871999789</c:v>
                </c:pt>
                <c:pt idx="32733">
                  <c:v>107.33907199983101</c:v>
                </c:pt>
                <c:pt idx="32734">
                  <c:v>107.339946000138</c:v>
                </c:pt>
                <c:pt idx="32735">
                  <c:v>107.342905000223</c:v>
                </c:pt>
                <c:pt idx="32736">
                  <c:v>107.343488999958</c:v>
                </c:pt>
                <c:pt idx="32737">
                  <c:v>107.344738999927</c:v>
                </c:pt>
                <c:pt idx="32738">
                  <c:v>107.34554999999</c:v>
                </c:pt>
                <c:pt idx="32739">
                  <c:v>107.359995000024</c:v>
                </c:pt>
                <c:pt idx="32740">
                  <c:v>107.369020000078</c:v>
                </c:pt>
                <c:pt idx="32741">
                  <c:v>107.36965300020499</c:v>
                </c:pt>
                <c:pt idx="32742">
                  <c:v>107.37077700014099</c:v>
                </c:pt>
                <c:pt idx="32743">
                  <c:v>107.37162900022601</c:v>
                </c:pt>
                <c:pt idx="32744">
                  <c:v>107.38218200003701</c:v>
                </c:pt>
                <c:pt idx="32745">
                  <c:v>107.38274200002699</c:v>
                </c:pt>
                <c:pt idx="32746">
                  <c:v>107.383751999805</c:v>
                </c:pt>
                <c:pt idx="32747">
                  <c:v>107.38444600019599</c:v>
                </c:pt>
                <c:pt idx="32748">
                  <c:v>107.38604300013299</c:v>
                </c:pt>
                <c:pt idx="32749">
                  <c:v>107.38663700021701</c:v>
                </c:pt>
                <c:pt idx="32750">
                  <c:v>107.387704999837</c:v>
                </c:pt>
                <c:pt idx="32751">
                  <c:v>107.388529000218</c:v>
                </c:pt>
                <c:pt idx="32752">
                  <c:v>107.39589300010199</c:v>
                </c:pt>
                <c:pt idx="32753">
                  <c:v>107.39840499991199</c:v>
                </c:pt>
                <c:pt idx="32754">
                  <c:v>107.399015999817</c:v>
                </c:pt>
                <c:pt idx="32755">
                  <c:v>107.39902500017699</c:v>
                </c:pt>
                <c:pt idx="32756">
                  <c:v>107.39977799994401</c:v>
                </c:pt>
                <c:pt idx="32757">
                  <c:v>107.400333999976</c:v>
                </c:pt>
                <c:pt idx="32758">
                  <c:v>107.401059000039</c:v>
                </c:pt>
                <c:pt idx="32759">
                  <c:v>107.401242999912</c:v>
                </c:pt>
                <c:pt idx="32760">
                  <c:v>107.402356999955</c:v>
                </c:pt>
                <c:pt idx="32761">
                  <c:v>107.40373699991301</c:v>
                </c:pt>
                <c:pt idx="32762">
                  <c:v>107.43107500002199</c:v>
                </c:pt>
                <c:pt idx="32763">
                  <c:v>107.431836000159</c:v>
                </c:pt>
                <c:pt idx="32764">
                  <c:v>107.43320499977901</c:v>
                </c:pt>
                <c:pt idx="32765">
                  <c:v>107.434809000096</c:v>
                </c:pt>
                <c:pt idx="32766">
                  <c:v>107.437836999906</c:v>
                </c:pt>
                <c:pt idx="32767">
                  <c:v>107.439160000012</c:v>
                </c:pt>
                <c:pt idx="32768">
                  <c:v>107.439597999928</c:v>
                </c:pt>
                <c:pt idx="32769">
                  <c:v>107.44078700008599</c:v>
                </c:pt>
                <c:pt idx="32770">
                  <c:v>107.44097399992799</c:v>
                </c:pt>
                <c:pt idx="32771">
                  <c:v>107.44140999986399</c:v>
                </c:pt>
                <c:pt idx="32772">
                  <c:v>107.44221899994899</c:v>
                </c:pt>
                <c:pt idx="32773">
                  <c:v>107.442917999833</c:v>
                </c:pt>
                <c:pt idx="32774">
                  <c:v>107.444186000066</c:v>
                </c:pt>
                <c:pt idx="32775">
                  <c:v>107.44457900000199</c:v>
                </c:pt>
                <c:pt idx="32776">
                  <c:v>107.44491000014</c:v>
                </c:pt>
                <c:pt idx="32777">
                  <c:v>107.445151999854</c:v>
                </c:pt>
                <c:pt idx="32778">
                  <c:v>107.446859999981</c:v>
                </c:pt>
                <c:pt idx="32779">
                  <c:v>107.44710200015099</c:v>
                </c:pt>
                <c:pt idx="32780">
                  <c:v>107.447405000129</c:v>
                </c:pt>
                <c:pt idx="32781">
                  <c:v>107.447564999802</c:v>
                </c:pt>
                <c:pt idx="32782">
                  <c:v>107.448501999897</c:v>
                </c:pt>
                <c:pt idx="32783">
                  <c:v>107.44859699980199</c:v>
                </c:pt>
                <c:pt idx="32784">
                  <c:v>107.44867899984401</c:v>
                </c:pt>
                <c:pt idx="32785">
                  <c:v>107.44874500005599</c:v>
                </c:pt>
                <c:pt idx="32786">
                  <c:v>107.448817000204</c:v>
                </c:pt>
                <c:pt idx="32787">
                  <c:v>107.44946800014</c:v>
                </c:pt>
                <c:pt idx="32788">
                  <c:v>107.450165000045</c:v>
                </c:pt>
                <c:pt idx="32789">
                  <c:v>107.450938000056</c:v>
                </c:pt>
                <c:pt idx="32790">
                  <c:v>107.451682999908</c:v>
                </c:pt>
                <c:pt idx="32791">
                  <c:v>107.452002000172</c:v>
                </c:pt>
                <c:pt idx="32792">
                  <c:v>107.45545600002501</c:v>
                </c:pt>
                <c:pt idx="32793">
                  <c:v>107.47130700019599</c:v>
                </c:pt>
                <c:pt idx="32794">
                  <c:v>107.47211799980501</c:v>
                </c:pt>
                <c:pt idx="32795">
                  <c:v>107.472675999815</c:v>
                </c:pt>
                <c:pt idx="32796">
                  <c:v>107.47327499984699</c:v>
                </c:pt>
                <c:pt idx="32797">
                  <c:v>107.47369199998499</c:v>
                </c:pt>
                <c:pt idx="32798">
                  <c:v>107.4737429999</c:v>
                </c:pt>
                <c:pt idx="32799">
                  <c:v>107.474469999942</c:v>
                </c:pt>
                <c:pt idx="32800">
                  <c:v>107.474472999911</c:v>
                </c:pt>
                <c:pt idx="32801">
                  <c:v>107.475022000016</c:v>
                </c:pt>
                <c:pt idx="32802">
                  <c:v>107.483956000123</c:v>
                </c:pt>
                <c:pt idx="32803">
                  <c:v>107.484416999795</c:v>
                </c:pt>
                <c:pt idx="32804">
                  <c:v>107.485204000113</c:v>
                </c:pt>
                <c:pt idx="32805">
                  <c:v>107.48576200012299</c:v>
                </c:pt>
                <c:pt idx="32806">
                  <c:v>107.48962700017699</c:v>
                </c:pt>
                <c:pt idx="32807">
                  <c:v>107.49956800009299</c:v>
                </c:pt>
                <c:pt idx="32808">
                  <c:v>107.500136999988</c:v>
                </c:pt>
                <c:pt idx="32809">
                  <c:v>107.501246000083</c:v>
                </c:pt>
                <c:pt idx="32810">
                  <c:v>107.50212199991401</c:v>
                </c:pt>
                <c:pt idx="32811">
                  <c:v>107.502203999956</c:v>
                </c:pt>
                <c:pt idx="32812">
                  <c:v>107.50275700002</c:v>
                </c:pt>
                <c:pt idx="32813">
                  <c:v>107.545267000205</c:v>
                </c:pt>
                <c:pt idx="32814">
                  <c:v>107.549731999824</c:v>
                </c:pt>
                <c:pt idx="32815">
                  <c:v>107.54975100007799</c:v>
                </c:pt>
                <c:pt idx="32816">
                  <c:v>107.550490999983</c:v>
                </c:pt>
                <c:pt idx="32817">
                  <c:v>107.551739999962</c:v>
                </c:pt>
                <c:pt idx="32818">
                  <c:v>107.55265599982501</c:v>
                </c:pt>
                <c:pt idx="32819">
                  <c:v>107.558052000058</c:v>
                </c:pt>
                <c:pt idx="32820">
                  <c:v>107.558735000111</c:v>
                </c:pt>
                <c:pt idx="32821">
                  <c:v>107.559932000185</c:v>
                </c:pt>
                <c:pt idx="32822">
                  <c:v>107.56070500019599</c:v>
                </c:pt>
                <c:pt idx="32823">
                  <c:v>107.561715999963</c:v>
                </c:pt>
                <c:pt idx="32824">
                  <c:v>107.56204900008001</c:v>
                </c:pt>
                <c:pt idx="32825">
                  <c:v>107.5626679999</c:v>
                </c:pt>
                <c:pt idx="32826">
                  <c:v>107.56312400008001</c:v>
                </c:pt>
                <c:pt idx="32827">
                  <c:v>107.58644899988199</c:v>
                </c:pt>
                <c:pt idx="32828">
                  <c:v>107.591684999988</c:v>
                </c:pt>
                <c:pt idx="32829">
                  <c:v>107.59218900011501</c:v>
                </c:pt>
                <c:pt idx="32830">
                  <c:v>107.59294799981899</c:v>
                </c:pt>
                <c:pt idx="32831">
                  <c:v>107.59359900021001</c:v>
                </c:pt>
                <c:pt idx="32832">
                  <c:v>107.59647099985101</c:v>
                </c:pt>
                <c:pt idx="32833">
                  <c:v>107.60185800018</c:v>
                </c:pt>
                <c:pt idx="32834">
                  <c:v>107.602391</c:v>
                </c:pt>
                <c:pt idx="32835">
                  <c:v>107.60258399977801</c:v>
                </c:pt>
                <c:pt idx="32836">
                  <c:v>107.60383500019</c:v>
                </c:pt>
                <c:pt idx="32837">
                  <c:v>107.605252000212</c:v>
                </c:pt>
                <c:pt idx="32838">
                  <c:v>107.606806000148</c:v>
                </c:pt>
                <c:pt idx="32839">
                  <c:v>107.607350999842</c:v>
                </c:pt>
                <c:pt idx="32840">
                  <c:v>107.608405000064</c:v>
                </c:pt>
                <c:pt idx="32841">
                  <c:v>107.609001000128</c:v>
                </c:pt>
                <c:pt idx="32842">
                  <c:v>107.614285000181</c:v>
                </c:pt>
                <c:pt idx="32843">
                  <c:v>107.61480200017101</c:v>
                </c:pt>
                <c:pt idx="32844">
                  <c:v>107.61570800013899</c:v>
                </c:pt>
                <c:pt idx="32845">
                  <c:v>107.61628199998</c:v>
                </c:pt>
                <c:pt idx="32846">
                  <c:v>107.620864000182</c:v>
                </c:pt>
                <c:pt idx="32847">
                  <c:v>107.62150099981201</c:v>
                </c:pt>
                <c:pt idx="32848">
                  <c:v>107.62277799994899</c:v>
                </c:pt>
                <c:pt idx="32849">
                  <c:v>107.62370400016101</c:v>
                </c:pt>
                <c:pt idx="32850">
                  <c:v>107.625333000214</c:v>
                </c:pt>
                <c:pt idx="32851">
                  <c:v>107.634208000035</c:v>
                </c:pt>
                <c:pt idx="32852">
                  <c:v>107.63595800017301</c:v>
                </c:pt>
                <c:pt idx="32853">
                  <c:v>107.64359499989899</c:v>
                </c:pt>
                <c:pt idx="32854">
                  <c:v>107.64401999995201</c:v>
                </c:pt>
                <c:pt idx="32855">
                  <c:v>107.64471799984599</c:v>
                </c:pt>
                <c:pt idx="32856">
                  <c:v>107.644899000206</c:v>
                </c:pt>
                <c:pt idx="32857">
                  <c:v>107.645589000185</c:v>
                </c:pt>
                <c:pt idx="32858">
                  <c:v>107.66649900006</c:v>
                </c:pt>
                <c:pt idx="32859">
                  <c:v>107.674681999924</c:v>
                </c:pt>
                <c:pt idx="32860">
                  <c:v>107.67935100011501</c:v>
                </c:pt>
                <c:pt idx="32861">
                  <c:v>107.682815999851</c:v>
                </c:pt>
                <c:pt idx="32862">
                  <c:v>107.68343600011501</c:v>
                </c:pt>
                <c:pt idx="32863">
                  <c:v>107.684704999883</c:v>
                </c:pt>
                <c:pt idx="32864">
                  <c:v>107.68551000001</c:v>
                </c:pt>
                <c:pt idx="32865">
                  <c:v>107.69313899981999</c:v>
                </c:pt>
                <c:pt idx="32866">
                  <c:v>107.695539999895</c:v>
                </c:pt>
                <c:pt idx="32867">
                  <c:v>107.69572800018001</c:v>
                </c:pt>
                <c:pt idx="32868">
                  <c:v>107.700078000107</c:v>
                </c:pt>
                <c:pt idx="32869">
                  <c:v>107.70034699999</c:v>
                </c:pt>
                <c:pt idx="32870">
                  <c:v>107.70087699984201</c:v>
                </c:pt>
                <c:pt idx="32871">
                  <c:v>107.701335000001</c:v>
                </c:pt>
                <c:pt idx="32872">
                  <c:v>107.72596700007799</c:v>
                </c:pt>
                <c:pt idx="32873">
                  <c:v>107.726682999782</c:v>
                </c:pt>
                <c:pt idx="32874">
                  <c:v>107.74292699989</c:v>
                </c:pt>
                <c:pt idx="32875">
                  <c:v>107.743900000059</c:v>
                </c:pt>
                <c:pt idx="32876">
                  <c:v>107.751439999901</c:v>
                </c:pt>
                <c:pt idx="32877">
                  <c:v>107.75211300006001</c:v>
                </c:pt>
                <c:pt idx="32878">
                  <c:v>107.75342999977501</c:v>
                </c:pt>
                <c:pt idx="32879">
                  <c:v>107.75442600015501</c:v>
                </c:pt>
                <c:pt idx="32880">
                  <c:v>107.79044599985301</c:v>
                </c:pt>
                <c:pt idx="32881">
                  <c:v>107.796078999854</c:v>
                </c:pt>
                <c:pt idx="32882">
                  <c:v>107.796680999854</c:v>
                </c:pt>
                <c:pt idx="32883">
                  <c:v>107.797752999886</c:v>
                </c:pt>
                <c:pt idx="32884">
                  <c:v>107.798651999928</c:v>
                </c:pt>
                <c:pt idx="32885">
                  <c:v>107.803430999865</c:v>
                </c:pt>
                <c:pt idx="32886">
                  <c:v>107.803477999823</c:v>
                </c:pt>
                <c:pt idx="32887">
                  <c:v>107.804071999908</c:v>
                </c:pt>
                <c:pt idx="32888">
                  <c:v>107.805219000056</c:v>
                </c:pt>
                <c:pt idx="32889">
                  <c:v>107.80610399979099</c:v>
                </c:pt>
                <c:pt idx="32890">
                  <c:v>107.80860800014099</c:v>
                </c:pt>
                <c:pt idx="32891">
                  <c:v>107.808623999972</c:v>
                </c:pt>
                <c:pt idx="32892">
                  <c:v>107.809209000151</c:v>
                </c:pt>
                <c:pt idx="32893">
                  <c:v>107.80921200012</c:v>
                </c:pt>
                <c:pt idx="32894">
                  <c:v>107.81042500002501</c:v>
                </c:pt>
                <c:pt idx="32895">
                  <c:v>107.81042700000299</c:v>
                </c:pt>
                <c:pt idx="32896">
                  <c:v>107.81135300021499</c:v>
                </c:pt>
                <c:pt idx="32897">
                  <c:v>107.81135900015201</c:v>
                </c:pt>
                <c:pt idx="32898">
                  <c:v>107.81316500015201</c:v>
                </c:pt>
                <c:pt idx="32899">
                  <c:v>107.813838999845</c:v>
                </c:pt>
                <c:pt idx="32900">
                  <c:v>107.814982000036</c:v>
                </c:pt>
                <c:pt idx="32901">
                  <c:v>107.816172000184</c:v>
                </c:pt>
                <c:pt idx="32902">
                  <c:v>107.82052700005799</c:v>
                </c:pt>
                <c:pt idx="32903">
                  <c:v>107.821001000047</c:v>
                </c:pt>
                <c:pt idx="32904">
                  <c:v>107.821865000005</c:v>
                </c:pt>
                <c:pt idx="32905">
                  <c:v>107.82244900019499</c:v>
                </c:pt>
                <c:pt idx="32906">
                  <c:v>107.85884999995599</c:v>
                </c:pt>
                <c:pt idx="32907">
                  <c:v>107.85928499990401</c:v>
                </c:pt>
                <c:pt idx="32908">
                  <c:v>107.86004500005201</c:v>
                </c:pt>
                <c:pt idx="32909">
                  <c:v>107.860877999883</c:v>
                </c:pt>
                <c:pt idx="32910">
                  <c:v>107.86144199982999</c:v>
                </c:pt>
                <c:pt idx="32911">
                  <c:v>107.86195799983</c:v>
                </c:pt>
                <c:pt idx="32912">
                  <c:v>107.86277499982999</c:v>
                </c:pt>
                <c:pt idx="32913">
                  <c:v>107.864081000116</c:v>
                </c:pt>
                <c:pt idx="32914">
                  <c:v>107.874147000075</c:v>
                </c:pt>
                <c:pt idx="32915">
                  <c:v>107.87502399989501</c:v>
                </c:pt>
                <c:pt idx="32916">
                  <c:v>107.882933999917</c:v>
                </c:pt>
                <c:pt idx="32917">
                  <c:v>107.885764000002</c:v>
                </c:pt>
                <c:pt idx="32918">
                  <c:v>107.887699000002</c:v>
                </c:pt>
                <c:pt idx="32919">
                  <c:v>107.901202999983</c:v>
                </c:pt>
                <c:pt idx="32920">
                  <c:v>107.90170300015201</c:v>
                </c:pt>
                <c:pt idx="32921">
                  <c:v>107.902580999962</c:v>
                </c:pt>
                <c:pt idx="32922">
                  <c:v>107.902628999909</c:v>
                </c:pt>
                <c:pt idx="32923">
                  <c:v>107.90265200012</c:v>
                </c:pt>
                <c:pt idx="32924">
                  <c:v>107.90325400012</c:v>
                </c:pt>
                <c:pt idx="32925">
                  <c:v>107.90325600009901</c:v>
                </c:pt>
                <c:pt idx="32926">
                  <c:v>107.90325600009901</c:v>
                </c:pt>
                <c:pt idx="32927">
                  <c:v>107.90445200018399</c:v>
                </c:pt>
                <c:pt idx="32928">
                  <c:v>107.90445500015201</c:v>
                </c:pt>
                <c:pt idx="32929">
                  <c:v>107.90479600018399</c:v>
                </c:pt>
                <c:pt idx="32930">
                  <c:v>107.905281000057</c:v>
                </c:pt>
                <c:pt idx="32931">
                  <c:v>107.90528200004699</c:v>
                </c:pt>
                <c:pt idx="32932">
                  <c:v>107.910396000079</c:v>
                </c:pt>
                <c:pt idx="32933">
                  <c:v>107.910693000121</c:v>
                </c:pt>
                <c:pt idx="32934">
                  <c:v>107.91123399985699</c:v>
                </c:pt>
                <c:pt idx="32935">
                  <c:v>107.91170299989901</c:v>
                </c:pt>
                <c:pt idx="32936">
                  <c:v>107.931459000155</c:v>
                </c:pt>
                <c:pt idx="32937">
                  <c:v>107.93220499999701</c:v>
                </c:pt>
                <c:pt idx="32938">
                  <c:v>107.93356600015601</c:v>
                </c:pt>
                <c:pt idx="32939">
                  <c:v>107.934562000082</c:v>
                </c:pt>
                <c:pt idx="32940">
                  <c:v>107.940547999987</c:v>
                </c:pt>
                <c:pt idx="32941">
                  <c:v>107.954161000179</c:v>
                </c:pt>
                <c:pt idx="32942">
                  <c:v>107.96192899988399</c:v>
                </c:pt>
                <c:pt idx="32943">
                  <c:v>107.962533999852</c:v>
                </c:pt>
                <c:pt idx="32944">
                  <c:v>107.963600999937</c:v>
                </c:pt>
                <c:pt idx="32945">
                  <c:v>107.964322000043</c:v>
                </c:pt>
                <c:pt idx="32946">
                  <c:v>107.970877999832</c:v>
                </c:pt>
                <c:pt idx="32947">
                  <c:v>107.97106200015999</c:v>
                </c:pt>
                <c:pt idx="32948">
                  <c:v>107.98526600001401</c:v>
                </c:pt>
                <c:pt idx="32949">
                  <c:v>107.98670800022499</c:v>
                </c:pt>
                <c:pt idx="32950">
                  <c:v>108.013500000197</c:v>
                </c:pt>
                <c:pt idx="32951">
                  <c:v>108.01354500017599</c:v>
                </c:pt>
                <c:pt idx="32952">
                  <c:v>108.013980000123</c:v>
                </c:pt>
                <c:pt idx="32953">
                  <c:v>108.014202000049</c:v>
                </c:pt>
                <c:pt idx="32954">
                  <c:v>108.014866999837</c:v>
                </c:pt>
                <c:pt idx="32955">
                  <c:v>108.015360000081</c:v>
                </c:pt>
                <c:pt idx="32956">
                  <c:v>108.01553300007001</c:v>
                </c:pt>
                <c:pt idx="32957">
                  <c:v>108.016184999996</c:v>
                </c:pt>
                <c:pt idx="32958">
                  <c:v>108.025538000219</c:v>
                </c:pt>
                <c:pt idx="32959">
                  <c:v>108.02625499991301</c:v>
                </c:pt>
                <c:pt idx="32960">
                  <c:v>108.027443000082</c:v>
                </c:pt>
                <c:pt idx="32961">
                  <c:v>108.02872700014601</c:v>
                </c:pt>
                <c:pt idx="32962">
                  <c:v>108.032657999956</c:v>
                </c:pt>
                <c:pt idx="32963">
                  <c:v>108.03437699996699</c:v>
                </c:pt>
                <c:pt idx="32964">
                  <c:v>108.042719999957</c:v>
                </c:pt>
                <c:pt idx="32965">
                  <c:v>108.043361</c:v>
                </c:pt>
                <c:pt idx="32966">
                  <c:v>108.04472100016899</c:v>
                </c:pt>
                <c:pt idx="32967">
                  <c:v>108.04559200005301</c:v>
                </c:pt>
                <c:pt idx="32968">
                  <c:v>108.045691999905</c:v>
                </c:pt>
                <c:pt idx="32969">
                  <c:v>108.04615999995799</c:v>
                </c:pt>
                <c:pt idx="32970">
                  <c:v>108.047018999968</c:v>
                </c:pt>
                <c:pt idx="32971">
                  <c:v>108.04800400001099</c:v>
                </c:pt>
                <c:pt idx="32972">
                  <c:v>108.059572000001</c:v>
                </c:pt>
                <c:pt idx="32973">
                  <c:v>108.06002800018101</c:v>
                </c:pt>
                <c:pt idx="32974">
                  <c:v>108.06079199983201</c:v>
                </c:pt>
                <c:pt idx="32975">
                  <c:v>108.061342999917</c:v>
                </c:pt>
                <c:pt idx="32976">
                  <c:v>108.06728699981201</c:v>
                </c:pt>
                <c:pt idx="32977">
                  <c:v>108.067965999907</c:v>
                </c:pt>
                <c:pt idx="32978">
                  <c:v>108.06936400012999</c:v>
                </c:pt>
                <c:pt idx="32979">
                  <c:v>108.070272000077</c:v>
                </c:pt>
                <c:pt idx="32980">
                  <c:v>108.076977000109</c:v>
                </c:pt>
                <c:pt idx="32981">
                  <c:v>108.09413700008001</c:v>
                </c:pt>
                <c:pt idx="32982">
                  <c:v>108.09484099990999</c:v>
                </c:pt>
                <c:pt idx="32983">
                  <c:v>108.0962609999</c:v>
                </c:pt>
                <c:pt idx="32984">
                  <c:v>108.097168999847</c:v>
                </c:pt>
                <c:pt idx="32985">
                  <c:v>108.10812599993301</c:v>
                </c:pt>
                <c:pt idx="32986">
                  <c:v>108.108798000102</c:v>
                </c:pt>
                <c:pt idx="32987">
                  <c:v>108.109837000029</c:v>
                </c:pt>
                <c:pt idx="32988">
                  <c:v>108.110058999955</c:v>
                </c:pt>
                <c:pt idx="32989">
                  <c:v>108.110505999775</c:v>
                </c:pt>
                <c:pt idx="32990">
                  <c:v>108.11109599990199</c:v>
                </c:pt>
                <c:pt idx="32991">
                  <c:v>108.111447999817</c:v>
                </c:pt>
                <c:pt idx="32992">
                  <c:v>108.112121999965</c:v>
                </c:pt>
                <c:pt idx="32993">
                  <c:v>108.11892999981799</c:v>
                </c:pt>
                <c:pt idx="32994">
                  <c:v>108.11927399981799</c:v>
                </c:pt>
                <c:pt idx="32995">
                  <c:v>108.119871999861</c:v>
                </c:pt>
                <c:pt idx="32996">
                  <c:v>108.119877999797</c:v>
                </c:pt>
                <c:pt idx="32997">
                  <c:v>108.12065800018799</c:v>
                </c:pt>
                <c:pt idx="32998">
                  <c:v>108.13012500011601</c:v>
                </c:pt>
                <c:pt idx="32999">
                  <c:v>108.13114700022101</c:v>
                </c:pt>
                <c:pt idx="33000">
                  <c:v>108.131676000084</c:v>
                </c:pt>
                <c:pt idx="33001">
                  <c:v>108.132703000137</c:v>
                </c:pt>
                <c:pt idx="33002">
                  <c:v>108.13335700004201</c:v>
                </c:pt>
                <c:pt idx="33003">
                  <c:v>108.14286499999</c:v>
                </c:pt>
                <c:pt idx="33004">
                  <c:v>108.143232000202</c:v>
                </c:pt>
                <c:pt idx="33005">
                  <c:v>108.143744999779</c:v>
                </c:pt>
                <c:pt idx="33006">
                  <c:v>108.14418700010701</c:v>
                </c:pt>
                <c:pt idx="33007">
                  <c:v>108.144548999916</c:v>
                </c:pt>
                <c:pt idx="33008">
                  <c:v>108.14501899994799</c:v>
                </c:pt>
                <c:pt idx="33009">
                  <c:v>108.145782000065</c:v>
                </c:pt>
                <c:pt idx="33010">
                  <c:v>108.14628300022299</c:v>
                </c:pt>
                <c:pt idx="33011">
                  <c:v>108.15161299979</c:v>
                </c:pt>
                <c:pt idx="33012">
                  <c:v>108.155888000055</c:v>
                </c:pt>
                <c:pt idx="33013">
                  <c:v>108.168602000205</c:v>
                </c:pt>
                <c:pt idx="33014">
                  <c:v>108.17237099990899</c:v>
                </c:pt>
                <c:pt idx="33015">
                  <c:v>108.172937999825</c:v>
                </c:pt>
                <c:pt idx="33016">
                  <c:v>108.17339799996201</c:v>
                </c:pt>
                <c:pt idx="33017">
                  <c:v>108.173820000047</c:v>
                </c:pt>
                <c:pt idx="33018">
                  <c:v>108.174511000015</c:v>
                </c:pt>
                <c:pt idx="33019">
                  <c:v>108.18764199984699</c:v>
                </c:pt>
                <c:pt idx="33020">
                  <c:v>108.188267000059</c:v>
                </c:pt>
                <c:pt idx="33021">
                  <c:v>108.189516000038</c:v>
                </c:pt>
                <c:pt idx="33022">
                  <c:v>108.189807000144</c:v>
                </c:pt>
                <c:pt idx="33023">
                  <c:v>108.19042499997499</c:v>
                </c:pt>
                <c:pt idx="33024">
                  <c:v>108.19462200015501</c:v>
                </c:pt>
                <c:pt idx="33025">
                  <c:v>108.194941999954</c:v>
                </c:pt>
                <c:pt idx="33026">
                  <c:v>108.195488000092</c:v>
                </c:pt>
                <c:pt idx="33027">
                  <c:v>108.19594099984799</c:v>
                </c:pt>
                <c:pt idx="33028">
                  <c:v>108.199057000092</c:v>
                </c:pt>
                <c:pt idx="33029">
                  <c:v>108.200537999891</c:v>
                </c:pt>
                <c:pt idx="33030">
                  <c:v>108.20102099978601</c:v>
                </c:pt>
                <c:pt idx="33031">
                  <c:v>108.20164699998701</c:v>
                </c:pt>
                <c:pt idx="33032">
                  <c:v>108.20180700011399</c:v>
                </c:pt>
                <c:pt idx="33033">
                  <c:v>108.20241900000801</c:v>
                </c:pt>
                <c:pt idx="33034">
                  <c:v>108.202576000167</c:v>
                </c:pt>
                <c:pt idx="33035">
                  <c:v>108.205354999881</c:v>
                </c:pt>
                <c:pt idx="33036">
                  <c:v>108.20559800004</c:v>
                </c:pt>
                <c:pt idx="33037">
                  <c:v>108.206767999945</c:v>
                </c:pt>
                <c:pt idx="33038">
                  <c:v>108.20701400007201</c:v>
                </c:pt>
                <c:pt idx="33039">
                  <c:v>108.20773500017799</c:v>
                </c:pt>
                <c:pt idx="33040">
                  <c:v>108.20780399990299</c:v>
                </c:pt>
                <c:pt idx="33041">
                  <c:v>108.20787100010399</c:v>
                </c:pt>
                <c:pt idx="33042">
                  <c:v>108.20793299990299</c:v>
                </c:pt>
                <c:pt idx="33043">
                  <c:v>108.20799700013501</c:v>
                </c:pt>
                <c:pt idx="33044">
                  <c:v>108.20898700012501</c:v>
                </c:pt>
                <c:pt idx="33045">
                  <c:v>108.20938300003</c:v>
                </c:pt>
                <c:pt idx="33046">
                  <c:v>108.209673000146</c:v>
                </c:pt>
                <c:pt idx="33047">
                  <c:v>108.21022600021</c:v>
                </c:pt>
                <c:pt idx="33048">
                  <c:v>108.21077099990299</c:v>
                </c:pt>
                <c:pt idx="33049">
                  <c:v>108.21798699998901</c:v>
                </c:pt>
                <c:pt idx="33050">
                  <c:v>108.23082700017001</c:v>
                </c:pt>
                <c:pt idx="33051">
                  <c:v>108.23701800018101</c:v>
                </c:pt>
                <c:pt idx="33052">
                  <c:v>108.246561000214</c:v>
                </c:pt>
                <c:pt idx="33053">
                  <c:v>108.24723899986499</c:v>
                </c:pt>
                <c:pt idx="33054">
                  <c:v>108.248688999992</c:v>
                </c:pt>
                <c:pt idx="33055">
                  <c:v>108.24969399982301</c:v>
                </c:pt>
                <c:pt idx="33056">
                  <c:v>108.257488000162</c:v>
                </c:pt>
                <c:pt idx="33057">
                  <c:v>108.277644999816</c:v>
                </c:pt>
                <c:pt idx="33058">
                  <c:v>108.27820199983699</c:v>
                </c:pt>
                <c:pt idx="33059">
                  <c:v>108.278570000038</c:v>
                </c:pt>
                <c:pt idx="33060">
                  <c:v>108.27917799997499</c:v>
                </c:pt>
                <c:pt idx="33061">
                  <c:v>108.279784999922</c:v>
                </c:pt>
                <c:pt idx="33062">
                  <c:v>108.283756000219</c:v>
                </c:pt>
                <c:pt idx="33063">
                  <c:v>108.28853100019801</c:v>
                </c:pt>
                <c:pt idx="33064">
                  <c:v>108.305286999893</c:v>
                </c:pt>
                <c:pt idx="33065">
                  <c:v>108.305911000115</c:v>
                </c:pt>
                <c:pt idx="33066">
                  <c:v>108.30591300009399</c:v>
                </c:pt>
                <c:pt idx="33067">
                  <c:v>108.30641199981899</c:v>
                </c:pt>
                <c:pt idx="33068">
                  <c:v>108.307136999883</c:v>
                </c:pt>
                <c:pt idx="33069">
                  <c:v>108.307390999925</c:v>
                </c:pt>
                <c:pt idx="33070">
                  <c:v>108.307989999957</c:v>
                </c:pt>
                <c:pt idx="33071">
                  <c:v>108.30805200021101</c:v>
                </c:pt>
                <c:pt idx="33072">
                  <c:v>108.311547000084</c:v>
                </c:pt>
                <c:pt idx="33073">
                  <c:v>108.31217699978801</c:v>
                </c:pt>
                <c:pt idx="33074">
                  <c:v>108.31328499989399</c:v>
                </c:pt>
                <c:pt idx="33075">
                  <c:v>108.313346000159</c:v>
                </c:pt>
                <c:pt idx="33076">
                  <c:v>108.313481000095</c:v>
                </c:pt>
                <c:pt idx="33077">
                  <c:v>108.313990000169</c:v>
                </c:pt>
                <c:pt idx="33078">
                  <c:v>108.314085000074</c:v>
                </c:pt>
                <c:pt idx="33079">
                  <c:v>108.315215999937</c:v>
                </c:pt>
                <c:pt idx="33080">
                  <c:v>108.316233000095</c:v>
                </c:pt>
                <c:pt idx="33081">
                  <c:v>108.33373100012901</c:v>
                </c:pt>
                <c:pt idx="33082">
                  <c:v>108.334216000002</c:v>
                </c:pt>
                <c:pt idx="33083">
                  <c:v>108.334827999897</c:v>
                </c:pt>
                <c:pt idx="33084">
                  <c:v>108.336103000056</c:v>
                </c:pt>
                <c:pt idx="33085">
                  <c:v>108.33690400022499</c:v>
                </c:pt>
                <c:pt idx="33086">
                  <c:v>108.337957999992</c:v>
                </c:pt>
                <c:pt idx="33087">
                  <c:v>108.338371000172</c:v>
                </c:pt>
                <c:pt idx="33088">
                  <c:v>108.338714000183</c:v>
                </c:pt>
                <c:pt idx="33089">
                  <c:v>108.33896800022499</c:v>
                </c:pt>
                <c:pt idx="33090">
                  <c:v>108.339817999876</c:v>
                </c:pt>
                <c:pt idx="33091">
                  <c:v>108.34690000001501</c:v>
                </c:pt>
                <c:pt idx="33092">
                  <c:v>108.35217700014199</c:v>
                </c:pt>
                <c:pt idx="33093">
                  <c:v>108.36656399987901</c:v>
                </c:pt>
                <c:pt idx="33094">
                  <c:v>108.37133999984799</c:v>
                </c:pt>
                <c:pt idx="33095">
                  <c:v>108.37203499977399</c:v>
                </c:pt>
                <c:pt idx="33096">
                  <c:v>108.372377999785</c:v>
                </c:pt>
                <c:pt idx="33097">
                  <c:v>108.373059999848</c:v>
                </c:pt>
                <c:pt idx="33098">
                  <c:v>108.374183999785</c:v>
                </c:pt>
                <c:pt idx="33099">
                  <c:v>108.379791000061</c:v>
                </c:pt>
                <c:pt idx="33100">
                  <c:v>108.380175000093</c:v>
                </c:pt>
                <c:pt idx="33101">
                  <c:v>108.380864000082</c:v>
                </c:pt>
                <c:pt idx="33102">
                  <c:v>108.38134699997599</c:v>
                </c:pt>
                <c:pt idx="33103">
                  <c:v>108.386202000019</c:v>
                </c:pt>
                <c:pt idx="33104">
                  <c:v>108.38667200005101</c:v>
                </c:pt>
                <c:pt idx="33105">
                  <c:v>108.387565000157</c:v>
                </c:pt>
                <c:pt idx="33106">
                  <c:v>108.388189999914</c:v>
                </c:pt>
                <c:pt idx="33107">
                  <c:v>108.396971999809</c:v>
                </c:pt>
                <c:pt idx="33108">
                  <c:v>108.400398999947</c:v>
                </c:pt>
                <c:pt idx="33109">
                  <c:v>108.40074899988299</c:v>
                </c:pt>
                <c:pt idx="33110">
                  <c:v>108.401054999831</c:v>
                </c:pt>
                <c:pt idx="33111">
                  <c:v>108.401209000021</c:v>
                </c:pt>
                <c:pt idx="33112">
                  <c:v>108.401956999841</c:v>
                </c:pt>
                <c:pt idx="33113">
                  <c:v>108.402434999788</c:v>
                </c:pt>
                <c:pt idx="33114">
                  <c:v>108.402555999873</c:v>
                </c:pt>
                <c:pt idx="33115">
                  <c:v>108.40329199982</c:v>
                </c:pt>
                <c:pt idx="33116">
                  <c:v>108.40393799981</c:v>
                </c:pt>
                <c:pt idx="33117">
                  <c:v>108.41052500018101</c:v>
                </c:pt>
                <c:pt idx="33118">
                  <c:v>108.417397999801</c:v>
                </c:pt>
                <c:pt idx="33119">
                  <c:v>108.42938899986599</c:v>
                </c:pt>
                <c:pt idx="33120">
                  <c:v>108.43366700009901</c:v>
                </c:pt>
                <c:pt idx="33121">
                  <c:v>108.443699999952</c:v>
                </c:pt>
                <c:pt idx="33122">
                  <c:v>108.44421299998399</c:v>
                </c:pt>
                <c:pt idx="33123">
                  <c:v>108.445129999836</c:v>
                </c:pt>
                <c:pt idx="33124">
                  <c:v>108.445169999868</c:v>
                </c:pt>
                <c:pt idx="33125">
                  <c:v>108.44585199993099</c:v>
                </c:pt>
                <c:pt idx="33126">
                  <c:v>108.450186000027</c:v>
                </c:pt>
                <c:pt idx="33127">
                  <c:v>108.456269999805</c:v>
                </c:pt>
                <c:pt idx="33128">
                  <c:v>108.464807000018</c:v>
                </c:pt>
                <c:pt idx="33129">
                  <c:v>108.477339999808</c:v>
                </c:pt>
                <c:pt idx="33130">
                  <c:v>108.50447099983201</c:v>
                </c:pt>
                <c:pt idx="33131">
                  <c:v>108.505123000213</c:v>
                </c:pt>
                <c:pt idx="33132">
                  <c:v>108.506243000192</c:v>
                </c:pt>
                <c:pt idx="33133">
                  <c:v>108.50696899979</c:v>
                </c:pt>
                <c:pt idx="33134">
                  <c:v>108.51278400014</c:v>
                </c:pt>
                <c:pt idx="33135">
                  <c:v>108.521465000194</c:v>
                </c:pt>
                <c:pt idx="33136">
                  <c:v>108.552034999775</c:v>
                </c:pt>
                <c:pt idx="33137">
                  <c:v>108.565983000062</c:v>
                </c:pt>
                <c:pt idx="33138">
                  <c:v>108.566596999935</c:v>
                </c:pt>
                <c:pt idx="33139">
                  <c:v>108.567740000125</c:v>
                </c:pt>
                <c:pt idx="33140">
                  <c:v>108.56819899981899</c:v>
                </c:pt>
                <c:pt idx="33141">
                  <c:v>108.568713999829</c:v>
                </c:pt>
                <c:pt idx="33142">
                  <c:v>108.56874199998801</c:v>
                </c:pt>
                <c:pt idx="33143">
                  <c:v>108.56980900007301</c:v>
                </c:pt>
                <c:pt idx="33144">
                  <c:v>108.57062600007301</c:v>
                </c:pt>
                <c:pt idx="33145">
                  <c:v>108.602135000182</c:v>
                </c:pt>
                <c:pt idx="33146">
                  <c:v>108.602615000108</c:v>
                </c:pt>
                <c:pt idx="33147">
                  <c:v>108.603381000193</c:v>
                </c:pt>
                <c:pt idx="33148">
                  <c:v>108.603894000225</c:v>
                </c:pt>
                <c:pt idx="33149">
                  <c:v>108.62069399991</c:v>
                </c:pt>
                <c:pt idx="33150">
                  <c:v>108.63340100013299</c:v>
                </c:pt>
                <c:pt idx="33151">
                  <c:v>108.63394899979501</c:v>
                </c:pt>
                <c:pt idx="33152">
                  <c:v>108.63489900020701</c:v>
                </c:pt>
                <c:pt idx="33153">
                  <c:v>108.635527999922</c:v>
                </c:pt>
                <c:pt idx="33154">
                  <c:v>108.64877899985001</c:v>
                </c:pt>
                <c:pt idx="33155">
                  <c:v>108.65142100010399</c:v>
                </c:pt>
                <c:pt idx="33156">
                  <c:v>108.652111000083</c:v>
                </c:pt>
                <c:pt idx="33157">
                  <c:v>108.653335999861</c:v>
                </c:pt>
                <c:pt idx="33158">
                  <c:v>108.65435100004099</c:v>
                </c:pt>
                <c:pt idx="33159">
                  <c:v>108.656897999935</c:v>
                </c:pt>
                <c:pt idx="33160">
                  <c:v>108.657640999808</c:v>
                </c:pt>
                <c:pt idx="33161">
                  <c:v>108.65840499991401</c:v>
                </c:pt>
                <c:pt idx="33162">
                  <c:v>108.65888899979799</c:v>
                </c:pt>
                <c:pt idx="33163">
                  <c:v>108.659039000031</c:v>
                </c:pt>
                <c:pt idx="33164">
                  <c:v>108.660274000158</c:v>
                </c:pt>
                <c:pt idx="33165">
                  <c:v>108.66040800010499</c:v>
                </c:pt>
                <c:pt idx="33166">
                  <c:v>108.66135400010499</c:v>
                </c:pt>
                <c:pt idx="33167">
                  <c:v>108.678878999853</c:v>
                </c:pt>
                <c:pt idx="33168">
                  <c:v>108.67942699997</c:v>
                </c:pt>
                <c:pt idx="33169">
                  <c:v>108.68032799999099</c:v>
                </c:pt>
                <c:pt idx="33170">
                  <c:v>108.681105999949</c:v>
                </c:pt>
                <c:pt idx="33171">
                  <c:v>108.69741199985499</c:v>
                </c:pt>
                <c:pt idx="33172">
                  <c:v>108.708908000153</c:v>
                </c:pt>
                <c:pt idx="33173">
                  <c:v>108.709049000026</c:v>
                </c:pt>
                <c:pt idx="33174">
                  <c:v>108.709406999878</c:v>
                </c:pt>
                <c:pt idx="33175">
                  <c:v>108.71034999990999</c:v>
                </c:pt>
                <c:pt idx="33176">
                  <c:v>108.711023000068</c:v>
                </c:pt>
                <c:pt idx="33177">
                  <c:v>108.713551000164</c:v>
                </c:pt>
                <c:pt idx="33178">
                  <c:v>108.722185999795</c:v>
                </c:pt>
                <c:pt idx="33179">
                  <c:v>108.72286399990099</c:v>
                </c:pt>
                <c:pt idx="33180">
                  <c:v>108.724946000165</c:v>
                </c:pt>
                <c:pt idx="33181">
                  <c:v>108.725217000028</c:v>
                </c:pt>
                <c:pt idx="33182">
                  <c:v>108.725814000081</c:v>
                </c:pt>
                <c:pt idx="33183">
                  <c:v>108.726361000208</c:v>
                </c:pt>
                <c:pt idx="33184">
                  <c:v>108.72652899979501</c:v>
                </c:pt>
                <c:pt idx="33185">
                  <c:v>108.726579000176</c:v>
                </c:pt>
                <c:pt idx="33186">
                  <c:v>108.72722400017599</c:v>
                </c:pt>
                <c:pt idx="33187">
                  <c:v>108.72743500021801</c:v>
                </c:pt>
                <c:pt idx="33188">
                  <c:v>108.727705000092</c:v>
                </c:pt>
                <c:pt idx="33189">
                  <c:v>108.72871499987001</c:v>
                </c:pt>
                <c:pt idx="33190">
                  <c:v>108.728814000187</c:v>
                </c:pt>
                <c:pt idx="33191">
                  <c:v>108.72884299988</c:v>
                </c:pt>
                <c:pt idx="33192">
                  <c:v>108.728916000018</c:v>
                </c:pt>
                <c:pt idx="33193">
                  <c:v>108.72900100002801</c:v>
                </c:pt>
                <c:pt idx="33194">
                  <c:v>108.73014900016599</c:v>
                </c:pt>
                <c:pt idx="33195">
                  <c:v>108.730508999997</c:v>
                </c:pt>
                <c:pt idx="33196">
                  <c:v>108.73087700019801</c:v>
                </c:pt>
                <c:pt idx="33197">
                  <c:v>108.731199999965</c:v>
                </c:pt>
                <c:pt idx="33198">
                  <c:v>108.73131200014501</c:v>
                </c:pt>
                <c:pt idx="33199">
                  <c:v>108.73172899982799</c:v>
                </c:pt>
                <c:pt idx="33200">
                  <c:v>108.732329999838</c:v>
                </c:pt>
                <c:pt idx="33201">
                  <c:v>108.733222999944</c:v>
                </c:pt>
                <c:pt idx="33202">
                  <c:v>108.74146600008299</c:v>
                </c:pt>
                <c:pt idx="33203">
                  <c:v>108.74176600009299</c:v>
                </c:pt>
                <c:pt idx="33204">
                  <c:v>108.74230499985001</c:v>
                </c:pt>
                <c:pt idx="33205">
                  <c:v>108.742833000178</c:v>
                </c:pt>
                <c:pt idx="33206">
                  <c:v>108.74928300017899</c:v>
                </c:pt>
                <c:pt idx="33207">
                  <c:v>108.75742600001099</c:v>
                </c:pt>
                <c:pt idx="33208">
                  <c:v>108.76285699987399</c:v>
                </c:pt>
                <c:pt idx="33209">
                  <c:v>108.783829999993</c:v>
                </c:pt>
                <c:pt idx="33210">
                  <c:v>108.78423599979199</c:v>
                </c:pt>
                <c:pt idx="33211">
                  <c:v>108.784905999982</c:v>
                </c:pt>
                <c:pt idx="33212">
                  <c:v>108.785402000194</c:v>
                </c:pt>
                <c:pt idx="33213">
                  <c:v>108.78615100000299</c:v>
                </c:pt>
                <c:pt idx="33214">
                  <c:v>108.78661000015099</c:v>
                </c:pt>
                <c:pt idx="33215">
                  <c:v>108.786857999803</c:v>
                </c:pt>
                <c:pt idx="33216">
                  <c:v>108.78819900017301</c:v>
                </c:pt>
                <c:pt idx="33217">
                  <c:v>108.78919700007799</c:v>
                </c:pt>
                <c:pt idx="33218">
                  <c:v>108.79282399991999</c:v>
                </c:pt>
                <c:pt idx="33219">
                  <c:v>108.79333299999399</c:v>
                </c:pt>
                <c:pt idx="33220">
                  <c:v>108.794279999983</c:v>
                </c:pt>
                <c:pt idx="33221">
                  <c:v>108.794986999782</c:v>
                </c:pt>
                <c:pt idx="33222">
                  <c:v>108.795283999825</c:v>
                </c:pt>
                <c:pt idx="33223">
                  <c:v>108.795954000015</c:v>
                </c:pt>
                <c:pt idx="33224">
                  <c:v>108.797240000058</c:v>
                </c:pt>
                <c:pt idx="33225">
                  <c:v>108.798046000174</c:v>
                </c:pt>
                <c:pt idx="33226">
                  <c:v>108.810372999869</c:v>
                </c:pt>
                <c:pt idx="33227">
                  <c:v>108.81318600013401</c:v>
                </c:pt>
                <c:pt idx="33228">
                  <c:v>108.813845999975</c:v>
                </c:pt>
                <c:pt idx="33229">
                  <c:v>108.81525600007001</c:v>
                </c:pt>
                <c:pt idx="33230">
                  <c:v>108.816180999838</c:v>
                </c:pt>
                <c:pt idx="33231">
                  <c:v>108.819817000039</c:v>
                </c:pt>
                <c:pt idx="33232">
                  <c:v>108.826689000125</c:v>
                </c:pt>
                <c:pt idx="33233">
                  <c:v>108.851197000149</c:v>
                </c:pt>
                <c:pt idx="33234">
                  <c:v>108.854313999927</c:v>
                </c:pt>
                <c:pt idx="33235">
                  <c:v>108.861107999928</c:v>
                </c:pt>
                <c:pt idx="33236">
                  <c:v>108.864321000055</c:v>
                </c:pt>
                <c:pt idx="33237">
                  <c:v>108.87108199995001</c:v>
                </c:pt>
                <c:pt idx="33238">
                  <c:v>108.876984999824</c:v>
                </c:pt>
                <c:pt idx="33239">
                  <c:v>108.87751300015201</c:v>
                </c:pt>
                <c:pt idx="33240">
                  <c:v>108.87838400003601</c:v>
                </c:pt>
                <c:pt idx="33241">
                  <c:v>108.879188000173</c:v>
                </c:pt>
                <c:pt idx="33242">
                  <c:v>108.90233800000701</c:v>
                </c:pt>
                <c:pt idx="33243">
                  <c:v>108.910594999997</c:v>
                </c:pt>
                <c:pt idx="33244">
                  <c:v>108.911196999997</c:v>
                </c:pt>
                <c:pt idx="33245">
                  <c:v>108.912451999913</c:v>
                </c:pt>
                <c:pt idx="33246">
                  <c:v>108.912629999849</c:v>
                </c:pt>
                <c:pt idx="33247">
                  <c:v>108.913364999807</c:v>
                </c:pt>
                <c:pt idx="33248">
                  <c:v>108.943412999906</c:v>
                </c:pt>
                <c:pt idx="33249">
                  <c:v>108.946875000128</c:v>
                </c:pt>
                <c:pt idx="33250">
                  <c:v>108.94757899995901</c:v>
                </c:pt>
                <c:pt idx="33251">
                  <c:v>108.948773000065</c:v>
                </c:pt>
                <c:pt idx="33252">
                  <c:v>108.948806000171</c:v>
                </c:pt>
                <c:pt idx="33253">
                  <c:v>108.949471999949</c:v>
                </c:pt>
                <c:pt idx="33254">
                  <c:v>108.94961299982201</c:v>
                </c:pt>
                <c:pt idx="33255">
                  <c:v>108.950827000171</c:v>
                </c:pt>
                <c:pt idx="33256">
                  <c:v>108.95148700001299</c:v>
                </c:pt>
                <c:pt idx="33257">
                  <c:v>108.95173400012899</c:v>
                </c:pt>
                <c:pt idx="33258">
                  <c:v>108.952100999886</c:v>
                </c:pt>
                <c:pt idx="33259">
                  <c:v>108.95302300013999</c:v>
                </c:pt>
                <c:pt idx="33260">
                  <c:v>108.95324800003401</c:v>
                </c:pt>
                <c:pt idx="33261">
                  <c:v>108.953375000055</c:v>
                </c:pt>
                <c:pt idx="33262">
                  <c:v>108.954164999886</c:v>
                </c:pt>
                <c:pt idx="33263">
                  <c:v>108.954288999939</c:v>
                </c:pt>
                <c:pt idx="33264">
                  <c:v>108.95468699982301</c:v>
                </c:pt>
                <c:pt idx="33265">
                  <c:v>108.96069599993999</c:v>
                </c:pt>
                <c:pt idx="33266">
                  <c:v>108.966149000025</c:v>
                </c:pt>
                <c:pt idx="33267">
                  <c:v>108.966514999792</c:v>
                </c:pt>
                <c:pt idx="33268">
                  <c:v>108.96704500009901</c:v>
                </c:pt>
                <c:pt idx="33269">
                  <c:v>108.967801999824</c:v>
                </c:pt>
                <c:pt idx="33270">
                  <c:v>108.97802599993099</c:v>
                </c:pt>
                <c:pt idx="33271">
                  <c:v>108.978394000132</c:v>
                </c:pt>
                <c:pt idx="33272">
                  <c:v>108.979095999984</c:v>
                </c:pt>
                <c:pt idx="33273">
                  <c:v>108.979543999794</c:v>
                </c:pt>
                <c:pt idx="33274">
                  <c:v>108.986868000101</c:v>
                </c:pt>
                <c:pt idx="33275">
                  <c:v>109.00066500016599</c:v>
                </c:pt>
                <c:pt idx="33276">
                  <c:v>109.00994099984001</c:v>
                </c:pt>
                <c:pt idx="33277">
                  <c:v>109.01993800007399</c:v>
                </c:pt>
                <c:pt idx="33278">
                  <c:v>109.024417999989</c:v>
                </c:pt>
                <c:pt idx="33279">
                  <c:v>109.025008000116</c:v>
                </c:pt>
                <c:pt idx="33280">
                  <c:v>109.025627999926</c:v>
                </c:pt>
                <c:pt idx="33281">
                  <c:v>109.026214000095</c:v>
                </c:pt>
                <c:pt idx="33282">
                  <c:v>109.02627999985201</c:v>
                </c:pt>
                <c:pt idx="33283">
                  <c:v>109.028447000127</c:v>
                </c:pt>
                <c:pt idx="33284">
                  <c:v>109.03294699983201</c:v>
                </c:pt>
                <c:pt idx="33285">
                  <c:v>109.036145000118</c:v>
                </c:pt>
                <c:pt idx="33286">
                  <c:v>109.03674600012801</c:v>
                </c:pt>
                <c:pt idx="33287">
                  <c:v>109.03815600022399</c:v>
                </c:pt>
                <c:pt idx="33288">
                  <c:v>109.03914600021299</c:v>
                </c:pt>
                <c:pt idx="33289">
                  <c:v>109.05117199990801</c:v>
                </c:pt>
                <c:pt idx="33290">
                  <c:v>109.05148199981301</c:v>
                </c:pt>
                <c:pt idx="33291">
                  <c:v>109.052017000067</c:v>
                </c:pt>
                <c:pt idx="33292">
                  <c:v>109.05240600004601</c:v>
                </c:pt>
                <c:pt idx="33293">
                  <c:v>109.05831199988801</c:v>
                </c:pt>
                <c:pt idx="33294">
                  <c:v>109.07473399993201</c:v>
                </c:pt>
                <c:pt idx="33295">
                  <c:v>109.07652700007</c:v>
                </c:pt>
                <c:pt idx="33296">
                  <c:v>109.07713799997499</c:v>
                </c:pt>
                <c:pt idx="33297">
                  <c:v>109.078359999784</c:v>
                </c:pt>
                <c:pt idx="33298">
                  <c:v>109.079324000049</c:v>
                </c:pt>
                <c:pt idx="33299">
                  <c:v>109.08792300006</c:v>
                </c:pt>
                <c:pt idx="33300">
                  <c:v>109.098522999829</c:v>
                </c:pt>
                <c:pt idx="33301">
                  <c:v>109.09925299984</c:v>
                </c:pt>
                <c:pt idx="33302">
                  <c:v>109.100587999819</c:v>
                </c:pt>
                <c:pt idx="33303">
                  <c:v>109.10149900018901</c:v>
                </c:pt>
                <c:pt idx="33304">
                  <c:v>109.121699999832</c:v>
                </c:pt>
                <c:pt idx="33305">
                  <c:v>109.122752000075</c:v>
                </c:pt>
                <c:pt idx="33306">
                  <c:v>109.12328499989501</c:v>
                </c:pt>
                <c:pt idx="33307">
                  <c:v>109.12468800006499</c:v>
                </c:pt>
                <c:pt idx="33308">
                  <c:v>109.12536500018101</c:v>
                </c:pt>
                <c:pt idx="33309">
                  <c:v>109.132889000193</c:v>
                </c:pt>
                <c:pt idx="33310">
                  <c:v>109.133380999992</c:v>
                </c:pt>
                <c:pt idx="33311">
                  <c:v>109.13426300021399</c:v>
                </c:pt>
                <c:pt idx="33312">
                  <c:v>109.13489299991799</c:v>
                </c:pt>
                <c:pt idx="33313">
                  <c:v>109.15174000001501</c:v>
                </c:pt>
                <c:pt idx="33314">
                  <c:v>109.16639800007</c:v>
                </c:pt>
                <c:pt idx="33315">
                  <c:v>109.167008999975</c:v>
                </c:pt>
                <c:pt idx="33316">
                  <c:v>109.168093999869</c:v>
                </c:pt>
                <c:pt idx="33317">
                  <c:v>109.16896800017599</c:v>
                </c:pt>
                <c:pt idx="33318">
                  <c:v>109.171226999933</c:v>
                </c:pt>
                <c:pt idx="33319">
                  <c:v>109.171858000081</c:v>
                </c:pt>
                <c:pt idx="33320">
                  <c:v>109.172804000081</c:v>
                </c:pt>
                <c:pt idx="33321">
                  <c:v>109.173131999796</c:v>
                </c:pt>
                <c:pt idx="33322">
                  <c:v>109.173438000198</c:v>
                </c:pt>
                <c:pt idx="33323">
                  <c:v>109.17388799998599</c:v>
                </c:pt>
                <c:pt idx="33324">
                  <c:v>109.17465300008101</c:v>
                </c:pt>
                <c:pt idx="33325">
                  <c:v>109.175492999838</c:v>
                </c:pt>
                <c:pt idx="33326">
                  <c:v>109.18215599986</c:v>
                </c:pt>
                <c:pt idx="33327">
                  <c:v>109.18669000011501</c:v>
                </c:pt>
                <c:pt idx="33328">
                  <c:v>109.186795999903</c:v>
                </c:pt>
                <c:pt idx="33329">
                  <c:v>109.18739599992401</c:v>
                </c:pt>
                <c:pt idx="33330">
                  <c:v>109.188535000157</c:v>
                </c:pt>
                <c:pt idx="33331">
                  <c:v>109.18929399986101</c:v>
                </c:pt>
                <c:pt idx="33332">
                  <c:v>109.194472000126</c:v>
                </c:pt>
                <c:pt idx="33333">
                  <c:v>109.19516000012601</c:v>
                </c:pt>
                <c:pt idx="33334">
                  <c:v>109.19646999991501</c:v>
                </c:pt>
                <c:pt idx="33335">
                  <c:v>109.19709600011601</c:v>
                </c:pt>
                <c:pt idx="33336">
                  <c:v>109.197345000211</c:v>
                </c:pt>
                <c:pt idx="33337">
                  <c:v>109.199188999809</c:v>
                </c:pt>
                <c:pt idx="33338">
                  <c:v>109.19989100011601</c:v>
                </c:pt>
                <c:pt idx="33339">
                  <c:v>109.20116199986199</c:v>
                </c:pt>
                <c:pt idx="33340">
                  <c:v>109.201932999894</c:v>
                </c:pt>
                <c:pt idx="33341">
                  <c:v>109.214823999991</c:v>
                </c:pt>
                <c:pt idx="33342">
                  <c:v>109.215262999896</c:v>
                </c:pt>
                <c:pt idx="33343">
                  <c:v>109.215959999801</c:v>
                </c:pt>
                <c:pt idx="33344">
                  <c:v>109.21646499991699</c:v>
                </c:pt>
                <c:pt idx="33345">
                  <c:v>109.22441100001299</c:v>
                </c:pt>
                <c:pt idx="33346">
                  <c:v>109.23208499980301</c:v>
                </c:pt>
                <c:pt idx="33347">
                  <c:v>109.23309899999299</c:v>
                </c:pt>
                <c:pt idx="33348">
                  <c:v>109.243590999994</c:v>
                </c:pt>
                <c:pt idx="33349">
                  <c:v>109.24769599978299</c:v>
                </c:pt>
                <c:pt idx="33350">
                  <c:v>109.248066999953</c:v>
                </c:pt>
                <c:pt idx="33351">
                  <c:v>109.248624999963</c:v>
                </c:pt>
                <c:pt idx="33352">
                  <c:v>109.249045000069</c:v>
                </c:pt>
                <c:pt idx="33353">
                  <c:v>109.26336600005</c:v>
                </c:pt>
                <c:pt idx="33354">
                  <c:v>109.27646199979701</c:v>
                </c:pt>
                <c:pt idx="33355">
                  <c:v>109.285762000126</c:v>
                </c:pt>
                <c:pt idx="33356">
                  <c:v>109.286339999925</c:v>
                </c:pt>
                <c:pt idx="33357">
                  <c:v>109.287378999852</c:v>
                </c:pt>
                <c:pt idx="33358">
                  <c:v>109.28809200004201</c:v>
                </c:pt>
                <c:pt idx="33359">
                  <c:v>109.306794000076</c:v>
                </c:pt>
                <c:pt idx="33360">
                  <c:v>109.30732699989601</c:v>
                </c:pt>
                <c:pt idx="33361">
                  <c:v>109.30736699992799</c:v>
                </c:pt>
                <c:pt idx="33362">
                  <c:v>109.30844499989601</c:v>
                </c:pt>
                <c:pt idx="33363">
                  <c:v>109.309171999939</c:v>
                </c:pt>
                <c:pt idx="33364">
                  <c:v>109.31542400021499</c:v>
                </c:pt>
                <c:pt idx="33365">
                  <c:v>109.319452999898</c:v>
                </c:pt>
                <c:pt idx="33366">
                  <c:v>109.32001099990801</c:v>
                </c:pt>
                <c:pt idx="33367">
                  <c:v>109.32108399993</c:v>
                </c:pt>
                <c:pt idx="33368">
                  <c:v>109.32181999987701</c:v>
                </c:pt>
                <c:pt idx="33369">
                  <c:v>109.325041999909</c:v>
                </c:pt>
                <c:pt idx="33370">
                  <c:v>109.32572699994101</c:v>
                </c:pt>
                <c:pt idx="33371">
                  <c:v>109.32699100021601</c:v>
                </c:pt>
                <c:pt idx="33372">
                  <c:v>109.327986000153</c:v>
                </c:pt>
                <c:pt idx="33373">
                  <c:v>109.330508999846</c:v>
                </c:pt>
                <c:pt idx="33374">
                  <c:v>109.330893999867</c:v>
                </c:pt>
                <c:pt idx="33375">
                  <c:v>109.33163500021601</c:v>
                </c:pt>
                <c:pt idx="33376">
                  <c:v>109.332131999963</c:v>
                </c:pt>
                <c:pt idx="33377">
                  <c:v>109.332685000026</c:v>
                </c:pt>
                <c:pt idx="33378">
                  <c:v>109.33329399995201</c:v>
                </c:pt>
                <c:pt idx="33379">
                  <c:v>109.33428699990999</c:v>
                </c:pt>
                <c:pt idx="33380">
                  <c:v>109.33507800018499</c:v>
                </c:pt>
                <c:pt idx="33381">
                  <c:v>109.35469500009199</c:v>
                </c:pt>
                <c:pt idx="33382">
                  <c:v>109.355028000209</c:v>
                </c:pt>
                <c:pt idx="33383">
                  <c:v>109.366969999882</c:v>
                </c:pt>
                <c:pt idx="33384">
                  <c:v>109.37657900012701</c:v>
                </c:pt>
                <c:pt idx="33385">
                  <c:v>109.377238999968</c:v>
                </c:pt>
                <c:pt idx="33386">
                  <c:v>109.37875899980999</c:v>
                </c:pt>
                <c:pt idx="33387">
                  <c:v>109.379163000085</c:v>
                </c:pt>
                <c:pt idx="33388">
                  <c:v>109.379467000053</c:v>
                </c:pt>
                <c:pt idx="33389">
                  <c:v>109.379754000201</c:v>
                </c:pt>
                <c:pt idx="33390">
                  <c:v>109.380208999937</c:v>
                </c:pt>
                <c:pt idx="33391">
                  <c:v>109.38071300006401</c:v>
                </c:pt>
                <c:pt idx="33392">
                  <c:v>109.39576700002301</c:v>
                </c:pt>
                <c:pt idx="33393">
                  <c:v>109.39627500010801</c:v>
                </c:pt>
                <c:pt idx="33394">
                  <c:v>109.399637000024</c:v>
                </c:pt>
                <c:pt idx="33395">
                  <c:v>109.40020099997101</c:v>
                </c:pt>
                <c:pt idx="33396">
                  <c:v>109.401005000108</c:v>
                </c:pt>
                <c:pt idx="33397">
                  <c:v>109.40163900022499</c:v>
                </c:pt>
                <c:pt idx="33398">
                  <c:v>109.410456000205</c:v>
                </c:pt>
                <c:pt idx="33399">
                  <c:v>109.41115300011</c:v>
                </c:pt>
                <c:pt idx="33400">
                  <c:v>109.41212199986599</c:v>
                </c:pt>
                <c:pt idx="33401">
                  <c:v>109.41256700016301</c:v>
                </c:pt>
                <c:pt idx="33402">
                  <c:v>109.41277700021601</c:v>
                </c:pt>
                <c:pt idx="33403">
                  <c:v>109.413570000015</c:v>
                </c:pt>
                <c:pt idx="33404">
                  <c:v>109.41412300007799</c:v>
                </c:pt>
                <c:pt idx="33405">
                  <c:v>109.41500899980301</c:v>
                </c:pt>
                <c:pt idx="33406">
                  <c:v>109.420482000132</c:v>
                </c:pt>
                <c:pt idx="33407">
                  <c:v>109.42114099998399</c:v>
                </c:pt>
                <c:pt idx="33408">
                  <c:v>109.42248199989901</c:v>
                </c:pt>
                <c:pt idx="33409">
                  <c:v>109.423458000037</c:v>
                </c:pt>
                <c:pt idx="33410">
                  <c:v>109.43277600017599</c:v>
                </c:pt>
                <c:pt idx="33411">
                  <c:v>109.44575199982799</c:v>
                </c:pt>
                <c:pt idx="33412">
                  <c:v>109.445765000145</c:v>
                </c:pt>
                <c:pt idx="33413">
                  <c:v>109.461419000126</c:v>
                </c:pt>
                <c:pt idx="33414">
                  <c:v>109.477151000191</c:v>
                </c:pt>
                <c:pt idx="33415">
                  <c:v>109.49150599981201</c:v>
                </c:pt>
                <c:pt idx="33416">
                  <c:v>109.497710000141</c:v>
                </c:pt>
                <c:pt idx="33417">
                  <c:v>109.49835300016201</c:v>
                </c:pt>
                <c:pt idx="33418">
                  <c:v>109.499003000109</c:v>
                </c:pt>
                <c:pt idx="33419">
                  <c:v>109.49950499980301</c:v>
                </c:pt>
                <c:pt idx="33420">
                  <c:v>109.499622999919</c:v>
                </c:pt>
                <c:pt idx="33421">
                  <c:v>109.500279999792</c:v>
                </c:pt>
                <c:pt idx="33422">
                  <c:v>109.50085500007799</c:v>
                </c:pt>
                <c:pt idx="33423">
                  <c:v>109.501682999962</c:v>
                </c:pt>
                <c:pt idx="33424">
                  <c:v>109.510642999794</c:v>
                </c:pt>
                <c:pt idx="33425">
                  <c:v>109.528960999796</c:v>
                </c:pt>
                <c:pt idx="33426">
                  <c:v>109.52956600021901</c:v>
                </c:pt>
                <c:pt idx="33427">
                  <c:v>109.530831000029</c:v>
                </c:pt>
                <c:pt idx="33428">
                  <c:v>109.531761000198</c:v>
                </c:pt>
                <c:pt idx="33429">
                  <c:v>109.55484399983101</c:v>
                </c:pt>
                <c:pt idx="33430">
                  <c:v>109.555563999947</c:v>
                </c:pt>
                <c:pt idx="33431">
                  <c:v>109.556240000074</c:v>
                </c:pt>
                <c:pt idx="33432">
                  <c:v>109.55674800015899</c:v>
                </c:pt>
                <c:pt idx="33433">
                  <c:v>109.556842000074</c:v>
                </c:pt>
                <c:pt idx="33434">
                  <c:v>109.557482000127</c:v>
                </c:pt>
                <c:pt idx="33435">
                  <c:v>109.55774100011601</c:v>
                </c:pt>
                <c:pt idx="33436">
                  <c:v>109.55841499981</c:v>
                </c:pt>
                <c:pt idx="33437">
                  <c:v>109.56201499993699</c:v>
                </c:pt>
                <c:pt idx="33438">
                  <c:v>109.562717999779</c:v>
                </c:pt>
                <c:pt idx="33439">
                  <c:v>109.56286400005401</c:v>
                </c:pt>
                <c:pt idx="33440">
                  <c:v>109.563416000128</c:v>
                </c:pt>
                <c:pt idx="33441">
                  <c:v>109.56391199988499</c:v>
                </c:pt>
                <c:pt idx="33442">
                  <c:v>109.564398000202</c:v>
                </c:pt>
                <c:pt idx="33443">
                  <c:v>109.56481299990601</c:v>
                </c:pt>
                <c:pt idx="33444">
                  <c:v>109.565105000001</c:v>
                </c:pt>
                <c:pt idx="33445">
                  <c:v>109.565842999927</c:v>
                </c:pt>
                <c:pt idx="33446">
                  <c:v>109.567819999938</c:v>
                </c:pt>
                <c:pt idx="33447">
                  <c:v>109.576285999992</c:v>
                </c:pt>
                <c:pt idx="33448">
                  <c:v>109.57693499995001</c:v>
                </c:pt>
                <c:pt idx="33449">
                  <c:v>109.578060999865</c:v>
                </c:pt>
                <c:pt idx="33450">
                  <c:v>109.578880999833</c:v>
                </c:pt>
                <c:pt idx="33451">
                  <c:v>109.59361100003601</c:v>
                </c:pt>
                <c:pt idx="33452">
                  <c:v>109.594261999973</c:v>
                </c:pt>
                <c:pt idx="33453">
                  <c:v>109.595477999846</c:v>
                </c:pt>
                <c:pt idx="33454">
                  <c:v>109.596340999814</c:v>
                </c:pt>
                <c:pt idx="33455">
                  <c:v>109.59685399984599</c:v>
                </c:pt>
                <c:pt idx="33456">
                  <c:v>109.628059999977</c:v>
                </c:pt>
                <c:pt idx="33457">
                  <c:v>109.628778000114</c:v>
                </c:pt>
                <c:pt idx="33458">
                  <c:v>109.64433199978801</c:v>
                </c:pt>
                <c:pt idx="33459">
                  <c:v>109.66016500015</c:v>
                </c:pt>
                <c:pt idx="33460">
                  <c:v>109.663598000224</c:v>
                </c:pt>
                <c:pt idx="33461">
                  <c:v>109.66431899987499</c:v>
                </c:pt>
                <c:pt idx="33462">
                  <c:v>109.665718000087</c:v>
                </c:pt>
                <c:pt idx="33463">
                  <c:v>109.666738000214</c:v>
                </c:pt>
                <c:pt idx="33464">
                  <c:v>109.674333999919</c:v>
                </c:pt>
                <c:pt idx="33465">
                  <c:v>109.67887400011</c:v>
                </c:pt>
                <c:pt idx="33466">
                  <c:v>109.67951400016301</c:v>
                </c:pt>
                <c:pt idx="33467">
                  <c:v>109.68066699979299</c:v>
                </c:pt>
                <c:pt idx="33468">
                  <c:v>109.681582000121</c:v>
                </c:pt>
                <c:pt idx="33469">
                  <c:v>109.685208999962</c:v>
                </c:pt>
                <c:pt idx="33470">
                  <c:v>109.70153000016501</c:v>
                </c:pt>
                <c:pt idx="33471">
                  <c:v>109.702070999901</c:v>
                </c:pt>
                <c:pt idx="33472">
                  <c:v>109.70263599983799</c:v>
                </c:pt>
                <c:pt idx="33473">
                  <c:v>109.70306599983799</c:v>
                </c:pt>
                <c:pt idx="33474">
                  <c:v>109.70314999985901</c:v>
                </c:pt>
                <c:pt idx="33475">
                  <c:v>109.703713999806</c:v>
                </c:pt>
                <c:pt idx="33476">
                  <c:v>109.704173999944</c:v>
                </c:pt>
                <c:pt idx="33477">
                  <c:v>109.70493700006001</c:v>
                </c:pt>
                <c:pt idx="33478">
                  <c:v>109.70652800006</c:v>
                </c:pt>
                <c:pt idx="33479">
                  <c:v>109.707107999838</c:v>
                </c:pt>
                <c:pt idx="33480">
                  <c:v>109.708185999807</c:v>
                </c:pt>
                <c:pt idx="33481">
                  <c:v>109.708989999944</c:v>
                </c:pt>
                <c:pt idx="33482">
                  <c:v>109.726563000094</c:v>
                </c:pt>
                <c:pt idx="33483">
                  <c:v>109.727186999862</c:v>
                </c:pt>
                <c:pt idx="33484">
                  <c:v>109.728297999936</c:v>
                </c:pt>
                <c:pt idx="33485">
                  <c:v>109.729066999989</c:v>
                </c:pt>
                <c:pt idx="33486">
                  <c:v>109.72922700011601</c:v>
                </c:pt>
                <c:pt idx="33487">
                  <c:v>109.73880600022299</c:v>
                </c:pt>
                <c:pt idx="33488">
                  <c:v>109.74212700011701</c:v>
                </c:pt>
                <c:pt idx="33489">
                  <c:v>109.742771000128</c:v>
                </c:pt>
                <c:pt idx="33490">
                  <c:v>109.744028000022</c:v>
                </c:pt>
                <c:pt idx="33491">
                  <c:v>109.744912000223</c:v>
                </c:pt>
                <c:pt idx="33492">
                  <c:v>109.750893000182</c:v>
                </c:pt>
                <c:pt idx="33493">
                  <c:v>109.752798000045</c:v>
                </c:pt>
                <c:pt idx="33494">
                  <c:v>109.75343700010801</c:v>
                </c:pt>
                <c:pt idx="33495">
                  <c:v>109.754841999802</c:v>
                </c:pt>
                <c:pt idx="33496">
                  <c:v>109.755766000034</c:v>
                </c:pt>
                <c:pt idx="33497">
                  <c:v>109.76962099994101</c:v>
                </c:pt>
                <c:pt idx="33498">
                  <c:v>109.77053799979299</c:v>
                </c:pt>
                <c:pt idx="33499">
                  <c:v>109.77616699983599</c:v>
                </c:pt>
                <c:pt idx="33500">
                  <c:v>109.786918999816</c:v>
                </c:pt>
                <c:pt idx="33501">
                  <c:v>109.787522999795</c:v>
                </c:pt>
                <c:pt idx="33502">
                  <c:v>109.78893699984799</c:v>
                </c:pt>
                <c:pt idx="33503">
                  <c:v>109.789909000028</c:v>
                </c:pt>
                <c:pt idx="33504">
                  <c:v>109.79381900006001</c:v>
                </c:pt>
                <c:pt idx="33505">
                  <c:v>109.79452399988</c:v>
                </c:pt>
                <c:pt idx="33506">
                  <c:v>109.794553000028</c:v>
                </c:pt>
                <c:pt idx="33507">
                  <c:v>109.795821999796</c:v>
                </c:pt>
                <c:pt idx="33508">
                  <c:v>109.796027999891</c:v>
                </c:pt>
                <c:pt idx="33509">
                  <c:v>109.796484000071</c:v>
                </c:pt>
                <c:pt idx="33510">
                  <c:v>109.796806999838</c:v>
                </c:pt>
                <c:pt idx="33511">
                  <c:v>109.79734500006001</c:v>
                </c:pt>
                <c:pt idx="33512">
                  <c:v>109.797985000113</c:v>
                </c:pt>
                <c:pt idx="33513">
                  <c:v>109.79981799982799</c:v>
                </c:pt>
                <c:pt idx="33514">
                  <c:v>109.80037199988099</c:v>
                </c:pt>
                <c:pt idx="33515">
                  <c:v>109.801308999976</c:v>
                </c:pt>
                <c:pt idx="33516">
                  <c:v>109.802094999849</c:v>
                </c:pt>
                <c:pt idx="33517">
                  <c:v>109.809752999808</c:v>
                </c:pt>
                <c:pt idx="33518">
                  <c:v>109.810404000199</c:v>
                </c:pt>
                <c:pt idx="33519">
                  <c:v>109.811656000147</c:v>
                </c:pt>
                <c:pt idx="33520">
                  <c:v>109.81256900004099</c:v>
                </c:pt>
                <c:pt idx="33521">
                  <c:v>109.819935999894</c:v>
                </c:pt>
                <c:pt idx="33522">
                  <c:v>109.82065100006301</c:v>
                </c:pt>
                <c:pt idx="33523">
                  <c:v>109.82156000000001</c:v>
                </c:pt>
                <c:pt idx="33524">
                  <c:v>109.821916999862</c:v>
                </c:pt>
                <c:pt idx="33525">
                  <c:v>109.82203699995799</c:v>
                </c:pt>
                <c:pt idx="33526">
                  <c:v>109.822758000063</c:v>
                </c:pt>
                <c:pt idx="33527">
                  <c:v>109.823159999905</c:v>
                </c:pt>
                <c:pt idx="33528">
                  <c:v>109.82329699981999</c:v>
                </c:pt>
                <c:pt idx="33529">
                  <c:v>109.83165600009599</c:v>
                </c:pt>
                <c:pt idx="33530">
                  <c:v>109.833998999874</c:v>
                </c:pt>
                <c:pt idx="33531">
                  <c:v>109.834510999917</c:v>
                </c:pt>
                <c:pt idx="33532">
                  <c:v>109.83540300003301</c:v>
                </c:pt>
                <c:pt idx="33533">
                  <c:v>109.836231999906</c:v>
                </c:pt>
                <c:pt idx="33534">
                  <c:v>109.844289000193</c:v>
                </c:pt>
                <c:pt idx="33535">
                  <c:v>109.85470200012</c:v>
                </c:pt>
                <c:pt idx="33536">
                  <c:v>109.85534300016201</c:v>
                </c:pt>
                <c:pt idx="33537">
                  <c:v>109.856600000057</c:v>
                </c:pt>
                <c:pt idx="33538">
                  <c:v>109.857522999845</c:v>
                </c:pt>
                <c:pt idx="33539">
                  <c:v>109.863846999815</c:v>
                </c:pt>
                <c:pt idx="33540">
                  <c:v>109.87170599992099</c:v>
                </c:pt>
                <c:pt idx="33541">
                  <c:v>109.87330699981599</c:v>
                </c:pt>
                <c:pt idx="33542">
                  <c:v>109.88047699993301</c:v>
                </c:pt>
                <c:pt idx="33543">
                  <c:v>109.88115300006001</c:v>
                </c:pt>
                <c:pt idx="33544">
                  <c:v>109.882458999891</c:v>
                </c:pt>
                <c:pt idx="33545">
                  <c:v>109.883407999859</c:v>
                </c:pt>
                <c:pt idx="33546">
                  <c:v>109.911561999979</c:v>
                </c:pt>
                <c:pt idx="33547">
                  <c:v>109.91337099994699</c:v>
                </c:pt>
                <c:pt idx="33548">
                  <c:v>109.91389899981999</c:v>
                </c:pt>
                <c:pt idx="33549">
                  <c:v>109.91482899999001</c:v>
                </c:pt>
                <c:pt idx="33550">
                  <c:v>109.915555000043</c:v>
                </c:pt>
                <c:pt idx="33551">
                  <c:v>109.91815299985301</c:v>
                </c:pt>
                <c:pt idx="33552">
                  <c:v>109.922056999948</c:v>
                </c:pt>
                <c:pt idx="33553">
                  <c:v>109.933196999918</c:v>
                </c:pt>
                <c:pt idx="33554">
                  <c:v>109.939995999866</c:v>
                </c:pt>
                <c:pt idx="33555">
                  <c:v>109.940002999792</c:v>
                </c:pt>
                <c:pt idx="33556">
                  <c:v>109.940679999908</c:v>
                </c:pt>
                <c:pt idx="33557">
                  <c:v>109.941222000088</c:v>
                </c:pt>
                <c:pt idx="33558">
                  <c:v>109.94183799993999</c:v>
                </c:pt>
                <c:pt idx="33559">
                  <c:v>109.941910000088</c:v>
                </c:pt>
                <c:pt idx="33560">
                  <c:v>109.942607999983</c:v>
                </c:pt>
                <c:pt idx="33561">
                  <c:v>109.94309299985599</c:v>
                </c:pt>
                <c:pt idx="33562">
                  <c:v>109.94390799987701</c:v>
                </c:pt>
                <c:pt idx="33563">
                  <c:v>109.96262700018599</c:v>
                </c:pt>
                <c:pt idx="33564">
                  <c:v>109.963159000017</c:v>
                </c:pt>
                <c:pt idx="33565">
                  <c:v>109.964064999985</c:v>
                </c:pt>
                <c:pt idx="33566">
                  <c:v>109.96526700000601</c:v>
                </c:pt>
                <c:pt idx="33567">
                  <c:v>109.96700799978399</c:v>
                </c:pt>
                <c:pt idx="33568">
                  <c:v>109.967518999837</c:v>
                </c:pt>
                <c:pt idx="33569">
                  <c:v>109.968550999838</c:v>
                </c:pt>
                <c:pt idx="33570">
                  <c:v>109.969670999817</c:v>
                </c:pt>
                <c:pt idx="33571">
                  <c:v>109.97213100017599</c:v>
                </c:pt>
                <c:pt idx="33572">
                  <c:v>109.99219699988299</c:v>
                </c:pt>
                <c:pt idx="33573">
                  <c:v>109.99932300000999</c:v>
                </c:pt>
                <c:pt idx="33574">
                  <c:v>109.999991000222</c:v>
                </c:pt>
                <c:pt idx="33575">
                  <c:v>110.00126499993699</c:v>
                </c:pt>
                <c:pt idx="33576">
                  <c:v>110.00221399990501</c:v>
                </c:pt>
                <c:pt idx="33577">
                  <c:v>110.006654999779</c:v>
                </c:pt>
                <c:pt idx="33578">
                  <c:v>110.01901400004401</c:v>
                </c:pt>
                <c:pt idx="33579">
                  <c:v>110.01971199993899</c:v>
                </c:pt>
                <c:pt idx="33580">
                  <c:v>110.02091499995001</c:v>
                </c:pt>
                <c:pt idx="33581">
                  <c:v>110.02187599979099</c:v>
                </c:pt>
                <c:pt idx="33582">
                  <c:v>110.023080999781</c:v>
                </c:pt>
                <c:pt idx="33583">
                  <c:v>110.05495800009101</c:v>
                </c:pt>
                <c:pt idx="33584">
                  <c:v>110.055616999943</c:v>
                </c:pt>
                <c:pt idx="33585">
                  <c:v>110.056819999954</c:v>
                </c:pt>
                <c:pt idx="33586">
                  <c:v>110.05772399994301</c:v>
                </c:pt>
                <c:pt idx="33587">
                  <c:v>110.063668999828</c:v>
                </c:pt>
                <c:pt idx="33588">
                  <c:v>110.06924499997599</c:v>
                </c:pt>
                <c:pt idx="33589">
                  <c:v>110.07905399992501</c:v>
                </c:pt>
                <c:pt idx="33590">
                  <c:v>110.089692000201</c:v>
                </c:pt>
                <c:pt idx="33591">
                  <c:v>110.10543200018201</c:v>
                </c:pt>
                <c:pt idx="33592">
                  <c:v>110.14211600013299</c:v>
                </c:pt>
                <c:pt idx="33593">
                  <c:v>110.142526999879</c:v>
                </c:pt>
                <c:pt idx="33594">
                  <c:v>110.143258999869</c:v>
                </c:pt>
                <c:pt idx="33595">
                  <c:v>110.143762999996</c:v>
                </c:pt>
                <c:pt idx="33596">
                  <c:v>110.158456000135</c:v>
                </c:pt>
                <c:pt idx="33597">
                  <c:v>110.15922099977601</c:v>
                </c:pt>
                <c:pt idx="33598">
                  <c:v>110.162069000125</c:v>
                </c:pt>
                <c:pt idx="33599">
                  <c:v>110.16233300006201</c:v>
                </c:pt>
                <c:pt idx="33600">
                  <c:v>110.163635999924</c:v>
                </c:pt>
                <c:pt idx="33601">
                  <c:v>110.163992999787</c:v>
                </c:pt>
                <c:pt idx="33602">
                  <c:v>110.164893999808</c:v>
                </c:pt>
                <c:pt idx="33603">
                  <c:v>110.16574999985001</c:v>
                </c:pt>
                <c:pt idx="33604">
                  <c:v>110.16672200002999</c:v>
                </c:pt>
                <c:pt idx="33605">
                  <c:v>110.16711299998801</c:v>
                </c:pt>
                <c:pt idx="33606">
                  <c:v>110.16924100022099</c:v>
                </c:pt>
                <c:pt idx="33607">
                  <c:v>110.16947300004099</c:v>
                </c:pt>
                <c:pt idx="33608">
                  <c:v>110.16951700003099</c:v>
                </c:pt>
                <c:pt idx="33609">
                  <c:v>110.170226999798</c:v>
                </c:pt>
                <c:pt idx="33610">
                  <c:v>110.17050800001</c:v>
                </c:pt>
                <c:pt idx="33611">
                  <c:v>110.17073999982999</c:v>
                </c:pt>
                <c:pt idx="33612">
                  <c:v>110.17154499995699</c:v>
                </c:pt>
                <c:pt idx="33613">
                  <c:v>110.171792000073</c:v>
                </c:pt>
                <c:pt idx="33614">
                  <c:v>110.17188300002</c:v>
                </c:pt>
                <c:pt idx="33615">
                  <c:v>110.171957000147</c:v>
                </c:pt>
                <c:pt idx="33616">
                  <c:v>110.172043000147</c:v>
                </c:pt>
                <c:pt idx="33617">
                  <c:v>110.172110999883</c:v>
                </c:pt>
                <c:pt idx="33618">
                  <c:v>110.17245699986201</c:v>
                </c:pt>
                <c:pt idx="33619">
                  <c:v>110.17308800001</c:v>
                </c:pt>
                <c:pt idx="33620">
                  <c:v>110.173525999925</c:v>
                </c:pt>
                <c:pt idx="33621">
                  <c:v>110.174098999777</c:v>
                </c:pt>
                <c:pt idx="33622">
                  <c:v>110.174488000211</c:v>
                </c:pt>
                <c:pt idx="33623">
                  <c:v>110.17512099988299</c:v>
                </c:pt>
                <c:pt idx="33624">
                  <c:v>110.17697799979899</c:v>
                </c:pt>
                <c:pt idx="33625">
                  <c:v>110.17763000018</c:v>
                </c:pt>
                <c:pt idx="33626">
                  <c:v>110.17893799999</c:v>
                </c:pt>
                <c:pt idx="33627">
                  <c:v>110.180006000064</c:v>
                </c:pt>
                <c:pt idx="33628">
                  <c:v>110.180293000212</c:v>
                </c:pt>
                <c:pt idx="33629">
                  <c:v>110.180605000095</c:v>
                </c:pt>
                <c:pt idx="33630">
                  <c:v>110.181223999916</c:v>
                </c:pt>
                <c:pt idx="33631">
                  <c:v>110.181666999778</c:v>
                </c:pt>
                <c:pt idx="33632">
                  <c:v>110.184628999832</c:v>
                </c:pt>
                <c:pt idx="33633">
                  <c:v>110.18536199981099</c:v>
                </c:pt>
                <c:pt idx="33634">
                  <c:v>110.18672399995901</c:v>
                </c:pt>
                <c:pt idx="33635">
                  <c:v>110.187709999991</c:v>
                </c:pt>
                <c:pt idx="33636">
                  <c:v>110.201119000066</c:v>
                </c:pt>
                <c:pt idx="33637">
                  <c:v>110.20146700002401</c:v>
                </c:pt>
                <c:pt idx="33638">
                  <c:v>110.203997000098</c:v>
                </c:pt>
                <c:pt idx="33639">
                  <c:v>110.204245000204</c:v>
                </c:pt>
                <c:pt idx="33640">
                  <c:v>110.205398999823</c:v>
                </c:pt>
                <c:pt idx="33641">
                  <c:v>110.20563100009801</c:v>
                </c:pt>
                <c:pt idx="33642">
                  <c:v>110.20660199983401</c:v>
                </c:pt>
                <c:pt idx="33643">
                  <c:v>110.20677899978099</c:v>
                </c:pt>
                <c:pt idx="33644">
                  <c:v>110.208664999845</c:v>
                </c:pt>
                <c:pt idx="33645">
                  <c:v>110.20889700012</c:v>
                </c:pt>
                <c:pt idx="33646">
                  <c:v>110.20952699982401</c:v>
                </c:pt>
                <c:pt idx="33647">
                  <c:v>110.209598999972</c:v>
                </c:pt>
                <c:pt idx="33648">
                  <c:v>110.209663000205</c:v>
                </c:pt>
                <c:pt idx="33649">
                  <c:v>110.209728999961</c:v>
                </c:pt>
                <c:pt idx="33650">
                  <c:v>110.209794000184</c:v>
                </c:pt>
                <c:pt idx="33651">
                  <c:v>110.210344999813</c:v>
                </c:pt>
                <c:pt idx="33652">
                  <c:v>110.21103299981401</c:v>
                </c:pt>
                <c:pt idx="33653">
                  <c:v>110.21162799988801</c:v>
                </c:pt>
                <c:pt idx="33654">
                  <c:v>110.211932999845</c:v>
                </c:pt>
                <c:pt idx="33655">
                  <c:v>110.212507000142</c:v>
                </c:pt>
                <c:pt idx="33656">
                  <c:v>110.21583799992999</c:v>
                </c:pt>
                <c:pt idx="33657">
                  <c:v>110.21644199990899</c:v>
                </c:pt>
                <c:pt idx="33658">
                  <c:v>110.21770300021601</c:v>
                </c:pt>
                <c:pt idx="33659">
                  <c:v>110.218589999931</c:v>
                </c:pt>
                <c:pt idx="33660">
                  <c:v>110.221914999783</c:v>
                </c:pt>
                <c:pt idx="33661">
                  <c:v>110.22877200002701</c:v>
                </c:pt>
                <c:pt idx="33662">
                  <c:v>110.235815000123</c:v>
                </c:pt>
                <c:pt idx="33663">
                  <c:v>110.23648099990099</c:v>
                </c:pt>
                <c:pt idx="33664">
                  <c:v>110.237693999806</c:v>
                </c:pt>
                <c:pt idx="33665">
                  <c:v>110.23850099991199</c:v>
                </c:pt>
                <c:pt idx="33666">
                  <c:v>110.25111900016699</c:v>
                </c:pt>
                <c:pt idx="33667">
                  <c:v>110.251809000146</c:v>
                </c:pt>
                <c:pt idx="33668">
                  <c:v>110.25311999992401</c:v>
                </c:pt>
                <c:pt idx="33669">
                  <c:v>110.25398799984001</c:v>
                </c:pt>
                <c:pt idx="33670">
                  <c:v>110.259499000221</c:v>
                </c:pt>
                <c:pt idx="33671">
                  <c:v>110.266126000169</c:v>
                </c:pt>
                <c:pt idx="33672">
                  <c:v>110.266567000053</c:v>
                </c:pt>
                <c:pt idx="33673">
                  <c:v>110.26741500018001</c:v>
                </c:pt>
                <c:pt idx="33674">
                  <c:v>110.26846100003199</c:v>
                </c:pt>
                <c:pt idx="33675">
                  <c:v>110.28207299978</c:v>
                </c:pt>
                <c:pt idx="33676">
                  <c:v>110.29519500016201</c:v>
                </c:pt>
                <c:pt idx="33677">
                  <c:v>110.29667299999299</c:v>
                </c:pt>
                <c:pt idx="33678">
                  <c:v>110.299735999888</c:v>
                </c:pt>
                <c:pt idx="33679">
                  <c:v>110.30033399992999</c:v>
                </c:pt>
                <c:pt idx="33680">
                  <c:v>110.300799000015</c:v>
                </c:pt>
                <c:pt idx="33681">
                  <c:v>110.30145199992999</c:v>
                </c:pt>
                <c:pt idx="33682">
                  <c:v>110.301918999994</c:v>
                </c:pt>
                <c:pt idx="33683">
                  <c:v>110.307725999973</c:v>
                </c:pt>
                <c:pt idx="33684">
                  <c:v>110.30838199985699</c:v>
                </c:pt>
                <c:pt idx="33685">
                  <c:v>110.30978100006901</c:v>
                </c:pt>
                <c:pt idx="33686">
                  <c:v>110.310747999847</c:v>
                </c:pt>
                <c:pt idx="33687">
                  <c:v>110.312251999857</c:v>
                </c:pt>
                <c:pt idx="33688">
                  <c:v>110.32190700007</c:v>
                </c:pt>
                <c:pt idx="33689">
                  <c:v>110.32241800012299</c:v>
                </c:pt>
                <c:pt idx="33690">
                  <c:v>110.322643000017</c:v>
                </c:pt>
                <c:pt idx="33691">
                  <c:v>110.323373000028</c:v>
                </c:pt>
                <c:pt idx="33692">
                  <c:v>110.323536000123</c:v>
                </c:pt>
                <c:pt idx="33693">
                  <c:v>110.32428599992201</c:v>
                </c:pt>
                <c:pt idx="33694">
                  <c:v>110.32473400018699</c:v>
                </c:pt>
                <c:pt idx="33695">
                  <c:v>110.326179999901</c:v>
                </c:pt>
                <c:pt idx="33696">
                  <c:v>110.339978999945</c:v>
                </c:pt>
                <c:pt idx="33697">
                  <c:v>110.34715400000999</c:v>
                </c:pt>
                <c:pt idx="33698">
                  <c:v>110.351286999957</c:v>
                </c:pt>
                <c:pt idx="33699">
                  <c:v>110.37077999981099</c:v>
                </c:pt>
                <c:pt idx="33700">
                  <c:v>110.37132699993799</c:v>
                </c:pt>
                <c:pt idx="33701">
                  <c:v>110.371956000108</c:v>
                </c:pt>
                <c:pt idx="33702">
                  <c:v>110.373042999981</c:v>
                </c:pt>
                <c:pt idx="33703">
                  <c:v>110.373232999791</c:v>
                </c:pt>
                <c:pt idx="33704">
                  <c:v>110.37410700009701</c:v>
                </c:pt>
                <c:pt idx="33705">
                  <c:v>110.38918599979199</c:v>
                </c:pt>
                <c:pt idx="33706">
                  <c:v>110.38989400003599</c:v>
                </c:pt>
                <c:pt idx="33707">
                  <c:v>110.3981010001</c:v>
                </c:pt>
                <c:pt idx="33708">
                  <c:v>110.39838799979401</c:v>
                </c:pt>
                <c:pt idx="33709">
                  <c:v>110.39905100005799</c:v>
                </c:pt>
                <c:pt idx="33710">
                  <c:v>110.400377000132</c:v>
                </c:pt>
                <c:pt idx="33711">
                  <c:v>110.401237000132</c:v>
                </c:pt>
                <c:pt idx="33712">
                  <c:v>110.402159999921</c:v>
                </c:pt>
                <c:pt idx="33713">
                  <c:v>110.402797000006</c:v>
                </c:pt>
                <c:pt idx="33714">
                  <c:v>110.403774000133</c:v>
                </c:pt>
                <c:pt idx="33715">
                  <c:v>110.403852000217</c:v>
                </c:pt>
                <c:pt idx="33716">
                  <c:v>110.40435999984699</c:v>
                </c:pt>
                <c:pt idx="33717">
                  <c:v>110.404588000164</c:v>
                </c:pt>
                <c:pt idx="33718">
                  <c:v>110.405547000027</c:v>
                </c:pt>
                <c:pt idx="33719">
                  <c:v>110.406399000112</c:v>
                </c:pt>
                <c:pt idx="33720">
                  <c:v>110.411087000102</c:v>
                </c:pt>
                <c:pt idx="33721">
                  <c:v>110.411658999964</c:v>
                </c:pt>
                <c:pt idx="33722">
                  <c:v>110.41267800010201</c:v>
                </c:pt>
                <c:pt idx="33723">
                  <c:v>110.41375900003899</c:v>
                </c:pt>
                <c:pt idx="33724">
                  <c:v>110.420111000166</c:v>
                </c:pt>
                <c:pt idx="33725">
                  <c:v>110.42592400008201</c:v>
                </c:pt>
                <c:pt idx="33726">
                  <c:v>110.42624099991301</c:v>
                </c:pt>
                <c:pt idx="33727">
                  <c:v>110.42689399982899</c:v>
                </c:pt>
                <c:pt idx="33728">
                  <c:v>110.427350000009</c:v>
                </c:pt>
                <c:pt idx="33729">
                  <c:v>110.42971200004099</c:v>
                </c:pt>
                <c:pt idx="33730">
                  <c:v>110.43035800003</c:v>
                </c:pt>
                <c:pt idx="33731">
                  <c:v>110.43172600011501</c:v>
                </c:pt>
                <c:pt idx="33732">
                  <c:v>110.43271200014701</c:v>
                </c:pt>
                <c:pt idx="33733">
                  <c:v>110.43961499990401</c:v>
                </c:pt>
                <c:pt idx="33734">
                  <c:v>110.45351099983201</c:v>
                </c:pt>
                <c:pt idx="33735">
                  <c:v>110.45488799982101</c:v>
                </c:pt>
                <c:pt idx="33736">
                  <c:v>110.45692500010701</c:v>
                </c:pt>
                <c:pt idx="33737">
                  <c:v>110.460880000118</c:v>
                </c:pt>
                <c:pt idx="33738">
                  <c:v>110.471389999929</c:v>
                </c:pt>
                <c:pt idx="33739">
                  <c:v>110.472003999802</c:v>
                </c:pt>
                <c:pt idx="33740">
                  <c:v>110.47263299997201</c:v>
                </c:pt>
                <c:pt idx="33741">
                  <c:v>110.47316900021499</c:v>
                </c:pt>
                <c:pt idx="33742">
                  <c:v>110.473914000067</c:v>
                </c:pt>
                <c:pt idx="33743">
                  <c:v>110.478493999835</c:v>
                </c:pt>
                <c:pt idx="33744">
                  <c:v>110.48168700017401</c:v>
                </c:pt>
                <c:pt idx="33745">
                  <c:v>110.482367999793</c:v>
                </c:pt>
                <c:pt idx="33746">
                  <c:v>110.48351399995201</c:v>
                </c:pt>
                <c:pt idx="33747">
                  <c:v>110.48436100008901</c:v>
                </c:pt>
                <c:pt idx="33748">
                  <c:v>110.48495600016301</c:v>
                </c:pt>
                <c:pt idx="33749">
                  <c:v>110.491808000006</c:v>
                </c:pt>
                <c:pt idx="33750">
                  <c:v>110.49295600014301</c:v>
                </c:pt>
                <c:pt idx="33751">
                  <c:v>110.49331699996399</c:v>
                </c:pt>
                <c:pt idx="33752">
                  <c:v>110.493847999805</c:v>
                </c:pt>
                <c:pt idx="33753">
                  <c:v>110.494255000048</c:v>
                </c:pt>
                <c:pt idx="33754">
                  <c:v>110.50098899977399</c:v>
                </c:pt>
                <c:pt idx="33755">
                  <c:v>110.50156999999601</c:v>
                </c:pt>
                <c:pt idx="33756">
                  <c:v>110.502759000155</c:v>
                </c:pt>
                <c:pt idx="33757">
                  <c:v>110.50349500010199</c:v>
                </c:pt>
                <c:pt idx="33758">
                  <c:v>110.504916000081</c:v>
                </c:pt>
                <c:pt idx="33759">
                  <c:v>110.53428800005301</c:v>
                </c:pt>
                <c:pt idx="33760">
                  <c:v>110.534750000169</c:v>
                </c:pt>
                <c:pt idx="33761">
                  <c:v>110.53562899996901</c:v>
                </c:pt>
                <c:pt idx="33762">
                  <c:v>110.536363999926</c:v>
                </c:pt>
                <c:pt idx="33763">
                  <c:v>110.54550400012801</c:v>
                </c:pt>
                <c:pt idx="33764">
                  <c:v>110.54609800021299</c:v>
                </c:pt>
                <c:pt idx="33765">
                  <c:v>110.547242999928</c:v>
                </c:pt>
                <c:pt idx="33766">
                  <c:v>110.548135000044</c:v>
                </c:pt>
                <c:pt idx="33767">
                  <c:v>110.54888299986399</c:v>
                </c:pt>
                <c:pt idx="33768">
                  <c:v>110.549317999812</c:v>
                </c:pt>
                <c:pt idx="33769">
                  <c:v>110.577895000005</c:v>
                </c:pt>
                <c:pt idx="33770">
                  <c:v>110.57983199998399</c:v>
                </c:pt>
                <c:pt idx="33771">
                  <c:v>110.585721000006</c:v>
                </c:pt>
                <c:pt idx="33772">
                  <c:v>110.586400000102</c:v>
                </c:pt>
                <c:pt idx="33773">
                  <c:v>110.587711999869</c:v>
                </c:pt>
                <c:pt idx="33774">
                  <c:v>110.588669000208</c:v>
                </c:pt>
                <c:pt idx="33775">
                  <c:v>110.592163000092</c:v>
                </c:pt>
                <c:pt idx="33776">
                  <c:v>110.602497999934</c:v>
                </c:pt>
                <c:pt idx="33777">
                  <c:v>110.611410999808</c:v>
                </c:pt>
                <c:pt idx="33778">
                  <c:v>110.6276659998</c:v>
                </c:pt>
                <c:pt idx="33779">
                  <c:v>110.639842000182</c:v>
                </c:pt>
                <c:pt idx="33780">
                  <c:v>110.64608200012999</c:v>
                </c:pt>
                <c:pt idx="33781">
                  <c:v>110.64665899993899</c:v>
                </c:pt>
                <c:pt idx="33782">
                  <c:v>110.647830999823</c:v>
                </c:pt>
                <c:pt idx="33783">
                  <c:v>110.648632999982</c:v>
                </c:pt>
                <c:pt idx="33784">
                  <c:v>110.655174999919</c:v>
                </c:pt>
                <c:pt idx="33785">
                  <c:v>110.66859899983599</c:v>
                </c:pt>
                <c:pt idx="33786">
                  <c:v>110.66924899978399</c:v>
                </c:pt>
                <c:pt idx="33787">
                  <c:v>110.67055400008</c:v>
                </c:pt>
                <c:pt idx="33788">
                  <c:v>110.671464999995</c:v>
                </c:pt>
                <c:pt idx="33789">
                  <c:v>110.673243999826</c:v>
                </c:pt>
                <c:pt idx="33790">
                  <c:v>110.67745199989</c:v>
                </c:pt>
                <c:pt idx="33791">
                  <c:v>110.677923999901</c:v>
                </c:pt>
                <c:pt idx="33792">
                  <c:v>110.678864999954</c:v>
                </c:pt>
                <c:pt idx="33793">
                  <c:v>110.67951799986901</c:v>
                </c:pt>
                <c:pt idx="33794">
                  <c:v>110.697576999882</c:v>
                </c:pt>
                <c:pt idx="33795">
                  <c:v>110.69811200013601</c:v>
                </c:pt>
                <c:pt idx="33796">
                  <c:v>110.69927900007301</c:v>
                </c:pt>
                <c:pt idx="33797">
                  <c:v>110.70004000021</c:v>
                </c:pt>
                <c:pt idx="33798">
                  <c:v>110.70971800018</c:v>
                </c:pt>
                <c:pt idx="33799">
                  <c:v>110.71806900008499</c:v>
                </c:pt>
                <c:pt idx="33800">
                  <c:v>110.72434100014999</c:v>
                </c:pt>
                <c:pt idx="33801">
                  <c:v>110.72822999994899</c:v>
                </c:pt>
                <c:pt idx="33802">
                  <c:v>110.728907000066</c:v>
                </c:pt>
                <c:pt idx="33803">
                  <c:v>110.73022600021399</c:v>
                </c:pt>
                <c:pt idx="33804">
                  <c:v>110.731122999823</c:v>
                </c:pt>
                <c:pt idx="33805">
                  <c:v>110.76736799986901</c:v>
                </c:pt>
                <c:pt idx="33806">
                  <c:v>110.77297500014501</c:v>
                </c:pt>
                <c:pt idx="33807">
                  <c:v>110.773620000145</c:v>
                </c:pt>
                <c:pt idx="33808">
                  <c:v>110.77479000004999</c:v>
                </c:pt>
                <c:pt idx="33809">
                  <c:v>110.77569300005</c:v>
                </c:pt>
                <c:pt idx="33810">
                  <c:v>110.77578499998701</c:v>
                </c:pt>
                <c:pt idx="33811">
                  <c:v>110.79461600002099</c:v>
                </c:pt>
                <c:pt idx="33812">
                  <c:v>110.795090999999</c:v>
                </c:pt>
                <c:pt idx="33813">
                  <c:v>110.796029000084</c:v>
                </c:pt>
                <c:pt idx="33814">
                  <c:v>110.79672300002099</c:v>
                </c:pt>
                <c:pt idx="33815">
                  <c:v>110.825156999908</c:v>
                </c:pt>
                <c:pt idx="33816">
                  <c:v>110.849733000122</c:v>
                </c:pt>
                <c:pt idx="33817">
                  <c:v>110.850389000006</c:v>
                </c:pt>
                <c:pt idx="33818">
                  <c:v>110.85156699982601</c:v>
                </c:pt>
                <c:pt idx="33819">
                  <c:v>110.85237399993201</c:v>
                </c:pt>
                <c:pt idx="33820">
                  <c:v>110.858431999986</c:v>
                </c:pt>
                <c:pt idx="33821">
                  <c:v>110.873793999871</c:v>
                </c:pt>
                <c:pt idx="33822">
                  <c:v>110.87441300014601</c:v>
                </c:pt>
                <c:pt idx="33823">
                  <c:v>110.87568199991401</c:v>
                </c:pt>
                <c:pt idx="33824">
                  <c:v>110.87661300007301</c:v>
                </c:pt>
                <c:pt idx="33825">
                  <c:v>110.887426999852</c:v>
                </c:pt>
                <c:pt idx="33826">
                  <c:v>110.88811699983101</c:v>
                </c:pt>
                <c:pt idx="33827">
                  <c:v>110.88950800012701</c:v>
                </c:pt>
                <c:pt idx="33828">
                  <c:v>110.890518999894</c:v>
                </c:pt>
                <c:pt idx="33829">
                  <c:v>110.897899000065</c:v>
                </c:pt>
                <c:pt idx="33830">
                  <c:v>110.90376399988499</c:v>
                </c:pt>
                <c:pt idx="33831">
                  <c:v>110.904453999864</c:v>
                </c:pt>
                <c:pt idx="33832">
                  <c:v>110.905865999939</c:v>
                </c:pt>
                <c:pt idx="33833">
                  <c:v>110.90679900007599</c:v>
                </c:pt>
                <c:pt idx="33834">
                  <c:v>110.91371700012999</c:v>
                </c:pt>
                <c:pt idx="33835">
                  <c:v>110.91440100017201</c:v>
                </c:pt>
                <c:pt idx="33836">
                  <c:v>110.915700000077</c:v>
                </c:pt>
                <c:pt idx="33837">
                  <c:v>110.916714999802</c:v>
                </c:pt>
                <c:pt idx="33838">
                  <c:v>110.91803399995101</c:v>
                </c:pt>
                <c:pt idx="33839">
                  <c:v>110.91875500005699</c:v>
                </c:pt>
                <c:pt idx="33840">
                  <c:v>110.920072000226</c:v>
                </c:pt>
                <c:pt idx="33841">
                  <c:v>110.92087399993</c:v>
                </c:pt>
                <c:pt idx="33842">
                  <c:v>110.937978000038</c:v>
                </c:pt>
                <c:pt idx="33843">
                  <c:v>110.948460000145</c:v>
                </c:pt>
                <c:pt idx="33844">
                  <c:v>110.948995999933</c:v>
                </c:pt>
                <c:pt idx="33845">
                  <c:v>110.94998799990199</c:v>
                </c:pt>
                <c:pt idx="33846">
                  <c:v>110.95068699978501</c:v>
                </c:pt>
                <c:pt idx="33847">
                  <c:v>110.95087200010299</c:v>
                </c:pt>
                <c:pt idx="33848">
                  <c:v>110.951297000156</c:v>
                </c:pt>
                <c:pt idx="33849">
                  <c:v>110.95155500015601</c:v>
                </c:pt>
                <c:pt idx="33850">
                  <c:v>110.952935000113</c:v>
                </c:pt>
                <c:pt idx="33851">
                  <c:v>110.95390399987001</c:v>
                </c:pt>
                <c:pt idx="33852">
                  <c:v>110.960394999892</c:v>
                </c:pt>
                <c:pt idx="33853">
                  <c:v>110.960784999861</c:v>
                </c:pt>
                <c:pt idx="33854">
                  <c:v>110.96157800011399</c:v>
                </c:pt>
                <c:pt idx="33855">
                  <c:v>110.96169599977601</c:v>
                </c:pt>
                <c:pt idx="33856">
                  <c:v>110.962021999966</c:v>
                </c:pt>
                <c:pt idx="33857">
                  <c:v>110.966737000126</c:v>
                </c:pt>
                <c:pt idx="33858">
                  <c:v>110.978141000032</c:v>
                </c:pt>
                <c:pt idx="33859">
                  <c:v>110.97865900001099</c:v>
                </c:pt>
                <c:pt idx="33860">
                  <c:v>110.979548000159</c:v>
                </c:pt>
                <c:pt idx="33861">
                  <c:v>110.980222999842</c:v>
                </c:pt>
                <c:pt idx="33862">
                  <c:v>110.981851999895</c:v>
                </c:pt>
                <c:pt idx="33863">
                  <c:v>110.982456999863</c:v>
                </c:pt>
                <c:pt idx="33864">
                  <c:v>110.983491999832</c:v>
                </c:pt>
                <c:pt idx="33865">
                  <c:v>110.98369499995799</c:v>
                </c:pt>
                <c:pt idx="33866">
                  <c:v>110.984603999895</c:v>
                </c:pt>
                <c:pt idx="33867">
                  <c:v>111.01618000020599</c:v>
                </c:pt>
                <c:pt idx="33868">
                  <c:v>111.02541999980501</c:v>
                </c:pt>
                <c:pt idx="33869">
                  <c:v>111.025511000207</c:v>
                </c:pt>
                <c:pt idx="33870">
                  <c:v>111.026090999985</c:v>
                </c:pt>
                <c:pt idx="33871">
                  <c:v>111.02620400015401</c:v>
                </c:pt>
                <c:pt idx="33872">
                  <c:v>111.027269999794</c:v>
                </c:pt>
                <c:pt idx="33873">
                  <c:v>111.02822200018599</c:v>
                </c:pt>
                <c:pt idx="33874">
                  <c:v>111.041072999796</c:v>
                </c:pt>
                <c:pt idx="33875">
                  <c:v>111.04181600012399</c:v>
                </c:pt>
                <c:pt idx="33876">
                  <c:v>111.043227000209</c:v>
                </c:pt>
                <c:pt idx="33877">
                  <c:v>111.044252999818</c:v>
                </c:pt>
                <c:pt idx="33878">
                  <c:v>111.04665699986001</c:v>
                </c:pt>
                <c:pt idx="33879">
                  <c:v>111.06662500014799</c:v>
                </c:pt>
                <c:pt idx="33880">
                  <c:v>111.067311000169</c:v>
                </c:pt>
                <c:pt idx="33881">
                  <c:v>111.06839400008499</c:v>
                </c:pt>
                <c:pt idx="33882">
                  <c:v>111.06920400015899</c:v>
                </c:pt>
                <c:pt idx="33883">
                  <c:v>111.081479999938</c:v>
                </c:pt>
                <c:pt idx="33884">
                  <c:v>111.08695499979099</c:v>
                </c:pt>
                <c:pt idx="33885">
                  <c:v>111.09222499999299</c:v>
                </c:pt>
                <c:pt idx="33886">
                  <c:v>111.09544300006699</c:v>
                </c:pt>
                <c:pt idx="33887">
                  <c:v>111.096016999908</c:v>
                </c:pt>
                <c:pt idx="33888">
                  <c:v>111.09706500019399</c:v>
                </c:pt>
                <c:pt idx="33889">
                  <c:v>111.097165000046</c:v>
                </c:pt>
                <c:pt idx="33890">
                  <c:v>111.097530999813</c:v>
                </c:pt>
                <c:pt idx="33891">
                  <c:v>111.097719000099</c:v>
                </c:pt>
                <c:pt idx="33892">
                  <c:v>111.09825299990899</c:v>
                </c:pt>
                <c:pt idx="33893">
                  <c:v>111.098825000226</c:v>
                </c:pt>
                <c:pt idx="33894">
                  <c:v>111.11522700002701</c:v>
                </c:pt>
                <c:pt idx="33895">
                  <c:v>111.115906000122</c:v>
                </c:pt>
                <c:pt idx="33896">
                  <c:v>111.116360999858</c:v>
                </c:pt>
                <c:pt idx="33897">
                  <c:v>111.117014000228</c:v>
                </c:pt>
                <c:pt idx="33898">
                  <c:v>111.1170449999</c:v>
                </c:pt>
                <c:pt idx="33899">
                  <c:v>111.11793200007</c:v>
                </c:pt>
                <c:pt idx="33900">
                  <c:v>111.11821399981601</c:v>
                </c:pt>
                <c:pt idx="33901">
                  <c:v>111.11902399989</c:v>
                </c:pt>
                <c:pt idx="33902">
                  <c:v>111.12166500015501</c:v>
                </c:pt>
                <c:pt idx="33903">
                  <c:v>111.122367000007</c:v>
                </c:pt>
                <c:pt idx="33904">
                  <c:v>111.12371199988</c:v>
                </c:pt>
                <c:pt idx="33905">
                  <c:v>111.124647999986</c:v>
                </c:pt>
                <c:pt idx="33906">
                  <c:v>111.12630800016601</c:v>
                </c:pt>
                <c:pt idx="33907">
                  <c:v>111.126955000145</c:v>
                </c:pt>
                <c:pt idx="33908">
                  <c:v>111.128103999817</c:v>
                </c:pt>
                <c:pt idx="33909">
                  <c:v>111.12887299987</c:v>
                </c:pt>
                <c:pt idx="33910">
                  <c:v>111.136299999998</c:v>
                </c:pt>
                <c:pt idx="33911">
                  <c:v>111.13687299985</c:v>
                </c:pt>
                <c:pt idx="33912">
                  <c:v>111.13782700022</c:v>
                </c:pt>
                <c:pt idx="33913">
                  <c:v>111.13843000021001</c:v>
                </c:pt>
                <c:pt idx="33914">
                  <c:v>111.138501999903</c:v>
                </c:pt>
                <c:pt idx="33915">
                  <c:v>111.141702000168</c:v>
                </c:pt>
                <c:pt idx="33916">
                  <c:v>111.14214899998801</c:v>
                </c:pt>
                <c:pt idx="33917">
                  <c:v>111.14292499996699</c:v>
                </c:pt>
                <c:pt idx="33918">
                  <c:v>111.143442999946</c:v>
                </c:pt>
                <c:pt idx="33919">
                  <c:v>111.145649999798</c:v>
                </c:pt>
                <c:pt idx="33920">
                  <c:v>111.14627400002</c:v>
                </c:pt>
                <c:pt idx="33921">
                  <c:v>111.14637699984</c:v>
                </c:pt>
                <c:pt idx="33922">
                  <c:v>111.14704700003099</c:v>
                </c:pt>
                <c:pt idx="33923">
                  <c:v>111.14733900012601</c:v>
                </c:pt>
                <c:pt idx="33924">
                  <c:v>111.14812200003099</c:v>
                </c:pt>
                <c:pt idx="33925">
                  <c:v>111.148489999777</c:v>
                </c:pt>
                <c:pt idx="33926">
                  <c:v>111.14940500010499</c:v>
                </c:pt>
                <c:pt idx="33927">
                  <c:v>111.14991100021101</c:v>
                </c:pt>
                <c:pt idx="33928">
                  <c:v>111.15791100019101</c:v>
                </c:pt>
                <c:pt idx="33929">
                  <c:v>111.193168000227</c:v>
                </c:pt>
                <c:pt idx="33930">
                  <c:v>111.206451999805</c:v>
                </c:pt>
                <c:pt idx="33931">
                  <c:v>111.207086999911</c:v>
                </c:pt>
                <c:pt idx="33932">
                  <c:v>111.222981000082</c:v>
                </c:pt>
                <c:pt idx="33933">
                  <c:v>111.227236000104</c:v>
                </c:pt>
                <c:pt idx="33934">
                  <c:v>111.22792900005101</c:v>
                </c:pt>
                <c:pt idx="33935">
                  <c:v>111.22906899981899</c:v>
                </c:pt>
                <c:pt idx="33936">
                  <c:v>111.22986000009399</c:v>
                </c:pt>
                <c:pt idx="33937">
                  <c:v>111.23534099988299</c:v>
                </c:pt>
                <c:pt idx="33938">
                  <c:v>111.263624000002</c:v>
                </c:pt>
                <c:pt idx="33939">
                  <c:v>111.26430400008699</c:v>
                </c:pt>
                <c:pt idx="33940">
                  <c:v>111.265466000077</c:v>
                </c:pt>
                <c:pt idx="33941">
                  <c:v>111.26621299990801</c:v>
                </c:pt>
                <c:pt idx="33942">
                  <c:v>111.270671000056</c:v>
                </c:pt>
                <c:pt idx="33943">
                  <c:v>111.270873000194</c:v>
                </c:pt>
                <c:pt idx="33944">
                  <c:v>111.271361000035</c:v>
                </c:pt>
                <c:pt idx="33945">
                  <c:v>111.27279599986599</c:v>
                </c:pt>
                <c:pt idx="33946">
                  <c:v>111.27378599985599</c:v>
                </c:pt>
                <c:pt idx="33947">
                  <c:v>111.27703900001501</c:v>
                </c:pt>
                <c:pt idx="33948">
                  <c:v>111.27761999978199</c:v>
                </c:pt>
                <c:pt idx="33949">
                  <c:v>111.278606999803</c:v>
                </c:pt>
                <c:pt idx="33950">
                  <c:v>111.279280999951</c:v>
                </c:pt>
                <c:pt idx="33951">
                  <c:v>111.280855000131</c:v>
                </c:pt>
                <c:pt idx="33952">
                  <c:v>111.28500799986701</c:v>
                </c:pt>
                <c:pt idx="33953">
                  <c:v>111.29419700000601</c:v>
                </c:pt>
                <c:pt idx="33954">
                  <c:v>111.294786000144</c:v>
                </c:pt>
                <c:pt idx="33955">
                  <c:v>111.29561600000601</c:v>
                </c:pt>
                <c:pt idx="33956">
                  <c:v>111.297209999975</c:v>
                </c:pt>
                <c:pt idx="33957">
                  <c:v>111.31270299983899</c:v>
                </c:pt>
                <c:pt idx="33958">
                  <c:v>111.313202000019</c:v>
                </c:pt>
                <c:pt idx="33959">
                  <c:v>111.31404199977601</c:v>
                </c:pt>
                <c:pt idx="33960">
                  <c:v>111.315128000114</c:v>
                </c:pt>
                <c:pt idx="33961">
                  <c:v>111.318753999967</c:v>
                </c:pt>
                <c:pt idx="33962">
                  <c:v>111.31917700004099</c:v>
                </c:pt>
                <c:pt idx="33963">
                  <c:v>111.319319999893</c:v>
                </c:pt>
                <c:pt idx="33964">
                  <c:v>111.32046100010399</c:v>
                </c:pt>
                <c:pt idx="33965">
                  <c:v>111.321220999798</c:v>
                </c:pt>
                <c:pt idx="33966">
                  <c:v>111.32573399981899</c:v>
                </c:pt>
                <c:pt idx="33967">
                  <c:v>111.32667899982999</c:v>
                </c:pt>
                <c:pt idx="33968">
                  <c:v>111.32730100007301</c:v>
                </c:pt>
                <c:pt idx="33969">
                  <c:v>111.32856199992599</c:v>
                </c:pt>
                <c:pt idx="33970">
                  <c:v>111.32945000008399</c:v>
                </c:pt>
                <c:pt idx="33971">
                  <c:v>111.33650000010601</c:v>
                </c:pt>
                <c:pt idx="33972">
                  <c:v>111.337135000212</c:v>
                </c:pt>
                <c:pt idx="33973">
                  <c:v>111.338268000054</c:v>
                </c:pt>
                <c:pt idx="33974">
                  <c:v>111.33908400006401</c:v>
                </c:pt>
                <c:pt idx="33975">
                  <c:v>111.34146499989501</c:v>
                </c:pt>
                <c:pt idx="33976">
                  <c:v>111.356332000013</c:v>
                </c:pt>
                <c:pt idx="33977">
                  <c:v>111.365150999972</c:v>
                </c:pt>
                <c:pt idx="33978">
                  <c:v>111.40498299982899</c:v>
                </c:pt>
                <c:pt idx="33979">
                  <c:v>111.40504500008299</c:v>
                </c:pt>
                <c:pt idx="33980">
                  <c:v>111.41645099996801</c:v>
                </c:pt>
                <c:pt idx="33981">
                  <c:v>111.43911899989601</c:v>
                </c:pt>
                <c:pt idx="33982">
                  <c:v>111.43973900016101</c:v>
                </c:pt>
                <c:pt idx="33983">
                  <c:v>111.440566000055</c:v>
                </c:pt>
                <c:pt idx="33984">
                  <c:v>111.441572999865</c:v>
                </c:pt>
                <c:pt idx="33985">
                  <c:v>111.46517099996301</c:v>
                </c:pt>
                <c:pt idx="33986">
                  <c:v>111.47696299985901</c:v>
                </c:pt>
                <c:pt idx="33987">
                  <c:v>111.477395999827</c:v>
                </c:pt>
                <c:pt idx="33988">
                  <c:v>111.477626000123</c:v>
                </c:pt>
                <c:pt idx="33989">
                  <c:v>111.477900999943</c:v>
                </c:pt>
                <c:pt idx="33990">
                  <c:v>111.47885199989099</c:v>
                </c:pt>
                <c:pt idx="33991">
                  <c:v>111.47888000004899</c:v>
                </c:pt>
                <c:pt idx="33992">
                  <c:v>111.479486000007</c:v>
                </c:pt>
                <c:pt idx="33993">
                  <c:v>111.47980899977399</c:v>
                </c:pt>
                <c:pt idx="33994">
                  <c:v>111.48460000003899</c:v>
                </c:pt>
                <c:pt idx="33995">
                  <c:v>111.485210999944</c:v>
                </c:pt>
                <c:pt idx="33996">
                  <c:v>111.486433000209</c:v>
                </c:pt>
                <c:pt idx="33997">
                  <c:v>111.487277999913</c:v>
                </c:pt>
                <c:pt idx="33998">
                  <c:v>111.49998100017899</c:v>
                </c:pt>
                <c:pt idx="33999">
                  <c:v>111.500660999809</c:v>
                </c:pt>
                <c:pt idx="34000">
                  <c:v>111.50173299984</c:v>
                </c:pt>
                <c:pt idx="34001">
                  <c:v>111.50250699984001</c:v>
                </c:pt>
                <c:pt idx="34002">
                  <c:v>111.505123999904</c:v>
                </c:pt>
                <c:pt idx="34003">
                  <c:v>111.51347699978901</c:v>
                </c:pt>
                <c:pt idx="34004">
                  <c:v>111.513874000138</c:v>
                </c:pt>
                <c:pt idx="34005">
                  <c:v>111.51455800018</c:v>
                </c:pt>
                <c:pt idx="34006">
                  <c:v>111.515076000159</c:v>
                </c:pt>
                <c:pt idx="34007">
                  <c:v>111.52088600010701</c:v>
                </c:pt>
                <c:pt idx="34008">
                  <c:v>111.52147800021299</c:v>
                </c:pt>
                <c:pt idx="34009">
                  <c:v>111.522737000086</c:v>
                </c:pt>
                <c:pt idx="34010">
                  <c:v>111.522821000107</c:v>
                </c:pt>
                <c:pt idx="34011">
                  <c:v>111.52336099985399</c:v>
                </c:pt>
                <c:pt idx="34012">
                  <c:v>111.52351700002301</c:v>
                </c:pt>
                <c:pt idx="34013">
                  <c:v>111.524458000076</c:v>
                </c:pt>
                <c:pt idx="34014">
                  <c:v>111.52530199979</c:v>
                </c:pt>
                <c:pt idx="34015">
                  <c:v>111.526189999949</c:v>
                </c:pt>
                <c:pt idx="34016">
                  <c:v>111.52702700019201</c:v>
                </c:pt>
                <c:pt idx="34017">
                  <c:v>111.527545000171</c:v>
                </c:pt>
                <c:pt idx="34018">
                  <c:v>111.528369000097</c:v>
                </c:pt>
                <c:pt idx="34019">
                  <c:v>111.52894999986499</c:v>
                </c:pt>
                <c:pt idx="34020">
                  <c:v>111.541150999983</c:v>
                </c:pt>
                <c:pt idx="34021">
                  <c:v>111.549150999962</c:v>
                </c:pt>
                <c:pt idx="34022">
                  <c:v>111.57051300006</c:v>
                </c:pt>
                <c:pt idx="34023">
                  <c:v>111.57952399980699</c:v>
                </c:pt>
                <c:pt idx="34024">
                  <c:v>111.586018999787</c:v>
                </c:pt>
                <c:pt idx="34025">
                  <c:v>111.586762000115</c:v>
                </c:pt>
                <c:pt idx="34026">
                  <c:v>111.58807499987199</c:v>
                </c:pt>
                <c:pt idx="34027">
                  <c:v>111.589378000189</c:v>
                </c:pt>
                <c:pt idx="34028">
                  <c:v>111.59061599982999</c:v>
                </c:pt>
                <c:pt idx="34029">
                  <c:v>111.59702099985201</c:v>
                </c:pt>
                <c:pt idx="34030">
                  <c:v>111.604253000223</c:v>
                </c:pt>
                <c:pt idx="34031">
                  <c:v>111.60493699980999</c:v>
                </c:pt>
                <c:pt idx="34032">
                  <c:v>111.606247000054</c:v>
                </c:pt>
                <c:pt idx="34033">
                  <c:v>111.60788799998001</c:v>
                </c:pt>
                <c:pt idx="34034">
                  <c:v>111.620229999971</c:v>
                </c:pt>
                <c:pt idx="34035">
                  <c:v>111.62088299988601</c:v>
                </c:pt>
                <c:pt idx="34036">
                  <c:v>111.622090999844</c:v>
                </c:pt>
                <c:pt idx="34037">
                  <c:v>111.62299499983401</c:v>
                </c:pt>
                <c:pt idx="34038">
                  <c:v>111.63961700003701</c:v>
                </c:pt>
                <c:pt idx="34039">
                  <c:v>111.64530899986801</c:v>
                </c:pt>
                <c:pt idx="34040">
                  <c:v>111.645758000122</c:v>
                </c:pt>
                <c:pt idx="34041">
                  <c:v>111.64597100014301</c:v>
                </c:pt>
                <c:pt idx="34042">
                  <c:v>111.646684999868</c:v>
                </c:pt>
                <c:pt idx="34043">
                  <c:v>111.647195999921</c:v>
                </c:pt>
                <c:pt idx="34044">
                  <c:v>111.64807200020701</c:v>
                </c:pt>
                <c:pt idx="34045">
                  <c:v>111.648160000186</c:v>
                </c:pt>
                <c:pt idx="34046">
                  <c:v>111.649081999985</c:v>
                </c:pt>
                <c:pt idx="34047">
                  <c:v>111.650521000228</c:v>
                </c:pt>
                <c:pt idx="34048">
                  <c:v>111.65097499997499</c:v>
                </c:pt>
                <c:pt idx="34049">
                  <c:v>111.651851999795</c:v>
                </c:pt>
                <c:pt idx="34050">
                  <c:v>111.65238900002799</c:v>
                </c:pt>
                <c:pt idx="34051">
                  <c:v>111.65708799990099</c:v>
                </c:pt>
                <c:pt idx="34052">
                  <c:v>111.657552999986</c:v>
                </c:pt>
                <c:pt idx="34053">
                  <c:v>111.658372999954</c:v>
                </c:pt>
                <c:pt idx="34054">
                  <c:v>111.65898599983799</c:v>
                </c:pt>
                <c:pt idx="34055">
                  <c:v>111.664691999976</c:v>
                </c:pt>
                <c:pt idx="34056">
                  <c:v>111.693936999927</c:v>
                </c:pt>
                <c:pt idx="34057">
                  <c:v>111.69844899995901</c:v>
                </c:pt>
                <c:pt idx="34058">
                  <c:v>111.712724999961</c:v>
                </c:pt>
                <c:pt idx="34059">
                  <c:v>111.72054300004601</c:v>
                </c:pt>
                <c:pt idx="34060">
                  <c:v>111.721156999919</c:v>
                </c:pt>
                <c:pt idx="34061">
                  <c:v>111.722348000057</c:v>
                </c:pt>
                <c:pt idx="34062">
                  <c:v>111.72256300005699</c:v>
                </c:pt>
                <c:pt idx="34063">
                  <c:v>111.72543300017401</c:v>
                </c:pt>
                <c:pt idx="34064">
                  <c:v>111.725600000227</c:v>
                </c:pt>
                <c:pt idx="34065">
                  <c:v>111.725851999835</c:v>
                </c:pt>
                <c:pt idx="34066">
                  <c:v>111.72691299998399</c:v>
                </c:pt>
                <c:pt idx="34067">
                  <c:v>111.72704399996201</c:v>
                </c:pt>
                <c:pt idx="34068">
                  <c:v>111.72713599989901</c:v>
                </c:pt>
                <c:pt idx="34069">
                  <c:v>111.72790899991</c:v>
                </c:pt>
                <c:pt idx="34070">
                  <c:v>111.728453000068</c:v>
                </c:pt>
                <c:pt idx="34071">
                  <c:v>111.72898299991999</c:v>
                </c:pt>
                <c:pt idx="34072">
                  <c:v>111.733728000217</c:v>
                </c:pt>
                <c:pt idx="34073">
                  <c:v>111.73419099986801</c:v>
                </c:pt>
                <c:pt idx="34074">
                  <c:v>111.73492999978399</c:v>
                </c:pt>
                <c:pt idx="34075">
                  <c:v>111.73586099994201</c:v>
                </c:pt>
                <c:pt idx="34076">
                  <c:v>111.737963999985</c:v>
                </c:pt>
                <c:pt idx="34077">
                  <c:v>111.73866999979501</c:v>
                </c:pt>
                <c:pt idx="34078">
                  <c:v>111.73992800013299</c:v>
                </c:pt>
                <c:pt idx="34079">
                  <c:v>111.74152000012299</c:v>
                </c:pt>
                <c:pt idx="34080">
                  <c:v>111.744115999954</c:v>
                </c:pt>
                <c:pt idx="34081">
                  <c:v>111.74760199992301</c:v>
                </c:pt>
                <c:pt idx="34082">
                  <c:v>111.748338999859</c:v>
                </c:pt>
                <c:pt idx="34083">
                  <c:v>111.749626999881</c:v>
                </c:pt>
                <c:pt idx="34084">
                  <c:v>111.751019000166</c:v>
                </c:pt>
                <c:pt idx="34085">
                  <c:v>111.765709999872</c:v>
                </c:pt>
                <c:pt idx="34086">
                  <c:v>111.766393999914</c:v>
                </c:pt>
                <c:pt idx="34087">
                  <c:v>111.767637999946</c:v>
                </c:pt>
                <c:pt idx="34088">
                  <c:v>111.76846099988299</c:v>
                </c:pt>
                <c:pt idx="34089">
                  <c:v>111.76965000004201</c:v>
                </c:pt>
                <c:pt idx="34090">
                  <c:v>111.770005999915</c:v>
                </c:pt>
                <c:pt idx="34091">
                  <c:v>111.77071400015799</c:v>
                </c:pt>
                <c:pt idx="34092">
                  <c:v>111.77203599981999</c:v>
                </c:pt>
                <c:pt idx="34093">
                  <c:v>111.77285599978801</c:v>
                </c:pt>
                <c:pt idx="34094">
                  <c:v>111.78592799979</c:v>
                </c:pt>
                <c:pt idx="34095">
                  <c:v>111.80493099982401</c:v>
                </c:pt>
                <c:pt idx="34096">
                  <c:v>111.813343999983</c:v>
                </c:pt>
                <c:pt idx="34097">
                  <c:v>111.817323000195</c:v>
                </c:pt>
                <c:pt idx="34098">
                  <c:v>111.81975499994201</c:v>
                </c:pt>
                <c:pt idx="34099">
                  <c:v>111.81990400018499</c:v>
                </c:pt>
                <c:pt idx="34100">
                  <c:v>111.820219000037</c:v>
                </c:pt>
                <c:pt idx="34101">
                  <c:v>111.82120500006901</c:v>
                </c:pt>
                <c:pt idx="34102">
                  <c:v>111.82180500009001</c:v>
                </c:pt>
                <c:pt idx="34103">
                  <c:v>111.832794999827</c:v>
                </c:pt>
                <c:pt idx="34104">
                  <c:v>111.83535000009201</c:v>
                </c:pt>
                <c:pt idx="34105">
                  <c:v>111.835661999975</c:v>
                </c:pt>
                <c:pt idx="34106">
                  <c:v>111.83619599978501</c:v>
                </c:pt>
                <c:pt idx="34107">
                  <c:v>111.836640000092</c:v>
                </c:pt>
                <c:pt idx="34108">
                  <c:v>111.837287000071</c:v>
                </c:pt>
                <c:pt idx="34109">
                  <c:v>111.846481000156</c:v>
                </c:pt>
                <c:pt idx="34110">
                  <c:v>111.84711099986001</c:v>
                </c:pt>
                <c:pt idx="34111">
                  <c:v>111.847761999797</c:v>
                </c:pt>
                <c:pt idx="34112">
                  <c:v>111.84842700003999</c:v>
                </c:pt>
                <c:pt idx="34113">
                  <c:v>111.84847999993499</c:v>
                </c:pt>
                <c:pt idx="34114">
                  <c:v>111.849363000146</c:v>
                </c:pt>
                <c:pt idx="34115">
                  <c:v>111.849823999818</c:v>
                </c:pt>
                <c:pt idx="34116">
                  <c:v>111.850842999956</c:v>
                </c:pt>
                <c:pt idx="34117">
                  <c:v>111.851355999988</c:v>
                </c:pt>
                <c:pt idx="34118">
                  <c:v>111.852011999872</c:v>
                </c:pt>
                <c:pt idx="34119">
                  <c:v>111.85334199990299</c:v>
                </c:pt>
                <c:pt idx="34120">
                  <c:v>111.854282999956</c:v>
                </c:pt>
                <c:pt idx="34121">
                  <c:v>111.862664</c:v>
                </c:pt>
                <c:pt idx="34122">
                  <c:v>111.86306699983101</c:v>
                </c:pt>
                <c:pt idx="34123">
                  <c:v>111.863815000106</c:v>
                </c:pt>
                <c:pt idx="34124">
                  <c:v>111.864275999778</c:v>
                </c:pt>
                <c:pt idx="34125">
                  <c:v>111.88582200020299</c:v>
                </c:pt>
                <c:pt idx="34126">
                  <c:v>111.88924799989701</c:v>
                </c:pt>
                <c:pt idx="34127">
                  <c:v>111.889749000056</c:v>
                </c:pt>
                <c:pt idx="34128">
                  <c:v>111.890716999823</c:v>
                </c:pt>
                <c:pt idx="34129">
                  <c:v>111.89130599996101</c:v>
                </c:pt>
                <c:pt idx="34130">
                  <c:v>111.894028999813</c:v>
                </c:pt>
                <c:pt idx="34131">
                  <c:v>111.901831000068</c:v>
                </c:pt>
                <c:pt idx="34132">
                  <c:v>111.90977300020599</c:v>
                </c:pt>
                <c:pt idx="34133">
                  <c:v>111.91915400013299</c:v>
                </c:pt>
                <c:pt idx="34134">
                  <c:v>111.925438000071</c:v>
                </c:pt>
                <c:pt idx="34135">
                  <c:v>111.926020999817</c:v>
                </c:pt>
                <c:pt idx="34136">
                  <c:v>111.926860000039</c:v>
                </c:pt>
                <c:pt idx="34137">
                  <c:v>111.92718199981699</c:v>
                </c:pt>
                <c:pt idx="34138">
                  <c:v>111.927897999976</c:v>
                </c:pt>
                <c:pt idx="34139">
                  <c:v>111.93504999982899</c:v>
                </c:pt>
                <c:pt idx="34140">
                  <c:v>111.93571800004</c:v>
                </c:pt>
                <c:pt idx="34141">
                  <c:v>111.93587600018799</c:v>
                </c:pt>
                <c:pt idx="34142">
                  <c:v>111.93657900002999</c:v>
                </c:pt>
                <c:pt idx="34143">
                  <c:v>111.937103999935</c:v>
                </c:pt>
                <c:pt idx="34144">
                  <c:v>111.93780900021</c:v>
                </c:pt>
                <c:pt idx="34145">
                  <c:v>111.938088999977</c:v>
                </c:pt>
                <c:pt idx="34146">
                  <c:v>111.93876300012501</c:v>
                </c:pt>
                <c:pt idx="34147">
                  <c:v>111.939040999914</c:v>
                </c:pt>
                <c:pt idx="34148">
                  <c:v>111.94237500012601</c:v>
                </c:pt>
                <c:pt idx="34149">
                  <c:v>111.94565400000999</c:v>
                </c:pt>
                <c:pt idx="34150">
                  <c:v>111.94636399977701</c:v>
                </c:pt>
                <c:pt idx="34151">
                  <c:v>111.94773799979799</c:v>
                </c:pt>
                <c:pt idx="34152">
                  <c:v>111.948629999915</c:v>
                </c:pt>
                <c:pt idx="34153">
                  <c:v>111.94916100021101</c:v>
                </c:pt>
                <c:pt idx="34154">
                  <c:v>111.94976300021101</c:v>
                </c:pt>
                <c:pt idx="34155">
                  <c:v>111.950839000201</c:v>
                </c:pt>
                <c:pt idx="34156">
                  <c:v>111.951747000148</c:v>
                </c:pt>
                <c:pt idx="34157">
                  <c:v>111.95276699982</c:v>
                </c:pt>
                <c:pt idx="34158">
                  <c:v>111.95330800001099</c:v>
                </c:pt>
                <c:pt idx="34159">
                  <c:v>111.954218999926</c:v>
                </c:pt>
                <c:pt idx="34160">
                  <c:v>111.954984000021</c:v>
                </c:pt>
                <c:pt idx="34161">
                  <c:v>111.96451700016</c:v>
                </c:pt>
                <c:pt idx="34162">
                  <c:v>111.965226999927</c:v>
                </c:pt>
                <c:pt idx="34163">
                  <c:v>111.966514999949</c:v>
                </c:pt>
                <c:pt idx="34164">
                  <c:v>111.96747800022399</c:v>
                </c:pt>
                <c:pt idx="34165">
                  <c:v>111.97587100014</c:v>
                </c:pt>
                <c:pt idx="34166">
                  <c:v>111.976293000225</c:v>
                </c:pt>
                <c:pt idx="34167">
                  <c:v>111.976555000183</c:v>
                </c:pt>
                <c:pt idx="34168">
                  <c:v>111.97693800022499</c:v>
                </c:pt>
                <c:pt idx="34169">
                  <c:v>111.97744299988601</c:v>
                </c:pt>
                <c:pt idx="34170">
                  <c:v>112.00006399985699</c:v>
                </c:pt>
                <c:pt idx="34171">
                  <c:v>112.00455300013299</c:v>
                </c:pt>
                <c:pt idx="34172">
                  <c:v>112.01143600010199</c:v>
                </c:pt>
                <c:pt idx="34173">
                  <c:v>112.03979999981999</c:v>
                </c:pt>
                <c:pt idx="34174">
                  <c:v>112.05749100008599</c:v>
                </c:pt>
                <c:pt idx="34175">
                  <c:v>112.088485000185</c:v>
                </c:pt>
                <c:pt idx="34176">
                  <c:v>112.10537299984901</c:v>
                </c:pt>
                <c:pt idx="34177">
                  <c:v>112.10969000012399</c:v>
                </c:pt>
                <c:pt idx="34178">
                  <c:v>112.11027399986</c:v>
                </c:pt>
                <c:pt idx="34179">
                  <c:v>112.11134699988099</c:v>
                </c:pt>
                <c:pt idx="34180">
                  <c:v>112.112084999807</c:v>
                </c:pt>
                <c:pt idx="34181">
                  <c:v>112.11236899998701</c:v>
                </c:pt>
                <c:pt idx="34182">
                  <c:v>112.112980999881</c:v>
                </c:pt>
                <c:pt idx="34183">
                  <c:v>112.11392199993401</c:v>
                </c:pt>
                <c:pt idx="34184">
                  <c:v>112.114571999882</c:v>
                </c:pt>
                <c:pt idx="34185">
                  <c:v>112.129843999809</c:v>
                </c:pt>
                <c:pt idx="34186">
                  <c:v>112.13048099989399</c:v>
                </c:pt>
                <c:pt idx="34187">
                  <c:v>112.13183300014799</c:v>
                </c:pt>
                <c:pt idx="34188">
                  <c:v>112.132802999894</c:v>
                </c:pt>
                <c:pt idx="34189">
                  <c:v>112.145482999949</c:v>
                </c:pt>
                <c:pt idx="34190">
                  <c:v>112.14608599993799</c:v>
                </c:pt>
                <c:pt idx="34191">
                  <c:v>112.147314000139</c:v>
                </c:pt>
                <c:pt idx="34192">
                  <c:v>112.14828999982201</c:v>
                </c:pt>
                <c:pt idx="34193">
                  <c:v>112.14872299979099</c:v>
                </c:pt>
                <c:pt idx="34194">
                  <c:v>112.149529999896</c:v>
                </c:pt>
                <c:pt idx="34195">
                  <c:v>112.15075300014999</c:v>
                </c:pt>
                <c:pt idx="34196">
                  <c:v>112.15199199977999</c:v>
                </c:pt>
                <c:pt idx="34197">
                  <c:v>112.162737999824</c:v>
                </c:pt>
                <c:pt idx="34198">
                  <c:v>112.162921000162</c:v>
                </c:pt>
                <c:pt idx="34199">
                  <c:v>112.16358599995101</c:v>
                </c:pt>
                <c:pt idx="34200">
                  <c:v>112.164809000205</c:v>
                </c:pt>
                <c:pt idx="34201">
                  <c:v>112.165701999856</c:v>
                </c:pt>
                <c:pt idx="34202">
                  <c:v>112.184103999879</c:v>
                </c:pt>
                <c:pt idx="34203">
                  <c:v>112.18437200022801</c:v>
                </c:pt>
                <c:pt idx="34204">
                  <c:v>112.19289600012399</c:v>
                </c:pt>
                <c:pt idx="34205">
                  <c:v>112.19342100002899</c:v>
                </c:pt>
                <c:pt idx="34206">
                  <c:v>112.194422999891</c:v>
                </c:pt>
                <c:pt idx="34207">
                  <c:v>112.19513300011299</c:v>
                </c:pt>
                <c:pt idx="34208">
                  <c:v>112.198729999818</c:v>
                </c:pt>
                <c:pt idx="34209">
                  <c:v>112.199443000008</c:v>
                </c:pt>
                <c:pt idx="34210">
                  <c:v>112.20076800009299</c:v>
                </c:pt>
                <c:pt idx="34211">
                  <c:v>112.20163899997699</c:v>
                </c:pt>
                <c:pt idx="34212">
                  <c:v>112.20592500012501</c:v>
                </c:pt>
                <c:pt idx="34213">
                  <c:v>112.20649300002999</c:v>
                </c:pt>
                <c:pt idx="34214">
                  <c:v>112.20868999998801</c:v>
                </c:pt>
                <c:pt idx="34215">
                  <c:v>112.20893900008301</c:v>
                </c:pt>
                <c:pt idx="34216">
                  <c:v>112.209437999808</c:v>
                </c:pt>
                <c:pt idx="34217">
                  <c:v>112.20961299977701</c:v>
                </c:pt>
                <c:pt idx="34218">
                  <c:v>112.210318000052</c:v>
                </c:pt>
                <c:pt idx="34219">
                  <c:v>112.21039100018901</c:v>
                </c:pt>
                <c:pt idx="34220">
                  <c:v>112.210461999893</c:v>
                </c:pt>
                <c:pt idx="34221">
                  <c:v>112.211394000041</c:v>
                </c:pt>
                <c:pt idx="34222">
                  <c:v>112.211906000084</c:v>
                </c:pt>
                <c:pt idx="34223">
                  <c:v>112.212244000147</c:v>
                </c:pt>
                <c:pt idx="34224">
                  <c:v>112.220448999778</c:v>
                </c:pt>
                <c:pt idx="34225">
                  <c:v>112.239072000193</c:v>
                </c:pt>
                <c:pt idx="34226">
                  <c:v>112.23960400002301</c:v>
                </c:pt>
                <c:pt idx="34227">
                  <c:v>112.240584000119</c:v>
                </c:pt>
                <c:pt idx="34228">
                  <c:v>112.241254999844</c:v>
                </c:pt>
                <c:pt idx="34229">
                  <c:v>112.248844000077</c:v>
                </c:pt>
                <c:pt idx="34230">
                  <c:v>112.24946499987701</c:v>
                </c:pt>
                <c:pt idx="34231">
                  <c:v>112.25039999999299</c:v>
                </c:pt>
                <c:pt idx="34232">
                  <c:v>112.251273999845</c:v>
                </c:pt>
                <c:pt idx="34233">
                  <c:v>112.251578999803</c:v>
                </c:pt>
                <c:pt idx="34234">
                  <c:v>112.253065000004</c:v>
                </c:pt>
                <c:pt idx="34235">
                  <c:v>112.26268200016401</c:v>
                </c:pt>
                <c:pt idx="34236">
                  <c:v>112.263396999878</c:v>
                </c:pt>
                <c:pt idx="34237">
                  <c:v>112.26466200014301</c:v>
                </c:pt>
                <c:pt idx="34238">
                  <c:v>112.26577700017499</c:v>
                </c:pt>
                <c:pt idx="34239">
                  <c:v>112.28179799991199</c:v>
                </c:pt>
                <c:pt idx="34240">
                  <c:v>112.28238100011299</c:v>
                </c:pt>
                <c:pt idx="34241">
                  <c:v>112.283447000208</c:v>
                </c:pt>
                <c:pt idx="34242">
                  <c:v>112.28429399989099</c:v>
                </c:pt>
                <c:pt idx="34243">
                  <c:v>112.28988699986</c:v>
                </c:pt>
                <c:pt idx="34244">
                  <c:v>112.290562999987</c:v>
                </c:pt>
                <c:pt idx="34245">
                  <c:v>112.29180500004</c:v>
                </c:pt>
                <c:pt idx="34246">
                  <c:v>112.292720999903</c:v>
                </c:pt>
                <c:pt idx="34247">
                  <c:v>112.292900999818</c:v>
                </c:pt>
                <c:pt idx="34248">
                  <c:v>112.298709999777</c:v>
                </c:pt>
                <c:pt idx="34249">
                  <c:v>112.29904899982999</c:v>
                </c:pt>
                <c:pt idx="34250">
                  <c:v>112.299623000126</c:v>
                </c:pt>
                <c:pt idx="34251">
                  <c:v>112.29973299987199</c:v>
                </c:pt>
                <c:pt idx="34252">
                  <c:v>112.300234000031</c:v>
                </c:pt>
                <c:pt idx="34253">
                  <c:v>112.312271000064</c:v>
                </c:pt>
                <c:pt idx="34254">
                  <c:v>112.332401999992</c:v>
                </c:pt>
                <c:pt idx="34255">
                  <c:v>112.35704099999499</c:v>
                </c:pt>
                <c:pt idx="34256">
                  <c:v>112.366903999827</c:v>
                </c:pt>
                <c:pt idx="34257">
                  <c:v>112.36745299993301</c:v>
                </c:pt>
                <c:pt idx="34258">
                  <c:v>112.36833300017599</c:v>
                </c:pt>
                <c:pt idx="34259">
                  <c:v>112.36924900003899</c:v>
                </c:pt>
                <c:pt idx="34260">
                  <c:v>112.370393000219</c:v>
                </c:pt>
                <c:pt idx="34261">
                  <c:v>112.371062999955</c:v>
                </c:pt>
                <c:pt idx="34262">
                  <c:v>112.372488999881</c:v>
                </c:pt>
                <c:pt idx="34263">
                  <c:v>112.373550000029</c:v>
                </c:pt>
                <c:pt idx="34264">
                  <c:v>112.381747000199</c:v>
                </c:pt>
                <c:pt idx="34265">
                  <c:v>112.383840999882</c:v>
                </c:pt>
                <c:pt idx="34266">
                  <c:v>112.384364999797</c:v>
                </c:pt>
                <c:pt idx="34267">
                  <c:v>112.385347999861</c:v>
                </c:pt>
                <c:pt idx="34268">
                  <c:v>112.38601400009399</c:v>
                </c:pt>
                <c:pt idx="34269">
                  <c:v>112.38979800009399</c:v>
                </c:pt>
                <c:pt idx="34270">
                  <c:v>112.3918520002</c:v>
                </c:pt>
                <c:pt idx="34271">
                  <c:v>112.398367999958</c:v>
                </c:pt>
                <c:pt idx="34272">
                  <c:v>112.398735000169</c:v>
                </c:pt>
                <c:pt idx="34273">
                  <c:v>112.399466000169</c:v>
                </c:pt>
                <c:pt idx="34274">
                  <c:v>112.40064499997901</c:v>
                </c:pt>
                <c:pt idx="34275">
                  <c:v>112.424667000141</c:v>
                </c:pt>
                <c:pt idx="34276">
                  <c:v>112.425197999982</c:v>
                </c:pt>
                <c:pt idx="34277">
                  <c:v>112.43354599992</c:v>
                </c:pt>
                <c:pt idx="34278">
                  <c:v>112.44318899980401</c:v>
                </c:pt>
                <c:pt idx="34279">
                  <c:v>112.44831100020701</c:v>
                </c:pt>
                <c:pt idx="34280">
                  <c:v>112.448864999805</c:v>
                </c:pt>
                <c:pt idx="34281">
                  <c:v>112.449886999911</c:v>
                </c:pt>
                <c:pt idx="34282">
                  <c:v>112.450584999805</c:v>
                </c:pt>
                <c:pt idx="34283">
                  <c:v>112.451089999922</c:v>
                </c:pt>
                <c:pt idx="34284">
                  <c:v>112.45180100013299</c:v>
                </c:pt>
                <c:pt idx="34285">
                  <c:v>112.451841000165</c:v>
                </c:pt>
                <c:pt idx="34286">
                  <c:v>112.452464999933</c:v>
                </c:pt>
                <c:pt idx="34287">
                  <c:v>112.45312500022901</c:v>
                </c:pt>
                <c:pt idx="34288">
                  <c:v>112.453713999912</c:v>
                </c:pt>
                <c:pt idx="34289">
                  <c:v>112.45427699986901</c:v>
                </c:pt>
                <c:pt idx="34290">
                  <c:v>112.454581999827</c:v>
                </c:pt>
                <c:pt idx="34291">
                  <c:v>112.454583999806</c:v>
                </c:pt>
                <c:pt idx="34292">
                  <c:v>112.454637000155</c:v>
                </c:pt>
                <c:pt idx="34293">
                  <c:v>112.455186999795</c:v>
                </c:pt>
                <c:pt idx="34294">
                  <c:v>112.455622000197</c:v>
                </c:pt>
                <c:pt idx="34295">
                  <c:v>112.460652000208</c:v>
                </c:pt>
                <c:pt idx="34296">
                  <c:v>112.461326999891</c:v>
                </c:pt>
                <c:pt idx="34297">
                  <c:v>112.46262499980701</c:v>
                </c:pt>
                <c:pt idx="34298">
                  <c:v>112.46361199982799</c:v>
                </c:pt>
                <c:pt idx="34299">
                  <c:v>112.469911000061</c:v>
                </c:pt>
                <c:pt idx="34300">
                  <c:v>112.476069999956</c:v>
                </c:pt>
                <c:pt idx="34301">
                  <c:v>112.482431999978</c:v>
                </c:pt>
                <c:pt idx="34302">
                  <c:v>112.482860999989</c:v>
                </c:pt>
                <c:pt idx="34303">
                  <c:v>112.48369699978799</c:v>
                </c:pt>
                <c:pt idx="34304">
                  <c:v>112.484242999926</c:v>
                </c:pt>
                <c:pt idx="34305">
                  <c:v>112.490647999948</c:v>
                </c:pt>
                <c:pt idx="34306">
                  <c:v>112.491042999863</c:v>
                </c:pt>
                <c:pt idx="34307">
                  <c:v>112.491799000054</c:v>
                </c:pt>
                <c:pt idx="34308">
                  <c:v>112.492289999863</c:v>
                </c:pt>
                <c:pt idx="34309">
                  <c:v>112.49230800012801</c:v>
                </c:pt>
                <c:pt idx="34310">
                  <c:v>112.49658899987399</c:v>
                </c:pt>
                <c:pt idx="34311">
                  <c:v>112.49767199979</c:v>
                </c:pt>
                <c:pt idx="34312">
                  <c:v>112.49830999986399</c:v>
                </c:pt>
                <c:pt idx="34313">
                  <c:v>112.49940400011801</c:v>
                </c:pt>
                <c:pt idx="34314">
                  <c:v>112.500232000002</c:v>
                </c:pt>
                <c:pt idx="34315">
                  <c:v>112.503065000055</c:v>
                </c:pt>
                <c:pt idx="34316">
                  <c:v>112.503780000224</c:v>
                </c:pt>
                <c:pt idx="34317">
                  <c:v>112.50512900005501</c:v>
                </c:pt>
                <c:pt idx="34318">
                  <c:v>112.506173999918</c:v>
                </c:pt>
                <c:pt idx="34319">
                  <c:v>112.506247000055</c:v>
                </c:pt>
                <c:pt idx="34320">
                  <c:v>112.51217600010901</c:v>
                </c:pt>
                <c:pt idx="34321">
                  <c:v>112.523017000057</c:v>
                </c:pt>
                <c:pt idx="34322">
                  <c:v>112.52354599991999</c:v>
                </c:pt>
                <c:pt idx="34323">
                  <c:v>112.52448000004699</c:v>
                </c:pt>
                <c:pt idx="34324">
                  <c:v>112.52519700019499</c:v>
                </c:pt>
                <c:pt idx="34325">
                  <c:v>112.54274600014401</c:v>
                </c:pt>
                <c:pt idx="34326">
                  <c:v>112.56988700006301</c:v>
                </c:pt>
                <c:pt idx="34327">
                  <c:v>112.57066699999901</c:v>
                </c:pt>
                <c:pt idx="34328">
                  <c:v>112.57422600010601</c:v>
                </c:pt>
                <c:pt idx="34329">
                  <c:v>112.57482200016899</c:v>
                </c:pt>
                <c:pt idx="34330">
                  <c:v>112.575442999968</c:v>
                </c:pt>
                <c:pt idx="34331">
                  <c:v>112.57600999988399</c:v>
                </c:pt>
                <c:pt idx="34332">
                  <c:v>112.576762000117</c:v>
                </c:pt>
                <c:pt idx="34333">
                  <c:v>112.588708000203</c:v>
                </c:pt>
                <c:pt idx="34334">
                  <c:v>112.590987000203</c:v>
                </c:pt>
                <c:pt idx="34335">
                  <c:v>112.591480999981</c:v>
                </c:pt>
                <c:pt idx="34336">
                  <c:v>112.592203000076</c:v>
                </c:pt>
                <c:pt idx="34337">
                  <c:v>112.59271200015</c:v>
                </c:pt>
                <c:pt idx="34338">
                  <c:v>112.59893099986499</c:v>
                </c:pt>
                <c:pt idx="34339">
                  <c:v>112.599642000077</c:v>
                </c:pt>
                <c:pt idx="34340">
                  <c:v>112.600854999982</c:v>
                </c:pt>
                <c:pt idx="34341">
                  <c:v>112.601775999792</c:v>
                </c:pt>
                <c:pt idx="34342">
                  <c:v>112.60440100022601</c:v>
                </c:pt>
                <c:pt idx="34343">
                  <c:v>112.604923000162</c:v>
                </c:pt>
                <c:pt idx="34344">
                  <c:v>112.60569300020499</c:v>
                </c:pt>
                <c:pt idx="34345">
                  <c:v>112.606340000183</c:v>
                </c:pt>
                <c:pt idx="34346">
                  <c:v>112.62055299994201</c:v>
                </c:pt>
                <c:pt idx="34347">
                  <c:v>112.637775000166</c:v>
                </c:pt>
                <c:pt idx="34348">
                  <c:v>112.63842300013401</c:v>
                </c:pt>
                <c:pt idx="34349">
                  <c:v>112.662755000201</c:v>
                </c:pt>
                <c:pt idx="34350">
                  <c:v>112.67094999993699</c:v>
                </c:pt>
                <c:pt idx="34351">
                  <c:v>112.673572999938</c:v>
                </c:pt>
                <c:pt idx="34352">
                  <c:v>112.67409299989501</c:v>
                </c:pt>
                <c:pt idx="34353">
                  <c:v>112.67500199983201</c:v>
                </c:pt>
                <c:pt idx="34354">
                  <c:v>112.675540000054</c:v>
                </c:pt>
                <c:pt idx="34355">
                  <c:v>112.68552899991801</c:v>
                </c:pt>
                <c:pt idx="34356">
                  <c:v>112.68579899979099</c:v>
                </c:pt>
                <c:pt idx="34357">
                  <c:v>112.686330000087</c:v>
                </c:pt>
                <c:pt idx="34358">
                  <c:v>112.686395999844</c:v>
                </c:pt>
                <c:pt idx="34359">
                  <c:v>112.686681000013</c:v>
                </c:pt>
                <c:pt idx="34360">
                  <c:v>112.693908999972</c:v>
                </c:pt>
                <c:pt idx="34361">
                  <c:v>112.694561999887</c:v>
                </c:pt>
                <c:pt idx="34362">
                  <c:v>112.69587300012</c:v>
                </c:pt>
                <c:pt idx="34363">
                  <c:v>112.69685400020499</c:v>
                </c:pt>
                <c:pt idx="34364">
                  <c:v>112.725797000166</c:v>
                </c:pt>
                <c:pt idx="34365">
                  <c:v>112.73025599984901</c:v>
                </c:pt>
                <c:pt idx="34366">
                  <c:v>112.74120400003</c:v>
                </c:pt>
                <c:pt idx="34367">
                  <c:v>112.741838000147</c:v>
                </c:pt>
                <c:pt idx="34368">
                  <c:v>112.743101999967</c:v>
                </c:pt>
                <c:pt idx="34369">
                  <c:v>112.744013999872</c:v>
                </c:pt>
                <c:pt idx="34370">
                  <c:v>112.766110999928</c:v>
                </c:pt>
                <c:pt idx="34371">
                  <c:v>112.766293999811</c:v>
                </c:pt>
                <c:pt idx="34372">
                  <c:v>112.76694600019201</c:v>
                </c:pt>
                <c:pt idx="34373">
                  <c:v>112.767056999928</c:v>
                </c:pt>
                <c:pt idx="34374">
                  <c:v>112.76756300003301</c:v>
                </c:pt>
                <c:pt idx="34375">
                  <c:v>112.768434999907</c:v>
                </c:pt>
                <c:pt idx="34376">
                  <c:v>112.768800000139</c:v>
                </c:pt>
                <c:pt idx="34377">
                  <c:v>112.769604999812</c:v>
                </c:pt>
                <c:pt idx="34378">
                  <c:v>112.769949999801</c:v>
                </c:pt>
                <c:pt idx="34379">
                  <c:v>112.77506799979099</c:v>
                </c:pt>
                <c:pt idx="34380">
                  <c:v>112.775761000193</c:v>
                </c:pt>
                <c:pt idx="34381">
                  <c:v>112.77702600000299</c:v>
                </c:pt>
                <c:pt idx="34382">
                  <c:v>112.778031999823</c:v>
                </c:pt>
                <c:pt idx="34383">
                  <c:v>112.787599000057</c:v>
                </c:pt>
                <c:pt idx="34384">
                  <c:v>112.78831700019499</c:v>
                </c:pt>
                <c:pt idx="34385">
                  <c:v>112.789694000184</c:v>
                </c:pt>
                <c:pt idx="34386">
                  <c:v>112.79054899978199</c:v>
                </c:pt>
                <c:pt idx="34387">
                  <c:v>112.81268199991199</c:v>
                </c:pt>
                <c:pt idx="34388">
                  <c:v>112.82165000011399</c:v>
                </c:pt>
                <c:pt idx="34389">
                  <c:v>112.82941699982899</c:v>
                </c:pt>
                <c:pt idx="34390">
                  <c:v>112.84208300003199</c:v>
                </c:pt>
                <c:pt idx="34391">
                  <c:v>112.842608999926</c:v>
                </c:pt>
                <c:pt idx="34392">
                  <c:v>112.843461000011</c:v>
                </c:pt>
                <c:pt idx="34393">
                  <c:v>112.84409800009499</c:v>
                </c:pt>
                <c:pt idx="34394">
                  <c:v>112.844622000011</c:v>
                </c:pt>
                <c:pt idx="34395">
                  <c:v>112.850588000128</c:v>
                </c:pt>
                <c:pt idx="34396">
                  <c:v>112.851247999969</c:v>
                </c:pt>
                <c:pt idx="34397">
                  <c:v>112.85260700014899</c:v>
                </c:pt>
                <c:pt idx="34398">
                  <c:v>112.85352899994899</c:v>
                </c:pt>
                <c:pt idx="34399">
                  <c:v>112.86517500002401</c:v>
                </c:pt>
                <c:pt idx="34400">
                  <c:v>112.865935000172</c:v>
                </c:pt>
                <c:pt idx="34401">
                  <c:v>112.86705700013</c:v>
                </c:pt>
                <c:pt idx="34402">
                  <c:v>112.86853699993999</c:v>
                </c:pt>
                <c:pt idx="34403">
                  <c:v>112.87603700020499</c:v>
                </c:pt>
                <c:pt idx="34404">
                  <c:v>112.890135999805</c:v>
                </c:pt>
                <c:pt idx="34405">
                  <c:v>112.890893999974</c:v>
                </c:pt>
                <c:pt idx="34406">
                  <c:v>112.89218199999499</c:v>
                </c:pt>
                <c:pt idx="34407">
                  <c:v>112.893170999996</c:v>
                </c:pt>
                <c:pt idx="34408">
                  <c:v>112.911175000135</c:v>
                </c:pt>
                <c:pt idx="34409">
                  <c:v>112.93011899988399</c:v>
                </c:pt>
                <c:pt idx="34410">
                  <c:v>112.930830000095</c:v>
                </c:pt>
                <c:pt idx="34411">
                  <c:v>112.931663999916</c:v>
                </c:pt>
                <c:pt idx="34412">
                  <c:v>112.932129</c:v>
                </c:pt>
                <c:pt idx="34413">
                  <c:v>112.93313599980999</c:v>
                </c:pt>
                <c:pt idx="34414">
                  <c:v>112.933382999926</c:v>
                </c:pt>
                <c:pt idx="34415">
                  <c:v>112.93823000005401</c:v>
                </c:pt>
                <c:pt idx="34416">
                  <c:v>112.93866300002199</c:v>
                </c:pt>
                <c:pt idx="34417">
                  <c:v>112.93941599979</c:v>
                </c:pt>
                <c:pt idx="34418">
                  <c:v>112.940013999832</c:v>
                </c:pt>
                <c:pt idx="34419">
                  <c:v>112.95795400019399</c:v>
                </c:pt>
                <c:pt idx="34420">
                  <c:v>112.958617999993</c:v>
                </c:pt>
                <c:pt idx="34421">
                  <c:v>112.960008999834</c:v>
                </c:pt>
                <c:pt idx="34422">
                  <c:v>112.96095599982401</c:v>
                </c:pt>
                <c:pt idx="34423">
                  <c:v>112.96360500000399</c:v>
                </c:pt>
                <c:pt idx="34424">
                  <c:v>112.964182999803</c:v>
                </c:pt>
                <c:pt idx="34425">
                  <c:v>112.96544100014199</c:v>
                </c:pt>
                <c:pt idx="34426">
                  <c:v>112.966182000036</c:v>
                </c:pt>
                <c:pt idx="34427">
                  <c:v>112.975507000101</c:v>
                </c:pt>
                <c:pt idx="34428">
                  <c:v>112.98024200004799</c:v>
                </c:pt>
                <c:pt idx="34429">
                  <c:v>112.980714000059</c:v>
                </c:pt>
                <c:pt idx="34430">
                  <c:v>112.981425999805</c:v>
                </c:pt>
                <c:pt idx="34431">
                  <c:v>112.981994000165</c:v>
                </c:pt>
                <c:pt idx="34432">
                  <c:v>112.99858399979701</c:v>
                </c:pt>
                <c:pt idx="34433">
                  <c:v>112.999204000061</c:v>
                </c:pt>
                <c:pt idx="34434">
                  <c:v>113.00040900005101</c:v>
                </c:pt>
                <c:pt idx="34435">
                  <c:v>113.000945999829</c:v>
                </c:pt>
                <c:pt idx="34436">
                  <c:v>113.00132899987101</c:v>
                </c:pt>
                <c:pt idx="34437">
                  <c:v>113.01069999990401</c:v>
                </c:pt>
                <c:pt idx="34438">
                  <c:v>113.023406000138</c:v>
                </c:pt>
                <c:pt idx="34439">
                  <c:v>113.023745000191</c:v>
                </c:pt>
                <c:pt idx="34440">
                  <c:v>113.02427600003199</c:v>
                </c:pt>
                <c:pt idx="34441">
                  <c:v>113.02474700005401</c:v>
                </c:pt>
                <c:pt idx="34442">
                  <c:v>113.04186400002401</c:v>
                </c:pt>
                <c:pt idx="34443">
                  <c:v>113.04242899996001</c:v>
                </c:pt>
                <c:pt idx="34444">
                  <c:v>113.043370000013</c:v>
                </c:pt>
                <c:pt idx="34445">
                  <c:v>113.04400700009801</c:v>
                </c:pt>
                <c:pt idx="34446">
                  <c:v>113.053710999793</c:v>
                </c:pt>
                <c:pt idx="34447">
                  <c:v>113.057414000195</c:v>
                </c:pt>
                <c:pt idx="34448">
                  <c:v>113.066797000101</c:v>
                </c:pt>
                <c:pt idx="34449">
                  <c:v>113.06746399986801</c:v>
                </c:pt>
                <c:pt idx="34450">
                  <c:v>113.06861799994201</c:v>
                </c:pt>
                <c:pt idx="34451">
                  <c:v>113.069485999858</c:v>
                </c:pt>
                <c:pt idx="34452">
                  <c:v>113.085939000029</c:v>
                </c:pt>
                <c:pt idx="34453">
                  <c:v>113.086578000093</c:v>
                </c:pt>
                <c:pt idx="34454">
                  <c:v>113.08783599997599</c:v>
                </c:pt>
                <c:pt idx="34455">
                  <c:v>113.088723000146</c:v>
                </c:pt>
                <c:pt idx="34456">
                  <c:v>113.097585000105</c:v>
                </c:pt>
                <c:pt idx="34457">
                  <c:v>113.104905</c:v>
                </c:pt>
                <c:pt idx="34458">
                  <c:v>113.111128000127</c:v>
                </c:pt>
                <c:pt idx="34459">
                  <c:v>113.11157199997901</c:v>
                </c:pt>
                <c:pt idx="34460">
                  <c:v>113.1123629998</c:v>
                </c:pt>
                <c:pt idx="34461">
                  <c:v>113.11290200001099</c:v>
                </c:pt>
                <c:pt idx="34462">
                  <c:v>113.13843600009901</c:v>
                </c:pt>
                <c:pt idx="34463">
                  <c:v>113.14090999985599</c:v>
                </c:pt>
                <c:pt idx="34464">
                  <c:v>113.141363000067</c:v>
                </c:pt>
                <c:pt idx="34465">
                  <c:v>113.14568799980401</c:v>
                </c:pt>
                <c:pt idx="34466">
                  <c:v>113.16617500006001</c:v>
                </c:pt>
                <c:pt idx="34467">
                  <c:v>113.16683999984799</c:v>
                </c:pt>
                <c:pt idx="34468">
                  <c:v>113.168099000176</c:v>
                </c:pt>
                <c:pt idx="34469">
                  <c:v>113.16899599978501</c:v>
                </c:pt>
                <c:pt idx="34470">
                  <c:v>113.17826000004</c:v>
                </c:pt>
                <c:pt idx="34471">
                  <c:v>113.178357999913</c:v>
                </c:pt>
                <c:pt idx="34472">
                  <c:v>113.179070000114</c:v>
                </c:pt>
                <c:pt idx="34473">
                  <c:v>113.180386999829</c:v>
                </c:pt>
                <c:pt idx="34474">
                  <c:v>113.181719999829</c:v>
                </c:pt>
                <c:pt idx="34475">
                  <c:v>113.18483600007301</c:v>
                </c:pt>
                <c:pt idx="34476">
                  <c:v>113.18546800021001</c:v>
                </c:pt>
                <c:pt idx="34477">
                  <c:v>113.18670899981899</c:v>
                </c:pt>
                <c:pt idx="34478">
                  <c:v>113.187627000115</c:v>
                </c:pt>
                <c:pt idx="34479">
                  <c:v>113.223458999982</c:v>
                </c:pt>
                <c:pt idx="34480">
                  <c:v>113.224030999845</c:v>
                </c:pt>
                <c:pt idx="34481">
                  <c:v>113.225102999876</c:v>
                </c:pt>
                <c:pt idx="34482">
                  <c:v>113.226181999834</c:v>
                </c:pt>
                <c:pt idx="34483">
                  <c:v>113.235798000005</c:v>
                </c:pt>
                <c:pt idx="34484">
                  <c:v>113.246204000006</c:v>
                </c:pt>
                <c:pt idx="34485">
                  <c:v>113.252385000123</c:v>
                </c:pt>
                <c:pt idx="34486">
                  <c:v>113.25651300012299</c:v>
                </c:pt>
                <c:pt idx="34487">
                  <c:v>113.257129999965</c:v>
                </c:pt>
                <c:pt idx="34488">
                  <c:v>113.258284000039</c:v>
                </c:pt>
                <c:pt idx="34489">
                  <c:v>113.259133000156</c:v>
                </c:pt>
                <c:pt idx="34490">
                  <c:v>113.27348900022101</c:v>
                </c:pt>
                <c:pt idx="34491">
                  <c:v>113.27423900002</c:v>
                </c:pt>
                <c:pt idx="34492">
                  <c:v>113.275696000073</c:v>
                </c:pt>
                <c:pt idx="34493">
                  <c:v>113.277339999967</c:v>
                </c:pt>
                <c:pt idx="34494">
                  <c:v>113.27958199990401</c:v>
                </c:pt>
                <c:pt idx="34495">
                  <c:v>113.28111900002099</c:v>
                </c:pt>
                <c:pt idx="34496">
                  <c:v>113.281852999989</c:v>
                </c:pt>
                <c:pt idx="34497">
                  <c:v>113.28305999995699</c:v>
                </c:pt>
                <c:pt idx="34498">
                  <c:v>113.284331000159</c:v>
                </c:pt>
                <c:pt idx="34499">
                  <c:v>113.289883000106</c:v>
                </c:pt>
                <c:pt idx="34500">
                  <c:v>113.290394000159</c:v>
                </c:pt>
                <c:pt idx="34501">
                  <c:v>113.29161499998</c:v>
                </c:pt>
                <c:pt idx="34502">
                  <c:v>113.292427000033</c:v>
                </c:pt>
                <c:pt idx="34503">
                  <c:v>113.30259499982201</c:v>
                </c:pt>
                <c:pt idx="34504">
                  <c:v>113.303137999992</c:v>
                </c:pt>
                <c:pt idx="34505">
                  <c:v>113.304099999822</c:v>
                </c:pt>
                <c:pt idx="34506">
                  <c:v>113.30475500017201</c:v>
                </c:pt>
                <c:pt idx="34507">
                  <c:v>113.33126499994201</c:v>
                </c:pt>
                <c:pt idx="34508">
                  <c:v>113.36328700008301</c:v>
                </c:pt>
                <c:pt idx="34509">
                  <c:v>113.37299800015799</c:v>
                </c:pt>
                <c:pt idx="34510">
                  <c:v>113.373670999862</c:v>
                </c:pt>
                <c:pt idx="34511">
                  <c:v>113.37496899977801</c:v>
                </c:pt>
                <c:pt idx="34512">
                  <c:v>113.37586799981999</c:v>
                </c:pt>
                <c:pt idx="34513">
                  <c:v>113.38008099983101</c:v>
                </c:pt>
                <c:pt idx="34514">
                  <c:v>113.382619999811</c:v>
                </c:pt>
                <c:pt idx="34515">
                  <c:v>113.40206000022499</c:v>
                </c:pt>
                <c:pt idx="34516">
                  <c:v>113.40268599997201</c:v>
                </c:pt>
                <c:pt idx="34517">
                  <c:v>113.40395800016201</c:v>
                </c:pt>
                <c:pt idx="34518">
                  <c:v>113.404874000025</c:v>
                </c:pt>
                <c:pt idx="34519">
                  <c:v>113.406046999898</c:v>
                </c:pt>
                <c:pt idx="34520">
                  <c:v>113.40655699996201</c:v>
                </c:pt>
                <c:pt idx="34521">
                  <c:v>113.40667200011001</c:v>
                </c:pt>
                <c:pt idx="34522">
                  <c:v>113.407257999824</c:v>
                </c:pt>
                <c:pt idx="34523">
                  <c:v>113.40794899979299</c:v>
                </c:pt>
                <c:pt idx="34524">
                  <c:v>113.40872199980301</c:v>
                </c:pt>
                <c:pt idx="34525">
                  <c:v>113.40897999980301</c:v>
                </c:pt>
                <c:pt idx="34526">
                  <c:v>113.408996000089</c:v>
                </c:pt>
                <c:pt idx="34527">
                  <c:v>113.409662999856</c:v>
                </c:pt>
                <c:pt idx="34528">
                  <c:v>113.410168999962</c:v>
                </c:pt>
                <c:pt idx="34529">
                  <c:v>113.41091199983499</c:v>
                </c:pt>
                <c:pt idx="34530">
                  <c:v>113.41201999994101</c:v>
                </c:pt>
                <c:pt idx="34531">
                  <c:v>113.414141999783</c:v>
                </c:pt>
                <c:pt idx="34532">
                  <c:v>113.414805000047</c:v>
                </c:pt>
                <c:pt idx="34533">
                  <c:v>113.416224000047</c:v>
                </c:pt>
                <c:pt idx="34534">
                  <c:v>113.417183999899</c:v>
                </c:pt>
                <c:pt idx="34535">
                  <c:v>113.421189999826</c:v>
                </c:pt>
                <c:pt idx="34536">
                  <c:v>113.42185300009</c:v>
                </c:pt>
                <c:pt idx="34537">
                  <c:v>113.42300600017499</c:v>
                </c:pt>
                <c:pt idx="34538">
                  <c:v>113.42386400019599</c:v>
                </c:pt>
                <c:pt idx="34539">
                  <c:v>113.42845299986901</c:v>
                </c:pt>
                <c:pt idx="34540">
                  <c:v>113.428593000207</c:v>
                </c:pt>
                <c:pt idx="34541">
                  <c:v>113.428855000165</c:v>
                </c:pt>
                <c:pt idx="34542">
                  <c:v>113.42907900007</c:v>
                </c:pt>
                <c:pt idx="34543">
                  <c:v>113.42912600002801</c:v>
                </c:pt>
                <c:pt idx="34544">
                  <c:v>113.429683000049</c:v>
                </c:pt>
                <c:pt idx="34545">
                  <c:v>113.429936000102</c:v>
                </c:pt>
                <c:pt idx="34546">
                  <c:v>113.430223999785</c:v>
                </c:pt>
                <c:pt idx="34547">
                  <c:v>113.43058200009101</c:v>
                </c:pt>
                <c:pt idx="34548">
                  <c:v>113.443443000051</c:v>
                </c:pt>
                <c:pt idx="34549">
                  <c:v>113.444125000114</c:v>
                </c:pt>
                <c:pt idx="34550">
                  <c:v>113.44412600010399</c:v>
                </c:pt>
                <c:pt idx="34551">
                  <c:v>113.445370000135</c:v>
                </c:pt>
                <c:pt idx="34552">
                  <c:v>113.44633099997699</c:v>
                </c:pt>
                <c:pt idx="34553">
                  <c:v>113.45170899994599</c:v>
                </c:pt>
                <c:pt idx="34554">
                  <c:v>113.460349999968</c:v>
                </c:pt>
                <c:pt idx="34555">
                  <c:v>113.473415000044</c:v>
                </c:pt>
                <c:pt idx="34556">
                  <c:v>113.47915799979</c:v>
                </c:pt>
                <c:pt idx="34557">
                  <c:v>113.47979299989601</c:v>
                </c:pt>
                <c:pt idx="34558">
                  <c:v>113.48092400021399</c:v>
                </c:pt>
                <c:pt idx="34559">
                  <c:v>113.48169599978</c:v>
                </c:pt>
                <c:pt idx="34560">
                  <c:v>113.484429999971</c:v>
                </c:pt>
                <c:pt idx="34561">
                  <c:v>113.49544199992999</c:v>
                </c:pt>
                <c:pt idx="34562">
                  <c:v>113.50311800015301</c:v>
                </c:pt>
                <c:pt idx="34563">
                  <c:v>113.50520299993099</c:v>
                </c:pt>
                <c:pt idx="34564">
                  <c:v>113.505839000026</c:v>
                </c:pt>
                <c:pt idx="34565">
                  <c:v>113.50702400022701</c:v>
                </c:pt>
                <c:pt idx="34566">
                  <c:v>113.507934000153</c:v>
                </c:pt>
                <c:pt idx="34567">
                  <c:v>113.527789999807</c:v>
                </c:pt>
                <c:pt idx="34568">
                  <c:v>113.538841999798</c:v>
                </c:pt>
                <c:pt idx="34569">
                  <c:v>113.53923900014701</c:v>
                </c:pt>
                <c:pt idx="34570">
                  <c:v>113.53991299984001</c:v>
                </c:pt>
                <c:pt idx="34571">
                  <c:v>113.540488000126</c:v>
                </c:pt>
                <c:pt idx="34572">
                  <c:v>113.551364000159</c:v>
                </c:pt>
                <c:pt idx="34573">
                  <c:v>113.573001000077</c:v>
                </c:pt>
                <c:pt idx="34574">
                  <c:v>113.586894000036</c:v>
                </c:pt>
                <c:pt idx="34575">
                  <c:v>113.58751599982401</c:v>
                </c:pt>
                <c:pt idx="34576">
                  <c:v>113.58877200018399</c:v>
                </c:pt>
                <c:pt idx="34577">
                  <c:v>113.58960300003601</c:v>
                </c:pt>
                <c:pt idx="34578">
                  <c:v>113.598650999847</c:v>
                </c:pt>
                <c:pt idx="34579">
                  <c:v>113.63913900004201</c:v>
                </c:pt>
                <c:pt idx="34580">
                  <c:v>113.645784999789</c:v>
                </c:pt>
                <c:pt idx="34581">
                  <c:v>113.647966999906</c:v>
                </c:pt>
                <c:pt idx="34582">
                  <c:v>113.648661999832</c:v>
                </c:pt>
                <c:pt idx="34583">
                  <c:v>113.649930000065</c:v>
                </c:pt>
                <c:pt idx="34584">
                  <c:v>113.65079600000099</c:v>
                </c:pt>
                <c:pt idx="34585">
                  <c:v>113.67353600007799</c:v>
                </c:pt>
                <c:pt idx="34586">
                  <c:v>113.674169000205</c:v>
                </c:pt>
                <c:pt idx="34587">
                  <c:v>113.67536899979299</c:v>
                </c:pt>
                <c:pt idx="34588">
                  <c:v>113.676248000047</c:v>
                </c:pt>
                <c:pt idx="34589">
                  <c:v>113.67640099979299</c:v>
                </c:pt>
                <c:pt idx="34590">
                  <c:v>113.67681799992999</c:v>
                </c:pt>
                <c:pt idx="34591">
                  <c:v>113.67764499982501</c:v>
                </c:pt>
                <c:pt idx="34592">
                  <c:v>113.678164999782</c:v>
                </c:pt>
                <c:pt idx="34593">
                  <c:v>113.69526499993201</c:v>
                </c:pt>
                <c:pt idx="34594">
                  <c:v>113.697279000007</c:v>
                </c:pt>
                <c:pt idx="34595">
                  <c:v>113.69791800007</c:v>
                </c:pt>
                <c:pt idx="34596">
                  <c:v>113.699185999848</c:v>
                </c:pt>
                <c:pt idx="34597">
                  <c:v>113.699981000081</c:v>
                </c:pt>
                <c:pt idx="34598">
                  <c:v>113.704809999944</c:v>
                </c:pt>
                <c:pt idx="34599">
                  <c:v>113.70515599992301</c:v>
                </c:pt>
                <c:pt idx="34600">
                  <c:v>113.705840999955</c:v>
                </c:pt>
                <c:pt idx="34601">
                  <c:v>113.70633099977501</c:v>
                </c:pt>
                <c:pt idx="34602">
                  <c:v>113.708875000156</c:v>
                </c:pt>
                <c:pt idx="34603">
                  <c:v>113.709442000072</c:v>
                </c:pt>
                <c:pt idx="34604">
                  <c:v>113.71043400004</c:v>
                </c:pt>
                <c:pt idx="34605">
                  <c:v>113.711109000178</c:v>
                </c:pt>
                <c:pt idx="34606">
                  <c:v>113.714940000136</c:v>
                </c:pt>
                <c:pt idx="34607">
                  <c:v>113.73121699989399</c:v>
                </c:pt>
                <c:pt idx="34608">
                  <c:v>113.739099000213</c:v>
                </c:pt>
                <c:pt idx="34609">
                  <c:v>113.73935099982101</c:v>
                </c:pt>
                <c:pt idx="34610">
                  <c:v>113.739967000128</c:v>
                </c:pt>
                <c:pt idx="34611">
                  <c:v>113.740423999843</c:v>
                </c:pt>
                <c:pt idx="34612">
                  <c:v>113.74094499979</c:v>
                </c:pt>
                <c:pt idx="34613">
                  <c:v>113.741526000012</c:v>
                </c:pt>
                <c:pt idx="34614">
                  <c:v>113.74269899988499</c:v>
                </c:pt>
                <c:pt idx="34615">
                  <c:v>113.743457000055</c:v>
                </c:pt>
                <c:pt idx="34616">
                  <c:v>113.743692999833</c:v>
                </c:pt>
                <c:pt idx="34617">
                  <c:v>113.74517400008699</c:v>
                </c:pt>
                <c:pt idx="34618">
                  <c:v>113.745859000118</c:v>
                </c:pt>
                <c:pt idx="34619">
                  <c:v>113.747193000108</c:v>
                </c:pt>
                <c:pt idx="34620">
                  <c:v>113.748098000087</c:v>
                </c:pt>
                <c:pt idx="34621">
                  <c:v>113.749091000045</c:v>
                </c:pt>
                <c:pt idx="34622">
                  <c:v>113.749771000129</c:v>
                </c:pt>
                <c:pt idx="34623">
                  <c:v>113.75111600000299</c:v>
                </c:pt>
                <c:pt idx="34624">
                  <c:v>113.751908999802</c:v>
                </c:pt>
                <c:pt idx="34625">
                  <c:v>113.751957000204</c:v>
                </c:pt>
                <c:pt idx="34626">
                  <c:v>113.75635000013</c:v>
                </c:pt>
                <c:pt idx="34627">
                  <c:v>113.75667199990799</c:v>
                </c:pt>
                <c:pt idx="34628">
                  <c:v>113.757480000003</c:v>
                </c:pt>
                <c:pt idx="34629">
                  <c:v>113.757973999781</c:v>
                </c:pt>
                <c:pt idx="34630">
                  <c:v>113.766234000195</c:v>
                </c:pt>
                <c:pt idx="34631">
                  <c:v>113.766782999846</c:v>
                </c:pt>
                <c:pt idx="34632">
                  <c:v>113.76775100006799</c:v>
                </c:pt>
                <c:pt idx="34633">
                  <c:v>113.76847500014199</c:v>
                </c:pt>
                <c:pt idx="34634">
                  <c:v>113.78015299987901</c:v>
                </c:pt>
                <c:pt idx="34635">
                  <c:v>113.781306999953</c:v>
                </c:pt>
                <c:pt idx="34636">
                  <c:v>113.78171900014401</c:v>
                </c:pt>
                <c:pt idx="34637">
                  <c:v>113.78250899997499</c:v>
                </c:pt>
                <c:pt idx="34638">
                  <c:v>113.783028999932</c:v>
                </c:pt>
                <c:pt idx="34639">
                  <c:v>113.795314000071</c:v>
                </c:pt>
                <c:pt idx="34640">
                  <c:v>113.796492999881</c:v>
                </c:pt>
                <c:pt idx="34641">
                  <c:v>113.803999000083</c:v>
                </c:pt>
                <c:pt idx="34642">
                  <c:v>113.81248699990401</c:v>
                </c:pt>
                <c:pt idx="34643">
                  <c:v>113.822340999831</c:v>
                </c:pt>
                <c:pt idx="34644">
                  <c:v>113.822913000149</c:v>
                </c:pt>
                <c:pt idx="34645">
                  <c:v>113.823901000159</c:v>
                </c:pt>
                <c:pt idx="34646">
                  <c:v>113.82470299986299</c:v>
                </c:pt>
                <c:pt idx="34647">
                  <c:v>113.83187199999099</c:v>
                </c:pt>
                <c:pt idx="34648">
                  <c:v>113.83696199982201</c:v>
                </c:pt>
                <c:pt idx="34649">
                  <c:v>113.83743099986499</c:v>
                </c:pt>
                <c:pt idx="34650">
                  <c:v>113.83768899986499</c:v>
                </c:pt>
                <c:pt idx="34651">
                  <c:v>113.83808900018201</c:v>
                </c:pt>
                <c:pt idx="34652">
                  <c:v>113.839003000066</c:v>
                </c:pt>
                <c:pt idx="34653">
                  <c:v>113.839372999791</c:v>
                </c:pt>
                <c:pt idx="34654">
                  <c:v>113.83983799987601</c:v>
                </c:pt>
                <c:pt idx="34655">
                  <c:v>113.84041500014</c:v>
                </c:pt>
                <c:pt idx="34656">
                  <c:v>113.84433200009801</c:v>
                </c:pt>
                <c:pt idx="34657">
                  <c:v>113.84483600022499</c:v>
                </c:pt>
                <c:pt idx="34658">
                  <c:v>113.84554300002401</c:v>
                </c:pt>
                <c:pt idx="34659">
                  <c:v>113.84687999998199</c:v>
                </c:pt>
                <c:pt idx="34660">
                  <c:v>113.84776600016201</c:v>
                </c:pt>
                <c:pt idx="34661">
                  <c:v>113.86284699983599</c:v>
                </c:pt>
                <c:pt idx="34662">
                  <c:v>113.87635399978501</c:v>
                </c:pt>
                <c:pt idx="34663">
                  <c:v>113.88635399998701</c:v>
                </c:pt>
                <c:pt idx="34664">
                  <c:v>113.90707600003199</c:v>
                </c:pt>
                <c:pt idx="34665">
                  <c:v>113.907737999852</c:v>
                </c:pt>
                <c:pt idx="34666">
                  <c:v>113.90893699990501</c:v>
                </c:pt>
                <c:pt idx="34667">
                  <c:v>113.909708999926</c:v>
                </c:pt>
                <c:pt idx="34668">
                  <c:v>113.91064799999999</c:v>
                </c:pt>
                <c:pt idx="34669">
                  <c:v>113.912676999916</c:v>
                </c:pt>
                <c:pt idx="34670">
                  <c:v>113.91963100004401</c:v>
                </c:pt>
                <c:pt idx="34671">
                  <c:v>113.92003399987499</c:v>
                </c:pt>
                <c:pt idx="34672">
                  <c:v>113.92063799985399</c:v>
                </c:pt>
                <c:pt idx="34673">
                  <c:v>113.92146400021299</c:v>
                </c:pt>
                <c:pt idx="34674">
                  <c:v>113.940937999814</c:v>
                </c:pt>
                <c:pt idx="34675">
                  <c:v>113.97535800006101</c:v>
                </c:pt>
                <c:pt idx="34676">
                  <c:v>113.987814000211</c:v>
                </c:pt>
                <c:pt idx="34677">
                  <c:v>114.00637699989601</c:v>
                </c:pt>
                <c:pt idx="34678">
                  <c:v>114.00705699998001</c:v>
                </c:pt>
                <c:pt idx="34679">
                  <c:v>114.008177999949</c:v>
                </c:pt>
                <c:pt idx="34680">
                  <c:v>114.00901099978</c:v>
                </c:pt>
                <c:pt idx="34681">
                  <c:v>114.009538000118</c:v>
                </c:pt>
                <c:pt idx="34682">
                  <c:v>114.01007499989601</c:v>
                </c:pt>
                <c:pt idx="34683">
                  <c:v>114.01100900002301</c:v>
                </c:pt>
                <c:pt idx="34684">
                  <c:v>114.011666999886</c:v>
                </c:pt>
                <c:pt idx="34685">
                  <c:v>114.01268999998101</c:v>
                </c:pt>
                <c:pt idx="34686">
                  <c:v>114.013240000076</c:v>
                </c:pt>
                <c:pt idx="34687">
                  <c:v>114.014404000045</c:v>
                </c:pt>
                <c:pt idx="34688">
                  <c:v>114.01529400018201</c:v>
                </c:pt>
                <c:pt idx="34689">
                  <c:v>114.024906999929</c:v>
                </c:pt>
                <c:pt idx="34690">
                  <c:v>114.025511999898</c:v>
                </c:pt>
                <c:pt idx="34691">
                  <c:v>114.02676299985599</c:v>
                </c:pt>
                <c:pt idx="34692">
                  <c:v>114.027660999909</c:v>
                </c:pt>
                <c:pt idx="34693">
                  <c:v>114.03722700015301</c:v>
                </c:pt>
                <c:pt idx="34694">
                  <c:v>114.037859999825</c:v>
                </c:pt>
                <c:pt idx="34695">
                  <c:v>114.03907700014301</c:v>
                </c:pt>
                <c:pt idx="34696">
                  <c:v>114.03996299986801</c:v>
                </c:pt>
                <c:pt idx="34697">
                  <c:v>114.047010999911</c:v>
                </c:pt>
                <c:pt idx="34698">
                  <c:v>114.04766199984799</c:v>
                </c:pt>
                <c:pt idx="34699">
                  <c:v>114.048407000154</c:v>
                </c:pt>
                <c:pt idx="34700">
                  <c:v>114.04877999984799</c:v>
                </c:pt>
                <c:pt idx="34701">
                  <c:v>114.048891000038</c:v>
                </c:pt>
                <c:pt idx="34702">
                  <c:v>114.04940200009101</c:v>
                </c:pt>
                <c:pt idx="34703">
                  <c:v>114.04986099978399</c:v>
                </c:pt>
                <c:pt idx="34704">
                  <c:v>114.049912000155</c:v>
                </c:pt>
                <c:pt idx="34705">
                  <c:v>114.056078999965</c:v>
                </c:pt>
                <c:pt idx="34706">
                  <c:v>114.05670900012399</c:v>
                </c:pt>
                <c:pt idx="34707">
                  <c:v>114.057922000029</c:v>
                </c:pt>
                <c:pt idx="34708">
                  <c:v>114.058802999807</c:v>
                </c:pt>
                <c:pt idx="34709">
                  <c:v>114.077030999851</c:v>
                </c:pt>
                <c:pt idx="34710">
                  <c:v>114.07753000003099</c:v>
                </c:pt>
                <c:pt idx="34711">
                  <c:v>114.083974000095</c:v>
                </c:pt>
                <c:pt idx="34712">
                  <c:v>114.08747599989501</c:v>
                </c:pt>
                <c:pt idx="34713">
                  <c:v>114.08810100010601</c:v>
                </c:pt>
                <c:pt idx="34714">
                  <c:v>114.089292999778</c:v>
                </c:pt>
                <c:pt idx="34715">
                  <c:v>114.09017300002199</c:v>
                </c:pt>
                <c:pt idx="34716">
                  <c:v>114.097386000139</c:v>
                </c:pt>
                <c:pt idx="34717">
                  <c:v>114.09808400003301</c:v>
                </c:pt>
                <c:pt idx="34718">
                  <c:v>114.099498000086</c:v>
                </c:pt>
                <c:pt idx="34719">
                  <c:v>114.10045499997</c:v>
                </c:pt>
                <c:pt idx="34720">
                  <c:v>114.10564700008699</c:v>
                </c:pt>
                <c:pt idx="34721">
                  <c:v>114.106191999781</c:v>
                </c:pt>
                <c:pt idx="34722">
                  <c:v>114.10722500022499</c:v>
                </c:pt>
                <c:pt idx="34723">
                  <c:v>114.10806899993899</c:v>
                </c:pt>
                <c:pt idx="34724">
                  <c:v>114.110608999908</c:v>
                </c:pt>
                <c:pt idx="34725">
                  <c:v>114.11126299981301</c:v>
                </c:pt>
                <c:pt idx="34726">
                  <c:v>114.112498999929</c:v>
                </c:pt>
                <c:pt idx="34727">
                  <c:v>114.113395999993</c:v>
                </c:pt>
                <c:pt idx="34728">
                  <c:v>114.116654000099</c:v>
                </c:pt>
                <c:pt idx="34729">
                  <c:v>114.116982999803</c:v>
                </c:pt>
                <c:pt idx="34730">
                  <c:v>114.12054699985599</c:v>
                </c:pt>
                <c:pt idx="34731">
                  <c:v>114.122768000015</c:v>
                </c:pt>
                <c:pt idx="34732">
                  <c:v>114.12341599998399</c:v>
                </c:pt>
                <c:pt idx="34733">
                  <c:v>114.12462499993099</c:v>
                </c:pt>
                <c:pt idx="34734">
                  <c:v>114.12547700001501</c:v>
                </c:pt>
                <c:pt idx="34735">
                  <c:v>114.14455100020801</c:v>
                </c:pt>
                <c:pt idx="34736">
                  <c:v>114.144801999827</c:v>
                </c:pt>
                <c:pt idx="34737">
                  <c:v>114.14515099977501</c:v>
                </c:pt>
                <c:pt idx="34738">
                  <c:v>114.14627200019801</c:v>
                </c:pt>
                <c:pt idx="34739">
                  <c:v>114.147014000081</c:v>
                </c:pt>
                <c:pt idx="34740">
                  <c:v>114.14793399990199</c:v>
                </c:pt>
                <c:pt idx="34741">
                  <c:v>114.148659999955</c:v>
                </c:pt>
                <c:pt idx="34742">
                  <c:v>114.150065000103</c:v>
                </c:pt>
                <c:pt idx="34743">
                  <c:v>114.151007000145</c:v>
                </c:pt>
                <c:pt idx="34744">
                  <c:v>114.163997000105</c:v>
                </c:pt>
                <c:pt idx="34745">
                  <c:v>114.16472100017899</c:v>
                </c:pt>
                <c:pt idx="34746">
                  <c:v>114.170592999926</c:v>
                </c:pt>
                <c:pt idx="34747">
                  <c:v>114.171011000053</c:v>
                </c:pt>
                <c:pt idx="34748">
                  <c:v>114.17170100003199</c:v>
                </c:pt>
                <c:pt idx="34749">
                  <c:v>114.17224600018001</c:v>
                </c:pt>
                <c:pt idx="34750">
                  <c:v>114.18682300018101</c:v>
                </c:pt>
                <c:pt idx="34751">
                  <c:v>114.195705999918</c:v>
                </c:pt>
                <c:pt idx="34752">
                  <c:v>114.197109000087</c:v>
                </c:pt>
                <c:pt idx="34753">
                  <c:v>114.220261999889</c:v>
                </c:pt>
                <c:pt idx="34754">
                  <c:v>114.221035999889</c:v>
                </c:pt>
                <c:pt idx="34755">
                  <c:v>114.22156600019599</c:v>
                </c:pt>
                <c:pt idx="34756">
                  <c:v>114.23981300004</c:v>
                </c:pt>
                <c:pt idx="34757">
                  <c:v>114.240453000093</c:v>
                </c:pt>
                <c:pt idx="34758">
                  <c:v>114.241682999818</c:v>
                </c:pt>
                <c:pt idx="34759">
                  <c:v>114.24252699998701</c:v>
                </c:pt>
                <c:pt idx="34760">
                  <c:v>114.244417000008</c:v>
                </c:pt>
                <c:pt idx="34761">
                  <c:v>114.245038999797</c:v>
                </c:pt>
                <c:pt idx="34762">
                  <c:v>114.246239999829</c:v>
                </c:pt>
                <c:pt idx="34763">
                  <c:v>114.24703400007201</c:v>
                </c:pt>
                <c:pt idx="34764">
                  <c:v>114.247517999956</c:v>
                </c:pt>
                <c:pt idx="34765">
                  <c:v>114.248171999861</c:v>
                </c:pt>
                <c:pt idx="34766">
                  <c:v>114.24940100005101</c:v>
                </c:pt>
                <c:pt idx="34767">
                  <c:v>114.25021000013601</c:v>
                </c:pt>
                <c:pt idx="34768">
                  <c:v>114.270371000202</c:v>
                </c:pt>
                <c:pt idx="34769">
                  <c:v>114.288212999781</c:v>
                </c:pt>
                <c:pt idx="34770">
                  <c:v>114.28886100020399</c:v>
                </c:pt>
                <c:pt idx="34771">
                  <c:v>114.290187999813</c:v>
                </c:pt>
                <c:pt idx="34772">
                  <c:v>114.29118400019399</c:v>
                </c:pt>
                <c:pt idx="34773">
                  <c:v>114.29197500001401</c:v>
                </c:pt>
                <c:pt idx="34774">
                  <c:v>114.29258499993</c:v>
                </c:pt>
                <c:pt idx="34775">
                  <c:v>114.293898000141</c:v>
                </c:pt>
                <c:pt idx="34776">
                  <c:v>114.29469999984499</c:v>
                </c:pt>
                <c:pt idx="34777">
                  <c:v>114.29480400011001</c:v>
                </c:pt>
                <c:pt idx="34778">
                  <c:v>114.295547999972</c:v>
                </c:pt>
                <c:pt idx="34779">
                  <c:v>114.298121000047</c:v>
                </c:pt>
                <c:pt idx="34780">
                  <c:v>114.29835299986701</c:v>
                </c:pt>
                <c:pt idx="34781">
                  <c:v>114.300170000205</c:v>
                </c:pt>
                <c:pt idx="34782">
                  <c:v>114.300402000026</c:v>
                </c:pt>
                <c:pt idx="34783">
                  <c:v>114.301003000036</c:v>
                </c:pt>
                <c:pt idx="34784">
                  <c:v>114.30121900002601</c:v>
                </c:pt>
                <c:pt idx="34785">
                  <c:v>114.302526999836</c:v>
                </c:pt>
                <c:pt idx="34786">
                  <c:v>114.30265299986701</c:v>
                </c:pt>
                <c:pt idx="34787">
                  <c:v>114.30277399995201</c:v>
                </c:pt>
                <c:pt idx="34788">
                  <c:v>114.302871999825</c:v>
                </c:pt>
                <c:pt idx="34789">
                  <c:v>114.30377899978299</c:v>
                </c:pt>
                <c:pt idx="34790">
                  <c:v>114.30434200019499</c:v>
                </c:pt>
                <c:pt idx="34791">
                  <c:v>114.304831000026</c:v>
                </c:pt>
                <c:pt idx="34792">
                  <c:v>114.30525300011099</c:v>
                </c:pt>
                <c:pt idx="34793">
                  <c:v>114.309180999953</c:v>
                </c:pt>
                <c:pt idx="34794">
                  <c:v>114.30962699978399</c:v>
                </c:pt>
                <c:pt idx="34795">
                  <c:v>114.31041700006901</c:v>
                </c:pt>
                <c:pt idx="34796">
                  <c:v>114.31096400019599</c:v>
                </c:pt>
                <c:pt idx="34797">
                  <c:v>114.313116000175</c:v>
                </c:pt>
                <c:pt idx="34798">
                  <c:v>114.313633000165</c:v>
                </c:pt>
                <c:pt idx="34799">
                  <c:v>114.31623399994301</c:v>
                </c:pt>
                <c:pt idx="34800">
                  <c:v>114.31687999993301</c:v>
                </c:pt>
                <c:pt idx="34801">
                  <c:v>114.318038999954</c:v>
                </c:pt>
                <c:pt idx="34802">
                  <c:v>114.318844000081</c:v>
                </c:pt>
                <c:pt idx="34803">
                  <c:v>114.321827999901</c:v>
                </c:pt>
                <c:pt idx="34804">
                  <c:v>114.32249900008101</c:v>
                </c:pt>
                <c:pt idx="34805">
                  <c:v>114.323738000166</c:v>
                </c:pt>
                <c:pt idx="34806">
                  <c:v>114.32465899997599</c:v>
                </c:pt>
                <c:pt idx="34807">
                  <c:v>114.32486600006001</c:v>
                </c:pt>
                <c:pt idx="34808">
                  <c:v>114.32530299998599</c:v>
                </c:pt>
                <c:pt idx="34809">
                  <c:v>114.325984000061</c:v>
                </c:pt>
                <c:pt idx="34810">
                  <c:v>114.326502000039</c:v>
                </c:pt>
                <c:pt idx="34811">
                  <c:v>114.331426999797</c:v>
                </c:pt>
                <c:pt idx="34812">
                  <c:v>114.332042000114</c:v>
                </c:pt>
                <c:pt idx="34813">
                  <c:v>114.33322499988199</c:v>
                </c:pt>
                <c:pt idx="34814">
                  <c:v>114.33543800012501</c:v>
                </c:pt>
                <c:pt idx="34815">
                  <c:v>114.34043899998801</c:v>
                </c:pt>
                <c:pt idx="34816">
                  <c:v>114.340957999957</c:v>
                </c:pt>
                <c:pt idx="34817">
                  <c:v>114.341814999988</c:v>
                </c:pt>
                <c:pt idx="34818">
                  <c:v>114.34246399994599</c:v>
                </c:pt>
                <c:pt idx="34819">
                  <c:v>114.35349300018001</c:v>
                </c:pt>
                <c:pt idx="34820">
                  <c:v>114.354104000085</c:v>
                </c:pt>
                <c:pt idx="34821">
                  <c:v>114.355363999948</c:v>
                </c:pt>
                <c:pt idx="34822">
                  <c:v>114.35616100015899</c:v>
                </c:pt>
                <c:pt idx="34823">
                  <c:v>114.358441000149</c:v>
                </c:pt>
                <c:pt idx="34824">
                  <c:v>114.35923599992699</c:v>
                </c:pt>
                <c:pt idx="34825">
                  <c:v>114.36035099995901</c:v>
                </c:pt>
                <c:pt idx="34826">
                  <c:v>114.36081400006501</c:v>
                </c:pt>
                <c:pt idx="34827">
                  <c:v>114.36135599978999</c:v>
                </c:pt>
                <c:pt idx="34828">
                  <c:v>114.362207999874</c:v>
                </c:pt>
                <c:pt idx="34829">
                  <c:v>114.363226000023</c:v>
                </c:pt>
                <c:pt idx="34830">
                  <c:v>114.38299400015201</c:v>
                </c:pt>
                <c:pt idx="34831">
                  <c:v>114.385975000004</c:v>
                </c:pt>
                <c:pt idx="34832">
                  <c:v>114.38893100012099</c:v>
                </c:pt>
                <c:pt idx="34833">
                  <c:v>114.393671000016</c:v>
                </c:pt>
                <c:pt idx="34834">
                  <c:v>114.394167000227</c:v>
                </c:pt>
                <c:pt idx="34835">
                  <c:v>114.395096999942</c:v>
                </c:pt>
                <c:pt idx="34836">
                  <c:v>114.395802000217</c:v>
                </c:pt>
                <c:pt idx="34837">
                  <c:v>114.40253000000601</c:v>
                </c:pt>
                <c:pt idx="34838">
                  <c:v>114.40396399984799</c:v>
                </c:pt>
                <c:pt idx="34839">
                  <c:v>114.410829000007</c:v>
                </c:pt>
                <c:pt idx="34840">
                  <c:v>114.41111900012399</c:v>
                </c:pt>
                <c:pt idx="34841">
                  <c:v>114.411866999944</c:v>
                </c:pt>
                <c:pt idx="34842">
                  <c:v>114.41315000001801</c:v>
                </c:pt>
                <c:pt idx="34843">
                  <c:v>114.413991000219</c:v>
                </c:pt>
                <c:pt idx="34844">
                  <c:v>114.42019100013501</c:v>
                </c:pt>
                <c:pt idx="34845">
                  <c:v>114.431288000105</c:v>
                </c:pt>
                <c:pt idx="34846">
                  <c:v>114.431931000126</c:v>
                </c:pt>
                <c:pt idx="34847">
                  <c:v>114.43201800011501</c:v>
                </c:pt>
                <c:pt idx="34848">
                  <c:v>114.432525000211</c:v>
                </c:pt>
                <c:pt idx="34849">
                  <c:v>114.433134000137</c:v>
                </c:pt>
                <c:pt idx="34850">
                  <c:v>114.43343600012601</c:v>
                </c:pt>
                <c:pt idx="34851">
                  <c:v>114.4341170002</c:v>
                </c:pt>
                <c:pt idx="34852">
                  <c:v>114.434276999872</c:v>
                </c:pt>
                <c:pt idx="34853">
                  <c:v>114.434513000105</c:v>
                </c:pt>
                <c:pt idx="34854">
                  <c:v>114.440863999789</c:v>
                </c:pt>
                <c:pt idx="34855">
                  <c:v>114.444750000075</c:v>
                </c:pt>
                <c:pt idx="34856">
                  <c:v>114.44527399999001</c:v>
                </c:pt>
                <c:pt idx="34857">
                  <c:v>114.44612500008499</c:v>
                </c:pt>
                <c:pt idx="34858">
                  <c:v>114.446743999906</c:v>
                </c:pt>
                <c:pt idx="34859">
                  <c:v>114.45024500017001</c:v>
                </c:pt>
                <c:pt idx="34860">
                  <c:v>114.45132700009701</c:v>
                </c:pt>
                <c:pt idx="34861">
                  <c:v>114.45196300019199</c:v>
                </c:pt>
                <c:pt idx="34862">
                  <c:v>114.453234999928</c:v>
                </c:pt>
                <c:pt idx="34863">
                  <c:v>114.45417200002301</c:v>
                </c:pt>
                <c:pt idx="34864">
                  <c:v>114.460576000055</c:v>
                </c:pt>
                <c:pt idx="34865">
                  <c:v>114.462640000056</c:v>
                </c:pt>
                <c:pt idx="34866">
                  <c:v>114.47125199992999</c:v>
                </c:pt>
                <c:pt idx="34867">
                  <c:v>114.47163899992999</c:v>
                </c:pt>
                <c:pt idx="34868">
                  <c:v>114.47230800013099</c:v>
                </c:pt>
                <c:pt idx="34869">
                  <c:v>114.472723999824</c:v>
                </c:pt>
                <c:pt idx="34870">
                  <c:v>114.48316399992099</c:v>
                </c:pt>
                <c:pt idx="34871">
                  <c:v>114.501587000177</c:v>
                </c:pt>
                <c:pt idx="34872">
                  <c:v>114.51213600003</c:v>
                </c:pt>
                <c:pt idx="34873">
                  <c:v>114.52264899980899</c:v>
                </c:pt>
                <c:pt idx="34874">
                  <c:v>114.52928400012701</c:v>
                </c:pt>
                <c:pt idx="34875">
                  <c:v>114.52985899995799</c:v>
                </c:pt>
                <c:pt idx="34876">
                  <c:v>114.530749000095</c:v>
                </c:pt>
                <c:pt idx="34877">
                  <c:v>114.531038000222</c:v>
                </c:pt>
                <c:pt idx="34878">
                  <c:v>114.531821000127</c:v>
                </c:pt>
                <c:pt idx="34879">
                  <c:v>114.53297500020101</c:v>
                </c:pt>
                <c:pt idx="34880">
                  <c:v>114.54841700015</c:v>
                </c:pt>
                <c:pt idx="34881">
                  <c:v>114.54909499980199</c:v>
                </c:pt>
                <c:pt idx="34882">
                  <c:v>114.55030800016101</c:v>
                </c:pt>
                <c:pt idx="34883">
                  <c:v>114.551566000045</c:v>
                </c:pt>
                <c:pt idx="34884">
                  <c:v>114.55246200011901</c:v>
                </c:pt>
                <c:pt idx="34885">
                  <c:v>114.552741999887</c:v>
                </c:pt>
                <c:pt idx="34886">
                  <c:v>114.55330299986599</c:v>
                </c:pt>
                <c:pt idx="34887">
                  <c:v>114.553726999929</c:v>
                </c:pt>
                <c:pt idx="34888">
                  <c:v>114.563362999888</c:v>
                </c:pt>
                <c:pt idx="34889">
                  <c:v>114.596908999828</c:v>
                </c:pt>
                <c:pt idx="34890">
                  <c:v>114.597598999807</c:v>
                </c:pt>
                <c:pt idx="34891">
                  <c:v>114.59880299980701</c:v>
                </c:pt>
                <c:pt idx="34892">
                  <c:v>114.59898900011399</c:v>
                </c:pt>
                <c:pt idx="34893">
                  <c:v>114.60013099986</c:v>
                </c:pt>
                <c:pt idx="34894">
                  <c:v>114.60994400022101</c:v>
                </c:pt>
                <c:pt idx="34895">
                  <c:v>114.610611999978</c:v>
                </c:pt>
                <c:pt idx="34896">
                  <c:v>114.611954999872</c:v>
                </c:pt>
                <c:pt idx="34897">
                  <c:v>114.61287700012601</c:v>
                </c:pt>
                <c:pt idx="34898">
                  <c:v>114.621819000149</c:v>
                </c:pt>
                <c:pt idx="34899">
                  <c:v>114.62698400009599</c:v>
                </c:pt>
                <c:pt idx="34900">
                  <c:v>114.62752899979</c:v>
                </c:pt>
                <c:pt idx="34901">
                  <c:v>114.628544999959</c:v>
                </c:pt>
                <c:pt idx="34902">
                  <c:v>114.629365999917</c:v>
                </c:pt>
                <c:pt idx="34903">
                  <c:v>114.650584000173</c:v>
                </c:pt>
                <c:pt idx="34904">
                  <c:v>114.65864100000501</c:v>
                </c:pt>
                <c:pt idx="34905">
                  <c:v>114.659091999783</c:v>
                </c:pt>
                <c:pt idx="34906">
                  <c:v>114.65989899988899</c:v>
                </c:pt>
                <c:pt idx="34907">
                  <c:v>114.66079799993099</c:v>
                </c:pt>
                <c:pt idx="34908">
                  <c:v>114.66396500009</c:v>
                </c:pt>
                <c:pt idx="34909">
                  <c:v>114.664660000016</c:v>
                </c:pt>
                <c:pt idx="34910">
                  <c:v>114.665959999911</c:v>
                </c:pt>
                <c:pt idx="34911">
                  <c:v>114.666915999805</c:v>
                </c:pt>
                <c:pt idx="34912">
                  <c:v>114.687936999871</c:v>
                </c:pt>
                <c:pt idx="34913">
                  <c:v>114.690766999956</c:v>
                </c:pt>
                <c:pt idx="34914">
                  <c:v>114.69149599997699</c:v>
                </c:pt>
                <c:pt idx="34915">
                  <c:v>114.692198999819</c:v>
                </c:pt>
                <c:pt idx="34916">
                  <c:v>114.69342800000901</c:v>
                </c:pt>
                <c:pt idx="34917">
                  <c:v>114.69486499981899</c:v>
                </c:pt>
                <c:pt idx="34918">
                  <c:v>114.70041099983</c:v>
                </c:pt>
                <c:pt idx="34919">
                  <c:v>114.713142999789</c:v>
                </c:pt>
                <c:pt idx="34920">
                  <c:v>114.71381399996901</c:v>
                </c:pt>
                <c:pt idx="34921">
                  <c:v>114.71513200012799</c:v>
                </c:pt>
                <c:pt idx="34922">
                  <c:v>114.71609599993799</c:v>
                </c:pt>
                <c:pt idx="34923">
                  <c:v>114.73463099991899</c:v>
                </c:pt>
                <c:pt idx="34924">
                  <c:v>114.73858699991899</c:v>
                </c:pt>
                <c:pt idx="34925">
                  <c:v>114.741864999814</c:v>
                </c:pt>
                <c:pt idx="34926">
                  <c:v>114.74224799985599</c:v>
                </c:pt>
                <c:pt idx="34927">
                  <c:v>114.74296999995201</c:v>
                </c:pt>
                <c:pt idx="34928">
                  <c:v>114.74346400018401</c:v>
                </c:pt>
                <c:pt idx="34929">
                  <c:v>114.74542399991999</c:v>
                </c:pt>
                <c:pt idx="34930">
                  <c:v>114.74614100006799</c:v>
                </c:pt>
                <c:pt idx="34931">
                  <c:v>114.747421000174</c:v>
                </c:pt>
                <c:pt idx="34932">
                  <c:v>114.748284000143</c:v>
                </c:pt>
                <c:pt idx="34933">
                  <c:v>114.76900099978501</c:v>
                </c:pt>
                <c:pt idx="34934">
                  <c:v>114.76944100013401</c:v>
                </c:pt>
                <c:pt idx="34935">
                  <c:v>114.769665000039</c:v>
                </c:pt>
                <c:pt idx="34936">
                  <c:v>114.770063999912</c:v>
                </c:pt>
                <c:pt idx="34937">
                  <c:v>114.770898000188</c:v>
                </c:pt>
                <c:pt idx="34938">
                  <c:v>114.771276999817</c:v>
                </c:pt>
                <c:pt idx="34939">
                  <c:v>114.771515000029</c:v>
                </c:pt>
                <c:pt idx="34940">
                  <c:v>114.771799000209</c:v>
                </c:pt>
                <c:pt idx="34941">
                  <c:v>114.77191499989199</c:v>
                </c:pt>
                <c:pt idx="34942">
                  <c:v>114.77199899991301</c:v>
                </c:pt>
                <c:pt idx="34943">
                  <c:v>114.77265599978601</c:v>
                </c:pt>
                <c:pt idx="34944">
                  <c:v>114.77314000012399</c:v>
                </c:pt>
                <c:pt idx="34945">
                  <c:v>114.779247000114</c:v>
                </c:pt>
                <c:pt idx="34946">
                  <c:v>114.779776999967</c:v>
                </c:pt>
                <c:pt idx="34947">
                  <c:v>114.78073899979699</c:v>
                </c:pt>
                <c:pt idx="34948">
                  <c:v>114.78138499978701</c:v>
                </c:pt>
                <c:pt idx="34949">
                  <c:v>114.78339599989299</c:v>
                </c:pt>
                <c:pt idx="34950">
                  <c:v>114.784078999946</c:v>
                </c:pt>
                <c:pt idx="34951">
                  <c:v>114.785447000031</c:v>
                </c:pt>
                <c:pt idx="34952">
                  <c:v>114.78635399998801</c:v>
                </c:pt>
                <c:pt idx="34953">
                  <c:v>114.78638400012601</c:v>
                </c:pt>
                <c:pt idx="34954">
                  <c:v>114.795242000127</c:v>
                </c:pt>
                <c:pt idx="34955">
                  <c:v>114.79585799997901</c:v>
                </c:pt>
                <c:pt idx="34956">
                  <c:v>114.797012000053</c:v>
                </c:pt>
                <c:pt idx="34957">
                  <c:v>114.797729000201</c:v>
                </c:pt>
                <c:pt idx="34958">
                  <c:v>114.81108199996001</c:v>
                </c:pt>
                <c:pt idx="34959">
                  <c:v>114.816890999918</c:v>
                </c:pt>
                <c:pt idx="34960">
                  <c:v>114.817849999781</c:v>
                </c:pt>
                <c:pt idx="34961">
                  <c:v>114.830599000015</c:v>
                </c:pt>
                <c:pt idx="34962">
                  <c:v>114.83969299979401</c:v>
                </c:pt>
                <c:pt idx="34963">
                  <c:v>114.841211000111</c:v>
                </c:pt>
                <c:pt idx="34964">
                  <c:v>114.87403499995699</c:v>
                </c:pt>
                <c:pt idx="34965">
                  <c:v>114.87474200021001</c:v>
                </c:pt>
                <c:pt idx="34966">
                  <c:v>114.875129000211</c:v>
                </c:pt>
                <c:pt idx="34967">
                  <c:v>114.875710999967</c:v>
                </c:pt>
                <c:pt idx="34968">
                  <c:v>114.87604100011501</c:v>
                </c:pt>
                <c:pt idx="34969">
                  <c:v>114.87693500021101</c:v>
                </c:pt>
                <c:pt idx="34970">
                  <c:v>114.876938000179</c:v>
                </c:pt>
                <c:pt idx="34971">
                  <c:v>114.877223999883</c:v>
                </c:pt>
                <c:pt idx="34972">
                  <c:v>114.87742200006301</c:v>
                </c:pt>
                <c:pt idx="34973">
                  <c:v>114.87761799980899</c:v>
                </c:pt>
                <c:pt idx="34974">
                  <c:v>114.877804000116</c:v>
                </c:pt>
                <c:pt idx="34975">
                  <c:v>114.87833499995699</c:v>
                </c:pt>
                <c:pt idx="34976">
                  <c:v>114.878947999841</c:v>
                </c:pt>
                <c:pt idx="34977">
                  <c:v>114.88976000009599</c:v>
                </c:pt>
                <c:pt idx="34978">
                  <c:v>114.915125000152</c:v>
                </c:pt>
                <c:pt idx="34979">
                  <c:v>114.915797999856</c:v>
                </c:pt>
                <c:pt idx="34980">
                  <c:v>114.91701900013099</c:v>
                </c:pt>
                <c:pt idx="34981">
                  <c:v>114.91793999994101</c:v>
                </c:pt>
                <c:pt idx="34982">
                  <c:v>114.92014099985599</c:v>
                </c:pt>
                <c:pt idx="34983">
                  <c:v>114.922905000184</c:v>
                </c:pt>
                <c:pt idx="34984">
                  <c:v>114.92838300000501</c:v>
                </c:pt>
                <c:pt idx="34985">
                  <c:v>114.96690600006301</c:v>
                </c:pt>
                <c:pt idx="34986">
                  <c:v>114.96700099996801</c:v>
                </c:pt>
                <c:pt idx="34987">
                  <c:v>114.96753099982</c:v>
                </c:pt>
                <c:pt idx="34988">
                  <c:v>114.968772999873</c:v>
                </c:pt>
                <c:pt idx="34989">
                  <c:v>114.969654000105</c:v>
                </c:pt>
                <c:pt idx="34990">
                  <c:v>114.97503700002099</c:v>
                </c:pt>
                <c:pt idx="34991">
                  <c:v>114.975626000159</c:v>
                </c:pt>
                <c:pt idx="34992">
                  <c:v>114.97669900018001</c:v>
                </c:pt>
                <c:pt idx="34993">
                  <c:v>114.97741499988399</c:v>
                </c:pt>
                <c:pt idx="34994">
                  <c:v>114.98167999979999</c:v>
                </c:pt>
                <c:pt idx="34995">
                  <c:v>115.003349999824</c:v>
                </c:pt>
                <c:pt idx="34996">
                  <c:v>115.00393400001401</c:v>
                </c:pt>
                <c:pt idx="34997">
                  <c:v>115.005052000014</c:v>
                </c:pt>
                <c:pt idx="34998">
                  <c:v>115.005812000163</c:v>
                </c:pt>
                <c:pt idx="34999">
                  <c:v>115.018069000143</c:v>
                </c:pt>
                <c:pt idx="35000">
                  <c:v>115.02508600005899</c:v>
                </c:pt>
                <c:pt idx="35001">
                  <c:v>115.04197000022</c:v>
                </c:pt>
                <c:pt idx="35002">
                  <c:v>115.04264999985</c:v>
                </c:pt>
                <c:pt idx="35003">
                  <c:v>115.043954000157</c:v>
                </c:pt>
                <c:pt idx="35004">
                  <c:v>115.044962999945</c:v>
                </c:pt>
                <c:pt idx="35005">
                  <c:v>115.05038699988199</c:v>
                </c:pt>
                <c:pt idx="35006">
                  <c:v>115.05523400001</c:v>
                </c:pt>
                <c:pt idx="35007">
                  <c:v>115.055956000105</c:v>
                </c:pt>
                <c:pt idx="35008">
                  <c:v>115.05735799982999</c:v>
                </c:pt>
                <c:pt idx="35009">
                  <c:v>115.058034999947</c:v>
                </c:pt>
                <c:pt idx="35010">
                  <c:v>115.058398000201</c:v>
                </c:pt>
                <c:pt idx="35011">
                  <c:v>115.058715000031</c:v>
                </c:pt>
                <c:pt idx="35012">
                  <c:v>115.059983999799</c:v>
                </c:pt>
                <c:pt idx="35013">
                  <c:v>115.060848000211</c:v>
                </c:pt>
                <c:pt idx="35014">
                  <c:v>115.07937799979099</c:v>
                </c:pt>
                <c:pt idx="35015">
                  <c:v>115.08006800022399</c:v>
                </c:pt>
                <c:pt idx="35016">
                  <c:v>115.081464000013</c:v>
                </c:pt>
                <c:pt idx="35017">
                  <c:v>115.082477000214</c:v>
                </c:pt>
                <c:pt idx="35018">
                  <c:v>115.08660299978099</c:v>
                </c:pt>
                <c:pt idx="35019">
                  <c:v>115.087058999961</c:v>
                </c:pt>
                <c:pt idx="35020">
                  <c:v>115.087803999813</c:v>
                </c:pt>
                <c:pt idx="35021">
                  <c:v>115.08834500000299</c:v>
                </c:pt>
                <c:pt idx="35022">
                  <c:v>115.101031999984</c:v>
                </c:pt>
                <c:pt idx="35023">
                  <c:v>115.101628000047</c:v>
                </c:pt>
                <c:pt idx="35024">
                  <c:v>115.101886000047</c:v>
                </c:pt>
                <c:pt idx="35025">
                  <c:v>115.102464999836</c:v>
                </c:pt>
                <c:pt idx="35026">
                  <c:v>115.102587999899</c:v>
                </c:pt>
                <c:pt idx="35027">
                  <c:v>115.10351700007901</c:v>
                </c:pt>
                <c:pt idx="35028">
                  <c:v>115.103586999794</c:v>
                </c:pt>
                <c:pt idx="35029">
                  <c:v>115.10433500006901</c:v>
                </c:pt>
                <c:pt idx="35030">
                  <c:v>115.107741999963</c:v>
                </c:pt>
                <c:pt idx="35031">
                  <c:v>115.10791999990001</c:v>
                </c:pt>
                <c:pt idx="35032">
                  <c:v>115.10814399980501</c:v>
                </c:pt>
                <c:pt idx="35033">
                  <c:v>115.108931000122</c:v>
                </c:pt>
                <c:pt idx="35034">
                  <c:v>115.109492000101</c:v>
                </c:pt>
                <c:pt idx="35035">
                  <c:v>115.113714000017</c:v>
                </c:pt>
                <c:pt idx="35036">
                  <c:v>115.11439500009101</c:v>
                </c:pt>
                <c:pt idx="35037">
                  <c:v>115.115028000218</c:v>
                </c:pt>
                <c:pt idx="35038">
                  <c:v>115.116442999806</c:v>
                </c:pt>
                <c:pt idx="35039">
                  <c:v>115.117367000038</c:v>
                </c:pt>
                <c:pt idx="35040">
                  <c:v>115.119873999901</c:v>
                </c:pt>
                <c:pt idx="35041">
                  <c:v>115.120552999997</c:v>
                </c:pt>
                <c:pt idx="35042">
                  <c:v>115.12183500008101</c:v>
                </c:pt>
                <c:pt idx="35043">
                  <c:v>115.122663999954</c:v>
                </c:pt>
                <c:pt idx="35044">
                  <c:v>115.12619899986001</c:v>
                </c:pt>
                <c:pt idx="35045">
                  <c:v>115.126877999955</c:v>
                </c:pt>
                <c:pt idx="35046">
                  <c:v>115.12807200006101</c:v>
                </c:pt>
                <c:pt idx="35047">
                  <c:v>115.12889000004999</c:v>
                </c:pt>
                <c:pt idx="35048">
                  <c:v>115.134564000072</c:v>
                </c:pt>
                <c:pt idx="35049">
                  <c:v>115.13503600008301</c:v>
                </c:pt>
                <c:pt idx="35050">
                  <c:v>115.136005999829</c:v>
                </c:pt>
                <c:pt idx="35051">
                  <c:v>115.13667500003</c:v>
                </c:pt>
                <c:pt idx="35052">
                  <c:v>115.143191999777</c:v>
                </c:pt>
                <c:pt idx="35053">
                  <c:v>115.144725999925</c:v>
                </c:pt>
                <c:pt idx="35054">
                  <c:v>115.155805000085</c:v>
                </c:pt>
                <c:pt idx="35055">
                  <c:v>115.173502999823</c:v>
                </c:pt>
                <c:pt idx="35056">
                  <c:v>115.17601000014099</c:v>
                </c:pt>
                <c:pt idx="35057">
                  <c:v>115.17739100008801</c:v>
                </c:pt>
                <c:pt idx="35058">
                  <c:v>115.17895699989801</c:v>
                </c:pt>
                <c:pt idx="35059">
                  <c:v>115.179561999866</c:v>
                </c:pt>
                <c:pt idx="35060">
                  <c:v>115.180582999983</c:v>
                </c:pt>
                <c:pt idx="35061">
                  <c:v>115.181408999887</c:v>
                </c:pt>
                <c:pt idx="35062">
                  <c:v>115.18768799987801</c:v>
                </c:pt>
                <c:pt idx="35063">
                  <c:v>115.20661699978501</c:v>
                </c:pt>
                <c:pt idx="35064">
                  <c:v>115.214830999775</c:v>
                </c:pt>
                <c:pt idx="35065">
                  <c:v>115.21549400004</c:v>
                </c:pt>
                <c:pt idx="35066">
                  <c:v>115.21681800013501</c:v>
                </c:pt>
                <c:pt idx="35067">
                  <c:v>115.21777300004</c:v>
                </c:pt>
                <c:pt idx="35068">
                  <c:v>115.22155600005101</c:v>
                </c:pt>
                <c:pt idx="35069">
                  <c:v>115.22230599985001</c:v>
                </c:pt>
                <c:pt idx="35070">
                  <c:v>115.22357700005101</c:v>
                </c:pt>
                <c:pt idx="35071">
                  <c:v>115.224398000009</c:v>
                </c:pt>
                <c:pt idx="35072">
                  <c:v>115.224543999829</c:v>
                </c:pt>
                <c:pt idx="35073">
                  <c:v>115.23717399995799</c:v>
                </c:pt>
                <c:pt idx="35074">
                  <c:v>115.26095699991799</c:v>
                </c:pt>
                <c:pt idx="35075">
                  <c:v>115.27216500007799</c:v>
                </c:pt>
                <c:pt idx="35076">
                  <c:v>115.28228599991</c:v>
                </c:pt>
                <c:pt idx="35077">
                  <c:v>115.306120999775</c:v>
                </c:pt>
                <c:pt idx="35078">
                  <c:v>115.306704999966</c:v>
                </c:pt>
                <c:pt idx="35079">
                  <c:v>115.307739999934</c:v>
                </c:pt>
                <c:pt idx="35080">
                  <c:v>115.30847199992401</c:v>
                </c:pt>
                <c:pt idx="35081">
                  <c:v>115.31575800017799</c:v>
                </c:pt>
                <c:pt idx="35082">
                  <c:v>115.316437999808</c:v>
                </c:pt>
                <c:pt idx="35083">
                  <c:v>115.31773800015699</c:v>
                </c:pt>
                <c:pt idx="35084">
                  <c:v>115.31848599997801</c:v>
                </c:pt>
                <c:pt idx="35085">
                  <c:v>115.319079000073</c:v>
                </c:pt>
                <c:pt idx="35086">
                  <c:v>115.31974899980899</c:v>
                </c:pt>
                <c:pt idx="35087">
                  <c:v>115.320908999819</c:v>
                </c:pt>
                <c:pt idx="35088">
                  <c:v>115.321804999894</c:v>
                </c:pt>
                <c:pt idx="35089">
                  <c:v>115.36713699979299</c:v>
                </c:pt>
                <c:pt idx="35090">
                  <c:v>115.37364500009001</c:v>
                </c:pt>
                <c:pt idx="35091">
                  <c:v>115.37574300018599</c:v>
                </c:pt>
                <c:pt idx="35092">
                  <c:v>115.40362000005101</c:v>
                </c:pt>
                <c:pt idx="35093">
                  <c:v>115.4041220002</c:v>
                </c:pt>
                <c:pt idx="35094">
                  <c:v>115.40490900006201</c:v>
                </c:pt>
                <c:pt idx="35095">
                  <c:v>115.405577999808</c:v>
                </c:pt>
                <c:pt idx="35096">
                  <c:v>115.41582400013701</c:v>
                </c:pt>
                <c:pt idx="35097">
                  <c:v>115.416451999863</c:v>
                </c:pt>
                <c:pt idx="35098">
                  <c:v>115.417037000042</c:v>
                </c:pt>
                <c:pt idx="35099">
                  <c:v>115.41768899996801</c:v>
                </c:pt>
                <c:pt idx="35100">
                  <c:v>115.417748999789</c:v>
                </c:pt>
                <c:pt idx="35101">
                  <c:v>115.41868899985201</c:v>
                </c:pt>
                <c:pt idx="35102">
                  <c:v>115.41907199989501</c:v>
                </c:pt>
                <c:pt idx="35103">
                  <c:v>115.419976999874</c:v>
                </c:pt>
                <c:pt idx="35104">
                  <c:v>115.43896500006599</c:v>
                </c:pt>
                <c:pt idx="35105">
                  <c:v>115.439704999971</c:v>
                </c:pt>
                <c:pt idx="35106">
                  <c:v>115.441765000014</c:v>
                </c:pt>
                <c:pt idx="35107">
                  <c:v>115.44205500013</c:v>
                </c:pt>
                <c:pt idx="35108">
                  <c:v>115.443015999971</c:v>
                </c:pt>
                <c:pt idx="35109">
                  <c:v>115.44324499982301</c:v>
                </c:pt>
                <c:pt idx="35110">
                  <c:v>115.44825800001401</c:v>
                </c:pt>
                <c:pt idx="35111">
                  <c:v>115.448617999845</c:v>
                </c:pt>
                <c:pt idx="35112">
                  <c:v>115.44867800012</c:v>
                </c:pt>
                <c:pt idx="35113">
                  <c:v>115.449328000067</c:v>
                </c:pt>
                <c:pt idx="35114">
                  <c:v>115.44954000009901</c:v>
                </c:pt>
                <c:pt idx="35115">
                  <c:v>115.449735999845</c:v>
                </c:pt>
                <c:pt idx="35116">
                  <c:v>115.450609000163</c:v>
                </c:pt>
                <c:pt idx="35117">
                  <c:v>115.450769999824</c:v>
                </c:pt>
                <c:pt idx="35118">
                  <c:v>115.45078900007799</c:v>
                </c:pt>
                <c:pt idx="35119">
                  <c:v>115.451783000025</c:v>
                </c:pt>
                <c:pt idx="35120">
                  <c:v>115.45255700002501</c:v>
                </c:pt>
                <c:pt idx="35121">
                  <c:v>115.452782999909</c:v>
                </c:pt>
                <c:pt idx="35122">
                  <c:v>115.45588399985699</c:v>
                </c:pt>
                <c:pt idx="35123">
                  <c:v>115.456223999899</c:v>
                </c:pt>
                <c:pt idx="35124">
                  <c:v>115.458391000174</c:v>
                </c:pt>
                <c:pt idx="35125">
                  <c:v>115.45861600006901</c:v>
                </c:pt>
                <c:pt idx="35126">
                  <c:v>115.45925500013199</c:v>
                </c:pt>
                <c:pt idx="35127">
                  <c:v>115.459470000132</c:v>
                </c:pt>
                <c:pt idx="35128">
                  <c:v>115.46126199982599</c:v>
                </c:pt>
                <c:pt idx="35129">
                  <c:v>115.46138299991</c:v>
                </c:pt>
                <c:pt idx="35130">
                  <c:v>115.461486000185</c:v>
                </c:pt>
                <c:pt idx="35131">
                  <c:v>115.461570000206</c:v>
                </c:pt>
                <c:pt idx="35132">
                  <c:v>115.461666000101</c:v>
                </c:pt>
                <c:pt idx="35133">
                  <c:v>115.461748000143</c:v>
                </c:pt>
                <c:pt idx="35134">
                  <c:v>115.46183600012199</c:v>
                </c:pt>
                <c:pt idx="35135">
                  <c:v>115.461926000079</c:v>
                </c:pt>
                <c:pt idx="35136">
                  <c:v>115.462021999974</c:v>
                </c:pt>
                <c:pt idx="35137">
                  <c:v>115.462106999984</c:v>
                </c:pt>
                <c:pt idx="35138">
                  <c:v>115.463266999995</c:v>
                </c:pt>
                <c:pt idx="35139">
                  <c:v>115.4642219999</c:v>
                </c:pt>
                <c:pt idx="35140">
                  <c:v>115.46432900013299</c:v>
                </c:pt>
                <c:pt idx="35141">
                  <c:v>115.46467600010099</c:v>
                </c:pt>
                <c:pt idx="35142">
                  <c:v>115.46503099998499</c:v>
                </c:pt>
                <c:pt idx="35143">
                  <c:v>115.46568499989</c:v>
                </c:pt>
                <c:pt idx="35144">
                  <c:v>115.466153999932</c:v>
                </c:pt>
                <c:pt idx="35145">
                  <c:v>115.46639800008001</c:v>
                </c:pt>
                <c:pt idx="35146">
                  <c:v>115.46655499978399</c:v>
                </c:pt>
                <c:pt idx="35147">
                  <c:v>115.46691800003799</c:v>
                </c:pt>
                <c:pt idx="35148">
                  <c:v>115.46727199993201</c:v>
                </c:pt>
                <c:pt idx="35149">
                  <c:v>115.46781800007001</c:v>
                </c:pt>
                <c:pt idx="35150">
                  <c:v>115.46821799993201</c:v>
                </c:pt>
                <c:pt idx="35151">
                  <c:v>115.468638000038</c:v>
                </c:pt>
                <c:pt idx="35152">
                  <c:v>115.47892599992301</c:v>
                </c:pt>
                <c:pt idx="35153">
                  <c:v>115.481530000124</c:v>
                </c:pt>
                <c:pt idx="35154">
                  <c:v>115.506471000117</c:v>
                </c:pt>
                <c:pt idx="35155">
                  <c:v>115.51403500015999</c:v>
                </c:pt>
                <c:pt idx="35156">
                  <c:v>115.514505000192</c:v>
                </c:pt>
                <c:pt idx="35157">
                  <c:v>115.515261999917</c:v>
                </c:pt>
                <c:pt idx="35158">
                  <c:v>115.515806000075</c:v>
                </c:pt>
                <c:pt idx="35159">
                  <c:v>115.525520000119</c:v>
                </c:pt>
                <c:pt idx="35160">
                  <c:v>115.52629000016101</c:v>
                </c:pt>
                <c:pt idx="35161">
                  <c:v>115.526348000003</c:v>
                </c:pt>
                <c:pt idx="35162">
                  <c:v>115.526841999781</c:v>
                </c:pt>
                <c:pt idx="35163">
                  <c:v>115.52759699998199</c:v>
                </c:pt>
                <c:pt idx="35164">
                  <c:v>115.527646999908</c:v>
                </c:pt>
                <c:pt idx="35165">
                  <c:v>115.52823300007699</c:v>
                </c:pt>
                <c:pt idx="35166">
                  <c:v>115.52853000011901</c:v>
                </c:pt>
                <c:pt idx="35167">
                  <c:v>115.528967000045</c:v>
                </c:pt>
                <c:pt idx="35168">
                  <c:v>115.535619000183</c:v>
                </c:pt>
                <c:pt idx="35169">
                  <c:v>115.536610000162</c:v>
                </c:pt>
                <c:pt idx="35170">
                  <c:v>115.537310000036</c:v>
                </c:pt>
                <c:pt idx="35171">
                  <c:v>115.547056000195</c:v>
                </c:pt>
                <c:pt idx="35172">
                  <c:v>115.54765500022701</c:v>
                </c:pt>
                <c:pt idx="35173">
                  <c:v>115.54888799992099</c:v>
                </c:pt>
                <c:pt idx="35174">
                  <c:v>115.54977600007901</c:v>
                </c:pt>
                <c:pt idx="35175">
                  <c:v>115.55306599984699</c:v>
                </c:pt>
                <c:pt idx="35176">
                  <c:v>115.55446300008001</c:v>
                </c:pt>
                <c:pt idx="35177">
                  <c:v>115.55970000017599</c:v>
                </c:pt>
                <c:pt idx="35178">
                  <c:v>115.56017800012299</c:v>
                </c:pt>
                <c:pt idx="35179">
                  <c:v>115.56052800006</c:v>
                </c:pt>
                <c:pt idx="35180">
                  <c:v>115.561090000028</c:v>
                </c:pt>
                <c:pt idx="35181">
                  <c:v>115.561807000176</c:v>
                </c:pt>
                <c:pt idx="35182">
                  <c:v>115.56751999978501</c:v>
                </c:pt>
                <c:pt idx="35183">
                  <c:v>115.58967000019001</c:v>
                </c:pt>
                <c:pt idx="35184">
                  <c:v>115.605881000192</c:v>
                </c:pt>
                <c:pt idx="35185">
                  <c:v>115.61464099986499</c:v>
                </c:pt>
                <c:pt idx="35186">
                  <c:v>115.61518999997101</c:v>
                </c:pt>
                <c:pt idx="35187">
                  <c:v>115.616171000056</c:v>
                </c:pt>
                <c:pt idx="35188">
                  <c:v>115.616754999791</c:v>
                </c:pt>
                <c:pt idx="35189">
                  <c:v>115.61688600022499</c:v>
                </c:pt>
                <c:pt idx="35190">
                  <c:v>115.620730000046</c:v>
                </c:pt>
                <c:pt idx="35191">
                  <c:v>115.62697699991899</c:v>
                </c:pt>
                <c:pt idx="35192">
                  <c:v>115.629005999835</c:v>
                </c:pt>
                <c:pt idx="35193">
                  <c:v>115.647601000091</c:v>
                </c:pt>
                <c:pt idx="35194">
                  <c:v>115.64823600019699</c:v>
                </c:pt>
                <c:pt idx="35195">
                  <c:v>115.649476999806</c:v>
                </c:pt>
                <c:pt idx="35196">
                  <c:v>115.649802000007</c:v>
                </c:pt>
                <c:pt idx="35197">
                  <c:v>115.650318000007</c:v>
                </c:pt>
                <c:pt idx="35198">
                  <c:v>115.652349999891</c:v>
                </c:pt>
                <c:pt idx="35199">
                  <c:v>115.65293300009201</c:v>
                </c:pt>
                <c:pt idx="35200">
                  <c:v>115.65398499988</c:v>
                </c:pt>
                <c:pt idx="35201">
                  <c:v>115.654825000092</c:v>
                </c:pt>
                <c:pt idx="35202">
                  <c:v>115.658783000071</c:v>
                </c:pt>
                <c:pt idx="35203">
                  <c:v>115.66253199998701</c:v>
                </c:pt>
                <c:pt idx="35204">
                  <c:v>115.66715199978701</c:v>
                </c:pt>
                <c:pt idx="35205">
                  <c:v>115.66780900011501</c:v>
                </c:pt>
                <c:pt idx="35206">
                  <c:v>115.66915799994599</c:v>
                </c:pt>
                <c:pt idx="35207">
                  <c:v>115.67005699998801</c:v>
                </c:pt>
                <c:pt idx="35208">
                  <c:v>115.68125299981999</c:v>
                </c:pt>
                <c:pt idx="35209">
                  <c:v>115.68436700008499</c:v>
                </c:pt>
                <c:pt idx="35210">
                  <c:v>115.685055000085</c:v>
                </c:pt>
                <c:pt idx="35211">
                  <c:v>115.68625000018001</c:v>
                </c:pt>
                <c:pt idx="35212">
                  <c:v>115.68720000013801</c:v>
                </c:pt>
                <c:pt idx="35213">
                  <c:v>115.69395100013899</c:v>
                </c:pt>
                <c:pt idx="35214">
                  <c:v>115.69472200017101</c:v>
                </c:pt>
                <c:pt idx="35215">
                  <c:v>115.695405000224</c:v>
                </c:pt>
                <c:pt idx="35216">
                  <c:v>115.69671500001199</c:v>
                </c:pt>
                <c:pt idx="35217">
                  <c:v>115.69766599996001</c:v>
                </c:pt>
                <c:pt idx="35218">
                  <c:v>115.70887700008801</c:v>
                </c:pt>
                <c:pt idx="35219">
                  <c:v>115.709216000141</c:v>
                </c:pt>
                <c:pt idx="35220">
                  <c:v>115.709882999908</c:v>
                </c:pt>
                <c:pt idx="35221">
                  <c:v>115.710399999898</c:v>
                </c:pt>
                <c:pt idx="35222">
                  <c:v>115.71662500000399</c:v>
                </c:pt>
                <c:pt idx="35223">
                  <c:v>115.71732099991999</c:v>
                </c:pt>
                <c:pt idx="35224">
                  <c:v>115.71858200022601</c:v>
                </c:pt>
                <c:pt idx="35225">
                  <c:v>115.719434999846</c:v>
                </c:pt>
                <c:pt idx="35226">
                  <c:v>115.72170199997299</c:v>
                </c:pt>
                <c:pt idx="35227">
                  <c:v>115.72492300001601</c:v>
                </c:pt>
                <c:pt idx="35228">
                  <c:v>115.72549099992099</c:v>
                </c:pt>
                <c:pt idx="35229">
                  <c:v>115.726423000069</c:v>
                </c:pt>
                <c:pt idx="35230">
                  <c:v>115.727143000185</c:v>
                </c:pt>
                <c:pt idx="35231">
                  <c:v>115.733793999879</c:v>
                </c:pt>
                <c:pt idx="35232">
                  <c:v>115.752878999956</c:v>
                </c:pt>
                <c:pt idx="35233">
                  <c:v>115.77439099983101</c:v>
                </c:pt>
                <c:pt idx="35234">
                  <c:v>115.78784099992799</c:v>
                </c:pt>
                <c:pt idx="35235">
                  <c:v>115.80651499980301</c:v>
                </c:pt>
                <c:pt idx="35236">
                  <c:v>115.80719899984599</c:v>
                </c:pt>
                <c:pt idx="35237">
                  <c:v>115.80840199985599</c:v>
                </c:pt>
                <c:pt idx="35238">
                  <c:v>115.809180999804</c:v>
                </c:pt>
                <c:pt idx="35239">
                  <c:v>115.82247100022801</c:v>
                </c:pt>
                <c:pt idx="35240">
                  <c:v>115.833689999817</c:v>
                </c:pt>
                <c:pt idx="35241">
                  <c:v>115.865651000149</c:v>
                </c:pt>
                <c:pt idx="35242">
                  <c:v>115.86637700020199</c:v>
                </c:pt>
                <c:pt idx="35243">
                  <c:v>115.867538000202</c:v>
                </c:pt>
                <c:pt idx="35244">
                  <c:v>115.867577999779</c:v>
                </c:pt>
                <c:pt idx="35245">
                  <c:v>115.86810700009599</c:v>
                </c:pt>
                <c:pt idx="35246">
                  <c:v>115.868319000128</c:v>
                </c:pt>
                <c:pt idx="35247">
                  <c:v>115.868914000202</c:v>
                </c:pt>
                <c:pt idx="35248">
                  <c:v>115.86896000017001</c:v>
                </c:pt>
                <c:pt idx="35249">
                  <c:v>115.869098000075</c:v>
                </c:pt>
                <c:pt idx="35250">
                  <c:v>115.86967499988499</c:v>
                </c:pt>
                <c:pt idx="35251">
                  <c:v>115.87033800014899</c:v>
                </c:pt>
                <c:pt idx="35252">
                  <c:v>115.871284000149</c:v>
                </c:pt>
                <c:pt idx="35253">
                  <c:v>115.87338299978001</c:v>
                </c:pt>
                <c:pt idx="35254">
                  <c:v>115.913368999827</c:v>
                </c:pt>
                <c:pt idx="35255">
                  <c:v>115.91403600004899</c:v>
                </c:pt>
                <c:pt idx="35256">
                  <c:v>115.914830999827</c:v>
                </c:pt>
                <c:pt idx="35257">
                  <c:v>115.915320000112</c:v>
                </c:pt>
                <c:pt idx="35258">
                  <c:v>115.91551599985901</c:v>
                </c:pt>
                <c:pt idx="35259">
                  <c:v>115.91666999993301</c:v>
                </c:pt>
                <c:pt idx="35260">
                  <c:v>115.916752999964</c:v>
                </c:pt>
                <c:pt idx="35261">
                  <c:v>115.917715999785</c:v>
                </c:pt>
                <c:pt idx="35262">
                  <c:v>115.92077500017599</c:v>
                </c:pt>
                <c:pt idx="35263">
                  <c:v>115.921366999828</c:v>
                </c:pt>
                <c:pt idx="35264">
                  <c:v>115.921923999849</c:v>
                </c:pt>
                <c:pt idx="35265">
                  <c:v>115.922812000007</c:v>
                </c:pt>
                <c:pt idx="35266">
                  <c:v>115.92394499984901</c:v>
                </c:pt>
                <c:pt idx="35267">
                  <c:v>115.92487000007101</c:v>
                </c:pt>
                <c:pt idx="35268">
                  <c:v>115.925226999934</c:v>
                </c:pt>
                <c:pt idx="35269">
                  <c:v>115.92581800005</c:v>
                </c:pt>
                <c:pt idx="35270">
                  <c:v>115.92633400004999</c:v>
                </c:pt>
                <c:pt idx="35271">
                  <c:v>115.93615799984001</c:v>
                </c:pt>
                <c:pt idx="35272">
                  <c:v>115.93633199981899</c:v>
                </c:pt>
                <c:pt idx="35273">
                  <c:v>115.969752000182</c:v>
                </c:pt>
                <c:pt idx="35274">
                  <c:v>115.98435399991999</c:v>
                </c:pt>
                <c:pt idx="35275">
                  <c:v>115.986165999856</c:v>
                </c:pt>
                <c:pt idx="35276">
                  <c:v>116.00375899979501</c:v>
                </c:pt>
                <c:pt idx="35277">
                  <c:v>116.00447399996401</c:v>
                </c:pt>
                <c:pt idx="35278">
                  <c:v>116.005799000049</c:v>
                </c:pt>
                <c:pt idx="35279">
                  <c:v>116.00668099981699</c:v>
                </c:pt>
                <c:pt idx="35280">
                  <c:v>116.013764999934</c:v>
                </c:pt>
                <c:pt idx="35281">
                  <c:v>116.014475000156</c:v>
                </c:pt>
                <c:pt idx="35282">
                  <c:v>116.014539999923</c:v>
                </c:pt>
                <c:pt idx="35283">
                  <c:v>116.01523599983899</c:v>
                </c:pt>
                <c:pt idx="35284">
                  <c:v>116.016056999797</c:v>
                </c:pt>
                <c:pt idx="35285">
                  <c:v>116.016374000082</c:v>
                </c:pt>
                <c:pt idx="35286">
                  <c:v>116.016436999871</c:v>
                </c:pt>
                <c:pt idx="35287">
                  <c:v>116.016826999839</c:v>
                </c:pt>
                <c:pt idx="35288">
                  <c:v>116.017097000167</c:v>
                </c:pt>
                <c:pt idx="35289">
                  <c:v>116.01754100001899</c:v>
                </c:pt>
                <c:pt idx="35290">
                  <c:v>116.017781000209</c:v>
                </c:pt>
                <c:pt idx="35291">
                  <c:v>116.01811099990299</c:v>
                </c:pt>
                <c:pt idx="35292">
                  <c:v>116.02750700012601</c:v>
                </c:pt>
                <c:pt idx="35293">
                  <c:v>116.061891999834</c:v>
                </c:pt>
                <c:pt idx="35294">
                  <c:v>116.062375000183</c:v>
                </c:pt>
                <c:pt idx="35295">
                  <c:v>116.06320700002401</c:v>
                </c:pt>
                <c:pt idx="35296">
                  <c:v>116.06430199981301</c:v>
                </c:pt>
                <c:pt idx="35297">
                  <c:v>116.07774899994101</c:v>
                </c:pt>
                <c:pt idx="35298">
                  <c:v>116.07843999991</c:v>
                </c:pt>
                <c:pt idx="35299">
                  <c:v>116.103192000082</c:v>
                </c:pt>
                <c:pt idx="35300">
                  <c:v>116.12110899977701</c:v>
                </c:pt>
                <c:pt idx="35301">
                  <c:v>116.121759000179</c:v>
                </c:pt>
                <c:pt idx="35302">
                  <c:v>116.12306200004201</c:v>
                </c:pt>
                <c:pt idx="35303">
                  <c:v>116.123946999778</c:v>
                </c:pt>
                <c:pt idx="35304">
                  <c:v>116.131909000159</c:v>
                </c:pt>
                <c:pt idx="35305">
                  <c:v>116.132589999779</c:v>
                </c:pt>
                <c:pt idx="35306">
                  <c:v>116.132638000181</c:v>
                </c:pt>
                <c:pt idx="35307">
                  <c:v>116.13377000003301</c:v>
                </c:pt>
                <c:pt idx="35308">
                  <c:v>116.13466100015999</c:v>
                </c:pt>
                <c:pt idx="35309">
                  <c:v>116.15770300022601</c:v>
                </c:pt>
                <c:pt idx="35310">
                  <c:v>116.15836900000399</c:v>
                </c:pt>
                <c:pt idx="35311">
                  <c:v>116.15969500007799</c:v>
                </c:pt>
                <c:pt idx="35312">
                  <c:v>116.16073100003599</c:v>
                </c:pt>
                <c:pt idx="35313">
                  <c:v>116.163776000121</c:v>
                </c:pt>
                <c:pt idx="35314">
                  <c:v>116.164400999878</c:v>
                </c:pt>
                <c:pt idx="35315">
                  <c:v>116.16456799993099</c:v>
                </c:pt>
                <c:pt idx="35316">
                  <c:v>116.165479999835</c:v>
                </c:pt>
                <c:pt idx="35317">
                  <c:v>116.16623100007901</c:v>
                </c:pt>
                <c:pt idx="35318">
                  <c:v>116.169907999847</c:v>
                </c:pt>
                <c:pt idx="35319">
                  <c:v>116.17473300020701</c:v>
                </c:pt>
                <c:pt idx="35320">
                  <c:v>116.17537900019599</c:v>
                </c:pt>
                <c:pt idx="35321">
                  <c:v>116.17624600012199</c:v>
                </c:pt>
                <c:pt idx="35322">
                  <c:v>116.17667400014301</c:v>
                </c:pt>
                <c:pt idx="35323">
                  <c:v>116.176979000101</c:v>
                </c:pt>
                <c:pt idx="35324">
                  <c:v>116.177580000112</c:v>
                </c:pt>
                <c:pt idx="35325">
                  <c:v>116.17830200020701</c:v>
                </c:pt>
                <c:pt idx="35326">
                  <c:v>116.179224000006</c:v>
                </c:pt>
                <c:pt idx="35327">
                  <c:v>116.197214999829</c:v>
                </c:pt>
                <c:pt idx="35328">
                  <c:v>116.208728999936</c:v>
                </c:pt>
                <c:pt idx="35329">
                  <c:v>116.20928499996801</c:v>
                </c:pt>
                <c:pt idx="35330">
                  <c:v>116.210399999999</c:v>
                </c:pt>
                <c:pt idx="35331">
                  <c:v>116.21120600011601</c:v>
                </c:pt>
                <c:pt idx="35332">
                  <c:v>116.222907000064</c:v>
                </c:pt>
                <c:pt idx="35333">
                  <c:v>116.233117999854</c:v>
                </c:pt>
                <c:pt idx="35334">
                  <c:v>116.23379699994899</c:v>
                </c:pt>
                <c:pt idx="35335">
                  <c:v>116.235063000203</c:v>
                </c:pt>
                <c:pt idx="35336">
                  <c:v>116.235907999907</c:v>
                </c:pt>
                <c:pt idx="35337">
                  <c:v>116.23601200017201</c:v>
                </c:pt>
                <c:pt idx="35338">
                  <c:v>116.248224000173</c:v>
                </c:pt>
                <c:pt idx="35339">
                  <c:v>116.25243900016301</c:v>
                </c:pt>
                <c:pt idx="35340">
                  <c:v>116.253129000142</c:v>
                </c:pt>
                <c:pt idx="35341">
                  <c:v>116.254441999899</c:v>
                </c:pt>
                <c:pt idx="35342">
                  <c:v>116.255499000089</c:v>
                </c:pt>
                <c:pt idx="35343">
                  <c:v>116.28187399992301</c:v>
                </c:pt>
                <c:pt idx="35344">
                  <c:v>116.28499400012501</c:v>
                </c:pt>
                <c:pt idx="35345">
                  <c:v>116.28525900005101</c:v>
                </c:pt>
                <c:pt idx="35346">
                  <c:v>116.285865000008</c:v>
                </c:pt>
                <c:pt idx="35347">
                  <c:v>116.285943000093</c:v>
                </c:pt>
                <c:pt idx="35348">
                  <c:v>116.287146000104</c:v>
                </c:pt>
                <c:pt idx="35349">
                  <c:v>116.287796000051</c:v>
                </c:pt>
                <c:pt idx="35350">
                  <c:v>116.28801999995599</c:v>
                </c:pt>
                <c:pt idx="35351">
                  <c:v>116.28818500003</c:v>
                </c:pt>
                <c:pt idx="35352">
                  <c:v>116.289015999882</c:v>
                </c:pt>
                <c:pt idx="35353">
                  <c:v>116.289583999787</c:v>
                </c:pt>
                <c:pt idx="35354">
                  <c:v>116.291527000157</c:v>
                </c:pt>
                <c:pt idx="35355">
                  <c:v>116.29222400006201</c:v>
                </c:pt>
                <c:pt idx="35356">
                  <c:v>116.29352799991401</c:v>
                </c:pt>
                <c:pt idx="35357">
                  <c:v>116.29447299992501</c:v>
                </c:pt>
                <c:pt idx="35358">
                  <c:v>116.30271800004201</c:v>
                </c:pt>
                <c:pt idx="35359">
                  <c:v>116.30342999978799</c:v>
                </c:pt>
                <c:pt idx="35360">
                  <c:v>116.30473000013799</c:v>
                </c:pt>
                <c:pt idx="35361">
                  <c:v>116.30564200004301</c:v>
                </c:pt>
                <c:pt idx="35362">
                  <c:v>116.33147300017201</c:v>
                </c:pt>
                <c:pt idx="35363">
                  <c:v>116.335507999792</c:v>
                </c:pt>
                <c:pt idx="35364">
                  <c:v>116.33618999985599</c:v>
                </c:pt>
                <c:pt idx="35365">
                  <c:v>116.33756299988801</c:v>
                </c:pt>
                <c:pt idx="35366">
                  <c:v>116.338489000099</c:v>
                </c:pt>
                <c:pt idx="35367">
                  <c:v>116.35532699983699</c:v>
                </c:pt>
                <c:pt idx="35368">
                  <c:v>116.355946000112</c:v>
                </c:pt>
                <c:pt idx="35369">
                  <c:v>116.356085000006</c:v>
                </c:pt>
                <c:pt idx="35370">
                  <c:v>116.357313000207</c:v>
                </c:pt>
                <c:pt idx="35371">
                  <c:v>116.35813400016499</c:v>
                </c:pt>
                <c:pt idx="35372">
                  <c:v>116.36582900018699</c:v>
                </c:pt>
                <c:pt idx="35373">
                  <c:v>116.386805999809</c:v>
                </c:pt>
                <c:pt idx="35374">
                  <c:v>116.39281799989399</c:v>
                </c:pt>
                <c:pt idx="35375">
                  <c:v>116.39349000006401</c:v>
                </c:pt>
                <c:pt idx="35376">
                  <c:v>116.39488999980999</c:v>
                </c:pt>
                <c:pt idx="35377">
                  <c:v>116.39581300005301</c:v>
                </c:pt>
                <c:pt idx="35378">
                  <c:v>116.40743299994899</c:v>
                </c:pt>
                <c:pt idx="35379">
                  <c:v>116.41129800000199</c:v>
                </c:pt>
                <c:pt idx="35380">
                  <c:v>116.411898000023</c:v>
                </c:pt>
                <c:pt idx="35381">
                  <c:v>116.413112999907</c:v>
                </c:pt>
                <c:pt idx="35382">
                  <c:v>116.41398099982301</c:v>
                </c:pt>
                <c:pt idx="35383">
                  <c:v>116.41407900015099</c:v>
                </c:pt>
                <c:pt idx="35384">
                  <c:v>116.42250100021499</c:v>
                </c:pt>
                <c:pt idx="35385">
                  <c:v>116.422625999803</c:v>
                </c:pt>
                <c:pt idx="35386">
                  <c:v>116.423118000057</c:v>
                </c:pt>
                <c:pt idx="35387">
                  <c:v>116.423225999824</c:v>
                </c:pt>
                <c:pt idx="35388">
                  <c:v>116.424228000141</c:v>
                </c:pt>
                <c:pt idx="35389">
                  <c:v>116.424397000173</c:v>
                </c:pt>
                <c:pt idx="35390">
                  <c:v>116.42491300017301</c:v>
                </c:pt>
                <c:pt idx="35391">
                  <c:v>116.425231999983</c:v>
                </c:pt>
                <c:pt idx="35392">
                  <c:v>116.45886399992301</c:v>
                </c:pt>
                <c:pt idx="35393">
                  <c:v>116.45945200007101</c:v>
                </c:pt>
                <c:pt idx="35394">
                  <c:v>116.460009000093</c:v>
                </c:pt>
                <c:pt idx="35395">
                  <c:v>116.46049899991301</c:v>
                </c:pt>
                <c:pt idx="35396">
                  <c:v>116.46065100012399</c:v>
                </c:pt>
                <c:pt idx="35397">
                  <c:v>116.461221999998</c:v>
                </c:pt>
                <c:pt idx="35398">
                  <c:v>116.461322999839</c:v>
                </c:pt>
                <c:pt idx="35399">
                  <c:v>116.46159100018799</c:v>
                </c:pt>
                <c:pt idx="35400">
                  <c:v>116.461900000103</c:v>
                </c:pt>
                <c:pt idx="35401">
                  <c:v>116.46366700006101</c:v>
                </c:pt>
                <c:pt idx="35402">
                  <c:v>116.473009999936</c:v>
                </c:pt>
                <c:pt idx="35403">
                  <c:v>116.484139000021</c:v>
                </c:pt>
                <c:pt idx="35404">
                  <c:v>116.484798999863</c:v>
                </c:pt>
                <c:pt idx="35405">
                  <c:v>116.48640400017001</c:v>
                </c:pt>
                <c:pt idx="35406">
                  <c:v>116.487053000128</c:v>
                </c:pt>
                <c:pt idx="35407">
                  <c:v>116.48799100021201</c:v>
                </c:pt>
                <c:pt idx="35408">
                  <c:v>116.507553999781</c:v>
                </c:pt>
                <c:pt idx="35409">
                  <c:v>116.508178000003</c:v>
                </c:pt>
                <c:pt idx="35410">
                  <c:v>116.50943099993999</c:v>
                </c:pt>
                <c:pt idx="35411">
                  <c:v>116.51026199979199</c:v>
                </c:pt>
                <c:pt idx="35412">
                  <c:v>116.52139099987801</c:v>
                </c:pt>
                <c:pt idx="35413">
                  <c:v>116.53077800019599</c:v>
                </c:pt>
                <c:pt idx="35414">
                  <c:v>116.53346399998499</c:v>
                </c:pt>
                <c:pt idx="35415">
                  <c:v>116.536155000176</c:v>
                </c:pt>
                <c:pt idx="35416">
                  <c:v>116.53685800001701</c:v>
                </c:pt>
                <c:pt idx="35417">
                  <c:v>116.53808700020801</c:v>
                </c:pt>
                <c:pt idx="35418">
                  <c:v>116.539076000208</c:v>
                </c:pt>
                <c:pt idx="35419">
                  <c:v>116.539869000007</c:v>
                </c:pt>
                <c:pt idx="35420">
                  <c:v>116.54041800011299</c:v>
                </c:pt>
                <c:pt idx="35421">
                  <c:v>116.54151199991199</c:v>
                </c:pt>
                <c:pt idx="35422">
                  <c:v>116.54239500012399</c:v>
                </c:pt>
                <c:pt idx="35423">
                  <c:v>116.55274900022</c:v>
                </c:pt>
                <c:pt idx="35424">
                  <c:v>116.553468999882</c:v>
                </c:pt>
                <c:pt idx="35425">
                  <c:v>116.55479000000901</c:v>
                </c:pt>
                <c:pt idx="35426">
                  <c:v>116.555755999797</c:v>
                </c:pt>
                <c:pt idx="35427">
                  <c:v>116.560867999851</c:v>
                </c:pt>
                <c:pt idx="35428">
                  <c:v>116.56141100002</c:v>
                </c:pt>
                <c:pt idx="35429">
                  <c:v>116.562338000221</c:v>
                </c:pt>
                <c:pt idx="35430">
                  <c:v>116.56298199977701</c:v>
                </c:pt>
                <c:pt idx="35431">
                  <c:v>116.57160000004201</c:v>
                </c:pt>
                <c:pt idx="35432">
                  <c:v>116.57387200011701</c:v>
                </c:pt>
                <c:pt idx="35433">
                  <c:v>116.579081000054</c:v>
                </c:pt>
                <c:pt idx="35434">
                  <c:v>116.57971300019101</c:v>
                </c:pt>
                <c:pt idx="35435">
                  <c:v>116.580943999906</c:v>
                </c:pt>
                <c:pt idx="35436">
                  <c:v>116.581800999938</c:v>
                </c:pt>
                <c:pt idx="35437">
                  <c:v>116.599337000025</c:v>
                </c:pt>
                <c:pt idx="35438">
                  <c:v>116.59985000005599</c:v>
                </c:pt>
                <c:pt idx="35439">
                  <c:v>116.600838000067</c:v>
                </c:pt>
                <c:pt idx="35440">
                  <c:v>116.60151300020499</c:v>
                </c:pt>
                <c:pt idx="35441">
                  <c:v>116.60657199990899</c:v>
                </c:pt>
                <c:pt idx="35442">
                  <c:v>116.614735999974</c:v>
                </c:pt>
                <c:pt idx="35443">
                  <c:v>116.63086499993301</c:v>
                </c:pt>
                <c:pt idx="35444">
                  <c:v>116.635196000061</c:v>
                </c:pt>
                <c:pt idx="35445">
                  <c:v>116.63583500012399</c:v>
                </c:pt>
                <c:pt idx="35446">
                  <c:v>116.637128000093</c:v>
                </c:pt>
                <c:pt idx="35447">
                  <c:v>116.637996999997</c:v>
                </c:pt>
                <c:pt idx="35448">
                  <c:v>116.643962000125</c:v>
                </c:pt>
                <c:pt idx="35449">
                  <c:v>116.64441799985001</c:v>
                </c:pt>
                <c:pt idx="35450">
                  <c:v>116.644956000072</c:v>
                </c:pt>
                <c:pt idx="35451">
                  <c:v>116.645938000147</c:v>
                </c:pt>
                <c:pt idx="35452">
                  <c:v>116.646746999776</c:v>
                </c:pt>
                <c:pt idx="35453">
                  <c:v>116.648710999925</c:v>
                </c:pt>
                <c:pt idx="35454">
                  <c:v>116.64936999977701</c:v>
                </c:pt>
                <c:pt idx="35455">
                  <c:v>116.650632000073</c:v>
                </c:pt>
                <c:pt idx="35456">
                  <c:v>116.65158300002</c:v>
                </c:pt>
                <c:pt idx="35457">
                  <c:v>116.65323399984101</c:v>
                </c:pt>
                <c:pt idx="35458">
                  <c:v>116.653724000116</c:v>
                </c:pt>
                <c:pt idx="35459">
                  <c:v>116.654513999947</c:v>
                </c:pt>
                <c:pt idx="35460">
                  <c:v>116.65512899980899</c:v>
                </c:pt>
                <c:pt idx="35461">
                  <c:v>116.65954399995799</c:v>
                </c:pt>
                <c:pt idx="35462">
                  <c:v>116.66014899992599</c:v>
                </c:pt>
                <c:pt idx="35463">
                  <c:v>116.661221999947</c:v>
                </c:pt>
                <c:pt idx="35464">
                  <c:v>116.661993999969</c:v>
                </c:pt>
                <c:pt idx="35465">
                  <c:v>116.66354699991601</c:v>
                </c:pt>
                <c:pt idx="35466">
                  <c:v>116.67162899993799</c:v>
                </c:pt>
                <c:pt idx="35467">
                  <c:v>116.67231299998001</c:v>
                </c:pt>
                <c:pt idx="35468">
                  <c:v>116.67355300005499</c:v>
                </c:pt>
                <c:pt idx="35469">
                  <c:v>116.67459399996001</c:v>
                </c:pt>
                <c:pt idx="35470">
                  <c:v>116.676075000214</c:v>
                </c:pt>
                <c:pt idx="35471">
                  <c:v>116.692763000173</c:v>
                </c:pt>
                <c:pt idx="35472">
                  <c:v>116.69654300021601</c:v>
                </c:pt>
                <c:pt idx="35473">
                  <c:v>116.69691899987801</c:v>
                </c:pt>
                <c:pt idx="35474">
                  <c:v>116.69771100014199</c:v>
                </c:pt>
                <c:pt idx="35475">
                  <c:v>116.698182000163</c:v>
                </c:pt>
                <c:pt idx="35476">
                  <c:v>116.719405999901</c:v>
                </c:pt>
                <c:pt idx="35477">
                  <c:v>116.72001399983799</c:v>
                </c:pt>
                <c:pt idx="35478">
                  <c:v>116.72002500017599</c:v>
                </c:pt>
                <c:pt idx="35479">
                  <c:v>116.721077999955</c:v>
                </c:pt>
                <c:pt idx="35480">
                  <c:v>116.721862999838</c:v>
                </c:pt>
                <c:pt idx="35481">
                  <c:v>116.73139399999801</c:v>
                </c:pt>
                <c:pt idx="35482">
                  <c:v>116.738320999957</c:v>
                </c:pt>
                <c:pt idx="35483">
                  <c:v>116.74234200017899</c:v>
                </c:pt>
                <c:pt idx="35484">
                  <c:v>116.74291500003099</c:v>
                </c:pt>
                <c:pt idx="35485">
                  <c:v>116.74374899985101</c:v>
                </c:pt>
                <c:pt idx="35486">
                  <c:v>116.74459200003099</c:v>
                </c:pt>
                <c:pt idx="35487">
                  <c:v>116.744939</c:v>
                </c:pt>
                <c:pt idx="35488">
                  <c:v>116.74527300010499</c:v>
                </c:pt>
                <c:pt idx="35489">
                  <c:v>116.74646900019</c:v>
                </c:pt>
                <c:pt idx="35490">
                  <c:v>116.747359999862</c:v>
                </c:pt>
                <c:pt idx="35491">
                  <c:v>116.75096199996901</c:v>
                </c:pt>
                <c:pt idx="35492">
                  <c:v>116.75438200018101</c:v>
                </c:pt>
                <c:pt idx="35493">
                  <c:v>116.755005999948</c:v>
                </c:pt>
                <c:pt idx="35494">
                  <c:v>116.756279000128</c:v>
                </c:pt>
                <c:pt idx="35495">
                  <c:v>116.75718700007499</c:v>
                </c:pt>
                <c:pt idx="35496">
                  <c:v>116.76645999978</c:v>
                </c:pt>
                <c:pt idx="35497">
                  <c:v>116.77111300013999</c:v>
                </c:pt>
                <c:pt idx="35498">
                  <c:v>116.77174099986499</c:v>
                </c:pt>
                <c:pt idx="35499">
                  <c:v>116.772988999855</c:v>
                </c:pt>
                <c:pt idx="35500">
                  <c:v>116.773903000193</c:v>
                </c:pt>
                <c:pt idx="35501">
                  <c:v>116.798863999974</c:v>
                </c:pt>
                <c:pt idx="35502">
                  <c:v>116.80476299989</c:v>
                </c:pt>
                <c:pt idx="35503">
                  <c:v>116.805456999827</c:v>
                </c:pt>
                <c:pt idx="35504">
                  <c:v>116.806272999838</c:v>
                </c:pt>
                <c:pt idx="35505">
                  <c:v>116.80628400017599</c:v>
                </c:pt>
                <c:pt idx="35506">
                  <c:v>116.80665599988001</c:v>
                </c:pt>
                <c:pt idx="35507">
                  <c:v>116.806855000049</c:v>
                </c:pt>
                <c:pt idx="35508">
                  <c:v>116.807570000219</c:v>
                </c:pt>
                <c:pt idx="35509">
                  <c:v>116.807579000123</c:v>
                </c:pt>
                <c:pt idx="35510">
                  <c:v>116.80810100006001</c:v>
                </c:pt>
                <c:pt idx="35511">
                  <c:v>116.809038000155</c:v>
                </c:pt>
                <c:pt idx="35512">
                  <c:v>116.82877200018901</c:v>
                </c:pt>
                <c:pt idx="35513">
                  <c:v>116.82939799993601</c:v>
                </c:pt>
                <c:pt idx="35514">
                  <c:v>116.830369000126</c:v>
                </c:pt>
                <c:pt idx="35515">
                  <c:v>116.830557999946</c:v>
                </c:pt>
                <c:pt idx="35516">
                  <c:v>116.83138499984101</c:v>
                </c:pt>
                <c:pt idx="35517">
                  <c:v>116.831402000116</c:v>
                </c:pt>
                <c:pt idx="35518">
                  <c:v>116.831830000137</c:v>
                </c:pt>
                <c:pt idx="35519">
                  <c:v>116.83254799981999</c:v>
                </c:pt>
                <c:pt idx="35520">
                  <c:v>116.83352699992601</c:v>
                </c:pt>
                <c:pt idx="35521">
                  <c:v>116.840911000053</c:v>
                </c:pt>
                <c:pt idx="35522">
                  <c:v>116.84148799986301</c:v>
                </c:pt>
                <c:pt idx="35523">
                  <c:v>116.842802000064</c:v>
                </c:pt>
                <c:pt idx="35524">
                  <c:v>116.843587999937</c:v>
                </c:pt>
                <c:pt idx="35525">
                  <c:v>116.847457999938</c:v>
                </c:pt>
                <c:pt idx="35526">
                  <c:v>116.850243000044</c:v>
                </c:pt>
                <c:pt idx="35527">
                  <c:v>116.85078600021299</c:v>
                </c:pt>
                <c:pt idx="35528">
                  <c:v>116.85164299979</c:v>
                </c:pt>
                <c:pt idx="35529">
                  <c:v>116.852336000192</c:v>
                </c:pt>
                <c:pt idx="35530">
                  <c:v>116.857207000066</c:v>
                </c:pt>
                <c:pt idx="35531">
                  <c:v>116.872132000025</c:v>
                </c:pt>
                <c:pt idx="35532">
                  <c:v>116.872278999835</c:v>
                </c:pt>
                <c:pt idx="35533">
                  <c:v>116.872830999909</c:v>
                </c:pt>
                <c:pt idx="35534">
                  <c:v>116.87384400011</c:v>
                </c:pt>
                <c:pt idx="35535">
                  <c:v>116.874554999867</c:v>
                </c:pt>
                <c:pt idx="35536">
                  <c:v>116.88027399986801</c:v>
                </c:pt>
                <c:pt idx="35537">
                  <c:v>116.89259400009099</c:v>
                </c:pt>
                <c:pt idx="35538">
                  <c:v>116.89830900013401</c:v>
                </c:pt>
                <c:pt idx="35539">
                  <c:v>116.899205000208</c:v>
                </c:pt>
                <c:pt idx="35540">
                  <c:v>116.90841100016699</c:v>
                </c:pt>
                <c:pt idx="35541">
                  <c:v>116.912347999914</c:v>
                </c:pt>
                <c:pt idx="35542">
                  <c:v>116.913015000136</c:v>
                </c:pt>
                <c:pt idx="35543">
                  <c:v>116.914192999956</c:v>
                </c:pt>
                <c:pt idx="35544">
                  <c:v>116.915012999925</c:v>
                </c:pt>
                <c:pt idx="35545">
                  <c:v>116.957422999803</c:v>
                </c:pt>
                <c:pt idx="35546">
                  <c:v>116.957990000173</c:v>
                </c:pt>
                <c:pt idx="35547">
                  <c:v>116.958327999782</c:v>
                </c:pt>
                <c:pt idx="35548">
                  <c:v>116.959092999877</c:v>
                </c:pt>
                <c:pt idx="35549">
                  <c:v>116.95984200014199</c:v>
                </c:pt>
                <c:pt idx="35550">
                  <c:v>116.98160800006001</c:v>
                </c:pt>
                <c:pt idx="35551">
                  <c:v>117.008726000221</c:v>
                </c:pt>
                <c:pt idx="35552">
                  <c:v>117.022547000033</c:v>
                </c:pt>
                <c:pt idx="35553">
                  <c:v>117.023211999821</c:v>
                </c:pt>
                <c:pt idx="35554">
                  <c:v>117.024415999821</c:v>
                </c:pt>
                <c:pt idx="35555">
                  <c:v>117.025268999896</c:v>
                </c:pt>
                <c:pt idx="35556">
                  <c:v>117.050195000047</c:v>
                </c:pt>
                <c:pt idx="35557">
                  <c:v>117.05094599983499</c:v>
                </c:pt>
                <c:pt idx="35558">
                  <c:v>117.052369999782</c:v>
                </c:pt>
                <c:pt idx="35559">
                  <c:v>117.053315999783</c:v>
                </c:pt>
                <c:pt idx="35560">
                  <c:v>117.092291000062</c:v>
                </c:pt>
                <c:pt idx="35561">
                  <c:v>117.09684400011601</c:v>
                </c:pt>
                <c:pt idx="35562">
                  <c:v>117.097497000031</c:v>
                </c:pt>
                <c:pt idx="35563">
                  <c:v>117.09877700013701</c:v>
                </c:pt>
                <c:pt idx="35564">
                  <c:v>117.09963400016899</c:v>
                </c:pt>
                <c:pt idx="35565">
                  <c:v>117.103687000053</c:v>
                </c:pt>
                <c:pt idx="35566">
                  <c:v>117.10429100003199</c:v>
                </c:pt>
                <c:pt idx="35567">
                  <c:v>117.10541999991601</c:v>
                </c:pt>
                <c:pt idx="35568">
                  <c:v>117.10628399987399</c:v>
                </c:pt>
                <c:pt idx="35569">
                  <c:v>117.10993899987399</c:v>
                </c:pt>
                <c:pt idx="35570">
                  <c:v>117.11062599988499</c:v>
                </c:pt>
                <c:pt idx="35571">
                  <c:v>117.111916999874</c:v>
                </c:pt>
                <c:pt idx="35572">
                  <c:v>117.11273099990601</c:v>
                </c:pt>
                <c:pt idx="35573">
                  <c:v>117.11805000004401</c:v>
                </c:pt>
                <c:pt idx="35574">
                  <c:v>117.12017699983301</c:v>
                </c:pt>
                <c:pt idx="35575">
                  <c:v>117.120501000044</c:v>
                </c:pt>
                <c:pt idx="35576">
                  <c:v>117.12118000014</c:v>
                </c:pt>
                <c:pt idx="35577">
                  <c:v>117.12156600015</c:v>
                </c:pt>
                <c:pt idx="35578">
                  <c:v>117.122775000098</c:v>
                </c:pt>
                <c:pt idx="35579">
                  <c:v>117.123426000034</c:v>
                </c:pt>
                <c:pt idx="35580">
                  <c:v>117.12456399982301</c:v>
                </c:pt>
                <c:pt idx="35581">
                  <c:v>117.12540700000299</c:v>
                </c:pt>
                <c:pt idx="35582">
                  <c:v>117.1400610001</c:v>
                </c:pt>
                <c:pt idx="35583">
                  <c:v>117.140694000227</c:v>
                </c:pt>
                <c:pt idx="35584">
                  <c:v>117.14192299996201</c:v>
                </c:pt>
                <c:pt idx="35585">
                  <c:v>117.142784999941</c:v>
                </c:pt>
                <c:pt idx="35586">
                  <c:v>117.15238299984699</c:v>
                </c:pt>
                <c:pt idx="35587">
                  <c:v>117.15661300013299</c:v>
                </c:pt>
                <c:pt idx="35588">
                  <c:v>117.15741299985801</c:v>
                </c:pt>
                <c:pt idx="35589">
                  <c:v>117.158756000208</c:v>
                </c:pt>
                <c:pt idx="35590">
                  <c:v>117.159623000134</c:v>
                </c:pt>
                <c:pt idx="35591">
                  <c:v>117.17546899990299</c:v>
                </c:pt>
                <c:pt idx="35592">
                  <c:v>117.185880999841</c:v>
                </c:pt>
                <c:pt idx="35593">
                  <c:v>117.187007000211</c:v>
                </c:pt>
                <c:pt idx="35594">
                  <c:v>117.18748500015799</c:v>
                </c:pt>
                <c:pt idx="35595">
                  <c:v>117.188292999799</c:v>
                </c:pt>
                <c:pt idx="35596">
                  <c:v>117.188993000127</c:v>
                </c:pt>
                <c:pt idx="35597">
                  <c:v>117.193215000042</c:v>
                </c:pt>
                <c:pt idx="35598">
                  <c:v>117.200113999842</c:v>
                </c:pt>
                <c:pt idx="35599">
                  <c:v>117.2005909998</c:v>
                </c:pt>
                <c:pt idx="35600">
                  <c:v>117.20129500008599</c:v>
                </c:pt>
                <c:pt idx="35601">
                  <c:v>117.201913999906</c:v>
                </c:pt>
                <c:pt idx="35602">
                  <c:v>117.211759999918</c:v>
                </c:pt>
                <c:pt idx="35603">
                  <c:v>117.21229800014</c:v>
                </c:pt>
                <c:pt idx="35604">
                  <c:v>117.21325600001299</c:v>
                </c:pt>
                <c:pt idx="35605">
                  <c:v>117.213941000045</c:v>
                </c:pt>
                <c:pt idx="35606">
                  <c:v>117.21608300013</c:v>
                </c:pt>
                <c:pt idx="35607">
                  <c:v>117.21627999986499</c:v>
                </c:pt>
                <c:pt idx="35608">
                  <c:v>117.216322999865</c:v>
                </c:pt>
                <c:pt idx="35609">
                  <c:v>117.216790999918</c:v>
                </c:pt>
                <c:pt idx="35610">
                  <c:v>117.21691699995</c:v>
                </c:pt>
                <c:pt idx="35611">
                  <c:v>117.217344999971</c:v>
                </c:pt>
                <c:pt idx="35612">
                  <c:v>117.21779099980199</c:v>
                </c:pt>
                <c:pt idx="35613">
                  <c:v>117.218386999866</c:v>
                </c:pt>
                <c:pt idx="35614">
                  <c:v>117.218862999834</c:v>
                </c:pt>
                <c:pt idx="35615">
                  <c:v>117.219512999781</c:v>
                </c:pt>
                <c:pt idx="35616">
                  <c:v>117.220552000162</c:v>
                </c:pt>
                <c:pt idx="35617">
                  <c:v>117.22102800012999</c:v>
                </c:pt>
                <c:pt idx="35618">
                  <c:v>117.221236000204</c:v>
                </c:pt>
                <c:pt idx="35619">
                  <c:v>117.23009800016301</c:v>
                </c:pt>
                <c:pt idx="35620">
                  <c:v>117.23050099999399</c:v>
                </c:pt>
                <c:pt idx="35621">
                  <c:v>117.23081899981401</c:v>
                </c:pt>
                <c:pt idx="35622">
                  <c:v>117.23114699998399</c:v>
                </c:pt>
                <c:pt idx="35623">
                  <c:v>117.231975999857</c:v>
                </c:pt>
                <c:pt idx="35624">
                  <c:v>117.240547000164</c:v>
                </c:pt>
                <c:pt idx="35625">
                  <c:v>117.255691000082</c:v>
                </c:pt>
                <c:pt idx="35626">
                  <c:v>117.26427900021</c:v>
                </c:pt>
                <c:pt idx="35627">
                  <c:v>117.27076899978701</c:v>
                </c:pt>
                <c:pt idx="35628">
                  <c:v>117.27245100018901</c:v>
                </c:pt>
                <c:pt idx="35629">
                  <c:v>117.27305400017899</c:v>
                </c:pt>
                <c:pt idx="35630">
                  <c:v>117.27423100001</c:v>
                </c:pt>
                <c:pt idx="35631">
                  <c:v>117.275019999851</c:v>
                </c:pt>
                <c:pt idx="35632">
                  <c:v>117.28431399978901</c:v>
                </c:pt>
                <c:pt idx="35633">
                  <c:v>117.28543700019101</c:v>
                </c:pt>
                <c:pt idx="35634">
                  <c:v>117.29387000013899</c:v>
                </c:pt>
                <c:pt idx="35635">
                  <c:v>117.323562999899</c:v>
                </c:pt>
                <c:pt idx="35636">
                  <c:v>117.341024999859</c:v>
                </c:pt>
                <c:pt idx="35637">
                  <c:v>117.36220900002</c:v>
                </c:pt>
                <c:pt idx="35638">
                  <c:v>117.36279900014701</c:v>
                </c:pt>
                <c:pt idx="35639">
                  <c:v>117.36299399990401</c:v>
                </c:pt>
                <c:pt idx="35640">
                  <c:v>117.363726999883</c:v>
                </c:pt>
                <c:pt idx="35641">
                  <c:v>117.363794000084</c:v>
                </c:pt>
                <c:pt idx="35642">
                  <c:v>117.36452700006301</c:v>
                </c:pt>
                <c:pt idx="35643">
                  <c:v>117.365046000031</c:v>
                </c:pt>
                <c:pt idx="35644">
                  <c:v>117.36606700014799</c:v>
                </c:pt>
                <c:pt idx="35645">
                  <c:v>117.36742599987299</c:v>
                </c:pt>
                <c:pt idx="35646">
                  <c:v>117.36799099980999</c:v>
                </c:pt>
                <c:pt idx="35647">
                  <c:v>117.36905199995799</c:v>
                </c:pt>
                <c:pt idx="35648">
                  <c:v>117.36978699991501</c:v>
                </c:pt>
                <c:pt idx="35649">
                  <c:v>117.37039899980999</c:v>
                </c:pt>
                <c:pt idx="35650">
                  <c:v>117.37107099997901</c:v>
                </c:pt>
                <c:pt idx="35651">
                  <c:v>117.37249899988399</c:v>
                </c:pt>
                <c:pt idx="35652">
                  <c:v>117.37350600014899</c:v>
                </c:pt>
                <c:pt idx="35653">
                  <c:v>117.376624999906</c:v>
                </c:pt>
                <c:pt idx="35654">
                  <c:v>117.37728500020199</c:v>
                </c:pt>
                <c:pt idx="35655">
                  <c:v>117.378539000128</c:v>
                </c:pt>
                <c:pt idx="35656">
                  <c:v>117.37940900002199</c:v>
                </c:pt>
                <c:pt idx="35657">
                  <c:v>117.402744000173</c:v>
                </c:pt>
                <c:pt idx="35658">
                  <c:v>117.403060000015</c:v>
                </c:pt>
                <c:pt idx="35659">
                  <c:v>117.40481500009901</c:v>
                </c:pt>
                <c:pt idx="35660">
                  <c:v>117.405010999846</c:v>
                </c:pt>
                <c:pt idx="35661">
                  <c:v>117.40565399986701</c:v>
                </c:pt>
                <c:pt idx="35662">
                  <c:v>117.405721000068</c:v>
                </c:pt>
                <c:pt idx="35663">
                  <c:v>117.406162999941</c:v>
                </c:pt>
                <c:pt idx="35664">
                  <c:v>117.40682700019499</c:v>
                </c:pt>
                <c:pt idx="35665">
                  <c:v>117.41956700006901</c:v>
                </c:pt>
                <c:pt idx="35666">
                  <c:v>117.420236999805</c:v>
                </c:pt>
                <c:pt idx="35667">
                  <c:v>117.421428999932</c:v>
                </c:pt>
                <c:pt idx="35668">
                  <c:v>117.422312000144</c:v>
                </c:pt>
                <c:pt idx="35669">
                  <c:v>117.43626899988099</c:v>
                </c:pt>
                <c:pt idx="35670">
                  <c:v>117.43773299986</c:v>
                </c:pt>
                <c:pt idx="35671">
                  <c:v>117.438400000082</c:v>
                </c:pt>
                <c:pt idx="35672">
                  <c:v>117.439407999881</c:v>
                </c:pt>
                <c:pt idx="35673">
                  <c:v>117.43964900006101</c:v>
                </c:pt>
                <c:pt idx="35674">
                  <c:v>117.440538000209</c:v>
                </c:pt>
                <c:pt idx="35675">
                  <c:v>117.44892300021</c:v>
                </c:pt>
                <c:pt idx="35676">
                  <c:v>117.454348000137</c:v>
                </c:pt>
                <c:pt idx="35677">
                  <c:v>117.45503100019</c:v>
                </c:pt>
                <c:pt idx="35678">
                  <c:v>117.45638399997901</c:v>
                </c:pt>
                <c:pt idx="35679">
                  <c:v>117.45725599985199</c:v>
                </c:pt>
                <c:pt idx="35680">
                  <c:v>117.45733199995799</c:v>
                </c:pt>
                <c:pt idx="35681">
                  <c:v>117.46022299985201</c:v>
                </c:pt>
                <c:pt idx="35682">
                  <c:v>117.47578099993899</c:v>
                </c:pt>
                <c:pt idx="35683">
                  <c:v>117.476271000214</c:v>
                </c:pt>
                <c:pt idx="35684">
                  <c:v>117.47702699994899</c:v>
                </c:pt>
                <c:pt idx="35685">
                  <c:v>117.47755599981201</c:v>
                </c:pt>
                <c:pt idx="35686">
                  <c:v>117.48141299995001</c:v>
                </c:pt>
                <c:pt idx="35687">
                  <c:v>117.494024999814</c:v>
                </c:pt>
                <c:pt idx="35688">
                  <c:v>117.50201699987801</c:v>
                </c:pt>
                <c:pt idx="35689">
                  <c:v>117.513440000038</c:v>
                </c:pt>
                <c:pt idx="35690">
                  <c:v>117.51401299989</c:v>
                </c:pt>
                <c:pt idx="35691">
                  <c:v>117.515148000165</c:v>
                </c:pt>
                <c:pt idx="35692">
                  <c:v>117.516004000208</c:v>
                </c:pt>
                <c:pt idx="35693">
                  <c:v>117.531460999998</c:v>
                </c:pt>
                <c:pt idx="35694">
                  <c:v>117.533243999787</c:v>
                </c:pt>
                <c:pt idx="35695">
                  <c:v>117.53392599985</c:v>
                </c:pt>
                <c:pt idx="35696">
                  <c:v>117.535072000009</c:v>
                </c:pt>
                <c:pt idx="35697">
                  <c:v>117.535194000083</c:v>
                </c:pt>
                <c:pt idx="35698">
                  <c:v>117.536673999893</c:v>
                </c:pt>
                <c:pt idx="35699">
                  <c:v>117.54672999995799</c:v>
                </c:pt>
                <c:pt idx="35700">
                  <c:v>117.547393000222</c:v>
                </c:pt>
                <c:pt idx="35701">
                  <c:v>117.54862699990501</c:v>
                </c:pt>
                <c:pt idx="35702">
                  <c:v>117.54960000007399</c:v>
                </c:pt>
                <c:pt idx="35703">
                  <c:v>117.555204999916</c:v>
                </c:pt>
                <c:pt idx="35704">
                  <c:v>117.55553800003301</c:v>
                </c:pt>
                <c:pt idx="35705">
                  <c:v>117.558041999927</c:v>
                </c:pt>
                <c:pt idx="35706">
                  <c:v>117.55826899979999</c:v>
                </c:pt>
                <c:pt idx="35707">
                  <c:v>117.55884900003301</c:v>
                </c:pt>
                <c:pt idx="35708">
                  <c:v>117.55901000015</c:v>
                </c:pt>
                <c:pt idx="35709">
                  <c:v>117.559571000128</c:v>
                </c:pt>
                <c:pt idx="35710">
                  <c:v>117.55964399981099</c:v>
                </c:pt>
                <c:pt idx="35711">
                  <c:v>117.55971499997</c:v>
                </c:pt>
                <c:pt idx="35712">
                  <c:v>117.56029900016</c:v>
                </c:pt>
                <c:pt idx="35713">
                  <c:v>117.56087300000199</c:v>
                </c:pt>
                <c:pt idx="35714">
                  <c:v>117.56123799978</c:v>
                </c:pt>
                <c:pt idx="35715">
                  <c:v>117.565377000119</c:v>
                </c:pt>
                <c:pt idx="35716">
                  <c:v>117.565682000076</c:v>
                </c:pt>
                <c:pt idx="35717">
                  <c:v>117.57653699987701</c:v>
                </c:pt>
                <c:pt idx="35718">
                  <c:v>117.57700499993</c:v>
                </c:pt>
                <c:pt idx="35719">
                  <c:v>117.577814000014</c:v>
                </c:pt>
                <c:pt idx="35720">
                  <c:v>117.577929000162</c:v>
                </c:pt>
                <c:pt idx="35721">
                  <c:v>117.578603999845</c:v>
                </c:pt>
                <c:pt idx="35722">
                  <c:v>117.578659000173</c:v>
                </c:pt>
                <c:pt idx="35723">
                  <c:v>117.58166400022601</c:v>
                </c:pt>
                <c:pt idx="35724">
                  <c:v>117.58193300011</c:v>
                </c:pt>
                <c:pt idx="35725">
                  <c:v>117.582901999867</c:v>
                </c:pt>
                <c:pt idx="35726">
                  <c:v>117.583012000068</c:v>
                </c:pt>
                <c:pt idx="35727">
                  <c:v>117.583929999909</c:v>
                </c:pt>
                <c:pt idx="35728">
                  <c:v>117.58409799995201</c:v>
                </c:pt>
                <c:pt idx="35729">
                  <c:v>117.58450099978199</c:v>
                </c:pt>
                <c:pt idx="35730">
                  <c:v>117.584736000026</c:v>
                </c:pt>
                <c:pt idx="35731">
                  <c:v>117.58604899978299</c:v>
                </c:pt>
                <c:pt idx="35732">
                  <c:v>117.587002000163</c:v>
                </c:pt>
                <c:pt idx="35733">
                  <c:v>117.589808000047</c:v>
                </c:pt>
                <c:pt idx="35734">
                  <c:v>117.590270000164</c:v>
                </c:pt>
                <c:pt idx="35735">
                  <c:v>117.591073999847</c:v>
                </c:pt>
                <c:pt idx="35736">
                  <c:v>117.59159900020599</c:v>
                </c:pt>
                <c:pt idx="35737">
                  <c:v>117.599569000049</c:v>
                </c:pt>
                <c:pt idx="35738">
                  <c:v>117.612388999987</c:v>
                </c:pt>
                <c:pt idx="35739">
                  <c:v>117.62336799984</c:v>
                </c:pt>
                <c:pt idx="35740">
                  <c:v>117.62383399991401</c:v>
                </c:pt>
                <c:pt idx="35741">
                  <c:v>117.62472999998801</c:v>
                </c:pt>
                <c:pt idx="35742">
                  <c:v>117.62533899991401</c:v>
                </c:pt>
                <c:pt idx="35743">
                  <c:v>117.639050999969</c:v>
                </c:pt>
                <c:pt idx="35744">
                  <c:v>117.639802000212</c:v>
                </c:pt>
                <c:pt idx="35745">
                  <c:v>117.641208999884</c:v>
                </c:pt>
                <c:pt idx="35746">
                  <c:v>117.642541999885</c:v>
                </c:pt>
                <c:pt idx="35747">
                  <c:v>117.64569200022299</c:v>
                </c:pt>
                <c:pt idx="35748">
                  <c:v>117.64619699988499</c:v>
                </c:pt>
                <c:pt idx="35749">
                  <c:v>117.646885999874</c:v>
                </c:pt>
                <c:pt idx="35750">
                  <c:v>117.64694700013899</c:v>
                </c:pt>
                <c:pt idx="35751">
                  <c:v>117.648331000054</c:v>
                </c:pt>
                <c:pt idx="35752">
                  <c:v>117.649348000213</c:v>
                </c:pt>
                <c:pt idx="35753">
                  <c:v>117.65367899988601</c:v>
                </c:pt>
                <c:pt idx="35754">
                  <c:v>117.656238000108</c:v>
                </c:pt>
                <c:pt idx="35755">
                  <c:v>117.65689200001299</c:v>
                </c:pt>
                <c:pt idx="35756">
                  <c:v>117.658080000182</c:v>
                </c:pt>
                <c:pt idx="35757">
                  <c:v>117.658824000045</c:v>
                </c:pt>
                <c:pt idx="35758">
                  <c:v>117.65975400021399</c:v>
                </c:pt>
                <c:pt idx="35759">
                  <c:v>117.666916999951</c:v>
                </c:pt>
                <c:pt idx="35760">
                  <c:v>117.66725600000399</c:v>
                </c:pt>
                <c:pt idx="35761">
                  <c:v>117.667939000057</c:v>
                </c:pt>
                <c:pt idx="35762">
                  <c:v>117.66836600008901</c:v>
                </c:pt>
                <c:pt idx="35763">
                  <c:v>117.687084999943</c:v>
                </c:pt>
                <c:pt idx="35764">
                  <c:v>117.69128300011199</c:v>
                </c:pt>
                <c:pt idx="35765">
                  <c:v>117.69680899988001</c:v>
                </c:pt>
                <c:pt idx="35766">
                  <c:v>117.705154999839</c:v>
                </c:pt>
                <c:pt idx="35767">
                  <c:v>117.705769000167</c:v>
                </c:pt>
                <c:pt idx="35768">
                  <c:v>117.707065000104</c:v>
                </c:pt>
                <c:pt idx="35769">
                  <c:v>117.70770200018799</c:v>
                </c:pt>
                <c:pt idx="35770">
                  <c:v>117.707934999998</c:v>
                </c:pt>
                <c:pt idx="35771">
                  <c:v>117.71560899978701</c:v>
                </c:pt>
                <c:pt idx="35772">
                  <c:v>117.724531000021</c:v>
                </c:pt>
                <c:pt idx="35773">
                  <c:v>117.73243800007499</c:v>
                </c:pt>
                <c:pt idx="35774">
                  <c:v>117.73300499999</c:v>
                </c:pt>
                <c:pt idx="35775">
                  <c:v>117.73401399977899</c:v>
                </c:pt>
                <c:pt idx="35776">
                  <c:v>117.73473499988499</c:v>
                </c:pt>
                <c:pt idx="35777">
                  <c:v>117.73603099982201</c:v>
                </c:pt>
                <c:pt idx="35778">
                  <c:v>117.747131000214</c:v>
                </c:pt>
                <c:pt idx="35779">
                  <c:v>117.74777500022499</c:v>
                </c:pt>
                <c:pt idx="35780">
                  <c:v>117.749012999865</c:v>
                </c:pt>
                <c:pt idx="35781">
                  <c:v>117.749784999887</c:v>
                </c:pt>
                <c:pt idx="35782">
                  <c:v>117.75183000008801</c:v>
                </c:pt>
                <c:pt idx="35783">
                  <c:v>117.75251300014099</c:v>
                </c:pt>
                <c:pt idx="35784">
                  <c:v>117.75314399983399</c:v>
                </c:pt>
                <c:pt idx="35785">
                  <c:v>117.75622899995101</c:v>
                </c:pt>
                <c:pt idx="35786">
                  <c:v>117.756611000004</c:v>
                </c:pt>
                <c:pt idx="35787">
                  <c:v>117.75751400000399</c:v>
                </c:pt>
                <c:pt idx="35788">
                  <c:v>117.75762800016301</c:v>
                </c:pt>
                <c:pt idx="35789">
                  <c:v>117.758342999877</c:v>
                </c:pt>
                <c:pt idx="35790">
                  <c:v>117.75929900022601</c:v>
                </c:pt>
                <c:pt idx="35791">
                  <c:v>117.764624999836</c:v>
                </c:pt>
                <c:pt idx="35792">
                  <c:v>117.764928999804</c:v>
                </c:pt>
                <c:pt idx="35793">
                  <c:v>117.765641000005</c:v>
                </c:pt>
                <c:pt idx="35794">
                  <c:v>117.76693899992</c:v>
                </c:pt>
                <c:pt idx="35795">
                  <c:v>117.76787500002601</c:v>
                </c:pt>
                <c:pt idx="35796">
                  <c:v>117.775849999816</c:v>
                </c:pt>
                <c:pt idx="35797">
                  <c:v>117.776168000091</c:v>
                </c:pt>
                <c:pt idx="35798">
                  <c:v>117.776784999932</c:v>
                </c:pt>
                <c:pt idx="35799">
                  <c:v>117.77730099993201</c:v>
                </c:pt>
                <c:pt idx="35800">
                  <c:v>117.78103500000701</c:v>
                </c:pt>
                <c:pt idx="35801">
                  <c:v>117.810994000137</c:v>
                </c:pt>
                <c:pt idx="35802">
                  <c:v>117.811492999862</c:v>
                </c:pt>
                <c:pt idx="35803">
                  <c:v>117.812579000201</c:v>
                </c:pt>
                <c:pt idx="35804">
                  <c:v>117.813220999778</c:v>
                </c:pt>
                <c:pt idx="35805">
                  <c:v>117.81608499995799</c:v>
                </c:pt>
                <c:pt idx="35806">
                  <c:v>117.82132700000099</c:v>
                </c:pt>
                <c:pt idx="35807">
                  <c:v>117.831709999791</c:v>
                </c:pt>
                <c:pt idx="35808">
                  <c:v>117.832368000108</c:v>
                </c:pt>
                <c:pt idx="35809">
                  <c:v>117.83322000019299</c:v>
                </c:pt>
                <c:pt idx="35810">
                  <c:v>117.83351099984399</c:v>
                </c:pt>
                <c:pt idx="35811">
                  <c:v>117.834352000045</c:v>
                </c:pt>
                <c:pt idx="35812">
                  <c:v>117.83599699992899</c:v>
                </c:pt>
                <c:pt idx="35813">
                  <c:v>117.85830100006901</c:v>
                </c:pt>
                <c:pt idx="35814">
                  <c:v>117.882200000167</c:v>
                </c:pt>
                <c:pt idx="35815">
                  <c:v>117.883653999797</c:v>
                </c:pt>
                <c:pt idx="35816">
                  <c:v>117.888916000083</c:v>
                </c:pt>
                <c:pt idx="35817">
                  <c:v>117.88956400005101</c:v>
                </c:pt>
                <c:pt idx="35818">
                  <c:v>117.890949999946</c:v>
                </c:pt>
                <c:pt idx="35819">
                  <c:v>117.89190699983</c:v>
                </c:pt>
                <c:pt idx="35820">
                  <c:v>117.90757500011701</c:v>
                </c:pt>
                <c:pt idx="35821">
                  <c:v>117.90893599982101</c:v>
                </c:pt>
                <c:pt idx="35822">
                  <c:v>117.909485999916</c:v>
                </c:pt>
                <c:pt idx="35823">
                  <c:v>117.91055699995901</c:v>
                </c:pt>
                <c:pt idx="35824">
                  <c:v>117.911193000054</c:v>
                </c:pt>
                <c:pt idx="35825">
                  <c:v>117.937787999835</c:v>
                </c:pt>
                <c:pt idx="35826">
                  <c:v>117.938436999793</c:v>
                </c:pt>
                <c:pt idx="35827">
                  <c:v>117.93964300022701</c:v>
                </c:pt>
                <c:pt idx="35828">
                  <c:v>117.940946000089</c:v>
                </c:pt>
                <c:pt idx="35829">
                  <c:v>117.95401500012299</c:v>
                </c:pt>
                <c:pt idx="35830">
                  <c:v>117.965647999881</c:v>
                </c:pt>
                <c:pt idx="35831">
                  <c:v>117.966365000029</c:v>
                </c:pt>
                <c:pt idx="35832">
                  <c:v>117.96762799986</c:v>
                </c:pt>
                <c:pt idx="35833">
                  <c:v>117.968583000219</c:v>
                </c:pt>
                <c:pt idx="35834">
                  <c:v>117.974468999818</c:v>
                </c:pt>
                <c:pt idx="35835">
                  <c:v>117.97931399996699</c:v>
                </c:pt>
                <c:pt idx="35836">
                  <c:v>117.979978000221</c:v>
                </c:pt>
                <c:pt idx="35837">
                  <c:v>117.981161999978</c:v>
                </c:pt>
                <c:pt idx="35838">
                  <c:v>117.98136700008399</c:v>
                </c:pt>
                <c:pt idx="35839">
                  <c:v>117.982270000084</c:v>
                </c:pt>
                <c:pt idx="35840">
                  <c:v>117.982370999925</c:v>
                </c:pt>
                <c:pt idx="35841">
                  <c:v>117.983399999957</c:v>
                </c:pt>
                <c:pt idx="35842">
                  <c:v>117.98396399990401</c:v>
                </c:pt>
                <c:pt idx="35843">
                  <c:v>117.99223400021199</c:v>
                </c:pt>
                <c:pt idx="35844">
                  <c:v>117.992679000053</c:v>
                </c:pt>
                <c:pt idx="35845">
                  <c:v>117.993723999916</c:v>
                </c:pt>
                <c:pt idx="35846">
                  <c:v>117.99435800003199</c:v>
                </c:pt>
                <c:pt idx="35847">
                  <c:v>118.00003799999099</c:v>
                </c:pt>
                <c:pt idx="35848">
                  <c:v>118.000781999853</c:v>
                </c:pt>
                <c:pt idx="35849">
                  <c:v>118.002230999991</c:v>
                </c:pt>
                <c:pt idx="35850">
                  <c:v>118.00327399987499</c:v>
                </c:pt>
                <c:pt idx="35851">
                  <c:v>118.006309000065</c:v>
                </c:pt>
                <c:pt idx="35852">
                  <c:v>118.03921000000601</c:v>
                </c:pt>
                <c:pt idx="35853">
                  <c:v>118.052706000071</c:v>
                </c:pt>
                <c:pt idx="35854">
                  <c:v>118.052865000208</c:v>
                </c:pt>
                <c:pt idx="35855">
                  <c:v>118.053368999881</c:v>
                </c:pt>
                <c:pt idx="35856">
                  <c:v>118.054728000061</c:v>
                </c:pt>
                <c:pt idx="35857">
                  <c:v>118.055654999807</c:v>
                </c:pt>
                <c:pt idx="35858">
                  <c:v>118.061073999797</c:v>
                </c:pt>
                <c:pt idx="35859">
                  <c:v>118.06254800012501</c:v>
                </c:pt>
                <c:pt idx="35860">
                  <c:v>118.063242000062</c:v>
                </c:pt>
                <c:pt idx="35861">
                  <c:v>118.06455699979701</c:v>
                </c:pt>
                <c:pt idx="35862">
                  <c:v>118.065587999808</c:v>
                </c:pt>
                <c:pt idx="35863">
                  <c:v>118.086156000117</c:v>
                </c:pt>
                <c:pt idx="35864">
                  <c:v>118.121399999836</c:v>
                </c:pt>
                <c:pt idx="35865">
                  <c:v>118.128505000186</c:v>
                </c:pt>
                <c:pt idx="35866">
                  <c:v>118.12910500020701</c:v>
                </c:pt>
                <c:pt idx="35867">
                  <c:v>118.13026199979501</c:v>
                </c:pt>
                <c:pt idx="35868">
                  <c:v>118.130984999879</c:v>
                </c:pt>
                <c:pt idx="35869">
                  <c:v>118.131251999784</c:v>
                </c:pt>
                <c:pt idx="35870">
                  <c:v>118.136719000176</c:v>
                </c:pt>
                <c:pt idx="35871">
                  <c:v>118.14823900022</c:v>
                </c:pt>
                <c:pt idx="35872">
                  <c:v>118.14884300019901</c:v>
                </c:pt>
                <c:pt idx="35873">
                  <c:v>118.150076999882</c:v>
                </c:pt>
                <c:pt idx="35874">
                  <c:v>118.15135200003999</c:v>
                </c:pt>
                <c:pt idx="35875">
                  <c:v>118.15424699989299</c:v>
                </c:pt>
                <c:pt idx="35876">
                  <c:v>118.15457900001999</c:v>
                </c:pt>
                <c:pt idx="35877">
                  <c:v>118.15513800002</c:v>
                </c:pt>
                <c:pt idx="35878">
                  <c:v>118.15558699981899</c:v>
                </c:pt>
                <c:pt idx="35879">
                  <c:v>118.15746799993501</c:v>
                </c:pt>
                <c:pt idx="35880">
                  <c:v>118.158094000136</c:v>
                </c:pt>
                <c:pt idx="35881">
                  <c:v>118.15938600011501</c:v>
                </c:pt>
                <c:pt idx="35882">
                  <c:v>118.16027799977701</c:v>
                </c:pt>
                <c:pt idx="35883">
                  <c:v>118.17250500007499</c:v>
                </c:pt>
                <c:pt idx="35884">
                  <c:v>118.173238000053</c:v>
                </c:pt>
                <c:pt idx="35885">
                  <c:v>118.17450699982101</c:v>
                </c:pt>
                <c:pt idx="35886">
                  <c:v>118.17596899982101</c:v>
                </c:pt>
                <c:pt idx="35887">
                  <c:v>118.185896999875</c:v>
                </c:pt>
                <c:pt idx="35888">
                  <c:v>118.186376999801</c:v>
                </c:pt>
                <c:pt idx="35889">
                  <c:v>118.18717300002301</c:v>
                </c:pt>
                <c:pt idx="35890">
                  <c:v>118.187699999907</c:v>
                </c:pt>
                <c:pt idx="35891">
                  <c:v>118.19759599984499</c:v>
                </c:pt>
                <c:pt idx="35892">
                  <c:v>118.199452000226</c:v>
                </c:pt>
                <c:pt idx="35893">
                  <c:v>118.19986799991899</c:v>
                </c:pt>
                <c:pt idx="35894">
                  <c:v>118.200702000194</c:v>
                </c:pt>
                <c:pt idx="35895">
                  <c:v>118.20124799987701</c:v>
                </c:pt>
                <c:pt idx="35896">
                  <c:v>118.20548700006799</c:v>
                </c:pt>
                <c:pt idx="35897">
                  <c:v>118.206018999899</c:v>
                </c:pt>
                <c:pt idx="35898">
                  <c:v>118.206953000026</c:v>
                </c:pt>
                <c:pt idx="35899">
                  <c:v>118.20771800012099</c:v>
                </c:pt>
                <c:pt idx="35900">
                  <c:v>118.21645999998499</c:v>
                </c:pt>
                <c:pt idx="35901">
                  <c:v>118.217222000112</c:v>
                </c:pt>
                <c:pt idx="35902">
                  <c:v>118.218563000027</c:v>
                </c:pt>
                <c:pt idx="35903">
                  <c:v>118.219530999795</c:v>
                </c:pt>
                <c:pt idx="35904">
                  <c:v>118.22077499982601</c:v>
                </c:pt>
                <c:pt idx="35905">
                  <c:v>118.221463999816</c:v>
                </c:pt>
                <c:pt idx="35906">
                  <c:v>118.222819000038</c:v>
                </c:pt>
                <c:pt idx="35907">
                  <c:v>118.223758000112</c:v>
                </c:pt>
                <c:pt idx="35908">
                  <c:v>118.225442000039</c:v>
                </c:pt>
                <c:pt idx="35909">
                  <c:v>118.22571199991199</c:v>
                </c:pt>
                <c:pt idx="35910">
                  <c:v>118.226114000208</c:v>
                </c:pt>
                <c:pt idx="35911">
                  <c:v>118.22626000002801</c:v>
                </c:pt>
                <c:pt idx="35912">
                  <c:v>118.226376000166</c:v>
                </c:pt>
                <c:pt idx="35913">
                  <c:v>118.22718499979601</c:v>
                </c:pt>
                <c:pt idx="35914">
                  <c:v>118.227224999827</c:v>
                </c:pt>
                <c:pt idx="35915">
                  <c:v>118.228489000102</c:v>
                </c:pt>
                <c:pt idx="35916">
                  <c:v>118.228599999838</c:v>
                </c:pt>
                <c:pt idx="35917">
                  <c:v>118.229866000092</c:v>
                </c:pt>
                <c:pt idx="35918">
                  <c:v>118.233124000198</c:v>
                </c:pt>
                <c:pt idx="35919">
                  <c:v>118.254285000148</c:v>
                </c:pt>
                <c:pt idx="35920">
                  <c:v>118.281437999939</c:v>
                </c:pt>
                <c:pt idx="35921">
                  <c:v>118.283232000067</c:v>
                </c:pt>
                <c:pt idx="35922">
                  <c:v>118.29050799997201</c:v>
                </c:pt>
                <c:pt idx="35923">
                  <c:v>118.295059000047</c:v>
                </c:pt>
                <c:pt idx="35924">
                  <c:v>118.29571599991999</c:v>
                </c:pt>
                <c:pt idx="35925">
                  <c:v>118.297159000121</c:v>
                </c:pt>
                <c:pt idx="35926">
                  <c:v>118.298156000037</c:v>
                </c:pt>
                <c:pt idx="35927">
                  <c:v>118.30548199986801</c:v>
                </c:pt>
                <c:pt idx="35928">
                  <c:v>118.31925300020801</c:v>
                </c:pt>
                <c:pt idx="35929">
                  <c:v>118.31992999987</c:v>
                </c:pt>
                <c:pt idx="35930">
                  <c:v>118.321086999912</c:v>
                </c:pt>
                <c:pt idx="35931">
                  <c:v>118.321290000039</c:v>
                </c:pt>
                <c:pt idx="35932">
                  <c:v>118.32196300019801</c:v>
                </c:pt>
                <c:pt idx="35933">
                  <c:v>118.322044999786</c:v>
                </c:pt>
                <c:pt idx="35934">
                  <c:v>118.323183000029</c:v>
                </c:pt>
                <c:pt idx="35935">
                  <c:v>118.32477899997599</c:v>
                </c:pt>
                <c:pt idx="35936">
                  <c:v>118.32724099986001</c:v>
                </c:pt>
                <c:pt idx="35937">
                  <c:v>118.32786300010399</c:v>
                </c:pt>
                <c:pt idx="35938">
                  <c:v>118.32901600018799</c:v>
                </c:pt>
                <c:pt idx="35939">
                  <c:v>118.32983800013601</c:v>
                </c:pt>
                <c:pt idx="35940">
                  <c:v>118.332355999882</c:v>
                </c:pt>
                <c:pt idx="35941">
                  <c:v>118.332920999819</c:v>
                </c:pt>
                <c:pt idx="35942">
                  <c:v>118.33382799977601</c:v>
                </c:pt>
                <c:pt idx="35943">
                  <c:v>118.33440600003</c:v>
                </c:pt>
                <c:pt idx="35944">
                  <c:v>118.335195999861</c:v>
                </c:pt>
                <c:pt idx="35945">
                  <c:v>118.35148899990601</c:v>
                </c:pt>
                <c:pt idx="35946">
                  <c:v>118.35221399996901</c:v>
                </c:pt>
                <c:pt idx="35947">
                  <c:v>118.353539000054</c:v>
                </c:pt>
                <c:pt idx="35948">
                  <c:v>118.35457699999</c:v>
                </c:pt>
                <c:pt idx="35949">
                  <c:v>118.364638000002</c:v>
                </c:pt>
                <c:pt idx="35950">
                  <c:v>118.36503199992799</c:v>
                </c:pt>
                <c:pt idx="35951">
                  <c:v>118.365658000129</c:v>
                </c:pt>
                <c:pt idx="35952">
                  <c:v>118.366386000161</c:v>
                </c:pt>
                <c:pt idx="35953">
                  <c:v>118.36731799985499</c:v>
                </c:pt>
                <c:pt idx="35954">
                  <c:v>118.373505999898</c:v>
                </c:pt>
                <c:pt idx="35955">
                  <c:v>118.378564000067</c:v>
                </c:pt>
                <c:pt idx="35956">
                  <c:v>118.37905299989801</c:v>
                </c:pt>
                <c:pt idx="35957">
                  <c:v>118.380076999983</c:v>
                </c:pt>
                <c:pt idx="35958">
                  <c:v>118.38064699986701</c:v>
                </c:pt>
                <c:pt idx="35959">
                  <c:v>118.38201799992</c:v>
                </c:pt>
                <c:pt idx="35960">
                  <c:v>118.382554000163</c:v>
                </c:pt>
                <c:pt idx="35961">
                  <c:v>118.38347899992999</c:v>
                </c:pt>
                <c:pt idx="35962">
                  <c:v>118.38411799999399</c:v>
                </c:pt>
                <c:pt idx="35963">
                  <c:v>118.385178000153</c:v>
                </c:pt>
                <c:pt idx="35964">
                  <c:v>118.38547400020599</c:v>
                </c:pt>
                <c:pt idx="35965">
                  <c:v>118.38566200003601</c:v>
                </c:pt>
                <c:pt idx="35966">
                  <c:v>118.386626999836</c:v>
                </c:pt>
                <c:pt idx="35967">
                  <c:v>118.38734899993099</c:v>
                </c:pt>
                <c:pt idx="35968">
                  <c:v>118.39749299997399</c:v>
                </c:pt>
                <c:pt idx="35969">
                  <c:v>118.399712000154</c:v>
                </c:pt>
                <c:pt idx="35970">
                  <c:v>118.40141399989</c:v>
                </c:pt>
                <c:pt idx="35971">
                  <c:v>118.42860200022101</c:v>
                </c:pt>
                <c:pt idx="35972">
                  <c:v>118.430886000169</c:v>
                </c:pt>
                <c:pt idx="35973">
                  <c:v>118.43129199996801</c:v>
                </c:pt>
                <c:pt idx="35974">
                  <c:v>118.43354700022199</c:v>
                </c:pt>
                <c:pt idx="35975">
                  <c:v>118.434130999958</c:v>
                </c:pt>
                <c:pt idx="35976">
                  <c:v>118.43537000004201</c:v>
                </c:pt>
                <c:pt idx="35977">
                  <c:v>118.43621600019101</c:v>
                </c:pt>
                <c:pt idx="35978">
                  <c:v>118.44797699995901</c:v>
                </c:pt>
                <c:pt idx="35979">
                  <c:v>118.46083199998201</c:v>
                </c:pt>
                <c:pt idx="35980">
                  <c:v>118.47223899985599</c:v>
                </c:pt>
                <c:pt idx="35981">
                  <c:v>118.472971999835</c:v>
                </c:pt>
                <c:pt idx="35982">
                  <c:v>118.474243000036</c:v>
                </c:pt>
                <c:pt idx="35983">
                  <c:v>118.47511199994101</c:v>
                </c:pt>
                <c:pt idx="35984">
                  <c:v>118.488160000197</c:v>
                </c:pt>
                <c:pt idx="35985">
                  <c:v>118.48877800002801</c:v>
                </c:pt>
                <c:pt idx="35986">
                  <c:v>118.48991599981601</c:v>
                </c:pt>
                <c:pt idx="35987">
                  <c:v>118.49078100021801</c:v>
                </c:pt>
                <c:pt idx="35988">
                  <c:v>118.49269300000701</c:v>
                </c:pt>
                <c:pt idx="35989">
                  <c:v>118.496841999785</c:v>
                </c:pt>
                <c:pt idx="35990">
                  <c:v>118.497518999902</c:v>
                </c:pt>
                <c:pt idx="35991">
                  <c:v>118.498952000209</c:v>
                </c:pt>
                <c:pt idx="35992">
                  <c:v>118.49996199998701</c:v>
                </c:pt>
                <c:pt idx="35993">
                  <c:v>118.511563000083</c:v>
                </c:pt>
                <c:pt idx="35994">
                  <c:v>118.512268999893</c:v>
                </c:pt>
                <c:pt idx="35995">
                  <c:v>118.513528000221</c:v>
                </c:pt>
                <c:pt idx="35996">
                  <c:v>118.514962000062</c:v>
                </c:pt>
                <c:pt idx="35997">
                  <c:v>118.51719300011601</c:v>
                </c:pt>
                <c:pt idx="35998">
                  <c:v>118.517722999968</c:v>
                </c:pt>
                <c:pt idx="35999">
                  <c:v>118.51869200017899</c:v>
                </c:pt>
                <c:pt idx="36000">
                  <c:v>118.519358999947</c:v>
                </c:pt>
                <c:pt idx="36001">
                  <c:v>118.524026000159</c:v>
                </c:pt>
                <c:pt idx="36002">
                  <c:v>118.524710000201</c:v>
                </c:pt>
                <c:pt idx="36003">
                  <c:v>118.52520599995799</c:v>
                </c:pt>
                <c:pt idx="36004">
                  <c:v>118.526068999926</c:v>
                </c:pt>
                <c:pt idx="36005">
                  <c:v>118.52628799988399</c:v>
                </c:pt>
                <c:pt idx="36006">
                  <c:v>118.52696300002199</c:v>
                </c:pt>
                <c:pt idx="36007">
                  <c:v>118.54294800014</c:v>
                </c:pt>
                <c:pt idx="36008">
                  <c:v>118.543406999833</c:v>
                </c:pt>
                <c:pt idx="36009">
                  <c:v>118.544319000193</c:v>
                </c:pt>
                <c:pt idx="36010">
                  <c:v>118.54491399981201</c:v>
                </c:pt>
                <c:pt idx="36011">
                  <c:v>118.547961999865</c:v>
                </c:pt>
                <c:pt idx="36012">
                  <c:v>118.57481300012199</c:v>
                </c:pt>
                <c:pt idx="36013">
                  <c:v>118.57575000021801</c:v>
                </c:pt>
                <c:pt idx="36014">
                  <c:v>118.576329000006</c:v>
                </c:pt>
                <c:pt idx="36015">
                  <c:v>118.57760100019699</c:v>
                </c:pt>
                <c:pt idx="36016">
                  <c:v>118.578463000176</c:v>
                </c:pt>
                <c:pt idx="36017">
                  <c:v>118.58024599996399</c:v>
                </c:pt>
                <c:pt idx="36018">
                  <c:v>118.581280999933</c:v>
                </c:pt>
                <c:pt idx="36019">
                  <c:v>118.603078999967</c:v>
                </c:pt>
                <c:pt idx="36020">
                  <c:v>118.603598999925</c:v>
                </c:pt>
                <c:pt idx="36021">
                  <c:v>118.60452200016799</c:v>
                </c:pt>
                <c:pt idx="36022">
                  <c:v>118.605195999862</c:v>
                </c:pt>
                <c:pt idx="36023">
                  <c:v>118.60627799978801</c:v>
                </c:pt>
                <c:pt idx="36024">
                  <c:v>118.606785999872</c:v>
                </c:pt>
                <c:pt idx="36025">
                  <c:v>118.60778700020001</c:v>
                </c:pt>
                <c:pt idx="36026">
                  <c:v>118.60847199977701</c:v>
                </c:pt>
                <c:pt idx="36027">
                  <c:v>118.611307999799</c:v>
                </c:pt>
                <c:pt idx="36028">
                  <c:v>118.61269900009499</c:v>
                </c:pt>
                <c:pt idx="36029">
                  <c:v>118.613332000222</c:v>
                </c:pt>
                <c:pt idx="36030">
                  <c:v>118.614543000148</c:v>
                </c:pt>
                <c:pt idx="36031">
                  <c:v>118.61543399982101</c:v>
                </c:pt>
                <c:pt idx="36032">
                  <c:v>118.618625000181</c:v>
                </c:pt>
                <c:pt idx="36033">
                  <c:v>118.63263199984399</c:v>
                </c:pt>
                <c:pt idx="36034">
                  <c:v>118.633310999939</c:v>
                </c:pt>
                <c:pt idx="36035">
                  <c:v>118.634167999971</c:v>
                </c:pt>
                <c:pt idx="36036">
                  <c:v>118.634473999918</c:v>
                </c:pt>
                <c:pt idx="36037">
                  <c:v>118.63454000013</c:v>
                </c:pt>
                <c:pt idx="36038">
                  <c:v>118.63506000008699</c:v>
                </c:pt>
                <c:pt idx="36039">
                  <c:v>118.63570600007699</c:v>
                </c:pt>
                <c:pt idx="36040">
                  <c:v>118.636000000151</c:v>
                </c:pt>
                <c:pt idx="36041">
                  <c:v>118.65257799990999</c:v>
                </c:pt>
                <c:pt idx="36042">
                  <c:v>118.663045000175</c:v>
                </c:pt>
                <c:pt idx="36043">
                  <c:v>118.66368700020701</c:v>
                </c:pt>
                <c:pt idx="36044">
                  <c:v>118.665036000038</c:v>
                </c:pt>
                <c:pt idx="36045">
                  <c:v>118.665805000091</c:v>
                </c:pt>
                <c:pt idx="36046">
                  <c:v>118.665933000102</c:v>
                </c:pt>
                <c:pt idx="36047">
                  <c:v>118.66624999993201</c:v>
                </c:pt>
                <c:pt idx="36048">
                  <c:v>118.66698399990099</c:v>
                </c:pt>
                <c:pt idx="36049">
                  <c:v>118.66800699999601</c:v>
                </c:pt>
                <c:pt idx="36050">
                  <c:v>118.67920299982799</c:v>
                </c:pt>
                <c:pt idx="36051">
                  <c:v>118.68544500021</c:v>
                </c:pt>
                <c:pt idx="36052">
                  <c:v>118.69993099980999</c:v>
                </c:pt>
                <c:pt idx="36053">
                  <c:v>118.700147999788</c:v>
                </c:pt>
                <c:pt idx="36054">
                  <c:v>118.70081799997901</c:v>
                </c:pt>
                <c:pt idx="36055">
                  <c:v>118.70202899990501</c:v>
                </c:pt>
                <c:pt idx="36056">
                  <c:v>118.70281700021199</c:v>
                </c:pt>
                <c:pt idx="36057">
                  <c:v>118.70295100015899</c:v>
                </c:pt>
                <c:pt idx="36058">
                  <c:v>118.72825499995001</c:v>
                </c:pt>
                <c:pt idx="36059">
                  <c:v>118.72950399992899</c:v>
                </c:pt>
                <c:pt idx="36060">
                  <c:v>118.733794000036</c:v>
                </c:pt>
                <c:pt idx="36061">
                  <c:v>118.73450800021601</c:v>
                </c:pt>
                <c:pt idx="36062">
                  <c:v>118.73578599988801</c:v>
                </c:pt>
                <c:pt idx="36063">
                  <c:v>118.73658800004699</c:v>
                </c:pt>
                <c:pt idx="36064">
                  <c:v>118.737210999825</c:v>
                </c:pt>
                <c:pt idx="36065">
                  <c:v>118.749976999879</c:v>
                </c:pt>
                <c:pt idx="36066">
                  <c:v>118.749987000228</c:v>
                </c:pt>
                <c:pt idx="36067">
                  <c:v>118.750440999974</c:v>
                </c:pt>
                <c:pt idx="36068">
                  <c:v>118.750559000091</c:v>
                </c:pt>
                <c:pt idx="36069">
                  <c:v>118.750578999879</c:v>
                </c:pt>
                <c:pt idx="36070">
                  <c:v>118.75182899984699</c:v>
                </c:pt>
                <c:pt idx="36071">
                  <c:v>118.751830999826</c:v>
                </c:pt>
                <c:pt idx="36072">
                  <c:v>118.75221299987901</c:v>
                </c:pt>
                <c:pt idx="36073">
                  <c:v>118.752707000112</c:v>
                </c:pt>
                <c:pt idx="36074">
                  <c:v>118.752714000038</c:v>
                </c:pt>
                <c:pt idx="36075">
                  <c:v>118.752832000154</c:v>
                </c:pt>
                <c:pt idx="36076">
                  <c:v>118.753926999943</c:v>
                </c:pt>
                <c:pt idx="36077">
                  <c:v>118.754789999911</c:v>
                </c:pt>
                <c:pt idx="36078">
                  <c:v>118.76747399992301</c:v>
                </c:pt>
                <c:pt idx="36079">
                  <c:v>118.768121999892</c:v>
                </c:pt>
                <c:pt idx="36080">
                  <c:v>118.76928799983899</c:v>
                </c:pt>
                <c:pt idx="36081">
                  <c:v>118.77023399983899</c:v>
                </c:pt>
                <c:pt idx="36082">
                  <c:v>118.784642999798</c:v>
                </c:pt>
                <c:pt idx="36083">
                  <c:v>118.785162000222</c:v>
                </c:pt>
                <c:pt idx="36084">
                  <c:v>118.78599700003099</c:v>
                </c:pt>
                <c:pt idx="36085">
                  <c:v>118.78661199989399</c:v>
                </c:pt>
                <c:pt idx="36086">
                  <c:v>118.79509900018</c:v>
                </c:pt>
                <c:pt idx="36087">
                  <c:v>118.795766999937</c:v>
                </c:pt>
                <c:pt idx="36088">
                  <c:v>118.797106999863</c:v>
                </c:pt>
                <c:pt idx="36089">
                  <c:v>118.798094999874</c:v>
                </c:pt>
                <c:pt idx="36090">
                  <c:v>118.801814000107</c:v>
                </c:pt>
                <c:pt idx="36091">
                  <c:v>118.818977000046</c:v>
                </c:pt>
                <c:pt idx="36092">
                  <c:v>118.825214000025</c:v>
                </c:pt>
                <c:pt idx="36093">
                  <c:v>118.827685999804</c:v>
                </c:pt>
                <c:pt idx="36094">
                  <c:v>118.828267000026</c:v>
                </c:pt>
                <c:pt idx="36095">
                  <c:v>118.829482999899</c:v>
                </c:pt>
                <c:pt idx="36096">
                  <c:v>118.83020899995201</c:v>
                </c:pt>
                <c:pt idx="36097">
                  <c:v>118.85648199995499</c:v>
                </c:pt>
                <c:pt idx="36098">
                  <c:v>118.863385000167</c:v>
                </c:pt>
                <c:pt idx="36099">
                  <c:v>118.86443499997699</c:v>
                </c:pt>
                <c:pt idx="36100">
                  <c:v>118.86463700011501</c:v>
                </c:pt>
                <c:pt idx="36101">
                  <c:v>118.865296999956</c:v>
                </c:pt>
                <c:pt idx="36102">
                  <c:v>118.86644000014699</c:v>
                </c:pt>
                <c:pt idx="36103">
                  <c:v>118.867300000147</c:v>
                </c:pt>
                <c:pt idx="36104">
                  <c:v>118.89114799987499</c:v>
                </c:pt>
                <c:pt idx="36105">
                  <c:v>118.89180600019201</c:v>
                </c:pt>
                <c:pt idx="36106">
                  <c:v>118.89307599994899</c:v>
                </c:pt>
                <c:pt idx="36107">
                  <c:v>118.893986999864</c:v>
                </c:pt>
                <c:pt idx="36108">
                  <c:v>118.89451099978</c:v>
                </c:pt>
                <c:pt idx="36109">
                  <c:v>118.89554400022399</c:v>
                </c:pt>
                <c:pt idx="36110">
                  <c:v>118.896363000203</c:v>
                </c:pt>
                <c:pt idx="36111">
                  <c:v>118.89697600008699</c:v>
                </c:pt>
                <c:pt idx="36112">
                  <c:v>118.898247999823</c:v>
                </c:pt>
                <c:pt idx="36113">
                  <c:v>118.899084000076</c:v>
                </c:pt>
                <c:pt idx="36114">
                  <c:v>118.90745700020399</c:v>
                </c:pt>
                <c:pt idx="36115">
                  <c:v>118.90814700018301</c:v>
                </c:pt>
                <c:pt idx="36116">
                  <c:v>118.909487000109</c:v>
                </c:pt>
                <c:pt idx="36117">
                  <c:v>118.91041699982401</c:v>
                </c:pt>
                <c:pt idx="36118">
                  <c:v>118.932627000049</c:v>
                </c:pt>
                <c:pt idx="36119">
                  <c:v>118.932715000028</c:v>
                </c:pt>
                <c:pt idx="36120">
                  <c:v>118.933272000049</c:v>
                </c:pt>
                <c:pt idx="36121">
                  <c:v>118.934341000112</c:v>
                </c:pt>
                <c:pt idx="36122">
                  <c:v>118.93512899996399</c:v>
                </c:pt>
                <c:pt idx="36123">
                  <c:v>118.93705300008101</c:v>
                </c:pt>
                <c:pt idx="36124">
                  <c:v>118.937732000176</c:v>
                </c:pt>
                <c:pt idx="36125">
                  <c:v>118.939072000102</c:v>
                </c:pt>
                <c:pt idx="36126">
                  <c:v>118.939913999838</c:v>
                </c:pt>
                <c:pt idx="36127">
                  <c:v>118.942163000156</c:v>
                </c:pt>
                <c:pt idx="36128">
                  <c:v>118.942306999997</c:v>
                </c:pt>
                <c:pt idx="36129">
                  <c:v>118.942583999796</c:v>
                </c:pt>
                <c:pt idx="36130">
                  <c:v>118.94261899988101</c:v>
                </c:pt>
                <c:pt idx="36131">
                  <c:v>118.94330299992301</c:v>
                </c:pt>
                <c:pt idx="36132">
                  <c:v>118.943319000209</c:v>
                </c:pt>
                <c:pt idx="36133">
                  <c:v>118.943812999987</c:v>
                </c:pt>
                <c:pt idx="36134">
                  <c:v>118.94388000018799</c:v>
                </c:pt>
                <c:pt idx="36135">
                  <c:v>118.951182999808</c:v>
                </c:pt>
                <c:pt idx="36136">
                  <c:v>118.95934999984</c:v>
                </c:pt>
                <c:pt idx="36137">
                  <c:v>118.960570000126</c:v>
                </c:pt>
                <c:pt idx="36138">
                  <c:v>118.96267300016899</c:v>
                </c:pt>
                <c:pt idx="36139">
                  <c:v>118.96321599988299</c:v>
                </c:pt>
                <c:pt idx="36140">
                  <c:v>118.964044000222</c:v>
                </c:pt>
                <c:pt idx="36141">
                  <c:v>118.96476399988299</c:v>
                </c:pt>
                <c:pt idx="36142">
                  <c:v>118.97367099982101</c:v>
                </c:pt>
                <c:pt idx="36143">
                  <c:v>118.974321000223</c:v>
                </c:pt>
                <c:pt idx="36144">
                  <c:v>118.975532000149</c:v>
                </c:pt>
                <c:pt idx="36145">
                  <c:v>118.976275000022</c:v>
                </c:pt>
                <c:pt idx="36146">
                  <c:v>118.990930000109</c:v>
                </c:pt>
                <c:pt idx="36147">
                  <c:v>118.99154999991799</c:v>
                </c:pt>
                <c:pt idx="36148">
                  <c:v>118.99275799987601</c:v>
                </c:pt>
                <c:pt idx="36149">
                  <c:v>118.99348299994</c:v>
                </c:pt>
                <c:pt idx="36150">
                  <c:v>118.993591000162</c:v>
                </c:pt>
                <c:pt idx="36151">
                  <c:v>118.994830999781</c:v>
                </c:pt>
                <c:pt idx="36152">
                  <c:v>118.99800999981301</c:v>
                </c:pt>
                <c:pt idx="36153">
                  <c:v>118.99828000014099</c:v>
                </c:pt>
                <c:pt idx="36154">
                  <c:v>118.998888000078</c:v>
                </c:pt>
                <c:pt idx="36155">
                  <c:v>118.99933899985599</c:v>
                </c:pt>
                <c:pt idx="36156">
                  <c:v>119.011435000174</c:v>
                </c:pt>
                <c:pt idx="36157">
                  <c:v>119.01498999986801</c:v>
                </c:pt>
                <c:pt idx="36158">
                  <c:v>119.03058400002899</c:v>
                </c:pt>
                <c:pt idx="36159">
                  <c:v>119.031264000113</c:v>
                </c:pt>
                <c:pt idx="36160">
                  <c:v>119.03129299980699</c:v>
                </c:pt>
                <c:pt idx="36161">
                  <c:v>119.031953000103</c:v>
                </c:pt>
                <c:pt idx="36162">
                  <c:v>119.03249799979601</c:v>
                </c:pt>
                <c:pt idx="36163">
                  <c:v>119.03307600004999</c:v>
                </c:pt>
                <c:pt idx="36164">
                  <c:v>119.033329000103</c:v>
                </c:pt>
                <c:pt idx="36165">
                  <c:v>119.03386899984901</c:v>
                </c:pt>
                <c:pt idx="36166">
                  <c:v>119.03998700017799</c:v>
                </c:pt>
                <c:pt idx="36167">
                  <c:v>119.061696999779</c:v>
                </c:pt>
                <c:pt idx="36168">
                  <c:v>119.064864999927</c:v>
                </c:pt>
                <c:pt idx="36169">
                  <c:v>119.067309000001</c:v>
                </c:pt>
                <c:pt idx="36170">
                  <c:v>119.0676719998</c:v>
                </c:pt>
                <c:pt idx="36171">
                  <c:v>119.06846000010701</c:v>
                </c:pt>
                <c:pt idx="36172">
                  <c:v>119.068642000002</c:v>
                </c:pt>
                <c:pt idx="36173">
                  <c:v>119.069105000107</c:v>
                </c:pt>
                <c:pt idx="36174">
                  <c:v>119.06927000018101</c:v>
                </c:pt>
                <c:pt idx="36175">
                  <c:v>119.06971600001199</c:v>
                </c:pt>
                <c:pt idx="36176">
                  <c:v>119.069881000086</c:v>
                </c:pt>
                <c:pt idx="36177">
                  <c:v>119.07031400005501</c:v>
                </c:pt>
                <c:pt idx="36178">
                  <c:v>119.07047600016</c:v>
                </c:pt>
                <c:pt idx="36179">
                  <c:v>119.071110999811</c:v>
                </c:pt>
                <c:pt idx="36180">
                  <c:v>119.07178499996</c:v>
                </c:pt>
                <c:pt idx="36181">
                  <c:v>119.071937000171</c:v>
                </c:pt>
                <c:pt idx="36182">
                  <c:v>119.072131999928</c:v>
                </c:pt>
                <c:pt idx="36183">
                  <c:v>119.07223199978</c:v>
                </c:pt>
                <c:pt idx="36184">
                  <c:v>119.07317799978</c:v>
                </c:pt>
                <c:pt idx="36185">
                  <c:v>119.07321999979099</c:v>
                </c:pt>
                <c:pt idx="36186">
                  <c:v>119.07345000008699</c:v>
                </c:pt>
                <c:pt idx="36187">
                  <c:v>119.07411499987499</c:v>
                </c:pt>
                <c:pt idx="36188">
                  <c:v>119.07506699981201</c:v>
                </c:pt>
                <c:pt idx="36189">
                  <c:v>119.07525300011901</c:v>
                </c:pt>
                <c:pt idx="36190">
                  <c:v>119.075700999928</c:v>
                </c:pt>
                <c:pt idx="36191">
                  <c:v>119.076132999907</c:v>
                </c:pt>
                <c:pt idx="36192">
                  <c:v>119.076378000045</c:v>
                </c:pt>
                <c:pt idx="36193">
                  <c:v>119.076813999981</c:v>
                </c:pt>
                <c:pt idx="36194">
                  <c:v>119.077619000108</c:v>
                </c:pt>
                <c:pt idx="36195">
                  <c:v>119.077679999918</c:v>
                </c:pt>
                <c:pt idx="36196">
                  <c:v>119.077882000055</c:v>
                </c:pt>
                <c:pt idx="36197">
                  <c:v>119.077932999971</c:v>
                </c:pt>
                <c:pt idx="36198">
                  <c:v>119.078610000087</c:v>
                </c:pt>
                <c:pt idx="36199">
                  <c:v>119.07925300010901</c:v>
                </c:pt>
                <c:pt idx="36200">
                  <c:v>119.08146099995001</c:v>
                </c:pt>
                <c:pt idx="36201">
                  <c:v>119.081793000077</c:v>
                </c:pt>
                <c:pt idx="36202">
                  <c:v>119.08210100000299</c:v>
                </c:pt>
                <c:pt idx="36203">
                  <c:v>119.082259000151</c:v>
                </c:pt>
                <c:pt idx="36204">
                  <c:v>119.08259499978099</c:v>
                </c:pt>
                <c:pt idx="36205">
                  <c:v>119.08288099993999</c:v>
                </c:pt>
                <c:pt idx="36206">
                  <c:v>119.08337700015099</c:v>
                </c:pt>
                <c:pt idx="36207">
                  <c:v>119.08343000004599</c:v>
                </c:pt>
                <c:pt idx="36208">
                  <c:v>119.083448999845</c:v>
                </c:pt>
                <c:pt idx="36209">
                  <c:v>119.083517000035</c:v>
                </c:pt>
                <c:pt idx="36210">
                  <c:v>119.08357799984501</c:v>
                </c:pt>
                <c:pt idx="36211">
                  <c:v>119.083644000056</c:v>
                </c:pt>
                <c:pt idx="36212">
                  <c:v>119.08371099980199</c:v>
                </c:pt>
                <c:pt idx="36213">
                  <c:v>119.083772000067</c:v>
                </c:pt>
                <c:pt idx="36214">
                  <c:v>119.08377700001401</c:v>
                </c:pt>
                <c:pt idx="36215">
                  <c:v>119.08383699983401</c:v>
                </c:pt>
                <c:pt idx="36216">
                  <c:v>119.083898000099</c:v>
                </c:pt>
                <c:pt idx="36217">
                  <c:v>119.08396299986599</c:v>
                </c:pt>
                <c:pt idx="36218">
                  <c:v>119.08402800008801</c:v>
                </c:pt>
                <c:pt idx="36219">
                  <c:v>119.08458800007699</c:v>
                </c:pt>
                <c:pt idx="36220">
                  <c:v>119.084972000109</c:v>
                </c:pt>
                <c:pt idx="36221">
                  <c:v>119.085435000215</c:v>
                </c:pt>
                <c:pt idx="36222">
                  <c:v>119.08574300014099</c:v>
                </c:pt>
                <c:pt idx="36223">
                  <c:v>119.08603399979199</c:v>
                </c:pt>
                <c:pt idx="36224">
                  <c:v>119.086558000162</c:v>
                </c:pt>
                <c:pt idx="36225">
                  <c:v>119.087010999919</c:v>
                </c:pt>
                <c:pt idx="36226">
                  <c:v>119.087433999993</c:v>
                </c:pt>
                <c:pt idx="36227">
                  <c:v>119.087926999782</c:v>
                </c:pt>
                <c:pt idx="36228">
                  <c:v>119.08857300022601</c:v>
                </c:pt>
                <c:pt idx="36229">
                  <c:v>119.088866999845</c:v>
                </c:pt>
                <c:pt idx="36230">
                  <c:v>119.109073999879</c:v>
                </c:pt>
                <c:pt idx="36231">
                  <c:v>119.117064999954</c:v>
                </c:pt>
                <c:pt idx="36232">
                  <c:v>119.117664999976</c:v>
                </c:pt>
                <c:pt idx="36233">
                  <c:v>119.11871900019801</c:v>
                </c:pt>
                <c:pt idx="36234">
                  <c:v>119.11954900006</c:v>
                </c:pt>
                <c:pt idx="36235">
                  <c:v>119.13802800017899</c:v>
                </c:pt>
                <c:pt idx="36236">
                  <c:v>119.13874299989399</c:v>
                </c:pt>
                <c:pt idx="36237">
                  <c:v>119.13936000019001</c:v>
                </c:pt>
                <c:pt idx="36238">
                  <c:v>119.14066400004201</c:v>
                </c:pt>
                <c:pt idx="36239">
                  <c:v>119.141550000222</c:v>
                </c:pt>
                <c:pt idx="36240">
                  <c:v>119.14403599985201</c:v>
                </c:pt>
                <c:pt idx="36241">
                  <c:v>119.144660000074</c:v>
                </c:pt>
                <c:pt idx="36242">
                  <c:v>119.14581000019001</c:v>
                </c:pt>
                <c:pt idx="36243">
                  <c:v>119.14664899995799</c:v>
                </c:pt>
                <c:pt idx="36244">
                  <c:v>119.14800500017</c:v>
                </c:pt>
                <c:pt idx="36245">
                  <c:v>119.15667299990601</c:v>
                </c:pt>
                <c:pt idx="36246">
                  <c:v>119.15746100021299</c:v>
                </c:pt>
                <c:pt idx="36247">
                  <c:v>119.171920000098</c:v>
                </c:pt>
                <c:pt idx="36248">
                  <c:v>119.172848999824</c:v>
                </c:pt>
                <c:pt idx="36249">
                  <c:v>119.172858000183</c:v>
                </c:pt>
                <c:pt idx="36250">
                  <c:v>119.17413199989799</c:v>
                </c:pt>
                <c:pt idx="36251">
                  <c:v>119.17498999991899</c:v>
                </c:pt>
                <c:pt idx="36252">
                  <c:v>119.175490000088</c:v>
                </c:pt>
                <c:pt idx="36253">
                  <c:v>119.176157999845</c:v>
                </c:pt>
                <c:pt idx="36254">
                  <c:v>119.176919999972</c:v>
                </c:pt>
                <c:pt idx="36255">
                  <c:v>119.17743999992999</c:v>
                </c:pt>
                <c:pt idx="36256">
                  <c:v>119.178381999972</c:v>
                </c:pt>
                <c:pt idx="36257">
                  <c:v>119.180838999909</c:v>
                </c:pt>
                <c:pt idx="36258">
                  <c:v>119.199812999795</c:v>
                </c:pt>
                <c:pt idx="36259">
                  <c:v>119.201267999869</c:v>
                </c:pt>
                <c:pt idx="36260">
                  <c:v>119.204665999859</c:v>
                </c:pt>
                <c:pt idx="36261">
                  <c:v>119.207352000103</c:v>
                </c:pt>
                <c:pt idx="36262">
                  <c:v>119.20785800020801</c:v>
                </c:pt>
                <c:pt idx="36263">
                  <c:v>119.208658999923</c:v>
                </c:pt>
                <c:pt idx="36264">
                  <c:v>119.20921299997599</c:v>
                </c:pt>
                <c:pt idx="36265">
                  <c:v>119.21315400013501</c:v>
                </c:pt>
                <c:pt idx="36266">
                  <c:v>119.213608999871</c:v>
                </c:pt>
                <c:pt idx="36267">
                  <c:v>119.21432799999801</c:v>
                </c:pt>
                <c:pt idx="36268">
                  <c:v>119.21482400020901</c:v>
                </c:pt>
                <c:pt idx="36269">
                  <c:v>119.22929899992501</c:v>
                </c:pt>
                <c:pt idx="36270">
                  <c:v>119.22940300019</c:v>
                </c:pt>
                <c:pt idx="36271">
                  <c:v>119.230023999989</c:v>
                </c:pt>
                <c:pt idx="36272">
                  <c:v>119.230070999947</c:v>
                </c:pt>
                <c:pt idx="36273">
                  <c:v>119.231455999852</c:v>
                </c:pt>
                <c:pt idx="36274">
                  <c:v>119.232395999915</c:v>
                </c:pt>
                <c:pt idx="36275">
                  <c:v>119.23260799994699</c:v>
                </c:pt>
                <c:pt idx="36276">
                  <c:v>119.238960000075</c:v>
                </c:pt>
                <c:pt idx="36277">
                  <c:v>119.254820000151</c:v>
                </c:pt>
                <c:pt idx="36278">
                  <c:v>119.255926999812</c:v>
                </c:pt>
                <c:pt idx="36279">
                  <c:v>119.25646899999199</c:v>
                </c:pt>
                <c:pt idx="36280">
                  <c:v>119.257328999992</c:v>
                </c:pt>
                <c:pt idx="36281">
                  <c:v>119.25817200017201</c:v>
                </c:pt>
                <c:pt idx="36282">
                  <c:v>119.25937400019301</c:v>
                </c:pt>
                <c:pt idx="36283">
                  <c:v>119.26018900021499</c:v>
                </c:pt>
                <c:pt idx="36284">
                  <c:v>119.280237000111</c:v>
                </c:pt>
                <c:pt idx="36285">
                  <c:v>119.280871000228</c:v>
                </c:pt>
                <c:pt idx="36286">
                  <c:v>119.282027999815</c:v>
                </c:pt>
                <c:pt idx="36287">
                  <c:v>119.282778000069</c:v>
                </c:pt>
                <c:pt idx="36288">
                  <c:v>119.28888900001701</c:v>
                </c:pt>
                <c:pt idx="36289">
                  <c:v>119.289371999911</c:v>
                </c:pt>
                <c:pt idx="36290">
                  <c:v>119.289817000208</c:v>
                </c:pt>
                <c:pt idx="36291">
                  <c:v>119.29003400018699</c:v>
                </c:pt>
                <c:pt idx="36292">
                  <c:v>119.29043999998599</c:v>
                </c:pt>
                <c:pt idx="36293">
                  <c:v>119.291210000028</c:v>
                </c:pt>
                <c:pt idx="36294">
                  <c:v>119.291742999848</c:v>
                </c:pt>
                <c:pt idx="36295">
                  <c:v>119.29207299999601</c:v>
                </c:pt>
                <c:pt idx="36296">
                  <c:v>119.29260299984799</c:v>
                </c:pt>
                <c:pt idx="36297">
                  <c:v>119.298075000187</c:v>
                </c:pt>
                <c:pt idx="36298">
                  <c:v>119.300492000093</c:v>
                </c:pt>
                <c:pt idx="36299">
                  <c:v>119.30236299986001</c:v>
                </c:pt>
                <c:pt idx="36300">
                  <c:v>119.303203000072</c:v>
                </c:pt>
                <c:pt idx="36301">
                  <c:v>119.33744299994899</c:v>
                </c:pt>
                <c:pt idx="36302">
                  <c:v>119.33916799989601</c:v>
                </c:pt>
                <c:pt idx="36303">
                  <c:v>119.358737999846</c:v>
                </c:pt>
                <c:pt idx="36304">
                  <c:v>119.365470000047</c:v>
                </c:pt>
                <c:pt idx="36305">
                  <c:v>119.37272200020701</c:v>
                </c:pt>
                <c:pt idx="36306">
                  <c:v>119.38127699977399</c:v>
                </c:pt>
                <c:pt idx="36307">
                  <c:v>119.381953999891</c:v>
                </c:pt>
                <c:pt idx="36308">
                  <c:v>119.38323300000701</c:v>
                </c:pt>
                <c:pt idx="36309">
                  <c:v>119.38417400006001</c:v>
                </c:pt>
                <c:pt idx="36310">
                  <c:v>119.413623000127</c:v>
                </c:pt>
                <c:pt idx="36311">
                  <c:v>119.433458000003</c:v>
                </c:pt>
                <c:pt idx="36312">
                  <c:v>119.43411999982301</c:v>
                </c:pt>
                <c:pt idx="36313">
                  <c:v>119.43534800002401</c:v>
                </c:pt>
                <c:pt idx="36314">
                  <c:v>119.43599000005599</c:v>
                </c:pt>
                <c:pt idx="36315">
                  <c:v>119.436101999781</c:v>
                </c:pt>
                <c:pt idx="36316">
                  <c:v>119.443405999845</c:v>
                </c:pt>
                <c:pt idx="36317">
                  <c:v>119.44398100013099</c:v>
                </c:pt>
                <c:pt idx="36318">
                  <c:v>119.444915999793</c:v>
                </c:pt>
                <c:pt idx="36319">
                  <c:v>119.445627000004</c:v>
                </c:pt>
                <c:pt idx="36320">
                  <c:v>119.45666800011099</c:v>
                </c:pt>
                <c:pt idx="36321">
                  <c:v>119.457227000111</c:v>
                </c:pt>
                <c:pt idx="36322">
                  <c:v>119.45815399985801</c:v>
                </c:pt>
                <c:pt idx="36323">
                  <c:v>119.45885800014301</c:v>
                </c:pt>
                <c:pt idx="36324">
                  <c:v>119.49742500019001</c:v>
                </c:pt>
                <c:pt idx="36325">
                  <c:v>119.498052999915</c:v>
                </c:pt>
                <c:pt idx="36326">
                  <c:v>119.498293000106</c:v>
                </c:pt>
                <c:pt idx="36327">
                  <c:v>119.498910999936</c:v>
                </c:pt>
                <c:pt idx="36328">
                  <c:v>119.499004999852</c:v>
                </c:pt>
                <c:pt idx="36329">
                  <c:v>119.499187000201</c:v>
                </c:pt>
                <c:pt idx="36330">
                  <c:v>119.49953200019</c:v>
                </c:pt>
                <c:pt idx="36331">
                  <c:v>119.49966200018001</c:v>
                </c:pt>
                <c:pt idx="36332">
                  <c:v>119.499923000148</c:v>
                </c:pt>
                <c:pt idx="36333">
                  <c:v>119.500766999863</c:v>
                </c:pt>
                <c:pt idx="36334">
                  <c:v>119.500903999778</c:v>
                </c:pt>
                <c:pt idx="36335">
                  <c:v>119.501668999873</c:v>
                </c:pt>
                <c:pt idx="36336">
                  <c:v>119.501727000169</c:v>
                </c:pt>
                <c:pt idx="36337">
                  <c:v>119.509882999864</c:v>
                </c:pt>
                <c:pt idx="36338">
                  <c:v>119.523193000077</c:v>
                </c:pt>
                <c:pt idx="36339">
                  <c:v>119.54350199994201</c:v>
                </c:pt>
                <c:pt idx="36340">
                  <c:v>119.54386099978299</c:v>
                </c:pt>
                <c:pt idx="36341">
                  <c:v>119.544320999921</c:v>
                </c:pt>
                <c:pt idx="36342">
                  <c:v>119.54512800002701</c:v>
                </c:pt>
                <c:pt idx="36343">
                  <c:v>119.55014400018599</c:v>
                </c:pt>
                <c:pt idx="36344">
                  <c:v>119.567440000082</c:v>
                </c:pt>
                <c:pt idx="36345">
                  <c:v>119.577324000147</c:v>
                </c:pt>
                <c:pt idx="36346">
                  <c:v>119.59482200018101</c:v>
                </c:pt>
                <c:pt idx="36347">
                  <c:v>119.595338000181</c:v>
                </c:pt>
                <c:pt idx="36348">
                  <c:v>119.595496999863</c:v>
                </c:pt>
                <c:pt idx="36349">
                  <c:v>119.59600099999</c:v>
                </c:pt>
                <c:pt idx="36350">
                  <c:v>119.59726499981099</c:v>
                </c:pt>
                <c:pt idx="36351">
                  <c:v>119.59785499993799</c:v>
                </c:pt>
                <c:pt idx="36352">
                  <c:v>119.59793400001199</c:v>
                </c:pt>
                <c:pt idx="36353">
                  <c:v>119.59807699986399</c:v>
                </c:pt>
                <c:pt idx="36354">
                  <c:v>119.598224000128</c:v>
                </c:pt>
                <c:pt idx="36355">
                  <c:v>119.598615000086</c:v>
                </c:pt>
                <c:pt idx="36356">
                  <c:v>119.59945099988499</c:v>
                </c:pt>
                <c:pt idx="36357">
                  <c:v>119.59965699998</c:v>
                </c:pt>
                <c:pt idx="36358">
                  <c:v>119.599913999991</c:v>
                </c:pt>
                <c:pt idx="36359">
                  <c:v>119.60084100019201</c:v>
                </c:pt>
                <c:pt idx="36360">
                  <c:v>119.602795999981</c:v>
                </c:pt>
                <c:pt idx="36361">
                  <c:v>119.603174000076</c:v>
                </c:pt>
                <c:pt idx="36362">
                  <c:v>119.60425999996001</c:v>
                </c:pt>
                <c:pt idx="36363">
                  <c:v>119.60439699987499</c:v>
                </c:pt>
                <c:pt idx="36364">
                  <c:v>119.60453800020299</c:v>
                </c:pt>
                <c:pt idx="36365">
                  <c:v>119.60464100002301</c:v>
                </c:pt>
                <c:pt idx="36366">
                  <c:v>119.605485000192</c:v>
                </c:pt>
                <c:pt idx="36367">
                  <c:v>119.60604200021399</c:v>
                </c:pt>
                <c:pt idx="36368">
                  <c:v>119.606453999949</c:v>
                </c:pt>
                <c:pt idx="36369">
                  <c:v>119.607357999939</c:v>
                </c:pt>
                <c:pt idx="36370">
                  <c:v>119.610076999833</c:v>
                </c:pt>
                <c:pt idx="36371">
                  <c:v>119.62022099987701</c:v>
                </c:pt>
                <c:pt idx="36372">
                  <c:v>119.620857999962</c:v>
                </c:pt>
                <c:pt idx="36373">
                  <c:v>119.622153999898</c:v>
                </c:pt>
                <c:pt idx="36374">
                  <c:v>119.623090000004</c:v>
                </c:pt>
                <c:pt idx="36375">
                  <c:v>119.628376000036</c:v>
                </c:pt>
                <c:pt idx="36376">
                  <c:v>119.629069999973</c:v>
                </c:pt>
                <c:pt idx="36377">
                  <c:v>119.630443000005</c:v>
                </c:pt>
                <c:pt idx="36378">
                  <c:v>119.631374000164</c:v>
                </c:pt>
                <c:pt idx="36379">
                  <c:v>119.647726000039</c:v>
                </c:pt>
                <c:pt idx="36380">
                  <c:v>119.670789999872</c:v>
                </c:pt>
                <c:pt idx="36381">
                  <c:v>119.672774999799</c:v>
                </c:pt>
                <c:pt idx="36382">
                  <c:v>119.67671299998901</c:v>
                </c:pt>
                <c:pt idx="36383">
                  <c:v>119.690306999928</c:v>
                </c:pt>
                <c:pt idx="36384">
                  <c:v>119.69091299988499</c:v>
                </c:pt>
                <c:pt idx="36385">
                  <c:v>119.69208399978</c:v>
                </c:pt>
                <c:pt idx="36386">
                  <c:v>119.69296799998101</c:v>
                </c:pt>
                <c:pt idx="36387">
                  <c:v>119.701833999897</c:v>
                </c:pt>
                <c:pt idx="36388">
                  <c:v>119.702365000193</c:v>
                </c:pt>
                <c:pt idx="36389">
                  <c:v>119.703318000119</c:v>
                </c:pt>
                <c:pt idx="36390">
                  <c:v>119.70403900022499</c:v>
                </c:pt>
                <c:pt idx="36391">
                  <c:v>119.70883399999299</c:v>
                </c:pt>
                <c:pt idx="36392">
                  <c:v>119.71485399999399</c:v>
                </c:pt>
                <c:pt idx="36393">
                  <c:v>119.715270000142</c:v>
                </c:pt>
                <c:pt idx="36394">
                  <c:v>119.715307000205</c:v>
                </c:pt>
                <c:pt idx="36395">
                  <c:v>119.71580599993099</c:v>
                </c:pt>
                <c:pt idx="36396">
                  <c:v>119.715882000036</c:v>
                </c:pt>
                <c:pt idx="36397">
                  <c:v>119.715888999962</c:v>
                </c:pt>
                <c:pt idx="36398">
                  <c:v>119.71648899998399</c:v>
                </c:pt>
                <c:pt idx="36399">
                  <c:v>119.717020999814</c:v>
                </c:pt>
                <c:pt idx="36400">
                  <c:v>119.717023999783</c:v>
                </c:pt>
                <c:pt idx="36401">
                  <c:v>119.71773100003701</c:v>
                </c:pt>
                <c:pt idx="36402">
                  <c:v>119.71780100020599</c:v>
                </c:pt>
                <c:pt idx="36403">
                  <c:v>119.717803000185</c:v>
                </c:pt>
                <c:pt idx="36404">
                  <c:v>119.71859300001501</c:v>
                </c:pt>
                <c:pt idx="36405">
                  <c:v>119.72070100000501</c:v>
                </c:pt>
                <c:pt idx="36406">
                  <c:v>119.721314999878</c:v>
                </c:pt>
                <c:pt idx="36407">
                  <c:v>119.721766000111</c:v>
                </c:pt>
                <c:pt idx="36408">
                  <c:v>119.72249300015301</c:v>
                </c:pt>
                <c:pt idx="36409">
                  <c:v>119.722640999953</c:v>
                </c:pt>
                <c:pt idx="36410">
                  <c:v>119.723492000048</c:v>
                </c:pt>
                <c:pt idx="36411">
                  <c:v>119.723909000185</c:v>
                </c:pt>
                <c:pt idx="36412">
                  <c:v>119.72494600013299</c:v>
                </c:pt>
                <c:pt idx="36413">
                  <c:v>119.760001000031</c:v>
                </c:pt>
                <c:pt idx="36414">
                  <c:v>119.76043100003099</c:v>
                </c:pt>
                <c:pt idx="36415">
                  <c:v>119.76134299993601</c:v>
                </c:pt>
                <c:pt idx="36416">
                  <c:v>119.76195999977701</c:v>
                </c:pt>
                <c:pt idx="36417">
                  <c:v>119.76284200000001</c:v>
                </c:pt>
                <c:pt idx="36418">
                  <c:v>119.768116000159</c:v>
                </c:pt>
                <c:pt idx="36419">
                  <c:v>119.77896999997</c:v>
                </c:pt>
                <c:pt idx="36420">
                  <c:v>119.77950299979</c:v>
                </c:pt>
                <c:pt idx="36421">
                  <c:v>119.78043999988499</c:v>
                </c:pt>
                <c:pt idx="36422">
                  <c:v>119.78108899984301</c:v>
                </c:pt>
                <c:pt idx="36423">
                  <c:v>119.78343000009701</c:v>
                </c:pt>
                <c:pt idx="36424">
                  <c:v>119.783913999981</c:v>
                </c:pt>
                <c:pt idx="36425">
                  <c:v>119.78480100015</c:v>
                </c:pt>
                <c:pt idx="36426">
                  <c:v>119.785460999992</c:v>
                </c:pt>
                <c:pt idx="36427">
                  <c:v>119.79002999987601</c:v>
                </c:pt>
                <c:pt idx="36428">
                  <c:v>119.80479200019499</c:v>
                </c:pt>
                <c:pt idx="36429">
                  <c:v>119.805355000153</c:v>
                </c:pt>
                <c:pt idx="36430">
                  <c:v>119.80641999980401</c:v>
                </c:pt>
                <c:pt idx="36431">
                  <c:v>119.807208000111</c:v>
                </c:pt>
                <c:pt idx="36432">
                  <c:v>119.811168000069</c:v>
                </c:pt>
                <c:pt idx="36433">
                  <c:v>119.81156299998399</c:v>
                </c:pt>
                <c:pt idx="36434">
                  <c:v>119.812237000132</c:v>
                </c:pt>
                <c:pt idx="36435">
                  <c:v>119.81342699982599</c:v>
                </c:pt>
                <c:pt idx="36436">
                  <c:v>119.81423999986801</c:v>
                </c:pt>
                <c:pt idx="36437">
                  <c:v>119.81566499980501</c:v>
                </c:pt>
                <c:pt idx="36438">
                  <c:v>119.82382599990099</c:v>
                </c:pt>
                <c:pt idx="36439">
                  <c:v>119.83774600002999</c:v>
                </c:pt>
                <c:pt idx="36440">
                  <c:v>119.842548000178</c:v>
                </c:pt>
                <c:pt idx="36441">
                  <c:v>119.858947000011</c:v>
                </c:pt>
                <c:pt idx="36442">
                  <c:v>119.8667929998</c:v>
                </c:pt>
                <c:pt idx="36443">
                  <c:v>119.86997099984301</c:v>
                </c:pt>
                <c:pt idx="36444">
                  <c:v>119.870589000129</c:v>
                </c:pt>
                <c:pt idx="36445">
                  <c:v>119.87063900005501</c:v>
                </c:pt>
                <c:pt idx="36446">
                  <c:v>119.87193100003401</c:v>
                </c:pt>
                <c:pt idx="36447">
                  <c:v>119.872705000034</c:v>
                </c:pt>
                <c:pt idx="36448">
                  <c:v>119.88038299978099</c:v>
                </c:pt>
                <c:pt idx="36449">
                  <c:v>119.886475999919</c:v>
                </c:pt>
                <c:pt idx="36450">
                  <c:v>119.88927599986701</c:v>
                </c:pt>
                <c:pt idx="36451">
                  <c:v>119.899428999815</c:v>
                </c:pt>
                <c:pt idx="36452">
                  <c:v>119.900039000185</c:v>
                </c:pt>
                <c:pt idx="36453">
                  <c:v>119.90143399998399</c:v>
                </c:pt>
                <c:pt idx="36454">
                  <c:v>119.90230499986801</c:v>
                </c:pt>
                <c:pt idx="36455">
                  <c:v>119.90562600021801</c:v>
                </c:pt>
                <c:pt idx="36456">
                  <c:v>119.90638999986901</c:v>
                </c:pt>
                <c:pt idx="36457">
                  <c:v>119.907609000165</c:v>
                </c:pt>
                <c:pt idx="36458">
                  <c:v>119.908500999827</c:v>
                </c:pt>
                <c:pt idx="36459">
                  <c:v>119.914394999796</c:v>
                </c:pt>
                <c:pt idx="36460">
                  <c:v>119.91492000015501</c:v>
                </c:pt>
                <c:pt idx="36461">
                  <c:v>119.915894999849</c:v>
                </c:pt>
                <c:pt idx="36462">
                  <c:v>119.91670699990199</c:v>
                </c:pt>
                <c:pt idx="36463">
                  <c:v>119.93041400000899</c:v>
                </c:pt>
                <c:pt idx="36464">
                  <c:v>119.931021999946</c:v>
                </c:pt>
                <c:pt idx="36465">
                  <c:v>119.93217899998801</c:v>
                </c:pt>
                <c:pt idx="36466">
                  <c:v>119.932951000009</c:v>
                </c:pt>
                <c:pt idx="36467">
                  <c:v>119.94122499981999</c:v>
                </c:pt>
                <c:pt idx="36468">
                  <c:v>119.96712200016101</c:v>
                </c:pt>
                <c:pt idx="36469">
                  <c:v>119.96769799998199</c:v>
                </c:pt>
                <c:pt idx="36470">
                  <c:v>119.968804000109</c:v>
                </c:pt>
                <c:pt idx="36471">
                  <c:v>119.969602999844</c:v>
                </c:pt>
                <c:pt idx="36472">
                  <c:v>119.97456600010901</c:v>
                </c:pt>
                <c:pt idx="36473">
                  <c:v>119.975145999887</c:v>
                </c:pt>
                <c:pt idx="36474">
                  <c:v>119.976077000046</c:v>
                </c:pt>
                <c:pt idx="36475">
                  <c:v>119.976768000015</c:v>
                </c:pt>
                <c:pt idx="36476">
                  <c:v>119.97824999980301</c:v>
                </c:pt>
                <c:pt idx="36477">
                  <c:v>119.984891000058</c:v>
                </c:pt>
                <c:pt idx="36478">
                  <c:v>119.988063000164</c:v>
                </c:pt>
                <c:pt idx="36479">
                  <c:v>119.98861099982599</c:v>
                </c:pt>
                <c:pt idx="36480">
                  <c:v>119.98873299989999</c:v>
                </c:pt>
                <c:pt idx="36481">
                  <c:v>119.98985699983599</c:v>
                </c:pt>
                <c:pt idx="36482">
                  <c:v>119.990745999984</c:v>
                </c:pt>
                <c:pt idx="36483">
                  <c:v>120.020285000009</c:v>
                </c:pt>
                <c:pt idx="36484">
                  <c:v>120.031523999841</c:v>
                </c:pt>
                <c:pt idx="36485">
                  <c:v>120.03215300001099</c:v>
                </c:pt>
                <c:pt idx="36486">
                  <c:v>120.03297399996801</c:v>
                </c:pt>
                <c:pt idx="36487">
                  <c:v>120.03343100013799</c:v>
                </c:pt>
                <c:pt idx="36488">
                  <c:v>120.034374000169</c:v>
                </c:pt>
                <c:pt idx="36489">
                  <c:v>120.045238999864</c:v>
                </c:pt>
                <c:pt idx="36490">
                  <c:v>120.060105999982</c:v>
                </c:pt>
                <c:pt idx="36491">
                  <c:v>120.06077300020399</c:v>
                </c:pt>
                <c:pt idx="36492">
                  <c:v>120.06202200018301</c:v>
                </c:pt>
                <c:pt idx="36493">
                  <c:v>120.06289200007799</c:v>
                </c:pt>
                <c:pt idx="36494">
                  <c:v>120.065847000205</c:v>
                </c:pt>
                <c:pt idx="36495">
                  <c:v>120.06909100000399</c:v>
                </c:pt>
                <c:pt idx="36496">
                  <c:v>120.06970399988801</c:v>
                </c:pt>
                <c:pt idx="36497">
                  <c:v>120.07078599981401</c:v>
                </c:pt>
                <c:pt idx="36498">
                  <c:v>120.071524000195</c:v>
                </c:pt>
                <c:pt idx="36499">
                  <c:v>120.10257700012501</c:v>
                </c:pt>
                <c:pt idx="36500">
                  <c:v>120.103199999903</c:v>
                </c:pt>
                <c:pt idx="36501">
                  <c:v>120.104362999882</c:v>
                </c:pt>
                <c:pt idx="36502">
                  <c:v>120.105249000062</c:v>
                </c:pt>
                <c:pt idx="36503">
                  <c:v>120.10629399992401</c:v>
                </c:pt>
                <c:pt idx="36504">
                  <c:v>120.10672499991401</c:v>
                </c:pt>
                <c:pt idx="36505">
                  <c:v>120.10749000000899</c:v>
                </c:pt>
                <c:pt idx="36506">
                  <c:v>120.10841700021</c:v>
                </c:pt>
                <c:pt idx="36507">
                  <c:v>120.117632000074</c:v>
                </c:pt>
                <c:pt idx="36508">
                  <c:v>120.12558600008499</c:v>
                </c:pt>
                <c:pt idx="36509">
                  <c:v>120.12632200003199</c:v>
                </c:pt>
                <c:pt idx="36510">
                  <c:v>120.126992000223</c:v>
                </c:pt>
                <c:pt idx="36511">
                  <c:v>120.128223999927</c:v>
                </c:pt>
                <c:pt idx="36512">
                  <c:v>120.129197000096</c:v>
                </c:pt>
                <c:pt idx="36513">
                  <c:v>120.135904000107</c:v>
                </c:pt>
                <c:pt idx="36514">
                  <c:v>120.13643799991701</c:v>
                </c:pt>
                <c:pt idx="36515">
                  <c:v>120.13754500003401</c:v>
                </c:pt>
                <c:pt idx="36516">
                  <c:v>120.138337999833</c:v>
                </c:pt>
                <c:pt idx="36517">
                  <c:v>120.13894299980099</c:v>
                </c:pt>
                <c:pt idx="36518">
                  <c:v>120.15984199979299</c:v>
                </c:pt>
                <c:pt idx="36519">
                  <c:v>120.160426999973</c:v>
                </c:pt>
                <c:pt idx="36520">
                  <c:v>120.16158100004699</c:v>
                </c:pt>
                <c:pt idx="36521">
                  <c:v>120.16246800021601</c:v>
                </c:pt>
                <c:pt idx="36522">
                  <c:v>120.17121400003799</c:v>
                </c:pt>
                <c:pt idx="36523">
                  <c:v>120.17181999999499</c:v>
                </c:pt>
                <c:pt idx="36524">
                  <c:v>120.17187299989</c:v>
                </c:pt>
                <c:pt idx="36525">
                  <c:v>120.17304700020701</c:v>
                </c:pt>
                <c:pt idx="36526">
                  <c:v>120.173905000228</c:v>
                </c:pt>
                <c:pt idx="36527">
                  <c:v>120.17480399981601</c:v>
                </c:pt>
                <c:pt idx="36528">
                  <c:v>120.17521100005899</c:v>
                </c:pt>
                <c:pt idx="36529">
                  <c:v>120.17605800019699</c:v>
                </c:pt>
                <c:pt idx="36530">
                  <c:v>120.176701000218</c:v>
                </c:pt>
                <c:pt idx="36531">
                  <c:v>120.18165600011299</c:v>
                </c:pt>
                <c:pt idx="36532">
                  <c:v>120.18220399977501</c:v>
                </c:pt>
                <c:pt idx="36533">
                  <c:v>120.182295000176</c:v>
                </c:pt>
                <c:pt idx="36534">
                  <c:v>120.18356899989099</c:v>
                </c:pt>
                <c:pt idx="36535">
                  <c:v>120.18448600019801</c:v>
                </c:pt>
                <c:pt idx="36536">
                  <c:v>120.210747999863</c:v>
                </c:pt>
                <c:pt idx="36537">
                  <c:v>120.211419000042</c:v>
                </c:pt>
                <c:pt idx="36538">
                  <c:v>120.21265400017001</c:v>
                </c:pt>
                <c:pt idx="36539">
                  <c:v>120.212759999958</c:v>
                </c:pt>
                <c:pt idx="36540">
                  <c:v>120.213198999863</c:v>
                </c:pt>
                <c:pt idx="36541">
                  <c:v>120.213775000138</c:v>
                </c:pt>
                <c:pt idx="36542">
                  <c:v>120.21416800007499</c:v>
                </c:pt>
                <c:pt idx="36543">
                  <c:v>120.21476800009599</c:v>
                </c:pt>
                <c:pt idx="36544">
                  <c:v>120.21953600014899</c:v>
                </c:pt>
                <c:pt idx="36545">
                  <c:v>120.220059000075</c:v>
                </c:pt>
                <c:pt idx="36546">
                  <c:v>120.22100200010701</c:v>
                </c:pt>
                <c:pt idx="36547">
                  <c:v>120.22166199994899</c:v>
                </c:pt>
                <c:pt idx="36548">
                  <c:v>120.22339699979</c:v>
                </c:pt>
                <c:pt idx="36549">
                  <c:v>120.223888000055</c:v>
                </c:pt>
                <c:pt idx="36550">
                  <c:v>120.224711999981</c:v>
                </c:pt>
                <c:pt idx="36551">
                  <c:v>120.22538600012901</c:v>
                </c:pt>
                <c:pt idx="36552">
                  <c:v>120.229266000023</c:v>
                </c:pt>
                <c:pt idx="36553">
                  <c:v>120.230521999928</c:v>
                </c:pt>
                <c:pt idx="36554">
                  <c:v>120.230835999791</c:v>
                </c:pt>
                <c:pt idx="36555">
                  <c:v>120.23103599995001</c:v>
                </c:pt>
                <c:pt idx="36556">
                  <c:v>120.231789000172</c:v>
                </c:pt>
                <c:pt idx="36557">
                  <c:v>120.232384999781</c:v>
                </c:pt>
                <c:pt idx="36558">
                  <c:v>120.236627999929</c:v>
                </c:pt>
                <c:pt idx="36559">
                  <c:v>120.24182400000399</c:v>
                </c:pt>
                <c:pt idx="36560">
                  <c:v>120.24874799999399</c:v>
                </c:pt>
                <c:pt idx="36561">
                  <c:v>120.24967200022701</c:v>
                </c:pt>
                <c:pt idx="36562">
                  <c:v>120.25022299985699</c:v>
                </c:pt>
                <c:pt idx="36563">
                  <c:v>120.251431999804</c:v>
                </c:pt>
                <c:pt idx="36564">
                  <c:v>120.252142000026</c:v>
                </c:pt>
                <c:pt idx="36565">
                  <c:v>120.263946999784</c:v>
                </c:pt>
                <c:pt idx="36566">
                  <c:v>120.264243999827</c:v>
                </c:pt>
                <c:pt idx="36567">
                  <c:v>120.26484899979501</c:v>
                </c:pt>
                <c:pt idx="36568">
                  <c:v>120.26528200021801</c:v>
                </c:pt>
                <c:pt idx="36569">
                  <c:v>120.28959300005201</c:v>
                </c:pt>
                <c:pt idx="36570">
                  <c:v>120.291157999872</c:v>
                </c:pt>
                <c:pt idx="36571">
                  <c:v>120.299055000032</c:v>
                </c:pt>
                <c:pt idx="36572">
                  <c:v>120.310745000097</c:v>
                </c:pt>
                <c:pt idx="36573">
                  <c:v>120.31175899983201</c:v>
                </c:pt>
                <c:pt idx="36574">
                  <c:v>120.31204400000199</c:v>
                </c:pt>
                <c:pt idx="36575">
                  <c:v>120.312591000129</c:v>
                </c:pt>
                <c:pt idx="36576">
                  <c:v>120.312996999928</c:v>
                </c:pt>
                <c:pt idx="36577">
                  <c:v>120.314935999886</c:v>
                </c:pt>
                <c:pt idx="36578">
                  <c:v>120.321984999918</c:v>
                </c:pt>
                <c:pt idx="36579">
                  <c:v>120.324253000035</c:v>
                </c:pt>
                <c:pt idx="36580">
                  <c:v>120.32491599984399</c:v>
                </c:pt>
                <c:pt idx="36581">
                  <c:v>120.32597899997199</c:v>
                </c:pt>
                <c:pt idx="36582">
                  <c:v>120.327051000003</c:v>
                </c:pt>
                <c:pt idx="36583">
                  <c:v>120.32716000021499</c:v>
                </c:pt>
                <c:pt idx="36584">
                  <c:v>120.32763300021499</c:v>
                </c:pt>
                <c:pt idx="36585">
                  <c:v>120.328771000004</c:v>
                </c:pt>
                <c:pt idx="36586">
                  <c:v>120.33003499982401</c:v>
                </c:pt>
                <c:pt idx="36587">
                  <c:v>120.336709000184</c:v>
                </c:pt>
                <c:pt idx="36588">
                  <c:v>120.337260999804</c:v>
                </c:pt>
                <c:pt idx="36589">
                  <c:v>120.338357000036</c:v>
                </c:pt>
                <c:pt idx="36590">
                  <c:v>120.33907200020599</c:v>
                </c:pt>
                <c:pt idx="36591">
                  <c:v>120.339734000026</c:v>
                </c:pt>
                <c:pt idx="36592">
                  <c:v>120.34731799985801</c:v>
                </c:pt>
                <c:pt idx="36593">
                  <c:v>120.350619999953</c:v>
                </c:pt>
                <c:pt idx="36594">
                  <c:v>120.35098900014401</c:v>
                </c:pt>
                <c:pt idx="36595">
                  <c:v>120.35167000021801</c:v>
                </c:pt>
                <c:pt idx="36596">
                  <c:v>120.352140999784</c:v>
                </c:pt>
                <c:pt idx="36597">
                  <c:v>120.359989999997</c:v>
                </c:pt>
                <c:pt idx="36598">
                  <c:v>120.360622000134</c:v>
                </c:pt>
                <c:pt idx="36599">
                  <c:v>120.36190900016599</c:v>
                </c:pt>
                <c:pt idx="36600">
                  <c:v>120.362776000092</c:v>
                </c:pt>
                <c:pt idx="36601">
                  <c:v>120.37223900006201</c:v>
                </c:pt>
                <c:pt idx="36602">
                  <c:v>120.37329900022</c:v>
                </c:pt>
                <c:pt idx="36603">
                  <c:v>120.373994000146</c:v>
                </c:pt>
                <c:pt idx="36604">
                  <c:v>120.375205000073</c:v>
                </c:pt>
                <c:pt idx="36605">
                  <c:v>120.376065000073</c:v>
                </c:pt>
                <c:pt idx="36606">
                  <c:v>120.389351000085</c:v>
                </c:pt>
                <c:pt idx="36607">
                  <c:v>120.396874000107</c:v>
                </c:pt>
                <c:pt idx="36608">
                  <c:v>120.39756400008599</c:v>
                </c:pt>
                <c:pt idx="36609">
                  <c:v>120.39902500009701</c:v>
                </c:pt>
                <c:pt idx="36610">
                  <c:v>120.399882000128</c:v>
                </c:pt>
                <c:pt idx="36611">
                  <c:v>120.400450000033</c:v>
                </c:pt>
                <c:pt idx="36612">
                  <c:v>120.408931999918</c:v>
                </c:pt>
                <c:pt idx="36613">
                  <c:v>120.409342000129</c:v>
                </c:pt>
                <c:pt idx="36614">
                  <c:v>120.409852000193</c:v>
                </c:pt>
                <c:pt idx="36615">
                  <c:v>120.41026999986499</c:v>
                </c:pt>
                <c:pt idx="36616">
                  <c:v>120.42370000017399</c:v>
                </c:pt>
                <c:pt idx="36617">
                  <c:v>120.436700000027</c:v>
                </c:pt>
                <c:pt idx="36618">
                  <c:v>120.443397000144</c:v>
                </c:pt>
                <c:pt idx="36619">
                  <c:v>120.443911000165</c:v>
                </c:pt>
                <c:pt idx="36620">
                  <c:v>120.444783000039</c:v>
                </c:pt>
                <c:pt idx="36621">
                  <c:v>120.445500000187</c:v>
                </c:pt>
                <c:pt idx="36622">
                  <c:v>120.44830800004999</c:v>
                </c:pt>
                <c:pt idx="36623">
                  <c:v>120.450651999817</c:v>
                </c:pt>
                <c:pt idx="36624">
                  <c:v>120.451178000166</c:v>
                </c:pt>
                <c:pt idx="36625">
                  <c:v>120.45202799981701</c:v>
                </c:pt>
                <c:pt idx="36626">
                  <c:v>120.452691000082</c:v>
                </c:pt>
                <c:pt idx="36627">
                  <c:v>120.45532599995499</c:v>
                </c:pt>
                <c:pt idx="36628">
                  <c:v>120.45567999984901</c:v>
                </c:pt>
                <c:pt idx="36629">
                  <c:v>120.45619499986</c:v>
                </c:pt>
                <c:pt idx="36630">
                  <c:v>120.45659500017699</c:v>
                </c:pt>
                <c:pt idx="36631">
                  <c:v>120.4660960002</c:v>
                </c:pt>
                <c:pt idx="36632">
                  <c:v>120.470824000221</c:v>
                </c:pt>
                <c:pt idx="36633">
                  <c:v>120.47144500002099</c:v>
                </c:pt>
                <c:pt idx="36634">
                  <c:v>120.472625999809</c:v>
                </c:pt>
                <c:pt idx="36635">
                  <c:v>120.473453000158</c:v>
                </c:pt>
                <c:pt idx="36636">
                  <c:v>120.476123000116</c:v>
                </c:pt>
                <c:pt idx="36637">
                  <c:v>120.495448999918</c:v>
                </c:pt>
                <c:pt idx="36638">
                  <c:v>120.502208999823</c:v>
                </c:pt>
                <c:pt idx="36639">
                  <c:v>120.502748000035</c:v>
                </c:pt>
                <c:pt idx="36640">
                  <c:v>120.503588999781</c:v>
                </c:pt>
                <c:pt idx="36641">
                  <c:v>120.504208000056</c:v>
                </c:pt>
                <c:pt idx="36642">
                  <c:v>120.50964599984499</c:v>
                </c:pt>
                <c:pt idx="36643">
                  <c:v>120.50978300021499</c:v>
                </c:pt>
                <c:pt idx="36644">
                  <c:v>120.51000500014099</c:v>
                </c:pt>
                <c:pt idx="36645">
                  <c:v>120.510714999909</c:v>
                </c:pt>
                <c:pt idx="36646">
                  <c:v>120.511187999909</c:v>
                </c:pt>
                <c:pt idx="36647">
                  <c:v>120.518250999793</c:v>
                </c:pt>
                <c:pt idx="36648">
                  <c:v>120.538120000219</c:v>
                </c:pt>
                <c:pt idx="36649">
                  <c:v>120.56618799988399</c:v>
                </c:pt>
                <c:pt idx="36650">
                  <c:v>120.566712999789</c:v>
                </c:pt>
                <c:pt idx="36651">
                  <c:v>120.567428999947</c:v>
                </c:pt>
                <c:pt idx="36652">
                  <c:v>120.568716999969</c:v>
                </c:pt>
                <c:pt idx="36653">
                  <c:v>120.56880999989501</c:v>
                </c:pt>
                <c:pt idx="36654">
                  <c:v>120.569826000064</c:v>
                </c:pt>
                <c:pt idx="36655">
                  <c:v>120.57679999998</c:v>
                </c:pt>
                <c:pt idx="36656">
                  <c:v>120.58314800014999</c:v>
                </c:pt>
                <c:pt idx="36657">
                  <c:v>120.583783999791</c:v>
                </c:pt>
                <c:pt idx="36658">
                  <c:v>120.58506699986499</c:v>
                </c:pt>
                <c:pt idx="36659">
                  <c:v>120.58600399996</c:v>
                </c:pt>
                <c:pt idx="36660">
                  <c:v>120.588489000056</c:v>
                </c:pt>
                <c:pt idx="36661">
                  <c:v>120.58924499979099</c:v>
                </c:pt>
                <c:pt idx="36662">
                  <c:v>120.590558000003</c:v>
                </c:pt>
                <c:pt idx="36663">
                  <c:v>120.592050000141</c:v>
                </c:pt>
                <c:pt idx="36664">
                  <c:v>120.598197000163</c:v>
                </c:pt>
                <c:pt idx="36665">
                  <c:v>120.598826999867</c:v>
                </c:pt>
                <c:pt idx="36666">
                  <c:v>120.598856000015</c:v>
                </c:pt>
                <c:pt idx="36667">
                  <c:v>120.59914500014199</c:v>
                </c:pt>
                <c:pt idx="36668">
                  <c:v>120.60009700007799</c:v>
                </c:pt>
                <c:pt idx="36669">
                  <c:v>120.60009800006799</c:v>
                </c:pt>
                <c:pt idx="36670">
                  <c:v>120.600998000099</c:v>
                </c:pt>
                <c:pt idx="36671">
                  <c:v>120.60100700000399</c:v>
                </c:pt>
                <c:pt idx="36672">
                  <c:v>120.611485000154</c:v>
                </c:pt>
                <c:pt idx="36673">
                  <c:v>120.612166000228</c:v>
                </c:pt>
                <c:pt idx="36674">
                  <c:v>120.61329500011099</c:v>
                </c:pt>
                <c:pt idx="36675">
                  <c:v>120.614156000101</c:v>
                </c:pt>
                <c:pt idx="36676">
                  <c:v>120.61675199993201</c:v>
                </c:pt>
                <c:pt idx="36677">
                  <c:v>120.622871999785</c:v>
                </c:pt>
                <c:pt idx="36678">
                  <c:v>120.62326500017599</c:v>
                </c:pt>
                <c:pt idx="36679">
                  <c:v>120.62413000012299</c:v>
                </c:pt>
                <c:pt idx="36680">
                  <c:v>120.624613000018</c:v>
                </c:pt>
                <c:pt idx="36681">
                  <c:v>120.653302999926</c:v>
                </c:pt>
                <c:pt idx="36682">
                  <c:v>120.65788100017001</c:v>
                </c:pt>
                <c:pt idx="36683">
                  <c:v>120.65809200021199</c:v>
                </c:pt>
                <c:pt idx="36684">
                  <c:v>120.658326000011</c:v>
                </c:pt>
                <c:pt idx="36685">
                  <c:v>120.659097000043</c:v>
                </c:pt>
                <c:pt idx="36686">
                  <c:v>120.65960300014899</c:v>
                </c:pt>
                <c:pt idx="36687">
                  <c:v>120.670115999928</c:v>
                </c:pt>
                <c:pt idx="36688">
                  <c:v>120.674538000002</c:v>
                </c:pt>
                <c:pt idx="36689">
                  <c:v>120.678314000087</c:v>
                </c:pt>
                <c:pt idx="36690">
                  <c:v>120.67879400001401</c:v>
                </c:pt>
                <c:pt idx="36691">
                  <c:v>120.679555000151</c:v>
                </c:pt>
                <c:pt idx="36692">
                  <c:v>120.680079000067</c:v>
                </c:pt>
                <c:pt idx="36693">
                  <c:v>120.69534400006799</c:v>
                </c:pt>
                <c:pt idx="36694">
                  <c:v>120.69596599985699</c:v>
                </c:pt>
                <c:pt idx="36695">
                  <c:v>120.69608499996301</c:v>
                </c:pt>
                <c:pt idx="36696">
                  <c:v>120.696299999963</c:v>
                </c:pt>
                <c:pt idx="36697">
                  <c:v>120.696930000121</c:v>
                </c:pt>
                <c:pt idx="36698">
                  <c:v>120.69740400011099</c:v>
                </c:pt>
                <c:pt idx="36699">
                  <c:v>120.697413000016</c:v>
                </c:pt>
                <c:pt idx="36700">
                  <c:v>120.698772000196</c:v>
                </c:pt>
                <c:pt idx="36701">
                  <c:v>120.705880000059</c:v>
                </c:pt>
                <c:pt idx="36702">
                  <c:v>120.711781999943</c:v>
                </c:pt>
                <c:pt idx="36703">
                  <c:v>120.73975300017899</c:v>
                </c:pt>
                <c:pt idx="36704">
                  <c:v>120.74579999989501</c:v>
                </c:pt>
                <c:pt idx="36705">
                  <c:v>120.746489999874</c:v>
                </c:pt>
                <c:pt idx="36706">
                  <c:v>120.74773399990501</c:v>
                </c:pt>
                <c:pt idx="36707">
                  <c:v>120.748592999916</c:v>
                </c:pt>
                <c:pt idx="36708">
                  <c:v>120.74868899981</c:v>
                </c:pt>
                <c:pt idx="36709">
                  <c:v>120.76447099980199</c:v>
                </c:pt>
                <c:pt idx="36710">
                  <c:v>120.764801999939</c:v>
                </c:pt>
                <c:pt idx="36711">
                  <c:v>120.77644200007799</c:v>
                </c:pt>
                <c:pt idx="36712">
                  <c:v>120.777069999803</c:v>
                </c:pt>
                <c:pt idx="36713">
                  <c:v>120.77827800021601</c:v>
                </c:pt>
                <c:pt idx="36714">
                  <c:v>120.779156000025</c:v>
                </c:pt>
                <c:pt idx="36715">
                  <c:v>120.78271300015301</c:v>
                </c:pt>
                <c:pt idx="36716">
                  <c:v>120.783116999973</c:v>
                </c:pt>
                <c:pt idx="36717">
                  <c:v>120.7840080001</c:v>
                </c:pt>
                <c:pt idx="36718">
                  <c:v>120.78450399985699</c:v>
                </c:pt>
                <c:pt idx="36719">
                  <c:v>120.79858100014401</c:v>
                </c:pt>
                <c:pt idx="36720">
                  <c:v>120.799202999933</c:v>
                </c:pt>
                <c:pt idx="36721">
                  <c:v>120.800387000144</c:v>
                </c:pt>
                <c:pt idx="36722">
                  <c:v>120.801227999891</c:v>
                </c:pt>
                <c:pt idx="36723">
                  <c:v>120.810152000103</c:v>
                </c:pt>
                <c:pt idx="36724">
                  <c:v>120.81085099998701</c:v>
                </c:pt>
                <c:pt idx="36725">
                  <c:v>120.812084000135</c:v>
                </c:pt>
                <c:pt idx="36726">
                  <c:v>120.813049999924</c:v>
                </c:pt>
                <c:pt idx="36727">
                  <c:v>120.823887999904</c:v>
                </c:pt>
                <c:pt idx="36728">
                  <c:v>120.836773000064</c:v>
                </c:pt>
                <c:pt idx="36729">
                  <c:v>120.85177300014</c:v>
                </c:pt>
                <c:pt idx="36730">
                  <c:v>120.852354999897</c:v>
                </c:pt>
                <c:pt idx="36731">
                  <c:v>120.85323400015099</c:v>
                </c:pt>
                <c:pt idx="36732">
                  <c:v>120.854570000119</c:v>
                </c:pt>
                <c:pt idx="36733">
                  <c:v>120.85500600005599</c:v>
                </c:pt>
                <c:pt idx="36734">
                  <c:v>120.862682999813</c:v>
                </c:pt>
                <c:pt idx="36735">
                  <c:v>120.863158999782</c:v>
                </c:pt>
                <c:pt idx="36736">
                  <c:v>120.863923999877</c:v>
                </c:pt>
                <c:pt idx="36737">
                  <c:v>120.86448799982401</c:v>
                </c:pt>
                <c:pt idx="36738">
                  <c:v>120.86833700004699</c:v>
                </c:pt>
                <c:pt idx="36739">
                  <c:v>120.877416999974</c:v>
                </c:pt>
                <c:pt idx="36740">
                  <c:v>120.878147999974</c:v>
                </c:pt>
                <c:pt idx="36741">
                  <c:v>120.879387000059</c:v>
                </c:pt>
                <c:pt idx="36742">
                  <c:v>120.88024500008001</c:v>
                </c:pt>
                <c:pt idx="36743">
                  <c:v>120.8806489999</c:v>
                </c:pt>
                <c:pt idx="36744">
                  <c:v>120.881278000069</c:v>
                </c:pt>
                <c:pt idx="36745">
                  <c:v>120.88253999991099</c:v>
                </c:pt>
                <c:pt idx="36746">
                  <c:v>120.88347899998499</c:v>
                </c:pt>
                <c:pt idx="36747">
                  <c:v>120.888924000155</c:v>
                </c:pt>
                <c:pt idx="36748">
                  <c:v>120.889588999943</c:v>
                </c:pt>
                <c:pt idx="36749">
                  <c:v>120.89088599987001</c:v>
                </c:pt>
                <c:pt idx="36750">
                  <c:v>120.891769000081</c:v>
                </c:pt>
                <c:pt idx="36751">
                  <c:v>120.895594000103</c:v>
                </c:pt>
                <c:pt idx="36752">
                  <c:v>120.896136999817</c:v>
                </c:pt>
                <c:pt idx="36753">
                  <c:v>120.89709600013501</c:v>
                </c:pt>
                <c:pt idx="36754">
                  <c:v>120.89774600008199</c:v>
                </c:pt>
                <c:pt idx="36755">
                  <c:v>120.908581000094</c:v>
                </c:pt>
                <c:pt idx="36756">
                  <c:v>120.908987999882</c:v>
                </c:pt>
                <c:pt idx="36757">
                  <c:v>120.90974800002999</c:v>
                </c:pt>
                <c:pt idx="36758">
                  <c:v>120.910217000073</c:v>
                </c:pt>
                <c:pt idx="36759">
                  <c:v>120.914896000158</c:v>
                </c:pt>
                <c:pt idx="36760">
                  <c:v>120.92440300011701</c:v>
                </c:pt>
                <c:pt idx="36761">
                  <c:v>120.95732899979299</c:v>
                </c:pt>
                <c:pt idx="36762">
                  <c:v>120.958630000131</c:v>
                </c:pt>
                <c:pt idx="36763">
                  <c:v>120.964389000164</c:v>
                </c:pt>
                <c:pt idx="36764">
                  <c:v>120.973562000017</c:v>
                </c:pt>
                <c:pt idx="36765">
                  <c:v>120.983063000039</c:v>
                </c:pt>
                <c:pt idx="36766">
                  <c:v>120.98356300020801</c:v>
                </c:pt>
                <c:pt idx="36767">
                  <c:v>120.98451500014501</c:v>
                </c:pt>
                <c:pt idx="36768">
                  <c:v>120.98552599991301</c:v>
                </c:pt>
                <c:pt idx="36769">
                  <c:v>120.98925300006101</c:v>
                </c:pt>
                <c:pt idx="36770">
                  <c:v>120.989609999924</c:v>
                </c:pt>
                <c:pt idx="36771">
                  <c:v>120.99026199985001</c:v>
                </c:pt>
                <c:pt idx="36772">
                  <c:v>120.99069799978601</c:v>
                </c:pt>
                <c:pt idx="36773">
                  <c:v>120.99216200022001</c:v>
                </c:pt>
                <c:pt idx="36774">
                  <c:v>120.994062000136</c:v>
                </c:pt>
                <c:pt idx="36775">
                  <c:v>120.994706000146</c:v>
                </c:pt>
                <c:pt idx="36776">
                  <c:v>120.99591800006201</c:v>
                </c:pt>
                <c:pt idx="36777">
                  <c:v>120.99681000017799</c:v>
                </c:pt>
                <c:pt idx="36778">
                  <c:v>120.997399999851</c:v>
                </c:pt>
                <c:pt idx="36779">
                  <c:v>120.998118999978</c:v>
                </c:pt>
                <c:pt idx="36780">
                  <c:v>120.99933799981899</c:v>
                </c:pt>
                <c:pt idx="36781">
                  <c:v>121.000260000073</c:v>
                </c:pt>
                <c:pt idx="36782">
                  <c:v>121.00597900007399</c:v>
                </c:pt>
                <c:pt idx="36783">
                  <c:v>121.046415999899</c:v>
                </c:pt>
                <c:pt idx="36784">
                  <c:v>121.046951000153</c:v>
                </c:pt>
                <c:pt idx="36785">
                  <c:v>121.050953000121</c:v>
                </c:pt>
                <c:pt idx="36786">
                  <c:v>121.051539999825</c:v>
                </c:pt>
                <c:pt idx="36787">
                  <c:v>121.05262700015301</c:v>
                </c:pt>
                <c:pt idx="36788">
                  <c:v>121.05337999992099</c:v>
                </c:pt>
                <c:pt idx="36789">
                  <c:v>121.053912000206</c:v>
                </c:pt>
                <c:pt idx="36790">
                  <c:v>121.053915000175</c:v>
                </c:pt>
                <c:pt idx="36791">
                  <c:v>121.05434900013199</c:v>
                </c:pt>
                <c:pt idx="36792">
                  <c:v>121.054553999783</c:v>
                </c:pt>
                <c:pt idx="36793">
                  <c:v>121.055183999942</c:v>
                </c:pt>
                <c:pt idx="36794">
                  <c:v>121.055649000027</c:v>
                </c:pt>
                <c:pt idx="36795">
                  <c:v>121.055753999826</c:v>
                </c:pt>
                <c:pt idx="36796">
                  <c:v>121.056425000006</c:v>
                </c:pt>
                <c:pt idx="36797">
                  <c:v>121.06382599995401</c:v>
                </c:pt>
                <c:pt idx="36798">
                  <c:v>121.07016299978501</c:v>
                </c:pt>
                <c:pt idx="36799">
                  <c:v>121.07082300008101</c:v>
                </c:pt>
                <c:pt idx="36800">
                  <c:v>121.072181999807</c:v>
                </c:pt>
                <c:pt idx="36801">
                  <c:v>121.073224000156</c:v>
                </c:pt>
                <c:pt idx="36802">
                  <c:v>121.077209999839</c:v>
                </c:pt>
                <c:pt idx="36803">
                  <c:v>121.077834000061</c:v>
                </c:pt>
                <c:pt idx="36804">
                  <c:v>121.078427000156</c:v>
                </c:pt>
                <c:pt idx="36805">
                  <c:v>121.078562000093</c:v>
                </c:pt>
                <c:pt idx="36806">
                  <c:v>121.079114000167</c:v>
                </c:pt>
                <c:pt idx="36807">
                  <c:v>121.079129000008</c:v>
                </c:pt>
                <c:pt idx="36808">
                  <c:v>121.079137999913</c:v>
                </c:pt>
                <c:pt idx="36809">
                  <c:v>121.07998700003</c:v>
                </c:pt>
                <c:pt idx="36810">
                  <c:v>121.080266999797</c:v>
                </c:pt>
                <c:pt idx="36811">
                  <c:v>121.08045800005101</c:v>
                </c:pt>
                <c:pt idx="36812">
                  <c:v>121.081068999956</c:v>
                </c:pt>
                <c:pt idx="36813">
                  <c:v>121.08137799987099</c:v>
                </c:pt>
                <c:pt idx="36814">
                  <c:v>121.086799999829</c:v>
                </c:pt>
                <c:pt idx="36815">
                  <c:v>121.08739899986101</c:v>
                </c:pt>
                <c:pt idx="36816">
                  <c:v>121.088620000136</c:v>
                </c:pt>
                <c:pt idx="36817">
                  <c:v>121.089407999988</c:v>
                </c:pt>
                <c:pt idx="36818">
                  <c:v>121.093189000021</c:v>
                </c:pt>
                <c:pt idx="36819">
                  <c:v>121.10025999982</c:v>
                </c:pt>
                <c:pt idx="36820">
                  <c:v>121.10067499997901</c:v>
                </c:pt>
                <c:pt idx="36821">
                  <c:v>121.10130100018</c:v>
                </c:pt>
                <c:pt idx="36822">
                  <c:v>121.10154499987399</c:v>
                </c:pt>
                <c:pt idx="36823">
                  <c:v>121.101777000149</c:v>
                </c:pt>
                <c:pt idx="36824">
                  <c:v>121.10573500012801</c:v>
                </c:pt>
                <c:pt idx="36825">
                  <c:v>121.10645099983201</c:v>
                </c:pt>
                <c:pt idx="36826">
                  <c:v>121.10786199991701</c:v>
                </c:pt>
                <c:pt idx="36827">
                  <c:v>121.10888799998</c:v>
                </c:pt>
                <c:pt idx="36828">
                  <c:v>121.110155000224</c:v>
                </c:pt>
                <c:pt idx="36829">
                  <c:v>121.12846199988701</c:v>
                </c:pt>
                <c:pt idx="36830">
                  <c:v>121.12900800002501</c:v>
                </c:pt>
                <c:pt idx="36831">
                  <c:v>121.129985000152</c:v>
                </c:pt>
                <c:pt idx="36832">
                  <c:v>121.130773999993</c:v>
                </c:pt>
                <c:pt idx="36833">
                  <c:v>121.14043300016401</c:v>
                </c:pt>
                <c:pt idx="36834">
                  <c:v>121.141797999825</c:v>
                </c:pt>
                <c:pt idx="36835">
                  <c:v>121.142602999952</c:v>
                </c:pt>
                <c:pt idx="36836">
                  <c:v>121.163201999934</c:v>
                </c:pt>
                <c:pt idx="36837">
                  <c:v>121.16634899985</c:v>
                </c:pt>
                <c:pt idx="36838">
                  <c:v>121.167100000093</c:v>
                </c:pt>
                <c:pt idx="36839">
                  <c:v>121.168212000156</c:v>
                </c:pt>
                <c:pt idx="36840">
                  <c:v>121.16895200006101</c:v>
                </c:pt>
                <c:pt idx="36841">
                  <c:v>121.17263199979701</c:v>
                </c:pt>
                <c:pt idx="36842">
                  <c:v>121.18486500003199</c:v>
                </c:pt>
                <c:pt idx="36843">
                  <c:v>121.200053999928</c:v>
                </c:pt>
                <c:pt idx="36844">
                  <c:v>121.200765000139</c:v>
                </c:pt>
                <c:pt idx="36845">
                  <c:v>121.202102000097</c:v>
                </c:pt>
                <c:pt idx="36846">
                  <c:v>121.20308500016101</c:v>
                </c:pt>
                <c:pt idx="36847">
                  <c:v>121.207345000129</c:v>
                </c:pt>
                <c:pt idx="36848">
                  <c:v>121.207709999907</c:v>
                </c:pt>
                <c:pt idx="36849">
                  <c:v>121.20790200015099</c:v>
                </c:pt>
                <c:pt idx="36850">
                  <c:v>121.20826399996001</c:v>
                </c:pt>
                <c:pt idx="36851">
                  <c:v>121.20830699996</c:v>
                </c:pt>
                <c:pt idx="36852">
                  <c:v>121.20906400014</c:v>
                </c:pt>
                <c:pt idx="36853">
                  <c:v>121.209133999855</c:v>
                </c:pt>
                <c:pt idx="36854">
                  <c:v>121.209344999897</c:v>
                </c:pt>
                <c:pt idx="36855">
                  <c:v>121.209980000003</c:v>
                </c:pt>
                <c:pt idx="36856">
                  <c:v>121.21015200000299</c:v>
                </c:pt>
                <c:pt idx="36857">
                  <c:v>121.21221500001401</c:v>
                </c:pt>
                <c:pt idx="36858">
                  <c:v>121.21222099995001</c:v>
                </c:pt>
                <c:pt idx="36859">
                  <c:v>121.212467000077</c:v>
                </c:pt>
                <c:pt idx="36860">
                  <c:v>121.214563000194</c:v>
                </c:pt>
                <c:pt idx="36861">
                  <c:v>121.21478100016201</c:v>
                </c:pt>
                <c:pt idx="36862">
                  <c:v>121.21525300017301</c:v>
                </c:pt>
                <c:pt idx="36863">
                  <c:v>121.215432000099</c:v>
                </c:pt>
                <c:pt idx="36864">
                  <c:v>121.21643699993</c:v>
                </c:pt>
                <c:pt idx="36865">
                  <c:v>121.21650800008801</c:v>
                </c:pt>
                <c:pt idx="36866">
                  <c:v>121.216575999824</c:v>
                </c:pt>
                <c:pt idx="36867">
                  <c:v>121.21663900006699</c:v>
                </c:pt>
                <c:pt idx="36868">
                  <c:v>121.21670799979199</c:v>
                </c:pt>
                <c:pt idx="36869">
                  <c:v>121.21677400000399</c:v>
                </c:pt>
                <c:pt idx="36870">
                  <c:v>121.217331000025</c:v>
                </c:pt>
                <c:pt idx="36871">
                  <c:v>121.217908999824</c:v>
                </c:pt>
                <c:pt idx="36872">
                  <c:v>121.218229000078</c:v>
                </c:pt>
                <c:pt idx="36873">
                  <c:v>121.21871299996201</c:v>
                </c:pt>
                <c:pt idx="36874">
                  <c:v>121.21910799987701</c:v>
                </c:pt>
                <c:pt idx="36875">
                  <c:v>121.21953399991899</c:v>
                </c:pt>
                <c:pt idx="36876">
                  <c:v>121.24544900007001</c:v>
                </c:pt>
                <c:pt idx="36877">
                  <c:v>121.24713000002799</c:v>
                </c:pt>
                <c:pt idx="36878">
                  <c:v>121.247881999806</c:v>
                </c:pt>
                <c:pt idx="36879">
                  <c:v>121.249169999828</c:v>
                </c:pt>
                <c:pt idx="36880">
                  <c:v>121.25048000007101</c:v>
                </c:pt>
                <c:pt idx="36881">
                  <c:v>121.257408000019</c:v>
                </c:pt>
                <c:pt idx="36882">
                  <c:v>121.261093000157</c:v>
                </c:pt>
                <c:pt idx="36883">
                  <c:v>121.272650999799</c:v>
                </c:pt>
                <c:pt idx="36884">
                  <c:v>121.273450999979</c:v>
                </c:pt>
                <c:pt idx="36885">
                  <c:v>121.274524999989</c:v>
                </c:pt>
                <c:pt idx="36886">
                  <c:v>121.27469799997901</c:v>
                </c:pt>
                <c:pt idx="36887">
                  <c:v>121.275111000159</c:v>
                </c:pt>
                <c:pt idx="36888">
                  <c:v>121.27615899999</c:v>
                </c:pt>
                <c:pt idx="36889">
                  <c:v>121.27622500020099</c:v>
                </c:pt>
                <c:pt idx="36890">
                  <c:v>121.27698199992601</c:v>
                </c:pt>
                <c:pt idx="36891">
                  <c:v>121.290908999981</c:v>
                </c:pt>
                <c:pt idx="36892">
                  <c:v>121.29651399982301</c:v>
                </c:pt>
                <c:pt idx="36893">
                  <c:v>121.30346799995</c:v>
                </c:pt>
                <c:pt idx="36894">
                  <c:v>121.322320000217</c:v>
                </c:pt>
                <c:pt idx="36895">
                  <c:v>121.32294200000601</c:v>
                </c:pt>
                <c:pt idx="36896">
                  <c:v>121.32418000010099</c:v>
                </c:pt>
                <c:pt idx="36897">
                  <c:v>121.32517800000601</c:v>
                </c:pt>
                <c:pt idx="36898">
                  <c:v>121.333426000092</c:v>
                </c:pt>
                <c:pt idx="36899">
                  <c:v>121.334122000007</c:v>
                </c:pt>
                <c:pt idx="36900">
                  <c:v>121.33542099991199</c:v>
                </c:pt>
                <c:pt idx="36901">
                  <c:v>121.33644699997599</c:v>
                </c:pt>
                <c:pt idx="36902">
                  <c:v>121.344751999913</c:v>
                </c:pt>
                <c:pt idx="36903">
                  <c:v>121.350816999893</c:v>
                </c:pt>
                <c:pt idx="36904">
                  <c:v>121.370685999863</c:v>
                </c:pt>
                <c:pt idx="36905">
                  <c:v>121.371170000202</c:v>
                </c:pt>
                <c:pt idx="36906">
                  <c:v>121.37186100017001</c:v>
                </c:pt>
                <c:pt idx="36907">
                  <c:v>121.372393000001</c:v>
                </c:pt>
                <c:pt idx="36908">
                  <c:v>121.372524999969</c:v>
                </c:pt>
                <c:pt idx="36909">
                  <c:v>121.375321999948</c:v>
                </c:pt>
                <c:pt idx="36910">
                  <c:v>121.375984000223</c:v>
                </c:pt>
                <c:pt idx="36911">
                  <c:v>121.37654700018101</c:v>
                </c:pt>
                <c:pt idx="36912">
                  <c:v>121.37729599999101</c:v>
                </c:pt>
                <c:pt idx="36913">
                  <c:v>121.377914999811</c:v>
                </c:pt>
                <c:pt idx="36914">
                  <c:v>121.397875000184</c:v>
                </c:pt>
                <c:pt idx="36915">
                  <c:v>121.399376000226</c:v>
                </c:pt>
                <c:pt idx="36916">
                  <c:v>121.40004899992999</c:v>
                </c:pt>
                <c:pt idx="36917">
                  <c:v>121.401326000068</c:v>
                </c:pt>
                <c:pt idx="36918">
                  <c:v>121.40230600016301</c:v>
                </c:pt>
                <c:pt idx="36919">
                  <c:v>121.407874999931</c:v>
                </c:pt>
                <c:pt idx="36920">
                  <c:v>121.44040200018901</c:v>
                </c:pt>
                <c:pt idx="36921">
                  <c:v>121.441075999882</c:v>
                </c:pt>
                <c:pt idx="36922">
                  <c:v>121.44230100011501</c:v>
                </c:pt>
                <c:pt idx="36923">
                  <c:v>121.443198000179</c:v>
                </c:pt>
                <c:pt idx="36924">
                  <c:v>121.44582900009399</c:v>
                </c:pt>
                <c:pt idx="36925">
                  <c:v>121.44674799992501</c:v>
                </c:pt>
                <c:pt idx="36926">
                  <c:v>121.452556999884</c:v>
                </c:pt>
                <c:pt idx="36927">
                  <c:v>121.45286099985201</c:v>
                </c:pt>
                <c:pt idx="36928">
                  <c:v>121.453457999905</c:v>
                </c:pt>
                <c:pt idx="36929">
                  <c:v>121.453931999894</c:v>
                </c:pt>
                <c:pt idx="36930">
                  <c:v>121.459954999863</c:v>
                </c:pt>
                <c:pt idx="36931">
                  <c:v>121.476487000109</c:v>
                </c:pt>
                <c:pt idx="36932">
                  <c:v>121.509486999912</c:v>
                </c:pt>
                <c:pt idx="36933">
                  <c:v>121.509583999795</c:v>
                </c:pt>
                <c:pt idx="36934">
                  <c:v>121.51033100008101</c:v>
                </c:pt>
                <c:pt idx="36935">
                  <c:v>121.510852000028</c:v>
                </c:pt>
                <c:pt idx="36936">
                  <c:v>121.51099599986901</c:v>
                </c:pt>
                <c:pt idx="36937">
                  <c:v>121.512388000155</c:v>
                </c:pt>
                <c:pt idx="36938">
                  <c:v>121.513259000039</c:v>
                </c:pt>
                <c:pt idx="36939">
                  <c:v>121.51994899977501</c:v>
                </c:pt>
                <c:pt idx="36940">
                  <c:v>121.52061100005</c:v>
                </c:pt>
                <c:pt idx="36941">
                  <c:v>121.521776999998</c:v>
                </c:pt>
                <c:pt idx="36942">
                  <c:v>121.522612999797</c:v>
                </c:pt>
                <c:pt idx="36943">
                  <c:v>121.52915300021</c:v>
                </c:pt>
                <c:pt idx="36944">
                  <c:v>121.52981999997699</c:v>
                </c:pt>
                <c:pt idx="36945">
                  <c:v>121.53091900017799</c:v>
                </c:pt>
                <c:pt idx="36946">
                  <c:v>121.53163399989299</c:v>
                </c:pt>
                <c:pt idx="36947">
                  <c:v>121.53712400004201</c:v>
                </c:pt>
                <c:pt idx="36948">
                  <c:v>121.553983000012</c:v>
                </c:pt>
                <c:pt idx="36949">
                  <c:v>121.55440500009701</c:v>
                </c:pt>
                <c:pt idx="36950">
                  <c:v>121.55509200010701</c:v>
                </c:pt>
                <c:pt idx="36951">
                  <c:v>121.55517300016</c:v>
                </c:pt>
                <c:pt idx="36952">
                  <c:v>121.55554899982201</c:v>
                </c:pt>
                <c:pt idx="36953">
                  <c:v>121.555863000139</c:v>
                </c:pt>
                <c:pt idx="36954">
                  <c:v>121.55714199980099</c:v>
                </c:pt>
                <c:pt idx="36955">
                  <c:v>121.55804699978</c:v>
                </c:pt>
                <c:pt idx="36956">
                  <c:v>121.56355200022499</c:v>
                </c:pt>
                <c:pt idx="36957">
                  <c:v>121.564202000172</c:v>
                </c:pt>
                <c:pt idx="36958">
                  <c:v>121.565221999844</c:v>
                </c:pt>
                <c:pt idx="36959">
                  <c:v>121.56601500009801</c:v>
                </c:pt>
                <c:pt idx="36960">
                  <c:v>121.568129000024</c:v>
                </c:pt>
                <c:pt idx="36961">
                  <c:v>121.576387999994</c:v>
                </c:pt>
                <c:pt idx="36962">
                  <c:v>121.577193000121</c:v>
                </c:pt>
                <c:pt idx="36963">
                  <c:v>121.578506999867</c:v>
                </c:pt>
                <c:pt idx="36964">
                  <c:v>121.579952000047</c:v>
                </c:pt>
                <c:pt idx="36965">
                  <c:v>121.582126999783</c:v>
                </c:pt>
                <c:pt idx="36966">
                  <c:v>121.582585999931</c:v>
                </c:pt>
                <c:pt idx="36967">
                  <c:v>121.583309000016</c:v>
                </c:pt>
                <c:pt idx="36968">
                  <c:v>121.584261999942</c:v>
                </c:pt>
                <c:pt idx="36969">
                  <c:v>121.58668700021701</c:v>
                </c:pt>
                <c:pt idx="36970">
                  <c:v>121.588041999984</c:v>
                </c:pt>
                <c:pt idx="36971">
                  <c:v>121.588601999974</c:v>
                </c:pt>
                <c:pt idx="36972">
                  <c:v>121.589779999794</c:v>
                </c:pt>
                <c:pt idx="36973">
                  <c:v>121.59055600022801</c:v>
                </c:pt>
                <c:pt idx="36974">
                  <c:v>121.59739500020801</c:v>
                </c:pt>
                <c:pt idx="36975">
                  <c:v>121.59787600012299</c:v>
                </c:pt>
                <c:pt idx="36976">
                  <c:v>121.598723999795</c:v>
                </c:pt>
                <c:pt idx="36977">
                  <c:v>121.59943100004899</c:v>
                </c:pt>
                <c:pt idx="36978">
                  <c:v>121.614753999892</c:v>
                </c:pt>
                <c:pt idx="36979">
                  <c:v>121.616396999797</c:v>
                </c:pt>
                <c:pt idx="36980">
                  <c:v>121.617329999935</c:v>
                </c:pt>
                <c:pt idx="36981">
                  <c:v>121.617968999998</c:v>
                </c:pt>
                <c:pt idx="36982">
                  <c:v>121.61950700010399</c:v>
                </c:pt>
                <c:pt idx="36983">
                  <c:v>121.62052900021</c:v>
                </c:pt>
                <c:pt idx="36984">
                  <c:v>121.633063999979</c:v>
                </c:pt>
                <c:pt idx="36985">
                  <c:v>121.63486100007499</c:v>
                </c:pt>
                <c:pt idx="36986">
                  <c:v>121.63831099996901</c:v>
                </c:pt>
                <c:pt idx="36987">
                  <c:v>121.64775600012899</c:v>
                </c:pt>
                <c:pt idx="36988">
                  <c:v>121.648462999928</c:v>
                </c:pt>
                <c:pt idx="36989">
                  <c:v>121.64973700009701</c:v>
                </c:pt>
                <c:pt idx="36990">
                  <c:v>121.65060799998101</c:v>
                </c:pt>
                <c:pt idx="36991">
                  <c:v>121.65971100012</c:v>
                </c:pt>
                <c:pt idx="36992">
                  <c:v>121.66016199989801</c:v>
                </c:pt>
                <c:pt idx="36993">
                  <c:v>121.66100500007799</c:v>
                </c:pt>
                <c:pt idx="36994">
                  <c:v>121.661139000025</c:v>
                </c:pt>
                <c:pt idx="36995">
                  <c:v>121.661396000035</c:v>
                </c:pt>
                <c:pt idx="36996">
                  <c:v>121.66165600001401</c:v>
                </c:pt>
                <c:pt idx="36997">
                  <c:v>121.661953000057</c:v>
                </c:pt>
                <c:pt idx="36998">
                  <c:v>121.662388000004</c:v>
                </c:pt>
                <c:pt idx="36999">
                  <c:v>121.663103000173</c:v>
                </c:pt>
                <c:pt idx="37000">
                  <c:v>121.68015999986801</c:v>
                </c:pt>
                <c:pt idx="37001">
                  <c:v>121.689529999912</c:v>
                </c:pt>
                <c:pt idx="37002">
                  <c:v>121.69119800000701</c:v>
                </c:pt>
                <c:pt idx="37003">
                  <c:v>121.69167100000701</c:v>
                </c:pt>
                <c:pt idx="37004">
                  <c:v>121.69249399994401</c:v>
                </c:pt>
                <c:pt idx="37005">
                  <c:v>121.693113000219</c:v>
                </c:pt>
                <c:pt idx="37006">
                  <c:v>121.707411999977</c:v>
                </c:pt>
                <c:pt idx="37007">
                  <c:v>121.70807800021001</c:v>
                </c:pt>
                <c:pt idx="37008">
                  <c:v>121.70933300012601</c:v>
                </c:pt>
                <c:pt idx="37009">
                  <c:v>121.71016399997801</c:v>
                </c:pt>
                <c:pt idx="37010">
                  <c:v>121.715830000084</c:v>
                </c:pt>
                <c:pt idx="37011">
                  <c:v>121.71643900001</c:v>
                </c:pt>
                <c:pt idx="37012">
                  <c:v>121.717492999778</c:v>
                </c:pt>
                <c:pt idx="37013">
                  <c:v>121.718236000106</c:v>
                </c:pt>
                <c:pt idx="37014">
                  <c:v>121.71897799998901</c:v>
                </c:pt>
                <c:pt idx="37015">
                  <c:v>121.719629999915</c:v>
                </c:pt>
                <c:pt idx="37016">
                  <c:v>121.72098900009499</c:v>
                </c:pt>
                <c:pt idx="37017">
                  <c:v>121.721898000032</c:v>
                </c:pt>
                <c:pt idx="37018">
                  <c:v>121.728388000065</c:v>
                </c:pt>
                <c:pt idx="37019">
                  <c:v>121.73788300014999</c:v>
                </c:pt>
                <c:pt idx="37020">
                  <c:v>121.74905199981301</c:v>
                </c:pt>
                <c:pt idx="37021">
                  <c:v>121.74941500006699</c:v>
                </c:pt>
                <c:pt idx="37022">
                  <c:v>121.75010000009901</c:v>
                </c:pt>
                <c:pt idx="37023">
                  <c:v>121.750582999993</c:v>
                </c:pt>
                <c:pt idx="37024">
                  <c:v>121.75127499995101</c:v>
                </c:pt>
                <c:pt idx="37025">
                  <c:v>121.757353999782</c:v>
                </c:pt>
                <c:pt idx="37026">
                  <c:v>121.767239999826</c:v>
                </c:pt>
                <c:pt idx="37027">
                  <c:v>121.78278500005</c:v>
                </c:pt>
                <c:pt idx="37028">
                  <c:v>121.790563000104</c:v>
                </c:pt>
                <c:pt idx="37029">
                  <c:v>121.79885700015799</c:v>
                </c:pt>
                <c:pt idx="37030">
                  <c:v>121.799516999999</c:v>
                </c:pt>
                <c:pt idx="37031">
                  <c:v>121.800111000084</c:v>
                </c:pt>
                <c:pt idx="37032">
                  <c:v>121.80079600011501</c:v>
                </c:pt>
                <c:pt idx="37033">
                  <c:v>121.801650000179</c:v>
                </c:pt>
                <c:pt idx="37034">
                  <c:v>121.83228599997101</c:v>
                </c:pt>
                <c:pt idx="37035">
                  <c:v>121.83285399987601</c:v>
                </c:pt>
                <c:pt idx="37036">
                  <c:v>121.843803000047</c:v>
                </c:pt>
                <c:pt idx="37037">
                  <c:v>121.84440800001501</c:v>
                </c:pt>
                <c:pt idx="37038">
                  <c:v>121.84568000020499</c:v>
                </c:pt>
                <c:pt idx="37039">
                  <c:v>121.8466790001</c:v>
                </c:pt>
                <c:pt idx="37040">
                  <c:v>121.863556999869</c:v>
                </c:pt>
                <c:pt idx="37041">
                  <c:v>121.87828900005101</c:v>
                </c:pt>
                <c:pt idx="37042">
                  <c:v>121.87899599985001</c:v>
                </c:pt>
                <c:pt idx="37043">
                  <c:v>121.880072999829</c:v>
                </c:pt>
                <c:pt idx="37044">
                  <c:v>121.88089900018799</c:v>
                </c:pt>
                <c:pt idx="37045">
                  <c:v>121.88737599990401</c:v>
                </c:pt>
                <c:pt idx="37046">
                  <c:v>121.88797199996699</c:v>
                </c:pt>
                <c:pt idx="37047">
                  <c:v>121.88901999979799</c:v>
                </c:pt>
                <c:pt idx="37048">
                  <c:v>121.89015200010499</c:v>
                </c:pt>
                <c:pt idx="37049">
                  <c:v>121.90358499992701</c:v>
                </c:pt>
                <c:pt idx="37050">
                  <c:v>121.90421000013799</c:v>
                </c:pt>
                <c:pt idx="37051">
                  <c:v>121.905525999864</c:v>
                </c:pt>
                <c:pt idx="37052">
                  <c:v>121.90641300003301</c:v>
                </c:pt>
                <c:pt idx="37053">
                  <c:v>121.91436400007599</c:v>
                </c:pt>
                <c:pt idx="37054">
                  <c:v>121.917793000193</c:v>
                </c:pt>
                <c:pt idx="37055">
                  <c:v>121.918396000182</c:v>
                </c:pt>
                <c:pt idx="37056">
                  <c:v>121.91963900022499</c:v>
                </c:pt>
                <c:pt idx="37057">
                  <c:v>121.920536999823</c:v>
                </c:pt>
                <c:pt idx="37058">
                  <c:v>121.92847999995101</c:v>
                </c:pt>
                <c:pt idx="37059">
                  <c:v>121.929188000194</c:v>
                </c:pt>
                <c:pt idx="37060">
                  <c:v>121.929437999824</c:v>
                </c:pt>
                <c:pt idx="37061">
                  <c:v>121.930169999814</c:v>
                </c:pt>
                <c:pt idx="37062">
                  <c:v>121.930489000078</c:v>
                </c:pt>
                <c:pt idx="37063">
                  <c:v>121.931401999972</c:v>
                </c:pt>
                <c:pt idx="37064">
                  <c:v>121.93168400017301</c:v>
                </c:pt>
                <c:pt idx="37065">
                  <c:v>121.932686000036</c:v>
                </c:pt>
                <c:pt idx="37066">
                  <c:v>121.933360000184</c:v>
                </c:pt>
                <c:pt idx="37067">
                  <c:v>121.93401400008901</c:v>
                </c:pt>
                <c:pt idx="37068">
                  <c:v>121.934597999825</c:v>
                </c:pt>
                <c:pt idx="37069">
                  <c:v>121.935482000026</c:v>
                </c:pt>
                <c:pt idx="37070">
                  <c:v>121.93876399987801</c:v>
                </c:pt>
                <c:pt idx="37071">
                  <c:v>121.939437000037</c:v>
                </c:pt>
                <c:pt idx="37072">
                  <c:v>121.93950700020599</c:v>
                </c:pt>
                <c:pt idx="37073">
                  <c:v>121.94055999998399</c:v>
                </c:pt>
                <c:pt idx="37074">
                  <c:v>121.94135800018499</c:v>
                </c:pt>
                <c:pt idx="37075">
                  <c:v>121.945390999826</c:v>
                </c:pt>
                <c:pt idx="37076">
                  <c:v>121.94604800015401</c:v>
                </c:pt>
                <c:pt idx="37077">
                  <c:v>121.946605000175</c:v>
                </c:pt>
                <c:pt idx="37078">
                  <c:v>121.94759500016499</c:v>
                </c:pt>
                <c:pt idx="37079">
                  <c:v>121.94820900003799</c:v>
                </c:pt>
                <c:pt idx="37080">
                  <c:v>121.952768000028</c:v>
                </c:pt>
                <c:pt idx="37081">
                  <c:v>121.957451000071</c:v>
                </c:pt>
                <c:pt idx="37082">
                  <c:v>121.95784200002799</c:v>
                </c:pt>
                <c:pt idx="37083">
                  <c:v>121.958690000155</c:v>
                </c:pt>
                <c:pt idx="37084">
                  <c:v>121.959207000145</c:v>
                </c:pt>
                <c:pt idx="37085">
                  <c:v>121.96234700013501</c:v>
                </c:pt>
                <c:pt idx="37086">
                  <c:v>121.96301899984901</c:v>
                </c:pt>
                <c:pt idx="37087">
                  <c:v>121.964198000114</c:v>
                </c:pt>
                <c:pt idx="37088">
                  <c:v>121.96543600020901</c:v>
                </c:pt>
                <c:pt idx="37089">
                  <c:v>121.965698000167</c:v>
                </c:pt>
                <c:pt idx="37090">
                  <c:v>121.966375999818</c:v>
                </c:pt>
                <c:pt idx="37091">
                  <c:v>121.967599000072</c:v>
                </c:pt>
                <c:pt idx="37092">
                  <c:v>121.96859400000901</c:v>
                </c:pt>
                <c:pt idx="37093">
                  <c:v>121.98015800004201</c:v>
                </c:pt>
                <c:pt idx="37094">
                  <c:v>121.99860200007599</c:v>
                </c:pt>
                <c:pt idx="37095">
                  <c:v>121.99906700016</c:v>
                </c:pt>
                <c:pt idx="37096">
                  <c:v>121.99982499987499</c:v>
                </c:pt>
                <c:pt idx="37097">
                  <c:v>122.000371000012</c:v>
                </c:pt>
                <c:pt idx="37098">
                  <c:v>122.00453100012901</c:v>
                </c:pt>
                <c:pt idx="37099">
                  <c:v>122.012625000024</c:v>
                </c:pt>
                <c:pt idx="37100">
                  <c:v>122.01665000020499</c:v>
                </c:pt>
                <c:pt idx="37101">
                  <c:v>122.02409800011</c:v>
                </c:pt>
                <c:pt idx="37102">
                  <c:v>122.02509799999399</c:v>
                </c:pt>
                <c:pt idx="37103">
                  <c:v>122.025626999857</c:v>
                </c:pt>
                <c:pt idx="37104">
                  <c:v>122.026434999952</c:v>
                </c:pt>
                <c:pt idx="37105">
                  <c:v>122.02705900017401</c:v>
                </c:pt>
                <c:pt idx="37106">
                  <c:v>122.028864000185</c:v>
                </c:pt>
                <c:pt idx="37107">
                  <c:v>122.036681999816</c:v>
                </c:pt>
                <c:pt idx="37108">
                  <c:v>122.067844999946</c:v>
                </c:pt>
                <c:pt idx="37109">
                  <c:v>122.073045999968</c:v>
                </c:pt>
                <c:pt idx="37110">
                  <c:v>122.08331800002199</c:v>
                </c:pt>
                <c:pt idx="37111">
                  <c:v>122.09128799986499</c:v>
                </c:pt>
                <c:pt idx="37112">
                  <c:v>122.091904000171</c:v>
                </c:pt>
                <c:pt idx="37113">
                  <c:v>122.093108000171</c:v>
                </c:pt>
                <c:pt idx="37114">
                  <c:v>122.093972000129</c:v>
                </c:pt>
                <c:pt idx="37115">
                  <c:v>122.10219700000299</c:v>
                </c:pt>
                <c:pt idx="37116">
                  <c:v>122.102795000046</c:v>
                </c:pt>
                <c:pt idx="37117">
                  <c:v>122.10406299982401</c:v>
                </c:pt>
                <c:pt idx="37118">
                  <c:v>122.10487299989801</c:v>
                </c:pt>
                <c:pt idx="37119">
                  <c:v>122.11799699980401</c:v>
                </c:pt>
                <c:pt idx="37120">
                  <c:v>122.11856600015301</c:v>
                </c:pt>
                <c:pt idx="37121">
                  <c:v>122.11975899981501</c:v>
                </c:pt>
                <c:pt idx="37122">
                  <c:v>122.119797999857</c:v>
                </c:pt>
                <c:pt idx="37123">
                  <c:v>122.120648999953</c:v>
                </c:pt>
                <c:pt idx="37124">
                  <c:v>122.14029200003999</c:v>
                </c:pt>
                <c:pt idx="37125">
                  <c:v>122.14877699989299</c:v>
                </c:pt>
                <c:pt idx="37126">
                  <c:v>122.14933499990299</c:v>
                </c:pt>
                <c:pt idx="37127">
                  <c:v>122.149440000157</c:v>
                </c:pt>
                <c:pt idx="37128">
                  <c:v>122.149988999808</c:v>
                </c:pt>
                <c:pt idx="37129">
                  <c:v>122.15035600002</c:v>
                </c:pt>
                <c:pt idx="37130">
                  <c:v>122.150580999914</c:v>
                </c:pt>
                <c:pt idx="37131">
                  <c:v>122.15113999991401</c:v>
                </c:pt>
                <c:pt idx="37132">
                  <c:v>122.151210000083</c:v>
                </c:pt>
                <c:pt idx="37133">
                  <c:v>122.15159200013601</c:v>
                </c:pt>
                <c:pt idx="37134">
                  <c:v>122.151707999819</c:v>
                </c:pt>
                <c:pt idx="37135">
                  <c:v>122.15195599992501</c:v>
                </c:pt>
                <c:pt idx="37136">
                  <c:v>122.15287600020001</c:v>
                </c:pt>
                <c:pt idx="37137">
                  <c:v>122.153410000009</c:v>
                </c:pt>
                <c:pt idx="37138">
                  <c:v>122.17385800022299</c:v>
                </c:pt>
                <c:pt idx="37139">
                  <c:v>122.174286999779</c:v>
                </c:pt>
                <c:pt idx="37140">
                  <c:v>122.17503200008599</c:v>
                </c:pt>
                <c:pt idx="37141">
                  <c:v>122.17559300006499</c:v>
                </c:pt>
                <c:pt idx="37142">
                  <c:v>122.184050000214</c:v>
                </c:pt>
                <c:pt idx="37143">
                  <c:v>122.18459499990701</c:v>
                </c:pt>
                <c:pt idx="37144">
                  <c:v>122.18560900009801</c:v>
                </c:pt>
                <c:pt idx="37145">
                  <c:v>122.18637500018301</c:v>
                </c:pt>
                <c:pt idx="37146">
                  <c:v>122.186442999918</c:v>
                </c:pt>
                <c:pt idx="37147">
                  <c:v>122.187117000066</c:v>
                </c:pt>
                <c:pt idx="37148">
                  <c:v>122.188501999971</c:v>
                </c:pt>
                <c:pt idx="37149">
                  <c:v>122.189568000067</c:v>
                </c:pt>
                <c:pt idx="37150">
                  <c:v>122.18975799987601</c:v>
                </c:pt>
                <c:pt idx="37151">
                  <c:v>122.19621599979199</c:v>
                </c:pt>
                <c:pt idx="37152">
                  <c:v>122.196949000226</c:v>
                </c:pt>
                <c:pt idx="37153">
                  <c:v>122.19813799993</c:v>
                </c:pt>
                <c:pt idx="37154">
                  <c:v>122.19897100021601</c:v>
                </c:pt>
                <c:pt idx="37155">
                  <c:v>122.19982599981401</c:v>
                </c:pt>
                <c:pt idx="37156">
                  <c:v>122.21145600005899</c:v>
                </c:pt>
                <c:pt idx="37157">
                  <c:v>122.211748000154</c:v>
                </c:pt>
                <c:pt idx="37158">
                  <c:v>122.211801000048</c:v>
                </c:pt>
                <c:pt idx="37159">
                  <c:v>122.212109999964</c:v>
                </c:pt>
                <c:pt idx="37160">
                  <c:v>122.21245199998499</c:v>
                </c:pt>
                <c:pt idx="37161">
                  <c:v>122.21264299978399</c:v>
                </c:pt>
                <c:pt idx="37162">
                  <c:v>122.21289799981599</c:v>
                </c:pt>
                <c:pt idx="37163">
                  <c:v>122.21306799983699</c:v>
                </c:pt>
                <c:pt idx="37164">
                  <c:v>122.218890000112</c:v>
                </c:pt>
                <c:pt idx="37165">
                  <c:v>122.219407000102</c:v>
                </c:pt>
                <c:pt idx="37166">
                  <c:v>122.220508999816</c:v>
                </c:pt>
                <c:pt idx="37167">
                  <c:v>122.22112400013401</c:v>
                </c:pt>
                <c:pt idx="37168">
                  <c:v>122.22129700012299</c:v>
                </c:pt>
                <c:pt idx="37169">
                  <c:v>122.238267999819</c:v>
                </c:pt>
                <c:pt idx="37170">
                  <c:v>122.23884800005101</c:v>
                </c:pt>
                <c:pt idx="37171">
                  <c:v>122.239960000115</c:v>
                </c:pt>
                <c:pt idx="37172">
                  <c:v>122.240693000094</c:v>
                </c:pt>
                <c:pt idx="37173">
                  <c:v>122.24070000002</c:v>
                </c:pt>
                <c:pt idx="37174">
                  <c:v>122.265986000002</c:v>
                </c:pt>
                <c:pt idx="37175">
                  <c:v>122.266195000065</c:v>
                </c:pt>
                <c:pt idx="37176">
                  <c:v>122.266860999843</c:v>
                </c:pt>
                <c:pt idx="37177">
                  <c:v>122.268075000192</c:v>
                </c:pt>
                <c:pt idx="37178">
                  <c:v>122.268979000182</c:v>
                </c:pt>
                <c:pt idx="37179">
                  <c:v>122.27085299991801</c:v>
                </c:pt>
                <c:pt idx="37180">
                  <c:v>122.275448999971</c:v>
                </c:pt>
                <c:pt idx="37181">
                  <c:v>122.276081000109</c:v>
                </c:pt>
                <c:pt idx="37182">
                  <c:v>122.277405000204</c:v>
                </c:pt>
                <c:pt idx="37183">
                  <c:v>122.27842799984499</c:v>
                </c:pt>
                <c:pt idx="37184">
                  <c:v>122.280147999845</c:v>
                </c:pt>
                <c:pt idx="37185">
                  <c:v>122.28064200007699</c:v>
                </c:pt>
                <c:pt idx="37186">
                  <c:v>122.28975000016301</c:v>
                </c:pt>
                <c:pt idx="37187">
                  <c:v>122.28975700008901</c:v>
                </c:pt>
                <c:pt idx="37188">
                  <c:v>122.290450000036</c:v>
                </c:pt>
                <c:pt idx="37189">
                  <c:v>122.29170899991</c:v>
                </c:pt>
                <c:pt idx="37190">
                  <c:v>122.292519999973</c:v>
                </c:pt>
                <c:pt idx="37191">
                  <c:v>122.31101099996499</c:v>
                </c:pt>
                <c:pt idx="37192">
                  <c:v>122.31177000012299</c:v>
                </c:pt>
                <c:pt idx="37193">
                  <c:v>122.313033999944</c:v>
                </c:pt>
                <c:pt idx="37194">
                  <c:v>122.31364399985901</c:v>
                </c:pt>
                <c:pt idx="37195">
                  <c:v>122.313961000145</c:v>
                </c:pt>
                <c:pt idx="37196">
                  <c:v>122.31974499991301</c:v>
                </c:pt>
                <c:pt idx="37197">
                  <c:v>122.329116999935</c:v>
                </c:pt>
                <c:pt idx="37198">
                  <c:v>122.33569899990401</c:v>
                </c:pt>
                <c:pt idx="37199">
                  <c:v>122.336271000222</c:v>
                </c:pt>
                <c:pt idx="37200">
                  <c:v>122.33733299990401</c:v>
                </c:pt>
                <c:pt idx="37201">
                  <c:v>122.338103999936</c:v>
                </c:pt>
                <c:pt idx="37202">
                  <c:v>122.34524499990501</c:v>
                </c:pt>
                <c:pt idx="37203">
                  <c:v>122.34598599979999</c:v>
                </c:pt>
                <c:pt idx="37204">
                  <c:v>122.35799800009701</c:v>
                </c:pt>
                <c:pt idx="37205">
                  <c:v>122.35848399996</c:v>
                </c:pt>
                <c:pt idx="37206">
                  <c:v>122.35947599992799</c:v>
                </c:pt>
                <c:pt idx="37207">
                  <c:v>122.360133999791</c:v>
                </c:pt>
                <c:pt idx="37208">
                  <c:v>122.36352299987601</c:v>
                </c:pt>
                <c:pt idx="37209">
                  <c:v>122.36441300001299</c:v>
                </c:pt>
                <c:pt idx="37210">
                  <c:v>122.37588400012099</c:v>
                </c:pt>
                <c:pt idx="37211">
                  <c:v>122.376480000184</c:v>
                </c:pt>
                <c:pt idx="37212">
                  <c:v>122.37758899982499</c:v>
                </c:pt>
                <c:pt idx="37213">
                  <c:v>122.37830399999399</c:v>
                </c:pt>
                <c:pt idx="37214">
                  <c:v>122.379749000174</c:v>
                </c:pt>
                <c:pt idx="37215">
                  <c:v>122.38034499978299</c:v>
                </c:pt>
                <c:pt idx="37216">
                  <c:v>122.38149299992</c:v>
                </c:pt>
                <c:pt idx="37217">
                  <c:v>122.38222599989901</c:v>
                </c:pt>
                <c:pt idx="37218">
                  <c:v>122.39049600020701</c:v>
                </c:pt>
                <c:pt idx="37219">
                  <c:v>122.391151000101</c:v>
                </c:pt>
                <c:pt idx="37220">
                  <c:v>122.392257000228</c:v>
                </c:pt>
                <c:pt idx="37221">
                  <c:v>122.393084000123</c:v>
                </c:pt>
                <c:pt idx="37222">
                  <c:v>122.40292900014501</c:v>
                </c:pt>
                <c:pt idx="37223">
                  <c:v>122.40817800011399</c:v>
                </c:pt>
                <c:pt idx="37224">
                  <c:v>122.42125300008399</c:v>
                </c:pt>
                <c:pt idx="37225">
                  <c:v>122.421919999851</c:v>
                </c:pt>
                <c:pt idx="37226">
                  <c:v>122.423109999999</c:v>
                </c:pt>
                <c:pt idx="37227">
                  <c:v>122.424008000052</c:v>
                </c:pt>
                <c:pt idx="37228">
                  <c:v>122.427058000084</c:v>
                </c:pt>
                <c:pt idx="37229">
                  <c:v>122.440462000213</c:v>
                </c:pt>
                <c:pt idx="37230">
                  <c:v>122.445372000129</c:v>
                </c:pt>
                <c:pt idx="37231">
                  <c:v>122.44601200018201</c:v>
                </c:pt>
                <c:pt idx="37232">
                  <c:v>122.446698000203</c:v>
                </c:pt>
                <c:pt idx="37233">
                  <c:v>122.44693999991701</c:v>
                </c:pt>
                <c:pt idx="37234">
                  <c:v>122.44733099987499</c:v>
                </c:pt>
                <c:pt idx="37235">
                  <c:v>122.44798099982201</c:v>
                </c:pt>
                <c:pt idx="37236">
                  <c:v>122.448463000182</c:v>
                </c:pt>
                <c:pt idx="37237">
                  <c:v>122.448488999907</c:v>
                </c:pt>
                <c:pt idx="37238">
                  <c:v>122.449114000119</c:v>
                </c:pt>
                <c:pt idx="37239">
                  <c:v>122.449298999981</c:v>
                </c:pt>
                <c:pt idx="37240">
                  <c:v>122.450261999802</c:v>
                </c:pt>
                <c:pt idx="37241">
                  <c:v>122.451138000087</c:v>
                </c:pt>
                <c:pt idx="37242">
                  <c:v>122.452961999897</c:v>
                </c:pt>
                <c:pt idx="37243">
                  <c:v>122.46504099994101</c:v>
                </c:pt>
                <c:pt idx="37244">
                  <c:v>122.465468999962</c:v>
                </c:pt>
                <c:pt idx="37245">
                  <c:v>122.466313000131</c:v>
                </c:pt>
                <c:pt idx="37246">
                  <c:v>122.467260000121</c:v>
                </c:pt>
                <c:pt idx="37247">
                  <c:v>122.47159500020599</c:v>
                </c:pt>
                <c:pt idx="37248">
                  <c:v>122.47223099984599</c:v>
                </c:pt>
                <c:pt idx="37249">
                  <c:v>122.4734970001</c:v>
                </c:pt>
                <c:pt idx="37250">
                  <c:v>122.47442799980401</c:v>
                </c:pt>
                <c:pt idx="37251">
                  <c:v>122.481610999784</c:v>
                </c:pt>
                <c:pt idx="37252">
                  <c:v>122.48223599999601</c:v>
                </c:pt>
                <c:pt idx="37253">
                  <c:v>122.48337900018599</c:v>
                </c:pt>
                <c:pt idx="37254">
                  <c:v>122.483428000123</c:v>
                </c:pt>
                <c:pt idx="37255">
                  <c:v>122.484199000155</c:v>
                </c:pt>
                <c:pt idx="37256">
                  <c:v>122.51575199979899</c:v>
                </c:pt>
                <c:pt idx="37257">
                  <c:v>122.516411000106</c:v>
                </c:pt>
                <c:pt idx="37258">
                  <c:v>122.51762400001</c:v>
                </c:pt>
                <c:pt idx="37259">
                  <c:v>122.51766600002099</c:v>
                </c:pt>
                <c:pt idx="37260">
                  <c:v>122.51855700014799</c:v>
                </c:pt>
                <c:pt idx="37261">
                  <c:v>122.51911100020101</c:v>
                </c:pt>
                <c:pt idx="37262">
                  <c:v>122.529794000001</c:v>
                </c:pt>
                <c:pt idx="37263">
                  <c:v>122.53221299988499</c:v>
                </c:pt>
                <c:pt idx="37264">
                  <c:v>122.53287300018201</c:v>
                </c:pt>
                <c:pt idx="37265">
                  <c:v>122.534064999854</c:v>
                </c:pt>
                <c:pt idx="37266">
                  <c:v>122.534924999854</c:v>
                </c:pt>
                <c:pt idx="37267">
                  <c:v>122.53538799996001</c:v>
                </c:pt>
                <c:pt idx="37268">
                  <c:v>122.535624000192</c:v>
                </c:pt>
                <c:pt idx="37269">
                  <c:v>122.53626900019201</c:v>
                </c:pt>
                <c:pt idx="37270">
                  <c:v>122.53729399981201</c:v>
                </c:pt>
                <c:pt idx="37271">
                  <c:v>122.537319000002</c:v>
                </c:pt>
                <c:pt idx="37272">
                  <c:v>122.53788199996001</c:v>
                </c:pt>
                <c:pt idx="37273">
                  <c:v>122.538308999992</c:v>
                </c:pt>
                <c:pt idx="37274">
                  <c:v>122.538960999918</c:v>
                </c:pt>
                <c:pt idx="37275">
                  <c:v>122.539673000119</c:v>
                </c:pt>
                <c:pt idx="37276">
                  <c:v>122.54126200013999</c:v>
                </c:pt>
                <c:pt idx="37277">
                  <c:v>122.541704000013</c:v>
                </c:pt>
                <c:pt idx="37278">
                  <c:v>122.542499999781</c:v>
                </c:pt>
                <c:pt idx="37279">
                  <c:v>122.54306500017201</c:v>
                </c:pt>
                <c:pt idx="37280">
                  <c:v>122.545083000204</c:v>
                </c:pt>
                <c:pt idx="37281">
                  <c:v>122.54589699978099</c:v>
                </c:pt>
                <c:pt idx="37282">
                  <c:v>122.547458000099</c:v>
                </c:pt>
                <c:pt idx="37283">
                  <c:v>122.548645999813</c:v>
                </c:pt>
                <c:pt idx="37284">
                  <c:v>122.56200999991</c:v>
                </c:pt>
                <c:pt idx="37285">
                  <c:v>122.56267500015301</c:v>
                </c:pt>
                <c:pt idx="37286">
                  <c:v>122.563732999878</c:v>
                </c:pt>
                <c:pt idx="37287">
                  <c:v>122.564579000027</c:v>
                </c:pt>
                <c:pt idx="37288">
                  <c:v>122.576474000197</c:v>
                </c:pt>
                <c:pt idx="37289">
                  <c:v>122.585159000209</c:v>
                </c:pt>
                <c:pt idx="37290">
                  <c:v>122.585698999955</c:v>
                </c:pt>
                <c:pt idx="37291">
                  <c:v>122.58606300019801</c:v>
                </c:pt>
                <c:pt idx="37292">
                  <c:v>122.58667300011399</c:v>
                </c:pt>
                <c:pt idx="37293">
                  <c:v>122.587365000072</c:v>
                </c:pt>
                <c:pt idx="37294">
                  <c:v>122.590732999924</c:v>
                </c:pt>
                <c:pt idx="37295">
                  <c:v>122.593360999871</c:v>
                </c:pt>
                <c:pt idx="37296">
                  <c:v>122.59676099984</c:v>
                </c:pt>
                <c:pt idx="37297">
                  <c:v>122.59720400015699</c:v>
                </c:pt>
                <c:pt idx="37298">
                  <c:v>122.598039999957</c:v>
                </c:pt>
                <c:pt idx="37299">
                  <c:v>122.59855799993601</c:v>
                </c:pt>
                <c:pt idx="37300">
                  <c:v>122.607550999873</c:v>
                </c:pt>
                <c:pt idx="37301">
                  <c:v>122.60804800007399</c:v>
                </c:pt>
                <c:pt idx="37302">
                  <c:v>122.609005999947</c:v>
                </c:pt>
                <c:pt idx="37303">
                  <c:v>122.609572999863</c:v>
                </c:pt>
                <c:pt idx="37304">
                  <c:v>122.620884999832</c:v>
                </c:pt>
                <c:pt idx="37305">
                  <c:v>122.62449099989601</c:v>
                </c:pt>
                <c:pt idx="37306">
                  <c:v>122.63663600015201</c:v>
                </c:pt>
                <c:pt idx="37307">
                  <c:v>122.63719700013</c:v>
                </c:pt>
                <c:pt idx="37308">
                  <c:v>122.637466000014</c:v>
                </c:pt>
                <c:pt idx="37309">
                  <c:v>122.63797500008801</c:v>
                </c:pt>
                <c:pt idx="37310">
                  <c:v>122.63862000008801</c:v>
                </c:pt>
                <c:pt idx="37311">
                  <c:v>122.64192600014199</c:v>
                </c:pt>
                <c:pt idx="37312">
                  <c:v>122.64999899980401</c:v>
                </c:pt>
                <c:pt idx="37313">
                  <c:v>122.65639399993201</c:v>
                </c:pt>
                <c:pt idx="37314">
                  <c:v>122.657079999953</c:v>
                </c:pt>
                <c:pt idx="37315">
                  <c:v>122.65848200013299</c:v>
                </c:pt>
                <c:pt idx="37316">
                  <c:v>122.65911599979501</c:v>
                </c:pt>
                <c:pt idx="37317">
                  <c:v>122.660290000112</c:v>
                </c:pt>
                <c:pt idx="37318">
                  <c:v>122.661134999816</c:v>
                </c:pt>
                <c:pt idx="37319">
                  <c:v>122.668751000219</c:v>
                </c:pt>
                <c:pt idx="37320">
                  <c:v>122.697078999863</c:v>
                </c:pt>
                <c:pt idx="37321">
                  <c:v>122.71536199978</c:v>
                </c:pt>
                <c:pt idx="37322">
                  <c:v>122.716112000034</c:v>
                </c:pt>
                <c:pt idx="37323">
                  <c:v>122.71737599985499</c:v>
                </c:pt>
                <c:pt idx="37324">
                  <c:v>122.717843999907</c:v>
                </c:pt>
                <c:pt idx="37325">
                  <c:v>122.71817500004501</c:v>
                </c:pt>
                <c:pt idx="37326">
                  <c:v>122.718351000003</c:v>
                </c:pt>
                <c:pt idx="37327">
                  <c:v>122.71910700019301</c:v>
                </c:pt>
                <c:pt idx="37328">
                  <c:v>122.71964000001299</c:v>
                </c:pt>
                <c:pt idx="37329">
                  <c:v>122.72363400006699</c:v>
                </c:pt>
                <c:pt idx="37330">
                  <c:v>122.77165600016799</c:v>
                </c:pt>
                <c:pt idx="37331">
                  <c:v>122.772305000125</c:v>
                </c:pt>
                <c:pt idx="37332">
                  <c:v>122.77351900002</c:v>
                </c:pt>
                <c:pt idx="37333">
                  <c:v>122.774387999925</c:v>
                </c:pt>
                <c:pt idx="37334">
                  <c:v>122.77793900011601</c:v>
                </c:pt>
                <c:pt idx="37335">
                  <c:v>122.786259999884</c:v>
                </c:pt>
                <c:pt idx="37336">
                  <c:v>122.790986999916</c:v>
                </c:pt>
                <c:pt idx="37337">
                  <c:v>122.79162200002199</c:v>
                </c:pt>
                <c:pt idx="37338">
                  <c:v>122.79279499989501</c:v>
                </c:pt>
                <c:pt idx="37339">
                  <c:v>122.793622999779</c:v>
                </c:pt>
                <c:pt idx="37340">
                  <c:v>122.799629999917</c:v>
                </c:pt>
                <c:pt idx="37341">
                  <c:v>122.800299000118</c:v>
                </c:pt>
                <c:pt idx="37342">
                  <c:v>122.801601999981</c:v>
                </c:pt>
                <c:pt idx="37343">
                  <c:v>122.80252500022399</c:v>
                </c:pt>
                <c:pt idx="37344">
                  <c:v>122.847805000219</c:v>
                </c:pt>
                <c:pt idx="37345">
                  <c:v>122.84929699990199</c:v>
                </c:pt>
                <c:pt idx="37346">
                  <c:v>122.849917000166</c:v>
                </c:pt>
                <c:pt idx="37347">
                  <c:v>122.85107900015601</c:v>
                </c:pt>
                <c:pt idx="37348">
                  <c:v>122.85184599977501</c:v>
                </c:pt>
                <c:pt idx="37349">
                  <c:v>122.855540999808</c:v>
                </c:pt>
                <c:pt idx="37350">
                  <c:v>122.856002999924</c:v>
                </c:pt>
                <c:pt idx="37351">
                  <c:v>122.856860999945</c:v>
                </c:pt>
                <c:pt idx="37352">
                  <c:v>122.85745500003</c:v>
                </c:pt>
                <c:pt idx="37353">
                  <c:v>122.863728000083</c:v>
                </c:pt>
                <c:pt idx="37354">
                  <c:v>122.86434899988299</c:v>
                </c:pt>
                <c:pt idx="37355">
                  <c:v>122.86553200010499</c:v>
                </c:pt>
                <c:pt idx="37356">
                  <c:v>122.866370999872</c:v>
                </c:pt>
                <c:pt idx="37357">
                  <c:v>122.871849000148</c:v>
                </c:pt>
                <c:pt idx="37358">
                  <c:v>122.87254300008399</c:v>
                </c:pt>
                <c:pt idx="37359">
                  <c:v>122.87374300012701</c:v>
                </c:pt>
                <c:pt idx="37360">
                  <c:v>122.874650000085</c:v>
                </c:pt>
                <c:pt idx="37361">
                  <c:v>122.875935000138</c:v>
                </c:pt>
                <c:pt idx="37362">
                  <c:v>122.876578000159</c:v>
                </c:pt>
                <c:pt idx="37363">
                  <c:v>122.87791400012701</c:v>
                </c:pt>
                <c:pt idx="37364">
                  <c:v>122.878746999958</c:v>
                </c:pt>
                <c:pt idx="37365">
                  <c:v>122.88048099980999</c:v>
                </c:pt>
                <c:pt idx="37366">
                  <c:v>122.89559200007699</c:v>
                </c:pt>
                <c:pt idx="37367">
                  <c:v>122.908640999867</c:v>
                </c:pt>
                <c:pt idx="37368">
                  <c:v>122.90934700013099</c:v>
                </c:pt>
                <c:pt idx="37369">
                  <c:v>122.91062299982499</c:v>
                </c:pt>
                <c:pt idx="37370">
                  <c:v>122.91133799999399</c:v>
                </c:pt>
                <c:pt idx="37371">
                  <c:v>122.91150200007901</c:v>
                </c:pt>
                <c:pt idx="37372">
                  <c:v>122.921426000175</c:v>
                </c:pt>
                <c:pt idx="37373">
                  <c:v>122.92236900020701</c:v>
                </c:pt>
                <c:pt idx="37374">
                  <c:v>122.92284400018599</c:v>
                </c:pt>
                <c:pt idx="37375">
                  <c:v>122.923553999953</c:v>
                </c:pt>
                <c:pt idx="37376">
                  <c:v>122.92431700007</c:v>
                </c:pt>
                <c:pt idx="37377">
                  <c:v>122.933256000123</c:v>
                </c:pt>
                <c:pt idx="37378">
                  <c:v>122.940235999976</c:v>
                </c:pt>
                <c:pt idx="37379">
                  <c:v>122.94738799982899</c:v>
                </c:pt>
                <c:pt idx="37380">
                  <c:v>122.94787200016799</c:v>
                </c:pt>
                <c:pt idx="37381">
                  <c:v>122.94875499992401</c:v>
                </c:pt>
                <c:pt idx="37382">
                  <c:v>122.949468000115</c:v>
                </c:pt>
                <c:pt idx="37383">
                  <c:v>122.96043100013701</c:v>
                </c:pt>
                <c:pt idx="37384">
                  <c:v>122.96106099984101</c:v>
                </c:pt>
                <c:pt idx="37385">
                  <c:v>122.962358000222</c:v>
                </c:pt>
                <c:pt idx="37386">
                  <c:v>122.96315200001099</c:v>
                </c:pt>
                <c:pt idx="37387">
                  <c:v>122.96452700002099</c:v>
                </c:pt>
                <c:pt idx="37388">
                  <c:v>122.97070000022299</c:v>
                </c:pt>
                <c:pt idx="37389">
                  <c:v>122.97130800015999</c:v>
                </c:pt>
                <c:pt idx="37390">
                  <c:v>122.972317999938</c:v>
                </c:pt>
                <c:pt idx="37391">
                  <c:v>122.97289900016</c:v>
                </c:pt>
                <c:pt idx="37392">
                  <c:v>122.97291000004401</c:v>
                </c:pt>
                <c:pt idx="37393">
                  <c:v>122.973378000097</c:v>
                </c:pt>
                <c:pt idx="37394">
                  <c:v>122.973507000097</c:v>
                </c:pt>
                <c:pt idx="37395">
                  <c:v>122.974702000192</c:v>
                </c:pt>
                <c:pt idx="37396">
                  <c:v>122.97560400020299</c:v>
                </c:pt>
                <c:pt idx="37397">
                  <c:v>122.990018000109</c:v>
                </c:pt>
                <c:pt idx="37398">
                  <c:v>122.99055199991899</c:v>
                </c:pt>
                <c:pt idx="37399">
                  <c:v>122.99147900011999</c:v>
                </c:pt>
                <c:pt idx="37400">
                  <c:v>122.99218399994</c:v>
                </c:pt>
                <c:pt idx="37401">
                  <c:v>123.000246000174</c:v>
                </c:pt>
                <c:pt idx="37402">
                  <c:v>123.001003999888</c:v>
                </c:pt>
                <c:pt idx="37403">
                  <c:v>123.00184800005799</c:v>
                </c:pt>
                <c:pt idx="37404">
                  <c:v>123.002410000026</c:v>
                </c:pt>
                <c:pt idx="37405">
                  <c:v>123.002567000185</c:v>
                </c:pt>
                <c:pt idx="37406">
                  <c:v>123.00346700021601</c:v>
                </c:pt>
                <c:pt idx="37407">
                  <c:v>123.00380899978299</c:v>
                </c:pt>
                <c:pt idx="37408">
                  <c:v>123.004748999846</c:v>
                </c:pt>
                <c:pt idx="37409">
                  <c:v>123.00940600016401</c:v>
                </c:pt>
                <c:pt idx="37410">
                  <c:v>123.010054000133</c:v>
                </c:pt>
                <c:pt idx="37411">
                  <c:v>123.01128399985801</c:v>
                </c:pt>
                <c:pt idx="37412">
                  <c:v>123.01212400006901</c:v>
                </c:pt>
                <c:pt idx="37413">
                  <c:v>123.01752800021801</c:v>
                </c:pt>
                <c:pt idx="37414">
                  <c:v>123.018605000197</c:v>
                </c:pt>
                <c:pt idx="37415">
                  <c:v>123.025282000071</c:v>
                </c:pt>
                <c:pt idx="37416">
                  <c:v>123.049560999788</c:v>
                </c:pt>
                <c:pt idx="37417">
                  <c:v>123.049989999799</c:v>
                </c:pt>
                <c:pt idx="37418">
                  <c:v>123.050879999937</c:v>
                </c:pt>
                <c:pt idx="37419">
                  <c:v>123.051511000085</c:v>
                </c:pt>
                <c:pt idx="37420">
                  <c:v>123.059896000086</c:v>
                </c:pt>
                <c:pt idx="37421">
                  <c:v>123.06045500008599</c:v>
                </c:pt>
                <c:pt idx="37422">
                  <c:v>123.061468999821</c:v>
                </c:pt>
                <c:pt idx="37423">
                  <c:v>123.062152999864</c:v>
                </c:pt>
                <c:pt idx="37424">
                  <c:v>123.065580000002</c:v>
                </c:pt>
                <c:pt idx="37425">
                  <c:v>123.067386999991</c:v>
                </c:pt>
                <c:pt idx="37426">
                  <c:v>123.07052400001299</c:v>
                </c:pt>
                <c:pt idx="37427">
                  <c:v>123.08047499982401</c:v>
                </c:pt>
                <c:pt idx="37428">
                  <c:v>123.08075900000399</c:v>
                </c:pt>
                <c:pt idx="37429">
                  <c:v>123.08138900016201</c:v>
                </c:pt>
                <c:pt idx="37430">
                  <c:v>123.082509000141</c:v>
                </c:pt>
                <c:pt idx="37431">
                  <c:v>123.083353999845</c:v>
                </c:pt>
                <c:pt idx="37432">
                  <c:v>123.089944000184</c:v>
                </c:pt>
                <c:pt idx="37433">
                  <c:v>123.090618999867</c:v>
                </c:pt>
                <c:pt idx="37434">
                  <c:v>123.091751000174</c:v>
                </c:pt>
                <c:pt idx="37435">
                  <c:v>123.09266500005799</c:v>
                </c:pt>
                <c:pt idx="37436">
                  <c:v>123.119962000146</c:v>
                </c:pt>
                <c:pt idx="37437">
                  <c:v>123.12484899985</c:v>
                </c:pt>
                <c:pt idx="37438">
                  <c:v>123.12636200022</c:v>
                </c:pt>
                <c:pt idx="37439">
                  <c:v>123.152375999779</c:v>
                </c:pt>
                <c:pt idx="37440">
                  <c:v>123.15514900001199</c:v>
                </c:pt>
                <c:pt idx="37441">
                  <c:v>123.16126999985499</c:v>
                </c:pt>
                <c:pt idx="37442">
                  <c:v>123.179632999836</c:v>
                </c:pt>
                <c:pt idx="37443">
                  <c:v>123.180143999888</c:v>
                </c:pt>
                <c:pt idx="37444">
                  <c:v>123.181061000195</c:v>
                </c:pt>
                <c:pt idx="37445">
                  <c:v>123.18184500009001</c:v>
                </c:pt>
                <c:pt idx="37446">
                  <c:v>123.185880000164</c:v>
                </c:pt>
                <c:pt idx="37447">
                  <c:v>123.18624399995301</c:v>
                </c:pt>
                <c:pt idx="37448">
                  <c:v>123.18681299984699</c:v>
                </c:pt>
                <c:pt idx="37449">
                  <c:v>123.187787999995</c:v>
                </c:pt>
                <c:pt idx="37450">
                  <c:v>123.195831999964</c:v>
                </c:pt>
                <c:pt idx="37451">
                  <c:v>123.19656099998599</c:v>
                </c:pt>
                <c:pt idx="37452">
                  <c:v>123.19774500019699</c:v>
                </c:pt>
                <c:pt idx="37453">
                  <c:v>123.199089000081</c:v>
                </c:pt>
                <c:pt idx="37454">
                  <c:v>123.20596200015601</c:v>
                </c:pt>
                <c:pt idx="37455">
                  <c:v>123.20656800011399</c:v>
                </c:pt>
                <c:pt idx="37456">
                  <c:v>123.20768300014601</c:v>
                </c:pt>
                <c:pt idx="37457">
                  <c:v>123.208393999902</c:v>
                </c:pt>
                <c:pt idx="37458">
                  <c:v>123.228256999937</c:v>
                </c:pt>
                <c:pt idx="37459">
                  <c:v>123.229006000201</c:v>
                </c:pt>
                <c:pt idx="37460">
                  <c:v>123.23015999981999</c:v>
                </c:pt>
                <c:pt idx="37461">
                  <c:v>123.23159900006399</c:v>
                </c:pt>
                <c:pt idx="37462">
                  <c:v>123.246265000034</c:v>
                </c:pt>
                <c:pt idx="37463">
                  <c:v>123.25224300002401</c:v>
                </c:pt>
                <c:pt idx="37464">
                  <c:v>123.25285199995001</c:v>
                </c:pt>
                <c:pt idx="37465">
                  <c:v>123.252917000172</c:v>
                </c:pt>
                <c:pt idx="37466">
                  <c:v>123.25327600001401</c:v>
                </c:pt>
                <c:pt idx="37467">
                  <c:v>123.25404200009801</c:v>
                </c:pt>
                <c:pt idx="37468">
                  <c:v>123.254076000193</c:v>
                </c:pt>
                <c:pt idx="37469">
                  <c:v>123.254625999834</c:v>
                </c:pt>
                <c:pt idx="37470">
                  <c:v>123.25529100007699</c:v>
                </c:pt>
                <c:pt idx="37471">
                  <c:v>123.25697100004599</c:v>
                </c:pt>
                <c:pt idx="37472">
                  <c:v>123.257900000226</c:v>
                </c:pt>
                <c:pt idx="37473">
                  <c:v>123.259198000141</c:v>
                </c:pt>
                <c:pt idx="37474">
                  <c:v>123.260110000046</c:v>
                </c:pt>
                <c:pt idx="37475">
                  <c:v>123.265125000216</c:v>
                </c:pt>
                <c:pt idx="37476">
                  <c:v>123.265700000047</c:v>
                </c:pt>
                <c:pt idx="37477">
                  <c:v>123.26637300020499</c:v>
                </c:pt>
                <c:pt idx="37478">
                  <c:v>123.26752399985699</c:v>
                </c:pt>
                <c:pt idx="37479">
                  <c:v>123.26771300013199</c:v>
                </c:pt>
                <c:pt idx="37480">
                  <c:v>123.26805900011</c:v>
                </c:pt>
                <c:pt idx="37481">
                  <c:v>123.26861400015301</c:v>
                </c:pt>
                <c:pt idx="37482">
                  <c:v>123.26900800007901</c:v>
                </c:pt>
                <c:pt idx="37483">
                  <c:v>123.26965600004699</c:v>
                </c:pt>
                <c:pt idx="37484">
                  <c:v>123.282701999869</c:v>
                </c:pt>
                <c:pt idx="37485">
                  <c:v>123.28314100022899</c:v>
                </c:pt>
                <c:pt idx="37486">
                  <c:v>123.283849000017</c:v>
                </c:pt>
                <c:pt idx="37487">
                  <c:v>123.28480799988</c:v>
                </c:pt>
                <c:pt idx="37488">
                  <c:v>123.287708000134</c:v>
                </c:pt>
                <c:pt idx="37489">
                  <c:v>123.296760999892</c:v>
                </c:pt>
                <c:pt idx="37490">
                  <c:v>123.297517000082</c:v>
                </c:pt>
                <c:pt idx="37491">
                  <c:v>123.298681000051</c:v>
                </c:pt>
                <c:pt idx="37492">
                  <c:v>123.29888400017799</c:v>
                </c:pt>
                <c:pt idx="37493">
                  <c:v>123.300284999913</c:v>
                </c:pt>
                <c:pt idx="37494">
                  <c:v>123.314854</c:v>
                </c:pt>
                <c:pt idx="37495">
                  <c:v>123.317017999852</c:v>
                </c:pt>
                <c:pt idx="37496">
                  <c:v>123.31763400015899</c:v>
                </c:pt>
                <c:pt idx="37497">
                  <c:v>123.31873999983101</c:v>
                </c:pt>
                <c:pt idx="37498">
                  <c:v>123.319586999969</c:v>
                </c:pt>
                <c:pt idx="37499">
                  <c:v>123.331966000023</c:v>
                </c:pt>
                <c:pt idx="37500">
                  <c:v>123.33523000006599</c:v>
                </c:pt>
                <c:pt idx="37501">
                  <c:v>123.33526700012899</c:v>
                </c:pt>
                <c:pt idx="37502">
                  <c:v>123.353186999793</c:v>
                </c:pt>
                <c:pt idx="37503">
                  <c:v>123.35379800015201</c:v>
                </c:pt>
                <c:pt idx="37504">
                  <c:v>123.354956000184</c:v>
                </c:pt>
                <c:pt idx="37505">
                  <c:v>123.35581500019499</c:v>
                </c:pt>
                <c:pt idx="37506">
                  <c:v>123.36128800006901</c:v>
                </c:pt>
                <c:pt idx="37507">
                  <c:v>123.36146899997399</c:v>
                </c:pt>
                <c:pt idx="37508">
                  <c:v>123.362191000069</c:v>
                </c:pt>
                <c:pt idx="37509">
                  <c:v>123.363458999847</c:v>
                </c:pt>
                <c:pt idx="37510">
                  <c:v>123.36425300009</c:v>
                </c:pt>
                <c:pt idx="37511">
                  <c:v>123.36506500014301</c:v>
                </c:pt>
                <c:pt idx="37512">
                  <c:v>123.371054000017</c:v>
                </c:pt>
                <c:pt idx="37513">
                  <c:v>123.37160700008</c:v>
                </c:pt>
                <c:pt idx="37514">
                  <c:v>123.372774000017</c:v>
                </c:pt>
                <c:pt idx="37515">
                  <c:v>123.37355299996401</c:v>
                </c:pt>
                <c:pt idx="37516">
                  <c:v>123.383901000124</c:v>
                </c:pt>
                <c:pt idx="37517">
                  <c:v>123.389823999787</c:v>
                </c:pt>
                <c:pt idx="37518">
                  <c:v>123.396425999999</c:v>
                </c:pt>
                <c:pt idx="37519">
                  <c:v>123.396561999925</c:v>
                </c:pt>
                <c:pt idx="37520">
                  <c:v>123.3972240002</c:v>
                </c:pt>
                <c:pt idx="37521">
                  <c:v>123.398533999989</c:v>
                </c:pt>
                <c:pt idx="37522">
                  <c:v>123.39883899994599</c:v>
                </c:pt>
                <c:pt idx="37523">
                  <c:v>123.39924300022101</c:v>
                </c:pt>
                <c:pt idx="37524">
                  <c:v>123.39947800000999</c:v>
                </c:pt>
                <c:pt idx="37525">
                  <c:v>123.399979000168</c:v>
                </c:pt>
                <c:pt idx="37526">
                  <c:v>123.400442999809</c:v>
                </c:pt>
                <c:pt idx="37527">
                  <c:v>123.414954000054</c:v>
                </c:pt>
                <c:pt idx="37528">
                  <c:v>123.415368000223</c:v>
                </c:pt>
                <c:pt idx="37529">
                  <c:v>123.41660099991699</c:v>
                </c:pt>
                <c:pt idx="37530">
                  <c:v>123.416765999991</c:v>
                </c:pt>
                <c:pt idx="37531">
                  <c:v>123.417211999822</c:v>
                </c:pt>
                <c:pt idx="37532">
                  <c:v>123.41736700000099</c:v>
                </c:pt>
                <c:pt idx="37533">
                  <c:v>123.417549999885</c:v>
                </c:pt>
                <c:pt idx="37534">
                  <c:v>123.41812100021299</c:v>
                </c:pt>
                <c:pt idx="37535">
                  <c:v>123.41820900019201</c:v>
                </c:pt>
                <c:pt idx="37536">
                  <c:v>123.418295000192</c:v>
                </c:pt>
                <c:pt idx="37537">
                  <c:v>123.418823000065</c:v>
                </c:pt>
                <c:pt idx="37538">
                  <c:v>123.41897799979</c:v>
                </c:pt>
                <c:pt idx="37539">
                  <c:v>123.419193999779</c:v>
                </c:pt>
                <c:pt idx="37540">
                  <c:v>123.41950600011801</c:v>
                </c:pt>
                <c:pt idx="37541">
                  <c:v>123.41968900000199</c:v>
                </c:pt>
                <c:pt idx="37542">
                  <c:v>123.420916000213</c:v>
                </c:pt>
                <c:pt idx="37543">
                  <c:v>123.422218000087</c:v>
                </c:pt>
                <c:pt idx="37544">
                  <c:v>123.42673700004501</c:v>
                </c:pt>
                <c:pt idx="37545">
                  <c:v>123.427117000119</c:v>
                </c:pt>
                <c:pt idx="37546">
                  <c:v>123.42785700002401</c:v>
                </c:pt>
                <c:pt idx="37547">
                  <c:v>123.42835900017201</c:v>
                </c:pt>
                <c:pt idx="37548">
                  <c:v>123.454135999963</c:v>
                </c:pt>
                <c:pt idx="37549">
                  <c:v>123.461577999933</c:v>
                </c:pt>
                <c:pt idx="37550">
                  <c:v>123.467571000219</c:v>
                </c:pt>
                <c:pt idx="37551">
                  <c:v>123.480798999935</c:v>
                </c:pt>
                <c:pt idx="37552">
                  <c:v>123.48584800020001</c:v>
                </c:pt>
                <c:pt idx="37553">
                  <c:v>123.49027900017899</c:v>
                </c:pt>
                <c:pt idx="37554">
                  <c:v>123.50864600011801</c:v>
                </c:pt>
                <c:pt idx="37555">
                  <c:v>123.52409899995101</c:v>
                </c:pt>
                <c:pt idx="37556">
                  <c:v>123.526468999898</c:v>
                </c:pt>
                <c:pt idx="37557">
                  <c:v>123.527243999888</c:v>
                </c:pt>
                <c:pt idx="37558">
                  <c:v>123.528573999919</c:v>
                </c:pt>
                <c:pt idx="37559">
                  <c:v>123.52947799990901</c:v>
                </c:pt>
                <c:pt idx="37560">
                  <c:v>123.545580000154</c:v>
                </c:pt>
                <c:pt idx="37561">
                  <c:v>123.54608900022801</c:v>
                </c:pt>
                <c:pt idx="37562">
                  <c:v>123.54672299988999</c:v>
                </c:pt>
                <c:pt idx="37563">
                  <c:v>123.547099000006</c:v>
                </c:pt>
                <c:pt idx="37564">
                  <c:v>123.54737299983699</c:v>
                </c:pt>
                <c:pt idx="37565">
                  <c:v>123.54781100020701</c:v>
                </c:pt>
                <c:pt idx="37566">
                  <c:v>123.54856699994301</c:v>
                </c:pt>
                <c:pt idx="37567">
                  <c:v>123.549597999954</c:v>
                </c:pt>
                <c:pt idx="37568">
                  <c:v>123.55709199982799</c:v>
                </c:pt>
                <c:pt idx="37569">
                  <c:v>123.564170999998</c:v>
                </c:pt>
                <c:pt idx="37570">
                  <c:v>123.56483099983899</c:v>
                </c:pt>
                <c:pt idx="37571">
                  <c:v>123.56538899985</c:v>
                </c:pt>
                <c:pt idx="37572">
                  <c:v>123.565725999924</c:v>
                </c:pt>
                <c:pt idx="37573">
                  <c:v>123.566065999966</c:v>
                </c:pt>
                <c:pt idx="37574">
                  <c:v>123.566398000093</c:v>
                </c:pt>
                <c:pt idx="37575">
                  <c:v>123.566911000125</c:v>
                </c:pt>
                <c:pt idx="37576">
                  <c:v>123.56691200011399</c:v>
                </c:pt>
                <c:pt idx="37577">
                  <c:v>123.596801000076</c:v>
                </c:pt>
                <c:pt idx="37578">
                  <c:v>123.60400499983301</c:v>
                </c:pt>
                <c:pt idx="37579">
                  <c:v>123.60478399978</c:v>
                </c:pt>
                <c:pt idx="37580">
                  <c:v>123.606101999939</c:v>
                </c:pt>
                <c:pt idx="37581">
                  <c:v>123.60745600017201</c:v>
                </c:pt>
                <c:pt idx="37582">
                  <c:v>123.60950599986599</c:v>
                </c:pt>
                <c:pt idx="37583">
                  <c:v>123.610009999993</c:v>
                </c:pt>
                <c:pt idx="37584">
                  <c:v>123.61002199986599</c:v>
                </c:pt>
                <c:pt idx="37585">
                  <c:v>123.610522000035</c:v>
                </c:pt>
                <c:pt idx="37586">
                  <c:v>123.611091999919</c:v>
                </c:pt>
                <c:pt idx="37587">
                  <c:v>123.611316999813</c:v>
                </c:pt>
                <c:pt idx="37588">
                  <c:v>123.611420000088</c:v>
                </c:pt>
                <c:pt idx="37589">
                  <c:v>123.61203899990799</c:v>
                </c:pt>
                <c:pt idx="37590">
                  <c:v>123.61291500019399</c:v>
                </c:pt>
                <c:pt idx="37591">
                  <c:v>123.612998000226</c:v>
                </c:pt>
                <c:pt idx="37592">
                  <c:v>123.61321500020399</c:v>
                </c:pt>
                <c:pt idx="37593">
                  <c:v>123.613604000183</c:v>
                </c:pt>
                <c:pt idx="37594">
                  <c:v>123.61469200004601</c:v>
                </c:pt>
                <c:pt idx="37595">
                  <c:v>123.614812000141</c:v>
                </c:pt>
                <c:pt idx="37596">
                  <c:v>123.615119000078</c:v>
                </c:pt>
                <c:pt idx="37597">
                  <c:v>123.61609199979199</c:v>
                </c:pt>
                <c:pt idx="37598">
                  <c:v>123.61617299984499</c:v>
                </c:pt>
                <c:pt idx="37599">
                  <c:v>123.616278000099</c:v>
                </c:pt>
                <c:pt idx="37600">
                  <c:v>123.61637999992999</c:v>
                </c:pt>
                <c:pt idx="37601">
                  <c:v>123.616481000226</c:v>
                </c:pt>
                <c:pt idx="37602">
                  <c:v>123.61723999992999</c:v>
                </c:pt>
                <c:pt idx="37603">
                  <c:v>123.617742000078</c:v>
                </c:pt>
                <c:pt idx="37604">
                  <c:v>123.61814499990899</c:v>
                </c:pt>
                <c:pt idx="37605">
                  <c:v>123.61921899991999</c:v>
                </c:pt>
                <c:pt idx="37606">
                  <c:v>123.620461999962</c:v>
                </c:pt>
                <c:pt idx="37607">
                  <c:v>123.624662000111</c:v>
                </c:pt>
                <c:pt idx="37608">
                  <c:v>123.625353000079</c:v>
                </c:pt>
                <c:pt idx="37609">
                  <c:v>123.62654600019499</c:v>
                </c:pt>
                <c:pt idx="37610">
                  <c:v>123.627384999963</c:v>
                </c:pt>
                <c:pt idx="37611">
                  <c:v>123.64695599990199</c:v>
                </c:pt>
                <c:pt idx="37612">
                  <c:v>123.647591999997</c:v>
                </c:pt>
                <c:pt idx="37613">
                  <c:v>123.64882100018799</c:v>
                </c:pt>
                <c:pt idx="37614">
                  <c:v>123.64909300004</c:v>
                </c:pt>
                <c:pt idx="37615">
                  <c:v>123.649716999807</c:v>
                </c:pt>
                <c:pt idx="37616">
                  <c:v>123.65240500002899</c:v>
                </c:pt>
                <c:pt idx="37617">
                  <c:v>123.656376999861</c:v>
                </c:pt>
                <c:pt idx="37618">
                  <c:v>123.65693199990299</c:v>
                </c:pt>
                <c:pt idx="37619">
                  <c:v>123.65793500021</c:v>
                </c:pt>
                <c:pt idx="37620">
                  <c:v>123.65872600003</c:v>
                </c:pt>
                <c:pt idx="37621">
                  <c:v>123.66156100006201</c:v>
                </c:pt>
                <c:pt idx="37622">
                  <c:v>123.682883000128</c:v>
                </c:pt>
                <c:pt idx="37623">
                  <c:v>123.683313000128</c:v>
                </c:pt>
                <c:pt idx="37624">
                  <c:v>123.68368499983201</c:v>
                </c:pt>
                <c:pt idx="37625">
                  <c:v>123.68400800005401</c:v>
                </c:pt>
                <c:pt idx="37626">
                  <c:v>123.684506999779</c:v>
                </c:pt>
                <c:pt idx="37627">
                  <c:v>123.68922099994899</c:v>
                </c:pt>
                <c:pt idx="37628">
                  <c:v>123.689862999981</c:v>
                </c:pt>
                <c:pt idx="37629">
                  <c:v>123.690356000224</c:v>
                </c:pt>
                <c:pt idx="37630">
                  <c:v>123.69072999990701</c:v>
                </c:pt>
                <c:pt idx="37631">
                  <c:v>123.691175000203</c:v>
                </c:pt>
                <c:pt idx="37632">
                  <c:v>123.691733000214</c:v>
                </c:pt>
                <c:pt idx="37633">
                  <c:v>123.69335699986499</c:v>
                </c:pt>
                <c:pt idx="37634">
                  <c:v>123.694006999812</c:v>
                </c:pt>
                <c:pt idx="37635">
                  <c:v>123.695346000204</c:v>
                </c:pt>
                <c:pt idx="37636">
                  <c:v>123.69622999995001</c:v>
                </c:pt>
                <c:pt idx="37637">
                  <c:v>123.70633999989801</c:v>
                </c:pt>
                <c:pt idx="37638">
                  <c:v>123.719512000207</c:v>
                </c:pt>
                <c:pt idx="37639">
                  <c:v>123.71998900016401</c:v>
                </c:pt>
                <c:pt idx="37640">
                  <c:v>123.720848000175</c:v>
                </c:pt>
                <c:pt idx="37641">
                  <c:v>123.72085300012199</c:v>
                </c:pt>
                <c:pt idx="37642">
                  <c:v>123.72161700022801</c:v>
                </c:pt>
                <c:pt idx="37643">
                  <c:v>123.72844899982699</c:v>
                </c:pt>
                <c:pt idx="37644">
                  <c:v>123.728944000049</c:v>
                </c:pt>
                <c:pt idx="37645">
                  <c:v>123.729467999964</c:v>
                </c:pt>
                <c:pt idx="37646">
                  <c:v>123.730255999817</c:v>
                </c:pt>
                <c:pt idx="37647">
                  <c:v>123.735637000208</c:v>
                </c:pt>
                <c:pt idx="37648">
                  <c:v>123.74651700019901</c:v>
                </c:pt>
                <c:pt idx="37649">
                  <c:v>123.74803700004099</c:v>
                </c:pt>
                <c:pt idx="37650">
                  <c:v>123.75513500001</c:v>
                </c:pt>
                <c:pt idx="37651">
                  <c:v>123.76269400010601</c:v>
                </c:pt>
                <c:pt idx="37652">
                  <c:v>123.76747000007499</c:v>
                </c:pt>
                <c:pt idx="37653">
                  <c:v>123.768061000191</c:v>
                </c:pt>
                <c:pt idx="37654">
                  <c:v>123.768700999789</c:v>
                </c:pt>
                <c:pt idx="37655">
                  <c:v>123.77014399999</c:v>
                </c:pt>
                <c:pt idx="37656">
                  <c:v>123.77110899979</c:v>
                </c:pt>
                <c:pt idx="37657">
                  <c:v>123.789306000162</c:v>
                </c:pt>
                <c:pt idx="37658">
                  <c:v>123.79000600003501</c:v>
                </c:pt>
                <c:pt idx="37659">
                  <c:v>123.791241000162</c:v>
                </c:pt>
                <c:pt idx="37660">
                  <c:v>123.79210700009901</c:v>
                </c:pt>
                <c:pt idx="37661">
                  <c:v>123.79697400001501</c:v>
                </c:pt>
                <c:pt idx="37662">
                  <c:v>123.797228000057</c:v>
                </c:pt>
                <c:pt idx="37663">
                  <c:v>123.82750799997599</c:v>
                </c:pt>
                <c:pt idx="37664">
                  <c:v>123.843067000052</c:v>
                </c:pt>
                <c:pt idx="37665">
                  <c:v>123.843271000168</c:v>
                </c:pt>
                <c:pt idx="37666">
                  <c:v>123.84356900020001</c:v>
                </c:pt>
                <c:pt idx="37667">
                  <c:v>123.84398199992501</c:v>
                </c:pt>
                <c:pt idx="37668">
                  <c:v>123.844423999798</c:v>
                </c:pt>
                <c:pt idx="37669">
                  <c:v>123.84483100004201</c:v>
                </c:pt>
                <c:pt idx="37670">
                  <c:v>123.84506399985101</c:v>
                </c:pt>
                <c:pt idx="37671">
                  <c:v>123.845265999989</c:v>
                </c:pt>
                <c:pt idx="37672">
                  <c:v>123.84618499982</c:v>
                </c:pt>
                <c:pt idx="37673">
                  <c:v>123.849215000063</c:v>
                </c:pt>
                <c:pt idx="37674">
                  <c:v>123.849860000063</c:v>
                </c:pt>
                <c:pt idx="37675">
                  <c:v>123.85105900011601</c:v>
                </c:pt>
                <c:pt idx="37676">
                  <c:v>123.85184599997901</c:v>
                </c:pt>
                <c:pt idx="37677">
                  <c:v>123.86010799991701</c:v>
                </c:pt>
                <c:pt idx="37678">
                  <c:v>123.881025000173</c:v>
                </c:pt>
                <c:pt idx="37679">
                  <c:v>123.881474999961</c:v>
                </c:pt>
                <c:pt idx="37680">
                  <c:v>123.882280000088</c:v>
                </c:pt>
                <c:pt idx="37681">
                  <c:v>123.88284100006699</c:v>
                </c:pt>
                <c:pt idx="37682">
                  <c:v>123.88294699985599</c:v>
                </c:pt>
                <c:pt idx="37683">
                  <c:v>123.883540999941</c:v>
                </c:pt>
                <c:pt idx="37684">
                  <c:v>123.88458499981401</c:v>
                </c:pt>
                <c:pt idx="37685">
                  <c:v>123.88534899992</c:v>
                </c:pt>
                <c:pt idx="37686">
                  <c:v>123.89251700005799</c:v>
                </c:pt>
                <c:pt idx="37687">
                  <c:v>123.91828799991301</c:v>
                </c:pt>
                <c:pt idx="37688">
                  <c:v>123.919670999839</c:v>
                </c:pt>
                <c:pt idx="37689">
                  <c:v>123.92428300017799</c:v>
                </c:pt>
                <c:pt idx="37690">
                  <c:v>123.924987000009</c:v>
                </c:pt>
                <c:pt idx="37691">
                  <c:v>123.926252999808</c:v>
                </c:pt>
                <c:pt idx="37692">
                  <c:v>123.927274999914</c:v>
                </c:pt>
                <c:pt idx="37693">
                  <c:v>123.94080900003199</c:v>
                </c:pt>
                <c:pt idx="37694">
                  <c:v>123.946242999863</c:v>
                </c:pt>
                <c:pt idx="37695">
                  <c:v>123.94676599978899</c:v>
                </c:pt>
                <c:pt idx="37696">
                  <c:v>123.947672000213</c:v>
                </c:pt>
                <c:pt idx="37697">
                  <c:v>123.948369000117</c:v>
                </c:pt>
                <c:pt idx="37698">
                  <c:v>123.95057399999099</c:v>
                </c:pt>
                <c:pt idx="37699">
                  <c:v>123.952898999959</c:v>
                </c:pt>
                <c:pt idx="37700">
                  <c:v>123.963293000088</c:v>
                </c:pt>
                <c:pt idx="37701">
                  <c:v>123.963885000193</c:v>
                </c:pt>
                <c:pt idx="37702">
                  <c:v>123.96490499986599</c:v>
                </c:pt>
                <c:pt idx="37703">
                  <c:v>123.965294999834</c:v>
                </c:pt>
                <c:pt idx="37704">
                  <c:v>123.965626999961</c:v>
                </c:pt>
                <c:pt idx="37705">
                  <c:v>123.965926999972</c:v>
                </c:pt>
                <c:pt idx="37706">
                  <c:v>123.967134999929</c:v>
                </c:pt>
                <c:pt idx="37707">
                  <c:v>123.968011000215</c:v>
                </c:pt>
                <c:pt idx="37708">
                  <c:v>123.98240199991</c:v>
                </c:pt>
                <c:pt idx="37709">
                  <c:v>123.982839999825</c:v>
                </c:pt>
                <c:pt idx="37710">
                  <c:v>123.983595000026</c:v>
                </c:pt>
                <c:pt idx="37711">
                  <c:v>123.984343999836</c:v>
                </c:pt>
                <c:pt idx="37712">
                  <c:v>123.993598000197</c:v>
                </c:pt>
                <c:pt idx="37713">
                  <c:v>123.99422999988001</c:v>
                </c:pt>
                <c:pt idx="37714">
                  <c:v>123.99435899988001</c:v>
                </c:pt>
                <c:pt idx="37715">
                  <c:v>123.994823999964</c:v>
                </c:pt>
                <c:pt idx="37716">
                  <c:v>123.995094999827</c:v>
                </c:pt>
                <c:pt idx="37717">
                  <c:v>123.995427999943</c:v>
                </c:pt>
                <c:pt idx="37718">
                  <c:v>123.99617199980599</c:v>
                </c:pt>
                <c:pt idx="37719">
                  <c:v>123.996241999975</c:v>
                </c:pt>
                <c:pt idx="37720">
                  <c:v>123.996455999986</c:v>
                </c:pt>
                <c:pt idx="37721">
                  <c:v>123.997452999901</c:v>
                </c:pt>
                <c:pt idx="37722">
                  <c:v>124.00265899987001</c:v>
                </c:pt>
                <c:pt idx="37723">
                  <c:v>124.003173999881</c:v>
                </c:pt>
                <c:pt idx="37724">
                  <c:v>124.00414500007101</c:v>
                </c:pt>
                <c:pt idx="37725">
                  <c:v>124.00480399992301</c:v>
                </c:pt>
                <c:pt idx="37726">
                  <c:v>124.008404000051</c:v>
                </c:pt>
                <c:pt idx="37727">
                  <c:v>124.00878800008201</c:v>
                </c:pt>
                <c:pt idx="37728">
                  <c:v>124.009473000114</c:v>
                </c:pt>
                <c:pt idx="37729">
                  <c:v>124.01047000003</c:v>
                </c:pt>
                <c:pt idx="37730">
                  <c:v>124.011668000093</c:v>
                </c:pt>
                <c:pt idx="37731">
                  <c:v>124.03911899991699</c:v>
                </c:pt>
                <c:pt idx="37732">
                  <c:v>124.03958899994899</c:v>
                </c:pt>
                <c:pt idx="37733">
                  <c:v>124.04044799995901</c:v>
                </c:pt>
                <c:pt idx="37734">
                  <c:v>124.041101999864</c:v>
                </c:pt>
                <c:pt idx="37735">
                  <c:v>124.047137000161</c:v>
                </c:pt>
                <c:pt idx="37736">
                  <c:v>124.047691000214</c:v>
                </c:pt>
                <c:pt idx="37737">
                  <c:v>124.04801699995001</c:v>
                </c:pt>
                <c:pt idx="37738">
                  <c:v>124.048611000034</c:v>
                </c:pt>
                <c:pt idx="37739">
                  <c:v>124.04905899984399</c:v>
                </c:pt>
                <c:pt idx="37740">
                  <c:v>124.05164600022499</c:v>
                </c:pt>
                <c:pt idx="37741">
                  <c:v>124.05258699982301</c:v>
                </c:pt>
                <c:pt idx="37742">
                  <c:v>124.053328000172</c:v>
                </c:pt>
                <c:pt idx="37743">
                  <c:v>124.05466900008801</c:v>
                </c:pt>
                <c:pt idx="37744">
                  <c:v>124.055635999866</c:v>
                </c:pt>
                <c:pt idx="37745">
                  <c:v>124.065513999994</c:v>
                </c:pt>
                <c:pt idx="37746">
                  <c:v>124.06950400009001</c:v>
                </c:pt>
                <c:pt idx="37747">
                  <c:v>124.069742999836</c:v>
                </c:pt>
                <c:pt idx="37748">
                  <c:v>124.07042399990999</c:v>
                </c:pt>
                <c:pt idx="37749">
                  <c:v>124.07155800019599</c:v>
                </c:pt>
                <c:pt idx="37750">
                  <c:v>124.07238600007901</c:v>
                </c:pt>
                <c:pt idx="37751">
                  <c:v>124.079125000207</c:v>
                </c:pt>
                <c:pt idx="37752">
                  <c:v>124.086958000134</c:v>
                </c:pt>
                <c:pt idx="37753">
                  <c:v>124.087464999774</c:v>
                </c:pt>
                <c:pt idx="37754">
                  <c:v>124.08844199990199</c:v>
                </c:pt>
                <c:pt idx="37755">
                  <c:v>124.089186000219</c:v>
                </c:pt>
                <c:pt idx="37756">
                  <c:v>124.09356199987</c:v>
                </c:pt>
                <c:pt idx="37757">
                  <c:v>124.093651999828</c:v>
                </c:pt>
                <c:pt idx="37758">
                  <c:v>124.096235999786</c:v>
                </c:pt>
                <c:pt idx="37759">
                  <c:v>124.096939000082</c:v>
                </c:pt>
                <c:pt idx="37760">
                  <c:v>124.09829299986001</c:v>
                </c:pt>
                <c:pt idx="37761">
                  <c:v>124.099207000199</c:v>
                </c:pt>
                <c:pt idx="37762">
                  <c:v>124.132918000213</c:v>
                </c:pt>
                <c:pt idx="37763">
                  <c:v>124.141533000056</c:v>
                </c:pt>
                <c:pt idx="37764">
                  <c:v>124.14280700022499</c:v>
                </c:pt>
                <c:pt idx="37765">
                  <c:v>124.16192000000501</c:v>
                </c:pt>
                <c:pt idx="37766">
                  <c:v>124.17053499984799</c:v>
                </c:pt>
                <c:pt idx="37767">
                  <c:v>124.17262100007001</c:v>
                </c:pt>
                <c:pt idx="37768">
                  <c:v>124.17328199990099</c:v>
                </c:pt>
                <c:pt idx="37769">
                  <c:v>124.174579999817</c:v>
                </c:pt>
                <c:pt idx="37770">
                  <c:v>124.175393999848</c:v>
                </c:pt>
                <c:pt idx="37771">
                  <c:v>124.233255000035</c:v>
                </c:pt>
                <c:pt idx="37772">
                  <c:v>124.23398000009901</c:v>
                </c:pt>
                <c:pt idx="37773">
                  <c:v>124.23511499991899</c:v>
                </c:pt>
                <c:pt idx="37774">
                  <c:v>124.236423000184</c:v>
                </c:pt>
                <c:pt idx="37775">
                  <c:v>124.23875000013099</c:v>
                </c:pt>
                <c:pt idx="37776">
                  <c:v>124.279453999861</c:v>
                </c:pt>
                <c:pt idx="37777">
                  <c:v>124.280220999935</c:v>
                </c:pt>
                <c:pt idx="37778">
                  <c:v>124.282321999999</c:v>
                </c:pt>
                <c:pt idx="37779">
                  <c:v>124.282573000073</c:v>
                </c:pt>
                <c:pt idx="37780">
                  <c:v>124.284250000073</c:v>
                </c:pt>
                <c:pt idx="37781">
                  <c:v>124.284469000031</c:v>
                </c:pt>
                <c:pt idx="37782">
                  <c:v>124.28474599982999</c:v>
                </c:pt>
                <c:pt idx="37783">
                  <c:v>124.28538899985101</c:v>
                </c:pt>
                <c:pt idx="37784">
                  <c:v>124.285989999862</c:v>
                </c:pt>
                <c:pt idx="37785">
                  <c:v>124.28619799993599</c:v>
                </c:pt>
                <c:pt idx="37786">
                  <c:v>124.286601000221</c:v>
                </c:pt>
                <c:pt idx="37787">
                  <c:v>124.28696300003099</c:v>
                </c:pt>
                <c:pt idx="37788">
                  <c:v>124.287192999872</c:v>
                </c:pt>
                <c:pt idx="37789">
                  <c:v>124.287468000147</c:v>
                </c:pt>
                <c:pt idx="37790">
                  <c:v>124.28847699993599</c:v>
                </c:pt>
                <c:pt idx="37791">
                  <c:v>124.288591000095</c:v>
                </c:pt>
                <c:pt idx="37792">
                  <c:v>124.288696999883</c:v>
                </c:pt>
                <c:pt idx="37793">
                  <c:v>124.28879600020001</c:v>
                </c:pt>
                <c:pt idx="37794">
                  <c:v>124.28888300019001</c:v>
                </c:pt>
                <c:pt idx="37795">
                  <c:v>124.290175000169</c:v>
                </c:pt>
                <c:pt idx="37796">
                  <c:v>124.29067899984101</c:v>
                </c:pt>
                <c:pt idx="37797">
                  <c:v>124.291070999788</c:v>
                </c:pt>
                <c:pt idx="37798">
                  <c:v>124.291452999841</c:v>
                </c:pt>
                <c:pt idx="37799">
                  <c:v>124.29193600019001</c:v>
                </c:pt>
                <c:pt idx="37800">
                  <c:v>124.303078000139</c:v>
                </c:pt>
                <c:pt idx="37801">
                  <c:v>124.303691000022</c:v>
                </c:pt>
                <c:pt idx="37802">
                  <c:v>124.30497500008599</c:v>
                </c:pt>
                <c:pt idx="37803">
                  <c:v>124.30566800003301</c:v>
                </c:pt>
                <c:pt idx="37804">
                  <c:v>124.30579400006499</c:v>
                </c:pt>
                <c:pt idx="37805">
                  <c:v>124.33236600008901</c:v>
                </c:pt>
                <c:pt idx="37806">
                  <c:v>124.332995999793</c:v>
                </c:pt>
                <c:pt idx="37807">
                  <c:v>124.334205000195</c:v>
                </c:pt>
                <c:pt idx="37808">
                  <c:v>124.3351170001</c:v>
                </c:pt>
                <c:pt idx="37809">
                  <c:v>124.342477000027</c:v>
                </c:pt>
                <c:pt idx="37810">
                  <c:v>124.343138999847</c:v>
                </c:pt>
                <c:pt idx="37811">
                  <c:v>124.344482000196</c:v>
                </c:pt>
                <c:pt idx="37812">
                  <c:v>124.34541899983699</c:v>
                </c:pt>
                <c:pt idx="37813">
                  <c:v>124.355862999891</c:v>
                </c:pt>
                <c:pt idx="37814">
                  <c:v>124.36725099996599</c:v>
                </c:pt>
                <c:pt idx="37815">
                  <c:v>124.368334999871</c:v>
                </c:pt>
                <c:pt idx="37816">
                  <c:v>124.37342000021</c:v>
                </c:pt>
                <c:pt idx="37817">
                  <c:v>124.37412999997801</c:v>
                </c:pt>
                <c:pt idx="37818">
                  <c:v>124.375470999893</c:v>
                </c:pt>
                <c:pt idx="37819">
                  <c:v>124.37637199991501</c:v>
                </c:pt>
                <c:pt idx="37820">
                  <c:v>124.376613000094</c:v>
                </c:pt>
                <c:pt idx="37821">
                  <c:v>124.38194300011601</c:v>
                </c:pt>
                <c:pt idx="37822">
                  <c:v>124.39271699986399</c:v>
                </c:pt>
                <c:pt idx="37823">
                  <c:v>124.393397999938</c:v>
                </c:pt>
                <c:pt idx="37824">
                  <c:v>124.39476100007499</c:v>
                </c:pt>
                <c:pt idx="37825">
                  <c:v>124.395564000224</c:v>
                </c:pt>
                <c:pt idx="37826">
                  <c:v>124.399453000023</c:v>
                </c:pt>
                <c:pt idx="37827">
                  <c:v>124.409588000162</c:v>
                </c:pt>
                <c:pt idx="37828">
                  <c:v>124.411452999993</c:v>
                </c:pt>
                <c:pt idx="37829">
                  <c:v>124.412045000099</c:v>
                </c:pt>
                <c:pt idx="37830">
                  <c:v>124.413024000205</c:v>
                </c:pt>
                <c:pt idx="37831">
                  <c:v>124.41384200019399</c:v>
                </c:pt>
                <c:pt idx="37832">
                  <c:v>124.41520399988801</c:v>
                </c:pt>
                <c:pt idx="37833">
                  <c:v>124.43007199999499</c:v>
                </c:pt>
                <c:pt idx="37834">
                  <c:v>124.46312100018901</c:v>
                </c:pt>
                <c:pt idx="37835">
                  <c:v>124.4638940002</c:v>
                </c:pt>
                <c:pt idx="37836">
                  <c:v>124.467528999957</c:v>
                </c:pt>
                <c:pt idx="37837">
                  <c:v>124.46819500019001</c:v>
                </c:pt>
                <c:pt idx="37838">
                  <c:v>124.46940000018</c:v>
                </c:pt>
                <c:pt idx="37839">
                  <c:v>124.470349000148</c:v>
                </c:pt>
                <c:pt idx="37840">
                  <c:v>124.470584999926</c:v>
                </c:pt>
                <c:pt idx="37841">
                  <c:v>124.471309999989</c:v>
                </c:pt>
                <c:pt idx="37842">
                  <c:v>124.47264499996801</c:v>
                </c:pt>
                <c:pt idx="37843">
                  <c:v>124.472685</c:v>
                </c:pt>
                <c:pt idx="37844">
                  <c:v>124.47334099988399</c:v>
                </c:pt>
                <c:pt idx="37845">
                  <c:v>124.47366400010601</c:v>
                </c:pt>
                <c:pt idx="37846">
                  <c:v>124.47452500009599</c:v>
                </c:pt>
                <c:pt idx="37847">
                  <c:v>124.47567600020101</c:v>
                </c:pt>
                <c:pt idx="37848">
                  <c:v>124.49214199978</c:v>
                </c:pt>
                <c:pt idx="37849">
                  <c:v>124.495225999908</c:v>
                </c:pt>
                <c:pt idx="37850">
                  <c:v>124.495800000204</c:v>
                </c:pt>
                <c:pt idx="37851">
                  <c:v>124.496922000162</c:v>
                </c:pt>
                <c:pt idx="37852">
                  <c:v>124.49717400022499</c:v>
                </c:pt>
                <c:pt idx="37853">
                  <c:v>124.497593999876</c:v>
                </c:pt>
                <c:pt idx="37854">
                  <c:v>124.49774200013</c:v>
                </c:pt>
                <c:pt idx="37855">
                  <c:v>124.498335000225</c:v>
                </c:pt>
                <c:pt idx="37856">
                  <c:v>124.49887799993999</c:v>
                </c:pt>
                <c:pt idx="37857">
                  <c:v>124.50441200007799</c:v>
                </c:pt>
                <c:pt idx="37858">
                  <c:v>124.50509700011</c:v>
                </c:pt>
                <c:pt idx="37859">
                  <c:v>124.50636099993</c:v>
                </c:pt>
                <c:pt idx="37860">
                  <c:v>124.507288000131</c:v>
                </c:pt>
                <c:pt idx="37861">
                  <c:v>124.536668000018</c:v>
                </c:pt>
                <c:pt idx="37862">
                  <c:v>124.53706399992301</c:v>
                </c:pt>
                <c:pt idx="37863">
                  <c:v>124.53778300005</c:v>
                </c:pt>
                <c:pt idx="37864">
                  <c:v>124.53829200012399</c:v>
                </c:pt>
                <c:pt idx="37865">
                  <c:v>124.54227299986</c:v>
                </c:pt>
                <c:pt idx="37866">
                  <c:v>124.542923999797</c:v>
                </c:pt>
                <c:pt idx="37867">
                  <c:v>124.54346100002999</c:v>
                </c:pt>
                <c:pt idx="37868">
                  <c:v>124.543561999871</c:v>
                </c:pt>
                <c:pt idx="37869">
                  <c:v>124.54414400008299</c:v>
                </c:pt>
                <c:pt idx="37870">
                  <c:v>124.544887999945</c:v>
                </c:pt>
                <c:pt idx="37871">
                  <c:v>124.545262000083</c:v>
                </c:pt>
                <c:pt idx="37872">
                  <c:v>124.545730000136</c:v>
                </c:pt>
                <c:pt idx="37873">
                  <c:v>124.545759999818</c:v>
                </c:pt>
                <c:pt idx="37874">
                  <c:v>124.546357999861</c:v>
                </c:pt>
                <c:pt idx="37875">
                  <c:v>124.546510000072</c:v>
                </c:pt>
                <c:pt idx="37876">
                  <c:v>124.547704000178</c:v>
                </c:pt>
                <c:pt idx="37877">
                  <c:v>124.548649000189</c:v>
                </c:pt>
                <c:pt idx="37878">
                  <c:v>124.55114500016799</c:v>
                </c:pt>
                <c:pt idx="37879">
                  <c:v>124.55146399997801</c:v>
                </c:pt>
                <c:pt idx="37880">
                  <c:v>124.55218300010499</c:v>
                </c:pt>
                <c:pt idx="37881">
                  <c:v>124.552371999925</c:v>
                </c:pt>
                <c:pt idx="37882">
                  <c:v>124.553066999851</c:v>
                </c:pt>
                <c:pt idx="37883">
                  <c:v>124.553170000126</c:v>
                </c:pt>
                <c:pt idx="37884">
                  <c:v>124.553643000126</c:v>
                </c:pt>
                <c:pt idx="37885">
                  <c:v>124.55416600005201</c:v>
                </c:pt>
                <c:pt idx="37886">
                  <c:v>124.55501300019</c:v>
                </c:pt>
                <c:pt idx="37887">
                  <c:v>124.55540000019001</c:v>
                </c:pt>
                <c:pt idx="37888">
                  <c:v>124.55575400008399</c:v>
                </c:pt>
                <c:pt idx="37889">
                  <c:v>124.55576399997801</c:v>
                </c:pt>
                <c:pt idx="37890">
                  <c:v>124.556472000222</c:v>
                </c:pt>
                <c:pt idx="37891">
                  <c:v>124.55692200001</c:v>
                </c:pt>
                <c:pt idx="37892">
                  <c:v>124.55701799990401</c:v>
                </c:pt>
                <c:pt idx="37893">
                  <c:v>124.55841100018</c:v>
                </c:pt>
                <c:pt idx="37894">
                  <c:v>124.572914000054</c:v>
                </c:pt>
                <c:pt idx="37895">
                  <c:v>124.58216799996001</c:v>
                </c:pt>
                <c:pt idx="37896">
                  <c:v>124.583459999939</c:v>
                </c:pt>
                <c:pt idx="37897">
                  <c:v>124.590823999824</c:v>
                </c:pt>
                <c:pt idx="37898">
                  <c:v>124.61970300000701</c:v>
                </c:pt>
                <c:pt idx="37899">
                  <c:v>124.620170000071</c:v>
                </c:pt>
                <c:pt idx="37900">
                  <c:v>124.621040999954</c:v>
                </c:pt>
                <c:pt idx="37901">
                  <c:v>124.62153200021901</c:v>
                </c:pt>
                <c:pt idx="37902">
                  <c:v>124.62221699979601</c:v>
                </c:pt>
                <c:pt idx="37903">
                  <c:v>124.62416900007101</c:v>
                </c:pt>
                <c:pt idx="37904">
                  <c:v>124.627450999923</c:v>
                </c:pt>
                <c:pt idx="37905">
                  <c:v>124.630200999945</c:v>
                </c:pt>
                <c:pt idx="37906">
                  <c:v>124.641970000084</c:v>
                </c:pt>
                <c:pt idx="37907">
                  <c:v>124.659875999896</c:v>
                </c:pt>
                <c:pt idx="37908">
                  <c:v>124.660385999959</c:v>
                </c:pt>
                <c:pt idx="37909">
                  <c:v>124.661332999949</c:v>
                </c:pt>
                <c:pt idx="37910">
                  <c:v>124.661917000139</c:v>
                </c:pt>
                <c:pt idx="37911">
                  <c:v>124.66210899992799</c:v>
                </c:pt>
                <c:pt idx="37912">
                  <c:v>124.662537999938</c:v>
                </c:pt>
                <c:pt idx="37913">
                  <c:v>124.66258999984301</c:v>
                </c:pt>
                <c:pt idx="37914">
                  <c:v>124.66332699978</c:v>
                </c:pt>
                <c:pt idx="37915">
                  <c:v>124.663686000076</c:v>
                </c:pt>
                <c:pt idx="37916">
                  <c:v>124.66372500011801</c:v>
                </c:pt>
                <c:pt idx="37917">
                  <c:v>124.664608999864</c:v>
                </c:pt>
                <c:pt idx="37918">
                  <c:v>124.664628000118</c:v>
                </c:pt>
                <c:pt idx="37919">
                  <c:v>124.66558799997</c:v>
                </c:pt>
                <c:pt idx="37920">
                  <c:v>124.67037699980199</c:v>
                </c:pt>
                <c:pt idx="37921">
                  <c:v>124.67534799998199</c:v>
                </c:pt>
                <c:pt idx="37922">
                  <c:v>124.68599100020499</c:v>
                </c:pt>
                <c:pt idx="37923">
                  <c:v>124.68889899992</c:v>
                </c:pt>
                <c:pt idx="37924">
                  <c:v>124.68932199999399</c:v>
                </c:pt>
                <c:pt idx="37925">
                  <c:v>124.690081000153</c:v>
                </c:pt>
                <c:pt idx="37926">
                  <c:v>124.69057599992</c:v>
                </c:pt>
                <c:pt idx="37927">
                  <c:v>124.712684999849</c:v>
                </c:pt>
                <c:pt idx="37928">
                  <c:v>124.72495100018901</c:v>
                </c:pt>
                <c:pt idx="37929">
                  <c:v>124.726800000189</c:v>
                </c:pt>
                <c:pt idx="37930">
                  <c:v>124.74229300005301</c:v>
                </c:pt>
                <c:pt idx="37931">
                  <c:v>124.743016000138</c:v>
                </c:pt>
                <c:pt idx="37932">
                  <c:v>124.74419199998</c:v>
                </c:pt>
                <c:pt idx="37933">
                  <c:v>124.74553999982101</c:v>
                </c:pt>
                <c:pt idx="37934">
                  <c:v>124.74830400014899</c:v>
                </c:pt>
                <c:pt idx="37935">
                  <c:v>124.758506000034</c:v>
                </c:pt>
                <c:pt idx="37936">
                  <c:v>124.759111999992</c:v>
                </c:pt>
                <c:pt idx="37937">
                  <c:v>124.76031500000299</c:v>
                </c:pt>
                <c:pt idx="37938">
                  <c:v>124.76125000011901</c:v>
                </c:pt>
                <c:pt idx="37939">
                  <c:v>124.77876999992</c:v>
                </c:pt>
                <c:pt idx="37940">
                  <c:v>124.79196200001701</c:v>
                </c:pt>
                <c:pt idx="37941">
                  <c:v>124.792625999816</c:v>
                </c:pt>
                <c:pt idx="37942">
                  <c:v>124.793903999943</c:v>
                </c:pt>
                <c:pt idx="37943">
                  <c:v>124.794745000144</c:v>
                </c:pt>
                <c:pt idx="37944">
                  <c:v>124.81201099990299</c:v>
                </c:pt>
                <c:pt idx="37945">
                  <c:v>124.819027999819</c:v>
                </c:pt>
                <c:pt idx="37946">
                  <c:v>124.819618999936</c:v>
                </c:pt>
                <c:pt idx="37947">
                  <c:v>124.82061799982999</c:v>
                </c:pt>
                <c:pt idx="37948">
                  <c:v>124.821316000179</c:v>
                </c:pt>
                <c:pt idx="37949">
                  <c:v>124.826740000116</c:v>
                </c:pt>
                <c:pt idx="37950">
                  <c:v>124.845813999854</c:v>
                </c:pt>
                <c:pt idx="37951">
                  <c:v>124.86647900004699</c:v>
                </c:pt>
                <c:pt idx="37952">
                  <c:v>124.86845300009</c:v>
                </c:pt>
                <c:pt idx="37953">
                  <c:v>124.869002000195</c:v>
                </c:pt>
                <c:pt idx="37954">
                  <c:v>124.87005899993099</c:v>
                </c:pt>
                <c:pt idx="37955">
                  <c:v>124.870729000122</c:v>
                </c:pt>
                <c:pt idx="37956">
                  <c:v>124.873401000058</c:v>
                </c:pt>
                <c:pt idx="37957">
                  <c:v>124.87396599999499</c:v>
                </c:pt>
                <c:pt idx="37958">
                  <c:v>124.874793999879</c:v>
                </c:pt>
                <c:pt idx="37959">
                  <c:v>124.87584300015401</c:v>
                </c:pt>
                <c:pt idx="37960">
                  <c:v>124.88613999994401</c:v>
                </c:pt>
                <c:pt idx="37961">
                  <c:v>124.88705299983799</c:v>
                </c:pt>
                <c:pt idx="37962">
                  <c:v>124.88833699990199</c:v>
                </c:pt>
                <c:pt idx="37963">
                  <c:v>124.889438000082</c:v>
                </c:pt>
                <c:pt idx="37964">
                  <c:v>124.89685299988101</c:v>
                </c:pt>
                <c:pt idx="37965">
                  <c:v>124.89724399983899</c:v>
                </c:pt>
                <c:pt idx="37966">
                  <c:v>124.89740199998701</c:v>
                </c:pt>
                <c:pt idx="37967">
                  <c:v>124.898030000167</c:v>
                </c:pt>
                <c:pt idx="37968">
                  <c:v>124.898032000146</c:v>
                </c:pt>
                <c:pt idx="37969">
                  <c:v>124.89855800004</c:v>
                </c:pt>
                <c:pt idx="37970">
                  <c:v>124.89931800018799</c:v>
                </c:pt>
                <c:pt idx="37971">
                  <c:v>124.900220000199</c:v>
                </c:pt>
                <c:pt idx="37972">
                  <c:v>124.915861999852</c:v>
                </c:pt>
                <c:pt idx="37973">
                  <c:v>124.936851999791</c:v>
                </c:pt>
                <c:pt idx="37974">
                  <c:v>124.937602000045</c:v>
                </c:pt>
                <c:pt idx="37975">
                  <c:v>124.93901300013</c:v>
                </c:pt>
                <c:pt idx="37976">
                  <c:v>124.93925999979099</c:v>
                </c:pt>
                <c:pt idx="37977">
                  <c:v>124.939925000035</c:v>
                </c:pt>
                <c:pt idx="37978">
                  <c:v>124.939956000162</c:v>
                </c:pt>
                <c:pt idx="37979">
                  <c:v>124.94122299995</c:v>
                </c:pt>
                <c:pt idx="37980">
                  <c:v>124.942100000225</c:v>
                </c:pt>
                <c:pt idx="37981">
                  <c:v>124.942194000141</c:v>
                </c:pt>
                <c:pt idx="37982">
                  <c:v>124.94560999993999</c:v>
                </c:pt>
                <c:pt idx="37983">
                  <c:v>124.96904199997499</c:v>
                </c:pt>
                <c:pt idx="37984">
                  <c:v>124.98749199994499</c:v>
                </c:pt>
                <c:pt idx="37985">
                  <c:v>124.987915000019</c:v>
                </c:pt>
                <c:pt idx="37986">
                  <c:v>124.98876000017799</c:v>
                </c:pt>
                <c:pt idx="37987">
                  <c:v>124.989274000199</c:v>
                </c:pt>
                <c:pt idx="37988">
                  <c:v>125.00434300000001</c:v>
                </c:pt>
                <c:pt idx="37989">
                  <c:v>125.00685900022199</c:v>
                </c:pt>
                <c:pt idx="37990">
                  <c:v>125.01225699998</c:v>
                </c:pt>
                <c:pt idx="37991">
                  <c:v>125.01287499981099</c:v>
                </c:pt>
                <c:pt idx="37992">
                  <c:v>125.014219000149</c:v>
                </c:pt>
                <c:pt idx="37993">
                  <c:v>125.01512700009599</c:v>
                </c:pt>
                <c:pt idx="37994">
                  <c:v>125.01876899977999</c:v>
                </c:pt>
                <c:pt idx="37995">
                  <c:v>125.04370299984599</c:v>
                </c:pt>
                <c:pt idx="37996">
                  <c:v>125.04423100017399</c:v>
                </c:pt>
                <c:pt idx="37997">
                  <c:v>125.044996999804</c:v>
                </c:pt>
                <c:pt idx="37998">
                  <c:v>125.04563199991</c:v>
                </c:pt>
                <c:pt idx="37999">
                  <c:v>125.049492000016</c:v>
                </c:pt>
                <c:pt idx="38000">
                  <c:v>125.050107999868</c:v>
                </c:pt>
                <c:pt idx="38001">
                  <c:v>125.05141200017501</c:v>
                </c:pt>
                <c:pt idx="38002">
                  <c:v>125.05234199988899</c:v>
                </c:pt>
                <c:pt idx="38003">
                  <c:v>125.054609000017</c:v>
                </c:pt>
                <c:pt idx="38004">
                  <c:v>125.06447299983799</c:v>
                </c:pt>
                <c:pt idx="38005">
                  <c:v>125.068442000156</c:v>
                </c:pt>
                <c:pt idx="38006">
                  <c:v>125.06921200019801</c:v>
                </c:pt>
                <c:pt idx="38007">
                  <c:v>125.070478999987</c:v>
                </c:pt>
                <c:pt idx="38008">
                  <c:v>125.071851000029</c:v>
                </c:pt>
                <c:pt idx="38009">
                  <c:v>125.083719000031</c:v>
                </c:pt>
                <c:pt idx="38010">
                  <c:v>125.084328999946</c:v>
                </c:pt>
                <c:pt idx="38011">
                  <c:v>125.085404999936</c:v>
                </c:pt>
                <c:pt idx="38012">
                  <c:v>125.085909000063</c:v>
                </c:pt>
                <c:pt idx="38013">
                  <c:v>125.086266999915</c:v>
                </c:pt>
                <c:pt idx="38014">
                  <c:v>125.086579999788</c:v>
                </c:pt>
                <c:pt idx="38015">
                  <c:v>125.08802399997801</c:v>
                </c:pt>
                <c:pt idx="38016">
                  <c:v>125.08896899998901</c:v>
                </c:pt>
                <c:pt idx="38017">
                  <c:v>125.093039000148</c:v>
                </c:pt>
                <c:pt idx="38018">
                  <c:v>125.093649000064</c:v>
                </c:pt>
                <c:pt idx="38019">
                  <c:v>125.09470099985201</c:v>
                </c:pt>
                <c:pt idx="38020">
                  <c:v>125.09552600022199</c:v>
                </c:pt>
                <c:pt idx="38021">
                  <c:v>125.115338999876</c:v>
                </c:pt>
                <c:pt idx="38022">
                  <c:v>125.121758000204</c:v>
                </c:pt>
                <c:pt idx="38023">
                  <c:v>125.122398999792</c:v>
                </c:pt>
                <c:pt idx="38024">
                  <c:v>125.12292200017301</c:v>
                </c:pt>
                <c:pt idx="38025">
                  <c:v>125.12338299984499</c:v>
                </c:pt>
                <c:pt idx="38026">
                  <c:v>125.123574000099</c:v>
                </c:pt>
                <c:pt idx="38027">
                  <c:v>125.12417500010901</c:v>
                </c:pt>
                <c:pt idx="38028">
                  <c:v>125.12443700006699</c:v>
                </c:pt>
                <c:pt idx="38029">
                  <c:v>125.12469100011</c:v>
                </c:pt>
                <c:pt idx="38030">
                  <c:v>125.13484100009001</c:v>
                </c:pt>
                <c:pt idx="38031">
                  <c:v>125.13515799992</c:v>
                </c:pt>
                <c:pt idx="38032">
                  <c:v>125.135793000026</c:v>
                </c:pt>
                <c:pt idx="38033">
                  <c:v>125.13620600020599</c:v>
                </c:pt>
                <c:pt idx="38034">
                  <c:v>125.13824999996299</c:v>
                </c:pt>
                <c:pt idx="38035">
                  <c:v>125.14025600012199</c:v>
                </c:pt>
                <c:pt idx="38036">
                  <c:v>125.14683200015401</c:v>
                </c:pt>
                <c:pt idx="38037">
                  <c:v>125.16308400017799</c:v>
                </c:pt>
                <c:pt idx="38038">
                  <c:v>125.177872000222</c:v>
                </c:pt>
                <c:pt idx="38039">
                  <c:v>125.18145900003199</c:v>
                </c:pt>
                <c:pt idx="38040">
                  <c:v>125.18222400012701</c:v>
                </c:pt>
                <c:pt idx="38041">
                  <c:v>125.182409999979</c:v>
                </c:pt>
                <c:pt idx="38042">
                  <c:v>125.182960000074</c:v>
                </c:pt>
                <c:pt idx="38043">
                  <c:v>125.183600000127</c:v>
                </c:pt>
                <c:pt idx="38044">
                  <c:v>125.184077000085</c:v>
                </c:pt>
                <c:pt idx="38045">
                  <c:v>125.18419800016899</c:v>
                </c:pt>
                <c:pt idx="38046">
                  <c:v>125.184614999852</c:v>
                </c:pt>
                <c:pt idx="38047">
                  <c:v>125.184646999969</c:v>
                </c:pt>
                <c:pt idx="38048">
                  <c:v>125.18487699981</c:v>
                </c:pt>
                <c:pt idx="38049">
                  <c:v>125.18529199996901</c:v>
                </c:pt>
                <c:pt idx="38050">
                  <c:v>125.18577299988399</c:v>
                </c:pt>
                <c:pt idx="38051">
                  <c:v>125.192997999874</c:v>
                </c:pt>
                <c:pt idx="38052">
                  <c:v>125.1936499998</c:v>
                </c:pt>
                <c:pt idx="38053">
                  <c:v>125.19426900007599</c:v>
                </c:pt>
                <c:pt idx="38054">
                  <c:v>125.194917000044</c:v>
                </c:pt>
                <c:pt idx="38055">
                  <c:v>125.19585000018101</c:v>
                </c:pt>
                <c:pt idx="38056">
                  <c:v>125.20078999978</c:v>
                </c:pt>
                <c:pt idx="38057">
                  <c:v>125.20815000016201</c:v>
                </c:pt>
                <c:pt idx="38058">
                  <c:v>125.216215999898</c:v>
                </c:pt>
                <c:pt idx="38059">
                  <c:v>125.21687400021601</c:v>
                </c:pt>
                <c:pt idx="38060">
                  <c:v>125.218101999962</c:v>
                </c:pt>
                <c:pt idx="38061">
                  <c:v>125.21907700011</c:v>
                </c:pt>
                <c:pt idx="38062">
                  <c:v>125.219923999793</c:v>
                </c:pt>
                <c:pt idx="38063">
                  <c:v>125.220310999793</c:v>
                </c:pt>
                <c:pt idx="38064">
                  <c:v>125.220997999804</c:v>
                </c:pt>
                <c:pt idx="38065">
                  <c:v>125.22147299978299</c:v>
                </c:pt>
                <c:pt idx="38066">
                  <c:v>125.24650200020901</c:v>
                </c:pt>
                <c:pt idx="38067">
                  <c:v>125.25154700006101</c:v>
                </c:pt>
                <c:pt idx="38068">
                  <c:v>125.251787999786</c:v>
                </c:pt>
                <c:pt idx="38069">
                  <c:v>125.26237800011501</c:v>
                </c:pt>
                <c:pt idx="38070">
                  <c:v>125.26310100020001</c:v>
                </c:pt>
                <c:pt idx="38071">
                  <c:v>125.264375999904</c:v>
                </c:pt>
                <c:pt idx="38072">
                  <c:v>125.26531699995699</c:v>
                </c:pt>
                <c:pt idx="38073">
                  <c:v>125.26966899986201</c:v>
                </c:pt>
                <c:pt idx="38074">
                  <c:v>125.270258</c:v>
                </c:pt>
                <c:pt idx="38075">
                  <c:v>125.271217999852</c:v>
                </c:pt>
                <c:pt idx="38076">
                  <c:v>125.271418000011</c:v>
                </c:pt>
                <c:pt idx="38077">
                  <c:v>125.271476999841</c:v>
                </c:pt>
                <c:pt idx="38078">
                  <c:v>125.272001000212</c:v>
                </c:pt>
                <c:pt idx="38079">
                  <c:v>125.27226100019101</c:v>
                </c:pt>
                <c:pt idx="38080">
                  <c:v>125.27233799983101</c:v>
                </c:pt>
                <c:pt idx="38081">
                  <c:v>125.27240500003199</c:v>
                </c:pt>
                <c:pt idx="38082">
                  <c:v>125.27311299982101</c:v>
                </c:pt>
                <c:pt idx="38083">
                  <c:v>125.27398900010601</c:v>
                </c:pt>
                <c:pt idx="38084">
                  <c:v>125.274185999842</c:v>
                </c:pt>
                <c:pt idx="38085">
                  <c:v>125.27495799986301</c:v>
                </c:pt>
                <c:pt idx="38086">
                  <c:v>125.278361999789</c:v>
                </c:pt>
                <c:pt idx="38087">
                  <c:v>125.278815000001</c:v>
                </c:pt>
                <c:pt idx="38088">
                  <c:v>125.27950499998001</c:v>
                </c:pt>
                <c:pt idx="38089">
                  <c:v>125.279968000086</c:v>
                </c:pt>
                <c:pt idx="38090">
                  <c:v>125.28016099986399</c:v>
                </c:pt>
                <c:pt idx="38091">
                  <c:v>125.280747000033</c:v>
                </c:pt>
                <c:pt idx="38092">
                  <c:v>125.281786999948</c:v>
                </c:pt>
                <c:pt idx="38093">
                  <c:v>125.282576999779</c:v>
                </c:pt>
                <c:pt idx="38094">
                  <c:v>125.286312999833</c:v>
                </c:pt>
                <c:pt idx="38095">
                  <c:v>125.29144000018201</c:v>
                </c:pt>
                <c:pt idx="38096">
                  <c:v>125.29170200013999</c:v>
                </c:pt>
                <c:pt idx="38097">
                  <c:v>125.29233699979099</c:v>
                </c:pt>
                <c:pt idx="38098">
                  <c:v>125.292730000182</c:v>
                </c:pt>
                <c:pt idx="38099">
                  <c:v>125.302444000226</c:v>
                </c:pt>
                <c:pt idx="38100">
                  <c:v>125.305265999941</c:v>
                </c:pt>
                <c:pt idx="38101">
                  <c:v>125.305701999877</c:v>
                </c:pt>
                <c:pt idx="38102">
                  <c:v>125.30649500013099</c:v>
                </c:pt>
                <c:pt idx="38103">
                  <c:v>125.30701500008901</c:v>
                </c:pt>
                <c:pt idx="38104">
                  <c:v>125.323783000112</c:v>
                </c:pt>
                <c:pt idx="38105">
                  <c:v>125.32412500013299</c:v>
                </c:pt>
                <c:pt idx="38106">
                  <c:v>125.32427399992201</c:v>
                </c:pt>
                <c:pt idx="38107">
                  <c:v>125.324673999784</c:v>
                </c:pt>
                <c:pt idx="38108">
                  <c:v>125.32478499997499</c:v>
                </c:pt>
                <c:pt idx="38109">
                  <c:v>125.32511500012299</c:v>
                </c:pt>
                <c:pt idx="38110">
                  <c:v>125.327457999901</c:v>
                </c:pt>
                <c:pt idx="38111">
                  <c:v>125.327640999785</c:v>
                </c:pt>
                <c:pt idx="38112">
                  <c:v>125.32848699993301</c:v>
                </c:pt>
                <c:pt idx="38113">
                  <c:v>125.32872000019699</c:v>
                </c:pt>
                <c:pt idx="38114">
                  <c:v>125.32946400006001</c:v>
                </c:pt>
                <c:pt idx="38115">
                  <c:v>125.32956899985901</c:v>
                </c:pt>
                <c:pt idx="38116">
                  <c:v>125.32965399987</c:v>
                </c:pt>
                <c:pt idx="38117">
                  <c:v>125.33052099979601</c:v>
                </c:pt>
                <c:pt idx="38118">
                  <c:v>125.33092100011299</c:v>
                </c:pt>
                <c:pt idx="38119">
                  <c:v>125.33096300012399</c:v>
                </c:pt>
                <c:pt idx="38120">
                  <c:v>125.331607000134</c:v>
                </c:pt>
                <c:pt idx="38121">
                  <c:v>125.33165600007101</c:v>
                </c:pt>
                <c:pt idx="38122">
                  <c:v>125.331924999954</c:v>
                </c:pt>
                <c:pt idx="38123">
                  <c:v>125.333018000219</c:v>
                </c:pt>
                <c:pt idx="38124">
                  <c:v>125.33395499986</c:v>
                </c:pt>
                <c:pt idx="38125">
                  <c:v>125.347042000157</c:v>
                </c:pt>
                <c:pt idx="38126">
                  <c:v>125.352001999999</c:v>
                </c:pt>
                <c:pt idx="38127">
                  <c:v>125.354058000084</c:v>
                </c:pt>
                <c:pt idx="38128">
                  <c:v>125.35460700019</c:v>
                </c:pt>
                <c:pt idx="38129">
                  <c:v>125.35574699995699</c:v>
                </c:pt>
                <c:pt idx="38130">
                  <c:v>125.356507000105</c:v>
                </c:pt>
                <c:pt idx="38131">
                  <c:v>125.362797999969</c:v>
                </c:pt>
                <c:pt idx="38132">
                  <c:v>125.369086999853</c:v>
                </c:pt>
                <c:pt idx="38133">
                  <c:v>125.383818000045</c:v>
                </c:pt>
                <c:pt idx="38134">
                  <c:v>125.38404699989701</c:v>
                </c:pt>
                <c:pt idx="38135">
                  <c:v>125.38447199995001</c:v>
                </c:pt>
                <c:pt idx="38136">
                  <c:v>125.384806000056</c:v>
                </c:pt>
                <c:pt idx="38137">
                  <c:v>125.39847800007901</c:v>
                </c:pt>
                <c:pt idx="38138">
                  <c:v>125.402998000026</c:v>
                </c:pt>
                <c:pt idx="38139">
                  <c:v>125.403447999815</c:v>
                </c:pt>
                <c:pt idx="38140">
                  <c:v>125.40416699994201</c:v>
                </c:pt>
                <c:pt idx="38141">
                  <c:v>125.404865999826</c:v>
                </c:pt>
                <c:pt idx="38142">
                  <c:v>125.407726000048</c:v>
                </c:pt>
                <c:pt idx="38143">
                  <c:v>125.415353999869</c:v>
                </c:pt>
                <c:pt idx="38144">
                  <c:v>125.42894099988099</c:v>
                </c:pt>
                <c:pt idx="38145">
                  <c:v>125.43494700002999</c:v>
                </c:pt>
                <c:pt idx="38146">
                  <c:v>125.43562100017799</c:v>
                </c:pt>
                <c:pt idx="38147">
                  <c:v>125.437024999882</c:v>
                </c:pt>
                <c:pt idx="38148">
                  <c:v>125.437190999946</c:v>
                </c:pt>
                <c:pt idx="38149">
                  <c:v>125.43799500008301</c:v>
                </c:pt>
                <c:pt idx="38150">
                  <c:v>125.45236599999001</c:v>
                </c:pt>
                <c:pt idx="38151">
                  <c:v>125.452987999779</c:v>
                </c:pt>
                <c:pt idx="38152">
                  <c:v>125.454233999789</c:v>
                </c:pt>
                <c:pt idx="38153">
                  <c:v>125.455172999863</c:v>
                </c:pt>
                <c:pt idx="38154">
                  <c:v>125.46283900019201</c:v>
                </c:pt>
                <c:pt idx="38155">
                  <c:v>125.47307600016201</c:v>
                </c:pt>
                <c:pt idx="38156">
                  <c:v>125.47882099988701</c:v>
                </c:pt>
                <c:pt idx="38157">
                  <c:v>125.486973000079</c:v>
                </c:pt>
                <c:pt idx="38158">
                  <c:v>125.493655999889</c:v>
                </c:pt>
                <c:pt idx="38159">
                  <c:v>125.494087999868</c:v>
                </c:pt>
                <c:pt idx="38160">
                  <c:v>125.49491299978399</c:v>
                </c:pt>
                <c:pt idx="38161">
                  <c:v>125.49544300009001</c:v>
                </c:pt>
                <c:pt idx="38162">
                  <c:v>125.49719199978399</c:v>
                </c:pt>
                <c:pt idx="38163">
                  <c:v>125.497978000112</c:v>
                </c:pt>
                <c:pt idx="38164">
                  <c:v>125.49926900010099</c:v>
                </c:pt>
                <c:pt idx="38165">
                  <c:v>125.500652000027</c:v>
                </c:pt>
                <c:pt idx="38166">
                  <c:v>125.501111000176</c:v>
                </c:pt>
                <c:pt idx="38167">
                  <c:v>125.50173999989001</c:v>
                </c:pt>
                <c:pt idx="38168">
                  <c:v>125.50287400017599</c:v>
                </c:pt>
                <c:pt idx="38169">
                  <c:v>125.50365900005899</c:v>
                </c:pt>
                <c:pt idx="38170">
                  <c:v>125.505874999817</c:v>
                </c:pt>
                <c:pt idx="38171">
                  <c:v>125.50643399981701</c:v>
                </c:pt>
                <c:pt idx="38172">
                  <c:v>125.50746099987001</c:v>
                </c:pt>
                <c:pt idx="38173">
                  <c:v>125.50818199997499</c:v>
                </c:pt>
                <c:pt idx="38174">
                  <c:v>125.51123399998599</c:v>
                </c:pt>
                <c:pt idx="38175">
                  <c:v>125.520029000199</c:v>
                </c:pt>
                <c:pt idx="38176">
                  <c:v>125.520377000157</c:v>
                </c:pt>
                <c:pt idx="38177">
                  <c:v>125.521108000157</c:v>
                </c:pt>
                <c:pt idx="38178">
                  <c:v>125.52116699998801</c:v>
                </c:pt>
                <c:pt idx="38179">
                  <c:v>125.521654999829</c:v>
                </c:pt>
                <c:pt idx="38180">
                  <c:v>125.526725999861</c:v>
                </c:pt>
                <c:pt idx="38181">
                  <c:v>125.529947999893</c:v>
                </c:pt>
                <c:pt idx="38182">
                  <c:v>125.53054199997801</c:v>
                </c:pt>
                <c:pt idx="38183">
                  <c:v>125.53165700001</c:v>
                </c:pt>
                <c:pt idx="38184">
                  <c:v>125.53236900021101</c:v>
                </c:pt>
                <c:pt idx="38185">
                  <c:v>125.561165999897</c:v>
                </c:pt>
                <c:pt idx="38186">
                  <c:v>125.57085700018401</c:v>
                </c:pt>
                <c:pt idx="38187">
                  <c:v>125.576264999835</c:v>
                </c:pt>
                <c:pt idx="38188">
                  <c:v>125.57754199997299</c:v>
                </c:pt>
                <c:pt idx="38189">
                  <c:v>125.581832000079</c:v>
                </c:pt>
                <c:pt idx="38190">
                  <c:v>125.589516000218</c:v>
                </c:pt>
                <c:pt idx="38191">
                  <c:v>125.59003400019699</c:v>
                </c:pt>
                <c:pt idx="38192">
                  <c:v>125.590925999858</c:v>
                </c:pt>
                <c:pt idx="38193">
                  <c:v>125.591605999943</c:v>
                </c:pt>
                <c:pt idx="38194">
                  <c:v>125.60947000019901</c:v>
                </c:pt>
                <c:pt idx="38195">
                  <c:v>125.611132999893</c:v>
                </c:pt>
                <c:pt idx="38196">
                  <c:v>125.61154300010399</c:v>
                </c:pt>
                <c:pt idx="38197">
                  <c:v>125.61200600021</c:v>
                </c:pt>
                <c:pt idx="38198">
                  <c:v>125.61222100021</c:v>
                </c:pt>
                <c:pt idx="38199">
                  <c:v>125.61265800013601</c:v>
                </c:pt>
                <c:pt idx="38200">
                  <c:v>125.613005000104</c:v>
                </c:pt>
                <c:pt idx="38201">
                  <c:v>125.61374000006201</c:v>
                </c:pt>
                <c:pt idx="38202">
                  <c:v>125.614519000009</c:v>
                </c:pt>
                <c:pt idx="38203">
                  <c:v>125.61533200005201</c:v>
                </c:pt>
                <c:pt idx="38204">
                  <c:v>125.615981000009</c:v>
                </c:pt>
                <c:pt idx="38205">
                  <c:v>125.617266000062</c:v>
                </c:pt>
                <c:pt idx="38206">
                  <c:v>125.618150999798</c:v>
                </c:pt>
                <c:pt idx="38207">
                  <c:v>125.619974000073</c:v>
                </c:pt>
                <c:pt idx="38208">
                  <c:v>125.64903400016101</c:v>
                </c:pt>
                <c:pt idx="38209">
                  <c:v>125.667777000217</c:v>
                </c:pt>
                <c:pt idx="38210">
                  <c:v>125.66864500013199</c:v>
                </c:pt>
                <c:pt idx="38211">
                  <c:v>125.669972000196</c:v>
                </c:pt>
                <c:pt idx="38212">
                  <c:v>125.671007000164</c:v>
                </c:pt>
                <c:pt idx="38213">
                  <c:v>125.680344000102</c:v>
                </c:pt>
                <c:pt idx="38214">
                  <c:v>125.68477800004899</c:v>
                </c:pt>
                <c:pt idx="38215">
                  <c:v>125.685374000113</c:v>
                </c:pt>
                <c:pt idx="38216">
                  <c:v>125.68651099991199</c:v>
                </c:pt>
                <c:pt idx="38217">
                  <c:v>125.687355000081</c:v>
                </c:pt>
                <c:pt idx="38218">
                  <c:v>125.69190400017699</c:v>
                </c:pt>
                <c:pt idx="38219">
                  <c:v>125.700037000115</c:v>
                </c:pt>
                <c:pt idx="38220">
                  <c:v>125.70072700009399</c:v>
                </c:pt>
                <c:pt idx="38221">
                  <c:v>125.702077999903</c:v>
                </c:pt>
                <c:pt idx="38222">
                  <c:v>125.703069999872</c:v>
                </c:pt>
                <c:pt idx="38223">
                  <c:v>125.704685000073</c:v>
                </c:pt>
                <c:pt idx="38224">
                  <c:v>125.705354999809</c:v>
                </c:pt>
                <c:pt idx="38225">
                  <c:v>125.706693000211</c:v>
                </c:pt>
                <c:pt idx="38226">
                  <c:v>125.707618999967</c:v>
                </c:pt>
                <c:pt idx="38227">
                  <c:v>125.73135100001299</c:v>
                </c:pt>
                <c:pt idx="38228">
                  <c:v>125.743115000204</c:v>
                </c:pt>
                <c:pt idx="38229">
                  <c:v>125.74807600003601</c:v>
                </c:pt>
                <c:pt idx="38230">
                  <c:v>125.74855699995101</c:v>
                </c:pt>
                <c:pt idx="38231">
                  <c:v>125.74938799980301</c:v>
                </c:pt>
                <c:pt idx="38232">
                  <c:v>125.750017999962</c:v>
                </c:pt>
                <c:pt idx="38233">
                  <c:v>125.754367999888</c:v>
                </c:pt>
                <c:pt idx="38234">
                  <c:v>125.755045999994</c:v>
                </c:pt>
                <c:pt idx="38235">
                  <c:v>125.75592599978299</c:v>
                </c:pt>
                <c:pt idx="38236">
                  <c:v>125.756255999931</c:v>
                </c:pt>
                <c:pt idx="38237">
                  <c:v>125.75642399997299</c:v>
                </c:pt>
                <c:pt idx="38238">
                  <c:v>125.757149000037</c:v>
                </c:pt>
                <c:pt idx="38239">
                  <c:v>125.75744800005799</c:v>
                </c:pt>
                <c:pt idx="38240">
                  <c:v>125.75810499993099</c:v>
                </c:pt>
                <c:pt idx="38241">
                  <c:v>125.761346000217</c:v>
                </c:pt>
                <c:pt idx="38242">
                  <c:v>125.76219799984699</c:v>
                </c:pt>
                <c:pt idx="38243">
                  <c:v>125.76349299979401</c:v>
                </c:pt>
                <c:pt idx="38244">
                  <c:v>125.76450300002701</c:v>
                </c:pt>
                <c:pt idx="38245">
                  <c:v>125.77181699998599</c:v>
                </c:pt>
                <c:pt idx="38246">
                  <c:v>125.77797899984901</c:v>
                </c:pt>
                <c:pt idx="38247">
                  <c:v>125.802008999926</c:v>
                </c:pt>
                <c:pt idx="38248">
                  <c:v>125.80260599997901</c:v>
                </c:pt>
                <c:pt idx="38249">
                  <c:v>125.803580000138</c:v>
                </c:pt>
                <c:pt idx="38250">
                  <c:v>125.80441399995799</c:v>
                </c:pt>
                <c:pt idx="38251">
                  <c:v>125.804761999916</c:v>
                </c:pt>
                <c:pt idx="38252">
                  <c:v>125.81004399999</c:v>
                </c:pt>
                <c:pt idx="38253">
                  <c:v>125.81626200017101</c:v>
                </c:pt>
                <c:pt idx="38254">
                  <c:v>125.816713999938</c:v>
                </c:pt>
                <c:pt idx="38255">
                  <c:v>125.81763099979</c:v>
                </c:pt>
                <c:pt idx="38256">
                  <c:v>125.81820100012899</c:v>
                </c:pt>
                <c:pt idx="38257">
                  <c:v>125.82455900019301</c:v>
                </c:pt>
                <c:pt idx="38258">
                  <c:v>125.831983999887</c:v>
                </c:pt>
                <c:pt idx="38259">
                  <c:v>125.856559000112</c:v>
                </c:pt>
                <c:pt idx="38260">
                  <c:v>125.85734000003799</c:v>
                </c:pt>
                <c:pt idx="38261">
                  <c:v>125.85877399988</c:v>
                </c:pt>
                <c:pt idx="38262">
                  <c:v>125.85977700018699</c:v>
                </c:pt>
                <c:pt idx="38263">
                  <c:v>125.86621099990199</c:v>
                </c:pt>
                <c:pt idx="38264">
                  <c:v>125.877093999861</c:v>
                </c:pt>
                <c:pt idx="38265">
                  <c:v>125.908177999917</c:v>
                </c:pt>
                <c:pt idx="38266">
                  <c:v>125.925751000067</c:v>
                </c:pt>
                <c:pt idx="38267">
                  <c:v>125.93477500013199</c:v>
                </c:pt>
                <c:pt idx="38268">
                  <c:v>125.93546300013199</c:v>
                </c:pt>
                <c:pt idx="38269">
                  <c:v>125.936854999963</c:v>
                </c:pt>
                <c:pt idx="38270">
                  <c:v>125.93779600001601</c:v>
                </c:pt>
                <c:pt idx="38271">
                  <c:v>125.93800500008001</c:v>
                </c:pt>
                <c:pt idx="38272">
                  <c:v>125.938583999868</c:v>
                </c:pt>
                <c:pt idx="38273">
                  <c:v>125.939670000207</c:v>
                </c:pt>
                <c:pt idx="38274">
                  <c:v>125.94044500019599</c:v>
                </c:pt>
                <c:pt idx="38275">
                  <c:v>125.952333999975</c:v>
                </c:pt>
                <c:pt idx="38276">
                  <c:v>125.95301300007101</c:v>
                </c:pt>
                <c:pt idx="38277">
                  <c:v>125.95416000021901</c:v>
                </c:pt>
                <c:pt idx="38278">
                  <c:v>125.955015999807</c:v>
                </c:pt>
                <c:pt idx="38279">
                  <c:v>125.958319999881</c:v>
                </c:pt>
                <c:pt idx="38280">
                  <c:v>125.95870299992301</c:v>
                </c:pt>
                <c:pt idx="38281">
                  <c:v>125.95939999982799</c:v>
                </c:pt>
                <c:pt idx="38282">
                  <c:v>125.959880000209</c:v>
                </c:pt>
                <c:pt idx="38283">
                  <c:v>125.968836000083</c:v>
                </c:pt>
                <c:pt idx="38284">
                  <c:v>125.96917400014701</c:v>
                </c:pt>
                <c:pt idx="38285">
                  <c:v>125.96982400009399</c:v>
                </c:pt>
                <c:pt idx="38286">
                  <c:v>125.97028900017899</c:v>
                </c:pt>
                <c:pt idx="38287">
                  <c:v>125.987618000181</c:v>
                </c:pt>
                <c:pt idx="38288">
                  <c:v>125.988300999779</c:v>
                </c:pt>
                <c:pt idx="38289">
                  <c:v>125.98967599978999</c:v>
                </c:pt>
                <c:pt idx="38290">
                  <c:v>125.990700999864</c:v>
                </c:pt>
                <c:pt idx="38291">
                  <c:v>126.00546600015099</c:v>
                </c:pt>
                <c:pt idx="38292">
                  <c:v>126.013399999919</c:v>
                </c:pt>
                <c:pt idx="38293">
                  <c:v>126.01558400001501</c:v>
                </c:pt>
                <c:pt idx="38294">
                  <c:v>126.019770999846</c:v>
                </c:pt>
                <c:pt idx="38295">
                  <c:v>126.02048600001501</c:v>
                </c:pt>
                <c:pt idx="38296">
                  <c:v>126.02176500013199</c:v>
                </c:pt>
                <c:pt idx="38297">
                  <c:v>126.022719000047</c:v>
                </c:pt>
                <c:pt idx="38298">
                  <c:v>126.03230700005899</c:v>
                </c:pt>
                <c:pt idx="38299">
                  <c:v>126.046482000219</c:v>
                </c:pt>
                <c:pt idx="38300">
                  <c:v>126.04689599993401</c:v>
                </c:pt>
                <c:pt idx="38301">
                  <c:v>126.04764700017699</c:v>
                </c:pt>
                <c:pt idx="38302">
                  <c:v>126.048153999818</c:v>
                </c:pt>
                <c:pt idx="38303">
                  <c:v>126.060021999819</c:v>
                </c:pt>
                <c:pt idx="38304">
                  <c:v>126.06467900013701</c:v>
                </c:pt>
                <c:pt idx="38305">
                  <c:v>126.089903999854</c:v>
                </c:pt>
                <c:pt idx="38306">
                  <c:v>126.09057100007699</c:v>
                </c:pt>
                <c:pt idx="38307">
                  <c:v>126.09176500018201</c:v>
                </c:pt>
                <c:pt idx="38308">
                  <c:v>126.09200399992899</c:v>
                </c:pt>
                <c:pt idx="38309">
                  <c:v>126.092977000098</c:v>
                </c:pt>
                <c:pt idx="38310">
                  <c:v>126.097852999919</c:v>
                </c:pt>
                <c:pt idx="38311">
                  <c:v>126.09849399996101</c:v>
                </c:pt>
                <c:pt idx="38312">
                  <c:v>126.099851000162</c:v>
                </c:pt>
                <c:pt idx="38313">
                  <c:v>126.100699999824</c:v>
                </c:pt>
                <c:pt idx="38314">
                  <c:v>126.104515999941</c:v>
                </c:pt>
                <c:pt idx="38315">
                  <c:v>126.10516899985599</c:v>
                </c:pt>
                <c:pt idx="38316">
                  <c:v>126.10633099984599</c:v>
                </c:pt>
                <c:pt idx="38317">
                  <c:v>126.107079000121</c:v>
                </c:pt>
                <c:pt idx="38318">
                  <c:v>126.112321000164</c:v>
                </c:pt>
                <c:pt idx="38319">
                  <c:v>126.13163200012399</c:v>
                </c:pt>
                <c:pt idx="38320">
                  <c:v>126.132194000092</c:v>
                </c:pt>
                <c:pt idx="38321">
                  <c:v>126.13335200012399</c:v>
                </c:pt>
                <c:pt idx="38322">
                  <c:v>126.13408200013501</c:v>
                </c:pt>
                <c:pt idx="38323">
                  <c:v>126.13922799982899</c:v>
                </c:pt>
                <c:pt idx="38324">
                  <c:v>126.139916999818</c:v>
                </c:pt>
                <c:pt idx="38325">
                  <c:v>126.141293999808</c:v>
                </c:pt>
                <c:pt idx="38326">
                  <c:v>126.142295000136</c:v>
                </c:pt>
                <c:pt idx="38327">
                  <c:v>126.158246000159</c:v>
                </c:pt>
                <c:pt idx="38328">
                  <c:v>126.15893100019001</c:v>
                </c:pt>
                <c:pt idx="38329">
                  <c:v>126.15991299980999</c:v>
                </c:pt>
                <c:pt idx="38330">
                  <c:v>126.16103700020101</c:v>
                </c:pt>
                <c:pt idx="38331">
                  <c:v>126.165311000022</c:v>
                </c:pt>
                <c:pt idx="38332">
                  <c:v>126.166005999948</c:v>
                </c:pt>
                <c:pt idx="38333">
                  <c:v>126.17404599996</c:v>
                </c:pt>
                <c:pt idx="38334">
                  <c:v>126.200685000185</c:v>
                </c:pt>
                <c:pt idx="38335">
                  <c:v>126.21397200018599</c:v>
                </c:pt>
                <c:pt idx="38336">
                  <c:v>126.221137999891</c:v>
                </c:pt>
                <c:pt idx="38337">
                  <c:v>126.22173099998599</c:v>
                </c:pt>
                <c:pt idx="38338">
                  <c:v>126.22288400007101</c:v>
                </c:pt>
                <c:pt idx="38339">
                  <c:v>126.22369600012399</c:v>
                </c:pt>
                <c:pt idx="38340">
                  <c:v>126.22888799978601</c:v>
                </c:pt>
                <c:pt idx="38341">
                  <c:v>126.261626000086</c:v>
                </c:pt>
                <c:pt idx="38342">
                  <c:v>126.26196900009701</c:v>
                </c:pt>
                <c:pt idx="38343">
                  <c:v>126.262458999917</c:v>
                </c:pt>
                <c:pt idx="38344">
                  <c:v>126.262935999875</c:v>
                </c:pt>
                <c:pt idx="38345">
                  <c:v>126.26444999978</c:v>
                </c:pt>
                <c:pt idx="38346">
                  <c:v>126.264773999992</c:v>
                </c:pt>
                <c:pt idx="38347">
                  <c:v>126.265509999939</c:v>
                </c:pt>
                <c:pt idx="38348">
                  <c:v>126.265680999949</c:v>
                </c:pt>
                <c:pt idx="38349">
                  <c:v>126.266231000045</c:v>
                </c:pt>
                <c:pt idx="38350">
                  <c:v>126.266408999981</c:v>
                </c:pt>
                <c:pt idx="38351">
                  <c:v>126.26708900006599</c:v>
                </c:pt>
                <c:pt idx="38352">
                  <c:v>126.26727199995001</c:v>
                </c:pt>
                <c:pt idx="38353">
                  <c:v>126.268202000119</c:v>
                </c:pt>
                <c:pt idx="38354">
                  <c:v>126.26835999981201</c:v>
                </c:pt>
                <c:pt idx="38355">
                  <c:v>126.26959399995</c:v>
                </c:pt>
                <c:pt idx="38356">
                  <c:v>126.26980899995</c:v>
                </c:pt>
                <c:pt idx="38357">
                  <c:v>126.271396999982</c:v>
                </c:pt>
                <c:pt idx="38358">
                  <c:v>126.271759999781</c:v>
                </c:pt>
                <c:pt idx="38359">
                  <c:v>126.271925999844</c:v>
                </c:pt>
                <c:pt idx="38360">
                  <c:v>126.27200799988701</c:v>
                </c:pt>
                <c:pt idx="38361">
                  <c:v>126.272657999834</c:v>
                </c:pt>
                <c:pt idx="38362">
                  <c:v>126.272816999971</c:v>
                </c:pt>
                <c:pt idx="38363">
                  <c:v>126.27322500020399</c:v>
                </c:pt>
                <c:pt idx="38364">
                  <c:v>126.274458999887</c:v>
                </c:pt>
                <c:pt idx="38365">
                  <c:v>126.274540999929</c:v>
                </c:pt>
                <c:pt idx="38366">
                  <c:v>126.274655000088</c:v>
                </c:pt>
                <c:pt idx="38367">
                  <c:v>126.276092999887</c:v>
                </c:pt>
                <c:pt idx="38368">
                  <c:v>126.27628300015201</c:v>
                </c:pt>
                <c:pt idx="38369">
                  <c:v>126.276674000109</c:v>
                </c:pt>
                <c:pt idx="38370">
                  <c:v>126.27683299979199</c:v>
                </c:pt>
                <c:pt idx="38371">
                  <c:v>126.27790799979199</c:v>
                </c:pt>
                <c:pt idx="38372">
                  <c:v>126.27798099992999</c:v>
                </c:pt>
                <c:pt idx="38373">
                  <c:v>126.27804900011999</c:v>
                </c:pt>
                <c:pt idx="38374">
                  <c:v>126.278111999909</c:v>
                </c:pt>
                <c:pt idx="38375">
                  <c:v>126.278177000131</c:v>
                </c:pt>
                <c:pt idx="38376">
                  <c:v>126.27823799993999</c:v>
                </c:pt>
                <c:pt idx="38377">
                  <c:v>126.27830300016201</c:v>
                </c:pt>
                <c:pt idx="38378">
                  <c:v>126.278368999919</c:v>
                </c:pt>
                <c:pt idx="38379">
                  <c:v>126.278430000184</c:v>
                </c:pt>
                <c:pt idx="38380">
                  <c:v>126.27849499995101</c:v>
                </c:pt>
                <c:pt idx="38381">
                  <c:v>126.278557000205</c:v>
                </c:pt>
                <c:pt idx="38382">
                  <c:v>126.27902900021499</c:v>
                </c:pt>
                <c:pt idx="38383">
                  <c:v>126.27950100022601</c:v>
                </c:pt>
                <c:pt idx="38384">
                  <c:v>126.279805000194</c:v>
                </c:pt>
                <c:pt idx="38385">
                  <c:v>126.280126999972</c:v>
                </c:pt>
                <c:pt idx="38386">
                  <c:v>126.28042000005699</c:v>
                </c:pt>
                <c:pt idx="38387">
                  <c:v>126.280936000057</c:v>
                </c:pt>
                <c:pt idx="38388">
                  <c:v>126.28122900014199</c:v>
                </c:pt>
                <c:pt idx="38389">
                  <c:v>126.281510999888</c:v>
                </c:pt>
                <c:pt idx="38390">
                  <c:v>126.281903999824</c:v>
                </c:pt>
                <c:pt idx="38391">
                  <c:v>126.282220000121</c:v>
                </c:pt>
                <c:pt idx="38392">
                  <c:v>126.28250299985599</c:v>
                </c:pt>
                <c:pt idx="38393">
                  <c:v>126.28424700005699</c:v>
                </c:pt>
                <c:pt idx="38394">
                  <c:v>126.284662000216</c:v>
                </c:pt>
                <c:pt idx="38395">
                  <c:v>126.284939000015</c:v>
                </c:pt>
                <c:pt idx="38396">
                  <c:v>126.28541300000501</c:v>
                </c:pt>
                <c:pt idx="38397">
                  <c:v>126.286214000174</c:v>
                </c:pt>
                <c:pt idx="38398">
                  <c:v>126.286827000058</c:v>
                </c:pt>
                <c:pt idx="38399">
                  <c:v>126.287177999984</c:v>
                </c:pt>
                <c:pt idx="38400">
                  <c:v>126.28782599995201</c:v>
                </c:pt>
                <c:pt idx="38401">
                  <c:v>126.28861599978299</c:v>
                </c:pt>
                <c:pt idx="38402">
                  <c:v>126.32308199999801</c:v>
                </c:pt>
                <c:pt idx="38403">
                  <c:v>126.32476999988199</c:v>
                </c:pt>
                <c:pt idx="38404">
                  <c:v>126.325541999904</c:v>
                </c:pt>
                <c:pt idx="38405">
                  <c:v>126.32688900021</c:v>
                </c:pt>
                <c:pt idx="38406">
                  <c:v>126.328229000137</c:v>
                </c:pt>
                <c:pt idx="38407">
                  <c:v>126.337935999799</c:v>
                </c:pt>
                <c:pt idx="38408">
                  <c:v>126.342554000075</c:v>
                </c:pt>
                <c:pt idx="38409">
                  <c:v>126.343036999969</c:v>
                </c:pt>
                <c:pt idx="38410">
                  <c:v>126.34367100008599</c:v>
                </c:pt>
                <c:pt idx="38411">
                  <c:v>126.34395399982101</c:v>
                </c:pt>
                <c:pt idx="38412">
                  <c:v>126.34469400018101</c:v>
                </c:pt>
                <c:pt idx="38413">
                  <c:v>126.345057999969</c:v>
                </c:pt>
                <c:pt idx="38414">
                  <c:v>126.34571599983201</c:v>
                </c:pt>
                <c:pt idx="38415">
                  <c:v>126.34706500011801</c:v>
                </c:pt>
                <c:pt idx="38416">
                  <c:v>126.347959000213</c:v>
                </c:pt>
                <c:pt idx="38417">
                  <c:v>126.349453999864</c:v>
                </c:pt>
                <c:pt idx="38418">
                  <c:v>126.35008699999101</c:v>
                </c:pt>
                <c:pt idx="38419">
                  <c:v>126.35137200004401</c:v>
                </c:pt>
                <c:pt idx="38420">
                  <c:v>126.352390000192</c:v>
                </c:pt>
                <c:pt idx="38421">
                  <c:v>126.35360600006599</c:v>
                </c:pt>
                <c:pt idx="38422">
                  <c:v>126.358511000034</c:v>
                </c:pt>
                <c:pt idx="38423">
                  <c:v>126.359252999918</c:v>
                </c:pt>
                <c:pt idx="38424">
                  <c:v>126.360516000204</c:v>
                </c:pt>
                <c:pt idx="38425">
                  <c:v>126.361198999802</c:v>
                </c:pt>
                <c:pt idx="38426">
                  <c:v>126.36155500013</c:v>
                </c:pt>
                <c:pt idx="38427">
                  <c:v>126.361765000183</c:v>
                </c:pt>
                <c:pt idx="38428">
                  <c:v>126.361834999897</c:v>
                </c:pt>
                <c:pt idx="38429">
                  <c:v>126.36303199997199</c:v>
                </c:pt>
                <c:pt idx="38430">
                  <c:v>126.36318800014099</c:v>
                </c:pt>
                <c:pt idx="38431">
                  <c:v>126.363529000173</c:v>
                </c:pt>
                <c:pt idx="38432">
                  <c:v>126.364290999845</c:v>
                </c:pt>
                <c:pt idx="38433">
                  <c:v>126.36457000007699</c:v>
                </c:pt>
                <c:pt idx="38434">
                  <c:v>126.36486700012</c:v>
                </c:pt>
                <c:pt idx="38435">
                  <c:v>126.36759099996101</c:v>
                </c:pt>
                <c:pt idx="38436">
                  <c:v>126.371156999994</c:v>
                </c:pt>
                <c:pt idx="38437">
                  <c:v>126.376827000058</c:v>
                </c:pt>
                <c:pt idx="38438">
                  <c:v>126.39910200004999</c:v>
                </c:pt>
                <c:pt idx="38439">
                  <c:v>126.40034000014501</c:v>
                </c:pt>
                <c:pt idx="38440">
                  <c:v>126.40099400004999</c:v>
                </c:pt>
                <c:pt idx="38441">
                  <c:v>126.402213999881</c:v>
                </c:pt>
                <c:pt idx="38442">
                  <c:v>126.403189000029</c:v>
                </c:pt>
                <c:pt idx="38443">
                  <c:v>126.40523299978601</c:v>
                </c:pt>
                <c:pt idx="38444">
                  <c:v>126.41045700001899</c:v>
                </c:pt>
                <c:pt idx="38445">
                  <c:v>126.413402999787</c:v>
                </c:pt>
                <c:pt idx="38446">
                  <c:v>126.414941999883</c:v>
                </c:pt>
                <c:pt idx="38447">
                  <c:v>126.42756200011701</c:v>
                </c:pt>
                <c:pt idx="38448">
                  <c:v>126.431175000107</c:v>
                </c:pt>
                <c:pt idx="38449">
                  <c:v>126.439664999907</c:v>
                </c:pt>
                <c:pt idx="38450">
                  <c:v>126.44191600020299</c:v>
                </c:pt>
                <c:pt idx="38451">
                  <c:v>126.452064000204</c:v>
                </c:pt>
                <c:pt idx="38452">
                  <c:v>126.45261299985499</c:v>
                </c:pt>
                <c:pt idx="38453">
                  <c:v>126.453596999908</c:v>
                </c:pt>
                <c:pt idx="38454">
                  <c:v>126.45430400016201</c:v>
                </c:pt>
                <c:pt idx="38455">
                  <c:v>126.47084099990001</c:v>
                </c:pt>
                <c:pt idx="38456">
                  <c:v>126.48541599992301</c:v>
                </c:pt>
                <c:pt idx="38457">
                  <c:v>126.486043000113</c:v>
                </c:pt>
                <c:pt idx="38458">
                  <c:v>126.48736499977501</c:v>
                </c:pt>
                <c:pt idx="38459">
                  <c:v>126.48749600020801</c:v>
                </c:pt>
                <c:pt idx="38460">
                  <c:v>126.488332999997</c:v>
                </c:pt>
                <c:pt idx="38461">
                  <c:v>126.49835899992401</c:v>
                </c:pt>
                <c:pt idx="38462">
                  <c:v>126.498877999893</c:v>
                </c:pt>
                <c:pt idx="38463">
                  <c:v>126.499842000157</c:v>
                </c:pt>
                <c:pt idx="38464">
                  <c:v>126.50060699979799</c:v>
                </c:pt>
                <c:pt idx="38465">
                  <c:v>126.504412000031</c:v>
                </c:pt>
                <c:pt idx="38466">
                  <c:v>126.505131000158</c:v>
                </c:pt>
                <c:pt idx="38467">
                  <c:v>126.518726000085</c:v>
                </c:pt>
                <c:pt idx="38468">
                  <c:v>126.519391999863</c:v>
                </c:pt>
                <c:pt idx="38469">
                  <c:v>126.520639999853</c:v>
                </c:pt>
                <c:pt idx="38470">
                  <c:v>126.521449999927</c:v>
                </c:pt>
                <c:pt idx="38471">
                  <c:v>126.532109999971</c:v>
                </c:pt>
                <c:pt idx="38472">
                  <c:v>126.53282500013999</c:v>
                </c:pt>
                <c:pt idx="38473">
                  <c:v>126.534079000066</c:v>
                </c:pt>
                <c:pt idx="38474">
                  <c:v>126.535020000119</c:v>
                </c:pt>
                <c:pt idx="38475">
                  <c:v>126.536294999823</c:v>
                </c:pt>
                <c:pt idx="38476">
                  <c:v>126.537504000225</c:v>
                </c:pt>
                <c:pt idx="38477">
                  <c:v>126.54523299988701</c:v>
                </c:pt>
                <c:pt idx="38478">
                  <c:v>126.545730000088</c:v>
                </c:pt>
                <c:pt idx="38479">
                  <c:v>126.546743999824</c:v>
                </c:pt>
                <c:pt idx="38480">
                  <c:v>126.547484000184</c:v>
                </c:pt>
                <c:pt idx="38481">
                  <c:v>126.55359100017399</c:v>
                </c:pt>
                <c:pt idx="38482">
                  <c:v>126.563599999826</c:v>
                </c:pt>
                <c:pt idx="38483">
                  <c:v>126.563918000101</c:v>
                </c:pt>
                <c:pt idx="38484">
                  <c:v>126.56451600014401</c:v>
                </c:pt>
                <c:pt idx="38485">
                  <c:v>126.5649689999</c:v>
                </c:pt>
                <c:pt idx="38486">
                  <c:v>126.57615199987001</c:v>
                </c:pt>
                <c:pt idx="38487">
                  <c:v>126.58427499991301</c:v>
                </c:pt>
                <c:pt idx="38488">
                  <c:v>126.58428099985001</c:v>
                </c:pt>
                <c:pt idx="38489">
                  <c:v>126.58476099977601</c:v>
                </c:pt>
                <c:pt idx="38490">
                  <c:v>126.585703999808</c:v>
                </c:pt>
                <c:pt idx="38491">
                  <c:v>126.586326000051</c:v>
                </c:pt>
                <c:pt idx="38492">
                  <c:v>126.59054000005101</c:v>
                </c:pt>
                <c:pt idx="38493">
                  <c:v>126.59113400013601</c:v>
                </c:pt>
                <c:pt idx="38494">
                  <c:v>126.59224600020001</c:v>
                </c:pt>
                <c:pt idx="38495">
                  <c:v>126.59303600003099</c:v>
                </c:pt>
                <c:pt idx="38496">
                  <c:v>126.59500600011501</c:v>
                </c:pt>
                <c:pt idx="38497">
                  <c:v>126.5953850002</c:v>
                </c:pt>
                <c:pt idx="38498">
                  <c:v>126.596099999915</c:v>
                </c:pt>
                <c:pt idx="38499">
                  <c:v>126.596218000031</c:v>
                </c:pt>
                <c:pt idx="38500">
                  <c:v>126.596693999999</c:v>
                </c:pt>
                <c:pt idx="38501">
                  <c:v>126.59678899990401</c:v>
                </c:pt>
                <c:pt idx="38502">
                  <c:v>126.597872999809</c:v>
                </c:pt>
                <c:pt idx="38503">
                  <c:v>126.59862500004201</c:v>
                </c:pt>
                <c:pt idx="38504">
                  <c:v>126.602776999789</c:v>
                </c:pt>
                <c:pt idx="38505">
                  <c:v>126.60280099999</c:v>
                </c:pt>
                <c:pt idx="38506">
                  <c:v>126.608677000149</c:v>
                </c:pt>
                <c:pt idx="38507">
                  <c:v>126.6089679998</c:v>
                </c:pt>
                <c:pt idx="38508">
                  <c:v>126.609607999853</c:v>
                </c:pt>
                <c:pt idx="38509">
                  <c:v>126.61009500015999</c:v>
                </c:pt>
                <c:pt idx="38510">
                  <c:v>126.624189999802</c:v>
                </c:pt>
                <c:pt idx="38511">
                  <c:v>126.634207999813</c:v>
                </c:pt>
                <c:pt idx="38512">
                  <c:v>126.63461000011</c:v>
                </c:pt>
                <c:pt idx="38513">
                  <c:v>126.63533600016301</c:v>
                </c:pt>
                <c:pt idx="38514">
                  <c:v>126.63580199978199</c:v>
                </c:pt>
                <c:pt idx="38515">
                  <c:v>126.642842999899</c:v>
                </c:pt>
                <c:pt idx="38516">
                  <c:v>126.646688000164</c:v>
                </c:pt>
                <c:pt idx="38517">
                  <c:v>126.64710299986801</c:v>
                </c:pt>
                <c:pt idx="38518">
                  <c:v>126.655917999869</c:v>
                </c:pt>
                <c:pt idx="38519">
                  <c:v>126.65643199989</c:v>
                </c:pt>
                <c:pt idx="38520">
                  <c:v>126.65725099986901</c:v>
                </c:pt>
                <c:pt idx="38521">
                  <c:v>126.65740400007</c:v>
                </c:pt>
                <c:pt idx="38522">
                  <c:v>126.65807900020801</c:v>
                </c:pt>
                <c:pt idx="38523">
                  <c:v>126.665510999828</c:v>
                </c:pt>
                <c:pt idx="38524">
                  <c:v>126.673228000072</c:v>
                </c:pt>
                <c:pt idx="38525">
                  <c:v>126.67391900004</c:v>
                </c:pt>
                <c:pt idx="38526">
                  <c:v>126.675259999956</c:v>
                </c:pt>
                <c:pt idx="38527">
                  <c:v>126.676255999882</c:v>
                </c:pt>
                <c:pt idx="38528">
                  <c:v>126.67795500010399</c:v>
                </c:pt>
                <c:pt idx="38529">
                  <c:v>126.70397600004401</c:v>
                </c:pt>
                <c:pt idx="38530">
                  <c:v>126.729602000068</c:v>
                </c:pt>
                <c:pt idx="38531">
                  <c:v>126.733333000174</c:v>
                </c:pt>
                <c:pt idx="38532">
                  <c:v>126.73397099979401</c:v>
                </c:pt>
                <c:pt idx="38533">
                  <c:v>126.73502000006901</c:v>
                </c:pt>
                <c:pt idx="38534">
                  <c:v>126.735755000026</c:v>
                </c:pt>
                <c:pt idx="38535">
                  <c:v>126.73842399999499</c:v>
                </c:pt>
                <c:pt idx="38536">
                  <c:v>126.73901200014301</c:v>
                </c:pt>
                <c:pt idx="38537">
                  <c:v>126.740204999805</c:v>
                </c:pt>
                <c:pt idx="38538">
                  <c:v>126.741041000059</c:v>
                </c:pt>
                <c:pt idx="38539">
                  <c:v>126.741318999847</c:v>
                </c:pt>
                <c:pt idx="38540">
                  <c:v>126.75524399992301</c:v>
                </c:pt>
                <c:pt idx="38541">
                  <c:v>126.75589099990199</c:v>
                </c:pt>
                <c:pt idx="38542">
                  <c:v>126.757341000029</c:v>
                </c:pt>
                <c:pt idx="38543">
                  <c:v>126.75827100019801</c:v>
                </c:pt>
                <c:pt idx="38544">
                  <c:v>126.76964999991401</c:v>
                </c:pt>
                <c:pt idx="38545">
                  <c:v>126.770069000031</c:v>
                </c:pt>
                <c:pt idx="38546">
                  <c:v>126.770232000126</c:v>
                </c:pt>
                <c:pt idx="38547">
                  <c:v>126.77075800002</c:v>
                </c:pt>
                <c:pt idx="38548">
                  <c:v>126.77078800015799</c:v>
                </c:pt>
                <c:pt idx="38549">
                  <c:v>126.771312000073</c:v>
                </c:pt>
                <c:pt idx="38550">
                  <c:v>126.77185199981899</c:v>
                </c:pt>
                <c:pt idx="38551">
                  <c:v>126.772670999798</c:v>
                </c:pt>
                <c:pt idx="38552">
                  <c:v>126.789090999864</c:v>
                </c:pt>
                <c:pt idx="38553">
                  <c:v>126.78948499978999</c:v>
                </c:pt>
                <c:pt idx="38554">
                  <c:v>126.79024099998</c:v>
                </c:pt>
                <c:pt idx="38555">
                  <c:v>126.790780000192</c:v>
                </c:pt>
                <c:pt idx="38556">
                  <c:v>126.80203399986499</c:v>
                </c:pt>
                <c:pt idx="38557">
                  <c:v>126.812823999898</c:v>
                </c:pt>
                <c:pt idx="38558">
                  <c:v>126.832384999943</c:v>
                </c:pt>
                <c:pt idx="38559">
                  <c:v>126.84442199997599</c:v>
                </c:pt>
                <c:pt idx="38560">
                  <c:v>126.854094999998</c:v>
                </c:pt>
                <c:pt idx="38561">
                  <c:v>126.86811699995799</c:v>
                </c:pt>
                <c:pt idx="38562">
                  <c:v>126.86879700004201</c:v>
                </c:pt>
                <c:pt idx="38563">
                  <c:v>126.87002599977801</c:v>
                </c:pt>
                <c:pt idx="38564">
                  <c:v>126.870995999979</c:v>
                </c:pt>
                <c:pt idx="38565">
                  <c:v>126.87301799996901</c:v>
                </c:pt>
                <c:pt idx="38566">
                  <c:v>126.884995000182</c:v>
                </c:pt>
                <c:pt idx="38567">
                  <c:v>126.88572099978001</c:v>
                </c:pt>
                <c:pt idx="38568">
                  <c:v>126.886955999907</c:v>
                </c:pt>
                <c:pt idx="38569">
                  <c:v>126.88788000014</c:v>
                </c:pt>
                <c:pt idx="38570">
                  <c:v>126.889442999981</c:v>
                </c:pt>
                <c:pt idx="38571">
                  <c:v>126.890016999823</c:v>
                </c:pt>
                <c:pt idx="38572">
                  <c:v>126.89116000001299</c:v>
                </c:pt>
                <c:pt idx="38573">
                  <c:v>126.891868999791</c:v>
                </c:pt>
                <c:pt idx="38574">
                  <c:v>126.89717500006699</c:v>
                </c:pt>
                <c:pt idx="38575">
                  <c:v>126.89755200017301</c:v>
                </c:pt>
                <c:pt idx="38576">
                  <c:v>126.89834299999299</c:v>
                </c:pt>
                <c:pt idx="38577">
                  <c:v>126.89886699990799</c:v>
                </c:pt>
                <c:pt idx="38578">
                  <c:v>126.93961900004</c:v>
                </c:pt>
                <c:pt idx="38579">
                  <c:v>126.94065699997699</c:v>
                </c:pt>
                <c:pt idx="38580">
                  <c:v>126.94749499996699</c:v>
                </c:pt>
                <c:pt idx="38581">
                  <c:v>126.949594000052</c:v>
                </c:pt>
                <c:pt idx="38582">
                  <c:v>126.95025299990401</c:v>
                </c:pt>
                <c:pt idx="38583">
                  <c:v>126.951669999925</c:v>
                </c:pt>
                <c:pt idx="38584">
                  <c:v>126.952690000052</c:v>
                </c:pt>
                <c:pt idx="38585">
                  <c:v>126.96118699977801</c:v>
                </c:pt>
                <c:pt idx="38586">
                  <c:v>126.96180000011701</c:v>
                </c:pt>
                <c:pt idx="38587">
                  <c:v>126.962922000075</c:v>
                </c:pt>
                <c:pt idx="38588">
                  <c:v>126.963775000149</c:v>
                </c:pt>
                <c:pt idx="38589">
                  <c:v>126.970850999896</c:v>
                </c:pt>
                <c:pt idx="38590">
                  <c:v>126.971194999896</c:v>
                </c:pt>
                <c:pt idx="38591">
                  <c:v>126.97186200011801</c:v>
                </c:pt>
                <c:pt idx="38592">
                  <c:v>126.97232800019201</c:v>
                </c:pt>
                <c:pt idx="38593">
                  <c:v>126.97826800012901</c:v>
                </c:pt>
                <c:pt idx="38594">
                  <c:v>126.990963000025</c:v>
                </c:pt>
                <c:pt idx="38595">
                  <c:v>126.99184399980301</c:v>
                </c:pt>
                <c:pt idx="38596">
                  <c:v>126.992926000184</c:v>
                </c:pt>
                <c:pt idx="38597">
                  <c:v>126.994277999983</c:v>
                </c:pt>
                <c:pt idx="38598">
                  <c:v>127.00088400015301</c:v>
                </c:pt>
                <c:pt idx="38599">
                  <c:v>127.001533000111</c:v>
                </c:pt>
                <c:pt idx="38600">
                  <c:v>127.002831000027</c:v>
                </c:pt>
                <c:pt idx="38601">
                  <c:v>127.003799999783</c:v>
                </c:pt>
                <c:pt idx="38602">
                  <c:v>127.009472999816</c:v>
                </c:pt>
                <c:pt idx="38603">
                  <c:v>127.01010699993201</c:v>
                </c:pt>
                <c:pt idx="38604">
                  <c:v>127.011413000218</c:v>
                </c:pt>
                <c:pt idx="38605">
                  <c:v>127.012376000038</c:v>
                </c:pt>
                <c:pt idx="38606">
                  <c:v>127.01835100006001</c:v>
                </c:pt>
                <c:pt idx="38607">
                  <c:v>127.019712000219</c:v>
                </c:pt>
                <c:pt idx="38608">
                  <c:v>127.02213300008201</c:v>
                </c:pt>
                <c:pt idx="38609">
                  <c:v>127.022880999902</c:v>
                </c:pt>
                <c:pt idx="38610">
                  <c:v>127.024221999818</c:v>
                </c:pt>
                <c:pt idx="38611">
                  <c:v>127.025183000114</c:v>
                </c:pt>
                <c:pt idx="38612">
                  <c:v>127.05141300011701</c:v>
                </c:pt>
                <c:pt idx="38613">
                  <c:v>127.05373000017001</c:v>
                </c:pt>
                <c:pt idx="38614">
                  <c:v>127.07444599982401</c:v>
                </c:pt>
                <c:pt idx="38615">
                  <c:v>127.074564999929</c:v>
                </c:pt>
                <c:pt idx="38616">
                  <c:v>127.075014000183</c:v>
                </c:pt>
                <c:pt idx="38617">
                  <c:v>127.075236000109</c:v>
                </c:pt>
                <c:pt idx="38618">
                  <c:v>127.075748000152</c:v>
                </c:pt>
                <c:pt idx="38619">
                  <c:v>127.076321000004</c:v>
                </c:pt>
                <c:pt idx="38620">
                  <c:v>127.07654299993</c:v>
                </c:pt>
                <c:pt idx="38621">
                  <c:v>127.078039000025</c:v>
                </c:pt>
                <c:pt idx="38622">
                  <c:v>127.081352999994</c:v>
                </c:pt>
                <c:pt idx="38623">
                  <c:v>127.081750999877</c:v>
                </c:pt>
                <c:pt idx="38624">
                  <c:v>127.082651999899</c:v>
                </c:pt>
                <c:pt idx="38625">
                  <c:v>127.083060000131</c:v>
                </c:pt>
                <c:pt idx="38626">
                  <c:v>127.09571999994201</c:v>
                </c:pt>
                <c:pt idx="38627">
                  <c:v>127.09802900008</c:v>
                </c:pt>
                <c:pt idx="38628">
                  <c:v>127.10237900000701</c:v>
                </c:pt>
                <c:pt idx="38629">
                  <c:v>127.11000399986</c:v>
                </c:pt>
                <c:pt idx="38630">
                  <c:v>127.110577000166</c:v>
                </c:pt>
                <c:pt idx="38631">
                  <c:v>127.11167899988099</c:v>
                </c:pt>
                <c:pt idx="38632">
                  <c:v>127.112476000093</c:v>
                </c:pt>
                <c:pt idx="38633">
                  <c:v>127.129436999894</c:v>
                </c:pt>
                <c:pt idx="38634">
                  <c:v>127.137995999873</c:v>
                </c:pt>
                <c:pt idx="38635">
                  <c:v>127.13874700011701</c:v>
                </c:pt>
                <c:pt idx="38636">
                  <c:v>127.13979199997901</c:v>
                </c:pt>
                <c:pt idx="38637">
                  <c:v>127.140121000138</c:v>
                </c:pt>
                <c:pt idx="38638">
                  <c:v>127.14158100015899</c:v>
                </c:pt>
                <c:pt idx="38639">
                  <c:v>127.16198999987601</c:v>
                </c:pt>
                <c:pt idx="38640">
                  <c:v>127.167719000226</c:v>
                </c:pt>
                <c:pt idx="38641">
                  <c:v>127.16814099985599</c:v>
                </c:pt>
                <c:pt idx="38642">
                  <c:v>127.16888800014199</c:v>
                </c:pt>
                <c:pt idx="38643">
                  <c:v>127.16942299994101</c:v>
                </c:pt>
                <c:pt idx="38644">
                  <c:v>127.18430399991099</c:v>
                </c:pt>
                <c:pt idx="38645">
                  <c:v>127.21175300021</c:v>
                </c:pt>
                <c:pt idx="38646">
                  <c:v>127.212425999914</c:v>
                </c:pt>
                <c:pt idx="38647">
                  <c:v>127.21367999984001</c:v>
                </c:pt>
                <c:pt idx="38648">
                  <c:v>127.21425100016799</c:v>
                </c:pt>
                <c:pt idx="38649">
                  <c:v>127.21456799999901</c:v>
                </c:pt>
                <c:pt idx="38650">
                  <c:v>127.21488899978701</c:v>
                </c:pt>
                <c:pt idx="38651">
                  <c:v>127.216172999851</c:v>
                </c:pt>
                <c:pt idx="38652">
                  <c:v>127.21707499986201</c:v>
                </c:pt>
                <c:pt idx="38653">
                  <c:v>127.23327300000099</c:v>
                </c:pt>
                <c:pt idx="38654">
                  <c:v>127.234519000012</c:v>
                </c:pt>
                <c:pt idx="38655">
                  <c:v>127.256996000141</c:v>
                </c:pt>
                <c:pt idx="38656">
                  <c:v>127.25761799992999</c:v>
                </c:pt>
                <c:pt idx="38657">
                  <c:v>127.258867999898</c:v>
                </c:pt>
                <c:pt idx="38658">
                  <c:v>127.259718000004</c:v>
                </c:pt>
                <c:pt idx="38659">
                  <c:v>127.26346599993099</c:v>
                </c:pt>
                <c:pt idx="38660">
                  <c:v>127.276690000144</c:v>
                </c:pt>
                <c:pt idx="38661">
                  <c:v>127.27739899992201</c:v>
                </c:pt>
                <c:pt idx="38662">
                  <c:v>127.278786999795</c:v>
                </c:pt>
                <c:pt idx="38663">
                  <c:v>127.279786000144</c:v>
                </c:pt>
                <c:pt idx="38664">
                  <c:v>127.280027999859</c:v>
                </c:pt>
                <c:pt idx="38665">
                  <c:v>127.28702499998599</c:v>
                </c:pt>
                <c:pt idx="38666">
                  <c:v>127.28766899999701</c:v>
                </c:pt>
                <c:pt idx="38667">
                  <c:v>127.28869600005</c:v>
                </c:pt>
                <c:pt idx="38668">
                  <c:v>127.28957899980701</c:v>
                </c:pt>
                <c:pt idx="38669">
                  <c:v>127.313196000159</c:v>
                </c:pt>
                <c:pt idx="38670">
                  <c:v>127.339048000067</c:v>
                </c:pt>
                <c:pt idx="38671">
                  <c:v>127.34025000008801</c:v>
                </c:pt>
                <c:pt idx="38672">
                  <c:v>127.34101400019399</c:v>
                </c:pt>
                <c:pt idx="38673">
                  <c:v>127.34233599985599</c:v>
                </c:pt>
                <c:pt idx="38674">
                  <c:v>127.343220000057</c:v>
                </c:pt>
                <c:pt idx="38675">
                  <c:v>127.34834999991999</c:v>
                </c:pt>
                <c:pt idx="38676">
                  <c:v>127.363868999964</c:v>
                </c:pt>
                <c:pt idx="38677">
                  <c:v>127.36448799978399</c:v>
                </c:pt>
                <c:pt idx="38678">
                  <c:v>127.365783000186</c:v>
                </c:pt>
                <c:pt idx="38679">
                  <c:v>127.36675899986901</c:v>
                </c:pt>
                <c:pt idx="38680">
                  <c:v>127.37222899977399</c:v>
                </c:pt>
                <c:pt idx="38681">
                  <c:v>127.37295899978501</c:v>
                </c:pt>
                <c:pt idx="38682">
                  <c:v>127.37437799978501</c:v>
                </c:pt>
                <c:pt idx="38683">
                  <c:v>127.37533900008201</c:v>
                </c:pt>
                <c:pt idx="38684">
                  <c:v>127.39871399980899</c:v>
                </c:pt>
                <c:pt idx="38685">
                  <c:v>127.39938899994699</c:v>
                </c:pt>
                <c:pt idx="38686">
                  <c:v>127.400544000011</c:v>
                </c:pt>
                <c:pt idx="38687">
                  <c:v>127.40120699981999</c:v>
                </c:pt>
                <c:pt idx="38688">
                  <c:v>127.401452999947</c:v>
                </c:pt>
                <c:pt idx="38689">
                  <c:v>127.40188899988399</c:v>
                </c:pt>
                <c:pt idx="38690">
                  <c:v>127.40309399987299</c:v>
                </c:pt>
                <c:pt idx="38691">
                  <c:v>127.404021000074</c:v>
                </c:pt>
                <c:pt idx="38692">
                  <c:v>127.40599000017001</c:v>
                </c:pt>
                <c:pt idx="38693">
                  <c:v>127.413960000012</c:v>
                </c:pt>
                <c:pt idx="38694">
                  <c:v>127.41423799980099</c:v>
                </c:pt>
                <c:pt idx="38695">
                  <c:v>127.41462499980099</c:v>
                </c:pt>
                <c:pt idx="38696">
                  <c:v>127.41472900006499</c:v>
                </c:pt>
                <c:pt idx="38697">
                  <c:v>127.415663000192</c:v>
                </c:pt>
                <c:pt idx="38698">
                  <c:v>127.415920000203</c:v>
                </c:pt>
                <c:pt idx="38699">
                  <c:v>127.416393000203</c:v>
                </c:pt>
                <c:pt idx="38700">
                  <c:v>127.41656300022399</c:v>
                </c:pt>
                <c:pt idx="38701">
                  <c:v>127.416737000203</c:v>
                </c:pt>
                <c:pt idx="38702">
                  <c:v>127.430070000173</c:v>
                </c:pt>
                <c:pt idx="38703">
                  <c:v>127.430516999993</c:v>
                </c:pt>
                <c:pt idx="38704">
                  <c:v>127.43122900019399</c:v>
                </c:pt>
                <c:pt idx="38705">
                  <c:v>127.43172099999299</c:v>
                </c:pt>
                <c:pt idx="38706">
                  <c:v>127.449839999826</c:v>
                </c:pt>
                <c:pt idx="38707">
                  <c:v>127.45049300019599</c:v>
                </c:pt>
                <c:pt idx="38708">
                  <c:v>127.45079100022801</c:v>
                </c:pt>
                <c:pt idx="38709">
                  <c:v>127.45160599979401</c:v>
                </c:pt>
                <c:pt idx="38710">
                  <c:v>127.451832000133</c:v>
                </c:pt>
                <c:pt idx="38711">
                  <c:v>127.452712999911</c:v>
                </c:pt>
                <c:pt idx="38712">
                  <c:v>127.45278300008</c:v>
                </c:pt>
                <c:pt idx="38713">
                  <c:v>127.453892000175</c:v>
                </c:pt>
                <c:pt idx="38714">
                  <c:v>127.46263200006001</c:v>
                </c:pt>
                <c:pt idx="38715">
                  <c:v>127.46465400004999</c:v>
                </c:pt>
                <c:pt idx="38716">
                  <c:v>127.481816999988</c:v>
                </c:pt>
                <c:pt idx="38717">
                  <c:v>127.49064499985199</c:v>
                </c:pt>
                <c:pt idx="38718">
                  <c:v>127.491184000064</c:v>
                </c:pt>
                <c:pt idx="38719">
                  <c:v>127.492307000011</c:v>
                </c:pt>
                <c:pt idx="38720">
                  <c:v>127.49300199993699</c:v>
                </c:pt>
                <c:pt idx="38721">
                  <c:v>127.49776999999</c:v>
                </c:pt>
                <c:pt idx="38722">
                  <c:v>127.4983899998</c:v>
                </c:pt>
                <c:pt idx="38723">
                  <c:v>127.49947800011701</c:v>
                </c:pt>
                <c:pt idx="38724">
                  <c:v>127.50074399991701</c:v>
                </c:pt>
                <c:pt idx="38725">
                  <c:v>127.50653600005501</c:v>
                </c:pt>
                <c:pt idx="38726">
                  <c:v>127.50693799989601</c:v>
                </c:pt>
                <c:pt idx="38727">
                  <c:v>127.50767099987499</c:v>
                </c:pt>
                <c:pt idx="38728">
                  <c:v>127.50819900020299</c:v>
                </c:pt>
                <c:pt idx="38729">
                  <c:v>127.508292000129</c:v>
                </c:pt>
                <c:pt idx="38730">
                  <c:v>127.50938699991799</c:v>
                </c:pt>
                <c:pt idx="38731">
                  <c:v>127.510670999981</c:v>
                </c:pt>
                <c:pt idx="38732">
                  <c:v>127.530029999888</c:v>
                </c:pt>
                <c:pt idx="38733">
                  <c:v>127.532197000164</c:v>
                </c:pt>
                <c:pt idx="38734">
                  <c:v>127.532837000217</c:v>
                </c:pt>
                <c:pt idx="38735">
                  <c:v>127.534029999878</c:v>
                </c:pt>
                <c:pt idx="38736">
                  <c:v>127.53499700011101</c:v>
                </c:pt>
                <c:pt idx="38737">
                  <c:v>127.537220999784</c:v>
                </c:pt>
                <c:pt idx="38738">
                  <c:v>127.53776599993201</c:v>
                </c:pt>
                <c:pt idx="38739">
                  <c:v>127.53885199981501</c:v>
                </c:pt>
                <c:pt idx="38740">
                  <c:v>127.53965399997399</c:v>
                </c:pt>
                <c:pt idx="38741">
                  <c:v>127.54374799988</c:v>
                </c:pt>
                <c:pt idx="38742">
                  <c:v>127.544150000176</c:v>
                </c:pt>
                <c:pt idx="38743">
                  <c:v>127.544804000081</c:v>
                </c:pt>
                <c:pt idx="38744">
                  <c:v>127.545239000028</c:v>
                </c:pt>
                <c:pt idx="38745">
                  <c:v>127.559422000103</c:v>
                </c:pt>
                <c:pt idx="38746">
                  <c:v>127.56377100004099</c:v>
                </c:pt>
                <c:pt idx="38747">
                  <c:v>127.565636999861</c:v>
                </c:pt>
                <c:pt idx="38748">
                  <c:v>127.56641699979799</c:v>
                </c:pt>
                <c:pt idx="38749">
                  <c:v>127.567802000157</c:v>
                </c:pt>
                <c:pt idx="38750">
                  <c:v>127.568723999957</c:v>
                </c:pt>
                <c:pt idx="38751">
                  <c:v>127.570112999819</c:v>
                </c:pt>
                <c:pt idx="38752">
                  <c:v>127.60904700007799</c:v>
                </c:pt>
                <c:pt idx="38753">
                  <c:v>127.61361599996201</c:v>
                </c:pt>
                <c:pt idx="38754">
                  <c:v>127.62925900005899</c:v>
                </c:pt>
                <c:pt idx="38755">
                  <c:v>127.629740999964</c:v>
                </c:pt>
                <c:pt idx="38756">
                  <c:v>127.630620000218</c:v>
                </c:pt>
                <c:pt idx="38757">
                  <c:v>127.631291999932</c:v>
                </c:pt>
                <c:pt idx="38758">
                  <c:v>127.636221000102</c:v>
                </c:pt>
                <c:pt idx="38759">
                  <c:v>127.636860000166</c:v>
                </c:pt>
                <c:pt idx="38760">
                  <c:v>127.63689399980601</c:v>
                </c:pt>
                <c:pt idx="38761">
                  <c:v>127.638254999965</c:v>
                </c:pt>
                <c:pt idx="38762">
                  <c:v>127.639248999912</c:v>
                </c:pt>
                <c:pt idx="38763">
                  <c:v>127.654683999935</c:v>
                </c:pt>
                <c:pt idx="38764">
                  <c:v>127.65533999981899</c:v>
                </c:pt>
                <c:pt idx="38765">
                  <c:v>127.656351000041</c:v>
                </c:pt>
                <c:pt idx="38766">
                  <c:v>127.656538999872</c:v>
                </c:pt>
                <c:pt idx="38767">
                  <c:v>127.65676500021</c:v>
                </c:pt>
                <c:pt idx="38768">
                  <c:v>127.657048999935</c:v>
                </c:pt>
                <c:pt idx="38769">
                  <c:v>127.65743399995699</c:v>
                </c:pt>
                <c:pt idx="38770">
                  <c:v>127.65817699982999</c:v>
                </c:pt>
                <c:pt idx="38771">
                  <c:v>127.659041999777</c:v>
                </c:pt>
                <c:pt idx="38772">
                  <c:v>127.66283900009499</c:v>
                </c:pt>
                <c:pt idx="38773">
                  <c:v>127.674402000138</c:v>
                </c:pt>
                <c:pt idx="38774">
                  <c:v>127.67501700000099</c:v>
                </c:pt>
                <c:pt idx="38775">
                  <c:v>127.67622000001199</c:v>
                </c:pt>
                <c:pt idx="38776">
                  <c:v>127.67711400010701</c:v>
                </c:pt>
                <c:pt idx="38777">
                  <c:v>127.69045200002401</c:v>
                </c:pt>
                <c:pt idx="38778">
                  <c:v>127.69088100003501</c:v>
                </c:pt>
                <c:pt idx="38779">
                  <c:v>127.691280999897</c:v>
                </c:pt>
                <c:pt idx="38780">
                  <c:v>127.69198300020399</c:v>
                </c:pt>
                <c:pt idx="38781">
                  <c:v>127.692787999876</c:v>
                </c:pt>
                <c:pt idx="38782">
                  <c:v>127.698710999993</c:v>
                </c:pt>
                <c:pt idx="38783">
                  <c:v>127.71981100013299</c:v>
                </c:pt>
                <c:pt idx="38784">
                  <c:v>127.72542099992201</c:v>
                </c:pt>
                <c:pt idx="38785">
                  <c:v>127.72590900021801</c:v>
                </c:pt>
                <c:pt idx="38786">
                  <c:v>127.72684599985901</c:v>
                </c:pt>
                <c:pt idx="38787">
                  <c:v>127.72757399989099</c:v>
                </c:pt>
                <c:pt idx="38788">
                  <c:v>127.747263999935</c:v>
                </c:pt>
                <c:pt idx="38789">
                  <c:v>127.768702000139</c:v>
                </c:pt>
                <c:pt idx="38790">
                  <c:v>127.769374999843</c:v>
                </c:pt>
                <c:pt idx="38791">
                  <c:v>127.77080600017101</c:v>
                </c:pt>
                <c:pt idx="38792">
                  <c:v>127.771290000055</c:v>
                </c:pt>
                <c:pt idx="38793">
                  <c:v>127.771782999843</c:v>
                </c:pt>
                <c:pt idx="38794">
                  <c:v>127.77185400000199</c:v>
                </c:pt>
                <c:pt idx="38795">
                  <c:v>127.77292900000199</c:v>
                </c:pt>
                <c:pt idx="38796">
                  <c:v>127.774063999822</c:v>
                </c:pt>
                <c:pt idx="38797">
                  <c:v>127.780462999908</c:v>
                </c:pt>
                <c:pt idx="38798">
                  <c:v>127.781127000162</c:v>
                </c:pt>
                <c:pt idx="38799">
                  <c:v>127.782359999855</c:v>
                </c:pt>
                <c:pt idx="38800">
                  <c:v>127.783176999855</c:v>
                </c:pt>
                <c:pt idx="38801">
                  <c:v>127.79068899999399</c:v>
                </c:pt>
                <c:pt idx="38802">
                  <c:v>127.79457099986701</c:v>
                </c:pt>
                <c:pt idx="38803">
                  <c:v>127.818535000187</c:v>
                </c:pt>
                <c:pt idx="38804">
                  <c:v>127.81914500010299</c:v>
                </c:pt>
                <c:pt idx="38805">
                  <c:v>127.820144999986</c:v>
                </c:pt>
                <c:pt idx="38806">
                  <c:v>127.82123099987</c:v>
                </c:pt>
                <c:pt idx="38807">
                  <c:v>127.82570099989199</c:v>
                </c:pt>
                <c:pt idx="38808">
                  <c:v>127.825996999945</c:v>
                </c:pt>
                <c:pt idx="38809">
                  <c:v>127.826611999807</c:v>
                </c:pt>
                <c:pt idx="38810">
                  <c:v>127.82707499991301</c:v>
                </c:pt>
                <c:pt idx="38811">
                  <c:v>127.829456000199</c:v>
                </c:pt>
                <c:pt idx="38812">
                  <c:v>127.83943800013701</c:v>
                </c:pt>
                <c:pt idx="38813">
                  <c:v>127.839623999989</c:v>
                </c:pt>
                <c:pt idx="38814">
                  <c:v>127.839744000084</c:v>
                </c:pt>
                <c:pt idx="38815">
                  <c:v>127.84030200009499</c:v>
                </c:pt>
                <c:pt idx="38816">
                  <c:v>127.841587000148</c:v>
                </c:pt>
                <c:pt idx="38817">
                  <c:v>127.843166999809</c:v>
                </c:pt>
                <c:pt idx="38818">
                  <c:v>127.847627999926</c:v>
                </c:pt>
                <c:pt idx="38819">
                  <c:v>127.85151800017</c:v>
                </c:pt>
                <c:pt idx="38820">
                  <c:v>127.852149999853</c:v>
                </c:pt>
                <c:pt idx="38821">
                  <c:v>127.85331399982101</c:v>
                </c:pt>
                <c:pt idx="38822">
                  <c:v>127.854166999895</c:v>
                </c:pt>
                <c:pt idx="38823">
                  <c:v>127.86224499996001</c:v>
                </c:pt>
                <c:pt idx="38824">
                  <c:v>127.86292300006599</c:v>
                </c:pt>
                <c:pt idx="38825">
                  <c:v>127.864355999918</c:v>
                </c:pt>
                <c:pt idx="38826">
                  <c:v>127.865308999844</c:v>
                </c:pt>
                <c:pt idx="38827">
                  <c:v>127.888985000026</c:v>
                </c:pt>
                <c:pt idx="38828">
                  <c:v>127.889561999836</c:v>
                </c:pt>
                <c:pt idx="38829">
                  <c:v>127.890725999805</c:v>
                </c:pt>
                <c:pt idx="38830">
                  <c:v>127.89150199978299</c:v>
                </c:pt>
                <c:pt idx="38831">
                  <c:v>127.896977000091</c:v>
                </c:pt>
                <c:pt idx="38832">
                  <c:v>127.897541000038</c:v>
                </c:pt>
                <c:pt idx="38833">
                  <c:v>127.91553899978601</c:v>
                </c:pt>
                <c:pt idx="38834">
                  <c:v>127.927370000179</c:v>
                </c:pt>
                <c:pt idx="38835">
                  <c:v>127.95796399996101</c:v>
                </c:pt>
                <c:pt idx="38836">
                  <c:v>127.97627100007901</c:v>
                </c:pt>
                <c:pt idx="38837">
                  <c:v>127.98702700001701</c:v>
                </c:pt>
                <c:pt idx="38838">
                  <c:v>127.987556999869</c:v>
                </c:pt>
                <c:pt idx="38839">
                  <c:v>127.988591999837</c:v>
                </c:pt>
                <c:pt idx="38840">
                  <c:v>127.989369999795</c:v>
                </c:pt>
                <c:pt idx="38841">
                  <c:v>127.991328999996</c:v>
                </c:pt>
                <c:pt idx="38842">
                  <c:v>127.99192500006001</c:v>
                </c:pt>
                <c:pt idx="38843">
                  <c:v>127.99304300006001</c:v>
                </c:pt>
                <c:pt idx="38844">
                  <c:v>127.993778000018</c:v>
                </c:pt>
                <c:pt idx="38845">
                  <c:v>128.009038000072</c:v>
                </c:pt>
                <c:pt idx="38846">
                  <c:v>128.009780999946</c:v>
                </c:pt>
                <c:pt idx="38847">
                  <c:v>128.01112199986099</c:v>
                </c:pt>
                <c:pt idx="38848">
                  <c:v>128.012649000083</c:v>
                </c:pt>
                <c:pt idx="38849">
                  <c:v>128.015818000221</c:v>
                </c:pt>
                <c:pt idx="38850">
                  <c:v>128.01650099981899</c:v>
                </c:pt>
                <c:pt idx="38851">
                  <c:v>128.017605999957</c:v>
                </c:pt>
                <c:pt idx="38852">
                  <c:v>128.01878500022201</c:v>
                </c:pt>
                <c:pt idx="38853">
                  <c:v>128.04122599982202</c:v>
                </c:pt>
                <c:pt idx="38854">
                  <c:v>128.04185799996</c:v>
                </c:pt>
                <c:pt idx="38855">
                  <c:v>128.04320599980198</c:v>
                </c:pt>
                <c:pt idx="38856">
                  <c:v>128.04385600020299</c:v>
                </c:pt>
                <c:pt idx="38857">
                  <c:v>128.04413100002401</c:v>
                </c:pt>
                <c:pt idx="38858">
                  <c:v>128.04463100019299</c:v>
                </c:pt>
                <c:pt idx="38859">
                  <c:v>128.04602000005599</c:v>
                </c:pt>
                <c:pt idx="38860">
                  <c:v>128.047029999834</c:v>
                </c:pt>
                <c:pt idx="38861">
                  <c:v>128.06081000007902</c:v>
                </c:pt>
                <c:pt idx="38862">
                  <c:v>128.090406999945</c:v>
                </c:pt>
                <c:pt idx="38863">
                  <c:v>128.09203899996601</c:v>
                </c:pt>
                <c:pt idx="38864">
                  <c:v>128.092481999829</c:v>
                </c:pt>
                <c:pt idx="38865">
                  <c:v>128.09267900001899</c:v>
                </c:pt>
                <c:pt idx="38866">
                  <c:v>128.09285599996599</c:v>
                </c:pt>
                <c:pt idx="38867">
                  <c:v>128.09317299979699</c:v>
                </c:pt>
                <c:pt idx="38868">
                  <c:v>128.09345699997698</c:v>
                </c:pt>
                <c:pt idx="38869">
                  <c:v>128.09371599996601</c:v>
                </c:pt>
                <c:pt idx="38870">
                  <c:v>128.093867000188</c:v>
                </c:pt>
                <c:pt idx="38871">
                  <c:v>128.09456700006101</c:v>
                </c:pt>
                <c:pt idx="38872">
                  <c:v>128.09467299985002</c:v>
                </c:pt>
                <c:pt idx="38873">
                  <c:v>128.09481500016699</c:v>
                </c:pt>
                <c:pt idx="38874">
                  <c:v>128.09555900002999</c:v>
                </c:pt>
                <c:pt idx="38875">
                  <c:v>128.09571800016701</c:v>
                </c:pt>
                <c:pt idx="38876">
                  <c:v>128.09856800004098</c:v>
                </c:pt>
                <c:pt idx="38877">
                  <c:v>128.10330899992499</c:v>
                </c:pt>
                <c:pt idx="38878">
                  <c:v>128.10390100003099</c:v>
                </c:pt>
                <c:pt idx="38879">
                  <c:v>128.10510000008401</c:v>
                </c:pt>
                <c:pt idx="38880">
                  <c:v>128.10595000019001</c:v>
                </c:pt>
                <c:pt idx="38881">
                  <c:v>128.111079000063</c:v>
                </c:pt>
                <c:pt idx="38882">
                  <c:v>128.11490800004302</c:v>
                </c:pt>
                <c:pt idx="38883">
                  <c:v>128.11561499984199</c:v>
                </c:pt>
                <c:pt idx="38884">
                  <c:v>128.11698499990501</c:v>
                </c:pt>
                <c:pt idx="38885">
                  <c:v>128.117934999863</c:v>
                </c:pt>
                <c:pt idx="38886">
                  <c:v>128.13882899990801</c:v>
                </c:pt>
                <c:pt idx="38887">
                  <c:v>128.142740999919</c:v>
                </c:pt>
                <c:pt idx="38888">
                  <c:v>128.14312299997201</c:v>
                </c:pt>
                <c:pt idx="38889">
                  <c:v>128.14386599984499</c:v>
                </c:pt>
                <c:pt idx="38890">
                  <c:v>128.14433899984499</c:v>
                </c:pt>
                <c:pt idx="38891">
                  <c:v>128.15123800009999</c:v>
                </c:pt>
                <c:pt idx="38892">
                  <c:v>128.15174400020598</c:v>
                </c:pt>
                <c:pt idx="38893">
                  <c:v>128.15186199986701</c:v>
                </c:pt>
                <c:pt idx="38894">
                  <c:v>128.152120999857</c:v>
                </c:pt>
                <c:pt idx="38895">
                  <c:v>128.15279999995201</c:v>
                </c:pt>
                <c:pt idx="38896">
                  <c:v>128.153098999973</c:v>
                </c:pt>
                <c:pt idx="38897">
                  <c:v>128.15327999987801</c:v>
                </c:pt>
                <c:pt idx="38898">
                  <c:v>128.153992000079</c:v>
                </c:pt>
                <c:pt idx="38899">
                  <c:v>128.15556799978299</c:v>
                </c:pt>
                <c:pt idx="38900">
                  <c:v>128.15788799980501</c:v>
                </c:pt>
                <c:pt idx="38901">
                  <c:v>128.16693000013402</c:v>
                </c:pt>
                <c:pt idx="38902">
                  <c:v>128.16745500003799</c:v>
                </c:pt>
                <c:pt idx="38903">
                  <c:v>128.167628000028</c:v>
                </c:pt>
                <c:pt idx="38904">
                  <c:v>128.16833999977399</c:v>
                </c:pt>
                <c:pt idx="38905">
                  <c:v>128.16903600014402</c:v>
                </c:pt>
                <c:pt idx="38906">
                  <c:v>128.16984299979501</c:v>
                </c:pt>
                <c:pt idx="38907">
                  <c:v>128.17300899996499</c:v>
                </c:pt>
                <c:pt idx="38908">
                  <c:v>128.21005900013901</c:v>
                </c:pt>
                <c:pt idx="38909">
                  <c:v>128.21194199977901</c:v>
                </c:pt>
                <c:pt idx="38910">
                  <c:v>128.21261499993798</c:v>
                </c:pt>
                <c:pt idx="38911">
                  <c:v>128.21379500019199</c:v>
                </c:pt>
                <c:pt idx="38912">
                  <c:v>128.21470400012899</c:v>
                </c:pt>
                <c:pt idx="38913">
                  <c:v>128.218351000214</c:v>
                </c:pt>
                <c:pt idx="38914">
                  <c:v>128.22622100020399</c:v>
                </c:pt>
                <c:pt idx="38915">
                  <c:v>128.22689399990799</c:v>
                </c:pt>
                <c:pt idx="38916">
                  <c:v>128.22811300020399</c:v>
                </c:pt>
                <c:pt idx="38917">
                  <c:v>128.22890600000301</c:v>
                </c:pt>
                <c:pt idx="38918">
                  <c:v>128.23634799997299</c:v>
                </c:pt>
                <c:pt idx="38919">
                  <c:v>128.24185699992</c:v>
                </c:pt>
                <c:pt idx="38920">
                  <c:v>128.242389000206</c:v>
                </c:pt>
                <c:pt idx="38921">
                  <c:v>128.243268999995</c:v>
                </c:pt>
                <c:pt idx="38922">
                  <c:v>128.24390900004801</c:v>
                </c:pt>
                <c:pt idx="38923">
                  <c:v>128.258361999996</c:v>
                </c:pt>
                <c:pt idx="38924">
                  <c:v>128.25904500004899</c:v>
                </c:pt>
                <c:pt idx="38925">
                  <c:v>128.260120000049</c:v>
                </c:pt>
                <c:pt idx="38926">
                  <c:v>128.26097800007099</c:v>
                </c:pt>
                <c:pt idx="38927">
                  <c:v>128.26139299977501</c:v>
                </c:pt>
                <c:pt idx="38928">
                  <c:v>128.26197100002901</c:v>
                </c:pt>
                <c:pt idx="38929">
                  <c:v>128.26306699980699</c:v>
                </c:pt>
                <c:pt idx="38930">
                  <c:v>128.263849000177</c:v>
                </c:pt>
                <c:pt idx="38931">
                  <c:v>128.265356000156</c:v>
                </c:pt>
                <c:pt idx="38932">
                  <c:v>128.28065099984002</c:v>
                </c:pt>
                <c:pt idx="38933">
                  <c:v>128.28131700007299</c:v>
                </c:pt>
                <c:pt idx="38934">
                  <c:v>128.28258999979801</c:v>
                </c:pt>
                <c:pt idx="38935">
                  <c:v>128.28354700013699</c:v>
                </c:pt>
                <c:pt idx="38936">
                  <c:v>128.29006899983099</c:v>
                </c:pt>
                <c:pt idx="38937">
                  <c:v>128.298771000117</c:v>
                </c:pt>
                <c:pt idx="38938">
                  <c:v>128.29947599993798</c:v>
                </c:pt>
                <c:pt idx="38939">
                  <c:v>128.30091800014901</c:v>
                </c:pt>
                <c:pt idx="38940">
                  <c:v>128.30183400001201</c:v>
                </c:pt>
                <c:pt idx="38941">
                  <c:v>128.31302399990801</c:v>
                </c:pt>
                <c:pt idx="38942">
                  <c:v>128.31334700012999</c:v>
                </c:pt>
                <c:pt idx="38943">
                  <c:v>128.31413100002402</c:v>
                </c:pt>
                <c:pt idx="38944">
                  <c:v>128.31469100001399</c:v>
                </c:pt>
                <c:pt idx="38945">
                  <c:v>128.31540300021499</c:v>
                </c:pt>
                <c:pt idx="38946">
                  <c:v>128.318169000067</c:v>
                </c:pt>
                <c:pt idx="38947">
                  <c:v>128.32388400011001</c:v>
                </c:pt>
                <c:pt idx="38948">
                  <c:v>128.33315899979399</c:v>
                </c:pt>
                <c:pt idx="38949">
                  <c:v>128.34512800009099</c:v>
                </c:pt>
                <c:pt idx="38950">
                  <c:v>128.34573300005999</c:v>
                </c:pt>
                <c:pt idx="38951">
                  <c:v>128.34700800021801</c:v>
                </c:pt>
                <c:pt idx="38952">
                  <c:v>128.347909999774</c:v>
                </c:pt>
                <c:pt idx="38953">
                  <c:v>128.359627999998</c:v>
                </c:pt>
                <c:pt idx="38954">
                  <c:v>128.360255000188</c:v>
                </c:pt>
                <c:pt idx="38955">
                  <c:v>128.36146500012501</c:v>
                </c:pt>
                <c:pt idx="38956">
                  <c:v>128.36231399978701</c:v>
                </c:pt>
                <c:pt idx="38957">
                  <c:v>128.36691700022101</c:v>
                </c:pt>
                <c:pt idx="38958">
                  <c:v>128.37468199995701</c:v>
                </c:pt>
                <c:pt idx="38959">
                  <c:v>128.37787599983102</c:v>
                </c:pt>
                <c:pt idx="38960">
                  <c:v>128.38511700010702</c:v>
                </c:pt>
                <c:pt idx="38961">
                  <c:v>128.38569499990601</c:v>
                </c:pt>
                <c:pt idx="38962">
                  <c:v>128.38693499998001</c:v>
                </c:pt>
                <c:pt idx="38963">
                  <c:v>128.38777900014901</c:v>
                </c:pt>
                <c:pt idx="38964">
                  <c:v>128.39431000020301</c:v>
                </c:pt>
                <c:pt idx="38965">
                  <c:v>128.39517600014</c:v>
                </c:pt>
                <c:pt idx="38966">
                  <c:v>128.39590400017102</c:v>
                </c:pt>
                <c:pt idx="38967">
                  <c:v>128.39704299994898</c:v>
                </c:pt>
                <c:pt idx="38968">
                  <c:v>128.397346999918</c:v>
                </c:pt>
                <c:pt idx="38969">
                  <c:v>128.39837999990701</c:v>
                </c:pt>
                <c:pt idx="38970">
                  <c:v>128.398631999971</c:v>
                </c:pt>
                <c:pt idx="38971">
                  <c:v>128.40171500010899</c:v>
                </c:pt>
                <c:pt idx="38972">
                  <c:v>128.402083999844</c:v>
                </c:pt>
                <c:pt idx="38973">
                  <c:v>128.40437900013001</c:v>
                </c:pt>
                <c:pt idx="38974">
                  <c:v>128.40464900000299</c:v>
                </c:pt>
                <c:pt idx="38975">
                  <c:v>128.40558000016202</c:v>
                </c:pt>
                <c:pt idx="38976">
                  <c:v>128.40581099999301</c:v>
                </c:pt>
                <c:pt idx="38977">
                  <c:v>128.408902000046</c:v>
                </c:pt>
                <c:pt idx="38978">
                  <c:v>128.40925399996101</c:v>
                </c:pt>
                <c:pt idx="38979">
                  <c:v>128.41152600003599</c:v>
                </c:pt>
                <c:pt idx="38980">
                  <c:v>128.41179799988799</c:v>
                </c:pt>
                <c:pt idx="38981">
                  <c:v>128.414109999994</c:v>
                </c:pt>
                <c:pt idx="38982">
                  <c:v>128.41447700020498</c:v>
                </c:pt>
                <c:pt idx="38983">
                  <c:v>128.41621300003601</c:v>
                </c:pt>
                <c:pt idx="38984">
                  <c:v>128.41632400022701</c:v>
                </c:pt>
                <c:pt idx="38985">
                  <c:v>128.416423000089</c:v>
                </c:pt>
                <c:pt idx="38986">
                  <c:v>128.41653699979298</c:v>
                </c:pt>
                <c:pt idx="38987">
                  <c:v>128.41662600021601</c:v>
                </c:pt>
                <c:pt idx="38988">
                  <c:v>128.41672800004699</c:v>
                </c:pt>
                <c:pt idx="38989">
                  <c:v>128.416827999899</c:v>
                </c:pt>
                <c:pt idx="38990">
                  <c:v>128.41692800020598</c:v>
                </c:pt>
                <c:pt idx="38991">
                  <c:v>128.41702600007901</c:v>
                </c:pt>
                <c:pt idx="38992">
                  <c:v>128.418377999878</c:v>
                </c:pt>
                <c:pt idx="38993">
                  <c:v>128.41926999999399</c:v>
                </c:pt>
                <c:pt idx="38994">
                  <c:v>128.41973700005801</c:v>
                </c:pt>
                <c:pt idx="38995">
                  <c:v>128.42065999984601</c:v>
                </c:pt>
                <c:pt idx="38996">
                  <c:v>128.42121299990998</c:v>
                </c:pt>
                <c:pt idx="38997">
                  <c:v>128.42164099993099</c:v>
                </c:pt>
                <c:pt idx="38998">
                  <c:v>128.422561000206</c:v>
                </c:pt>
                <c:pt idx="38999">
                  <c:v>128.42265200015299</c:v>
                </c:pt>
                <c:pt idx="39000">
                  <c:v>128.42317400009</c:v>
                </c:pt>
                <c:pt idx="39001">
                  <c:v>128.42320800018499</c:v>
                </c:pt>
                <c:pt idx="39002">
                  <c:v>128.423933999783</c:v>
                </c:pt>
                <c:pt idx="39003">
                  <c:v>128.42426399993201</c:v>
                </c:pt>
                <c:pt idx="39004">
                  <c:v>128.42501600016399</c:v>
                </c:pt>
                <c:pt idx="39005">
                  <c:v>128.42820900004799</c:v>
                </c:pt>
                <c:pt idx="39006">
                  <c:v>128.429661000154</c:v>
                </c:pt>
                <c:pt idx="39007">
                  <c:v>128.430266000123</c:v>
                </c:pt>
                <c:pt idx="39008">
                  <c:v>128.43103600016499</c:v>
                </c:pt>
                <c:pt idx="39009">
                  <c:v>128.43156100007002</c:v>
                </c:pt>
                <c:pt idx="39010">
                  <c:v>128.45599199999901</c:v>
                </c:pt>
                <c:pt idx="39011">
                  <c:v>128.47725600022301</c:v>
                </c:pt>
                <c:pt idx="39012">
                  <c:v>128.47783699999101</c:v>
                </c:pt>
                <c:pt idx="39013">
                  <c:v>128.47895300001198</c:v>
                </c:pt>
                <c:pt idx="39014">
                  <c:v>128.47978899981101</c:v>
                </c:pt>
                <c:pt idx="39015">
                  <c:v>128.48243300004401</c:v>
                </c:pt>
                <c:pt idx="39016">
                  <c:v>128.48312799997001</c:v>
                </c:pt>
                <c:pt idx="39017">
                  <c:v>128.484466999907</c:v>
                </c:pt>
                <c:pt idx="39018">
                  <c:v>128.485443000045</c:v>
                </c:pt>
                <c:pt idx="39019">
                  <c:v>128.49521899988702</c:v>
                </c:pt>
                <c:pt idx="39020">
                  <c:v>128.49545500011999</c:v>
                </c:pt>
                <c:pt idx="39021">
                  <c:v>128.49610000012001</c:v>
                </c:pt>
                <c:pt idx="39022">
                  <c:v>128.49718999996099</c:v>
                </c:pt>
                <c:pt idx="39023">
                  <c:v>128.497504999813</c:v>
                </c:pt>
                <c:pt idx="39024">
                  <c:v>128.49794600015201</c:v>
                </c:pt>
                <c:pt idx="39025">
                  <c:v>128.50217000004699</c:v>
                </c:pt>
                <c:pt idx="39026">
                  <c:v>128.5028530001</c:v>
                </c:pt>
                <c:pt idx="39027">
                  <c:v>128.504292999878</c:v>
                </c:pt>
                <c:pt idx="39028">
                  <c:v>128.505231999952</c:v>
                </c:pt>
                <c:pt idx="39029">
                  <c:v>128.528084000208</c:v>
                </c:pt>
                <c:pt idx="39030">
                  <c:v>128.52874400004998</c:v>
                </c:pt>
                <c:pt idx="39031">
                  <c:v>128.53003700001801</c:v>
                </c:pt>
                <c:pt idx="39032">
                  <c:v>128.531028999987</c:v>
                </c:pt>
                <c:pt idx="39033">
                  <c:v>128.54019199994499</c:v>
                </c:pt>
                <c:pt idx="39034">
                  <c:v>128.54517200003099</c:v>
                </c:pt>
                <c:pt idx="39035">
                  <c:v>128.54601500020999</c:v>
                </c:pt>
                <c:pt idx="39036">
                  <c:v>128.54721800022099</c:v>
                </c:pt>
                <c:pt idx="39037">
                  <c:v>128.54809700001999</c:v>
                </c:pt>
                <c:pt idx="39038">
                  <c:v>128.55060099991499</c:v>
                </c:pt>
                <c:pt idx="39039">
                  <c:v>128.55127400007399</c:v>
                </c:pt>
                <c:pt idx="39040">
                  <c:v>128.55250900020101</c:v>
                </c:pt>
                <c:pt idx="39041">
                  <c:v>128.553450999788</c:v>
                </c:pt>
                <c:pt idx="39042">
                  <c:v>128.557601000011</c:v>
                </c:pt>
                <c:pt idx="39043">
                  <c:v>128.55835099980999</c:v>
                </c:pt>
                <c:pt idx="39044">
                  <c:v>128.55993499988401</c:v>
                </c:pt>
                <c:pt idx="39045">
                  <c:v>128.560898000159</c:v>
                </c:pt>
                <c:pt idx="39046">
                  <c:v>128.56392399999001</c:v>
                </c:pt>
                <c:pt idx="39047">
                  <c:v>128.564020999874</c:v>
                </c:pt>
                <c:pt idx="39048">
                  <c:v>128.56412100018102</c:v>
                </c:pt>
                <c:pt idx="39049">
                  <c:v>128.564493999874</c:v>
                </c:pt>
                <c:pt idx="39050">
                  <c:v>128.56469200005401</c:v>
                </c:pt>
                <c:pt idx="39051">
                  <c:v>128.56532100022301</c:v>
                </c:pt>
                <c:pt idx="39052">
                  <c:v>128.56563100012801</c:v>
                </c:pt>
                <c:pt idx="39053">
                  <c:v>128.565823999906</c:v>
                </c:pt>
                <c:pt idx="39054">
                  <c:v>128.566202000001</c:v>
                </c:pt>
                <c:pt idx="39055">
                  <c:v>128.570513999875</c:v>
                </c:pt>
                <c:pt idx="39056">
                  <c:v>128.57140699998101</c:v>
                </c:pt>
                <c:pt idx="39057">
                  <c:v>128.57324100014</c:v>
                </c:pt>
                <c:pt idx="39058">
                  <c:v>128.573647999928</c:v>
                </c:pt>
                <c:pt idx="39059">
                  <c:v>128.57433199997101</c:v>
                </c:pt>
                <c:pt idx="39060">
                  <c:v>128.57486099983299</c:v>
                </c:pt>
                <c:pt idx="39061">
                  <c:v>128.600974000164</c:v>
                </c:pt>
                <c:pt idx="39062">
                  <c:v>128.60386100010101</c:v>
                </c:pt>
                <c:pt idx="39063">
                  <c:v>128.606513999784</c:v>
                </c:pt>
                <c:pt idx="39064">
                  <c:v>128.63529000014699</c:v>
                </c:pt>
                <c:pt idx="39065">
                  <c:v>128.63741099999899</c:v>
                </c:pt>
                <c:pt idx="39066">
                  <c:v>128.64963699985299</c:v>
                </c:pt>
                <c:pt idx="39067">
                  <c:v>128.650756999832</c:v>
                </c:pt>
                <c:pt idx="39068">
                  <c:v>128.651548000107</c:v>
                </c:pt>
                <c:pt idx="39069">
                  <c:v>128.67061199995001</c:v>
                </c:pt>
                <c:pt idx="39070">
                  <c:v>128.68064199983499</c:v>
                </c:pt>
                <c:pt idx="39071">
                  <c:v>128.682893000132</c:v>
                </c:pt>
                <c:pt idx="39072">
                  <c:v>128.70017700015501</c:v>
                </c:pt>
                <c:pt idx="39073">
                  <c:v>128.70086400016501</c:v>
                </c:pt>
                <c:pt idx="39074">
                  <c:v>128.702061999774</c:v>
                </c:pt>
                <c:pt idx="39075">
                  <c:v>128.70297400013402</c:v>
                </c:pt>
                <c:pt idx="39076">
                  <c:v>128.715709000061</c:v>
                </c:pt>
                <c:pt idx="39077">
                  <c:v>128.71631000007201</c:v>
                </c:pt>
                <c:pt idx="39078">
                  <c:v>128.71737500017798</c:v>
                </c:pt>
                <c:pt idx="39079">
                  <c:v>128.71820899999801</c:v>
                </c:pt>
                <c:pt idx="39080">
                  <c:v>128.72647699987201</c:v>
                </c:pt>
                <c:pt idx="39081">
                  <c:v>128.730472999905</c:v>
                </c:pt>
                <c:pt idx="39082">
                  <c:v>128.73647500009599</c:v>
                </c:pt>
                <c:pt idx="39083">
                  <c:v>128.737116000138</c:v>
                </c:pt>
                <c:pt idx="39084">
                  <c:v>128.738269000223</c:v>
                </c:pt>
                <c:pt idx="39085">
                  <c:v>128.73910700000098</c:v>
                </c:pt>
                <c:pt idx="39086">
                  <c:v>128.74017800004302</c:v>
                </c:pt>
                <c:pt idx="39087">
                  <c:v>128.74062599985299</c:v>
                </c:pt>
                <c:pt idx="39088">
                  <c:v>128.7415339998</c:v>
                </c:pt>
                <c:pt idx="39089">
                  <c:v>128.742185000191</c:v>
                </c:pt>
                <c:pt idx="39090">
                  <c:v>128.757765000045</c:v>
                </c:pt>
                <c:pt idx="39091">
                  <c:v>128.76382300009899</c:v>
                </c:pt>
                <c:pt idx="39092">
                  <c:v>128.76686800018399</c:v>
                </c:pt>
                <c:pt idx="39093">
                  <c:v>128.79646100009199</c:v>
                </c:pt>
                <c:pt idx="39094">
                  <c:v>128.79712899984901</c:v>
                </c:pt>
                <c:pt idx="39095">
                  <c:v>128.79836100000801</c:v>
                </c:pt>
                <c:pt idx="39096">
                  <c:v>128.79920500017698</c:v>
                </c:pt>
                <c:pt idx="39097">
                  <c:v>128.80364300008199</c:v>
                </c:pt>
                <c:pt idx="39098">
                  <c:v>128.80578600015698</c:v>
                </c:pt>
                <c:pt idx="39099">
                  <c:v>128.805982999892</c:v>
                </c:pt>
                <c:pt idx="39100">
                  <c:v>128.806541999892</c:v>
                </c:pt>
                <c:pt idx="39101">
                  <c:v>128.80776000019901</c:v>
                </c:pt>
                <c:pt idx="39102">
                  <c:v>128.80849100019901</c:v>
                </c:pt>
                <c:pt idx="39103">
                  <c:v>128.811728000073</c:v>
                </c:pt>
                <c:pt idx="39104">
                  <c:v>128.815141999893</c:v>
                </c:pt>
                <c:pt idx="39105">
                  <c:v>128.81575099981998</c:v>
                </c:pt>
                <c:pt idx="39106">
                  <c:v>128.81702200002098</c:v>
                </c:pt>
                <c:pt idx="39107">
                  <c:v>128.81788699996801</c:v>
                </c:pt>
                <c:pt idx="39108">
                  <c:v>128.84608000013</c:v>
                </c:pt>
                <c:pt idx="39109">
                  <c:v>128.862414000195</c:v>
                </c:pt>
                <c:pt idx="39110">
                  <c:v>128.87086699993202</c:v>
                </c:pt>
                <c:pt idx="39111">
                  <c:v>128.87172599994301</c:v>
                </c:pt>
                <c:pt idx="39112">
                  <c:v>128.87316800015401</c:v>
                </c:pt>
                <c:pt idx="39113">
                  <c:v>128.87473899991099</c:v>
                </c:pt>
                <c:pt idx="39114">
                  <c:v>128.88369499978501</c:v>
                </c:pt>
                <c:pt idx="39115">
                  <c:v>128.88413500013399</c:v>
                </c:pt>
                <c:pt idx="39116">
                  <c:v>128.884383999775</c:v>
                </c:pt>
                <c:pt idx="39117">
                  <c:v>128.885721000187</c:v>
                </c:pt>
                <c:pt idx="39118">
                  <c:v>128.886007999881</c:v>
                </c:pt>
                <c:pt idx="39119">
                  <c:v>128.886703999796</c:v>
                </c:pt>
                <c:pt idx="39120">
                  <c:v>128.88672000008199</c:v>
                </c:pt>
                <c:pt idx="39121">
                  <c:v>128.88815999985999</c:v>
                </c:pt>
                <c:pt idx="39122">
                  <c:v>128.888593999818</c:v>
                </c:pt>
                <c:pt idx="39123">
                  <c:v>128.88907200022001</c:v>
                </c:pt>
                <c:pt idx="39124">
                  <c:v>128.890456000135</c:v>
                </c:pt>
                <c:pt idx="39125">
                  <c:v>128.890993999903</c:v>
                </c:pt>
                <c:pt idx="39126">
                  <c:v>128.89194499985001</c:v>
                </c:pt>
                <c:pt idx="39127">
                  <c:v>128.89270200003</c:v>
                </c:pt>
                <c:pt idx="39128">
                  <c:v>128.91059100002099</c:v>
                </c:pt>
                <c:pt idx="39129">
                  <c:v>128.91127200009498</c:v>
                </c:pt>
                <c:pt idx="39130">
                  <c:v>128.91251400014801</c:v>
                </c:pt>
                <c:pt idx="39131">
                  <c:v>128.91389200012699</c:v>
                </c:pt>
                <c:pt idx="39132">
                  <c:v>128.93242100017201</c:v>
                </c:pt>
                <c:pt idx="39133">
                  <c:v>128.933066000172</c:v>
                </c:pt>
                <c:pt idx="39134">
                  <c:v>128.934374999971</c:v>
                </c:pt>
                <c:pt idx="39135">
                  <c:v>128.935275999992</c:v>
                </c:pt>
                <c:pt idx="39136">
                  <c:v>128.950146000079</c:v>
                </c:pt>
                <c:pt idx="39137">
                  <c:v>128.95032899996201</c:v>
                </c:pt>
                <c:pt idx="39138">
                  <c:v>128.95080799989901</c:v>
                </c:pt>
                <c:pt idx="39139">
                  <c:v>128.95138400017399</c:v>
                </c:pt>
                <c:pt idx="39140">
                  <c:v>128.952120000121</c:v>
                </c:pt>
                <c:pt idx="39141">
                  <c:v>128.95303899995201</c:v>
                </c:pt>
                <c:pt idx="39142">
                  <c:v>128.95748399978399</c:v>
                </c:pt>
                <c:pt idx="39143">
                  <c:v>128.96076000015401</c:v>
                </c:pt>
                <c:pt idx="39144">
                  <c:v>128.961404000165</c:v>
                </c:pt>
                <c:pt idx="39145">
                  <c:v>128.96270800001699</c:v>
                </c:pt>
                <c:pt idx="39146">
                  <c:v>128.96356700002701</c:v>
                </c:pt>
                <c:pt idx="39147">
                  <c:v>128.974230000039</c:v>
                </c:pt>
                <c:pt idx="39148">
                  <c:v>128.98872100004098</c:v>
                </c:pt>
                <c:pt idx="39149">
                  <c:v>128.98936800001999</c:v>
                </c:pt>
                <c:pt idx="39150">
                  <c:v>128.990424000221</c:v>
                </c:pt>
                <c:pt idx="39151">
                  <c:v>128.99153499984001</c:v>
                </c:pt>
                <c:pt idx="39152">
                  <c:v>128.99618099981998</c:v>
                </c:pt>
                <c:pt idx="39153">
                  <c:v>128.99929800005302</c:v>
                </c:pt>
                <c:pt idx="39154">
                  <c:v>129.00931400008599</c:v>
                </c:pt>
                <c:pt idx="39155">
                  <c:v>129.00996999997</c:v>
                </c:pt>
                <c:pt idx="39156">
                  <c:v>129.01130299997001</c:v>
                </c:pt>
                <c:pt idx="39157">
                  <c:v>129.012304999832</c:v>
                </c:pt>
                <c:pt idx="39158">
                  <c:v>129.02179699995</c:v>
                </c:pt>
                <c:pt idx="39159">
                  <c:v>129.022160000204</c:v>
                </c:pt>
                <c:pt idx="39160">
                  <c:v>129.02280400021399</c:v>
                </c:pt>
                <c:pt idx="39161">
                  <c:v>129.023415000119</c:v>
                </c:pt>
                <c:pt idx="39162">
                  <c:v>129.025654000088</c:v>
                </c:pt>
                <c:pt idx="39163">
                  <c:v>129.026568999961</c:v>
                </c:pt>
                <c:pt idx="39164">
                  <c:v>129.02712599998199</c:v>
                </c:pt>
                <c:pt idx="39165">
                  <c:v>129.028056000151</c:v>
                </c:pt>
                <c:pt idx="39166">
                  <c:v>129.029230000014</c:v>
                </c:pt>
                <c:pt idx="39167">
                  <c:v>129.031127999951</c:v>
                </c:pt>
                <c:pt idx="39168">
                  <c:v>129.03169199989802</c:v>
                </c:pt>
                <c:pt idx="39169">
                  <c:v>129.03288799998299</c:v>
                </c:pt>
                <c:pt idx="39170">
                  <c:v>129.03378300006798</c:v>
                </c:pt>
                <c:pt idx="39171">
                  <c:v>129.03688300002599</c:v>
                </c:pt>
                <c:pt idx="39172">
                  <c:v>129.041049000079</c:v>
                </c:pt>
                <c:pt idx="39173">
                  <c:v>129.041498999868</c:v>
                </c:pt>
                <c:pt idx="39174">
                  <c:v>129.04241700016399</c:v>
                </c:pt>
                <c:pt idx="39175">
                  <c:v>129.04307100006901</c:v>
                </c:pt>
                <c:pt idx="39176">
                  <c:v>129.05511000008102</c:v>
                </c:pt>
                <c:pt idx="39177">
                  <c:v>129.05571600003799</c:v>
                </c:pt>
                <c:pt idx="39178">
                  <c:v>129.056880000007</c:v>
                </c:pt>
                <c:pt idx="39179">
                  <c:v>129.057663999901</c:v>
                </c:pt>
                <c:pt idx="39180">
                  <c:v>129.07328399978701</c:v>
                </c:pt>
                <c:pt idx="39181">
                  <c:v>129.078969000147</c:v>
                </c:pt>
                <c:pt idx="39182">
                  <c:v>129.07963399993599</c:v>
                </c:pt>
                <c:pt idx="39183">
                  <c:v>129.08088499989299</c:v>
                </c:pt>
                <c:pt idx="39184">
                  <c:v>129.08227600019001</c:v>
                </c:pt>
                <c:pt idx="39185">
                  <c:v>129.089214000032</c:v>
                </c:pt>
                <c:pt idx="39186">
                  <c:v>129.09727199985301</c:v>
                </c:pt>
                <c:pt idx="39187">
                  <c:v>129.09796199983199</c:v>
                </c:pt>
                <c:pt idx="39188">
                  <c:v>129.099269000107</c:v>
                </c:pt>
                <c:pt idx="39189">
                  <c:v>129.10081100017101</c:v>
                </c:pt>
                <c:pt idx="39190">
                  <c:v>129.10362200000199</c:v>
                </c:pt>
                <c:pt idx="39191">
                  <c:v>129.10838000016102</c:v>
                </c:pt>
                <c:pt idx="39192">
                  <c:v>129.108547000214</c:v>
                </c:pt>
                <c:pt idx="39193">
                  <c:v>129.11833099997199</c:v>
                </c:pt>
                <c:pt idx="39194">
                  <c:v>129.11873800021499</c:v>
                </c:pt>
                <c:pt idx="39195">
                  <c:v>129.11942399978199</c:v>
                </c:pt>
                <c:pt idx="39196">
                  <c:v>129.119945000184</c:v>
                </c:pt>
                <c:pt idx="39197">
                  <c:v>129.13763300002699</c:v>
                </c:pt>
                <c:pt idx="39198">
                  <c:v>129.13881399981599</c:v>
                </c:pt>
                <c:pt idx="39199">
                  <c:v>129.14714799990099</c:v>
                </c:pt>
                <c:pt idx="39200">
                  <c:v>129.147724000176</c:v>
                </c:pt>
                <c:pt idx="39201">
                  <c:v>129.14889300009199</c:v>
                </c:pt>
                <c:pt idx="39202">
                  <c:v>129.149604999838</c:v>
                </c:pt>
                <c:pt idx="39203">
                  <c:v>129.15444899999702</c:v>
                </c:pt>
                <c:pt idx="39204">
                  <c:v>129.15504800002898</c:v>
                </c:pt>
                <c:pt idx="39205">
                  <c:v>129.15574299995501</c:v>
                </c:pt>
                <c:pt idx="39206">
                  <c:v>129.156135999892</c:v>
                </c:pt>
                <c:pt idx="39207">
                  <c:v>129.15692099977602</c:v>
                </c:pt>
                <c:pt idx="39208">
                  <c:v>129.17837099985201</c:v>
                </c:pt>
                <c:pt idx="39209">
                  <c:v>129.178969999884</c:v>
                </c:pt>
                <c:pt idx="39210">
                  <c:v>129.18004699986301</c:v>
                </c:pt>
                <c:pt idx="39211">
                  <c:v>129.18078399979998</c:v>
                </c:pt>
                <c:pt idx="39212">
                  <c:v>129.18128699993699</c:v>
                </c:pt>
                <c:pt idx="39213">
                  <c:v>129.181830000106</c:v>
                </c:pt>
                <c:pt idx="39214">
                  <c:v>129.18284299985299</c:v>
                </c:pt>
                <c:pt idx="39215">
                  <c:v>129.18356899990602</c:v>
                </c:pt>
                <c:pt idx="39216">
                  <c:v>129.186749999917</c:v>
                </c:pt>
                <c:pt idx="39217">
                  <c:v>129.19546500006601</c:v>
                </c:pt>
                <c:pt idx="39218">
                  <c:v>129.19614900010799</c:v>
                </c:pt>
                <c:pt idx="39219">
                  <c:v>129.19753400001301</c:v>
                </c:pt>
                <c:pt idx="39220">
                  <c:v>129.19853399989699</c:v>
                </c:pt>
                <c:pt idx="39221">
                  <c:v>129.20095299978101</c:v>
                </c:pt>
                <c:pt idx="39222">
                  <c:v>129.21532300015301</c:v>
                </c:pt>
                <c:pt idx="39223">
                  <c:v>129.215709000163</c:v>
                </c:pt>
                <c:pt idx="39224">
                  <c:v>129.216455999994</c:v>
                </c:pt>
                <c:pt idx="39225">
                  <c:v>129.21696200010001</c:v>
                </c:pt>
                <c:pt idx="39226">
                  <c:v>129.230129000006</c:v>
                </c:pt>
                <c:pt idx="39227">
                  <c:v>129.234635000102</c:v>
                </c:pt>
                <c:pt idx="39228">
                  <c:v>129.24069700011299</c:v>
                </c:pt>
                <c:pt idx="39229">
                  <c:v>129.24126699999701</c:v>
                </c:pt>
                <c:pt idx="39230">
                  <c:v>129.24241900009201</c:v>
                </c:pt>
                <c:pt idx="39231">
                  <c:v>129.24319700005</c:v>
                </c:pt>
                <c:pt idx="39232">
                  <c:v>129.24389599993401</c:v>
                </c:pt>
                <c:pt idx="39233">
                  <c:v>129.25221300019899</c:v>
                </c:pt>
                <c:pt idx="39234">
                  <c:v>129.264133000106</c:v>
                </c:pt>
                <c:pt idx="39235">
                  <c:v>129.27173099978899</c:v>
                </c:pt>
                <c:pt idx="39236">
                  <c:v>129.27232299989501</c:v>
                </c:pt>
                <c:pt idx="39237">
                  <c:v>129.273316999842</c:v>
                </c:pt>
                <c:pt idx="39238">
                  <c:v>129.27448900018101</c:v>
                </c:pt>
                <c:pt idx="39239">
                  <c:v>129.27722899985301</c:v>
                </c:pt>
                <c:pt idx="39240">
                  <c:v>129.27789400009701</c:v>
                </c:pt>
                <c:pt idx="39241">
                  <c:v>129.27916799981099</c:v>
                </c:pt>
                <c:pt idx="39242">
                  <c:v>129.28008600010702</c:v>
                </c:pt>
                <c:pt idx="39243">
                  <c:v>129.28216899990701</c:v>
                </c:pt>
                <c:pt idx="39244">
                  <c:v>129.28877600006601</c:v>
                </c:pt>
                <c:pt idx="39245">
                  <c:v>129.29012599988701</c:v>
                </c:pt>
                <c:pt idx="39246">
                  <c:v>129.29062000011899</c:v>
                </c:pt>
                <c:pt idx="39247">
                  <c:v>129.29147300019301</c:v>
                </c:pt>
                <c:pt idx="39248">
                  <c:v>129.29217900000299</c:v>
                </c:pt>
                <c:pt idx="39249">
                  <c:v>129.292936000183</c:v>
                </c:pt>
                <c:pt idx="39250">
                  <c:v>129.29360299995</c:v>
                </c:pt>
                <c:pt idx="39251">
                  <c:v>129.29483800007799</c:v>
                </c:pt>
                <c:pt idx="39252">
                  <c:v>129.29571999984501</c:v>
                </c:pt>
                <c:pt idx="39253">
                  <c:v>129.29904100019399</c:v>
                </c:pt>
                <c:pt idx="39254">
                  <c:v>129.299681999782</c:v>
                </c:pt>
                <c:pt idx="39255">
                  <c:v>129.300839999814</c:v>
                </c:pt>
                <c:pt idx="39256">
                  <c:v>129.301653999846</c:v>
                </c:pt>
                <c:pt idx="39257">
                  <c:v>129.32882099994401</c:v>
                </c:pt>
                <c:pt idx="39258">
                  <c:v>129.32914900011301</c:v>
                </c:pt>
                <c:pt idx="39259">
                  <c:v>129.32990799981701</c:v>
                </c:pt>
                <c:pt idx="39260">
                  <c:v>129.33035700007102</c:v>
                </c:pt>
                <c:pt idx="39261">
                  <c:v>129.33078500009199</c:v>
                </c:pt>
                <c:pt idx="39262">
                  <c:v>129.331469000135</c:v>
                </c:pt>
                <c:pt idx="39263">
                  <c:v>129.33283299980701</c:v>
                </c:pt>
                <c:pt idx="39264">
                  <c:v>129.33381599987101</c:v>
                </c:pt>
                <c:pt idx="39265">
                  <c:v>129.338708999966</c:v>
                </c:pt>
                <c:pt idx="39266">
                  <c:v>129.34225099979801</c:v>
                </c:pt>
                <c:pt idx="39267">
                  <c:v>129.342963999988</c:v>
                </c:pt>
                <c:pt idx="39268">
                  <c:v>129.34429400002</c:v>
                </c:pt>
                <c:pt idx="39269">
                  <c:v>129.345688999819</c:v>
                </c:pt>
                <c:pt idx="39270">
                  <c:v>129.345814999851</c:v>
                </c:pt>
                <c:pt idx="39271">
                  <c:v>129.34618899998802</c:v>
                </c:pt>
                <c:pt idx="39272">
                  <c:v>129.34680399985101</c:v>
                </c:pt>
                <c:pt idx="39273">
                  <c:v>129.34732599978801</c:v>
                </c:pt>
                <c:pt idx="39274">
                  <c:v>129.356918000212</c:v>
                </c:pt>
                <c:pt idx="39275">
                  <c:v>129.35744200012701</c:v>
                </c:pt>
                <c:pt idx="39276">
                  <c:v>129.35745899994799</c:v>
                </c:pt>
                <c:pt idx="39277">
                  <c:v>129.35822100007499</c:v>
                </c:pt>
                <c:pt idx="39278">
                  <c:v>129.35881500015898</c:v>
                </c:pt>
                <c:pt idx="39279">
                  <c:v>129.36178400013799</c:v>
                </c:pt>
                <c:pt idx="39280">
                  <c:v>129.36803999991699</c:v>
                </c:pt>
                <c:pt idx="39281">
                  <c:v>129.39419900021602</c:v>
                </c:pt>
                <c:pt idx="39282">
                  <c:v>129.40234799998498</c:v>
                </c:pt>
                <c:pt idx="39283">
                  <c:v>129.402838999794</c:v>
                </c:pt>
                <c:pt idx="39284">
                  <c:v>129.403777999868</c:v>
                </c:pt>
                <c:pt idx="39285">
                  <c:v>129.40438699979401</c:v>
                </c:pt>
                <c:pt idx="39286">
                  <c:v>129.40492699999498</c:v>
                </c:pt>
                <c:pt idx="39287">
                  <c:v>129.40557499996399</c:v>
                </c:pt>
                <c:pt idx="39288">
                  <c:v>129.406807000123</c:v>
                </c:pt>
                <c:pt idx="39289">
                  <c:v>129.40773899981599</c:v>
                </c:pt>
                <c:pt idx="39290">
                  <c:v>129.40804199979502</c:v>
                </c:pt>
                <c:pt idx="39291">
                  <c:v>129.41824000017701</c:v>
                </c:pt>
                <c:pt idx="39292">
                  <c:v>129.418677000103</c:v>
                </c:pt>
                <c:pt idx="39293">
                  <c:v>129.445272999873</c:v>
                </c:pt>
                <c:pt idx="39294">
                  <c:v>129.44568200009499</c:v>
                </c:pt>
                <c:pt idx="39295">
                  <c:v>129.44635599978901</c:v>
                </c:pt>
                <c:pt idx="39296">
                  <c:v>129.44685100001101</c:v>
                </c:pt>
                <c:pt idx="39297">
                  <c:v>129.45476000004399</c:v>
                </c:pt>
                <c:pt idx="39298">
                  <c:v>129.45758500018201</c:v>
                </c:pt>
                <c:pt idx="39299">
                  <c:v>129.458220999822</c:v>
                </c:pt>
                <c:pt idx="39300">
                  <c:v>129.45932499996999</c:v>
                </c:pt>
                <c:pt idx="39301">
                  <c:v>129.46015199986499</c:v>
                </c:pt>
                <c:pt idx="39302">
                  <c:v>129.465884000183</c:v>
                </c:pt>
                <c:pt idx="39303">
                  <c:v>129.48075599979299</c:v>
                </c:pt>
                <c:pt idx="39304">
                  <c:v>129.50460599995401</c:v>
                </c:pt>
                <c:pt idx="39305">
                  <c:v>129.51245800013501</c:v>
                </c:pt>
                <c:pt idx="39306">
                  <c:v>129.513111000051</c:v>
                </c:pt>
                <c:pt idx="39307">
                  <c:v>129.51437199990301</c:v>
                </c:pt>
                <c:pt idx="39308">
                  <c:v>129.51527999985001</c:v>
                </c:pt>
                <c:pt idx="39309">
                  <c:v>129.522847999851</c:v>
                </c:pt>
                <c:pt idx="39310">
                  <c:v>129.52616499978799</c:v>
                </c:pt>
                <c:pt idx="39311">
                  <c:v>129.52684899982998</c:v>
                </c:pt>
                <c:pt idx="39312">
                  <c:v>129.52793400017899</c:v>
                </c:pt>
                <c:pt idx="39313">
                  <c:v>129.52882099989398</c:v>
                </c:pt>
                <c:pt idx="39314">
                  <c:v>129.52946999985201</c:v>
                </c:pt>
                <c:pt idx="39315">
                  <c:v>129.551886000172</c:v>
                </c:pt>
                <c:pt idx="39316">
                  <c:v>129.55247999980199</c:v>
                </c:pt>
                <c:pt idx="39317">
                  <c:v>129.55345099999201</c:v>
                </c:pt>
                <c:pt idx="39318">
                  <c:v>129.55420400021399</c:v>
                </c:pt>
                <c:pt idx="39319">
                  <c:v>129.555270999844</c:v>
                </c:pt>
                <c:pt idx="39320">
                  <c:v>129.55600499981301</c:v>
                </c:pt>
                <c:pt idx="39321">
                  <c:v>129.55728899987599</c:v>
                </c:pt>
                <c:pt idx="39322">
                  <c:v>129.558587999781</c:v>
                </c:pt>
                <c:pt idx="39323">
                  <c:v>129.56338300000399</c:v>
                </c:pt>
                <c:pt idx="39324">
                  <c:v>129.58084100000602</c:v>
                </c:pt>
                <c:pt idx="39325">
                  <c:v>129.59939800020899</c:v>
                </c:pt>
                <c:pt idx="39326">
                  <c:v>129.605300000093</c:v>
                </c:pt>
                <c:pt idx="39327">
                  <c:v>129.606583000168</c:v>
                </c:pt>
                <c:pt idx="39328">
                  <c:v>129.607441000189</c:v>
                </c:pt>
                <c:pt idx="39329">
                  <c:v>129.61615399990401</c:v>
                </c:pt>
                <c:pt idx="39330">
                  <c:v>129.61670000004202</c:v>
                </c:pt>
                <c:pt idx="39331">
                  <c:v>129.61772000016899</c:v>
                </c:pt>
                <c:pt idx="39332">
                  <c:v>129.618529999788</c:v>
                </c:pt>
                <c:pt idx="39333">
                  <c:v>129.620774000159</c:v>
                </c:pt>
                <c:pt idx="39334">
                  <c:v>129.629034000117</c:v>
                </c:pt>
                <c:pt idx="39335">
                  <c:v>129.643012000087</c:v>
                </c:pt>
                <c:pt idx="39336">
                  <c:v>129.64368700022499</c:v>
                </c:pt>
                <c:pt idx="39337">
                  <c:v>129.645004999929</c:v>
                </c:pt>
                <c:pt idx="39338">
                  <c:v>129.64596700021499</c:v>
                </c:pt>
                <c:pt idx="39339">
                  <c:v>129.66589600000501</c:v>
                </c:pt>
                <c:pt idx="39340">
                  <c:v>129.66609800014299</c:v>
                </c:pt>
                <c:pt idx="39341">
                  <c:v>129.666829000143</c:v>
                </c:pt>
                <c:pt idx="39342">
                  <c:v>129.66825100011098</c:v>
                </c:pt>
                <c:pt idx="39343">
                  <c:v>129.669244000069</c:v>
                </c:pt>
                <c:pt idx="39344">
                  <c:v>129.674295999848</c:v>
                </c:pt>
                <c:pt idx="39345">
                  <c:v>129.67463799986899</c:v>
                </c:pt>
                <c:pt idx="39346">
                  <c:v>129.67468399983699</c:v>
                </c:pt>
                <c:pt idx="39347">
                  <c:v>129.67526200009101</c:v>
                </c:pt>
                <c:pt idx="39348">
                  <c:v>129.67576900018599</c:v>
                </c:pt>
                <c:pt idx="39349">
                  <c:v>129.67947000015499</c:v>
                </c:pt>
                <c:pt idx="39350">
                  <c:v>129.68001199988001</c:v>
                </c:pt>
                <c:pt idx="39351">
                  <c:v>129.68128600004999</c:v>
                </c:pt>
                <c:pt idx="39352">
                  <c:v>129.682187000071</c:v>
                </c:pt>
                <c:pt idx="39353">
                  <c:v>129.68413799990199</c:v>
                </c:pt>
                <c:pt idx="39354">
                  <c:v>129.68487299986</c:v>
                </c:pt>
                <c:pt idx="39355">
                  <c:v>129.68625499979601</c:v>
                </c:pt>
                <c:pt idx="39356">
                  <c:v>129.687276999902</c:v>
                </c:pt>
                <c:pt idx="39357">
                  <c:v>129.695041000104</c:v>
                </c:pt>
                <c:pt idx="39358">
                  <c:v>129.71949599977901</c:v>
                </c:pt>
                <c:pt idx="39359">
                  <c:v>129.72004099992699</c:v>
                </c:pt>
                <c:pt idx="39360">
                  <c:v>129.72106000006499</c:v>
                </c:pt>
                <c:pt idx="39361">
                  <c:v>129.721879000044</c:v>
                </c:pt>
                <c:pt idx="39362">
                  <c:v>129.73200399983301</c:v>
                </c:pt>
                <c:pt idx="39363">
                  <c:v>129.736152000077</c:v>
                </c:pt>
                <c:pt idx="39364">
                  <c:v>129.736742000204</c:v>
                </c:pt>
                <c:pt idx="39365">
                  <c:v>129.738006000025</c:v>
                </c:pt>
                <c:pt idx="39366">
                  <c:v>129.73877200010901</c:v>
                </c:pt>
                <c:pt idx="39367">
                  <c:v>129.74037799995099</c:v>
                </c:pt>
                <c:pt idx="39368">
                  <c:v>129.741758999898</c:v>
                </c:pt>
                <c:pt idx="39369">
                  <c:v>129.74237800017301</c:v>
                </c:pt>
                <c:pt idx="39370">
                  <c:v>129.74363600005699</c:v>
                </c:pt>
                <c:pt idx="39371">
                  <c:v>129.744461999962</c:v>
                </c:pt>
                <c:pt idx="39372">
                  <c:v>129.746092999994</c:v>
                </c:pt>
                <c:pt idx="39373">
                  <c:v>129.74683899983501</c:v>
                </c:pt>
                <c:pt idx="39374">
                  <c:v>129.74753400021601</c:v>
                </c:pt>
                <c:pt idx="39375">
                  <c:v>129.74829799986702</c:v>
                </c:pt>
                <c:pt idx="39376">
                  <c:v>129.74929600022699</c:v>
                </c:pt>
                <c:pt idx="39377">
                  <c:v>129.75353699994201</c:v>
                </c:pt>
                <c:pt idx="39378">
                  <c:v>129.755552000005</c:v>
                </c:pt>
                <c:pt idx="39379">
                  <c:v>129.75595399984701</c:v>
                </c:pt>
                <c:pt idx="39380">
                  <c:v>129.75624000000602</c:v>
                </c:pt>
                <c:pt idx="39381">
                  <c:v>129.75666900001602</c:v>
                </c:pt>
                <c:pt idx="39382">
                  <c:v>129.75687800008001</c:v>
                </c:pt>
                <c:pt idx="39383">
                  <c:v>129.757132000122</c:v>
                </c:pt>
                <c:pt idx="39384">
                  <c:v>129.75826399997399</c:v>
                </c:pt>
                <c:pt idx="39385">
                  <c:v>129.759168999953</c:v>
                </c:pt>
                <c:pt idx="39386">
                  <c:v>129.77928300006101</c:v>
                </c:pt>
                <c:pt idx="39387">
                  <c:v>129.78001300007199</c:v>
                </c:pt>
                <c:pt idx="39388">
                  <c:v>129.78014600002999</c:v>
                </c:pt>
                <c:pt idx="39389">
                  <c:v>129.781251000167</c:v>
                </c:pt>
                <c:pt idx="39390">
                  <c:v>129.78212300004</c:v>
                </c:pt>
                <c:pt idx="39391">
                  <c:v>129.80686199989501</c:v>
                </c:pt>
                <c:pt idx="39392">
                  <c:v>129.80688700008599</c:v>
                </c:pt>
                <c:pt idx="39393">
                  <c:v>129.818519999844</c:v>
                </c:pt>
                <c:pt idx="39394">
                  <c:v>129.81891299978</c:v>
                </c:pt>
                <c:pt idx="39395">
                  <c:v>129.81946899981202</c:v>
                </c:pt>
                <c:pt idx="39396">
                  <c:v>129.820132000077</c:v>
                </c:pt>
                <c:pt idx="39397">
                  <c:v>129.828347000056</c:v>
                </c:pt>
                <c:pt idx="39398">
                  <c:v>129.849207999995</c:v>
                </c:pt>
                <c:pt idx="39399">
                  <c:v>129.851381000207</c:v>
                </c:pt>
                <c:pt idx="39400">
                  <c:v>129.85433799985901</c:v>
                </c:pt>
                <c:pt idx="39401">
                  <c:v>129.855095000039</c:v>
                </c:pt>
                <c:pt idx="39402">
                  <c:v>129.85638300006002</c:v>
                </c:pt>
                <c:pt idx="39403">
                  <c:v>129.857311999785</c:v>
                </c:pt>
                <c:pt idx="39404">
                  <c:v>129.883071000222</c:v>
                </c:pt>
                <c:pt idx="39405">
                  <c:v>129.88926400021199</c:v>
                </c:pt>
                <c:pt idx="39406">
                  <c:v>129.88993899989501</c:v>
                </c:pt>
                <c:pt idx="39407">
                  <c:v>129.89119199983099</c:v>
                </c:pt>
                <c:pt idx="39408">
                  <c:v>129.89213299988398</c:v>
                </c:pt>
                <c:pt idx="39409">
                  <c:v>129.90200100011799</c:v>
                </c:pt>
                <c:pt idx="39410">
                  <c:v>129.906992000087</c:v>
                </c:pt>
                <c:pt idx="39411">
                  <c:v>129.907642000034</c:v>
                </c:pt>
                <c:pt idx="39412">
                  <c:v>129.90891500021399</c:v>
                </c:pt>
                <c:pt idx="39413">
                  <c:v>129.90987800003401</c:v>
                </c:pt>
                <c:pt idx="39414">
                  <c:v>129.928875000132</c:v>
                </c:pt>
                <c:pt idx="39415">
                  <c:v>129.92949499994199</c:v>
                </c:pt>
                <c:pt idx="39416">
                  <c:v>129.930578999847</c:v>
                </c:pt>
                <c:pt idx="39417">
                  <c:v>129.93104199995201</c:v>
                </c:pt>
                <c:pt idx="39418">
                  <c:v>129.93167400009</c:v>
                </c:pt>
                <c:pt idx="39419">
                  <c:v>129.93177799989999</c:v>
                </c:pt>
                <c:pt idx="39420">
                  <c:v>129.93288799998399</c:v>
                </c:pt>
                <c:pt idx="39421">
                  <c:v>129.933358000016</c:v>
                </c:pt>
                <c:pt idx="39422">
                  <c:v>129.93366499995301</c:v>
                </c:pt>
                <c:pt idx="39423">
                  <c:v>129.943574000208</c:v>
                </c:pt>
                <c:pt idx="39424">
                  <c:v>129.944011000134</c:v>
                </c:pt>
                <c:pt idx="39425">
                  <c:v>129.94466500003901</c:v>
                </c:pt>
                <c:pt idx="39426">
                  <c:v>129.94555800014402</c:v>
                </c:pt>
                <c:pt idx="39427">
                  <c:v>129.95139399981699</c:v>
                </c:pt>
                <c:pt idx="39428">
                  <c:v>129.963607999798</c:v>
                </c:pt>
                <c:pt idx="39429">
                  <c:v>129.96407699984002</c:v>
                </c:pt>
                <c:pt idx="39430">
                  <c:v>129.9649460002</c:v>
                </c:pt>
                <c:pt idx="39431">
                  <c:v>129.965508000168</c:v>
                </c:pt>
                <c:pt idx="39432">
                  <c:v>129.96731600014701</c:v>
                </c:pt>
                <c:pt idx="39433">
                  <c:v>129.96767000004098</c:v>
                </c:pt>
                <c:pt idx="39434">
                  <c:v>129.96837699984002</c:v>
                </c:pt>
                <c:pt idx="39435">
                  <c:v>129.96885700022099</c:v>
                </c:pt>
                <c:pt idx="39436">
                  <c:v>129.99846499997099</c:v>
                </c:pt>
                <c:pt idx="39437">
                  <c:v>130.00634899981301</c:v>
                </c:pt>
                <c:pt idx="39438">
                  <c:v>130.006861999845</c:v>
                </c:pt>
                <c:pt idx="39439">
                  <c:v>130.007699000088</c:v>
                </c:pt>
                <c:pt idx="39440">
                  <c:v>130.00839000005701</c:v>
                </c:pt>
                <c:pt idx="39441">
                  <c:v>130.01832000009</c:v>
                </c:pt>
                <c:pt idx="39442">
                  <c:v>130.01899399978299</c:v>
                </c:pt>
                <c:pt idx="39443">
                  <c:v>130.02014199992098</c:v>
                </c:pt>
                <c:pt idx="39444">
                  <c:v>130.02025800005799</c:v>
                </c:pt>
                <c:pt idx="39445">
                  <c:v>130.02124300010101</c:v>
                </c:pt>
                <c:pt idx="39446">
                  <c:v>130.02843899994301</c:v>
                </c:pt>
                <c:pt idx="39447">
                  <c:v>130.029555999954</c:v>
                </c:pt>
                <c:pt idx="39448">
                  <c:v>130.034933999922</c:v>
                </c:pt>
                <c:pt idx="39449">
                  <c:v>130.03557899992302</c:v>
                </c:pt>
                <c:pt idx="39450">
                  <c:v>130.03669599993302</c:v>
                </c:pt>
                <c:pt idx="39451">
                  <c:v>130.03750699999699</c:v>
                </c:pt>
                <c:pt idx="39452">
                  <c:v>130.042057000082</c:v>
                </c:pt>
                <c:pt idx="39453">
                  <c:v>130.042469999807</c:v>
                </c:pt>
                <c:pt idx="39454">
                  <c:v>130.04279000006102</c:v>
                </c:pt>
                <c:pt idx="39455">
                  <c:v>130.04330800003999</c:v>
                </c:pt>
                <c:pt idx="39456">
                  <c:v>130.04370599992299</c:v>
                </c:pt>
                <c:pt idx="39457">
                  <c:v>130.05935199998899</c:v>
                </c:pt>
                <c:pt idx="39458">
                  <c:v>130.06166700006301</c:v>
                </c:pt>
                <c:pt idx="39459">
                  <c:v>130.06233199985201</c:v>
                </c:pt>
                <c:pt idx="39460">
                  <c:v>130.063493999841</c:v>
                </c:pt>
                <c:pt idx="39461">
                  <c:v>130.06433999998902</c:v>
                </c:pt>
                <c:pt idx="39462">
                  <c:v>130.06442799996802</c:v>
                </c:pt>
                <c:pt idx="39463">
                  <c:v>130.06505000021201</c:v>
                </c:pt>
                <c:pt idx="39464">
                  <c:v>130.065649999778</c:v>
                </c:pt>
                <c:pt idx="39465">
                  <c:v>130.06601000006401</c:v>
                </c:pt>
                <c:pt idx="39466">
                  <c:v>130.066491999969</c:v>
                </c:pt>
                <c:pt idx="39467">
                  <c:v>130.06682900004301</c:v>
                </c:pt>
                <c:pt idx="39468">
                  <c:v>130.067424000117</c:v>
                </c:pt>
                <c:pt idx="39469">
                  <c:v>130.06793500017</c:v>
                </c:pt>
                <c:pt idx="39470">
                  <c:v>130.07004500013801</c:v>
                </c:pt>
                <c:pt idx="39471">
                  <c:v>130.074921999948</c:v>
                </c:pt>
                <c:pt idx="39472">
                  <c:v>130.07556899992699</c:v>
                </c:pt>
                <c:pt idx="39473">
                  <c:v>130.076953999832</c:v>
                </c:pt>
                <c:pt idx="39474">
                  <c:v>130.07784599994901</c:v>
                </c:pt>
                <c:pt idx="39475">
                  <c:v>130.09689099999301</c:v>
                </c:pt>
                <c:pt idx="39476">
                  <c:v>130.11781100021801</c:v>
                </c:pt>
                <c:pt idx="39477">
                  <c:v>130.125149999912</c:v>
                </c:pt>
                <c:pt idx="39478">
                  <c:v>130.12799799980701</c:v>
                </c:pt>
                <c:pt idx="39479">
                  <c:v>130.128515999786</c:v>
                </c:pt>
                <c:pt idx="39480">
                  <c:v>130.12945499986</c:v>
                </c:pt>
                <c:pt idx="39481">
                  <c:v>130.13016400009201</c:v>
                </c:pt>
                <c:pt idx="39482">
                  <c:v>130.133791999924</c:v>
                </c:pt>
                <c:pt idx="39483">
                  <c:v>130.134464000093</c:v>
                </c:pt>
                <c:pt idx="39484">
                  <c:v>130.13449900017798</c:v>
                </c:pt>
                <c:pt idx="39485">
                  <c:v>130.13472600005102</c:v>
                </c:pt>
                <c:pt idx="39486">
                  <c:v>130.13518400020899</c:v>
                </c:pt>
                <c:pt idx="39487">
                  <c:v>130.13567500001901</c:v>
                </c:pt>
                <c:pt idx="39488">
                  <c:v>130.136527000104</c:v>
                </c:pt>
                <c:pt idx="39489">
                  <c:v>130.136910000146</c:v>
                </c:pt>
                <c:pt idx="39490">
                  <c:v>130.13752899996601</c:v>
                </c:pt>
                <c:pt idx="39491">
                  <c:v>130.14452300012601</c:v>
                </c:pt>
                <c:pt idx="39492">
                  <c:v>130.15212800019</c:v>
                </c:pt>
                <c:pt idx="39493">
                  <c:v>130.152467999778</c:v>
                </c:pt>
                <c:pt idx="39494">
                  <c:v>130.153163000159</c:v>
                </c:pt>
                <c:pt idx="39495">
                  <c:v>130.153575999884</c:v>
                </c:pt>
                <c:pt idx="39496">
                  <c:v>130.15516999985201</c:v>
                </c:pt>
                <c:pt idx="39497">
                  <c:v>130.155687999831</c:v>
                </c:pt>
                <c:pt idx="39498">
                  <c:v>130.156567000085</c:v>
                </c:pt>
                <c:pt idx="39499">
                  <c:v>130.15828500010602</c:v>
                </c:pt>
                <c:pt idx="39500">
                  <c:v>130.16223800013898</c:v>
                </c:pt>
                <c:pt idx="39501">
                  <c:v>130.16599499997</c:v>
                </c:pt>
                <c:pt idx="39502">
                  <c:v>130.166644999917</c:v>
                </c:pt>
                <c:pt idx="39503">
                  <c:v>130.16801000003301</c:v>
                </c:pt>
                <c:pt idx="39504">
                  <c:v>130.16890900007598</c:v>
                </c:pt>
                <c:pt idx="39505">
                  <c:v>130.16907000019199</c:v>
                </c:pt>
                <c:pt idx="39506">
                  <c:v>130.16952799989602</c:v>
                </c:pt>
                <c:pt idx="39507">
                  <c:v>130.170241000087</c:v>
                </c:pt>
                <c:pt idx="39508">
                  <c:v>130.17071700005499</c:v>
                </c:pt>
                <c:pt idx="39509">
                  <c:v>130.19344900021602</c:v>
                </c:pt>
                <c:pt idx="39510">
                  <c:v>130.19845899998398</c:v>
                </c:pt>
                <c:pt idx="39511">
                  <c:v>130.201740999837</c:v>
                </c:pt>
                <c:pt idx="39512">
                  <c:v>130.21119499990101</c:v>
                </c:pt>
                <c:pt idx="39513">
                  <c:v>130.22661400009301</c:v>
                </c:pt>
                <c:pt idx="39514">
                  <c:v>130.24234900012701</c:v>
                </c:pt>
                <c:pt idx="39515">
                  <c:v>130.24297999981999</c:v>
                </c:pt>
                <c:pt idx="39516">
                  <c:v>130.24406600015899</c:v>
                </c:pt>
                <c:pt idx="39517">
                  <c:v>130.244854000011</c:v>
                </c:pt>
                <c:pt idx="39518">
                  <c:v>130.24508099988398</c:v>
                </c:pt>
                <c:pt idx="39519">
                  <c:v>130.245416999969</c:v>
                </c:pt>
                <c:pt idx="39520">
                  <c:v>130.24873399990599</c:v>
                </c:pt>
                <c:pt idx="39521">
                  <c:v>130.249212999842</c:v>
                </c:pt>
                <c:pt idx="39522">
                  <c:v>130.25010999990602</c:v>
                </c:pt>
                <c:pt idx="39523">
                  <c:v>130.25080999977899</c:v>
                </c:pt>
                <c:pt idx="39524">
                  <c:v>130.25964100006601</c:v>
                </c:pt>
                <c:pt idx="39525">
                  <c:v>130.26435600022498</c:v>
                </c:pt>
                <c:pt idx="39526">
                  <c:v>130.26503499986501</c:v>
                </c:pt>
                <c:pt idx="39527">
                  <c:v>130.26635999995</c:v>
                </c:pt>
                <c:pt idx="39528">
                  <c:v>130.267259999982</c:v>
                </c:pt>
                <c:pt idx="39529">
                  <c:v>130.28619899978298</c:v>
                </c:pt>
                <c:pt idx="39530">
                  <c:v>130.286954999974</c:v>
                </c:pt>
                <c:pt idx="39531">
                  <c:v>130.28826900017501</c:v>
                </c:pt>
                <c:pt idx="39532">
                  <c:v>130.289636999805</c:v>
                </c:pt>
                <c:pt idx="39533">
                  <c:v>130.29944600020801</c:v>
                </c:pt>
                <c:pt idx="39534">
                  <c:v>130.300170999817</c:v>
                </c:pt>
                <c:pt idx="39535">
                  <c:v>130.301410999891</c:v>
                </c:pt>
                <c:pt idx="39536">
                  <c:v>130.30238300007102</c:v>
                </c:pt>
                <c:pt idx="39537">
                  <c:v>130.317274999924</c:v>
                </c:pt>
                <c:pt idx="39538">
                  <c:v>130.33981999979</c:v>
                </c:pt>
                <c:pt idx="39539">
                  <c:v>130.34021600014898</c:v>
                </c:pt>
                <c:pt idx="39540">
                  <c:v>130.340987000181</c:v>
                </c:pt>
                <c:pt idx="39541">
                  <c:v>130.34145600022299</c:v>
                </c:pt>
                <c:pt idx="39542">
                  <c:v>130.34384899992799</c:v>
                </c:pt>
                <c:pt idx="39543">
                  <c:v>130.34432399990601</c:v>
                </c:pt>
                <c:pt idx="39544">
                  <c:v>130.34518699987498</c:v>
                </c:pt>
                <c:pt idx="39545">
                  <c:v>130.345699999907</c:v>
                </c:pt>
                <c:pt idx="39546">
                  <c:v>130.349135999949</c:v>
                </c:pt>
                <c:pt idx="39547">
                  <c:v>130.35187500008701</c:v>
                </c:pt>
                <c:pt idx="39548">
                  <c:v>130.36878200000501</c:v>
                </c:pt>
                <c:pt idx="39549">
                  <c:v>130.37445800000501</c:v>
                </c:pt>
                <c:pt idx="39550">
                  <c:v>130.375007000111</c:v>
                </c:pt>
                <c:pt idx="39551">
                  <c:v>130.376106999847</c:v>
                </c:pt>
                <c:pt idx="39552">
                  <c:v>130.376810000143</c:v>
                </c:pt>
                <c:pt idx="39553">
                  <c:v>130.38519700012299</c:v>
                </c:pt>
                <c:pt idx="39554">
                  <c:v>130.385866999858</c:v>
                </c:pt>
                <c:pt idx="39555">
                  <c:v>130.387313000028</c:v>
                </c:pt>
                <c:pt idx="39556">
                  <c:v>130.388184999901</c:v>
                </c:pt>
                <c:pt idx="39557">
                  <c:v>130.399466000199</c:v>
                </c:pt>
                <c:pt idx="39558">
                  <c:v>130.40578800018901</c:v>
                </c:pt>
                <c:pt idx="39559">
                  <c:v>130.42061699979899</c:v>
                </c:pt>
                <c:pt idx="39560">
                  <c:v>130.42131400015899</c:v>
                </c:pt>
                <c:pt idx="39561">
                  <c:v>130.422485000053</c:v>
                </c:pt>
                <c:pt idx="39562">
                  <c:v>130.423417000201</c:v>
                </c:pt>
                <c:pt idx="39563">
                  <c:v>130.42675599990599</c:v>
                </c:pt>
                <c:pt idx="39564">
                  <c:v>130.42737300020201</c:v>
                </c:pt>
                <c:pt idx="39565">
                  <c:v>130.42859799998001</c:v>
                </c:pt>
                <c:pt idx="39566">
                  <c:v>130.42954799993799</c:v>
                </c:pt>
                <c:pt idx="39567">
                  <c:v>130.43273499988499</c:v>
                </c:pt>
                <c:pt idx="39568">
                  <c:v>130.43308199985401</c:v>
                </c:pt>
                <c:pt idx="39569">
                  <c:v>130.43376399991701</c:v>
                </c:pt>
                <c:pt idx="39570">
                  <c:v>130.43426300009702</c:v>
                </c:pt>
                <c:pt idx="39571">
                  <c:v>130.447498000194</c:v>
                </c:pt>
                <c:pt idx="39572">
                  <c:v>130.44803799994</c:v>
                </c:pt>
                <c:pt idx="39573">
                  <c:v>130.44820899995099</c:v>
                </c:pt>
                <c:pt idx="39574">
                  <c:v>130.449336999845</c:v>
                </c:pt>
                <c:pt idx="39575">
                  <c:v>130.450503999782</c:v>
                </c:pt>
                <c:pt idx="39576">
                  <c:v>130.45317600017302</c:v>
                </c:pt>
                <c:pt idx="39577">
                  <c:v>130.456341999888</c:v>
                </c:pt>
                <c:pt idx="39578">
                  <c:v>130.473790999985</c:v>
                </c:pt>
                <c:pt idx="39579">
                  <c:v>130.47441700018601</c:v>
                </c:pt>
                <c:pt idx="39580">
                  <c:v>130.475614999795</c:v>
                </c:pt>
                <c:pt idx="39581">
                  <c:v>130.476540000017</c:v>
                </c:pt>
                <c:pt idx="39582">
                  <c:v>130.487325000103</c:v>
                </c:pt>
                <c:pt idx="39583">
                  <c:v>130.487413000082</c:v>
                </c:pt>
                <c:pt idx="39584">
                  <c:v>130.48797900000801</c:v>
                </c:pt>
                <c:pt idx="39585">
                  <c:v>130.48799699981799</c:v>
                </c:pt>
                <c:pt idx="39586">
                  <c:v>130.48840700002899</c:v>
                </c:pt>
                <c:pt idx="39587">
                  <c:v>130.48894599978601</c:v>
                </c:pt>
                <c:pt idx="39588">
                  <c:v>130.48915299987101</c:v>
                </c:pt>
                <c:pt idx="39589">
                  <c:v>130.489747999945</c:v>
                </c:pt>
                <c:pt idx="39590">
                  <c:v>130.48992799986002</c:v>
                </c:pt>
                <c:pt idx="39591">
                  <c:v>130.50217399995699</c:v>
                </c:pt>
                <c:pt idx="39592">
                  <c:v>130.50627700022198</c:v>
                </c:pt>
                <c:pt idx="39593">
                  <c:v>130.506799000158</c:v>
                </c:pt>
                <c:pt idx="39594">
                  <c:v>130.506862999936</c:v>
                </c:pt>
                <c:pt idx="39595">
                  <c:v>130.507246999968</c:v>
                </c:pt>
                <c:pt idx="39596">
                  <c:v>130.508009000095</c:v>
                </c:pt>
                <c:pt idx="39597">
                  <c:v>130.508055000063</c:v>
                </c:pt>
                <c:pt idx="39598">
                  <c:v>130.50863699982</c:v>
                </c:pt>
                <c:pt idx="39599">
                  <c:v>130.50889699979899</c:v>
                </c:pt>
                <c:pt idx="39600">
                  <c:v>130.515359000128</c:v>
                </c:pt>
                <c:pt idx="39601">
                  <c:v>130.515993999779</c:v>
                </c:pt>
                <c:pt idx="39602">
                  <c:v>130.518419000054</c:v>
                </c:pt>
                <c:pt idx="39603">
                  <c:v>130.51868100001201</c:v>
                </c:pt>
                <c:pt idx="39604">
                  <c:v>130.51969199977901</c:v>
                </c:pt>
                <c:pt idx="39605">
                  <c:v>130.51981099988498</c:v>
                </c:pt>
                <c:pt idx="39606">
                  <c:v>130.52067399985299</c:v>
                </c:pt>
                <c:pt idx="39607">
                  <c:v>130.52121300006499</c:v>
                </c:pt>
                <c:pt idx="39608">
                  <c:v>130.52352400018199</c:v>
                </c:pt>
                <c:pt idx="39609">
                  <c:v>130.53327799980198</c:v>
                </c:pt>
                <c:pt idx="39610">
                  <c:v>130.53371600017201</c:v>
                </c:pt>
                <c:pt idx="39611">
                  <c:v>130.53452399981302</c:v>
                </c:pt>
                <c:pt idx="39612">
                  <c:v>130.53494699988701</c:v>
                </c:pt>
                <c:pt idx="39613">
                  <c:v>130.53506400001402</c:v>
                </c:pt>
                <c:pt idx="39614">
                  <c:v>130.55251300011099</c:v>
                </c:pt>
                <c:pt idx="39615">
                  <c:v>130.55622899992099</c:v>
                </c:pt>
                <c:pt idx="39616">
                  <c:v>130.559461999837</c:v>
                </c:pt>
                <c:pt idx="39617">
                  <c:v>130.55993899979501</c:v>
                </c:pt>
                <c:pt idx="39618">
                  <c:v>130.56069000003799</c:v>
                </c:pt>
                <c:pt idx="39619">
                  <c:v>130.56123900014401</c:v>
                </c:pt>
                <c:pt idx="39620">
                  <c:v>130.57312999990199</c:v>
                </c:pt>
                <c:pt idx="39621">
                  <c:v>130.57344299977501</c:v>
                </c:pt>
                <c:pt idx="39622">
                  <c:v>130.57396000021899</c:v>
                </c:pt>
                <c:pt idx="39623">
                  <c:v>130.57442699982801</c:v>
                </c:pt>
                <c:pt idx="39624">
                  <c:v>130.58213100021001</c:v>
                </c:pt>
                <c:pt idx="39625">
                  <c:v>130.583680000199</c:v>
                </c:pt>
                <c:pt idx="39626">
                  <c:v>130.58990699982999</c:v>
                </c:pt>
                <c:pt idx="39627">
                  <c:v>130.5909470002</c:v>
                </c:pt>
                <c:pt idx="39628">
                  <c:v>130.59115099986201</c:v>
                </c:pt>
                <c:pt idx="39629">
                  <c:v>130.591768000158</c:v>
                </c:pt>
                <c:pt idx="39630">
                  <c:v>130.593005999799</c:v>
                </c:pt>
                <c:pt idx="39631">
                  <c:v>130.593162999957</c:v>
                </c:pt>
                <c:pt idx="39632">
                  <c:v>130.59389299996801</c:v>
                </c:pt>
                <c:pt idx="39633">
                  <c:v>130.601186000149</c:v>
                </c:pt>
                <c:pt idx="39634">
                  <c:v>130.60175999999001</c:v>
                </c:pt>
                <c:pt idx="39635">
                  <c:v>130.60254899983101</c:v>
                </c:pt>
                <c:pt idx="39636">
                  <c:v>130.60278800003201</c:v>
                </c:pt>
                <c:pt idx="39637">
                  <c:v>130.60358499978901</c:v>
                </c:pt>
                <c:pt idx="39638">
                  <c:v>130.60839199988499</c:v>
                </c:pt>
                <c:pt idx="39639">
                  <c:v>130.60893300007498</c:v>
                </c:pt>
                <c:pt idx="39640">
                  <c:v>130.60975899998002</c:v>
                </c:pt>
                <c:pt idx="39641">
                  <c:v>130.610428000181</c:v>
                </c:pt>
                <c:pt idx="39642">
                  <c:v>130.61870699993901</c:v>
                </c:pt>
                <c:pt idx="39643">
                  <c:v>130.61932900018201</c:v>
                </c:pt>
                <c:pt idx="39644">
                  <c:v>130.62057500019299</c:v>
                </c:pt>
                <c:pt idx="39645">
                  <c:v>130.62148400013001</c:v>
                </c:pt>
                <c:pt idx="39646">
                  <c:v>130.62557500006699</c:v>
                </c:pt>
                <c:pt idx="39647">
                  <c:v>130.62640499992901</c:v>
                </c:pt>
                <c:pt idx="39648">
                  <c:v>130.630270999972</c:v>
                </c:pt>
                <c:pt idx="39649">
                  <c:v>130.63087299997201</c:v>
                </c:pt>
                <c:pt idx="39650">
                  <c:v>130.631947999972</c:v>
                </c:pt>
                <c:pt idx="39651">
                  <c:v>130.632532000163</c:v>
                </c:pt>
                <c:pt idx="39652">
                  <c:v>130.63279500011001</c:v>
                </c:pt>
                <c:pt idx="39653">
                  <c:v>130.633232000036</c:v>
                </c:pt>
                <c:pt idx="39654">
                  <c:v>130.634708999878</c:v>
                </c:pt>
                <c:pt idx="39655">
                  <c:v>130.63577999992</c:v>
                </c:pt>
                <c:pt idx="39656">
                  <c:v>130.64940799995301</c:v>
                </c:pt>
                <c:pt idx="39657">
                  <c:v>130.650054999932</c:v>
                </c:pt>
                <c:pt idx="39658">
                  <c:v>130.65145900009099</c:v>
                </c:pt>
                <c:pt idx="39659">
                  <c:v>130.652352000197</c:v>
                </c:pt>
                <c:pt idx="39660">
                  <c:v>130.65770399998598</c:v>
                </c:pt>
                <c:pt idx="39661">
                  <c:v>130.67507100004099</c:v>
                </c:pt>
                <c:pt idx="39662">
                  <c:v>130.68457200006301</c:v>
                </c:pt>
                <c:pt idx="39663">
                  <c:v>130.705865999971</c:v>
                </c:pt>
                <c:pt idx="39664">
                  <c:v>130.71058000014</c:v>
                </c:pt>
                <c:pt idx="39665">
                  <c:v>130.71126400018301</c:v>
                </c:pt>
                <c:pt idx="39666">
                  <c:v>130.71195600014099</c:v>
                </c:pt>
                <c:pt idx="39667">
                  <c:v>130.712336000215</c:v>
                </c:pt>
                <c:pt idx="39668">
                  <c:v>130.71259099979198</c:v>
                </c:pt>
                <c:pt idx="39669">
                  <c:v>130.71311700014098</c:v>
                </c:pt>
                <c:pt idx="39670">
                  <c:v>130.71406900007699</c:v>
                </c:pt>
                <c:pt idx="39671">
                  <c:v>130.71505300012998</c:v>
                </c:pt>
                <c:pt idx="39672">
                  <c:v>130.722147000142</c:v>
                </c:pt>
                <c:pt idx="39673">
                  <c:v>130.72694399988899</c:v>
                </c:pt>
                <c:pt idx="39674">
                  <c:v>130.733132999921</c:v>
                </c:pt>
                <c:pt idx="39675">
                  <c:v>130.73382199991099</c:v>
                </c:pt>
                <c:pt idx="39676">
                  <c:v>130.73506599994201</c:v>
                </c:pt>
                <c:pt idx="39677">
                  <c:v>130.73594400020701</c:v>
                </c:pt>
                <c:pt idx="39678">
                  <c:v>130.737062000207</c:v>
                </c:pt>
                <c:pt idx="39679">
                  <c:v>130.749281000134</c:v>
                </c:pt>
                <c:pt idx="39680">
                  <c:v>130.749959999775</c:v>
                </c:pt>
                <c:pt idx="39681">
                  <c:v>130.751193999913</c:v>
                </c:pt>
                <c:pt idx="39682">
                  <c:v>130.752176999976</c:v>
                </c:pt>
                <c:pt idx="39683">
                  <c:v>130.755367999881</c:v>
                </c:pt>
                <c:pt idx="39684">
                  <c:v>130.75587499997698</c:v>
                </c:pt>
                <c:pt idx="39685">
                  <c:v>130.756846000167</c:v>
                </c:pt>
                <c:pt idx="39686">
                  <c:v>130.75747799985001</c:v>
                </c:pt>
                <c:pt idx="39687">
                  <c:v>130.764263999935</c:v>
                </c:pt>
                <c:pt idx="39688">
                  <c:v>130.764811000062</c:v>
                </c:pt>
                <c:pt idx="39689">
                  <c:v>130.76577899982999</c:v>
                </c:pt>
                <c:pt idx="39690">
                  <c:v>130.76652700010499</c:v>
                </c:pt>
                <c:pt idx="39691">
                  <c:v>130.78141400001098</c:v>
                </c:pt>
                <c:pt idx="39692">
                  <c:v>130.78535100021298</c:v>
                </c:pt>
                <c:pt idx="39693">
                  <c:v>130.78797800017099</c:v>
                </c:pt>
                <c:pt idx="39694">
                  <c:v>130.78859400002301</c:v>
                </c:pt>
                <c:pt idx="39695">
                  <c:v>130.78976599990699</c:v>
                </c:pt>
                <c:pt idx="39696">
                  <c:v>130.79070100002301</c:v>
                </c:pt>
                <c:pt idx="39697">
                  <c:v>130.82725300000601</c:v>
                </c:pt>
                <c:pt idx="39698">
                  <c:v>130.82802899998501</c:v>
                </c:pt>
                <c:pt idx="39699">
                  <c:v>130.85004399999801</c:v>
                </c:pt>
                <c:pt idx="39700">
                  <c:v>130.85061199990298</c:v>
                </c:pt>
                <c:pt idx="39701">
                  <c:v>130.85079299980799</c:v>
                </c:pt>
                <c:pt idx="39702">
                  <c:v>130.85136700010401</c:v>
                </c:pt>
                <c:pt idx="39703">
                  <c:v>130.85176499998801</c:v>
                </c:pt>
                <c:pt idx="39704">
                  <c:v>130.852585999946</c:v>
                </c:pt>
                <c:pt idx="39705">
                  <c:v>130.852653000147</c:v>
                </c:pt>
                <c:pt idx="39706">
                  <c:v>130.853502999798</c:v>
                </c:pt>
                <c:pt idx="39707">
                  <c:v>130.85942899988299</c:v>
                </c:pt>
                <c:pt idx="39708">
                  <c:v>130.86832699991601</c:v>
                </c:pt>
                <c:pt idx="39709">
                  <c:v>130.86898299980001</c:v>
                </c:pt>
                <c:pt idx="39710">
                  <c:v>130.87026599987399</c:v>
                </c:pt>
                <c:pt idx="39711">
                  <c:v>130.87119900001099</c:v>
                </c:pt>
                <c:pt idx="39712">
                  <c:v>130.87500600022301</c:v>
                </c:pt>
                <c:pt idx="39713">
                  <c:v>130.882047999875</c:v>
                </c:pt>
                <c:pt idx="39714">
                  <c:v>130.88256199989701</c:v>
                </c:pt>
                <c:pt idx="39715">
                  <c:v>130.88267200009702</c:v>
                </c:pt>
                <c:pt idx="39716">
                  <c:v>130.883257999812</c:v>
                </c:pt>
                <c:pt idx="39717">
                  <c:v>130.88391600012901</c:v>
                </c:pt>
                <c:pt idx="39718">
                  <c:v>130.884309000066</c:v>
                </c:pt>
                <c:pt idx="39719">
                  <c:v>130.88447400013999</c:v>
                </c:pt>
                <c:pt idx="39720">
                  <c:v>130.884907000108</c:v>
                </c:pt>
                <c:pt idx="39721">
                  <c:v>130.88491200005501</c:v>
                </c:pt>
                <c:pt idx="39722">
                  <c:v>130.88507100019299</c:v>
                </c:pt>
                <c:pt idx="39723">
                  <c:v>130.885406999823</c:v>
                </c:pt>
                <c:pt idx="39724">
                  <c:v>130.88546300013999</c:v>
                </c:pt>
                <c:pt idx="39725">
                  <c:v>130.88594500004501</c:v>
                </c:pt>
                <c:pt idx="39726">
                  <c:v>130.88615100013999</c:v>
                </c:pt>
                <c:pt idx="39727">
                  <c:v>130.88678800022498</c:v>
                </c:pt>
                <c:pt idx="39728">
                  <c:v>130.886791000193</c:v>
                </c:pt>
                <c:pt idx="39729">
                  <c:v>130.89021499990801</c:v>
                </c:pt>
                <c:pt idx="39730">
                  <c:v>130.89085699993998</c:v>
                </c:pt>
                <c:pt idx="39731">
                  <c:v>130.89219499988701</c:v>
                </c:pt>
                <c:pt idx="39732">
                  <c:v>130.89317599997199</c:v>
                </c:pt>
                <c:pt idx="39733">
                  <c:v>130.90480299979299</c:v>
                </c:pt>
                <c:pt idx="39734">
                  <c:v>130.908958999953</c:v>
                </c:pt>
                <c:pt idx="39735">
                  <c:v>130.909499000154</c:v>
                </c:pt>
                <c:pt idx="39736">
                  <c:v>130.91039399978399</c:v>
                </c:pt>
                <c:pt idx="39737">
                  <c:v>130.911108999953</c:v>
                </c:pt>
                <c:pt idx="39738">
                  <c:v>130.92284599997501</c:v>
                </c:pt>
                <c:pt idx="39739">
                  <c:v>130.930014000114</c:v>
                </c:pt>
                <c:pt idx="39740">
                  <c:v>130.93042199989199</c:v>
                </c:pt>
                <c:pt idx="39741">
                  <c:v>130.93116199979701</c:v>
                </c:pt>
                <c:pt idx="39742">
                  <c:v>130.93178100007199</c:v>
                </c:pt>
                <c:pt idx="39743">
                  <c:v>130.93292699977602</c:v>
                </c:pt>
                <c:pt idx="39744">
                  <c:v>130.933507999998</c:v>
                </c:pt>
                <c:pt idx="39745">
                  <c:v>130.934535000051</c:v>
                </c:pt>
                <c:pt idx="39746">
                  <c:v>130.93535899997698</c:v>
                </c:pt>
                <c:pt idx="39747">
                  <c:v>130.93858899992401</c:v>
                </c:pt>
                <c:pt idx="39748">
                  <c:v>130.93897899989298</c:v>
                </c:pt>
                <c:pt idx="39749">
                  <c:v>130.93972400019899</c:v>
                </c:pt>
                <c:pt idx="39750">
                  <c:v>130.940240000199</c:v>
                </c:pt>
                <c:pt idx="39751">
                  <c:v>130.95286099996801</c:v>
                </c:pt>
                <c:pt idx="39752">
                  <c:v>130.95458899988398</c:v>
                </c:pt>
                <c:pt idx="39753">
                  <c:v>130.95560600004299</c:v>
                </c:pt>
                <c:pt idx="39754">
                  <c:v>130.95888599991599</c:v>
                </c:pt>
                <c:pt idx="39755">
                  <c:v>130.959128000085</c:v>
                </c:pt>
                <c:pt idx="39756">
                  <c:v>130.97558500021398</c:v>
                </c:pt>
                <c:pt idx="39757">
                  <c:v>130.99731600004799</c:v>
                </c:pt>
                <c:pt idx="39758">
                  <c:v>130.99780399988902</c:v>
                </c:pt>
                <c:pt idx="39759">
                  <c:v>130.99799100018501</c:v>
                </c:pt>
                <c:pt idx="39760">
                  <c:v>130.99865200001599</c:v>
                </c:pt>
                <c:pt idx="39761">
                  <c:v>130.999261999932</c:v>
                </c:pt>
                <c:pt idx="39762">
                  <c:v>131.00511199991101</c:v>
                </c:pt>
                <c:pt idx="39763">
                  <c:v>131.006198999784</c:v>
                </c:pt>
                <c:pt idx="39764">
                  <c:v>131.006349000017</c:v>
                </c:pt>
                <c:pt idx="39765">
                  <c:v>131.023149000156</c:v>
                </c:pt>
                <c:pt idx="39766">
                  <c:v>131.02788100013601</c:v>
                </c:pt>
                <c:pt idx="39767">
                  <c:v>131.02818300012501</c:v>
                </c:pt>
                <c:pt idx="39768">
                  <c:v>131.02870800003001</c:v>
                </c:pt>
                <c:pt idx="39769">
                  <c:v>131.02910499992501</c:v>
                </c:pt>
                <c:pt idx="39770">
                  <c:v>131.03344000000999</c:v>
                </c:pt>
                <c:pt idx="39771">
                  <c:v>131.033513000147</c:v>
                </c:pt>
                <c:pt idx="39772">
                  <c:v>131.03400899990402</c:v>
                </c:pt>
                <c:pt idx="39773">
                  <c:v>131.03401099988301</c:v>
                </c:pt>
                <c:pt idx="39774">
                  <c:v>131.035076999978</c:v>
                </c:pt>
                <c:pt idx="39775">
                  <c:v>131.03507899995699</c:v>
                </c:pt>
                <c:pt idx="39776">
                  <c:v>131.03591099979801</c:v>
                </c:pt>
                <c:pt idx="39777">
                  <c:v>131.03629099987299</c:v>
                </c:pt>
                <c:pt idx="39778">
                  <c:v>131.037944000127</c:v>
                </c:pt>
                <c:pt idx="39779">
                  <c:v>131.03852599988301</c:v>
                </c:pt>
                <c:pt idx="39780">
                  <c:v>131.03957900011599</c:v>
                </c:pt>
                <c:pt idx="39781">
                  <c:v>131.04031800003199</c:v>
                </c:pt>
                <c:pt idx="39782">
                  <c:v>131.047029000001</c:v>
                </c:pt>
                <c:pt idx="39783">
                  <c:v>131.04742999985299</c:v>
                </c:pt>
                <c:pt idx="39784">
                  <c:v>131.047643999863</c:v>
                </c:pt>
                <c:pt idx="39785">
                  <c:v>131.04901399992701</c:v>
                </c:pt>
                <c:pt idx="39786">
                  <c:v>131.04995100002199</c:v>
                </c:pt>
                <c:pt idx="39787">
                  <c:v>131.06875999983401</c:v>
                </c:pt>
                <c:pt idx="39788">
                  <c:v>131.06941200021498</c:v>
                </c:pt>
                <c:pt idx="39789">
                  <c:v>131.07040800014099</c:v>
                </c:pt>
                <c:pt idx="39790">
                  <c:v>131.07116599985599</c:v>
                </c:pt>
                <c:pt idx="39791">
                  <c:v>131.080928999836</c:v>
                </c:pt>
                <c:pt idx="39792">
                  <c:v>131.08153399980401</c:v>
                </c:pt>
                <c:pt idx="39793">
                  <c:v>131.08277199989899</c:v>
                </c:pt>
                <c:pt idx="39794">
                  <c:v>131.083708999995</c:v>
                </c:pt>
                <c:pt idx="39795">
                  <c:v>131.08886999998501</c:v>
                </c:pt>
                <c:pt idx="39796">
                  <c:v>131.08957800022802</c:v>
                </c:pt>
                <c:pt idx="39797">
                  <c:v>131.090743000186</c:v>
                </c:pt>
                <c:pt idx="39798">
                  <c:v>131.091620000006</c:v>
                </c:pt>
                <c:pt idx="39799">
                  <c:v>131.09518300006999</c:v>
                </c:pt>
                <c:pt idx="39800">
                  <c:v>131.10698499986</c:v>
                </c:pt>
                <c:pt idx="39801">
                  <c:v>131.10758099992302</c:v>
                </c:pt>
                <c:pt idx="39802">
                  <c:v>131.10870199989199</c:v>
                </c:pt>
                <c:pt idx="39803">
                  <c:v>131.10890600000801</c:v>
                </c:pt>
                <c:pt idx="39804">
                  <c:v>131.11061800009298</c:v>
                </c:pt>
                <c:pt idx="39805">
                  <c:v>131.11186700007201</c:v>
                </c:pt>
                <c:pt idx="39806">
                  <c:v>131.11211800014601</c:v>
                </c:pt>
                <c:pt idx="39807">
                  <c:v>131.11343799982899</c:v>
                </c:pt>
                <c:pt idx="39808">
                  <c:v>131.113657999776</c:v>
                </c:pt>
                <c:pt idx="39809">
                  <c:v>131.11447399978701</c:v>
                </c:pt>
                <c:pt idx="39810">
                  <c:v>131.114566000178</c:v>
                </c:pt>
                <c:pt idx="39811">
                  <c:v>131.11465200017798</c:v>
                </c:pt>
                <c:pt idx="39812">
                  <c:v>131.11473400022001</c:v>
                </c:pt>
                <c:pt idx="39813">
                  <c:v>131.11594400015699</c:v>
                </c:pt>
                <c:pt idx="39814">
                  <c:v>131.11650000018901</c:v>
                </c:pt>
                <c:pt idx="39815">
                  <c:v>131.11702900005102</c:v>
                </c:pt>
                <c:pt idx="39816">
                  <c:v>131.117526999787</c:v>
                </c:pt>
                <c:pt idx="39817">
                  <c:v>131.117808999988</c:v>
                </c:pt>
                <c:pt idx="39818">
                  <c:v>131.11826400017799</c:v>
                </c:pt>
                <c:pt idx="39819">
                  <c:v>131.119359999956</c:v>
                </c:pt>
                <c:pt idx="39820">
                  <c:v>131.11953399993502</c:v>
                </c:pt>
                <c:pt idx="39821">
                  <c:v>131.12017000003098</c:v>
                </c:pt>
                <c:pt idx="39822">
                  <c:v>131.120241000189</c:v>
                </c:pt>
                <c:pt idx="39823">
                  <c:v>131.120809000094</c:v>
                </c:pt>
                <c:pt idx="39824">
                  <c:v>131.12130599984002</c:v>
                </c:pt>
                <c:pt idx="39825">
                  <c:v>131.12741299983</c:v>
                </c:pt>
                <c:pt idx="39826">
                  <c:v>131.131558000106</c:v>
                </c:pt>
                <c:pt idx="39827">
                  <c:v>131.132068000169</c:v>
                </c:pt>
                <c:pt idx="39828">
                  <c:v>131.13299299993699</c:v>
                </c:pt>
                <c:pt idx="39829">
                  <c:v>131.133669000064</c:v>
                </c:pt>
                <c:pt idx="39830">
                  <c:v>131.13411199992601</c:v>
                </c:pt>
                <c:pt idx="39831">
                  <c:v>131.13471699989501</c:v>
                </c:pt>
                <c:pt idx="39832">
                  <c:v>131.13878800004301</c:v>
                </c:pt>
                <c:pt idx="39833">
                  <c:v>131.14222800004401</c:v>
                </c:pt>
                <c:pt idx="39834">
                  <c:v>131.16589599985599</c:v>
                </c:pt>
                <c:pt idx="39835">
                  <c:v>131.166277999909</c:v>
                </c:pt>
                <c:pt idx="39836">
                  <c:v>131.16672400019499</c:v>
                </c:pt>
                <c:pt idx="39837">
                  <c:v>131.16743399996201</c:v>
                </c:pt>
                <c:pt idx="39838">
                  <c:v>131.16793100016301</c:v>
                </c:pt>
                <c:pt idx="39839">
                  <c:v>131.195489000219</c:v>
                </c:pt>
                <c:pt idx="39840">
                  <c:v>131.19609100021901</c:v>
                </c:pt>
                <c:pt idx="39841">
                  <c:v>131.19737999977499</c:v>
                </c:pt>
                <c:pt idx="39842">
                  <c:v>131.198234999828</c:v>
                </c:pt>
                <c:pt idx="39843">
                  <c:v>131.205445999967</c:v>
                </c:pt>
                <c:pt idx="39844">
                  <c:v>131.229453999822</c:v>
                </c:pt>
                <c:pt idx="39845">
                  <c:v>131.230018000223</c:v>
                </c:pt>
                <c:pt idx="39846">
                  <c:v>131.23118600014999</c:v>
                </c:pt>
                <c:pt idx="39847">
                  <c:v>131.23186599977899</c:v>
                </c:pt>
                <c:pt idx="39848">
                  <c:v>131.23762399982201</c:v>
                </c:pt>
                <c:pt idx="39849">
                  <c:v>131.23830099993899</c:v>
                </c:pt>
                <c:pt idx="39850">
                  <c:v>131.23945500001298</c:v>
                </c:pt>
                <c:pt idx="39851">
                  <c:v>131.240675999833</c:v>
                </c:pt>
                <c:pt idx="39852">
                  <c:v>131.242344999918</c:v>
                </c:pt>
                <c:pt idx="39853">
                  <c:v>131.24279300018301</c:v>
                </c:pt>
                <c:pt idx="39854">
                  <c:v>131.24357000015098</c:v>
                </c:pt>
                <c:pt idx="39855">
                  <c:v>131.244118999802</c:v>
                </c:pt>
                <c:pt idx="39856">
                  <c:v>131.24526699993999</c:v>
                </c:pt>
                <c:pt idx="39857">
                  <c:v>131.249342000046</c:v>
                </c:pt>
                <c:pt idx="39858">
                  <c:v>131.249960999866</c:v>
                </c:pt>
                <c:pt idx="39859">
                  <c:v>131.25043699983499</c:v>
                </c:pt>
                <c:pt idx="39860">
                  <c:v>131.25119699998299</c:v>
                </c:pt>
                <c:pt idx="39861">
                  <c:v>131.25211799979201</c:v>
                </c:pt>
                <c:pt idx="39862">
                  <c:v>131.254535000152</c:v>
                </c:pt>
                <c:pt idx="39863">
                  <c:v>131.254949999856</c:v>
                </c:pt>
                <c:pt idx="39864">
                  <c:v>131.25572199987801</c:v>
                </c:pt>
                <c:pt idx="39865">
                  <c:v>131.25631000002599</c:v>
                </c:pt>
                <c:pt idx="39866">
                  <c:v>131.26512500002701</c:v>
                </c:pt>
                <c:pt idx="39867">
                  <c:v>131.273715000133</c:v>
                </c:pt>
                <c:pt idx="39868">
                  <c:v>131.27373099996399</c:v>
                </c:pt>
                <c:pt idx="39869">
                  <c:v>131.273985000007</c:v>
                </c:pt>
                <c:pt idx="39870">
                  <c:v>131.274295999901</c:v>
                </c:pt>
                <c:pt idx="39871">
                  <c:v>131.27504600015502</c:v>
                </c:pt>
                <c:pt idx="39872">
                  <c:v>131.27551300021801</c:v>
                </c:pt>
                <c:pt idx="39873">
                  <c:v>131.27711000015501</c:v>
                </c:pt>
                <c:pt idx="39874">
                  <c:v>131.298112999957</c:v>
                </c:pt>
                <c:pt idx="39875">
                  <c:v>131.31092599996902</c:v>
                </c:pt>
                <c:pt idx="39876">
                  <c:v>131.325101000129</c:v>
                </c:pt>
                <c:pt idx="39877">
                  <c:v>131.32774099995001</c:v>
                </c:pt>
                <c:pt idx="39878">
                  <c:v>131.34192600000398</c:v>
                </c:pt>
                <c:pt idx="39879">
                  <c:v>131.34290100015201</c:v>
                </c:pt>
                <c:pt idx="39880">
                  <c:v>131.343517000004</c:v>
                </c:pt>
                <c:pt idx="39881">
                  <c:v>131.344697999793</c:v>
                </c:pt>
                <c:pt idx="39882">
                  <c:v>131.34553500003599</c:v>
                </c:pt>
                <c:pt idx="39883">
                  <c:v>131.34892800007901</c:v>
                </c:pt>
                <c:pt idx="39884">
                  <c:v>131.35802899978398</c:v>
                </c:pt>
                <c:pt idx="39885">
                  <c:v>131.37089900010301</c:v>
                </c:pt>
                <c:pt idx="39886">
                  <c:v>131.37156299990198</c:v>
                </c:pt>
                <c:pt idx="39887">
                  <c:v>131.372780000219</c:v>
                </c:pt>
                <c:pt idx="39888">
                  <c:v>131.373678999807</c:v>
                </c:pt>
                <c:pt idx="39889">
                  <c:v>131.37603799987099</c:v>
                </c:pt>
                <c:pt idx="39890">
                  <c:v>131.382867999946</c:v>
                </c:pt>
                <c:pt idx="39891">
                  <c:v>131.38345800007301</c:v>
                </c:pt>
                <c:pt idx="39892">
                  <c:v>131.38442499985101</c:v>
                </c:pt>
                <c:pt idx="39893">
                  <c:v>131.38517900006201</c:v>
                </c:pt>
                <c:pt idx="39894">
                  <c:v>131.40329399993701</c:v>
                </c:pt>
                <c:pt idx="39895">
                  <c:v>131.40366200013801</c:v>
                </c:pt>
                <c:pt idx="39896">
                  <c:v>131.40427400003301</c:v>
                </c:pt>
                <c:pt idx="39897">
                  <c:v>131.404661000033</c:v>
                </c:pt>
                <c:pt idx="39898">
                  <c:v>131.412775000171</c:v>
                </c:pt>
                <c:pt idx="39899">
                  <c:v>131.42498900015099</c:v>
                </c:pt>
                <c:pt idx="39900">
                  <c:v>131.425797999781</c:v>
                </c:pt>
                <c:pt idx="39901">
                  <c:v>131.42723999999299</c:v>
                </c:pt>
                <c:pt idx="39902">
                  <c:v>131.427481000173</c:v>
                </c:pt>
                <c:pt idx="39903">
                  <c:v>131.428392000088</c:v>
                </c:pt>
                <c:pt idx="39904">
                  <c:v>131.42861500000399</c:v>
                </c:pt>
                <c:pt idx="39905">
                  <c:v>131.431870000142</c:v>
                </c:pt>
                <c:pt idx="39906">
                  <c:v>131.432128000142</c:v>
                </c:pt>
                <c:pt idx="39907">
                  <c:v>131.43316100013101</c:v>
                </c:pt>
                <c:pt idx="39908">
                  <c:v>131.43337500014201</c:v>
                </c:pt>
                <c:pt idx="39909">
                  <c:v>131.43588999991999</c:v>
                </c:pt>
                <c:pt idx="39910">
                  <c:v>131.43609899998398</c:v>
                </c:pt>
                <c:pt idx="39911">
                  <c:v>131.437785999878</c:v>
                </c:pt>
                <c:pt idx="39912">
                  <c:v>131.43810100018499</c:v>
                </c:pt>
                <c:pt idx="39913">
                  <c:v>131.43825599990998</c:v>
                </c:pt>
                <c:pt idx="39914">
                  <c:v>131.441585000175</c:v>
                </c:pt>
                <c:pt idx="39915">
                  <c:v>131.441968000217</c:v>
                </c:pt>
                <c:pt idx="39916">
                  <c:v>131.442601999879</c:v>
                </c:pt>
                <c:pt idx="39917">
                  <c:v>131.442817999868</c:v>
                </c:pt>
                <c:pt idx="39918">
                  <c:v>131.44444799991101</c:v>
                </c:pt>
                <c:pt idx="39919">
                  <c:v>131.44457099997399</c:v>
                </c:pt>
                <c:pt idx="39920">
                  <c:v>131.44467600022801</c:v>
                </c:pt>
                <c:pt idx="39921">
                  <c:v>131.444768000164</c:v>
                </c:pt>
                <c:pt idx="39922">
                  <c:v>131.444857000133</c:v>
                </c:pt>
                <c:pt idx="39923">
                  <c:v>131.444953000027</c:v>
                </c:pt>
                <c:pt idx="39924">
                  <c:v>131.44505199988899</c:v>
                </c:pt>
                <c:pt idx="39925">
                  <c:v>131.445153000186</c:v>
                </c:pt>
                <c:pt idx="39926">
                  <c:v>131.44524500012199</c:v>
                </c:pt>
                <c:pt idx="39927">
                  <c:v>131.44677399986901</c:v>
                </c:pt>
                <c:pt idx="39928">
                  <c:v>131.447310000112</c:v>
                </c:pt>
                <c:pt idx="39929">
                  <c:v>131.44773400017499</c:v>
                </c:pt>
                <c:pt idx="39930">
                  <c:v>131.448175000059</c:v>
                </c:pt>
                <c:pt idx="39931">
                  <c:v>131.44869400002699</c:v>
                </c:pt>
                <c:pt idx="39932">
                  <c:v>131.449126999996</c:v>
                </c:pt>
                <c:pt idx="39933">
                  <c:v>131.44984600012299</c:v>
                </c:pt>
                <c:pt idx="39934">
                  <c:v>131.45046599993199</c:v>
                </c:pt>
                <c:pt idx="39935">
                  <c:v>131.450886000038</c:v>
                </c:pt>
                <c:pt idx="39936">
                  <c:v>131.45215299982701</c:v>
                </c:pt>
                <c:pt idx="39937">
                  <c:v>131.452486999933</c:v>
                </c:pt>
                <c:pt idx="39938">
                  <c:v>131.45278899992201</c:v>
                </c:pt>
                <c:pt idx="39939">
                  <c:v>131.45310600020801</c:v>
                </c:pt>
                <c:pt idx="39940">
                  <c:v>131.45424300000701</c:v>
                </c:pt>
                <c:pt idx="39941">
                  <c:v>131.454372999996</c:v>
                </c:pt>
                <c:pt idx="39942">
                  <c:v>131.45526000016599</c:v>
                </c:pt>
                <c:pt idx="39943">
                  <c:v>131.45530000019698</c:v>
                </c:pt>
                <c:pt idx="39944">
                  <c:v>131.47901299998901</c:v>
                </c:pt>
                <c:pt idx="39945">
                  <c:v>131.479584999851</c:v>
                </c:pt>
                <c:pt idx="39946">
                  <c:v>131.47958899980901</c:v>
                </c:pt>
                <c:pt idx="39947">
                  <c:v>131.48026699991502</c:v>
                </c:pt>
                <c:pt idx="39948">
                  <c:v>131.48054100019999</c:v>
                </c:pt>
                <c:pt idx="39949">
                  <c:v>131.481218999851</c:v>
                </c:pt>
                <c:pt idx="39950">
                  <c:v>131.48141300007399</c:v>
                </c:pt>
                <c:pt idx="39951">
                  <c:v>131.48154000009498</c:v>
                </c:pt>
                <c:pt idx="39952">
                  <c:v>131.48290500021099</c:v>
                </c:pt>
                <c:pt idx="39953">
                  <c:v>131.49125400013801</c:v>
                </c:pt>
                <c:pt idx="39954">
                  <c:v>131.528045999857</c:v>
                </c:pt>
                <c:pt idx="39955">
                  <c:v>131.52866500013201</c:v>
                </c:pt>
                <c:pt idx="39956">
                  <c:v>131.52990300022699</c:v>
                </c:pt>
                <c:pt idx="39957">
                  <c:v>131.530766000196</c:v>
                </c:pt>
                <c:pt idx="39958">
                  <c:v>131.53201700015401</c:v>
                </c:pt>
                <c:pt idx="39959">
                  <c:v>131.53351600021699</c:v>
                </c:pt>
                <c:pt idx="39960">
                  <c:v>131.53976700004898</c:v>
                </c:pt>
                <c:pt idx="39961">
                  <c:v>131.551665000188</c:v>
                </c:pt>
                <c:pt idx="39962">
                  <c:v>131.55240100013501</c:v>
                </c:pt>
                <c:pt idx="39963">
                  <c:v>131.553363999955</c:v>
                </c:pt>
                <c:pt idx="39964">
                  <c:v>131.55374200004999</c:v>
                </c:pt>
                <c:pt idx="39965">
                  <c:v>131.554641000093</c:v>
                </c:pt>
                <c:pt idx="39966">
                  <c:v>131.55539199988101</c:v>
                </c:pt>
                <c:pt idx="39967">
                  <c:v>131.56633300013701</c:v>
                </c:pt>
                <c:pt idx="39968">
                  <c:v>131.56690000005202</c:v>
                </c:pt>
                <c:pt idx="39969">
                  <c:v>131.56786599984102</c:v>
                </c:pt>
                <c:pt idx="39970">
                  <c:v>131.56806699998901</c:v>
                </c:pt>
                <c:pt idx="39971">
                  <c:v>131.56858399997802</c:v>
                </c:pt>
                <c:pt idx="39972">
                  <c:v>131.568655000137</c:v>
                </c:pt>
                <c:pt idx="39973">
                  <c:v>131.56912300019002</c:v>
                </c:pt>
                <c:pt idx="39974">
                  <c:v>131.56992799986199</c:v>
                </c:pt>
                <c:pt idx="39975">
                  <c:v>131.570583000211</c:v>
                </c:pt>
                <c:pt idx="39976">
                  <c:v>131.57542399994699</c:v>
                </c:pt>
                <c:pt idx="39977">
                  <c:v>131.57950999993699</c:v>
                </c:pt>
                <c:pt idx="39978">
                  <c:v>131.58288200020201</c:v>
                </c:pt>
                <c:pt idx="39979">
                  <c:v>131.583523999779</c:v>
                </c:pt>
                <c:pt idx="39980">
                  <c:v>131.58422500009598</c:v>
                </c:pt>
                <c:pt idx="39981">
                  <c:v>131.58475199998</c:v>
                </c:pt>
                <c:pt idx="39982">
                  <c:v>131.58487300006499</c:v>
                </c:pt>
                <c:pt idx="39983">
                  <c:v>131.58554800020201</c:v>
                </c:pt>
                <c:pt idx="39984">
                  <c:v>131.59778899989701</c:v>
                </c:pt>
                <c:pt idx="39985">
                  <c:v>131.59840800017201</c:v>
                </c:pt>
                <c:pt idx="39986">
                  <c:v>131.59851999989701</c:v>
                </c:pt>
                <c:pt idx="39987">
                  <c:v>131.59976899987601</c:v>
                </c:pt>
                <c:pt idx="39988">
                  <c:v>131.60064600015099</c:v>
                </c:pt>
                <c:pt idx="39989">
                  <c:v>131.60280900001402</c:v>
                </c:pt>
                <c:pt idx="39990">
                  <c:v>131.603212999834</c:v>
                </c:pt>
                <c:pt idx="39991">
                  <c:v>131.60409600004601</c:v>
                </c:pt>
                <c:pt idx="39992">
                  <c:v>131.60466499993998</c:v>
                </c:pt>
                <c:pt idx="39993">
                  <c:v>131.606217999888</c:v>
                </c:pt>
                <c:pt idx="39994">
                  <c:v>131.606914999792</c:v>
                </c:pt>
                <c:pt idx="39995">
                  <c:v>131.60810799990901</c:v>
                </c:pt>
                <c:pt idx="39996">
                  <c:v>131.609086000025</c:v>
                </c:pt>
                <c:pt idx="39997">
                  <c:v>131.61172699983499</c:v>
                </c:pt>
                <c:pt idx="39998">
                  <c:v>131.61245199989901</c:v>
                </c:pt>
                <c:pt idx="39999">
                  <c:v>131.61364000006799</c:v>
                </c:pt>
                <c:pt idx="40000">
                  <c:v>131.61364999996201</c:v>
                </c:pt>
                <c:pt idx="40001">
                  <c:v>131.614092999825</c:v>
                </c:pt>
                <c:pt idx="40002">
                  <c:v>131.614396999793</c:v>
                </c:pt>
                <c:pt idx="40003">
                  <c:v>131.61500200021601</c:v>
                </c:pt>
                <c:pt idx="40004">
                  <c:v>131.61571499995199</c:v>
                </c:pt>
                <c:pt idx="40005">
                  <c:v>131.623838999985</c:v>
                </c:pt>
                <c:pt idx="40006">
                  <c:v>131.626365000101</c:v>
                </c:pt>
                <c:pt idx="40007">
                  <c:v>131.63096300013402</c:v>
                </c:pt>
                <c:pt idx="40008">
                  <c:v>131.638434999786</c:v>
                </c:pt>
                <c:pt idx="40009">
                  <c:v>131.63880100000802</c:v>
                </c:pt>
                <c:pt idx="40010">
                  <c:v>131.63945899987002</c:v>
                </c:pt>
                <c:pt idx="40011">
                  <c:v>131.63999000016699</c:v>
                </c:pt>
                <c:pt idx="40012">
                  <c:v>131.64580500006102</c:v>
                </c:pt>
                <c:pt idx="40013">
                  <c:v>131.646186000125</c:v>
                </c:pt>
                <c:pt idx="40014">
                  <c:v>131.646975999956</c:v>
                </c:pt>
                <c:pt idx="40015">
                  <c:v>131.64740899992401</c:v>
                </c:pt>
                <c:pt idx="40016">
                  <c:v>131.65495200018901</c:v>
                </c:pt>
                <c:pt idx="40017">
                  <c:v>131.67689100009702</c:v>
                </c:pt>
                <c:pt idx="40018">
                  <c:v>131.68623399997099</c:v>
                </c:pt>
                <c:pt idx="40019">
                  <c:v>131.70155799980401</c:v>
                </c:pt>
                <c:pt idx="40020">
                  <c:v>131.702195999878</c:v>
                </c:pt>
                <c:pt idx="40021">
                  <c:v>131.703025000206</c:v>
                </c:pt>
                <c:pt idx="40022">
                  <c:v>131.703239000216</c:v>
                </c:pt>
                <c:pt idx="40023">
                  <c:v>131.70337600013198</c:v>
                </c:pt>
                <c:pt idx="40024">
                  <c:v>131.70353199984601</c:v>
                </c:pt>
                <c:pt idx="40025">
                  <c:v>131.70407899997301</c:v>
                </c:pt>
                <c:pt idx="40026">
                  <c:v>131.70423300016401</c:v>
                </c:pt>
                <c:pt idx="40027">
                  <c:v>131.704443000216</c:v>
                </c:pt>
                <c:pt idx="40028">
                  <c:v>131.705639999836</c:v>
                </c:pt>
                <c:pt idx="40029">
                  <c:v>131.70976099991</c:v>
                </c:pt>
                <c:pt idx="40030">
                  <c:v>131.709991000207</c:v>
                </c:pt>
                <c:pt idx="40031">
                  <c:v>131.71053999985801</c:v>
                </c:pt>
                <c:pt idx="40032">
                  <c:v>131.71158300019599</c:v>
                </c:pt>
                <c:pt idx="40033">
                  <c:v>131.712264999805</c:v>
                </c:pt>
                <c:pt idx="40034">
                  <c:v>131.73228400000801</c:v>
                </c:pt>
                <c:pt idx="40035">
                  <c:v>131.73274600012502</c:v>
                </c:pt>
                <c:pt idx="40036">
                  <c:v>131.73376499980799</c:v>
                </c:pt>
                <c:pt idx="40037">
                  <c:v>131.73448999987099</c:v>
                </c:pt>
                <c:pt idx="40038">
                  <c:v>131.737960000009</c:v>
                </c:pt>
                <c:pt idx="40039">
                  <c:v>131.74196799991401</c:v>
                </c:pt>
                <c:pt idx="40040">
                  <c:v>131.742612999914</c:v>
                </c:pt>
                <c:pt idx="40041">
                  <c:v>131.74388800007301</c:v>
                </c:pt>
                <c:pt idx="40042">
                  <c:v>131.744838000031</c:v>
                </c:pt>
                <c:pt idx="40043">
                  <c:v>131.75108899986199</c:v>
                </c:pt>
                <c:pt idx="40044">
                  <c:v>131.75751700009599</c:v>
                </c:pt>
                <c:pt idx="40045">
                  <c:v>131.75948300022299</c:v>
                </c:pt>
                <c:pt idx="40046">
                  <c:v>131.762359999811</c:v>
                </c:pt>
                <c:pt idx="40047">
                  <c:v>131.76294799995901</c:v>
                </c:pt>
                <c:pt idx="40048">
                  <c:v>131.76413400014999</c:v>
                </c:pt>
                <c:pt idx="40049">
                  <c:v>131.76491900003302</c:v>
                </c:pt>
                <c:pt idx="40050">
                  <c:v>131.77992400005598</c:v>
                </c:pt>
                <c:pt idx="40051">
                  <c:v>131.78073800008801</c:v>
                </c:pt>
                <c:pt idx="40052">
                  <c:v>131.800057999953</c:v>
                </c:pt>
                <c:pt idx="40053">
                  <c:v>131.805833999806</c:v>
                </c:pt>
                <c:pt idx="40054">
                  <c:v>131.81164700017601</c:v>
                </c:pt>
                <c:pt idx="40055">
                  <c:v>131.81657999984901</c:v>
                </c:pt>
                <c:pt idx="40056">
                  <c:v>131.82527400021999</c:v>
                </c:pt>
                <c:pt idx="40057">
                  <c:v>131.82591900022001</c:v>
                </c:pt>
                <c:pt idx="40058">
                  <c:v>131.82715999982901</c:v>
                </c:pt>
                <c:pt idx="40059">
                  <c:v>131.8281140002</c:v>
                </c:pt>
                <c:pt idx="40060">
                  <c:v>131.83168600016799</c:v>
                </c:pt>
                <c:pt idx="40061">
                  <c:v>131.832297000073</c:v>
                </c:pt>
                <c:pt idx="40062">
                  <c:v>131.833603999893</c:v>
                </c:pt>
                <c:pt idx="40063">
                  <c:v>131.834505999904</c:v>
                </c:pt>
                <c:pt idx="40064">
                  <c:v>131.83747699986199</c:v>
                </c:pt>
                <c:pt idx="40065">
                  <c:v>131.83807499990502</c:v>
                </c:pt>
                <c:pt idx="40066">
                  <c:v>131.83906599988399</c:v>
                </c:pt>
                <c:pt idx="40067">
                  <c:v>131.839874999968</c:v>
                </c:pt>
                <c:pt idx="40068">
                  <c:v>131.84937100004299</c:v>
                </c:pt>
                <c:pt idx="40069">
                  <c:v>131.90009500021901</c:v>
                </c:pt>
                <c:pt idx="40070">
                  <c:v>131.90068199992299</c:v>
                </c:pt>
                <c:pt idx="40071">
                  <c:v>131.90068199992299</c:v>
                </c:pt>
                <c:pt idx="40072">
                  <c:v>131.901721999838</c:v>
                </c:pt>
                <c:pt idx="40073">
                  <c:v>131.90253799984902</c:v>
                </c:pt>
                <c:pt idx="40074">
                  <c:v>131.906826999966</c:v>
                </c:pt>
                <c:pt idx="40075">
                  <c:v>131.91526699984001</c:v>
                </c:pt>
                <c:pt idx="40076">
                  <c:v>131.915891000062</c:v>
                </c:pt>
                <c:pt idx="40077">
                  <c:v>131.91698599985099</c:v>
                </c:pt>
                <c:pt idx="40078">
                  <c:v>131.91780899978701</c:v>
                </c:pt>
                <c:pt idx="40079">
                  <c:v>131.929145999947</c:v>
                </c:pt>
                <c:pt idx="40080">
                  <c:v>131.92967799977799</c:v>
                </c:pt>
                <c:pt idx="40081">
                  <c:v>131.93059100012701</c:v>
                </c:pt>
                <c:pt idx="40082">
                  <c:v>131.93135900019101</c:v>
                </c:pt>
                <c:pt idx="40083">
                  <c:v>131.931591000011</c:v>
                </c:pt>
                <c:pt idx="40084">
                  <c:v>131.958371000109</c:v>
                </c:pt>
                <c:pt idx="40085">
                  <c:v>131.965875999867</c:v>
                </c:pt>
                <c:pt idx="40086">
                  <c:v>131.96640300020499</c:v>
                </c:pt>
                <c:pt idx="40087">
                  <c:v>131.96745000004699</c:v>
                </c:pt>
                <c:pt idx="40088">
                  <c:v>131.96813200010999</c:v>
                </c:pt>
                <c:pt idx="40089">
                  <c:v>131.98755399980601</c:v>
                </c:pt>
                <c:pt idx="40090">
                  <c:v>131.988021999859</c:v>
                </c:pt>
                <c:pt idx="40091">
                  <c:v>131.98892499985899</c:v>
                </c:pt>
                <c:pt idx="40092">
                  <c:v>131.989544000134</c:v>
                </c:pt>
                <c:pt idx="40093">
                  <c:v>131.99187400004999</c:v>
                </c:pt>
                <c:pt idx="40094">
                  <c:v>131.99250900015599</c:v>
                </c:pt>
                <c:pt idx="40095">
                  <c:v>131.99380500009201</c:v>
                </c:pt>
                <c:pt idx="40096">
                  <c:v>131.994589999976</c:v>
                </c:pt>
                <c:pt idx="40097">
                  <c:v>132.00421200008299</c:v>
                </c:pt>
                <c:pt idx="40098">
                  <c:v>132.00701100004099</c:v>
                </c:pt>
                <c:pt idx="40099">
                  <c:v>132.01157799994598</c:v>
                </c:pt>
                <c:pt idx="40100">
                  <c:v>132.01224200019999</c:v>
                </c:pt>
                <c:pt idx="40101">
                  <c:v>132.01342999991499</c:v>
                </c:pt>
                <c:pt idx="40102">
                  <c:v>132.01432699997801</c:v>
                </c:pt>
                <c:pt idx="40103">
                  <c:v>132.02372300020201</c:v>
                </c:pt>
                <c:pt idx="40104">
                  <c:v>132.02436399978899</c:v>
                </c:pt>
                <c:pt idx="40105">
                  <c:v>132.02557000022298</c:v>
                </c:pt>
                <c:pt idx="40106">
                  <c:v>132.026597999811</c:v>
                </c:pt>
                <c:pt idx="40107">
                  <c:v>132.03426600011801</c:v>
                </c:pt>
                <c:pt idx="40108">
                  <c:v>132.04450300008801</c:v>
                </c:pt>
                <c:pt idx="40109">
                  <c:v>132.044855000003</c:v>
                </c:pt>
                <c:pt idx="40110">
                  <c:v>132.045542000014</c:v>
                </c:pt>
                <c:pt idx="40111">
                  <c:v>132.04606499994</c:v>
                </c:pt>
                <c:pt idx="40112">
                  <c:v>132.05268999990901</c:v>
                </c:pt>
                <c:pt idx="40113">
                  <c:v>132.05358899995102</c:v>
                </c:pt>
                <c:pt idx="40114">
                  <c:v>132.05481700015201</c:v>
                </c:pt>
                <c:pt idx="40115">
                  <c:v>132.05619700010999</c:v>
                </c:pt>
                <c:pt idx="40116">
                  <c:v>132.05690299992</c:v>
                </c:pt>
                <c:pt idx="40117">
                  <c:v>132.05737899988802</c:v>
                </c:pt>
                <c:pt idx="40118">
                  <c:v>132.058239999878</c:v>
                </c:pt>
                <c:pt idx="40119">
                  <c:v>132.059619999836</c:v>
                </c:pt>
                <c:pt idx="40120">
                  <c:v>132.060677000026</c:v>
                </c:pt>
                <c:pt idx="40121">
                  <c:v>132.061653000164</c:v>
                </c:pt>
                <c:pt idx="40122">
                  <c:v>132.07405200000701</c:v>
                </c:pt>
                <c:pt idx="40123">
                  <c:v>132.074787999954</c:v>
                </c:pt>
                <c:pt idx="40124">
                  <c:v>132.07616599993301</c:v>
                </c:pt>
                <c:pt idx="40125">
                  <c:v>132.07718400008099</c:v>
                </c:pt>
                <c:pt idx="40126">
                  <c:v>132.08689100019902</c:v>
                </c:pt>
                <c:pt idx="40127">
                  <c:v>132.087553000019</c:v>
                </c:pt>
                <c:pt idx="40128">
                  <c:v>132.08889999987099</c:v>
                </c:pt>
                <c:pt idx="40129">
                  <c:v>132.08982600008301</c:v>
                </c:pt>
                <c:pt idx="40130">
                  <c:v>132.09212399988201</c:v>
                </c:pt>
                <c:pt idx="40131">
                  <c:v>132.09342199979801</c:v>
                </c:pt>
                <c:pt idx="40132">
                  <c:v>132.11506600009599</c:v>
                </c:pt>
                <c:pt idx="40133">
                  <c:v>132.11558300008599</c:v>
                </c:pt>
                <c:pt idx="40134">
                  <c:v>132.11578399977901</c:v>
                </c:pt>
                <c:pt idx="40135">
                  <c:v>132.11619000003301</c:v>
                </c:pt>
                <c:pt idx="40136">
                  <c:v>132.11720900017002</c:v>
                </c:pt>
                <c:pt idx="40137">
                  <c:v>132.11741599979999</c:v>
                </c:pt>
                <c:pt idx="40138">
                  <c:v>132.11820600008599</c:v>
                </c:pt>
                <c:pt idx="40139">
                  <c:v>132.11822599987499</c:v>
                </c:pt>
                <c:pt idx="40140">
                  <c:v>132.12069700011801</c:v>
                </c:pt>
                <c:pt idx="40141">
                  <c:v>132.12177000013901</c:v>
                </c:pt>
                <c:pt idx="40142">
                  <c:v>132.12239099993801</c:v>
                </c:pt>
                <c:pt idx="40143">
                  <c:v>132.12356900021399</c:v>
                </c:pt>
                <c:pt idx="40144">
                  <c:v>132.124422999822</c:v>
                </c:pt>
                <c:pt idx="40145">
                  <c:v>132.12523399988601</c:v>
                </c:pt>
                <c:pt idx="40146">
                  <c:v>132.12585900009699</c:v>
                </c:pt>
                <c:pt idx="40147">
                  <c:v>132.12691099988601</c:v>
                </c:pt>
                <c:pt idx="40148">
                  <c:v>132.12775400006601</c:v>
                </c:pt>
                <c:pt idx="40149">
                  <c:v>132.13145300005601</c:v>
                </c:pt>
                <c:pt idx="40150">
                  <c:v>132.13376400017199</c:v>
                </c:pt>
                <c:pt idx="40151">
                  <c:v>132.13434099998199</c:v>
                </c:pt>
                <c:pt idx="40152">
                  <c:v>132.135216999813</c:v>
                </c:pt>
                <c:pt idx="40153">
                  <c:v>132.13623199999299</c:v>
                </c:pt>
                <c:pt idx="40154">
                  <c:v>132.13800499988702</c:v>
                </c:pt>
                <c:pt idx="40155">
                  <c:v>132.13843999983499</c:v>
                </c:pt>
                <c:pt idx="40156">
                  <c:v>132.13871600009901</c:v>
                </c:pt>
                <c:pt idx="40157">
                  <c:v>132.13874199982399</c:v>
                </c:pt>
                <c:pt idx="40158">
                  <c:v>132.13940000014099</c:v>
                </c:pt>
                <c:pt idx="40159">
                  <c:v>132.13991000020499</c:v>
                </c:pt>
                <c:pt idx="40160">
                  <c:v>132.14005100007799</c:v>
                </c:pt>
                <c:pt idx="40161">
                  <c:v>132.141021999814</c:v>
                </c:pt>
                <c:pt idx="40162">
                  <c:v>132.15317300000601</c:v>
                </c:pt>
                <c:pt idx="40163">
                  <c:v>132.15466300016399</c:v>
                </c:pt>
                <c:pt idx="40164">
                  <c:v>132.186862999787</c:v>
                </c:pt>
                <c:pt idx="40165">
                  <c:v>132.18959000005199</c:v>
                </c:pt>
                <c:pt idx="40166">
                  <c:v>132.19072399988301</c:v>
                </c:pt>
                <c:pt idx="40167">
                  <c:v>132.19122400005202</c:v>
                </c:pt>
                <c:pt idx="40168">
                  <c:v>132.19200699995699</c:v>
                </c:pt>
                <c:pt idx="40169">
                  <c:v>132.19262499978799</c:v>
                </c:pt>
                <c:pt idx="40170">
                  <c:v>132.19390399990502</c:v>
                </c:pt>
                <c:pt idx="40171">
                  <c:v>132.19517700008501</c:v>
                </c:pt>
                <c:pt idx="40172">
                  <c:v>132.19882300018</c:v>
                </c:pt>
                <c:pt idx="40173">
                  <c:v>132.20513799979</c:v>
                </c:pt>
                <c:pt idx="40174">
                  <c:v>132.20935500021301</c:v>
                </c:pt>
                <c:pt idx="40175">
                  <c:v>132.20974300020299</c:v>
                </c:pt>
                <c:pt idx="40176">
                  <c:v>132.210506999854</c:v>
                </c:pt>
                <c:pt idx="40177">
                  <c:v>132.210688000213</c:v>
                </c:pt>
                <c:pt idx="40178">
                  <c:v>132.21154399980099</c:v>
                </c:pt>
                <c:pt idx="40179">
                  <c:v>132.21173800002302</c:v>
                </c:pt>
                <c:pt idx="40180">
                  <c:v>132.213168999896</c:v>
                </c:pt>
                <c:pt idx="40181">
                  <c:v>132.21336000015</c:v>
                </c:pt>
                <c:pt idx="40182">
                  <c:v>132.21400800011901</c:v>
                </c:pt>
                <c:pt idx="40183">
                  <c:v>132.21457800000201</c:v>
                </c:pt>
                <c:pt idx="40184">
                  <c:v>132.215746999918</c:v>
                </c:pt>
                <c:pt idx="40185">
                  <c:v>132.215885999812</c:v>
                </c:pt>
                <c:pt idx="40186">
                  <c:v>132.216123000034</c:v>
                </c:pt>
                <c:pt idx="40187">
                  <c:v>132.21647599993901</c:v>
                </c:pt>
                <c:pt idx="40188">
                  <c:v>132.216627000161</c:v>
                </c:pt>
                <c:pt idx="40189">
                  <c:v>132.216641000013</c:v>
                </c:pt>
                <c:pt idx="40190">
                  <c:v>132.21739800019299</c:v>
                </c:pt>
                <c:pt idx="40191">
                  <c:v>132.21746399995001</c:v>
                </c:pt>
                <c:pt idx="40192">
                  <c:v>132.21753200013998</c:v>
                </c:pt>
                <c:pt idx="40193">
                  <c:v>132.21759699990699</c:v>
                </c:pt>
                <c:pt idx="40194">
                  <c:v>132.21765800017201</c:v>
                </c:pt>
                <c:pt idx="40195">
                  <c:v>132.21772299993899</c:v>
                </c:pt>
                <c:pt idx="40196">
                  <c:v>132.21843800010899</c:v>
                </c:pt>
                <c:pt idx="40197">
                  <c:v>132.21882300012999</c:v>
                </c:pt>
                <c:pt idx="40198">
                  <c:v>132.21922799993899</c:v>
                </c:pt>
                <c:pt idx="40199">
                  <c:v>132.21963600017202</c:v>
                </c:pt>
                <c:pt idx="40200">
                  <c:v>132.220158000109</c:v>
                </c:pt>
                <c:pt idx="40201">
                  <c:v>132.22016600002399</c:v>
                </c:pt>
                <c:pt idx="40202">
                  <c:v>132.22044199983401</c:v>
                </c:pt>
                <c:pt idx="40203">
                  <c:v>132.22076100009801</c:v>
                </c:pt>
                <c:pt idx="40204">
                  <c:v>132.222013000045</c:v>
                </c:pt>
                <c:pt idx="40205">
                  <c:v>132.223635000173</c:v>
                </c:pt>
                <c:pt idx="40206">
                  <c:v>132.24358600018599</c:v>
                </c:pt>
                <c:pt idx="40207">
                  <c:v>132.24415600006901</c:v>
                </c:pt>
                <c:pt idx="40208">
                  <c:v>132.24533399988999</c:v>
                </c:pt>
                <c:pt idx="40209">
                  <c:v>132.246143999964</c:v>
                </c:pt>
                <c:pt idx="40210">
                  <c:v>132.24774499985801</c:v>
                </c:pt>
                <c:pt idx="40211">
                  <c:v>132.26852700017798</c:v>
                </c:pt>
                <c:pt idx="40212">
                  <c:v>132.26904400016699</c:v>
                </c:pt>
                <c:pt idx="40213">
                  <c:v>132.26974999997699</c:v>
                </c:pt>
                <c:pt idx="40214">
                  <c:v>132.27003300016798</c:v>
                </c:pt>
                <c:pt idx="40215">
                  <c:v>132.27003500014601</c:v>
                </c:pt>
                <c:pt idx="40216">
                  <c:v>132.27046100018902</c:v>
                </c:pt>
                <c:pt idx="40217">
                  <c:v>132.27052100000901</c:v>
                </c:pt>
                <c:pt idx="40218">
                  <c:v>132.27072300014601</c:v>
                </c:pt>
                <c:pt idx="40219">
                  <c:v>132.27091799990299</c:v>
                </c:pt>
                <c:pt idx="40220">
                  <c:v>132.27456200001998</c:v>
                </c:pt>
                <c:pt idx="40221">
                  <c:v>132.28893699988399</c:v>
                </c:pt>
                <c:pt idx="40222">
                  <c:v>132.28959300022299</c:v>
                </c:pt>
                <c:pt idx="40223">
                  <c:v>132.29080700011701</c:v>
                </c:pt>
                <c:pt idx="40224">
                  <c:v>132.291747000181</c:v>
                </c:pt>
                <c:pt idx="40225">
                  <c:v>132.29697599990601</c:v>
                </c:pt>
                <c:pt idx="40226">
                  <c:v>132.30148799993898</c:v>
                </c:pt>
                <c:pt idx="40227">
                  <c:v>132.31664000022602</c:v>
                </c:pt>
                <c:pt idx="40228">
                  <c:v>132.320598000205</c:v>
                </c:pt>
                <c:pt idx="40229">
                  <c:v>132.32127899982501</c:v>
                </c:pt>
                <c:pt idx="40230">
                  <c:v>132.32242300000502</c:v>
                </c:pt>
                <c:pt idx="40231">
                  <c:v>132.323749000079</c:v>
                </c:pt>
                <c:pt idx="40232">
                  <c:v>132.33871900001699</c:v>
                </c:pt>
                <c:pt idx="40233">
                  <c:v>132.33928199997499</c:v>
                </c:pt>
                <c:pt idx="40234">
                  <c:v>132.33962100002799</c:v>
                </c:pt>
                <c:pt idx="40235">
                  <c:v>132.34026300006002</c:v>
                </c:pt>
                <c:pt idx="40236">
                  <c:v>132.34099600003898</c:v>
                </c:pt>
                <c:pt idx="40237">
                  <c:v>132.34208099993302</c:v>
                </c:pt>
                <c:pt idx="40238">
                  <c:v>132.34273099987999</c:v>
                </c:pt>
                <c:pt idx="40239">
                  <c:v>132.34273299985901</c:v>
                </c:pt>
                <c:pt idx="40240">
                  <c:v>132.343904000208</c:v>
                </c:pt>
                <c:pt idx="40241">
                  <c:v>132.34478399999699</c:v>
                </c:pt>
                <c:pt idx="40242">
                  <c:v>132.353616999807</c:v>
                </c:pt>
                <c:pt idx="40243">
                  <c:v>132.35430599979699</c:v>
                </c:pt>
                <c:pt idx="40244">
                  <c:v>132.355560000178</c:v>
                </c:pt>
                <c:pt idx="40245">
                  <c:v>132.35713199992401</c:v>
                </c:pt>
                <c:pt idx="40246">
                  <c:v>132.36750499982</c:v>
                </c:pt>
                <c:pt idx="40247">
                  <c:v>132.36801699986199</c:v>
                </c:pt>
                <c:pt idx="40248">
                  <c:v>132.36893000021101</c:v>
                </c:pt>
                <c:pt idx="40249">
                  <c:v>132.370171999809</c:v>
                </c:pt>
                <c:pt idx="40250">
                  <c:v>132.37125300020099</c:v>
                </c:pt>
                <c:pt idx="40251">
                  <c:v>132.37250400015898</c:v>
                </c:pt>
                <c:pt idx="40252">
                  <c:v>132.37454299996801</c:v>
                </c:pt>
                <c:pt idx="40253">
                  <c:v>132.375080000201</c:v>
                </c:pt>
                <c:pt idx="40254">
                  <c:v>132.37611600015899</c:v>
                </c:pt>
                <c:pt idx="40255">
                  <c:v>132.376903000022</c:v>
                </c:pt>
                <c:pt idx="40256">
                  <c:v>132.38203899982102</c:v>
                </c:pt>
                <c:pt idx="40257">
                  <c:v>132.38405099991701</c:v>
                </c:pt>
                <c:pt idx="40258">
                  <c:v>132.384444999843</c:v>
                </c:pt>
                <c:pt idx="40259">
                  <c:v>132.385219999832</c:v>
                </c:pt>
                <c:pt idx="40260">
                  <c:v>132.38570700013901</c:v>
                </c:pt>
                <c:pt idx="40261">
                  <c:v>132.38643100021301</c:v>
                </c:pt>
                <c:pt idx="40262">
                  <c:v>132.39237600009801</c:v>
                </c:pt>
                <c:pt idx="40263">
                  <c:v>132.40756300001502</c:v>
                </c:pt>
                <c:pt idx="40264">
                  <c:v>132.408159000078</c:v>
                </c:pt>
                <c:pt idx="40265">
                  <c:v>132.40883500020499</c:v>
                </c:pt>
                <c:pt idx="40266">
                  <c:v>132.409383999856</c:v>
                </c:pt>
                <c:pt idx="40267">
                  <c:v>132.4107800001</c:v>
                </c:pt>
                <c:pt idx="40268">
                  <c:v>132.434531999933</c:v>
                </c:pt>
                <c:pt idx="40269">
                  <c:v>132.43688600004998</c:v>
                </c:pt>
                <c:pt idx="40270">
                  <c:v>132.43868800009199</c:v>
                </c:pt>
                <c:pt idx="40271">
                  <c:v>132.43907700007099</c:v>
                </c:pt>
                <c:pt idx="40272">
                  <c:v>132.43978899981801</c:v>
                </c:pt>
                <c:pt idx="40273">
                  <c:v>132.44013299981799</c:v>
                </c:pt>
                <c:pt idx="40274">
                  <c:v>132.440375999976</c:v>
                </c:pt>
                <c:pt idx="40275">
                  <c:v>132.44075000011401</c:v>
                </c:pt>
                <c:pt idx="40276">
                  <c:v>132.44207900015601</c:v>
                </c:pt>
                <c:pt idx="40277">
                  <c:v>132.44296799985</c:v>
                </c:pt>
                <c:pt idx="40278">
                  <c:v>132.445605000157</c:v>
                </c:pt>
                <c:pt idx="40279">
                  <c:v>132.44760399993501</c:v>
                </c:pt>
                <c:pt idx="40280">
                  <c:v>132.44831400015701</c:v>
                </c:pt>
                <c:pt idx="40281">
                  <c:v>132.449415999872</c:v>
                </c:pt>
                <c:pt idx="40282">
                  <c:v>132.450473000062</c:v>
                </c:pt>
                <c:pt idx="40283">
                  <c:v>132.45372499977699</c:v>
                </c:pt>
                <c:pt idx="40284">
                  <c:v>132.45960699987299</c:v>
                </c:pt>
                <c:pt idx="40285">
                  <c:v>132.47652600011801</c:v>
                </c:pt>
                <c:pt idx="40286">
                  <c:v>132.47714399994899</c:v>
                </c:pt>
                <c:pt idx="40287">
                  <c:v>132.47844399984299</c:v>
                </c:pt>
                <c:pt idx="40288">
                  <c:v>132.47938199992799</c:v>
                </c:pt>
                <c:pt idx="40289">
                  <c:v>132.47978099980099</c:v>
                </c:pt>
                <c:pt idx="40290">
                  <c:v>132.480689000203</c:v>
                </c:pt>
                <c:pt idx="40291">
                  <c:v>132.487853999919</c:v>
                </c:pt>
                <c:pt idx="40292">
                  <c:v>132.48996099991899</c:v>
                </c:pt>
                <c:pt idx="40293">
                  <c:v>132.50577200005799</c:v>
                </c:pt>
                <c:pt idx="40294">
                  <c:v>132.50616499999498</c:v>
                </c:pt>
                <c:pt idx="40295">
                  <c:v>132.506848000048</c:v>
                </c:pt>
                <c:pt idx="40296">
                  <c:v>132.50743700018501</c:v>
                </c:pt>
                <c:pt idx="40297">
                  <c:v>132.51495599979501</c:v>
                </c:pt>
                <c:pt idx="40298">
                  <c:v>132.529326000167</c:v>
                </c:pt>
                <c:pt idx="40299">
                  <c:v>132.53204400007201</c:v>
                </c:pt>
                <c:pt idx="40300">
                  <c:v>132.53269400001901</c:v>
                </c:pt>
                <c:pt idx="40301">
                  <c:v>132.534046999808</c:v>
                </c:pt>
                <c:pt idx="40302">
                  <c:v>132.53501999997698</c:v>
                </c:pt>
                <c:pt idx="40303">
                  <c:v>132.550474999789</c:v>
                </c:pt>
                <c:pt idx="40304">
                  <c:v>132.55111399985199</c:v>
                </c:pt>
                <c:pt idx="40305">
                  <c:v>132.55230300001099</c:v>
                </c:pt>
                <c:pt idx="40306">
                  <c:v>132.55318399978901</c:v>
                </c:pt>
                <c:pt idx="40307">
                  <c:v>132.55495400017</c:v>
                </c:pt>
                <c:pt idx="40308">
                  <c:v>132.565850999981</c:v>
                </c:pt>
                <c:pt idx="40309">
                  <c:v>132.56958300007599</c:v>
                </c:pt>
                <c:pt idx="40310">
                  <c:v>132.592548000047</c:v>
                </c:pt>
                <c:pt idx="40311">
                  <c:v>132.59307599991999</c:v>
                </c:pt>
                <c:pt idx="40312">
                  <c:v>132.59407599980401</c:v>
                </c:pt>
                <c:pt idx="40313">
                  <c:v>132.59477500014302</c:v>
                </c:pt>
                <c:pt idx="40314">
                  <c:v>132.59513899993098</c:v>
                </c:pt>
                <c:pt idx="40315">
                  <c:v>132.59577100006902</c:v>
                </c:pt>
                <c:pt idx="40316">
                  <c:v>132.59701400011099</c:v>
                </c:pt>
                <c:pt idx="40317">
                  <c:v>132.597836000059</c:v>
                </c:pt>
                <c:pt idx="40318">
                  <c:v>132.60365499991099</c:v>
                </c:pt>
                <c:pt idx="40319">
                  <c:v>132.61486200008201</c:v>
                </c:pt>
                <c:pt idx="40320">
                  <c:v>132.631029000094</c:v>
                </c:pt>
                <c:pt idx="40321">
                  <c:v>132.63172799997801</c:v>
                </c:pt>
                <c:pt idx="40322">
                  <c:v>132.63312299977702</c:v>
                </c:pt>
                <c:pt idx="40323">
                  <c:v>132.63405399993599</c:v>
                </c:pt>
                <c:pt idx="40324">
                  <c:v>132.646927000223</c:v>
                </c:pt>
                <c:pt idx="40325">
                  <c:v>132.66003399985399</c:v>
                </c:pt>
                <c:pt idx="40326">
                  <c:v>132.67252100013098</c:v>
                </c:pt>
                <c:pt idx="40327">
                  <c:v>132.673086000068</c:v>
                </c:pt>
                <c:pt idx="40328">
                  <c:v>132.67409999980302</c:v>
                </c:pt>
                <c:pt idx="40329">
                  <c:v>132.67477699992</c:v>
                </c:pt>
                <c:pt idx="40330">
                  <c:v>132.682725999984</c:v>
                </c:pt>
                <c:pt idx="40331">
                  <c:v>132.685237999794</c:v>
                </c:pt>
                <c:pt idx="40332">
                  <c:v>132.68589200015401</c:v>
                </c:pt>
                <c:pt idx="40333">
                  <c:v>132.687077999889</c:v>
                </c:pt>
                <c:pt idx="40334">
                  <c:v>132.68800500009002</c:v>
                </c:pt>
                <c:pt idx="40335">
                  <c:v>132.725260999905</c:v>
                </c:pt>
                <c:pt idx="40336">
                  <c:v>132.725840000148</c:v>
                </c:pt>
                <c:pt idx="40337">
                  <c:v>132.726962000106</c:v>
                </c:pt>
                <c:pt idx="40338">
                  <c:v>132.72786900006301</c:v>
                </c:pt>
                <c:pt idx="40339">
                  <c:v>132.735537999906</c:v>
                </c:pt>
                <c:pt idx="40340">
                  <c:v>132.75566999982399</c:v>
                </c:pt>
                <c:pt idx="40341">
                  <c:v>132.75583399990799</c:v>
                </c:pt>
                <c:pt idx="40342">
                  <c:v>132.75616700002502</c:v>
                </c:pt>
                <c:pt idx="40343">
                  <c:v>132.75664599996099</c:v>
                </c:pt>
                <c:pt idx="40344">
                  <c:v>132.75705400019399</c:v>
                </c:pt>
                <c:pt idx="40345">
                  <c:v>132.77910699980501</c:v>
                </c:pt>
                <c:pt idx="40346">
                  <c:v>132.80871699998801</c:v>
                </c:pt>
                <c:pt idx="40347">
                  <c:v>132.80937899980898</c:v>
                </c:pt>
                <c:pt idx="40348">
                  <c:v>132.809517000168</c:v>
                </c:pt>
                <c:pt idx="40349">
                  <c:v>132.81011400022101</c:v>
                </c:pt>
                <c:pt idx="40350">
                  <c:v>132.8101160002</c:v>
                </c:pt>
                <c:pt idx="40351">
                  <c:v>132.81063600015798</c:v>
                </c:pt>
                <c:pt idx="40352">
                  <c:v>132.81073300004201</c:v>
                </c:pt>
                <c:pt idx="40353">
                  <c:v>132.81103700001</c:v>
                </c:pt>
                <c:pt idx="40354">
                  <c:v>132.81140400022099</c:v>
                </c:pt>
                <c:pt idx="40355">
                  <c:v>132.81193800003101</c:v>
                </c:pt>
                <c:pt idx="40356">
                  <c:v>132.81220999988301</c:v>
                </c:pt>
                <c:pt idx="40357">
                  <c:v>132.81280899991501</c:v>
                </c:pt>
                <c:pt idx="40358">
                  <c:v>132.81834799999999</c:v>
                </c:pt>
                <c:pt idx="40359">
                  <c:v>132.821439000053</c:v>
                </c:pt>
                <c:pt idx="40360">
                  <c:v>132.82179899988398</c:v>
                </c:pt>
                <c:pt idx="40361">
                  <c:v>132.82250700012801</c:v>
                </c:pt>
                <c:pt idx="40362">
                  <c:v>132.82298900003198</c:v>
                </c:pt>
                <c:pt idx="40363">
                  <c:v>132.83579900007601</c:v>
                </c:pt>
                <c:pt idx="40364">
                  <c:v>132.83657800002402</c:v>
                </c:pt>
                <c:pt idx="40365">
                  <c:v>132.83773100010799</c:v>
                </c:pt>
                <c:pt idx="40366">
                  <c:v>132.83784399982301</c:v>
                </c:pt>
                <c:pt idx="40367">
                  <c:v>132.83811500013999</c:v>
                </c:pt>
                <c:pt idx="40368">
                  <c:v>132.83889300009801</c:v>
                </c:pt>
                <c:pt idx="40369">
                  <c:v>132.83892400022501</c:v>
                </c:pt>
                <c:pt idx="40370">
                  <c:v>132.83943199985501</c:v>
                </c:pt>
                <c:pt idx="40371">
                  <c:v>132.86289999996299</c:v>
                </c:pt>
                <c:pt idx="40372">
                  <c:v>132.86994999998498</c:v>
                </c:pt>
                <c:pt idx="40373">
                  <c:v>132.87446699996499</c:v>
                </c:pt>
                <c:pt idx="40374">
                  <c:v>132.875116999912</c:v>
                </c:pt>
                <c:pt idx="40375">
                  <c:v>132.876381000187</c:v>
                </c:pt>
                <c:pt idx="40376">
                  <c:v>132.87737400014501</c:v>
                </c:pt>
                <c:pt idx="40377">
                  <c:v>132.880214000124</c:v>
                </c:pt>
                <c:pt idx="40378">
                  <c:v>132.88763599985</c:v>
                </c:pt>
                <c:pt idx="40379">
                  <c:v>132.89329500003001</c:v>
                </c:pt>
                <c:pt idx="40380">
                  <c:v>132.893916999819</c:v>
                </c:pt>
                <c:pt idx="40381">
                  <c:v>132.893925000189</c:v>
                </c:pt>
                <c:pt idx="40382">
                  <c:v>132.89457700011502</c:v>
                </c:pt>
                <c:pt idx="40383">
                  <c:v>132.89522800005201</c:v>
                </c:pt>
                <c:pt idx="40384">
                  <c:v>132.89584599988299</c:v>
                </c:pt>
                <c:pt idx="40385">
                  <c:v>132.89612800008399</c:v>
                </c:pt>
                <c:pt idx="40386">
                  <c:v>132.89668400011502</c:v>
                </c:pt>
                <c:pt idx="40387">
                  <c:v>132.91432300002199</c:v>
                </c:pt>
                <c:pt idx="40388">
                  <c:v>132.91869600016</c:v>
                </c:pt>
                <c:pt idx="40389">
                  <c:v>132.91942700016</c:v>
                </c:pt>
                <c:pt idx="40390">
                  <c:v>132.920816000023</c:v>
                </c:pt>
                <c:pt idx="40391">
                  <c:v>132.921850000002</c:v>
                </c:pt>
                <c:pt idx="40392">
                  <c:v>132.92892099980199</c:v>
                </c:pt>
                <c:pt idx="40393">
                  <c:v>132.92985199996102</c:v>
                </c:pt>
                <c:pt idx="40394">
                  <c:v>132.93031700004499</c:v>
                </c:pt>
                <c:pt idx="40395">
                  <c:v>132.93110299991801</c:v>
                </c:pt>
                <c:pt idx="40396">
                  <c:v>132.93167199981301</c:v>
                </c:pt>
                <c:pt idx="40397">
                  <c:v>132.93840000005699</c:v>
                </c:pt>
                <c:pt idx="40398">
                  <c:v>132.93889399983499</c:v>
                </c:pt>
                <c:pt idx="40399">
                  <c:v>132.93976600016299</c:v>
                </c:pt>
                <c:pt idx="40400">
                  <c:v>132.940421000057</c:v>
                </c:pt>
                <c:pt idx="40401">
                  <c:v>132.94362299984599</c:v>
                </c:pt>
                <c:pt idx="40402">
                  <c:v>132.96127200010199</c:v>
                </c:pt>
                <c:pt idx="40403">
                  <c:v>132.96433699997499</c:v>
                </c:pt>
                <c:pt idx="40404">
                  <c:v>132.96506899996498</c:v>
                </c:pt>
                <c:pt idx="40405">
                  <c:v>132.96638300016599</c:v>
                </c:pt>
                <c:pt idx="40406">
                  <c:v>132.96781799999701</c:v>
                </c:pt>
                <c:pt idx="40407">
                  <c:v>132.97529600004</c:v>
                </c:pt>
                <c:pt idx="40408">
                  <c:v>132.975879999776</c:v>
                </c:pt>
                <c:pt idx="40409">
                  <c:v>132.97606100013502</c:v>
                </c:pt>
                <c:pt idx="40410">
                  <c:v>132.977047000167</c:v>
                </c:pt>
                <c:pt idx="40411">
                  <c:v>132.977822000157</c:v>
                </c:pt>
                <c:pt idx="40412">
                  <c:v>132.97831399995599</c:v>
                </c:pt>
                <c:pt idx="40413">
                  <c:v>133.00899400019199</c:v>
                </c:pt>
                <c:pt idx="40414">
                  <c:v>133.00962899984299</c:v>
                </c:pt>
                <c:pt idx="40415">
                  <c:v>133.010240000203</c:v>
                </c:pt>
                <c:pt idx="40416">
                  <c:v>133.01082399993899</c:v>
                </c:pt>
                <c:pt idx="40417">
                  <c:v>133.01161500021399</c:v>
                </c:pt>
                <c:pt idx="40418">
                  <c:v>133.017632999781</c:v>
                </c:pt>
                <c:pt idx="40419">
                  <c:v>133.01833100012999</c:v>
                </c:pt>
                <c:pt idx="40420">
                  <c:v>133.01969199983401</c:v>
                </c:pt>
                <c:pt idx="40421">
                  <c:v>133.02060900014101</c:v>
                </c:pt>
                <c:pt idx="40422">
                  <c:v>133.02144699991899</c:v>
                </c:pt>
                <c:pt idx="40423">
                  <c:v>133.043150000048</c:v>
                </c:pt>
                <c:pt idx="40424">
                  <c:v>133.051262000208</c:v>
                </c:pt>
                <c:pt idx="40425">
                  <c:v>133.05199099977401</c:v>
                </c:pt>
                <c:pt idx="40426">
                  <c:v>133.05231399999602</c:v>
                </c:pt>
                <c:pt idx="40427">
                  <c:v>133.05340599981699</c:v>
                </c:pt>
                <c:pt idx="40428">
                  <c:v>133.05437000008101</c:v>
                </c:pt>
                <c:pt idx="40429">
                  <c:v>133.05639899999701</c:v>
                </c:pt>
                <c:pt idx="40430">
                  <c:v>133.057828999881</c:v>
                </c:pt>
                <c:pt idx="40431">
                  <c:v>133.05844600017699</c:v>
                </c:pt>
                <c:pt idx="40432">
                  <c:v>133.05950199992301</c:v>
                </c:pt>
                <c:pt idx="40433">
                  <c:v>133.05963499988101</c:v>
                </c:pt>
                <c:pt idx="40434">
                  <c:v>133.060147999913</c:v>
                </c:pt>
                <c:pt idx="40435">
                  <c:v>133.06055900011398</c:v>
                </c:pt>
                <c:pt idx="40436">
                  <c:v>133.06123099982798</c:v>
                </c:pt>
                <c:pt idx="40437">
                  <c:v>133.06196800021999</c:v>
                </c:pt>
                <c:pt idx="40438">
                  <c:v>133.09406600001199</c:v>
                </c:pt>
                <c:pt idx="40439">
                  <c:v>133.09470900003299</c:v>
                </c:pt>
                <c:pt idx="40440">
                  <c:v>133.09552100008599</c:v>
                </c:pt>
                <c:pt idx="40441">
                  <c:v>133.09603500010701</c:v>
                </c:pt>
                <c:pt idx="40442">
                  <c:v>133.09611600015998</c:v>
                </c:pt>
                <c:pt idx="40443">
                  <c:v>133.09659000015</c:v>
                </c:pt>
                <c:pt idx="40444">
                  <c:v>133.09701400021299</c:v>
                </c:pt>
                <c:pt idx="40445">
                  <c:v>133.09717599986399</c:v>
                </c:pt>
                <c:pt idx="40446">
                  <c:v>133.09796600015</c:v>
                </c:pt>
                <c:pt idx="40447">
                  <c:v>133.10701899990801</c:v>
                </c:pt>
                <c:pt idx="40448">
                  <c:v>133.10738100017201</c:v>
                </c:pt>
                <c:pt idx="40449">
                  <c:v>133.107989000109</c:v>
                </c:pt>
                <c:pt idx="40450">
                  <c:v>133.10871100020401</c:v>
                </c:pt>
                <c:pt idx="40451">
                  <c:v>133.116767000046</c:v>
                </c:pt>
                <c:pt idx="40452">
                  <c:v>133.12793100021702</c:v>
                </c:pt>
                <c:pt idx="40453">
                  <c:v>133.14595100018698</c:v>
                </c:pt>
                <c:pt idx="40454">
                  <c:v>133.155260999956</c:v>
                </c:pt>
                <c:pt idx="40455">
                  <c:v>133.155776999956</c:v>
                </c:pt>
                <c:pt idx="40456">
                  <c:v>133.15661500018899</c:v>
                </c:pt>
                <c:pt idx="40457">
                  <c:v>133.15728999987101</c:v>
                </c:pt>
                <c:pt idx="40458">
                  <c:v>133.16408399987199</c:v>
                </c:pt>
                <c:pt idx="40459">
                  <c:v>133.166248000179</c:v>
                </c:pt>
                <c:pt idx="40460">
                  <c:v>133.16704799990401</c:v>
                </c:pt>
                <c:pt idx="40461">
                  <c:v>133.16843599977801</c:v>
                </c:pt>
                <c:pt idx="40462">
                  <c:v>133.16933699979899</c:v>
                </c:pt>
                <c:pt idx="40463">
                  <c:v>133.17356500010601</c:v>
                </c:pt>
                <c:pt idx="40464">
                  <c:v>133.184639999853</c:v>
                </c:pt>
                <c:pt idx="40465">
                  <c:v>133.18531400000199</c:v>
                </c:pt>
                <c:pt idx="40466">
                  <c:v>133.186731000023</c:v>
                </c:pt>
                <c:pt idx="40467">
                  <c:v>133.187729999917</c:v>
                </c:pt>
                <c:pt idx="40468">
                  <c:v>133.19206899996001</c:v>
                </c:pt>
                <c:pt idx="40469">
                  <c:v>133.192695000161</c:v>
                </c:pt>
                <c:pt idx="40470">
                  <c:v>133.193866000056</c:v>
                </c:pt>
                <c:pt idx="40471">
                  <c:v>133.19469899988601</c:v>
                </c:pt>
                <c:pt idx="40472">
                  <c:v>133.203759000025</c:v>
                </c:pt>
                <c:pt idx="40473">
                  <c:v>133.218385999953</c:v>
                </c:pt>
                <c:pt idx="40474">
                  <c:v>133.21913500021699</c:v>
                </c:pt>
                <c:pt idx="40475">
                  <c:v>133.22038700016401</c:v>
                </c:pt>
                <c:pt idx="40476">
                  <c:v>133.22136099986801</c:v>
                </c:pt>
                <c:pt idx="40477">
                  <c:v>133.22171400022799</c:v>
                </c:pt>
                <c:pt idx="40478">
                  <c:v>133.22176500014299</c:v>
                </c:pt>
                <c:pt idx="40479">
                  <c:v>133.22259300002699</c:v>
                </c:pt>
                <c:pt idx="40480">
                  <c:v>133.22325899980501</c:v>
                </c:pt>
                <c:pt idx="40481">
                  <c:v>133.22391000019698</c:v>
                </c:pt>
                <c:pt idx="40482">
                  <c:v>133.22879299994301</c:v>
                </c:pt>
                <c:pt idx="40483">
                  <c:v>133.229210000081</c:v>
                </c:pt>
                <c:pt idx="40484">
                  <c:v>133.23126100021901</c:v>
                </c:pt>
                <c:pt idx="40485">
                  <c:v>133.23144600008101</c:v>
                </c:pt>
                <c:pt idx="40486">
                  <c:v>133.23308200005999</c:v>
                </c:pt>
                <c:pt idx="40487">
                  <c:v>133.233272999859</c:v>
                </c:pt>
                <c:pt idx="40488">
                  <c:v>133.23424200007099</c:v>
                </c:pt>
                <c:pt idx="40489">
                  <c:v>133.23440700014501</c:v>
                </c:pt>
                <c:pt idx="40490">
                  <c:v>133.23532999993401</c:v>
                </c:pt>
                <c:pt idx="40491">
                  <c:v>133.235553999838</c:v>
                </c:pt>
                <c:pt idx="40492">
                  <c:v>133.23626700002899</c:v>
                </c:pt>
                <c:pt idx="40493">
                  <c:v>133.23634200014502</c:v>
                </c:pt>
                <c:pt idx="40494">
                  <c:v>133.23641199986</c:v>
                </c:pt>
                <c:pt idx="40495">
                  <c:v>133.23647600009201</c:v>
                </c:pt>
                <c:pt idx="40496">
                  <c:v>133.236542999839</c:v>
                </c:pt>
                <c:pt idx="40497">
                  <c:v>133.23662199991301</c:v>
                </c:pt>
                <c:pt idx="40498">
                  <c:v>133.23703000014501</c:v>
                </c:pt>
                <c:pt idx="40499">
                  <c:v>133.23727199986001</c:v>
                </c:pt>
                <c:pt idx="40500">
                  <c:v>133.23763500011398</c:v>
                </c:pt>
                <c:pt idx="40501">
                  <c:v>133.23789100013499</c:v>
                </c:pt>
                <c:pt idx="40502">
                  <c:v>133.23810800011398</c:v>
                </c:pt>
                <c:pt idx="40503">
                  <c:v>133.23840600014501</c:v>
                </c:pt>
                <c:pt idx="40504">
                  <c:v>133.23846699995499</c:v>
                </c:pt>
                <c:pt idx="40505">
                  <c:v>133.23888500008201</c:v>
                </c:pt>
                <c:pt idx="40506">
                  <c:v>133.24222399978601</c:v>
                </c:pt>
                <c:pt idx="40507">
                  <c:v>133.277824999822</c:v>
                </c:pt>
                <c:pt idx="40508">
                  <c:v>133.29149699984501</c:v>
                </c:pt>
                <c:pt idx="40509">
                  <c:v>133.29165000004599</c:v>
                </c:pt>
                <c:pt idx="40510">
                  <c:v>133.29216200008801</c:v>
                </c:pt>
                <c:pt idx="40511">
                  <c:v>133.29345000011</c:v>
                </c:pt>
                <c:pt idx="40512">
                  <c:v>133.29441199994102</c:v>
                </c:pt>
                <c:pt idx="40513">
                  <c:v>133.295309999994</c:v>
                </c:pt>
                <c:pt idx="40514">
                  <c:v>133.30148300019499</c:v>
                </c:pt>
                <c:pt idx="40515">
                  <c:v>133.30189499993099</c:v>
                </c:pt>
                <c:pt idx="40516">
                  <c:v>133.3025670001</c:v>
                </c:pt>
                <c:pt idx="40517">
                  <c:v>133.303798999804</c:v>
                </c:pt>
                <c:pt idx="40518">
                  <c:v>133.304664000206</c:v>
                </c:pt>
                <c:pt idx="40519">
                  <c:v>133.320755000113</c:v>
                </c:pt>
                <c:pt idx="40520">
                  <c:v>133.32563299991301</c:v>
                </c:pt>
                <c:pt idx="40521">
                  <c:v>133.33442300017799</c:v>
                </c:pt>
                <c:pt idx="40522">
                  <c:v>133.35632300004301</c:v>
                </c:pt>
                <c:pt idx="40523">
                  <c:v>133.36525100021299</c:v>
                </c:pt>
                <c:pt idx="40524">
                  <c:v>133.36546299979</c:v>
                </c:pt>
                <c:pt idx="40525">
                  <c:v>133.36602199979001</c:v>
                </c:pt>
                <c:pt idx="40526">
                  <c:v>133.367414000076</c:v>
                </c:pt>
                <c:pt idx="40527">
                  <c:v>133.36811099998101</c:v>
                </c:pt>
                <c:pt idx="40528">
                  <c:v>133.36945299988599</c:v>
                </c:pt>
                <c:pt idx="40529">
                  <c:v>133.37035599988602</c:v>
                </c:pt>
                <c:pt idx="40530">
                  <c:v>133.38203500006699</c:v>
                </c:pt>
                <c:pt idx="40531">
                  <c:v>133.382697999877</c:v>
                </c:pt>
                <c:pt idx="40532">
                  <c:v>133.38376599995101</c:v>
                </c:pt>
                <c:pt idx="40533">
                  <c:v>133.38460600016302</c:v>
                </c:pt>
                <c:pt idx="40534">
                  <c:v>133.40203999996399</c:v>
                </c:pt>
                <c:pt idx="40535">
                  <c:v>133.40276000008001</c:v>
                </c:pt>
                <c:pt idx="40536">
                  <c:v>133.404091000102</c:v>
                </c:pt>
                <c:pt idx="40537">
                  <c:v>133.40504899997501</c:v>
                </c:pt>
                <c:pt idx="40538">
                  <c:v>133.416383000167</c:v>
                </c:pt>
                <c:pt idx="40539">
                  <c:v>133.42470299994599</c:v>
                </c:pt>
                <c:pt idx="40540">
                  <c:v>133.43595100013701</c:v>
                </c:pt>
                <c:pt idx="40541">
                  <c:v>133.464985000046</c:v>
                </c:pt>
                <c:pt idx="40542">
                  <c:v>133.465649999834</c:v>
                </c:pt>
                <c:pt idx="40543">
                  <c:v>133.46682100018299</c:v>
                </c:pt>
                <c:pt idx="40544">
                  <c:v>133.467748999919</c:v>
                </c:pt>
                <c:pt idx="40545">
                  <c:v>133.46802600017301</c:v>
                </c:pt>
                <c:pt idx="40546">
                  <c:v>133.46873199998299</c:v>
                </c:pt>
                <c:pt idx="40547">
                  <c:v>133.469019000131</c:v>
                </c:pt>
                <c:pt idx="40548">
                  <c:v>133.469315000184</c:v>
                </c:pt>
                <c:pt idx="40549">
                  <c:v>133.470055000088</c:v>
                </c:pt>
                <c:pt idx="40550">
                  <c:v>133.47007899983501</c:v>
                </c:pt>
                <c:pt idx="40551">
                  <c:v>133.470872000089</c:v>
                </c:pt>
                <c:pt idx="40552">
                  <c:v>133.470880000004</c:v>
                </c:pt>
                <c:pt idx="40553">
                  <c:v>133.47644499981399</c:v>
                </c:pt>
                <c:pt idx="40554">
                  <c:v>133.48088000020599</c:v>
                </c:pt>
                <c:pt idx="40555">
                  <c:v>133.48155199992098</c:v>
                </c:pt>
                <c:pt idx="40556">
                  <c:v>133.48282400011101</c:v>
                </c:pt>
                <c:pt idx="40557">
                  <c:v>133.48374499992099</c:v>
                </c:pt>
                <c:pt idx="40558">
                  <c:v>133.51834100012601</c:v>
                </c:pt>
                <c:pt idx="40559">
                  <c:v>133.522487999925</c:v>
                </c:pt>
                <c:pt idx="40560">
                  <c:v>133.53238899981</c:v>
                </c:pt>
                <c:pt idx="40561">
                  <c:v>133.53239700018</c:v>
                </c:pt>
                <c:pt idx="40562">
                  <c:v>133.532830000149</c:v>
                </c:pt>
                <c:pt idx="40563">
                  <c:v>133.53358199992701</c:v>
                </c:pt>
                <c:pt idx="40564">
                  <c:v>133.534491999853</c:v>
                </c:pt>
                <c:pt idx="40565">
                  <c:v>133.550080000077</c:v>
                </c:pt>
                <c:pt idx="40566">
                  <c:v>133.550745999855</c:v>
                </c:pt>
                <c:pt idx="40567">
                  <c:v>133.551910999813</c:v>
                </c:pt>
                <c:pt idx="40568">
                  <c:v>133.55273900015101</c:v>
                </c:pt>
                <c:pt idx="40569">
                  <c:v>133.57117599980401</c:v>
                </c:pt>
                <c:pt idx="40570">
                  <c:v>133.57928799996401</c:v>
                </c:pt>
                <c:pt idx="40571">
                  <c:v>133.579971000017</c:v>
                </c:pt>
                <c:pt idx="40572">
                  <c:v>133.580458999858</c:v>
                </c:pt>
                <c:pt idx="40573">
                  <c:v>133.58112500009099</c:v>
                </c:pt>
                <c:pt idx="40574">
                  <c:v>133.581305999996</c:v>
                </c:pt>
                <c:pt idx="40575">
                  <c:v>133.582177999869</c:v>
                </c:pt>
                <c:pt idx="40576">
                  <c:v>133.58256599985901</c:v>
                </c:pt>
                <c:pt idx="40577">
                  <c:v>133.58348300016499</c:v>
                </c:pt>
                <c:pt idx="40578">
                  <c:v>133.59076599999702</c:v>
                </c:pt>
                <c:pt idx="40579">
                  <c:v>133.59152700013502</c:v>
                </c:pt>
                <c:pt idx="40580">
                  <c:v>133.59287200000801</c:v>
                </c:pt>
                <c:pt idx="40581">
                  <c:v>133.59392299980701</c:v>
                </c:pt>
                <c:pt idx="40582">
                  <c:v>133.59581799977602</c:v>
                </c:pt>
                <c:pt idx="40583">
                  <c:v>133.59613600005102</c:v>
                </c:pt>
                <c:pt idx="40584">
                  <c:v>133.59674999992401</c:v>
                </c:pt>
                <c:pt idx="40585">
                  <c:v>133.59718699985001</c:v>
                </c:pt>
                <c:pt idx="40586">
                  <c:v>133.60301900002</c:v>
                </c:pt>
                <c:pt idx="40587">
                  <c:v>133.623186000022</c:v>
                </c:pt>
                <c:pt idx="40588">
                  <c:v>133.626704000107</c:v>
                </c:pt>
                <c:pt idx="40589">
                  <c:v>133.62738100022298</c:v>
                </c:pt>
                <c:pt idx="40590">
                  <c:v>133.628757000224</c:v>
                </c:pt>
                <c:pt idx="40591">
                  <c:v>133.62969999980101</c:v>
                </c:pt>
                <c:pt idx="40592">
                  <c:v>133.636248000129</c:v>
                </c:pt>
                <c:pt idx="40593">
                  <c:v>133.64389700018299</c:v>
                </c:pt>
                <c:pt idx="40594">
                  <c:v>133.644447999813</c:v>
                </c:pt>
                <c:pt idx="40595">
                  <c:v>133.64546200000399</c:v>
                </c:pt>
                <c:pt idx="40596">
                  <c:v>133.64629099987701</c:v>
                </c:pt>
                <c:pt idx="40597">
                  <c:v>133.650150999983</c:v>
                </c:pt>
                <c:pt idx="40598">
                  <c:v>133.650888999909</c:v>
                </c:pt>
                <c:pt idx="40599">
                  <c:v>133.652109000195</c:v>
                </c:pt>
                <c:pt idx="40600">
                  <c:v>133.65352099981399</c:v>
                </c:pt>
                <c:pt idx="40601">
                  <c:v>133.654324999952</c:v>
                </c:pt>
                <c:pt idx="40602">
                  <c:v>133.65587899988799</c:v>
                </c:pt>
                <c:pt idx="40603">
                  <c:v>133.67389599989099</c:v>
                </c:pt>
                <c:pt idx="40604">
                  <c:v>133.67450399982701</c:v>
                </c:pt>
                <c:pt idx="40605">
                  <c:v>133.67572400011301</c:v>
                </c:pt>
                <c:pt idx="40606">
                  <c:v>133.676522999849</c:v>
                </c:pt>
                <c:pt idx="40607">
                  <c:v>133.684960000209</c:v>
                </c:pt>
                <c:pt idx="40608">
                  <c:v>133.68565700011399</c:v>
                </c:pt>
                <c:pt idx="40609">
                  <c:v>133.68609999997699</c:v>
                </c:pt>
                <c:pt idx="40610">
                  <c:v>133.68678100005101</c:v>
                </c:pt>
                <c:pt idx="40611">
                  <c:v>133.68772400008299</c:v>
                </c:pt>
                <c:pt idx="40612">
                  <c:v>133.69404900004099</c:v>
                </c:pt>
                <c:pt idx="40613">
                  <c:v>133.694469000147</c:v>
                </c:pt>
                <c:pt idx="40614">
                  <c:v>133.69498700012599</c:v>
                </c:pt>
                <c:pt idx="40615">
                  <c:v>133.69521699996699</c:v>
                </c:pt>
                <c:pt idx="40616">
                  <c:v>133.69566700020999</c:v>
                </c:pt>
                <c:pt idx="40617">
                  <c:v>133.69575900014701</c:v>
                </c:pt>
                <c:pt idx="40618">
                  <c:v>133.69693699996699</c:v>
                </c:pt>
                <c:pt idx="40619">
                  <c:v>133.69794800019</c:v>
                </c:pt>
                <c:pt idx="40620">
                  <c:v>133.69963700006301</c:v>
                </c:pt>
                <c:pt idx="40621">
                  <c:v>133.72053200009699</c:v>
                </c:pt>
                <c:pt idx="40622">
                  <c:v>133.72120399981202</c:v>
                </c:pt>
                <c:pt idx="40623">
                  <c:v>133.722502000182</c:v>
                </c:pt>
                <c:pt idx="40624">
                  <c:v>133.72356999980099</c:v>
                </c:pt>
                <c:pt idx="40625">
                  <c:v>133.72608300005501</c:v>
                </c:pt>
                <c:pt idx="40626">
                  <c:v>133.737552000184</c:v>
                </c:pt>
                <c:pt idx="40627">
                  <c:v>133.75935500016499</c:v>
                </c:pt>
                <c:pt idx="40628">
                  <c:v>133.76585500009199</c:v>
                </c:pt>
                <c:pt idx="40629">
                  <c:v>133.76631600021901</c:v>
                </c:pt>
                <c:pt idx="40630">
                  <c:v>133.767077999891</c:v>
                </c:pt>
                <c:pt idx="40631">
                  <c:v>133.768015999976</c:v>
                </c:pt>
                <c:pt idx="40632">
                  <c:v>133.77395299994501</c:v>
                </c:pt>
                <c:pt idx="40633">
                  <c:v>133.77560600019899</c:v>
                </c:pt>
                <c:pt idx="40634">
                  <c:v>133.77620700020901</c:v>
                </c:pt>
                <c:pt idx="40635">
                  <c:v>133.77742000011401</c:v>
                </c:pt>
                <c:pt idx="40636">
                  <c:v>133.778241000072</c:v>
                </c:pt>
                <c:pt idx="40637">
                  <c:v>133.79113500013699</c:v>
                </c:pt>
                <c:pt idx="40638">
                  <c:v>133.809310999822</c:v>
                </c:pt>
                <c:pt idx="40639">
                  <c:v>133.81946600020399</c:v>
                </c:pt>
                <c:pt idx="40640">
                  <c:v>133.820090999961</c:v>
                </c:pt>
                <c:pt idx="40641">
                  <c:v>133.821370000077</c:v>
                </c:pt>
                <c:pt idx="40642">
                  <c:v>133.82222800009902</c:v>
                </c:pt>
                <c:pt idx="40643">
                  <c:v>133.82681399980299</c:v>
                </c:pt>
                <c:pt idx="40644">
                  <c:v>133.82919600007799</c:v>
                </c:pt>
                <c:pt idx="40645">
                  <c:v>133.829737999803</c:v>
                </c:pt>
                <c:pt idx="40646">
                  <c:v>133.82995499978199</c:v>
                </c:pt>
                <c:pt idx="40647">
                  <c:v>133.831349000047</c:v>
                </c:pt>
                <c:pt idx="40648">
                  <c:v>133.832383000026</c:v>
                </c:pt>
                <c:pt idx="40649">
                  <c:v>133.835848000217</c:v>
                </c:pt>
                <c:pt idx="40650">
                  <c:v>133.83659100009001</c:v>
                </c:pt>
                <c:pt idx="40651">
                  <c:v>133.837937999942</c:v>
                </c:pt>
                <c:pt idx="40652">
                  <c:v>133.839438999984</c:v>
                </c:pt>
                <c:pt idx="40653">
                  <c:v>133.83948899991</c:v>
                </c:pt>
                <c:pt idx="40654">
                  <c:v>133.84020100011099</c:v>
                </c:pt>
                <c:pt idx="40655">
                  <c:v>133.84138199989999</c:v>
                </c:pt>
                <c:pt idx="40656">
                  <c:v>133.84223499997401</c:v>
                </c:pt>
                <c:pt idx="40657">
                  <c:v>133.84656300013299</c:v>
                </c:pt>
                <c:pt idx="40658">
                  <c:v>133.85286999982699</c:v>
                </c:pt>
                <c:pt idx="40659">
                  <c:v>133.85350099997498</c:v>
                </c:pt>
                <c:pt idx="40660">
                  <c:v>133.85473300013402</c:v>
                </c:pt>
                <c:pt idx="40661">
                  <c:v>133.855550000134</c:v>
                </c:pt>
                <c:pt idx="40662">
                  <c:v>133.86101300011399</c:v>
                </c:pt>
                <c:pt idx="40663">
                  <c:v>133.86168199986</c:v>
                </c:pt>
                <c:pt idx="40664">
                  <c:v>133.86297199986001</c:v>
                </c:pt>
                <c:pt idx="40665">
                  <c:v>133.86390699997699</c:v>
                </c:pt>
                <c:pt idx="40666">
                  <c:v>133.86705899984</c:v>
                </c:pt>
                <c:pt idx="40667">
                  <c:v>133.888963000117</c:v>
                </c:pt>
                <c:pt idx="40668">
                  <c:v>133.88935200009598</c:v>
                </c:pt>
                <c:pt idx="40669">
                  <c:v>133.890025999789</c:v>
                </c:pt>
                <c:pt idx="40670">
                  <c:v>133.890469000107</c:v>
                </c:pt>
                <c:pt idx="40671">
                  <c:v>133.894612999938</c:v>
                </c:pt>
                <c:pt idx="40672">
                  <c:v>133.895116000076</c:v>
                </c:pt>
                <c:pt idx="40673">
                  <c:v>133.89601600010701</c:v>
                </c:pt>
                <c:pt idx="40674">
                  <c:v>133.896749000086</c:v>
                </c:pt>
                <c:pt idx="40675">
                  <c:v>133.90385999991801</c:v>
                </c:pt>
                <c:pt idx="40676">
                  <c:v>133.90604100004501</c:v>
                </c:pt>
                <c:pt idx="40677">
                  <c:v>133.906699999897</c:v>
                </c:pt>
                <c:pt idx="40678">
                  <c:v>133.907831000215</c:v>
                </c:pt>
                <c:pt idx="40679">
                  <c:v>133.908733000225</c:v>
                </c:pt>
                <c:pt idx="40680">
                  <c:v>133.916471999782</c:v>
                </c:pt>
                <c:pt idx="40681">
                  <c:v>133.91683200006798</c:v>
                </c:pt>
                <c:pt idx="40682">
                  <c:v>133.917510000173</c:v>
                </c:pt>
                <c:pt idx="40683">
                  <c:v>133.91796799987699</c:v>
                </c:pt>
                <c:pt idx="40684">
                  <c:v>133.93683899994301</c:v>
                </c:pt>
                <c:pt idx="40685">
                  <c:v>133.937564000007</c:v>
                </c:pt>
                <c:pt idx="40686">
                  <c:v>133.93891899977399</c:v>
                </c:pt>
                <c:pt idx="40687">
                  <c:v>133.93923300009101</c:v>
                </c:pt>
                <c:pt idx="40688">
                  <c:v>133.93953900003899</c:v>
                </c:pt>
                <c:pt idx="40689">
                  <c:v>133.94023499995399</c:v>
                </c:pt>
                <c:pt idx="40690">
                  <c:v>133.94029299979499</c:v>
                </c:pt>
                <c:pt idx="40691">
                  <c:v>133.940577999965</c:v>
                </c:pt>
                <c:pt idx="40692">
                  <c:v>133.94087300002801</c:v>
                </c:pt>
                <c:pt idx="40693">
                  <c:v>133.94489900019801</c:v>
                </c:pt>
                <c:pt idx="40694">
                  <c:v>133.94633200005001</c:v>
                </c:pt>
                <c:pt idx="40695">
                  <c:v>133.94692000019802</c:v>
                </c:pt>
                <c:pt idx="40696">
                  <c:v>133.94785199989201</c:v>
                </c:pt>
                <c:pt idx="40697">
                  <c:v>133.947986999828</c:v>
                </c:pt>
                <c:pt idx="40698">
                  <c:v>133.948527000029</c:v>
                </c:pt>
                <c:pt idx="40699">
                  <c:v>133.94864800011399</c:v>
                </c:pt>
                <c:pt idx="40700">
                  <c:v>133.949938000114</c:v>
                </c:pt>
                <c:pt idx="40701">
                  <c:v>133.95091800020901</c:v>
                </c:pt>
                <c:pt idx="40702">
                  <c:v>133.95324600014601</c:v>
                </c:pt>
                <c:pt idx="40703">
                  <c:v>133.95339799990299</c:v>
                </c:pt>
                <c:pt idx="40704">
                  <c:v>133.95569700014599</c:v>
                </c:pt>
                <c:pt idx="40705">
                  <c:v>133.95620499977602</c:v>
                </c:pt>
                <c:pt idx="40706">
                  <c:v>133.95707800009399</c:v>
                </c:pt>
                <c:pt idx="40707">
                  <c:v>133.95770499982899</c:v>
                </c:pt>
                <c:pt idx="40708">
                  <c:v>133.973562999926</c:v>
                </c:pt>
                <c:pt idx="40709">
                  <c:v>133.97386999986301</c:v>
                </c:pt>
                <c:pt idx="40710">
                  <c:v>133.97441500001099</c:v>
                </c:pt>
                <c:pt idx="40711">
                  <c:v>133.97536200000098</c:v>
                </c:pt>
                <c:pt idx="40712">
                  <c:v>133.97549599994798</c:v>
                </c:pt>
                <c:pt idx="40713">
                  <c:v>133.98176700002199</c:v>
                </c:pt>
                <c:pt idx="40714">
                  <c:v>133.98224499996999</c:v>
                </c:pt>
                <c:pt idx="40715">
                  <c:v>133.98311999981098</c:v>
                </c:pt>
                <c:pt idx="40716">
                  <c:v>133.98381600018101</c:v>
                </c:pt>
                <c:pt idx="40717">
                  <c:v>133.98445800021301</c:v>
                </c:pt>
                <c:pt idx="40718">
                  <c:v>133.99557299999199</c:v>
                </c:pt>
                <c:pt idx="40719">
                  <c:v>133.99629700006699</c:v>
                </c:pt>
                <c:pt idx="40720">
                  <c:v>133.997588000056</c:v>
                </c:pt>
                <c:pt idx="40721">
                  <c:v>133.99893199994</c:v>
                </c:pt>
                <c:pt idx="40722">
                  <c:v>134.002707000036</c:v>
                </c:pt>
                <c:pt idx="40723">
                  <c:v>134.00572299997199</c:v>
                </c:pt>
                <c:pt idx="40724">
                  <c:v>134.00602599995099</c:v>
                </c:pt>
                <c:pt idx="40725">
                  <c:v>134.00615099999399</c:v>
                </c:pt>
                <c:pt idx="40726">
                  <c:v>134.006576000047</c:v>
                </c:pt>
                <c:pt idx="40727">
                  <c:v>134.00683300005699</c:v>
                </c:pt>
                <c:pt idx="40728">
                  <c:v>134.00705399999399</c:v>
                </c:pt>
                <c:pt idx="40729">
                  <c:v>134.00796099995199</c:v>
                </c:pt>
                <c:pt idx="40730">
                  <c:v>134.008784999878</c:v>
                </c:pt>
                <c:pt idx="40731">
                  <c:v>134.010959000079</c:v>
                </c:pt>
                <c:pt idx="40732">
                  <c:v>134.01953399988901</c:v>
                </c:pt>
                <c:pt idx="40733">
                  <c:v>134.032583000134</c:v>
                </c:pt>
                <c:pt idx="40734">
                  <c:v>134.041860999786</c:v>
                </c:pt>
                <c:pt idx="40735">
                  <c:v>134.04888200011501</c:v>
                </c:pt>
                <c:pt idx="40736">
                  <c:v>134.06596799995799</c:v>
                </c:pt>
                <c:pt idx="40737">
                  <c:v>134.07209900014999</c:v>
                </c:pt>
                <c:pt idx="40738">
                  <c:v>134.07271400001198</c:v>
                </c:pt>
                <c:pt idx="40739">
                  <c:v>134.07380599983202</c:v>
                </c:pt>
                <c:pt idx="40740">
                  <c:v>134.074104999854</c:v>
                </c:pt>
                <c:pt idx="40741">
                  <c:v>134.07456699997002</c:v>
                </c:pt>
                <c:pt idx="40742">
                  <c:v>134.074683000108</c:v>
                </c:pt>
                <c:pt idx="40743">
                  <c:v>134.07469599997</c:v>
                </c:pt>
                <c:pt idx="40744">
                  <c:v>134.075679000034</c:v>
                </c:pt>
                <c:pt idx="40745">
                  <c:v>134.07638399985399</c:v>
                </c:pt>
                <c:pt idx="40746">
                  <c:v>134.10383100017401</c:v>
                </c:pt>
                <c:pt idx="40747">
                  <c:v>134.10426000018501</c:v>
                </c:pt>
                <c:pt idx="40748">
                  <c:v>134.10505699994201</c:v>
                </c:pt>
                <c:pt idx="40749">
                  <c:v>134.10600799988899</c:v>
                </c:pt>
                <c:pt idx="40750">
                  <c:v>134.10845399994201</c:v>
                </c:pt>
                <c:pt idx="40751">
                  <c:v>134.111634999953</c:v>
                </c:pt>
                <c:pt idx="40752">
                  <c:v>134.11377800002799</c:v>
                </c:pt>
                <c:pt idx="40753">
                  <c:v>134.11432600014402</c:v>
                </c:pt>
                <c:pt idx="40754">
                  <c:v>134.11529399991099</c:v>
                </c:pt>
                <c:pt idx="40755">
                  <c:v>134.115963000112</c:v>
                </c:pt>
                <c:pt idx="40756">
                  <c:v>134.11894499995401</c:v>
                </c:pt>
                <c:pt idx="40757">
                  <c:v>134.11944000017598</c:v>
                </c:pt>
                <c:pt idx="40758">
                  <c:v>134.120461999827</c:v>
                </c:pt>
                <c:pt idx="40759">
                  <c:v>134.12114499987999</c:v>
                </c:pt>
                <c:pt idx="40760">
                  <c:v>134.12278499981699</c:v>
                </c:pt>
                <c:pt idx="40761">
                  <c:v>134.12346499990198</c:v>
                </c:pt>
                <c:pt idx="40762">
                  <c:v>134.12463399981701</c:v>
                </c:pt>
                <c:pt idx="40763">
                  <c:v>134.12550600014501</c:v>
                </c:pt>
                <c:pt idx="40764">
                  <c:v>134.13692299991399</c:v>
                </c:pt>
                <c:pt idx="40765">
                  <c:v>134.13983000009401</c:v>
                </c:pt>
                <c:pt idx="40766">
                  <c:v>134.14307699986199</c:v>
                </c:pt>
                <c:pt idx="40767">
                  <c:v>134.15748299985299</c:v>
                </c:pt>
                <c:pt idx="40768">
                  <c:v>134.15814700010699</c:v>
                </c:pt>
                <c:pt idx="40769">
                  <c:v>134.1589499998</c:v>
                </c:pt>
                <c:pt idx="40770">
                  <c:v>134.15933799979001</c:v>
                </c:pt>
                <c:pt idx="40771">
                  <c:v>134.16019599981098</c:v>
                </c:pt>
                <c:pt idx="40772">
                  <c:v>134.16741699984399</c:v>
                </c:pt>
                <c:pt idx="40773">
                  <c:v>134.167880999939</c:v>
                </c:pt>
                <c:pt idx="40774">
                  <c:v>134.168769000098</c:v>
                </c:pt>
                <c:pt idx="40775">
                  <c:v>134.16951899989701</c:v>
                </c:pt>
                <c:pt idx="40776">
                  <c:v>134.17167699981201</c:v>
                </c:pt>
                <c:pt idx="40777">
                  <c:v>134.185419999994</c:v>
                </c:pt>
                <c:pt idx="40778">
                  <c:v>134.186068999952</c:v>
                </c:pt>
                <c:pt idx="40779">
                  <c:v>134.187267000015</c:v>
                </c:pt>
                <c:pt idx="40780">
                  <c:v>134.18755100019499</c:v>
                </c:pt>
                <c:pt idx="40781">
                  <c:v>134.188123000058</c:v>
                </c:pt>
                <c:pt idx="40782">
                  <c:v>134.19460800014301</c:v>
                </c:pt>
                <c:pt idx="40783">
                  <c:v>134.201916000165</c:v>
                </c:pt>
                <c:pt idx="40784">
                  <c:v>134.20253799995399</c:v>
                </c:pt>
                <c:pt idx="40785">
                  <c:v>134.20368800007</c:v>
                </c:pt>
                <c:pt idx="40786">
                  <c:v>134.20374799989</c:v>
                </c:pt>
                <c:pt idx="40787">
                  <c:v>134.20411500010201</c:v>
                </c:pt>
                <c:pt idx="40788">
                  <c:v>134.20451799993302</c:v>
                </c:pt>
                <c:pt idx="40789">
                  <c:v>134.20483600020802</c:v>
                </c:pt>
                <c:pt idx="40790">
                  <c:v>134.20533299995401</c:v>
                </c:pt>
                <c:pt idx="40791">
                  <c:v>134.22009599980802</c:v>
                </c:pt>
                <c:pt idx="40792">
                  <c:v>134.22210299995601</c:v>
                </c:pt>
                <c:pt idx="40793">
                  <c:v>134.22545999992499</c:v>
                </c:pt>
                <c:pt idx="40794">
                  <c:v>134.22606299991398</c:v>
                </c:pt>
                <c:pt idx="40795">
                  <c:v>134.226707999914</c:v>
                </c:pt>
                <c:pt idx="40796">
                  <c:v>134.22765099994601</c:v>
                </c:pt>
                <c:pt idx="40797">
                  <c:v>134.22865399979801</c:v>
                </c:pt>
                <c:pt idx="40798">
                  <c:v>134.24414500013802</c:v>
                </c:pt>
                <c:pt idx="40799">
                  <c:v>134.24476699992701</c:v>
                </c:pt>
                <c:pt idx="40800">
                  <c:v>134.24606499984199</c:v>
                </c:pt>
                <c:pt idx="40801">
                  <c:v>134.2469719998</c:v>
                </c:pt>
                <c:pt idx="40802">
                  <c:v>134.248853999906</c:v>
                </c:pt>
                <c:pt idx="40803">
                  <c:v>134.24967999981101</c:v>
                </c:pt>
                <c:pt idx="40804">
                  <c:v>134.25080800016002</c:v>
                </c:pt>
                <c:pt idx="40805">
                  <c:v>134.251432999917</c:v>
                </c:pt>
                <c:pt idx="40806">
                  <c:v>134.251735999896</c:v>
                </c:pt>
                <c:pt idx="40807">
                  <c:v>134.252017000108</c:v>
                </c:pt>
                <c:pt idx="40808">
                  <c:v>134.252351000213</c:v>
                </c:pt>
                <c:pt idx="40809">
                  <c:v>134.25274300016099</c:v>
                </c:pt>
                <c:pt idx="40810">
                  <c:v>134.26282799991802</c:v>
                </c:pt>
                <c:pt idx="40811">
                  <c:v>134.26974599997197</c:v>
                </c:pt>
                <c:pt idx="40812">
                  <c:v>134.27017999993001</c:v>
                </c:pt>
                <c:pt idx="40813">
                  <c:v>134.270974000173</c:v>
                </c:pt>
                <c:pt idx="40814">
                  <c:v>134.27160799983503</c:v>
                </c:pt>
                <c:pt idx="40815">
                  <c:v>134.27311799978199</c:v>
                </c:pt>
                <c:pt idx="40816">
                  <c:v>134.27379099994099</c:v>
                </c:pt>
                <c:pt idx="40817">
                  <c:v>134.27513699980398</c:v>
                </c:pt>
                <c:pt idx="40818">
                  <c:v>134.27602100000502</c:v>
                </c:pt>
                <c:pt idx="40819">
                  <c:v>134.281863000069</c:v>
                </c:pt>
                <c:pt idx="40820">
                  <c:v>134.29256000017602</c:v>
                </c:pt>
                <c:pt idx="40821">
                  <c:v>134.29735599993302</c:v>
                </c:pt>
                <c:pt idx="40822">
                  <c:v>134.29742400012401</c:v>
                </c:pt>
                <c:pt idx="40823">
                  <c:v>134.29804399993301</c:v>
                </c:pt>
                <c:pt idx="40824">
                  <c:v>134.29813099992299</c:v>
                </c:pt>
                <c:pt idx="40825">
                  <c:v>134.29938299987001</c:v>
                </c:pt>
                <c:pt idx="40826">
                  <c:v>134.29943600021898</c:v>
                </c:pt>
                <c:pt idx="40827">
                  <c:v>134.30040100001801</c:v>
                </c:pt>
                <c:pt idx="40828">
                  <c:v>134.300856000209</c:v>
                </c:pt>
                <c:pt idx="40829">
                  <c:v>134.31433899995602</c:v>
                </c:pt>
                <c:pt idx="40830">
                  <c:v>134.31460599986102</c:v>
                </c:pt>
                <c:pt idx="40831">
                  <c:v>134.315180000157</c:v>
                </c:pt>
                <c:pt idx="40832">
                  <c:v>134.31562300002</c:v>
                </c:pt>
                <c:pt idx="40833">
                  <c:v>134.31828300008402</c:v>
                </c:pt>
                <c:pt idx="40834">
                  <c:v>134.323706000031</c:v>
                </c:pt>
                <c:pt idx="40835">
                  <c:v>134.323901999778</c:v>
                </c:pt>
                <c:pt idx="40836">
                  <c:v>134.33784000017101</c:v>
                </c:pt>
                <c:pt idx="40837">
                  <c:v>134.33841100004398</c:v>
                </c:pt>
                <c:pt idx="40838">
                  <c:v>134.33951099978</c:v>
                </c:pt>
                <c:pt idx="40839">
                  <c:v>134.34028600022398</c:v>
                </c:pt>
                <c:pt idx="40840">
                  <c:v>134.34033600014999</c:v>
                </c:pt>
                <c:pt idx="40841">
                  <c:v>134.35399099989797</c:v>
                </c:pt>
                <c:pt idx="40842">
                  <c:v>134.35438799979201</c:v>
                </c:pt>
                <c:pt idx="40843">
                  <c:v>134.35448900008799</c:v>
                </c:pt>
                <c:pt idx="40844">
                  <c:v>134.35507399981299</c:v>
                </c:pt>
                <c:pt idx="40845">
                  <c:v>134.355668999887</c:v>
                </c:pt>
                <c:pt idx="40846">
                  <c:v>134.37115099986801</c:v>
                </c:pt>
                <c:pt idx="40847">
                  <c:v>134.37428799988899</c:v>
                </c:pt>
                <c:pt idx="40848">
                  <c:v>134.37457200006898</c:v>
                </c:pt>
                <c:pt idx="40849">
                  <c:v>134.37506499985798</c:v>
                </c:pt>
                <c:pt idx="40850">
                  <c:v>134.37546200020699</c:v>
                </c:pt>
                <c:pt idx="40851">
                  <c:v>134.38569299978499</c:v>
                </c:pt>
                <c:pt idx="40852">
                  <c:v>134.386378999806</c:v>
                </c:pt>
                <c:pt idx="40853">
                  <c:v>134.40770299985098</c:v>
                </c:pt>
                <c:pt idx="40854">
                  <c:v>134.40886199987199</c:v>
                </c:pt>
                <c:pt idx="40855">
                  <c:v>134.415396999884</c:v>
                </c:pt>
                <c:pt idx="40856">
                  <c:v>134.41605600019099</c:v>
                </c:pt>
                <c:pt idx="40857">
                  <c:v>134.417362000021</c:v>
                </c:pt>
                <c:pt idx="40858">
                  <c:v>134.41828199984198</c:v>
                </c:pt>
                <c:pt idx="40859">
                  <c:v>134.43479499983297</c:v>
                </c:pt>
                <c:pt idx="40860">
                  <c:v>134.439584000119</c:v>
                </c:pt>
                <c:pt idx="40861">
                  <c:v>134.440360000098</c:v>
                </c:pt>
                <c:pt idx="40862">
                  <c:v>134.441682000215</c:v>
                </c:pt>
                <c:pt idx="40863">
                  <c:v>134.44177700012003</c:v>
                </c:pt>
                <c:pt idx="40864">
                  <c:v>134.443057000225</c:v>
                </c:pt>
                <c:pt idx="40865">
                  <c:v>134.45228599994098</c:v>
                </c:pt>
                <c:pt idx="40866">
                  <c:v>134.45291200014202</c:v>
                </c:pt>
                <c:pt idx="40867">
                  <c:v>134.45396199995199</c:v>
                </c:pt>
                <c:pt idx="40868">
                  <c:v>134.454698999888</c:v>
                </c:pt>
                <c:pt idx="40869">
                  <c:v>134.47628399990202</c:v>
                </c:pt>
                <c:pt idx="40870">
                  <c:v>134.497973000179</c:v>
                </c:pt>
                <c:pt idx="40871">
                  <c:v>134.4986160002</c:v>
                </c:pt>
                <c:pt idx="40872">
                  <c:v>134.50002099989399</c:v>
                </c:pt>
                <c:pt idx="40873">
                  <c:v>134.50099700003099</c:v>
                </c:pt>
                <c:pt idx="40874">
                  <c:v>134.504828999979</c:v>
                </c:pt>
                <c:pt idx="40875">
                  <c:v>134.50534899993698</c:v>
                </c:pt>
                <c:pt idx="40876">
                  <c:v>134.50580700009502</c:v>
                </c:pt>
                <c:pt idx="40877">
                  <c:v>134.50631900013801</c:v>
                </c:pt>
                <c:pt idx="40878">
                  <c:v>134.50702499994799</c:v>
                </c:pt>
                <c:pt idx="40879">
                  <c:v>134.51004499984199</c:v>
                </c:pt>
                <c:pt idx="40880">
                  <c:v>134.52042300014</c:v>
                </c:pt>
                <c:pt idx="40881">
                  <c:v>134.521163000044</c:v>
                </c:pt>
                <c:pt idx="40882">
                  <c:v>134.52237299998097</c:v>
                </c:pt>
                <c:pt idx="40883">
                  <c:v>134.52316900020301</c:v>
                </c:pt>
                <c:pt idx="40884">
                  <c:v>134.53118200004602</c:v>
                </c:pt>
                <c:pt idx="40885">
                  <c:v>134.53157399999299</c:v>
                </c:pt>
                <c:pt idx="40886">
                  <c:v>134.532198000215</c:v>
                </c:pt>
                <c:pt idx="40887">
                  <c:v>134.532699999908</c:v>
                </c:pt>
                <c:pt idx="40888">
                  <c:v>134.551486999953</c:v>
                </c:pt>
                <c:pt idx="40889">
                  <c:v>134.561415999996</c:v>
                </c:pt>
                <c:pt idx="40890">
                  <c:v>134.56194299987999</c:v>
                </c:pt>
                <c:pt idx="40891">
                  <c:v>134.56296200001799</c:v>
                </c:pt>
                <c:pt idx="40892">
                  <c:v>134.56363600016599</c:v>
                </c:pt>
                <c:pt idx="40893">
                  <c:v>134.56745499979601</c:v>
                </c:pt>
                <c:pt idx="40894">
                  <c:v>134.56776000020901</c:v>
                </c:pt>
                <c:pt idx="40895">
                  <c:v>134.568042999944</c:v>
                </c:pt>
                <c:pt idx="40896">
                  <c:v>134.568477999891</c:v>
                </c:pt>
                <c:pt idx="40897">
                  <c:v>134.568759000103</c:v>
                </c:pt>
                <c:pt idx="40898">
                  <c:v>134.56928899995501</c:v>
                </c:pt>
                <c:pt idx="40899">
                  <c:v>134.56979800002901</c:v>
                </c:pt>
                <c:pt idx="40900">
                  <c:v>134.57015199992298</c:v>
                </c:pt>
                <c:pt idx="40901">
                  <c:v>134.57075799988101</c:v>
                </c:pt>
                <c:pt idx="40902">
                  <c:v>134.57156999993398</c:v>
                </c:pt>
                <c:pt idx="40903">
                  <c:v>134.57215300013502</c:v>
                </c:pt>
                <c:pt idx="40904">
                  <c:v>134.57335100019898</c:v>
                </c:pt>
                <c:pt idx="40905">
                  <c:v>134.57414599997699</c:v>
                </c:pt>
                <c:pt idx="40906">
                  <c:v>134.59257100021202</c:v>
                </c:pt>
                <c:pt idx="40907">
                  <c:v>134.60145699991699</c:v>
                </c:pt>
                <c:pt idx="40908">
                  <c:v>134.60184199993802</c:v>
                </c:pt>
                <c:pt idx="40909">
                  <c:v>134.60261199998001</c:v>
                </c:pt>
                <c:pt idx="40910">
                  <c:v>134.60315700012799</c:v>
                </c:pt>
                <c:pt idx="40911">
                  <c:v>134.612255999854</c:v>
                </c:pt>
                <c:pt idx="40912">
                  <c:v>134.612928000024</c:v>
                </c:pt>
                <c:pt idx="40913">
                  <c:v>134.61412900005499</c:v>
                </c:pt>
                <c:pt idx="40914">
                  <c:v>134.614951000003</c:v>
                </c:pt>
                <c:pt idx="40915">
                  <c:v>134.61694299985501</c:v>
                </c:pt>
                <c:pt idx="40916">
                  <c:v>134.62566799989798</c:v>
                </c:pt>
                <c:pt idx="40917">
                  <c:v>134.62747399989797</c:v>
                </c:pt>
                <c:pt idx="40918">
                  <c:v>134.63266300004699</c:v>
                </c:pt>
                <c:pt idx="40919">
                  <c:v>134.63700300007901</c:v>
                </c:pt>
                <c:pt idx="40920">
                  <c:v>134.666279000157</c:v>
                </c:pt>
                <c:pt idx="40921">
                  <c:v>134.681180999905</c:v>
                </c:pt>
                <c:pt idx="40922">
                  <c:v>134.683467999821</c:v>
                </c:pt>
                <c:pt idx="40923">
                  <c:v>134.68418999991599</c:v>
                </c:pt>
                <c:pt idx="40924">
                  <c:v>134.685250000075</c:v>
                </c:pt>
                <c:pt idx="40925">
                  <c:v>134.686109000085</c:v>
                </c:pt>
                <c:pt idx="40926">
                  <c:v>134.69323099980102</c:v>
                </c:pt>
                <c:pt idx="40927">
                  <c:v>134.69385300004399</c:v>
                </c:pt>
                <c:pt idx="40928">
                  <c:v>134.694914000192</c:v>
                </c:pt>
                <c:pt idx="40929">
                  <c:v>134.69573400016</c:v>
                </c:pt>
                <c:pt idx="40930">
                  <c:v>134.71119899986601</c:v>
                </c:pt>
                <c:pt idx="40931">
                  <c:v>134.71173800007799</c:v>
                </c:pt>
                <c:pt idx="40932">
                  <c:v>134.712752999803</c:v>
                </c:pt>
                <c:pt idx="40933">
                  <c:v>134.71346799997198</c:v>
                </c:pt>
                <c:pt idx="40934">
                  <c:v>134.73955200015502</c:v>
                </c:pt>
                <c:pt idx="40935">
                  <c:v>134.74017699991199</c:v>
                </c:pt>
                <c:pt idx="40936">
                  <c:v>134.740893000071</c:v>
                </c:pt>
                <c:pt idx="40937">
                  <c:v>134.74147499982701</c:v>
                </c:pt>
                <c:pt idx="40938">
                  <c:v>134.74150699994399</c:v>
                </c:pt>
                <c:pt idx="40939">
                  <c:v>134.74235600006</c:v>
                </c:pt>
                <c:pt idx="40940">
                  <c:v>134.742621999976</c:v>
                </c:pt>
                <c:pt idx="40941">
                  <c:v>134.743250000155</c:v>
                </c:pt>
                <c:pt idx="40942">
                  <c:v>134.74338100013398</c:v>
                </c:pt>
                <c:pt idx="40943">
                  <c:v>134.74368100014499</c:v>
                </c:pt>
                <c:pt idx="40944">
                  <c:v>134.74436200021898</c:v>
                </c:pt>
                <c:pt idx="40945">
                  <c:v>134.74482099991198</c:v>
                </c:pt>
                <c:pt idx="40946">
                  <c:v>134.763393999946</c:v>
                </c:pt>
                <c:pt idx="40947">
                  <c:v>134.76437999997802</c:v>
                </c:pt>
                <c:pt idx="40948">
                  <c:v>134.801838999919</c:v>
                </c:pt>
                <c:pt idx="40949">
                  <c:v>134.80247699999299</c:v>
                </c:pt>
                <c:pt idx="40950">
                  <c:v>134.802504000163</c:v>
                </c:pt>
                <c:pt idx="40951">
                  <c:v>134.80311800003599</c:v>
                </c:pt>
                <c:pt idx="40952">
                  <c:v>134.803913999803</c:v>
                </c:pt>
                <c:pt idx="40953">
                  <c:v>134.80438199985599</c:v>
                </c:pt>
                <c:pt idx="40954">
                  <c:v>134.804845999951</c:v>
                </c:pt>
                <c:pt idx="40955">
                  <c:v>134.80533499978199</c:v>
                </c:pt>
                <c:pt idx="40956">
                  <c:v>134.80977100016298</c:v>
                </c:pt>
                <c:pt idx="40957">
                  <c:v>134.810977000142</c:v>
                </c:pt>
                <c:pt idx="40958">
                  <c:v>134.81950000004801</c:v>
                </c:pt>
                <c:pt idx="40959">
                  <c:v>134.82010699999501</c:v>
                </c:pt>
                <c:pt idx="40960">
                  <c:v>134.82133700017499</c:v>
                </c:pt>
                <c:pt idx="40961">
                  <c:v>134.82172000021799</c:v>
                </c:pt>
                <c:pt idx="40962">
                  <c:v>134.82213699990001</c:v>
                </c:pt>
                <c:pt idx="40963">
                  <c:v>134.822433999943</c:v>
                </c:pt>
                <c:pt idx="40964">
                  <c:v>134.823651999795</c:v>
                </c:pt>
                <c:pt idx="40965">
                  <c:v>134.824990000197</c:v>
                </c:pt>
                <c:pt idx="40966">
                  <c:v>134.82696399978499</c:v>
                </c:pt>
                <c:pt idx="40967">
                  <c:v>134.82771200005999</c:v>
                </c:pt>
                <c:pt idx="40968">
                  <c:v>134.82907900015499</c:v>
                </c:pt>
                <c:pt idx="40969">
                  <c:v>134.830082000007</c:v>
                </c:pt>
                <c:pt idx="40970">
                  <c:v>134.85762199979902</c:v>
                </c:pt>
                <c:pt idx="40971">
                  <c:v>134.875484000076</c:v>
                </c:pt>
                <c:pt idx="40972">
                  <c:v>134.88885300012001</c:v>
                </c:pt>
                <c:pt idx="40973">
                  <c:v>134.905942999921</c:v>
                </c:pt>
                <c:pt idx="40974">
                  <c:v>134.90601400007998</c:v>
                </c:pt>
                <c:pt idx="40975">
                  <c:v>134.90644000012202</c:v>
                </c:pt>
                <c:pt idx="40976">
                  <c:v>134.907404999921</c:v>
                </c:pt>
                <c:pt idx="40977">
                  <c:v>134.908092999921</c:v>
                </c:pt>
                <c:pt idx="40978">
                  <c:v>134.912694999911</c:v>
                </c:pt>
                <c:pt idx="40979">
                  <c:v>134.91316399995398</c:v>
                </c:pt>
                <c:pt idx="40980">
                  <c:v>134.91389599994298</c:v>
                </c:pt>
                <c:pt idx="40981">
                  <c:v>134.91526600000699</c:v>
                </c:pt>
                <c:pt idx="40982">
                  <c:v>134.916276999774</c:v>
                </c:pt>
                <c:pt idx="40983">
                  <c:v>134.947731000011</c:v>
                </c:pt>
                <c:pt idx="40984">
                  <c:v>134.948331000032</c:v>
                </c:pt>
                <c:pt idx="40985">
                  <c:v>134.949378999863</c:v>
                </c:pt>
                <c:pt idx="40986">
                  <c:v>134.95014299996902</c:v>
                </c:pt>
                <c:pt idx="40987">
                  <c:v>134.95039800000001</c:v>
                </c:pt>
                <c:pt idx="40988">
                  <c:v>134.951020999778</c:v>
                </c:pt>
                <c:pt idx="40989">
                  <c:v>134.95218800017</c:v>
                </c:pt>
                <c:pt idx="40990">
                  <c:v>134.952305999831</c:v>
                </c:pt>
                <c:pt idx="40991">
                  <c:v>134.95273799981001</c:v>
                </c:pt>
                <c:pt idx="40992">
                  <c:v>134.952894999969</c:v>
                </c:pt>
                <c:pt idx="40993">
                  <c:v>134.95316599983099</c:v>
                </c:pt>
                <c:pt idx="40994">
                  <c:v>134.95328099998</c:v>
                </c:pt>
                <c:pt idx="40995">
                  <c:v>134.95381700022301</c:v>
                </c:pt>
                <c:pt idx="40996">
                  <c:v>134.95392799995898</c:v>
                </c:pt>
                <c:pt idx="40997">
                  <c:v>134.95418299999</c:v>
                </c:pt>
                <c:pt idx="40998">
                  <c:v>134.95420700019099</c:v>
                </c:pt>
                <c:pt idx="40999">
                  <c:v>134.95437600022302</c:v>
                </c:pt>
                <c:pt idx="41000">
                  <c:v>134.95458399984199</c:v>
                </c:pt>
                <c:pt idx="41001">
                  <c:v>134.990550000111</c:v>
                </c:pt>
                <c:pt idx="41002">
                  <c:v>135.00134800005901</c:v>
                </c:pt>
                <c:pt idx="41003">
                  <c:v>135.00268400002801</c:v>
                </c:pt>
                <c:pt idx="41004">
                  <c:v>135.00336200013399</c:v>
                </c:pt>
                <c:pt idx="41005">
                  <c:v>135.00457600002801</c:v>
                </c:pt>
                <c:pt idx="41006">
                  <c:v>135.00548100000699</c:v>
                </c:pt>
                <c:pt idx="41007">
                  <c:v>135.01544800010299</c:v>
                </c:pt>
                <c:pt idx="41008">
                  <c:v>135.03405700021099</c:v>
                </c:pt>
                <c:pt idx="41009">
                  <c:v>135.03471700005298</c:v>
                </c:pt>
                <c:pt idx="41010">
                  <c:v>135.03583100009502</c:v>
                </c:pt>
                <c:pt idx="41011">
                  <c:v>135.036579999905</c:v>
                </c:pt>
                <c:pt idx="41012">
                  <c:v>135.048896000171</c:v>
                </c:pt>
                <c:pt idx="41013">
                  <c:v>135.057737999886</c:v>
                </c:pt>
                <c:pt idx="41014">
                  <c:v>135.058373999982</c:v>
                </c:pt>
                <c:pt idx="41015">
                  <c:v>135.05959699978101</c:v>
                </c:pt>
                <c:pt idx="41016">
                  <c:v>135.060589000204</c:v>
                </c:pt>
                <c:pt idx="41017">
                  <c:v>135.06939599983502</c:v>
                </c:pt>
                <c:pt idx="41018">
                  <c:v>135.08191399978301</c:v>
                </c:pt>
                <c:pt idx="41019">
                  <c:v>135.08231900004802</c:v>
                </c:pt>
                <c:pt idx="41020">
                  <c:v>135.08307399979401</c:v>
                </c:pt>
                <c:pt idx="41021">
                  <c:v>135.08365600000599</c:v>
                </c:pt>
                <c:pt idx="41022">
                  <c:v>135.10279100000798</c:v>
                </c:pt>
                <c:pt idx="41023">
                  <c:v>135.103510000135</c:v>
                </c:pt>
                <c:pt idx="41024">
                  <c:v>135.10467900005</c:v>
                </c:pt>
                <c:pt idx="41025">
                  <c:v>135.105913000188</c:v>
                </c:pt>
                <c:pt idx="41026">
                  <c:v>135.107263999998</c:v>
                </c:pt>
                <c:pt idx="41027">
                  <c:v>135.10770199991302</c:v>
                </c:pt>
                <c:pt idx="41028">
                  <c:v>135.10848599980801</c:v>
                </c:pt>
                <c:pt idx="41029">
                  <c:v>135.10906600004</c:v>
                </c:pt>
                <c:pt idx="41030">
                  <c:v>135.11068700017802</c:v>
                </c:pt>
                <c:pt idx="41031">
                  <c:v>135.11784000002001</c:v>
                </c:pt>
                <c:pt idx="41032">
                  <c:v>135.121935999904</c:v>
                </c:pt>
                <c:pt idx="41033">
                  <c:v>135.12256600006299</c:v>
                </c:pt>
                <c:pt idx="41034">
                  <c:v>135.123937000116</c:v>
                </c:pt>
                <c:pt idx="41035">
                  <c:v>135.124903999894</c:v>
                </c:pt>
                <c:pt idx="41036">
                  <c:v>135.12705699986299</c:v>
                </c:pt>
                <c:pt idx="41037">
                  <c:v>135.133198999938</c:v>
                </c:pt>
                <c:pt idx="41038">
                  <c:v>135.13380199992702</c:v>
                </c:pt>
                <c:pt idx="41039">
                  <c:v>135.135090999938</c:v>
                </c:pt>
                <c:pt idx="41040">
                  <c:v>135.13594500000102</c:v>
                </c:pt>
                <c:pt idx="41041">
                  <c:v>135.13786000021301</c:v>
                </c:pt>
                <c:pt idx="41042">
                  <c:v>135.13828900022401</c:v>
                </c:pt>
                <c:pt idx="41043">
                  <c:v>135.13907100013901</c:v>
                </c:pt>
                <c:pt idx="41044">
                  <c:v>135.13963000013899</c:v>
                </c:pt>
                <c:pt idx="41045">
                  <c:v>135.14163399986501</c:v>
                </c:pt>
                <c:pt idx="41046">
                  <c:v>135.14225400012901</c:v>
                </c:pt>
                <c:pt idx="41047">
                  <c:v>135.143581000193</c:v>
                </c:pt>
                <c:pt idx="41048">
                  <c:v>135.14444700012902</c:v>
                </c:pt>
                <c:pt idx="41049">
                  <c:v>135.14678499996</c:v>
                </c:pt>
                <c:pt idx="41050">
                  <c:v>135.14717299994999</c:v>
                </c:pt>
                <c:pt idx="41051">
                  <c:v>135.147869999855</c:v>
                </c:pt>
                <c:pt idx="41052">
                  <c:v>135.147871999834</c:v>
                </c:pt>
                <c:pt idx="41053">
                  <c:v>135.148425999886</c:v>
                </c:pt>
                <c:pt idx="41054">
                  <c:v>135.15462900022598</c:v>
                </c:pt>
                <c:pt idx="41055">
                  <c:v>135.15513199990801</c:v>
                </c:pt>
                <c:pt idx="41056">
                  <c:v>135.15596700017301</c:v>
                </c:pt>
                <c:pt idx="41057">
                  <c:v>135.15660900020501</c:v>
                </c:pt>
                <c:pt idx="41058">
                  <c:v>135.15928900005702</c:v>
                </c:pt>
                <c:pt idx="41059">
                  <c:v>135.159883000142</c:v>
                </c:pt>
                <c:pt idx="41060">
                  <c:v>135.16116700020501</c:v>
                </c:pt>
                <c:pt idx="41061">
                  <c:v>135.162026000216</c:v>
                </c:pt>
                <c:pt idx="41062">
                  <c:v>135.175646999869</c:v>
                </c:pt>
                <c:pt idx="41063">
                  <c:v>135.17786800002699</c:v>
                </c:pt>
                <c:pt idx="41064">
                  <c:v>135.17838600000599</c:v>
                </c:pt>
                <c:pt idx="41065">
                  <c:v>135.179069000059</c:v>
                </c:pt>
                <c:pt idx="41066">
                  <c:v>135.18040700000699</c:v>
                </c:pt>
                <c:pt idx="41067">
                  <c:v>135.181275999912</c:v>
                </c:pt>
                <c:pt idx="41068">
                  <c:v>135.190127999976</c:v>
                </c:pt>
                <c:pt idx="41069">
                  <c:v>135.19057800021898</c:v>
                </c:pt>
                <c:pt idx="41070">
                  <c:v>135.19155699987002</c:v>
                </c:pt>
                <c:pt idx="41071">
                  <c:v>135.192239999923</c:v>
                </c:pt>
                <c:pt idx="41072">
                  <c:v>135.20031300004101</c:v>
                </c:pt>
                <c:pt idx="41073">
                  <c:v>135.20642899993601</c:v>
                </c:pt>
                <c:pt idx="41074">
                  <c:v>135.21918700007501</c:v>
                </c:pt>
                <c:pt idx="41075">
                  <c:v>135.22632800004399</c:v>
                </c:pt>
                <c:pt idx="41076">
                  <c:v>135.23069599978001</c:v>
                </c:pt>
                <c:pt idx="41077">
                  <c:v>135.23503199985399</c:v>
                </c:pt>
                <c:pt idx="41078">
                  <c:v>135.23780200011899</c:v>
                </c:pt>
                <c:pt idx="41079">
                  <c:v>135.24553200022598</c:v>
                </c:pt>
                <c:pt idx="41080">
                  <c:v>135.24600500022598</c:v>
                </c:pt>
                <c:pt idx="41081">
                  <c:v>135.24685799984499</c:v>
                </c:pt>
                <c:pt idx="41082">
                  <c:v>135.24766399996201</c:v>
                </c:pt>
                <c:pt idx="41083">
                  <c:v>135.25187699997301</c:v>
                </c:pt>
                <c:pt idx="41084">
                  <c:v>135.25792600012201</c:v>
                </c:pt>
                <c:pt idx="41085">
                  <c:v>135.258718999921</c:v>
                </c:pt>
                <c:pt idx="41086">
                  <c:v>135.26254799990002</c:v>
                </c:pt>
                <c:pt idx="41087">
                  <c:v>135.262828000122</c:v>
                </c:pt>
                <c:pt idx="41088">
                  <c:v>135.264147999805</c:v>
                </c:pt>
                <c:pt idx="41089">
                  <c:v>135.26446300011199</c:v>
                </c:pt>
                <c:pt idx="41090">
                  <c:v>135.26586599982602</c:v>
                </c:pt>
                <c:pt idx="41091">
                  <c:v>135.26599899978399</c:v>
                </c:pt>
                <c:pt idx="41092">
                  <c:v>135.26610200005902</c:v>
                </c:pt>
                <c:pt idx="41093">
                  <c:v>135.26755200018599</c:v>
                </c:pt>
                <c:pt idx="41094">
                  <c:v>135.268213000017</c:v>
                </c:pt>
                <c:pt idx="41095">
                  <c:v>135.26887199986899</c:v>
                </c:pt>
                <c:pt idx="41096">
                  <c:v>135.28084000017699</c:v>
                </c:pt>
                <c:pt idx="41097">
                  <c:v>135.28144400015597</c:v>
                </c:pt>
                <c:pt idx="41098">
                  <c:v>135.28258599990201</c:v>
                </c:pt>
                <c:pt idx="41099">
                  <c:v>135.28309699995501</c:v>
                </c:pt>
                <c:pt idx="41100">
                  <c:v>135.28330300005098</c:v>
                </c:pt>
                <c:pt idx="41101">
                  <c:v>135.28867900004101</c:v>
                </c:pt>
                <c:pt idx="41102">
                  <c:v>135.30545699995801</c:v>
                </c:pt>
                <c:pt idx="41103">
                  <c:v>135.30591400012699</c:v>
                </c:pt>
                <c:pt idx="41104">
                  <c:v>135.30853300017</c:v>
                </c:pt>
                <c:pt idx="41105">
                  <c:v>135.30874600019101</c:v>
                </c:pt>
                <c:pt idx="41106">
                  <c:v>135.31010399992701</c:v>
                </c:pt>
                <c:pt idx="41107">
                  <c:v>135.31035699998</c:v>
                </c:pt>
                <c:pt idx="41108">
                  <c:v>135.310970999853</c:v>
                </c:pt>
                <c:pt idx="41109">
                  <c:v>135.31103700006398</c:v>
                </c:pt>
                <c:pt idx="41110">
                  <c:v>135.311103999811</c:v>
                </c:pt>
                <c:pt idx="41111">
                  <c:v>135.31198800001201</c:v>
                </c:pt>
                <c:pt idx="41112">
                  <c:v>135.31256399983201</c:v>
                </c:pt>
                <c:pt idx="41113">
                  <c:v>135.31283500014902</c:v>
                </c:pt>
                <c:pt idx="41114">
                  <c:v>135.31314700003298</c:v>
                </c:pt>
                <c:pt idx="41115">
                  <c:v>135.313288999896</c:v>
                </c:pt>
                <c:pt idx="41116">
                  <c:v>135.31384999987401</c:v>
                </c:pt>
                <c:pt idx="41117">
                  <c:v>135.314027999811</c:v>
                </c:pt>
                <c:pt idx="41118">
                  <c:v>135.314560000097</c:v>
                </c:pt>
                <c:pt idx="41119">
                  <c:v>135.31456600003298</c:v>
                </c:pt>
                <c:pt idx="41120">
                  <c:v>135.315899000033</c:v>
                </c:pt>
                <c:pt idx="41121">
                  <c:v>135.31689799992799</c:v>
                </c:pt>
                <c:pt idx="41122">
                  <c:v>135.331938000035</c:v>
                </c:pt>
                <c:pt idx="41123">
                  <c:v>135.33265700016202</c:v>
                </c:pt>
                <c:pt idx="41124">
                  <c:v>135.332911000205</c:v>
                </c:pt>
                <c:pt idx="41125">
                  <c:v>135.33384699985601</c:v>
                </c:pt>
                <c:pt idx="41126">
                  <c:v>135.33474599989799</c:v>
                </c:pt>
                <c:pt idx="41127">
                  <c:v>135.35054400017501</c:v>
                </c:pt>
                <c:pt idx="41128">
                  <c:v>135.37287200006099</c:v>
                </c:pt>
                <c:pt idx="41129">
                  <c:v>135.37513499977601</c:v>
                </c:pt>
                <c:pt idx="41130">
                  <c:v>135.37577499982899</c:v>
                </c:pt>
                <c:pt idx="41131">
                  <c:v>135.37689799977602</c:v>
                </c:pt>
                <c:pt idx="41132">
                  <c:v>135.37775499980802</c:v>
                </c:pt>
                <c:pt idx="41133">
                  <c:v>135.37951599982898</c:v>
                </c:pt>
                <c:pt idx="41134">
                  <c:v>135.38005200007299</c:v>
                </c:pt>
                <c:pt idx="41135">
                  <c:v>135.38081600017898</c:v>
                </c:pt>
                <c:pt idx="41136">
                  <c:v>135.38144099993499</c:v>
                </c:pt>
                <c:pt idx="41137">
                  <c:v>135.38676899997802</c:v>
                </c:pt>
                <c:pt idx="41138">
                  <c:v>135.388057</c:v>
                </c:pt>
                <c:pt idx="41139">
                  <c:v>135.38879299994701</c:v>
                </c:pt>
                <c:pt idx="41140">
                  <c:v>135.38885800016902</c:v>
                </c:pt>
                <c:pt idx="41141">
                  <c:v>135.38931599987302</c:v>
                </c:pt>
                <c:pt idx="41142">
                  <c:v>135.39007700001002</c:v>
                </c:pt>
                <c:pt idx="41143">
                  <c:v>135.39014600018999</c:v>
                </c:pt>
                <c:pt idx="41144">
                  <c:v>135.39064899987301</c:v>
                </c:pt>
                <c:pt idx="41145">
                  <c:v>135.391138000159</c:v>
                </c:pt>
                <c:pt idx="41146">
                  <c:v>135.39890699985298</c:v>
                </c:pt>
                <c:pt idx="41147">
                  <c:v>135.40458899979001</c:v>
                </c:pt>
                <c:pt idx="41148">
                  <c:v>135.41438799984402</c:v>
                </c:pt>
                <c:pt idx="41149">
                  <c:v>135.41492000013</c:v>
                </c:pt>
                <c:pt idx="41150">
                  <c:v>135.415828000077</c:v>
                </c:pt>
                <c:pt idx="41151">
                  <c:v>135.41589599981299</c:v>
                </c:pt>
                <c:pt idx="41152">
                  <c:v>135.416516000077</c:v>
                </c:pt>
                <c:pt idx="41153">
                  <c:v>135.41662799980199</c:v>
                </c:pt>
                <c:pt idx="41154">
                  <c:v>135.41770700021499</c:v>
                </c:pt>
                <c:pt idx="41155">
                  <c:v>135.418605999802</c:v>
                </c:pt>
                <c:pt idx="41156">
                  <c:v>135.41956700009899</c:v>
                </c:pt>
                <c:pt idx="41157">
                  <c:v>135.42503799999301</c:v>
                </c:pt>
                <c:pt idx="41158">
                  <c:v>135.425653999845</c:v>
                </c:pt>
                <c:pt idx="41159">
                  <c:v>135.42684100002501</c:v>
                </c:pt>
                <c:pt idx="41160">
                  <c:v>135.42761500002598</c:v>
                </c:pt>
                <c:pt idx="41161">
                  <c:v>135.44583200018599</c:v>
                </c:pt>
                <c:pt idx="41162">
                  <c:v>135.44649799996401</c:v>
                </c:pt>
                <c:pt idx="41163">
                  <c:v>135.44771399983799</c:v>
                </c:pt>
                <c:pt idx="41164">
                  <c:v>135.44857699980599</c:v>
                </c:pt>
                <c:pt idx="41165">
                  <c:v>135.45088299997499</c:v>
                </c:pt>
                <c:pt idx="41166">
                  <c:v>135.453480999785</c:v>
                </c:pt>
                <c:pt idx="41167">
                  <c:v>135.462959000051</c:v>
                </c:pt>
                <c:pt idx="41168">
                  <c:v>135.474166000221</c:v>
                </c:pt>
                <c:pt idx="41169">
                  <c:v>135.474763999809</c:v>
                </c:pt>
                <c:pt idx="41170">
                  <c:v>135.475821</c:v>
                </c:pt>
                <c:pt idx="41171">
                  <c:v>135.47665699979902</c:v>
                </c:pt>
                <c:pt idx="41172">
                  <c:v>135.484376000022</c:v>
                </c:pt>
                <c:pt idx="41173">
                  <c:v>135.487867999927</c:v>
                </c:pt>
                <c:pt idx="41174">
                  <c:v>135.50058500004499</c:v>
                </c:pt>
                <c:pt idx="41175">
                  <c:v>135.501196999939</c:v>
                </c:pt>
                <c:pt idx="41176">
                  <c:v>135.501263000151</c:v>
                </c:pt>
                <c:pt idx="41177">
                  <c:v>135.501712999939</c:v>
                </c:pt>
                <c:pt idx="41178">
                  <c:v>135.502494999855</c:v>
                </c:pt>
                <c:pt idx="41179">
                  <c:v>135.50253699986499</c:v>
                </c:pt>
                <c:pt idx="41180">
                  <c:v>135.50304399996</c:v>
                </c:pt>
                <c:pt idx="41181">
                  <c:v>135.50336400021402</c:v>
                </c:pt>
                <c:pt idx="41182">
                  <c:v>135.50992399996099</c:v>
                </c:pt>
                <c:pt idx="41183">
                  <c:v>135.51227300013102</c:v>
                </c:pt>
                <c:pt idx="41184">
                  <c:v>135.53218900005902</c:v>
                </c:pt>
                <c:pt idx="41185">
                  <c:v>135.54458699991301</c:v>
                </c:pt>
                <c:pt idx="41186">
                  <c:v>135.54895100014599</c:v>
                </c:pt>
                <c:pt idx="41187">
                  <c:v>135.55660400015699</c:v>
                </c:pt>
                <c:pt idx="41188">
                  <c:v>135.56073000017901</c:v>
                </c:pt>
                <c:pt idx="41189">
                  <c:v>135.56129600010499</c:v>
                </c:pt>
                <c:pt idx="41190">
                  <c:v>135.562511999978</c:v>
                </c:pt>
                <c:pt idx="41191">
                  <c:v>135.562687999936</c:v>
                </c:pt>
                <c:pt idx="41192">
                  <c:v>135.56326199977698</c:v>
                </c:pt>
                <c:pt idx="41193">
                  <c:v>135.58093099982199</c:v>
                </c:pt>
                <c:pt idx="41194">
                  <c:v>135.58462099990697</c:v>
                </c:pt>
                <c:pt idx="41195">
                  <c:v>135.58620699996001</c:v>
                </c:pt>
                <c:pt idx="41196">
                  <c:v>135.58683500014001</c:v>
                </c:pt>
                <c:pt idx="41197">
                  <c:v>135.58822200002299</c:v>
                </c:pt>
                <c:pt idx="41198">
                  <c:v>135.58917199998098</c:v>
                </c:pt>
                <c:pt idx="41199">
                  <c:v>135.60878699991</c:v>
                </c:pt>
                <c:pt idx="41200">
                  <c:v>135.60916799997301</c:v>
                </c:pt>
                <c:pt idx="41201">
                  <c:v>135.60945500012099</c:v>
                </c:pt>
                <c:pt idx="41202">
                  <c:v>135.609792000195</c:v>
                </c:pt>
                <c:pt idx="41203">
                  <c:v>135.61073900018502</c:v>
                </c:pt>
                <c:pt idx="41204">
                  <c:v>135.611129000153</c:v>
                </c:pt>
                <c:pt idx="41205">
                  <c:v>135.61169200011102</c:v>
                </c:pt>
                <c:pt idx="41206">
                  <c:v>135.611931999847</c:v>
                </c:pt>
                <c:pt idx="41207">
                  <c:v>135.62596600013399</c:v>
                </c:pt>
                <c:pt idx="41208">
                  <c:v>135.626576000049</c:v>
                </c:pt>
                <c:pt idx="41209">
                  <c:v>135.62707399978501</c:v>
                </c:pt>
                <c:pt idx="41210">
                  <c:v>135.627669999848</c:v>
                </c:pt>
                <c:pt idx="41211">
                  <c:v>135.62783599991198</c:v>
                </c:pt>
                <c:pt idx="41212">
                  <c:v>135.628230999827</c:v>
                </c:pt>
                <c:pt idx="41213">
                  <c:v>135.62869199995399</c:v>
                </c:pt>
                <c:pt idx="41214">
                  <c:v>135.62917899980599</c:v>
                </c:pt>
                <c:pt idx="41215">
                  <c:v>135.62943599981702</c:v>
                </c:pt>
                <c:pt idx="41216">
                  <c:v>135.62991400021897</c:v>
                </c:pt>
                <c:pt idx="41217">
                  <c:v>135.63836299999801</c:v>
                </c:pt>
                <c:pt idx="41218">
                  <c:v>135.63866499998701</c:v>
                </c:pt>
                <c:pt idx="41219">
                  <c:v>135.63930300006101</c:v>
                </c:pt>
                <c:pt idx="41220">
                  <c:v>135.639732000072</c:v>
                </c:pt>
                <c:pt idx="41221">
                  <c:v>135.64731099995601</c:v>
                </c:pt>
                <c:pt idx="41222">
                  <c:v>135.65572100014799</c:v>
                </c:pt>
                <c:pt idx="41223">
                  <c:v>135.65612599995802</c:v>
                </c:pt>
                <c:pt idx="41224">
                  <c:v>135.65681099998901</c:v>
                </c:pt>
                <c:pt idx="41225">
                  <c:v>135.65705100018002</c:v>
                </c:pt>
                <c:pt idx="41226">
                  <c:v>135.65735800011598</c:v>
                </c:pt>
                <c:pt idx="41227">
                  <c:v>135.65764199984102</c:v>
                </c:pt>
                <c:pt idx="41228">
                  <c:v>135.65871599985201</c:v>
                </c:pt>
                <c:pt idx="41229">
                  <c:v>135.65955600006399</c:v>
                </c:pt>
                <c:pt idx="41230">
                  <c:v>135.668600999906</c:v>
                </c:pt>
                <c:pt idx="41231">
                  <c:v>135.673727999801</c:v>
                </c:pt>
                <c:pt idx="41232">
                  <c:v>135.674395000023</c:v>
                </c:pt>
                <c:pt idx="41233">
                  <c:v>135.67554200017099</c:v>
                </c:pt>
                <c:pt idx="41234">
                  <c:v>135.67641400004501</c:v>
                </c:pt>
                <c:pt idx="41235">
                  <c:v>135.68055099994999</c:v>
                </c:pt>
                <c:pt idx="41236">
                  <c:v>135.691377000057</c:v>
                </c:pt>
                <c:pt idx="41237">
                  <c:v>135.691667000173</c:v>
                </c:pt>
                <c:pt idx="41238">
                  <c:v>135.692218999793</c:v>
                </c:pt>
                <c:pt idx="41239">
                  <c:v>135.69266000013101</c:v>
                </c:pt>
                <c:pt idx="41240">
                  <c:v>135.694781999973</c:v>
                </c:pt>
                <c:pt idx="41241">
                  <c:v>135.69545300015301</c:v>
                </c:pt>
                <c:pt idx="41242">
                  <c:v>135.69668299987799</c:v>
                </c:pt>
                <c:pt idx="41243">
                  <c:v>135.69749999987798</c:v>
                </c:pt>
                <c:pt idx="41244">
                  <c:v>135.69948599979298</c:v>
                </c:pt>
                <c:pt idx="41245">
                  <c:v>135.69977799988899</c:v>
                </c:pt>
                <c:pt idx="41246">
                  <c:v>135.700417999942</c:v>
                </c:pt>
                <c:pt idx="41247">
                  <c:v>135.701485000026</c:v>
                </c:pt>
                <c:pt idx="41248">
                  <c:v>135.70161500001601</c:v>
                </c:pt>
                <c:pt idx="41249">
                  <c:v>135.702347999995</c:v>
                </c:pt>
                <c:pt idx="41250">
                  <c:v>135.70240699982602</c:v>
                </c:pt>
                <c:pt idx="41251">
                  <c:v>135.70308699991</c:v>
                </c:pt>
                <c:pt idx="41252">
                  <c:v>135.70413900015399</c:v>
                </c:pt>
                <c:pt idx="41253">
                  <c:v>135.70540199998501</c:v>
                </c:pt>
                <c:pt idx="41254">
                  <c:v>135.71048299991102</c:v>
                </c:pt>
                <c:pt idx="41255">
                  <c:v>135.71123800011199</c:v>
                </c:pt>
                <c:pt idx="41256">
                  <c:v>135.712512999816</c:v>
                </c:pt>
                <c:pt idx="41257">
                  <c:v>135.71275200001699</c:v>
                </c:pt>
                <c:pt idx="41258">
                  <c:v>135.71380099983799</c:v>
                </c:pt>
                <c:pt idx="41259">
                  <c:v>135.713917999964</c:v>
                </c:pt>
                <c:pt idx="41260">
                  <c:v>135.71523900009097</c:v>
                </c:pt>
                <c:pt idx="41261">
                  <c:v>135.71586299985901</c:v>
                </c:pt>
                <c:pt idx="41262">
                  <c:v>135.71600900013399</c:v>
                </c:pt>
                <c:pt idx="41263">
                  <c:v>135.716036999838</c:v>
                </c:pt>
                <c:pt idx="41264">
                  <c:v>135.71633999981702</c:v>
                </c:pt>
                <c:pt idx="41265">
                  <c:v>135.71709699999698</c:v>
                </c:pt>
                <c:pt idx="41266">
                  <c:v>135.71764300013399</c:v>
                </c:pt>
                <c:pt idx="41267">
                  <c:v>135.72458399994503</c:v>
                </c:pt>
                <c:pt idx="41268">
                  <c:v>135.72494500022</c:v>
                </c:pt>
                <c:pt idx="41269">
                  <c:v>135.725527999966</c:v>
                </c:pt>
                <c:pt idx="41270">
                  <c:v>135.72596699987099</c:v>
                </c:pt>
                <c:pt idx="41271">
                  <c:v>135.72607800006099</c:v>
                </c:pt>
                <c:pt idx="41272">
                  <c:v>135.726425000029</c:v>
                </c:pt>
                <c:pt idx="41273">
                  <c:v>135.72708199990299</c:v>
                </c:pt>
                <c:pt idx="41274">
                  <c:v>135.72752900017801</c:v>
                </c:pt>
                <c:pt idx="41275">
                  <c:v>135.73385800009399</c:v>
                </c:pt>
                <c:pt idx="41276">
                  <c:v>135.75129499986301</c:v>
                </c:pt>
                <c:pt idx="41277">
                  <c:v>135.76529200008699</c:v>
                </c:pt>
                <c:pt idx="41278">
                  <c:v>135.766139000224</c:v>
                </c:pt>
                <c:pt idx="41279">
                  <c:v>135.76677499986499</c:v>
                </c:pt>
                <c:pt idx="41280">
                  <c:v>135.76809200003402</c:v>
                </c:pt>
                <c:pt idx="41281">
                  <c:v>135.768928999823</c:v>
                </c:pt>
                <c:pt idx="41282">
                  <c:v>135.770747000151</c:v>
                </c:pt>
                <c:pt idx="41283">
                  <c:v>135.77228800022502</c:v>
                </c:pt>
                <c:pt idx="41284">
                  <c:v>135.777226999834</c:v>
                </c:pt>
                <c:pt idx="41285">
                  <c:v>135.77777499995099</c:v>
                </c:pt>
                <c:pt idx="41286">
                  <c:v>135.77859799988801</c:v>
                </c:pt>
                <c:pt idx="41287">
                  <c:v>135.778673999993</c:v>
                </c:pt>
                <c:pt idx="41288">
                  <c:v>135.77970300002499</c:v>
                </c:pt>
                <c:pt idx="41289">
                  <c:v>135.78226900017398</c:v>
                </c:pt>
                <c:pt idx="41290">
                  <c:v>135.78777800012099</c:v>
                </c:pt>
                <c:pt idx="41291">
                  <c:v>135.79021900022701</c:v>
                </c:pt>
                <c:pt idx="41292">
                  <c:v>135.790862999783</c:v>
                </c:pt>
                <c:pt idx="41293">
                  <c:v>135.792003000005</c:v>
                </c:pt>
                <c:pt idx="41294">
                  <c:v>135.79282299997402</c:v>
                </c:pt>
                <c:pt idx="41295">
                  <c:v>135.79404700021698</c:v>
                </c:pt>
                <c:pt idx="41296">
                  <c:v>135.79931599997499</c:v>
                </c:pt>
                <c:pt idx="41297">
                  <c:v>135.81617699992401</c:v>
                </c:pt>
                <c:pt idx="41298">
                  <c:v>135.81979799982901</c:v>
                </c:pt>
                <c:pt idx="41299">
                  <c:v>135.820264999892</c:v>
                </c:pt>
                <c:pt idx="41300">
                  <c:v>135.821158999988</c:v>
                </c:pt>
                <c:pt idx="41301">
                  <c:v>135.82184200004102</c:v>
                </c:pt>
                <c:pt idx="41302">
                  <c:v>135.824519999914</c:v>
                </c:pt>
                <c:pt idx="41303">
                  <c:v>135.825156999999</c:v>
                </c:pt>
                <c:pt idx="41304">
                  <c:v>135.82639300011502</c:v>
                </c:pt>
                <c:pt idx="41305">
                  <c:v>135.82730799998899</c:v>
                </c:pt>
                <c:pt idx="41306">
                  <c:v>135.82752899992499</c:v>
                </c:pt>
                <c:pt idx="41307">
                  <c:v>135.84707900008601</c:v>
                </c:pt>
                <c:pt idx="41308">
                  <c:v>135.85097299983298</c:v>
                </c:pt>
                <c:pt idx="41309">
                  <c:v>135.86474800012999</c:v>
                </c:pt>
                <c:pt idx="41310">
                  <c:v>135.89322699999602</c:v>
                </c:pt>
                <c:pt idx="41311">
                  <c:v>135.90677499996599</c:v>
                </c:pt>
                <c:pt idx="41312">
                  <c:v>135.907283000051</c:v>
                </c:pt>
                <c:pt idx="41313">
                  <c:v>135.908014000051</c:v>
                </c:pt>
                <c:pt idx="41314">
                  <c:v>135.90887999998799</c:v>
                </c:pt>
                <c:pt idx="41315">
                  <c:v>135.91324500021</c:v>
                </c:pt>
                <c:pt idx="41316">
                  <c:v>135.922663000201</c:v>
                </c:pt>
                <c:pt idx="41317">
                  <c:v>135.923312000159</c:v>
                </c:pt>
                <c:pt idx="41318">
                  <c:v>135.924536999937</c:v>
                </c:pt>
                <c:pt idx="41319">
                  <c:v>135.92454699983099</c:v>
                </c:pt>
                <c:pt idx="41320">
                  <c:v>135.92511600018</c:v>
                </c:pt>
                <c:pt idx="41321">
                  <c:v>135.92547400003201</c:v>
                </c:pt>
                <c:pt idx="41322">
                  <c:v>135.926232000201</c:v>
                </c:pt>
                <c:pt idx="41323">
                  <c:v>135.926932000074</c:v>
                </c:pt>
                <c:pt idx="41324">
                  <c:v>135.94381499979099</c:v>
                </c:pt>
                <c:pt idx="41325">
                  <c:v>135.944359999939</c:v>
                </c:pt>
                <c:pt idx="41326">
                  <c:v>135.945317999812</c:v>
                </c:pt>
                <c:pt idx="41327">
                  <c:v>135.94596599978101</c:v>
                </c:pt>
                <c:pt idx="41328">
                  <c:v>135.94961299986602</c:v>
                </c:pt>
                <c:pt idx="41329">
                  <c:v>135.949989999971</c:v>
                </c:pt>
                <c:pt idx="41330">
                  <c:v>135.95068799986601</c:v>
                </c:pt>
                <c:pt idx="41331">
                  <c:v>135.95116799979201</c:v>
                </c:pt>
                <c:pt idx="41332">
                  <c:v>135.97513500008</c:v>
                </c:pt>
                <c:pt idx="41333">
                  <c:v>135.98979700009201</c:v>
                </c:pt>
                <c:pt idx="41334">
                  <c:v>135.99011399992298</c:v>
                </c:pt>
                <c:pt idx="41335">
                  <c:v>135.990373999902</c:v>
                </c:pt>
                <c:pt idx="41336">
                  <c:v>135.99146400019799</c:v>
                </c:pt>
                <c:pt idx="41337">
                  <c:v>135.992250000072</c:v>
                </c:pt>
                <c:pt idx="41338">
                  <c:v>135.99689700004001</c:v>
                </c:pt>
                <c:pt idx="41339">
                  <c:v>136.01478600003202</c:v>
                </c:pt>
                <c:pt idx="41340">
                  <c:v>136.01537000022199</c:v>
                </c:pt>
                <c:pt idx="41341">
                  <c:v>136.01663899998999</c:v>
                </c:pt>
                <c:pt idx="41342">
                  <c:v>136.01749800000101</c:v>
                </c:pt>
                <c:pt idx="41343">
                  <c:v>136.02144100013899</c:v>
                </c:pt>
                <c:pt idx="41344">
                  <c:v>136.02686300009699</c:v>
                </c:pt>
                <c:pt idx="41345">
                  <c:v>136.02751500002302</c:v>
                </c:pt>
                <c:pt idx="41346">
                  <c:v>136.02863000005499</c:v>
                </c:pt>
                <c:pt idx="41347">
                  <c:v>136.029492000034</c:v>
                </c:pt>
                <c:pt idx="41348">
                  <c:v>136.03207899995999</c:v>
                </c:pt>
                <c:pt idx="41349">
                  <c:v>136.032733999854</c:v>
                </c:pt>
                <c:pt idx="41350">
                  <c:v>136.03411800022502</c:v>
                </c:pt>
                <c:pt idx="41351">
                  <c:v>136.03496399991801</c:v>
                </c:pt>
                <c:pt idx="41352">
                  <c:v>136.07093700011302</c:v>
                </c:pt>
                <c:pt idx="41353">
                  <c:v>136.071850000007</c:v>
                </c:pt>
                <c:pt idx="41354">
                  <c:v>136.08634599995602</c:v>
                </c:pt>
                <c:pt idx="41355">
                  <c:v>136.09608800015801</c:v>
                </c:pt>
                <c:pt idx="41356">
                  <c:v>136.10281599994701</c:v>
                </c:pt>
                <c:pt idx="41357">
                  <c:v>136.103270000148</c:v>
                </c:pt>
                <c:pt idx="41358">
                  <c:v>136.10413500009599</c:v>
                </c:pt>
                <c:pt idx="41359">
                  <c:v>136.10465500005299</c:v>
                </c:pt>
                <c:pt idx="41360">
                  <c:v>136.11992200003399</c:v>
                </c:pt>
                <c:pt idx="41361">
                  <c:v>136.155528000017</c:v>
                </c:pt>
                <c:pt idx="41362">
                  <c:v>136.156157000186</c:v>
                </c:pt>
                <c:pt idx="41363">
                  <c:v>136.15741100011201</c:v>
                </c:pt>
                <c:pt idx="41364">
                  <c:v>136.15840300008099</c:v>
                </c:pt>
                <c:pt idx="41365">
                  <c:v>136.16089600009201</c:v>
                </c:pt>
                <c:pt idx="41366">
                  <c:v>136.161076000007</c:v>
                </c:pt>
                <c:pt idx="41367">
                  <c:v>136.16160499987001</c:v>
                </c:pt>
                <c:pt idx="41368">
                  <c:v>136.16173399986999</c:v>
                </c:pt>
                <c:pt idx="41369">
                  <c:v>136.16288399998598</c:v>
                </c:pt>
                <c:pt idx="41370">
                  <c:v>136.16298399983799</c:v>
                </c:pt>
                <c:pt idx="41371">
                  <c:v>136.16383999988099</c:v>
                </c:pt>
                <c:pt idx="41372">
                  <c:v>136.16383999988099</c:v>
                </c:pt>
                <c:pt idx="41373">
                  <c:v>136.16969199983902</c:v>
                </c:pt>
                <c:pt idx="41374">
                  <c:v>136.17230799991302</c:v>
                </c:pt>
                <c:pt idx="41375">
                  <c:v>136.172997999892</c:v>
                </c:pt>
                <c:pt idx="41376">
                  <c:v>136.17434400021</c:v>
                </c:pt>
                <c:pt idx="41377">
                  <c:v>136.17533600017802</c:v>
                </c:pt>
                <c:pt idx="41378">
                  <c:v>136.20118100016001</c:v>
                </c:pt>
                <c:pt idx="41379">
                  <c:v>136.20177099983201</c:v>
                </c:pt>
                <c:pt idx="41380">
                  <c:v>136.20278899998002</c:v>
                </c:pt>
                <c:pt idx="41381">
                  <c:v>136.203774000023</c:v>
                </c:pt>
                <c:pt idx="41382">
                  <c:v>136.212692999833</c:v>
                </c:pt>
                <c:pt idx="41383">
                  <c:v>136.21327700002399</c:v>
                </c:pt>
                <c:pt idx="41384">
                  <c:v>136.21344700004499</c:v>
                </c:pt>
                <c:pt idx="41385">
                  <c:v>136.21436499988698</c:v>
                </c:pt>
                <c:pt idx="41386">
                  <c:v>136.21505299988698</c:v>
                </c:pt>
                <c:pt idx="41387">
                  <c:v>136.21530499994998</c:v>
                </c:pt>
                <c:pt idx="41388">
                  <c:v>136.242912999932</c:v>
                </c:pt>
                <c:pt idx="41389">
                  <c:v>136.246651999954</c:v>
                </c:pt>
                <c:pt idx="41390">
                  <c:v>136.255805000018</c:v>
                </c:pt>
                <c:pt idx="41391">
                  <c:v>136.25644400008198</c:v>
                </c:pt>
                <c:pt idx="41392">
                  <c:v>136.257689000103</c:v>
                </c:pt>
                <c:pt idx="41393">
                  <c:v>136.258589000135</c:v>
                </c:pt>
                <c:pt idx="41394">
                  <c:v>136.26053000007201</c:v>
                </c:pt>
                <c:pt idx="41395">
                  <c:v>136.261241999818</c:v>
                </c:pt>
                <c:pt idx="41396">
                  <c:v>136.262639000051</c:v>
                </c:pt>
                <c:pt idx="41397">
                  <c:v>136.26358800001901</c:v>
                </c:pt>
                <c:pt idx="41398">
                  <c:v>136.26951200012601</c:v>
                </c:pt>
                <c:pt idx="41399">
                  <c:v>136.30580000017198</c:v>
                </c:pt>
                <c:pt idx="41400">
                  <c:v>136.30774400007701</c:v>
                </c:pt>
                <c:pt idx="41401">
                  <c:v>136.30830900001402</c:v>
                </c:pt>
                <c:pt idx="41402">
                  <c:v>136.30944699980301</c:v>
                </c:pt>
                <c:pt idx="41403">
                  <c:v>136.309696999887</c:v>
                </c:pt>
                <c:pt idx="41404">
                  <c:v>136.31022299978198</c:v>
                </c:pt>
                <c:pt idx="41405">
                  <c:v>136.31037799996099</c:v>
                </c:pt>
                <c:pt idx="41406">
                  <c:v>136.31168099982398</c:v>
                </c:pt>
                <c:pt idx="41407">
                  <c:v>136.31262499984499</c:v>
                </c:pt>
                <c:pt idx="41408">
                  <c:v>136.31783399978301</c:v>
                </c:pt>
                <c:pt idx="41409">
                  <c:v>136.327211000207</c:v>
                </c:pt>
                <c:pt idx="41410">
                  <c:v>136.327875000006</c:v>
                </c:pt>
                <c:pt idx="41411">
                  <c:v>136.32911500007998</c:v>
                </c:pt>
                <c:pt idx="41412">
                  <c:v>136.32980000011199</c:v>
                </c:pt>
                <c:pt idx="41413">
                  <c:v>136.330063000059</c:v>
                </c:pt>
                <c:pt idx="41414">
                  <c:v>136.330529000133</c:v>
                </c:pt>
                <c:pt idx="41415">
                  <c:v>136.331746999985</c:v>
                </c:pt>
                <c:pt idx="41416">
                  <c:v>136.33262800021799</c:v>
                </c:pt>
                <c:pt idx="41417">
                  <c:v>136.33857700005998</c:v>
                </c:pt>
                <c:pt idx="41418">
                  <c:v>136.344593000103</c:v>
                </c:pt>
                <c:pt idx="41419">
                  <c:v>136.344977000135</c:v>
                </c:pt>
                <c:pt idx="41420">
                  <c:v>136.34567000008198</c:v>
                </c:pt>
                <c:pt idx="41421">
                  <c:v>136.34614200009301</c:v>
                </c:pt>
                <c:pt idx="41422">
                  <c:v>136.37640200022301</c:v>
                </c:pt>
                <c:pt idx="41423">
                  <c:v>136.37682899979998</c:v>
                </c:pt>
                <c:pt idx="41424">
                  <c:v>136.377107000043</c:v>
                </c:pt>
                <c:pt idx="41425">
                  <c:v>136.378339000202</c:v>
                </c:pt>
                <c:pt idx="41426">
                  <c:v>136.379078000118</c:v>
                </c:pt>
                <c:pt idx="41427">
                  <c:v>136.37933500012801</c:v>
                </c:pt>
                <c:pt idx="41428">
                  <c:v>136.379748999843</c:v>
                </c:pt>
                <c:pt idx="41429">
                  <c:v>136.380827999801</c:v>
                </c:pt>
                <c:pt idx="41430">
                  <c:v>136.38102999993802</c:v>
                </c:pt>
                <c:pt idx="41431">
                  <c:v>136.381951000203</c:v>
                </c:pt>
                <c:pt idx="41432">
                  <c:v>136.38791099992801</c:v>
                </c:pt>
                <c:pt idx="41433">
                  <c:v>136.38846899993899</c:v>
                </c:pt>
                <c:pt idx="41434">
                  <c:v>136.38956500017198</c:v>
                </c:pt>
                <c:pt idx="41435">
                  <c:v>136.39031899992901</c:v>
                </c:pt>
                <c:pt idx="41436">
                  <c:v>136.39736499999299</c:v>
                </c:pt>
                <c:pt idx="41437">
                  <c:v>136.39805000002499</c:v>
                </c:pt>
                <c:pt idx="41438">
                  <c:v>136.399342000004</c:v>
                </c:pt>
                <c:pt idx="41439">
                  <c:v>136.40021799983501</c:v>
                </c:pt>
                <c:pt idx="41440">
                  <c:v>136.40188499994099</c:v>
                </c:pt>
                <c:pt idx="41441">
                  <c:v>136.405059000026</c:v>
                </c:pt>
                <c:pt idx="41442">
                  <c:v>136.42364799988999</c:v>
                </c:pt>
                <c:pt idx="41443">
                  <c:v>136.42429799983799</c:v>
                </c:pt>
                <c:pt idx="41444">
                  <c:v>136.42571299987998</c:v>
                </c:pt>
                <c:pt idx="41445">
                  <c:v>136.42670099989101</c:v>
                </c:pt>
                <c:pt idx="41446">
                  <c:v>136.43683400005099</c:v>
                </c:pt>
                <c:pt idx="41447">
                  <c:v>136.44401200008301</c:v>
                </c:pt>
                <c:pt idx="41448">
                  <c:v>136.45164399986197</c:v>
                </c:pt>
                <c:pt idx="41449">
                  <c:v>136.45269500011599</c:v>
                </c:pt>
                <c:pt idx="41450">
                  <c:v>136.46903100016002</c:v>
                </c:pt>
                <c:pt idx="41451">
                  <c:v>136.472025999864</c:v>
                </c:pt>
                <c:pt idx="41452">
                  <c:v>136.47270999990698</c:v>
                </c:pt>
                <c:pt idx="41453">
                  <c:v>136.47392700022399</c:v>
                </c:pt>
                <c:pt idx="41454">
                  <c:v>136.47480300005498</c:v>
                </c:pt>
                <c:pt idx="41455">
                  <c:v>136.47704799996001</c:v>
                </c:pt>
                <c:pt idx="41456">
                  <c:v>136.480612000013</c:v>
                </c:pt>
                <c:pt idx="41457">
                  <c:v>136.48125600002399</c:v>
                </c:pt>
                <c:pt idx="41458">
                  <c:v>136.482560999866</c:v>
                </c:pt>
                <c:pt idx="41459">
                  <c:v>136.48349300001399</c:v>
                </c:pt>
                <c:pt idx="41460">
                  <c:v>136.48365000017199</c:v>
                </c:pt>
                <c:pt idx="41461">
                  <c:v>136.48435200002399</c:v>
                </c:pt>
                <c:pt idx="41462">
                  <c:v>136.485598000035</c:v>
                </c:pt>
                <c:pt idx="41463">
                  <c:v>136.48717300020502</c:v>
                </c:pt>
                <c:pt idx="41464">
                  <c:v>136.52941000009301</c:v>
                </c:pt>
                <c:pt idx="41465">
                  <c:v>136.53001400007201</c:v>
                </c:pt>
                <c:pt idx="41466">
                  <c:v>136.53091600008301</c:v>
                </c:pt>
                <c:pt idx="41467">
                  <c:v>136.531080000168</c:v>
                </c:pt>
                <c:pt idx="41468">
                  <c:v>136.53201299985</c:v>
                </c:pt>
                <c:pt idx="41469">
                  <c:v>136.54155399990401</c:v>
                </c:pt>
                <c:pt idx="41470">
                  <c:v>136.54221800015802</c:v>
                </c:pt>
                <c:pt idx="41471">
                  <c:v>136.543492999862</c:v>
                </c:pt>
                <c:pt idx="41472">
                  <c:v>136.54442500001002</c:v>
                </c:pt>
                <c:pt idx="41473">
                  <c:v>136.54832900010601</c:v>
                </c:pt>
                <c:pt idx="41474">
                  <c:v>136.55418400003299</c:v>
                </c:pt>
                <c:pt idx="41475">
                  <c:v>136.554868000075</c:v>
                </c:pt>
                <c:pt idx="41476">
                  <c:v>136.55612899992701</c:v>
                </c:pt>
                <c:pt idx="41477">
                  <c:v>136.557548999917</c:v>
                </c:pt>
                <c:pt idx="41478">
                  <c:v>136.58018200021601</c:v>
                </c:pt>
                <c:pt idx="41479">
                  <c:v>136.60195900001699</c:v>
                </c:pt>
                <c:pt idx="41480">
                  <c:v>136.60337000010202</c:v>
                </c:pt>
                <c:pt idx="41481">
                  <c:v>136.61239000020899</c:v>
                </c:pt>
                <c:pt idx="41482">
                  <c:v>136.61296100008198</c:v>
                </c:pt>
                <c:pt idx="41483">
                  <c:v>136.61374499997601</c:v>
                </c:pt>
                <c:pt idx="41484">
                  <c:v>136.614646999987</c:v>
                </c:pt>
                <c:pt idx="41485">
                  <c:v>136.616177000178</c:v>
                </c:pt>
                <c:pt idx="41486">
                  <c:v>136.616789000072</c:v>
                </c:pt>
                <c:pt idx="41487">
                  <c:v>136.617881999882</c:v>
                </c:pt>
                <c:pt idx="41488">
                  <c:v>136.618644000009</c:v>
                </c:pt>
                <c:pt idx="41489">
                  <c:v>136.619078999956</c:v>
                </c:pt>
                <c:pt idx="41490">
                  <c:v>136.61972699992401</c:v>
                </c:pt>
                <c:pt idx="41491">
                  <c:v>136.621009000009</c:v>
                </c:pt>
                <c:pt idx="41492">
                  <c:v>136.621929999819</c:v>
                </c:pt>
                <c:pt idx="41493">
                  <c:v>136.63333900012699</c:v>
                </c:pt>
                <c:pt idx="41494">
                  <c:v>136.63521699981999</c:v>
                </c:pt>
                <c:pt idx="41495">
                  <c:v>136.63597200002101</c:v>
                </c:pt>
                <c:pt idx="41496">
                  <c:v>136.63669800007401</c:v>
                </c:pt>
                <c:pt idx="41497">
                  <c:v>136.63728600022199</c:v>
                </c:pt>
                <c:pt idx="41498">
                  <c:v>136.63738800005299</c:v>
                </c:pt>
                <c:pt idx="41499">
                  <c:v>136.638560999926</c:v>
                </c:pt>
                <c:pt idx="41500">
                  <c:v>136.63884600009598</c:v>
                </c:pt>
                <c:pt idx="41501">
                  <c:v>136.639396000191</c:v>
                </c:pt>
                <c:pt idx="41502">
                  <c:v>136.64455700018098</c:v>
                </c:pt>
                <c:pt idx="41503">
                  <c:v>136.64524100022302</c:v>
                </c:pt>
                <c:pt idx="41504">
                  <c:v>136.646337999991</c:v>
                </c:pt>
                <c:pt idx="41505">
                  <c:v>136.64752000022401</c:v>
                </c:pt>
                <c:pt idx="41506">
                  <c:v>136.65607199982301</c:v>
                </c:pt>
                <c:pt idx="41507">
                  <c:v>136.656526000024</c:v>
                </c:pt>
                <c:pt idx="41508">
                  <c:v>136.657412000204</c:v>
                </c:pt>
                <c:pt idx="41509">
                  <c:v>136.65810900010899</c:v>
                </c:pt>
                <c:pt idx="41510">
                  <c:v>136.66481300015198</c:v>
                </c:pt>
                <c:pt idx="41511">
                  <c:v>136.665449999782</c:v>
                </c:pt>
                <c:pt idx="41512">
                  <c:v>136.66676299999298</c:v>
                </c:pt>
                <c:pt idx="41513">
                  <c:v>136.66764800018399</c:v>
                </c:pt>
                <c:pt idx="41514">
                  <c:v>136.68457799985799</c:v>
                </c:pt>
                <c:pt idx="41515">
                  <c:v>136.68721100020701</c:v>
                </c:pt>
                <c:pt idx="41516">
                  <c:v>136.687620999964</c:v>
                </c:pt>
                <c:pt idx="41517">
                  <c:v>136.68782500007998</c:v>
                </c:pt>
                <c:pt idx="41518">
                  <c:v>136.68810899980599</c:v>
                </c:pt>
                <c:pt idx="41519">
                  <c:v>136.688439999943</c:v>
                </c:pt>
                <c:pt idx="41520">
                  <c:v>136.68909099987999</c:v>
                </c:pt>
                <c:pt idx="41521">
                  <c:v>136.68968399997499</c:v>
                </c:pt>
                <c:pt idx="41522">
                  <c:v>136.68971500010201</c:v>
                </c:pt>
                <c:pt idx="41523">
                  <c:v>136.69061900009098</c:v>
                </c:pt>
                <c:pt idx="41524">
                  <c:v>136.702565000177</c:v>
                </c:pt>
                <c:pt idx="41525">
                  <c:v>136.71051900018901</c:v>
                </c:pt>
                <c:pt idx="41526">
                  <c:v>136.712382000041</c:v>
                </c:pt>
                <c:pt idx="41527">
                  <c:v>136.731508000139</c:v>
                </c:pt>
                <c:pt idx="41528">
                  <c:v>136.732046999895</c:v>
                </c:pt>
                <c:pt idx="41529">
                  <c:v>136.73302000006501</c:v>
                </c:pt>
                <c:pt idx="41530">
                  <c:v>136.733178000213</c:v>
                </c:pt>
                <c:pt idx="41531">
                  <c:v>136.73354999991699</c:v>
                </c:pt>
                <c:pt idx="41532">
                  <c:v>136.73395900013901</c:v>
                </c:pt>
                <c:pt idx="41533">
                  <c:v>136.734472000171</c:v>
                </c:pt>
                <c:pt idx="41534">
                  <c:v>136.735659999885</c:v>
                </c:pt>
                <c:pt idx="41535">
                  <c:v>136.74136300005497</c:v>
                </c:pt>
                <c:pt idx="41536">
                  <c:v>136.74886499984402</c:v>
                </c:pt>
                <c:pt idx="41537">
                  <c:v>136.768290999953</c:v>
                </c:pt>
                <c:pt idx="41538">
                  <c:v>136.77102600013302</c:v>
                </c:pt>
                <c:pt idx="41539">
                  <c:v>136.78361399979599</c:v>
                </c:pt>
                <c:pt idx="41540">
                  <c:v>136.786287000177</c:v>
                </c:pt>
                <c:pt idx="41541">
                  <c:v>136.78705800020902</c:v>
                </c:pt>
                <c:pt idx="41542">
                  <c:v>136.78836000008198</c:v>
                </c:pt>
                <c:pt idx="41543">
                  <c:v>136.789372999828</c:v>
                </c:pt>
                <c:pt idx="41544">
                  <c:v>136.795298999913</c:v>
                </c:pt>
                <c:pt idx="41545">
                  <c:v>136.79581299993501</c:v>
                </c:pt>
                <c:pt idx="41546">
                  <c:v>136.79682400015699</c:v>
                </c:pt>
                <c:pt idx="41547">
                  <c:v>136.797559000115</c:v>
                </c:pt>
                <c:pt idx="41548">
                  <c:v>136.797845999808</c:v>
                </c:pt>
                <c:pt idx="41549">
                  <c:v>136.79849700019898</c:v>
                </c:pt>
                <c:pt idx="41550">
                  <c:v>136.79864899995601</c:v>
                </c:pt>
                <c:pt idx="41551">
                  <c:v>136.799317000168</c:v>
                </c:pt>
                <c:pt idx="41552">
                  <c:v>136.79932800005099</c:v>
                </c:pt>
                <c:pt idx="41553">
                  <c:v>136.79976299999899</c:v>
                </c:pt>
                <c:pt idx="41554">
                  <c:v>136.80058199997799</c:v>
                </c:pt>
                <c:pt idx="41555">
                  <c:v>136.80069700012601</c:v>
                </c:pt>
                <c:pt idx="41556">
                  <c:v>136.80159600016799</c:v>
                </c:pt>
                <c:pt idx="41557">
                  <c:v>136.803297999904</c:v>
                </c:pt>
                <c:pt idx="41558">
                  <c:v>136.80391700017898</c:v>
                </c:pt>
                <c:pt idx="41559">
                  <c:v>136.80514799989302</c:v>
                </c:pt>
                <c:pt idx="41560">
                  <c:v>136.80548100001002</c:v>
                </c:pt>
                <c:pt idx="41561">
                  <c:v>136.80595400001002</c:v>
                </c:pt>
                <c:pt idx="41562">
                  <c:v>136.82246899998</c:v>
                </c:pt>
                <c:pt idx="41563">
                  <c:v>136.823118999927</c:v>
                </c:pt>
                <c:pt idx="41564">
                  <c:v>136.82323700004397</c:v>
                </c:pt>
                <c:pt idx="41565">
                  <c:v>136.823687999822</c:v>
                </c:pt>
                <c:pt idx="41566">
                  <c:v>136.82440999991701</c:v>
                </c:pt>
                <c:pt idx="41567">
                  <c:v>136.82452200009701</c:v>
                </c:pt>
                <c:pt idx="41568">
                  <c:v>136.82489399980102</c:v>
                </c:pt>
                <c:pt idx="41569">
                  <c:v>136.82539799992799</c:v>
                </c:pt>
                <c:pt idx="41570">
                  <c:v>136.840642000152</c:v>
                </c:pt>
                <c:pt idx="41571">
                  <c:v>136.84111100019402</c:v>
                </c:pt>
                <c:pt idx="41572">
                  <c:v>136.841942000046</c:v>
                </c:pt>
                <c:pt idx="41573">
                  <c:v>136.842446000173</c:v>
                </c:pt>
                <c:pt idx="41574">
                  <c:v>136.86351200021801</c:v>
                </c:pt>
                <c:pt idx="41575">
                  <c:v>136.86877100008101</c:v>
                </c:pt>
                <c:pt idx="41576">
                  <c:v>136.86938399996501</c:v>
                </c:pt>
                <c:pt idx="41577">
                  <c:v>136.870481000187</c:v>
                </c:pt>
                <c:pt idx="41578">
                  <c:v>136.87170699995397</c:v>
                </c:pt>
                <c:pt idx="41579">
                  <c:v>136.87397400008101</c:v>
                </c:pt>
                <c:pt idx="41580">
                  <c:v>136.89600799989398</c:v>
                </c:pt>
                <c:pt idx="41581">
                  <c:v>136.90176799991599</c:v>
                </c:pt>
                <c:pt idx="41582">
                  <c:v>136.90203399983099</c:v>
                </c:pt>
                <c:pt idx="41583">
                  <c:v>136.90262699992601</c:v>
                </c:pt>
                <c:pt idx="41584">
                  <c:v>136.90379599984198</c:v>
                </c:pt>
                <c:pt idx="41585">
                  <c:v>136.90458200017</c:v>
                </c:pt>
                <c:pt idx="41586">
                  <c:v>136.919304000002</c:v>
                </c:pt>
                <c:pt idx="41587">
                  <c:v>136.92096000022499</c:v>
                </c:pt>
                <c:pt idx="41588">
                  <c:v>136.92467600003499</c:v>
                </c:pt>
                <c:pt idx="41589">
                  <c:v>136.94630600002699</c:v>
                </c:pt>
                <c:pt idx="41590">
                  <c:v>136.946828999953</c:v>
                </c:pt>
                <c:pt idx="41591">
                  <c:v>136.94782099992099</c:v>
                </c:pt>
                <c:pt idx="41592">
                  <c:v>136.94849500006899</c:v>
                </c:pt>
                <c:pt idx="41593">
                  <c:v>136.94970699998501</c:v>
                </c:pt>
                <c:pt idx="41594">
                  <c:v>136.949815000207</c:v>
                </c:pt>
                <c:pt idx="41595">
                  <c:v>136.95017100007999</c:v>
                </c:pt>
                <c:pt idx="41596">
                  <c:v>136.95089700013301</c:v>
                </c:pt>
                <c:pt idx="41597">
                  <c:v>136.95149400018599</c:v>
                </c:pt>
                <c:pt idx="41598">
                  <c:v>136.95185500000599</c:v>
                </c:pt>
                <c:pt idx="41599">
                  <c:v>136.973880999903</c:v>
                </c:pt>
                <c:pt idx="41600">
                  <c:v>136.97417100001903</c:v>
                </c:pt>
                <c:pt idx="41601">
                  <c:v>136.97475099979698</c:v>
                </c:pt>
                <c:pt idx="41602">
                  <c:v>136.975225999776</c:v>
                </c:pt>
                <c:pt idx="41603">
                  <c:v>136.98178399999898</c:v>
                </c:pt>
                <c:pt idx="41604">
                  <c:v>137.015908000194</c:v>
                </c:pt>
                <c:pt idx="41605">
                  <c:v>137.022927000089</c:v>
                </c:pt>
                <c:pt idx="41606">
                  <c:v>137.02353999997197</c:v>
                </c:pt>
                <c:pt idx="41607">
                  <c:v>137.02471899978201</c:v>
                </c:pt>
                <c:pt idx="41608">
                  <c:v>137.025113000163</c:v>
                </c:pt>
                <c:pt idx="41609">
                  <c:v>137.02558200020502</c:v>
                </c:pt>
                <c:pt idx="41610">
                  <c:v>137.03916099984698</c:v>
                </c:pt>
                <c:pt idx="41611">
                  <c:v>137.039680999805</c:v>
                </c:pt>
                <c:pt idx="41612">
                  <c:v>137.04067700018601</c:v>
                </c:pt>
                <c:pt idx="41613">
                  <c:v>137.04075399982602</c:v>
                </c:pt>
                <c:pt idx="41614">
                  <c:v>137.041552000027</c:v>
                </c:pt>
                <c:pt idx="41615">
                  <c:v>137.045095999837</c:v>
                </c:pt>
                <c:pt idx="41616">
                  <c:v>137.045856999975</c:v>
                </c:pt>
                <c:pt idx="41617">
                  <c:v>137.04709200010203</c:v>
                </c:pt>
                <c:pt idx="41618">
                  <c:v>137.04730700010202</c:v>
                </c:pt>
                <c:pt idx="41619">
                  <c:v>137.050282000018</c:v>
                </c:pt>
                <c:pt idx="41620">
                  <c:v>137.05058699997602</c:v>
                </c:pt>
                <c:pt idx="41621">
                  <c:v>137.05468299985998</c:v>
                </c:pt>
                <c:pt idx="41622">
                  <c:v>137.05506599990201</c:v>
                </c:pt>
                <c:pt idx="41623">
                  <c:v>137.05634999996599</c:v>
                </c:pt>
                <c:pt idx="41624">
                  <c:v>137.05645299978599</c:v>
                </c:pt>
                <c:pt idx="41625">
                  <c:v>137.05656399997602</c:v>
                </c:pt>
                <c:pt idx="41626">
                  <c:v>137.05664700000798</c:v>
                </c:pt>
                <c:pt idx="41627">
                  <c:v>137.05797600005099</c:v>
                </c:pt>
                <c:pt idx="41628">
                  <c:v>137.05847800019899</c:v>
                </c:pt>
                <c:pt idx="41629">
                  <c:v>137.058969999998</c:v>
                </c:pt>
                <c:pt idx="41630">
                  <c:v>137.05991100005099</c:v>
                </c:pt>
                <c:pt idx="41631">
                  <c:v>137.06120699998701</c:v>
                </c:pt>
                <c:pt idx="41632">
                  <c:v>137.06192000017802</c:v>
                </c:pt>
                <c:pt idx="41633">
                  <c:v>137.06309700000901</c:v>
                </c:pt>
                <c:pt idx="41634">
                  <c:v>137.06443999990299</c:v>
                </c:pt>
                <c:pt idx="41635">
                  <c:v>137.07975699981</c:v>
                </c:pt>
                <c:pt idx="41636">
                  <c:v>137.08041500012698</c:v>
                </c:pt>
                <c:pt idx="41637">
                  <c:v>137.08170100017</c:v>
                </c:pt>
                <c:pt idx="41638">
                  <c:v>137.08258399992701</c:v>
                </c:pt>
                <c:pt idx="41639">
                  <c:v>137.08972899985298</c:v>
                </c:pt>
                <c:pt idx="41640">
                  <c:v>137.090425000224</c:v>
                </c:pt>
                <c:pt idx="41641">
                  <c:v>137.09171600021298</c:v>
                </c:pt>
                <c:pt idx="41642">
                  <c:v>137.09274800021299</c:v>
                </c:pt>
                <c:pt idx="41643">
                  <c:v>137.09617099993901</c:v>
                </c:pt>
                <c:pt idx="41644">
                  <c:v>137.10769499994001</c:v>
                </c:pt>
                <c:pt idx="41645">
                  <c:v>137.108390999856</c:v>
                </c:pt>
                <c:pt idx="41646">
                  <c:v>137.109604000215</c:v>
                </c:pt>
                <c:pt idx="41647">
                  <c:v>137.11052300004602</c:v>
                </c:pt>
                <c:pt idx="41648">
                  <c:v>137.11122599988801</c:v>
                </c:pt>
                <c:pt idx="41649">
                  <c:v>137.12568700020699</c:v>
                </c:pt>
                <c:pt idx="41650">
                  <c:v>137.12631099997401</c:v>
                </c:pt>
                <c:pt idx="41651">
                  <c:v>137.12759700001698</c:v>
                </c:pt>
                <c:pt idx="41652">
                  <c:v>137.12839400022798</c:v>
                </c:pt>
                <c:pt idx="41653">
                  <c:v>137.137394000092</c:v>
                </c:pt>
                <c:pt idx="41654">
                  <c:v>137.13860899997499</c:v>
                </c:pt>
                <c:pt idx="41655">
                  <c:v>137.14314600019802</c:v>
                </c:pt>
                <c:pt idx="41656">
                  <c:v>137.15472100011502</c:v>
                </c:pt>
                <c:pt idx="41657">
                  <c:v>137.155137999798</c:v>
                </c:pt>
                <c:pt idx="41658">
                  <c:v>137.15594899986101</c:v>
                </c:pt>
                <c:pt idx="41659">
                  <c:v>137.15683999998799</c:v>
                </c:pt>
                <c:pt idx="41660">
                  <c:v>137.16281300003101</c:v>
                </c:pt>
                <c:pt idx="41661">
                  <c:v>137.16894800018</c:v>
                </c:pt>
                <c:pt idx="41662">
                  <c:v>137.192830000003</c:v>
                </c:pt>
                <c:pt idx="41663">
                  <c:v>137.200136000046</c:v>
                </c:pt>
                <c:pt idx="41664">
                  <c:v>137.200816000131</c:v>
                </c:pt>
                <c:pt idx="41665">
                  <c:v>137.20207699998301</c:v>
                </c:pt>
                <c:pt idx="41666">
                  <c:v>137.202848000015</c:v>
                </c:pt>
                <c:pt idx="41667">
                  <c:v>137.20656900022701</c:v>
                </c:pt>
                <c:pt idx="41668">
                  <c:v>137.22796699994399</c:v>
                </c:pt>
                <c:pt idx="41669">
                  <c:v>137.234893999902</c:v>
                </c:pt>
                <c:pt idx="41670">
                  <c:v>137.249144000179</c:v>
                </c:pt>
                <c:pt idx="41671">
                  <c:v>137.24977899983</c:v>
                </c:pt>
                <c:pt idx="41672">
                  <c:v>137.25098299983</c:v>
                </c:pt>
                <c:pt idx="41673">
                  <c:v>137.25182600001003</c:v>
                </c:pt>
                <c:pt idx="41674">
                  <c:v>137.25285100008401</c:v>
                </c:pt>
                <c:pt idx="41675">
                  <c:v>137.25598300015901</c:v>
                </c:pt>
                <c:pt idx="41676">
                  <c:v>137.25652099992601</c:v>
                </c:pt>
                <c:pt idx="41677">
                  <c:v>137.257128999863</c:v>
                </c:pt>
                <c:pt idx="41678">
                  <c:v>137.25755199993699</c:v>
                </c:pt>
                <c:pt idx="41679">
                  <c:v>137.26443299992701</c:v>
                </c:pt>
                <c:pt idx="41680">
                  <c:v>137.26772600011799</c:v>
                </c:pt>
                <c:pt idx="41681">
                  <c:v>137.26840600020199</c:v>
                </c:pt>
                <c:pt idx="41682">
                  <c:v>137.26964099987501</c:v>
                </c:pt>
                <c:pt idx="41683">
                  <c:v>137.27057899995899</c:v>
                </c:pt>
                <c:pt idx="41684">
                  <c:v>137.284795000141</c:v>
                </c:pt>
                <c:pt idx="41685">
                  <c:v>137.28536999997198</c:v>
                </c:pt>
                <c:pt idx="41686">
                  <c:v>137.28628599983401</c:v>
                </c:pt>
                <c:pt idx="41687">
                  <c:v>137.28755000011</c:v>
                </c:pt>
                <c:pt idx="41688">
                  <c:v>137.30118400007902</c:v>
                </c:pt>
                <c:pt idx="41689">
                  <c:v>137.30388200019601</c:v>
                </c:pt>
                <c:pt idx="41690">
                  <c:v>137.30447299985798</c:v>
                </c:pt>
                <c:pt idx="41691">
                  <c:v>137.30549299998501</c:v>
                </c:pt>
                <c:pt idx="41692">
                  <c:v>137.30632699980501</c:v>
                </c:pt>
                <c:pt idx="41693">
                  <c:v>137.32757400020998</c:v>
                </c:pt>
                <c:pt idx="41694">
                  <c:v>137.329923999914</c:v>
                </c:pt>
                <c:pt idx="41695">
                  <c:v>137.330530999861</c:v>
                </c:pt>
                <c:pt idx="41696">
                  <c:v>137.33179300015701</c:v>
                </c:pt>
                <c:pt idx="41697">
                  <c:v>137.33264599977699</c:v>
                </c:pt>
                <c:pt idx="41698">
                  <c:v>137.35722399996999</c:v>
                </c:pt>
                <c:pt idx="41699">
                  <c:v>137.357404999875</c:v>
                </c:pt>
                <c:pt idx="41700">
                  <c:v>137.35811000014999</c:v>
                </c:pt>
                <c:pt idx="41701">
                  <c:v>137.35822999979001</c:v>
                </c:pt>
                <c:pt idx="41702">
                  <c:v>137.359533000108</c:v>
                </c:pt>
                <c:pt idx="41703">
                  <c:v>137.360575000002</c:v>
                </c:pt>
                <c:pt idx="41704">
                  <c:v>137.37787399986701</c:v>
                </c:pt>
                <c:pt idx="41705">
                  <c:v>137.37859200000401</c:v>
                </c:pt>
                <c:pt idx="41706">
                  <c:v>137.379884999973</c:v>
                </c:pt>
                <c:pt idx="41707">
                  <c:v>137.38066599989901</c:v>
                </c:pt>
                <c:pt idx="41708">
                  <c:v>137.38130199999401</c:v>
                </c:pt>
                <c:pt idx="41709">
                  <c:v>137.39295799996299</c:v>
                </c:pt>
                <c:pt idx="41710">
                  <c:v>137.39652699996401</c:v>
                </c:pt>
                <c:pt idx="41711">
                  <c:v>137.39715300016499</c:v>
                </c:pt>
                <c:pt idx="41712">
                  <c:v>137.39845100008</c:v>
                </c:pt>
                <c:pt idx="41713">
                  <c:v>137.399478000133</c:v>
                </c:pt>
                <c:pt idx="41714">
                  <c:v>137.404100999901</c:v>
                </c:pt>
                <c:pt idx="41715">
                  <c:v>137.40466699982699</c:v>
                </c:pt>
                <c:pt idx="41716">
                  <c:v>137.40570700019802</c:v>
                </c:pt>
                <c:pt idx="41717">
                  <c:v>137.40646399992298</c:v>
                </c:pt>
                <c:pt idx="41718">
                  <c:v>137.407034999796</c:v>
                </c:pt>
                <c:pt idx="41719">
                  <c:v>137.407589999838</c:v>
                </c:pt>
                <c:pt idx="41720">
                  <c:v>137.408513000082</c:v>
                </c:pt>
                <c:pt idx="41721">
                  <c:v>137.40919800011301</c:v>
                </c:pt>
                <c:pt idx="41722">
                  <c:v>137.411761999828</c:v>
                </c:pt>
                <c:pt idx="41723">
                  <c:v>137.41246600011399</c:v>
                </c:pt>
                <c:pt idx="41724">
                  <c:v>137.413732999903</c:v>
                </c:pt>
                <c:pt idx="41725">
                  <c:v>137.41465600014601</c:v>
                </c:pt>
                <c:pt idx="41726">
                  <c:v>137.41669399996599</c:v>
                </c:pt>
                <c:pt idx="41727">
                  <c:v>137.417319000178</c:v>
                </c:pt>
                <c:pt idx="41728">
                  <c:v>137.41859899982899</c:v>
                </c:pt>
                <c:pt idx="41729">
                  <c:v>137.41938000021</c:v>
                </c:pt>
                <c:pt idx="41730">
                  <c:v>137.42282600014701</c:v>
                </c:pt>
                <c:pt idx="41731">
                  <c:v>137.423169000157</c:v>
                </c:pt>
                <c:pt idx="41732">
                  <c:v>137.423485999988</c:v>
                </c:pt>
                <c:pt idx="41733">
                  <c:v>137.42360000014702</c:v>
                </c:pt>
                <c:pt idx="41734">
                  <c:v>137.42439899988301</c:v>
                </c:pt>
                <c:pt idx="41735">
                  <c:v>137.424714000189</c:v>
                </c:pt>
                <c:pt idx="41736">
                  <c:v>137.42489200012599</c:v>
                </c:pt>
                <c:pt idx="41737">
                  <c:v>137.425673000052</c:v>
                </c:pt>
                <c:pt idx="41738">
                  <c:v>137.42992300012699</c:v>
                </c:pt>
                <c:pt idx="41739">
                  <c:v>137.432545000137</c:v>
                </c:pt>
                <c:pt idx="41740">
                  <c:v>137.432956999873</c:v>
                </c:pt>
                <c:pt idx="41741">
                  <c:v>137.433782999778</c:v>
                </c:pt>
                <c:pt idx="41742">
                  <c:v>137.43428399993701</c:v>
                </c:pt>
                <c:pt idx="41743">
                  <c:v>137.455701999897</c:v>
                </c:pt>
                <c:pt idx="41744">
                  <c:v>137.45611100011899</c:v>
                </c:pt>
                <c:pt idx="41745">
                  <c:v>137.45686599986499</c:v>
                </c:pt>
                <c:pt idx="41746">
                  <c:v>137.45741999991802</c:v>
                </c:pt>
                <c:pt idx="41747">
                  <c:v>137.45781699981299</c:v>
                </c:pt>
                <c:pt idx="41748">
                  <c:v>137.47631700016402</c:v>
                </c:pt>
                <c:pt idx="41749">
                  <c:v>137.4773309999</c:v>
                </c:pt>
                <c:pt idx="41750">
                  <c:v>137.47929999999499</c:v>
                </c:pt>
                <c:pt idx="41751">
                  <c:v>137.48197099994201</c:v>
                </c:pt>
                <c:pt idx="41752">
                  <c:v>137.48262399985799</c:v>
                </c:pt>
                <c:pt idx="41753">
                  <c:v>137.48377999991101</c:v>
                </c:pt>
                <c:pt idx="41754">
                  <c:v>137.48458400004802</c:v>
                </c:pt>
                <c:pt idx="41755">
                  <c:v>137.48791099987997</c:v>
                </c:pt>
                <c:pt idx="41756">
                  <c:v>137.48896800007</c:v>
                </c:pt>
                <c:pt idx="41757">
                  <c:v>137.503690999892</c:v>
                </c:pt>
                <c:pt idx="41758">
                  <c:v>137.50606499979699</c:v>
                </c:pt>
                <c:pt idx="41759">
                  <c:v>137.50661899984999</c:v>
                </c:pt>
                <c:pt idx="41760">
                  <c:v>137.50701700018899</c:v>
                </c:pt>
                <c:pt idx="41761">
                  <c:v>137.50780700001903</c:v>
                </c:pt>
                <c:pt idx="41762">
                  <c:v>137.508353000157</c:v>
                </c:pt>
                <c:pt idx="41763">
                  <c:v>137.512151000009</c:v>
                </c:pt>
                <c:pt idx="41764">
                  <c:v>137.51275300000901</c:v>
                </c:pt>
                <c:pt idx="41765">
                  <c:v>137.51367699978798</c:v>
                </c:pt>
                <c:pt idx="41766">
                  <c:v>137.51435099993603</c:v>
                </c:pt>
                <c:pt idx="41767">
                  <c:v>137.522100999831</c:v>
                </c:pt>
                <c:pt idx="41768">
                  <c:v>137.542977000066</c:v>
                </c:pt>
                <c:pt idx="41769">
                  <c:v>137.543730999823</c:v>
                </c:pt>
                <c:pt idx="41770">
                  <c:v>137.544979999802</c:v>
                </c:pt>
                <c:pt idx="41771">
                  <c:v>137.54586499999201</c:v>
                </c:pt>
                <c:pt idx="41772">
                  <c:v>137.55395099997199</c:v>
                </c:pt>
                <c:pt idx="41773">
                  <c:v>137.555484000131</c:v>
                </c:pt>
                <c:pt idx="41774">
                  <c:v>137.55911699990901</c:v>
                </c:pt>
                <c:pt idx="41775">
                  <c:v>137.55957600005701</c:v>
                </c:pt>
                <c:pt idx="41776">
                  <c:v>137.56035599999402</c:v>
                </c:pt>
                <c:pt idx="41777">
                  <c:v>137.56121999995199</c:v>
                </c:pt>
                <c:pt idx="41778">
                  <c:v>137.57744199983702</c:v>
                </c:pt>
                <c:pt idx="41779">
                  <c:v>137.59893199994599</c:v>
                </c:pt>
                <c:pt idx="41780">
                  <c:v>137.59958399987201</c:v>
                </c:pt>
                <c:pt idx="41781">
                  <c:v>137.60057899980802</c:v>
                </c:pt>
                <c:pt idx="41782">
                  <c:v>137.60693099993603</c:v>
                </c:pt>
                <c:pt idx="41783">
                  <c:v>137.60784099986199</c:v>
                </c:pt>
                <c:pt idx="41784">
                  <c:v>137.625967000076</c:v>
                </c:pt>
                <c:pt idx="41785">
                  <c:v>137.64932100002599</c:v>
                </c:pt>
                <c:pt idx="41786">
                  <c:v>137.66472799989</c:v>
                </c:pt>
                <c:pt idx="41787">
                  <c:v>137.70079699997899</c:v>
                </c:pt>
                <c:pt idx="41788">
                  <c:v>137.70146900014799</c:v>
                </c:pt>
                <c:pt idx="41789">
                  <c:v>137.70275300021203</c:v>
                </c:pt>
                <c:pt idx="41790">
                  <c:v>137.70355299993699</c:v>
                </c:pt>
                <c:pt idx="41791">
                  <c:v>137.71509500020301</c:v>
                </c:pt>
                <c:pt idx="41792">
                  <c:v>137.715799000034</c:v>
                </c:pt>
                <c:pt idx="41793">
                  <c:v>137.71714699987501</c:v>
                </c:pt>
                <c:pt idx="41794">
                  <c:v>137.718057999791</c:v>
                </c:pt>
                <c:pt idx="41795">
                  <c:v>137.74562600019601</c:v>
                </c:pt>
                <c:pt idx="41796">
                  <c:v>137.74633599996298</c:v>
                </c:pt>
                <c:pt idx="41797">
                  <c:v>137.74756300017501</c:v>
                </c:pt>
                <c:pt idx="41798">
                  <c:v>137.74911700011199</c:v>
                </c:pt>
                <c:pt idx="41799">
                  <c:v>137.76076000021899</c:v>
                </c:pt>
                <c:pt idx="41800">
                  <c:v>137.761630000113</c:v>
                </c:pt>
                <c:pt idx="41801">
                  <c:v>137.76298399989102</c:v>
                </c:pt>
                <c:pt idx="41802">
                  <c:v>137.764297000103</c:v>
                </c:pt>
                <c:pt idx="41803">
                  <c:v>137.772798999776</c:v>
                </c:pt>
                <c:pt idx="41804">
                  <c:v>137.78093400014703</c:v>
                </c:pt>
                <c:pt idx="41805">
                  <c:v>137.78142199998899</c:v>
                </c:pt>
                <c:pt idx="41806">
                  <c:v>137.782343999788</c:v>
                </c:pt>
                <c:pt idx="41807">
                  <c:v>137.78272299987199</c:v>
                </c:pt>
                <c:pt idx="41808">
                  <c:v>137.78302099990401</c:v>
                </c:pt>
                <c:pt idx="41809">
                  <c:v>137.80666200000201</c:v>
                </c:pt>
                <c:pt idx="41810">
                  <c:v>137.806981999801</c:v>
                </c:pt>
                <c:pt idx="41811">
                  <c:v>137.80761799989699</c:v>
                </c:pt>
                <c:pt idx="41812">
                  <c:v>137.80884000016098</c:v>
                </c:pt>
                <c:pt idx="41813">
                  <c:v>137.80955999982299</c:v>
                </c:pt>
                <c:pt idx="41814">
                  <c:v>137.80971100004501</c:v>
                </c:pt>
                <c:pt idx="41815">
                  <c:v>137.810009000077</c:v>
                </c:pt>
                <c:pt idx="41816">
                  <c:v>137.81090600014002</c:v>
                </c:pt>
                <c:pt idx="41817">
                  <c:v>137.811529999908</c:v>
                </c:pt>
                <c:pt idx="41818">
                  <c:v>137.812759000098</c:v>
                </c:pt>
                <c:pt idx="41819">
                  <c:v>137.81342399988699</c:v>
                </c:pt>
                <c:pt idx="41820">
                  <c:v>137.813502999961</c:v>
                </c:pt>
                <c:pt idx="41821">
                  <c:v>137.81410699994001</c:v>
                </c:pt>
                <c:pt idx="41822">
                  <c:v>137.81454899981298</c:v>
                </c:pt>
                <c:pt idx="41823">
                  <c:v>137.81523599982302</c:v>
                </c:pt>
                <c:pt idx="41824">
                  <c:v>137.815755999781</c:v>
                </c:pt>
                <c:pt idx="41825">
                  <c:v>137.81615300012999</c:v>
                </c:pt>
                <c:pt idx="41826">
                  <c:v>137.82272800017302</c:v>
                </c:pt>
                <c:pt idx="41827">
                  <c:v>137.823063999803</c:v>
                </c:pt>
                <c:pt idx="41828">
                  <c:v>137.82369399996199</c:v>
                </c:pt>
                <c:pt idx="41829">
                  <c:v>137.82410200019498</c:v>
                </c:pt>
                <c:pt idx="41830">
                  <c:v>137.83786500016498</c:v>
                </c:pt>
                <c:pt idx="41831">
                  <c:v>137.84937099990202</c:v>
                </c:pt>
                <c:pt idx="41832">
                  <c:v>137.85002099984899</c:v>
                </c:pt>
                <c:pt idx="41833">
                  <c:v>137.85135399984898</c:v>
                </c:pt>
                <c:pt idx="41834">
                  <c:v>137.852301999828</c:v>
                </c:pt>
                <c:pt idx="41835">
                  <c:v>137.85480300020902</c:v>
                </c:pt>
                <c:pt idx="41836">
                  <c:v>137.86163199984</c:v>
                </c:pt>
                <c:pt idx="41837">
                  <c:v>137.862201000189</c:v>
                </c:pt>
                <c:pt idx="41838">
                  <c:v>137.86330699986101</c:v>
                </c:pt>
                <c:pt idx="41839">
                  <c:v>137.864158999946</c:v>
                </c:pt>
                <c:pt idx="41840">
                  <c:v>137.88397700000101</c:v>
                </c:pt>
                <c:pt idx="41841">
                  <c:v>137.892653000108</c:v>
                </c:pt>
                <c:pt idx="41842">
                  <c:v>137.895357000161</c:v>
                </c:pt>
                <c:pt idx="41843">
                  <c:v>137.89740599986499</c:v>
                </c:pt>
                <c:pt idx="41844">
                  <c:v>137.898044999928</c:v>
                </c:pt>
                <c:pt idx="41845">
                  <c:v>137.899167999876</c:v>
                </c:pt>
                <c:pt idx="41846">
                  <c:v>137.89997000003402</c:v>
                </c:pt>
                <c:pt idx="41847">
                  <c:v>137.903025000014</c:v>
                </c:pt>
                <c:pt idx="41848">
                  <c:v>137.91129399987702</c:v>
                </c:pt>
                <c:pt idx="41849">
                  <c:v>137.91181199985598</c:v>
                </c:pt>
                <c:pt idx="41850">
                  <c:v>137.91269600005703</c:v>
                </c:pt>
                <c:pt idx="41851">
                  <c:v>137.91337300017398</c:v>
                </c:pt>
                <c:pt idx="41852">
                  <c:v>137.94169199991302</c:v>
                </c:pt>
                <c:pt idx="41853">
                  <c:v>137.95133900021</c:v>
                </c:pt>
                <c:pt idx="41854">
                  <c:v>137.95197899980801</c:v>
                </c:pt>
                <c:pt idx="41855">
                  <c:v>137.95247500002</c:v>
                </c:pt>
                <c:pt idx="41856">
                  <c:v>137.95341700006199</c:v>
                </c:pt>
                <c:pt idx="41857">
                  <c:v>137.953924000157</c:v>
                </c:pt>
                <c:pt idx="41858">
                  <c:v>137.963239999862</c:v>
                </c:pt>
                <c:pt idx="41859">
                  <c:v>137.963595000201</c:v>
                </c:pt>
                <c:pt idx="41860">
                  <c:v>137.96415099977801</c:v>
                </c:pt>
                <c:pt idx="41861">
                  <c:v>137.96464100005298</c:v>
                </c:pt>
                <c:pt idx="41862">
                  <c:v>137.97113900000102</c:v>
                </c:pt>
                <c:pt idx="41863">
                  <c:v>137.97903000022399</c:v>
                </c:pt>
                <c:pt idx="41864">
                  <c:v>137.979749999885</c:v>
                </c:pt>
                <c:pt idx="41865">
                  <c:v>137.98114900009702</c:v>
                </c:pt>
                <c:pt idx="41866">
                  <c:v>137.98217200019198</c:v>
                </c:pt>
                <c:pt idx="41867">
                  <c:v>137.998763999803</c:v>
                </c:pt>
                <c:pt idx="41868">
                  <c:v>137.99942800005701</c:v>
                </c:pt>
                <c:pt idx="41869">
                  <c:v>137.999741999919</c:v>
                </c:pt>
                <c:pt idx="41870">
                  <c:v>138.000272000226</c:v>
                </c:pt>
                <c:pt idx="41871">
                  <c:v>138.000641999951</c:v>
                </c:pt>
                <c:pt idx="41872">
                  <c:v>138.00074700020502</c:v>
                </c:pt>
                <c:pt idx="41873">
                  <c:v>138.00109100020501</c:v>
                </c:pt>
                <c:pt idx="41874">
                  <c:v>138.00135500014201</c:v>
                </c:pt>
                <c:pt idx="41875">
                  <c:v>138.00172899982499</c:v>
                </c:pt>
                <c:pt idx="41876">
                  <c:v>138.00291799998303</c:v>
                </c:pt>
                <c:pt idx="41877">
                  <c:v>138.00361299990902</c:v>
                </c:pt>
                <c:pt idx="41878">
                  <c:v>138.00391099994098</c:v>
                </c:pt>
                <c:pt idx="41879">
                  <c:v>138.00414700017399</c:v>
                </c:pt>
                <c:pt idx="41880">
                  <c:v>138.00460999982499</c:v>
                </c:pt>
                <c:pt idx="41881">
                  <c:v>138.00466600014201</c:v>
                </c:pt>
                <c:pt idx="41882">
                  <c:v>138.005465999867</c:v>
                </c:pt>
                <c:pt idx="41883">
                  <c:v>138.00588300000501</c:v>
                </c:pt>
                <c:pt idx="41884">
                  <c:v>138.007239000216</c:v>
                </c:pt>
                <c:pt idx="41885">
                  <c:v>138.01511300016497</c:v>
                </c:pt>
                <c:pt idx="41886">
                  <c:v>138.01720299989</c:v>
                </c:pt>
                <c:pt idx="41887">
                  <c:v>138.03323899992299</c:v>
                </c:pt>
                <c:pt idx="41888">
                  <c:v>138.033878999976</c:v>
                </c:pt>
                <c:pt idx="41889">
                  <c:v>138.03515200015599</c:v>
                </c:pt>
                <c:pt idx="41890">
                  <c:v>138.03603299993398</c:v>
                </c:pt>
                <c:pt idx="41891">
                  <c:v>138.03727000004</c:v>
                </c:pt>
                <c:pt idx="41892">
                  <c:v>138.04570599995699</c:v>
                </c:pt>
                <c:pt idx="41893">
                  <c:v>138.04623799978799</c:v>
                </c:pt>
                <c:pt idx="41894">
                  <c:v>138.04721699989301</c:v>
                </c:pt>
                <c:pt idx="41895">
                  <c:v>138.04797200009401</c:v>
                </c:pt>
                <c:pt idx="41896">
                  <c:v>138.05452299993701</c:v>
                </c:pt>
                <c:pt idx="41897">
                  <c:v>138.05522099983099</c:v>
                </c:pt>
                <c:pt idx="41898">
                  <c:v>138.05642899978901</c:v>
                </c:pt>
                <c:pt idx="41899">
                  <c:v>138.057208000191</c:v>
                </c:pt>
                <c:pt idx="41900">
                  <c:v>138.06477800016998</c:v>
                </c:pt>
                <c:pt idx="41901">
                  <c:v>138.06531599993801</c:v>
                </c:pt>
                <c:pt idx="41902">
                  <c:v>138.06629600003299</c:v>
                </c:pt>
                <c:pt idx="41903">
                  <c:v>138.06698899998</c:v>
                </c:pt>
                <c:pt idx="41904">
                  <c:v>138.069366999843</c:v>
                </c:pt>
                <c:pt idx="41905">
                  <c:v>138.073710999833</c:v>
                </c:pt>
                <c:pt idx="41906">
                  <c:v>138.07478499984401</c:v>
                </c:pt>
                <c:pt idx="41907">
                  <c:v>138.085618999866</c:v>
                </c:pt>
                <c:pt idx="41908">
                  <c:v>138.08602100016199</c:v>
                </c:pt>
                <c:pt idx="41909">
                  <c:v>138.086807000036</c:v>
                </c:pt>
                <c:pt idx="41910">
                  <c:v>138.08736000009901</c:v>
                </c:pt>
                <c:pt idx="41911">
                  <c:v>138.092172000142</c:v>
                </c:pt>
                <c:pt idx="41912">
                  <c:v>138.092518000121</c:v>
                </c:pt>
                <c:pt idx="41913">
                  <c:v>138.09324000021601</c:v>
                </c:pt>
                <c:pt idx="41914">
                  <c:v>138.093648999984</c:v>
                </c:pt>
                <c:pt idx="41915">
                  <c:v>138.101516000006</c:v>
                </c:pt>
                <c:pt idx="41916">
                  <c:v>138.10191799984699</c:v>
                </c:pt>
                <c:pt idx="41917">
                  <c:v>138.10267200005902</c:v>
                </c:pt>
                <c:pt idx="41918">
                  <c:v>138.103231000059</c:v>
                </c:pt>
                <c:pt idx="41919">
                  <c:v>138.106201000027</c:v>
                </c:pt>
                <c:pt idx="41920">
                  <c:v>138.106782999784</c:v>
                </c:pt>
                <c:pt idx="41921">
                  <c:v>138.107979999858</c:v>
                </c:pt>
                <c:pt idx="41922">
                  <c:v>138.10879399989</c:v>
                </c:pt>
                <c:pt idx="41923">
                  <c:v>138.109074000112</c:v>
                </c:pt>
                <c:pt idx="41924">
                  <c:v>138.10918899980598</c:v>
                </c:pt>
                <c:pt idx="41925">
                  <c:v>138.12436799980699</c:v>
                </c:pt>
                <c:pt idx="41926">
                  <c:v>138.13096000012499</c:v>
                </c:pt>
                <c:pt idx="41927">
                  <c:v>138.13174999995601</c:v>
                </c:pt>
                <c:pt idx="41928">
                  <c:v>138.132079000115</c:v>
                </c:pt>
                <c:pt idx="41929">
                  <c:v>138.13260400002</c:v>
                </c:pt>
                <c:pt idx="41930">
                  <c:v>138.13299699995602</c:v>
                </c:pt>
                <c:pt idx="41931">
                  <c:v>138.13311700005201</c:v>
                </c:pt>
                <c:pt idx="41932">
                  <c:v>138.13623799978799</c:v>
                </c:pt>
                <c:pt idx="41933">
                  <c:v>138.13694700002</c:v>
                </c:pt>
                <c:pt idx="41934">
                  <c:v>138.138351000179</c:v>
                </c:pt>
                <c:pt idx="41935">
                  <c:v>138.139375999799</c:v>
                </c:pt>
                <c:pt idx="41936">
                  <c:v>138.15292400022301</c:v>
                </c:pt>
                <c:pt idx="41937">
                  <c:v>138.15356299983199</c:v>
                </c:pt>
                <c:pt idx="41938">
                  <c:v>138.15482700010699</c:v>
                </c:pt>
                <c:pt idx="41939">
                  <c:v>138.15574999989599</c:v>
                </c:pt>
                <c:pt idx="41940">
                  <c:v>138.15584699977899</c:v>
                </c:pt>
                <c:pt idx="41941">
                  <c:v>138.15920300021298</c:v>
                </c:pt>
                <c:pt idx="41942">
                  <c:v>138.17582899991899</c:v>
                </c:pt>
                <c:pt idx="41943">
                  <c:v>138.17608199997198</c:v>
                </c:pt>
                <c:pt idx="41944">
                  <c:v>138.17646500001499</c:v>
                </c:pt>
                <c:pt idx="41945">
                  <c:v>138.17735700013102</c:v>
                </c:pt>
                <c:pt idx="41946">
                  <c:v>138.17775799998302</c:v>
                </c:pt>
                <c:pt idx="41947">
                  <c:v>138.178650000099</c:v>
                </c:pt>
                <c:pt idx="41948">
                  <c:v>138.18184899992002</c:v>
                </c:pt>
                <c:pt idx="41949">
                  <c:v>138.182400999994</c:v>
                </c:pt>
                <c:pt idx="41950">
                  <c:v>138.183620999825</c:v>
                </c:pt>
                <c:pt idx="41951">
                  <c:v>138.18444500020598</c:v>
                </c:pt>
                <c:pt idx="41952">
                  <c:v>138.19786200019701</c:v>
                </c:pt>
                <c:pt idx="41953">
                  <c:v>138.198373999784</c:v>
                </c:pt>
                <c:pt idx="41954">
                  <c:v>138.199083000017</c:v>
                </c:pt>
                <c:pt idx="41955">
                  <c:v>138.19963300011199</c:v>
                </c:pt>
                <c:pt idx="41956">
                  <c:v>138.20155299981701</c:v>
                </c:pt>
                <c:pt idx="41957">
                  <c:v>138.211280000177</c:v>
                </c:pt>
                <c:pt idx="41958">
                  <c:v>138.21170299979698</c:v>
                </c:pt>
                <c:pt idx="41959">
                  <c:v>138.212527000177</c:v>
                </c:pt>
                <c:pt idx="41960">
                  <c:v>138.21311899982899</c:v>
                </c:pt>
                <c:pt idx="41961">
                  <c:v>138.22829899982</c:v>
                </c:pt>
                <c:pt idx="41962">
                  <c:v>138.228838000031</c:v>
                </c:pt>
                <c:pt idx="41963">
                  <c:v>138.229224000042</c:v>
                </c:pt>
                <c:pt idx="41964">
                  <c:v>138.22971799982</c:v>
                </c:pt>
                <c:pt idx="41965">
                  <c:v>138.229790999957</c:v>
                </c:pt>
                <c:pt idx="41966">
                  <c:v>138.22996599992601</c:v>
                </c:pt>
                <c:pt idx="41967">
                  <c:v>138.23044399987302</c:v>
                </c:pt>
                <c:pt idx="41968">
                  <c:v>138.230698999905</c:v>
                </c:pt>
                <c:pt idx="41969">
                  <c:v>138.23078999985199</c:v>
                </c:pt>
                <c:pt idx="41970">
                  <c:v>138.23135199981999</c:v>
                </c:pt>
                <c:pt idx="41971">
                  <c:v>138.23164899986199</c:v>
                </c:pt>
                <c:pt idx="41972">
                  <c:v>138.23173099990498</c:v>
                </c:pt>
                <c:pt idx="41973">
                  <c:v>138.23210999998901</c:v>
                </c:pt>
                <c:pt idx="41974">
                  <c:v>138.23249999995801</c:v>
                </c:pt>
                <c:pt idx="41975">
                  <c:v>138.23799700003201</c:v>
                </c:pt>
                <c:pt idx="41976">
                  <c:v>138.23862199978899</c:v>
                </c:pt>
                <c:pt idx="41977">
                  <c:v>138.23984100008602</c:v>
                </c:pt>
                <c:pt idx="41978">
                  <c:v>138.240659000075</c:v>
                </c:pt>
                <c:pt idx="41979">
                  <c:v>138.24212500003298</c:v>
                </c:pt>
                <c:pt idx="41980">
                  <c:v>138.24268000007501</c:v>
                </c:pt>
                <c:pt idx="41981">
                  <c:v>138.24351899984299</c:v>
                </c:pt>
                <c:pt idx="41982">
                  <c:v>138.244145000044</c:v>
                </c:pt>
                <c:pt idx="41983">
                  <c:v>138.24757400016</c:v>
                </c:pt>
                <c:pt idx="41984">
                  <c:v>138.258803000098</c:v>
                </c:pt>
                <c:pt idx="41985">
                  <c:v>138.262479999866</c:v>
                </c:pt>
                <c:pt idx="41986">
                  <c:v>138.265554000099</c:v>
                </c:pt>
                <c:pt idx="41987">
                  <c:v>138.27661599998399</c:v>
                </c:pt>
                <c:pt idx="41988">
                  <c:v>138.27711000021699</c:v>
                </c:pt>
                <c:pt idx="41989">
                  <c:v>138.277987000037</c:v>
                </c:pt>
                <c:pt idx="41990">
                  <c:v>138.278711000111</c:v>
                </c:pt>
                <c:pt idx="41991">
                  <c:v>138.295274000029</c:v>
                </c:pt>
                <c:pt idx="41992">
                  <c:v>138.30092899979698</c:v>
                </c:pt>
                <c:pt idx="41993">
                  <c:v>138.32535800020099</c:v>
                </c:pt>
                <c:pt idx="41994">
                  <c:v>138.32586999978901</c:v>
                </c:pt>
                <c:pt idx="41995">
                  <c:v>138.32680799987401</c:v>
                </c:pt>
                <c:pt idx="41996">
                  <c:v>138.32736299991598</c:v>
                </c:pt>
                <c:pt idx="41997">
                  <c:v>138.33703999989598</c:v>
                </c:pt>
                <c:pt idx="41998">
                  <c:v>138.34440399978101</c:v>
                </c:pt>
                <c:pt idx="41999">
                  <c:v>138.346261000151</c:v>
                </c:pt>
                <c:pt idx="42000">
                  <c:v>138.35326400021501</c:v>
                </c:pt>
                <c:pt idx="42001">
                  <c:v>138.35393399995101</c:v>
                </c:pt>
                <c:pt idx="42002">
                  <c:v>138.35522499994099</c:v>
                </c:pt>
                <c:pt idx="42003">
                  <c:v>138.35603899997199</c:v>
                </c:pt>
                <c:pt idx="42004">
                  <c:v>138.36010700015299</c:v>
                </c:pt>
                <c:pt idx="42005">
                  <c:v>138.360777999878</c:v>
                </c:pt>
                <c:pt idx="42006">
                  <c:v>138.36206899986701</c:v>
                </c:pt>
                <c:pt idx="42007">
                  <c:v>138.363084000047</c:v>
                </c:pt>
                <c:pt idx="42008">
                  <c:v>138.366097000016</c:v>
                </c:pt>
                <c:pt idx="42009">
                  <c:v>138.36667599980501</c:v>
                </c:pt>
                <c:pt idx="42010">
                  <c:v>138.367743999879</c:v>
                </c:pt>
                <c:pt idx="42011">
                  <c:v>138.36849400013301</c:v>
                </c:pt>
                <c:pt idx="42012">
                  <c:v>138.372102000175</c:v>
                </c:pt>
                <c:pt idx="42013">
                  <c:v>138.37283700013302</c:v>
                </c:pt>
                <c:pt idx="42014">
                  <c:v>138.374171000123</c:v>
                </c:pt>
                <c:pt idx="42015">
                  <c:v>138.37507400012299</c:v>
                </c:pt>
                <c:pt idx="42016">
                  <c:v>138.382797999838</c:v>
                </c:pt>
                <c:pt idx="42017">
                  <c:v>138.38322999981702</c:v>
                </c:pt>
                <c:pt idx="42018">
                  <c:v>138.38391099989101</c:v>
                </c:pt>
                <c:pt idx="42019">
                  <c:v>138.38442799988101</c:v>
                </c:pt>
                <c:pt idx="42020">
                  <c:v>138.38636099990202</c:v>
                </c:pt>
                <c:pt idx="42021">
                  <c:v>138.39122299987099</c:v>
                </c:pt>
                <c:pt idx="42022">
                  <c:v>138.395771999967</c:v>
                </c:pt>
                <c:pt idx="42023">
                  <c:v>138.396180000199</c:v>
                </c:pt>
                <c:pt idx="42024">
                  <c:v>138.39693999989302</c:v>
                </c:pt>
                <c:pt idx="42025">
                  <c:v>138.39742600020998</c:v>
                </c:pt>
                <c:pt idx="42026">
                  <c:v>138.41061599987302</c:v>
                </c:pt>
                <c:pt idx="42027">
                  <c:v>138.41129599995801</c:v>
                </c:pt>
                <c:pt idx="42028">
                  <c:v>138.41259699984198</c:v>
                </c:pt>
                <c:pt idx="42029">
                  <c:v>138.41349699987398</c:v>
                </c:pt>
                <c:pt idx="42030">
                  <c:v>138.41653400004301</c:v>
                </c:pt>
                <c:pt idx="42031">
                  <c:v>138.417003000085</c:v>
                </c:pt>
                <c:pt idx="42032">
                  <c:v>138.41783999987399</c:v>
                </c:pt>
                <c:pt idx="42033">
                  <c:v>138.418532999821</c:v>
                </c:pt>
                <c:pt idx="42034">
                  <c:v>138.42065800008601</c:v>
                </c:pt>
                <c:pt idx="42035">
                  <c:v>138.430625000182</c:v>
                </c:pt>
                <c:pt idx="42036">
                  <c:v>138.43688199995</c:v>
                </c:pt>
                <c:pt idx="42037">
                  <c:v>138.43734400006699</c:v>
                </c:pt>
                <c:pt idx="42038">
                  <c:v>138.43834099998199</c:v>
                </c:pt>
                <c:pt idx="42039">
                  <c:v>138.43856499988698</c:v>
                </c:pt>
                <c:pt idx="42040">
                  <c:v>138.43912599986601</c:v>
                </c:pt>
                <c:pt idx="42041">
                  <c:v>138.43921799980302</c:v>
                </c:pt>
                <c:pt idx="42042">
                  <c:v>138.440205999813</c:v>
                </c:pt>
                <c:pt idx="42043">
                  <c:v>138.44064500017299</c:v>
                </c:pt>
                <c:pt idx="42044">
                  <c:v>138.442945999941</c:v>
                </c:pt>
                <c:pt idx="42045">
                  <c:v>138.44331700011</c:v>
                </c:pt>
                <c:pt idx="42046">
                  <c:v>138.44385099991899</c:v>
                </c:pt>
                <c:pt idx="42047">
                  <c:v>138.44434000020502</c:v>
                </c:pt>
                <c:pt idx="42048">
                  <c:v>138.44643799984601</c:v>
                </c:pt>
                <c:pt idx="42049">
                  <c:v>138.448229999994</c:v>
                </c:pt>
                <c:pt idx="42050">
                  <c:v>138.45815600006898</c:v>
                </c:pt>
                <c:pt idx="42051">
                  <c:v>138.45879100017501</c:v>
                </c:pt>
                <c:pt idx="42052">
                  <c:v>138.46005899995299</c:v>
                </c:pt>
                <c:pt idx="42053">
                  <c:v>138.46098600015398</c:v>
                </c:pt>
                <c:pt idx="42054">
                  <c:v>138.46258200010101</c:v>
                </c:pt>
                <c:pt idx="42055">
                  <c:v>138.46277699985799</c:v>
                </c:pt>
                <c:pt idx="42056">
                  <c:v>138.46292500011199</c:v>
                </c:pt>
                <c:pt idx="42057">
                  <c:v>138.463514999784</c:v>
                </c:pt>
                <c:pt idx="42058">
                  <c:v>138.464156999816</c:v>
                </c:pt>
                <c:pt idx="42059">
                  <c:v>138.46534499998501</c:v>
                </c:pt>
                <c:pt idx="42060">
                  <c:v>138.47639300001902</c:v>
                </c:pt>
                <c:pt idx="42061">
                  <c:v>138.47703800001901</c:v>
                </c:pt>
                <c:pt idx="42062">
                  <c:v>138.47708299999698</c:v>
                </c:pt>
                <c:pt idx="42063">
                  <c:v>138.47738300000799</c:v>
                </c:pt>
                <c:pt idx="42064">
                  <c:v>138.47789999999802</c:v>
                </c:pt>
                <c:pt idx="42065">
                  <c:v>138.47815500002901</c:v>
                </c:pt>
                <c:pt idx="42066">
                  <c:v>138.47816499992399</c:v>
                </c:pt>
                <c:pt idx="42067">
                  <c:v>138.47889099997698</c:v>
                </c:pt>
                <c:pt idx="42068">
                  <c:v>138.47889999988101</c:v>
                </c:pt>
                <c:pt idx="42069">
                  <c:v>138.492139999925</c:v>
                </c:pt>
                <c:pt idx="42070">
                  <c:v>138.49267800014701</c:v>
                </c:pt>
                <c:pt idx="42071">
                  <c:v>138.493639999978</c:v>
                </c:pt>
                <c:pt idx="42072">
                  <c:v>138.49443400022199</c:v>
                </c:pt>
                <c:pt idx="42073">
                  <c:v>138.509477999832</c:v>
                </c:pt>
                <c:pt idx="42074">
                  <c:v>138.52833500004601</c:v>
                </c:pt>
                <c:pt idx="42075">
                  <c:v>138.536961000227</c:v>
                </c:pt>
                <c:pt idx="42076">
                  <c:v>138.56161700005001</c:v>
                </c:pt>
                <c:pt idx="42077">
                  <c:v>138.570720000188</c:v>
                </c:pt>
                <c:pt idx="42078">
                  <c:v>138.571339999998</c:v>
                </c:pt>
                <c:pt idx="42079">
                  <c:v>138.572388999818</c:v>
                </c:pt>
                <c:pt idx="42080">
                  <c:v>138.57311799983998</c:v>
                </c:pt>
                <c:pt idx="42081">
                  <c:v>138.57510600018901</c:v>
                </c:pt>
                <c:pt idx="42082">
                  <c:v>138.575527999819</c:v>
                </c:pt>
                <c:pt idx="42083">
                  <c:v>138.57630099982899</c:v>
                </c:pt>
                <c:pt idx="42084">
                  <c:v>138.57687900008301</c:v>
                </c:pt>
                <c:pt idx="42085">
                  <c:v>138.602441999864</c:v>
                </c:pt>
                <c:pt idx="42086">
                  <c:v>138.60308799985401</c:v>
                </c:pt>
                <c:pt idx="42087">
                  <c:v>138.60437299990699</c:v>
                </c:pt>
                <c:pt idx="42088">
                  <c:v>138.60465300012902</c:v>
                </c:pt>
                <c:pt idx="42089">
                  <c:v>138.605327999812</c:v>
                </c:pt>
                <c:pt idx="42090">
                  <c:v>138.608203999865</c:v>
                </c:pt>
                <c:pt idx="42091">
                  <c:v>138.608807999844</c:v>
                </c:pt>
                <c:pt idx="42092">
                  <c:v>138.60976900014001</c:v>
                </c:pt>
                <c:pt idx="42093">
                  <c:v>138.610124000024</c:v>
                </c:pt>
                <c:pt idx="42094">
                  <c:v>138.61102900000301</c:v>
                </c:pt>
                <c:pt idx="42095">
                  <c:v>138.636949000101</c:v>
                </c:pt>
                <c:pt idx="42096">
                  <c:v>138.64153900021802</c:v>
                </c:pt>
                <c:pt idx="42097">
                  <c:v>138.64850500021899</c:v>
                </c:pt>
                <c:pt idx="42098">
                  <c:v>138.65247500007098</c:v>
                </c:pt>
                <c:pt idx="42099">
                  <c:v>138.66497199978701</c:v>
                </c:pt>
                <c:pt idx="42100">
                  <c:v>138.69431500006601</c:v>
                </c:pt>
                <c:pt idx="42101">
                  <c:v>138.69502899979099</c:v>
                </c:pt>
                <c:pt idx="42102">
                  <c:v>138.69632400019299</c:v>
                </c:pt>
                <c:pt idx="42103">
                  <c:v>138.69728899999203</c:v>
                </c:pt>
                <c:pt idx="42104">
                  <c:v>138.70036700018298</c:v>
                </c:pt>
                <c:pt idx="42105">
                  <c:v>138.70497800007701</c:v>
                </c:pt>
                <c:pt idx="42106">
                  <c:v>138.70566800005599</c:v>
                </c:pt>
                <c:pt idx="42107">
                  <c:v>138.70693299986601</c:v>
                </c:pt>
                <c:pt idx="42108">
                  <c:v>138.707822000014</c:v>
                </c:pt>
                <c:pt idx="42109">
                  <c:v>138.71454999980398</c:v>
                </c:pt>
                <c:pt idx="42110">
                  <c:v>138.71890700011102</c:v>
                </c:pt>
                <c:pt idx="42111">
                  <c:v>138.71931399989899</c:v>
                </c:pt>
                <c:pt idx="42112">
                  <c:v>138.71995899989901</c:v>
                </c:pt>
                <c:pt idx="42113">
                  <c:v>138.72048800021699</c:v>
                </c:pt>
                <c:pt idx="42114">
                  <c:v>138.722189999953</c:v>
                </c:pt>
                <c:pt idx="42115">
                  <c:v>138.72294400016401</c:v>
                </c:pt>
                <c:pt idx="42116">
                  <c:v>138.724297999942</c:v>
                </c:pt>
                <c:pt idx="42117">
                  <c:v>138.72530400021699</c:v>
                </c:pt>
                <c:pt idx="42118">
                  <c:v>138.77362899984197</c:v>
                </c:pt>
                <c:pt idx="42119">
                  <c:v>138.78132999980102</c:v>
                </c:pt>
                <c:pt idx="42120">
                  <c:v>138.793908000025</c:v>
                </c:pt>
                <c:pt idx="42121">
                  <c:v>138.82086200010201</c:v>
                </c:pt>
                <c:pt idx="42122">
                  <c:v>138.82723100005001</c:v>
                </c:pt>
                <c:pt idx="42123">
                  <c:v>138.82790700017699</c:v>
                </c:pt>
                <c:pt idx="42124">
                  <c:v>138.82829500016601</c:v>
                </c:pt>
                <c:pt idx="42125">
                  <c:v>138.82889700016599</c:v>
                </c:pt>
                <c:pt idx="42126">
                  <c:v>138.829109000198</c:v>
                </c:pt>
                <c:pt idx="42127">
                  <c:v>138.82991599984899</c:v>
                </c:pt>
                <c:pt idx="42128">
                  <c:v>138.830075999976</c:v>
                </c:pt>
                <c:pt idx="42129">
                  <c:v>138.83095199980701</c:v>
                </c:pt>
                <c:pt idx="42130">
                  <c:v>138.85121300018</c:v>
                </c:pt>
                <c:pt idx="42131">
                  <c:v>138.851854000222</c:v>
                </c:pt>
                <c:pt idx="42132">
                  <c:v>138.85312899992601</c:v>
                </c:pt>
                <c:pt idx="42133">
                  <c:v>138.854055000138</c:v>
                </c:pt>
                <c:pt idx="42134">
                  <c:v>138.88501700012</c:v>
                </c:pt>
                <c:pt idx="42135">
                  <c:v>138.88777700003601</c:v>
                </c:pt>
                <c:pt idx="42136">
                  <c:v>138.888429999951</c:v>
                </c:pt>
                <c:pt idx="42137">
                  <c:v>138.88989599990902</c:v>
                </c:pt>
                <c:pt idx="42138">
                  <c:v>138.890836999962</c:v>
                </c:pt>
                <c:pt idx="42139">
                  <c:v>138.89475099995198</c:v>
                </c:pt>
                <c:pt idx="42140">
                  <c:v>138.89538300008999</c:v>
                </c:pt>
                <c:pt idx="42141">
                  <c:v>138.89645700009999</c:v>
                </c:pt>
                <c:pt idx="42142">
                  <c:v>138.89732300003701</c:v>
                </c:pt>
                <c:pt idx="42143">
                  <c:v>138.89734399981498</c:v>
                </c:pt>
                <c:pt idx="42144">
                  <c:v>138.91830900001801</c:v>
                </c:pt>
                <c:pt idx="42145">
                  <c:v>138.918895000188</c:v>
                </c:pt>
                <c:pt idx="42146">
                  <c:v>138.91984500014499</c:v>
                </c:pt>
                <c:pt idx="42147">
                  <c:v>138.92058600004</c:v>
                </c:pt>
                <c:pt idx="42148">
                  <c:v>138.922604000072</c:v>
                </c:pt>
                <c:pt idx="42149">
                  <c:v>138.923254000019</c:v>
                </c:pt>
                <c:pt idx="42150">
                  <c:v>138.92449200011399</c:v>
                </c:pt>
                <c:pt idx="42151">
                  <c:v>138.92530500015701</c:v>
                </c:pt>
                <c:pt idx="42152">
                  <c:v>138.93427199991399</c:v>
                </c:pt>
                <c:pt idx="42153">
                  <c:v>138.93919300016901</c:v>
                </c:pt>
                <c:pt idx="42154">
                  <c:v>138.94552500005298</c:v>
                </c:pt>
                <c:pt idx="42155">
                  <c:v>138.94592399992601</c:v>
                </c:pt>
                <c:pt idx="42156">
                  <c:v>138.94665999987399</c:v>
                </c:pt>
                <c:pt idx="42157">
                  <c:v>138.94712899991598</c:v>
                </c:pt>
                <c:pt idx="42158">
                  <c:v>138.96523999983401</c:v>
                </c:pt>
                <c:pt idx="42159">
                  <c:v>138.96802399994999</c:v>
                </c:pt>
                <c:pt idx="42160">
                  <c:v>138.981583999793</c:v>
                </c:pt>
                <c:pt idx="42161">
                  <c:v>138.98230999984602</c:v>
                </c:pt>
                <c:pt idx="42162">
                  <c:v>138.98372499988898</c:v>
                </c:pt>
                <c:pt idx="42163">
                  <c:v>138.984732000153</c:v>
                </c:pt>
                <c:pt idx="42164">
                  <c:v>138.987043999804</c:v>
                </c:pt>
                <c:pt idx="42165">
                  <c:v>138.99424100009099</c:v>
                </c:pt>
                <c:pt idx="42166">
                  <c:v>138.99476200003801</c:v>
                </c:pt>
                <c:pt idx="42167">
                  <c:v>138.99577199981601</c:v>
                </c:pt>
                <c:pt idx="42168">
                  <c:v>138.99654199985798</c:v>
                </c:pt>
                <c:pt idx="42169">
                  <c:v>138.996744999985</c:v>
                </c:pt>
                <c:pt idx="42170">
                  <c:v>138.997285000186</c:v>
                </c:pt>
                <c:pt idx="42171">
                  <c:v>138.99743000001698</c:v>
                </c:pt>
                <c:pt idx="42172">
                  <c:v>138.99795299994298</c:v>
                </c:pt>
                <c:pt idx="42173">
                  <c:v>138.997954999922</c:v>
                </c:pt>
                <c:pt idx="42174">
                  <c:v>138.99875900006001</c:v>
                </c:pt>
                <c:pt idx="42175">
                  <c:v>138.999218000208</c:v>
                </c:pt>
                <c:pt idx="42176">
                  <c:v>138.99969700014401</c:v>
                </c:pt>
                <c:pt idx="42177">
                  <c:v>139.00034400012299</c:v>
                </c:pt>
                <c:pt idx="42178">
                  <c:v>139.00563400011302</c:v>
                </c:pt>
                <c:pt idx="42179">
                  <c:v>139.00596900020901</c:v>
                </c:pt>
                <c:pt idx="42180">
                  <c:v>139.00667500001799</c:v>
                </c:pt>
                <c:pt idx="42181">
                  <c:v>139.00722500011301</c:v>
                </c:pt>
                <c:pt idx="42182">
                  <c:v>139.02260799977699</c:v>
                </c:pt>
                <c:pt idx="42183">
                  <c:v>139.02323799993601</c:v>
                </c:pt>
                <c:pt idx="42184">
                  <c:v>139.02426399999899</c:v>
                </c:pt>
                <c:pt idx="42185">
                  <c:v>139.02507300008401</c:v>
                </c:pt>
                <c:pt idx="42186">
                  <c:v>139.04109299983202</c:v>
                </c:pt>
                <c:pt idx="42187">
                  <c:v>139.04112299996902</c:v>
                </c:pt>
                <c:pt idx="42188">
                  <c:v>139.041615000223</c:v>
                </c:pt>
                <c:pt idx="42189">
                  <c:v>139.04176400001202</c:v>
                </c:pt>
                <c:pt idx="42190">
                  <c:v>139.04245100002302</c:v>
                </c:pt>
                <c:pt idx="42191">
                  <c:v>139.04282400017101</c:v>
                </c:pt>
                <c:pt idx="42192">
                  <c:v>139.04301299999099</c:v>
                </c:pt>
                <c:pt idx="42193">
                  <c:v>139.04414299986402</c:v>
                </c:pt>
                <c:pt idx="42194">
                  <c:v>139.06211199991901</c:v>
                </c:pt>
                <c:pt idx="42195">
                  <c:v>139.07016099983502</c:v>
                </c:pt>
                <c:pt idx="42196">
                  <c:v>139.07074100006801</c:v>
                </c:pt>
                <c:pt idx="42197">
                  <c:v>139.07183199989899</c:v>
                </c:pt>
                <c:pt idx="42198">
                  <c:v>139.07258200015301</c:v>
                </c:pt>
                <c:pt idx="42199">
                  <c:v>139.07290599991001</c:v>
                </c:pt>
                <c:pt idx="42200">
                  <c:v>139.092351999806</c:v>
                </c:pt>
                <c:pt idx="42201">
                  <c:v>139.111350999883</c:v>
                </c:pt>
                <c:pt idx="42202">
                  <c:v>139.115821999894</c:v>
                </c:pt>
                <c:pt idx="42203">
                  <c:v>139.119861999915</c:v>
                </c:pt>
                <c:pt idx="42204">
                  <c:v>139.12201799985201</c:v>
                </c:pt>
                <c:pt idx="42205">
                  <c:v>139.12348299982099</c:v>
                </c:pt>
                <c:pt idx="42206">
                  <c:v>139.13902900003401</c:v>
                </c:pt>
                <c:pt idx="42207">
                  <c:v>139.139787000203</c:v>
                </c:pt>
                <c:pt idx="42208">
                  <c:v>139.141087000098</c:v>
                </c:pt>
                <c:pt idx="42209">
                  <c:v>139.14245800015101</c:v>
                </c:pt>
                <c:pt idx="42210">
                  <c:v>139.147278000109</c:v>
                </c:pt>
                <c:pt idx="42211">
                  <c:v>139.15230800012</c:v>
                </c:pt>
                <c:pt idx="42212">
                  <c:v>139.15297699986601</c:v>
                </c:pt>
                <c:pt idx="42213">
                  <c:v>139.15419000022598</c:v>
                </c:pt>
                <c:pt idx="42214">
                  <c:v>139.15515500002499</c:v>
                </c:pt>
                <c:pt idx="42215">
                  <c:v>139.20858199981001</c:v>
                </c:pt>
                <c:pt idx="42216">
                  <c:v>139.219165000213</c:v>
                </c:pt>
                <c:pt idx="42217">
                  <c:v>139.24789900011001</c:v>
                </c:pt>
                <c:pt idx="42218">
                  <c:v>139.24860799988801</c:v>
                </c:pt>
                <c:pt idx="42219">
                  <c:v>139.24968599985701</c:v>
                </c:pt>
                <c:pt idx="42220">
                  <c:v>139.25054099990999</c:v>
                </c:pt>
                <c:pt idx="42221">
                  <c:v>139.254068999889</c:v>
                </c:pt>
                <c:pt idx="42222">
                  <c:v>139.25475199994202</c:v>
                </c:pt>
                <c:pt idx="42223">
                  <c:v>139.25589900009001</c:v>
                </c:pt>
                <c:pt idx="42224">
                  <c:v>139.25671100014299</c:v>
                </c:pt>
                <c:pt idx="42225">
                  <c:v>139.29028399979799</c:v>
                </c:pt>
                <c:pt idx="42226">
                  <c:v>139.29100299992498</c:v>
                </c:pt>
                <c:pt idx="42227">
                  <c:v>139.292333999947</c:v>
                </c:pt>
                <c:pt idx="42228">
                  <c:v>139.29301000007399</c:v>
                </c:pt>
                <c:pt idx="42229">
                  <c:v>139.29334300018999</c:v>
                </c:pt>
                <c:pt idx="42230">
                  <c:v>139.29358899986198</c:v>
                </c:pt>
                <c:pt idx="42231">
                  <c:v>139.294589000201</c:v>
                </c:pt>
                <c:pt idx="42232">
                  <c:v>139.29532100019</c:v>
                </c:pt>
                <c:pt idx="42233">
                  <c:v>139.29866499984198</c:v>
                </c:pt>
                <c:pt idx="42234">
                  <c:v>139.300832000117</c:v>
                </c:pt>
                <c:pt idx="42235">
                  <c:v>139.329227999951</c:v>
                </c:pt>
                <c:pt idx="42236">
                  <c:v>139.32966599986599</c:v>
                </c:pt>
                <c:pt idx="42237">
                  <c:v>139.32978699995101</c:v>
                </c:pt>
                <c:pt idx="42238">
                  <c:v>139.33032100021501</c:v>
                </c:pt>
                <c:pt idx="42239">
                  <c:v>139.33066600020501</c:v>
                </c:pt>
                <c:pt idx="42240">
                  <c:v>139.33142699988801</c:v>
                </c:pt>
                <c:pt idx="42241">
                  <c:v>139.33171500002501</c:v>
                </c:pt>
                <c:pt idx="42242">
                  <c:v>139.33270300003599</c:v>
                </c:pt>
                <c:pt idx="42243">
                  <c:v>139.34866299996401</c:v>
                </c:pt>
                <c:pt idx="42244">
                  <c:v>139.349026000218</c:v>
                </c:pt>
                <c:pt idx="42245">
                  <c:v>139.34963000019698</c:v>
                </c:pt>
                <c:pt idx="42246">
                  <c:v>139.35028600007999</c:v>
                </c:pt>
                <c:pt idx="42247">
                  <c:v>139.35088900007</c:v>
                </c:pt>
                <c:pt idx="42248">
                  <c:v>139.35108599980501</c:v>
                </c:pt>
                <c:pt idx="42249">
                  <c:v>139.35154899991102</c:v>
                </c:pt>
                <c:pt idx="42250">
                  <c:v>139.35189499988999</c:v>
                </c:pt>
                <c:pt idx="42251">
                  <c:v>139.35208200018599</c:v>
                </c:pt>
                <c:pt idx="42252">
                  <c:v>139.35237499981599</c:v>
                </c:pt>
                <c:pt idx="42253">
                  <c:v>139.35266699991101</c:v>
                </c:pt>
                <c:pt idx="42254">
                  <c:v>139.35284999979498</c:v>
                </c:pt>
                <c:pt idx="42255">
                  <c:v>139.35392299981601</c:v>
                </c:pt>
                <c:pt idx="42256">
                  <c:v>139.35417399989001</c:v>
                </c:pt>
                <c:pt idx="42257">
                  <c:v>139.356020999912</c:v>
                </c:pt>
                <c:pt idx="42258">
                  <c:v>139.356296000187</c:v>
                </c:pt>
                <c:pt idx="42259">
                  <c:v>139.359053000134</c:v>
                </c:pt>
                <c:pt idx="42260">
                  <c:v>139.35930900015501</c:v>
                </c:pt>
                <c:pt idx="42261">
                  <c:v>139.361621999796</c:v>
                </c:pt>
                <c:pt idx="42262">
                  <c:v>139.36168999998699</c:v>
                </c:pt>
                <c:pt idx="42263">
                  <c:v>139.36187099989101</c:v>
                </c:pt>
                <c:pt idx="42264">
                  <c:v>139.36195699989102</c:v>
                </c:pt>
                <c:pt idx="42265">
                  <c:v>139.36248800018799</c:v>
                </c:pt>
                <c:pt idx="42266">
                  <c:v>139.362648999849</c:v>
                </c:pt>
                <c:pt idx="42267">
                  <c:v>139.363966000018</c:v>
                </c:pt>
                <c:pt idx="42268">
                  <c:v>139.36418899993399</c:v>
                </c:pt>
                <c:pt idx="42269">
                  <c:v>139.36525400003998</c:v>
                </c:pt>
                <c:pt idx="42270">
                  <c:v>139.36531899980699</c:v>
                </c:pt>
                <c:pt idx="42271">
                  <c:v>139.36538699999801</c:v>
                </c:pt>
                <c:pt idx="42272">
                  <c:v>139.365447999807</c:v>
                </c:pt>
                <c:pt idx="42273">
                  <c:v>139.365514000019</c:v>
                </c:pt>
                <c:pt idx="42274">
                  <c:v>139.36557899978598</c:v>
                </c:pt>
                <c:pt idx="42275">
                  <c:v>139.36564000005001</c:v>
                </c:pt>
                <c:pt idx="42276">
                  <c:v>139.36570499981801</c:v>
                </c:pt>
                <c:pt idx="42277">
                  <c:v>139.36576600008198</c:v>
                </c:pt>
                <c:pt idx="42278">
                  <c:v>139.36583099985</c:v>
                </c:pt>
                <c:pt idx="42279">
                  <c:v>139.36631900014601</c:v>
                </c:pt>
                <c:pt idx="42280">
                  <c:v>139.36690799982898</c:v>
                </c:pt>
                <c:pt idx="42281">
                  <c:v>139.367266000135</c:v>
                </c:pt>
                <c:pt idx="42282">
                  <c:v>139.36757000010402</c:v>
                </c:pt>
                <c:pt idx="42283">
                  <c:v>139.36811199982898</c:v>
                </c:pt>
                <c:pt idx="42284">
                  <c:v>139.36863800017801</c:v>
                </c:pt>
                <c:pt idx="42285">
                  <c:v>139.36916200009301</c:v>
                </c:pt>
                <c:pt idx="42286">
                  <c:v>139.36968799998701</c:v>
                </c:pt>
                <c:pt idx="42287">
                  <c:v>139.369978000104</c:v>
                </c:pt>
                <c:pt idx="42288">
                  <c:v>139.37052700020999</c:v>
                </c:pt>
                <c:pt idx="42289">
                  <c:v>139.39440600006398</c:v>
                </c:pt>
                <c:pt idx="42290">
                  <c:v>139.39970799992801</c:v>
                </c:pt>
                <c:pt idx="42291">
                  <c:v>139.405326000087</c:v>
                </c:pt>
                <c:pt idx="42292">
                  <c:v>139.405981999971</c:v>
                </c:pt>
                <c:pt idx="42293">
                  <c:v>139.40708600011899</c:v>
                </c:pt>
                <c:pt idx="42294">
                  <c:v>139.40788999980199</c:v>
                </c:pt>
                <c:pt idx="42295">
                  <c:v>139.40994499989699</c:v>
                </c:pt>
                <c:pt idx="42296">
                  <c:v>139.410645000225</c:v>
                </c:pt>
                <c:pt idx="42297">
                  <c:v>139.41193199980199</c:v>
                </c:pt>
                <c:pt idx="42298">
                  <c:v>139.412875999823</c:v>
                </c:pt>
                <c:pt idx="42299">
                  <c:v>139.42444900021601</c:v>
                </c:pt>
                <c:pt idx="42300">
                  <c:v>139.424925000184</c:v>
                </c:pt>
                <c:pt idx="42301">
                  <c:v>139.42541699998401</c:v>
                </c:pt>
                <c:pt idx="42302">
                  <c:v>139.42581099991</c:v>
                </c:pt>
                <c:pt idx="42303">
                  <c:v>139.42642900019499</c:v>
                </c:pt>
                <c:pt idx="42304">
                  <c:v>139.43105199996299</c:v>
                </c:pt>
                <c:pt idx="42305">
                  <c:v>139.43182699995299</c:v>
                </c:pt>
                <c:pt idx="42306">
                  <c:v>139.433116999953</c:v>
                </c:pt>
                <c:pt idx="42307">
                  <c:v>139.43406199996298</c:v>
                </c:pt>
                <c:pt idx="42308">
                  <c:v>139.43899400010099</c:v>
                </c:pt>
                <c:pt idx="42309">
                  <c:v>139.44972199988101</c:v>
                </c:pt>
                <c:pt idx="42310">
                  <c:v>139.450402999955</c:v>
                </c:pt>
                <c:pt idx="42311">
                  <c:v>139.451638000082</c:v>
                </c:pt>
                <c:pt idx="42312">
                  <c:v>139.45262300012402</c:v>
                </c:pt>
                <c:pt idx="42313">
                  <c:v>139.45532900015598</c:v>
                </c:pt>
                <c:pt idx="42314">
                  <c:v>139.455751999776</c:v>
                </c:pt>
                <c:pt idx="42315">
                  <c:v>139.45662300011401</c:v>
                </c:pt>
                <c:pt idx="42316">
                  <c:v>139.457243999913</c:v>
                </c:pt>
                <c:pt idx="42317">
                  <c:v>139.45921999993499</c:v>
                </c:pt>
                <c:pt idx="42318">
                  <c:v>139.46895900016798</c:v>
                </c:pt>
                <c:pt idx="42319">
                  <c:v>139.469700000063</c:v>
                </c:pt>
                <c:pt idx="42320">
                  <c:v>139.47097700020001</c:v>
                </c:pt>
                <c:pt idx="42321">
                  <c:v>139.47198000005298</c:v>
                </c:pt>
                <c:pt idx="42322">
                  <c:v>139.47891599991598</c:v>
                </c:pt>
                <c:pt idx="42323">
                  <c:v>139.47929999994798</c:v>
                </c:pt>
                <c:pt idx="42324">
                  <c:v>139.48011200000101</c:v>
                </c:pt>
                <c:pt idx="42325">
                  <c:v>139.480588999958</c:v>
                </c:pt>
                <c:pt idx="42326">
                  <c:v>139.48566499993802</c:v>
                </c:pt>
                <c:pt idx="42327">
                  <c:v>139.49418699985401</c:v>
                </c:pt>
                <c:pt idx="42328">
                  <c:v>139.52138000013198</c:v>
                </c:pt>
                <c:pt idx="42329">
                  <c:v>139.52530699998502</c:v>
                </c:pt>
                <c:pt idx="42330">
                  <c:v>139.52841899981601</c:v>
                </c:pt>
                <c:pt idx="42331">
                  <c:v>139.528984000207</c:v>
                </c:pt>
                <c:pt idx="42332">
                  <c:v>139.52989000017601</c:v>
                </c:pt>
                <c:pt idx="42333">
                  <c:v>139.53060499988999</c:v>
                </c:pt>
                <c:pt idx="42334">
                  <c:v>139.53310799979499</c:v>
                </c:pt>
                <c:pt idx="42335">
                  <c:v>139.54463500022001</c:v>
                </c:pt>
                <c:pt idx="42336">
                  <c:v>139.54964300000901</c:v>
                </c:pt>
                <c:pt idx="42337">
                  <c:v>139.54983699977601</c:v>
                </c:pt>
                <c:pt idx="42338">
                  <c:v>139.55015300007202</c:v>
                </c:pt>
                <c:pt idx="42339">
                  <c:v>139.550333999977</c:v>
                </c:pt>
                <c:pt idx="42340">
                  <c:v>139.551089000178</c:v>
                </c:pt>
                <c:pt idx="42341">
                  <c:v>139.55138299979799</c:v>
                </c:pt>
                <c:pt idx="42342">
                  <c:v>139.55188099998799</c:v>
                </c:pt>
                <c:pt idx="42343">
                  <c:v>139.552142999946</c:v>
                </c:pt>
                <c:pt idx="42344">
                  <c:v>139.564991000042</c:v>
                </c:pt>
                <c:pt idx="42345">
                  <c:v>139.56563500005299</c:v>
                </c:pt>
                <c:pt idx="42346">
                  <c:v>139.56702699988401</c:v>
                </c:pt>
                <c:pt idx="42347">
                  <c:v>139.568009999948</c:v>
                </c:pt>
                <c:pt idx="42348">
                  <c:v>139.57736200018098</c:v>
                </c:pt>
                <c:pt idx="42349">
                  <c:v>139.581173999886</c:v>
                </c:pt>
                <c:pt idx="42350">
                  <c:v>139.583577999928</c:v>
                </c:pt>
                <c:pt idx="42351">
                  <c:v>139.592271999845</c:v>
                </c:pt>
                <c:pt idx="42352">
                  <c:v>139.592951999929</c:v>
                </c:pt>
                <c:pt idx="42353">
                  <c:v>139.59425399980302</c:v>
                </c:pt>
                <c:pt idx="42354">
                  <c:v>139.59524399979202</c:v>
                </c:pt>
                <c:pt idx="42355">
                  <c:v>139.60234700016298</c:v>
                </c:pt>
                <c:pt idx="42356">
                  <c:v>139.60308400009998</c:v>
                </c:pt>
                <c:pt idx="42357">
                  <c:v>139.60408799994099</c:v>
                </c:pt>
                <c:pt idx="42358">
                  <c:v>139.604532999783</c:v>
                </c:pt>
                <c:pt idx="42359">
                  <c:v>139.60592900002598</c:v>
                </c:pt>
                <c:pt idx="42360">
                  <c:v>139.612758000112</c:v>
                </c:pt>
                <c:pt idx="42361">
                  <c:v>139.613533000101</c:v>
                </c:pt>
                <c:pt idx="42362">
                  <c:v>139.615564999985</c:v>
                </c:pt>
                <c:pt idx="42363">
                  <c:v>139.61623300019698</c:v>
                </c:pt>
                <c:pt idx="42364">
                  <c:v>139.61661900020701</c:v>
                </c:pt>
                <c:pt idx="42365">
                  <c:v>139.61737099998501</c:v>
                </c:pt>
                <c:pt idx="42366">
                  <c:v>139.617898999858</c:v>
                </c:pt>
                <c:pt idx="42367">
                  <c:v>139.618495999911</c:v>
                </c:pt>
                <c:pt idx="42368">
                  <c:v>139.64529199984099</c:v>
                </c:pt>
                <c:pt idx="42369">
                  <c:v>139.653912000085</c:v>
                </c:pt>
                <c:pt idx="42370">
                  <c:v>139.65448999988402</c:v>
                </c:pt>
                <c:pt idx="42371">
                  <c:v>139.664263000213</c:v>
                </c:pt>
                <c:pt idx="42372">
                  <c:v>139.670319999822</c:v>
                </c:pt>
                <c:pt idx="42373">
                  <c:v>139.67403200012902</c:v>
                </c:pt>
                <c:pt idx="42374">
                  <c:v>139.68769599978199</c:v>
                </c:pt>
                <c:pt idx="42375">
                  <c:v>139.68845199997301</c:v>
                </c:pt>
                <c:pt idx="42376">
                  <c:v>139.68957399992999</c:v>
                </c:pt>
                <c:pt idx="42377">
                  <c:v>139.69037100014202</c:v>
                </c:pt>
                <c:pt idx="42378">
                  <c:v>139.70423899991101</c:v>
                </c:pt>
                <c:pt idx="42379">
                  <c:v>139.71083200021801</c:v>
                </c:pt>
                <c:pt idx="42380">
                  <c:v>139.71150799989101</c:v>
                </c:pt>
                <c:pt idx="42381">
                  <c:v>139.712812000198</c:v>
                </c:pt>
                <c:pt idx="42382">
                  <c:v>139.71367500016601</c:v>
                </c:pt>
                <c:pt idx="42383">
                  <c:v>139.71872999991299</c:v>
                </c:pt>
                <c:pt idx="42384">
                  <c:v>139.71913300019801</c:v>
                </c:pt>
                <c:pt idx="42385">
                  <c:v>139.71994599978598</c:v>
                </c:pt>
                <c:pt idx="42386">
                  <c:v>139.72046400022001</c:v>
                </c:pt>
                <c:pt idx="42387">
                  <c:v>139.72170199985999</c:v>
                </c:pt>
                <c:pt idx="42388">
                  <c:v>139.761051999812</c:v>
                </c:pt>
                <c:pt idx="42389">
                  <c:v>139.76115300010801</c:v>
                </c:pt>
                <c:pt idx="42390">
                  <c:v>139.77047300022599</c:v>
                </c:pt>
                <c:pt idx="42391">
                  <c:v>139.77160500007798</c:v>
                </c:pt>
                <c:pt idx="42392">
                  <c:v>139.77228200019402</c:v>
                </c:pt>
                <c:pt idx="42393">
                  <c:v>139.772290000109</c:v>
                </c:pt>
                <c:pt idx="42394">
                  <c:v>139.77336400012001</c:v>
                </c:pt>
                <c:pt idx="42395">
                  <c:v>139.77419899993001</c:v>
                </c:pt>
                <c:pt idx="42396">
                  <c:v>139.78263399985701</c:v>
                </c:pt>
                <c:pt idx="42397">
                  <c:v>139.78321800004699</c:v>
                </c:pt>
                <c:pt idx="42398">
                  <c:v>139.78448099987799</c:v>
                </c:pt>
                <c:pt idx="42399">
                  <c:v>139.785303999815</c:v>
                </c:pt>
                <c:pt idx="42400">
                  <c:v>139.80073499987998</c:v>
                </c:pt>
                <c:pt idx="42401">
                  <c:v>139.80131500011302</c:v>
                </c:pt>
                <c:pt idx="42402">
                  <c:v>139.80246800019802</c:v>
                </c:pt>
                <c:pt idx="42403">
                  <c:v>139.803293000113</c:v>
                </c:pt>
                <c:pt idx="42404">
                  <c:v>139.80733600010299</c:v>
                </c:pt>
                <c:pt idx="42405">
                  <c:v>139.807967999786</c:v>
                </c:pt>
                <c:pt idx="42406">
                  <c:v>139.80914100011398</c:v>
                </c:pt>
                <c:pt idx="42407">
                  <c:v>139.809476000209</c:v>
                </c:pt>
                <c:pt idx="42408">
                  <c:v>139.80985299986</c:v>
                </c:pt>
                <c:pt idx="42409">
                  <c:v>139.81016300022</c:v>
                </c:pt>
                <c:pt idx="42410">
                  <c:v>139.81147499998701</c:v>
                </c:pt>
                <c:pt idx="42411">
                  <c:v>139.81243399985001</c:v>
                </c:pt>
                <c:pt idx="42412">
                  <c:v>139.81596299981902</c:v>
                </c:pt>
                <c:pt idx="42413">
                  <c:v>139.816521999819</c:v>
                </c:pt>
                <c:pt idx="42414">
                  <c:v>139.817675999893</c:v>
                </c:pt>
                <c:pt idx="42415">
                  <c:v>139.81838400013598</c:v>
                </c:pt>
                <c:pt idx="42416">
                  <c:v>139.83104499993701</c:v>
                </c:pt>
                <c:pt idx="42417">
                  <c:v>139.834955999958</c:v>
                </c:pt>
                <c:pt idx="42418">
                  <c:v>139.83568499998</c:v>
                </c:pt>
                <c:pt idx="42419">
                  <c:v>139.83712099979999</c:v>
                </c:pt>
                <c:pt idx="42420">
                  <c:v>139.83812300011701</c:v>
                </c:pt>
                <c:pt idx="42421">
                  <c:v>139.84431000017099</c:v>
                </c:pt>
                <c:pt idx="42422">
                  <c:v>139.85883499981298</c:v>
                </c:pt>
                <c:pt idx="42423">
                  <c:v>139.86720299999402</c:v>
                </c:pt>
                <c:pt idx="42424">
                  <c:v>139.87672499979399</c:v>
                </c:pt>
                <c:pt idx="42425">
                  <c:v>139.88718200016498</c:v>
                </c:pt>
                <c:pt idx="42426">
                  <c:v>139.92712299977899</c:v>
                </c:pt>
                <c:pt idx="42427">
                  <c:v>139.92768800016998</c:v>
                </c:pt>
                <c:pt idx="42428">
                  <c:v>139.928736999991</c:v>
                </c:pt>
                <c:pt idx="42429">
                  <c:v>139.92876300016999</c:v>
                </c:pt>
                <c:pt idx="42430">
                  <c:v>139.92932400014902</c:v>
                </c:pt>
                <c:pt idx="42431">
                  <c:v>139.92949000021301</c:v>
                </c:pt>
                <c:pt idx="42432">
                  <c:v>139.930297999853</c:v>
                </c:pt>
                <c:pt idx="42433">
                  <c:v>139.93135700002301</c:v>
                </c:pt>
                <c:pt idx="42434">
                  <c:v>139.93619099983297</c:v>
                </c:pt>
                <c:pt idx="42435">
                  <c:v>139.96008000003701</c:v>
                </c:pt>
                <c:pt idx="42436">
                  <c:v>139.96072899999402</c:v>
                </c:pt>
                <c:pt idx="42437">
                  <c:v>139.96210200002599</c:v>
                </c:pt>
                <c:pt idx="42438">
                  <c:v>139.96309300000502</c:v>
                </c:pt>
                <c:pt idx="42439">
                  <c:v>139.993407000019</c:v>
                </c:pt>
                <c:pt idx="42440">
                  <c:v>140.00009099981901</c:v>
                </c:pt>
                <c:pt idx="42441">
                  <c:v>140.00075600006301</c:v>
                </c:pt>
                <c:pt idx="42442">
                  <c:v>140.00224600022102</c:v>
                </c:pt>
                <c:pt idx="42443">
                  <c:v>140.00276900014703</c:v>
                </c:pt>
                <c:pt idx="42444">
                  <c:v>140.00322199990401</c:v>
                </c:pt>
                <c:pt idx="42445">
                  <c:v>140.01738500019198</c:v>
                </c:pt>
                <c:pt idx="42446">
                  <c:v>140.01798199979001</c:v>
                </c:pt>
                <c:pt idx="42447">
                  <c:v>140.01920900000101</c:v>
                </c:pt>
                <c:pt idx="42448">
                  <c:v>140.02026700018098</c:v>
                </c:pt>
                <c:pt idx="42449">
                  <c:v>140.02086900018099</c:v>
                </c:pt>
                <c:pt idx="42450">
                  <c:v>140.021383000203</c:v>
                </c:pt>
                <c:pt idx="42451">
                  <c:v>140.022232999854</c:v>
                </c:pt>
                <c:pt idx="42452">
                  <c:v>140.02283399986402</c:v>
                </c:pt>
                <c:pt idx="42453">
                  <c:v>140.02407199996</c:v>
                </c:pt>
                <c:pt idx="42454">
                  <c:v>140.02440700005499</c:v>
                </c:pt>
                <c:pt idx="42455">
                  <c:v>140.02471399999101</c:v>
                </c:pt>
                <c:pt idx="42456">
                  <c:v>140.024722999896</c:v>
                </c:pt>
                <c:pt idx="42457">
                  <c:v>140.02522999999201</c:v>
                </c:pt>
                <c:pt idx="42458">
                  <c:v>140.02563800022401</c:v>
                </c:pt>
                <c:pt idx="42459">
                  <c:v>140.02587200002301</c:v>
                </c:pt>
                <c:pt idx="42460">
                  <c:v>140.02662599978001</c:v>
                </c:pt>
                <c:pt idx="42461">
                  <c:v>140.02933600022502</c:v>
                </c:pt>
                <c:pt idx="42462">
                  <c:v>140.03624499991901</c:v>
                </c:pt>
                <c:pt idx="42463">
                  <c:v>140.03694399980301</c:v>
                </c:pt>
                <c:pt idx="42464">
                  <c:v>140.03822599988698</c:v>
                </c:pt>
                <c:pt idx="42465">
                  <c:v>140.039133999835</c:v>
                </c:pt>
                <c:pt idx="42466">
                  <c:v>140.068944000177</c:v>
                </c:pt>
                <c:pt idx="42467">
                  <c:v>140.06941099978499</c:v>
                </c:pt>
                <c:pt idx="42468">
                  <c:v>140.07020100007099</c:v>
                </c:pt>
                <c:pt idx="42469">
                  <c:v>140.07071300011302</c:v>
                </c:pt>
                <c:pt idx="42470">
                  <c:v>140.07301299989101</c:v>
                </c:pt>
                <c:pt idx="42471">
                  <c:v>140.07583500006101</c:v>
                </c:pt>
                <c:pt idx="42472">
                  <c:v>140.07954599992399</c:v>
                </c:pt>
                <c:pt idx="42473">
                  <c:v>140.080142999977</c:v>
                </c:pt>
                <c:pt idx="42474">
                  <c:v>140.08141000021999</c:v>
                </c:pt>
                <c:pt idx="42475">
                  <c:v>140.082336999967</c:v>
                </c:pt>
                <c:pt idx="42476">
                  <c:v>140.091344000211</c:v>
                </c:pt>
                <c:pt idx="42477">
                  <c:v>140.09287499993602</c:v>
                </c:pt>
                <c:pt idx="42478">
                  <c:v>140.09456699977801</c:v>
                </c:pt>
                <c:pt idx="42479">
                  <c:v>140.09456900021101</c:v>
                </c:pt>
                <c:pt idx="42480">
                  <c:v>140.09523000004199</c:v>
                </c:pt>
                <c:pt idx="42481">
                  <c:v>140.09645499982</c:v>
                </c:pt>
                <c:pt idx="42482">
                  <c:v>140.09660100009501</c:v>
                </c:pt>
                <c:pt idx="42483">
                  <c:v>140.09743199994702</c:v>
                </c:pt>
                <c:pt idx="42484">
                  <c:v>140.10277299985299</c:v>
                </c:pt>
                <c:pt idx="42485">
                  <c:v>140.10315099994799</c:v>
                </c:pt>
                <c:pt idx="42486">
                  <c:v>140.10392599993699</c:v>
                </c:pt>
                <c:pt idx="42487">
                  <c:v>140.10445199983201</c:v>
                </c:pt>
                <c:pt idx="42488">
                  <c:v>140.12654099997198</c:v>
                </c:pt>
                <c:pt idx="42489">
                  <c:v>140.12875900016201</c:v>
                </c:pt>
                <c:pt idx="42490">
                  <c:v>140.129395999792</c:v>
                </c:pt>
                <c:pt idx="42491">
                  <c:v>140.13080199992999</c:v>
                </c:pt>
                <c:pt idx="42492">
                  <c:v>140.13165599999402</c:v>
                </c:pt>
                <c:pt idx="42493">
                  <c:v>140.14114600013198</c:v>
                </c:pt>
                <c:pt idx="42494">
                  <c:v>140.14179300011102</c:v>
                </c:pt>
                <c:pt idx="42495">
                  <c:v>140.14308100013199</c:v>
                </c:pt>
                <c:pt idx="42496">
                  <c:v>140.14396999982603</c:v>
                </c:pt>
                <c:pt idx="42497">
                  <c:v>140.145012000175</c:v>
                </c:pt>
                <c:pt idx="42498">
                  <c:v>140.14995200022798</c:v>
                </c:pt>
                <c:pt idx="42499">
                  <c:v>140.17724899986197</c:v>
                </c:pt>
                <c:pt idx="42500">
                  <c:v>140.17859800014702</c:v>
                </c:pt>
                <c:pt idx="42501">
                  <c:v>140.191047999906</c:v>
                </c:pt>
                <c:pt idx="42502">
                  <c:v>140.23012000006898</c:v>
                </c:pt>
                <c:pt idx="42503">
                  <c:v>140.23087199984698</c:v>
                </c:pt>
                <c:pt idx="42504">
                  <c:v>140.232265000122</c:v>
                </c:pt>
                <c:pt idx="42505">
                  <c:v>140.23314499991102</c:v>
                </c:pt>
                <c:pt idx="42506">
                  <c:v>140.23523800005901</c:v>
                </c:pt>
                <c:pt idx="42507">
                  <c:v>140.23567899994299</c:v>
                </c:pt>
                <c:pt idx="42508">
                  <c:v>140.23645799989001</c:v>
                </c:pt>
                <c:pt idx="42509">
                  <c:v>140.23699700010101</c:v>
                </c:pt>
                <c:pt idx="42510">
                  <c:v>140.24437399984799</c:v>
                </c:pt>
                <c:pt idx="42511">
                  <c:v>140.245031000176</c:v>
                </c:pt>
                <c:pt idx="42512">
                  <c:v>140.246357999785</c:v>
                </c:pt>
                <c:pt idx="42513">
                  <c:v>140.247214999817</c:v>
                </c:pt>
                <c:pt idx="42514">
                  <c:v>140.25447299991302</c:v>
                </c:pt>
                <c:pt idx="42515">
                  <c:v>140.25486699983901</c:v>
                </c:pt>
                <c:pt idx="42516">
                  <c:v>140.255542999966</c:v>
                </c:pt>
                <c:pt idx="42517">
                  <c:v>140.25611199986</c:v>
                </c:pt>
                <c:pt idx="42518">
                  <c:v>140.28270300013901</c:v>
                </c:pt>
                <c:pt idx="42519">
                  <c:v>140.28335800003299</c:v>
                </c:pt>
                <c:pt idx="42520">
                  <c:v>140.28479199987399</c:v>
                </c:pt>
                <c:pt idx="42521">
                  <c:v>140.28565999979</c:v>
                </c:pt>
                <c:pt idx="42522">
                  <c:v>140.288645000055</c:v>
                </c:pt>
                <c:pt idx="42523">
                  <c:v>140.29193699980101</c:v>
                </c:pt>
                <c:pt idx="42524">
                  <c:v>140.29246900008698</c:v>
                </c:pt>
                <c:pt idx="42525">
                  <c:v>140.29254099977999</c:v>
                </c:pt>
                <c:pt idx="42526">
                  <c:v>140.29308999988601</c:v>
                </c:pt>
                <c:pt idx="42527">
                  <c:v>140.29373999983298</c:v>
                </c:pt>
                <c:pt idx="42528">
                  <c:v>140.29423500005498</c:v>
                </c:pt>
                <c:pt idx="42529">
                  <c:v>140.295176000108</c:v>
                </c:pt>
                <c:pt idx="42530">
                  <c:v>140.29524599982301</c:v>
                </c:pt>
                <c:pt idx="42531">
                  <c:v>140.29565200007701</c:v>
                </c:pt>
                <c:pt idx="42532">
                  <c:v>140.29587300001299</c:v>
                </c:pt>
                <c:pt idx="42533">
                  <c:v>140.29590300015101</c:v>
                </c:pt>
                <c:pt idx="42534">
                  <c:v>140.296283000225</c:v>
                </c:pt>
                <c:pt idx="42535">
                  <c:v>140.29710200020401</c:v>
                </c:pt>
                <c:pt idx="42536">
                  <c:v>140.297333000035</c:v>
                </c:pt>
                <c:pt idx="42537">
                  <c:v>140.29765799978102</c:v>
                </c:pt>
                <c:pt idx="42538">
                  <c:v>140.298235000045</c:v>
                </c:pt>
                <c:pt idx="42539">
                  <c:v>140.301904999887</c:v>
                </c:pt>
                <c:pt idx="42540">
                  <c:v>140.30249999996099</c:v>
                </c:pt>
                <c:pt idx="42541">
                  <c:v>140.303455999855</c:v>
                </c:pt>
                <c:pt idx="42542">
                  <c:v>140.30411700014099</c:v>
                </c:pt>
                <c:pt idx="42543">
                  <c:v>140.31802899989901</c:v>
                </c:pt>
                <c:pt idx="42544">
                  <c:v>140.32084900008999</c:v>
                </c:pt>
                <c:pt idx="42545">
                  <c:v>140.33417000018702</c:v>
                </c:pt>
                <c:pt idx="42546">
                  <c:v>140.33453699994399</c:v>
                </c:pt>
                <c:pt idx="42547">
                  <c:v>140.33527599985899</c:v>
                </c:pt>
                <c:pt idx="42548">
                  <c:v>140.33575399980597</c:v>
                </c:pt>
                <c:pt idx="42549">
                  <c:v>140.347854000083</c:v>
                </c:pt>
                <c:pt idx="42550">
                  <c:v>140.368311000202</c:v>
                </c:pt>
                <c:pt idx="42551">
                  <c:v>140.37216099995899</c:v>
                </c:pt>
                <c:pt idx="42552">
                  <c:v>140.372868000213</c:v>
                </c:pt>
                <c:pt idx="42553">
                  <c:v>140.374064999832</c:v>
                </c:pt>
                <c:pt idx="42554">
                  <c:v>140.37441500022302</c:v>
                </c:pt>
                <c:pt idx="42555">
                  <c:v>140.37492499983202</c:v>
                </c:pt>
                <c:pt idx="42556">
                  <c:v>140.38058799996998</c:v>
                </c:pt>
                <c:pt idx="42557">
                  <c:v>140.38610299985501</c:v>
                </c:pt>
                <c:pt idx="42558">
                  <c:v>140.386588000183</c:v>
                </c:pt>
                <c:pt idx="42559">
                  <c:v>140.387703000214</c:v>
                </c:pt>
                <c:pt idx="42560">
                  <c:v>140.38864499980198</c:v>
                </c:pt>
                <c:pt idx="42561">
                  <c:v>140.38991600000301</c:v>
                </c:pt>
                <c:pt idx="42562">
                  <c:v>140.39142899991899</c:v>
                </c:pt>
                <c:pt idx="42563">
                  <c:v>140.39203999982399</c:v>
                </c:pt>
                <c:pt idx="42564">
                  <c:v>140.39312300019401</c:v>
                </c:pt>
                <c:pt idx="42565">
                  <c:v>140.39395800000401</c:v>
                </c:pt>
                <c:pt idx="42566">
                  <c:v>140.416668999932</c:v>
                </c:pt>
                <c:pt idx="42567">
                  <c:v>140.41893300009099</c:v>
                </c:pt>
                <c:pt idx="42568">
                  <c:v>140.43814099977601</c:v>
                </c:pt>
                <c:pt idx="42569">
                  <c:v>140.44126499993502</c:v>
                </c:pt>
                <c:pt idx="42570">
                  <c:v>140.44198000010499</c:v>
                </c:pt>
                <c:pt idx="42571">
                  <c:v>140.44776599985099</c:v>
                </c:pt>
                <c:pt idx="42572">
                  <c:v>140.44818499996799</c:v>
                </c:pt>
                <c:pt idx="42573">
                  <c:v>140.449372000148</c:v>
                </c:pt>
                <c:pt idx="42574">
                  <c:v>140.44961199988299</c:v>
                </c:pt>
                <c:pt idx="42575">
                  <c:v>140.45232399985201</c:v>
                </c:pt>
                <c:pt idx="42576">
                  <c:v>140.45267099981999</c:v>
                </c:pt>
                <c:pt idx="42577">
                  <c:v>140.454758000032</c:v>
                </c:pt>
                <c:pt idx="42578">
                  <c:v>140.45475900002199</c:v>
                </c:pt>
                <c:pt idx="42579">
                  <c:v>140.45499099984198</c:v>
                </c:pt>
                <c:pt idx="42580">
                  <c:v>140.45671800022302</c:v>
                </c:pt>
                <c:pt idx="42581">
                  <c:v>140.45699700000102</c:v>
                </c:pt>
                <c:pt idx="42582">
                  <c:v>140.460621999864</c:v>
                </c:pt>
                <c:pt idx="42583">
                  <c:v>140.46062499983199</c:v>
                </c:pt>
                <c:pt idx="42584">
                  <c:v>140.46099799998001</c:v>
                </c:pt>
                <c:pt idx="42585">
                  <c:v>140.46124100013901</c:v>
                </c:pt>
                <c:pt idx="42586">
                  <c:v>140.46245000008602</c:v>
                </c:pt>
                <c:pt idx="42587">
                  <c:v>140.46249000011798</c:v>
                </c:pt>
                <c:pt idx="42588">
                  <c:v>140.462619000118</c:v>
                </c:pt>
                <c:pt idx="42589">
                  <c:v>140.46274000020199</c:v>
                </c:pt>
                <c:pt idx="42590">
                  <c:v>140.462832000139</c:v>
                </c:pt>
                <c:pt idx="42591">
                  <c:v>140.46291500017099</c:v>
                </c:pt>
                <c:pt idx="42592">
                  <c:v>140.46299399979</c:v>
                </c:pt>
                <c:pt idx="42593">
                  <c:v>140.46308800016001</c:v>
                </c:pt>
                <c:pt idx="42594">
                  <c:v>140.463344000181</c:v>
                </c:pt>
                <c:pt idx="42595">
                  <c:v>140.46417100007599</c:v>
                </c:pt>
                <c:pt idx="42596">
                  <c:v>140.465928000139</c:v>
                </c:pt>
                <c:pt idx="42597">
                  <c:v>140.46653200011798</c:v>
                </c:pt>
                <c:pt idx="42598">
                  <c:v>140.46765100010799</c:v>
                </c:pt>
                <c:pt idx="42599">
                  <c:v>140.46822199998098</c:v>
                </c:pt>
                <c:pt idx="42600">
                  <c:v>140.46900399989599</c:v>
                </c:pt>
                <c:pt idx="42601">
                  <c:v>140.46980300008698</c:v>
                </c:pt>
                <c:pt idx="42602">
                  <c:v>140.475841999887</c:v>
                </c:pt>
                <c:pt idx="42603">
                  <c:v>140.47646600010899</c:v>
                </c:pt>
                <c:pt idx="42604">
                  <c:v>140.477549000024</c:v>
                </c:pt>
                <c:pt idx="42605">
                  <c:v>140.478853999866</c:v>
                </c:pt>
                <c:pt idx="42606">
                  <c:v>140.481360000194</c:v>
                </c:pt>
                <c:pt idx="42607">
                  <c:v>140.487353000025</c:v>
                </c:pt>
                <c:pt idx="42608">
                  <c:v>140.48804699996199</c:v>
                </c:pt>
                <c:pt idx="42609">
                  <c:v>140.489442000216</c:v>
                </c:pt>
                <c:pt idx="42610">
                  <c:v>140.490454999962</c:v>
                </c:pt>
                <c:pt idx="42611">
                  <c:v>140.49504700005801</c:v>
                </c:pt>
                <c:pt idx="42612">
                  <c:v>140.49546600017399</c:v>
                </c:pt>
                <c:pt idx="42613">
                  <c:v>140.49583799987798</c:v>
                </c:pt>
                <c:pt idx="42614">
                  <c:v>140.49621100002599</c:v>
                </c:pt>
                <c:pt idx="42615">
                  <c:v>140.49660999990002</c:v>
                </c:pt>
                <c:pt idx="42616">
                  <c:v>140.517757999987</c:v>
                </c:pt>
                <c:pt idx="42617">
                  <c:v>140.51837899978599</c:v>
                </c:pt>
                <c:pt idx="42618">
                  <c:v>140.519537999807</c:v>
                </c:pt>
                <c:pt idx="42619">
                  <c:v>140.52032000017701</c:v>
                </c:pt>
                <c:pt idx="42620">
                  <c:v>140.526821000094</c:v>
                </c:pt>
                <c:pt idx="42621">
                  <c:v>140.52746300012498</c:v>
                </c:pt>
                <c:pt idx="42622">
                  <c:v>140.52856799980802</c:v>
                </c:pt>
                <c:pt idx="42623">
                  <c:v>140.52931800006198</c:v>
                </c:pt>
                <c:pt idx="42624">
                  <c:v>140.53310100007297</c:v>
                </c:pt>
                <c:pt idx="42625">
                  <c:v>140.548902999853</c:v>
                </c:pt>
                <c:pt idx="42626">
                  <c:v>140.55879999978001</c:v>
                </c:pt>
                <c:pt idx="42627">
                  <c:v>140.55913299989598</c:v>
                </c:pt>
                <c:pt idx="42628">
                  <c:v>140.55979100021401</c:v>
                </c:pt>
                <c:pt idx="42629">
                  <c:v>140.560102000108</c:v>
                </c:pt>
                <c:pt idx="42630">
                  <c:v>140.56032600001299</c:v>
                </c:pt>
                <c:pt idx="42631">
                  <c:v>140.56075200005498</c:v>
                </c:pt>
                <c:pt idx="42632">
                  <c:v>140.561898000214</c:v>
                </c:pt>
                <c:pt idx="42633">
                  <c:v>140.56260300003402</c:v>
                </c:pt>
                <c:pt idx="42634">
                  <c:v>140.56540399997101</c:v>
                </c:pt>
                <c:pt idx="42635">
                  <c:v>140.565702000003</c:v>
                </c:pt>
                <c:pt idx="42636">
                  <c:v>140.565973999855</c:v>
                </c:pt>
                <c:pt idx="42637">
                  <c:v>140.56723700014101</c:v>
                </c:pt>
                <c:pt idx="42638">
                  <c:v>140.56812299986601</c:v>
                </c:pt>
                <c:pt idx="42639">
                  <c:v>140.61155999979698</c:v>
                </c:pt>
                <c:pt idx="42640">
                  <c:v>140.61162300004</c:v>
                </c:pt>
                <c:pt idx="42641">
                  <c:v>140.61232999983901</c:v>
                </c:pt>
                <c:pt idx="42642">
                  <c:v>140.613721000136</c:v>
                </c:pt>
                <c:pt idx="42643">
                  <c:v>140.61467500005099</c:v>
                </c:pt>
                <c:pt idx="42644">
                  <c:v>140.61836100017899</c:v>
                </c:pt>
                <c:pt idx="42645">
                  <c:v>140.621107999777</c:v>
                </c:pt>
                <c:pt idx="42646">
                  <c:v>140.63298400014901</c:v>
                </c:pt>
                <c:pt idx="42647">
                  <c:v>140.633562999937</c:v>
                </c:pt>
                <c:pt idx="42648">
                  <c:v>140.634575000149</c:v>
                </c:pt>
                <c:pt idx="42649">
                  <c:v>140.635284999916</c:v>
                </c:pt>
                <c:pt idx="42650">
                  <c:v>140.63846999988499</c:v>
                </c:pt>
                <c:pt idx="42651">
                  <c:v>140.64421700004399</c:v>
                </c:pt>
                <c:pt idx="42652">
                  <c:v>140.64577099998098</c:v>
                </c:pt>
                <c:pt idx="42653">
                  <c:v>140.648383000097</c:v>
                </c:pt>
                <c:pt idx="42654">
                  <c:v>140.66060999994002</c:v>
                </c:pt>
                <c:pt idx="42655">
                  <c:v>140.67887500004801</c:v>
                </c:pt>
                <c:pt idx="42656">
                  <c:v>140.67952100003799</c:v>
                </c:pt>
                <c:pt idx="42657">
                  <c:v>140.680789999805</c:v>
                </c:pt>
                <c:pt idx="42658">
                  <c:v>140.68167999994299</c:v>
                </c:pt>
                <c:pt idx="42659">
                  <c:v>140.68946799989101</c:v>
                </c:pt>
                <c:pt idx="42660">
                  <c:v>140.69471199991301</c:v>
                </c:pt>
                <c:pt idx="42661">
                  <c:v>140.700079999987</c:v>
                </c:pt>
                <c:pt idx="42662">
                  <c:v>140.70189899985002</c:v>
                </c:pt>
                <c:pt idx="42663">
                  <c:v>140.70256900004</c:v>
                </c:pt>
                <c:pt idx="42664">
                  <c:v>140.703837999808</c:v>
                </c:pt>
                <c:pt idx="42665">
                  <c:v>140.70480999998799</c:v>
                </c:pt>
                <c:pt idx="42666">
                  <c:v>140.71331500008401</c:v>
                </c:pt>
                <c:pt idx="42667">
                  <c:v>140.72923200001202</c:v>
                </c:pt>
                <c:pt idx="42668">
                  <c:v>140.73115900009699</c:v>
                </c:pt>
                <c:pt idx="42669">
                  <c:v>140.73167800006499</c:v>
                </c:pt>
                <c:pt idx="42670">
                  <c:v>140.73268799984299</c:v>
                </c:pt>
                <c:pt idx="42671">
                  <c:v>140.733328999886</c:v>
                </c:pt>
                <c:pt idx="42672">
                  <c:v>140.74178900000302</c:v>
                </c:pt>
                <c:pt idx="42673">
                  <c:v>140.74348499980201</c:v>
                </c:pt>
                <c:pt idx="42674">
                  <c:v>140.743856999961</c:v>
                </c:pt>
                <c:pt idx="42675">
                  <c:v>140.74453400007701</c:v>
                </c:pt>
                <c:pt idx="42676">
                  <c:v>140.74505600001402</c:v>
                </c:pt>
                <c:pt idx="42677">
                  <c:v>140.77179800005902</c:v>
                </c:pt>
                <c:pt idx="42678">
                  <c:v>140.77256600012299</c:v>
                </c:pt>
                <c:pt idx="42679">
                  <c:v>140.78015599989101</c:v>
                </c:pt>
                <c:pt idx="42680">
                  <c:v>140.79540800003002</c:v>
                </c:pt>
                <c:pt idx="42681">
                  <c:v>140.801536999788</c:v>
                </c:pt>
                <c:pt idx="42682">
                  <c:v>140.81557899998998</c:v>
                </c:pt>
                <c:pt idx="42683">
                  <c:v>140.81618000000103</c:v>
                </c:pt>
                <c:pt idx="42684">
                  <c:v>140.81737200012799</c:v>
                </c:pt>
                <c:pt idx="42685">
                  <c:v>140.81818000022301</c:v>
                </c:pt>
                <c:pt idx="42686">
                  <c:v>140.83098799983401</c:v>
                </c:pt>
                <c:pt idx="42687">
                  <c:v>140.83164300018299</c:v>
                </c:pt>
                <c:pt idx="42688">
                  <c:v>140.83288900019301</c:v>
                </c:pt>
                <c:pt idx="42689">
                  <c:v>140.833693999866</c:v>
                </c:pt>
                <c:pt idx="42690">
                  <c:v>140.84125399995099</c:v>
                </c:pt>
                <c:pt idx="42691">
                  <c:v>140.84184700004602</c:v>
                </c:pt>
                <c:pt idx="42692">
                  <c:v>140.84285599983502</c:v>
                </c:pt>
                <c:pt idx="42693">
                  <c:v>140.84352500003601</c:v>
                </c:pt>
                <c:pt idx="42694">
                  <c:v>140.859943000123</c:v>
                </c:pt>
                <c:pt idx="42695">
                  <c:v>140.86065199990099</c:v>
                </c:pt>
                <c:pt idx="42696">
                  <c:v>140.86211099993301</c:v>
                </c:pt>
                <c:pt idx="42697">
                  <c:v>140.86315099984802</c:v>
                </c:pt>
                <c:pt idx="42698">
                  <c:v>140.87502199981799</c:v>
                </c:pt>
                <c:pt idx="42699">
                  <c:v>140.87557599987099</c:v>
                </c:pt>
                <c:pt idx="42700">
                  <c:v>140.87665499982899</c:v>
                </c:pt>
                <c:pt idx="42701">
                  <c:v>140.877413999987</c:v>
                </c:pt>
                <c:pt idx="42702">
                  <c:v>140.88541099999898</c:v>
                </c:pt>
                <c:pt idx="42703">
                  <c:v>140.89076399977699</c:v>
                </c:pt>
                <c:pt idx="42704">
                  <c:v>140.89141800013701</c:v>
                </c:pt>
                <c:pt idx="42705">
                  <c:v>140.892725999947</c:v>
                </c:pt>
                <c:pt idx="42706">
                  <c:v>140.89358000001002</c:v>
                </c:pt>
                <c:pt idx="42707">
                  <c:v>140.92050499994002</c:v>
                </c:pt>
                <c:pt idx="42708">
                  <c:v>140.92356699984501</c:v>
                </c:pt>
                <c:pt idx="42709">
                  <c:v>140.92767600004601</c:v>
                </c:pt>
                <c:pt idx="42710">
                  <c:v>140.92823500004602</c:v>
                </c:pt>
                <c:pt idx="42711">
                  <c:v>140.929383000184</c:v>
                </c:pt>
                <c:pt idx="42712">
                  <c:v>140.93015600019498</c:v>
                </c:pt>
                <c:pt idx="42713">
                  <c:v>140.93538599991001</c:v>
                </c:pt>
                <c:pt idx="42714">
                  <c:v>140.93715999979298</c:v>
                </c:pt>
                <c:pt idx="42715">
                  <c:v>140.93763099981498</c:v>
                </c:pt>
                <c:pt idx="42716">
                  <c:v>140.93828200020599</c:v>
                </c:pt>
                <c:pt idx="42717">
                  <c:v>140.939430999878</c:v>
                </c:pt>
                <c:pt idx="42718">
                  <c:v>140.94022500012201</c:v>
                </c:pt>
                <c:pt idx="42719">
                  <c:v>140.952726999785</c:v>
                </c:pt>
                <c:pt idx="42720">
                  <c:v>140.95300500002801</c:v>
                </c:pt>
                <c:pt idx="42721">
                  <c:v>140.95330899999601</c:v>
                </c:pt>
                <c:pt idx="42722">
                  <c:v>140.95369300002801</c:v>
                </c:pt>
                <c:pt idx="42723">
                  <c:v>140.954207000049</c:v>
                </c:pt>
                <c:pt idx="42724">
                  <c:v>140.95497000016599</c:v>
                </c:pt>
                <c:pt idx="42725">
                  <c:v>140.95502600002803</c:v>
                </c:pt>
                <c:pt idx="42726">
                  <c:v>140.95599399979599</c:v>
                </c:pt>
                <c:pt idx="42727">
                  <c:v>140.96877600013599</c:v>
                </c:pt>
                <c:pt idx="42728">
                  <c:v>140.975754999999</c:v>
                </c:pt>
                <c:pt idx="42729">
                  <c:v>140.98493299979901</c:v>
                </c:pt>
                <c:pt idx="42730">
                  <c:v>140.985676000127</c:v>
                </c:pt>
                <c:pt idx="42731">
                  <c:v>140.98699299984199</c:v>
                </c:pt>
                <c:pt idx="42732">
                  <c:v>140.98822100004301</c:v>
                </c:pt>
                <c:pt idx="42733">
                  <c:v>140.988312999979</c:v>
                </c:pt>
                <c:pt idx="42734">
                  <c:v>140.99089499995898</c:v>
                </c:pt>
                <c:pt idx="42735">
                  <c:v>140.991334999853</c:v>
                </c:pt>
                <c:pt idx="42736">
                  <c:v>140.992095000001</c:v>
                </c:pt>
                <c:pt idx="42737">
                  <c:v>140.99258799978901</c:v>
                </c:pt>
                <c:pt idx="42738">
                  <c:v>141.004948000045</c:v>
                </c:pt>
                <c:pt idx="42739">
                  <c:v>141.01606399981299</c:v>
                </c:pt>
                <c:pt idx="42740">
                  <c:v>141.01662599978201</c:v>
                </c:pt>
                <c:pt idx="42741">
                  <c:v>141.01765799978199</c:v>
                </c:pt>
                <c:pt idx="42742">
                  <c:v>141.01841399997198</c:v>
                </c:pt>
                <c:pt idx="42743">
                  <c:v>141.02087299988801</c:v>
                </c:pt>
                <c:pt idx="42744">
                  <c:v>141.02144199978198</c:v>
                </c:pt>
                <c:pt idx="42745">
                  <c:v>141.022123999846</c:v>
                </c:pt>
                <c:pt idx="42746">
                  <c:v>141.02339900000501</c:v>
                </c:pt>
                <c:pt idx="42747">
                  <c:v>141.02440399983601</c:v>
                </c:pt>
                <c:pt idx="42748">
                  <c:v>141.03333699995301</c:v>
                </c:pt>
                <c:pt idx="42749">
                  <c:v>141.03398799989</c:v>
                </c:pt>
                <c:pt idx="42750">
                  <c:v>141.03533900015398</c:v>
                </c:pt>
                <c:pt idx="42751">
                  <c:v>141.03625000007</c:v>
                </c:pt>
                <c:pt idx="42752">
                  <c:v>141.037772999879</c:v>
                </c:pt>
                <c:pt idx="42753">
                  <c:v>141.03836699996401</c:v>
                </c:pt>
                <c:pt idx="42754">
                  <c:v>141.039618999911</c:v>
                </c:pt>
                <c:pt idx="42755">
                  <c:v>141.04051499998599</c:v>
                </c:pt>
                <c:pt idx="42756">
                  <c:v>141.05302300003999</c:v>
                </c:pt>
                <c:pt idx="42757">
                  <c:v>141.05339300022001</c:v>
                </c:pt>
                <c:pt idx="42758">
                  <c:v>141.053456000008</c:v>
                </c:pt>
                <c:pt idx="42759">
                  <c:v>141.05426200012499</c:v>
                </c:pt>
                <c:pt idx="42760">
                  <c:v>141.05486000016703</c:v>
                </c:pt>
                <c:pt idx="42761">
                  <c:v>141.06267899978701</c:v>
                </c:pt>
                <c:pt idx="42762">
                  <c:v>141.08038699987401</c:v>
                </c:pt>
                <c:pt idx="42763">
                  <c:v>141.09392699992799</c:v>
                </c:pt>
                <c:pt idx="42764">
                  <c:v>141.111572000227</c:v>
                </c:pt>
                <c:pt idx="42765">
                  <c:v>141.11562900006899</c:v>
                </c:pt>
                <c:pt idx="42766">
                  <c:v>141.11647500021698</c:v>
                </c:pt>
                <c:pt idx="42767">
                  <c:v>141.117659999963</c:v>
                </c:pt>
                <c:pt idx="42768">
                  <c:v>141.11856999988899</c:v>
                </c:pt>
                <c:pt idx="42769">
                  <c:v>141.12813300016498</c:v>
                </c:pt>
                <c:pt idx="42770">
                  <c:v>141.14837999977601</c:v>
                </c:pt>
                <c:pt idx="42771">
                  <c:v>141.14884899981902</c:v>
                </c:pt>
                <c:pt idx="42772">
                  <c:v>141.149608999967</c:v>
                </c:pt>
                <c:pt idx="42773">
                  <c:v>141.150111000115</c:v>
                </c:pt>
                <c:pt idx="42774">
                  <c:v>141.15823400015802</c:v>
                </c:pt>
                <c:pt idx="42775">
                  <c:v>141.16495200005298</c:v>
                </c:pt>
                <c:pt idx="42776">
                  <c:v>141.18209199978</c:v>
                </c:pt>
                <c:pt idx="42777">
                  <c:v>141.182706000108</c:v>
                </c:pt>
                <c:pt idx="42778">
                  <c:v>141.18396499998099</c:v>
                </c:pt>
                <c:pt idx="42779">
                  <c:v>141.18477500005599</c:v>
                </c:pt>
                <c:pt idx="42780">
                  <c:v>141.18938399997199</c:v>
                </c:pt>
                <c:pt idx="42781">
                  <c:v>141.18999299989798</c:v>
                </c:pt>
                <c:pt idx="42782">
                  <c:v>141.191148999951</c:v>
                </c:pt>
                <c:pt idx="42783">
                  <c:v>141.191948000141</c:v>
                </c:pt>
                <c:pt idx="42784">
                  <c:v>141.192037000109</c:v>
                </c:pt>
                <c:pt idx="42785">
                  <c:v>141.192625999792</c:v>
                </c:pt>
                <c:pt idx="42786">
                  <c:v>141.19363999998302</c:v>
                </c:pt>
                <c:pt idx="42787">
                  <c:v>141.19437899989799</c:v>
                </c:pt>
                <c:pt idx="42788">
                  <c:v>141.215425000154</c:v>
                </c:pt>
                <c:pt idx="42789">
                  <c:v>141.24420799998902</c:v>
                </c:pt>
                <c:pt idx="42790">
                  <c:v>141.25069400006299</c:v>
                </c:pt>
                <c:pt idx="42791">
                  <c:v>141.25120600010601</c:v>
                </c:pt>
                <c:pt idx="42792">
                  <c:v>141.252005999831</c:v>
                </c:pt>
                <c:pt idx="42793">
                  <c:v>141.25259100001099</c:v>
                </c:pt>
                <c:pt idx="42794">
                  <c:v>141.259518999959</c:v>
                </c:pt>
                <c:pt idx="42795">
                  <c:v>141.28248099996199</c:v>
                </c:pt>
                <c:pt idx="42796">
                  <c:v>141.28283099989798</c:v>
                </c:pt>
                <c:pt idx="42797">
                  <c:v>141.28334699989799</c:v>
                </c:pt>
                <c:pt idx="42798">
                  <c:v>141.28378199984499</c:v>
                </c:pt>
                <c:pt idx="42799">
                  <c:v>141.317537999839</c:v>
                </c:pt>
                <c:pt idx="42800">
                  <c:v>141.31761499993399</c:v>
                </c:pt>
                <c:pt idx="42801">
                  <c:v>141.34373300021201</c:v>
                </c:pt>
                <c:pt idx="42802">
                  <c:v>141.344274999937</c:v>
                </c:pt>
                <c:pt idx="42803">
                  <c:v>141.34490800006398</c:v>
                </c:pt>
                <c:pt idx="42804">
                  <c:v>141.34512999998998</c:v>
                </c:pt>
                <c:pt idx="42805">
                  <c:v>141.34577100003298</c:v>
                </c:pt>
                <c:pt idx="42806">
                  <c:v>141.356694000023</c:v>
                </c:pt>
                <c:pt idx="42807">
                  <c:v>141.35745800012901</c:v>
                </c:pt>
                <c:pt idx="42808">
                  <c:v>141.35888200007599</c:v>
                </c:pt>
                <c:pt idx="42809">
                  <c:v>141.360362999876</c:v>
                </c:pt>
                <c:pt idx="42810">
                  <c:v>141.37873500021601</c:v>
                </c:pt>
                <c:pt idx="42811">
                  <c:v>141.37947200015302</c:v>
                </c:pt>
                <c:pt idx="42812">
                  <c:v>141.380745999867</c:v>
                </c:pt>
                <c:pt idx="42813">
                  <c:v>141.38170200021699</c:v>
                </c:pt>
                <c:pt idx="42814">
                  <c:v>141.394759999911</c:v>
                </c:pt>
                <c:pt idx="42815">
                  <c:v>141.39536199991198</c:v>
                </c:pt>
                <c:pt idx="42816">
                  <c:v>141.395506000208</c:v>
                </c:pt>
                <c:pt idx="42817">
                  <c:v>141.39652499989</c:v>
                </c:pt>
                <c:pt idx="42818">
                  <c:v>141.397413000049</c:v>
                </c:pt>
                <c:pt idx="42819">
                  <c:v>141.41142500011401</c:v>
                </c:pt>
                <c:pt idx="42820">
                  <c:v>141.41654800005099</c:v>
                </c:pt>
                <c:pt idx="42821">
                  <c:v>141.41686499988202</c:v>
                </c:pt>
                <c:pt idx="42822">
                  <c:v>141.41741999992499</c:v>
                </c:pt>
                <c:pt idx="42823">
                  <c:v>141.41789999985099</c:v>
                </c:pt>
                <c:pt idx="42824">
                  <c:v>141.443273999811</c:v>
                </c:pt>
                <c:pt idx="42825">
                  <c:v>141.44395099992801</c:v>
                </c:pt>
                <c:pt idx="42826">
                  <c:v>141.445268000097</c:v>
                </c:pt>
                <c:pt idx="42827">
                  <c:v>141.445489000034</c:v>
                </c:pt>
                <c:pt idx="42828">
                  <c:v>141.44618199998098</c:v>
                </c:pt>
                <c:pt idx="42829">
                  <c:v>141.45901099982399</c:v>
                </c:pt>
                <c:pt idx="42830">
                  <c:v>141.45966800015199</c:v>
                </c:pt>
                <c:pt idx="42831">
                  <c:v>141.460788000131</c:v>
                </c:pt>
                <c:pt idx="42832">
                  <c:v>141.46098999981402</c:v>
                </c:pt>
                <c:pt idx="42833">
                  <c:v>141.461557000184</c:v>
                </c:pt>
                <c:pt idx="42834">
                  <c:v>141.461875999993</c:v>
                </c:pt>
                <c:pt idx="42835">
                  <c:v>141.46221700002499</c:v>
                </c:pt>
                <c:pt idx="42836">
                  <c:v>141.46347199994099</c:v>
                </c:pt>
                <c:pt idx="42837">
                  <c:v>141.464340999846</c:v>
                </c:pt>
                <c:pt idx="42838">
                  <c:v>141.481456999827</c:v>
                </c:pt>
                <c:pt idx="42839">
                  <c:v>141.48690199999601</c:v>
                </c:pt>
                <c:pt idx="42840">
                  <c:v>141.487523999785</c:v>
                </c:pt>
                <c:pt idx="42841">
                  <c:v>141.48883999996502</c:v>
                </c:pt>
                <c:pt idx="42842">
                  <c:v>141.489790999912</c:v>
                </c:pt>
                <c:pt idx="42843">
                  <c:v>141.50635599980802</c:v>
                </c:pt>
                <c:pt idx="42844">
                  <c:v>141.50796200010498</c:v>
                </c:pt>
                <c:pt idx="42845">
                  <c:v>141.508621999946</c:v>
                </c:pt>
                <c:pt idx="42846">
                  <c:v>141.50978499992499</c:v>
                </c:pt>
                <c:pt idx="42847">
                  <c:v>141.51069899980899</c:v>
                </c:pt>
                <c:pt idx="42848">
                  <c:v>141.52766600000101</c:v>
                </c:pt>
                <c:pt idx="42849">
                  <c:v>141.52855100019198</c:v>
                </c:pt>
                <c:pt idx="42850">
                  <c:v>141.538554999897</c:v>
                </c:pt>
                <c:pt idx="42851">
                  <c:v>141.56647800018601</c:v>
                </c:pt>
                <c:pt idx="42852">
                  <c:v>141.56694099983702</c:v>
                </c:pt>
                <c:pt idx="42853">
                  <c:v>141.56785300019601</c:v>
                </c:pt>
                <c:pt idx="42854">
                  <c:v>141.568669000207</c:v>
                </c:pt>
                <c:pt idx="42855">
                  <c:v>141.57598200017603</c:v>
                </c:pt>
                <c:pt idx="42856">
                  <c:v>141.57670699978502</c:v>
                </c:pt>
                <c:pt idx="42857">
                  <c:v>141.57797899997601</c:v>
                </c:pt>
                <c:pt idx="42858">
                  <c:v>141.57812599978502</c:v>
                </c:pt>
                <c:pt idx="42859">
                  <c:v>141.57905100000701</c:v>
                </c:pt>
                <c:pt idx="42860">
                  <c:v>141.586210999776</c:v>
                </c:pt>
                <c:pt idx="42861">
                  <c:v>141.58688099996598</c:v>
                </c:pt>
                <c:pt idx="42862">
                  <c:v>141.58825599997698</c:v>
                </c:pt>
                <c:pt idx="42863">
                  <c:v>141.58916999986101</c:v>
                </c:pt>
                <c:pt idx="42864">
                  <c:v>141.61779599999099</c:v>
                </c:pt>
                <c:pt idx="42865">
                  <c:v>141.61845499984301</c:v>
                </c:pt>
                <c:pt idx="42866">
                  <c:v>141.61972300007599</c:v>
                </c:pt>
                <c:pt idx="42867">
                  <c:v>141.62112099984301</c:v>
                </c:pt>
                <c:pt idx="42868">
                  <c:v>141.62132499996</c:v>
                </c:pt>
                <c:pt idx="42869">
                  <c:v>141.621917000065</c:v>
                </c:pt>
                <c:pt idx="42870">
                  <c:v>141.62307800006602</c:v>
                </c:pt>
                <c:pt idx="42871">
                  <c:v>141.62380600009701</c:v>
                </c:pt>
                <c:pt idx="42872">
                  <c:v>141.62848900014001</c:v>
                </c:pt>
                <c:pt idx="42873">
                  <c:v>141.633157999876</c:v>
                </c:pt>
                <c:pt idx="42874">
                  <c:v>141.63358099995</c:v>
                </c:pt>
                <c:pt idx="42875">
                  <c:v>141.63431999986602</c:v>
                </c:pt>
                <c:pt idx="42876">
                  <c:v>141.634879999855</c:v>
                </c:pt>
                <c:pt idx="42877">
                  <c:v>141.64067899992</c:v>
                </c:pt>
                <c:pt idx="42878">
                  <c:v>141.64309099987798</c:v>
                </c:pt>
                <c:pt idx="42879">
                  <c:v>141.64371700007899</c:v>
                </c:pt>
                <c:pt idx="42880">
                  <c:v>141.64492999998399</c:v>
                </c:pt>
                <c:pt idx="42881">
                  <c:v>141.64584899981401</c:v>
                </c:pt>
                <c:pt idx="42882">
                  <c:v>141.65154000011103</c:v>
                </c:pt>
                <c:pt idx="42883">
                  <c:v>141.672481000114</c:v>
                </c:pt>
                <c:pt idx="42884">
                  <c:v>141.67306099989199</c:v>
                </c:pt>
                <c:pt idx="42885">
                  <c:v>141.674174999934</c:v>
                </c:pt>
                <c:pt idx="42886">
                  <c:v>141.674934000093</c:v>
                </c:pt>
                <c:pt idx="42887">
                  <c:v>141.687235000063</c:v>
                </c:pt>
                <c:pt idx="42888">
                  <c:v>141.68882800004198</c:v>
                </c:pt>
                <c:pt idx="42889">
                  <c:v>141.712367999843</c:v>
                </c:pt>
                <c:pt idx="42890">
                  <c:v>141.714754000076</c:v>
                </c:pt>
                <c:pt idx="42891">
                  <c:v>141.73433299993101</c:v>
                </c:pt>
                <c:pt idx="42892">
                  <c:v>141.734996000195</c:v>
                </c:pt>
                <c:pt idx="42893">
                  <c:v>141.73620400015301</c:v>
                </c:pt>
                <c:pt idx="42894">
                  <c:v>141.73712000001601</c:v>
                </c:pt>
                <c:pt idx="42895">
                  <c:v>141.742373999932</c:v>
                </c:pt>
                <c:pt idx="42896">
                  <c:v>141.748374000144</c:v>
                </c:pt>
                <c:pt idx="42897">
                  <c:v>141.74904899982701</c:v>
                </c:pt>
                <c:pt idx="42898">
                  <c:v>141.75029899979498</c:v>
                </c:pt>
                <c:pt idx="42899">
                  <c:v>141.75104500009098</c:v>
                </c:pt>
                <c:pt idx="42900">
                  <c:v>141.75116800015499</c:v>
                </c:pt>
                <c:pt idx="42901">
                  <c:v>141.75165500000699</c:v>
                </c:pt>
                <c:pt idx="42902">
                  <c:v>141.75301800014401</c:v>
                </c:pt>
                <c:pt idx="42903">
                  <c:v>141.75401100010203</c:v>
                </c:pt>
                <c:pt idx="42904">
                  <c:v>141.76831099985</c:v>
                </c:pt>
                <c:pt idx="42905">
                  <c:v>141.76885999995602</c:v>
                </c:pt>
                <c:pt idx="42906">
                  <c:v>141.76970600010401</c:v>
                </c:pt>
                <c:pt idx="42907">
                  <c:v>141.770793999967</c:v>
                </c:pt>
                <c:pt idx="42908">
                  <c:v>141.78738899999999</c:v>
                </c:pt>
                <c:pt idx="42909">
                  <c:v>141.78814300021202</c:v>
                </c:pt>
                <c:pt idx="42910">
                  <c:v>141.79035999995898</c:v>
                </c:pt>
                <c:pt idx="42911">
                  <c:v>141.7905469998</c:v>
                </c:pt>
                <c:pt idx="42912">
                  <c:v>141.79138700001201</c:v>
                </c:pt>
                <c:pt idx="42913">
                  <c:v>141.79159200011699</c:v>
                </c:pt>
                <c:pt idx="42914">
                  <c:v>141.79329399985298</c:v>
                </c:pt>
                <c:pt idx="42915">
                  <c:v>141.79356300019199</c:v>
                </c:pt>
                <c:pt idx="42916">
                  <c:v>141.79510199983201</c:v>
                </c:pt>
                <c:pt idx="42917">
                  <c:v>141.79539599990599</c:v>
                </c:pt>
                <c:pt idx="42918">
                  <c:v>141.795985000044</c:v>
                </c:pt>
                <c:pt idx="42919">
                  <c:v>141.79620599998</c:v>
                </c:pt>
                <c:pt idx="42920">
                  <c:v>141.79764900018199</c:v>
                </c:pt>
                <c:pt idx="42921">
                  <c:v>141.79776099990698</c:v>
                </c:pt>
                <c:pt idx="42922">
                  <c:v>141.797876000055</c:v>
                </c:pt>
                <c:pt idx="42923">
                  <c:v>141.79799000021299</c:v>
                </c:pt>
                <c:pt idx="42924">
                  <c:v>141.798091000055</c:v>
                </c:pt>
                <c:pt idx="42925">
                  <c:v>141.798192999885</c:v>
                </c:pt>
                <c:pt idx="42926">
                  <c:v>141.79916700004398</c:v>
                </c:pt>
                <c:pt idx="42927">
                  <c:v>141.79970699979</c:v>
                </c:pt>
                <c:pt idx="42928">
                  <c:v>141.80015300007599</c:v>
                </c:pt>
                <c:pt idx="42929">
                  <c:v>141.80053300014998</c:v>
                </c:pt>
                <c:pt idx="42930">
                  <c:v>141.80106499998098</c:v>
                </c:pt>
                <c:pt idx="42931">
                  <c:v>141.80146799981202</c:v>
                </c:pt>
                <c:pt idx="42932">
                  <c:v>141.814564000014</c:v>
                </c:pt>
                <c:pt idx="42933">
                  <c:v>141.81539599985601</c:v>
                </c:pt>
                <c:pt idx="42934">
                  <c:v>141.816064000067</c:v>
                </c:pt>
                <c:pt idx="42935">
                  <c:v>141.817238999919</c:v>
                </c:pt>
                <c:pt idx="42936">
                  <c:v>141.818073000195</c:v>
                </c:pt>
                <c:pt idx="42937">
                  <c:v>141.82143600009999</c:v>
                </c:pt>
                <c:pt idx="42938">
                  <c:v>141.82184899982499</c:v>
                </c:pt>
                <c:pt idx="42939">
                  <c:v>141.822747999867</c:v>
                </c:pt>
                <c:pt idx="42940">
                  <c:v>141.823228999783</c:v>
                </c:pt>
                <c:pt idx="42941">
                  <c:v>141.824226000153</c:v>
                </c:pt>
                <c:pt idx="42942">
                  <c:v>141.846841000187</c:v>
                </c:pt>
                <c:pt idx="42943">
                  <c:v>141.85062700016701</c:v>
                </c:pt>
                <c:pt idx="42944">
                  <c:v>141.851301999849</c:v>
                </c:pt>
                <c:pt idx="42945">
                  <c:v>141.852063999976</c:v>
                </c:pt>
                <c:pt idx="42946">
                  <c:v>141.852571000072</c:v>
                </c:pt>
                <c:pt idx="42947">
                  <c:v>141.85355300014601</c:v>
                </c:pt>
                <c:pt idx="42948">
                  <c:v>141.85625399977602</c:v>
                </c:pt>
                <c:pt idx="42949">
                  <c:v>141.85706899979698</c:v>
                </c:pt>
                <c:pt idx="42950">
                  <c:v>141.857713999797</c:v>
                </c:pt>
                <c:pt idx="42951">
                  <c:v>141.85821399996701</c:v>
                </c:pt>
                <c:pt idx="42952">
                  <c:v>141.85892100022102</c:v>
                </c:pt>
                <c:pt idx="42953">
                  <c:v>141.858990999935</c:v>
                </c:pt>
                <c:pt idx="42954">
                  <c:v>141.859104000104</c:v>
                </c:pt>
                <c:pt idx="42955">
                  <c:v>141.859228000157</c:v>
                </c:pt>
                <c:pt idx="42956">
                  <c:v>141.85989199995601</c:v>
                </c:pt>
                <c:pt idx="42957">
                  <c:v>141.85994699982899</c:v>
                </c:pt>
                <c:pt idx="42958">
                  <c:v>141.86053899993499</c:v>
                </c:pt>
                <c:pt idx="42959">
                  <c:v>141.86059800022102</c:v>
                </c:pt>
                <c:pt idx="42960">
                  <c:v>141.86110699983999</c:v>
                </c:pt>
                <c:pt idx="42961">
                  <c:v>141.86192199986101</c:v>
                </c:pt>
                <c:pt idx="42962">
                  <c:v>141.863416999967</c:v>
                </c:pt>
                <c:pt idx="42963">
                  <c:v>141.871941999852</c:v>
                </c:pt>
                <c:pt idx="42964">
                  <c:v>141.87414400021203</c:v>
                </c:pt>
                <c:pt idx="42965">
                  <c:v>141.87555199987401</c:v>
                </c:pt>
                <c:pt idx="42966">
                  <c:v>141.87617200013801</c:v>
                </c:pt>
                <c:pt idx="42967">
                  <c:v>141.87731799984198</c:v>
                </c:pt>
                <c:pt idx="42968">
                  <c:v>141.87829299998998</c:v>
                </c:pt>
                <c:pt idx="42969">
                  <c:v>141.89329300006602</c:v>
                </c:pt>
                <c:pt idx="42970">
                  <c:v>141.89873099985502</c:v>
                </c:pt>
                <c:pt idx="42971">
                  <c:v>141.89937599985501</c:v>
                </c:pt>
                <c:pt idx="42972">
                  <c:v>141.900695000003</c:v>
                </c:pt>
                <c:pt idx="42973">
                  <c:v>141.90156999984501</c:v>
                </c:pt>
                <c:pt idx="42974">
                  <c:v>141.904521000014</c:v>
                </c:pt>
                <c:pt idx="42975">
                  <c:v>141.90512100003599</c:v>
                </c:pt>
                <c:pt idx="42976">
                  <c:v>141.90575000020502</c:v>
                </c:pt>
                <c:pt idx="42977">
                  <c:v>141.90721900013102</c:v>
                </c:pt>
                <c:pt idx="42978">
                  <c:v>141.908127000078</c:v>
                </c:pt>
                <c:pt idx="42979">
                  <c:v>141.924273999848</c:v>
                </c:pt>
                <c:pt idx="42980">
                  <c:v>141.928559999996</c:v>
                </c:pt>
                <c:pt idx="42981">
                  <c:v>141.928861999986</c:v>
                </c:pt>
                <c:pt idx="42982">
                  <c:v>141.931041000134</c:v>
                </c:pt>
                <c:pt idx="42983">
                  <c:v>141.937089999828</c:v>
                </c:pt>
                <c:pt idx="42984">
                  <c:v>141.93775800003999</c:v>
                </c:pt>
                <c:pt idx="42985">
                  <c:v>141.938827000103</c:v>
                </c:pt>
                <c:pt idx="42986">
                  <c:v>141.94003000011401</c:v>
                </c:pt>
                <c:pt idx="42987">
                  <c:v>141.96233199981998</c:v>
                </c:pt>
                <c:pt idx="42988">
                  <c:v>141.96282500006399</c:v>
                </c:pt>
                <c:pt idx="42989">
                  <c:v>141.96370999979902</c:v>
                </c:pt>
                <c:pt idx="42990">
                  <c:v>141.96438199996899</c:v>
                </c:pt>
                <c:pt idx="42991">
                  <c:v>141.97002699984199</c:v>
                </c:pt>
                <c:pt idx="42992">
                  <c:v>141.97267400004398</c:v>
                </c:pt>
                <c:pt idx="42993">
                  <c:v>141.975499000182</c:v>
                </c:pt>
                <c:pt idx="42994">
                  <c:v>141.97581899998099</c:v>
                </c:pt>
                <c:pt idx="42995">
                  <c:v>141.99968799994099</c:v>
                </c:pt>
                <c:pt idx="42996">
                  <c:v>142.00019700001499</c:v>
                </c:pt>
                <c:pt idx="42997">
                  <c:v>142.00104100018501</c:v>
                </c:pt>
                <c:pt idx="42998">
                  <c:v>142.001760999846</c:v>
                </c:pt>
                <c:pt idx="42999">
                  <c:v>142.004124999857</c:v>
                </c:pt>
                <c:pt idx="43000">
                  <c:v>142.02797300003999</c:v>
                </c:pt>
                <c:pt idx="43001">
                  <c:v>142.055977999916</c:v>
                </c:pt>
                <c:pt idx="43002">
                  <c:v>142.05663900020201</c:v>
                </c:pt>
                <c:pt idx="43003">
                  <c:v>142.05816399999</c:v>
                </c:pt>
                <c:pt idx="43004">
                  <c:v>142.05919699998</c:v>
                </c:pt>
                <c:pt idx="43005">
                  <c:v>142.06403300022399</c:v>
                </c:pt>
                <c:pt idx="43006">
                  <c:v>142.06651599988601</c:v>
                </c:pt>
                <c:pt idx="43007">
                  <c:v>142.06714500005498</c:v>
                </c:pt>
                <c:pt idx="43008">
                  <c:v>142.06841499981201</c:v>
                </c:pt>
                <c:pt idx="43009">
                  <c:v>142.06938100005499</c:v>
                </c:pt>
                <c:pt idx="43010">
                  <c:v>142.10493200016498</c:v>
                </c:pt>
                <c:pt idx="43011">
                  <c:v>142.10531300022899</c:v>
                </c:pt>
                <c:pt idx="43012">
                  <c:v>142.10607299992202</c:v>
                </c:pt>
                <c:pt idx="43013">
                  <c:v>142.10661200013399</c:v>
                </c:pt>
                <c:pt idx="43014">
                  <c:v>142.11631499983901</c:v>
                </c:pt>
                <c:pt idx="43015">
                  <c:v>142.12515700000901</c:v>
                </c:pt>
                <c:pt idx="43016">
                  <c:v>142.12587800011499</c:v>
                </c:pt>
                <c:pt idx="43017">
                  <c:v>142.12726400000901</c:v>
                </c:pt>
                <c:pt idx="43018">
                  <c:v>142.12819100020999</c:v>
                </c:pt>
                <c:pt idx="43019">
                  <c:v>142.13953399985201</c:v>
                </c:pt>
                <c:pt idx="43020">
                  <c:v>142.140133999873</c:v>
                </c:pt>
                <c:pt idx="43021">
                  <c:v>142.141411000011</c:v>
                </c:pt>
                <c:pt idx="43022">
                  <c:v>142.142202999821</c:v>
                </c:pt>
                <c:pt idx="43023">
                  <c:v>142.16622300000301</c:v>
                </c:pt>
                <c:pt idx="43024">
                  <c:v>142.17474499992002</c:v>
                </c:pt>
                <c:pt idx="43025">
                  <c:v>142.17477500005702</c:v>
                </c:pt>
                <c:pt idx="43026">
                  <c:v>142.17518499981401</c:v>
                </c:pt>
                <c:pt idx="43027">
                  <c:v>142.17597400010999</c:v>
                </c:pt>
                <c:pt idx="43028">
                  <c:v>142.17650000000501</c:v>
                </c:pt>
                <c:pt idx="43029">
                  <c:v>142.17838800004699</c:v>
                </c:pt>
                <c:pt idx="43030">
                  <c:v>142.17894300008899</c:v>
                </c:pt>
                <c:pt idx="43031">
                  <c:v>142.17991699979299</c:v>
                </c:pt>
                <c:pt idx="43032">
                  <c:v>142.18067000001599</c:v>
                </c:pt>
                <c:pt idx="43033">
                  <c:v>142.194231999837</c:v>
                </c:pt>
                <c:pt idx="43034">
                  <c:v>142.19604800018701</c:v>
                </c:pt>
                <c:pt idx="43035">
                  <c:v>142.19673500019698</c:v>
                </c:pt>
                <c:pt idx="43036">
                  <c:v>142.19795999997498</c:v>
                </c:pt>
                <c:pt idx="43037">
                  <c:v>142.19891499987997</c:v>
                </c:pt>
                <c:pt idx="43038">
                  <c:v>142.20055199984898</c:v>
                </c:pt>
                <c:pt idx="43039">
                  <c:v>142.20105999993299</c:v>
                </c:pt>
                <c:pt idx="43040">
                  <c:v>142.20193099981702</c:v>
                </c:pt>
                <c:pt idx="43041">
                  <c:v>142.202622999775</c:v>
                </c:pt>
                <c:pt idx="43042">
                  <c:v>142.21218500006199</c:v>
                </c:pt>
                <c:pt idx="43043">
                  <c:v>142.21994299987199</c:v>
                </c:pt>
                <c:pt idx="43044">
                  <c:v>142.22038300022101</c:v>
                </c:pt>
                <c:pt idx="43045">
                  <c:v>142.22111299977698</c:v>
                </c:pt>
                <c:pt idx="43046">
                  <c:v>142.221971999788</c:v>
                </c:pt>
                <c:pt idx="43047">
                  <c:v>142.23468699992702</c:v>
                </c:pt>
                <c:pt idx="43048">
                  <c:v>142.23948100016</c:v>
                </c:pt>
                <c:pt idx="43049">
                  <c:v>142.240158999811</c:v>
                </c:pt>
                <c:pt idx="43050">
                  <c:v>142.24137300016</c:v>
                </c:pt>
                <c:pt idx="43051">
                  <c:v>142.24218299978</c:v>
                </c:pt>
                <c:pt idx="43052">
                  <c:v>142.24955800000302</c:v>
                </c:pt>
                <c:pt idx="43053">
                  <c:v>142.25036300012999</c:v>
                </c:pt>
                <c:pt idx="43054">
                  <c:v>142.251773000225</c:v>
                </c:pt>
                <c:pt idx="43055">
                  <c:v>142.253192000225</c:v>
                </c:pt>
                <c:pt idx="43056">
                  <c:v>142.253950999929</c:v>
                </c:pt>
                <c:pt idx="43057">
                  <c:v>142.25467400001401</c:v>
                </c:pt>
                <c:pt idx="43058">
                  <c:v>142.25608100014099</c:v>
                </c:pt>
                <c:pt idx="43059">
                  <c:v>142.257488999803</c:v>
                </c:pt>
                <c:pt idx="43060">
                  <c:v>142.26155500000399</c:v>
                </c:pt>
                <c:pt idx="43061">
                  <c:v>142.264819000047</c:v>
                </c:pt>
                <c:pt idx="43062">
                  <c:v>142.26828700020599</c:v>
                </c:pt>
                <c:pt idx="43063">
                  <c:v>142.28927500016599</c:v>
                </c:pt>
                <c:pt idx="43064">
                  <c:v>142.28995800021897</c:v>
                </c:pt>
                <c:pt idx="43065">
                  <c:v>142.29111199983799</c:v>
                </c:pt>
                <c:pt idx="43066">
                  <c:v>142.291953000039</c:v>
                </c:pt>
                <c:pt idx="43067">
                  <c:v>142.29939200004</c:v>
                </c:pt>
                <c:pt idx="43068">
                  <c:v>142.31296800016901</c:v>
                </c:pt>
                <c:pt idx="43069">
                  <c:v>142.313588999968</c:v>
                </c:pt>
                <c:pt idx="43070">
                  <c:v>142.31495500007401</c:v>
                </c:pt>
                <c:pt idx="43071">
                  <c:v>142.31584600020099</c:v>
                </c:pt>
                <c:pt idx="43072">
                  <c:v>142.32589099992703</c:v>
                </c:pt>
                <c:pt idx="43073">
                  <c:v>142.34425899985501</c:v>
                </c:pt>
                <c:pt idx="43074">
                  <c:v>142.34462800004601</c:v>
                </c:pt>
                <c:pt idx="43075">
                  <c:v>142.34531500005599</c:v>
                </c:pt>
                <c:pt idx="43076">
                  <c:v>142.34577600018298</c:v>
                </c:pt>
                <c:pt idx="43077">
                  <c:v>142.36548500002701</c:v>
                </c:pt>
                <c:pt idx="43078">
                  <c:v>142.36615299978399</c:v>
                </c:pt>
                <c:pt idx="43079">
                  <c:v>142.36749000019699</c:v>
                </c:pt>
                <c:pt idx="43080">
                  <c:v>142.368449000059</c:v>
                </c:pt>
                <c:pt idx="43081">
                  <c:v>142.376293999859</c:v>
                </c:pt>
                <c:pt idx="43082">
                  <c:v>142.37878699987002</c:v>
                </c:pt>
                <c:pt idx="43083">
                  <c:v>142.37886799992299</c:v>
                </c:pt>
                <c:pt idx="43084">
                  <c:v>142.38208300002898</c:v>
                </c:pt>
                <c:pt idx="43085">
                  <c:v>142.382589000135</c:v>
                </c:pt>
                <c:pt idx="43086">
                  <c:v>142.38355499992298</c:v>
                </c:pt>
                <c:pt idx="43087">
                  <c:v>142.38480899985001</c:v>
                </c:pt>
                <c:pt idx="43088">
                  <c:v>142.39199399980802</c:v>
                </c:pt>
                <c:pt idx="43089">
                  <c:v>142.40644099982001</c:v>
                </c:pt>
                <c:pt idx="43090">
                  <c:v>142.40713800018</c:v>
                </c:pt>
                <c:pt idx="43091">
                  <c:v>142.407882000043</c:v>
                </c:pt>
                <c:pt idx="43092">
                  <c:v>142.40841799983099</c:v>
                </c:pt>
                <c:pt idx="43093">
                  <c:v>142.40934800000102</c:v>
                </c:pt>
                <c:pt idx="43094">
                  <c:v>142.43157200007701</c:v>
                </c:pt>
                <c:pt idx="43095">
                  <c:v>142.44658999996298</c:v>
                </c:pt>
                <c:pt idx="43096">
                  <c:v>142.45552700003799</c:v>
                </c:pt>
                <c:pt idx="43097">
                  <c:v>142.4560559999</c:v>
                </c:pt>
                <c:pt idx="43098">
                  <c:v>142.45616400012202</c:v>
                </c:pt>
                <c:pt idx="43099">
                  <c:v>142.45742499997499</c:v>
                </c:pt>
                <c:pt idx="43100">
                  <c:v>142.458110000006</c:v>
                </c:pt>
                <c:pt idx="43101">
                  <c:v>142.45842199988999</c:v>
                </c:pt>
                <c:pt idx="43102">
                  <c:v>142.45880299995397</c:v>
                </c:pt>
                <c:pt idx="43103">
                  <c:v>142.45999600006999</c:v>
                </c:pt>
                <c:pt idx="43104">
                  <c:v>142.460827999912</c:v>
                </c:pt>
                <c:pt idx="43105">
                  <c:v>142.48409799984</c:v>
                </c:pt>
                <c:pt idx="43106">
                  <c:v>142.48452299989302</c:v>
                </c:pt>
                <c:pt idx="43107">
                  <c:v>142.485212999872</c:v>
                </c:pt>
                <c:pt idx="43108">
                  <c:v>142.485694999777</c:v>
                </c:pt>
                <c:pt idx="43109">
                  <c:v>142.51958500017199</c:v>
                </c:pt>
                <c:pt idx="43110">
                  <c:v>142.52020499998201</c:v>
                </c:pt>
                <c:pt idx="43111">
                  <c:v>142.52146499984499</c:v>
                </c:pt>
                <c:pt idx="43112">
                  <c:v>142.52239000006699</c:v>
                </c:pt>
                <c:pt idx="43113">
                  <c:v>142.52985399980301</c:v>
                </c:pt>
                <c:pt idx="43114">
                  <c:v>142.54707500003801</c:v>
                </c:pt>
                <c:pt idx="43115">
                  <c:v>142.54777299993199</c:v>
                </c:pt>
                <c:pt idx="43116">
                  <c:v>142.54900800005998</c:v>
                </c:pt>
                <c:pt idx="43117">
                  <c:v>142.54946099981601</c:v>
                </c:pt>
                <c:pt idx="43118">
                  <c:v>142.549869000049</c:v>
                </c:pt>
                <c:pt idx="43119">
                  <c:v>142.54992699989</c:v>
                </c:pt>
                <c:pt idx="43120">
                  <c:v>142.550637000113</c:v>
                </c:pt>
                <c:pt idx="43121">
                  <c:v>142.550756000218</c:v>
                </c:pt>
                <c:pt idx="43122">
                  <c:v>142.55077400002801</c:v>
                </c:pt>
                <c:pt idx="43123">
                  <c:v>142.551192000155</c:v>
                </c:pt>
                <c:pt idx="43124">
                  <c:v>142.58508100010602</c:v>
                </c:pt>
                <c:pt idx="43125">
                  <c:v>142.58562599979902</c:v>
                </c:pt>
                <c:pt idx="43126">
                  <c:v>142.58664799990498</c:v>
                </c:pt>
                <c:pt idx="43127">
                  <c:v>142.58733199994799</c:v>
                </c:pt>
                <c:pt idx="43128">
                  <c:v>142.588143000011</c:v>
                </c:pt>
                <c:pt idx="43129">
                  <c:v>142.61688899978199</c:v>
                </c:pt>
                <c:pt idx="43130">
                  <c:v>142.61758900011</c:v>
                </c:pt>
                <c:pt idx="43131">
                  <c:v>142.618813999888</c:v>
                </c:pt>
                <c:pt idx="43132">
                  <c:v>142.61987600002598</c:v>
                </c:pt>
                <c:pt idx="43133">
                  <c:v>142.62541700009001</c:v>
                </c:pt>
                <c:pt idx="43134">
                  <c:v>142.62569599986801</c:v>
                </c:pt>
                <c:pt idx="43135">
                  <c:v>142.62611200001601</c:v>
                </c:pt>
                <c:pt idx="43136">
                  <c:v>142.62738200022702</c:v>
                </c:pt>
                <c:pt idx="43137">
                  <c:v>142.628233999857</c:v>
                </c:pt>
                <c:pt idx="43138">
                  <c:v>142.66657699999899</c:v>
                </c:pt>
                <c:pt idx="43139">
                  <c:v>142.670092000116</c:v>
                </c:pt>
                <c:pt idx="43140">
                  <c:v>142.67056100015898</c:v>
                </c:pt>
                <c:pt idx="43141">
                  <c:v>142.670792999979</c:v>
                </c:pt>
                <c:pt idx="43142">
                  <c:v>142.672072000095</c:v>
                </c:pt>
                <c:pt idx="43143">
                  <c:v>142.67303399992599</c:v>
                </c:pt>
                <c:pt idx="43144">
                  <c:v>142.67414100004299</c:v>
                </c:pt>
                <c:pt idx="43145">
                  <c:v>142.69414699992902</c:v>
                </c:pt>
                <c:pt idx="43146">
                  <c:v>142.694856000161</c:v>
                </c:pt>
                <c:pt idx="43147">
                  <c:v>142.695923999781</c:v>
                </c:pt>
                <c:pt idx="43148">
                  <c:v>142.696532000172</c:v>
                </c:pt>
                <c:pt idx="43149">
                  <c:v>142.697131000204</c:v>
                </c:pt>
                <c:pt idx="43150">
                  <c:v>142.70434699983502</c:v>
                </c:pt>
                <c:pt idx="43151">
                  <c:v>142.70478600019402</c:v>
                </c:pt>
                <c:pt idx="43152">
                  <c:v>142.70550999981401</c:v>
                </c:pt>
                <c:pt idx="43153">
                  <c:v>142.70653799985598</c:v>
                </c:pt>
                <c:pt idx="43154">
                  <c:v>142.741371999818</c:v>
                </c:pt>
                <c:pt idx="43155">
                  <c:v>142.75518900012599</c:v>
                </c:pt>
                <c:pt idx="43156">
                  <c:v>142.75579800005201</c:v>
                </c:pt>
                <c:pt idx="43157">
                  <c:v>142.75708100012699</c:v>
                </c:pt>
                <c:pt idx="43158">
                  <c:v>142.75801399980901</c:v>
                </c:pt>
                <c:pt idx="43159">
                  <c:v>142.760717999863</c:v>
                </c:pt>
                <c:pt idx="43160">
                  <c:v>142.76734099985299</c:v>
                </c:pt>
                <c:pt idx="43161">
                  <c:v>142.78957899978101</c:v>
                </c:pt>
                <c:pt idx="43162">
                  <c:v>142.790158000025</c:v>
                </c:pt>
                <c:pt idx="43163">
                  <c:v>142.79118200010899</c:v>
                </c:pt>
                <c:pt idx="43164">
                  <c:v>142.791937999845</c:v>
                </c:pt>
                <c:pt idx="43165">
                  <c:v>142.79260600005702</c:v>
                </c:pt>
                <c:pt idx="43166">
                  <c:v>142.79324600011</c:v>
                </c:pt>
                <c:pt idx="43167">
                  <c:v>142.79440900008899</c:v>
                </c:pt>
                <c:pt idx="43168">
                  <c:v>142.795264000142</c:v>
                </c:pt>
                <c:pt idx="43169">
                  <c:v>142.79568299980301</c:v>
                </c:pt>
                <c:pt idx="43170">
                  <c:v>142.79630400005701</c:v>
                </c:pt>
                <c:pt idx="43171">
                  <c:v>142.79639799997301</c:v>
                </c:pt>
                <c:pt idx="43172">
                  <c:v>142.79661099999402</c:v>
                </c:pt>
                <c:pt idx="43173">
                  <c:v>142.79666799984602</c:v>
                </c:pt>
                <c:pt idx="43174">
                  <c:v>142.797146999782</c:v>
                </c:pt>
                <c:pt idx="43175">
                  <c:v>142.79738899995198</c:v>
                </c:pt>
                <c:pt idx="43176">
                  <c:v>142.79780400011001</c:v>
                </c:pt>
                <c:pt idx="43177">
                  <c:v>142.79785999997299</c:v>
                </c:pt>
                <c:pt idx="43178">
                  <c:v>142.79806600006802</c:v>
                </c:pt>
                <c:pt idx="43179">
                  <c:v>142.79875400006802</c:v>
                </c:pt>
                <c:pt idx="43180">
                  <c:v>142.79880799995198</c:v>
                </c:pt>
                <c:pt idx="43181">
                  <c:v>142.80291400018501</c:v>
                </c:pt>
                <c:pt idx="43182">
                  <c:v>142.836011999861</c:v>
                </c:pt>
                <c:pt idx="43183">
                  <c:v>142.83635999981902</c:v>
                </c:pt>
                <c:pt idx="43184">
                  <c:v>142.83699199995601</c:v>
                </c:pt>
                <c:pt idx="43185">
                  <c:v>142.83750999993501</c:v>
                </c:pt>
                <c:pt idx="43186">
                  <c:v>142.845424999904</c:v>
                </c:pt>
                <c:pt idx="43187">
                  <c:v>142.85062699991599</c:v>
                </c:pt>
                <c:pt idx="43188">
                  <c:v>142.851253000117</c:v>
                </c:pt>
                <c:pt idx="43189">
                  <c:v>142.85220100009599</c:v>
                </c:pt>
                <c:pt idx="43190">
                  <c:v>142.85239499986301</c:v>
                </c:pt>
                <c:pt idx="43191">
                  <c:v>142.853215999821</c:v>
                </c:pt>
                <c:pt idx="43192">
                  <c:v>142.86213600007599</c:v>
                </c:pt>
                <c:pt idx="43193">
                  <c:v>142.87120200015102</c:v>
                </c:pt>
                <c:pt idx="43194">
                  <c:v>142.87185200009799</c:v>
                </c:pt>
                <c:pt idx="43195">
                  <c:v>142.87330900015101</c:v>
                </c:pt>
                <c:pt idx="43196">
                  <c:v>142.87425900010899</c:v>
                </c:pt>
                <c:pt idx="43197">
                  <c:v>142.87630799981298</c:v>
                </c:pt>
                <c:pt idx="43198">
                  <c:v>142.891722000058</c:v>
                </c:pt>
                <c:pt idx="43199">
                  <c:v>142.89216499992099</c:v>
                </c:pt>
                <c:pt idx="43200">
                  <c:v>142.893133000143</c:v>
                </c:pt>
                <c:pt idx="43201">
                  <c:v>142.893907000143</c:v>
                </c:pt>
                <c:pt idx="43202">
                  <c:v>142.915671000082</c:v>
                </c:pt>
                <c:pt idx="43203">
                  <c:v>142.91626000022001</c:v>
                </c:pt>
                <c:pt idx="43204">
                  <c:v>142.91750700022001</c:v>
                </c:pt>
                <c:pt idx="43205">
                  <c:v>142.91844599983901</c:v>
                </c:pt>
                <c:pt idx="43206">
                  <c:v>142.91930999979698</c:v>
                </c:pt>
                <c:pt idx="43207">
                  <c:v>142.92120900017801</c:v>
                </c:pt>
                <c:pt idx="43208">
                  <c:v>142.92638500000899</c:v>
                </c:pt>
                <c:pt idx="43209">
                  <c:v>142.933077000179</c:v>
                </c:pt>
                <c:pt idx="43210">
                  <c:v>142.93379899982</c:v>
                </c:pt>
                <c:pt idx="43211">
                  <c:v>142.93521599984101</c:v>
                </c:pt>
                <c:pt idx="43212">
                  <c:v>142.93623999992599</c:v>
                </c:pt>
                <c:pt idx="43213">
                  <c:v>142.949558000054</c:v>
                </c:pt>
                <c:pt idx="43214">
                  <c:v>142.95428100012901</c:v>
                </c:pt>
                <c:pt idx="43215">
                  <c:v>142.954780999843</c:v>
                </c:pt>
                <c:pt idx="43216">
                  <c:v>142.95567099998098</c:v>
                </c:pt>
                <c:pt idx="43217">
                  <c:v>142.956404999949</c:v>
                </c:pt>
                <c:pt idx="43218">
                  <c:v>142.957690000002</c:v>
                </c:pt>
                <c:pt idx="43219">
                  <c:v>142.958282000108</c:v>
                </c:pt>
                <c:pt idx="43220">
                  <c:v>142.95943300021401</c:v>
                </c:pt>
                <c:pt idx="43221">
                  <c:v>142.96025200019301</c:v>
                </c:pt>
                <c:pt idx="43222">
                  <c:v>142.98600900019602</c:v>
                </c:pt>
                <c:pt idx="43223">
                  <c:v>142.99791199982701</c:v>
                </c:pt>
                <c:pt idx="43224">
                  <c:v>143.00291300014499</c:v>
                </c:pt>
                <c:pt idx="43225">
                  <c:v>143.01687599981901</c:v>
                </c:pt>
                <c:pt idx="43226">
                  <c:v>143.01767100005202</c:v>
                </c:pt>
                <c:pt idx="43227">
                  <c:v>143.01899500014702</c:v>
                </c:pt>
                <c:pt idx="43228">
                  <c:v>143.019655999978</c:v>
                </c:pt>
                <c:pt idx="43229">
                  <c:v>143.019952000031</c:v>
                </c:pt>
                <c:pt idx="43230">
                  <c:v>143.02034000001998</c:v>
                </c:pt>
                <c:pt idx="43231">
                  <c:v>143.02159999988299</c:v>
                </c:pt>
                <c:pt idx="43232">
                  <c:v>143.02260700014799</c:v>
                </c:pt>
                <c:pt idx="43233">
                  <c:v>143.02392999979901</c:v>
                </c:pt>
                <c:pt idx="43234">
                  <c:v>143.024510000032</c:v>
                </c:pt>
                <c:pt idx="43235">
                  <c:v>143.02569800020098</c:v>
                </c:pt>
                <c:pt idx="43236">
                  <c:v>143.02645799989401</c:v>
                </c:pt>
                <c:pt idx="43237">
                  <c:v>143.02662000000001</c:v>
                </c:pt>
                <c:pt idx="43238">
                  <c:v>143.032952999874</c:v>
                </c:pt>
                <c:pt idx="43239">
                  <c:v>143.03335600015899</c:v>
                </c:pt>
                <c:pt idx="43240">
                  <c:v>143.03407099987399</c:v>
                </c:pt>
                <c:pt idx="43241">
                  <c:v>143.03455900016999</c:v>
                </c:pt>
                <c:pt idx="43242">
                  <c:v>143.04521299982198</c:v>
                </c:pt>
                <c:pt idx="43243">
                  <c:v>143.047818000013</c:v>
                </c:pt>
                <c:pt idx="43244">
                  <c:v>143.04816799994998</c:v>
                </c:pt>
                <c:pt idx="43245">
                  <c:v>143.04882599981201</c:v>
                </c:pt>
                <c:pt idx="43246">
                  <c:v>143.04930600019301</c:v>
                </c:pt>
                <c:pt idx="43247">
                  <c:v>143.05564200003499</c:v>
                </c:pt>
                <c:pt idx="43248">
                  <c:v>143.05634999982399</c:v>
                </c:pt>
                <c:pt idx="43249">
                  <c:v>143.057577000035</c:v>
                </c:pt>
                <c:pt idx="43250">
                  <c:v>143.05886600004601</c:v>
                </c:pt>
                <c:pt idx="43251">
                  <c:v>143.08701700019802</c:v>
                </c:pt>
                <c:pt idx="43252">
                  <c:v>143.088957000145</c:v>
                </c:pt>
                <c:pt idx="43253">
                  <c:v>143.09104899984899</c:v>
                </c:pt>
                <c:pt idx="43254">
                  <c:v>143.092185000114</c:v>
                </c:pt>
                <c:pt idx="43255">
                  <c:v>143.09283800002899</c:v>
                </c:pt>
                <c:pt idx="43256">
                  <c:v>143.09414699982801</c:v>
                </c:pt>
                <c:pt idx="43257">
                  <c:v>143.095065000125</c:v>
                </c:pt>
                <c:pt idx="43258">
                  <c:v>143.10335199979801</c:v>
                </c:pt>
                <c:pt idx="43259">
                  <c:v>143.11316400016901</c:v>
                </c:pt>
                <c:pt idx="43260">
                  <c:v>143.114700999831</c:v>
                </c:pt>
                <c:pt idx="43261">
                  <c:v>143.115101000148</c:v>
                </c:pt>
                <c:pt idx="43262">
                  <c:v>143.11580000003201</c:v>
                </c:pt>
                <c:pt idx="43263">
                  <c:v>143.11626400012699</c:v>
                </c:pt>
                <c:pt idx="43264">
                  <c:v>143.12207800003299</c:v>
                </c:pt>
                <c:pt idx="43265">
                  <c:v>143.122724000022</c:v>
                </c:pt>
                <c:pt idx="43266">
                  <c:v>143.123995000223</c:v>
                </c:pt>
                <c:pt idx="43267">
                  <c:v>143.12490700012799</c:v>
                </c:pt>
                <c:pt idx="43268">
                  <c:v>143.125649000012</c:v>
                </c:pt>
                <c:pt idx="43269">
                  <c:v>143.13105400014999</c:v>
                </c:pt>
                <c:pt idx="43270">
                  <c:v>143.13168199987501</c:v>
                </c:pt>
                <c:pt idx="43271">
                  <c:v>143.13281700015</c:v>
                </c:pt>
                <c:pt idx="43272">
                  <c:v>143.13321200006601</c:v>
                </c:pt>
                <c:pt idx="43273">
                  <c:v>143.13357799983299</c:v>
                </c:pt>
                <c:pt idx="43274">
                  <c:v>143.13368600005498</c:v>
                </c:pt>
                <c:pt idx="43275">
                  <c:v>143.13420899998098</c:v>
                </c:pt>
                <c:pt idx="43276">
                  <c:v>143.13474700020302</c:v>
                </c:pt>
                <c:pt idx="43277">
                  <c:v>143.13965800010899</c:v>
                </c:pt>
                <c:pt idx="43278">
                  <c:v>143.14023399992902</c:v>
                </c:pt>
                <c:pt idx="43279">
                  <c:v>143.14115600018297</c:v>
                </c:pt>
                <c:pt idx="43280">
                  <c:v>143.14191299990799</c:v>
                </c:pt>
                <c:pt idx="43281">
                  <c:v>143.16073400004802</c:v>
                </c:pt>
                <c:pt idx="43282">
                  <c:v>143.16151999992098</c:v>
                </c:pt>
                <c:pt idx="43283">
                  <c:v>143.162824000228</c:v>
                </c:pt>
                <c:pt idx="43284">
                  <c:v>143.16382600009001</c:v>
                </c:pt>
                <c:pt idx="43285">
                  <c:v>143.168474000049</c:v>
                </c:pt>
                <c:pt idx="43286">
                  <c:v>143.16919400016499</c:v>
                </c:pt>
                <c:pt idx="43287">
                  <c:v>143.17055199990099</c:v>
                </c:pt>
                <c:pt idx="43288">
                  <c:v>143.171502999848</c:v>
                </c:pt>
                <c:pt idx="43289">
                  <c:v>143.17236899978499</c:v>
                </c:pt>
                <c:pt idx="43290">
                  <c:v>143.18124900000799</c:v>
                </c:pt>
                <c:pt idx="43291">
                  <c:v>143.199340000137</c:v>
                </c:pt>
                <c:pt idx="43292">
                  <c:v>143.203692000042</c:v>
                </c:pt>
                <c:pt idx="43293">
                  <c:v>143.20501800011598</c:v>
                </c:pt>
                <c:pt idx="43294">
                  <c:v>143.205727999884</c:v>
                </c:pt>
                <c:pt idx="43295">
                  <c:v>143.20709399998998</c:v>
                </c:pt>
                <c:pt idx="43296">
                  <c:v>143.208085999958</c:v>
                </c:pt>
                <c:pt idx="43297">
                  <c:v>143.219168000086</c:v>
                </c:pt>
                <c:pt idx="43298">
                  <c:v>143.22944000014098</c:v>
                </c:pt>
                <c:pt idx="43299">
                  <c:v>143.23427099998199</c:v>
                </c:pt>
                <c:pt idx="43300">
                  <c:v>143.23493800020501</c:v>
                </c:pt>
                <c:pt idx="43301">
                  <c:v>143.23630599983503</c:v>
                </c:pt>
                <c:pt idx="43302">
                  <c:v>143.23714600004601</c:v>
                </c:pt>
                <c:pt idx="43303">
                  <c:v>143.251863999921</c:v>
                </c:pt>
                <c:pt idx="43304">
                  <c:v>143.26524399984899</c:v>
                </c:pt>
                <c:pt idx="43305">
                  <c:v>143.27753299994501</c:v>
                </c:pt>
                <c:pt idx="43306">
                  <c:v>143.280932999914</c:v>
                </c:pt>
                <c:pt idx="43307">
                  <c:v>143.28168900010402</c:v>
                </c:pt>
                <c:pt idx="43308">
                  <c:v>143.28201699981901</c:v>
                </c:pt>
                <c:pt idx="43309">
                  <c:v>143.28235899984</c:v>
                </c:pt>
                <c:pt idx="43310">
                  <c:v>143.28265599988299</c:v>
                </c:pt>
                <c:pt idx="43311">
                  <c:v>143.28347899981901</c:v>
                </c:pt>
                <c:pt idx="43312">
                  <c:v>143.28399699979801</c:v>
                </c:pt>
                <c:pt idx="43313">
                  <c:v>143.28421500022102</c:v>
                </c:pt>
                <c:pt idx="43314">
                  <c:v>143.28487700004101</c:v>
                </c:pt>
                <c:pt idx="43315">
                  <c:v>143.29616299983098</c:v>
                </c:pt>
                <c:pt idx="43316">
                  <c:v>143.29680499986299</c:v>
                </c:pt>
                <c:pt idx="43317">
                  <c:v>143.297983000138</c:v>
                </c:pt>
                <c:pt idx="43318">
                  <c:v>143.29880600007502</c:v>
                </c:pt>
                <c:pt idx="43319">
                  <c:v>143.305733000033</c:v>
                </c:pt>
                <c:pt idx="43320">
                  <c:v>143.30612799994901</c:v>
                </c:pt>
                <c:pt idx="43321">
                  <c:v>143.30852000011799</c:v>
                </c:pt>
                <c:pt idx="43322">
                  <c:v>143.30876800022401</c:v>
                </c:pt>
                <c:pt idx="43323">
                  <c:v>143.31094499993898</c:v>
                </c:pt>
                <c:pt idx="43324">
                  <c:v>143.31121499981199</c:v>
                </c:pt>
                <c:pt idx="43325">
                  <c:v>143.31245999983298</c:v>
                </c:pt>
                <c:pt idx="43326">
                  <c:v>143.31267999977999</c:v>
                </c:pt>
                <c:pt idx="43327">
                  <c:v>143.31349900021402</c:v>
                </c:pt>
                <c:pt idx="43328">
                  <c:v>143.31358800018199</c:v>
                </c:pt>
                <c:pt idx="43329">
                  <c:v>143.31366899977999</c:v>
                </c:pt>
                <c:pt idx="43330">
                  <c:v>143.31373799996001</c:v>
                </c:pt>
                <c:pt idx="43331">
                  <c:v>143.31431099981199</c:v>
                </c:pt>
                <c:pt idx="43332">
                  <c:v>143.31525699981199</c:v>
                </c:pt>
                <c:pt idx="43333">
                  <c:v>143.31594199984403</c:v>
                </c:pt>
                <c:pt idx="43334">
                  <c:v>143.31640999989699</c:v>
                </c:pt>
                <c:pt idx="43335">
                  <c:v>143.31884200009799</c:v>
                </c:pt>
                <c:pt idx="43336">
                  <c:v>143.31934499978101</c:v>
                </c:pt>
                <c:pt idx="43337">
                  <c:v>143.32028899980199</c:v>
                </c:pt>
                <c:pt idx="43338">
                  <c:v>143.32102800017302</c:v>
                </c:pt>
                <c:pt idx="43339">
                  <c:v>143.32400800003498</c:v>
                </c:pt>
                <c:pt idx="43340">
                  <c:v>143.32472400019401</c:v>
                </c:pt>
                <c:pt idx="43341">
                  <c:v>143.32596199983502</c:v>
                </c:pt>
                <c:pt idx="43342">
                  <c:v>143.326914000226</c:v>
                </c:pt>
                <c:pt idx="43343">
                  <c:v>143.33956900008999</c:v>
                </c:pt>
                <c:pt idx="43344">
                  <c:v>143.347935999827</c:v>
                </c:pt>
                <c:pt idx="43345">
                  <c:v>143.347936999816</c:v>
                </c:pt>
                <c:pt idx="43346">
                  <c:v>143.34853099990099</c:v>
                </c:pt>
                <c:pt idx="43347">
                  <c:v>143.34854700018599</c:v>
                </c:pt>
                <c:pt idx="43348">
                  <c:v>143.34967100012298</c:v>
                </c:pt>
                <c:pt idx="43349">
                  <c:v>143.34967500008099</c:v>
                </c:pt>
                <c:pt idx="43350">
                  <c:v>143.350463999922</c:v>
                </c:pt>
                <c:pt idx="43351">
                  <c:v>143.35047199983799</c:v>
                </c:pt>
                <c:pt idx="43352">
                  <c:v>143.36128800005099</c:v>
                </c:pt>
                <c:pt idx="43353">
                  <c:v>143.37451299979799</c:v>
                </c:pt>
                <c:pt idx="43354">
                  <c:v>143.37518999991499</c:v>
                </c:pt>
                <c:pt idx="43355">
                  <c:v>143.37644699980899</c:v>
                </c:pt>
                <c:pt idx="43356">
                  <c:v>143.37734399987301</c:v>
                </c:pt>
                <c:pt idx="43357">
                  <c:v>143.38800199993699</c:v>
                </c:pt>
                <c:pt idx="43358">
                  <c:v>143.39123599984299</c:v>
                </c:pt>
                <c:pt idx="43359">
                  <c:v>143.40642600018299</c:v>
                </c:pt>
                <c:pt idx="43360">
                  <c:v>143.40702700019301</c:v>
                </c:pt>
                <c:pt idx="43361">
                  <c:v>143.40797000022502</c:v>
                </c:pt>
                <c:pt idx="43362">
                  <c:v>143.40862700009799</c:v>
                </c:pt>
                <c:pt idx="43363">
                  <c:v>143.41503300011001</c:v>
                </c:pt>
                <c:pt idx="43364">
                  <c:v>143.418310000015</c:v>
                </c:pt>
                <c:pt idx="43365">
                  <c:v>143.41893399978198</c:v>
                </c:pt>
                <c:pt idx="43366">
                  <c:v>143.418996000036</c:v>
                </c:pt>
                <c:pt idx="43367">
                  <c:v>143.42014500016299</c:v>
                </c:pt>
                <c:pt idx="43368">
                  <c:v>143.42025099995197</c:v>
                </c:pt>
                <c:pt idx="43369">
                  <c:v>143.42055799988799</c:v>
                </c:pt>
                <c:pt idx="43370">
                  <c:v>143.42093000004701</c:v>
                </c:pt>
                <c:pt idx="43371">
                  <c:v>143.421318000036</c:v>
                </c:pt>
                <c:pt idx="43372">
                  <c:v>143.42183700000501</c:v>
                </c:pt>
                <c:pt idx="43373">
                  <c:v>143.42388900013199</c:v>
                </c:pt>
                <c:pt idx="43374">
                  <c:v>143.42448900015302</c:v>
                </c:pt>
                <c:pt idx="43375">
                  <c:v>143.425750000005</c:v>
                </c:pt>
                <c:pt idx="43376">
                  <c:v>143.426636000185</c:v>
                </c:pt>
                <c:pt idx="43377">
                  <c:v>143.43793899979499</c:v>
                </c:pt>
                <c:pt idx="43378">
                  <c:v>143.43887899985901</c:v>
                </c:pt>
                <c:pt idx="43379">
                  <c:v>143.43945500013399</c:v>
                </c:pt>
                <c:pt idx="43380">
                  <c:v>143.43969999981701</c:v>
                </c:pt>
                <c:pt idx="43381">
                  <c:v>143.44056399977401</c:v>
                </c:pt>
                <c:pt idx="43382">
                  <c:v>143.441313000039</c:v>
                </c:pt>
                <c:pt idx="43383">
                  <c:v>143.466637000074</c:v>
                </c:pt>
                <c:pt idx="43384">
                  <c:v>143.46689400008401</c:v>
                </c:pt>
                <c:pt idx="43385">
                  <c:v>143.46735900016901</c:v>
                </c:pt>
                <c:pt idx="43386">
                  <c:v>143.468202999883</c:v>
                </c:pt>
                <c:pt idx="43387">
                  <c:v>143.46888099998901</c:v>
                </c:pt>
                <c:pt idx="43388">
                  <c:v>143.47413799987399</c:v>
                </c:pt>
                <c:pt idx="43389">
                  <c:v>143.47477599994801</c:v>
                </c:pt>
                <c:pt idx="43390">
                  <c:v>143.47613500012801</c:v>
                </c:pt>
                <c:pt idx="43391">
                  <c:v>143.47706399985299</c:v>
                </c:pt>
                <c:pt idx="43392">
                  <c:v>143.47825699996901</c:v>
                </c:pt>
                <c:pt idx="43393">
                  <c:v>143.49055399998099</c:v>
                </c:pt>
                <c:pt idx="43394">
                  <c:v>143.49148000019301</c:v>
                </c:pt>
                <c:pt idx="43395">
                  <c:v>143.492159999823</c:v>
                </c:pt>
                <c:pt idx="43396">
                  <c:v>143.49351000009798</c:v>
                </c:pt>
                <c:pt idx="43397">
                  <c:v>143.49394000009798</c:v>
                </c:pt>
                <c:pt idx="43398">
                  <c:v>143.49443999981298</c:v>
                </c:pt>
                <c:pt idx="43399">
                  <c:v>143.498463000014</c:v>
                </c:pt>
                <c:pt idx="43400">
                  <c:v>143.50008400015199</c:v>
                </c:pt>
                <c:pt idx="43401">
                  <c:v>143.500492999919</c:v>
                </c:pt>
                <c:pt idx="43402">
                  <c:v>143.50134000005701</c:v>
                </c:pt>
                <c:pt idx="43403">
                  <c:v>143.50182099997198</c:v>
                </c:pt>
                <c:pt idx="43404">
                  <c:v>143.50284500005702</c:v>
                </c:pt>
                <c:pt idx="43405">
                  <c:v>143.50342999978199</c:v>
                </c:pt>
                <c:pt idx="43406">
                  <c:v>143.50457799992</c:v>
                </c:pt>
                <c:pt idx="43407">
                  <c:v>143.505466000078</c:v>
                </c:pt>
                <c:pt idx="43408">
                  <c:v>143.509793999783</c:v>
                </c:pt>
                <c:pt idx="43409">
                  <c:v>143.511990000206</c:v>
                </c:pt>
                <c:pt idx="43410">
                  <c:v>143.52467900016498</c:v>
                </c:pt>
                <c:pt idx="43411">
                  <c:v>143.52967700005999</c:v>
                </c:pt>
                <c:pt idx="43412">
                  <c:v>143.53748900020901</c:v>
                </c:pt>
                <c:pt idx="43413">
                  <c:v>143.53749600013501</c:v>
                </c:pt>
                <c:pt idx="43414">
                  <c:v>143.53814600008198</c:v>
                </c:pt>
                <c:pt idx="43415">
                  <c:v>143.53951500015597</c:v>
                </c:pt>
                <c:pt idx="43416">
                  <c:v>143.54040299985999</c:v>
                </c:pt>
                <c:pt idx="43417">
                  <c:v>143.54487399987099</c:v>
                </c:pt>
                <c:pt idx="43418">
                  <c:v>143.545555999935</c:v>
                </c:pt>
                <c:pt idx="43419">
                  <c:v>143.54678600011502</c:v>
                </c:pt>
                <c:pt idx="43420">
                  <c:v>143.54774499997799</c:v>
                </c:pt>
                <c:pt idx="43421">
                  <c:v>143.55921300011599</c:v>
                </c:pt>
                <c:pt idx="43422">
                  <c:v>143.559527999968</c:v>
                </c:pt>
                <c:pt idx="43423">
                  <c:v>143.56833400006499</c:v>
                </c:pt>
                <c:pt idx="43424">
                  <c:v>143.568939000033</c:v>
                </c:pt>
                <c:pt idx="43425">
                  <c:v>143.569128999843</c:v>
                </c:pt>
                <c:pt idx="43426">
                  <c:v>143.57025099980001</c:v>
                </c:pt>
                <c:pt idx="43427">
                  <c:v>143.57120900012799</c:v>
                </c:pt>
                <c:pt idx="43428">
                  <c:v>143.57814899994901</c:v>
                </c:pt>
                <c:pt idx="43429">
                  <c:v>143.57880199986499</c:v>
                </c:pt>
                <c:pt idx="43430">
                  <c:v>143.57999699996</c:v>
                </c:pt>
                <c:pt idx="43431">
                  <c:v>143.580956999812</c:v>
                </c:pt>
                <c:pt idx="43432">
                  <c:v>143.58778599989799</c:v>
                </c:pt>
                <c:pt idx="43433">
                  <c:v>143.59875599984602</c:v>
                </c:pt>
                <c:pt idx="43434">
                  <c:v>143.59967500013198</c:v>
                </c:pt>
                <c:pt idx="43435">
                  <c:v>143.600881000111</c:v>
                </c:pt>
                <c:pt idx="43436">
                  <c:v>143.60167699987798</c:v>
                </c:pt>
                <c:pt idx="43437">
                  <c:v>143.61122099990001</c:v>
                </c:pt>
                <c:pt idx="43438">
                  <c:v>143.61162900013301</c:v>
                </c:pt>
                <c:pt idx="43439">
                  <c:v>143.61241899996401</c:v>
                </c:pt>
                <c:pt idx="43440">
                  <c:v>143.61271200004899</c:v>
                </c:pt>
                <c:pt idx="43441">
                  <c:v>143.61294199989001</c:v>
                </c:pt>
                <c:pt idx="43442">
                  <c:v>143.61318400005902</c:v>
                </c:pt>
                <c:pt idx="43443">
                  <c:v>143.61408900003801</c:v>
                </c:pt>
                <c:pt idx="43444">
                  <c:v>143.614657999933</c:v>
                </c:pt>
                <c:pt idx="43445">
                  <c:v>143.615745999795</c:v>
                </c:pt>
                <c:pt idx="43446">
                  <c:v>143.61624999992202</c:v>
                </c:pt>
                <c:pt idx="43447">
                  <c:v>143.61693999990101</c:v>
                </c:pt>
                <c:pt idx="43448">
                  <c:v>143.61750899979498</c:v>
                </c:pt>
                <c:pt idx="43449">
                  <c:v>143.62687299990202</c:v>
                </c:pt>
                <c:pt idx="43450">
                  <c:v>143.627261999881</c:v>
                </c:pt>
                <c:pt idx="43451">
                  <c:v>143.627971000114</c:v>
                </c:pt>
                <c:pt idx="43452">
                  <c:v>143.62853800002901</c:v>
                </c:pt>
                <c:pt idx="43453">
                  <c:v>143.63610600003</c:v>
                </c:pt>
                <c:pt idx="43454">
                  <c:v>143.639362000158</c:v>
                </c:pt>
                <c:pt idx="43455">
                  <c:v>143.660334999822</c:v>
                </c:pt>
                <c:pt idx="43456">
                  <c:v>143.66092999989598</c:v>
                </c:pt>
                <c:pt idx="43457">
                  <c:v>143.66112500010698</c:v>
                </c:pt>
                <c:pt idx="43458">
                  <c:v>143.66118699990599</c:v>
                </c:pt>
                <c:pt idx="43459">
                  <c:v>143.66163900012901</c:v>
                </c:pt>
                <c:pt idx="43460">
                  <c:v>143.662028000107</c:v>
                </c:pt>
                <c:pt idx="43461">
                  <c:v>143.66204999987499</c:v>
                </c:pt>
                <c:pt idx="43462">
                  <c:v>143.66239999981099</c:v>
                </c:pt>
                <c:pt idx="43463">
                  <c:v>143.66240900017101</c:v>
                </c:pt>
                <c:pt idx="43464">
                  <c:v>143.66290899988499</c:v>
                </c:pt>
                <c:pt idx="43465">
                  <c:v>143.663062000086</c:v>
                </c:pt>
                <c:pt idx="43466">
                  <c:v>143.66324299999101</c:v>
                </c:pt>
                <c:pt idx="43467">
                  <c:v>143.66351499984299</c:v>
                </c:pt>
                <c:pt idx="43468">
                  <c:v>143.66380199999099</c:v>
                </c:pt>
                <c:pt idx="43469">
                  <c:v>143.66403599979</c:v>
                </c:pt>
                <c:pt idx="43470">
                  <c:v>143.66499500010801</c:v>
                </c:pt>
                <c:pt idx="43471">
                  <c:v>143.665690000034</c:v>
                </c:pt>
                <c:pt idx="43472">
                  <c:v>143.665721000161</c:v>
                </c:pt>
                <c:pt idx="43473">
                  <c:v>143.66693400006602</c:v>
                </c:pt>
                <c:pt idx="43474">
                  <c:v>143.66752600017199</c:v>
                </c:pt>
                <c:pt idx="43475">
                  <c:v>143.66868700017199</c:v>
                </c:pt>
                <c:pt idx="43476">
                  <c:v>143.66944699986499</c:v>
                </c:pt>
                <c:pt idx="43477">
                  <c:v>143.67283699994002</c:v>
                </c:pt>
                <c:pt idx="43478">
                  <c:v>143.6870120001</c:v>
                </c:pt>
                <c:pt idx="43479">
                  <c:v>143.69130700015302</c:v>
                </c:pt>
                <c:pt idx="43480">
                  <c:v>143.69192699996299</c:v>
                </c:pt>
                <c:pt idx="43481">
                  <c:v>143.69315300018502</c:v>
                </c:pt>
                <c:pt idx="43482">
                  <c:v>143.69406900004802</c:v>
                </c:pt>
                <c:pt idx="43483">
                  <c:v>143.70562400017602</c:v>
                </c:pt>
                <c:pt idx="43484">
                  <c:v>143.70608999979498</c:v>
                </c:pt>
                <c:pt idx="43485">
                  <c:v>143.70700000017601</c:v>
                </c:pt>
                <c:pt idx="43486">
                  <c:v>143.70786300014498</c:v>
                </c:pt>
                <c:pt idx="43487">
                  <c:v>143.710445000124</c:v>
                </c:pt>
                <c:pt idx="43488">
                  <c:v>143.71391199983901</c:v>
                </c:pt>
                <c:pt idx="43489">
                  <c:v>143.72073699996599</c:v>
                </c:pt>
                <c:pt idx="43490">
                  <c:v>143.72975200012601</c:v>
                </c:pt>
                <c:pt idx="43491">
                  <c:v>143.74247200021202</c:v>
                </c:pt>
                <c:pt idx="43492">
                  <c:v>143.742741000096</c:v>
                </c:pt>
                <c:pt idx="43493">
                  <c:v>143.74287900000101</c:v>
                </c:pt>
                <c:pt idx="43494">
                  <c:v>143.74357999986299</c:v>
                </c:pt>
                <c:pt idx="43495">
                  <c:v>143.744143999811</c:v>
                </c:pt>
                <c:pt idx="43496">
                  <c:v>143.756467000002</c:v>
                </c:pt>
                <c:pt idx="43497">
                  <c:v>143.75712199989701</c:v>
                </c:pt>
                <c:pt idx="43498">
                  <c:v>143.75849999987599</c:v>
                </c:pt>
                <c:pt idx="43499">
                  <c:v>143.759539999791</c:v>
                </c:pt>
                <c:pt idx="43500">
                  <c:v>143.76222600003499</c:v>
                </c:pt>
                <c:pt idx="43501">
                  <c:v>143.768879000163</c:v>
                </c:pt>
                <c:pt idx="43502">
                  <c:v>143.77066399993001</c:v>
                </c:pt>
                <c:pt idx="43503">
                  <c:v>143.77133700008898</c:v>
                </c:pt>
                <c:pt idx="43504">
                  <c:v>143.772454000099</c:v>
                </c:pt>
                <c:pt idx="43505">
                  <c:v>143.77305700008898</c:v>
                </c:pt>
                <c:pt idx="43506">
                  <c:v>143.773332999899</c:v>
                </c:pt>
                <c:pt idx="43507">
                  <c:v>143.78891700016499</c:v>
                </c:pt>
                <c:pt idx="43508">
                  <c:v>143.79727000005002</c:v>
                </c:pt>
                <c:pt idx="43509">
                  <c:v>143.80954499984</c:v>
                </c:pt>
                <c:pt idx="43510">
                  <c:v>143.81534299991398</c:v>
                </c:pt>
                <c:pt idx="43511">
                  <c:v>143.82781999984198</c:v>
                </c:pt>
                <c:pt idx="43512">
                  <c:v>143.82848900004299</c:v>
                </c:pt>
                <c:pt idx="43513">
                  <c:v>143.82960500006399</c:v>
                </c:pt>
                <c:pt idx="43514">
                  <c:v>143.83044899977898</c:v>
                </c:pt>
                <c:pt idx="43515">
                  <c:v>143.84800800007702</c:v>
                </c:pt>
                <c:pt idx="43516">
                  <c:v>143.85412499996099</c:v>
                </c:pt>
                <c:pt idx="43517">
                  <c:v>143.85474700020399</c:v>
                </c:pt>
                <c:pt idx="43518">
                  <c:v>143.85578100018299</c:v>
                </c:pt>
                <c:pt idx="43519">
                  <c:v>143.85718399989798</c:v>
                </c:pt>
                <c:pt idx="43520">
                  <c:v>143.867441000111</c:v>
                </c:pt>
                <c:pt idx="43521">
                  <c:v>143.86805200001601</c:v>
                </c:pt>
                <c:pt idx="43522">
                  <c:v>143.86933000014298</c:v>
                </c:pt>
                <c:pt idx="43523">
                  <c:v>143.87010600012201</c:v>
                </c:pt>
                <c:pt idx="43524">
                  <c:v>143.876425000144</c:v>
                </c:pt>
                <c:pt idx="43525">
                  <c:v>143.876741999974</c:v>
                </c:pt>
                <c:pt idx="43526">
                  <c:v>143.87842899986899</c:v>
                </c:pt>
                <c:pt idx="43527">
                  <c:v>143.87864099990099</c:v>
                </c:pt>
                <c:pt idx="43528">
                  <c:v>143.87918500005901</c:v>
                </c:pt>
                <c:pt idx="43529">
                  <c:v>143.87925099981601</c:v>
                </c:pt>
                <c:pt idx="43530">
                  <c:v>143.87964800016499</c:v>
                </c:pt>
                <c:pt idx="43531">
                  <c:v>143.88024900017601</c:v>
                </c:pt>
                <c:pt idx="43532">
                  <c:v>143.884033000176</c:v>
                </c:pt>
                <c:pt idx="43533">
                  <c:v>143.88463600016601</c:v>
                </c:pt>
                <c:pt idx="43534">
                  <c:v>143.885680000039</c:v>
                </c:pt>
                <c:pt idx="43535">
                  <c:v>143.88610500009199</c:v>
                </c:pt>
                <c:pt idx="43536">
                  <c:v>143.88644700011301</c:v>
                </c:pt>
                <c:pt idx="43537">
                  <c:v>143.88676299995399</c:v>
                </c:pt>
                <c:pt idx="43538">
                  <c:v>143.887824000103</c:v>
                </c:pt>
                <c:pt idx="43539">
                  <c:v>143.88860700000799</c:v>
                </c:pt>
                <c:pt idx="43540">
                  <c:v>143.89877099984</c:v>
                </c:pt>
                <c:pt idx="43541">
                  <c:v>143.899966999924</c:v>
                </c:pt>
                <c:pt idx="43542">
                  <c:v>143.90024300018899</c:v>
                </c:pt>
                <c:pt idx="43543">
                  <c:v>143.90059800007199</c:v>
                </c:pt>
                <c:pt idx="43544">
                  <c:v>143.900839999787</c:v>
                </c:pt>
                <c:pt idx="43545">
                  <c:v>143.901953999829</c:v>
                </c:pt>
                <c:pt idx="43546">
                  <c:v>143.90199499985098</c:v>
                </c:pt>
                <c:pt idx="43547">
                  <c:v>143.90279500003001</c:v>
                </c:pt>
                <c:pt idx="43548">
                  <c:v>143.90301000003001</c:v>
                </c:pt>
                <c:pt idx="43549">
                  <c:v>143.91035400012601</c:v>
                </c:pt>
                <c:pt idx="43550">
                  <c:v>143.91100900002101</c:v>
                </c:pt>
                <c:pt idx="43551">
                  <c:v>143.91217499996799</c:v>
                </c:pt>
                <c:pt idx="43552">
                  <c:v>143.91298100008498</c:v>
                </c:pt>
                <c:pt idx="43553">
                  <c:v>143.92182299979999</c:v>
                </c:pt>
                <c:pt idx="43554">
                  <c:v>143.923051999991</c:v>
                </c:pt>
                <c:pt idx="43555">
                  <c:v>143.92904099986401</c:v>
                </c:pt>
                <c:pt idx="43556">
                  <c:v>143.929774999833</c:v>
                </c:pt>
                <c:pt idx="43557">
                  <c:v>143.93116600012902</c:v>
                </c:pt>
                <c:pt idx="43558">
                  <c:v>143.93219600014999</c:v>
                </c:pt>
                <c:pt idx="43559">
                  <c:v>143.93523799981202</c:v>
                </c:pt>
                <c:pt idx="43560">
                  <c:v>143.93877300017198</c:v>
                </c:pt>
                <c:pt idx="43561">
                  <c:v>143.944241000099</c:v>
                </c:pt>
                <c:pt idx="43562">
                  <c:v>143.94493000008799</c:v>
                </c:pt>
                <c:pt idx="43563">
                  <c:v>143.94608800012003</c:v>
                </c:pt>
                <c:pt idx="43564">
                  <c:v>143.94755100011</c:v>
                </c:pt>
                <c:pt idx="43565">
                  <c:v>143.95107900008898</c:v>
                </c:pt>
                <c:pt idx="43566">
                  <c:v>143.951649999962</c:v>
                </c:pt>
                <c:pt idx="43567">
                  <c:v>143.95258600006801</c:v>
                </c:pt>
                <c:pt idx="43568">
                  <c:v>143.953680999857</c:v>
                </c:pt>
                <c:pt idx="43569">
                  <c:v>143.96645099986898</c:v>
                </c:pt>
                <c:pt idx="43570">
                  <c:v>143.97866399985998</c:v>
                </c:pt>
                <c:pt idx="43571">
                  <c:v>143.98247899998699</c:v>
                </c:pt>
                <c:pt idx="43572">
                  <c:v>143.99018799986101</c:v>
                </c:pt>
                <c:pt idx="43573">
                  <c:v>143.990729000051</c:v>
                </c:pt>
                <c:pt idx="43574">
                  <c:v>143.99197200009399</c:v>
                </c:pt>
                <c:pt idx="43575">
                  <c:v>143.99273700018901</c:v>
                </c:pt>
                <c:pt idx="43576">
                  <c:v>143.993397000031</c:v>
                </c:pt>
                <c:pt idx="43577">
                  <c:v>144.007032999979</c:v>
                </c:pt>
                <c:pt idx="43578">
                  <c:v>144.007462999979</c:v>
                </c:pt>
                <c:pt idx="43579">
                  <c:v>144.00824399990498</c:v>
                </c:pt>
                <c:pt idx="43580">
                  <c:v>144.008799999937</c:v>
                </c:pt>
                <c:pt idx="43581">
                  <c:v>144.02665499983399</c:v>
                </c:pt>
                <c:pt idx="43582">
                  <c:v>144.02804000019299</c:v>
                </c:pt>
                <c:pt idx="43583">
                  <c:v>144.02833800022501</c:v>
                </c:pt>
                <c:pt idx="43584">
                  <c:v>144.03019800010898</c:v>
                </c:pt>
                <c:pt idx="43585">
                  <c:v>144.03120099996099</c:v>
                </c:pt>
                <c:pt idx="43586">
                  <c:v>144.03151699980199</c:v>
                </c:pt>
                <c:pt idx="43587">
                  <c:v>144.03207099985502</c:v>
                </c:pt>
                <c:pt idx="43588">
                  <c:v>144.032137000067</c:v>
                </c:pt>
                <c:pt idx="43589">
                  <c:v>144.03244400000401</c:v>
                </c:pt>
                <c:pt idx="43590">
                  <c:v>144.03318899985601</c:v>
                </c:pt>
                <c:pt idx="43591">
                  <c:v>144.03754600016299</c:v>
                </c:pt>
                <c:pt idx="43592">
                  <c:v>144.046295999942</c:v>
                </c:pt>
                <c:pt idx="43593">
                  <c:v>144.04697300005799</c:v>
                </c:pt>
                <c:pt idx="43594">
                  <c:v>144.04832299987899</c:v>
                </c:pt>
                <c:pt idx="43595">
                  <c:v>144.04934300000599</c:v>
                </c:pt>
                <c:pt idx="43596">
                  <c:v>144.05168599978398</c:v>
                </c:pt>
                <c:pt idx="43597">
                  <c:v>144.06606600005</c:v>
                </c:pt>
                <c:pt idx="43598">
                  <c:v>144.066716999986</c:v>
                </c:pt>
                <c:pt idx="43599">
                  <c:v>144.06790000020899</c:v>
                </c:pt>
                <c:pt idx="43600">
                  <c:v>144.068807000167</c:v>
                </c:pt>
                <c:pt idx="43601">
                  <c:v>144.079526000041</c:v>
                </c:pt>
                <c:pt idx="43602">
                  <c:v>144.08022599991398</c:v>
                </c:pt>
                <c:pt idx="43603">
                  <c:v>144.08131700020002</c:v>
                </c:pt>
                <c:pt idx="43604">
                  <c:v>144.082480000179</c:v>
                </c:pt>
                <c:pt idx="43605">
                  <c:v>144.084040000052</c:v>
                </c:pt>
                <c:pt idx="43606">
                  <c:v>144.084904999999</c:v>
                </c:pt>
                <c:pt idx="43607">
                  <c:v>144.100064000213</c:v>
                </c:pt>
                <c:pt idx="43608">
                  <c:v>144.10048099989501</c:v>
                </c:pt>
                <c:pt idx="43609">
                  <c:v>144.101327000043</c:v>
                </c:pt>
                <c:pt idx="43610">
                  <c:v>144.10184600001202</c:v>
                </c:pt>
                <c:pt idx="43611">
                  <c:v>144.10693099989598</c:v>
                </c:pt>
                <c:pt idx="43612">
                  <c:v>144.10762599982198</c:v>
                </c:pt>
                <c:pt idx="43613">
                  <c:v>144.10907899991699</c:v>
                </c:pt>
                <c:pt idx="43614">
                  <c:v>144.11004100020301</c:v>
                </c:pt>
                <c:pt idx="43615">
                  <c:v>144.11488699988601</c:v>
                </c:pt>
                <c:pt idx="43616">
                  <c:v>144.116528999802</c:v>
                </c:pt>
                <c:pt idx="43617">
                  <c:v>144.11694599994001</c:v>
                </c:pt>
                <c:pt idx="43618">
                  <c:v>144.11769900016199</c:v>
                </c:pt>
                <c:pt idx="43619">
                  <c:v>144.11822000010898</c:v>
                </c:pt>
                <c:pt idx="43620">
                  <c:v>144.12395599992999</c:v>
                </c:pt>
                <c:pt idx="43621">
                  <c:v>144.12417699986599</c:v>
                </c:pt>
                <c:pt idx="43622">
                  <c:v>144.14972199983799</c:v>
                </c:pt>
                <c:pt idx="43623">
                  <c:v>144.150230999912</c:v>
                </c:pt>
                <c:pt idx="43624">
                  <c:v>144.15110800018701</c:v>
                </c:pt>
                <c:pt idx="43625">
                  <c:v>144.15174299983801</c:v>
                </c:pt>
                <c:pt idx="43626">
                  <c:v>144.16469300022001</c:v>
                </c:pt>
                <c:pt idx="43627">
                  <c:v>144.17316299977699</c:v>
                </c:pt>
                <c:pt idx="43628">
                  <c:v>144.177438000042</c:v>
                </c:pt>
                <c:pt idx="43629">
                  <c:v>144.180991000212</c:v>
                </c:pt>
                <c:pt idx="43630">
                  <c:v>144.181752999884</c:v>
                </c:pt>
                <c:pt idx="43631">
                  <c:v>144.18318300022199</c:v>
                </c:pt>
                <c:pt idx="43632">
                  <c:v>144.184626999958</c:v>
                </c:pt>
                <c:pt idx="43633">
                  <c:v>144.21127500008799</c:v>
                </c:pt>
                <c:pt idx="43634">
                  <c:v>144.21816899994099</c:v>
                </c:pt>
                <c:pt idx="43635">
                  <c:v>144.24803700012401</c:v>
                </c:pt>
                <c:pt idx="43636">
                  <c:v>144.26755900012699</c:v>
                </c:pt>
                <c:pt idx="43637">
                  <c:v>144.277860999864</c:v>
                </c:pt>
                <c:pt idx="43638">
                  <c:v>144.27850599986402</c:v>
                </c:pt>
                <c:pt idx="43639">
                  <c:v>144.27972400017001</c:v>
                </c:pt>
                <c:pt idx="43640">
                  <c:v>144.28020700006499</c:v>
                </c:pt>
                <c:pt idx="43641">
                  <c:v>144.28061299986402</c:v>
                </c:pt>
                <c:pt idx="43642">
                  <c:v>144.28085600002302</c:v>
                </c:pt>
                <c:pt idx="43643">
                  <c:v>144.28105099977898</c:v>
                </c:pt>
                <c:pt idx="43644">
                  <c:v>144.28137799995901</c:v>
                </c:pt>
                <c:pt idx="43645">
                  <c:v>144.282079999811</c:v>
                </c:pt>
                <c:pt idx="43646">
                  <c:v>144.28211999984299</c:v>
                </c:pt>
                <c:pt idx="43647">
                  <c:v>144.28263099989599</c:v>
                </c:pt>
                <c:pt idx="43648">
                  <c:v>144.282968999959</c:v>
                </c:pt>
                <c:pt idx="43649">
                  <c:v>144.30917299978302</c:v>
                </c:pt>
                <c:pt idx="43650">
                  <c:v>144.30980599991</c:v>
                </c:pt>
                <c:pt idx="43651">
                  <c:v>144.31088299988897</c:v>
                </c:pt>
                <c:pt idx="43652">
                  <c:v>144.311704999836</c:v>
                </c:pt>
                <c:pt idx="43653">
                  <c:v>144.316101000185</c:v>
                </c:pt>
                <c:pt idx="43654">
                  <c:v>144.31677299990002</c:v>
                </c:pt>
                <c:pt idx="43655">
                  <c:v>144.318037000175</c:v>
                </c:pt>
                <c:pt idx="43656">
                  <c:v>144.31902700016499</c:v>
                </c:pt>
                <c:pt idx="43657">
                  <c:v>144.32609699997499</c:v>
                </c:pt>
                <c:pt idx="43658">
                  <c:v>144.326724000166</c:v>
                </c:pt>
                <c:pt idx="43659">
                  <c:v>144.32795999982699</c:v>
                </c:pt>
                <c:pt idx="43660">
                  <c:v>144.32883800009199</c:v>
                </c:pt>
                <c:pt idx="43661">
                  <c:v>144.33169799985902</c:v>
                </c:pt>
                <c:pt idx="43662">
                  <c:v>144.36006000005298</c:v>
                </c:pt>
                <c:pt idx="43663">
                  <c:v>144.36614499982102</c:v>
                </c:pt>
                <c:pt idx="43664">
                  <c:v>144.36680400012801</c:v>
                </c:pt>
                <c:pt idx="43665">
                  <c:v>144.36824899985299</c:v>
                </c:pt>
                <c:pt idx="43666">
                  <c:v>144.36935899993802</c:v>
                </c:pt>
                <c:pt idx="43667">
                  <c:v>144.37476200009701</c:v>
                </c:pt>
                <c:pt idx="43668">
                  <c:v>144.37532900001298</c:v>
                </c:pt>
                <c:pt idx="43669">
                  <c:v>144.37637199989598</c:v>
                </c:pt>
                <c:pt idx="43670">
                  <c:v>144.37705399996</c:v>
                </c:pt>
                <c:pt idx="43671">
                  <c:v>144.38376399994002</c:v>
                </c:pt>
                <c:pt idx="43672">
                  <c:v>144.38870000003499</c:v>
                </c:pt>
                <c:pt idx="43673">
                  <c:v>144.38982899991899</c:v>
                </c:pt>
                <c:pt idx="43674">
                  <c:v>144.398380999973</c:v>
                </c:pt>
                <c:pt idx="43675">
                  <c:v>144.39916599985702</c:v>
                </c:pt>
                <c:pt idx="43676">
                  <c:v>144.40038500015299</c:v>
                </c:pt>
                <c:pt idx="43677">
                  <c:v>144.40182099997401</c:v>
                </c:pt>
                <c:pt idx="43678">
                  <c:v>144.42474399993398</c:v>
                </c:pt>
                <c:pt idx="43679">
                  <c:v>144.42523199977498</c:v>
                </c:pt>
                <c:pt idx="43680">
                  <c:v>144.42605200019898</c:v>
                </c:pt>
                <c:pt idx="43681">
                  <c:v>144.426631999976</c:v>
                </c:pt>
                <c:pt idx="43682">
                  <c:v>144.42915800009303</c:v>
                </c:pt>
                <c:pt idx="43683">
                  <c:v>144.43291999987099</c:v>
                </c:pt>
                <c:pt idx="43684">
                  <c:v>144.43361599978701</c:v>
                </c:pt>
                <c:pt idx="43685">
                  <c:v>144.43499400022102</c:v>
                </c:pt>
                <c:pt idx="43686">
                  <c:v>144.43588099993499</c:v>
                </c:pt>
                <c:pt idx="43687">
                  <c:v>144.43709999977699</c:v>
                </c:pt>
                <c:pt idx="43688">
                  <c:v>144.437536000168</c:v>
                </c:pt>
                <c:pt idx="43689">
                  <c:v>144.43769699983</c:v>
                </c:pt>
                <c:pt idx="43690">
                  <c:v>144.43902199991399</c:v>
                </c:pt>
                <c:pt idx="43691">
                  <c:v>144.43999500008402</c:v>
                </c:pt>
                <c:pt idx="43692">
                  <c:v>144.441715000084</c:v>
                </c:pt>
                <c:pt idx="43693">
                  <c:v>144.47210300022502</c:v>
                </c:pt>
                <c:pt idx="43694">
                  <c:v>144.47274399981299</c:v>
                </c:pt>
                <c:pt idx="43695">
                  <c:v>144.47325599985501</c:v>
                </c:pt>
                <c:pt idx="43696">
                  <c:v>144.47384100003498</c:v>
                </c:pt>
                <c:pt idx="43697">
                  <c:v>144.47516200016202</c:v>
                </c:pt>
                <c:pt idx="43698">
                  <c:v>144.480316000226</c:v>
                </c:pt>
                <c:pt idx="43699">
                  <c:v>144.48093800001499</c:v>
                </c:pt>
                <c:pt idx="43700">
                  <c:v>144.48213600007799</c:v>
                </c:pt>
                <c:pt idx="43701">
                  <c:v>144.48293399982501</c:v>
                </c:pt>
                <c:pt idx="43702">
                  <c:v>144.49342399984698</c:v>
                </c:pt>
                <c:pt idx="43703">
                  <c:v>144.495195000217</c:v>
                </c:pt>
                <c:pt idx="43704">
                  <c:v>144.495636000101</c:v>
                </c:pt>
                <c:pt idx="43705">
                  <c:v>144.49656499982601</c:v>
                </c:pt>
                <c:pt idx="43706">
                  <c:v>144.49722900007998</c:v>
                </c:pt>
                <c:pt idx="43707">
                  <c:v>144.50571699990098</c:v>
                </c:pt>
                <c:pt idx="43708">
                  <c:v>144.516063000082</c:v>
                </c:pt>
                <c:pt idx="43709">
                  <c:v>144.52967999977699</c:v>
                </c:pt>
                <c:pt idx="43710">
                  <c:v>144.52974000005202</c:v>
                </c:pt>
                <c:pt idx="43711">
                  <c:v>144.53042900004201</c:v>
                </c:pt>
                <c:pt idx="43712">
                  <c:v>144.53046600010498</c:v>
                </c:pt>
                <c:pt idx="43713">
                  <c:v>144.53127600017899</c:v>
                </c:pt>
                <c:pt idx="43714">
                  <c:v>144.53178699977698</c:v>
                </c:pt>
                <c:pt idx="43715">
                  <c:v>144.532751000042</c:v>
                </c:pt>
                <c:pt idx="43716">
                  <c:v>144.53393399980899</c:v>
                </c:pt>
                <c:pt idx="43717">
                  <c:v>144.53425900001002</c:v>
                </c:pt>
                <c:pt idx="43718">
                  <c:v>144.536968000011</c:v>
                </c:pt>
                <c:pt idx="43719">
                  <c:v>144.53735599999999</c:v>
                </c:pt>
                <c:pt idx="43720">
                  <c:v>144.537891999789</c:v>
                </c:pt>
                <c:pt idx="43721">
                  <c:v>144.53809399992599</c:v>
                </c:pt>
                <c:pt idx="43722">
                  <c:v>144.539636999979</c:v>
                </c:pt>
                <c:pt idx="43723">
                  <c:v>144.53975600008499</c:v>
                </c:pt>
                <c:pt idx="43724">
                  <c:v>144.53984400006399</c:v>
                </c:pt>
                <c:pt idx="43725">
                  <c:v>144.53994099994799</c:v>
                </c:pt>
                <c:pt idx="43726">
                  <c:v>144.541394000043</c:v>
                </c:pt>
                <c:pt idx="43727">
                  <c:v>144.54210599978899</c:v>
                </c:pt>
                <c:pt idx="43728">
                  <c:v>144.543018000149</c:v>
                </c:pt>
                <c:pt idx="43729">
                  <c:v>144.54342599992702</c:v>
                </c:pt>
                <c:pt idx="43730">
                  <c:v>144.55118500018202</c:v>
                </c:pt>
                <c:pt idx="43731">
                  <c:v>144.551771999886</c:v>
                </c:pt>
                <c:pt idx="43732">
                  <c:v>144.552760999886</c:v>
                </c:pt>
                <c:pt idx="43733">
                  <c:v>144.55346200020301</c:v>
                </c:pt>
                <c:pt idx="43734">
                  <c:v>144.55433000011899</c:v>
                </c:pt>
                <c:pt idx="43735">
                  <c:v>144.554751000214</c:v>
                </c:pt>
                <c:pt idx="43736">
                  <c:v>144.555496000066</c:v>
                </c:pt>
                <c:pt idx="43737">
                  <c:v>144.556321999971</c:v>
                </c:pt>
                <c:pt idx="43738">
                  <c:v>144.56309099978102</c:v>
                </c:pt>
                <c:pt idx="43739">
                  <c:v>144.565072000204</c:v>
                </c:pt>
                <c:pt idx="43740">
                  <c:v>144.58759799981601</c:v>
                </c:pt>
                <c:pt idx="43741">
                  <c:v>144.592409999859</c:v>
                </c:pt>
                <c:pt idx="43742">
                  <c:v>144.59302300019701</c:v>
                </c:pt>
                <c:pt idx="43743">
                  <c:v>144.594236000102</c:v>
                </c:pt>
                <c:pt idx="43744">
                  <c:v>144.59527999997499</c:v>
                </c:pt>
                <c:pt idx="43745">
                  <c:v>144.600283999807</c:v>
                </c:pt>
                <c:pt idx="43746">
                  <c:v>144.60088899977498</c:v>
                </c:pt>
                <c:pt idx="43747">
                  <c:v>144.60179800016701</c:v>
                </c:pt>
                <c:pt idx="43748">
                  <c:v>144.60288400005001</c:v>
                </c:pt>
                <c:pt idx="43749">
                  <c:v>144.61189399980802</c:v>
                </c:pt>
                <c:pt idx="43750">
                  <c:v>144.61264100009399</c:v>
                </c:pt>
                <c:pt idx="43751">
                  <c:v>144.61401200014703</c:v>
                </c:pt>
                <c:pt idx="43752">
                  <c:v>144.61495600016801</c:v>
                </c:pt>
                <c:pt idx="43753">
                  <c:v>144.63169900000102</c:v>
                </c:pt>
                <c:pt idx="43754">
                  <c:v>144.633065000107</c:v>
                </c:pt>
                <c:pt idx="43755">
                  <c:v>144.662324999899</c:v>
                </c:pt>
                <c:pt idx="43756">
                  <c:v>144.662538999909</c:v>
                </c:pt>
                <c:pt idx="43757">
                  <c:v>144.66311300020598</c:v>
                </c:pt>
                <c:pt idx="43758">
                  <c:v>144.66418299980398</c:v>
                </c:pt>
                <c:pt idx="43759">
                  <c:v>144.664926000132</c:v>
                </c:pt>
                <c:pt idx="43760">
                  <c:v>144.66560199980398</c:v>
                </c:pt>
                <c:pt idx="43761">
                  <c:v>144.66616800018502</c:v>
                </c:pt>
                <c:pt idx="43762">
                  <c:v>144.68204800004901</c:v>
                </c:pt>
                <c:pt idx="43763">
                  <c:v>144.68356699990099</c:v>
                </c:pt>
                <c:pt idx="43764">
                  <c:v>144.684067000071</c:v>
                </c:pt>
                <c:pt idx="43765">
                  <c:v>144.68413399981702</c:v>
                </c:pt>
                <c:pt idx="43766">
                  <c:v>144.685314000071</c:v>
                </c:pt>
                <c:pt idx="43767">
                  <c:v>144.68607199978501</c:v>
                </c:pt>
                <c:pt idx="43768">
                  <c:v>144.68790499995501</c:v>
                </c:pt>
                <c:pt idx="43769">
                  <c:v>144.68820000001801</c:v>
                </c:pt>
                <c:pt idx="43770">
                  <c:v>144.68879900005001</c:v>
                </c:pt>
                <c:pt idx="43771">
                  <c:v>144.68924299990201</c:v>
                </c:pt>
                <c:pt idx="43772">
                  <c:v>144.693020999966</c:v>
                </c:pt>
                <c:pt idx="43773">
                  <c:v>144.693686000209</c:v>
                </c:pt>
                <c:pt idx="43774">
                  <c:v>144.69499500000799</c:v>
                </c:pt>
                <c:pt idx="43775">
                  <c:v>144.69588900010402</c:v>
                </c:pt>
                <c:pt idx="43776">
                  <c:v>144.69988100017801</c:v>
                </c:pt>
                <c:pt idx="43777">
                  <c:v>144.71178699977801</c:v>
                </c:pt>
                <c:pt idx="43778">
                  <c:v>144.71179700012698</c:v>
                </c:pt>
                <c:pt idx="43779">
                  <c:v>144.71241399996799</c:v>
                </c:pt>
                <c:pt idx="43780">
                  <c:v>144.712915000127</c:v>
                </c:pt>
                <c:pt idx="43781">
                  <c:v>144.71344699995799</c:v>
                </c:pt>
                <c:pt idx="43782">
                  <c:v>144.71365899998997</c:v>
                </c:pt>
                <c:pt idx="43783">
                  <c:v>144.71441900013801</c:v>
                </c:pt>
                <c:pt idx="43784">
                  <c:v>144.71460999993701</c:v>
                </c:pt>
                <c:pt idx="43785">
                  <c:v>144.71539799978899</c:v>
                </c:pt>
                <c:pt idx="43786">
                  <c:v>144.72877199978001</c:v>
                </c:pt>
                <c:pt idx="43787">
                  <c:v>144.74576800012002</c:v>
                </c:pt>
                <c:pt idx="43788">
                  <c:v>144.748587999856</c:v>
                </c:pt>
                <c:pt idx="43789">
                  <c:v>144.74923999978199</c:v>
                </c:pt>
                <c:pt idx="43790">
                  <c:v>144.75050700002598</c:v>
                </c:pt>
                <c:pt idx="43791">
                  <c:v>144.75131700009999</c:v>
                </c:pt>
                <c:pt idx="43792">
                  <c:v>144.763665000027</c:v>
                </c:pt>
                <c:pt idx="43793">
                  <c:v>144.773829999849</c:v>
                </c:pt>
                <c:pt idx="43794">
                  <c:v>144.774526000219</c:v>
                </c:pt>
                <c:pt idx="43795">
                  <c:v>144.77533799981703</c:v>
                </c:pt>
                <c:pt idx="43796">
                  <c:v>144.77574900001801</c:v>
                </c:pt>
                <c:pt idx="43797">
                  <c:v>144.776594000177</c:v>
                </c:pt>
                <c:pt idx="43798">
                  <c:v>144.78268299990299</c:v>
                </c:pt>
                <c:pt idx="43799">
                  <c:v>144.79360199993602</c:v>
                </c:pt>
                <c:pt idx="43800">
                  <c:v>144.80057799983098</c:v>
                </c:pt>
                <c:pt idx="43801">
                  <c:v>144.82395999993901</c:v>
                </c:pt>
                <c:pt idx="43802">
                  <c:v>144.82465199989701</c:v>
                </c:pt>
                <c:pt idx="43803">
                  <c:v>144.825787000172</c:v>
                </c:pt>
                <c:pt idx="43804">
                  <c:v>144.82665600007701</c:v>
                </c:pt>
                <c:pt idx="43805">
                  <c:v>144.84170800005799</c:v>
                </c:pt>
                <c:pt idx="43806">
                  <c:v>144.84577299981498</c:v>
                </c:pt>
                <c:pt idx="43807">
                  <c:v>144.846508000227</c:v>
                </c:pt>
                <c:pt idx="43808">
                  <c:v>144.84782999988897</c:v>
                </c:pt>
                <c:pt idx="43809">
                  <c:v>144.84940800002701</c:v>
                </c:pt>
                <c:pt idx="43810">
                  <c:v>144.88430600022102</c:v>
                </c:pt>
                <c:pt idx="43811">
                  <c:v>144.88502999984101</c:v>
                </c:pt>
                <c:pt idx="43812">
                  <c:v>144.886134999978</c:v>
                </c:pt>
                <c:pt idx="43813">
                  <c:v>144.88701900017898</c:v>
                </c:pt>
                <c:pt idx="43814">
                  <c:v>144.89693999985298</c:v>
                </c:pt>
                <c:pt idx="43815">
                  <c:v>144.914413000151</c:v>
                </c:pt>
                <c:pt idx="43816">
                  <c:v>144.92659699999402</c:v>
                </c:pt>
                <c:pt idx="43817">
                  <c:v>144.927223000195</c:v>
                </c:pt>
                <c:pt idx="43818">
                  <c:v>144.928384000195</c:v>
                </c:pt>
                <c:pt idx="43819">
                  <c:v>144.92928900017398</c:v>
                </c:pt>
                <c:pt idx="43820">
                  <c:v>144.93567699992099</c:v>
                </c:pt>
                <c:pt idx="43821">
                  <c:v>144.93611399984698</c:v>
                </c:pt>
                <c:pt idx="43822">
                  <c:v>144.937002999995</c:v>
                </c:pt>
                <c:pt idx="43823">
                  <c:v>144.937690999995</c:v>
                </c:pt>
                <c:pt idx="43824">
                  <c:v>144.941206000112</c:v>
                </c:pt>
                <c:pt idx="43825">
                  <c:v>144.94153399982602</c:v>
                </c:pt>
                <c:pt idx="43826">
                  <c:v>144.941599000048</c:v>
                </c:pt>
                <c:pt idx="43827">
                  <c:v>144.942116000038</c:v>
                </c:pt>
                <c:pt idx="43828">
                  <c:v>144.94236900009099</c:v>
                </c:pt>
                <c:pt idx="43829">
                  <c:v>144.94256699981599</c:v>
                </c:pt>
                <c:pt idx="43830">
                  <c:v>144.942905999869</c:v>
                </c:pt>
                <c:pt idx="43831">
                  <c:v>144.94316899981601</c:v>
                </c:pt>
                <c:pt idx="43832">
                  <c:v>144.943262000197</c:v>
                </c:pt>
                <c:pt idx="43833">
                  <c:v>144.94397399994298</c:v>
                </c:pt>
                <c:pt idx="43834">
                  <c:v>144.94453299994299</c:v>
                </c:pt>
                <c:pt idx="43835">
                  <c:v>144.945469000049</c:v>
                </c:pt>
                <c:pt idx="43836">
                  <c:v>144.949687000007</c:v>
                </c:pt>
                <c:pt idx="43837">
                  <c:v>144.98596500015898</c:v>
                </c:pt>
                <c:pt idx="43838">
                  <c:v>145.000305999928</c:v>
                </c:pt>
                <c:pt idx="43839">
                  <c:v>145.000838000214</c:v>
                </c:pt>
                <c:pt idx="43840">
                  <c:v>145.00175900002398</c:v>
                </c:pt>
                <c:pt idx="43841">
                  <c:v>145.002469999781</c:v>
                </c:pt>
                <c:pt idx="43842">
                  <c:v>145.00495399988699</c:v>
                </c:pt>
                <c:pt idx="43843">
                  <c:v>145.005654000215</c:v>
                </c:pt>
                <c:pt idx="43844">
                  <c:v>145.005778999802</c:v>
                </c:pt>
                <c:pt idx="43845">
                  <c:v>145.00702599980198</c:v>
                </c:pt>
                <c:pt idx="43846">
                  <c:v>145.00703900012002</c:v>
                </c:pt>
                <c:pt idx="43847">
                  <c:v>145.00862700015199</c:v>
                </c:pt>
                <c:pt idx="43848">
                  <c:v>145.01063699981299</c:v>
                </c:pt>
                <c:pt idx="43849">
                  <c:v>145.01132399982399</c:v>
                </c:pt>
                <c:pt idx="43850">
                  <c:v>145.011755999803</c:v>
                </c:pt>
                <c:pt idx="43851">
                  <c:v>145.01256499988801</c:v>
                </c:pt>
                <c:pt idx="43852">
                  <c:v>145.01334799979298</c:v>
                </c:pt>
                <c:pt idx="43853">
                  <c:v>145.01690199995198</c:v>
                </c:pt>
                <c:pt idx="43854">
                  <c:v>145.03729799980599</c:v>
                </c:pt>
                <c:pt idx="43855">
                  <c:v>145.037777000197</c:v>
                </c:pt>
                <c:pt idx="43856">
                  <c:v>145.03868500014499</c:v>
                </c:pt>
                <c:pt idx="43857">
                  <c:v>145.039317999817</c:v>
                </c:pt>
                <c:pt idx="43858">
                  <c:v>145.045627999934</c:v>
                </c:pt>
                <c:pt idx="43859">
                  <c:v>145.04634200011398</c:v>
                </c:pt>
                <c:pt idx="43860">
                  <c:v>145.04772800000799</c:v>
                </c:pt>
                <c:pt idx="43861">
                  <c:v>145.04878500019899</c:v>
                </c:pt>
                <c:pt idx="43862">
                  <c:v>145.049447000019</c:v>
                </c:pt>
                <c:pt idx="43863">
                  <c:v>145.049896999807</c:v>
                </c:pt>
                <c:pt idx="43864">
                  <c:v>145.05068400012499</c:v>
                </c:pt>
                <c:pt idx="43865">
                  <c:v>145.05121599995601</c:v>
                </c:pt>
                <c:pt idx="43866">
                  <c:v>145.06026500021099</c:v>
                </c:pt>
                <c:pt idx="43867">
                  <c:v>145.06579899989399</c:v>
                </c:pt>
                <c:pt idx="43868">
                  <c:v>145.10052900004601</c:v>
                </c:pt>
                <c:pt idx="43869">
                  <c:v>145.10114199993001</c:v>
                </c:pt>
                <c:pt idx="43870">
                  <c:v>145.10125900005701</c:v>
                </c:pt>
                <c:pt idx="43871">
                  <c:v>145.10150500018401</c:v>
                </c:pt>
                <c:pt idx="43872">
                  <c:v>145.10253600019402</c:v>
                </c:pt>
                <c:pt idx="43873">
                  <c:v>145.10267300011</c:v>
                </c:pt>
                <c:pt idx="43874">
                  <c:v>145.10272799998302</c:v>
                </c:pt>
                <c:pt idx="43875">
                  <c:v>145.10359399992001</c:v>
                </c:pt>
                <c:pt idx="43876">
                  <c:v>145.10417100018401</c:v>
                </c:pt>
                <c:pt idx="43877">
                  <c:v>145.104364999951</c:v>
                </c:pt>
                <c:pt idx="43878">
                  <c:v>145.105835999856</c:v>
                </c:pt>
                <c:pt idx="43879">
                  <c:v>145.10647399993101</c:v>
                </c:pt>
                <c:pt idx="43880">
                  <c:v>145.10665699981399</c:v>
                </c:pt>
                <c:pt idx="43881">
                  <c:v>145.107055000153</c:v>
                </c:pt>
                <c:pt idx="43882">
                  <c:v>145.10722700015302</c:v>
                </c:pt>
                <c:pt idx="43883">
                  <c:v>145.107527000163</c:v>
                </c:pt>
                <c:pt idx="43884">
                  <c:v>145.10794999978302</c:v>
                </c:pt>
                <c:pt idx="43885">
                  <c:v>145.10801300002598</c:v>
                </c:pt>
                <c:pt idx="43886">
                  <c:v>145.108081000216</c:v>
                </c:pt>
                <c:pt idx="43887">
                  <c:v>145.108145999984</c:v>
                </c:pt>
                <c:pt idx="43888">
                  <c:v>145.108206999793</c:v>
                </c:pt>
                <c:pt idx="43889">
                  <c:v>145.10865200008899</c:v>
                </c:pt>
                <c:pt idx="43890">
                  <c:v>145.109268999931</c:v>
                </c:pt>
                <c:pt idx="43891">
                  <c:v>145.10970799983599</c:v>
                </c:pt>
                <c:pt idx="43892">
                  <c:v>145.11002700009999</c:v>
                </c:pt>
                <c:pt idx="43893">
                  <c:v>145.11031900019501</c:v>
                </c:pt>
                <c:pt idx="43894">
                  <c:v>145.118268999794</c:v>
                </c:pt>
                <c:pt idx="43895">
                  <c:v>145.12482500003799</c:v>
                </c:pt>
                <c:pt idx="43896">
                  <c:v>145.12543000000701</c:v>
                </c:pt>
                <c:pt idx="43897">
                  <c:v>145.126617000187</c:v>
                </c:pt>
                <c:pt idx="43898">
                  <c:v>145.12741099997498</c:v>
                </c:pt>
                <c:pt idx="43899">
                  <c:v>145.138288999987</c:v>
                </c:pt>
                <c:pt idx="43900">
                  <c:v>145.14253200013599</c:v>
                </c:pt>
                <c:pt idx="43901">
                  <c:v>145.14312099981902</c:v>
                </c:pt>
                <c:pt idx="43902">
                  <c:v>145.144441999946</c:v>
                </c:pt>
                <c:pt idx="43903">
                  <c:v>145.14532700013598</c:v>
                </c:pt>
                <c:pt idx="43904">
                  <c:v>145.16617800018099</c:v>
                </c:pt>
                <c:pt idx="43905">
                  <c:v>145.16692400002199</c:v>
                </c:pt>
                <c:pt idx="43906">
                  <c:v>145.16823900021299</c:v>
                </c:pt>
                <c:pt idx="43907">
                  <c:v>145.16914900013899</c:v>
                </c:pt>
                <c:pt idx="43908">
                  <c:v>145.171045000097</c:v>
                </c:pt>
                <c:pt idx="43909">
                  <c:v>145.17173900003399</c:v>
                </c:pt>
                <c:pt idx="43910">
                  <c:v>145.17206399977999</c:v>
                </c:pt>
                <c:pt idx="43911">
                  <c:v>145.17271900012901</c:v>
                </c:pt>
                <c:pt idx="43912">
                  <c:v>145.173006999812</c:v>
                </c:pt>
                <c:pt idx="43913">
                  <c:v>145.17394799986499</c:v>
                </c:pt>
                <c:pt idx="43914">
                  <c:v>145.17412799978001</c:v>
                </c:pt>
                <c:pt idx="43915">
                  <c:v>145.17508000017099</c:v>
                </c:pt>
                <c:pt idx="43916">
                  <c:v>145.177005999812</c:v>
                </c:pt>
                <c:pt idx="43917">
                  <c:v>145.17955200017198</c:v>
                </c:pt>
                <c:pt idx="43918">
                  <c:v>145.18735299998201</c:v>
                </c:pt>
                <c:pt idx="43919">
                  <c:v>145.19139799995099</c:v>
                </c:pt>
                <c:pt idx="43920">
                  <c:v>145.19188800022599</c:v>
                </c:pt>
                <c:pt idx="43921">
                  <c:v>145.192638000025</c:v>
                </c:pt>
                <c:pt idx="43922">
                  <c:v>145.19320399995101</c:v>
                </c:pt>
                <c:pt idx="43923">
                  <c:v>145.19576100019501</c:v>
                </c:pt>
                <c:pt idx="43924">
                  <c:v>145.19617899986699</c:v>
                </c:pt>
                <c:pt idx="43925">
                  <c:v>145.196633000068</c:v>
                </c:pt>
                <c:pt idx="43926">
                  <c:v>145.196966000185</c:v>
                </c:pt>
                <c:pt idx="43927">
                  <c:v>145.19759299992</c:v>
                </c:pt>
                <c:pt idx="43928">
                  <c:v>145.20080900001599</c:v>
                </c:pt>
                <c:pt idx="43929">
                  <c:v>145.20151899978302</c:v>
                </c:pt>
                <c:pt idx="43930">
                  <c:v>145.20277000019601</c:v>
                </c:pt>
                <c:pt idx="43931">
                  <c:v>145.20362499979402</c:v>
                </c:pt>
                <c:pt idx="43932">
                  <c:v>145.21040899990101</c:v>
                </c:pt>
                <c:pt idx="43933">
                  <c:v>145.22358800013501</c:v>
                </c:pt>
                <c:pt idx="43934">
                  <c:v>145.225697000114</c:v>
                </c:pt>
                <c:pt idx="43935">
                  <c:v>145.232092999776</c:v>
                </c:pt>
                <c:pt idx="43936">
                  <c:v>145.24453700005299</c:v>
                </c:pt>
                <c:pt idx="43937">
                  <c:v>145.24545999984102</c:v>
                </c:pt>
                <c:pt idx="43938">
                  <c:v>145.26039500015</c:v>
                </c:pt>
                <c:pt idx="43939">
                  <c:v>145.26116700017101</c:v>
                </c:pt>
                <c:pt idx="43940">
                  <c:v>145.26433099990697</c:v>
                </c:pt>
                <c:pt idx="43941">
                  <c:v>145.26492000004501</c:v>
                </c:pt>
                <c:pt idx="43942">
                  <c:v>145.266074000119</c:v>
                </c:pt>
                <c:pt idx="43943">
                  <c:v>145.266924000225</c:v>
                </c:pt>
                <c:pt idx="43944">
                  <c:v>145.27869699986601</c:v>
                </c:pt>
                <c:pt idx="43945">
                  <c:v>145.29486799983701</c:v>
                </c:pt>
                <c:pt idx="43946">
                  <c:v>145.29548700011199</c:v>
                </c:pt>
                <c:pt idx="43947">
                  <c:v>145.29670599995299</c:v>
                </c:pt>
                <c:pt idx="43948">
                  <c:v>145.29767000021801</c:v>
                </c:pt>
                <c:pt idx="43949">
                  <c:v>145.30807099981701</c:v>
                </c:pt>
                <c:pt idx="43950">
                  <c:v>145.30968000008198</c:v>
                </c:pt>
                <c:pt idx="43951">
                  <c:v>145.31041100008198</c:v>
                </c:pt>
                <c:pt idx="43952">
                  <c:v>145.31178600009201</c:v>
                </c:pt>
                <c:pt idx="43953">
                  <c:v>145.31278899994501</c:v>
                </c:pt>
                <c:pt idx="43954">
                  <c:v>145.32780299987201</c:v>
                </c:pt>
                <c:pt idx="43955">
                  <c:v>145.32856400001</c:v>
                </c:pt>
                <c:pt idx="43956">
                  <c:v>145.32977499993601</c:v>
                </c:pt>
                <c:pt idx="43957">
                  <c:v>145.33061600013701</c:v>
                </c:pt>
                <c:pt idx="43958">
                  <c:v>145.34104099993701</c:v>
                </c:pt>
                <c:pt idx="43959">
                  <c:v>145.36677100022598</c:v>
                </c:pt>
                <c:pt idx="43960">
                  <c:v>145.36735699994</c:v>
                </c:pt>
                <c:pt idx="43961">
                  <c:v>145.36864999990902</c:v>
                </c:pt>
                <c:pt idx="43962">
                  <c:v>145.36950899992001</c:v>
                </c:pt>
                <c:pt idx="43963">
                  <c:v>145.373578000089</c:v>
                </c:pt>
                <c:pt idx="43964">
                  <c:v>145.374011000058</c:v>
                </c:pt>
                <c:pt idx="43965">
                  <c:v>145.37487500001498</c:v>
                </c:pt>
                <c:pt idx="43966">
                  <c:v>145.375495999815</c:v>
                </c:pt>
                <c:pt idx="43967">
                  <c:v>145.377114999973</c:v>
                </c:pt>
                <c:pt idx="43968">
                  <c:v>145.37778200019602</c:v>
                </c:pt>
                <c:pt idx="43969">
                  <c:v>145.37829399978301</c:v>
                </c:pt>
                <c:pt idx="43970">
                  <c:v>145.37896699994201</c:v>
                </c:pt>
                <c:pt idx="43971">
                  <c:v>145.37987999983599</c:v>
                </c:pt>
                <c:pt idx="43972">
                  <c:v>145.38909400016499</c:v>
                </c:pt>
                <c:pt idx="43973">
                  <c:v>145.38917400022899</c:v>
                </c:pt>
                <c:pt idx="43974">
                  <c:v>145.38919799997498</c:v>
                </c:pt>
                <c:pt idx="43975">
                  <c:v>145.389653000165</c:v>
                </c:pt>
                <c:pt idx="43976">
                  <c:v>145.38989799984802</c:v>
                </c:pt>
                <c:pt idx="43977">
                  <c:v>145.39053499993301</c:v>
                </c:pt>
                <c:pt idx="43978">
                  <c:v>145.391092999943</c:v>
                </c:pt>
                <c:pt idx="43979">
                  <c:v>145.39112400006999</c:v>
                </c:pt>
                <c:pt idx="43980">
                  <c:v>145.39200399985901</c:v>
                </c:pt>
                <c:pt idx="43981">
                  <c:v>145.39329599983799</c:v>
                </c:pt>
                <c:pt idx="43982">
                  <c:v>145.39369900012301</c:v>
                </c:pt>
                <c:pt idx="43983">
                  <c:v>145.394380000198</c:v>
                </c:pt>
                <c:pt idx="43984">
                  <c:v>145.39490700008099</c:v>
                </c:pt>
                <c:pt idx="43985">
                  <c:v>145.41846600013699</c:v>
                </c:pt>
                <c:pt idx="43986">
                  <c:v>145.422102999873</c:v>
                </c:pt>
                <c:pt idx="43987">
                  <c:v>145.43073000004301</c:v>
                </c:pt>
                <c:pt idx="43988">
                  <c:v>145.43518500022398</c:v>
                </c:pt>
                <c:pt idx="43989">
                  <c:v>145.43592100017099</c:v>
                </c:pt>
                <c:pt idx="43990">
                  <c:v>145.437219000086</c:v>
                </c:pt>
                <c:pt idx="43991">
                  <c:v>145.43813299996998</c:v>
                </c:pt>
                <c:pt idx="43992">
                  <c:v>145.44066600001298</c:v>
                </c:pt>
                <c:pt idx="43993">
                  <c:v>145.44122799998098</c:v>
                </c:pt>
                <c:pt idx="43994">
                  <c:v>145.44226599991802</c:v>
                </c:pt>
                <c:pt idx="43995">
                  <c:v>145.44304599985401</c:v>
                </c:pt>
                <c:pt idx="43996">
                  <c:v>145.44376000003402</c:v>
                </c:pt>
                <c:pt idx="43997">
                  <c:v>145.444002000203</c:v>
                </c:pt>
                <c:pt idx="43998">
                  <c:v>145.444577000034</c:v>
                </c:pt>
                <c:pt idx="43999">
                  <c:v>145.44505999992901</c:v>
                </c:pt>
                <c:pt idx="44000">
                  <c:v>145.452311000099</c:v>
                </c:pt>
                <c:pt idx="44001">
                  <c:v>145.45764300009901</c:v>
                </c:pt>
                <c:pt idx="44002">
                  <c:v>145.46169100003601</c:v>
                </c:pt>
                <c:pt idx="44003">
                  <c:v>145.48312699980599</c:v>
                </c:pt>
                <c:pt idx="44004">
                  <c:v>145.48314100011302</c:v>
                </c:pt>
                <c:pt idx="44005">
                  <c:v>145.48387400009199</c:v>
                </c:pt>
                <c:pt idx="44006">
                  <c:v>145.48389299989103</c:v>
                </c:pt>
                <c:pt idx="44007">
                  <c:v>145.48502700017698</c:v>
                </c:pt>
                <c:pt idx="44008">
                  <c:v>145.48524700012402</c:v>
                </c:pt>
                <c:pt idx="44009">
                  <c:v>145.486225999775</c:v>
                </c:pt>
                <c:pt idx="44010">
                  <c:v>145.48630899980699</c:v>
                </c:pt>
                <c:pt idx="44011">
                  <c:v>145.48983299982802</c:v>
                </c:pt>
                <c:pt idx="44012">
                  <c:v>145.509232000222</c:v>
                </c:pt>
                <c:pt idx="44013">
                  <c:v>145.51583799993699</c:v>
                </c:pt>
                <c:pt idx="44014">
                  <c:v>145.51651900001099</c:v>
                </c:pt>
                <c:pt idx="44015">
                  <c:v>145.51763600002198</c:v>
                </c:pt>
                <c:pt idx="44016">
                  <c:v>145.51840400008498</c:v>
                </c:pt>
                <c:pt idx="44017">
                  <c:v>145.520097999906</c:v>
                </c:pt>
                <c:pt idx="44018">
                  <c:v>145.520222999948</c:v>
                </c:pt>
                <c:pt idx="44019">
                  <c:v>145.52074299990599</c:v>
                </c:pt>
                <c:pt idx="44020">
                  <c:v>145.52206999996901</c:v>
                </c:pt>
                <c:pt idx="44021">
                  <c:v>145.52301300000101</c:v>
                </c:pt>
                <c:pt idx="44022">
                  <c:v>145.52390800008601</c:v>
                </c:pt>
                <c:pt idx="44023">
                  <c:v>145.52463600011799</c:v>
                </c:pt>
                <c:pt idx="44024">
                  <c:v>145.52584300008601</c:v>
                </c:pt>
                <c:pt idx="44025">
                  <c:v>145.52672699983299</c:v>
                </c:pt>
                <c:pt idx="44026">
                  <c:v>145.53940099995</c:v>
                </c:pt>
                <c:pt idx="44027">
                  <c:v>145.54628099995099</c:v>
                </c:pt>
                <c:pt idx="44028">
                  <c:v>145.570678999774</c:v>
                </c:pt>
                <c:pt idx="44029">
                  <c:v>145.59021000013598</c:v>
                </c:pt>
                <c:pt idx="44030">
                  <c:v>145.596542000021</c:v>
                </c:pt>
                <c:pt idx="44031">
                  <c:v>145.59713300013701</c:v>
                </c:pt>
                <c:pt idx="44032">
                  <c:v>145.59836199987302</c:v>
                </c:pt>
                <c:pt idx="44033">
                  <c:v>145.59915300014799</c:v>
                </c:pt>
                <c:pt idx="44034">
                  <c:v>145.60025599985201</c:v>
                </c:pt>
                <c:pt idx="44035">
                  <c:v>145.60480000000001</c:v>
                </c:pt>
                <c:pt idx="44036">
                  <c:v>145.60529500022301</c:v>
                </c:pt>
                <c:pt idx="44037">
                  <c:v>145.60627799983098</c:v>
                </c:pt>
                <c:pt idx="44038">
                  <c:v>145.60697600018099</c:v>
                </c:pt>
                <c:pt idx="44039">
                  <c:v>145.60809600016</c:v>
                </c:pt>
                <c:pt idx="44040">
                  <c:v>145.6087749998</c:v>
                </c:pt>
                <c:pt idx="44041">
                  <c:v>145.610085000043</c:v>
                </c:pt>
                <c:pt idx="44042">
                  <c:v>145.61099799993801</c:v>
                </c:pt>
                <c:pt idx="44043">
                  <c:v>145.62231899981199</c:v>
                </c:pt>
                <c:pt idx="44044">
                  <c:v>145.62301500018199</c:v>
                </c:pt>
                <c:pt idx="44045">
                  <c:v>145.62439900009798</c:v>
                </c:pt>
                <c:pt idx="44046">
                  <c:v>145.62530700004501</c:v>
                </c:pt>
                <c:pt idx="44047">
                  <c:v>145.633008000004</c:v>
                </c:pt>
                <c:pt idx="44048">
                  <c:v>145.633548000205</c:v>
                </c:pt>
                <c:pt idx="44049">
                  <c:v>145.63454900007798</c:v>
                </c:pt>
                <c:pt idx="44050">
                  <c:v>145.63529999986699</c:v>
                </c:pt>
                <c:pt idx="44051">
                  <c:v>145.64841399987901</c:v>
                </c:pt>
                <c:pt idx="44052">
                  <c:v>145.65554699993299</c:v>
                </c:pt>
                <c:pt idx="44053">
                  <c:v>145.65619299992201</c:v>
                </c:pt>
                <c:pt idx="44054">
                  <c:v>145.65742000013398</c:v>
                </c:pt>
                <c:pt idx="44055">
                  <c:v>145.65835099983801</c:v>
                </c:pt>
                <c:pt idx="44056">
                  <c:v>145.659934999912</c:v>
                </c:pt>
                <c:pt idx="44057">
                  <c:v>145.665437999923</c:v>
                </c:pt>
                <c:pt idx="44058">
                  <c:v>145.67559999977601</c:v>
                </c:pt>
                <c:pt idx="44059">
                  <c:v>145.687090000137</c:v>
                </c:pt>
                <c:pt idx="44060">
                  <c:v>145.68782500009502</c:v>
                </c:pt>
                <c:pt idx="44061">
                  <c:v>145.68850500018002</c:v>
                </c:pt>
                <c:pt idx="44062">
                  <c:v>145.689223999852</c:v>
                </c:pt>
                <c:pt idx="44063">
                  <c:v>145.68929799997898</c:v>
                </c:pt>
                <c:pt idx="44064">
                  <c:v>145.690339999873</c:v>
                </c:pt>
                <c:pt idx="44065">
                  <c:v>145.69052900014799</c:v>
                </c:pt>
                <c:pt idx="44066">
                  <c:v>145.69146499979902</c:v>
                </c:pt>
                <c:pt idx="44067">
                  <c:v>145.69505899998998</c:v>
                </c:pt>
                <c:pt idx="44068">
                  <c:v>145.701495000139</c:v>
                </c:pt>
                <c:pt idx="44069">
                  <c:v>145.72050200013101</c:v>
                </c:pt>
                <c:pt idx="44070">
                  <c:v>145.73909399996401</c:v>
                </c:pt>
                <c:pt idx="44071">
                  <c:v>145.739754999794</c:v>
                </c:pt>
                <c:pt idx="44072">
                  <c:v>145.74099699984802</c:v>
                </c:pt>
                <c:pt idx="44073">
                  <c:v>145.74182300020701</c:v>
                </c:pt>
                <c:pt idx="44074">
                  <c:v>145.74516699985901</c:v>
                </c:pt>
                <c:pt idx="44075">
                  <c:v>145.74575699998599</c:v>
                </c:pt>
                <c:pt idx="44076">
                  <c:v>145.74623499993299</c:v>
                </c:pt>
                <c:pt idx="44077">
                  <c:v>145.74650499980598</c:v>
                </c:pt>
                <c:pt idx="44078">
                  <c:v>145.74696799991199</c:v>
                </c:pt>
                <c:pt idx="44079">
                  <c:v>145.74697199986898</c:v>
                </c:pt>
                <c:pt idx="44080">
                  <c:v>145.74743100001697</c:v>
                </c:pt>
                <c:pt idx="44081">
                  <c:v>145.74772100013399</c:v>
                </c:pt>
                <c:pt idx="44082">
                  <c:v>145.752677000018</c:v>
                </c:pt>
                <c:pt idx="44083">
                  <c:v>145.753348000198</c:v>
                </c:pt>
                <c:pt idx="44084">
                  <c:v>145.75466799988101</c:v>
                </c:pt>
                <c:pt idx="44085">
                  <c:v>145.755527999881</c:v>
                </c:pt>
                <c:pt idx="44086">
                  <c:v>145.759006999924</c:v>
                </c:pt>
                <c:pt idx="44087">
                  <c:v>145.76126500014601</c:v>
                </c:pt>
                <c:pt idx="44088">
                  <c:v>145.77696100013699</c:v>
                </c:pt>
                <c:pt idx="44089">
                  <c:v>145.777748</c:v>
                </c:pt>
                <c:pt idx="44090">
                  <c:v>145.778923999841</c:v>
                </c:pt>
                <c:pt idx="44091">
                  <c:v>145.78015200004302</c:v>
                </c:pt>
                <c:pt idx="44092">
                  <c:v>145.78326999981002</c:v>
                </c:pt>
                <c:pt idx="44093">
                  <c:v>145.78392300018001</c:v>
                </c:pt>
                <c:pt idx="44094">
                  <c:v>145.78515999983202</c:v>
                </c:pt>
                <c:pt idx="44095">
                  <c:v>145.78604999996901</c:v>
                </c:pt>
                <c:pt idx="44096">
                  <c:v>145.80600399994998</c:v>
                </c:pt>
                <c:pt idx="44097">
                  <c:v>145.806440999876</c:v>
                </c:pt>
                <c:pt idx="44098">
                  <c:v>145.80716799991899</c:v>
                </c:pt>
                <c:pt idx="44099">
                  <c:v>145.80772499994001</c:v>
                </c:pt>
                <c:pt idx="44100">
                  <c:v>145.81448099988799</c:v>
                </c:pt>
                <c:pt idx="44101">
                  <c:v>145.818290000079</c:v>
                </c:pt>
                <c:pt idx="44102">
                  <c:v>145.821939000143</c:v>
                </c:pt>
                <c:pt idx="44103">
                  <c:v>145.82928800018598</c:v>
                </c:pt>
                <c:pt idx="44104">
                  <c:v>145.829821999996</c:v>
                </c:pt>
                <c:pt idx="44105">
                  <c:v>145.83077099996399</c:v>
                </c:pt>
                <c:pt idx="44106">
                  <c:v>145.831397000165</c:v>
                </c:pt>
                <c:pt idx="44107">
                  <c:v>145.83727299987001</c:v>
                </c:pt>
                <c:pt idx="44108">
                  <c:v>145.83789300013399</c:v>
                </c:pt>
                <c:pt idx="44109">
                  <c:v>145.83903499988</c:v>
                </c:pt>
                <c:pt idx="44110">
                  <c:v>145.83993799987999</c:v>
                </c:pt>
                <c:pt idx="44111">
                  <c:v>145.84023499992298</c:v>
                </c:pt>
                <c:pt idx="44112">
                  <c:v>145.84068500016599</c:v>
                </c:pt>
                <c:pt idx="44113">
                  <c:v>145.841485999881</c:v>
                </c:pt>
                <c:pt idx="44114">
                  <c:v>145.842100000209</c:v>
                </c:pt>
                <c:pt idx="44115">
                  <c:v>145.85172699980802</c:v>
                </c:pt>
                <c:pt idx="44116">
                  <c:v>145.85240399992401</c:v>
                </c:pt>
                <c:pt idx="44117">
                  <c:v>145.853616999829</c:v>
                </c:pt>
                <c:pt idx="44118">
                  <c:v>145.85461099977601</c:v>
                </c:pt>
                <c:pt idx="44119">
                  <c:v>145.856269999967</c:v>
                </c:pt>
                <c:pt idx="44120">
                  <c:v>145.86034500007298</c:v>
                </c:pt>
                <c:pt idx="44121">
                  <c:v>145.86797399988401</c:v>
                </c:pt>
                <c:pt idx="44122">
                  <c:v>145.89142900012999</c:v>
                </c:pt>
                <c:pt idx="44123">
                  <c:v>145.897253999919</c:v>
                </c:pt>
                <c:pt idx="44124">
                  <c:v>145.897764999972</c:v>
                </c:pt>
                <c:pt idx="44125">
                  <c:v>145.89869400015201</c:v>
                </c:pt>
                <c:pt idx="44126">
                  <c:v>145.89943700002502</c:v>
                </c:pt>
                <c:pt idx="44127">
                  <c:v>145.91423599995301</c:v>
                </c:pt>
                <c:pt idx="44128">
                  <c:v>145.91454999981499</c:v>
                </c:pt>
                <c:pt idx="44129">
                  <c:v>145.9150579999</c:v>
                </c:pt>
                <c:pt idx="44130">
                  <c:v>145.915536999837</c:v>
                </c:pt>
                <c:pt idx="44131">
                  <c:v>145.91622099987902</c:v>
                </c:pt>
                <c:pt idx="44132">
                  <c:v>145.91639199989001</c:v>
                </c:pt>
                <c:pt idx="44133">
                  <c:v>145.916854999995</c:v>
                </c:pt>
                <c:pt idx="44134">
                  <c:v>145.91744300014298</c:v>
                </c:pt>
                <c:pt idx="44135">
                  <c:v>145.917983999879</c:v>
                </c:pt>
                <c:pt idx="44136">
                  <c:v>145.91877600014399</c:v>
                </c:pt>
                <c:pt idx="44137">
                  <c:v>145.91885800018599</c:v>
                </c:pt>
                <c:pt idx="44138">
                  <c:v>145.930528000008</c:v>
                </c:pt>
                <c:pt idx="44139">
                  <c:v>145.93111500016599</c:v>
                </c:pt>
                <c:pt idx="44140">
                  <c:v>145.93218500021899</c:v>
                </c:pt>
                <c:pt idx="44141">
                  <c:v>145.93293999996601</c:v>
                </c:pt>
                <c:pt idx="44142">
                  <c:v>145.958904000053</c:v>
                </c:pt>
                <c:pt idx="44143">
                  <c:v>145.95958400013802</c:v>
                </c:pt>
                <c:pt idx="44144">
                  <c:v>145.96087400013801</c:v>
                </c:pt>
                <c:pt idx="44145">
                  <c:v>145.961822000117</c:v>
                </c:pt>
                <c:pt idx="44146">
                  <c:v>145.96525700017</c:v>
                </c:pt>
                <c:pt idx="44147">
                  <c:v>145.97166000021301</c:v>
                </c:pt>
                <c:pt idx="44148">
                  <c:v>145.98162699985502</c:v>
                </c:pt>
                <c:pt idx="44149">
                  <c:v>145.982152000215</c:v>
                </c:pt>
                <c:pt idx="44150">
                  <c:v>145.98267700012002</c:v>
                </c:pt>
                <c:pt idx="44151">
                  <c:v>145.98331300021499</c:v>
                </c:pt>
                <c:pt idx="44152">
                  <c:v>145.984158999908</c:v>
                </c:pt>
                <c:pt idx="44153">
                  <c:v>146.00166599984701</c:v>
                </c:pt>
                <c:pt idx="44154">
                  <c:v>146.01384600018702</c:v>
                </c:pt>
                <c:pt idx="44155">
                  <c:v>146.01469399985899</c:v>
                </c:pt>
                <c:pt idx="44156">
                  <c:v>146.015327999975</c:v>
                </c:pt>
                <c:pt idx="44157">
                  <c:v>146.01648600000701</c:v>
                </c:pt>
                <c:pt idx="44158">
                  <c:v>146.01738600003901</c:v>
                </c:pt>
                <c:pt idx="44159">
                  <c:v>146.037703999809</c:v>
                </c:pt>
                <c:pt idx="44160">
                  <c:v>146.04234699981998</c:v>
                </c:pt>
                <c:pt idx="44161">
                  <c:v>146.04277599983098</c:v>
                </c:pt>
                <c:pt idx="44162">
                  <c:v>146.04354399989398</c:v>
                </c:pt>
                <c:pt idx="44163">
                  <c:v>146.044117000201</c:v>
                </c:pt>
                <c:pt idx="44164">
                  <c:v>146.05407199996901</c:v>
                </c:pt>
                <c:pt idx="44165">
                  <c:v>146.054739000192</c:v>
                </c:pt>
                <c:pt idx="44166">
                  <c:v>146.05601399989598</c:v>
                </c:pt>
                <c:pt idx="44167">
                  <c:v>146.05687899984301</c:v>
                </c:pt>
                <c:pt idx="44168">
                  <c:v>146.05764499992799</c:v>
                </c:pt>
                <c:pt idx="44169">
                  <c:v>146.07845999989797</c:v>
                </c:pt>
                <c:pt idx="44170">
                  <c:v>146.079066999845</c:v>
                </c:pt>
                <c:pt idx="44171">
                  <c:v>146.08032800015198</c:v>
                </c:pt>
                <c:pt idx="44172">
                  <c:v>146.08117999978199</c:v>
                </c:pt>
                <c:pt idx="44173">
                  <c:v>146.08429899999402</c:v>
                </c:pt>
                <c:pt idx="44174">
                  <c:v>146.08495099992001</c:v>
                </c:pt>
                <c:pt idx="44175">
                  <c:v>146.08636200000501</c:v>
                </c:pt>
                <c:pt idx="44176">
                  <c:v>146.087317999899</c:v>
                </c:pt>
                <c:pt idx="44177">
                  <c:v>146.10682300008099</c:v>
                </c:pt>
                <c:pt idx="44178">
                  <c:v>146.11719799995601</c:v>
                </c:pt>
                <c:pt idx="44179">
                  <c:v>146.117872000104</c:v>
                </c:pt>
                <c:pt idx="44180">
                  <c:v>146.11930099999799</c:v>
                </c:pt>
                <c:pt idx="44181">
                  <c:v>146.12017199988202</c:v>
                </c:pt>
                <c:pt idx="44182">
                  <c:v>146.12100900012499</c:v>
                </c:pt>
                <c:pt idx="44183">
                  <c:v>146.12897699998899</c:v>
                </c:pt>
                <c:pt idx="44184">
                  <c:v>146.129514000222</c:v>
                </c:pt>
                <c:pt idx="44185">
                  <c:v>146.13068600010499</c:v>
                </c:pt>
                <c:pt idx="44186">
                  <c:v>146.13134699993603</c:v>
                </c:pt>
                <c:pt idx="44187">
                  <c:v>146.13672199993701</c:v>
                </c:pt>
                <c:pt idx="44188">
                  <c:v>146.144740000181</c:v>
                </c:pt>
                <c:pt idx="44189">
                  <c:v>146.145027999864</c:v>
                </c:pt>
                <c:pt idx="44190">
                  <c:v>146.14553499995898</c:v>
                </c:pt>
                <c:pt idx="44191">
                  <c:v>146.146008999949</c:v>
                </c:pt>
                <c:pt idx="44192">
                  <c:v>146.16093799986601</c:v>
                </c:pt>
                <c:pt idx="44193">
                  <c:v>146.16142000022501</c:v>
                </c:pt>
                <c:pt idx="44194">
                  <c:v>146.16222699987699</c:v>
                </c:pt>
                <c:pt idx="44195">
                  <c:v>146.162743999866</c:v>
                </c:pt>
                <c:pt idx="44196">
                  <c:v>146.164473000226</c:v>
                </c:pt>
                <c:pt idx="44197">
                  <c:v>146.170136999899</c:v>
                </c:pt>
                <c:pt idx="44198">
                  <c:v>146.18787400013301</c:v>
                </c:pt>
                <c:pt idx="44199">
                  <c:v>146.188501999859</c:v>
                </c:pt>
                <c:pt idx="44200">
                  <c:v>146.189654999943</c:v>
                </c:pt>
                <c:pt idx="44201">
                  <c:v>146.19050999999601</c:v>
                </c:pt>
                <c:pt idx="44202">
                  <c:v>146.19831600020899</c:v>
                </c:pt>
                <c:pt idx="44203">
                  <c:v>146.20890900005099</c:v>
                </c:pt>
                <c:pt idx="44204">
                  <c:v>146.20946500008299</c:v>
                </c:pt>
                <c:pt idx="44205">
                  <c:v>146.210452000104</c:v>
                </c:pt>
                <c:pt idx="44206">
                  <c:v>146.21109900008301</c:v>
                </c:pt>
                <c:pt idx="44207">
                  <c:v>146.21364200002</c:v>
                </c:pt>
                <c:pt idx="44208">
                  <c:v>146.22231800012699</c:v>
                </c:pt>
                <c:pt idx="44209">
                  <c:v>146.22301999997899</c:v>
                </c:pt>
                <c:pt idx="44210">
                  <c:v>146.224457999778</c:v>
                </c:pt>
                <c:pt idx="44211">
                  <c:v>146.22548299985201</c:v>
                </c:pt>
                <c:pt idx="44212">
                  <c:v>146.225905999926</c:v>
                </c:pt>
                <c:pt idx="44213">
                  <c:v>146.25536399989798</c:v>
                </c:pt>
                <c:pt idx="44214">
                  <c:v>146.25959500017399</c:v>
                </c:pt>
                <c:pt idx="44215">
                  <c:v>146.26464599996299</c:v>
                </c:pt>
                <c:pt idx="44216">
                  <c:v>146.26511999995199</c:v>
                </c:pt>
                <c:pt idx="44217">
                  <c:v>146.26589499994199</c:v>
                </c:pt>
                <c:pt idx="44218">
                  <c:v>146.26648800003701</c:v>
                </c:pt>
                <c:pt idx="44219">
                  <c:v>146.27406499994299</c:v>
                </c:pt>
                <c:pt idx="44220">
                  <c:v>146.282780000092</c:v>
                </c:pt>
                <c:pt idx="44221">
                  <c:v>146.28305899987001</c:v>
                </c:pt>
                <c:pt idx="44222">
                  <c:v>146.28363300016599</c:v>
                </c:pt>
                <c:pt idx="44223">
                  <c:v>146.28409899978502</c:v>
                </c:pt>
                <c:pt idx="44224">
                  <c:v>146.29235199981801</c:v>
                </c:pt>
                <c:pt idx="44225">
                  <c:v>146.29307399991302</c:v>
                </c:pt>
                <c:pt idx="44226">
                  <c:v>146.29431699995601</c:v>
                </c:pt>
                <c:pt idx="44227">
                  <c:v>146.295309999914</c:v>
                </c:pt>
                <c:pt idx="44228">
                  <c:v>146.296543000062</c:v>
                </c:pt>
                <c:pt idx="44229">
                  <c:v>146.29656899978701</c:v>
                </c:pt>
                <c:pt idx="44230">
                  <c:v>146.29718800006199</c:v>
                </c:pt>
                <c:pt idx="44231">
                  <c:v>146.297231000062</c:v>
                </c:pt>
                <c:pt idx="44232">
                  <c:v>146.298383000157</c:v>
                </c:pt>
                <c:pt idx="44233">
                  <c:v>146.29840099996701</c:v>
                </c:pt>
                <c:pt idx="44234">
                  <c:v>146.299217999967</c:v>
                </c:pt>
                <c:pt idx="44235">
                  <c:v>146.29930399996701</c:v>
                </c:pt>
                <c:pt idx="44236">
                  <c:v>146.30101000011501</c:v>
                </c:pt>
                <c:pt idx="44237">
                  <c:v>146.30137999983998</c:v>
                </c:pt>
                <c:pt idx="44238">
                  <c:v>146.30199300017898</c:v>
                </c:pt>
                <c:pt idx="44239">
                  <c:v>146.30242100020001</c:v>
                </c:pt>
                <c:pt idx="44240">
                  <c:v>146.323118000054</c:v>
                </c:pt>
                <c:pt idx="44241">
                  <c:v>146.33211499994999</c:v>
                </c:pt>
                <c:pt idx="44242">
                  <c:v>146.33387300000302</c:v>
                </c:pt>
                <c:pt idx="44243">
                  <c:v>146.33456599995</c:v>
                </c:pt>
                <c:pt idx="44244">
                  <c:v>146.335749000172</c:v>
                </c:pt>
                <c:pt idx="44245">
                  <c:v>146.33652000020399</c:v>
                </c:pt>
                <c:pt idx="44246">
                  <c:v>146.34089999981299</c:v>
                </c:pt>
                <c:pt idx="44247">
                  <c:v>146.34159500019402</c:v>
                </c:pt>
                <c:pt idx="44248">
                  <c:v>146.342944000025</c:v>
                </c:pt>
                <c:pt idx="44249">
                  <c:v>146.34379300014101</c:v>
                </c:pt>
                <c:pt idx="44250">
                  <c:v>146.34498499981402</c:v>
                </c:pt>
                <c:pt idx="44251">
                  <c:v>146.34566599988801</c:v>
                </c:pt>
                <c:pt idx="44252">
                  <c:v>146.347073000015</c:v>
                </c:pt>
                <c:pt idx="44253">
                  <c:v>146.34807499987798</c:v>
                </c:pt>
                <c:pt idx="44254">
                  <c:v>146.350618999804</c:v>
                </c:pt>
                <c:pt idx="44255">
                  <c:v>146.35098300004699</c:v>
                </c:pt>
                <c:pt idx="44256">
                  <c:v>146.35164499986701</c:v>
                </c:pt>
                <c:pt idx="44257">
                  <c:v>146.35214000009</c:v>
                </c:pt>
                <c:pt idx="44258">
                  <c:v>146.35875200019601</c:v>
                </c:pt>
                <c:pt idx="44259">
                  <c:v>146.367255999848</c:v>
                </c:pt>
                <c:pt idx="44260">
                  <c:v>146.38593000017801</c:v>
                </c:pt>
                <c:pt idx="44261">
                  <c:v>146.38640000020999</c:v>
                </c:pt>
                <c:pt idx="44262">
                  <c:v>146.38648900017802</c:v>
                </c:pt>
                <c:pt idx="44263">
                  <c:v>146.386869999787</c:v>
                </c:pt>
                <c:pt idx="44264">
                  <c:v>146.38702899992401</c:v>
                </c:pt>
                <c:pt idx="44265">
                  <c:v>146.38736699998799</c:v>
                </c:pt>
                <c:pt idx="44266">
                  <c:v>146.387705000051</c:v>
                </c:pt>
                <c:pt idx="44267">
                  <c:v>146.38841499981902</c:v>
                </c:pt>
                <c:pt idx="44268">
                  <c:v>146.38866599989302</c:v>
                </c:pt>
                <c:pt idx="44269">
                  <c:v>146.392062999893</c:v>
                </c:pt>
                <c:pt idx="44270">
                  <c:v>146.39540400003099</c:v>
                </c:pt>
                <c:pt idx="44271">
                  <c:v>146.39898299992601</c:v>
                </c:pt>
                <c:pt idx="44272">
                  <c:v>146.42343500008698</c:v>
                </c:pt>
                <c:pt idx="44273">
                  <c:v>146.42668099986602</c:v>
                </c:pt>
                <c:pt idx="44274">
                  <c:v>146.427256000151</c:v>
                </c:pt>
                <c:pt idx="44275">
                  <c:v>146.42823299982399</c:v>
                </c:pt>
                <c:pt idx="44276">
                  <c:v>146.42895199995101</c:v>
                </c:pt>
                <c:pt idx="44277">
                  <c:v>146.42908999985502</c:v>
                </c:pt>
                <c:pt idx="44278">
                  <c:v>146.429665000141</c:v>
                </c:pt>
                <c:pt idx="44279">
                  <c:v>146.43107900019402</c:v>
                </c:pt>
                <c:pt idx="44280">
                  <c:v>146.43224000019401</c:v>
                </c:pt>
                <c:pt idx="44281">
                  <c:v>146.438662000036</c:v>
                </c:pt>
                <c:pt idx="44282">
                  <c:v>146.44553600010099</c:v>
                </c:pt>
                <c:pt idx="44283">
                  <c:v>146.445842000048</c:v>
                </c:pt>
                <c:pt idx="44284">
                  <c:v>146.44587700013199</c:v>
                </c:pt>
                <c:pt idx="44285">
                  <c:v>146.44647500017501</c:v>
                </c:pt>
                <c:pt idx="44286">
                  <c:v>146.44654099993198</c:v>
                </c:pt>
                <c:pt idx="44287">
                  <c:v>146.446922999984</c:v>
                </c:pt>
                <c:pt idx="44288">
                  <c:v>146.447772000101</c:v>
                </c:pt>
                <c:pt idx="44289">
                  <c:v>146.448680000048</c:v>
                </c:pt>
                <c:pt idx="44290">
                  <c:v>146.46524299996599</c:v>
                </c:pt>
                <c:pt idx="44291">
                  <c:v>146.47818200000901</c:v>
                </c:pt>
                <c:pt idx="44292">
                  <c:v>146.47884799978701</c:v>
                </c:pt>
                <c:pt idx="44293">
                  <c:v>146.480025000073</c:v>
                </c:pt>
                <c:pt idx="44294">
                  <c:v>146.48087900013701</c:v>
                </c:pt>
                <c:pt idx="44295">
                  <c:v>146.483436999915</c:v>
                </c:pt>
                <c:pt idx="44296">
                  <c:v>146.497161999832</c:v>
                </c:pt>
                <c:pt idx="44297">
                  <c:v>146.49777800013899</c:v>
                </c:pt>
                <c:pt idx="44298">
                  <c:v>146.50597399986501</c:v>
                </c:pt>
                <c:pt idx="44299">
                  <c:v>146.509454999886</c:v>
                </c:pt>
                <c:pt idx="44300">
                  <c:v>146.509485000024</c:v>
                </c:pt>
                <c:pt idx="44301">
                  <c:v>146.510174000013</c:v>
                </c:pt>
                <c:pt idx="44302">
                  <c:v>146.51152699980199</c:v>
                </c:pt>
                <c:pt idx="44303">
                  <c:v>146.51257200011901</c:v>
                </c:pt>
                <c:pt idx="44304">
                  <c:v>146.51297399996099</c:v>
                </c:pt>
                <c:pt idx="44305">
                  <c:v>146.51350199983401</c:v>
                </c:pt>
                <c:pt idx="44306">
                  <c:v>146.51457799982302</c:v>
                </c:pt>
                <c:pt idx="44307">
                  <c:v>146.51533300002399</c:v>
                </c:pt>
                <c:pt idx="44308">
                  <c:v>146.53659900022799</c:v>
                </c:pt>
                <c:pt idx="44309">
                  <c:v>146.537156999784</c:v>
                </c:pt>
                <c:pt idx="44310">
                  <c:v>146.53813499990002</c:v>
                </c:pt>
                <c:pt idx="44311">
                  <c:v>146.53884900007998</c:v>
                </c:pt>
                <c:pt idx="44312">
                  <c:v>146.54720299995398</c:v>
                </c:pt>
                <c:pt idx="44313">
                  <c:v>146.556748999955</c:v>
                </c:pt>
                <c:pt idx="44314">
                  <c:v>146.57175100001001</c:v>
                </c:pt>
                <c:pt idx="44315">
                  <c:v>146.572389000084</c:v>
                </c:pt>
                <c:pt idx="44316">
                  <c:v>146.57341800011599</c:v>
                </c:pt>
                <c:pt idx="44317">
                  <c:v>146.57427200017898</c:v>
                </c:pt>
                <c:pt idx="44318">
                  <c:v>146.582635999948</c:v>
                </c:pt>
                <c:pt idx="44319">
                  <c:v>146.583307000128</c:v>
                </c:pt>
                <c:pt idx="44320">
                  <c:v>146.58391600005399</c:v>
                </c:pt>
                <c:pt idx="44321">
                  <c:v>146.584569999959</c:v>
                </c:pt>
                <c:pt idx="44322">
                  <c:v>146.58541200014901</c:v>
                </c:pt>
                <c:pt idx="44323">
                  <c:v>146.60693299993</c:v>
                </c:pt>
                <c:pt idx="44324">
                  <c:v>146.607561000109</c:v>
                </c:pt>
                <c:pt idx="44325">
                  <c:v>146.60876500011</c:v>
                </c:pt>
                <c:pt idx="44326">
                  <c:v>146.61018700007799</c:v>
                </c:pt>
                <c:pt idx="44327">
                  <c:v>146.61487900002598</c:v>
                </c:pt>
                <c:pt idx="44328">
                  <c:v>146.61530100011001</c:v>
                </c:pt>
                <c:pt idx="44329">
                  <c:v>146.61603000013199</c:v>
                </c:pt>
                <c:pt idx="44330">
                  <c:v>146.61608300002598</c:v>
                </c:pt>
                <c:pt idx="44331">
                  <c:v>146.61655400004699</c:v>
                </c:pt>
                <c:pt idx="44332">
                  <c:v>146.616646999973</c:v>
                </c:pt>
                <c:pt idx="44333">
                  <c:v>146.616847000132</c:v>
                </c:pt>
                <c:pt idx="44334">
                  <c:v>146.617800000058</c:v>
                </c:pt>
                <c:pt idx="44335">
                  <c:v>146.61859299985701</c:v>
                </c:pt>
                <c:pt idx="44336">
                  <c:v>146.649824000178</c:v>
                </c:pt>
                <c:pt idx="44337">
                  <c:v>146.65306500000901</c:v>
                </c:pt>
                <c:pt idx="44338">
                  <c:v>146.654951000073</c:v>
                </c:pt>
                <c:pt idx="44339">
                  <c:v>146.65546200012599</c:v>
                </c:pt>
                <c:pt idx="44340">
                  <c:v>146.65635800020002</c:v>
                </c:pt>
                <c:pt idx="44341">
                  <c:v>146.65700800014702</c:v>
                </c:pt>
                <c:pt idx="44342">
                  <c:v>146.668432999831</c:v>
                </c:pt>
                <c:pt idx="44343">
                  <c:v>146.66923300001099</c:v>
                </c:pt>
                <c:pt idx="44344">
                  <c:v>146.674495999832</c:v>
                </c:pt>
                <c:pt idx="44345">
                  <c:v>146.67480300022302</c:v>
                </c:pt>
                <c:pt idx="44346">
                  <c:v>146.67533800002198</c:v>
                </c:pt>
                <c:pt idx="44347">
                  <c:v>146.67573399992702</c:v>
                </c:pt>
                <c:pt idx="44348">
                  <c:v>146.67578099988501</c:v>
                </c:pt>
                <c:pt idx="44349">
                  <c:v>146.676279000075</c:v>
                </c:pt>
                <c:pt idx="44350">
                  <c:v>146.67801199993801</c:v>
                </c:pt>
                <c:pt idx="44351">
                  <c:v>146.678251000139</c:v>
                </c:pt>
                <c:pt idx="44352">
                  <c:v>146.67915700010698</c:v>
                </c:pt>
                <c:pt idx="44353">
                  <c:v>146.67936200021299</c:v>
                </c:pt>
                <c:pt idx="44354">
                  <c:v>146.68058999995898</c:v>
                </c:pt>
                <c:pt idx="44355">
                  <c:v>146.680704000118</c:v>
                </c:pt>
                <c:pt idx="44356">
                  <c:v>146.68081699983298</c:v>
                </c:pt>
                <c:pt idx="44357">
                  <c:v>146.68090799978</c:v>
                </c:pt>
                <c:pt idx="44358">
                  <c:v>146.68263500016099</c:v>
                </c:pt>
                <c:pt idx="44359">
                  <c:v>146.683842000129</c:v>
                </c:pt>
                <c:pt idx="44360">
                  <c:v>146.68436400006601</c:v>
                </c:pt>
                <c:pt idx="44361">
                  <c:v>146.68479000010799</c:v>
                </c:pt>
                <c:pt idx="44362">
                  <c:v>146.685306000108</c:v>
                </c:pt>
                <c:pt idx="44363">
                  <c:v>146.690137999939</c:v>
                </c:pt>
                <c:pt idx="44364">
                  <c:v>146.690838999802</c:v>
                </c:pt>
                <c:pt idx="44365">
                  <c:v>146.69214900004499</c:v>
                </c:pt>
                <c:pt idx="44366">
                  <c:v>146.69349599989798</c:v>
                </c:pt>
                <c:pt idx="44367">
                  <c:v>146.69658000002499</c:v>
                </c:pt>
                <c:pt idx="44368">
                  <c:v>146.69895399992998</c:v>
                </c:pt>
                <c:pt idx="44369">
                  <c:v>146.716922999985</c:v>
                </c:pt>
                <c:pt idx="44370">
                  <c:v>146.722004999901</c:v>
                </c:pt>
                <c:pt idx="44371">
                  <c:v>146.72246200007001</c:v>
                </c:pt>
                <c:pt idx="44372">
                  <c:v>146.723439000197</c:v>
                </c:pt>
                <c:pt idx="44373">
                  <c:v>146.72411599985901</c:v>
                </c:pt>
                <c:pt idx="44374">
                  <c:v>146.727604999796</c:v>
                </c:pt>
                <c:pt idx="44375">
                  <c:v>146.72830500012401</c:v>
                </c:pt>
                <c:pt idx="44376">
                  <c:v>146.72945800020798</c:v>
                </c:pt>
                <c:pt idx="44377">
                  <c:v>146.73027900016601</c:v>
                </c:pt>
                <c:pt idx="44378">
                  <c:v>146.733478999976</c:v>
                </c:pt>
                <c:pt idx="44379">
                  <c:v>146.73417599988099</c:v>
                </c:pt>
                <c:pt idx="44380">
                  <c:v>146.73546799985999</c:v>
                </c:pt>
                <c:pt idx="44381">
                  <c:v>146.73644499998701</c:v>
                </c:pt>
                <c:pt idx="44382">
                  <c:v>146.74754699990402</c:v>
                </c:pt>
                <c:pt idx="44383">
                  <c:v>146.74775899993602</c:v>
                </c:pt>
                <c:pt idx="44384">
                  <c:v>146.748201999798</c:v>
                </c:pt>
                <c:pt idx="44385">
                  <c:v>146.74942300007299</c:v>
                </c:pt>
                <c:pt idx="44386">
                  <c:v>146.750403000169</c:v>
                </c:pt>
                <c:pt idx="44387">
                  <c:v>146.75132899992599</c:v>
                </c:pt>
                <c:pt idx="44388">
                  <c:v>146.760738000011</c:v>
                </c:pt>
                <c:pt idx="44389">
                  <c:v>146.76145600014902</c:v>
                </c:pt>
                <c:pt idx="44390">
                  <c:v>146.76274400016999</c:v>
                </c:pt>
                <c:pt idx="44391">
                  <c:v>146.76362499994801</c:v>
                </c:pt>
                <c:pt idx="44392">
                  <c:v>146.76645999998001</c:v>
                </c:pt>
                <c:pt idx="44393">
                  <c:v>146.78061899985502</c:v>
                </c:pt>
                <c:pt idx="44394">
                  <c:v>146.78756400007799</c:v>
                </c:pt>
                <c:pt idx="44395">
                  <c:v>146.78808200005702</c:v>
                </c:pt>
                <c:pt idx="44396">
                  <c:v>146.78916699995099</c:v>
                </c:pt>
                <c:pt idx="44397">
                  <c:v>146.78978199981401</c:v>
                </c:pt>
                <c:pt idx="44398">
                  <c:v>146.79525200017397</c:v>
                </c:pt>
                <c:pt idx="44399">
                  <c:v>146.80928999996399</c:v>
                </c:pt>
                <c:pt idx="44400">
                  <c:v>146.81065200011199</c:v>
                </c:pt>
                <c:pt idx="44401">
                  <c:v>146.811268999954</c:v>
                </c:pt>
                <c:pt idx="44402">
                  <c:v>146.81257399979498</c:v>
                </c:pt>
                <c:pt idx="44403">
                  <c:v>146.81335500017602</c:v>
                </c:pt>
                <c:pt idx="44404">
                  <c:v>146.81452200011302</c:v>
                </c:pt>
                <c:pt idx="44405">
                  <c:v>146.83535299991399</c:v>
                </c:pt>
                <c:pt idx="44406">
                  <c:v>146.87667099997199</c:v>
                </c:pt>
                <c:pt idx="44407">
                  <c:v>146.87840099986698</c:v>
                </c:pt>
                <c:pt idx="44408">
                  <c:v>146.88515099987799</c:v>
                </c:pt>
                <c:pt idx="44409">
                  <c:v>146.88567900020598</c:v>
                </c:pt>
                <c:pt idx="44410">
                  <c:v>146.88666099982501</c:v>
                </c:pt>
                <c:pt idx="44411">
                  <c:v>146.88728600003702</c:v>
                </c:pt>
                <c:pt idx="44412">
                  <c:v>146.88985100019602</c:v>
                </c:pt>
                <c:pt idx="44413">
                  <c:v>146.89051100003701</c:v>
                </c:pt>
                <c:pt idx="44414">
                  <c:v>146.89158300006901</c:v>
                </c:pt>
                <c:pt idx="44415">
                  <c:v>146.89247400019602</c:v>
                </c:pt>
                <c:pt idx="44416">
                  <c:v>146.89853800018599</c:v>
                </c:pt>
                <c:pt idx="44417">
                  <c:v>146.899113000017</c:v>
                </c:pt>
                <c:pt idx="44418">
                  <c:v>146.90033199985899</c:v>
                </c:pt>
                <c:pt idx="44419">
                  <c:v>146.90115099983799</c:v>
                </c:pt>
                <c:pt idx="44420">
                  <c:v>146.907768999881</c:v>
                </c:pt>
                <c:pt idx="44421">
                  <c:v>146.90815499989102</c:v>
                </c:pt>
                <c:pt idx="44422">
                  <c:v>146.90851800014499</c:v>
                </c:pt>
                <c:pt idx="44423">
                  <c:v>146.90886600010299</c:v>
                </c:pt>
                <c:pt idx="44424">
                  <c:v>146.909003000018</c:v>
                </c:pt>
                <c:pt idx="44425">
                  <c:v>146.90933400015598</c:v>
                </c:pt>
                <c:pt idx="44426">
                  <c:v>146.90973200004001</c:v>
                </c:pt>
                <c:pt idx="44427">
                  <c:v>146.909875999881</c:v>
                </c:pt>
                <c:pt idx="44428">
                  <c:v>146.91014399977499</c:v>
                </c:pt>
                <c:pt idx="44429">
                  <c:v>146.91060199993399</c:v>
                </c:pt>
                <c:pt idx="44430">
                  <c:v>146.91083800016702</c:v>
                </c:pt>
                <c:pt idx="44431">
                  <c:v>146.91148400015598</c:v>
                </c:pt>
                <c:pt idx="44432">
                  <c:v>146.924878999925</c:v>
                </c:pt>
                <c:pt idx="44433">
                  <c:v>146.92735000016901</c:v>
                </c:pt>
                <c:pt idx="44434">
                  <c:v>146.92805399999898</c:v>
                </c:pt>
                <c:pt idx="44435">
                  <c:v>146.92836199992499</c:v>
                </c:pt>
                <c:pt idx="44436">
                  <c:v>146.92890200012698</c:v>
                </c:pt>
                <c:pt idx="44437">
                  <c:v>146.929560999979</c:v>
                </c:pt>
                <c:pt idx="44438">
                  <c:v>146.929925000222</c:v>
                </c:pt>
                <c:pt idx="44439">
                  <c:v>146.93045800004199</c:v>
                </c:pt>
                <c:pt idx="44440">
                  <c:v>146.930657000211</c:v>
                </c:pt>
                <c:pt idx="44441">
                  <c:v>146.936631999778</c:v>
                </c:pt>
                <c:pt idx="44442">
                  <c:v>146.937303999948</c:v>
                </c:pt>
                <c:pt idx="44443">
                  <c:v>146.93840300014901</c:v>
                </c:pt>
                <c:pt idx="44444">
                  <c:v>146.93869299981</c:v>
                </c:pt>
                <c:pt idx="44445">
                  <c:v>146.93978400009598</c:v>
                </c:pt>
                <c:pt idx="44446">
                  <c:v>146.94325700020201</c:v>
                </c:pt>
                <c:pt idx="44447">
                  <c:v>146.94469000005401</c:v>
                </c:pt>
                <c:pt idx="44448">
                  <c:v>146.945259999938</c:v>
                </c:pt>
                <c:pt idx="44449">
                  <c:v>146.946407000086</c:v>
                </c:pt>
                <c:pt idx="44450">
                  <c:v>146.947285999885</c:v>
                </c:pt>
                <c:pt idx="44451">
                  <c:v>146.95490499980198</c:v>
                </c:pt>
                <c:pt idx="44452">
                  <c:v>146.95515699986498</c:v>
                </c:pt>
                <c:pt idx="44453">
                  <c:v>146.95567399985501</c:v>
                </c:pt>
                <c:pt idx="44454">
                  <c:v>146.95604100006602</c:v>
                </c:pt>
                <c:pt idx="44455">
                  <c:v>146.95811999990801</c:v>
                </c:pt>
                <c:pt idx="44456">
                  <c:v>146.95933499979202</c:v>
                </c:pt>
                <c:pt idx="44457">
                  <c:v>146.96365899999299</c:v>
                </c:pt>
                <c:pt idx="44458">
                  <c:v>146.96630199978199</c:v>
                </c:pt>
                <c:pt idx="44459">
                  <c:v>146.966644999793</c:v>
                </c:pt>
                <c:pt idx="44460">
                  <c:v>146.96673099979299</c:v>
                </c:pt>
                <c:pt idx="44461">
                  <c:v>146.96741099987702</c:v>
                </c:pt>
                <c:pt idx="44462">
                  <c:v>146.96799000012101</c:v>
                </c:pt>
                <c:pt idx="44463">
                  <c:v>146.98487399982602</c:v>
                </c:pt>
                <c:pt idx="44464">
                  <c:v>146.98985999984802</c:v>
                </c:pt>
                <c:pt idx="44465">
                  <c:v>146.99049000000701</c:v>
                </c:pt>
                <c:pt idx="44466">
                  <c:v>146.99122699994399</c:v>
                </c:pt>
                <c:pt idx="44467">
                  <c:v>146.99173000008099</c:v>
                </c:pt>
                <c:pt idx="44468">
                  <c:v>146.99186100006</c:v>
                </c:pt>
                <c:pt idx="44469">
                  <c:v>147.005910000189</c:v>
                </c:pt>
                <c:pt idx="44470">
                  <c:v>147.006317999967</c:v>
                </c:pt>
                <c:pt idx="44471">
                  <c:v>147.00663800021999</c:v>
                </c:pt>
                <c:pt idx="44472">
                  <c:v>147.00775299979699</c:v>
                </c:pt>
                <c:pt idx="44473">
                  <c:v>147.00896100020998</c:v>
                </c:pt>
                <c:pt idx="44474">
                  <c:v>147.01695299982001</c:v>
                </c:pt>
                <c:pt idx="44475">
                  <c:v>147.02324000018001</c:v>
                </c:pt>
                <c:pt idx="44476">
                  <c:v>147.04698000014099</c:v>
                </c:pt>
                <c:pt idx="44477">
                  <c:v>147.04893999987598</c:v>
                </c:pt>
                <c:pt idx="44478">
                  <c:v>147.061316999952</c:v>
                </c:pt>
                <c:pt idx="44479">
                  <c:v>147.07194899983702</c:v>
                </c:pt>
                <c:pt idx="44480">
                  <c:v>147.07228899987899</c:v>
                </c:pt>
                <c:pt idx="44481">
                  <c:v>147.072988000218</c:v>
                </c:pt>
                <c:pt idx="44482">
                  <c:v>147.07421899993199</c:v>
                </c:pt>
                <c:pt idx="44483">
                  <c:v>147.07513700022901</c:v>
                </c:pt>
                <c:pt idx="44484">
                  <c:v>147.07742900009097</c:v>
                </c:pt>
                <c:pt idx="44485">
                  <c:v>147.090977000061</c:v>
                </c:pt>
                <c:pt idx="44486">
                  <c:v>147.09124099999801</c:v>
                </c:pt>
                <c:pt idx="44487">
                  <c:v>147.091724999881</c:v>
                </c:pt>
                <c:pt idx="44488">
                  <c:v>147.09210999990299</c:v>
                </c:pt>
                <c:pt idx="44489">
                  <c:v>147.09343999993501</c:v>
                </c:pt>
                <c:pt idx="44490">
                  <c:v>147.10226799979799</c:v>
                </c:pt>
                <c:pt idx="44491">
                  <c:v>147.102976000041</c:v>
                </c:pt>
                <c:pt idx="44492">
                  <c:v>147.10473000013701</c:v>
                </c:pt>
                <c:pt idx="44493">
                  <c:v>147.105004999957</c:v>
                </c:pt>
                <c:pt idx="44494">
                  <c:v>147.105818999989</c:v>
                </c:pt>
                <c:pt idx="44495">
                  <c:v>147.106120999978</c:v>
                </c:pt>
                <c:pt idx="44496">
                  <c:v>147.10698199996799</c:v>
                </c:pt>
                <c:pt idx="44497">
                  <c:v>147.107091000179</c:v>
                </c:pt>
                <c:pt idx="44498">
                  <c:v>147.10729599983</c:v>
                </c:pt>
                <c:pt idx="44499">
                  <c:v>147.107804999905</c:v>
                </c:pt>
                <c:pt idx="44500">
                  <c:v>147.110658000201</c:v>
                </c:pt>
                <c:pt idx="44501">
                  <c:v>147.11095499978899</c:v>
                </c:pt>
                <c:pt idx="44502">
                  <c:v>147.11280499977801</c:v>
                </c:pt>
                <c:pt idx="44503">
                  <c:v>147.112916999958</c:v>
                </c:pt>
                <c:pt idx="44504">
                  <c:v>147.11308300002199</c:v>
                </c:pt>
                <c:pt idx="44505">
                  <c:v>147.113530999831</c:v>
                </c:pt>
                <c:pt idx="44506">
                  <c:v>147.11472999988402</c:v>
                </c:pt>
                <c:pt idx="44507">
                  <c:v>147.11477499986299</c:v>
                </c:pt>
                <c:pt idx="44508">
                  <c:v>147.11496100016998</c:v>
                </c:pt>
                <c:pt idx="44509">
                  <c:v>147.11571999987399</c:v>
                </c:pt>
                <c:pt idx="44510">
                  <c:v>147.11587700003201</c:v>
                </c:pt>
                <c:pt idx="44511">
                  <c:v>147.115931999906</c:v>
                </c:pt>
                <c:pt idx="44512">
                  <c:v>147.11688599982099</c:v>
                </c:pt>
                <c:pt idx="44513">
                  <c:v>147.117046999937</c:v>
                </c:pt>
                <c:pt idx="44514">
                  <c:v>147.1174899998</c:v>
                </c:pt>
                <c:pt idx="44515">
                  <c:v>147.117639000043</c:v>
                </c:pt>
                <c:pt idx="44516">
                  <c:v>147.118792000128</c:v>
                </c:pt>
                <c:pt idx="44517">
                  <c:v>147.11897400002201</c:v>
                </c:pt>
                <c:pt idx="44518">
                  <c:v>147.12000700001201</c:v>
                </c:pt>
                <c:pt idx="44519">
                  <c:v>147.120173000075</c:v>
                </c:pt>
                <c:pt idx="44520">
                  <c:v>147.12060500005401</c:v>
                </c:pt>
                <c:pt idx="44521">
                  <c:v>147.12075099987399</c:v>
                </c:pt>
                <c:pt idx="44522">
                  <c:v>147.121989999959</c:v>
                </c:pt>
                <c:pt idx="44523">
                  <c:v>147.12208799983199</c:v>
                </c:pt>
                <c:pt idx="44524">
                  <c:v>147.12216199995899</c:v>
                </c:pt>
                <c:pt idx="44525">
                  <c:v>147.12222900016002</c:v>
                </c:pt>
                <c:pt idx="44526">
                  <c:v>147.122298999875</c:v>
                </c:pt>
                <c:pt idx="44527">
                  <c:v>147.12237300000101</c:v>
                </c:pt>
                <c:pt idx="44528">
                  <c:v>147.12245000009702</c:v>
                </c:pt>
                <c:pt idx="44529">
                  <c:v>147.12254000005399</c:v>
                </c:pt>
                <c:pt idx="44530">
                  <c:v>147.12260699980101</c:v>
                </c:pt>
                <c:pt idx="44531">
                  <c:v>147.12267200002302</c:v>
                </c:pt>
                <c:pt idx="44532">
                  <c:v>147.12274000021299</c:v>
                </c:pt>
                <c:pt idx="44533">
                  <c:v>147.12280999992799</c:v>
                </c:pt>
                <c:pt idx="44534">
                  <c:v>147.123350000128</c:v>
                </c:pt>
                <c:pt idx="44535">
                  <c:v>147.12451400009701</c:v>
                </c:pt>
                <c:pt idx="44536">
                  <c:v>147.12485000018199</c:v>
                </c:pt>
                <c:pt idx="44537">
                  <c:v>147.12546700002301</c:v>
                </c:pt>
                <c:pt idx="44538">
                  <c:v>147.12580600007598</c:v>
                </c:pt>
                <c:pt idx="44539">
                  <c:v>147.12612799985399</c:v>
                </c:pt>
                <c:pt idx="44540">
                  <c:v>147.12644800010801</c:v>
                </c:pt>
                <c:pt idx="44541">
                  <c:v>147.12673800022398</c:v>
                </c:pt>
                <c:pt idx="44542">
                  <c:v>147.12702499991701</c:v>
                </c:pt>
                <c:pt idx="44543">
                  <c:v>147.127374999854</c:v>
                </c:pt>
                <c:pt idx="44544">
                  <c:v>147.12766699994901</c:v>
                </c:pt>
                <c:pt idx="44545">
                  <c:v>147.12796200001299</c:v>
                </c:pt>
                <c:pt idx="44546">
                  <c:v>147.146240999973</c:v>
                </c:pt>
                <c:pt idx="44547">
                  <c:v>147.14968699990999</c:v>
                </c:pt>
                <c:pt idx="44548">
                  <c:v>147.15014800003701</c:v>
                </c:pt>
                <c:pt idx="44549">
                  <c:v>147.15095100018502</c:v>
                </c:pt>
                <c:pt idx="44550">
                  <c:v>147.15147800006801</c:v>
                </c:pt>
                <c:pt idx="44551">
                  <c:v>147.166032999848</c:v>
                </c:pt>
                <c:pt idx="44552">
                  <c:v>147.18021499993398</c:v>
                </c:pt>
                <c:pt idx="44553">
                  <c:v>147.18221500015699</c:v>
                </c:pt>
                <c:pt idx="44554">
                  <c:v>147.18255700017801</c:v>
                </c:pt>
                <c:pt idx="44555">
                  <c:v>147.18259800019899</c:v>
                </c:pt>
                <c:pt idx="44556">
                  <c:v>147.18398700006199</c:v>
                </c:pt>
                <c:pt idx="44557">
                  <c:v>147.18424800003001</c:v>
                </c:pt>
                <c:pt idx="44558">
                  <c:v>147.185682999861</c:v>
                </c:pt>
                <c:pt idx="44559">
                  <c:v>147.185859999808</c:v>
                </c:pt>
                <c:pt idx="44560">
                  <c:v>147.187987000052</c:v>
                </c:pt>
                <c:pt idx="44561">
                  <c:v>147.188269999787</c:v>
                </c:pt>
                <c:pt idx="44562">
                  <c:v>147.18896100020999</c:v>
                </c:pt>
                <c:pt idx="44563">
                  <c:v>147.18903199991399</c:v>
                </c:pt>
                <c:pt idx="44564">
                  <c:v>147.18910200008301</c:v>
                </c:pt>
                <c:pt idx="44565">
                  <c:v>147.18916399988299</c:v>
                </c:pt>
                <c:pt idx="44566">
                  <c:v>147.18939500016799</c:v>
                </c:pt>
                <c:pt idx="44567">
                  <c:v>147.18964199983</c:v>
                </c:pt>
                <c:pt idx="44568">
                  <c:v>147.19036899987199</c:v>
                </c:pt>
                <c:pt idx="44569">
                  <c:v>147.19069300008402</c:v>
                </c:pt>
                <c:pt idx="44570">
                  <c:v>147.19082700003099</c:v>
                </c:pt>
                <c:pt idx="44571">
                  <c:v>147.191261999978</c:v>
                </c:pt>
                <c:pt idx="44572">
                  <c:v>147.19672399996799</c:v>
                </c:pt>
                <c:pt idx="44573">
                  <c:v>147.19816500018999</c:v>
                </c:pt>
                <c:pt idx="44574">
                  <c:v>147.198678000222</c:v>
                </c:pt>
                <c:pt idx="44575">
                  <c:v>147.19880499978899</c:v>
                </c:pt>
                <c:pt idx="44576">
                  <c:v>147.19994600000001</c:v>
                </c:pt>
                <c:pt idx="44577">
                  <c:v>147.20088400008498</c:v>
                </c:pt>
                <c:pt idx="44578">
                  <c:v>147.206480000022</c:v>
                </c:pt>
                <c:pt idx="44579">
                  <c:v>147.22225100013</c:v>
                </c:pt>
                <c:pt idx="44580">
                  <c:v>147.22291899988699</c:v>
                </c:pt>
                <c:pt idx="44581">
                  <c:v>147.223714000119</c:v>
                </c:pt>
                <c:pt idx="44582">
                  <c:v>147.22411399998199</c:v>
                </c:pt>
                <c:pt idx="44583">
                  <c:v>147.22497999991899</c:v>
                </c:pt>
                <c:pt idx="44584">
                  <c:v>147.22976599978199</c:v>
                </c:pt>
                <c:pt idx="44585">
                  <c:v>147.236942999825</c:v>
                </c:pt>
                <c:pt idx="44586">
                  <c:v>147.24091000016401</c:v>
                </c:pt>
                <c:pt idx="44587">
                  <c:v>147.252967999975</c:v>
                </c:pt>
                <c:pt idx="44588">
                  <c:v>147.25356799999599</c:v>
                </c:pt>
                <c:pt idx="44589">
                  <c:v>147.254859999975</c:v>
                </c:pt>
                <c:pt idx="44590">
                  <c:v>147.25580100002801</c:v>
                </c:pt>
                <c:pt idx="44591">
                  <c:v>147.27139500018799</c:v>
                </c:pt>
                <c:pt idx="44592">
                  <c:v>147.27149300006198</c:v>
                </c:pt>
                <c:pt idx="44593">
                  <c:v>147.27213500009302</c:v>
                </c:pt>
                <c:pt idx="44594">
                  <c:v>147.27252600005099</c:v>
                </c:pt>
                <c:pt idx="44595">
                  <c:v>147.27286500010402</c:v>
                </c:pt>
                <c:pt idx="44596">
                  <c:v>147.27324300019899</c:v>
                </c:pt>
                <c:pt idx="44597">
                  <c:v>147.27362499979699</c:v>
                </c:pt>
                <c:pt idx="44598">
                  <c:v>147.27415700008299</c:v>
                </c:pt>
                <c:pt idx="44599">
                  <c:v>147.27418399979697</c:v>
                </c:pt>
                <c:pt idx="44600">
                  <c:v>147.278195000126</c:v>
                </c:pt>
                <c:pt idx="44601">
                  <c:v>147.28403800017898</c:v>
                </c:pt>
                <c:pt idx="44602">
                  <c:v>147.30078200000199</c:v>
                </c:pt>
                <c:pt idx="44603">
                  <c:v>147.30138999993801</c:v>
                </c:pt>
                <c:pt idx="44604">
                  <c:v>147.30273499981098</c:v>
                </c:pt>
                <c:pt idx="44605">
                  <c:v>147.30359499981202</c:v>
                </c:pt>
                <c:pt idx="44606">
                  <c:v>147.30542899996999</c:v>
                </c:pt>
                <c:pt idx="44607">
                  <c:v>147.30605800014001</c:v>
                </c:pt>
                <c:pt idx="44608">
                  <c:v>147.30714999996002</c:v>
                </c:pt>
                <c:pt idx="44609">
                  <c:v>147.30792499994999</c:v>
                </c:pt>
                <c:pt idx="44610">
                  <c:v>147.31491500015102</c:v>
                </c:pt>
                <c:pt idx="44611">
                  <c:v>147.31628900017301</c:v>
                </c:pt>
                <c:pt idx="44612">
                  <c:v>147.324521999962</c:v>
                </c:pt>
                <c:pt idx="44613">
                  <c:v>147.32509499981401</c:v>
                </c:pt>
                <c:pt idx="44614">
                  <c:v>147.34466299978502</c:v>
                </c:pt>
                <c:pt idx="44615">
                  <c:v>147.344903999965</c:v>
                </c:pt>
                <c:pt idx="44616">
                  <c:v>147.34526199981701</c:v>
                </c:pt>
                <c:pt idx="44617">
                  <c:v>147.35858699987099</c:v>
                </c:pt>
                <c:pt idx="44618">
                  <c:v>147.36523600004099</c:v>
                </c:pt>
                <c:pt idx="44619">
                  <c:v>147.36971699994601</c:v>
                </c:pt>
                <c:pt idx="44620">
                  <c:v>147.39237399999101</c:v>
                </c:pt>
                <c:pt idx="44621">
                  <c:v>147.39306100000201</c:v>
                </c:pt>
                <c:pt idx="44622">
                  <c:v>147.39350699983299</c:v>
                </c:pt>
                <c:pt idx="44623">
                  <c:v>147.39438800006602</c:v>
                </c:pt>
                <c:pt idx="44624">
                  <c:v>147.39499200004499</c:v>
                </c:pt>
                <c:pt idx="44625">
                  <c:v>147.39527299980102</c:v>
                </c:pt>
                <c:pt idx="44626">
                  <c:v>147.39892299985502</c:v>
                </c:pt>
                <c:pt idx="44627">
                  <c:v>147.39936800015101</c:v>
                </c:pt>
                <c:pt idx="44628">
                  <c:v>147.40025299988699</c:v>
                </c:pt>
                <c:pt idx="44629">
                  <c:v>147.400872000162</c:v>
                </c:pt>
                <c:pt idx="44630">
                  <c:v>147.407764000035</c:v>
                </c:pt>
                <c:pt idx="44631">
                  <c:v>147.40849700001399</c:v>
                </c:pt>
                <c:pt idx="44632">
                  <c:v>147.40987899995102</c:v>
                </c:pt>
                <c:pt idx="44633">
                  <c:v>147.41082399996199</c:v>
                </c:pt>
                <c:pt idx="44634">
                  <c:v>147.43606799993302</c:v>
                </c:pt>
                <c:pt idx="44635">
                  <c:v>147.43661700003901</c:v>
                </c:pt>
                <c:pt idx="44636">
                  <c:v>147.43764400009201</c:v>
                </c:pt>
                <c:pt idx="44637">
                  <c:v>147.43841900008101</c:v>
                </c:pt>
                <c:pt idx="44638">
                  <c:v>147.45961000016902</c:v>
                </c:pt>
                <c:pt idx="44639">
                  <c:v>147.476885999822</c:v>
                </c:pt>
                <c:pt idx="44640">
                  <c:v>147.48642599988599</c:v>
                </c:pt>
                <c:pt idx="44641">
                  <c:v>147.48715099994999</c:v>
                </c:pt>
                <c:pt idx="44642">
                  <c:v>147.48843200004501</c:v>
                </c:pt>
                <c:pt idx="44643">
                  <c:v>147.48944399980201</c:v>
                </c:pt>
                <c:pt idx="44644">
                  <c:v>147.49009500019301</c:v>
                </c:pt>
                <c:pt idx="44645">
                  <c:v>147.490785000172</c:v>
                </c:pt>
                <c:pt idx="44646">
                  <c:v>147.49202700022499</c:v>
                </c:pt>
                <c:pt idx="44647">
                  <c:v>147.49284199979201</c:v>
                </c:pt>
                <c:pt idx="44648">
                  <c:v>147.50146799997299</c:v>
                </c:pt>
                <c:pt idx="44649">
                  <c:v>147.50216299989901</c:v>
                </c:pt>
                <c:pt idx="44650">
                  <c:v>147.503343000153</c:v>
                </c:pt>
                <c:pt idx="44651">
                  <c:v>147.50431199990999</c:v>
                </c:pt>
                <c:pt idx="44652">
                  <c:v>147.509346999868</c:v>
                </c:pt>
                <c:pt idx="44653">
                  <c:v>147.51780400001698</c:v>
                </c:pt>
                <c:pt idx="44654">
                  <c:v>147.51821099980501</c:v>
                </c:pt>
                <c:pt idx="44655">
                  <c:v>147.51901999988999</c:v>
                </c:pt>
                <c:pt idx="44656">
                  <c:v>147.51951900007001</c:v>
                </c:pt>
                <c:pt idx="44657">
                  <c:v>147.522082999785</c:v>
                </c:pt>
                <c:pt idx="44658">
                  <c:v>147.52263599984801</c:v>
                </c:pt>
                <c:pt idx="44659">
                  <c:v>147.52360700003902</c:v>
                </c:pt>
                <c:pt idx="44660">
                  <c:v>147.52427299981701</c:v>
                </c:pt>
                <c:pt idx="44661">
                  <c:v>147.52712500012402</c:v>
                </c:pt>
                <c:pt idx="44662">
                  <c:v>147.52776300019801</c:v>
                </c:pt>
                <c:pt idx="44663">
                  <c:v>147.52896500021899</c:v>
                </c:pt>
                <c:pt idx="44664">
                  <c:v>147.52986599978598</c:v>
                </c:pt>
                <c:pt idx="44665">
                  <c:v>147.53959700010401</c:v>
                </c:pt>
                <c:pt idx="44666">
                  <c:v>147.540760000083</c:v>
                </c:pt>
                <c:pt idx="44667">
                  <c:v>147.55284000011599</c:v>
                </c:pt>
                <c:pt idx="44668">
                  <c:v>147.571846000118</c:v>
                </c:pt>
                <c:pt idx="44669">
                  <c:v>147.57825200012999</c:v>
                </c:pt>
                <c:pt idx="44670">
                  <c:v>147.57865899991802</c:v>
                </c:pt>
                <c:pt idx="44671">
                  <c:v>147.579202000088</c:v>
                </c:pt>
                <c:pt idx="44672">
                  <c:v>147.57940700019299</c:v>
                </c:pt>
                <c:pt idx="44673">
                  <c:v>147.580715999993</c:v>
                </c:pt>
                <c:pt idx="44674">
                  <c:v>147.58200799997198</c:v>
                </c:pt>
                <c:pt idx="44675">
                  <c:v>147.595809999984</c:v>
                </c:pt>
                <c:pt idx="44676">
                  <c:v>147.59616899982501</c:v>
                </c:pt>
                <c:pt idx="44677">
                  <c:v>147.59618300013199</c:v>
                </c:pt>
                <c:pt idx="44678">
                  <c:v>147.59688100002597</c:v>
                </c:pt>
                <c:pt idx="44679">
                  <c:v>147.596938999868</c:v>
                </c:pt>
                <c:pt idx="44680">
                  <c:v>147.59743200011101</c:v>
                </c:pt>
                <c:pt idx="44681">
                  <c:v>147.59805999983601</c:v>
                </c:pt>
                <c:pt idx="44682">
                  <c:v>147.59931500020599</c:v>
                </c:pt>
                <c:pt idx="44683">
                  <c:v>147.59957200021699</c:v>
                </c:pt>
                <c:pt idx="44684">
                  <c:v>147.600222000164</c:v>
                </c:pt>
                <c:pt idx="44685">
                  <c:v>147.60135300002699</c:v>
                </c:pt>
                <c:pt idx="44686">
                  <c:v>147.60219600020702</c:v>
                </c:pt>
                <c:pt idx="44687">
                  <c:v>147.604749000038</c:v>
                </c:pt>
                <c:pt idx="44688">
                  <c:v>147.60530800003801</c:v>
                </c:pt>
                <c:pt idx="44689">
                  <c:v>147.60624000018601</c:v>
                </c:pt>
                <c:pt idx="44690">
                  <c:v>147.60692500021801</c:v>
                </c:pt>
                <c:pt idx="44691">
                  <c:v>147.62135000000799</c:v>
                </c:pt>
                <c:pt idx="44692">
                  <c:v>147.62197299978598</c:v>
                </c:pt>
                <c:pt idx="44693">
                  <c:v>147.62314800009301</c:v>
                </c:pt>
                <c:pt idx="44694">
                  <c:v>147.624009000082</c:v>
                </c:pt>
                <c:pt idx="44695">
                  <c:v>147.624671999892</c:v>
                </c:pt>
                <c:pt idx="44696">
                  <c:v>147.625338000125</c:v>
                </c:pt>
                <c:pt idx="44697">
                  <c:v>147.626511999988</c:v>
                </c:pt>
                <c:pt idx="44698">
                  <c:v>147.62668799994501</c:v>
                </c:pt>
                <c:pt idx="44699">
                  <c:v>147.62736700003998</c:v>
                </c:pt>
                <c:pt idx="44700">
                  <c:v>147.627665000072</c:v>
                </c:pt>
                <c:pt idx="44701">
                  <c:v>147.627935999935</c:v>
                </c:pt>
                <c:pt idx="44702">
                  <c:v>147.62917500001998</c:v>
                </c:pt>
                <c:pt idx="44703">
                  <c:v>147.630006999861</c:v>
                </c:pt>
                <c:pt idx="44704">
                  <c:v>147.65019500009601</c:v>
                </c:pt>
                <c:pt idx="44705">
                  <c:v>147.65420599997</c:v>
                </c:pt>
                <c:pt idx="44706">
                  <c:v>147.654571000202</c:v>
                </c:pt>
                <c:pt idx="44707">
                  <c:v>147.65531700004399</c:v>
                </c:pt>
                <c:pt idx="44708">
                  <c:v>147.65574100010699</c:v>
                </c:pt>
                <c:pt idx="44709">
                  <c:v>147.65907999981201</c:v>
                </c:pt>
                <c:pt idx="44710">
                  <c:v>147.668547000193</c:v>
                </c:pt>
                <c:pt idx="44711">
                  <c:v>147.672293000141</c:v>
                </c:pt>
                <c:pt idx="44712">
                  <c:v>147.672786999919</c:v>
                </c:pt>
                <c:pt idx="44713">
                  <c:v>147.67366200021499</c:v>
                </c:pt>
                <c:pt idx="44714">
                  <c:v>147.67430600022598</c:v>
                </c:pt>
                <c:pt idx="44715">
                  <c:v>147.680527999909</c:v>
                </c:pt>
                <c:pt idx="44716">
                  <c:v>147.69389399998502</c:v>
                </c:pt>
                <c:pt idx="44717">
                  <c:v>147.70598999984898</c:v>
                </c:pt>
                <c:pt idx="44718">
                  <c:v>147.707182999965</c:v>
                </c:pt>
                <c:pt idx="44719">
                  <c:v>147.71268100002899</c:v>
                </c:pt>
                <c:pt idx="44720">
                  <c:v>147.717856999861</c:v>
                </c:pt>
                <c:pt idx="44721">
                  <c:v>147.71852600006198</c:v>
                </c:pt>
                <c:pt idx="44722">
                  <c:v>147.719859000062</c:v>
                </c:pt>
                <c:pt idx="44723">
                  <c:v>147.72086699986099</c:v>
                </c:pt>
                <c:pt idx="44724">
                  <c:v>147.72116899985099</c:v>
                </c:pt>
                <c:pt idx="44725">
                  <c:v>147.72170300011501</c:v>
                </c:pt>
                <c:pt idx="44726">
                  <c:v>147.72265000010501</c:v>
                </c:pt>
                <c:pt idx="44727">
                  <c:v>147.72340099989302</c:v>
                </c:pt>
                <c:pt idx="44728">
                  <c:v>147.730053000032</c:v>
                </c:pt>
                <c:pt idx="44729">
                  <c:v>147.73339100020098</c:v>
                </c:pt>
                <c:pt idx="44730">
                  <c:v>147.733837000032</c:v>
                </c:pt>
                <c:pt idx="44731">
                  <c:v>147.73466799988401</c:v>
                </c:pt>
                <c:pt idx="44732">
                  <c:v>147.73539999987401</c:v>
                </c:pt>
                <c:pt idx="44733">
                  <c:v>147.744660000171</c:v>
                </c:pt>
                <c:pt idx="44734">
                  <c:v>147.74530900012903</c:v>
                </c:pt>
                <c:pt idx="44735">
                  <c:v>147.74641199983299</c:v>
                </c:pt>
                <c:pt idx="44736">
                  <c:v>147.74716600004399</c:v>
                </c:pt>
                <c:pt idx="44737">
                  <c:v>147.772670999984</c:v>
                </c:pt>
                <c:pt idx="44738">
                  <c:v>147.77386600007901</c:v>
                </c:pt>
                <c:pt idx="44739">
                  <c:v>147.77501600019602</c:v>
                </c:pt>
                <c:pt idx="44740">
                  <c:v>147.77567300006899</c:v>
                </c:pt>
                <c:pt idx="44741">
                  <c:v>147.77698699981499</c:v>
                </c:pt>
                <c:pt idx="44742">
                  <c:v>147.77800000001599</c:v>
                </c:pt>
                <c:pt idx="44743">
                  <c:v>147.78950600020798</c:v>
                </c:pt>
                <c:pt idx="44744">
                  <c:v>147.809925999808</c:v>
                </c:pt>
                <c:pt idx="44745">
                  <c:v>147.81824100009501</c:v>
                </c:pt>
                <c:pt idx="44746">
                  <c:v>147.827841999969</c:v>
                </c:pt>
                <c:pt idx="44747">
                  <c:v>147.82785899978899</c:v>
                </c:pt>
                <c:pt idx="44748">
                  <c:v>147.82841199985299</c:v>
                </c:pt>
                <c:pt idx="44749">
                  <c:v>147.82841399983201</c:v>
                </c:pt>
                <c:pt idx="44750">
                  <c:v>147.82961199989501</c:v>
                </c:pt>
                <c:pt idx="44751">
                  <c:v>147.829613999874</c:v>
                </c:pt>
                <c:pt idx="44752">
                  <c:v>147.83045300009599</c:v>
                </c:pt>
                <c:pt idx="44753">
                  <c:v>147.830456000065</c:v>
                </c:pt>
                <c:pt idx="44754">
                  <c:v>147.853438999845</c:v>
                </c:pt>
                <c:pt idx="44755">
                  <c:v>147.85409800015199</c:v>
                </c:pt>
                <c:pt idx="44756">
                  <c:v>147.85518400003599</c:v>
                </c:pt>
                <c:pt idx="44757">
                  <c:v>147.85611600018399</c:v>
                </c:pt>
                <c:pt idx="44758">
                  <c:v>147.868064999784</c:v>
                </c:pt>
                <c:pt idx="44759">
                  <c:v>147.87512300017602</c:v>
                </c:pt>
                <c:pt idx="44760">
                  <c:v>147.87578000004899</c:v>
                </c:pt>
                <c:pt idx="44761">
                  <c:v>147.87715600004898</c:v>
                </c:pt>
                <c:pt idx="44762">
                  <c:v>147.87807699985902</c:v>
                </c:pt>
                <c:pt idx="44763">
                  <c:v>147.879899000145</c:v>
                </c:pt>
                <c:pt idx="44764">
                  <c:v>147.880446999806</c:v>
                </c:pt>
                <c:pt idx="44765">
                  <c:v>147.88130899978501</c:v>
                </c:pt>
                <c:pt idx="44766">
                  <c:v>147.88250299989102</c:v>
                </c:pt>
                <c:pt idx="44767">
                  <c:v>147.88379699984898</c:v>
                </c:pt>
                <c:pt idx="44768">
                  <c:v>147.90318199993601</c:v>
                </c:pt>
                <c:pt idx="44769">
                  <c:v>147.90391999986198</c:v>
                </c:pt>
                <c:pt idx="44770">
                  <c:v>147.90517900019</c:v>
                </c:pt>
                <c:pt idx="44771">
                  <c:v>147.905993000222</c:v>
                </c:pt>
                <c:pt idx="44772">
                  <c:v>147.90617200014799</c:v>
                </c:pt>
                <c:pt idx="44773">
                  <c:v>147.939862999919</c:v>
                </c:pt>
                <c:pt idx="44774">
                  <c:v>147.94346899998303</c:v>
                </c:pt>
                <c:pt idx="44775">
                  <c:v>147.94411399998302</c:v>
                </c:pt>
                <c:pt idx="44776">
                  <c:v>147.945462999814</c:v>
                </c:pt>
                <c:pt idx="44777">
                  <c:v>147.94642900005701</c:v>
                </c:pt>
                <c:pt idx="44778">
                  <c:v>147.94874100016298</c:v>
                </c:pt>
                <c:pt idx="44779">
                  <c:v>147.97336999981701</c:v>
                </c:pt>
                <c:pt idx="44780">
                  <c:v>147.98555000015699</c:v>
                </c:pt>
                <c:pt idx="44781">
                  <c:v>148.00299199987398</c:v>
                </c:pt>
                <c:pt idx="44782">
                  <c:v>148.00364800021202</c:v>
                </c:pt>
                <c:pt idx="44783">
                  <c:v>148.004814000159</c:v>
                </c:pt>
                <c:pt idx="44784">
                  <c:v>148.00606400012799</c:v>
                </c:pt>
                <c:pt idx="44785">
                  <c:v>148.00698099998002</c:v>
                </c:pt>
                <c:pt idx="44786">
                  <c:v>148.00762599998001</c:v>
                </c:pt>
                <c:pt idx="44787">
                  <c:v>148.00894800009701</c:v>
                </c:pt>
                <c:pt idx="44788">
                  <c:v>148.009814000033</c:v>
                </c:pt>
                <c:pt idx="44789">
                  <c:v>148.01609200003401</c:v>
                </c:pt>
                <c:pt idx="44790">
                  <c:v>148.03054999993</c:v>
                </c:pt>
                <c:pt idx="44791">
                  <c:v>148.03122000012002</c:v>
                </c:pt>
                <c:pt idx="44792">
                  <c:v>148.03254099979299</c:v>
                </c:pt>
                <c:pt idx="44793">
                  <c:v>148.03358200015199</c:v>
                </c:pt>
                <c:pt idx="44794">
                  <c:v>148.07274199983999</c:v>
                </c:pt>
                <c:pt idx="44795">
                  <c:v>148.07801999995701</c:v>
                </c:pt>
                <c:pt idx="44796">
                  <c:v>148.09366899998997</c:v>
                </c:pt>
                <c:pt idx="44797">
                  <c:v>148.09430700006399</c:v>
                </c:pt>
                <c:pt idx="44798">
                  <c:v>148.09567300017</c:v>
                </c:pt>
                <c:pt idx="44799">
                  <c:v>148.09615500007502</c:v>
                </c:pt>
                <c:pt idx="44800">
                  <c:v>148.09664999984301</c:v>
                </c:pt>
                <c:pt idx="44801">
                  <c:v>148.09680500002199</c:v>
                </c:pt>
                <c:pt idx="44802">
                  <c:v>148.09791200013899</c:v>
                </c:pt>
                <c:pt idx="44803">
                  <c:v>148.09879999984301</c:v>
                </c:pt>
                <c:pt idx="44804">
                  <c:v>148.10070900011797</c:v>
                </c:pt>
                <c:pt idx="44805">
                  <c:v>148.12224900015198</c:v>
                </c:pt>
                <c:pt idx="44806">
                  <c:v>148.12283699984602</c:v>
                </c:pt>
                <c:pt idx="44807">
                  <c:v>148.123985999973</c:v>
                </c:pt>
                <c:pt idx="44808">
                  <c:v>148.12471400000501</c:v>
                </c:pt>
                <c:pt idx="44809">
                  <c:v>148.13851400003799</c:v>
                </c:pt>
                <c:pt idx="44810">
                  <c:v>148.13915200011201</c:v>
                </c:pt>
                <c:pt idx="44811">
                  <c:v>148.14039600014399</c:v>
                </c:pt>
                <c:pt idx="44812">
                  <c:v>148.14118200001698</c:v>
                </c:pt>
                <c:pt idx="44813">
                  <c:v>148.14304399987998</c:v>
                </c:pt>
                <c:pt idx="44814">
                  <c:v>148.14374600018701</c:v>
                </c:pt>
                <c:pt idx="44815">
                  <c:v>148.14504700007001</c:v>
                </c:pt>
                <c:pt idx="44816">
                  <c:v>148.145941000166</c:v>
                </c:pt>
                <c:pt idx="44817">
                  <c:v>148.150773999987</c:v>
                </c:pt>
                <c:pt idx="44818">
                  <c:v>148.16960500002</c:v>
                </c:pt>
                <c:pt idx="44819">
                  <c:v>148.186549999991</c:v>
                </c:pt>
                <c:pt idx="44820">
                  <c:v>148.18874499997</c:v>
                </c:pt>
                <c:pt idx="44821">
                  <c:v>148.189400999854</c:v>
                </c:pt>
                <c:pt idx="44822">
                  <c:v>148.19068399992798</c:v>
                </c:pt>
                <c:pt idx="44823">
                  <c:v>148.19167399991701</c:v>
                </c:pt>
                <c:pt idx="44824">
                  <c:v>148.198999000214</c:v>
                </c:pt>
                <c:pt idx="44825">
                  <c:v>148.215437000089</c:v>
                </c:pt>
                <c:pt idx="44826">
                  <c:v>148.22322600002701</c:v>
                </c:pt>
                <c:pt idx="44827">
                  <c:v>148.22394700013299</c:v>
                </c:pt>
                <c:pt idx="44828">
                  <c:v>148.225201000059</c:v>
                </c:pt>
                <c:pt idx="44829">
                  <c:v>148.22598099999499</c:v>
                </c:pt>
                <c:pt idx="44830">
                  <c:v>148.23769900021898</c:v>
                </c:pt>
                <c:pt idx="44831">
                  <c:v>148.23833999980701</c:v>
                </c:pt>
                <c:pt idx="44832">
                  <c:v>148.239637000187</c:v>
                </c:pt>
                <c:pt idx="44833">
                  <c:v>148.240567999891</c:v>
                </c:pt>
                <c:pt idx="44834">
                  <c:v>148.246706000009</c:v>
                </c:pt>
                <c:pt idx="44835">
                  <c:v>148.24678400009302</c:v>
                </c:pt>
                <c:pt idx="44836">
                  <c:v>148.24732699980802</c:v>
                </c:pt>
                <c:pt idx="44837">
                  <c:v>148.24737199978699</c:v>
                </c:pt>
                <c:pt idx="44838">
                  <c:v>148.248426999998</c:v>
                </c:pt>
                <c:pt idx="44839">
                  <c:v>148.248539000178</c:v>
                </c:pt>
                <c:pt idx="44840">
                  <c:v>148.24932400006199</c:v>
                </c:pt>
                <c:pt idx="44841">
                  <c:v>148.24935200022</c:v>
                </c:pt>
                <c:pt idx="44842">
                  <c:v>148.26591100018001</c:v>
                </c:pt>
                <c:pt idx="44843">
                  <c:v>148.28016000001298</c:v>
                </c:pt>
                <c:pt idx="44844">
                  <c:v>148.28062100013901</c:v>
                </c:pt>
                <c:pt idx="44845">
                  <c:v>148.281399000097</c:v>
                </c:pt>
                <c:pt idx="44846">
                  <c:v>148.28197799988601</c:v>
                </c:pt>
                <c:pt idx="44847">
                  <c:v>148.28212700012901</c:v>
                </c:pt>
                <c:pt idx="44848">
                  <c:v>148.28286200008699</c:v>
                </c:pt>
                <c:pt idx="44849">
                  <c:v>148.28425499990698</c:v>
                </c:pt>
                <c:pt idx="44850">
                  <c:v>148.28527400004501</c:v>
                </c:pt>
                <c:pt idx="44851">
                  <c:v>148.28829999987599</c:v>
                </c:pt>
                <c:pt idx="44852">
                  <c:v>148.29921199998302</c:v>
                </c:pt>
                <c:pt idx="44853">
                  <c:v>148.30051399985601</c:v>
                </c:pt>
                <c:pt idx="44854">
                  <c:v>148.30560100017399</c:v>
                </c:pt>
                <c:pt idx="44855">
                  <c:v>148.31844899981601</c:v>
                </c:pt>
                <c:pt idx="44856">
                  <c:v>148.31907899997501</c:v>
                </c:pt>
                <c:pt idx="44857">
                  <c:v>148.32036500001698</c:v>
                </c:pt>
                <c:pt idx="44858">
                  <c:v>148.32133900017601</c:v>
                </c:pt>
                <c:pt idx="44859">
                  <c:v>148.32642200008101</c:v>
                </c:pt>
                <c:pt idx="44860">
                  <c:v>148.32706400011301</c:v>
                </c:pt>
                <c:pt idx="44861">
                  <c:v>148.32832299998699</c:v>
                </c:pt>
                <c:pt idx="44862">
                  <c:v>148.32919099990201</c:v>
                </c:pt>
                <c:pt idx="44863">
                  <c:v>148.33401099986</c:v>
                </c:pt>
                <c:pt idx="44864">
                  <c:v>148.342659999798</c:v>
                </c:pt>
                <c:pt idx="44865">
                  <c:v>148.346943999968</c:v>
                </c:pt>
                <c:pt idx="44866">
                  <c:v>148.34763799990401</c:v>
                </c:pt>
                <c:pt idx="44867">
                  <c:v>148.348970999904</c:v>
                </c:pt>
                <c:pt idx="44868">
                  <c:v>148.34982899992599</c:v>
                </c:pt>
                <c:pt idx="44869">
                  <c:v>148.35539400019101</c:v>
                </c:pt>
                <c:pt idx="44870">
                  <c:v>148.35595700014801</c:v>
                </c:pt>
                <c:pt idx="44871">
                  <c:v>148.35699700006398</c:v>
                </c:pt>
                <c:pt idx="44872">
                  <c:v>148.35778499991599</c:v>
                </c:pt>
                <c:pt idx="44873">
                  <c:v>148.38657800009901</c:v>
                </c:pt>
                <c:pt idx="44874">
                  <c:v>148.39326099990998</c:v>
                </c:pt>
                <c:pt idx="44875">
                  <c:v>148.393831999783</c:v>
                </c:pt>
                <c:pt idx="44876">
                  <c:v>148.39492100008999</c:v>
                </c:pt>
                <c:pt idx="44877">
                  <c:v>148.39570399999499</c:v>
                </c:pt>
                <c:pt idx="44878">
                  <c:v>148.40445199979499</c:v>
                </c:pt>
                <c:pt idx="44879">
                  <c:v>148.404850000133</c:v>
                </c:pt>
                <c:pt idx="44880">
                  <c:v>148.40549600012298</c:v>
                </c:pt>
                <c:pt idx="44881">
                  <c:v>148.40557700017499</c:v>
                </c:pt>
                <c:pt idx="44882">
                  <c:v>148.40607799987902</c:v>
                </c:pt>
                <c:pt idx="44883">
                  <c:v>148.40614700005901</c:v>
                </c:pt>
                <c:pt idx="44884">
                  <c:v>148.40736399992201</c:v>
                </c:pt>
                <c:pt idx="44885">
                  <c:v>148.40818399989001</c:v>
                </c:pt>
                <c:pt idx="44886">
                  <c:v>148.41458299997601</c:v>
                </c:pt>
                <c:pt idx="44887">
                  <c:v>148.415434000071</c:v>
                </c:pt>
                <c:pt idx="44888">
                  <c:v>148.41595100006001</c:v>
                </c:pt>
                <c:pt idx="44889">
                  <c:v>148.41694599999698</c:v>
                </c:pt>
                <c:pt idx="44890">
                  <c:v>148.41772999989101</c:v>
                </c:pt>
                <c:pt idx="44891">
                  <c:v>148.42158999999799</c:v>
                </c:pt>
                <c:pt idx="44892">
                  <c:v>148.42378100001901</c:v>
                </c:pt>
                <c:pt idx="44893">
                  <c:v>148.42674000010402</c:v>
                </c:pt>
                <c:pt idx="44894">
                  <c:v>148.427122000157</c:v>
                </c:pt>
                <c:pt idx="44895">
                  <c:v>148.427853000157</c:v>
                </c:pt>
                <c:pt idx="44896">
                  <c:v>148.42833600005099</c:v>
                </c:pt>
                <c:pt idx="44897">
                  <c:v>148.46632399985501</c:v>
                </c:pt>
                <c:pt idx="44898">
                  <c:v>148.46749099979201</c:v>
                </c:pt>
                <c:pt idx="44899">
                  <c:v>148.46820000002398</c:v>
                </c:pt>
                <c:pt idx="44900">
                  <c:v>148.46949899992902</c:v>
                </c:pt>
                <c:pt idx="44901">
                  <c:v>148.47040699987701</c:v>
                </c:pt>
                <c:pt idx="44902">
                  <c:v>148.473809999813</c:v>
                </c:pt>
                <c:pt idx="44903">
                  <c:v>148.474429000089</c:v>
                </c:pt>
                <c:pt idx="44904">
                  <c:v>148.47498200015198</c:v>
                </c:pt>
                <c:pt idx="44905">
                  <c:v>148.475161000078</c:v>
                </c:pt>
                <c:pt idx="44906">
                  <c:v>148.47568200002502</c:v>
                </c:pt>
                <c:pt idx="44907">
                  <c:v>148.47584500012002</c:v>
                </c:pt>
                <c:pt idx="44908">
                  <c:v>148.47652400021602</c:v>
                </c:pt>
                <c:pt idx="44909">
                  <c:v>148.477140000068</c:v>
                </c:pt>
                <c:pt idx="44910">
                  <c:v>148.47808100012099</c:v>
                </c:pt>
                <c:pt idx="44911">
                  <c:v>148.478567999973</c:v>
                </c:pt>
                <c:pt idx="44912">
                  <c:v>148.49037600015399</c:v>
                </c:pt>
                <c:pt idx="44913">
                  <c:v>148.50251600000701</c:v>
                </c:pt>
                <c:pt idx="44914">
                  <c:v>148.50287199988</c:v>
                </c:pt>
                <c:pt idx="44915">
                  <c:v>148.50353400015501</c:v>
                </c:pt>
                <c:pt idx="44916">
                  <c:v>148.50391800018701</c:v>
                </c:pt>
                <c:pt idx="44917">
                  <c:v>148.50544099999698</c:v>
                </c:pt>
                <c:pt idx="44918">
                  <c:v>148.50593399978598</c:v>
                </c:pt>
                <c:pt idx="44919">
                  <c:v>148.50678699986</c:v>
                </c:pt>
                <c:pt idx="44920">
                  <c:v>148.50751299991302</c:v>
                </c:pt>
                <c:pt idx="44921">
                  <c:v>148.523216999819</c:v>
                </c:pt>
                <c:pt idx="44922">
                  <c:v>148.52417900010499</c:v>
                </c:pt>
                <c:pt idx="44923">
                  <c:v>148.52464700015801</c:v>
                </c:pt>
                <c:pt idx="44924">
                  <c:v>148.52536999978798</c:v>
                </c:pt>
                <c:pt idx="44925">
                  <c:v>148.526017000222</c:v>
                </c:pt>
                <c:pt idx="44926">
                  <c:v>148.52661900022198</c:v>
                </c:pt>
                <c:pt idx="44927">
                  <c:v>148.54062299991699</c:v>
                </c:pt>
                <c:pt idx="44928">
                  <c:v>148.54130399999099</c:v>
                </c:pt>
                <c:pt idx="44929">
                  <c:v>148.54265399981099</c:v>
                </c:pt>
                <c:pt idx="44930">
                  <c:v>148.54364700022398</c:v>
                </c:pt>
                <c:pt idx="44931">
                  <c:v>148.545001000002</c:v>
                </c:pt>
                <c:pt idx="44932">
                  <c:v>148.553203000119</c:v>
                </c:pt>
                <c:pt idx="44933">
                  <c:v>148.55991600006701</c:v>
                </c:pt>
                <c:pt idx="44934">
                  <c:v>148.57287099994201</c:v>
                </c:pt>
                <c:pt idx="44935">
                  <c:v>148.59132599985901</c:v>
                </c:pt>
                <c:pt idx="44936">
                  <c:v>148.59160800006001</c:v>
                </c:pt>
                <c:pt idx="44937">
                  <c:v>148.59197499981701</c:v>
                </c:pt>
                <c:pt idx="44938">
                  <c:v>148.59306200014498</c:v>
                </c:pt>
                <c:pt idx="44939">
                  <c:v>148.59384600003901</c:v>
                </c:pt>
                <c:pt idx="44940">
                  <c:v>148.608946999956</c:v>
                </c:pt>
                <c:pt idx="44941">
                  <c:v>148.64708599998201</c:v>
                </c:pt>
                <c:pt idx="44942">
                  <c:v>148.64778199989797</c:v>
                </c:pt>
                <c:pt idx="44943">
                  <c:v>148.64896200015198</c:v>
                </c:pt>
                <c:pt idx="44944">
                  <c:v>148.649919000035</c:v>
                </c:pt>
                <c:pt idx="44945">
                  <c:v>148.65069200004601</c:v>
                </c:pt>
                <c:pt idx="44946">
                  <c:v>148.65138599998301</c:v>
                </c:pt>
                <c:pt idx="44947">
                  <c:v>148.65258899999299</c:v>
                </c:pt>
                <c:pt idx="44948">
                  <c:v>148.653472000205</c:v>
                </c:pt>
                <c:pt idx="44949">
                  <c:v>148.66243500000502</c:v>
                </c:pt>
                <c:pt idx="44950">
                  <c:v>148.698114000126</c:v>
                </c:pt>
                <c:pt idx="44951">
                  <c:v>148.69877299997802</c:v>
                </c:pt>
                <c:pt idx="44952">
                  <c:v>148.70008199977698</c:v>
                </c:pt>
                <c:pt idx="44953">
                  <c:v>148.70102499980899</c:v>
                </c:pt>
                <c:pt idx="44954">
                  <c:v>148.71099799984199</c:v>
                </c:pt>
                <c:pt idx="44955">
                  <c:v>148.71161400014799</c:v>
                </c:pt>
                <c:pt idx="44956">
                  <c:v>148.71266199997899</c:v>
                </c:pt>
                <c:pt idx="44957">
                  <c:v>148.71346700010599</c:v>
                </c:pt>
                <c:pt idx="44958">
                  <c:v>148.71558200002198</c:v>
                </c:pt>
                <c:pt idx="44959">
                  <c:v>148.716353000054</c:v>
                </c:pt>
                <c:pt idx="44960">
                  <c:v>148.71686600008601</c:v>
                </c:pt>
                <c:pt idx="44961">
                  <c:v>148.71746500011702</c:v>
                </c:pt>
                <c:pt idx="44962">
                  <c:v>148.71866300018098</c:v>
                </c:pt>
                <c:pt idx="44963">
                  <c:v>148.71941399996999</c:v>
                </c:pt>
                <c:pt idx="44964">
                  <c:v>148.73036300014002</c:v>
                </c:pt>
                <c:pt idx="44965">
                  <c:v>148.73078900018299</c:v>
                </c:pt>
                <c:pt idx="44966">
                  <c:v>148.73148400010899</c:v>
                </c:pt>
                <c:pt idx="44967">
                  <c:v>148.732064999876</c:v>
                </c:pt>
                <c:pt idx="44968">
                  <c:v>148.74154300014101</c:v>
                </c:pt>
                <c:pt idx="44969">
                  <c:v>148.74230399982397</c:v>
                </c:pt>
                <c:pt idx="44970">
                  <c:v>148.74236000014201</c:v>
                </c:pt>
                <c:pt idx="44971">
                  <c:v>148.74279100013101</c:v>
                </c:pt>
                <c:pt idx="44972">
                  <c:v>148.74365900004699</c:v>
                </c:pt>
                <c:pt idx="44973">
                  <c:v>148.74368800019499</c:v>
                </c:pt>
                <c:pt idx="44974">
                  <c:v>148.74439799996199</c:v>
                </c:pt>
                <c:pt idx="44975">
                  <c:v>148.74508699995198</c:v>
                </c:pt>
                <c:pt idx="44976">
                  <c:v>148.74632000009998</c:v>
                </c:pt>
                <c:pt idx="44977">
                  <c:v>148.747011000068</c:v>
                </c:pt>
                <c:pt idx="44978">
                  <c:v>148.747268000079</c:v>
                </c:pt>
                <c:pt idx="44979">
                  <c:v>148.74785700021602</c:v>
                </c:pt>
                <c:pt idx="44980">
                  <c:v>148.74842700009998</c:v>
                </c:pt>
                <c:pt idx="44981">
                  <c:v>148.749036000026</c:v>
                </c:pt>
                <c:pt idx="44982">
                  <c:v>148.74933400005798</c:v>
                </c:pt>
                <c:pt idx="44983">
                  <c:v>148.74986699987798</c:v>
                </c:pt>
                <c:pt idx="44984">
                  <c:v>148.75406700002699</c:v>
                </c:pt>
                <c:pt idx="44985">
                  <c:v>148.75467499996299</c:v>
                </c:pt>
                <c:pt idx="44986">
                  <c:v>148.75575699988897</c:v>
                </c:pt>
                <c:pt idx="44987">
                  <c:v>148.756510000112</c:v>
                </c:pt>
                <c:pt idx="44988">
                  <c:v>148.770774999775</c:v>
                </c:pt>
                <c:pt idx="44989">
                  <c:v>148.77276600009199</c:v>
                </c:pt>
                <c:pt idx="44990">
                  <c:v>148.77317899981702</c:v>
                </c:pt>
                <c:pt idx="44991">
                  <c:v>148.77397100008199</c:v>
                </c:pt>
                <c:pt idx="44992">
                  <c:v>148.77452900009303</c:v>
                </c:pt>
                <c:pt idx="44993">
                  <c:v>148.784761000115</c:v>
                </c:pt>
                <c:pt idx="44994">
                  <c:v>148.78935400020001</c:v>
                </c:pt>
                <c:pt idx="44995">
                  <c:v>148.79009000014702</c:v>
                </c:pt>
                <c:pt idx="44996">
                  <c:v>148.79010499998901</c:v>
                </c:pt>
                <c:pt idx="44997">
                  <c:v>148.79130200006301</c:v>
                </c:pt>
                <c:pt idx="44998">
                  <c:v>148.792673000116</c:v>
                </c:pt>
                <c:pt idx="44999">
                  <c:v>148.80123700004302</c:v>
                </c:pt>
                <c:pt idx="45000">
                  <c:v>148.80158599998998</c:v>
                </c:pt>
                <c:pt idx="45001">
                  <c:v>148.80233399981</c:v>
                </c:pt>
                <c:pt idx="45002">
                  <c:v>148.80280499983201</c:v>
                </c:pt>
                <c:pt idx="45003">
                  <c:v>148.81211300007598</c:v>
                </c:pt>
                <c:pt idx="45004">
                  <c:v>148.81561399988601</c:v>
                </c:pt>
                <c:pt idx="45005">
                  <c:v>148.81624100007599</c:v>
                </c:pt>
                <c:pt idx="45006">
                  <c:v>148.817487000087</c:v>
                </c:pt>
                <c:pt idx="45007">
                  <c:v>148.81825100019299</c:v>
                </c:pt>
                <c:pt idx="45008">
                  <c:v>148.821130000214</c:v>
                </c:pt>
                <c:pt idx="45009">
                  <c:v>148.83051200013102</c:v>
                </c:pt>
                <c:pt idx="45010">
                  <c:v>148.833014000047</c:v>
                </c:pt>
                <c:pt idx="45011">
                  <c:v>148.84209699994202</c:v>
                </c:pt>
                <c:pt idx="45012">
                  <c:v>148.84245299981498</c:v>
                </c:pt>
                <c:pt idx="45013">
                  <c:v>148.843210999984</c:v>
                </c:pt>
                <c:pt idx="45014">
                  <c:v>148.843695999858</c:v>
                </c:pt>
                <c:pt idx="45015">
                  <c:v>148.84852400018599</c:v>
                </c:pt>
                <c:pt idx="45016">
                  <c:v>148.857333999785</c:v>
                </c:pt>
                <c:pt idx="45017">
                  <c:v>148.85788499987001</c:v>
                </c:pt>
                <c:pt idx="45018">
                  <c:v>148.85879099983799</c:v>
                </c:pt>
                <c:pt idx="45019">
                  <c:v>148.85948700020799</c:v>
                </c:pt>
                <c:pt idx="45020">
                  <c:v>148.86005800008198</c:v>
                </c:pt>
                <c:pt idx="45021">
                  <c:v>148.86250800009199</c:v>
                </c:pt>
                <c:pt idx="45022">
                  <c:v>148.86301700016702</c:v>
                </c:pt>
                <c:pt idx="45023">
                  <c:v>148.863945999892</c:v>
                </c:pt>
                <c:pt idx="45024">
                  <c:v>148.86459699982802</c:v>
                </c:pt>
                <c:pt idx="45025">
                  <c:v>148.86820399988201</c:v>
                </c:pt>
                <c:pt idx="45026">
                  <c:v>148.868724999829</c:v>
                </c:pt>
                <c:pt idx="45027">
                  <c:v>148.86973300008299</c:v>
                </c:pt>
                <c:pt idx="45028">
                  <c:v>148.87047199999802</c:v>
                </c:pt>
                <c:pt idx="45029">
                  <c:v>148.87049500020998</c:v>
                </c:pt>
                <c:pt idx="45030">
                  <c:v>148.87688599992498</c:v>
                </c:pt>
                <c:pt idx="45031">
                  <c:v>148.87887799977699</c:v>
                </c:pt>
                <c:pt idx="45032">
                  <c:v>148.895661000096</c:v>
                </c:pt>
                <c:pt idx="45033">
                  <c:v>148.89624299985297</c:v>
                </c:pt>
                <c:pt idx="45034">
                  <c:v>148.897507000128</c:v>
                </c:pt>
                <c:pt idx="45035">
                  <c:v>148.89836000020199</c:v>
                </c:pt>
                <c:pt idx="45036">
                  <c:v>148.90470199998097</c:v>
                </c:pt>
                <c:pt idx="45037">
                  <c:v>148.905383000055</c:v>
                </c:pt>
                <c:pt idx="45038">
                  <c:v>148.906600999907</c:v>
                </c:pt>
                <c:pt idx="45039">
                  <c:v>148.90740800001299</c:v>
                </c:pt>
                <c:pt idx="45040">
                  <c:v>148.90918299988698</c:v>
                </c:pt>
                <c:pt idx="45041">
                  <c:v>148.92067099981401</c:v>
                </c:pt>
                <c:pt idx="45042">
                  <c:v>148.92134000001499</c:v>
                </c:pt>
                <c:pt idx="45043">
                  <c:v>148.92264099989899</c:v>
                </c:pt>
                <c:pt idx="45044">
                  <c:v>148.92351199978199</c:v>
                </c:pt>
                <c:pt idx="45045">
                  <c:v>148.924080000142</c:v>
                </c:pt>
                <c:pt idx="45046">
                  <c:v>148.924824999994</c:v>
                </c:pt>
                <c:pt idx="45047">
                  <c:v>148.93272800009001</c:v>
                </c:pt>
                <c:pt idx="45048">
                  <c:v>148.94116300001699</c:v>
                </c:pt>
                <c:pt idx="45049">
                  <c:v>148.943802999838</c:v>
                </c:pt>
                <c:pt idx="45050">
                  <c:v>148.94440199987</c:v>
                </c:pt>
                <c:pt idx="45051">
                  <c:v>148.945478999849</c:v>
                </c:pt>
                <c:pt idx="45052">
                  <c:v>148.94625799979599</c:v>
                </c:pt>
                <c:pt idx="45053">
                  <c:v>148.960248000094</c:v>
                </c:pt>
                <c:pt idx="45054">
                  <c:v>148.962561000189</c:v>
                </c:pt>
                <c:pt idx="45055">
                  <c:v>148.989368000002</c:v>
                </c:pt>
                <c:pt idx="45056">
                  <c:v>148.98981499982199</c:v>
                </c:pt>
                <c:pt idx="45057">
                  <c:v>148.989854999854</c:v>
                </c:pt>
                <c:pt idx="45058">
                  <c:v>148.99001699996001</c:v>
                </c:pt>
                <c:pt idx="45059">
                  <c:v>148.99038000021301</c:v>
                </c:pt>
                <c:pt idx="45060">
                  <c:v>148.99117300001299</c:v>
                </c:pt>
                <c:pt idx="45061">
                  <c:v>148.99139599992799</c:v>
                </c:pt>
                <c:pt idx="45062">
                  <c:v>148.99209599980102</c:v>
                </c:pt>
                <c:pt idx="45063">
                  <c:v>148.992117000034</c:v>
                </c:pt>
                <c:pt idx="45064">
                  <c:v>149.01072200018399</c:v>
                </c:pt>
                <c:pt idx="45065">
                  <c:v>149.02223699982602</c:v>
                </c:pt>
                <c:pt idx="45066">
                  <c:v>149.02283799983701</c:v>
                </c:pt>
                <c:pt idx="45067">
                  <c:v>149.02411499997402</c:v>
                </c:pt>
                <c:pt idx="45068">
                  <c:v>149.02488200004802</c:v>
                </c:pt>
                <c:pt idx="45069">
                  <c:v>149.038465000103</c:v>
                </c:pt>
                <c:pt idx="45070">
                  <c:v>149.03892599977499</c:v>
                </c:pt>
                <c:pt idx="45071">
                  <c:v>149.03983000021898</c:v>
                </c:pt>
                <c:pt idx="45072">
                  <c:v>149.04050099994402</c:v>
                </c:pt>
                <c:pt idx="45073">
                  <c:v>149.05525799986199</c:v>
                </c:pt>
                <c:pt idx="45074">
                  <c:v>149.06282399988402</c:v>
                </c:pt>
                <c:pt idx="45075">
                  <c:v>149.06812299977898</c:v>
                </c:pt>
                <c:pt idx="45076">
                  <c:v>149.06875399992703</c:v>
                </c:pt>
                <c:pt idx="45077">
                  <c:v>149.06987499989501</c:v>
                </c:pt>
                <c:pt idx="45078">
                  <c:v>149.07011700006399</c:v>
                </c:pt>
                <c:pt idx="45079">
                  <c:v>149.071052000181</c:v>
                </c:pt>
                <c:pt idx="45080">
                  <c:v>149.090054000225</c:v>
                </c:pt>
                <c:pt idx="45081">
                  <c:v>149.09498299994002</c:v>
                </c:pt>
                <c:pt idx="45082">
                  <c:v>149.095169999782</c:v>
                </c:pt>
                <c:pt idx="45083">
                  <c:v>149.095658000078</c:v>
                </c:pt>
                <c:pt idx="45084">
                  <c:v>149.09581900019401</c:v>
                </c:pt>
                <c:pt idx="45085">
                  <c:v>149.09694800007799</c:v>
                </c:pt>
                <c:pt idx="45086">
                  <c:v>149.09699899999299</c:v>
                </c:pt>
                <c:pt idx="45087">
                  <c:v>149.097874999824</c:v>
                </c:pt>
                <c:pt idx="45088">
                  <c:v>149.097882000205</c:v>
                </c:pt>
                <c:pt idx="45089">
                  <c:v>149.09867500000399</c:v>
                </c:pt>
                <c:pt idx="45090">
                  <c:v>149.099381999803</c:v>
                </c:pt>
                <c:pt idx="45091">
                  <c:v>149.10039100004701</c:v>
                </c:pt>
                <c:pt idx="45092">
                  <c:v>149.101146999782</c:v>
                </c:pt>
                <c:pt idx="45093">
                  <c:v>149.13474200011399</c:v>
                </c:pt>
                <c:pt idx="45094">
                  <c:v>149.13542200019899</c:v>
                </c:pt>
                <c:pt idx="45095">
                  <c:v>149.13669099996599</c:v>
                </c:pt>
                <c:pt idx="45096">
                  <c:v>149.13771900000901</c:v>
                </c:pt>
                <c:pt idx="45097">
                  <c:v>149.13851399978699</c:v>
                </c:pt>
                <c:pt idx="45098">
                  <c:v>149.14224599988299</c:v>
                </c:pt>
                <c:pt idx="45099">
                  <c:v>149.142759999904</c:v>
                </c:pt>
                <c:pt idx="45100">
                  <c:v>149.14359800013699</c:v>
                </c:pt>
                <c:pt idx="45101">
                  <c:v>149.14425000006301</c:v>
                </c:pt>
                <c:pt idx="45102">
                  <c:v>149.16046400003299</c:v>
                </c:pt>
                <c:pt idx="45103">
                  <c:v>149.161186000128</c:v>
                </c:pt>
                <c:pt idx="45104">
                  <c:v>149.16254199988498</c:v>
                </c:pt>
                <c:pt idx="45105">
                  <c:v>149.163532999864</c:v>
                </c:pt>
                <c:pt idx="45106">
                  <c:v>149.165832000107</c:v>
                </c:pt>
                <c:pt idx="45107">
                  <c:v>149.171801000193</c:v>
                </c:pt>
                <c:pt idx="45108">
                  <c:v>149.20209899992099</c:v>
                </c:pt>
                <c:pt idx="45109">
                  <c:v>149.20655400010202</c:v>
                </c:pt>
                <c:pt idx="45110">
                  <c:v>149.21206400003902</c:v>
                </c:pt>
                <c:pt idx="45111">
                  <c:v>149.23076400009398</c:v>
                </c:pt>
                <c:pt idx="45112">
                  <c:v>149.24898299977897</c:v>
                </c:pt>
                <c:pt idx="45113">
                  <c:v>149.24966199987401</c:v>
                </c:pt>
                <c:pt idx="45114">
                  <c:v>149.25097600007501</c:v>
                </c:pt>
                <c:pt idx="45115">
                  <c:v>149.25195900013901</c:v>
                </c:pt>
                <c:pt idx="45116">
                  <c:v>149.252632999832</c:v>
                </c:pt>
                <c:pt idx="45117">
                  <c:v>149.25330999994901</c:v>
                </c:pt>
                <c:pt idx="45118">
                  <c:v>149.25461700022399</c:v>
                </c:pt>
                <c:pt idx="45119">
                  <c:v>149.255513999833</c:v>
                </c:pt>
                <c:pt idx="45120">
                  <c:v>149.27428200007799</c:v>
                </c:pt>
                <c:pt idx="45121">
                  <c:v>149.27486399983502</c:v>
                </c:pt>
                <c:pt idx="45122">
                  <c:v>149.27604900003601</c:v>
                </c:pt>
                <c:pt idx="45123">
                  <c:v>149.27626100006802</c:v>
                </c:pt>
                <c:pt idx="45124">
                  <c:v>149.27677400009998</c:v>
                </c:pt>
                <c:pt idx="45125">
                  <c:v>149.27688899979299</c:v>
                </c:pt>
                <c:pt idx="45126">
                  <c:v>149.27807899994099</c:v>
                </c:pt>
                <c:pt idx="45127">
                  <c:v>149.27891700017398</c:v>
                </c:pt>
                <c:pt idx="45128">
                  <c:v>149.281240000163</c:v>
                </c:pt>
                <c:pt idx="45129">
                  <c:v>149.28184600012099</c:v>
                </c:pt>
                <c:pt idx="45130">
                  <c:v>149.28306599995199</c:v>
                </c:pt>
                <c:pt idx="45131">
                  <c:v>149.283896999804</c:v>
                </c:pt>
                <c:pt idx="45132">
                  <c:v>149.28752300011101</c:v>
                </c:pt>
                <c:pt idx="45133">
                  <c:v>149.28786700011102</c:v>
                </c:pt>
                <c:pt idx="45134">
                  <c:v>149.28846600014299</c:v>
                </c:pt>
                <c:pt idx="45135">
                  <c:v>149.28898900006899</c:v>
                </c:pt>
                <c:pt idx="45136">
                  <c:v>149.31673299997701</c:v>
                </c:pt>
                <c:pt idx="45137">
                  <c:v>149.32715399981998</c:v>
                </c:pt>
                <c:pt idx="45138">
                  <c:v>149.33101899987301</c:v>
                </c:pt>
                <c:pt idx="45139">
                  <c:v>149.331656999947</c:v>
                </c:pt>
                <c:pt idx="45140">
                  <c:v>149.33286599989501</c:v>
                </c:pt>
                <c:pt idx="45141">
                  <c:v>149.33367899993701</c:v>
                </c:pt>
                <c:pt idx="45142">
                  <c:v>149.33688500013801</c:v>
                </c:pt>
                <c:pt idx="45143">
                  <c:v>149.337381999885</c:v>
                </c:pt>
                <c:pt idx="45144">
                  <c:v>149.33777799978901</c:v>
                </c:pt>
                <c:pt idx="45145">
                  <c:v>149.33828499988499</c:v>
                </c:pt>
                <c:pt idx="45146">
                  <c:v>149.33888899986403</c:v>
                </c:pt>
                <c:pt idx="45147">
                  <c:v>149.34947900019299</c:v>
                </c:pt>
                <c:pt idx="45148">
                  <c:v>149.37440299990999</c:v>
                </c:pt>
                <c:pt idx="45149">
                  <c:v>149.38651900001699</c:v>
                </c:pt>
                <c:pt idx="45150">
                  <c:v>149.39459900006099</c:v>
                </c:pt>
                <c:pt idx="45151">
                  <c:v>149.39530899982802</c:v>
                </c:pt>
                <c:pt idx="45152">
                  <c:v>149.39653200008198</c:v>
                </c:pt>
                <c:pt idx="45153">
                  <c:v>149.39748100005002</c:v>
                </c:pt>
                <c:pt idx="45154">
                  <c:v>149.40488399997699</c:v>
                </c:pt>
                <c:pt idx="45155">
                  <c:v>149.40494800021</c:v>
                </c:pt>
                <c:pt idx="45156">
                  <c:v>149.405575999935</c:v>
                </c:pt>
                <c:pt idx="45157">
                  <c:v>149.406947999978</c:v>
                </c:pt>
                <c:pt idx="45158">
                  <c:v>149.40796000018901</c:v>
                </c:pt>
                <c:pt idx="45159">
                  <c:v>149.40961100001002</c:v>
                </c:pt>
                <c:pt idx="45160">
                  <c:v>149.40979099992498</c:v>
                </c:pt>
                <c:pt idx="45161">
                  <c:v>149.410370000168</c:v>
                </c:pt>
                <c:pt idx="45162">
                  <c:v>149.41143899977698</c:v>
                </c:pt>
                <c:pt idx="45163">
                  <c:v>149.41220999980899</c:v>
                </c:pt>
                <c:pt idx="45164">
                  <c:v>149.43003200005401</c:v>
                </c:pt>
                <c:pt idx="45165">
                  <c:v>149.43073699987502</c:v>
                </c:pt>
                <c:pt idx="45166">
                  <c:v>149.43201100004399</c:v>
                </c:pt>
                <c:pt idx="45167">
                  <c:v>149.43291899999099</c:v>
                </c:pt>
                <c:pt idx="45168">
                  <c:v>149.437908999971</c:v>
                </c:pt>
                <c:pt idx="45169">
                  <c:v>149.438477999865</c:v>
                </c:pt>
                <c:pt idx="45170">
                  <c:v>149.43954699992901</c:v>
                </c:pt>
                <c:pt idx="45171">
                  <c:v>149.440243999833</c:v>
                </c:pt>
                <c:pt idx="45172">
                  <c:v>149.446161000014</c:v>
                </c:pt>
                <c:pt idx="45173">
                  <c:v>149.44660599985502</c:v>
                </c:pt>
                <c:pt idx="45174">
                  <c:v>149.447378999866</c:v>
                </c:pt>
                <c:pt idx="45175">
                  <c:v>149.44794900020401</c:v>
                </c:pt>
                <c:pt idx="45176">
                  <c:v>149.47298100014402</c:v>
                </c:pt>
                <c:pt idx="45177">
                  <c:v>149.476892000166</c:v>
                </c:pt>
                <c:pt idx="45178">
                  <c:v>149.47826400020799</c:v>
                </c:pt>
                <c:pt idx="45179">
                  <c:v>149.478688999806</c:v>
                </c:pt>
                <c:pt idx="45180">
                  <c:v>149.47935600002802</c:v>
                </c:pt>
                <c:pt idx="45181">
                  <c:v>149.47982700005002</c:v>
                </c:pt>
                <c:pt idx="45182">
                  <c:v>149.487995000072</c:v>
                </c:pt>
                <c:pt idx="45183">
                  <c:v>149.48851400004</c:v>
                </c:pt>
                <c:pt idx="45184">
                  <c:v>149.48866699978598</c:v>
                </c:pt>
                <c:pt idx="45185">
                  <c:v>149.489968000125</c:v>
                </c:pt>
                <c:pt idx="45186">
                  <c:v>149.490935999892</c:v>
                </c:pt>
                <c:pt idx="45187">
                  <c:v>149.50488300018998</c:v>
                </c:pt>
                <c:pt idx="45188">
                  <c:v>149.50547199987301</c:v>
                </c:pt>
                <c:pt idx="45189">
                  <c:v>149.50663799981999</c:v>
                </c:pt>
                <c:pt idx="45190">
                  <c:v>149.50751900005298</c:v>
                </c:pt>
                <c:pt idx="45191">
                  <c:v>149.51561599991598</c:v>
                </c:pt>
                <c:pt idx="45192">
                  <c:v>149.51617399992702</c:v>
                </c:pt>
                <c:pt idx="45193">
                  <c:v>149.516999999832</c:v>
                </c:pt>
                <c:pt idx="45194">
                  <c:v>149.518137000086</c:v>
                </c:pt>
                <c:pt idx="45195">
                  <c:v>149.52214499999101</c:v>
                </c:pt>
                <c:pt idx="45196">
                  <c:v>149.52217600011798</c:v>
                </c:pt>
                <c:pt idx="45197">
                  <c:v>149.52282600006501</c:v>
                </c:pt>
                <c:pt idx="45198">
                  <c:v>149.52426599984301</c:v>
                </c:pt>
                <c:pt idx="45199">
                  <c:v>149.525287999949</c:v>
                </c:pt>
                <c:pt idx="45200">
                  <c:v>149.52749800022499</c:v>
                </c:pt>
                <c:pt idx="45201">
                  <c:v>149.52816899995</c:v>
                </c:pt>
                <c:pt idx="45202">
                  <c:v>149.529440000151</c:v>
                </c:pt>
                <c:pt idx="45203">
                  <c:v>149.53028299987599</c:v>
                </c:pt>
                <c:pt idx="45204">
                  <c:v>149.53174899983401</c:v>
                </c:pt>
                <c:pt idx="45205">
                  <c:v>149.532373000056</c:v>
                </c:pt>
                <c:pt idx="45206">
                  <c:v>149.533733000225</c:v>
                </c:pt>
                <c:pt idx="45207">
                  <c:v>149.534529999982</c:v>
                </c:pt>
                <c:pt idx="45208">
                  <c:v>149.536058000194</c:v>
                </c:pt>
                <c:pt idx="45209">
                  <c:v>149.539672000173</c:v>
                </c:pt>
                <c:pt idx="45210">
                  <c:v>149.54014100021499</c:v>
                </c:pt>
                <c:pt idx="45211">
                  <c:v>149.541067999962</c:v>
                </c:pt>
                <c:pt idx="45212">
                  <c:v>149.541652000152</c:v>
                </c:pt>
                <c:pt idx="45213">
                  <c:v>149.546998999994</c:v>
                </c:pt>
                <c:pt idx="45214">
                  <c:v>149.55360700014299</c:v>
                </c:pt>
                <c:pt idx="45215">
                  <c:v>149.56259700011199</c:v>
                </c:pt>
                <c:pt idx="45216">
                  <c:v>149.563096999827</c:v>
                </c:pt>
                <c:pt idx="45217">
                  <c:v>149.56398699996399</c:v>
                </c:pt>
                <c:pt idx="45218">
                  <c:v>149.56465800014399</c:v>
                </c:pt>
                <c:pt idx="45219">
                  <c:v>149.56695399996502</c:v>
                </c:pt>
                <c:pt idx="45220">
                  <c:v>149.583256999903</c:v>
                </c:pt>
                <c:pt idx="45221">
                  <c:v>149.583501000051</c:v>
                </c:pt>
                <c:pt idx="45222">
                  <c:v>149.58373599984</c:v>
                </c:pt>
                <c:pt idx="45223">
                  <c:v>149.58405100014701</c:v>
                </c:pt>
                <c:pt idx="45224">
                  <c:v>149.58439100018902</c:v>
                </c:pt>
                <c:pt idx="45225">
                  <c:v>149.59031299986199</c:v>
                </c:pt>
                <c:pt idx="45226">
                  <c:v>149.59127700012601</c:v>
                </c:pt>
                <c:pt idx="45227">
                  <c:v>149.59193400000001</c:v>
                </c:pt>
                <c:pt idx="45228">
                  <c:v>149.59312300015802</c:v>
                </c:pt>
                <c:pt idx="45229">
                  <c:v>149.59389300020098</c:v>
                </c:pt>
                <c:pt idx="45230">
                  <c:v>149.59455799998901</c:v>
                </c:pt>
                <c:pt idx="45231">
                  <c:v>149.610130999917</c:v>
                </c:pt>
                <c:pt idx="45232">
                  <c:v>149.61117499979002</c:v>
                </c:pt>
                <c:pt idx="45233">
                  <c:v>149.61178900011799</c:v>
                </c:pt>
                <c:pt idx="45234">
                  <c:v>149.613020999822</c:v>
                </c:pt>
                <c:pt idx="45235">
                  <c:v>149.61384300022399</c:v>
                </c:pt>
                <c:pt idx="45236">
                  <c:v>149.61457299977999</c:v>
                </c:pt>
                <c:pt idx="45237">
                  <c:v>149.615242999971</c:v>
                </c:pt>
                <c:pt idx="45238">
                  <c:v>149.616712999886</c:v>
                </c:pt>
                <c:pt idx="45239">
                  <c:v>149.61764999998098</c:v>
                </c:pt>
                <c:pt idx="45240">
                  <c:v>149.630102000173</c:v>
                </c:pt>
                <c:pt idx="45241">
                  <c:v>149.636247000216</c:v>
                </c:pt>
                <c:pt idx="45242">
                  <c:v>149.638063000111</c:v>
                </c:pt>
                <c:pt idx="45243">
                  <c:v>149.63843900022701</c:v>
                </c:pt>
                <c:pt idx="45244">
                  <c:v>149.63863599996299</c:v>
                </c:pt>
                <c:pt idx="45245">
                  <c:v>149.63958199996299</c:v>
                </c:pt>
                <c:pt idx="45246">
                  <c:v>149.64035499997402</c:v>
                </c:pt>
                <c:pt idx="45247">
                  <c:v>149.64275800002699</c:v>
                </c:pt>
                <c:pt idx="45248">
                  <c:v>149.652112999774</c:v>
                </c:pt>
                <c:pt idx="45249">
                  <c:v>149.654589999954</c:v>
                </c:pt>
                <c:pt idx="45250">
                  <c:v>149.65512800017601</c:v>
                </c:pt>
                <c:pt idx="45251">
                  <c:v>149.656523999965</c:v>
                </c:pt>
                <c:pt idx="45252">
                  <c:v>149.65736500016601</c:v>
                </c:pt>
                <c:pt idx="45253">
                  <c:v>149.67208600000899</c:v>
                </c:pt>
                <c:pt idx="45254">
                  <c:v>149.686597999789</c:v>
                </c:pt>
                <c:pt idx="45255">
                  <c:v>149.68723799984198</c:v>
                </c:pt>
                <c:pt idx="45256">
                  <c:v>149.68849600018001</c:v>
                </c:pt>
                <c:pt idx="45257">
                  <c:v>149.68951499986301</c:v>
                </c:pt>
                <c:pt idx="45258">
                  <c:v>149.70159799986499</c:v>
                </c:pt>
                <c:pt idx="45259">
                  <c:v>149.708327000098</c:v>
                </c:pt>
                <c:pt idx="45260">
                  <c:v>149.708894000013</c:v>
                </c:pt>
                <c:pt idx="45261">
                  <c:v>149.70980799989701</c:v>
                </c:pt>
                <c:pt idx="45262">
                  <c:v>149.710513000172</c:v>
                </c:pt>
                <c:pt idx="45263">
                  <c:v>149.711147999823</c:v>
                </c:pt>
                <c:pt idx="45264">
                  <c:v>149.71181600003499</c:v>
                </c:pt>
                <c:pt idx="45265">
                  <c:v>149.71322600012999</c:v>
                </c:pt>
                <c:pt idx="45266">
                  <c:v>149.71402299988699</c:v>
                </c:pt>
                <c:pt idx="45267">
                  <c:v>149.71417400010898</c:v>
                </c:pt>
                <c:pt idx="45268">
                  <c:v>149.73233399996298</c:v>
                </c:pt>
                <c:pt idx="45269">
                  <c:v>149.732902999858</c:v>
                </c:pt>
                <c:pt idx="45270">
                  <c:v>149.73391200010099</c:v>
                </c:pt>
                <c:pt idx="45271">
                  <c:v>149.73470699987899</c:v>
                </c:pt>
                <c:pt idx="45272">
                  <c:v>149.74153599996399</c:v>
                </c:pt>
                <c:pt idx="45273">
                  <c:v>149.74498499987001</c:v>
                </c:pt>
                <c:pt idx="45274">
                  <c:v>149.745522000102</c:v>
                </c:pt>
                <c:pt idx="45275">
                  <c:v>149.74564200019802</c:v>
                </c:pt>
                <c:pt idx="45276">
                  <c:v>149.74583499997601</c:v>
                </c:pt>
                <c:pt idx="45277">
                  <c:v>149.746511000103</c:v>
                </c:pt>
                <c:pt idx="45278">
                  <c:v>149.74693600015598</c:v>
                </c:pt>
                <c:pt idx="45279">
                  <c:v>149.74706000020799</c:v>
                </c:pt>
                <c:pt idx="45280">
                  <c:v>149.747787999785</c:v>
                </c:pt>
                <c:pt idx="45281">
                  <c:v>149.759222999819</c:v>
                </c:pt>
                <c:pt idx="45282">
                  <c:v>149.77713000007401</c:v>
                </c:pt>
                <c:pt idx="45283">
                  <c:v>149.79051199998099</c:v>
                </c:pt>
                <c:pt idx="45284">
                  <c:v>149.79364900000201</c:v>
                </c:pt>
                <c:pt idx="45285">
                  <c:v>149.79429799996001</c:v>
                </c:pt>
                <c:pt idx="45286">
                  <c:v>149.79560499978101</c:v>
                </c:pt>
                <c:pt idx="45287">
                  <c:v>149.79684399986499</c:v>
                </c:pt>
                <c:pt idx="45288">
                  <c:v>149.80073300012</c:v>
                </c:pt>
                <c:pt idx="45289">
                  <c:v>149.80396600003499</c:v>
                </c:pt>
                <c:pt idx="45290">
                  <c:v>149.804670999856</c:v>
                </c:pt>
                <c:pt idx="45291">
                  <c:v>149.80594300004603</c:v>
                </c:pt>
                <c:pt idx="45292">
                  <c:v>149.806801000067</c:v>
                </c:pt>
                <c:pt idx="45293">
                  <c:v>149.81668800009999</c:v>
                </c:pt>
                <c:pt idx="45294">
                  <c:v>149.81704399997301</c:v>
                </c:pt>
                <c:pt idx="45295">
                  <c:v>149.81761099988898</c:v>
                </c:pt>
                <c:pt idx="45296">
                  <c:v>149.81808499987798</c:v>
                </c:pt>
                <c:pt idx="45297">
                  <c:v>149.82993300009099</c:v>
                </c:pt>
                <c:pt idx="45298">
                  <c:v>149.83593799979602</c:v>
                </c:pt>
                <c:pt idx="45299">
                  <c:v>149.84866099985001</c:v>
                </c:pt>
                <c:pt idx="45300">
                  <c:v>149.84923600013599</c:v>
                </c:pt>
                <c:pt idx="45301">
                  <c:v>149.85030400020997</c:v>
                </c:pt>
                <c:pt idx="45302">
                  <c:v>149.85099200021</c:v>
                </c:pt>
                <c:pt idx="45303">
                  <c:v>149.86452799985202</c:v>
                </c:pt>
                <c:pt idx="45304">
                  <c:v>149.86513199983099</c:v>
                </c:pt>
                <c:pt idx="45305">
                  <c:v>149.866180000117</c:v>
                </c:pt>
                <c:pt idx="45306">
                  <c:v>149.86690900013801</c:v>
                </c:pt>
                <c:pt idx="45307">
                  <c:v>149.87418999999099</c:v>
                </c:pt>
                <c:pt idx="45308">
                  <c:v>149.875694000002</c:v>
                </c:pt>
                <c:pt idx="45309">
                  <c:v>149.87604399993802</c:v>
                </c:pt>
                <c:pt idx="45310">
                  <c:v>149.876736999885</c:v>
                </c:pt>
                <c:pt idx="45311">
                  <c:v>149.87783000015</c:v>
                </c:pt>
                <c:pt idx="45312">
                  <c:v>149.88813199988698</c:v>
                </c:pt>
                <c:pt idx="45313">
                  <c:v>149.88869099988699</c:v>
                </c:pt>
                <c:pt idx="45314">
                  <c:v>149.89069000012</c:v>
                </c:pt>
                <c:pt idx="45315">
                  <c:v>149.89092099995099</c:v>
                </c:pt>
                <c:pt idx="45316">
                  <c:v>149.89221199994</c:v>
                </c:pt>
                <c:pt idx="45317">
                  <c:v>149.89239399983401</c:v>
                </c:pt>
                <c:pt idx="45318">
                  <c:v>149.89411599981298</c:v>
                </c:pt>
                <c:pt idx="45319">
                  <c:v>149.89435100005701</c:v>
                </c:pt>
                <c:pt idx="45320">
                  <c:v>149.89447900006701</c:v>
                </c:pt>
                <c:pt idx="45321">
                  <c:v>149.89516600007801</c:v>
                </c:pt>
                <c:pt idx="45322">
                  <c:v>149.89523599979202</c:v>
                </c:pt>
                <c:pt idx="45323">
                  <c:v>149.89530399998301</c:v>
                </c:pt>
                <c:pt idx="45324">
                  <c:v>149.895367000226</c:v>
                </c:pt>
                <c:pt idx="45325">
                  <c:v>149.89637500002502</c:v>
                </c:pt>
                <c:pt idx="45326">
                  <c:v>149.89707099994098</c:v>
                </c:pt>
                <c:pt idx="45327">
                  <c:v>149.89751399980301</c:v>
                </c:pt>
                <c:pt idx="45328">
                  <c:v>149.898113999825</c:v>
                </c:pt>
                <c:pt idx="45329">
                  <c:v>149.90597699988899</c:v>
                </c:pt>
                <c:pt idx="45330">
                  <c:v>149.91194000003799</c:v>
                </c:pt>
                <c:pt idx="45331">
                  <c:v>149.91256900020701</c:v>
                </c:pt>
                <c:pt idx="45332">
                  <c:v>149.91381700019699</c:v>
                </c:pt>
                <c:pt idx="45333">
                  <c:v>149.914794999858</c:v>
                </c:pt>
                <c:pt idx="45334">
                  <c:v>149.916286999996</c:v>
                </c:pt>
                <c:pt idx="45335">
                  <c:v>149.916988999848</c:v>
                </c:pt>
                <c:pt idx="45336">
                  <c:v>149.91835299997499</c:v>
                </c:pt>
                <c:pt idx="45337">
                  <c:v>149.91932800012299</c:v>
                </c:pt>
                <c:pt idx="45338">
                  <c:v>149.921459999859</c:v>
                </c:pt>
                <c:pt idx="45339">
                  <c:v>149.922006999986</c:v>
                </c:pt>
                <c:pt idx="45340">
                  <c:v>149.92298600009201</c:v>
                </c:pt>
                <c:pt idx="45341">
                  <c:v>149.92300599987999</c:v>
                </c:pt>
                <c:pt idx="45342">
                  <c:v>149.92371400012399</c:v>
                </c:pt>
                <c:pt idx="45343">
                  <c:v>149.932937999892</c:v>
                </c:pt>
                <c:pt idx="45344">
                  <c:v>149.94598000021099</c:v>
                </c:pt>
                <c:pt idx="45345">
                  <c:v>149.94815199997899</c:v>
                </c:pt>
                <c:pt idx="45346">
                  <c:v>149.948829000095</c:v>
                </c:pt>
                <c:pt idx="45347">
                  <c:v>149.95020000014799</c:v>
                </c:pt>
                <c:pt idx="45348">
                  <c:v>149.95112899987302</c:v>
                </c:pt>
                <c:pt idx="45349">
                  <c:v>149.972211000203</c:v>
                </c:pt>
                <c:pt idx="45350">
                  <c:v>149.97266399995999</c:v>
                </c:pt>
                <c:pt idx="45351">
                  <c:v>149.97344199991801</c:v>
                </c:pt>
                <c:pt idx="45352">
                  <c:v>149.97403999996001</c:v>
                </c:pt>
                <c:pt idx="45353">
                  <c:v>149.983970999983</c:v>
                </c:pt>
                <c:pt idx="45354">
                  <c:v>149.98456600005701</c:v>
                </c:pt>
                <c:pt idx="45355">
                  <c:v>149.98572600006801</c:v>
                </c:pt>
                <c:pt idx="45356">
                  <c:v>149.98649400013102</c:v>
                </c:pt>
                <c:pt idx="45357">
                  <c:v>150.00815399980598</c:v>
                </c:pt>
                <c:pt idx="45358">
                  <c:v>150.01106599993301</c:v>
                </c:pt>
                <c:pt idx="45359">
                  <c:v>150.01889699988101</c:v>
                </c:pt>
                <c:pt idx="45360">
                  <c:v>150.02231500011399</c:v>
                </c:pt>
                <c:pt idx="45361">
                  <c:v>150.024062999818</c:v>
                </c:pt>
                <c:pt idx="45362">
                  <c:v>150.02476000017802</c:v>
                </c:pt>
                <c:pt idx="45363">
                  <c:v>150.02608199983999</c:v>
                </c:pt>
                <c:pt idx="45364">
                  <c:v>150.02703900017801</c:v>
                </c:pt>
                <c:pt idx="45365">
                  <c:v>150.036966999778</c:v>
                </c:pt>
                <c:pt idx="45366">
                  <c:v>150.050752999959</c:v>
                </c:pt>
                <c:pt idx="45367">
                  <c:v>150.05628900007599</c:v>
                </c:pt>
                <c:pt idx="45368">
                  <c:v>150.05695599984301</c:v>
                </c:pt>
                <c:pt idx="45369">
                  <c:v>150.05831300004499</c:v>
                </c:pt>
                <c:pt idx="45370">
                  <c:v>150.05927999982299</c:v>
                </c:pt>
                <c:pt idx="45371">
                  <c:v>150.060008999844</c:v>
                </c:pt>
                <c:pt idx="45372">
                  <c:v>150.067913999919</c:v>
                </c:pt>
                <c:pt idx="45373">
                  <c:v>150.08023700011103</c:v>
                </c:pt>
                <c:pt idx="45374">
                  <c:v>150.08094099994099</c:v>
                </c:pt>
                <c:pt idx="45375">
                  <c:v>150.08219999981497</c:v>
                </c:pt>
                <c:pt idx="45376">
                  <c:v>150.082999000005</c:v>
                </c:pt>
                <c:pt idx="45377">
                  <c:v>150.08407400000502</c:v>
                </c:pt>
                <c:pt idx="45378">
                  <c:v>150.08788100021698</c:v>
                </c:pt>
                <c:pt idx="45379">
                  <c:v>150.11182099988201</c:v>
                </c:pt>
                <c:pt idx="45380">
                  <c:v>150.112290999913</c:v>
                </c:pt>
                <c:pt idx="45381">
                  <c:v>150.11302899984</c:v>
                </c:pt>
                <c:pt idx="45382">
                  <c:v>150.11361799997698</c:v>
                </c:pt>
                <c:pt idx="45383">
                  <c:v>150.116960000104</c:v>
                </c:pt>
                <c:pt idx="45384">
                  <c:v>150.148892999823</c:v>
                </c:pt>
                <c:pt idx="45385">
                  <c:v>150.15465099986602</c:v>
                </c:pt>
                <c:pt idx="45386">
                  <c:v>150.15531400013001</c:v>
                </c:pt>
                <c:pt idx="45387">
                  <c:v>150.15658699985502</c:v>
                </c:pt>
                <c:pt idx="45388">
                  <c:v>150.157501000194</c:v>
                </c:pt>
                <c:pt idx="45389">
                  <c:v>150.15758800018298</c:v>
                </c:pt>
                <c:pt idx="45390">
                  <c:v>150.15810500017301</c:v>
                </c:pt>
                <c:pt idx="45391">
                  <c:v>150.159150000035</c:v>
                </c:pt>
                <c:pt idx="45392">
                  <c:v>150.159892999909</c:v>
                </c:pt>
                <c:pt idx="45393">
                  <c:v>150.163507999877</c:v>
                </c:pt>
                <c:pt idx="45394">
                  <c:v>150.16384099999402</c:v>
                </c:pt>
                <c:pt idx="45395">
                  <c:v>150.16417000015198</c:v>
                </c:pt>
                <c:pt idx="45396">
                  <c:v>150.164325999867</c:v>
                </c:pt>
                <c:pt idx="45397">
                  <c:v>150.164459999814</c:v>
                </c:pt>
                <c:pt idx="45398">
                  <c:v>150.16446600020501</c:v>
                </c:pt>
                <c:pt idx="45399">
                  <c:v>150.16475199990902</c:v>
                </c:pt>
                <c:pt idx="45400">
                  <c:v>150.164918999962</c:v>
                </c:pt>
                <c:pt idx="45401">
                  <c:v>150.165361999825</c:v>
                </c:pt>
                <c:pt idx="45402">
                  <c:v>150.16584700015301</c:v>
                </c:pt>
                <c:pt idx="45403">
                  <c:v>150.18454399978501</c:v>
                </c:pt>
                <c:pt idx="45404">
                  <c:v>150.18488299983798</c:v>
                </c:pt>
                <c:pt idx="45405">
                  <c:v>150.18542300003901</c:v>
                </c:pt>
                <c:pt idx="45406">
                  <c:v>150.185840000176</c:v>
                </c:pt>
                <c:pt idx="45407">
                  <c:v>150.23027000006499</c:v>
                </c:pt>
                <c:pt idx="45408">
                  <c:v>150.23221999990699</c:v>
                </c:pt>
                <c:pt idx="45409">
                  <c:v>150.23271900008601</c:v>
                </c:pt>
                <c:pt idx="45410">
                  <c:v>150.233400000161</c:v>
                </c:pt>
                <c:pt idx="45411">
                  <c:v>150.23464200021402</c:v>
                </c:pt>
                <c:pt idx="45412">
                  <c:v>150.235526999949</c:v>
                </c:pt>
                <c:pt idx="45413">
                  <c:v>150.23926499998097</c:v>
                </c:pt>
                <c:pt idx="45414">
                  <c:v>150.24989099992999</c:v>
                </c:pt>
                <c:pt idx="45415">
                  <c:v>150.25059199979202</c:v>
                </c:pt>
                <c:pt idx="45416">
                  <c:v>150.25184500018401</c:v>
                </c:pt>
                <c:pt idx="45417">
                  <c:v>150.25317800018399</c:v>
                </c:pt>
                <c:pt idx="45418">
                  <c:v>150.27073700002802</c:v>
                </c:pt>
                <c:pt idx="45419">
                  <c:v>150.27090700004899</c:v>
                </c:pt>
                <c:pt idx="45420">
                  <c:v>150.27150700007002</c:v>
                </c:pt>
                <c:pt idx="45421">
                  <c:v>150.272709000091</c:v>
                </c:pt>
                <c:pt idx="45422">
                  <c:v>150.27358299994299</c:v>
                </c:pt>
                <c:pt idx="45423">
                  <c:v>150.28472199992299</c:v>
                </c:pt>
                <c:pt idx="45424">
                  <c:v>150.28543500011401</c:v>
                </c:pt>
                <c:pt idx="45425">
                  <c:v>150.28679899978599</c:v>
                </c:pt>
                <c:pt idx="45426">
                  <c:v>150.28779100020901</c:v>
                </c:pt>
                <c:pt idx="45427">
                  <c:v>150.31511799998</c:v>
                </c:pt>
                <c:pt idx="45428">
                  <c:v>150.315761999991</c:v>
                </c:pt>
                <c:pt idx="45429">
                  <c:v>150.31578300022301</c:v>
                </c:pt>
                <c:pt idx="45430">
                  <c:v>150.31618000011798</c:v>
                </c:pt>
                <c:pt idx="45431">
                  <c:v>150.31699100018099</c:v>
                </c:pt>
                <c:pt idx="45432">
                  <c:v>150.317092000022</c:v>
                </c:pt>
                <c:pt idx="45433">
                  <c:v>150.317445999917</c:v>
                </c:pt>
                <c:pt idx="45434">
                  <c:v>150.31756899998001</c:v>
                </c:pt>
                <c:pt idx="45435">
                  <c:v>150.31807600007502</c:v>
                </c:pt>
                <c:pt idx="45436">
                  <c:v>150.31811300013899</c:v>
                </c:pt>
                <c:pt idx="45437">
                  <c:v>150.33808799989799</c:v>
                </c:pt>
                <c:pt idx="45438">
                  <c:v>150.34141700016298</c:v>
                </c:pt>
                <c:pt idx="45439">
                  <c:v>150.35936000003801</c:v>
                </c:pt>
                <c:pt idx="45440">
                  <c:v>150.36002299984801</c:v>
                </c:pt>
                <c:pt idx="45441">
                  <c:v>150.36129200006999</c:v>
                </c:pt>
                <c:pt idx="45442">
                  <c:v>150.36223400011201</c:v>
                </c:pt>
                <c:pt idx="45443">
                  <c:v>150.36788299994402</c:v>
                </c:pt>
                <c:pt idx="45444">
                  <c:v>150.368654999965</c:v>
                </c:pt>
                <c:pt idx="45445">
                  <c:v>150.36926499988101</c:v>
                </c:pt>
                <c:pt idx="45446">
                  <c:v>150.37045200006099</c:v>
                </c:pt>
                <c:pt idx="45447">
                  <c:v>150.37123799993398</c:v>
                </c:pt>
                <c:pt idx="45448">
                  <c:v>150.37759699998702</c:v>
                </c:pt>
                <c:pt idx="45449">
                  <c:v>150.37780800003</c:v>
                </c:pt>
                <c:pt idx="45450">
                  <c:v>150.378206999903</c:v>
                </c:pt>
                <c:pt idx="45451">
                  <c:v>150.379605000125</c:v>
                </c:pt>
                <c:pt idx="45452">
                  <c:v>150.38050900011501</c:v>
                </c:pt>
                <c:pt idx="45453">
                  <c:v>150.38147599989301</c:v>
                </c:pt>
                <c:pt idx="45454">
                  <c:v>150.38214700007299</c:v>
                </c:pt>
                <c:pt idx="45455">
                  <c:v>150.38341899980801</c:v>
                </c:pt>
                <c:pt idx="45456">
                  <c:v>150.38415099979801</c:v>
                </c:pt>
                <c:pt idx="45457">
                  <c:v>150.38419800020998</c:v>
                </c:pt>
                <c:pt idx="45458">
                  <c:v>150.403026999811</c:v>
                </c:pt>
                <c:pt idx="45459">
                  <c:v>150.40347800004301</c:v>
                </c:pt>
                <c:pt idx="45460">
                  <c:v>150.40405799982102</c:v>
                </c:pt>
                <c:pt idx="45461">
                  <c:v>150.40416200008602</c:v>
                </c:pt>
                <c:pt idx="45462">
                  <c:v>150.40479700019199</c:v>
                </c:pt>
                <c:pt idx="45463">
                  <c:v>150.40504099988499</c:v>
                </c:pt>
                <c:pt idx="45464">
                  <c:v>150.40616799979</c:v>
                </c:pt>
                <c:pt idx="45465">
                  <c:v>150.40717600004399</c:v>
                </c:pt>
                <c:pt idx="45466">
                  <c:v>150.43530100001499</c:v>
                </c:pt>
                <c:pt idx="45467">
                  <c:v>150.44148500010101</c:v>
                </c:pt>
                <c:pt idx="45468">
                  <c:v>150.44246800016401</c:v>
                </c:pt>
                <c:pt idx="45469">
                  <c:v>150.44309499990001</c:v>
                </c:pt>
                <c:pt idx="45470">
                  <c:v>150.44420300000598</c:v>
                </c:pt>
                <c:pt idx="45471">
                  <c:v>150.44498399993199</c:v>
                </c:pt>
                <c:pt idx="45472">
                  <c:v>150.44648699995301</c:v>
                </c:pt>
                <c:pt idx="45473">
                  <c:v>150.446488999932</c:v>
                </c:pt>
                <c:pt idx="45474">
                  <c:v>150.44705899981599</c:v>
                </c:pt>
                <c:pt idx="45475">
                  <c:v>150.44807300000599</c:v>
                </c:pt>
                <c:pt idx="45476">
                  <c:v>150.44880300001699</c:v>
                </c:pt>
                <c:pt idx="45477">
                  <c:v>150.45707999979601</c:v>
                </c:pt>
                <c:pt idx="45478">
                  <c:v>150.45766699995499</c:v>
                </c:pt>
                <c:pt idx="45479">
                  <c:v>150.458857000103</c:v>
                </c:pt>
                <c:pt idx="45480">
                  <c:v>150.45963600005001</c:v>
                </c:pt>
                <c:pt idx="45481">
                  <c:v>150.463089999902</c:v>
                </c:pt>
                <c:pt idx="45482">
                  <c:v>150.463591000061</c:v>
                </c:pt>
                <c:pt idx="45483">
                  <c:v>150.46447099984999</c:v>
                </c:pt>
                <c:pt idx="45484">
                  <c:v>150.46516700021999</c:v>
                </c:pt>
                <c:pt idx="45485">
                  <c:v>150.47520699999899</c:v>
                </c:pt>
                <c:pt idx="45486">
                  <c:v>150.48446499986301</c:v>
                </c:pt>
                <c:pt idx="45487">
                  <c:v>150.49250299989501</c:v>
                </c:pt>
                <c:pt idx="45488">
                  <c:v>150.506436999876</c:v>
                </c:pt>
                <c:pt idx="45489">
                  <c:v>150.50990000008801</c:v>
                </c:pt>
                <c:pt idx="45490">
                  <c:v>150.51691899998301</c:v>
                </c:pt>
                <c:pt idx="45491">
                  <c:v>150.51767800014201</c:v>
                </c:pt>
                <c:pt idx="45492">
                  <c:v>150.51915000003601</c:v>
                </c:pt>
                <c:pt idx="45493">
                  <c:v>150.520147999941</c:v>
                </c:pt>
                <c:pt idx="45494">
                  <c:v>150.543434000155</c:v>
                </c:pt>
                <c:pt idx="45495">
                  <c:v>150.54408000014499</c:v>
                </c:pt>
                <c:pt idx="45496">
                  <c:v>150.54519600016599</c:v>
                </c:pt>
                <c:pt idx="45497">
                  <c:v>150.54536800016601</c:v>
                </c:pt>
                <c:pt idx="45498">
                  <c:v>150.54594100001799</c:v>
                </c:pt>
                <c:pt idx="45499">
                  <c:v>150.546322000082</c:v>
                </c:pt>
                <c:pt idx="45500">
                  <c:v>150.54713700010299</c:v>
                </c:pt>
                <c:pt idx="45501">
                  <c:v>150.548455999796</c:v>
                </c:pt>
                <c:pt idx="45502">
                  <c:v>150.55218699990201</c:v>
                </c:pt>
                <c:pt idx="45503">
                  <c:v>150.553749000209</c:v>
                </c:pt>
                <c:pt idx="45504">
                  <c:v>150.57711100007501</c:v>
                </c:pt>
                <c:pt idx="45505">
                  <c:v>150.57750000005399</c:v>
                </c:pt>
                <c:pt idx="45506">
                  <c:v>150.57821600021202</c:v>
                </c:pt>
                <c:pt idx="45507">
                  <c:v>150.57867699988401</c:v>
                </c:pt>
                <c:pt idx="45508">
                  <c:v>150.58533899991701</c:v>
                </c:pt>
                <c:pt idx="45509">
                  <c:v>150.58599699978001</c:v>
                </c:pt>
                <c:pt idx="45510">
                  <c:v>150.58622500009702</c:v>
                </c:pt>
                <c:pt idx="45511">
                  <c:v>150.586502999885</c:v>
                </c:pt>
                <c:pt idx="45512">
                  <c:v>150.587292000182</c:v>
                </c:pt>
                <c:pt idx="45513">
                  <c:v>150.58729500014999</c:v>
                </c:pt>
                <c:pt idx="45514">
                  <c:v>150.58730400005498</c:v>
                </c:pt>
                <c:pt idx="45515">
                  <c:v>150.58810800019199</c:v>
                </c:pt>
                <c:pt idx="45516">
                  <c:v>150.58811000017101</c:v>
                </c:pt>
                <c:pt idx="45517">
                  <c:v>150.60215299990801</c:v>
                </c:pt>
                <c:pt idx="45518">
                  <c:v>150.60281100022598</c:v>
                </c:pt>
                <c:pt idx="45519">
                  <c:v>150.604053999813</c:v>
                </c:pt>
                <c:pt idx="45520">
                  <c:v>150.604979000036</c:v>
                </c:pt>
                <c:pt idx="45521">
                  <c:v>150.61651199994199</c:v>
                </c:pt>
                <c:pt idx="45522">
                  <c:v>150.617005000185</c:v>
                </c:pt>
                <c:pt idx="45523">
                  <c:v>150.61709800011101</c:v>
                </c:pt>
                <c:pt idx="45524">
                  <c:v>150.61774700006899</c:v>
                </c:pt>
                <c:pt idx="45525">
                  <c:v>150.618961999953</c:v>
                </c:pt>
                <c:pt idx="45526">
                  <c:v>150.619848000133</c:v>
                </c:pt>
                <c:pt idx="45527">
                  <c:v>150.63425300013398</c:v>
                </c:pt>
                <c:pt idx="45528">
                  <c:v>150.63475999977499</c:v>
                </c:pt>
                <c:pt idx="45529">
                  <c:v>150.635687999965</c:v>
                </c:pt>
                <c:pt idx="45530">
                  <c:v>150.63631300017698</c:v>
                </c:pt>
                <c:pt idx="45531">
                  <c:v>150.63681199990202</c:v>
                </c:pt>
                <c:pt idx="45532">
                  <c:v>150.64018300017699</c:v>
                </c:pt>
                <c:pt idx="45533">
                  <c:v>150.640571000167</c:v>
                </c:pt>
                <c:pt idx="45534">
                  <c:v>150.64128799986</c:v>
                </c:pt>
                <c:pt idx="45535">
                  <c:v>150.64180999979698</c:v>
                </c:pt>
                <c:pt idx="45536">
                  <c:v>150.651542000105</c:v>
                </c:pt>
                <c:pt idx="45537">
                  <c:v>150.66384600004301</c:v>
                </c:pt>
                <c:pt idx="45538">
                  <c:v>150.67016300008601</c:v>
                </c:pt>
                <c:pt idx="45539">
                  <c:v>150.67089900003299</c:v>
                </c:pt>
                <c:pt idx="45540">
                  <c:v>150.672301000213</c:v>
                </c:pt>
                <c:pt idx="45541">
                  <c:v>150.673281999843</c:v>
                </c:pt>
                <c:pt idx="45542">
                  <c:v>150.68441799985501</c:v>
                </c:pt>
                <c:pt idx="45543">
                  <c:v>150.68515099983401</c:v>
                </c:pt>
                <c:pt idx="45544">
                  <c:v>150.68646500003499</c:v>
                </c:pt>
                <c:pt idx="45545">
                  <c:v>150.68683600020401</c:v>
                </c:pt>
                <c:pt idx="45546">
                  <c:v>150.687452000056</c:v>
                </c:pt>
                <c:pt idx="45547">
                  <c:v>150.68745500002399</c:v>
                </c:pt>
                <c:pt idx="45548">
                  <c:v>150.68762600003498</c:v>
                </c:pt>
                <c:pt idx="45549">
                  <c:v>150.687856999866</c:v>
                </c:pt>
                <c:pt idx="45550">
                  <c:v>150.68894300020401</c:v>
                </c:pt>
                <c:pt idx="45551">
                  <c:v>150.68894700016202</c:v>
                </c:pt>
                <c:pt idx="45552">
                  <c:v>150.689822999993</c:v>
                </c:pt>
                <c:pt idx="45553">
                  <c:v>150.68983399987701</c:v>
                </c:pt>
                <c:pt idx="45554">
                  <c:v>150.696301000152</c:v>
                </c:pt>
                <c:pt idx="45555">
                  <c:v>150.69631200003599</c:v>
                </c:pt>
                <c:pt idx="45556">
                  <c:v>150.696988000163</c:v>
                </c:pt>
                <c:pt idx="45557">
                  <c:v>150.698156000089</c:v>
                </c:pt>
                <c:pt idx="45558">
                  <c:v>150.69882199986699</c:v>
                </c:pt>
                <c:pt idx="45559">
                  <c:v>150.701952999952</c:v>
                </c:pt>
                <c:pt idx="45560">
                  <c:v>150.702336999984</c:v>
                </c:pt>
                <c:pt idx="45561">
                  <c:v>150.70334399979401</c:v>
                </c:pt>
                <c:pt idx="45562">
                  <c:v>150.70374700007901</c:v>
                </c:pt>
                <c:pt idx="45563">
                  <c:v>150.714605999837</c:v>
                </c:pt>
                <c:pt idx="45564">
                  <c:v>150.718300999869</c:v>
                </c:pt>
                <c:pt idx="45565">
                  <c:v>150.73236999978599</c:v>
                </c:pt>
                <c:pt idx="45566">
                  <c:v>150.74023499982999</c:v>
                </c:pt>
                <c:pt idx="45567">
                  <c:v>150.75114799992599</c:v>
                </c:pt>
                <c:pt idx="45568">
                  <c:v>150.767752999854</c:v>
                </c:pt>
                <c:pt idx="45569">
                  <c:v>150.77821900013001</c:v>
                </c:pt>
                <c:pt idx="45570">
                  <c:v>150.78095699982399</c:v>
                </c:pt>
                <c:pt idx="45571">
                  <c:v>150.826291000157</c:v>
                </c:pt>
                <c:pt idx="45572">
                  <c:v>150.845350000054</c:v>
                </c:pt>
                <c:pt idx="45573">
                  <c:v>150.84604399998997</c:v>
                </c:pt>
                <c:pt idx="45574">
                  <c:v>150.84710700011701</c:v>
                </c:pt>
                <c:pt idx="45575">
                  <c:v>150.84836100004301</c:v>
                </c:pt>
                <c:pt idx="45576">
                  <c:v>150.880757999857</c:v>
                </c:pt>
                <c:pt idx="45577">
                  <c:v>150.88089700020601</c:v>
                </c:pt>
                <c:pt idx="45578">
                  <c:v>150.881416000174</c:v>
                </c:pt>
                <c:pt idx="45579">
                  <c:v>150.881488999857</c:v>
                </c:pt>
                <c:pt idx="45580">
                  <c:v>150.882218999868</c:v>
                </c:pt>
                <c:pt idx="45581">
                  <c:v>150.88275700009001</c:v>
                </c:pt>
                <c:pt idx="45582">
                  <c:v>150.882862999878</c:v>
                </c:pt>
                <c:pt idx="45583">
                  <c:v>150.88414599995301</c:v>
                </c:pt>
                <c:pt idx="45584">
                  <c:v>150.89974500005999</c:v>
                </c:pt>
                <c:pt idx="45585">
                  <c:v>150.911621999966</c:v>
                </c:pt>
                <c:pt idx="45586">
                  <c:v>150.912345000051</c:v>
                </c:pt>
                <c:pt idx="45587">
                  <c:v>150.91355300000899</c:v>
                </c:pt>
                <c:pt idx="45588">
                  <c:v>150.915138000073</c:v>
                </c:pt>
                <c:pt idx="45589">
                  <c:v>150.93009700012698</c:v>
                </c:pt>
                <c:pt idx="45590">
                  <c:v>150.93086500019101</c:v>
                </c:pt>
                <c:pt idx="45591">
                  <c:v>150.93213399995801</c:v>
                </c:pt>
                <c:pt idx="45592">
                  <c:v>150.93310400015901</c:v>
                </c:pt>
                <c:pt idx="45593">
                  <c:v>150.93574299999</c:v>
                </c:pt>
                <c:pt idx="45594">
                  <c:v>150.93617399998001</c:v>
                </c:pt>
                <c:pt idx="45595">
                  <c:v>150.936977000128</c:v>
                </c:pt>
                <c:pt idx="45596">
                  <c:v>150.93758700004398</c:v>
                </c:pt>
                <c:pt idx="45597">
                  <c:v>150.94423800019197</c:v>
                </c:pt>
                <c:pt idx="45598">
                  <c:v>150.953783000204</c:v>
                </c:pt>
                <c:pt idx="45599">
                  <c:v>150.95450299986601</c:v>
                </c:pt>
                <c:pt idx="45600">
                  <c:v>150.954705000003</c:v>
                </c:pt>
                <c:pt idx="45601">
                  <c:v>150.95473600013</c:v>
                </c:pt>
                <c:pt idx="45602">
                  <c:v>150.95520600016201</c:v>
                </c:pt>
                <c:pt idx="45603">
                  <c:v>150.95589900010899</c:v>
                </c:pt>
                <c:pt idx="45604">
                  <c:v>150.95594500007701</c:v>
                </c:pt>
                <c:pt idx="45605">
                  <c:v>150.95645100018299</c:v>
                </c:pt>
                <c:pt idx="45606">
                  <c:v>150.95684200014099</c:v>
                </c:pt>
                <c:pt idx="45607">
                  <c:v>150.98373299997499</c:v>
                </c:pt>
                <c:pt idx="45608">
                  <c:v>150.99007199978502</c:v>
                </c:pt>
                <c:pt idx="45609">
                  <c:v>150.990733000071</c:v>
                </c:pt>
                <c:pt idx="45610">
                  <c:v>150.992033999955</c:v>
                </c:pt>
                <c:pt idx="45611">
                  <c:v>150.99299299981701</c:v>
                </c:pt>
                <c:pt idx="45612">
                  <c:v>151.00126300012499</c:v>
                </c:pt>
                <c:pt idx="45613">
                  <c:v>151.00399999982901</c:v>
                </c:pt>
                <c:pt idx="45614">
                  <c:v>151.005428000189</c:v>
                </c:pt>
                <c:pt idx="45615">
                  <c:v>151.01290800021101</c:v>
                </c:pt>
                <c:pt idx="45616">
                  <c:v>151.01905399978901</c:v>
                </c:pt>
                <c:pt idx="45617">
                  <c:v>151.01965199983098</c:v>
                </c:pt>
                <c:pt idx="45618">
                  <c:v>151.02093899986301</c:v>
                </c:pt>
                <c:pt idx="45619">
                  <c:v>151.02185100022302</c:v>
                </c:pt>
                <c:pt idx="45620">
                  <c:v>151.052077999793</c:v>
                </c:pt>
                <c:pt idx="45621">
                  <c:v>151.05254099989901</c:v>
                </c:pt>
                <c:pt idx="45622">
                  <c:v>151.053297000089</c:v>
                </c:pt>
                <c:pt idx="45623">
                  <c:v>151.05391299994099</c:v>
                </c:pt>
                <c:pt idx="45624">
                  <c:v>151.06108700001602</c:v>
                </c:pt>
                <c:pt idx="45625">
                  <c:v>151.06823099995299</c:v>
                </c:pt>
                <c:pt idx="45626">
                  <c:v>151.06934100003801</c:v>
                </c:pt>
                <c:pt idx="45627">
                  <c:v>151.069992999964</c:v>
                </c:pt>
                <c:pt idx="45628">
                  <c:v>151.07136400001698</c:v>
                </c:pt>
                <c:pt idx="45629">
                  <c:v>151.072283999837</c:v>
                </c:pt>
                <c:pt idx="45630">
                  <c:v>151.09031400015701</c:v>
                </c:pt>
                <c:pt idx="45631">
                  <c:v>151.09098799985</c:v>
                </c:pt>
                <c:pt idx="45632">
                  <c:v>151.09241099980801</c:v>
                </c:pt>
                <c:pt idx="45633">
                  <c:v>151.09246200017802</c:v>
                </c:pt>
                <c:pt idx="45634">
                  <c:v>151.093071000104</c:v>
                </c:pt>
                <c:pt idx="45635">
                  <c:v>151.09333500004101</c:v>
                </c:pt>
                <c:pt idx="45636">
                  <c:v>151.09418900010402</c:v>
                </c:pt>
                <c:pt idx="45637">
                  <c:v>151.09558899985097</c:v>
                </c:pt>
                <c:pt idx="45638">
                  <c:v>151.10998599993701</c:v>
                </c:pt>
                <c:pt idx="45639">
                  <c:v>151.11060400022302</c:v>
                </c:pt>
                <c:pt idx="45640">
                  <c:v>151.11186300009598</c:v>
                </c:pt>
                <c:pt idx="45641">
                  <c:v>151.11273399998001</c:v>
                </c:pt>
                <c:pt idx="45642">
                  <c:v>151.11282699990599</c:v>
                </c:pt>
                <c:pt idx="45643">
                  <c:v>151.11342599993802</c:v>
                </c:pt>
                <c:pt idx="45644">
                  <c:v>151.114561000213</c:v>
                </c:pt>
                <c:pt idx="45645">
                  <c:v>151.115507000213</c:v>
                </c:pt>
                <c:pt idx="45646">
                  <c:v>151.11899300018098</c:v>
                </c:pt>
                <c:pt idx="45647">
                  <c:v>151.126025999928</c:v>
                </c:pt>
                <c:pt idx="45648">
                  <c:v>151.12669700010801</c:v>
                </c:pt>
                <c:pt idx="45649">
                  <c:v>151.12801599980199</c:v>
                </c:pt>
                <c:pt idx="45650">
                  <c:v>151.12816400005599</c:v>
                </c:pt>
                <c:pt idx="45651">
                  <c:v>151.129144000151</c:v>
                </c:pt>
                <c:pt idx="45652">
                  <c:v>151.12963499996098</c:v>
                </c:pt>
                <c:pt idx="45653">
                  <c:v>151.13008199978103</c:v>
                </c:pt>
                <c:pt idx="45654">
                  <c:v>151.130931999887</c:v>
                </c:pt>
                <c:pt idx="45655">
                  <c:v>151.131455999802</c:v>
                </c:pt>
                <c:pt idx="45656">
                  <c:v>151.14521299983599</c:v>
                </c:pt>
                <c:pt idx="45657">
                  <c:v>151.14583800004701</c:v>
                </c:pt>
                <c:pt idx="45658">
                  <c:v>151.14705599989901</c:v>
                </c:pt>
                <c:pt idx="45659">
                  <c:v>151.14787599986801</c:v>
                </c:pt>
                <c:pt idx="45660">
                  <c:v>151.156959000218</c:v>
                </c:pt>
                <c:pt idx="45661">
                  <c:v>151.15734600021801</c:v>
                </c:pt>
                <c:pt idx="45662">
                  <c:v>151.158117999784</c:v>
                </c:pt>
                <c:pt idx="45663">
                  <c:v>151.158706999922</c:v>
                </c:pt>
                <c:pt idx="45664">
                  <c:v>151.16181299981599</c:v>
                </c:pt>
                <c:pt idx="45665">
                  <c:v>151.176976999977</c:v>
                </c:pt>
                <c:pt idx="45666">
                  <c:v>151.180884000041</c:v>
                </c:pt>
                <c:pt idx="45667">
                  <c:v>151.18620300017901</c:v>
                </c:pt>
                <c:pt idx="45668">
                  <c:v>151.18677200007298</c:v>
                </c:pt>
                <c:pt idx="45669">
                  <c:v>151.18765399984102</c:v>
                </c:pt>
                <c:pt idx="45670">
                  <c:v>151.18795099988299</c:v>
                </c:pt>
                <c:pt idx="45671">
                  <c:v>151.18818000018999</c:v>
                </c:pt>
                <c:pt idx="45672">
                  <c:v>151.18881699982001</c:v>
                </c:pt>
                <c:pt idx="45673">
                  <c:v>151.1889100002</c:v>
                </c:pt>
                <c:pt idx="45674">
                  <c:v>151.189801999862</c:v>
                </c:pt>
                <c:pt idx="45675">
                  <c:v>151.19469100000001</c:v>
                </c:pt>
                <c:pt idx="45676">
                  <c:v>151.20062599999</c:v>
                </c:pt>
                <c:pt idx="45677">
                  <c:v>151.20125600014902</c:v>
                </c:pt>
                <c:pt idx="45678">
                  <c:v>151.202574999842</c:v>
                </c:pt>
                <c:pt idx="45679">
                  <c:v>151.203134999832</c:v>
                </c:pt>
                <c:pt idx="45680">
                  <c:v>151.203492000149</c:v>
                </c:pt>
                <c:pt idx="45681">
                  <c:v>151.203535000149</c:v>
                </c:pt>
                <c:pt idx="45682">
                  <c:v>151.20422000018098</c:v>
                </c:pt>
                <c:pt idx="45683">
                  <c:v>151.204810999843</c:v>
                </c:pt>
                <c:pt idx="45684">
                  <c:v>151.21008200003399</c:v>
                </c:pt>
                <c:pt idx="45685">
                  <c:v>151.22497599986602</c:v>
                </c:pt>
                <c:pt idx="45686">
                  <c:v>151.242332000038</c:v>
                </c:pt>
                <c:pt idx="45687">
                  <c:v>151.253340000039</c:v>
                </c:pt>
                <c:pt idx="45688">
                  <c:v>151.255218000187</c:v>
                </c:pt>
                <c:pt idx="45689">
                  <c:v>151.25871999998699</c:v>
                </c:pt>
                <c:pt idx="45690">
                  <c:v>151.26923600018901</c:v>
                </c:pt>
                <c:pt idx="45691">
                  <c:v>151.28447300003199</c:v>
                </c:pt>
                <c:pt idx="45692">
                  <c:v>151.28510800013802</c:v>
                </c:pt>
                <c:pt idx="45693">
                  <c:v>151.28616499987399</c:v>
                </c:pt>
                <c:pt idx="45694">
                  <c:v>151.28692600001099</c:v>
                </c:pt>
                <c:pt idx="45695">
                  <c:v>151.29638600001201</c:v>
                </c:pt>
                <c:pt idx="45696">
                  <c:v>151.29701800014999</c:v>
                </c:pt>
                <c:pt idx="45697">
                  <c:v>151.29825099984299</c:v>
                </c:pt>
                <c:pt idx="45698">
                  <c:v>151.298580000002</c:v>
                </c:pt>
                <c:pt idx="45699">
                  <c:v>151.29914199996998</c:v>
                </c:pt>
                <c:pt idx="45700">
                  <c:v>151.29917400008699</c:v>
                </c:pt>
                <c:pt idx="45701">
                  <c:v>151.300042999992</c:v>
                </c:pt>
                <c:pt idx="45702">
                  <c:v>151.30039499990698</c:v>
                </c:pt>
                <c:pt idx="45703">
                  <c:v>151.300738999907</c:v>
                </c:pt>
                <c:pt idx="45704">
                  <c:v>151.30386000009798</c:v>
                </c:pt>
                <c:pt idx="45705">
                  <c:v>151.30455200005599</c:v>
                </c:pt>
                <c:pt idx="45706">
                  <c:v>151.30580999993899</c:v>
                </c:pt>
                <c:pt idx="45707">
                  <c:v>151.30711499978102</c:v>
                </c:pt>
                <c:pt idx="45708">
                  <c:v>151.325101000111</c:v>
                </c:pt>
                <c:pt idx="45709">
                  <c:v>151.32574800009002</c:v>
                </c:pt>
                <c:pt idx="45710">
                  <c:v>151.32680699980398</c:v>
                </c:pt>
                <c:pt idx="45711">
                  <c:v>151.32769799993102</c:v>
                </c:pt>
                <c:pt idx="45712">
                  <c:v>151.337868000155</c:v>
                </c:pt>
                <c:pt idx="45713">
                  <c:v>151.34075300011301</c:v>
                </c:pt>
                <c:pt idx="45714">
                  <c:v>151.341109999975</c:v>
                </c:pt>
                <c:pt idx="45715">
                  <c:v>151.34173500018701</c:v>
                </c:pt>
                <c:pt idx="45716">
                  <c:v>151.34228999977401</c:v>
                </c:pt>
                <c:pt idx="45717">
                  <c:v>151.37417200003202</c:v>
                </c:pt>
                <c:pt idx="45718">
                  <c:v>151.374723000117</c:v>
                </c:pt>
                <c:pt idx="45719">
                  <c:v>151.37496499983098</c:v>
                </c:pt>
                <c:pt idx="45720">
                  <c:v>151.37566100020098</c:v>
                </c:pt>
                <c:pt idx="45721">
                  <c:v>151.37663899986299</c:v>
                </c:pt>
                <c:pt idx="45722">
                  <c:v>151.37740799991599</c:v>
                </c:pt>
                <c:pt idx="45723">
                  <c:v>151.39330800002398</c:v>
                </c:pt>
                <c:pt idx="45724">
                  <c:v>151.40347799979202</c:v>
                </c:pt>
                <c:pt idx="45725">
                  <c:v>151.40419999988799</c:v>
                </c:pt>
                <c:pt idx="45726">
                  <c:v>151.40553899982399</c:v>
                </c:pt>
                <c:pt idx="45727">
                  <c:v>151.40647599992002</c:v>
                </c:pt>
                <c:pt idx="45728">
                  <c:v>151.40990000008898</c:v>
                </c:pt>
                <c:pt idx="45729">
                  <c:v>151.41065099987799</c:v>
                </c:pt>
                <c:pt idx="45730">
                  <c:v>151.41206099997299</c:v>
                </c:pt>
                <c:pt idx="45731">
                  <c:v>151.41301599987798</c:v>
                </c:pt>
                <c:pt idx="45732">
                  <c:v>151.417070000206</c:v>
                </c:pt>
                <c:pt idx="45733">
                  <c:v>151.42319799997401</c:v>
                </c:pt>
                <c:pt idx="45734">
                  <c:v>151.42384599994298</c:v>
                </c:pt>
                <c:pt idx="45735">
                  <c:v>151.42508000007999</c:v>
                </c:pt>
                <c:pt idx="45736">
                  <c:v>151.42599399996399</c:v>
                </c:pt>
                <c:pt idx="45737">
                  <c:v>151.443019999987</c:v>
                </c:pt>
                <c:pt idx="45738">
                  <c:v>151.44342099983902</c:v>
                </c:pt>
                <c:pt idx="45739">
                  <c:v>151.444009999977</c:v>
                </c:pt>
                <c:pt idx="45740">
                  <c:v>151.44420500018799</c:v>
                </c:pt>
                <c:pt idx="45741">
                  <c:v>151.44476800014601</c:v>
                </c:pt>
                <c:pt idx="45742">
                  <c:v>151.44926399989302</c:v>
                </c:pt>
                <c:pt idx="45743">
                  <c:v>151.45303700001003</c:v>
                </c:pt>
                <c:pt idx="45744">
                  <c:v>151.45364499994599</c:v>
                </c:pt>
                <c:pt idx="45745">
                  <c:v>151.454788000137</c:v>
                </c:pt>
                <c:pt idx="45746">
                  <c:v>151.45554799983</c:v>
                </c:pt>
                <c:pt idx="45747">
                  <c:v>151.46080300019</c:v>
                </c:pt>
                <c:pt idx="45748">
                  <c:v>151.46114299977799</c:v>
                </c:pt>
                <c:pt idx="45749">
                  <c:v>151.46177399992601</c:v>
                </c:pt>
                <c:pt idx="45750">
                  <c:v>151.46219999996902</c:v>
                </c:pt>
                <c:pt idx="45751">
                  <c:v>151.47370500017101</c:v>
                </c:pt>
                <c:pt idx="45752">
                  <c:v>151.49389499993001</c:v>
                </c:pt>
                <c:pt idx="45753">
                  <c:v>151.497797000047</c:v>
                </c:pt>
                <c:pt idx="45754">
                  <c:v>151.516220999837</c:v>
                </c:pt>
                <c:pt idx="45755">
                  <c:v>151.523304999955</c:v>
                </c:pt>
                <c:pt idx="45756">
                  <c:v>151.52927100007201</c:v>
                </c:pt>
                <c:pt idx="45757">
                  <c:v>151.52993699985001</c:v>
                </c:pt>
                <c:pt idx="45758">
                  <c:v>151.531279000209</c:v>
                </c:pt>
                <c:pt idx="45759">
                  <c:v>151.53218100021999</c:v>
                </c:pt>
                <c:pt idx="45760">
                  <c:v>151.533279999966</c:v>
                </c:pt>
                <c:pt idx="45761">
                  <c:v>151.53393999980801</c:v>
                </c:pt>
                <c:pt idx="45762">
                  <c:v>151.53528600012498</c:v>
                </c:pt>
                <c:pt idx="45763">
                  <c:v>151.53625199991399</c:v>
                </c:pt>
                <c:pt idx="45764">
                  <c:v>151.547993999884</c:v>
                </c:pt>
                <c:pt idx="45765">
                  <c:v>151.55461499989499</c:v>
                </c:pt>
                <c:pt idx="45766">
                  <c:v>151.55509299984197</c:v>
                </c:pt>
                <c:pt idx="45767">
                  <c:v>151.555742999789</c:v>
                </c:pt>
                <c:pt idx="45768">
                  <c:v>151.55653000010699</c:v>
                </c:pt>
                <c:pt idx="45769">
                  <c:v>151.59335699990999</c:v>
                </c:pt>
                <c:pt idx="45770">
                  <c:v>151.605470000049</c:v>
                </c:pt>
                <c:pt idx="45771">
                  <c:v>151.62365800006199</c:v>
                </c:pt>
                <c:pt idx="45772">
                  <c:v>151.651704999949</c:v>
                </c:pt>
                <c:pt idx="45773">
                  <c:v>151.65240399983298</c:v>
                </c:pt>
                <c:pt idx="45774">
                  <c:v>151.65363899996001</c:v>
                </c:pt>
                <c:pt idx="45775">
                  <c:v>151.65455899977999</c:v>
                </c:pt>
                <c:pt idx="45776">
                  <c:v>151.69212499995399</c:v>
                </c:pt>
                <c:pt idx="45777">
                  <c:v>151.69271200011201</c:v>
                </c:pt>
                <c:pt idx="45778">
                  <c:v>151.69390099981601</c:v>
                </c:pt>
                <c:pt idx="45779">
                  <c:v>151.69472700017602</c:v>
                </c:pt>
                <c:pt idx="45780">
                  <c:v>151.70071900001801</c:v>
                </c:pt>
                <c:pt idx="45781">
                  <c:v>151.701150999997</c:v>
                </c:pt>
                <c:pt idx="45782">
                  <c:v>151.70198199984898</c:v>
                </c:pt>
                <c:pt idx="45783">
                  <c:v>151.70250800019801</c:v>
                </c:pt>
                <c:pt idx="45784">
                  <c:v>151.71770999995701</c:v>
                </c:pt>
                <c:pt idx="45785">
                  <c:v>151.71838000014702</c:v>
                </c:pt>
                <c:pt idx="45786">
                  <c:v>151.71971100016799</c:v>
                </c:pt>
                <c:pt idx="45787">
                  <c:v>151.719787999809</c:v>
                </c:pt>
                <c:pt idx="45788">
                  <c:v>151.72063399995699</c:v>
                </c:pt>
                <c:pt idx="45789">
                  <c:v>151.75997200003602</c:v>
                </c:pt>
                <c:pt idx="45790">
                  <c:v>151.76069400013102</c:v>
                </c:pt>
                <c:pt idx="45791">
                  <c:v>151.76209999981401</c:v>
                </c:pt>
                <c:pt idx="45792">
                  <c:v>151.76313099982499</c:v>
                </c:pt>
                <c:pt idx="45793">
                  <c:v>151.77451299996298</c:v>
                </c:pt>
                <c:pt idx="45794">
                  <c:v>151.77523200009</c:v>
                </c:pt>
                <c:pt idx="45795">
                  <c:v>151.77638200020701</c:v>
                </c:pt>
                <c:pt idx="45796">
                  <c:v>151.77652000011199</c:v>
                </c:pt>
                <c:pt idx="45797">
                  <c:v>151.77747500001698</c:v>
                </c:pt>
                <c:pt idx="45798">
                  <c:v>151.789246000134</c:v>
                </c:pt>
                <c:pt idx="45799">
                  <c:v>151.799263000157</c:v>
                </c:pt>
                <c:pt idx="45800">
                  <c:v>151.79984899987099</c:v>
                </c:pt>
                <c:pt idx="45801">
                  <c:v>151.80100199995601</c:v>
                </c:pt>
                <c:pt idx="45802">
                  <c:v>151.80178399987199</c:v>
                </c:pt>
                <c:pt idx="45803">
                  <c:v>151.80623500009401</c:v>
                </c:pt>
                <c:pt idx="45804">
                  <c:v>151.806533000126</c:v>
                </c:pt>
                <c:pt idx="45805">
                  <c:v>151.80714500002</c:v>
                </c:pt>
                <c:pt idx="45806">
                  <c:v>151.80760600014702</c:v>
                </c:pt>
                <c:pt idx="45807">
                  <c:v>151.808120000168</c:v>
                </c:pt>
                <c:pt idx="45808">
                  <c:v>151.82419199982101</c:v>
                </c:pt>
                <c:pt idx="45809">
                  <c:v>151.82503300002199</c:v>
                </c:pt>
                <c:pt idx="45810">
                  <c:v>151.82570500019199</c:v>
                </c:pt>
                <c:pt idx="45811">
                  <c:v>151.827009000044</c:v>
                </c:pt>
                <c:pt idx="45812">
                  <c:v>151.827029999822</c:v>
                </c:pt>
                <c:pt idx="45813">
                  <c:v>151.82763499979001</c:v>
                </c:pt>
                <c:pt idx="45814">
                  <c:v>151.82789199980101</c:v>
                </c:pt>
                <c:pt idx="45815">
                  <c:v>151.82874599986403</c:v>
                </c:pt>
                <c:pt idx="45816">
                  <c:v>151.82954700003299</c:v>
                </c:pt>
                <c:pt idx="45817">
                  <c:v>151.85129700012101</c:v>
                </c:pt>
                <c:pt idx="45818">
                  <c:v>151.87056100012299</c:v>
                </c:pt>
                <c:pt idx="45819">
                  <c:v>151.88805800016701</c:v>
                </c:pt>
                <c:pt idx="45820">
                  <c:v>151.88874300019899</c:v>
                </c:pt>
                <c:pt idx="45821">
                  <c:v>151.890016999914</c:v>
                </c:pt>
                <c:pt idx="45822">
                  <c:v>151.891043999967</c:v>
                </c:pt>
                <c:pt idx="45823">
                  <c:v>151.89468000016799</c:v>
                </c:pt>
                <c:pt idx="45824">
                  <c:v>151.895083999988</c:v>
                </c:pt>
                <c:pt idx="45825">
                  <c:v>151.89578899980899</c:v>
                </c:pt>
                <c:pt idx="45826">
                  <c:v>151.89637100002</c:v>
                </c:pt>
                <c:pt idx="45827">
                  <c:v>151.901236999947</c:v>
                </c:pt>
                <c:pt idx="45828">
                  <c:v>151.90140300001002</c:v>
                </c:pt>
                <c:pt idx="45829">
                  <c:v>151.901894999809</c:v>
                </c:pt>
                <c:pt idx="45830">
                  <c:v>151.90311100013699</c:v>
                </c:pt>
                <c:pt idx="45831">
                  <c:v>151.90404299983098</c:v>
                </c:pt>
                <c:pt idx="45832">
                  <c:v>151.92862899993901</c:v>
                </c:pt>
                <c:pt idx="45833">
                  <c:v>151.929310000014</c:v>
                </c:pt>
                <c:pt idx="45834">
                  <c:v>151.93072000010898</c:v>
                </c:pt>
                <c:pt idx="45835">
                  <c:v>151.93162600007702</c:v>
                </c:pt>
                <c:pt idx="45836">
                  <c:v>151.932915000088</c:v>
                </c:pt>
                <c:pt idx="45837">
                  <c:v>151.93315399983399</c:v>
                </c:pt>
                <c:pt idx="45838">
                  <c:v>151.93357699990801</c:v>
                </c:pt>
                <c:pt idx="45839">
                  <c:v>151.934694999908</c:v>
                </c:pt>
                <c:pt idx="45840">
                  <c:v>151.93569900020501</c:v>
                </c:pt>
                <c:pt idx="45841">
                  <c:v>151.95334700001601</c:v>
                </c:pt>
                <c:pt idx="45842">
                  <c:v>151.95491800022799</c:v>
                </c:pt>
                <c:pt idx="45843">
                  <c:v>151.95526900015398</c:v>
                </c:pt>
                <c:pt idx="45844">
                  <c:v>151.955764999911</c:v>
                </c:pt>
                <c:pt idx="45845">
                  <c:v>151.95592999998502</c:v>
                </c:pt>
                <c:pt idx="45846">
                  <c:v>151.956556000186</c:v>
                </c:pt>
                <c:pt idx="45847">
                  <c:v>151.956628999869</c:v>
                </c:pt>
                <c:pt idx="45848">
                  <c:v>151.95714399987901</c:v>
                </c:pt>
                <c:pt idx="45849">
                  <c:v>151.95755700005901</c:v>
                </c:pt>
                <c:pt idx="45850">
                  <c:v>151.957671000218</c:v>
                </c:pt>
                <c:pt idx="45851">
                  <c:v>151.97555199983901</c:v>
                </c:pt>
                <c:pt idx="45852">
                  <c:v>151.976088000083</c:v>
                </c:pt>
                <c:pt idx="45853">
                  <c:v>151.977587000146</c:v>
                </c:pt>
                <c:pt idx="45854">
                  <c:v>151.97783199982899</c:v>
                </c:pt>
                <c:pt idx="45855">
                  <c:v>151.97796499978699</c:v>
                </c:pt>
                <c:pt idx="45856">
                  <c:v>151.97850799995601</c:v>
                </c:pt>
                <c:pt idx="45857">
                  <c:v>151.97862000013598</c:v>
                </c:pt>
                <c:pt idx="45858">
                  <c:v>151.97868499990298</c:v>
                </c:pt>
                <c:pt idx="45859">
                  <c:v>151.97984099995602</c:v>
                </c:pt>
                <c:pt idx="45860">
                  <c:v>151.980401999935</c:v>
                </c:pt>
                <c:pt idx="45861">
                  <c:v>151.98069400003001</c:v>
                </c:pt>
                <c:pt idx="45862">
                  <c:v>151.98211200004101</c:v>
                </c:pt>
                <c:pt idx="45863">
                  <c:v>151.98219300009399</c:v>
                </c:pt>
                <c:pt idx="45864">
                  <c:v>151.98245300007298</c:v>
                </c:pt>
                <c:pt idx="45865">
                  <c:v>151.982456000041</c:v>
                </c:pt>
                <c:pt idx="45866">
                  <c:v>151.98284899997802</c:v>
                </c:pt>
                <c:pt idx="45867">
                  <c:v>151.98302599992499</c:v>
                </c:pt>
                <c:pt idx="45868">
                  <c:v>151.98319599994599</c:v>
                </c:pt>
                <c:pt idx="45869">
                  <c:v>151.98383200004102</c:v>
                </c:pt>
                <c:pt idx="45870">
                  <c:v>151.983910000126</c:v>
                </c:pt>
                <c:pt idx="45871">
                  <c:v>151.98400200006199</c:v>
                </c:pt>
                <c:pt idx="45872">
                  <c:v>151.98516999998901</c:v>
                </c:pt>
                <c:pt idx="45873">
                  <c:v>151.985293000052</c:v>
                </c:pt>
                <c:pt idx="45874">
                  <c:v>151.98546100009401</c:v>
                </c:pt>
                <c:pt idx="45875">
                  <c:v>151.988772000095</c:v>
                </c:pt>
                <c:pt idx="45876">
                  <c:v>151.98940600021101</c:v>
                </c:pt>
                <c:pt idx="45877">
                  <c:v>151.99055399989399</c:v>
                </c:pt>
                <c:pt idx="45878">
                  <c:v>151.990992999799</c:v>
                </c:pt>
                <c:pt idx="45879">
                  <c:v>151.99127300002101</c:v>
                </c:pt>
                <c:pt idx="45880">
                  <c:v>151.99133799978799</c:v>
                </c:pt>
                <c:pt idx="45881">
                  <c:v>151.99167899981998</c:v>
                </c:pt>
                <c:pt idx="45882">
                  <c:v>151.99183300001002</c:v>
                </c:pt>
                <c:pt idx="45883">
                  <c:v>151.99309899981</c:v>
                </c:pt>
                <c:pt idx="45884">
                  <c:v>151.99319200018999</c:v>
                </c:pt>
                <c:pt idx="45885">
                  <c:v>151.99325699995802</c:v>
                </c:pt>
                <c:pt idx="45886">
                  <c:v>151.99332700012698</c:v>
                </c:pt>
                <c:pt idx="45887">
                  <c:v>151.993394999863</c:v>
                </c:pt>
                <c:pt idx="45888">
                  <c:v>151.99346500003202</c:v>
                </c:pt>
                <c:pt idx="45889">
                  <c:v>151.99352999979902</c:v>
                </c:pt>
                <c:pt idx="45890">
                  <c:v>151.99359999996798</c:v>
                </c:pt>
                <c:pt idx="45891">
                  <c:v>151.993668000159</c:v>
                </c:pt>
                <c:pt idx="45892">
                  <c:v>151.99504900010601</c:v>
                </c:pt>
                <c:pt idx="45893">
                  <c:v>151.995715999873</c:v>
                </c:pt>
                <c:pt idx="45894">
                  <c:v>151.99587999995802</c:v>
                </c:pt>
                <c:pt idx="45895">
                  <c:v>151.996047000011</c:v>
                </c:pt>
                <c:pt idx="45896">
                  <c:v>151.99656100003202</c:v>
                </c:pt>
                <c:pt idx="45897">
                  <c:v>151.99709299986299</c:v>
                </c:pt>
                <c:pt idx="45898">
                  <c:v>151.99741000014902</c:v>
                </c:pt>
                <c:pt idx="45899">
                  <c:v>151.99772000005299</c:v>
                </c:pt>
                <c:pt idx="45900">
                  <c:v>151.99782599984198</c:v>
                </c:pt>
                <c:pt idx="45901">
                  <c:v>151.99801600010602</c:v>
                </c:pt>
                <c:pt idx="45902">
                  <c:v>151.998782000191</c:v>
                </c:pt>
                <c:pt idx="45903">
                  <c:v>151.99888200004301</c:v>
                </c:pt>
                <c:pt idx="45904">
                  <c:v>151.99917900008501</c:v>
                </c:pt>
                <c:pt idx="45905">
                  <c:v>152.00398099977897</c:v>
                </c:pt>
                <c:pt idx="45906">
                  <c:v>152.00688699996999</c:v>
                </c:pt>
                <c:pt idx="45907">
                  <c:v>152.013195000108</c:v>
                </c:pt>
                <c:pt idx="45908">
                  <c:v>152.01390799984401</c:v>
                </c:pt>
                <c:pt idx="45909">
                  <c:v>152.01521600010801</c:v>
                </c:pt>
                <c:pt idx="45910">
                  <c:v>152.016238000214</c:v>
                </c:pt>
                <c:pt idx="45911">
                  <c:v>152.01656399994999</c:v>
                </c:pt>
                <c:pt idx="45912">
                  <c:v>152.016667000225</c:v>
                </c:pt>
                <c:pt idx="45913">
                  <c:v>152.01733200001399</c:v>
                </c:pt>
                <c:pt idx="45914">
                  <c:v>152.01816199987599</c:v>
                </c:pt>
                <c:pt idx="45915">
                  <c:v>152.037520999783</c:v>
                </c:pt>
                <c:pt idx="45916">
                  <c:v>152.04378199996401</c:v>
                </c:pt>
                <c:pt idx="45917">
                  <c:v>152.044445000228</c:v>
                </c:pt>
                <c:pt idx="45918">
                  <c:v>152.04569600018598</c:v>
                </c:pt>
                <c:pt idx="45919">
                  <c:v>152.046726000207</c:v>
                </c:pt>
                <c:pt idx="45920">
                  <c:v>152.04765199996399</c:v>
                </c:pt>
                <c:pt idx="45921">
                  <c:v>152.04810200020799</c:v>
                </c:pt>
                <c:pt idx="45922">
                  <c:v>152.05281599992298</c:v>
                </c:pt>
                <c:pt idx="45923">
                  <c:v>152.05328799993299</c:v>
                </c:pt>
                <c:pt idx="45924">
                  <c:v>152.05421100017699</c:v>
                </c:pt>
                <c:pt idx="45925">
                  <c:v>152.05470000000702</c:v>
                </c:pt>
                <c:pt idx="45926">
                  <c:v>152.05916800005002</c:v>
                </c:pt>
                <c:pt idx="45927">
                  <c:v>152.06089799994501</c:v>
                </c:pt>
                <c:pt idx="45928">
                  <c:v>152.07969299990498</c:v>
                </c:pt>
                <c:pt idx="45929">
                  <c:v>152.08028799997899</c:v>
                </c:pt>
                <c:pt idx="45930">
                  <c:v>152.08145199994701</c:v>
                </c:pt>
                <c:pt idx="45931">
                  <c:v>152.082153999799</c:v>
                </c:pt>
                <c:pt idx="45932">
                  <c:v>152.09832099981202</c:v>
                </c:pt>
                <c:pt idx="45933">
                  <c:v>152.10946600018298</c:v>
                </c:pt>
                <c:pt idx="45934">
                  <c:v>152.10964400012003</c:v>
                </c:pt>
                <c:pt idx="45935">
                  <c:v>152.11481999995101</c:v>
                </c:pt>
                <c:pt idx="45936">
                  <c:v>152.11891399985601</c:v>
                </c:pt>
                <c:pt idx="45937">
                  <c:v>152.11947299985599</c:v>
                </c:pt>
                <c:pt idx="45938">
                  <c:v>152.12078100012099</c:v>
                </c:pt>
                <c:pt idx="45939">
                  <c:v>152.12165399998401</c:v>
                </c:pt>
                <c:pt idx="45940">
                  <c:v>152.129938000143</c:v>
                </c:pt>
                <c:pt idx="45941">
                  <c:v>152.137922999827</c:v>
                </c:pt>
                <c:pt idx="45942">
                  <c:v>152.13844199979499</c:v>
                </c:pt>
                <c:pt idx="45943">
                  <c:v>152.13902300001698</c:v>
                </c:pt>
                <c:pt idx="45944">
                  <c:v>152.13946299991198</c:v>
                </c:pt>
                <c:pt idx="45945">
                  <c:v>152.140287999827</c:v>
                </c:pt>
                <c:pt idx="45946">
                  <c:v>152.14306400002801</c:v>
                </c:pt>
                <c:pt idx="45947">
                  <c:v>152.14509899988099</c:v>
                </c:pt>
                <c:pt idx="45948">
                  <c:v>152.14583799979602</c:v>
                </c:pt>
                <c:pt idx="45949">
                  <c:v>152.14725399982802</c:v>
                </c:pt>
                <c:pt idx="45950">
                  <c:v>152.14824599979599</c:v>
                </c:pt>
                <c:pt idx="45951">
                  <c:v>152.150821999839</c:v>
                </c:pt>
                <c:pt idx="45952">
                  <c:v>152.15139600013501</c:v>
                </c:pt>
                <c:pt idx="45953">
                  <c:v>152.15245799981798</c:v>
                </c:pt>
                <c:pt idx="45954">
                  <c:v>152.15330799992401</c:v>
                </c:pt>
                <c:pt idx="45955">
                  <c:v>152.17468799983098</c:v>
                </c:pt>
                <c:pt idx="45956">
                  <c:v>152.17817099983199</c:v>
                </c:pt>
                <c:pt idx="45957">
                  <c:v>152.17866200009598</c:v>
                </c:pt>
                <c:pt idx="45958">
                  <c:v>152.17956300011701</c:v>
                </c:pt>
                <c:pt idx="45959">
                  <c:v>152.180210000096</c:v>
                </c:pt>
                <c:pt idx="45960">
                  <c:v>152.18757999991701</c:v>
                </c:pt>
                <c:pt idx="45961">
                  <c:v>152.19127099999201</c:v>
                </c:pt>
                <c:pt idx="45962">
                  <c:v>152.19298700003401</c:v>
                </c:pt>
                <c:pt idx="45963">
                  <c:v>152.19488699995</c:v>
                </c:pt>
                <c:pt idx="45964">
                  <c:v>152.19554199984401</c:v>
                </c:pt>
                <c:pt idx="45965">
                  <c:v>152.19681700000302</c:v>
                </c:pt>
                <c:pt idx="45966">
                  <c:v>152.19769599980199</c:v>
                </c:pt>
                <c:pt idx="45967">
                  <c:v>152.21544499991001</c:v>
                </c:pt>
                <c:pt idx="45968">
                  <c:v>152.22071900006898</c:v>
                </c:pt>
                <c:pt idx="45969">
                  <c:v>152.221091000228</c:v>
                </c:pt>
                <c:pt idx="45970">
                  <c:v>152.221549999921</c:v>
                </c:pt>
                <c:pt idx="45971">
                  <c:v>152.22183600008</c:v>
                </c:pt>
                <c:pt idx="45972">
                  <c:v>152.22227799995301</c:v>
                </c:pt>
                <c:pt idx="45973">
                  <c:v>152.22346600012298</c:v>
                </c:pt>
                <c:pt idx="45974">
                  <c:v>152.22389400014401</c:v>
                </c:pt>
                <c:pt idx="45975">
                  <c:v>152.22439399985799</c:v>
                </c:pt>
                <c:pt idx="45976">
                  <c:v>152.22536200008099</c:v>
                </c:pt>
                <c:pt idx="45977">
                  <c:v>152.22609700003801</c:v>
                </c:pt>
                <c:pt idx="45978">
                  <c:v>152.235844000188</c:v>
                </c:pt>
                <c:pt idx="45979">
                  <c:v>152.24041000010402</c:v>
                </c:pt>
                <c:pt idx="45980">
                  <c:v>152.246984000157</c:v>
                </c:pt>
                <c:pt idx="45981">
                  <c:v>152.25112300004102</c:v>
                </c:pt>
                <c:pt idx="45982">
                  <c:v>152.251821999925</c:v>
                </c:pt>
                <c:pt idx="45983">
                  <c:v>152.25314600002</c:v>
                </c:pt>
                <c:pt idx="45984">
                  <c:v>152.254134000031</c:v>
                </c:pt>
                <c:pt idx="45985">
                  <c:v>152.254636000179</c:v>
                </c:pt>
                <c:pt idx="45986">
                  <c:v>152.261087000169</c:v>
                </c:pt>
                <c:pt idx="45987">
                  <c:v>152.26175499992601</c:v>
                </c:pt>
                <c:pt idx="45988">
                  <c:v>152.263036000022</c:v>
                </c:pt>
                <c:pt idx="45989">
                  <c:v>152.26397000014902</c:v>
                </c:pt>
                <c:pt idx="45990">
                  <c:v>152.26521400018098</c:v>
                </c:pt>
                <c:pt idx="45991">
                  <c:v>152.27103200004399</c:v>
                </c:pt>
                <c:pt idx="45992">
                  <c:v>152.271540000128</c:v>
                </c:pt>
                <c:pt idx="45993">
                  <c:v>152.28053300006601</c:v>
                </c:pt>
                <c:pt idx="45994">
                  <c:v>152.280920000066</c:v>
                </c:pt>
                <c:pt idx="45995">
                  <c:v>152.28162599987598</c:v>
                </c:pt>
                <c:pt idx="45996">
                  <c:v>152.282169000045</c:v>
                </c:pt>
                <c:pt idx="45997">
                  <c:v>152.28714300019402</c:v>
                </c:pt>
                <c:pt idx="45998">
                  <c:v>152.29617800014202</c:v>
                </c:pt>
                <c:pt idx="45999">
                  <c:v>152.296538999962</c:v>
                </c:pt>
                <c:pt idx="46000">
                  <c:v>152.29706499985599</c:v>
                </c:pt>
                <c:pt idx="46001">
                  <c:v>152.297507000184</c:v>
                </c:pt>
                <c:pt idx="46002">
                  <c:v>152.30915399979401</c:v>
                </c:pt>
                <c:pt idx="46003">
                  <c:v>152.30980400019601</c:v>
                </c:pt>
                <c:pt idx="46004">
                  <c:v>152.31111100001698</c:v>
                </c:pt>
                <c:pt idx="46005">
                  <c:v>152.31210499996399</c:v>
                </c:pt>
                <c:pt idx="46006">
                  <c:v>152.31291000009099</c:v>
                </c:pt>
                <c:pt idx="46007">
                  <c:v>152.31459599999602</c:v>
                </c:pt>
                <c:pt idx="46008">
                  <c:v>152.315758999975</c:v>
                </c:pt>
                <c:pt idx="46009">
                  <c:v>152.337988999988</c:v>
                </c:pt>
                <c:pt idx="46010">
                  <c:v>152.33832200010499</c:v>
                </c:pt>
                <c:pt idx="46011">
                  <c:v>152.33886299983999</c:v>
                </c:pt>
                <c:pt idx="46012">
                  <c:v>152.33932199998799</c:v>
                </c:pt>
                <c:pt idx="46013">
                  <c:v>152.34647899978799</c:v>
                </c:pt>
                <c:pt idx="46014">
                  <c:v>152.35346100007501</c:v>
                </c:pt>
                <c:pt idx="46015">
                  <c:v>152.35407399995802</c:v>
                </c:pt>
                <c:pt idx="46016">
                  <c:v>152.35523100000103</c:v>
                </c:pt>
                <c:pt idx="46017">
                  <c:v>152.356074000181</c:v>
                </c:pt>
                <c:pt idx="46018">
                  <c:v>152.362477000224</c:v>
                </c:pt>
                <c:pt idx="46019">
                  <c:v>152.36287200013899</c:v>
                </c:pt>
                <c:pt idx="46020">
                  <c:v>152.36307199984302</c:v>
                </c:pt>
                <c:pt idx="46021">
                  <c:v>152.363564000097</c:v>
                </c:pt>
                <c:pt idx="46022">
                  <c:v>152.36412900003401</c:v>
                </c:pt>
                <c:pt idx="46023">
                  <c:v>152.369776999876</c:v>
                </c:pt>
                <c:pt idx="46024">
                  <c:v>152.369850000013</c:v>
                </c:pt>
                <c:pt idx="46025">
                  <c:v>152.370115999929</c:v>
                </c:pt>
                <c:pt idx="46026">
                  <c:v>152.37046899983298</c:v>
                </c:pt>
                <c:pt idx="46027">
                  <c:v>152.370744000108</c:v>
                </c:pt>
                <c:pt idx="46028">
                  <c:v>152.371201999812</c:v>
                </c:pt>
                <c:pt idx="46029">
                  <c:v>152.37157299998199</c:v>
                </c:pt>
                <c:pt idx="46030">
                  <c:v>152.37241300019301</c:v>
                </c:pt>
                <c:pt idx="46031">
                  <c:v>152.37567599979201</c:v>
                </c:pt>
                <c:pt idx="46032">
                  <c:v>152.40097100013301</c:v>
                </c:pt>
                <c:pt idx="46033">
                  <c:v>152.401869000186</c:v>
                </c:pt>
                <c:pt idx="46034">
                  <c:v>152.40855000001801</c:v>
                </c:pt>
                <c:pt idx="46035">
                  <c:v>152.40918600011301</c:v>
                </c:pt>
                <c:pt idx="46036">
                  <c:v>152.410303000124</c:v>
                </c:pt>
                <c:pt idx="46037">
                  <c:v>152.41114999980701</c:v>
                </c:pt>
                <c:pt idx="46038">
                  <c:v>152.43056500003098</c:v>
                </c:pt>
                <c:pt idx="46039">
                  <c:v>152.44043399980001</c:v>
                </c:pt>
                <c:pt idx="46040">
                  <c:v>152.44769599985298</c:v>
                </c:pt>
                <c:pt idx="46041">
                  <c:v>152.461809000215</c:v>
                </c:pt>
                <c:pt idx="46042">
                  <c:v>152.462442999876</c:v>
                </c:pt>
                <c:pt idx="46043">
                  <c:v>152.46368799989699</c:v>
                </c:pt>
                <c:pt idx="46044">
                  <c:v>152.46469900012002</c:v>
                </c:pt>
                <c:pt idx="46045">
                  <c:v>152.48645200017501</c:v>
                </c:pt>
                <c:pt idx="46046">
                  <c:v>152.48685100004801</c:v>
                </c:pt>
                <c:pt idx="46047">
                  <c:v>152.487589999964</c:v>
                </c:pt>
                <c:pt idx="46048">
                  <c:v>152.488094000091</c:v>
                </c:pt>
                <c:pt idx="46049">
                  <c:v>152.493043000049</c:v>
                </c:pt>
                <c:pt idx="46050">
                  <c:v>152.49366099987998</c:v>
                </c:pt>
                <c:pt idx="46051">
                  <c:v>152.49488700010201</c:v>
                </c:pt>
                <c:pt idx="46052">
                  <c:v>152.49501300013398</c:v>
                </c:pt>
                <c:pt idx="46053">
                  <c:v>152.49544900007001</c:v>
                </c:pt>
                <c:pt idx="46054">
                  <c:v>152.49561200016601</c:v>
                </c:pt>
                <c:pt idx="46055">
                  <c:v>152.495672999975</c:v>
                </c:pt>
                <c:pt idx="46056">
                  <c:v>152.496116999827</c:v>
                </c:pt>
                <c:pt idx="46057">
                  <c:v>152.496581999912</c:v>
                </c:pt>
                <c:pt idx="46058">
                  <c:v>152.500475000124</c:v>
                </c:pt>
                <c:pt idx="46059">
                  <c:v>152.50098600017699</c:v>
                </c:pt>
                <c:pt idx="46060">
                  <c:v>152.50203799996501</c:v>
                </c:pt>
                <c:pt idx="46061">
                  <c:v>152.50290699986999</c:v>
                </c:pt>
                <c:pt idx="46062">
                  <c:v>152.50422999997602</c:v>
                </c:pt>
                <c:pt idx="46063">
                  <c:v>152.50493299981801</c:v>
                </c:pt>
                <c:pt idx="46064">
                  <c:v>152.506294999966</c:v>
                </c:pt>
                <c:pt idx="46065">
                  <c:v>152.50683000021999</c:v>
                </c:pt>
                <c:pt idx="46066">
                  <c:v>152.507197999966</c:v>
                </c:pt>
                <c:pt idx="46067">
                  <c:v>152.50726900012498</c:v>
                </c:pt>
                <c:pt idx="46068">
                  <c:v>152.507907000199</c:v>
                </c:pt>
                <c:pt idx="46069">
                  <c:v>152.508388000114</c:v>
                </c:pt>
                <c:pt idx="46070">
                  <c:v>152.54166400018201</c:v>
                </c:pt>
                <c:pt idx="46071">
                  <c:v>152.54200700019197</c:v>
                </c:pt>
                <c:pt idx="46072">
                  <c:v>152.54258599998099</c:v>
                </c:pt>
                <c:pt idx="46073">
                  <c:v>152.54274700009699</c:v>
                </c:pt>
                <c:pt idx="46074">
                  <c:v>152.54329199979099</c:v>
                </c:pt>
                <c:pt idx="46075">
                  <c:v>152.54335999998099</c:v>
                </c:pt>
                <c:pt idx="46076">
                  <c:v>152.543853000224</c:v>
                </c:pt>
                <c:pt idx="46077">
                  <c:v>152.544163000129</c:v>
                </c:pt>
                <c:pt idx="46078">
                  <c:v>152.54458900017198</c:v>
                </c:pt>
                <c:pt idx="46079">
                  <c:v>152.55115699983401</c:v>
                </c:pt>
                <c:pt idx="46080">
                  <c:v>152.55622599988698</c:v>
                </c:pt>
                <c:pt idx="46081">
                  <c:v>152.558418999888</c:v>
                </c:pt>
                <c:pt idx="46082">
                  <c:v>152.569516999847</c:v>
                </c:pt>
                <c:pt idx="46083">
                  <c:v>152.57011299991001</c:v>
                </c:pt>
                <c:pt idx="46084">
                  <c:v>152.57131599992098</c:v>
                </c:pt>
                <c:pt idx="46085">
                  <c:v>152.57140399990001</c:v>
                </c:pt>
                <c:pt idx="46086">
                  <c:v>152.57162599982601</c:v>
                </c:pt>
                <c:pt idx="46087">
                  <c:v>152.572139999847</c:v>
                </c:pt>
                <c:pt idx="46088">
                  <c:v>152.57231099985799</c:v>
                </c:pt>
                <c:pt idx="46089">
                  <c:v>152.572871999836</c:v>
                </c:pt>
                <c:pt idx="46090">
                  <c:v>152.57535000000598</c:v>
                </c:pt>
                <c:pt idx="46091">
                  <c:v>152.586006000092</c:v>
                </c:pt>
                <c:pt idx="46092">
                  <c:v>152.58656600008101</c:v>
                </c:pt>
                <c:pt idx="46093">
                  <c:v>152.58810700015599</c:v>
                </c:pt>
                <c:pt idx="46094">
                  <c:v>152.58896200020899</c:v>
                </c:pt>
                <c:pt idx="46095">
                  <c:v>152.60066800010401</c:v>
                </c:pt>
                <c:pt idx="46096">
                  <c:v>152.60664900006302</c:v>
                </c:pt>
                <c:pt idx="46097">
                  <c:v>152.60754000019</c:v>
                </c:pt>
                <c:pt idx="46098">
                  <c:v>152.60892000014701</c:v>
                </c:pt>
                <c:pt idx="46099">
                  <c:v>152.60892300011599</c:v>
                </c:pt>
                <c:pt idx="46100">
                  <c:v>152.60904900014702</c:v>
                </c:pt>
                <c:pt idx="46101">
                  <c:v>152.60933799981999</c:v>
                </c:pt>
                <c:pt idx="46102">
                  <c:v>152.609887999915</c:v>
                </c:pt>
                <c:pt idx="46103">
                  <c:v>152.61003900013699</c:v>
                </c:pt>
                <c:pt idx="46104">
                  <c:v>152.610287999777</c:v>
                </c:pt>
                <c:pt idx="46105">
                  <c:v>152.61052599998899</c:v>
                </c:pt>
                <c:pt idx="46106">
                  <c:v>152.634489999854</c:v>
                </c:pt>
                <c:pt idx="46107">
                  <c:v>152.63740499994998</c:v>
                </c:pt>
                <c:pt idx="46108">
                  <c:v>152.63776499978101</c:v>
                </c:pt>
                <c:pt idx="46109">
                  <c:v>152.63824400017199</c:v>
                </c:pt>
                <c:pt idx="46110">
                  <c:v>152.638553000088</c:v>
                </c:pt>
                <c:pt idx="46111">
                  <c:v>152.63911700003499</c:v>
                </c:pt>
                <c:pt idx="46112">
                  <c:v>152.644166999834</c:v>
                </c:pt>
                <c:pt idx="46113">
                  <c:v>152.644780000173</c:v>
                </c:pt>
                <c:pt idx="46114">
                  <c:v>152.64604000003601</c:v>
                </c:pt>
                <c:pt idx="46115">
                  <c:v>152.64682399993001</c:v>
                </c:pt>
                <c:pt idx="46116">
                  <c:v>152.64768399993</c:v>
                </c:pt>
                <c:pt idx="46117">
                  <c:v>152.64840200006802</c:v>
                </c:pt>
                <c:pt idx="46118">
                  <c:v>152.64846799982399</c:v>
                </c:pt>
                <c:pt idx="46119">
                  <c:v>152.64991999993001</c:v>
                </c:pt>
                <c:pt idx="46120">
                  <c:v>152.65108199992002</c:v>
                </c:pt>
                <c:pt idx="46121">
                  <c:v>152.677255000071</c:v>
                </c:pt>
                <c:pt idx="46122">
                  <c:v>152.67775900019799</c:v>
                </c:pt>
                <c:pt idx="46123">
                  <c:v>152.67859400000799</c:v>
                </c:pt>
                <c:pt idx="46124">
                  <c:v>152.679316000103</c:v>
                </c:pt>
                <c:pt idx="46125">
                  <c:v>152.685135999945</c:v>
                </c:pt>
                <c:pt idx="46126">
                  <c:v>152.69183200007299</c:v>
                </c:pt>
                <c:pt idx="46127">
                  <c:v>152.69255000020999</c:v>
                </c:pt>
                <c:pt idx="46128">
                  <c:v>152.69382799988298</c:v>
                </c:pt>
                <c:pt idx="46129">
                  <c:v>152.69474300021099</c:v>
                </c:pt>
                <c:pt idx="46130">
                  <c:v>152.70057299994701</c:v>
                </c:pt>
                <c:pt idx="46131">
                  <c:v>152.70204499984101</c:v>
                </c:pt>
                <c:pt idx="46132">
                  <c:v>152.712256000086</c:v>
                </c:pt>
                <c:pt idx="46133">
                  <c:v>152.720087000034</c:v>
                </c:pt>
                <c:pt idx="46134">
                  <c:v>152.720316999875</c:v>
                </c:pt>
                <c:pt idx="46135">
                  <c:v>152.72089300015</c:v>
                </c:pt>
                <c:pt idx="46136">
                  <c:v>152.722081999854</c:v>
                </c:pt>
                <c:pt idx="46137">
                  <c:v>152.72287600009798</c:v>
                </c:pt>
                <c:pt idx="46138">
                  <c:v>152.72457599985501</c:v>
                </c:pt>
                <c:pt idx="46139">
                  <c:v>152.72523900011899</c:v>
                </c:pt>
                <c:pt idx="46140">
                  <c:v>152.726521000204</c:v>
                </c:pt>
                <c:pt idx="46141">
                  <c:v>152.72746500022501</c:v>
                </c:pt>
                <c:pt idx="46142">
                  <c:v>152.72749699988699</c:v>
                </c:pt>
                <c:pt idx="46143">
                  <c:v>152.72798800015102</c:v>
                </c:pt>
                <c:pt idx="46144">
                  <c:v>152.72879900021499</c:v>
                </c:pt>
                <c:pt idx="46145">
                  <c:v>152.729526999792</c:v>
                </c:pt>
                <c:pt idx="46146">
                  <c:v>152.73105899996099</c:v>
                </c:pt>
                <c:pt idx="46147">
                  <c:v>152.73145699984499</c:v>
                </c:pt>
                <c:pt idx="46148">
                  <c:v>152.73207200016199</c:v>
                </c:pt>
                <c:pt idx="46149">
                  <c:v>152.73226299996099</c:v>
                </c:pt>
                <c:pt idx="46150">
                  <c:v>152.732550000109</c:v>
                </c:pt>
                <c:pt idx="46151">
                  <c:v>152.733906999856</c:v>
                </c:pt>
                <c:pt idx="46152">
                  <c:v>152.73445899992998</c:v>
                </c:pt>
                <c:pt idx="46153">
                  <c:v>152.735703999951</c:v>
                </c:pt>
                <c:pt idx="46154">
                  <c:v>152.73648299989799</c:v>
                </c:pt>
                <c:pt idx="46155">
                  <c:v>152.768997999828</c:v>
                </c:pt>
                <c:pt idx="46156">
                  <c:v>152.77163400014601</c:v>
                </c:pt>
                <c:pt idx="46157">
                  <c:v>152.78194499978702</c:v>
                </c:pt>
                <c:pt idx="46158">
                  <c:v>152.79095000005299</c:v>
                </c:pt>
                <c:pt idx="46159">
                  <c:v>152.791722000074</c:v>
                </c:pt>
                <c:pt idx="46160">
                  <c:v>152.79226399979902</c:v>
                </c:pt>
                <c:pt idx="46161">
                  <c:v>152.79254599999999</c:v>
                </c:pt>
                <c:pt idx="46162">
                  <c:v>152.79305000012698</c:v>
                </c:pt>
                <c:pt idx="46163">
                  <c:v>152.79310899995801</c:v>
                </c:pt>
                <c:pt idx="46164">
                  <c:v>152.79344700002102</c:v>
                </c:pt>
                <c:pt idx="46165">
                  <c:v>152.794006000021</c:v>
                </c:pt>
                <c:pt idx="46166">
                  <c:v>152.794988000096</c:v>
                </c:pt>
                <c:pt idx="46167">
                  <c:v>152.796295999905</c:v>
                </c:pt>
                <c:pt idx="46168">
                  <c:v>152.79692100011701</c:v>
                </c:pt>
                <c:pt idx="46169">
                  <c:v>152.79814399991599</c:v>
                </c:pt>
                <c:pt idx="46170">
                  <c:v>152.79837400021202</c:v>
                </c:pt>
                <c:pt idx="46171">
                  <c:v>152.79899500001099</c:v>
                </c:pt>
                <c:pt idx="46172">
                  <c:v>152.80201699988498</c:v>
                </c:pt>
                <c:pt idx="46173">
                  <c:v>152.80254400022301</c:v>
                </c:pt>
                <c:pt idx="46174">
                  <c:v>152.80347199995899</c:v>
                </c:pt>
                <c:pt idx="46175">
                  <c:v>152.804282000033</c:v>
                </c:pt>
                <c:pt idx="46176">
                  <c:v>152.81335700001299</c:v>
                </c:pt>
                <c:pt idx="46177">
                  <c:v>152.818228999876</c:v>
                </c:pt>
                <c:pt idx="46178">
                  <c:v>152.81870399985502</c:v>
                </c:pt>
                <c:pt idx="46179">
                  <c:v>152.819619000183</c:v>
                </c:pt>
                <c:pt idx="46180">
                  <c:v>152.82014300009899</c:v>
                </c:pt>
                <c:pt idx="46181">
                  <c:v>152.82025599981299</c:v>
                </c:pt>
                <c:pt idx="46182">
                  <c:v>152.83829100007998</c:v>
                </c:pt>
                <c:pt idx="46183">
                  <c:v>152.86886000012601</c:v>
                </c:pt>
                <c:pt idx="46184">
                  <c:v>152.88198700000001</c:v>
                </c:pt>
                <c:pt idx="46185">
                  <c:v>152.88259199996901</c:v>
                </c:pt>
                <c:pt idx="46186">
                  <c:v>152.88306999991599</c:v>
                </c:pt>
                <c:pt idx="46187">
                  <c:v>152.88363799982102</c:v>
                </c:pt>
                <c:pt idx="46188">
                  <c:v>152.884403999905</c:v>
                </c:pt>
                <c:pt idx="46189">
                  <c:v>152.885713000159</c:v>
                </c:pt>
                <c:pt idx="46190">
                  <c:v>152.89838399985399</c:v>
                </c:pt>
                <c:pt idx="46191">
                  <c:v>152.89904200017099</c:v>
                </c:pt>
                <c:pt idx="46192">
                  <c:v>152.90040199988601</c:v>
                </c:pt>
                <c:pt idx="46193">
                  <c:v>152.90113699984403</c:v>
                </c:pt>
                <c:pt idx="46194">
                  <c:v>152.90127199977999</c:v>
                </c:pt>
                <c:pt idx="46195">
                  <c:v>152.901558999928</c:v>
                </c:pt>
                <c:pt idx="46196">
                  <c:v>152.90284000002399</c:v>
                </c:pt>
                <c:pt idx="46197">
                  <c:v>152.90305600001298</c:v>
                </c:pt>
                <c:pt idx="46198">
                  <c:v>152.904203000161</c:v>
                </c:pt>
                <c:pt idx="46199">
                  <c:v>152.90437800013001</c:v>
                </c:pt>
                <c:pt idx="46200">
                  <c:v>152.90606600001399</c:v>
                </c:pt>
                <c:pt idx="46201">
                  <c:v>152.90623100008801</c:v>
                </c:pt>
                <c:pt idx="46202">
                  <c:v>152.907320999929</c:v>
                </c:pt>
                <c:pt idx="46203">
                  <c:v>152.90751800012001</c:v>
                </c:pt>
                <c:pt idx="46204">
                  <c:v>152.90820000018297</c:v>
                </c:pt>
                <c:pt idx="46205">
                  <c:v>152.90826799991899</c:v>
                </c:pt>
                <c:pt idx="46206">
                  <c:v>152.908333000141</c:v>
                </c:pt>
                <c:pt idx="46207">
                  <c:v>152.908397999908</c:v>
                </c:pt>
                <c:pt idx="46208">
                  <c:v>152.90846300012998</c:v>
                </c:pt>
                <c:pt idx="46209">
                  <c:v>152.90923900010898</c:v>
                </c:pt>
                <c:pt idx="46210">
                  <c:v>152.909766999982</c:v>
                </c:pt>
                <c:pt idx="46211">
                  <c:v>152.91007799987702</c:v>
                </c:pt>
                <c:pt idx="46212">
                  <c:v>152.91037099996097</c:v>
                </c:pt>
                <c:pt idx="46213">
                  <c:v>152.91085999979202</c:v>
                </c:pt>
                <c:pt idx="46214">
                  <c:v>152.91818300010999</c:v>
                </c:pt>
                <c:pt idx="46215">
                  <c:v>152.93152599997401</c:v>
                </c:pt>
                <c:pt idx="46216">
                  <c:v>152.93226999983702</c:v>
                </c:pt>
                <c:pt idx="46217">
                  <c:v>152.933376999953</c:v>
                </c:pt>
                <c:pt idx="46218">
                  <c:v>152.93464800015499</c:v>
                </c:pt>
                <c:pt idx="46219">
                  <c:v>152.95007599979698</c:v>
                </c:pt>
                <c:pt idx="46220">
                  <c:v>152.95385099989198</c:v>
                </c:pt>
                <c:pt idx="46221">
                  <c:v>152.95444000003002</c:v>
                </c:pt>
                <c:pt idx="46222">
                  <c:v>152.95562299979699</c:v>
                </c:pt>
                <c:pt idx="46223">
                  <c:v>152.95637600001999</c:v>
                </c:pt>
                <c:pt idx="46224">
                  <c:v>152.957023999988</c:v>
                </c:pt>
                <c:pt idx="46225">
                  <c:v>152.957591999893</c:v>
                </c:pt>
                <c:pt idx="46226">
                  <c:v>152.95881200017899</c:v>
                </c:pt>
                <c:pt idx="46227">
                  <c:v>152.95967300016798</c:v>
                </c:pt>
                <c:pt idx="46228">
                  <c:v>152.960729999904</c:v>
                </c:pt>
                <c:pt idx="46229">
                  <c:v>152.961345000221</c:v>
                </c:pt>
                <c:pt idx="46230">
                  <c:v>152.962549000221</c:v>
                </c:pt>
                <c:pt idx="46231">
                  <c:v>152.96342900001002</c:v>
                </c:pt>
                <c:pt idx="46232">
                  <c:v>152.96388300021101</c:v>
                </c:pt>
                <c:pt idx="46233">
                  <c:v>152.96424600001001</c:v>
                </c:pt>
                <c:pt idx="46234">
                  <c:v>152.96485899989401</c:v>
                </c:pt>
                <c:pt idx="46235">
                  <c:v>152.96534400022199</c:v>
                </c:pt>
                <c:pt idx="46236">
                  <c:v>152.96692399988299</c:v>
                </c:pt>
                <c:pt idx="46237">
                  <c:v>152.967356999852</c:v>
                </c:pt>
                <c:pt idx="46238">
                  <c:v>152.97285099995801</c:v>
                </c:pt>
                <c:pt idx="46239">
                  <c:v>152.99036399983299</c:v>
                </c:pt>
                <c:pt idx="46240">
                  <c:v>153.003428999909</c:v>
                </c:pt>
                <c:pt idx="46241">
                  <c:v>153.004204999888</c:v>
                </c:pt>
                <c:pt idx="46242">
                  <c:v>153.00472199987701</c:v>
                </c:pt>
                <c:pt idx="46243">
                  <c:v>153.005559000121</c:v>
                </c:pt>
                <c:pt idx="46244">
                  <c:v>153.006209000068</c:v>
                </c:pt>
                <c:pt idx="46245">
                  <c:v>153.02220800003801</c:v>
                </c:pt>
                <c:pt idx="46246">
                  <c:v>153.02794299986999</c:v>
                </c:pt>
                <c:pt idx="46247">
                  <c:v>153.02868299977402</c:v>
                </c:pt>
                <c:pt idx="46248">
                  <c:v>153.02994700005002</c:v>
                </c:pt>
                <c:pt idx="46249">
                  <c:v>153.03093600005002</c:v>
                </c:pt>
                <c:pt idx="46250">
                  <c:v>153.03793200018799</c:v>
                </c:pt>
                <c:pt idx="46251">
                  <c:v>153.05051999985099</c:v>
                </c:pt>
                <c:pt idx="46252">
                  <c:v>153.05117600019</c:v>
                </c:pt>
                <c:pt idx="46253">
                  <c:v>153.05202899980901</c:v>
                </c:pt>
                <c:pt idx="46254">
                  <c:v>153.05238200016902</c:v>
                </c:pt>
                <c:pt idx="46255">
                  <c:v>153.052534999915</c:v>
                </c:pt>
                <c:pt idx="46256">
                  <c:v>153.05325799999898</c:v>
                </c:pt>
                <c:pt idx="46257">
                  <c:v>153.05339299993602</c:v>
                </c:pt>
                <c:pt idx="46258">
                  <c:v>153.054152000095</c:v>
                </c:pt>
                <c:pt idx="46259">
                  <c:v>153.05529299985201</c:v>
                </c:pt>
                <c:pt idx="46260">
                  <c:v>153.065751000212</c:v>
                </c:pt>
                <c:pt idx="46261">
                  <c:v>153.06616099996901</c:v>
                </c:pt>
                <c:pt idx="46262">
                  <c:v>153.06694299988499</c:v>
                </c:pt>
                <c:pt idx="46263">
                  <c:v>153.06752000014902</c:v>
                </c:pt>
                <c:pt idx="46264">
                  <c:v>153.078576000098</c:v>
                </c:pt>
                <c:pt idx="46265">
                  <c:v>153.08113399987599</c:v>
                </c:pt>
                <c:pt idx="46266">
                  <c:v>153.08154300009798</c:v>
                </c:pt>
                <c:pt idx="46267">
                  <c:v>153.095115999803</c:v>
                </c:pt>
                <c:pt idx="46268">
                  <c:v>153.09571099987798</c:v>
                </c:pt>
                <c:pt idx="46269">
                  <c:v>153.09691399988802</c:v>
                </c:pt>
                <c:pt idx="46270">
                  <c:v>153.09774200022702</c:v>
                </c:pt>
                <c:pt idx="46271">
                  <c:v>153.111634000197</c:v>
                </c:pt>
                <c:pt idx="46272">
                  <c:v>153.11459399981601</c:v>
                </c:pt>
                <c:pt idx="46273">
                  <c:v>153.11584099981701</c:v>
                </c:pt>
                <c:pt idx="46274">
                  <c:v>153.11642200003902</c:v>
                </c:pt>
                <c:pt idx="46275">
                  <c:v>153.11756099981702</c:v>
                </c:pt>
                <c:pt idx="46276">
                  <c:v>153.118276999975</c:v>
                </c:pt>
                <c:pt idx="46277">
                  <c:v>153.12780200019898</c:v>
                </c:pt>
                <c:pt idx="46278">
                  <c:v>153.12851799990298</c:v>
                </c:pt>
                <c:pt idx="46279">
                  <c:v>153.12966500005101</c:v>
                </c:pt>
                <c:pt idx="46280">
                  <c:v>153.12986500020997</c:v>
                </c:pt>
                <c:pt idx="46281">
                  <c:v>153.13080299983901</c:v>
                </c:pt>
                <c:pt idx="46282">
                  <c:v>153.14384800012698</c:v>
                </c:pt>
                <c:pt idx="46283">
                  <c:v>153.14507799985199</c:v>
                </c:pt>
                <c:pt idx="46284">
                  <c:v>153.15105899981</c:v>
                </c:pt>
                <c:pt idx="46285">
                  <c:v>153.151468000032</c:v>
                </c:pt>
                <c:pt idx="46286">
                  <c:v>153.15211400002198</c:v>
                </c:pt>
                <c:pt idx="46287">
                  <c:v>153.152611000223</c:v>
                </c:pt>
                <c:pt idx="46288">
                  <c:v>153.16084000005498</c:v>
                </c:pt>
                <c:pt idx="46289">
                  <c:v>153.161610000097</c:v>
                </c:pt>
                <c:pt idx="46290">
                  <c:v>153.162556000097</c:v>
                </c:pt>
                <c:pt idx="46291">
                  <c:v>153.16274399992801</c:v>
                </c:pt>
                <c:pt idx="46292">
                  <c:v>153.16401200016099</c:v>
                </c:pt>
                <c:pt idx="46293">
                  <c:v>153.168515999823</c:v>
                </c:pt>
                <c:pt idx="46294">
                  <c:v>153.169226000045</c:v>
                </c:pt>
                <c:pt idx="46295">
                  <c:v>153.17039199999201</c:v>
                </c:pt>
                <c:pt idx="46296">
                  <c:v>153.17118800021402</c:v>
                </c:pt>
                <c:pt idx="46297">
                  <c:v>153.17343800006699</c:v>
                </c:pt>
                <c:pt idx="46298">
                  <c:v>153.17420600013</c:v>
                </c:pt>
                <c:pt idx="46299">
                  <c:v>153.17459600009798</c:v>
                </c:pt>
                <c:pt idx="46300">
                  <c:v>153.176300999803</c:v>
                </c:pt>
                <c:pt idx="46301">
                  <c:v>153.17654199998199</c:v>
                </c:pt>
                <c:pt idx="46302">
                  <c:v>153.17793399981298</c:v>
                </c:pt>
                <c:pt idx="46303">
                  <c:v>153.178172000025</c:v>
                </c:pt>
                <c:pt idx="46304">
                  <c:v>153.17897600016201</c:v>
                </c:pt>
                <c:pt idx="46305">
                  <c:v>153.17920300003601</c:v>
                </c:pt>
                <c:pt idx="46306">
                  <c:v>153.18385899990901</c:v>
                </c:pt>
                <c:pt idx="46307">
                  <c:v>153.18419100003601</c:v>
                </c:pt>
                <c:pt idx="46308">
                  <c:v>153.18613699992002</c:v>
                </c:pt>
                <c:pt idx="46309">
                  <c:v>153.18637600012099</c:v>
                </c:pt>
                <c:pt idx="46310">
                  <c:v>153.187265999804</c:v>
                </c:pt>
                <c:pt idx="46311">
                  <c:v>153.18747599985701</c:v>
                </c:pt>
                <c:pt idx="46312">
                  <c:v>153.189887999815</c:v>
                </c:pt>
                <c:pt idx="46313">
                  <c:v>153.19012899999498</c:v>
                </c:pt>
                <c:pt idx="46314">
                  <c:v>153.19273800014298</c:v>
                </c:pt>
                <c:pt idx="46315">
                  <c:v>153.193027999805</c:v>
                </c:pt>
                <c:pt idx="46316">
                  <c:v>153.193787999953</c:v>
                </c:pt>
                <c:pt idx="46317">
                  <c:v>153.19400599992099</c:v>
                </c:pt>
                <c:pt idx="46318">
                  <c:v>153.19602999988999</c:v>
                </c:pt>
                <c:pt idx="46319">
                  <c:v>153.19614999998501</c:v>
                </c:pt>
                <c:pt idx="46320">
                  <c:v>153.19625399979401</c:v>
                </c:pt>
                <c:pt idx="46321">
                  <c:v>153.196347000175</c:v>
                </c:pt>
                <c:pt idx="46322">
                  <c:v>153.196449000006</c:v>
                </c:pt>
                <c:pt idx="46323">
                  <c:v>153.19654099994202</c:v>
                </c:pt>
                <c:pt idx="46324">
                  <c:v>153.19663599984699</c:v>
                </c:pt>
                <c:pt idx="46325">
                  <c:v>153.196731000207</c:v>
                </c:pt>
                <c:pt idx="46326">
                  <c:v>153.19682200015399</c:v>
                </c:pt>
                <c:pt idx="46327">
                  <c:v>153.196907000165</c:v>
                </c:pt>
                <c:pt idx="46328">
                  <c:v>153.198200000133</c:v>
                </c:pt>
                <c:pt idx="46329">
                  <c:v>153.19886499992199</c:v>
                </c:pt>
                <c:pt idx="46330">
                  <c:v>153.199964000123</c:v>
                </c:pt>
                <c:pt idx="46331">
                  <c:v>153.200401000049</c:v>
                </c:pt>
                <c:pt idx="46332">
                  <c:v>153.200761999869</c:v>
                </c:pt>
                <c:pt idx="46333">
                  <c:v>153.201132000049</c:v>
                </c:pt>
                <c:pt idx="46334">
                  <c:v>153.20135799993199</c:v>
                </c:pt>
                <c:pt idx="46335">
                  <c:v>153.20175699980598</c:v>
                </c:pt>
                <c:pt idx="46336">
                  <c:v>153.20208999992201</c:v>
                </c:pt>
                <c:pt idx="46337">
                  <c:v>153.20216999998502</c:v>
                </c:pt>
                <c:pt idx="46338">
                  <c:v>153.20257099983701</c:v>
                </c:pt>
                <c:pt idx="46339">
                  <c:v>153.20268699997499</c:v>
                </c:pt>
                <c:pt idx="46340">
                  <c:v>153.203170999859</c:v>
                </c:pt>
                <c:pt idx="46341">
                  <c:v>153.20335200021799</c:v>
                </c:pt>
                <c:pt idx="46342">
                  <c:v>153.203741000197</c:v>
                </c:pt>
                <c:pt idx="46343">
                  <c:v>153.217612999924</c:v>
                </c:pt>
                <c:pt idx="46344">
                  <c:v>153.23226600003099</c:v>
                </c:pt>
                <c:pt idx="46345">
                  <c:v>153.232779000063</c:v>
                </c:pt>
                <c:pt idx="46346">
                  <c:v>153.23369799989399</c:v>
                </c:pt>
                <c:pt idx="46347">
                  <c:v>153.234878000148</c:v>
                </c:pt>
                <c:pt idx="46348">
                  <c:v>153.23505000014799</c:v>
                </c:pt>
                <c:pt idx="46349">
                  <c:v>153.243101000043</c:v>
                </c:pt>
                <c:pt idx="46350">
                  <c:v>153.24367299990601</c:v>
                </c:pt>
                <c:pt idx="46351">
                  <c:v>153.24459500016002</c:v>
                </c:pt>
                <c:pt idx="46352">
                  <c:v>153.245286000128</c:v>
                </c:pt>
                <c:pt idx="46353">
                  <c:v>153.25549699991802</c:v>
                </c:pt>
                <c:pt idx="46354">
                  <c:v>153.25575899987598</c:v>
                </c:pt>
                <c:pt idx="46355">
                  <c:v>153.256308999971</c:v>
                </c:pt>
                <c:pt idx="46356">
                  <c:v>153.256706999854</c:v>
                </c:pt>
                <c:pt idx="46357">
                  <c:v>153.25794399995999</c:v>
                </c:pt>
                <c:pt idx="46358">
                  <c:v>153.25858100004501</c:v>
                </c:pt>
                <c:pt idx="46359">
                  <c:v>153.25987200003499</c:v>
                </c:pt>
                <c:pt idx="46360">
                  <c:v>153.26083599984401</c:v>
                </c:pt>
                <c:pt idx="46361">
                  <c:v>153.264155000215</c:v>
                </c:pt>
                <c:pt idx="46362">
                  <c:v>153.26478599990801</c:v>
                </c:pt>
                <c:pt idx="46363">
                  <c:v>153.26600300022599</c:v>
                </c:pt>
                <c:pt idx="46364">
                  <c:v>153.26642599984501</c:v>
                </c:pt>
                <c:pt idx="46365">
                  <c:v>153.26691300015199</c:v>
                </c:pt>
                <c:pt idx="46366">
                  <c:v>153.27466899998399</c:v>
                </c:pt>
                <c:pt idx="46367">
                  <c:v>153.281486000196</c:v>
                </c:pt>
                <c:pt idx="46368">
                  <c:v>153.28190199988899</c:v>
                </c:pt>
                <c:pt idx="46369">
                  <c:v>153.28232499996298</c:v>
                </c:pt>
                <c:pt idx="46370">
                  <c:v>153.28312200017501</c:v>
                </c:pt>
                <c:pt idx="46371">
                  <c:v>153.28364700007998</c:v>
                </c:pt>
                <c:pt idx="46372">
                  <c:v>153.29847100019802</c:v>
                </c:pt>
                <c:pt idx="46373">
                  <c:v>153.308065000146</c:v>
                </c:pt>
                <c:pt idx="46374">
                  <c:v>153.311640000083</c:v>
                </c:pt>
                <c:pt idx="46375">
                  <c:v>153.312461000041</c:v>
                </c:pt>
                <c:pt idx="46376">
                  <c:v>153.31488599986099</c:v>
                </c:pt>
                <c:pt idx="46377">
                  <c:v>153.32765799985199</c:v>
                </c:pt>
                <c:pt idx="46378">
                  <c:v>153.32792700019101</c:v>
                </c:pt>
                <c:pt idx="46379">
                  <c:v>153.328056000191</c:v>
                </c:pt>
                <c:pt idx="46380">
                  <c:v>153.328631000022</c:v>
                </c:pt>
                <c:pt idx="46381">
                  <c:v>153.328696999778</c:v>
                </c:pt>
                <c:pt idx="46382">
                  <c:v>153.32997499990498</c:v>
                </c:pt>
                <c:pt idx="46383">
                  <c:v>153.32999200018</c:v>
                </c:pt>
                <c:pt idx="46384">
                  <c:v>153.33097399979999</c:v>
                </c:pt>
                <c:pt idx="46385">
                  <c:v>153.33099899998999</c:v>
                </c:pt>
                <c:pt idx="46386">
                  <c:v>153.33557599979002</c:v>
                </c:pt>
                <c:pt idx="46387">
                  <c:v>153.33624499999101</c:v>
                </c:pt>
                <c:pt idx="46388">
                  <c:v>153.33745399993802</c:v>
                </c:pt>
                <c:pt idx="46389">
                  <c:v>153.33783200003299</c:v>
                </c:pt>
                <c:pt idx="46390">
                  <c:v>153.33882899994902</c:v>
                </c:pt>
                <c:pt idx="46391">
                  <c:v>153.345947000161</c:v>
                </c:pt>
                <c:pt idx="46392">
                  <c:v>153.35241699994998</c:v>
                </c:pt>
                <c:pt idx="46393">
                  <c:v>153.35278700013001</c:v>
                </c:pt>
                <c:pt idx="46394">
                  <c:v>153.353548999803</c:v>
                </c:pt>
                <c:pt idx="46395">
                  <c:v>153.35413899993</c:v>
                </c:pt>
                <c:pt idx="46396">
                  <c:v>153.357902000152</c:v>
                </c:pt>
                <c:pt idx="46397">
                  <c:v>153.35794200018401</c:v>
                </c:pt>
                <c:pt idx="46398">
                  <c:v>153.35831899983501</c:v>
                </c:pt>
                <c:pt idx="46399">
                  <c:v>153.35895699990903</c:v>
                </c:pt>
                <c:pt idx="46400">
                  <c:v>153.35947699986698</c:v>
                </c:pt>
                <c:pt idx="46401">
                  <c:v>153.365064999889</c:v>
                </c:pt>
                <c:pt idx="46402">
                  <c:v>153.367578000143</c:v>
                </c:pt>
                <c:pt idx="46403">
                  <c:v>153.368258000227</c:v>
                </c:pt>
                <c:pt idx="46404">
                  <c:v>153.36944099999499</c:v>
                </c:pt>
                <c:pt idx="46405">
                  <c:v>153.37106000015399</c:v>
                </c:pt>
                <c:pt idx="46406">
                  <c:v>153.37832400018598</c:v>
                </c:pt>
                <c:pt idx="46407">
                  <c:v>153.38009800007001</c:v>
                </c:pt>
                <c:pt idx="46408">
                  <c:v>153.40157199989301</c:v>
                </c:pt>
                <c:pt idx="46409">
                  <c:v>153.40230099991399</c:v>
                </c:pt>
                <c:pt idx="46410">
                  <c:v>153.40369400018901</c:v>
                </c:pt>
                <c:pt idx="46411">
                  <c:v>153.40465899998799</c:v>
                </c:pt>
                <c:pt idx="46412">
                  <c:v>153.40609900022102</c:v>
                </c:pt>
                <c:pt idx="46413">
                  <c:v>153.41622200003201</c:v>
                </c:pt>
                <c:pt idx="46414">
                  <c:v>153.41658099987399</c:v>
                </c:pt>
                <c:pt idx="46415">
                  <c:v>153.417258999979</c:v>
                </c:pt>
                <c:pt idx="46416">
                  <c:v>153.417649999937</c:v>
                </c:pt>
                <c:pt idx="46417">
                  <c:v>153.42234999979999</c:v>
                </c:pt>
                <c:pt idx="46418">
                  <c:v>153.42685599989599</c:v>
                </c:pt>
                <c:pt idx="46419">
                  <c:v>153.43624700017199</c:v>
                </c:pt>
                <c:pt idx="46420">
                  <c:v>153.43750300007702</c:v>
                </c:pt>
                <c:pt idx="46421">
                  <c:v>153.45760999980399</c:v>
                </c:pt>
                <c:pt idx="46422">
                  <c:v>153.465572000186</c:v>
                </c:pt>
                <c:pt idx="46423">
                  <c:v>153.46600500015398</c:v>
                </c:pt>
                <c:pt idx="46424">
                  <c:v>153.46674400007001</c:v>
                </c:pt>
                <c:pt idx="46425">
                  <c:v>153.46730300007002</c:v>
                </c:pt>
                <c:pt idx="46426">
                  <c:v>153.468504000102</c:v>
                </c:pt>
                <c:pt idx="46427">
                  <c:v>153.47440400000701</c:v>
                </c:pt>
                <c:pt idx="46428">
                  <c:v>153.474489000018</c:v>
                </c:pt>
                <c:pt idx="46429">
                  <c:v>153.494088000115</c:v>
                </c:pt>
                <c:pt idx="46430">
                  <c:v>153.49477300014701</c:v>
                </c:pt>
                <c:pt idx="46431">
                  <c:v>153.49486600007299</c:v>
                </c:pt>
                <c:pt idx="46432">
                  <c:v>153.49518299990402</c:v>
                </c:pt>
                <c:pt idx="46433">
                  <c:v>153.49597600015801</c:v>
                </c:pt>
                <c:pt idx="46434">
                  <c:v>153.49615800005199</c:v>
                </c:pt>
                <c:pt idx="46435">
                  <c:v>153.496220999841</c:v>
                </c:pt>
                <c:pt idx="46436">
                  <c:v>153.49719799996799</c:v>
                </c:pt>
                <c:pt idx="46437">
                  <c:v>153.499127000031</c:v>
                </c:pt>
                <c:pt idx="46438">
                  <c:v>153.499378000105</c:v>
                </c:pt>
                <c:pt idx="46439">
                  <c:v>153.50098199996799</c:v>
                </c:pt>
                <c:pt idx="46440">
                  <c:v>153.501187000074</c:v>
                </c:pt>
                <c:pt idx="46441">
                  <c:v>153.501792000042</c:v>
                </c:pt>
                <c:pt idx="46442">
                  <c:v>153.50186500018</c:v>
                </c:pt>
                <c:pt idx="46443">
                  <c:v>153.50192999994701</c:v>
                </c:pt>
                <c:pt idx="46444">
                  <c:v>153.50199700014801</c:v>
                </c:pt>
                <c:pt idx="46445">
                  <c:v>153.50250399978901</c:v>
                </c:pt>
                <c:pt idx="46446">
                  <c:v>153.502876999937</c:v>
                </c:pt>
                <c:pt idx="46447">
                  <c:v>153.503552000074</c:v>
                </c:pt>
                <c:pt idx="46448">
                  <c:v>153.50398300006398</c:v>
                </c:pt>
                <c:pt idx="46449">
                  <c:v>153.508145000159</c:v>
                </c:pt>
                <c:pt idx="46450">
                  <c:v>153.508790000159</c:v>
                </c:pt>
                <c:pt idx="46451">
                  <c:v>153.50995800008602</c:v>
                </c:pt>
                <c:pt idx="46452">
                  <c:v>153.51083799987398</c:v>
                </c:pt>
                <c:pt idx="46453">
                  <c:v>153.51652600020302</c:v>
                </c:pt>
                <c:pt idx="46454">
                  <c:v>153.53956099988801</c:v>
                </c:pt>
                <c:pt idx="46455">
                  <c:v>153.565012999933</c:v>
                </c:pt>
                <c:pt idx="46456">
                  <c:v>153.567955000198</c:v>
                </c:pt>
                <c:pt idx="46457">
                  <c:v>153.56856500011401</c:v>
                </c:pt>
                <c:pt idx="46458">
                  <c:v>153.56975199983901</c:v>
                </c:pt>
                <c:pt idx="46459">
                  <c:v>153.570642999966</c:v>
                </c:pt>
                <c:pt idx="46460">
                  <c:v>153.57111899993399</c:v>
                </c:pt>
                <c:pt idx="46461">
                  <c:v>153.57163399994502</c:v>
                </c:pt>
                <c:pt idx="46462">
                  <c:v>153.57244799997699</c:v>
                </c:pt>
                <c:pt idx="46463">
                  <c:v>153.57364400006099</c:v>
                </c:pt>
                <c:pt idx="46464">
                  <c:v>153.576232999967</c:v>
                </c:pt>
                <c:pt idx="46465">
                  <c:v>153.57774699987201</c:v>
                </c:pt>
                <c:pt idx="46466">
                  <c:v>153.58214099978701</c:v>
                </c:pt>
                <c:pt idx="46467">
                  <c:v>153.582809999988</c:v>
                </c:pt>
                <c:pt idx="46468">
                  <c:v>153.58409800001002</c:v>
                </c:pt>
                <c:pt idx="46469">
                  <c:v>153.58505099993602</c:v>
                </c:pt>
                <c:pt idx="46470">
                  <c:v>153.60662500006501</c:v>
                </c:pt>
                <c:pt idx="46471">
                  <c:v>153.60706000001301</c:v>
                </c:pt>
                <c:pt idx="46472">
                  <c:v>153.60788099996998</c:v>
                </c:pt>
                <c:pt idx="46473">
                  <c:v>153.60843400003401</c:v>
                </c:pt>
                <c:pt idx="46474">
                  <c:v>153.613926000161</c:v>
                </c:pt>
                <c:pt idx="46475">
                  <c:v>153.614500999992</c:v>
                </c:pt>
                <c:pt idx="46476">
                  <c:v>153.61552400008802</c:v>
                </c:pt>
                <c:pt idx="46477">
                  <c:v>153.61633000020399</c:v>
                </c:pt>
                <c:pt idx="46478">
                  <c:v>153.624512000078</c:v>
                </c:pt>
                <c:pt idx="46479">
                  <c:v>153.62561499978199</c:v>
                </c:pt>
                <c:pt idx="46480">
                  <c:v>153.639514000133</c:v>
                </c:pt>
                <c:pt idx="46481">
                  <c:v>153.64500099985798</c:v>
                </c:pt>
                <c:pt idx="46482">
                  <c:v>153.65390099986999</c:v>
                </c:pt>
                <c:pt idx="46483">
                  <c:v>153.66611799981902</c:v>
                </c:pt>
                <c:pt idx="46484">
                  <c:v>153.66663199983998</c:v>
                </c:pt>
                <c:pt idx="46485">
                  <c:v>153.66756799994599</c:v>
                </c:pt>
                <c:pt idx="46486">
                  <c:v>153.66833100006198</c:v>
                </c:pt>
                <c:pt idx="46487">
                  <c:v>153.67609699978797</c:v>
                </c:pt>
                <c:pt idx="46488">
                  <c:v>153.69820700016101</c:v>
                </c:pt>
                <c:pt idx="46489">
                  <c:v>153.69884499977999</c:v>
                </c:pt>
                <c:pt idx="46490">
                  <c:v>153.700076999939</c:v>
                </c:pt>
                <c:pt idx="46491">
                  <c:v>153.70099800020301</c:v>
                </c:pt>
                <c:pt idx="46492">
                  <c:v>153.71650399992998</c:v>
                </c:pt>
                <c:pt idx="46493">
                  <c:v>153.73390500008099</c:v>
                </c:pt>
                <c:pt idx="46494">
                  <c:v>153.74056900009199</c:v>
                </c:pt>
                <c:pt idx="46495">
                  <c:v>153.74120900014498</c:v>
                </c:pt>
                <c:pt idx="46496">
                  <c:v>153.74259100008197</c:v>
                </c:pt>
                <c:pt idx="46497">
                  <c:v>153.74353600009201</c:v>
                </c:pt>
                <c:pt idx="46498">
                  <c:v>153.74572200016701</c:v>
                </c:pt>
                <c:pt idx="46499">
                  <c:v>153.74628200015599</c:v>
                </c:pt>
                <c:pt idx="46500">
                  <c:v>153.74720399995499</c:v>
                </c:pt>
                <c:pt idx="46501">
                  <c:v>153.74794899980699</c:v>
                </c:pt>
                <c:pt idx="46502">
                  <c:v>153.74927099992399</c:v>
                </c:pt>
                <c:pt idx="46503">
                  <c:v>153.74992999977601</c:v>
                </c:pt>
                <c:pt idx="46504">
                  <c:v>153.75120899989199</c:v>
                </c:pt>
                <c:pt idx="46505">
                  <c:v>153.75147699978598</c:v>
                </c:pt>
                <c:pt idx="46506">
                  <c:v>153.752128000178</c:v>
                </c:pt>
                <c:pt idx="46507">
                  <c:v>153.76522399992601</c:v>
                </c:pt>
                <c:pt idx="46508">
                  <c:v>153.77751599999101</c:v>
                </c:pt>
                <c:pt idx="46509">
                  <c:v>153.77788600016999</c:v>
                </c:pt>
                <c:pt idx="46510">
                  <c:v>153.77863899993801</c:v>
                </c:pt>
                <c:pt idx="46511">
                  <c:v>153.778967000107</c:v>
                </c:pt>
                <c:pt idx="46512">
                  <c:v>153.77919899992702</c:v>
                </c:pt>
                <c:pt idx="46513">
                  <c:v>153.77938499977898</c:v>
                </c:pt>
                <c:pt idx="46514">
                  <c:v>153.77953899996999</c:v>
                </c:pt>
                <c:pt idx="46515">
                  <c:v>153.78005699994901</c:v>
                </c:pt>
                <c:pt idx="46516">
                  <c:v>153.78057199995899</c:v>
                </c:pt>
                <c:pt idx="46517">
                  <c:v>153.78129200007601</c:v>
                </c:pt>
                <c:pt idx="46518">
                  <c:v>153.78132300020201</c:v>
                </c:pt>
                <c:pt idx="46519">
                  <c:v>153.78215400005499</c:v>
                </c:pt>
                <c:pt idx="46520">
                  <c:v>153.78890600004499</c:v>
                </c:pt>
                <c:pt idx="46521">
                  <c:v>153.79192199998201</c:v>
                </c:pt>
                <c:pt idx="46522">
                  <c:v>153.79263700015102</c:v>
                </c:pt>
                <c:pt idx="46523">
                  <c:v>153.79398999994001</c:v>
                </c:pt>
                <c:pt idx="46524">
                  <c:v>153.79419600003499</c:v>
                </c:pt>
                <c:pt idx="46525">
                  <c:v>153.79480100000302</c:v>
                </c:pt>
                <c:pt idx="46526">
                  <c:v>153.797479999866</c:v>
                </c:pt>
                <c:pt idx="46527">
                  <c:v>153.81006999996299</c:v>
                </c:pt>
                <c:pt idx="46528">
                  <c:v>153.81058799994202</c:v>
                </c:pt>
                <c:pt idx="46529">
                  <c:v>153.81138300017398</c:v>
                </c:pt>
                <c:pt idx="46530">
                  <c:v>153.81195500003702</c:v>
                </c:pt>
                <c:pt idx="46531">
                  <c:v>153.81195800000501</c:v>
                </c:pt>
                <c:pt idx="46532">
                  <c:v>153.82534699983799</c:v>
                </c:pt>
                <c:pt idx="46533">
                  <c:v>153.82558400005999</c:v>
                </c:pt>
                <c:pt idx="46534">
                  <c:v>153.82589799992201</c:v>
                </c:pt>
                <c:pt idx="46535">
                  <c:v>153.82631700003901</c:v>
                </c:pt>
                <c:pt idx="46536">
                  <c:v>153.826822000155</c:v>
                </c:pt>
                <c:pt idx="46537">
                  <c:v>153.82757099996502</c:v>
                </c:pt>
                <c:pt idx="46538">
                  <c:v>153.82764700007098</c:v>
                </c:pt>
                <c:pt idx="46539">
                  <c:v>153.82860799991198</c:v>
                </c:pt>
                <c:pt idx="46540">
                  <c:v>153.828796000198</c:v>
                </c:pt>
                <c:pt idx="46541">
                  <c:v>153.83158499980701</c:v>
                </c:pt>
                <c:pt idx="46542">
                  <c:v>153.84383999980801</c:v>
                </c:pt>
                <c:pt idx="46543">
                  <c:v>153.84435299984</c:v>
                </c:pt>
                <c:pt idx="46544">
                  <c:v>153.84523600005099</c:v>
                </c:pt>
                <c:pt idx="46545">
                  <c:v>153.845868000189</c:v>
                </c:pt>
                <c:pt idx="46546">
                  <c:v>153.84701699986101</c:v>
                </c:pt>
                <c:pt idx="46547">
                  <c:v>153.84712800005201</c:v>
                </c:pt>
                <c:pt idx="46548">
                  <c:v>153.84751800001999</c:v>
                </c:pt>
                <c:pt idx="46549">
                  <c:v>153.84825599994599</c:v>
                </c:pt>
                <c:pt idx="46550">
                  <c:v>153.84890099994601</c:v>
                </c:pt>
                <c:pt idx="46551">
                  <c:v>153.857532000074</c:v>
                </c:pt>
                <c:pt idx="46552">
                  <c:v>153.85801599995801</c:v>
                </c:pt>
                <c:pt idx="46553">
                  <c:v>153.85892599988401</c:v>
                </c:pt>
                <c:pt idx="46554">
                  <c:v>153.85969799990499</c:v>
                </c:pt>
                <c:pt idx="46555">
                  <c:v>153.86173099977799</c:v>
                </c:pt>
                <c:pt idx="46556">
                  <c:v>153.86248599997899</c:v>
                </c:pt>
                <c:pt idx="46557">
                  <c:v>153.863855000054</c:v>
                </c:pt>
                <c:pt idx="46558">
                  <c:v>153.86452599977898</c:v>
                </c:pt>
                <c:pt idx="46559">
                  <c:v>153.86491900017</c:v>
                </c:pt>
                <c:pt idx="46560">
                  <c:v>153.87850400020301</c:v>
                </c:pt>
                <c:pt idx="46561">
                  <c:v>153.87915000019299</c:v>
                </c:pt>
                <c:pt idx="46562">
                  <c:v>153.88028799998199</c:v>
                </c:pt>
                <c:pt idx="46563">
                  <c:v>153.88045899999202</c:v>
                </c:pt>
                <c:pt idx="46564">
                  <c:v>153.88129399980198</c:v>
                </c:pt>
                <c:pt idx="46565">
                  <c:v>153.90737100005902</c:v>
                </c:pt>
                <c:pt idx="46566">
                  <c:v>153.909013999964</c:v>
                </c:pt>
                <c:pt idx="46567">
                  <c:v>153.92521700005</c:v>
                </c:pt>
                <c:pt idx="46568">
                  <c:v>153.931842000019</c:v>
                </c:pt>
                <c:pt idx="46569">
                  <c:v>153.93788700021099</c:v>
                </c:pt>
                <c:pt idx="46570">
                  <c:v>153.93842799994599</c:v>
                </c:pt>
                <c:pt idx="46571">
                  <c:v>153.939141000137</c:v>
                </c:pt>
                <c:pt idx="46572">
                  <c:v>153.94040099999899</c:v>
                </c:pt>
                <c:pt idx="46573">
                  <c:v>153.941240000222</c:v>
                </c:pt>
                <c:pt idx="46574">
                  <c:v>153.956044000096</c:v>
                </c:pt>
                <c:pt idx="46575">
                  <c:v>153.95679199991699</c:v>
                </c:pt>
                <c:pt idx="46576">
                  <c:v>153.95800799979003</c:v>
                </c:pt>
                <c:pt idx="46577">
                  <c:v>153.958887000044</c:v>
                </c:pt>
                <c:pt idx="46578">
                  <c:v>153.96481100015001</c:v>
                </c:pt>
                <c:pt idx="46579">
                  <c:v>153.96836899981201</c:v>
                </c:pt>
                <c:pt idx="46580">
                  <c:v>153.969392999897</c:v>
                </c:pt>
                <c:pt idx="46581">
                  <c:v>153.96997200014002</c:v>
                </c:pt>
                <c:pt idx="46582">
                  <c:v>153.971261000151</c:v>
                </c:pt>
                <c:pt idx="46583">
                  <c:v>153.97209999991901</c:v>
                </c:pt>
                <c:pt idx="46584">
                  <c:v>153.99088699996298</c:v>
                </c:pt>
                <c:pt idx="46585">
                  <c:v>154.01261899978599</c:v>
                </c:pt>
                <c:pt idx="46586">
                  <c:v>154.013053000198</c:v>
                </c:pt>
                <c:pt idx="46587">
                  <c:v>154.013775999828</c:v>
                </c:pt>
                <c:pt idx="46588">
                  <c:v>154.01426100015598</c:v>
                </c:pt>
                <c:pt idx="46589">
                  <c:v>154.033440000148</c:v>
                </c:pt>
                <c:pt idx="46590">
                  <c:v>154.04466100016998</c:v>
                </c:pt>
                <c:pt idx="46591">
                  <c:v>154.04532399998001</c:v>
                </c:pt>
                <c:pt idx="46592">
                  <c:v>154.04655900010698</c:v>
                </c:pt>
                <c:pt idx="46593">
                  <c:v>154.04750300012799</c:v>
                </c:pt>
                <c:pt idx="46594">
                  <c:v>154.04978000015001</c:v>
                </c:pt>
                <c:pt idx="46595">
                  <c:v>154.050483999981</c:v>
                </c:pt>
                <c:pt idx="46596">
                  <c:v>154.05188700015</c:v>
                </c:pt>
                <c:pt idx="46597">
                  <c:v>154.052817999854</c:v>
                </c:pt>
                <c:pt idx="46598">
                  <c:v>154.05478499997099</c:v>
                </c:pt>
                <c:pt idx="46599">
                  <c:v>154.055433999928</c:v>
                </c:pt>
                <c:pt idx="46600">
                  <c:v>154.05597500011899</c:v>
                </c:pt>
                <c:pt idx="46601">
                  <c:v>154.05627200016099</c:v>
                </c:pt>
                <c:pt idx="46602">
                  <c:v>154.05671500002398</c:v>
                </c:pt>
                <c:pt idx="46603">
                  <c:v>154.05677599983298</c:v>
                </c:pt>
                <c:pt idx="46604">
                  <c:v>154.05719599993898</c:v>
                </c:pt>
                <c:pt idx="46605">
                  <c:v>154.05754399989701</c:v>
                </c:pt>
                <c:pt idx="46606">
                  <c:v>154.06659000018399</c:v>
                </c:pt>
                <c:pt idx="46607">
                  <c:v>154.07186499987799</c:v>
                </c:pt>
                <c:pt idx="46608">
                  <c:v>154.07244300013102</c:v>
                </c:pt>
                <c:pt idx="46609">
                  <c:v>154.073501999846</c:v>
                </c:pt>
                <c:pt idx="46610">
                  <c:v>154.074635000142</c:v>
                </c:pt>
                <c:pt idx="46611">
                  <c:v>154.08021700022798</c:v>
                </c:pt>
                <c:pt idx="46612">
                  <c:v>154.086941000059</c:v>
                </c:pt>
                <c:pt idx="46613">
                  <c:v>154.08752499979499</c:v>
                </c:pt>
                <c:pt idx="46614">
                  <c:v>154.08772099999601</c:v>
                </c:pt>
                <c:pt idx="46615">
                  <c:v>154.08829499983702</c:v>
                </c:pt>
                <c:pt idx="46616">
                  <c:v>154.08853400003801</c:v>
                </c:pt>
                <c:pt idx="46617">
                  <c:v>154.089231999932</c:v>
                </c:pt>
                <c:pt idx="46618">
                  <c:v>154.08948499998502</c:v>
                </c:pt>
                <c:pt idx="46619">
                  <c:v>154.09041200018601</c:v>
                </c:pt>
                <c:pt idx="46620">
                  <c:v>154.095731999859</c:v>
                </c:pt>
                <c:pt idx="46621">
                  <c:v>154.117429000052</c:v>
                </c:pt>
                <c:pt idx="46622">
                  <c:v>154.122416000063</c:v>
                </c:pt>
                <c:pt idx="46623">
                  <c:v>154.12303399989401</c:v>
                </c:pt>
                <c:pt idx="46624">
                  <c:v>154.12436699989399</c:v>
                </c:pt>
                <c:pt idx="46625">
                  <c:v>154.12524800012699</c:v>
                </c:pt>
                <c:pt idx="46626">
                  <c:v>154.12905099992702</c:v>
                </c:pt>
                <c:pt idx="46627">
                  <c:v>154.13663400022401</c:v>
                </c:pt>
                <c:pt idx="46628">
                  <c:v>154.139000000213</c:v>
                </c:pt>
                <c:pt idx="46629">
                  <c:v>154.14140299981202</c:v>
                </c:pt>
                <c:pt idx="46630">
                  <c:v>154.14184700011901</c:v>
                </c:pt>
                <c:pt idx="46631">
                  <c:v>154.14260799980102</c:v>
                </c:pt>
                <c:pt idx="46632">
                  <c:v>154.14313900009799</c:v>
                </c:pt>
                <c:pt idx="46633">
                  <c:v>154.16591499979401</c:v>
                </c:pt>
                <c:pt idx="46634">
                  <c:v>154.173588000048</c:v>
                </c:pt>
                <c:pt idx="46635">
                  <c:v>154.174052000144</c:v>
                </c:pt>
                <c:pt idx="46636">
                  <c:v>154.17456000022798</c:v>
                </c:pt>
                <c:pt idx="46637">
                  <c:v>154.17547700007998</c:v>
                </c:pt>
                <c:pt idx="46638">
                  <c:v>154.17613299996401</c:v>
                </c:pt>
                <c:pt idx="46639">
                  <c:v>154.18748199999698</c:v>
                </c:pt>
                <c:pt idx="46640">
                  <c:v>154.18939399978598</c:v>
                </c:pt>
                <c:pt idx="46641">
                  <c:v>154.19811099991398</c:v>
                </c:pt>
                <c:pt idx="46642">
                  <c:v>154.19883999993499</c:v>
                </c:pt>
                <c:pt idx="46643">
                  <c:v>154.200100999787</c:v>
                </c:pt>
                <c:pt idx="46644">
                  <c:v>154.20105800012601</c:v>
                </c:pt>
                <c:pt idx="46645">
                  <c:v>154.21645900005299</c:v>
                </c:pt>
                <c:pt idx="46646">
                  <c:v>154.21713300020201</c:v>
                </c:pt>
                <c:pt idx="46647">
                  <c:v>154.21824199984198</c:v>
                </c:pt>
                <c:pt idx="46648">
                  <c:v>154.21909399992703</c:v>
                </c:pt>
                <c:pt idx="46649">
                  <c:v>154.22236099993802</c:v>
                </c:pt>
                <c:pt idx="46650">
                  <c:v>154.22296099995899</c:v>
                </c:pt>
                <c:pt idx="46651">
                  <c:v>154.223976000139</c:v>
                </c:pt>
                <c:pt idx="46652">
                  <c:v>154.224798000086</c:v>
                </c:pt>
                <c:pt idx="46653">
                  <c:v>154.22545199999101</c:v>
                </c:pt>
                <c:pt idx="46654">
                  <c:v>154.22592699997</c:v>
                </c:pt>
                <c:pt idx="46655">
                  <c:v>154.226733000086</c:v>
                </c:pt>
                <c:pt idx="46656">
                  <c:v>154.227476999949</c:v>
                </c:pt>
                <c:pt idx="46657">
                  <c:v>154.24300199992999</c:v>
                </c:pt>
                <c:pt idx="46658">
                  <c:v>154.262233999816</c:v>
                </c:pt>
                <c:pt idx="46659">
                  <c:v>154.26617000002801</c:v>
                </c:pt>
                <c:pt idx="46660">
                  <c:v>154.266860000007</c:v>
                </c:pt>
                <c:pt idx="46661">
                  <c:v>154.26828899990099</c:v>
                </c:pt>
                <c:pt idx="46662">
                  <c:v>154.26970199996501</c:v>
                </c:pt>
                <c:pt idx="46663">
                  <c:v>154.27947199987099</c:v>
                </c:pt>
                <c:pt idx="46664">
                  <c:v>154.28572600012498</c:v>
                </c:pt>
                <c:pt idx="46665">
                  <c:v>154.28627600022</c:v>
                </c:pt>
                <c:pt idx="46666">
                  <c:v>154.28720199997699</c:v>
                </c:pt>
                <c:pt idx="46667">
                  <c:v>154.287898999882</c:v>
                </c:pt>
                <c:pt idx="46668">
                  <c:v>154.290464000041</c:v>
                </c:pt>
                <c:pt idx="46669">
                  <c:v>154.291188000115</c:v>
                </c:pt>
                <c:pt idx="46670">
                  <c:v>154.29260200016799</c:v>
                </c:pt>
                <c:pt idx="46671">
                  <c:v>154.29308200009399</c:v>
                </c:pt>
                <c:pt idx="46672">
                  <c:v>154.29359000017899</c:v>
                </c:pt>
                <c:pt idx="46673">
                  <c:v>154.29383599985098</c:v>
                </c:pt>
                <c:pt idx="46674">
                  <c:v>154.29505100019</c:v>
                </c:pt>
                <c:pt idx="46675">
                  <c:v>154.296409999915</c:v>
                </c:pt>
                <c:pt idx="46676">
                  <c:v>154.30061000006299</c:v>
                </c:pt>
                <c:pt idx="46677">
                  <c:v>154.301270999894</c:v>
                </c:pt>
                <c:pt idx="46678">
                  <c:v>154.302454000117</c:v>
                </c:pt>
                <c:pt idx="46679">
                  <c:v>154.30266900011699</c:v>
                </c:pt>
                <c:pt idx="46680">
                  <c:v>154.303280000021</c:v>
                </c:pt>
                <c:pt idx="46681">
                  <c:v>154.31729200008698</c:v>
                </c:pt>
                <c:pt idx="46682">
                  <c:v>154.317950999939</c:v>
                </c:pt>
                <c:pt idx="46683">
                  <c:v>154.319090000171</c:v>
                </c:pt>
                <c:pt idx="46684">
                  <c:v>154.31994500022398</c:v>
                </c:pt>
                <c:pt idx="46685">
                  <c:v>154.328788999919</c:v>
                </c:pt>
                <c:pt idx="46686">
                  <c:v>154.329424000025</c:v>
                </c:pt>
                <c:pt idx="46687">
                  <c:v>154.33061200019401</c:v>
                </c:pt>
                <c:pt idx="46688">
                  <c:v>154.33150199987702</c:v>
                </c:pt>
                <c:pt idx="46689">
                  <c:v>154.34682000022798</c:v>
                </c:pt>
                <c:pt idx="46690">
                  <c:v>154.35211300018599</c:v>
                </c:pt>
                <c:pt idx="46691">
                  <c:v>154.364323000208</c:v>
                </c:pt>
                <c:pt idx="46692">
                  <c:v>154.37019000000799</c:v>
                </c:pt>
                <c:pt idx="46693">
                  <c:v>154.372786999829</c:v>
                </c:pt>
                <c:pt idx="46694">
                  <c:v>154.37350699994502</c:v>
                </c:pt>
                <c:pt idx="46695">
                  <c:v>154.37482900006199</c:v>
                </c:pt>
                <c:pt idx="46696">
                  <c:v>154.375819000051</c:v>
                </c:pt>
                <c:pt idx="46697">
                  <c:v>154.37602600013599</c:v>
                </c:pt>
                <c:pt idx="46698">
                  <c:v>154.37661799978702</c:v>
                </c:pt>
                <c:pt idx="46699">
                  <c:v>154.37766100012499</c:v>
                </c:pt>
                <c:pt idx="46700">
                  <c:v>154.37832399993499</c:v>
                </c:pt>
                <c:pt idx="46701">
                  <c:v>154.38066600017899</c:v>
                </c:pt>
                <c:pt idx="46702">
                  <c:v>154.39480699978901</c:v>
                </c:pt>
                <c:pt idx="46703">
                  <c:v>154.413078999823</c:v>
                </c:pt>
                <c:pt idx="46704">
                  <c:v>154.41661900013</c:v>
                </c:pt>
                <c:pt idx="46705">
                  <c:v>154.43866299983702</c:v>
                </c:pt>
                <c:pt idx="46706">
                  <c:v>154.43873999993198</c:v>
                </c:pt>
                <c:pt idx="46707">
                  <c:v>154.43927800015399</c:v>
                </c:pt>
                <c:pt idx="46708">
                  <c:v>154.43940000022798</c:v>
                </c:pt>
                <c:pt idx="46709">
                  <c:v>154.44051199983701</c:v>
                </c:pt>
                <c:pt idx="46710">
                  <c:v>154.44063799986898</c:v>
                </c:pt>
                <c:pt idx="46711">
                  <c:v>154.441282999869</c:v>
                </c:pt>
                <c:pt idx="46712">
                  <c:v>154.44149499990002</c:v>
                </c:pt>
                <c:pt idx="46713">
                  <c:v>154.446875999838</c:v>
                </c:pt>
                <c:pt idx="46714">
                  <c:v>154.447519999848</c:v>
                </c:pt>
                <c:pt idx="46715">
                  <c:v>154.44789499997501</c:v>
                </c:pt>
                <c:pt idx="46716">
                  <c:v>154.44857000011302</c:v>
                </c:pt>
                <c:pt idx="46717">
                  <c:v>154.44932199989103</c:v>
                </c:pt>
                <c:pt idx="46718">
                  <c:v>154.449388000102</c:v>
                </c:pt>
                <c:pt idx="46719">
                  <c:v>154.496483000002</c:v>
                </c:pt>
                <c:pt idx="46720">
                  <c:v>154.49716900002301</c:v>
                </c:pt>
                <c:pt idx="46721">
                  <c:v>154.498455000066</c:v>
                </c:pt>
                <c:pt idx="46722">
                  <c:v>154.499349000161</c:v>
                </c:pt>
                <c:pt idx="46723">
                  <c:v>154.51432800000399</c:v>
                </c:pt>
                <c:pt idx="46724">
                  <c:v>154.51474800010999</c:v>
                </c:pt>
                <c:pt idx="46725">
                  <c:v>154.515851999804</c:v>
                </c:pt>
                <c:pt idx="46726">
                  <c:v>154.51600999995199</c:v>
                </c:pt>
                <c:pt idx="46727">
                  <c:v>154.51633300017397</c:v>
                </c:pt>
                <c:pt idx="46728">
                  <c:v>154.51665399996199</c:v>
                </c:pt>
                <c:pt idx="46729">
                  <c:v>154.51680900014202</c:v>
                </c:pt>
                <c:pt idx="46730">
                  <c:v>154.51682899993102</c:v>
                </c:pt>
                <c:pt idx="46731">
                  <c:v>154.51719300017399</c:v>
                </c:pt>
                <c:pt idx="46732">
                  <c:v>154.51746799999401</c:v>
                </c:pt>
                <c:pt idx="46733">
                  <c:v>154.517786999804</c:v>
                </c:pt>
                <c:pt idx="46734">
                  <c:v>154.51804199983599</c:v>
                </c:pt>
                <c:pt idx="46735">
                  <c:v>154.51823600005798</c:v>
                </c:pt>
                <c:pt idx="46736">
                  <c:v>154.51873099982501</c:v>
                </c:pt>
                <c:pt idx="46737">
                  <c:v>154.518860999814</c:v>
                </c:pt>
                <c:pt idx="46738">
                  <c:v>154.519570000047</c:v>
                </c:pt>
                <c:pt idx="46739">
                  <c:v>154.51969200012098</c:v>
                </c:pt>
                <c:pt idx="46740">
                  <c:v>154.52032299981499</c:v>
                </c:pt>
                <c:pt idx="46741">
                  <c:v>154.52052499995199</c:v>
                </c:pt>
                <c:pt idx="46742">
                  <c:v>154.520875999878</c:v>
                </c:pt>
                <c:pt idx="46743">
                  <c:v>154.52103300003702</c:v>
                </c:pt>
                <c:pt idx="46744">
                  <c:v>154.521776999899</c:v>
                </c:pt>
                <c:pt idx="46745">
                  <c:v>154.52184700006899</c:v>
                </c:pt>
                <c:pt idx="46746">
                  <c:v>154.521933000069</c:v>
                </c:pt>
                <c:pt idx="46747">
                  <c:v>154.521997999836</c:v>
                </c:pt>
                <c:pt idx="46748">
                  <c:v>154.5220590001</c:v>
                </c:pt>
                <c:pt idx="46749">
                  <c:v>154.522123999868</c:v>
                </c:pt>
                <c:pt idx="46750">
                  <c:v>154.522821000227</c:v>
                </c:pt>
                <c:pt idx="46751">
                  <c:v>154.52315699985701</c:v>
                </c:pt>
                <c:pt idx="46752">
                  <c:v>154.52354799981498</c:v>
                </c:pt>
                <c:pt idx="46753">
                  <c:v>154.52393099985701</c:v>
                </c:pt>
                <c:pt idx="46754">
                  <c:v>154.524254000079</c:v>
                </c:pt>
                <c:pt idx="46755">
                  <c:v>154.524550000132</c:v>
                </c:pt>
                <c:pt idx="46756">
                  <c:v>154.525879000175</c:v>
                </c:pt>
                <c:pt idx="46757">
                  <c:v>154.526520000217</c:v>
                </c:pt>
                <c:pt idx="46758">
                  <c:v>154.52771999980502</c:v>
                </c:pt>
                <c:pt idx="46759">
                  <c:v>154.528767000101</c:v>
                </c:pt>
                <c:pt idx="46760">
                  <c:v>154.54003300010299</c:v>
                </c:pt>
                <c:pt idx="46761">
                  <c:v>154.540587000155</c:v>
                </c:pt>
                <c:pt idx="46762">
                  <c:v>154.541627000071</c:v>
                </c:pt>
                <c:pt idx="46763">
                  <c:v>154.54240600001799</c:v>
                </c:pt>
                <c:pt idx="46764">
                  <c:v>154.54597200005</c:v>
                </c:pt>
                <c:pt idx="46765">
                  <c:v>154.54667699987098</c:v>
                </c:pt>
                <c:pt idx="46766">
                  <c:v>154.547115999776</c:v>
                </c:pt>
                <c:pt idx="46767">
                  <c:v>154.54797900019898</c:v>
                </c:pt>
                <c:pt idx="46768">
                  <c:v>154.54884300015598</c:v>
                </c:pt>
                <c:pt idx="46769">
                  <c:v>154.55587299993499</c:v>
                </c:pt>
                <c:pt idx="46770">
                  <c:v>154.55629100006198</c:v>
                </c:pt>
                <c:pt idx="46771">
                  <c:v>154.55695799983002</c:v>
                </c:pt>
                <c:pt idx="46772">
                  <c:v>154.557496000052</c:v>
                </c:pt>
                <c:pt idx="46773">
                  <c:v>154.56449600014801</c:v>
                </c:pt>
                <c:pt idx="46774">
                  <c:v>154.57870699992702</c:v>
                </c:pt>
                <c:pt idx="46775">
                  <c:v>154.594541999813</c:v>
                </c:pt>
                <c:pt idx="46776">
                  <c:v>154.60063199998302</c:v>
                </c:pt>
                <c:pt idx="46777">
                  <c:v>154.60093899991901</c:v>
                </c:pt>
                <c:pt idx="46778">
                  <c:v>154.60150299986699</c:v>
                </c:pt>
                <c:pt idx="46779">
                  <c:v>154.60155099981401</c:v>
                </c:pt>
                <c:pt idx="46780">
                  <c:v>154.60192999989798</c:v>
                </c:pt>
                <c:pt idx="46781">
                  <c:v>154.60620400017399</c:v>
                </c:pt>
                <c:pt idx="46782">
                  <c:v>154.64272700000899</c:v>
                </c:pt>
                <c:pt idx="46783">
                  <c:v>154.64332100009401</c:v>
                </c:pt>
                <c:pt idx="46784">
                  <c:v>154.65050500006299</c:v>
                </c:pt>
                <c:pt idx="46785">
                  <c:v>154.65176899988299</c:v>
                </c:pt>
                <c:pt idx="46786">
                  <c:v>154.668275999938</c:v>
                </c:pt>
                <c:pt idx="46787">
                  <c:v>154.67458700004499</c:v>
                </c:pt>
                <c:pt idx="46788">
                  <c:v>154.67520399988601</c:v>
                </c:pt>
                <c:pt idx="46789">
                  <c:v>154.67620700019299</c:v>
                </c:pt>
                <c:pt idx="46790">
                  <c:v>154.676345000098</c:v>
                </c:pt>
                <c:pt idx="46791">
                  <c:v>154.67657399994999</c:v>
                </c:pt>
                <c:pt idx="46792">
                  <c:v>154.677112000172</c:v>
                </c:pt>
                <c:pt idx="46793">
                  <c:v>154.67736800019301</c:v>
                </c:pt>
                <c:pt idx="46794">
                  <c:v>154.67790699994998</c:v>
                </c:pt>
                <c:pt idx="46795">
                  <c:v>154.68983900018401</c:v>
                </c:pt>
                <c:pt idx="46796">
                  <c:v>154.69028100005701</c:v>
                </c:pt>
                <c:pt idx="46797">
                  <c:v>154.69051599984499</c:v>
                </c:pt>
                <c:pt idx="46798">
                  <c:v>154.690778999793</c:v>
                </c:pt>
                <c:pt idx="46799">
                  <c:v>154.691917000036</c:v>
                </c:pt>
                <c:pt idx="46800">
                  <c:v>154.692921999867</c:v>
                </c:pt>
                <c:pt idx="46801">
                  <c:v>154.72063400011302</c:v>
                </c:pt>
                <c:pt idx="46802">
                  <c:v>154.721326000071</c:v>
                </c:pt>
                <c:pt idx="46803">
                  <c:v>154.72276999980701</c:v>
                </c:pt>
                <c:pt idx="46804">
                  <c:v>154.72378999993398</c:v>
                </c:pt>
                <c:pt idx="46805">
                  <c:v>154.72630300018798</c:v>
                </c:pt>
                <c:pt idx="46806">
                  <c:v>154.726519000178</c:v>
                </c:pt>
                <c:pt idx="46807">
                  <c:v>154.73762999999897</c:v>
                </c:pt>
                <c:pt idx="46808">
                  <c:v>154.74137899991501</c:v>
                </c:pt>
                <c:pt idx="46809">
                  <c:v>154.74205900000001</c:v>
                </c:pt>
                <c:pt idx="46810">
                  <c:v>154.74345299980899</c:v>
                </c:pt>
                <c:pt idx="46811">
                  <c:v>154.744323000159</c:v>
                </c:pt>
                <c:pt idx="46812">
                  <c:v>154.752834000191</c:v>
                </c:pt>
                <c:pt idx="46813">
                  <c:v>154.75351900022301</c:v>
                </c:pt>
                <c:pt idx="46814">
                  <c:v>154.75513499995898</c:v>
                </c:pt>
                <c:pt idx="46815">
                  <c:v>154.75609199984299</c:v>
                </c:pt>
                <c:pt idx="46816">
                  <c:v>154.76099899979002</c:v>
                </c:pt>
                <c:pt idx="46817">
                  <c:v>154.77401699990801</c:v>
                </c:pt>
                <c:pt idx="46818">
                  <c:v>154.78141899984601</c:v>
                </c:pt>
                <c:pt idx="46819">
                  <c:v>154.78338299999402</c:v>
                </c:pt>
                <c:pt idx="46820">
                  <c:v>154.78393300008898</c:v>
                </c:pt>
                <c:pt idx="46821">
                  <c:v>154.784982999899</c:v>
                </c:pt>
                <c:pt idx="46822">
                  <c:v>154.78571699986699</c:v>
                </c:pt>
                <c:pt idx="46823">
                  <c:v>154.80883100008199</c:v>
                </c:pt>
                <c:pt idx="46824">
                  <c:v>154.81315199986</c:v>
                </c:pt>
                <c:pt idx="46825">
                  <c:v>154.81377000014601</c:v>
                </c:pt>
                <c:pt idx="46826">
                  <c:v>154.844097000022</c:v>
                </c:pt>
                <c:pt idx="46827">
                  <c:v>154.846778999854</c:v>
                </c:pt>
                <c:pt idx="46828">
                  <c:v>154.84747299979</c:v>
                </c:pt>
                <c:pt idx="46829">
                  <c:v>154.848700999991</c:v>
                </c:pt>
                <c:pt idx="46830">
                  <c:v>154.84954000021301</c:v>
                </c:pt>
                <c:pt idx="46831">
                  <c:v>154.86967800006801</c:v>
                </c:pt>
                <c:pt idx="46832">
                  <c:v>154.87027000017397</c:v>
                </c:pt>
                <c:pt idx="46833">
                  <c:v>154.871289999846</c:v>
                </c:pt>
                <c:pt idx="46834">
                  <c:v>154.872723000153</c:v>
                </c:pt>
                <c:pt idx="46835">
                  <c:v>154.87277800002599</c:v>
                </c:pt>
                <c:pt idx="46836">
                  <c:v>154.87339899982501</c:v>
                </c:pt>
                <c:pt idx="46837">
                  <c:v>154.8747490001</c:v>
                </c:pt>
                <c:pt idx="46838">
                  <c:v>154.87586800009001</c:v>
                </c:pt>
                <c:pt idx="46839">
                  <c:v>154.88256700018599</c:v>
                </c:pt>
                <c:pt idx="46840">
                  <c:v>154.88326300010101</c:v>
                </c:pt>
                <c:pt idx="46841">
                  <c:v>154.88454600017499</c:v>
                </c:pt>
                <c:pt idx="46842">
                  <c:v>154.885524999826</c:v>
                </c:pt>
                <c:pt idx="46843">
                  <c:v>154.88995499981601</c:v>
                </c:pt>
                <c:pt idx="46844">
                  <c:v>154.89048500012299</c:v>
                </c:pt>
                <c:pt idx="46845">
                  <c:v>154.89144499997499</c:v>
                </c:pt>
                <c:pt idx="46846">
                  <c:v>154.89221100006</c:v>
                </c:pt>
                <c:pt idx="46847">
                  <c:v>154.90484000019899</c:v>
                </c:pt>
                <c:pt idx="46848">
                  <c:v>154.90518300020901</c:v>
                </c:pt>
                <c:pt idx="46849">
                  <c:v>154.90537200003001</c:v>
                </c:pt>
                <c:pt idx="46850">
                  <c:v>154.90583800010401</c:v>
                </c:pt>
                <c:pt idx="46851">
                  <c:v>154.90604600017801</c:v>
                </c:pt>
                <c:pt idx="46852">
                  <c:v>154.90628799989199</c:v>
                </c:pt>
                <c:pt idx="46853">
                  <c:v>154.90711700022001</c:v>
                </c:pt>
                <c:pt idx="46854">
                  <c:v>154.908502000125</c:v>
                </c:pt>
                <c:pt idx="46855">
                  <c:v>154.913206999935</c:v>
                </c:pt>
                <c:pt idx="46856">
                  <c:v>154.91367499998799</c:v>
                </c:pt>
                <c:pt idx="46857">
                  <c:v>154.91443500013699</c:v>
                </c:pt>
                <c:pt idx="46858">
                  <c:v>154.91496399999897</c:v>
                </c:pt>
                <c:pt idx="46859">
                  <c:v>154.92533399992601</c:v>
                </c:pt>
                <c:pt idx="46860">
                  <c:v>154.94607800019301</c:v>
                </c:pt>
                <c:pt idx="46861">
                  <c:v>154.95229599991899</c:v>
                </c:pt>
                <c:pt idx="46862">
                  <c:v>154.95298599989798</c:v>
                </c:pt>
                <c:pt idx="46863">
                  <c:v>154.95428299982399</c:v>
                </c:pt>
                <c:pt idx="46864">
                  <c:v>154.95513299992999</c:v>
                </c:pt>
                <c:pt idx="46865">
                  <c:v>154.955188999792</c:v>
                </c:pt>
                <c:pt idx="46866">
                  <c:v>154.95587099985599</c:v>
                </c:pt>
                <c:pt idx="46867">
                  <c:v>154.95588200019401</c:v>
                </c:pt>
                <c:pt idx="46868">
                  <c:v>154.95721700017299</c:v>
                </c:pt>
                <c:pt idx="46869">
                  <c:v>154.958203000205</c:v>
                </c:pt>
                <c:pt idx="46870">
                  <c:v>154.95940399978198</c:v>
                </c:pt>
                <c:pt idx="46871">
                  <c:v>154.97919300014399</c:v>
                </c:pt>
                <c:pt idx="46872">
                  <c:v>154.97965099984802</c:v>
                </c:pt>
                <c:pt idx="46873">
                  <c:v>154.98490199979599</c:v>
                </c:pt>
                <c:pt idx="46874">
                  <c:v>154.98562099992299</c:v>
                </c:pt>
                <c:pt idx="46875">
                  <c:v>154.98642700003901</c:v>
                </c:pt>
                <c:pt idx="46876">
                  <c:v>154.98695099995498</c:v>
                </c:pt>
                <c:pt idx="46877">
                  <c:v>154.98700699981703</c:v>
                </c:pt>
                <c:pt idx="46878">
                  <c:v>154.98804299977499</c:v>
                </c:pt>
                <c:pt idx="46879">
                  <c:v>154.98833399988101</c:v>
                </c:pt>
                <c:pt idx="46880">
                  <c:v>154.98880399991302</c:v>
                </c:pt>
                <c:pt idx="46881">
                  <c:v>154.99611799987099</c:v>
                </c:pt>
                <c:pt idx="46882">
                  <c:v>155.00040799997799</c:v>
                </c:pt>
                <c:pt idx="46883">
                  <c:v>155.020013000012</c:v>
                </c:pt>
                <c:pt idx="46884">
                  <c:v>155.02072099980001</c:v>
                </c:pt>
                <c:pt idx="46885">
                  <c:v>155.0208929998</c:v>
                </c:pt>
                <c:pt idx="46886">
                  <c:v>155.02168100010698</c:v>
                </c:pt>
                <c:pt idx="46887">
                  <c:v>155.022067000118</c:v>
                </c:pt>
                <c:pt idx="46888">
                  <c:v>155.02295799979001</c:v>
                </c:pt>
                <c:pt idx="46889">
                  <c:v>155.023514999811</c:v>
                </c:pt>
                <c:pt idx="46890">
                  <c:v>155.02381399983202</c:v>
                </c:pt>
                <c:pt idx="46891">
                  <c:v>155.026967000139</c:v>
                </c:pt>
                <c:pt idx="46892">
                  <c:v>155.04448499996201</c:v>
                </c:pt>
                <c:pt idx="46893">
                  <c:v>155.044967999856</c:v>
                </c:pt>
                <c:pt idx="46894">
                  <c:v>155.045899000015</c:v>
                </c:pt>
                <c:pt idx="46895">
                  <c:v>155.04619200009901</c:v>
                </c:pt>
                <c:pt idx="46896">
                  <c:v>155.046674000004</c:v>
                </c:pt>
                <c:pt idx="46897">
                  <c:v>155.062948999784</c:v>
                </c:pt>
                <c:pt idx="46898">
                  <c:v>155.07495900010301</c:v>
                </c:pt>
                <c:pt idx="46899">
                  <c:v>155.07558599983798</c:v>
                </c:pt>
                <c:pt idx="46900">
                  <c:v>155.076784999891</c:v>
                </c:pt>
                <c:pt idx="46901">
                  <c:v>155.07772799992298</c:v>
                </c:pt>
                <c:pt idx="46902">
                  <c:v>155.07773699982801</c:v>
                </c:pt>
                <c:pt idx="46903">
                  <c:v>155.07839900010299</c:v>
                </c:pt>
                <c:pt idx="46904">
                  <c:v>155.07948599997601</c:v>
                </c:pt>
                <c:pt idx="46905">
                  <c:v>155.08023900019899</c:v>
                </c:pt>
                <c:pt idx="46906">
                  <c:v>155.09019799992498</c:v>
                </c:pt>
                <c:pt idx="46907">
                  <c:v>155.09035900004102</c:v>
                </c:pt>
                <c:pt idx="46908">
                  <c:v>155.090767999809</c:v>
                </c:pt>
                <c:pt idx="46909">
                  <c:v>155.091884999819</c:v>
                </c:pt>
                <c:pt idx="46910">
                  <c:v>155.09261499983</c:v>
                </c:pt>
                <c:pt idx="46911">
                  <c:v>155.09307000001999</c:v>
                </c:pt>
                <c:pt idx="46912">
                  <c:v>155.09371500001998</c:v>
                </c:pt>
                <c:pt idx="46913">
                  <c:v>155.09471699988299</c:v>
                </c:pt>
                <c:pt idx="46914">
                  <c:v>155.09582499998899</c:v>
                </c:pt>
                <c:pt idx="46915">
                  <c:v>155.09763499994702</c:v>
                </c:pt>
                <c:pt idx="46916">
                  <c:v>155.09790699979902</c:v>
                </c:pt>
                <c:pt idx="46917">
                  <c:v>155.09849899990499</c:v>
                </c:pt>
                <c:pt idx="46918">
                  <c:v>155.098963</c:v>
                </c:pt>
                <c:pt idx="46919">
                  <c:v>155.11520500012901</c:v>
                </c:pt>
                <c:pt idx="46920">
                  <c:v>155.11589200013898</c:v>
                </c:pt>
                <c:pt idx="46921">
                  <c:v>155.11728999990697</c:v>
                </c:pt>
                <c:pt idx="46922">
                  <c:v>155.11823199994902</c:v>
                </c:pt>
                <c:pt idx="46923">
                  <c:v>155.121650000182</c:v>
                </c:pt>
                <c:pt idx="46924">
                  <c:v>155.122352000034</c:v>
                </c:pt>
                <c:pt idx="46925">
                  <c:v>155.13040599989799</c:v>
                </c:pt>
                <c:pt idx="46926">
                  <c:v>155.13098700012</c:v>
                </c:pt>
                <c:pt idx="46927">
                  <c:v>155.13215999999301</c:v>
                </c:pt>
                <c:pt idx="46928">
                  <c:v>155.13224000005701</c:v>
                </c:pt>
                <c:pt idx="46929">
                  <c:v>155.132849999972</c:v>
                </c:pt>
                <c:pt idx="46930">
                  <c:v>155.13296300014099</c:v>
                </c:pt>
                <c:pt idx="46931">
                  <c:v>155.13398399980301</c:v>
                </c:pt>
                <c:pt idx="46932">
                  <c:v>155.13469899997199</c:v>
                </c:pt>
                <c:pt idx="46933">
                  <c:v>155.14686100004801</c:v>
                </c:pt>
                <c:pt idx="46934">
                  <c:v>155.15124000012202</c:v>
                </c:pt>
                <c:pt idx="46935">
                  <c:v>155.17045400019899</c:v>
                </c:pt>
                <c:pt idx="46936">
                  <c:v>155.178377000083</c:v>
                </c:pt>
                <c:pt idx="46937">
                  <c:v>155.18571099983001</c:v>
                </c:pt>
                <c:pt idx="46938">
                  <c:v>155.202454000118</c:v>
                </c:pt>
                <c:pt idx="46939">
                  <c:v>155.20314300010699</c:v>
                </c:pt>
                <c:pt idx="46940">
                  <c:v>155.204447999949</c:v>
                </c:pt>
                <c:pt idx="46941">
                  <c:v>155.205317999843</c:v>
                </c:pt>
                <c:pt idx="46942">
                  <c:v>155.206382999949</c:v>
                </c:pt>
                <c:pt idx="46943">
                  <c:v>155.206486000224</c:v>
                </c:pt>
                <c:pt idx="46944">
                  <c:v>155.20668199996999</c:v>
                </c:pt>
                <c:pt idx="46945">
                  <c:v>155.207208999854</c:v>
                </c:pt>
                <c:pt idx="46946">
                  <c:v>155.20726700014998</c:v>
                </c:pt>
                <c:pt idx="46947">
                  <c:v>155.207680999865</c:v>
                </c:pt>
                <c:pt idx="46948">
                  <c:v>155.208571000002</c:v>
                </c:pt>
                <c:pt idx="46949">
                  <c:v>155.20945199977999</c:v>
                </c:pt>
                <c:pt idx="46950">
                  <c:v>155.211332999897</c:v>
                </c:pt>
                <c:pt idx="46951">
                  <c:v>155.21188699995</c:v>
                </c:pt>
                <c:pt idx="46952">
                  <c:v>155.212838999887</c:v>
                </c:pt>
                <c:pt idx="46953">
                  <c:v>155.21394500001401</c:v>
                </c:pt>
                <c:pt idx="46954">
                  <c:v>155.21911499990799</c:v>
                </c:pt>
                <c:pt idx="46955">
                  <c:v>155.22048899992998</c:v>
                </c:pt>
                <c:pt idx="46956">
                  <c:v>155.22097399980299</c:v>
                </c:pt>
                <c:pt idx="46957">
                  <c:v>155.22159600004602</c:v>
                </c:pt>
                <c:pt idx="46958">
                  <c:v>155.22274800014202</c:v>
                </c:pt>
                <c:pt idx="46959">
                  <c:v>155.22360600016299</c:v>
                </c:pt>
                <c:pt idx="46960">
                  <c:v>155.228751999857</c:v>
                </c:pt>
                <c:pt idx="46961">
                  <c:v>155.229475999931</c:v>
                </c:pt>
                <c:pt idx="46962">
                  <c:v>155.23077699981499</c:v>
                </c:pt>
                <c:pt idx="46963">
                  <c:v>155.23175999987799</c:v>
                </c:pt>
                <c:pt idx="46964">
                  <c:v>155.23230799999499</c:v>
                </c:pt>
                <c:pt idx="46965">
                  <c:v>155.23233100020599</c:v>
                </c:pt>
                <c:pt idx="46966">
                  <c:v>155.23343799986802</c:v>
                </c:pt>
                <c:pt idx="46967">
                  <c:v>155.234227000164</c:v>
                </c:pt>
                <c:pt idx="46968">
                  <c:v>155.234721999931</c:v>
                </c:pt>
                <c:pt idx="46969">
                  <c:v>155.26908999981902</c:v>
                </c:pt>
                <c:pt idx="46970">
                  <c:v>155.27168400012602</c:v>
                </c:pt>
                <c:pt idx="46971">
                  <c:v>155.272382000021</c:v>
                </c:pt>
                <c:pt idx="46972">
                  <c:v>155.273157999999</c:v>
                </c:pt>
                <c:pt idx="46973">
                  <c:v>155.27378400020098</c:v>
                </c:pt>
                <c:pt idx="46974">
                  <c:v>155.274810999799</c:v>
                </c:pt>
                <c:pt idx="46975">
                  <c:v>155.275534999873</c:v>
                </c:pt>
                <c:pt idx="46976">
                  <c:v>155.27786800021201</c:v>
                </c:pt>
                <c:pt idx="46977">
                  <c:v>155.285022000043</c:v>
                </c:pt>
                <c:pt idx="46978">
                  <c:v>155.31151599998302</c:v>
                </c:pt>
                <c:pt idx="46979">
                  <c:v>155.31222600020502</c:v>
                </c:pt>
                <c:pt idx="46980">
                  <c:v>155.31344500004701</c:v>
                </c:pt>
                <c:pt idx="46981">
                  <c:v>155.31431099998301</c:v>
                </c:pt>
                <c:pt idx="46982">
                  <c:v>155.315408000205</c:v>
                </c:pt>
                <c:pt idx="46983">
                  <c:v>155.31653300013198</c:v>
                </c:pt>
                <c:pt idx="46984">
                  <c:v>155.32342599999498</c:v>
                </c:pt>
                <c:pt idx="46985">
                  <c:v>155.324050000217</c:v>
                </c:pt>
                <c:pt idx="46986">
                  <c:v>155.32514000005901</c:v>
                </c:pt>
                <c:pt idx="46987">
                  <c:v>155.32595300010101</c:v>
                </c:pt>
                <c:pt idx="46988">
                  <c:v>155.326280999815</c:v>
                </c:pt>
                <c:pt idx="46989">
                  <c:v>155.32682999992099</c:v>
                </c:pt>
                <c:pt idx="46990">
                  <c:v>155.32784900005902</c:v>
                </c:pt>
                <c:pt idx="46991">
                  <c:v>155.32858100004802</c:v>
                </c:pt>
                <c:pt idx="46992">
                  <c:v>155.328829000154</c:v>
                </c:pt>
                <c:pt idx="46993">
                  <c:v>155.330174000027</c:v>
                </c:pt>
                <c:pt idx="46994">
                  <c:v>155.330904000038</c:v>
                </c:pt>
                <c:pt idx="46995">
                  <c:v>155.332197000007</c:v>
                </c:pt>
                <c:pt idx="46996">
                  <c:v>155.33317000017601</c:v>
                </c:pt>
                <c:pt idx="46997">
                  <c:v>155.36431500004198</c:v>
                </c:pt>
                <c:pt idx="46998">
                  <c:v>155.36432899989398</c:v>
                </c:pt>
                <c:pt idx="46999">
                  <c:v>155.36494099978799</c:v>
                </c:pt>
                <c:pt idx="47000">
                  <c:v>155.36607100011599</c:v>
                </c:pt>
                <c:pt idx="47001">
                  <c:v>155.366932000106</c:v>
                </c:pt>
                <c:pt idx="47002">
                  <c:v>155.369962999884</c:v>
                </c:pt>
                <c:pt idx="47003">
                  <c:v>155.370574999778</c:v>
                </c:pt>
                <c:pt idx="47004">
                  <c:v>155.371750000085</c:v>
                </c:pt>
                <c:pt idx="47005">
                  <c:v>155.372607000117</c:v>
                </c:pt>
                <c:pt idx="47006">
                  <c:v>155.37608400018098</c:v>
                </c:pt>
                <c:pt idx="47007">
                  <c:v>155.384417999812</c:v>
                </c:pt>
                <c:pt idx="47008">
                  <c:v>155.38478000007601</c:v>
                </c:pt>
                <c:pt idx="47009">
                  <c:v>155.385639000087</c:v>
                </c:pt>
                <c:pt idx="47010">
                  <c:v>155.38615700006602</c:v>
                </c:pt>
                <c:pt idx="47011">
                  <c:v>155.39602899980301</c:v>
                </c:pt>
                <c:pt idx="47012">
                  <c:v>155.40201200019499</c:v>
                </c:pt>
                <c:pt idx="47013">
                  <c:v>155.40289799992001</c:v>
                </c:pt>
                <c:pt idx="47014">
                  <c:v>155.40359399983501</c:v>
                </c:pt>
                <c:pt idx="47015">
                  <c:v>155.404911999994</c:v>
                </c:pt>
                <c:pt idx="47016">
                  <c:v>155.40593300011</c:v>
                </c:pt>
                <c:pt idx="47017">
                  <c:v>155.43737699999801</c:v>
                </c:pt>
                <c:pt idx="47018">
                  <c:v>155.43770800013502</c:v>
                </c:pt>
                <c:pt idx="47019">
                  <c:v>155.449811999915</c:v>
                </c:pt>
                <c:pt idx="47020">
                  <c:v>155.46572799985299</c:v>
                </c:pt>
                <c:pt idx="47021">
                  <c:v>155.466353000065</c:v>
                </c:pt>
                <c:pt idx="47022">
                  <c:v>155.46758299979001</c:v>
                </c:pt>
                <c:pt idx="47023">
                  <c:v>155.46839699982198</c:v>
                </c:pt>
                <c:pt idx="47024">
                  <c:v>155.470067999885</c:v>
                </c:pt>
                <c:pt idx="47025">
                  <c:v>155.48139000020399</c:v>
                </c:pt>
                <c:pt idx="47026">
                  <c:v>155.48191400012001</c:v>
                </c:pt>
                <c:pt idx="47027">
                  <c:v>155.48228199986602</c:v>
                </c:pt>
                <c:pt idx="47028">
                  <c:v>155.48302400020398</c:v>
                </c:pt>
                <c:pt idx="47029">
                  <c:v>155.48349299979202</c:v>
                </c:pt>
                <c:pt idx="47030">
                  <c:v>155.493821000163</c:v>
                </c:pt>
                <c:pt idx="47031">
                  <c:v>155.494534999888</c:v>
                </c:pt>
                <c:pt idx="47032">
                  <c:v>155.49568999995199</c:v>
                </c:pt>
                <c:pt idx="47033">
                  <c:v>155.49660099986698</c:v>
                </c:pt>
                <c:pt idx="47034">
                  <c:v>155.50988799986899</c:v>
                </c:pt>
                <c:pt idx="47035">
                  <c:v>155.51043999994297</c:v>
                </c:pt>
                <c:pt idx="47036">
                  <c:v>155.511409000155</c:v>
                </c:pt>
                <c:pt idx="47037">
                  <c:v>155.512160999933</c:v>
                </c:pt>
                <c:pt idx="47038">
                  <c:v>155.512997000187</c:v>
                </c:pt>
                <c:pt idx="47039">
                  <c:v>155.53588500006299</c:v>
                </c:pt>
                <c:pt idx="47040">
                  <c:v>155.53651800018901</c:v>
                </c:pt>
                <c:pt idx="47041">
                  <c:v>155.53785200017899</c:v>
                </c:pt>
                <c:pt idx="47042">
                  <c:v>155.538735999925</c:v>
                </c:pt>
                <c:pt idx="47043">
                  <c:v>155.53934399986198</c:v>
                </c:pt>
                <c:pt idx="47044">
                  <c:v>155.548398000064</c:v>
                </c:pt>
                <c:pt idx="47045">
                  <c:v>155.54889399982102</c:v>
                </c:pt>
                <c:pt idx="47046">
                  <c:v>155.549728000096</c:v>
                </c:pt>
                <c:pt idx="47047">
                  <c:v>155.55033000009598</c:v>
                </c:pt>
                <c:pt idx="47048">
                  <c:v>155.57464799985598</c:v>
                </c:pt>
                <c:pt idx="47049">
                  <c:v>155.57643000011001</c:v>
                </c:pt>
                <c:pt idx="47050">
                  <c:v>155.57698200018399</c:v>
                </c:pt>
                <c:pt idx="47051">
                  <c:v>155.57755400004601</c:v>
                </c:pt>
                <c:pt idx="47052">
                  <c:v>155.57812799988801</c:v>
                </c:pt>
                <c:pt idx="47053">
                  <c:v>155.578160000004</c:v>
                </c:pt>
                <c:pt idx="47054">
                  <c:v>155.57887900013102</c:v>
                </c:pt>
                <c:pt idx="47055">
                  <c:v>155.57938600022598</c:v>
                </c:pt>
                <c:pt idx="47056">
                  <c:v>155.58021800006802</c:v>
                </c:pt>
                <c:pt idx="47057">
                  <c:v>155.58744200006899</c:v>
                </c:pt>
                <c:pt idx="47058">
                  <c:v>155.61787200021999</c:v>
                </c:pt>
                <c:pt idx="47059">
                  <c:v>155.62707500021099</c:v>
                </c:pt>
                <c:pt idx="47060">
                  <c:v>155.64449000021301</c:v>
                </c:pt>
                <c:pt idx="47061">
                  <c:v>155.64464299995899</c:v>
                </c:pt>
                <c:pt idx="47062">
                  <c:v>155.64511200000101</c:v>
                </c:pt>
                <c:pt idx="47063">
                  <c:v>155.645971000012</c:v>
                </c:pt>
                <c:pt idx="47064">
                  <c:v>155.64667999979002</c:v>
                </c:pt>
                <c:pt idx="47065">
                  <c:v>155.647010999928</c:v>
                </c:pt>
                <c:pt idx="47066">
                  <c:v>155.64842799994901</c:v>
                </c:pt>
                <c:pt idx="47067">
                  <c:v>155.64911299998099</c:v>
                </c:pt>
                <c:pt idx="47068">
                  <c:v>155.65044999993899</c:v>
                </c:pt>
                <c:pt idx="47069">
                  <c:v>155.65122699990698</c:v>
                </c:pt>
                <c:pt idx="47070">
                  <c:v>155.65353900001298</c:v>
                </c:pt>
                <c:pt idx="47071">
                  <c:v>155.65407099984401</c:v>
                </c:pt>
                <c:pt idx="47072">
                  <c:v>155.65518399989699</c:v>
                </c:pt>
                <c:pt idx="47073">
                  <c:v>155.65587999981202</c:v>
                </c:pt>
                <c:pt idx="47074">
                  <c:v>155.66593299990902</c:v>
                </c:pt>
                <c:pt idx="47075">
                  <c:v>155.66653399991901</c:v>
                </c:pt>
                <c:pt idx="47076">
                  <c:v>155.667681000068</c:v>
                </c:pt>
                <c:pt idx="47077">
                  <c:v>155.66846199999401</c:v>
                </c:pt>
                <c:pt idx="47078">
                  <c:v>155.67361100011101</c:v>
                </c:pt>
                <c:pt idx="47079">
                  <c:v>155.67409999994098</c:v>
                </c:pt>
                <c:pt idx="47080">
                  <c:v>155.67496699986802</c:v>
                </c:pt>
                <c:pt idx="47081">
                  <c:v>155.67555100005799</c:v>
                </c:pt>
                <c:pt idx="47082">
                  <c:v>155.696324000018</c:v>
                </c:pt>
                <c:pt idx="47083">
                  <c:v>155.696707000061</c:v>
                </c:pt>
                <c:pt idx="47084">
                  <c:v>155.69744100002899</c:v>
                </c:pt>
                <c:pt idx="47085">
                  <c:v>155.69791500001801</c:v>
                </c:pt>
                <c:pt idx="47086">
                  <c:v>155.70034700022001</c:v>
                </c:pt>
                <c:pt idx="47087">
                  <c:v>155.70977800007299</c:v>
                </c:pt>
                <c:pt idx="47088">
                  <c:v>155.710476999956</c:v>
                </c:pt>
                <c:pt idx="47089">
                  <c:v>155.71169099985099</c:v>
                </c:pt>
                <c:pt idx="47090">
                  <c:v>155.71259199987199</c:v>
                </c:pt>
                <c:pt idx="47091">
                  <c:v>155.718021000211</c:v>
                </c:pt>
                <c:pt idx="47092">
                  <c:v>155.72033899979903</c:v>
                </c:pt>
                <c:pt idx="47093">
                  <c:v>155.72074300007401</c:v>
                </c:pt>
                <c:pt idx="47094">
                  <c:v>155.72137700018999</c:v>
                </c:pt>
                <c:pt idx="47095">
                  <c:v>155.72186300005299</c:v>
                </c:pt>
                <c:pt idx="47096">
                  <c:v>155.72333099999</c:v>
                </c:pt>
                <c:pt idx="47097">
                  <c:v>155.734736999875</c:v>
                </c:pt>
                <c:pt idx="47098">
                  <c:v>155.739701000129</c:v>
                </c:pt>
                <c:pt idx="47099">
                  <c:v>155.74040000001298</c:v>
                </c:pt>
                <c:pt idx="47100">
                  <c:v>155.74175299980101</c:v>
                </c:pt>
                <c:pt idx="47101">
                  <c:v>155.74274700020302</c:v>
                </c:pt>
                <c:pt idx="47102">
                  <c:v>155.75890999980399</c:v>
                </c:pt>
                <c:pt idx="47103">
                  <c:v>155.77108200022798</c:v>
                </c:pt>
                <c:pt idx="47104">
                  <c:v>155.78081000012298</c:v>
                </c:pt>
                <c:pt idx="47105">
                  <c:v>155.78152199986999</c:v>
                </c:pt>
                <c:pt idx="47106">
                  <c:v>155.782863999775</c:v>
                </c:pt>
                <c:pt idx="47107">
                  <c:v>155.78380499982802</c:v>
                </c:pt>
                <c:pt idx="47108">
                  <c:v>155.786418999923</c:v>
                </c:pt>
                <c:pt idx="47109">
                  <c:v>155.798290999882</c:v>
                </c:pt>
                <c:pt idx="47110">
                  <c:v>155.79879300003</c:v>
                </c:pt>
                <c:pt idx="47111">
                  <c:v>155.79956500005201</c:v>
                </c:pt>
                <c:pt idx="47112">
                  <c:v>155.79973300009399</c:v>
                </c:pt>
                <c:pt idx="47113">
                  <c:v>155.80018699983998</c:v>
                </c:pt>
                <c:pt idx="47114">
                  <c:v>155.800507000094</c:v>
                </c:pt>
                <c:pt idx="47115">
                  <c:v>155.80149000015803</c:v>
                </c:pt>
                <c:pt idx="47116">
                  <c:v>155.802229000073</c:v>
                </c:pt>
                <c:pt idx="47117">
                  <c:v>155.80535600019999</c:v>
                </c:pt>
                <c:pt idx="47118">
                  <c:v>155.814676999852</c:v>
                </c:pt>
                <c:pt idx="47119">
                  <c:v>155.81538200012801</c:v>
                </c:pt>
                <c:pt idx="47120">
                  <c:v>155.81670499977898</c:v>
                </c:pt>
                <c:pt idx="47121">
                  <c:v>155.817018000107</c:v>
                </c:pt>
                <c:pt idx="47122">
                  <c:v>155.81759899987401</c:v>
                </c:pt>
                <c:pt idx="47123">
                  <c:v>155.81768799984198</c:v>
                </c:pt>
                <c:pt idx="47124">
                  <c:v>155.818615000043</c:v>
                </c:pt>
                <c:pt idx="47125">
                  <c:v>155.819433000033</c:v>
                </c:pt>
                <c:pt idx="47126">
                  <c:v>155.82065499984301</c:v>
                </c:pt>
                <c:pt idx="47127">
                  <c:v>155.824886000118</c:v>
                </c:pt>
                <c:pt idx="47128">
                  <c:v>155.82545799998098</c:v>
                </c:pt>
                <c:pt idx="47129">
                  <c:v>155.82663799977999</c:v>
                </c:pt>
                <c:pt idx="47130">
                  <c:v>155.82751100009702</c:v>
                </c:pt>
                <c:pt idx="47131">
                  <c:v>155.82876999996998</c:v>
                </c:pt>
                <c:pt idx="47132">
                  <c:v>155.84259800016298</c:v>
                </c:pt>
                <c:pt idx="47133">
                  <c:v>155.84301099988801</c:v>
                </c:pt>
                <c:pt idx="47134">
                  <c:v>155.84372800003601</c:v>
                </c:pt>
                <c:pt idx="47135">
                  <c:v>155.84425899987701</c:v>
                </c:pt>
                <c:pt idx="47136">
                  <c:v>155.847387999983</c:v>
                </c:pt>
                <c:pt idx="47137">
                  <c:v>155.848053000227</c:v>
                </c:pt>
                <c:pt idx="47138">
                  <c:v>155.849448000026</c:v>
                </c:pt>
                <c:pt idx="47139">
                  <c:v>155.85045399984602</c:v>
                </c:pt>
                <c:pt idx="47140">
                  <c:v>155.85805299997401</c:v>
                </c:pt>
                <c:pt idx="47141">
                  <c:v>155.85873100007998</c:v>
                </c:pt>
                <c:pt idx="47142">
                  <c:v>155.85980600008</c:v>
                </c:pt>
                <c:pt idx="47143">
                  <c:v>155.860602999837</c:v>
                </c:pt>
                <c:pt idx="47144">
                  <c:v>155.86643699998601</c:v>
                </c:pt>
                <c:pt idx="47145">
                  <c:v>155.86780600006</c:v>
                </c:pt>
                <c:pt idx="47146">
                  <c:v>155.86880899991201</c:v>
                </c:pt>
                <c:pt idx="47147">
                  <c:v>155.877113999849</c:v>
                </c:pt>
                <c:pt idx="47148">
                  <c:v>155.892332999883</c:v>
                </c:pt>
                <c:pt idx="47149">
                  <c:v>155.89291800006299</c:v>
                </c:pt>
                <c:pt idx="47150">
                  <c:v>155.893963999915</c:v>
                </c:pt>
                <c:pt idx="47151">
                  <c:v>155.89494500000001</c:v>
                </c:pt>
                <c:pt idx="47152">
                  <c:v>155.92116900006602</c:v>
                </c:pt>
                <c:pt idx="47153">
                  <c:v>155.925717000172</c:v>
                </c:pt>
                <c:pt idx="47154">
                  <c:v>155.92673699984499</c:v>
                </c:pt>
                <c:pt idx="47155">
                  <c:v>155.92952299994002</c:v>
                </c:pt>
                <c:pt idx="47156">
                  <c:v>155.93320500011001</c:v>
                </c:pt>
                <c:pt idx="47157">
                  <c:v>155.93391399988801</c:v>
                </c:pt>
                <c:pt idx="47158">
                  <c:v>155.93523500001498</c:v>
                </c:pt>
                <c:pt idx="47159">
                  <c:v>155.936073999782</c:v>
                </c:pt>
                <c:pt idx="47160">
                  <c:v>155.93655600014202</c:v>
                </c:pt>
                <c:pt idx="47161">
                  <c:v>155.93679499988801</c:v>
                </c:pt>
                <c:pt idx="47162">
                  <c:v>155.938098000206</c:v>
                </c:pt>
                <c:pt idx="47163">
                  <c:v>155.93906699996199</c:v>
                </c:pt>
                <c:pt idx="47164">
                  <c:v>155.96295100021899</c:v>
                </c:pt>
                <c:pt idx="47165">
                  <c:v>155.96319999986</c:v>
                </c:pt>
                <c:pt idx="47166">
                  <c:v>155.96388299991301</c:v>
                </c:pt>
                <c:pt idx="47167">
                  <c:v>155.965120000018</c:v>
                </c:pt>
                <c:pt idx="47168">
                  <c:v>155.96596100021898</c:v>
                </c:pt>
                <c:pt idx="47169">
                  <c:v>156.00263499982199</c:v>
                </c:pt>
                <c:pt idx="47170">
                  <c:v>156.00274100006499</c:v>
                </c:pt>
                <c:pt idx="47171">
                  <c:v>156.00316200016002</c:v>
                </c:pt>
                <c:pt idx="47172">
                  <c:v>156.00401499978</c:v>
                </c:pt>
                <c:pt idx="47173">
                  <c:v>156.00463100008699</c:v>
                </c:pt>
                <c:pt idx="47174">
                  <c:v>156.01456100012001</c:v>
                </c:pt>
                <c:pt idx="47175">
                  <c:v>156.034671999805</c:v>
                </c:pt>
                <c:pt idx="47176">
                  <c:v>156.03527599978401</c:v>
                </c:pt>
                <c:pt idx="47177">
                  <c:v>156.036517999837</c:v>
                </c:pt>
                <c:pt idx="47178">
                  <c:v>156.037437000122</c:v>
                </c:pt>
                <c:pt idx="47179">
                  <c:v>156.04272800010202</c:v>
                </c:pt>
                <c:pt idx="47180">
                  <c:v>156.04337700005999</c:v>
                </c:pt>
                <c:pt idx="47181">
                  <c:v>156.04361699979498</c:v>
                </c:pt>
                <c:pt idx="47182">
                  <c:v>156.04441400000701</c:v>
                </c:pt>
                <c:pt idx="47183">
                  <c:v>156.045241999891</c:v>
                </c:pt>
                <c:pt idx="47184">
                  <c:v>156.06298300008299</c:v>
                </c:pt>
                <c:pt idx="47185">
                  <c:v>156.06357500018902</c:v>
                </c:pt>
                <c:pt idx="47186">
                  <c:v>156.06481199984</c:v>
                </c:pt>
                <c:pt idx="47187">
                  <c:v>156.065729000147</c:v>
                </c:pt>
                <c:pt idx="47188">
                  <c:v>156.07504399986198</c:v>
                </c:pt>
                <c:pt idx="47189">
                  <c:v>156.07737500022199</c:v>
                </c:pt>
                <c:pt idx="47190">
                  <c:v>156.07785400015899</c:v>
                </c:pt>
                <c:pt idx="47191">
                  <c:v>156.07875600016902</c:v>
                </c:pt>
                <c:pt idx="47192">
                  <c:v>156.07940800009598</c:v>
                </c:pt>
                <c:pt idx="47193">
                  <c:v>156.093500000224</c:v>
                </c:pt>
                <c:pt idx="47194">
                  <c:v>156.11068799989798</c:v>
                </c:pt>
                <c:pt idx="47195">
                  <c:v>156.127046000165</c:v>
                </c:pt>
                <c:pt idx="47196">
                  <c:v>156.13608800003902</c:v>
                </c:pt>
                <c:pt idx="47197">
                  <c:v>156.136786999923</c:v>
                </c:pt>
                <c:pt idx="47198">
                  <c:v>156.13810000013399</c:v>
                </c:pt>
                <c:pt idx="47199">
                  <c:v>156.13907999977499</c:v>
                </c:pt>
                <c:pt idx="47200">
                  <c:v>156.14358899983901</c:v>
                </c:pt>
                <c:pt idx="47201">
                  <c:v>156.14481400007199</c:v>
                </c:pt>
                <c:pt idx="47202">
                  <c:v>156.145387999913</c:v>
                </c:pt>
                <c:pt idx="47203">
                  <c:v>156.14660299979698</c:v>
                </c:pt>
                <c:pt idx="47204">
                  <c:v>156.14749899987098</c:v>
                </c:pt>
                <c:pt idx="47205">
                  <c:v>156.17302100008601</c:v>
                </c:pt>
                <c:pt idx="47206">
                  <c:v>156.17319800003298</c:v>
                </c:pt>
                <c:pt idx="47207">
                  <c:v>156.173651999779</c:v>
                </c:pt>
                <c:pt idx="47208">
                  <c:v>156.17386699977899</c:v>
                </c:pt>
                <c:pt idx="47209">
                  <c:v>156.17494099979001</c:v>
                </c:pt>
                <c:pt idx="47210">
                  <c:v>156.17507300021299</c:v>
                </c:pt>
                <c:pt idx="47211">
                  <c:v>156.17579099989598</c:v>
                </c:pt>
                <c:pt idx="47212">
                  <c:v>156.17605699981098</c:v>
                </c:pt>
                <c:pt idx="47213">
                  <c:v>156.209917000069</c:v>
                </c:pt>
                <c:pt idx="47214">
                  <c:v>156.209991000196</c:v>
                </c:pt>
                <c:pt idx="47215">
                  <c:v>156.21050900017499</c:v>
                </c:pt>
                <c:pt idx="47216">
                  <c:v>156.21123299979399</c:v>
                </c:pt>
                <c:pt idx="47217">
                  <c:v>156.21175500018501</c:v>
                </c:pt>
                <c:pt idx="47218">
                  <c:v>156.21229899988899</c:v>
                </c:pt>
                <c:pt idx="47219">
                  <c:v>156.214985000133</c:v>
                </c:pt>
                <c:pt idx="47220">
                  <c:v>156.21555899997401</c:v>
                </c:pt>
                <c:pt idx="47221">
                  <c:v>156.21670800010099</c:v>
                </c:pt>
                <c:pt idx="47222">
                  <c:v>156.217590999858</c:v>
                </c:pt>
                <c:pt idx="47223">
                  <c:v>156.22329799998599</c:v>
                </c:pt>
                <c:pt idx="47224">
                  <c:v>156.223597999996</c:v>
                </c:pt>
                <c:pt idx="47225">
                  <c:v>156.22411699996502</c:v>
                </c:pt>
                <c:pt idx="47226">
                  <c:v>156.224563999785</c:v>
                </c:pt>
                <c:pt idx="47227">
                  <c:v>156.22954899981701</c:v>
                </c:pt>
                <c:pt idx="47228">
                  <c:v>156.230187999881</c:v>
                </c:pt>
                <c:pt idx="47229">
                  <c:v>156.231480999849</c:v>
                </c:pt>
                <c:pt idx="47230">
                  <c:v>156.23228799995499</c:v>
                </c:pt>
                <c:pt idx="47231">
                  <c:v>156.23323399995499</c:v>
                </c:pt>
                <c:pt idx="47232">
                  <c:v>156.233919999976</c:v>
                </c:pt>
                <c:pt idx="47233">
                  <c:v>156.23526799981801</c:v>
                </c:pt>
                <c:pt idx="47234">
                  <c:v>156.236178000199</c:v>
                </c:pt>
                <c:pt idx="47235">
                  <c:v>156.24271600017801</c:v>
                </c:pt>
                <c:pt idx="47236">
                  <c:v>156.258782999884</c:v>
                </c:pt>
                <c:pt idx="47237">
                  <c:v>156.26682599986401</c:v>
                </c:pt>
                <c:pt idx="47238">
                  <c:v>156.26750499995899</c:v>
                </c:pt>
                <c:pt idx="47239">
                  <c:v>156.268049000118</c:v>
                </c:pt>
                <c:pt idx="47240">
                  <c:v>156.26878400007598</c:v>
                </c:pt>
                <c:pt idx="47241">
                  <c:v>156.26974599990697</c:v>
                </c:pt>
                <c:pt idx="47242">
                  <c:v>156.297573999836</c:v>
                </c:pt>
                <c:pt idx="47243">
                  <c:v>156.29816099999499</c:v>
                </c:pt>
                <c:pt idx="47244">
                  <c:v>156.30178999981499</c:v>
                </c:pt>
                <c:pt idx="47245">
                  <c:v>156.30248700017501</c:v>
                </c:pt>
                <c:pt idx="47246">
                  <c:v>156.30385299982601</c:v>
                </c:pt>
                <c:pt idx="47247">
                  <c:v>156.30480299978399</c:v>
                </c:pt>
                <c:pt idx="47248">
                  <c:v>156.30802399982699</c:v>
                </c:pt>
                <c:pt idx="47249">
                  <c:v>156.31238300011302</c:v>
                </c:pt>
                <c:pt idx="47250">
                  <c:v>156.313088999922</c:v>
                </c:pt>
                <c:pt idx="47251">
                  <c:v>156.314373999975</c:v>
                </c:pt>
                <c:pt idx="47252">
                  <c:v>156.315306000124</c:v>
                </c:pt>
                <c:pt idx="47253">
                  <c:v>156.32598899992399</c:v>
                </c:pt>
                <c:pt idx="47254">
                  <c:v>156.34634900015899</c:v>
                </c:pt>
                <c:pt idx="47255">
                  <c:v>156.359127000087</c:v>
                </c:pt>
                <c:pt idx="47256">
                  <c:v>156.35973500002299</c:v>
                </c:pt>
                <c:pt idx="47257">
                  <c:v>156.360907999896</c:v>
                </c:pt>
                <c:pt idx="47258">
                  <c:v>156.361763999939</c:v>
                </c:pt>
                <c:pt idx="47259">
                  <c:v>156.366625999908</c:v>
                </c:pt>
                <c:pt idx="47260">
                  <c:v>156.37395200019401</c:v>
                </c:pt>
                <c:pt idx="47261">
                  <c:v>156.38139500015299</c:v>
                </c:pt>
                <c:pt idx="47262">
                  <c:v>156.38193399990902</c:v>
                </c:pt>
                <c:pt idx="47263">
                  <c:v>156.383025000195</c:v>
                </c:pt>
                <c:pt idx="47264">
                  <c:v>156.383697999899</c:v>
                </c:pt>
                <c:pt idx="47265">
                  <c:v>156.392081999911</c:v>
                </c:pt>
                <c:pt idx="47266">
                  <c:v>156.392472999868</c:v>
                </c:pt>
                <c:pt idx="47267">
                  <c:v>156.39325299980501</c:v>
                </c:pt>
                <c:pt idx="47268">
                  <c:v>156.393789000048</c:v>
                </c:pt>
                <c:pt idx="47269">
                  <c:v>156.39870099994297</c:v>
                </c:pt>
                <c:pt idx="47270">
                  <c:v>156.399359999795</c:v>
                </c:pt>
                <c:pt idx="47271">
                  <c:v>156.400232000123</c:v>
                </c:pt>
                <c:pt idx="47272">
                  <c:v>156.40041699998599</c:v>
                </c:pt>
                <c:pt idx="47273">
                  <c:v>156.40096000015501</c:v>
                </c:pt>
                <c:pt idx="47274">
                  <c:v>156.40122600007001</c:v>
                </c:pt>
                <c:pt idx="47275">
                  <c:v>156.40230400003901</c:v>
                </c:pt>
                <c:pt idx="47276">
                  <c:v>156.40333600003902</c:v>
                </c:pt>
                <c:pt idx="47277">
                  <c:v>156.410351999966</c:v>
                </c:pt>
                <c:pt idx="47278">
                  <c:v>156.45013499988602</c:v>
                </c:pt>
                <c:pt idx="47279">
                  <c:v>156.450167999992</c:v>
                </c:pt>
                <c:pt idx="47280">
                  <c:v>156.45082399987501</c:v>
                </c:pt>
                <c:pt idx="47281">
                  <c:v>156.452142000034</c:v>
                </c:pt>
                <c:pt idx="47282">
                  <c:v>156.45297399987598</c:v>
                </c:pt>
                <c:pt idx="47283">
                  <c:v>156.45570500009799</c:v>
                </c:pt>
                <c:pt idx="47284">
                  <c:v>156.46961699985599</c:v>
                </c:pt>
                <c:pt idx="47285">
                  <c:v>156.47717199999499</c:v>
                </c:pt>
                <c:pt idx="47286">
                  <c:v>156.47771400017501</c:v>
                </c:pt>
                <c:pt idx="47287">
                  <c:v>156.47887200020702</c:v>
                </c:pt>
                <c:pt idx="47288">
                  <c:v>156.47971499993199</c:v>
                </c:pt>
                <c:pt idx="47289">
                  <c:v>156.50492099985001</c:v>
                </c:pt>
                <c:pt idx="47290">
                  <c:v>156.52364600009599</c:v>
                </c:pt>
                <c:pt idx="47291">
                  <c:v>156.524095999884</c:v>
                </c:pt>
                <c:pt idx="47292">
                  <c:v>156.52540400014902</c:v>
                </c:pt>
                <c:pt idx="47293">
                  <c:v>156.52561099977899</c:v>
                </c:pt>
                <c:pt idx="47294">
                  <c:v>156.52830999988498</c:v>
                </c:pt>
                <c:pt idx="47295">
                  <c:v>156.52856599990599</c:v>
                </c:pt>
                <c:pt idx="47296">
                  <c:v>156.52970100018098</c:v>
                </c:pt>
                <c:pt idx="47297">
                  <c:v>156.52989099999101</c:v>
                </c:pt>
                <c:pt idx="47298">
                  <c:v>156.53047500018099</c:v>
                </c:pt>
                <c:pt idx="47299">
                  <c:v>156.53054599988499</c:v>
                </c:pt>
                <c:pt idx="47300">
                  <c:v>156.530612000096</c:v>
                </c:pt>
                <c:pt idx="47301">
                  <c:v>156.53067999983202</c:v>
                </c:pt>
                <c:pt idx="47302">
                  <c:v>156.53074100009599</c:v>
                </c:pt>
                <c:pt idx="47303">
                  <c:v>156.53074100009599</c:v>
                </c:pt>
                <c:pt idx="47304">
                  <c:v>156.53137600020199</c:v>
                </c:pt>
                <c:pt idx="47305">
                  <c:v>156.531513000118</c:v>
                </c:pt>
                <c:pt idx="47306">
                  <c:v>156.53196399989599</c:v>
                </c:pt>
                <c:pt idx="47307">
                  <c:v>156.53242400003299</c:v>
                </c:pt>
                <c:pt idx="47308">
                  <c:v>156.53249700017102</c:v>
                </c:pt>
                <c:pt idx="47309">
                  <c:v>156.53281699996998</c:v>
                </c:pt>
                <c:pt idx="47310">
                  <c:v>156.533285000023</c:v>
                </c:pt>
                <c:pt idx="47311">
                  <c:v>156.53480299988499</c:v>
                </c:pt>
                <c:pt idx="47312">
                  <c:v>156.53546100020301</c:v>
                </c:pt>
                <c:pt idx="47313">
                  <c:v>156.536759000118</c:v>
                </c:pt>
                <c:pt idx="47314">
                  <c:v>156.53766400009701</c:v>
                </c:pt>
                <c:pt idx="47315">
                  <c:v>156.560242000068</c:v>
                </c:pt>
                <c:pt idx="47316">
                  <c:v>156.56936699997402</c:v>
                </c:pt>
                <c:pt idx="47317">
                  <c:v>156.56998299982601</c:v>
                </c:pt>
                <c:pt idx="47318">
                  <c:v>156.571280000207</c:v>
                </c:pt>
                <c:pt idx="47319">
                  <c:v>156.57218300020702</c:v>
                </c:pt>
                <c:pt idx="47320">
                  <c:v>156.57812900008099</c:v>
                </c:pt>
                <c:pt idx="47321">
                  <c:v>156.57880900016599</c:v>
                </c:pt>
                <c:pt idx="47322">
                  <c:v>156.580202999975</c:v>
                </c:pt>
                <c:pt idx="47323">
                  <c:v>156.58109100013399</c:v>
                </c:pt>
                <c:pt idx="47324">
                  <c:v>156.58214299992298</c:v>
                </c:pt>
                <c:pt idx="47325">
                  <c:v>156.58248899990201</c:v>
                </c:pt>
                <c:pt idx="47326">
                  <c:v>156.583223999859</c:v>
                </c:pt>
                <c:pt idx="47327">
                  <c:v>156.583828999828</c:v>
                </c:pt>
                <c:pt idx="47328">
                  <c:v>156.58767500008199</c:v>
                </c:pt>
                <c:pt idx="47329">
                  <c:v>156.58814000016702</c:v>
                </c:pt>
                <c:pt idx="47330">
                  <c:v>156.58909700005</c:v>
                </c:pt>
                <c:pt idx="47331">
                  <c:v>156.590365999818</c:v>
                </c:pt>
                <c:pt idx="47332">
                  <c:v>156.59274100016702</c:v>
                </c:pt>
                <c:pt idx="47333">
                  <c:v>156.59343700008299</c:v>
                </c:pt>
                <c:pt idx="47334">
                  <c:v>156.59485300011499</c:v>
                </c:pt>
                <c:pt idx="47335">
                  <c:v>156.59585499997698</c:v>
                </c:pt>
                <c:pt idx="47336">
                  <c:v>156.61400399994798</c:v>
                </c:pt>
                <c:pt idx="47337">
                  <c:v>156.61438300003201</c:v>
                </c:pt>
                <c:pt idx="47338">
                  <c:v>156.61503899991598</c:v>
                </c:pt>
                <c:pt idx="47339">
                  <c:v>156.61515300007503</c:v>
                </c:pt>
                <c:pt idx="47340">
                  <c:v>156.61571700002199</c:v>
                </c:pt>
                <c:pt idx="47341">
                  <c:v>156.616261000181</c:v>
                </c:pt>
                <c:pt idx="47342">
                  <c:v>156.616704000043</c:v>
                </c:pt>
                <c:pt idx="47343">
                  <c:v>156.617026999811</c:v>
                </c:pt>
                <c:pt idx="47344">
                  <c:v>156.61736999982099</c:v>
                </c:pt>
                <c:pt idx="47345">
                  <c:v>156.618079000054</c:v>
                </c:pt>
                <c:pt idx="47346">
                  <c:v>156.61872300006499</c:v>
                </c:pt>
                <c:pt idx="47347">
                  <c:v>156.62003699981099</c:v>
                </c:pt>
                <c:pt idx="47348">
                  <c:v>156.62093599985297</c:v>
                </c:pt>
                <c:pt idx="47349">
                  <c:v>156.64011899980301</c:v>
                </c:pt>
                <c:pt idx="47350">
                  <c:v>156.64121999998301</c:v>
                </c:pt>
                <c:pt idx="47351">
                  <c:v>156.64163400015198</c:v>
                </c:pt>
                <c:pt idx="47352">
                  <c:v>156.642478999856</c:v>
                </c:pt>
                <c:pt idx="47353">
                  <c:v>156.64300600019402</c:v>
                </c:pt>
                <c:pt idx="47354">
                  <c:v>156.64312499984499</c:v>
                </c:pt>
                <c:pt idx="47355">
                  <c:v>156.64344800006802</c:v>
                </c:pt>
                <c:pt idx="47356">
                  <c:v>156.64393099996201</c:v>
                </c:pt>
                <c:pt idx="47357">
                  <c:v>156.64432199992001</c:v>
                </c:pt>
                <c:pt idx="47358">
                  <c:v>156.64445999982399</c:v>
                </c:pt>
                <c:pt idx="47359">
                  <c:v>156.644872000015</c:v>
                </c:pt>
                <c:pt idx="47360">
                  <c:v>156.65288399986801</c:v>
                </c:pt>
                <c:pt idx="47361">
                  <c:v>156.66574999977402</c:v>
                </c:pt>
                <c:pt idx="47362">
                  <c:v>156.671963000007</c:v>
                </c:pt>
                <c:pt idx="47363">
                  <c:v>156.672510000134</c:v>
                </c:pt>
                <c:pt idx="47364">
                  <c:v>156.67355300001799</c:v>
                </c:pt>
                <c:pt idx="47365">
                  <c:v>156.674354000188</c:v>
                </c:pt>
                <c:pt idx="47366">
                  <c:v>156.67951400018799</c:v>
                </c:pt>
                <c:pt idx="47367">
                  <c:v>156.679976999839</c:v>
                </c:pt>
                <c:pt idx="47368">
                  <c:v>156.68033000019898</c:v>
                </c:pt>
                <c:pt idx="47369">
                  <c:v>156.68103400003002</c:v>
                </c:pt>
                <c:pt idx="47370">
                  <c:v>156.681528999797</c:v>
                </c:pt>
                <c:pt idx="47371">
                  <c:v>156.685183999798</c:v>
                </c:pt>
                <c:pt idx="47372">
                  <c:v>156.68553800014701</c:v>
                </c:pt>
                <c:pt idx="47373">
                  <c:v>156.6875110002</c:v>
                </c:pt>
                <c:pt idx="47374">
                  <c:v>156.688504000157</c:v>
                </c:pt>
                <c:pt idx="47375">
                  <c:v>156.69124799978798</c:v>
                </c:pt>
                <c:pt idx="47376">
                  <c:v>156.691590999798</c:v>
                </c:pt>
                <c:pt idx="47377">
                  <c:v>156.692350999946</c:v>
                </c:pt>
                <c:pt idx="47378">
                  <c:v>156.69236900021099</c:v>
                </c:pt>
                <c:pt idx="47379">
                  <c:v>156.69296499981999</c:v>
                </c:pt>
                <c:pt idx="47380">
                  <c:v>156.69304099992499</c:v>
                </c:pt>
                <c:pt idx="47381">
                  <c:v>156.69436999996799</c:v>
                </c:pt>
                <c:pt idx="47382">
                  <c:v>156.69531200001001</c:v>
                </c:pt>
                <c:pt idx="47383">
                  <c:v>156.70784800022301</c:v>
                </c:pt>
                <c:pt idx="47384">
                  <c:v>156.7081459998</c:v>
                </c:pt>
                <c:pt idx="47385">
                  <c:v>156.70865799984301</c:v>
                </c:pt>
                <c:pt idx="47386">
                  <c:v>156.70906700006501</c:v>
                </c:pt>
                <c:pt idx="47387">
                  <c:v>156.719152999812</c:v>
                </c:pt>
                <c:pt idx="47388">
                  <c:v>156.730825000067</c:v>
                </c:pt>
                <c:pt idx="47389">
                  <c:v>156.735804000163</c:v>
                </c:pt>
                <c:pt idx="47390">
                  <c:v>156.74616300020702</c:v>
                </c:pt>
                <c:pt idx="47391">
                  <c:v>156.746818000101</c:v>
                </c:pt>
                <c:pt idx="47392">
                  <c:v>156.74794999995299</c:v>
                </c:pt>
                <c:pt idx="47393">
                  <c:v>156.74882299981601</c:v>
                </c:pt>
                <c:pt idx="47394">
                  <c:v>156.75061100000599</c:v>
                </c:pt>
                <c:pt idx="47395">
                  <c:v>156.75127900021801</c:v>
                </c:pt>
                <c:pt idx="47396">
                  <c:v>156.75255799988</c:v>
                </c:pt>
                <c:pt idx="47397">
                  <c:v>156.75344900000701</c:v>
                </c:pt>
                <c:pt idx="47398">
                  <c:v>156.76371700010299</c:v>
                </c:pt>
                <c:pt idx="47399">
                  <c:v>156.76685500011399</c:v>
                </c:pt>
                <c:pt idx="47400">
                  <c:v>156.77988900006301</c:v>
                </c:pt>
                <c:pt idx="47401">
                  <c:v>156.78395199984101</c:v>
                </c:pt>
                <c:pt idx="47402">
                  <c:v>156.79492800018099</c:v>
                </c:pt>
                <c:pt idx="47403">
                  <c:v>156.79544400018099</c:v>
                </c:pt>
                <c:pt idx="47404">
                  <c:v>156.79635400010699</c:v>
                </c:pt>
                <c:pt idx="47405">
                  <c:v>156.797090000054</c:v>
                </c:pt>
                <c:pt idx="47406">
                  <c:v>156.798868999885</c:v>
                </c:pt>
                <c:pt idx="47407">
                  <c:v>156.79942699989599</c:v>
                </c:pt>
                <c:pt idx="47408">
                  <c:v>156.80048500007601</c:v>
                </c:pt>
                <c:pt idx="47409">
                  <c:v>156.80122399999101</c:v>
                </c:pt>
                <c:pt idx="47410">
                  <c:v>156.81398700007702</c:v>
                </c:pt>
                <c:pt idx="47411">
                  <c:v>156.81454800005599</c:v>
                </c:pt>
                <c:pt idx="47412">
                  <c:v>156.81542299989798</c:v>
                </c:pt>
                <c:pt idx="47413">
                  <c:v>156.81565200020401</c:v>
                </c:pt>
                <c:pt idx="47414">
                  <c:v>156.81657300001402</c:v>
                </c:pt>
                <c:pt idx="47415">
                  <c:v>156.817820000014</c:v>
                </c:pt>
                <c:pt idx="47416">
                  <c:v>156.81995000022599</c:v>
                </c:pt>
                <c:pt idx="47417">
                  <c:v>156.83166600001601</c:v>
                </c:pt>
                <c:pt idx="47418">
                  <c:v>156.83347699996298</c:v>
                </c:pt>
                <c:pt idx="47419">
                  <c:v>156.83416899992099</c:v>
                </c:pt>
                <c:pt idx="47420">
                  <c:v>156.835584999953</c:v>
                </c:pt>
                <c:pt idx="47421">
                  <c:v>156.836529999964</c:v>
                </c:pt>
                <c:pt idx="47422">
                  <c:v>156.84990699992298</c:v>
                </c:pt>
                <c:pt idx="47423">
                  <c:v>156.850656000187</c:v>
                </c:pt>
                <c:pt idx="47424">
                  <c:v>156.85188799989101</c:v>
                </c:pt>
                <c:pt idx="47425">
                  <c:v>156.85272700011399</c:v>
                </c:pt>
                <c:pt idx="47426">
                  <c:v>156.85339499987001</c:v>
                </c:pt>
                <c:pt idx="47427">
                  <c:v>156.866739000179</c:v>
                </c:pt>
                <c:pt idx="47428">
                  <c:v>156.869559999904</c:v>
                </c:pt>
                <c:pt idx="47429">
                  <c:v>156.870691000222</c:v>
                </c:pt>
                <c:pt idx="47430">
                  <c:v>156.87179499991501</c:v>
                </c:pt>
                <c:pt idx="47431">
                  <c:v>156.87259300011598</c:v>
                </c:pt>
                <c:pt idx="47432">
                  <c:v>156.875294000201</c:v>
                </c:pt>
                <c:pt idx="47433">
                  <c:v>156.87568800012698</c:v>
                </c:pt>
                <c:pt idx="47434">
                  <c:v>156.87641200020099</c:v>
                </c:pt>
                <c:pt idx="47435">
                  <c:v>156.87710200018</c:v>
                </c:pt>
                <c:pt idx="47436">
                  <c:v>156.88023800021202</c:v>
                </c:pt>
                <c:pt idx="47437">
                  <c:v>156.88128200008501</c:v>
                </c:pt>
                <c:pt idx="47438">
                  <c:v>156.88509399979</c:v>
                </c:pt>
                <c:pt idx="47439">
                  <c:v>156.885856999906</c:v>
                </c:pt>
                <c:pt idx="47440">
                  <c:v>156.88720199977899</c:v>
                </c:pt>
                <c:pt idx="47441">
                  <c:v>156.88855000007601</c:v>
                </c:pt>
                <c:pt idx="47442">
                  <c:v>156.90407900001401</c:v>
                </c:pt>
                <c:pt idx="47443">
                  <c:v>156.91940299984699</c:v>
                </c:pt>
                <c:pt idx="47444">
                  <c:v>156.92025499993102</c:v>
                </c:pt>
                <c:pt idx="47445">
                  <c:v>156.921542999953</c:v>
                </c:pt>
                <c:pt idx="47446">
                  <c:v>156.922445999953</c:v>
                </c:pt>
                <c:pt idx="47447">
                  <c:v>156.922674999805</c:v>
                </c:pt>
                <c:pt idx="47448">
                  <c:v>156.92330399997402</c:v>
                </c:pt>
                <c:pt idx="47449">
                  <c:v>156.92439900021699</c:v>
                </c:pt>
                <c:pt idx="47450">
                  <c:v>156.92518200012202</c:v>
                </c:pt>
                <c:pt idx="47451">
                  <c:v>156.92840300016499</c:v>
                </c:pt>
                <c:pt idx="47452">
                  <c:v>156.94162799991301</c:v>
                </c:pt>
                <c:pt idx="47453">
                  <c:v>156.94204700002899</c:v>
                </c:pt>
                <c:pt idx="47454">
                  <c:v>156.94283099992299</c:v>
                </c:pt>
                <c:pt idx="47455">
                  <c:v>156.94338499997602</c:v>
                </c:pt>
                <c:pt idx="47456">
                  <c:v>156.94834199985002</c:v>
                </c:pt>
                <c:pt idx="47457">
                  <c:v>156.94894499983999</c:v>
                </c:pt>
                <c:pt idx="47458">
                  <c:v>156.95022499994502</c:v>
                </c:pt>
                <c:pt idx="47459">
                  <c:v>156.95101900018901</c:v>
                </c:pt>
                <c:pt idx="47460">
                  <c:v>156.95635300016801</c:v>
                </c:pt>
                <c:pt idx="47461">
                  <c:v>156.95699199977699</c:v>
                </c:pt>
                <c:pt idx="47462">
                  <c:v>156.958119000137</c:v>
                </c:pt>
                <c:pt idx="47463">
                  <c:v>156.95837700013701</c:v>
                </c:pt>
                <c:pt idx="47464">
                  <c:v>156.95882499994599</c:v>
                </c:pt>
                <c:pt idx="47465">
                  <c:v>156.95891999985099</c:v>
                </c:pt>
                <c:pt idx="47466">
                  <c:v>156.95955399996799</c:v>
                </c:pt>
                <c:pt idx="47467">
                  <c:v>156.96010300007399</c:v>
                </c:pt>
                <c:pt idx="47468">
                  <c:v>156.97383499991699</c:v>
                </c:pt>
                <c:pt idx="47469">
                  <c:v>156.97699200018099</c:v>
                </c:pt>
                <c:pt idx="47470">
                  <c:v>156.97767099982198</c:v>
                </c:pt>
                <c:pt idx="47471">
                  <c:v>156.97872600003299</c:v>
                </c:pt>
                <c:pt idx="47472">
                  <c:v>156.97900799978001</c:v>
                </c:pt>
                <c:pt idx="47473">
                  <c:v>156.97998499990697</c:v>
                </c:pt>
                <c:pt idx="47474">
                  <c:v>156.99044299981298</c:v>
                </c:pt>
                <c:pt idx="47475">
                  <c:v>156.99097200013</c:v>
                </c:pt>
                <c:pt idx="47476">
                  <c:v>156.99107599993999</c:v>
                </c:pt>
                <c:pt idx="47477">
                  <c:v>156.99215799986601</c:v>
                </c:pt>
                <c:pt idx="47478">
                  <c:v>156.99294900014098</c:v>
                </c:pt>
                <c:pt idx="47479">
                  <c:v>157.00594700001599</c:v>
                </c:pt>
                <c:pt idx="47480">
                  <c:v>157.00970799980399</c:v>
                </c:pt>
                <c:pt idx="47481">
                  <c:v>157.01638200016498</c:v>
                </c:pt>
                <c:pt idx="47482">
                  <c:v>157.016894000207</c:v>
                </c:pt>
                <c:pt idx="47483">
                  <c:v>157.01773799992202</c:v>
                </c:pt>
                <c:pt idx="47484">
                  <c:v>157.01841800000599</c:v>
                </c:pt>
                <c:pt idx="47485">
                  <c:v>157.02855400013502</c:v>
                </c:pt>
                <c:pt idx="47486">
                  <c:v>157.02921899992299</c:v>
                </c:pt>
                <c:pt idx="47487">
                  <c:v>157.03041599999699</c:v>
                </c:pt>
                <c:pt idx="47488">
                  <c:v>157.03122900003999</c:v>
                </c:pt>
                <c:pt idx="47489">
                  <c:v>157.04749099995701</c:v>
                </c:pt>
                <c:pt idx="47490">
                  <c:v>157.05543700005299</c:v>
                </c:pt>
                <c:pt idx="47491">
                  <c:v>157.06760400007599</c:v>
                </c:pt>
                <c:pt idx="47492">
                  <c:v>157.08404699989799</c:v>
                </c:pt>
                <c:pt idx="47493">
                  <c:v>157.086138000067</c:v>
                </c:pt>
                <c:pt idx="47494">
                  <c:v>157.086624999919</c:v>
                </c:pt>
                <c:pt idx="47495">
                  <c:v>157.08743799996199</c:v>
                </c:pt>
                <c:pt idx="47496">
                  <c:v>157.08789700010999</c:v>
                </c:pt>
                <c:pt idx="47497">
                  <c:v>157.08802600011001</c:v>
                </c:pt>
                <c:pt idx="47498">
                  <c:v>157.10139500015399</c:v>
                </c:pt>
                <c:pt idx="47499">
                  <c:v>157.108178999806</c:v>
                </c:pt>
                <c:pt idx="47500">
                  <c:v>157.10883400015501</c:v>
                </c:pt>
                <c:pt idx="47501">
                  <c:v>157.110233999901</c:v>
                </c:pt>
                <c:pt idx="47502">
                  <c:v>157.11121000003902</c:v>
                </c:pt>
                <c:pt idx="47503">
                  <c:v>157.129737000104</c:v>
                </c:pt>
                <c:pt idx="47504">
                  <c:v>157.13332299992499</c:v>
                </c:pt>
                <c:pt idx="47505">
                  <c:v>157.13411400020001</c:v>
                </c:pt>
                <c:pt idx="47506">
                  <c:v>157.135374000063</c:v>
                </c:pt>
                <c:pt idx="47507">
                  <c:v>157.13618400013701</c:v>
                </c:pt>
                <c:pt idx="47508">
                  <c:v>157.14828000000102</c:v>
                </c:pt>
                <c:pt idx="47509">
                  <c:v>157.15270000009599</c:v>
                </c:pt>
                <c:pt idx="47510">
                  <c:v>157.15310099994801</c:v>
                </c:pt>
                <c:pt idx="47511">
                  <c:v>157.153826000012</c:v>
                </c:pt>
                <c:pt idx="47512">
                  <c:v>157.154322000224</c:v>
                </c:pt>
                <c:pt idx="47513">
                  <c:v>157.16928199981299</c:v>
                </c:pt>
                <c:pt idx="47514">
                  <c:v>157.169600000088</c:v>
                </c:pt>
                <c:pt idx="47515">
                  <c:v>157.170153000151</c:v>
                </c:pt>
                <c:pt idx="47516">
                  <c:v>157.17055499999299</c:v>
                </c:pt>
                <c:pt idx="47517">
                  <c:v>157.17865899978199</c:v>
                </c:pt>
                <c:pt idx="47518">
                  <c:v>157.17889699999401</c:v>
                </c:pt>
                <c:pt idx="47519">
                  <c:v>157.179055000142</c:v>
                </c:pt>
                <c:pt idx="47520">
                  <c:v>157.17947099983502</c:v>
                </c:pt>
                <c:pt idx="47521">
                  <c:v>157.18057100002599</c:v>
                </c:pt>
                <c:pt idx="47522">
                  <c:v>157.18117799997299</c:v>
                </c:pt>
                <c:pt idx="47523">
                  <c:v>157.18138300007899</c:v>
                </c:pt>
                <c:pt idx="47524">
                  <c:v>157.21003899989199</c:v>
                </c:pt>
                <c:pt idx="47525">
                  <c:v>157.210628000029</c:v>
                </c:pt>
                <c:pt idx="47526">
                  <c:v>157.21159399981801</c:v>
                </c:pt>
                <c:pt idx="47527">
                  <c:v>157.21224299977601</c:v>
                </c:pt>
                <c:pt idx="47528">
                  <c:v>157.21761399981901</c:v>
                </c:pt>
                <c:pt idx="47529">
                  <c:v>157.218119999924</c:v>
                </c:pt>
                <c:pt idx="47530">
                  <c:v>157.21817099984</c:v>
                </c:pt>
                <c:pt idx="47531">
                  <c:v>157.219094000083</c:v>
                </c:pt>
                <c:pt idx="47532">
                  <c:v>157.219794999946</c:v>
                </c:pt>
                <c:pt idx="47533">
                  <c:v>157.22653900002101</c:v>
                </c:pt>
                <c:pt idx="47534">
                  <c:v>157.22718899996798</c:v>
                </c:pt>
                <c:pt idx="47535">
                  <c:v>157.22839599993603</c:v>
                </c:pt>
                <c:pt idx="47536">
                  <c:v>157.22932200014799</c:v>
                </c:pt>
                <c:pt idx="47537">
                  <c:v>157.23876399988498</c:v>
                </c:pt>
                <c:pt idx="47538">
                  <c:v>157.244187999822</c:v>
                </c:pt>
                <c:pt idx="47539">
                  <c:v>157.244817999981</c:v>
                </c:pt>
                <c:pt idx="47540">
                  <c:v>157.24594399989599</c:v>
                </c:pt>
                <c:pt idx="47541">
                  <c:v>157.24681399979002</c:v>
                </c:pt>
                <c:pt idx="47542">
                  <c:v>157.25677499994998</c:v>
                </c:pt>
                <c:pt idx="47543">
                  <c:v>157.257147000109</c:v>
                </c:pt>
                <c:pt idx="47544">
                  <c:v>157.257810999908</c:v>
                </c:pt>
                <c:pt idx="47545">
                  <c:v>157.258334999824</c:v>
                </c:pt>
                <c:pt idx="47546">
                  <c:v>157.271316999867</c:v>
                </c:pt>
                <c:pt idx="47547">
                  <c:v>157.276591000027</c:v>
                </c:pt>
                <c:pt idx="47548">
                  <c:v>157.277263000196</c:v>
                </c:pt>
                <c:pt idx="47549">
                  <c:v>157.278452999889</c:v>
                </c:pt>
                <c:pt idx="47550">
                  <c:v>157.279325000217</c:v>
                </c:pt>
                <c:pt idx="47551">
                  <c:v>157.280063000143</c:v>
                </c:pt>
                <c:pt idx="47552">
                  <c:v>157.28044500019601</c:v>
                </c:pt>
                <c:pt idx="47553">
                  <c:v>157.28121800020702</c:v>
                </c:pt>
                <c:pt idx="47554">
                  <c:v>157.281740000144</c:v>
                </c:pt>
                <c:pt idx="47555">
                  <c:v>157.28176599986898</c:v>
                </c:pt>
                <c:pt idx="47556">
                  <c:v>157.28599900012298</c:v>
                </c:pt>
                <c:pt idx="47557">
                  <c:v>157.29984900008199</c:v>
                </c:pt>
                <c:pt idx="47558">
                  <c:v>157.300400000167</c:v>
                </c:pt>
                <c:pt idx="47559">
                  <c:v>157.30137399987098</c:v>
                </c:pt>
                <c:pt idx="47560">
                  <c:v>157.30205899990298</c:v>
                </c:pt>
                <c:pt idx="47561">
                  <c:v>157.31822799989399</c:v>
                </c:pt>
                <c:pt idx="47562">
                  <c:v>157.31890100005299</c:v>
                </c:pt>
                <c:pt idx="47563">
                  <c:v>157.32010400006399</c:v>
                </c:pt>
                <c:pt idx="47564">
                  <c:v>157.32098599983098</c:v>
                </c:pt>
                <c:pt idx="47565">
                  <c:v>157.32144200001099</c:v>
                </c:pt>
                <c:pt idx="47566">
                  <c:v>157.335741000224</c:v>
                </c:pt>
                <c:pt idx="47567">
                  <c:v>157.342514999982</c:v>
                </c:pt>
                <c:pt idx="47568">
                  <c:v>157.346550000056</c:v>
                </c:pt>
                <c:pt idx="47569">
                  <c:v>157.346941000014</c:v>
                </c:pt>
                <c:pt idx="47570">
                  <c:v>157.34718300018298</c:v>
                </c:pt>
                <c:pt idx="47571">
                  <c:v>157.347408000077</c:v>
                </c:pt>
                <c:pt idx="47572">
                  <c:v>157.34838700018298</c:v>
                </c:pt>
                <c:pt idx="47573">
                  <c:v>157.34844400003499</c:v>
                </c:pt>
                <c:pt idx="47574">
                  <c:v>157.34910199989798</c:v>
                </c:pt>
                <c:pt idx="47575">
                  <c:v>157.349298000099</c:v>
                </c:pt>
                <c:pt idx="47576">
                  <c:v>157.34947400005601</c:v>
                </c:pt>
                <c:pt idx="47577">
                  <c:v>157.35007100010898</c:v>
                </c:pt>
                <c:pt idx="47578">
                  <c:v>157.351027000004</c:v>
                </c:pt>
                <c:pt idx="47579">
                  <c:v>157.35132700001401</c:v>
                </c:pt>
                <c:pt idx="47580">
                  <c:v>157.35172499989798</c:v>
                </c:pt>
                <c:pt idx="47581">
                  <c:v>157.35219599991899</c:v>
                </c:pt>
                <c:pt idx="47582">
                  <c:v>157.35392599981401</c:v>
                </c:pt>
                <c:pt idx="47583">
                  <c:v>157.35420400005702</c:v>
                </c:pt>
                <c:pt idx="47584">
                  <c:v>157.355250999899</c:v>
                </c:pt>
                <c:pt idx="47585">
                  <c:v>157.355524000195</c:v>
                </c:pt>
                <c:pt idx="47586">
                  <c:v>157.358478999867</c:v>
                </c:pt>
                <c:pt idx="47587">
                  <c:v>157.358791000206</c:v>
                </c:pt>
                <c:pt idx="47588">
                  <c:v>157.36196199986802</c:v>
                </c:pt>
                <c:pt idx="47589">
                  <c:v>157.36201199979399</c:v>
                </c:pt>
                <c:pt idx="47590">
                  <c:v>157.362292000016</c:v>
                </c:pt>
                <c:pt idx="47591">
                  <c:v>157.367241999963</c:v>
                </c:pt>
                <c:pt idx="47592">
                  <c:v>157.36774900005901</c:v>
                </c:pt>
                <c:pt idx="47593">
                  <c:v>157.36905699986801</c:v>
                </c:pt>
                <c:pt idx="47594">
                  <c:v>157.370395999805</c:v>
                </c:pt>
                <c:pt idx="47595">
                  <c:v>157.37061700019601</c:v>
                </c:pt>
                <c:pt idx="47596">
                  <c:v>157.372294000197</c:v>
                </c:pt>
                <c:pt idx="47597">
                  <c:v>157.372536999901</c:v>
                </c:pt>
                <c:pt idx="47598">
                  <c:v>157.37368000009099</c:v>
                </c:pt>
                <c:pt idx="47599">
                  <c:v>157.373928000197</c:v>
                </c:pt>
                <c:pt idx="47600">
                  <c:v>157.37567599990101</c:v>
                </c:pt>
                <c:pt idx="47601">
                  <c:v>157.375810999838</c:v>
                </c:pt>
                <c:pt idx="47602">
                  <c:v>157.37594499978502</c:v>
                </c:pt>
                <c:pt idx="47603">
                  <c:v>157.37604900004899</c:v>
                </c:pt>
                <c:pt idx="47604">
                  <c:v>157.37615299985902</c:v>
                </c:pt>
                <c:pt idx="47605">
                  <c:v>157.37624299981601</c:v>
                </c:pt>
                <c:pt idx="47606">
                  <c:v>157.376343000123</c:v>
                </c:pt>
                <c:pt idx="47607">
                  <c:v>157.37642800013398</c:v>
                </c:pt>
                <c:pt idx="47608">
                  <c:v>157.376519000081</c:v>
                </c:pt>
                <c:pt idx="47609">
                  <c:v>157.37795099994401</c:v>
                </c:pt>
                <c:pt idx="47610">
                  <c:v>157.37876100001799</c:v>
                </c:pt>
                <c:pt idx="47611">
                  <c:v>157.379199999923</c:v>
                </c:pt>
                <c:pt idx="47612">
                  <c:v>157.379539999965</c:v>
                </c:pt>
                <c:pt idx="47613">
                  <c:v>157.37997599990101</c:v>
                </c:pt>
                <c:pt idx="47614">
                  <c:v>157.38002599982698</c:v>
                </c:pt>
                <c:pt idx="47615">
                  <c:v>157.38046800015499</c:v>
                </c:pt>
                <c:pt idx="47616">
                  <c:v>157.38067399979602</c:v>
                </c:pt>
                <c:pt idx="47617">
                  <c:v>157.38110399979601</c:v>
                </c:pt>
                <c:pt idx="47618">
                  <c:v>157.381625000198</c:v>
                </c:pt>
                <c:pt idx="47619">
                  <c:v>157.382148000124</c:v>
                </c:pt>
                <c:pt idx="47620">
                  <c:v>157.382546999997</c:v>
                </c:pt>
                <c:pt idx="47621">
                  <c:v>157.383184000082</c:v>
                </c:pt>
                <c:pt idx="47622">
                  <c:v>157.38833800014601</c:v>
                </c:pt>
                <c:pt idx="47623">
                  <c:v>157.40349999987302</c:v>
                </c:pt>
                <c:pt idx="47624">
                  <c:v>157.40423499983001</c:v>
                </c:pt>
                <c:pt idx="47625">
                  <c:v>157.40553400018999</c:v>
                </c:pt>
                <c:pt idx="47626">
                  <c:v>157.40709400006301</c:v>
                </c:pt>
                <c:pt idx="47627">
                  <c:v>157.408958999894</c:v>
                </c:pt>
                <c:pt idx="47628">
                  <c:v>157.40913299987301</c:v>
                </c:pt>
                <c:pt idx="47629">
                  <c:v>157.413531000202</c:v>
                </c:pt>
                <c:pt idx="47630">
                  <c:v>157.428771000013</c:v>
                </c:pt>
                <c:pt idx="47631">
                  <c:v>157.42941600001299</c:v>
                </c:pt>
                <c:pt idx="47632">
                  <c:v>157.43064199978102</c:v>
                </c:pt>
                <c:pt idx="47633">
                  <c:v>157.431379000172</c:v>
                </c:pt>
                <c:pt idx="47634">
                  <c:v>157.43568400012001</c:v>
                </c:pt>
                <c:pt idx="47635">
                  <c:v>157.43596199990799</c:v>
                </c:pt>
                <c:pt idx="47636">
                  <c:v>157.43650500007701</c:v>
                </c:pt>
                <c:pt idx="47637">
                  <c:v>157.436940000025</c:v>
                </c:pt>
                <c:pt idx="47638">
                  <c:v>157.44725100012099</c:v>
                </c:pt>
                <c:pt idx="47639">
                  <c:v>157.44791699989901</c:v>
                </c:pt>
                <c:pt idx="47640">
                  <c:v>157.44903799986699</c:v>
                </c:pt>
                <c:pt idx="47641">
                  <c:v>157.44986299978302</c:v>
                </c:pt>
                <c:pt idx="47642">
                  <c:v>157.452750000175</c:v>
                </c:pt>
                <c:pt idx="47643">
                  <c:v>157.456088999879</c:v>
                </c:pt>
                <c:pt idx="47644">
                  <c:v>157.45762400001601</c:v>
                </c:pt>
                <c:pt idx="47645">
                  <c:v>157.476139000209</c:v>
                </c:pt>
                <c:pt idx="47646">
                  <c:v>157.47674000021999</c:v>
                </c:pt>
                <c:pt idx="47647">
                  <c:v>157.47791800004001</c:v>
                </c:pt>
                <c:pt idx="47648">
                  <c:v>157.47867099980701</c:v>
                </c:pt>
                <c:pt idx="47649">
                  <c:v>157.48424000003001</c:v>
                </c:pt>
                <c:pt idx="47650">
                  <c:v>157.487450000189</c:v>
                </c:pt>
                <c:pt idx="47651">
                  <c:v>157.50063199993699</c:v>
                </c:pt>
                <c:pt idx="47652">
                  <c:v>157.50191000006399</c:v>
                </c:pt>
                <c:pt idx="47653">
                  <c:v>157.50621699999101</c:v>
                </c:pt>
                <c:pt idx="47654">
                  <c:v>157.506877999821</c:v>
                </c:pt>
                <c:pt idx="47655">
                  <c:v>157.50689000014901</c:v>
                </c:pt>
                <c:pt idx="47656">
                  <c:v>157.50763500000102</c:v>
                </c:pt>
                <c:pt idx="47657">
                  <c:v>157.50808800021301</c:v>
                </c:pt>
                <c:pt idx="47658">
                  <c:v>157.508968999991</c:v>
                </c:pt>
                <c:pt idx="47659">
                  <c:v>157.50900800003299</c:v>
                </c:pt>
                <c:pt idx="47660">
                  <c:v>157.509957000002</c:v>
                </c:pt>
                <c:pt idx="47661">
                  <c:v>157.514066000203</c:v>
                </c:pt>
                <c:pt idx="47662">
                  <c:v>157.53845800009</c:v>
                </c:pt>
                <c:pt idx="47663">
                  <c:v>157.54339200020598</c:v>
                </c:pt>
                <c:pt idx="47664">
                  <c:v>157.54464100018501</c:v>
                </c:pt>
                <c:pt idx="47665">
                  <c:v>157.55243400008101</c:v>
                </c:pt>
                <c:pt idx="47666">
                  <c:v>157.55339499992201</c:v>
                </c:pt>
                <c:pt idx="47667">
                  <c:v>157.56345999989199</c:v>
                </c:pt>
                <c:pt idx="47668">
                  <c:v>157.57701199981901</c:v>
                </c:pt>
                <c:pt idx="47669">
                  <c:v>157.57767500008401</c:v>
                </c:pt>
                <c:pt idx="47670">
                  <c:v>157.57892200008402</c:v>
                </c:pt>
                <c:pt idx="47671">
                  <c:v>157.57984099991501</c:v>
                </c:pt>
                <c:pt idx="47672">
                  <c:v>157.58722000009502</c:v>
                </c:pt>
                <c:pt idx="47673">
                  <c:v>157.59172900015901</c:v>
                </c:pt>
                <c:pt idx="47674">
                  <c:v>157.616455000152</c:v>
                </c:pt>
                <c:pt idx="47675">
                  <c:v>157.61710800006699</c:v>
                </c:pt>
                <c:pt idx="47676">
                  <c:v>157.61841299990903</c:v>
                </c:pt>
                <c:pt idx="47677">
                  <c:v>157.61926000004601</c:v>
                </c:pt>
                <c:pt idx="47678">
                  <c:v>157.62033600003599</c:v>
                </c:pt>
                <c:pt idx="47679">
                  <c:v>157.63486600008</c:v>
                </c:pt>
                <c:pt idx="47680">
                  <c:v>157.63572300011199</c:v>
                </c:pt>
                <c:pt idx="47681">
                  <c:v>157.63616100002699</c:v>
                </c:pt>
                <c:pt idx="47682">
                  <c:v>157.63706799998502</c:v>
                </c:pt>
                <c:pt idx="47683">
                  <c:v>157.637702000101</c:v>
                </c:pt>
                <c:pt idx="47684">
                  <c:v>157.65390600017699</c:v>
                </c:pt>
                <c:pt idx="47685">
                  <c:v>157.65577299998699</c:v>
                </c:pt>
                <c:pt idx="47686">
                  <c:v>157.656399000188</c:v>
                </c:pt>
                <c:pt idx="47687">
                  <c:v>157.65770500001901</c:v>
                </c:pt>
                <c:pt idx="47688">
                  <c:v>157.658695000009</c:v>
                </c:pt>
                <c:pt idx="47689">
                  <c:v>157.66284600022101</c:v>
                </c:pt>
                <c:pt idx="47690">
                  <c:v>157.66330199994599</c:v>
                </c:pt>
                <c:pt idx="47691">
                  <c:v>157.66411200002</c:v>
                </c:pt>
                <c:pt idx="47692">
                  <c:v>157.66457600011501</c:v>
                </c:pt>
                <c:pt idx="47693">
                  <c:v>157.681863000107</c:v>
                </c:pt>
                <c:pt idx="47694">
                  <c:v>157.685765000223</c:v>
                </c:pt>
                <c:pt idx="47695">
                  <c:v>157.68632700019199</c:v>
                </c:pt>
                <c:pt idx="47696">
                  <c:v>157.68722099983199</c:v>
                </c:pt>
                <c:pt idx="47697">
                  <c:v>157.687974000054</c:v>
                </c:pt>
                <c:pt idx="47698">
                  <c:v>157.70506599983401</c:v>
                </c:pt>
                <c:pt idx="47699">
                  <c:v>157.70586799999299</c:v>
                </c:pt>
                <c:pt idx="47700">
                  <c:v>157.70723600007798</c:v>
                </c:pt>
                <c:pt idx="47701">
                  <c:v>157.70861000009901</c:v>
                </c:pt>
                <c:pt idx="47702">
                  <c:v>157.71084000016299</c:v>
                </c:pt>
                <c:pt idx="47703">
                  <c:v>157.71861399980398</c:v>
                </c:pt>
                <c:pt idx="47704">
                  <c:v>157.72474499999498</c:v>
                </c:pt>
                <c:pt idx="47705">
                  <c:v>157.727946999784</c:v>
                </c:pt>
                <c:pt idx="47706">
                  <c:v>157.72864700011201</c:v>
                </c:pt>
                <c:pt idx="47707">
                  <c:v>157.72996399982699</c:v>
                </c:pt>
                <c:pt idx="47708">
                  <c:v>157.73094699988999</c:v>
                </c:pt>
                <c:pt idx="47709">
                  <c:v>157.76041900016901</c:v>
                </c:pt>
                <c:pt idx="47710">
                  <c:v>157.77507199982199</c:v>
                </c:pt>
                <c:pt idx="47711">
                  <c:v>157.77776699997</c:v>
                </c:pt>
                <c:pt idx="47712">
                  <c:v>157.778466999843</c:v>
                </c:pt>
                <c:pt idx="47713">
                  <c:v>157.77968400016098</c:v>
                </c:pt>
                <c:pt idx="47714">
                  <c:v>157.78047899993899</c:v>
                </c:pt>
                <c:pt idx="47715">
                  <c:v>157.78147299988601</c:v>
                </c:pt>
                <c:pt idx="47716">
                  <c:v>157.80314199992</c:v>
                </c:pt>
                <c:pt idx="47717">
                  <c:v>157.80375800022699</c:v>
                </c:pt>
                <c:pt idx="47718">
                  <c:v>157.80494299997301</c:v>
                </c:pt>
                <c:pt idx="47719">
                  <c:v>157.80577900022701</c:v>
                </c:pt>
                <c:pt idx="47720">
                  <c:v>157.809066000027</c:v>
                </c:pt>
                <c:pt idx="47721">
                  <c:v>157.80961800010101</c:v>
                </c:pt>
                <c:pt idx="47722">
                  <c:v>157.81052000011101</c:v>
                </c:pt>
                <c:pt idx="47723">
                  <c:v>157.81126399997402</c:v>
                </c:pt>
                <c:pt idx="47724">
                  <c:v>157.82686800002901</c:v>
                </c:pt>
                <c:pt idx="47725">
                  <c:v>157.82758500017701</c:v>
                </c:pt>
                <c:pt idx="47726">
                  <c:v>157.82896500013501</c:v>
                </c:pt>
                <c:pt idx="47727">
                  <c:v>157.829929999934</c:v>
                </c:pt>
                <c:pt idx="47728">
                  <c:v>157.844548999946</c:v>
                </c:pt>
                <c:pt idx="47729">
                  <c:v>157.86260499999099</c:v>
                </c:pt>
                <c:pt idx="47730">
                  <c:v>157.876174000193</c:v>
                </c:pt>
                <c:pt idx="47731">
                  <c:v>157.87675499996098</c:v>
                </c:pt>
                <c:pt idx="47732">
                  <c:v>157.87745399984402</c:v>
                </c:pt>
                <c:pt idx="47733">
                  <c:v>157.87771799978103</c:v>
                </c:pt>
                <c:pt idx="47734">
                  <c:v>157.87840099983401</c:v>
                </c:pt>
                <c:pt idx="47735">
                  <c:v>157.87912099995</c:v>
                </c:pt>
                <c:pt idx="47736">
                  <c:v>157.87982800020399</c:v>
                </c:pt>
                <c:pt idx="47737">
                  <c:v>157.881070999792</c:v>
                </c:pt>
                <c:pt idx="47738">
                  <c:v>157.881988000099</c:v>
                </c:pt>
                <c:pt idx="47739">
                  <c:v>157.88574399994098</c:v>
                </c:pt>
                <c:pt idx="47740">
                  <c:v>157.88647699991898</c:v>
                </c:pt>
                <c:pt idx="47741">
                  <c:v>157.887041999856</c:v>
                </c:pt>
                <c:pt idx="47742">
                  <c:v>157.88778200021602</c:v>
                </c:pt>
                <c:pt idx="47743">
                  <c:v>157.88783800007801</c:v>
                </c:pt>
                <c:pt idx="47744">
                  <c:v>157.88881800017398</c:v>
                </c:pt>
                <c:pt idx="47745">
                  <c:v>157.889101999899</c:v>
                </c:pt>
                <c:pt idx="47746">
                  <c:v>157.89005799979299</c:v>
                </c:pt>
                <c:pt idx="47747">
                  <c:v>157.893557000079</c:v>
                </c:pt>
                <c:pt idx="47748">
                  <c:v>157.89419600014298</c:v>
                </c:pt>
                <c:pt idx="47749">
                  <c:v>157.895431999804</c:v>
                </c:pt>
                <c:pt idx="47750">
                  <c:v>157.89636599993102</c:v>
                </c:pt>
                <c:pt idx="47751">
                  <c:v>157.902244000069</c:v>
                </c:pt>
                <c:pt idx="47752">
                  <c:v>157.90258200013301</c:v>
                </c:pt>
                <c:pt idx="47753">
                  <c:v>157.90311799992099</c:v>
                </c:pt>
                <c:pt idx="47754">
                  <c:v>157.90364299982602</c:v>
                </c:pt>
                <c:pt idx="47755">
                  <c:v>157.90734600022901</c:v>
                </c:pt>
                <c:pt idx="47756">
                  <c:v>157.908043000134</c:v>
                </c:pt>
                <c:pt idx="47757">
                  <c:v>157.90955600004901</c:v>
                </c:pt>
                <c:pt idx="47758">
                  <c:v>157.910584000092</c:v>
                </c:pt>
                <c:pt idx="47759">
                  <c:v>157.92494300012498</c:v>
                </c:pt>
                <c:pt idx="47760">
                  <c:v>157.925351999892</c:v>
                </c:pt>
                <c:pt idx="47761">
                  <c:v>157.92610100015699</c:v>
                </c:pt>
                <c:pt idx="47762">
                  <c:v>157.926195000072</c:v>
                </c:pt>
                <c:pt idx="47763">
                  <c:v>157.926579000104</c:v>
                </c:pt>
                <c:pt idx="47764">
                  <c:v>157.92807199977599</c:v>
                </c:pt>
                <c:pt idx="47765">
                  <c:v>157.946997000181</c:v>
                </c:pt>
                <c:pt idx="47766">
                  <c:v>157.94894100008602</c:v>
                </c:pt>
                <c:pt idx="47767">
                  <c:v>157.950460999927</c:v>
                </c:pt>
                <c:pt idx="47768">
                  <c:v>157.959726000171</c:v>
                </c:pt>
                <c:pt idx="47769">
                  <c:v>157.979530999909</c:v>
                </c:pt>
                <c:pt idx="47770">
                  <c:v>157.980035000036</c:v>
                </c:pt>
                <c:pt idx="47771">
                  <c:v>157.980216999931</c:v>
                </c:pt>
                <c:pt idx="47772">
                  <c:v>157.98184100003701</c:v>
                </c:pt>
                <c:pt idx="47773">
                  <c:v>157.982839999931</c:v>
                </c:pt>
                <c:pt idx="47774">
                  <c:v>157.98975400002701</c:v>
                </c:pt>
                <c:pt idx="47775">
                  <c:v>157.998686000155</c:v>
                </c:pt>
                <c:pt idx="47776">
                  <c:v>158.00627199996501</c:v>
                </c:pt>
                <c:pt idx="47777">
                  <c:v>158.00697799977499</c:v>
                </c:pt>
                <c:pt idx="47778">
                  <c:v>158.00837699998701</c:v>
                </c:pt>
                <c:pt idx="47779">
                  <c:v>158.009362000029</c:v>
                </c:pt>
                <c:pt idx="47780">
                  <c:v>158.01480299978701</c:v>
                </c:pt>
                <c:pt idx="47781">
                  <c:v>158.01538599998798</c:v>
                </c:pt>
                <c:pt idx="47782">
                  <c:v>158.016401000168</c:v>
                </c:pt>
                <c:pt idx="47783">
                  <c:v>158.017123999798</c:v>
                </c:pt>
                <c:pt idx="47784">
                  <c:v>158.05090699996001</c:v>
                </c:pt>
                <c:pt idx="47785">
                  <c:v>158.05677900016201</c:v>
                </c:pt>
                <c:pt idx="47786">
                  <c:v>158.057519000067</c:v>
                </c:pt>
                <c:pt idx="47787">
                  <c:v>158.058346999951</c:v>
                </c:pt>
                <c:pt idx="47788">
                  <c:v>158.058858000003</c:v>
                </c:pt>
                <c:pt idx="47789">
                  <c:v>158.05907899994</c:v>
                </c:pt>
                <c:pt idx="47790">
                  <c:v>158.05988800002501</c:v>
                </c:pt>
                <c:pt idx="47791">
                  <c:v>158.06049799994</c:v>
                </c:pt>
                <c:pt idx="47792">
                  <c:v>158.06149099989798</c:v>
                </c:pt>
                <c:pt idx="47793">
                  <c:v>158.06455399979299</c:v>
                </c:pt>
                <c:pt idx="47794">
                  <c:v>158.06519199986698</c:v>
                </c:pt>
                <c:pt idx="47795">
                  <c:v>158.06643399992001</c:v>
                </c:pt>
                <c:pt idx="47796">
                  <c:v>158.067337999909</c:v>
                </c:pt>
                <c:pt idx="47797">
                  <c:v>158.07247500015299</c:v>
                </c:pt>
                <c:pt idx="47798">
                  <c:v>158.07298800018501</c:v>
                </c:pt>
                <c:pt idx="47799">
                  <c:v>158.07384199979401</c:v>
                </c:pt>
                <c:pt idx="47800">
                  <c:v>158.07433999998401</c:v>
                </c:pt>
                <c:pt idx="47801">
                  <c:v>158.07446100006899</c:v>
                </c:pt>
                <c:pt idx="47802">
                  <c:v>158.07469299988898</c:v>
                </c:pt>
                <c:pt idx="47803">
                  <c:v>158.07532200005801</c:v>
                </c:pt>
                <c:pt idx="47804">
                  <c:v>158.07576099996299</c:v>
                </c:pt>
                <c:pt idx="47805">
                  <c:v>158.07966400006899</c:v>
                </c:pt>
                <c:pt idx="47806">
                  <c:v>158.08159300013301</c:v>
                </c:pt>
                <c:pt idx="47807">
                  <c:v>158.08968000010202</c:v>
                </c:pt>
                <c:pt idx="47808">
                  <c:v>158.09005499977499</c:v>
                </c:pt>
                <c:pt idx="47809">
                  <c:v>158.09068499993302</c:v>
                </c:pt>
                <c:pt idx="47810">
                  <c:v>158.09117500020798</c:v>
                </c:pt>
                <c:pt idx="47811">
                  <c:v>158.09898799989199</c:v>
                </c:pt>
                <c:pt idx="47812">
                  <c:v>158.09952300014601</c:v>
                </c:pt>
                <c:pt idx="47813">
                  <c:v>158.100535999892</c:v>
                </c:pt>
                <c:pt idx="47814">
                  <c:v>158.10126599990301</c:v>
                </c:pt>
                <c:pt idx="47815">
                  <c:v>158.11909900003201</c:v>
                </c:pt>
                <c:pt idx="47816">
                  <c:v>158.12020600014799</c:v>
                </c:pt>
                <c:pt idx="47817">
                  <c:v>158.12084099979901</c:v>
                </c:pt>
                <c:pt idx="47818">
                  <c:v>158.12198599996901</c:v>
                </c:pt>
                <c:pt idx="47819">
                  <c:v>158.12270200012699</c:v>
                </c:pt>
                <c:pt idx="47820">
                  <c:v>158.122897999874</c:v>
                </c:pt>
                <c:pt idx="47821">
                  <c:v>158.125410000138</c:v>
                </c:pt>
                <c:pt idx="47822">
                  <c:v>158.126098000138</c:v>
                </c:pt>
                <c:pt idx="47823">
                  <c:v>158.12696700004301</c:v>
                </c:pt>
                <c:pt idx="47824">
                  <c:v>158.12732699987399</c:v>
                </c:pt>
                <c:pt idx="47825">
                  <c:v>158.12831599987399</c:v>
                </c:pt>
                <c:pt idx="47826">
                  <c:v>158.146952000151</c:v>
                </c:pt>
                <c:pt idx="47827">
                  <c:v>158.14761999990799</c:v>
                </c:pt>
                <c:pt idx="47828">
                  <c:v>158.14889100010899</c:v>
                </c:pt>
                <c:pt idx="47829">
                  <c:v>158.14977199988698</c:v>
                </c:pt>
                <c:pt idx="47830">
                  <c:v>158.149841000067</c:v>
                </c:pt>
                <c:pt idx="47831">
                  <c:v>158.15058499993</c:v>
                </c:pt>
                <c:pt idx="47832">
                  <c:v>158.151768000152</c:v>
                </c:pt>
                <c:pt idx="47833">
                  <c:v>158.15270099983502</c:v>
                </c:pt>
                <c:pt idx="47834">
                  <c:v>158.15367200002501</c:v>
                </c:pt>
                <c:pt idx="47835">
                  <c:v>158.160811000016</c:v>
                </c:pt>
                <c:pt idx="47836">
                  <c:v>158.16976499991102</c:v>
                </c:pt>
                <c:pt idx="47837">
                  <c:v>158.17525000011301</c:v>
                </c:pt>
                <c:pt idx="47838">
                  <c:v>158.17552699991199</c:v>
                </c:pt>
                <c:pt idx="47839">
                  <c:v>158.17607799999601</c:v>
                </c:pt>
                <c:pt idx="47840">
                  <c:v>158.17651399993301</c:v>
                </c:pt>
                <c:pt idx="47841">
                  <c:v>158.178873999986</c:v>
                </c:pt>
                <c:pt idx="47842">
                  <c:v>158.17922199994399</c:v>
                </c:pt>
                <c:pt idx="47843">
                  <c:v>158.179862999986</c:v>
                </c:pt>
                <c:pt idx="47844">
                  <c:v>158.18116399986999</c:v>
                </c:pt>
                <c:pt idx="47845">
                  <c:v>158.181501999933</c:v>
                </c:pt>
                <c:pt idx="47846">
                  <c:v>158.18211299983798</c:v>
                </c:pt>
                <c:pt idx="47847">
                  <c:v>158.182227999986</c:v>
                </c:pt>
                <c:pt idx="47848">
                  <c:v>158.183498000198</c:v>
                </c:pt>
                <c:pt idx="47849">
                  <c:v>158.18435800019802</c:v>
                </c:pt>
                <c:pt idx="47850">
                  <c:v>158.18443299985998</c:v>
                </c:pt>
                <c:pt idx="47851">
                  <c:v>158.184873000209</c:v>
                </c:pt>
                <c:pt idx="47852">
                  <c:v>158.18571099998701</c:v>
                </c:pt>
                <c:pt idx="47853">
                  <c:v>158.18626300006102</c:v>
                </c:pt>
                <c:pt idx="47854">
                  <c:v>158.19372499981901</c:v>
                </c:pt>
                <c:pt idx="47855">
                  <c:v>158.198249000179</c:v>
                </c:pt>
                <c:pt idx="47856">
                  <c:v>158.19883999984</c:v>
                </c:pt>
                <c:pt idx="47857">
                  <c:v>158.19988700013701</c:v>
                </c:pt>
                <c:pt idx="47858">
                  <c:v>158.200621000105</c:v>
                </c:pt>
                <c:pt idx="47859">
                  <c:v>158.20234600005202</c:v>
                </c:pt>
                <c:pt idx="47860">
                  <c:v>158.204271000158</c:v>
                </c:pt>
                <c:pt idx="47861">
                  <c:v>158.204781000222</c:v>
                </c:pt>
                <c:pt idx="47862">
                  <c:v>158.20585399978799</c:v>
                </c:pt>
                <c:pt idx="47863">
                  <c:v>158.20650400018999</c:v>
                </c:pt>
                <c:pt idx="47864">
                  <c:v>158.22807999984403</c:v>
                </c:pt>
                <c:pt idx="47865">
                  <c:v>158.235319000141</c:v>
                </c:pt>
                <c:pt idx="47866">
                  <c:v>158.256826000069</c:v>
                </c:pt>
                <c:pt idx="47867">
                  <c:v>158.26050099985798</c:v>
                </c:pt>
                <c:pt idx="47868">
                  <c:v>158.26428399986898</c:v>
                </c:pt>
                <c:pt idx="47869">
                  <c:v>158.273972000188</c:v>
                </c:pt>
                <c:pt idx="47870">
                  <c:v>158.29031100020001</c:v>
                </c:pt>
                <c:pt idx="47871">
                  <c:v>158.32081600001402</c:v>
                </c:pt>
                <c:pt idx="47872">
                  <c:v>158.32287100010899</c:v>
                </c:pt>
                <c:pt idx="47873">
                  <c:v>158.32344799991901</c:v>
                </c:pt>
                <c:pt idx="47874">
                  <c:v>158.32473799991899</c:v>
                </c:pt>
                <c:pt idx="47875">
                  <c:v>158.32551799985501</c:v>
                </c:pt>
                <c:pt idx="47876">
                  <c:v>158.38675699978899</c:v>
                </c:pt>
                <c:pt idx="47877">
                  <c:v>158.38742200003202</c:v>
                </c:pt>
                <c:pt idx="47878">
                  <c:v>158.38866500007401</c:v>
                </c:pt>
                <c:pt idx="47879">
                  <c:v>158.38867799993699</c:v>
                </c:pt>
                <c:pt idx="47880">
                  <c:v>158.38958599988402</c:v>
                </c:pt>
                <c:pt idx="47881">
                  <c:v>158.40512500017198</c:v>
                </c:pt>
                <c:pt idx="47882">
                  <c:v>158.40584499983299</c:v>
                </c:pt>
                <c:pt idx="47883">
                  <c:v>158.40704399988601</c:v>
                </c:pt>
                <c:pt idx="47884">
                  <c:v>158.40802799993901</c:v>
                </c:pt>
                <c:pt idx="47885">
                  <c:v>158.41226600014099</c:v>
                </c:pt>
                <c:pt idx="47886">
                  <c:v>158.41247300022502</c:v>
                </c:pt>
                <c:pt idx="47887">
                  <c:v>158.412795000003</c:v>
                </c:pt>
                <c:pt idx="47888">
                  <c:v>158.41313999999301</c:v>
                </c:pt>
                <c:pt idx="47889">
                  <c:v>158.41358199986601</c:v>
                </c:pt>
                <c:pt idx="47890">
                  <c:v>158.414295000056</c:v>
                </c:pt>
                <c:pt idx="47891">
                  <c:v>158.41439599989798</c:v>
                </c:pt>
                <c:pt idx="47892">
                  <c:v>158.41572999988699</c:v>
                </c:pt>
                <c:pt idx="47893">
                  <c:v>158.419901999877</c:v>
                </c:pt>
                <c:pt idx="47894">
                  <c:v>158.42050399987701</c:v>
                </c:pt>
                <c:pt idx="47895">
                  <c:v>158.42169400002598</c:v>
                </c:pt>
                <c:pt idx="47896">
                  <c:v>158.42250000014201</c:v>
                </c:pt>
                <c:pt idx="47897">
                  <c:v>158.42947300006898</c:v>
                </c:pt>
                <c:pt idx="47898">
                  <c:v>158.42982399999499</c:v>
                </c:pt>
                <c:pt idx="47899">
                  <c:v>158.43058000018502</c:v>
                </c:pt>
                <c:pt idx="47900">
                  <c:v>158.43111100002699</c:v>
                </c:pt>
                <c:pt idx="47901">
                  <c:v>158.434645999932</c:v>
                </c:pt>
                <c:pt idx="47902">
                  <c:v>158.43533199995301</c:v>
                </c:pt>
                <c:pt idx="47903">
                  <c:v>158.436486000027</c:v>
                </c:pt>
                <c:pt idx="47904">
                  <c:v>158.43738500007001</c:v>
                </c:pt>
                <c:pt idx="47905">
                  <c:v>158.445329000187</c:v>
                </c:pt>
                <c:pt idx="47906">
                  <c:v>158.44553199985901</c:v>
                </c:pt>
                <c:pt idx="47907">
                  <c:v>158.446068000102</c:v>
                </c:pt>
                <c:pt idx="47908">
                  <c:v>158.446194000134</c:v>
                </c:pt>
                <c:pt idx="47909">
                  <c:v>158.447479000187</c:v>
                </c:pt>
                <c:pt idx="47910">
                  <c:v>158.447871000134</c:v>
                </c:pt>
                <c:pt idx="47911">
                  <c:v>158.44814699994402</c:v>
                </c:pt>
                <c:pt idx="47912">
                  <c:v>158.44837499980699</c:v>
                </c:pt>
                <c:pt idx="47913">
                  <c:v>158.448809000219</c:v>
                </c:pt>
                <c:pt idx="47914">
                  <c:v>158.449517999997</c:v>
                </c:pt>
                <c:pt idx="47915">
                  <c:v>158.45046599997602</c:v>
                </c:pt>
                <c:pt idx="47916">
                  <c:v>158.450684999934</c:v>
                </c:pt>
                <c:pt idx="47917">
                  <c:v>158.45080300005</c:v>
                </c:pt>
                <c:pt idx="47918">
                  <c:v>158.45169700014497</c:v>
                </c:pt>
                <c:pt idx="47919">
                  <c:v>158.45395899987099</c:v>
                </c:pt>
                <c:pt idx="47920">
                  <c:v>158.45422800020901</c:v>
                </c:pt>
                <c:pt idx="47921">
                  <c:v>158.45574800005099</c:v>
                </c:pt>
                <c:pt idx="47922">
                  <c:v>158.45605300000798</c:v>
                </c:pt>
                <c:pt idx="47923">
                  <c:v>158.456476000083</c:v>
                </c:pt>
                <c:pt idx="47924">
                  <c:v>158.45853500013598</c:v>
                </c:pt>
                <c:pt idx="47925">
                  <c:v>158.45876499997701</c:v>
                </c:pt>
                <c:pt idx="47926">
                  <c:v>158.46140800022101</c:v>
                </c:pt>
                <c:pt idx="47927">
                  <c:v>158.46174799980801</c:v>
                </c:pt>
                <c:pt idx="47928">
                  <c:v>158.462667000094</c:v>
                </c:pt>
                <c:pt idx="47929">
                  <c:v>158.46289899991399</c:v>
                </c:pt>
                <c:pt idx="47930">
                  <c:v>158.46303899979799</c:v>
                </c:pt>
                <c:pt idx="47931">
                  <c:v>158.46345599993501</c:v>
                </c:pt>
                <c:pt idx="47932">
                  <c:v>158.46424199980899</c:v>
                </c:pt>
                <c:pt idx="47933">
                  <c:v>158.46477900004101</c:v>
                </c:pt>
                <c:pt idx="47934">
                  <c:v>158.464854000158</c:v>
                </c:pt>
                <c:pt idx="47935">
                  <c:v>158.465007999893</c:v>
                </c:pt>
                <c:pt idx="47936">
                  <c:v>158.46773800012599</c:v>
                </c:pt>
                <c:pt idx="47937">
                  <c:v>158.46798299980901</c:v>
                </c:pt>
                <c:pt idx="47938">
                  <c:v>158.468495999841</c:v>
                </c:pt>
                <c:pt idx="47939">
                  <c:v>158.46872300016901</c:v>
                </c:pt>
                <c:pt idx="47940">
                  <c:v>158.47048400019</c:v>
                </c:pt>
                <c:pt idx="47941">
                  <c:v>158.47060199985199</c:v>
                </c:pt>
                <c:pt idx="47942">
                  <c:v>158.47071100006301</c:v>
                </c:pt>
                <c:pt idx="47943">
                  <c:v>158.47079700006302</c:v>
                </c:pt>
                <c:pt idx="47944">
                  <c:v>158.47088000009501</c:v>
                </c:pt>
                <c:pt idx="47945">
                  <c:v>158.470984999894</c:v>
                </c:pt>
                <c:pt idx="47946">
                  <c:v>158.47106399996798</c:v>
                </c:pt>
                <c:pt idx="47947">
                  <c:v>158.47116699978798</c:v>
                </c:pt>
                <c:pt idx="47948">
                  <c:v>158.47128199993602</c:v>
                </c:pt>
                <c:pt idx="47949">
                  <c:v>158.471385000211</c:v>
                </c:pt>
                <c:pt idx="47950">
                  <c:v>158.47148200009502</c:v>
                </c:pt>
                <c:pt idx="47951">
                  <c:v>158.472653999979</c:v>
                </c:pt>
                <c:pt idx="47952">
                  <c:v>158.47335499984101</c:v>
                </c:pt>
                <c:pt idx="47953">
                  <c:v>158.47379500018999</c:v>
                </c:pt>
                <c:pt idx="47954">
                  <c:v>158.47432300006398</c:v>
                </c:pt>
                <c:pt idx="47955">
                  <c:v>158.47514799997899</c:v>
                </c:pt>
                <c:pt idx="47956">
                  <c:v>158.47561600003201</c:v>
                </c:pt>
                <c:pt idx="47957">
                  <c:v>158.47627099992599</c:v>
                </c:pt>
                <c:pt idx="47958">
                  <c:v>158.476309999969</c:v>
                </c:pt>
                <c:pt idx="47959">
                  <c:v>158.476747999884</c:v>
                </c:pt>
                <c:pt idx="47960">
                  <c:v>158.47715300014801</c:v>
                </c:pt>
                <c:pt idx="47961">
                  <c:v>158.477565999874</c:v>
                </c:pt>
                <c:pt idx="47962">
                  <c:v>158.477951999884</c:v>
                </c:pt>
                <c:pt idx="47963">
                  <c:v>158.47905400005399</c:v>
                </c:pt>
                <c:pt idx="47964">
                  <c:v>158.48359299980001</c:v>
                </c:pt>
                <c:pt idx="47965">
                  <c:v>158.48544700020199</c:v>
                </c:pt>
                <c:pt idx="47966">
                  <c:v>158.485879000181</c:v>
                </c:pt>
                <c:pt idx="47967">
                  <c:v>158.48657900005401</c:v>
                </c:pt>
                <c:pt idx="47968">
                  <c:v>158.48708800012901</c:v>
                </c:pt>
                <c:pt idx="47969">
                  <c:v>158.49161400001299</c:v>
                </c:pt>
                <c:pt idx="47970">
                  <c:v>158.491796999896</c:v>
                </c:pt>
                <c:pt idx="47971">
                  <c:v>158.49228200022398</c:v>
                </c:pt>
                <c:pt idx="47972">
                  <c:v>158.493790000193</c:v>
                </c:pt>
                <c:pt idx="47973">
                  <c:v>158.49478600011901</c:v>
                </c:pt>
                <c:pt idx="47974">
                  <c:v>158.500386000014</c:v>
                </c:pt>
                <c:pt idx="47975">
                  <c:v>158.500714000183</c:v>
                </c:pt>
                <c:pt idx="47976">
                  <c:v>158.50100399984501</c:v>
                </c:pt>
                <c:pt idx="47977">
                  <c:v>158.50145600006701</c:v>
                </c:pt>
                <c:pt idx="47978">
                  <c:v>158.501918000183</c:v>
                </c:pt>
                <c:pt idx="47979">
                  <c:v>158.508365000216</c:v>
                </c:pt>
                <c:pt idx="47980">
                  <c:v>158.50892500020501</c:v>
                </c:pt>
                <c:pt idx="47981">
                  <c:v>158.509436999793</c:v>
                </c:pt>
                <c:pt idx="47982">
                  <c:v>158.50997699999402</c:v>
                </c:pt>
                <c:pt idx="47983">
                  <c:v>158.51005900003599</c:v>
                </c:pt>
                <c:pt idx="47984">
                  <c:v>158.510729000227</c:v>
                </c:pt>
                <c:pt idx="47985">
                  <c:v>158.51134600006802</c:v>
                </c:pt>
                <c:pt idx="47986">
                  <c:v>158.51217299996199</c:v>
                </c:pt>
                <c:pt idx="47987">
                  <c:v>158.51926799996298</c:v>
                </c:pt>
                <c:pt idx="47988">
                  <c:v>158.51994400008999</c:v>
                </c:pt>
                <c:pt idx="47989">
                  <c:v>158.52116699988898</c:v>
                </c:pt>
                <c:pt idx="47990">
                  <c:v>158.52265600005902</c:v>
                </c:pt>
                <c:pt idx="47991">
                  <c:v>158.52595100022799</c:v>
                </c:pt>
                <c:pt idx="47992">
                  <c:v>158.53104500001697</c:v>
                </c:pt>
                <c:pt idx="47993">
                  <c:v>158.53449299993301</c:v>
                </c:pt>
                <c:pt idx="47994">
                  <c:v>158.534930999849</c:v>
                </c:pt>
                <c:pt idx="47995">
                  <c:v>158.53504400001799</c:v>
                </c:pt>
                <c:pt idx="47996">
                  <c:v>158.53657600018701</c:v>
                </c:pt>
                <c:pt idx="47997">
                  <c:v>158.53675900007099</c:v>
                </c:pt>
                <c:pt idx="47998">
                  <c:v>158.53855500017698</c:v>
                </c:pt>
                <c:pt idx="47999">
                  <c:v>158.53923299982802</c:v>
                </c:pt>
                <c:pt idx="48000">
                  <c:v>158.53945800017701</c:v>
                </c:pt>
                <c:pt idx="48001">
                  <c:v>158.54110000009302</c:v>
                </c:pt>
                <c:pt idx="48002">
                  <c:v>158.54130199977499</c:v>
                </c:pt>
                <c:pt idx="48003">
                  <c:v>158.54195800011399</c:v>
                </c:pt>
                <c:pt idx="48004">
                  <c:v>158.54211299983902</c:v>
                </c:pt>
                <c:pt idx="48005">
                  <c:v>158.54292899985001</c:v>
                </c:pt>
                <c:pt idx="48006">
                  <c:v>158.54300000000799</c:v>
                </c:pt>
                <c:pt idx="48007">
                  <c:v>158.54306900018798</c:v>
                </c:pt>
                <c:pt idx="48008">
                  <c:v>158.543130999987</c:v>
                </c:pt>
                <c:pt idx="48009">
                  <c:v>158.54319600020901</c:v>
                </c:pt>
                <c:pt idx="48010">
                  <c:v>158.54401800015597</c:v>
                </c:pt>
                <c:pt idx="48011">
                  <c:v>158.54444800015699</c:v>
                </c:pt>
                <c:pt idx="48012">
                  <c:v>158.54495099983902</c:v>
                </c:pt>
                <c:pt idx="48013">
                  <c:v>158.54546699983902</c:v>
                </c:pt>
                <c:pt idx="48014">
                  <c:v>158.545752000009</c:v>
                </c:pt>
                <c:pt idx="48015">
                  <c:v>158.551315999829</c:v>
                </c:pt>
                <c:pt idx="48016">
                  <c:v>158.554766000179</c:v>
                </c:pt>
                <c:pt idx="48017">
                  <c:v>158.55557399981902</c:v>
                </c:pt>
                <c:pt idx="48018">
                  <c:v>158.55922899981999</c:v>
                </c:pt>
                <c:pt idx="48019">
                  <c:v>158.55941000017899</c:v>
                </c:pt>
                <c:pt idx="48020">
                  <c:v>158.559811000031</c:v>
                </c:pt>
                <c:pt idx="48021">
                  <c:v>158.560868000222</c:v>
                </c:pt>
                <c:pt idx="48022">
                  <c:v>158.56169400012698</c:v>
                </c:pt>
                <c:pt idx="48023">
                  <c:v>158.56797300011701</c:v>
                </c:pt>
                <c:pt idx="48024">
                  <c:v>158.569191999959</c:v>
                </c:pt>
                <c:pt idx="48025">
                  <c:v>158.57350199985299</c:v>
                </c:pt>
                <c:pt idx="48026">
                  <c:v>158.57438900002302</c:v>
                </c:pt>
                <c:pt idx="48027">
                  <c:v>158.57825000011798</c:v>
                </c:pt>
                <c:pt idx="48028">
                  <c:v>158.589449999908</c:v>
                </c:pt>
                <c:pt idx="48029">
                  <c:v>158.596807999856</c:v>
                </c:pt>
                <c:pt idx="48030">
                  <c:v>158.597485999962</c:v>
                </c:pt>
                <c:pt idx="48031">
                  <c:v>158.59814799978199</c:v>
                </c:pt>
                <c:pt idx="48032">
                  <c:v>158.59957500015199</c:v>
                </c:pt>
                <c:pt idx="48033">
                  <c:v>158.60050399987799</c:v>
                </c:pt>
                <c:pt idx="48034">
                  <c:v>158.603797000068</c:v>
                </c:pt>
                <c:pt idx="48035">
                  <c:v>158.609123000132</c:v>
                </c:pt>
                <c:pt idx="48036">
                  <c:v>158.60967199978398</c:v>
                </c:pt>
                <c:pt idx="48037">
                  <c:v>158.61749699979498</c:v>
                </c:pt>
                <c:pt idx="48038">
                  <c:v>158.61812499997501</c:v>
                </c:pt>
                <c:pt idx="48039">
                  <c:v>158.619006000208</c:v>
                </c:pt>
                <c:pt idx="48040">
                  <c:v>158.62000100014401</c:v>
                </c:pt>
                <c:pt idx="48041">
                  <c:v>158.624133000103</c:v>
                </c:pt>
                <c:pt idx="48042">
                  <c:v>158.62496299996502</c:v>
                </c:pt>
                <c:pt idx="48043">
                  <c:v>158.62564000008197</c:v>
                </c:pt>
                <c:pt idx="48044">
                  <c:v>158.626769999955</c:v>
                </c:pt>
                <c:pt idx="48045">
                  <c:v>158.62799400019802</c:v>
                </c:pt>
                <c:pt idx="48046">
                  <c:v>158.64005899993501</c:v>
                </c:pt>
                <c:pt idx="48047">
                  <c:v>158.64493299977698</c:v>
                </c:pt>
                <c:pt idx="48048">
                  <c:v>158.657029000096</c:v>
                </c:pt>
                <c:pt idx="48049">
                  <c:v>158.66583099978001</c:v>
                </c:pt>
                <c:pt idx="48050">
                  <c:v>158.66946000005498</c:v>
                </c:pt>
                <c:pt idx="48051">
                  <c:v>158.67083200009799</c:v>
                </c:pt>
                <c:pt idx="48052">
                  <c:v>158.67140099999202</c:v>
                </c:pt>
                <c:pt idx="48053">
                  <c:v>158.67235699988601</c:v>
                </c:pt>
                <c:pt idx="48054">
                  <c:v>158.67274399988599</c:v>
                </c:pt>
                <c:pt idx="48055">
                  <c:v>158.673244000056</c:v>
                </c:pt>
                <c:pt idx="48056">
                  <c:v>158.673401000214</c:v>
                </c:pt>
                <c:pt idx="48057">
                  <c:v>158.67415599995999</c:v>
                </c:pt>
                <c:pt idx="48058">
                  <c:v>158.67483800002398</c:v>
                </c:pt>
                <c:pt idx="48059">
                  <c:v>158.690841999941</c:v>
                </c:pt>
                <c:pt idx="48060">
                  <c:v>158.691523000015</c:v>
                </c:pt>
                <c:pt idx="48061">
                  <c:v>158.69276000012098</c:v>
                </c:pt>
                <c:pt idx="48062">
                  <c:v>158.69359199996299</c:v>
                </c:pt>
                <c:pt idx="48063">
                  <c:v>158.69746999987899</c:v>
                </c:pt>
                <c:pt idx="48064">
                  <c:v>158.69804900012201</c:v>
                </c:pt>
                <c:pt idx="48065">
                  <c:v>158.69898900018501</c:v>
                </c:pt>
                <c:pt idx="48066">
                  <c:v>158.699509000143</c:v>
                </c:pt>
                <c:pt idx="48067">
                  <c:v>158.69983099992101</c:v>
                </c:pt>
                <c:pt idx="48068">
                  <c:v>158.700125999985</c:v>
                </c:pt>
                <c:pt idx="48069">
                  <c:v>158.73180000016799</c:v>
                </c:pt>
                <c:pt idx="48070">
                  <c:v>158.73438900007298</c:v>
                </c:pt>
                <c:pt idx="48071">
                  <c:v>158.73513299993601</c:v>
                </c:pt>
                <c:pt idx="48072">
                  <c:v>158.73633599994702</c:v>
                </c:pt>
                <c:pt idx="48073">
                  <c:v>158.73723000004199</c:v>
                </c:pt>
                <c:pt idx="48074">
                  <c:v>158.74304399994799</c:v>
                </c:pt>
                <c:pt idx="48075">
                  <c:v>158.74781999991598</c:v>
                </c:pt>
                <c:pt idx="48076">
                  <c:v>158.75150400006501</c:v>
                </c:pt>
                <c:pt idx="48077">
                  <c:v>158.752170999832</c:v>
                </c:pt>
                <c:pt idx="48078">
                  <c:v>158.75342400022399</c:v>
                </c:pt>
                <c:pt idx="48079">
                  <c:v>158.753916000023</c:v>
                </c:pt>
                <c:pt idx="48080">
                  <c:v>158.75430500000201</c:v>
                </c:pt>
                <c:pt idx="48081">
                  <c:v>158.75519300016001</c:v>
                </c:pt>
                <c:pt idx="48082">
                  <c:v>158.75723399994899</c:v>
                </c:pt>
                <c:pt idx="48083">
                  <c:v>158.75760400012902</c:v>
                </c:pt>
                <c:pt idx="48084">
                  <c:v>158.75841200022398</c:v>
                </c:pt>
                <c:pt idx="48085">
                  <c:v>158.75905399980101</c:v>
                </c:pt>
                <c:pt idx="48086">
                  <c:v>158.76005300015001</c:v>
                </c:pt>
                <c:pt idx="48087">
                  <c:v>158.76052400017198</c:v>
                </c:pt>
                <c:pt idx="48088">
                  <c:v>158.761376999791</c:v>
                </c:pt>
                <c:pt idx="48089">
                  <c:v>158.76204999994999</c:v>
                </c:pt>
                <c:pt idx="48090">
                  <c:v>158.76848600009902</c:v>
                </c:pt>
                <c:pt idx="48091">
                  <c:v>158.76893099994001</c:v>
                </c:pt>
                <c:pt idx="48092">
                  <c:v>158.76938700012002</c:v>
                </c:pt>
                <c:pt idx="48093">
                  <c:v>158.76968600014101</c:v>
                </c:pt>
                <c:pt idx="48094">
                  <c:v>158.770249000099</c:v>
                </c:pt>
                <c:pt idx="48095">
                  <c:v>158.78038800019499</c:v>
                </c:pt>
                <c:pt idx="48096">
                  <c:v>158.780798999941</c:v>
                </c:pt>
                <c:pt idx="48097">
                  <c:v>158.78143100007901</c:v>
                </c:pt>
                <c:pt idx="48098">
                  <c:v>158.78225799997301</c:v>
                </c:pt>
                <c:pt idx="48099">
                  <c:v>158.78261099987799</c:v>
                </c:pt>
                <c:pt idx="48100">
                  <c:v>158.78352700019602</c:v>
                </c:pt>
                <c:pt idx="48101">
                  <c:v>158.78600399992101</c:v>
                </c:pt>
                <c:pt idx="48102">
                  <c:v>158.788294999794</c:v>
                </c:pt>
                <c:pt idx="48103">
                  <c:v>158.78895800005901</c:v>
                </c:pt>
                <c:pt idx="48104">
                  <c:v>158.79020300008</c:v>
                </c:pt>
                <c:pt idx="48105">
                  <c:v>158.79112699985799</c:v>
                </c:pt>
                <c:pt idx="48106">
                  <c:v>158.81267099985001</c:v>
                </c:pt>
                <c:pt idx="48107">
                  <c:v>158.81587900003001</c:v>
                </c:pt>
                <c:pt idx="48108">
                  <c:v>158.816632999787</c:v>
                </c:pt>
                <c:pt idx="48109">
                  <c:v>158.817928000189</c:v>
                </c:pt>
                <c:pt idx="48110">
                  <c:v>158.81891099979799</c:v>
                </c:pt>
                <c:pt idx="48111">
                  <c:v>158.81997699989302</c:v>
                </c:pt>
                <c:pt idx="48112">
                  <c:v>158.823698000105</c:v>
                </c:pt>
                <c:pt idx="48113">
                  <c:v>158.844660999875</c:v>
                </c:pt>
                <c:pt idx="48114">
                  <c:v>158.84515300012902</c:v>
                </c:pt>
                <c:pt idx="48115">
                  <c:v>158.845978000044</c:v>
                </c:pt>
                <c:pt idx="48116">
                  <c:v>158.84666000010802</c:v>
                </c:pt>
                <c:pt idx="48117">
                  <c:v>158.849603999897</c:v>
                </c:pt>
                <c:pt idx="48118">
                  <c:v>158.87458899987899</c:v>
                </c:pt>
                <c:pt idx="48119">
                  <c:v>158.87523499986801</c:v>
                </c:pt>
                <c:pt idx="48120">
                  <c:v>158.87634399996298</c:v>
                </c:pt>
                <c:pt idx="48121">
                  <c:v>158.877197000038</c:v>
                </c:pt>
                <c:pt idx="48122">
                  <c:v>158.88404799988999</c:v>
                </c:pt>
                <c:pt idx="48123">
                  <c:v>158.885876000113</c:v>
                </c:pt>
                <c:pt idx="48124">
                  <c:v>158.88644000005999</c:v>
                </c:pt>
                <c:pt idx="48125">
                  <c:v>158.88753799981703</c:v>
                </c:pt>
                <c:pt idx="48126">
                  <c:v>158.88824500007098</c:v>
                </c:pt>
                <c:pt idx="48127">
                  <c:v>158.89162599978499</c:v>
                </c:pt>
                <c:pt idx="48128">
                  <c:v>158.89228500009199</c:v>
                </c:pt>
                <c:pt idx="48129">
                  <c:v>158.89341599995501</c:v>
                </c:pt>
                <c:pt idx="48130">
                  <c:v>158.894193999913</c:v>
                </c:pt>
                <c:pt idx="48131">
                  <c:v>158.89872300022</c:v>
                </c:pt>
                <c:pt idx="48132">
                  <c:v>158.90459699994599</c:v>
                </c:pt>
                <c:pt idx="48133">
                  <c:v>158.91085100020001</c:v>
                </c:pt>
                <c:pt idx="48134">
                  <c:v>158.911038000042</c:v>
                </c:pt>
                <c:pt idx="48135">
                  <c:v>158.91146400008401</c:v>
                </c:pt>
                <c:pt idx="48136">
                  <c:v>158.912722999957</c:v>
                </c:pt>
                <c:pt idx="48137">
                  <c:v>158.91364800017899</c:v>
                </c:pt>
                <c:pt idx="48138">
                  <c:v>158.916669000063</c:v>
                </c:pt>
                <c:pt idx="48139">
                  <c:v>158.917369999926</c:v>
                </c:pt>
                <c:pt idx="48140">
                  <c:v>158.91845699979902</c:v>
                </c:pt>
                <c:pt idx="48141">
                  <c:v>158.91961299985201</c:v>
                </c:pt>
                <c:pt idx="48142">
                  <c:v>158.927991999917</c:v>
                </c:pt>
                <c:pt idx="48143">
                  <c:v>158.928589999959</c:v>
                </c:pt>
                <c:pt idx="48144">
                  <c:v>158.92959199982198</c:v>
                </c:pt>
                <c:pt idx="48145">
                  <c:v>158.93037700016001</c:v>
                </c:pt>
                <c:pt idx="48146">
                  <c:v>158.94045100003402</c:v>
                </c:pt>
                <c:pt idx="48147">
                  <c:v>158.951404000163</c:v>
                </c:pt>
                <c:pt idx="48148">
                  <c:v>158.95649699996201</c:v>
                </c:pt>
                <c:pt idx="48149">
                  <c:v>158.959847999994</c:v>
                </c:pt>
                <c:pt idx="48150">
                  <c:v>158.96049799994199</c:v>
                </c:pt>
                <c:pt idx="48151">
                  <c:v>158.961383000132</c:v>
                </c:pt>
                <c:pt idx="48152">
                  <c:v>158.96161000000501</c:v>
                </c:pt>
                <c:pt idx="48153">
                  <c:v>158.962936000079</c:v>
                </c:pt>
                <c:pt idx="48154">
                  <c:v>158.97684299989101</c:v>
                </c:pt>
                <c:pt idx="48155">
                  <c:v>158.977486999901</c:v>
                </c:pt>
                <c:pt idx="48156">
                  <c:v>158.97874700021899</c:v>
                </c:pt>
                <c:pt idx="48157">
                  <c:v>158.97962300005</c:v>
                </c:pt>
                <c:pt idx="48158">
                  <c:v>158.98664599990201</c:v>
                </c:pt>
                <c:pt idx="48159">
                  <c:v>159.00785900021202</c:v>
                </c:pt>
                <c:pt idx="48160">
                  <c:v>159.025520999875</c:v>
                </c:pt>
                <c:pt idx="48161">
                  <c:v>159.042804999899</c:v>
                </c:pt>
                <c:pt idx="48162">
                  <c:v>159.05017700015301</c:v>
                </c:pt>
                <c:pt idx="48163">
                  <c:v>159.05075199998399</c:v>
                </c:pt>
                <c:pt idx="48164">
                  <c:v>159.05177900003702</c:v>
                </c:pt>
                <c:pt idx="48165">
                  <c:v>159.05246700003701</c:v>
                </c:pt>
                <c:pt idx="48166">
                  <c:v>159.07036499993399</c:v>
                </c:pt>
                <c:pt idx="48167">
                  <c:v>159.07044499999699</c:v>
                </c:pt>
                <c:pt idx="48168">
                  <c:v>159.071018999839</c:v>
                </c:pt>
                <c:pt idx="48169">
                  <c:v>159.07104400002899</c:v>
                </c:pt>
                <c:pt idx="48170">
                  <c:v>159.07219700011399</c:v>
                </c:pt>
                <c:pt idx="48171">
                  <c:v>159.07234399992299</c:v>
                </c:pt>
                <c:pt idx="48172">
                  <c:v>159.07310500006099</c:v>
                </c:pt>
                <c:pt idx="48173">
                  <c:v>159.07322400016702</c:v>
                </c:pt>
                <c:pt idx="48174">
                  <c:v>159.10110599998001</c:v>
                </c:pt>
                <c:pt idx="48175">
                  <c:v>159.10853200011798</c:v>
                </c:pt>
                <c:pt idx="48176">
                  <c:v>159.10919299994902</c:v>
                </c:pt>
                <c:pt idx="48177">
                  <c:v>159.11031799987501</c:v>
                </c:pt>
                <c:pt idx="48178">
                  <c:v>159.11120500004398</c:v>
                </c:pt>
                <c:pt idx="48179">
                  <c:v>159.11357799996</c:v>
                </c:pt>
                <c:pt idx="48180">
                  <c:v>159.11412700006602</c:v>
                </c:pt>
                <c:pt idx="48181">
                  <c:v>159.11512399998099</c:v>
                </c:pt>
                <c:pt idx="48182">
                  <c:v>159.11583500019299</c:v>
                </c:pt>
                <c:pt idx="48183">
                  <c:v>159.12325399994998</c:v>
                </c:pt>
                <c:pt idx="48184">
                  <c:v>159.12401100013</c:v>
                </c:pt>
                <c:pt idx="48185">
                  <c:v>159.12541599982399</c:v>
                </c:pt>
                <c:pt idx="48186">
                  <c:v>159.12652299994002</c:v>
                </c:pt>
                <c:pt idx="48187">
                  <c:v>159.13658699992001</c:v>
                </c:pt>
                <c:pt idx="48188">
                  <c:v>159.14861700002803</c:v>
                </c:pt>
                <c:pt idx="48189">
                  <c:v>159.16549199982899</c:v>
                </c:pt>
                <c:pt idx="48190">
                  <c:v>159.166169999934</c:v>
                </c:pt>
                <c:pt idx="48191">
                  <c:v>159.167425999839</c:v>
                </c:pt>
                <c:pt idx="48192">
                  <c:v>159.16828799981801</c:v>
                </c:pt>
                <c:pt idx="48193">
                  <c:v>159.16839000010401</c:v>
                </c:pt>
                <c:pt idx="48194">
                  <c:v>159.168879999924</c:v>
                </c:pt>
                <c:pt idx="48195">
                  <c:v>159.17005199980801</c:v>
                </c:pt>
                <c:pt idx="48196">
                  <c:v>159.17097400006199</c:v>
                </c:pt>
                <c:pt idx="48197">
                  <c:v>159.17462400011502</c:v>
                </c:pt>
                <c:pt idx="48198">
                  <c:v>159.17792700020001</c:v>
                </c:pt>
                <c:pt idx="48199">
                  <c:v>159.18926199992703</c:v>
                </c:pt>
                <c:pt idx="48200">
                  <c:v>159.189883000181</c:v>
                </c:pt>
                <c:pt idx="48201">
                  <c:v>159.191160999853</c:v>
                </c:pt>
                <c:pt idx="48202">
                  <c:v>159.192062999863</c:v>
                </c:pt>
                <c:pt idx="48203">
                  <c:v>159.20875700021401</c:v>
                </c:pt>
                <c:pt idx="48204">
                  <c:v>159.208817000035</c:v>
                </c:pt>
                <c:pt idx="48205">
                  <c:v>159.209473999908</c:v>
                </c:pt>
                <c:pt idx="48206">
                  <c:v>159.20950700001401</c:v>
                </c:pt>
                <c:pt idx="48207">
                  <c:v>159.21075799997197</c:v>
                </c:pt>
                <c:pt idx="48208">
                  <c:v>159.21087500009799</c:v>
                </c:pt>
                <c:pt idx="48209">
                  <c:v>159.211595000215</c:v>
                </c:pt>
                <c:pt idx="48210">
                  <c:v>159.21176800020399</c:v>
                </c:pt>
                <c:pt idx="48211">
                  <c:v>159.213780999834</c:v>
                </c:pt>
                <c:pt idx="48212">
                  <c:v>159.21447199980301</c:v>
                </c:pt>
                <c:pt idx="48213">
                  <c:v>159.21585600017301</c:v>
                </c:pt>
                <c:pt idx="48214">
                  <c:v>159.21684300019402</c:v>
                </c:pt>
                <c:pt idx="48215">
                  <c:v>159.218354000131</c:v>
                </c:pt>
                <c:pt idx="48216">
                  <c:v>159.23480399987901</c:v>
                </c:pt>
                <c:pt idx="48217">
                  <c:v>159.24417799987998</c:v>
                </c:pt>
                <c:pt idx="48218">
                  <c:v>159.26356799991399</c:v>
                </c:pt>
                <c:pt idx="48219">
                  <c:v>159.264510999946</c:v>
                </c:pt>
                <c:pt idx="48220">
                  <c:v>159.26453800011501</c:v>
                </c:pt>
                <c:pt idx="48221">
                  <c:v>159.26499499983001</c:v>
                </c:pt>
                <c:pt idx="48222">
                  <c:v>159.26547199978799</c:v>
                </c:pt>
                <c:pt idx="48223">
                  <c:v>159.26582000019999</c:v>
                </c:pt>
                <c:pt idx="48224">
                  <c:v>159.26646900015803</c:v>
                </c:pt>
                <c:pt idx="48225">
                  <c:v>159.269238999968</c:v>
                </c:pt>
                <c:pt idx="48226">
                  <c:v>159.26986300018999</c:v>
                </c:pt>
                <c:pt idx="48227">
                  <c:v>159.27099500004198</c:v>
                </c:pt>
                <c:pt idx="48228">
                  <c:v>159.27183599978798</c:v>
                </c:pt>
                <c:pt idx="48229">
                  <c:v>159.27900599990599</c:v>
                </c:pt>
                <c:pt idx="48230">
                  <c:v>159.31509700021698</c:v>
                </c:pt>
                <c:pt idx="48231">
                  <c:v>159.31576599996299</c:v>
                </c:pt>
                <c:pt idx="48232">
                  <c:v>159.317027999804</c:v>
                </c:pt>
                <c:pt idx="48233">
                  <c:v>159.31797199982603</c:v>
                </c:pt>
                <c:pt idx="48234">
                  <c:v>159.33301699987999</c:v>
                </c:pt>
                <c:pt idx="48235">
                  <c:v>159.342433999881</c:v>
                </c:pt>
                <c:pt idx="48236">
                  <c:v>159.34723999998798</c:v>
                </c:pt>
                <c:pt idx="48237">
                  <c:v>159.34780599991399</c:v>
                </c:pt>
                <c:pt idx="48238">
                  <c:v>159.34818999994599</c:v>
                </c:pt>
                <c:pt idx="48239">
                  <c:v>159.34884699981902</c:v>
                </c:pt>
                <c:pt idx="48240">
                  <c:v>159.34895800000899</c:v>
                </c:pt>
                <c:pt idx="48241">
                  <c:v>159.3501440002</c:v>
                </c:pt>
                <c:pt idx="48242">
                  <c:v>159.35023100018901</c:v>
                </c:pt>
                <c:pt idx="48243">
                  <c:v>159.351194000009</c:v>
                </c:pt>
                <c:pt idx="48244">
                  <c:v>159.353927000211</c:v>
                </c:pt>
                <c:pt idx="48245">
                  <c:v>159.354636999978</c:v>
                </c:pt>
                <c:pt idx="48246">
                  <c:v>159.35588299998901</c:v>
                </c:pt>
                <c:pt idx="48247">
                  <c:v>159.35672500017898</c:v>
                </c:pt>
                <c:pt idx="48248">
                  <c:v>159.376229999907</c:v>
                </c:pt>
                <c:pt idx="48249">
                  <c:v>159.37696599985401</c:v>
                </c:pt>
                <c:pt idx="48250">
                  <c:v>159.37829299991699</c:v>
                </c:pt>
                <c:pt idx="48251">
                  <c:v>159.379249999801</c:v>
                </c:pt>
                <c:pt idx="48252">
                  <c:v>159.38104399992801</c:v>
                </c:pt>
                <c:pt idx="48253">
                  <c:v>159.402772999783</c:v>
                </c:pt>
                <c:pt idx="48254">
                  <c:v>159.40340599991001</c:v>
                </c:pt>
                <c:pt idx="48255">
                  <c:v>159.40466900019601</c:v>
                </c:pt>
                <c:pt idx="48256">
                  <c:v>159.40548900016401</c:v>
                </c:pt>
                <c:pt idx="48257">
                  <c:v>159.40835399987901</c:v>
                </c:pt>
                <c:pt idx="48258">
                  <c:v>159.414886999911</c:v>
                </c:pt>
                <c:pt idx="48259">
                  <c:v>159.43131499989201</c:v>
                </c:pt>
                <c:pt idx="48260">
                  <c:v>159.435721000136</c:v>
                </c:pt>
                <c:pt idx="48261">
                  <c:v>159.43628100012498</c:v>
                </c:pt>
                <c:pt idx="48262">
                  <c:v>159.43722500014701</c:v>
                </c:pt>
                <c:pt idx="48263">
                  <c:v>159.43807199982899</c:v>
                </c:pt>
                <c:pt idx="48264">
                  <c:v>159.43969399995601</c:v>
                </c:pt>
                <c:pt idx="48265">
                  <c:v>159.440218999861</c:v>
                </c:pt>
                <c:pt idx="48266">
                  <c:v>159.44106400001999</c:v>
                </c:pt>
                <c:pt idx="48267">
                  <c:v>159.441690000221</c:v>
                </c:pt>
                <c:pt idx="48268">
                  <c:v>159.44181099985099</c:v>
                </c:pt>
                <c:pt idx="48269">
                  <c:v>159.444675000031</c:v>
                </c:pt>
                <c:pt idx="48270">
                  <c:v>159.44538499979799</c:v>
                </c:pt>
                <c:pt idx="48271">
                  <c:v>159.44677500010499</c:v>
                </c:pt>
                <c:pt idx="48272">
                  <c:v>159.44778899984101</c:v>
                </c:pt>
                <c:pt idx="48273">
                  <c:v>159.46040700009598</c:v>
                </c:pt>
                <c:pt idx="48274">
                  <c:v>159.46083500011798</c:v>
                </c:pt>
                <c:pt idx="48275">
                  <c:v>159.46176599982198</c:v>
                </c:pt>
                <c:pt idx="48276">
                  <c:v>159.462331000213</c:v>
                </c:pt>
                <c:pt idx="48277">
                  <c:v>159.475407000172</c:v>
                </c:pt>
                <c:pt idx="48278">
                  <c:v>159.48422200017299</c:v>
                </c:pt>
                <c:pt idx="48279">
                  <c:v>159.48463499989799</c:v>
                </c:pt>
                <c:pt idx="48280">
                  <c:v>159.48535100005702</c:v>
                </c:pt>
                <c:pt idx="48281">
                  <c:v>159.48592999984601</c:v>
                </c:pt>
                <c:pt idx="48282">
                  <c:v>159.48917300011001</c:v>
                </c:pt>
                <c:pt idx="48283">
                  <c:v>159.504948000176</c:v>
                </c:pt>
                <c:pt idx="48284">
                  <c:v>159.52447000017801</c:v>
                </c:pt>
                <c:pt idx="48285">
                  <c:v>159.52512800004101</c:v>
                </c:pt>
                <c:pt idx="48286">
                  <c:v>159.52649300015699</c:v>
                </c:pt>
                <c:pt idx="48287">
                  <c:v>159.52733599988201</c:v>
                </c:pt>
                <c:pt idx="48288">
                  <c:v>159.531277000041</c:v>
                </c:pt>
                <c:pt idx="48289">
                  <c:v>159.53282700002001</c:v>
                </c:pt>
                <c:pt idx="48290">
                  <c:v>159.538059000169</c:v>
                </c:pt>
                <c:pt idx="48291">
                  <c:v>159.53857800013699</c:v>
                </c:pt>
                <c:pt idx="48292">
                  <c:v>159.53889699994701</c:v>
                </c:pt>
                <c:pt idx="48293">
                  <c:v>159.53897200006301</c:v>
                </c:pt>
                <c:pt idx="48294">
                  <c:v>159.53962200001101</c:v>
                </c:pt>
                <c:pt idx="48295">
                  <c:v>159.54016700015899</c:v>
                </c:pt>
                <c:pt idx="48296">
                  <c:v>159.54037199981002</c:v>
                </c:pt>
                <c:pt idx="48297">
                  <c:v>159.541339000043</c:v>
                </c:pt>
                <c:pt idx="48298">
                  <c:v>159.553563999907</c:v>
                </c:pt>
                <c:pt idx="48299">
                  <c:v>159.55420299996999</c:v>
                </c:pt>
                <c:pt idx="48300">
                  <c:v>159.55522900003402</c:v>
                </c:pt>
                <c:pt idx="48301">
                  <c:v>159.55550799981199</c:v>
                </c:pt>
                <c:pt idx="48302">
                  <c:v>159.55642600010799</c:v>
                </c:pt>
                <c:pt idx="48303">
                  <c:v>159.55702000019301</c:v>
                </c:pt>
                <c:pt idx="48304">
                  <c:v>159.557523999865</c:v>
                </c:pt>
                <c:pt idx="48305">
                  <c:v>159.55845300004501</c:v>
                </c:pt>
                <c:pt idx="48306">
                  <c:v>159.55910899992799</c:v>
                </c:pt>
                <c:pt idx="48307">
                  <c:v>159.57823300004699</c:v>
                </c:pt>
                <c:pt idx="48308">
                  <c:v>159.58644300007998</c:v>
                </c:pt>
                <c:pt idx="48309">
                  <c:v>159.58690700017499</c:v>
                </c:pt>
                <c:pt idx="48310">
                  <c:v>159.58775499984699</c:v>
                </c:pt>
                <c:pt idx="48311">
                  <c:v>159.58832900014301</c:v>
                </c:pt>
                <c:pt idx="48312">
                  <c:v>159.588655999868</c:v>
                </c:pt>
                <c:pt idx="48313">
                  <c:v>159.58892199978399</c:v>
                </c:pt>
                <c:pt idx="48314">
                  <c:v>159.59006999992098</c:v>
                </c:pt>
                <c:pt idx="48315">
                  <c:v>159.590899999784</c:v>
                </c:pt>
                <c:pt idx="48316">
                  <c:v>159.59161199998502</c:v>
                </c:pt>
                <c:pt idx="48317">
                  <c:v>159.61001699997701</c:v>
                </c:pt>
                <c:pt idx="48318">
                  <c:v>159.61598400008299</c:v>
                </c:pt>
                <c:pt idx="48319">
                  <c:v>159.61630899982899</c:v>
                </c:pt>
                <c:pt idx="48320">
                  <c:v>159.616963000189</c:v>
                </c:pt>
                <c:pt idx="48321">
                  <c:v>159.61750399992499</c:v>
                </c:pt>
                <c:pt idx="48322">
                  <c:v>159.62404299989399</c:v>
                </c:pt>
                <c:pt idx="48323">
                  <c:v>159.64410600008699</c:v>
                </c:pt>
                <c:pt idx="48324">
                  <c:v>159.645322999949</c:v>
                </c:pt>
                <c:pt idx="48325">
                  <c:v>159.64594800016098</c:v>
                </c:pt>
                <c:pt idx="48326">
                  <c:v>159.64624400021401</c:v>
                </c:pt>
                <c:pt idx="48327">
                  <c:v>159.64656100004501</c:v>
                </c:pt>
                <c:pt idx="48328">
                  <c:v>159.64710600019299</c:v>
                </c:pt>
                <c:pt idx="48329">
                  <c:v>159.64725599997101</c:v>
                </c:pt>
                <c:pt idx="48330">
                  <c:v>159.647547000076</c:v>
                </c:pt>
                <c:pt idx="48331">
                  <c:v>159.64809200022501</c:v>
                </c:pt>
                <c:pt idx="48332">
                  <c:v>159.66836999996298</c:v>
                </c:pt>
                <c:pt idx="48333">
                  <c:v>159.67250499988899</c:v>
                </c:pt>
                <c:pt idx="48334">
                  <c:v>159.673182000005</c:v>
                </c:pt>
                <c:pt idx="48335">
                  <c:v>159.67457899978399</c:v>
                </c:pt>
                <c:pt idx="48336">
                  <c:v>159.67557700014299</c:v>
                </c:pt>
                <c:pt idx="48337">
                  <c:v>159.688998000092</c:v>
                </c:pt>
                <c:pt idx="48338">
                  <c:v>159.689545000219</c:v>
                </c:pt>
                <c:pt idx="48339">
                  <c:v>159.69036800015598</c:v>
                </c:pt>
                <c:pt idx="48340">
                  <c:v>159.69055200002899</c:v>
                </c:pt>
                <c:pt idx="48341">
                  <c:v>159.69128899996502</c:v>
                </c:pt>
                <c:pt idx="48342">
                  <c:v>159.69270899995499</c:v>
                </c:pt>
                <c:pt idx="48343">
                  <c:v>159.69299100015598</c:v>
                </c:pt>
                <c:pt idx="48344">
                  <c:v>159.693638000135</c:v>
                </c:pt>
                <c:pt idx="48345">
                  <c:v>159.69489700000798</c:v>
                </c:pt>
                <c:pt idx="48346">
                  <c:v>159.69581799981799</c:v>
                </c:pt>
                <c:pt idx="48347">
                  <c:v>159.708152999883</c:v>
                </c:pt>
                <c:pt idx="48348">
                  <c:v>159.70877200015801</c:v>
                </c:pt>
                <c:pt idx="48349">
                  <c:v>159.70987199989301</c:v>
                </c:pt>
                <c:pt idx="48350">
                  <c:v>159.71074099979799</c:v>
                </c:pt>
                <c:pt idx="48351">
                  <c:v>159.71699000010599</c:v>
                </c:pt>
                <c:pt idx="48352">
                  <c:v>159.72282800021202</c:v>
                </c:pt>
                <c:pt idx="48353">
                  <c:v>159.74196099978101</c:v>
                </c:pt>
                <c:pt idx="48354">
                  <c:v>159.742571000151</c:v>
                </c:pt>
                <c:pt idx="48355">
                  <c:v>159.743034999792</c:v>
                </c:pt>
                <c:pt idx="48356">
                  <c:v>159.743804999834</c:v>
                </c:pt>
                <c:pt idx="48357">
                  <c:v>159.744500000215</c:v>
                </c:pt>
                <c:pt idx="48358">
                  <c:v>159.744623999813</c:v>
                </c:pt>
                <c:pt idx="48359">
                  <c:v>159.7608940001</c:v>
                </c:pt>
                <c:pt idx="48360">
                  <c:v>159.77587199995398</c:v>
                </c:pt>
                <c:pt idx="48361">
                  <c:v>159.807136999916</c:v>
                </c:pt>
                <c:pt idx="48362">
                  <c:v>159.854461000122</c:v>
                </c:pt>
                <c:pt idx="48363">
                  <c:v>159.85509600022797</c:v>
                </c:pt>
                <c:pt idx="48364">
                  <c:v>159.85633899981599</c:v>
                </c:pt>
                <c:pt idx="48365">
                  <c:v>159.857179000027</c:v>
                </c:pt>
                <c:pt idx="48366">
                  <c:v>159.87470600020902</c:v>
                </c:pt>
                <c:pt idx="48367">
                  <c:v>159.875323000051</c:v>
                </c:pt>
                <c:pt idx="48368">
                  <c:v>159.87644500000798</c:v>
                </c:pt>
                <c:pt idx="48369">
                  <c:v>159.87721600003999</c:v>
                </c:pt>
                <c:pt idx="48370">
                  <c:v>159.88696900012602</c:v>
                </c:pt>
                <c:pt idx="48371">
                  <c:v>159.887643999809</c:v>
                </c:pt>
                <c:pt idx="48372">
                  <c:v>159.888920999947</c:v>
                </c:pt>
                <c:pt idx="48373">
                  <c:v>159.88979199983001</c:v>
                </c:pt>
                <c:pt idx="48374">
                  <c:v>159.90425100017001</c:v>
                </c:pt>
                <c:pt idx="48375">
                  <c:v>159.90496599988498</c:v>
                </c:pt>
                <c:pt idx="48376">
                  <c:v>159.90558800012801</c:v>
                </c:pt>
                <c:pt idx="48377">
                  <c:v>159.906867999779</c:v>
                </c:pt>
                <c:pt idx="48378">
                  <c:v>159.90775099999101</c:v>
                </c:pt>
                <c:pt idx="48379">
                  <c:v>159.91466800005497</c:v>
                </c:pt>
                <c:pt idx="48380">
                  <c:v>159.91534200020303</c:v>
                </c:pt>
                <c:pt idx="48381">
                  <c:v>159.91667500020401</c:v>
                </c:pt>
                <c:pt idx="48382">
                  <c:v>159.917592000056</c:v>
                </c:pt>
                <c:pt idx="48383">
                  <c:v>159.930132000226</c:v>
                </c:pt>
                <c:pt idx="48384">
                  <c:v>159.930801999962</c:v>
                </c:pt>
                <c:pt idx="48385">
                  <c:v>159.93215900016298</c:v>
                </c:pt>
                <c:pt idx="48386">
                  <c:v>159.93302100014202</c:v>
                </c:pt>
                <c:pt idx="48387">
                  <c:v>159.93410800001499</c:v>
                </c:pt>
                <c:pt idx="48388">
                  <c:v>159.93463899985701</c:v>
                </c:pt>
                <c:pt idx="48389">
                  <c:v>159.93553599992001</c:v>
                </c:pt>
                <c:pt idx="48390">
                  <c:v>159.93620400013199</c:v>
                </c:pt>
                <c:pt idx="48391">
                  <c:v>159.94471900012201</c:v>
                </c:pt>
                <c:pt idx="48392">
                  <c:v>159.963980000156</c:v>
                </c:pt>
                <c:pt idx="48393">
                  <c:v>159.98131200012699</c:v>
                </c:pt>
                <c:pt idx="48394">
                  <c:v>159.99240400014901</c:v>
                </c:pt>
                <c:pt idx="48395">
                  <c:v>159.99298599990601</c:v>
                </c:pt>
                <c:pt idx="48396">
                  <c:v>159.99392499998001</c:v>
                </c:pt>
                <c:pt idx="48397">
                  <c:v>159.99470099995898</c:v>
                </c:pt>
                <c:pt idx="48398">
                  <c:v>160.01136600016201</c:v>
                </c:pt>
                <c:pt idx="48399">
                  <c:v>160.01445900019402</c:v>
                </c:pt>
                <c:pt idx="48400">
                  <c:v>160.02999800002701</c:v>
                </c:pt>
                <c:pt idx="48401">
                  <c:v>160.03055999999501</c:v>
                </c:pt>
                <c:pt idx="48402">
                  <c:v>160.030871999879</c:v>
                </c:pt>
                <c:pt idx="48403">
                  <c:v>160.03149800007998</c:v>
                </c:pt>
                <c:pt idx="48404">
                  <c:v>160.03153300016399</c:v>
                </c:pt>
                <c:pt idx="48405">
                  <c:v>160.03230200021699</c:v>
                </c:pt>
                <c:pt idx="48406">
                  <c:v>160.032748000048</c:v>
                </c:pt>
                <c:pt idx="48407">
                  <c:v>160.03357999989001</c:v>
                </c:pt>
                <c:pt idx="48408">
                  <c:v>160.03998499991201</c:v>
                </c:pt>
                <c:pt idx="48409">
                  <c:v>160.04045899990101</c:v>
                </c:pt>
                <c:pt idx="48410">
                  <c:v>160.04057300005999</c:v>
                </c:pt>
                <c:pt idx="48411">
                  <c:v>160.04113400003902</c:v>
                </c:pt>
                <c:pt idx="48412">
                  <c:v>160.04151300012299</c:v>
                </c:pt>
                <c:pt idx="48413">
                  <c:v>160.04226099994401</c:v>
                </c:pt>
                <c:pt idx="48414">
                  <c:v>160.04229000009201</c:v>
                </c:pt>
                <c:pt idx="48415">
                  <c:v>160.04255600000701</c:v>
                </c:pt>
                <c:pt idx="48416">
                  <c:v>160.043572000176</c:v>
                </c:pt>
                <c:pt idx="48417">
                  <c:v>160.05785600009401</c:v>
                </c:pt>
                <c:pt idx="48418">
                  <c:v>160.06401599997801</c:v>
                </c:pt>
                <c:pt idx="48419">
                  <c:v>160.064397000041</c:v>
                </c:pt>
                <c:pt idx="48420">
                  <c:v>160.06511400018999</c:v>
                </c:pt>
                <c:pt idx="48421">
                  <c:v>160.06561799986198</c:v>
                </c:pt>
                <c:pt idx="48422">
                  <c:v>160.07139600014798</c:v>
                </c:pt>
                <c:pt idx="48423">
                  <c:v>160.07202999981001</c:v>
                </c:pt>
                <c:pt idx="48424">
                  <c:v>160.07297399983099</c:v>
                </c:pt>
                <c:pt idx="48425">
                  <c:v>160.07328500017999</c:v>
                </c:pt>
                <c:pt idx="48426">
                  <c:v>160.07347499999</c:v>
                </c:pt>
                <c:pt idx="48427">
                  <c:v>160.07417299988401</c:v>
                </c:pt>
                <c:pt idx="48428">
                  <c:v>160.07447799984197</c:v>
                </c:pt>
                <c:pt idx="48429">
                  <c:v>160.07525299983098</c:v>
                </c:pt>
                <c:pt idx="48430">
                  <c:v>160.08033600019101</c:v>
                </c:pt>
                <c:pt idx="48431">
                  <c:v>160.08090300010699</c:v>
                </c:pt>
                <c:pt idx="48432">
                  <c:v>160.08180900007503</c:v>
                </c:pt>
                <c:pt idx="48433">
                  <c:v>160.08196700022302</c:v>
                </c:pt>
                <c:pt idx="48434">
                  <c:v>160.08432099988499</c:v>
                </c:pt>
                <c:pt idx="48435">
                  <c:v>160.08448399997999</c:v>
                </c:pt>
                <c:pt idx="48436">
                  <c:v>160.08537500010698</c:v>
                </c:pt>
                <c:pt idx="48437">
                  <c:v>160.08558000021299</c:v>
                </c:pt>
                <c:pt idx="48438">
                  <c:v>160.08676899991701</c:v>
                </c:pt>
                <c:pt idx="48439">
                  <c:v>160.08696300013901</c:v>
                </c:pt>
                <c:pt idx="48440">
                  <c:v>160.087931999896</c:v>
                </c:pt>
                <c:pt idx="48441">
                  <c:v>160.088026999801</c:v>
                </c:pt>
                <c:pt idx="48442">
                  <c:v>160.08811499978</c:v>
                </c:pt>
                <c:pt idx="48443">
                  <c:v>160.08818099999101</c:v>
                </c:pt>
                <c:pt idx="48444">
                  <c:v>160.088250000171</c:v>
                </c:pt>
                <c:pt idx="48445">
                  <c:v>160.08932700015001</c:v>
                </c:pt>
                <c:pt idx="48446">
                  <c:v>160.08977299998099</c:v>
                </c:pt>
                <c:pt idx="48447">
                  <c:v>160.09013499979099</c:v>
                </c:pt>
                <c:pt idx="48448">
                  <c:v>160.09052199979101</c:v>
                </c:pt>
                <c:pt idx="48449">
                  <c:v>160.09066900005499</c:v>
                </c:pt>
                <c:pt idx="48450">
                  <c:v>160.09115099996001</c:v>
                </c:pt>
                <c:pt idx="48451">
                  <c:v>160.09116199984402</c:v>
                </c:pt>
                <c:pt idx="48452">
                  <c:v>160.09227399990698</c:v>
                </c:pt>
                <c:pt idx="48453">
                  <c:v>160.09326099992902</c:v>
                </c:pt>
                <c:pt idx="48454">
                  <c:v>160.104112000226</c:v>
                </c:pt>
                <c:pt idx="48455">
                  <c:v>160.10813100001499</c:v>
                </c:pt>
                <c:pt idx="48456">
                  <c:v>160.108150999803</c:v>
                </c:pt>
                <c:pt idx="48457">
                  <c:v>160.10842300011001</c:v>
                </c:pt>
                <c:pt idx="48458">
                  <c:v>160.108816000047</c:v>
                </c:pt>
                <c:pt idx="48459">
                  <c:v>160.11017900018399</c:v>
                </c:pt>
                <c:pt idx="48460">
                  <c:v>160.11101200001499</c:v>
                </c:pt>
                <c:pt idx="48461">
                  <c:v>160.11498299985701</c:v>
                </c:pt>
                <c:pt idx="48462">
                  <c:v>160.13360499982801</c:v>
                </c:pt>
                <c:pt idx="48463">
                  <c:v>160.15356700017898</c:v>
                </c:pt>
                <c:pt idx="48464">
                  <c:v>160.16155999977801</c:v>
                </c:pt>
                <c:pt idx="48465">
                  <c:v>160.162064999894</c:v>
                </c:pt>
                <c:pt idx="48466">
                  <c:v>160.163077000106</c:v>
                </c:pt>
                <c:pt idx="48467">
                  <c:v>160.16354300018</c:v>
                </c:pt>
                <c:pt idx="48468">
                  <c:v>160.16391599987401</c:v>
                </c:pt>
                <c:pt idx="48469">
                  <c:v>160.17216299997</c:v>
                </c:pt>
                <c:pt idx="48470">
                  <c:v>160.172686999885</c:v>
                </c:pt>
                <c:pt idx="48471">
                  <c:v>160.17371599991699</c:v>
                </c:pt>
                <c:pt idx="48472">
                  <c:v>160.17444199996999</c:v>
                </c:pt>
                <c:pt idx="48473">
                  <c:v>160.17591199988601</c:v>
                </c:pt>
                <c:pt idx="48474">
                  <c:v>160.17669299981202</c:v>
                </c:pt>
                <c:pt idx="48475">
                  <c:v>160.18031700014001</c:v>
                </c:pt>
                <c:pt idx="48476">
                  <c:v>160.19586199990903</c:v>
                </c:pt>
                <c:pt idx="48477">
                  <c:v>160.20764699987899</c:v>
                </c:pt>
                <c:pt idx="48478">
                  <c:v>160.21089200012202</c:v>
                </c:pt>
                <c:pt idx="48479">
                  <c:v>160.22212799998599</c:v>
                </c:pt>
                <c:pt idx="48480">
                  <c:v>160.224369999923</c:v>
                </c:pt>
                <c:pt idx="48481">
                  <c:v>160.22486800011302</c:v>
                </c:pt>
                <c:pt idx="48482">
                  <c:v>160.22570799987</c:v>
                </c:pt>
                <c:pt idx="48483">
                  <c:v>160.226355999839</c:v>
                </c:pt>
                <c:pt idx="48484">
                  <c:v>160.23880700004102</c:v>
                </c:pt>
                <c:pt idx="48485">
                  <c:v>160.23931400013598</c:v>
                </c:pt>
                <c:pt idx="48486">
                  <c:v>160.24021000021</c:v>
                </c:pt>
                <c:pt idx="48487">
                  <c:v>160.24087300002</c:v>
                </c:pt>
                <c:pt idx="48488">
                  <c:v>160.242941999968</c:v>
                </c:pt>
                <c:pt idx="48489">
                  <c:v>160.25443099988402</c:v>
                </c:pt>
                <c:pt idx="48490">
                  <c:v>160.25506699998002</c:v>
                </c:pt>
                <c:pt idx="48491">
                  <c:v>160.25612300018099</c:v>
                </c:pt>
                <c:pt idx="48492">
                  <c:v>160.256815000138</c:v>
                </c:pt>
                <c:pt idx="48493">
                  <c:v>160.266323000087</c:v>
                </c:pt>
                <c:pt idx="48494">
                  <c:v>160.266722999949</c:v>
                </c:pt>
                <c:pt idx="48495">
                  <c:v>160.26745299996</c:v>
                </c:pt>
                <c:pt idx="48496">
                  <c:v>160.26793599985399</c:v>
                </c:pt>
                <c:pt idx="48497">
                  <c:v>160.270372000013</c:v>
                </c:pt>
                <c:pt idx="48498">
                  <c:v>160.271243999886</c:v>
                </c:pt>
                <c:pt idx="48499">
                  <c:v>160.27185299981201</c:v>
                </c:pt>
                <c:pt idx="48500">
                  <c:v>160.272160000204</c:v>
                </c:pt>
                <c:pt idx="48501">
                  <c:v>160.273223999865</c:v>
                </c:pt>
                <c:pt idx="48502">
                  <c:v>160.27450299998199</c:v>
                </c:pt>
                <c:pt idx="48503">
                  <c:v>160.29660200001601</c:v>
                </c:pt>
                <c:pt idx="48504">
                  <c:v>160.29728800003701</c:v>
                </c:pt>
                <c:pt idx="48505">
                  <c:v>160.29867599991101</c:v>
                </c:pt>
                <c:pt idx="48506">
                  <c:v>160.29971799980501</c:v>
                </c:pt>
                <c:pt idx="48507">
                  <c:v>160.308069000166</c:v>
                </c:pt>
                <c:pt idx="48508">
                  <c:v>160.30870399981703</c:v>
                </c:pt>
                <c:pt idx="48509">
                  <c:v>160.30991199977498</c:v>
                </c:pt>
                <c:pt idx="48510">
                  <c:v>160.31069600012401</c:v>
                </c:pt>
                <c:pt idx="48511">
                  <c:v>160.315117000209</c:v>
                </c:pt>
                <c:pt idx="48512">
                  <c:v>160.31575599981801</c:v>
                </c:pt>
                <c:pt idx="48513">
                  <c:v>160.317029999987</c:v>
                </c:pt>
                <c:pt idx="48514">
                  <c:v>160.31718000021999</c:v>
                </c:pt>
                <c:pt idx="48515">
                  <c:v>160.31789699991302</c:v>
                </c:pt>
                <c:pt idx="48516">
                  <c:v>160.31796700008198</c:v>
                </c:pt>
                <c:pt idx="48517">
                  <c:v>160.31920500017802</c:v>
                </c:pt>
                <c:pt idx="48518">
                  <c:v>160.31990000010401</c:v>
                </c:pt>
                <c:pt idx="48519">
                  <c:v>160.320968000178</c:v>
                </c:pt>
                <c:pt idx="48520">
                  <c:v>160.321130999818</c:v>
                </c:pt>
                <c:pt idx="48521">
                  <c:v>160.32163699992401</c:v>
                </c:pt>
                <c:pt idx="48522">
                  <c:v>160.32219199996601</c:v>
                </c:pt>
                <c:pt idx="48523">
                  <c:v>160.32298700019899</c:v>
                </c:pt>
                <c:pt idx="48524">
                  <c:v>160.323938000146</c:v>
                </c:pt>
                <c:pt idx="48525">
                  <c:v>160.33692000018999</c:v>
                </c:pt>
                <c:pt idx="48526">
                  <c:v>160.33744700007401</c:v>
                </c:pt>
                <c:pt idx="48527">
                  <c:v>160.33827299997898</c:v>
                </c:pt>
                <c:pt idx="48528">
                  <c:v>160.338787</c:v>
                </c:pt>
                <c:pt idx="48529">
                  <c:v>160.34644799992702</c:v>
                </c:pt>
                <c:pt idx="48530">
                  <c:v>160.34688599984199</c:v>
                </c:pt>
                <c:pt idx="48531">
                  <c:v>160.347719000128</c:v>
                </c:pt>
                <c:pt idx="48532">
                  <c:v>160.34825399992701</c:v>
                </c:pt>
                <c:pt idx="48533">
                  <c:v>160.350368999843</c:v>
                </c:pt>
                <c:pt idx="48534">
                  <c:v>160.35141600013901</c:v>
                </c:pt>
                <c:pt idx="48535">
                  <c:v>160.35169499991699</c:v>
                </c:pt>
                <c:pt idx="48536">
                  <c:v>160.359323000193</c:v>
                </c:pt>
                <c:pt idx="48537">
                  <c:v>160.37456499998302</c:v>
                </c:pt>
                <c:pt idx="48538">
                  <c:v>160.37490100006801</c:v>
                </c:pt>
                <c:pt idx="48539">
                  <c:v>160.375465000015</c:v>
                </c:pt>
                <c:pt idx="48540">
                  <c:v>160.37590499990901</c:v>
                </c:pt>
                <c:pt idx="48541">
                  <c:v>160.38361099981498</c:v>
                </c:pt>
                <c:pt idx="48542">
                  <c:v>160.384637999868</c:v>
                </c:pt>
                <c:pt idx="48543">
                  <c:v>160.385127000154</c:v>
                </c:pt>
                <c:pt idx="48544">
                  <c:v>160.385356999995</c:v>
                </c:pt>
                <c:pt idx="48545">
                  <c:v>160.38600499996298</c:v>
                </c:pt>
                <c:pt idx="48546">
                  <c:v>160.386013999868</c:v>
                </c:pt>
                <c:pt idx="48547">
                  <c:v>160.38645099979399</c:v>
                </c:pt>
                <c:pt idx="48548">
                  <c:v>160.386716000175</c:v>
                </c:pt>
                <c:pt idx="48549">
                  <c:v>160.387270000228</c:v>
                </c:pt>
                <c:pt idx="48550">
                  <c:v>160.38792100016499</c:v>
                </c:pt>
                <c:pt idx="48551">
                  <c:v>160.38951800010099</c:v>
                </c:pt>
                <c:pt idx="48552">
                  <c:v>160.390069000186</c:v>
                </c:pt>
                <c:pt idx="48553">
                  <c:v>160.39053699978399</c:v>
                </c:pt>
                <c:pt idx="48554">
                  <c:v>160.390926000218</c:v>
                </c:pt>
                <c:pt idx="48555">
                  <c:v>160.39203699983702</c:v>
                </c:pt>
                <c:pt idx="48556">
                  <c:v>160.404252999796</c:v>
                </c:pt>
                <c:pt idx="48557">
                  <c:v>160.41247700013599</c:v>
                </c:pt>
                <c:pt idx="48558">
                  <c:v>160.44359499983298</c:v>
                </c:pt>
                <c:pt idx="48559">
                  <c:v>160.448557000108</c:v>
                </c:pt>
                <c:pt idx="48560">
                  <c:v>160.45379200022501</c:v>
                </c:pt>
                <c:pt idx="48561">
                  <c:v>160.471523000069</c:v>
                </c:pt>
                <c:pt idx="48562">
                  <c:v>160.502963999988</c:v>
                </c:pt>
                <c:pt idx="48563">
                  <c:v>160.50360400004101</c:v>
                </c:pt>
                <c:pt idx="48564">
                  <c:v>160.50485000005202</c:v>
                </c:pt>
                <c:pt idx="48565">
                  <c:v>160.505660000126</c:v>
                </c:pt>
                <c:pt idx="48566">
                  <c:v>160.52740799977897</c:v>
                </c:pt>
                <c:pt idx="48567">
                  <c:v>160.52810000019198</c:v>
                </c:pt>
                <c:pt idx="48568">
                  <c:v>160.529352000139</c:v>
                </c:pt>
                <c:pt idx="48569">
                  <c:v>160.53084099985401</c:v>
                </c:pt>
                <c:pt idx="48570">
                  <c:v>160.551128999941</c:v>
                </c:pt>
                <c:pt idx="48571">
                  <c:v>160.55320199984601</c:v>
                </c:pt>
                <c:pt idx="48572">
                  <c:v>160.55384399987798</c:v>
                </c:pt>
                <c:pt idx="48573">
                  <c:v>160.555096999814</c:v>
                </c:pt>
                <c:pt idx="48574">
                  <c:v>160.55602400001499</c:v>
                </c:pt>
                <c:pt idx="48575">
                  <c:v>160.557118999804</c:v>
                </c:pt>
                <c:pt idx="48576">
                  <c:v>160.55772400022701</c:v>
                </c:pt>
                <c:pt idx="48577">
                  <c:v>160.55889800009001</c:v>
                </c:pt>
                <c:pt idx="48578">
                  <c:v>160.55972499998398</c:v>
                </c:pt>
                <c:pt idx="48579">
                  <c:v>160.56688900016499</c:v>
                </c:pt>
                <c:pt idx="48580">
                  <c:v>160.567272000207</c:v>
                </c:pt>
                <c:pt idx="48581">
                  <c:v>160.56787900015399</c:v>
                </c:pt>
                <c:pt idx="48582">
                  <c:v>160.56836699999602</c:v>
                </c:pt>
                <c:pt idx="48583">
                  <c:v>160.57764000015501</c:v>
                </c:pt>
                <c:pt idx="48584">
                  <c:v>160.57830399995501</c:v>
                </c:pt>
                <c:pt idx="48585">
                  <c:v>160.57951399989102</c:v>
                </c:pt>
                <c:pt idx="48586">
                  <c:v>160.58036499998701</c:v>
                </c:pt>
                <c:pt idx="48587">
                  <c:v>160.582688999966</c:v>
                </c:pt>
                <c:pt idx="48588">
                  <c:v>160.58334899980699</c:v>
                </c:pt>
                <c:pt idx="48589">
                  <c:v>160.58468800019898</c:v>
                </c:pt>
                <c:pt idx="48590">
                  <c:v>160.58566699984999</c:v>
                </c:pt>
                <c:pt idx="48591">
                  <c:v>160.589766000157</c:v>
                </c:pt>
                <c:pt idx="48592">
                  <c:v>160.590151000178</c:v>
                </c:pt>
                <c:pt idx="48593">
                  <c:v>160.59097300012499</c:v>
                </c:pt>
                <c:pt idx="48594">
                  <c:v>160.59148100021</c:v>
                </c:pt>
                <c:pt idx="48595">
                  <c:v>160.59422099988203</c:v>
                </c:pt>
                <c:pt idx="48596">
                  <c:v>160.59472799997801</c:v>
                </c:pt>
                <c:pt idx="48597">
                  <c:v>160.59530199981901</c:v>
                </c:pt>
                <c:pt idx="48598">
                  <c:v>160.59564499983</c:v>
                </c:pt>
                <c:pt idx="48599">
                  <c:v>160.59598099991399</c:v>
                </c:pt>
                <c:pt idx="48600">
                  <c:v>160.59638700016799</c:v>
                </c:pt>
                <c:pt idx="48601">
                  <c:v>160.59718299993602</c:v>
                </c:pt>
                <c:pt idx="48602">
                  <c:v>160.59803300004199</c:v>
                </c:pt>
                <c:pt idx="48603">
                  <c:v>160.60559900006399</c:v>
                </c:pt>
                <c:pt idx="48604">
                  <c:v>160.61185799981101</c:v>
                </c:pt>
                <c:pt idx="48605">
                  <c:v>160.611859999789</c:v>
                </c:pt>
                <c:pt idx="48606">
                  <c:v>160.61221200016001</c:v>
                </c:pt>
                <c:pt idx="48607">
                  <c:v>160.612518000107</c:v>
                </c:pt>
                <c:pt idx="48608">
                  <c:v>160.61392399979002</c:v>
                </c:pt>
                <c:pt idx="48609">
                  <c:v>160.61409800022301</c:v>
                </c:pt>
                <c:pt idx="48610">
                  <c:v>160.61430999979999</c:v>
                </c:pt>
                <c:pt idx="48611">
                  <c:v>160.614770999927</c:v>
                </c:pt>
                <c:pt idx="48612">
                  <c:v>160.61661300000102</c:v>
                </c:pt>
                <c:pt idx="48613">
                  <c:v>160.61683399993802</c:v>
                </c:pt>
                <c:pt idx="48614">
                  <c:v>160.618265999801</c:v>
                </c:pt>
                <c:pt idx="48615">
                  <c:v>160.61849100014999</c:v>
                </c:pt>
                <c:pt idx="48616">
                  <c:v>160.61878800019198</c:v>
                </c:pt>
                <c:pt idx="48617">
                  <c:v>160.61894799986402</c:v>
                </c:pt>
                <c:pt idx="48618">
                  <c:v>160.61967499990698</c:v>
                </c:pt>
                <c:pt idx="48619">
                  <c:v>160.619743000097</c:v>
                </c:pt>
                <c:pt idx="48620">
                  <c:v>160.61980799986401</c:v>
                </c:pt>
                <c:pt idx="48621">
                  <c:v>160.61987200009702</c:v>
                </c:pt>
                <c:pt idx="48622">
                  <c:v>160.61993699986402</c:v>
                </c:pt>
                <c:pt idx="48623">
                  <c:v>160.62035499999101</c:v>
                </c:pt>
                <c:pt idx="48624">
                  <c:v>160.62090600007599</c:v>
                </c:pt>
                <c:pt idx="48625">
                  <c:v>160.62135199990698</c:v>
                </c:pt>
                <c:pt idx="48626">
                  <c:v>160.62186899989598</c:v>
                </c:pt>
                <c:pt idx="48627">
                  <c:v>160.62218300021402</c:v>
                </c:pt>
                <c:pt idx="48628">
                  <c:v>160.63069800020401</c:v>
                </c:pt>
                <c:pt idx="48629">
                  <c:v>160.645932000079</c:v>
                </c:pt>
                <c:pt idx="48630">
                  <c:v>160.646456999984</c:v>
                </c:pt>
                <c:pt idx="48631">
                  <c:v>160.64687900006899</c:v>
                </c:pt>
                <c:pt idx="48632">
                  <c:v>160.64726800004701</c:v>
                </c:pt>
                <c:pt idx="48633">
                  <c:v>160.64754099988897</c:v>
                </c:pt>
                <c:pt idx="48634">
                  <c:v>160.647875999984</c:v>
                </c:pt>
                <c:pt idx="48635">
                  <c:v>160.64883799981499</c:v>
                </c:pt>
                <c:pt idx="48636">
                  <c:v>160.650258999794</c:v>
                </c:pt>
                <c:pt idx="48637">
                  <c:v>160.65247999995299</c:v>
                </c:pt>
                <c:pt idx="48638">
                  <c:v>160.65355000000599</c:v>
                </c:pt>
                <c:pt idx="48639">
                  <c:v>160.65478400014399</c:v>
                </c:pt>
                <c:pt idx="48640">
                  <c:v>160.671427000124</c:v>
                </c:pt>
                <c:pt idx="48641">
                  <c:v>160.67204299997601</c:v>
                </c:pt>
                <c:pt idx="48642">
                  <c:v>160.67276600006102</c:v>
                </c:pt>
                <c:pt idx="48643">
                  <c:v>160.67324799996601</c:v>
                </c:pt>
                <c:pt idx="48644">
                  <c:v>160.67411199992401</c:v>
                </c:pt>
                <c:pt idx="48645">
                  <c:v>160.674130000188</c:v>
                </c:pt>
                <c:pt idx="48646">
                  <c:v>160.68408999990402</c:v>
                </c:pt>
                <c:pt idx="48647">
                  <c:v>160.69393599991599</c:v>
                </c:pt>
                <c:pt idx="48648">
                  <c:v>160.694259000138</c:v>
                </c:pt>
                <c:pt idx="48649">
                  <c:v>160.694357000011</c:v>
                </c:pt>
                <c:pt idx="48650">
                  <c:v>160.69521800000001</c:v>
                </c:pt>
                <c:pt idx="48651">
                  <c:v>160.69589000016998</c:v>
                </c:pt>
                <c:pt idx="48652">
                  <c:v>160.70393400013899</c:v>
                </c:pt>
                <c:pt idx="48653">
                  <c:v>160.706389000097</c:v>
                </c:pt>
                <c:pt idx="48654">
                  <c:v>160.725008000099</c:v>
                </c:pt>
                <c:pt idx="48655">
                  <c:v>160.72783400022598</c:v>
                </c:pt>
                <c:pt idx="48656">
                  <c:v>160.72830499979298</c:v>
                </c:pt>
                <c:pt idx="48657">
                  <c:v>160.729130000163</c:v>
                </c:pt>
                <c:pt idx="48658">
                  <c:v>160.72973100017398</c:v>
                </c:pt>
                <c:pt idx="48659">
                  <c:v>160.73328599986698</c:v>
                </c:pt>
                <c:pt idx="48660">
                  <c:v>160.73359399979299</c:v>
                </c:pt>
                <c:pt idx="48661">
                  <c:v>160.73400100003701</c:v>
                </c:pt>
                <c:pt idx="48662">
                  <c:v>160.73467500018501</c:v>
                </c:pt>
                <c:pt idx="48663">
                  <c:v>160.73518900020599</c:v>
                </c:pt>
                <c:pt idx="48664">
                  <c:v>160.74304299991101</c:v>
                </c:pt>
                <c:pt idx="48665">
                  <c:v>160.75838799997601</c:v>
                </c:pt>
                <c:pt idx="48666">
                  <c:v>160.75899299994401</c:v>
                </c:pt>
                <c:pt idx="48667">
                  <c:v>160.76014300006099</c:v>
                </c:pt>
                <c:pt idx="48668">
                  <c:v>160.76106899981801</c:v>
                </c:pt>
                <c:pt idx="48669">
                  <c:v>160.76588499981798</c:v>
                </c:pt>
                <c:pt idx="48670">
                  <c:v>160.78155900004199</c:v>
                </c:pt>
                <c:pt idx="48671">
                  <c:v>160.79311000021301</c:v>
                </c:pt>
                <c:pt idx="48672">
                  <c:v>160.79399299996999</c:v>
                </c:pt>
                <c:pt idx="48673">
                  <c:v>160.794581000118</c:v>
                </c:pt>
                <c:pt idx="48674">
                  <c:v>160.795465999854</c:v>
                </c:pt>
                <c:pt idx="48675">
                  <c:v>160.79659900015</c:v>
                </c:pt>
                <c:pt idx="48676">
                  <c:v>160.81688699978199</c:v>
                </c:pt>
                <c:pt idx="48677">
                  <c:v>160.81755799996199</c:v>
                </c:pt>
                <c:pt idx="48678">
                  <c:v>160.81864499983502</c:v>
                </c:pt>
                <c:pt idx="48679">
                  <c:v>160.81945599989899</c:v>
                </c:pt>
                <c:pt idx="48680">
                  <c:v>160.82033000020598</c:v>
                </c:pt>
                <c:pt idx="48681">
                  <c:v>160.82911500006898</c:v>
                </c:pt>
                <c:pt idx="48682">
                  <c:v>160.82999999980501</c:v>
                </c:pt>
                <c:pt idx="48683">
                  <c:v>160.83604899995399</c:v>
                </c:pt>
                <c:pt idx="48684">
                  <c:v>160.83666299982698</c:v>
                </c:pt>
                <c:pt idx="48685">
                  <c:v>160.83792100016498</c:v>
                </c:pt>
                <c:pt idx="48686">
                  <c:v>160.838889999922</c:v>
                </c:pt>
                <c:pt idx="48687">
                  <c:v>160.86248300007298</c:v>
                </c:pt>
                <c:pt idx="48688">
                  <c:v>160.86530399979799</c:v>
                </c:pt>
                <c:pt idx="48689">
                  <c:v>160.87697600005401</c:v>
                </c:pt>
                <c:pt idx="48690">
                  <c:v>160.908909000227</c:v>
                </c:pt>
                <c:pt idx="48691">
                  <c:v>160.925567000049</c:v>
                </c:pt>
                <c:pt idx="48692">
                  <c:v>160.94210199980802</c:v>
                </c:pt>
                <c:pt idx="48693">
                  <c:v>160.94286599991301</c:v>
                </c:pt>
                <c:pt idx="48694">
                  <c:v>160.94438199979697</c:v>
                </c:pt>
                <c:pt idx="48695">
                  <c:v>160.94548799992401</c:v>
                </c:pt>
                <c:pt idx="48696">
                  <c:v>160.95052399987199</c:v>
                </c:pt>
                <c:pt idx="48697">
                  <c:v>160.95121999978798</c:v>
                </c:pt>
                <c:pt idx="48698">
                  <c:v>160.95243000017899</c:v>
                </c:pt>
                <c:pt idx="48699">
                  <c:v>160.953179999978</c:v>
                </c:pt>
                <c:pt idx="48700">
                  <c:v>160.95324400021099</c:v>
                </c:pt>
                <c:pt idx="48701">
                  <c:v>160.95380800015801</c:v>
                </c:pt>
                <c:pt idx="48702">
                  <c:v>160.95509099977698</c:v>
                </c:pt>
                <c:pt idx="48703">
                  <c:v>160.95599299978798</c:v>
                </c:pt>
                <c:pt idx="48704">
                  <c:v>160.965940000096</c:v>
                </c:pt>
                <c:pt idx="48705">
                  <c:v>160.966567999821</c:v>
                </c:pt>
                <c:pt idx="48706">
                  <c:v>160.96765500014902</c:v>
                </c:pt>
                <c:pt idx="48707">
                  <c:v>160.96843700006499</c:v>
                </c:pt>
                <c:pt idx="48708">
                  <c:v>160.98362200000301</c:v>
                </c:pt>
                <c:pt idx="48709">
                  <c:v>160.98429600015101</c:v>
                </c:pt>
                <c:pt idx="48710">
                  <c:v>160.985654999876</c:v>
                </c:pt>
                <c:pt idx="48711">
                  <c:v>160.98663699994998</c:v>
                </c:pt>
                <c:pt idx="48712">
                  <c:v>160.998312000174</c:v>
                </c:pt>
                <c:pt idx="48713">
                  <c:v>161.00264099986799</c:v>
                </c:pt>
                <c:pt idx="48714">
                  <c:v>161.00334700013198</c:v>
                </c:pt>
                <c:pt idx="48715">
                  <c:v>161.004619999857</c:v>
                </c:pt>
                <c:pt idx="48716">
                  <c:v>161.00544900018502</c:v>
                </c:pt>
                <c:pt idx="48717">
                  <c:v>161.01850399991199</c:v>
                </c:pt>
                <c:pt idx="48718">
                  <c:v>161.020967999775</c:v>
                </c:pt>
                <c:pt idx="48719">
                  <c:v>161.025814999902</c:v>
                </c:pt>
                <c:pt idx="48720">
                  <c:v>161.02635900006101</c:v>
                </c:pt>
                <c:pt idx="48721">
                  <c:v>161.027276999902</c:v>
                </c:pt>
                <c:pt idx="48722">
                  <c:v>161.02790000013499</c:v>
                </c:pt>
                <c:pt idx="48723">
                  <c:v>161.03021600019898</c:v>
                </c:pt>
                <c:pt idx="48724">
                  <c:v>161.05790700021299</c:v>
                </c:pt>
                <c:pt idx="48725">
                  <c:v>161.05846199979999</c:v>
                </c:pt>
                <c:pt idx="48726">
                  <c:v>161.05943499996999</c:v>
                </c:pt>
                <c:pt idx="48727">
                  <c:v>161.060260999875</c:v>
                </c:pt>
                <c:pt idx="48728">
                  <c:v>161.07244900013001</c:v>
                </c:pt>
                <c:pt idx="48729">
                  <c:v>161.07338800020401</c:v>
                </c:pt>
                <c:pt idx="48730">
                  <c:v>161.074091000045</c:v>
                </c:pt>
                <c:pt idx="48731">
                  <c:v>161.07425700010899</c:v>
                </c:pt>
                <c:pt idx="48732">
                  <c:v>161.07494500010898</c:v>
                </c:pt>
                <c:pt idx="48733">
                  <c:v>161.07501799979201</c:v>
                </c:pt>
                <c:pt idx="48734">
                  <c:v>161.07541700012001</c:v>
                </c:pt>
                <c:pt idx="48735">
                  <c:v>161.07633799992902</c:v>
                </c:pt>
                <c:pt idx="48736">
                  <c:v>161.07649500008802</c:v>
                </c:pt>
                <c:pt idx="48737">
                  <c:v>161.077339999792</c:v>
                </c:pt>
                <c:pt idx="48738">
                  <c:v>161.08947200018503</c:v>
                </c:pt>
                <c:pt idx="48739">
                  <c:v>161.09011300022701</c:v>
                </c:pt>
                <c:pt idx="48740">
                  <c:v>161.091398999815</c:v>
                </c:pt>
                <c:pt idx="48741">
                  <c:v>161.09243199980398</c:v>
                </c:pt>
                <c:pt idx="48742">
                  <c:v>161.09472000016399</c:v>
                </c:pt>
                <c:pt idx="48743">
                  <c:v>161.095101000228</c:v>
                </c:pt>
                <c:pt idx="48744">
                  <c:v>161.09584100013302</c:v>
                </c:pt>
                <c:pt idx="48745">
                  <c:v>161.09636700002699</c:v>
                </c:pt>
                <c:pt idx="48746">
                  <c:v>161.11244200010299</c:v>
                </c:pt>
                <c:pt idx="48747">
                  <c:v>161.126702999808</c:v>
                </c:pt>
                <c:pt idx="48748">
                  <c:v>161.152233999928</c:v>
                </c:pt>
                <c:pt idx="48749">
                  <c:v>161.16296000018298</c:v>
                </c:pt>
                <c:pt idx="48750">
                  <c:v>161.18477200006899</c:v>
                </c:pt>
                <c:pt idx="48751">
                  <c:v>161.19371700005999</c:v>
                </c:pt>
                <c:pt idx="48752">
                  <c:v>161.210756999935</c:v>
                </c:pt>
                <c:pt idx="48753">
                  <c:v>161.21118999990298</c:v>
                </c:pt>
                <c:pt idx="48754">
                  <c:v>161.21192099990299</c:v>
                </c:pt>
                <c:pt idx="48755">
                  <c:v>161.21253399978701</c:v>
                </c:pt>
                <c:pt idx="48756">
                  <c:v>161.23929100012901</c:v>
                </c:pt>
                <c:pt idx="48757">
                  <c:v>161.23996899977999</c:v>
                </c:pt>
                <c:pt idx="48758">
                  <c:v>161.24130500020303</c:v>
                </c:pt>
                <c:pt idx="48759">
                  <c:v>161.24235200004398</c:v>
                </c:pt>
                <c:pt idx="48760">
                  <c:v>161.25772399982398</c:v>
                </c:pt>
                <c:pt idx="48761">
                  <c:v>161.25789999978198</c:v>
                </c:pt>
                <c:pt idx="48762">
                  <c:v>161.258376000205</c:v>
                </c:pt>
                <c:pt idx="48763">
                  <c:v>161.25853999983502</c:v>
                </c:pt>
                <c:pt idx="48764">
                  <c:v>161.25944599980301</c:v>
                </c:pt>
                <c:pt idx="48765">
                  <c:v>161.25971300016298</c:v>
                </c:pt>
                <c:pt idx="48766">
                  <c:v>161.26041300003601</c:v>
                </c:pt>
                <c:pt idx="48767">
                  <c:v>161.26061900013102</c:v>
                </c:pt>
                <c:pt idx="48768">
                  <c:v>161.26062900002501</c:v>
                </c:pt>
                <c:pt idx="48769">
                  <c:v>161.26858799998399</c:v>
                </c:pt>
                <c:pt idx="48770">
                  <c:v>161.26925500020599</c:v>
                </c:pt>
                <c:pt idx="48771">
                  <c:v>161.27029000017501</c:v>
                </c:pt>
                <c:pt idx="48772">
                  <c:v>161.27155300000501</c:v>
                </c:pt>
                <c:pt idx="48773">
                  <c:v>161.27554400009097</c:v>
                </c:pt>
                <c:pt idx="48774">
                  <c:v>161.27617800020701</c:v>
                </c:pt>
                <c:pt idx="48775">
                  <c:v>161.27742400021799</c:v>
                </c:pt>
                <c:pt idx="48776">
                  <c:v>161.278072000186</c:v>
                </c:pt>
                <c:pt idx="48777">
                  <c:v>161.27823799979498</c:v>
                </c:pt>
                <c:pt idx="48778">
                  <c:v>161.27831099993199</c:v>
                </c:pt>
                <c:pt idx="48779">
                  <c:v>161.27892800022798</c:v>
                </c:pt>
                <c:pt idx="48780">
                  <c:v>161.27937800001698</c:v>
                </c:pt>
                <c:pt idx="48781">
                  <c:v>161.292011000114</c:v>
                </c:pt>
                <c:pt idx="48782">
                  <c:v>161.292735000188</c:v>
                </c:pt>
                <c:pt idx="48783">
                  <c:v>161.29402400019899</c:v>
                </c:pt>
                <c:pt idx="48784">
                  <c:v>161.29501400018799</c:v>
                </c:pt>
                <c:pt idx="48785">
                  <c:v>161.30001400006199</c:v>
                </c:pt>
                <c:pt idx="48786">
                  <c:v>161.315873000148</c:v>
                </c:pt>
                <c:pt idx="48787">
                  <c:v>161.31652700005299</c:v>
                </c:pt>
                <c:pt idx="48788">
                  <c:v>161.31773699998999</c:v>
                </c:pt>
                <c:pt idx="48789">
                  <c:v>161.31864799990498</c:v>
                </c:pt>
                <c:pt idx="48790">
                  <c:v>161.32682199986402</c:v>
                </c:pt>
                <c:pt idx="48791">
                  <c:v>161.33280800022399</c:v>
                </c:pt>
                <c:pt idx="48792">
                  <c:v>161.33333200014002</c:v>
                </c:pt>
                <c:pt idx="48793">
                  <c:v>161.334267999791</c:v>
                </c:pt>
                <c:pt idx="48794">
                  <c:v>161.33496400016099</c:v>
                </c:pt>
                <c:pt idx="48795">
                  <c:v>161.338779999823</c:v>
                </c:pt>
                <c:pt idx="48796">
                  <c:v>161.339887999929</c:v>
                </c:pt>
                <c:pt idx="48797">
                  <c:v>161.35515599989901</c:v>
                </c:pt>
                <c:pt idx="48798">
                  <c:v>161.35582200013201</c:v>
                </c:pt>
                <c:pt idx="48799">
                  <c:v>161.35713199992</c:v>
                </c:pt>
                <c:pt idx="48800">
                  <c:v>161.35804599980398</c:v>
                </c:pt>
                <c:pt idx="48801">
                  <c:v>161.372399999891</c:v>
                </c:pt>
                <c:pt idx="48802">
                  <c:v>161.38184200008197</c:v>
                </c:pt>
                <c:pt idx="48803">
                  <c:v>161.39477600017898</c:v>
                </c:pt>
                <c:pt idx="48804">
                  <c:v>161.40005599981998</c:v>
                </c:pt>
                <c:pt idx="48805">
                  <c:v>161.400415000116</c:v>
                </c:pt>
                <c:pt idx="48806">
                  <c:v>161.401057000148</c:v>
                </c:pt>
                <c:pt idx="48807">
                  <c:v>161.40234600015899</c:v>
                </c:pt>
                <c:pt idx="48808">
                  <c:v>161.403162000169</c:v>
                </c:pt>
                <c:pt idx="48809">
                  <c:v>161.410358000011</c:v>
                </c:pt>
                <c:pt idx="48810">
                  <c:v>161.410976999832</c:v>
                </c:pt>
                <c:pt idx="48811">
                  <c:v>161.41233200005399</c:v>
                </c:pt>
                <c:pt idx="48812">
                  <c:v>161.41318500012801</c:v>
                </c:pt>
                <c:pt idx="48813">
                  <c:v>161.42262399989701</c:v>
                </c:pt>
                <c:pt idx="48814">
                  <c:v>161.42338400004499</c:v>
                </c:pt>
                <c:pt idx="48815">
                  <c:v>161.42480600001301</c:v>
                </c:pt>
                <c:pt idx="48816">
                  <c:v>161.42588399998201</c:v>
                </c:pt>
                <c:pt idx="48817">
                  <c:v>161.42719099980198</c:v>
                </c:pt>
                <c:pt idx="48818">
                  <c:v>161.446459000217</c:v>
                </c:pt>
                <c:pt idx="48819">
                  <c:v>161.44707500006899</c:v>
                </c:pt>
                <c:pt idx="48820">
                  <c:v>161.44838299987799</c:v>
                </c:pt>
                <c:pt idx="48821">
                  <c:v>161.449274000005</c:v>
                </c:pt>
                <c:pt idx="48822">
                  <c:v>161.460599999827</c:v>
                </c:pt>
                <c:pt idx="48823">
                  <c:v>161.46122500003901</c:v>
                </c:pt>
                <c:pt idx="48824">
                  <c:v>161.462488999859</c:v>
                </c:pt>
                <c:pt idx="48825">
                  <c:v>161.46333400001799</c:v>
                </c:pt>
                <c:pt idx="48826">
                  <c:v>161.465022999891</c:v>
                </c:pt>
                <c:pt idx="48827">
                  <c:v>161.46696799978599</c:v>
                </c:pt>
                <c:pt idx="48828">
                  <c:v>161.47234500022</c:v>
                </c:pt>
                <c:pt idx="48829">
                  <c:v>161.47280499990299</c:v>
                </c:pt>
                <c:pt idx="48830">
                  <c:v>161.47385800013501</c:v>
                </c:pt>
                <c:pt idx="48831">
                  <c:v>161.475003999839</c:v>
                </c:pt>
                <c:pt idx="48832">
                  <c:v>161.47528300007201</c:v>
                </c:pt>
                <c:pt idx="48833">
                  <c:v>161.48579599985098</c:v>
                </c:pt>
                <c:pt idx="48834">
                  <c:v>161.486456000147</c:v>
                </c:pt>
                <c:pt idx="48835">
                  <c:v>161.48759799989401</c:v>
                </c:pt>
                <c:pt idx="48836">
                  <c:v>161.48839000015801</c:v>
                </c:pt>
                <c:pt idx="48837">
                  <c:v>161.49099599988401</c:v>
                </c:pt>
                <c:pt idx="48838">
                  <c:v>161.49945699998997</c:v>
                </c:pt>
                <c:pt idx="48839">
                  <c:v>161.50015999983199</c:v>
                </c:pt>
                <c:pt idx="48840">
                  <c:v>161.50135899988499</c:v>
                </c:pt>
                <c:pt idx="48841">
                  <c:v>161.50264399993802</c:v>
                </c:pt>
                <c:pt idx="48842">
                  <c:v>161.512778000087</c:v>
                </c:pt>
                <c:pt idx="48843">
                  <c:v>161.51283699991802</c:v>
                </c:pt>
                <c:pt idx="48844">
                  <c:v>161.51351200005499</c:v>
                </c:pt>
                <c:pt idx="48845">
                  <c:v>161.51479200016098</c:v>
                </c:pt>
                <c:pt idx="48846">
                  <c:v>161.51576899983399</c:v>
                </c:pt>
                <c:pt idx="48847">
                  <c:v>161.53671800020598</c:v>
                </c:pt>
                <c:pt idx="48848">
                  <c:v>161.53733900000501</c:v>
                </c:pt>
                <c:pt idx="48849">
                  <c:v>161.54182799982601</c:v>
                </c:pt>
                <c:pt idx="48850">
                  <c:v>161.54237899991102</c:v>
                </c:pt>
                <c:pt idx="48851">
                  <c:v>161.54340100001698</c:v>
                </c:pt>
                <c:pt idx="48852">
                  <c:v>161.54413799995299</c:v>
                </c:pt>
                <c:pt idx="48853">
                  <c:v>161.559109999871</c:v>
                </c:pt>
                <c:pt idx="48854">
                  <c:v>161.55938000019802</c:v>
                </c:pt>
                <c:pt idx="48855">
                  <c:v>161.559769000177</c:v>
                </c:pt>
                <c:pt idx="48856">
                  <c:v>161.560992999966</c:v>
                </c:pt>
                <c:pt idx="48857">
                  <c:v>161.562242999934</c:v>
                </c:pt>
                <c:pt idx="48858">
                  <c:v>161.57648199987301</c:v>
                </c:pt>
                <c:pt idx="48859">
                  <c:v>161.577151000074</c:v>
                </c:pt>
                <c:pt idx="48860">
                  <c:v>161.57824499987302</c:v>
                </c:pt>
                <c:pt idx="48861">
                  <c:v>161.57972300015899</c:v>
                </c:pt>
                <c:pt idx="48862">
                  <c:v>161.586938999789</c:v>
                </c:pt>
                <c:pt idx="48863">
                  <c:v>161.58834699990601</c:v>
                </c:pt>
                <c:pt idx="48864">
                  <c:v>161.588809000022</c:v>
                </c:pt>
                <c:pt idx="48865">
                  <c:v>161.589834000096</c:v>
                </c:pt>
                <c:pt idx="48866">
                  <c:v>161.59043100014901</c:v>
                </c:pt>
                <c:pt idx="48867">
                  <c:v>161.59056200012799</c:v>
                </c:pt>
                <c:pt idx="48868">
                  <c:v>161.60707100016199</c:v>
                </c:pt>
                <c:pt idx="48869">
                  <c:v>161.61013200007798</c:v>
                </c:pt>
                <c:pt idx="48870">
                  <c:v>161.610784000004</c:v>
                </c:pt>
                <c:pt idx="48871">
                  <c:v>161.61211300004601</c:v>
                </c:pt>
                <c:pt idx="48872">
                  <c:v>161.61299699979202</c:v>
                </c:pt>
                <c:pt idx="48873">
                  <c:v>161.632517999805</c:v>
                </c:pt>
                <c:pt idx="48874">
                  <c:v>161.63314999994299</c:v>
                </c:pt>
                <c:pt idx="48875">
                  <c:v>161.63438500007001</c:v>
                </c:pt>
                <c:pt idx="48876">
                  <c:v>161.63528600009099</c:v>
                </c:pt>
                <c:pt idx="48877">
                  <c:v>161.63977899987</c:v>
                </c:pt>
                <c:pt idx="48878">
                  <c:v>161.644022000018</c:v>
                </c:pt>
                <c:pt idx="48879">
                  <c:v>161.64725299995499</c:v>
                </c:pt>
                <c:pt idx="48880">
                  <c:v>161.65244800003998</c:v>
                </c:pt>
                <c:pt idx="48881">
                  <c:v>161.653070999818</c:v>
                </c:pt>
                <c:pt idx="48882">
                  <c:v>161.654260999966</c:v>
                </c:pt>
                <c:pt idx="48883">
                  <c:v>161.655057000189</c:v>
                </c:pt>
                <c:pt idx="48884">
                  <c:v>161.65626800011501</c:v>
                </c:pt>
                <c:pt idx="48885">
                  <c:v>161.656956000115</c:v>
                </c:pt>
                <c:pt idx="48886">
                  <c:v>161.65810800020998</c:v>
                </c:pt>
                <c:pt idx="48887">
                  <c:v>161.658914999861</c:v>
                </c:pt>
                <c:pt idx="48888">
                  <c:v>161.66567600021099</c:v>
                </c:pt>
                <c:pt idx="48889">
                  <c:v>161.66612999995701</c:v>
                </c:pt>
                <c:pt idx="48890">
                  <c:v>161.66691299986198</c:v>
                </c:pt>
                <c:pt idx="48891">
                  <c:v>161.667359000148</c:v>
                </c:pt>
                <c:pt idx="48892">
                  <c:v>161.678526999821</c:v>
                </c:pt>
                <c:pt idx="48893">
                  <c:v>161.683889999949</c:v>
                </c:pt>
                <c:pt idx="48894">
                  <c:v>161.68452900001202</c:v>
                </c:pt>
                <c:pt idx="48895">
                  <c:v>161.684874000002</c:v>
                </c:pt>
                <c:pt idx="48896">
                  <c:v>161.685826999928</c:v>
                </c:pt>
                <c:pt idx="48897">
                  <c:v>161.686846000066</c:v>
                </c:pt>
                <c:pt idx="48898">
                  <c:v>161.70114499982398</c:v>
                </c:pt>
                <c:pt idx="48899">
                  <c:v>161.70497900020501</c:v>
                </c:pt>
                <c:pt idx="48900">
                  <c:v>161.732285000198</c:v>
                </c:pt>
                <c:pt idx="48901">
                  <c:v>161.73625800001901</c:v>
                </c:pt>
                <c:pt idx="48902">
                  <c:v>161.73694300005002</c:v>
                </c:pt>
                <c:pt idx="48903">
                  <c:v>161.73805900007201</c:v>
                </c:pt>
                <c:pt idx="48904">
                  <c:v>161.73858899992399</c:v>
                </c:pt>
                <c:pt idx="48905">
                  <c:v>161.738744000103</c:v>
                </c:pt>
                <c:pt idx="48906">
                  <c:v>161.75912200014801</c:v>
                </c:pt>
                <c:pt idx="48907">
                  <c:v>161.759650000021</c:v>
                </c:pt>
                <c:pt idx="48908">
                  <c:v>161.760580000191</c:v>
                </c:pt>
                <c:pt idx="48909">
                  <c:v>161.76130900021201</c:v>
                </c:pt>
                <c:pt idx="48910">
                  <c:v>161.76342900007501</c:v>
                </c:pt>
                <c:pt idx="48911">
                  <c:v>161.76417299993699</c:v>
                </c:pt>
                <c:pt idx="48912">
                  <c:v>161.76547099985299</c:v>
                </c:pt>
                <c:pt idx="48913">
                  <c:v>161.766420999811</c:v>
                </c:pt>
                <c:pt idx="48914">
                  <c:v>161.78086999980201</c:v>
                </c:pt>
                <c:pt idx="48915">
                  <c:v>161.78152100019301</c:v>
                </c:pt>
                <c:pt idx="48916">
                  <c:v>161.78273700006602</c:v>
                </c:pt>
                <c:pt idx="48917">
                  <c:v>161.78362700020401</c:v>
                </c:pt>
                <c:pt idx="48918">
                  <c:v>161.790084000131</c:v>
                </c:pt>
                <c:pt idx="48919">
                  <c:v>161.790685000141</c:v>
                </c:pt>
                <c:pt idx="48920">
                  <c:v>161.79070799989799</c:v>
                </c:pt>
                <c:pt idx="48921">
                  <c:v>161.79070899988801</c:v>
                </c:pt>
                <c:pt idx="48922">
                  <c:v>161.791282000194</c:v>
                </c:pt>
                <c:pt idx="48923">
                  <c:v>161.79128900012</c:v>
                </c:pt>
                <c:pt idx="48924">
                  <c:v>161.792022000099</c:v>
                </c:pt>
                <c:pt idx="48925">
                  <c:v>161.792486000194</c:v>
                </c:pt>
                <c:pt idx="48926">
                  <c:v>161.79248900016299</c:v>
                </c:pt>
                <c:pt idx="48927">
                  <c:v>161.79305800005702</c:v>
                </c:pt>
                <c:pt idx="48928">
                  <c:v>161.79336699997199</c:v>
                </c:pt>
                <c:pt idx="48929">
                  <c:v>161.79336899995101</c:v>
                </c:pt>
                <c:pt idx="48930">
                  <c:v>161.80376700003703</c:v>
                </c:pt>
                <c:pt idx="48931">
                  <c:v>161.80429999985702</c:v>
                </c:pt>
                <c:pt idx="48932">
                  <c:v>161.80515799987901</c:v>
                </c:pt>
                <c:pt idx="48933">
                  <c:v>161.805746000027</c:v>
                </c:pt>
                <c:pt idx="48934">
                  <c:v>161.808481000207</c:v>
                </c:pt>
                <c:pt idx="48935">
                  <c:v>161.80886600022799</c:v>
                </c:pt>
                <c:pt idx="48936">
                  <c:v>161.809530000027</c:v>
                </c:pt>
                <c:pt idx="48937">
                  <c:v>161.80995400009098</c:v>
                </c:pt>
                <c:pt idx="48938">
                  <c:v>161.81341999981601</c:v>
                </c:pt>
                <c:pt idx="48939">
                  <c:v>161.83678500010498</c:v>
                </c:pt>
                <c:pt idx="48940">
                  <c:v>161.840295999809</c:v>
                </c:pt>
                <c:pt idx="48941">
                  <c:v>161.84030300018998</c:v>
                </c:pt>
                <c:pt idx="48942">
                  <c:v>161.84089699981902</c:v>
                </c:pt>
                <c:pt idx="48943">
                  <c:v>161.84090700016799</c:v>
                </c:pt>
                <c:pt idx="48944">
                  <c:v>161.84105100001003</c:v>
                </c:pt>
                <c:pt idx="48945">
                  <c:v>161.84144699991501</c:v>
                </c:pt>
                <c:pt idx="48946">
                  <c:v>161.84205899980898</c:v>
                </c:pt>
                <c:pt idx="48947">
                  <c:v>161.84206099978798</c:v>
                </c:pt>
                <c:pt idx="48948">
                  <c:v>161.84228700012599</c:v>
                </c:pt>
                <c:pt idx="48949">
                  <c:v>161.84283599977698</c:v>
                </c:pt>
                <c:pt idx="48950">
                  <c:v>161.84285700001001</c:v>
                </c:pt>
                <c:pt idx="48951">
                  <c:v>161.84287199985098</c:v>
                </c:pt>
                <c:pt idx="48952">
                  <c:v>161.84504500006301</c:v>
                </c:pt>
                <c:pt idx="48953">
                  <c:v>161.86294299996001</c:v>
                </c:pt>
                <c:pt idx="48954">
                  <c:v>161.86327700006501</c:v>
                </c:pt>
                <c:pt idx="48955">
                  <c:v>161.863487000118</c:v>
                </c:pt>
                <c:pt idx="48956">
                  <c:v>161.864505999801</c:v>
                </c:pt>
                <c:pt idx="48957">
                  <c:v>161.865289000161</c:v>
                </c:pt>
                <c:pt idx="48958">
                  <c:v>161.873379000098</c:v>
                </c:pt>
                <c:pt idx="48959">
                  <c:v>161.87441800002398</c:v>
                </c:pt>
                <c:pt idx="48960">
                  <c:v>161.88413899999401</c:v>
                </c:pt>
                <c:pt idx="48961">
                  <c:v>161.885811000047</c:v>
                </c:pt>
                <c:pt idx="48962">
                  <c:v>161.886492000121</c:v>
                </c:pt>
                <c:pt idx="48963">
                  <c:v>161.88789499983599</c:v>
                </c:pt>
                <c:pt idx="48964">
                  <c:v>161.888893000195</c:v>
                </c:pt>
                <c:pt idx="48965">
                  <c:v>161.89522900003701</c:v>
                </c:pt>
                <c:pt idx="48966">
                  <c:v>161.89600899997401</c:v>
                </c:pt>
                <c:pt idx="48967">
                  <c:v>161.89727299979401</c:v>
                </c:pt>
                <c:pt idx="48968">
                  <c:v>161.89851799981599</c:v>
                </c:pt>
                <c:pt idx="48969">
                  <c:v>161.903849999816</c:v>
                </c:pt>
                <c:pt idx="48970">
                  <c:v>161.91293900010299</c:v>
                </c:pt>
                <c:pt idx="48971">
                  <c:v>161.91571599983899</c:v>
                </c:pt>
                <c:pt idx="48972">
                  <c:v>161.91795099985001</c:v>
                </c:pt>
                <c:pt idx="48973">
                  <c:v>161.92752400001999</c:v>
                </c:pt>
                <c:pt idx="48974">
                  <c:v>161.92814299983999</c:v>
                </c:pt>
                <c:pt idx="48975">
                  <c:v>161.92924599999898</c:v>
                </c:pt>
                <c:pt idx="48976">
                  <c:v>161.93049100002</c:v>
                </c:pt>
                <c:pt idx="48977">
                  <c:v>161.946950000128</c:v>
                </c:pt>
                <c:pt idx="48978">
                  <c:v>161.94967199999101</c:v>
                </c:pt>
                <c:pt idx="48979">
                  <c:v>161.95025600018099</c:v>
                </c:pt>
                <c:pt idx="48980">
                  <c:v>161.95125000012902</c:v>
                </c:pt>
                <c:pt idx="48981">
                  <c:v>161.951907000002</c:v>
                </c:pt>
                <c:pt idx="48982">
                  <c:v>161.95287600021402</c:v>
                </c:pt>
                <c:pt idx="48983">
                  <c:v>161.95322600014998</c:v>
                </c:pt>
                <c:pt idx="48984">
                  <c:v>161.95353600005498</c:v>
                </c:pt>
                <c:pt idx="48985">
                  <c:v>161.95483499996001</c:v>
                </c:pt>
                <c:pt idx="48986">
                  <c:v>161.95561799986498</c:v>
                </c:pt>
                <c:pt idx="48987">
                  <c:v>161.964825999803</c:v>
                </c:pt>
                <c:pt idx="48988">
                  <c:v>161.98092100012201</c:v>
                </c:pt>
                <c:pt idx="48989">
                  <c:v>161.98158999986799</c:v>
                </c:pt>
                <c:pt idx="48990">
                  <c:v>161.98296399988899</c:v>
                </c:pt>
                <c:pt idx="48991">
                  <c:v>161.983850000069</c:v>
                </c:pt>
                <c:pt idx="48992">
                  <c:v>161.989242999879</c:v>
                </c:pt>
                <c:pt idx="48993">
                  <c:v>161.989581999932</c:v>
                </c:pt>
                <c:pt idx="48994">
                  <c:v>161.99018499992201</c:v>
                </c:pt>
                <c:pt idx="48995">
                  <c:v>161.990652999975</c:v>
                </c:pt>
                <c:pt idx="48996">
                  <c:v>162.00970999989201</c:v>
                </c:pt>
                <c:pt idx="48997">
                  <c:v>162.01034400000901</c:v>
                </c:pt>
                <c:pt idx="48998">
                  <c:v>162.01155999988202</c:v>
                </c:pt>
                <c:pt idx="48999">
                  <c:v>162.01185999989301</c:v>
                </c:pt>
                <c:pt idx="49000">
                  <c:v>162.01243400018902</c:v>
                </c:pt>
                <c:pt idx="49001">
                  <c:v>162.01338200016801</c:v>
                </c:pt>
                <c:pt idx="49002">
                  <c:v>162.03242600022301</c:v>
                </c:pt>
                <c:pt idx="49003">
                  <c:v>162.03305899989502</c:v>
                </c:pt>
                <c:pt idx="49004">
                  <c:v>162.034328000117</c:v>
                </c:pt>
                <c:pt idx="49005">
                  <c:v>162.0344439998</c:v>
                </c:pt>
                <c:pt idx="49006">
                  <c:v>162.03486799986402</c:v>
                </c:pt>
                <c:pt idx="49007">
                  <c:v>162.035043999821</c:v>
                </c:pt>
                <c:pt idx="49008">
                  <c:v>162.035221000223</c:v>
                </c:pt>
                <c:pt idx="49009">
                  <c:v>162.035326000022</c:v>
                </c:pt>
                <c:pt idx="49010">
                  <c:v>162.03555799984301</c:v>
                </c:pt>
                <c:pt idx="49011">
                  <c:v>162.03586499977899</c:v>
                </c:pt>
                <c:pt idx="49012">
                  <c:v>162.03611499986403</c:v>
                </c:pt>
                <c:pt idx="49013">
                  <c:v>162.03629600022302</c:v>
                </c:pt>
                <c:pt idx="49014">
                  <c:v>162.042053999812</c:v>
                </c:pt>
                <c:pt idx="49015">
                  <c:v>162.04476399980101</c:v>
                </c:pt>
                <c:pt idx="49016">
                  <c:v>162.06157699980301</c:v>
                </c:pt>
                <c:pt idx="49017">
                  <c:v>162.06223400013101</c:v>
                </c:pt>
                <c:pt idx="49018">
                  <c:v>162.06355599979298</c:v>
                </c:pt>
                <c:pt idx="49019">
                  <c:v>162.06440999985702</c:v>
                </c:pt>
                <c:pt idx="49020">
                  <c:v>162.066574000164</c:v>
                </c:pt>
                <c:pt idx="49021">
                  <c:v>162.069556999995</c:v>
                </c:pt>
                <c:pt idx="49022">
                  <c:v>162.070230000153</c:v>
                </c:pt>
                <c:pt idx="49023">
                  <c:v>162.07159399982601</c:v>
                </c:pt>
                <c:pt idx="49024">
                  <c:v>162.07251500008999</c:v>
                </c:pt>
                <c:pt idx="49025">
                  <c:v>162.073604999932</c:v>
                </c:pt>
                <c:pt idx="49026">
                  <c:v>162.09365900022001</c:v>
                </c:pt>
                <c:pt idx="49027">
                  <c:v>162.10323299992498</c:v>
                </c:pt>
                <c:pt idx="49028">
                  <c:v>162.103865000062</c:v>
                </c:pt>
                <c:pt idx="49029">
                  <c:v>162.10495499990401</c:v>
                </c:pt>
                <c:pt idx="49030">
                  <c:v>162.10573899979801</c:v>
                </c:pt>
                <c:pt idx="49031">
                  <c:v>162.123876999885</c:v>
                </c:pt>
                <c:pt idx="49032">
                  <c:v>162.123981000149</c:v>
                </c:pt>
                <c:pt idx="49033">
                  <c:v>162.124386999948</c:v>
                </c:pt>
                <c:pt idx="49034">
                  <c:v>162.12519700002301</c:v>
                </c:pt>
                <c:pt idx="49035">
                  <c:v>162.12581499985299</c:v>
                </c:pt>
                <c:pt idx="49036">
                  <c:v>162.13112900004398</c:v>
                </c:pt>
                <c:pt idx="49037">
                  <c:v>162.13335200018201</c:v>
                </c:pt>
                <c:pt idx="49038">
                  <c:v>162.139447999834</c:v>
                </c:pt>
                <c:pt idx="49039">
                  <c:v>162.14742400006699</c:v>
                </c:pt>
                <c:pt idx="49040">
                  <c:v>162.147982000078</c:v>
                </c:pt>
                <c:pt idx="49041">
                  <c:v>162.14922900007798</c:v>
                </c:pt>
                <c:pt idx="49042">
                  <c:v>162.14997199995099</c:v>
                </c:pt>
                <c:pt idx="49043">
                  <c:v>162.153303000195</c:v>
                </c:pt>
                <c:pt idx="49044">
                  <c:v>162.15393799984602</c:v>
                </c:pt>
                <c:pt idx="49045">
                  <c:v>162.15510199981497</c:v>
                </c:pt>
                <c:pt idx="49046">
                  <c:v>162.15592700018502</c:v>
                </c:pt>
                <c:pt idx="49047">
                  <c:v>162.16343799987899</c:v>
                </c:pt>
                <c:pt idx="49048">
                  <c:v>162.164035999921</c:v>
                </c:pt>
                <c:pt idx="49049">
                  <c:v>162.16522700005902</c:v>
                </c:pt>
                <c:pt idx="49050">
                  <c:v>162.16600899997499</c:v>
                </c:pt>
                <c:pt idx="49051">
                  <c:v>162.17078499994298</c:v>
                </c:pt>
                <c:pt idx="49052">
                  <c:v>162.170942000102</c:v>
                </c:pt>
                <c:pt idx="49053">
                  <c:v>162.17155799995399</c:v>
                </c:pt>
                <c:pt idx="49054">
                  <c:v>162.172905999796</c:v>
                </c:pt>
                <c:pt idx="49055">
                  <c:v>162.17345899985901</c:v>
                </c:pt>
                <c:pt idx="49056">
                  <c:v>162.174228999901</c:v>
                </c:pt>
                <c:pt idx="49057">
                  <c:v>162.18750999996701</c:v>
                </c:pt>
                <c:pt idx="49058">
                  <c:v>162.188244999924</c:v>
                </c:pt>
                <c:pt idx="49059">
                  <c:v>162.18938600013598</c:v>
                </c:pt>
                <c:pt idx="49060">
                  <c:v>162.19059400009399</c:v>
                </c:pt>
                <c:pt idx="49061">
                  <c:v>162.19695900008401</c:v>
                </c:pt>
                <c:pt idx="49062">
                  <c:v>162.20182999995802</c:v>
                </c:pt>
                <c:pt idx="49063">
                  <c:v>162.202352999884</c:v>
                </c:pt>
                <c:pt idx="49064">
                  <c:v>162.20319800004199</c:v>
                </c:pt>
                <c:pt idx="49065">
                  <c:v>162.20389</c:v>
                </c:pt>
                <c:pt idx="49066">
                  <c:v>162.210967000191</c:v>
                </c:pt>
                <c:pt idx="49067">
                  <c:v>162.21162300007501</c:v>
                </c:pt>
                <c:pt idx="49068">
                  <c:v>162.21287200005401</c:v>
                </c:pt>
                <c:pt idx="49069">
                  <c:v>162.213724000139</c:v>
                </c:pt>
                <c:pt idx="49070">
                  <c:v>162.226718000056</c:v>
                </c:pt>
                <c:pt idx="49071">
                  <c:v>162.22701400010899</c:v>
                </c:pt>
                <c:pt idx="49072">
                  <c:v>162.22746199991801</c:v>
                </c:pt>
                <c:pt idx="49073">
                  <c:v>162.22772699984401</c:v>
                </c:pt>
                <c:pt idx="49074">
                  <c:v>162.22809400005599</c:v>
                </c:pt>
                <c:pt idx="49075">
                  <c:v>162.22874300001402</c:v>
                </c:pt>
                <c:pt idx="49076">
                  <c:v>162.23012399996099</c:v>
                </c:pt>
                <c:pt idx="49077">
                  <c:v>162.23079600013</c:v>
                </c:pt>
                <c:pt idx="49078">
                  <c:v>162.231695000173</c:v>
                </c:pt>
                <c:pt idx="49079">
                  <c:v>162.23183500005601</c:v>
                </c:pt>
                <c:pt idx="49080">
                  <c:v>162.23259400021499</c:v>
                </c:pt>
                <c:pt idx="49081">
                  <c:v>162.23630800004602</c:v>
                </c:pt>
                <c:pt idx="49082">
                  <c:v>162.24073100011</c:v>
                </c:pt>
                <c:pt idx="49083">
                  <c:v>162.24136199980398</c:v>
                </c:pt>
                <c:pt idx="49084">
                  <c:v>162.24271999999402</c:v>
                </c:pt>
                <c:pt idx="49085">
                  <c:v>162.24366300002598</c:v>
                </c:pt>
                <c:pt idx="49086">
                  <c:v>162.247549999847</c:v>
                </c:pt>
                <c:pt idx="49087">
                  <c:v>162.24824900018501</c:v>
                </c:pt>
                <c:pt idx="49088">
                  <c:v>162.24954800009002</c:v>
                </c:pt>
                <c:pt idx="49089">
                  <c:v>162.25045200008</c:v>
                </c:pt>
                <c:pt idx="49090">
                  <c:v>162.26024600018701</c:v>
                </c:pt>
                <c:pt idx="49091">
                  <c:v>162.28363299978798</c:v>
                </c:pt>
                <c:pt idx="49092">
                  <c:v>162.28366899986199</c:v>
                </c:pt>
                <c:pt idx="49093">
                  <c:v>162.28393600022102</c:v>
                </c:pt>
                <c:pt idx="49094">
                  <c:v>162.28447799994601</c:v>
                </c:pt>
                <c:pt idx="49095">
                  <c:v>162.28454900010499</c:v>
                </c:pt>
                <c:pt idx="49096">
                  <c:v>162.28466199981901</c:v>
                </c:pt>
                <c:pt idx="49097">
                  <c:v>162.2850130002</c:v>
                </c:pt>
                <c:pt idx="49098">
                  <c:v>162.285062000137</c:v>
                </c:pt>
                <c:pt idx="49099">
                  <c:v>162.28524300004199</c:v>
                </c:pt>
                <c:pt idx="49100">
                  <c:v>162.28608499977699</c:v>
                </c:pt>
                <c:pt idx="49101">
                  <c:v>162.28639800010498</c:v>
                </c:pt>
                <c:pt idx="49102">
                  <c:v>162.28682400014799</c:v>
                </c:pt>
                <c:pt idx="49103">
                  <c:v>162.287973999809</c:v>
                </c:pt>
                <c:pt idx="49104">
                  <c:v>162.29504700004301</c:v>
                </c:pt>
                <c:pt idx="49105">
                  <c:v>162.29619500018001</c:v>
                </c:pt>
                <c:pt idx="49106">
                  <c:v>162.29999600000102</c:v>
                </c:pt>
                <c:pt idx="49107">
                  <c:v>162.30125199990601</c:v>
                </c:pt>
                <c:pt idx="49108">
                  <c:v>162.30955599985401</c:v>
                </c:pt>
                <c:pt idx="49109">
                  <c:v>162.324807999993</c:v>
                </c:pt>
                <c:pt idx="49110">
                  <c:v>162.32546499986699</c:v>
                </c:pt>
                <c:pt idx="49111">
                  <c:v>162.32670899989799</c:v>
                </c:pt>
                <c:pt idx="49112">
                  <c:v>162.32756499994099</c:v>
                </c:pt>
                <c:pt idx="49113">
                  <c:v>162.33186799991</c:v>
                </c:pt>
                <c:pt idx="49114">
                  <c:v>162.332466999941</c:v>
                </c:pt>
                <c:pt idx="49115">
                  <c:v>162.33261800016399</c:v>
                </c:pt>
                <c:pt idx="49116">
                  <c:v>162.33288000012101</c:v>
                </c:pt>
                <c:pt idx="49117">
                  <c:v>162.33362399998398</c:v>
                </c:pt>
                <c:pt idx="49118">
                  <c:v>162.33387100009998</c:v>
                </c:pt>
                <c:pt idx="49119">
                  <c:v>162.334143999942</c:v>
                </c:pt>
                <c:pt idx="49120">
                  <c:v>162.33519099978301</c:v>
                </c:pt>
                <c:pt idx="49121">
                  <c:v>162.351955999838</c:v>
                </c:pt>
                <c:pt idx="49122">
                  <c:v>162.355862999902</c:v>
                </c:pt>
                <c:pt idx="49123">
                  <c:v>162.37921799984102</c:v>
                </c:pt>
                <c:pt idx="49124">
                  <c:v>162.37970700012698</c:v>
                </c:pt>
                <c:pt idx="49125">
                  <c:v>162.380588999894</c:v>
                </c:pt>
                <c:pt idx="49126">
                  <c:v>162.38126000007401</c:v>
                </c:pt>
                <c:pt idx="49127">
                  <c:v>162.39009099990599</c:v>
                </c:pt>
                <c:pt idx="49128">
                  <c:v>162.39113299979999</c:v>
                </c:pt>
                <c:pt idx="49129">
                  <c:v>162.391826000202</c:v>
                </c:pt>
                <c:pt idx="49130">
                  <c:v>162.39302599979001</c:v>
                </c:pt>
                <c:pt idx="49131">
                  <c:v>162.393870999949</c:v>
                </c:pt>
                <c:pt idx="49132">
                  <c:v>162.40444599998199</c:v>
                </c:pt>
                <c:pt idx="49133">
                  <c:v>162.41165800011001</c:v>
                </c:pt>
                <c:pt idx="49134">
                  <c:v>162.419906000195</c:v>
                </c:pt>
                <c:pt idx="49135">
                  <c:v>162.42052999996298</c:v>
                </c:pt>
                <c:pt idx="49136">
                  <c:v>162.42170199984602</c:v>
                </c:pt>
                <c:pt idx="49137">
                  <c:v>162.42263999993102</c:v>
                </c:pt>
                <c:pt idx="49138">
                  <c:v>162.42334500020598</c:v>
                </c:pt>
                <c:pt idx="49139">
                  <c:v>162.423820000185</c:v>
                </c:pt>
                <c:pt idx="49140">
                  <c:v>162.42449499986802</c:v>
                </c:pt>
                <c:pt idx="49141">
                  <c:v>162.42505099990001</c:v>
                </c:pt>
                <c:pt idx="49142">
                  <c:v>162.43836200010202</c:v>
                </c:pt>
                <c:pt idx="49143">
                  <c:v>162.438764999933</c:v>
                </c:pt>
                <c:pt idx="49144">
                  <c:v>162.43961100008102</c:v>
                </c:pt>
                <c:pt idx="49145">
                  <c:v>162.44031199994402</c:v>
                </c:pt>
                <c:pt idx="49146">
                  <c:v>162.44143699987001</c:v>
                </c:pt>
                <c:pt idx="49147">
                  <c:v>162.44544399978599</c:v>
                </c:pt>
                <c:pt idx="49148">
                  <c:v>162.45058599997699</c:v>
                </c:pt>
                <c:pt idx="49149">
                  <c:v>162.45116199979699</c:v>
                </c:pt>
                <c:pt idx="49150">
                  <c:v>162.45166499993499</c:v>
                </c:pt>
                <c:pt idx="49151">
                  <c:v>162.452135999956</c:v>
                </c:pt>
                <c:pt idx="49152">
                  <c:v>162.45229600008301</c:v>
                </c:pt>
                <c:pt idx="49153">
                  <c:v>162.45282399995602</c:v>
                </c:pt>
                <c:pt idx="49154">
                  <c:v>162.453385999924</c:v>
                </c:pt>
                <c:pt idx="49155">
                  <c:v>162.45417900017802</c:v>
                </c:pt>
                <c:pt idx="49156">
                  <c:v>162.454803999935</c:v>
                </c:pt>
                <c:pt idx="49157">
                  <c:v>162.45551700012498</c:v>
                </c:pt>
                <c:pt idx="49158">
                  <c:v>162.45670599982898</c:v>
                </c:pt>
                <c:pt idx="49159">
                  <c:v>162.45764799987199</c:v>
                </c:pt>
                <c:pt idx="49160">
                  <c:v>162.461409000115</c:v>
                </c:pt>
                <c:pt idx="49161">
                  <c:v>162.47838900016998</c:v>
                </c:pt>
                <c:pt idx="49162">
                  <c:v>162.483791999875</c:v>
                </c:pt>
                <c:pt idx="49163">
                  <c:v>162.50225600015199</c:v>
                </c:pt>
                <c:pt idx="49164">
                  <c:v>162.51247899981499</c:v>
                </c:pt>
                <c:pt idx="49165">
                  <c:v>162.51314400005799</c:v>
                </c:pt>
                <c:pt idx="49166">
                  <c:v>162.51425500013198</c:v>
                </c:pt>
                <c:pt idx="49167">
                  <c:v>162.51508999994201</c:v>
                </c:pt>
                <c:pt idx="49168">
                  <c:v>162.52669499999601</c:v>
                </c:pt>
                <c:pt idx="49169">
                  <c:v>162.52742000006</c:v>
                </c:pt>
                <c:pt idx="49170">
                  <c:v>162.527812000007</c:v>
                </c:pt>
                <c:pt idx="49171">
                  <c:v>162.528492000092</c:v>
                </c:pt>
                <c:pt idx="49172">
                  <c:v>162.529010000071</c:v>
                </c:pt>
                <c:pt idx="49173">
                  <c:v>162.53381800015597</c:v>
                </c:pt>
                <c:pt idx="49174">
                  <c:v>162.54345100014601</c:v>
                </c:pt>
                <c:pt idx="49175">
                  <c:v>162.54410400006199</c:v>
                </c:pt>
                <c:pt idx="49176">
                  <c:v>162.545307000073</c:v>
                </c:pt>
                <c:pt idx="49177">
                  <c:v>162.54613899991398</c:v>
                </c:pt>
                <c:pt idx="49178">
                  <c:v>162.563427999884</c:v>
                </c:pt>
                <c:pt idx="49179">
                  <c:v>162.57025499999099</c:v>
                </c:pt>
                <c:pt idx="49180">
                  <c:v>162.59368400005701</c:v>
                </c:pt>
                <c:pt idx="49181">
                  <c:v>162.59398400006802</c:v>
                </c:pt>
                <c:pt idx="49182">
                  <c:v>162.59446399999402</c:v>
                </c:pt>
                <c:pt idx="49183">
                  <c:v>162.59490099992001</c:v>
                </c:pt>
                <c:pt idx="49184">
                  <c:v>162.60042200019501</c:v>
                </c:pt>
                <c:pt idx="49185">
                  <c:v>162.61241600022899</c:v>
                </c:pt>
                <c:pt idx="49186">
                  <c:v>162.63153699992401</c:v>
                </c:pt>
                <c:pt idx="49187">
                  <c:v>162.631952000083</c:v>
                </c:pt>
                <c:pt idx="49188">
                  <c:v>162.63532499988202</c:v>
                </c:pt>
                <c:pt idx="49189">
                  <c:v>162.63565899998798</c:v>
                </c:pt>
                <c:pt idx="49190">
                  <c:v>162.63623099985099</c:v>
                </c:pt>
                <c:pt idx="49191">
                  <c:v>162.636390999978</c:v>
                </c:pt>
                <c:pt idx="49192">
                  <c:v>162.63760699985099</c:v>
                </c:pt>
                <c:pt idx="49193">
                  <c:v>162.63778399979799</c:v>
                </c:pt>
                <c:pt idx="49194">
                  <c:v>162.63834800020001</c:v>
                </c:pt>
                <c:pt idx="49195">
                  <c:v>162.638528000115</c:v>
                </c:pt>
                <c:pt idx="49196">
                  <c:v>162.63920900018999</c:v>
                </c:pt>
                <c:pt idx="49197">
                  <c:v>162.63927999989301</c:v>
                </c:pt>
                <c:pt idx="49198">
                  <c:v>162.63936799987201</c:v>
                </c:pt>
                <c:pt idx="49199">
                  <c:v>162.63943400008401</c:v>
                </c:pt>
                <c:pt idx="49200">
                  <c:v>162.639495999883</c:v>
                </c:pt>
                <c:pt idx="49201">
                  <c:v>162.64017299999898</c:v>
                </c:pt>
                <c:pt idx="49202">
                  <c:v>162.64092499977698</c:v>
                </c:pt>
                <c:pt idx="49203">
                  <c:v>162.64121099993602</c:v>
                </c:pt>
                <c:pt idx="49204">
                  <c:v>162.64156899978798</c:v>
                </c:pt>
                <c:pt idx="49205">
                  <c:v>162.64190999982</c:v>
                </c:pt>
                <c:pt idx="49206">
                  <c:v>162.64303600018999</c:v>
                </c:pt>
                <c:pt idx="49207">
                  <c:v>162.65600399992701</c:v>
                </c:pt>
                <c:pt idx="49208">
                  <c:v>162.65650300010699</c:v>
                </c:pt>
                <c:pt idx="49209">
                  <c:v>162.65734899980001</c:v>
                </c:pt>
                <c:pt idx="49210">
                  <c:v>162.65800400014902</c:v>
                </c:pt>
                <c:pt idx="49211">
                  <c:v>162.658096000086</c:v>
                </c:pt>
                <c:pt idx="49212">
                  <c:v>162.658733000171</c:v>
                </c:pt>
                <c:pt idx="49213">
                  <c:v>162.659958999938</c:v>
                </c:pt>
                <c:pt idx="49214">
                  <c:v>162.66088500014999</c:v>
                </c:pt>
                <c:pt idx="49215">
                  <c:v>162.667277999844</c:v>
                </c:pt>
                <c:pt idx="49216">
                  <c:v>162.66789000019301</c:v>
                </c:pt>
                <c:pt idx="49217">
                  <c:v>162.66901200015101</c:v>
                </c:pt>
                <c:pt idx="49218">
                  <c:v>162.66983800005599</c:v>
                </c:pt>
                <c:pt idx="49219">
                  <c:v>162.68549300002599</c:v>
                </c:pt>
                <c:pt idx="49220">
                  <c:v>162.68613000011101</c:v>
                </c:pt>
                <c:pt idx="49221">
                  <c:v>162.68727399983601</c:v>
                </c:pt>
                <c:pt idx="49222">
                  <c:v>162.688089999846</c:v>
                </c:pt>
                <c:pt idx="49223">
                  <c:v>162.70747699991199</c:v>
                </c:pt>
                <c:pt idx="49224">
                  <c:v>162.72807599989301</c:v>
                </c:pt>
                <c:pt idx="49225">
                  <c:v>162.73216799982001</c:v>
                </c:pt>
                <c:pt idx="49226">
                  <c:v>162.732695000158</c:v>
                </c:pt>
                <c:pt idx="49227">
                  <c:v>162.73284799990498</c:v>
                </c:pt>
                <c:pt idx="49228">
                  <c:v>162.734224999894</c:v>
                </c:pt>
                <c:pt idx="49229">
                  <c:v>162.735117000011</c:v>
                </c:pt>
                <c:pt idx="49230">
                  <c:v>162.73650999983099</c:v>
                </c:pt>
                <c:pt idx="49231">
                  <c:v>162.744183000086</c:v>
                </c:pt>
                <c:pt idx="49232">
                  <c:v>162.75403300005499</c:v>
                </c:pt>
                <c:pt idx="49233">
                  <c:v>162.75470399977999</c:v>
                </c:pt>
                <c:pt idx="49234">
                  <c:v>162.754943999971</c:v>
                </c:pt>
                <c:pt idx="49235">
                  <c:v>162.75531800010799</c:v>
                </c:pt>
                <c:pt idx="49236">
                  <c:v>162.75599700020302</c:v>
                </c:pt>
                <c:pt idx="49237">
                  <c:v>162.756118999823</c:v>
                </c:pt>
                <c:pt idx="49238">
                  <c:v>162.756760999855</c:v>
                </c:pt>
                <c:pt idx="49239">
                  <c:v>162.756772000193</c:v>
                </c:pt>
                <c:pt idx="49240">
                  <c:v>162.76416299979201</c:v>
                </c:pt>
                <c:pt idx="49241">
                  <c:v>162.77398000010999</c:v>
                </c:pt>
                <c:pt idx="49242">
                  <c:v>162.77815300009001</c:v>
                </c:pt>
                <c:pt idx="49243">
                  <c:v>162.778756000079</c:v>
                </c:pt>
                <c:pt idx="49244">
                  <c:v>162.779929999942</c:v>
                </c:pt>
                <c:pt idx="49245">
                  <c:v>162.78085600015399</c:v>
                </c:pt>
                <c:pt idx="49246">
                  <c:v>162.78113199996298</c:v>
                </c:pt>
                <c:pt idx="49247">
                  <c:v>162.78180200015399</c:v>
                </c:pt>
                <c:pt idx="49248">
                  <c:v>162.78304300021699</c:v>
                </c:pt>
                <c:pt idx="49249">
                  <c:v>162.78391400010099</c:v>
                </c:pt>
                <c:pt idx="49250">
                  <c:v>162.79427400013398</c:v>
                </c:pt>
                <c:pt idx="49251">
                  <c:v>162.79497599998598</c:v>
                </c:pt>
                <c:pt idx="49252">
                  <c:v>162.79602900021899</c:v>
                </c:pt>
                <c:pt idx="49253">
                  <c:v>162.79712400000702</c:v>
                </c:pt>
                <c:pt idx="49254">
                  <c:v>162.80588400013499</c:v>
                </c:pt>
                <c:pt idx="49255">
                  <c:v>162.81430099979801</c:v>
                </c:pt>
                <c:pt idx="49256">
                  <c:v>162.821954999799</c:v>
                </c:pt>
                <c:pt idx="49257">
                  <c:v>162.82939299981001</c:v>
                </c:pt>
                <c:pt idx="49258">
                  <c:v>162.82968999985297</c:v>
                </c:pt>
                <c:pt idx="49259">
                  <c:v>162.830274000043</c:v>
                </c:pt>
                <c:pt idx="49260">
                  <c:v>162.83073800013801</c:v>
                </c:pt>
                <c:pt idx="49261">
                  <c:v>162.844495000172</c:v>
                </c:pt>
                <c:pt idx="49262">
                  <c:v>162.84785300012999</c:v>
                </c:pt>
                <c:pt idx="49263">
                  <c:v>162.848537000172</c:v>
                </c:pt>
                <c:pt idx="49264">
                  <c:v>162.84983500008801</c:v>
                </c:pt>
                <c:pt idx="49265">
                  <c:v>162.850687000172</c:v>
                </c:pt>
                <c:pt idx="49266">
                  <c:v>162.85589800008802</c:v>
                </c:pt>
                <c:pt idx="49267">
                  <c:v>162.856632000057</c:v>
                </c:pt>
                <c:pt idx="49268">
                  <c:v>162.85765500015199</c:v>
                </c:pt>
                <c:pt idx="49269">
                  <c:v>162.85821300016298</c:v>
                </c:pt>
                <c:pt idx="49270">
                  <c:v>162.859426000068</c:v>
                </c:pt>
                <c:pt idx="49271">
                  <c:v>162.86026499983501</c:v>
                </c:pt>
                <c:pt idx="49272">
                  <c:v>162.862091000079</c:v>
                </c:pt>
                <c:pt idx="49273">
                  <c:v>162.88136200000702</c:v>
                </c:pt>
                <c:pt idx="49274">
                  <c:v>162.88207500019701</c:v>
                </c:pt>
                <c:pt idx="49275">
                  <c:v>162.88354200014498</c:v>
                </c:pt>
                <c:pt idx="49276">
                  <c:v>162.88450799993299</c:v>
                </c:pt>
                <c:pt idx="49277">
                  <c:v>162.89122499983901</c:v>
                </c:pt>
                <c:pt idx="49278">
                  <c:v>162.89166200022001</c:v>
                </c:pt>
                <c:pt idx="49279">
                  <c:v>162.89243600021999</c:v>
                </c:pt>
                <c:pt idx="49280">
                  <c:v>162.89300700009301</c:v>
                </c:pt>
                <c:pt idx="49281">
                  <c:v>162.89986499987199</c:v>
                </c:pt>
                <c:pt idx="49282">
                  <c:v>162.906462000137</c:v>
                </c:pt>
                <c:pt idx="49283">
                  <c:v>162.91982700022302</c:v>
                </c:pt>
                <c:pt idx="49284">
                  <c:v>162.920630999906</c:v>
                </c:pt>
                <c:pt idx="49285">
                  <c:v>162.922048999917</c:v>
                </c:pt>
                <c:pt idx="49286">
                  <c:v>162.92314100019198</c:v>
                </c:pt>
                <c:pt idx="49287">
                  <c:v>162.92457800000102</c:v>
                </c:pt>
                <c:pt idx="49288">
                  <c:v>162.92943799999099</c:v>
                </c:pt>
                <c:pt idx="49289">
                  <c:v>162.93013199992799</c:v>
                </c:pt>
                <c:pt idx="49290">
                  <c:v>162.93145300005497</c:v>
                </c:pt>
                <c:pt idx="49291">
                  <c:v>162.932346000161</c:v>
                </c:pt>
                <c:pt idx="49292">
                  <c:v>162.93349599982301</c:v>
                </c:pt>
                <c:pt idx="49293">
                  <c:v>162.944459999835</c:v>
                </c:pt>
                <c:pt idx="49294">
                  <c:v>162.94506199983502</c:v>
                </c:pt>
                <c:pt idx="49295">
                  <c:v>162.94598100012001</c:v>
                </c:pt>
                <c:pt idx="49296">
                  <c:v>162.94619300015199</c:v>
                </c:pt>
                <c:pt idx="49297">
                  <c:v>162.94698399997199</c:v>
                </c:pt>
                <c:pt idx="49298">
                  <c:v>162.95082499982499</c:v>
                </c:pt>
                <c:pt idx="49299">
                  <c:v>162.95154499994098</c:v>
                </c:pt>
                <c:pt idx="49300">
                  <c:v>162.95288899982501</c:v>
                </c:pt>
                <c:pt idx="49301">
                  <c:v>162.953934000142</c:v>
                </c:pt>
                <c:pt idx="49302">
                  <c:v>162.96236000016498</c:v>
                </c:pt>
                <c:pt idx="49303">
                  <c:v>162.984056999903</c:v>
                </c:pt>
                <c:pt idx="49304">
                  <c:v>162.98886100003</c:v>
                </c:pt>
                <c:pt idx="49305">
                  <c:v>162.98932300014701</c:v>
                </c:pt>
                <c:pt idx="49306">
                  <c:v>162.99027400009399</c:v>
                </c:pt>
                <c:pt idx="49307">
                  <c:v>162.991069999861</c:v>
                </c:pt>
                <c:pt idx="49308">
                  <c:v>163.00128200009502</c:v>
                </c:pt>
                <c:pt idx="49309">
                  <c:v>163.00168899988401</c:v>
                </c:pt>
                <c:pt idx="49310">
                  <c:v>163.00240600003201</c:v>
                </c:pt>
                <c:pt idx="49311">
                  <c:v>163.002939999842</c:v>
                </c:pt>
                <c:pt idx="49312">
                  <c:v>163.00948500020201</c:v>
                </c:pt>
                <c:pt idx="49313">
                  <c:v>163.00982299981101</c:v>
                </c:pt>
                <c:pt idx="49314">
                  <c:v>163.01045099999101</c:v>
                </c:pt>
                <c:pt idx="49315">
                  <c:v>163.01089099988499</c:v>
                </c:pt>
                <c:pt idx="49316">
                  <c:v>163.01158199985298</c:v>
                </c:pt>
                <c:pt idx="49317">
                  <c:v>163.01757200017101</c:v>
                </c:pt>
                <c:pt idx="49318">
                  <c:v>163.02782399998199</c:v>
                </c:pt>
                <c:pt idx="49319">
                  <c:v>163.028080000003</c:v>
                </c:pt>
                <c:pt idx="49320">
                  <c:v>163.028633000067</c:v>
                </c:pt>
                <c:pt idx="49321">
                  <c:v>163.02961500014101</c:v>
                </c:pt>
                <c:pt idx="49322">
                  <c:v>163.03043100015199</c:v>
                </c:pt>
                <c:pt idx="49323">
                  <c:v>163.048424999942</c:v>
                </c:pt>
                <c:pt idx="49324">
                  <c:v>163.049112999942</c:v>
                </c:pt>
                <c:pt idx="49325">
                  <c:v>163.05052500001599</c:v>
                </c:pt>
                <c:pt idx="49326">
                  <c:v>163.051512000038</c:v>
                </c:pt>
                <c:pt idx="49327">
                  <c:v>163.06290700003902</c:v>
                </c:pt>
                <c:pt idx="49328">
                  <c:v>163.063354999849</c:v>
                </c:pt>
                <c:pt idx="49329">
                  <c:v>163.06361499982802</c:v>
                </c:pt>
                <c:pt idx="49330">
                  <c:v>163.064897999902</c:v>
                </c:pt>
                <c:pt idx="49331">
                  <c:v>163.06568600020901</c:v>
                </c:pt>
                <c:pt idx="49332">
                  <c:v>163.074037000114</c:v>
                </c:pt>
                <c:pt idx="49333">
                  <c:v>163.07472000016702</c:v>
                </c:pt>
                <c:pt idx="49334">
                  <c:v>163.07597600007199</c:v>
                </c:pt>
                <c:pt idx="49335">
                  <c:v>163.07695800014599</c:v>
                </c:pt>
                <c:pt idx="49336">
                  <c:v>163.08997399983099</c:v>
                </c:pt>
                <c:pt idx="49337">
                  <c:v>163.09054500015898</c:v>
                </c:pt>
                <c:pt idx="49338">
                  <c:v>163.09125299994702</c:v>
                </c:pt>
                <c:pt idx="49339">
                  <c:v>163.09254499992599</c:v>
                </c:pt>
                <c:pt idx="49340">
                  <c:v>163.09338900009598</c:v>
                </c:pt>
                <c:pt idx="49341">
                  <c:v>163.09406900018001</c:v>
                </c:pt>
                <c:pt idx="49342">
                  <c:v>163.09982800021299</c:v>
                </c:pt>
                <c:pt idx="49343">
                  <c:v>163.10044500005401</c:v>
                </c:pt>
                <c:pt idx="49344">
                  <c:v>163.101582999843</c:v>
                </c:pt>
                <c:pt idx="49345">
                  <c:v>163.10243799989598</c:v>
                </c:pt>
                <c:pt idx="49346">
                  <c:v>163.11387399991801</c:v>
                </c:pt>
                <c:pt idx="49347">
                  <c:v>163.114129999939</c:v>
                </c:pt>
                <c:pt idx="49348">
                  <c:v>163.11851599994</c:v>
                </c:pt>
                <c:pt idx="49349">
                  <c:v>163.11905100019402</c:v>
                </c:pt>
                <c:pt idx="49350">
                  <c:v>163.120022999919</c:v>
                </c:pt>
                <c:pt idx="49351">
                  <c:v>163.12078999999301</c:v>
                </c:pt>
                <c:pt idx="49352">
                  <c:v>163.124315000004</c:v>
                </c:pt>
                <c:pt idx="49353">
                  <c:v>163.12468900014201</c:v>
                </c:pt>
                <c:pt idx="49354">
                  <c:v>163.125425000089</c:v>
                </c:pt>
                <c:pt idx="49355">
                  <c:v>163.12595399995101</c:v>
                </c:pt>
                <c:pt idx="49356">
                  <c:v>163.13735799985798</c:v>
                </c:pt>
                <c:pt idx="49357">
                  <c:v>163.13798600003702</c:v>
                </c:pt>
                <c:pt idx="49358">
                  <c:v>163.13933699984699</c:v>
                </c:pt>
                <c:pt idx="49359">
                  <c:v>163.14031899992099</c:v>
                </c:pt>
                <c:pt idx="49360">
                  <c:v>163.159651000114</c:v>
                </c:pt>
                <c:pt idx="49361">
                  <c:v>163.16095699994503</c:v>
                </c:pt>
                <c:pt idx="49362">
                  <c:v>163.177802000063</c:v>
                </c:pt>
                <c:pt idx="49363">
                  <c:v>163.186406000022</c:v>
                </c:pt>
                <c:pt idx="49364">
                  <c:v>163.191593000192</c:v>
                </c:pt>
                <c:pt idx="49365">
                  <c:v>163.19219400020302</c:v>
                </c:pt>
                <c:pt idx="49366">
                  <c:v>163.193404000139</c:v>
                </c:pt>
                <c:pt idx="49367">
                  <c:v>163.19439800008601</c:v>
                </c:pt>
                <c:pt idx="49368">
                  <c:v>163.20885499999301</c:v>
                </c:pt>
                <c:pt idx="49369">
                  <c:v>163.22094599990999</c:v>
                </c:pt>
                <c:pt idx="49370">
                  <c:v>163.23145700016499</c:v>
                </c:pt>
                <c:pt idx="49371">
                  <c:v>163.235075000102</c:v>
                </c:pt>
                <c:pt idx="49372">
                  <c:v>163.235620999785</c:v>
                </c:pt>
                <c:pt idx="49373">
                  <c:v>163.23655899986898</c:v>
                </c:pt>
                <c:pt idx="49374">
                  <c:v>163.23774800002801</c:v>
                </c:pt>
                <c:pt idx="49375">
                  <c:v>163.24288399982802</c:v>
                </c:pt>
                <c:pt idx="49376">
                  <c:v>163.30251199997198</c:v>
                </c:pt>
                <c:pt idx="49377">
                  <c:v>163.837946000057</c:v>
                </c:pt>
                <c:pt idx="49378">
                  <c:v>163.83864199997299</c:v>
                </c:pt>
                <c:pt idx="49379">
                  <c:v>163.839712000026</c:v>
                </c:pt>
                <c:pt idx="49380">
                  <c:v>163.83987000017399</c:v>
                </c:pt>
                <c:pt idx="49381">
                  <c:v>163.840672999867</c:v>
                </c:pt>
                <c:pt idx="49382">
                  <c:v>163.840876999984</c:v>
                </c:pt>
                <c:pt idx="49383">
                  <c:v>163.841374000185</c:v>
                </c:pt>
                <c:pt idx="49384">
                  <c:v>163.841536999825</c:v>
                </c:pt>
                <c:pt idx="49385">
                  <c:v>163.84258900006898</c:v>
                </c:pt>
                <c:pt idx="49386">
                  <c:v>163.84280900001599</c:v>
                </c:pt>
                <c:pt idx="49387">
                  <c:v>163.844143000005</c:v>
                </c:pt>
                <c:pt idx="49388">
                  <c:v>163.84430400012201</c:v>
                </c:pt>
                <c:pt idx="49389">
                  <c:v>163.84594100008999</c:v>
                </c:pt>
                <c:pt idx="49390">
                  <c:v>163.84616200002699</c:v>
                </c:pt>
                <c:pt idx="49391">
                  <c:v>163.84763599990001</c:v>
                </c:pt>
                <c:pt idx="49392">
                  <c:v>163.84786400021699</c:v>
                </c:pt>
                <c:pt idx="49393">
                  <c:v>163.84830500010099</c:v>
                </c:pt>
                <c:pt idx="49394">
                  <c:v>163.84846500022797</c:v>
                </c:pt>
                <c:pt idx="49395">
                  <c:v>163.850555999943</c:v>
                </c:pt>
                <c:pt idx="49396">
                  <c:v>163.85071400009099</c:v>
                </c:pt>
                <c:pt idx="49397">
                  <c:v>163.85193699989</c:v>
                </c:pt>
                <c:pt idx="49398">
                  <c:v>163.85211799979498</c:v>
                </c:pt>
                <c:pt idx="49399">
                  <c:v>163.85265700000599</c:v>
                </c:pt>
                <c:pt idx="49400">
                  <c:v>163.85282300007</c:v>
                </c:pt>
                <c:pt idx="49401">
                  <c:v>163.85456799980599</c:v>
                </c:pt>
                <c:pt idx="49402">
                  <c:v>163.85465099983702</c:v>
                </c:pt>
                <c:pt idx="49403">
                  <c:v>163.854729999911</c:v>
                </c:pt>
                <c:pt idx="49404">
                  <c:v>163.854796000123</c:v>
                </c:pt>
                <c:pt idx="49405">
                  <c:v>163.85486099989001</c:v>
                </c:pt>
                <c:pt idx="49406">
                  <c:v>163.854922000155</c:v>
                </c:pt>
                <c:pt idx="49407">
                  <c:v>163.854987999911</c:v>
                </c:pt>
                <c:pt idx="49408">
                  <c:v>163.85505900007001</c:v>
                </c:pt>
                <c:pt idx="49409">
                  <c:v>163.85512699980598</c:v>
                </c:pt>
                <c:pt idx="49410">
                  <c:v>163.85519200002801</c:v>
                </c:pt>
                <c:pt idx="49411">
                  <c:v>163.85525299983701</c:v>
                </c:pt>
                <c:pt idx="49412">
                  <c:v>163.85531800005901</c:v>
                </c:pt>
                <c:pt idx="49413">
                  <c:v>163.856261000091</c:v>
                </c:pt>
                <c:pt idx="49414">
                  <c:v>163.85680900020799</c:v>
                </c:pt>
                <c:pt idx="49415">
                  <c:v>163.85748999982701</c:v>
                </c:pt>
                <c:pt idx="49416">
                  <c:v>163.85781600001698</c:v>
                </c:pt>
                <c:pt idx="49417">
                  <c:v>163.85850699998599</c:v>
                </c:pt>
                <c:pt idx="49418">
                  <c:v>163.858807999986</c:v>
                </c:pt>
                <c:pt idx="49419">
                  <c:v>163.85936400001799</c:v>
                </c:pt>
                <c:pt idx="49420">
                  <c:v>163.85980199993301</c:v>
                </c:pt>
                <c:pt idx="49421">
                  <c:v>163.86010999985899</c:v>
                </c:pt>
                <c:pt idx="49422">
                  <c:v>163.86039200005999</c:v>
                </c:pt>
                <c:pt idx="49423">
                  <c:v>163.860755999849</c:v>
                </c:pt>
                <c:pt idx="49424">
                  <c:v>163.861215999986</c:v>
                </c:pt>
                <c:pt idx="49425">
                  <c:v>163.91473500016201</c:v>
                </c:pt>
                <c:pt idx="49426">
                  <c:v>163.932453000143</c:v>
                </c:pt>
                <c:pt idx="49427">
                  <c:v>163.938172000143</c:v>
                </c:pt>
                <c:pt idx="49428">
                  <c:v>163.94300699994298</c:v>
                </c:pt>
                <c:pt idx="49429">
                  <c:v>163.949179000155</c:v>
                </c:pt>
                <c:pt idx="49430">
                  <c:v>163.95979099979698</c:v>
                </c:pt>
                <c:pt idx="49431">
                  <c:v>163.966464000168</c:v>
                </c:pt>
                <c:pt idx="49432">
                  <c:v>163.97326300011599</c:v>
                </c:pt>
                <c:pt idx="49433">
                  <c:v>163.98271700018</c:v>
                </c:pt>
                <c:pt idx="49434">
                  <c:v>163.98676400012801</c:v>
                </c:pt>
                <c:pt idx="49435">
                  <c:v>164.004827000098</c:v>
                </c:pt>
                <c:pt idx="49436">
                  <c:v>164.03088800007001</c:v>
                </c:pt>
                <c:pt idx="49437">
                  <c:v>164.907678999952</c:v>
                </c:pt>
                <c:pt idx="49438">
                  <c:v>164.908261000164</c:v>
                </c:pt>
                <c:pt idx="49439">
                  <c:v>164.909465000164</c:v>
                </c:pt>
                <c:pt idx="49440">
                  <c:v>164.91029700000502</c:v>
                </c:pt>
                <c:pt idx="49441">
                  <c:v>164.91639800005902</c:v>
                </c:pt>
                <c:pt idx="49442">
                  <c:v>164.91719599980502</c:v>
                </c:pt>
                <c:pt idx="49443">
                  <c:v>164.91858800009098</c:v>
                </c:pt>
                <c:pt idx="49444">
                  <c:v>164.91970300012301</c:v>
                </c:pt>
                <c:pt idx="49445">
                  <c:v>164.941992999956</c:v>
                </c:pt>
                <c:pt idx="49446">
                  <c:v>164.94264899984</c:v>
                </c:pt>
                <c:pt idx="49447">
                  <c:v>164.94395400013599</c:v>
                </c:pt>
                <c:pt idx="49448">
                  <c:v>164.94488499983999</c:v>
                </c:pt>
                <c:pt idx="49449">
                  <c:v>164.96720900022399</c:v>
                </c:pt>
                <c:pt idx="49450">
                  <c:v>164.96787000005497</c:v>
                </c:pt>
                <c:pt idx="49451">
                  <c:v>164.968847000182</c:v>
                </c:pt>
                <c:pt idx="49452">
                  <c:v>164.96924100010801</c:v>
                </c:pt>
                <c:pt idx="49453">
                  <c:v>164.96965399983299</c:v>
                </c:pt>
                <c:pt idx="49454">
                  <c:v>164.97019300004399</c:v>
                </c:pt>
                <c:pt idx="49455">
                  <c:v>164.970908000213</c:v>
                </c:pt>
                <c:pt idx="49456">
                  <c:v>164.97220000019198</c:v>
                </c:pt>
                <c:pt idx="49457">
                  <c:v>164.97339099987502</c:v>
                </c:pt>
                <c:pt idx="49458">
                  <c:v>164.97382199986501</c:v>
                </c:pt>
                <c:pt idx="49459">
                  <c:v>164.97467199997101</c:v>
                </c:pt>
                <c:pt idx="49460">
                  <c:v>164.97546299979101</c:v>
                </c:pt>
                <c:pt idx="49461">
                  <c:v>164.97636399981201</c:v>
                </c:pt>
                <c:pt idx="49462">
                  <c:v>164.977023000119</c:v>
                </c:pt>
                <c:pt idx="49463">
                  <c:v>164.97837799988699</c:v>
                </c:pt>
                <c:pt idx="49464">
                  <c:v>164.97935600000301</c:v>
                </c:pt>
                <c:pt idx="49465">
                  <c:v>164.98289399987598</c:v>
                </c:pt>
                <c:pt idx="49466">
                  <c:v>164.984730000014</c:v>
                </c:pt>
                <c:pt idx="49467">
                  <c:v>165.017588999944</c:v>
                </c:pt>
                <c:pt idx="49468">
                  <c:v>165.02804599986101</c:v>
                </c:pt>
                <c:pt idx="49469">
                  <c:v>165.02864799986099</c:v>
                </c:pt>
                <c:pt idx="49470">
                  <c:v>165.02981099983998</c:v>
                </c:pt>
                <c:pt idx="49471">
                  <c:v>165.030664999903</c:v>
                </c:pt>
                <c:pt idx="49472">
                  <c:v>165.03366500000899</c:v>
                </c:pt>
                <c:pt idx="49473">
                  <c:v>165.03526399992498</c:v>
                </c:pt>
                <c:pt idx="49474">
                  <c:v>165.042382000137</c:v>
                </c:pt>
                <c:pt idx="49475">
                  <c:v>165.04272900010599</c:v>
                </c:pt>
                <c:pt idx="49476">
                  <c:v>165.04327399979903</c:v>
                </c:pt>
                <c:pt idx="49477">
                  <c:v>165.044154000042</c:v>
                </c:pt>
                <c:pt idx="49478">
                  <c:v>165.04466900005298</c:v>
                </c:pt>
                <c:pt idx="49479">
                  <c:v>165.06268400007599</c:v>
                </c:pt>
                <c:pt idx="49480">
                  <c:v>165.07274200012</c:v>
                </c:pt>
                <c:pt idx="49481">
                  <c:v>165.07349799985599</c:v>
                </c:pt>
                <c:pt idx="49482">
                  <c:v>165.07487499984501</c:v>
                </c:pt>
                <c:pt idx="49483">
                  <c:v>165.07624699988801</c:v>
                </c:pt>
                <c:pt idx="49484">
                  <c:v>165.08263900004701</c:v>
                </c:pt>
                <c:pt idx="49485">
                  <c:v>165.08294699997299</c:v>
                </c:pt>
                <c:pt idx="49486">
                  <c:v>165.08354000006801</c:v>
                </c:pt>
                <c:pt idx="49487">
                  <c:v>165.084028999899</c:v>
                </c:pt>
                <c:pt idx="49488">
                  <c:v>165.098214999943</c:v>
                </c:pt>
                <c:pt idx="49489">
                  <c:v>165.112524000051</c:v>
                </c:pt>
                <c:pt idx="49490">
                  <c:v>165.11315300022</c:v>
                </c:pt>
                <c:pt idx="49491">
                  <c:v>165.114428999913</c:v>
                </c:pt>
                <c:pt idx="49492">
                  <c:v>165.11540100009302</c:v>
                </c:pt>
                <c:pt idx="49493">
                  <c:v>165.138482000202</c:v>
                </c:pt>
                <c:pt idx="49494">
                  <c:v>165.14009499996899</c:v>
                </c:pt>
                <c:pt idx="49495">
                  <c:v>165.14062599981099</c:v>
                </c:pt>
                <c:pt idx="49496">
                  <c:v>165.14161900022302</c:v>
                </c:pt>
                <c:pt idx="49497">
                  <c:v>165.14228999994799</c:v>
                </c:pt>
                <c:pt idx="49498">
                  <c:v>165.15020799988599</c:v>
                </c:pt>
                <c:pt idx="49499">
                  <c:v>165.15090599978001</c:v>
                </c:pt>
                <c:pt idx="49500">
                  <c:v>165.15092000008698</c:v>
                </c:pt>
                <c:pt idx="49501">
                  <c:v>165.15160800008698</c:v>
                </c:pt>
                <c:pt idx="49502">
                  <c:v>165.15210599982299</c:v>
                </c:pt>
                <c:pt idx="49503">
                  <c:v>165.15289700009799</c:v>
                </c:pt>
                <c:pt idx="49504">
                  <c:v>165.15302400011899</c:v>
                </c:pt>
                <c:pt idx="49505">
                  <c:v>165.15408199984401</c:v>
                </c:pt>
                <c:pt idx="49506">
                  <c:v>165.164627000194</c:v>
                </c:pt>
                <c:pt idx="49507">
                  <c:v>165.16536200015199</c:v>
                </c:pt>
                <c:pt idx="49508">
                  <c:v>165.16721000016298</c:v>
                </c:pt>
                <c:pt idx="49509">
                  <c:v>165.16771799979298</c:v>
                </c:pt>
                <c:pt idx="49510">
                  <c:v>165.16835799984602</c:v>
                </c:pt>
                <c:pt idx="49511">
                  <c:v>165.16851000005701</c:v>
                </c:pt>
                <c:pt idx="49512">
                  <c:v>165.169177999814</c:v>
                </c:pt>
                <c:pt idx="49513">
                  <c:v>165.17005200012099</c:v>
                </c:pt>
                <c:pt idx="49514">
                  <c:v>165.170123999814</c:v>
                </c:pt>
                <c:pt idx="49515">
                  <c:v>165.17151500010999</c:v>
                </c:pt>
                <c:pt idx="49516">
                  <c:v>165.18769599997501</c:v>
                </c:pt>
                <c:pt idx="49517">
                  <c:v>165.188169999964</c:v>
                </c:pt>
                <c:pt idx="49518">
                  <c:v>165.18901700010201</c:v>
                </c:pt>
                <c:pt idx="49519">
                  <c:v>165.18965200020799</c:v>
                </c:pt>
                <c:pt idx="49520">
                  <c:v>165.19755799981701</c:v>
                </c:pt>
                <c:pt idx="49521">
                  <c:v>165.19839800002899</c:v>
                </c:pt>
                <c:pt idx="49522">
                  <c:v>165.199895000114</c:v>
                </c:pt>
                <c:pt idx="49523">
                  <c:v>165.20095199984999</c:v>
                </c:pt>
                <c:pt idx="49524">
                  <c:v>165.20419900007201</c:v>
                </c:pt>
                <c:pt idx="49525">
                  <c:v>165.21188200022101</c:v>
                </c:pt>
                <c:pt idx="49526">
                  <c:v>165.21566199980899</c:v>
                </c:pt>
                <c:pt idx="49527">
                  <c:v>165.21619300010499</c:v>
                </c:pt>
                <c:pt idx="49528">
                  <c:v>165.216565999799</c:v>
                </c:pt>
                <c:pt idx="49529">
                  <c:v>165.21725599977799</c:v>
                </c:pt>
                <c:pt idx="49530">
                  <c:v>165.21783300004199</c:v>
                </c:pt>
                <c:pt idx="49531">
                  <c:v>165.2244349998</c:v>
                </c:pt>
                <c:pt idx="49532">
                  <c:v>165.22626699998</c:v>
                </c:pt>
                <c:pt idx="49533">
                  <c:v>165.22695899993701</c:v>
                </c:pt>
                <c:pt idx="49534">
                  <c:v>165.22826700020201</c:v>
                </c:pt>
                <c:pt idx="49535">
                  <c:v>165.22848300019101</c:v>
                </c:pt>
                <c:pt idx="49536">
                  <c:v>165.22874500014902</c:v>
                </c:pt>
                <c:pt idx="49537">
                  <c:v>165.229191999969</c:v>
                </c:pt>
                <c:pt idx="49538">
                  <c:v>165.22931899999</c:v>
                </c:pt>
                <c:pt idx="49539">
                  <c:v>165.229783000086</c:v>
                </c:pt>
                <c:pt idx="49540">
                  <c:v>165.240406000066</c:v>
                </c:pt>
                <c:pt idx="49541">
                  <c:v>165.24068499984401</c:v>
                </c:pt>
                <c:pt idx="49542">
                  <c:v>165.241182000045</c:v>
                </c:pt>
                <c:pt idx="49543">
                  <c:v>165.24207600014</c:v>
                </c:pt>
                <c:pt idx="49544">
                  <c:v>165.24280800013</c:v>
                </c:pt>
                <c:pt idx="49545">
                  <c:v>165.257050000036</c:v>
                </c:pt>
                <c:pt idx="49546">
                  <c:v>165.259524999783</c:v>
                </c:pt>
                <c:pt idx="49547">
                  <c:v>165.27583200013302</c:v>
                </c:pt>
                <c:pt idx="49548">
                  <c:v>165.27658799986898</c:v>
                </c:pt>
                <c:pt idx="49549">
                  <c:v>165.27883199978501</c:v>
                </c:pt>
                <c:pt idx="49550">
                  <c:v>165.27944700010201</c:v>
                </c:pt>
                <c:pt idx="49551">
                  <c:v>165.28053999991198</c:v>
                </c:pt>
                <c:pt idx="49552">
                  <c:v>165.282065000155</c:v>
                </c:pt>
                <c:pt idx="49553">
                  <c:v>165.28325499984899</c:v>
                </c:pt>
                <c:pt idx="49554">
                  <c:v>165.28354499996502</c:v>
                </c:pt>
                <c:pt idx="49555">
                  <c:v>165.28431999995499</c:v>
                </c:pt>
                <c:pt idx="49556">
                  <c:v>165.28490400014499</c:v>
                </c:pt>
                <c:pt idx="49557">
                  <c:v>165.29102699996599</c:v>
                </c:pt>
                <c:pt idx="49558">
                  <c:v>165.302152000094</c:v>
                </c:pt>
                <c:pt idx="49559">
                  <c:v>165.30280599999898</c:v>
                </c:pt>
                <c:pt idx="49560">
                  <c:v>165.30414399994601</c:v>
                </c:pt>
                <c:pt idx="49561">
                  <c:v>165.30505699984101</c:v>
                </c:pt>
                <c:pt idx="49562">
                  <c:v>165.30996700021203</c:v>
                </c:pt>
                <c:pt idx="49563">
                  <c:v>165.31411400001099</c:v>
                </c:pt>
                <c:pt idx="49564">
                  <c:v>165.31470300014902</c:v>
                </c:pt>
                <c:pt idx="49565">
                  <c:v>165.31565000013802</c:v>
                </c:pt>
                <c:pt idx="49566">
                  <c:v>165.31633700014902</c:v>
                </c:pt>
                <c:pt idx="49567">
                  <c:v>165.321707000202</c:v>
                </c:pt>
                <c:pt idx="49568">
                  <c:v>165.34623400002599</c:v>
                </c:pt>
                <c:pt idx="49569">
                  <c:v>165.349668000089</c:v>
                </c:pt>
                <c:pt idx="49570">
                  <c:v>165.354032999857</c:v>
                </c:pt>
                <c:pt idx="49571">
                  <c:v>165.35449399998399</c:v>
                </c:pt>
                <c:pt idx="49572">
                  <c:v>165.35526200004801</c:v>
                </c:pt>
                <c:pt idx="49573">
                  <c:v>165.35620000013199</c:v>
                </c:pt>
                <c:pt idx="49574">
                  <c:v>165.36076300008</c:v>
                </c:pt>
                <c:pt idx="49575">
                  <c:v>165.38732400022101</c:v>
                </c:pt>
                <c:pt idx="49576">
                  <c:v>165.387992999967</c:v>
                </c:pt>
                <c:pt idx="49577">
                  <c:v>165.38910400004102</c:v>
                </c:pt>
                <c:pt idx="49578">
                  <c:v>165.389277000031</c:v>
                </c:pt>
                <c:pt idx="49579">
                  <c:v>165.389921000041</c:v>
                </c:pt>
                <c:pt idx="49580">
                  <c:v>165.389951000179</c:v>
                </c:pt>
                <c:pt idx="49581">
                  <c:v>165.39013200008401</c:v>
                </c:pt>
                <c:pt idx="49582">
                  <c:v>165.39122599988301</c:v>
                </c:pt>
                <c:pt idx="49583">
                  <c:v>165.39208999984101</c:v>
                </c:pt>
                <c:pt idx="49584">
                  <c:v>165.41135199986402</c:v>
                </c:pt>
                <c:pt idx="49585">
                  <c:v>165.41179600017099</c:v>
                </c:pt>
                <c:pt idx="49586">
                  <c:v>165.41254399999099</c:v>
                </c:pt>
                <c:pt idx="49587">
                  <c:v>165.41311499986401</c:v>
                </c:pt>
                <c:pt idx="49588">
                  <c:v>165.440419999868</c:v>
                </c:pt>
                <c:pt idx="49589">
                  <c:v>165.44823999993199</c:v>
                </c:pt>
                <c:pt idx="49590">
                  <c:v>165.45954000002803</c:v>
                </c:pt>
                <c:pt idx="49591">
                  <c:v>165.49155800021202</c:v>
                </c:pt>
                <c:pt idx="49592">
                  <c:v>165.492214000096</c:v>
                </c:pt>
                <c:pt idx="49593">
                  <c:v>165.49331299984198</c:v>
                </c:pt>
                <c:pt idx="49594">
                  <c:v>165.49411799996901</c:v>
                </c:pt>
                <c:pt idx="49595">
                  <c:v>165.49679799982101</c:v>
                </c:pt>
                <c:pt idx="49596">
                  <c:v>165.50456699997</c:v>
                </c:pt>
                <c:pt idx="49597">
                  <c:v>165.50522399984402</c:v>
                </c:pt>
                <c:pt idx="49598">
                  <c:v>165.506612000172</c:v>
                </c:pt>
                <c:pt idx="49599">
                  <c:v>165.507540999897</c:v>
                </c:pt>
                <c:pt idx="49600">
                  <c:v>165.51950499979202</c:v>
                </c:pt>
                <c:pt idx="49601">
                  <c:v>165.52013899990902</c:v>
                </c:pt>
                <c:pt idx="49602">
                  <c:v>165.52142999989798</c:v>
                </c:pt>
                <c:pt idx="49603">
                  <c:v>165.522420999877</c:v>
                </c:pt>
                <c:pt idx="49604">
                  <c:v>165.55046599978502</c:v>
                </c:pt>
                <c:pt idx="49605">
                  <c:v>165.55113200001799</c:v>
                </c:pt>
                <c:pt idx="49606">
                  <c:v>165.55229000005002</c:v>
                </c:pt>
                <c:pt idx="49607">
                  <c:v>165.55261699977498</c:v>
                </c:pt>
                <c:pt idx="49608">
                  <c:v>165.55355499985998</c:v>
                </c:pt>
                <c:pt idx="49609">
                  <c:v>165.55396300009301</c:v>
                </c:pt>
                <c:pt idx="49610">
                  <c:v>165.56074800018899</c:v>
                </c:pt>
                <c:pt idx="49611">
                  <c:v>165.561410999998</c:v>
                </c:pt>
                <c:pt idx="49612">
                  <c:v>165.562533999946</c:v>
                </c:pt>
                <c:pt idx="49613">
                  <c:v>165.563288000157</c:v>
                </c:pt>
                <c:pt idx="49614">
                  <c:v>165.580862999831</c:v>
                </c:pt>
                <c:pt idx="49615">
                  <c:v>165.58141999985298</c:v>
                </c:pt>
                <c:pt idx="49616">
                  <c:v>165.58228299982102</c:v>
                </c:pt>
                <c:pt idx="49617">
                  <c:v>165.58290400007502</c:v>
                </c:pt>
                <c:pt idx="49618">
                  <c:v>165.592282000034</c:v>
                </c:pt>
                <c:pt idx="49619">
                  <c:v>165.59246399992799</c:v>
                </c:pt>
                <c:pt idx="49620">
                  <c:v>165.59283000015</c:v>
                </c:pt>
                <c:pt idx="49621">
                  <c:v>165.59283500009701</c:v>
                </c:pt>
                <c:pt idx="49622">
                  <c:v>165.59382300010802</c:v>
                </c:pt>
                <c:pt idx="49623">
                  <c:v>165.59382600007601</c:v>
                </c:pt>
                <c:pt idx="49624">
                  <c:v>165.594064999822</c:v>
                </c:pt>
                <c:pt idx="49625">
                  <c:v>165.594521000002</c:v>
                </c:pt>
                <c:pt idx="49626">
                  <c:v>165.594522999981</c:v>
                </c:pt>
                <c:pt idx="49627">
                  <c:v>165.610116000152</c:v>
                </c:pt>
                <c:pt idx="49628">
                  <c:v>165.61077100004601</c:v>
                </c:pt>
                <c:pt idx="49629">
                  <c:v>165.61213100021601</c:v>
                </c:pt>
                <c:pt idx="49630">
                  <c:v>165.61300800003599</c:v>
                </c:pt>
                <c:pt idx="49631">
                  <c:v>165.61413799990902</c:v>
                </c:pt>
                <c:pt idx="49632">
                  <c:v>165.617771000142</c:v>
                </c:pt>
                <c:pt idx="49633">
                  <c:v>165.618471000016</c:v>
                </c:pt>
                <c:pt idx="49634">
                  <c:v>165.61987100021699</c:v>
                </c:pt>
                <c:pt idx="49635">
                  <c:v>165.62102899979399</c:v>
                </c:pt>
                <c:pt idx="49636">
                  <c:v>165.626968000196</c:v>
                </c:pt>
                <c:pt idx="49637">
                  <c:v>165.627645999848</c:v>
                </c:pt>
                <c:pt idx="49638">
                  <c:v>165.62888999987899</c:v>
                </c:pt>
                <c:pt idx="49639">
                  <c:v>165.630349999901</c:v>
                </c:pt>
                <c:pt idx="49640">
                  <c:v>165.64354000001902</c:v>
                </c:pt>
                <c:pt idx="49641">
                  <c:v>165.647723999882</c:v>
                </c:pt>
                <c:pt idx="49642">
                  <c:v>165.65046300001902</c:v>
                </c:pt>
                <c:pt idx="49643">
                  <c:v>165.651191000051</c:v>
                </c:pt>
                <c:pt idx="49644">
                  <c:v>165.65244399998798</c:v>
                </c:pt>
                <c:pt idx="49645">
                  <c:v>165.65339999988203</c:v>
                </c:pt>
                <c:pt idx="49646">
                  <c:v>165.66251199992601</c:v>
                </c:pt>
                <c:pt idx="49647">
                  <c:v>165.66891899992601</c:v>
                </c:pt>
                <c:pt idx="49648">
                  <c:v>165.672966999864</c:v>
                </c:pt>
                <c:pt idx="49649">
                  <c:v>165.68407400018199</c:v>
                </c:pt>
                <c:pt idx="49650">
                  <c:v>165.684581999812</c:v>
                </c:pt>
                <c:pt idx="49651">
                  <c:v>165.685491000203</c:v>
                </c:pt>
                <c:pt idx="49652">
                  <c:v>165.68625699983298</c:v>
                </c:pt>
                <c:pt idx="49653">
                  <c:v>165.691576999961</c:v>
                </c:pt>
                <c:pt idx="49654">
                  <c:v>165.69182400007702</c:v>
                </c:pt>
                <c:pt idx="49655">
                  <c:v>165.69204100005601</c:v>
                </c:pt>
                <c:pt idx="49656">
                  <c:v>165.69232900019401</c:v>
                </c:pt>
                <c:pt idx="49657">
                  <c:v>165.69289900007701</c:v>
                </c:pt>
                <c:pt idx="49658">
                  <c:v>165.69316899995101</c:v>
                </c:pt>
                <c:pt idx="49659">
                  <c:v>165.693661000204</c:v>
                </c:pt>
                <c:pt idx="49660">
                  <c:v>165.694105000056</c:v>
                </c:pt>
                <c:pt idx="49661">
                  <c:v>165.695640000194</c:v>
                </c:pt>
                <c:pt idx="49662">
                  <c:v>165.69627899980301</c:v>
                </c:pt>
                <c:pt idx="49663">
                  <c:v>165.697080999962</c:v>
                </c:pt>
                <c:pt idx="49664">
                  <c:v>165.69825499982397</c:v>
                </c:pt>
                <c:pt idx="49665">
                  <c:v>165.70003800006802</c:v>
                </c:pt>
                <c:pt idx="49666">
                  <c:v>165.71757100018598</c:v>
                </c:pt>
                <c:pt idx="49667">
                  <c:v>165.71762200010099</c:v>
                </c:pt>
                <c:pt idx="49668">
                  <c:v>165.718165999805</c:v>
                </c:pt>
                <c:pt idx="49669">
                  <c:v>165.71900899998502</c:v>
                </c:pt>
                <c:pt idx="49670">
                  <c:v>165.719651000017</c:v>
                </c:pt>
                <c:pt idx="49671">
                  <c:v>165.74943500017901</c:v>
                </c:pt>
                <c:pt idx="49672">
                  <c:v>165.75069600003098</c:v>
                </c:pt>
                <c:pt idx="49673">
                  <c:v>165.750918999947</c:v>
                </c:pt>
                <c:pt idx="49674">
                  <c:v>165.75135799985199</c:v>
                </c:pt>
                <c:pt idx="49675">
                  <c:v>165.75153900021101</c:v>
                </c:pt>
                <c:pt idx="49676">
                  <c:v>165.752494000116</c:v>
                </c:pt>
                <c:pt idx="49677">
                  <c:v>165.75280599999999</c:v>
                </c:pt>
                <c:pt idx="49678">
                  <c:v>165.753277000021</c:v>
                </c:pt>
                <c:pt idx="49679">
                  <c:v>165.75374000012698</c:v>
                </c:pt>
                <c:pt idx="49680">
                  <c:v>165.75448299999999</c:v>
                </c:pt>
                <c:pt idx="49681">
                  <c:v>165.75515900012698</c:v>
                </c:pt>
                <c:pt idx="49682">
                  <c:v>165.75630699981002</c:v>
                </c:pt>
                <c:pt idx="49683">
                  <c:v>165.757110999948</c:v>
                </c:pt>
                <c:pt idx="49684">
                  <c:v>165.76298700010699</c:v>
                </c:pt>
                <c:pt idx="49685">
                  <c:v>165.770948000044</c:v>
                </c:pt>
                <c:pt idx="49686">
                  <c:v>165.77248900011901</c:v>
                </c:pt>
                <c:pt idx="49687">
                  <c:v>165.796862000206</c:v>
                </c:pt>
                <c:pt idx="49688">
                  <c:v>165.809245000218</c:v>
                </c:pt>
                <c:pt idx="49689">
                  <c:v>165.80999000007</c:v>
                </c:pt>
                <c:pt idx="49690">
                  <c:v>165.81131400016599</c:v>
                </c:pt>
                <c:pt idx="49691">
                  <c:v>165.81227500000699</c:v>
                </c:pt>
                <c:pt idx="49692">
                  <c:v>165.81722399996502</c:v>
                </c:pt>
                <c:pt idx="49693">
                  <c:v>165.81958400001801</c:v>
                </c:pt>
                <c:pt idx="49694">
                  <c:v>165.82390800022</c:v>
                </c:pt>
                <c:pt idx="49695">
                  <c:v>165.82431599999799</c:v>
                </c:pt>
                <c:pt idx="49696">
                  <c:v>165.825095999935</c:v>
                </c:pt>
                <c:pt idx="49697">
                  <c:v>165.82565499993501</c:v>
                </c:pt>
                <c:pt idx="49698">
                  <c:v>165.825814000072</c:v>
                </c:pt>
                <c:pt idx="49699">
                  <c:v>165.840936000222</c:v>
                </c:pt>
                <c:pt idx="49700">
                  <c:v>165.841525999894</c:v>
                </c:pt>
                <c:pt idx="49701">
                  <c:v>165.84270000021201</c:v>
                </c:pt>
                <c:pt idx="49702">
                  <c:v>165.84351499977799</c:v>
                </c:pt>
                <c:pt idx="49703">
                  <c:v>165.848338000159</c:v>
                </c:pt>
                <c:pt idx="49704">
                  <c:v>165.848981000181</c:v>
                </c:pt>
                <c:pt idx="49705">
                  <c:v>165.85008799984197</c:v>
                </c:pt>
                <c:pt idx="49706">
                  <c:v>165.85094099991599</c:v>
                </c:pt>
                <c:pt idx="49707">
                  <c:v>165.853619999779</c:v>
                </c:pt>
                <c:pt idx="49708">
                  <c:v>165.85398600000102</c:v>
                </c:pt>
                <c:pt idx="49709">
                  <c:v>165.85460499982199</c:v>
                </c:pt>
                <c:pt idx="49710">
                  <c:v>165.85497999994899</c:v>
                </c:pt>
                <c:pt idx="49711">
                  <c:v>165.86889500013001</c:v>
                </c:pt>
                <c:pt idx="49712">
                  <c:v>165.86951999988699</c:v>
                </c:pt>
                <c:pt idx="49713">
                  <c:v>165.903382000124</c:v>
                </c:pt>
                <c:pt idx="49714">
                  <c:v>165.90799000005001</c:v>
                </c:pt>
                <c:pt idx="49715">
                  <c:v>165.90868200000799</c:v>
                </c:pt>
                <c:pt idx="49716">
                  <c:v>165.90989899987099</c:v>
                </c:pt>
                <c:pt idx="49717">
                  <c:v>165.91090300016702</c:v>
                </c:pt>
                <c:pt idx="49718">
                  <c:v>165.91302200004</c:v>
                </c:pt>
                <c:pt idx="49719">
                  <c:v>165.920297999946</c:v>
                </c:pt>
                <c:pt idx="49720">
                  <c:v>165.929482000137</c:v>
                </c:pt>
                <c:pt idx="49721">
                  <c:v>165.93020700020099</c:v>
                </c:pt>
                <c:pt idx="49722">
                  <c:v>165.93187899979901</c:v>
                </c:pt>
                <c:pt idx="49723">
                  <c:v>165.93304600019101</c:v>
                </c:pt>
                <c:pt idx="49724">
                  <c:v>165.945394000118</c:v>
                </c:pt>
                <c:pt idx="49725">
                  <c:v>165.94590600016002</c:v>
                </c:pt>
                <c:pt idx="49726">
                  <c:v>165.94672600012902</c:v>
                </c:pt>
                <c:pt idx="49727">
                  <c:v>165.94728800009702</c:v>
                </c:pt>
                <c:pt idx="49728">
                  <c:v>165.94916699978</c:v>
                </c:pt>
                <c:pt idx="49729">
                  <c:v>165.94981800017101</c:v>
                </c:pt>
                <c:pt idx="49730">
                  <c:v>165.951246000076</c:v>
                </c:pt>
                <c:pt idx="49731">
                  <c:v>165.952198000013</c:v>
                </c:pt>
                <c:pt idx="49732">
                  <c:v>165.95647699978102</c:v>
                </c:pt>
                <c:pt idx="49733">
                  <c:v>165.96727800015199</c:v>
                </c:pt>
                <c:pt idx="49734">
                  <c:v>165.967784999793</c:v>
                </c:pt>
                <c:pt idx="49735">
                  <c:v>165.96860199979298</c:v>
                </c:pt>
                <c:pt idx="49736">
                  <c:v>165.969112999846</c:v>
                </c:pt>
                <c:pt idx="49737">
                  <c:v>165.971020000142</c:v>
                </c:pt>
                <c:pt idx="49738">
                  <c:v>165.97172799993101</c:v>
                </c:pt>
                <c:pt idx="49739">
                  <c:v>165.97308900009</c:v>
                </c:pt>
                <c:pt idx="49740">
                  <c:v>165.974049999931</c:v>
                </c:pt>
                <c:pt idx="49741">
                  <c:v>165.975636999974</c:v>
                </c:pt>
                <c:pt idx="49742">
                  <c:v>165.97634900017499</c:v>
                </c:pt>
                <c:pt idx="49743">
                  <c:v>165.97680999984701</c:v>
                </c:pt>
                <c:pt idx="49744">
                  <c:v>165.97749699985701</c:v>
                </c:pt>
                <c:pt idx="49745">
                  <c:v>165.977508000196</c:v>
                </c:pt>
                <c:pt idx="49746">
                  <c:v>165.97846400009001</c:v>
                </c:pt>
                <c:pt idx="49747">
                  <c:v>165.97876100013301</c:v>
                </c:pt>
                <c:pt idx="49748">
                  <c:v>165.979796000101</c:v>
                </c:pt>
                <c:pt idx="49749">
                  <c:v>165.99552199977498</c:v>
                </c:pt>
                <c:pt idx="49750">
                  <c:v>166.003242999977</c:v>
                </c:pt>
                <c:pt idx="49751">
                  <c:v>166.00387800008301</c:v>
                </c:pt>
                <c:pt idx="49752">
                  <c:v>166.00427699995601</c:v>
                </c:pt>
                <c:pt idx="49753">
                  <c:v>166.005067999776</c:v>
                </c:pt>
                <c:pt idx="49754">
                  <c:v>166.005940000104</c:v>
                </c:pt>
                <c:pt idx="49755">
                  <c:v>166.01009299984</c:v>
                </c:pt>
                <c:pt idx="49756">
                  <c:v>166.01925099985201</c:v>
                </c:pt>
                <c:pt idx="49757">
                  <c:v>166.02696200015899</c:v>
                </c:pt>
                <c:pt idx="49758">
                  <c:v>166.02739000018099</c:v>
                </c:pt>
                <c:pt idx="49759">
                  <c:v>166.027970999948</c:v>
                </c:pt>
                <c:pt idx="49760">
                  <c:v>166.028368999832</c:v>
                </c:pt>
                <c:pt idx="49761">
                  <c:v>166.029565999906</c:v>
                </c:pt>
                <c:pt idx="49762">
                  <c:v>166.03017199986402</c:v>
                </c:pt>
                <c:pt idx="49763">
                  <c:v>166.03133499984301</c:v>
                </c:pt>
                <c:pt idx="49764">
                  <c:v>166.03255400013899</c:v>
                </c:pt>
                <c:pt idx="49765">
                  <c:v>166.035616000044</c:v>
                </c:pt>
                <c:pt idx="49766">
                  <c:v>166.05534600012101</c:v>
                </c:pt>
                <c:pt idx="49767">
                  <c:v>166.05544200001498</c:v>
                </c:pt>
                <c:pt idx="49768">
                  <c:v>166.05562699987701</c:v>
                </c:pt>
                <c:pt idx="49769">
                  <c:v>166.056081000078</c:v>
                </c:pt>
                <c:pt idx="49770">
                  <c:v>166.05641100022598</c:v>
                </c:pt>
                <c:pt idx="49771">
                  <c:v>166.062993000196</c:v>
                </c:pt>
                <c:pt idx="49772">
                  <c:v>166.069761000017</c:v>
                </c:pt>
                <c:pt idx="49773">
                  <c:v>166.07035400011199</c:v>
                </c:pt>
                <c:pt idx="49774">
                  <c:v>166.07168000018601</c:v>
                </c:pt>
                <c:pt idx="49775">
                  <c:v>166.072602999975</c:v>
                </c:pt>
                <c:pt idx="49776">
                  <c:v>166.097772999819</c:v>
                </c:pt>
                <c:pt idx="49777">
                  <c:v>166.09981700003098</c:v>
                </c:pt>
                <c:pt idx="49778">
                  <c:v>166.10034599989302</c:v>
                </c:pt>
                <c:pt idx="49779">
                  <c:v>166.101394000179</c:v>
                </c:pt>
                <c:pt idx="49780">
                  <c:v>166.10213500007299</c:v>
                </c:pt>
                <c:pt idx="49781">
                  <c:v>166.107177999947</c:v>
                </c:pt>
                <c:pt idx="49782">
                  <c:v>166.11700700013901</c:v>
                </c:pt>
                <c:pt idx="49783">
                  <c:v>166.11783999996899</c:v>
                </c:pt>
                <c:pt idx="49784">
                  <c:v>166.12103199986402</c:v>
                </c:pt>
                <c:pt idx="49785">
                  <c:v>166.12172699979001</c:v>
                </c:pt>
                <c:pt idx="49786">
                  <c:v>166.122395999991</c:v>
                </c:pt>
                <c:pt idx="49787">
                  <c:v>166.123562999928</c:v>
                </c:pt>
                <c:pt idx="49788">
                  <c:v>166.12431900011799</c:v>
                </c:pt>
                <c:pt idx="49789">
                  <c:v>166.124433999812</c:v>
                </c:pt>
                <c:pt idx="49790">
                  <c:v>166.12476599993801</c:v>
                </c:pt>
                <c:pt idx="49791">
                  <c:v>166.12564400020301</c:v>
                </c:pt>
                <c:pt idx="49792">
                  <c:v>166.12700299992801</c:v>
                </c:pt>
                <c:pt idx="49793">
                  <c:v>166.135825999845</c:v>
                </c:pt>
                <c:pt idx="49794">
                  <c:v>166.140007000194</c:v>
                </c:pt>
                <c:pt idx="49795">
                  <c:v>166.140714999983</c:v>
                </c:pt>
                <c:pt idx="49796">
                  <c:v>166.14201399988801</c:v>
                </c:pt>
                <c:pt idx="49797">
                  <c:v>166.14299899993</c:v>
                </c:pt>
                <c:pt idx="49798">
                  <c:v>166.14833399989899</c:v>
                </c:pt>
                <c:pt idx="49799">
                  <c:v>166.14834700021601</c:v>
                </c:pt>
                <c:pt idx="49800">
                  <c:v>166.14897099998399</c:v>
                </c:pt>
                <c:pt idx="49801">
                  <c:v>166.14897999988898</c:v>
                </c:pt>
                <c:pt idx="49802">
                  <c:v>166.150215000016</c:v>
                </c:pt>
                <c:pt idx="49803">
                  <c:v>166.150216000005</c:v>
                </c:pt>
                <c:pt idx="49804">
                  <c:v>166.151021000132</c:v>
                </c:pt>
                <c:pt idx="49805">
                  <c:v>166.15102500009002</c:v>
                </c:pt>
                <c:pt idx="49806">
                  <c:v>166.16946000021898</c:v>
                </c:pt>
                <c:pt idx="49807">
                  <c:v>166.17746000019898</c:v>
                </c:pt>
                <c:pt idx="49808">
                  <c:v>166.178176999892</c:v>
                </c:pt>
                <c:pt idx="49809">
                  <c:v>166.17949200008198</c:v>
                </c:pt>
                <c:pt idx="49810">
                  <c:v>166.180432000146</c:v>
                </c:pt>
                <c:pt idx="49811">
                  <c:v>166.18106099986099</c:v>
                </c:pt>
                <c:pt idx="49812">
                  <c:v>166.18195699993501</c:v>
                </c:pt>
                <c:pt idx="49813">
                  <c:v>166.184613000041</c:v>
                </c:pt>
                <c:pt idx="49814">
                  <c:v>166.18481500017802</c:v>
                </c:pt>
                <c:pt idx="49815">
                  <c:v>166.18577100007298</c:v>
                </c:pt>
                <c:pt idx="49816">
                  <c:v>166.18601099980802</c:v>
                </c:pt>
                <c:pt idx="49817">
                  <c:v>166.187543999967</c:v>
                </c:pt>
                <c:pt idx="49818">
                  <c:v>166.18779899999899</c:v>
                </c:pt>
                <c:pt idx="49819">
                  <c:v>166.18899700006199</c:v>
                </c:pt>
                <c:pt idx="49820">
                  <c:v>166.18911700015801</c:v>
                </c:pt>
                <c:pt idx="49821">
                  <c:v>166.189228999883</c:v>
                </c:pt>
                <c:pt idx="49822">
                  <c:v>166.18931999983002</c:v>
                </c:pt>
                <c:pt idx="49823">
                  <c:v>166.19109300017899</c:v>
                </c:pt>
                <c:pt idx="49824">
                  <c:v>166.19165600013699</c:v>
                </c:pt>
                <c:pt idx="49825">
                  <c:v>166.19214100001003</c:v>
                </c:pt>
                <c:pt idx="49826">
                  <c:v>166.19258899982</c:v>
                </c:pt>
                <c:pt idx="49827">
                  <c:v>166.20085100021203</c:v>
                </c:pt>
                <c:pt idx="49828">
                  <c:v>166.207763999864</c:v>
                </c:pt>
                <c:pt idx="49829">
                  <c:v>166.208298000128</c:v>
                </c:pt>
                <c:pt idx="49830">
                  <c:v>166.20938400001202</c:v>
                </c:pt>
                <c:pt idx="49831">
                  <c:v>166.20939099993802</c:v>
                </c:pt>
                <c:pt idx="49832">
                  <c:v>166.21004199987502</c:v>
                </c:pt>
                <c:pt idx="49833">
                  <c:v>166.21009600021299</c:v>
                </c:pt>
                <c:pt idx="49834">
                  <c:v>166.21123899994902</c:v>
                </c:pt>
                <c:pt idx="49835">
                  <c:v>166.212086000086</c:v>
                </c:pt>
                <c:pt idx="49836">
                  <c:v>166.21727800020301</c:v>
                </c:pt>
                <c:pt idx="49837">
                  <c:v>166.217287000108</c:v>
                </c:pt>
                <c:pt idx="49838">
                  <c:v>166.23409000021601</c:v>
                </c:pt>
                <c:pt idx="49839">
                  <c:v>166.23466500004699</c:v>
                </c:pt>
                <c:pt idx="49840">
                  <c:v>166.23569100010999</c:v>
                </c:pt>
                <c:pt idx="49841">
                  <c:v>166.236420000132</c:v>
                </c:pt>
                <c:pt idx="49842">
                  <c:v>166.24014599983599</c:v>
                </c:pt>
                <c:pt idx="49843">
                  <c:v>166.240534999815</c:v>
                </c:pt>
                <c:pt idx="49844">
                  <c:v>166.24120500000501</c:v>
                </c:pt>
                <c:pt idx="49845">
                  <c:v>166.24171800003703</c:v>
                </c:pt>
                <c:pt idx="49846">
                  <c:v>166.249119999974</c:v>
                </c:pt>
                <c:pt idx="49847">
                  <c:v>166.254105000007</c:v>
                </c:pt>
                <c:pt idx="49848">
                  <c:v>166.254734000176</c:v>
                </c:pt>
                <c:pt idx="49849">
                  <c:v>166.25610299979499</c:v>
                </c:pt>
                <c:pt idx="49850">
                  <c:v>166.256980000071</c:v>
                </c:pt>
                <c:pt idx="49851">
                  <c:v>166.27053000001902</c:v>
                </c:pt>
                <c:pt idx="49852">
                  <c:v>166.27220100008299</c:v>
                </c:pt>
                <c:pt idx="49853">
                  <c:v>166.29668299992701</c:v>
                </c:pt>
                <c:pt idx="49854">
                  <c:v>166.30836100011899</c:v>
                </c:pt>
                <c:pt idx="49855">
                  <c:v>166.308940999897</c:v>
                </c:pt>
                <c:pt idx="49856">
                  <c:v>166.309082000225</c:v>
                </c:pt>
                <c:pt idx="49857">
                  <c:v>166.309740000087</c:v>
                </c:pt>
                <c:pt idx="49858">
                  <c:v>166.31012900006601</c:v>
                </c:pt>
                <c:pt idx="49859">
                  <c:v>166.31096899982302</c:v>
                </c:pt>
                <c:pt idx="49860">
                  <c:v>166.310972999781</c:v>
                </c:pt>
                <c:pt idx="49861">
                  <c:v>166.311003999908</c:v>
                </c:pt>
                <c:pt idx="49862">
                  <c:v>166.312407000077</c:v>
                </c:pt>
                <c:pt idx="49863">
                  <c:v>166.312553999887</c:v>
                </c:pt>
                <c:pt idx="49864">
                  <c:v>166.312967000067</c:v>
                </c:pt>
                <c:pt idx="49865">
                  <c:v>166.31302299992902</c:v>
                </c:pt>
                <c:pt idx="49866">
                  <c:v>166.31377300018298</c:v>
                </c:pt>
                <c:pt idx="49867">
                  <c:v>166.31433800012002</c:v>
                </c:pt>
                <c:pt idx="49868">
                  <c:v>166.31920500003599</c:v>
                </c:pt>
                <c:pt idx="49869">
                  <c:v>166.32162299992999</c:v>
                </c:pt>
                <c:pt idx="49870">
                  <c:v>166.32264400004701</c:v>
                </c:pt>
                <c:pt idx="49871">
                  <c:v>166.33585099998501</c:v>
                </c:pt>
                <c:pt idx="49872">
                  <c:v>166.33660800016497</c:v>
                </c:pt>
                <c:pt idx="49873">
                  <c:v>166.33783499992199</c:v>
                </c:pt>
                <c:pt idx="49874">
                  <c:v>166.33878799984799</c:v>
                </c:pt>
                <c:pt idx="49875">
                  <c:v>166.34337699997499</c:v>
                </c:pt>
                <c:pt idx="49876">
                  <c:v>166.35180599996599</c:v>
                </c:pt>
                <c:pt idx="49877">
                  <c:v>166.36977400003099</c:v>
                </c:pt>
                <c:pt idx="49878">
                  <c:v>166.36985700006301</c:v>
                </c:pt>
                <c:pt idx="49879">
                  <c:v>166.37012899991501</c:v>
                </c:pt>
                <c:pt idx="49880">
                  <c:v>166.370552999978</c:v>
                </c:pt>
                <c:pt idx="49881">
                  <c:v>166.37082499983001</c:v>
                </c:pt>
                <c:pt idx="49882">
                  <c:v>166.37092000018998</c:v>
                </c:pt>
                <c:pt idx="49883">
                  <c:v>166.37129799983001</c:v>
                </c:pt>
                <c:pt idx="49884">
                  <c:v>166.371593999883</c:v>
                </c:pt>
                <c:pt idx="49885">
                  <c:v>166.37184899991502</c:v>
                </c:pt>
                <c:pt idx="49886">
                  <c:v>166.372732000127</c:v>
                </c:pt>
                <c:pt idx="49887">
                  <c:v>166.372867000063</c:v>
                </c:pt>
                <c:pt idx="49888">
                  <c:v>166.373522999947</c:v>
                </c:pt>
                <c:pt idx="49889">
                  <c:v>166.375488000085</c:v>
                </c:pt>
                <c:pt idx="49890">
                  <c:v>166.383162999864</c:v>
                </c:pt>
                <c:pt idx="49891">
                  <c:v>166.393179999886</c:v>
                </c:pt>
                <c:pt idx="49892">
                  <c:v>166.39902299993901</c:v>
                </c:pt>
                <c:pt idx="49893">
                  <c:v>166.39967699984402</c:v>
                </c:pt>
                <c:pt idx="49894">
                  <c:v>166.40013999995</c:v>
                </c:pt>
                <c:pt idx="49895">
                  <c:v>166.40068100014099</c:v>
                </c:pt>
                <c:pt idx="49896">
                  <c:v>166.40085800008799</c:v>
                </c:pt>
                <c:pt idx="49897">
                  <c:v>166.401507000045</c:v>
                </c:pt>
                <c:pt idx="49898">
                  <c:v>166.40220299996099</c:v>
                </c:pt>
                <c:pt idx="49899">
                  <c:v>166.40317200017302</c:v>
                </c:pt>
                <c:pt idx="49900">
                  <c:v>166.41203700009999</c:v>
                </c:pt>
                <c:pt idx="49901">
                  <c:v>166.418548999899</c:v>
                </c:pt>
                <c:pt idx="49902">
                  <c:v>166.44140800008199</c:v>
                </c:pt>
                <c:pt idx="49903">
                  <c:v>166.44530099983902</c:v>
                </c:pt>
                <c:pt idx="49904">
                  <c:v>166.44613000016702</c:v>
                </c:pt>
                <c:pt idx="49905">
                  <c:v>166.44711900016702</c:v>
                </c:pt>
                <c:pt idx="49906">
                  <c:v>166.44734100009302</c:v>
                </c:pt>
                <c:pt idx="49907">
                  <c:v>166.448392999882</c:v>
                </c:pt>
                <c:pt idx="49908">
                  <c:v>166.448498000136</c:v>
                </c:pt>
                <c:pt idx="49909">
                  <c:v>166.44934099986099</c:v>
                </c:pt>
                <c:pt idx="49910">
                  <c:v>166.45046099984</c:v>
                </c:pt>
                <c:pt idx="49911">
                  <c:v>166.450978999819</c:v>
                </c:pt>
                <c:pt idx="49912">
                  <c:v>166.46159899983098</c:v>
                </c:pt>
                <c:pt idx="49913">
                  <c:v>166.48865500019301</c:v>
                </c:pt>
                <c:pt idx="49914">
                  <c:v>166.48922600006699</c:v>
                </c:pt>
                <c:pt idx="49915">
                  <c:v>166.49020500017198</c:v>
                </c:pt>
                <c:pt idx="49916">
                  <c:v>166.491021000183</c:v>
                </c:pt>
                <c:pt idx="49917">
                  <c:v>166.49804000007799</c:v>
                </c:pt>
                <c:pt idx="49918">
                  <c:v>166.51480300015399</c:v>
                </c:pt>
                <c:pt idx="49919">
                  <c:v>166.51555399994299</c:v>
                </c:pt>
                <c:pt idx="49920">
                  <c:v>166.516779000176</c:v>
                </c:pt>
                <c:pt idx="49921">
                  <c:v>166.517680000197</c:v>
                </c:pt>
                <c:pt idx="49922">
                  <c:v>166.51857599981599</c:v>
                </c:pt>
                <c:pt idx="49923">
                  <c:v>166.51894799997498</c:v>
                </c:pt>
                <c:pt idx="49924">
                  <c:v>166.51969399981601</c:v>
                </c:pt>
                <c:pt idx="49925">
                  <c:v>166.52018000013399</c:v>
                </c:pt>
                <c:pt idx="49926">
                  <c:v>166.52048700007001</c:v>
                </c:pt>
                <c:pt idx="49927">
                  <c:v>166.52120199978501</c:v>
                </c:pt>
                <c:pt idx="49928">
                  <c:v>166.52225100005998</c:v>
                </c:pt>
                <c:pt idx="49929">
                  <c:v>166.52317399984801</c:v>
                </c:pt>
                <c:pt idx="49930">
                  <c:v>166.52443000020799</c:v>
                </c:pt>
                <c:pt idx="49931">
                  <c:v>166.524906000177</c:v>
                </c:pt>
                <c:pt idx="49932">
                  <c:v>166.52571399981701</c:v>
                </c:pt>
                <c:pt idx="49933">
                  <c:v>166.52628600013398</c:v>
                </c:pt>
                <c:pt idx="49934">
                  <c:v>166.53162700004</c:v>
                </c:pt>
                <c:pt idx="49935">
                  <c:v>166.53948000020998</c:v>
                </c:pt>
                <c:pt idx="49936">
                  <c:v>166.54200899983999</c:v>
                </c:pt>
                <c:pt idx="49937">
                  <c:v>166.54263700001999</c:v>
                </c:pt>
                <c:pt idx="49938">
                  <c:v>166.543935999925</c:v>
                </c:pt>
                <c:pt idx="49939">
                  <c:v>166.54531199992499</c:v>
                </c:pt>
                <c:pt idx="49940">
                  <c:v>166.55202899983098</c:v>
                </c:pt>
                <c:pt idx="49941">
                  <c:v>166.561183999874</c:v>
                </c:pt>
                <c:pt idx="49942">
                  <c:v>166.561925000223</c:v>
                </c:pt>
                <c:pt idx="49943">
                  <c:v>166.56323899997</c:v>
                </c:pt>
                <c:pt idx="49944">
                  <c:v>166.5632979998</c:v>
                </c:pt>
                <c:pt idx="49945">
                  <c:v>166.564013999959</c:v>
                </c:pt>
                <c:pt idx="49946">
                  <c:v>166.56413900000101</c:v>
                </c:pt>
                <c:pt idx="49947">
                  <c:v>166.565248000097</c:v>
                </c:pt>
                <c:pt idx="49948">
                  <c:v>166.56622800019198</c:v>
                </c:pt>
                <c:pt idx="49949">
                  <c:v>166.58525899993001</c:v>
                </c:pt>
                <c:pt idx="49950">
                  <c:v>166.585696999845</c:v>
                </c:pt>
                <c:pt idx="49951">
                  <c:v>166.59328900004701</c:v>
                </c:pt>
                <c:pt idx="49952">
                  <c:v>166.593676000047</c:v>
                </c:pt>
                <c:pt idx="49953">
                  <c:v>166.59370900015301</c:v>
                </c:pt>
                <c:pt idx="49954">
                  <c:v>166.59444100014298</c:v>
                </c:pt>
                <c:pt idx="49955">
                  <c:v>166.594954000174</c:v>
                </c:pt>
                <c:pt idx="49956">
                  <c:v>166.60577299990101</c:v>
                </c:pt>
                <c:pt idx="49957">
                  <c:v>166.617822999796</c:v>
                </c:pt>
                <c:pt idx="49958">
                  <c:v>166.618036999807</c:v>
                </c:pt>
                <c:pt idx="49959">
                  <c:v>166.61819499995499</c:v>
                </c:pt>
                <c:pt idx="49960">
                  <c:v>166.61867899983901</c:v>
                </c:pt>
                <c:pt idx="49961">
                  <c:v>166.61885499979601</c:v>
                </c:pt>
                <c:pt idx="49962">
                  <c:v>166.619340000124</c:v>
                </c:pt>
                <c:pt idx="49963">
                  <c:v>166.620002999934</c:v>
                </c:pt>
                <c:pt idx="49964">
                  <c:v>166.620905999934</c:v>
                </c:pt>
                <c:pt idx="49965">
                  <c:v>166.630543999872</c:v>
                </c:pt>
                <c:pt idx="49966">
                  <c:v>166.63125000013599</c:v>
                </c:pt>
                <c:pt idx="49967">
                  <c:v>166.63259300003099</c:v>
                </c:pt>
                <c:pt idx="49968">
                  <c:v>166.63365300018901</c:v>
                </c:pt>
                <c:pt idx="49969">
                  <c:v>166.63638699992498</c:v>
                </c:pt>
                <c:pt idx="49970">
                  <c:v>166.64191000018002</c:v>
                </c:pt>
                <c:pt idx="49971">
                  <c:v>166.65592400022399</c:v>
                </c:pt>
                <c:pt idx="49972">
                  <c:v>166.66945199994998</c:v>
                </c:pt>
                <c:pt idx="49973">
                  <c:v>166.66998900018299</c:v>
                </c:pt>
                <c:pt idx="49974">
                  <c:v>166.67288700000398</c:v>
                </c:pt>
                <c:pt idx="49975">
                  <c:v>166.673482000078</c:v>
                </c:pt>
                <c:pt idx="49976">
                  <c:v>166.67456899995099</c:v>
                </c:pt>
                <c:pt idx="49977">
                  <c:v>166.674589000194</c:v>
                </c:pt>
                <c:pt idx="49978">
                  <c:v>166.67527900017299</c:v>
                </c:pt>
                <c:pt idx="49979">
                  <c:v>166.67533300005701</c:v>
                </c:pt>
                <c:pt idx="49980">
                  <c:v>166.67661900009901</c:v>
                </c:pt>
                <c:pt idx="49981">
                  <c:v>166.677559000163</c:v>
                </c:pt>
                <c:pt idx="49982">
                  <c:v>166.678208000121</c:v>
                </c:pt>
                <c:pt idx="49983">
                  <c:v>166.68288299979298</c:v>
                </c:pt>
                <c:pt idx="49984">
                  <c:v>166.68319400014201</c:v>
                </c:pt>
                <c:pt idx="49985">
                  <c:v>166.683839000143</c:v>
                </c:pt>
                <c:pt idx="49986">
                  <c:v>166.68424699992099</c:v>
                </c:pt>
                <c:pt idx="49987">
                  <c:v>166.69865799985899</c:v>
                </c:pt>
                <c:pt idx="49988">
                  <c:v>166.711187000146</c:v>
                </c:pt>
                <c:pt idx="49989">
                  <c:v>166.72042299978699</c:v>
                </c:pt>
                <c:pt idx="49990">
                  <c:v>166.72326199977698</c:v>
                </c:pt>
                <c:pt idx="49991">
                  <c:v>166.72388100005202</c:v>
                </c:pt>
                <c:pt idx="49992">
                  <c:v>166.724993000116</c:v>
                </c:pt>
                <c:pt idx="49993">
                  <c:v>166.72587499988299</c:v>
                </c:pt>
                <c:pt idx="49994">
                  <c:v>166.73151499981</c:v>
                </c:pt>
                <c:pt idx="49995">
                  <c:v>166.747124999801</c:v>
                </c:pt>
                <c:pt idx="49996">
                  <c:v>166.747607000161</c:v>
                </c:pt>
                <c:pt idx="49997">
                  <c:v>166.747923000002</c:v>
                </c:pt>
                <c:pt idx="49998">
                  <c:v>166.74841299982199</c:v>
                </c:pt>
                <c:pt idx="49999">
                  <c:v>166.748498999822</c:v>
                </c:pt>
                <c:pt idx="50000">
                  <c:v>166.74908699997101</c:v>
                </c:pt>
                <c:pt idx="50001">
                  <c:v>166.749615999833</c:v>
                </c:pt>
                <c:pt idx="50002">
                  <c:v>166.750331999992</c:v>
                </c:pt>
                <c:pt idx="50003">
                  <c:v>166.75367500010898</c:v>
                </c:pt>
                <c:pt idx="50004">
                  <c:v>166.75430900022502</c:v>
                </c:pt>
                <c:pt idx="50005">
                  <c:v>166.75515899987599</c:v>
                </c:pt>
                <c:pt idx="50006">
                  <c:v>166.75616000020401</c:v>
                </c:pt>
                <c:pt idx="50007">
                  <c:v>166.75973700012003</c:v>
                </c:pt>
                <c:pt idx="50008">
                  <c:v>166.774104000069</c:v>
                </c:pt>
                <c:pt idx="50009">
                  <c:v>166.774712000005</c:v>
                </c:pt>
                <c:pt idx="50010">
                  <c:v>166.77508300017499</c:v>
                </c:pt>
                <c:pt idx="50011">
                  <c:v>166.77581800013201</c:v>
                </c:pt>
                <c:pt idx="50012">
                  <c:v>166.77694600002701</c:v>
                </c:pt>
                <c:pt idx="50013">
                  <c:v>166.813086999809</c:v>
                </c:pt>
                <c:pt idx="50014">
                  <c:v>166.81354000002102</c:v>
                </c:pt>
                <c:pt idx="50015">
                  <c:v>166.815569999926</c:v>
                </c:pt>
                <c:pt idx="50016">
                  <c:v>166.81623000022199</c:v>
                </c:pt>
                <c:pt idx="50017">
                  <c:v>166.817307000201</c:v>
                </c:pt>
                <c:pt idx="50018">
                  <c:v>166.81812800015899</c:v>
                </c:pt>
                <c:pt idx="50019">
                  <c:v>166.83244100022398</c:v>
                </c:pt>
                <c:pt idx="50020">
                  <c:v>166.83296200017099</c:v>
                </c:pt>
                <c:pt idx="50021">
                  <c:v>166.83298399993802</c:v>
                </c:pt>
                <c:pt idx="50022">
                  <c:v>166.83380799986401</c:v>
                </c:pt>
                <c:pt idx="50023">
                  <c:v>166.83450800019199</c:v>
                </c:pt>
                <c:pt idx="50024">
                  <c:v>166.85466599983502</c:v>
                </c:pt>
                <c:pt idx="50025">
                  <c:v>166.85508699992999</c:v>
                </c:pt>
                <c:pt idx="50026">
                  <c:v>166.855784999825</c:v>
                </c:pt>
                <c:pt idx="50027">
                  <c:v>166.85629899984602</c:v>
                </c:pt>
                <c:pt idx="50028">
                  <c:v>166.86174699998401</c:v>
                </c:pt>
                <c:pt idx="50029">
                  <c:v>166.885292000188</c:v>
                </c:pt>
                <c:pt idx="50030">
                  <c:v>166.885573999934</c:v>
                </c:pt>
                <c:pt idx="50031">
                  <c:v>166.88586999998699</c:v>
                </c:pt>
                <c:pt idx="50032">
                  <c:v>166.88701600014599</c:v>
                </c:pt>
                <c:pt idx="50033">
                  <c:v>166.88773399982801</c:v>
                </c:pt>
                <c:pt idx="50034">
                  <c:v>166.901093999968</c:v>
                </c:pt>
                <c:pt idx="50035">
                  <c:v>166.905827999926</c:v>
                </c:pt>
                <c:pt idx="50036">
                  <c:v>166.91251200018002</c:v>
                </c:pt>
                <c:pt idx="50037">
                  <c:v>166.91326499994798</c:v>
                </c:pt>
                <c:pt idx="50038">
                  <c:v>166.91466300016998</c:v>
                </c:pt>
                <c:pt idx="50039">
                  <c:v>166.91566500003299</c:v>
                </c:pt>
                <c:pt idx="50040">
                  <c:v>166.92427999987501</c:v>
                </c:pt>
                <c:pt idx="50041">
                  <c:v>166.92474499996001</c:v>
                </c:pt>
                <c:pt idx="50042">
                  <c:v>166.92557399983298</c:v>
                </c:pt>
                <c:pt idx="50043">
                  <c:v>166.92622099981202</c:v>
                </c:pt>
                <c:pt idx="50044">
                  <c:v>166.92745399995999</c:v>
                </c:pt>
                <c:pt idx="50045">
                  <c:v>166.92796799998098</c:v>
                </c:pt>
                <c:pt idx="50046">
                  <c:v>166.92877200011901</c:v>
                </c:pt>
                <c:pt idx="50047">
                  <c:v>166.92939299991801</c:v>
                </c:pt>
                <c:pt idx="50048">
                  <c:v>166.93605999989799</c:v>
                </c:pt>
                <c:pt idx="50049">
                  <c:v>166.94042800008899</c:v>
                </c:pt>
                <c:pt idx="50050">
                  <c:v>166.94125499998302</c:v>
                </c:pt>
                <c:pt idx="50051">
                  <c:v>166.94265900014202</c:v>
                </c:pt>
                <c:pt idx="50052">
                  <c:v>166.943572000036</c:v>
                </c:pt>
                <c:pt idx="50053">
                  <c:v>166.97691599983901</c:v>
                </c:pt>
                <c:pt idx="50054">
                  <c:v>166.97724799996598</c:v>
                </c:pt>
                <c:pt idx="50055">
                  <c:v>166.97788400006101</c:v>
                </c:pt>
                <c:pt idx="50056">
                  <c:v>166.97814300005101</c:v>
                </c:pt>
                <c:pt idx="50057">
                  <c:v>166.97835900004</c:v>
                </c:pt>
                <c:pt idx="50058">
                  <c:v>166.98911000003099</c:v>
                </c:pt>
                <c:pt idx="50059">
                  <c:v>166.99176400015801</c:v>
                </c:pt>
                <c:pt idx="50060">
                  <c:v>166.99250900001002</c:v>
                </c:pt>
                <c:pt idx="50061">
                  <c:v>166.99386299978798</c:v>
                </c:pt>
                <c:pt idx="50062">
                  <c:v>166.99482200010601</c:v>
                </c:pt>
                <c:pt idx="50063">
                  <c:v>167.00180199995802</c:v>
                </c:pt>
                <c:pt idx="50064">
                  <c:v>167.002515000149</c:v>
                </c:pt>
                <c:pt idx="50065">
                  <c:v>167.00383399984199</c:v>
                </c:pt>
                <c:pt idx="50066">
                  <c:v>167.004880000149</c:v>
                </c:pt>
                <c:pt idx="50067">
                  <c:v>167.01166599978001</c:v>
                </c:pt>
                <c:pt idx="50068">
                  <c:v>167.01875399985502</c:v>
                </c:pt>
                <c:pt idx="50069">
                  <c:v>167.03062299984501</c:v>
                </c:pt>
                <c:pt idx="50070">
                  <c:v>167.03287400014202</c:v>
                </c:pt>
                <c:pt idx="50071">
                  <c:v>167.033150999941</c:v>
                </c:pt>
                <c:pt idx="50072">
                  <c:v>167.033684000216</c:v>
                </c:pt>
                <c:pt idx="50073">
                  <c:v>167.034127000079</c:v>
                </c:pt>
                <c:pt idx="50074">
                  <c:v>167.037769000216</c:v>
                </c:pt>
                <c:pt idx="50075">
                  <c:v>167.03800599998399</c:v>
                </c:pt>
                <c:pt idx="50076">
                  <c:v>167.03882100000502</c:v>
                </c:pt>
                <c:pt idx="50077">
                  <c:v>167.039999999815</c:v>
                </c:pt>
                <c:pt idx="50078">
                  <c:v>167.041050000079</c:v>
                </c:pt>
                <c:pt idx="50079">
                  <c:v>167.048043999784</c:v>
                </c:pt>
                <c:pt idx="50080">
                  <c:v>167.04861900007</c:v>
                </c:pt>
                <c:pt idx="50081">
                  <c:v>167.049730000144</c:v>
                </c:pt>
                <c:pt idx="50082">
                  <c:v>167.05050000018599</c:v>
                </c:pt>
                <c:pt idx="50083">
                  <c:v>167.05447799995397</c:v>
                </c:pt>
                <c:pt idx="50084">
                  <c:v>167.05514600016599</c:v>
                </c:pt>
                <c:pt idx="50085">
                  <c:v>167.05646199989101</c:v>
                </c:pt>
                <c:pt idx="50086">
                  <c:v>167.05711299982698</c:v>
                </c:pt>
                <c:pt idx="50087">
                  <c:v>167.05745099989102</c:v>
                </c:pt>
                <c:pt idx="50088">
                  <c:v>167.05777200013398</c:v>
                </c:pt>
                <c:pt idx="50089">
                  <c:v>167.05913099985901</c:v>
                </c:pt>
                <c:pt idx="50090">
                  <c:v>167.060100000071</c:v>
                </c:pt>
                <c:pt idx="50091">
                  <c:v>167.06483100006102</c:v>
                </c:pt>
                <c:pt idx="50092">
                  <c:v>167.06556200006099</c:v>
                </c:pt>
                <c:pt idx="50093">
                  <c:v>167.06705200022</c:v>
                </c:pt>
                <c:pt idx="50094">
                  <c:v>167.068033999839</c:v>
                </c:pt>
                <c:pt idx="50095">
                  <c:v>167.079766999904</c:v>
                </c:pt>
                <c:pt idx="50096">
                  <c:v>167.09667699979002</c:v>
                </c:pt>
                <c:pt idx="50097">
                  <c:v>167.09694600012801</c:v>
                </c:pt>
                <c:pt idx="50098">
                  <c:v>167.097120000107</c:v>
                </c:pt>
                <c:pt idx="50099">
                  <c:v>167.09942099987501</c:v>
                </c:pt>
                <c:pt idx="50100">
                  <c:v>167.09964299980101</c:v>
                </c:pt>
                <c:pt idx="50101">
                  <c:v>167.100833999938</c:v>
                </c:pt>
                <c:pt idx="50102">
                  <c:v>167.101010999886</c:v>
                </c:pt>
                <c:pt idx="50103">
                  <c:v>167.102333999991</c:v>
                </c:pt>
                <c:pt idx="50104">
                  <c:v>167.10249300012902</c:v>
                </c:pt>
                <c:pt idx="50105">
                  <c:v>167.10367399991802</c:v>
                </c:pt>
                <c:pt idx="50106">
                  <c:v>167.10384599991801</c:v>
                </c:pt>
                <c:pt idx="50107">
                  <c:v>167.104231999928</c:v>
                </c:pt>
                <c:pt idx="50108">
                  <c:v>167.10438600011901</c:v>
                </c:pt>
                <c:pt idx="50109">
                  <c:v>167.10528000021401</c:v>
                </c:pt>
                <c:pt idx="50110">
                  <c:v>167.105370000172</c:v>
                </c:pt>
                <c:pt idx="50111">
                  <c:v>167.10545800015001</c:v>
                </c:pt>
                <c:pt idx="50112">
                  <c:v>167.105525999886</c:v>
                </c:pt>
                <c:pt idx="50113">
                  <c:v>167.10558900012902</c:v>
                </c:pt>
                <c:pt idx="50114">
                  <c:v>167.10565899984402</c:v>
                </c:pt>
                <c:pt idx="50115">
                  <c:v>167.10568999997099</c:v>
                </c:pt>
                <c:pt idx="50116">
                  <c:v>167.10636900006602</c:v>
                </c:pt>
                <c:pt idx="50117">
                  <c:v>167.10652900019301</c:v>
                </c:pt>
                <c:pt idx="50118">
                  <c:v>167.10707799984402</c:v>
                </c:pt>
                <c:pt idx="50119">
                  <c:v>167.10742699979099</c:v>
                </c:pt>
                <c:pt idx="50120">
                  <c:v>167.10773200020401</c:v>
                </c:pt>
                <c:pt idx="50121">
                  <c:v>167.10777199978102</c:v>
                </c:pt>
                <c:pt idx="50122">
                  <c:v>167.10811499979098</c:v>
                </c:pt>
                <c:pt idx="50123">
                  <c:v>167.10841800022502</c:v>
                </c:pt>
                <c:pt idx="50124">
                  <c:v>167.10876500019299</c:v>
                </c:pt>
                <c:pt idx="50125">
                  <c:v>167.11071000008801</c:v>
                </c:pt>
                <c:pt idx="50126">
                  <c:v>167.111019999993</c:v>
                </c:pt>
                <c:pt idx="50127">
                  <c:v>167.11436400009902</c:v>
                </c:pt>
                <c:pt idx="50128">
                  <c:v>167.11499099983399</c:v>
                </c:pt>
                <c:pt idx="50129">
                  <c:v>167.11606499984501</c:v>
                </c:pt>
                <c:pt idx="50130">
                  <c:v>167.11686100006699</c:v>
                </c:pt>
                <c:pt idx="50131">
                  <c:v>167.12459100017398</c:v>
                </c:pt>
                <c:pt idx="50132">
                  <c:v>167.12509199987798</c:v>
                </c:pt>
                <c:pt idx="50133">
                  <c:v>167.125938000026</c:v>
                </c:pt>
                <c:pt idx="50134">
                  <c:v>167.12607699992</c:v>
                </c:pt>
                <c:pt idx="50135">
                  <c:v>167.12685599986699</c:v>
                </c:pt>
                <c:pt idx="50136">
                  <c:v>167.127355000047</c:v>
                </c:pt>
                <c:pt idx="50137">
                  <c:v>167.127974999857</c:v>
                </c:pt>
                <c:pt idx="50138">
                  <c:v>167.131182000048</c:v>
                </c:pt>
                <c:pt idx="50139">
                  <c:v>167.13149099996298</c:v>
                </c:pt>
                <c:pt idx="50140">
                  <c:v>167.132217000016</c:v>
                </c:pt>
                <c:pt idx="50141">
                  <c:v>167.132416000185</c:v>
                </c:pt>
                <c:pt idx="50142">
                  <c:v>167.13253199986801</c:v>
                </c:pt>
                <c:pt idx="50143">
                  <c:v>167.133221999847</c:v>
                </c:pt>
                <c:pt idx="50144">
                  <c:v>167.13329899994201</c:v>
                </c:pt>
                <c:pt idx="50145">
                  <c:v>167.133369000112</c:v>
                </c:pt>
                <c:pt idx="50146">
                  <c:v>167.13464099984699</c:v>
                </c:pt>
                <c:pt idx="50147">
                  <c:v>167.13547800009098</c:v>
                </c:pt>
                <c:pt idx="50148">
                  <c:v>167.13584599983702</c:v>
                </c:pt>
                <c:pt idx="50149">
                  <c:v>167.140231999837</c:v>
                </c:pt>
                <c:pt idx="50150">
                  <c:v>167.14062900018601</c:v>
                </c:pt>
                <c:pt idx="50151">
                  <c:v>167.14138799988999</c:v>
                </c:pt>
                <c:pt idx="50152">
                  <c:v>167.141471999912</c:v>
                </c:pt>
                <c:pt idx="50153">
                  <c:v>167.141925000123</c:v>
                </c:pt>
                <c:pt idx="50154">
                  <c:v>167.14200400019701</c:v>
                </c:pt>
                <c:pt idx="50155">
                  <c:v>167.14287600007</c:v>
                </c:pt>
                <c:pt idx="50156">
                  <c:v>167.143614999986</c:v>
                </c:pt>
                <c:pt idx="50157">
                  <c:v>167.15984800020999</c:v>
                </c:pt>
                <c:pt idx="50158">
                  <c:v>167.16010900017801</c:v>
                </c:pt>
                <c:pt idx="50159">
                  <c:v>167.160568999861</c:v>
                </c:pt>
                <c:pt idx="50160">
                  <c:v>167.16193299998798</c:v>
                </c:pt>
                <c:pt idx="50161">
                  <c:v>167.16312800008299</c:v>
                </c:pt>
                <c:pt idx="50162">
                  <c:v>167.16364000012601</c:v>
                </c:pt>
                <c:pt idx="50163">
                  <c:v>167.174501999852</c:v>
                </c:pt>
                <c:pt idx="50164">
                  <c:v>167.17530599998997</c:v>
                </c:pt>
                <c:pt idx="50165">
                  <c:v>167.180427999937</c:v>
                </c:pt>
                <c:pt idx="50166">
                  <c:v>167.19450900018199</c:v>
                </c:pt>
                <c:pt idx="50167">
                  <c:v>167.203580000204</c:v>
                </c:pt>
                <c:pt idx="50168">
                  <c:v>167.204494000088</c:v>
                </c:pt>
                <c:pt idx="50169">
                  <c:v>167.205130000184</c:v>
                </c:pt>
                <c:pt idx="50170">
                  <c:v>167.206354999962</c:v>
                </c:pt>
                <c:pt idx="50171">
                  <c:v>167.20717099997199</c:v>
                </c:pt>
                <c:pt idx="50172">
                  <c:v>167.22274499988899</c:v>
                </c:pt>
                <c:pt idx="50173">
                  <c:v>167.23945400008199</c:v>
                </c:pt>
                <c:pt idx="50174">
                  <c:v>167.23996500013502</c:v>
                </c:pt>
                <c:pt idx="50175">
                  <c:v>167.24081399979599</c:v>
                </c:pt>
                <c:pt idx="50176">
                  <c:v>167.24150299978598</c:v>
                </c:pt>
                <c:pt idx="50177">
                  <c:v>167.24641300015699</c:v>
                </c:pt>
                <c:pt idx="50178">
                  <c:v>167.247127999871</c:v>
                </c:pt>
                <c:pt idx="50179">
                  <c:v>167.24843700012499</c:v>
                </c:pt>
                <c:pt idx="50180">
                  <c:v>167.24947200009399</c:v>
                </c:pt>
                <c:pt idx="50181">
                  <c:v>167.25215499991398</c:v>
                </c:pt>
                <c:pt idx="50182">
                  <c:v>167.26989200014901</c:v>
                </c:pt>
                <c:pt idx="50183">
                  <c:v>167.27131000016001</c:v>
                </c:pt>
                <c:pt idx="50184">
                  <c:v>167.28053699989599</c:v>
                </c:pt>
                <c:pt idx="50185">
                  <c:v>167.282475999854</c:v>
                </c:pt>
                <c:pt idx="50186">
                  <c:v>167.30382400009998</c:v>
                </c:pt>
                <c:pt idx="50187">
                  <c:v>167.314683999848</c:v>
                </c:pt>
                <c:pt idx="50188">
                  <c:v>167.315364999922</c:v>
                </c:pt>
                <c:pt idx="50189">
                  <c:v>167.316636000123</c:v>
                </c:pt>
                <c:pt idx="50190">
                  <c:v>167.31763699999601</c:v>
                </c:pt>
                <c:pt idx="50191">
                  <c:v>167.32358399985901</c:v>
                </c:pt>
                <c:pt idx="50192">
                  <c:v>167.325041999902</c:v>
                </c:pt>
                <c:pt idx="50193">
                  <c:v>167.32577199991201</c:v>
                </c:pt>
                <c:pt idx="50194">
                  <c:v>167.32709799998702</c:v>
                </c:pt>
                <c:pt idx="50195">
                  <c:v>167.32814099987002</c:v>
                </c:pt>
                <c:pt idx="50196">
                  <c:v>167.34151899981902</c:v>
                </c:pt>
                <c:pt idx="50197">
                  <c:v>167.34913099980901</c:v>
                </c:pt>
                <c:pt idx="50198">
                  <c:v>167.34982500020098</c:v>
                </c:pt>
                <c:pt idx="50199">
                  <c:v>167.351121000137</c:v>
                </c:pt>
                <c:pt idx="50200">
                  <c:v>167.35193300019</c:v>
                </c:pt>
                <c:pt idx="50201">
                  <c:v>167.35771799994799</c:v>
                </c:pt>
                <c:pt idx="50202">
                  <c:v>167.35842199977898</c:v>
                </c:pt>
                <c:pt idx="50203">
                  <c:v>167.35948799987401</c:v>
                </c:pt>
                <c:pt idx="50204">
                  <c:v>167.35971600019101</c:v>
                </c:pt>
                <c:pt idx="50205">
                  <c:v>167.36030599986401</c:v>
                </c:pt>
                <c:pt idx="50206">
                  <c:v>167.360501000075</c:v>
                </c:pt>
                <c:pt idx="50207">
                  <c:v>167.3618599998</c:v>
                </c:pt>
                <c:pt idx="50208">
                  <c:v>167.36275199991701</c:v>
                </c:pt>
                <c:pt idx="50209">
                  <c:v>167.36423600013899</c:v>
                </c:pt>
                <c:pt idx="50210">
                  <c:v>167.364438999811</c:v>
                </c:pt>
                <c:pt idx="50211">
                  <c:v>167.36492600011798</c:v>
                </c:pt>
                <c:pt idx="50212">
                  <c:v>167.36614100000199</c:v>
                </c:pt>
                <c:pt idx="50213">
                  <c:v>167.36710900022399</c:v>
                </c:pt>
                <c:pt idx="50214">
                  <c:v>167.37298899988602</c:v>
                </c:pt>
                <c:pt idx="50215">
                  <c:v>167.38751999992002</c:v>
                </c:pt>
                <c:pt idx="50216">
                  <c:v>167.40112300021698</c:v>
                </c:pt>
                <c:pt idx="50217">
                  <c:v>167.40530200013302</c:v>
                </c:pt>
                <c:pt idx="50218">
                  <c:v>167.411163999986</c:v>
                </c:pt>
                <c:pt idx="50219">
                  <c:v>167.41180999997499</c:v>
                </c:pt>
                <c:pt idx="50220">
                  <c:v>167.41295500014499</c:v>
                </c:pt>
                <c:pt idx="50221">
                  <c:v>167.41368000020799</c:v>
                </c:pt>
                <c:pt idx="50222">
                  <c:v>167.41610999997602</c:v>
                </c:pt>
                <c:pt idx="50223">
                  <c:v>167.422415000146</c:v>
                </c:pt>
                <c:pt idx="50224">
                  <c:v>167.42594900006199</c:v>
                </c:pt>
                <c:pt idx="50225">
                  <c:v>167.42652399989302</c:v>
                </c:pt>
                <c:pt idx="50226">
                  <c:v>167.42748099977601</c:v>
                </c:pt>
                <c:pt idx="50227">
                  <c:v>167.42763399997699</c:v>
                </c:pt>
                <c:pt idx="50228">
                  <c:v>167.42813600012499</c:v>
                </c:pt>
                <c:pt idx="50229">
                  <c:v>167.42834600017801</c:v>
                </c:pt>
                <c:pt idx="50230">
                  <c:v>167.42944899988203</c:v>
                </c:pt>
                <c:pt idx="50231">
                  <c:v>167.43045900011501</c:v>
                </c:pt>
                <c:pt idx="50232">
                  <c:v>167.444949000127</c:v>
                </c:pt>
                <c:pt idx="50233">
                  <c:v>167.445568999937</c:v>
                </c:pt>
                <c:pt idx="50234">
                  <c:v>167.44659999994801</c:v>
                </c:pt>
                <c:pt idx="50235">
                  <c:v>167.447848999927</c:v>
                </c:pt>
                <c:pt idx="50236">
                  <c:v>167.448404999959</c:v>
                </c:pt>
                <c:pt idx="50237">
                  <c:v>167.45501300010801</c:v>
                </c:pt>
                <c:pt idx="50238">
                  <c:v>167.46183599980199</c:v>
                </c:pt>
                <c:pt idx="50239">
                  <c:v>167.462254999918</c:v>
                </c:pt>
                <c:pt idx="50240">
                  <c:v>167.463030999897</c:v>
                </c:pt>
                <c:pt idx="50241">
                  <c:v>167.463598999802</c:v>
                </c:pt>
                <c:pt idx="50242">
                  <c:v>167.47758900009998</c:v>
                </c:pt>
                <c:pt idx="50243">
                  <c:v>167.49586000014401</c:v>
                </c:pt>
                <c:pt idx="50244">
                  <c:v>167.50387299998599</c:v>
                </c:pt>
                <c:pt idx="50245">
                  <c:v>167.504372000166</c:v>
                </c:pt>
                <c:pt idx="50246">
                  <c:v>167.50513699980701</c:v>
                </c:pt>
                <c:pt idx="50247">
                  <c:v>167.50528600005001</c:v>
                </c:pt>
                <c:pt idx="50248">
                  <c:v>167.50552900020901</c:v>
                </c:pt>
                <c:pt idx="50249">
                  <c:v>167.505967000124</c:v>
                </c:pt>
                <c:pt idx="50250">
                  <c:v>167.506049000166</c:v>
                </c:pt>
                <c:pt idx="50251">
                  <c:v>167.506345000219</c:v>
                </c:pt>
                <c:pt idx="50252">
                  <c:v>167.50663399989199</c:v>
                </c:pt>
                <c:pt idx="50253">
                  <c:v>167.50685899978598</c:v>
                </c:pt>
                <c:pt idx="50254">
                  <c:v>167.50777200013499</c:v>
                </c:pt>
                <c:pt idx="50255">
                  <c:v>167.50856199996599</c:v>
                </c:pt>
                <c:pt idx="50256">
                  <c:v>167.52151999980899</c:v>
                </c:pt>
                <c:pt idx="50257">
                  <c:v>167.54324500016</c:v>
                </c:pt>
                <c:pt idx="50258">
                  <c:v>167.54391699987502</c:v>
                </c:pt>
                <c:pt idx="50259">
                  <c:v>167.54405399979001</c:v>
                </c:pt>
                <c:pt idx="50260">
                  <c:v>167.54505700009702</c:v>
                </c:pt>
                <c:pt idx="50261">
                  <c:v>167.546043000129</c:v>
                </c:pt>
                <c:pt idx="50262">
                  <c:v>167.55462999981299</c:v>
                </c:pt>
                <c:pt idx="50263">
                  <c:v>167.558496999845</c:v>
                </c:pt>
                <c:pt idx="50264">
                  <c:v>167.57098500011102</c:v>
                </c:pt>
                <c:pt idx="50265">
                  <c:v>167.57149100021698</c:v>
                </c:pt>
                <c:pt idx="50266">
                  <c:v>167.571672000121</c:v>
                </c:pt>
                <c:pt idx="50267">
                  <c:v>167.57232200006899</c:v>
                </c:pt>
                <c:pt idx="50268">
                  <c:v>167.57303299982499</c:v>
                </c:pt>
                <c:pt idx="50269">
                  <c:v>167.58995700001799</c:v>
                </c:pt>
                <c:pt idx="50270">
                  <c:v>167.59064200005</c:v>
                </c:pt>
                <c:pt idx="50271">
                  <c:v>167.59174500020799</c:v>
                </c:pt>
                <c:pt idx="50272">
                  <c:v>167.59254799990202</c:v>
                </c:pt>
                <c:pt idx="50273">
                  <c:v>167.59283500005</c:v>
                </c:pt>
                <c:pt idx="50274">
                  <c:v>167.59983500014602</c:v>
                </c:pt>
                <c:pt idx="50275">
                  <c:v>167.600394000146</c:v>
                </c:pt>
                <c:pt idx="50276">
                  <c:v>167.601492999892</c:v>
                </c:pt>
                <c:pt idx="50277">
                  <c:v>167.60287099987099</c:v>
                </c:pt>
                <c:pt idx="50278">
                  <c:v>167.60900700001002</c:v>
                </c:pt>
                <c:pt idx="50279">
                  <c:v>167.64160999991802</c:v>
                </c:pt>
                <c:pt idx="50280">
                  <c:v>167.65448900014201</c:v>
                </c:pt>
                <c:pt idx="50281">
                  <c:v>167.65512199981401</c:v>
                </c:pt>
                <c:pt idx="50282">
                  <c:v>167.65652399999402</c:v>
                </c:pt>
                <c:pt idx="50283">
                  <c:v>167.65751599996202</c:v>
                </c:pt>
                <c:pt idx="50284">
                  <c:v>167.66395900003701</c:v>
                </c:pt>
                <c:pt idx="50285">
                  <c:v>167.66891699990001</c:v>
                </c:pt>
                <c:pt idx="50286">
                  <c:v>167.66962400015399</c:v>
                </c:pt>
                <c:pt idx="50287">
                  <c:v>167.67087900007002</c:v>
                </c:pt>
                <c:pt idx="50288">
                  <c:v>167.67190500013299</c:v>
                </c:pt>
                <c:pt idx="50289">
                  <c:v>167.673179999837</c:v>
                </c:pt>
                <c:pt idx="50290">
                  <c:v>167.67385499997499</c:v>
                </c:pt>
                <c:pt idx="50291">
                  <c:v>167.67505899997499</c:v>
                </c:pt>
                <c:pt idx="50292">
                  <c:v>167.676002000007</c:v>
                </c:pt>
                <c:pt idx="50293">
                  <c:v>167.69072399983901</c:v>
                </c:pt>
                <c:pt idx="50294">
                  <c:v>167.691392000051</c:v>
                </c:pt>
                <c:pt idx="50295">
                  <c:v>167.69186800001901</c:v>
                </c:pt>
                <c:pt idx="50296">
                  <c:v>167.69229800001901</c:v>
                </c:pt>
                <c:pt idx="50297">
                  <c:v>167.69263000014601</c:v>
                </c:pt>
                <c:pt idx="50298">
                  <c:v>167.69307399999801</c:v>
                </c:pt>
                <c:pt idx="50299">
                  <c:v>167.69345400007199</c:v>
                </c:pt>
                <c:pt idx="50300">
                  <c:v>167.69361400019898</c:v>
                </c:pt>
                <c:pt idx="50301">
                  <c:v>167.70342100016902</c:v>
                </c:pt>
                <c:pt idx="50302">
                  <c:v>167.704082999989</c:v>
                </c:pt>
                <c:pt idx="50303">
                  <c:v>167.705368000042</c:v>
                </c:pt>
                <c:pt idx="50304">
                  <c:v>167.706290999831</c:v>
                </c:pt>
                <c:pt idx="50305">
                  <c:v>167.71209899979999</c:v>
                </c:pt>
                <c:pt idx="50306">
                  <c:v>167.725705000066</c:v>
                </c:pt>
                <c:pt idx="50307">
                  <c:v>167.72647800007599</c:v>
                </c:pt>
                <c:pt idx="50308">
                  <c:v>167.75073799999498</c:v>
                </c:pt>
                <c:pt idx="50309">
                  <c:v>167.755241000122</c:v>
                </c:pt>
                <c:pt idx="50310">
                  <c:v>167.75663099997402</c:v>
                </c:pt>
                <c:pt idx="50311">
                  <c:v>167.76776100005</c:v>
                </c:pt>
                <c:pt idx="50312">
                  <c:v>167.76835500013399</c:v>
                </c:pt>
                <c:pt idx="50313">
                  <c:v>167.769445999965</c:v>
                </c:pt>
                <c:pt idx="50314">
                  <c:v>167.77021200005001</c:v>
                </c:pt>
                <c:pt idx="50315">
                  <c:v>167.78402399995602</c:v>
                </c:pt>
                <c:pt idx="50316">
                  <c:v>167.784470999777</c:v>
                </c:pt>
                <c:pt idx="50317">
                  <c:v>167.78509000005201</c:v>
                </c:pt>
                <c:pt idx="50318">
                  <c:v>167.78639599988298</c:v>
                </c:pt>
                <c:pt idx="50319">
                  <c:v>167.787248999957</c:v>
                </c:pt>
                <c:pt idx="50320">
                  <c:v>167.788467999798</c:v>
                </c:pt>
                <c:pt idx="50321">
                  <c:v>167.78909399999898</c:v>
                </c:pt>
                <c:pt idx="50322">
                  <c:v>167.79030299994702</c:v>
                </c:pt>
                <c:pt idx="50323">
                  <c:v>167.79109800017901</c:v>
                </c:pt>
                <c:pt idx="50324">
                  <c:v>167.83056800022598</c:v>
                </c:pt>
                <c:pt idx="50325">
                  <c:v>167.83126800009902</c:v>
                </c:pt>
                <c:pt idx="50326">
                  <c:v>167.83264900004698</c:v>
                </c:pt>
                <c:pt idx="50327">
                  <c:v>167.83365299988802</c:v>
                </c:pt>
                <c:pt idx="50328">
                  <c:v>167.83374899978199</c:v>
                </c:pt>
                <c:pt idx="50329">
                  <c:v>167.83434499984602</c:v>
                </c:pt>
                <c:pt idx="50330">
                  <c:v>167.83549399997301</c:v>
                </c:pt>
                <c:pt idx="50331">
                  <c:v>167.836308000005</c:v>
                </c:pt>
                <c:pt idx="50332">
                  <c:v>167.847330999848</c:v>
                </c:pt>
                <c:pt idx="50333">
                  <c:v>167.85509300007098</c:v>
                </c:pt>
                <c:pt idx="50334">
                  <c:v>167.85597799980599</c:v>
                </c:pt>
                <c:pt idx="50335">
                  <c:v>167.85664899998599</c:v>
                </c:pt>
                <c:pt idx="50336">
                  <c:v>167.85790799985901</c:v>
                </c:pt>
                <c:pt idx="50337">
                  <c:v>167.858811999849</c:v>
                </c:pt>
                <c:pt idx="50338">
                  <c:v>167.86485600005099</c:v>
                </c:pt>
                <c:pt idx="50339">
                  <c:v>167.865445000188</c:v>
                </c:pt>
                <c:pt idx="50340">
                  <c:v>167.866745000083</c:v>
                </c:pt>
                <c:pt idx="50341">
                  <c:v>167.86770099997699</c:v>
                </c:pt>
                <c:pt idx="50342">
                  <c:v>167.87558499981901</c:v>
                </c:pt>
                <c:pt idx="50343">
                  <c:v>167.876132999936</c:v>
                </c:pt>
                <c:pt idx="50344">
                  <c:v>167.87643999987199</c:v>
                </c:pt>
                <c:pt idx="50345">
                  <c:v>167.87679500021099</c:v>
                </c:pt>
                <c:pt idx="50346">
                  <c:v>167.877036999925</c:v>
                </c:pt>
                <c:pt idx="50347">
                  <c:v>167.877428999872</c:v>
                </c:pt>
                <c:pt idx="50348">
                  <c:v>167.87773399983001</c:v>
                </c:pt>
                <c:pt idx="50349">
                  <c:v>167.877917000168</c:v>
                </c:pt>
                <c:pt idx="50350">
                  <c:v>167.88272099984101</c:v>
                </c:pt>
                <c:pt idx="50351">
                  <c:v>167.88327999984099</c:v>
                </c:pt>
                <c:pt idx="50352">
                  <c:v>167.88717600002198</c:v>
                </c:pt>
                <c:pt idx="50353">
                  <c:v>167.887895000149</c:v>
                </c:pt>
                <c:pt idx="50354">
                  <c:v>167.88887499978901</c:v>
                </c:pt>
                <c:pt idx="50355">
                  <c:v>167.890065999927</c:v>
                </c:pt>
                <c:pt idx="50356">
                  <c:v>167.89344100016001</c:v>
                </c:pt>
                <c:pt idx="50357">
                  <c:v>167.89405500003298</c:v>
                </c:pt>
                <c:pt idx="50358">
                  <c:v>167.89476599979002</c:v>
                </c:pt>
                <c:pt idx="50359">
                  <c:v>167.895362999843</c:v>
                </c:pt>
                <c:pt idx="50360">
                  <c:v>167.89627700018099</c:v>
                </c:pt>
                <c:pt idx="50361">
                  <c:v>167.91244900014098</c:v>
                </c:pt>
                <c:pt idx="50362">
                  <c:v>167.91312900022598</c:v>
                </c:pt>
                <c:pt idx="50363">
                  <c:v>167.914438000025</c:v>
                </c:pt>
                <c:pt idx="50364">
                  <c:v>167.91547000002501</c:v>
                </c:pt>
                <c:pt idx="50365">
                  <c:v>167.92583400001601</c:v>
                </c:pt>
                <c:pt idx="50366">
                  <c:v>167.92590300019501</c:v>
                </c:pt>
                <c:pt idx="50367">
                  <c:v>167.932558999837</c:v>
                </c:pt>
                <c:pt idx="50368">
                  <c:v>167.93308900014299</c:v>
                </c:pt>
                <c:pt idx="50369">
                  <c:v>167.93413799996401</c:v>
                </c:pt>
                <c:pt idx="50370">
                  <c:v>167.93479499983701</c:v>
                </c:pt>
                <c:pt idx="50371">
                  <c:v>167.937101999996</c:v>
                </c:pt>
                <c:pt idx="50372">
                  <c:v>167.93782200011199</c:v>
                </c:pt>
                <c:pt idx="50373">
                  <c:v>167.939141999795</c:v>
                </c:pt>
                <c:pt idx="50374">
                  <c:v>167.94001600010202</c:v>
                </c:pt>
                <c:pt idx="50375">
                  <c:v>167.95752400003002</c:v>
                </c:pt>
                <c:pt idx="50376">
                  <c:v>167.95966100016798</c:v>
                </c:pt>
                <c:pt idx="50377">
                  <c:v>167.98137300020201</c:v>
                </c:pt>
                <c:pt idx="50378">
                  <c:v>167.98200899984198</c:v>
                </c:pt>
                <c:pt idx="50379">
                  <c:v>167.98201600022301</c:v>
                </c:pt>
                <c:pt idx="50380">
                  <c:v>167.98331700010698</c:v>
                </c:pt>
                <c:pt idx="50381">
                  <c:v>167.984124000213</c:v>
                </c:pt>
                <c:pt idx="50382">
                  <c:v>167.98535199995899</c:v>
                </c:pt>
                <c:pt idx="50383">
                  <c:v>167.98883100000199</c:v>
                </c:pt>
                <c:pt idx="50384">
                  <c:v>167.989347000002</c:v>
                </c:pt>
                <c:pt idx="50385">
                  <c:v>167.99023100020301</c:v>
                </c:pt>
                <c:pt idx="50386">
                  <c:v>167.99095399983298</c:v>
                </c:pt>
                <c:pt idx="50387">
                  <c:v>167.99790400000302</c:v>
                </c:pt>
                <c:pt idx="50388">
                  <c:v>168.00172500006698</c:v>
                </c:pt>
                <c:pt idx="50389">
                  <c:v>168.00517299998302</c:v>
                </c:pt>
                <c:pt idx="50390">
                  <c:v>168.02653000013302</c:v>
                </c:pt>
                <c:pt idx="50391">
                  <c:v>168.02717300015499</c:v>
                </c:pt>
                <c:pt idx="50392">
                  <c:v>168.028321999827</c:v>
                </c:pt>
                <c:pt idx="50393">
                  <c:v>168.02920999998599</c:v>
                </c:pt>
                <c:pt idx="50394">
                  <c:v>168.02981199998598</c:v>
                </c:pt>
                <c:pt idx="50395">
                  <c:v>168.030471999827</c:v>
                </c:pt>
                <c:pt idx="50396">
                  <c:v>168.03137499982699</c:v>
                </c:pt>
                <c:pt idx="50397">
                  <c:v>168.03252099998599</c:v>
                </c:pt>
                <c:pt idx="50398">
                  <c:v>168.036233999828</c:v>
                </c:pt>
                <c:pt idx="50399">
                  <c:v>168.04188300011398</c:v>
                </c:pt>
                <c:pt idx="50400">
                  <c:v>168.06039299990499</c:v>
                </c:pt>
                <c:pt idx="50401">
                  <c:v>168.061092999778</c:v>
                </c:pt>
                <c:pt idx="50402">
                  <c:v>168.06237999981002</c:v>
                </c:pt>
                <c:pt idx="50403">
                  <c:v>168.06329900009501</c:v>
                </c:pt>
                <c:pt idx="50404">
                  <c:v>168.08722699988698</c:v>
                </c:pt>
                <c:pt idx="50405">
                  <c:v>168.08752899987599</c:v>
                </c:pt>
                <c:pt idx="50406">
                  <c:v>168.08823900009799</c:v>
                </c:pt>
                <c:pt idx="50407">
                  <c:v>168.089298999802</c:v>
                </c:pt>
                <c:pt idx="50408">
                  <c:v>168.09052700000302</c:v>
                </c:pt>
                <c:pt idx="50409">
                  <c:v>168.09063099981299</c:v>
                </c:pt>
                <c:pt idx="50410">
                  <c:v>168.09128900012999</c:v>
                </c:pt>
                <c:pt idx="50411">
                  <c:v>168.09252900020502</c:v>
                </c:pt>
                <c:pt idx="50412">
                  <c:v>168.09332699995102</c:v>
                </c:pt>
                <c:pt idx="50413">
                  <c:v>168.125298000177</c:v>
                </c:pt>
                <c:pt idx="50414">
                  <c:v>168.12599700006101</c:v>
                </c:pt>
                <c:pt idx="50415">
                  <c:v>168.127350999839</c:v>
                </c:pt>
                <c:pt idx="50416">
                  <c:v>168.128238999997</c:v>
                </c:pt>
                <c:pt idx="50417">
                  <c:v>168.13718100002001</c:v>
                </c:pt>
                <c:pt idx="50418">
                  <c:v>168.14371000009399</c:v>
                </c:pt>
                <c:pt idx="50419">
                  <c:v>168.14445799991501</c:v>
                </c:pt>
                <c:pt idx="50420">
                  <c:v>168.14571199984101</c:v>
                </c:pt>
                <c:pt idx="50421">
                  <c:v>168.14713199983001</c:v>
                </c:pt>
                <c:pt idx="50422">
                  <c:v>168.147142000179</c:v>
                </c:pt>
                <c:pt idx="50423">
                  <c:v>168.16373099982198</c:v>
                </c:pt>
                <c:pt idx="50424">
                  <c:v>168.17558699994999</c:v>
                </c:pt>
                <c:pt idx="50425">
                  <c:v>168.18377199979201</c:v>
                </c:pt>
                <c:pt idx="50426">
                  <c:v>168.186471999888</c:v>
                </c:pt>
                <c:pt idx="50427">
                  <c:v>168.187159999888</c:v>
                </c:pt>
                <c:pt idx="50428">
                  <c:v>168.188547000227</c:v>
                </c:pt>
                <c:pt idx="50429">
                  <c:v>168.189384000015</c:v>
                </c:pt>
                <c:pt idx="50430">
                  <c:v>168.191709999973</c:v>
                </c:pt>
                <c:pt idx="50431">
                  <c:v>168.19230400005799</c:v>
                </c:pt>
                <c:pt idx="50432">
                  <c:v>168.19339499988899</c:v>
                </c:pt>
                <c:pt idx="50433">
                  <c:v>168.19416199996297</c:v>
                </c:pt>
                <c:pt idx="50434">
                  <c:v>168.20480400019699</c:v>
                </c:pt>
                <c:pt idx="50435">
                  <c:v>168.205317000229</c:v>
                </c:pt>
                <c:pt idx="50436">
                  <c:v>168.20629499988999</c:v>
                </c:pt>
                <c:pt idx="50437">
                  <c:v>168.206993999774</c:v>
                </c:pt>
                <c:pt idx="50438">
                  <c:v>168.21226399997602</c:v>
                </c:pt>
                <c:pt idx="50439">
                  <c:v>168.21252899990202</c:v>
                </c:pt>
                <c:pt idx="50440">
                  <c:v>168.21278799989102</c:v>
                </c:pt>
                <c:pt idx="50441">
                  <c:v>168.21367600005001</c:v>
                </c:pt>
                <c:pt idx="50442">
                  <c:v>168.21431800008199</c:v>
                </c:pt>
                <c:pt idx="50443">
                  <c:v>168.23997600022199</c:v>
                </c:pt>
                <c:pt idx="50444">
                  <c:v>168.24067800007401</c:v>
                </c:pt>
                <c:pt idx="50445">
                  <c:v>168.24171100006399</c:v>
                </c:pt>
                <c:pt idx="50446">
                  <c:v>168.24295800006399</c:v>
                </c:pt>
                <c:pt idx="50447">
                  <c:v>168.25136999977897</c:v>
                </c:pt>
                <c:pt idx="50448">
                  <c:v>168.251753999811</c:v>
                </c:pt>
                <c:pt idx="50449">
                  <c:v>168.25252999979</c:v>
                </c:pt>
                <c:pt idx="50450">
                  <c:v>168.25305200018099</c:v>
                </c:pt>
                <c:pt idx="50451">
                  <c:v>168.26386499997099</c:v>
                </c:pt>
                <c:pt idx="50452">
                  <c:v>168.26662999983401</c:v>
                </c:pt>
                <c:pt idx="50453">
                  <c:v>168.28152000016399</c:v>
                </c:pt>
                <c:pt idx="50454">
                  <c:v>168.28220500019501</c:v>
                </c:pt>
                <c:pt idx="50455">
                  <c:v>168.283355999847</c:v>
                </c:pt>
                <c:pt idx="50456">
                  <c:v>168.28424100003701</c:v>
                </c:pt>
                <c:pt idx="50457">
                  <c:v>168.29838600005999</c:v>
                </c:pt>
                <c:pt idx="50458">
                  <c:v>168.31192700010402</c:v>
                </c:pt>
                <c:pt idx="50459">
                  <c:v>168.31471100022</c:v>
                </c:pt>
                <c:pt idx="50460">
                  <c:v>168.31689999980802</c:v>
                </c:pt>
                <c:pt idx="50461">
                  <c:v>168.31758499983999</c:v>
                </c:pt>
                <c:pt idx="50462">
                  <c:v>168.31883399981902</c:v>
                </c:pt>
                <c:pt idx="50463">
                  <c:v>168.319889000031</c:v>
                </c:pt>
                <c:pt idx="50464">
                  <c:v>168.32906899981</c:v>
                </c:pt>
                <c:pt idx="50465">
                  <c:v>168.33512099992703</c:v>
                </c:pt>
                <c:pt idx="50466">
                  <c:v>168.33581399987401</c:v>
                </c:pt>
                <c:pt idx="50467">
                  <c:v>168.33709899992701</c:v>
                </c:pt>
                <c:pt idx="50468">
                  <c:v>168.33806600016001</c:v>
                </c:pt>
                <c:pt idx="50469">
                  <c:v>168.342975000086</c:v>
                </c:pt>
                <c:pt idx="50470">
                  <c:v>168.34367799992799</c:v>
                </c:pt>
                <c:pt idx="50471">
                  <c:v>168.34499000015001</c:v>
                </c:pt>
                <c:pt idx="50472">
                  <c:v>168.34591899987501</c:v>
                </c:pt>
                <c:pt idx="50473">
                  <c:v>168.35065799978102</c:v>
                </c:pt>
                <c:pt idx="50474">
                  <c:v>168.35579300004602</c:v>
                </c:pt>
                <c:pt idx="50475">
                  <c:v>168.356428000151</c:v>
                </c:pt>
                <c:pt idx="50476">
                  <c:v>168.35745099979201</c:v>
                </c:pt>
                <c:pt idx="50477">
                  <c:v>168.35816799994001</c:v>
                </c:pt>
                <c:pt idx="50478">
                  <c:v>168.379556000218</c:v>
                </c:pt>
                <c:pt idx="50479">
                  <c:v>168.38000300003799</c:v>
                </c:pt>
                <c:pt idx="50480">
                  <c:v>168.38029800010099</c:v>
                </c:pt>
                <c:pt idx="50481">
                  <c:v>168.380775000059</c:v>
                </c:pt>
                <c:pt idx="50482">
                  <c:v>168.38128900007999</c:v>
                </c:pt>
                <c:pt idx="50483">
                  <c:v>168.39678699989199</c:v>
                </c:pt>
                <c:pt idx="50484">
                  <c:v>168.40437500013599</c:v>
                </c:pt>
                <c:pt idx="50485">
                  <c:v>168.41312699989399</c:v>
                </c:pt>
                <c:pt idx="50486">
                  <c:v>168.41374700015803</c:v>
                </c:pt>
                <c:pt idx="50487">
                  <c:v>168.41497299992599</c:v>
                </c:pt>
                <c:pt idx="50488">
                  <c:v>168.41575999978798</c:v>
                </c:pt>
                <c:pt idx="50489">
                  <c:v>168.42239800007502</c:v>
                </c:pt>
                <c:pt idx="50490">
                  <c:v>168.42257899998</c:v>
                </c:pt>
                <c:pt idx="50491">
                  <c:v>168.42309699995801</c:v>
                </c:pt>
                <c:pt idx="50492">
                  <c:v>168.42411800007503</c:v>
                </c:pt>
                <c:pt idx="50493">
                  <c:v>168.42495399987399</c:v>
                </c:pt>
                <c:pt idx="50494">
                  <c:v>168.425328000012</c:v>
                </c:pt>
                <c:pt idx="50495">
                  <c:v>168.42599700021299</c:v>
                </c:pt>
                <c:pt idx="50496">
                  <c:v>168.42743200004398</c:v>
                </c:pt>
                <c:pt idx="50497">
                  <c:v>168.42780800016001</c:v>
                </c:pt>
                <c:pt idx="50498">
                  <c:v>168.42870199979998</c:v>
                </c:pt>
                <c:pt idx="50499">
                  <c:v>168.44807699999299</c:v>
                </c:pt>
                <c:pt idx="50500">
                  <c:v>168.448694999824</c:v>
                </c:pt>
                <c:pt idx="50501">
                  <c:v>168.45284999999402</c:v>
                </c:pt>
                <c:pt idx="50502">
                  <c:v>168.45334900017397</c:v>
                </c:pt>
                <c:pt idx="50503">
                  <c:v>168.456496000089</c:v>
                </c:pt>
                <c:pt idx="50504">
                  <c:v>168.456718000015</c:v>
                </c:pt>
                <c:pt idx="50505">
                  <c:v>168.45807600020601</c:v>
                </c:pt>
                <c:pt idx="50506">
                  <c:v>168.45827899987799</c:v>
                </c:pt>
                <c:pt idx="50507">
                  <c:v>168.45937700009</c:v>
                </c:pt>
                <c:pt idx="50508">
                  <c:v>168.459710000206</c:v>
                </c:pt>
                <c:pt idx="50509">
                  <c:v>168.46088600004802</c:v>
                </c:pt>
                <c:pt idx="50510">
                  <c:v>168.46099399981497</c:v>
                </c:pt>
                <c:pt idx="50511">
                  <c:v>168.46108800018501</c:v>
                </c:pt>
                <c:pt idx="50512">
                  <c:v>168.46117400018503</c:v>
                </c:pt>
                <c:pt idx="50513">
                  <c:v>168.461276000016</c:v>
                </c:pt>
                <c:pt idx="50514">
                  <c:v>168.46228599979401</c:v>
                </c:pt>
                <c:pt idx="50515">
                  <c:v>168.46364999992099</c:v>
                </c:pt>
                <c:pt idx="50516">
                  <c:v>168.464068000048</c:v>
                </c:pt>
                <c:pt idx="50517">
                  <c:v>168.46446799991</c:v>
                </c:pt>
                <c:pt idx="50518">
                  <c:v>168.465196999932</c:v>
                </c:pt>
                <c:pt idx="50519">
                  <c:v>168.47384399988999</c:v>
                </c:pt>
                <c:pt idx="50520">
                  <c:v>168.474217000039</c:v>
                </c:pt>
                <c:pt idx="50521">
                  <c:v>168.47492899978499</c:v>
                </c:pt>
                <c:pt idx="50522">
                  <c:v>168.47544399979498</c:v>
                </c:pt>
                <c:pt idx="50523">
                  <c:v>168.47939099989102</c:v>
                </c:pt>
                <c:pt idx="50524">
                  <c:v>168.47992500015599</c:v>
                </c:pt>
                <c:pt idx="50525">
                  <c:v>168.480341999838</c:v>
                </c:pt>
                <c:pt idx="50526">
                  <c:v>168.480977999934</c:v>
                </c:pt>
                <c:pt idx="50527">
                  <c:v>168.481643000177</c:v>
                </c:pt>
                <c:pt idx="50528">
                  <c:v>168.48927599994502</c:v>
                </c:pt>
                <c:pt idx="50529">
                  <c:v>168.503007999788</c:v>
                </c:pt>
                <c:pt idx="50530">
                  <c:v>168.50375600006299</c:v>
                </c:pt>
                <c:pt idx="50531">
                  <c:v>168.50510699987302</c:v>
                </c:pt>
                <c:pt idx="50532">
                  <c:v>168.506130999958</c:v>
                </c:pt>
                <c:pt idx="50533">
                  <c:v>168.52064500017102</c:v>
                </c:pt>
                <c:pt idx="50534">
                  <c:v>168.544341000142</c:v>
                </c:pt>
                <c:pt idx="50535">
                  <c:v>168.55253499988899</c:v>
                </c:pt>
                <c:pt idx="50536">
                  <c:v>168.56224299999602</c:v>
                </c:pt>
                <c:pt idx="50537">
                  <c:v>168.58138299994599</c:v>
                </c:pt>
                <c:pt idx="50538">
                  <c:v>168.58993100004199</c:v>
                </c:pt>
                <c:pt idx="50539">
                  <c:v>168.59046699983</c:v>
                </c:pt>
                <c:pt idx="50540">
                  <c:v>168.59145299986199</c:v>
                </c:pt>
                <c:pt idx="50541">
                  <c:v>168.59270099985201</c:v>
                </c:pt>
                <c:pt idx="50542">
                  <c:v>168.596959999831</c:v>
                </c:pt>
                <c:pt idx="50543">
                  <c:v>168.60090799991599</c:v>
                </c:pt>
                <c:pt idx="50544">
                  <c:v>168.605265000223</c:v>
                </c:pt>
                <c:pt idx="50545">
                  <c:v>168.605897999896</c:v>
                </c:pt>
                <c:pt idx="50546">
                  <c:v>168.607196999801</c:v>
                </c:pt>
                <c:pt idx="50547">
                  <c:v>168.60788699977999</c:v>
                </c:pt>
                <c:pt idx="50548">
                  <c:v>168.60826199990601</c:v>
                </c:pt>
                <c:pt idx="50549">
                  <c:v>168.616500000098</c:v>
                </c:pt>
                <c:pt idx="50550">
                  <c:v>168.61718200016099</c:v>
                </c:pt>
                <c:pt idx="50551">
                  <c:v>168.618399000024</c:v>
                </c:pt>
                <c:pt idx="50552">
                  <c:v>168.61933200016202</c:v>
                </c:pt>
                <c:pt idx="50553">
                  <c:v>168.62987400008899</c:v>
                </c:pt>
                <c:pt idx="50554">
                  <c:v>168.64844700012299</c:v>
                </c:pt>
                <c:pt idx="50555">
                  <c:v>168.648960000155</c:v>
                </c:pt>
                <c:pt idx="50556">
                  <c:v>168.65002800022901</c:v>
                </c:pt>
                <c:pt idx="50557">
                  <c:v>168.65066299987998</c:v>
                </c:pt>
                <c:pt idx="50558">
                  <c:v>168.65141700009099</c:v>
                </c:pt>
                <c:pt idx="50559">
                  <c:v>168.652055000166</c:v>
                </c:pt>
                <c:pt idx="50560">
                  <c:v>168.65329299980598</c:v>
                </c:pt>
                <c:pt idx="50561">
                  <c:v>168.654196999796</c:v>
                </c:pt>
                <c:pt idx="50562">
                  <c:v>168.65816100016599</c:v>
                </c:pt>
                <c:pt idx="50563">
                  <c:v>168.66050099997602</c:v>
                </c:pt>
                <c:pt idx="50564">
                  <c:v>168.680888999915</c:v>
                </c:pt>
                <c:pt idx="50565">
                  <c:v>168.68946500017</c:v>
                </c:pt>
                <c:pt idx="50566">
                  <c:v>168.69001299983199</c:v>
                </c:pt>
                <c:pt idx="50567">
                  <c:v>168.69099099994799</c:v>
                </c:pt>
                <c:pt idx="50568">
                  <c:v>168.691786000181</c:v>
                </c:pt>
                <c:pt idx="50569">
                  <c:v>168.69774299993801</c:v>
                </c:pt>
                <c:pt idx="50570">
                  <c:v>168.69812599998099</c:v>
                </c:pt>
                <c:pt idx="50571">
                  <c:v>168.69891099986401</c:v>
                </c:pt>
                <c:pt idx="50572">
                  <c:v>168.69944400013901</c:v>
                </c:pt>
                <c:pt idx="50573">
                  <c:v>168.699591999939</c:v>
                </c:pt>
                <c:pt idx="50574">
                  <c:v>168.70538700004499</c:v>
                </c:pt>
                <c:pt idx="50575">
                  <c:v>168.70601500022499</c:v>
                </c:pt>
                <c:pt idx="50576">
                  <c:v>168.70672699997101</c:v>
                </c:pt>
                <c:pt idx="50577">
                  <c:v>168.707277000066</c:v>
                </c:pt>
                <c:pt idx="50578">
                  <c:v>168.70819699988698</c:v>
                </c:pt>
                <c:pt idx="50579">
                  <c:v>168.73388900012202</c:v>
                </c:pt>
                <c:pt idx="50580">
                  <c:v>168.73430099985799</c:v>
                </c:pt>
                <c:pt idx="50581">
                  <c:v>168.73506499996401</c:v>
                </c:pt>
                <c:pt idx="50582">
                  <c:v>168.73566100002699</c:v>
                </c:pt>
                <c:pt idx="50583">
                  <c:v>168.739612000081</c:v>
                </c:pt>
                <c:pt idx="50584">
                  <c:v>168.74026200002803</c:v>
                </c:pt>
                <c:pt idx="50585">
                  <c:v>168.74064000012299</c:v>
                </c:pt>
                <c:pt idx="50586">
                  <c:v>168.74159100007</c:v>
                </c:pt>
                <c:pt idx="50587">
                  <c:v>168.74246199995397</c:v>
                </c:pt>
                <c:pt idx="50588">
                  <c:v>168.75365599980699</c:v>
                </c:pt>
                <c:pt idx="50589">
                  <c:v>168.76733500021101</c:v>
                </c:pt>
                <c:pt idx="50590">
                  <c:v>168.80300899993</c:v>
                </c:pt>
                <c:pt idx="50591">
                  <c:v>168.81214500017398</c:v>
                </c:pt>
                <c:pt idx="50592">
                  <c:v>168.84090800022</c:v>
                </c:pt>
                <c:pt idx="50593">
                  <c:v>168.84138300019899</c:v>
                </c:pt>
                <c:pt idx="50594">
                  <c:v>168.841490999966</c:v>
                </c:pt>
                <c:pt idx="50595">
                  <c:v>168.84208700003001</c:v>
                </c:pt>
                <c:pt idx="50596">
                  <c:v>168.84240799981799</c:v>
                </c:pt>
                <c:pt idx="50597">
                  <c:v>168.84317999983901</c:v>
                </c:pt>
                <c:pt idx="50598">
                  <c:v>168.84346000006101</c:v>
                </c:pt>
                <c:pt idx="50599">
                  <c:v>168.84448700011399</c:v>
                </c:pt>
                <c:pt idx="50600">
                  <c:v>168.86104300010601</c:v>
                </c:pt>
                <c:pt idx="50601">
                  <c:v>168.86168400014799</c:v>
                </c:pt>
                <c:pt idx="50602">
                  <c:v>168.862944000011</c:v>
                </c:pt>
                <c:pt idx="50603">
                  <c:v>168.86382299981</c:v>
                </c:pt>
                <c:pt idx="50604">
                  <c:v>168.89196500005701</c:v>
                </c:pt>
                <c:pt idx="50605">
                  <c:v>168.89622600001499</c:v>
                </c:pt>
                <c:pt idx="50606">
                  <c:v>168.89701699983502</c:v>
                </c:pt>
                <c:pt idx="50607">
                  <c:v>168.89845700006802</c:v>
                </c:pt>
                <c:pt idx="50608">
                  <c:v>168.89942699981401</c:v>
                </c:pt>
                <c:pt idx="50609">
                  <c:v>168.907420999858</c:v>
                </c:pt>
                <c:pt idx="50610">
                  <c:v>168.90804800004801</c:v>
                </c:pt>
                <c:pt idx="50611">
                  <c:v>168.90878599997401</c:v>
                </c:pt>
                <c:pt idx="50612">
                  <c:v>168.90923399978399</c:v>
                </c:pt>
                <c:pt idx="50613">
                  <c:v>168.90949400021699</c:v>
                </c:pt>
                <c:pt idx="50614">
                  <c:v>168.91012399992098</c:v>
                </c:pt>
                <c:pt idx="50615">
                  <c:v>168.91080499999498</c:v>
                </c:pt>
                <c:pt idx="50616">
                  <c:v>168.91119999991102</c:v>
                </c:pt>
                <c:pt idx="50617">
                  <c:v>168.91183500001699</c:v>
                </c:pt>
                <c:pt idx="50618">
                  <c:v>168.91205799993199</c:v>
                </c:pt>
                <c:pt idx="50619">
                  <c:v>168.92066699983801</c:v>
                </c:pt>
                <c:pt idx="50620">
                  <c:v>168.92131699978501</c:v>
                </c:pt>
                <c:pt idx="50621">
                  <c:v>168.922708000081</c:v>
                </c:pt>
                <c:pt idx="50622">
                  <c:v>168.923667999933</c:v>
                </c:pt>
                <c:pt idx="50623">
                  <c:v>168.94063400013599</c:v>
                </c:pt>
                <c:pt idx="50624">
                  <c:v>168.94114800015802</c:v>
                </c:pt>
                <c:pt idx="50625">
                  <c:v>168.94216699984099</c:v>
                </c:pt>
                <c:pt idx="50626">
                  <c:v>168.94291000016798</c:v>
                </c:pt>
                <c:pt idx="50627">
                  <c:v>168.952464000085</c:v>
                </c:pt>
                <c:pt idx="50628">
                  <c:v>168.95306000014799</c:v>
                </c:pt>
                <c:pt idx="50629">
                  <c:v>168.95425499978899</c:v>
                </c:pt>
                <c:pt idx="50630">
                  <c:v>168.95514299994798</c:v>
                </c:pt>
                <c:pt idx="50631">
                  <c:v>168.96183100016</c:v>
                </c:pt>
                <c:pt idx="50632">
                  <c:v>168.96726000004398</c:v>
                </c:pt>
                <c:pt idx="50633">
                  <c:v>168.96762099986501</c:v>
                </c:pt>
                <c:pt idx="50634">
                  <c:v>168.968275000224</c:v>
                </c:pt>
                <c:pt idx="50635">
                  <c:v>168.96875200018201</c:v>
                </c:pt>
                <c:pt idx="50636">
                  <c:v>168.972234000193</c:v>
                </c:pt>
                <c:pt idx="50637">
                  <c:v>168.976667000151</c:v>
                </c:pt>
                <c:pt idx="50638">
                  <c:v>168.98239000011</c:v>
                </c:pt>
                <c:pt idx="50639">
                  <c:v>168.98291000006699</c:v>
                </c:pt>
                <c:pt idx="50640">
                  <c:v>168.98393200017301</c:v>
                </c:pt>
                <c:pt idx="50641">
                  <c:v>168.98453700014201</c:v>
                </c:pt>
                <c:pt idx="50642">
                  <c:v>168.99263200002599</c:v>
                </c:pt>
                <c:pt idx="50643">
                  <c:v>168.99333099991</c:v>
                </c:pt>
                <c:pt idx="50644">
                  <c:v>168.99419699984699</c:v>
                </c:pt>
                <c:pt idx="50645">
                  <c:v>168.99451600011102</c:v>
                </c:pt>
                <c:pt idx="50646">
                  <c:v>168.99553800021698</c:v>
                </c:pt>
                <c:pt idx="50647">
                  <c:v>169.00600300004899</c:v>
                </c:pt>
                <c:pt idx="50648">
                  <c:v>169.012708000082</c:v>
                </c:pt>
                <c:pt idx="50649">
                  <c:v>169.01771899983902</c:v>
                </c:pt>
                <c:pt idx="50650">
                  <c:v>169.018073000188</c:v>
                </c:pt>
                <c:pt idx="50651">
                  <c:v>169.01869000002901</c:v>
                </c:pt>
                <c:pt idx="50652">
                  <c:v>169.019115000082</c:v>
                </c:pt>
                <c:pt idx="50653">
                  <c:v>169.02719100016799</c:v>
                </c:pt>
                <c:pt idx="50654">
                  <c:v>169.03596100018999</c:v>
                </c:pt>
                <c:pt idx="50655">
                  <c:v>169.03666699999999</c:v>
                </c:pt>
                <c:pt idx="50656">
                  <c:v>169.03804799994703</c:v>
                </c:pt>
                <c:pt idx="50657">
                  <c:v>169.03948600020098</c:v>
                </c:pt>
                <c:pt idx="50658">
                  <c:v>169.04733799992701</c:v>
                </c:pt>
                <c:pt idx="50659">
                  <c:v>169.06999200000399</c:v>
                </c:pt>
                <c:pt idx="50660">
                  <c:v>169.07068599994</c:v>
                </c:pt>
                <c:pt idx="50661">
                  <c:v>169.07180999987702</c:v>
                </c:pt>
                <c:pt idx="50662">
                  <c:v>169.07264700012001</c:v>
                </c:pt>
                <c:pt idx="50663">
                  <c:v>169.076025999856</c:v>
                </c:pt>
                <c:pt idx="50664">
                  <c:v>169.103685000209</c:v>
                </c:pt>
                <c:pt idx="50665">
                  <c:v>169.10438100012399</c:v>
                </c:pt>
                <c:pt idx="50666">
                  <c:v>169.10582099990202</c:v>
                </c:pt>
                <c:pt idx="50667">
                  <c:v>169.106772999839</c:v>
                </c:pt>
                <c:pt idx="50668">
                  <c:v>169.11077799977602</c:v>
                </c:pt>
                <c:pt idx="50669">
                  <c:v>169.121244000052</c:v>
                </c:pt>
                <c:pt idx="50670">
                  <c:v>169.12191099981999</c:v>
                </c:pt>
                <c:pt idx="50671">
                  <c:v>169.123223000042</c:v>
                </c:pt>
                <c:pt idx="50672">
                  <c:v>169.12354599980901</c:v>
                </c:pt>
                <c:pt idx="50673">
                  <c:v>169.123647000105</c:v>
                </c:pt>
                <c:pt idx="50674">
                  <c:v>169.12400899991499</c:v>
                </c:pt>
                <c:pt idx="50675">
                  <c:v>169.12426099997899</c:v>
                </c:pt>
                <c:pt idx="50676">
                  <c:v>169.12447399999999</c:v>
                </c:pt>
                <c:pt idx="50677">
                  <c:v>169.12463300013701</c:v>
                </c:pt>
                <c:pt idx="50678">
                  <c:v>169.125234000148</c:v>
                </c:pt>
                <c:pt idx="50679">
                  <c:v>169.12530399986198</c:v>
                </c:pt>
                <c:pt idx="50680">
                  <c:v>169.12579000018002</c:v>
                </c:pt>
                <c:pt idx="50681">
                  <c:v>169.126148000032</c:v>
                </c:pt>
                <c:pt idx="50682">
                  <c:v>169.13598000019101</c:v>
                </c:pt>
                <c:pt idx="50683">
                  <c:v>169.13657599979999</c:v>
                </c:pt>
                <c:pt idx="50684">
                  <c:v>169.13768699987401</c:v>
                </c:pt>
                <c:pt idx="50685">
                  <c:v>169.13846599982199</c:v>
                </c:pt>
                <c:pt idx="50686">
                  <c:v>169.140599000002</c:v>
                </c:pt>
                <c:pt idx="50687">
                  <c:v>169.14110300012902</c:v>
                </c:pt>
                <c:pt idx="50688">
                  <c:v>169.142025999917</c:v>
                </c:pt>
                <c:pt idx="50689">
                  <c:v>169.14272099984299</c:v>
                </c:pt>
                <c:pt idx="50690">
                  <c:v>169.152830999792</c:v>
                </c:pt>
                <c:pt idx="50691">
                  <c:v>169.153327000003</c:v>
                </c:pt>
                <c:pt idx="50692">
                  <c:v>169.15422600004601</c:v>
                </c:pt>
                <c:pt idx="50693">
                  <c:v>169.154885999887</c:v>
                </c:pt>
                <c:pt idx="50694">
                  <c:v>169.15502499978101</c:v>
                </c:pt>
                <c:pt idx="50695">
                  <c:v>169.155589000183</c:v>
                </c:pt>
                <c:pt idx="50696">
                  <c:v>169.15677499991901</c:v>
                </c:pt>
                <c:pt idx="50697">
                  <c:v>169.157552999877</c:v>
                </c:pt>
                <c:pt idx="50698">
                  <c:v>169.15760099982398</c:v>
                </c:pt>
                <c:pt idx="50699">
                  <c:v>169.17491100002701</c:v>
                </c:pt>
                <c:pt idx="50700">
                  <c:v>169.187832999796</c:v>
                </c:pt>
                <c:pt idx="50701">
                  <c:v>169.199846000083</c:v>
                </c:pt>
                <c:pt idx="50702">
                  <c:v>169.20070900005098</c:v>
                </c:pt>
                <c:pt idx="50703">
                  <c:v>169.201057999998</c:v>
                </c:pt>
                <c:pt idx="50704">
                  <c:v>169.201745999998</c:v>
                </c:pt>
                <c:pt idx="50705">
                  <c:v>169.203030000062</c:v>
                </c:pt>
                <c:pt idx="50706">
                  <c:v>169.204064000041</c:v>
                </c:pt>
                <c:pt idx="50707">
                  <c:v>169.208510999851</c:v>
                </c:pt>
                <c:pt idx="50708">
                  <c:v>169.22837299989598</c:v>
                </c:pt>
                <c:pt idx="50709">
                  <c:v>169.22908100013899</c:v>
                </c:pt>
                <c:pt idx="50710">
                  <c:v>169.23037000015</c:v>
                </c:pt>
                <c:pt idx="50711">
                  <c:v>169.231255999875</c:v>
                </c:pt>
                <c:pt idx="50712">
                  <c:v>169.23576499993899</c:v>
                </c:pt>
                <c:pt idx="50713">
                  <c:v>169.23607599983299</c:v>
                </c:pt>
                <c:pt idx="50714">
                  <c:v>169.23671399990698</c:v>
                </c:pt>
                <c:pt idx="50715">
                  <c:v>169.23713999994999</c:v>
                </c:pt>
                <c:pt idx="50716">
                  <c:v>169.23759100018199</c:v>
                </c:pt>
                <c:pt idx="50717">
                  <c:v>169.23820500005601</c:v>
                </c:pt>
                <c:pt idx="50718">
                  <c:v>169.239309000204</c:v>
                </c:pt>
                <c:pt idx="50719">
                  <c:v>169.24062899988698</c:v>
                </c:pt>
                <c:pt idx="50720">
                  <c:v>169.24888099992998</c:v>
                </c:pt>
                <c:pt idx="50721">
                  <c:v>169.250332000046</c:v>
                </c:pt>
                <c:pt idx="50722">
                  <c:v>169.253093999941</c:v>
                </c:pt>
                <c:pt idx="50723">
                  <c:v>169.25384600017398</c:v>
                </c:pt>
                <c:pt idx="50724">
                  <c:v>169.25516599985701</c:v>
                </c:pt>
                <c:pt idx="50725">
                  <c:v>169.256093000058</c:v>
                </c:pt>
                <c:pt idx="50726">
                  <c:v>169.26284700002699</c:v>
                </c:pt>
                <c:pt idx="50727">
                  <c:v>169.27274799991199</c:v>
                </c:pt>
                <c:pt idx="50728">
                  <c:v>169.273358999816</c:v>
                </c:pt>
                <c:pt idx="50729">
                  <c:v>169.27431400017602</c:v>
                </c:pt>
                <c:pt idx="50730">
                  <c:v>169.274487000166</c:v>
                </c:pt>
                <c:pt idx="50731">
                  <c:v>169.274932999996</c:v>
                </c:pt>
                <c:pt idx="50732">
                  <c:v>169.27538500021899</c:v>
                </c:pt>
                <c:pt idx="50733">
                  <c:v>169.27608000014499</c:v>
                </c:pt>
                <c:pt idx="50734">
                  <c:v>169.276817000081</c:v>
                </c:pt>
                <c:pt idx="50735">
                  <c:v>169.28012300013501</c:v>
                </c:pt>
                <c:pt idx="50736">
                  <c:v>169.29482100022102</c:v>
                </c:pt>
                <c:pt idx="50737">
                  <c:v>169.29526400008299</c:v>
                </c:pt>
                <c:pt idx="50738">
                  <c:v>169.29613499996699</c:v>
                </c:pt>
                <c:pt idx="50739">
                  <c:v>169.29672000014702</c:v>
                </c:pt>
                <c:pt idx="50740">
                  <c:v>169.29926000011599</c:v>
                </c:pt>
                <c:pt idx="50741">
                  <c:v>169.30619699996799</c:v>
                </c:pt>
                <c:pt idx="50742">
                  <c:v>169.30732699984199</c:v>
                </c:pt>
                <c:pt idx="50743">
                  <c:v>169.30777900006399</c:v>
                </c:pt>
                <c:pt idx="50744">
                  <c:v>169.30864500000001</c:v>
                </c:pt>
                <c:pt idx="50745">
                  <c:v>169.30871000022302</c:v>
                </c:pt>
                <c:pt idx="50746">
                  <c:v>169.30928600004302</c:v>
                </c:pt>
                <c:pt idx="50747">
                  <c:v>169.30942599992702</c:v>
                </c:pt>
                <c:pt idx="50748">
                  <c:v>169.31066899996901</c:v>
                </c:pt>
                <c:pt idx="50749">
                  <c:v>169.31194600010699</c:v>
                </c:pt>
                <c:pt idx="50750">
                  <c:v>169.318242999906</c:v>
                </c:pt>
                <c:pt idx="50751">
                  <c:v>169.31855800021299</c:v>
                </c:pt>
                <c:pt idx="50752">
                  <c:v>169.319264000023</c:v>
                </c:pt>
                <c:pt idx="50753">
                  <c:v>169.31971699978001</c:v>
                </c:pt>
                <c:pt idx="50754">
                  <c:v>169.328247000066</c:v>
                </c:pt>
                <c:pt idx="50755">
                  <c:v>169.34480000008898</c:v>
                </c:pt>
                <c:pt idx="50756">
                  <c:v>169.358048000049</c:v>
                </c:pt>
                <c:pt idx="50757">
                  <c:v>169.35868900009098</c:v>
                </c:pt>
                <c:pt idx="50758">
                  <c:v>169.35988600016498</c:v>
                </c:pt>
                <c:pt idx="50759">
                  <c:v>169.36083500013399</c:v>
                </c:pt>
                <c:pt idx="50760">
                  <c:v>169.36605299997601</c:v>
                </c:pt>
                <c:pt idx="50761">
                  <c:v>169.37657800008299</c:v>
                </c:pt>
                <c:pt idx="50762">
                  <c:v>169.38088000006198</c:v>
                </c:pt>
                <c:pt idx="50763">
                  <c:v>169.40179799985299</c:v>
                </c:pt>
                <c:pt idx="50764">
                  <c:v>169.406522999906</c:v>
                </c:pt>
                <c:pt idx="50765">
                  <c:v>169.407171999864</c:v>
                </c:pt>
                <c:pt idx="50766">
                  <c:v>169.40723500010699</c:v>
                </c:pt>
                <c:pt idx="50767">
                  <c:v>169.40782199981101</c:v>
                </c:pt>
                <c:pt idx="50768">
                  <c:v>169.40827999996998</c:v>
                </c:pt>
                <c:pt idx="50769">
                  <c:v>169.40893299988602</c:v>
                </c:pt>
                <c:pt idx="50770">
                  <c:v>169.409130000076</c:v>
                </c:pt>
                <c:pt idx="50771">
                  <c:v>169.40921200011798</c:v>
                </c:pt>
                <c:pt idx="50772">
                  <c:v>169.409498999812</c:v>
                </c:pt>
                <c:pt idx="50773">
                  <c:v>169.409729000108</c:v>
                </c:pt>
                <c:pt idx="50774">
                  <c:v>169.41021799993899</c:v>
                </c:pt>
                <c:pt idx="50775">
                  <c:v>169.41068899996</c:v>
                </c:pt>
                <c:pt idx="50776">
                  <c:v>169.411029000002</c:v>
                </c:pt>
                <c:pt idx="50777">
                  <c:v>169.41318199997102</c:v>
                </c:pt>
                <c:pt idx="50778">
                  <c:v>169.431381999856</c:v>
                </c:pt>
                <c:pt idx="50779">
                  <c:v>169.456861000071</c:v>
                </c:pt>
                <c:pt idx="50780">
                  <c:v>169.47357500020999</c:v>
                </c:pt>
                <c:pt idx="50781">
                  <c:v>169.48107300004199</c:v>
                </c:pt>
                <c:pt idx="50782">
                  <c:v>169.48205500011599</c:v>
                </c:pt>
                <c:pt idx="50783">
                  <c:v>169.48246899983099</c:v>
                </c:pt>
                <c:pt idx="50784">
                  <c:v>169.48337599978899</c:v>
                </c:pt>
                <c:pt idx="50785">
                  <c:v>169.483572999979</c:v>
                </c:pt>
                <c:pt idx="50786">
                  <c:v>169.48487699983099</c:v>
                </c:pt>
                <c:pt idx="50787">
                  <c:v>169.48506800008499</c:v>
                </c:pt>
                <c:pt idx="50788">
                  <c:v>169.486360000064</c:v>
                </c:pt>
                <c:pt idx="50789">
                  <c:v>169.48656100021202</c:v>
                </c:pt>
                <c:pt idx="50790">
                  <c:v>169.48721300013801</c:v>
                </c:pt>
                <c:pt idx="50791">
                  <c:v>169.48728499983099</c:v>
                </c:pt>
                <c:pt idx="50792">
                  <c:v>169.487355000001</c:v>
                </c:pt>
                <c:pt idx="50793">
                  <c:v>169.487423000191</c:v>
                </c:pt>
                <c:pt idx="50794">
                  <c:v>169.48812000009599</c:v>
                </c:pt>
                <c:pt idx="50795">
                  <c:v>169.488611999895</c:v>
                </c:pt>
                <c:pt idx="50796">
                  <c:v>169.488931000159</c:v>
                </c:pt>
                <c:pt idx="50797">
                  <c:v>169.489387999874</c:v>
                </c:pt>
                <c:pt idx="50798">
                  <c:v>169.499680000171</c:v>
                </c:pt>
                <c:pt idx="50799">
                  <c:v>169.50022999981201</c:v>
                </c:pt>
                <c:pt idx="50800">
                  <c:v>169.50116199996</c:v>
                </c:pt>
                <c:pt idx="50801">
                  <c:v>169.502448000002</c:v>
                </c:pt>
                <c:pt idx="50802">
                  <c:v>169.50963499994</c:v>
                </c:pt>
                <c:pt idx="50803">
                  <c:v>169.51014899996099</c:v>
                </c:pt>
                <c:pt idx="50804">
                  <c:v>169.51103500014099</c:v>
                </c:pt>
                <c:pt idx="50805">
                  <c:v>169.51169000003497</c:v>
                </c:pt>
                <c:pt idx="50806">
                  <c:v>169.517837000057</c:v>
                </c:pt>
                <c:pt idx="50807">
                  <c:v>169.51837799979299</c:v>
                </c:pt>
                <c:pt idx="50808">
                  <c:v>169.51940699982501</c:v>
                </c:pt>
                <c:pt idx="50809">
                  <c:v>169.52007000008899</c:v>
                </c:pt>
                <c:pt idx="50810">
                  <c:v>169.54425599988099</c:v>
                </c:pt>
                <c:pt idx="50811">
                  <c:v>169.54494599985901</c:v>
                </c:pt>
                <c:pt idx="50812">
                  <c:v>169.54503399983798</c:v>
                </c:pt>
                <c:pt idx="50813">
                  <c:v>169.54570699999698</c:v>
                </c:pt>
                <c:pt idx="50814">
                  <c:v>169.54612000017698</c:v>
                </c:pt>
                <c:pt idx="50815">
                  <c:v>169.54713599989103</c:v>
                </c:pt>
                <c:pt idx="50816">
                  <c:v>169.547622000209</c:v>
                </c:pt>
                <c:pt idx="50817">
                  <c:v>169.54813599977498</c:v>
                </c:pt>
                <c:pt idx="50818">
                  <c:v>169.555769999988</c:v>
                </c:pt>
                <c:pt idx="50819">
                  <c:v>169.556214999829</c:v>
                </c:pt>
                <c:pt idx="50820">
                  <c:v>169.55693999989302</c:v>
                </c:pt>
                <c:pt idx="50821">
                  <c:v>169.557485000041</c:v>
                </c:pt>
                <c:pt idx="50822">
                  <c:v>169.56464499980899</c:v>
                </c:pt>
                <c:pt idx="50823">
                  <c:v>169.57169399984102</c:v>
                </c:pt>
                <c:pt idx="50824">
                  <c:v>169.57807700009599</c:v>
                </c:pt>
                <c:pt idx="50825">
                  <c:v>169.58958499981202</c:v>
                </c:pt>
                <c:pt idx="50826">
                  <c:v>169.59017299996</c:v>
                </c:pt>
                <c:pt idx="50827">
                  <c:v>169.59139900018201</c:v>
                </c:pt>
                <c:pt idx="50828">
                  <c:v>169.59220299986501</c:v>
                </c:pt>
                <c:pt idx="50829">
                  <c:v>169.59257200005499</c:v>
                </c:pt>
                <c:pt idx="50830">
                  <c:v>169.593262000034</c:v>
                </c:pt>
                <c:pt idx="50831">
                  <c:v>169.59466700018299</c:v>
                </c:pt>
                <c:pt idx="50832">
                  <c:v>169.595646999823</c:v>
                </c:pt>
                <c:pt idx="50833">
                  <c:v>169.60234599991901</c:v>
                </c:pt>
                <c:pt idx="50834">
                  <c:v>169.61007500003601</c:v>
                </c:pt>
                <c:pt idx="50835">
                  <c:v>169.61086199989899</c:v>
                </c:pt>
                <c:pt idx="50836">
                  <c:v>169.611804999931</c:v>
                </c:pt>
                <c:pt idx="50837">
                  <c:v>169.61180999987798</c:v>
                </c:pt>
                <c:pt idx="50838">
                  <c:v>169.61215399987799</c:v>
                </c:pt>
                <c:pt idx="50839">
                  <c:v>169.61384500018502</c:v>
                </c:pt>
                <c:pt idx="50840">
                  <c:v>169.61576299991</c:v>
                </c:pt>
                <c:pt idx="50841">
                  <c:v>169.61642500018502</c:v>
                </c:pt>
                <c:pt idx="50842">
                  <c:v>169.61740499982602</c:v>
                </c:pt>
                <c:pt idx="50843">
                  <c:v>169.61775500021699</c:v>
                </c:pt>
                <c:pt idx="50844">
                  <c:v>169.61867999998501</c:v>
                </c:pt>
                <c:pt idx="50845">
                  <c:v>169.620839999879</c:v>
                </c:pt>
                <c:pt idx="50846">
                  <c:v>169.62120600010101</c:v>
                </c:pt>
                <c:pt idx="50847">
                  <c:v>169.62143499995301</c:v>
                </c:pt>
                <c:pt idx="50848">
                  <c:v>169.62269399982603</c:v>
                </c:pt>
                <c:pt idx="50849">
                  <c:v>169.623604000207</c:v>
                </c:pt>
                <c:pt idx="50850">
                  <c:v>169.63478400020901</c:v>
                </c:pt>
                <c:pt idx="50851">
                  <c:v>169.635127000219</c:v>
                </c:pt>
                <c:pt idx="50852">
                  <c:v>169.63586900010299</c:v>
                </c:pt>
                <c:pt idx="50853">
                  <c:v>169.63634000012399</c:v>
                </c:pt>
                <c:pt idx="50854">
                  <c:v>169.663329999821</c:v>
                </c:pt>
                <c:pt idx="50855">
                  <c:v>169.66657900002198</c:v>
                </c:pt>
                <c:pt idx="50856">
                  <c:v>169.67590100011799</c:v>
                </c:pt>
                <c:pt idx="50857">
                  <c:v>169.68370999984401</c:v>
                </c:pt>
                <c:pt idx="50858">
                  <c:v>169.692985999972</c:v>
                </c:pt>
                <c:pt idx="50859">
                  <c:v>169.69362200006699</c:v>
                </c:pt>
                <c:pt idx="50860">
                  <c:v>169.69470200001498</c:v>
                </c:pt>
                <c:pt idx="50861">
                  <c:v>169.69547899998301</c:v>
                </c:pt>
                <c:pt idx="50862">
                  <c:v>169.695791999856</c:v>
                </c:pt>
                <c:pt idx="50863">
                  <c:v>169.69644600021601</c:v>
                </c:pt>
                <c:pt idx="50864">
                  <c:v>169.69778800012099</c:v>
                </c:pt>
                <c:pt idx="50865">
                  <c:v>169.698740000058</c:v>
                </c:pt>
                <c:pt idx="50866">
                  <c:v>169.700511999963</c:v>
                </c:pt>
                <c:pt idx="50867">
                  <c:v>169.713808999858</c:v>
                </c:pt>
                <c:pt idx="50868">
                  <c:v>169.719814000018</c:v>
                </c:pt>
                <c:pt idx="50869">
                  <c:v>169.72031700015501</c:v>
                </c:pt>
                <c:pt idx="50870">
                  <c:v>169.72122400011301</c:v>
                </c:pt>
                <c:pt idx="50871">
                  <c:v>169.721819000187</c:v>
                </c:pt>
                <c:pt idx="50872">
                  <c:v>169.72612800009301</c:v>
                </c:pt>
                <c:pt idx="50873">
                  <c:v>169.73287100017802</c:v>
                </c:pt>
                <c:pt idx="50874">
                  <c:v>169.744732999788</c:v>
                </c:pt>
                <c:pt idx="50875">
                  <c:v>169.74544999993603</c:v>
                </c:pt>
                <c:pt idx="50876">
                  <c:v>169.74675900019</c:v>
                </c:pt>
                <c:pt idx="50877">
                  <c:v>169.74778199983098</c:v>
                </c:pt>
                <c:pt idx="50878">
                  <c:v>169.752955000149</c:v>
                </c:pt>
                <c:pt idx="50879">
                  <c:v>169.75359800017</c:v>
                </c:pt>
                <c:pt idx="50880">
                  <c:v>169.75442200009599</c:v>
                </c:pt>
                <c:pt idx="50881">
                  <c:v>169.75478299991599</c:v>
                </c:pt>
                <c:pt idx="50882">
                  <c:v>169.75493900008499</c:v>
                </c:pt>
                <c:pt idx="50883">
                  <c:v>169.755482999789</c:v>
                </c:pt>
                <c:pt idx="50884">
                  <c:v>169.755821999842</c:v>
                </c:pt>
                <c:pt idx="50885">
                  <c:v>169.75604700019099</c:v>
                </c:pt>
                <c:pt idx="50886">
                  <c:v>169.75934299989598</c:v>
                </c:pt>
                <c:pt idx="50887">
                  <c:v>169.770626000172</c:v>
                </c:pt>
                <c:pt idx="50888">
                  <c:v>169.77129999986499</c:v>
                </c:pt>
                <c:pt idx="50889">
                  <c:v>169.77254899984402</c:v>
                </c:pt>
                <c:pt idx="50890">
                  <c:v>169.77346200019301</c:v>
                </c:pt>
                <c:pt idx="50891">
                  <c:v>169.78406699990902</c:v>
                </c:pt>
                <c:pt idx="50892">
                  <c:v>169.78565799990901</c:v>
                </c:pt>
                <c:pt idx="50893">
                  <c:v>169.790740999815</c:v>
                </c:pt>
                <c:pt idx="50894">
                  <c:v>169.79109400017398</c:v>
                </c:pt>
                <c:pt idx="50895">
                  <c:v>169.79176599988898</c:v>
                </c:pt>
                <c:pt idx="50896">
                  <c:v>169.79232699986801</c:v>
                </c:pt>
                <c:pt idx="50897">
                  <c:v>169.81490699981799</c:v>
                </c:pt>
                <c:pt idx="50898">
                  <c:v>169.81620500018801</c:v>
                </c:pt>
                <c:pt idx="50899">
                  <c:v>169.83398399997802</c:v>
                </c:pt>
                <c:pt idx="50900">
                  <c:v>169.84011200020097</c:v>
                </c:pt>
                <c:pt idx="50901">
                  <c:v>169.843561000107</c:v>
                </c:pt>
                <c:pt idx="50902">
                  <c:v>169.84410699978901</c:v>
                </c:pt>
                <c:pt idx="50903">
                  <c:v>169.845107000128</c:v>
                </c:pt>
                <c:pt idx="50904">
                  <c:v>169.84589000003299</c:v>
                </c:pt>
                <c:pt idx="50905">
                  <c:v>169.85929400016099</c:v>
                </c:pt>
                <c:pt idx="50906">
                  <c:v>169.859998999982</c:v>
                </c:pt>
                <c:pt idx="50907">
                  <c:v>169.861417999982</c:v>
                </c:pt>
                <c:pt idx="50908">
                  <c:v>169.86247700015102</c:v>
                </c:pt>
                <c:pt idx="50909">
                  <c:v>169.864726000014</c:v>
                </c:pt>
                <c:pt idx="50910">
                  <c:v>169.87069400011001</c:v>
                </c:pt>
                <c:pt idx="50911">
                  <c:v>169.87141800018401</c:v>
                </c:pt>
                <c:pt idx="50912">
                  <c:v>169.87274599978198</c:v>
                </c:pt>
                <c:pt idx="50913">
                  <c:v>169.87409200009998</c:v>
                </c:pt>
                <c:pt idx="50914">
                  <c:v>169.88670699993199</c:v>
                </c:pt>
                <c:pt idx="50915">
                  <c:v>169.88730599996398</c:v>
                </c:pt>
                <c:pt idx="50916">
                  <c:v>169.88854300007</c:v>
                </c:pt>
                <c:pt idx="50917">
                  <c:v>169.889364000027</c:v>
                </c:pt>
                <c:pt idx="50918">
                  <c:v>169.90833199997698</c:v>
                </c:pt>
                <c:pt idx="50919">
                  <c:v>169.90893799993501</c:v>
                </c:pt>
                <c:pt idx="50920">
                  <c:v>169.90984399990299</c:v>
                </c:pt>
                <c:pt idx="50921">
                  <c:v>169.91098500011501</c:v>
                </c:pt>
                <c:pt idx="50922">
                  <c:v>169.91228899996702</c:v>
                </c:pt>
                <c:pt idx="50923">
                  <c:v>169.93100199988402</c:v>
                </c:pt>
                <c:pt idx="50924">
                  <c:v>169.94052300014999</c:v>
                </c:pt>
                <c:pt idx="50925">
                  <c:v>169.941128000118</c:v>
                </c:pt>
                <c:pt idx="50926">
                  <c:v>169.94224500012902</c:v>
                </c:pt>
                <c:pt idx="50927">
                  <c:v>169.942957999865</c:v>
                </c:pt>
                <c:pt idx="50928">
                  <c:v>169.94827200005599</c:v>
                </c:pt>
                <c:pt idx="50929">
                  <c:v>169.96056700008899</c:v>
                </c:pt>
                <c:pt idx="50930">
                  <c:v>169.96105099997197</c:v>
                </c:pt>
                <c:pt idx="50931">
                  <c:v>169.96191899988801</c:v>
                </c:pt>
                <c:pt idx="50932">
                  <c:v>169.96265699981402</c:v>
                </c:pt>
                <c:pt idx="50933">
                  <c:v>169.963667000047</c:v>
                </c:pt>
                <c:pt idx="50934">
                  <c:v>169.96450499982501</c:v>
                </c:pt>
                <c:pt idx="50935">
                  <c:v>169.96471899983501</c:v>
                </c:pt>
                <c:pt idx="50936">
                  <c:v>169.96519699978302</c:v>
                </c:pt>
                <c:pt idx="50937">
                  <c:v>169.96574799986701</c:v>
                </c:pt>
                <c:pt idx="50938">
                  <c:v>169.966022000153</c:v>
                </c:pt>
                <c:pt idx="50939">
                  <c:v>169.96671300012099</c:v>
                </c:pt>
                <c:pt idx="50940">
                  <c:v>169.96714100014202</c:v>
                </c:pt>
                <c:pt idx="50941">
                  <c:v>169.980864000081</c:v>
                </c:pt>
                <c:pt idx="50942">
                  <c:v>169.981602999996</c:v>
                </c:pt>
                <c:pt idx="50943">
                  <c:v>169.98488499984802</c:v>
                </c:pt>
                <c:pt idx="50944">
                  <c:v>169.98532300021898</c:v>
                </c:pt>
                <c:pt idx="50945">
                  <c:v>169.986004999827</c:v>
                </c:pt>
                <c:pt idx="50946">
                  <c:v>169.98651099993302</c:v>
                </c:pt>
                <c:pt idx="50947">
                  <c:v>169.988267000007</c:v>
                </c:pt>
                <c:pt idx="50948">
                  <c:v>169.98888899979599</c:v>
                </c:pt>
                <c:pt idx="50949">
                  <c:v>169.98997900009201</c:v>
                </c:pt>
                <c:pt idx="50950">
                  <c:v>169.990845000029</c:v>
                </c:pt>
                <c:pt idx="50951">
                  <c:v>169.994360000146</c:v>
                </c:pt>
                <c:pt idx="50952">
                  <c:v>169.99470500013501</c:v>
                </c:pt>
                <c:pt idx="50953">
                  <c:v>169.994880000103</c:v>
                </c:pt>
                <c:pt idx="50954">
                  <c:v>169.99527600000798</c:v>
                </c:pt>
                <c:pt idx="50955">
                  <c:v>169.99537899982801</c:v>
                </c:pt>
                <c:pt idx="50956">
                  <c:v>169.99599200016701</c:v>
                </c:pt>
                <c:pt idx="50957">
                  <c:v>169.996378000178</c:v>
                </c:pt>
                <c:pt idx="50958">
                  <c:v>169.99641599977602</c:v>
                </c:pt>
                <c:pt idx="50959">
                  <c:v>169.99707900004</c:v>
                </c:pt>
                <c:pt idx="50960">
                  <c:v>170.01565400005299</c:v>
                </c:pt>
                <c:pt idx="50961">
                  <c:v>170.016359999863</c:v>
                </c:pt>
                <c:pt idx="50962">
                  <c:v>170.01768000000001</c:v>
                </c:pt>
                <c:pt idx="50963">
                  <c:v>170.01910599992601</c:v>
                </c:pt>
                <c:pt idx="50964">
                  <c:v>170.03057100009701</c:v>
                </c:pt>
                <c:pt idx="50965">
                  <c:v>170.03777999980198</c:v>
                </c:pt>
                <c:pt idx="50966">
                  <c:v>170.03941199982302</c:v>
                </c:pt>
                <c:pt idx="50967">
                  <c:v>170.04069999984401</c:v>
                </c:pt>
                <c:pt idx="50968">
                  <c:v>170.04139500022501</c:v>
                </c:pt>
                <c:pt idx="50969">
                  <c:v>170.04283899996099</c:v>
                </c:pt>
                <c:pt idx="50970">
                  <c:v>170.04375899978101</c:v>
                </c:pt>
                <c:pt idx="50971">
                  <c:v>170.05576100018502</c:v>
                </c:pt>
                <c:pt idx="50972">
                  <c:v>170.06226100011102</c:v>
                </c:pt>
                <c:pt idx="50973">
                  <c:v>170.062983000207</c:v>
                </c:pt>
                <c:pt idx="50974">
                  <c:v>170.06436300016497</c:v>
                </c:pt>
                <c:pt idx="50975">
                  <c:v>170.06537799988999</c:v>
                </c:pt>
                <c:pt idx="50976">
                  <c:v>170.06951099983701</c:v>
                </c:pt>
                <c:pt idx="50977">
                  <c:v>170.08672300016701</c:v>
                </c:pt>
                <c:pt idx="50978">
                  <c:v>170.08829999986099</c:v>
                </c:pt>
                <c:pt idx="50979">
                  <c:v>170.088410000062</c:v>
                </c:pt>
                <c:pt idx="50980">
                  <c:v>170.09794200021099</c:v>
                </c:pt>
                <c:pt idx="50981">
                  <c:v>170.09855100013701</c:v>
                </c:pt>
                <c:pt idx="50982">
                  <c:v>170.09899399999898</c:v>
                </c:pt>
                <c:pt idx="50983">
                  <c:v>170.09927700019</c:v>
                </c:pt>
                <c:pt idx="50984">
                  <c:v>170.09977999987302</c:v>
                </c:pt>
                <c:pt idx="50985">
                  <c:v>170.09988600011599</c:v>
                </c:pt>
                <c:pt idx="50986">
                  <c:v>170.10051099987302</c:v>
                </c:pt>
                <c:pt idx="50987">
                  <c:v>170.10051499983001</c:v>
                </c:pt>
                <c:pt idx="50988">
                  <c:v>170.11467500014902</c:v>
                </c:pt>
                <c:pt idx="50989">
                  <c:v>170.11518800018098</c:v>
                </c:pt>
                <c:pt idx="50990">
                  <c:v>170.11623999996999</c:v>
                </c:pt>
                <c:pt idx="50991">
                  <c:v>170.11692699998</c:v>
                </c:pt>
                <c:pt idx="50992">
                  <c:v>170.11747500009702</c:v>
                </c:pt>
                <c:pt idx="50993">
                  <c:v>170.16131799982699</c:v>
                </c:pt>
                <c:pt idx="50994">
                  <c:v>170.16642399994402</c:v>
                </c:pt>
                <c:pt idx="50995">
                  <c:v>170.17435900015599</c:v>
                </c:pt>
                <c:pt idx="50996">
                  <c:v>170.17714199982899</c:v>
                </c:pt>
                <c:pt idx="50997">
                  <c:v>170.17763800004101</c:v>
                </c:pt>
                <c:pt idx="50998">
                  <c:v>170.17860199985</c:v>
                </c:pt>
                <c:pt idx="50999">
                  <c:v>170.178839000072</c:v>
                </c:pt>
                <c:pt idx="51000">
                  <c:v>170.17921300020998</c:v>
                </c:pt>
                <c:pt idx="51001">
                  <c:v>170.179495999946</c:v>
                </c:pt>
                <c:pt idx="51002">
                  <c:v>170.18076700014703</c:v>
                </c:pt>
                <c:pt idx="51003">
                  <c:v>170.18160599991398</c:v>
                </c:pt>
                <c:pt idx="51004">
                  <c:v>170.18417600001999</c:v>
                </c:pt>
                <c:pt idx="51005">
                  <c:v>170.21397200005498</c:v>
                </c:pt>
                <c:pt idx="51006">
                  <c:v>170.214674999897</c:v>
                </c:pt>
                <c:pt idx="51007">
                  <c:v>170.21601399983399</c:v>
                </c:pt>
                <c:pt idx="51008">
                  <c:v>170.217011000204</c:v>
                </c:pt>
                <c:pt idx="51009">
                  <c:v>170.22833900000398</c:v>
                </c:pt>
                <c:pt idx="51010">
                  <c:v>170.22903299994098</c:v>
                </c:pt>
                <c:pt idx="51011">
                  <c:v>170.23026000015301</c:v>
                </c:pt>
                <c:pt idx="51012">
                  <c:v>170.23116000018399</c:v>
                </c:pt>
                <c:pt idx="51013">
                  <c:v>170.24271499985798</c:v>
                </c:pt>
                <c:pt idx="51014">
                  <c:v>170.24317799996399</c:v>
                </c:pt>
                <c:pt idx="51015">
                  <c:v>170.24403100003801</c:v>
                </c:pt>
                <c:pt idx="51016">
                  <c:v>170.244564999848</c:v>
                </c:pt>
                <c:pt idx="51017">
                  <c:v>170.248015000197</c:v>
                </c:pt>
                <c:pt idx="51018">
                  <c:v>170.25702499995501</c:v>
                </c:pt>
                <c:pt idx="51019">
                  <c:v>170.25736999994399</c:v>
                </c:pt>
                <c:pt idx="51020">
                  <c:v>170.25816200020901</c:v>
                </c:pt>
                <c:pt idx="51021">
                  <c:v>170.258691000071</c:v>
                </c:pt>
                <c:pt idx="51022">
                  <c:v>170.28015200003202</c:v>
                </c:pt>
                <c:pt idx="51023">
                  <c:v>170.284425999852</c:v>
                </c:pt>
                <c:pt idx="51024">
                  <c:v>170.28461500012699</c:v>
                </c:pt>
                <c:pt idx="51025">
                  <c:v>170.285111999874</c:v>
                </c:pt>
                <c:pt idx="51026">
                  <c:v>170.285327999863</c:v>
                </c:pt>
                <c:pt idx="51027">
                  <c:v>170.28647699998999</c:v>
                </c:pt>
                <c:pt idx="51028">
                  <c:v>170.286630000191</c:v>
                </c:pt>
                <c:pt idx="51029">
                  <c:v>170.287522999842</c:v>
                </c:pt>
                <c:pt idx="51030">
                  <c:v>170.28762900008499</c:v>
                </c:pt>
                <c:pt idx="51031">
                  <c:v>170.29294699977899</c:v>
                </c:pt>
                <c:pt idx="51032">
                  <c:v>170.293579999906</c:v>
                </c:pt>
                <c:pt idx="51033">
                  <c:v>170.29487699983201</c:v>
                </c:pt>
                <c:pt idx="51034">
                  <c:v>170.29580899998098</c:v>
                </c:pt>
                <c:pt idx="51035">
                  <c:v>170.29724099984301</c:v>
                </c:pt>
                <c:pt idx="51036">
                  <c:v>170.29828900012902</c:v>
                </c:pt>
                <c:pt idx="51037">
                  <c:v>170.29854000020302</c:v>
                </c:pt>
                <c:pt idx="51038">
                  <c:v>170.315071000004</c:v>
                </c:pt>
                <c:pt idx="51039">
                  <c:v>170.315673999994</c:v>
                </c:pt>
                <c:pt idx="51040">
                  <c:v>170.31689299983501</c:v>
                </c:pt>
                <c:pt idx="51041">
                  <c:v>170.31774099996201</c:v>
                </c:pt>
                <c:pt idx="51042">
                  <c:v>170.32896000000599</c:v>
                </c:pt>
                <c:pt idx="51043">
                  <c:v>170.34934299999802</c:v>
                </c:pt>
                <c:pt idx="51044">
                  <c:v>170.352769000146</c:v>
                </c:pt>
                <c:pt idx="51045">
                  <c:v>170.35494899982899</c:v>
                </c:pt>
                <c:pt idx="51046">
                  <c:v>170.35543300016701</c:v>
                </c:pt>
                <c:pt idx="51047">
                  <c:v>170.35636899981901</c:v>
                </c:pt>
                <c:pt idx="51048">
                  <c:v>170.35707000013599</c:v>
                </c:pt>
                <c:pt idx="51049">
                  <c:v>170.36307799980901</c:v>
                </c:pt>
                <c:pt idx="51050">
                  <c:v>170.380974000181</c:v>
                </c:pt>
                <c:pt idx="51051">
                  <c:v>170.384542000192</c:v>
                </c:pt>
                <c:pt idx="51052">
                  <c:v>170.385198000076</c:v>
                </c:pt>
                <c:pt idx="51053">
                  <c:v>170.38616899981201</c:v>
                </c:pt>
                <c:pt idx="51054">
                  <c:v>170.386995000171</c:v>
                </c:pt>
                <c:pt idx="51055">
                  <c:v>170.391869000013</c:v>
                </c:pt>
                <c:pt idx="51056">
                  <c:v>170.39215800014</c:v>
                </c:pt>
                <c:pt idx="51057">
                  <c:v>170.39276900004501</c:v>
                </c:pt>
                <c:pt idx="51058">
                  <c:v>170.393212999897</c:v>
                </c:pt>
                <c:pt idx="51059">
                  <c:v>170.40415200017301</c:v>
                </c:pt>
                <c:pt idx="51060">
                  <c:v>170.40516099996199</c:v>
                </c:pt>
                <c:pt idx="51061">
                  <c:v>170.405682999899</c:v>
                </c:pt>
                <c:pt idx="51062">
                  <c:v>170.40671699987701</c:v>
                </c:pt>
                <c:pt idx="51063">
                  <c:v>170.407465000153</c:v>
                </c:pt>
                <c:pt idx="51064">
                  <c:v>170.40949900001499</c:v>
                </c:pt>
                <c:pt idx="51065">
                  <c:v>170.41025500020601</c:v>
                </c:pt>
                <c:pt idx="51066">
                  <c:v>170.41145099983601</c:v>
                </c:pt>
                <c:pt idx="51067">
                  <c:v>170.412704000227</c:v>
                </c:pt>
                <c:pt idx="51068">
                  <c:v>170.44545199996702</c:v>
                </c:pt>
                <c:pt idx="51069">
                  <c:v>170.44573400016799</c:v>
                </c:pt>
                <c:pt idx="51070">
                  <c:v>170.44592000002001</c:v>
                </c:pt>
                <c:pt idx="51071">
                  <c:v>170.44641199981902</c:v>
                </c:pt>
                <c:pt idx="51072">
                  <c:v>170.44675899978699</c:v>
                </c:pt>
                <c:pt idx="51073">
                  <c:v>170.44738899994599</c:v>
                </c:pt>
                <c:pt idx="51074">
                  <c:v>170.44766199978702</c:v>
                </c:pt>
                <c:pt idx="51075">
                  <c:v>170.44860199985098</c:v>
                </c:pt>
                <c:pt idx="51076">
                  <c:v>170.45512300001002</c:v>
                </c:pt>
                <c:pt idx="51077">
                  <c:v>170.46165500005299</c:v>
                </c:pt>
                <c:pt idx="51078">
                  <c:v>170.46195500006399</c:v>
                </c:pt>
                <c:pt idx="51079">
                  <c:v>170.48271600015102</c:v>
                </c:pt>
                <c:pt idx="51080">
                  <c:v>170.48581300014101</c:v>
                </c:pt>
                <c:pt idx="51081">
                  <c:v>170.48643199996098</c:v>
                </c:pt>
                <c:pt idx="51082">
                  <c:v>170.48758600003498</c:v>
                </c:pt>
                <c:pt idx="51083">
                  <c:v>170.48839700009901</c:v>
                </c:pt>
                <c:pt idx="51084">
                  <c:v>170.49994299986699</c:v>
                </c:pt>
                <c:pt idx="51085">
                  <c:v>170.50057699998399</c:v>
                </c:pt>
                <c:pt idx="51086">
                  <c:v>170.50174099995198</c:v>
                </c:pt>
                <c:pt idx="51087">
                  <c:v>170.50255300000501</c:v>
                </c:pt>
                <c:pt idx="51088">
                  <c:v>170.51505300014401</c:v>
                </c:pt>
                <c:pt idx="51089">
                  <c:v>170.51678100005998</c:v>
                </c:pt>
                <c:pt idx="51090">
                  <c:v>170.52089500020799</c:v>
                </c:pt>
                <c:pt idx="51091">
                  <c:v>170.521488999838</c:v>
                </c:pt>
                <c:pt idx="51092">
                  <c:v>170.522575000177</c:v>
                </c:pt>
                <c:pt idx="51093">
                  <c:v>170.52341199996502</c:v>
                </c:pt>
                <c:pt idx="51094">
                  <c:v>170.53348999979698</c:v>
                </c:pt>
                <c:pt idx="51095">
                  <c:v>170.55410300008501</c:v>
                </c:pt>
                <c:pt idx="51096">
                  <c:v>170.55451899977899</c:v>
                </c:pt>
                <c:pt idx="51097">
                  <c:v>170.55522100008602</c:v>
                </c:pt>
                <c:pt idx="51098">
                  <c:v>170.55574599998999</c:v>
                </c:pt>
                <c:pt idx="51099">
                  <c:v>170.56625299983298</c:v>
                </c:pt>
                <c:pt idx="51100">
                  <c:v>170.57336600009799</c:v>
                </c:pt>
                <c:pt idx="51101">
                  <c:v>170.57386199985501</c:v>
                </c:pt>
                <c:pt idx="51102">
                  <c:v>170.57488699992902</c:v>
                </c:pt>
                <c:pt idx="51103">
                  <c:v>170.57552100004602</c:v>
                </c:pt>
                <c:pt idx="51104">
                  <c:v>170.58438100002599</c:v>
                </c:pt>
                <c:pt idx="51105">
                  <c:v>170.58502899999402</c:v>
                </c:pt>
                <c:pt idx="51106">
                  <c:v>170.58638600019501</c:v>
                </c:pt>
                <c:pt idx="51107">
                  <c:v>170.58733700014201</c:v>
                </c:pt>
                <c:pt idx="51108">
                  <c:v>170.606458999827</c:v>
                </c:pt>
                <c:pt idx="51109">
                  <c:v>170.60657899992202</c:v>
                </c:pt>
                <c:pt idx="51110">
                  <c:v>170.60691400001801</c:v>
                </c:pt>
                <c:pt idx="51111">
                  <c:v>170.607885000208</c:v>
                </c:pt>
                <c:pt idx="51112">
                  <c:v>170.60858800005002</c:v>
                </c:pt>
                <c:pt idx="51113">
                  <c:v>170.627630000126</c:v>
                </c:pt>
                <c:pt idx="51114">
                  <c:v>170.64715200012799</c:v>
                </c:pt>
                <c:pt idx="51115">
                  <c:v>170.647792000181</c:v>
                </c:pt>
                <c:pt idx="51116">
                  <c:v>170.64901499998001</c:v>
                </c:pt>
                <c:pt idx="51117">
                  <c:v>170.64983299996999</c:v>
                </c:pt>
                <c:pt idx="51118">
                  <c:v>170.65516000002302</c:v>
                </c:pt>
                <c:pt idx="51119">
                  <c:v>170.65936500011901</c:v>
                </c:pt>
                <c:pt idx="51120">
                  <c:v>170.67119100011001</c:v>
                </c:pt>
                <c:pt idx="51121">
                  <c:v>170.67393400020501</c:v>
                </c:pt>
                <c:pt idx="51122">
                  <c:v>170.674623000195</c:v>
                </c:pt>
                <c:pt idx="51123">
                  <c:v>170.67585999984601</c:v>
                </c:pt>
                <c:pt idx="51124">
                  <c:v>170.67671799986698</c:v>
                </c:pt>
                <c:pt idx="51125">
                  <c:v>170.696746999965</c:v>
                </c:pt>
                <c:pt idx="51126">
                  <c:v>170.69723799977498</c:v>
                </c:pt>
                <c:pt idx="51127">
                  <c:v>170.69735599989102</c:v>
                </c:pt>
                <c:pt idx="51128">
                  <c:v>170.69770199986999</c:v>
                </c:pt>
                <c:pt idx="51129">
                  <c:v>170.69840700014498</c:v>
                </c:pt>
                <c:pt idx="51130">
                  <c:v>170.69861600020798</c:v>
                </c:pt>
                <c:pt idx="51131">
                  <c:v>170.699205999881</c:v>
                </c:pt>
                <c:pt idx="51132">
                  <c:v>170.69936000007098</c:v>
                </c:pt>
                <c:pt idx="51133">
                  <c:v>170.705175999955</c:v>
                </c:pt>
                <c:pt idx="51134">
                  <c:v>170.72887799986299</c:v>
                </c:pt>
                <c:pt idx="51135">
                  <c:v>170.729568999831</c:v>
                </c:pt>
                <c:pt idx="51136">
                  <c:v>170.73091900010601</c:v>
                </c:pt>
                <c:pt idx="51137">
                  <c:v>170.73170000003299</c:v>
                </c:pt>
                <c:pt idx="51138">
                  <c:v>170.73184799983201</c:v>
                </c:pt>
                <c:pt idx="51139">
                  <c:v>170.73202399978899</c:v>
                </c:pt>
                <c:pt idx="51140">
                  <c:v>170.73269100001099</c:v>
                </c:pt>
                <c:pt idx="51141">
                  <c:v>170.73320899998998</c:v>
                </c:pt>
                <c:pt idx="51142">
                  <c:v>170.73561699999101</c:v>
                </c:pt>
                <c:pt idx="51143">
                  <c:v>170.735997000065</c:v>
                </c:pt>
                <c:pt idx="51144">
                  <c:v>170.736918999864</c:v>
                </c:pt>
                <c:pt idx="51145">
                  <c:v>170.73731700020201</c:v>
                </c:pt>
                <c:pt idx="51146">
                  <c:v>170.73904900007599</c:v>
                </c:pt>
                <c:pt idx="51147">
                  <c:v>170.751235999887</c:v>
                </c:pt>
                <c:pt idx="51148">
                  <c:v>170.75192899983401</c:v>
                </c:pt>
                <c:pt idx="51149">
                  <c:v>170.75332100012002</c:v>
                </c:pt>
                <c:pt idx="51150">
                  <c:v>170.75425299981299</c:v>
                </c:pt>
                <c:pt idx="51151">
                  <c:v>170.76046900001498</c:v>
                </c:pt>
                <c:pt idx="51152">
                  <c:v>170.76090999989901</c:v>
                </c:pt>
                <c:pt idx="51153">
                  <c:v>170.76183400013102</c:v>
                </c:pt>
                <c:pt idx="51154">
                  <c:v>170.762494999962</c:v>
                </c:pt>
                <c:pt idx="51155">
                  <c:v>170.77549099985799</c:v>
                </c:pt>
                <c:pt idx="51156">
                  <c:v>170.77617499990001</c:v>
                </c:pt>
                <c:pt idx="51157">
                  <c:v>170.777425999858</c:v>
                </c:pt>
                <c:pt idx="51158">
                  <c:v>170.77781899979499</c:v>
                </c:pt>
                <c:pt idx="51159">
                  <c:v>170.77836699991101</c:v>
                </c:pt>
                <c:pt idx="51160">
                  <c:v>170.78183000012299</c:v>
                </c:pt>
                <c:pt idx="51161">
                  <c:v>170.790589999796</c:v>
                </c:pt>
                <c:pt idx="51162">
                  <c:v>170.79109499991301</c:v>
                </c:pt>
                <c:pt idx="51163">
                  <c:v>170.79216699994501</c:v>
                </c:pt>
                <c:pt idx="51164">
                  <c:v>170.79279300014599</c:v>
                </c:pt>
                <c:pt idx="51165">
                  <c:v>170.79314300008198</c:v>
                </c:pt>
                <c:pt idx="51166">
                  <c:v>170.79385799979698</c:v>
                </c:pt>
                <c:pt idx="51167">
                  <c:v>170.79524800010401</c:v>
                </c:pt>
                <c:pt idx="51168">
                  <c:v>170.79614700014599</c:v>
                </c:pt>
                <c:pt idx="51169">
                  <c:v>170.79634099991301</c:v>
                </c:pt>
                <c:pt idx="51170">
                  <c:v>170.798694000041</c:v>
                </c:pt>
                <c:pt idx="51171">
                  <c:v>170.799417000125</c:v>
                </c:pt>
                <c:pt idx="51172">
                  <c:v>170.800718000009</c:v>
                </c:pt>
                <c:pt idx="51173">
                  <c:v>170.80156200017802</c:v>
                </c:pt>
                <c:pt idx="51174">
                  <c:v>170.80420799993499</c:v>
                </c:pt>
                <c:pt idx="51175">
                  <c:v>170.80536000003099</c:v>
                </c:pt>
                <c:pt idx="51176">
                  <c:v>170.80580299989302</c:v>
                </c:pt>
                <c:pt idx="51177">
                  <c:v>170.80657799988299</c:v>
                </c:pt>
                <c:pt idx="51178">
                  <c:v>170.807188999788</c:v>
                </c:pt>
                <c:pt idx="51179">
                  <c:v>170.815103000222</c:v>
                </c:pt>
                <c:pt idx="51180">
                  <c:v>170.82608500004397</c:v>
                </c:pt>
                <c:pt idx="51181">
                  <c:v>170.84058899990799</c:v>
                </c:pt>
                <c:pt idx="51182">
                  <c:v>170.84598700012</c:v>
                </c:pt>
                <c:pt idx="51183">
                  <c:v>170.84658400017301</c:v>
                </c:pt>
                <c:pt idx="51184">
                  <c:v>170.84754200004602</c:v>
                </c:pt>
                <c:pt idx="51185">
                  <c:v>170.848639999803</c:v>
                </c:pt>
                <c:pt idx="51186">
                  <c:v>170.857511000122</c:v>
                </c:pt>
                <c:pt idx="51187">
                  <c:v>170.858377000058</c:v>
                </c:pt>
                <c:pt idx="51188">
                  <c:v>170.85916899986802</c:v>
                </c:pt>
                <c:pt idx="51189">
                  <c:v>170.85983700007998</c:v>
                </c:pt>
                <c:pt idx="51190">
                  <c:v>170.861197999784</c:v>
                </c:pt>
                <c:pt idx="51191">
                  <c:v>170.86208299997401</c:v>
                </c:pt>
                <c:pt idx="51192">
                  <c:v>170.862291000048</c:v>
                </c:pt>
                <c:pt idx="51193">
                  <c:v>170.86901699985901</c:v>
                </c:pt>
                <c:pt idx="51194">
                  <c:v>170.89333900003101</c:v>
                </c:pt>
                <c:pt idx="51195">
                  <c:v>170.920266999928</c:v>
                </c:pt>
                <c:pt idx="51196">
                  <c:v>170.93414800001401</c:v>
                </c:pt>
                <c:pt idx="51197">
                  <c:v>170.934841999951</c:v>
                </c:pt>
                <c:pt idx="51198">
                  <c:v>170.93608599998302</c:v>
                </c:pt>
                <c:pt idx="51199">
                  <c:v>170.93628000020502</c:v>
                </c:pt>
                <c:pt idx="51200">
                  <c:v>170.936758000152</c:v>
                </c:pt>
                <c:pt idx="51201">
                  <c:v>170.936846000131</c:v>
                </c:pt>
                <c:pt idx="51202">
                  <c:v>170.937059000152</c:v>
                </c:pt>
                <c:pt idx="51203">
                  <c:v>170.93735700018399</c:v>
                </c:pt>
                <c:pt idx="51204">
                  <c:v>170.938372999899</c:v>
                </c:pt>
                <c:pt idx="51205">
                  <c:v>170.938730000216</c:v>
                </c:pt>
                <c:pt idx="51206">
                  <c:v>170.93921300010999</c:v>
                </c:pt>
                <c:pt idx="51207">
                  <c:v>170.939665999867</c:v>
                </c:pt>
                <c:pt idx="51208">
                  <c:v>170.954019999953</c:v>
                </c:pt>
                <c:pt idx="51209">
                  <c:v>170.95803499978501</c:v>
                </c:pt>
                <c:pt idx="51210">
                  <c:v>170.95840599995398</c:v>
                </c:pt>
                <c:pt idx="51211">
                  <c:v>170.95901899983801</c:v>
                </c:pt>
                <c:pt idx="51212">
                  <c:v>170.95953599982701</c:v>
                </c:pt>
                <c:pt idx="51213">
                  <c:v>170.96945599996599</c:v>
                </c:pt>
                <c:pt idx="51214">
                  <c:v>170.97014299997602</c:v>
                </c:pt>
                <c:pt idx="51215">
                  <c:v>170.97158700016701</c:v>
                </c:pt>
                <c:pt idx="51216">
                  <c:v>170.97246299999802</c:v>
                </c:pt>
                <c:pt idx="51217">
                  <c:v>170.98372200007299</c:v>
                </c:pt>
                <c:pt idx="51218">
                  <c:v>170.99046600014799</c:v>
                </c:pt>
                <c:pt idx="51219">
                  <c:v>171.005201999832</c:v>
                </c:pt>
                <c:pt idx="51220">
                  <c:v>171.00588399989599</c:v>
                </c:pt>
                <c:pt idx="51221">
                  <c:v>171.00657899982198</c:v>
                </c:pt>
                <c:pt idx="51222">
                  <c:v>171.006922999822</c:v>
                </c:pt>
                <c:pt idx="51223">
                  <c:v>171.00715700007601</c:v>
                </c:pt>
                <c:pt idx="51224">
                  <c:v>171.00720600001202</c:v>
                </c:pt>
                <c:pt idx="51225">
                  <c:v>171.00806300004399</c:v>
                </c:pt>
                <c:pt idx="51226">
                  <c:v>171.00815899993898</c:v>
                </c:pt>
                <c:pt idx="51227">
                  <c:v>171.008893999896</c:v>
                </c:pt>
                <c:pt idx="51228">
                  <c:v>171.03166400011102</c:v>
                </c:pt>
                <c:pt idx="51229">
                  <c:v>171.03215599991</c:v>
                </c:pt>
                <c:pt idx="51230">
                  <c:v>171.03285800021601</c:v>
                </c:pt>
                <c:pt idx="51231">
                  <c:v>171.03346100020599</c:v>
                </c:pt>
                <c:pt idx="51232">
                  <c:v>171.038222999868</c:v>
                </c:pt>
                <c:pt idx="51233">
                  <c:v>171.05779699977498</c:v>
                </c:pt>
                <c:pt idx="51234">
                  <c:v>171.060517000114</c:v>
                </c:pt>
                <c:pt idx="51235">
                  <c:v>171.06491499998799</c:v>
                </c:pt>
                <c:pt idx="51236">
                  <c:v>171.06538400003001</c:v>
                </c:pt>
                <c:pt idx="51237">
                  <c:v>171.06630999978699</c:v>
                </c:pt>
                <c:pt idx="51238">
                  <c:v>171.067032999872</c:v>
                </c:pt>
                <c:pt idx="51239">
                  <c:v>171.07089999990401</c:v>
                </c:pt>
                <c:pt idx="51240">
                  <c:v>171.07138800020002</c:v>
                </c:pt>
                <c:pt idx="51241">
                  <c:v>171.072321999872</c:v>
                </c:pt>
                <c:pt idx="51242">
                  <c:v>171.07250500021101</c:v>
                </c:pt>
                <c:pt idx="51243">
                  <c:v>171.073455000168</c:v>
                </c:pt>
                <c:pt idx="51244">
                  <c:v>171.07480100003099</c:v>
                </c:pt>
                <c:pt idx="51245">
                  <c:v>171.07506100001001</c:v>
                </c:pt>
                <c:pt idx="51246">
                  <c:v>171.07550199989399</c:v>
                </c:pt>
                <c:pt idx="51247">
                  <c:v>171.07566499998902</c:v>
                </c:pt>
                <c:pt idx="51248">
                  <c:v>171.076297000126</c:v>
                </c:pt>
                <c:pt idx="51249">
                  <c:v>171.07647700004199</c:v>
                </c:pt>
                <c:pt idx="51250">
                  <c:v>171.07765199989399</c:v>
                </c:pt>
                <c:pt idx="51251">
                  <c:v>171.07785600001</c:v>
                </c:pt>
                <c:pt idx="51252">
                  <c:v>171.07909200012699</c:v>
                </c:pt>
                <c:pt idx="51253">
                  <c:v>171.079286999884</c:v>
                </c:pt>
                <c:pt idx="51254">
                  <c:v>171.08089900011598</c:v>
                </c:pt>
                <c:pt idx="51255">
                  <c:v>171.08110600020098</c:v>
                </c:pt>
                <c:pt idx="51256">
                  <c:v>171.083240999905</c:v>
                </c:pt>
                <c:pt idx="51257">
                  <c:v>171.08352600007399</c:v>
                </c:pt>
                <c:pt idx="51258">
                  <c:v>171.084520000022</c:v>
                </c:pt>
                <c:pt idx="51259">
                  <c:v>171.08472500012698</c:v>
                </c:pt>
                <c:pt idx="51260">
                  <c:v>171.08585200003202</c:v>
                </c:pt>
                <c:pt idx="51261">
                  <c:v>171.085922000202</c:v>
                </c:pt>
                <c:pt idx="51262">
                  <c:v>171.085989999937</c:v>
                </c:pt>
                <c:pt idx="51263">
                  <c:v>171.08605100020199</c:v>
                </c:pt>
                <c:pt idx="51264">
                  <c:v>171.08611699995802</c:v>
                </c:pt>
                <c:pt idx="51265">
                  <c:v>171.086182000181</c:v>
                </c:pt>
                <c:pt idx="51266">
                  <c:v>171.08624299998999</c:v>
                </c:pt>
                <c:pt idx="51267">
                  <c:v>171.086308000212</c:v>
                </c:pt>
                <c:pt idx="51268">
                  <c:v>171.08636900002199</c:v>
                </c:pt>
                <c:pt idx="51269">
                  <c:v>171.08643600022302</c:v>
                </c:pt>
                <c:pt idx="51270">
                  <c:v>171.087148999959</c:v>
                </c:pt>
                <c:pt idx="51271">
                  <c:v>171.08763499982101</c:v>
                </c:pt>
                <c:pt idx="51272">
                  <c:v>171.088383000096</c:v>
                </c:pt>
                <c:pt idx="51273">
                  <c:v>171.08868000013899</c:v>
                </c:pt>
                <c:pt idx="51274">
                  <c:v>171.089071000096</c:v>
                </c:pt>
                <c:pt idx="51275">
                  <c:v>171.08971100014901</c:v>
                </c:pt>
                <c:pt idx="51276">
                  <c:v>171.09002699999101</c:v>
                </c:pt>
                <c:pt idx="51277">
                  <c:v>171.09043900018099</c:v>
                </c:pt>
                <c:pt idx="51278">
                  <c:v>171.091063999938</c:v>
                </c:pt>
                <c:pt idx="51279">
                  <c:v>171.09163499981099</c:v>
                </c:pt>
                <c:pt idx="51280">
                  <c:v>171.09357199979002</c:v>
                </c:pt>
                <c:pt idx="51281">
                  <c:v>171.09431300013901</c:v>
                </c:pt>
                <c:pt idx="51282">
                  <c:v>171.09442199989599</c:v>
                </c:pt>
                <c:pt idx="51283">
                  <c:v>171.09499099979001</c:v>
                </c:pt>
                <c:pt idx="51284">
                  <c:v>171.09553099999101</c:v>
                </c:pt>
                <c:pt idx="51285">
                  <c:v>171.09587300001201</c:v>
                </c:pt>
                <c:pt idx="51286">
                  <c:v>171.09637900011799</c:v>
                </c:pt>
                <c:pt idx="51287">
                  <c:v>171.09658299978</c:v>
                </c:pt>
                <c:pt idx="51288">
                  <c:v>171.102078999865</c:v>
                </c:pt>
                <c:pt idx="51289">
                  <c:v>171.10247399978101</c:v>
                </c:pt>
                <c:pt idx="51290">
                  <c:v>171.10616999980201</c:v>
                </c:pt>
                <c:pt idx="51291">
                  <c:v>171.10623600001401</c:v>
                </c:pt>
                <c:pt idx="51292">
                  <c:v>171.10650699987599</c:v>
                </c:pt>
                <c:pt idx="51293">
                  <c:v>171.10760400009798</c:v>
                </c:pt>
                <c:pt idx="51294">
                  <c:v>171.107767000194</c:v>
                </c:pt>
                <c:pt idx="51295">
                  <c:v>171.10895999985502</c:v>
                </c:pt>
                <c:pt idx="51296">
                  <c:v>171.10910800010899</c:v>
                </c:pt>
                <c:pt idx="51297">
                  <c:v>171.10967899998201</c:v>
                </c:pt>
                <c:pt idx="51298">
                  <c:v>171.10985599993001</c:v>
                </c:pt>
                <c:pt idx="51299">
                  <c:v>171.11057300007801</c:v>
                </c:pt>
                <c:pt idx="51300">
                  <c:v>171.11078400012002</c:v>
                </c:pt>
                <c:pt idx="51301">
                  <c:v>171.11087400007798</c:v>
                </c:pt>
                <c:pt idx="51302">
                  <c:v>171.11095000018298</c:v>
                </c:pt>
                <c:pt idx="51303">
                  <c:v>171.111018999908</c:v>
                </c:pt>
                <c:pt idx="51304">
                  <c:v>171.111084000131</c:v>
                </c:pt>
                <c:pt idx="51305">
                  <c:v>171.111137000025</c:v>
                </c:pt>
                <c:pt idx="51306">
                  <c:v>171.11142800013101</c:v>
                </c:pt>
                <c:pt idx="51307">
                  <c:v>171.111659999951</c:v>
                </c:pt>
                <c:pt idx="51308">
                  <c:v>171.11185200019401</c:v>
                </c:pt>
                <c:pt idx="51309">
                  <c:v>171.11206099980302</c:v>
                </c:pt>
                <c:pt idx="51310">
                  <c:v>171.11216600005702</c:v>
                </c:pt>
                <c:pt idx="51311">
                  <c:v>171.11249400022598</c:v>
                </c:pt>
                <c:pt idx="51312">
                  <c:v>171.112889000141</c:v>
                </c:pt>
                <c:pt idx="51313">
                  <c:v>171.113012000205</c:v>
                </c:pt>
                <c:pt idx="51314">
                  <c:v>171.11319500008898</c:v>
                </c:pt>
                <c:pt idx="51315">
                  <c:v>171.11328900000399</c:v>
                </c:pt>
                <c:pt idx="51316">
                  <c:v>171.113492000131</c:v>
                </c:pt>
                <c:pt idx="51317">
                  <c:v>171.11375400008899</c:v>
                </c:pt>
                <c:pt idx="51318">
                  <c:v>171.113848999993</c:v>
                </c:pt>
                <c:pt idx="51319">
                  <c:v>171.11411099995101</c:v>
                </c:pt>
                <c:pt idx="51320">
                  <c:v>171.11478200013102</c:v>
                </c:pt>
                <c:pt idx="51321">
                  <c:v>171.131992000027</c:v>
                </c:pt>
                <c:pt idx="51322">
                  <c:v>171.141351000187</c:v>
                </c:pt>
                <c:pt idx="51323">
                  <c:v>171.141831000113</c:v>
                </c:pt>
                <c:pt idx="51324">
                  <c:v>171.142830000007</c:v>
                </c:pt>
                <c:pt idx="51325">
                  <c:v>171.143516000029</c:v>
                </c:pt>
                <c:pt idx="51326">
                  <c:v>171.14381900000799</c:v>
                </c:pt>
                <c:pt idx="51327">
                  <c:v>171.14424200008199</c:v>
                </c:pt>
                <c:pt idx="51328">
                  <c:v>171.14499399985999</c:v>
                </c:pt>
                <c:pt idx="51329">
                  <c:v>171.14560800018799</c:v>
                </c:pt>
                <c:pt idx="51330">
                  <c:v>171.16227299993602</c:v>
                </c:pt>
                <c:pt idx="51331">
                  <c:v>171.16271199984101</c:v>
                </c:pt>
                <c:pt idx="51332">
                  <c:v>171.16347399996801</c:v>
                </c:pt>
                <c:pt idx="51333">
                  <c:v>171.163946999968</c:v>
                </c:pt>
                <c:pt idx="51334">
                  <c:v>171.16956600011599</c:v>
                </c:pt>
                <c:pt idx="51335">
                  <c:v>171.17108999991598</c:v>
                </c:pt>
                <c:pt idx="51336">
                  <c:v>171.17176800002198</c:v>
                </c:pt>
                <c:pt idx="51337">
                  <c:v>171.17312600021202</c:v>
                </c:pt>
                <c:pt idx="51338">
                  <c:v>171.17408200010601</c:v>
                </c:pt>
                <c:pt idx="51339">
                  <c:v>171.174173000054</c:v>
                </c:pt>
                <c:pt idx="51340">
                  <c:v>171.18211800016002</c:v>
                </c:pt>
                <c:pt idx="51341">
                  <c:v>171.18642300010799</c:v>
                </c:pt>
                <c:pt idx="51342">
                  <c:v>171.18693600014001</c:v>
                </c:pt>
                <c:pt idx="51343">
                  <c:v>171.18781399994901</c:v>
                </c:pt>
                <c:pt idx="51344">
                  <c:v>171.18853200008698</c:v>
                </c:pt>
                <c:pt idx="51345">
                  <c:v>171.21264200022699</c:v>
                </c:pt>
                <c:pt idx="51346">
                  <c:v>171.21316700013199</c:v>
                </c:pt>
                <c:pt idx="51347">
                  <c:v>171.21399600000501</c:v>
                </c:pt>
                <c:pt idx="51348">
                  <c:v>171.21458500014299</c:v>
                </c:pt>
                <c:pt idx="51349">
                  <c:v>171.21572099995299</c:v>
                </c:pt>
                <c:pt idx="51350">
                  <c:v>171.21643900008999</c:v>
                </c:pt>
                <c:pt idx="51351">
                  <c:v>171.22469900004899</c:v>
                </c:pt>
                <c:pt idx="51352">
                  <c:v>171.22536399983798</c:v>
                </c:pt>
                <c:pt idx="51353">
                  <c:v>171.22670800017602</c:v>
                </c:pt>
                <c:pt idx="51354">
                  <c:v>171.226983999986</c:v>
                </c:pt>
                <c:pt idx="51355">
                  <c:v>171.22770000014498</c:v>
                </c:pt>
                <c:pt idx="51356">
                  <c:v>171.22946400013399</c:v>
                </c:pt>
                <c:pt idx="51357">
                  <c:v>171.23011900002803</c:v>
                </c:pt>
                <c:pt idx="51358">
                  <c:v>171.23077999985901</c:v>
                </c:pt>
                <c:pt idx="51359">
                  <c:v>171.23137899989101</c:v>
                </c:pt>
                <c:pt idx="51360">
                  <c:v>171.232090000103</c:v>
                </c:pt>
                <c:pt idx="51361">
                  <c:v>171.23308300006101</c:v>
                </c:pt>
                <c:pt idx="51362">
                  <c:v>171.233610999934</c:v>
                </c:pt>
                <c:pt idx="51363">
                  <c:v>171.233787999881</c:v>
                </c:pt>
                <c:pt idx="51364">
                  <c:v>171.234727999944</c:v>
                </c:pt>
                <c:pt idx="51365">
                  <c:v>171.23510700002899</c:v>
                </c:pt>
                <c:pt idx="51366">
                  <c:v>171.23545999993399</c:v>
                </c:pt>
                <c:pt idx="51367">
                  <c:v>171.23592300004</c:v>
                </c:pt>
                <c:pt idx="51368">
                  <c:v>171.23733100015599</c:v>
                </c:pt>
                <c:pt idx="51369">
                  <c:v>171.238731999892</c:v>
                </c:pt>
                <c:pt idx="51370">
                  <c:v>171.25398600001</c:v>
                </c:pt>
                <c:pt idx="51371">
                  <c:v>171.26560299993699</c:v>
                </c:pt>
                <c:pt idx="51372">
                  <c:v>171.27613899992801</c:v>
                </c:pt>
                <c:pt idx="51373">
                  <c:v>171.27689300014001</c:v>
                </c:pt>
                <c:pt idx="51374">
                  <c:v>171.277189000193</c:v>
                </c:pt>
                <c:pt idx="51375">
                  <c:v>171.277728999939</c:v>
                </c:pt>
                <c:pt idx="51376">
                  <c:v>171.27816799984402</c:v>
                </c:pt>
                <c:pt idx="51377">
                  <c:v>171.28764600010899</c:v>
                </c:pt>
                <c:pt idx="51378">
                  <c:v>171.29310100017301</c:v>
                </c:pt>
                <c:pt idx="51379">
                  <c:v>171.301458000016</c:v>
                </c:pt>
                <c:pt idx="51380">
                  <c:v>171.30528300003701</c:v>
                </c:pt>
                <c:pt idx="51381">
                  <c:v>171.30783099992098</c:v>
                </c:pt>
                <c:pt idx="51382">
                  <c:v>171.32466700013501</c:v>
                </c:pt>
                <c:pt idx="51383">
                  <c:v>171.35305300007502</c:v>
                </c:pt>
                <c:pt idx="51384">
                  <c:v>171.35624599995899</c:v>
                </c:pt>
                <c:pt idx="51385">
                  <c:v>171.36105600002301</c:v>
                </c:pt>
                <c:pt idx="51386">
                  <c:v>171.36696499983299</c:v>
                </c:pt>
                <c:pt idx="51387">
                  <c:v>171.367501000077</c:v>
                </c:pt>
                <c:pt idx="51388">
                  <c:v>171.36856200022501</c:v>
                </c:pt>
                <c:pt idx="51389">
                  <c:v>171.369627999865</c:v>
                </c:pt>
                <c:pt idx="51390">
                  <c:v>171.37537899998199</c:v>
                </c:pt>
                <c:pt idx="51391">
                  <c:v>171.37598799990801</c:v>
                </c:pt>
                <c:pt idx="51392">
                  <c:v>171.37713600004602</c:v>
                </c:pt>
                <c:pt idx="51393">
                  <c:v>171.377915999983</c:v>
                </c:pt>
                <c:pt idx="51394">
                  <c:v>171.383400000195</c:v>
                </c:pt>
                <c:pt idx="51395">
                  <c:v>171.38367600000399</c:v>
                </c:pt>
                <c:pt idx="51396">
                  <c:v>171.38397999997301</c:v>
                </c:pt>
                <c:pt idx="51397">
                  <c:v>171.38514399994099</c:v>
                </c:pt>
                <c:pt idx="51398">
                  <c:v>171.38588399984602</c:v>
                </c:pt>
                <c:pt idx="51399">
                  <c:v>171.386876999804</c:v>
                </c:pt>
                <c:pt idx="51400">
                  <c:v>171.39202499993101</c:v>
                </c:pt>
                <c:pt idx="51401">
                  <c:v>171.39963499994298</c:v>
                </c:pt>
                <c:pt idx="51402">
                  <c:v>171.40995099998599</c:v>
                </c:pt>
                <c:pt idx="51403">
                  <c:v>171.41047199993397</c:v>
                </c:pt>
                <c:pt idx="51404">
                  <c:v>171.41143600019799</c:v>
                </c:pt>
                <c:pt idx="51405">
                  <c:v>171.41213300010298</c:v>
                </c:pt>
                <c:pt idx="51406">
                  <c:v>171.418208999966</c:v>
                </c:pt>
                <c:pt idx="51407">
                  <c:v>171.43578000013801</c:v>
                </c:pt>
                <c:pt idx="51408">
                  <c:v>171.44697100002301</c:v>
                </c:pt>
                <c:pt idx="51409">
                  <c:v>171.447484000054</c:v>
                </c:pt>
                <c:pt idx="51410">
                  <c:v>171.44996400020301</c:v>
                </c:pt>
                <c:pt idx="51411">
                  <c:v>171.456305999981</c:v>
                </c:pt>
                <c:pt idx="51412">
                  <c:v>171.465974000057</c:v>
                </c:pt>
                <c:pt idx="51413">
                  <c:v>171.46667899987702</c:v>
                </c:pt>
                <c:pt idx="51414">
                  <c:v>171.46781200017301</c:v>
                </c:pt>
                <c:pt idx="51415">
                  <c:v>171.46905199979298</c:v>
                </c:pt>
                <c:pt idx="51416">
                  <c:v>171.4777520001</c:v>
                </c:pt>
                <c:pt idx="51417">
                  <c:v>171.480948999942</c:v>
                </c:pt>
                <c:pt idx="51418">
                  <c:v>171.48554899995301</c:v>
                </c:pt>
                <c:pt idx="51419">
                  <c:v>171.48617700013301</c:v>
                </c:pt>
                <c:pt idx="51420">
                  <c:v>171.487178000006</c:v>
                </c:pt>
                <c:pt idx="51421">
                  <c:v>171.48796499986898</c:v>
                </c:pt>
                <c:pt idx="51422">
                  <c:v>171.496966000177</c:v>
                </c:pt>
                <c:pt idx="51423">
                  <c:v>171.50835800020999</c:v>
                </c:pt>
                <c:pt idx="51424">
                  <c:v>171.53966200021299</c:v>
                </c:pt>
                <c:pt idx="51425">
                  <c:v>171.54142900017101</c:v>
                </c:pt>
                <c:pt idx="51426">
                  <c:v>171.58841899981701</c:v>
                </c:pt>
                <c:pt idx="51427">
                  <c:v>171.60409899997799</c:v>
                </c:pt>
                <c:pt idx="51428">
                  <c:v>171.604645000115</c:v>
                </c:pt>
                <c:pt idx="51429">
                  <c:v>171.605698999883</c:v>
                </c:pt>
                <c:pt idx="51430">
                  <c:v>171.60640100018998</c:v>
                </c:pt>
                <c:pt idx="51431">
                  <c:v>171.61215399983098</c:v>
                </c:pt>
                <c:pt idx="51432">
                  <c:v>171.612798999831</c:v>
                </c:pt>
                <c:pt idx="51433">
                  <c:v>171.61396199981002</c:v>
                </c:pt>
                <c:pt idx="51434">
                  <c:v>171.61491700016902</c:v>
                </c:pt>
                <c:pt idx="51435">
                  <c:v>171.61825499988402</c:v>
                </c:pt>
                <c:pt idx="51436">
                  <c:v>171.618951999789</c:v>
                </c:pt>
                <c:pt idx="51437">
                  <c:v>171.62026699998</c:v>
                </c:pt>
                <c:pt idx="51438">
                  <c:v>171.62116999998</c:v>
                </c:pt>
                <c:pt idx="51439">
                  <c:v>171.62233799990599</c:v>
                </c:pt>
                <c:pt idx="51440">
                  <c:v>171.62265900014901</c:v>
                </c:pt>
                <c:pt idx="51441">
                  <c:v>171.62329599977897</c:v>
                </c:pt>
                <c:pt idx="51442">
                  <c:v>171.62376699979998</c:v>
                </c:pt>
                <c:pt idx="51443">
                  <c:v>171.64582399982399</c:v>
                </c:pt>
                <c:pt idx="51444">
                  <c:v>171.64632999993</c:v>
                </c:pt>
                <c:pt idx="51445">
                  <c:v>171.64718200001499</c:v>
                </c:pt>
                <c:pt idx="51446">
                  <c:v>171.64787699994099</c:v>
                </c:pt>
                <c:pt idx="51447">
                  <c:v>171.66027700022798</c:v>
                </c:pt>
                <c:pt idx="51448">
                  <c:v>171.662835999995</c:v>
                </c:pt>
                <c:pt idx="51449">
                  <c:v>171.66351000014402</c:v>
                </c:pt>
                <c:pt idx="51450">
                  <c:v>171.66483500022798</c:v>
                </c:pt>
                <c:pt idx="51451">
                  <c:v>171.66577299985798</c:v>
                </c:pt>
                <c:pt idx="51452">
                  <c:v>171.66982700018701</c:v>
                </c:pt>
                <c:pt idx="51453">
                  <c:v>171.67952799991301</c:v>
                </c:pt>
                <c:pt idx="51454">
                  <c:v>171.687233999819</c:v>
                </c:pt>
                <c:pt idx="51455">
                  <c:v>171.68794700000899</c:v>
                </c:pt>
                <c:pt idx="51456">
                  <c:v>171.68921700022102</c:v>
                </c:pt>
                <c:pt idx="51457">
                  <c:v>171.69016199977699</c:v>
                </c:pt>
                <c:pt idx="51458">
                  <c:v>171.69538799998901</c:v>
                </c:pt>
                <c:pt idx="51459">
                  <c:v>171.71885600009702</c:v>
                </c:pt>
                <c:pt idx="51460">
                  <c:v>171.71955599997</c:v>
                </c:pt>
                <c:pt idx="51461">
                  <c:v>171.72085299989701</c:v>
                </c:pt>
                <c:pt idx="51462">
                  <c:v>171.72189099983299</c:v>
                </c:pt>
                <c:pt idx="51463">
                  <c:v>171.73163799998201</c:v>
                </c:pt>
                <c:pt idx="51464">
                  <c:v>171.74198000020598</c:v>
                </c:pt>
                <c:pt idx="51465">
                  <c:v>171.742617999825</c:v>
                </c:pt>
                <c:pt idx="51466">
                  <c:v>171.7438390001</c:v>
                </c:pt>
                <c:pt idx="51467">
                  <c:v>171.74471099997299</c:v>
                </c:pt>
                <c:pt idx="51468">
                  <c:v>171.74523799985701</c:v>
                </c:pt>
                <c:pt idx="51469">
                  <c:v>171.75418399983701</c:v>
                </c:pt>
                <c:pt idx="51470">
                  <c:v>171.75487099984801</c:v>
                </c:pt>
                <c:pt idx="51471">
                  <c:v>171.75614999996401</c:v>
                </c:pt>
                <c:pt idx="51472">
                  <c:v>171.75718399994298</c:v>
                </c:pt>
                <c:pt idx="51473">
                  <c:v>171.761013999912</c:v>
                </c:pt>
                <c:pt idx="51474">
                  <c:v>171.761498999785</c:v>
                </c:pt>
                <c:pt idx="51475">
                  <c:v>171.762365000176</c:v>
                </c:pt>
                <c:pt idx="51476">
                  <c:v>171.763111000018</c:v>
                </c:pt>
                <c:pt idx="51477">
                  <c:v>171.779733000221</c:v>
                </c:pt>
                <c:pt idx="51478">
                  <c:v>171.78760300021099</c:v>
                </c:pt>
                <c:pt idx="51479">
                  <c:v>171.79432700004301</c:v>
                </c:pt>
                <c:pt idx="51480">
                  <c:v>171.79502699991599</c:v>
                </c:pt>
                <c:pt idx="51481">
                  <c:v>171.796392000032</c:v>
                </c:pt>
                <c:pt idx="51482">
                  <c:v>171.797375000096</c:v>
                </c:pt>
                <c:pt idx="51483">
                  <c:v>171.80158000019199</c:v>
                </c:pt>
                <c:pt idx="51484">
                  <c:v>171.80216199994902</c:v>
                </c:pt>
                <c:pt idx="51485">
                  <c:v>171.803047000139</c:v>
                </c:pt>
                <c:pt idx="51486">
                  <c:v>171.803542999896</c:v>
                </c:pt>
                <c:pt idx="51487">
                  <c:v>171.803699000065</c:v>
                </c:pt>
                <c:pt idx="51488">
                  <c:v>171.80441900018099</c:v>
                </c:pt>
                <c:pt idx="51489">
                  <c:v>171.80482200001202</c:v>
                </c:pt>
                <c:pt idx="51490">
                  <c:v>171.805683999991</c:v>
                </c:pt>
                <c:pt idx="51491">
                  <c:v>171.807064999939</c:v>
                </c:pt>
                <c:pt idx="51492">
                  <c:v>171.80743900007599</c:v>
                </c:pt>
                <c:pt idx="51493">
                  <c:v>171.80831799987502</c:v>
                </c:pt>
                <c:pt idx="51494">
                  <c:v>171.80837800014999</c:v>
                </c:pt>
                <c:pt idx="51495">
                  <c:v>171.80890100007599</c:v>
                </c:pt>
                <c:pt idx="51496">
                  <c:v>171.81344399978101</c:v>
                </c:pt>
                <c:pt idx="51497">
                  <c:v>171.81711900002398</c:v>
                </c:pt>
                <c:pt idx="51498">
                  <c:v>171.81751699990801</c:v>
                </c:pt>
                <c:pt idx="51499">
                  <c:v>171.81823200007702</c:v>
                </c:pt>
                <c:pt idx="51500">
                  <c:v>171.81874400012001</c:v>
                </c:pt>
                <c:pt idx="51501">
                  <c:v>171.81958599985501</c:v>
                </c:pt>
                <c:pt idx="51502">
                  <c:v>171.81997499983399</c:v>
                </c:pt>
                <c:pt idx="51503">
                  <c:v>171.82017000004601</c:v>
                </c:pt>
                <c:pt idx="51504">
                  <c:v>171.82072800005599</c:v>
                </c:pt>
                <c:pt idx="51505">
                  <c:v>171.82141500006699</c:v>
                </c:pt>
                <c:pt idx="51506">
                  <c:v>171.82207199994002</c:v>
                </c:pt>
                <c:pt idx="51507">
                  <c:v>171.82220599988699</c:v>
                </c:pt>
                <c:pt idx="51508">
                  <c:v>171.82307599978199</c:v>
                </c:pt>
                <c:pt idx="51509">
                  <c:v>171.827220000068</c:v>
                </c:pt>
                <c:pt idx="51510">
                  <c:v>171.82779699987799</c:v>
                </c:pt>
                <c:pt idx="51511">
                  <c:v>171.82896599979298</c:v>
                </c:pt>
                <c:pt idx="51512">
                  <c:v>171.82962200013199</c:v>
                </c:pt>
                <c:pt idx="51513">
                  <c:v>171.83001400007902</c:v>
                </c:pt>
                <c:pt idx="51514">
                  <c:v>171.83267300015299</c:v>
                </c:pt>
                <c:pt idx="51515">
                  <c:v>171.83302100011102</c:v>
                </c:pt>
                <c:pt idx="51516">
                  <c:v>171.833750000132</c:v>
                </c:pt>
                <c:pt idx="51517">
                  <c:v>171.83440400003701</c:v>
                </c:pt>
                <c:pt idx="51518">
                  <c:v>171.83508900006899</c:v>
                </c:pt>
                <c:pt idx="51519">
                  <c:v>171.835567000016</c:v>
                </c:pt>
                <c:pt idx="51520">
                  <c:v>171.836424000048</c:v>
                </c:pt>
                <c:pt idx="51521">
                  <c:v>171.83712799987902</c:v>
                </c:pt>
                <c:pt idx="51522">
                  <c:v>171.843670999805</c:v>
                </c:pt>
                <c:pt idx="51523">
                  <c:v>171.844034000059</c:v>
                </c:pt>
                <c:pt idx="51524">
                  <c:v>171.844793000218</c:v>
                </c:pt>
                <c:pt idx="51525">
                  <c:v>171.84523300011199</c:v>
                </c:pt>
                <c:pt idx="51526">
                  <c:v>171.858111999881</c:v>
                </c:pt>
                <c:pt idx="51527">
                  <c:v>171.85878100008199</c:v>
                </c:pt>
                <c:pt idx="51528">
                  <c:v>171.860078999998</c:v>
                </c:pt>
                <c:pt idx="51529">
                  <c:v>171.86099699983902</c:v>
                </c:pt>
                <c:pt idx="51530">
                  <c:v>171.86851799988202</c:v>
                </c:pt>
                <c:pt idx="51531">
                  <c:v>171.87067299983002</c:v>
                </c:pt>
                <c:pt idx="51532">
                  <c:v>171.87260299988299</c:v>
                </c:pt>
                <c:pt idx="51533">
                  <c:v>171.878043000106</c:v>
                </c:pt>
                <c:pt idx="51534">
                  <c:v>171.87839400003202</c:v>
                </c:pt>
                <c:pt idx="51535">
                  <c:v>171.87899999998899</c:v>
                </c:pt>
                <c:pt idx="51536">
                  <c:v>171.879049999915</c:v>
                </c:pt>
                <c:pt idx="51537">
                  <c:v>171.87947299998899</c:v>
                </c:pt>
                <c:pt idx="51538">
                  <c:v>171.88281300013801</c:v>
                </c:pt>
                <c:pt idx="51539">
                  <c:v>171.89678100021402</c:v>
                </c:pt>
                <c:pt idx="51540">
                  <c:v>171.89957600021401</c:v>
                </c:pt>
                <c:pt idx="51541">
                  <c:v>171.90170699996</c:v>
                </c:pt>
                <c:pt idx="51542">
                  <c:v>171.90461300015102</c:v>
                </c:pt>
                <c:pt idx="51543">
                  <c:v>171.90515099991899</c:v>
                </c:pt>
                <c:pt idx="51544">
                  <c:v>171.905931999845</c:v>
                </c:pt>
                <c:pt idx="51545">
                  <c:v>171.90653199986602</c:v>
                </c:pt>
                <c:pt idx="51546">
                  <c:v>171.906647000014</c:v>
                </c:pt>
                <c:pt idx="51547">
                  <c:v>171.90713999980198</c:v>
                </c:pt>
                <c:pt idx="51548">
                  <c:v>171.908375999919</c:v>
                </c:pt>
                <c:pt idx="51549">
                  <c:v>171.90858599997199</c:v>
                </c:pt>
                <c:pt idx="51550">
                  <c:v>171.90917400012</c:v>
                </c:pt>
                <c:pt idx="51551">
                  <c:v>171.90922200006699</c:v>
                </c:pt>
                <c:pt idx="51552">
                  <c:v>171.90991999996098</c:v>
                </c:pt>
                <c:pt idx="51553">
                  <c:v>171.91015500020501</c:v>
                </c:pt>
                <c:pt idx="51554">
                  <c:v>171.91074599986601</c:v>
                </c:pt>
                <c:pt idx="51555">
                  <c:v>171.911243000067</c:v>
                </c:pt>
                <c:pt idx="51556">
                  <c:v>171.917064999888</c:v>
                </c:pt>
                <c:pt idx="51557">
                  <c:v>171.935422999922</c:v>
                </c:pt>
                <c:pt idx="51558">
                  <c:v>171.93593399997499</c:v>
                </c:pt>
                <c:pt idx="51559">
                  <c:v>171.93680699983798</c:v>
                </c:pt>
                <c:pt idx="51560">
                  <c:v>171.93765599995399</c:v>
                </c:pt>
                <c:pt idx="51561">
                  <c:v>171.93816400003902</c:v>
                </c:pt>
                <c:pt idx="51562">
                  <c:v>171.94563000020901</c:v>
                </c:pt>
                <c:pt idx="51563">
                  <c:v>171.95548300014701</c:v>
                </c:pt>
                <c:pt idx="51564">
                  <c:v>171.96575600019</c:v>
                </c:pt>
                <c:pt idx="51565">
                  <c:v>171.96626099985201</c:v>
                </c:pt>
                <c:pt idx="51566">
                  <c:v>171.967114999915</c:v>
                </c:pt>
                <c:pt idx="51567">
                  <c:v>171.96771399994702</c:v>
                </c:pt>
                <c:pt idx="51568">
                  <c:v>171.977433999927</c:v>
                </c:pt>
                <c:pt idx="51569">
                  <c:v>171.98715099993899</c:v>
                </c:pt>
                <c:pt idx="51570">
                  <c:v>171.992569999929</c:v>
                </c:pt>
                <c:pt idx="51571">
                  <c:v>171.99316400001402</c:v>
                </c:pt>
                <c:pt idx="51572">
                  <c:v>171.99426800016201</c:v>
                </c:pt>
                <c:pt idx="51573">
                  <c:v>171.99500000015101</c:v>
                </c:pt>
                <c:pt idx="51574">
                  <c:v>172.000047999972</c:v>
                </c:pt>
                <c:pt idx="51575">
                  <c:v>172.00056100000398</c:v>
                </c:pt>
                <c:pt idx="51576">
                  <c:v>172.001584000099</c:v>
                </c:pt>
                <c:pt idx="51577">
                  <c:v>172.00227400007799</c:v>
                </c:pt>
                <c:pt idx="51578">
                  <c:v>172.00562200014201</c:v>
                </c:pt>
                <c:pt idx="51579">
                  <c:v>172.006276000047</c:v>
                </c:pt>
                <c:pt idx="51580">
                  <c:v>172.00739999998399</c:v>
                </c:pt>
                <c:pt idx="51581">
                  <c:v>172.00821599999401</c:v>
                </c:pt>
                <c:pt idx="51582">
                  <c:v>172.01098299983599</c:v>
                </c:pt>
                <c:pt idx="51583">
                  <c:v>172.01347999980399</c:v>
                </c:pt>
                <c:pt idx="51584">
                  <c:v>172.0140299999</c:v>
                </c:pt>
                <c:pt idx="51585">
                  <c:v>172.01488299997402</c:v>
                </c:pt>
                <c:pt idx="51586">
                  <c:v>172.01560000012202</c:v>
                </c:pt>
                <c:pt idx="51587">
                  <c:v>172.03536999977499</c:v>
                </c:pt>
                <c:pt idx="51588">
                  <c:v>172.036000999924</c:v>
                </c:pt>
                <c:pt idx="51589">
                  <c:v>172.03725499985001</c:v>
                </c:pt>
                <c:pt idx="51590">
                  <c:v>172.03804300015599</c:v>
                </c:pt>
                <c:pt idx="51591">
                  <c:v>172.04925399983</c:v>
                </c:pt>
                <c:pt idx="51592">
                  <c:v>172.05274700017898</c:v>
                </c:pt>
                <c:pt idx="51593">
                  <c:v>172.05336699998901</c:v>
                </c:pt>
                <c:pt idx="51594">
                  <c:v>172.05441799978797</c:v>
                </c:pt>
                <c:pt idx="51595">
                  <c:v>172.055254000042</c:v>
                </c:pt>
                <c:pt idx="51596">
                  <c:v>172.05988800014799</c:v>
                </c:pt>
                <c:pt idx="51597">
                  <c:v>172.06562899991599</c:v>
                </c:pt>
                <c:pt idx="51598">
                  <c:v>172.078699999929</c:v>
                </c:pt>
                <c:pt idx="51599">
                  <c:v>172.080918000119</c:v>
                </c:pt>
                <c:pt idx="51600">
                  <c:v>172.081544999855</c:v>
                </c:pt>
                <c:pt idx="51601">
                  <c:v>172.082802000204</c:v>
                </c:pt>
                <c:pt idx="51602">
                  <c:v>172.08363300005601</c:v>
                </c:pt>
                <c:pt idx="51603">
                  <c:v>172.095618000184</c:v>
                </c:pt>
                <c:pt idx="51604">
                  <c:v>172.09633199991001</c:v>
                </c:pt>
                <c:pt idx="51605">
                  <c:v>172.09768300017399</c:v>
                </c:pt>
                <c:pt idx="51606">
                  <c:v>172.09859200011101</c:v>
                </c:pt>
                <c:pt idx="51607">
                  <c:v>172.099018000153</c:v>
                </c:pt>
                <c:pt idx="51608">
                  <c:v>172.10730499982603</c:v>
                </c:pt>
                <c:pt idx="51609">
                  <c:v>172.10790699982601</c:v>
                </c:pt>
                <c:pt idx="51610">
                  <c:v>172.10902799979499</c:v>
                </c:pt>
                <c:pt idx="51611">
                  <c:v>172.10984399980501</c:v>
                </c:pt>
                <c:pt idx="51612">
                  <c:v>172.11121799982701</c:v>
                </c:pt>
                <c:pt idx="51613">
                  <c:v>172.121771000092</c:v>
                </c:pt>
                <c:pt idx="51614">
                  <c:v>172.12245100017699</c:v>
                </c:pt>
                <c:pt idx="51615">
                  <c:v>172.12376099996601</c:v>
                </c:pt>
                <c:pt idx="51616">
                  <c:v>172.12477200018799</c:v>
                </c:pt>
                <c:pt idx="51617">
                  <c:v>172.13026699982899</c:v>
                </c:pt>
                <c:pt idx="51618">
                  <c:v>172.13064399993499</c:v>
                </c:pt>
                <c:pt idx="51619">
                  <c:v>172.13131800008301</c:v>
                </c:pt>
                <c:pt idx="51620">
                  <c:v>172.13178200017802</c:v>
                </c:pt>
                <c:pt idx="51621">
                  <c:v>172.150744000191</c:v>
                </c:pt>
                <c:pt idx="51622">
                  <c:v>172.151320000011</c:v>
                </c:pt>
                <c:pt idx="51623">
                  <c:v>172.151369999937</c:v>
                </c:pt>
                <c:pt idx="51624">
                  <c:v>172.15231099998999</c:v>
                </c:pt>
                <c:pt idx="51625">
                  <c:v>172.15301499982101</c:v>
                </c:pt>
                <c:pt idx="51626">
                  <c:v>172.16048099999099</c:v>
                </c:pt>
                <c:pt idx="51627">
                  <c:v>172.16478399996001</c:v>
                </c:pt>
                <c:pt idx="51628">
                  <c:v>172.170091000225</c:v>
                </c:pt>
                <c:pt idx="51629">
                  <c:v>172.173398999802</c:v>
                </c:pt>
                <c:pt idx="51630">
                  <c:v>172.17373699986601</c:v>
                </c:pt>
                <c:pt idx="51631">
                  <c:v>172.174367000025</c:v>
                </c:pt>
                <c:pt idx="51632">
                  <c:v>172.17563499980301</c:v>
                </c:pt>
                <c:pt idx="51633">
                  <c:v>172.17645299979202</c:v>
                </c:pt>
                <c:pt idx="51634">
                  <c:v>172.18409899987799</c:v>
                </c:pt>
                <c:pt idx="51635">
                  <c:v>172.195974999795</c:v>
                </c:pt>
                <c:pt idx="51636">
                  <c:v>172.20675199996501</c:v>
                </c:pt>
                <c:pt idx="51637">
                  <c:v>172.20730300005002</c:v>
                </c:pt>
                <c:pt idx="51638">
                  <c:v>172.20826699985901</c:v>
                </c:pt>
                <c:pt idx="51639">
                  <c:v>172.208882000177</c:v>
                </c:pt>
                <c:pt idx="51640">
                  <c:v>172.22236899988201</c:v>
                </c:pt>
                <c:pt idx="51641">
                  <c:v>172.22287499998799</c:v>
                </c:pt>
                <c:pt idx="51642">
                  <c:v>172.223655999914</c:v>
                </c:pt>
                <c:pt idx="51643">
                  <c:v>172.22434199993501</c:v>
                </c:pt>
                <c:pt idx="51644">
                  <c:v>172.22463799998798</c:v>
                </c:pt>
                <c:pt idx="51645">
                  <c:v>172.22535400014701</c:v>
                </c:pt>
                <c:pt idx="51646">
                  <c:v>172.226625999883</c:v>
                </c:pt>
                <c:pt idx="51647">
                  <c:v>172.22752199995699</c:v>
                </c:pt>
                <c:pt idx="51648">
                  <c:v>172.23956699990498</c:v>
                </c:pt>
                <c:pt idx="51649">
                  <c:v>172.272899999825</c:v>
                </c:pt>
                <c:pt idx="51650">
                  <c:v>172.273558000142</c:v>
                </c:pt>
                <c:pt idx="51651">
                  <c:v>172.27473100001498</c:v>
                </c:pt>
                <c:pt idx="51652">
                  <c:v>172.27550400002599</c:v>
                </c:pt>
                <c:pt idx="51653">
                  <c:v>172.281552000185</c:v>
                </c:pt>
                <c:pt idx="51654">
                  <c:v>172.28211000019601</c:v>
                </c:pt>
                <c:pt idx="51655">
                  <c:v>172.28254600013301</c:v>
                </c:pt>
                <c:pt idx="51656">
                  <c:v>172.283204999985</c:v>
                </c:pt>
                <c:pt idx="51657">
                  <c:v>172.283968000101</c:v>
                </c:pt>
                <c:pt idx="51658">
                  <c:v>172.288716999901</c:v>
                </c:pt>
                <c:pt idx="51659">
                  <c:v>172.28928800022899</c:v>
                </c:pt>
                <c:pt idx="51660">
                  <c:v>172.29051000003801</c:v>
                </c:pt>
                <c:pt idx="51661">
                  <c:v>172.29127700011301</c:v>
                </c:pt>
                <c:pt idx="51662">
                  <c:v>172.30207100010298</c:v>
                </c:pt>
                <c:pt idx="51663">
                  <c:v>172.30249400017701</c:v>
                </c:pt>
                <c:pt idx="51664">
                  <c:v>172.30336700004</c:v>
                </c:pt>
                <c:pt idx="51665">
                  <c:v>172.30397599996599</c:v>
                </c:pt>
                <c:pt idx="51666">
                  <c:v>172.31574600009401</c:v>
                </c:pt>
                <c:pt idx="51667">
                  <c:v>172.33079800007502</c:v>
                </c:pt>
                <c:pt idx="51668">
                  <c:v>172.332007000022</c:v>
                </c:pt>
                <c:pt idx="51669">
                  <c:v>172.33277100012799</c:v>
                </c:pt>
                <c:pt idx="51670">
                  <c:v>172.333235000223</c:v>
                </c:pt>
                <c:pt idx="51671">
                  <c:v>172.334125999896</c:v>
                </c:pt>
                <c:pt idx="51672">
                  <c:v>172.33473099986401</c:v>
                </c:pt>
                <c:pt idx="51673">
                  <c:v>172.33882099981201</c:v>
                </c:pt>
                <c:pt idx="51674">
                  <c:v>172.356342000057</c:v>
                </c:pt>
                <c:pt idx="51675">
                  <c:v>172.363145999952</c:v>
                </c:pt>
                <c:pt idx="51676">
                  <c:v>172.363810000206</c:v>
                </c:pt>
                <c:pt idx="51677">
                  <c:v>172.365139999783</c:v>
                </c:pt>
                <c:pt idx="51678">
                  <c:v>172.365938999973</c:v>
                </c:pt>
                <c:pt idx="51679">
                  <c:v>172.375097999974</c:v>
                </c:pt>
                <c:pt idx="51680">
                  <c:v>172.37536199991101</c:v>
                </c:pt>
                <c:pt idx="51681">
                  <c:v>172.37596399991102</c:v>
                </c:pt>
                <c:pt idx="51682">
                  <c:v>172.37719200011199</c:v>
                </c:pt>
                <c:pt idx="51683">
                  <c:v>172.37803099988</c:v>
                </c:pt>
                <c:pt idx="51684">
                  <c:v>172.42304599994799</c:v>
                </c:pt>
                <c:pt idx="51685">
                  <c:v>172.42367300013899</c:v>
                </c:pt>
                <c:pt idx="51686">
                  <c:v>172.424718000002</c:v>
                </c:pt>
                <c:pt idx="51687">
                  <c:v>172.42549100001202</c:v>
                </c:pt>
                <c:pt idx="51688">
                  <c:v>172.42616500016001</c:v>
                </c:pt>
                <c:pt idx="51689">
                  <c:v>172.43025200014</c:v>
                </c:pt>
                <c:pt idx="51690">
                  <c:v>172.444035999888</c:v>
                </c:pt>
                <c:pt idx="51691">
                  <c:v>172.45460599997301</c:v>
                </c:pt>
                <c:pt idx="51692">
                  <c:v>172.45525699991001</c:v>
                </c:pt>
                <c:pt idx="51693">
                  <c:v>172.45644300010099</c:v>
                </c:pt>
                <c:pt idx="51694">
                  <c:v>172.457305000079</c:v>
                </c:pt>
                <c:pt idx="51695">
                  <c:v>172.45825100008</c:v>
                </c:pt>
                <c:pt idx="51696">
                  <c:v>172.458862999974</c:v>
                </c:pt>
                <c:pt idx="51697">
                  <c:v>172.46000600016401</c:v>
                </c:pt>
                <c:pt idx="51698">
                  <c:v>172.46080899985799</c:v>
                </c:pt>
                <c:pt idx="51699">
                  <c:v>172.461309000027</c:v>
                </c:pt>
                <c:pt idx="51700">
                  <c:v>172.462115000143</c:v>
                </c:pt>
                <c:pt idx="51701">
                  <c:v>172.463099000196</c:v>
                </c:pt>
                <c:pt idx="51702">
                  <c:v>172.463553999932</c:v>
                </c:pt>
                <c:pt idx="51703">
                  <c:v>172.46377199990002</c:v>
                </c:pt>
                <c:pt idx="51704">
                  <c:v>172.46493799984802</c:v>
                </c:pt>
                <c:pt idx="51705">
                  <c:v>172.46496400002701</c:v>
                </c:pt>
                <c:pt idx="51706">
                  <c:v>172.46635899982701</c:v>
                </c:pt>
                <c:pt idx="51707">
                  <c:v>172.47683899995499</c:v>
                </c:pt>
                <c:pt idx="51708">
                  <c:v>172.476963999997</c:v>
                </c:pt>
                <c:pt idx="51709">
                  <c:v>172.47736799981701</c:v>
                </c:pt>
                <c:pt idx="51710">
                  <c:v>172.47808199999699</c:v>
                </c:pt>
                <c:pt idx="51711">
                  <c:v>172.47865399986</c:v>
                </c:pt>
                <c:pt idx="51712">
                  <c:v>172.47919000010299</c:v>
                </c:pt>
                <c:pt idx="51713">
                  <c:v>172.479703000135</c:v>
                </c:pt>
                <c:pt idx="51714">
                  <c:v>172.48069800007201</c:v>
                </c:pt>
                <c:pt idx="51715">
                  <c:v>172.48139100001902</c:v>
                </c:pt>
                <c:pt idx="51716">
                  <c:v>172.52002099985401</c:v>
                </c:pt>
                <c:pt idx="51717">
                  <c:v>172.52968999991899</c:v>
                </c:pt>
                <c:pt idx="51718">
                  <c:v>172.530153000025</c:v>
                </c:pt>
                <c:pt idx="51719">
                  <c:v>172.53110299998201</c:v>
                </c:pt>
                <c:pt idx="51720">
                  <c:v>172.53177300017299</c:v>
                </c:pt>
                <c:pt idx="51721">
                  <c:v>172.53198099979201</c:v>
                </c:pt>
                <c:pt idx="51722">
                  <c:v>172.53908900011001</c:v>
                </c:pt>
                <c:pt idx="51723">
                  <c:v>172.55520700018599</c:v>
                </c:pt>
                <c:pt idx="51724">
                  <c:v>172.55593099980598</c:v>
                </c:pt>
                <c:pt idx="51725">
                  <c:v>172.55722199979499</c:v>
                </c:pt>
                <c:pt idx="51726">
                  <c:v>172.55821800017603</c:v>
                </c:pt>
                <c:pt idx="51727">
                  <c:v>172.566603000177</c:v>
                </c:pt>
                <c:pt idx="51728">
                  <c:v>172.56692399996601</c:v>
                </c:pt>
                <c:pt idx="51729">
                  <c:v>172.567236999839</c:v>
                </c:pt>
                <c:pt idx="51730">
                  <c:v>172.56837000013499</c:v>
                </c:pt>
                <c:pt idx="51731">
                  <c:v>172.56924200000799</c:v>
                </c:pt>
                <c:pt idx="51732">
                  <c:v>172.573355000167</c:v>
                </c:pt>
                <c:pt idx="51733">
                  <c:v>172.57403900020998</c:v>
                </c:pt>
                <c:pt idx="51734">
                  <c:v>172.57539799993501</c:v>
                </c:pt>
                <c:pt idx="51735">
                  <c:v>172.576315999776</c:v>
                </c:pt>
                <c:pt idx="51736">
                  <c:v>172.581953000189</c:v>
                </c:pt>
                <c:pt idx="51737">
                  <c:v>172.61181100002398</c:v>
                </c:pt>
                <c:pt idx="51738">
                  <c:v>172.615167000003</c:v>
                </c:pt>
                <c:pt idx="51739">
                  <c:v>172.621334999803</c:v>
                </c:pt>
                <c:pt idx="51740">
                  <c:v>172.66288600012498</c:v>
                </c:pt>
                <c:pt idx="51741">
                  <c:v>172.66658500011502</c:v>
                </c:pt>
                <c:pt idx="51742">
                  <c:v>172.66922899989302</c:v>
                </c:pt>
                <c:pt idx="51743">
                  <c:v>172.669811000105</c:v>
                </c:pt>
                <c:pt idx="51744">
                  <c:v>172.670978000041</c:v>
                </c:pt>
                <c:pt idx="51745">
                  <c:v>172.67182600016798</c:v>
                </c:pt>
                <c:pt idx="51746">
                  <c:v>172.67246099982</c:v>
                </c:pt>
                <c:pt idx="51747">
                  <c:v>172.67321500003101</c:v>
                </c:pt>
                <c:pt idx="51748">
                  <c:v>172.674333000031</c:v>
                </c:pt>
                <c:pt idx="51749">
                  <c:v>172.675327999968</c:v>
                </c:pt>
                <c:pt idx="51750">
                  <c:v>172.70598999994002</c:v>
                </c:pt>
                <c:pt idx="51751">
                  <c:v>172.70665500018299</c:v>
                </c:pt>
                <c:pt idx="51752">
                  <c:v>172.70789800022598</c:v>
                </c:pt>
                <c:pt idx="51753">
                  <c:v>172.708868999961</c:v>
                </c:pt>
                <c:pt idx="51754">
                  <c:v>172.716588000184</c:v>
                </c:pt>
                <c:pt idx="51755">
                  <c:v>172.71730999982501</c:v>
                </c:pt>
                <c:pt idx="51756">
                  <c:v>172.71869900014201</c:v>
                </c:pt>
                <c:pt idx="51757">
                  <c:v>172.71972800017397</c:v>
                </c:pt>
                <c:pt idx="51758">
                  <c:v>172.72487299987901</c:v>
                </c:pt>
                <c:pt idx="51759">
                  <c:v>172.72603199990002</c:v>
                </c:pt>
                <c:pt idx="51760">
                  <c:v>172.72624699990001</c:v>
                </c:pt>
                <c:pt idx="51761">
                  <c:v>172.72697899988898</c:v>
                </c:pt>
                <c:pt idx="51762">
                  <c:v>172.72828100021698</c:v>
                </c:pt>
                <c:pt idx="51763">
                  <c:v>172.72916299998502</c:v>
                </c:pt>
                <c:pt idx="51764">
                  <c:v>172.740182999859</c:v>
                </c:pt>
                <c:pt idx="51765">
                  <c:v>172.74071800011302</c:v>
                </c:pt>
                <c:pt idx="51766">
                  <c:v>172.741654000219</c:v>
                </c:pt>
                <c:pt idx="51767">
                  <c:v>172.74232299996501</c:v>
                </c:pt>
                <c:pt idx="51768">
                  <c:v>172.75220000010401</c:v>
                </c:pt>
                <c:pt idx="51769">
                  <c:v>172.75281899992402</c:v>
                </c:pt>
                <c:pt idx="51770">
                  <c:v>172.75415799986101</c:v>
                </c:pt>
                <c:pt idx="51771">
                  <c:v>172.75502299980801</c:v>
                </c:pt>
                <c:pt idx="51772">
                  <c:v>172.75662200017899</c:v>
                </c:pt>
                <c:pt idx="51773">
                  <c:v>172.75719300005201</c:v>
                </c:pt>
                <c:pt idx="51774">
                  <c:v>172.75823199997799</c:v>
                </c:pt>
                <c:pt idx="51775">
                  <c:v>172.758962999978</c:v>
                </c:pt>
                <c:pt idx="51776">
                  <c:v>172.77671800002199</c:v>
                </c:pt>
                <c:pt idx="51777">
                  <c:v>172.77812000020199</c:v>
                </c:pt>
                <c:pt idx="51778">
                  <c:v>172.778573999949</c:v>
                </c:pt>
                <c:pt idx="51779">
                  <c:v>172.77930099999099</c:v>
                </c:pt>
                <c:pt idx="51780">
                  <c:v>172.77981799998</c:v>
                </c:pt>
                <c:pt idx="51781">
                  <c:v>172.788541000045</c:v>
                </c:pt>
                <c:pt idx="51782">
                  <c:v>172.79644500013001</c:v>
                </c:pt>
                <c:pt idx="51783">
                  <c:v>172.79707799980301</c:v>
                </c:pt>
                <c:pt idx="51784">
                  <c:v>172.79831899986601</c:v>
                </c:pt>
                <c:pt idx="51785">
                  <c:v>172.79911700006699</c:v>
                </c:pt>
                <c:pt idx="51786">
                  <c:v>172.820941999816</c:v>
                </c:pt>
                <c:pt idx="51787">
                  <c:v>172.823297999912</c:v>
                </c:pt>
                <c:pt idx="51788">
                  <c:v>172.82594000016599</c:v>
                </c:pt>
                <c:pt idx="51789">
                  <c:v>172.83592800003998</c:v>
                </c:pt>
                <c:pt idx="51790">
                  <c:v>172.836706999987</c:v>
                </c:pt>
                <c:pt idx="51791">
                  <c:v>172.83799999995603</c:v>
                </c:pt>
                <c:pt idx="51792">
                  <c:v>172.83885400001901</c:v>
                </c:pt>
                <c:pt idx="51793">
                  <c:v>172.846036999999</c:v>
                </c:pt>
                <c:pt idx="51794">
                  <c:v>172.84639499985099</c:v>
                </c:pt>
                <c:pt idx="51795">
                  <c:v>172.84701400012599</c:v>
                </c:pt>
                <c:pt idx="51796">
                  <c:v>172.84827200001001</c:v>
                </c:pt>
                <c:pt idx="51797">
                  <c:v>172.849109999788</c:v>
                </c:pt>
                <c:pt idx="51798">
                  <c:v>172.87084800000198</c:v>
                </c:pt>
                <c:pt idx="51799">
                  <c:v>172.871014000065</c:v>
                </c:pt>
                <c:pt idx="51800">
                  <c:v>172.87155699978001</c:v>
                </c:pt>
                <c:pt idx="51801">
                  <c:v>172.87278599996998</c:v>
                </c:pt>
                <c:pt idx="51802">
                  <c:v>172.87368500001298</c:v>
                </c:pt>
                <c:pt idx="51803">
                  <c:v>172.87501000009701</c:v>
                </c:pt>
                <c:pt idx="51804">
                  <c:v>172.875453999949</c:v>
                </c:pt>
                <c:pt idx="51805">
                  <c:v>172.87620300021402</c:v>
                </c:pt>
                <c:pt idx="51806">
                  <c:v>172.876768000151</c:v>
                </c:pt>
                <c:pt idx="51807">
                  <c:v>172.890134000226</c:v>
                </c:pt>
                <c:pt idx="51808">
                  <c:v>172.89075100006801</c:v>
                </c:pt>
                <c:pt idx="51809">
                  <c:v>172.891918999994</c:v>
                </c:pt>
                <c:pt idx="51810">
                  <c:v>172.89282100000401</c:v>
                </c:pt>
                <c:pt idx="51811">
                  <c:v>172.90329400020701</c:v>
                </c:pt>
                <c:pt idx="51812">
                  <c:v>172.91493099992201</c:v>
                </c:pt>
                <c:pt idx="51813">
                  <c:v>172.919697999986</c:v>
                </c:pt>
                <c:pt idx="51814">
                  <c:v>172.91970299993397</c:v>
                </c:pt>
                <c:pt idx="51815">
                  <c:v>172.920370000156</c:v>
                </c:pt>
                <c:pt idx="51816">
                  <c:v>172.92059400006102</c:v>
                </c:pt>
                <c:pt idx="51817">
                  <c:v>172.92176299997601</c:v>
                </c:pt>
                <c:pt idx="51818">
                  <c:v>172.92277800015597</c:v>
                </c:pt>
                <c:pt idx="51819">
                  <c:v>172.924905999934</c:v>
                </c:pt>
                <c:pt idx="51820">
                  <c:v>172.925621000104</c:v>
                </c:pt>
                <c:pt idx="51821">
                  <c:v>172.926730000199</c:v>
                </c:pt>
                <c:pt idx="51822">
                  <c:v>172.92679899992402</c:v>
                </c:pt>
                <c:pt idx="51823">
                  <c:v>172.92713999995601</c:v>
                </c:pt>
                <c:pt idx="51824">
                  <c:v>172.92769599998701</c:v>
                </c:pt>
                <c:pt idx="51825">
                  <c:v>172.92791099998701</c:v>
                </c:pt>
                <c:pt idx="51826">
                  <c:v>172.92816899998701</c:v>
                </c:pt>
                <c:pt idx="51827">
                  <c:v>172.944865999852</c:v>
                </c:pt>
                <c:pt idx="51828">
                  <c:v>172.95260699984198</c:v>
                </c:pt>
                <c:pt idx="51829">
                  <c:v>172.973346000162</c:v>
                </c:pt>
                <c:pt idx="51830">
                  <c:v>172.973989000183</c:v>
                </c:pt>
                <c:pt idx="51831">
                  <c:v>172.975124999993</c:v>
                </c:pt>
                <c:pt idx="51832">
                  <c:v>172.97610100013102</c:v>
                </c:pt>
                <c:pt idx="51833">
                  <c:v>172.97690599980299</c:v>
                </c:pt>
                <c:pt idx="51834">
                  <c:v>172.987978000037</c:v>
                </c:pt>
                <c:pt idx="51835">
                  <c:v>172.98869400019601</c:v>
                </c:pt>
                <c:pt idx="51836">
                  <c:v>172.990062999815</c:v>
                </c:pt>
                <c:pt idx="51837">
                  <c:v>172.991140999783</c:v>
                </c:pt>
                <c:pt idx="51838">
                  <c:v>173.00002299998502</c:v>
                </c:pt>
                <c:pt idx="51839">
                  <c:v>173.00979499987</c:v>
                </c:pt>
                <c:pt idx="51840">
                  <c:v>173.01989299994599</c:v>
                </c:pt>
                <c:pt idx="51841">
                  <c:v>173.02055299978701</c:v>
                </c:pt>
                <c:pt idx="51842">
                  <c:v>173.02187599989301</c:v>
                </c:pt>
                <c:pt idx="51843">
                  <c:v>173.022811000009</c:v>
                </c:pt>
                <c:pt idx="51844">
                  <c:v>173.03292799988401</c:v>
                </c:pt>
                <c:pt idx="51845">
                  <c:v>173.06589899999301</c:v>
                </c:pt>
                <c:pt idx="51846">
                  <c:v>173.07068299987799</c:v>
                </c:pt>
                <c:pt idx="51847">
                  <c:v>173.071316999994</c:v>
                </c:pt>
                <c:pt idx="51848">
                  <c:v>173.07140699995199</c:v>
                </c:pt>
                <c:pt idx="51849">
                  <c:v>173.07181500018399</c:v>
                </c:pt>
                <c:pt idx="51850">
                  <c:v>173.072638000121</c:v>
                </c:pt>
                <c:pt idx="51851">
                  <c:v>173.07278999987798</c:v>
                </c:pt>
                <c:pt idx="51852">
                  <c:v>173.073391999878</c:v>
                </c:pt>
                <c:pt idx="51853">
                  <c:v>173.073547000058</c:v>
                </c:pt>
                <c:pt idx="51854">
                  <c:v>173.10618800001902</c:v>
                </c:pt>
                <c:pt idx="51855">
                  <c:v>173.106936999829</c:v>
                </c:pt>
                <c:pt idx="51856">
                  <c:v>173.108364000199</c:v>
                </c:pt>
                <c:pt idx="51857">
                  <c:v>173.109318000115</c:v>
                </c:pt>
                <c:pt idx="51858">
                  <c:v>173.114842999893</c:v>
                </c:pt>
                <c:pt idx="51859">
                  <c:v>173.12427600018</c:v>
                </c:pt>
                <c:pt idx="51860">
                  <c:v>173.12489100004299</c:v>
                </c:pt>
                <c:pt idx="51861">
                  <c:v>173.126197999863</c:v>
                </c:pt>
                <c:pt idx="51862">
                  <c:v>173.127140999895</c:v>
                </c:pt>
                <c:pt idx="51863">
                  <c:v>173.12857300021201</c:v>
                </c:pt>
                <c:pt idx="51864">
                  <c:v>173.129329999937</c:v>
                </c:pt>
                <c:pt idx="51865">
                  <c:v>173.13052400004301</c:v>
                </c:pt>
                <c:pt idx="51866">
                  <c:v>173.13196799977899</c:v>
                </c:pt>
                <c:pt idx="51867">
                  <c:v>173.138659999949</c:v>
                </c:pt>
                <c:pt idx="51868">
                  <c:v>173.151956999845</c:v>
                </c:pt>
                <c:pt idx="51869">
                  <c:v>173.15629799986698</c:v>
                </c:pt>
                <c:pt idx="51870">
                  <c:v>173.15695300021602</c:v>
                </c:pt>
                <c:pt idx="51871">
                  <c:v>173.15824700017399</c:v>
                </c:pt>
                <c:pt idx="51872">
                  <c:v>173.15912599997299</c:v>
                </c:pt>
                <c:pt idx="51873">
                  <c:v>173.16510499995198</c:v>
                </c:pt>
                <c:pt idx="51874">
                  <c:v>173.165388000143</c:v>
                </c:pt>
                <c:pt idx="51875">
                  <c:v>173.165958000026</c:v>
                </c:pt>
                <c:pt idx="51876">
                  <c:v>173.16626799993099</c:v>
                </c:pt>
                <c:pt idx="51877">
                  <c:v>173.16643200001602</c:v>
                </c:pt>
                <c:pt idx="51878">
                  <c:v>173.16687999982602</c:v>
                </c:pt>
                <c:pt idx="51879">
                  <c:v>173.168112999974</c:v>
                </c:pt>
                <c:pt idx="51880">
                  <c:v>173.16914299999499</c:v>
                </c:pt>
                <c:pt idx="51881">
                  <c:v>173.17644400009098</c:v>
                </c:pt>
                <c:pt idx="51882">
                  <c:v>173.17687800004899</c:v>
                </c:pt>
                <c:pt idx="51883">
                  <c:v>173.17765400002801</c:v>
                </c:pt>
                <c:pt idx="51884">
                  <c:v>173.17822999984801</c:v>
                </c:pt>
                <c:pt idx="51885">
                  <c:v>173.18900300006101</c:v>
                </c:pt>
                <c:pt idx="51886">
                  <c:v>173.18970399992298</c:v>
                </c:pt>
                <c:pt idx="51887">
                  <c:v>173.19097100016702</c:v>
                </c:pt>
                <c:pt idx="51888">
                  <c:v>173.19176999990299</c:v>
                </c:pt>
                <c:pt idx="51889">
                  <c:v>173.20158099983001</c:v>
                </c:pt>
                <c:pt idx="51890">
                  <c:v>173.20268899993602</c:v>
                </c:pt>
                <c:pt idx="51891">
                  <c:v>173.20326800017898</c:v>
                </c:pt>
                <c:pt idx="51892">
                  <c:v>173.20443200014702</c:v>
                </c:pt>
                <c:pt idx="51893">
                  <c:v>173.20518599990402</c:v>
                </c:pt>
                <c:pt idx="51894">
                  <c:v>173.205383000095</c:v>
                </c:pt>
                <c:pt idx="51895">
                  <c:v>173.216884999874</c:v>
                </c:pt>
                <c:pt idx="51896">
                  <c:v>173.22082400005399</c:v>
                </c:pt>
                <c:pt idx="51897">
                  <c:v>173.22153099985297</c:v>
                </c:pt>
                <c:pt idx="51898">
                  <c:v>173.22277499988499</c:v>
                </c:pt>
                <c:pt idx="51899">
                  <c:v>173.223671999949</c:v>
                </c:pt>
                <c:pt idx="51900">
                  <c:v>173.22902900014</c:v>
                </c:pt>
                <c:pt idx="51901">
                  <c:v>173.23187100009798</c:v>
                </c:pt>
                <c:pt idx="51902">
                  <c:v>173.23245399984401</c:v>
                </c:pt>
                <c:pt idx="51903">
                  <c:v>173.23263400021401</c:v>
                </c:pt>
                <c:pt idx="51904">
                  <c:v>173.23390299998201</c:v>
                </c:pt>
                <c:pt idx="51905">
                  <c:v>173.235354000098</c:v>
                </c:pt>
                <c:pt idx="51906">
                  <c:v>173.23940400001402</c:v>
                </c:pt>
                <c:pt idx="51907">
                  <c:v>173.239829000067</c:v>
                </c:pt>
                <c:pt idx="51908">
                  <c:v>173.241188999782</c:v>
                </c:pt>
                <c:pt idx="51909">
                  <c:v>173.24143599989799</c:v>
                </c:pt>
                <c:pt idx="51910">
                  <c:v>173.24447900000399</c:v>
                </c:pt>
                <c:pt idx="51911">
                  <c:v>173.24471600022599</c:v>
                </c:pt>
                <c:pt idx="51912">
                  <c:v>173.245497000152</c:v>
                </c:pt>
                <c:pt idx="51913">
                  <c:v>173.24570099981401</c:v>
                </c:pt>
                <c:pt idx="51914">
                  <c:v>173.24657100016299</c:v>
                </c:pt>
                <c:pt idx="51915">
                  <c:v>173.24664199986699</c:v>
                </c:pt>
                <c:pt idx="51916">
                  <c:v>173.24670900006802</c:v>
                </c:pt>
                <c:pt idx="51917">
                  <c:v>173.24677099986698</c:v>
                </c:pt>
                <c:pt idx="51918">
                  <c:v>173.247611000078</c:v>
                </c:pt>
                <c:pt idx="51919">
                  <c:v>173.248154999782</c:v>
                </c:pt>
                <c:pt idx="51920">
                  <c:v>173.24861699989901</c:v>
                </c:pt>
                <c:pt idx="51921">
                  <c:v>173.24911100013102</c:v>
                </c:pt>
                <c:pt idx="51922">
                  <c:v>173.252321999825</c:v>
                </c:pt>
                <c:pt idx="51923">
                  <c:v>173.254300999815</c:v>
                </c:pt>
                <c:pt idx="51924">
                  <c:v>173.25534100018501</c:v>
                </c:pt>
                <c:pt idx="51925">
                  <c:v>173.28065799983901</c:v>
                </c:pt>
                <c:pt idx="51926">
                  <c:v>173.28323299989199</c:v>
                </c:pt>
                <c:pt idx="51927">
                  <c:v>173.28381900006198</c:v>
                </c:pt>
                <c:pt idx="51928">
                  <c:v>173.28476600005098</c:v>
                </c:pt>
                <c:pt idx="51929">
                  <c:v>173.285965000104</c:v>
                </c:pt>
                <c:pt idx="51930">
                  <c:v>173.28995700017899</c:v>
                </c:pt>
                <c:pt idx="51931">
                  <c:v>173.290537999946</c:v>
                </c:pt>
                <c:pt idx="51932">
                  <c:v>173.291770000105</c:v>
                </c:pt>
                <c:pt idx="51933">
                  <c:v>173.29256199991499</c:v>
                </c:pt>
                <c:pt idx="51934">
                  <c:v>173.29456900006301</c:v>
                </c:pt>
                <c:pt idx="51935">
                  <c:v>173.29514999983002</c:v>
                </c:pt>
                <c:pt idx="51936">
                  <c:v>173.295693999989</c:v>
                </c:pt>
                <c:pt idx="51937">
                  <c:v>173.296632000074</c:v>
                </c:pt>
                <c:pt idx="51938">
                  <c:v>173.29779400006299</c:v>
                </c:pt>
                <c:pt idx="51939">
                  <c:v>173.306627999863</c:v>
                </c:pt>
                <c:pt idx="51940">
                  <c:v>173.30722899987398</c:v>
                </c:pt>
                <c:pt idx="51941">
                  <c:v>173.308384999927</c:v>
                </c:pt>
                <c:pt idx="51942">
                  <c:v>173.30914200010699</c:v>
                </c:pt>
                <c:pt idx="51943">
                  <c:v>173.33191199986601</c:v>
                </c:pt>
                <c:pt idx="51944">
                  <c:v>173.33237499997199</c:v>
                </c:pt>
                <c:pt idx="51945">
                  <c:v>173.33318999999301</c:v>
                </c:pt>
                <c:pt idx="51946">
                  <c:v>173.33409000002501</c:v>
                </c:pt>
                <c:pt idx="51947">
                  <c:v>173.34002300003701</c:v>
                </c:pt>
                <c:pt idx="51948">
                  <c:v>173.34216000017398</c:v>
                </c:pt>
                <c:pt idx="51949">
                  <c:v>173.37301499992401</c:v>
                </c:pt>
                <c:pt idx="51950">
                  <c:v>173.37386200006199</c:v>
                </c:pt>
                <c:pt idx="51951">
                  <c:v>173.381861000052</c:v>
                </c:pt>
                <c:pt idx="51952">
                  <c:v>173.38232500014701</c:v>
                </c:pt>
                <c:pt idx="51953">
                  <c:v>173.38311399998901</c:v>
                </c:pt>
                <c:pt idx="51954">
                  <c:v>173.38376199995699</c:v>
                </c:pt>
                <c:pt idx="51955">
                  <c:v>173.387163999905</c:v>
                </c:pt>
                <c:pt idx="51956">
                  <c:v>173.39550599990599</c:v>
                </c:pt>
                <c:pt idx="51957">
                  <c:v>173.39615799983201</c:v>
                </c:pt>
                <c:pt idx="51958">
                  <c:v>173.39746100014901</c:v>
                </c:pt>
                <c:pt idx="51959">
                  <c:v>173.39833599999099</c:v>
                </c:pt>
                <c:pt idx="51960">
                  <c:v>173.40066999986402</c:v>
                </c:pt>
                <c:pt idx="51961">
                  <c:v>173.40567300016099</c:v>
                </c:pt>
                <c:pt idx="51962">
                  <c:v>173.41102799991802</c:v>
                </c:pt>
                <c:pt idx="51963">
                  <c:v>173.41162999991801</c:v>
                </c:pt>
                <c:pt idx="51964">
                  <c:v>173.41278499998199</c:v>
                </c:pt>
                <c:pt idx="51965">
                  <c:v>173.41362400020401</c:v>
                </c:pt>
                <c:pt idx="51966">
                  <c:v>173.42637100000502</c:v>
                </c:pt>
                <c:pt idx="51967">
                  <c:v>173.426982999899</c:v>
                </c:pt>
                <c:pt idx="51968">
                  <c:v>173.428067999793</c:v>
                </c:pt>
                <c:pt idx="51969">
                  <c:v>173.428871999931</c:v>
                </c:pt>
                <c:pt idx="51970">
                  <c:v>173.44235800010202</c:v>
                </c:pt>
                <c:pt idx="51971">
                  <c:v>173.44765000007098</c:v>
                </c:pt>
                <c:pt idx="51972">
                  <c:v>173.45566299991302</c:v>
                </c:pt>
                <c:pt idx="51973">
                  <c:v>173.47601600022199</c:v>
                </c:pt>
                <c:pt idx="51974">
                  <c:v>173.47816700021201</c:v>
                </c:pt>
                <c:pt idx="51975">
                  <c:v>173.47884399987302</c:v>
                </c:pt>
                <c:pt idx="51976">
                  <c:v>173.479830999895</c:v>
                </c:pt>
                <c:pt idx="51977">
                  <c:v>173.48002200014801</c:v>
                </c:pt>
                <c:pt idx="51978">
                  <c:v>173.480408000159</c:v>
                </c:pt>
                <c:pt idx="51979">
                  <c:v>173.480915999789</c:v>
                </c:pt>
                <c:pt idx="51980">
                  <c:v>173.481435000212</c:v>
                </c:pt>
                <c:pt idx="51981">
                  <c:v>173.48225500018</c:v>
                </c:pt>
                <c:pt idx="51982">
                  <c:v>173.48589999983201</c:v>
                </c:pt>
                <c:pt idx="51983">
                  <c:v>173.48864699988499</c:v>
                </c:pt>
                <c:pt idx="51984">
                  <c:v>173.508008000226</c:v>
                </c:pt>
                <c:pt idx="51985">
                  <c:v>173.50840300014099</c:v>
                </c:pt>
                <c:pt idx="51986">
                  <c:v>173.50864799982398</c:v>
                </c:pt>
                <c:pt idx="51987">
                  <c:v>173.508989999845</c:v>
                </c:pt>
                <c:pt idx="51988">
                  <c:v>173.50999900008898</c:v>
                </c:pt>
                <c:pt idx="51989">
                  <c:v>173.51006599983501</c:v>
                </c:pt>
                <c:pt idx="51990">
                  <c:v>173.51081600008899</c:v>
                </c:pt>
                <c:pt idx="51991">
                  <c:v>173.51082699997198</c:v>
                </c:pt>
                <c:pt idx="51992">
                  <c:v>173.51296600008899</c:v>
                </c:pt>
                <c:pt idx="51993">
                  <c:v>173.51366799994099</c:v>
                </c:pt>
                <c:pt idx="51994">
                  <c:v>173.51491999988801</c:v>
                </c:pt>
                <c:pt idx="51995">
                  <c:v>173.51578499983501</c:v>
                </c:pt>
                <c:pt idx="51996">
                  <c:v>173.51977099997299</c:v>
                </c:pt>
                <c:pt idx="51997">
                  <c:v>173.52039900015299</c:v>
                </c:pt>
                <c:pt idx="51998">
                  <c:v>173.52159800020598</c:v>
                </c:pt>
                <c:pt idx="51999">
                  <c:v>173.52244799985701</c:v>
                </c:pt>
                <c:pt idx="52000">
                  <c:v>173.52472799984699</c:v>
                </c:pt>
                <c:pt idx="52001">
                  <c:v>173.528431999784</c:v>
                </c:pt>
                <c:pt idx="52002">
                  <c:v>173.530428000049</c:v>
                </c:pt>
                <c:pt idx="52003">
                  <c:v>173.539580000124</c:v>
                </c:pt>
                <c:pt idx="52004">
                  <c:v>173.54026400016599</c:v>
                </c:pt>
                <c:pt idx="52005">
                  <c:v>173.541575999934</c:v>
                </c:pt>
                <c:pt idx="52006">
                  <c:v>173.54257399983902</c:v>
                </c:pt>
                <c:pt idx="52007">
                  <c:v>173.55401399981901</c:v>
                </c:pt>
                <c:pt idx="52008">
                  <c:v>173.55462400018899</c:v>
                </c:pt>
                <c:pt idx="52009">
                  <c:v>173.55566100013598</c:v>
                </c:pt>
                <c:pt idx="52010">
                  <c:v>173.55642599977699</c:v>
                </c:pt>
                <c:pt idx="52011">
                  <c:v>173.563212999852</c:v>
                </c:pt>
                <c:pt idx="52012">
                  <c:v>173.57313899992701</c:v>
                </c:pt>
                <c:pt idx="52013">
                  <c:v>173.58417600007598</c:v>
                </c:pt>
                <c:pt idx="52014">
                  <c:v>173.584732000108</c:v>
                </c:pt>
                <c:pt idx="52015">
                  <c:v>173.58477100015</c:v>
                </c:pt>
                <c:pt idx="52016">
                  <c:v>173.58595499990699</c:v>
                </c:pt>
                <c:pt idx="52017">
                  <c:v>173.58685499993899</c:v>
                </c:pt>
                <c:pt idx="52018">
                  <c:v>173.60538599996201</c:v>
                </c:pt>
                <c:pt idx="52019">
                  <c:v>173.619333999795</c:v>
                </c:pt>
                <c:pt idx="52020">
                  <c:v>173.63317699982801</c:v>
                </c:pt>
                <c:pt idx="52021">
                  <c:v>173.63361900015599</c:v>
                </c:pt>
                <c:pt idx="52022">
                  <c:v>173.63373599982802</c:v>
                </c:pt>
                <c:pt idx="52023">
                  <c:v>173.634407000008</c:v>
                </c:pt>
                <c:pt idx="52024">
                  <c:v>173.634886999934</c:v>
                </c:pt>
                <c:pt idx="52025">
                  <c:v>173.64498799997801</c:v>
                </c:pt>
                <c:pt idx="52026">
                  <c:v>173.64563099999899</c:v>
                </c:pt>
                <c:pt idx="52027">
                  <c:v>173.64692499995701</c:v>
                </c:pt>
                <c:pt idx="52028">
                  <c:v>173.64784499977699</c:v>
                </c:pt>
                <c:pt idx="52029">
                  <c:v>173.65146500014799</c:v>
                </c:pt>
                <c:pt idx="52030">
                  <c:v>173.67625899987598</c:v>
                </c:pt>
                <c:pt idx="52031">
                  <c:v>173.67675600007701</c:v>
                </c:pt>
                <c:pt idx="52032">
                  <c:v>173.677591999876</c:v>
                </c:pt>
                <c:pt idx="52033">
                  <c:v>173.67814999988602</c:v>
                </c:pt>
                <c:pt idx="52034">
                  <c:v>173.67831599995</c:v>
                </c:pt>
                <c:pt idx="52035">
                  <c:v>173.678965999897</c:v>
                </c:pt>
                <c:pt idx="52036">
                  <c:v>173.68025199994</c:v>
                </c:pt>
                <c:pt idx="52037">
                  <c:v>173.68117800015102</c:v>
                </c:pt>
                <c:pt idx="52038">
                  <c:v>173.69169899984601</c:v>
                </c:pt>
                <c:pt idx="52039">
                  <c:v>173.70721899987899</c:v>
                </c:pt>
                <c:pt idx="52040">
                  <c:v>173.70775300014401</c:v>
                </c:pt>
                <c:pt idx="52041">
                  <c:v>173.708583000006</c:v>
                </c:pt>
                <c:pt idx="52042">
                  <c:v>173.70948999996401</c:v>
                </c:pt>
                <c:pt idx="52043">
                  <c:v>173.73603299983998</c:v>
                </c:pt>
                <c:pt idx="52044">
                  <c:v>173.73666799994601</c:v>
                </c:pt>
                <c:pt idx="52045">
                  <c:v>173.73669500011599</c:v>
                </c:pt>
                <c:pt idx="52046">
                  <c:v>173.73733600015802</c:v>
                </c:pt>
                <c:pt idx="52047">
                  <c:v>173.73783299990401</c:v>
                </c:pt>
                <c:pt idx="52048">
                  <c:v>173.738679000052</c:v>
                </c:pt>
                <c:pt idx="52049">
                  <c:v>173.73873399992499</c:v>
                </c:pt>
                <c:pt idx="52050">
                  <c:v>173.73954300001</c:v>
                </c:pt>
                <c:pt idx="52051">
                  <c:v>173.739743000169</c:v>
                </c:pt>
                <c:pt idx="52052">
                  <c:v>173.74276300006301</c:v>
                </c:pt>
                <c:pt idx="52053">
                  <c:v>173.74669799983099</c:v>
                </c:pt>
                <c:pt idx="52054">
                  <c:v>173.74728000004299</c:v>
                </c:pt>
                <c:pt idx="52055">
                  <c:v>173.74849399993701</c:v>
                </c:pt>
                <c:pt idx="52056">
                  <c:v>173.74937900012799</c:v>
                </c:pt>
                <c:pt idx="52057">
                  <c:v>173.764860000119</c:v>
                </c:pt>
                <c:pt idx="52058">
                  <c:v>173.764925999876</c:v>
                </c:pt>
                <c:pt idx="52059">
                  <c:v>173.76553800022501</c:v>
                </c:pt>
                <c:pt idx="52060">
                  <c:v>173.766004999833</c:v>
                </c:pt>
                <c:pt idx="52061">
                  <c:v>173.76665800020399</c:v>
                </c:pt>
                <c:pt idx="52062">
                  <c:v>173.766802000045</c:v>
                </c:pt>
                <c:pt idx="52063">
                  <c:v>173.767636999855</c:v>
                </c:pt>
                <c:pt idx="52064">
                  <c:v>173.767919000056</c:v>
                </c:pt>
                <c:pt idx="52065">
                  <c:v>173.768885999834</c:v>
                </c:pt>
                <c:pt idx="52066">
                  <c:v>173.775306000152</c:v>
                </c:pt>
                <c:pt idx="52067">
                  <c:v>173.777685000004</c:v>
                </c:pt>
                <c:pt idx="52068">
                  <c:v>173.77837399999402</c:v>
                </c:pt>
                <c:pt idx="52069">
                  <c:v>173.77976399984601</c:v>
                </c:pt>
                <c:pt idx="52070">
                  <c:v>173.78078999990902</c:v>
                </c:pt>
                <c:pt idx="52071">
                  <c:v>173.78930199993101</c:v>
                </c:pt>
                <c:pt idx="52072">
                  <c:v>173.798382999848</c:v>
                </c:pt>
                <c:pt idx="52073">
                  <c:v>173.799107999911</c:v>
                </c:pt>
                <c:pt idx="52074">
                  <c:v>173.80360400011301</c:v>
                </c:pt>
                <c:pt idx="52075">
                  <c:v>173.80374999993302</c:v>
                </c:pt>
                <c:pt idx="52076">
                  <c:v>173.80437300016601</c:v>
                </c:pt>
                <c:pt idx="52077">
                  <c:v>173.80453599980598</c:v>
                </c:pt>
                <c:pt idx="52078">
                  <c:v>173.80573399987</c:v>
                </c:pt>
                <c:pt idx="52079">
                  <c:v>173.80580999997602</c:v>
                </c:pt>
                <c:pt idx="52080">
                  <c:v>173.806703000082</c:v>
                </c:pt>
                <c:pt idx="52081">
                  <c:v>173.80679400002899</c:v>
                </c:pt>
                <c:pt idx="52082">
                  <c:v>173.810039999807</c:v>
                </c:pt>
                <c:pt idx="52083">
                  <c:v>173.81049000005001</c:v>
                </c:pt>
                <c:pt idx="52084">
                  <c:v>173.81136899984898</c:v>
                </c:pt>
                <c:pt idx="52085">
                  <c:v>173.81197399981801</c:v>
                </c:pt>
                <c:pt idx="52086">
                  <c:v>173.83440200001101</c:v>
                </c:pt>
                <c:pt idx="52087">
                  <c:v>173.835852000138</c:v>
                </c:pt>
                <c:pt idx="52088">
                  <c:v>173.8417319998</c:v>
                </c:pt>
                <c:pt idx="52089">
                  <c:v>173.842487000001</c:v>
                </c:pt>
                <c:pt idx="52090">
                  <c:v>173.84313399998001</c:v>
                </c:pt>
                <c:pt idx="52091">
                  <c:v>173.84435199983201</c:v>
                </c:pt>
                <c:pt idx="52092">
                  <c:v>173.84517199980101</c:v>
                </c:pt>
                <c:pt idx="52093">
                  <c:v>173.862669999834</c:v>
                </c:pt>
                <c:pt idx="52094">
                  <c:v>173.86331999978199</c:v>
                </c:pt>
                <c:pt idx="52095">
                  <c:v>173.86453400013102</c:v>
                </c:pt>
                <c:pt idx="52096">
                  <c:v>173.86543600014099</c:v>
                </c:pt>
                <c:pt idx="52097">
                  <c:v>173.872041999857</c:v>
                </c:pt>
                <c:pt idx="52098">
                  <c:v>173.87259399993101</c:v>
                </c:pt>
                <c:pt idx="52099">
                  <c:v>173.873595999793</c:v>
                </c:pt>
                <c:pt idx="52100">
                  <c:v>173.874236999836</c:v>
                </c:pt>
                <c:pt idx="52101">
                  <c:v>173.87504399994199</c:v>
                </c:pt>
                <c:pt idx="52102">
                  <c:v>173.88609799991102</c:v>
                </c:pt>
                <c:pt idx="52103">
                  <c:v>173.90985800011501</c:v>
                </c:pt>
                <c:pt idx="52104">
                  <c:v>173.91020400009398</c:v>
                </c:pt>
                <c:pt idx="52105">
                  <c:v>173.91073399994599</c:v>
                </c:pt>
                <c:pt idx="52106">
                  <c:v>173.911166999914</c:v>
                </c:pt>
                <c:pt idx="52107">
                  <c:v>173.92098299978798</c:v>
                </c:pt>
                <c:pt idx="52108">
                  <c:v>173.921524999968</c:v>
                </c:pt>
                <c:pt idx="52109">
                  <c:v>173.92174799988402</c:v>
                </c:pt>
                <c:pt idx="52110">
                  <c:v>173.92249000022198</c:v>
                </c:pt>
                <c:pt idx="52111">
                  <c:v>173.92309400020099</c:v>
                </c:pt>
                <c:pt idx="52112">
                  <c:v>173.92899200012801</c:v>
                </c:pt>
                <c:pt idx="52113">
                  <c:v>173.94217699984401</c:v>
                </c:pt>
                <c:pt idx="52114">
                  <c:v>173.94284700003399</c:v>
                </c:pt>
                <c:pt idx="52115">
                  <c:v>173.94419199990801</c:v>
                </c:pt>
                <c:pt idx="52116">
                  <c:v>173.94502600018299</c:v>
                </c:pt>
                <c:pt idx="52117">
                  <c:v>173.95831000021602</c:v>
                </c:pt>
                <c:pt idx="52118">
                  <c:v>173.95897000005701</c:v>
                </c:pt>
                <c:pt idx="52119">
                  <c:v>173.95919099999401</c:v>
                </c:pt>
                <c:pt idx="52120">
                  <c:v>173.96010499987798</c:v>
                </c:pt>
                <c:pt idx="52121">
                  <c:v>173.960869999973</c:v>
                </c:pt>
                <c:pt idx="52122">
                  <c:v>173.96476700014298</c:v>
                </c:pt>
                <c:pt idx="52123">
                  <c:v>173.96539399987799</c:v>
                </c:pt>
                <c:pt idx="52124">
                  <c:v>173.966557999847</c:v>
                </c:pt>
                <c:pt idx="52125">
                  <c:v>173.96749899990002</c:v>
                </c:pt>
                <c:pt idx="52126">
                  <c:v>173.974581000038</c:v>
                </c:pt>
                <c:pt idx="52127">
                  <c:v>173.97521400016498</c:v>
                </c:pt>
                <c:pt idx="52128">
                  <c:v>173.97647400002802</c:v>
                </c:pt>
                <c:pt idx="52129">
                  <c:v>173.97727600018601</c:v>
                </c:pt>
                <c:pt idx="52130">
                  <c:v>173.97835100018702</c:v>
                </c:pt>
                <c:pt idx="52131">
                  <c:v>173.988216999987</c:v>
                </c:pt>
                <c:pt idx="52132">
                  <c:v>173.988845000167</c:v>
                </c:pt>
                <c:pt idx="52133">
                  <c:v>173.98947099991301</c:v>
                </c:pt>
                <c:pt idx="52134">
                  <c:v>173.99010999997699</c:v>
                </c:pt>
                <c:pt idx="52135">
                  <c:v>173.99104900005099</c:v>
                </c:pt>
                <c:pt idx="52136">
                  <c:v>174.009721999937</c:v>
                </c:pt>
                <c:pt idx="52137">
                  <c:v>174.010345000169</c:v>
                </c:pt>
                <c:pt idx="52138">
                  <c:v>174.01157499989398</c:v>
                </c:pt>
                <c:pt idx="52139">
                  <c:v>174.01243699987302</c:v>
                </c:pt>
                <c:pt idx="52140">
                  <c:v>174.019621999832</c:v>
                </c:pt>
                <c:pt idx="52141">
                  <c:v>174.02023900012802</c:v>
                </c:pt>
                <c:pt idx="52142">
                  <c:v>174.021231000097</c:v>
                </c:pt>
                <c:pt idx="52143">
                  <c:v>174.02185099990601</c:v>
                </c:pt>
                <c:pt idx="52144">
                  <c:v>174.022127000171</c:v>
                </c:pt>
                <c:pt idx="52145">
                  <c:v>174.02242600019198</c:v>
                </c:pt>
                <c:pt idx="52146">
                  <c:v>174.03160200001298</c:v>
                </c:pt>
                <c:pt idx="52147">
                  <c:v>174.05039200002599</c:v>
                </c:pt>
                <c:pt idx="52148">
                  <c:v>174.05809799993199</c:v>
                </c:pt>
                <c:pt idx="52149">
                  <c:v>174.058767000133</c:v>
                </c:pt>
                <c:pt idx="52150">
                  <c:v>174.060083999847</c:v>
                </c:pt>
                <c:pt idx="52151">
                  <c:v>174.061088000144</c:v>
                </c:pt>
                <c:pt idx="52152">
                  <c:v>174.069922999933</c:v>
                </c:pt>
                <c:pt idx="52153">
                  <c:v>174.07838500002899</c:v>
                </c:pt>
                <c:pt idx="52154">
                  <c:v>174.07905700019899</c:v>
                </c:pt>
                <c:pt idx="52155">
                  <c:v>174.08036699998701</c:v>
                </c:pt>
                <c:pt idx="52156">
                  <c:v>174.08075000003001</c:v>
                </c:pt>
                <c:pt idx="52157">
                  <c:v>174.08122300003001</c:v>
                </c:pt>
                <c:pt idx="52158">
                  <c:v>174.08146500019899</c:v>
                </c:pt>
                <c:pt idx="52159">
                  <c:v>174.08270699979698</c:v>
                </c:pt>
                <c:pt idx="52160">
                  <c:v>174.08400700014599</c:v>
                </c:pt>
                <c:pt idx="52161">
                  <c:v>174.09985299991598</c:v>
                </c:pt>
                <c:pt idx="52162">
                  <c:v>174.10194500007401</c:v>
                </c:pt>
                <c:pt idx="52163">
                  <c:v>174.10410999991598</c:v>
                </c:pt>
                <c:pt idx="52164">
                  <c:v>174.10466899991599</c:v>
                </c:pt>
                <c:pt idx="52165">
                  <c:v>174.105700999916</c:v>
                </c:pt>
                <c:pt idx="52166">
                  <c:v>174.10649700013801</c:v>
                </c:pt>
                <c:pt idx="52167">
                  <c:v>174.11666399993899</c:v>
                </c:pt>
                <c:pt idx="52168">
                  <c:v>174.11716900005499</c:v>
                </c:pt>
                <c:pt idx="52169">
                  <c:v>174.11803599998098</c:v>
                </c:pt>
                <c:pt idx="52170">
                  <c:v>174.11862200015</c:v>
                </c:pt>
                <c:pt idx="52171">
                  <c:v>174.13116799980301</c:v>
                </c:pt>
                <c:pt idx="52172">
                  <c:v>174.145038000006</c:v>
                </c:pt>
                <c:pt idx="52173">
                  <c:v>174.14549100021699</c:v>
                </c:pt>
                <c:pt idx="52174">
                  <c:v>174.146114999985</c:v>
                </c:pt>
                <c:pt idx="52175">
                  <c:v>174.14730400014298</c:v>
                </c:pt>
                <c:pt idx="52176">
                  <c:v>174.14813799996401</c:v>
                </c:pt>
                <c:pt idx="52177">
                  <c:v>174.14900799985799</c:v>
                </c:pt>
                <c:pt idx="52178">
                  <c:v>174.14953099978399</c:v>
                </c:pt>
                <c:pt idx="52179">
                  <c:v>174.15085299990002</c:v>
                </c:pt>
                <c:pt idx="52180">
                  <c:v>174.15168900015399</c:v>
                </c:pt>
                <c:pt idx="52181">
                  <c:v>174.15218299993199</c:v>
                </c:pt>
                <c:pt idx="52182">
                  <c:v>174.16919900006101</c:v>
                </c:pt>
                <c:pt idx="52183">
                  <c:v>174.169859999892</c:v>
                </c:pt>
                <c:pt idx="52184">
                  <c:v>174.171056999966</c:v>
                </c:pt>
                <c:pt idx="52185">
                  <c:v>174.171874999956</c:v>
                </c:pt>
                <c:pt idx="52186">
                  <c:v>174.17731700015699</c:v>
                </c:pt>
                <c:pt idx="52187">
                  <c:v>174.187212000106</c:v>
                </c:pt>
                <c:pt idx="52188">
                  <c:v>174.18762099987302</c:v>
                </c:pt>
                <c:pt idx="52189">
                  <c:v>174.188438999863</c:v>
                </c:pt>
                <c:pt idx="52190">
                  <c:v>174.18900299981001</c:v>
                </c:pt>
                <c:pt idx="52191">
                  <c:v>174.194223000085</c:v>
                </c:pt>
                <c:pt idx="52192">
                  <c:v>174.20207299983298</c:v>
                </c:pt>
                <c:pt idx="52193">
                  <c:v>174.202762999811</c:v>
                </c:pt>
                <c:pt idx="52194">
                  <c:v>174.20406900009701</c:v>
                </c:pt>
                <c:pt idx="52195">
                  <c:v>174.20495299984299</c:v>
                </c:pt>
                <c:pt idx="52196">
                  <c:v>174.21063499978101</c:v>
                </c:pt>
                <c:pt idx="52197">
                  <c:v>174.21182499992901</c:v>
                </c:pt>
                <c:pt idx="52198">
                  <c:v>174.21226699980198</c:v>
                </c:pt>
                <c:pt idx="52199">
                  <c:v>174.21296700012999</c:v>
                </c:pt>
                <c:pt idx="52200">
                  <c:v>174.213451000014</c:v>
                </c:pt>
                <c:pt idx="52201">
                  <c:v>174.21952699987702</c:v>
                </c:pt>
                <c:pt idx="52202">
                  <c:v>174.220212999898</c:v>
                </c:pt>
                <c:pt idx="52203">
                  <c:v>174.228108000079</c:v>
                </c:pt>
                <c:pt idx="52204">
                  <c:v>174.247324000134</c:v>
                </c:pt>
                <c:pt idx="52205">
                  <c:v>174.24783900014498</c:v>
                </c:pt>
                <c:pt idx="52206">
                  <c:v>174.248749000071</c:v>
                </c:pt>
                <c:pt idx="52207">
                  <c:v>174.24951000020798</c:v>
                </c:pt>
                <c:pt idx="52208">
                  <c:v>174.25430899993398</c:v>
                </c:pt>
                <c:pt idx="52209">
                  <c:v>174.26037999985002</c:v>
                </c:pt>
                <c:pt idx="52210">
                  <c:v>174.27744699989398</c:v>
                </c:pt>
                <c:pt idx="52211">
                  <c:v>174.28342299990601</c:v>
                </c:pt>
                <c:pt idx="52212">
                  <c:v>174.28395900014903</c:v>
                </c:pt>
                <c:pt idx="52213">
                  <c:v>174.28490800011701</c:v>
                </c:pt>
                <c:pt idx="52214">
                  <c:v>174.285472000065</c:v>
                </c:pt>
                <c:pt idx="52215">
                  <c:v>174.297633000151</c:v>
                </c:pt>
                <c:pt idx="52216">
                  <c:v>174.29829299999201</c:v>
                </c:pt>
                <c:pt idx="52217">
                  <c:v>174.29940300007701</c:v>
                </c:pt>
                <c:pt idx="52218">
                  <c:v>174.300166000193</c:v>
                </c:pt>
                <c:pt idx="52219">
                  <c:v>174.314340999899</c:v>
                </c:pt>
                <c:pt idx="52220">
                  <c:v>174.32270100016399</c:v>
                </c:pt>
                <c:pt idx="52221">
                  <c:v>174.32331300005799</c:v>
                </c:pt>
                <c:pt idx="52222">
                  <c:v>174.32457899985801</c:v>
                </c:pt>
                <c:pt idx="52223">
                  <c:v>174.32558300015398</c:v>
                </c:pt>
                <c:pt idx="52224">
                  <c:v>174.33896700003902</c:v>
                </c:pt>
                <c:pt idx="52225">
                  <c:v>174.33961799997601</c:v>
                </c:pt>
                <c:pt idx="52226">
                  <c:v>174.340869999923</c:v>
                </c:pt>
                <c:pt idx="52227">
                  <c:v>174.34182599981702</c:v>
                </c:pt>
                <c:pt idx="52228">
                  <c:v>174.34398300019799</c:v>
                </c:pt>
                <c:pt idx="52229">
                  <c:v>174.37677799989598</c:v>
                </c:pt>
                <c:pt idx="52230">
                  <c:v>174.37749600003298</c:v>
                </c:pt>
                <c:pt idx="52231">
                  <c:v>174.37812300022401</c:v>
                </c:pt>
                <c:pt idx="52232">
                  <c:v>174.37942900005498</c:v>
                </c:pt>
                <c:pt idx="52233">
                  <c:v>174.38033600001202</c:v>
                </c:pt>
                <c:pt idx="52234">
                  <c:v>174.38335299993901</c:v>
                </c:pt>
                <c:pt idx="52235">
                  <c:v>174.384014000224</c:v>
                </c:pt>
                <c:pt idx="52236">
                  <c:v>174.38534099983298</c:v>
                </c:pt>
                <c:pt idx="52237">
                  <c:v>174.38623199996002</c:v>
                </c:pt>
                <c:pt idx="52238">
                  <c:v>174.38955799980198</c:v>
                </c:pt>
                <c:pt idx="52239">
                  <c:v>174.39017600008802</c:v>
                </c:pt>
                <c:pt idx="52240">
                  <c:v>174.39131599985501</c:v>
                </c:pt>
                <c:pt idx="52241">
                  <c:v>174.39216000002398</c:v>
                </c:pt>
                <c:pt idx="52242">
                  <c:v>174.39493299980302</c:v>
                </c:pt>
                <c:pt idx="52243">
                  <c:v>174.40666099992001</c:v>
                </c:pt>
                <c:pt idx="52244">
                  <c:v>174.40732500017398</c:v>
                </c:pt>
                <c:pt idx="52245">
                  <c:v>174.408561999825</c:v>
                </c:pt>
                <c:pt idx="52246">
                  <c:v>174.40944000009</c:v>
                </c:pt>
                <c:pt idx="52247">
                  <c:v>174.41081600008999</c:v>
                </c:pt>
                <c:pt idx="52248">
                  <c:v>174.414938000154</c:v>
                </c:pt>
                <c:pt idx="52249">
                  <c:v>174.41561099985799</c:v>
                </c:pt>
                <c:pt idx="52250">
                  <c:v>174.415941000006</c:v>
                </c:pt>
                <c:pt idx="52251">
                  <c:v>174.41671300002699</c:v>
                </c:pt>
                <c:pt idx="52252">
                  <c:v>174.416799000027</c:v>
                </c:pt>
                <c:pt idx="52253">
                  <c:v>174.41770300001699</c:v>
                </c:pt>
                <c:pt idx="52254">
                  <c:v>174.41811700018599</c:v>
                </c:pt>
                <c:pt idx="52255">
                  <c:v>174.41834000010201</c:v>
                </c:pt>
                <c:pt idx="52256">
                  <c:v>174.42141999981601</c:v>
                </c:pt>
                <c:pt idx="52257">
                  <c:v>174.42168600018701</c:v>
                </c:pt>
                <c:pt idx="52258">
                  <c:v>174.42422400017603</c:v>
                </c:pt>
                <c:pt idx="52259">
                  <c:v>174.42447299981703</c:v>
                </c:pt>
                <c:pt idx="52260">
                  <c:v>174.427326000113</c:v>
                </c:pt>
                <c:pt idx="52261">
                  <c:v>174.42760699986999</c:v>
                </c:pt>
                <c:pt idx="52262">
                  <c:v>174.43020300015598</c:v>
                </c:pt>
                <c:pt idx="52263">
                  <c:v>174.43048999984899</c:v>
                </c:pt>
                <c:pt idx="52264">
                  <c:v>174.43186999980699</c:v>
                </c:pt>
                <c:pt idx="52265">
                  <c:v>174.432008000167</c:v>
                </c:pt>
                <c:pt idx="52266">
                  <c:v>174.432126999818</c:v>
                </c:pt>
                <c:pt idx="52267">
                  <c:v>174.432230000093</c:v>
                </c:pt>
                <c:pt idx="52268">
                  <c:v>174.43232999994501</c:v>
                </c:pt>
                <c:pt idx="52269">
                  <c:v>174.43241799992299</c:v>
                </c:pt>
                <c:pt idx="52270">
                  <c:v>174.43327399996599</c:v>
                </c:pt>
                <c:pt idx="52271">
                  <c:v>174.433685000167</c:v>
                </c:pt>
                <c:pt idx="52272">
                  <c:v>174.43400799993398</c:v>
                </c:pt>
                <c:pt idx="52273">
                  <c:v>174.434543000188</c:v>
                </c:pt>
                <c:pt idx="52274">
                  <c:v>174.43459900005098</c:v>
                </c:pt>
                <c:pt idx="52275">
                  <c:v>174.43508099995501</c:v>
                </c:pt>
                <c:pt idx="52276">
                  <c:v>174.43518299978598</c:v>
                </c:pt>
                <c:pt idx="52277">
                  <c:v>174.43574900016702</c:v>
                </c:pt>
                <c:pt idx="52278">
                  <c:v>174.43642099988202</c:v>
                </c:pt>
                <c:pt idx="52279">
                  <c:v>174.437039000167</c:v>
                </c:pt>
                <c:pt idx="52280">
                  <c:v>174.43704500010401</c:v>
                </c:pt>
                <c:pt idx="52281">
                  <c:v>174.43966800010401</c:v>
                </c:pt>
                <c:pt idx="52282">
                  <c:v>174.44011499992399</c:v>
                </c:pt>
                <c:pt idx="52283">
                  <c:v>174.440918000073</c:v>
                </c:pt>
                <c:pt idx="52284">
                  <c:v>174.44155700013599</c:v>
                </c:pt>
                <c:pt idx="52285">
                  <c:v>174.442003999956</c:v>
                </c:pt>
                <c:pt idx="52286">
                  <c:v>174.45105500019</c:v>
                </c:pt>
                <c:pt idx="52287">
                  <c:v>174.46414699998002</c:v>
                </c:pt>
                <c:pt idx="52288">
                  <c:v>174.464734000139</c:v>
                </c:pt>
                <c:pt idx="52289">
                  <c:v>174.46570599986401</c:v>
                </c:pt>
                <c:pt idx="52290">
                  <c:v>174.46681999990599</c:v>
                </c:pt>
                <c:pt idx="52291">
                  <c:v>174.480327999845</c:v>
                </c:pt>
                <c:pt idx="52292">
                  <c:v>174.49173500017397</c:v>
                </c:pt>
                <c:pt idx="52293">
                  <c:v>174.49230600004699</c:v>
                </c:pt>
                <c:pt idx="52294">
                  <c:v>174.49292299988801</c:v>
                </c:pt>
                <c:pt idx="52295">
                  <c:v>174.49344499982499</c:v>
                </c:pt>
                <c:pt idx="52296">
                  <c:v>174.49413199983599</c:v>
                </c:pt>
                <c:pt idx="52297">
                  <c:v>174.49420100001498</c:v>
                </c:pt>
                <c:pt idx="52298">
                  <c:v>174.495001000195</c:v>
                </c:pt>
                <c:pt idx="52299">
                  <c:v>174.49541499991</c:v>
                </c:pt>
                <c:pt idx="52300">
                  <c:v>174.49634800004699</c:v>
                </c:pt>
                <c:pt idx="52301">
                  <c:v>174.50966900014402</c:v>
                </c:pt>
                <c:pt idx="52302">
                  <c:v>174.52072900005001</c:v>
                </c:pt>
                <c:pt idx="52303">
                  <c:v>174.52145300012401</c:v>
                </c:pt>
                <c:pt idx="52304">
                  <c:v>174.522770999828</c:v>
                </c:pt>
                <c:pt idx="52305">
                  <c:v>174.52369700003999</c:v>
                </c:pt>
                <c:pt idx="52306">
                  <c:v>174.538314000074</c:v>
                </c:pt>
                <c:pt idx="52307">
                  <c:v>174.54089300008403</c:v>
                </c:pt>
                <c:pt idx="52308">
                  <c:v>174.543528999947</c:v>
                </c:pt>
                <c:pt idx="52309">
                  <c:v>174.54390000011699</c:v>
                </c:pt>
                <c:pt idx="52310">
                  <c:v>174.543913999968</c:v>
                </c:pt>
                <c:pt idx="52311">
                  <c:v>174.544593000064</c:v>
                </c:pt>
                <c:pt idx="52312">
                  <c:v>174.54506200010601</c:v>
                </c:pt>
                <c:pt idx="52313">
                  <c:v>174.555371000224</c:v>
                </c:pt>
                <c:pt idx="52314">
                  <c:v>174.55601099982198</c:v>
                </c:pt>
                <c:pt idx="52315">
                  <c:v>174.55601600022399</c:v>
                </c:pt>
                <c:pt idx="52316">
                  <c:v>174.55736100009702</c:v>
                </c:pt>
                <c:pt idx="52317">
                  <c:v>174.55823999989599</c:v>
                </c:pt>
                <c:pt idx="52318">
                  <c:v>174.56615699984403</c:v>
                </c:pt>
                <c:pt idx="52319">
                  <c:v>174.56665400004499</c:v>
                </c:pt>
                <c:pt idx="52320">
                  <c:v>174.56761999983399</c:v>
                </c:pt>
                <c:pt idx="52321">
                  <c:v>174.56833699998199</c:v>
                </c:pt>
                <c:pt idx="52322">
                  <c:v>174.56970000012001</c:v>
                </c:pt>
                <c:pt idx="52323">
                  <c:v>174.572913999782</c:v>
                </c:pt>
                <c:pt idx="52324">
                  <c:v>174.591700999826</c:v>
                </c:pt>
                <c:pt idx="52325">
                  <c:v>174.593645000186</c:v>
                </c:pt>
                <c:pt idx="52326">
                  <c:v>174.601024999901</c:v>
                </c:pt>
                <c:pt idx="52327">
                  <c:v>174.60323700015499</c:v>
                </c:pt>
                <c:pt idx="52328">
                  <c:v>174.61724099985</c:v>
                </c:pt>
                <c:pt idx="52329">
                  <c:v>174.62101899991399</c:v>
                </c:pt>
                <c:pt idx="52330">
                  <c:v>174.62152799998799</c:v>
                </c:pt>
                <c:pt idx="52331">
                  <c:v>174.62246500008402</c:v>
                </c:pt>
                <c:pt idx="52332">
                  <c:v>174.62315500006198</c:v>
                </c:pt>
                <c:pt idx="52333">
                  <c:v>174.62378500022101</c:v>
                </c:pt>
                <c:pt idx="52334">
                  <c:v>174.62429699980899</c:v>
                </c:pt>
                <c:pt idx="52335">
                  <c:v>174.62519999980898</c:v>
                </c:pt>
                <c:pt idx="52336">
                  <c:v>174.625824000031</c:v>
                </c:pt>
                <c:pt idx="52337">
                  <c:v>174.62585900011598</c:v>
                </c:pt>
                <c:pt idx="52338">
                  <c:v>174.62677799994702</c:v>
                </c:pt>
                <c:pt idx="52339">
                  <c:v>174.62737999994701</c:v>
                </c:pt>
                <c:pt idx="52340">
                  <c:v>174.62848500008403</c:v>
                </c:pt>
                <c:pt idx="52341">
                  <c:v>174.629290000211</c:v>
                </c:pt>
                <c:pt idx="52342">
                  <c:v>174.64520500016002</c:v>
                </c:pt>
                <c:pt idx="52343">
                  <c:v>174.64554099979</c:v>
                </c:pt>
                <c:pt idx="52344">
                  <c:v>174.64613599986401</c:v>
                </c:pt>
                <c:pt idx="52345">
                  <c:v>174.64660399991701</c:v>
                </c:pt>
                <c:pt idx="52346">
                  <c:v>174.64941600019301</c:v>
                </c:pt>
                <c:pt idx="52347">
                  <c:v>174.65169700017199</c:v>
                </c:pt>
                <c:pt idx="52348">
                  <c:v>174.65236199995999</c:v>
                </c:pt>
                <c:pt idx="52349">
                  <c:v>174.65364000008699</c:v>
                </c:pt>
                <c:pt idx="52350">
                  <c:v>174.65384099978101</c:v>
                </c:pt>
                <c:pt idx="52351">
                  <c:v>174.65393000020399</c:v>
                </c:pt>
                <c:pt idx="52352">
                  <c:v>174.654331000056</c:v>
                </c:pt>
                <c:pt idx="52353">
                  <c:v>174.654338999971</c:v>
                </c:pt>
                <c:pt idx="52354">
                  <c:v>174.654494000151</c:v>
                </c:pt>
                <c:pt idx="52355">
                  <c:v>174.65532100004501</c:v>
                </c:pt>
                <c:pt idx="52356">
                  <c:v>174.655323000024</c:v>
                </c:pt>
                <c:pt idx="52357">
                  <c:v>174.65602999982301</c:v>
                </c:pt>
                <c:pt idx="52358">
                  <c:v>174.65603600021402</c:v>
                </c:pt>
                <c:pt idx="52359">
                  <c:v>174.679220000143</c:v>
                </c:pt>
                <c:pt idx="52360">
                  <c:v>174.679596999794</c:v>
                </c:pt>
                <c:pt idx="52361">
                  <c:v>174.68036199989001</c:v>
                </c:pt>
                <c:pt idx="52362">
                  <c:v>174.680881999847</c:v>
                </c:pt>
                <c:pt idx="52363">
                  <c:v>174.688189999869</c:v>
                </c:pt>
                <c:pt idx="52364">
                  <c:v>174.69515199991199</c:v>
                </c:pt>
                <c:pt idx="52365">
                  <c:v>174.69630400000798</c:v>
                </c:pt>
                <c:pt idx="52366">
                  <c:v>174.70657900003002</c:v>
                </c:pt>
                <c:pt idx="52367">
                  <c:v>174.707219000083</c:v>
                </c:pt>
                <c:pt idx="52368">
                  <c:v>174.70853799977698</c:v>
                </c:pt>
                <c:pt idx="52369">
                  <c:v>174.70862700020001</c:v>
                </c:pt>
                <c:pt idx="52370">
                  <c:v>174.70952499979799</c:v>
                </c:pt>
                <c:pt idx="52371">
                  <c:v>174.71548000003099</c:v>
                </c:pt>
                <c:pt idx="52372">
                  <c:v>174.71610299980901</c:v>
                </c:pt>
                <c:pt idx="52373">
                  <c:v>174.71700899977802</c:v>
                </c:pt>
                <c:pt idx="52374">
                  <c:v>174.718107999979</c:v>
                </c:pt>
                <c:pt idx="52375">
                  <c:v>174.72006900015899</c:v>
                </c:pt>
                <c:pt idx="52376">
                  <c:v>174.72009999983098</c:v>
                </c:pt>
                <c:pt idx="52377">
                  <c:v>174.72073599992601</c:v>
                </c:pt>
                <c:pt idx="52378">
                  <c:v>174.72208600020099</c:v>
                </c:pt>
                <c:pt idx="52379">
                  <c:v>174.72297399990498</c:v>
                </c:pt>
                <c:pt idx="52380">
                  <c:v>174.72572599990599</c:v>
                </c:pt>
                <c:pt idx="52381">
                  <c:v>174.72603599981002</c:v>
                </c:pt>
                <c:pt idx="52382">
                  <c:v>174.726683999779</c:v>
                </c:pt>
                <c:pt idx="52383">
                  <c:v>174.72706499984199</c:v>
                </c:pt>
                <c:pt idx="52384">
                  <c:v>174.73919299982299</c:v>
                </c:pt>
                <c:pt idx="52385">
                  <c:v>174.74297499984402</c:v>
                </c:pt>
                <c:pt idx="52386">
                  <c:v>174.74627999990801</c:v>
                </c:pt>
                <c:pt idx="52387">
                  <c:v>174.77170399979499</c:v>
                </c:pt>
                <c:pt idx="52388">
                  <c:v>174.77529699999602</c:v>
                </c:pt>
                <c:pt idx="52389">
                  <c:v>174.780810999891</c:v>
                </c:pt>
                <c:pt idx="52390">
                  <c:v>174.78139400009201</c:v>
                </c:pt>
                <c:pt idx="52391">
                  <c:v>174.78148000009199</c:v>
                </c:pt>
                <c:pt idx="52392">
                  <c:v>174.782828999923</c:v>
                </c:pt>
                <c:pt idx="52393">
                  <c:v>174.783754000145</c:v>
                </c:pt>
                <c:pt idx="52394">
                  <c:v>174.79074799985</c:v>
                </c:pt>
                <c:pt idx="52395">
                  <c:v>174.815489000138</c:v>
                </c:pt>
                <c:pt idx="52396">
                  <c:v>174.818585000139</c:v>
                </c:pt>
                <c:pt idx="52397">
                  <c:v>174.819242000012</c:v>
                </c:pt>
                <c:pt idx="52398">
                  <c:v>174.820378999811</c:v>
                </c:pt>
                <c:pt idx="52399">
                  <c:v>174.82123199988499</c:v>
                </c:pt>
                <c:pt idx="52400">
                  <c:v>174.855182000101</c:v>
                </c:pt>
                <c:pt idx="52401">
                  <c:v>174.85578300011102</c:v>
                </c:pt>
                <c:pt idx="52402">
                  <c:v>174.856915999953</c:v>
                </c:pt>
                <c:pt idx="52403">
                  <c:v>174.85721100001601</c:v>
                </c:pt>
                <c:pt idx="52404">
                  <c:v>174.85746900001601</c:v>
                </c:pt>
                <c:pt idx="52405">
                  <c:v>174.85779099979402</c:v>
                </c:pt>
                <c:pt idx="52406">
                  <c:v>174.857899000016</c:v>
                </c:pt>
                <c:pt idx="52407">
                  <c:v>174.859141000069</c:v>
                </c:pt>
                <c:pt idx="52408">
                  <c:v>174.86010399988999</c:v>
                </c:pt>
                <c:pt idx="52409">
                  <c:v>174.87139400009201</c:v>
                </c:pt>
                <c:pt idx="52410">
                  <c:v>174.871970999902</c:v>
                </c:pt>
                <c:pt idx="52411">
                  <c:v>174.87309799980699</c:v>
                </c:pt>
                <c:pt idx="52412">
                  <c:v>174.873958999796</c:v>
                </c:pt>
                <c:pt idx="52413">
                  <c:v>174.88844799981902</c:v>
                </c:pt>
                <c:pt idx="52414">
                  <c:v>174.889113000062</c:v>
                </c:pt>
                <c:pt idx="52415">
                  <c:v>174.89036400001999</c:v>
                </c:pt>
                <c:pt idx="52416">
                  <c:v>174.89123699988301</c:v>
                </c:pt>
                <c:pt idx="52417">
                  <c:v>174.89634200001001</c:v>
                </c:pt>
                <c:pt idx="52418">
                  <c:v>174.89682099994701</c:v>
                </c:pt>
                <c:pt idx="52419">
                  <c:v>174.897844000042</c:v>
                </c:pt>
                <c:pt idx="52420">
                  <c:v>174.89855099984101</c:v>
                </c:pt>
                <c:pt idx="52421">
                  <c:v>174.90008999993699</c:v>
                </c:pt>
                <c:pt idx="52422">
                  <c:v>174.90694099979001</c:v>
                </c:pt>
                <c:pt idx="52423">
                  <c:v>174.907373000223</c:v>
                </c:pt>
                <c:pt idx="52424">
                  <c:v>174.90819200020201</c:v>
                </c:pt>
                <c:pt idx="52425">
                  <c:v>174.90898000005402</c:v>
                </c:pt>
                <c:pt idx="52426">
                  <c:v>174.91123799982199</c:v>
                </c:pt>
                <c:pt idx="52427">
                  <c:v>174.91189300017101</c:v>
                </c:pt>
                <c:pt idx="52428">
                  <c:v>174.91311100002301</c:v>
                </c:pt>
                <c:pt idx="52429">
                  <c:v>174.91398799984299</c:v>
                </c:pt>
                <c:pt idx="52430">
                  <c:v>174.93185300008898</c:v>
                </c:pt>
                <c:pt idx="52431">
                  <c:v>174.93235900019499</c:v>
                </c:pt>
                <c:pt idx="52432">
                  <c:v>174.93321199981401</c:v>
                </c:pt>
                <c:pt idx="52433">
                  <c:v>174.933487000089</c:v>
                </c:pt>
                <c:pt idx="52434">
                  <c:v>174.93379200004699</c:v>
                </c:pt>
                <c:pt idx="52435">
                  <c:v>174.95414599988999</c:v>
                </c:pt>
                <c:pt idx="52436">
                  <c:v>174.96775400013502</c:v>
                </c:pt>
                <c:pt idx="52437">
                  <c:v>174.978676000137</c:v>
                </c:pt>
                <c:pt idx="52438">
                  <c:v>174.981002000095</c:v>
                </c:pt>
                <c:pt idx="52439">
                  <c:v>174.98308699987302</c:v>
                </c:pt>
                <c:pt idx="52440">
                  <c:v>174.99242099984198</c:v>
                </c:pt>
                <c:pt idx="52441">
                  <c:v>174.99311600022301</c:v>
                </c:pt>
                <c:pt idx="52442">
                  <c:v>174.99441700010698</c:v>
                </c:pt>
                <c:pt idx="52443">
                  <c:v>174.995461999969</c:v>
                </c:pt>
                <c:pt idx="52444">
                  <c:v>174.99890199997</c:v>
                </c:pt>
                <c:pt idx="52445">
                  <c:v>174.99953300011799</c:v>
                </c:pt>
                <c:pt idx="52446">
                  <c:v>175.000801999885</c:v>
                </c:pt>
                <c:pt idx="52447">
                  <c:v>175.00169200002301</c:v>
                </c:pt>
                <c:pt idx="52448">
                  <c:v>175.00222999979002</c:v>
                </c:pt>
                <c:pt idx="52449">
                  <c:v>175.00256899984299</c:v>
                </c:pt>
                <c:pt idx="52450">
                  <c:v>175.00327300012901</c:v>
                </c:pt>
                <c:pt idx="52451">
                  <c:v>175.00461600002302</c:v>
                </c:pt>
                <c:pt idx="52452">
                  <c:v>175.00545599978</c:v>
                </c:pt>
                <c:pt idx="52453">
                  <c:v>175.00610099977999</c:v>
                </c:pt>
                <c:pt idx="52454">
                  <c:v>175.00662600014002</c:v>
                </c:pt>
                <c:pt idx="52455">
                  <c:v>175.007568000182</c:v>
                </c:pt>
                <c:pt idx="52456">
                  <c:v>175.00833699978102</c:v>
                </c:pt>
                <c:pt idx="52457">
                  <c:v>175.009703999876</c:v>
                </c:pt>
                <c:pt idx="52458">
                  <c:v>175.047547999838</c:v>
                </c:pt>
                <c:pt idx="52459">
                  <c:v>175.07125900010499</c:v>
                </c:pt>
                <c:pt idx="52460">
                  <c:v>175.07339499979901</c:v>
                </c:pt>
                <c:pt idx="52461">
                  <c:v>175.092907999896</c:v>
                </c:pt>
                <c:pt idx="52462">
                  <c:v>175.09340600008699</c:v>
                </c:pt>
                <c:pt idx="52463">
                  <c:v>175.094312000055</c:v>
                </c:pt>
                <c:pt idx="52464">
                  <c:v>175.094962000002</c:v>
                </c:pt>
                <c:pt idx="52465">
                  <c:v>175.11357600005701</c:v>
                </c:pt>
                <c:pt idx="52466">
                  <c:v>175.114220000068</c:v>
                </c:pt>
                <c:pt idx="52467">
                  <c:v>175.11540299983599</c:v>
                </c:pt>
                <c:pt idx="52468">
                  <c:v>175.116220999825</c:v>
                </c:pt>
                <c:pt idx="52469">
                  <c:v>175.118179000037</c:v>
                </c:pt>
                <c:pt idx="52470">
                  <c:v>175.118570999984</c:v>
                </c:pt>
                <c:pt idx="52471">
                  <c:v>175.118918999942</c:v>
                </c:pt>
                <c:pt idx="52472">
                  <c:v>175.120395999783</c:v>
                </c:pt>
                <c:pt idx="52473">
                  <c:v>175.12130700015399</c:v>
                </c:pt>
                <c:pt idx="52474">
                  <c:v>175.14930600009302</c:v>
                </c:pt>
                <c:pt idx="52475">
                  <c:v>175.14996199997699</c:v>
                </c:pt>
                <c:pt idx="52476">
                  <c:v>175.15139299985</c:v>
                </c:pt>
                <c:pt idx="52477">
                  <c:v>175.15227900003001</c:v>
                </c:pt>
                <c:pt idx="52478">
                  <c:v>175.16148899994701</c:v>
                </c:pt>
                <c:pt idx="52479">
                  <c:v>175.161889999799</c:v>
                </c:pt>
                <c:pt idx="52480">
                  <c:v>175.162186999841</c:v>
                </c:pt>
                <c:pt idx="52481">
                  <c:v>175.16260100001</c:v>
                </c:pt>
                <c:pt idx="52482">
                  <c:v>175.162771000032</c:v>
                </c:pt>
                <c:pt idx="52483">
                  <c:v>175.162932000148</c:v>
                </c:pt>
                <c:pt idx="52484">
                  <c:v>175.162997999905</c:v>
                </c:pt>
                <c:pt idx="52485">
                  <c:v>175.16329699992599</c:v>
                </c:pt>
                <c:pt idx="52486">
                  <c:v>175.163614000211</c:v>
                </c:pt>
                <c:pt idx="52487">
                  <c:v>175.164173000212</c:v>
                </c:pt>
                <c:pt idx="52488">
                  <c:v>175.16433099990499</c:v>
                </c:pt>
                <c:pt idx="52489">
                  <c:v>175.16534100013803</c:v>
                </c:pt>
                <c:pt idx="52490">
                  <c:v>175.170222999895</c:v>
                </c:pt>
                <c:pt idx="52491">
                  <c:v>175.18767499996099</c:v>
                </c:pt>
                <c:pt idx="52492">
                  <c:v>175.188344000162</c:v>
                </c:pt>
                <c:pt idx="52493">
                  <c:v>175.18884399987598</c:v>
                </c:pt>
                <c:pt idx="52494">
                  <c:v>175.189549000151</c:v>
                </c:pt>
                <c:pt idx="52495">
                  <c:v>175.18964999999201</c:v>
                </c:pt>
                <c:pt idx="52496">
                  <c:v>175.19045700009798</c:v>
                </c:pt>
                <c:pt idx="52497">
                  <c:v>175.190790000215</c:v>
                </c:pt>
                <c:pt idx="52498">
                  <c:v>175.191751000056</c:v>
                </c:pt>
                <c:pt idx="52499">
                  <c:v>175.19842299998302</c:v>
                </c:pt>
                <c:pt idx="52500">
                  <c:v>175.21877099989001</c:v>
                </c:pt>
                <c:pt idx="52501">
                  <c:v>175.22121299998599</c:v>
                </c:pt>
                <c:pt idx="52502">
                  <c:v>175.22153199979499</c:v>
                </c:pt>
                <c:pt idx="52503">
                  <c:v>175.22207299998598</c:v>
                </c:pt>
                <c:pt idx="52504">
                  <c:v>175.22251199989103</c:v>
                </c:pt>
                <c:pt idx="52505">
                  <c:v>175.22922299985999</c:v>
                </c:pt>
                <c:pt idx="52506">
                  <c:v>175.23718800020998</c:v>
                </c:pt>
                <c:pt idx="52507">
                  <c:v>175.23782899979699</c:v>
                </c:pt>
                <c:pt idx="52508">
                  <c:v>175.239029999829</c:v>
                </c:pt>
                <c:pt idx="52509">
                  <c:v>175.239998000051</c:v>
                </c:pt>
                <c:pt idx="52510">
                  <c:v>175.246204999893</c:v>
                </c:pt>
                <c:pt idx="52511">
                  <c:v>175.24664099983002</c:v>
                </c:pt>
                <c:pt idx="52512">
                  <c:v>175.25004800017899</c:v>
                </c:pt>
                <c:pt idx="52513">
                  <c:v>175.25056600015802</c:v>
                </c:pt>
                <c:pt idx="52514">
                  <c:v>175.25140199995801</c:v>
                </c:pt>
                <c:pt idx="52515">
                  <c:v>175.25150399978799</c:v>
                </c:pt>
                <c:pt idx="52516">
                  <c:v>175.251875999947</c:v>
                </c:pt>
                <c:pt idx="52517">
                  <c:v>175.252349999937</c:v>
                </c:pt>
                <c:pt idx="52518">
                  <c:v>175.25261299988401</c:v>
                </c:pt>
                <c:pt idx="52519">
                  <c:v>175.25266099983099</c:v>
                </c:pt>
                <c:pt idx="52520">
                  <c:v>175.25280400013699</c:v>
                </c:pt>
                <c:pt idx="52521">
                  <c:v>175.25344800014801</c:v>
                </c:pt>
                <c:pt idx="52522">
                  <c:v>175.253516999873</c:v>
                </c:pt>
                <c:pt idx="52523">
                  <c:v>175.25358200009501</c:v>
                </c:pt>
                <c:pt idx="52524">
                  <c:v>175.25437099993701</c:v>
                </c:pt>
                <c:pt idx="52525">
                  <c:v>175.25536099992601</c:v>
                </c:pt>
                <c:pt idx="52526">
                  <c:v>175.25574299997899</c:v>
                </c:pt>
                <c:pt idx="52527">
                  <c:v>175.25947400008499</c:v>
                </c:pt>
                <c:pt idx="52528">
                  <c:v>175.26782400000201</c:v>
                </c:pt>
                <c:pt idx="52529">
                  <c:v>175.27617199993898</c:v>
                </c:pt>
                <c:pt idx="52530">
                  <c:v>175.276475999908</c:v>
                </c:pt>
                <c:pt idx="52531">
                  <c:v>175.276986999961</c:v>
                </c:pt>
                <c:pt idx="52532">
                  <c:v>175.277164999897</c:v>
                </c:pt>
                <c:pt idx="52533">
                  <c:v>175.27789099994999</c:v>
                </c:pt>
                <c:pt idx="52534">
                  <c:v>175.27804700011899</c:v>
                </c:pt>
                <c:pt idx="52535">
                  <c:v>175.279217000024</c:v>
                </c:pt>
                <c:pt idx="52536">
                  <c:v>175.28006900010899</c:v>
                </c:pt>
                <c:pt idx="52537">
                  <c:v>175.29286499984602</c:v>
                </c:pt>
                <c:pt idx="52538">
                  <c:v>175.29849199991</c:v>
                </c:pt>
                <c:pt idx="52539">
                  <c:v>175.30045100011102</c:v>
                </c:pt>
                <c:pt idx="52540">
                  <c:v>175.31919300017699</c:v>
                </c:pt>
                <c:pt idx="52541">
                  <c:v>175.321251999776</c:v>
                </c:pt>
                <c:pt idx="52542">
                  <c:v>175.321859000177</c:v>
                </c:pt>
                <c:pt idx="52543">
                  <c:v>175.32307700003</c:v>
                </c:pt>
                <c:pt idx="52544">
                  <c:v>175.32396300020901</c:v>
                </c:pt>
                <c:pt idx="52545">
                  <c:v>175.332412999978</c:v>
                </c:pt>
                <c:pt idx="52546">
                  <c:v>175.34525100018001</c:v>
                </c:pt>
                <c:pt idx="52547">
                  <c:v>175.34566999984199</c:v>
                </c:pt>
                <c:pt idx="52548">
                  <c:v>175.346353999884</c:v>
                </c:pt>
                <c:pt idx="52549">
                  <c:v>175.34684800011701</c:v>
                </c:pt>
                <c:pt idx="52550">
                  <c:v>175.388817000111</c:v>
                </c:pt>
                <c:pt idx="52551">
                  <c:v>175.389215999985</c:v>
                </c:pt>
                <c:pt idx="52552">
                  <c:v>175.38999899988897</c:v>
                </c:pt>
                <c:pt idx="52553">
                  <c:v>175.39051799985799</c:v>
                </c:pt>
                <c:pt idx="52554">
                  <c:v>175.39358700014401</c:v>
                </c:pt>
                <c:pt idx="52555">
                  <c:v>175.39426599978398</c:v>
                </c:pt>
                <c:pt idx="52556">
                  <c:v>175.39549799994299</c:v>
                </c:pt>
                <c:pt idx="52557">
                  <c:v>175.39652000004901</c:v>
                </c:pt>
                <c:pt idx="52558">
                  <c:v>175.411969999913</c:v>
                </c:pt>
                <c:pt idx="52559">
                  <c:v>175.413712000136</c:v>
                </c:pt>
                <c:pt idx="52560">
                  <c:v>175.41474400013598</c:v>
                </c:pt>
                <c:pt idx="52561">
                  <c:v>175.41888200003001</c:v>
                </c:pt>
                <c:pt idx="52562">
                  <c:v>175.41956800005201</c:v>
                </c:pt>
                <c:pt idx="52563">
                  <c:v>175.42080800012602</c:v>
                </c:pt>
                <c:pt idx="52564">
                  <c:v>175.42182399984</c:v>
                </c:pt>
                <c:pt idx="52565">
                  <c:v>175.42508599990401</c:v>
                </c:pt>
                <c:pt idx="52566">
                  <c:v>175.439207000181</c:v>
                </c:pt>
                <c:pt idx="52567">
                  <c:v>175.43969000007502</c:v>
                </c:pt>
                <c:pt idx="52568">
                  <c:v>175.440551000065</c:v>
                </c:pt>
                <c:pt idx="52569">
                  <c:v>175.44132500006501</c:v>
                </c:pt>
                <c:pt idx="52570">
                  <c:v>175.443356999949</c:v>
                </c:pt>
                <c:pt idx="52571">
                  <c:v>175.46883500017398</c:v>
                </c:pt>
                <c:pt idx="52572">
                  <c:v>175.47629499995301</c:v>
                </c:pt>
                <c:pt idx="52573">
                  <c:v>175.47678500022798</c:v>
                </c:pt>
                <c:pt idx="52574">
                  <c:v>175.492493000092</c:v>
                </c:pt>
                <c:pt idx="52575">
                  <c:v>175.499333000061</c:v>
                </c:pt>
                <c:pt idx="52576">
                  <c:v>175.50692299982899</c:v>
                </c:pt>
                <c:pt idx="52577">
                  <c:v>175.50940399996702</c:v>
                </c:pt>
                <c:pt idx="52578">
                  <c:v>175.510089999988</c:v>
                </c:pt>
                <c:pt idx="52579">
                  <c:v>175.51151199995701</c:v>
                </c:pt>
                <c:pt idx="52580">
                  <c:v>175.51254399995699</c:v>
                </c:pt>
                <c:pt idx="52581">
                  <c:v>175.515400000222</c:v>
                </c:pt>
                <c:pt idx="52582">
                  <c:v>175.51594499991501</c:v>
                </c:pt>
                <c:pt idx="52583">
                  <c:v>175.51702799983099</c:v>
                </c:pt>
                <c:pt idx="52584">
                  <c:v>175.517817000127</c:v>
                </c:pt>
                <c:pt idx="52585">
                  <c:v>175.55800599984602</c:v>
                </c:pt>
                <c:pt idx="52586">
                  <c:v>175.558668000121</c:v>
                </c:pt>
                <c:pt idx="52587">
                  <c:v>175.55984099999401</c:v>
                </c:pt>
                <c:pt idx="52588">
                  <c:v>175.560693000079</c:v>
                </c:pt>
                <c:pt idx="52589">
                  <c:v>175.56301400008999</c:v>
                </c:pt>
                <c:pt idx="52590">
                  <c:v>175.563345000227</c:v>
                </c:pt>
                <c:pt idx="52591">
                  <c:v>175.56366999997402</c:v>
                </c:pt>
                <c:pt idx="52592">
                  <c:v>175.563780000175</c:v>
                </c:pt>
                <c:pt idx="52593">
                  <c:v>175.56457000000501</c:v>
                </c:pt>
                <c:pt idx="52594">
                  <c:v>175.56493199981497</c:v>
                </c:pt>
                <c:pt idx="52595">
                  <c:v>175.56526199996298</c:v>
                </c:pt>
                <c:pt idx="52596">
                  <c:v>175.56583399982603</c:v>
                </c:pt>
                <c:pt idx="52597">
                  <c:v>175.56596099984699</c:v>
                </c:pt>
                <c:pt idx="52598">
                  <c:v>175.566809999963</c:v>
                </c:pt>
                <c:pt idx="52599">
                  <c:v>175.57886099984898</c:v>
                </c:pt>
                <c:pt idx="52600">
                  <c:v>175.579596999796</c:v>
                </c:pt>
                <c:pt idx="52601">
                  <c:v>175.58099600000699</c:v>
                </c:pt>
                <c:pt idx="52602">
                  <c:v>175.58194899993299</c:v>
                </c:pt>
                <c:pt idx="52603">
                  <c:v>175.58370100005001</c:v>
                </c:pt>
                <c:pt idx="52604">
                  <c:v>175.58405299996502</c:v>
                </c:pt>
                <c:pt idx="52605">
                  <c:v>175.58481900005</c:v>
                </c:pt>
                <c:pt idx="52606">
                  <c:v>175.585314999807</c:v>
                </c:pt>
                <c:pt idx="52607">
                  <c:v>175.59446899986099</c:v>
                </c:pt>
                <c:pt idx="52608">
                  <c:v>175.59503099982899</c:v>
                </c:pt>
                <c:pt idx="52609">
                  <c:v>175.59617799997699</c:v>
                </c:pt>
                <c:pt idx="52610">
                  <c:v>175.59696299986101</c:v>
                </c:pt>
                <c:pt idx="52611">
                  <c:v>175.59787500022102</c:v>
                </c:pt>
                <c:pt idx="52612">
                  <c:v>175.598507999893</c:v>
                </c:pt>
                <c:pt idx="52613">
                  <c:v>175.59959600021099</c:v>
                </c:pt>
                <c:pt idx="52614">
                  <c:v>175.600451999798</c:v>
                </c:pt>
                <c:pt idx="52615">
                  <c:v>175.60833700008499</c:v>
                </c:pt>
                <c:pt idx="52616">
                  <c:v>175.61376000003202</c:v>
                </c:pt>
                <c:pt idx="52617">
                  <c:v>175.614400000085</c:v>
                </c:pt>
                <c:pt idx="52618">
                  <c:v>175.61574499995899</c:v>
                </c:pt>
                <c:pt idx="52619">
                  <c:v>175.61676100012801</c:v>
                </c:pt>
                <c:pt idx="52620">
                  <c:v>175.63326800018299</c:v>
                </c:pt>
                <c:pt idx="52621">
                  <c:v>175.63364099987598</c:v>
                </c:pt>
                <c:pt idx="52622">
                  <c:v>175.63437099988698</c:v>
                </c:pt>
                <c:pt idx="52623">
                  <c:v>175.63489399981299</c:v>
                </c:pt>
                <c:pt idx="52624">
                  <c:v>175.635349000003</c:v>
                </c:pt>
                <c:pt idx="52625">
                  <c:v>175.645285999962</c:v>
                </c:pt>
                <c:pt idx="52626">
                  <c:v>175.65105899984698</c:v>
                </c:pt>
                <c:pt idx="52627">
                  <c:v>175.65240200019602</c:v>
                </c:pt>
                <c:pt idx="52628">
                  <c:v>175.65788699994297</c:v>
                </c:pt>
                <c:pt idx="52629">
                  <c:v>175.65820900017499</c:v>
                </c:pt>
                <c:pt idx="52630">
                  <c:v>175.65881800010101</c:v>
                </c:pt>
                <c:pt idx="52631">
                  <c:v>175.65923800020701</c:v>
                </c:pt>
                <c:pt idx="52632">
                  <c:v>175.661021999985</c:v>
                </c:pt>
                <c:pt idx="52633">
                  <c:v>175.66157800001699</c:v>
                </c:pt>
                <c:pt idx="52634">
                  <c:v>175.66259500017603</c:v>
                </c:pt>
                <c:pt idx="52635">
                  <c:v>175.66329999999601</c:v>
                </c:pt>
                <c:pt idx="52636">
                  <c:v>175.66330999989</c:v>
                </c:pt>
                <c:pt idx="52637">
                  <c:v>175.67077000012401</c:v>
                </c:pt>
                <c:pt idx="52638">
                  <c:v>175.67552799982801</c:v>
                </c:pt>
                <c:pt idx="52639">
                  <c:v>175.67617399981799</c:v>
                </c:pt>
                <c:pt idx="52640">
                  <c:v>175.67722600006101</c:v>
                </c:pt>
                <c:pt idx="52641">
                  <c:v>175.67798500021999</c:v>
                </c:pt>
                <c:pt idx="52642">
                  <c:v>175.684365000051</c:v>
                </c:pt>
                <c:pt idx="52643">
                  <c:v>175.685009000062</c:v>
                </c:pt>
                <c:pt idx="52644">
                  <c:v>175.68627899981902</c:v>
                </c:pt>
                <c:pt idx="52645">
                  <c:v>175.68716999994601</c:v>
                </c:pt>
                <c:pt idx="52646">
                  <c:v>175.691797000126</c:v>
                </c:pt>
                <c:pt idx="52647">
                  <c:v>175.69416300011599</c:v>
                </c:pt>
                <c:pt idx="52648">
                  <c:v>175.694471000042</c:v>
                </c:pt>
                <c:pt idx="52649">
                  <c:v>175.69514700016902</c:v>
                </c:pt>
                <c:pt idx="52650">
                  <c:v>175.69561099981001</c:v>
                </c:pt>
                <c:pt idx="52651">
                  <c:v>175.70394299991599</c:v>
                </c:pt>
                <c:pt idx="52652">
                  <c:v>175.70468299982102</c:v>
                </c:pt>
                <c:pt idx="52653">
                  <c:v>175.706040000022</c:v>
                </c:pt>
                <c:pt idx="52654">
                  <c:v>175.70701500017</c:v>
                </c:pt>
                <c:pt idx="52655">
                  <c:v>175.71129799989598</c:v>
                </c:pt>
                <c:pt idx="52656">
                  <c:v>175.71196000017102</c:v>
                </c:pt>
                <c:pt idx="52657">
                  <c:v>175.71327399991699</c:v>
                </c:pt>
                <c:pt idx="52658">
                  <c:v>175.71422699984299</c:v>
                </c:pt>
                <c:pt idx="52659">
                  <c:v>175.71907999990799</c:v>
                </c:pt>
                <c:pt idx="52660">
                  <c:v>175.74370600004801</c:v>
                </c:pt>
                <c:pt idx="52661">
                  <c:v>175.745347999964</c:v>
                </c:pt>
                <c:pt idx="52662">
                  <c:v>175.74593100016497</c:v>
                </c:pt>
                <c:pt idx="52663">
                  <c:v>175.74697899999498</c:v>
                </c:pt>
                <c:pt idx="52664">
                  <c:v>175.74772399984698</c:v>
                </c:pt>
                <c:pt idx="52665">
                  <c:v>175.74939799987899</c:v>
                </c:pt>
                <c:pt idx="52666">
                  <c:v>175.758839000081</c:v>
                </c:pt>
                <c:pt idx="52667">
                  <c:v>175.759848999859</c:v>
                </c:pt>
                <c:pt idx="52668">
                  <c:v>175.760440999965</c:v>
                </c:pt>
                <c:pt idx="52669">
                  <c:v>175.760498999807</c:v>
                </c:pt>
                <c:pt idx="52670">
                  <c:v>175.76156599989102</c:v>
                </c:pt>
                <c:pt idx="52671">
                  <c:v>175.76237799994399</c:v>
                </c:pt>
                <c:pt idx="52672">
                  <c:v>175.76957499977601</c:v>
                </c:pt>
                <c:pt idx="52673">
                  <c:v>175.77829799984102</c:v>
                </c:pt>
                <c:pt idx="52674">
                  <c:v>175.79795900019198</c:v>
                </c:pt>
                <c:pt idx="52675">
                  <c:v>175.80352599998099</c:v>
                </c:pt>
                <c:pt idx="52676">
                  <c:v>175.80398100017101</c:v>
                </c:pt>
                <c:pt idx="52677">
                  <c:v>175.80484800009799</c:v>
                </c:pt>
                <c:pt idx="52678">
                  <c:v>175.80549000012903</c:v>
                </c:pt>
                <c:pt idx="52679">
                  <c:v>175.81165899991899</c:v>
                </c:pt>
                <c:pt idx="52680">
                  <c:v>175.81564400006698</c:v>
                </c:pt>
                <c:pt idx="52681">
                  <c:v>175.816302999919</c:v>
                </c:pt>
                <c:pt idx="52682">
                  <c:v>175.81749500004602</c:v>
                </c:pt>
                <c:pt idx="52683">
                  <c:v>175.81836099998301</c:v>
                </c:pt>
                <c:pt idx="52684">
                  <c:v>175.82516199990999</c:v>
                </c:pt>
                <c:pt idx="52685">
                  <c:v>175.87123800012699</c:v>
                </c:pt>
                <c:pt idx="52686">
                  <c:v>175.876445000085</c:v>
                </c:pt>
                <c:pt idx="52687">
                  <c:v>175.87706799986299</c:v>
                </c:pt>
                <c:pt idx="52688">
                  <c:v>175.87834699997899</c:v>
                </c:pt>
                <c:pt idx="52689">
                  <c:v>175.879193000128</c:v>
                </c:pt>
                <c:pt idx="52690">
                  <c:v>175.88618699983201</c:v>
                </c:pt>
                <c:pt idx="52691">
                  <c:v>175.89478199988599</c:v>
                </c:pt>
                <c:pt idx="52692">
                  <c:v>175.89556800021401</c:v>
                </c:pt>
                <c:pt idx="52693">
                  <c:v>175.89676999978101</c:v>
                </c:pt>
                <c:pt idx="52694">
                  <c:v>175.89768100015101</c:v>
                </c:pt>
                <c:pt idx="52695">
                  <c:v>175.92670600015398</c:v>
                </c:pt>
                <c:pt idx="52696">
                  <c:v>175.92741499993198</c:v>
                </c:pt>
                <c:pt idx="52697">
                  <c:v>175.92874599995397</c:v>
                </c:pt>
                <c:pt idx="52698">
                  <c:v>175.929781999911</c:v>
                </c:pt>
                <c:pt idx="52699">
                  <c:v>175.944414999776</c:v>
                </c:pt>
                <c:pt idx="52700">
                  <c:v>175.96515700006398</c:v>
                </c:pt>
                <c:pt idx="52701">
                  <c:v>175.97463199990599</c:v>
                </c:pt>
                <c:pt idx="52702">
                  <c:v>175.97525500013899</c:v>
                </c:pt>
                <c:pt idx="52703">
                  <c:v>175.97642500004397</c:v>
                </c:pt>
                <c:pt idx="52704">
                  <c:v>175.97646900003298</c:v>
                </c:pt>
                <c:pt idx="52705">
                  <c:v>175.97711899998097</c:v>
                </c:pt>
                <c:pt idx="52706">
                  <c:v>175.97733200000201</c:v>
                </c:pt>
                <c:pt idx="52707">
                  <c:v>175.97745700004398</c:v>
                </c:pt>
                <c:pt idx="52708">
                  <c:v>175.977518999843</c:v>
                </c:pt>
                <c:pt idx="52709">
                  <c:v>175.977865999811</c:v>
                </c:pt>
                <c:pt idx="52710">
                  <c:v>175.978294999822</c:v>
                </c:pt>
                <c:pt idx="52711">
                  <c:v>175.978606000171</c:v>
                </c:pt>
                <c:pt idx="52712">
                  <c:v>175.97909699998098</c:v>
                </c:pt>
                <c:pt idx="52713">
                  <c:v>175.97919399986401</c:v>
                </c:pt>
                <c:pt idx="52714">
                  <c:v>176.012735999847</c:v>
                </c:pt>
                <c:pt idx="52715">
                  <c:v>176.013489000069</c:v>
                </c:pt>
                <c:pt idx="52716">
                  <c:v>176.01483399994299</c:v>
                </c:pt>
                <c:pt idx="52717">
                  <c:v>176.01626099985799</c:v>
                </c:pt>
                <c:pt idx="52718">
                  <c:v>176.033722999818</c:v>
                </c:pt>
                <c:pt idx="52719">
                  <c:v>176.03420200020901</c:v>
                </c:pt>
                <c:pt idx="52720">
                  <c:v>176.03463500017801</c:v>
                </c:pt>
                <c:pt idx="52721">
                  <c:v>176.03523400020998</c:v>
                </c:pt>
                <c:pt idx="52722">
                  <c:v>176.03532000020999</c:v>
                </c:pt>
                <c:pt idx="52723">
                  <c:v>176.035901999966</c:v>
                </c:pt>
                <c:pt idx="52724">
                  <c:v>176.03669399977602</c:v>
                </c:pt>
                <c:pt idx="52725">
                  <c:v>176.03760000019898</c:v>
                </c:pt>
                <c:pt idx="52726">
                  <c:v>176.04883500007401</c:v>
                </c:pt>
                <c:pt idx="52727">
                  <c:v>176.050374000169</c:v>
                </c:pt>
                <c:pt idx="52728">
                  <c:v>176.051178999841</c:v>
                </c:pt>
                <c:pt idx="52729">
                  <c:v>176.05249799998998</c:v>
                </c:pt>
                <c:pt idx="52730">
                  <c:v>176.053484000021</c:v>
                </c:pt>
                <c:pt idx="52731">
                  <c:v>176.055640999948</c:v>
                </c:pt>
                <c:pt idx="52732">
                  <c:v>176.08052700006701</c:v>
                </c:pt>
                <c:pt idx="52733">
                  <c:v>176.08607000011</c:v>
                </c:pt>
                <c:pt idx="52734">
                  <c:v>176.086675000078</c:v>
                </c:pt>
                <c:pt idx="52735">
                  <c:v>176.08727200013101</c:v>
                </c:pt>
                <c:pt idx="52736">
                  <c:v>176.08730800020501</c:v>
                </c:pt>
                <c:pt idx="52737">
                  <c:v>176.08790800022598</c:v>
                </c:pt>
                <c:pt idx="52738">
                  <c:v>176.08868800016299</c:v>
                </c:pt>
                <c:pt idx="52739">
                  <c:v>176.08913200001498</c:v>
                </c:pt>
                <c:pt idx="52740">
                  <c:v>176.08962099984601</c:v>
                </c:pt>
                <c:pt idx="52741">
                  <c:v>176.09000199990902</c:v>
                </c:pt>
                <c:pt idx="52742">
                  <c:v>176.090119000036</c:v>
                </c:pt>
                <c:pt idx="52743">
                  <c:v>176.09078599980398</c:v>
                </c:pt>
                <c:pt idx="52744">
                  <c:v>176.09213100013199</c:v>
                </c:pt>
                <c:pt idx="52745">
                  <c:v>176.09308000009997</c:v>
                </c:pt>
                <c:pt idx="52746">
                  <c:v>176.104981000207</c:v>
                </c:pt>
                <c:pt idx="52747">
                  <c:v>176.10512100009097</c:v>
                </c:pt>
                <c:pt idx="52748">
                  <c:v>176.12139799985002</c:v>
                </c:pt>
                <c:pt idx="52749">
                  <c:v>176.15430700016</c:v>
                </c:pt>
                <c:pt idx="52750">
                  <c:v>176.15504800005499</c:v>
                </c:pt>
                <c:pt idx="52751">
                  <c:v>176.15616600005498</c:v>
                </c:pt>
                <c:pt idx="52752">
                  <c:v>176.15674599983299</c:v>
                </c:pt>
                <c:pt idx="52753">
                  <c:v>176.157011000213</c:v>
                </c:pt>
                <c:pt idx="52754">
                  <c:v>176.15898499980102</c:v>
                </c:pt>
                <c:pt idx="52755">
                  <c:v>176.160600999992</c:v>
                </c:pt>
                <c:pt idx="52756">
                  <c:v>176.17126599998301</c:v>
                </c:pt>
                <c:pt idx="52757">
                  <c:v>176.17190700002502</c:v>
                </c:pt>
                <c:pt idx="52758">
                  <c:v>176.17305500016298</c:v>
                </c:pt>
                <c:pt idx="52759">
                  <c:v>176.173845999983</c:v>
                </c:pt>
                <c:pt idx="52760">
                  <c:v>176.187085000037</c:v>
                </c:pt>
                <c:pt idx="52761">
                  <c:v>176.18768300008</c:v>
                </c:pt>
                <c:pt idx="52762">
                  <c:v>176.18876000005901</c:v>
                </c:pt>
                <c:pt idx="52763">
                  <c:v>176.189952000186</c:v>
                </c:pt>
                <c:pt idx="52764">
                  <c:v>176.19667200006</c:v>
                </c:pt>
                <c:pt idx="52765">
                  <c:v>176.197322999996</c:v>
                </c:pt>
                <c:pt idx="52766">
                  <c:v>176.19844399996501</c:v>
                </c:pt>
                <c:pt idx="52767">
                  <c:v>176.19934300000699</c:v>
                </c:pt>
                <c:pt idx="52768">
                  <c:v>176.20400699979601</c:v>
                </c:pt>
                <c:pt idx="52769">
                  <c:v>176.20436100014498</c:v>
                </c:pt>
                <c:pt idx="52770">
                  <c:v>176.20502299996502</c:v>
                </c:pt>
                <c:pt idx="52771">
                  <c:v>176.20532000000799</c:v>
                </c:pt>
                <c:pt idx="52772">
                  <c:v>176.20548200011399</c:v>
                </c:pt>
                <c:pt idx="52773">
                  <c:v>176.20604000012401</c:v>
                </c:pt>
                <c:pt idx="52774">
                  <c:v>176.20727800021899</c:v>
                </c:pt>
                <c:pt idx="52775">
                  <c:v>176.20812099994501</c:v>
                </c:pt>
                <c:pt idx="52776">
                  <c:v>176.20834299987098</c:v>
                </c:pt>
                <c:pt idx="52777">
                  <c:v>176.21856799996701</c:v>
                </c:pt>
                <c:pt idx="52778">
                  <c:v>176.21929699998799</c:v>
                </c:pt>
                <c:pt idx="52779">
                  <c:v>176.220618000115</c:v>
                </c:pt>
                <c:pt idx="52780">
                  <c:v>176.22159399979799</c:v>
                </c:pt>
                <c:pt idx="52781">
                  <c:v>176.22678699990499</c:v>
                </c:pt>
                <c:pt idx="52782">
                  <c:v>176.25871900008801</c:v>
                </c:pt>
                <c:pt idx="52783">
                  <c:v>176.25908499985599</c:v>
                </c:pt>
                <c:pt idx="52784">
                  <c:v>176.25959499991899</c:v>
                </c:pt>
                <c:pt idx="52785">
                  <c:v>176.259702000152</c:v>
                </c:pt>
                <c:pt idx="52786">
                  <c:v>176.26036599995101</c:v>
                </c:pt>
                <c:pt idx="52787">
                  <c:v>176.26084399989799</c:v>
                </c:pt>
                <c:pt idx="52788">
                  <c:v>176.261632000205</c:v>
                </c:pt>
                <c:pt idx="52789">
                  <c:v>176.26182699996201</c:v>
                </c:pt>
                <c:pt idx="52790">
                  <c:v>176.262977000078</c:v>
                </c:pt>
                <c:pt idx="52791">
                  <c:v>176.263455000025</c:v>
                </c:pt>
                <c:pt idx="52792">
                  <c:v>176.274803000069</c:v>
                </c:pt>
                <c:pt idx="52793">
                  <c:v>176.27535800011103</c:v>
                </c:pt>
                <c:pt idx="52794">
                  <c:v>176.27651500015398</c:v>
                </c:pt>
                <c:pt idx="52795">
                  <c:v>176.27728099978398</c:v>
                </c:pt>
                <c:pt idx="52796">
                  <c:v>176.27880800000599</c:v>
                </c:pt>
                <c:pt idx="52797">
                  <c:v>176.28963300012401</c:v>
                </c:pt>
                <c:pt idx="52798">
                  <c:v>176.29023000017602</c:v>
                </c:pt>
                <c:pt idx="52799">
                  <c:v>176.29139300015501</c:v>
                </c:pt>
                <c:pt idx="52800">
                  <c:v>176.29214399994399</c:v>
                </c:pt>
                <c:pt idx="52801">
                  <c:v>176.29219399986999</c:v>
                </c:pt>
                <c:pt idx="52802">
                  <c:v>176.305127999967</c:v>
                </c:pt>
                <c:pt idx="52803">
                  <c:v>176.30562500016799</c:v>
                </c:pt>
                <c:pt idx="52804">
                  <c:v>176.30662800002</c:v>
                </c:pt>
                <c:pt idx="52805">
                  <c:v>176.307320999967</c:v>
                </c:pt>
                <c:pt idx="52806">
                  <c:v>176.31040000014701</c:v>
                </c:pt>
                <c:pt idx="52807">
                  <c:v>176.319940000212</c:v>
                </c:pt>
                <c:pt idx="52808">
                  <c:v>176.32039999989502</c:v>
                </c:pt>
                <c:pt idx="52809">
                  <c:v>176.32125799991599</c:v>
                </c:pt>
                <c:pt idx="52810">
                  <c:v>176.32196800013801</c:v>
                </c:pt>
                <c:pt idx="52811">
                  <c:v>176.33805700006602</c:v>
                </c:pt>
                <c:pt idx="52812">
                  <c:v>176.359115000195</c:v>
                </c:pt>
                <c:pt idx="52813">
                  <c:v>176.364761000058</c:v>
                </c:pt>
                <c:pt idx="52814">
                  <c:v>176.36537199996297</c:v>
                </c:pt>
                <c:pt idx="52815">
                  <c:v>176.36646099981499</c:v>
                </c:pt>
                <c:pt idx="52816">
                  <c:v>176.36726699993199</c:v>
                </c:pt>
                <c:pt idx="52817">
                  <c:v>176.37204499987999</c:v>
                </c:pt>
                <c:pt idx="52818">
                  <c:v>176.37231900016499</c:v>
                </c:pt>
                <c:pt idx="52819">
                  <c:v>176.37880700021898</c:v>
                </c:pt>
                <c:pt idx="52820">
                  <c:v>176.37949299978501</c:v>
                </c:pt>
                <c:pt idx="52821">
                  <c:v>176.38087800014497</c:v>
                </c:pt>
                <c:pt idx="52822">
                  <c:v>176.38191000014498</c:v>
                </c:pt>
                <c:pt idx="52823">
                  <c:v>176.38540300003999</c:v>
                </c:pt>
                <c:pt idx="52824">
                  <c:v>176.410051999937</c:v>
                </c:pt>
                <c:pt idx="52825">
                  <c:v>176.41073899994799</c:v>
                </c:pt>
                <c:pt idx="52826">
                  <c:v>176.4119999998</c:v>
                </c:pt>
                <c:pt idx="52827">
                  <c:v>176.41294799977899</c:v>
                </c:pt>
                <c:pt idx="52828">
                  <c:v>176.42090299978</c:v>
                </c:pt>
                <c:pt idx="52829">
                  <c:v>176.435817999845</c:v>
                </c:pt>
                <c:pt idx="52830">
                  <c:v>176.445007999973</c:v>
                </c:pt>
                <c:pt idx="52831">
                  <c:v>176.47825599988201</c:v>
                </c:pt>
                <c:pt idx="52832">
                  <c:v>176.478805999977</c:v>
                </c:pt>
                <c:pt idx="52833">
                  <c:v>176.47958899988203</c:v>
                </c:pt>
                <c:pt idx="52834">
                  <c:v>176.48108000003</c:v>
                </c:pt>
                <c:pt idx="52835">
                  <c:v>176.481997999871</c:v>
                </c:pt>
                <c:pt idx="52836">
                  <c:v>176.51453500002302</c:v>
                </c:pt>
                <c:pt idx="52837">
                  <c:v>176.515175000076</c:v>
                </c:pt>
                <c:pt idx="52838">
                  <c:v>176.51642800001301</c:v>
                </c:pt>
                <c:pt idx="52839">
                  <c:v>176.51720300000301</c:v>
                </c:pt>
                <c:pt idx="52840">
                  <c:v>176.52378499997198</c:v>
                </c:pt>
                <c:pt idx="52841">
                  <c:v>176.524209000035</c:v>
                </c:pt>
                <c:pt idx="52842">
                  <c:v>176.524970000173</c:v>
                </c:pt>
                <c:pt idx="52843">
                  <c:v>176.52497200015199</c:v>
                </c:pt>
                <c:pt idx="52844">
                  <c:v>176.52547699981298</c:v>
                </c:pt>
                <c:pt idx="52845">
                  <c:v>176.52559599991901</c:v>
                </c:pt>
                <c:pt idx="52846">
                  <c:v>176.526971999919</c:v>
                </c:pt>
                <c:pt idx="52847">
                  <c:v>176.52793500019402</c:v>
                </c:pt>
                <c:pt idx="52848">
                  <c:v>176.53167099979299</c:v>
                </c:pt>
                <c:pt idx="52849">
                  <c:v>176.53223500019499</c:v>
                </c:pt>
                <c:pt idx="52850">
                  <c:v>176.533391999782</c:v>
                </c:pt>
                <c:pt idx="52851">
                  <c:v>176.534107999941</c:v>
                </c:pt>
                <c:pt idx="52852">
                  <c:v>176.54721899998501</c:v>
                </c:pt>
                <c:pt idx="52853">
                  <c:v>176.55449499989101</c:v>
                </c:pt>
                <c:pt idx="52854">
                  <c:v>176.55517399998598</c:v>
                </c:pt>
                <c:pt idx="52855">
                  <c:v>176.556360000176</c:v>
                </c:pt>
                <c:pt idx="52856">
                  <c:v>176.557186000081</c:v>
                </c:pt>
                <c:pt idx="52857">
                  <c:v>176.56158599993398</c:v>
                </c:pt>
                <c:pt idx="52858">
                  <c:v>176.56180199992298</c:v>
                </c:pt>
                <c:pt idx="52859">
                  <c:v>176.56226700000798</c:v>
                </c:pt>
                <c:pt idx="52860">
                  <c:v>176.56347499996599</c:v>
                </c:pt>
                <c:pt idx="52861">
                  <c:v>176.56434599985002</c:v>
                </c:pt>
                <c:pt idx="52862">
                  <c:v>176.577259000168</c:v>
                </c:pt>
                <c:pt idx="52863">
                  <c:v>176.58319100019</c:v>
                </c:pt>
                <c:pt idx="52864">
                  <c:v>176.58379300018998</c:v>
                </c:pt>
                <c:pt idx="52865">
                  <c:v>176.58498799983099</c:v>
                </c:pt>
                <c:pt idx="52866">
                  <c:v>176.58577600013803</c:v>
                </c:pt>
                <c:pt idx="52867">
                  <c:v>176.58593599981</c:v>
                </c:pt>
                <c:pt idx="52868">
                  <c:v>176.594110000223</c:v>
                </c:pt>
                <c:pt idx="52869">
                  <c:v>176.59476000017</c:v>
                </c:pt>
                <c:pt idx="52870">
                  <c:v>176.59598199998001</c:v>
                </c:pt>
                <c:pt idx="52871">
                  <c:v>176.596864000202</c:v>
                </c:pt>
                <c:pt idx="52872">
                  <c:v>176.60168800011797</c:v>
                </c:pt>
                <c:pt idx="52873">
                  <c:v>176.602125000044</c:v>
                </c:pt>
                <c:pt idx="52874">
                  <c:v>176.602464000097</c:v>
                </c:pt>
                <c:pt idx="52875">
                  <c:v>176.60285000010799</c:v>
                </c:pt>
                <c:pt idx="52876">
                  <c:v>176.60332900004499</c:v>
                </c:pt>
                <c:pt idx="52877">
                  <c:v>176.60653700022502</c:v>
                </c:pt>
                <c:pt idx="52878">
                  <c:v>176.60723200015101</c:v>
                </c:pt>
                <c:pt idx="52879">
                  <c:v>176.608617000056</c:v>
                </c:pt>
                <c:pt idx="52880">
                  <c:v>176.60959600016201</c:v>
                </c:pt>
                <c:pt idx="52881">
                  <c:v>176.62771899995198</c:v>
                </c:pt>
                <c:pt idx="52882">
                  <c:v>176.649173999976</c:v>
                </c:pt>
                <c:pt idx="52883">
                  <c:v>176.64999599992299</c:v>
                </c:pt>
                <c:pt idx="52884">
                  <c:v>176.659864000157</c:v>
                </c:pt>
                <c:pt idx="52885">
                  <c:v>176.66607999990401</c:v>
                </c:pt>
                <c:pt idx="52886">
                  <c:v>176.666750000094</c:v>
                </c:pt>
                <c:pt idx="52887">
                  <c:v>176.66795600007299</c:v>
                </c:pt>
                <c:pt idx="52888">
                  <c:v>176.668811000126</c:v>
                </c:pt>
                <c:pt idx="52889">
                  <c:v>176.67047599979901</c:v>
                </c:pt>
                <c:pt idx="52890">
                  <c:v>176.67957699995802</c:v>
                </c:pt>
                <c:pt idx="52891">
                  <c:v>176.69505999992901</c:v>
                </c:pt>
                <c:pt idx="52892">
                  <c:v>176.69570299994999</c:v>
                </c:pt>
                <c:pt idx="52893">
                  <c:v>176.69687799980198</c:v>
                </c:pt>
                <c:pt idx="52894">
                  <c:v>176.69778700019299</c:v>
                </c:pt>
                <c:pt idx="52895">
                  <c:v>176.70862400018399</c:v>
                </c:pt>
                <c:pt idx="52896">
                  <c:v>176.709198000025</c:v>
                </c:pt>
                <c:pt idx="52897">
                  <c:v>176.710143000036</c:v>
                </c:pt>
                <c:pt idx="52898">
                  <c:v>176.71095800005702</c:v>
                </c:pt>
                <c:pt idx="52899">
                  <c:v>176.71766700004801</c:v>
                </c:pt>
                <c:pt idx="52900">
                  <c:v>176.71832399992098</c:v>
                </c:pt>
                <c:pt idx="52901">
                  <c:v>176.71964600003702</c:v>
                </c:pt>
                <c:pt idx="52902">
                  <c:v>176.720537000164</c:v>
                </c:pt>
                <c:pt idx="52903">
                  <c:v>176.72672800017602</c:v>
                </c:pt>
                <c:pt idx="52904">
                  <c:v>176.72738200007998</c:v>
                </c:pt>
                <c:pt idx="52905">
                  <c:v>176.72751100008099</c:v>
                </c:pt>
                <c:pt idx="52906">
                  <c:v>176.72817299990101</c:v>
                </c:pt>
                <c:pt idx="52907">
                  <c:v>176.72848099982698</c:v>
                </c:pt>
                <c:pt idx="52908">
                  <c:v>176.72930299977401</c:v>
                </c:pt>
                <c:pt idx="52909">
                  <c:v>176.72936899998598</c:v>
                </c:pt>
                <c:pt idx="52910">
                  <c:v>176.73025700014401</c:v>
                </c:pt>
                <c:pt idx="52911">
                  <c:v>176.73056600005998</c:v>
                </c:pt>
                <c:pt idx="52912">
                  <c:v>176.74060199988099</c:v>
                </c:pt>
                <c:pt idx="52913">
                  <c:v>176.740997999786</c:v>
                </c:pt>
                <c:pt idx="52914">
                  <c:v>176.74170800000797</c:v>
                </c:pt>
                <c:pt idx="52915">
                  <c:v>176.74226700000798</c:v>
                </c:pt>
                <c:pt idx="52916">
                  <c:v>176.767970000128</c:v>
                </c:pt>
                <c:pt idx="52917">
                  <c:v>176.76843299977898</c:v>
                </c:pt>
                <c:pt idx="52918">
                  <c:v>176.769228000011</c:v>
                </c:pt>
                <c:pt idx="52919">
                  <c:v>176.76927599995898</c:v>
                </c:pt>
                <c:pt idx="52920">
                  <c:v>176.76989600022301</c:v>
                </c:pt>
                <c:pt idx="52921">
                  <c:v>176.770299000054</c:v>
                </c:pt>
                <c:pt idx="52922">
                  <c:v>176.77083899979999</c:v>
                </c:pt>
                <c:pt idx="52923">
                  <c:v>176.771869999811</c:v>
                </c:pt>
                <c:pt idx="52924">
                  <c:v>176.772581000022</c:v>
                </c:pt>
                <c:pt idx="52925">
                  <c:v>176.78578699997101</c:v>
                </c:pt>
                <c:pt idx="52926">
                  <c:v>176.78775600006699</c:v>
                </c:pt>
                <c:pt idx="52927">
                  <c:v>176.80468400021698</c:v>
                </c:pt>
                <c:pt idx="52928">
                  <c:v>176.80532699978301</c:v>
                </c:pt>
                <c:pt idx="52929">
                  <c:v>176.80660399992098</c:v>
                </c:pt>
                <c:pt idx="52930">
                  <c:v>176.80754999992101</c:v>
                </c:pt>
                <c:pt idx="52931">
                  <c:v>176.809700999911</c:v>
                </c:pt>
                <c:pt idx="52932">
                  <c:v>176.819048000197</c:v>
                </c:pt>
                <c:pt idx="52933">
                  <c:v>176.82208499991199</c:v>
                </c:pt>
                <c:pt idx="52934">
                  <c:v>176.831709999987</c:v>
                </c:pt>
                <c:pt idx="52935">
                  <c:v>176.83221000015598</c:v>
                </c:pt>
                <c:pt idx="52936">
                  <c:v>176.83322099992401</c:v>
                </c:pt>
                <c:pt idx="52937">
                  <c:v>176.833865999924</c:v>
                </c:pt>
                <c:pt idx="52938">
                  <c:v>176.846555999873</c:v>
                </c:pt>
                <c:pt idx="52939">
                  <c:v>176.847186000031</c:v>
                </c:pt>
                <c:pt idx="52940">
                  <c:v>176.84840099991501</c:v>
                </c:pt>
                <c:pt idx="52941">
                  <c:v>176.849292000042</c:v>
                </c:pt>
                <c:pt idx="52942">
                  <c:v>176.858445000107</c:v>
                </c:pt>
                <c:pt idx="52943">
                  <c:v>176.85917500011701</c:v>
                </c:pt>
                <c:pt idx="52944">
                  <c:v>176.87710800009799</c:v>
                </c:pt>
                <c:pt idx="52945">
                  <c:v>176.88874900022699</c:v>
                </c:pt>
                <c:pt idx="52946">
                  <c:v>176.88940200014201</c:v>
                </c:pt>
                <c:pt idx="52947">
                  <c:v>176.89050199987798</c:v>
                </c:pt>
                <c:pt idx="52948">
                  <c:v>176.89184099981497</c:v>
                </c:pt>
                <c:pt idx="52949">
                  <c:v>176.90590700021801</c:v>
                </c:pt>
                <c:pt idx="52950">
                  <c:v>176.91402399987001</c:v>
                </c:pt>
                <c:pt idx="52951">
                  <c:v>176.91963800007201</c:v>
                </c:pt>
                <c:pt idx="52952">
                  <c:v>176.920290999987</c:v>
                </c:pt>
                <c:pt idx="52953">
                  <c:v>176.92128299995602</c:v>
                </c:pt>
                <c:pt idx="52954">
                  <c:v>176.92210799987097</c:v>
                </c:pt>
                <c:pt idx="52955">
                  <c:v>176.95088500022302</c:v>
                </c:pt>
                <c:pt idx="52956">
                  <c:v>176.95133600000102</c:v>
                </c:pt>
                <c:pt idx="52957">
                  <c:v>176.95205400013899</c:v>
                </c:pt>
                <c:pt idx="52958">
                  <c:v>176.95259199990599</c:v>
                </c:pt>
                <c:pt idx="52959">
                  <c:v>176.963249999971</c:v>
                </c:pt>
                <c:pt idx="52960">
                  <c:v>176.968634999866</c:v>
                </c:pt>
                <c:pt idx="52961">
                  <c:v>176.96934300010898</c:v>
                </c:pt>
                <c:pt idx="52962">
                  <c:v>176.970614999845</c:v>
                </c:pt>
                <c:pt idx="52963">
                  <c:v>176.97152800019401</c:v>
                </c:pt>
                <c:pt idx="52964">
                  <c:v>176.97233699982399</c:v>
                </c:pt>
                <c:pt idx="52965">
                  <c:v>176.97289999978199</c:v>
                </c:pt>
                <c:pt idx="52966">
                  <c:v>176.97380400022598</c:v>
                </c:pt>
                <c:pt idx="52967">
                  <c:v>176.97402500016298</c:v>
                </c:pt>
                <c:pt idx="52968">
                  <c:v>176.97521399986698</c:v>
                </c:pt>
                <c:pt idx="52969">
                  <c:v>176.975314000173</c:v>
                </c:pt>
                <c:pt idx="52970">
                  <c:v>176.97600800011</c:v>
                </c:pt>
                <c:pt idx="52971">
                  <c:v>176.97649999990901</c:v>
                </c:pt>
                <c:pt idx="52972">
                  <c:v>176.996758999848</c:v>
                </c:pt>
                <c:pt idx="52973">
                  <c:v>176.99881699991198</c:v>
                </c:pt>
                <c:pt idx="52974">
                  <c:v>176.99933799985899</c:v>
                </c:pt>
                <c:pt idx="52975">
                  <c:v>177.00029199977499</c:v>
                </c:pt>
                <c:pt idx="52976">
                  <c:v>177.000923999912</c:v>
                </c:pt>
                <c:pt idx="52977">
                  <c:v>177.015272000062</c:v>
                </c:pt>
                <c:pt idx="52978">
                  <c:v>177.01600899999897</c:v>
                </c:pt>
                <c:pt idx="52979">
                  <c:v>177.01736299977699</c:v>
                </c:pt>
                <c:pt idx="52980">
                  <c:v>177.01838399989302</c:v>
                </c:pt>
                <c:pt idx="52981">
                  <c:v>177.02992100021203</c:v>
                </c:pt>
                <c:pt idx="52982">
                  <c:v>177.036532999863</c:v>
                </c:pt>
                <c:pt idx="52983">
                  <c:v>177.03692499981099</c:v>
                </c:pt>
                <c:pt idx="52984">
                  <c:v>177.04544600019199</c:v>
                </c:pt>
                <c:pt idx="52985">
                  <c:v>177.062682999803</c:v>
                </c:pt>
                <c:pt idx="52986">
                  <c:v>177.085054000144</c:v>
                </c:pt>
                <c:pt idx="52987">
                  <c:v>177.10129499982901</c:v>
                </c:pt>
                <c:pt idx="52988">
                  <c:v>177.10197199994502</c:v>
                </c:pt>
                <c:pt idx="52989">
                  <c:v>177.10325200005099</c:v>
                </c:pt>
                <c:pt idx="52990">
                  <c:v>177.10419800005099</c:v>
                </c:pt>
                <c:pt idx="52991">
                  <c:v>177.14005700008698</c:v>
                </c:pt>
                <c:pt idx="52992">
                  <c:v>177.14072199987598</c:v>
                </c:pt>
                <c:pt idx="52993">
                  <c:v>177.14196799988699</c:v>
                </c:pt>
                <c:pt idx="52994">
                  <c:v>177.14284700014099</c:v>
                </c:pt>
                <c:pt idx="52995">
                  <c:v>177.15991500017398</c:v>
                </c:pt>
                <c:pt idx="52996">
                  <c:v>177.16065300009998</c:v>
                </c:pt>
                <c:pt idx="52997">
                  <c:v>177.16182699996298</c:v>
                </c:pt>
                <c:pt idx="52998">
                  <c:v>177.16304599980501</c:v>
                </c:pt>
                <c:pt idx="52999">
                  <c:v>177.16351199987901</c:v>
                </c:pt>
                <c:pt idx="53000">
                  <c:v>177.164128000185</c:v>
                </c:pt>
                <c:pt idx="53001">
                  <c:v>177.16532499980499</c:v>
                </c:pt>
                <c:pt idx="53002">
                  <c:v>177.166292000038</c:v>
                </c:pt>
                <c:pt idx="53003">
                  <c:v>177.17372000015501</c:v>
                </c:pt>
                <c:pt idx="53004">
                  <c:v>177.17649599990099</c:v>
                </c:pt>
                <c:pt idx="53005">
                  <c:v>177.176958000018</c:v>
                </c:pt>
                <c:pt idx="53006">
                  <c:v>177.177713000219</c:v>
                </c:pt>
                <c:pt idx="53007">
                  <c:v>177.17817999982699</c:v>
                </c:pt>
                <c:pt idx="53008">
                  <c:v>177.17824300007098</c:v>
                </c:pt>
                <c:pt idx="53009">
                  <c:v>177.178814999933</c:v>
                </c:pt>
                <c:pt idx="53010">
                  <c:v>177.18003800018701</c:v>
                </c:pt>
                <c:pt idx="53011">
                  <c:v>177.180874999976</c:v>
                </c:pt>
                <c:pt idx="53012">
                  <c:v>177.195877000031</c:v>
                </c:pt>
                <c:pt idx="53013">
                  <c:v>177.19652499999899</c:v>
                </c:pt>
                <c:pt idx="53014">
                  <c:v>177.197808000073</c:v>
                </c:pt>
                <c:pt idx="53015">
                  <c:v>177.198735999809</c:v>
                </c:pt>
                <c:pt idx="53016">
                  <c:v>177.20786500012699</c:v>
                </c:pt>
                <c:pt idx="53017">
                  <c:v>177.207906000148</c:v>
                </c:pt>
                <c:pt idx="53018">
                  <c:v>177.20857399990498</c:v>
                </c:pt>
                <c:pt idx="53019">
                  <c:v>177.20992000022301</c:v>
                </c:pt>
                <c:pt idx="53020">
                  <c:v>177.21088200005298</c:v>
                </c:pt>
                <c:pt idx="53021">
                  <c:v>177.21911499984301</c:v>
                </c:pt>
                <c:pt idx="53022">
                  <c:v>177.21979999987502</c:v>
                </c:pt>
                <c:pt idx="53023">
                  <c:v>177.221034000012</c:v>
                </c:pt>
                <c:pt idx="53024">
                  <c:v>177.22202000004398</c:v>
                </c:pt>
                <c:pt idx="53025">
                  <c:v>177.228414000182</c:v>
                </c:pt>
                <c:pt idx="53026">
                  <c:v>177.22911200007701</c:v>
                </c:pt>
                <c:pt idx="53027">
                  <c:v>177.23044200010898</c:v>
                </c:pt>
                <c:pt idx="53028">
                  <c:v>177.23195700000301</c:v>
                </c:pt>
                <c:pt idx="53029">
                  <c:v>177.235060999919</c:v>
                </c:pt>
                <c:pt idx="53030">
                  <c:v>177.24354499978199</c:v>
                </c:pt>
                <c:pt idx="53031">
                  <c:v>177.24422599985701</c:v>
                </c:pt>
                <c:pt idx="53032">
                  <c:v>177.24559399994098</c:v>
                </c:pt>
                <c:pt idx="53033">
                  <c:v>177.24637099991</c:v>
                </c:pt>
                <c:pt idx="53034">
                  <c:v>177.246534999994</c:v>
                </c:pt>
                <c:pt idx="53035">
                  <c:v>177.253640999879</c:v>
                </c:pt>
                <c:pt idx="53036">
                  <c:v>177.25416599978399</c:v>
                </c:pt>
                <c:pt idx="53037">
                  <c:v>177.255184999921</c:v>
                </c:pt>
                <c:pt idx="53038">
                  <c:v>177.25595599995299</c:v>
                </c:pt>
                <c:pt idx="53039">
                  <c:v>177.25596199988999</c:v>
                </c:pt>
                <c:pt idx="53040">
                  <c:v>177.268037999965</c:v>
                </c:pt>
                <c:pt idx="53041">
                  <c:v>177.273373999923</c:v>
                </c:pt>
                <c:pt idx="53042">
                  <c:v>177.27450099982801</c:v>
                </c:pt>
                <c:pt idx="53043">
                  <c:v>177.28660700004102</c:v>
                </c:pt>
                <c:pt idx="53044">
                  <c:v>177.28718299986198</c:v>
                </c:pt>
                <c:pt idx="53045">
                  <c:v>177.28749400021101</c:v>
                </c:pt>
                <c:pt idx="53046">
                  <c:v>177.28827400014703</c:v>
                </c:pt>
                <c:pt idx="53047">
                  <c:v>177.28959299984101</c:v>
                </c:pt>
                <c:pt idx="53048">
                  <c:v>177.30093199998001</c:v>
                </c:pt>
                <c:pt idx="53049">
                  <c:v>177.30139600007502</c:v>
                </c:pt>
                <c:pt idx="53050">
                  <c:v>177.302397999937</c:v>
                </c:pt>
                <c:pt idx="53051">
                  <c:v>177.30312499998001</c:v>
                </c:pt>
                <c:pt idx="53052">
                  <c:v>177.32181800010898</c:v>
                </c:pt>
                <c:pt idx="53053">
                  <c:v>177.32751899984501</c:v>
                </c:pt>
                <c:pt idx="53054">
                  <c:v>177.32877400021601</c:v>
                </c:pt>
                <c:pt idx="53055">
                  <c:v>177.32925300015199</c:v>
                </c:pt>
                <c:pt idx="53056">
                  <c:v>177.330137999888</c:v>
                </c:pt>
                <c:pt idx="53057">
                  <c:v>177.330728000015</c:v>
                </c:pt>
                <c:pt idx="53058">
                  <c:v>177.34294100000599</c:v>
                </c:pt>
                <c:pt idx="53059">
                  <c:v>177.347409000049</c:v>
                </c:pt>
                <c:pt idx="53060">
                  <c:v>177.34802799986898</c:v>
                </c:pt>
                <c:pt idx="53061">
                  <c:v>177.349350999975</c:v>
                </c:pt>
                <c:pt idx="53062">
                  <c:v>177.350251999996</c:v>
                </c:pt>
                <c:pt idx="53063">
                  <c:v>177.35966999998701</c:v>
                </c:pt>
                <c:pt idx="53064">
                  <c:v>177.37492000014703</c:v>
                </c:pt>
                <c:pt idx="53065">
                  <c:v>177.375444000063</c:v>
                </c:pt>
                <c:pt idx="53066">
                  <c:v>177.37644599992498</c:v>
                </c:pt>
                <c:pt idx="53067">
                  <c:v>177.37659200019999</c:v>
                </c:pt>
                <c:pt idx="53068">
                  <c:v>177.376774000094</c:v>
                </c:pt>
                <c:pt idx="53069">
                  <c:v>177.3771510002</c:v>
                </c:pt>
                <c:pt idx="53070">
                  <c:v>177.37722799984101</c:v>
                </c:pt>
                <c:pt idx="53071">
                  <c:v>177.378507999947</c:v>
                </c:pt>
                <c:pt idx="53072">
                  <c:v>177.379530000052</c:v>
                </c:pt>
                <c:pt idx="53073">
                  <c:v>177.39628299977898</c:v>
                </c:pt>
                <c:pt idx="53074">
                  <c:v>177.39689900008602</c:v>
                </c:pt>
                <c:pt idx="53075">
                  <c:v>177.39813600019198</c:v>
                </c:pt>
                <c:pt idx="53076">
                  <c:v>177.39895400018202</c:v>
                </c:pt>
                <c:pt idx="53077">
                  <c:v>177.40863400013001</c:v>
                </c:pt>
                <c:pt idx="53078">
                  <c:v>177.41765800019402</c:v>
                </c:pt>
                <c:pt idx="53079">
                  <c:v>177.429077999931</c:v>
                </c:pt>
                <c:pt idx="53080">
                  <c:v>177.43512800006999</c:v>
                </c:pt>
                <c:pt idx="53081">
                  <c:v>177.43876599979498</c:v>
                </c:pt>
                <c:pt idx="53082">
                  <c:v>177.439522999975</c:v>
                </c:pt>
                <c:pt idx="53083">
                  <c:v>177.44078299983801</c:v>
                </c:pt>
                <c:pt idx="53084">
                  <c:v>177.44195800014401</c:v>
                </c:pt>
                <c:pt idx="53085">
                  <c:v>177.45652800022</c:v>
                </c:pt>
                <c:pt idx="53086">
                  <c:v>177.45699399983999</c:v>
                </c:pt>
                <c:pt idx="53087">
                  <c:v>177.457857999797</c:v>
                </c:pt>
                <c:pt idx="53088">
                  <c:v>177.45859400019899</c:v>
                </c:pt>
                <c:pt idx="53089">
                  <c:v>177.458648000083</c:v>
                </c:pt>
                <c:pt idx="53090">
                  <c:v>177.45914699980801</c:v>
                </c:pt>
                <c:pt idx="53091">
                  <c:v>177.46013799978701</c:v>
                </c:pt>
                <c:pt idx="53092">
                  <c:v>177.46074400020001</c:v>
                </c:pt>
                <c:pt idx="53093">
                  <c:v>177.46159799980802</c:v>
                </c:pt>
                <c:pt idx="53094">
                  <c:v>177.48680800013901</c:v>
                </c:pt>
                <c:pt idx="53095">
                  <c:v>177.487414000097</c:v>
                </c:pt>
                <c:pt idx="53096">
                  <c:v>177.48838099987501</c:v>
                </c:pt>
                <c:pt idx="53097">
                  <c:v>177.48911099988601</c:v>
                </c:pt>
                <c:pt idx="53098">
                  <c:v>177.48929299977999</c:v>
                </c:pt>
                <c:pt idx="53099">
                  <c:v>177.48999000014001</c:v>
                </c:pt>
                <c:pt idx="53100">
                  <c:v>177.49131299979101</c:v>
                </c:pt>
                <c:pt idx="53101">
                  <c:v>177.49224299996001</c:v>
                </c:pt>
                <c:pt idx="53102">
                  <c:v>177.50915899978199</c:v>
                </c:pt>
                <c:pt idx="53103">
                  <c:v>177.510528999846</c:v>
                </c:pt>
                <c:pt idx="53104">
                  <c:v>177.52272799998502</c:v>
                </c:pt>
                <c:pt idx="53105">
                  <c:v>177.524301000175</c:v>
                </c:pt>
                <c:pt idx="53106">
                  <c:v>177.52491300007</c:v>
                </c:pt>
                <c:pt idx="53107">
                  <c:v>177.52598300012301</c:v>
                </c:pt>
                <c:pt idx="53108">
                  <c:v>177.52675300016497</c:v>
                </c:pt>
                <c:pt idx="53109">
                  <c:v>177.53291100007098</c:v>
                </c:pt>
                <c:pt idx="53110">
                  <c:v>177.53358900017699</c:v>
                </c:pt>
                <c:pt idx="53111">
                  <c:v>177.53503699987002</c:v>
                </c:pt>
                <c:pt idx="53112">
                  <c:v>177.53653599993399</c:v>
                </c:pt>
                <c:pt idx="53113">
                  <c:v>177.54486400008301</c:v>
                </c:pt>
                <c:pt idx="53114">
                  <c:v>177.54548199991399</c:v>
                </c:pt>
                <c:pt idx="53115">
                  <c:v>177.54683600014602</c:v>
                </c:pt>
                <c:pt idx="53116">
                  <c:v>177.54781900020998</c:v>
                </c:pt>
                <c:pt idx="53117">
                  <c:v>177.550289000009</c:v>
                </c:pt>
                <c:pt idx="53118">
                  <c:v>177.55065600022101</c:v>
                </c:pt>
                <c:pt idx="53119">
                  <c:v>177.55132899992498</c:v>
                </c:pt>
                <c:pt idx="53120">
                  <c:v>177.55179899995699</c:v>
                </c:pt>
                <c:pt idx="53121">
                  <c:v>177.552692000062</c:v>
                </c:pt>
                <c:pt idx="53122">
                  <c:v>177.553333000105</c:v>
                </c:pt>
                <c:pt idx="53123">
                  <c:v>177.554764999968</c:v>
                </c:pt>
                <c:pt idx="53124">
                  <c:v>177.55569000019</c:v>
                </c:pt>
                <c:pt idx="53125">
                  <c:v>177.558924000095</c:v>
                </c:pt>
                <c:pt idx="53126">
                  <c:v>177.58065499992799</c:v>
                </c:pt>
                <c:pt idx="53127">
                  <c:v>177.587816000141</c:v>
                </c:pt>
                <c:pt idx="53128">
                  <c:v>177.58843399997198</c:v>
                </c:pt>
                <c:pt idx="53129">
                  <c:v>177.58940300018298</c:v>
                </c:pt>
                <c:pt idx="53130">
                  <c:v>177.59067099996099</c:v>
                </c:pt>
                <c:pt idx="53131">
                  <c:v>177.61082600009098</c:v>
                </c:pt>
                <c:pt idx="53132">
                  <c:v>177.61241200014402</c:v>
                </c:pt>
                <c:pt idx="53133">
                  <c:v>177.616843000123</c:v>
                </c:pt>
                <c:pt idx="53134">
                  <c:v>177.642328999809</c:v>
                </c:pt>
                <c:pt idx="53135">
                  <c:v>177.642566000031</c:v>
                </c:pt>
                <c:pt idx="53136">
                  <c:v>177.64302800014701</c:v>
                </c:pt>
                <c:pt idx="53137">
                  <c:v>177.64430199986199</c:v>
                </c:pt>
                <c:pt idx="53138">
                  <c:v>177.64528699990402</c:v>
                </c:pt>
                <c:pt idx="53139">
                  <c:v>177.64837000004198</c:v>
                </c:pt>
                <c:pt idx="53140">
                  <c:v>177.649064999968</c:v>
                </c:pt>
                <c:pt idx="53141">
                  <c:v>177.65048599994702</c:v>
                </c:pt>
                <c:pt idx="53142">
                  <c:v>177.65144099985201</c:v>
                </c:pt>
                <c:pt idx="53143">
                  <c:v>177.65468500010601</c:v>
                </c:pt>
                <c:pt idx="53144">
                  <c:v>177.661410999917</c:v>
                </c:pt>
                <c:pt idx="53145">
                  <c:v>177.67605800008801</c:v>
                </c:pt>
                <c:pt idx="53146">
                  <c:v>177.676546999919</c:v>
                </c:pt>
                <c:pt idx="53147">
                  <c:v>177.67753999987599</c:v>
                </c:pt>
                <c:pt idx="53148">
                  <c:v>177.67820400012999</c:v>
                </c:pt>
                <c:pt idx="53149">
                  <c:v>177.688492000015</c:v>
                </c:pt>
                <c:pt idx="53150">
                  <c:v>177.689091000047</c:v>
                </c:pt>
                <c:pt idx="53151">
                  <c:v>177.69043699990999</c:v>
                </c:pt>
                <c:pt idx="53152">
                  <c:v>177.69124500000501</c:v>
                </c:pt>
                <c:pt idx="53153">
                  <c:v>177.69131300019501</c:v>
                </c:pt>
                <c:pt idx="53154">
                  <c:v>177.692002000185</c:v>
                </c:pt>
                <c:pt idx="53155">
                  <c:v>177.693395999995</c:v>
                </c:pt>
                <c:pt idx="53156">
                  <c:v>177.69434100000501</c:v>
                </c:pt>
                <c:pt idx="53157">
                  <c:v>177.69435199988899</c:v>
                </c:pt>
                <c:pt idx="53158">
                  <c:v>177.704412999901</c:v>
                </c:pt>
                <c:pt idx="53159">
                  <c:v>177.70505199996398</c:v>
                </c:pt>
                <c:pt idx="53160">
                  <c:v>177.70581000013399</c:v>
                </c:pt>
                <c:pt idx="53161">
                  <c:v>177.70623300020799</c:v>
                </c:pt>
                <c:pt idx="53162">
                  <c:v>177.70640400021801</c:v>
                </c:pt>
                <c:pt idx="53163">
                  <c:v>177.706996999859</c:v>
                </c:pt>
                <c:pt idx="53164">
                  <c:v>177.707684999859</c:v>
                </c:pt>
                <c:pt idx="53165">
                  <c:v>177.70848800000701</c:v>
                </c:pt>
                <c:pt idx="53166">
                  <c:v>177.713925999796</c:v>
                </c:pt>
                <c:pt idx="53167">
                  <c:v>177.72553199984</c:v>
                </c:pt>
                <c:pt idx="53168">
                  <c:v>177.73892400009501</c:v>
                </c:pt>
                <c:pt idx="53169">
                  <c:v>177.73935300010601</c:v>
                </c:pt>
                <c:pt idx="53170">
                  <c:v>177.74020300021201</c:v>
                </c:pt>
                <c:pt idx="53171">
                  <c:v>177.74078399997899</c:v>
                </c:pt>
                <c:pt idx="53172">
                  <c:v>177.74319199997899</c:v>
                </c:pt>
                <c:pt idx="53173">
                  <c:v>177.74383500000101</c:v>
                </c:pt>
                <c:pt idx="53174">
                  <c:v>177.74490100009601</c:v>
                </c:pt>
                <c:pt idx="53175">
                  <c:v>177.74567400010699</c:v>
                </c:pt>
                <c:pt idx="53176">
                  <c:v>177.749816999948</c:v>
                </c:pt>
                <c:pt idx="53177">
                  <c:v>177.75050000000101</c:v>
                </c:pt>
                <c:pt idx="53178">
                  <c:v>177.751782000086</c:v>
                </c:pt>
                <c:pt idx="53179">
                  <c:v>177.75275099984299</c:v>
                </c:pt>
                <c:pt idx="53180">
                  <c:v>177.75469300022399</c:v>
                </c:pt>
                <c:pt idx="53181">
                  <c:v>177.755230000002</c:v>
                </c:pt>
                <c:pt idx="53182">
                  <c:v>177.755879999949</c:v>
                </c:pt>
                <c:pt idx="53183">
                  <c:v>177.75645900019299</c:v>
                </c:pt>
                <c:pt idx="53184">
                  <c:v>177.756950999992</c:v>
                </c:pt>
                <c:pt idx="53185">
                  <c:v>177.75732000018201</c:v>
                </c:pt>
                <c:pt idx="53186">
                  <c:v>177.76870799980301</c:v>
                </c:pt>
                <c:pt idx="53187">
                  <c:v>177.77514099998302</c:v>
                </c:pt>
                <c:pt idx="53188">
                  <c:v>177.77547800005701</c:v>
                </c:pt>
                <c:pt idx="53189">
                  <c:v>177.77621400000399</c:v>
                </c:pt>
                <c:pt idx="53190">
                  <c:v>177.77671100020501</c:v>
                </c:pt>
                <c:pt idx="53191">
                  <c:v>177.788414000133</c:v>
                </c:pt>
                <c:pt idx="53192">
                  <c:v>177.78898799997401</c:v>
                </c:pt>
                <c:pt idx="53193">
                  <c:v>177.79005800002699</c:v>
                </c:pt>
                <c:pt idx="53194">
                  <c:v>177.79087700000599</c:v>
                </c:pt>
                <c:pt idx="53195">
                  <c:v>177.79812500020799</c:v>
                </c:pt>
                <c:pt idx="53196">
                  <c:v>177.79886300013399</c:v>
                </c:pt>
                <c:pt idx="53197">
                  <c:v>177.800218999891</c:v>
                </c:pt>
                <c:pt idx="53198">
                  <c:v>177.80122700014499</c:v>
                </c:pt>
                <c:pt idx="53199">
                  <c:v>177.80555599983902</c:v>
                </c:pt>
                <c:pt idx="53200">
                  <c:v>177.806129000146</c:v>
                </c:pt>
                <c:pt idx="53201">
                  <c:v>177.80694800012401</c:v>
                </c:pt>
                <c:pt idx="53202">
                  <c:v>177.80786799994502</c:v>
                </c:pt>
                <c:pt idx="53203">
                  <c:v>177.81367399993499</c:v>
                </c:pt>
                <c:pt idx="53204">
                  <c:v>177.81550900008301</c:v>
                </c:pt>
                <c:pt idx="53205">
                  <c:v>177.81768199984</c:v>
                </c:pt>
                <c:pt idx="53206">
                  <c:v>177.82088600006301</c:v>
                </c:pt>
                <c:pt idx="53207">
                  <c:v>177.821650000169</c:v>
                </c:pt>
                <c:pt idx="53208">
                  <c:v>177.822801999809</c:v>
                </c:pt>
                <c:pt idx="53209">
                  <c:v>177.82370199984101</c:v>
                </c:pt>
                <c:pt idx="53210">
                  <c:v>177.827463000085</c:v>
                </c:pt>
                <c:pt idx="53211">
                  <c:v>177.85811800013101</c:v>
                </c:pt>
                <c:pt idx="53212">
                  <c:v>177.859970000099</c:v>
                </c:pt>
                <c:pt idx="53213">
                  <c:v>177.86821600020599</c:v>
                </c:pt>
                <c:pt idx="53214">
                  <c:v>177.868783000121</c:v>
                </c:pt>
                <c:pt idx="53215">
                  <c:v>177.86979899983601</c:v>
                </c:pt>
                <c:pt idx="53216">
                  <c:v>177.870888000143</c:v>
                </c:pt>
                <c:pt idx="53217">
                  <c:v>177.874862999942</c:v>
                </c:pt>
                <c:pt idx="53218">
                  <c:v>177.875868000228</c:v>
                </c:pt>
                <c:pt idx="53219">
                  <c:v>177.87909199978398</c:v>
                </c:pt>
                <c:pt idx="53220">
                  <c:v>177.87955699986898</c:v>
                </c:pt>
                <c:pt idx="53221">
                  <c:v>177.88026800007998</c:v>
                </c:pt>
                <c:pt idx="53222">
                  <c:v>177.88133800013301</c:v>
                </c:pt>
                <c:pt idx="53223">
                  <c:v>177.88613999982701</c:v>
                </c:pt>
                <c:pt idx="53224">
                  <c:v>177.90109199995601</c:v>
                </c:pt>
                <c:pt idx="53225">
                  <c:v>177.90175600020999</c:v>
                </c:pt>
                <c:pt idx="53226">
                  <c:v>177.90301300010401</c:v>
                </c:pt>
                <c:pt idx="53227">
                  <c:v>177.90400400008301</c:v>
                </c:pt>
                <c:pt idx="53228">
                  <c:v>177.90684000010501</c:v>
                </c:pt>
                <c:pt idx="53229">
                  <c:v>177.92759499979999</c:v>
                </c:pt>
                <c:pt idx="53230">
                  <c:v>177.92826899994901</c:v>
                </c:pt>
                <c:pt idx="53231">
                  <c:v>177.92934599992799</c:v>
                </c:pt>
                <c:pt idx="53232">
                  <c:v>177.92954800006501</c:v>
                </c:pt>
                <c:pt idx="53233">
                  <c:v>177.929823999875</c:v>
                </c:pt>
                <c:pt idx="53234">
                  <c:v>177.929994999885</c:v>
                </c:pt>
                <c:pt idx="53235">
                  <c:v>177.93111899982199</c:v>
                </c:pt>
                <c:pt idx="53236">
                  <c:v>177.93242200013898</c:v>
                </c:pt>
                <c:pt idx="53237">
                  <c:v>177.93296099989598</c:v>
                </c:pt>
                <c:pt idx="53238">
                  <c:v>177.93333600002302</c:v>
                </c:pt>
                <c:pt idx="53239">
                  <c:v>177.93419500003401</c:v>
                </c:pt>
                <c:pt idx="53240">
                  <c:v>177.93440000014002</c:v>
                </c:pt>
                <c:pt idx="53241">
                  <c:v>177.936618999865</c:v>
                </c:pt>
                <c:pt idx="53242">
                  <c:v>177.93683099989701</c:v>
                </c:pt>
                <c:pt idx="53243">
                  <c:v>177.93850199996001</c:v>
                </c:pt>
                <c:pt idx="53244">
                  <c:v>177.938792000077</c:v>
                </c:pt>
                <c:pt idx="53245">
                  <c:v>177.94032700021401</c:v>
                </c:pt>
                <c:pt idx="53246">
                  <c:v>177.94036399982301</c:v>
                </c:pt>
                <c:pt idx="53247">
                  <c:v>177.94083299986499</c:v>
                </c:pt>
                <c:pt idx="53248">
                  <c:v>177.94083399985502</c:v>
                </c:pt>
                <c:pt idx="53249">
                  <c:v>177.941819999887</c:v>
                </c:pt>
                <c:pt idx="53250">
                  <c:v>177.94182299985502</c:v>
                </c:pt>
                <c:pt idx="53251">
                  <c:v>177.94244000015101</c:v>
                </c:pt>
                <c:pt idx="53252">
                  <c:v>177.94245300001401</c:v>
                </c:pt>
                <c:pt idx="53253">
                  <c:v>177.942456999971</c:v>
                </c:pt>
                <c:pt idx="53254">
                  <c:v>177.94444699984498</c:v>
                </c:pt>
                <c:pt idx="53255">
                  <c:v>177.94485000013</c:v>
                </c:pt>
                <c:pt idx="53256">
                  <c:v>177.94541800003498</c:v>
                </c:pt>
                <c:pt idx="53257">
                  <c:v>177.94560599986602</c:v>
                </c:pt>
                <c:pt idx="53258">
                  <c:v>177.94639700014099</c:v>
                </c:pt>
                <c:pt idx="53259">
                  <c:v>177.94704200014098</c:v>
                </c:pt>
                <c:pt idx="53260">
                  <c:v>177.94714699994</c:v>
                </c:pt>
                <c:pt idx="53261">
                  <c:v>177.94727099999301</c:v>
                </c:pt>
                <c:pt idx="53262">
                  <c:v>177.94738800012001</c:v>
                </c:pt>
                <c:pt idx="53263">
                  <c:v>177.94749699987702</c:v>
                </c:pt>
                <c:pt idx="53264">
                  <c:v>177.94760000015199</c:v>
                </c:pt>
                <c:pt idx="53265">
                  <c:v>177.947700999993</c:v>
                </c:pt>
                <c:pt idx="53266">
                  <c:v>177.947812000184</c:v>
                </c:pt>
                <c:pt idx="53267">
                  <c:v>177.94792799986601</c:v>
                </c:pt>
                <c:pt idx="53268">
                  <c:v>177.948240000205</c:v>
                </c:pt>
                <c:pt idx="53269">
                  <c:v>177.94873399998301</c:v>
                </c:pt>
                <c:pt idx="53270">
                  <c:v>177.949069000078</c:v>
                </c:pt>
                <c:pt idx="53271">
                  <c:v>177.949363000152</c:v>
                </c:pt>
                <c:pt idx="53272">
                  <c:v>177.950738000163</c:v>
                </c:pt>
                <c:pt idx="53273">
                  <c:v>177.95114599994099</c:v>
                </c:pt>
                <c:pt idx="53274">
                  <c:v>177.951380000195</c:v>
                </c:pt>
                <c:pt idx="53275">
                  <c:v>177.95155600015198</c:v>
                </c:pt>
                <c:pt idx="53276">
                  <c:v>177.95174999992</c:v>
                </c:pt>
                <c:pt idx="53277">
                  <c:v>177.95220200014199</c:v>
                </c:pt>
                <c:pt idx="53278">
                  <c:v>177.95249900018399</c:v>
                </c:pt>
                <c:pt idx="53279">
                  <c:v>177.953003999846</c:v>
                </c:pt>
                <c:pt idx="53280">
                  <c:v>177.95329499995199</c:v>
                </c:pt>
                <c:pt idx="53281">
                  <c:v>177.95371300007901</c:v>
                </c:pt>
                <c:pt idx="53282">
                  <c:v>177.95921000015301</c:v>
                </c:pt>
                <c:pt idx="53283">
                  <c:v>177.95983399992099</c:v>
                </c:pt>
                <c:pt idx="53284">
                  <c:v>177.96118600017499</c:v>
                </c:pt>
                <c:pt idx="53285">
                  <c:v>177.96210100004802</c:v>
                </c:pt>
                <c:pt idx="53286">
                  <c:v>177.98050600003901</c:v>
                </c:pt>
                <c:pt idx="53287">
                  <c:v>177.98083099978598</c:v>
                </c:pt>
                <c:pt idx="53288">
                  <c:v>177.98146399991302</c:v>
                </c:pt>
                <c:pt idx="53289">
                  <c:v>177.981927000018</c:v>
                </c:pt>
                <c:pt idx="53290">
                  <c:v>177.98873299989199</c:v>
                </c:pt>
                <c:pt idx="53291">
                  <c:v>177.99307899986101</c:v>
                </c:pt>
                <c:pt idx="53292">
                  <c:v>178.00424699998899</c:v>
                </c:pt>
                <c:pt idx="53293">
                  <c:v>178.00499599979901</c:v>
                </c:pt>
                <c:pt idx="53294">
                  <c:v>178.01696100013899</c:v>
                </c:pt>
                <c:pt idx="53295">
                  <c:v>178.02144200004398</c:v>
                </c:pt>
                <c:pt idx="53296">
                  <c:v>178.02200100004399</c:v>
                </c:pt>
                <c:pt idx="53297">
                  <c:v>178.02293300019301</c:v>
                </c:pt>
                <c:pt idx="53298">
                  <c:v>178.023354999822</c:v>
                </c:pt>
                <c:pt idx="53299">
                  <c:v>178.02373799986501</c:v>
                </c:pt>
                <c:pt idx="53300">
                  <c:v>178.02377199996002</c:v>
                </c:pt>
                <c:pt idx="53301">
                  <c:v>178.02446299992801</c:v>
                </c:pt>
                <c:pt idx="53302">
                  <c:v>178.02583299999202</c:v>
                </c:pt>
                <c:pt idx="53303">
                  <c:v>178.02679399983299</c:v>
                </c:pt>
                <c:pt idx="53304">
                  <c:v>178.03693799987701</c:v>
                </c:pt>
                <c:pt idx="53305">
                  <c:v>178.03821600000398</c:v>
                </c:pt>
                <c:pt idx="53306">
                  <c:v>178.03860699996201</c:v>
                </c:pt>
                <c:pt idx="53307">
                  <c:v>178.03927900013102</c:v>
                </c:pt>
                <c:pt idx="53308">
                  <c:v>178.03962500010999</c:v>
                </c:pt>
                <c:pt idx="53309">
                  <c:v>178.039821999846</c:v>
                </c:pt>
                <c:pt idx="53310">
                  <c:v>178.05637599985801</c:v>
                </c:pt>
                <c:pt idx="53311">
                  <c:v>178.05991300019699</c:v>
                </c:pt>
                <c:pt idx="53312">
                  <c:v>178.06019399995398</c:v>
                </c:pt>
                <c:pt idx="53313">
                  <c:v>178.060682999785</c:v>
                </c:pt>
                <c:pt idx="53314">
                  <c:v>178.06168600009099</c:v>
                </c:pt>
                <c:pt idx="53315">
                  <c:v>178.06292500017602</c:v>
                </c:pt>
                <c:pt idx="53316">
                  <c:v>178.064911000092</c:v>
                </c:pt>
                <c:pt idx="53317">
                  <c:v>178.06546800011301</c:v>
                </c:pt>
                <c:pt idx="53318">
                  <c:v>178.066424000007</c:v>
                </c:pt>
                <c:pt idx="53319">
                  <c:v>178.06708699981701</c:v>
                </c:pt>
                <c:pt idx="53320">
                  <c:v>178.074713000114</c:v>
                </c:pt>
                <c:pt idx="53321">
                  <c:v>178.08115300022101</c:v>
                </c:pt>
                <c:pt idx="53322">
                  <c:v>178.085225999893</c:v>
                </c:pt>
                <c:pt idx="53323">
                  <c:v>178.08928300018999</c:v>
                </c:pt>
                <c:pt idx="53324">
                  <c:v>178.09428500004199</c:v>
                </c:pt>
                <c:pt idx="53325">
                  <c:v>178.09492800006399</c:v>
                </c:pt>
                <c:pt idx="53326">
                  <c:v>178.096283999821</c:v>
                </c:pt>
                <c:pt idx="53327">
                  <c:v>178.09722599986299</c:v>
                </c:pt>
                <c:pt idx="53328">
                  <c:v>178.10576800002301</c:v>
                </c:pt>
                <c:pt idx="53329">
                  <c:v>178.106036999906</c:v>
                </c:pt>
                <c:pt idx="53330">
                  <c:v>178.106478999779</c:v>
                </c:pt>
                <c:pt idx="53331">
                  <c:v>178.10783699996998</c:v>
                </c:pt>
                <c:pt idx="53332">
                  <c:v>178.108770000108</c:v>
                </c:pt>
                <c:pt idx="53333">
                  <c:v>178.10882399999099</c:v>
                </c:pt>
                <c:pt idx="53334">
                  <c:v>178.10937800004399</c:v>
                </c:pt>
                <c:pt idx="53335">
                  <c:v>178.11020599992798</c:v>
                </c:pt>
                <c:pt idx="53336">
                  <c:v>178.11080499996001</c:v>
                </c:pt>
                <c:pt idx="53337">
                  <c:v>178.11434799977999</c:v>
                </c:pt>
                <c:pt idx="53338">
                  <c:v>178.12050300017199</c:v>
                </c:pt>
                <c:pt idx="53339">
                  <c:v>178.12123900012003</c:v>
                </c:pt>
                <c:pt idx="53340">
                  <c:v>178.12225999978102</c:v>
                </c:pt>
                <c:pt idx="53341">
                  <c:v>178.12301599997198</c:v>
                </c:pt>
                <c:pt idx="53342">
                  <c:v>178.12509399982397</c:v>
                </c:pt>
                <c:pt idx="53343">
                  <c:v>178.13526600002598</c:v>
                </c:pt>
                <c:pt idx="53344">
                  <c:v>178.13588499984601</c:v>
                </c:pt>
                <c:pt idx="53345">
                  <c:v>178.137019000132</c:v>
                </c:pt>
                <c:pt idx="53346">
                  <c:v>178.13794699986801</c:v>
                </c:pt>
                <c:pt idx="53347">
                  <c:v>178.13992899982603</c:v>
                </c:pt>
                <c:pt idx="53348">
                  <c:v>178.14040599978398</c:v>
                </c:pt>
                <c:pt idx="53349">
                  <c:v>178.14100199984699</c:v>
                </c:pt>
                <c:pt idx="53350">
                  <c:v>178.14135199978401</c:v>
                </c:pt>
                <c:pt idx="53351">
                  <c:v>178.14204500018599</c:v>
                </c:pt>
                <c:pt idx="53352">
                  <c:v>178.15394299987</c:v>
                </c:pt>
                <c:pt idx="53353">
                  <c:v>178.158442000039</c:v>
                </c:pt>
                <c:pt idx="53354">
                  <c:v>178.17645000013701</c:v>
                </c:pt>
                <c:pt idx="53355">
                  <c:v>178.18596500001101</c:v>
                </c:pt>
                <c:pt idx="53356">
                  <c:v>178.19468700008602</c:v>
                </c:pt>
                <c:pt idx="53357">
                  <c:v>178.19540800019197</c:v>
                </c:pt>
                <c:pt idx="53358">
                  <c:v>178.19580400009701</c:v>
                </c:pt>
                <c:pt idx="53359">
                  <c:v>178.196759000002</c:v>
                </c:pt>
                <c:pt idx="53360">
                  <c:v>178.19773400015001</c:v>
                </c:pt>
                <c:pt idx="53361">
                  <c:v>178.20115499989598</c:v>
                </c:pt>
                <c:pt idx="53362">
                  <c:v>178.20449999999201</c:v>
                </c:pt>
                <c:pt idx="53363">
                  <c:v>178.21843000001499</c:v>
                </c:pt>
                <c:pt idx="53364">
                  <c:v>178.22917700004803</c:v>
                </c:pt>
                <c:pt idx="53365">
                  <c:v>178.230025000175</c:v>
                </c:pt>
                <c:pt idx="53366">
                  <c:v>178.23057599980501</c:v>
                </c:pt>
                <c:pt idx="53367">
                  <c:v>178.230595000059</c:v>
                </c:pt>
                <c:pt idx="53368">
                  <c:v>178.23130499982602</c:v>
                </c:pt>
                <c:pt idx="53369">
                  <c:v>178.23145600004801</c:v>
                </c:pt>
                <c:pt idx="53370">
                  <c:v>178.23224599987901</c:v>
                </c:pt>
                <c:pt idx="53371">
                  <c:v>178.232574000048</c:v>
                </c:pt>
                <c:pt idx="53372">
                  <c:v>178.23357499992099</c:v>
                </c:pt>
                <c:pt idx="53373">
                  <c:v>178.24247299995397</c:v>
                </c:pt>
                <c:pt idx="53374">
                  <c:v>178.26009200007297</c:v>
                </c:pt>
                <c:pt idx="53375">
                  <c:v>178.26071699983001</c:v>
                </c:pt>
                <c:pt idx="53376">
                  <c:v>178.26177799997799</c:v>
                </c:pt>
                <c:pt idx="53377">
                  <c:v>178.26260999981901</c:v>
                </c:pt>
                <c:pt idx="53378">
                  <c:v>178.26947799994701</c:v>
                </c:pt>
                <c:pt idx="53379">
                  <c:v>178.28296900006501</c:v>
                </c:pt>
                <c:pt idx="53380">
                  <c:v>178.29635599991801</c:v>
                </c:pt>
                <c:pt idx="53381">
                  <c:v>178.29660400002399</c:v>
                </c:pt>
                <c:pt idx="53382">
                  <c:v>178.296784999929</c:v>
                </c:pt>
                <c:pt idx="53383">
                  <c:v>178.297183999802</c:v>
                </c:pt>
                <c:pt idx="53384">
                  <c:v>178.29741700006699</c:v>
                </c:pt>
                <c:pt idx="53385">
                  <c:v>178.29823000010899</c:v>
                </c:pt>
                <c:pt idx="53386">
                  <c:v>178.29864799978102</c:v>
                </c:pt>
                <c:pt idx="53387">
                  <c:v>178.298951000215</c:v>
                </c:pt>
                <c:pt idx="53388">
                  <c:v>178.29959600021499</c:v>
                </c:pt>
                <c:pt idx="53389">
                  <c:v>178.30221699978199</c:v>
                </c:pt>
                <c:pt idx="53390">
                  <c:v>178.30282600016201</c:v>
                </c:pt>
                <c:pt idx="53391">
                  <c:v>178.304053999909</c:v>
                </c:pt>
                <c:pt idx="53392">
                  <c:v>178.304961999856</c:v>
                </c:pt>
                <c:pt idx="53393">
                  <c:v>178.31411799988899</c:v>
                </c:pt>
                <c:pt idx="53394">
                  <c:v>178.314640999815</c:v>
                </c:pt>
                <c:pt idx="53395">
                  <c:v>178.315425000164</c:v>
                </c:pt>
                <c:pt idx="53396">
                  <c:v>178.31608599999498</c:v>
                </c:pt>
                <c:pt idx="53397">
                  <c:v>178.330751999965</c:v>
                </c:pt>
                <c:pt idx="53398">
                  <c:v>178.35481000019999</c:v>
                </c:pt>
                <c:pt idx="53399">
                  <c:v>178.35533600009501</c:v>
                </c:pt>
                <c:pt idx="53400">
                  <c:v>178.35604899982999</c:v>
                </c:pt>
                <c:pt idx="53401">
                  <c:v>178.35659200000001</c:v>
                </c:pt>
                <c:pt idx="53402">
                  <c:v>178.36048299977801</c:v>
                </c:pt>
                <c:pt idx="53403">
                  <c:v>178.36113600014801</c:v>
                </c:pt>
                <c:pt idx="53404">
                  <c:v>178.36237499977801</c:v>
                </c:pt>
                <c:pt idx="53405">
                  <c:v>178.36322499988401</c:v>
                </c:pt>
                <c:pt idx="53406">
                  <c:v>178.36932499994799</c:v>
                </c:pt>
                <c:pt idx="53407">
                  <c:v>178.36982300013901</c:v>
                </c:pt>
                <c:pt idx="53408">
                  <c:v>178.37070199993801</c:v>
                </c:pt>
                <c:pt idx="53409">
                  <c:v>178.37131099986402</c:v>
                </c:pt>
                <c:pt idx="53410">
                  <c:v>178.376382999886</c:v>
                </c:pt>
                <c:pt idx="53411">
                  <c:v>178.38564800013</c:v>
                </c:pt>
                <c:pt idx="53412">
                  <c:v>178.385700000035</c:v>
                </c:pt>
                <c:pt idx="53413">
                  <c:v>178.38623999978103</c:v>
                </c:pt>
                <c:pt idx="53414">
                  <c:v>178.38731900019403</c:v>
                </c:pt>
                <c:pt idx="53415">
                  <c:v>178.38801800007701</c:v>
                </c:pt>
                <c:pt idx="53416">
                  <c:v>178.407842000069</c:v>
                </c:pt>
                <c:pt idx="53417">
                  <c:v>178.408905000196</c:v>
                </c:pt>
                <c:pt idx="53418">
                  <c:v>178.41034599996399</c:v>
                </c:pt>
                <c:pt idx="53419">
                  <c:v>178.41096099982602</c:v>
                </c:pt>
                <c:pt idx="53420">
                  <c:v>178.412198999922</c:v>
                </c:pt>
                <c:pt idx="53421">
                  <c:v>178.41314999986898</c:v>
                </c:pt>
                <c:pt idx="53422">
                  <c:v>178.42932499979699</c:v>
                </c:pt>
                <c:pt idx="53423">
                  <c:v>178.444364999904</c:v>
                </c:pt>
                <c:pt idx="53424">
                  <c:v>178.44503800006299</c:v>
                </c:pt>
                <c:pt idx="53425">
                  <c:v>178.44636500012697</c:v>
                </c:pt>
                <c:pt idx="53426">
                  <c:v>178.44726600014801</c:v>
                </c:pt>
                <c:pt idx="53427">
                  <c:v>178.457381000043</c:v>
                </c:pt>
                <c:pt idx="53428">
                  <c:v>178.45947400019199</c:v>
                </c:pt>
                <c:pt idx="53429">
                  <c:v>178.46185400003299</c:v>
                </c:pt>
                <c:pt idx="53430">
                  <c:v>178.472718000193</c:v>
                </c:pt>
                <c:pt idx="53431">
                  <c:v>178.47303899998201</c:v>
                </c:pt>
                <c:pt idx="53432">
                  <c:v>178.47335699980201</c:v>
                </c:pt>
                <c:pt idx="53433">
                  <c:v>178.474610000193</c:v>
                </c:pt>
                <c:pt idx="53434">
                  <c:v>178.475487000014</c:v>
                </c:pt>
                <c:pt idx="53435">
                  <c:v>178.48200700018401</c:v>
                </c:pt>
                <c:pt idx="53436">
                  <c:v>178.48217600021499</c:v>
                </c:pt>
                <c:pt idx="53437">
                  <c:v>178.482697000163</c:v>
                </c:pt>
                <c:pt idx="53438">
                  <c:v>178.48270300009901</c:v>
                </c:pt>
                <c:pt idx="53439">
                  <c:v>178.48401399987699</c:v>
                </c:pt>
                <c:pt idx="53440">
                  <c:v>178.48401699984601</c:v>
                </c:pt>
                <c:pt idx="53441">
                  <c:v>178.48484200021602</c:v>
                </c:pt>
                <c:pt idx="53442">
                  <c:v>178.48484300020502</c:v>
                </c:pt>
                <c:pt idx="53443">
                  <c:v>178.487396000036</c:v>
                </c:pt>
                <c:pt idx="53444">
                  <c:v>178.48796199996201</c:v>
                </c:pt>
                <c:pt idx="53445">
                  <c:v>178.48880200017399</c:v>
                </c:pt>
                <c:pt idx="53446">
                  <c:v>178.48944700017398</c:v>
                </c:pt>
                <c:pt idx="53447">
                  <c:v>178.49735800018598</c:v>
                </c:pt>
                <c:pt idx="53448">
                  <c:v>178.497930000048</c:v>
                </c:pt>
                <c:pt idx="53449">
                  <c:v>178.497930000048</c:v>
                </c:pt>
                <c:pt idx="53450">
                  <c:v>178.49899200018601</c:v>
                </c:pt>
                <c:pt idx="53451">
                  <c:v>178.49973800002701</c:v>
                </c:pt>
                <c:pt idx="53452">
                  <c:v>178.50142599991102</c:v>
                </c:pt>
                <c:pt idx="53453">
                  <c:v>178.50189899991102</c:v>
                </c:pt>
                <c:pt idx="53454">
                  <c:v>178.502834000028</c:v>
                </c:pt>
                <c:pt idx="53455">
                  <c:v>178.50351300012301</c:v>
                </c:pt>
                <c:pt idx="53456">
                  <c:v>178.53495100007399</c:v>
                </c:pt>
                <c:pt idx="53457">
                  <c:v>178.54125399981001</c:v>
                </c:pt>
                <c:pt idx="53458">
                  <c:v>178.54467799998</c:v>
                </c:pt>
                <c:pt idx="53459">
                  <c:v>178.545403000043</c:v>
                </c:pt>
                <c:pt idx="53460">
                  <c:v>178.54587700003299</c:v>
                </c:pt>
                <c:pt idx="53461">
                  <c:v>178.54601199996901</c:v>
                </c:pt>
                <c:pt idx="53462">
                  <c:v>178.54676400020199</c:v>
                </c:pt>
                <c:pt idx="53463">
                  <c:v>178.546945000107</c:v>
                </c:pt>
                <c:pt idx="53464">
                  <c:v>178.547810000054</c:v>
                </c:pt>
                <c:pt idx="53465">
                  <c:v>178.54798799999099</c:v>
                </c:pt>
                <c:pt idx="53466">
                  <c:v>178.54914400004398</c:v>
                </c:pt>
                <c:pt idx="53467">
                  <c:v>178.55809100001301</c:v>
                </c:pt>
                <c:pt idx="53468">
                  <c:v>178.55845900021401</c:v>
                </c:pt>
                <c:pt idx="53469">
                  <c:v>178.55907800003399</c:v>
                </c:pt>
                <c:pt idx="53470">
                  <c:v>178.55951399997099</c:v>
                </c:pt>
                <c:pt idx="53471">
                  <c:v>178.570800000215</c:v>
                </c:pt>
                <c:pt idx="53472">
                  <c:v>178.57131399978201</c:v>
                </c:pt>
                <c:pt idx="53473">
                  <c:v>178.572226000142</c:v>
                </c:pt>
                <c:pt idx="53474">
                  <c:v>178.57290700021602</c:v>
                </c:pt>
                <c:pt idx="53475">
                  <c:v>178.574447999835</c:v>
                </c:pt>
                <c:pt idx="53476">
                  <c:v>178.58208600000501</c:v>
                </c:pt>
                <c:pt idx="53477">
                  <c:v>178.587620000143</c:v>
                </c:pt>
                <c:pt idx="53478">
                  <c:v>178.588284999932</c:v>
                </c:pt>
                <c:pt idx="53479">
                  <c:v>178.589576999911</c:v>
                </c:pt>
                <c:pt idx="53480">
                  <c:v>178.589955000006</c:v>
                </c:pt>
                <c:pt idx="53481">
                  <c:v>178.59052499988999</c:v>
                </c:pt>
                <c:pt idx="53482">
                  <c:v>178.600363999976</c:v>
                </c:pt>
                <c:pt idx="53483">
                  <c:v>178.60095700007099</c:v>
                </c:pt>
                <c:pt idx="53484">
                  <c:v>178.60233800001799</c:v>
                </c:pt>
                <c:pt idx="53485">
                  <c:v>178.60270700020899</c:v>
                </c:pt>
                <c:pt idx="53486">
                  <c:v>178.60325399988099</c:v>
                </c:pt>
                <c:pt idx="53487">
                  <c:v>178.60726800017801</c:v>
                </c:pt>
                <c:pt idx="53488">
                  <c:v>178.60788899997698</c:v>
                </c:pt>
                <c:pt idx="53489">
                  <c:v>178.609037000114</c:v>
                </c:pt>
                <c:pt idx="53490">
                  <c:v>178.60988199981799</c:v>
                </c:pt>
                <c:pt idx="53491">
                  <c:v>178.61231899996702</c:v>
                </c:pt>
                <c:pt idx="53492">
                  <c:v>178.612766999776</c:v>
                </c:pt>
                <c:pt idx="53493">
                  <c:v>178.61356299999898</c:v>
                </c:pt>
                <c:pt idx="53494">
                  <c:v>178.61414199978699</c:v>
                </c:pt>
                <c:pt idx="53495">
                  <c:v>178.619665000042</c:v>
                </c:pt>
                <c:pt idx="53496">
                  <c:v>178.63319600019099</c:v>
                </c:pt>
                <c:pt idx="53497">
                  <c:v>178.63360399996901</c:v>
                </c:pt>
                <c:pt idx="53498">
                  <c:v>178.634248999969</c:v>
                </c:pt>
                <c:pt idx="53499">
                  <c:v>178.63438699987398</c:v>
                </c:pt>
                <c:pt idx="53500">
                  <c:v>178.63492600008601</c:v>
                </c:pt>
                <c:pt idx="53501">
                  <c:v>178.635343000223</c:v>
                </c:pt>
                <c:pt idx="53502">
                  <c:v>178.63602499983202</c:v>
                </c:pt>
                <c:pt idx="53503">
                  <c:v>178.636864000054</c:v>
                </c:pt>
                <c:pt idx="53504">
                  <c:v>178.63694200013899</c:v>
                </c:pt>
                <c:pt idx="53505">
                  <c:v>178.637261999938</c:v>
                </c:pt>
                <c:pt idx="53506">
                  <c:v>178.63786399993802</c:v>
                </c:pt>
                <c:pt idx="53507">
                  <c:v>178.63827400014901</c:v>
                </c:pt>
                <c:pt idx="53508">
                  <c:v>178.63945399994901</c:v>
                </c:pt>
                <c:pt idx="53509">
                  <c:v>178.650339999876</c:v>
                </c:pt>
                <c:pt idx="53510">
                  <c:v>178.65876199994</c:v>
                </c:pt>
                <c:pt idx="53511">
                  <c:v>178.65922400005701</c:v>
                </c:pt>
                <c:pt idx="53512">
                  <c:v>178.65994700014099</c:v>
                </c:pt>
                <c:pt idx="53513">
                  <c:v>178.66050600014202</c:v>
                </c:pt>
                <c:pt idx="53514">
                  <c:v>178.66711299984601</c:v>
                </c:pt>
                <c:pt idx="53515">
                  <c:v>178.66727999989899</c:v>
                </c:pt>
                <c:pt idx="53516">
                  <c:v>178.67249099981498</c:v>
                </c:pt>
                <c:pt idx="53517">
                  <c:v>178.67307500000598</c:v>
                </c:pt>
                <c:pt idx="53518">
                  <c:v>178.673499000069</c:v>
                </c:pt>
                <c:pt idx="53519">
                  <c:v>178.674135000164</c:v>
                </c:pt>
                <c:pt idx="53520">
                  <c:v>178.674806999879</c:v>
                </c:pt>
                <c:pt idx="53521">
                  <c:v>178.68581499987999</c:v>
                </c:pt>
                <c:pt idx="53522">
                  <c:v>178.68632099998598</c:v>
                </c:pt>
                <c:pt idx="53523">
                  <c:v>178.687336000166</c:v>
                </c:pt>
                <c:pt idx="53524">
                  <c:v>178.68808299999699</c:v>
                </c:pt>
                <c:pt idx="53525">
                  <c:v>178.69556100003999</c:v>
                </c:pt>
                <c:pt idx="53526">
                  <c:v>178.708773999915</c:v>
                </c:pt>
                <c:pt idx="53527">
                  <c:v>178.715556000042</c:v>
                </c:pt>
                <c:pt idx="53528">
                  <c:v>178.730256000108</c:v>
                </c:pt>
                <c:pt idx="53529">
                  <c:v>178.741241999887</c:v>
                </c:pt>
                <c:pt idx="53530">
                  <c:v>178.741839999929</c:v>
                </c:pt>
                <c:pt idx="53531">
                  <c:v>178.742779000003</c:v>
                </c:pt>
                <c:pt idx="53532">
                  <c:v>178.74282699994998</c:v>
                </c:pt>
                <c:pt idx="53533">
                  <c:v>178.74350700003498</c:v>
                </c:pt>
                <c:pt idx="53534">
                  <c:v>178.74536199997198</c:v>
                </c:pt>
                <c:pt idx="53535">
                  <c:v>178.74577300017299</c:v>
                </c:pt>
                <c:pt idx="53536">
                  <c:v>178.74639899991899</c:v>
                </c:pt>
                <c:pt idx="53537">
                  <c:v>178.74744299979201</c:v>
                </c:pt>
                <c:pt idx="53538">
                  <c:v>178.748286999962</c:v>
                </c:pt>
                <c:pt idx="53539">
                  <c:v>178.75161900019501</c:v>
                </c:pt>
                <c:pt idx="53540">
                  <c:v>178.752220000205</c:v>
                </c:pt>
                <c:pt idx="53541">
                  <c:v>178.75357399998302</c:v>
                </c:pt>
                <c:pt idx="53542">
                  <c:v>178.75453499982501</c:v>
                </c:pt>
                <c:pt idx="53543">
                  <c:v>178.77857399980701</c:v>
                </c:pt>
                <c:pt idx="53544">
                  <c:v>178.78491400006101</c:v>
                </c:pt>
                <c:pt idx="53545">
                  <c:v>178.78550300019899</c:v>
                </c:pt>
                <c:pt idx="53546">
                  <c:v>178.786755000146</c:v>
                </c:pt>
                <c:pt idx="53547">
                  <c:v>178.78759199993499</c:v>
                </c:pt>
                <c:pt idx="53548">
                  <c:v>178.80984700013801</c:v>
                </c:pt>
                <c:pt idx="53549">
                  <c:v>178.814112000054</c:v>
                </c:pt>
                <c:pt idx="53550">
                  <c:v>178.81474700016</c:v>
                </c:pt>
                <c:pt idx="53551">
                  <c:v>178.81596600000103</c:v>
                </c:pt>
                <c:pt idx="53552">
                  <c:v>178.81684900021301</c:v>
                </c:pt>
                <c:pt idx="53553">
                  <c:v>178.81983400002301</c:v>
                </c:pt>
                <c:pt idx="53554">
                  <c:v>178.83463599991899</c:v>
                </c:pt>
                <c:pt idx="53555">
                  <c:v>178.865062000113</c:v>
                </c:pt>
                <c:pt idx="53556">
                  <c:v>178.86570000018702</c:v>
                </c:pt>
                <c:pt idx="53557">
                  <c:v>178.866946000198</c:v>
                </c:pt>
                <c:pt idx="53558">
                  <c:v>178.86698399979599</c:v>
                </c:pt>
                <c:pt idx="53559">
                  <c:v>178.86786300005002</c:v>
                </c:pt>
                <c:pt idx="53560">
                  <c:v>178.87236200021999</c:v>
                </c:pt>
                <c:pt idx="53561">
                  <c:v>178.872980000051</c:v>
                </c:pt>
                <c:pt idx="53562">
                  <c:v>178.87420199985999</c:v>
                </c:pt>
                <c:pt idx="53563">
                  <c:v>178.875012999924</c:v>
                </c:pt>
                <c:pt idx="53564">
                  <c:v>178.90533199988499</c:v>
                </c:pt>
                <c:pt idx="53565">
                  <c:v>178.90594900018098</c:v>
                </c:pt>
                <c:pt idx="53566">
                  <c:v>178.90715000021299</c:v>
                </c:pt>
                <c:pt idx="53567">
                  <c:v>178.90799899987502</c:v>
                </c:pt>
                <c:pt idx="53568">
                  <c:v>178.90841600001201</c:v>
                </c:pt>
                <c:pt idx="53569">
                  <c:v>178.90898899986402</c:v>
                </c:pt>
                <c:pt idx="53570">
                  <c:v>178.90904800014999</c:v>
                </c:pt>
                <c:pt idx="53571">
                  <c:v>178.90963299987502</c:v>
                </c:pt>
                <c:pt idx="53572">
                  <c:v>178.910302000076</c:v>
                </c:pt>
                <c:pt idx="53573">
                  <c:v>178.91085400014998</c:v>
                </c:pt>
                <c:pt idx="53574">
                  <c:v>178.91123500021402</c:v>
                </c:pt>
                <c:pt idx="53575">
                  <c:v>178.91144499981201</c:v>
                </c:pt>
                <c:pt idx="53576">
                  <c:v>178.911854000034</c:v>
                </c:pt>
                <c:pt idx="53577">
                  <c:v>178.912142000172</c:v>
                </c:pt>
                <c:pt idx="53578">
                  <c:v>178.91267899995</c:v>
                </c:pt>
                <c:pt idx="53579">
                  <c:v>178.91325399978001</c:v>
                </c:pt>
                <c:pt idx="53580">
                  <c:v>178.914609000003</c:v>
                </c:pt>
                <c:pt idx="53581">
                  <c:v>178.91535599983399</c:v>
                </c:pt>
                <c:pt idx="53582">
                  <c:v>178.919521999887</c:v>
                </c:pt>
                <c:pt idx="53583">
                  <c:v>178.92180499984499</c:v>
                </c:pt>
                <c:pt idx="53584">
                  <c:v>178.92241199979202</c:v>
                </c:pt>
                <c:pt idx="53585">
                  <c:v>178.923503000078</c:v>
                </c:pt>
                <c:pt idx="53586">
                  <c:v>178.924335999909</c:v>
                </c:pt>
                <c:pt idx="53587">
                  <c:v>178.94391400022798</c:v>
                </c:pt>
                <c:pt idx="53588">
                  <c:v>178.944599999795</c:v>
                </c:pt>
                <c:pt idx="53589">
                  <c:v>178.94580099982699</c:v>
                </c:pt>
                <c:pt idx="53590">
                  <c:v>178.94672300008</c:v>
                </c:pt>
                <c:pt idx="53591">
                  <c:v>178.967605999787</c:v>
                </c:pt>
                <c:pt idx="53592">
                  <c:v>178.96802399991398</c:v>
                </c:pt>
                <c:pt idx="53593">
                  <c:v>178.97199700018902</c:v>
                </c:pt>
                <c:pt idx="53594">
                  <c:v>178.97269200011502</c:v>
                </c:pt>
                <c:pt idx="53595">
                  <c:v>178.97400899983</c:v>
                </c:pt>
                <c:pt idx="53596">
                  <c:v>178.97503299991502</c:v>
                </c:pt>
                <c:pt idx="53597">
                  <c:v>178.97543600020001</c:v>
                </c:pt>
                <c:pt idx="53598">
                  <c:v>178.97594399983001</c:v>
                </c:pt>
                <c:pt idx="53599">
                  <c:v>178.97694200018998</c:v>
                </c:pt>
                <c:pt idx="53600">
                  <c:v>178.97759900006301</c:v>
                </c:pt>
                <c:pt idx="53601">
                  <c:v>178.983446000074</c:v>
                </c:pt>
                <c:pt idx="53602">
                  <c:v>178.98389999982101</c:v>
                </c:pt>
                <c:pt idx="53603">
                  <c:v>178.98474999992601</c:v>
                </c:pt>
                <c:pt idx="53604">
                  <c:v>178.98479099994799</c:v>
                </c:pt>
                <c:pt idx="53605">
                  <c:v>178.98540399983099</c:v>
                </c:pt>
                <c:pt idx="53606">
                  <c:v>178.99700299994902</c:v>
                </c:pt>
                <c:pt idx="53607">
                  <c:v>178.997574999812</c:v>
                </c:pt>
                <c:pt idx="53608">
                  <c:v>178.99868199992801</c:v>
                </c:pt>
                <c:pt idx="53609">
                  <c:v>178.99949100001299</c:v>
                </c:pt>
                <c:pt idx="53610">
                  <c:v>178.99967199991801</c:v>
                </c:pt>
                <c:pt idx="53611">
                  <c:v>179.016044000036</c:v>
                </c:pt>
                <c:pt idx="53612">
                  <c:v>179.021549000026</c:v>
                </c:pt>
                <c:pt idx="53613">
                  <c:v>179.02218200015301</c:v>
                </c:pt>
                <c:pt idx="53614">
                  <c:v>179.023301000142</c:v>
                </c:pt>
                <c:pt idx="53615">
                  <c:v>179.024112000206</c:v>
                </c:pt>
                <c:pt idx="53616">
                  <c:v>179.052014999797</c:v>
                </c:pt>
                <c:pt idx="53617">
                  <c:v>179.05270800019898</c:v>
                </c:pt>
                <c:pt idx="53618">
                  <c:v>179.053986999861</c:v>
                </c:pt>
                <c:pt idx="53619">
                  <c:v>179.05489799977602</c:v>
                </c:pt>
                <c:pt idx="53620">
                  <c:v>179.06243800007297</c:v>
                </c:pt>
                <c:pt idx="53621">
                  <c:v>179.06371400022101</c:v>
                </c:pt>
                <c:pt idx="53622">
                  <c:v>179.071126000053</c:v>
                </c:pt>
                <c:pt idx="53623">
                  <c:v>179.07307099994702</c:v>
                </c:pt>
                <c:pt idx="53624">
                  <c:v>179.086327999812</c:v>
                </c:pt>
                <c:pt idx="53625">
                  <c:v>179.08683299992799</c:v>
                </c:pt>
                <c:pt idx="53626">
                  <c:v>179.08763100012902</c:v>
                </c:pt>
                <c:pt idx="53627">
                  <c:v>179.08815000009702</c:v>
                </c:pt>
                <c:pt idx="53628">
                  <c:v>179.090761000225</c:v>
                </c:pt>
                <c:pt idx="53629">
                  <c:v>179.091250000055</c:v>
                </c:pt>
                <c:pt idx="53630">
                  <c:v>179.09216299995001</c:v>
                </c:pt>
                <c:pt idx="53631">
                  <c:v>179.09286299982301</c:v>
                </c:pt>
                <c:pt idx="53632">
                  <c:v>179.09329900021402</c:v>
                </c:pt>
                <c:pt idx="53633">
                  <c:v>179.10505400004601</c:v>
                </c:pt>
                <c:pt idx="53634">
                  <c:v>179.11696000010099</c:v>
                </c:pt>
                <c:pt idx="53635">
                  <c:v>179.11726500005798</c:v>
                </c:pt>
                <c:pt idx="53636">
                  <c:v>179.11782400005902</c:v>
                </c:pt>
                <c:pt idx="53637">
                  <c:v>179.11824900011101</c:v>
                </c:pt>
                <c:pt idx="53638">
                  <c:v>179.11890200002699</c:v>
                </c:pt>
                <c:pt idx="53639">
                  <c:v>179.11958400009098</c:v>
                </c:pt>
                <c:pt idx="53640">
                  <c:v>179.120850999879</c:v>
                </c:pt>
                <c:pt idx="53641">
                  <c:v>179.12176400022798</c:v>
                </c:pt>
                <c:pt idx="53642">
                  <c:v>179.14165000001901</c:v>
                </c:pt>
                <c:pt idx="53643">
                  <c:v>179.14207900003001</c:v>
                </c:pt>
                <c:pt idx="53644">
                  <c:v>179.142597999998</c:v>
                </c:pt>
                <c:pt idx="53645">
                  <c:v>179.143012000167</c:v>
                </c:pt>
                <c:pt idx="53646">
                  <c:v>179.14382099979699</c:v>
                </c:pt>
                <c:pt idx="53647">
                  <c:v>179.144334999818</c:v>
                </c:pt>
                <c:pt idx="53648">
                  <c:v>179.14435200009302</c:v>
                </c:pt>
                <c:pt idx="53649">
                  <c:v>179.14498900017801</c:v>
                </c:pt>
                <c:pt idx="53650">
                  <c:v>179.14629000006198</c:v>
                </c:pt>
                <c:pt idx="53651">
                  <c:v>179.14712399988201</c:v>
                </c:pt>
                <c:pt idx="53652">
                  <c:v>179.14983399987199</c:v>
                </c:pt>
                <c:pt idx="53653">
                  <c:v>179.16123399981998</c:v>
                </c:pt>
                <c:pt idx="53654">
                  <c:v>179.16191099993699</c:v>
                </c:pt>
                <c:pt idx="53655">
                  <c:v>179.163239999979</c:v>
                </c:pt>
                <c:pt idx="53656">
                  <c:v>179.16409899998999</c:v>
                </c:pt>
                <c:pt idx="53657">
                  <c:v>179.19356799984499</c:v>
                </c:pt>
                <c:pt idx="53658">
                  <c:v>179.19424599995099</c:v>
                </c:pt>
                <c:pt idx="53659">
                  <c:v>179.194842000015</c:v>
                </c:pt>
                <c:pt idx="53660">
                  <c:v>179.195920999973</c:v>
                </c:pt>
                <c:pt idx="53661">
                  <c:v>179.19683399986698</c:v>
                </c:pt>
                <c:pt idx="53662">
                  <c:v>179.198217999783</c:v>
                </c:pt>
                <c:pt idx="53663">
                  <c:v>179.19899099979298</c:v>
                </c:pt>
                <c:pt idx="53664">
                  <c:v>179.20035899987798</c:v>
                </c:pt>
                <c:pt idx="53665">
                  <c:v>179.20173199991001</c:v>
                </c:pt>
                <c:pt idx="53666">
                  <c:v>179.20302099992099</c:v>
                </c:pt>
                <c:pt idx="53667">
                  <c:v>179.22396099993398</c:v>
                </c:pt>
                <c:pt idx="53668">
                  <c:v>179.22396899984898</c:v>
                </c:pt>
                <c:pt idx="53669">
                  <c:v>179.22458200018798</c:v>
                </c:pt>
                <c:pt idx="53670">
                  <c:v>179.22458900011398</c:v>
                </c:pt>
                <c:pt idx="53671">
                  <c:v>179.22575200009302</c:v>
                </c:pt>
                <c:pt idx="53672">
                  <c:v>179.22575500006101</c:v>
                </c:pt>
                <c:pt idx="53673">
                  <c:v>179.22666399999699</c:v>
                </c:pt>
                <c:pt idx="53674">
                  <c:v>179.22666499998701</c:v>
                </c:pt>
                <c:pt idx="53675">
                  <c:v>179.227984000135</c:v>
                </c:pt>
                <c:pt idx="53676">
                  <c:v>179.22891299986</c:v>
                </c:pt>
                <c:pt idx="53677">
                  <c:v>179.229333999956</c:v>
                </c:pt>
                <c:pt idx="53678">
                  <c:v>179.22996600009301</c:v>
                </c:pt>
                <c:pt idx="53679">
                  <c:v>179.23012600022</c:v>
                </c:pt>
                <c:pt idx="53680">
                  <c:v>179.23100400003</c:v>
                </c:pt>
                <c:pt idx="53681">
                  <c:v>179.23119699980802</c:v>
                </c:pt>
                <c:pt idx="53682">
                  <c:v>179.23365700016799</c:v>
                </c:pt>
                <c:pt idx="53683">
                  <c:v>179.23392800003001</c:v>
                </c:pt>
                <c:pt idx="53684">
                  <c:v>179.23500999995602</c:v>
                </c:pt>
                <c:pt idx="53685">
                  <c:v>179.23517999997699</c:v>
                </c:pt>
                <c:pt idx="53686">
                  <c:v>179.23611400010401</c:v>
                </c:pt>
                <c:pt idx="53687">
                  <c:v>179.23632600013599</c:v>
                </c:pt>
                <c:pt idx="53688">
                  <c:v>179.23883000003099</c:v>
                </c:pt>
                <c:pt idx="53689">
                  <c:v>179.23919799977699</c:v>
                </c:pt>
                <c:pt idx="53690">
                  <c:v>179.239595000126</c:v>
                </c:pt>
                <c:pt idx="53691">
                  <c:v>179.239892000168</c:v>
                </c:pt>
                <c:pt idx="53692">
                  <c:v>179.239942000094</c:v>
                </c:pt>
                <c:pt idx="53693">
                  <c:v>179.240452000158</c:v>
                </c:pt>
                <c:pt idx="53694">
                  <c:v>179.240504000063</c:v>
                </c:pt>
                <c:pt idx="53695">
                  <c:v>179.24070500021099</c:v>
                </c:pt>
                <c:pt idx="53696">
                  <c:v>179.24188699998899</c:v>
                </c:pt>
                <c:pt idx="53697">
                  <c:v>179.24195700015801</c:v>
                </c:pt>
                <c:pt idx="53698">
                  <c:v>179.24202199992499</c:v>
                </c:pt>
                <c:pt idx="53699">
                  <c:v>179.24209100010501</c:v>
                </c:pt>
                <c:pt idx="53700">
                  <c:v>179.24215599987201</c:v>
                </c:pt>
                <c:pt idx="53701">
                  <c:v>179.24221900011599</c:v>
                </c:pt>
                <c:pt idx="53702">
                  <c:v>179.242282999894</c:v>
                </c:pt>
                <c:pt idx="53703">
                  <c:v>179.24228599986199</c:v>
                </c:pt>
                <c:pt idx="53704">
                  <c:v>179.242350000095</c:v>
                </c:pt>
                <c:pt idx="53705">
                  <c:v>179.242918999989</c:v>
                </c:pt>
                <c:pt idx="53706">
                  <c:v>179.24329500010501</c:v>
                </c:pt>
                <c:pt idx="53707">
                  <c:v>179.24377300005202</c:v>
                </c:pt>
                <c:pt idx="53708">
                  <c:v>179.24440900014801</c:v>
                </c:pt>
                <c:pt idx="53709">
                  <c:v>179.244708000169</c:v>
                </c:pt>
                <c:pt idx="53710">
                  <c:v>179.24511699993602</c:v>
                </c:pt>
                <c:pt idx="53711">
                  <c:v>179.24585399987302</c:v>
                </c:pt>
                <c:pt idx="53712">
                  <c:v>179.24646399978798</c:v>
                </c:pt>
                <c:pt idx="53713">
                  <c:v>179.25167300018001</c:v>
                </c:pt>
                <c:pt idx="53714">
                  <c:v>179.25928900012801</c:v>
                </c:pt>
                <c:pt idx="53715">
                  <c:v>179.25990000003299</c:v>
                </c:pt>
                <c:pt idx="53716">
                  <c:v>179.26126000020301</c:v>
                </c:pt>
                <c:pt idx="53717">
                  <c:v>179.26209999995899</c:v>
                </c:pt>
                <c:pt idx="53718">
                  <c:v>179.28138400020501</c:v>
                </c:pt>
                <c:pt idx="53719">
                  <c:v>179.28206699980299</c:v>
                </c:pt>
                <c:pt idx="53720">
                  <c:v>179.28234300006801</c:v>
                </c:pt>
                <c:pt idx="53721">
                  <c:v>179.28321599993001</c:v>
                </c:pt>
                <c:pt idx="53722">
                  <c:v>179.284052000184</c:v>
                </c:pt>
                <c:pt idx="53723">
                  <c:v>179.286186999888</c:v>
                </c:pt>
                <c:pt idx="53724">
                  <c:v>179.28951100020601</c:v>
                </c:pt>
                <c:pt idx="53725">
                  <c:v>179.290169000069</c:v>
                </c:pt>
                <c:pt idx="53726">
                  <c:v>179.29126599983599</c:v>
                </c:pt>
                <c:pt idx="53727">
                  <c:v>179.29203499988898</c:v>
                </c:pt>
                <c:pt idx="53728">
                  <c:v>179.293802999836</c:v>
                </c:pt>
                <c:pt idx="53729">
                  <c:v>179.30078200015399</c:v>
                </c:pt>
                <c:pt idx="53730">
                  <c:v>179.31137699997601</c:v>
                </c:pt>
                <c:pt idx="53731">
                  <c:v>179.31205400009199</c:v>
                </c:pt>
                <c:pt idx="53732">
                  <c:v>179.31341099983902</c:v>
                </c:pt>
                <c:pt idx="53733">
                  <c:v>179.314398999849</c:v>
                </c:pt>
                <c:pt idx="53734">
                  <c:v>179.31619199998701</c:v>
                </c:pt>
                <c:pt idx="53735">
                  <c:v>179.336968999905</c:v>
                </c:pt>
                <c:pt idx="53736">
                  <c:v>179.337426000074</c:v>
                </c:pt>
                <c:pt idx="53737">
                  <c:v>179.337434999979</c:v>
                </c:pt>
                <c:pt idx="53738">
                  <c:v>179.33813099989399</c:v>
                </c:pt>
                <c:pt idx="53739">
                  <c:v>179.33907699989501</c:v>
                </c:pt>
                <c:pt idx="53740">
                  <c:v>179.34877200013901</c:v>
                </c:pt>
                <c:pt idx="53741">
                  <c:v>179.34923399980102</c:v>
                </c:pt>
                <c:pt idx="53742">
                  <c:v>179.35002500007599</c:v>
                </c:pt>
                <c:pt idx="53743">
                  <c:v>179.350539000097</c:v>
                </c:pt>
                <c:pt idx="53744">
                  <c:v>179.36171500014001</c:v>
                </c:pt>
                <c:pt idx="53745">
                  <c:v>179.369398999824</c:v>
                </c:pt>
                <c:pt idx="53746">
                  <c:v>179.37268300010999</c:v>
                </c:pt>
                <c:pt idx="53747">
                  <c:v>179.37330299992001</c:v>
                </c:pt>
                <c:pt idx="53748">
                  <c:v>179.37450699992002</c:v>
                </c:pt>
                <c:pt idx="53749">
                  <c:v>179.37532499990903</c:v>
                </c:pt>
                <c:pt idx="53750">
                  <c:v>179.38573399987899</c:v>
                </c:pt>
                <c:pt idx="53751">
                  <c:v>179.38642299986802</c:v>
                </c:pt>
                <c:pt idx="53752">
                  <c:v>179.38768700014401</c:v>
                </c:pt>
                <c:pt idx="53753">
                  <c:v>179.38856599994298</c:v>
                </c:pt>
                <c:pt idx="53754">
                  <c:v>179.38891499989001</c:v>
                </c:pt>
                <c:pt idx="53755">
                  <c:v>179.39064199981601</c:v>
                </c:pt>
                <c:pt idx="53756">
                  <c:v>179.391169000155</c:v>
                </c:pt>
                <c:pt idx="53757">
                  <c:v>179.392028000165</c:v>
                </c:pt>
                <c:pt idx="53758">
                  <c:v>179.39256899990099</c:v>
                </c:pt>
                <c:pt idx="53759">
                  <c:v>179.393710000113</c:v>
                </c:pt>
                <c:pt idx="53760">
                  <c:v>179.394310000134</c:v>
                </c:pt>
                <c:pt idx="53761">
                  <c:v>179.39543600004899</c:v>
                </c:pt>
                <c:pt idx="53762">
                  <c:v>179.39619600019699</c:v>
                </c:pt>
                <c:pt idx="53763">
                  <c:v>179.39674299987001</c:v>
                </c:pt>
                <c:pt idx="53764">
                  <c:v>179.41057999996701</c:v>
                </c:pt>
                <c:pt idx="53765">
                  <c:v>179.410759999882</c:v>
                </c:pt>
                <c:pt idx="53766">
                  <c:v>179.41109799994501</c:v>
                </c:pt>
                <c:pt idx="53767">
                  <c:v>179.41117400005101</c:v>
                </c:pt>
                <c:pt idx="53768">
                  <c:v>179.411773000083</c:v>
                </c:pt>
                <c:pt idx="53769">
                  <c:v>179.41229500002001</c:v>
                </c:pt>
                <c:pt idx="53770">
                  <c:v>179.41231399981902</c:v>
                </c:pt>
                <c:pt idx="53771">
                  <c:v>179.41309099978702</c:v>
                </c:pt>
                <c:pt idx="53772">
                  <c:v>179.41991399993603</c:v>
                </c:pt>
                <c:pt idx="53773">
                  <c:v>179.42060199993603</c:v>
                </c:pt>
                <c:pt idx="53774">
                  <c:v>179.42550199995802</c:v>
                </c:pt>
                <c:pt idx="53775">
                  <c:v>179.444860999865</c:v>
                </c:pt>
                <c:pt idx="53776">
                  <c:v>179.44769499990699</c:v>
                </c:pt>
                <c:pt idx="53777">
                  <c:v>179.44792400021402</c:v>
                </c:pt>
                <c:pt idx="53778">
                  <c:v>179.448296999908</c:v>
                </c:pt>
                <c:pt idx="53779">
                  <c:v>179.44836500009799</c:v>
                </c:pt>
                <c:pt idx="53780">
                  <c:v>179.449095000109</c:v>
                </c:pt>
                <c:pt idx="53781">
                  <c:v>179.44927700000301</c:v>
                </c:pt>
                <c:pt idx="53782">
                  <c:v>179.449597999791</c:v>
                </c:pt>
                <c:pt idx="53783">
                  <c:v>179.44969400014</c:v>
                </c:pt>
                <c:pt idx="53784">
                  <c:v>179.45000200006601</c:v>
                </c:pt>
                <c:pt idx="53785">
                  <c:v>179.45204499983399</c:v>
                </c:pt>
                <c:pt idx="53786">
                  <c:v>179.45240700009799</c:v>
                </c:pt>
                <c:pt idx="53787">
                  <c:v>179.47386600007999</c:v>
                </c:pt>
                <c:pt idx="53788">
                  <c:v>179.486783999891</c:v>
                </c:pt>
                <c:pt idx="53789">
                  <c:v>179.493094000008</c:v>
                </c:pt>
                <c:pt idx="53790">
                  <c:v>179.49961900012499</c:v>
                </c:pt>
                <c:pt idx="53791">
                  <c:v>179.50259999997698</c:v>
                </c:pt>
                <c:pt idx="53792">
                  <c:v>179.51108299985199</c:v>
                </c:pt>
                <c:pt idx="53793">
                  <c:v>179.51225500018998</c:v>
                </c:pt>
                <c:pt idx="53794">
                  <c:v>179.51288999984101</c:v>
                </c:pt>
                <c:pt idx="53795">
                  <c:v>179.51427600018999</c:v>
                </c:pt>
                <c:pt idx="53796">
                  <c:v>179.51516899984199</c:v>
                </c:pt>
                <c:pt idx="53797">
                  <c:v>179.521527999895</c:v>
                </c:pt>
                <c:pt idx="53798">
                  <c:v>179.52222599978899</c:v>
                </c:pt>
                <c:pt idx="53799">
                  <c:v>179.523284999959</c:v>
                </c:pt>
                <c:pt idx="53800">
                  <c:v>179.52355499983202</c:v>
                </c:pt>
                <c:pt idx="53801">
                  <c:v>179.523878000054</c:v>
                </c:pt>
                <c:pt idx="53802">
                  <c:v>179.52454499982102</c:v>
                </c:pt>
                <c:pt idx="53803">
                  <c:v>179.52498700014903</c:v>
                </c:pt>
                <c:pt idx="53804">
                  <c:v>179.525716000171</c:v>
                </c:pt>
                <c:pt idx="53805">
                  <c:v>179.53674399996001</c:v>
                </c:pt>
                <c:pt idx="53806">
                  <c:v>179.53718699982301</c:v>
                </c:pt>
                <c:pt idx="53807">
                  <c:v>179.53772000009798</c:v>
                </c:pt>
                <c:pt idx="53808">
                  <c:v>179.538622000109</c:v>
                </c:pt>
                <c:pt idx="53809">
                  <c:v>179.53932099999201</c:v>
                </c:pt>
                <c:pt idx="53810">
                  <c:v>179.54229799988698</c:v>
                </c:pt>
                <c:pt idx="53811">
                  <c:v>179.54249900003498</c:v>
                </c:pt>
                <c:pt idx="53812">
                  <c:v>179.54289599992902</c:v>
                </c:pt>
                <c:pt idx="53813">
                  <c:v>179.54333699981299</c:v>
                </c:pt>
                <c:pt idx="53814">
                  <c:v>179.54417400005599</c:v>
                </c:pt>
                <c:pt idx="53815">
                  <c:v>179.54495699996099</c:v>
                </c:pt>
                <c:pt idx="53816">
                  <c:v>179.55019400005702</c:v>
                </c:pt>
                <c:pt idx="53817">
                  <c:v>179.550626000036</c:v>
                </c:pt>
                <c:pt idx="53818">
                  <c:v>179.55141199990902</c:v>
                </c:pt>
                <c:pt idx="53819">
                  <c:v>179.551970999909</c:v>
                </c:pt>
                <c:pt idx="53820">
                  <c:v>179.55660200004701</c:v>
                </c:pt>
                <c:pt idx="53821">
                  <c:v>179.55728700007901</c:v>
                </c:pt>
                <c:pt idx="53822">
                  <c:v>179.55858899995198</c:v>
                </c:pt>
                <c:pt idx="53823">
                  <c:v>179.55959800019602</c:v>
                </c:pt>
                <c:pt idx="53824">
                  <c:v>179.56498600005901</c:v>
                </c:pt>
                <c:pt idx="53825">
                  <c:v>179.56541100011199</c:v>
                </c:pt>
                <c:pt idx="53826">
                  <c:v>179.56607499991102</c:v>
                </c:pt>
                <c:pt idx="53827">
                  <c:v>179.56655199986898</c:v>
                </c:pt>
                <c:pt idx="53828">
                  <c:v>179.570907000197</c:v>
                </c:pt>
                <c:pt idx="53829">
                  <c:v>179.57132199990099</c:v>
                </c:pt>
                <c:pt idx="53830">
                  <c:v>179.57200199998599</c:v>
                </c:pt>
                <c:pt idx="53831">
                  <c:v>179.57245800016599</c:v>
                </c:pt>
                <c:pt idx="53832">
                  <c:v>179.57294200004898</c:v>
                </c:pt>
                <c:pt idx="53833">
                  <c:v>179.58072300007098</c:v>
                </c:pt>
                <c:pt idx="53834">
                  <c:v>179.58115700002901</c:v>
                </c:pt>
                <c:pt idx="53835">
                  <c:v>179.581240000061</c:v>
                </c:pt>
                <c:pt idx="53836">
                  <c:v>179.58213700012402</c:v>
                </c:pt>
                <c:pt idx="53837">
                  <c:v>179.582880999987</c:v>
                </c:pt>
                <c:pt idx="53838">
                  <c:v>179.59739300022102</c:v>
                </c:pt>
                <c:pt idx="53839">
                  <c:v>179.59807399984101</c:v>
                </c:pt>
                <c:pt idx="53840">
                  <c:v>179.599384000084</c:v>
                </c:pt>
                <c:pt idx="53841">
                  <c:v>179.59949899977801</c:v>
                </c:pt>
                <c:pt idx="53842">
                  <c:v>179.60037900002101</c:v>
                </c:pt>
                <c:pt idx="53843">
                  <c:v>179.60499599985201</c:v>
                </c:pt>
                <c:pt idx="53844">
                  <c:v>179.61311099997999</c:v>
                </c:pt>
                <c:pt idx="53845">
                  <c:v>179.617151000002</c:v>
                </c:pt>
                <c:pt idx="53846">
                  <c:v>179.631593000067</c:v>
                </c:pt>
                <c:pt idx="53847">
                  <c:v>179.63308300022598</c:v>
                </c:pt>
                <c:pt idx="53848">
                  <c:v>179.63383999995099</c:v>
                </c:pt>
                <c:pt idx="53849">
                  <c:v>179.63514299981298</c:v>
                </c:pt>
                <c:pt idx="53850">
                  <c:v>179.63599699987699</c:v>
                </c:pt>
                <c:pt idx="53851">
                  <c:v>179.64685500009998</c:v>
                </c:pt>
                <c:pt idx="53852">
                  <c:v>179.64752499983601</c:v>
                </c:pt>
                <c:pt idx="53853">
                  <c:v>179.64875100005798</c:v>
                </c:pt>
                <c:pt idx="53854">
                  <c:v>179.64974599999499</c:v>
                </c:pt>
                <c:pt idx="53855">
                  <c:v>179.66263900007098</c:v>
                </c:pt>
                <c:pt idx="53856">
                  <c:v>179.667421999965</c:v>
                </c:pt>
                <c:pt idx="53857">
                  <c:v>179.667968000103</c:v>
                </c:pt>
                <c:pt idx="53858">
                  <c:v>179.66908900007098</c:v>
                </c:pt>
                <c:pt idx="53859">
                  <c:v>179.669843999818</c:v>
                </c:pt>
                <c:pt idx="53860">
                  <c:v>179.67722299999801</c:v>
                </c:pt>
                <c:pt idx="53861">
                  <c:v>179.67954599998799</c:v>
                </c:pt>
                <c:pt idx="53862">
                  <c:v>179.68003399982899</c:v>
                </c:pt>
                <c:pt idx="53863">
                  <c:v>179.68093499985099</c:v>
                </c:pt>
                <c:pt idx="53864">
                  <c:v>179.68158699977698</c:v>
                </c:pt>
                <c:pt idx="53865">
                  <c:v>179.69088900008501</c:v>
                </c:pt>
                <c:pt idx="53866">
                  <c:v>179.699126999821</c:v>
                </c:pt>
                <c:pt idx="53867">
                  <c:v>179.699680999874</c:v>
                </c:pt>
                <c:pt idx="53868">
                  <c:v>179.70067799979</c:v>
                </c:pt>
                <c:pt idx="53869">
                  <c:v>179.701418000149</c:v>
                </c:pt>
                <c:pt idx="53870">
                  <c:v>179.70465200005401</c:v>
                </c:pt>
                <c:pt idx="53871">
                  <c:v>179.70794399980102</c:v>
                </c:pt>
                <c:pt idx="53872">
                  <c:v>179.71079600010799</c:v>
                </c:pt>
                <c:pt idx="53873">
                  <c:v>179.711382999812</c:v>
                </c:pt>
                <c:pt idx="53874">
                  <c:v>179.71267299981201</c:v>
                </c:pt>
                <c:pt idx="53875">
                  <c:v>179.71351500000301</c:v>
                </c:pt>
                <c:pt idx="53876">
                  <c:v>179.714263999812</c:v>
                </c:pt>
                <c:pt idx="53877">
                  <c:v>179.71453700010898</c:v>
                </c:pt>
                <c:pt idx="53878">
                  <c:v>179.71502399996098</c:v>
                </c:pt>
                <c:pt idx="53879">
                  <c:v>179.71537899984401</c:v>
                </c:pt>
                <c:pt idx="53880">
                  <c:v>179.72107200012002</c:v>
                </c:pt>
                <c:pt idx="53881">
                  <c:v>179.730723999909</c:v>
                </c:pt>
                <c:pt idx="53882">
                  <c:v>179.731094000089</c:v>
                </c:pt>
                <c:pt idx="53883">
                  <c:v>179.731721999814</c:v>
                </c:pt>
                <c:pt idx="53884">
                  <c:v>179.73214599987799</c:v>
                </c:pt>
                <c:pt idx="53885">
                  <c:v>179.73973400012201</c:v>
                </c:pt>
                <c:pt idx="53886">
                  <c:v>179.74032299980502</c:v>
                </c:pt>
                <c:pt idx="53887">
                  <c:v>179.74120899998502</c:v>
                </c:pt>
                <c:pt idx="53888">
                  <c:v>179.742441000144</c:v>
                </c:pt>
                <c:pt idx="53889">
                  <c:v>179.74895099996502</c:v>
                </c:pt>
                <c:pt idx="53890">
                  <c:v>179.749561999869</c:v>
                </c:pt>
                <c:pt idx="53891">
                  <c:v>179.750758999944</c:v>
                </c:pt>
                <c:pt idx="53892">
                  <c:v>179.75161699996502</c:v>
                </c:pt>
                <c:pt idx="53893">
                  <c:v>179.75208600000701</c:v>
                </c:pt>
                <c:pt idx="53894">
                  <c:v>179.75290599997601</c:v>
                </c:pt>
                <c:pt idx="53895">
                  <c:v>179.782804999831</c:v>
                </c:pt>
                <c:pt idx="53896">
                  <c:v>179.78485599996901</c:v>
                </c:pt>
                <c:pt idx="53897">
                  <c:v>179.78652600004301</c:v>
                </c:pt>
                <c:pt idx="53898">
                  <c:v>179.804622000119</c:v>
                </c:pt>
                <c:pt idx="53899">
                  <c:v>179.80601999988698</c:v>
                </c:pt>
                <c:pt idx="53900">
                  <c:v>179.80666399989701</c:v>
                </c:pt>
                <c:pt idx="53901">
                  <c:v>179.807921999781</c:v>
                </c:pt>
                <c:pt idx="53902">
                  <c:v>179.80885299994</c:v>
                </c:pt>
                <c:pt idx="53903">
                  <c:v>179.81668799984601</c:v>
                </c:pt>
                <c:pt idx="53904">
                  <c:v>179.81719799990901</c:v>
                </c:pt>
                <c:pt idx="53905">
                  <c:v>179.81776599981401</c:v>
                </c:pt>
                <c:pt idx="53906">
                  <c:v>179.81876200019499</c:v>
                </c:pt>
                <c:pt idx="53907">
                  <c:v>179.81898400012099</c:v>
                </c:pt>
                <c:pt idx="53908">
                  <c:v>179.81948699980398</c:v>
                </c:pt>
                <c:pt idx="53909">
                  <c:v>179.83506600012299</c:v>
                </c:pt>
                <c:pt idx="53910">
                  <c:v>179.85575500006198</c:v>
                </c:pt>
                <c:pt idx="53911">
                  <c:v>179.858083999988</c:v>
                </c:pt>
                <c:pt idx="53912">
                  <c:v>179.858674000115</c:v>
                </c:pt>
                <c:pt idx="53913">
                  <c:v>179.85973499980901</c:v>
                </c:pt>
                <c:pt idx="53914">
                  <c:v>179.860529000052</c:v>
                </c:pt>
                <c:pt idx="53915">
                  <c:v>179.87501300012801</c:v>
                </c:pt>
                <c:pt idx="53916">
                  <c:v>179.87576699988401</c:v>
                </c:pt>
                <c:pt idx="53917">
                  <c:v>179.87705799987398</c:v>
                </c:pt>
                <c:pt idx="53918">
                  <c:v>179.878022000139</c:v>
                </c:pt>
                <c:pt idx="53919">
                  <c:v>179.88168400006501</c:v>
                </c:pt>
                <c:pt idx="53920">
                  <c:v>179.88313400019197</c:v>
                </c:pt>
                <c:pt idx="53921">
                  <c:v>179.88364900020301</c:v>
                </c:pt>
                <c:pt idx="53922">
                  <c:v>179.88448999994901</c:v>
                </c:pt>
                <c:pt idx="53923">
                  <c:v>179.88515300021299</c:v>
                </c:pt>
                <c:pt idx="53924">
                  <c:v>179.92054600017499</c:v>
                </c:pt>
                <c:pt idx="53925">
                  <c:v>179.92114900016497</c:v>
                </c:pt>
                <c:pt idx="53926">
                  <c:v>179.92221900021801</c:v>
                </c:pt>
                <c:pt idx="53927">
                  <c:v>179.92296800002802</c:v>
                </c:pt>
                <c:pt idx="53928">
                  <c:v>179.942101000051</c:v>
                </c:pt>
                <c:pt idx="53929">
                  <c:v>179.952264999883</c:v>
                </c:pt>
                <c:pt idx="53930">
                  <c:v>179.95421700015802</c:v>
                </c:pt>
                <c:pt idx="53931">
                  <c:v>179.95492299996801</c:v>
                </c:pt>
                <c:pt idx="53932">
                  <c:v>179.955561000042</c:v>
                </c:pt>
                <c:pt idx="53933">
                  <c:v>179.95610600018998</c:v>
                </c:pt>
                <c:pt idx="53934">
                  <c:v>179.956158000095</c:v>
                </c:pt>
                <c:pt idx="53935">
                  <c:v>179.95694599994701</c:v>
                </c:pt>
                <c:pt idx="53936">
                  <c:v>179.95733599991502</c:v>
                </c:pt>
                <c:pt idx="53937">
                  <c:v>179.95813500010601</c:v>
                </c:pt>
                <c:pt idx="53938">
                  <c:v>179.972500000076</c:v>
                </c:pt>
                <c:pt idx="53939">
                  <c:v>179.99062999979202</c:v>
                </c:pt>
                <c:pt idx="53940">
                  <c:v>179.99125899996201</c:v>
                </c:pt>
                <c:pt idx="53941">
                  <c:v>179.992549999951</c:v>
                </c:pt>
                <c:pt idx="53942">
                  <c:v>179.99345999987702</c:v>
                </c:pt>
                <c:pt idx="53943">
                  <c:v>179.99569299990901</c:v>
                </c:pt>
                <c:pt idx="53944">
                  <c:v>179.99637899993101</c:v>
                </c:pt>
                <c:pt idx="53945">
                  <c:v>179.99777000022701</c:v>
                </c:pt>
                <c:pt idx="53946">
                  <c:v>179.998725000132</c:v>
                </c:pt>
                <c:pt idx="53947">
                  <c:v>179.99941500011101</c:v>
                </c:pt>
                <c:pt idx="53948">
                  <c:v>180.006423000122</c:v>
                </c:pt>
                <c:pt idx="53949">
                  <c:v>180.027070000051</c:v>
                </c:pt>
                <c:pt idx="53950">
                  <c:v>180.027574000177</c:v>
                </c:pt>
                <c:pt idx="53951">
                  <c:v>180.02847700017801</c:v>
                </c:pt>
                <c:pt idx="53952">
                  <c:v>180.02911199982898</c:v>
                </c:pt>
                <c:pt idx="53953">
                  <c:v>180.031332999988</c:v>
                </c:pt>
                <c:pt idx="53954">
                  <c:v>180.033425000146</c:v>
                </c:pt>
                <c:pt idx="53955">
                  <c:v>180.03401699979801</c:v>
                </c:pt>
                <c:pt idx="53956">
                  <c:v>180.035174999829</c:v>
                </c:pt>
                <c:pt idx="53957">
                  <c:v>180.03609600009401</c:v>
                </c:pt>
                <c:pt idx="53958">
                  <c:v>180.041948000052</c:v>
                </c:pt>
                <c:pt idx="53959">
                  <c:v>180.04223900015802</c:v>
                </c:pt>
                <c:pt idx="53960">
                  <c:v>180.04275500015802</c:v>
                </c:pt>
                <c:pt idx="53961">
                  <c:v>180.04318000021101</c:v>
                </c:pt>
                <c:pt idx="53962">
                  <c:v>180.04872700021201</c:v>
                </c:pt>
                <c:pt idx="53963">
                  <c:v>180.049249000148</c:v>
                </c:pt>
                <c:pt idx="53964">
                  <c:v>180.05026799983099</c:v>
                </c:pt>
                <c:pt idx="53965">
                  <c:v>180.05087399978899</c:v>
                </c:pt>
                <c:pt idx="53966">
                  <c:v>180.05475900008602</c:v>
                </c:pt>
                <c:pt idx="53967">
                  <c:v>180.06946000014</c:v>
                </c:pt>
                <c:pt idx="53968">
                  <c:v>180.06996399981202</c:v>
                </c:pt>
                <c:pt idx="53969">
                  <c:v>180.070960000193</c:v>
                </c:pt>
                <c:pt idx="53970">
                  <c:v>180.071704000056</c:v>
                </c:pt>
                <c:pt idx="53971">
                  <c:v>180.07815100008801</c:v>
                </c:pt>
                <c:pt idx="53972">
                  <c:v>180.08432699980398</c:v>
                </c:pt>
                <c:pt idx="53973">
                  <c:v>180.084955999973</c:v>
                </c:pt>
                <c:pt idx="53974">
                  <c:v>180.08625599986698</c:v>
                </c:pt>
                <c:pt idx="53975">
                  <c:v>180.087164999804</c:v>
                </c:pt>
                <c:pt idx="53976">
                  <c:v>180.09265199998399</c:v>
                </c:pt>
                <c:pt idx="53977">
                  <c:v>180.09331900020598</c:v>
                </c:pt>
                <c:pt idx="53978">
                  <c:v>180.094470999847</c:v>
                </c:pt>
                <c:pt idx="53979">
                  <c:v>180.09477799978399</c:v>
                </c:pt>
                <c:pt idx="53980">
                  <c:v>180.09534800012202</c:v>
                </c:pt>
                <c:pt idx="53981">
                  <c:v>180.098674999953</c:v>
                </c:pt>
                <c:pt idx="53982">
                  <c:v>180.09910899991101</c:v>
                </c:pt>
                <c:pt idx="53983">
                  <c:v>180.099814000186</c:v>
                </c:pt>
                <c:pt idx="53984">
                  <c:v>180.10029900005901</c:v>
                </c:pt>
                <c:pt idx="53985">
                  <c:v>180.106736000198</c:v>
                </c:pt>
                <c:pt idx="53986">
                  <c:v>180.12239800009399</c:v>
                </c:pt>
                <c:pt idx="53987">
                  <c:v>180.12652100014702</c:v>
                </c:pt>
                <c:pt idx="53988">
                  <c:v>180.13497399988401</c:v>
                </c:pt>
                <c:pt idx="53989">
                  <c:v>180.16078600021498</c:v>
                </c:pt>
                <c:pt idx="53990">
                  <c:v>180.16142799979201</c:v>
                </c:pt>
                <c:pt idx="53991">
                  <c:v>180.16257999988699</c:v>
                </c:pt>
                <c:pt idx="53992">
                  <c:v>180.16337500012003</c:v>
                </c:pt>
                <c:pt idx="53993">
                  <c:v>180.165391000173</c:v>
                </c:pt>
                <c:pt idx="53994">
                  <c:v>180.167711000194</c:v>
                </c:pt>
                <c:pt idx="53995">
                  <c:v>180.167871999856</c:v>
                </c:pt>
                <c:pt idx="53996">
                  <c:v>180.16859799990903</c:v>
                </c:pt>
                <c:pt idx="53997">
                  <c:v>180.16991700005701</c:v>
                </c:pt>
                <c:pt idx="53998">
                  <c:v>180.17090100011001</c:v>
                </c:pt>
                <c:pt idx="53999">
                  <c:v>180.184330999964</c:v>
                </c:pt>
                <c:pt idx="54000">
                  <c:v>180.18503700022799</c:v>
                </c:pt>
                <c:pt idx="54001">
                  <c:v>180.186230999879</c:v>
                </c:pt>
                <c:pt idx="54002">
                  <c:v>180.18646900009099</c:v>
                </c:pt>
                <c:pt idx="54003">
                  <c:v>180.18758600010099</c:v>
                </c:pt>
                <c:pt idx="54004">
                  <c:v>180.18768499996401</c:v>
                </c:pt>
                <c:pt idx="54005">
                  <c:v>180.18861200016499</c:v>
                </c:pt>
                <c:pt idx="54006">
                  <c:v>180.189120999784</c:v>
                </c:pt>
                <c:pt idx="54007">
                  <c:v>180.19106000019698</c:v>
                </c:pt>
                <c:pt idx="54008">
                  <c:v>180.19150400004901</c:v>
                </c:pt>
                <c:pt idx="54009">
                  <c:v>180.19225599982701</c:v>
                </c:pt>
                <c:pt idx="54010">
                  <c:v>180.19288799996502</c:v>
                </c:pt>
                <c:pt idx="54011">
                  <c:v>180.19303199980598</c:v>
                </c:pt>
                <c:pt idx="54012">
                  <c:v>180.19382800002802</c:v>
                </c:pt>
                <c:pt idx="54013">
                  <c:v>180.19515400010201</c:v>
                </c:pt>
                <c:pt idx="54014">
                  <c:v>180.196588999933</c:v>
                </c:pt>
                <c:pt idx="54015">
                  <c:v>180.197898000187</c:v>
                </c:pt>
                <c:pt idx="54016">
                  <c:v>180.19858099978501</c:v>
                </c:pt>
                <c:pt idx="54017">
                  <c:v>180.199544000061</c:v>
                </c:pt>
                <c:pt idx="54018">
                  <c:v>180.200258999775</c:v>
                </c:pt>
                <c:pt idx="54019">
                  <c:v>180.21257600003</c:v>
                </c:pt>
                <c:pt idx="54020">
                  <c:v>180.212692000168</c:v>
                </c:pt>
                <c:pt idx="54021">
                  <c:v>180.21334100012601</c:v>
                </c:pt>
                <c:pt idx="54022">
                  <c:v>180.21447199998798</c:v>
                </c:pt>
                <c:pt idx="54023">
                  <c:v>180.215285000031</c:v>
                </c:pt>
                <c:pt idx="54024">
                  <c:v>180.227304999789</c:v>
                </c:pt>
                <c:pt idx="54025">
                  <c:v>180.22782400021202</c:v>
                </c:pt>
                <c:pt idx="54026">
                  <c:v>180.22864200020098</c:v>
                </c:pt>
                <c:pt idx="54027">
                  <c:v>180.22920300018001</c:v>
                </c:pt>
                <c:pt idx="54028">
                  <c:v>180.236865000097</c:v>
                </c:pt>
                <c:pt idx="54029">
                  <c:v>180.23722899988499</c:v>
                </c:pt>
                <c:pt idx="54030">
                  <c:v>180.23798300009702</c:v>
                </c:pt>
                <c:pt idx="54031">
                  <c:v>180.23840600017101</c:v>
                </c:pt>
                <c:pt idx="54032">
                  <c:v>180.23961000017101</c:v>
                </c:pt>
                <c:pt idx="54033">
                  <c:v>180.24899000010899</c:v>
                </c:pt>
                <c:pt idx="54034">
                  <c:v>180.263614000068</c:v>
                </c:pt>
                <c:pt idx="54035">
                  <c:v>180.26424800018501</c:v>
                </c:pt>
                <c:pt idx="54036">
                  <c:v>180.26460000009999</c:v>
                </c:pt>
                <c:pt idx="54037">
                  <c:v>180.26515600013198</c:v>
                </c:pt>
                <c:pt idx="54038">
                  <c:v>180.26544099984602</c:v>
                </c:pt>
                <c:pt idx="54039">
                  <c:v>180.26616199995198</c:v>
                </c:pt>
                <c:pt idx="54040">
                  <c:v>180.266200000005</c:v>
                </c:pt>
                <c:pt idx="54041">
                  <c:v>180.26686599978302</c:v>
                </c:pt>
                <c:pt idx="54042">
                  <c:v>180.26723799994201</c:v>
                </c:pt>
                <c:pt idx="54043">
                  <c:v>180.267882999942</c:v>
                </c:pt>
                <c:pt idx="54044">
                  <c:v>180.26904799990001</c:v>
                </c:pt>
                <c:pt idx="54045">
                  <c:v>180.269915999815</c:v>
                </c:pt>
                <c:pt idx="54046">
                  <c:v>180.27040000015398</c:v>
                </c:pt>
                <c:pt idx="54047">
                  <c:v>180.27282299999499</c:v>
                </c:pt>
                <c:pt idx="54048">
                  <c:v>180.27864299983702</c:v>
                </c:pt>
                <c:pt idx="54049">
                  <c:v>180.28346900018701</c:v>
                </c:pt>
                <c:pt idx="54050">
                  <c:v>180.293267999786</c:v>
                </c:pt>
                <c:pt idx="54051">
                  <c:v>180.30621300022102</c:v>
                </c:pt>
                <c:pt idx="54052">
                  <c:v>180.313265000222</c:v>
                </c:pt>
                <c:pt idx="54053">
                  <c:v>180.31384000005298</c:v>
                </c:pt>
                <c:pt idx="54054">
                  <c:v>180.31486400013802</c:v>
                </c:pt>
                <c:pt idx="54055">
                  <c:v>180.31548399994702</c:v>
                </c:pt>
                <c:pt idx="54056">
                  <c:v>180.31987399990601</c:v>
                </c:pt>
                <c:pt idx="54057">
                  <c:v>180.338554000172</c:v>
                </c:pt>
                <c:pt idx="54058">
                  <c:v>180.34739199992998</c:v>
                </c:pt>
                <c:pt idx="54059">
                  <c:v>180.35165199989899</c:v>
                </c:pt>
                <c:pt idx="54060">
                  <c:v>180.36139500009</c:v>
                </c:pt>
                <c:pt idx="54061">
                  <c:v>180.368495000038</c:v>
                </c:pt>
                <c:pt idx="54062">
                  <c:v>180.36914499998599</c:v>
                </c:pt>
                <c:pt idx="54063">
                  <c:v>180.37048299993302</c:v>
                </c:pt>
                <c:pt idx="54064">
                  <c:v>180.371395999827</c:v>
                </c:pt>
                <c:pt idx="54065">
                  <c:v>180.379930000071</c:v>
                </c:pt>
                <c:pt idx="54066">
                  <c:v>180.38058299998701</c:v>
                </c:pt>
                <c:pt idx="54067">
                  <c:v>180.381731000125</c:v>
                </c:pt>
                <c:pt idx="54068">
                  <c:v>180.38263000016701</c:v>
                </c:pt>
                <c:pt idx="54069">
                  <c:v>180.386932000146</c:v>
                </c:pt>
                <c:pt idx="54070">
                  <c:v>180.387405000146</c:v>
                </c:pt>
                <c:pt idx="54071">
                  <c:v>180.38827200007199</c:v>
                </c:pt>
                <c:pt idx="54072">
                  <c:v>180.38943200008299</c:v>
                </c:pt>
                <c:pt idx="54073">
                  <c:v>180.40043200016902</c:v>
                </c:pt>
                <c:pt idx="54074">
                  <c:v>180.40065000013701</c:v>
                </c:pt>
                <c:pt idx="54075">
                  <c:v>180.40086200016901</c:v>
                </c:pt>
                <c:pt idx="54076">
                  <c:v>180.401537999841</c:v>
                </c:pt>
                <c:pt idx="54077">
                  <c:v>180.40204299995801</c:v>
                </c:pt>
                <c:pt idx="54078">
                  <c:v>180.406552000022</c:v>
                </c:pt>
                <c:pt idx="54079">
                  <c:v>180.40723100011701</c:v>
                </c:pt>
                <c:pt idx="54080">
                  <c:v>180.40845599989501</c:v>
                </c:pt>
                <c:pt idx="54081">
                  <c:v>180.40928399977898</c:v>
                </c:pt>
                <c:pt idx="54082">
                  <c:v>180.42510699979098</c:v>
                </c:pt>
                <c:pt idx="54083">
                  <c:v>180.42583599981299</c:v>
                </c:pt>
                <c:pt idx="54084">
                  <c:v>180.42708499979099</c:v>
                </c:pt>
                <c:pt idx="54085">
                  <c:v>180.428486999971</c:v>
                </c:pt>
                <c:pt idx="54086">
                  <c:v>180.42898000021501</c:v>
                </c:pt>
                <c:pt idx="54087">
                  <c:v>180.43480599999299</c:v>
                </c:pt>
                <c:pt idx="54088">
                  <c:v>180.43525900020501</c:v>
                </c:pt>
                <c:pt idx="54089">
                  <c:v>180.43615899978201</c:v>
                </c:pt>
                <c:pt idx="54090">
                  <c:v>180.43678699996201</c:v>
                </c:pt>
                <c:pt idx="54091">
                  <c:v>180.45016299993199</c:v>
                </c:pt>
                <c:pt idx="54092">
                  <c:v>180.469791000177</c:v>
                </c:pt>
                <c:pt idx="54093">
                  <c:v>180.47042299985998</c:v>
                </c:pt>
                <c:pt idx="54094">
                  <c:v>180.471664999913</c:v>
                </c:pt>
                <c:pt idx="54095">
                  <c:v>180.47257399985</c:v>
                </c:pt>
                <c:pt idx="54096">
                  <c:v>180.474739000146</c:v>
                </c:pt>
                <c:pt idx="54097">
                  <c:v>180.47519899982899</c:v>
                </c:pt>
                <c:pt idx="54098">
                  <c:v>180.476115000146</c:v>
                </c:pt>
                <c:pt idx="54099">
                  <c:v>180.47664100004101</c:v>
                </c:pt>
                <c:pt idx="54100">
                  <c:v>180.486239999936</c:v>
                </c:pt>
                <c:pt idx="54101">
                  <c:v>180.48693999980901</c:v>
                </c:pt>
                <c:pt idx="54102">
                  <c:v>180.49698100003201</c:v>
                </c:pt>
                <c:pt idx="54103">
                  <c:v>180.49787800009599</c:v>
                </c:pt>
                <c:pt idx="54104">
                  <c:v>180.52574100011</c:v>
                </c:pt>
                <c:pt idx="54105">
                  <c:v>180.52634600007798</c:v>
                </c:pt>
                <c:pt idx="54106">
                  <c:v>180.527299999994</c:v>
                </c:pt>
                <c:pt idx="54107">
                  <c:v>180.528018000131</c:v>
                </c:pt>
                <c:pt idx="54108">
                  <c:v>180.53409000003703</c:v>
                </c:pt>
                <c:pt idx="54109">
                  <c:v>180.534570999952</c:v>
                </c:pt>
                <c:pt idx="54110">
                  <c:v>180.53801499990999</c:v>
                </c:pt>
                <c:pt idx="54111">
                  <c:v>180.53869000004801</c:v>
                </c:pt>
                <c:pt idx="54112">
                  <c:v>180.54003699990002</c:v>
                </c:pt>
                <c:pt idx="54113">
                  <c:v>180.54097999993198</c:v>
                </c:pt>
                <c:pt idx="54114">
                  <c:v>180.54324000013301</c:v>
                </c:pt>
                <c:pt idx="54115">
                  <c:v>180.543930000112</c:v>
                </c:pt>
                <c:pt idx="54116">
                  <c:v>180.54417800021801</c:v>
                </c:pt>
                <c:pt idx="54117">
                  <c:v>180.54521500016497</c:v>
                </c:pt>
                <c:pt idx="54118">
                  <c:v>180.546205000155</c:v>
                </c:pt>
                <c:pt idx="54119">
                  <c:v>180.54906099996501</c:v>
                </c:pt>
                <c:pt idx="54120">
                  <c:v>180.549409999912</c:v>
                </c:pt>
                <c:pt idx="54121">
                  <c:v>180.550157000197</c:v>
                </c:pt>
                <c:pt idx="54122">
                  <c:v>180.55070799982701</c:v>
                </c:pt>
                <c:pt idx="54123">
                  <c:v>180.562404999818</c:v>
                </c:pt>
                <c:pt idx="54124">
                  <c:v>180.56314600016702</c:v>
                </c:pt>
                <c:pt idx="54125">
                  <c:v>180.564458999924</c:v>
                </c:pt>
                <c:pt idx="54126">
                  <c:v>180.565397000009</c:v>
                </c:pt>
                <c:pt idx="54127">
                  <c:v>180.58883899993802</c:v>
                </c:pt>
                <c:pt idx="54128">
                  <c:v>180.601027000193</c:v>
                </c:pt>
                <c:pt idx="54129">
                  <c:v>180.60509399992901</c:v>
                </c:pt>
                <c:pt idx="54130">
                  <c:v>180.60578899985501</c:v>
                </c:pt>
                <c:pt idx="54131">
                  <c:v>180.607062000035</c:v>
                </c:pt>
                <c:pt idx="54132">
                  <c:v>180.60795800010899</c:v>
                </c:pt>
                <c:pt idx="54133">
                  <c:v>180.61582800009998</c:v>
                </c:pt>
                <c:pt idx="54134">
                  <c:v>180.61595400013101</c:v>
                </c:pt>
                <c:pt idx="54135">
                  <c:v>180.616052999994</c:v>
                </c:pt>
                <c:pt idx="54136">
                  <c:v>180.616442999962</c:v>
                </c:pt>
                <c:pt idx="54137">
                  <c:v>180.61752599987798</c:v>
                </c:pt>
                <c:pt idx="54138">
                  <c:v>180.618297999899</c:v>
                </c:pt>
                <c:pt idx="54139">
                  <c:v>180.632480999975</c:v>
                </c:pt>
                <c:pt idx="54140">
                  <c:v>180.66434799993601</c:v>
                </c:pt>
                <c:pt idx="54141">
                  <c:v>180.66499999986198</c:v>
                </c:pt>
                <c:pt idx="54142">
                  <c:v>180.666205999841</c:v>
                </c:pt>
                <c:pt idx="54143">
                  <c:v>180.66703200020098</c:v>
                </c:pt>
                <c:pt idx="54144">
                  <c:v>180.67309700018001</c:v>
                </c:pt>
                <c:pt idx="54145">
                  <c:v>180.67375999998998</c:v>
                </c:pt>
                <c:pt idx="54146">
                  <c:v>180.67464700015898</c:v>
                </c:pt>
                <c:pt idx="54147">
                  <c:v>180.67505099998002</c:v>
                </c:pt>
                <c:pt idx="54148">
                  <c:v>180.676000999937</c:v>
                </c:pt>
                <c:pt idx="54149">
                  <c:v>180.67986000005399</c:v>
                </c:pt>
                <c:pt idx="54150">
                  <c:v>180.68020800001202</c:v>
                </c:pt>
                <c:pt idx="54151">
                  <c:v>180.680957999811</c:v>
                </c:pt>
                <c:pt idx="54152">
                  <c:v>180.68143800019197</c:v>
                </c:pt>
                <c:pt idx="54153">
                  <c:v>180.68438699992799</c:v>
                </c:pt>
                <c:pt idx="54154">
                  <c:v>180.69796100007798</c:v>
                </c:pt>
                <c:pt idx="54155">
                  <c:v>180.69865200004602</c:v>
                </c:pt>
                <c:pt idx="54156">
                  <c:v>180.69992800019401</c:v>
                </c:pt>
                <c:pt idx="54157">
                  <c:v>180.70077199990902</c:v>
                </c:pt>
                <c:pt idx="54158">
                  <c:v>180.71159200007901</c:v>
                </c:pt>
                <c:pt idx="54159">
                  <c:v>180.721189999985</c:v>
                </c:pt>
                <c:pt idx="54160">
                  <c:v>180.72188299993198</c:v>
                </c:pt>
                <c:pt idx="54161">
                  <c:v>180.723088999911</c:v>
                </c:pt>
                <c:pt idx="54162">
                  <c:v>180.72320300007001</c:v>
                </c:pt>
                <c:pt idx="54163">
                  <c:v>180.72412499986899</c:v>
                </c:pt>
                <c:pt idx="54164">
                  <c:v>180.73422999987</c:v>
                </c:pt>
                <c:pt idx="54165">
                  <c:v>180.73457899981798</c:v>
                </c:pt>
                <c:pt idx="54166">
                  <c:v>180.73513199988099</c:v>
                </c:pt>
                <c:pt idx="54167">
                  <c:v>180.73556299987098</c:v>
                </c:pt>
                <c:pt idx="54168">
                  <c:v>180.74305600020998</c:v>
                </c:pt>
                <c:pt idx="54169">
                  <c:v>180.75007200013701</c:v>
                </c:pt>
                <c:pt idx="54170">
                  <c:v>180.750737999915</c:v>
                </c:pt>
                <c:pt idx="54171">
                  <c:v>180.75196100016902</c:v>
                </c:pt>
                <c:pt idx="54172">
                  <c:v>180.75276699983002</c:v>
                </c:pt>
                <c:pt idx="54173">
                  <c:v>180.779433000225</c:v>
                </c:pt>
                <c:pt idx="54174">
                  <c:v>180.78011299985502</c:v>
                </c:pt>
                <c:pt idx="54175">
                  <c:v>180.78116600008698</c:v>
                </c:pt>
                <c:pt idx="54176">
                  <c:v>180.781359999855</c:v>
                </c:pt>
                <c:pt idx="54177">
                  <c:v>180.78189600009799</c:v>
                </c:pt>
                <c:pt idx="54178">
                  <c:v>180.78226599982301</c:v>
                </c:pt>
                <c:pt idx="54179">
                  <c:v>180.78320799986602</c:v>
                </c:pt>
                <c:pt idx="54180">
                  <c:v>180.78427299997199</c:v>
                </c:pt>
                <c:pt idx="54181">
                  <c:v>180.78436999985502</c:v>
                </c:pt>
                <c:pt idx="54182">
                  <c:v>180.788288999792</c:v>
                </c:pt>
                <c:pt idx="54183">
                  <c:v>180.78902800016201</c:v>
                </c:pt>
                <c:pt idx="54184">
                  <c:v>180.79029199998303</c:v>
                </c:pt>
                <c:pt idx="54185">
                  <c:v>180.79127600003599</c:v>
                </c:pt>
                <c:pt idx="54186">
                  <c:v>180.79257999988801</c:v>
                </c:pt>
                <c:pt idx="54187">
                  <c:v>180.81573800009201</c:v>
                </c:pt>
                <c:pt idx="54188">
                  <c:v>180.82237199996501</c:v>
                </c:pt>
                <c:pt idx="54189">
                  <c:v>180.82285199989201</c:v>
                </c:pt>
                <c:pt idx="54190">
                  <c:v>180.82384799981799</c:v>
                </c:pt>
                <c:pt idx="54191">
                  <c:v>180.824443999881</c:v>
                </c:pt>
                <c:pt idx="54192">
                  <c:v>180.824449999818</c:v>
                </c:pt>
                <c:pt idx="54193">
                  <c:v>180.82930199989201</c:v>
                </c:pt>
                <c:pt idx="54194">
                  <c:v>180.82988600008301</c:v>
                </c:pt>
                <c:pt idx="54195">
                  <c:v>180.83059499986101</c:v>
                </c:pt>
                <c:pt idx="54196">
                  <c:v>180.83106899985</c:v>
                </c:pt>
                <c:pt idx="54197">
                  <c:v>180.831105999914</c:v>
                </c:pt>
                <c:pt idx="54198">
                  <c:v>180.831881999893</c:v>
                </c:pt>
                <c:pt idx="54199">
                  <c:v>180.83210499980802</c:v>
                </c:pt>
                <c:pt idx="54200">
                  <c:v>180.832819999977</c:v>
                </c:pt>
                <c:pt idx="54201">
                  <c:v>180.83606099980801</c:v>
                </c:pt>
                <c:pt idx="54202">
                  <c:v>180.83672500006199</c:v>
                </c:pt>
                <c:pt idx="54203">
                  <c:v>180.83800200019999</c:v>
                </c:pt>
                <c:pt idx="54204">
                  <c:v>180.83880799986198</c:v>
                </c:pt>
                <c:pt idx="54205">
                  <c:v>180.84419099977799</c:v>
                </c:pt>
                <c:pt idx="54206">
                  <c:v>180.844514999989</c:v>
                </c:pt>
                <c:pt idx="54207">
                  <c:v>180.84512399991502</c:v>
                </c:pt>
                <c:pt idx="54208">
                  <c:v>180.84555799987302</c:v>
                </c:pt>
                <c:pt idx="54209">
                  <c:v>180.85150200022301</c:v>
                </c:pt>
                <c:pt idx="54210">
                  <c:v>180.86387999983299</c:v>
                </c:pt>
                <c:pt idx="54211">
                  <c:v>180.86915599997101</c:v>
                </c:pt>
                <c:pt idx="54212">
                  <c:v>180.86984499996097</c:v>
                </c:pt>
                <c:pt idx="54213">
                  <c:v>180.87001899993899</c:v>
                </c:pt>
                <c:pt idx="54214">
                  <c:v>180.870607000088</c:v>
                </c:pt>
                <c:pt idx="54215">
                  <c:v>180.87100899992902</c:v>
                </c:pt>
                <c:pt idx="54216">
                  <c:v>180.87156299998199</c:v>
                </c:pt>
                <c:pt idx="54217">
                  <c:v>180.87191599988699</c:v>
                </c:pt>
                <c:pt idx="54218">
                  <c:v>180.872349999845</c:v>
                </c:pt>
                <c:pt idx="54219">
                  <c:v>180.874856000173</c:v>
                </c:pt>
                <c:pt idx="54220">
                  <c:v>180.875453000226</c:v>
                </c:pt>
                <c:pt idx="54221">
                  <c:v>180.876612999782</c:v>
                </c:pt>
                <c:pt idx="54222">
                  <c:v>180.877380999845</c:v>
                </c:pt>
                <c:pt idx="54223">
                  <c:v>180.88647300009998</c:v>
                </c:pt>
                <c:pt idx="54224">
                  <c:v>180.890310999984</c:v>
                </c:pt>
                <c:pt idx="54225">
                  <c:v>180.89087799990003</c:v>
                </c:pt>
                <c:pt idx="54226">
                  <c:v>180.891919999794</c:v>
                </c:pt>
                <c:pt idx="54227">
                  <c:v>180.892650999794</c:v>
                </c:pt>
                <c:pt idx="54228">
                  <c:v>180.89342900020699</c:v>
                </c:pt>
                <c:pt idx="54229">
                  <c:v>180.89941300013299</c:v>
                </c:pt>
                <c:pt idx="54230">
                  <c:v>180.92178200004102</c:v>
                </c:pt>
                <c:pt idx="54231">
                  <c:v>180.92208400003</c:v>
                </c:pt>
                <c:pt idx="54232">
                  <c:v>180.92262700020001</c:v>
                </c:pt>
                <c:pt idx="54233">
                  <c:v>180.92298800001998</c:v>
                </c:pt>
                <c:pt idx="54234">
                  <c:v>180.926037000062</c:v>
                </c:pt>
                <c:pt idx="54235">
                  <c:v>180.927188000168</c:v>
                </c:pt>
                <c:pt idx="54236">
                  <c:v>180.92815899990401</c:v>
                </c:pt>
                <c:pt idx="54237">
                  <c:v>180.928865000169</c:v>
                </c:pt>
                <c:pt idx="54238">
                  <c:v>180.93009599988301</c:v>
                </c:pt>
                <c:pt idx="54239">
                  <c:v>180.93097000019</c:v>
                </c:pt>
                <c:pt idx="54240">
                  <c:v>180.939080999905</c:v>
                </c:pt>
                <c:pt idx="54241">
                  <c:v>180.939753000075</c:v>
                </c:pt>
                <c:pt idx="54242">
                  <c:v>180.942235000202</c:v>
                </c:pt>
                <c:pt idx="54243">
                  <c:v>180.94246999998998</c:v>
                </c:pt>
                <c:pt idx="54244">
                  <c:v>180.942700999821</c:v>
                </c:pt>
                <c:pt idx="54245">
                  <c:v>180.94354000004301</c:v>
                </c:pt>
                <c:pt idx="54246">
                  <c:v>180.943839000065</c:v>
                </c:pt>
                <c:pt idx="54247">
                  <c:v>180.94407699982102</c:v>
                </c:pt>
                <c:pt idx="54248">
                  <c:v>180.94605199985298</c:v>
                </c:pt>
                <c:pt idx="54249">
                  <c:v>180.94624900004399</c:v>
                </c:pt>
                <c:pt idx="54250">
                  <c:v>180.94723400008601</c:v>
                </c:pt>
                <c:pt idx="54251">
                  <c:v>180.94744600011799</c:v>
                </c:pt>
                <c:pt idx="54252">
                  <c:v>180.94954199978</c:v>
                </c:pt>
                <c:pt idx="54253">
                  <c:v>180.94978099998099</c:v>
                </c:pt>
                <c:pt idx="54254">
                  <c:v>180.95099599986401</c:v>
                </c:pt>
                <c:pt idx="54255">
                  <c:v>180.951307000214</c:v>
                </c:pt>
                <c:pt idx="54256">
                  <c:v>180.95280999977999</c:v>
                </c:pt>
                <c:pt idx="54257">
                  <c:v>180.95292899988601</c:v>
                </c:pt>
                <c:pt idx="54258">
                  <c:v>180.95304200005498</c:v>
                </c:pt>
                <c:pt idx="54259">
                  <c:v>180.95313799994901</c:v>
                </c:pt>
                <c:pt idx="54260">
                  <c:v>180.95325500007598</c:v>
                </c:pt>
                <c:pt idx="54261">
                  <c:v>180.95332800021401</c:v>
                </c:pt>
                <c:pt idx="54262">
                  <c:v>180.953333000161</c:v>
                </c:pt>
                <c:pt idx="54263">
                  <c:v>180.95343400000201</c:v>
                </c:pt>
                <c:pt idx="54264">
                  <c:v>180.95413899982302</c:v>
                </c:pt>
                <c:pt idx="54265">
                  <c:v>180.954511999971</c:v>
                </c:pt>
                <c:pt idx="54266">
                  <c:v>180.95461599978</c:v>
                </c:pt>
                <c:pt idx="54267">
                  <c:v>180.95497300009799</c:v>
                </c:pt>
                <c:pt idx="54268">
                  <c:v>180.95537199997099</c:v>
                </c:pt>
                <c:pt idx="54269">
                  <c:v>180.95546799986499</c:v>
                </c:pt>
                <c:pt idx="54270">
                  <c:v>180.95580399994998</c:v>
                </c:pt>
                <c:pt idx="54271">
                  <c:v>180.95617100016099</c:v>
                </c:pt>
                <c:pt idx="54272">
                  <c:v>180.956228000013</c:v>
                </c:pt>
                <c:pt idx="54273">
                  <c:v>180.95664700013</c:v>
                </c:pt>
                <c:pt idx="54274">
                  <c:v>180.95779199984401</c:v>
                </c:pt>
                <c:pt idx="54275">
                  <c:v>180.96493299981299</c:v>
                </c:pt>
                <c:pt idx="54276">
                  <c:v>180.96558900015199</c:v>
                </c:pt>
                <c:pt idx="54277">
                  <c:v>180.96674500020501</c:v>
                </c:pt>
                <c:pt idx="54278">
                  <c:v>180.96760600019402</c:v>
                </c:pt>
                <c:pt idx="54279">
                  <c:v>180.97160500019498</c:v>
                </c:pt>
                <c:pt idx="54280">
                  <c:v>180.97219599985598</c:v>
                </c:pt>
                <c:pt idx="54281">
                  <c:v>180.97328400017398</c:v>
                </c:pt>
                <c:pt idx="54282">
                  <c:v>180.974061000142</c:v>
                </c:pt>
                <c:pt idx="54283">
                  <c:v>180.98277299986802</c:v>
                </c:pt>
                <c:pt idx="54284">
                  <c:v>180.98939999981599</c:v>
                </c:pt>
                <c:pt idx="54285">
                  <c:v>180.997886000113</c:v>
                </c:pt>
                <c:pt idx="54286">
                  <c:v>181.01278999983998</c:v>
                </c:pt>
                <c:pt idx="54287">
                  <c:v>181.01344900014701</c:v>
                </c:pt>
                <c:pt idx="54288">
                  <c:v>181.01463599987201</c:v>
                </c:pt>
                <c:pt idx="54289">
                  <c:v>181.01541299983998</c:v>
                </c:pt>
                <c:pt idx="54290">
                  <c:v>181.022649000169</c:v>
                </c:pt>
                <c:pt idx="54291">
                  <c:v>181.023193999863</c:v>
                </c:pt>
                <c:pt idx="54292">
                  <c:v>181.02408499998998</c:v>
                </c:pt>
                <c:pt idx="54293">
                  <c:v>181.02412600001099</c:v>
                </c:pt>
                <c:pt idx="54294">
                  <c:v>181.02471300016902</c:v>
                </c:pt>
                <c:pt idx="54295">
                  <c:v>181.032673000117</c:v>
                </c:pt>
                <c:pt idx="54296">
                  <c:v>181.03832899987501</c:v>
                </c:pt>
                <c:pt idx="54297">
                  <c:v>181.03945599977999</c:v>
                </c:pt>
                <c:pt idx="54298">
                  <c:v>181.03989500013901</c:v>
                </c:pt>
                <c:pt idx="54299">
                  <c:v>181.041026999992</c:v>
                </c:pt>
                <c:pt idx="54300">
                  <c:v>181.04145100005499</c:v>
                </c:pt>
                <c:pt idx="54301">
                  <c:v>181.04228599986499</c:v>
                </c:pt>
                <c:pt idx="54302">
                  <c:v>181.042786000034</c:v>
                </c:pt>
                <c:pt idx="54303">
                  <c:v>181.065795999984</c:v>
                </c:pt>
                <c:pt idx="54304">
                  <c:v>181.077700000059</c:v>
                </c:pt>
                <c:pt idx="54305">
                  <c:v>181.07827599987999</c:v>
                </c:pt>
                <c:pt idx="54306">
                  <c:v>181.07898700009099</c:v>
                </c:pt>
                <c:pt idx="54307">
                  <c:v>181.080100000144</c:v>
                </c:pt>
                <c:pt idx="54308">
                  <c:v>181.08025099991198</c:v>
                </c:pt>
                <c:pt idx="54309">
                  <c:v>181.081254000218</c:v>
                </c:pt>
                <c:pt idx="54310">
                  <c:v>181.08166299998598</c:v>
                </c:pt>
                <c:pt idx="54311">
                  <c:v>181.08684600019799</c:v>
                </c:pt>
                <c:pt idx="54312">
                  <c:v>181.08748199983799</c:v>
                </c:pt>
                <c:pt idx="54313">
                  <c:v>181.088801999976</c:v>
                </c:pt>
                <c:pt idx="54314">
                  <c:v>181.08965700002901</c:v>
                </c:pt>
                <c:pt idx="54315">
                  <c:v>181.09861499988202</c:v>
                </c:pt>
                <c:pt idx="54316">
                  <c:v>181.09923800011501</c:v>
                </c:pt>
                <c:pt idx="54317">
                  <c:v>181.10041099998799</c:v>
                </c:pt>
                <c:pt idx="54318">
                  <c:v>181.10121800009401</c:v>
                </c:pt>
                <c:pt idx="54319">
                  <c:v>181.10783100019</c:v>
                </c:pt>
                <c:pt idx="54320">
                  <c:v>181.10858999989398</c:v>
                </c:pt>
                <c:pt idx="54321">
                  <c:v>181.10972100021101</c:v>
                </c:pt>
                <c:pt idx="54322">
                  <c:v>181.11064100003202</c:v>
                </c:pt>
                <c:pt idx="54323">
                  <c:v>181.11886999986299</c:v>
                </c:pt>
                <c:pt idx="54324">
                  <c:v>181.11947799979998</c:v>
                </c:pt>
                <c:pt idx="54325">
                  <c:v>181.11997699998</c:v>
                </c:pt>
                <c:pt idx="54326">
                  <c:v>181.12052000014901</c:v>
                </c:pt>
                <c:pt idx="54327">
                  <c:v>181.12127399990601</c:v>
                </c:pt>
                <c:pt idx="54328">
                  <c:v>181.12825300022399</c:v>
                </c:pt>
                <c:pt idx="54329">
                  <c:v>181.13361599989699</c:v>
                </c:pt>
                <c:pt idx="54330">
                  <c:v>181.13429000004501</c:v>
                </c:pt>
                <c:pt idx="54331">
                  <c:v>181.13557600008699</c:v>
                </c:pt>
                <c:pt idx="54332">
                  <c:v>181.136916000014</c:v>
                </c:pt>
                <c:pt idx="54333">
                  <c:v>181.143032999898</c:v>
                </c:pt>
                <c:pt idx="54334">
                  <c:v>181.14427899990901</c:v>
                </c:pt>
                <c:pt idx="54335">
                  <c:v>181.14472900015198</c:v>
                </c:pt>
                <c:pt idx="54336">
                  <c:v>181.14546900005701</c:v>
                </c:pt>
                <c:pt idx="54337">
                  <c:v>181.14596399982398</c:v>
                </c:pt>
                <c:pt idx="54338">
                  <c:v>181.14744100012101</c:v>
                </c:pt>
                <c:pt idx="54339">
                  <c:v>181.17073699977402</c:v>
                </c:pt>
                <c:pt idx="54340">
                  <c:v>181.17143200015499</c:v>
                </c:pt>
                <c:pt idx="54341">
                  <c:v>181.17276600014497</c:v>
                </c:pt>
                <c:pt idx="54342">
                  <c:v>181.173765000039</c:v>
                </c:pt>
                <c:pt idx="54343">
                  <c:v>181.177137999839</c:v>
                </c:pt>
                <c:pt idx="54344">
                  <c:v>181.17792800012401</c:v>
                </c:pt>
                <c:pt idx="54345">
                  <c:v>181.182163999892</c:v>
                </c:pt>
                <c:pt idx="54346">
                  <c:v>181.18218200015599</c:v>
                </c:pt>
                <c:pt idx="54347">
                  <c:v>181.18251499981801</c:v>
                </c:pt>
                <c:pt idx="54348">
                  <c:v>181.18311299985999</c:v>
                </c:pt>
                <c:pt idx="54349">
                  <c:v>181.183561000125</c:v>
                </c:pt>
                <c:pt idx="54350">
                  <c:v>181.192821999957</c:v>
                </c:pt>
                <c:pt idx="54351">
                  <c:v>181.193458000052</c:v>
                </c:pt>
                <c:pt idx="54352">
                  <c:v>181.19466200005201</c:v>
                </c:pt>
                <c:pt idx="54353">
                  <c:v>181.195477000073</c:v>
                </c:pt>
                <c:pt idx="54354">
                  <c:v>181.20427900021201</c:v>
                </c:pt>
                <c:pt idx="54355">
                  <c:v>181.20763099977898</c:v>
                </c:pt>
                <c:pt idx="54356">
                  <c:v>181.211691000044</c:v>
                </c:pt>
                <c:pt idx="54357">
                  <c:v>181.21233800002301</c:v>
                </c:pt>
                <c:pt idx="54358">
                  <c:v>181.213583000044</c:v>
                </c:pt>
                <c:pt idx="54359">
                  <c:v>181.21451600018099</c:v>
                </c:pt>
                <c:pt idx="54360">
                  <c:v>181.22559699986499</c:v>
                </c:pt>
                <c:pt idx="54361">
                  <c:v>181.22617300014099</c:v>
                </c:pt>
                <c:pt idx="54362">
                  <c:v>181.22647900008801</c:v>
                </c:pt>
                <c:pt idx="54363">
                  <c:v>181.22699400009799</c:v>
                </c:pt>
                <c:pt idx="54364">
                  <c:v>181.22742200011899</c:v>
                </c:pt>
                <c:pt idx="54365">
                  <c:v>181.23236600013101</c:v>
                </c:pt>
                <c:pt idx="54366">
                  <c:v>181.25229499992201</c:v>
                </c:pt>
                <c:pt idx="54367">
                  <c:v>181.25616099996401</c:v>
                </c:pt>
                <c:pt idx="54368">
                  <c:v>181.26401900008199</c:v>
                </c:pt>
                <c:pt idx="54369">
                  <c:v>181.26629400012402</c:v>
                </c:pt>
                <c:pt idx="54370">
                  <c:v>181.26679499982802</c:v>
                </c:pt>
                <c:pt idx="54371">
                  <c:v>181.26772699997602</c:v>
                </c:pt>
                <c:pt idx="54372">
                  <c:v>181.26833399992299</c:v>
                </c:pt>
                <c:pt idx="54373">
                  <c:v>181.27681299983999</c:v>
                </c:pt>
                <c:pt idx="54374">
                  <c:v>181.27704300013599</c:v>
                </c:pt>
                <c:pt idx="54375">
                  <c:v>181.277684000178</c:v>
                </c:pt>
                <c:pt idx="54376">
                  <c:v>181.278629000189</c:v>
                </c:pt>
                <c:pt idx="54377">
                  <c:v>181.279682999957</c:v>
                </c:pt>
                <c:pt idx="54378">
                  <c:v>181.28351499990401</c:v>
                </c:pt>
                <c:pt idx="54379">
                  <c:v>181.283838000126</c:v>
                </c:pt>
                <c:pt idx="54380">
                  <c:v>181.28437799987199</c:v>
                </c:pt>
                <c:pt idx="54381">
                  <c:v>181.28482800011599</c:v>
                </c:pt>
                <c:pt idx="54382">
                  <c:v>181.30016599979999</c:v>
                </c:pt>
                <c:pt idx="54383">
                  <c:v>181.30079599995898</c:v>
                </c:pt>
                <c:pt idx="54384">
                  <c:v>181.30200699988498</c:v>
                </c:pt>
                <c:pt idx="54385">
                  <c:v>181.302865999896</c:v>
                </c:pt>
                <c:pt idx="54386">
                  <c:v>181.30677199996998</c:v>
                </c:pt>
                <c:pt idx="54387">
                  <c:v>181.340210000144</c:v>
                </c:pt>
                <c:pt idx="54388">
                  <c:v>181.34349499996401</c:v>
                </c:pt>
                <c:pt idx="54389">
                  <c:v>181.351637999796</c:v>
                </c:pt>
                <c:pt idx="54390">
                  <c:v>181.35809300019898</c:v>
                </c:pt>
                <c:pt idx="54391">
                  <c:v>181.35882099977601</c:v>
                </c:pt>
                <c:pt idx="54392">
                  <c:v>181.36009099998699</c:v>
                </c:pt>
                <c:pt idx="54393">
                  <c:v>181.361412000114</c:v>
                </c:pt>
                <c:pt idx="54394">
                  <c:v>181.361633000051</c:v>
                </c:pt>
                <c:pt idx="54395">
                  <c:v>181.36218400013598</c:v>
                </c:pt>
                <c:pt idx="54396">
                  <c:v>181.363258000146</c:v>
                </c:pt>
                <c:pt idx="54397">
                  <c:v>181.36402199979699</c:v>
                </c:pt>
                <c:pt idx="54398">
                  <c:v>181.36768000022101</c:v>
                </c:pt>
                <c:pt idx="54399">
                  <c:v>181.36802500021</c:v>
                </c:pt>
                <c:pt idx="54400">
                  <c:v>181.36871200022102</c:v>
                </c:pt>
                <c:pt idx="54401">
                  <c:v>181.369190000168</c:v>
                </c:pt>
                <c:pt idx="54402">
                  <c:v>181.3728850002</c:v>
                </c:pt>
                <c:pt idx="54403">
                  <c:v>181.37359699994701</c:v>
                </c:pt>
                <c:pt idx="54404">
                  <c:v>181.37495100017898</c:v>
                </c:pt>
                <c:pt idx="54405">
                  <c:v>181.37629100010599</c:v>
                </c:pt>
                <c:pt idx="54406">
                  <c:v>181.376391999947</c:v>
                </c:pt>
                <c:pt idx="54407">
                  <c:v>181.37705400022199</c:v>
                </c:pt>
                <c:pt idx="54408">
                  <c:v>181.37826400015899</c:v>
                </c:pt>
                <c:pt idx="54409">
                  <c:v>181.379104999905</c:v>
                </c:pt>
                <c:pt idx="54410">
                  <c:v>181.38437000015901</c:v>
                </c:pt>
                <c:pt idx="54411">
                  <c:v>181.39083999994901</c:v>
                </c:pt>
                <c:pt idx="54412">
                  <c:v>181.40010600018201</c:v>
                </c:pt>
                <c:pt idx="54413">
                  <c:v>181.40078099986499</c:v>
                </c:pt>
                <c:pt idx="54414">
                  <c:v>181.40143500022501</c:v>
                </c:pt>
                <c:pt idx="54415">
                  <c:v>181.401954000193</c:v>
                </c:pt>
                <c:pt idx="54416">
                  <c:v>181.40205200006602</c:v>
                </c:pt>
                <c:pt idx="54417">
                  <c:v>181.40290600013</c:v>
                </c:pt>
                <c:pt idx="54418">
                  <c:v>181.40345700021498</c:v>
                </c:pt>
                <c:pt idx="54419">
                  <c:v>181.40364700002399</c:v>
                </c:pt>
                <c:pt idx="54420">
                  <c:v>181.405611000172</c:v>
                </c:pt>
                <c:pt idx="54421">
                  <c:v>181.40577699978101</c:v>
                </c:pt>
                <c:pt idx="54422">
                  <c:v>181.40642700018299</c:v>
                </c:pt>
                <c:pt idx="54423">
                  <c:v>181.406601000162</c:v>
                </c:pt>
                <c:pt idx="54424">
                  <c:v>181.407219999982</c:v>
                </c:pt>
                <c:pt idx="54425">
                  <c:v>181.407288000173</c:v>
                </c:pt>
                <c:pt idx="54426">
                  <c:v>181.40735699989798</c:v>
                </c:pt>
                <c:pt idx="54427">
                  <c:v>181.407419000152</c:v>
                </c:pt>
                <c:pt idx="54428">
                  <c:v>181.40796299985502</c:v>
                </c:pt>
                <c:pt idx="54429">
                  <c:v>181.408527999792</c:v>
                </c:pt>
                <c:pt idx="54430">
                  <c:v>181.40883300020502</c:v>
                </c:pt>
                <c:pt idx="54431">
                  <c:v>181.40913900015198</c:v>
                </c:pt>
                <c:pt idx="54432">
                  <c:v>181.41714600005798</c:v>
                </c:pt>
                <c:pt idx="54433">
                  <c:v>181.44051099989102</c:v>
                </c:pt>
                <c:pt idx="54434">
                  <c:v>181.44261699990201</c:v>
                </c:pt>
                <c:pt idx="54435">
                  <c:v>181.444171999828</c:v>
                </c:pt>
                <c:pt idx="54436">
                  <c:v>181.444660000124</c:v>
                </c:pt>
                <c:pt idx="54437">
                  <c:v>181.445495999923</c:v>
                </c:pt>
                <c:pt idx="54438">
                  <c:v>181.44615399978599</c:v>
                </c:pt>
                <c:pt idx="54439">
                  <c:v>181.457882999893</c:v>
                </c:pt>
                <c:pt idx="54440">
                  <c:v>181.47087699981</c:v>
                </c:pt>
                <c:pt idx="54441">
                  <c:v>181.47158300007501</c:v>
                </c:pt>
                <c:pt idx="54442">
                  <c:v>181.47233199988401</c:v>
                </c:pt>
                <c:pt idx="54443">
                  <c:v>181.47262599995801</c:v>
                </c:pt>
                <c:pt idx="54444">
                  <c:v>181.47291900004299</c:v>
                </c:pt>
                <c:pt idx="54445">
                  <c:v>181.47384599978901</c:v>
                </c:pt>
                <c:pt idx="54446">
                  <c:v>181.473901000117</c:v>
                </c:pt>
                <c:pt idx="54447">
                  <c:v>181.47500399982101</c:v>
                </c:pt>
                <c:pt idx="54448">
                  <c:v>181.48101799988498</c:v>
                </c:pt>
                <c:pt idx="54449">
                  <c:v>181.48161399994902</c:v>
                </c:pt>
                <c:pt idx="54450">
                  <c:v>181.48273299993801</c:v>
                </c:pt>
                <c:pt idx="54451">
                  <c:v>181.48368999982199</c:v>
                </c:pt>
                <c:pt idx="54452">
                  <c:v>181.48814000005498</c:v>
                </c:pt>
                <c:pt idx="54453">
                  <c:v>181.49668500018299</c:v>
                </c:pt>
                <c:pt idx="54454">
                  <c:v>181.50098100022598</c:v>
                </c:pt>
                <c:pt idx="54455">
                  <c:v>181.50167900012002</c:v>
                </c:pt>
                <c:pt idx="54456">
                  <c:v>181.50280800000399</c:v>
                </c:pt>
                <c:pt idx="54457">
                  <c:v>181.503708000036</c:v>
                </c:pt>
                <c:pt idx="54458">
                  <c:v>181.51729600003799</c:v>
                </c:pt>
                <c:pt idx="54459">
                  <c:v>181.529230999785</c:v>
                </c:pt>
                <c:pt idx="54460">
                  <c:v>181.53227899983901</c:v>
                </c:pt>
                <c:pt idx="54461">
                  <c:v>181.535547999828</c:v>
                </c:pt>
                <c:pt idx="54462">
                  <c:v>181.53575899987098</c:v>
                </c:pt>
                <c:pt idx="54463">
                  <c:v>181.53622499994501</c:v>
                </c:pt>
                <c:pt idx="54464">
                  <c:v>181.536951999987</c:v>
                </c:pt>
                <c:pt idx="54465">
                  <c:v>181.53748599979698</c:v>
                </c:pt>
                <c:pt idx="54466">
                  <c:v>181.54795800001003</c:v>
                </c:pt>
                <c:pt idx="54467">
                  <c:v>181.54853899977698</c:v>
                </c:pt>
                <c:pt idx="54468">
                  <c:v>181.549610999809</c:v>
                </c:pt>
                <c:pt idx="54469">
                  <c:v>181.55042799980899</c:v>
                </c:pt>
                <c:pt idx="54470">
                  <c:v>181.558050000148</c:v>
                </c:pt>
                <c:pt idx="54471">
                  <c:v>181.559141999969</c:v>
                </c:pt>
                <c:pt idx="54472">
                  <c:v>181.559187999937</c:v>
                </c:pt>
                <c:pt idx="54473">
                  <c:v>181.55968000019101</c:v>
                </c:pt>
                <c:pt idx="54474">
                  <c:v>181.55968700011701</c:v>
                </c:pt>
                <c:pt idx="54475">
                  <c:v>181.560738999905</c:v>
                </c:pt>
                <c:pt idx="54476">
                  <c:v>181.56074399985297</c:v>
                </c:pt>
                <c:pt idx="54477">
                  <c:v>181.56145200009598</c:v>
                </c:pt>
                <c:pt idx="54478">
                  <c:v>181.56146000001101</c:v>
                </c:pt>
                <c:pt idx="54479">
                  <c:v>181.56812000006499</c:v>
                </c:pt>
                <c:pt idx="54480">
                  <c:v>181.57138000014999</c:v>
                </c:pt>
                <c:pt idx="54481">
                  <c:v>181.57213199992799</c:v>
                </c:pt>
                <c:pt idx="54482">
                  <c:v>181.57345500003402</c:v>
                </c:pt>
                <c:pt idx="54483">
                  <c:v>181.57494700017099</c:v>
                </c:pt>
                <c:pt idx="54484">
                  <c:v>181.57987999984402</c:v>
                </c:pt>
                <c:pt idx="54485">
                  <c:v>181.59736999996298</c:v>
                </c:pt>
                <c:pt idx="54486">
                  <c:v>181.597927999973</c:v>
                </c:pt>
                <c:pt idx="54487">
                  <c:v>181.59886000012099</c:v>
                </c:pt>
                <c:pt idx="54488">
                  <c:v>181.60403899992099</c:v>
                </c:pt>
                <c:pt idx="54489">
                  <c:v>181.60468899986802</c:v>
                </c:pt>
                <c:pt idx="54490">
                  <c:v>181.608800000049</c:v>
                </c:pt>
                <c:pt idx="54491">
                  <c:v>181.61067099981599</c:v>
                </c:pt>
                <c:pt idx="54492">
                  <c:v>181.611318999785</c:v>
                </c:pt>
                <c:pt idx="54493">
                  <c:v>181.61248600017601</c:v>
                </c:pt>
                <c:pt idx="54494">
                  <c:v>181.61334600017602</c:v>
                </c:pt>
                <c:pt idx="54495">
                  <c:v>181.623510000008</c:v>
                </c:pt>
                <c:pt idx="54496">
                  <c:v>181.62618699989198</c:v>
                </c:pt>
                <c:pt idx="54497">
                  <c:v>181.62798899993501</c:v>
                </c:pt>
                <c:pt idx="54498">
                  <c:v>181.63074399990299</c:v>
                </c:pt>
                <c:pt idx="54499">
                  <c:v>181.631390999882</c:v>
                </c:pt>
                <c:pt idx="54500">
                  <c:v>181.632802999956</c:v>
                </c:pt>
                <c:pt idx="54501">
                  <c:v>181.63378700000899</c:v>
                </c:pt>
                <c:pt idx="54502">
                  <c:v>181.661814000108</c:v>
                </c:pt>
                <c:pt idx="54503">
                  <c:v>181.67449900010899</c:v>
                </c:pt>
                <c:pt idx="54504">
                  <c:v>181.675488000109</c:v>
                </c:pt>
                <c:pt idx="54505">
                  <c:v>181.67859699997197</c:v>
                </c:pt>
                <c:pt idx="54506">
                  <c:v>181.67928200000398</c:v>
                </c:pt>
                <c:pt idx="54507">
                  <c:v>181.68054399984601</c:v>
                </c:pt>
                <c:pt idx="54508">
                  <c:v>181.681419000142</c:v>
                </c:pt>
                <c:pt idx="54509">
                  <c:v>181.690940999942</c:v>
                </c:pt>
                <c:pt idx="54510">
                  <c:v>181.69159599983601</c:v>
                </c:pt>
                <c:pt idx="54511">
                  <c:v>181.69259800015399</c:v>
                </c:pt>
                <c:pt idx="54512">
                  <c:v>181.693859000006</c:v>
                </c:pt>
                <c:pt idx="54513">
                  <c:v>181.700137000007</c:v>
                </c:pt>
                <c:pt idx="54514">
                  <c:v>181.707541999912</c:v>
                </c:pt>
                <c:pt idx="54515">
                  <c:v>181.71745200015701</c:v>
                </c:pt>
                <c:pt idx="54516">
                  <c:v>181.71807199996599</c:v>
                </c:pt>
                <c:pt idx="54517">
                  <c:v>181.71925300020999</c:v>
                </c:pt>
                <c:pt idx="54518">
                  <c:v>181.720071000199</c:v>
                </c:pt>
                <c:pt idx="54519">
                  <c:v>181.73828399994798</c:v>
                </c:pt>
                <c:pt idx="54520">
                  <c:v>181.74773000009699</c:v>
                </c:pt>
                <c:pt idx="54521">
                  <c:v>181.74846400006498</c:v>
                </c:pt>
                <c:pt idx="54522">
                  <c:v>181.74965900016099</c:v>
                </c:pt>
                <c:pt idx="54523">
                  <c:v>181.74984999995999</c:v>
                </c:pt>
                <c:pt idx="54524">
                  <c:v>181.75049399996999</c:v>
                </c:pt>
                <c:pt idx="54525">
                  <c:v>181.75053899994901</c:v>
                </c:pt>
                <c:pt idx="54526">
                  <c:v>181.750543999896</c:v>
                </c:pt>
                <c:pt idx="54527">
                  <c:v>181.75103500016098</c:v>
                </c:pt>
                <c:pt idx="54528">
                  <c:v>181.751671999791</c:v>
                </c:pt>
                <c:pt idx="54529">
                  <c:v>181.75175099986498</c:v>
                </c:pt>
                <c:pt idx="54530">
                  <c:v>181.75215600012902</c:v>
                </c:pt>
                <c:pt idx="54531">
                  <c:v>181.75231299983298</c:v>
                </c:pt>
                <c:pt idx="54532">
                  <c:v>181.75252599985399</c:v>
                </c:pt>
                <c:pt idx="54533">
                  <c:v>181.75285799998099</c:v>
                </c:pt>
                <c:pt idx="54534">
                  <c:v>181.75425199979099</c:v>
                </c:pt>
                <c:pt idx="54535">
                  <c:v>181.75527899984402</c:v>
                </c:pt>
                <c:pt idx="54536">
                  <c:v>181.76965900011001</c:v>
                </c:pt>
                <c:pt idx="54537">
                  <c:v>181.76994299983502</c:v>
                </c:pt>
                <c:pt idx="54538">
                  <c:v>181.770082000184</c:v>
                </c:pt>
                <c:pt idx="54539">
                  <c:v>181.77080099985599</c:v>
                </c:pt>
                <c:pt idx="54540">
                  <c:v>181.771346000005</c:v>
                </c:pt>
                <c:pt idx="54541">
                  <c:v>181.78643200008</c:v>
                </c:pt>
                <c:pt idx="54542">
                  <c:v>181.78698700012299</c:v>
                </c:pt>
                <c:pt idx="54543">
                  <c:v>181.78801000021801</c:v>
                </c:pt>
                <c:pt idx="54544">
                  <c:v>181.788699000208</c:v>
                </c:pt>
                <c:pt idx="54545">
                  <c:v>181.80186900008198</c:v>
                </c:pt>
                <c:pt idx="54546">
                  <c:v>181.806945000062</c:v>
                </c:pt>
                <c:pt idx="54547">
                  <c:v>181.80779800013599</c:v>
                </c:pt>
                <c:pt idx="54548">
                  <c:v>181.80887900007201</c:v>
                </c:pt>
                <c:pt idx="54549">
                  <c:v>181.810042000051</c:v>
                </c:pt>
                <c:pt idx="54550">
                  <c:v>181.81618100015802</c:v>
                </c:pt>
                <c:pt idx="54551">
                  <c:v>181.816844999957</c:v>
                </c:pt>
                <c:pt idx="54552">
                  <c:v>181.81809799989398</c:v>
                </c:pt>
                <c:pt idx="54553">
                  <c:v>181.81882599992599</c:v>
                </c:pt>
                <c:pt idx="54554">
                  <c:v>181.81905800020098</c:v>
                </c:pt>
                <c:pt idx="54555">
                  <c:v>181.819320000158</c:v>
                </c:pt>
                <c:pt idx="54556">
                  <c:v>181.82007699988299</c:v>
                </c:pt>
                <c:pt idx="54557">
                  <c:v>181.820723999862</c:v>
                </c:pt>
                <c:pt idx="54558">
                  <c:v>181.824372999926</c:v>
                </c:pt>
                <c:pt idx="54559">
                  <c:v>181.830422000075</c:v>
                </c:pt>
                <c:pt idx="54560">
                  <c:v>181.84963900012002</c:v>
                </c:pt>
                <c:pt idx="54561">
                  <c:v>181.85007700003499</c:v>
                </c:pt>
                <c:pt idx="54562">
                  <c:v>181.850834000215</c:v>
                </c:pt>
                <c:pt idx="54563">
                  <c:v>181.85140500008799</c:v>
                </c:pt>
                <c:pt idx="54564">
                  <c:v>181.86109799989899</c:v>
                </c:pt>
                <c:pt idx="54565">
                  <c:v>181.86661099980398</c:v>
                </c:pt>
                <c:pt idx="54566">
                  <c:v>181.873577999795</c:v>
                </c:pt>
                <c:pt idx="54567">
                  <c:v>181.87584399993199</c:v>
                </c:pt>
                <c:pt idx="54568">
                  <c:v>181.893340999977</c:v>
                </c:pt>
                <c:pt idx="54569">
                  <c:v>181.900343000052</c:v>
                </c:pt>
                <c:pt idx="54570">
                  <c:v>181.90039099999899</c:v>
                </c:pt>
                <c:pt idx="54571">
                  <c:v>181.90729400021101</c:v>
                </c:pt>
                <c:pt idx="54572">
                  <c:v>181.907990000127</c:v>
                </c:pt>
                <c:pt idx="54573">
                  <c:v>181.909423999968</c:v>
                </c:pt>
                <c:pt idx="54574">
                  <c:v>181.91036500002102</c:v>
                </c:pt>
                <c:pt idx="54575">
                  <c:v>181.92651600020301</c:v>
                </c:pt>
                <c:pt idx="54576">
                  <c:v>181.92700899999099</c:v>
                </c:pt>
                <c:pt idx="54577">
                  <c:v>181.927899000129</c:v>
                </c:pt>
                <c:pt idx="54578">
                  <c:v>181.92861999978001</c:v>
                </c:pt>
                <c:pt idx="54579">
                  <c:v>181.93319100009799</c:v>
                </c:pt>
                <c:pt idx="54580">
                  <c:v>181.96138299981601</c:v>
                </c:pt>
                <c:pt idx="54581">
                  <c:v>181.96815700002801</c:v>
                </c:pt>
                <c:pt idx="54582">
                  <c:v>181.96875500007002</c:v>
                </c:pt>
                <c:pt idx="54583">
                  <c:v>181.96990800015502</c:v>
                </c:pt>
                <c:pt idx="54584">
                  <c:v>181.970739000007</c:v>
                </c:pt>
                <c:pt idx="54585">
                  <c:v>181.99540900013699</c:v>
                </c:pt>
                <c:pt idx="54586">
                  <c:v>182.01924100003401</c:v>
                </c:pt>
                <c:pt idx="54587">
                  <c:v>182.02916200016202</c:v>
                </c:pt>
                <c:pt idx="54588">
                  <c:v>182.02970099991899</c:v>
                </c:pt>
                <c:pt idx="54589">
                  <c:v>182.03067500007799</c:v>
                </c:pt>
                <c:pt idx="54590">
                  <c:v>182.03143700020502</c:v>
                </c:pt>
                <c:pt idx="54591">
                  <c:v>182.065127999976</c:v>
                </c:pt>
                <c:pt idx="54592">
                  <c:v>182.06576900001801</c:v>
                </c:pt>
                <c:pt idx="54593">
                  <c:v>182.06703599980699</c:v>
                </c:pt>
                <c:pt idx="54594">
                  <c:v>182.06798099981799</c:v>
                </c:pt>
                <c:pt idx="54595">
                  <c:v>182.07670199990298</c:v>
                </c:pt>
                <c:pt idx="54596">
                  <c:v>182.07738799992498</c:v>
                </c:pt>
                <c:pt idx="54597">
                  <c:v>182.07767900003</c:v>
                </c:pt>
                <c:pt idx="54598">
                  <c:v>182.07877499980802</c:v>
                </c:pt>
                <c:pt idx="54599">
                  <c:v>182.07976900020998</c:v>
                </c:pt>
                <c:pt idx="54600">
                  <c:v>182.10294099981098</c:v>
                </c:pt>
                <c:pt idx="54601">
                  <c:v>182.103594000182</c:v>
                </c:pt>
                <c:pt idx="54602">
                  <c:v>182.10474399984301</c:v>
                </c:pt>
                <c:pt idx="54603">
                  <c:v>182.10562800004399</c:v>
                </c:pt>
                <c:pt idx="54604">
                  <c:v>182.10567200003399</c:v>
                </c:pt>
                <c:pt idx="54605">
                  <c:v>182.10628699989599</c:v>
                </c:pt>
                <c:pt idx="54606">
                  <c:v>182.107568999981</c:v>
                </c:pt>
                <c:pt idx="54607">
                  <c:v>182.10856699988599</c:v>
                </c:pt>
                <c:pt idx="54608">
                  <c:v>182.12043099992999</c:v>
                </c:pt>
                <c:pt idx="54609">
                  <c:v>182.12080400007798</c:v>
                </c:pt>
                <c:pt idx="54610">
                  <c:v>182.12151399984501</c:v>
                </c:pt>
                <c:pt idx="54611">
                  <c:v>182.12202099994099</c:v>
                </c:pt>
                <c:pt idx="54612">
                  <c:v>182.127218000005</c:v>
                </c:pt>
                <c:pt idx="54613">
                  <c:v>182.12822900022701</c:v>
                </c:pt>
                <c:pt idx="54614">
                  <c:v>182.128732999899</c:v>
                </c:pt>
                <c:pt idx="54615">
                  <c:v>182.12977700022699</c:v>
                </c:pt>
                <c:pt idx="54616">
                  <c:v>182.13045099992001</c:v>
                </c:pt>
                <c:pt idx="54617">
                  <c:v>182.13256099988899</c:v>
                </c:pt>
                <c:pt idx="54618">
                  <c:v>182.135560000006</c:v>
                </c:pt>
                <c:pt idx="54619">
                  <c:v>182.136282000101</c:v>
                </c:pt>
                <c:pt idx="54620">
                  <c:v>182.137551999858</c:v>
                </c:pt>
                <c:pt idx="54621">
                  <c:v>182.13855300018599</c:v>
                </c:pt>
                <c:pt idx="54622">
                  <c:v>182.14683699989101</c:v>
                </c:pt>
                <c:pt idx="54623">
                  <c:v>182.14745700015501</c:v>
                </c:pt>
                <c:pt idx="54624">
                  <c:v>182.14865900017602</c:v>
                </c:pt>
                <c:pt idx="54625">
                  <c:v>182.149462999859</c:v>
                </c:pt>
                <c:pt idx="54626">
                  <c:v>182.15535099989199</c:v>
                </c:pt>
                <c:pt idx="54627">
                  <c:v>182.15653400011399</c:v>
                </c:pt>
                <c:pt idx="54628">
                  <c:v>182.15723000002899</c:v>
                </c:pt>
                <c:pt idx="54629">
                  <c:v>182.15732099997601</c:v>
                </c:pt>
                <c:pt idx="54630">
                  <c:v>182.15808300010301</c:v>
                </c:pt>
                <c:pt idx="54631">
                  <c:v>182.15848599993399</c:v>
                </c:pt>
                <c:pt idx="54632">
                  <c:v>182.15936500018799</c:v>
                </c:pt>
                <c:pt idx="54633">
                  <c:v>182.159370000135</c:v>
                </c:pt>
                <c:pt idx="54634">
                  <c:v>182.16025099991302</c:v>
                </c:pt>
                <c:pt idx="54635">
                  <c:v>182.16957999993602</c:v>
                </c:pt>
                <c:pt idx="54636">
                  <c:v>182.17012100012602</c:v>
                </c:pt>
                <c:pt idx="54637">
                  <c:v>182.17115500010499</c:v>
                </c:pt>
                <c:pt idx="54638">
                  <c:v>182.17207899988298</c:v>
                </c:pt>
                <c:pt idx="54639">
                  <c:v>182.17982099986301</c:v>
                </c:pt>
                <c:pt idx="54640">
                  <c:v>182.18058199999999</c:v>
                </c:pt>
                <c:pt idx="54641">
                  <c:v>182.181944000149</c:v>
                </c:pt>
                <c:pt idx="54642">
                  <c:v>182.18333200002201</c:v>
                </c:pt>
                <c:pt idx="54643">
                  <c:v>182.184405000043</c:v>
                </c:pt>
                <c:pt idx="54644">
                  <c:v>182.18691899983202</c:v>
                </c:pt>
                <c:pt idx="54645">
                  <c:v>182.18834700019198</c:v>
                </c:pt>
                <c:pt idx="54646">
                  <c:v>182.188704000054</c:v>
                </c:pt>
                <c:pt idx="54647">
                  <c:v>182.18886600016</c:v>
                </c:pt>
                <c:pt idx="54648">
                  <c:v>182.189362999906</c:v>
                </c:pt>
                <c:pt idx="54649">
                  <c:v>182.189530999949</c:v>
                </c:pt>
                <c:pt idx="54650">
                  <c:v>182.18989600018099</c:v>
                </c:pt>
                <c:pt idx="54651">
                  <c:v>182.190809000076</c:v>
                </c:pt>
                <c:pt idx="54652">
                  <c:v>182.19088900013901</c:v>
                </c:pt>
                <c:pt idx="54653">
                  <c:v>182.19179500010699</c:v>
                </c:pt>
                <c:pt idx="54654">
                  <c:v>182.20626699985502</c:v>
                </c:pt>
                <c:pt idx="54655">
                  <c:v>182.20983399987702</c:v>
                </c:pt>
                <c:pt idx="54656">
                  <c:v>182.21016899997198</c:v>
                </c:pt>
                <c:pt idx="54657">
                  <c:v>182.21037000012001</c:v>
                </c:pt>
                <c:pt idx="54658">
                  <c:v>182.21121099986701</c:v>
                </c:pt>
                <c:pt idx="54659">
                  <c:v>182.21193199997199</c:v>
                </c:pt>
                <c:pt idx="54660">
                  <c:v>182.21527500008898</c:v>
                </c:pt>
                <c:pt idx="54661">
                  <c:v>182.215874000121</c:v>
                </c:pt>
                <c:pt idx="54662">
                  <c:v>182.21704400002599</c:v>
                </c:pt>
                <c:pt idx="54663">
                  <c:v>182.21782699993102</c:v>
                </c:pt>
                <c:pt idx="54664">
                  <c:v>182.222406000164</c:v>
                </c:pt>
                <c:pt idx="54665">
                  <c:v>182.237159000123</c:v>
                </c:pt>
                <c:pt idx="54666">
                  <c:v>182.237527999859</c:v>
                </c:pt>
                <c:pt idx="54667">
                  <c:v>182.23804099989101</c:v>
                </c:pt>
                <c:pt idx="54668">
                  <c:v>182.23817099988</c:v>
                </c:pt>
                <c:pt idx="54669">
                  <c:v>182.23888600005</c:v>
                </c:pt>
                <c:pt idx="54670">
                  <c:v>182.23959799979599</c:v>
                </c:pt>
                <c:pt idx="54671">
                  <c:v>182.25173200016701</c:v>
                </c:pt>
                <c:pt idx="54672">
                  <c:v>182.25613200001999</c:v>
                </c:pt>
                <c:pt idx="54673">
                  <c:v>182.259289999819</c:v>
                </c:pt>
                <c:pt idx="54674">
                  <c:v>182.28065099992799</c:v>
                </c:pt>
                <c:pt idx="54675">
                  <c:v>182.28115400006499</c:v>
                </c:pt>
                <c:pt idx="54676">
                  <c:v>182.281990999854</c:v>
                </c:pt>
                <c:pt idx="54677">
                  <c:v>182.28227100007601</c:v>
                </c:pt>
                <c:pt idx="54678">
                  <c:v>182.282701000076</c:v>
                </c:pt>
                <c:pt idx="54679">
                  <c:v>182.282997000129</c:v>
                </c:pt>
                <c:pt idx="54680">
                  <c:v>182.28327299993899</c:v>
                </c:pt>
                <c:pt idx="54681">
                  <c:v>182.284274999801</c:v>
                </c:pt>
                <c:pt idx="54682">
                  <c:v>182.28523700008699</c:v>
                </c:pt>
                <c:pt idx="54683">
                  <c:v>182.287216000077</c:v>
                </c:pt>
                <c:pt idx="54684">
                  <c:v>182.28789100021402</c:v>
                </c:pt>
                <c:pt idx="54685">
                  <c:v>182.288994999908</c:v>
                </c:pt>
                <c:pt idx="54686">
                  <c:v>182.29034600017198</c:v>
                </c:pt>
                <c:pt idx="54687">
                  <c:v>182.297646999813</c:v>
                </c:pt>
                <c:pt idx="54688">
                  <c:v>182.29808100022598</c:v>
                </c:pt>
                <c:pt idx="54689">
                  <c:v>182.298253000226</c:v>
                </c:pt>
                <c:pt idx="54690">
                  <c:v>182.29855099980301</c:v>
                </c:pt>
                <c:pt idx="54691">
                  <c:v>182.29947500003601</c:v>
                </c:pt>
                <c:pt idx="54692">
                  <c:v>182.29953899981399</c:v>
                </c:pt>
                <c:pt idx="54693">
                  <c:v>182.30017699988801</c:v>
                </c:pt>
                <c:pt idx="54694">
                  <c:v>182.30042799996201</c:v>
                </c:pt>
                <c:pt idx="54695">
                  <c:v>182.302811000226</c:v>
                </c:pt>
                <c:pt idx="54696">
                  <c:v>182.30337600016298</c:v>
                </c:pt>
                <c:pt idx="54697">
                  <c:v>182.30446799998302</c:v>
                </c:pt>
                <c:pt idx="54698">
                  <c:v>182.30523200008898</c:v>
                </c:pt>
                <c:pt idx="54699">
                  <c:v>182.31910399981601</c:v>
                </c:pt>
                <c:pt idx="54700">
                  <c:v>182.330099999944</c:v>
                </c:pt>
                <c:pt idx="54701">
                  <c:v>182.35643700017999</c:v>
                </c:pt>
                <c:pt idx="54702">
                  <c:v>182.362162000117</c:v>
                </c:pt>
                <c:pt idx="54703">
                  <c:v>182.36218599986299</c:v>
                </c:pt>
                <c:pt idx="54704">
                  <c:v>182.362847000149</c:v>
                </c:pt>
                <c:pt idx="54705">
                  <c:v>182.36387700016999</c:v>
                </c:pt>
                <c:pt idx="54706">
                  <c:v>182.364060000054</c:v>
                </c:pt>
                <c:pt idx="54707">
                  <c:v>182.36497199995898</c:v>
                </c:pt>
                <c:pt idx="54708">
                  <c:v>182.368099000086</c:v>
                </c:pt>
                <c:pt idx="54709">
                  <c:v>182.36901299996998</c:v>
                </c:pt>
                <c:pt idx="54710">
                  <c:v>182.36954699978</c:v>
                </c:pt>
                <c:pt idx="54711">
                  <c:v>182.370218999949</c:v>
                </c:pt>
                <c:pt idx="54712">
                  <c:v>182.37071200019199</c:v>
                </c:pt>
                <c:pt idx="54713">
                  <c:v>182.37131200021301</c:v>
                </c:pt>
                <c:pt idx="54714">
                  <c:v>182.37186299984299</c:v>
                </c:pt>
                <c:pt idx="54715">
                  <c:v>182.37295300014</c:v>
                </c:pt>
                <c:pt idx="54716">
                  <c:v>182.37369200005497</c:v>
                </c:pt>
                <c:pt idx="54717">
                  <c:v>182.39953800002598</c:v>
                </c:pt>
                <c:pt idx="54718">
                  <c:v>182.400007000069</c:v>
                </c:pt>
                <c:pt idx="54719">
                  <c:v>182.40088399988898</c:v>
                </c:pt>
                <c:pt idx="54720">
                  <c:v>182.401438999932</c:v>
                </c:pt>
                <c:pt idx="54721">
                  <c:v>182.405833999837</c:v>
                </c:pt>
                <c:pt idx="54722">
                  <c:v>182.409137999911</c:v>
                </c:pt>
                <c:pt idx="54723">
                  <c:v>182.409759000165</c:v>
                </c:pt>
                <c:pt idx="54724">
                  <c:v>182.41097500003801</c:v>
                </c:pt>
                <c:pt idx="54725">
                  <c:v>182.411835000038</c:v>
                </c:pt>
                <c:pt idx="54726">
                  <c:v>182.417330000134</c:v>
                </c:pt>
                <c:pt idx="54727">
                  <c:v>182.423564000146</c:v>
                </c:pt>
                <c:pt idx="54728">
                  <c:v>182.46068300004399</c:v>
                </c:pt>
                <c:pt idx="54729">
                  <c:v>182.46133399998098</c:v>
                </c:pt>
                <c:pt idx="54730">
                  <c:v>182.46239300015</c:v>
                </c:pt>
                <c:pt idx="54731">
                  <c:v>182.46355800010801</c:v>
                </c:pt>
                <c:pt idx="54732">
                  <c:v>182.46862900014</c:v>
                </c:pt>
                <c:pt idx="54733">
                  <c:v>182.47377099987702</c:v>
                </c:pt>
                <c:pt idx="54734">
                  <c:v>182.476214999951</c:v>
                </c:pt>
                <c:pt idx="54735">
                  <c:v>182.48232499990903</c:v>
                </c:pt>
                <c:pt idx="54736">
                  <c:v>182.48319099984602</c:v>
                </c:pt>
                <c:pt idx="54737">
                  <c:v>182.48481799992001</c:v>
                </c:pt>
                <c:pt idx="54738">
                  <c:v>182.48486799984602</c:v>
                </c:pt>
                <c:pt idx="54739">
                  <c:v>182.485234000068</c:v>
                </c:pt>
                <c:pt idx="54740">
                  <c:v>182.48530399978301</c:v>
                </c:pt>
                <c:pt idx="54741">
                  <c:v>182.48598499985701</c:v>
                </c:pt>
                <c:pt idx="54742">
                  <c:v>182.48628799983601</c:v>
                </c:pt>
                <c:pt idx="54743">
                  <c:v>182.48650299983601</c:v>
                </c:pt>
                <c:pt idx="54744">
                  <c:v>182.51164100001901</c:v>
                </c:pt>
                <c:pt idx="54745">
                  <c:v>182.51382100015599</c:v>
                </c:pt>
                <c:pt idx="54746">
                  <c:v>182.514495999839</c:v>
                </c:pt>
                <c:pt idx="54747">
                  <c:v>182.51581599997698</c:v>
                </c:pt>
                <c:pt idx="54748">
                  <c:v>182.51686199982899</c:v>
                </c:pt>
                <c:pt idx="54749">
                  <c:v>182.53668099987399</c:v>
                </c:pt>
                <c:pt idx="54750">
                  <c:v>182.53745299989501</c:v>
                </c:pt>
                <c:pt idx="54751">
                  <c:v>182.53833300013801</c:v>
                </c:pt>
                <c:pt idx="54752">
                  <c:v>182.53858900015899</c:v>
                </c:pt>
                <c:pt idx="54753">
                  <c:v>182.538835999821</c:v>
                </c:pt>
                <c:pt idx="54754">
                  <c:v>182.539791000181</c:v>
                </c:pt>
                <c:pt idx="54755">
                  <c:v>182.53980100007502</c:v>
                </c:pt>
                <c:pt idx="54756">
                  <c:v>182.54046099991598</c:v>
                </c:pt>
                <c:pt idx="54757">
                  <c:v>182.55321600008699</c:v>
                </c:pt>
                <c:pt idx="54758">
                  <c:v>182.553730000108</c:v>
                </c:pt>
                <c:pt idx="54759">
                  <c:v>182.55440399980199</c:v>
                </c:pt>
                <c:pt idx="54760">
                  <c:v>182.55557900010899</c:v>
                </c:pt>
                <c:pt idx="54761">
                  <c:v>182.55655700022501</c:v>
                </c:pt>
                <c:pt idx="54762">
                  <c:v>182.55690400019299</c:v>
                </c:pt>
                <c:pt idx="54763">
                  <c:v>182.55725000017199</c:v>
                </c:pt>
                <c:pt idx="54764">
                  <c:v>182.55851300000302</c:v>
                </c:pt>
                <c:pt idx="54765">
                  <c:v>182.55943699978101</c:v>
                </c:pt>
                <c:pt idx="54766">
                  <c:v>182.56181200013</c:v>
                </c:pt>
                <c:pt idx="54767">
                  <c:v>182.57128799996201</c:v>
                </c:pt>
                <c:pt idx="54768">
                  <c:v>182.57196700005801</c:v>
                </c:pt>
                <c:pt idx="54769">
                  <c:v>182.57314199991001</c:v>
                </c:pt>
                <c:pt idx="54770">
                  <c:v>182.57389200016399</c:v>
                </c:pt>
                <c:pt idx="54771">
                  <c:v>182.607592999829</c:v>
                </c:pt>
                <c:pt idx="54772">
                  <c:v>182.61455699985098</c:v>
                </c:pt>
                <c:pt idx="54773">
                  <c:v>182.61504400015801</c:v>
                </c:pt>
                <c:pt idx="54774">
                  <c:v>182.62573099991599</c:v>
                </c:pt>
                <c:pt idx="54775">
                  <c:v>182.62765899998999</c:v>
                </c:pt>
                <c:pt idx="54776">
                  <c:v>182.63635999983299</c:v>
                </c:pt>
                <c:pt idx="54777">
                  <c:v>182.637055000213</c:v>
                </c:pt>
                <c:pt idx="54778">
                  <c:v>182.63831400008701</c:v>
                </c:pt>
                <c:pt idx="54779">
                  <c:v>182.639912000013</c:v>
                </c:pt>
                <c:pt idx="54780">
                  <c:v>182.64508499987599</c:v>
                </c:pt>
                <c:pt idx="54781">
                  <c:v>182.645731999855</c:v>
                </c:pt>
                <c:pt idx="54782">
                  <c:v>182.64693399987598</c:v>
                </c:pt>
                <c:pt idx="54783">
                  <c:v>182.64774499994002</c:v>
                </c:pt>
                <c:pt idx="54784">
                  <c:v>182.655061999867</c:v>
                </c:pt>
                <c:pt idx="54785">
                  <c:v>182.65566099989798</c:v>
                </c:pt>
                <c:pt idx="54786">
                  <c:v>182.656643999962</c:v>
                </c:pt>
                <c:pt idx="54787">
                  <c:v>182.65739199978199</c:v>
                </c:pt>
                <c:pt idx="54788">
                  <c:v>182.66104499980398</c:v>
                </c:pt>
                <c:pt idx="54789">
                  <c:v>182.66129499988801</c:v>
                </c:pt>
                <c:pt idx="54790">
                  <c:v>182.66173199981401</c:v>
                </c:pt>
                <c:pt idx="54791">
                  <c:v>182.66306199984601</c:v>
                </c:pt>
                <c:pt idx="54792">
                  <c:v>182.66399999993101</c:v>
                </c:pt>
                <c:pt idx="54793">
                  <c:v>182.6648010001</c:v>
                </c:pt>
                <c:pt idx="54794">
                  <c:v>182.66484200012201</c:v>
                </c:pt>
                <c:pt idx="54795">
                  <c:v>182.66541599996299</c:v>
                </c:pt>
                <c:pt idx="54796">
                  <c:v>182.66541799994201</c:v>
                </c:pt>
                <c:pt idx="54797">
                  <c:v>182.66657699996298</c:v>
                </c:pt>
                <c:pt idx="54798">
                  <c:v>182.666578999942</c:v>
                </c:pt>
                <c:pt idx="54799">
                  <c:v>182.667496999783</c:v>
                </c:pt>
                <c:pt idx="54800">
                  <c:v>182.66750800012201</c:v>
                </c:pt>
                <c:pt idx="54801">
                  <c:v>182.66932500000598</c:v>
                </c:pt>
                <c:pt idx="54802">
                  <c:v>182.670111999868</c:v>
                </c:pt>
                <c:pt idx="54803">
                  <c:v>182.67127099989</c:v>
                </c:pt>
                <c:pt idx="54804">
                  <c:v>182.67275200014402</c:v>
                </c:pt>
                <c:pt idx="54805">
                  <c:v>182.69675400006199</c:v>
                </c:pt>
                <c:pt idx="54806">
                  <c:v>182.69722100012498</c:v>
                </c:pt>
                <c:pt idx="54807">
                  <c:v>182.698258000073</c:v>
                </c:pt>
                <c:pt idx="54808">
                  <c:v>182.69894800005201</c:v>
                </c:pt>
                <c:pt idx="54809">
                  <c:v>182.70309299987201</c:v>
                </c:pt>
                <c:pt idx="54810">
                  <c:v>182.70350500006299</c:v>
                </c:pt>
                <c:pt idx="54811">
                  <c:v>182.70383900016799</c:v>
                </c:pt>
                <c:pt idx="54812">
                  <c:v>182.70417699977699</c:v>
                </c:pt>
                <c:pt idx="54813">
                  <c:v>182.70425699984099</c:v>
                </c:pt>
                <c:pt idx="54814">
                  <c:v>182.704682999883</c:v>
                </c:pt>
                <c:pt idx="54815">
                  <c:v>182.705067999904</c:v>
                </c:pt>
                <c:pt idx="54816">
                  <c:v>182.705370999883</c:v>
                </c:pt>
                <c:pt idx="54817">
                  <c:v>182.70562299994702</c:v>
                </c:pt>
                <c:pt idx="54818">
                  <c:v>182.71556799982102</c:v>
                </c:pt>
                <c:pt idx="54819">
                  <c:v>182.72184699981099</c:v>
                </c:pt>
                <c:pt idx="54820">
                  <c:v>182.73731999988698</c:v>
                </c:pt>
                <c:pt idx="54821">
                  <c:v>182.74259999998301</c:v>
                </c:pt>
                <c:pt idx="54822">
                  <c:v>182.743290999951</c:v>
                </c:pt>
                <c:pt idx="54823">
                  <c:v>182.74462999988799</c:v>
                </c:pt>
                <c:pt idx="54824">
                  <c:v>182.74558099983503</c:v>
                </c:pt>
                <c:pt idx="54825">
                  <c:v>182.746320000205</c:v>
                </c:pt>
                <c:pt idx="54826">
                  <c:v>182.75992899998502</c:v>
                </c:pt>
                <c:pt idx="54827">
                  <c:v>182.77552200015597</c:v>
                </c:pt>
                <c:pt idx="54828">
                  <c:v>182.778367000082</c:v>
                </c:pt>
                <c:pt idx="54829">
                  <c:v>182.778713000061</c:v>
                </c:pt>
                <c:pt idx="54830">
                  <c:v>182.77930800013502</c:v>
                </c:pt>
                <c:pt idx="54831">
                  <c:v>182.78009799996599</c:v>
                </c:pt>
                <c:pt idx="54832">
                  <c:v>182.789994999893</c:v>
                </c:pt>
                <c:pt idx="54833">
                  <c:v>182.80198200000001</c:v>
                </c:pt>
                <c:pt idx="54834">
                  <c:v>182.806165999863</c:v>
                </c:pt>
                <c:pt idx="54835">
                  <c:v>182.829354000205</c:v>
                </c:pt>
                <c:pt idx="54836">
                  <c:v>182.83294299999301</c:v>
                </c:pt>
                <c:pt idx="54837">
                  <c:v>182.833431999824</c:v>
                </c:pt>
                <c:pt idx="54838">
                  <c:v>182.834375999846</c:v>
                </c:pt>
                <c:pt idx="54839">
                  <c:v>182.83508100012099</c:v>
                </c:pt>
                <c:pt idx="54840">
                  <c:v>182.837983999888</c:v>
                </c:pt>
                <c:pt idx="54841">
                  <c:v>182.838018999973</c:v>
                </c:pt>
                <c:pt idx="54842">
                  <c:v>182.83863099986698</c:v>
                </c:pt>
                <c:pt idx="54843">
                  <c:v>182.838685000206</c:v>
                </c:pt>
                <c:pt idx="54844">
                  <c:v>182.839860000058</c:v>
                </c:pt>
                <c:pt idx="54845">
                  <c:v>182.84004299994101</c:v>
                </c:pt>
                <c:pt idx="54846">
                  <c:v>182.84072100004701</c:v>
                </c:pt>
                <c:pt idx="54847">
                  <c:v>182.84092000021698</c:v>
                </c:pt>
                <c:pt idx="54848">
                  <c:v>182.84386599998399</c:v>
                </c:pt>
                <c:pt idx="54849">
                  <c:v>182.84462300016401</c:v>
                </c:pt>
                <c:pt idx="54850">
                  <c:v>182.84525699982601</c:v>
                </c:pt>
                <c:pt idx="54851">
                  <c:v>182.846012000027</c:v>
                </c:pt>
                <c:pt idx="54852">
                  <c:v>182.84602199992099</c:v>
                </c:pt>
                <c:pt idx="54853">
                  <c:v>182.84657899994201</c:v>
                </c:pt>
                <c:pt idx="54854">
                  <c:v>182.846951000101</c:v>
                </c:pt>
                <c:pt idx="54855">
                  <c:v>182.84775800020699</c:v>
                </c:pt>
                <c:pt idx="54856">
                  <c:v>182.84850000009098</c:v>
                </c:pt>
                <c:pt idx="54857">
                  <c:v>182.854574999964</c:v>
                </c:pt>
                <c:pt idx="54858">
                  <c:v>182.85518599986898</c:v>
                </c:pt>
                <c:pt idx="54859">
                  <c:v>182.856390999859</c:v>
                </c:pt>
                <c:pt idx="54860">
                  <c:v>182.85725199984802</c:v>
                </c:pt>
                <c:pt idx="54861">
                  <c:v>182.868071000029</c:v>
                </c:pt>
                <c:pt idx="54862">
                  <c:v>182.86848400020901</c:v>
                </c:pt>
                <c:pt idx="54863">
                  <c:v>182.869224000114</c:v>
                </c:pt>
                <c:pt idx="54864">
                  <c:v>182.86977600018798</c:v>
                </c:pt>
                <c:pt idx="54865">
                  <c:v>182.87468300013597</c:v>
                </c:pt>
                <c:pt idx="54866">
                  <c:v>182.87544199983998</c:v>
                </c:pt>
                <c:pt idx="54867">
                  <c:v>182.876780999777</c:v>
                </c:pt>
                <c:pt idx="54868">
                  <c:v>182.877742000073</c:v>
                </c:pt>
                <c:pt idx="54869">
                  <c:v>182.88225900005202</c:v>
                </c:pt>
                <c:pt idx="54870">
                  <c:v>182.88258700022101</c:v>
                </c:pt>
                <c:pt idx="54871">
                  <c:v>182.88326899982999</c:v>
                </c:pt>
                <c:pt idx="54872">
                  <c:v>182.883775999926</c:v>
                </c:pt>
                <c:pt idx="54873">
                  <c:v>182.90781799987599</c:v>
                </c:pt>
                <c:pt idx="54874">
                  <c:v>182.90849300001298</c:v>
                </c:pt>
                <c:pt idx="54875">
                  <c:v>182.90954499980199</c:v>
                </c:pt>
                <c:pt idx="54876">
                  <c:v>182.90969700001298</c:v>
                </c:pt>
                <c:pt idx="54877">
                  <c:v>182.91045700016099</c:v>
                </c:pt>
                <c:pt idx="54878">
                  <c:v>182.91457900022502</c:v>
                </c:pt>
                <c:pt idx="54879">
                  <c:v>182.91704100010898</c:v>
                </c:pt>
                <c:pt idx="54880">
                  <c:v>182.921417000216</c:v>
                </c:pt>
                <c:pt idx="54881">
                  <c:v>182.921999999962</c:v>
                </c:pt>
                <c:pt idx="54882">
                  <c:v>182.923123999898</c:v>
                </c:pt>
                <c:pt idx="54883">
                  <c:v>182.92394699983501</c:v>
                </c:pt>
                <c:pt idx="54884">
                  <c:v>182.93008599994201</c:v>
                </c:pt>
                <c:pt idx="54885">
                  <c:v>182.94667700001801</c:v>
                </c:pt>
                <c:pt idx="54886">
                  <c:v>182.947362000049</c:v>
                </c:pt>
                <c:pt idx="54887">
                  <c:v>182.94784399995399</c:v>
                </c:pt>
                <c:pt idx="54888">
                  <c:v>182.94800600005999</c:v>
                </c:pt>
                <c:pt idx="54889">
                  <c:v>182.94882400005</c:v>
                </c:pt>
                <c:pt idx="54890">
                  <c:v>182.949178999933</c:v>
                </c:pt>
                <c:pt idx="54891">
                  <c:v>182.94950800009201</c:v>
                </c:pt>
                <c:pt idx="54892">
                  <c:v>182.95010500014499</c:v>
                </c:pt>
                <c:pt idx="54893">
                  <c:v>182.95073899980699</c:v>
                </c:pt>
                <c:pt idx="54894">
                  <c:v>182.95166400002898</c:v>
                </c:pt>
                <c:pt idx="54895">
                  <c:v>182.959320000009</c:v>
                </c:pt>
                <c:pt idx="54896">
                  <c:v>182.959496999956</c:v>
                </c:pt>
                <c:pt idx="54897">
                  <c:v>182.959674999892</c:v>
                </c:pt>
                <c:pt idx="54898">
                  <c:v>182.96153199980802</c:v>
                </c:pt>
                <c:pt idx="54899">
                  <c:v>182.961788999818</c:v>
                </c:pt>
                <c:pt idx="54900">
                  <c:v>182.96271700000901</c:v>
                </c:pt>
                <c:pt idx="54901">
                  <c:v>182.96290799980801</c:v>
                </c:pt>
                <c:pt idx="54902">
                  <c:v>182.96367699986101</c:v>
                </c:pt>
                <c:pt idx="54903">
                  <c:v>182.963766999819</c:v>
                </c:pt>
                <c:pt idx="54904">
                  <c:v>182.963855999787</c:v>
                </c:pt>
                <c:pt idx="54905">
                  <c:v>182.96436199989301</c:v>
                </c:pt>
                <c:pt idx="54906">
                  <c:v>182.965000999956</c:v>
                </c:pt>
                <c:pt idx="54907">
                  <c:v>182.96545500015699</c:v>
                </c:pt>
                <c:pt idx="54908">
                  <c:v>182.97756999981999</c:v>
                </c:pt>
                <c:pt idx="54909">
                  <c:v>182.98135399982101</c:v>
                </c:pt>
                <c:pt idx="54910">
                  <c:v>182.98224099998998</c:v>
                </c:pt>
                <c:pt idx="54911">
                  <c:v>182.982606000223</c:v>
                </c:pt>
                <c:pt idx="54912">
                  <c:v>182.98335500003299</c:v>
                </c:pt>
                <c:pt idx="54913">
                  <c:v>182.98388499988499</c:v>
                </c:pt>
                <c:pt idx="54914">
                  <c:v>183.00624699986602</c:v>
                </c:pt>
                <c:pt idx="54915">
                  <c:v>183.00869199992999</c:v>
                </c:pt>
                <c:pt idx="54916">
                  <c:v>183.01111600021602</c:v>
                </c:pt>
                <c:pt idx="54917">
                  <c:v>183.01164000013102</c:v>
                </c:pt>
                <c:pt idx="54918">
                  <c:v>183.01266099979298</c:v>
                </c:pt>
                <c:pt idx="54919">
                  <c:v>183.01331900010999</c:v>
                </c:pt>
                <c:pt idx="54920">
                  <c:v>183.01388600002599</c:v>
                </c:pt>
                <c:pt idx="54921">
                  <c:v>183.01450699982499</c:v>
                </c:pt>
                <c:pt idx="54922">
                  <c:v>183.015214000079</c:v>
                </c:pt>
                <c:pt idx="54923">
                  <c:v>183.01553399987799</c:v>
                </c:pt>
                <c:pt idx="54924">
                  <c:v>183.01638299999402</c:v>
                </c:pt>
                <c:pt idx="54925">
                  <c:v>183.018790000005</c:v>
                </c:pt>
                <c:pt idx="54926">
                  <c:v>183.01940599985701</c:v>
                </c:pt>
                <c:pt idx="54927">
                  <c:v>183.02051599994201</c:v>
                </c:pt>
                <c:pt idx="54928">
                  <c:v>183.02059799998401</c:v>
                </c:pt>
                <c:pt idx="54929">
                  <c:v>183.021155000005</c:v>
                </c:pt>
                <c:pt idx="54930">
                  <c:v>183.02122500017501</c:v>
                </c:pt>
                <c:pt idx="54931">
                  <c:v>183.02222900001601</c:v>
                </c:pt>
                <c:pt idx="54932">
                  <c:v>183.02301199992098</c:v>
                </c:pt>
                <c:pt idx="54933">
                  <c:v>183.02899399986899</c:v>
                </c:pt>
                <c:pt idx="54934">
                  <c:v>183.029568000165</c:v>
                </c:pt>
                <c:pt idx="54935">
                  <c:v>183.030660999975</c:v>
                </c:pt>
                <c:pt idx="54936">
                  <c:v>183.03150600013302</c:v>
                </c:pt>
                <c:pt idx="54937">
                  <c:v>183.05160499994599</c:v>
                </c:pt>
                <c:pt idx="54938">
                  <c:v>183.05205099977601</c:v>
                </c:pt>
                <c:pt idx="54939">
                  <c:v>183.052846000009</c:v>
                </c:pt>
                <c:pt idx="54940">
                  <c:v>183.053393000136</c:v>
                </c:pt>
                <c:pt idx="54941">
                  <c:v>183.05363799981902</c:v>
                </c:pt>
                <c:pt idx="54942">
                  <c:v>183.05764400020001</c:v>
                </c:pt>
                <c:pt idx="54943">
                  <c:v>183.06167099990401</c:v>
                </c:pt>
                <c:pt idx="54944">
                  <c:v>183.06235000000001</c:v>
                </c:pt>
                <c:pt idx="54945">
                  <c:v>183.06362900011598</c:v>
                </c:pt>
                <c:pt idx="54946">
                  <c:v>183.06451999978799</c:v>
                </c:pt>
                <c:pt idx="54947">
                  <c:v>183.07451100008601</c:v>
                </c:pt>
                <c:pt idx="54948">
                  <c:v>183.08570299996001</c:v>
                </c:pt>
                <c:pt idx="54949">
                  <c:v>183.089543999813</c:v>
                </c:pt>
                <c:pt idx="54950">
                  <c:v>183.09021999994002</c:v>
                </c:pt>
                <c:pt idx="54951">
                  <c:v>183.091303999844</c:v>
                </c:pt>
                <c:pt idx="54952">
                  <c:v>183.09142499992902</c:v>
                </c:pt>
                <c:pt idx="54953">
                  <c:v>183.092259000204</c:v>
                </c:pt>
                <c:pt idx="54954">
                  <c:v>183.09828300016298</c:v>
                </c:pt>
                <c:pt idx="54955">
                  <c:v>183.102149000205</c:v>
                </c:pt>
                <c:pt idx="54956">
                  <c:v>183.10346599992002</c:v>
                </c:pt>
                <c:pt idx="54957">
                  <c:v>183.11397200022799</c:v>
                </c:pt>
                <c:pt idx="54958">
                  <c:v>183.13184099997602</c:v>
                </c:pt>
                <c:pt idx="54959">
                  <c:v>183.13198399982801</c:v>
                </c:pt>
                <c:pt idx="54960">
                  <c:v>183.13275099990202</c:v>
                </c:pt>
                <c:pt idx="54961">
                  <c:v>183.13287699993398</c:v>
                </c:pt>
                <c:pt idx="54962">
                  <c:v>183.133583000199</c:v>
                </c:pt>
                <c:pt idx="54963">
                  <c:v>183.134061000146</c:v>
                </c:pt>
                <c:pt idx="54964">
                  <c:v>183.13484899999801</c:v>
                </c:pt>
                <c:pt idx="54965">
                  <c:v>183.13488800004001</c:v>
                </c:pt>
                <c:pt idx="54966">
                  <c:v>183.13575599995602</c:v>
                </c:pt>
                <c:pt idx="54967">
                  <c:v>183.14188400017801</c:v>
                </c:pt>
                <c:pt idx="54968">
                  <c:v>183.14240500012602</c:v>
                </c:pt>
                <c:pt idx="54969">
                  <c:v>183.14332899990401</c:v>
                </c:pt>
                <c:pt idx="54970">
                  <c:v>183.14406799981901</c:v>
                </c:pt>
                <c:pt idx="54971">
                  <c:v>183.15260200006301</c:v>
                </c:pt>
                <c:pt idx="54972">
                  <c:v>183.178875000066</c:v>
                </c:pt>
                <c:pt idx="54973">
                  <c:v>183.17993500022502</c:v>
                </c:pt>
                <c:pt idx="54974">
                  <c:v>183.18038400002399</c:v>
                </c:pt>
                <c:pt idx="54975">
                  <c:v>183.181114000035</c:v>
                </c:pt>
                <c:pt idx="54976">
                  <c:v>183.18166100016199</c:v>
                </c:pt>
                <c:pt idx="54977">
                  <c:v>183.18558700002501</c:v>
                </c:pt>
                <c:pt idx="54978">
                  <c:v>183.193862999814</c:v>
                </c:pt>
                <c:pt idx="54979">
                  <c:v>183.19448700003701</c:v>
                </c:pt>
                <c:pt idx="54980">
                  <c:v>183.195783999963</c:v>
                </c:pt>
                <c:pt idx="54981">
                  <c:v>183.19672799998401</c:v>
                </c:pt>
                <c:pt idx="54982">
                  <c:v>183.20421399994299</c:v>
                </c:pt>
                <c:pt idx="54983">
                  <c:v>183.21030300012299</c:v>
                </c:pt>
                <c:pt idx="54984">
                  <c:v>183.21071299987997</c:v>
                </c:pt>
                <c:pt idx="54985">
                  <c:v>183.21078999997499</c:v>
                </c:pt>
                <c:pt idx="54986">
                  <c:v>183.211461000155</c:v>
                </c:pt>
                <c:pt idx="54987">
                  <c:v>183.211948999996</c:v>
                </c:pt>
                <c:pt idx="54988">
                  <c:v>183.21428899980597</c:v>
                </c:pt>
                <c:pt idx="54989">
                  <c:v>183.21533700009201</c:v>
                </c:pt>
                <c:pt idx="54990">
                  <c:v>183.21592700021898</c:v>
                </c:pt>
                <c:pt idx="54991">
                  <c:v>183.21706999995499</c:v>
                </c:pt>
                <c:pt idx="54992">
                  <c:v>183.21789899982801</c:v>
                </c:pt>
                <c:pt idx="54993">
                  <c:v>183.26046299989599</c:v>
                </c:pt>
                <c:pt idx="54994">
                  <c:v>183.26096800001298</c:v>
                </c:pt>
                <c:pt idx="54995">
                  <c:v>183.26380799999203</c:v>
                </c:pt>
                <c:pt idx="54996">
                  <c:v>183.26438099984401</c:v>
                </c:pt>
                <c:pt idx="54997">
                  <c:v>183.265460999791</c:v>
                </c:pt>
                <c:pt idx="54998">
                  <c:v>183.26622099993901</c:v>
                </c:pt>
                <c:pt idx="54999">
                  <c:v>183.27521599985599</c:v>
                </c:pt>
                <c:pt idx="55000">
                  <c:v>183.278773999973</c:v>
                </c:pt>
                <c:pt idx="55001">
                  <c:v>183.27907499997301</c:v>
                </c:pt>
                <c:pt idx="55002">
                  <c:v>183.27968499988799</c:v>
                </c:pt>
                <c:pt idx="55003">
                  <c:v>183.280096000089</c:v>
                </c:pt>
                <c:pt idx="55004">
                  <c:v>183.28151700006802</c:v>
                </c:pt>
                <c:pt idx="55005">
                  <c:v>183.28366700006802</c:v>
                </c:pt>
                <c:pt idx="55006">
                  <c:v>183.284271000047</c:v>
                </c:pt>
                <c:pt idx="55007">
                  <c:v>183.28564600005799</c:v>
                </c:pt>
                <c:pt idx="55008">
                  <c:v>183.28650600005798</c:v>
                </c:pt>
                <c:pt idx="55009">
                  <c:v>183.31258299985998</c:v>
                </c:pt>
                <c:pt idx="55010">
                  <c:v>183.31319700018798</c:v>
                </c:pt>
                <c:pt idx="55011">
                  <c:v>183.31454000008301</c:v>
                </c:pt>
                <c:pt idx="55012">
                  <c:v>183.31552100016702</c:v>
                </c:pt>
                <c:pt idx="55013">
                  <c:v>183.31644599993501</c:v>
                </c:pt>
                <c:pt idx="55014">
                  <c:v>183.331149999958</c:v>
                </c:pt>
                <c:pt idx="55015">
                  <c:v>183.350049000182</c:v>
                </c:pt>
                <c:pt idx="55016">
                  <c:v>183.35071799992801</c:v>
                </c:pt>
                <c:pt idx="55017">
                  <c:v>183.35192599988599</c:v>
                </c:pt>
                <c:pt idx="55018">
                  <c:v>183.35295899987599</c:v>
                </c:pt>
                <c:pt idx="55019">
                  <c:v>183.35319800007701</c:v>
                </c:pt>
                <c:pt idx="55020">
                  <c:v>183.353401000204</c:v>
                </c:pt>
                <c:pt idx="55021">
                  <c:v>183.35411199996</c:v>
                </c:pt>
                <c:pt idx="55022">
                  <c:v>183.35449000005599</c:v>
                </c:pt>
                <c:pt idx="55023">
                  <c:v>183.35471499995</c:v>
                </c:pt>
                <c:pt idx="55024">
                  <c:v>183.35522200004499</c:v>
                </c:pt>
                <c:pt idx="55025">
                  <c:v>183.35642700003498</c:v>
                </c:pt>
                <c:pt idx="55026">
                  <c:v>183.35653900021498</c:v>
                </c:pt>
                <c:pt idx="55027">
                  <c:v>183.357700000215</c:v>
                </c:pt>
                <c:pt idx="55028">
                  <c:v>183.37433199985702</c:v>
                </c:pt>
                <c:pt idx="55029">
                  <c:v>183.37496200001601</c:v>
                </c:pt>
                <c:pt idx="55030">
                  <c:v>183.37612999994201</c:v>
                </c:pt>
                <c:pt idx="55031">
                  <c:v>183.377013000153</c:v>
                </c:pt>
                <c:pt idx="55032">
                  <c:v>183.38884600007</c:v>
                </c:pt>
                <c:pt idx="55033">
                  <c:v>183.38921699978499</c:v>
                </c:pt>
                <c:pt idx="55034">
                  <c:v>183.38998599983799</c:v>
                </c:pt>
                <c:pt idx="55035">
                  <c:v>183.390517000134</c:v>
                </c:pt>
                <c:pt idx="55036">
                  <c:v>183.39095999999699</c:v>
                </c:pt>
                <c:pt idx="55037">
                  <c:v>183.39164300004899</c:v>
                </c:pt>
                <c:pt idx="55038">
                  <c:v>183.39254600005</c:v>
                </c:pt>
                <c:pt idx="55039">
                  <c:v>183.39368199985901</c:v>
                </c:pt>
                <c:pt idx="55040">
                  <c:v>183.405370999935</c:v>
                </c:pt>
                <c:pt idx="55041">
                  <c:v>183.40606899982899</c:v>
                </c:pt>
                <c:pt idx="55042">
                  <c:v>183.40733600007297</c:v>
                </c:pt>
                <c:pt idx="55043">
                  <c:v>183.40736500022101</c:v>
                </c:pt>
                <c:pt idx="55044">
                  <c:v>183.408328000041</c:v>
                </c:pt>
                <c:pt idx="55045">
                  <c:v>183.40951399977698</c:v>
                </c:pt>
                <c:pt idx="55046">
                  <c:v>183.43159100004399</c:v>
                </c:pt>
                <c:pt idx="55047">
                  <c:v>183.456604000184</c:v>
                </c:pt>
                <c:pt idx="55048">
                  <c:v>183.45759700014202</c:v>
                </c:pt>
                <c:pt idx="55049">
                  <c:v>183.45954200003601</c:v>
                </c:pt>
                <c:pt idx="55050">
                  <c:v>183.46022200012101</c:v>
                </c:pt>
                <c:pt idx="55051">
                  <c:v>183.46153299989899</c:v>
                </c:pt>
                <c:pt idx="55052">
                  <c:v>183.462491000227</c:v>
                </c:pt>
                <c:pt idx="55053">
                  <c:v>183.466207000037</c:v>
                </c:pt>
                <c:pt idx="55054">
                  <c:v>183.46678699981499</c:v>
                </c:pt>
                <c:pt idx="55055">
                  <c:v>183.46759799987899</c:v>
                </c:pt>
                <c:pt idx="55056">
                  <c:v>183.46828099993198</c:v>
                </c:pt>
                <c:pt idx="55057">
                  <c:v>183.47034799990001</c:v>
                </c:pt>
                <c:pt idx="55058">
                  <c:v>183.47313999993199</c:v>
                </c:pt>
                <c:pt idx="55059">
                  <c:v>183.47378999987899</c:v>
                </c:pt>
                <c:pt idx="55060">
                  <c:v>183.47515999994297</c:v>
                </c:pt>
                <c:pt idx="55061">
                  <c:v>183.47620699978501</c:v>
                </c:pt>
                <c:pt idx="55062">
                  <c:v>183.47923400005999</c:v>
                </c:pt>
                <c:pt idx="55063">
                  <c:v>183.49914400005201</c:v>
                </c:pt>
                <c:pt idx="55064">
                  <c:v>183.49981499977699</c:v>
                </c:pt>
                <c:pt idx="55065">
                  <c:v>183.501127999988</c:v>
                </c:pt>
                <c:pt idx="55066">
                  <c:v>183.50206200011598</c:v>
                </c:pt>
                <c:pt idx="55067">
                  <c:v>183.51402100006399</c:v>
                </c:pt>
                <c:pt idx="55068">
                  <c:v>183.51447199984199</c:v>
                </c:pt>
                <c:pt idx="55069">
                  <c:v>183.51532199994799</c:v>
                </c:pt>
                <c:pt idx="55070">
                  <c:v>183.515917000022</c:v>
                </c:pt>
                <c:pt idx="55071">
                  <c:v>183.51978500004398</c:v>
                </c:pt>
                <c:pt idx="55072">
                  <c:v>183.520400999896</c:v>
                </c:pt>
                <c:pt idx="55073">
                  <c:v>183.52159699998001</c:v>
                </c:pt>
                <c:pt idx="55074">
                  <c:v>183.52234800022399</c:v>
                </c:pt>
                <c:pt idx="55075">
                  <c:v>183.527442000013</c:v>
                </c:pt>
                <c:pt idx="55076">
                  <c:v>183.53234100004499</c:v>
                </c:pt>
                <c:pt idx="55077">
                  <c:v>183.53296399982301</c:v>
                </c:pt>
                <c:pt idx="55078">
                  <c:v>183.534119999876</c:v>
                </c:pt>
                <c:pt idx="55079">
                  <c:v>183.53418900005599</c:v>
                </c:pt>
                <c:pt idx="55080">
                  <c:v>183.53509400003497</c:v>
                </c:pt>
                <c:pt idx="55081">
                  <c:v>183.53727200019401</c:v>
                </c:pt>
                <c:pt idx="55082">
                  <c:v>183.55205099987799</c:v>
                </c:pt>
                <c:pt idx="55083">
                  <c:v>183.55261799979399</c:v>
                </c:pt>
                <c:pt idx="55084">
                  <c:v>183.553777999804</c:v>
                </c:pt>
                <c:pt idx="55085">
                  <c:v>183.554599000217</c:v>
                </c:pt>
                <c:pt idx="55086">
                  <c:v>183.556385999963</c:v>
                </c:pt>
                <c:pt idx="55087">
                  <c:v>183.55818400004802</c:v>
                </c:pt>
                <c:pt idx="55088">
                  <c:v>183.55924099978398</c:v>
                </c:pt>
                <c:pt idx="55089">
                  <c:v>183.56003600001699</c:v>
                </c:pt>
                <c:pt idx="55090">
                  <c:v>183.561195000038</c:v>
                </c:pt>
                <c:pt idx="55091">
                  <c:v>183.56191000020701</c:v>
                </c:pt>
                <c:pt idx="55092">
                  <c:v>183.56320700013302</c:v>
                </c:pt>
                <c:pt idx="55093">
                  <c:v>183.56469299987998</c:v>
                </c:pt>
                <c:pt idx="55094">
                  <c:v>183.56836900011302</c:v>
                </c:pt>
                <c:pt idx="55095">
                  <c:v>183.56902200002801</c:v>
                </c:pt>
                <c:pt idx="55096">
                  <c:v>183.57031200002803</c:v>
                </c:pt>
                <c:pt idx="55097">
                  <c:v>183.571250000113</c:v>
                </c:pt>
                <c:pt idx="55098">
                  <c:v>183.57382600015598</c:v>
                </c:pt>
                <c:pt idx="55099">
                  <c:v>183.57557299986999</c:v>
                </c:pt>
                <c:pt idx="55100">
                  <c:v>183.57714700005002</c:v>
                </c:pt>
                <c:pt idx="55101">
                  <c:v>183.57716399987098</c:v>
                </c:pt>
                <c:pt idx="55102">
                  <c:v>183.57782600014599</c:v>
                </c:pt>
                <c:pt idx="55103">
                  <c:v>183.579034000104</c:v>
                </c:pt>
                <c:pt idx="55104">
                  <c:v>183.57989700007201</c:v>
                </c:pt>
                <c:pt idx="55105">
                  <c:v>183.584597999924</c:v>
                </c:pt>
                <c:pt idx="55106">
                  <c:v>183.58663099979799</c:v>
                </c:pt>
                <c:pt idx="55107">
                  <c:v>183.58706900016799</c:v>
                </c:pt>
                <c:pt idx="55108">
                  <c:v>183.58789100011501</c:v>
                </c:pt>
                <c:pt idx="55109">
                  <c:v>183.58841899998799</c:v>
                </c:pt>
                <c:pt idx="55110">
                  <c:v>183.59727599999999</c:v>
                </c:pt>
                <c:pt idx="55111">
                  <c:v>183.597739000106</c:v>
                </c:pt>
                <c:pt idx="55112">
                  <c:v>183.59861299995802</c:v>
                </c:pt>
                <c:pt idx="55113">
                  <c:v>183.59918899977799</c:v>
                </c:pt>
                <c:pt idx="55114">
                  <c:v>183.60452400020199</c:v>
                </c:pt>
                <c:pt idx="55115">
                  <c:v>183.60508600016999</c:v>
                </c:pt>
                <c:pt idx="55116">
                  <c:v>183.60605999987399</c:v>
                </c:pt>
                <c:pt idx="55117">
                  <c:v>183.60680200021301</c:v>
                </c:pt>
                <c:pt idx="55118">
                  <c:v>183.61240800004398</c:v>
                </c:pt>
                <c:pt idx="55119">
                  <c:v>183.62172300021402</c:v>
                </c:pt>
                <c:pt idx="55120">
                  <c:v>183.62228600017198</c:v>
                </c:pt>
                <c:pt idx="55121">
                  <c:v>183.62454699990801</c:v>
                </c:pt>
                <c:pt idx="55122">
                  <c:v>183.624592999876</c:v>
                </c:pt>
                <c:pt idx="55123">
                  <c:v>183.62479000006701</c:v>
                </c:pt>
                <c:pt idx="55124">
                  <c:v>183.62595300004602</c:v>
                </c:pt>
                <c:pt idx="55125">
                  <c:v>183.62616300009901</c:v>
                </c:pt>
                <c:pt idx="55126">
                  <c:v>183.62690000003499</c:v>
                </c:pt>
                <c:pt idx="55127">
                  <c:v>183.626987000025</c:v>
                </c:pt>
                <c:pt idx="55128">
                  <c:v>183.62707200003499</c:v>
                </c:pt>
                <c:pt idx="55129">
                  <c:v>183.628279000004</c:v>
                </c:pt>
                <c:pt idx="55130">
                  <c:v>183.62890300022599</c:v>
                </c:pt>
                <c:pt idx="55131">
                  <c:v>183.62938400014099</c:v>
                </c:pt>
                <c:pt idx="55132">
                  <c:v>183.63751100014201</c:v>
                </c:pt>
                <c:pt idx="55133">
                  <c:v>183.64624900004802</c:v>
                </c:pt>
                <c:pt idx="55134">
                  <c:v>183.647488000133</c:v>
                </c:pt>
                <c:pt idx="55135">
                  <c:v>183.64798599986898</c:v>
                </c:pt>
                <c:pt idx="55136">
                  <c:v>183.64873200016498</c:v>
                </c:pt>
                <c:pt idx="55137">
                  <c:v>183.649362999858</c:v>
                </c:pt>
                <c:pt idx="55138">
                  <c:v>183.649593000154</c:v>
                </c:pt>
                <c:pt idx="55139">
                  <c:v>183.66117100003902</c:v>
                </c:pt>
                <c:pt idx="55140">
                  <c:v>183.67372900001999</c:v>
                </c:pt>
                <c:pt idx="55141">
                  <c:v>183.67687599993499</c:v>
                </c:pt>
                <c:pt idx="55142">
                  <c:v>183.6775390002</c:v>
                </c:pt>
                <c:pt idx="55143">
                  <c:v>183.67867899996702</c:v>
                </c:pt>
                <c:pt idx="55144">
                  <c:v>183.67954499990401</c:v>
                </c:pt>
                <c:pt idx="55145">
                  <c:v>183.683202999873</c:v>
                </c:pt>
                <c:pt idx="55146">
                  <c:v>183.683516000201</c:v>
                </c:pt>
                <c:pt idx="55147">
                  <c:v>183.68412600011598</c:v>
                </c:pt>
                <c:pt idx="55148">
                  <c:v>183.68456000007399</c:v>
                </c:pt>
                <c:pt idx="55149">
                  <c:v>183.69998600019198</c:v>
                </c:pt>
                <c:pt idx="55150">
                  <c:v>183.72276199988801</c:v>
                </c:pt>
                <c:pt idx="55151">
                  <c:v>183.735160000196</c:v>
                </c:pt>
                <c:pt idx="55152">
                  <c:v>183.737909000228</c:v>
                </c:pt>
                <c:pt idx="55153">
                  <c:v>183.74780300018702</c:v>
                </c:pt>
                <c:pt idx="55154">
                  <c:v>183.74853300019799</c:v>
                </c:pt>
                <c:pt idx="55155">
                  <c:v>183.75010999989101</c:v>
                </c:pt>
                <c:pt idx="55156">
                  <c:v>183.75107500014499</c:v>
                </c:pt>
                <c:pt idx="55157">
                  <c:v>183.75418899995501</c:v>
                </c:pt>
                <c:pt idx="55158">
                  <c:v>183.75489600020902</c:v>
                </c:pt>
                <c:pt idx="55159">
                  <c:v>183.75619500011399</c:v>
                </c:pt>
                <c:pt idx="55160">
                  <c:v>183.75750199993399</c:v>
                </c:pt>
                <c:pt idx="55161">
                  <c:v>183.76107199992401</c:v>
                </c:pt>
                <c:pt idx="55162">
                  <c:v>183.76168199983999</c:v>
                </c:pt>
                <c:pt idx="55163">
                  <c:v>183.762914999988</c:v>
                </c:pt>
                <c:pt idx="55164">
                  <c:v>183.763860999988</c:v>
                </c:pt>
                <c:pt idx="55165">
                  <c:v>183.77405699993602</c:v>
                </c:pt>
                <c:pt idx="55166">
                  <c:v>183.77478899992599</c:v>
                </c:pt>
                <c:pt idx="55167">
                  <c:v>183.77591999978901</c:v>
                </c:pt>
                <c:pt idx="55168">
                  <c:v>183.77674700013802</c:v>
                </c:pt>
                <c:pt idx="55169">
                  <c:v>183.793113999854</c:v>
                </c:pt>
                <c:pt idx="55170">
                  <c:v>183.79377600012901</c:v>
                </c:pt>
                <c:pt idx="55171">
                  <c:v>183.794902000045</c:v>
                </c:pt>
                <c:pt idx="55172">
                  <c:v>183.79584400008699</c:v>
                </c:pt>
                <c:pt idx="55173">
                  <c:v>183.796275000077</c:v>
                </c:pt>
                <c:pt idx="55174">
                  <c:v>183.79674300012903</c:v>
                </c:pt>
                <c:pt idx="55175">
                  <c:v>183.797531999971</c:v>
                </c:pt>
                <c:pt idx="55176">
                  <c:v>183.79813299998199</c:v>
                </c:pt>
                <c:pt idx="55177">
                  <c:v>183.80125200019299</c:v>
                </c:pt>
                <c:pt idx="55178">
                  <c:v>183.80172300021499</c:v>
                </c:pt>
                <c:pt idx="55179">
                  <c:v>183.80260200001402</c:v>
                </c:pt>
                <c:pt idx="55180">
                  <c:v>183.80329799992901</c:v>
                </c:pt>
                <c:pt idx="55181">
                  <c:v>183.80365900020399</c:v>
                </c:pt>
                <c:pt idx="55182">
                  <c:v>183.804682999834</c:v>
                </c:pt>
                <c:pt idx="55183">
                  <c:v>183.80515399985501</c:v>
                </c:pt>
                <c:pt idx="55184">
                  <c:v>183.80591400000398</c:v>
                </c:pt>
                <c:pt idx="55185">
                  <c:v>183.80707799997199</c:v>
                </c:pt>
                <c:pt idx="55186">
                  <c:v>183.80768399992999</c:v>
                </c:pt>
                <c:pt idx="55187">
                  <c:v>183.83111899993301</c:v>
                </c:pt>
                <c:pt idx="55188">
                  <c:v>183.834948999901</c:v>
                </c:pt>
                <c:pt idx="55189">
                  <c:v>183.83534399981701</c:v>
                </c:pt>
                <c:pt idx="55190">
                  <c:v>183.83614100002802</c:v>
                </c:pt>
                <c:pt idx="55191">
                  <c:v>183.83663599979602</c:v>
                </c:pt>
                <c:pt idx="55192">
                  <c:v>183.83837300007099</c:v>
                </c:pt>
                <c:pt idx="55193">
                  <c:v>183.83904299980699</c:v>
                </c:pt>
                <c:pt idx="55194">
                  <c:v>183.840274999965</c:v>
                </c:pt>
                <c:pt idx="55195">
                  <c:v>183.84117499999698</c:v>
                </c:pt>
                <c:pt idx="55196">
                  <c:v>183.84520700010299</c:v>
                </c:pt>
                <c:pt idx="55197">
                  <c:v>183.85184999988201</c:v>
                </c:pt>
                <c:pt idx="55198">
                  <c:v>183.85383699978701</c:v>
                </c:pt>
                <c:pt idx="55199">
                  <c:v>183.85442299995699</c:v>
                </c:pt>
                <c:pt idx="55200">
                  <c:v>183.85561400009399</c:v>
                </c:pt>
                <c:pt idx="55201">
                  <c:v>183.85648599996702</c:v>
                </c:pt>
                <c:pt idx="55202">
                  <c:v>183.86946600003202</c:v>
                </c:pt>
                <c:pt idx="55203">
                  <c:v>183.872410999811</c:v>
                </c:pt>
                <c:pt idx="55204">
                  <c:v>183.87329400002199</c:v>
                </c:pt>
                <c:pt idx="55205">
                  <c:v>183.87374099984299</c:v>
                </c:pt>
                <c:pt idx="55206">
                  <c:v>183.87399299990599</c:v>
                </c:pt>
                <c:pt idx="55207">
                  <c:v>183.87531899998001</c:v>
                </c:pt>
                <c:pt idx="55208">
                  <c:v>183.87619499981099</c:v>
                </c:pt>
                <c:pt idx="55209">
                  <c:v>183.87813299978001</c:v>
                </c:pt>
                <c:pt idx="55210">
                  <c:v>183.88010299986402</c:v>
                </c:pt>
                <c:pt idx="55211">
                  <c:v>183.888515000035</c:v>
                </c:pt>
                <c:pt idx="55212">
                  <c:v>183.90271799989901</c:v>
                </c:pt>
                <c:pt idx="55213">
                  <c:v>183.91039400012201</c:v>
                </c:pt>
                <c:pt idx="55214">
                  <c:v>183.910817000196</c:v>
                </c:pt>
                <c:pt idx="55215">
                  <c:v>183.91166899982602</c:v>
                </c:pt>
                <c:pt idx="55216">
                  <c:v>183.91225999994199</c:v>
                </c:pt>
                <c:pt idx="55217">
                  <c:v>183.917207999911</c:v>
                </c:pt>
                <c:pt idx="55218">
                  <c:v>183.919710999816</c:v>
                </c:pt>
                <c:pt idx="55219">
                  <c:v>183.92804699988099</c:v>
                </c:pt>
                <c:pt idx="55220">
                  <c:v>183.93138700002899</c:v>
                </c:pt>
                <c:pt idx="55221">
                  <c:v>183.93186599996599</c:v>
                </c:pt>
                <c:pt idx="55222">
                  <c:v>183.93269599982801</c:v>
                </c:pt>
                <c:pt idx="55223">
                  <c:v>183.93337599991301</c:v>
                </c:pt>
                <c:pt idx="55224">
                  <c:v>183.937256999797</c:v>
                </c:pt>
                <c:pt idx="55225">
                  <c:v>183.93745000003</c:v>
                </c:pt>
                <c:pt idx="55226">
                  <c:v>183.93786200022001</c:v>
                </c:pt>
                <c:pt idx="55227">
                  <c:v>183.93818200001903</c:v>
                </c:pt>
                <c:pt idx="55228">
                  <c:v>183.93916100012498</c:v>
                </c:pt>
                <c:pt idx="55229">
                  <c:v>183.93945600018901</c:v>
                </c:pt>
                <c:pt idx="55230">
                  <c:v>183.940066000104</c:v>
                </c:pt>
                <c:pt idx="55231">
                  <c:v>183.94079100016799</c:v>
                </c:pt>
                <c:pt idx="55232">
                  <c:v>183.950821000053</c:v>
                </c:pt>
                <c:pt idx="55233">
                  <c:v>183.95142999997898</c:v>
                </c:pt>
                <c:pt idx="55234">
                  <c:v>183.95170299981999</c:v>
                </c:pt>
                <c:pt idx="55235">
                  <c:v>183.95240000018001</c:v>
                </c:pt>
                <c:pt idx="55236">
                  <c:v>183.95262600006299</c:v>
                </c:pt>
                <c:pt idx="55237">
                  <c:v>183.95345999988402</c:v>
                </c:pt>
                <c:pt idx="55238">
                  <c:v>183.95347600016902</c:v>
                </c:pt>
                <c:pt idx="55239">
                  <c:v>183.95429800011598</c:v>
                </c:pt>
                <c:pt idx="55240">
                  <c:v>183.955334000074</c:v>
                </c:pt>
                <c:pt idx="55241">
                  <c:v>183.97371699984402</c:v>
                </c:pt>
                <c:pt idx="55242">
                  <c:v>183.97405999985401</c:v>
                </c:pt>
                <c:pt idx="55243">
                  <c:v>183.97474499988601</c:v>
                </c:pt>
                <c:pt idx="55244">
                  <c:v>183.97527500019299</c:v>
                </c:pt>
                <c:pt idx="55245">
                  <c:v>183.97538299996</c:v>
                </c:pt>
                <c:pt idx="55246">
                  <c:v>184.001049000016</c:v>
                </c:pt>
                <c:pt idx="55247">
                  <c:v>184.001697999974</c:v>
                </c:pt>
                <c:pt idx="55248">
                  <c:v>184.00294399998501</c:v>
                </c:pt>
                <c:pt idx="55249">
                  <c:v>184.00378600017501</c:v>
                </c:pt>
                <c:pt idx="55250">
                  <c:v>184.00960799999601</c:v>
                </c:pt>
                <c:pt idx="55251">
                  <c:v>184.01748499991299</c:v>
                </c:pt>
                <c:pt idx="55252">
                  <c:v>184.017705999849</c:v>
                </c:pt>
                <c:pt idx="55253">
                  <c:v>184.01809899978599</c:v>
                </c:pt>
                <c:pt idx="55254">
                  <c:v>184.01922600014498</c:v>
                </c:pt>
                <c:pt idx="55255">
                  <c:v>184.02003700020902</c:v>
                </c:pt>
                <c:pt idx="55256">
                  <c:v>184.03543500016801</c:v>
                </c:pt>
                <c:pt idx="55257">
                  <c:v>184.03573400018999</c:v>
                </c:pt>
                <c:pt idx="55258">
                  <c:v>184.03600600004199</c:v>
                </c:pt>
                <c:pt idx="55259">
                  <c:v>184.03687099998899</c:v>
                </c:pt>
                <c:pt idx="55260">
                  <c:v>184.037827999873</c:v>
                </c:pt>
                <c:pt idx="55261">
                  <c:v>184.044761000222</c:v>
                </c:pt>
                <c:pt idx="55262">
                  <c:v>184.04537500009599</c:v>
                </c:pt>
                <c:pt idx="55263">
                  <c:v>184.04606400008498</c:v>
                </c:pt>
                <c:pt idx="55264">
                  <c:v>184.04737599985299</c:v>
                </c:pt>
                <c:pt idx="55265">
                  <c:v>184.04841800020199</c:v>
                </c:pt>
                <c:pt idx="55266">
                  <c:v>184.048488999906</c:v>
                </c:pt>
                <c:pt idx="55267">
                  <c:v>184.048978000191</c:v>
                </c:pt>
                <c:pt idx="55268">
                  <c:v>184.04989700002199</c:v>
                </c:pt>
                <c:pt idx="55269">
                  <c:v>184.05052500020199</c:v>
                </c:pt>
                <c:pt idx="55270">
                  <c:v>184.05709799981099</c:v>
                </c:pt>
                <c:pt idx="55271">
                  <c:v>184.05892600003401</c:v>
                </c:pt>
                <c:pt idx="55272">
                  <c:v>184.06330000016098</c:v>
                </c:pt>
                <c:pt idx="55273">
                  <c:v>184.08426399992001</c:v>
                </c:pt>
                <c:pt idx="55274">
                  <c:v>184.08474899979402</c:v>
                </c:pt>
                <c:pt idx="55275">
                  <c:v>184.08555799987798</c:v>
                </c:pt>
                <c:pt idx="55276">
                  <c:v>184.08614800000501</c:v>
                </c:pt>
                <c:pt idx="55277">
                  <c:v>184.09540099992202</c:v>
                </c:pt>
                <c:pt idx="55278">
                  <c:v>184.11721800020999</c:v>
                </c:pt>
                <c:pt idx="55279">
                  <c:v>184.122136000041</c:v>
                </c:pt>
                <c:pt idx="55280">
                  <c:v>184.12729700003101</c:v>
                </c:pt>
                <c:pt idx="55281">
                  <c:v>184.12871400005298</c:v>
                </c:pt>
                <c:pt idx="55282">
                  <c:v>184.15012000014002</c:v>
                </c:pt>
                <c:pt idx="55283">
                  <c:v>184.15078499992799</c:v>
                </c:pt>
                <c:pt idx="55284">
                  <c:v>184.15203599988601</c:v>
                </c:pt>
                <c:pt idx="55285">
                  <c:v>184.15218100017199</c:v>
                </c:pt>
                <c:pt idx="55286">
                  <c:v>184.15266900001299</c:v>
                </c:pt>
                <c:pt idx="55287">
                  <c:v>184.15295400018201</c:v>
                </c:pt>
                <c:pt idx="55288">
                  <c:v>184.15348100006602</c:v>
                </c:pt>
                <c:pt idx="55289">
                  <c:v>184.15419099983401</c:v>
                </c:pt>
                <c:pt idx="55290">
                  <c:v>184.15694900022501</c:v>
                </c:pt>
                <c:pt idx="55291">
                  <c:v>184.157452999897</c:v>
                </c:pt>
                <c:pt idx="55292">
                  <c:v>184.15837900010899</c:v>
                </c:pt>
                <c:pt idx="55293">
                  <c:v>184.159092999834</c:v>
                </c:pt>
                <c:pt idx="55294">
                  <c:v>184.15939499982397</c:v>
                </c:pt>
                <c:pt idx="55295">
                  <c:v>184.160092000183</c:v>
                </c:pt>
                <c:pt idx="55296">
                  <c:v>184.16134400013101</c:v>
                </c:pt>
                <c:pt idx="55297">
                  <c:v>184.16238500003601</c:v>
                </c:pt>
                <c:pt idx="55298">
                  <c:v>184.190260999912</c:v>
                </c:pt>
                <c:pt idx="55299">
                  <c:v>184.19096800016601</c:v>
                </c:pt>
                <c:pt idx="55300">
                  <c:v>184.192213000187</c:v>
                </c:pt>
                <c:pt idx="55301">
                  <c:v>184.19311099978501</c:v>
                </c:pt>
                <c:pt idx="55302">
                  <c:v>184.19350100020799</c:v>
                </c:pt>
                <c:pt idx="55303">
                  <c:v>184.194167999976</c:v>
                </c:pt>
                <c:pt idx="55304">
                  <c:v>184.19536800001799</c:v>
                </c:pt>
                <c:pt idx="55305">
                  <c:v>184.19620399981702</c:v>
                </c:pt>
                <c:pt idx="55306">
                  <c:v>184.19707600014499</c:v>
                </c:pt>
                <c:pt idx="55307">
                  <c:v>184.19784400020902</c:v>
                </c:pt>
                <c:pt idx="55308">
                  <c:v>184.19916799985</c:v>
                </c:pt>
                <c:pt idx="55309">
                  <c:v>184.20016600020901</c:v>
                </c:pt>
                <c:pt idx="55310">
                  <c:v>184.20323899999801</c:v>
                </c:pt>
                <c:pt idx="55311">
                  <c:v>184.210495000115</c:v>
                </c:pt>
                <c:pt idx="55312">
                  <c:v>184.21111799989302</c:v>
                </c:pt>
                <c:pt idx="55313">
                  <c:v>184.212400999967</c:v>
                </c:pt>
                <c:pt idx="55314">
                  <c:v>184.21335099992498</c:v>
                </c:pt>
                <c:pt idx="55315">
                  <c:v>184.21460799982</c:v>
                </c:pt>
                <c:pt idx="55316">
                  <c:v>184.215010000116</c:v>
                </c:pt>
                <c:pt idx="55317">
                  <c:v>184.21580299991501</c:v>
                </c:pt>
                <c:pt idx="55318">
                  <c:v>184.216426000148</c:v>
                </c:pt>
                <c:pt idx="55319">
                  <c:v>184.217387999979</c:v>
                </c:pt>
                <c:pt idx="55320">
                  <c:v>184.21785600003201</c:v>
                </c:pt>
                <c:pt idx="55321">
                  <c:v>184.21863100002102</c:v>
                </c:pt>
                <c:pt idx="55322">
                  <c:v>184.21897400003201</c:v>
                </c:pt>
                <c:pt idx="55323">
                  <c:v>184.219308000137</c:v>
                </c:pt>
                <c:pt idx="55324">
                  <c:v>184.22975100020199</c:v>
                </c:pt>
                <c:pt idx="55325">
                  <c:v>184.230234000096</c:v>
                </c:pt>
                <c:pt idx="55326">
                  <c:v>184.23114899997</c:v>
                </c:pt>
                <c:pt idx="55327">
                  <c:v>184.23181300022401</c:v>
                </c:pt>
                <c:pt idx="55328">
                  <c:v>184.23199100016001</c:v>
                </c:pt>
                <c:pt idx="55329">
                  <c:v>184.235796999928</c:v>
                </c:pt>
                <c:pt idx="55330">
                  <c:v>184.23645199982198</c:v>
                </c:pt>
                <c:pt idx="55331">
                  <c:v>184.23756499987502</c:v>
                </c:pt>
                <c:pt idx="55332">
                  <c:v>184.23887400012902</c:v>
                </c:pt>
                <c:pt idx="55333">
                  <c:v>184.25005300014101</c:v>
                </c:pt>
                <c:pt idx="55334">
                  <c:v>184.25144699995101</c:v>
                </c:pt>
                <c:pt idx="55335">
                  <c:v>184.25203900005701</c:v>
                </c:pt>
                <c:pt idx="55336">
                  <c:v>184.25300599983501</c:v>
                </c:pt>
                <c:pt idx="55337">
                  <c:v>184.253659000205</c:v>
                </c:pt>
                <c:pt idx="55338">
                  <c:v>184.254161999888</c:v>
                </c:pt>
                <c:pt idx="55339">
                  <c:v>184.25486900014201</c:v>
                </c:pt>
                <c:pt idx="55340">
                  <c:v>184.256208000078</c:v>
                </c:pt>
                <c:pt idx="55341">
                  <c:v>184.257292999973</c:v>
                </c:pt>
                <c:pt idx="55342">
                  <c:v>184.27383800008101</c:v>
                </c:pt>
                <c:pt idx="55343">
                  <c:v>184.27869300012298</c:v>
                </c:pt>
                <c:pt idx="55344">
                  <c:v>184.28085200002801</c:v>
                </c:pt>
                <c:pt idx="55345">
                  <c:v>184.30084700003098</c:v>
                </c:pt>
                <c:pt idx="55346">
                  <c:v>184.30244399996801</c:v>
                </c:pt>
                <c:pt idx="55347">
                  <c:v>184.31099300005297</c:v>
                </c:pt>
                <c:pt idx="55348">
                  <c:v>184.31144599981002</c:v>
                </c:pt>
                <c:pt idx="55349">
                  <c:v>184.312344999852</c:v>
                </c:pt>
                <c:pt idx="55350">
                  <c:v>184.31287200019099</c:v>
                </c:pt>
                <c:pt idx="55351">
                  <c:v>184.31434300009599</c:v>
                </c:pt>
                <c:pt idx="55352">
                  <c:v>184.31491799992702</c:v>
                </c:pt>
                <c:pt idx="55353">
                  <c:v>184.315911999874</c:v>
                </c:pt>
                <c:pt idx="55354">
                  <c:v>184.31666900005399</c:v>
                </c:pt>
                <c:pt idx="55355">
                  <c:v>184.32165500007599</c:v>
                </c:pt>
                <c:pt idx="55356">
                  <c:v>184.32497200001299</c:v>
                </c:pt>
                <c:pt idx="55357">
                  <c:v>184.32568099979099</c:v>
                </c:pt>
                <c:pt idx="55358">
                  <c:v>184.326634000171</c:v>
                </c:pt>
                <c:pt idx="55359">
                  <c:v>184.32685100014999</c:v>
                </c:pt>
                <c:pt idx="55360">
                  <c:v>184.327775999918</c:v>
                </c:pt>
                <c:pt idx="55361">
                  <c:v>184.32790499991802</c:v>
                </c:pt>
                <c:pt idx="55362">
                  <c:v>184.32871699997099</c:v>
                </c:pt>
                <c:pt idx="55363">
                  <c:v>184.329201999844</c:v>
                </c:pt>
                <c:pt idx="55364">
                  <c:v>184.32925800016099</c:v>
                </c:pt>
                <c:pt idx="55365">
                  <c:v>184.330857000077</c:v>
                </c:pt>
                <c:pt idx="55366">
                  <c:v>184.33144600021402</c:v>
                </c:pt>
                <c:pt idx="55367">
                  <c:v>184.332504999929</c:v>
                </c:pt>
                <c:pt idx="55368">
                  <c:v>184.33330600009799</c:v>
                </c:pt>
                <c:pt idx="55369">
                  <c:v>184.35060799993101</c:v>
                </c:pt>
                <c:pt idx="55370">
                  <c:v>184.35395599999498</c:v>
                </c:pt>
                <c:pt idx="55371">
                  <c:v>184.354386999984</c:v>
                </c:pt>
                <c:pt idx="55372">
                  <c:v>184.35522600020701</c:v>
                </c:pt>
                <c:pt idx="55373">
                  <c:v>184.35579700008</c:v>
                </c:pt>
                <c:pt idx="55374">
                  <c:v>184.37549600002899</c:v>
                </c:pt>
                <c:pt idx="55375">
                  <c:v>184.376726000209</c:v>
                </c:pt>
                <c:pt idx="55376">
                  <c:v>184.376770000199</c:v>
                </c:pt>
                <c:pt idx="55377">
                  <c:v>184.37730999994503</c:v>
                </c:pt>
                <c:pt idx="55378">
                  <c:v>184.37823000022001</c:v>
                </c:pt>
                <c:pt idx="55379">
                  <c:v>184.37889500000799</c:v>
                </c:pt>
                <c:pt idx="55380">
                  <c:v>184.385133999967</c:v>
                </c:pt>
                <c:pt idx="55381">
                  <c:v>184.39345700016901</c:v>
                </c:pt>
                <c:pt idx="55382">
                  <c:v>184.40056100007399</c:v>
                </c:pt>
                <c:pt idx="55383">
                  <c:v>184.409069000139</c:v>
                </c:pt>
                <c:pt idx="55384">
                  <c:v>184.418489000108</c:v>
                </c:pt>
                <c:pt idx="55385">
                  <c:v>184.42235500015101</c:v>
                </c:pt>
                <c:pt idx="55386">
                  <c:v>184.422984999855</c:v>
                </c:pt>
                <c:pt idx="55387">
                  <c:v>184.42431799985502</c:v>
                </c:pt>
                <c:pt idx="55388">
                  <c:v>184.425223999824</c:v>
                </c:pt>
                <c:pt idx="55389">
                  <c:v>184.44324800020598</c:v>
                </c:pt>
                <c:pt idx="55390">
                  <c:v>184.443758999805</c:v>
                </c:pt>
                <c:pt idx="55391">
                  <c:v>184.46078599981701</c:v>
                </c:pt>
                <c:pt idx="55392">
                  <c:v>184.461408000061</c:v>
                </c:pt>
                <c:pt idx="55393">
                  <c:v>184.46246900020901</c:v>
                </c:pt>
                <c:pt idx="55394">
                  <c:v>184.46354600018799</c:v>
                </c:pt>
                <c:pt idx="55395">
                  <c:v>184.471194999787</c:v>
                </c:pt>
                <c:pt idx="55396">
                  <c:v>184.47293700000901</c:v>
                </c:pt>
                <c:pt idx="55397">
                  <c:v>184.473575000083</c:v>
                </c:pt>
                <c:pt idx="55398">
                  <c:v>184.47461300001999</c:v>
                </c:pt>
                <c:pt idx="55399">
                  <c:v>184.47601900015701</c:v>
                </c:pt>
                <c:pt idx="55400">
                  <c:v>184.48451999984101</c:v>
                </c:pt>
                <c:pt idx="55401">
                  <c:v>184.485069999936</c:v>
                </c:pt>
                <c:pt idx="55402">
                  <c:v>184.486021999873</c:v>
                </c:pt>
                <c:pt idx="55403">
                  <c:v>184.48625000018998</c:v>
                </c:pt>
                <c:pt idx="55404">
                  <c:v>184.48663700019</c:v>
                </c:pt>
                <c:pt idx="55405">
                  <c:v>184.48698000020099</c:v>
                </c:pt>
                <c:pt idx="55406">
                  <c:v>184.48776100012699</c:v>
                </c:pt>
                <c:pt idx="55407">
                  <c:v>184.48853600011699</c:v>
                </c:pt>
                <c:pt idx="55408">
                  <c:v>184.51196400019299</c:v>
                </c:pt>
                <c:pt idx="55409">
                  <c:v>184.51234699978102</c:v>
                </c:pt>
                <c:pt idx="55410">
                  <c:v>184.513084000172</c:v>
                </c:pt>
                <c:pt idx="55411">
                  <c:v>184.513595000225</c:v>
                </c:pt>
                <c:pt idx="55412">
                  <c:v>184.530487999836</c:v>
                </c:pt>
                <c:pt idx="55413">
                  <c:v>184.53397800021699</c:v>
                </c:pt>
                <c:pt idx="55414">
                  <c:v>184.53463400010099</c:v>
                </c:pt>
                <c:pt idx="55415">
                  <c:v>184.53580999994298</c:v>
                </c:pt>
                <c:pt idx="55416">
                  <c:v>184.536687000218</c:v>
                </c:pt>
                <c:pt idx="55417">
                  <c:v>184.543651999774</c:v>
                </c:pt>
                <c:pt idx="55418">
                  <c:v>184.55082899981701</c:v>
                </c:pt>
                <c:pt idx="55419">
                  <c:v>184.554982999998</c:v>
                </c:pt>
                <c:pt idx="55420">
                  <c:v>184.55958999993501</c:v>
                </c:pt>
                <c:pt idx="55421">
                  <c:v>184.56021800011501</c:v>
                </c:pt>
                <c:pt idx="55422">
                  <c:v>184.561441999903</c:v>
                </c:pt>
                <c:pt idx="55423">
                  <c:v>184.562239000115</c:v>
                </c:pt>
                <c:pt idx="55424">
                  <c:v>184.56462299991398</c:v>
                </c:pt>
                <c:pt idx="55425">
                  <c:v>184.56522499991399</c:v>
                </c:pt>
                <c:pt idx="55426">
                  <c:v>184.56654200008401</c:v>
                </c:pt>
                <c:pt idx="55427">
                  <c:v>184.56743700016798</c:v>
                </c:pt>
                <c:pt idx="55428">
                  <c:v>184.580749999895</c:v>
                </c:pt>
                <c:pt idx="55429">
                  <c:v>184.58919300019198</c:v>
                </c:pt>
                <c:pt idx="55430">
                  <c:v>184.58982599986402</c:v>
                </c:pt>
                <c:pt idx="55431">
                  <c:v>184.59103099985398</c:v>
                </c:pt>
                <c:pt idx="55432">
                  <c:v>184.591825000097</c:v>
                </c:pt>
                <c:pt idx="55433">
                  <c:v>184.60034800000301</c:v>
                </c:pt>
                <c:pt idx="55434">
                  <c:v>184.60100399988698</c:v>
                </c:pt>
                <c:pt idx="55435">
                  <c:v>184.602343999813</c:v>
                </c:pt>
                <c:pt idx="55436">
                  <c:v>184.60315299989799</c:v>
                </c:pt>
                <c:pt idx="55437">
                  <c:v>184.612560999994</c:v>
                </c:pt>
                <c:pt idx="55438">
                  <c:v>184.63034800015501</c:v>
                </c:pt>
                <c:pt idx="55439">
                  <c:v>184.63084999984801</c:v>
                </c:pt>
                <c:pt idx="55440">
                  <c:v>184.63176800014401</c:v>
                </c:pt>
                <c:pt idx="55441">
                  <c:v>184.63243899986898</c:v>
                </c:pt>
                <c:pt idx="55442">
                  <c:v>184.63385599989101</c:v>
                </c:pt>
                <c:pt idx="55443">
                  <c:v>184.63637400009199</c:v>
                </c:pt>
                <c:pt idx="55444">
                  <c:v>184.637102000124</c:v>
                </c:pt>
                <c:pt idx="55445">
                  <c:v>184.63842099981701</c:v>
                </c:pt>
                <c:pt idx="55446">
                  <c:v>184.639311999944</c:v>
                </c:pt>
                <c:pt idx="55447">
                  <c:v>184.64087700021898</c:v>
                </c:pt>
                <c:pt idx="55448">
                  <c:v>184.64153800005002</c:v>
                </c:pt>
                <c:pt idx="55449">
                  <c:v>184.64280199987098</c:v>
                </c:pt>
                <c:pt idx="55450">
                  <c:v>184.64379999977601</c:v>
                </c:pt>
                <c:pt idx="55451">
                  <c:v>184.65903800006299</c:v>
                </c:pt>
                <c:pt idx="55452">
                  <c:v>184.660077999978</c:v>
                </c:pt>
                <c:pt idx="55453">
                  <c:v>184.66050999995699</c:v>
                </c:pt>
                <c:pt idx="55454">
                  <c:v>184.66053700012699</c:v>
                </c:pt>
                <c:pt idx="55455">
                  <c:v>184.662420000222</c:v>
                </c:pt>
                <c:pt idx="55456">
                  <c:v>184.662669999852</c:v>
                </c:pt>
                <c:pt idx="55457">
                  <c:v>184.66395199993698</c:v>
                </c:pt>
                <c:pt idx="55458">
                  <c:v>184.664132999841</c:v>
                </c:pt>
                <c:pt idx="55459">
                  <c:v>184.66487100022201</c:v>
                </c:pt>
                <c:pt idx="55460">
                  <c:v>184.66540999997898</c:v>
                </c:pt>
                <c:pt idx="55461">
                  <c:v>184.665561000201</c:v>
                </c:pt>
                <c:pt idx="55462">
                  <c:v>184.66560600018002</c:v>
                </c:pt>
                <c:pt idx="55463">
                  <c:v>184.66645799981001</c:v>
                </c:pt>
                <c:pt idx="55464">
                  <c:v>184.66663099979903</c:v>
                </c:pt>
                <c:pt idx="55465">
                  <c:v>184.66677700007401</c:v>
                </c:pt>
                <c:pt idx="55466">
                  <c:v>184.667375000117</c:v>
                </c:pt>
                <c:pt idx="55467">
                  <c:v>184.667540000191</c:v>
                </c:pt>
                <c:pt idx="55468">
                  <c:v>184.66756599991598</c:v>
                </c:pt>
                <c:pt idx="55469">
                  <c:v>184.66825199993698</c:v>
                </c:pt>
                <c:pt idx="55470">
                  <c:v>184.66878299977898</c:v>
                </c:pt>
                <c:pt idx="55471">
                  <c:v>184.66890199988401</c:v>
                </c:pt>
                <c:pt idx="55472">
                  <c:v>184.66899499981</c:v>
                </c:pt>
                <c:pt idx="55473">
                  <c:v>184.66908700020201</c:v>
                </c:pt>
                <c:pt idx="55474">
                  <c:v>184.66917700015898</c:v>
                </c:pt>
                <c:pt idx="55475">
                  <c:v>184.66926200016999</c:v>
                </c:pt>
                <c:pt idx="55476">
                  <c:v>184.66992399998998</c:v>
                </c:pt>
                <c:pt idx="55477">
                  <c:v>184.67112700000101</c:v>
                </c:pt>
                <c:pt idx="55478">
                  <c:v>184.67155899997999</c:v>
                </c:pt>
                <c:pt idx="55479">
                  <c:v>184.67193200012801</c:v>
                </c:pt>
                <c:pt idx="55480">
                  <c:v>184.67233000001201</c:v>
                </c:pt>
                <c:pt idx="55481">
                  <c:v>184.672738999779</c:v>
                </c:pt>
                <c:pt idx="55482">
                  <c:v>184.67763499984301</c:v>
                </c:pt>
                <c:pt idx="55483">
                  <c:v>184.67817900000199</c:v>
                </c:pt>
                <c:pt idx="55484">
                  <c:v>184.67938300000199</c:v>
                </c:pt>
                <c:pt idx="55485">
                  <c:v>184.68014000018201</c:v>
                </c:pt>
                <c:pt idx="55486">
                  <c:v>184.68292899979099</c:v>
                </c:pt>
                <c:pt idx="55487">
                  <c:v>184.683301999939</c:v>
                </c:pt>
                <c:pt idx="55488">
                  <c:v>184.683968000172</c:v>
                </c:pt>
                <c:pt idx="55489">
                  <c:v>184.68439400021401</c:v>
                </c:pt>
                <c:pt idx="55490">
                  <c:v>184.686015999886</c:v>
                </c:pt>
                <c:pt idx="55491">
                  <c:v>184.68817599978101</c:v>
                </c:pt>
                <c:pt idx="55492">
                  <c:v>184.688452000045</c:v>
                </c:pt>
                <c:pt idx="55493">
                  <c:v>184.68901200003498</c:v>
                </c:pt>
                <c:pt idx="55494">
                  <c:v>184.69001999983399</c:v>
                </c:pt>
                <c:pt idx="55495">
                  <c:v>184.714235000228</c:v>
                </c:pt>
                <c:pt idx="55496">
                  <c:v>184.728353000082</c:v>
                </c:pt>
                <c:pt idx="55497">
                  <c:v>184.73085200002899</c:v>
                </c:pt>
                <c:pt idx="55498">
                  <c:v>184.735376999924</c:v>
                </c:pt>
                <c:pt idx="55499">
                  <c:v>184.73601200003</c:v>
                </c:pt>
                <c:pt idx="55500">
                  <c:v>184.737255000072</c:v>
                </c:pt>
                <c:pt idx="55501">
                  <c:v>184.73815800007199</c:v>
                </c:pt>
                <c:pt idx="55502">
                  <c:v>184.74385499985098</c:v>
                </c:pt>
                <c:pt idx="55503">
                  <c:v>184.75089899993603</c:v>
                </c:pt>
                <c:pt idx="55504">
                  <c:v>184.75565800008499</c:v>
                </c:pt>
                <c:pt idx="55505">
                  <c:v>184.75941999986298</c:v>
                </c:pt>
                <c:pt idx="55506">
                  <c:v>184.76063800016999</c:v>
                </c:pt>
                <c:pt idx="55507">
                  <c:v>184.76137900006501</c:v>
                </c:pt>
                <c:pt idx="55508">
                  <c:v>184.76258300006501</c:v>
                </c:pt>
                <c:pt idx="55509">
                  <c:v>184.76396400001201</c:v>
                </c:pt>
                <c:pt idx="55510">
                  <c:v>184.768871999949</c:v>
                </c:pt>
                <c:pt idx="55511">
                  <c:v>184.777501000098</c:v>
                </c:pt>
                <c:pt idx="55512">
                  <c:v>184.77789500002399</c:v>
                </c:pt>
                <c:pt idx="55513">
                  <c:v>184.77863199996099</c:v>
                </c:pt>
                <c:pt idx="55514">
                  <c:v>184.77919999986599</c:v>
                </c:pt>
                <c:pt idx="55515">
                  <c:v>184.78958800005702</c:v>
                </c:pt>
                <c:pt idx="55516">
                  <c:v>184.79017099980399</c:v>
                </c:pt>
                <c:pt idx="55517">
                  <c:v>184.79135400002599</c:v>
                </c:pt>
                <c:pt idx="55518">
                  <c:v>184.792090999962</c:v>
                </c:pt>
                <c:pt idx="55519">
                  <c:v>184.79236700022702</c:v>
                </c:pt>
                <c:pt idx="55520">
                  <c:v>184.79267700013199</c:v>
                </c:pt>
                <c:pt idx="55521">
                  <c:v>184.81216500003902</c:v>
                </c:pt>
                <c:pt idx="55522">
                  <c:v>184.81283900018701</c:v>
                </c:pt>
                <c:pt idx="55523">
                  <c:v>184.81411499988099</c:v>
                </c:pt>
                <c:pt idx="55524">
                  <c:v>184.814937999817</c:v>
                </c:pt>
                <c:pt idx="55525">
                  <c:v>184.81500899997602</c:v>
                </c:pt>
                <c:pt idx="55526">
                  <c:v>184.81553999981702</c:v>
                </c:pt>
                <c:pt idx="55527">
                  <c:v>184.81999100004001</c:v>
                </c:pt>
                <c:pt idx="55528">
                  <c:v>184.82066700016702</c:v>
                </c:pt>
                <c:pt idx="55529">
                  <c:v>184.821996000209</c:v>
                </c:pt>
                <c:pt idx="55530">
                  <c:v>184.822127000188</c:v>
                </c:pt>
                <c:pt idx="55531">
                  <c:v>184.82256800007201</c:v>
                </c:pt>
                <c:pt idx="55532">
                  <c:v>184.82305999987099</c:v>
                </c:pt>
                <c:pt idx="55533">
                  <c:v>184.82341600019899</c:v>
                </c:pt>
                <c:pt idx="55534">
                  <c:v>184.82406200018798</c:v>
                </c:pt>
                <c:pt idx="55535">
                  <c:v>184.829442000136</c:v>
                </c:pt>
                <c:pt idx="55536">
                  <c:v>184.83003499977698</c:v>
                </c:pt>
                <c:pt idx="55537">
                  <c:v>184.83128500020001</c:v>
                </c:pt>
                <c:pt idx="55538">
                  <c:v>184.83211000011499</c:v>
                </c:pt>
                <c:pt idx="55539">
                  <c:v>184.83295299983999</c:v>
                </c:pt>
                <c:pt idx="55540">
                  <c:v>184.83360399977698</c:v>
                </c:pt>
                <c:pt idx="55541">
                  <c:v>184.83472900015801</c:v>
                </c:pt>
                <c:pt idx="55542">
                  <c:v>184.83559100013701</c:v>
                </c:pt>
                <c:pt idx="55543">
                  <c:v>184.84370599981</c:v>
                </c:pt>
                <c:pt idx="55544">
                  <c:v>184.848004999821</c:v>
                </c:pt>
                <c:pt idx="55545">
                  <c:v>184.85128500014901</c:v>
                </c:pt>
                <c:pt idx="55546">
                  <c:v>184.86489499991802</c:v>
                </c:pt>
                <c:pt idx="55547">
                  <c:v>184.88110399994099</c:v>
                </c:pt>
                <c:pt idx="55548">
                  <c:v>184.896858000229</c:v>
                </c:pt>
                <c:pt idx="55549">
                  <c:v>184.899819999827</c:v>
                </c:pt>
                <c:pt idx="55550">
                  <c:v>184.90895000013501</c:v>
                </c:pt>
                <c:pt idx="55551">
                  <c:v>184.909631000209</c:v>
                </c:pt>
                <c:pt idx="55552">
                  <c:v>184.94320899981099</c:v>
                </c:pt>
                <c:pt idx="55553">
                  <c:v>184.94374200008602</c:v>
                </c:pt>
                <c:pt idx="55554">
                  <c:v>184.94484199982199</c:v>
                </c:pt>
                <c:pt idx="55555">
                  <c:v>184.945631000118</c:v>
                </c:pt>
                <c:pt idx="55556">
                  <c:v>184.95586000017198</c:v>
                </c:pt>
                <c:pt idx="55557">
                  <c:v>184.956496999802</c:v>
                </c:pt>
                <c:pt idx="55558">
                  <c:v>184.960175000014</c:v>
                </c:pt>
                <c:pt idx="55559">
                  <c:v>184.96050500016202</c:v>
                </c:pt>
                <c:pt idx="55560">
                  <c:v>184.96216799985601</c:v>
                </c:pt>
                <c:pt idx="55561">
                  <c:v>184.96239100022598</c:v>
                </c:pt>
                <c:pt idx="55562">
                  <c:v>184.963382000205</c:v>
                </c:pt>
                <c:pt idx="55563">
                  <c:v>184.96362799987702</c:v>
                </c:pt>
                <c:pt idx="55564">
                  <c:v>184.96392699989798</c:v>
                </c:pt>
                <c:pt idx="55565">
                  <c:v>184.96454400019499</c:v>
                </c:pt>
                <c:pt idx="55566">
                  <c:v>184.96482799992</c:v>
                </c:pt>
                <c:pt idx="55567">
                  <c:v>184.964942000078</c:v>
                </c:pt>
                <c:pt idx="55568">
                  <c:v>184.965051999824</c:v>
                </c:pt>
                <c:pt idx="55569">
                  <c:v>184.965163000015</c:v>
                </c:pt>
                <c:pt idx="55570">
                  <c:v>184.965641999951</c:v>
                </c:pt>
                <c:pt idx="55571">
                  <c:v>184.966013000121</c:v>
                </c:pt>
                <c:pt idx="55572">
                  <c:v>184.96648200016298</c:v>
                </c:pt>
                <c:pt idx="55573">
                  <c:v>184.96697000000398</c:v>
                </c:pt>
                <c:pt idx="55574">
                  <c:v>184.967458999835</c:v>
                </c:pt>
                <c:pt idx="55575">
                  <c:v>184.96803300013198</c:v>
                </c:pt>
                <c:pt idx="55576">
                  <c:v>185.010729000168</c:v>
                </c:pt>
                <c:pt idx="55577">
                  <c:v>185.012647999883</c:v>
                </c:pt>
                <c:pt idx="55578">
                  <c:v>185.01334099983001</c:v>
                </c:pt>
                <c:pt idx="55579">
                  <c:v>185.01459500021099</c:v>
                </c:pt>
                <c:pt idx="55580">
                  <c:v>185.01600599984101</c:v>
                </c:pt>
                <c:pt idx="55581">
                  <c:v>185.02055099997898</c:v>
                </c:pt>
                <c:pt idx="55582">
                  <c:v>185.02455099996899</c:v>
                </c:pt>
                <c:pt idx="55583">
                  <c:v>185.02462500009599</c:v>
                </c:pt>
                <c:pt idx="55584">
                  <c:v>185.02523699999</c:v>
                </c:pt>
                <c:pt idx="55585">
                  <c:v>185.02651000016999</c:v>
                </c:pt>
                <c:pt idx="55586">
                  <c:v>185.02742600003299</c:v>
                </c:pt>
                <c:pt idx="55587">
                  <c:v>185.034233999886</c:v>
                </c:pt>
                <c:pt idx="55588">
                  <c:v>185.04247999999203</c:v>
                </c:pt>
                <c:pt idx="55589">
                  <c:v>185.04296999981298</c:v>
                </c:pt>
                <c:pt idx="55590">
                  <c:v>185.04376200007701</c:v>
                </c:pt>
                <c:pt idx="55591">
                  <c:v>185.04431300016199</c:v>
                </c:pt>
                <c:pt idx="55592">
                  <c:v>185.06730899980499</c:v>
                </c:pt>
                <c:pt idx="55593">
                  <c:v>185.06799599981599</c:v>
                </c:pt>
                <c:pt idx="55594">
                  <c:v>185.06932099990001</c:v>
                </c:pt>
                <c:pt idx="55595">
                  <c:v>185.070232999805</c:v>
                </c:pt>
                <c:pt idx="55596">
                  <c:v>185.07150300001697</c:v>
                </c:pt>
                <c:pt idx="55597">
                  <c:v>185.07350299978398</c:v>
                </c:pt>
                <c:pt idx="55598">
                  <c:v>185.07412300004898</c:v>
                </c:pt>
                <c:pt idx="55599">
                  <c:v>185.07541100007001</c:v>
                </c:pt>
                <c:pt idx="55600">
                  <c:v>185.07633999979498</c:v>
                </c:pt>
                <c:pt idx="55601">
                  <c:v>185.10091799998901</c:v>
                </c:pt>
                <c:pt idx="55602">
                  <c:v>185.10159800007298</c:v>
                </c:pt>
                <c:pt idx="55603">
                  <c:v>185.10284000012601</c:v>
                </c:pt>
                <c:pt idx="55604">
                  <c:v>185.10368599981999</c:v>
                </c:pt>
                <c:pt idx="55605">
                  <c:v>185.10420499978798</c:v>
                </c:pt>
                <c:pt idx="55606">
                  <c:v>185.104689000127</c:v>
                </c:pt>
                <c:pt idx="55607">
                  <c:v>185.10545700019</c:v>
                </c:pt>
                <c:pt idx="55608">
                  <c:v>185.106026000084</c:v>
                </c:pt>
                <c:pt idx="55609">
                  <c:v>185.11203400021202</c:v>
                </c:pt>
                <c:pt idx="55610">
                  <c:v>185.118856999906</c:v>
                </c:pt>
                <c:pt idx="55611">
                  <c:v>185.12104199999101</c:v>
                </c:pt>
                <c:pt idx="55612">
                  <c:v>185.12249300010799</c:v>
                </c:pt>
                <c:pt idx="55613">
                  <c:v>185.12373500016099</c:v>
                </c:pt>
                <c:pt idx="55614">
                  <c:v>185.14171700007799</c:v>
                </c:pt>
                <c:pt idx="55615">
                  <c:v>185.142378999898</c:v>
                </c:pt>
                <c:pt idx="55616">
                  <c:v>185.14353499995102</c:v>
                </c:pt>
                <c:pt idx="55617">
                  <c:v>185.14436699979299</c:v>
                </c:pt>
                <c:pt idx="55618">
                  <c:v>185.168485999838</c:v>
                </c:pt>
                <c:pt idx="55619">
                  <c:v>185.17073300017699</c:v>
                </c:pt>
                <c:pt idx="55620">
                  <c:v>185.176805000082</c:v>
                </c:pt>
                <c:pt idx="55621">
                  <c:v>185.193227000127</c:v>
                </c:pt>
                <c:pt idx="55622">
                  <c:v>185.19867299983099</c:v>
                </c:pt>
                <c:pt idx="55623">
                  <c:v>185.19932600020098</c:v>
                </c:pt>
                <c:pt idx="55624">
                  <c:v>185.20073499985298</c:v>
                </c:pt>
                <c:pt idx="55625">
                  <c:v>185.201683999821</c:v>
                </c:pt>
                <c:pt idx="55626">
                  <c:v>185.23761500000501</c:v>
                </c:pt>
                <c:pt idx="55627">
                  <c:v>185.238327000206</c:v>
                </c:pt>
                <c:pt idx="55628">
                  <c:v>185.23965900021699</c:v>
                </c:pt>
                <c:pt idx="55629">
                  <c:v>185.24062200003701</c:v>
                </c:pt>
                <c:pt idx="55630">
                  <c:v>185.25773200008101</c:v>
                </c:pt>
                <c:pt idx="55631">
                  <c:v>185.258413000156</c:v>
                </c:pt>
                <c:pt idx="55632">
                  <c:v>185.25972399993398</c:v>
                </c:pt>
                <c:pt idx="55633">
                  <c:v>185.26069100016599</c:v>
                </c:pt>
                <c:pt idx="55634">
                  <c:v>185.265179999987</c:v>
                </c:pt>
                <c:pt idx="55635">
                  <c:v>185.26560999998699</c:v>
                </c:pt>
                <c:pt idx="55636">
                  <c:v>185.26637400009301</c:v>
                </c:pt>
                <c:pt idx="55637">
                  <c:v>185.266915999818</c:v>
                </c:pt>
                <c:pt idx="55638">
                  <c:v>185.26787800010402</c:v>
                </c:pt>
                <c:pt idx="55639">
                  <c:v>185.29130700016998</c:v>
                </c:pt>
                <c:pt idx="55640">
                  <c:v>185.291958000107</c:v>
                </c:pt>
                <c:pt idx="55641">
                  <c:v>185.29325200006397</c:v>
                </c:pt>
                <c:pt idx="55642">
                  <c:v>185.29416100000103</c:v>
                </c:pt>
                <c:pt idx="55643">
                  <c:v>185.30204399985399</c:v>
                </c:pt>
                <c:pt idx="55644">
                  <c:v>185.309852000045</c:v>
                </c:pt>
                <c:pt idx="55645">
                  <c:v>185.316988000067</c:v>
                </c:pt>
                <c:pt idx="55646">
                  <c:v>185.317696999845</c:v>
                </c:pt>
                <c:pt idx="55647">
                  <c:v>185.31857900006699</c:v>
                </c:pt>
                <c:pt idx="55648">
                  <c:v>185.319056000025</c:v>
                </c:pt>
                <c:pt idx="55649">
                  <c:v>185.31996299998301</c:v>
                </c:pt>
                <c:pt idx="55650">
                  <c:v>185.35036499997602</c:v>
                </c:pt>
                <c:pt idx="55651">
                  <c:v>185.35106299987001</c:v>
                </c:pt>
                <c:pt idx="55652">
                  <c:v>185.35229700000798</c:v>
                </c:pt>
                <c:pt idx="55653">
                  <c:v>185.35289500005001</c:v>
                </c:pt>
                <c:pt idx="55654">
                  <c:v>185.35321699982802</c:v>
                </c:pt>
                <c:pt idx="55655">
                  <c:v>185.35332300007201</c:v>
                </c:pt>
                <c:pt idx="55656">
                  <c:v>185.354101000029</c:v>
                </c:pt>
                <c:pt idx="55657">
                  <c:v>185.354576000008</c:v>
                </c:pt>
                <c:pt idx="55658">
                  <c:v>185.360980000041</c:v>
                </c:pt>
                <c:pt idx="55659">
                  <c:v>185.362730000179</c:v>
                </c:pt>
                <c:pt idx="55660">
                  <c:v>185.36340799983</c:v>
                </c:pt>
                <c:pt idx="55661">
                  <c:v>185.36475600012599</c:v>
                </c:pt>
                <c:pt idx="55662">
                  <c:v>185.365691999777</c:v>
                </c:pt>
                <c:pt idx="55663">
                  <c:v>185.36875200015803</c:v>
                </c:pt>
                <c:pt idx="55664">
                  <c:v>185.36946899985099</c:v>
                </c:pt>
                <c:pt idx="55665">
                  <c:v>185.370126000179</c:v>
                </c:pt>
                <c:pt idx="55666">
                  <c:v>185.37118299991499</c:v>
                </c:pt>
                <c:pt idx="55667">
                  <c:v>185.37198800004199</c:v>
                </c:pt>
                <c:pt idx="55668">
                  <c:v>185.37451700012699</c:v>
                </c:pt>
                <c:pt idx="55669">
                  <c:v>185.37501999981001</c:v>
                </c:pt>
                <c:pt idx="55670">
                  <c:v>185.37600599984199</c:v>
                </c:pt>
                <c:pt idx="55671">
                  <c:v>185.376678000011</c:v>
                </c:pt>
                <c:pt idx="55672">
                  <c:v>185.382358999959</c:v>
                </c:pt>
                <c:pt idx="55673">
                  <c:v>185.383030000139</c:v>
                </c:pt>
                <c:pt idx="55674">
                  <c:v>185.383227999864</c:v>
                </c:pt>
                <c:pt idx="55675">
                  <c:v>185.38390100002201</c:v>
                </c:pt>
                <c:pt idx="55676">
                  <c:v>185.38426499981099</c:v>
                </c:pt>
                <c:pt idx="55677">
                  <c:v>185.38522000017102</c:v>
                </c:pt>
                <c:pt idx="55678">
                  <c:v>185.38530800014902</c:v>
                </c:pt>
                <c:pt idx="55679">
                  <c:v>185.38627499992799</c:v>
                </c:pt>
                <c:pt idx="55680">
                  <c:v>185.39261900014</c:v>
                </c:pt>
                <c:pt idx="55681">
                  <c:v>185.39328899987501</c:v>
                </c:pt>
                <c:pt idx="55682">
                  <c:v>185.39447000011901</c:v>
                </c:pt>
                <c:pt idx="55683">
                  <c:v>185.39584600011901</c:v>
                </c:pt>
                <c:pt idx="55684">
                  <c:v>185.40833499992002</c:v>
                </c:pt>
                <c:pt idx="55685">
                  <c:v>185.408740000184</c:v>
                </c:pt>
                <c:pt idx="55686">
                  <c:v>185.40959299980301</c:v>
                </c:pt>
                <c:pt idx="55687">
                  <c:v>185.41023599982501</c:v>
                </c:pt>
                <c:pt idx="55688">
                  <c:v>185.42191999995299</c:v>
                </c:pt>
                <c:pt idx="55689">
                  <c:v>185.422421000112</c:v>
                </c:pt>
                <c:pt idx="55690">
                  <c:v>185.424268000133</c:v>
                </c:pt>
                <c:pt idx="55691">
                  <c:v>185.42444300010101</c:v>
                </c:pt>
                <c:pt idx="55692">
                  <c:v>185.42715200010201</c:v>
                </c:pt>
                <c:pt idx="55693">
                  <c:v>185.427229000197</c:v>
                </c:pt>
                <c:pt idx="55694">
                  <c:v>185.427371000059</c:v>
                </c:pt>
                <c:pt idx="55695">
                  <c:v>185.42743899979499</c:v>
                </c:pt>
                <c:pt idx="55696">
                  <c:v>185.42777399989001</c:v>
                </c:pt>
                <c:pt idx="55697">
                  <c:v>185.42879300002801</c:v>
                </c:pt>
                <c:pt idx="55698">
                  <c:v>185.42886600016499</c:v>
                </c:pt>
                <c:pt idx="55699">
                  <c:v>185.42898799978499</c:v>
                </c:pt>
                <c:pt idx="55700">
                  <c:v>185.429541999837</c:v>
                </c:pt>
                <c:pt idx="55701">
                  <c:v>185.42968600013398</c:v>
                </c:pt>
                <c:pt idx="55702">
                  <c:v>185.42975699983799</c:v>
                </c:pt>
                <c:pt idx="55703">
                  <c:v>185.430680000081</c:v>
                </c:pt>
                <c:pt idx="55704">
                  <c:v>185.430769000049</c:v>
                </c:pt>
                <c:pt idx="55705">
                  <c:v>185.43084500015499</c:v>
                </c:pt>
                <c:pt idx="55706">
                  <c:v>185.43091199990099</c:v>
                </c:pt>
                <c:pt idx="55707">
                  <c:v>185.43097900010201</c:v>
                </c:pt>
                <c:pt idx="55708">
                  <c:v>185.43157700014402</c:v>
                </c:pt>
                <c:pt idx="55709">
                  <c:v>185.43205600008099</c:v>
                </c:pt>
                <c:pt idx="55710">
                  <c:v>185.432672999922</c:v>
                </c:pt>
                <c:pt idx="55711">
                  <c:v>185.433036000176</c:v>
                </c:pt>
                <c:pt idx="55712">
                  <c:v>185.43332699982699</c:v>
                </c:pt>
                <c:pt idx="55713">
                  <c:v>185.43944500015598</c:v>
                </c:pt>
                <c:pt idx="55714">
                  <c:v>185.45112799984</c:v>
                </c:pt>
                <c:pt idx="55715">
                  <c:v>185.47246900016</c:v>
                </c:pt>
                <c:pt idx="55716">
                  <c:v>185.475432000203</c:v>
                </c:pt>
                <c:pt idx="55717">
                  <c:v>185.478475999843</c:v>
                </c:pt>
                <c:pt idx="55718">
                  <c:v>185.48053099993899</c:v>
                </c:pt>
                <c:pt idx="55719">
                  <c:v>185.48120800005498</c:v>
                </c:pt>
                <c:pt idx="55720">
                  <c:v>185.48238599987599</c:v>
                </c:pt>
                <c:pt idx="55721">
                  <c:v>185.48308900017199</c:v>
                </c:pt>
                <c:pt idx="55722">
                  <c:v>185.48695299978101</c:v>
                </c:pt>
                <c:pt idx="55723">
                  <c:v>185.50628499997401</c:v>
                </c:pt>
                <c:pt idx="55724">
                  <c:v>185.50670400009</c:v>
                </c:pt>
                <c:pt idx="55725">
                  <c:v>185.50810399983601</c:v>
                </c:pt>
                <c:pt idx="55726">
                  <c:v>185.50836800022799</c:v>
                </c:pt>
                <c:pt idx="55727">
                  <c:v>185.50861299990999</c:v>
                </c:pt>
                <c:pt idx="55728">
                  <c:v>185.509428999921</c:v>
                </c:pt>
                <c:pt idx="55729">
                  <c:v>185.510116999921</c:v>
                </c:pt>
                <c:pt idx="55730">
                  <c:v>185.52200100020798</c:v>
                </c:pt>
                <c:pt idx="55731">
                  <c:v>185.524457000155</c:v>
                </c:pt>
                <c:pt idx="55732">
                  <c:v>185.52510100016599</c:v>
                </c:pt>
                <c:pt idx="55733">
                  <c:v>185.52633199988099</c:v>
                </c:pt>
                <c:pt idx="55734">
                  <c:v>185.52725300014498</c:v>
                </c:pt>
                <c:pt idx="55735">
                  <c:v>185.53310400011398</c:v>
                </c:pt>
                <c:pt idx="55736">
                  <c:v>185.55310700003201</c:v>
                </c:pt>
                <c:pt idx="55737">
                  <c:v>185.554446999958</c:v>
                </c:pt>
                <c:pt idx="55738">
                  <c:v>185.56397500015001</c:v>
                </c:pt>
                <c:pt idx="55739">
                  <c:v>185.56592699997</c:v>
                </c:pt>
                <c:pt idx="55740">
                  <c:v>185.56655900010801</c:v>
                </c:pt>
                <c:pt idx="55741">
                  <c:v>185.56766700021299</c:v>
                </c:pt>
                <c:pt idx="55742">
                  <c:v>185.56845800003401</c:v>
                </c:pt>
                <c:pt idx="55743">
                  <c:v>185.57134200000201</c:v>
                </c:pt>
                <c:pt idx="55744">
                  <c:v>185.57195299990698</c:v>
                </c:pt>
                <c:pt idx="55745">
                  <c:v>185.573167999791</c:v>
                </c:pt>
                <c:pt idx="55746">
                  <c:v>185.57390400019301</c:v>
                </c:pt>
                <c:pt idx="55747">
                  <c:v>185.57724799984499</c:v>
                </c:pt>
                <c:pt idx="55748">
                  <c:v>185.59114400022702</c:v>
                </c:pt>
                <c:pt idx="55749">
                  <c:v>185.60499800014401</c:v>
                </c:pt>
                <c:pt idx="55750">
                  <c:v>185.60710900010201</c:v>
                </c:pt>
                <c:pt idx="55751">
                  <c:v>185.60780799998599</c:v>
                </c:pt>
                <c:pt idx="55752">
                  <c:v>185.60893499989101</c:v>
                </c:pt>
                <c:pt idx="55753">
                  <c:v>185.60973000012299</c:v>
                </c:pt>
                <c:pt idx="55754">
                  <c:v>185.60990700007</c:v>
                </c:pt>
                <c:pt idx="55755">
                  <c:v>185.61047999992201</c:v>
                </c:pt>
                <c:pt idx="55756">
                  <c:v>185.61142199996502</c:v>
                </c:pt>
                <c:pt idx="55757">
                  <c:v>185.61248000014498</c:v>
                </c:pt>
                <c:pt idx="55758">
                  <c:v>185.613929999817</c:v>
                </c:pt>
                <c:pt idx="55759">
                  <c:v>185.615953999786</c:v>
                </c:pt>
                <c:pt idx="55760">
                  <c:v>185.616678999849</c:v>
                </c:pt>
                <c:pt idx="55761">
                  <c:v>185.61805099989201</c:v>
                </c:pt>
                <c:pt idx="55762">
                  <c:v>185.61946899990201</c:v>
                </c:pt>
                <c:pt idx="55763">
                  <c:v>185.621170000104</c:v>
                </c:pt>
                <c:pt idx="55764">
                  <c:v>185.67043900020502</c:v>
                </c:pt>
                <c:pt idx="55765">
                  <c:v>185.67097899995102</c:v>
                </c:pt>
                <c:pt idx="55766">
                  <c:v>185.67205499994</c:v>
                </c:pt>
                <c:pt idx="55767">
                  <c:v>185.67276000021499</c:v>
                </c:pt>
                <c:pt idx="55768">
                  <c:v>185.67620400017398</c:v>
                </c:pt>
                <c:pt idx="55769">
                  <c:v>185.683977999815</c:v>
                </c:pt>
                <c:pt idx="55770">
                  <c:v>185.68650799988899</c:v>
                </c:pt>
                <c:pt idx="55771">
                  <c:v>185.68713400009</c:v>
                </c:pt>
                <c:pt idx="55772">
                  <c:v>185.68787499998501</c:v>
                </c:pt>
                <c:pt idx="55773">
                  <c:v>185.688546000164</c:v>
                </c:pt>
                <c:pt idx="55774">
                  <c:v>185.68959699996401</c:v>
                </c:pt>
                <c:pt idx="55775">
                  <c:v>185.69517500009098</c:v>
                </c:pt>
                <c:pt idx="55776">
                  <c:v>185.69585500017601</c:v>
                </c:pt>
                <c:pt idx="55777">
                  <c:v>185.69700799980598</c:v>
                </c:pt>
                <c:pt idx="55778">
                  <c:v>185.69783600014401</c:v>
                </c:pt>
                <c:pt idx="55779">
                  <c:v>185.71754100003002</c:v>
                </c:pt>
                <c:pt idx="55780">
                  <c:v>185.71821200020997</c:v>
                </c:pt>
                <c:pt idx="55781">
                  <c:v>185.71953799983001</c:v>
                </c:pt>
                <c:pt idx="55782">
                  <c:v>185.72051000001002</c:v>
                </c:pt>
                <c:pt idx="55783">
                  <c:v>185.72973399977801</c:v>
                </c:pt>
                <c:pt idx="55784">
                  <c:v>185.73758000002201</c:v>
                </c:pt>
                <c:pt idx="55785">
                  <c:v>185.73815199988499</c:v>
                </c:pt>
                <c:pt idx="55786">
                  <c:v>185.73943000001202</c:v>
                </c:pt>
                <c:pt idx="55787">
                  <c:v>185.74024600002301</c:v>
                </c:pt>
                <c:pt idx="55788">
                  <c:v>185.745353000129</c:v>
                </c:pt>
                <c:pt idx="55789">
                  <c:v>185.74604100012903</c:v>
                </c:pt>
                <c:pt idx="55790">
                  <c:v>185.74768500002301</c:v>
                </c:pt>
                <c:pt idx="55791">
                  <c:v>185.74857200019301</c:v>
                </c:pt>
                <c:pt idx="55792">
                  <c:v>185.76558299992001</c:v>
                </c:pt>
                <c:pt idx="55793">
                  <c:v>185.77300200013198</c:v>
                </c:pt>
                <c:pt idx="55794">
                  <c:v>185.77340599995199</c:v>
                </c:pt>
                <c:pt idx="55795">
                  <c:v>185.77419599978302</c:v>
                </c:pt>
                <c:pt idx="55796">
                  <c:v>185.77474899984699</c:v>
                </c:pt>
                <c:pt idx="55797">
                  <c:v>185.77816900005899</c:v>
                </c:pt>
                <c:pt idx="55798">
                  <c:v>185.779365000144</c:v>
                </c:pt>
                <c:pt idx="55799">
                  <c:v>185.780022000017</c:v>
                </c:pt>
                <c:pt idx="55800">
                  <c:v>185.78119299991101</c:v>
                </c:pt>
                <c:pt idx="55801">
                  <c:v>185.78203500010201</c:v>
                </c:pt>
                <c:pt idx="55802">
                  <c:v>185.79151299991199</c:v>
                </c:pt>
                <c:pt idx="55803">
                  <c:v>185.80456200015701</c:v>
                </c:pt>
                <c:pt idx="55804">
                  <c:v>185.80515099983998</c:v>
                </c:pt>
                <c:pt idx="55805">
                  <c:v>185.80642100005201</c:v>
                </c:pt>
                <c:pt idx="55806">
                  <c:v>185.806626000157</c:v>
                </c:pt>
                <c:pt idx="55807">
                  <c:v>185.807295999893</c:v>
                </c:pt>
                <c:pt idx="55808">
                  <c:v>185.81051399996701</c:v>
                </c:pt>
                <c:pt idx="55809">
                  <c:v>185.81985899982101</c:v>
                </c:pt>
                <c:pt idx="55810">
                  <c:v>185.82946200012799</c:v>
                </c:pt>
                <c:pt idx="55811">
                  <c:v>185.84004300009798</c:v>
                </c:pt>
                <c:pt idx="55812">
                  <c:v>185.84078799994998</c:v>
                </c:pt>
                <c:pt idx="55813">
                  <c:v>185.84204499984401</c:v>
                </c:pt>
                <c:pt idx="55814">
                  <c:v>185.842976999992</c:v>
                </c:pt>
                <c:pt idx="55815">
                  <c:v>185.85538400020502</c:v>
                </c:pt>
                <c:pt idx="55816">
                  <c:v>185.856128000068</c:v>
                </c:pt>
                <c:pt idx="55817">
                  <c:v>185.85756299989899</c:v>
                </c:pt>
                <c:pt idx="55818">
                  <c:v>185.85900300013199</c:v>
                </c:pt>
                <c:pt idx="55819">
                  <c:v>185.87543900002802</c:v>
                </c:pt>
                <c:pt idx="55820">
                  <c:v>185.90722899989399</c:v>
                </c:pt>
                <c:pt idx="55821">
                  <c:v>185.91536900021299</c:v>
                </c:pt>
                <c:pt idx="55822">
                  <c:v>185.91601500020201</c:v>
                </c:pt>
                <c:pt idx="55823">
                  <c:v>185.91630799983201</c:v>
                </c:pt>
                <c:pt idx="55824">
                  <c:v>185.91689699996999</c:v>
                </c:pt>
                <c:pt idx="55825">
                  <c:v>185.91729899981098</c:v>
                </c:pt>
                <c:pt idx="55826">
                  <c:v>185.91792799998001</c:v>
                </c:pt>
                <c:pt idx="55827">
                  <c:v>185.918284999843</c:v>
                </c:pt>
                <c:pt idx="55828">
                  <c:v>185.91868200019198</c:v>
                </c:pt>
                <c:pt idx="55829">
                  <c:v>185.92262499987501</c:v>
                </c:pt>
                <c:pt idx="55830">
                  <c:v>185.93916600002501</c:v>
                </c:pt>
                <c:pt idx="55831">
                  <c:v>185.93977599994099</c:v>
                </c:pt>
                <c:pt idx="55832">
                  <c:v>185.94093100000399</c:v>
                </c:pt>
                <c:pt idx="55833">
                  <c:v>185.94169900006801</c:v>
                </c:pt>
                <c:pt idx="55834">
                  <c:v>185.94904800011102</c:v>
                </c:pt>
                <c:pt idx="55835">
                  <c:v>185.94995200009998</c:v>
                </c:pt>
                <c:pt idx="55836">
                  <c:v>185.95125799993102</c:v>
                </c:pt>
                <c:pt idx="55837">
                  <c:v>185.95222800013198</c:v>
                </c:pt>
                <c:pt idx="55838">
                  <c:v>185.966170000028</c:v>
                </c:pt>
                <c:pt idx="55839">
                  <c:v>185.966509000081</c:v>
                </c:pt>
                <c:pt idx="55840">
                  <c:v>185.967190000155</c:v>
                </c:pt>
                <c:pt idx="55841">
                  <c:v>185.967677000007</c:v>
                </c:pt>
                <c:pt idx="55842">
                  <c:v>185.969163000208</c:v>
                </c:pt>
                <c:pt idx="55843">
                  <c:v>185.969812000166</c:v>
                </c:pt>
                <c:pt idx="55844">
                  <c:v>185.97113599980699</c:v>
                </c:pt>
                <c:pt idx="55845">
                  <c:v>185.97200200019802</c:v>
                </c:pt>
                <c:pt idx="55846">
                  <c:v>185.99228899984101</c:v>
                </c:pt>
                <c:pt idx="55847">
                  <c:v>185.993591000169</c:v>
                </c:pt>
                <c:pt idx="55848">
                  <c:v>185.99916499988402</c:v>
                </c:pt>
                <c:pt idx="55849">
                  <c:v>185.999834000085</c:v>
                </c:pt>
                <c:pt idx="55850">
                  <c:v>186.00119800021201</c:v>
                </c:pt>
                <c:pt idx="55851">
                  <c:v>186.002206000011</c:v>
                </c:pt>
                <c:pt idx="55852">
                  <c:v>186.00222099985299</c:v>
                </c:pt>
                <c:pt idx="55853">
                  <c:v>186.002900999937</c:v>
                </c:pt>
                <c:pt idx="55854">
                  <c:v>186.004184000012</c:v>
                </c:pt>
                <c:pt idx="55855">
                  <c:v>186.005136999938</c:v>
                </c:pt>
                <c:pt idx="55856">
                  <c:v>186.01429399996002</c:v>
                </c:pt>
                <c:pt idx="55857">
                  <c:v>186.01871999999202</c:v>
                </c:pt>
                <c:pt idx="55858">
                  <c:v>186.032346000047</c:v>
                </c:pt>
                <c:pt idx="55859">
                  <c:v>186.032730000079</c:v>
                </c:pt>
                <c:pt idx="55860">
                  <c:v>186.03347299995198</c:v>
                </c:pt>
                <c:pt idx="55861">
                  <c:v>186.034008000206</c:v>
                </c:pt>
                <c:pt idx="55862">
                  <c:v>186.04037100021699</c:v>
                </c:pt>
                <c:pt idx="55863">
                  <c:v>186.04090000008</c:v>
                </c:pt>
                <c:pt idx="55864">
                  <c:v>186.04116999995301</c:v>
                </c:pt>
                <c:pt idx="55865">
                  <c:v>186.04188000017501</c:v>
                </c:pt>
                <c:pt idx="55866">
                  <c:v>186.04255099990002</c:v>
                </c:pt>
                <c:pt idx="55867">
                  <c:v>186.04263999986802</c:v>
                </c:pt>
                <c:pt idx="55868">
                  <c:v>186.04314999993198</c:v>
                </c:pt>
                <c:pt idx="55869">
                  <c:v>186.04418399991101</c:v>
                </c:pt>
                <c:pt idx="55870">
                  <c:v>186.04484200022799</c:v>
                </c:pt>
                <c:pt idx="55871">
                  <c:v>186.046922000059</c:v>
                </c:pt>
                <c:pt idx="55872">
                  <c:v>186.08041900006299</c:v>
                </c:pt>
                <c:pt idx="55873">
                  <c:v>186.08182300022199</c:v>
                </c:pt>
                <c:pt idx="55874">
                  <c:v>186.098026999843</c:v>
                </c:pt>
                <c:pt idx="55875">
                  <c:v>186.09865300004398</c:v>
                </c:pt>
                <c:pt idx="55876">
                  <c:v>186.09985000011798</c:v>
                </c:pt>
                <c:pt idx="55877">
                  <c:v>186.10069099986501</c:v>
                </c:pt>
                <c:pt idx="55878">
                  <c:v>186.11008300013</c:v>
                </c:pt>
                <c:pt idx="55879">
                  <c:v>186.11257500015199</c:v>
                </c:pt>
                <c:pt idx="55880">
                  <c:v>186.12290200007899</c:v>
                </c:pt>
                <c:pt idx="55881">
                  <c:v>186.123535000206</c:v>
                </c:pt>
                <c:pt idx="55882">
                  <c:v>186.1247490001</c:v>
                </c:pt>
                <c:pt idx="55883">
                  <c:v>186.12498799984601</c:v>
                </c:pt>
                <c:pt idx="55884">
                  <c:v>186.125663999973</c:v>
                </c:pt>
                <c:pt idx="55885">
                  <c:v>186.12567999980399</c:v>
                </c:pt>
                <c:pt idx="55886">
                  <c:v>186.12692499982501</c:v>
                </c:pt>
                <c:pt idx="55887">
                  <c:v>186.127872999804</c:v>
                </c:pt>
                <c:pt idx="55888">
                  <c:v>186.13901600019699</c:v>
                </c:pt>
                <c:pt idx="55889">
                  <c:v>186.13957800016499</c:v>
                </c:pt>
                <c:pt idx="55890">
                  <c:v>186.140535000049</c:v>
                </c:pt>
                <c:pt idx="55891">
                  <c:v>186.14131399999602</c:v>
                </c:pt>
                <c:pt idx="55892">
                  <c:v>186.15926599977601</c:v>
                </c:pt>
                <c:pt idx="55893">
                  <c:v>186.16230699990402</c:v>
                </c:pt>
                <c:pt idx="55894">
                  <c:v>186.163220999787</c:v>
                </c:pt>
                <c:pt idx="55895">
                  <c:v>186.16364599983999</c:v>
                </c:pt>
                <c:pt idx="55896">
                  <c:v>186.164478000137</c:v>
                </c:pt>
                <c:pt idx="55897">
                  <c:v>186.16506599983001</c:v>
                </c:pt>
                <c:pt idx="55898">
                  <c:v>186.195046000193</c:v>
                </c:pt>
                <c:pt idx="55899">
                  <c:v>186.19575599996</c:v>
                </c:pt>
                <c:pt idx="55900">
                  <c:v>186.19708999994998</c:v>
                </c:pt>
                <c:pt idx="55901">
                  <c:v>186.19802200009798</c:v>
                </c:pt>
                <c:pt idx="55902">
                  <c:v>186.203208999813</c:v>
                </c:pt>
                <c:pt idx="55903">
                  <c:v>186.20489000022599</c:v>
                </c:pt>
                <c:pt idx="55904">
                  <c:v>186.221620000196</c:v>
                </c:pt>
                <c:pt idx="55905">
                  <c:v>186.22205200017501</c:v>
                </c:pt>
                <c:pt idx="55906">
                  <c:v>186.222779000218</c:v>
                </c:pt>
                <c:pt idx="55907">
                  <c:v>186.22294199985799</c:v>
                </c:pt>
                <c:pt idx="55908">
                  <c:v>186.225096999805</c:v>
                </c:pt>
                <c:pt idx="55909">
                  <c:v>186.22526599983701</c:v>
                </c:pt>
                <c:pt idx="55910">
                  <c:v>186.22631900006999</c:v>
                </c:pt>
                <c:pt idx="55911">
                  <c:v>186.22650499992201</c:v>
                </c:pt>
                <c:pt idx="55912">
                  <c:v>186.227129000144</c:v>
                </c:pt>
                <c:pt idx="55913">
                  <c:v>186.22732399990099</c:v>
                </c:pt>
                <c:pt idx="55914">
                  <c:v>186.22804300002801</c:v>
                </c:pt>
                <c:pt idx="55915">
                  <c:v>186.228114000186</c:v>
                </c:pt>
                <c:pt idx="55916">
                  <c:v>186.22818199992201</c:v>
                </c:pt>
                <c:pt idx="55917">
                  <c:v>186.22824400017601</c:v>
                </c:pt>
                <c:pt idx="55918">
                  <c:v>186.228309999933</c:v>
                </c:pt>
                <c:pt idx="55919">
                  <c:v>186.229309999816</c:v>
                </c:pt>
                <c:pt idx="55920">
                  <c:v>186.22965900021799</c:v>
                </c:pt>
                <c:pt idx="55921">
                  <c:v>186.22986599984802</c:v>
                </c:pt>
                <c:pt idx="55922">
                  <c:v>186.22995299983799</c:v>
                </c:pt>
                <c:pt idx="55923">
                  <c:v>186.23028799993301</c:v>
                </c:pt>
                <c:pt idx="55924">
                  <c:v>186.230711999996</c:v>
                </c:pt>
                <c:pt idx="55925">
                  <c:v>186.23680500013501</c:v>
                </c:pt>
                <c:pt idx="55926">
                  <c:v>186.23748900017699</c:v>
                </c:pt>
                <c:pt idx="55927">
                  <c:v>186.23874100012401</c:v>
                </c:pt>
                <c:pt idx="55928">
                  <c:v>186.23961999992298</c:v>
                </c:pt>
                <c:pt idx="55929">
                  <c:v>186.252884000168</c:v>
                </c:pt>
                <c:pt idx="55930">
                  <c:v>186.25911400022198</c:v>
                </c:pt>
                <c:pt idx="55931">
                  <c:v>186.259731000063</c:v>
                </c:pt>
                <c:pt idx="55932">
                  <c:v>186.26104699978799</c:v>
                </c:pt>
                <c:pt idx="55933">
                  <c:v>186.26206899989398</c:v>
                </c:pt>
                <c:pt idx="55934">
                  <c:v>186.264061000201</c:v>
                </c:pt>
                <c:pt idx="55935">
                  <c:v>186.26771299977898</c:v>
                </c:pt>
                <c:pt idx="55936">
                  <c:v>186.26805299982101</c:v>
                </c:pt>
                <c:pt idx="55937">
                  <c:v>186.26872499998998</c:v>
                </c:pt>
                <c:pt idx="55938">
                  <c:v>186.269208999874</c:v>
                </c:pt>
                <c:pt idx="55939">
                  <c:v>186.28215399985399</c:v>
                </c:pt>
                <c:pt idx="55940">
                  <c:v>186.28276900017198</c:v>
                </c:pt>
                <c:pt idx="55941">
                  <c:v>186.28394200004499</c:v>
                </c:pt>
                <c:pt idx="55942">
                  <c:v>186.284803000035</c:v>
                </c:pt>
                <c:pt idx="55943">
                  <c:v>186.29139699987701</c:v>
                </c:pt>
                <c:pt idx="55944">
                  <c:v>186.29203000000399</c:v>
                </c:pt>
                <c:pt idx="55945">
                  <c:v>186.29317800014098</c:v>
                </c:pt>
                <c:pt idx="55946">
                  <c:v>186.294118000205</c:v>
                </c:pt>
                <c:pt idx="55947">
                  <c:v>186.316509999869</c:v>
                </c:pt>
                <c:pt idx="55948">
                  <c:v>186.31699300021799</c:v>
                </c:pt>
                <c:pt idx="55949">
                  <c:v>186.31769000012301</c:v>
                </c:pt>
                <c:pt idx="55950">
                  <c:v>186.318835999827</c:v>
                </c:pt>
                <c:pt idx="55951">
                  <c:v>186.320210999838</c:v>
                </c:pt>
                <c:pt idx="55952">
                  <c:v>186.35213100014801</c:v>
                </c:pt>
                <c:pt idx="55953">
                  <c:v>186.352767999778</c:v>
                </c:pt>
                <c:pt idx="55954">
                  <c:v>186.35411800005298</c:v>
                </c:pt>
                <c:pt idx="55955">
                  <c:v>186.354443999789</c:v>
                </c:pt>
                <c:pt idx="55956">
                  <c:v>186.35446799998999</c:v>
                </c:pt>
                <c:pt idx="55957">
                  <c:v>186.355005000223</c:v>
                </c:pt>
                <c:pt idx="55958">
                  <c:v>186.35671599986298</c:v>
                </c:pt>
                <c:pt idx="55959">
                  <c:v>186.35717899996899</c:v>
                </c:pt>
                <c:pt idx="55960">
                  <c:v>186.35787499988498</c:v>
                </c:pt>
                <c:pt idx="55961">
                  <c:v>186.35837300007501</c:v>
                </c:pt>
                <c:pt idx="55962">
                  <c:v>186.36080099986401</c:v>
                </c:pt>
                <c:pt idx="55963">
                  <c:v>186.38239700021501</c:v>
                </c:pt>
                <c:pt idx="55964">
                  <c:v>186.38240800009899</c:v>
                </c:pt>
                <c:pt idx="55965">
                  <c:v>186.38294899983501</c:v>
                </c:pt>
                <c:pt idx="55966">
                  <c:v>186.38381399978201</c:v>
                </c:pt>
                <c:pt idx="55967">
                  <c:v>186.38390400019401</c:v>
                </c:pt>
                <c:pt idx="55968">
                  <c:v>186.38444999987701</c:v>
                </c:pt>
                <c:pt idx="55969">
                  <c:v>186.400424000112</c:v>
                </c:pt>
                <c:pt idx="55970">
                  <c:v>186.40105399981601</c:v>
                </c:pt>
                <c:pt idx="55971">
                  <c:v>186.41090399978501</c:v>
                </c:pt>
                <c:pt idx="55972">
                  <c:v>186.411061999933</c:v>
                </c:pt>
                <c:pt idx="55973">
                  <c:v>186.411512000177</c:v>
                </c:pt>
                <c:pt idx="55974">
                  <c:v>186.41248399990201</c:v>
                </c:pt>
                <c:pt idx="55975">
                  <c:v>186.413216999881</c:v>
                </c:pt>
                <c:pt idx="55976">
                  <c:v>186.43286299993602</c:v>
                </c:pt>
                <c:pt idx="55977">
                  <c:v>186.44054700007399</c:v>
                </c:pt>
                <c:pt idx="55978">
                  <c:v>186.448153000128</c:v>
                </c:pt>
                <c:pt idx="55979">
                  <c:v>186.45121600002301</c:v>
                </c:pt>
                <c:pt idx="55980">
                  <c:v>186.46390000003498</c:v>
                </c:pt>
                <c:pt idx="55981">
                  <c:v>186.47160399996201</c:v>
                </c:pt>
                <c:pt idx="55982">
                  <c:v>186.472293999941</c:v>
                </c:pt>
                <c:pt idx="55983">
                  <c:v>186.473632999877</c:v>
                </c:pt>
                <c:pt idx="55984">
                  <c:v>186.474675000226</c:v>
                </c:pt>
                <c:pt idx="55985">
                  <c:v>186.47613299981401</c:v>
                </c:pt>
                <c:pt idx="55986">
                  <c:v>186.47667699997299</c:v>
                </c:pt>
                <c:pt idx="55987">
                  <c:v>186.477695000121</c:v>
                </c:pt>
                <c:pt idx="55988">
                  <c:v>186.47814999985701</c:v>
                </c:pt>
                <c:pt idx="55989">
                  <c:v>186.47844399993102</c:v>
                </c:pt>
                <c:pt idx="55990">
                  <c:v>186.49293799990099</c:v>
                </c:pt>
                <c:pt idx="55991">
                  <c:v>186.49364100019699</c:v>
                </c:pt>
                <c:pt idx="55992">
                  <c:v>186.49488800019699</c:v>
                </c:pt>
                <c:pt idx="55993">
                  <c:v>186.49575400013399</c:v>
                </c:pt>
                <c:pt idx="55994">
                  <c:v>186.52401100007401</c:v>
                </c:pt>
                <c:pt idx="55995">
                  <c:v>186.524418999852</c:v>
                </c:pt>
                <c:pt idx="55996">
                  <c:v>186.52527399990498</c:v>
                </c:pt>
                <c:pt idx="55997">
                  <c:v>186.525667999831</c:v>
                </c:pt>
                <c:pt idx="55998">
                  <c:v>186.525874999915</c:v>
                </c:pt>
                <c:pt idx="55999">
                  <c:v>186.52641700009502</c:v>
                </c:pt>
                <c:pt idx="56000">
                  <c:v>186.52792400007399</c:v>
                </c:pt>
                <c:pt idx="56001">
                  <c:v>186.528956000074</c:v>
                </c:pt>
                <c:pt idx="56002">
                  <c:v>186.535310000181</c:v>
                </c:pt>
                <c:pt idx="56003">
                  <c:v>186.535929000001</c:v>
                </c:pt>
                <c:pt idx="56004">
                  <c:v>186.5370229998</c:v>
                </c:pt>
                <c:pt idx="56005">
                  <c:v>186.53777800000103</c:v>
                </c:pt>
                <c:pt idx="56006">
                  <c:v>186.540008000065</c:v>
                </c:pt>
                <c:pt idx="56007">
                  <c:v>186.553703999834</c:v>
                </c:pt>
                <c:pt idx="56008">
                  <c:v>186.57124599985701</c:v>
                </c:pt>
                <c:pt idx="56009">
                  <c:v>186.571908000132</c:v>
                </c:pt>
                <c:pt idx="56010">
                  <c:v>186.57312000004802</c:v>
                </c:pt>
                <c:pt idx="56011">
                  <c:v>186.57401800010101</c:v>
                </c:pt>
                <c:pt idx="56012">
                  <c:v>186.58251099986899</c:v>
                </c:pt>
                <c:pt idx="56013">
                  <c:v>186.582987999827</c:v>
                </c:pt>
                <c:pt idx="56014">
                  <c:v>186.58301300001699</c:v>
                </c:pt>
                <c:pt idx="56015">
                  <c:v>186.583084000176</c:v>
                </c:pt>
                <c:pt idx="56016">
                  <c:v>186.58349299994299</c:v>
                </c:pt>
                <c:pt idx="56017">
                  <c:v>186.58350199984801</c:v>
                </c:pt>
                <c:pt idx="56018">
                  <c:v>186.58362699988999</c:v>
                </c:pt>
                <c:pt idx="56019">
                  <c:v>186.58457999981601</c:v>
                </c:pt>
                <c:pt idx="56020">
                  <c:v>186.58471199978501</c:v>
                </c:pt>
                <c:pt idx="56021">
                  <c:v>186.58471500020798</c:v>
                </c:pt>
                <c:pt idx="56022">
                  <c:v>186.58525499995397</c:v>
                </c:pt>
                <c:pt idx="56023">
                  <c:v>186.58553300019699</c:v>
                </c:pt>
                <c:pt idx="56024">
                  <c:v>186.585536000166</c:v>
                </c:pt>
                <c:pt idx="56025">
                  <c:v>186.59040300008198</c:v>
                </c:pt>
                <c:pt idx="56026">
                  <c:v>186.591049000071</c:v>
                </c:pt>
                <c:pt idx="56027">
                  <c:v>186.592184999881</c:v>
                </c:pt>
                <c:pt idx="56028">
                  <c:v>186.59289200013501</c:v>
                </c:pt>
                <c:pt idx="56029">
                  <c:v>186.59294400004001</c:v>
                </c:pt>
                <c:pt idx="56030">
                  <c:v>186.593242000071</c:v>
                </c:pt>
                <c:pt idx="56031">
                  <c:v>186.59400600017699</c:v>
                </c:pt>
                <c:pt idx="56032">
                  <c:v>186.594504999902</c:v>
                </c:pt>
                <c:pt idx="56033">
                  <c:v>186.59465500013499</c:v>
                </c:pt>
                <c:pt idx="56034">
                  <c:v>186.602970999956</c:v>
                </c:pt>
                <c:pt idx="56035">
                  <c:v>186.60889300008401</c:v>
                </c:pt>
                <c:pt idx="56036">
                  <c:v>186.60952700019999</c:v>
                </c:pt>
                <c:pt idx="56037">
                  <c:v>186.61078600007298</c:v>
                </c:pt>
                <c:pt idx="56038">
                  <c:v>186.61161899990401</c:v>
                </c:pt>
                <c:pt idx="56039">
                  <c:v>186.62241799984199</c:v>
                </c:pt>
                <c:pt idx="56040">
                  <c:v>186.63436399992798</c:v>
                </c:pt>
                <c:pt idx="56041">
                  <c:v>186.64401100022502</c:v>
                </c:pt>
                <c:pt idx="56042">
                  <c:v>186.65192199978199</c:v>
                </c:pt>
                <c:pt idx="56043">
                  <c:v>186.652560999846</c:v>
                </c:pt>
                <c:pt idx="56044">
                  <c:v>186.654174000068</c:v>
                </c:pt>
                <c:pt idx="56045">
                  <c:v>186.65439699998302</c:v>
                </c:pt>
                <c:pt idx="56046">
                  <c:v>186.65515000020599</c:v>
                </c:pt>
                <c:pt idx="56047">
                  <c:v>186.659904999942</c:v>
                </c:pt>
                <c:pt idx="56048">
                  <c:v>186.66979499994298</c:v>
                </c:pt>
                <c:pt idx="56049">
                  <c:v>186.67549000019699</c:v>
                </c:pt>
                <c:pt idx="56050">
                  <c:v>186.69234700018902</c:v>
                </c:pt>
                <c:pt idx="56051">
                  <c:v>186.693097999977</c:v>
                </c:pt>
                <c:pt idx="56052">
                  <c:v>186.69446600006199</c:v>
                </c:pt>
                <c:pt idx="56053">
                  <c:v>186.695151000094</c:v>
                </c:pt>
                <c:pt idx="56054">
                  <c:v>186.69581999983998</c:v>
                </c:pt>
                <c:pt idx="56055">
                  <c:v>186.702805000095</c:v>
                </c:pt>
                <c:pt idx="56056">
                  <c:v>186.72355099988602</c:v>
                </c:pt>
                <c:pt idx="56057">
                  <c:v>186.72418000005499</c:v>
                </c:pt>
                <c:pt idx="56058">
                  <c:v>186.72534500001299</c:v>
                </c:pt>
                <c:pt idx="56059">
                  <c:v>186.726199000077</c:v>
                </c:pt>
                <c:pt idx="56060">
                  <c:v>186.72992099982301</c:v>
                </c:pt>
                <c:pt idx="56061">
                  <c:v>186.73043399985502</c:v>
                </c:pt>
                <c:pt idx="56062">
                  <c:v>186.731062000035</c:v>
                </c:pt>
                <c:pt idx="56063">
                  <c:v>186.73150699987599</c:v>
                </c:pt>
                <c:pt idx="56064">
                  <c:v>186.73736600021499</c:v>
                </c:pt>
                <c:pt idx="56065">
                  <c:v>186.73806900005701</c:v>
                </c:pt>
                <c:pt idx="56066">
                  <c:v>186.73940600001498</c:v>
                </c:pt>
                <c:pt idx="56067">
                  <c:v>186.74038700009899</c:v>
                </c:pt>
                <c:pt idx="56068">
                  <c:v>186.75162399995301</c:v>
                </c:pt>
                <c:pt idx="56069">
                  <c:v>186.752239999805</c:v>
                </c:pt>
                <c:pt idx="56070">
                  <c:v>186.75341900006899</c:v>
                </c:pt>
                <c:pt idx="56071">
                  <c:v>186.75431500014298</c:v>
                </c:pt>
                <c:pt idx="56072">
                  <c:v>186.76509899978501</c:v>
                </c:pt>
                <c:pt idx="56073">
                  <c:v>186.77601799981801</c:v>
                </c:pt>
                <c:pt idx="56074">
                  <c:v>186.78193999994599</c:v>
                </c:pt>
                <c:pt idx="56075">
                  <c:v>186.78264500022101</c:v>
                </c:pt>
                <c:pt idx="56076">
                  <c:v>186.783969999851</c:v>
                </c:pt>
                <c:pt idx="56077">
                  <c:v>186.78493600009401</c:v>
                </c:pt>
                <c:pt idx="56078">
                  <c:v>186.79137299977799</c:v>
                </c:pt>
                <c:pt idx="56079">
                  <c:v>186.79207100012698</c:v>
                </c:pt>
                <c:pt idx="56080">
                  <c:v>186.793425999894</c:v>
                </c:pt>
                <c:pt idx="56081">
                  <c:v>186.794358000042</c:v>
                </c:pt>
                <c:pt idx="56082">
                  <c:v>186.79976400017</c:v>
                </c:pt>
                <c:pt idx="56083">
                  <c:v>186.80196000013802</c:v>
                </c:pt>
                <c:pt idx="56084">
                  <c:v>186.80514500010699</c:v>
                </c:pt>
                <c:pt idx="56085">
                  <c:v>186.80586299979001</c:v>
                </c:pt>
                <c:pt idx="56086">
                  <c:v>186.806744000023</c:v>
                </c:pt>
                <c:pt idx="56087">
                  <c:v>186.80713499998001</c:v>
                </c:pt>
                <c:pt idx="56088">
                  <c:v>186.80716800008602</c:v>
                </c:pt>
                <c:pt idx="56089">
                  <c:v>186.80798900004399</c:v>
                </c:pt>
                <c:pt idx="56090">
                  <c:v>186.80801800019199</c:v>
                </c:pt>
                <c:pt idx="56091">
                  <c:v>186.80856599985401</c:v>
                </c:pt>
                <c:pt idx="56092">
                  <c:v>186.82087500019401</c:v>
                </c:pt>
                <c:pt idx="56093">
                  <c:v>186.83366999994098</c:v>
                </c:pt>
                <c:pt idx="56094">
                  <c:v>186.83412500013199</c:v>
                </c:pt>
                <c:pt idx="56095">
                  <c:v>186.83502200019501</c:v>
                </c:pt>
                <c:pt idx="56096">
                  <c:v>186.83556799987798</c:v>
                </c:pt>
                <c:pt idx="56097">
                  <c:v>186.846719000186</c:v>
                </c:pt>
                <c:pt idx="56098">
                  <c:v>186.847325000144</c:v>
                </c:pt>
                <c:pt idx="56099">
                  <c:v>186.84867999991101</c:v>
                </c:pt>
                <c:pt idx="56100">
                  <c:v>186.84947300016498</c:v>
                </c:pt>
                <c:pt idx="56101">
                  <c:v>186.85227000014402</c:v>
                </c:pt>
                <c:pt idx="56102">
                  <c:v>186.85998199998701</c:v>
                </c:pt>
                <c:pt idx="56103">
                  <c:v>186.86037899988099</c:v>
                </c:pt>
                <c:pt idx="56104">
                  <c:v>186.861108999892</c:v>
                </c:pt>
                <c:pt idx="56105">
                  <c:v>186.86160000015599</c:v>
                </c:pt>
                <c:pt idx="56106">
                  <c:v>186.86317199990299</c:v>
                </c:pt>
                <c:pt idx="56107">
                  <c:v>186.863612999786</c:v>
                </c:pt>
                <c:pt idx="56108">
                  <c:v>186.864271000104</c:v>
                </c:pt>
                <c:pt idx="56109">
                  <c:v>186.86458100000797</c:v>
                </c:pt>
                <c:pt idx="56110">
                  <c:v>186.865155999839</c:v>
                </c:pt>
                <c:pt idx="56111">
                  <c:v>186.86544999991301</c:v>
                </c:pt>
                <c:pt idx="56112">
                  <c:v>186.86635599988202</c:v>
                </c:pt>
                <c:pt idx="56113">
                  <c:v>186.866458000167</c:v>
                </c:pt>
                <c:pt idx="56114">
                  <c:v>186.86737899997701</c:v>
                </c:pt>
                <c:pt idx="56115">
                  <c:v>186.872353000126</c:v>
                </c:pt>
                <c:pt idx="56116">
                  <c:v>186.874950999936</c:v>
                </c:pt>
                <c:pt idx="56117">
                  <c:v>186.87528899999899</c:v>
                </c:pt>
                <c:pt idx="56118">
                  <c:v>186.87584899998899</c:v>
                </c:pt>
                <c:pt idx="56119">
                  <c:v>186.87631400007299</c:v>
                </c:pt>
                <c:pt idx="56120">
                  <c:v>186.891840000043</c:v>
                </c:pt>
                <c:pt idx="56121">
                  <c:v>186.89254699984301</c:v>
                </c:pt>
                <c:pt idx="56122">
                  <c:v>186.893752999822</c:v>
                </c:pt>
                <c:pt idx="56123">
                  <c:v>186.89470299977899</c:v>
                </c:pt>
                <c:pt idx="56124">
                  <c:v>186.89690600012901</c:v>
                </c:pt>
                <c:pt idx="56125">
                  <c:v>186.89872899994901</c:v>
                </c:pt>
                <c:pt idx="56126">
                  <c:v>186.908543999834</c:v>
                </c:pt>
                <c:pt idx="56127">
                  <c:v>186.909238000225</c:v>
                </c:pt>
                <c:pt idx="56128">
                  <c:v>186.910521999834</c:v>
                </c:pt>
                <c:pt idx="56129">
                  <c:v>186.91150999984501</c:v>
                </c:pt>
                <c:pt idx="56130">
                  <c:v>186.914189000162</c:v>
                </c:pt>
                <c:pt idx="56131">
                  <c:v>186.924581999846</c:v>
                </c:pt>
                <c:pt idx="56132">
                  <c:v>186.92509499987798</c:v>
                </c:pt>
                <c:pt idx="56133">
                  <c:v>186.926102000143</c:v>
                </c:pt>
                <c:pt idx="56134">
                  <c:v>186.92685299993101</c:v>
                </c:pt>
                <c:pt idx="56135">
                  <c:v>186.92792299998399</c:v>
                </c:pt>
                <c:pt idx="56136">
                  <c:v>186.938034999911</c:v>
                </c:pt>
                <c:pt idx="56137">
                  <c:v>186.94536100019801</c:v>
                </c:pt>
                <c:pt idx="56138">
                  <c:v>186.947342000166</c:v>
                </c:pt>
                <c:pt idx="56139">
                  <c:v>186.94788999982802</c:v>
                </c:pt>
                <c:pt idx="56140">
                  <c:v>186.94833800009201</c:v>
                </c:pt>
                <c:pt idx="56141">
                  <c:v>186.94888800018799</c:v>
                </c:pt>
                <c:pt idx="56142">
                  <c:v>186.94962700010299</c:v>
                </c:pt>
                <c:pt idx="56143">
                  <c:v>186.95407299992399</c:v>
                </c:pt>
                <c:pt idx="56144">
                  <c:v>186.954617000083</c:v>
                </c:pt>
                <c:pt idx="56145">
                  <c:v>186.95566399992401</c:v>
                </c:pt>
                <c:pt idx="56146">
                  <c:v>186.95636700022001</c:v>
                </c:pt>
                <c:pt idx="56147">
                  <c:v>186.98466800015001</c:v>
                </c:pt>
                <c:pt idx="56148">
                  <c:v>186.98505200018099</c:v>
                </c:pt>
                <c:pt idx="56149">
                  <c:v>186.985719999938</c:v>
                </c:pt>
                <c:pt idx="56150">
                  <c:v>186.98630400012902</c:v>
                </c:pt>
                <c:pt idx="56151">
                  <c:v>186.99727100010898</c:v>
                </c:pt>
                <c:pt idx="56152">
                  <c:v>186.998402999961</c:v>
                </c:pt>
                <c:pt idx="56153">
                  <c:v>186.99870099999299</c:v>
                </c:pt>
                <c:pt idx="56154">
                  <c:v>187.00713999987701</c:v>
                </c:pt>
                <c:pt idx="56155">
                  <c:v>187.02712200001699</c:v>
                </c:pt>
                <c:pt idx="56156">
                  <c:v>187.02774900020799</c:v>
                </c:pt>
                <c:pt idx="56157">
                  <c:v>187.02898399987998</c:v>
                </c:pt>
                <c:pt idx="56158">
                  <c:v>187.02969300011301</c:v>
                </c:pt>
                <c:pt idx="56159">
                  <c:v>187.03004000008102</c:v>
                </c:pt>
                <c:pt idx="56160">
                  <c:v>187.049562000083</c:v>
                </c:pt>
                <c:pt idx="56161">
                  <c:v>187.05024700011501</c:v>
                </c:pt>
                <c:pt idx="56162">
                  <c:v>187.050321999777</c:v>
                </c:pt>
                <c:pt idx="56163">
                  <c:v>187.05148800017901</c:v>
                </c:pt>
                <c:pt idx="56164">
                  <c:v>187.05240200006301</c:v>
                </c:pt>
                <c:pt idx="56165">
                  <c:v>187.07774199992801</c:v>
                </c:pt>
                <c:pt idx="56166">
                  <c:v>187.09030499985599</c:v>
                </c:pt>
                <c:pt idx="56167">
                  <c:v>187.09095800022598</c:v>
                </c:pt>
                <c:pt idx="56168">
                  <c:v>187.09210799988699</c:v>
                </c:pt>
                <c:pt idx="56169">
                  <c:v>187.09288299987702</c:v>
                </c:pt>
                <c:pt idx="56170">
                  <c:v>187.10207999993102</c:v>
                </c:pt>
                <c:pt idx="56171">
                  <c:v>187.102745000174</c:v>
                </c:pt>
                <c:pt idx="56172">
                  <c:v>187.10404900002598</c:v>
                </c:pt>
                <c:pt idx="56173">
                  <c:v>187.10494100014299</c:v>
                </c:pt>
                <c:pt idx="56174">
                  <c:v>187.11316100006999</c:v>
                </c:pt>
                <c:pt idx="56175">
                  <c:v>187.113840000165</c:v>
                </c:pt>
                <c:pt idx="56176">
                  <c:v>187.11536599994298</c:v>
                </c:pt>
                <c:pt idx="56177">
                  <c:v>187.11633200018599</c:v>
                </c:pt>
                <c:pt idx="56178">
                  <c:v>187.12838700002899</c:v>
                </c:pt>
                <c:pt idx="56179">
                  <c:v>187.138564000179</c:v>
                </c:pt>
                <c:pt idx="56180">
                  <c:v>187.139208000189</c:v>
                </c:pt>
                <c:pt idx="56181">
                  <c:v>187.140388999978</c:v>
                </c:pt>
                <c:pt idx="56182">
                  <c:v>187.141276000147</c:v>
                </c:pt>
                <c:pt idx="56183">
                  <c:v>187.15843100017</c:v>
                </c:pt>
                <c:pt idx="56184">
                  <c:v>187.167825999949</c:v>
                </c:pt>
                <c:pt idx="56185">
                  <c:v>187.168455000119</c:v>
                </c:pt>
                <c:pt idx="56186">
                  <c:v>187.16962400003399</c:v>
                </c:pt>
                <c:pt idx="56187">
                  <c:v>187.17051800012902</c:v>
                </c:pt>
                <c:pt idx="56188">
                  <c:v>187.17935399990799</c:v>
                </c:pt>
                <c:pt idx="56189">
                  <c:v>187.17982199996098</c:v>
                </c:pt>
                <c:pt idx="56190">
                  <c:v>187.17985500006699</c:v>
                </c:pt>
                <c:pt idx="56191">
                  <c:v>187.18034199991899</c:v>
                </c:pt>
                <c:pt idx="56192">
                  <c:v>187.180827999782</c:v>
                </c:pt>
                <c:pt idx="56193">
                  <c:v>187.18126700014099</c:v>
                </c:pt>
                <c:pt idx="56194">
                  <c:v>187.18147700019401</c:v>
                </c:pt>
                <c:pt idx="56195">
                  <c:v>187.18196200006699</c:v>
                </c:pt>
                <c:pt idx="56196">
                  <c:v>187.18227199997199</c:v>
                </c:pt>
                <c:pt idx="56197">
                  <c:v>187.18419100014202</c:v>
                </c:pt>
                <c:pt idx="56198">
                  <c:v>187.18449000016298</c:v>
                </c:pt>
                <c:pt idx="56199">
                  <c:v>187.18523600000398</c:v>
                </c:pt>
                <c:pt idx="56200">
                  <c:v>187.18571399995199</c:v>
                </c:pt>
                <c:pt idx="56201">
                  <c:v>187.19562300020598</c:v>
                </c:pt>
                <c:pt idx="56202">
                  <c:v>187.19630699979402</c:v>
                </c:pt>
                <c:pt idx="56203">
                  <c:v>187.197494999963</c:v>
                </c:pt>
                <c:pt idx="56204">
                  <c:v>187.198764000186</c:v>
                </c:pt>
                <c:pt idx="56205">
                  <c:v>187.20610499985901</c:v>
                </c:pt>
                <c:pt idx="56206">
                  <c:v>187.20754800006</c:v>
                </c:pt>
                <c:pt idx="56207">
                  <c:v>187.20810600007098</c:v>
                </c:pt>
                <c:pt idx="56208">
                  <c:v>187.20899299978501</c:v>
                </c:pt>
                <c:pt idx="56209">
                  <c:v>187.20969800006</c:v>
                </c:pt>
                <c:pt idx="56210">
                  <c:v>187.21010799981701</c:v>
                </c:pt>
                <c:pt idx="56211">
                  <c:v>187.21827299987098</c:v>
                </c:pt>
                <c:pt idx="56212">
                  <c:v>187.21899100000797</c:v>
                </c:pt>
                <c:pt idx="56213">
                  <c:v>187.22033699987099</c:v>
                </c:pt>
                <c:pt idx="56214">
                  <c:v>187.22125600015701</c:v>
                </c:pt>
                <c:pt idx="56215">
                  <c:v>187.22133900018798</c:v>
                </c:pt>
                <c:pt idx="56216">
                  <c:v>187.22168100021</c:v>
                </c:pt>
                <c:pt idx="56217">
                  <c:v>187.22242500007201</c:v>
                </c:pt>
                <c:pt idx="56218">
                  <c:v>187.22299599994503</c:v>
                </c:pt>
                <c:pt idx="56219">
                  <c:v>187.23258099998901</c:v>
                </c:pt>
                <c:pt idx="56220">
                  <c:v>187.23312100018998</c:v>
                </c:pt>
                <c:pt idx="56221">
                  <c:v>187.23429999999999</c:v>
                </c:pt>
                <c:pt idx="56222">
                  <c:v>187.23504099989398</c:v>
                </c:pt>
                <c:pt idx="56223">
                  <c:v>187.24384699998998</c:v>
                </c:pt>
                <c:pt idx="56224">
                  <c:v>187.24539999993701</c:v>
                </c:pt>
                <c:pt idx="56225">
                  <c:v>187.25376100019199</c:v>
                </c:pt>
                <c:pt idx="56226">
                  <c:v>187.271788000089</c:v>
                </c:pt>
                <c:pt idx="56227">
                  <c:v>187.27239200006801</c:v>
                </c:pt>
                <c:pt idx="56228">
                  <c:v>187.27341800013102</c:v>
                </c:pt>
                <c:pt idx="56229">
                  <c:v>187.27418900016298</c:v>
                </c:pt>
                <c:pt idx="56230">
                  <c:v>187.274355000226</c:v>
                </c:pt>
                <c:pt idx="56231">
                  <c:v>187.29069600021799</c:v>
                </c:pt>
                <c:pt idx="56232">
                  <c:v>187.29203500015501</c:v>
                </c:pt>
                <c:pt idx="56233">
                  <c:v>187.30040299988099</c:v>
                </c:pt>
                <c:pt idx="56234">
                  <c:v>187.30081600006</c:v>
                </c:pt>
                <c:pt idx="56235">
                  <c:v>187.30160799987001</c:v>
                </c:pt>
                <c:pt idx="56236">
                  <c:v>187.30210900002899</c:v>
                </c:pt>
                <c:pt idx="56237">
                  <c:v>187.302522000209</c:v>
                </c:pt>
                <c:pt idx="56238">
                  <c:v>187.30745199991301</c:v>
                </c:pt>
                <c:pt idx="56239">
                  <c:v>187.30810299985001</c:v>
                </c:pt>
                <c:pt idx="56240">
                  <c:v>187.309502000061</c:v>
                </c:pt>
                <c:pt idx="56241">
                  <c:v>187.31052400016702</c:v>
                </c:pt>
                <c:pt idx="56242">
                  <c:v>187.31656999989301</c:v>
                </c:pt>
                <c:pt idx="56243">
                  <c:v>187.32641499991502</c:v>
                </c:pt>
                <c:pt idx="56244">
                  <c:v>187.32710099993699</c:v>
                </c:pt>
                <c:pt idx="56245">
                  <c:v>187.32845400018002</c:v>
                </c:pt>
                <c:pt idx="56246">
                  <c:v>187.32942199994702</c:v>
                </c:pt>
                <c:pt idx="56247">
                  <c:v>187.33385299992702</c:v>
                </c:pt>
                <c:pt idx="56248">
                  <c:v>187.33397699998</c:v>
                </c:pt>
                <c:pt idx="56249">
                  <c:v>187.33444500003299</c:v>
                </c:pt>
                <c:pt idx="56250">
                  <c:v>187.33556999995901</c:v>
                </c:pt>
                <c:pt idx="56251">
                  <c:v>187.33635599983199</c:v>
                </c:pt>
                <c:pt idx="56252">
                  <c:v>187.34824400007702</c:v>
                </c:pt>
                <c:pt idx="56253">
                  <c:v>187.348380999992</c:v>
                </c:pt>
                <c:pt idx="56254">
                  <c:v>187.36116399986699</c:v>
                </c:pt>
                <c:pt idx="56255">
                  <c:v>187.36186900014201</c:v>
                </c:pt>
                <c:pt idx="56256">
                  <c:v>187.36301099988799</c:v>
                </c:pt>
                <c:pt idx="56257">
                  <c:v>187.363873999856</c:v>
                </c:pt>
                <c:pt idx="56258">
                  <c:v>187.38168700019699</c:v>
                </c:pt>
                <c:pt idx="56259">
                  <c:v>187.390666999817</c:v>
                </c:pt>
                <c:pt idx="56260">
                  <c:v>187.39130499989102</c:v>
                </c:pt>
                <c:pt idx="56261">
                  <c:v>187.39247299981801</c:v>
                </c:pt>
                <c:pt idx="56262">
                  <c:v>187.393424000219</c:v>
                </c:pt>
                <c:pt idx="56263">
                  <c:v>187.39466799979698</c:v>
                </c:pt>
                <c:pt idx="56264">
                  <c:v>187.42022300011701</c:v>
                </c:pt>
                <c:pt idx="56265">
                  <c:v>187.420719999863</c:v>
                </c:pt>
                <c:pt idx="56266">
                  <c:v>187.42177400008501</c:v>
                </c:pt>
                <c:pt idx="56267">
                  <c:v>187.42248799981098</c:v>
                </c:pt>
                <c:pt idx="56268">
                  <c:v>187.42921200009701</c:v>
                </c:pt>
                <c:pt idx="56269">
                  <c:v>187.43004699990698</c:v>
                </c:pt>
                <c:pt idx="56270">
                  <c:v>187.431843000013</c:v>
                </c:pt>
                <c:pt idx="56271">
                  <c:v>187.43252800004399</c:v>
                </c:pt>
                <c:pt idx="56272">
                  <c:v>187.43398500009701</c:v>
                </c:pt>
                <c:pt idx="56273">
                  <c:v>187.43504699978001</c:v>
                </c:pt>
                <c:pt idx="56274">
                  <c:v>187.46263000002699</c:v>
                </c:pt>
                <c:pt idx="56275">
                  <c:v>187.48543099991301</c:v>
                </c:pt>
                <c:pt idx="56276">
                  <c:v>187.48611499995602</c:v>
                </c:pt>
                <c:pt idx="56277">
                  <c:v>187.48730800007201</c:v>
                </c:pt>
                <c:pt idx="56278">
                  <c:v>187.48817499999799</c:v>
                </c:pt>
                <c:pt idx="56279">
                  <c:v>187.49531499997801</c:v>
                </c:pt>
                <c:pt idx="56280">
                  <c:v>187.49948000004198</c:v>
                </c:pt>
                <c:pt idx="56281">
                  <c:v>187.500185999851</c:v>
                </c:pt>
                <c:pt idx="56282">
                  <c:v>187.50141400005299</c:v>
                </c:pt>
                <c:pt idx="56283">
                  <c:v>187.502244999905</c:v>
                </c:pt>
                <c:pt idx="56284">
                  <c:v>187.50326999997898</c:v>
                </c:pt>
                <c:pt idx="56285">
                  <c:v>187.504027000159</c:v>
                </c:pt>
                <c:pt idx="56286">
                  <c:v>187.50547299987301</c:v>
                </c:pt>
                <c:pt idx="56287">
                  <c:v>187.506391000169</c:v>
                </c:pt>
                <c:pt idx="56288">
                  <c:v>187.51826000016001</c:v>
                </c:pt>
                <c:pt idx="56289">
                  <c:v>187.51894500019199</c:v>
                </c:pt>
                <c:pt idx="56290">
                  <c:v>187.52024000013901</c:v>
                </c:pt>
                <c:pt idx="56291">
                  <c:v>187.52116799987502</c:v>
                </c:pt>
                <c:pt idx="56292">
                  <c:v>187.52808399994998</c:v>
                </c:pt>
                <c:pt idx="56293">
                  <c:v>187.538223000046</c:v>
                </c:pt>
                <c:pt idx="56294">
                  <c:v>187.53892199992998</c:v>
                </c:pt>
                <c:pt idx="56295">
                  <c:v>187.54025599992002</c:v>
                </c:pt>
                <c:pt idx="56296">
                  <c:v>187.541186000089</c:v>
                </c:pt>
                <c:pt idx="56297">
                  <c:v>187.54309599989901</c:v>
                </c:pt>
                <c:pt idx="56298">
                  <c:v>187.543474999984</c:v>
                </c:pt>
                <c:pt idx="56299">
                  <c:v>187.544213999899</c:v>
                </c:pt>
                <c:pt idx="56300">
                  <c:v>187.54471800002599</c:v>
                </c:pt>
                <c:pt idx="56301">
                  <c:v>187.548870000227</c:v>
                </c:pt>
                <c:pt idx="56302">
                  <c:v>187.56306400018701</c:v>
                </c:pt>
                <c:pt idx="56303">
                  <c:v>187.56498399989101</c:v>
                </c:pt>
                <c:pt idx="56304">
                  <c:v>187.56560300016599</c:v>
                </c:pt>
                <c:pt idx="56305">
                  <c:v>187.56601499990202</c:v>
                </c:pt>
                <c:pt idx="56306">
                  <c:v>187.56674299993301</c:v>
                </c:pt>
                <c:pt idx="56307">
                  <c:v>187.567697999838</c:v>
                </c:pt>
                <c:pt idx="56308">
                  <c:v>187.57774300001901</c:v>
                </c:pt>
                <c:pt idx="56309">
                  <c:v>187.57847899996702</c:v>
                </c:pt>
                <c:pt idx="56310">
                  <c:v>187.57982499982899</c:v>
                </c:pt>
                <c:pt idx="56311">
                  <c:v>187.58105300003001</c:v>
                </c:pt>
                <c:pt idx="56312">
                  <c:v>187.595821999821</c:v>
                </c:pt>
                <c:pt idx="56313">
                  <c:v>187.59689799981001</c:v>
                </c:pt>
                <c:pt idx="56314">
                  <c:v>187.60067899984199</c:v>
                </c:pt>
                <c:pt idx="56315">
                  <c:v>187.601305000043</c:v>
                </c:pt>
                <c:pt idx="56316">
                  <c:v>187.60247699992701</c:v>
                </c:pt>
                <c:pt idx="56317">
                  <c:v>187.60344900010699</c:v>
                </c:pt>
                <c:pt idx="56318">
                  <c:v>187.605811000139</c:v>
                </c:pt>
                <c:pt idx="56319">
                  <c:v>187.61713399999201</c:v>
                </c:pt>
                <c:pt idx="56320">
                  <c:v>187.61786899994999</c:v>
                </c:pt>
                <c:pt idx="56321">
                  <c:v>187.61917900019299</c:v>
                </c:pt>
                <c:pt idx="56322">
                  <c:v>187.62054999979202</c:v>
                </c:pt>
                <c:pt idx="56323">
                  <c:v>187.63108700022701</c:v>
                </c:pt>
                <c:pt idx="56324">
                  <c:v>187.63291599998399</c:v>
                </c:pt>
                <c:pt idx="56325">
                  <c:v>187.66933999995601</c:v>
                </c:pt>
                <c:pt idx="56326">
                  <c:v>187.686982999821</c:v>
                </c:pt>
                <c:pt idx="56327">
                  <c:v>187.68949700006399</c:v>
                </c:pt>
                <c:pt idx="56328">
                  <c:v>187.69006699994799</c:v>
                </c:pt>
                <c:pt idx="56329">
                  <c:v>187.69122599996899</c:v>
                </c:pt>
                <c:pt idx="56330">
                  <c:v>187.69195599998</c:v>
                </c:pt>
                <c:pt idx="56331">
                  <c:v>187.701876000119</c:v>
                </c:pt>
                <c:pt idx="56332">
                  <c:v>187.70227799996002</c:v>
                </c:pt>
                <c:pt idx="56333">
                  <c:v>187.702527000055</c:v>
                </c:pt>
                <c:pt idx="56334">
                  <c:v>187.70284199990698</c:v>
                </c:pt>
                <c:pt idx="56335">
                  <c:v>187.70372400012999</c:v>
                </c:pt>
                <c:pt idx="56336">
                  <c:v>187.70409099988601</c:v>
                </c:pt>
                <c:pt idx="56337">
                  <c:v>187.704571999802</c:v>
                </c:pt>
                <c:pt idx="56338">
                  <c:v>187.704920000214</c:v>
                </c:pt>
                <c:pt idx="56339">
                  <c:v>187.75687000015699</c:v>
                </c:pt>
                <c:pt idx="56340">
                  <c:v>187.76740500015802</c:v>
                </c:pt>
                <c:pt idx="56341">
                  <c:v>187.768060000053</c:v>
                </c:pt>
                <c:pt idx="56342">
                  <c:v>187.769322999884</c:v>
                </c:pt>
                <c:pt idx="56343">
                  <c:v>187.769906000085</c:v>
                </c:pt>
                <c:pt idx="56344">
                  <c:v>187.77031899981</c:v>
                </c:pt>
                <c:pt idx="56345">
                  <c:v>187.770506000106</c:v>
                </c:pt>
                <c:pt idx="56346">
                  <c:v>187.771658000201</c:v>
                </c:pt>
                <c:pt idx="56347">
                  <c:v>187.77257700003202</c:v>
                </c:pt>
                <c:pt idx="56348">
                  <c:v>187.77441700012699</c:v>
                </c:pt>
                <c:pt idx="56349">
                  <c:v>187.811217000216</c:v>
                </c:pt>
                <c:pt idx="56350">
                  <c:v>187.81387999979401</c:v>
                </c:pt>
                <c:pt idx="56351">
                  <c:v>187.81454500003701</c:v>
                </c:pt>
                <c:pt idx="56352">
                  <c:v>187.81563799984698</c:v>
                </c:pt>
                <c:pt idx="56353">
                  <c:v>187.81657499994199</c:v>
                </c:pt>
                <c:pt idx="56354">
                  <c:v>187.81851099993199</c:v>
                </c:pt>
                <c:pt idx="56355">
                  <c:v>187.819126999784</c:v>
                </c:pt>
                <c:pt idx="56356">
                  <c:v>187.81919799994199</c:v>
                </c:pt>
                <c:pt idx="56357">
                  <c:v>187.81984799988999</c:v>
                </c:pt>
                <c:pt idx="56358">
                  <c:v>187.82043200007999</c:v>
                </c:pt>
                <c:pt idx="56359">
                  <c:v>187.82115800013301</c:v>
                </c:pt>
                <c:pt idx="56360">
                  <c:v>187.82140700022799</c:v>
                </c:pt>
                <c:pt idx="56361">
                  <c:v>187.82163600007999</c:v>
                </c:pt>
                <c:pt idx="56362">
                  <c:v>187.82212699989</c:v>
                </c:pt>
                <c:pt idx="56363">
                  <c:v>187.82212999985799</c:v>
                </c:pt>
                <c:pt idx="56364">
                  <c:v>187.823161999858</c:v>
                </c:pt>
                <c:pt idx="56365">
                  <c:v>187.82387100009097</c:v>
                </c:pt>
                <c:pt idx="56366">
                  <c:v>187.83729899996601</c:v>
                </c:pt>
                <c:pt idx="56367">
                  <c:v>187.838371999987</c:v>
                </c:pt>
                <c:pt idx="56368">
                  <c:v>187.84443100003</c:v>
                </c:pt>
                <c:pt idx="56369">
                  <c:v>187.84508299995602</c:v>
                </c:pt>
                <c:pt idx="56370">
                  <c:v>187.84642999980801</c:v>
                </c:pt>
                <c:pt idx="56371">
                  <c:v>187.847311000041</c:v>
                </c:pt>
                <c:pt idx="56372">
                  <c:v>187.86637699986301</c:v>
                </c:pt>
                <c:pt idx="56373">
                  <c:v>187.86676799982101</c:v>
                </c:pt>
                <c:pt idx="56374">
                  <c:v>187.86704000012801</c:v>
                </c:pt>
                <c:pt idx="56375">
                  <c:v>187.867545999779</c:v>
                </c:pt>
                <c:pt idx="56376">
                  <c:v>187.86772400017</c:v>
                </c:pt>
                <c:pt idx="56377">
                  <c:v>187.86804599994798</c:v>
                </c:pt>
                <c:pt idx="56378">
                  <c:v>187.86911699999101</c:v>
                </c:pt>
                <c:pt idx="56379">
                  <c:v>187.86934399986401</c:v>
                </c:pt>
                <c:pt idx="56380">
                  <c:v>187.86954999995899</c:v>
                </c:pt>
                <c:pt idx="56381">
                  <c:v>187.87004600016999</c:v>
                </c:pt>
                <c:pt idx="56382">
                  <c:v>187.87015699990602</c:v>
                </c:pt>
                <c:pt idx="56383">
                  <c:v>187.87148799992701</c:v>
                </c:pt>
                <c:pt idx="56384">
                  <c:v>187.87250200011798</c:v>
                </c:pt>
                <c:pt idx="56385">
                  <c:v>187.87261699981099</c:v>
                </c:pt>
                <c:pt idx="56386">
                  <c:v>187.890468000205</c:v>
                </c:pt>
                <c:pt idx="56387">
                  <c:v>187.89067499983503</c:v>
                </c:pt>
                <c:pt idx="56388">
                  <c:v>187.890810000226</c:v>
                </c:pt>
                <c:pt idx="56389">
                  <c:v>187.891075000152</c:v>
                </c:pt>
                <c:pt idx="56390">
                  <c:v>187.89109199997199</c:v>
                </c:pt>
                <c:pt idx="56391">
                  <c:v>187.89158900017301</c:v>
                </c:pt>
                <c:pt idx="56392">
                  <c:v>187.89176500013102</c:v>
                </c:pt>
                <c:pt idx="56393">
                  <c:v>187.892072000067</c:v>
                </c:pt>
                <c:pt idx="56394">
                  <c:v>187.89229999993</c:v>
                </c:pt>
                <c:pt idx="56395">
                  <c:v>187.89580100019501</c:v>
                </c:pt>
                <c:pt idx="56396">
                  <c:v>187.89650899998301</c:v>
                </c:pt>
                <c:pt idx="56397">
                  <c:v>187.89774200013198</c:v>
                </c:pt>
                <c:pt idx="56398">
                  <c:v>187.898705999941</c:v>
                </c:pt>
                <c:pt idx="56399">
                  <c:v>187.91651499986898</c:v>
                </c:pt>
                <c:pt idx="56400">
                  <c:v>187.92015999997602</c:v>
                </c:pt>
                <c:pt idx="56401">
                  <c:v>187.92321599994401</c:v>
                </c:pt>
                <c:pt idx="56402">
                  <c:v>187.92387299981701</c:v>
                </c:pt>
                <c:pt idx="56403">
                  <c:v>187.92500100016599</c:v>
                </c:pt>
                <c:pt idx="56404">
                  <c:v>187.92613200002899</c:v>
                </c:pt>
                <c:pt idx="56405">
                  <c:v>187.92968199977599</c:v>
                </c:pt>
                <c:pt idx="56406">
                  <c:v>187.93025500008198</c:v>
                </c:pt>
                <c:pt idx="56407">
                  <c:v>187.93369100012498</c:v>
                </c:pt>
                <c:pt idx="56408">
                  <c:v>187.93436899977601</c:v>
                </c:pt>
                <c:pt idx="56409">
                  <c:v>187.93560399990298</c:v>
                </c:pt>
                <c:pt idx="56410">
                  <c:v>187.93654099999898</c:v>
                </c:pt>
                <c:pt idx="56411">
                  <c:v>187.95022999984198</c:v>
                </c:pt>
                <c:pt idx="56412">
                  <c:v>187.95959199997</c:v>
                </c:pt>
                <c:pt idx="56413">
                  <c:v>187.960206999832</c:v>
                </c:pt>
                <c:pt idx="56414">
                  <c:v>187.96123599986402</c:v>
                </c:pt>
                <c:pt idx="56415">
                  <c:v>187.962126000002</c:v>
                </c:pt>
                <c:pt idx="56416">
                  <c:v>187.96464400020301</c:v>
                </c:pt>
                <c:pt idx="56417">
                  <c:v>187.966751000203</c:v>
                </c:pt>
                <c:pt idx="56418">
                  <c:v>187.99106899996298</c:v>
                </c:pt>
                <c:pt idx="56419">
                  <c:v>187.99154499993099</c:v>
                </c:pt>
                <c:pt idx="56420">
                  <c:v>187.99226300006899</c:v>
                </c:pt>
                <c:pt idx="56421">
                  <c:v>187.99317899993102</c:v>
                </c:pt>
                <c:pt idx="56422">
                  <c:v>187.99692599986801</c:v>
                </c:pt>
                <c:pt idx="56423">
                  <c:v>188.013853000029</c:v>
                </c:pt>
                <c:pt idx="56424">
                  <c:v>188.01754400010299</c:v>
                </c:pt>
                <c:pt idx="56425">
                  <c:v>188.01822500017801</c:v>
                </c:pt>
                <c:pt idx="56426">
                  <c:v>188.019495999924</c:v>
                </c:pt>
                <c:pt idx="56427">
                  <c:v>188.02045499978701</c:v>
                </c:pt>
                <c:pt idx="56428">
                  <c:v>188.02852699991399</c:v>
                </c:pt>
                <c:pt idx="56429">
                  <c:v>188.04157400018002</c:v>
                </c:pt>
                <c:pt idx="56430">
                  <c:v>188.042110999958</c:v>
                </c:pt>
                <c:pt idx="56431">
                  <c:v>188.04294800020199</c:v>
                </c:pt>
                <c:pt idx="56432">
                  <c:v>188.04361999991599</c:v>
                </c:pt>
                <c:pt idx="56433">
                  <c:v>188.04645199998001</c:v>
                </c:pt>
                <c:pt idx="56434">
                  <c:v>188.06601899996099</c:v>
                </c:pt>
                <c:pt idx="56435">
                  <c:v>188.06740899981298</c:v>
                </c:pt>
                <c:pt idx="56436">
                  <c:v>188.067839999803</c:v>
                </c:pt>
                <c:pt idx="56437">
                  <c:v>188.06844500022598</c:v>
                </c:pt>
                <c:pt idx="56438">
                  <c:v>188.068739999835</c:v>
                </c:pt>
                <c:pt idx="56439">
                  <c:v>188.06916099993001</c:v>
                </c:pt>
                <c:pt idx="56440">
                  <c:v>188.06932100005702</c:v>
                </c:pt>
                <c:pt idx="56441">
                  <c:v>188.070506999793</c:v>
                </c:pt>
                <c:pt idx="56442">
                  <c:v>188.07138000011</c:v>
                </c:pt>
                <c:pt idx="56443">
                  <c:v>188.07487499998302</c:v>
                </c:pt>
                <c:pt idx="56444">
                  <c:v>188.075449999814</c:v>
                </c:pt>
                <c:pt idx="56445">
                  <c:v>188.07611600004699</c:v>
                </c:pt>
                <c:pt idx="56446">
                  <c:v>188.07646799996201</c:v>
                </c:pt>
                <c:pt idx="56447">
                  <c:v>188.07726400018501</c:v>
                </c:pt>
                <c:pt idx="56448">
                  <c:v>188.11745699986199</c:v>
                </c:pt>
                <c:pt idx="56449">
                  <c:v>188.12024499993601</c:v>
                </c:pt>
                <c:pt idx="56450">
                  <c:v>188.12063299992499</c:v>
                </c:pt>
                <c:pt idx="56451">
                  <c:v>188.12136799988301</c:v>
                </c:pt>
                <c:pt idx="56452">
                  <c:v>188.121429000148</c:v>
                </c:pt>
                <c:pt idx="56453">
                  <c:v>188.12187999992599</c:v>
                </c:pt>
                <c:pt idx="56454">
                  <c:v>188.12658800015899</c:v>
                </c:pt>
                <c:pt idx="56455">
                  <c:v>188.127147000159</c:v>
                </c:pt>
                <c:pt idx="56456">
                  <c:v>188.12827500005298</c:v>
                </c:pt>
                <c:pt idx="56457">
                  <c:v>188.12906199991599</c:v>
                </c:pt>
                <c:pt idx="56458">
                  <c:v>188.13906000013901</c:v>
                </c:pt>
                <c:pt idx="56459">
                  <c:v>188.14019799992801</c:v>
                </c:pt>
                <c:pt idx="56460">
                  <c:v>188.14078800005498</c:v>
                </c:pt>
                <c:pt idx="56461">
                  <c:v>188.14081700020301</c:v>
                </c:pt>
                <c:pt idx="56462">
                  <c:v>188.14115699979001</c:v>
                </c:pt>
                <c:pt idx="56463">
                  <c:v>188.14210399978001</c:v>
                </c:pt>
                <c:pt idx="56464">
                  <c:v>188.14210700020303</c:v>
                </c:pt>
                <c:pt idx="56465">
                  <c:v>188.142933000108</c:v>
                </c:pt>
                <c:pt idx="56466">
                  <c:v>188.142940000034</c:v>
                </c:pt>
                <c:pt idx="56467">
                  <c:v>188.16770900002598</c:v>
                </c:pt>
                <c:pt idx="56468">
                  <c:v>188.16833700020598</c:v>
                </c:pt>
                <c:pt idx="56469">
                  <c:v>188.1688200001</c:v>
                </c:pt>
                <c:pt idx="56470">
                  <c:v>188.16914199987798</c:v>
                </c:pt>
                <c:pt idx="56471">
                  <c:v>188.169651999942</c:v>
                </c:pt>
                <c:pt idx="56472">
                  <c:v>188.17050799998398</c:v>
                </c:pt>
                <c:pt idx="56473">
                  <c:v>188.176171000122</c:v>
                </c:pt>
                <c:pt idx="56474">
                  <c:v>188.17952500012299</c:v>
                </c:pt>
                <c:pt idx="56475">
                  <c:v>188.18026100007</c:v>
                </c:pt>
                <c:pt idx="56476">
                  <c:v>188.180276999901</c:v>
                </c:pt>
                <c:pt idx="56477">
                  <c:v>188.18094400012299</c:v>
                </c:pt>
                <c:pt idx="56478">
                  <c:v>188.18157499981601</c:v>
                </c:pt>
                <c:pt idx="56479">
                  <c:v>188.182315000176</c:v>
                </c:pt>
                <c:pt idx="56480">
                  <c:v>188.182441000208</c:v>
                </c:pt>
                <c:pt idx="56481">
                  <c:v>188.18317800014401</c:v>
                </c:pt>
                <c:pt idx="56482">
                  <c:v>188.19404099985999</c:v>
                </c:pt>
                <c:pt idx="56483">
                  <c:v>188.19430900020902</c:v>
                </c:pt>
                <c:pt idx="56484">
                  <c:v>188.194912000199</c:v>
                </c:pt>
                <c:pt idx="56485">
                  <c:v>188.19613899995602</c:v>
                </c:pt>
                <c:pt idx="56486">
                  <c:v>188.19704999987098</c:v>
                </c:pt>
                <c:pt idx="56487">
                  <c:v>188.212366999778</c:v>
                </c:pt>
                <c:pt idx="56488">
                  <c:v>188.212849000137</c:v>
                </c:pt>
                <c:pt idx="56489">
                  <c:v>188.21366100019</c:v>
                </c:pt>
                <c:pt idx="56490">
                  <c:v>188.21427100010601</c:v>
                </c:pt>
                <c:pt idx="56491">
                  <c:v>188.230740000108</c:v>
                </c:pt>
                <c:pt idx="56492">
                  <c:v>188.24512399987699</c:v>
                </c:pt>
                <c:pt idx="56493">
                  <c:v>188.245869000184</c:v>
                </c:pt>
                <c:pt idx="56494">
                  <c:v>188.24669800005702</c:v>
                </c:pt>
                <c:pt idx="56495">
                  <c:v>188.24710399985599</c:v>
                </c:pt>
                <c:pt idx="56496">
                  <c:v>188.248417000068</c:v>
                </c:pt>
                <c:pt idx="56497">
                  <c:v>188.25971500018503</c:v>
                </c:pt>
                <c:pt idx="56498">
                  <c:v>188.26016799994201</c:v>
                </c:pt>
                <c:pt idx="56499">
                  <c:v>188.26090799984701</c:v>
                </c:pt>
                <c:pt idx="56500">
                  <c:v>188.26169800013301</c:v>
                </c:pt>
                <c:pt idx="56501">
                  <c:v>188.26174800005901</c:v>
                </c:pt>
                <c:pt idx="56502">
                  <c:v>188.262469000164</c:v>
                </c:pt>
                <c:pt idx="56503">
                  <c:v>188.263737999932</c:v>
                </c:pt>
                <c:pt idx="56504">
                  <c:v>188.26374799982602</c:v>
                </c:pt>
                <c:pt idx="56505">
                  <c:v>188.26429099999498</c:v>
                </c:pt>
                <c:pt idx="56506">
                  <c:v>188.26505100014401</c:v>
                </c:pt>
                <c:pt idx="56507">
                  <c:v>188.26532399998501</c:v>
                </c:pt>
                <c:pt idx="56508">
                  <c:v>188.26550399990001</c:v>
                </c:pt>
                <c:pt idx="56509">
                  <c:v>188.265950000186</c:v>
                </c:pt>
                <c:pt idx="56510">
                  <c:v>188.27561999978499</c:v>
                </c:pt>
                <c:pt idx="56511">
                  <c:v>188.27608599985899</c:v>
                </c:pt>
                <c:pt idx="56512">
                  <c:v>188.276838000092</c:v>
                </c:pt>
                <c:pt idx="56513">
                  <c:v>188.27735300010301</c:v>
                </c:pt>
                <c:pt idx="56514">
                  <c:v>188.28065300021899</c:v>
                </c:pt>
                <c:pt idx="56515">
                  <c:v>188.291818999914</c:v>
                </c:pt>
                <c:pt idx="56516">
                  <c:v>188.29242799983999</c:v>
                </c:pt>
                <c:pt idx="56517">
                  <c:v>188.293716999851</c:v>
                </c:pt>
                <c:pt idx="56518">
                  <c:v>188.294130000031</c:v>
                </c:pt>
                <c:pt idx="56519">
                  <c:v>188.29467300019999</c:v>
                </c:pt>
                <c:pt idx="56520">
                  <c:v>188.30630999991598</c:v>
                </c:pt>
                <c:pt idx="56521">
                  <c:v>188.34141600018401</c:v>
                </c:pt>
                <c:pt idx="56522">
                  <c:v>188.34375799997301</c:v>
                </c:pt>
                <c:pt idx="56523">
                  <c:v>188.34441299986699</c:v>
                </c:pt>
                <c:pt idx="56524">
                  <c:v>188.345688000026</c:v>
                </c:pt>
                <c:pt idx="56525">
                  <c:v>188.34660099992098</c:v>
                </c:pt>
                <c:pt idx="56526">
                  <c:v>188.354013000207</c:v>
                </c:pt>
                <c:pt idx="56527">
                  <c:v>188.37071100006099</c:v>
                </c:pt>
                <c:pt idx="56528">
                  <c:v>188.37654299977601</c:v>
                </c:pt>
                <c:pt idx="56529">
                  <c:v>188.39795699977898</c:v>
                </c:pt>
                <c:pt idx="56530">
                  <c:v>188.39862200002199</c:v>
                </c:pt>
                <c:pt idx="56531">
                  <c:v>188.400422000086</c:v>
                </c:pt>
                <c:pt idx="56532">
                  <c:v>188.40232399998001</c:v>
                </c:pt>
                <c:pt idx="56533">
                  <c:v>188.40263499987398</c:v>
                </c:pt>
                <c:pt idx="56534">
                  <c:v>188.40437200015</c:v>
                </c:pt>
                <c:pt idx="56535">
                  <c:v>188.405399000203</c:v>
                </c:pt>
                <c:pt idx="56536">
                  <c:v>188.40570800011798</c:v>
                </c:pt>
                <c:pt idx="56537">
                  <c:v>188.40852099992799</c:v>
                </c:pt>
                <c:pt idx="56538">
                  <c:v>188.408799000171</c:v>
                </c:pt>
                <c:pt idx="56539">
                  <c:v>188.40950599996998</c:v>
                </c:pt>
                <c:pt idx="56540">
                  <c:v>188.40971999998098</c:v>
                </c:pt>
                <c:pt idx="56541">
                  <c:v>188.411127000108</c:v>
                </c:pt>
                <c:pt idx="56542">
                  <c:v>188.41125600010801</c:v>
                </c:pt>
                <c:pt idx="56543">
                  <c:v>188.411348000045</c:v>
                </c:pt>
                <c:pt idx="56544">
                  <c:v>188.41142300016099</c:v>
                </c:pt>
                <c:pt idx="56545">
                  <c:v>188.411517000076</c:v>
                </c:pt>
                <c:pt idx="56546">
                  <c:v>188.41243799988601</c:v>
                </c:pt>
                <c:pt idx="56547">
                  <c:v>188.41364699983299</c:v>
                </c:pt>
                <c:pt idx="56548">
                  <c:v>188.41463599983399</c:v>
                </c:pt>
                <c:pt idx="56549">
                  <c:v>188.41538200012999</c:v>
                </c:pt>
                <c:pt idx="56550">
                  <c:v>188.41577100010898</c:v>
                </c:pt>
                <c:pt idx="56551">
                  <c:v>188.422346000152</c:v>
                </c:pt>
                <c:pt idx="56552">
                  <c:v>188.42274999997198</c:v>
                </c:pt>
                <c:pt idx="56553">
                  <c:v>188.423624999813</c:v>
                </c:pt>
                <c:pt idx="56554">
                  <c:v>188.42379799980301</c:v>
                </c:pt>
                <c:pt idx="56555">
                  <c:v>188.425198000004</c:v>
                </c:pt>
                <c:pt idx="56556">
                  <c:v>188.425374999951</c:v>
                </c:pt>
                <c:pt idx="56557">
                  <c:v>188.42813899982499</c:v>
                </c:pt>
                <c:pt idx="56558">
                  <c:v>188.42842999992999</c:v>
                </c:pt>
                <c:pt idx="56559">
                  <c:v>188.42920799988801</c:v>
                </c:pt>
                <c:pt idx="56560">
                  <c:v>188.42936900000399</c:v>
                </c:pt>
                <c:pt idx="56561">
                  <c:v>188.43025600017398</c:v>
                </c:pt>
                <c:pt idx="56562">
                  <c:v>188.430324999899</c:v>
                </c:pt>
                <c:pt idx="56563">
                  <c:v>188.43038900013198</c:v>
                </c:pt>
                <c:pt idx="56564">
                  <c:v>188.43045999983502</c:v>
                </c:pt>
                <c:pt idx="56565">
                  <c:v>188.430531999983</c:v>
                </c:pt>
                <c:pt idx="56566">
                  <c:v>188.43110399984602</c:v>
                </c:pt>
                <c:pt idx="56567">
                  <c:v>188.43147300003599</c:v>
                </c:pt>
                <c:pt idx="56568">
                  <c:v>188.432046999878</c:v>
                </c:pt>
                <c:pt idx="56569">
                  <c:v>188.432637999994</c:v>
                </c:pt>
                <c:pt idx="56570">
                  <c:v>188.432933000058</c:v>
                </c:pt>
                <c:pt idx="56571">
                  <c:v>188.44025799990001</c:v>
                </c:pt>
                <c:pt idx="56572">
                  <c:v>188.440467999953</c:v>
                </c:pt>
                <c:pt idx="56573">
                  <c:v>188.44081799988999</c:v>
                </c:pt>
                <c:pt idx="56574">
                  <c:v>188.440881000133</c:v>
                </c:pt>
                <c:pt idx="56575">
                  <c:v>188.44168799978399</c:v>
                </c:pt>
                <c:pt idx="56576">
                  <c:v>188.44179899997403</c:v>
                </c:pt>
                <c:pt idx="56577">
                  <c:v>188.44225500015398</c:v>
                </c:pt>
                <c:pt idx="56578">
                  <c:v>188.44246700018599</c:v>
                </c:pt>
                <c:pt idx="56579">
                  <c:v>188.442723000207</c:v>
                </c:pt>
                <c:pt idx="56580">
                  <c:v>188.44340499981601</c:v>
                </c:pt>
                <c:pt idx="56581">
                  <c:v>188.44470500016499</c:v>
                </c:pt>
                <c:pt idx="56582">
                  <c:v>188.44549000004901</c:v>
                </c:pt>
                <c:pt idx="56583">
                  <c:v>188.44562200001698</c:v>
                </c:pt>
                <c:pt idx="56584">
                  <c:v>188.44621300013301</c:v>
                </c:pt>
                <c:pt idx="56585">
                  <c:v>188.44757799979499</c:v>
                </c:pt>
                <c:pt idx="56586">
                  <c:v>188.448529000197</c:v>
                </c:pt>
                <c:pt idx="56587">
                  <c:v>188.44946099989102</c:v>
                </c:pt>
                <c:pt idx="56588">
                  <c:v>188.450409999859</c:v>
                </c:pt>
                <c:pt idx="56589">
                  <c:v>188.45105399987</c:v>
                </c:pt>
                <c:pt idx="56590">
                  <c:v>188.45235099979601</c:v>
                </c:pt>
                <c:pt idx="56591">
                  <c:v>188.45309500011302</c:v>
                </c:pt>
                <c:pt idx="56592">
                  <c:v>188.455477999923</c:v>
                </c:pt>
                <c:pt idx="56593">
                  <c:v>188.45579199978599</c:v>
                </c:pt>
                <c:pt idx="56594">
                  <c:v>188.456492000113</c:v>
                </c:pt>
                <c:pt idx="56595">
                  <c:v>188.457009000103</c:v>
                </c:pt>
                <c:pt idx="56596">
                  <c:v>188.468362000094</c:v>
                </c:pt>
                <c:pt idx="56597">
                  <c:v>188.479088999883</c:v>
                </c:pt>
                <c:pt idx="56598">
                  <c:v>188.4908359998</c:v>
                </c:pt>
                <c:pt idx="56599">
                  <c:v>188.49150400001201</c:v>
                </c:pt>
                <c:pt idx="56600">
                  <c:v>188.49275299999101</c:v>
                </c:pt>
                <c:pt idx="56601">
                  <c:v>188.494152000203</c:v>
                </c:pt>
                <c:pt idx="56602">
                  <c:v>188.49925199992799</c:v>
                </c:pt>
                <c:pt idx="56603">
                  <c:v>188.50767399999299</c:v>
                </c:pt>
                <c:pt idx="56604">
                  <c:v>188.50839300012001</c:v>
                </c:pt>
                <c:pt idx="56605">
                  <c:v>188.509007999982</c:v>
                </c:pt>
                <c:pt idx="56606">
                  <c:v>188.50954600020398</c:v>
                </c:pt>
                <c:pt idx="56607">
                  <c:v>188.510620000215</c:v>
                </c:pt>
                <c:pt idx="56608">
                  <c:v>188.51138299987701</c:v>
                </c:pt>
                <c:pt idx="56609">
                  <c:v>188.514303999909</c:v>
                </c:pt>
                <c:pt idx="56610">
                  <c:v>188.52248499979299</c:v>
                </c:pt>
                <c:pt idx="56611">
                  <c:v>188.54034200012299</c:v>
                </c:pt>
                <c:pt idx="56612">
                  <c:v>188.54066599987999</c:v>
                </c:pt>
                <c:pt idx="56613">
                  <c:v>188.54141300016599</c:v>
                </c:pt>
                <c:pt idx="56614">
                  <c:v>188.54271300005999</c:v>
                </c:pt>
                <c:pt idx="56615">
                  <c:v>188.54328199995498</c:v>
                </c:pt>
                <c:pt idx="56616">
                  <c:v>188.54402299984901</c:v>
                </c:pt>
                <c:pt idx="56617">
                  <c:v>188.545316999807</c:v>
                </c:pt>
                <c:pt idx="56618">
                  <c:v>188.55161600003999</c:v>
                </c:pt>
                <c:pt idx="56619">
                  <c:v>188.57869700013899</c:v>
                </c:pt>
                <c:pt idx="56620">
                  <c:v>188.579143999959</c:v>
                </c:pt>
                <c:pt idx="56621">
                  <c:v>188.57991899994801</c:v>
                </c:pt>
                <c:pt idx="56622">
                  <c:v>188.58049500022301</c:v>
                </c:pt>
                <c:pt idx="56623">
                  <c:v>188.581833000171</c:v>
                </c:pt>
                <c:pt idx="56624">
                  <c:v>188.58826299992799</c:v>
                </c:pt>
                <c:pt idx="56625">
                  <c:v>188.59415899987599</c:v>
                </c:pt>
                <c:pt idx="56626">
                  <c:v>188.61876399978399</c:v>
                </c:pt>
                <c:pt idx="56627">
                  <c:v>188.63142600002899</c:v>
                </c:pt>
                <c:pt idx="56628">
                  <c:v>188.64253499987097</c:v>
                </c:pt>
                <c:pt idx="56629">
                  <c:v>188.66680000019102</c:v>
                </c:pt>
                <c:pt idx="56630">
                  <c:v>188.67251399979</c:v>
                </c:pt>
                <c:pt idx="56631">
                  <c:v>188.67301399995898</c:v>
                </c:pt>
                <c:pt idx="56632">
                  <c:v>188.67318200000199</c:v>
                </c:pt>
                <c:pt idx="56633">
                  <c:v>188.67381900008601</c:v>
                </c:pt>
                <c:pt idx="56634">
                  <c:v>188.67386800002302</c:v>
                </c:pt>
                <c:pt idx="56635">
                  <c:v>188.67393399977999</c:v>
                </c:pt>
                <c:pt idx="56636">
                  <c:v>188.674737999917</c:v>
                </c:pt>
                <c:pt idx="56637">
                  <c:v>188.67521999982199</c:v>
                </c:pt>
                <c:pt idx="56638">
                  <c:v>188.676206999843</c:v>
                </c:pt>
                <c:pt idx="56639">
                  <c:v>188.67887199985401</c:v>
                </c:pt>
                <c:pt idx="56640">
                  <c:v>188.67937899994999</c:v>
                </c:pt>
                <c:pt idx="56641">
                  <c:v>188.680291999844</c:v>
                </c:pt>
                <c:pt idx="56642">
                  <c:v>188.680965000003</c:v>
                </c:pt>
                <c:pt idx="56643">
                  <c:v>188.704115999826</c:v>
                </c:pt>
                <c:pt idx="56644">
                  <c:v>188.70468800014299</c:v>
                </c:pt>
                <c:pt idx="56645">
                  <c:v>188.705733999995</c:v>
                </c:pt>
                <c:pt idx="56646">
                  <c:v>188.706465999985</c:v>
                </c:pt>
                <c:pt idx="56647">
                  <c:v>188.719252999817</c:v>
                </c:pt>
                <c:pt idx="56648">
                  <c:v>188.719941999806</c:v>
                </c:pt>
                <c:pt idx="56649">
                  <c:v>188.721330000134</c:v>
                </c:pt>
                <c:pt idx="56650">
                  <c:v>188.721654999881</c:v>
                </c:pt>
                <c:pt idx="56651">
                  <c:v>188.72229299995499</c:v>
                </c:pt>
                <c:pt idx="56652">
                  <c:v>188.72286299983799</c:v>
                </c:pt>
                <c:pt idx="56653">
                  <c:v>188.73462700003</c:v>
                </c:pt>
                <c:pt idx="56654">
                  <c:v>188.735271000041</c:v>
                </c:pt>
                <c:pt idx="56655">
                  <c:v>188.73660799999899</c:v>
                </c:pt>
                <c:pt idx="56656">
                  <c:v>188.737478999883</c:v>
                </c:pt>
                <c:pt idx="56657">
                  <c:v>188.74049499981902</c:v>
                </c:pt>
                <c:pt idx="56658">
                  <c:v>188.74116100005202</c:v>
                </c:pt>
                <c:pt idx="56659">
                  <c:v>188.74230900018998</c:v>
                </c:pt>
                <c:pt idx="56660">
                  <c:v>188.743239999894</c:v>
                </c:pt>
                <c:pt idx="56661">
                  <c:v>188.74848899986299</c:v>
                </c:pt>
                <c:pt idx="56662">
                  <c:v>188.75247699997999</c:v>
                </c:pt>
                <c:pt idx="56663">
                  <c:v>188.771910000014</c:v>
                </c:pt>
                <c:pt idx="56664">
                  <c:v>188.784026000121</c:v>
                </c:pt>
                <c:pt idx="56665">
                  <c:v>188.78468200000398</c:v>
                </c:pt>
                <c:pt idx="56666">
                  <c:v>188.785964000089</c:v>
                </c:pt>
                <c:pt idx="56667">
                  <c:v>188.786813000206</c:v>
                </c:pt>
                <c:pt idx="56668">
                  <c:v>188.78976799987799</c:v>
                </c:pt>
                <c:pt idx="56669">
                  <c:v>188.79665199983702</c:v>
                </c:pt>
                <c:pt idx="56670">
                  <c:v>188.797065000017</c:v>
                </c:pt>
                <c:pt idx="56671">
                  <c:v>188.79790299979499</c:v>
                </c:pt>
                <c:pt idx="56672">
                  <c:v>188.79851200017501</c:v>
                </c:pt>
                <c:pt idx="56673">
                  <c:v>188.800810999964</c:v>
                </c:pt>
                <c:pt idx="56674">
                  <c:v>188.80228099988</c:v>
                </c:pt>
                <c:pt idx="56675">
                  <c:v>188.81950600007201</c:v>
                </c:pt>
                <c:pt idx="56676">
                  <c:v>188.82003099997698</c:v>
                </c:pt>
                <c:pt idx="56677">
                  <c:v>188.82099599977602</c:v>
                </c:pt>
                <c:pt idx="56678">
                  <c:v>188.82175799990299</c:v>
                </c:pt>
                <c:pt idx="56679">
                  <c:v>188.83396799992599</c:v>
                </c:pt>
                <c:pt idx="56680">
                  <c:v>188.86196899984401</c:v>
                </c:pt>
                <c:pt idx="56681">
                  <c:v>188.879916000132</c:v>
                </c:pt>
                <c:pt idx="56682">
                  <c:v>188.88053999990001</c:v>
                </c:pt>
                <c:pt idx="56683">
                  <c:v>188.881734000005</c:v>
                </c:pt>
                <c:pt idx="56684">
                  <c:v>188.882589000058</c:v>
                </c:pt>
                <c:pt idx="56685">
                  <c:v>188.88447200015398</c:v>
                </c:pt>
                <c:pt idx="56686">
                  <c:v>188.88896599992202</c:v>
                </c:pt>
                <c:pt idx="56687">
                  <c:v>188.889164000102</c:v>
                </c:pt>
                <c:pt idx="56688">
                  <c:v>188.88955100010202</c:v>
                </c:pt>
                <c:pt idx="56689">
                  <c:v>188.88979900020701</c:v>
                </c:pt>
                <c:pt idx="56690">
                  <c:v>188.89065299981601</c:v>
                </c:pt>
                <c:pt idx="56691">
                  <c:v>188.891137000155</c:v>
                </c:pt>
                <c:pt idx="56692">
                  <c:v>188.89149400001699</c:v>
                </c:pt>
                <c:pt idx="56693">
                  <c:v>188.892127000144</c:v>
                </c:pt>
                <c:pt idx="56694">
                  <c:v>188.892228999975</c:v>
                </c:pt>
                <c:pt idx="56695">
                  <c:v>188.89246800017602</c:v>
                </c:pt>
                <c:pt idx="56696">
                  <c:v>188.893130999986</c:v>
                </c:pt>
                <c:pt idx="56697">
                  <c:v>188.89330399997499</c:v>
                </c:pt>
                <c:pt idx="56698">
                  <c:v>188.89372000012298</c:v>
                </c:pt>
                <c:pt idx="56699">
                  <c:v>188.893868999912</c:v>
                </c:pt>
                <c:pt idx="56700">
                  <c:v>188.89468699990098</c:v>
                </c:pt>
                <c:pt idx="56701">
                  <c:v>188.89540999998599</c:v>
                </c:pt>
                <c:pt idx="56702">
                  <c:v>188.90346999978598</c:v>
                </c:pt>
                <c:pt idx="56703">
                  <c:v>188.90383699999799</c:v>
                </c:pt>
                <c:pt idx="56704">
                  <c:v>188.90455600012498</c:v>
                </c:pt>
                <c:pt idx="56705">
                  <c:v>188.905091999913</c:v>
                </c:pt>
                <c:pt idx="56706">
                  <c:v>188.908556000114</c:v>
                </c:pt>
                <c:pt idx="56707">
                  <c:v>188.909281000178</c:v>
                </c:pt>
                <c:pt idx="56708">
                  <c:v>188.910608999776</c:v>
                </c:pt>
                <c:pt idx="56709">
                  <c:v>188.91158099995602</c:v>
                </c:pt>
                <c:pt idx="56710">
                  <c:v>188.943552000182</c:v>
                </c:pt>
                <c:pt idx="56711">
                  <c:v>188.94392799984402</c:v>
                </c:pt>
                <c:pt idx="56712">
                  <c:v>188.944657999854</c:v>
                </c:pt>
                <c:pt idx="56713">
                  <c:v>188.945242000045</c:v>
                </c:pt>
                <c:pt idx="56714">
                  <c:v>188.95116900011899</c:v>
                </c:pt>
                <c:pt idx="56715">
                  <c:v>188.95983399988799</c:v>
                </c:pt>
                <c:pt idx="56716">
                  <c:v>188.961286999983</c:v>
                </c:pt>
                <c:pt idx="56717">
                  <c:v>188.961628000015</c:v>
                </c:pt>
                <c:pt idx="56718">
                  <c:v>188.96989699987799</c:v>
                </c:pt>
                <c:pt idx="56719">
                  <c:v>188.970470000185</c:v>
                </c:pt>
                <c:pt idx="56720">
                  <c:v>188.971032000154</c:v>
                </c:pt>
                <c:pt idx="56721">
                  <c:v>188.97158199979401</c:v>
                </c:pt>
                <c:pt idx="56722">
                  <c:v>188.972332000048</c:v>
                </c:pt>
                <c:pt idx="56723">
                  <c:v>188.97699599983702</c:v>
                </c:pt>
                <c:pt idx="56724">
                  <c:v>188.977723999869</c:v>
                </c:pt>
                <c:pt idx="56725">
                  <c:v>188.979134999954</c:v>
                </c:pt>
                <c:pt idx="56726">
                  <c:v>188.98009399981601</c:v>
                </c:pt>
                <c:pt idx="56727">
                  <c:v>188.98387299987002</c:v>
                </c:pt>
                <c:pt idx="56728">
                  <c:v>188.992662000146</c:v>
                </c:pt>
                <c:pt idx="56729">
                  <c:v>188.99326900009302</c:v>
                </c:pt>
                <c:pt idx="56730">
                  <c:v>188.99429600014599</c:v>
                </c:pt>
                <c:pt idx="56731">
                  <c:v>188.99510900018799</c:v>
                </c:pt>
                <c:pt idx="56732">
                  <c:v>188.99882000005098</c:v>
                </c:pt>
                <c:pt idx="56733">
                  <c:v>188.99934299997699</c:v>
                </c:pt>
                <c:pt idx="56734">
                  <c:v>189.000240000041</c:v>
                </c:pt>
                <c:pt idx="56735">
                  <c:v>189.00081899982899</c:v>
                </c:pt>
                <c:pt idx="56736">
                  <c:v>189.003727999988</c:v>
                </c:pt>
                <c:pt idx="56737">
                  <c:v>189.00830599977698</c:v>
                </c:pt>
                <c:pt idx="56738">
                  <c:v>189.020468999842</c:v>
                </c:pt>
                <c:pt idx="56739">
                  <c:v>189.044253999782</c:v>
                </c:pt>
                <c:pt idx="56740">
                  <c:v>189.049160000195</c:v>
                </c:pt>
                <c:pt idx="56741">
                  <c:v>189.049760000216</c:v>
                </c:pt>
                <c:pt idx="56742">
                  <c:v>189.05041900006802</c:v>
                </c:pt>
                <c:pt idx="56743">
                  <c:v>189.05163599993099</c:v>
                </c:pt>
                <c:pt idx="56744">
                  <c:v>189.05267199988799</c:v>
                </c:pt>
                <c:pt idx="56745">
                  <c:v>189.057780999974</c:v>
                </c:pt>
                <c:pt idx="56746">
                  <c:v>189.05840700017501</c:v>
                </c:pt>
                <c:pt idx="56747">
                  <c:v>189.05946799986802</c:v>
                </c:pt>
                <c:pt idx="56748">
                  <c:v>189.060292999784</c:v>
                </c:pt>
                <c:pt idx="56749">
                  <c:v>189.06665099984801</c:v>
                </c:pt>
                <c:pt idx="56750">
                  <c:v>189.07917099977499</c:v>
                </c:pt>
                <c:pt idx="56751">
                  <c:v>189.07982800010299</c:v>
                </c:pt>
                <c:pt idx="56752">
                  <c:v>189.08112799999802</c:v>
                </c:pt>
                <c:pt idx="56753">
                  <c:v>189.081951999924</c:v>
                </c:pt>
                <c:pt idx="56754">
                  <c:v>189.09112700020998</c:v>
                </c:pt>
                <c:pt idx="56755">
                  <c:v>189.09153799995602</c:v>
                </c:pt>
                <c:pt idx="56756">
                  <c:v>189.09228299980802</c:v>
                </c:pt>
                <c:pt idx="56757">
                  <c:v>189.09284499977699</c:v>
                </c:pt>
                <c:pt idx="56758">
                  <c:v>189.11985700015001</c:v>
                </c:pt>
                <c:pt idx="56759">
                  <c:v>189.12992200012002</c:v>
                </c:pt>
                <c:pt idx="56760">
                  <c:v>189.13058899988698</c:v>
                </c:pt>
                <c:pt idx="56761">
                  <c:v>189.13182999995101</c:v>
                </c:pt>
                <c:pt idx="56762">
                  <c:v>189.13185000019402</c:v>
                </c:pt>
                <c:pt idx="56763">
                  <c:v>189.13231699980301</c:v>
                </c:pt>
                <c:pt idx="56764">
                  <c:v>189.13274399983399</c:v>
                </c:pt>
                <c:pt idx="56765">
                  <c:v>189.13315100007799</c:v>
                </c:pt>
                <c:pt idx="56766">
                  <c:v>189.13367599998301</c:v>
                </c:pt>
                <c:pt idx="56767">
                  <c:v>189.13546400017302</c:v>
                </c:pt>
                <c:pt idx="56768">
                  <c:v>189.13615700012002</c:v>
                </c:pt>
                <c:pt idx="56769">
                  <c:v>189.137624000068</c:v>
                </c:pt>
                <c:pt idx="56770">
                  <c:v>189.139197999793</c:v>
                </c:pt>
                <c:pt idx="56771">
                  <c:v>189.139552000142</c:v>
                </c:pt>
                <c:pt idx="56772">
                  <c:v>189.142190999973</c:v>
                </c:pt>
                <c:pt idx="56773">
                  <c:v>189.14254999981401</c:v>
                </c:pt>
                <c:pt idx="56774">
                  <c:v>189.14312500009999</c:v>
                </c:pt>
                <c:pt idx="56775">
                  <c:v>189.14355900005799</c:v>
                </c:pt>
                <c:pt idx="56776">
                  <c:v>189.15593400015399</c:v>
                </c:pt>
                <c:pt idx="56777">
                  <c:v>189.16365199993299</c:v>
                </c:pt>
                <c:pt idx="56778">
                  <c:v>189.16396399981701</c:v>
                </c:pt>
                <c:pt idx="56779">
                  <c:v>189.16449200014497</c:v>
                </c:pt>
                <c:pt idx="56780">
                  <c:v>189.16490699984899</c:v>
                </c:pt>
                <c:pt idx="56781">
                  <c:v>189.16894699987</c:v>
                </c:pt>
                <c:pt idx="56782">
                  <c:v>189.17764800016801</c:v>
                </c:pt>
                <c:pt idx="56783">
                  <c:v>189.178099999935</c:v>
                </c:pt>
                <c:pt idx="56784">
                  <c:v>189.178863000051</c:v>
                </c:pt>
                <c:pt idx="56785">
                  <c:v>189.17941200015699</c:v>
                </c:pt>
                <c:pt idx="56786">
                  <c:v>189.19342900017</c:v>
                </c:pt>
                <c:pt idx="56787">
                  <c:v>189.20039100021299</c:v>
                </c:pt>
                <c:pt idx="56788">
                  <c:v>189.20392400013901</c:v>
                </c:pt>
                <c:pt idx="56789">
                  <c:v>189.212124999812</c:v>
                </c:pt>
                <c:pt idx="56790">
                  <c:v>189.23558500000502</c:v>
                </c:pt>
                <c:pt idx="56791">
                  <c:v>189.23559299992098</c:v>
                </c:pt>
                <c:pt idx="56792">
                  <c:v>189.23620499981499</c:v>
                </c:pt>
                <c:pt idx="56793">
                  <c:v>189.236245999836</c:v>
                </c:pt>
                <c:pt idx="56794">
                  <c:v>189.237493999826</c:v>
                </c:pt>
                <c:pt idx="56795">
                  <c:v>189.23750700014298</c:v>
                </c:pt>
                <c:pt idx="56796">
                  <c:v>189.23839799981499</c:v>
                </c:pt>
                <c:pt idx="56797">
                  <c:v>189.23840300021698</c:v>
                </c:pt>
                <c:pt idx="56798">
                  <c:v>189.24130999994298</c:v>
                </c:pt>
                <c:pt idx="56799">
                  <c:v>189.24312099989001</c:v>
                </c:pt>
                <c:pt idx="56800">
                  <c:v>189.24380199996401</c:v>
                </c:pt>
                <c:pt idx="56801">
                  <c:v>189.24442200022798</c:v>
                </c:pt>
                <c:pt idx="56802">
                  <c:v>189.244987000165</c:v>
                </c:pt>
                <c:pt idx="56803">
                  <c:v>189.245131999996</c:v>
                </c:pt>
                <c:pt idx="56804">
                  <c:v>189.246086999901</c:v>
                </c:pt>
                <c:pt idx="56805">
                  <c:v>189.246103000186</c:v>
                </c:pt>
                <c:pt idx="56806">
                  <c:v>189.24693999997498</c:v>
                </c:pt>
                <c:pt idx="56807">
                  <c:v>189.27052500021</c:v>
                </c:pt>
                <c:pt idx="56808">
                  <c:v>189.29664200004399</c:v>
                </c:pt>
                <c:pt idx="56809">
                  <c:v>189.31217099998301</c:v>
                </c:pt>
                <c:pt idx="56810">
                  <c:v>189.32069499987799</c:v>
                </c:pt>
                <c:pt idx="56811">
                  <c:v>189.32990199982601</c:v>
                </c:pt>
                <c:pt idx="56812">
                  <c:v>189.35598000007298</c:v>
                </c:pt>
                <c:pt idx="56813">
                  <c:v>189.35663999991399</c:v>
                </c:pt>
                <c:pt idx="56814">
                  <c:v>189.35777300020999</c:v>
                </c:pt>
                <c:pt idx="56815">
                  <c:v>189.35855300014703</c:v>
                </c:pt>
                <c:pt idx="56816">
                  <c:v>189.37248700012699</c:v>
                </c:pt>
                <c:pt idx="56817">
                  <c:v>189.37317300014902</c:v>
                </c:pt>
                <c:pt idx="56818">
                  <c:v>189.374732000032</c:v>
                </c:pt>
                <c:pt idx="56819">
                  <c:v>189.375839000149</c:v>
                </c:pt>
                <c:pt idx="56820">
                  <c:v>189.40337000003601</c:v>
                </c:pt>
                <c:pt idx="56821">
                  <c:v>189.403946999846</c:v>
                </c:pt>
                <c:pt idx="56822">
                  <c:v>189.40511800019499</c:v>
                </c:pt>
                <c:pt idx="56823">
                  <c:v>189.405477000036</c:v>
                </c:pt>
                <c:pt idx="56824">
                  <c:v>189.40586500002598</c:v>
                </c:pt>
                <c:pt idx="56825">
                  <c:v>189.406125999994</c:v>
                </c:pt>
                <c:pt idx="56826">
                  <c:v>189.40734099987799</c:v>
                </c:pt>
                <c:pt idx="56827">
                  <c:v>189.408300000195</c:v>
                </c:pt>
                <c:pt idx="56828">
                  <c:v>189.43233500021898</c:v>
                </c:pt>
                <c:pt idx="56829">
                  <c:v>189.44469799998799</c:v>
                </c:pt>
                <c:pt idx="56830">
                  <c:v>189.44532200020998</c:v>
                </c:pt>
                <c:pt idx="56831">
                  <c:v>189.44659099997801</c:v>
                </c:pt>
                <c:pt idx="56832">
                  <c:v>189.44762699993501</c:v>
                </c:pt>
                <c:pt idx="56833">
                  <c:v>189.45237700017898</c:v>
                </c:pt>
                <c:pt idx="56834">
                  <c:v>189.4614859998</c:v>
                </c:pt>
                <c:pt idx="56835">
                  <c:v>189.46155399998997</c:v>
                </c:pt>
                <c:pt idx="56836">
                  <c:v>189.462050000202</c:v>
                </c:pt>
                <c:pt idx="56837">
                  <c:v>189.462058000117</c:v>
                </c:pt>
                <c:pt idx="56838">
                  <c:v>189.46300100014901</c:v>
                </c:pt>
                <c:pt idx="56839">
                  <c:v>189.46300500010599</c:v>
                </c:pt>
                <c:pt idx="56840">
                  <c:v>189.46373600010699</c:v>
                </c:pt>
                <c:pt idx="56841">
                  <c:v>189.46392699990599</c:v>
                </c:pt>
                <c:pt idx="56842">
                  <c:v>189.47168100021301</c:v>
                </c:pt>
                <c:pt idx="56843">
                  <c:v>189.48176100002399</c:v>
                </c:pt>
                <c:pt idx="56844">
                  <c:v>189.49484299992002</c:v>
                </c:pt>
                <c:pt idx="56845">
                  <c:v>189.49518799990901</c:v>
                </c:pt>
                <c:pt idx="56846">
                  <c:v>189.49535599995198</c:v>
                </c:pt>
                <c:pt idx="56847">
                  <c:v>189.495781000005</c:v>
                </c:pt>
                <c:pt idx="56848">
                  <c:v>189.49638100002599</c:v>
                </c:pt>
                <c:pt idx="56849">
                  <c:v>189.49692900014202</c:v>
                </c:pt>
                <c:pt idx="56850">
                  <c:v>189.497066000058</c:v>
                </c:pt>
                <c:pt idx="56851">
                  <c:v>189.49787600013198</c:v>
                </c:pt>
                <c:pt idx="56852">
                  <c:v>189.50312600008999</c:v>
                </c:pt>
                <c:pt idx="56853">
                  <c:v>189.503848000185</c:v>
                </c:pt>
                <c:pt idx="56854">
                  <c:v>189.505257999826</c:v>
                </c:pt>
                <c:pt idx="56855">
                  <c:v>189.50624799981497</c:v>
                </c:pt>
                <c:pt idx="56856">
                  <c:v>189.52386899991302</c:v>
                </c:pt>
                <c:pt idx="56857">
                  <c:v>189.52806500010402</c:v>
                </c:pt>
                <c:pt idx="56858">
                  <c:v>189.53147100000899</c:v>
                </c:pt>
                <c:pt idx="56859">
                  <c:v>189.53213599979699</c:v>
                </c:pt>
                <c:pt idx="56860">
                  <c:v>189.53336300000899</c:v>
                </c:pt>
                <c:pt idx="56861">
                  <c:v>189.533524000125</c:v>
                </c:pt>
                <c:pt idx="56862">
                  <c:v>189.53424900018899</c:v>
                </c:pt>
                <c:pt idx="56863">
                  <c:v>189.53478299999898</c:v>
                </c:pt>
                <c:pt idx="56864">
                  <c:v>189.53568100005199</c:v>
                </c:pt>
                <c:pt idx="56865">
                  <c:v>189.53665800017899</c:v>
                </c:pt>
                <c:pt idx="56866">
                  <c:v>189.53927700022101</c:v>
                </c:pt>
                <c:pt idx="56867">
                  <c:v>189.55439199998997</c:v>
                </c:pt>
                <c:pt idx="56868">
                  <c:v>189.575246999993</c:v>
                </c:pt>
                <c:pt idx="56869">
                  <c:v>189.57552900019402</c:v>
                </c:pt>
                <c:pt idx="56870">
                  <c:v>189.575977999993</c:v>
                </c:pt>
                <c:pt idx="56871">
                  <c:v>189.57645999989799</c:v>
                </c:pt>
                <c:pt idx="56872">
                  <c:v>189.58883699997301</c:v>
                </c:pt>
                <c:pt idx="56873">
                  <c:v>189.60250300005998</c:v>
                </c:pt>
                <c:pt idx="56874">
                  <c:v>189.60439600004901</c:v>
                </c:pt>
                <c:pt idx="56875">
                  <c:v>189.617826999892</c:v>
                </c:pt>
                <c:pt idx="56876">
                  <c:v>189.61843099987098</c:v>
                </c:pt>
                <c:pt idx="56877">
                  <c:v>189.61966999995602</c:v>
                </c:pt>
                <c:pt idx="56878">
                  <c:v>189.62052599999799</c:v>
                </c:pt>
                <c:pt idx="56879">
                  <c:v>189.62346699981902</c:v>
                </c:pt>
                <c:pt idx="56880">
                  <c:v>189.63316600002102</c:v>
                </c:pt>
                <c:pt idx="56881">
                  <c:v>189.63381699995801</c:v>
                </c:pt>
                <c:pt idx="56882">
                  <c:v>189.63504300018002</c:v>
                </c:pt>
                <c:pt idx="56883">
                  <c:v>189.63508300021201</c:v>
                </c:pt>
                <c:pt idx="56884">
                  <c:v>189.63639100002101</c:v>
                </c:pt>
                <c:pt idx="56885">
                  <c:v>189.64624499994798</c:v>
                </c:pt>
                <c:pt idx="56886">
                  <c:v>189.646993000224</c:v>
                </c:pt>
                <c:pt idx="56887">
                  <c:v>189.64829100013901</c:v>
                </c:pt>
                <c:pt idx="56888">
                  <c:v>189.64975500011798</c:v>
                </c:pt>
                <c:pt idx="56889">
                  <c:v>189.66469399992999</c:v>
                </c:pt>
                <c:pt idx="56890">
                  <c:v>189.66533499997198</c:v>
                </c:pt>
                <c:pt idx="56891">
                  <c:v>189.66585499992999</c:v>
                </c:pt>
                <c:pt idx="56892">
                  <c:v>189.66687200008801</c:v>
                </c:pt>
                <c:pt idx="56893">
                  <c:v>189.66790800004603</c:v>
                </c:pt>
                <c:pt idx="56894">
                  <c:v>189.674002000174</c:v>
                </c:pt>
                <c:pt idx="56895">
                  <c:v>189.67455299980398</c:v>
                </c:pt>
                <c:pt idx="56896">
                  <c:v>189.674705000015</c:v>
                </c:pt>
                <c:pt idx="56897">
                  <c:v>189.674975999878</c:v>
                </c:pt>
                <c:pt idx="56898">
                  <c:v>189.676054999836</c:v>
                </c:pt>
                <c:pt idx="56899">
                  <c:v>189.67605899979299</c:v>
                </c:pt>
                <c:pt idx="56900">
                  <c:v>189.676670000153</c:v>
                </c:pt>
                <c:pt idx="56901">
                  <c:v>189.67705000022701</c:v>
                </c:pt>
                <c:pt idx="56902">
                  <c:v>189.68977800022901</c:v>
                </c:pt>
                <c:pt idx="56903">
                  <c:v>189.69017800009098</c:v>
                </c:pt>
                <c:pt idx="56904">
                  <c:v>189.69106699978499</c:v>
                </c:pt>
                <c:pt idx="56905">
                  <c:v>189.69164800000701</c:v>
                </c:pt>
                <c:pt idx="56906">
                  <c:v>189.693925000028</c:v>
                </c:pt>
                <c:pt idx="56907">
                  <c:v>189.69448100005999</c:v>
                </c:pt>
                <c:pt idx="56908">
                  <c:v>189.69562900019801</c:v>
                </c:pt>
                <c:pt idx="56909">
                  <c:v>189.696392999849</c:v>
                </c:pt>
                <c:pt idx="56910">
                  <c:v>189.70776400010402</c:v>
                </c:pt>
                <c:pt idx="56911">
                  <c:v>189.71012500014601</c:v>
                </c:pt>
                <c:pt idx="56912">
                  <c:v>189.710775000094</c:v>
                </c:pt>
                <c:pt idx="56913">
                  <c:v>189.71196599977699</c:v>
                </c:pt>
                <c:pt idx="56914">
                  <c:v>189.71283400014701</c:v>
                </c:pt>
                <c:pt idx="56915">
                  <c:v>189.72585099981998</c:v>
                </c:pt>
                <c:pt idx="56916">
                  <c:v>189.73836299983299</c:v>
                </c:pt>
                <c:pt idx="56917">
                  <c:v>189.73853299985399</c:v>
                </c:pt>
                <c:pt idx="56918">
                  <c:v>189.738744999885</c:v>
                </c:pt>
                <c:pt idx="56919">
                  <c:v>189.73899000002299</c:v>
                </c:pt>
                <c:pt idx="56920">
                  <c:v>189.74044700007599</c:v>
                </c:pt>
                <c:pt idx="56921">
                  <c:v>189.740578000055</c:v>
                </c:pt>
                <c:pt idx="56922">
                  <c:v>189.74092899998098</c:v>
                </c:pt>
                <c:pt idx="56923">
                  <c:v>189.74148400002301</c:v>
                </c:pt>
                <c:pt idx="56924">
                  <c:v>189.74163499979099</c:v>
                </c:pt>
                <c:pt idx="56925">
                  <c:v>189.74209999987499</c:v>
                </c:pt>
                <c:pt idx="56926">
                  <c:v>189.75591500020502</c:v>
                </c:pt>
                <c:pt idx="56927">
                  <c:v>189.75928000008898</c:v>
                </c:pt>
                <c:pt idx="56928">
                  <c:v>189.75991300021602</c:v>
                </c:pt>
                <c:pt idx="56929">
                  <c:v>189.76124399978198</c:v>
                </c:pt>
                <c:pt idx="56930">
                  <c:v>189.76222799983501</c:v>
                </c:pt>
                <c:pt idx="56931">
                  <c:v>189.76963300019602</c:v>
                </c:pt>
                <c:pt idx="56932">
                  <c:v>189.77026399988898</c:v>
                </c:pt>
                <c:pt idx="56933">
                  <c:v>189.77158699999498</c:v>
                </c:pt>
                <c:pt idx="56934">
                  <c:v>189.772284999889</c:v>
                </c:pt>
                <c:pt idx="56935">
                  <c:v>189.772425000228</c:v>
                </c:pt>
                <c:pt idx="56936">
                  <c:v>189.77250699981499</c:v>
                </c:pt>
                <c:pt idx="56937">
                  <c:v>189.773050999974</c:v>
                </c:pt>
                <c:pt idx="56938">
                  <c:v>189.77393500017499</c:v>
                </c:pt>
                <c:pt idx="56939">
                  <c:v>189.77443199992101</c:v>
                </c:pt>
                <c:pt idx="56940">
                  <c:v>189.77530099982602</c:v>
                </c:pt>
                <c:pt idx="56941">
                  <c:v>189.80109199992498</c:v>
                </c:pt>
                <c:pt idx="56942">
                  <c:v>189.80153099983002</c:v>
                </c:pt>
                <c:pt idx="56943">
                  <c:v>189.802341999893</c:v>
                </c:pt>
                <c:pt idx="56944">
                  <c:v>189.80248500019999</c:v>
                </c:pt>
                <c:pt idx="56945">
                  <c:v>189.802940999925</c:v>
                </c:pt>
                <c:pt idx="56946">
                  <c:v>189.80298999986101</c:v>
                </c:pt>
                <c:pt idx="56947">
                  <c:v>189.80394900017899</c:v>
                </c:pt>
                <c:pt idx="56948">
                  <c:v>189.80419399986198</c:v>
                </c:pt>
                <c:pt idx="56949">
                  <c:v>189.80474699992499</c:v>
                </c:pt>
                <c:pt idx="56950">
                  <c:v>189.80842800010498</c:v>
                </c:pt>
                <c:pt idx="56951">
                  <c:v>189.80901799977801</c:v>
                </c:pt>
                <c:pt idx="56952">
                  <c:v>189.81003599992601</c:v>
                </c:pt>
                <c:pt idx="56953">
                  <c:v>189.81082399977799</c:v>
                </c:pt>
                <c:pt idx="56954">
                  <c:v>189.81363500006398</c:v>
                </c:pt>
                <c:pt idx="56955">
                  <c:v>189.814185000159</c:v>
                </c:pt>
                <c:pt idx="56956">
                  <c:v>189.81514899996901</c:v>
                </c:pt>
                <c:pt idx="56957">
                  <c:v>189.81582700007399</c:v>
                </c:pt>
                <c:pt idx="56958">
                  <c:v>189.81688299982102</c:v>
                </c:pt>
                <c:pt idx="56959">
                  <c:v>189.848963999793</c:v>
                </c:pt>
                <c:pt idx="56960">
                  <c:v>189.851683000142</c:v>
                </c:pt>
                <c:pt idx="56961">
                  <c:v>189.864811000006</c:v>
                </c:pt>
                <c:pt idx="56962">
                  <c:v>189.87589100015597</c:v>
                </c:pt>
                <c:pt idx="56963">
                  <c:v>189.87634899986</c:v>
                </c:pt>
                <c:pt idx="56964">
                  <c:v>189.87642100000798</c:v>
                </c:pt>
                <c:pt idx="56965">
                  <c:v>189.87689000005</c:v>
                </c:pt>
                <c:pt idx="56966">
                  <c:v>189.876964000177</c:v>
                </c:pt>
                <c:pt idx="56967">
                  <c:v>189.87737099996502</c:v>
                </c:pt>
                <c:pt idx="56968">
                  <c:v>189.877841999987</c:v>
                </c:pt>
                <c:pt idx="56969">
                  <c:v>189.877899999828</c:v>
                </c:pt>
                <c:pt idx="56970">
                  <c:v>189.87798699981701</c:v>
                </c:pt>
                <c:pt idx="56971">
                  <c:v>189.87853999988101</c:v>
                </c:pt>
                <c:pt idx="56972">
                  <c:v>189.895637000063</c:v>
                </c:pt>
                <c:pt idx="56973">
                  <c:v>189.896274000147</c:v>
                </c:pt>
                <c:pt idx="56974">
                  <c:v>189.89750499986198</c:v>
                </c:pt>
                <c:pt idx="56975">
                  <c:v>189.898304000053</c:v>
                </c:pt>
                <c:pt idx="56976">
                  <c:v>189.899568999862</c:v>
                </c:pt>
                <c:pt idx="56977">
                  <c:v>189.92376599999201</c:v>
                </c:pt>
                <c:pt idx="56978">
                  <c:v>189.925521000077</c:v>
                </c:pt>
                <c:pt idx="56979">
                  <c:v>189.93033400010899</c:v>
                </c:pt>
                <c:pt idx="56980">
                  <c:v>189.943250999931</c:v>
                </c:pt>
                <c:pt idx="56981">
                  <c:v>189.961362999838</c:v>
                </c:pt>
                <c:pt idx="56982">
                  <c:v>189.965205000135</c:v>
                </c:pt>
                <c:pt idx="56983">
                  <c:v>189.965963999839</c:v>
                </c:pt>
                <c:pt idx="56984">
                  <c:v>189.96725099987</c:v>
                </c:pt>
                <c:pt idx="56985">
                  <c:v>189.96862099993399</c:v>
                </c:pt>
                <c:pt idx="56986">
                  <c:v>189.97024000009301</c:v>
                </c:pt>
                <c:pt idx="56987">
                  <c:v>189.970797000114</c:v>
                </c:pt>
                <c:pt idx="56988">
                  <c:v>189.97202599985002</c:v>
                </c:pt>
                <c:pt idx="56989">
                  <c:v>189.97278999995601</c:v>
                </c:pt>
                <c:pt idx="56990">
                  <c:v>189.97612900011501</c:v>
                </c:pt>
                <c:pt idx="56991">
                  <c:v>189.976889999798</c:v>
                </c:pt>
                <c:pt idx="56992">
                  <c:v>189.97811400004102</c:v>
                </c:pt>
                <c:pt idx="56993">
                  <c:v>189.978923000126</c:v>
                </c:pt>
                <c:pt idx="56994">
                  <c:v>189.98601400016901</c:v>
                </c:pt>
                <c:pt idx="56995">
                  <c:v>189.98645700003098</c:v>
                </c:pt>
                <c:pt idx="56996">
                  <c:v>189.98718800003098</c:v>
                </c:pt>
                <c:pt idx="56997">
                  <c:v>189.98767699986197</c:v>
                </c:pt>
                <c:pt idx="56998">
                  <c:v>190.016460000151</c:v>
                </c:pt>
                <c:pt idx="56999">
                  <c:v>190.01688300022499</c:v>
                </c:pt>
                <c:pt idx="57000">
                  <c:v>190.017595999961</c:v>
                </c:pt>
                <c:pt idx="57001">
                  <c:v>190.01807499989798</c:v>
                </c:pt>
                <c:pt idx="57002">
                  <c:v>190.029689999846</c:v>
                </c:pt>
                <c:pt idx="57003">
                  <c:v>190.04606599992201</c:v>
                </c:pt>
                <c:pt idx="57004">
                  <c:v>190.04628699985901</c:v>
                </c:pt>
                <c:pt idx="57005">
                  <c:v>190.046732000155</c:v>
                </c:pt>
                <c:pt idx="57006">
                  <c:v>190.04793900012299</c:v>
                </c:pt>
                <c:pt idx="57007">
                  <c:v>190.04889899997499</c:v>
                </c:pt>
                <c:pt idx="57008">
                  <c:v>190.05280200008198</c:v>
                </c:pt>
                <c:pt idx="57009">
                  <c:v>190.07118599984</c:v>
                </c:pt>
                <c:pt idx="57010">
                  <c:v>190.07184800011598</c:v>
                </c:pt>
                <c:pt idx="57011">
                  <c:v>190.07320699984101</c:v>
                </c:pt>
                <c:pt idx="57012">
                  <c:v>190.074063999873</c:v>
                </c:pt>
                <c:pt idx="57013">
                  <c:v>190.077426999778</c:v>
                </c:pt>
                <c:pt idx="57014">
                  <c:v>190.07800000008498</c:v>
                </c:pt>
                <c:pt idx="57015">
                  <c:v>190.07806499985199</c:v>
                </c:pt>
                <c:pt idx="57016">
                  <c:v>190.07929100007399</c:v>
                </c:pt>
                <c:pt idx="57017">
                  <c:v>190.080160999968</c:v>
                </c:pt>
                <c:pt idx="57018">
                  <c:v>190.100963000077</c:v>
                </c:pt>
                <c:pt idx="57019">
                  <c:v>190.11689299986699</c:v>
                </c:pt>
                <c:pt idx="57020">
                  <c:v>190.11741800022699</c:v>
                </c:pt>
                <c:pt idx="57021">
                  <c:v>190.11850500009999</c:v>
                </c:pt>
                <c:pt idx="57022">
                  <c:v>190.11926399980399</c:v>
                </c:pt>
                <c:pt idx="57023">
                  <c:v>190.12115699979401</c:v>
                </c:pt>
                <c:pt idx="57024">
                  <c:v>190.14161099994399</c:v>
                </c:pt>
                <c:pt idx="57025">
                  <c:v>190.14621399992299</c:v>
                </c:pt>
                <c:pt idx="57026">
                  <c:v>190.15254599980801</c:v>
                </c:pt>
                <c:pt idx="57027">
                  <c:v>190.153244000157</c:v>
                </c:pt>
                <c:pt idx="57028">
                  <c:v>190.15445100012499</c:v>
                </c:pt>
                <c:pt idx="57029">
                  <c:v>190.15561300011501</c:v>
                </c:pt>
                <c:pt idx="57030">
                  <c:v>190.192477999971</c:v>
                </c:pt>
                <c:pt idx="57031">
                  <c:v>190.20262499998302</c:v>
                </c:pt>
                <c:pt idx="57032">
                  <c:v>190.203314999962</c:v>
                </c:pt>
                <c:pt idx="57033">
                  <c:v>190.20399800001499</c:v>
                </c:pt>
                <c:pt idx="57034">
                  <c:v>190.20451799997301</c:v>
                </c:pt>
                <c:pt idx="57035">
                  <c:v>190.204684000036</c:v>
                </c:pt>
                <c:pt idx="57036">
                  <c:v>190.20556299983502</c:v>
                </c:pt>
                <c:pt idx="57037">
                  <c:v>190.20567100005701</c:v>
                </c:pt>
                <c:pt idx="57038">
                  <c:v>190.20622900006802</c:v>
                </c:pt>
                <c:pt idx="57039">
                  <c:v>190.21232700015301</c:v>
                </c:pt>
                <c:pt idx="57040">
                  <c:v>190.212971000164</c:v>
                </c:pt>
                <c:pt idx="57041">
                  <c:v>190.21410599998399</c:v>
                </c:pt>
                <c:pt idx="57042">
                  <c:v>190.21503500016399</c:v>
                </c:pt>
                <c:pt idx="57043">
                  <c:v>190.22587900008099</c:v>
                </c:pt>
                <c:pt idx="57044">
                  <c:v>190.233500999966</c:v>
                </c:pt>
                <c:pt idx="57045">
                  <c:v>190.23388200002898</c:v>
                </c:pt>
                <c:pt idx="57046">
                  <c:v>190.23469300009302</c:v>
                </c:pt>
                <c:pt idx="57047">
                  <c:v>190.235192999807</c:v>
                </c:pt>
                <c:pt idx="57048">
                  <c:v>190.242706999924</c:v>
                </c:pt>
                <c:pt idx="57049">
                  <c:v>190.24339399993499</c:v>
                </c:pt>
                <c:pt idx="57050">
                  <c:v>190.2447450002</c:v>
                </c:pt>
                <c:pt idx="57051">
                  <c:v>190.24549599998798</c:v>
                </c:pt>
                <c:pt idx="57052">
                  <c:v>190.245711999978</c:v>
                </c:pt>
                <c:pt idx="57053">
                  <c:v>190.24583700002</c:v>
                </c:pt>
                <c:pt idx="57054">
                  <c:v>190.246102999935</c:v>
                </c:pt>
                <c:pt idx="57055">
                  <c:v>190.24627699991399</c:v>
                </c:pt>
                <c:pt idx="57056">
                  <c:v>190.24720800007299</c:v>
                </c:pt>
                <c:pt idx="57057">
                  <c:v>190.24721100004101</c:v>
                </c:pt>
                <c:pt idx="57058">
                  <c:v>190.24798400005201</c:v>
                </c:pt>
                <c:pt idx="57059">
                  <c:v>190.24828600004102</c:v>
                </c:pt>
                <c:pt idx="57060">
                  <c:v>190.25496299991499</c:v>
                </c:pt>
                <c:pt idx="57061">
                  <c:v>190.25565099991499</c:v>
                </c:pt>
                <c:pt idx="57062">
                  <c:v>190.25672899988402</c:v>
                </c:pt>
                <c:pt idx="57063">
                  <c:v>190.25758999987301</c:v>
                </c:pt>
                <c:pt idx="57064">
                  <c:v>190.26887500012799</c:v>
                </c:pt>
                <c:pt idx="57065">
                  <c:v>190.28096900001401</c:v>
                </c:pt>
                <c:pt idx="57066">
                  <c:v>190.28173100014101</c:v>
                </c:pt>
                <c:pt idx="57067">
                  <c:v>190.283159000045</c:v>
                </c:pt>
                <c:pt idx="57068">
                  <c:v>190.28422800010898</c:v>
                </c:pt>
                <c:pt idx="57069">
                  <c:v>190.28850999984499</c:v>
                </c:pt>
                <c:pt idx="57070">
                  <c:v>190.29066499979299</c:v>
                </c:pt>
                <c:pt idx="57071">
                  <c:v>190.29690700017397</c:v>
                </c:pt>
                <c:pt idx="57072">
                  <c:v>190.29748799994098</c:v>
                </c:pt>
                <c:pt idx="57073">
                  <c:v>190.29855899998401</c:v>
                </c:pt>
                <c:pt idx="57074">
                  <c:v>190.29911799998399</c:v>
                </c:pt>
                <c:pt idx="57075">
                  <c:v>190.299387999857</c:v>
                </c:pt>
                <c:pt idx="57076">
                  <c:v>190.31276399982698</c:v>
                </c:pt>
                <c:pt idx="57077">
                  <c:v>190.31308100011302</c:v>
                </c:pt>
                <c:pt idx="57078">
                  <c:v>190.31359200016499</c:v>
                </c:pt>
                <c:pt idx="57079">
                  <c:v>190.31408000000701</c:v>
                </c:pt>
                <c:pt idx="57080">
                  <c:v>190.32641700005098</c:v>
                </c:pt>
                <c:pt idx="57081">
                  <c:v>190.326804000051</c:v>
                </c:pt>
                <c:pt idx="57082">
                  <c:v>190.327496999998</c:v>
                </c:pt>
                <c:pt idx="57083">
                  <c:v>190.32765600013499</c:v>
                </c:pt>
                <c:pt idx="57084">
                  <c:v>190.32804000016702</c:v>
                </c:pt>
                <c:pt idx="57085">
                  <c:v>190.32819699987098</c:v>
                </c:pt>
                <c:pt idx="57086">
                  <c:v>190.32912200009301</c:v>
                </c:pt>
                <c:pt idx="57087">
                  <c:v>190.32990300001902</c:v>
                </c:pt>
                <c:pt idx="57088">
                  <c:v>190.33263600022102</c:v>
                </c:pt>
                <c:pt idx="57089">
                  <c:v>190.332647000104</c:v>
                </c:pt>
                <c:pt idx="57090">
                  <c:v>190.36191699979099</c:v>
                </c:pt>
                <c:pt idx="57091">
                  <c:v>190.36255299988602</c:v>
                </c:pt>
                <c:pt idx="57092">
                  <c:v>190.363851999791</c:v>
                </c:pt>
                <c:pt idx="57093">
                  <c:v>190.36477100007599</c:v>
                </c:pt>
                <c:pt idx="57094">
                  <c:v>190.38036600022599</c:v>
                </c:pt>
                <c:pt idx="57095">
                  <c:v>190.38297599990901</c:v>
                </c:pt>
                <c:pt idx="57096">
                  <c:v>190.38331799993099</c:v>
                </c:pt>
                <c:pt idx="57097">
                  <c:v>190.38415100021601</c:v>
                </c:pt>
                <c:pt idx="57098">
                  <c:v>190.385430999867</c:v>
                </c:pt>
                <c:pt idx="57099">
                  <c:v>190.38634300022701</c:v>
                </c:pt>
                <c:pt idx="57100">
                  <c:v>190.390370999921</c:v>
                </c:pt>
                <c:pt idx="57101">
                  <c:v>190.41147500001799</c:v>
                </c:pt>
                <c:pt idx="57102">
                  <c:v>190.42347200001998</c:v>
                </c:pt>
                <c:pt idx="57103">
                  <c:v>190.42426299983998</c:v>
                </c:pt>
                <c:pt idx="57104">
                  <c:v>190.424843000073</c:v>
                </c:pt>
                <c:pt idx="57105">
                  <c:v>190.42591100014701</c:v>
                </c:pt>
                <c:pt idx="57106">
                  <c:v>190.42593999983998</c:v>
                </c:pt>
                <c:pt idx="57107">
                  <c:v>190.42642800013701</c:v>
                </c:pt>
                <c:pt idx="57108">
                  <c:v>190.42659900014701</c:v>
                </c:pt>
                <c:pt idx="57109">
                  <c:v>190.42719400022102</c:v>
                </c:pt>
                <c:pt idx="57110">
                  <c:v>190.42808199992498</c:v>
                </c:pt>
                <c:pt idx="57111">
                  <c:v>190.43042400016901</c:v>
                </c:pt>
                <c:pt idx="57112">
                  <c:v>190.43083399992599</c:v>
                </c:pt>
                <c:pt idx="57113">
                  <c:v>190.43151899995701</c:v>
                </c:pt>
                <c:pt idx="57114">
                  <c:v>190.43222399977799</c:v>
                </c:pt>
                <c:pt idx="57115">
                  <c:v>190.43496399990499</c:v>
                </c:pt>
                <c:pt idx="57116">
                  <c:v>190.44060299984199</c:v>
                </c:pt>
                <c:pt idx="57117">
                  <c:v>190.442268999959</c:v>
                </c:pt>
                <c:pt idx="57118">
                  <c:v>190.44286500002198</c:v>
                </c:pt>
                <c:pt idx="57119">
                  <c:v>190.443983000022</c:v>
                </c:pt>
                <c:pt idx="57120">
                  <c:v>190.44484500000101</c:v>
                </c:pt>
                <c:pt idx="57121">
                  <c:v>190.45874099992901</c:v>
                </c:pt>
                <c:pt idx="57122">
                  <c:v>190.46156200010898</c:v>
                </c:pt>
                <c:pt idx="57123">
                  <c:v>190.462000000025</c:v>
                </c:pt>
                <c:pt idx="57124">
                  <c:v>190.46269999989798</c:v>
                </c:pt>
                <c:pt idx="57125">
                  <c:v>190.463255999929</c:v>
                </c:pt>
                <c:pt idx="57126">
                  <c:v>190.46428199999301</c:v>
                </c:pt>
                <c:pt idx="57127">
                  <c:v>190.464919000078</c:v>
                </c:pt>
                <c:pt idx="57128">
                  <c:v>190.46620700009899</c:v>
                </c:pt>
                <c:pt idx="57129">
                  <c:v>190.46709499980301</c:v>
                </c:pt>
                <c:pt idx="57130">
                  <c:v>190.48254000017499</c:v>
                </c:pt>
                <c:pt idx="57131">
                  <c:v>190.50527799981799</c:v>
                </c:pt>
                <c:pt idx="57132">
                  <c:v>190.505941000083</c:v>
                </c:pt>
                <c:pt idx="57133">
                  <c:v>190.50649100017802</c:v>
                </c:pt>
                <c:pt idx="57134">
                  <c:v>190.50698599994502</c:v>
                </c:pt>
                <c:pt idx="57135">
                  <c:v>190.50774100014601</c:v>
                </c:pt>
                <c:pt idx="57136">
                  <c:v>190.51044400020999</c:v>
                </c:pt>
                <c:pt idx="57137">
                  <c:v>190.51196400005202</c:v>
                </c:pt>
                <c:pt idx="57138">
                  <c:v>190.533850000065</c:v>
                </c:pt>
                <c:pt idx="57139">
                  <c:v>190.534255999864</c:v>
                </c:pt>
                <c:pt idx="57140">
                  <c:v>190.53504300018099</c:v>
                </c:pt>
                <c:pt idx="57141">
                  <c:v>190.535629999885</c:v>
                </c:pt>
                <c:pt idx="57142">
                  <c:v>190.55041599994999</c:v>
                </c:pt>
                <c:pt idx="57143">
                  <c:v>190.560675000142</c:v>
                </c:pt>
                <c:pt idx="57144">
                  <c:v>190.564427000026</c:v>
                </c:pt>
                <c:pt idx="57145">
                  <c:v>190.571008999995</c:v>
                </c:pt>
                <c:pt idx="57146">
                  <c:v>190.57212600000599</c:v>
                </c:pt>
                <c:pt idx="57147">
                  <c:v>190.57276300009099</c:v>
                </c:pt>
                <c:pt idx="57148">
                  <c:v>190.57413600012202</c:v>
                </c:pt>
                <c:pt idx="57149">
                  <c:v>190.57499500013301</c:v>
                </c:pt>
                <c:pt idx="57150">
                  <c:v>190.58739899992298</c:v>
                </c:pt>
                <c:pt idx="57151">
                  <c:v>190.58807900000798</c:v>
                </c:pt>
                <c:pt idx="57152">
                  <c:v>190.589308000198</c:v>
                </c:pt>
                <c:pt idx="57153">
                  <c:v>190.59038500017701</c:v>
                </c:pt>
                <c:pt idx="57154">
                  <c:v>190.59067999978598</c:v>
                </c:pt>
                <c:pt idx="57155">
                  <c:v>190.59078899999801</c:v>
                </c:pt>
                <c:pt idx="57156">
                  <c:v>190.59194900000799</c:v>
                </c:pt>
                <c:pt idx="57157">
                  <c:v>190.59217099993398</c:v>
                </c:pt>
                <c:pt idx="57158">
                  <c:v>190.59257400022</c:v>
                </c:pt>
                <c:pt idx="57159">
                  <c:v>190.59270300022001</c:v>
                </c:pt>
                <c:pt idx="57160">
                  <c:v>190.59278499980701</c:v>
                </c:pt>
                <c:pt idx="57161">
                  <c:v>190.593207999881</c:v>
                </c:pt>
                <c:pt idx="57162">
                  <c:v>190.59321099985002</c:v>
                </c:pt>
                <c:pt idx="57163">
                  <c:v>190.593938999882</c:v>
                </c:pt>
                <c:pt idx="57164">
                  <c:v>190.594221000083</c:v>
                </c:pt>
                <c:pt idx="57165">
                  <c:v>190.59505299992401</c:v>
                </c:pt>
                <c:pt idx="57166">
                  <c:v>190.600166999956</c:v>
                </c:pt>
                <c:pt idx="57167">
                  <c:v>190.62288399982199</c:v>
                </c:pt>
                <c:pt idx="57168">
                  <c:v>190.62358300016001</c:v>
                </c:pt>
                <c:pt idx="57169">
                  <c:v>190.62483800007598</c:v>
                </c:pt>
                <c:pt idx="57170">
                  <c:v>190.62520599982199</c:v>
                </c:pt>
                <c:pt idx="57171">
                  <c:v>190.62569300012902</c:v>
                </c:pt>
                <c:pt idx="57172">
                  <c:v>190.625824000107</c:v>
                </c:pt>
                <c:pt idx="57173">
                  <c:v>190.626569999949</c:v>
                </c:pt>
                <c:pt idx="57174">
                  <c:v>190.62727700020301</c:v>
                </c:pt>
                <c:pt idx="57175">
                  <c:v>190.63965900022501</c:v>
                </c:pt>
                <c:pt idx="57176">
                  <c:v>190.66149499985798</c:v>
                </c:pt>
                <c:pt idx="57177">
                  <c:v>190.66215300017501</c:v>
                </c:pt>
                <c:pt idx="57178">
                  <c:v>190.66340800009098</c:v>
                </c:pt>
                <c:pt idx="57179">
                  <c:v>190.66376799992202</c:v>
                </c:pt>
                <c:pt idx="57180">
                  <c:v>190.664208999805</c:v>
                </c:pt>
                <c:pt idx="57181">
                  <c:v>190.66609399987999</c:v>
                </c:pt>
                <c:pt idx="57182">
                  <c:v>190.666875999795</c:v>
                </c:pt>
                <c:pt idx="57183">
                  <c:v>190.66755099993301</c:v>
                </c:pt>
                <c:pt idx="57184">
                  <c:v>190.66770100016498</c:v>
                </c:pt>
                <c:pt idx="57185">
                  <c:v>190.66840200002801</c:v>
                </c:pt>
                <c:pt idx="57186">
                  <c:v>190.66882100014399</c:v>
                </c:pt>
                <c:pt idx="57187">
                  <c:v>190.669720000187</c:v>
                </c:pt>
                <c:pt idx="57188">
                  <c:v>190.66985600011301</c:v>
                </c:pt>
                <c:pt idx="57189">
                  <c:v>190.67087499979601</c:v>
                </c:pt>
                <c:pt idx="57190">
                  <c:v>190.676516000166</c:v>
                </c:pt>
                <c:pt idx="57191">
                  <c:v>190.67697399987</c:v>
                </c:pt>
                <c:pt idx="57192">
                  <c:v>190.677873999902</c:v>
                </c:pt>
                <c:pt idx="57193">
                  <c:v>190.677897000114</c:v>
                </c:pt>
                <c:pt idx="57194">
                  <c:v>190.67855200000798</c:v>
                </c:pt>
                <c:pt idx="57195">
                  <c:v>190.67858200014498</c:v>
                </c:pt>
                <c:pt idx="57196">
                  <c:v>190.67985299989201</c:v>
                </c:pt>
                <c:pt idx="57197">
                  <c:v>190.68073300013501</c:v>
                </c:pt>
                <c:pt idx="57198">
                  <c:v>190.69209799999899</c:v>
                </c:pt>
                <c:pt idx="57199">
                  <c:v>190.701233999789</c:v>
                </c:pt>
                <c:pt idx="57200">
                  <c:v>190.701973000159</c:v>
                </c:pt>
                <c:pt idx="57201">
                  <c:v>190.70323500000001</c:v>
                </c:pt>
                <c:pt idx="57202">
                  <c:v>190.70422400000001</c:v>
                </c:pt>
                <c:pt idx="57203">
                  <c:v>190.707144000043</c:v>
                </c:pt>
                <c:pt idx="57204">
                  <c:v>190.70766400000102</c:v>
                </c:pt>
                <c:pt idx="57205">
                  <c:v>190.708526999969</c:v>
                </c:pt>
                <c:pt idx="57206">
                  <c:v>190.709086999959</c:v>
                </c:pt>
                <c:pt idx="57207">
                  <c:v>190.714481000213</c:v>
                </c:pt>
                <c:pt idx="57208">
                  <c:v>190.71448400018099</c:v>
                </c:pt>
                <c:pt idx="57209">
                  <c:v>190.728605000003</c:v>
                </c:pt>
                <c:pt idx="57210">
                  <c:v>190.73818200013102</c:v>
                </c:pt>
                <c:pt idx="57211">
                  <c:v>190.746252999815</c:v>
                </c:pt>
                <c:pt idx="57212">
                  <c:v>190.75138300013302</c:v>
                </c:pt>
                <c:pt idx="57213">
                  <c:v>190.75192899981599</c:v>
                </c:pt>
                <c:pt idx="57214">
                  <c:v>190.75282399990098</c:v>
                </c:pt>
                <c:pt idx="57215">
                  <c:v>190.75397799997501</c:v>
                </c:pt>
                <c:pt idx="57216">
                  <c:v>190.75501799988999</c:v>
                </c:pt>
                <c:pt idx="57217">
                  <c:v>190.78747899993601</c:v>
                </c:pt>
                <c:pt idx="57218">
                  <c:v>190.79578699984199</c:v>
                </c:pt>
                <c:pt idx="57219">
                  <c:v>190.79825000016999</c:v>
                </c:pt>
                <c:pt idx="57220">
                  <c:v>190.79880099979999</c:v>
                </c:pt>
                <c:pt idx="57221">
                  <c:v>190.79983099982198</c:v>
                </c:pt>
                <c:pt idx="57222">
                  <c:v>190.80054599999099</c:v>
                </c:pt>
                <c:pt idx="57223">
                  <c:v>190.819190000183</c:v>
                </c:pt>
                <c:pt idx="57224">
                  <c:v>190.83458200020598</c:v>
                </c:pt>
                <c:pt idx="57225">
                  <c:v>190.84926699997499</c:v>
                </c:pt>
                <c:pt idx="57226">
                  <c:v>190.86135699990299</c:v>
                </c:pt>
                <c:pt idx="57227">
                  <c:v>190.86201099980801</c:v>
                </c:pt>
                <c:pt idx="57228">
                  <c:v>190.86309400017802</c:v>
                </c:pt>
                <c:pt idx="57229">
                  <c:v>190.86372899982899</c:v>
                </c:pt>
                <c:pt idx="57230">
                  <c:v>190.863978999914</c:v>
                </c:pt>
                <c:pt idx="57231">
                  <c:v>190.86454499983998</c:v>
                </c:pt>
                <c:pt idx="57232">
                  <c:v>190.86475599988202</c:v>
                </c:pt>
                <c:pt idx="57233">
                  <c:v>190.86610800013599</c:v>
                </c:pt>
                <c:pt idx="57234">
                  <c:v>190.86759499987201</c:v>
                </c:pt>
                <c:pt idx="57235">
                  <c:v>190.91005100017301</c:v>
                </c:pt>
                <c:pt idx="57236">
                  <c:v>190.93839600009201</c:v>
                </c:pt>
                <c:pt idx="57237">
                  <c:v>190.94155499988099</c:v>
                </c:pt>
                <c:pt idx="57238">
                  <c:v>190.94227300001799</c:v>
                </c:pt>
                <c:pt idx="57239">
                  <c:v>190.943613999934</c:v>
                </c:pt>
                <c:pt idx="57240">
                  <c:v>190.94461599979601</c:v>
                </c:pt>
                <c:pt idx="57241">
                  <c:v>190.96443799980901</c:v>
                </c:pt>
                <c:pt idx="57242">
                  <c:v>190.96510999997898</c:v>
                </c:pt>
                <c:pt idx="57243">
                  <c:v>190.966301000116</c:v>
                </c:pt>
                <c:pt idx="57244">
                  <c:v>190.96716300009501</c:v>
                </c:pt>
                <c:pt idx="57245">
                  <c:v>190.96795199993699</c:v>
                </c:pt>
                <c:pt idx="57246">
                  <c:v>190.96847099990498</c:v>
                </c:pt>
                <c:pt idx="57247">
                  <c:v>190.96938700022199</c:v>
                </c:pt>
                <c:pt idx="57248">
                  <c:v>190.97019799983099</c:v>
                </c:pt>
                <c:pt idx="57249">
                  <c:v>190.98017799979002</c:v>
                </c:pt>
                <c:pt idx="57250">
                  <c:v>190.98053000016</c:v>
                </c:pt>
                <c:pt idx="57251">
                  <c:v>190.981187000033</c:v>
                </c:pt>
                <c:pt idx="57252">
                  <c:v>190.98164099978001</c:v>
                </c:pt>
                <c:pt idx="57253">
                  <c:v>190.99382200010899</c:v>
                </c:pt>
                <c:pt idx="57254">
                  <c:v>190.998058999866</c:v>
                </c:pt>
                <c:pt idx="57255">
                  <c:v>190.99869100000399</c:v>
                </c:pt>
                <c:pt idx="57256">
                  <c:v>191.00006400003599</c:v>
                </c:pt>
                <c:pt idx="57257">
                  <c:v>191.00104600010999</c:v>
                </c:pt>
                <c:pt idx="57258">
                  <c:v>191.020393000144</c:v>
                </c:pt>
                <c:pt idx="57259">
                  <c:v>191.021071999784</c:v>
                </c:pt>
                <c:pt idx="57260">
                  <c:v>191.02231599981599</c:v>
                </c:pt>
                <c:pt idx="57261">
                  <c:v>191.02330599980598</c:v>
                </c:pt>
                <c:pt idx="57262">
                  <c:v>191.02892199998598</c:v>
                </c:pt>
                <c:pt idx="57263">
                  <c:v>191.02961999988099</c:v>
                </c:pt>
                <c:pt idx="57264">
                  <c:v>191.03102000008198</c:v>
                </c:pt>
                <c:pt idx="57265">
                  <c:v>191.03150799992298</c:v>
                </c:pt>
                <c:pt idx="57266">
                  <c:v>191.03191900012402</c:v>
                </c:pt>
                <c:pt idx="57267">
                  <c:v>191.03351300009302</c:v>
                </c:pt>
                <c:pt idx="57268">
                  <c:v>191.05095099985098</c:v>
                </c:pt>
                <c:pt idx="57269">
                  <c:v>191.05135800009501</c:v>
                </c:pt>
                <c:pt idx="57270">
                  <c:v>191.05206399990399</c:v>
                </c:pt>
                <c:pt idx="57271">
                  <c:v>191.05256900002101</c:v>
                </c:pt>
                <c:pt idx="57272">
                  <c:v>191.05382499992601</c:v>
                </c:pt>
                <c:pt idx="57273">
                  <c:v>191.06179399977898</c:v>
                </c:pt>
                <c:pt idx="57274">
                  <c:v>191.06228100008499</c:v>
                </c:pt>
                <c:pt idx="57275">
                  <c:v>191.06328599991599</c:v>
                </c:pt>
                <c:pt idx="57276">
                  <c:v>191.06396200004301</c:v>
                </c:pt>
                <c:pt idx="57277">
                  <c:v>191.064118000213</c:v>
                </c:pt>
                <c:pt idx="57278">
                  <c:v>191.08132500014099</c:v>
                </c:pt>
                <c:pt idx="57279">
                  <c:v>191.08188000018299</c:v>
                </c:pt>
                <c:pt idx="57280">
                  <c:v>191.082903999813</c:v>
                </c:pt>
                <c:pt idx="57281">
                  <c:v>191.08335500004603</c:v>
                </c:pt>
                <c:pt idx="57282">
                  <c:v>191.083702000014</c:v>
                </c:pt>
                <c:pt idx="57283">
                  <c:v>191.084012999908</c:v>
                </c:pt>
                <c:pt idx="57284">
                  <c:v>191.08507400005601</c:v>
                </c:pt>
                <c:pt idx="57285">
                  <c:v>191.085355999803</c:v>
                </c:pt>
                <c:pt idx="57286">
                  <c:v>191.08642899982399</c:v>
                </c:pt>
                <c:pt idx="57287">
                  <c:v>191.101204000005</c:v>
                </c:pt>
                <c:pt idx="57288">
                  <c:v>191.101392999826</c:v>
                </c:pt>
                <c:pt idx="57289">
                  <c:v>191.102080999826</c:v>
                </c:pt>
                <c:pt idx="57290">
                  <c:v>191.10339500002701</c:v>
                </c:pt>
                <c:pt idx="57291">
                  <c:v>191.10432500019601</c:v>
                </c:pt>
                <c:pt idx="57292">
                  <c:v>191.10857099985799</c:v>
                </c:pt>
                <c:pt idx="57293">
                  <c:v>191.108878999784</c:v>
                </c:pt>
                <c:pt idx="57294">
                  <c:v>191.10952299979499</c:v>
                </c:pt>
                <c:pt idx="57295">
                  <c:v>191.10996100016499</c:v>
                </c:pt>
                <c:pt idx="57296">
                  <c:v>191.112644999975</c:v>
                </c:pt>
                <c:pt idx="57297">
                  <c:v>191.11332400007001</c:v>
                </c:pt>
                <c:pt idx="57298">
                  <c:v>191.114516000197</c:v>
                </c:pt>
                <c:pt idx="57299">
                  <c:v>191.11573600002802</c:v>
                </c:pt>
                <c:pt idx="57300">
                  <c:v>191.12642700019899</c:v>
                </c:pt>
                <c:pt idx="57301">
                  <c:v>191.12663399982898</c:v>
                </c:pt>
                <c:pt idx="57302">
                  <c:v>191.12678700003002</c:v>
                </c:pt>
                <c:pt idx="57303">
                  <c:v>191.12730999995603</c:v>
                </c:pt>
                <c:pt idx="57304">
                  <c:v>191.128002999903</c:v>
                </c:pt>
                <c:pt idx="57305">
                  <c:v>191.14793800008499</c:v>
                </c:pt>
                <c:pt idx="57306">
                  <c:v>191.148216999863</c:v>
                </c:pt>
                <c:pt idx="57307">
                  <c:v>191.15286699979998</c:v>
                </c:pt>
                <c:pt idx="57308">
                  <c:v>191.153549999853</c:v>
                </c:pt>
                <c:pt idx="57309">
                  <c:v>191.15495999994801</c:v>
                </c:pt>
                <c:pt idx="57310">
                  <c:v>191.15591899981101</c:v>
                </c:pt>
                <c:pt idx="57311">
                  <c:v>191.16523100001299</c:v>
                </c:pt>
                <c:pt idx="57312">
                  <c:v>191.16576299984402</c:v>
                </c:pt>
                <c:pt idx="57313">
                  <c:v>191.16626499999202</c:v>
                </c:pt>
                <c:pt idx="57314">
                  <c:v>191.16659900009799</c:v>
                </c:pt>
                <c:pt idx="57315">
                  <c:v>191.16699899996001</c:v>
                </c:pt>
                <c:pt idx="57316">
                  <c:v>191.16719800012999</c:v>
                </c:pt>
                <c:pt idx="57317">
                  <c:v>191.16832899999201</c:v>
                </c:pt>
                <c:pt idx="57318">
                  <c:v>191.16928199991801</c:v>
                </c:pt>
                <c:pt idx="57319">
                  <c:v>191.17600400022599</c:v>
                </c:pt>
                <c:pt idx="57320">
                  <c:v>191.18826100020598</c:v>
                </c:pt>
                <c:pt idx="57321">
                  <c:v>191.197525999996</c:v>
                </c:pt>
                <c:pt idx="57322">
                  <c:v>191.21446300005098</c:v>
                </c:pt>
                <c:pt idx="57323">
                  <c:v>191.2258870002</c:v>
                </c:pt>
                <c:pt idx="57324">
                  <c:v>191.22994200006301</c:v>
                </c:pt>
                <c:pt idx="57325">
                  <c:v>191.230607999841</c:v>
                </c:pt>
                <c:pt idx="57326">
                  <c:v>191.23197699991499</c:v>
                </c:pt>
                <c:pt idx="57327">
                  <c:v>191.232862000106</c:v>
                </c:pt>
                <c:pt idx="57328">
                  <c:v>191.23764699997898</c:v>
                </c:pt>
                <c:pt idx="57329">
                  <c:v>191.238208999948</c:v>
                </c:pt>
                <c:pt idx="57330">
                  <c:v>191.23919499998001</c:v>
                </c:pt>
                <c:pt idx="57331">
                  <c:v>191.2398569998</c:v>
                </c:pt>
                <c:pt idx="57332">
                  <c:v>191.24387000010699</c:v>
                </c:pt>
                <c:pt idx="57333">
                  <c:v>191.246011000202</c:v>
                </c:pt>
                <c:pt idx="57334">
                  <c:v>191.246341999885</c:v>
                </c:pt>
                <c:pt idx="57335">
                  <c:v>191.247207999822</c:v>
                </c:pt>
                <c:pt idx="57336">
                  <c:v>191.247400000065</c:v>
                </c:pt>
                <c:pt idx="57337">
                  <c:v>191.24818499994902</c:v>
                </c:pt>
                <c:pt idx="57338">
                  <c:v>191.24837199979001</c:v>
                </c:pt>
                <c:pt idx="57339">
                  <c:v>191.249261999928</c:v>
                </c:pt>
                <c:pt idx="57340">
                  <c:v>191.24947000000199</c:v>
                </c:pt>
                <c:pt idx="57341">
                  <c:v>191.25163599983298</c:v>
                </c:pt>
                <c:pt idx="57342">
                  <c:v>191.25184099993899</c:v>
                </c:pt>
                <c:pt idx="57343">
                  <c:v>191.25247900001298</c:v>
                </c:pt>
                <c:pt idx="57344">
                  <c:v>191.252651000013</c:v>
                </c:pt>
                <c:pt idx="57345">
                  <c:v>191.25361699980201</c:v>
                </c:pt>
                <c:pt idx="57346">
                  <c:v>191.253849000077</c:v>
                </c:pt>
                <c:pt idx="57347">
                  <c:v>191.25612100015101</c:v>
                </c:pt>
                <c:pt idx="57348">
                  <c:v>191.256366999823</c:v>
                </c:pt>
                <c:pt idx="57349">
                  <c:v>191.25728700009799</c:v>
                </c:pt>
                <c:pt idx="57350">
                  <c:v>191.257350999876</c:v>
                </c:pt>
                <c:pt idx="57351">
                  <c:v>191.257423000024</c:v>
                </c:pt>
                <c:pt idx="57352">
                  <c:v>191.257488999781</c:v>
                </c:pt>
                <c:pt idx="57353">
                  <c:v>191.25755100003499</c:v>
                </c:pt>
                <c:pt idx="57354">
                  <c:v>191.257616999791</c:v>
                </c:pt>
                <c:pt idx="57355">
                  <c:v>191.257682000014</c:v>
                </c:pt>
                <c:pt idx="57356">
                  <c:v>191.25774499980199</c:v>
                </c:pt>
                <c:pt idx="57357">
                  <c:v>191.25819700002398</c:v>
                </c:pt>
                <c:pt idx="57358">
                  <c:v>191.25877899978101</c:v>
                </c:pt>
                <c:pt idx="57359">
                  <c:v>191.25930300015102</c:v>
                </c:pt>
                <c:pt idx="57360">
                  <c:v>191.25970100003499</c:v>
                </c:pt>
                <c:pt idx="57361">
                  <c:v>191.26013899994999</c:v>
                </c:pt>
                <c:pt idx="57362">
                  <c:v>191.26044899985502</c:v>
                </c:pt>
                <c:pt idx="57363">
                  <c:v>191.26101099982398</c:v>
                </c:pt>
                <c:pt idx="57364">
                  <c:v>191.261819999908</c:v>
                </c:pt>
                <c:pt idx="57365">
                  <c:v>191.26560599988801</c:v>
                </c:pt>
                <c:pt idx="57366">
                  <c:v>191.275198999846</c:v>
                </c:pt>
                <c:pt idx="57367">
                  <c:v>191.28852799985901</c:v>
                </c:pt>
                <c:pt idx="57368">
                  <c:v>191.28915700002801</c:v>
                </c:pt>
                <c:pt idx="57369">
                  <c:v>191.290341999774</c:v>
                </c:pt>
                <c:pt idx="57370">
                  <c:v>191.29116800013398</c:v>
                </c:pt>
                <c:pt idx="57371">
                  <c:v>191.30822999977602</c:v>
                </c:pt>
                <c:pt idx="57372">
                  <c:v>191.30885899994601</c:v>
                </c:pt>
                <c:pt idx="57373">
                  <c:v>191.30906100008301</c:v>
                </c:pt>
                <c:pt idx="57374">
                  <c:v>191.31012400020998</c:v>
                </c:pt>
                <c:pt idx="57375">
                  <c:v>191.31096999990402</c:v>
                </c:pt>
                <c:pt idx="57376">
                  <c:v>191.313332999925</c:v>
                </c:pt>
                <c:pt idx="57377">
                  <c:v>191.33605200022399</c:v>
                </c:pt>
                <c:pt idx="57378">
                  <c:v>191.33776999979003</c:v>
                </c:pt>
                <c:pt idx="57379">
                  <c:v>191.33844499992799</c:v>
                </c:pt>
                <c:pt idx="57380">
                  <c:v>191.339707000224</c:v>
                </c:pt>
                <c:pt idx="57381">
                  <c:v>191.34063999990698</c:v>
                </c:pt>
                <c:pt idx="57382">
                  <c:v>191.34450199999202</c:v>
                </c:pt>
                <c:pt idx="57383">
                  <c:v>191.345148999971</c:v>
                </c:pt>
                <c:pt idx="57384">
                  <c:v>191.34623299987598</c:v>
                </c:pt>
                <c:pt idx="57385">
                  <c:v>191.347025000141</c:v>
                </c:pt>
                <c:pt idx="57386">
                  <c:v>191.35275500002501</c:v>
                </c:pt>
                <c:pt idx="57387">
                  <c:v>191.353432000141</c:v>
                </c:pt>
                <c:pt idx="57388">
                  <c:v>191.35473799997197</c:v>
                </c:pt>
                <c:pt idx="57389">
                  <c:v>191.35560199993</c:v>
                </c:pt>
                <c:pt idx="57390">
                  <c:v>191.36512100021699</c:v>
                </c:pt>
                <c:pt idx="57391">
                  <c:v>191.365865000079</c:v>
                </c:pt>
                <c:pt idx="57392">
                  <c:v>191.369085000133</c:v>
                </c:pt>
                <c:pt idx="57393">
                  <c:v>191.36944199999499</c:v>
                </c:pt>
                <c:pt idx="57394">
                  <c:v>191.37016500007999</c:v>
                </c:pt>
                <c:pt idx="57395">
                  <c:v>191.370688999995</c:v>
                </c:pt>
                <c:pt idx="57396">
                  <c:v>191.37848299987999</c:v>
                </c:pt>
                <c:pt idx="57397">
                  <c:v>191.38640399978598</c:v>
                </c:pt>
                <c:pt idx="57398">
                  <c:v>191.387072999987</c:v>
                </c:pt>
                <c:pt idx="57399">
                  <c:v>191.388290999839</c:v>
                </c:pt>
                <c:pt idx="57400">
                  <c:v>191.38836799993399</c:v>
                </c:pt>
                <c:pt idx="57401">
                  <c:v>191.38919099987098</c:v>
                </c:pt>
                <c:pt idx="57402">
                  <c:v>191.39241799985001</c:v>
                </c:pt>
                <c:pt idx="57403">
                  <c:v>191.39312700008301</c:v>
                </c:pt>
                <c:pt idx="57404">
                  <c:v>191.394399999808</c:v>
                </c:pt>
                <c:pt idx="57405">
                  <c:v>191.39539400020999</c:v>
                </c:pt>
                <c:pt idx="57406">
                  <c:v>191.40806099994703</c:v>
                </c:pt>
                <c:pt idx="57407">
                  <c:v>191.40870100000001</c:v>
                </c:pt>
                <c:pt idx="57408">
                  <c:v>191.409101999852</c:v>
                </c:pt>
                <c:pt idx="57409">
                  <c:v>191.40963100016901</c:v>
                </c:pt>
                <c:pt idx="57410">
                  <c:v>191.41043999979902</c:v>
                </c:pt>
                <c:pt idx="57411">
                  <c:v>191.41098299996798</c:v>
                </c:pt>
                <c:pt idx="57412">
                  <c:v>191.421462000107</c:v>
                </c:pt>
                <c:pt idx="57413">
                  <c:v>191.422061000139</c:v>
                </c:pt>
                <c:pt idx="57414">
                  <c:v>191.423273000054</c:v>
                </c:pt>
                <c:pt idx="57415">
                  <c:v>191.42346999979</c:v>
                </c:pt>
                <c:pt idx="57416">
                  <c:v>191.42407299978001</c:v>
                </c:pt>
                <c:pt idx="57417">
                  <c:v>191.42411099983201</c:v>
                </c:pt>
                <c:pt idx="57418">
                  <c:v>191.42545400018201</c:v>
                </c:pt>
                <c:pt idx="57419">
                  <c:v>191.42646499994902</c:v>
                </c:pt>
                <c:pt idx="57420">
                  <c:v>191.43043299982301</c:v>
                </c:pt>
                <c:pt idx="57421">
                  <c:v>191.43391799980199</c:v>
                </c:pt>
                <c:pt idx="57422">
                  <c:v>191.434582000056</c:v>
                </c:pt>
                <c:pt idx="57423">
                  <c:v>191.435938999802</c:v>
                </c:pt>
                <c:pt idx="57424">
                  <c:v>191.43691699991899</c:v>
                </c:pt>
                <c:pt idx="57425">
                  <c:v>191.43892300007701</c:v>
                </c:pt>
                <c:pt idx="57426">
                  <c:v>191.45184199987798</c:v>
                </c:pt>
                <c:pt idx="57427">
                  <c:v>191.47020299987997</c:v>
                </c:pt>
                <c:pt idx="57428">
                  <c:v>191.47312299992299</c:v>
                </c:pt>
                <c:pt idx="57429">
                  <c:v>191.47640600021899</c:v>
                </c:pt>
                <c:pt idx="57430">
                  <c:v>191.47695299989201</c:v>
                </c:pt>
                <c:pt idx="57431">
                  <c:v>191.477937999934</c:v>
                </c:pt>
                <c:pt idx="57432">
                  <c:v>191.47816399981801</c:v>
                </c:pt>
                <c:pt idx="57433">
                  <c:v>191.478594999807</c:v>
                </c:pt>
                <c:pt idx="57434">
                  <c:v>191.482489000009</c:v>
                </c:pt>
                <c:pt idx="57435">
                  <c:v>191.48612600019899</c:v>
                </c:pt>
                <c:pt idx="57436">
                  <c:v>191.49216200003099</c:v>
                </c:pt>
                <c:pt idx="57437">
                  <c:v>191.49261900019999</c:v>
                </c:pt>
                <c:pt idx="57438">
                  <c:v>191.49347499978799</c:v>
                </c:pt>
                <c:pt idx="57439">
                  <c:v>191.49454799980899</c:v>
                </c:pt>
                <c:pt idx="57440">
                  <c:v>191.50196000009601</c:v>
                </c:pt>
                <c:pt idx="57441">
                  <c:v>191.502447999937</c:v>
                </c:pt>
                <c:pt idx="57442">
                  <c:v>191.50343399996902</c:v>
                </c:pt>
                <c:pt idx="57443">
                  <c:v>191.50415400008501</c:v>
                </c:pt>
                <c:pt idx="57444">
                  <c:v>191.505707000033</c:v>
                </c:pt>
                <c:pt idx="57445">
                  <c:v>191.51407500021298</c:v>
                </c:pt>
                <c:pt idx="57446">
                  <c:v>191.51968999995</c:v>
                </c:pt>
                <c:pt idx="57447">
                  <c:v>191.529059000004</c:v>
                </c:pt>
                <c:pt idx="57448">
                  <c:v>191.52960400015201</c:v>
                </c:pt>
                <c:pt idx="57449">
                  <c:v>191.53039000002499</c:v>
                </c:pt>
                <c:pt idx="57450">
                  <c:v>191.53094000012001</c:v>
                </c:pt>
                <c:pt idx="57451">
                  <c:v>191.53966400017399</c:v>
                </c:pt>
                <c:pt idx="57452">
                  <c:v>191.547178999826</c:v>
                </c:pt>
                <c:pt idx="57453">
                  <c:v>191.55923200014499</c:v>
                </c:pt>
                <c:pt idx="57454">
                  <c:v>191.570855000009</c:v>
                </c:pt>
                <c:pt idx="57455">
                  <c:v>191.57089200007201</c:v>
                </c:pt>
                <c:pt idx="57456">
                  <c:v>191.571359000136</c:v>
                </c:pt>
                <c:pt idx="57457">
                  <c:v>191.571846999977</c:v>
                </c:pt>
                <c:pt idx="57458">
                  <c:v>191.57217400015699</c:v>
                </c:pt>
                <c:pt idx="57459">
                  <c:v>191.57282400010402</c:v>
                </c:pt>
                <c:pt idx="57460">
                  <c:v>191.58028099991398</c:v>
                </c:pt>
                <c:pt idx="57461">
                  <c:v>191.586982999979</c:v>
                </c:pt>
                <c:pt idx="57462">
                  <c:v>191.58765800011599</c:v>
                </c:pt>
                <c:pt idx="57463">
                  <c:v>191.58895899999999</c:v>
                </c:pt>
                <c:pt idx="57464">
                  <c:v>191.58987699984198</c:v>
                </c:pt>
                <c:pt idx="57465">
                  <c:v>191.625798000131</c:v>
                </c:pt>
                <c:pt idx="57466">
                  <c:v>191.626478000216</c:v>
                </c:pt>
                <c:pt idx="57467">
                  <c:v>191.627635999793</c:v>
                </c:pt>
                <c:pt idx="57468">
                  <c:v>191.62844599986698</c:v>
                </c:pt>
                <c:pt idx="57469">
                  <c:v>191.63482700014299</c:v>
                </c:pt>
                <c:pt idx="57470">
                  <c:v>191.63552100007999</c:v>
                </c:pt>
                <c:pt idx="57471">
                  <c:v>191.63669499994199</c:v>
                </c:pt>
                <c:pt idx="57472">
                  <c:v>191.63759599996399</c:v>
                </c:pt>
                <c:pt idx="57473">
                  <c:v>191.63963800019698</c:v>
                </c:pt>
                <c:pt idx="57474">
                  <c:v>191.64469999986898</c:v>
                </c:pt>
                <c:pt idx="57475">
                  <c:v>191.645366000102</c:v>
                </c:pt>
                <c:pt idx="57476">
                  <c:v>191.646427999785</c:v>
                </c:pt>
                <c:pt idx="57477">
                  <c:v>191.64720800017602</c:v>
                </c:pt>
                <c:pt idx="57478">
                  <c:v>191.647723000187</c:v>
                </c:pt>
                <c:pt idx="57479">
                  <c:v>191.64783899987</c:v>
                </c:pt>
                <c:pt idx="57480">
                  <c:v>191.64915900000702</c:v>
                </c:pt>
                <c:pt idx="57481">
                  <c:v>191.650078999828</c:v>
                </c:pt>
                <c:pt idx="57482">
                  <c:v>191.652281000187</c:v>
                </c:pt>
                <c:pt idx="57483">
                  <c:v>191.65730199983901</c:v>
                </c:pt>
                <c:pt idx="57484">
                  <c:v>191.65790299984999</c:v>
                </c:pt>
                <c:pt idx="57485">
                  <c:v>191.65917899999801</c:v>
                </c:pt>
                <c:pt idx="57486">
                  <c:v>191.66002400015699</c:v>
                </c:pt>
                <c:pt idx="57487">
                  <c:v>191.663075000178</c:v>
                </c:pt>
                <c:pt idx="57488">
                  <c:v>191.66373400003002</c:v>
                </c:pt>
                <c:pt idx="57489">
                  <c:v>191.66508099988201</c:v>
                </c:pt>
                <c:pt idx="57490">
                  <c:v>191.666051000083</c:v>
                </c:pt>
                <c:pt idx="57491">
                  <c:v>191.67956799992601</c:v>
                </c:pt>
                <c:pt idx="57492">
                  <c:v>191.68003999993701</c:v>
                </c:pt>
                <c:pt idx="57493">
                  <c:v>191.68088100013802</c:v>
                </c:pt>
                <c:pt idx="57494">
                  <c:v>191.68155499983098</c:v>
                </c:pt>
                <c:pt idx="57495">
                  <c:v>191.698664999876</c:v>
                </c:pt>
                <c:pt idx="57496">
                  <c:v>191.70967699983501</c:v>
                </c:pt>
                <c:pt idx="57497">
                  <c:v>191.71074899986698</c:v>
                </c:pt>
                <c:pt idx="57498">
                  <c:v>191.71137600005702</c:v>
                </c:pt>
                <c:pt idx="57499">
                  <c:v>191.71255099990901</c:v>
                </c:pt>
                <c:pt idx="57500">
                  <c:v>191.71329600021602</c:v>
                </c:pt>
                <c:pt idx="57501">
                  <c:v>191.71951499993102</c:v>
                </c:pt>
                <c:pt idx="57502">
                  <c:v>191.71997600005798</c:v>
                </c:pt>
                <c:pt idx="57503">
                  <c:v>191.720791000079</c:v>
                </c:pt>
                <c:pt idx="57504">
                  <c:v>191.72133399979401</c:v>
                </c:pt>
                <c:pt idx="57505">
                  <c:v>191.724816999794</c:v>
                </c:pt>
                <c:pt idx="57506">
                  <c:v>191.725688000133</c:v>
                </c:pt>
                <c:pt idx="57507">
                  <c:v>191.728525000144</c:v>
                </c:pt>
                <c:pt idx="57508">
                  <c:v>191.72914999990098</c:v>
                </c:pt>
                <c:pt idx="57509">
                  <c:v>191.73013799991102</c:v>
                </c:pt>
                <c:pt idx="57510">
                  <c:v>191.73054900011201</c:v>
                </c:pt>
                <c:pt idx="57511">
                  <c:v>191.73083199984802</c:v>
                </c:pt>
                <c:pt idx="57512">
                  <c:v>191.741860000092</c:v>
                </c:pt>
                <c:pt idx="57513">
                  <c:v>191.742436999902</c:v>
                </c:pt>
                <c:pt idx="57514">
                  <c:v>191.74366500010299</c:v>
                </c:pt>
                <c:pt idx="57515">
                  <c:v>191.74448200010301</c:v>
                </c:pt>
                <c:pt idx="57516">
                  <c:v>191.75742800007299</c:v>
                </c:pt>
                <c:pt idx="57517">
                  <c:v>191.77252200006399</c:v>
                </c:pt>
                <c:pt idx="57518">
                  <c:v>191.77660600007502</c:v>
                </c:pt>
                <c:pt idx="57519">
                  <c:v>191.77904900016</c:v>
                </c:pt>
                <c:pt idx="57520">
                  <c:v>191.78250200002302</c:v>
                </c:pt>
                <c:pt idx="57521">
                  <c:v>191.78313600014002</c:v>
                </c:pt>
                <c:pt idx="57522">
                  <c:v>191.78451800007599</c:v>
                </c:pt>
                <c:pt idx="57523">
                  <c:v>191.78535699984403</c:v>
                </c:pt>
                <c:pt idx="57524">
                  <c:v>191.79263900014101</c:v>
                </c:pt>
                <c:pt idx="57525">
                  <c:v>191.79738799994001</c:v>
                </c:pt>
                <c:pt idx="57526">
                  <c:v>191.797932000099</c:v>
                </c:pt>
                <c:pt idx="57527">
                  <c:v>191.79888000007799</c:v>
                </c:pt>
                <c:pt idx="57528">
                  <c:v>191.79957999995099</c:v>
                </c:pt>
                <c:pt idx="57529">
                  <c:v>191.803088000142</c:v>
                </c:pt>
                <c:pt idx="57530">
                  <c:v>191.80721500015301</c:v>
                </c:pt>
                <c:pt idx="57531">
                  <c:v>191.80788199992</c:v>
                </c:pt>
                <c:pt idx="57532">
                  <c:v>191.809078000005</c:v>
                </c:pt>
                <c:pt idx="57533">
                  <c:v>191.80996700015299</c:v>
                </c:pt>
                <c:pt idx="57534">
                  <c:v>191.820009999901</c:v>
                </c:pt>
                <c:pt idx="57535">
                  <c:v>191.82043099999601</c:v>
                </c:pt>
                <c:pt idx="57536">
                  <c:v>191.82122499978502</c:v>
                </c:pt>
                <c:pt idx="57537">
                  <c:v>191.82178900018599</c:v>
                </c:pt>
                <c:pt idx="57538">
                  <c:v>191.824975000145</c:v>
                </c:pt>
                <c:pt idx="57539">
                  <c:v>191.82558700003901</c:v>
                </c:pt>
                <c:pt idx="57540">
                  <c:v>191.82690600018702</c:v>
                </c:pt>
                <c:pt idx="57541">
                  <c:v>191.827901000124</c:v>
                </c:pt>
                <c:pt idx="57542">
                  <c:v>191.82859600005</c:v>
                </c:pt>
                <c:pt idx="57543">
                  <c:v>191.82926499979601</c:v>
                </c:pt>
                <c:pt idx="57544">
                  <c:v>191.83062199999699</c:v>
                </c:pt>
                <c:pt idx="57545">
                  <c:v>191.831542999807</c:v>
                </c:pt>
                <c:pt idx="57546">
                  <c:v>191.835510000146</c:v>
                </c:pt>
                <c:pt idx="57547">
                  <c:v>191.84581799981902</c:v>
                </c:pt>
                <c:pt idx="57548">
                  <c:v>191.861780000181</c:v>
                </c:pt>
                <c:pt idx="57549">
                  <c:v>191.86238200018099</c:v>
                </c:pt>
                <c:pt idx="57550">
                  <c:v>191.863584000202</c:v>
                </c:pt>
                <c:pt idx="57551">
                  <c:v>191.864512999927</c:v>
                </c:pt>
                <c:pt idx="57552">
                  <c:v>191.86779499977999</c:v>
                </c:pt>
                <c:pt idx="57553">
                  <c:v>191.86849700008602</c:v>
                </c:pt>
                <c:pt idx="57554">
                  <c:v>191.86968499980102</c:v>
                </c:pt>
                <c:pt idx="57555">
                  <c:v>191.870483999991</c:v>
                </c:pt>
                <c:pt idx="57556">
                  <c:v>191.87336599998099</c:v>
                </c:pt>
                <c:pt idx="57557">
                  <c:v>191.88259400016202</c:v>
                </c:pt>
                <c:pt idx="57558">
                  <c:v>191.886587000226</c:v>
                </c:pt>
                <c:pt idx="57559">
                  <c:v>191.90862799996401</c:v>
                </c:pt>
                <c:pt idx="57560">
                  <c:v>191.90912500016498</c:v>
                </c:pt>
                <c:pt idx="57561">
                  <c:v>191.909126000155</c:v>
                </c:pt>
                <c:pt idx="57562">
                  <c:v>191.909760999806</c:v>
                </c:pt>
                <c:pt idx="57563">
                  <c:v>191.910099999859</c:v>
                </c:pt>
                <c:pt idx="57564">
                  <c:v>191.91063100015501</c:v>
                </c:pt>
                <c:pt idx="57565">
                  <c:v>191.910803000155</c:v>
                </c:pt>
                <c:pt idx="57566">
                  <c:v>191.91101900014399</c:v>
                </c:pt>
                <c:pt idx="57567">
                  <c:v>191.911120999975</c:v>
                </c:pt>
                <c:pt idx="57568">
                  <c:v>191.91178900018701</c:v>
                </c:pt>
                <c:pt idx="57569">
                  <c:v>191.91207199992201</c:v>
                </c:pt>
                <c:pt idx="57570">
                  <c:v>191.91232799994299</c:v>
                </c:pt>
                <c:pt idx="57571">
                  <c:v>191.91292899995398</c:v>
                </c:pt>
                <c:pt idx="57572">
                  <c:v>191.91899099996502</c:v>
                </c:pt>
                <c:pt idx="57573">
                  <c:v>191.93203799977698</c:v>
                </c:pt>
                <c:pt idx="57574">
                  <c:v>191.93243600011502</c:v>
                </c:pt>
                <c:pt idx="57575">
                  <c:v>191.932639999777</c:v>
                </c:pt>
                <c:pt idx="57576">
                  <c:v>191.93374499991398</c:v>
                </c:pt>
                <c:pt idx="57577">
                  <c:v>191.93451099999899</c:v>
                </c:pt>
                <c:pt idx="57578">
                  <c:v>191.93906800001002</c:v>
                </c:pt>
                <c:pt idx="57579">
                  <c:v>191.93938099988299</c:v>
                </c:pt>
                <c:pt idx="57580">
                  <c:v>191.94003399979903</c:v>
                </c:pt>
                <c:pt idx="57581">
                  <c:v>191.94055199977799</c:v>
                </c:pt>
                <c:pt idx="57582">
                  <c:v>191.94913399996901</c:v>
                </c:pt>
                <c:pt idx="57583">
                  <c:v>191.949904000011</c:v>
                </c:pt>
                <c:pt idx="57584">
                  <c:v>191.95027500018099</c:v>
                </c:pt>
                <c:pt idx="57585">
                  <c:v>191.95037500003298</c:v>
                </c:pt>
                <c:pt idx="57586">
                  <c:v>191.95089499999</c:v>
                </c:pt>
                <c:pt idx="57587">
                  <c:v>191.95090699986301</c:v>
                </c:pt>
                <c:pt idx="57588">
                  <c:v>191.95106100005401</c:v>
                </c:pt>
                <c:pt idx="57589">
                  <c:v>191.95201100001202</c:v>
                </c:pt>
                <c:pt idx="57590">
                  <c:v>191.952268000022</c:v>
                </c:pt>
                <c:pt idx="57591">
                  <c:v>191.95284999977898</c:v>
                </c:pt>
                <c:pt idx="57592">
                  <c:v>191.952968999885</c:v>
                </c:pt>
                <c:pt idx="57593">
                  <c:v>191.95320200014902</c:v>
                </c:pt>
                <c:pt idx="57594">
                  <c:v>191.95498199996999</c:v>
                </c:pt>
                <c:pt idx="57595">
                  <c:v>191.95527600004399</c:v>
                </c:pt>
                <c:pt idx="57596">
                  <c:v>191.95793100016002</c:v>
                </c:pt>
                <c:pt idx="57597">
                  <c:v>191.95817599984301</c:v>
                </c:pt>
                <c:pt idx="57598">
                  <c:v>191.95904800017101</c:v>
                </c:pt>
                <c:pt idx="57599">
                  <c:v>191.95914300007598</c:v>
                </c:pt>
                <c:pt idx="57600">
                  <c:v>191.95922800008699</c:v>
                </c:pt>
                <c:pt idx="57601">
                  <c:v>191.95929899979001</c:v>
                </c:pt>
                <c:pt idx="57602">
                  <c:v>191.95988499996</c:v>
                </c:pt>
                <c:pt idx="57603">
                  <c:v>191.96024900020302</c:v>
                </c:pt>
                <c:pt idx="57604">
                  <c:v>191.96064300012901</c:v>
                </c:pt>
                <c:pt idx="57605">
                  <c:v>191.96122199991802</c:v>
                </c:pt>
                <c:pt idx="57606">
                  <c:v>191.96157499982198</c:v>
                </c:pt>
                <c:pt idx="57607">
                  <c:v>191.96185500004501</c:v>
                </c:pt>
                <c:pt idx="57608">
                  <c:v>191.96298999986499</c:v>
                </c:pt>
                <c:pt idx="57609">
                  <c:v>191.96394199980199</c:v>
                </c:pt>
                <c:pt idx="57610">
                  <c:v>191.986166999868</c:v>
                </c:pt>
                <c:pt idx="57611">
                  <c:v>191.99252399994199</c:v>
                </c:pt>
                <c:pt idx="57612">
                  <c:v>191.99833899983702</c:v>
                </c:pt>
                <c:pt idx="57613">
                  <c:v>191.998977999901</c:v>
                </c:pt>
                <c:pt idx="57614">
                  <c:v>192.00029600005999</c:v>
                </c:pt>
                <c:pt idx="57615">
                  <c:v>192.001178999817</c:v>
                </c:pt>
                <c:pt idx="57616">
                  <c:v>192.00924400001801</c:v>
                </c:pt>
                <c:pt idx="57617">
                  <c:v>192.00979800007099</c:v>
                </c:pt>
                <c:pt idx="57618">
                  <c:v>192.01044200008198</c:v>
                </c:pt>
                <c:pt idx="57619">
                  <c:v>192.010811999807</c:v>
                </c:pt>
                <c:pt idx="57620">
                  <c:v>192.010916000072</c:v>
                </c:pt>
                <c:pt idx="57621">
                  <c:v>192.01103700015599</c:v>
                </c:pt>
                <c:pt idx="57622">
                  <c:v>192.01147600006101</c:v>
                </c:pt>
                <c:pt idx="57623">
                  <c:v>192.011687000103</c:v>
                </c:pt>
                <c:pt idx="57624">
                  <c:v>192.011944000114</c:v>
                </c:pt>
                <c:pt idx="57625">
                  <c:v>192.01355499990299</c:v>
                </c:pt>
                <c:pt idx="57626">
                  <c:v>192.015688000083</c:v>
                </c:pt>
                <c:pt idx="57627">
                  <c:v>192.016288000104</c:v>
                </c:pt>
                <c:pt idx="57628">
                  <c:v>192.017511999893</c:v>
                </c:pt>
                <c:pt idx="57629">
                  <c:v>192.01842299980802</c:v>
                </c:pt>
                <c:pt idx="57630">
                  <c:v>192.025523000211</c:v>
                </c:pt>
                <c:pt idx="57631">
                  <c:v>192.02591700013701</c:v>
                </c:pt>
                <c:pt idx="57632">
                  <c:v>192.02596100012602</c:v>
                </c:pt>
                <c:pt idx="57633">
                  <c:v>192.02674300004199</c:v>
                </c:pt>
                <c:pt idx="57634">
                  <c:v>192.02731799987302</c:v>
                </c:pt>
                <c:pt idx="57635">
                  <c:v>192.033737000201</c:v>
                </c:pt>
                <c:pt idx="57636">
                  <c:v>192.05678199978101</c:v>
                </c:pt>
                <c:pt idx="57637">
                  <c:v>192.058024999823</c:v>
                </c:pt>
                <c:pt idx="57638">
                  <c:v>192.06160500016202</c:v>
                </c:pt>
                <c:pt idx="57639">
                  <c:v>192.06351200000398</c:v>
                </c:pt>
                <c:pt idx="57640">
                  <c:v>192.065126000215</c:v>
                </c:pt>
                <c:pt idx="57641">
                  <c:v>192.08392200016499</c:v>
                </c:pt>
                <c:pt idx="57642">
                  <c:v>192.084436000186</c:v>
                </c:pt>
                <c:pt idx="57643">
                  <c:v>192.08542500018601</c:v>
                </c:pt>
                <c:pt idx="57644">
                  <c:v>192.08611700014401</c:v>
                </c:pt>
                <c:pt idx="57645">
                  <c:v>192.08746899994298</c:v>
                </c:pt>
                <c:pt idx="57646">
                  <c:v>192.09069499993299</c:v>
                </c:pt>
                <c:pt idx="57647">
                  <c:v>192.10057899999799</c:v>
                </c:pt>
                <c:pt idx="57648">
                  <c:v>192.109014999914</c:v>
                </c:pt>
                <c:pt idx="57649">
                  <c:v>192.109723000157</c:v>
                </c:pt>
                <c:pt idx="57650">
                  <c:v>192.11114300014702</c:v>
                </c:pt>
                <c:pt idx="57651">
                  <c:v>192.11214999995698</c:v>
                </c:pt>
                <c:pt idx="57652">
                  <c:v>192.11819900010499</c:v>
                </c:pt>
                <c:pt idx="57653">
                  <c:v>192.12279000021201</c:v>
                </c:pt>
                <c:pt idx="57654">
                  <c:v>192.12332599999999</c:v>
                </c:pt>
                <c:pt idx="57655">
                  <c:v>192.12430200013802</c:v>
                </c:pt>
                <c:pt idx="57656">
                  <c:v>192.125057999874</c:v>
                </c:pt>
                <c:pt idx="57657">
                  <c:v>192.13596800000201</c:v>
                </c:pt>
                <c:pt idx="57658">
                  <c:v>192.137741999886</c:v>
                </c:pt>
                <c:pt idx="57659">
                  <c:v>192.152827999962</c:v>
                </c:pt>
                <c:pt idx="57660">
                  <c:v>192.153477999909</c:v>
                </c:pt>
                <c:pt idx="57661">
                  <c:v>192.154682999898</c:v>
                </c:pt>
                <c:pt idx="57662">
                  <c:v>192.15564500018399</c:v>
                </c:pt>
                <c:pt idx="57663">
                  <c:v>192.16968499995301</c:v>
                </c:pt>
                <c:pt idx="57664">
                  <c:v>192.18654699989199</c:v>
                </c:pt>
                <c:pt idx="57665">
                  <c:v>192.19747899978699</c:v>
                </c:pt>
                <c:pt idx="57666">
                  <c:v>192.19809600008301</c:v>
                </c:pt>
                <c:pt idx="57667">
                  <c:v>192.19928800020998</c:v>
                </c:pt>
                <c:pt idx="57668">
                  <c:v>192.200198000136</c:v>
                </c:pt>
                <c:pt idx="57669">
                  <c:v>192.21778400014901</c:v>
                </c:pt>
                <c:pt idx="57670">
                  <c:v>192.22503799983298</c:v>
                </c:pt>
                <c:pt idx="57671">
                  <c:v>192.22524599990697</c:v>
                </c:pt>
                <c:pt idx="57672">
                  <c:v>192.225846999917</c:v>
                </c:pt>
                <c:pt idx="57673">
                  <c:v>192.22711300017102</c:v>
                </c:pt>
                <c:pt idx="57674">
                  <c:v>192.22800099987501</c:v>
                </c:pt>
                <c:pt idx="57675">
                  <c:v>192.23382900008801</c:v>
                </c:pt>
                <c:pt idx="57676">
                  <c:v>192.23456899999201</c:v>
                </c:pt>
                <c:pt idx="57677">
                  <c:v>192.235914999855</c:v>
                </c:pt>
                <c:pt idx="57678">
                  <c:v>192.23687800012999</c:v>
                </c:pt>
                <c:pt idx="57679">
                  <c:v>192.24230100007799</c:v>
                </c:pt>
                <c:pt idx="57680">
                  <c:v>192.24283299990901</c:v>
                </c:pt>
                <c:pt idx="57681">
                  <c:v>192.24381399999402</c:v>
                </c:pt>
                <c:pt idx="57682">
                  <c:v>192.24444800011</c:v>
                </c:pt>
                <c:pt idx="57683">
                  <c:v>192.244801000015</c:v>
                </c:pt>
                <c:pt idx="57684">
                  <c:v>192.245438000099</c:v>
                </c:pt>
                <c:pt idx="57685">
                  <c:v>192.246182999952</c:v>
                </c:pt>
                <c:pt idx="57686">
                  <c:v>192.24667500020502</c:v>
                </c:pt>
                <c:pt idx="57687">
                  <c:v>192.24686600000399</c:v>
                </c:pt>
                <c:pt idx="57688">
                  <c:v>192.24756599987799</c:v>
                </c:pt>
                <c:pt idx="57689">
                  <c:v>192.24811999993102</c:v>
                </c:pt>
                <c:pt idx="57690">
                  <c:v>192.24818400016298</c:v>
                </c:pt>
                <c:pt idx="57691">
                  <c:v>192.24903199983601</c:v>
                </c:pt>
                <c:pt idx="57692">
                  <c:v>192.267444000208</c:v>
                </c:pt>
                <c:pt idx="57693">
                  <c:v>192.26777799985899</c:v>
                </c:pt>
                <c:pt idx="57694">
                  <c:v>192.268479000176</c:v>
                </c:pt>
                <c:pt idx="57695">
                  <c:v>192.26892000005998</c:v>
                </c:pt>
                <c:pt idx="57696">
                  <c:v>192.27411300016601</c:v>
                </c:pt>
                <c:pt idx="57697">
                  <c:v>192.27482599990202</c:v>
                </c:pt>
                <c:pt idx="57698">
                  <c:v>192.27621800018798</c:v>
                </c:pt>
                <c:pt idx="57699">
                  <c:v>192.27713500004</c:v>
                </c:pt>
                <c:pt idx="57700">
                  <c:v>192.28753000015701</c:v>
                </c:pt>
                <c:pt idx="57701">
                  <c:v>192.288467999787</c:v>
                </c:pt>
                <c:pt idx="57702">
                  <c:v>192.28885700022101</c:v>
                </c:pt>
                <c:pt idx="57703">
                  <c:v>192.28916500014702</c:v>
                </c:pt>
                <c:pt idx="57704">
                  <c:v>192.29032200018901</c:v>
                </c:pt>
                <c:pt idx="57705">
                  <c:v>192.29114700010498</c:v>
                </c:pt>
                <c:pt idx="57706">
                  <c:v>192.29636399995701</c:v>
                </c:pt>
                <c:pt idx="57707">
                  <c:v>192.29661999997899</c:v>
                </c:pt>
                <c:pt idx="57708">
                  <c:v>192.296994000116</c:v>
                </c:pt>
                <c:pt idx="57709">
                  <c:v>192.29822299985202</c:v>
                </c:pt>
                <c:pt idx="57710">
                  <c:v>192.299063000064</c:v>
                </c:pt>
                <c:pt idx="57711">
                  <c:v>192.300450999937</c:v>
                </c:pt>
                <c:pt idx="57712">
                  <c:v>192.31039699980101</c:v>
                </c:pt>
                <c:pt idx="57713">
                  <c:v>192.310689999885</c:v>
                </c:pt>
                <c:pt idx="57714">
                  <c:v>192.31120199992799</c:v>
                </c:pt>
                <c:pt idx="57715">
                  <c:v>192.311651000181</c:v>
                </c:pt>
                <c:pt idx="57716">
                  <c:v>192.31486799981201</c:v>
                </c:pt>
                <c:pt idx="57717">
                  <c:v>192.32354599989699</c:v>
                </c:pt>
                <c:pt idx="57718">
                  <c:v>192.32394900018298</c:v>
                </c:pt>
                <c:pt idx="57719">
                  <c:v>192.32470899987598</c:v>
                </c:pt>
                <c:pt idx="57720">
                  <c:v>192.325237000204</c:v>
                </c:pt>
                <c:pt idx="57721">
                  <c:v>192.33291499995102</c:v>
                </c:pt>
                <c:pt idx="57722">
                  <c:v>192.35717699984801</c:v>
                </c:pt>
                <c:pt idx="57723">
                  <c:v>192.35902799982699</c:v>
                </c:pt>
                <c:pt idx="57724">
                  <c:v>192.35970299996501</c:v>
                </c:pt>
                <c:pt idx="57725">
                  <c:v>192.360967999775</c:v>
                </c:pt>
                <c:pt idx="57726">
                  <c:v>192.361847000029</c:v>
                </c:pt>
                <c:pt idx="57727">
                  <c:v>192.36369000009199</c:v>
                </c:pt>
                <c:pt idx="57728">
                  <c:v>192.36424600012401</c:v>
                </c:pt>
                <c:pt idx="57729">
                  <c:v>192.36477499998702</c:v>
                </c:pt>
                <c:pt idx="57730">
                  <c:v>192.36585699991301</c:v>
                </c:pt>
                <c:pt idx="57731">
                  <c:v>192.36676199989199</c:v>
                </c:pt>
                <c:pt idx="57732">
                  <c:v>192.377250999925</c:v>
                </c:pt>
                <c:pt idx="57733">
                  <c:v>192.386927999905</c:v>
                </c:pt>
                <c:pt idx="57734">
                  <c:v>192.38929499988402</c:v>
                </c:pt>
                <c:pt idx="57735">
                  <c:v>192.38995200021202</c:v>
                </c:pt>
                <c:pt idx="57736">
                  <c:v>192.39126799993699</c:v>
                </c:pt>
                <c:pt idx="57737">
                  <c:v>192.392141999789</c:v>
                </c:pt>
                <c:pt idx="57738">
                  <c:v>192.394026999863</c:v>
                </c:pt>
                <c:pt idx="57739">
                  <c:v>192.39709700013898</c:v>
                </c:pt>
                <c:pt idx="57740">
                  <c:v>192.39777599977899</c:v>
                </c:pt>
                <c:pt idx="57741">
                  <c:v>192.399138999917</c:v>
                </c:pt>
                <c:pt idx="57742">
                  <c:v>192.400025000097</c:v>
                </c:pt>
                <c:pt idx="57743">
                  <c:v>192.400777999864</c:v>
                </c:pt>
                <c:pt idx="57744">
                  <c:v>192.40141199998098</c:v>
                </c:pt>
                <c:pt idx="57745">
                  <c:v>192.40245299988601</c:v>
                </c:pt>
                <c:pt idx="57746">
                  <c:v>192.40333900006499</c:v>
                </c:pt>
                <c:pt idx="57747">
                  <c:v>192.40855999987599</c:v>
                </c:pt>
                <c:pt idx="57748">
                  <c:v>192.431289000069</c:v>
                </c:pt>
                <c:pt idx="57749">
                  <c:v>192.431755000143</c:v>
                </c:pt>
                <c:pt idx="57750">
                  <c:v>192.43264599981498</c:v>
                </c:pt>
                <c:pt idx="57751">
                  <c:v>192.43335600003701</c:v>
                </c:pt>
                <c:pt idx="57752">
                  <c:v>192.445303000113</c:v>
                </c:pt>
                <c:pt idx="57753">
                  <c:v>192.447158000049</c:v>
                </c:pt>
                <c:pt idx="57754">
                  <c:v>192.44763599999698</c:v>
                </c:pt>
                <c:pt idx="57755">
                  <c:v>192.44848400012401</c:v>
                </c:pt>
                <c:pt idx="57756">
                  <c:v>192.448972999955</c:v>
                </c:pt>
                <c:pt idx="57757">
                  <c:v>192.44907199981702</c:v>
                </c:pt>
                <c:pt idx="57758">
                  <c:v>192.45096900021898</c:v>
                </c:pt>
                <c:pt idx="57759">
                  <c:v>192.45172499995499</c:v>
                </c:pt>
                <c:pt idx="57760">
                  <c:v>192.45296300005</c:v>
                </c:pt>
                <c:pt idx="57761">
                  <c:v>192.454307999923</c:v>
                </c:pt>
                <c:pt idx="57762">
                  <c:v>192.468283999915</c:v>
                </c:pt>
                <c:pt idx="57763">
                  <c:v>192.46884999984101</c:v>
                </c:pt>
                <c:pt idx="57764">
                  <c:v>192.46998300013701</c:v>
                </c:pt>
                <c:pt idx="57765">
                  <c:v>192.47080200011598</c:v>
                </c:pt>
                <c:pt idx="57766">
                  <c:v>192.48139299998002</c:v>
                </c:pt>
                <c:pt idx="57767">
                  <c:v>192.493521999949</c:v>
                </c:pt>
                <c:pt idx="57768">
                  <c:v>192.49400599983298</c:v>
                </c:pt>
                <c:pt idx="57769">
                  <c:v>192.49475700007599</c:v>
                </c:pt>
                <c:pt idx="57770">
                  <c:v>192.49568199984401</c:v>
                </c:pt>
                <c:pt idx="57771">
                  <c:v>192.50101999978102</c:v>
                </c:pt>
                <c:pt idx="57772">
                  <c:v>192.51175799990901</c:v>
                </c:pt>
                <c:pt idx="57773">
                  <c:v>192.52063400017499</c:v>
                </c:pt>
                <c:pt idx="57774">
                  <c:v>192.530633999922</c:v>
                </c:pt>
                <c:pt idx="57775">
                  <c:v>192.53125300019698</c:v>
                </c:pt>
                <c:pt idx="57776">
                  <c:v>192.532459000176</c:v>
                </c:pt>
                <c:pt idx="57777">
                  <c:v>192.53333599999601</c:v>
                </c:pt>
                <c:pt idx="57778">
                  <c:v>192.543852000198</c:v>
                </c:pt>
                <c:pt idx="57779">
                  <c:v>192.55152200003002</c:v>
                </c:pt>
                <c:pt idx="57780">
                  <c:v>192.55203800003002</c:v>
                </c:pt>
                <c:pt idx="57781">
                  <c:v>192.55296900018899</c:v>
                </c:pt>
                <c:pt idx="57782">
                  <c:v>192.553573000168</c:v>
                </c:pt>
                <c:pt idx="57783">
                  <c:v>192.55594600008402</c:v>
                </c:pt>
                <c:pt idx="57784">
                  <c:v>192.55984900018998</c:v>
                </c:pt>
                <c:pt idx="57785">
                  <c:v>192.565269000169</c:v>
                </c:pt>
                <c:pt idx="57786">
                  <c:v>192.565276000095</c:v>
                </c:pt>
                <c:pt idx="57787">
                  <c:v>192.56591300018002</c:v>
                </c:pt>
                <c:pt idx="57788">
                  <c:v>192.56592400006397</c:v>
                </c:pt>
                <c:pt idx="57789">
                  <c:v>192.56710799982102</c:v>
                </c:pt>
                <c:pt idx="57790">
                  <c:v>192.56710999979902</c:v>
                </c:pt>
                <c:pt idx="57791">
                  <c:v>192.567986000085</c:v>
                </c:pt>
                <c:pt idx="57792">
                  <c:v>192.567994</c:v>
                </c:pt>
                <c:pt idx="57793">
                  <c:v>192.58928799990801</c:v>
                </c:pt>
                <c:pt idx="57794">
                  <c:v>192.58995300015101</c:v>
                </c:pt>
                <c:pt idx="57795">
                  <c:v>192.59127399982302</c:v>
                </c:pt>
                <c:pt idx="57796">
                  <c:v>192.59216799991898</c:v>
                </c:pt>
                <c:pt idx="57797">
                  <c:v>192.599583000173</c:v>
                </c:pt>
                <c:pt idx="57798">
                  <c:v>192.600484000195</c:v>
                </c:pt>
                <c:pt idx="57799">
                  <c:v>192.606252000132</c:v>
                </c:pt>
                <c:pt idx="57800">
                  <c:v>192.60691399995198</c:v>
                </c:pt>
                <c:pt idx="57801">
                  <c:v>192.60819200007901</c:v>
                </c:pt>
                <c:pt idx="57802">
                  <c:v>192.60903399981498</c:v>
                </c:pt>
                <c:pt idx="57803">
                  <c:v>192.629951000071</c:v>
                </c:pt>
                <c:pt idx="57804">
                  <c:v>192.63044899980699</c:v>
                </c:pt>
                <c:pt idx="57805">
                  <c:v>192.63164599988099</c:v>
                </c:pt>
                <c:pt idx="57806">
                  <c:v>192.63249499999802</c:v>
                </c:pt>
                <c:pt idx="57807">
                  <c:v>192.636526000114</c:v>
                </c:pt>
                <c:pt idx="57808">
                  <c:v>192.63993499998799</c:v>
                </c:pt>
                <c:pt idx="57809">
                  <c:v>192.64055900020998</c:v>
                </c:pt>
                <c:pt idx="57810">
                  <c:v>192.64198000018899</c:v>
                </c:pt>
                <c:pt idx="57811">
                  <c:v>192.64303199997801</c:v>
                </c:pt>
                <c:pt idx="57812">
                  <c:v>192.64312099994601</c:v>
                </c:pt>
                <c:pt idx="57813">
                  <c:v>192.643691999819</c:v>
                </c:pt>
                <c:pt idx="57814">
                  <c:v>192.64477200022102</c:v>
                </c:pt>
                <c:pt idx="57815">
                  <c:v>192.64532699980899</c:v>
                </c:pt>
                <c:pt idx="57816">
                  <c:v>192.64561599993601</c:v>
                </c:pt>
                <c:pt idx="57817">
                  <c:v>192.65656400011702</c:v>
                </c:pt>
                <c:pt idx="57818">
                  <c:v>192.65694800014799</c:v>
                </c:pt>
                <c:pt idx="57819">
                  <c:v>192.657041000074</c:v>
                </c:pt>
                <c:pt idx="57820">
                  <c:v>192.65784500021201</c:v>
                </c:pt>
                <c:pt idx="57821">
                  <c:v>192.65843299990499</c:v>
                </c:pt>
                <c:pt idx="57822">
                  <c:v>192.663076999906</c:v>
                </c:pt>
                <c:pt idx="57823">
                  <c:v>192.663521000213</c:v>
                </c:pt>
                <c:pt idx="57824">
                  <c:v>192.66435100007502</c:v>
                </c:pt>
                <c:pt idx="57825">
                  <c:v>192.66491899997999</c:v>
                </c:pt>
                <c:pt idx="57826">
                  <c:v>192.68111000019402</c:v>
                </c:pt>
                <c:pt idx="57827">
                  <c:v>192.68692300011</c:v>
                </c:pt>
                <c:pt idx="57828">
                  <c:v>192.68729699979301</c:v>
                </c:pt>
                <c:pt idx="57829">
                  <c:v>192.68796100004602</c:v>
                </c:pt>
                <c:pt idx="57830">
                  <c:v>192.68848899992</c:v>
                </c:pt>
                <c:pt idx="57831">
                  <c:v>192.69862100009001</c:v>
                </c:pt>
                <c:pt idx="57832">
                  <c:v>192.69918300005799</c:v>
                </c:pt>
                <c:pt idx="57833">
                  <c:v>192.700332000185</c:v>
                </c:pt>
                <c:pt idx="57834">
                  <c:v>192.70121499994201</c:v>
                </c:pt>
                <c:pt idx="57835">
                  <c:v>192.707592999795</c:v>
                </c:pt>
                <c:pt idx="57836">
                  <c:v>192.70801599986899</c:v>
                </c:pt>
                <c:pt idx="57837">
                  <c:v>192.70831999983702</c:v>
                </c:pt>
                <c:pt idx="57838">
                  <c:v>192.70874199992201</c:v>
                </c:pt>
                <c:pt idx="57839">
                  <c:v>192.70933200004899</c:v>
                </c:pt>
                <c:pt idx="57840">
                  <c:v>192.710583999996</c:v>
                </c:pt>
                <c:pt idx="57841">
                  <c:v>192.71597899978499</c:v>
                </c:pt>
                <c:pt idx="57842">
                  <c:v>192.71663900008198</c:v>
                </c:pt>
                <c:pt idx="57843">
                  <c:v>192.71724700001801</c:v>
                </c:pt>
                <c:pt idx="57844">
                  <c:v>192.71846599986</c:v>
                </c:pt>
                <c:pt idx="57845">
                  <c:v>192.71940799990202</c:v>
                </c:pt>
                <c:pt idx="57846">
                  <c:v>192.732096999861</c:v>
                </c:pt>
                <c:pt idx="57847">
                  <c:v>192.73289800003099</c:v>
                </c:pt>
                <c:pt idx="57848">
                  <c:v>192.734023999946</c:v>
                </c:pt>
                <c:pt idx="57849">
                  <c:v>192.73530000009399</c:v>
                </c:pt>
                <c:pt idx="57850">
                  <c:v>192.73595599997802</c:v>
                </c:pt>
                <c:pt idx="57851">
                  <c:v>192.73859299983002</c:v>
                </c:pt>
                <c:pt idx="57852">
                  <c:v>192.76038099996998</c:v>
                </c:pt>
                <c:pt idx="57853">
                  <c:v>192.760893000013</c:v>
                </c:pt>
                <c:pt idx="57854">
                  <c:v>192.76177600022399</c:v>
                </c:pt>
                <c:pt idx="57855">
                  <c:v>192.76242700016098</c:v>
                </c:pt>
                <c:pt idx="57856">
                  <c:v>192.76555099986498</c:v>
                </c:pt>
                <c:pt idx="57857">
                  <c:v>192.766195999865</c:v>
                </c:pt>
                <c:pt idx="57858">
                  <c:v>192.76739699989702</c:v>
                </c:pt>
                <c:pt idx="57859">
                  <c:v>192.768332000014</c:v>
                </c:pt>
                <c:pt idx="57860">
                  <c:v>192.76844500018299</c:v>
                </c:pt>
                <c:pt idx="57861">
                  <c:v>192.76939200017199</c:v>
                </c:pt>
                <c:pt idx="57862">
                  <c:v>192.78331199984601</c:v>
                </c:pt>
                <c:pt idx="57863">
                  <c:v>192.78557600000499</c:v>
                </c:pt>
                <c:pt idx="57864">
                  <c:v>192.78684900018501</c:v>
                </c:pt>
                <c:pt idx="57865">
                  <c:v>192.787530999794</c:v>
                </c:pt>
                <c:pt idx="57866">
                  <c:v>192.78887500013198</c:v>
                </c:pt>
                <c:pt idx="57867">
                  <c:v>192.789910000101</c:v>
                </c:pt>
                <c:pt idx="57868">
                  <c:v>192.804204999902</c:v>
                </c:pt>
                <c:pt idx="57869">
                  <c:v>192.80489699985901</c:v>
                </c:pt>
                <c:pt idx="57870">
                  <c:v>192.80625700002901</c:v>
                </c:pt>
                <c:pt idx="57871">
                  <c:v>192.80721699988101</c:v>
                </c:pt>
                <c:pt idx="57872">
                  <c:v>192.81877799994601</c:v>
                </c:pt>
                <c:pt idx="57873">
                  <c:v>192.82651899993601</c:v>
                </c:pt>
                <c:pt idx="57874">
                  <c:v>192.827144000148</c:v>
                </c:pt>
                <c:pt idx="57875">
                  <c:v>192.82838700018999</c:v>
                </c:pt>
                <c:pt idx="57876">
                  <c:v>192.82921300009502</c:v>
                </c:pt>
                <c:pt idx="57877">
                  <c:v>192.82979799981999</c:v>
                </c:pt>
                <c:pt idx="57878">
                  <c:v>192.832277999968</c:v>
                </c:pt>
                <c:pt idx="57879">
                  <c:v>192.854378999982</c:v>
                </c:pt>
                <c:pt idx="57880">
                  <c:v>192.85657499995</c:v>
                </c:pt>
                <c:pt idx="57881">
                  <c:v>192.85708600000302</c:v>
                </c:pt>
                <c:pt idx="57882">
                  <c:v>192.85807899996098</c:v>
                </c:pt>
                <c:pt idx="57883">
                  <c:v>192.858737999813</c:v>
                </c:pt>
                <c:pt idx="57884">
                  <c:v>192.870367000068</c:v>
                </c:pt>
                <c:pt idx="57885">
                  <c:v>192.87099900020598</c:v>
                </c:pt>
                <c:pt idx="57886">
                  <c:v>192.87164900015301</c:v>
                </c:pt>
                <c:pt idx="57887">
                  <c:v>192.872056999931</c:v>
                </c:pt>
                <c:pt idx="57888">
                  <c:v>192.87294200012099</c:v>
                </c:pt>
                <c:pt idx="57889">
                  <c:v>192.87883500010099</c:v>
                </c:pt>
                <c:pt idx="57890">
                  <c:v>192.88526399986898</c:v>
                </c:pt>
                <c:pt idx="57891">
                  <c:v>192.88586099992202</c:v>
                </c:pt>
                <c:pt idx="57892">
                  <c:v>192.88704100017603</c:v>
                </c:pt>
                <c:pt idx="57893">
                  <c:v>192.88794300018702</c:v>
                </c:pt>
                <c:pt idx="57894">
                  <c:v>192.92007300009502</c:v>
                </c:pt>
                <c:pt idx="57895">
                  <c:v>192.92786100004301</c:v>
                </c:pt>
                <c:pt idx="57896">
                  <c:v>192.928564999874</c:v>
                </c:pt>
                <c:pt idx="57897">
                  <c:v>192.92895499984198</c:v>
                </c:pt>
                <c:pt idx="57898">
                  <c:v>192.92966700004399</c:v>
                </c:pt>
                <c:pt idx="57899">
                  <c:v>192.92992900000101</c:v>
                </c:pt>
                <c:pt idx="57900">
                  <c:v>192.93012700018099</c:v>
                </c:pt>
                <c:pt idx="57901">
                  <c:v>192.93043700008602</c:v>
                </c:pt>
                <c:pt idx="57902">
                  <c:v>192.93087899995899</c:v>
                </c:pt>
                <c:pt idx="57903">
                  <c:v>192.93101099992703</c:v>
                </c:pt>
                <c:pt idx="57904">
                  <c:v>192.93111700017101</c:v>
                </c:pt>
                <c:pt idx="57905">
                  <c:v>192.93159000017101</c:v>
                </c:pt>
                <c:pt idx="57906">
                  <c:v>192.93195899990602</c:v>
                </c:pt>
                <c:pt idx="57907">
                  <c:v>192.93781899978001</c:v>
                </c:pt>
                <c:pt idx="57908">
                  <c:v>192.958942000132</c:v>
                </c:pt>
                <c:pt idx="57909">
                  <c:v>192.959695999888</c:v>
                </c:pt>
                <c:pt idx="57910">
                  <c:v>192.96102699990999</c:v>
                </c:pt>
                <c:pt idx="57911">
                  <c:v>192.96197899984602</c:v>
                </c:pt>
                <c:pt idx="57912">
                  <c:v>192.962680000164</c:v>
                </c:pt>
                <c:pt idx="57913">
                  <c:v>192.970207000144</c:v>
                </c:pt>
                <c:pt idx="57914">
                  <c:v>192.97060999997402</c:v>
                </c:pt>
                <c:pt idx="57915">
                  <c:v>192.97133600002701</c:v>
                </c:pt>
                <c:pt idx="57916">
                  <c:v>192.97180100011201</c:v>
                </c:pt>
                <c:pt idx="57917">
                  <c:v>192.97711899980598</c:v>
                </c:pt>
                <c:pt idx="57918">
                  <c:v>192.99400699992401</c:v>
                </c:pt>
                <c:pt idx="57919">
                  <c:v>193.00120800016799</c:v>
                </c:pt>
                <c:pt idx="57920">
                  <c:v>193.01579200009598</c:v>
                </c:pt>
                <c:pt idx="57921">
                  <c:v>193.01864199996999</c:v>
                </c:pt>
                <c:pt idx="57922">
                  <c:v>193.01937499994798</c:v>
                </c:pt>
                <c:pt idx="57923">
                  <c:v>193.020669999896</c:v>
                </c:pt>
                <c:pt idx="57924">
                  <c:v>193.02204699988499</c:v>
                </c:pt>
                <c:pt idx="57925">
                  <c:v>193.04137200015199</c:v>
                </c:pt>
                <c:pt idx="57926">
                  <c:v>193.04749699995199</c:v>
                </c:pt>
                <c:pt idx="57927">
                  <c:v>193.048117000216</c:v>
                </c:pt>
                <c:pt idx="57928">
                  <c:v>193.049254000015</c:v>
                </c:pt>
                <c:pt idx="57929">
                  <c:v>193.05001800012099</c:v>
                </c:pt>
                <c:pt idx="57930">
                  <c:v>193.07016099992299</c:v>
                </c:pt>
                <c:pt idx="57931">
                  <c:v>193.07082800014499</c:v>
                </c:pt>
                <c:pt idx="57932">
                  <c:v>193.07215800017698</c:v>
                </c:pt>
                <c:pt idx="57933">
                  <c:v>193.07305199981701</c:v>
                </c:pt>
                <c:pt idx="57934">
                  <c:v>193.078374999913</c:v>
                </c:pt>
                <c:pt idx="57935">
                  <c:v>193.07905699997698</c:v>
                </c:pt>
                <c:pt idx="57936">
                  <c:v>193.08023299981801</c:v>
                </c:pt>
                <c:pt idx="57937">
                  <c:v>193.08140100019898</c:v>
                </c:pt>
                <c:pt idx="57938">
                  <c:v>193.08164799986099</c:v>
                </c:pt>
                <c:pt idx="57939">
                  <c:v>193.08205000015701</c:v>
                </c:pt>
                <c:pt idx="57940">
                  <c:v>193.082709999998</c:v>
                </c:pt>
                <c:pt idx="57941">
                  <c:v>193.08318399998799</c:v>
                </c:pt>
                <c:pt idx="57942">
                  <c:v>193.09434400020098</c:v>
                </c:pt>
                <c:pt idx="57943">
                  <c:v>193.12521499978101</c:v>
                </c:pt>
                <c:pt idx="57944">
                  <c:v>193.14164600018501</c:v>
                </c:pt>
                <c:pt idx="57945">
                  <c:v>193.14235999990998</c:v>
                </c:pt>
                <c:pt idx="57946">
                  <c:v>193.142672999783</c:v>
                </c:pt>
                <c:pt idx="57947">
                  <c:v>193.14366900016401</c:v>
                </c:pt>
                <c:pt idx="57948">
                  <c:v>193.144654000207</c:v>
                </c:pt>
                <c:pt idx="57949">
                  <c:v>193.14731699978398</c:v>
                </c:pt>
                <c:pt idx="57950">
                  <c:v>193.14988099995301</c:v>
                </c:pt>
                <c:pt idx="57951">
                  <c:v>193.208895000225</c:v>
                </c:pt>
                <c:pt idx="57952">
                  <c:v>193.223300000227</c:v>
                </c:pt>
                <c:pt idx="57953">
                  <c:v>193.22375999990902</c:v>
                </c:pt>
                <c:pt idx="57954">
                  <c:v>193.224033000205</c:v>
                </c:pt>
                <c:pt idx="57955">
                  <c:v>193.22406899982499</c:v>
                </c:pt>
                <c:pt idx="57956">
                  <c:v>193.225242000153</c:v>
                </c:pt>
                <c:pt idx="57957">
                  <c:v>193.22524400013199</c:v>
                </c:pt>
                <c:pt idx="57958">
                  <c:v>193.22615400005799</c:v>
                </c:pt>
                <c:pt idx="57959">
                  <c:v>193.22615700002598</c:v>
                </c:pt>
                <c:pt idx="57960">
                  <c:v>193.23178000013201</c:v>
                </c:pt>
                <c:pt idx="57961">
                  <c:v>193.23246500016401</c:v>
                </c:pt>
                <c:pt idx="57962">
                  <c:v>193.23385799998502</c:v>
                </c:pt>
                <c:pt idx="57963">
                  <c:v>193.23483300013299</c:v>
                </c:pt>
                <c:pt idx="57964">
                  <c:v>193.24123700016497</c:v>
                </c:pt>
                <c:pt idx="57965">
                  <c:v>193.241887000112</c:v>
                </c:pt>
                <c:pt idx="57966">
                  <c:v>193.24314000004898</c:v>
                </c:pt>
                <c:pt idx="57967">
                  <c:v>193.24408200009199</c:v>
                </c:pt>
                <c:pt idx="57968">
                  <c:v>193.25446899983902</c:v>
                </c:pt>
                <c:pt idx="57969">
                  <c:v>193.25483300008199</c:v>
                </c:pt>
                <c:pt idx="57970">
                  <c:v>193.25546199979698</c:v>
                </c:pt>
                <c:pt idx="57971">
                  <c:v>193.25586900004001</c:v>
                </c:pt>
                <c:pt idx="57972">
                  <c:v>193.25730499986</c:v>
                </c:pt>
                <c:pt idx="57973">
                  <c:v>193.25793400003002</c:v>
                </c:pt>
                <c:pt idx="57974">
                  <c:v>193.25923899987097</c:v>
                </c:pt>
                <c:pt idx="57975">
                  <c:v>193.26007000017802</c:v>
                </c:pt>
                <c:pt idx="57976">
                  <c:v>193.27097199993602</c:v>
                </c:pt>
                <c:pt idx="57977">
                  <c:v>193.271650000042</c:v>
                </c:pt>
                <c:pt idx="57978">
                  <c:v>193.27293000014799</c:v>
                </c:pt>
                <c:pt idx="57979">
                  <c:v>193.27389199997899</c:v>
                </c:pt>
                <c:pt idx="57980">
                  <c:v>193.275691000053</c:v>
                </c:pt>
                <c:pt idx="57981">
                  <c:v>193.27630199995801</c:v>
                </c:pt>
                <c:pt idx="57982">
                  <c:v>193.276776999937</c:v>
                </c:pt>
                <c:pt idx="57983">
                  <c:v>193.27746099997898</c:v>
                </c:pt>
                <c:pt idx="57984">
                  <c:v>193.27823599996901</c:v>
                </c:pt>
                <c:pt idx="57985">
                  <c:v>193.28726899993802</c:v>
                </c:pt>
                <c:pt idx="57986">
                  <c:v>193.28780900013899</c:v>
                </c:pt>
                <c:pt idx="57987">
                  <c:v>193.28881699993801</c:v>
                </c:pt>
                <c:pt idx="57988">
                  <c:v>193.28885799995899</c:v>
                </c:pt>
                <c:pt idx="57989">
                  <c:v>193.28953300009701</c:v>
                </c:pt>
                <c:pt idx="57990">
                  <c:v>193.28957600009701</c:v>
                </c:pt>
                <c:pt idx="57991">
                  <c:v>193.29055199978001</c:v>
                </c:pt>
                <c:pt idx="57992">
                  <c:v>193.29083699994902</c:v>
                </c:pt>
                <c:pt idx="57993">
                  <c:v>193.29173400001298</c:v>
                </c:pt>
                <c:pt idx="57994">
                  <c:v>193.29990400001401</c:v>
                </c:pt>
                <c:pt idx="57995">
                  <c:v>193.30265700000302</c:v>
                </c:pt>
                <c:pt idx="57996">
                  <c:v>193.30341900012999</c:v>
                </c:pt>
                <c:pt idx="57997">
                  <c:v>193.30478499978199</c:v>
                </c:pt>
                <c:pt idx="57998">
                  <c:v>193.30577500022599</c:v>
                </c:pt>
                <c:pt idx="57999">
                  <c:v>193.31896799985699</c:v>
                </c:pt>
                <c:pt idx="58000">
                  <c:v>193.32366199978398</c:v>
                </c:pt>
                <c:pt idx="58001">
                  <c:v>193.32573600013302</c:v>
                </c:pt>
                <c:pt idx="58002">
                  <c:v>193.32630500002699</c:v>
                </c:pt>
                <c:pt idx="58003">
                  <c:v>193.32748699980499</c:v>
                </c:pt>
                <c:pt idx="58004">
                  <c:v>193.328371000006</c:v>
                </c:pt>
                <c:pt idx="58005">
                  <c:v>193.331642999964</c:v>
                </c:pt>
                <c:pt idx="58006">
                  <c:v>193.34167899978598</c:v>
                </c:pt>
                <c:pt idx="58007">
                  <c:v>193.36425399978899</c:v>
                </c:pt>
                <c:pt idx="58008">
                  <c:v>193.37227699998002</c:v>
                </c:pt>
                <c:pt idx="58009">
                  <c:v>193.372892999832</c:v>
                </c:pt>
                <c:pt idx="58010">
                  <c:v>193.37402400014901</c:v>
                </c:pt>
                <c:pt idx="58011">
                  <c:v>193.37485699998001</c:v>
                </c:pt>
                <c:pt idx="58012">
                  <c:v>193.37495499985297</c:v>
                </c:pt>
                <c:pt idx="58013">
                  <c:v>193.37626700007598</c:v>
                </c:pt>
                <c:pt idx="58014">
                  <c:v>193.37707900012902</c:v>
                </c:pt>
                <c:pt idx="58015">
                  <c:v>193.378257999938</c:v>
                </c:pt>
                <c:pt idx="58016">
                  <c:v>193.379446000108</c:v>
                </c:pt>
                <c:pt idx="58017">
                  <c:v>193.38501099991802</c:v>
                </c:pt>
                <c:pt idx="58018">
                  <c:v>193.38552699991803</c:v>
                </c:pt>
                <c:pt idx="58019">
                  <c:v>193.38647999984403</c:v>
                </c:pt>
                <c:pt idx="58020">
                  <c:v>193.38713200022499</c:v>
                </c:pt>
                <c:pt idx="58021">
                  <c:v>193.389316999855</c:v>
                </c:pt>
                <c:pt idx="58022">
                  <c:v>193.39405399978199</c:v>
                </c:pt>
                <c:pt idx="58023">
                  <c:v>193.39464799986601</c:v>
                </c:pt>
                <c:pt idx="58024">
                  <c:v>193.39576699985599</c:v>
                </c:pt>
                <c:pt idx="58025">
                  <c:v>193.396507000215</c:v>
                </c:pt>
                <c:pt idx="58026">
                  <c:v>193.42230199981702</c:v>
                </c:pt>
                <c:pt idx="58027">
                  <c:v>193.43312099999801</c:v>
                </c:pt>
                <c:pt idx="58028">
                  <c:v>193.43424499993398</c:v>
                </c:pt>
                <c:pt idx="58029">
                  <c:v>193.43462599999799</c:v>
                </c:pt>
                <c:pt idx="58030">
                  <c:v>193.435082000178</c:v>
                </c:pt>
                <c:pt idx="58031">
                  <c:v>193.43523899988202</c:v>
                </c:pt>
                <c:pt idx="58032">
                  <c:v>193.43546600021</c:v>
                </c:pt>
                <c:pt idx="58033">
                  <c:v>193.43572199977601</c:v>
                </c:pt>
                <c:pt idx="58034">
                  <c:v>193.436167000072</c:v>
                </c:pt>
                <c:pt idx="58035">
                  <c:v>193.43665699989199</c:v>
                </c:pt>
                <c:pt idx="58036">
                  <c:v>193.43729999991399</c:v>
                </c:pt>
                <c:pt idx="58037">
                  <c:v>193.45350699995799</c:v>
                </c:pt>
                <c:pt idx="58038">
                  <c:v>193.45631599981002</c:v>
                </c:pt>
                <c:pt idx="58039">
                  <c:v>193.45695199990499</c:v>
                </c:pt>
                <c:pt idx="58040">
                  <c:v>193.45727000018002</c:v>
                </c:pt>
                <c:pt idx="58041">
                  <c:v>193.45811099992702</c:v>
                </c:pt>
                <c:pt idx="58042">
                  <c:v>193.4595849998</c:v>
                </c:pt>
                <c:pt idx="58043">
                  <c:v>193.50133599982601</c:v>
                </c:pt>
                <c:pt idx="58044">
                  <c:v>193.502025999805</c:v>
                </c:pt>
                <c:pt idx="58045">
                  <c:v>193.50241199981599</c:v>
                </c:pt>
                <c:pt idx="58046">
                  <c:v>193.50308599996399</c:v>
                </c:pt>
                <c:pt idx="58047">
                  <c:v>193.50347799991101</c:v>
                </c:pt>
                <c:pt idx="58048">
                  <c:v>193.50386899986898</c:v>
                </c:pt>
                <c:pt idx="58049">
                  <c:v>193.504301999837</c:v>
                </c:pt>
                <c:pt idx="58050">
                  <c:v>193.50452099979498</c:v>
                </c:pt>
                <c:pt idx="58051">
                  <c:v>193.50500900009098</c:v>
                </c:pt>
                <c:pt idx="58052">
                  <c:v>193.50575799990099</c:v>
                </c:pt>
                <c:pt idx="58053">
                  <c:v>193.51675899997602</c:v>
                </c:pt>
                <c:pt idx="58054">
                  <c:v>193.517419999807</c:v>
                </c:pt>
                <c:pt idx="58055">
                  <c:v>193.51870299988099</c:v>
                </c:pt>
                <c:pt idx="58056">
                  <c:v>193.519570999797</c:v>
                </c:pt>
                <c:pt idx="58057">
                  <c:v>193.526457000189</c:v>
                </c:pt>
                <c:pt idx="58058">
                  <c:v>193.536981999841</c:v>
                </c:pt>
                <c:pt idx="58059">
                  <c:v>193.54353300013801</c:v>
                </c:pt>
                <c:pt idx="58060">
                  <c:v>193.54417700014801</c:v>
                </c:pt>
                <c:pt idx="58061">
                  <c:v>193.54541599977802</c:v>
                </c:pt>
                <c:pt idx="58062">
                  <c:v>193.54628900009598</c:v>
                </c:pt>
                <c:pt idx="58063">
                  <c:v>193.56107600015</c:v>
                </c:pt>
                <c:pt idx="58064">
                  <c:v>193.561569999928</c:v>
                </c:pt>
                <c:pt idx="58065">
                  <c:v>193.56256799983299</c:v>
                </c:pt>
                <c:pt idx="58066">
                  <c:v>193.56320299993899</c:v>
                </c:pt>
                <c:pt idx="58067">
                  <c:v>193.56709000021499</c:v>
                </c:pt>
                <c:pt idx="58068">
                  <c:v>193.57122900009901</c:v>
                </c:pt>
                <c:pt idx="58069">
                  <c:v>193.57795399992</c:v>
                </c:pt>
                <c:pt idx="58070">
                  <c:v>193.60342800018702</c:v>
                </c:pt>
                <c:pt idx="58071">
                  <c:v>193.61054299997699</c:v>
                </c:pt>
                <c:pt idx="58072">
                  <c:v>193.61124299984999</c:v>
                </c:pt>
                <c:pt idx="58073">
                  <c:v>193.61243599996598</c:v>
                </c:pt>
                <c:pt idx="58074">
                  <c:v>193.61332900007201</c:v>
                </c:pt>
                <c:pt idx="58075">
                  <c:v>193.62312900011599</c:v>
                </c:pt>
                <c:pt idx="58076">
                  <c:v>193.62382400004199</c:v>
                </c:pt>
                <c:pt idx="58077">
                  <c:v>193.62500599981999</c:v>
                </c:pt>
                <c:pt idx="58078">
                  <c:v>193.62584999998901</c:v>
                </c:pt>
                <c:pt idx="58079">
                  <c:v>193.628941000042</c:v>
                </c:pt>
                <c:pt idx="58080">
                  <c:v>193.62927900010601</c:v>
                </c:pt>
                <c:pt idx="58081">
                  <c:v>193.63002399995801</c:v>
                </c:pt>
                <c:pt idx="58082">
                  <c:v>193.63044700003201</c:v>
                </c:pt>
                <c:pt idx="58083">
                  <c:v>193.63744200018098</c:v>
                </c:pt>
                <c:pt idx="58084">
                  <c:v>193.63811199991599</c:v>
                </c:pt>
                <c:pt idx="58085">
                  <c:v>193.63931099996901</c:v>
                </c:pt>
                <c:pt idx="58086">
                  <c:v>193.64022599984301</c:v>
                </c:pt>
                <c:pt idx="58087">
                  <c:v>193.649130999801</c:v>
                </c:pt>
                <c:pt idx="58088">
                  <c:v>193.665222000163</c:v>
                </c:pt>
                <c:pt idx="58089">
                  <c:v>193.66585999978199</c:v>
                </c:pt>
                <c:pt idx="58090">
                  <c:v>193.66718099990902</c:v>
                </c:pt>
                <c:pt idx="58091">
                  <c:v>193.66807200003601</c:v>
                </c:pt>
                <c:pt idx="58092">
                  <c:v>193.6726240001</c:v>
                </c:pt>
                <c:pt idx="58093">
                  <c:v>193.67292600009</c:v>
                </c:pt>
                <c:pt idx="58094">
                  <c:v>193.67341799988898</c:v>
                </c:pt>
                <c:pt idx="58095">
                  <c:v>193.67389699982499</c:v>
                </c:pt>
                <c:pt idx="58096">
                  <c:v>193.681207999816</c:v>
                </c:pt>
                <c:pt idx="58097">
                  <c:v>193.68973400014499</c:v>
                </c:pt>
                <c:pt idx="58098">
                  <c:v>193.69531299980699</c:v>
                </c:pt>
                <c:pt idx="58099">
                  <c:v>193.698693999976</c:v>
                </c:pt>
                <c:pt idx="58100">
                  <c:v>193.699438999829</c:v>
                </c:pt>
                <c:pt idx="58101">
                  <c:v>193.70075599999799</c:v>
                </c:pt>
                <c:pt idx="58102">
                  <c:v>193.70087100014601</c:v>
                </c:pt>
                <c:pt idx="58103">
                  <c:v>193.70131899995602</c:v>
                </c:pt>
                <c:pt idx="58104">
                  <c:v>193.70164800011401</c:v>
                </c:pt>
                <c:pt idx="58105">
                  <c:v>193.70221600001901</c:v>
                </c:pt>
                <c:pt idx="58106">
                  <c:v>193.702740999924</c:v>
                </c:pt>
                <c:pt idx="58107">
                  <c:v>193.70626399995601</c:v>
                </c:pt>
                <c:pt idx="58108">
                  <c:v>193.71345099989398</c:v>
                </c:pt>
                <c:pt idx="58109">
                  <c:v>193.71413099997801</c:v>
                </c:pt>
                <c:pt idx="58110">
                  <c:v>193.71537799997802</c:v>
                </c:pt>
                <c:pt idx="58111">
                  <c:v>193.71630500018</c:v>
                </c:pt>
                <c:pt idx="58112">
                  <c:v>193.743219000225</c:v>
                </c:pt>
                <c:pt idx="58113">
                  <c:v>193.754895999973</c:v>
                </c:pt>
                <c:pt idx="58114">
                  <c:v>193.770973000027</c:v>
                </c:pt>
                <c:pt idx="58115">
                  <c:v>193.77147800014401</c:v>
                </c:pt>
                <c:pt idx="58116">
                  <c:v>193.77151400021799</c:v>
                </c:pt>
                <c:pt idx="58117">
                  <c:v>193.77240299991101</c:v>
                </c:pt>
                <c:pt idx="58118">
                  <c:v>193.77314800021801</c:v>
                </c:pt>
                <c:pt idx="58119">
                  <c:v>193.77887300015499</c:v>
                </c:pt>
                <c:pt idx="58120">
                  <c:v>193.790918000104</c:v>
                </c:pt>
                <c:pt idx="58121">
                  <c:v>193.79377299992402</c:v>
                </c:pt>
                <c:pt idx="58122">
                  <c:v>193.794398000136</c:v>
                </c:pt>
                <c:pt idx="58123">
                  <c:v>193.79541999978701</c:v>
                </c:pt>
                <c:pt idx="58124">
                  <c:v>193.79548000006199</c:v>
                </c:pt>
                <c:pt idx="58125">
                  <c:v>193.79604000005202</c:v>
                </c:pt>
                <c:pt idx="58126">
                  <c:v>193.79619800020001</c:v>
                </c:pt>
                <c:pt idx="58127">
                  <c:v>193.797085999904</c:v>
                </c:pt>
                <c:pt idx="58128">
                  <c:v>193.79791900018901</c:v>
                </c:pt>
                <c:pt idx="58129">
                  <c:v>193.81840400001201</c:v>
                </c:pt>
                <c:pt idx="58130">
                  <c:v>193.81905699992703</c:v>
                </c:pt>
                <c:pt idx="58131">
                  <c:v>193.820366000181</c:v>
                </c:pt>
                <c:pt idx="58132">
                  <c:v>193.82131400016002</c:v>
                </c:pt>
                <c:pt idx="58133">
                  <c:v>193.82140000016</c:v>
                </c:pt>
                <c:pt idx="58134">
                  <c:v>193.82210200001202</c:v>
                </c:pt>
                <c:pt idx="58135">
                  <c:v>193.82333600014999</c:v>
                </c:pt>
                <c:pt idx="58136">
                  <c:v>193.82412699996999</c:v>
                </c:pt>
                <c:pt idx="58137">
                  <c:v>193.82424200011798</c:v>
                </c:pt>
                <c:pt idx="58138">
                  <c:v>193.846183999994</c:v>
                </c:pt>
                <c:pt idx="58139">
                  <c:v>193.846528999984</c:v>
                </c:pt>
                <c:pt idx="58140">
                  <c:v>193.84722999984601</c:v>
                </c:pt>
                <c:pt idx="58141">
                  <c:v>193.847444999846</c:v>
                </c:pt>
                <c:pt idx="58142">
                  <c:v>193.84766299981399</c:v>
                </c:pt>
                <c:pt idx="58143">
                  <c:v>193.848141000216</c:v>
                </c:pt>
                <c:pt idx="58144">
                  <c:v>193.84947199978302</c:v>
                </c:pt>
                <c:pt idx="58145">
                  <c:v>193.85044899990999</c:v>
                </c:pt>
                <c:pt idx="58146">
                  <c:v>193.86412899984802</c:v>
                </c:pt>
                <c:pt idx="58147">
                  <c:v>193.86640499987999</c:v>
                </c:pt>
                <c:pt idx="58148">
                  <c:v>193.87083599985999</c:v>
                </c:pt>
                <c:pt idx="58149">
                  <c:v>193.87516699998702</c:v>
                </c:pt>
                <c:pt idx="58150">
                  <c:v>193.87554800005</c:v>
                </c:pt>
                <c:pt idx="58151">
                  <c:v>193.87625199988099</c:v>
                </c:pt>
                <c:pt idx="58152">
                  <c:v>193.87674000017699</c:v>
                </c:pt>
                <c:pt idx="58153">
                  <c:v>193.87682900014599</c:v>
                </c:pt>
                <c:pt idx="58154">
                  <c:v>193.87737099987098</c:v>
                </c:pt>
                <c:pt idx="58155">
                  <c:v>193.878429000051</c:v>
                </c:pt>
                <c:pt idx="58156">
                  <c:v>193.87973199991302</c:v>
                </c:pt>
                <c:pt idx="58157">
                  <c:v>193.8853810002</c:v>
                </c:pt>
                <c:pt idx="58158">
                  <c:v>193.886065999777</c:v>
                </c:pt>
                <c:pt idx="58159">
                  <c:v>193.88730399987199</c:v>
                </c:pt>
                <c:pt idx="58160">
                  <c:v>193.888557999798</c:v>
                </c:pt>
                <c:pt idx="58161">
                  <c:v>193.89407700009502</c:v>
                </c:pt>
                <c:pt idx="58162">
                  <c:v>193.89471400018002</c:v>
                </c:pt>
                <c:pt idx="58163">
                  <c:v>193.89499599992601</c:v>
                </c:pt>
                <c:pt idx="58164">
                  <c:v>193.89558700004198</c:v>
                </c:pt>
                <c:pt idx="58165">
                  <c:v>193.896031999884</c:v>
                </c:pt>
                <c:pt idx="58166">
                  <c:v>193.898464000085</c:v>
                </c:pt>
                <c:pt idx="58167">
                  <c:v>193.91568599985399</c:v>
                </c:pt>
                <c:pt idx="58168">
                  <c:v>193.918543000108</c:v>
                </c:pt>
                <c:pt idx="58169">
                  <c:v>193.918992999897</c:v>
                </c:pt>
                <c:pt idx="58170">
                  <c:v>193.91980699992902</c:v>
                </c:pt>
                <c:pt idx="58171">
                  <c:v>193.92046900020401</c:v>
                </c:pt>
                <c:pt idx="58172">
                  <c:v>193.94065999995198</c:v>
                </c:pt>
                <c:pt idx="58173">
                  <c:v>193.95382199991198</c:v>
                </c:pt>
                <c:pt idx="58174">
                  <c:v>193.968031000167</c:v>
                </c:pt>
                <c:pt idx="58175">
                  <c:v>193.96870999980803</c:v>
                </c:pt>
                <c:pt idx="58176">
                  <c:v>193.96929000003999</c:v>
                </c:pt>
                <c:pt idx="58177">
                  <c:v>193.96977499991399</c:v>
                </c:pt>
                <c:pt idx="58178">
                  <c:v>193.970573000115</c:v>
                </c:pt>
                <c:pt idx="58179">
                  <c:v>193.97303599998799</c:v>
                </c:pt>
                <c:pt idx="58180">
                  <c:v>193.98559599994701</c:v>
                </c:pt>
                <c:pt idx="58181">
                  <c:v>193.986226000106</c:v>
                </c:pt>
                <c:pt idx="58182">
                  <c:v>193.98749199990499</c:v>
                </c:pt>
                <c:pt idx="58183">
                  <c:v>193.988388999969</c:v>
                </c:pt>
                <c:pt idx="58184">
                  <c:v>193.99535499996998</c:v>
                </c:pt>
                <c:pt idx="58185">
                  <c:v>193.99590700004399</c:v>
                </c:pt>
                <c:pt idx="58186">
                  <c:v>193.99604199998001</c:v>
                </c:pt>
                <c:pt idx="58187">
                  <c:v>193.99656199993802</c:v>
                </c:pt>
                <c:pt idx="58188">
                  <c:v>193.99717599981099</c:v>
                </c:pt>
                <c:pt idx="58189">
                  <c:v>193.99794499986402</c:v>
                </c:pt>
                <c:pt idx="58190">
                  <c:v>193.99830000020302</c:v>
                </c:pt>
                <c:pt idx="58191">
                  <c:v>193.998937999822</c:v>
                </c:pt>
                <c:pt idx="58192">
                  <c:v>194.00056199992801</c:v>
                </c:pt>
                <c:pt idx="58193">
                  <c:v>194.02151699978199</c:v>
                </c:pt>
                <c:pt idx="58194">
                  <c:v>194.023227999878</c:v>
                </c:pt>
                <c:pt idx="58195">
                  <c:v>194.023946000015</c:v>
                </c:pt>
                <c:pt idx="58196">
                  <c:v>194.025415999931</c:v>
                </c:pt>
                <c:pt idx="58197">
                  <c:v>194.026500999825</c:v>
                </c:pt>
                <c:pt idx="58198">
                  <c:v>194.05386300013501</c:v>
                </c:pt>
                <c:pt idx="58199">
                  <c:v>194.054536999829</c:v>
                </c:pt>
                <c:pt idx="58200">
                  <c:v>194.05478499993399</c:v>
                </c:pt>
                <c:pt idx="58201">
                  <c:v>194.05522299985</c:v>
                </c:pt>
                <c:pt idx="58202">
                  <c:v>194.055267999829</c:v>
                </c:pt>
                <c:pt idx="58203">
                  <c:v>194.05593200008198</c:v>
                </c:pt>
                <c:pt idx="58204">
                  <c:v>194.056096000167</c:v>
                </c:pt>
                <c:pt idx="58205">
                  <c:v>194.05639600017801</c:v>
                </c:pt>
                <c:pt idx="58206">
                  <c:v>194.05689699988201</c:v>
                </c:pt>
                <c:pt idx="58207">
                  <c:v>194.05698599985001</c:v>
                </c:pt>
                <c:pt idx="58208">
                  <c:v>194.057263000104</c:v>
                </c:pt>
                <c:pt idx="58209">
                  <c:v>194.05749599991302</c:v>
                </c:pt>
                <c:pt idx="58210">
                  <c:v>194.05794700014602</c:v>
                </c:pt>
                <c:pt idx="58211">
                  <c:v>194.064464999883</c:v>
                </c:pt>
                <c:pt idx="58212">
                  <c:v>194.06726799979799</c:v>
                </c:pt>
                <c:pt idx="58213">
                  <c:v>194.08608599996998</c:v>
                </c:pt>
                <c:pt idx="58214">
                  <c:v>194.08662800015</c:v>
                </c:pt>
                <c:pt idx="58215">
                  <c:v>194.08759199995899</c:v>
                </c:pt>
                <c:pt idx="58216">
                  <c:v>194.08820599983298</c:v>
                </c:pt>
                <c:pt idx="58217">
                  <c:v>194.09630500013</c:v>
                </c:pt>
                <c:pt idx="58218">
                  <c:v>194.09690300017198</c:v>
                </c:pt>
                <c:pt idx="58219">
                  <c:v>194.09802500013001</c:v>
                </c:pt>
                <c:pt idx="58220">
                  <c:v>194.098108000162</c:v>
                </c:pt>
                <c:pt idx="58221">
                  <c:v>194.098572999791</c:v>
                </c:pt>
                <c:pt idx="58222">
                  <c:v>194.09895399985501</c:v>
                </c:pt>
                <c:pt idx="58223">
                  <c:v>194.09959099994001</c:v>
                </c:pt>
                <c:pt idx="58224">
                  <c:v>194.09967699994002</c:v>
                </c:pt>
                <c:pt idx="58225">
                  <c:v>194.10069100012998</c:v>
                </c:pt>
                <c:pt idx="58226">
                  <c:v>194.111752000026</c:v>
                </c:pt>
                <c:pt idx="58227">
                  <c:v>194.12155999998501</c:v>
                </c:pt>
                <c:pt idx="58228">
                  <c:v>194.12186799991102</c:v>
                </c:pt>
                <c:pt idx="58229">
                  <c:v>194.12378600009097</c:v>
                </c:pt>
                <c:pt idx="58230">
                  <c:v>194.12416100021801</c:v>
                </c:pt>
                <c:pt idx="58231">
                  <c:v>194.12495300002701</c:v>
                </c:pt>
                <c:pt idx="58232">
                  <c:v>194.12545800014399</c:v>
                </c:pt>
                <c:pt idx="58233">
                  <c:v>194.150173999787</c:v>
                </c:pt>
                <c:pt idx="58234">
                  <c:v>194.15074200014701</c:v>
                </c:pt>
                <c:pt idx="58235">
                  <c:v>194.15173200013598</c:v>
                </c:pt>
                <c:pt idx="58236">
                  <c:v>194.15254300020001</c:v>
                </c:pt>
                <c:pt idx="58237">
                  <c:v>194.15764099994701</c:v>
                </c:pt>
                <c:pt idx="58238">
                  <c:v>194.16139900022199</c:v>
                </c:pt>
                <c:pt idx="58239">
                  <c:v>194.16354699978899</c:v>
                </c:pt>
                <c:pt idx="58240">
                  <c:v>194.16411300016901</c:v>
                </c:pt>
                <c:pt idx="58241">
                  <c:v>194.16532300010601</c:v>
                </c:pt>
                <c:pt idx="58242">
                  <c:v>194.16620699985199</c:v>
                </c:pt>
                <c:pt idx="58243">
                  <c:v>194.17231699981099</c:v>
                </c:pt>
                <c:pt idx="58244">
                  <c:v>194.179215000076</c:v>
                </c:pt>
                <c:pt idx="58245">
                  <c:v>194.17988199984299</c:v>
                </c:pt>
                <c:pt idx="58246">
                  <c:v>194.181126999865</c:v>
                </c:pt>
                <c:pt idx="58247">
                  <c:v>194.18195199978001</c:v>
                </c:pt>
                <c:pt idx="58248">
                  <c:v>194.188148000193</c:v>
                </c:pt>
                <c:pt idx="58249">
                  <c:v>194.18870600020401</c:v>
                </c:pt>
                <c:pt idx="58250">
                  <c:v>194.18957500010899</c:v>
                </c:pt>
                <c:pt idx="58251">
                  <c:v>194.19059399979201</c:v>
                </c:pt>
                <c:pt idx="58252">
                  <c:v>194.19343900017302</c:v>
                </c:pt>
                <c:pt idx="58253">
                  <c:v>194.19482800003601</c:v>
                </c:pt>
                <c:pt idx="58254">
                  <c:v>194.195133999983</c:v>
                </c:pt>
                <c:pt idx="58255">
                  <c:v>194.195814000067</c:v>
                </c:pt>
                <c:pt idx="58256">
                  <c:v>194.19629699996202</c:v>
                </c:pt>
                <c:pt idx="58257">
                  <c:v>194.211229999837</c:v>
                </c:pt>
                <c:pt idx="58258">
                  <c:v>194.211953999911</c:v>
                </c:pt>
                <c:pt idx="58259">
                  <c:v>194.21319299999499</c:v>
                </c:pt>
                <c:pt idx="58260">
                  <c:v>194.21462199989</c:v>
                </c:pt>
                <c:pt idx="58261">
                  <c:v>194.230203000188</c:v>
                </c:pt>
                <c:pt idx="58262">
                  <c:v>194.24921600011598</c:v>
                </c:pt>
                <c:pt idx="58263">
                  <c:v>194.26002899990601</c:v>
                </c:pt>
                <c:pt idx="58264">
                  <c:v>194.26068900020201</c:v>
                </c:pt>
                <c:pt idx="58265">
                  <c:v>194.26197800021299</c:v>
                </c:pt>
                <c:pt idx="58266">
                  <c:v>194.262942000023</c:v>
                </c:pt>
                <c:pt idx="58267">
                  <c:v>194.26440799997999</c:v>
                </c:pt>
                <c:pt idx="58268">
                  <c:v>194.26450499986402</c:v>
                </c:pt>
                <c:pt idx="58269">
                  <c:v>194.26485099984299</c:v>
                </c:pt>
                <c:pt idx="58270">
                  <c:v>194.26556300004398</c:v>
                </c:pt>
                <c:pt idx="58271">
                  <c:v>194.26618299985401</c:v>
                </c:pt>
                <c:pt idx="58272">
                  <c:v>194.27526400022501</c:v>
                </c:pt>
                <c:pt idx="58273">
                  <c:v>194.275640999876</c:v>
                </c:pt>
                <c:pt idx="58274">
                  <c:v>194.27588700000302</c:v>
                </c:pt>
                <c:pt idx="58275">
                  <c:v>194.27707500017198</c:v>
                </c:pt>
                <c:pt idx="58276">
                  <c:v>194.277859000067</c:v>
                </c:pt>
                <c:pt idx="58277">
                  <c:v>194.28241300010899</c:v>
                </c:pt>
                <c:pt idx="58278">
                  <c:v>194.28300500021498</c:v>
                </c:pt>
                <c:pt idx="58279">
                  <c:v>194.28397299998301</c:v>
                </c:pt>
                <c:pt idx="58280">
                  <c:v>194.284168000194</c:v>
                </c:pt>
                <c:pt idx="58281">
                  <c:v>194.28508000009901</c:v>
                </c:pt>
                <c:pt idx="58282">
                  <c:v>194.30302299997402</c:v>
                </c:pt>
                <c:pt idx="58283">
                  <c:v>194.30336499999601</c:v>
                </c:pt>
                <c:pt idx="58284">
                  <c:v>194.303972999932</c:v>
                </c:pt>
                <c:pt idx="58285">
                  <c:v>194.30441199983701</c:v>
                </c:pt>
                <c:pt idx="58286">
                  <c:v>194.30483399992201</c:v>
                </c:pt>
                <c:pt idx="58287">
                  <c:v>194.32159600000799</c:v>
                </c:pt>
                <c:pt idx="58288">
                  <c:v>194.32228899995602</c:v>
                </c:pt>
                <c:pt idx="58289">
                  <c:v>194.323565000104</c:v>
                </c:pt>
                <c:pt idx="58290">
                  <c:v>194.32451300008299</c:v>
                </c:pt>
                <c:pt idx="58291">
                  <c:v>194.32917499989301</c:v>
                </c:pt>
                <c:pt idx="58292">
                  <c:v>194.329871999798</c:v>
                </c:pt>
                <c:pt idx="58293">
                  <c:v>194.331334999787</c:v>
                </c:pt>
                <c:pt idx="58294">
                  <c:v>194.33235399992498</c:v>
                </c:pt>
                <c:pt idx="58295">
                  <c:v>194.336925999778</c:v>
                </c:pt>
                <c:pt idx="58296">
                  <c:v>194.34114300020099</c:v>
                </c:pt>
                <c:pt idx="58297">
                  <c:v>194.34850000016002</c:v>
                </c:pt>
                <c:pt idx="58298">
                  <c:v>194.34922299979002</c:v>
                </c:pt>
                <c:pt idx="58299">
                  <c:v>194.35077099979</c:v>
                </c:pt>
                <c:pt idx="58300">
                  <c:v>194.35182999995899</c:v>
                </c:pt>
                <c:pt idx="58301">
                  <c:v>194.36481899992901</c:v>
                </c:pt>
                <c:pt idx="58302">
                  <c:v>194.368760000088</c:v>
                </c:pt>
                <c:pt idx="58303">
                  <c:v>194.38078199982499</c:v>
                </c:pt>
                <c:pt idx="58304">
                  <c:v>194.384252999952</c:v>
                </c:pt>
                <c:pt idx="58305">
                  <c:v>194.38492100016401</c:v>
                </c:pt>
                <c:pt idx="58306">
                  <c:v>194.38628799980501</c:v>
                </c:pt>
                <c:pt idx="58307">
                  <c:v>194.387226999879</c:v>
                </c:pt>
                <c:pt idx="58308">
                  <c:v>194.389388000217</c:v>
                </c:pt>
                <c:pt idx="58309">
                  <c:v>194.39026800000599</c:v>
                </c:pt>
                <c:pt idx="58310">
                  <c:v>194.40268500011302</c:v>
                </c:pt>
                <c:pt idx="58311">
                  <c:v>194.410773000072</c:v>
                </c:pt>
                <c:pt idx="58312">
                  <c:v>194.41149900012499</c:v>
                </c:pt>
                <c:pt idx="58313">
                  <c:v>194.41273199981799</c:v>
                </c:pt>
                <c:pt idx="58314">
                  <c:v>194.41364000022</c:v>
                </c:pt>
                <c:pt idx="58315">
                  <c:v>194.43491199990601</c:v>
                </c:pt>
                <c:pt idx="58316">
                  <c:v>194.43554999998</c:v>
                </c:pt>
                <c:pt idx="58317">
                  <c:v>194.43672499983199</c:v>
                </c:pt>
                <c:pt idx="58318">
                  <c:v>194.437530999948</c:v>
                </c:pt>
                <c:pt idx="58319">
                  <c:v>194.454949999908</c:v>
                </c:pt>
                <c:pt idx="58320">
                  <c:v>194.45559399991899</c:v>
                </c:pt>
                <c:pt idx="58321">
                  <c:v>194.45561900010898</c:v>
                </c:pt>
                <c:pt idx="58322">
                  <c:v>194.45682800005599</c:v>
                </c:pt>
                <c:pt idx="58323">
                  <c:v>194.45772200015199</c:v>
                </c:pt>
                <c:pt idx="58324">
                  <c:v>194.470379999984</c:v>
                </c:pt>
                <c:pt idx="58325">
                  <c:v>194.47074800018501</c:v>
                </c:pt>
                <c:pt idx="58326">
                  <c:v>194.47144700006899</c:v>
                </c:pt>
                <c:pt idx="58327">
                  <c:v>194.47196100009</c:v>
                </c:pt>
                <c:pt idx="58328">
                  <c:v>194.476263000069</c:v>
                </c:pt>
                <c:pt idx="58329">
                  <c:v>194.476703999953</c:v>
                </c:pt>
                <c:pt idx="58330">
                  <c:v>194.47741000021699</c:v>
                </c:pt>
                <c:pt idx="58331">
                  <c:v>194.47789800005901</c:v>
                </c:pt>
                <c:pt idx="58332">
                  <c:v>194.47877599986799</c:v>
                </c:pt>
                <c:pt idx="58333">
                  <c:v>194.48358499994299</c:v>
                </c:pt>
                <c:pt idx="58334">
                  <c:v>194.484203000229</c:v>
                </c:pt>
                <c:pt idx="58335">
                  <c:v>194.48528500015499</c:v>
                </c:pt>
                <c:pt idx="58336">
                  <c:v>194.486218999827</c:v>
                </c:pt>
                <c:pt idx="58337">
                  <c:v>194.49506799992298</c:v>
                </c:pt>
                <c:pt idx="58338">
                  <c:v>194.49547100020899</c:v>
                </c:pt>
                <c:pt idx="58339">
                  <c:v>194.49666699983902</c:v>
                </c:pt>
                <c:pt idx="58340">
                  <c:v>194.496930999775</c:v>
                </c:pt>
                <c:pt idx="58341">
                  <c:v>194.496947000061</c:v>
                </c:pt>
                <c:pt idx="58342">
                  <c:v>194.49755400000799</c:v>
                </c:pt>
                <c:pt idx="58343">
                  <c:v>194.49756899985002</c:v>
                </c:pt>
                <c:pt idx="58344">
                  <c:v>194.49765899980699</c:v>
                </c:pt>
                <c:pt idx="58345">
                  <c:v>194.49812799985</c:v>
                </c:pt>
                <c:pt idx="58346">
                  <c:v>194.49871200004</c:v>
                </c:pt>
                <c:pt idx="58347">
                  <c:v>194.49896000014601</c:v>
                </c:pt>
                <c:pt idx="58348">
                  <c:v>194.49962299995602</c:v>
                </c:pt>
                <c:pt idx="58349">
                  <c:v>194.500263000009</c:v>
                </c:pt>
                <c:pt idx="58350">
                  <c:v>194.51849200004199</c:v>
                </c:pt>
                <c:pt idx="58351">
                  <c:v>194.519159999799</c:v>
                </c:pt>
                <c:pt idx="58352">
                  <c:v>194.52031799983098</c:v>
                </c:pt>
                <c:pt idx="58353">
                  <c:v>194.52115800004302</c:v>
                </c:pt>
                <c:pt idx="58354">
                  <c:v>194.53008900018099</c:v>
                </c:pt>
                <c:pt idx="58355">
                  <c:v>194.53619400019301</c:v>
                </c:pt>
                <c:pt idx="58356">
                  <c:v>194.53643099996</c:v>
                </c:pt>
                <c:pt idx="58357">
                  <c:v>194.53722199978</c:v>
                </c:pt>
                <c:pt idx="58358">
                  <c:v>194.53858399992799</c:v>
                </c:pt>
                <c:pt idx="58359">
                  <c:v>194.539535999865</c:v>
                </c:pt>
                <c:pt idx="58360">
                  <c:v>194.563248000122</c:v>
                </c:pt>
                <c:pt idx="58361">
                  <c:v>194.56371100022798</c:v>
                </c:pt>
                <c:pt idx="58362">
                  <c:v>194.563861999995</c:v>
                </c:pt>
                <c:pt idx="58363">
                  <c:v>194.56456899979401</c:v>
                </c:pt>
                <c:pt idx="58364">
                  <c:v>194.56554799990002</c:v>
                </c:pt>
                <c:pt idx="58365">
                  <c:v>194.567664999794</c:v>
                </c:pt>
                <c:pt idx="58366">
                  <c:v>194.56880799998501</c:v>
                </c:pt>
                <c:pt idx="58367">
                  <c:v>194.57478999993302</c:v>
                </c:pt>
                <c:pt idx="58368">
                  <c:v>194.57902000021897</c:v>
                </c:pt>
                <c:pt idx="58369">
                  <c:v>194.57965899982801</c:v>
                </c:pt>
                <c:pt idx="58370">
                  <c:v>194.58099699977498</c:v>
                </c:pt>
                <c:pt idx="58371">
                  <c:v>194.58192999991201</c:v>
                </c:pt>
                <c:pt idx="58372">
                  <c:v>194.58857000017801</c:v>
                </c:pt>
                <c:pt idx="58373">
                  <c:v>194.59408500006199</c:v>
                </c:pt>
                <c:pt idx="58374">
                  <c:v>194.594696999956</c:v>
                </c:pt>
                <c:pt idx="58375">
                  <c:v>194.59591099985099</c:v>
                </c:pt>
                <c:pt idx="58376">
                  <c:v>194.596720999925</c:v>
                </c:pt>
                <c:pt idx="58377">
                  <c:v>194.597673999851</c:v>
                </c:pt>
                <c:pt idx="58378">
                  <c:v>194.59829000015802</c:v>
                </c:pt>
                <c:pt idx="58379">
                  <c:v>194.59952599981901</c:v>
                </c:pt>
                <c:pt idx="58380">
                  <c:v>194.60031300013699</c:v>
                </c:pt>
                <c:pt idx="58381">
                  <c:v>194.603473999904</c:v>
                </c:pt>
                <c:pt idx="58382">
                  <c:v>194.604007000179</c:v>
                </c:pt>
                <c:pt idx="58383">
                  <c:v>194.604825000169</c:v>
                </c:pt>
                <c:pt idx="58384">
                  <c:v>194.605716999831</c:v>
                </c:pt>
                <c:pt idx="58385">
                  <c:v>194.60866200006399</c:v>
                </c:pt>
                <c:pt idx="58386">
                  <c:v>194.63018099986499</c:v>
                </c:pt>
                <c:pt idx="58387">
                  <c:v>194.64398099989899</c:v>
                </c:pt>
                <c:pt idx="58388">
                  <c:v>194.645299000058</c:v>
                </c:pt>
                <c:pt idx="58389">
                  <c:v>194.65185799981498</c:v>
                </c:pt>
                <c:pt idx="58390">
                  <c:v>194.65264700011102</c:v>
                </c:pt>
                <c:pt idx="58391">
                  <c:v>194.65433999994201</c:v>
                </c:pt>
                <c:pt idx="58392">
                  <c:v>194.65500600017501</c:v>
                </c:pt>
                <c:pt idx="58393">
                  <c:v>194.65524199995301</c:v>
                </c:pt>
                <c:pt idx="58394">
                  <c:v>194.655545999921</c:v>
                </c:pt>
                <c:pt idx="58395">
                  <c:v>194.65632699984698</c:v>
                </c:pt>
                <c:pt idx="58396">
                  <c:v>194.656661999943</c:v>
                </c:pt>
                <c:pt idx="58397">
                  <c:v>194.65677900006898</c:v>
                </c:pt>
                <c:pt idx="58398">
                  <c:v>194.65711700013301</c:v>
                </c:pt>
                <c:pt idx="58399">
                  <c:v>194.657771000038</c:v>
                </c:pt>
                <c:pt idx="58400">
                  <c:v>194.65848099980499</c:v>
                </c:pt>
                <c:pt idx="58401">
                  <c:v>194.665586000155</c:v>
                </c:pt>
                <c:pt idx="58402">
                  <c:v>194.673039999997</c:v>
                </c:pt>
                <c:pt idx="58403">
                  <c:v>194.70648800006501</c:v>
                </c:pt>
                <c:pt idx="58404">
                  <c:v>194.71183499990698</c:v>
                </c:pt>
                <c:pt idx="58405">
                  <c:v>194.720524999866</c:v>
                </c:pt>
                <c:pt idx="58406">
                  <c:v>194.72610699995101</c:v>
                </c:pt>
                <c:pt idx="58407">
                  <c:v>194.72684599986601</c:v>
                </c:pt>
                <c:pt idx="58408">
                  <c:v>194.72811600007799</c:v>
                </c:pt>
                <c:pt idx="58409">
                  <c:v>194.72903999985598</c:v>
                </c:pt>
                <c:pt idx="58410">
                  <c:v>194.742526000027</c:v>
                </c:pt>
                <c:pt idx="58411">
                  <c:v>194.74288899982602</c:v>
                </c:pt>
                <c:pt idx="58412">
                  <c:v>194.74358200022797</c:v>
                </c:pt>
                <c:pt idx="58413">
                  <c:v>194.74430699983702</c:v>
                </c:pt>
                <c:pt idx="58414">
                  <c:v>194.76018500017699</c:v>
                </c:pt>
                <c:pt idx="58415">
                  <c:v>194.76540799996599</c:v>
                </c:pt>
                <c:pt idx="58416">
                  <c:v>194.76604700003</c:v>
                </c:pt>
                <c:pt idx="58417">
                  <c:v>194.76731099985</c:v>
                </c:pt>
                <c:pt idx="58418">
                  <c:v>194.76823200011398</c:v>
                </c:pt>
                <c:pt idx="58419">
                  <c:v>194.79721000016002</c:v>
                </c:pt>
                <c:pt idx="58420">
                  <c:v>194.797833999928</c:v>
                </c:pt>
                <c:pt idx="58421">
                  <c:v>194.798470000023</c:v>
                </c:pt>
                <c:pt idx="58422">
                  <c:v>194.799623000108</c:v>
                </c:pt>
                <c:pt idx="58423">
                  <c:v>194.80046899980101</c:v>
                </c:pt>
                <c:pt idx="58424">
                  <c:v>194.80083100006499</c:v>
                </c:pt>
                <c:pt idx="58425">
                  <c:v>194.801345000087</c:v>
                </c:pt>
                <c:pt idx="58426">
                  <c:v>194.80224300014001</c:v>
                </c:pt>
                <c:pt idx="58427">
                  <c:v>194.802954999886</c:v>
                </c:pt>
                <c:pt idx="58428">
                  <c:v>194.80318200021401</c:v>
                </c:pt>
                <c:pt idx="58429">
                  <c:v>194.80385799988602</c:v>
                </c:pt>
                <c:pt idx="58430">
                  <c:v>194.80509599998098</c:v>
                </c:pt>
                <c:pt idx="58431">
                  <c:v>194.80546100021402</c:v>
                </c:pt>
                <c:pt idx="58432">
                  <c:v>194.80629700001299</c:v>
                </c:pt>
                <c:pt idx="58433">
                  <c:v>194.80667400011899</c:v>
                </c:pt>
                <c:pt idx="58434">
                  <c:v>194.807306999791</c:v>
                </c:pt>
                <c:pt idx="58435">
                  <c:v>194.80853899995</c:v>
                </c:pt>
                <c:pt idx="58436">
                  <c:v>194.809300000088</c:v>
                </c:pt>
                <c:pt idx="58437">
                  <c:v>194.83686600005902</c:v>
                </c:pt>
                <c:pt idx="58438">
                  <c:v>194.83754700013301</c:v>
                </c:pt>
                <c:pt idx="58439">
                  <c:v>194.83802600007002</c:v>
                </c:pt>
                <c:pt idx="58440">
                  <c:v>194.83894799986899</c:v>
                </c:pt>
                <c:pt idx="58441">
                  <c:v>194.83964600021801</c:v>
                </c:pt>
                <c:pt idx="58442">
                  <c:v>194.881882000117</c:v>
                </c:pt>
                <c:pt idx="58443">
                  <c:v>194.882760999917</c:v>
                </c:pt>
                <c:pt idx="58444">
                  <c:v>194.88363600021299</c:v>
                </c:pt>
                <c:pt idx="58445">
                  <c:v>194.883936000223</c:v>
                </c:pt>
                <c:pt idx="58446">
                  <c:v>194.88456799990601</c:v>
                </c:pt>
                <c:pt idx="58447">
                  <c:v>194.88474499985298</c:v>
                </c:pt>
                <c:pt idx="58448">
                  <c:v>194.88528300007599</c:v>
                </c:pt>
                <c:pt idx="58449">
                  <c:v>194.88536300013899</c:v>
                </c:pt>
                <c:pt idx="58450">
                  <c:v>194.88581699988498</c:v>
                </c:pt>
                <c:pt idx="58451">
                  <c:v>194.88627400005498</c:v>
                </c:pt>
                <c:pt idx="58452">
                  <c:v>194.88917399985399</c:v>
                </c:pt>
                <c:pt idx="58453">
                  <c:v>194.88979700008699</c:v>
                </c:pt>
                <c:pt idx="58454">
                  <c:v>194.89112800010801</c:v>
                </c:pt>
                <c:pt idx="58455">
                  <c:v>194.89149099990698</c:v>
                </c:pt>
                <c:pt idx="58456">
                  <c:v>194.89203500006602</c:v>
                </c:pt>
                <c:pt idx="58457">
                  <c:v>194.89964100012003</c:v>
                </c:pt>
                <c:pt idx="58458">
                  <c:v>194.90029400003499</c:v>
                </c:pt>
                <c:pt idx="58459">
                  <c:v>194.90115300004601</c:v>
                </c:pt>
                <c:pt idx="58460">
                  <c:v>194.90157800009899</c:v>
                </c:pt>
                <c:pt idx="58461">
                  <c:v>194.902461999845</c:v>
                </c:pt>
                <c:pt idx="58462">
                  <c:v>194.904780999877</c:v>
                </c:pt>
                <c:pt idx="58463">
                  <c:v>194.905159999962</c:v>
                </c:pt>
                <c:pt idx="58464">
                  <c:v>194.90591000021499</c:v>
                </c:pt>
                <c:pt idx="58465">
                  <c:v>194.90637699982398</c:v>
                </c:pt>
                <c:pt idx="58466">
                  <c:v>194.924394999816</c:v>
                </c:pt>
                <c:pt idx="58467">
                  <c:v>194.93156699991201</c:v>
                </c:pt>
                <c:pt idx="58468">
                  <c:v>194.95070999983</c:v>
                </c:pt>
                <c:pt idx="58469">
                  <c:v>194.95146700000899</c:v>
                </c:pt>
                <c:pt idx="58470">
                  <c:v>194.97859000011798</c:v>
                </c:pt>
                <c:pt idx="58471">
                  <c:v>194.97929599992798</c:v>
                </c:pt>
                <c:pt idx="58472">
                  <c:v>194.980562000182</c:v>
                </c:pt>
                <c:pt idx="58473">
                  <c:v>194.98152699998099</c:v>
                </c:pt>
                <c:pt idx="58474">
                  <c:v>194.98397999996001</c:v>
                </c:pt>
                <c:pt idx="58475">
                  <c:v>194.98465100014002</c:v>
                </c:pt>
                <c:pt idx="58476">
                  <c:v>194.985209000151</c:v>
                </c:pt>
                <c:pt idx="58477">
                  <c:v>194.985962999908</c:v>
                </c:pt>
                <c:pt idx="58478">
                  <c:v>194.98699099995</c:v>
                </c:pt>
                <c:pt idx="58479">
                  <c:v>194.999585000005</c:v>
                </c:pt>
                <c:pt idx="58480">
                  <c:v>195.00022500005801</c:v>
                </c:pt>
                <c:pt idx="58481">
                  <c:v>195.001563999994</c:v>
                </c:pt>
                <c:pt idx="58482">
                  <c:v>195.002459000079</c:v>
                </c:pt>
                <c:pt idx="58483">
                  <c:v>195.01471900002701</c:v>
                </c:pt>
                <c:pt idx="58484">
                  <c:v>195.02763799982802</c:v>
                </c:pt>
                <c:pt idx="58485">
                  <c:v>195.028049000029</c:v>
                </c:pt>
                <c:pt idx="58486">
                  <c:v>195.02873500005001</c:v>
                </c:pt>
                <c:pt idx="58487">
                  <c:v>195.02928900010301</c:v>
                </c:pt>
                <c:pt idx="58488">
                  <c:v>195.03194299977599</c:v>
                </c:pt>
                <c:pt idx="58489">
                  <c:v>195.03235000001902</c:v>
                </c:pt>
                <c:pt idx="58490">
                  <c:v>195.03311900007199</c:v>
                </c:pt>
                <c:pt idx="58491">
                  <c:v>195.033603999945</c:v>
                </c:pt>
                <c:pt idx="58492">
                  <c:v>195.03424200001902</c:v>
                </c:pt>
                <c:pt idx="58493">
                  <c:v>195.03454599998798</c:v>
                </c:pt>
                <c:pt idx="58494">
                  <c:v>195.03498199992401</c:v>
                </c:pt>
                <c:pt idx="58495">
                  <c:v>195.03513900008301</c:v>
                </c:pt>
                <c:pt idx="58496">
                  <c:v>195.03551199977602</c:v>
                </c:pt>
                <c:pt idx="58497">
                  <c:v>195.03561000010401</c:v>
                </c:pt>
                <c:pt idx="58498">
                  <c:v>195.03567799984</c:v>
                </c:pt>
                <c:pt idx="58499">
                  <c:v>195.036035000157</c:v>
                </c:pt>
                <c:pt idx="58500">
                  <c:v>195.03617899999801</c:v>
                </c:pt>
                <c:pt idx="58501">
                  <c:v>195.03635399996702</c:v>
                </c:pt>
                <c:pt idx="58502">
                  <c:v>195.03752899981902</c:v>
                </c:pt>
                <c:pt idx="58503">
                  <c:v>195.038470999861</c:v>
                </c:pt>
                <c:pt idx="58504">
                  <c:v>195.04468000013699</c:v>
                </c:pt>
                <c:pt idx="58505">
                  <c:v>195.05316200002198</c:v>
                </c:pt>
                <c:pt idx="58506">
                  <c:v>195.05362000018002</c:v>
                </c:pt>
                <c:pt idx="58507">
                  <c:v>195.05448000018001</c:v>
                </c:pt>
                <c:pt idx="58508">
                  <c:v>195.05508500014901</c:v>
                </c:pt>
                <c:pt idx="58509">
                  <c:v>195.07736900004602</c:v>
                </c:pt>
                <c:pt idx="58510">
                  <c:v>195.07908100013</c:v>
                </c:pt>
                <c:pt idx="58511">
                  <c:v>195.07947600004601</c:v>
                </c:pt>
                <c:pt idx="58512">
                  <c:v>195.079776000056</c:v>
                </c:pt>
                <c:pt idx="58513">
                  <c:v>195.08124899994002</c:v>
                </c:pt>
                <c:pt idx="58514">
                  <c:v>195.08143299981299</c:v>
                </c:pt>
                <c:pt idx="58515">
                  <c:v>195.08226000016199</c:v>
                </c:pt>
                <c:pt idx="58516">
                  <c:v>195.08282500009901</c:v>
                </c:pt>
                <c:pt idx="58517">
                  <c:v>195.08297999982398</c:v>
                </c:pt>
                <c:pt idx="58518">
                  <c:v>195.08354900017301</c:v>
                </c:pt>
                <c:pt idx="58519">
                  <c:v>195.08485799997197</c:v>
                </c:pt>
                <c:pt idx="58520">
                  <c:v>195.08573299981401</c:v>
                </c:pt>
                <c:pt idx="58521">
                  <c:v>195.09694199996298</c:v>
                </c:pt>
                <c:pt idx="58522">
                  <c:v>195.10742500006</c:v>
                </c:pt>
                <c:pt idx="58523">
                  <c:v>195.10790899994299</c:v>
                </c:pt>
                <c:pt idx="58524">
                  <c:v>195.108756000081</c:v>
                </c:pt>
                <c:pt idx="58525">
                  <c:v>195.10949699997499</c:v>
                </c:pt>
                <c:pt idx="58526">
                  <c:v>195.11432999979601</c:v>
                </c:pt>
                <c:pt idx="58527">
                  <c:v>195.11592700018798</c:v>
                </c:pt>
                <c:pt idx="58528">
                  <c:v>195.12186600013501</c:v>
                </c:pt>
                <c:pt idx="58529">
                  <c:v>195.12256699999801</c:v>
                </c:pt>
                <c:pt idx="58530">
                  <c:v>195.12327800020998</c:v>
                </c:pt>
                <c:pt idx="58531">
                  <c:v>195.12386699989199</c:v>
                </c:pt>
                <c:pt idx="58532">
                  <c:v>195.12392700016701</c:v>
                </c:pt>
                <c:pt idx="58533">
                  <c:v>195.12476199997698</c:v>
                </c:pt>
                <c:pt idx="58534">
                  <c:v>195.125016000019</c:v>
                </c:pt>
                <c:pt idx="58535">
                  <c:v>195.12536199999801</c:v>
                </c:pt>
                <c:pt idx="58536">
                  <c:v>195.12588399993501</c:v>
                </c:pt>
                <c:pt idx="58537">
                  <c:v>195.13137300009399</c:v>
                </c:pt>
                <c:pt idx="58538">
                  <c:v>195.132093000211</c:v>
                </c:pt>
                <c:pt idx="58539">
                  <c:v>195.133254000211</c:v>
                </c:pt>
                <c:pt idx="58540">
                  <c:v>195.13408300008402</c:v>
                </c:pt>
                <c:pt idx="58541">
                  <c:v>195.13858099981002</c:v>
                </c:pt>
                <c:pt idx="58542">
                  <c:v>195.13923900012699</c:v>
                </c:pt>
                <c:pt idx="58543">
                  <c:v>195.14063699989399</c:v>
                </c:pt>
                <c:pt idx="58544">
                  <c:v>195.14166999988402</c:v>
                </c:pt>
                <c:pt idx="58545">
                  <c:v>195.15113399984301</c:v>
                </c:pt>
                <c:pt idx="58546">
                  <c:v>195.17524799994098</c:v>
                </c:pt>
                <c:pt idx="58547">
                  <c:v>195.18387600010101</c:v>
                </c:pt>
                <c:pt idx="58548">
                  <c:v>195.200648000081</c:v>
                </c:pt>
                <c:pt idx="58549">
                  <c:v>195.21478500018901</c:v>
                </c:pt>
                <c:pt idx="58550">
                  <c:v>195.217254999988</c:v>
                </c:pt>
                <c:pt idx="58551">
                  <c:v>195.23377299992703</c:v>
                </c:pt>
                <c:pt idx="58552">
                  <c:v>195.23427100011699</c:v>
                </c:pt>
                <c:pt idx="58553">
                  <c:v>195.23502299989499</c:v>
                </c:pt>
                <c:pt idx="58554">
                  <c:v>195.235618999959</c:v>
                </c:pt>
                <c:pt idx="58555">
                  <c:v>195.24295600012903</c:v>
                </c:pt>
                <c:pt idx="58556">
                  <c:v>195.24325800011798</c:v>
                </c:pt>
                <c:pt idx="58557">
                  <c:v>195.24355100020301</c:v>
                </c:pt>
                <c:pt idx="58558">
                  <c:v>195.243865000065</c:v>
                </c:pt>
                <c:pt idx="58559">
                  <c:v>195.24473799992799</c:v>
                </c:pt>
                <c:pt idx="58560">
                  <c:v>195.24485000010802</c:v>
                </c:pt>
                <c:pt idx="58561">
                  <c:v>195.24558400007601</c:v>
                </c:pt>
                <c:pt idx="58562">
                  <c:v>195.24565600022399</c:v>
                </c:pt>
                <c:pt idx="58563">
                  <c:v>195.266276999973</c:v>
                </c:pt>
                <c:pt idx="58564">
                  <c:v>195.27721800022798</c:v>
                </c:pt>
                <c:pt idx="58565">
                  <c:v>195.27788200002701</c:v>
                </c:pt>
                <c:pt idx="58566">
                  <c:v>195.279145999847</c:v>
                </c:pt>
                <c:pt idx="58567">
                  <c:v>195.27999199999601</c:v>
                </c:pt>
                <c:pt idx="58568">
                  <c:v>195.284939999964</c:v>
                </c:pt>
                <c:pt idx="58569">
                  <c:v>195.28560099979498</c:v>
                </c:pt>
                <c:pt idx="58570">
                  <c:v>195.286761999796</c:v>
                </c:pt>
                <c:pt idx="58571">
                  <c:v>195.28753499980598</c:v>
                </c:pt>
                <c:pt idx="58572">
                  <c:v>195.29161799982802</c:v>
                </c:pt>
                <c:pt idx="58573">
                  <c:v>195.292143000187</c:v>
                </c:pt>
                <c:pt idx="58574">
                  <c:v>195.29278700019802</c:v>
                </c:pt>
                <c:pt idx="58575">
                  <c:v>195.29331800003999</c:v>
                </c:pt>
                <c:pt idx="58576">
                  <c:v>195.29515400017701</c:v>
                </c:pt>
                <c:pt idx="58577">
                  <c:v>195.29727600001902</c:v>
                </c:pt>
                <c:pt idx="58578">
                  <c:v>195.309302000168</c:v>
                </c:pt>
                <c:pt idx="58579">
                  <c:v>195.33734700007599</c:v>
                </c:pt>
                <c:pt idx="58580">
                  <c:v>195.34374400018299</c:v>
                </c:pt>
                <c:pt idx="58581">
                  <c:v>195.34437499987598</c:v>
                </c:pt>
                <c:pt idx="58582">
                  <c:v>195.34564200012002</c:v>
                </c:pt>
                <c:pt idx="58583">
                  <c:v>195.346625000183</c:v>
                </c:pt>
                <c:pt idx="58584">
                  <c:v>195.35210300000401</c:v>
                </c:pt>
                <c:pt idx="58585">
                  <c:v>195.356328999878</c:v>
                </c:pt>
                <c:pt idx="58586">
                  <c:v>195.35698299978301</c:v>
                </c:pt>
                <c:pt idx="58587">
                  <c:v>195.358275000216</c:v>
                </c:pt>
                <c:pt idx="58588">
                  <c:v>195.35915200003703</c:v>
                </c:pt>
                <c:pt idx="58589">
                  <c:v>195.386729999881</c:v>
                </c:pt>
                <c:pt idx="58590">
                  <c:v>195.404872999915</c:v>
                </c:pt>
                <c:pt idx="58591">
                  <c:v>195.40536600015901</c:v>
                </c:pt>
                <c:pt idx="58592">
                  <c:v>195.40621099986299</c:v>
                </c:pt>
                <c:pt idx="58593">
                  <c:v>195.40673900019101</c:v>
                </c:pt>
                <c:pt idx="58594">
                  <c:v>195.41195200008499</c:v>
                </c:pt>
                <c:pt idx="58595">
                  <c:v>195.420865999949</c:v>
                </c:pt>
                <c:pt idx="58596">
                  <c:v>195.44817199994199</c:v>
                </c:pt>
                <c:pt idx="58597">
                  <c:v>195.44878699980399</c:v>
                </c:pt>
                <c:pt idx="58598">
                  <c:v>195.450091000111</c:v>
                </c:pt>
                <c:pt idx="58599">
                  <c:v>195.45109299997401</c:v>
                </c:pt>
                <c:pt idx="58600">
                  <c:v>195.46333200014399</c:v>
                </c:pt>
                <c:pt idx="58601">
                  <c:v>195.46396899977401</c:v>
                </c:pt>
                <c:pt idx="58602">
                  <c:v>195.46519599998598</c:v>
                </c:pt>
                <c:pt idx="58603">
                  <c:v>195.466142999976</c:v>
                </c:pt>
                <c:pt idx="58604">
                  <c:v>195.46912199984899</c:v>
                </c:pt>
                <c:pt idx="58605">
                  <c:v>195.469504999891</c:v>
                </c:pt>
                <c:pt idx="58606">
                  <c:v>195.470236999881</c:v>
                </c:pt>
                <c:pt idx="58607">
                  <c:v>195.47095600000799</c:v>
                </c:pt>
                <c:pt idx="58608">
                  <c:v>195.475481999892</c:v>
                </c:pt>
                <c:pt idx="58609">
                  <c:v>195.52820199987701</c:v>
                </c:pt>
                <c:pt idx="58610">
                  <c:v>195.54022300007998</c:v>
                </c:pt>
                <c:pt idx="58611">
                  <c:v>195.54557299989</c:v>
                </c:pt>
                <c:pt idx="58612">
                  <c:v>195.54593800012299</c:v>
                </c:pt>
                <c:pt idx="58613">
                  <c:v>195.546740999816</c:v>
                </c:pt>
                <c:pt idx="58614">
                  <c:v>195.546933000059</c:v>
                </c:pt>
                <c:pt idx="58615">
                  <c:v>195.54805300003801</c:v>
                </c:pt>
                <c:pt idx="58616">
                  <c:v>195.548247999795</c:v>
                </c:pt>
                <c:pt idx="58617">
                  <c:v>195.55073199990099</c:v>
                </c:pt>
                <c:pt idx="58618">
                  <c:v>195.55094599991199</c:v>
                </c:pt>
                <c:pt idx="58619">
                  <c:v>195.55226300008101</c:v>
                </c:pt>
                <c:pt idx="58620">
                  <c:v>195.55247500011302</c:v>
                </c:pt>
                <c:pt idx="58621">
                  <c:v>195.553169000049</c:v>
                </c:pt>
                <c:pt idx="58622">
                  <c:v>195.55323799977401</c:v>
                </c:pt>
                <c:pt idx="58623">
                  <c:v>195.553307999944</c:v>
                </c:pt>
                <c:pt idx="58624">
                  <c:v>195.55337100018701</c:v>
                </c:pt>
                <c:pt idx="58625">
                  <c:v>195.55341400018702</c:v>
                </c:pt>
                <c:pt idx="58626">
                  <c:v>195.55343799993301</c:v>
                </c:pt>
                <c:pt idx="58627">
                  <c:v>195.55410800012299</c:v>
                </c:pt>
                <c:pt idx="58628">
                  <c:v>195.55451099995398</c:v>
                </c:pt>
                <c:pt idx="58629">
                  <c:v>195.55496500015499</c:v>
                </c:pt>
                <c:pt idx="58630">
                  <c:v>195.555451000018</c:v>
                </c:pt>
                <c:pt idx="58631">
                  <c:v>195.55547800018701</c:v>
                </c:pt>
                <c:pt idx="58632">
                  <c:v>195.55605000005002</c:v>
                </c:pt>
                <c:pt idx="58633">
                  <c:v>195.55660900005</c:v>
                </c:pt>
                <c:pt idx="58634">
                  <c:v>195.55693599977499</c:v>
                </c:pt>
                <c:pt idx="58635">
                  <c:v>195.57555700021101</c:v>
                </c:pt>
                <c:pt idx="58636">
                  <c:v>195.58210000013699</c:v>
                </c:pt>
                <c:pt idx="58637">
                  <c:v>195.582747000116</c:v>
                </c:pt>
                <c:pt idx="58638">
                  <c:v>195.58402800021202</c:v>
                </c:pt>
                <c:pt idx="58639">
                  <c:v>195.584954999958</c:v>
                </c:pt>
                <c:pt idx="58640">
                  <c:v>195.59205899986401</c:v>
                </c:pt>
                <c:pt idx="58641">
                  <c:v>195.59281200008601</c:v>
                </c:pt>
                <c:pt idx="58642">
                  <c:v>195.59429699984301</c:v>
                </c:pt>
                <c:pt idx="58643">
                  <c:v>195.59537499981099</c:v>
                </c:pt>
                <c:pt idx="58644">
                  <c:v>195.61320799994002</c:v>
                </c:pt>
                <c:pt idx="58645">
                  <c:v>195.61381499988698</c:v>
                </c:pt>
                <c:pt idx="58646">
                  <c:v>195.61507600019402</c:v>
                </c:pt>
                <c:pt idx="58647">
                  <c:v>195.61596999983502</c:v>
                </c:pt>
                <c:pt idx="58648">
                  <c:v>195.616582000184</c:v>
                </c:pt>
                <c:pt idx="58649">
                  <c:v>195.61731500016299</c:v>
                </c:pt>
                <c:pt idx="58650">
                  <c:v>195.61859199984602</c:v>
                </c:pt>
                <c:pt idx="58651">
                  <c:v>195.61940099993001</c:v>
                </c:pt>
                <c:pt idx="58652">
                  <c:v>195.64351300005001</c:v>
                </c:pt>
                <c:pt idx="58653">
                  <c:v>195.650305000071</c:v>
                </c:pt>
                <c:pt idx="58654">
                  <c:v>195.65092199991301</c:v>
                </c:pt>
                <c:pt idx="58655">
                  <c:v>195.652323000103</c:v>
                </c:pt>
                <c:pt idx="58656">
                  <c:v>195.65333499985999</c:v>
                </c:pt>
                <c:pt idx="58657">
                  <c:v>195.656015000167</c:v>
                </c:pt>
                <c:pt idx="58658">
                  <c:v>195.66123499998798</c:v>
                </c:pt>
                <c:pt idx="58659">
                  <c:v>195.661886999914</c:v>
                </c:pt>
                <c:pt idx="58660">
                  <c:v>195.663249000062</c:v>
                </c:pt>
                <c:pt idx="58661">
                  <c:v>195.66423100013699</c:v>
                </c:pt>
                <c:pt idx="58662">
                  <c:v>195.67410499985201</c:v>
                </c:pt>
                <c:pt idx="58663">
                  <c:v>195.67437800014801</c:v>
                </c:pt>
                <c:pt idx="58664">
                  <c:v>195.67455100013802</c:v>
                </c:pt>
                <c:pt idx="58665">
                  <c:v>195.675000999926</c:v>
                </c:pt>
                <c:pt idx="58666">
                  <c:v>195.67500299990499</c:v>
                </c:pt>
                <c:pt idx="58667">
                  <c:v>195.675695999852</c:v>
                </c:pt>
                <c:pt idx="58668">
                  <c:v>195.67598799994801</c:v>
                </c:pt>
                <c:pt idx="58669">
                  <c:v>195.675988999937</c:v>
                </c:pt>
                <c:pt idx="58670">
                  <c:v>195.67635700013801</c:v>
                </c:pt>
                <c:pt idx="58671">
                  <c:v>195.67675100006397</c:v>
                </c:pt>
                <c:pt idx="58672">
                  <c:v>195.67675400003202</c:v>
                </c:pt>
                <c:pt idx="58673">
                  <c:v>195.67765000010601</c:v>
                </c:pt>
                <c:pt idx="58674">
                  <c:v>195.678517000033</c:v>
                </c:pt>
                <c:pt idx="58675">
                  <c:v>195.679255999948</c:v>
                </c:pt>
                <c:pt idx="58676">
                  <c:v>195.679589000064</c:v>
                </c:pt>
                <c:pt idx="58677">
                  <c:v>195.68044800007502</c:v>
                </c:pt>
                <c:pt idx="58678">
                  <c:v>195.68097100000102</c:v>
                </c:pt>
                <c:pt idx="58679">
                  <c:v>195.69642899978101</c:v>
                </c:pt>
                <c:pt idx="58680">
                  <c:v>195.69681900020399</c:v>
                </c:pt>
                <c:pt idx="58681">
                  <c:v>195.69698900022502</c:v>
                </c:pt>
                <c:pt idx="58682">
                  <c:v>195.69797199983401</c:v>
                </c:pt>
                <c:pt idx="58683">
                  <c:v>195.69843099998201</c:v>
                </c:pt>
                <c:pt idx="58684">
                  <c:v>195.69885900000301</c:v>
                </c:pt>
                <c:pt idx="58685">
                  <c:v>195.69909199981299</c:v>
                </c:pt>
                <c:pt idx="58686">
                  <c:v>195.69965600021499</c:v>
                </c:pt>
                <c:pt idx="58687">
                  <c:v>195.700191000014</c:v>
                </c:pt>
                <c:pt idx="58688">
                  <c:v>195.70145999978101</c:v>
                </c:pt>
                <c:pt idx="58689">
                  <c:v>195.71849200019602</c:v>
                </c:pt>
                <c:pt idx="58690">
                  <c:v>195.72318000018601</c:v>
                </c:pt>
                <c:pt idx="58691">
                  <c:v>195.723689999795</c:v>
                </c:pt>
                <c:pt idx="58692">
                  <c:v>195.724340000197</c:v>
                </c:pt>
                <c:pt idx="58693">
                  <c:v>195.724575999975</c:v>
                </c:pt>
                <c:pt idx="58694">
                  <c:v>195.72537100020702</c:v>
                </c:pt>
                <c:pt idx="58695">
                  <c:v>195.729999999912</c:v>
                </c:pt>
                <c:pt idx="58696">
                  <c:v>195.74104000002899</c:v>
                </c:pt>
                <c:pt idx="58697">
                  <c:v>195.74988400017898</c:v>
                </c:pt>
                <c:pt idx="58698">
                  <c:v>195.75066700008301</c:v>
                </c:pt>
                <c:pt idx="58699">
                  <c:v>195.75121099978699</c:v>
                </c:pt>
                <c:pt idx="58700">
                  <c:v>195.751733000179</c:v>
                </c:pt>
                <c:pt idx="58701">
                  <c:v>195.75209300001001</c:v>
                </c:pt>
                <c:pt idx="58702">
                  <c:v>195.75221500008402</c:v>
                </c:pt>
                <c:pt idx="58703">
                  <c:v>195.752679000179</c:v>
                </c:pt>
                <c:pt idx="58704">
                  <c:v>195.752878999883</c:v>
                </c:pt>
                <c:pt idx="58705">
                  <c:v>195.75289600015802</c:v>
                </c:pt>
                <c:pt idx="58706">
                  <c:v>195.75312699998901</c:v>
                </c:pt>
                <c:pt idx="58707">
                  <c:v>195.75471300004199</c:v>
                </c:pt>
                <c:pt idx="58708">
                  <c:v>195.75992699992599</c:v>
                </c:pt>
                <c:pt idx="58709">
                  <c:v>195.76067800016901</c:v>
                </c:pt>
                <c:pt idx="58710">
                  <c:v>195.762037999884</c:v>
                </c:pt>
                <c:pt idx="58711">
                  <c:v>195.763116999842</c:v>
                </c:pt>
                <c:pt idx="58712">
                  <c:v>195.76483299988402</c:v>
                </c:pt>
                <c:pt idx="58713">
                  <c:v>195.765371000106</c:v>
                </c:pt>
                <c:pt idx="58714">
                  <c:v>195.76649100008498</c:v>
                </c:pt>
                <c:pt idx="58715">
                  <c:v>195.76715999983202</c:v>
                </c:pt>
                <c:pt idx="58716">
                  <c:v>195.76891299993801</c:v>
                </c:pt>
                <c:pt idx="58717">
                  <c:v>195.77131400001201</c:v>
                </c:pt>
                <c:pt idx="58718">
                  <c:v>195.78390000015102</c:v>
                </c:pt>
                <c:pt idx="58719">
                  <c:v>195.788743999855</c:v>
                </c:pt>
                <c:pt idx="58720">
                  <c:v>195.790715999919</c:v>
                </c:pt>
                <c:pt idx="58721">
                  <c:v>195.790981999834</c:v>
                </c:pt>
                <c:pt idx="58722">
                  <c:v>195.79153099993999</c:v>
                </c:pt>
                <c:pt idx="58723">
                  <c:v>195.79196699987702</c:v>
                </c:pt>
                <c:pt idx="58724">
                  <c:v>195.79590600005702</c:v>
                </c:pt>
                <c:pt idx="58725">
                  <c:v>195.79642300004699</c:v>
                </c:pt>
                <c:pt idx="58726">
                  <c:v>195.79910299989899</c:v>
                </c:pt>
                <c:pt idx="58727">
                  <c:v>195.79933200020599</c:v>
                </c:pt>
                <c:pt idx="58728">
                  <c:v>195.80010900017399</c:v>
                </c:pt>
                <c:pt idx="58729">
                  <c:v>195.80013899985701</c:v>
                </c:pt>
                <c:pt idx="58730">
                  <c:v>195.800400999814</c:v>
                </c:pt>
                <c:pt idx="58731">
                  <c:v>195.80096600020599</c:v>
                </c:pt>
                <c:pt idx="58732">
                  <c:v>195.80112099993102</c:v>
                </c:pt>
                <c:pt idx="58733">
                  <c:v>195.80197999994098</c:v>
                </c:pt>
                <c:pt idx="58734">
                  <c:v>195.80208099978302</c:v>
                </c:pt>
                <c:pt idx="58735">
                  <c:v>195.80214899997299</c:v>
                </c:pt>
                <c:pt idx="58736">
                  <c:v>195.802212000216</c:v>
                </c:pt>
                <c:pt idx="58737">
                  <c:v>195.80333800013199</c:v>
                </c:pt>
                <c:pt idx="58738">
                  <c:v>195.80426599986799</c:v>
                </c:pt>
                <c:pt idx="58739">
                  <c:v>195.80468399999501</c:v>
                </c:pt>
                <c:pt idx="58740">
                  <c:v>195.80502200005799</c:v>
                </c:pt>
                <c:pt idx="58741">
                  <c:v>195.815492999827</c:v>
                </c:pt>
                <c:pt idx="58742">
                  <c:v>195.81810599993301</c:v>
                </c:pt>
                <c:pt idx="58743">
                  <c:v>195.828554999934</c:v>
                </c:pt>
                <c:pt idx="58744">
                  <c:v>195.83362499997699</c:v>
                </c:pt>
                <c:pt idx="58745">
                  <c:v>195.845494999957</c:v>
                </c:pt>
                <c:pt idx="58746">
                  <c:v>195.845922999978</c:v>
                </c:pt>
                <c:pt idx="58747">
                  <c:v>195.84674099996801</c:v>
                </c:pt>
                <c:pt idx="58748">
                  <c:v>195.84740299978799</c:v>
                </c:pt>
                <c:pt idx="58749">
                  <c:v>195.85004600003199</c:v>
                </c:pt>
                <c:pt idx="58750">
                  <c:v>195.86523799989598</c:v>
                </c:pt>
                <c:pt idx="58751">
                  <c:v>195.86879200005498</c:v>
                </c:pt>
                <c:pt idx="58752">
                  <c:v>195.86920600022398</c:v>
                </c:pt>
                <c:pt idx="58753">
                  <c:v>195.87000499996</c:v>
                </c:pt>
                <c:pt idx="58754">
                  <c:v>195.870484999886</c:v>
                </c:pt>
                <c:pt idx="58755">
                  <c:v>195.87838100005601</c:v>
                </c:pt>
                <c:pt idx="58756">
                  <c:v>195.88406000002502</c:v>
                </c:pt>
                <c:pt idx="58757">
                  <c:v>195.884692000163</c:v>
                </c:pt>
                <c:pt idx="58758">
                  <c:v>195.885867000015</c:v>
                </c:pt>
                <c:pt idx="58759">
                  <c:v>195.88668400001498</c:v>
                </c:pt>
                <c:pt idx="58760">
                  <c:v>195.890204000079</c:v>
                </c:pt>
                <c:pt idx="58761">
                  <c:v>195.89882499985799</c:v>
                </c:pt>
                <c:pt idx="58762">
                  <c:v>195.91922500012498</c:v>
                </c:pt>
                <c:pt idx="58763">
                  <c:v>195.929407000221</c:v>
                </c:pt>
                <c:pt idx="58764">
                  <c:v>195.935651000127</c:v>
                </c:pt>
                <c:pt idx="58765">
                  <c:v>195.93571199993602</c:v>
                </c:pt>
                <c:pt idx="58766">
                  <c:v>195.93629700011599</c:v>
                </c:pt>
                <c:pt idx="58767">
                  <c:v>195.936848000201</c:v>
                </c:pt>
                <c:pt idx="58768">
                  <c:v>195.93743999985199</c:v>
                </c:pt>
                <c:pt idx="58769">
                  <c:v>195.937541000148</c:v>
                </c:pt>
                <c:pt idx="58770">
                  <c:v>195.938212999863</c:v>
                </c:pt>
                <c:pt idx="58771">
                  <c:v>195.938817999831</c:v>
                </c:pt>
                <c:pt idx="58772">
                  <c:v>195.939718999852</c:v>
                </c:pt>
                <c:pt idx="58773">
                  <c:v>195.95486199978001</c:v>
                </c:pt>
                <c:pt idx="58774">
                  <c:v>195.955529000002</c:v>
                </c:pt>
                <c:pt idx="58775">
                  <c:v>195.95682699991801</c:v>
                </c:pt>
                <c:pt idx="58776">
                  <c:v>195.95773499986498</c:v>
                </c:pt>
                <c:pt idx="58777">
                  <c:v>195.959844999833</c:v>
                </c:pt>
                <c:pt idx="58778">
                  <c:v>195.961858999908</c:v>
                </c:pt>
                <c:pt idx="58779">
                  <c:v>195.97189700016298</c:v>
                </c:pt>
                <c:pt idx="58780">
                  <c:v>195.972299000004</c:v>
                </c:pt>
                <c:pt idx="58781">
                  <c:v>195.97301300018401</c:v>
                </c:pt>
                <c:pt idx="58782">
                  <c:v>195.973508999941</c:v>
                </c:pt>
                <c:pt idx="58783">
                  <c:v>195.98539900016399</c:v>
                </c:pt>
                <c:pt idx="58784">
                  <c:v>195.986003000143</c:v>
                </c:pt>
                <c:pt idx="58785">
                  <c:v>195.98717200005902</c:v>
                </c:pt>
                <c:pt idx="58786">
                  <c:v>195.987952999985</c:v>
                </c:pt>
                <c:pt idx="58787">
                  <c:v>195.99759499987999</c:v>
                </c:pt>
                <c:pt idx="58788">
                  <c:v>196.006821000082</c:v>
                </c:pt>
                <c:pt idx="58789">
                  <c:v>196.019732999957</c:v>
                </c:pt>
                <c:pt idx="58790">
                  <c:v>196.020220999798</c:v>
                </c:pt>
                <c:pt idx="58791">
                  <c:v>196.02026900020002</c:v>
                </c:pt>
                <c:pt idx="58792">
                  <c:v>196.02130200018999</c:v>
                </c:pt>
                <c:pt idx="58793">
                  <c:v>196.02199100017899</c:v>
                </c:pt>
                <c:pt idx="58794">
                  <c:v>196.02488400005299</c:v>
                </c:pt>
                <c:pt idx="58795">
                  <c:v>196.02550599984102</c:v>
                </c:pt>
                <c:pt idx="58796">
                  <c:v>196.02656999995801</c:v>
                </c:pt>
                <c:pt idx="58797">
                  <c:v>196.02739599986299</c:v>
                </c:pt>
                <c:pt idx="58798">
                  <c:v>196.03045699977801</c:v>
                </c:pt>
                <c:pt idx="58799">
                  <c:v>196.0307989998</c:v>
                </c:pt>
                <c:pt idx="58800">
                  <c:v>196.03138299998997</c:v>
                </c:pt>
                <c:pt idx="58801">
                  <c:v>196.03178599982101</c:v>
                </c:pt>
                <c:pt idx="58802">
                  <c:v>196.03715799985298</c:v>
                </c:pt>
                <c:pt idx="58803">
                  <c:v>196.053436000056</c:v>
                </c:pt>
                <c:pt idx="58804">
                  <c:v>196.05950499999301</c:v>
                </c:pt>
                <c:pt idx="58805">
                  <c:v>196.06017700016298</c:v>
                </c:pt>
                <c:pt idx="58806">
                  <c:v>196.061525000004</c:v>
                </c:pt>
                <c:pt idx="58807">
                  <c:v>196.06250200013102</c:v>
                </c:pt>
                <c:pt idx="58808">
                  <c:v>196.073130000058</c:v>
                </c:pt>
                <c:pt idx="58809">
                  <c:v>196.07747800000598</c:v>
                </c:pt>
                <c:pt idx="58810">
                  <c:v>196.07812599997402</c:v>
                </c:pt>
                <c:pt idx="58811">
                  <c:v>196.07931000018598</c:v>
                </c:pt>
                <c:pt idx="58812">
                  <c:v>196.08013000015399</c:v>
                </c:pt>
                <c:pt idx="58813">
                  <c:v>196.086049999848</c:v>
                </c:pt>
                <c:pt idx="58814">
                  <c:v>196.09045700008198</c:v>
                </c:pt>
                <c:pt idx="58815">
                  <c:v>196.09855299995601</c:v>
                </c:pt>
                <c:pt idx="58816">
                  <c:v>196.099230000072</c:v>
                </c:pt>
                <c:pt idx="58817">
                  <c:v>196.10049699986101</c:v>
                </c:pt>
                <c:pt idx="58818">
                  <c:v>196.10147899993501</c:v>
                </c:pt>
                <c:pt idx="58819">
                  <c:v>196.12649900000102</c:v>
                </c:pt>
                <c:pt idx="58820">
                  <c:v>196.138468999834</c:v>
                </c:pt>
                <c:pt idx="58821">
                  <c:v>196.138678999886</c:v>
                </c:pt>
                <c:pt idx="58822">
                  <c:v>196.13936699988699</c:v>
                </c:pt>
                <c:pt idx="58823">
                  <c:v>196.14064500001402</c:v>
                </c:pt>
                <c:pt idx="58824">
                  <c:v>196.14194399991899</c:v>
                </c:pt>
                <c:pt idx="58825">
                  <c:v>196.16216499980501</c:v>
                </c:pt>
                <c:pt idx="58826">
                  <c:v>196.162821000143</c:v>
                </c:pt>
                <c:pt idx="58827">
                  <c:v>196.16400399991102</c:v>
                </c:pt>
                <c:pt idx="58828">
                  <c:v>196.16486899985799</c:v>
                </c:pt>
                <c:pt idx="58829">
                  <c:v>196.17521899999699</c:v>
                </c:pt>
                <c:pt idx="58830">
                  <c:v>196.175792999838</c:v>
                </c:pt>
                <c:pt idx="58831">
                  <c:v>196.176981000007</c:v>
                </c:pt>
                <c:pt idx="58832">
                  <c:v>196.17784100000699</c:v>
                </c:pt>
                <c:pt idx="58833">
                  <c:v>196.187920999818</c:v>
                </c:pt>
                <c:pt idx="58834">
                  <c:v>196.20677200009501</c:v>
                </c:pt>
                <c:pt idx="58835">
                  <c:v>196.21425300010699</c:v>
                </c:pt>
                <c:pt idx="58836">
                  <c:v>196.21489600012799</c:v>
                </c:pt>
                <c:pt idx="58837">
                  <c:v>196.21611899992701</c:v>
                </c:pt>
                <c:pt idx="58838">
                  <c:v>196.21705700001201</c:v>
                </c:pt>
                <c:pt idx="58839">
                  <c:v>196.224068999981</c:v>
                </c:pt>
                <c:pt idx="58840">
                  <c:v>196.22473900017198</c:v>
                </c:pt>
                <c:pt idx="58841">
                  <c:v>196.22599200010799</c:v>
                </c:pt>
                <c:pt idx="58842">
                  <c:v>196.22603200014001</c:v>
                </c:pt>
                <c:pt idx="58843">
                  <c:v>196.226861000013</c:v>
                </c:pt>
                <c:pt idx="58844">
                  <c:v>196.228399000119</c:v>
                </c:pt>
                <c:pt idx="58845">
                  <c:v>196.22886700017199</c:v>
                </c:pt>
                <c:pt idx="58846">
                  <c:v>196.22950199982301</c:v>
                </c:pt>
                <c:pt idx="58847">
                  <c:v>196.23064500001399</c:v>
                </c:pt>
                <c:pt idx="58848">
                  <c:v>196.23142099999299</c:v>
                </c:pt>
                <c:pt idx="58849">
                  <c:v>196.232681999845</c:v>
                </c:pt>
                <c:pt idx="58850">
                  <c:v>196.23302099989797</c:v>
                </c:pt>
                <c:pt idx="58851">
                  <c:v>196.23373700005601</c:v>
                </c:pt>
                <c:pt idx="58852">
                  <c:v>196.23425300005599</c:v>
                </c:pt>
                <c:pt idx="58853">
                  <c:v>196.235770999919</c:v>
                </c:pt>
                <c:pt idx="58854">
                  <c:v>196.23644100011001</c:v>
                </c:pt>
                <c:pt idx="58855">
                  <c:v>196.23773100010999</c:v>
                </c:pt>
                <c:pt idx="58856">
                  <c:v>196.238681000068</c:v>
                </c:pt>
                <c:pt idx="58857">
                  <c:v>196.26739200020799</c:v>
                </c:pt>
                <c:pt idx="58858">
                  <c:v>196.26775300002899</c:v>
                </c:pt>
                <c:pt idx="58859">
                  <c:v>196.26843200012399</c:v>
                </c:pt>
                <c:pt idx="58860">
                  <c:v>196.268948000124</c:v>
                </c:pt>
                <c:pt idx="58861">
                  <c:v>196.275788000093</c:v>
                </c:pt>
                <c:pt idx="58862">
                  <c:v>196.27647800007199</c:v>
                </c:pt>
                <c:pt idx="58863">
                  <c:v>196.27781400004</c:v>
                </c:pt>
                <c:pt idx="58864">
                  <c:v>196.27873799981799</c:v>
                </c:pt>
                <c:pt idx="58865">
                  <c:v>196.28074100000899</c:v>
                </c:pt>
                <c:pt idx="58866">
                  <c:v>196.28139899987201</c:v>
                </c:pt>
                <c:pt idx="58867">
                  <c:v>196.28193800008299</c:v>
                </c:pt>
                <c:pt idx="58868">
                  <c:v>196.28257400017898</c:v>
                </c:pt>
                <c:pt idx="58869">
                  <c:v>196.283454999957</c:v>
                </c:pt>
                <c:pt idx="58870">
                  <c:v>196.295275000011</c:v>
                </c:pt>
                <c:pt idx="58871">
                  <c:v>196.312355999907</c:v>
                </c:pt>
                <c:pt idx="58872">
                  <c:v>196.31290000006601</c:v>
                </c:pt>
                <c:pt idx="58873">
                  <c:v>196.313788000225</c:v>
                </c:pt>
                <c:pt idx="58874">
                  <c:v>196.31438799979099</c:v>
                </c:pt>
                <c:pt idx="58875">
                  <c:v>196.315769000193</c:v>
                </c:pt>
                <c:pt idx="58876">
                  <c:v>196.31729599996098</c:v>
                </c:pt>
                <c:pt idx="58877">
                  <c:v>196.326929999941</c:v>
                </c:pt>
                <c:pt idx="58878">
                  <c:v>196.32748100002502</c:v>
                </c:pt>
                <c:pt idx="58879">
                  <c:v>196.328504000121</c:v>
                </c:pt>
                <c:pt idx="58880">
                  <c:v>196.32927000020501</c:v>
                </c:pt>
                <c:pt idx="58881">
                  <c:v>196.343811000133</c:v>
                </c:pt>
                <c:pt idx="58882">
                  <c:v>196.35367499995399</c:v>
                </c:pt>
                <c:pt idx="58883">
                  <c:v>196.36220399979698</c:v>
                </c:pt>
                <c:pt idx="58884">
                  <c:v>196.36254799979699</c:v>
                </c:pt>
                <c:pt idx="58885">
                  <c:v>196.36319099981799</c:v>
                </c:pt>
                <c:pt idx="58886">
                  <c:v>196.36368600003999</c:v>
                </c:pt>
                <c:pt idx="58887">
                  <c:v>196.38466100013801</c:v>
                </c:pt>
                <c:pt idx="58888">
                  <c:v>196.38601999986301</c:v>
                </c:pt>
                <c:pt idx="58889">
                  <c:v>196.38668200013802</c:v>
                </c:pt>
                <c:pt idx="58890">
                  <c:v>196.38799199992701</c:v>
                </c:pt>
                <c:pt idx="58891">
                  <c:v>196.388976999969</c:v>
                </c:pt>
                <c:pt idx="58892">
                  <c:v>196.391851000043</c:v>
                </c:pt>
                <c:pt idx="58893">
                  <c:v>196.40331600021401</c:v>
                </c:pt>
                <c:pt idx="58894">
                  <c:v>196.429910999995</c:v>
                </c:pt>
                <c:pt idx="58895">
                  <c:v>196.43065499985798</c:v>
                </c:pt>
                <c:pt idx="58896">
                  <c:v>196.43183100015398</c:v>
                </c:pt>
                <c:pt idx="58897">
                  <c:v>196.43266399998501</c:v>
                </c:pt>
                <c:pt idx="58898">
                  <c:v>196.43995600017601</c:v>
                </c:pt>
                <c:pt idx="58899">
                  <c:v>196.44344900007098</c:v>
                </c:pt>
                <c:pt idx="58900">
                  <c:v>196.44411299987001</c:v>
                </c:pt>
                <c:pt idx="58901">
                  <c:v>196.44531799985998</c:v>
                </c:pt>
                <c:pt idx="58902">
                  <c:v>196.44615200013502</c:v>
                </c:pt>
                <c:pt idx="58903">
                  <c:v>196.453268999903</c:v>
                </c:pt>
                <c:pt idx="58904">
                  <c:v>196.45531200012499</c:v>
                </c:pt>
                <c:pt idx="58905">
                  <c:v>196.47815899998</c:v>
                </c:pt>
                <c:pt idx="58906">
                  <c:v>196.47870200014901</c:v>
                </c:pt>
                <c:pt idx="58907">
                  <c:v>196.47952700006499</c:v>
                </c:pt>
                <c:pt idx="58908">
                  <c:v>196.48019099986402</c:v>
                </c:pt>
                <c:pt idx="58909">
                  <c:v>196.48428700020301</c:v>
                </c:pt>
                <c:pt idx="58910">
                  <c:v>196.484880999832</c:v>
                </c:pt>
                <c:pt idx="58911">
                  <c:v>196.48608199986401</c:v>
                </c:pt>
                <c:pt idx="58912">
                  <c:v>196.48687200014999</c:v>
                </c:pt>
                <c:pt idx="58913">
                  <c:v>196.499980000226</c:v>
                </c:pt>
                <c:pt idx="58914">
                  <c:v>196.50792099992</c:v>
                </c:pt>
                <c:pt idx="58915">
                  <c:v>196.50856199996201</c:v>
                </c:pt>
                <c:pt idx="58916">
                  <c:v>196.50976499997299</c:v>
                </c:pt>
                <c:pt idx="58917">
                  <c:v>196.5106560001</c:v>
                </c:pt>
                <c:pt idx="58918">
                  <c:v>196.51216200009</c:v>
                </c:pt>
                <c:pt idx="58919">
                  <c:v>196.51735099978302</c:v>
                </c:pt>
                <c:pt idx="58920">
                  <c:v>196.517865999794</c:v>
                </c:pt>
                <c:pt idx="58921">
                  <c:v>196.51882300013301</c:v>
                </c:pt>
                <c:pt idx="58922">
                  <c:v>196.51937800017501</c:v>
                </c:pt>
                <c:pt idx="58923">
                  <c:v>196.524528999816</c:v>
                </c:pt>
                <c:pt idx="58924">
                  <c:v>196.52485000005902</c:v>
                </c:pt>
                <c:pt idx="58925">
                  <c:v>196.52539900016498</c:v>
                </c:pt>
                <c:pt idx="58926">
                  <c:v>196.52617900010202</c:v>
                </c:pt>
                <c:pt idx="58927">
                  <c:v>196.536739999828</c:v>
                </c:pt>
                <c:pt idx="58928">
                  <c:v>196.53739400018799</c:v>
                </c:pt>
                <c:pt idx="58929">
                  <c:v>196.53747700021898</c:v>
                </c:pt>
                <c:pt idx="58930">
                  <c:v>196.53858499987098</c:v>
                </c:pt>
                <c:pt idx="58931">
                  <c:v>196.53940399985001</c:v>
                </c:pt>
                <c:pt idx="58932">
                  <c:v>196.545419999893</c:v>
                </c:pt>
                <c:pt idx="58933">
                  <c:v>196.54577299979698</c:v>
                </c:pt>
                <c:pt idx="58934">
                  <c:v>196.54641299984999</c:v>
                </c:pt>
                <c:pt idx="58935">
                  <c:v>196.54694400014702</c:v>
                </c:pt>
                <c:pt idx="58936">
                  <c:v>196.56492000012801</c:v>
                </c:pt>
                <c:pt idx="58937">
                  <c:v>196.56508800016999</c:v>
                </c:pt>
                <c:pt idx="58938">
                  <c:v>196.565263000138</c:v>
                </c:pt>
                <c:pt idx="58939">
                  <c:v>196.56574200007501</c:v>
                </c:pt>
                <c:pt idx="58940">
                  <c:v>196.56595500009598</c:v>
                </c:pt>
                <c:pt idx="58941">
                  <c:v>196.56611500022302</c:v>
                </c:pt>
                <c:pt idx="58942">
                  <c:v>196.56698700009599</c:v>
                </c:pt>
                <c:pt idx="58943">
                  <c:v>196.56715300016</c:v>
                </c:pt>
                <c:pt idx="58944">
                  <c:v>196.56732900011701</c:v>
                </c:pt>
                <c:pt idx="58945">
                  <c:v>196.56785200004302</c:v>
                </c:pt>
                <c:pt idx="58946">
                  <c:v>196.56790299995899</c:v>
                </c:pt>
                <c:pt idx="58947">
                  <c:v>196.56802700001202</c:v>
                </c:pt>
                <c:pt idx="58948">
                  <c:v>196.568933999969</c:v>
                </c:pt>
                <c:pt idx="58949">
                  <c:v>196.569092000117</c:v>
                </c:pt>
                <c:pt idx="58950">
                  <c:v>196.57125999992701</c:v>
                </c:pt>
                <c:pt idx="58951">
                  <c:v>196.571543000118</c:v>
                </c:pt>
                <c:pt idx="58952">
                  <c:v>196.572325000033</c:v>
                </c:pt>
                <c:pt idx="58953">
                  <c:v>196.572394000213</c:v>
                </c:pt>
                <c:pt idx="58954">
                  <c:v>196.57246099995899</c:v>
                </c:pt>
                <c:pt idx="58955">
                  <c:v>196.57252800016002</c:v>
                </c:pt>
                <c:pt idx="58956">
                  <c:v>196.57259399991699</c:v>
                </c:pt>
                <c:pt idx="58957">
                  <c:v>196.57265500018099</c:v>
                </c:pt>
                <c:pt idx="58958">
                  <c:v>196.57336599993801</c:v>
                </c:pt>
                <c:pt idx="58959">
                  <c:v>196.573687000181</c:v>
                </c:pt>
                <c:pt idx="58960">
                  <c:v>196.57417100006501</c:v>
                </c:pt>
                <c:pt idx="58961">
                  <c:v>196.57446400014999</c:v>
                </c:pt>
                <c:pt idx="58962">
                  <c:v>196.57475599979</c:v>
                </c:pt>
                <c:pt idx="58963">
                  <c:v>196.57531099983299</c:v>
                </c:pt>
                <c:pt idx="58964">
                  <c:v>196.57655499986498</c:v>
                </c:pt>
                <c:pt idx="58965">
                  <c:v>196.58610699980198</c:v>
                </c:pt>
                <c:pt idx="58966">
                  <c:v>196.593932999803</c:v>
                </c:pt>
                <c:pt idx="58967">
                  <c:v>196.594459000152</c:v>
                </c:pt>
                <c:pt idx="58968">
                  <c:v>196.59555699990901</c:v>
                </c:pt>
                <c:pt idx="58969">
                  <c:v>196.59628599992999</c:v>
                </c:pt>
                <c:pt idx="58970">
                  <c:v>196.59648800006801</c:v>
                </c:pt>
                <c:pt idx="58971">
                  <c:v>196.615371999996</c:v>
                </c:pt>
                <c:pt idx="58972">
                  <c:v>196.618069000123</c:v>
                </c:pt>
                <c:pt idx="58973">
                  <c:v>196.61876800000701</c:v>
                </c:pt>
                <c:pt idx="58974">
                  <c:v>196.61937499995398</c:v>
                </c:pt>
                <c:pt idx="58975">
                  <c:v>196.620130000155</c:v>
                </c:pt>
                <c:pt idx="58976">
                  <c:v>196.62024099989102</c:v>
                </c:pt>
                <c:pt idx="58977">
                  <c:v>196.62117200005</c:v>
                </c:pt>
                <c:pt idx="58978">
                  <c:v>196.62123299985902</c:v>
                </c:pt>
                <c:pt idx="58979">
                  <c:v>196.621379000134</c:v>
                </c:pt>
                <c:pt idx="58980">
                  <c:v>196.622337999997</c:v>
                </c:pt>
                <c:pt idx="58981">
                  <c:v>196.622450000177</c:v>
                </c:pt>
                <c:pt idx="58982">
                  <c:v>196.62335500015598</c:v>
                </c:pt>
                <c:pt idx="58983">
                  <c:v>196.62390599978599</c:v>
                </c:pt>
                <c:pt idx="58984">
                  <c:v>196.62429099980699</c:v>
                </c:pt>
                <c:pt idx="58985">
                  <c:v>196.63274799995602</c:v>
                </c:pt>
                <c:pt idx="58986">
                  <c:v>196.63312100010401</c:v>
                </c:pt>
                <c:pt idx="58987">
                  <c:v>196.63320700010402</c:v>
                </c:pt>
                <c:pt idx="58988">
                  <c:v>196.63383399983999</c:v>
                </c:pt>
                <c:pt idx="58989">
                  <c:v>196.63418700019898</c:v>
                </c:pt>
                <c:pt idx="58990">
                  <c:v>196.63439799978701</c:v>
                </c:pt>
                <c:pt idx="58991">
                  <c:v>196.63481099996702</c:v>
                </c:pt>
                <c:pt idx="58992">
                  <c:v>196.63489200001999</c:v>
                </c:pt>
                <c:pt idx="58993">
                  <c:v>196.63501700006199</c:v>
                </c:pt>
                <c:pt idx="58994">
                  <c:v>196.63574900005099</c:v>
                </c:pt>
                <c:pt idx="58995">
                  <c:v>196.63582400016799</c:v>
                </c:pt>
                <c:pt idx="58996">
                  <c:v>196.63586400019898</c:v>
                </c:pt>
                <c:pt idx="58997">
                  <c:v>196.63664600011501</c:v>
                </c:pt>
                <c:pt idx="58998">
                  <c:v>196.63773699994599</c:v>
                </c:pt>
                <c:pt idx="58999">
                  <c:v>196.63803399998798</c:v>
                </c:pt>
                <c:pt idx="59000">
                  <c:v>196.63856699980801</c:v>
                </c:pt>
                <c:pt idx="59001">
                  <c:v>196.63902999991399</c:v>
                </c:pt>
                <c:pt idx="59002">
                  <c:v>196.64363999981998</c:v>
                </c:pt>
                <c:pt idx="59003">
                  <c:v>196.66488599978001</c:v>
                </c:pt>
                <c:pt idx="59004">
                  <c:v>196.66580100010799</c:v>
                </c:pt>
                <c:pt idx="59005">
                  <c:v>196.66624599994901</c:v>
                </c:pt>
                <c:pt idx="59006">
                  <c:v>196.66696600006603</c:v>
                </c:pt>
                <c:pt idx="59007">
                  <c:v>196.66756000014999</c:v>
                </c:pt>
                <c:pt idx="59008">
                  <c:v>196.67580599980198</c:v>
                </c:pt>
                <c:pt idx="59009">
                  <c:v>196.67627199987598</c:v>
                </c:pt>
                <c:pt idx="59010">
                  <c:v>196.690022999973</c:v>
                </c:pt>
                <c:pt idx="59011">
                  <c:v>196.69176600018503</c:v>
                </c:pt>
                <c:pt idx="59012">
                  <c:v>196.69225799998401</c:v>
                </c:pt>
                <c:pt idx="59013">
                  <c:v>196.69313499980399</c:v>
                </c:pt>
                <c:pt idx="59014">
                  <c:v>196.69371100007902</c:v>
                </c:pt>
                <c:pt idx="59015">
                  <c:v>196.69628500014298</c:v>
                </c:pt>
                <c:pt idx="59016">
                  <c:v>196.69796600010099</c:v>
                </c:pt>
                <c:pt idx="59017">
                  <c:v>196.70466800016499</c:v>
                </c:pt>
                <c:pt idx="59018">
                  <c:v>196.70550099999602</c:v>
                </c:pt>
                <c:pt idx="59019">
                  <c:v>196.71130200003901</c:v>
                </c:pt>
                <c:pt idx="59020">
                  <c:v>196.711910999965</c:v>
                </c:pt>
                <c:pt idx="59021">
                  <c:v>196.71308599981703</c:v>
                </c:pt>
                <c:pt idx="59022">
                  <c:v>196.713913000166</c:v>
                </c:pt>
                <c:pt idx="59023">
                  <c:v>196.71708199985</c:v>
                </c:pt>
                <c:pt idx="59024">
                  <c:v>196.73288900003101</c:v>
                </c:pt>
                <c:pt idx="59025">
                  <c:v>196.73355799977699</c:v>
                </c:pt>
                <c:pt idx="59026">
                  <c:v>196.73475799982</c:v>
                </c:pt>
                <c:pt idx="59027">
                  <c:v>196.73559200009501</c:v>
                </c:pt>
                <c:pt idx="59028">
                  <c:v>196.73670000020098</c:v>
                </c:pt>
                <c:pt idx="59029">
                  <c:v>196.737543999915</c:v>
                </c:pt>
                <c:pt idx="59030">
                  <c:v>196.738256000116</c:v>
                </c:pt>
                <c:pt idx="59031">
                  <c:v>196.73947599994702</c:v>
                </c:pt>
                <c:pt idx="59032">
                  <c:v>196.73972100008498</c:v>
                </c:pt>
                <c:pt idx="59033">
                  <c:v>196.74074400018</c:v>
                </c:pt>
                <c:pt idx="59034">
                  <c:v>196.74119699993699</c:v>
                </c:pt>
                <c:pt idx="59035">
                  <c:v>196.74122000014901</c:v>
                </c:pt>
                <c:pt idx="59036">
                  <c:v>196.74187200007501</c:v>
                </c:pt>
                <c:pt idx="59037">
                  <c:v>196.74192699994799</c:v>
                </c:pt>
                <c:pt idx="59038">
                  <c:v>196.743188999789</c:v>
                </c:pt>
                <c:pt idx="59039">
                  <c:v>196.743249000064</c:v>
                </c:pt>
                <c:pt idx="59040">
                  <c:v>196.74330299994799</c:v>
                </c:pt>
                <c:pt idx="59041">
                  <c:v>196.74411699998001</c:v>
                </c:pt>
                <c:pt idx="59042">
                  <c:v>196.74429499991598</c:v>
                </c:pt>
                <c:pt idx="59043">
                  <c:v>196.76053000011899</c:v>
                </c:pt>
                <c:pt idx="59044">
                  <c:v>196.76122500004499</c:v>
                </c:pt>
                <c:pt idx="59045">
                  <c:v>196.76258800018297</c:v>
                </c:pt>
                <c:pt idx="59046">
                  <c:v>196.763548000035</c:v>
                </c:pt>
                <c:pt idx="59047">
                  <c:v>196.76559400022501</c:v>
                </c:pt>
                <c:pt idx="59048">
                  <c:v>196.76595200007702</c:v>
                </c:pt>
                <c:pt idx="59049">
                  <c:v>196.76620000018298</c:v>
                </c:pt>
                <c:pt idx="59050">
                  <c:v>196.76721399991899</c:v>
                </c:pt>
                <c:pt idx="59051">
                  <c:v>196.76797700003499</c:v>
                </c:pt>
                <c:pt idx="59052">
                  <c:v>196.78018300009998</c:v>
                </c:pt>
                <c:pt idx="59053">
                  <c:v>196.78217599994201</c:v>
                </c:pt>
                <c:pt idx="59054">
                  <c:v>196.803182000167</c:v>
                </c:pt>
                <c:pt idx="59055">
                  <c:v>196.806721000029</c:v>
                </c:pt>
                <c:pt idx="59056">
                  <c:v>196.81029200000901</c:v>
                </c:pt>
                <c:pt idx="59057">
                  <c:v>196.810747000199</c:v>
                </c:pt>
                <c:pt idx="59058">
                  <c:v>196.81154599993499</c:v>
                </c:pt>
                <c:pt idx="59059">
                  <c:v>196.812084000157</c:v>
                </c:pt>
                <c:pt idx="59060">
                  <c:v>196.81405299979801</c:v>
                </c:pt>
                <c:pt idx="59061">
                  <c:v>196.81499699981902</c:v>
                </c:pt>
                <c:pt idx="59062">
                  <c:v>196.81559599985098</c:v>
                </c:pt>
                <c:pt idx="59063">
                  <c:v>196.81593599989301</c:v>
                </c:pt>
                <c:pt idx="59064">
                  <c:v>196.81679199993499</c:v>
                </c:pt>
                <c:pt idx="59065">
                  <c:v>196.81763600010498</c:v>
                </c:pt>
                <c:pt idx="59066">
                  <c:v>196.82541500014798</c:v>
                </c:pt>
                <c:pt idx="59067">
                  <c:v>196.83258499981002</c:v>
                </c:pt>
                <c:pt idx="59068">
                  <c:v>196.83285200016999</c:v>
                </c:pt>
                <c:pt idx="59069">
                  <c:v>196.833357999821</c:v>
                </c:pt>
                <c:pt idx="59070">
                  <c:v>196.833767000043</c:v>
                </c:pt>
                <c:pt idx="59071">
                  <c:v>196.83729300004399</c:v>
                </c:pt>
                <c:pt idx="59072">
                  <c:v>196.837693999896</c:v>
                </c:pt>
                <c:pt idx="59073">
                  <c:v>196.83835800015001</c:v>
                </c:pt>
                <c:pt idx="59074">
                  <c:v>196.838842000033</c:v>
                </c:pt>
                <c:pt idx="59075">
                  <c:v>196.860662999824</c:v>
                </c:pt>
                <c:pt idx="59076">
                  <c:v>196.86228599994098</c:v>
                </c:pt>
                <c:pt idx="59077">
                  <c:v>196.87292800017499</c:v>
                </c:pt>
                <c:pt idx="59078">
                  <c:v>196.883601000081</c:v>
                </c:pt>
                <c:pt idx="59079">
                  <c:v>196.88426199991198</c:v>
                </c:pt>
                <c:pt idx="59080">
                  <c:v>196.88518700013398</c:v>
                </c:pt>
                <c:pt idx="59081">
                  <c:v>196.88540500010203</c:v>
                </c:pt>
                <c:pt idx="59082">
                  <c:v>196.885845999986</c:v>
                </c:pt>
                <c:pt idx="59083">
                  <c:v>196.88631200006</c:v>
                </c:pt>
                <c:pt idx="59084">
                  <c:v>196.88639800005998</c:v>
                </c:pt>
                <c:pt idx="59085">
                  <c:v>196.88652300010202</c:v>
                </c:pt>
                <c:pt idx="59086">
                  <c:v>196.88716400014499</c:v>
                </c:pt>
                <c:pt idx="59087">
                  <c:v>196.88731199994399</c:v>
                </c:pt>
                <c:pt idx="59088">
                  <c:v>196.887686000081</c:v>
                </c:pt>
                <c:pt idx="59089">
                  <c:v>196.887795999828</c:v>
                </c:pt>
                <c:pt idx="59090">
                  <c:v>196.89022400007099</c:v>
                </c:pt>
                <c:pt idx="59091">
                  <c:v>196.90258099990299</c:v>
                </c:pt>
                <c:pt idx="59092">
                  <c:v>196.937158999844</c:v>
                </c:pt>
                <c:pt idx="59093">
                  <c:v>196.95086100000398</c:v>
                </c:pt>
                <c:pt idx="59094">
                  <c:v>196.95371099987798</c:v>
                </c:pt>
                <c:pt idx="59095">
                  <c:v>196.95638800021601</c:v>
                </c:pt>
                <c:pt idx="59096">
                  <c:v>196.95696799999402</c:v>
                </c:pt>
                <c:pt idx="59097">
                  <c:v>196.95797399981498</c:v>
                </c:pt>
                <c:pt idx="59098">
                  <c:v>196.959101000175</c:v>
                </c:pt>
                <c:pt idx="59099">
                  <c:v>196.98156300000798</c:v>
                </c:pt>
                <c:pt idx="59100">
                  <c:v>196.982186999775</c:v>
                </c:pt>
                <c:pt idx="59101">
                  <c:v>196.98318100017698</c:v>
                </c:pt>
                <c:pt idx="59102">
                  <c:v>196.98399299977601</c:v>
                </c:pt>
                <c:pt idx="59103">
                  <c:v>196.99350800010498</c:v>
                </c:pt>
                <c:pt idx="59104">
                  <c:v>196.99422299981902</c:v>
                </c:pt>
                <c:pt idx="59105">
                  <c:v>196.99546399988299</c:v>
                </c:pt>
                <c:pt idx="59106">
                  <c:v>196.99641499982999</c:v>
                </c:pt>
                <c:pt idx="59107">
                  <c:v>196.99721400001999</c:v>
                </c:pt>
                <c:pt idx="59108">
                  <c:v>197.00676499996899</c:v>
                </c:pt>
                <c:pt idx="59109">
                  <c:v>197.007331999884</c:v>
                </c:pt>
                <c:pt idx="59110">
                  <c:v>197.00768399980001</c:v>
                </c:pt>
                <c:pt idx="59111">
                  <c:v>197.008344000096</c:v>
                </c:pt>
                <c:pt idx="59112">
                  <c:v>197.00836299989501</c:v>
                </c:pt>
                <c:pt idx="59113">
                  <c:v>197.00914799977897</c:v>
                </c:pt>
                <c:pt idx="59114">
                  <c:v>197.00967700009599</c:v>
                </c:pt>
                <c:pt idx="59115">
                  <c:v>197.01065900016999</c:v>
                </c:pt>
                <c:pt idx="59116">
                  <c:v>197.02702999984402</c:v>
                </c:pt>
                <c:pt idx="59117">
                  <c:v>197.02748200006602</c:v>
                </c:pt>
                <c:pt idx="59118">
                  <c:v>197.02822699991802</c:v>
                </c:pt>
                <c:pt idx="59119">
                  <c:v>197.02871400022499</c:v>
                </c:pt>
                <c:pt idx="59120">
                  <c:v>197.02971900005599</c:v>
                </c:pt>
                <c:pt idx="59121">
                  <c:v>197.03205199993999</c:v>
                </c:pt>
                <c:pt idx="59122">
                  <c:v>197.032939000109</c:v>
                </c:pt>
                <c:pt idx="59123">
                  <c:v>197.03428799994001</c:v>
                </c:pt>
                <c:pt idx="59124">
                  <c:v>197.034843999972</c:v>
                </c:pt>
                <c:pt idx="59125">
                  <c:v>197.03536899987699</c:v>
                </c:pt>
                <c:pt idx="59126">
                  <c:v>197.044579999783</c:v>
                </c:pt>
                <c:pt idx="59127">
                  <c:v>197.07340900003999</c:v>
                </c:pt>
                <c:pt idx="59128">
                  <c:v>197.07566299985001</c:v>
                </c:pt>
                <c:pt idx="59129">
                  <c:v>197.076123999977</c:v>
                </c:pt>
                <c:pt idx="59130">
                  <c:v>197.07628500009301</c:v>
                </c:pt>
                <c:pt idx="59131">
                  <c:v>197.07666100020998</c:v>
                </c:pt>
                <c:pt idx="59132">
                  <c:v>197.07743400021999</c:v>
                </c:pt>
                <c:pt idx="59133">
                  <c:v>197.07825200021</c:v>
                </c:pt>
                <c:pt idx="59134">
                  <c:v>197.07841499985</c:v>
                </c:pt>
                <c:pt idx="59135">
                  <c:v>197.08506200004101</c:v>
                </c:pt>
                <c:pt idx="59136">
                  <c:v>197.085734000211</c:v>
                </c:pt>
                <c:pt idx="59137">
                  <c:v>197.08710299982999</c:v>
                </c:pt>
                <c:pt idx="59138">
                  <c:v>197.08812399994702</c:v>
                </c:pt>
                <c:pt idx="59139">
                  <c:v>197.103005999906</c:v>
                </c:pt>
                <c:pt idx="59140">
                  <c:v>197.10367700008601</c:v>
                </c:pt>
                <c:pt idx="59141">
                  <c:v>197.103827999853</c:v>
                </c:pt>
                <c:pt idx="59142">
                  <c:v>197.10463100000101</c:v>
                </c:pt>
                <c:pt idx="59143">
                  <c:v>197.10493999991701</c:v>
                </c:pt>
                <c:pt idx="59144">
                  <c:v>197.10570699999099</c:v>
                </c:pt>
                <c:pt idx="59145">
                  <c:v>197.10584599988499</c:v>
                </c:pt>
                <c:pt idx="59146">
                  <c:v>197.10597099992799</c:v>
                </c:pt>
                <c:pt idx="59147">
                  <c:v>197.108963000118</c:v>
                </c:pt>
                <c:pt idx="59148">
                  <c:v>197.109293999801</c:v>
                </c:pt>
                <c:pt idx="59149">
                  <c:v>197.11026599998098</c:v>
                </c:pt>
                <c:pt idx="59150">
                  <c:v>197.11055100015</c:v>
                </c:pt>
                <c:pt idx="59151">
                  <c:v>197.11161799978001</c:v>
                </c:pt>
                <c:pt idx="59152">
                  <c:v>197.11172100005498</c:v>
                </c:pt>
                <c:pt idx="59153">
                  <c:v>197.111818999928</c:v>
                </c:pt>
                <c:pt idx="59154">
                  <c:v>197.11190399993899</c:v>
                </c:pt>
                <c:pt idx="59155">
                  <c:v>197.11306399994999</c:v>
                </c:pt>
                <c:pt idx="59156">
                  <c:v>197.113548999823</c:v>
                </c:pt>
                <c:pt idx="59157">
                  <c:v>197.11435299996</c:v>
                </c:pt>
                <c:pt idx="59158">
                  <c:v>197.11497700018299</c:v>
                </c:pt>
                <c:pt idx="59159">
                  <c:v>197.12503500022598</c:v>
                </c:pt>
                <c:pt idx="59160">
                  <c:v>197.12531300001498</c:v>
                </c:pt>
                <c:pt idx="59161">
                  <c:v>197.12566599991899</c:v>
                </c:pt>
                <c:pt idx="59162">
                  <c:v>197.126350999951</c:v>
                </c:pt>
                <c:pt idx="59163">
                  <c:v>197.126772000046</c:v>
                </c:pt>
                <c:pt idx="59164">
                  <c:v>197.144581999964</c:v>
                </c:pt>
                <c:pt idx="59165">
                  <c:v>197.161182999934</c:v>
                </c:pt>
                <c:pt idx="59166">
                  <c:v>197.16154199977601</c:v>
                </c:pt>
                <c:pt idx="59167">
                  <c:v>197.16224800003999</c:v>
                </c:pt>
                <c:pt idx="59168">
                  <c:v>197.16281699993399</c:v>
                </c:pt>
                <c:pt idx="59169">
                  <c:v>197.169597000083</c:v>
                </c:pt>
                <c:pt idx="59170">
                  <c:v>197.19209499999101</c:v>
                </c:pt>
                <c:pt idx="59171">
                  <c:v>197.20111300011899</c:v>
                </c:pt>
                <c:pt idx="59172">
                  <c:v>197.201932000098</c:v>
                </c:pt>
                <c:pt idx="59173">
                  <c:v>197.203210000225</c:v>
                </c:pt>
                <c:pt idx="59174">
                  <c:v>197.20417999997099</c:v>
                </c:pt>
                <c:pt idx="59175">
                  <c:v>197.20690099984401</c:v>
                </c:pt>
                <c:pt idx="59176">
                  <c:v>197.224271999857</c:v>
                </c:pt>
                <c:pt idx="59177">
                  <c:v>197.224914999878</c:v>
                </c:pt>
                <c:pt idx="59178">
                  <c:v>197.22540000020598</c:v>
                </c:pt>
                <c:pt idx="59179">
                  <c:v>197.22606999994201</c:v>
                </c:pt>
                <c:pt idx="59180">
                  <c:v>197.22609900009002</c:v>
                </c:pt>
                <c:pt idx="59181">
                  <c:v>197.226998000132</c:v>
                </c:pt>
                <c:pt idx="59182">
                  <c:v>197.22726700001601</c:v>
                </c:pt>
                <c:pt idx="59183">
                  <c:v>197.228194000217</c:v>
                </c:pt>
                <c:pt idx="59184">
                  <c:v>197.23731200019699</c:v>
                </c:pt>
                <c:pt idx="59185">
                  <c:v>197.24500399979601</c:v>
                </c:pt>
                <c:pt idx="59186">
                  <c:v>197.25156300000799</c:v>
                </c:pt>
                <c:pt idx="59187">
                  <c:v>197.26916699983099</c:v>
                </c:pt>
                <c:pt idx="59188">
                  <c:v>197.269901999789</c:v>
                </c:pt>
                <c:pt idx="59189">
                  <c:v>197.271242000169</c:v>
                </c:pt>
                <c:pt idx="59190">
                  <c:v>197.27221199991598</c:v>
                </c:pt>
                <c:pt idx="59191">
                  <c:v>197.27759699981098</c:v>
                </c:pt>
                <c:pt idx="59192">
                  <c:v>197.27809899995898</c:v>
                </c:pt>
                <c:pt idx="59193">
                  <c:v>197.27885400016001</c:v>
                </c:pt>
                <c:pt idx="59194">
                  <c:v>197.27942100007502</c:v>
                </c:pt>
                <c:pt idx="59195">
                  <c:v>197.284803000002</c:v>
                </c:pt>
                <c:pt idx="59196">
                  <c:v>197.28527999996001</c:v>
                </c:pt>
                <c:pt idx="59197">
                  <c:v>197.28565100012901</c:v>
                </c:pt>
                <c:pt idx="59198">
                  <c:v>197.28612300013899</c:v>
                </c:pt>
                <c:pt idx="59199">
                  <c:v>197.28674199996001</c:v>
                </c:pt>
                <c:pt idx="59200">
                  <c:v>197.28876799990698</c:v>
                </c:pt>
                <c:pt idx="59201">
                  <c:v>197.28931899999202</c:v>
                </c:pt>
                <c:pt idx="59202">
                  <c:v>197.29058299981202</c:v>
                </c:pt>
                <c:pt idx="59203">
                  <c:v>197.29139499986499</c:v>
                </c:pt>
                <c:pt idx="59204">
                  <c:v>197.29549800013001</c:v>
                </c:pt>
                <c:pt idx="59205">
                  <c:v>197.31214700004699</c:v>
                </c:pt>
                <c:pt idx="59206">
                  <c:v>197.31282800012099</c:v>
                </c:pt>
                <c:pt idx="59207">
                  <c:v>197.314143999847</c:v>
                </c:pt>
                <c:pt idx="59208">
                  <c:v>197.31504499986801</c:v>
                </c:pt>
                <c:pt idx="59209">
                  <c:v>197.329077000176</c:v>
                </c:pt>
                <c:pt idx="59210">
                  <c:v>197.33317100008199</c:v>
                </c:pt>
                <c:pt idx="59211">
                  <c:v>197.333308999986</c:v>
                </c:pt>
                <c:pt idx="59212">
                  <c:v>197.33389000020901</c:v>
                </c:pt>
                <c:pt idx="59213">
                  <c:v>197.33389200018701</c:v>
                </c:pt>
                <c:pt idx="59214">
                  <c:v>197.335266000209</c:v>
                </c:pt>
                <c:pt idx="59215">
                  <c:v>197.33626900006101</c:v>
                </c:pt>
                <c:pt idx="59216">
                  <c:v>197.33989299993399</c:v>
                </c:pt>
                <c:pt idx="59217">
                  <c:v>197.34052200010402</c:v>
                </c:pt>
                <c:pt idx="59218">
                  <c:v>197.34092899989199</c:v>
                </c:pt>
                <c:pt idx="59219">
                  <c:v>197.34158900018798</c:v>
                </c:pt>
                <c:pt idx="59220">
                  <c:v>197.342115000083</c:v>
                </c:pt>
                <c:pt idx="59221">
                  <c:v>197.38115500013001</c:v>
                </c:pt>
                <c:pt idx="59222">
                  <c:v>197.385281000151</c:v>
                </c:pt>
                <c:pt idx="59223">
                  <c:v>197.38529599999299</c:v>
                </c:pt>
                <c:pt idx="59224">
                  <c:v>197.38589000007701</c:v>
                </c:pt>
                <c:pt idx="59225">
                  <c:v>197.387119999802</c:v>
                </c:pt>
                <c:pt idx="59226">
                  <c:v>197.38792399994</c:v>
                </c:pt>
                <c:pt idx="59227">
                  <c:v>197.39145899984499</c:v>
                </c:pt>
                <c:pt idx="59228">
                  <c:v>197.39210899979298</c:v>
                </c:pt>
                <c:pt idx="59229">
                  <c:v>197.39356499985598</c:v>
                </c:pt>
                <c:pt idx="59230">
                  <c:v>197.39449000007798</c:v>
                </c:pt>
                <c:pt idx="59231">
                  <c:v>197.41026200017501</c:v>
                </c:pt>
                <c:pt idx="59232">
                  <c:v>197.42684299990202</c:v>
                </c:pt>
                <c:pt idx="59233">
                  <c:v>197.42750800014599</c:v>
                </c:pt>
                <c:pt idx="59234">
                  <c:v>197.42863000010402</c:v>
                </c:pt>
                <c:pt idx="59235">
                  <c:v>197.42888100017802</c:v>
                </c:pt>
                <c:pt idx="59236">
                  <c:v>197.42950199997699</c:v>
                </c:pt>
                <c:pt idx="59237">
                  <c:v>197.43325299987097</c:v>
                </c:pt>
                <c:pt idx="59238">
                  <c:v>197.45253800010602</c:v>
                </c:pt>
                <c:pt idx="59239">
                  <c:v>197.45323300003201</c:v>
                </c:pt>
                <c:pt idx="59240">
                  <c:v>197.454597000159</c:v>
                </c:pt>
                <c:pt idx="59241">
                  <c:v>197.45558400018098</c:v>
                </c:pt>
                <c:pt idx="59242">
                  <c:v>197.45817700004397</c:v>
                </c:pt>
                <c:pt idx="59243">
                  <c:v>197.460838000097</c:v>
                </c:pt>
                <c:pt idx="59244">
                  <c:v>197.47114600022502</c:v>
                </c:pt>
                <c:pt idx="59245">
                  <c:v>197.490416000164</c:v>
                </c:pt>
                <c:pt idx="59246">
                  <c:v>197.49159399998399</c:v>
                </c:pt>
                <c:pt idx="59247">
                  <c:v>197.49219100003702</c:v>
                </c:pt>
                <c:pt idx="59248">
                  <c:v>197.493273999953</c:v>
                </c:pt>
                <c:pt idx="59249">
                  <c:v>197.494074000132</c:v>
                </c:pt>
                <c:pt idx="59250">
                  <c:v>197.49444099988898</c:v>
                </c:pt>
                <c:pt idx="59251">
                  <c:v>197.49503499997402</c:v>
                </c:pt>
                <c:pt idx="59252">
                  <c:v>197.496157999921</c:v>
                </c:pt>
                <c:pt idx="59253">
                  <c:v>197.496955000133</c:v>
                </c:pt>
                <c:pt idx="59254">
                  <c:v>197.50458199996501</c:v>
                </c:pt>
                <c:pt idx="59255">
                  <c:v>197.50513400003902</c:v>
                </c:pt>
                <c:pt idx="59256">
                  <c:v>197.50607000014401</c:v>
                </c:pt>
                <c:pt idx="59257">
                  <c:v>197.507037999912</c:v>
                </c:pt>
                <c:pt idx="59258">
                  <c:v>197.51818299982901</c:v>
                </c:pt>
                <c:pt idx="59259">
                  <c:v>197.51871300013499</c:v>
                </c:pt>
                <c:pt idx="59260">
                  <c:v>197.518789999776</c:v>
                </c:pt>
                <c:pt idx="59261">
                  <c:v>197.51981199988202</c:v>
                </c:pt>
                <c:pt idx="59262">
                  <c:v>197.52055600019898</c:v>
                </c:pt>
                <c:pt idx="59263">
                  <c:v>197.52740800004102</c:v>
                </c:pt>
                <c:pt idx="59264">
                  <c:v>197.528120999777</c:v>
                </c:pt>
                <c:pt idx="59265">
                  <c:v>197.52814000003099</c:v>
                </c:pt>
                <c:pt idx="59266">
                  <c:v>197.52874499999899</c:v>
                </c:pt>
                <c:pt idx="59267">
                  <c:v>197.529423000105</c:v>
                </c:pt>
                <c:pt idx="59268">
                  <c:v>197.52999399997802</c:v>
                </c:pt>
                <c:pt idx="59269">
                  <c:v>197.530492000169</c:v>
                </c:pt>
                <c:pt idx="59270">
                  <c:v>197.53079800011599</c:v>
                </c:pt>
                <c:pt idx="59271">
                  <c:v>197.556720000193</c:v>
                </c:pt>
                <c:pt idx="59272">
                  <c:v>197.55837599995999</c:v>
                </c:pt>
                <c:pt idx="59273">
                  <c:v>197.55904100020399</c:v>
                </c:pt>
                <c:pt idx="59274">
                  <c:v>197.55973600012999</c:v>
                </c:pt>
                <c:pt idx="59275">
                  <c:v>197.56026100003498</c:v>
                </c:pt>
                <c:pt idx="59276">
                  <c:v>197.56108199999201</c:v>
                </c:pt>
                <c:pt idx="59277">
                  <c:v>197.57431200014202</c:v>
                </c:pt>
                <c:pt idx="59278">
                  <c:v>197.575074999804</c:v>
                </c:pt>
                <c:pt idx="59279">
                  <c:v>197.57648399991001</c:v>
                </c:pt>
                <c:pt idx="59280">
                  <c:v>197.57746400000499</c:v>
                </c:pt>
                <c:pt idx="59281">
                  <c:v>197.579995000069</c:v>
                </c:pt>
                <c:pt idx="59282">
                  <c:v>197.584068000196</c:v>
                </c:pt>
                <c:pt idx="59283">
                  <c:v>197.584473000006</c:v>
                </c:pt>
                <c:pt idx="59284">
                  <c:v>197.58513899978399</c:v>
                </c:pt>
                <c:pt idx="59285">
                  <c:v>197.585603999868</c:v>
                </c:pt>
                <c:pt idx="59286">
                  <c:v>197.596522999901</c:v>
                </c:pt>
                <c:pt idx="59287">
                  <c:v>197.597018000124</c:v>
                </c:pt>
                <c:pt idx="59288">
                  <c:v>197.59788500005001</c:v>
                </c:pt>
                <c:pt idx="59289">
                  <c:v>197.59853999994399</c:v>
                </c:pt>
                <c:pt idx="59290">
                  <c:v>197.610422999787</c:v>
                </c:pt>
                <c:pt idx="59291">
                  <c:v>197.61107000022</c:v>
                </c:pt>
                <c:pt idx="59292">
                  <c:v>197.61760199980898</c:v>
                </c:pt>
                <c:pt idx="59293">
                  <c:v>197.618212000179</c:v>
                </c:pt>
                <c:pt idx="59294">
                  <c:v>197.61944799984101</c:v>
                </c:pt>
                <c:pt idx="59295">
                  <c:v>197.620287000063</c:v>
                </c:pt>
                <c:pt idx="59296">
                  <c:v>197.621137000169</c:v>
                </c:pt>
                <c:pt idx="59297">
                  <c:v>197.62179800000001</c:v>
                </c:pt>
                <c:pt idx="59298">
                  <c:v>197.62295900000001</c:v>
                </c:pt>
                <c:pt idx="59299">
                  <c:v>197.623805000148</c:v>
                </c:pt>
                <c:pt idx="59300">
                  <c:v>197.629632999905</c:v>
                </c:pt>
                <c:pt idx="59301">
                  <c:v>197.630059999937</c:v>
                </c:pt>
                <c:pt idx="59302">
                  <c:v>197.63032499986301</c:v>
                </c:pt>
                <c:pt idx="59303">
                  <c:v>197.63148299989501</c:v>
                </c:pt>
                <c:pt idx="59304">
                  <c:v>197.63230899979999</c:v>
                </c:pt>
                <c:pt idx="59305">
                  <c:v>197.63718800004398</c:v>
                </c:pt>
                <c:pt idx="59306">
                  <c:v>197.63754099994901</c:v>
                </c:pt>
                <c:pt idx="59307">
                  <c:v>197.63808900006501</c:v>
                </c:pt>
                <c:pt idx="59308">
                  <c:v>197.63849899982199</c:v>
                </c:pt>
                <c:pt idx="59309">
                  <c:v>197.641767999812</c:v>
                </c:pt>
                <c:pt idx="59310">
                  <c:v>197.655814999961</c:v>
                </c:pt>
                <c:pt idx="59311">
                  <c:v>197.65619300005702</c:v>
                </c:pt>
                <c:pt idx="59312">
                  <c:v>197.65698899982399</c:v>
                </c:pt>
                <c:pt idx="59313">
                  <c:v>197.657541999888</c:v>
                </c:pt>
                <c:pt idx="59314">
                  <c:v>197.66129199979298</c:v>
                </c:pt>
                <c:pt idx="59315">
                  <c:v>197.661936999793</c:v>
                </c:pt>
                <c:pt idx="59316">
                  <c:v>197.663282000121</c:v>
                </c:pt>
                <c:pt idx="59317">
                  <c:v>197.664220000206</c:v>
                </c:pt>
                <c:pt idx="59318">
                  <c:v>197.67029700005799</c:v>
                </c:pt>
                <c:pt idx="59319">
                  <c:v>197.68498099983799</c:v>
                </c:pt>
                <c:pt idx="59320">
                  <c:v>197.68720699994401</c:v>
                </c:pt>
                <c:pt idx="59321">
                  <c:v>197.687622000103</c:v>
                </c:pt>
                <c:pt idx="59322">
                  <c:v>197.68827799998598</c:v>
                </c:pt>
                <c:pt idx="59323">
                  <c:v>197.68953799984899</c:v>
                </c:pt>
                <c:pt idx="59324">
                  <c:v>197.69045700013501</c:v>
                </c:pt>
                <c:pt idx="59325">
                  <c:v>197.69045800012401</c:v>
                </c:pt>
                <c:pt idx="59326">
                  <c:v>197.69834999988203</c:v>
                </c:pt>
                <c:pt idx="59327">
                  <c:v>197.69997599996699</c:v>
                </c:pt>
                <c:pt idx="59328">
                  <c:v>197.70046499979799</c:v>
                </c:pt>
                <c:pt idx="59329">
                  <c:v>197.70142500010402</c:v>
                </c:pt>
                <c:pt idx="59330">
                  <c:v>197.70213399988202</c:v>
                </c:pt>
                <c:pt idx="59331">
                  <c:v>197.72056500005399</c:v>
                </c:pt>
                <c:pt idx="59332">
                  <c:v>197.72186899990601</c:v>
                </c:pt>
                <c:pt idx="59333">
                  <c:v>197.723881000001</c:v>
                </c:pt>
                <c:pt idx="59334">
                  <c:v>197.73175299996998</c:v>
                </c:pt>
                <c:pt idx="59335">
                  <c:v>197.75018300015199</c:v>
                </c:pt>
                <c:pt idx="59336">
                  <c:v>197.753365000153</c:v>
                </c:pt>
                <c:pt idx="59337">
                  <c:v>197.753983999973</c:v>
                </c:pt>
                <c:pt idx="59338">
                  <c:v>197.7552190001</c:v>
                </c:pt>
                <c:pt idx="59339">
                  <c:v>197.75616900005801</c:v>
                </c:pt>
                <c:pt idx="59340">
                  <c:v>197.757521999847</c:v>
                </c:pt>
                <c:pt idx="59341">
                  <c:v>197.76898400004899</c:v>
                </c:pt>
                <c:pt idx="59342">
                  <c:v>197.76965399978499</c:v>
                </c:pt>
                <c:pt idx="59343">
                  <c:v>197.77105399998598</c:v>
                </c:pt>
                <c:pt idx="59344">
                  <c:v>197.772134999922</c:v>
                </c:pt>
                <c:pt idx="59345">
                  <c:v>197.78448299985001</c:v>
                </c:pt>
                <c:pt idx="59346">
                  <c:v>197.78520699992401</c:v>
                </c:pt>
                <c:pt idx="59347">
                  <c:v>197.786457999882</c:v>
                </c:pt>
                <c:pt idx="59348">
                  <c:v>197.78728700021</c:v>
                </c:pt>
                <c:pt idx="59349">
                  <c:v>197.79668799992498</c:v>
                </c:pt>
                <c:pt idx="59350">
                  <c:v>197.797276000073</c:v>
                </c:pt>
                <c:pt idx="59351">
                  <c:v>197.798448999947</c:v>
                </c:pt>
                <c:pt idx="59352">
                  <c:v>197.79922099996799</c:v>
                </c:pt>
                <c:pt idx="59353">
                  <c:v>197.80804399988401</c:v>
                </c:pt>
                <c:pt idx="59354">
                  <c:v>197.821514000224</c:v>
                </c:pt>
                <c:pt idx="59355">
                  <c:v>197.82206999980102</c:v>
                </c:pt>
                <c:pt idx="59356">
                  <c:v>197.82306900015101</c:v>
                </c:pt>
                <c:pt idx="59357">
                  <c:v>197.823787999823</c:v>
                </c:pt>
                <c:pt idx="59358">
                  <c:v>197.83381700017301</c:v>
                </c:pt>
                <c:pt idx="59359">
                  <c:v>197.834462000173</c:v>
                </c:pt>
                <c:pt idx="59360">
                  <c:v>197.835410000152</c:v>
                </c:pt>
                <c:pt idx="59361">
                  <c:v>197.83562800012001</c:v>
                </c:pt>
                <c:pt idx="59362">
                  <c:v>197.83642899983502</c:v>
                </c:pt>
                <c:pt idx="59363">
                  <c:v>197.854407999784</c:v>
                </c:pt>
                <c:pt idx="59364">
                  <c:v>197.86270799977498</c:v>
                </c:pt>
                <c:pt idx="59365">
                  <c:v>197.870083999987</c:v>
                </c:pt>
                <c:pt idx="59366">
                  <c:v>197.87078799981799</c:v>
                </c:pt>
                <c:pt idx="59367">
                  <c:v>197.87211799985002</c:v>
                </c:pt>
                <c:pt idx="59368">
                  <c:v>197.87300300004</c:v>
                </c:pt>
                <c:pt idx="59369">
                  <c:v>197.882549000041</c:v>
                </c:pt>
                <c:pt idx="59370">
                  <c:v>197.883085999819</c:v>
                </c:pt>
                <c:pt idx="59371">
                  <c:v>197.88400500010499</c:v>
                </c:pt>
                <c:pt idx="59372">
                  <c:v>197.88471699985098</c:v>
                </c:pt>
                <c:pt idx="59373">
                  <c:v>197.88576300015802</c:v>
                </c:pt>
                <c:pt idx="59374">
                  <c:v>197.897919999832</c:v>
                </c:pt>
                <c:pt idx="59375">
                  <c:v>197.90165299991699</c:v>
                </c:pt>
                <c:pt idx="59376">
                  <c:v>197.90229299997</c:v>
                </c:pt>
                <c:pt idx="59377">
                  <c:v>197.90267300004399</c:v>
                </c:pt>
                <c:pt idx="59378">
                  <c:v>197.903340999801</c:v>
                </c:pt>
                <c:pt idx="59379">
                  <c:v>197.90354499991699</c:v>
                </c:pt>
                <c:pt idx="59380">
                  <c:v>197.90442400017102</c:v>
                </c:pt>
                <c:pt idx="59381">
                  <c:v>197.90455200018098</c:v>
                </c:pt>
                <c:pt idx="59382">
                  <c:v>197.90576900004399</c:v>
                </c:pt>
                <c:pt idx="59383">
                  <c:v>197.90901799979099</c:v>
                </c:pt>
                <c:pt idx="59384">
                  <c:v>197.90963200011899</c:v>
                </c:pt>
                <c:pt idx="59385">
                  <c:v>197.910767999928</c:v>
                </c:pt>
                <c:pt idx="59386">
                  <c:v>197.911497999939</c:v>
                </c:pt>
                <c:pt idx="59387">
                  <c:v>197.91988699989798</c:v>
                </c:pt>
                <c:pt idx="59388">
                  <c:v>197.92049999978101</c:v>
                </c:pt>
                <c:pt idx="59389">
                  <c:v>197.92156899984499</c:v>
                </c:pt>
                <c:pt idx="59390">
                  <c:v>197.922415999983</c:v>
                </c:pt>
                <c:pt idx="59391">
                  <c:v>197.93553899990002</c:v>
                </c:pt>
                <c:pt idx="59392">
                  <c:v>197.93774299978301</c:v>
                </c:pt>
                <c:pt idx="59393">
                  <c:v>197.94242499983702</c:v>
                </c:pt>
                <c:pt idx="59394">
                  <c:v>197.94315599983702</c:v>
                </c:pt>
                <c:pt idx="59395">
                  <c:v>197.94444899980499</c:v>
                </c:pt>
                <c:pt idx="59396">
                  <c:v>197.94544800015501</c:v>
                </c:pt>
                <c:pt idx="59397">
                  <c:v>197.96685299979799</c:v>
                </c:pt>
                <c:pt idx="59398">
                  <c:v>197.96749299985001</c:v>
                </c:pt>
                <c:pt idx="59399">
                  <c:v>197.968027000115</c:v>
                </c:pt>
                <c:pt idx="59400">
                  <c:v>197.96850500006198</c:v>
                </c:pt>
                <c:pt idx="59401">
                  <c:v>197.96929399990401</c:v>
                </c:pt>
                <c:pt idx="59402">
                  <c:v>197.97255799994599</c:v>
                </c:pt>
                <c:pt idx="59403">
                  <c:v>197.98335299992601</c:v>
                </c:pt>
                <c:pt idx="59404">
                  <c:v>197.98385500007399</c:v>
                </c:pt>
                <c:pt idx="59405">
                  <c:v>197.98458500008499</c:v>
                </c:pt>
                <c:pt idx="59406">
                  <c:v>197.98515899992702</c:v>
                </c:pt>
                <c:pt idx="59407">
                  <c:v>197.988392999832</c:v>
                </c:pt>
                <c:pt idx="59408">
                  <c:v>198.01910700016299</c:v>
                </c:pt>
                <c:pt idx="59409">
                  <c:v>198.025007000069</c:v>
                </c:pt>
                <c:pt idx="59410">
                  <c:v>198.02543500009</c:v>
                </c:pt>
                <c:pt idx="59411">
                  <c:v>198.02622299994201</c:v>
                </c:pt>
                <c:pt idx="59412">
                  <c:v>198.02675199980501</c:v>
                </c:pt>
                <c:pt idx="59413">
                  <c:v>198.03501900014402</c:v>
                </c:pt>
                <c:pt idx="59414">
                  <c:v>198.03751100016498</c:v>
                </c:pt>
                <c:pt idx="59415">
                  <c:v>198.03812800000699</c:v>
                </c:pt>
                <c:pt idx="59416">
                  <c:v>198.039279000113</c:v>
                </c:pt>
                <c:pt idx="59417">
                  <c:v>198.04049399999698</c:v>
                </c:pt>
                <c:pt idx="59418">
                  <c:v>198.06739900013699</c:v>
                </c:pt>
                <c:pt idx="59419">
                  <c:v>198.06781899978799</c:v>
                </c:pt>
                <c:pt idx="59420">
                  <c:v>198.06812099977799</c:v>
                </c:pt>
                <c:pt idx="59421">
                  <c:v>198.069383000074</c:v>
                </c:pt>
                <c:pt idx="59422">
                  <c:v>198.07020700000001</c:v>
                </c:pt>
                <c:pt idx="59423">
                  <c:v>198.077301000012</c:v>
                </c:pt>
                <c:pt idx="59424">
                  <c:v>198.07790499999101</c:v>
                </c:pt>
                <c:pt idx="59425">
                  <c:v>198.07902000002198</c:v>
                </c:pt>
                <c:pt idx="59426">
                  <c:v>198.07989199989598</c:v>
                </c:pt>
                <c:pt idx="59427">
                  <c:v>198.08509599988599</c:v>
                </c:pt>
                <c:pt idx="59428">
                  <c:v>198.09729700000301</c:v>
                </c:pt>
                <c:pt idx="59429">
                  <c:v>198.09796099980301</c:v>
                </c:pt>
                <c:pt idx="59430">
                  <c:v>198.09927599999298</c:v>
                </c:pt>
                <c:pt idx="59431">
                  <c:v>198.10022899991901</c:v>
                </c:pt>
                <c:pt idx="59432">
                  <c:v>198.104177000004</c:v>
                </c:pt>
                <c:pt idx="59433">
                  <c:v>198.112088000016</c:v>
                </c:pt>
                <c:pt idx="59434">
                  <c:v>198.11274899984699</c:v>
                </c:pt>
                <c:pt idx="59435">
                  <c:v>198.11407399993101</c:v>
                </c:pt>
                <c:pt idx="59436">
                  <c:v>198.11498699982602</c:v>
                </c:pt>
                <c:pt idx="59437">
                  <c:v>198.11659700007999</c:v>
                </c:pt>
                <c:pt idx="59438">
                  <c:v>198.12792599987</c:v>
                </c:pt>
                <c:pt idx="59439">
                  <c:v>198.12853699977401</c:v>
                </c:pt>
                <c:pt idx="59440">
                  <c:v>198.129596999933</c:v>
                </c:pt>
                <c:pt idx="59441">
                  <c:v>198.13037399990202</c:v>
                </c:pt>
                <c:pt idx="59442">
                  <c:v>198.13161199999698</c:v>
                </c:pt>
                <c:pt idx="59443">
                  <c:v>198.14188700001901</c:v>
                </c:pt>
                <c:pt idx="59444">
                  <c:v>198.15999899992599</c:v>
                </c:pt>
                <c:pt idx="59445">
                  <c:v>198.160519999873</c:v>
                </c:pt>
                <c:pt idx="59446">
                  <c:v>198.16138599981002</c:v>
                </c:pt>
                <c:pt idx="59447">
                  <c:v>198.16215799983098</c:v>
                </c:pt>
                <c:pt idx="59448">
                  <c:v>198.164916000223</c:v>
                </c:pt>
                <c:pt idx="59449">
                  <c:v>198.173619000044</c:v>
                </c:pt>
                <c:pt idx="59450">
                  <c:v>198.17433099979101</c:v>
                </c:pt>
                <c:pt idx="59451">
                  <c:v>198.174549000214</c:v>
                </c:pt>
                <c:pt idx="59452">
                  <c:v>198.17521799996001</c:v>
                </c:pt>
                <c:pt idx="59453">
                  <c:v>198.17563200012901</c:v>
                </c:pt>
                <c:pt idx="59454">
                  <c:v>198.17643599981201</c:v>
                </c:pt>
                <c:pt idx="59455">
                  <c:v>198.17666800008701</c:v>
                </c:pt>
                <c:pt idx="59456">
                  <c:v>198.17732499996001</c:v>
                </c:pt>
                <c:pt idx="59457">
                  <c:v>198.17954100017198</c:v>
                </c:pt>
                <c:pt idx="59458">
                  <c:v>198.194932000205</c:v>
                </c:pt>
                <c:pt idx="59459">
                  <c:v>198.19906600014201</c:v>
                </c:pt>
                <c:pt idx="59460">
                  <c:v>198.19962700012098</c:v>
                </c:pt>
                <c:pt idx="59461">
                  <c:v>198.20074900007901</c:v>
                </c:pt>
                <c:pt idx="59462">
                  <c:v>198.20147500013201</c:v>
                </c:pt>
                <c:pt idx="59463">
                  <c:v>198.20797400006899</c:v>
                </c:pt>
                <c:pt idx="59464">
                  <c:v>198.20857700005899</c:v>
                </c:pt>
                <c:pt idx="59465">
                  <c:v>198.20863199993198</c:v>
                </c:pt>
                <c:pt idx="59466">
                  <c:v>198.20928299986898</c:v>
                </c:pt>
                <c:pt idx="59467">
                  <c:v>198.20986600007001</c:v>
                </c:pt>
                <c:pt idx="59468">
                  <c:v>198.210586000186</c:v>
                </c:pt>
                <c:pt idx="59469">
                  <c:v>198.21069699992202</c:v>
                </c:pt>
                <c:pt idx="59470">
                  <c:v>198.21160099991101</c:v>
                </c:pt>
                <c:pt idx="59471">
                  <c:v>198.21355800013399</c:v>
                </c:pt>
                <c:pt idx="59472">
                  <c:v>198.214758000176</c:v>
                </c:pt>
                <c:pt idx="59473">
                  <c:v>198.21519800007002</c:v>
                </c:pt>
                <c:pt idx="59474">
                  <c:v>198.215971000081</c:v>
                </c:pt>
                <c:pt idx="59475">
                  <c:v>198.21653000008101</c:v>
                </c:pt>
                <c:pt idx="59476">
                  <c:v>198.227093999776</c:v>
                </c:pt>
                <c:pt idx="59477">
                  <c:v>198.23565200022102</c:v>
                </c:pt>
                <c:pt idx="59478">
                  <c:v>198.236138000083</c:v>
                </c:pt>
                <c:pt idx="59479">
                  <c:v>198.23688699989302</c:v>
                </c:pt>
                <c:pt idx="59480">
                  <c:v>198.237985000105</c:v>
                </c:pt>
                <c:pt idx="59481">
                  <c:v>198.23923500007299</c:v>
                </c:pt>
                <c:pt idx="59482">
                  <c:v>198.26813999998097</c:v>
                </c:pt>
                <c:pt idx="59483">
                  <c:v>198.271500999908</c:v>
                </c:pt>
                <c:pt idx="59484">
                  <c:v>198.281339999994</c:v>
                </c:pt>
                <c:pt idx="59485">
                  <c:v>198.29111899980398</c:v>
                </c:pt>
                <c:pt idx="59486">
                  <c:v>198.29726199986899</c:v>
                </c:pt>
                <c:pt idx="59487">
                  <c:v>198.29775400012201</c:v>
                </c:pt>
                <c:pt idx="59488">
                  <c:v>198.298508999869</c:v>
                </c:pt>
                <c:pt idx="59489">
                  <c:v>198.29916900016499</c:v>
                </c:pt>
                <c:pt idx="59490">
                  <c:v>198.30934999981702</c:v>
                </c:pt>
                <c:pt idx="59491">
                  <c:v>198.30993999994399</c:v>
                </c:pt>
                <c:pt idx="59492">
                  <c:v>198.31096300003901</c:v>
                </c:pt>
                <c:pt idx="59493">
                  <c:v>198.31157399994399</c:v>
                </c:pt>
                <c:pt idx="59494">
                  <c:v>198.311827999987</c:v>
                </c:pt>
                <c:pt idx="59495">
                  <c:v>198.31230399995499</c:v>
                </c:pt>
                <c:pt idx="59496">
                  <c:v>198.31336800007099</c:v>
                </c:pt>
                <c:pt idx="59497">
                  <c:v>198.314186000061</c:v>
                </c:pt>
                <c:pt idx="59498">
                  <c:v>198.32037300011501</c:v>
                </c:pt>
                <c:pt idx="59499">
                  <c:v>198.345367000001</c:v>
                </c:pt>
                <c:pt idx="59500">
                  <c:v>198.34586600018099</c:v>
                </c:pt>
                <c:pt idx="59501">
                  <c:v>198.34607399979998</c:v>
                </c:pt>
                <c:pt idx="59502">
                  <c:v>198.346881999896</c:v>
                </c:pt>
                <c:pt idx="59503">
                  <c:v>198.34756699992701</c:v>
                </c:pt>
                <c:pt idx="59504">
                  <c:v>198.35327700002301</c:v>
                </c:pt>
                <c:pt idx="59505">
                  <c:v>198.35379999994902</c:v>
                </c:pt>
                <c:pt idx="59506">
                  <c:v>198.35485600014999</c:v>
                </c:pt>
                <c:pt idx="59507">
                  <c:v>198.35565999983299</c:v>
                </c:pt>
                <c:pt idx="59508">
                  <c:v>198.356013000193</c:v>
                </c:pt>
                <c:pt idx="59509">
                  <c:v>198.356736999812</c:v>
                </c:pt>
                <c:pt idx="59510">
                  <c:v>198.358146999908</c:v>
                </c:pt>
                <c:pt idx="59511">
                  <c:v>198.35903200009798</c:v>
                </c:pt>
                <c:pt idx="59512">
                  <c:v>198.35972000009798</c:v>
                </c:pt>
                <c:pt idx="59513">
                  <c:v>198.36942299980299</c:v>
                </c:pt>
                <c:pt idx="59514">
                  <c:v>198.37004500004602</c:v>
                </c:pt>
                <c:pt idx="59515">
                  <c:v>198.370920999877</c:v>
                </c:pt>
                <c:pt idx="59516">
                  <c:v>198.37115400014201</c:v>
                </c:pt>
                <c:pt idx="59517">
                  <c:v>198.37146899999402</c:v>
                </c:pt>
                <c:pt idx="59518">
                  <c:v>198.37198100003599</c:v>
                </c:pt>
                <c:pt idx="59519">
                  <c:v>198.372488000131</c:v>
                </c:pt>
                <c:pt idx="59520">
                  <c:v>198.373270000047</c:v>
                </c:pt>
                <c:pt idx="59521">
                  <c:v>198.37635000021601</c:v>
                </c:pt>
                <c:pt idx="59522">
                  <c:v>198.37668899981497</c:v>
                </c:pt>
                <c:pt idx="59523">
                  <c:v>198.37729500022701</c:v>
                </c:pt>
                <c:pt idx="59524">
                  <c:v>198.37775699988899</c:v>
                </c:pt>
                <c:pt idx="59525">
                  <c:v>198.39074999981599</c:v>
                </c:pt>
                <c:pt idx="59526">
                  <c:v>198.39593300002801</c:v>
                </c:pt>
                <c:pt idx="59527">
                  <c:v>198.39652800010299</c:v>
                </c:pt>
                <c:pt idx="59528">
                  <c:v>198.39780599977499</c:v>
                </c:pt>
                <c:pt idx="59529">
                  <c:v>198.398728000029</c:v>
                </c:pt>
                <c:pt idx="59530">
                  <c:v>198.40532399985</c:v>
                </c:pt>
                <c:pt idx="59531">
                  <c:v>198.41295800006199</c:v>
                </c:pt>
                <c:pt idx="59532">
                  <c:v>198.41379599984</c:v>
                </c:pt>
                <c:pt idx="59533">
                  <c:v>198.41508499985099</c:v>
                </c:pt>
                <c:pt idx="59534">
                  <c:v>198.415908999777</c:v>
                </c:pt>
                <c:pt idx="59535">
                  <c:v>198.416551999798</c:v>
                </c:pt>
                <c:pt idx="59536">
                  <c:v>198.41661600003098</c:v>
                </c:pt>
                <c:pt idx="59537">
                  <c:v>198.41792299985099</c:v>
                </c:pt>
                <c:pt idx="59538">
                  <c:v>198.419574000126</c:v>
                </c:pt>
                <c:pt idx="59539">
                  <c:v>198.42348700012698</c:v>
                </c:pt>
                <c:pt idx="59540">
                  <c:v>198.42384000003202</c:v>
                </c:pt>
                <c:pt idx="59541">
                  <c:v>198.42384300000001</c:v>
                </c:pt>
                <c:pt idx="59542">
                  <c:v>198.424555000201</c:v>
                </c:pt>
                <c:pt idx="59543">
                  <c:v>198.42503600011599</c:v>
                </c:pt>
                <c:pt idx="59544">
                  <c:v>198.42772099991598</c:v>
                </c:pt>
                <c:pt idx="59545">
                  <c:v>198.439069999949</c:v>
                </c:pt>
                <c:pt idx="59546">
                  <c:v>198.44796100005601</c:v>
                </c:pt>
                <c:pt idx="59547">
                  <c:v>198.45752099990901</c:v>
                </c:pt>
                <c:pt idx="59548">
                  <c:v>198.46693899989901</c:v>
                </c:pt>
                <c:pt idx="59549">
                  <c:v>198.46754999980399</c:v>
                </c:pt>
                <c:pt idx="59550">
                  <c:v>198.468707999836</c:v>
                </c:pt>
                <c:pt idx="59551">
                  <c:v>198.46945700010099</c:v>
                </c:pt>
                <c:pt idx="59552">
                  <c:v>198.48677600020798</c:v>
                </c:pt>
                <c:pt idx="59553">
                  <c:v>198.48726300005998</c:v>
                </c:pt>
                <c:pt idx="59554">
                  <c:v>198.48795400002899</c:v>
                </c:pt>
                <c:pt idx="59555">
                  <c:v>198.48894699998701</c:v>
                </c:pt>
                <c:pt idx="59556">
                  <c:v>198.49008199980699</c:v>
                </c:pt>
                <c:pt idx="59557">
                  <c:v>198.49133300022001</c:v>
                </c:pt>
                <c:pt idx="59558">
                  <c:v>198.506790999999</c:v>
                </c:pt>
                <c:pt idx="59559">
                  <c:v>198.51768999978901</c:v>
                </c:pt>
                <c:pt idx="59560">
                  <c:v>198.51833099983099</c:v>
                </c:pt>
                <c:pt idx="59561">
                  <c:v>198.51936799977898</c:v>
                </c:pt>
                <c:pt idx="59562">
                  <c:v>198.51940499984198</c:v>
                </c:pt>
                <c:pt idx="59563">
                  <c:v>198.520137999821</c:v>
                </c:pt>
                <c:pt idx="59564">
                  <c:v>198.53060300010802</c:v>
                </c:pt>
                <c:pt idx="59565">
                  <c:v>198.54932199996199</c:v>
                </c:pt>
                <c:pt idx="59566">
                  <c:v>198.54995400009997</c:v>
                </c:pt>
                <c:pt idx="59567">
                  <c:v>198.551077000047</c:v>
                </c:pt>
                <c:pt idx="59568">
                  <c:v>198.55199599987799</c:v>
                </c:pt>
                <c:pt idx="59569">
                  <c:v>198.55585100003702</c:v>
                </c:pt>
                <c:pt idx="59570">
                  <c:v>198.571496000113</c:v>
                </c:pt>
                <c:pt idx="59571">
                  <c:v>198.592984999777</c:v>
                </c:pt>
                <c:pt idx="59572">
                  <c:v>198.593619999883</c:v>
                </c:pt>
                <c:pt idx="59573">
                  <c:v>198.59468000004199</c:v>
                </c:pt>
                <c:pt idx="59574">
                  <c:v>198.59618899999899</c:v>
                </c:pt>
                <c:pt idx="59575">
                  <c:v>198.59922500018001</c:v>
                </c:pt>
                <c:pt idx="59576">
                  <c:v>198.628009000003</c:v>
                </c:pt>
                <c:pt idx="59577">
                  <c:v>198.62868100017198</c:v>
                </c:pt>
                <c:pt idx="59578">
                  <c:v>198.62981400001399</c:v>
                </c:pt>
                <c:pt idx="59579">
                  <c:v>198.63061500018298</c:v>
                </c:pt>
                <c:pt idx="59580">
                  <c:v>198.657064000144</c:v>
                </c:pt>
                <c:pt idx="59581">
                  <c:v>198.65774800018599</c:v>
                </c:pt>
                <c:pt idx="59582">
                  <c:v>198.659095000039</c:v>
                </c:pt>
                <c:pt idx="59583">
                  <c:v>198.66004499999602</c:v>
                </c:pt>
                <c:pt idx="59584">
                  <c:v>198.66064500001801</c:v>
                </c:pt>
                <c:pt idx="59585">
                  <c:v>198.66080500014499</c:v>
                </c:pt>
                <c:pt idx="59586">
                  <c:v>198.66086499996501</c:v>
                </c:pt>
                <c:pt idx="59587">
                  <c:v>198.66126299984899</c:v>
                </c:pt>
                <c:pt idx="59588">
                  <c:v>198.661554999944</c:v>
                </c:pt>
                <c:pt idx="59589">
                  <c:v>198.66242899979599</c:v>
                </c:pt>
                <c:pt idx="59590">
                  <c:v>198.662758999944</c:v>
                </c:pt>
                <c:pt idx="59591">
                  <c:v>198.66315299986999</c:v>
                </c:pt>
                <c:pt idx="59592">
                  <c:v>198.663655000018</c:v>
                </c:pt>
                <c:pt idx="59593">
                  <c:v>198.66879199980701</c:v>
                </c:pt>
                <c:pt idx="59594">
                  <c:v>198.66941000009302</c:v>
                </c:pt>
                <c:pt idx="59595">
                  <c:v>198.67057999999801</c:v>
                </c:pt>
                <c:pt idx="59596">
                  <c:v>198.67136599987097</c:v>
                </c:pt>
                <c:pt idx="59597">
                  <c:v>198.681798000052</c:v>
                </c:pt>
                <c:pt idx="59598">
                  <c:v>198.68248300008401</c:v>
                </c:pt>
                <c:pt idx="59599">
                  <c:v>198.68372300015801</c:v>
                </c:pt>
                <c:pt idx="59600">
                  <c:v>198.68468200001999</c:v>
                </c:pt>
                <c:pt idx="59601">
                  <c:v>198.69667300008499</c:v>
                </c:pt>
                <c:pt idx="59602">
                  <c:v>198.71298099997099</c:v>
                </c:pt>
                <c:pt idx="59603">
                  <c:v>198.71337499989701</c:v>
                </c:pt>
                <c:pt idx="59604">
                  <c:v>198.71375299999201</c:v>
                </c:pt>
                <c:pt idx="59605">
                  <c:v>198.71515800014001</c:v>
                </c:pt>
                <c:pt idx="59606">
                  <c:v>198.71603899991803</c:v>
                </c:pt>
                <c:pt idx="59607">
                  <c:v>198.71777199978101</c:v>
                </c:pt>
                <c:pt idx="59608">
                  <c:v>198.71840699988698</c:v>
                </c:pt>
                <c:pt idx="59609">
                  <c:v>198.719673000141</c:v>
                </c:pt>
                <c:pt idx="59610">
                  <c:v>198.72056099984499</c:v>
                </c:pt>
                <c:pt idx="59611">
                  <c:v>198.727032000078</c:v>
                </c:pt>
                <c:pt idx="59612">
                  <c:v>198.73716800020702</c:v>
                </c:pt>
                <c:pt idx="59613">
                  <c:v>198.73772199980499</c:v>
                </c:pt>
                <c:pt idx="59614">
                  <c:v>198.73866899979402</c:v>
                </c:pt>
                <c:pt idx="59615">
                  <c:v>198.73940800016499</c:v>
                </c:pt>
                <c:pt idx="59616">
                  <c:v>198.74038299985799</c:v>
                </c:pt>
                <c:pt idx="59617">
                  <c:v>198.74302800007999</c:v>
                </c:pt>
                <c:pt idx="59618">
                  <c:v>198.743452000144</c:v>
                </c:pt>
                <c:pt idx="59619">
                  <c:v>198.74431700009097</c:v>
                </c:pt>
                <c:pt idx="59620">
                  <c:v>198.744841000007</c:v>
                </c:pt>
                <c:pt idx="59621">
                  <c:v>198.766110000178</c:v>
                </c:pt>
                <c:pt idx="59622">
                  <c:v>198.76763399997699</c:v>
                </c:pt>
                <c:pt idx="59623">
                  <c:v>198.76820599983998</c:v>
                </c:pt>
                <c:pt idx="59624">
                  <c:v>198.76917300007298</c:v>
                </c:pt>
                <c:pt idx="59625">
                  <c:v>198.76994100013599</c:v>
                </c:pt>
                <c:pt idx="59626">
                  <c:v>198.77327099993602</c:v>
                </c:pt>
                <c:pt idx="59627">
                  <c:v>198.78864100019197</c:v>
                </c:pt>
                <c:pt idx="59628">
                  <c:v>198.78953299985298</c:v>
                </c:pt>
                <c:pt idx="59629">
                  <c:v>198.79019500012799</c:v>
                </c:pt>
                <c:pt idx="59630">
                  <c:v>198.79163499990599</c:v>
                </c:pt>
                <c:pt idx="59631">
                  <c:v>198.79266499992801</c:v>
                </c:pt>
                <c:pt idx="59632">
                  <c:v>198.79545000003401</c:v>
                </c:pt>
                <c:pt idx="59633">
                  <c:v>198.825940999995</c:v>
                </c:pt>
                <c:pt idx="59634">
                  <c:v>198.83073800019699</c:v>
                </c:pt>
                <c:pt idx="59635">
                  <c:v>198.831421999784</c:v>
                </c:pt>
                <c:pt idx="59636">
                  <c:v>198.83271800017602</c:v>
                </c:pt>
                <c:pt idx="59637">
                  <c:v>198.833941999964</c:v>
                </c:pt>
                <c:pt idx="59638">
                  <c:v>198.83404800020799</c:v>
                </c:pt>
                <c:pt idx="59639">
                  <c:v>198.83455099989001</c:v>
                </c:pt>
                <c:pt idx="59640">
                  <c:v>198.83540000000701</c:v>
                </c:pt>
                <c:pt idx="59641">
                  <c:v>198.83600399998599</c:v>
                </c:pt>
                <c:pt idx="59642">
                  <c:v>198.84198099998599</c:v>
                </c:pt>
                <c:pt idx="59643">
                  <c:v>198.86887199981999</c:v>
                </c:pt>
                <c:pt idx="59644">
                  <c:v>198.869356000159</c:v>
                </c:pt>
                <c:pt idx="59645">
                  <c:v>198.870185000032</c:v>
                </c:pt>
                <c:pt idx="59646">
                  <c:v>198.87075799988401</c:v>
                </c:pt>
                <c:pt idx="59647">
                  <c:v>198.87375899998</c:v>
                </c:pt>
                <c:pt idx="59648">
                  <c:v>198.88283299996999</c:v>
                </c:pt>
                <c:pt idx="59649">
                  <c:v>198.90377199999401</c:v>
                </c:pt>
                <c:pt idx="59650">
                  <c:v>198.90441500001498</c:v>
                </c:pt>
                <c:pt idx="59651">
                  <c:v>198.904416999994</c:v>
                </c:pt>
                <c:pt idx="59652">
                  <c:v>198.90526200015302</c:v>
                </c:pt>
                <c:pt idx="59653">
                  <c:v>198.90563199987798</c:v>
                </c:pt>
                <c:pt idx="59654">
                  <c:v>198.90656200004699</c:v>
                </c:pt>
                <c:pt idx="59655">
                  <c:v>198.90659400016298</c:v>
                </c:pt>
                <c:pt idx="59656">
                  <c:v>198.906749999878</c:v>
                </c:pt>
                <c:pt idx="59657">
                  <c:v>198.90746300006802</c:v>
                </c:pt>
                <c:pt idx="59658">
                  <c:v>198.92092000009097</c:v>
                </c:pt>
                <c:pt idx="59659">
                  <c:v>198.92316100003799</c:v>
                </c:pt>
                <c:pt idx="59660">
                  <c:v>198.92349700012301</c:v>
                </c:pt>
                <c:pt idx="59661">
                  <c:v>198.924150000038</c:v>
                </c:pt>
                <c:pt idx="59662">
                  <c:v>198.92461000017602</c:v>
                </c:pt>
                <c:pt idx="59663">
                  <c:v>198.927441999785</c:v>
                </c:pt>
                <c:pt idx="59664">
                  <c:v>198.92815599996501</c:v>
                </c:pt>
                <c:pt idx="59665">
                  <c:v>198.92948599999698</c:v>
                </c:pt>
                <c:pt idx="59666">
                  <c:v>198.93055500006</c:v>
                </c:pt>
                <c:pt idx="59667">
                  <c:v>198.953891000201</c:v>
                </c:pt>
                <c:pt idx="59668">
                  <c:v>198.96999699994902</c:v>
                </c:pt>
                <c:pt idx="59669">
                  <c:v>198.97067000010699</c:v>
                </c:pt>
                <c:pt idx="59670">
                  <c:v>198.971954000171</c:v>
                </c:pt>
                <c:pt idx="59671">
                  <c:v>198.972933999812</c:v>
                </c:pt>
                <c:pt idx="59672">
                  <c:v>198.989474999962</c:v>
                </c:pt>
                <c:pt idx="59673">
                  <c:v>198.990729999877</c:v>
                </c:pt>
                <c:pt idx="59674">
                  <c:v>199.000881999836</c:v>
                </c:pt>
                <c:pt idx="59675">
                  <c:v>199.001938000037</c:v>
                </c:pt>
                <c:pt idx="59676">
                  <c:v>199.002625000048</c:v>
                </c:pt>
                <c:pt idx="59677">
                  <c:v>199.00393299985799</c:v>
                </c:pt>
                <c:pt idx="59678">
                  <c:v>199.00486000005901</c:v>
                </c:pt>
                <c:pt idx="59679">
                  <c:v>199.00837100021801</c:v>
                </c:pt>
                <c:pt idx="59680">
                  <c:v>199.00900199991102</c:v>
                </c:pt>
                <c:pt idx="59681">
                  <c:v>199.01019100006999</c:v>
                </c:pt>
                <c:pt idx="59682">
                  <c:v>199.01104800010202</c:v>
                </c:pt>
                <c:pt idx="59683">
                  <c:v>199.03049599997701</c:v>
                </c:pt>
                <c:pt idx="59684">
                  <c:v>199.03262400020998</c:v>
                </c:pt>
                <c:pt idx="59685">
                  <c:v>199.033024000073</c:v>
                </c:pt>
                <c:pt idx="59686">
                  <c:v>199.033806999977</c:v>
                </c:pt>
                <c:pt idx="59687">
                  <c:v>199.034294999819</c:v>
                </c:pt>
                <c:pt idx="59688">
                  <c:v>199.04806300019101</c:v>
                </c:pt>
                <c:pt idx="59689">
                  <c:v>199.051345000043</c:v>
                </c:pt>
                <c:pt idx="59690">
                  <c:v>199.05363199995898</c:v>
                </c:pt>
                <c:pt idx="59691">
                  <c:v>199.05428699985299</c:v>
                </c:pt>
                <c:pt idx="59692">
                  <c:v>199.055494999811</c:v>
                </c:pt>
                <c:pt idx="59693">
                  <c:v>199.05637800002199</c:v>
                </c:pt>
                <c:pt idx="59694">
                  <c:v>199.075687000004</c:v>
                </c:pt>
                <c:pt idx="59695">
                  <c:v>199.07620599997199</c:v>
                </c:pt>
                <c:pt idx="59696">
                  <c:v>199.07725700022598</c:v>
                </c:pt>
                <c:pt idx="59697">
                  <c:v>199.07773000022598</c:v>
                </c:pt>
                <c:pt idx="59698">
                  <c:v>199.077880999993</c:v>
                </c:pt>
                <c:pt idx="59699">
                  <c:v>199.09021200010099</c:v>
                </c:pt>
                <c:pt idx="59700">
                  <c:v>199.09089900011102</c:v>
                </c:pt>
                <c:pt idx="59701">
                  <c:v>199.09232000009001</c:v>
                </c:pt>
                <c:pt idx="59702">
                  <c:v>199.093261000143</c:v>
                </c:pt>
                <c:pt idx="59703">
                  <c:v>199.10149199995399</c:v>
                </c:pt>
                <c:pt idx="59704">
                  <c:v>199.101851999785</c:v>
                </c:pt>
                <c:pt idx="59705">
                  <c:v>199.102140999912</c:v>
                </c:pt>
                <c:pt idx="59706">
                  <c:v>199.10226499996401</c:v>
                </c:pt>
                <c:pt idx="59707">
                  <c:v>199.10269799993301</c:v>
                </c:pt>
                <c:pt idx="59708">
                  <c:v>199.10272300012301</c:v>
                </c:pt>
                <c:pt idx="59709">
                  <c:v>199.10340200021801</c:v>
                </c:pt>
                <c:pt idx="59710">
                  <c:v>199.10374700020799</c:v>
                </c:pt>
                <c:pt idx="59711">
                  <c:v>199.10438399983801</c:v>
                </c:pt>
                <c:pt idx="59712">
                  <c:v>199.10453800002801</c:v>
                </c:pt>
                <c:pt idx="59713">
                  <c:v>199.12294000005201</c:v>
                </c:pt>
                <c:pt idx="59714">
                  <c:v>199.12357400016799</c:v>
                </c:pt>
                <c:pt idx="59715">
                  <c:v>199.12484699989301</c:v>
                </c:pt>
                <c:pt idx="59716">
                  <c:v>199.12573700003099</c:v>
                </c:pt>
                <c:pt idx="59717">
                  <c:v>199.12995599997799</c:v>
                </c:pt>
                <c:pt idx="59718">
                  <c:v>199.13046200008401</c:v>
                </c:pt>
                <c:pt idx="59719">
                  <c:v>199.13147199986199</c:v>
                </c:pt>
                <c:pt idx="59720">
                  <c:v>199.132161999841</c:v>
                </c:pt>
                <c:pt idx="59721">
                  <c:v>199.15013799982199</c:v>
                </c:pt>
                <c:pt idx="59722">
                  <c:v>199.15376800008698</c:v>
                </c:pt>
                <c:pt idx="59723">
                  <c:v>199.155329999939</c:v>
                </c:pt>
                <c:pt idx="59724">
                  <c:v>199.16690299987701</c:v>
                </c:pt>
                <c:pt idx="59725">
                  <c:v>199.16761100012002</c:v>
                </c:pt>
                <c:pt idx="59726">
                  <c:v>199.168850000205</c:v>
                </c:pt>
                <c:pt idx="59727">
                  <c:v>199.169661999803</c:v>
                </c:pt>
                <c:pt idx="59728">
                  <c:v>199.17080400000398</c:v>
                </c:pt>
                <c:pt idx="59729">
                  <c:v>199.17110000005701</c:v>
                </c:pt>
                <c:pt idx="59730">
                  <c:v>199.171640999793</c:v>
                </c:pt>
                <c:pt idx="59731">
                  <c:v>199.172079000163</c:v>
                </c:pt>
                <c:pt idx="59732">
                  <c:v>199.179833000016</c:v>
                </c:pt>
                <c:pt idx="59733">
                  <c:v>199.180142999921</c:v>
                </c:pt>
                <c:pt idx="59734">
                  <c:v>199.18082899994201</c:v>
                </c:pt>
                <c:pt idx="59735">
                  <c:v>199.18124600007999</c:v>
                </c:pt>
                <c:pt idx="59736">
                  <c:v>199.19813700016599</c:v>
                </c:pt>
                <c:pt idx="59737">
                  <c:v>199.21663600007298</c:v>
                </c:pt>
                <c:pt idx="59738">
                  <c:v>199.21776999990399</c:v>
                </c:pt>
                <c:pt idx="59739">
                  <c:v>199.218209999799</c:v>
                </c:pt>
                <c:pt idx="59740">
                  <c:v>199.218920000021</c:v>
                </c:pt>
                <c:pt idx="59741">
                  <c:v>199.21938300012698</c:v>
                </c:pt>
                <c:pt idx="59742">
                  <c:v>199.22372700011599</c:v>
                </c:pt>
                <c:pt idx="59743">
                  <c:v>199.22391599993699</c:v>
                </c:pt>
                <c:pt idx="59744">
                  <c:v>199.224349999894</c:v>
                </c:pt>
                <c:pt idx="59745">
                  <c:v>199.22458200016902</c:v>
                </c:pt>
                <c:pt idx="59746">
                  <c:v>199.22554499998998</c:v>
                </c:pt>
                <c:pt idx="59747">
                  <c:v>199.22594999979901</c:v>
                </c:pt>
                <c:pt idx="59748">
                  <c:v>199.22643000018002</c:v>
                </c:pt>
                <c:pt idx="59749">
                  <c:v>199.22696100002199</c:v>
                </c:pt>
                <c:pt idx="59750">
                  <c:v>199.24541599993898</c:v>
                </c:pt>
                <c:pt idx="59751">
                  <c:v>199.24655400018298</c:v>
                </c:pt>
                <c:pt idx="59752">
                  <c:v>199.266207000164</c:v>
                </c:pt>
                <c:pt idx="59753">
                  <c:v>199.266842999804</c:v>
                </c:pt>
                <c:pt idx="59754">
                  <c:v>199.26806600005798</c:v>
                </c:pt>
                <c:pt idx="59755">
                  <c:v>199.26884599999499</c:v>
                </c:pt>
                <c:pt idx="59756">
                  <c:v>199.27059800011102</c:v>
                </c:pt>
                <c:pt idx="59757">
                  <c:v>199.27129200004802</c:v>
                </c:pt>
                <c:pt idx="59758">
                  <c:v>199.272558999837</c:v>
                </c:pt>
                <c:pt idx="59759">
                  <c:v>199.273543999879</c:v>
                </c:pt>
                <c:pt idx="59760">
                  <c:v>199.275425999985</c:v>
                </c:pt>
                <c:pt idx="59761">
                  <c:v>199.28066000011302</c:v>
                </c:pt>
                <c:pt idx="59762">
                  <c:v>199.29518500020998</c:v>
                </c:pt>
                <c:pt idx="59763">
                  <c:v>199.30802199996799</c:v>
                </c:pt>
                <c:pt idx="59764">
                  <c:v>199.32698100001201</c:v>
                </c:pt>
                <c:pt idx="59765">
                  <c:v>199.336763999781</c:v>
                </c:pt>
                <c:pt idx="59766">
                  <c:v>199.33743299998201</c:v>
                </c:pt>
                <c:pt idx="59767">
                  <c:v>199.33763100016199</c:v>
                </c:pt>
                <c:pt idx="59768">
                  <c:v>199.338735999845</c:v>
                </c:pt>
                <c:pt idx="59769">
                  <c:v>199.33966400003499</c:v>
                </c:pt>
                <c:pt idx="59770">
                  <c:v>199.34686399983502</c:v>
                </c:pt>
                <c:pt idx="59771">
                  <c:v>199.34753999996201</c:v>
                </c:pt>
                <c:pt idx="59772">
                  <c:v>199.34774700004701</c:v>
                </c:pt>
                <c:pt idx="59773">
                  <c:v>199.348118000216</c:v>
                </c:pt>
                <c:pt idx="59774">
                  <c:v>199.348821000057</c:v>
                </c:pt>
                <c:pt idx="59775">
                  <c:v>199.34895799997301</c:v>
                </c:pt>
                <c:pt idx="59776">
                  <c:v>199.349270999846</c:v>
                </c:pt>
                <c:pt idx="59777">
                  <c:v>199.34996900019499</c:v>
                </c:pt>
                <c:pt idx="59778">
                  <c:v>199.370389999785</c:v>
                </c:pt>
                <c:pt idx="59779">
                  <c:v>199.37051999977402</c:v>
                </c:pt>
                <c:pt idx="59780">
                  <c:v>199.37126600007099</c:v>
                </c:pt>
                <c:pt idx="59781">
                  <c:v>199.37254600017602</c:v>
                </c:pt>
                <c:pt idx="59782">
                  <c:v>199.372753999796</c:v>
                </c:pt>
                <c:pt idx="59783">
                  <c:v>199.373250000007</c:v>
                </c:pt>
                <c:pt idx="59784">
                  <c:v>199.37384500008099</c:v>
                </c:pt>
                <c:pt idx="59785">
                  <c:v>199.374107000039</c:v>
                </c:pt>
                <c:pt idx="59786">
                  <c:v>199.37471899993398</c:v>
                </c:pt>
                <c:pt idx="59787">
                  <c:v>199.39342099996702</c:v>
                </c:pt>
                <c:pt idx="59788">
                  <c:v>199.39960900001</c:v>
                </c:pt>
                <c:pt idx="59789">
                  <c:v>199.40011400012699</c:v>
                </c:pt>
                <c:pt idx="59790">
                  <c:v>199.40094799994702</c:v>
                </c:pt>
                <c:pt idx="59791">
                  <c:v>199.40170300014799</c:v>
                </c:pt>
                <c:pt idx="59792">
                  <c:v>199.41659899996</c:v>
                </c:pt>
                <c:pt idx="59793">
                  <c:v>199.440349999804</c:v>
                </c:pt>
                <c:pt idx="59794">
                  <c:v>199.44737300011101</c:v>
                </c:pt>
                <c:pt idx="59795">
                  <c:v>199.45984100013399</c:v>
                </c:pt>
                <c:pt idx="59796">
                  <c:v>199.46175399991199</c:v>
                </c:pt>
                <c:pt idx="59797">
                  <c:v>199.462399999902</c:v>
                </c:pt>
                <c:pt idx="59798">
                  <c:v>199.46366200019801</c:v>
                </c:pt>
                <c:pt idx="59799">
                  <c:v>199.464455999986</c:v>
                </c:pt>
                <c:pt idx="59800">
                  <c:v>199.46930800006101</c:v>
                </c:pt>
                <c:pt idx="59801">
                  <c:v>199.47086299998702</c:v>
                </c:pt>
                <c:pt idx="59802">
                  <c:v>199.471444000209</c:v>
                </c:pt>
                <c:pt idx="59803">
                  <c:v>199.47262799996599</c:v>
                </c:pt>
                <c:pt idx="59804">
                  <c:v>199.47339500004</c:v>
                </c:pt>
                <c:pt idx="59805">
                  <c:v>199.48140499991399</c:v>
                </c:pt>
                <c:pt idx="59806">
                  <c:v>199.482076000094</c:v>
                </c:pt>
                <c:pt idx="59807">
                  <c:v>199.4833990002</c:v>
                </c:pt>
                <c:pt idx="59808">
                  <c:v>199.48436200002101</c:v>
                </c:pt>
                <c:pt idx="59809">
                  <c:v>199.49915100005401</c:v>
                </c:pt>
                <c:pt idx="59810">
                  <c:v>199.49980100000101</c:v>
                </c:pt>
                <c:pt idx="59811">
                  <c:v>199.50114299990599</c:v>
                </c:pt>
                <c:pt idx="59812">
                  <c:v>199.50243199991701</c:v>
                </c:pt>
                <c:pt idx="59813">
                  <c:v>199.50622699980102</c:v>
                </c:pt>
                <c:pt idx="59814">
                  <c:v>199.50692700012902</c:v>
                </c:pt>
                <c:pt idx="59815">
                  <c:v>199.508246999812</c:v>
                </c:pt>
                <c:pt idx="59816">
                  <c:v>199.509172000034</c:v>
                </c:pt>
                <c:pt idx="59817">
                  <c:v>199.510736999855</c:v>
                </c:pt>
                <c:pt idx="59818">
                  <c:v>199.52116400008799</c:v>
                </c:pt>
                <c:pt idx="59819">
                  <c:v>199.55041399998601</c:v>
                </c:pt>
                <c:pt idx="59820">
                  <c:v>199.55101000005001</c:v>
                </c:pt>
                <c:pt idx="59821">
                  <c:v>199.551145999976</c:v>
                </c:pt>
                <c:pt idx="59822">
                  <c:v>199.551973999859</c:v>
                </c:pt>
                <c:pt idx="59823">
                  <c:v>199.55279799978598</c:v>
                </c:pt>
                <c:pt idx="59824">
                  <c:v>199.56081400005098</c:v>
                </c:pt>
                <c:pt idx="59825">
                  <c:v>199.561445000199</c:v>
                </c:pt>
                <c:pt idx="59826">
                  <c:v>199.56268399982901</c:v>
                </c:pt>
                <c:pt idx="59827">
                  <c:v>199.563534999924</c:v>
                </c:pt>
                <c:pt idx="59828">
                  <c:v>199.57566099992601</c:v>
                </c:pt>
                <c:pt idx="59829">
                  <c:v>199.58982400021299</c:v>
                </c:pt>
                <c:pt idx="59830">
                  <c:v>199.59049399994902</c:v>
                </c:pt>
                <c:pt idx="59831">
                  <c:v>199.59179899979</c:v>
                </c:pt>
                <c:pt idx="59832">
                  <c:v>199.59271100014999</c:v>
                </c:pt>
                <c:pt idx="59833">
                  <c:v>199.60863200003499</c:v>
                </c:pt>
                <c:pt idx="59834">
                  <c:v>199.61396400003599</c:v>
                </c:pt>
                <c:pt idx="59835">
                  <c:v>199.619422000068</c:v>
                </c:pt>
                <c:pt idx="59836">
                  <c:v>199.62005900015299</c:v>
                </c:pt>
                <c:pt idx="59837">
                  <c:v>199.62137199991</c:v>
                </c:pt>
                <c:pt idx="59838">
                  <c:v>199.622376000206</c:v>
                </c:pt>
                <c:pt idx="59839">
                  <c:v>199.63091799991102</c:v>
                </c:pt>
                <c:pt idx="59840">
                  <c:v>199.64201499988101</c:v>
                </c:pt>
                <c:pt idx="59841">
                  <c:v>199.653659999967</c:v>
                </c:pt>
                <c:pt idx="59842">
                  <c:v>199.65428600016799</c:v>
                </c:pt>
                <c:pt idx="59843">
                  <c:v>199.65543899979801</c:v>
                </c:pt>
                <c:pt idx="59844">
                  <c:v>199.656334999872</c:v>
                </c:pt>
                <c:pt idx="59845">
                  <c:v>199.660847999894</c:v>
                </c:pt>
                <c:pt idx="59846">
                  <c:v>199.66126899998901</c:v>
                </c:pt>
                <c:pt idx="59847">
                  <c:v>199.66212400004198</c:v>
                </c:pt>
                <c:pt idx="59848">
                  <c:v>199.66268500002101</c:v>
                </c:pt>
                <c:pt idx="59849">
                  <c:v>199.68816299979099</c:v>
                </c:pt>
                <c:pt idx="59850">
                  <c:v>199.698592000004</c:v>
                </c:pt>
                <c:pt idx="59851">
                  <c:v>199.69916199988799</c:v>
                </c:pt>
                <c:pt idx="59852">
                  <c:v>199.700255000152</c:v>
                </c:pt>
                <c:pt idx="59853">
                  <c:v>199.70103400009901</c:v>
                </c:pt>
                <c:pt idx="59854">
                  <c:v>199.70982599988898</c:v>
                </c:pt>
                <c:pt idx="59855">
                  <c:v>199.71049100013198</c:v>
                </c:pt>
                <c:pt idx="59856">
                  <c:v>199.71178900004801</c:v>
                </c:pt>
                <c:pt idx="59857">
                  <c:v>199.712695000016</c:v>
                </c:pt>
                <c:pt idx="59858">
                  <c:v>199.72026300001698</c:v>
                </c:pt>
                <c:pt idx="59859">
                  <c:v>199.72907000010301</c:v>
                </c:pt>
                <c:pt idx="59860">
                  <c:v>199.72919600013398</c:v>
                </c:pt>
                <c:pt idx="59861">
                  <c:v>199.72978399982802</c:v>
                </c:pt>
                <c:pt idx="59862">
                  <c:v>199.73091800011301</c:v>
                </c:pt>
                <c:pt idx="59863">
                  <c:v>199.73171999981702</c:v>
                </c:pt>
                <c:pt idx="59864">
                  <c:v>199.75485499981002</c:v>
                </c:pt>
                <c:pt idx="59865">
                  <c:v>199.75534100012698</c:v>
                </c:pt>
                <c:pt idx="59866">
                  <c:v>199.75611900008499</c:v>
                </c:pt>
                <c:pt idx="59867">
                  <c:v>199.75673399994702</c:v>
                </c:pt>
                <c:pt idx="59868">
                  <c:v>199.75730799978899</c:v>
                </c:pt>
                <c:pt idx="59869">
                  <c:v>199.75798399991598</c:v>
                </c:pt>
                <c:pt idx="59870">
                  <c:v>199.759302000074</c:v>
                </c:pt>
                <c:pt idx="59871">
                  <c:v>199.76031799978901</c:v>
                </c:pt>
                <c:pt idx="59872">
                  <c:v>199.76719499982198</c:v>
                </c:pt>
                <c:pt idx="59873">
                  <c:v>199.774780000097</c:v>
                </c:pt>
                <c:pt idx="59874">
                  <c:v>199.786935999782</c:v>
                </c:pt>
                <c:pt idx="59875">
                  <c:v>199.78754700014099</c:v>
                </c:pt>
                <c:pt idx="59876">
                  <c:v>199.78876499999299</c:v>
                </c:pt>
                <c:pt idx="59877">
                  <c:v>199.78969500016299</c:v>
                </c:pt>
                <c:pt idx="59878">
                  <c:v>199.79592299978302</c:v>
                </c:pt>
                <c:pt idx="59879">
                  <c:v>199.79646499996298</c:v>
                </c:pt>
                <c:pt idx="59880">
                  <c:v>199.79750699985701</c:v>
                </c:pt>
                <c:pt idx="59881">
                  <c:v>199.79834700006899</c:v>
                </c:pt>
                <c:pt idx="59882">
                  <c:v>199.80025199993102</c:v>
                </c:pt>
                <c:pt idx="59883">
                  <c:v>199.81679500005998</c:v>
                </c:pt>
                <c:pt idx="59884">
                  <c:v>199.817263000113</c:v>
                </c:pt>
                <c:pt idx="59885">
                  <c:v>199.81829300013399</c:v>
                </c:pt>
                <c:pt idx="59886">
                  <c:v>199.81892699979599</c:v>
                </c:pt>
                <c:pt idx="59887">
                  <c:v>199.82156800006101</c:v>
                </c:pt>
                <c:pt idx="59888">
                  <c:v>199.82309599981801</c:v>
                </c:pt>
                <c:pt idx="59889">
                  <c:v>199.85426099992702</c:v>
                </c:pt>
                <c:pt idx="59890">
                  <c:v>199.85473399992702</c:v>
                </c:pt>
                <c:pt idx="59891">
                  <c:v>199.855601999843</c:v>
                </c:pt>
                <c:pt idx="59892">
                  <c:v>199.85630200017101</c:v>
                </c:pt>
                <c:pt idx="59893">
                  <c:v>199.86086900007601</c:v>
                </c:pt>
                <c:pt idx="59894">
                  <c:v>199.863878000087</c:v>
                </c:pt>
                <c:pt idx="59895">
                  <c:v>199.86456300011901</c:v>
                </c:pt>
                <c:pt idx="59896">
                  <c:v>199.86522399994999</c:v>
                </c:pt>
                <c:pt idx="59897">
                  <c:v>199.865900000077</c:v>
                </c:pt>
                <c:pt idx="59898">
                  <c:v>199.866936000034</c:v>
                </c:pt>
                <c:pt idx="59899">
                  <c:v>199.86977400003499</c:v>
                </c:pt>
                <c:pt idx="59900">
                  <c:v>199.87045700008801</c:v>
                </c:pt>
                <c:pt idx="59901">
                  <c:v>199.87127400008799</c:v>
                </c:pt>
                <c:pt idx="59902">
                  <c:v>199.87162400002398</c:v>
                </c:pt>
                <c:pt idx="59903">
                  <c:v>199.871834000077</c:v>
                </c:pt>
                <c:pt idx="59904">
                  <c:v>199.87237099985501</c:v>
                </c:pt>
                <c:pt idx="59905">
                  <c:v>199.87283599994001</c:v>
                </c:pt>
                <c:pt idx="59906">
                  <c:v>199.87290500012003</c:v>
                </c:pt>
                <c:pt idx="59907">
                  <c:v>199.874027000078</c:v>
                </c:pt>
                <c:pt idx="59908">
                  <c:v>199.87465199983401</c:v>
                </c:pt>
                <c:pt idx="59909">
                  <c:v>199.875815999803</c:v>
                </c:pt>
                <c:pt idx="59910">
                  <c:v>199.87672700017299</c:v>
                </c:pt>
                <c:pt idx="59911">
                  <c:v>199.88674700016401</c:v>
                </c:pt>
                <c:pt idx="59912">
                  <c:v>199.89382499989</c:v>
                </c:pt>
                <c:pt idx="59913">
                  <c:v>199.89446999988999</c:v>
                </c:pt>
                <c:pt idx="59914">
                  <c:v>199.89571299993199</c:v>
                </c:pt>
                <c:pt idx="59915">
                  <c:v>199.89656500001698</c:v>
                </c:pt>
                <c:pt idx="59916">
                  <c:v>199.90670600009199</c:v>
                </c:pt>
                <c:pt idx="59917">
                  <c:v>199.91347299992401</c:v>
                </c:pt>
                <c:pt idx="59918">
                  <c:v>199.923561000105</c:v>
                </c:pt>
                <c:pt idx="59919">
                  <c:v>199.92418599986101</c:v>
                </c:pt>
                <c:pt idx="59920">
                  <c:v>199.92554500004101</c:v>
                </c:pt>
                <c:pt idx="59921">
                  <c:v>199.92642199986199</c:v>
                </c:pt>
                <c:pt idx="59922">
                  <c:v>199.93620400009598</c:v>
                </c:pt>
                <c:pt idx="59923">
                  <c:v>199.93690399996902</c:v>
                </c:pt>
                <c:pt idx="59924">
                  <c:v>199.93819299997898</c:v>
                </c:pt>
                <c:pt idx="59925">
                  <c:v>199.93878400009601</c:v>
                </c:pt>
                <c:pt idx="59926">
                  <c:v>199.93901999987401</c:v>
                </c:pt>
                <c:pt idx="59927">
                  <c:v>199.942258000191</c:v>
                </c:pt>
                <c:pt idx="59928">
                  <c:v>199.94607999979002</c:v>
                </c:pt>
                <c:pt idx="59929">
                  <c:v>199.95315699998099</c:v>
                </c:pt>
                <c:pt idx="59930">
                  <c:v>199.95377199984401</c:v>
                </c:pt>
                <c:pt idx="59931">
                  <c:v>199.955065999802</c:v>
                </c:pt>
                <c:pt idx="59932">
                  <c:v>199.956508000013</c:v>
                </c:pt>
                <c:pt idx="59933">
                  <c:v>199.963666999792</c:v>
                </c:pt>
                <c:pt idx="59934">
                  <c:v>199.96407500002499</c:v>
                </c:pt>
                <c:pt idx="59935">
                  <c:v>199.964885000099</c:v>
                </c:pt>
                <c:pt idx="59936">
                  <c:v>199.965505999898</c:v>
                </c:pt>
                <c:pt idx="59937">
                  <c:v>199.97129200009999</c:v>
                </c:pt>
                <c:pt idx="59938">
                  <c:v>199.97180400014201</c:v>
                </c:pt>
                <c:pt idx="59939">
                  <c:v>199.971939000079</c:v>
                </c:pt>
                <c:pt idx="59940">
                  <c:v>199.97254500003601</c:v>
                </c:pt>
                <c:pt idx="59941">
                  <c:v>199.97268499992001</c:v>
                </c:pt>
                <c:pt idx="59942">
                  <c:v>199.973298999793</c:v>
                </c:pt>
                <c:pt idx="59943">
                  <c:v>199.973751000015</c:v>
                </c:pt>
                <c:pt idx="59944">
                  <c:v>199.974548000227</c:v>
                </c:pt>
                <c:pt idx="59945">
                  <c:v>199.98018200021698</c:v>
                </c:pt>
                <c:pt idx="59946">
                  <c:v>199.99455500010299</c:v>
                </c:pt>
                <c:pt idx="59947">
                  <c:v>199.99685999982802</c:v>
                </c:pt>
                <c:pt idx="59948">
                  <c:v>199.997322999934</c:v>
                </c:pt>
                <c:pt idx="59949">
                  <c:v>199.99801899984899</c:v>
                </c:pt>
                <c:pt idx="59950">
                  <c:v>199.998193999817</c:v>
                </c:pt>
                <c:pt idx="59951">
                  <c:v>199.998810000124</c:v>
                </c:pt>
                <c:pt idx="59952">
                  <c:v>199.998898000103</c:v>
                </c:pt>
                <c:pt idx="59953">
                  <c:v>199.99970600019802</c:v>
                </c:pt>
                <c:pt idx="59954">
                  <c:v>200.00009100021899</c:v>
                </c:pt>
                <c:pt idx="59955">
                  <c:v>200.012024999978</c:v>
                </c:pt>
                <c:pt idx="59956">
                  <c:v>200.01671799991502</c:v>
                </c:pt>
                <c:pt idx="59957">
                  <c:v>200.01747100013699</c:v>
                </c:pt>
                <c:pt idx="59958">
                  <c:v>200.018770000042</c:v>
                </c:pt>
                <c:pt idx="59959">
                  <c:v>200.019735999831</c:v>
                </c:pt>
                <c:pt idx="59960">
                  <c:v>200.03248600005401</c:v>
                </c:pt>
                <c:pt idx="59961">
                  <c:v>200.03492500018098</c:v>
                </c:pt>
                <c:pt idx="59962">
                  <c:v>200.03883900017101</c:v>
                </c:pt>
                <c:pt idx="59963">
                  <c:v>200.03948500016099</c:v>
                </c:pt>
                <c:pt idx="59964">
                  <c:v>200.04077800012902</c:v>
                </c:pt>
                <c:pt idx="59965">
                  <c:v>200.04163700014001</c:v>
                </c:pt>
                <c:pt idx="59966">
                  <c:v>200.057552000089</c:v>
                </c:pt>
                <c:pt idx="59967">
                  <c:v>200.05804399988801</c:v>
                </c:pt>
                <c:pt idx="59968">
                  <c:v>200.05912199985599</c:v>
                </c:pt>
                <c:pt idx="59969">
                  <c:v>200.059805999899</c:v>
                </c:pt>
                <c:pt idx="59970">
                  <c:v>200.062289000015</c:v>
                </c:pt>
                <c:pt idx="59971">
                  <c:v>200.064852000195</c:v>
                </c:pt>
                <c:pt idx="59972">
                  <c:v>200.065361999804</c:v>
                </c:pt>
                <c:pt idx="59973">
                  <c:v>200.06633799994199</c:v>
                </c:pt>
                <c:pt idx="59974">
                  <c:v>200.06695199981499</c:v>
                </c:pt>
                <c:pt idx="59975">
                  <c:v>200.06938999995299</c:v>
                </c:pt>
                <c:pt idx="59976">
                  <c:v>200.069795000217</c:v>
                </c:pt>
                <c:pt idx="59977">
                  <c:v>200.07059599993198</c:v>
                </c:pt>
                <c:pt idx="59978">
                  <c:v>200.07119499996401</c:v>
                </c:pt>
                <c:pt idx="59979">
                  <c:v>200.07986800010201</c:v>
                </c:pt>
                <c:pt idx="59980">
                  <c:v>200.08192600016599</c:v>
                </c:pt>
                <c:pt idx="59981">
                  <c:v>200.082567000208</c:v>
                </c:pt>
                <c:pt idx="59982">
                  <c:v>200.083689000166</c:v>
                </c:pt>
                <c:pt idx="59983">
                  <c:v>200.08448899989102</c:v>
                </c:pt>
                <c:pt idx="59984">
                  <c:v>200.111725000169</c:v>
                </c:pt>
                <c:pt idx="59985">
                  <c:v>200.11231799981002</c:v>
                </c:pt>
                <c:pt idx="59986">
                  <c:v>200.11300599981001</c:v>
                </c:pt>
                <c:pt idx="59987">
                  <c:v>200.113365000106</c:v>
                </c:pt>
                <c:pt idx="59988">
                  <c:v>200.11416599982101</c:v>
                </c:pt>
                <c:pt idx="59989">
                  <c:v>200.11559300019101</c:v>
                </c:pt>
                <c:pt idx="59990">
                  <c:v>200.116253000032</c:v>
                </c:pt>
                <c:pt idx="59991">
                  <c:v>200.11759099998</c:v>
                </c:pt>
                <c:pt idx="59992">
                  <c:v>200.11861400007501</c:v>
                </c:pt>
                <c:pt idx="59993">
                  <c:v>200.12741900018202</c:v>
                </c:pt>
                <c:pt idx="59994">
                  <c:v>200.15627700013201</c:v>
                </c:pt>
                <c:pt idx="59995">
                  <c:v>200.156758000048</c:v>
                </c:pt>
                <c:pt idx="59996">
                  <c:v>200.16570600000699</c:v>
                </c:pt>
                <c:pt idx="59997">
                  <c:v>200.166304000049</c:v>
                </c:pt>
                <c:pt idx="59998">
                  <c:v>200.16695599997499</c:v>
                </c:pt>
                <c:pt idx="59999">
                  <c:v>200.167529999816</c:v>
                </c:pt>
                <c:pt idx="60000">
                  <c:v>200.167707000218</c:v>
                </c:pt>
                <c:pt idx="60001">
                  <c:v>200.168378999933</c:v>
                </c:pt>
                <c:pt idx="60002">
                  <c:v>200.16838199990099</c:v>
                </c:pt>
                <c:pt idx="60003">
                  <c:v>200.16944500002802</c:v>
                </c:pt>
                <c:pt idx="60004">
                  <c:v>200.17034100010201</c:v>
                </c:pt>
                <c:pt idx="60005">
                  <c:v>200.17325700018702</c:v>
                </c:pt>
                <c:pt idx="60006">
                  <c:v>200.177162999807</c:v>
                </c:pt>
                <c:pt idx="60007">
                  <c:v>200.17769000014499</c:v>
                </c:pt>
                <c:pt idx="60008">
                  <c:v>200.17879999977498</c:v>
                </c:pt>
                <c:pt idx="60009">
                  <c:v>200.17955999992401</c:v>
                </c:pt>
                <c:pt idx="60010">
                  <c:v>200.18039400019899</c:v>
                </c:pt>
                <c:pt idx="60011">
                  <c:v>200.18107299983902</c:v>
                </c:pt>
                <c:pt idx="60012">
                  <c:v>200.18229500010401</c:v>
                </c:pt>
                <c:pt idx="60013">
                  <c:v>200.18318700021999</c:v>
                </c:pt>
                <c:pt idx="60014">
                  <c:v>200.183271999776</c:v>
                </c:pt>
                <c:pt idx="60015">
                  <c:v>200.18370900015699</c:v>
                </c:pt>
                <c:pt idx="60016">
                  <c:v>200.18427300010401</c:v>
                </c:pt>
                <c:pt idx="60017">
                  <c:v>200.18470200011501</c:v>
                </c:pt>
                <c:pt idx="60018">
                  <c:v>200.186440999914</c:v>
                </c:pt>
                <c:pt idx="60019">
                  <c:v>200.21892100021401</c:v>
                </c:pt>
                <c:pt idx="60020">
                  <c:v>200.21957200015001</c:v>
                </c:pt>
                <c:pt idx="60021">
                  <c:v>200.23515000002502</c:v>
                </c:pt>
                <c:pt idx="60022">
                  <c:v>200.24873300007999</c:v>
                </c:pt>
                <c:pt idx="60023">
                  <c:v>200.254936999954</c:v>
                </c:pt>
                <c:pt idx="60024">
                  <c:v>200.25946099985902</c:v>
                </c:pt>
                <c:pt idx="60025">
                  <c:v>200.259473000187</c:v>
                </c:pt>
                <c:pt idx="60026">
                  <c:v>200.26009799994401</c:v>
                </c:pt>
                <c:pt idx="60027">
                  <c:v>200.26015800021898</c:v>
                </c:pt>
                <c:pt idx="60028">
                  <c:v>200.26138399998598</c:v>
                </c:pt>
                <c:pt idx="60029">
                  <c:v>200.261511000007</c:v>
                </c:pt>
                <c:pt idx="60030">
                  <c:v>200.26231600013398</c:v>
                </c:pt>
                <c:pt idx="60031">
                  <c:v>200.26253300011302</c:v>
                </c:pt>
                <c:pt idx="60032">
                  <c:v>200.27776999995601</c:v>
                </c:pt>
                <c:pt idx="60033">
                  <c:v>200.28591399977799</c:v>
                </c:pt>
                <c:pt idx="60034">
                  <c:v>200.28801399985201</c:v>
                </c:pt>
                <c:pt idx="60035">
                  <c:v>200.28841900011599</c:v>
                </c:pt>
                <c:pt idx="60036">
                  <c:v>200.28910100018001</c:v>
                </c:pt>
                <c:pt idx="60037">
                  <c:v>200.28992700008499</c:v>
                </c:pt>
                <c:pt idx="60038">
                  <c:v>200.29141199984198</c:v>
                </c:pt>
                <c:pt idx="60039">
                  <c:v>200.29191999992599</c:v>
                </c:pt>
                <c:pt idx="60040">
                  <c:v>200.29295599988401</c:v>
                </c:pt>
                <c:pt idx="60041">
                  <c:v>200.293595999937</c:v>
                </c:pt>
                <c:pt idx="60042">
                  <c:v>200.29482600011701</c:v>
                </c:pt>
                <c:pt idx="60043">
                  <c:v>200.29562499985298</c:v>
                </c:pt>
                <c:pt idx="60044">
                  <c:v>200.298007000128</c:v>
                </c:pt>
                <c:pt idx="60045">
                  <c:v>200.29829099985298</c:v>
                </c:pt>
                <c:pt idx="60046">
                  <c:v>200.30058700012799</c:v>
                </c:pt>
                <c:pt idx="60047">
                  <c:v>200.30087799977898</c:v>
                </c:pt>
                <c:pt idx="60048">
                  <c:v>200.30189399994902</c:v>
                </c:pt>
                <c:pt idx="60049">
                  <c:v>200.30198899985399</c:v>
                </c:pt>
                <c:pt idx="60050">
                  <c:v>200.30207399986401</c:v>
                </c:pt>
                <c:pt idx="60051">
                  <c:v>200.30350099978</c:v>
                </c:pt>
                <c:pt idx="60052">
                  <c:v>200.304010999843</c:v>
                </c:pt>
                <c:pt idx="60053">
                  <c:v>200.304602999949</c:v>
                </c:pt>
                <c:pt idx="60054">
                  <c:v>200.32722399992002</c:v>
                </c:pt>
                <c:pt idx="60055">
                  <c:v>200.33182899987798</c:v>
                </c:pt>
                <c:pt idx="60056">
                  <c:v>200.33256099986801</c:v>
                </c:pt>
                <c:pt idx="60057">
                  <c:v>200.33385699980499</c:v>
                </c:pt>
                <c:pt idx="60058">
                  <c:v>200.33488799981498</c:v>
                </c:pt>
                <c:pt idx="60059">
                  <c:v>200.33851800008</c:v>
                </c:pt>
                <c:pt idx="60060">
                  <c:v>200.33914199984699</c:v>
                </c:pt>
                <c:pt idx="60061">
                  <c:v>200.34021499986898</c:v>
                </c:pt>
                <c:pt idx="60062">
                  <c:v>200.34036000015399</c:v>
                </c:pt>
                <c:pt idx="60063">
                  <c:v>200.34047999979498</c:v>
                </c:pt>
                <c:pt idx="60064">
                  <c:v>200.34122400011199</c:v>
                </c:pt>
                <c:pt idx="60065">
                  <c:v>200.34520899980598</c:v>
                </c:pt>
                <c:pt idx="60066">
                  <c:v>200.34579799994299</c:v>
                </c:pt>
                <c:pt idx="60067">
                  <c:v>200.346754999827</c:v>
                </c:pt>
                <c:pt idx="60068">
                  <c:v>200.34751000002802</c:v>
                </c:pt>
                <c:pt idx="60069">
                  <c:v>200.35359599978599</c:v>
                </c:pt>
                <c:pt idx="60070">
                  <c:v>200.35422599994399</c:v>
                </c:pt>
                <c:pt idx="60071">
                  <c:v>200.35554400010301</c:v>
                </c:pt>
                <c:pt idx="60072">
                  <c:v>200.35641899994502</c:v>
                </c:pt>
                <c:pt idx="60073">
                  <c:v>200.370269999893</c:v>
                </c:pt>
                <c:pt idx="60074">
                  <c:v>200.38749500008601</c:v>
                </c:pt>
                <c:pt idx="60075">
                  <c:v>200.39832300017198</c:v>
                </c:pt>
                <c:pt idx="60076">
                  <c:v>200.402350999866</c:v>
                </c:pt>
                <c:pt idx="60077">
                  <c:v>200.40298799995</c:v>
                </c:pt>
                <c:pt idx="60078">
                  <c:v>200.404205999802</c:v>
                </c:pt>
                <c:pt idx="60079">
                  <c:v>200.405005999982</c:v>
                </c:pt>
                <c:pt idx="60080">
                  <c:v>200.40946900007799</c:v>
                </c:pt>
                <c:pt idx="60081">
                  <c:v>200.40988600021498</c:v>
                </c:pt>
                <c:pt idx="60082">
                  <c:v>200.41067300007799</c:v>
                </c:pt>
                <c:pt idx="60083">
                  <c:v>200.41122200018401</c:v>
                </c:pt>
                <c:pt idx="60084">
                  <c:v>200.421294000079</c:v>
                </c:pt>
                <c:pt idx="60085">
                  <c:v>200.42987399983701</c:v>
                </c:pt>
                <c:pt idx="60086">
                  <c:v>200.433069000155</c:v>
                </c:pt>
                <c:pt idx="60087">
                  <c:v>200.43373299995397</c:v>
                </c:pt>
                <c:pt idx="60088">
                  <c:v>200.43506199999601</c:v>
                </c:pt>
                <c:pt idx="60089">
                  <c:v>200.436458999774</c:v>
                </c:pt>
                <c:pt idx="60090">
                  <c:v>200.445471999955</c:v>
                </c:pt>
                <c:pt idx="60091">
                  <c:v>200.456965999819</c:v>
                </c:pt>
                <c:pt idx="60092">
                  <c:v>200.457410000126</c:v>
                </c:pt>
                <c:pt idx="60093">
                  <c:v>200.45812099988299</c:v>
                </c:pt>
                <c:pt idx="60094">
                  <c:v>200.45868299985099</c:v>
                </c:pt>
                <c:pt idx="60095">
                  <c:v>200.46991199978899</c:v>
                </c:pt>
                <c:pt idx="60096">
                  <c:v>200.47735500020201</c:v>
                </c:pt>
                <c:pt idx="60097">
                  <c:v>200.48236599996</c:v>
                </c:pt>
                <c:pt idx="60098">
                  <c:v>200.48291500006499</c:v>
                </c:pt>
                <c:pt idx="60099">
                  <c:v>200.483821000034</c:v>
                </c:pt>
                <c:pt idx="60100">
                  <c:v>200.484485999822</c:v>
                </c:pt>
                <c:pt idx="60101">
                  <c:v>200.49774200015199</c:v>
                </c:pt>
                <c:pt idx="60102">
                  <c:v>200.49840000001402</c:v>
                </c:pt>
                <c:pt idx="60103">
                  <c:v>200.49973699997199</c:v>
                </c:pt>
                <c:pt idx="60104">
                  <c:v>200.50094499993</c:v>
                </c:pt>
                <c:pt idx="60105">
                  <c:v>200.50140000012101</c:v>
                </c:pt>
                <c:pt idx="60106">
                  <c:v>200.50148000018399</c:v>
                </c:pt>
                <c:pt idx="60107">
                  <c:v>200.502185999994</c:v>
                </c:pt>
                <c:pt idx="60108">
                  <c:v>200.50355800003601</c:v>
                </c:pt>
                <c:pt idx="60109">
                  <c:v>200.50447999983501</c:v>
                </c:pt>
                <c:pt idx="60110">
                  <c:v>200.516925000101</c:v>
                </c:pt>
                <c:pt idx="60111">
                  <c:v>200.51757800001698</c:v>
                </c:pt>
                <c:pt idx="60112">
                  <c:v>200.518823000038</c:v>
                </c:pt>
                <c:pt idx="60113">
                  <c:v>200.519559999975</c:v>
                </c:pt>
                <c:pt idx="60114">
                  <c:v>200.525183000081</c:v>
                </c:pt>
                <c:pt idx="60115">
                  <c:v>200.52606399985902</c:v>
                </c:pt>
                <c:pt idx="60116">
                  <c:v>200.52878700016601</c:v>
                </c:pt>
                <c:pt idx="60117">
                  <c:v>200.529541999912</c:v>
                </c:pt>
                <c:pt idx="60118">
                  <c:v>200.530864000029</c:v>
                </c:pt>
                <c:pt idx="60119">
                  <c:v>200.53241599998699</c:v>
                </c:pt>
                <c:pt idx="60120">
                  <c:v>200.546751999809</c:v>
                </c:pt>
                <c:pt idx="60121">
                  <c:v>200.54713599983998</c:v>
                </c:pt>
                <c:pt idx="60122">
                  <c:v>200.54768899990401</c:v>
                </c:pt>
                <c:pt idx="60123">
                  <c:v>200.548111999978</c:v>
                </c:pt>
                <c:pt idx="60124">
                  <c:v>200.54914399997801</c:v>
                </c:pt>
                <c:pt idx="60125">
                  <c:v>200.54958899982</c:v>
                </c:pt>
                <c:pt idx="60126">
                  <c:v>200.550427000052</c:v>
                </c:pt>
                <c:pt idx="60127">
                  <c:v>200.55089600009501</c:v>
                </c:pt>
                <c:pt idx="60128">
                  <c:v>200.552272000095</c:v>
                </c:pt>
                <c:pt idx="60129">
                  <c:v>200.55543899979901</c:v>
                </c:pt>
                <c:pt idx="60130">
                  <c:v>200.56828499991701</c:v>
                </c:pt>
                <c:pt idx="60131">
                  <c:v>200.56974299996</c:v>
                </c:pt>
                <c:pt idx="60132">
                  <c:v>200.58872199979299</c:v>
                </c:pt>
                <c:pt idx="60133">
                  <c:v>200.59727199986801</c:v>
                </c:pt>
                <c:pt idx="60134">
                  <c:v>200.598434999847</c:v>
                </c:pt>
                <c:pt idx="60135">
                  <c:v>200.60354599991101</c:v>
                </c:pt>
                <c:pt idx="60136">
                  <c:v>200.607863000186</c:v>
                </c:pt>
                <c:pt idx="60137">
                  <c:v>200.60849499986898</c:v>
                </c:pt>
                <c:pt idx="60138">
                  <c:v>200.60965999982699</c:v>
                </c:pt>
                <c:pt idx="60139">
                  <c:v>200.610491000134</c:v>
                </c:pt>
                <c:pt idx="60140">
                  <c:v>200.620178000008</c:v>
                </c:pt>
                <c:pt idx="60141">
                  <c:v>200.63642100012601</c:v>
                </c:pt>
                <c:pt idx="60142">
                  <c:v>200.637116000052</c:v>
                </c:pt>
                <c:pt idx="60143">
                  <c:v>200.63711800003099</c:v>
                </c:pt>
                <c:pt idx="60144">
                  <c:v>200.637743999777</c:v>
                </c:pt>
                <c:pt idx="60145">
                  <c:v>200.638505999904</c:v>
                </c:pt>
                <c:pt idx="60146">
                  <c:v>200.63903600021101</c:v>
                </c:pt>
                <c:pt idx="60147">
                  <c:v>200.639422000222</c:v>
                </c:pt>
                <c:pt idx="60148">
                  <c:v>200.63994100018999</c:v>
                </c:pt>
                <c:pt idx="60149">
                  <c:v>200.641638999968</c:v>
                </c:pt>
                <c:pt idx="60150">
                  <c:v>200.64219400001002</c:v>
                </c:pt>
                <c:pt idx="60151">
                  <c:v>200.64294800022199</c:v>
                </c:pt>
                <c:pt idx="60152">
                  <c:v>200.64390000015899</c:v>
                </c:pt>
                <c:pt idx="60153">
                  <c:v>200.64573599984197</c:v>
                </c:pt>
                <c:pt idx="60154">
                  <c:v>200.64638499979901</c:v>
                </c:pt>
                <c:pt idx="60155">
                  <c:v>200.6475029998</c:v>
                </c:pt>
                <c:pt idx="60156">
                  <c:v>200.64825899998999</c:v>
                </c:pt>
                <c:pt idx="60157">
                  <c:v>200.68894199994202</c:v>
                </c:pt>
                <c:pt idx="60158">
                  <c:v>200.69083299995299</c:v>
                </c:pt>
                <c:pt idx="60159">
                  <c:v>200.69607000004899</c:v>
                </c:pt>
                <c:pt idx="60160">
                  <c:v>200.696666000112</c:v>
                </c:pt>
                <c:pt idx="60161">
                  <c:v>200.697802999911</c:v>
                </c:pt>
                <c:pt idx="60162">
                  <c:v>200.699184999848</c:v>
                </c:pt>
                <c:pt idx="60163">
                  <c:v>200.70035500020799</c:v>
                </c:pt>
                <c:pt idx="60164">
                  <c:v>200.700959000187</c:v>
                </c:pt>
                <c:pt idx="60165">
                  <c:v>200.70215199984801</c:v>
                </c:pt>
                <c:pt idx="60166">
                  <c:v>200.70296699987</c:v>
                </c:pt>
                <c:pt idx="60167">
                  <c:v>200.70673000009199</c:v>
                </c:pt>
                <c:pt idx="60168">
                  <c:v>200.70874700013499</c:v>
                </c:pt>
                <c:pt idx="60169">
                  <c:v>200.719145000221</c:v>
                </c:pt>
                <c:pt idx="60170">
                  <c:v>200.748154999928</c:v>
                </c:pt>
                <c:pt idx="60171">
                  <c:v>200.74878000013899</c:v>
                </c:pt>
                <c:pt idx="60172">
                  <c:v>200.74895800007599</c:v>
                </c:pt>
                <c:pt idx="60173">
                  <c:v>200.74957199994901</c:v>
                </c:pt>
                <c:pt idx="60174">
                  <c:v>200.74996199991801</c:v>
                </c:pt>
                <c:pt idx="60175">
                  <c:v>200.75081400000201</c:v>
                </c:pt>
                <c:pt idx="60176">
                  <c:v>200.75094499998099</c:v>
                </c:pt>
                <c:pt idx="60177">
                  <c:v>200.75107000002302</c:v>
                </c:pt>
                <c:pt idx="60178">
                  <c:v>200.75168599987501</c:v>
                </c:pt>
                <c:pt idx="60179">
                  <c:v>200.75176999989699</c:v>
                </c:pt>
                <c:pt idx="60180">
                  <c:v>200.75304400006601</c:v>
                </c:pt>
                <c:pt idx="60181">
                  <c:v>200.75398200015101</c:v>
                </c:pt>
                <c:pt idx="60182">
                  <c:v>200.75439299989699</c:v>
                </c:pt>
                <c:pt idx="60183">
                  <c:v>200.75507999990799</c:v>
                </c:pt>
                <c:pt idx="60184">
                  <c:v>200.75642900019301</c:v>
                </c:pt>
                <c:pt idx="60185">
                  <c:v>200.75743699999202</c:v>
                </c:pt>
                <c:pt idx="60186">
                  <c:v>200.76903800008898</c:v>
                </c:pt>
                <c:pt idx="60187">
                  <c:v>200.79911099992299</c:v>
                </c:pt>
                <c:pt idx="60188">
                  <c:v>200.799726999775</c:v>
                </c:pt>
                <c:pt idx="60189">
                  <c:v>200.80082499998701</c:v>
                </c:pt>
                <c:pt idx="60190">
                  <c:v>200.801670000146</c:v>
                </c:pt>
                <c:pt idx="60191">
                  <c:v>200.80264399985001</c:v>
                </c:pt>
                <c:pt idx="60192">
                  <c:v>200.80349799991302</c:v>
                </c:pt>
                <c:pt idx="60193">
                  <c:v>200.80376499981799</c:v>
                </c:pt>
                <c:pt idx="60194">
                  <c:v>200.804515000072</c:v>
                </c:pt>
                <c:pt idx="60195">
                  <c:v>200.80586999983998</c:v>
                </c:pt>
                <c:pt idx="60196">
                  <c:v>200.80622200021</c:v>
                </c:pt>
                <c:pt idx="60197">
                  <c:v>200.806810999893</c:v>
                </c:pt>
                <c:pt idx="60198">
                  <c:v>200.808342000073</c:v>
                </c:pt>
                <c:pt idx="60199">
                  <c:v>200.80978399982899</c:v>
                </c:pt>
                <c:pt idx="60200">
                  <c:v>200.81024499995601</c:v>
                </c:pt>
                <c:pt idx="60201">
                  <c:v>200.81122800002001</c:v>
                </c:pt>
                <c:pt idx="60202">
                  <c:v>200.81199800006198</c:v>
                </c:pt>
                <c:pt idx="60203">
                  <c:v>200.832179999906</c:v>
                </c:pt>
                <c:pt idx="60204">
                  <c:v>200.832816000001</c:v>
                </c:pt>
                <c:pt idx="60205">
                  <c:v>200.83380799996999</c:v>
                </c:pt>
                <c:pt idx="60206">
                  <c:v>200.83461100011797</c:v>
                </c:pt>
                <c:pt idx="60207">
                  <c:v>200.839214000097</c:v>
                </c:pt>
                <c:pt idx="60208">
                  <c:v>200.84086199994999</c:v>
                </c:pt>
                <c:pt idx="60209">
                  <c:v>200.84125399989699</c:v>
                </c:pt>
                <c:pt idx="60210">
                  <c:v>200.841887000024</c:v>
                </c:pt>
                <c:pt idx="60211">
                  <c:v>200.84235600006602</c:v>
                </c:pt>
                <c:pt idx="60212">
                  <c:v>200.84419100021401</c:v>
                </c:pt>
                <c:pt idx="60213">
                  <c:v>200.84489100008699</c:v>
                </c:pt>
                <c:pt idx="60214">
                  <c:v>200.84605200008801</c:v>
                </c:pt>
                <c:pt idx="60215">
                  <c:v>200.84687799999298</c:v>
                </c:pt>
                <c:pt idx="60216">
                  <c:v>200.854925999919</c:v>
                </c:pt>
                <c:pt idx="60217">
                  <c:v>200.87519500020701</c:v>
                </c:pt>
                <c:pt idx="60218">
                  <c:v>200.88470200016599</c:v>
                </c:pt>
                <c:pt idx="60219">
                  <c:v>200.88952800006101</c:v>
                </c:pt>
                <c:pt idx="60220">
                  <c:v>200.889757999902</c:v>
                </c:pt>
                <c:pt idx="60221">
                  <c:v>200.89003400016702</c:v>
                </c:pt>
                <c:pt idx="60222">
                  <c:v>200.89035499995501</c:v>
                </c:pt>
                <c:pt idx="60223">
                  <c:v>200.890984000125</c:v>
                </c:pt>
                <c:pt idx="60224">
                  <c:v>200.891080000019</c:v>
                </c:pt>
                <c:pt idx="60225">
                  <c:v>200.89158600012499</c:v>
                </c:pt>
                <c:pt idx="60226">
                  <c:v>200.89159999997699</c:v>
                </c:pt>
                <c:pt idx="60227">
                  <c:v>200.89180000013499</c:v>
                </c:pt>
                <c:pt idx="60228">
                  <c:v>200.89183299978598</c:v>
                </c:pt>
                <c:pt idx="60229">
                  <c:v>200.89224100001903</c:v>
                </c:pt>
                <c:pt idx="60230">
                  <c:v>200.89240900006101</c:v>
                </c:pt>
                <c:pt idx="60231">
                  <c:v>200.89286399979699</c:v>
                </c:pt>
                <c:pt idx="60232">
                  <c:v>200.89305800001901</c:v>
                </c:pt>
                <c:pt idx="60233">
                  <c:v>200.893557000199</c:v>
                </c:pt>
                <c:pt idx="60234">
                  <c:v>200.89373700011399</c:v>
                </c:pt>
                <c:pt idx="60235">
                  <c:v>200.90392400015801</c:v>
                </c:pt>
                <c:pt idx="60236">
                  <c:v>200.91543499984198</c:v>
                </c:pt>
                <c:pt idx="60237">
                  <c:v>200.940819000152</c:v>
                </c:pt>
                <c:pt idx="60238">
                  <c:v>200.941224999951</c:v>
                </c:pt>
                <c:pt idx="60239">
                  <c:v>200.94203200005703</c:v>
                </c:pt>
                <c:pt idx="60240">
                  <c:v>200.942535000194</c:v>
                </c:pt>
                <c:pt idx="60241">
                  <c:v>200.950373000068</c:v>
                </c:pt>
                <c:pt idx="60242">
                  <c:v>200.95107899987798</c:v>
                </c:pt>
                <c:pt idx="60243">
                  <c:v>200.95242400020598</c:v>
                </c:pt>
                <c:pt idx="60244">
                  <c:v>200.95335199994202</c:v>
                </c:pt>
                <c:pt idx="60245">
                  <c:v>200.95848600021699</c:v>
                </c:pt>
                <c:pt idx="60246">
                  <c:v>200.9603219999</c:v>
                </c:pt>
                <c:pt idx="60247">
                  <c:v>200.961986000038</c:v>
                </c:pt>
                <c:pt idx="60248">
                  <c:v>200.96213599981601</c:v>
                </c:pt>
                <c:pt idx="60249">
                  <c:v>200.962724999953</c:v>
                </c:pt>
                <c:pt idx="60250">
                  <c:v>200.96329599982701</c:v>
                </c:pt>
                <c:pt idx="60251">
                  <c:v>200.96331900003798</c:v>
                </c:pt>
                <c:pt idx="60252">
                  <c:v>200.96378700009097</c:v>
                </c:pt>
                <c:pt idx="60253">
                  <c:v>200.96406199991102</c:v>
                </c:pt>
                <c:pt idx="60254">
                  <c:v>200.964502999795</c:v>
                </c:pt>
                <c:pt idx="60255">
                  <c:v>200.965345999975</c:v>
                </c:pt>
                <c:pt idx="60256">
                  <c:v>200.965636000091</c:v>
                </c:pt>
                <c:pt idx="60257">
                  <c:v>200.966190000144</c:v>
                </c:pt>
                <c:pt idx="60258">
                  <c:v>200.966313000208</c:v>
                </c:pt>
                <c:pt idx="60259">
                  <c:v>200.96752000017602</c:v>
                </c:pt>
                <c:pt idx="60260">
                  <c:v>200.96847300010202</c:v>
                </c:pt>
                <c:pt idx="60261">
                  <c:v>200.973087999955</c:v>
                </c:pt>
                <c:pt idx="60262">
                  <c:v>200.97372500003902</c:v>
                </c:pt>
                <c:pt idx="60263">
                  <c:v>200.97485499991302</c:v>
                </c:pt>
                <c:pt idx="60264">
                  <c:v>200.975760999881</c:v>
                </c:pt>
                <c:pt idx="60265">
                  <c:v>200.98963300006199</c:v>
                </c:pt>
                <c:pt idx="60266">
                  <c:v>200.990344999809</c:v>
                </c:pt>
                <c:pt idx="60267">
                  <c:v>200.99175799987199</c:v>
                </c:pt>
                <c:pt idx="60268">
                  <c:v>200.99268800004199</c:v>
                </c:pt>
                <c:pt idx="60269">
                  <c:v>201.00901700016001</c:v>
                </c:pt>
                <c:pt idx="60270">
                  <c:v>201.01081299981098</c:v>
                </c:pt>
                <c:pt idx="60271">
                  <c:v>201.01274699982199</c:v>
                </c:pt>
                <c:pt idx="60272">
                  <c:v>201.013113000044</c:v>
                </c:pt>
                <c:pt idx="60273">
                  <c:v>201.01391600019198</c:v>
                </c:pt>
                <c:pt idx="60274">
                  <c:v>201.01442399982199</c:v>
                </c:pt>
                <c:pt idx="60275">
                  <c:v>201.01515399983299</c:v>
                </c:pt>
                <c:pt idx="60276">
                  <c:v>201.015970999833</c:v>
                </c:pt>
                <c:pt idx="60277">
                  <c:v>201.01724699998098</c:v>
                </c:pt>
                <c:pt idx="60278">
                  <c:v>201.01822200012901</c:v>
                </c:pt>
                <c:pt idx="60279">
                  <c:v>201.03626199988801</c:v>
                </c:pt>
                <c:pt idx="60280">
                  <c:v>201.03698699995198</c:v>
                </c:pt>
                <c:pt idx="60281">
                  <c:v>201.037424999867</c:v>
                </c:pt>
                <c:pt idx="60282">
                  <c:v>201.03829299978301</c:v>
                </c:pt>
                <c:pt idx="60283">
                  <c:v>201.03885500020598</c:v>
                </c:pt>
                <c:pt idx="60284">
                  <c:v>201.039175999994</c:v>
                </c:pt>
                <c:pt idx="60285">
                  <c:v>201.05316999979499</c:v>
                </c:pt>
                <c:pt idx="60286">
                  <c:v>201.05370900000699</c:v>
                </c:pt>
                <c:pt idx="60287">
                  <c:v>201.05410999985901</c:v>
                </c:pt>
                <c:pt idx="60288">
                  <c:v>201.054506000218</c:v>
                </c:pt>
                <c:pt idx="60289">
                  <c:v>201.05472200020799</c:v>
                </c:pt>
                <c:pt idx="60290">
                  <c:v>201.05521799996399</c:v>
                </c:pt>
                <c:pt idx="60291">
                  <c:v>201.05525200005999</c:v>
                </c:pt>
                <c:pt idx="60292">
                  <c:v>201.05573899991199</c:v>
                </c:pt>
                <c:pt idx="60293">
                  <c:v>201.057904000208</c:v>
                </c:pt>
                <c:pt idx="60294">
                  <c:v>201.060288999997</c:v>
                </c:pt>
                <c:pt idx="60295">
                  <c:v>201.06592299998701</c:v>
                </c:pt>
                <c:pt idx="60296">
                  <c:v>201.066472000093</c:v>
                </c:pt>
                <c:pt idx="60297">
                  <c:v>201.06654399978598</c:v>
                </c:pt>
                <c:pt idx="60298">
                  <c:v>201.06731099985998</c:v>
                </c:pt>
                <c:pt idx="60299">
                  <c:v>201.06812399990298</c:v>
                </c:pt>
                <c:pt idx="60300">
                  <c:v>201.070078000157</c:v>
                </c:pt>
                <c:pt idx="60301">
                  <c:v>201.07053799983902</c:v>
                </c:pt>
                <c:pt idx="60302">
                  <c:v>201.071244000104</c:v>
                </c:pt>
                <c:pt idx="60303">
                  <c:v>201.07140399977601</c:v>
                </c:pt>
                <c:pt idx="60304">
                  <c:v>201.07145800011401</c:v>
                </c:pt>
                <c:pt idx="60305">
                  <c:v>201.07170499977602</c:v>
                </c:pt>
                <c:pt idx="60306">
                  <c:v>201.071997999861</c:v>
                </c:pt>
                <c:pt idx="60307">
                  <c:v>201.072611000199</c:v>
                </c:pt>
                <c:pt idx="60308">
                  <c:v>201.07306699992401</c:v>
                </c:pt>
                <c:pt idx="60309">
                  <c:v>201.07339800006199</c:v>
                </c:pt>
                <c:pt idx="60310">
                  <c:v>201.07390700013599</c:v>
                </c:pt>
                <c:pt idx="60311">
                  <c:v>201.074279999829</c:v>
                </c:pt>
                <c:pt idx="60312">
                  <c:v>201.07449899978701</c:v>
                </c:pt>
                <c:pt idx="60313">
                  <c:v>201.074886999776</c:v>
                </c:pt>
                <c:pt idx="60314">
                  <c:v>201.076016000115</c:v>
                </c:pt>
                <c:pt idx="60315">
                  <c:v>201.076882000052</c:v>
                </c:pt>
                <c:pt idx="60316">
                  <c:v>201.077072999851</c:v>
                </c:pt>
                <c:pt idx="60317">
                  <c:v>201.077551999787</c:v>
                </c:pt>
                <c:pt idx="60318">
                  <c:v>201.077707999957</c:v>
                </c:pt>
                <c:pt idx="60319">
                  <c:v>201.078623999819</c:v>
                </c:pt>
                <c:pt idx="60320">
                  <c:v>201.078710999809</c:v>
                </c:pt>
                <c:pt idx="60321">
                  <c:v>201.078779999988</c:v>
                </c:pt>
                <c:pt idx="60322">
                  <c:v>201.07884400022101</c:v>
                </c:pt>
                <c:pt idx="60323">
                  <c:v>201.078911999957</c:v>
                </c:pt>
                <c:pt idx="60324">
                  <c:v>201.07938299997801</c:v>
                </c:pt>
                <c:pt idx="60325">
                  <c:v>201.08000199979799</c:v>
                </c:pt>
                <c:pt idx="60326">
                  <c:v>201.08042599986197</c:v>
                </c:pt>
                <c:pt idx="60327">
                  <c:v>201.08095400018999</c:v>
                </c:pt>
                <c:pt idx="60328">
                  <c:v>201.08126800005201</c:v>
                </c:pt>
                <c:pt idx="60329">
                  <c:v>201.08157499998902</c:v>
                </c:pt>
                <c:pt idx="60330">
                  <c:v>201.09081800001098</c:v>
                </c:pt>
                <c:pt idx="60331">
                  <c:v>201.09481100007503</c:v>
                </c:pt>
                <c:pt idx="60332">
                  <c:v>201.09537500002199</c:v>
                </c:pt>
                <c:pt idx="60333">
                  <c:v>201.09635200014901</c:v>
                </c:pt>
                <c:pt idx="60334">
                  <c:v>201.097551000202</c:v>
                </c:pt>
                <c:pt idx="60335">
                  <c:v>201.10593199979098</c:v>
                </c:pt>
                <c:pt idx="60336">
                  <c:v>201.10880499987599</c:v>
                </c:pt>
                <c:pt idx="60337">
                  <c:v>201.116057000035</c:v>
                </c:pt>
                <c:pt idx="60338">
                  <c:v>201.11665000012999</c:v>
                </c:pt>
                <c:pt idx="60339">
                  <c:v>201.11780900015199</c:v>
                </c:pt>
                <c:pt idx="60340">
                  <c:v>201.11859500002501</c:v>
                </c:pt>
                <c:pt idx="60341">
                  <c:v>201.12628900005799</c:v>
                </c:pt>
                <c:pt idx="60342">
                  <c:v>201.13687599996399</c:v>
                </c:pt>
                <c:pt idx="60343">
                  <c:v>201.1373979999</c:v>
                </c:pt>
                <c:pt idx="60344">
                  <c:v>201.13757199987901</c:v>
                </c:pt>
                <c:pt idx="60345">
                  <c:v>201.13830099990003</c:v>
                </c:pt>
                <c:pt idx="60346">
                  <c:v>201.139003000207</c:v>
                </c:pt>
                <c:pt idx="60347">
                  <c:v>201.15118800003901</c:v>
                </c:pt>
                <c:pt idx="60348">
                  <c:v>201.156561000061</c:v>
                </c:pt>
                <c:pt idx="60349">
                  <c:v>201.16179700016801</c:v>
                </c:pt>
                <c:pt idx="60350">
                  <c:v>201.16237699994599</c:v>
                </c:pt>
                <c:pt idx="60351">
                  <c:v>201.16321200021</c:v>
                </c:pt>
                <c:pt idx="60352">
                  <c:v>201.16339300011501</c:v>
                </c:pt>
                <c:pt idx="60353">
                  <c:v>201.164666999829</c:v>
                </c:pt>
                <c:pt idx="60354">
                  <c:v>201.16488399980801</c:v>
                </c:pt>
                <c:pt idx="60355">
                  <c:v>201.16630900020002</c:v>
                </c:pt>
                <c:pt idx="60356">
                  <c:v>201.16651599983001</c:v>
                </c:pt>
                <c:pt idx="60357">
                  <c:v>201.16786000016799</c:v>
                </c:pt>
                <c:pt idx="60358">
                  <c:v>201.168086000052</c:v>
                </c:pt>
                <c:pt idx="60359">
                  <c:v>201.16890600002</c:v>
                </c:pt>
                <c:pt idx="60360">
                  <c:v>201.16907400006301</c:v>
                </c:pt>
                <c:pt idx="60361">
                  <c:v>201.17298700006299</c:v>
                </c:pt>
                <c:pt idx="60362">
                  <c:v>201.173191000179</c:v>
                </c:pt>
                <c:pt idx="60363">
                  <c:v>201.17367700004201</c:v>
                </c:pt>
                <c:pt idx="60364">
                  <c:v>201.17384300010499</c:v>
                </c:pt>
                <c:pt idx="60365">
                  <c:v>201.175473000148</c:v>
                </c:pt>
                <c:pt idx="60366">
                  <c:v>201.17567499983099</c:v>
                </c:pt>
                <c:pt idx="60367">
                  <c:v>201.175983000212</c:v>
                </c:pt>
                <c:pt idx="60368">
                  <c:v>201.176137999937</c:v>
                </c:pt>
                <c:pt idx="60369">
                  <c:v>201.17724200008499</c:v>
                </c:pt>
                <c:pt idx="60370">
                  <c:v>201.17731099981</c:v>
                </c:pt>
                <c:pt idx="60371">
                  <c:v>201.17738099997899</c:v>
                </c:pt>
                <c:pt idx="60372">
                  <c:v>201.17744700019099</c:v>
                </c:pt>
                <c:pt idx="60373">
                  <c:v>201.17751099996798</c:v>
                </c:pt>
                <c:pt idx="60374">
                  <c:v>201.17759000004199</c:v>
                </c:pt>
                <c:pt idx="60375">
                  <c:v>201.17777499990498</c:v>
                </c:pt>
                <c:pt idx="60376">
                  <c:v>201.17784100011701</c:v>
                </c:pt>
                <c:pt idx="60377">
                  <c:v>201.177903999905</c:v>
                </c:pt>
                <c:pt idx="60378">
                  <c:v>201.177971000106</c:v>
                </c:pt>
                <c:pt idx="60379">
                  <c:v>201.17908500014801</c:v>
                </c:pt>
                <c:pt idx="60380">
                  <c:v>201.17926500006399</c:v>
                </c:pt>
                <c:pt idx="60381">
                  <c:v>201.17939400006398</c:v>
                </c:pt>
                <c:pt idx="60382">
                  <c:v>201.17966399993699</c:v>
                </c:pt>
                <c:pt idx="60383">
                  <c:v>201.17991799997898</c:v>
                </c:pt>
                <c:pt idx="60384">
                  <c:v>201.18033400012698</c:v>
                </c:pt>
                <c:pt idx="60385">
                  <c:v>201.18059800006398</c:v>
                </c:pt>
                <c:pt idx="60386">
                  <c:v>201.18088199978899</c:v>
                </c:pt>
                <c:pt idx="60387">
                  <c:v>201.18159499998001</c:v>
                </c:pt>
                <c:pt idx="60388">
                  <c:v>201.18191199981001</c:v>
                </c:pt>
                <c:pt idx="60389">
                  <c:v>201.18237499991599</c:v>
                </c:pt>
                <c:pt idx="60390">
                  <c:v>201.18266999997999</c:v>
                </c:pt>
                <c:pt idx="60391">
                  <c:v>201.183172000128</c:v>
                </c:pt>
                <c:pt idx="60392">
                  <c:v>201.18347500010699</c:v>
                </c:pt>
                <c:pt idx="60393">
                  <c:v>201.186148000033</c:v>
                </c:pt>
                <c:pt idx="60394">
                  <c:v>201.19528799977999</c:v>
                </c:pt>
                <c:pt idx="60395">
                  <c:v>201.19585200018201</c:v>
                </c:pt>
                <c:pt idx="60396">
                  <c:v>201.19701900011901</c:v>
                </c:pt>
                <c:pt idx="60397">
                  <c:v>201.19704899980201</c:v>
                </c:pt>
                <c:pt idx="60398">
                  <c:v>201.19771400004501</c:v>
                </c:pt>
                <c:pt idx="60399">
                  <c:v>201.20583800007799</c:v>
                </c:pt>
                <c:pt idx="60400">
                  <c:v>201.20653200001399</c:v>
                </c:pt>
                <c:pt idx="60401">
                  <c:v>201.20775900022599</c:v>
                </c:pt>
                <c:pt idx="60402">
                  <c:v>201.20852599984499</c:v>
                </c:pt>
                <c:pt idx="60403">
                  <c:v>201.217885999994</c:v>
                </c:pt>
                <c:pt idx="60404">
                  <c:v>201.218490999963</c:v>
                </c:pt>
                <c:pt idx="60405">
                  <c:v>201.21973400000502</c:v>
                </c:pt>
                <c:pt idx="60406">
                  <c:v>201.22055299998399</c:v>
                </c:pt>
                <c:pt idx="60407">
                  <c:v>201.22761599986899</c:v>
                </c:pt>
                <c:pt idx="60408">
                  <c:v>201.23290299989</c:v>
                </c:pt>
                <c:pt idx="60409">
                  <c:v>201.237194999976</c:v>
                </c:pt>
                <c:pt idx="60410">
                  <c:v>201.24497999995501</c:v>
                </c:pt>
                <c:pt idx="60411">
                  <c:v>201.25254999993501</c:v>
                </c:pt>
                <c:pt idx="60412">
                  <c:v>201.27810699977999</c:v>
                </c:pt>
                <c:pt idx="60413">
                  <c:v>201.283876000161</c:v>
                </c:pt>
                <c:pt idx="60414">
                  <c:v>201.284497999949</c:v>
                </c:pt>
                <c:pt idx="60415">
                  <c:v>201.284792000024</c:v>
                </c:pt>
                <c:pt idx="60416">
                  <c:v>201.285479000034</c:v>
                </c:pt>
                <c:pt idx="60417">
                  <c:v>201.28568100017199</c:v>
                </c:pt>
                <c:pt idx="60418">
                  <c:v>201.28618399985399</c:v>
                </c:pt>
                <c:pt idx="60419">
                  <c:v>201.286570999855</c:v>
                </c:pt>
                <c:pt idx="60420">
                  <c:v>201.28751899983399</c:v>
                </c:pt>
                <c:pt idx="60421">
                  <c:v>201.28894900017198</c:v>
                </c:pt>
                <c:pt idx="60422">
                  <c:v>201.29073299995</c:v>
                </c:pt>
                <c:pt idx="60423">
                  <c:v>201.29141300003499</c:v>
                </c:pt>
                <c:pt idx="60424">
                  <c:v>201.292717999876</c:v>
                </c:pt>
                <c:pt idx="60425">
                  <c:v>201.294040999982</c:v>
                </c:pt>
                <c:pt idx="60426">
                  <c:v>201.29412699998201</c:v>
                </c:pt>
                <c:pt idx="60427">
                  <c:v>201.31673900004898</c:v>
                </c:pt>
                <c:pt idx="60428">
                  <c:v>201.319253999827</c:v>
                </c:pt>
                <c:pt idx="60429">
                  <c:v>201.319815999795</c:v>
                </c:pt>
                <c:pt idx="60430">
                  <c:v>201.32078999995397</c:v>
                </c:pt>
                <c:pt idx="60431">
                  <c:v>201.32151300003801</c:v>
                </c:pt>
                <c:pt idx="60432">
                  <c:v>201.32991399987</c:v>
                </c:pt>
                <c:pt idx="60433">
                  <c:v>201.34056200004102</c:v>
                </c:pt>
                <c:pt idx="60434">
                  <c:v>201.34285199992499</c:v>
                </c:pt>
                <c:pt idx="60435">
                  <c:v>201.361334000011</c:v>
                </c:pt>
                <c:pt idx="60436">
                  <c:v>201.36151399992701</c:v>
                </c:pt>
                <c:pt idx="60437">
                  <c:v>201.36407300014901</c:v>
                </c:pt>
                <c:pt idx="60438">
                  <c:v>201.36471700016</c:v>
                </c:pt>
                <c:pt idx="60439">
                  <c:v>201.36590799984299</c:v>
                </c:pt>
                <c:pt idx="60440">
                  <c:v>201.366690000213</c:v>
                </c:pt>
                <c:pt idx="60441">
                  <c:v>201.37340400015</c:v>
                </c:pt>
                <c:pt idx="60442">
                  <c:v>201.37425499979099</c:v>
                </c:pt>
                <c:pt idx="60443">
                  <c:v>201.374577000024</c:v>
                </c:pt>
                <c:pt idx="60444">
                  <c:v>201.375259000087</c:v>
                </c:pt>
                <c:pt idx="60445">
                  <c:v>201.375724000172</c:v>
                </c:pt>
                <c:pt idx="60446">
                  <c:v>201.384537000194</c:v>
                </c:pt>
                <c:pt idx="60447">
                  <c:v>201.393364000068</c:v>
                </c:pt>
                <c:pt idx="60448">
                  <c:v>201.39405700001498</c:v>
                </c:pt>
                <c:pt idx="60449">
                  <c:v>201.39519399981498</c:v>
                </c:pt>
                <c:pt idx="60450">
                  <c:v>201.39544599987798</c:v>
                </c:pt>
                <c:pt idx="60451">
                  <c:v>201.3963280001</c:v>
                </c:pt>
                <c:pt idx="60452">
                  <c:v>201.39645800009001</c:v>
                </c:pt>
                <c:pt idx="60453">
                  <c:v>201.39663999998399</c:v>
                </c:pt>
                <c:pt idx="60454">
                  <c:v>201.39731900007899</c:v>
                </c:pt>
                <c:pt idx="60455">
                  <c:v>201.397658000132</c:v>
                </c:pt>
                <c:pt idx="60456">
                  <c:v>201.39819099995199</c:v>
                </c:pt>
                <c:pt idx="60457">
                  <c:v>201.39851000021699</c:v>
                </c:pt>
                <c:pt idx="60458">
                  <c:v>201.399416000185</c:v>
                </c:pt>
                <c:pt idx="60459">
                  <c:v>201.40729300010202</c:v>
                </c:pt>
                <c:pt idx="60460">
                  <c:v>201.40784500017602</c:v>
                </c:pt>
                <c:pt idx="60461">
                  <c:v>201.40880899998501</c:v>
                </c:pt>
                <c:pt idx="60462">
                  <c:v>201.40946399987999</c:v>
                </c:pt>
                <c:pt idx="60463">
                  <c:v>201.415024000198</c:v>
                </c:pt>
                <c:pt idx="60464">
                  <c:v>201.42133799981801</c:v>
                </c:pt>
                <c:pt idx="60465">
                  <c:v>201.42193599985998</c:v>
                </c:pt>
                <c:pt idx="60466">
                  <c:v>201.42848800014599</c:v>
                </c:pt>
                <c:pt idx="60467">
                  <c:v>201.43155400000899</c:v>
                </c:pt>
                <c:pt idx="60468">
                  <c:v>201.43701300003099</c:v>
                </c:pt>
                <c:pt idx="60469">
                  <c:v>201.43771299990399</c:v>
                </c:pt>
                <c:pt idx="60470">
                  <c:v>201.43903100006301</c:v>
                </c:pt>
                <c:pt idx="60471">
                  <c:v>201.43987800020099</c:v>
                </c:pt>
                <c:pt idx="60472">
                  <c:v>201.439920000211</c:v>
                </c:pt>
                <c:pt idx="60473">
                  <c:v>201.440390999778</c:v>
                </c:pt>
                <c:pt idx="60474">
                  <c:v>201.441278999936</c:v>
                </c:pt>
                <c:pt idx="60475">
                  <c:v>201.44196799992599</c:v>
                </c:pt>
                <c:pt idx="60476">
                  <c:v>201.44494099986301</c:v>
                </c:pt>
                <c:pt idx="60477">
                  <c:v>201.445609000074</c:v>
                </c:pt>
                <c:pt idx="60478">
                  <c:v>201.446826999926</c:v>
                </c:pt>
                <c:pt idx="60479">
                  <c:v>201.44766500015899</c:v>
                </c:pt>
                <c:pt idx="60480">
                  <c:v>201.455180999801</c:v>
                </c:pt>
                <c:pt idx="60481">
                  <c:v>201.46263400010801</c:v>
                </c:pt>
                <c:pt idx="60482">
                  <c:v>201.46982300002398</c:v>
                </c:pt>
                <c:pt idx="60483">
                  <c:v>201.48067099989899</c:v>
                </c:pt>
                <c:pt idx="60484">
                  <c:v>201.497150999784</c:v>
                </c:pt>
                <c:pt idx="60485">
                  <c:v>201.49769399995398</c:v>
                </c:pt>
                <c:pt idx="60486">
                  <c:v>201.498162999996</c:v>
                </c:pt>
                <c:pt idx="60487">
                  <c:v>201.499041999795</c:v>
                </c:pt>
                <c:pt idx="60488">
                  <c:v>201.49965400014401</c:v>
                </c:pt>
                <c:pt idx="60489">
                  <c:v>201.50743600015599</c:v>
                </c:pt>
                <c:pt idx="60490">
                  <c:v>201.51241599978599</c:v>
                </c:pt>
                <c:pt idx="60491">
                  <c:v>201.527903000169</c:v>
                </c:pt>
                <c:pt idx="60492">
                  <c:v>201.54558500007599</c:v>
                </c:pt>
                <c:pt idx="60493">
                  <c:v>201.54923700010801</c:v>
                </c:pt>
                <c:pt idx="60494">
                  <c:v>201.54984600003399</c:v>
                </c:pt>
                <c:pt idx="60495">
                  <c:v>201.55111900021402</c:v>
                </c:pt>
                <c:pt idx="60496">
                  <c:v>201.55198500015101</c:v>
                </c:pt>
                <c:pt idx="60497">
                  <c:v>201.55921700006701</c:v>
                </c:pt>
                <c:pt idx="60498">
                  <c:v>201.57430100016401</c:v>
                </c:pt>
                <c:pt idx="60499">
                  <c:v>201.57822900000599</c:v>
                </c:pt>
                <c:pt idx="60500">
                  <c:v>201.57888799985798</c:v>
                </c:pt>
                <c:pt idx="60501">
                  <c:v>201.58002700009001</c:v>
                </c:pt>
                <c:pt idx="60502">
                  <c:v>201.581290999911</c:v>
                </c:pt>
                <c:pt idx="60503">
                  <c:v>201.59476099979599</c:v>
                </c:pt>
                <c:pt idx="60504">
                  <c:v>201.59839999996601</c:v>
                </c:pt>
                <c:pt idx="60505">
                  <c:v>201.60922100012601</c:v>
                </c:pt>
                <c:pt idx="60506">
                  <c:v>201.609615000052</c:v>
                </c:pt>
                <c:pt idx="60507">
                  <c:v>201.61030600001999</c:v>
                </c:pt>
                <c:pt idx="60508">
                  <c:v>201.610825999978</c:v>
                </c:pt>
                <c:pt idx="60509">
                  <c:v>201.621538999916</c:v>
                </c:pt>
                <c:pt idx="60510">
                  <c:v>201.62224200021203</c:v>
                </c:pt>
                <c:pt idx="60511">
                  <c:v>201.623594000011</c:v>
                </c:pt>
                <c:pt idx="60512">
                  <c:v>201.62450399993699</c:v>
                </c:pt>
                <c:pt idx="60513">
                  <c:v>201.62989099981098</c:v>
                </c:pt>
                <c:pt idx="60514">
                  <c:v>201.63007400014902</c:v>
                </c:pt>
                <c:pt idx="60515">
                  <c:v>201.63050400014902</c:v>
                </c:pt>
                <c:pt idx="60516">
                  <c:v>201.63051200006501</c:v>
                </c:pt>
                <c:pt idx="60517">
                  <c:v>201.63162800008601</c:v>
                </c:pt>
                <c:pt idx="60518">
                  <c:v>201.63163200004399</c:v>
                </c:pt>
                <c:pt idx="60519">
                  <c:v>201.632406000044</c:v>
                </c:pt>
                <c:pt idx="60520">
                  <c:v>201.63241000000198</c:v>
                </c:pt>
                <c:pt idx="60521">
                  <c:v>201.64069700012902</c:v>
                </c:pt>
                <c:pt idx="60522">
                  <c:v>201.64231699982301</c:v>
                </c:pt>
                <c:pt idx="60523">
                  <c:v>201.65630700012099</c:v>
                </c:pt>
                <c:pt idx="60524">
                  <c:v>201.657006000004</c:v>
                </c:pt>
                <c:pt idx="60525">
                  <c:v>201.658401999793</c:v>
                </c:pt>
                <c:pt idx="60526">
                  <c:v>201.65933199996201</c:v>
                </c:pt>
                <c:pt idx="60527">
                  <c:v>201.673199000197</c:v>
                </c:pt>
                <c:pt idx="60528">
                  <c:v>201.673878999827</c:v>
                </c:pt>
                <c:pt idx="60529">
                  <c:v>201.67516399988</c:v>
                </c:pt>
                <c:pt idx="60530">
                  <c:v>201.675306000197</c:v>
                </c:pt>
                <c:pt idx="60531">
                  <c:v>201.67606899985901</c:v>
                </c:pt>
                <c:pt idx="60532">
                  <c:v>201.676833999954</c:v>
                </c:pt>
                <c:pt idx="60533">
                  <c:v>201.677918999848</c:v>
                </c:pt>
                <c:pt idx="60534">
                  <c:v>201.67858800004899</c:v>
                </c:pt>
                <c:pt idx="60535">
                  <c:v>201.68004300012299</c:v>
                </c:pt>
                <c:pt idx="60536">
                  <c:v>201.68070699992299</c:v>
                </c:pt>
                <c:pt idx="60537">
                  <c:v>201.681118000124</c:v>
                </c:pt>
                <c:pt idx="60538">
                  <c:v>201.694636999945</c:v>
                </c:pt>
                <c:pt idx="60539">
                  <c:v>201.69900200016801</c:v>
                </c:pt>
                <c:pt idx="60540">
                  <c:v>201.69950999979801</c:v>
                </c:pt>
                <c:pt idx="60541">
                  <c:v>201.7005040002</c:v>
                </c:pt>
                <c:pt idx="60542">
                  <c:v>201.701144999788</c:v>
                </c:pt>
                <c:pt idx="60543">
                  <c:v>201.72166000020201</c:v>
                </c:pt>
                <c:pt idx="60544">
                  <c:v>201.722622000033</c:v>
                </c:pt>
                <c:pt idx="60545">
                  <c:v>201.740492000226</c:v>
                </c:pt>
                <c:pt idx="60546">
                  <c:v>201.74111500000399</c:v>
                </c:pt>
                <c:pt idx="60547">
                  <c:v>201.74226700009899</c:v>
                </c:pt>
                <c:pt idx="60548">
                  <c:v>201.74250199988799</c:v>
                </c:pt>
                <c:pt idx="60549">
                  <c:v>201.74308700006802</c:v>
                </c:pt>
                <c:pt idx="60550">
                  <c:v>201.74928799997301</c:v>
                </c:pt>
                <c:pt idx="60551">
                  <c:v>201.76949799997601</c:v>
                </c:pt>
                <c:pt idx="60552">
                  <c:v>201.769753000007</c:v>
                </c:pt>
                <c:pt idx="60553">
                  <c:v>201.770211000166</c:v>
                </c:pt>
                <c:pt idx="60554">
                  <c:v>201.77028799980599</c:v>
                </c:pt>
                <c:pt idx="60555">
                  <c:v>201.77065799998599</c:v>
                </c:pt>
                <c:pt idx="60556">
                  <c:v>201.77074599996502</c:v>
                </c:pt>
                <c:pt idx="60557">
                  <c:v>201.771613999881</c:v>
                </c:pt>
                <c:pt idx="60558">
                  <c:v>201.77228100010299</c:v>
                </c:pt>
                <c:pt idx="60559">
                  <c:v>201.77812000019898</c:v>
                </c:pt>
                <c:pt idx="60560">
                  <c:v>201.778756999829</c:v>
                </c:pt>
                <c:pt idx="60561">
                  <c:v>201.77880600021999</c:v>
                </c:pt>
                <c:pt idx="60562">
                  <c:v>201.77943499993398</c:v>
                </c:pt>
                <c:pt idx="60563">
                  <c:v>201.78007699996598</c:v>
                </c:pt>
                <c:pt idx="60564">
                  <c:v>201.78072499993499</c:v>
                </c:pt>
                <c:pt idx="60565">
                  <c:v>201.78094099992401</c:v>
                </c:pt>
                <c:pt idx="60566">
                  <c:v>201.781594999829</c:v>
                </c:pt>
                <c:pt idx="60567">
                  <c:v>201.78733000011502</c:v>
                </c:pt>
                <c:pt idx="60568">
                  <c:v>201.78764199999898</c:v>
                </c:pt>
                <c:pt idx="60569">
                  <c:v>201.78820899991399</c:v>
                </c:pt>
                <c:pt idx="60570">
                  <c:v>201.78862500006198</c:v>
                </c:pt>
                <c:pt idx="60571">
                  <c:v>201.80781899989501</c:v>
                </c:pt>
                <c:pt idx="60572">
                  <c:v>201.80851599979999</c:v>
                </c:pt>
                <c:pt idx="60573">
                  <c:v>201.80972300022398</c:v>
                </c:pt>
                <c:pt idx="60574">
                  <c:v>201.81055800003298</c:v>
                </c:pt>
                <c:pt idx="60575">
                  <c:v>201.812982999854</c:v>
                </c:pt>
                <c:pt idx="60576">
                  <c:v>201.813750999917</c:v>
                </c:pt>
                <c:pt idx="60577">
                  <c:v>201.814904999991</c:v>
                </c:pt>
                <c:pt idx="60578">
                  <c:v>201.81518800018199</c:v>
                </c:pt>
                <c:pt idx="60579">
                  <c:v>201.81574199977999</c:v>
                </c:pt>
                <c:pt idx="60580">
                  <c:v>201.81997500003399</c:v>
                </c:pt>
                <c:pt idx="60581">
                  <c:v>201.82027900000301</c:v>
                </c:pt>
                <c:pt idx="60582">
                  <c:v>201.82088599994998</c:v>
                </c:pt>
                <c:pt idx="60583">
                  <c:v>201.82137399979101</c:v>
                </c:pt>
                <c:pt idx="60584">
                  <c:v>201.831901999867</c:v>
                </c:pt>
                <c:pt idx="60585">
                  <c:v>201.83779399985701</c:v>
                </c:pt>
                <c:pt idx="60586">
                  <c:v>201.83839799983599</c:v>
                </c:pt>
                <c:pt idx="60587">
                  <c:v>201.839498000026</c:v>
                </c:pt>
                <c:pt idx="60588">
                  <c:v>201.84029199981498</c:v>
                </c:pt>
                <c:pt idx="60589">
                  <c:v>201.84056300013199</c:v>
                </c:pt>
                <c:pt idx="60590">
                  <c:v>201.84118299994199</c:v>
                </c:pt>
                <c:pt idx="60591">
                  <c:v>201.84256499987799</c:v>
                </c:pt>
                <c:pt idx="60592">
                  <c:v>201.84280900002699</c:v>
                </c:pt>
                <c:pt idx="60593">
                  <c:v>201.843417999953</c:v>
                </c:pt>
                <c:pt idx="60594">
                  <c:v>201.845177999985</c:v>
                </c:pt>
                <c:pt idx="60595">
                  <c:v>201.84898200022798</c:v>
                </c:pt>
                <c:pt idx="60596">
                  <c:v>201.84965299995301</c:v>
                </c:pt>
                <c:pt idx="60597">
                  <c:v>201.85092300016498</c:v>
                </c:pt>
                <c:pt idx="60598">
                  <c:v>201.851817999795</c:v>
                </c:pt>
                <c:pt idx="60599">
                  <c:v>201.891583999895</c:v>
                </c:pt>
                <c:pt idx="60600">
                  <c:v>201.89483100011699</c:v>
                </c:pt>
                <c:pt idx="60601">
                  <c:v>201.90327000000201</c:v>
                </c:pt>
                <c:pt idx="60602">
                  <c:v>201.909287000034</c:v>
                </c:pt>
                <c:pt idx="60603">
                  <c:v>201.909892000003</c:v>
                </c:pt>
                <c:pt idx="60604">
                  <c:v>201.91091200013</c:v>
                </c:pt>
                <c:pt idx="60605">
                  <c:v>201.91164300013</c:v>
                </c:pt>
                <c:pt idx="60606">
                  <c:v>201.91419799994</c:v>
                </c:pt>
                <c:pt idx="60607">
                  <c:v>201.91483899998201</c:v>
                </c:pt>
                <c:pt idx="60608">
                  <c:v>201.916239000183</c:v>
                </c:pt>
                <c:pt idx="60609">
                  <c:v>201.91728400004601</c:v>
                </c:pt>
                <c:pt idx="60610">
                  <c:v>201.918263000152</c:v>
                </c:pt>
                <c:pt idx="60611">
                  <c:v>201.918268000099</c:v>
                </c:pt>
                <c:pt idx="60612">
                  <c:v>201.91881700020502</c:v>
                </c:pt>
                <c:pt idx="60613">
                  <c:v>201.91969000006699</c:v>
                </c:pt>
                <c:pt idx="60614">
                  <c:v>201.919959999941</c:v>
                </c:pt>
                <c:pt idx="60615">
                  <c:v>201.92038499999299</c:v>
                </c:pt>
                <c:pt idx="60616">
                  <c:v>201.92041600012001</c:v>
                </c:pt>
                <c:pt idx="60617">
                  <c:v>201.92113299981401</c:v>
                </c:pt>
                <c:pt idx="60618">
                  <c:v>201.92161500017301</c:v>
                </c:pt>
                <c:pt idx="60619">
                  <c:v>201.92266899994098</c:v>
                </c:pt>
                <c:pt idx="60620">
                  <c:v>201.94886399985901</c:v>
                </c:pt>
                <c:pt idx="60621">
                  <c:v>201.95348000015599</c:v>
                </c:pt>
                <c:pt idx="60622">
                  <c:v>201.95795700010402</c:v>
                </c:pt>
                <c:pt idx="60623">
                  <c:v>201.96451899983001</c:v>
                </c:pt>
                <c:pt idx="60624">
                  <c:v>201.97357699998901</c:v>
                </c:pt>
                <c:pt idx="60625">
                  <c:v>201.974258000063</c:v>
                </c:pt>
                <c:pt idx="60626">
                  <c:v>201.97544099983099</c:v>
                </c:pt>
                <c:pt idx="60627">
                  <c:v>201.976252999884</c:v>
                </c:pt>
                <c:pt idx="60628">
                  <c:v>201.98388200014901</c:v>
                </c:pt>
                <c:pt idx="60629">
                  <c:v>201.984107000043</c:v>
                </c:pt>
                <c:pt idx="60630">
                  <c:v>202.00101699992902</c:v>
                </c:pt>
                <c:pt idx="60631">
                  <c:v>202.001657999971</c:v>
                </c:pt>
                <c:pt idx="60632">
                  <c:v>202.00203300009798</c:v>
                </c:pt>
                <c:pt idx="60633">
                  <c:v>202.00256499992901</c:v>
                </c:pt>
                <c:pt idx="60634">
                  <c:v>202.00279399978101</c:v>
                </c:pt>
                <c:pt idx="60635">
                  <c:v>202.00365900018298</c:v>
                </c:pt>
                <c:pt idx="60636">
                  <c:v>202.00371300006699</c:v>
                </c:pt>
                <c:pt idx="60637">
                  <c:v>202.004362000025</c:v>
                </c:pt>
                <c:pt idx="60638">
                  <c:v>202.03110600004899</c:v>
                </c:pt>
                <c:pt idx="60639">
                  <c:v>202.03940500005001</c:v>
                </c:pt>
                <c:pt idx="60640">
                  <c:v>202.057823999894</c:v>
                </c:pt>
                <c:pt idx="60641">
                  <c:v>202.05835099977699</c:v>
                </c:pt>
                <c:pt idx="60642">
                  <c:v>202.05920199987301</c:v>
                </c:pt>
                <c:pt idx="60643">
                  <c:v>202.059914000074</c:v>
                </c:pt>
                <c:pt idx="60644">
                  <c:v>202.06423199988402</c:v>
                </c:pt>
                <c:pt idx="60645">
                  <c:v>202.07719600011799</c:v>
                </c:pt>
                <c:pt idx="60646">
                  <c:v>202.077909999843</c:v>
                </c:pt>
                <c:pt idx="60647">
                  <c:v>202.078700000129</c:v>
                </c:pt>
                <c:pt idx="60648">
                  <c:v>202.07916500021301</c:v>
                </c:pt>
                <c:pt idx="60649">
                  <c:v>202.079218000108</c:v>
                </c:pt>
                <c:pt idx="60650">
                  <c:v>202.07934800009701</c:v>
                </c:pt>
                <c:pt idx="60651">
                  <c:v>202.08014499985399</c:v>
                </c:pt>
                <c:pt idx="60652">
                  <c:v>202.08058199978001</c:v>
                </c:pt>
                <c:pt idx="60653">
                  <c:v>202.08131900017099</c:v>
                </c:pt>
                <c:pt idx="60654">
                  <c:v>202.10788599979401</c:v>
                </c:pt>
                <c:pt idx="60655">
                  <c:v>202.11741399998502</c:v>
                </c:pt>
                <c:pt idx="60656">
                  <c:v>202.11776799987999</c:v>
                </c:pt>
                <c:pt idx="60657">
                  <c:v>202.11844300001698</c:v>
                </c:pt>
                <c:pt idx="60658">
                  <c:v>202.11901799984801</c:v>
                </c:pt>
                <c:pt idx="60659">
                  <c:v>202.141273000052</c:v>
                </c:pt>
                <c:pt idx="60660">
                  <c:v>202.144507999946</c:v>
                </c:pt>
                <c:pt idx="60661">
                  <c:v>202.14510499999898</c:v>
                </c:pt>
                <c:pt idx="60662">
                  <c:v>202.14615299983001</c:v>
                </c:pt>
                <c:pt idx="60663">
                  <c:v>202.146930999788</c:v>
                </c:pt>
                <c:pt idx="60664">
                  <c:v>202.147981000052</c:v>
                </c:pt>
                <c:pt idx="60665">
                  <c:v>202.16699000002302</c:v>
                </c:pt>
                <c:pt idx="60666">
                  <c:v>202.16772100002299</c:v>
                </c:pt>
                <c:pt idx="60667">
                  <c:v>202.168937999886</c:v>
                </c:pt>
                <c:pt idx="60668">
                  <c:v>202.16992499990698</c:v>
                </c:pt>
                <c:pt idx="60669">
                  <c:v>202.18011299994001</c:v>
                </c:pt>
                <c:pt idx="60670">
                  <c:v>202.20564999999601</c:v>
                </c:pt>
                <c:pt idx="60671">
                  <c:v>202.20608599993199</c:v>
                </c:pt>
                <c:pt idx="60672">
                  <c:v>202.20658700009099</c:v>
                </c:pt>
                <c:pt idx="60673">
                  <c:v>202.206843000112</c:v>
                </c:pt>
                <c:pt idx="60674">
                  <c:v>202.207279000049</c:v>
                </c:pt>
                <c:pt idx="60675">
                  <c:v>202.20737799991102</c:v>
                </c:pt>
                <c:pt idx="60676">
                  <c:v>202.20855600018601</c:v>
                </c:pt>
                <c:pt idx="60677">
                  <c:v>202.209494999806</c:v>
                </c:pt>
                <c:pt idx="60678">
                  <c:v>202.21516899982802</c:v>
                </c:pt>
                <c:pt idx="60679">
                  <c:v>202.21684599982802</c:v>
                </c:pt>
                <c:pt idx="60680">
                  <c:v>202.21723199983799</c:v>
                </c:pt>
                <c:pt idx="60681">
                  <c:v>202.21807400002899</c:v>
                </c:pt>
                <c:pt idx="60682">
                  <c:v>202.218583000103</c:v>
                </c:pt>
                <c:pt idx="60683">
                  <c:v>202.23559699979799</c:v>
                </c:pt>
                <c:pt idx="60684">
                  <c:v>202.23626999995699</c:v>
                </c:pt>
                <c:pt idx="60685">
                  <c:v>202.236694000021</c:v>
                </c:pt>
                <c:pt idx="60686">
                  <c:v>202.23745900011599</c:v>
                </c:pt>
                <c:pt idx="60687">
                  <c:v>202.238032999957</c:v>
                </c:pt>
                <c:pt idx="60688">
                  <c:v>202.23884200004198</c:v>
                </c:pt>
                <c:pt idx="60689">
                  <c:v>202.23935800004199</c:v>
                </c:pt>
                <c:pt idx="60690">
                  <c:v>202.24037400021101</c:v>
                </c:pt>
                <c:pt idx="60691">
                  <c:v>202.24110500021101</c:v>
                </c:pt>
                <c:pt idx="60692">
                  <c:v>202.250324000033</c:v>
                </c:pt>
                <c:pt idx="60693">
                  <c:v>202.25102399990601</c:v>
                </c:pt>
                <c:pt idx="60694">
                  <c:v>202.252186999885</c:v>
                </c:pt>
                <c:pt idx="60695">
                  <c:v>202.253118000044</c:v>
                </c:pt>
                <c:pt idx="60696">
                  <c:v>202.26523900009798</c:v>
                </c:pt>
                <c:pt idx="60697">
                  <c:v>202.265640999939</c:v>
                </c:pt>
                <c:pt idx="60698">
                  <c:v>202.266223000151</c:v>
                </c:pt>
                <c:pt idx="60699">
                  <c:v>202.26739999998199</c:v>
                </c:pt>
                <c:pt idx="60700">
                  <c:v>202.26811000020399</c:v>
                </c:pt>
                <c:pt idx="60701">
                  <c:v>202.28374799989899</c:v>
                </c:pt>
                <c:pt idx="60702">
                  <c:v>202.304489000198</c:v>
                </c:pt>
                <c:pt idx="60703">
                  <c:v>202.30488600009201</c:v>
                </c:pt>
                <c:pt idx="60704">
                  <c:v>202.30558799994401</c:v>
                </c:pt>
                <c:pt idx="60705">
                  <c:v>202.306075999786</c:v>
                </c:pt>
                <c:pt idx="60706">
                  <c:v>202.308136999818</c:v>
                </c:pt>
                <c:pt idx="60707">
                  <c:v>202.31063099981799</c:v>
                </c:pt>
                <c:pt idx="60708">
                  <c:v>202.31553699977601</c:v>
                </c:pt>
                <c:pt idx="60709">
                  <c:v>202.33348900001099</c:v>
                </c:pt>
                <c:pt idx="60710">
                  <c:v>202.33591599981</c:v>
                </c:pt>
                <c:pt idx="60711">
                  <c:v>202.33654899993701</c:v>
                </c:pt>
                <c:pt idx="60712">
                  <c:v>202.33785199979999</c:v>
                </c:pt>
                <c:pt idx="60713">
                  <c:v>202.33873300003299</c:v>
                </c:pt>
                <c:pt idx="60714">
                  <c:v>202.34094199986401</c:v>
                </c:pt>
                <c:pt idx="60715">
                  <c:v>202.341818000149</c:v>
                </c:pt>
                <c:pt idx="60716">
                  <c:v>202.344020000055</c:v>
                </c:pt>
                <c:pt idx="60717">
                  <c:v>202.344342999822</c:v>
                </c:pt>
                <c:pt idx="60718">
                  <c:v>202.34921700011901</c:v>
                </c:pt>
                <c:pt idx="60719">
                  <c:v>202.34956500007598</c:v>
                </c:pt>
                <c:pt idx="60720">
                  <c:v>202.35043699995001</c:v>
                </c:pt>
                <c:pt idx="60721">
                  <c:v>202.35068800002398</c:v>
                </c:pt>
                <c:pt idx="60722">
                  <c:v>202.351826999802</c:v>
                </c:pt>
                <c:pt idx="60723">
                  <c:v>202.351931000066</c:v>
                </c:pt>
                <c:pt idx="60724">
                  <c:v>202.35203199990698</c:v>
                </c:pt>
                <c:pt idx="60725">
                  <c:v>202.35210999999202</c:v>
                </c:pt>
                <c:pt idx="60726">
                  <c:v>202.353564000077</c:v>
                </c:pt>
                <c:pt idx="60727">
                  <c:v>202.35451999997099</c:v>
                </c:pt>
                <c:pt idx="60728">
                  <c:v>202.35496499981298</c:v>
                </c:pt>
                <c:pt idx="60729">
                  <c:v>202.35530299987599</c:v>
                </c:pt>
                <c:pt idx="60730">
                  <c:v>202.35588100013001</c:v>
                </c:pt>
                <c:pt idx="60731">
                  <c:v>202.35914300019402</c:v>
                </c:pt>
                <c:pt idx="60732">
                  <c:v>202.37241099994199</c:v>
                </c:pt>
                <c:pt idx="60733">
                  <c:v>202.37315599979399</c:v>
                </c:pt>
                <c:pt idx="60734">
                  <c:v>202.37446500004802</c:v>
                </c:pt>
                <c:pt idx="60735">
                  <c:v>202.375396000206</c:v>
                </c:pt>
                <c:pt idx="60736">
                  <c:v>202.38520200018598</c:v>
                </c:pt>
                <c:pt idx="60737">
                  <c:v>202.385721000155</c:v>
                </c:pt>
                <c:pt idx="60738">
                  <c:v>202.38661399980597</c:v>
                </c:pt>
                <c:pt idx="60739">
                  <c:v>202.38722000021801</c:v>
                </c:pt>
                <c:pt idx="60740">
                  <c:v>202.41639899995698</c:v>
                </c:pt>
                <c:pt idx="60741">
                  <c:v>202.41682699997898</c:v>
                </c:pt>
                <c:pt idx="60742">
                  <c:v>202.417597000021</c:v>
                </c:pt>
                <c:pt idx="60743">
                  <c:v>202.41813499978798</c:v>
                </c:pt>
                <c:pt idx="60744">
                  <c:v>202.42220499994801</c:v>
                </c:pt>
                <c:pt idx="60745">
                  <c:v>202.44777100015199</c:v>
                </c:pt>
                <c:pt idx="60746">
                  <c:v>202.447901000141</c:v>
                </c:pt>
                <c:pt idx="60747">
                  <c:v>202.448420000109</c:v>
                </c:pt>
                <c:pt idx="60748">
                  <c:v>202.44858500018299</c:v>
                </c:pt>
                <c:pt idx="60749">
                  <c:v>202.44971700003498</c:v>
                </c:pt>
                <c:pt idx="60750">
                  <c:v>202.44992500010898</c:v>
                </c:pt>
                <c:pt idx="60751">
                  <c:v>202.450731000226</c:v>
                </c:pt>
                <c:pt idx="60752">
                  <c:v>202.45087000012001</c:v>
                </c:pt>
                <c:pt idx="60753">
                  <c:v>202.46494100001601</c:v>
                </c:pt>
                <c:pt idx="60754">
                  <c:v>202.46571600000598</c:v>
                </c:pt>
                <c:pt idx="60755">
                  <c:v>202.466223000101</c:v>
                </c:pt>
                <c:pt idx="60756">
                  <c:v>202.46703900011101</c:v>
                </c:pt>
                <c:pt idx="60757">
                  <c:v>202.46753999981499</c:v>
                </c:pt>
                <c:pt idx="60758">
                  <c:v>202.47333999986898</c:v>
                </c:pt>
                <c:pt idx="60759">
                  <c:v>202.473963000102</c:v>
                </c:pt>
                <c:pt idx="60760">
                  <c:v>202.475092999975</c:v>
                </c:pt>
                <c:pt idx="60761">
                  <c:v>202.47583199989</c:v>
                </c:pt>
                <c:pt idx="60762">
                  <c:v>202.48510300007098</c:v>
                </c:pt>
                <c:pt idx="60763">
                  <c:v>202.494050000041</c:v>
                </c:pt>
                <c:pt idx="60764">
                  <c:v>202.49432799982898</c:v>
                </c:pt>
                <c:pt idx="60765">
                  <c:v>202.49650699997801</c:v>
                </c:pt>
                <c:pt idx="60766">
                  <c:v>202.4969160002</c:v>
                </c:pt>
                <c:pt idx="60767">
                  <c:v>202.49773200020999</c:v>
                </c:pt>
                <c:pt idx="60768">
                  <c:v>202.49827099996702</c:v>
                </c:pt>
                <c:pt idx="60769">
                  <c:v>202.50039900019999</c:v>
                </c:pt>
                <c:pt idx="60770">
                  <c:v>202.518384000086</c:v>
                </c:pt>
                <c:pt idx="60771">
                  <c:v>202.521687000171</c:v>
                </c:pt>
                <c:pt idx="60772">
                  <c:v>202.52438599982199</c:v>
                </c:pt>
                <c:pt idx="60773">
                  <c:v>202.531668000119</c:v>
                </c:pt>
                <c:pt idx="60774">
                  <c:v>202.53538299994</c:v>
                </c:pt>
                <c:pt idx="60775">
                  <c:v>202.53541800002398</c:v>
                </c:pt>
                <c:pt idx="60776">
                  <c:v>202.53596700013</c:v>
                </c:pt>
                <c:pt idx="60777">
                  <c:v>202.53598199997199</c:v>
                </c:pt>
                <c:pt idx="60778">
                  <c:v>202.53713700003499</c:v>
                </c:pt>
                <c:pt idx="60779">
                  <c:v>202.537140000004</c:v>
                </c:pt>
                <c:pt idx="60780">
                  <c:v>202.53796599990801</c:v>
                </c:pt>
                <c:pt idx="60781">
                  <c:v>202.53797799978199</c:v>
                </c:pt>
                <c:pt idx="60782">
                  <c:v>202.540621000025</c:v>
                </c:pt>
                <c:pt idx="60783">
                  <c:v>202.54115399984499</c:v>
                </c:pt>
                <c:pt idx="60784">
                  <c:v>202.54214699980301</c:v>
                </c:pt>
                <c:pt idx="60785">
                  <c:v>202.54315300007798</c:v>
                </c:pt>
                <c:pt idx="60786">
                  <c:v>202.54336700008898</c:v>
                </c:pt>
                <c:pt idx="60787">
                  <c:v>202.54516800014201</c:v>
                </c:pt>
                <c:pt idx="60788">
                  <c:v>202.54588299985599</c:v>
                </c:pt>
                <c:pt idx="60789">
                  <c:v>202.54736000015299</c:v>
                </c:pt>
                <c:pt idx="60790">
                  <c:v>202.54851299978301</c:v>
                </c:pt>
                <c:pt idx="60791">
                  <c:v>202.57161200015599</c:v>
                </c:pt>
                <c:pt idx="60792">
                  <c:v>202.58146100013599</c:v>
                </c:pt>
                <c:pt idx="60793">
                  <c:v>202.605776999917</c:v>
                </c:pt>
                <c:pt idx="60794">
                  <c:v>202.60645999996902</c:v>
                </c:pt>
                <c:pt idx="60795">
                  <c:v>202.60792199996999</c:v>
                </c:pt>
                <c:pt idx="60796">
                  <c:v>202.608991000033</c:v>
                </c:pt>
                <c:pt idx="60797">
                  <c:v>202.610652000203</c:v>
                </c:pt>
                <c:pt idx="60798">
                  <c:v>202.61275900020303</c:v>
                </c:pt>
                <c:pt idx="60799">
                  <c:v>202.622892999897</c:v>
                </c:pt>
                <c:pt idx="60800">
                  <c:v>202.62358399986601</c:v>
                </c:pt>
                <c:pt idx="60801">
                  <c:v>202.624932000162</c:v>
                </c:pt>
                <c:pt idx="60802">
                  <c:v>202.625996999813</c:v>
                </c:pt>
                <c:pt idx="60803">
                  <c:v>202.631767000184</c:v>
                </c:pt>
                <c:pt idx="60804">
                  <c:v>202.632550000089</c:v>
                </c:pt>
                <c:pt idx="60805">
                  <c:v>202.63354899998302</c:v>
                </c:pt>
                <c:pt idx="60806">
                  <c:v>202.633842000068</c:v>
                </c:pt>
                <c:pt idx="60807">
                  <c:v>202.63393899995199</c:v>
                </c:pt>
                <c:pt idx="60808">
                  <c:v>202.63440899998301</c:v>
                </c:pt>
                <c:pt idx="60809">
                  <c:v>202.63496200004701</c:v>
                </c:pt>
                <c:pt idx="60810">
                  <c:v>202.63497699988801</c:v>
                </c:pt>
                <c:pt idx="60811">
                  <c:v>202.63904700004699</c:v>
                </c:pt>
                <c:pt idx="60812">
                  <c:v>202.639759999783</c:v>
                </c:pt>
                <c:pt idx="60813">
                  <c:v>202.64088400017499</c:v>
                </c:pt>
                <c:pt idx="60814">
                  <c:v>202.64176499995301</c:v>
                </c:pt>
                <c:pt idx="60815">
                  <c:v>202.642498999921</c:v>
                </c:pt>
                <c:pt idx="60816">
                  <c:v>202.64401699978399</c:v>
                </c:pt>
                <c:pt idx="60817">
                  <c:v>202.682281999841</c:v>
                </c:pt>
                <c:pt idx="60818">
                  <c:v>202.68288999977801</c:v>
                </c:pt>
                <c:pt idx="60819">
                  <c:v>202.684062000116</c:v>
                </c:pt>
                <c:pt idx="60820">
                  <c:v>202.68446899990499</c:v>
                </c:pt>
                <c:pt idx="60821">
                  <c:v>202.684903999852</c:v>
                </c:pt>
                <c:pt idx="60822">
                  <c:v>202.68696799985202</c:v>
                </c:pt>
                <c:pt idx="60823">
                  <c:v>202.68763300009502</c:v>
                </c:pt>
                <c:pt idx="60824">
                  <c:v>202.68889499993699</c:v>
                </c:pt>
                <c:pt idx="60825">
                  <c:v>202.68984799986299</c:v>
                </c:pt>
                <c:pt idx="60826">
                  <c:v>202.70034799978001</c:v>
                </c:pt>
                <c:pt idx="60827">
                  <c:v>202.70929300022502</c:v>
                </c:pt>
                <c:pt idx="60828">
                  <c:v>202.716537000014</c:v>
                </c:pt>
                <c:pt idx="60829">
                  <c:v>202.72134100014202</c:v>
                </c:pt>
                <c:pt idx="60830">
                  <c:v>202.73951099989</c:v>
                </c:pt>
                <c:pt idx="60831">
                  <c:v>202.74007499983702</c:v>
                </c:pt>
                <c:pt idx="60832">
                  <c:v>202.741114000218</c:v>
                </c:pt>
                <c:pt idx="60833">
                  <c:v>202.741831999901</c:v>
                </c:pt>
                <c:pt idx="60834">
                  <c:v>202.752068999871</c:v>
                </c:pt>
                <c:pt idx="60835">
                  <c:v>202.753347999987</c:v>
                </c:pt>
                <c:pt idx="60836">
                  <c:v>202.76141000022102</c:v>
                </c:pt>
                <c:pt idx="60837">
                  <c:v>202.762059000178</c:v>
                </c:pt>
                <c:pt idx="60838">
                  <c:v>202.76330300020999</c:v>
                </c:pt>
                <c:pt idx="60839">
                  <c:v>202.76419799983998</c:v>
                </c:pt>
                <c:pt idx="60840">
                  <c:v>202.78580300009702</c:v>
                </c:pt>
                <c:pt idx="60841">
                  <c:v>202.78647099985298</c:v>
                </c:pt>
                <c:pt idx="60842">
                  <c:v>202.78775499991701</c:v>
                </c:pt>
                <c:pt idx="60843">
                  <c:v>202.78869799994902</c:v>
                </c:pt>
                <c:pt idx="60844">
                  <c:v>202.794222000193</c:v>
                </c:pt>
                <c:pt idx="60845">
                  <c:v>202.79458799996002</c:v>
                </c:pt>
                <c:pt idx="60846">
                  <c:v>202.79525300020302</c:v>
                </c:pt>
                <c:pt idx="60847">
                  <c:v>202.79576099983299</c:v>
                </c:pt>
                <c:pt idx="60848">
                  <c:v>202.80867000019401</c:v>
                </c:pt>
                <c:pt idx="60849">
                  <c:v>202.829142000155</c:v>
                </c:pt>
                <c:pt idx="60850">
                  <c:v>202.845326999977</c:v>
                </c:pt>
                <c:pt idx="60851">
                  <c:v>202.845903999786</c:v>
                </c:pt>
                <c:pt idx="60852">
                  <c:v>202.847181999914</c:v>
                </c:pt>
                <c:pt idx="60853">
                  <c:v>202.84813199987099</c:v>
                </c:pt>
                <c:pt idx="60854">
                  <c:v>202.854924999883</c:v>
                </c:pt>
                <c:pt idx="60855">
                  <c:v>202.859070000158</c:v>
                </c:pt>
                <c:pt idx="60856">
                  <c:v>202.87216299993801</c:v>
                </c:pt>
                <c:pt idx="60857">
                  <c:v>202.87284200003299</c:v>
                </c:pt>
                <c:pt idx="60858">
                  <c:v>202.87413300002299</c:v>
                </c:pt>
                <c:pt idx="60859">
                  <c:v>202.87514199981101</c:v>
                </c:pt>
                <c:pt idx="60860">
                  <c:v>202.87883499986401</c:v>
                </c:pt>
                <c:pt idx="60861">
                  <c:v>202.87910200022398</c:v>
                </c:pt>
                <c:pt idx="60862">
                  <c:v>202.87962300017099</c:v>
                </c:pt>
                <c:pt idx="60863">
                  <c:v>202.87999199990699</c:v>
                </c:pt>
                <c:pt idx="60864">
                  <c:v>202.88054799993898</c:v>
                </c:pt>
                <c:pt idx="60865">
                  <c:v>202.88118500002301</c:v>
                </c:pt>
                <c:pt idx="60866">
                  <c:v>202.882503000182</c:v>
                </c:pt>
                <c:pt idx="60867">
                  <c:v>202.88342000003399</c:v>
                </c:pt>
                <c:pt idx="60868">
                  <c:v>202.89495199995102</c:v>
                </c:pt>
                <c:pt idx="60869">
                  <c:v>202.895562999856</c:v>
                </c:pt>
                <c:pt idx="60870">
                  <c:v>202.89666799999299</c:v>
                </c:pt>
                <c:pt idx="60871">
                  <c:v>202.89678500012002</c:v>
                </c:pt>
                <c:pt idx="60872">
                  <c:v>202.89761499998301</c:v>
                </c:pt>
                <c:pt idx="60873">
                  <c:v>202.90374500018501</c:v>
                </c:pt>
                <c:pt idx="60874">
                  <c:v>202.90436000004701</c:v>
                </c:pt>
                <c:pt idx="60875">
                  <c:v>202.905062999889</c:v>
                </c:pt>
                <c:pt idx="60876">
                  <c:v>202.90557599992098</c:v>
                </c:pt>
                <c:pt idx="60877">
                  <c:v>202.905729000121</c:v>
                </c:pt>
                <c:pt idx="60878">
                  <c:v>202.90646100011102</c:v>
                </c:pt>
                <c:pt idx="60879">
                  <c:v>202.90689900002599</c:v>
                </c:pt>
                <c:pt idx="60880">
                  <c:v>202.90771600002699</c:v>
                </c:pt>
                <c:pt idx="60881">
                  <c:v>202.92103100018701</c:v>
                </c:pt>
                <c:pt idx="60882">
                  <c:v>202.92172000017601</c:v>
                </c:pt>
                <c:pt idx="60883">
                  <c:v>202.92294999990099</c:v>
                </c:pt>
                <c:pt idx="60884">
                  <c:v>202.92385899983799</c:v>
                </c:pt>
                <c:pt idx="60885">
                  <c:v>202.93450400003999</c:v>
                </c:pt>
                <c:pt idx="60886">
                  <c:v>202.935461999913</c:v>
                </c:pt>
                <c:pt idx="60887">
                  <c:v>202.93612600016701</c:v>
                </c:pt>
                <c:pt idx="60888">
                  <c:v>202.93656900003</c:v>
                </c:pt>
                <c:pt idx="60889">
                  <c:v>202.93731099991399</c:v>
                </c:pt>
                <c:pt idx="60890">
                  <c:v>202.93807999996702</c:v>
                </c:pt>
                <c:pt idx="60891">
                  <c:v>202.94717400019999</c:v>
                </c:pt>
                <c:pt idx="60892">
                  <c:v>202.94786300018998</c:v>
                </c:pt>
                <c:pt idx="60893">
                  <c:v>202.949076000095</c:v>
                </c:pt>
                <c:pt idx="60894">
                  <c:v>202.950054000211</c:v>
                </c:pt>
                <c:pt idx="60895">
                  <c:v>202.951487000063</c:v>
                </c:pt>
                <c:pt idx="60896">
                  <c:v>202.95210299991501</c:v>
                </c:pt>
                <c:pt idx="60897">
                  <c:v>202.95345600015901</c:v>
                </c:pt>
                <c:pt idx="60898">
                  <c:v>202.954405000127</c:v>
                </c:pt>
                <c:pt idx="60899">
                  <c:v>202.96391700003298</c:v>
                </c:pt>
                <c:pt idx="60900">
                  <c:v>202.964367999811</c:v>
                </c:pt>
                <c:pt idx="60901">
                  <c:v>202.96524600007601</c:v>
                </c:pt>
                <c:pt idx="60902">
                  <c:v>202.965823999875</c:v>
                </c:pt>
                <c:pt idx="60903">
                  <c:v>202.967154999896</c:v>
                </c:pt>
                <c:pt idx="60904">
                  <c:v>202.96944900019199</c:v>
                </c:pt>
                <c:pt idx="60905">
                  <c:v>202.97429999982302</c:v>
                </c:pt>
                <c:pt idx="60906">
                  <c:v>202.97487100015101</c:v>
                </c:pt>
                <c:pt idx="60907">
                  <c:v>202.975873000013</c:v>
                </c:pt>
                <c:pt idx="60908">
                  <c:v>202.97661099994002</c:v>
                </c:pt>
                <c:pt idx="60909">
                  <c:v>202.990711999973</c:v>
                </c:pt>
                <c:pt idx="60910">
                  <c:v>202.991127000132</c:v>
                </c:pt>
                <c:pt idx="60911">
                  <c:v>202.99192099992001</c:v>
                </c:pt>
                <c:pt idx="60912">
                  <c:v>202.99254300016401</c:v>
                </c:pt>
                <c:pt idx="60913">
                  <c:v>202.99533600018501</c:v>
                </c:pt>
                <c:pt idx="60914">
                  <c:v>202.995899000143</c:v>
                </c:pt>
                <c:pt idx="60915">
                  <c:v>202.99685700001601</c:v>
                </c:pt>
                <c:pt idx="60916">
                  <c:v>202.99853300002701</c:v>
                </c:pt>
                <c:pt idx="60917">
                  <c:v>203.004718000102</c:v>
                </c:pt>
                <c:pt idx="60918">
                  <c:v>203.01459299980701</c:v>
                </c:pt>
                <c:pt idx="60919">
                  <c:v>203.01581200010298</c:v>
                </c:pt>
                <c:pt idx="60920">
                  <c:v>203.023217000009</c:v>
                </c:pt>
                <c:pt idx="60921">
                  <c:v>203.02486399987097</c:v>
                </c:pt>
                <c:pt idx="60922">
                  <c:v>203.03275000014702</c:v>
                </c:pt>
                <c:pt idx="60923">
                  <c:v>203.033146000052</c:v>
                </c:pt>
                <c:pt idx="60924">
                  <c:v>203.033889999915</c:v>
                </c:pt>
                <c:pt idx="60925">
                  <c:v>203.03448499998899</c:v>
                </c:pt>
                <c:pt idx="60926">
                  <c:v>203.03784599991499</c:v>
                </c:pt>
                <c:pt idx="60927">
                  <c:v>203.03824700022199</c:v>
                </c:pt>
                <c:pt idx="60928">
                  <c:v>203.03885300018001</c:v>
                </c:pt>
                <c:pt idx="60929">
                  <c:v>203.03931899979901</c:v>
                </c:pt>
                <c:pt idx="60930">
                  <c:v>203.04636399987399</c:v>
                </c:pt>
                <c:pt idx="60931">
                  <c:v>203.06222699991801</c:v>
                </c:pt>
                <c:pt idx="60932">
                  <c:v>203.063609999844</c:v>
                </c:pt>
                <c:pt idx="60933">
                  <c:v>203.06423400006602</c:v>
                </c:pt>
                <c:pt idx="60934">
                  <c:v>203.06489899985502</c:v>
                </c:pt>
                <c:pt idx="60935">
                  <c:v>203.06628800017199</c:v>
                </c:pt>
                <c:pt idx="60936">
                  <c:v>203.067216999897</c:v>
                </c:pt>
                <c:pt idx="60937">
                  <c:v>203.07343800004602</c:v>
                </c:pt>
                <c:pt idx="60938">
                  <c:v>203.08013500016298</c:v>
                </c:pt>
                <c:pt idx="60939">
                  <c:v>203.08060800016298</c:v>
                </c:pt>
                <c:pt idx="60940">
                  <c:v>203.08152100005799</c:v>
                </c:pt>
                <c:pt idx="60941">
                  <c:v>203.08216400007902</c:v>
                </c:pt>
                <c:pt idx="60942">
                  <c:v>203.09415900010202</c:v>
                </c:pt>
                <c:pt idx="60943">
                  <c:v>203.09843799986899</c:v>
                </c:pt>
                <c:pt idx="60944">
                  <c:v>203.09904499981701</c:v>
                </c:pt>
                <c:pt idx="60945">
                  <c:v>203.100357000039</c:v>
                </c:pt>
                <c:pt idx="60946">
                  <c:v>203.10126799995399</c:v>
                </c:pt>
                <c:pt idx="60947">
                  <c:v>203.118394999819</c:v>
                </c:pt>
                <c:pt idx="60948">
                  <c:v>203.13787099985299</c:v>
                </c:pt>
                <c:pt idx="60949">
                  <c:v>203.138536000096</c:v>
                </c:pt>
                <c:pt idx="60950">
                  <c:v>203.13936999991699</c:v>
                </c:pt>
                <c:pt idx="60951">
                  <c:v>203.13969100016001</c:v>
                </c:pt>
                <c:pt idx="60952">
                  <c:v>203.13998499977899</c:v>
                </c:pt>
                <c:pt idx="60953">
                  <c:v>203.14053099991699</c:v>
                </c:pt>
                <c:pt idx="60954">
                  <c:v>203.141195000171</c:v>
                </c:pt>
                <c:pt idx="60955">
                  <c:v>203.142036999906</c:v>
                </c:pt>
                <c:pt idx="60956">
                  <c:v>203.14843100004501</c:v>
                </c:pt>
                <c:pt idx="60957">
                  <c:v>203.15086800019299</c:v>
                </c:pt>
                <c:pt idx="60958">
                  <c:v>203.151861000151</c:v>
                </c:pt>
                <c:pt idx="60959">
                  <c:v>203.17466999995301</c:v>
                </c:pt>
                <c:pt idx="60960">
                  <c:v>203.17468399980399</c:v>
                </c:pt>
                <c:pt idx="60961">
                  <c:v>203.17525900008999</c:v>
                </c:pt>
                <c:pt idx="60962">
                  <c:v>203.17552500000599</c:v>
                </c:pt>
                <c:pt idx="60963">
                  <c:v>203.176099999836</c:v>
                </c:pt>
                <c:pt idx="60964">
                  <c:v>203.176897000048</c:v>
                </c:pt>
                <c:pt idx="60965">
                  <c:v>203.17745600004801</c:v>
                </c:pt>
                <c:pt idx="60966">
                  <c:v>203.17830400017499</c:v>
                </c:pt>
                <c:pt idx="60967">
                  <c:v>203.17848200011198</c:v>
                </c:pt>
                <c:pt idx="60968">
                  <c:v>203.17892599996401</c:v>
                </c:pt>
                <c:pt idx="60969">
                  <c:v>203.17984499979499</c:v>
                </c:pt>
                <c:pt idx="60970">
                  <c:v>203.18046700003799</c:v>
                </c:pt>
                <c:pt idx="60971">
                  <c:v>203.18785800009201</c:v>
                </c:pt>
                <c:pt idx="60972">
                  <c:v>203.188236000187</c:v>
                </c:pt>
                <c:pt idx="60973">
                  <c:v>203.18888900010202</c:v>
                </c:pt>
                <c:pt idx="60974">
                  <c:v>203.189059000123</c:v>
                </c:pt>
                <c:pt idx="60975">
                  <c:v>203.18943800020799</c:v>
                </c:pt>
                <c:pt idx="60976">
                  <c:v>203.18956099981702</c:v>
                </c:pt>
                <c:pt idx="60977">
                  <c:v>203.19055600020798</c:v>
                </c:pt>
                <c:pt idx="60978">
                  <c:v>203.19118999987001</c:v>
                </c:pt>
                <c:pt idx="60979">
                  <c:v>203.19707799990201</c:v>
                </c:pt>
                <c:pt idx="60980">
                  <c:v>203.19818600000798</c:v>
                </c:pt>
                <c:pt idx="60981">
                  <c:v>203.19886000015597</c:v>
                </c:pt>
                <c:pt idx="60982">
                  <c:v>203.20023300018801</c:v>
                </c:pt>
                <c:pt idx="60983">
                  <c:v>203.201208999871</c:v>
                </c:pt>
                <c:pt idx="60984">
                  <c:v>203.21112600004199</c:v>
                </c:pt>
                <c:pt idx="60985">
                  <c:v>203.23081000015</c:v>
                </c:pt>
                <c:pt idx="60986">
                  <c:v>203.23149500018098</c:v>
                </c:pt>
                <c:pt idx="60987">
                  <c:v>203.23266700006499</c:v>
                </c:pt>
                <c:pt idx="60988">
                  <c:v>203.23392199998099</c:v>
                </c:pt>
                <c:pt idx="60989">
                  <c:v>203.23876600014</c:v>
                </c:pt>
                <c:pt idx="60990">
                  <c:v>203.23942000004502</c:v>
                </c:pt>
                <c:pt idx="60991">
                  <c:v>203.24078200019301</c:v>
                </c:pt>
                <c:pt idx="60992">
                  <c:v>203.24163900022501</c:v>
                </c:pt>
                <c:pt idx="60993">
                  <c:v>203.24392700012999</c:v>
                </c:pt>
                <c:pt idx="60994">
                  <c:v>203.24491200017198</c:v>
                </c:pt>
                <c:pt idx="60995">
                  <c:v>203.24534600012998</c:v>
                </c:pt>
                <c:pt idx="60996">
                  <c:v>203.246000000035</c:v>
                </c:pt>
                <c:pt idx="60997">
                  <c:v>203.24645199980199</c:v>
                </c:pt>
                <c:pt idx="60998">
                  <c:v>203.273569999964</c:v>
                </c:pt>
                <c:pt idx="60999">
                  <c:v>203.27440800019698</c:v>
                </c:pt>
                <c:pt idx="61000">
                  <c:v>203.27479300021801</c:v>
                </c:pt>
                <c:pt idx="61001">
                  <c:v>203.27542499990099</c:v>
                </c:pt>
                <c:pt idx="61002">
                  <c:v>203.27598599987999</c:v>
                </c:pt>
                <c:pt idx="61003">
                  <c:v>203.28125100013398</c:v>
                </c:pt>
                <c:pt idx="61004">
                  <c:v>203.285706999849</c:v>
                </c:pt>
                <c:pt idx="61005">
                  <c:v>203.286384999955</c:v>
                </c:pt>
                <c:pt idx="61006">
                  <c:v>203.29516399988202</c:v>
                </c:pt>
                <c:pt idx="61007">
                  <c:v>203.295810999861</c:v>
                </c:pt>
                <c:pt idx="61008">
                  <c:v>203.297002999988</c:v>
                </c:pt>
                <c:pt idx="61009">
                  <c:v>203.29781000009399</c:v>
                </c:pt>
                <c:pt idx="61010">
                  <c:v>203.29911599992499</c:v>
                </c:pt>
                <c:pt idx="61011">
                  <c:v>203.322835000108</c:v>
                </c:pt>
                <c:pt idx="61012">
                  <c:v>203.330061000087</c:v>
                </c:pt>
                <c:pt idx="61013">
                  <c:v>203.35383800011101</c:v>
                </c:pt>
                <c:pt idx="61014">
                  <c:v>203.36523300011302</c:v>
                </c:pt>
                <c:pt idx="61015">
                  <c:v>203.36562500005999</c:v>
                </c:pt>
                <c:pt idx="61016">
                  <c:v>203.365821999796</c:v>
                </c:pt>
                <c:pt idx="61017">
                  <c:v>203.36696300000699</c:v>
                </c:pt>
                <c:pt idx="61018">
                  <c:v>203.367723000155</c:v>
                </c:pt>
                <c:pt idx="61019">
                  <c:v>203.36859899998601</c:v>
                </c:pt>
                <c:pt idx="61020">
                  <c:v>203.36903899988101</c:v>
                </c:pt>
                <c:pt idx="61021">
                  <c:v>203.36973299981702</c:v>
                </c:pt>
                <c:pt idx="61022">
                  <c:v>203.37025800017699</c:v>
                </c:pt>
                <c:pt idx="61023">
                  <c:v>203.37761900009301</c:v>
                </c:pt>
                <c:pt idx="61024">
                  <c:v>203.37791000019899</c:v>
                </c:pt>
                <c:pt idx="61025">
                  <c:v>203.378100999998</c:v>
                </c:pt>
                <c:pt idx="61026">
                  <c:v>203.37856900005099</c:v>
                </c:pt>
                <c:pt idx="61027">
                  <c:v>203.378883999903</c:v>
                </c:pt>
                <c:pt idx="61028">
                  <c:v>203.37943999993499</c:v>
                </c:pt>
                <c:pt idx="61029">
                  <c:v>203.379873999892</c:v>
                </c:pt>
                <c:pt idx="61030">
                  <c:v>203.380811999977</c:v>
                </c:pt>
                <c:pt idx="61031">
                  <c:v>203.382429000157</c:v>
                </c:pt>
                <c:pt idx="61032">
                  <c:v>203.38304300003</c:v>
                </c:pt>
                <c:pt idx="61033">
                  <c:v>203.38409199985099</c:v>
                </c:pt>
                <c:pt idx="61034">
                  <c:v>203.384939999978</c:v>
                </c:pt>
                <c:pt idx="61035">
                  <c:v>203.39877500009598</c:v>
                </c:pt>
                <c:pt idx="61036">
                  <c:v>203.39946300009601</c:v>
                </c:pt>
                <c:pt idx="61037">
                  <c:v>203.40091500020199</c:v>
                </c:pt>
                <c:pt idx="61038">
                  <c:v>203.40098399992701</c:v>
                </c:pt>
                <c:pt idx="61039">
                  <c:v>203.40186500015901</c:v>
                </c:pt>
                <c:pt idx="61040">
                  <c:v>203.41178799981202</c:v>
                </c:pt>
                <c:pt idx="61041">
                  <c:v>203.41225799984301</c:v>
                </c:pt>
                <c:pt idx="61042">
                  <c:v>203.41316399981201</c:v>
                </c:pt>
                <c:pt idx="61043">
                  <c:v>203.41385800020302</c:v>
                </c:pt>
                <c:pt idx="61044">
                  <c:v>203.42023400007702</c:v>
                </c:pt>
                <c:pt idx="61045">
                  <c:v>203.42055999981298</c:v>
                </c:pt>
                <c:pt idx="61046">
                  <c:v>203.42137399984401</c:v>
                </c:pt>
                <c:pt idx="61047">
                  <c:v>203.42182400008801</c:v>
                </c:pt>
                <c:pt idx="61048">
                  <c:v>203.42991200004602</c:v>
                </c:pt>
                <c:pt idx="61049">
                  <c:v>203.43053099986699</c:v>
                </c:pt>
                <c:pt idx="61050">
                  <c:v>203.431667000131</c:v>
                </c:pt>
                <c:pt idx="61051">
                  <c:v>203.432227000121</c:v>
                </c:pt>
                <c:pt idx="61052">
                  <c:v>203.432569000142</c:v>
                </c:pt>
                <c:pt idx="61053">
                  <c:v>203.43912899988899</c:v>
                </c:pt>
                <c:pt idx="61054">
                  <c:v>203.43983100019602</c:v>
                </c:pt>
                <c:pt idx="61055">
                  <c:v>203.441079000185</c:v>
                </c:pt>
                <c:pt idx="61056">
                  <c:v>203.44202900014298</c:v>
                </c:pt>
                <c:pt idx="61057">
                  <c:v>203.444734000186</c:v>
                </c:pt>
                <c:pt idx="61058">
                  <c:v>203.44482100017501</c:v>
                </c:pt>
                <c:pt idx="61059">
                  <c:v>203.44542800012201</c:v>
                </c:pt>
                <c:pt idx="61060">
                  <c:v>203.44609799985798</c:v>
                </c:pt>
                <c:pt idx="61061">
                  <c:v>203.44715500004801</c:v>
                </c:pt>
                <c:pt idx="61062">
                  <c:v>203.44746199998502</c:v>
                </c:pt>
                <c:pt idx="61063">
                  <c:v>203.44799299982603</c:v>
                </c:pt>
                <c:pt idx="61064">
                  <c:v>203.47321799999898</c:v>
                </c:pt>
                <c:pt idx="61065">
                  <c:v>203.49090999980001</c:v>
                </c:pt>
                <c:pt idx="61066">
                  <c:v>203.49147200022301</c:v>
                </c:pt>
                <c:pt idx="61067">
                  <c:v>203.492700999959</c:v>
                </c:pt>
                <c:pt idx="61068">
                  <c:v>203.49357699979001</c:v>
                </c:pt>
                <c:pt idx="61069">
                  <c:v>203.49437699996901</c:v>
                </c:pt>
                <c:pt idx="61070">
                  <c:v>203.50543999984401</c:v>
                </c:pt>
                <c:pt idx="61071">
                  <c:v>203.50716199982301</c:v>
                </c:pt>
                <c:pt idx="61072">
                  <c:v>203.52048199992998</c:v>
                </c:pt>
                <c:pt idx="61073">
                  <c:v>203.52407200016299</c:v>
                </c:pt>
                <c:pt idx="61074">
                  <c:v>203.524089999973</c:v>
                </c:pt>
                <c:pt idx="61075">
                  <c:v>203.52460300000502</c:v>
                </c:pt>
                <c:pt idx="61076">
                  <c:v>203.52461299989901</c:v>
                </c:pt>
                <c:pt idx="61077">
                  <c:v>203.525479999825</c:v>
                </c:pt>
                <c:pt idx="61078">
                  <c:v>203.525640999941</c:v>
                </c:pt>
                <c:pt idx="61079">
                  <c:v>203.52614600005799</c:v>
                </c:pt>
                <c:pt idx="61080">
                  <c:v>203.526366999994</c:v>
                </c:pt>
                <c:pt idx="61081">
                  <c:v>203.54950000000798</c:v>
                </c:pt>
                <c:pt idx="61082">
                  <c:v>203.55475599990299</c:v>
                </c:pt>
                <c:pt idx="61083">
                  <c:v>203.573653000148</c:v>
                </c:pt>
                <c:pt idx="61084">
                  <c:v>203.59095399999202</c:v>
                </c:pt>
                <c:pt idx="61085">
                  <c:v>203.59373000019301</c:v>
                </c:pt>
                <c:pt idx="61086">
                  <c:v>203.59433300018199</c:v>
                </c:pt>
                <c:pt idx="61087">
                  <c:v>203.59534599992901</c:v>
                </c:pt>
                <c:pt idx="61088">
                  <c:v>203.59607599993899</c:v>
                </c:pt>
                <c:pt idx="61089">
                  <c:v>203.59672499989699</c:v>
                </c:pt>
                <c:pt idx="61090">
                  <c:v>203.599383999971</c:v>
                </c:pt>
                <c:pt idx="61091">
                  <c:v>203.600127999834</c:v>
                </c:pt>
                <c:pt idx="61092">
                  <c:v>203.60028499999299</c:v>
                </c:pt>
                <c:pt idx="61093">
                  <c:v>203.601035999781</c:v>
                </c:pt>
                <c:pt idx="61094">
                  <c:v>203.60148500003498</c:v>
                </c:pt>
                <c:pt idx="61095">
                  <c:v>203.602390000014</c:v>
                </c:pt>
                <c:pt idx="61096">
                  <c:v>203.602818000035</c:v>
                </c:pt>
                <c:pt idx="61097">
                  <c:v>203.60336100020501</c:v>
                </c:pt>
                <c:pt idx="61098">
                  <c:v>203.61912699991001</c:v>
                </c:pt>
                <c:pt idx="61099">
                  <c:v>203.61979300014301</c:v>
                </c:pt>
                <c:pt idx="61100">
                  <c:v>203.62108500012201</c:v>
                </c:pt>
                <c:pt idx="61101">
                  <c:v>203.62200399995299</c:v>
                </c:pt>
                <c:pt idx="61102">
                  <c:v>203.62570799989001</c:v>
                </c:pt>
                <c:pt idx="61103">
                  <c:v>203.62636299978399</c:v>
                </c:pt>
                <c:pt idx="61104">
                  <c:v>203.62759899990101</c:v>
                </c:pt>
                <c:pt idx="61105">
                  <c:v>203.62841199994298</c:v>
                </c:pt>
                <c:pt idx="61106">
                  <c:v>203.64420399982899</c:v>
                </c:pt>
                <c:pt idx="61107">
                  <c:v>203.64798599984999</c:v>
                </c:pt>
                <c:pt idx="61108">
                  <c:v>203.64844200003</c:v>
                </c:pt>
                <c:pt idx="61109">
                  <c:v>203.649204000157</c:v>
                </c:pt>
                <c:pt idx="61110">
                  <c:v>203.64979699979801</c:v>
                </c:pt>
                <c:pt idx="61111">
                  <c:v>203.66400600005298</c:v>
                </c:pt>
                <c:pt idx="61112">
                  <c:v>203.664517000106</c:v>
                </c:pt>
                <c:pt idx="61113">
                  <c:v>203.66516000012697</c:v>
                </c:pt>
                <c:pt idx="61114">
                  <c:v>203.66549500022302</c:v>
                </c:pt>
                <c:pt idx="61115">
                  <c:v>203.66611899998998</c:v>
                </c:pt>
                <c:pt idx="61116">
                  <c:v>203.679631999875</c:v>
                </c:pt>
                <c:pt idx="61117">
                  <c:v>203.694759999962</c:v>
                </c:pt>
                <c:pt idx="61118">
                  <c:v>203.698468999846</c:v>
                </c:pt>
                <c:pt idx="61119">
                  <c:v>203.713193000112</c:v>
                </c:pt>
                <c:pt idx="61120">
                  <c:v>203.71373799980501</c:v>
                </c:pt>
                <c:pt idx="61121">
                  <c:v>203.714782000133</c:v>
                </c:pt>
                <c:pt idx="61122">
                  <c:v>203.714936999858</c:v>
                </c:pt>
                <c:pt idx="61123">
                  <c:v>203.716485999848</c:v>
                </c:pt>
                <c:pt idx="61124">
                  <c:v>203.71664699996401</c:v>
                </c:pt>
                <c:pt idx="61125">
                  <c:v>203.71678799983701</c:v>
                </c:pt>
                <c:pt idx="61126">
                  <c:v>203.71724699998501</c:v>
                </c:pt>
                <c:pt idx="61127">
                  <c:v>203.717417000007</c:v>
                </c:pt>
                <c:pt idx="61128">
                  <c:v>203.718313000081</c:v>
                </c:pt>
                <c:pt idx="61129">
                  <c:v>203.71841299993301</c:v>
                </c:pt>
                <c:pt idx="61130">
                  <c:v>203.718484000091</c:v>
                </c:pt>
                <c:pt idx="61131">
                  <c:v>203.71855399980598</c:v>
                </c:pt>
                <c:pt idx="61132">
                  <c:v>203.71974499994298</c:v>
                </c:pt>
                <c:pt idx="61133">
                  <c:v>203.72016800001799</c:v>
                </c:pt>
                <c:pt idx="61134">
                  <c:v>203.72048799981701</c:v>
                </c:pt>
                <c:pt idx="61135">
                  <c:v>203.72082699987001</c:v>
                </c:pt>
                <c:pt idx="61136">
                  <c:v>203.72713500000799</c:v>
                </c:pt>
                <c:pt idx="61137">
                  <c:v>203.74682500005201</c:v>
                </c:pt>
                <c:pt idx="61138">
                  <c:v>203.74743499996799</c:v>
                </c:pt>
                <c:pt idx="61139">
                  <c:v>203.74856099988298</c:v>
                </c:pt>
                <c:pt idx="61140">
                  <c:v>203.749376999894</c:v>
                </c:pt>
                <c:pt idx="61141">
                  <c:v>203.75191399989399</c:v>
                </c:pt>
                <c:pt idx="61142">
                  <c:v>203.752433999852</c:v>
                </c:pt>
                <c:pt idx="61143">
                  <c:v>203.75345699994702</c:v>
                </c:pt>
                <c:pt idx="61144">
                  <c:v>203.75412600014801</c:v>
                </c:pt>
                <c:pt idx="61145">
                  <c:v>203.75623500012802</c:v>
                </c:pt>
                <c:pt idx="61146">
                  <c:v>203.75676200001101</c:v>
                </c:pt>
                <c:pt idx="61147">
                  <c:v>203.757745000075</c:v>
                </c:pt>
                <c:pt idx="61148">
                  <c:v>203.75842400016998</c:v>
                </c:pt>
                <c:pt idx="61149">
                  <c:v>203.77319499993899</c:v>
                </c:pt>
                <c:pt idx="61150">
                  <c:v>203.77385399979099</c:v>
                </c:pt>
                <c:pt idx="61151">
                  <c:v>203.77514700021402</c:v>
                </c:pt>
                <c:pt idx="61152">
                  <c:v>203.776052000193</c:v>
                </c:pt>
                <c:pt idx="61153">
                  <c:v>203.77697899994001</c:v>
                </c:pt>
                <c:pt idx="61154">
                  <c:v>203.77780599983399</c:v>
                </c:pt>
                <c:pt idx="61155">
                  <c:v>203.77786100016201</c:v>
                </c:pt>
                <c:pt idx="61156">
                  <c:v>203.77847700001399</c:v>
                </c:pt>
                <c:pt idx="61157">
                  <c:v>203.77967600006698</c:v>
                </c:pt>
                <c:pt idx="61158">
                  <c:v>203.78055499986601</c:v>
                </c:pt>
                <c:pt idx="61159">
                  <c:v>203.787186000226</c:v>
                </c:pt>
                <c:pt idx="61160">
                  <c:v>203.80287699981599</c:v>
                </c:pt>
                <c:pt idx="61161">
                  <c:v>203.80337999995299</c:v>
                </c:pt>
                <c:pt idx="61162">
                  <c:v>203.80414999999601</c:v>
                </c:pt>
                <c:pt idx="61163">
                  <c:v>203.80476999980598</c:v>
                </c:pt>
                <c:pt idx="61164">
                  <c:v>203.80608799996401</c:v>
                </c:pt>
                <c:pt idx="61165">
                  <c:v>203.806976000123</c:v>
                </c:pt>
                <c:pt idx="61166">
                  <c:v>203.80951900005999</c:v>
                </c:pt>
                <c:pt idx="61167">
                  <c:v>203.80993299977402</c:v>
                </c:pt>
                <c:pt idx="61168">
                  <c:v>203.81058300017602</c:v>
                </c:pt>
                <c:pt idx="61169">
                  <c:v>203.810671000155</c:v>
                </c:pt>
                <c:pt idx="61170">
                  <c:v>203.81114700012401</c:v>
                </c:pt>
                <c:pt idx="61171">
                  <c:v>203.81138799984899</c:v>
                </c:pt>
                <c:pt idx="61172">
                  <c:v>203.81270699999698</c:v>
                </c:pt>
                <c:pt idx="61173">
                  <c:v>203.81406500018701</c:v>
                </c:pt>
                <c:pt idx="61174">
                  <c:v>203.82024799982901</c:v>
                </c:pt>
                <c:pt idx="61175">
                  <c:v>203.83498099999898</c:v>
                </c:pt>
                <c:pt idx="61176">
                  <c:v>203.83961000015898</c:v>
                </c:pt>
                <c:pt idx="61177">
                  <c:v>203.84027399995801</c:v>
                </c:pt>
                <c:pt idx="61178">
                  <c:v>203.841747999831</c:v>
                </c:pt>
                <c:pt idx="61179">
                  <c:v>203.842324000106</c:v>
                </c:pt>
                <c:pt idx="61180">
                  <c:v>203.84271200009599</c:v>
                </c:pt>
                <c:pt idx="61181">
                  <c:v>203.85214099996998</c:v>
                </c:pt>
                <c:pt idx="61182">
                  <c:v>203.867033999813</c:v>
                </c:pt>
                <c:pt idx="61183">
                  <c:v>203.867661999993</c:v>
                </c:pt>
                <c:pt idx="61184">
                  <c:v>203.86895999990801</c:v>
                </c:pt>
                <c:pt idx="61185">
                  <c:v>203.86970500021499</c:v>
                </c:pt>
                <c:pt idx="61186">
                  <c:v>203.87256399999299</c:v>
                </c:pt>
                <c:pt idx="61187">
                  <c:v>203.873448000194</c:v>
                </c:pt>
                <c:pt idx="61188">
                  <c:v>203.875323999909</c:v>
                </c:pt>
                <c:pt idx="61189">
                  <c:v>203.88329200022702</c:v>
                </c:pt>
                <c:pt idx="61190">
                  <c:v>203.883982000206</c:v>
                </c:pt>
                <c:pt idx="61191">
                  <c:v>203.88534499988899</c:v>
                </c:pt>
                <c:pt idx="61192">
                  <c:v>203.88630600018502</c:v>
                </c:pt>
                <c:pt idx="61193">
                  <c:v>203.89031900003801</c:v>
                </c:pt>
                <c:pt idx="61194">
                  <c:v>203.90416700001799</c:v>
                </c:pt>
                <c:pt idx="61195">
                  <c:v>203.90463400008198</c:v>
                </c:pt>
                <c:pt idx="61196">
                  <c:v>203.905546999976</c:v>
                </c:pt>
                <c:pt idx="61197">
                  <c:v>203.90634300019801</c:v>
                </c:pt>
                <c:pt idx="61198">
                  <c:v>203.919515000052</c:v>
                </c:pt>
                <c:pt idx="61199">
                  <c:v>203.923513000063</c:v>
                </c:pt>
                <c:pt idx="61200">
                  <c:v>203.93748500009599</c:v>
                </c:pt>
                <c:pt idx="61201">
                  <c:v>203.94639300002299</c:v>
                </c:pt>
                <c:pt idx="61202">
                  <c:v>203.94689100021401</c:v>
                </c:pt>
                <c:pt idx="61203">
                  <c:v>203.94778799982299</c:v>
                </c:pt>
                <c:pt idx="61204">
                  <c:v>203.94850799993898</c:v>
                </c:pt>
                <c:pt idx="61205">
                  <c:v>203.973745999974</c:v>
                </c:pt>
                <c:pt idx="61206">
                  <c:v>203.97517599985798</c:v>
                </c:pt>
                <c:pt idx="61207">
                  <c:v>203.97587099978398</c:v>
                </c:pt>
                <c:pt idx="61208">
                  <c:v>203.976167999826</c:v>
                </c:pt>
                <c:pt idx="61209">
                  <c:v>203.97680699988899</c:v>
                </c:pt>
                <c:pt idx="61210">
                  <c:v>203.97715099989</c:v>
                </c:pt>
                <c:pt idx="61211">
                  <c:v>203.97804000003799</c:v>
                </c:pt>
                <c:pt idx="61212">
                  <c:v>203.97860899993199</c:v>
                </c:pt>
                <c:pt idx="61213">
                  <c:v>203.978815000027</c:v>
                </c:pt>
                <c:pt idx="61214">
                  <c:v>203.99650999979698</c:v>
                </c:pt>
                <c:pt idx="61215">
                  <c:v>204.01522500014801</c:v>
                </c:pt>
                <c:pt idx="61216">
                  <c:v>204.015906000222</c:v>
                </c:pt>
                <c:pt idx="61217">
                  <c:v>204.017080000085</c:v>
                </c:pt>
                <c:pt idx="61218">
                  <c:v>204.01800599984199</c:v>
                </c:pt>
                <c:pt idx="61219">
                  <c:v>204.042079999908</c:v>
                </c:pt>
                <c:pt idx="61220">
                  <c:v>204.04307299986601</c:v>
                </c:pt>
                <c:pt idx="61221">
                  <c:v>204.06158800005801</c:v>
                </c:pt>
                <c:pt idx="61222">
                  <c:v>204.062326999974</c:v>
                </c:pt>
                <c:pt idx="61223">
                  <c:v>204.062401000101</c:v>
                </c:pt>
                <c:pt idx="61224">
                  <c:v>204.06308400015399</c:v>
                </c:pt>
                <c:pt idx="61225">
                  <c:v>204.06364100017501</c:v>
                </c:pt>
                <c:pt idx="61226">
                  <c:v>204.06448099993199</c:v>
                </c:pt>
                <c:pt idx="61227">
                  <c:v>204.064493999794</c:v>
                </c:pt>
                <c:pt idx="61228">
                  <c:v>204.06541400006898</c:v>
                </c:pt>
                <c:pt idx="61229">
                  <c:v>204.066212999805</c:v>
                </c:pt>
                <c:pt idx="61230">
                  <c:v>204.06666300004801</c:v>
                </c:pt>
                <c:pt idx="61231">
                  <c:v>204.06753199995299</c:v>
                </c:pt>
                <c:pt idx="61232">
                  <c:v>204.068134999943</c:v>
                </c:pt>
                <c:pt idx="61233">
                  <c:v>204.06898300007001</c:v>
                </c:pt>
                <c:pt idx="61234">
                  <c:v>204.069074000017</c:v>
                </c:pt>
                <c:pt idx="61235">
                  <c:v>204.069516999879</c:v>
                </c:pt>
                <c:pt idx="61236">
                  <c:v>204.06954800000599</c:v>
                </c:pt>
                <c:pt idx="61237">
                  <c:v>204.07054899987997</c:v>
                </c:pt>
                <c:pt idx="61238">
                  <c:v>204.070550999858</c:v>
                </c:pt>
                <c:pt idx="61239">
                  <c:v>204.07176900016498</c:v>
                </c:pt>
                <c:pt idx="61240">
                  <c:v>204.07178699997499</c:v>
                </c:pt>
                <c:pt idx="61241">
                  <c:v>204.08292699994399</c:v>
                </c:pt>
                <c:pt idx="61242">
                  <c:v>204.083484999955</c:v>
                </c:pt>
                <c:pt idx="61243">
                  <c:v>204.08361499994399</c:v>
                </c:pt>
                <c:pt idx="61244">
                  <c:v>204.08490099998701</c:v>
                </c:pt>
                <c:pt idx="61245">
                  <c:v>204.08590099987097</c:v>
                </c:pt>
                <c:pt idx="61246">
                  <c:v>204.09955800005201</c:v>
                </c:pt>
                <c:pt idx="61247">
                  <c:v>204.10007700002001</c:v>
                </c:pt>
                <c:pt idx="61248">
                  <c:v>204.10099399987303</c:v>
                </c:pt>
                <c:pt idx="61249">
                  <c:v>204.101629999968</c:v>
                </c:pt>
                <c:pt idx="61250">
                  <c:v>204.12642500014002</c:v>
                </c:pt>
                <c:pt idx="61251">
                  <c:v>204.13007600018298</c:v>
                </c:pt>
                <c:pt idx="61252">
                  <c:v>204.14314900017399</c:v>
                </c:pt>
                <c:pt idx="61253">
                  <c:v>204.14376400003601</c:v>
                </c:pt>
                <c:pt idx="61254">
                  <c:v>204.144994000216</c:v>
                </c:pt>
                <c:pt idx="61255">
                  <c:v>204.145555000195</c:v>
                </c:pt>
                <c:pt idx="61256">
                  <c:v>204.14594200019499</c:v>
                </c:pt>
                <c:pt idx="61257">
                  <c:v>204.15790100014399</c:v>
                </c:pt>
                <c:pt idx="61258">
                  <c:v>204.16759499994401</c:v>
                </c:pt>
                <c:pt idx="61259">
                  <c:v>204.17518400017698</c:v>
                </c:pt>
                <c:pt idx="61260">
                  <c:v>204.17582199979699</c:v>
                </c:pt>
                <c:pt idx="61261">
                  <c:v>204.176543999892</c:v>
                </c:pt>
                <c:pt idx="61262">
                  <c:v>204.17710599985998</c:v>
                </c:pt>
                <c:pt idx="61263">
                  <c:v>204.17796799983901</c:v>
                </c:pt>
                <c:pt idx="61264">
                  <c:v>204.190899999957</c:v>
                </c:pt>
                <c:pt idx="61265">
                  <c:v>204.191549999904</c:v>
                </c:pt>
                <c:pt idx="61266">
                  <c:v>204.192892999799</c:v>
                </c:pt>
                <c:pt idx="61267">
                  <c:v>204.19379599979902</c:v>
                </c:pt>
                <c:pt idx="61268">
                  <c:v>204.19483500018001</c:v>
                </c:pt>
                <c:pt idx="61269">
                  <c:v>204.19810300018</c:v>
                </c:pt>
                <c:pt idx="61270">
                  <c:v>204.203546999906</c:v>
                </c:pt>
                <c:pt idx="61271">
                  <c:v>204.20414199998001</c:v>
                </c:pt>
                <c:pt idx="61272">
                  <c:v>204.20521899995899</c:v>
                </c:pt>
                <c:pt idx="61273">
                  <c:v>204.20601200021301</c:v>
                </c:pt>
                <c:pt idx="61274">
                  <c:v>204.21870900008699</c:v>
                </c:pt>
                <c:pt idx="61275">
                  <c:v>204.21897300002399</c:v>
                </c:pt>
                <c:pt idx="61276">
                  <c:v>204.219475000172</c:v>
                </c:pt>
                <c:pt idx="61277">
                  <c:v>204.21985299981299</c:v>
                </c:pt>
                <c:pt idx="61278">
                  <c:v>204.23122800002599</c:v>
                </c:pt>
                <c:pt idx="61279">
                  <c:v>204.23194900013101</c:v>
                </c:pt>
                <c:pt idx="61280">
                  <c:v>204.23329799996199</c:v>
                </c:pt>
                <c:pt idx="61281">
                  <c:v>204.23423000010999</c:v>
                </c:pt>
                <c:pt idx="61282">
                  <c:v>204.244504000143</c:v>
                </c:pt>
                <c:pt idx="61283">
                  <c:v>204.24508099995299</c:v>
                </c:pt>
                <c:pt idx="61284">
                  <c:v>204.24617600019698</c:v>
                </c:pt>
                <c:pt idx="61285">
                  <c:v>204.246949000207</c:v>
                </c:pt>
                <c:pt idx="61286">
                  <c:v>204.256299000007</c:v>
                </c:pt>
                <c:pt idx="61287">
                  <c:v>204.25744700014499</c:v>
                </c:pt>
                <c:pt idx="61288">
                  <c:v>204.27152299998798</c:v>
                </c:pt>
                <c:pt idx="61289">
                  <c:v>204.271953999978</c:v>
                </c:pt>
                <c:pt idx="61290">
                  <c:v>204.27207400007299</c:v>
                </c:pt>
                <c:pt idx="61291">
                  <c:v>204.27269499987199</c:v>
                </c:pt>
                <c:pt idx="61292">
                  <c:v>204.27271000016799</c:v>
                </c:pt>
                <c:pt idx="61293">
                  <c:v>204.273276000094</c:v>
                </c:pt>
                <c:pt idx="61294">
                  <c:v>204.273977999946</c:v>
                </c:pt>
                <c:pt idx="61295">
                  <c:v>204.27484399988299</c:v>
                </c:pt>
                <c:pt idx="61296">
                  <c:v>204.27657399977699</c:v>
                </c:pt>
                <c:pt idx="61297">
                  <c:v>204.289013000106</c:v>
                </c:pt>
                <c:pt idx="61298">
                  <c:v>204.30785799999202</c:v>
                </c:pt>
                <c:pt idx="61299">
                  <c:v>204.33871700015501</c:v>
                </c:pt>
                <c:pt idx="61300">
                  <c:v>204.339548000007</c:v>
                </c:pt>
                <c:pt idx="61301">
                  <c:v>204.34754400002899</c:v>
                </c:pt>
                <c:pt idx="61302">
                  <c:v>204.35914400013598</c:v>
                </c:pt>
                <c:pt idx="61303">
                  <c:v>204.35979600006198</c:v>
                </c:pt>
                <c:pt idx="61304">
                  <c:v>204.36113699997802</c:v>
                </c:pt>
                <c:pt idx="61305">
                  <c:v>204.36217399992498</c:v>
                </c:pt>
                <c:pt idx="61306">
                  <c:v>204.364769000221</c:v>
                </c:pt>
                <c:pt idx="61307">
                  <c:v>204.365434999999</c:v>
                </c:pt>
                <c:pt idx="61308">
                  <c:v>204.366497000137</c:v>
                </c:pt>
                <c:pt idx="61309">
                  <c:v>204.36718700011599</c:v>
                </c:pt>
                <c:pt idx="61310">
                  <c:v>204.368640000211</c:v>
                </c:pt>
                <c:pt idx="61311">
                  <c:v>204.36920700012698</c:v>
                </c:pt>
                <c:pt idx="61312">
                  <c:v>204.37026399986198</c:v>
                </c:pt>
                <c:pt idx="61313">
                  <c:v>204.37102699997899</c:v>
                </c:pt>
                <c:pt idx="61314">
                  <c:v>204.40930999984602</c:v>
                </c:pt>
                <c:pt idx="61315">
                  <c:v>204.410030999952</c:v>
                </c:pt>
                <c:pt idx="61316">
                  <c:v>204.41145499989901</c:v>
                </c:pt>
                <c:pt idx="61317">
                  <c:v>204.41249499981402</c:v>
                </c:pt>
                <c:pt idx="61318">
                  <c:v>204.43210199982701</c:v>
                </c:pt>
                <c:pt idx="61319">
                  <c:v>204.434195999965</c:v>
                </c:pt>
                <c:pt idx="61320">
                  <c:v>204.43476699983799</c:v>
                </c:pt>
                <c:pt idx="61321">
                  <c:v>204.44224599987098</c:v>
                </c:pt>
                <c:pt idx="61322">
                  <c:v>204.44285900020901</c:v>
                </c:pt>
                <c:pt idx="61323">
                  <c:v>204.444006999892</c:v>
                </c:pt>
                <c:pt idx="61324">
                  <c:v>204.444959999818</c:v>
                </c:pt>
                <c:pt idx="61325">
                  <c:v>204.446724999797</c:v>
                </c:pt>
                <c:pt idx="61326">
                  <c:v>204.44734900002001</c:v>
                </c:pt>
                <c:pt idx="61327">
                  <c:v>204.44853199978701</c:v>
                </c:pt>
                <c:pt idx="61328">
                  <c:v>204.44941799996701</c:v>
                </c:pt>
                <c:pt idx="61329">
                  <c:v>204.45974999984099</c:v>
                </c:pt>
                <c:pt idx="61330">
                  <c:v>204.460295999979</c:v>
                </c:pt>
                <c:pt idx="61331">
                  <c:v>204.46136300006398</c:v>
                </c:pt>
                <c:pt idx="61332">
                  <c:v>204.46209900001099</c:v>
                </c:pt>
                <c:pt idx="61333">
                  <c:v>204.46799000001099</c:v>
                </c:pt>
                <c:pt idx="61334">
                  <c:v>204.46865199983199</c:v>
                </c:pt>
                <c:pt idx="61335">
                  <c:v>204.46957600006499</c:v>
                </c:pt>
                <c:pt idx="61336">
                  <c:v>204.47004300012799</c:v>
                </c:pt>
                <c:pt idx="61337">
                  <c:v>204.47025600014902</c:v>
                </c:pt>
                <c:pt idx="61338">
                  <c:v>204.47090800007501</c:v>
                </c:pt>
                <c:pt idx="61339">
                  <c:v>204.47150100016998</c:v>
                </c:pt>
                <c:pt idx="61340">
                  <c:v>204.472323000118</c:v>
                </c:pt>
                <c:pt idx="61341">
                  <c:v>204.47753999996999</c:v>
                </c:pt>
                <c:pt idx="61342">
                  <c:v>204.48652300001402</c:v>
                </c:pt>
                <c:pt idx="61343">
                  <c:v>204.486891000215</c:v>
                </c:pt>
                <c:pt idx="61344">
                  <c:v>204.48706700017198</c:v>
                </c:pt>
                <c:pt idx="61345">
                  <c:v>204.48747099999301</c:v>
                </c:pt>
                <c:pt idx="61346">
                  <c:v>204.487718000109</c:v>
                </c:pt>
                <c:pt idx="61347">
                  <c:v>204.48813499979201</c:v>
                </c:pt>
                <c:pt idx="61348">
                  <c:v>204.48826199981298</c:v>
                </c:pt>
                <c:pt idx="61349">
                  <c:v>204.488569000204</c:v>
                </c:pt>
                <c:pt idx="61350">
                  <c:v>204.49314999996201</c:v>
                </c:pt>
                <c:pt idx="61351">
                  <c:v>204.493833000015</c:v>
                </c:pt>
                <c:pt idx="61352">
                  <c:v>204.49509999980302</c:v>
                </c:pt>
                <c:pt idx="61353">
                  <c:v>204.49603899987702</c:v>
                </c:pt>
                <c:pt idx="61354">
                  <c:v>204.505647000132</c:v>
                </c:pt>
                <c:pt idx="61355">
                  <c:v>204.506059999857</c:v>
                </c:pt>
                <c:pt idx="61356">
                  <c:v>204.50628400021699</c:v>
                </c:pt>
                <c:pt idx="61357">
                  <c:v>204.50738799991001</c:v>
                </c:pt>
                <c:pt idx="61358">
                  <c:v>204.50770600018501</c:v>
                </c:pt>
                <c:pt idx="61359">
                  <c:v>204.50863499991101</c:v>
                </c:pt>
                <c:pt idx="61360">
                  <c:v>204.52761099977499</c:v>
                </c:pt>
                <c:pt idx="61361">
                  <c:v>204.52960000011399</c:v>
                </c:pt>
                <c:pt idx="61362">
                  <c:v>204.54144999985098</c:v>
                </c:pt>
                <c:pt idx="61363">
                  <c:v>204.55381400006399</c:v>
                </c:pt>
                <c:pt idx="61364">
                  <c:v>204.553946000032</c:v>
                </c:pt>
                <c:pt idx="61365">
                  <c:v>204.554209999969</c:v>
                </c:pt>
                <c:pt idx="61366">
                  <c:v>204.55430899983099</c:v>
                </c:pt>
                <c:pt idx="61367">
                  <c:v>204.55446500000102</c:v>
                </c:pt>
                <c:pt idx="61368">
                  <c:v>204.55517700020201</c:v>
                </c:pt>
                <c:pt idx="61369">
                  <c:v>204.55542599984199</c:v>
                </c:pt>
                <c:pt idx="61370">
                  <c:v>204.55581899977898</c:v>
                </c:pt>
                <c:pt idx="61371">
                  <c:v>204.55600900004299</c:v>
                </c:pt>
                <c:pt idx="61372">
                  <c:v>204.55768600004299</c:v>
                </c:pt>
                <c:pt idx="61373">
                  <c:v>204.58792899989899</c:v>
                </c:pt>
                <c:pt idx="61374">
                  <c:v>204.59031800009998</c:v>
                </c:pt>
                <c:pt idx="61375">
                  <c:v>204.59101799997299</c:v>
                </c:pt>
                <c:pt idx="61376">
                  <c:v>204.59163900022699</c:v>
                </c:pt>
                <c:pt idx="61377">
                  <c:v>204.592233999846</c:v>
                </c:pt>
                <c:pt idx="61378">
                  <c:v>204.59321299995199</c:v>
                </c:pt>
                <c:pt idx="61379">
                  <c:v>204.60413899991102</c:v>
                </c:pt>
                <c:pt idx="61380">
                  <c:v>204.604740999911</c:v>
                </c:pt>
                <c:pt idx="61381">
                  <c:v>204.60582399982701</c:v>
                </c:pt>
                <c:pt idx="61382">
                  <c:v>204.606594999859</c:v>
                </c:pt>
                <c:pt idx="61383">
                  <c:v>204.61631899979599</c:v>
                </c:pt>
                <c:pt idx="61384">
                  <c:v>204.616798000188</c:v>
                </c:pt>
                <c:pt idx="61385">
                  <c:v>204.617646999849</c:v>
                </c:pt>
                <c:pt idx="61386">
                  <c:v>204.61838800019899</c:v>
                </c:pt>
                <c:pt idx="61387">
                  <c:v>204.61844300007201</c:v>
                </c:pt>
                <c:pt idx="61388">
                  <c:v>204.61932699981799</c:v>
                </c:pt>
                <c:pt idx="61389">
                  <c:v>204.624334000072</c:v>
                </c:pt>
                <c:pt idx="61390">
                  <c:v>204.625084999861</c:v>
                </c:pt>
                <c:pt idx="61391">
                  <c:v>204.626327999903</c:v>
                </c:pt>
                <c:pt idx="61392">
                  <c:v>204.62728900019999</c:v>
                </c:pt>
                <c:pt idx="61393">
                  <c:v>204.64489599998998</c:v>
                </c:pt>
                <c:pt idx="61394">
                  <c:v>204.64553200008498</c:v>
                </c:pt>
                <c:pt idx="61395">
                  <c:v>204.64635600001202</c:v>
                </c:pt>
                <c:pt idx="61396">
                  <c:v>204.64668400018098</c:v>
                </c:pt>
                <c:pt idx="61397">
                  <c:v>204.64678400003299</c:v>
                </c:pt>
                <c:pt idx="61398">
                  <c:v>204.647396999916</c:v>
                </c:pt>
                <c:pt idx="61399">
                  <c:v>204.64761399989501</c:v>
                </c:pt>
                <c:pt idx="61400">
                  <c:v>204.64798200009599</c:v>
                </c:pt>
                <c:pt idx="61401">
                  <c:v>204.650240999853</c:v>
                </c:pt>
                <c:pt idx="61402">
                  <c:v>204.65613899978001</c:v>
                </c:pt>
                <c:pt idx="61403">
                  <c:v>204.65676599996999</c:v>
                </c:pt>
                <c:pt idx="61404">
                  <c:v>204.657917000076</c:v>
                </c:pt>
                <c:pt idx="61405">
                  <c:v>204.65880299980199</c:v>
                </c:pt>
                <c:pt idx="61406">
                  <c:v>204.67281899982399</c:v>
                </c:pt>
                <c:pt idx="61407">
                  <c:v>204.67424600019498</c:v>
                </c:pt>
                <c:pt idx="61408">
                  <c:v>204.67498400012099</c:v>
                </c:pt>
                <c:pt idx="61409">
                  <c:v>204.67628599999401</c:v>
                </c:pt>
                <c:pt idx="61410">
                  <c:v>204.67720499982499</c:v>
                </c:pt>
                <c:pt idx="61411">
                  <c:v>204.67980000012099</c:v>
                </c:pt>
                <c:pt idx="61412">
                  <c:v>204.691209999964</c:v>
                </c:pt>
                <c:pt idx="61413">
                  <c:v>204.69192900009099</c:v>
                </c:pt>
                <c:pt idx="61414">
                  <c:v>204.69232200002801</c:v>
                </c:pt>
                <c:pt idx="61415">
                  <c:v>204.69310599992201</c:v>
                </c:pt>
                <c:pt idx="61416">
                  <c:v>204.69365000008099</c:v>
                </c:pt>
                <c:pt idx="61417">
                  <c:v>204.70239799988099</c:v>
                </c:pt>
                <c:pt idx="61418">
                  <c:v>204.70306300012402</c:v>
                </c:pt>
                <c:pt idx="61419">
                  <c:v>204.70433499985998</c:v>
                </c:pt>
                <c:pt idx="61420">
                  <c:v>204.70519099990202</c:v>
                </c:pt>
                <c:pt idx="61421">
                  <c:v>204.71848199986198</c:v>
                </c:pt>
                <c:pt idx="61422">
                  <c:v>204.718647999925</c:v>
                </c:pt>
                <c:pt idx="61423">
                  <c:v>204.71911699996701</c:v>
                </c:pt>
                <c:pt idx="61424">
                  <c:v>204.71995600019</c:v>
                </c:pt>
                <c:pt idx="61425">
                  <c:v>204.72065200010499</c:v>
                </c:pt>
                <c:pt idx="61426">
                  <c:v>204.72360599978799</c:v>
                </c:pt>
                <c:pt idx="61427">
                  <c:v>204.753936000088</c:v>
                </c:pt>
                <c:pt idx="61428">
                  <c:v>204.75438299990799</c:v>
                </c:pt>
                <c:pt idx="61429">
                  <c:v>204.75505800004601</c:v>
                </c:pt>
                <c:pt idx="61430">
                  <c:v>204.75555099983401</c:v>
                </c:pt>
                <c:pt idx="61431">
                  <c:v>204.75920599983502</c:v>
                </c:pt>
                <c:pt idx="61432">
                  <c:v>204.76402599979301</c:v>
                </c:pt>
                <c:pt idx="61433">
                  <c:v>204.766768999888</c:v>
                </c:pt>
                <c:pt idx="61434">
                  <c:v>204.77027300012099</c:v>
                </c:pt>
                <c:pt idx="61435">
                  <c:v>204.77084000003703</c:v>
                </c:pt>
                <c:pt idx="61436">
                  <c:v>204.771821000122</c:v>
                </c:pt>
                <c:pt idx="61437">
                  <c:v>204.772410999794</c:v>
                </c:pt>
                <c:pt idx="61438">
                  <c:v>204.77254400020598</c:v>
                </c:pt>
                <c:pt idx="61439">
                  <c:v>204.77293600015398</c:v>
                </c:pt>
                <c:pt idx="61440">
                  <c:v>204.77381199998399</c:v>
                </c:pt>
                <c:pt idx="61441">
                  <c:v>204.77444200014298</c:v>
                </c:pt>
                <c:pt idx="61442">
                  <c:v>204.777442999784</c:v>
                </c:pt>
                <c:pt idx="61443">
                  <c:v>204.77806700000599</c:v>
                </c:pt>
                <c:pt idx="61444">
                  <c:v>204.77944999993198</c:v>
                </c:pt>
                <c:pt idx="61445">
                  <c:v>204.78023099985799</c:v>
                </c:pt>
                <c:pt idx="61446">
                  <c:v>204.78854900011302</c:v>
                </c:pt>
                <c:pt idx="61447">
                  <c:v>204.78909599978502</c:v>
                </c:pt>
                <c:pt idx="61448">
                  <c:v>204.790143000082</c:v>
                </c:pt>
                <c:pt idx="61449">
                  <c:v>204.790950000187</c:v>
                </c:pt>
                <c:pt idx="61450">
                  <c:v>204.79290299999698</c:v>
                </c:pt>
                <c:pt idx="61451">
                  <c:v>204.79352199981798</c:v>
                </c:pt>
                <c:pt idx="61452">
                  <c:v>204.79461500008199</c:v>
                </c:pt>
                <c:pt idx="61453">
                  <c:v>204.795740999998</c:v>
                </c:pt>
                <c:pt idx="61454">
                  <c:v>204.79710600011398</c:v>
                </c:pt>
                <c:pt idx="61455">
                  <c:v>204.79781399990298</c:v>
                </c:pt>
                <c:pt idx="61456">
                  <c:v>204.79904800003999</c:v>
                </c:pt>
                <c:pt idx="61457">
                  <c:v>204.79994300012498</c:v>
                </c:pt>
                <c:pt idx="61458">
                  <c:v>204.80168899985</c:v>
                </c:pt>
                <c:pt idx="61459">
                  <c:v>204.808219999904</c:v>
                </c:pt>
                <c:pt idx="61460">
                  <c:v>204.808950999904</c:v>
                </c:pt>
                <c:pt idx="61461">
                  <c:v>204.81021100022102</c:v>
                </c:pt>
                <c:pt idx="61462">
                  <c:v>204.81112000015801</c:v>
                </c:pt>
                <c:pt idx="61463">
                  <c:v>204.81621699991501</c:v>
                </c:pt>
                <c:pt idx="61464">
                  <c:v>204.834791999928</c:v>
                </c:pt>
                <c:pt idx="61465">
                  <c:v>204.83533000015001</c:v>
                </c:pt>
                <c:pt idx="61466">
                  <c:v>204.83578199991803</c:v>
                </c:pt>
                <c:pt idx="61467">
                  <c:v>204.83634699985399</c:v>
                </c:pt>
                <c:pt idx="61468">
                  <c:v>204.837046000193</c:v>
                </c:pt>
                <c:pt idx="61469">
                  <c:v>204.837999000119</c:v>
                </c:pt>
                <c:pt idx="61470">
                  <c:v>204.849310000099</c:v>
                </c:pt>
                <c:pt idx="61471">
                  <c:v>204.85472000018399</c:v>
                </c:pt>
                <c:pt idx="61472">
                  <c:v>204.85517499992002</c:v>
                </c:pt>
                <c:pt idx="61473">
                  <c:v>204.85611499998399</c:v>
                </c:pt>
                <c:pt idx="61474">
                  <c:v>204.856458999984</c:v>
                </c:pt>
                <c:pt idx="61475">
                  <c:v>204.85669500021601</c:v>
                </c:pt>
                <c:pt idx="61476">
                  <c:v>204.864267000175</c:v>
                </c:pt>
                <c:pt idx="61477">
                  <c:v>204.86476099995301</c:v>
                </c:pt>
                <c:pt idx="61478">
                  <c:v>204.86495000022799</c:v>
                </c:pt>
                <c:pt idx="61479">
                  <c:v>204.86622799990002</c:v>
                </c:pt>
                <c:pt idx="61480">
                  <c:v>204.86709299984699</c:v>
                </c:pt>
                <c:pt idx="61481">
                  <c:v>204.88580299979699</c:v>
                </c:pt>
                <c:pt idx="61482">
                  <c:v>204.88640199982899</c:v>
                </c:pt>
                <c:pt idx="61483">
                  <c:v>204.88656599991302</c:v>
                </c:pt>
                <c:pt idx="61484">
                  <c:v>204.88692099979698</c:v>
                </c:pt>
                <c:pt idx="61485">
                  <c:v>204.88729599992399</c:v>
                </c:pt>
                <c:pt idx="61486">
                  <c:v>204.887469999903</c:v>
                </c:pt>
                <c:pt idx="61487">
                  <c:v>204.88793100003002</c:v>
                </c:pt>
                <c:pt idx="61488">
                  <c:v>204.88803899979698</c:v>
                </c:pt>
                <c:pt idx="61489">
                  <c:v>204.88814000009302</c:v>
                </c:pt>
                <c:pt idx="61490">
                  <c:v>204.90288500013699</c:v>
                </c:pt>
                <c:pt idx="61491">
                  <c:v>204.90328400001002</c:v>
                </c:pt>
                <c:pt idx="61492">
                  <c:v>204.91616199979001</c:v>
                </c:pt>
                <c:pt idx="61493">
                  <c:v>204.91733500011799</c:v>
                </c:pt>
                <c:pt idx="61494">
                  <c:v>204.91811800002301</c:v>
                </c:pt>
                <c:pt idx="61495">
                  <c:v>204.92294699988599</c:v>
                </c:pt>
                <c:pt idx="61496">
                  <c:v>204.923580000013</c:v>
                </c:pt>
                <c:pt idx="61497">
                  <c:v>204.92484199985401</c:v>
                </c:pt>
                <c:pt idx="61498">
                  <c:v>204.92571800014002</c:v>
                </c:pt>
                <c:pt idx="61499">
                  <c:v>204.941238000174</c:v>
                </c:pt>
                <c:pt idx="61500">
                  <c:v>204.941985000004</c:v>
                </c:pt>
                <c:pt idx="61501">
                  <c:v>204.94342700021602</c:v>
                </c:pt>
                <c:pt idx="61502">
                  <c:v>204.94441600021599</c:v>
                </c:pt>
                <c:pt idx="61503">
                  <c:v>204.949517999921</c:v>
                </c:pt>
                <c:pt idx="61504">
                  <c:v>204.95951600014399</c:v>
                </c:pt>
                <c:pt idx="61505">
                  <c:v>204.96706099993301</c:v>
                </c:pt>
                <c:pt idx="61506">
                  <c:v>204.967742999997</c:v>
                </c:pt>
                <c:pt idx="61507">
                  <c:v>204.96900499983801</c:v>
                </c:pt>
                <c:pt idx="61508">
                  <c:v>204.96989899993397</c:v>
                </c:pt>
                <c:pt idx="61509">
                  <c:v>204.99240700018998</c:v>
                </c:pt>
                <c:pt idx="61510">
                  <c:v>204.99494100022198</c:v>
                </c:pt>
                <c:pt idx="61511">
                  <c:v>204.99555900005299</c:v>
                </c:pt>
                <c:pt idx="61512">
                  <c:v>204.99655799994798</c:v>
                </c:pt>
                <c:pt idx="61513">
                  <c:v>204.99788699998999</c:v>
                </c:pt>
                <c:pt idx="61514">
                  <c:v>205.00199400021299</c:v>
                </c:pt>
                <c:pt idx="61515">
                  <c:v>205.00269400008602</c:v>
                </c:pt>
                <c:pt idx="61516">
                  <c:v>205.00400999981099</c:v>
                </c:pt>
                <c:pt idx="61517">
                  <c:v>205.004865999853</c:v>
                </c:pt>
                <c:pt idx="61518">
                  <c:v>205.01328299997101</c:v>
                </c:pt>
                <c:pt idx="61519">
                  <c:v>205.013833000066</c:v>
                </c:pt>
                <c:pt idx="61520">
                  <c:v>205.01455500016098</c:v>
                </c:pt>
                <c:pt idx="61521">
                  <c:v>205.01565599988601</c:v>
                </c:pt>
                <c:pt idx="61522">
                  <c:v>205.01650500000301</c:v>
                </c:pt>
                <c:pt idx="61523">
                  <c:v>205.01679300014001</c:v>
                </c:pt>
                <c:pt idx="61524">
                  <c:v>205.017445000066</c:v>
                </c:pt>
                <c:pt idx="61525">
                  <c:v>205.01946100011901</c:v>
                </c:pt>
                <c:pt idx="61526">
                  <c:v>205.01995099994002</c:v>
                </c:pt>
                <c:pt idx="61527">
                  <c:v>205.019980000088</c:v>
                </c:pt>
                <c:pt idx="61528">
                  <c:v>205.02065600021498</c:v>
                </c:pt>
                <c:pt idx="61529">
                  <c:v>205.020705000151</c:v>
                </c:pt>
                <c:pt idx="61530">
                  <c:v>205.02154099994999</c:v>
                </c:pt>
                <c:pt idx="61531">
                  <c:v>205.02931300006802</c:v>
                </c:pt>
                <c:pt idx="61532">
                  <c:v>205.031139999846</c:v>
                </c:pt>
                <c:pt idx="61533">
                  <c:v>205.031525999856</c:v>
                </c:pt>
                <c:pt idx="61534">
                  <c:v>205.03332399994099</c:v>
                </c:pt>
                <c:pt idx="61535">
                  <c:v>205.03350199987798</c:v>
                </c:pt>
                <c:pt idx="61536">
                  <c:v>205.035368000153</c:v>
                </c:pt>
                <c:pt idx="61537">
                  <c:v>205.03559500002598</c:v>
                </c:pt>
                <c:pt idx="61538">
                  <c:v>205.036128999836</c:v>
                </c:pt>
                <c:pt idx="61539">
                  <c:v>205.03628999995198</c:v>
                </c:pt>
                <c:pt idx="61540">
                  <c:v>205.03740799995199</c:v>
                </c:pt>
                <c:pt idx="61541">
                  <c:v>205.037569000069</c:v>
                </c:pt>
                <c:pt idx="61542">
                  <c:v>205.03847500003701</c:v>
                </c:pt>
                <c:pt idx="61543">
                  <c:v>205.03868900004801</c:v>
                </c:pt>
                <c:pt idx="61544">
                  <c:v>205.03955499998401</c:v>
                </c:pt>
                <c:pt idx="61545">
                  <c:v>205.039637000027</c:v>
                </c:pt>
                <c:pt idx="61546">
                  <c:v>205.03971600010101</c:v>
                </c:pt>
                <c:pt idx="61547">
                  <c:v>205.03979400018503</c:v>
                </c:pt>
                <c:pt idx="61548">
                  <c:v>205.039881000175</c:v>
                </c:pt>
                <c:pt idx="61549">
                  <c:v>205.03994999990002</c:v>
                </c:pt>
                <c:pt idx="61550">
                  <c:v>205.04080199998398</c:v>
                </c:pt>
                <c:pt idx="61551">
                  <c:v>205.04134700013302</c:v>
                </c:pt>
                <c:pt idx="61552">
                  <c:v>205.04184999981499</c:v>
                </c:pt>
                <c:pt idx="61553">
                  <c:v>205.04218799987899</c:v>
                </c:pt>
                <c:pt idx="61554">
                  <c:v>205.042489999868</c:v>
                </c:pt>
                <c:pt idx="61555">
                  <c:v>205.04297800016499</c:v>
                </c:pt>
                <c:pt idx="61556">
                  <c:v>205.05504099992299</c:v>
                </c:pt>
                <c:pt idx="61557">
                  <c:v>205.05925999986999</c:v>
                </c:pt>
                <c:pt idx="61558">
                  <c:v>205.05994699988099</c:v>
                </c:pt>
                <c:pt idx="61559">
                  <c:v>205.06130800003999</c:v>
                </c:pt>
                <c:pt idx="61560">
                  <c:v>205.06222399990202</c:v>
                </c:pt>
                <c:pt idx="61561">
                  <c:v>205.06786699979699</c:v>
                </c:pt>
                <c:pt idx="61562">
                  <c:v>205.08052100012699</c:v>
                </c:pt>
                <c:pt idx="61563">
                  <c:v>205.08083899994702</c:v>
                </c:pt>
                <c:pt idx="61564">
                  <c:v>205.08086500012698</c:v>
                </c:pt>
                <c:pt idx="61565">
                  <c:v>205.081397999947</c:v>
                </c:pt>
                <c:pt idx="61566">
                  <c:v>205.08181600007399</c:v>
                </c:pt>
                <c:pt idx="61567">
                  <c:v>205.08195399997899</c:v>
                </c:pt>
                <c:pt idx="61568">
                  <c:v>205.08264499994701</c:v>
                </c:pt>
                <c:pt idx="61569">
                  <c:v>205.083911000201</c:v>
                </c:pt>
                <c:pt idx="61570">
                  <c:v>205.08487999995802</c:v>
                </c:pt>
                <c:pt idx="61571">
                  <c:v>205.092826000054</c:v>
                </c:pt>
                <c:pt idx="61572">
                  <c:v>205.09431700020201</c:v>
                </c:pt>
                <c:pt idx="61573">
                  <c:v>205.09996800001301</c:v>
                </c:pt>
                <c:pt idx="61574">
                  <c:v>205.10063800020302</c:v>
                </c:pt>
                <c:pt idx="61575">
                  <c:v>205.101811000076</c:v>
                </c:pt>
                <c:pt idx="61576">
                  <c:v>205.10269799979099</c:v>
                </c:pt>
                <c:pt idx="61577">
                  <c:v>205.10303999981201</c:v>
                </c:pt>
                <c:pt idx="61578">
                  <c:v>205.10365200016099</c:v>
                </c:pt>
                <c:pt idx="61579">
                  <c:v>205.10472600017198</c:v>
                </c:pt>
                <c:pt idx="61580">
                  <c:v>205.10496199994998</c:v>
                </c:pt>
                <c:pt idx="61581">
                  <c:v>205.10558200021401</c:v>
                </c:pt>
                <c:pt idx="61582">
                  <c:v>205.10564799997101</c:v>
                </c:pt>
                <c:pt idx="61583">
                  <c:v>205.106805000013</c:v>
                </c:pt>
                <c:pt idx="61584">
                  <c:v>205.107690000204</c:v>
                </c:pt>
                <c:pt idx="61585">
                  <c:v>205.117797000184</c:v>
                </c:pt>
                <c:pt idx="61586">
                  <c:v>205.11835700017397</c:v>
                </c:pt>
                <c:pt idx="61587">
                  <c:v>205.11898999984601</c:v>
                </c:pt>
                <c:pt idx="61588">
                  <c:v>205.119066999941</c:v>
                </c:pt>
                <c:pt idx="61589">
                  <c:v>205.12031299995198</c:v>
                </c:pt>
                <c:pt idx="61590">
                  <c:v>205.12129600001498</c:v>
                </c:pt>
                <c:pt idx="61591">
                  <c:v>205.12176900001498</c:v>
                </c:pt>
                <c:pt idx="61592">
                  <c:v>205.122169999867</c:v>
                </c:pt>
                <c:pt idx="61593">
                  <c:v>205.12292700004699</c:v>
                </c:pt>
                <c:pt idx="61594">
                  <c:v>205.12298199992</c:v>
                </c:pt>
                <c:pt idx="61595">
                  <c:v>205.12348200009001</c:v>
                </c:pt>
                <c:pt idx="61596">
                  <c:v>205.12823699982602</c:v>
                </c:pt>
                <c:pt idx="61597">
                  <c:v>205.146686999796</c:v>
                </c:pt>
                <c:pt idx="61598">
                  <c:v>205.170542999894</c:v>
                </c:pt>
                <c:pt idx="61599">
                  <c:v>205.17980800013899</c:v>
                </c:pt>
                <c:pt idx="61600">
                  <c:v>205.185620000065</c:v>
                </c:pt>
                <c:pt idx="61601">
                  <c:v>205.18614699994902</c:v>
                </c:pt>
                <c:pt idx="61602">
                  <c:v>205.18685800016098</c:v>
                </c:pt>
                <c:pt idx="61603">
                  <c:v>205.18743200000199</c:v>
                </c:pt>
                <c:pt idx="61604">
                  <c:v>205.18841800003401</c:v>
                </c:pt>
                <c:pt idx="61605">
                  <c:v>205.20042899988698</c:v>
                </c:pt>
                <c:pt idx="61606">
                  <c:v>205.217363999963</c:v>
                </c:pt>
                <c:pt idx="61607">
                  <c:v>205.218133000016</c:v>
                </c:pt>
                <c:pt idx="61608">
                  <c:v>205.222526999932</c:v>
                </c:pt>
                <c:pt idx="61609">
                  <c:v>205.22324600005902</c:v>
                </c:pt>
                <c:pt idx="61610">
                  <c:v>205.22461100017603</c:v>
                </c:pt>
                <c:pt idx="61611">
                  <c:v>205.22479700002802</c:v>
                </c:pt>
                <c:pt idx="61612">
                  <c:v>205.225519000123</c:v>
                </c:pt>
                <c:pt idx="61613">
                  <c:v>205.23638099984899</c:v>
                </c:pt>
                <c:pt idx="61614">
                  <c:v>205.248676999872</c:v>
                </c:pt>
                <c:pt idx="61615">
                  <c:v>205.27032600011799</c:v>
                </c:pt>
                <c:pt idx="61616">
                  <c:v>205.271137000181</c:v>
                </c:pt>
                <c:pt idx="61617">
                  <c:v>205.271859999811</c:v>
                </c:pt>
                <c:pt idx="61618">
                  <c:v>205.27314099990599</c:v>
                </c:pt>
                <c:pt idx="61619">
                  <c:v>205.27404299991701</c:v>
                </c:pt>
                <c:pt idx="61620">
                  <c:v>205.274194000139</c:v>
                </c:pt>
                <c:pt idx="61621">
                  <c:v>205.3025780001</c:v>
                </c:pt>
                <c:pt idx="61622">
                  <c:v>205.303232999995</c:v>
                </c:pt>
                <c:pt idx="61623">
                  <c:v>205.304512000111</c:v>
                </c:pt>
                <c:pt idx="61624">
                  <c:v>205.30537300010101</c:v>
                </c:pt>
                <c:pt idx="61625">
                  <c:v>205.318349000208</c:v>
                </c:pt>
                <c:pt idx="61626">
                  <c:v>205.318963000081</c:v>
                </c:pt>
                <c:pt idx="61627">
                  <c:v>205.32002199979601</c:v>
                </c:pt>
                <c:pt idx="61628">
                  <c:v>205.32078999985902</c:v>
                </c:pt>
                <c:pt idx="61629">
                  <c:v>205.32705999994502</c:v>
                </c:pt>
                <c:pt idx="61630">
                  <c:v>205.327724000198</c:v>
                </c:pt>
                <c:pt idx="61631">
                  <c:v>205.328897000072</c:v>
                </c:pt>
                <c:pt idx="61632">
                  <c:v>205.32972999990298</c:v>
                </c:pt>
                <c:pt idx="61633">
                  <c:v>205.33241700013599</c:v>
                </c:pt>
                <c:pt idx="61634">
                  <c:v>205.332902999998</c:v>
                </c:pt>
                <c:pt idx="61635">
                  <c:v>205.33483500003001</c:v>
                </c:pt>
                <c:pt idx="61636">
                  <c:v>205.335015999935</c:v>
                </c:pt>
                <c:pt idx="61637">
                  <c:v>205.33692600020001</c:v>
                </c:pt>
                <c:pt idx="61638">
                  <c:v>205.33722800018901</c:v>
                </c:pt>
                <c:pt idx="61639">
                  <c:v>205.33864700018901</c:v>
                </c:pt>
                <c:pt idx="61640">
                  <c:v>205.338834000031</c:v>
                </c:pt>
                <c:pt idx="61641">
                  <c:v>205.34003300008402</c:v>
                </c:pt>
                <c:pt idx="61642">
                  <c:v>205.34021799994599</c:v>
                </c:pt>
                <c:pt idx="61643">
                  <c:v>205.34142299993601</c:v>
                </c:pt>
                <c:pt idx="61644">
                  <c:v>205.34164399987199</c:v>
                </c:pt>
                <c:pt idx="61645">
                  <c:v>205.34229299982999</c:v>
                </c:pt>
                <c:pt idx="61646">
                  <c:v>205.34246299985099</c:v>
                </c:pt>
                <c:pt idx="61647">
                  <c:v>205.34274600004198</c:v>
                </c:pt>
                <c:pt idx="61648">
                  <c:v>205.34327899986198</c:v>
                </c:pt>
                <c:pt idx="61649">
                  <c:v>205.34344099996798</c:v>
                </c:pt>
                <c:pt idx="61650">
                  <c:v>205.345224000211</c:v>
                </c:pt>
                <c:pt idx="61651">
                  <c:v>205.34548600016902</c:v>
                </c:pt>
                <c:pt idx="61652">
                  <c:v>205.34661900001001</c:v>
                </c:pt>
                <c:pt idx="61653">
                  <c:v>205.34668800019</c:v>
                </c:pt>
                <c:pt idx="61654">
                  <c:v>205.34675499993602</c:v>
                </c:pt>
                <c:pt idx="61655">
                  <c:v>205.346821000148</c:v>
                </c:pt>
                <c:pt idx="61656">
                  <c:v>205.346885999915</c:v>
                </c:pt>
                <c:pt idx="61657">
                  <c:v>205.34694700017999</c:v>
                </c:pt>
                <c:pt idx="61658">
                  <c:v>205.34701499991499</c:v>
                </c:pt>
                <c:pt idx="61659">
                  <c:v>205.34707600018001</c:v>
                </c:pt>
                <c:pt idx="61660">
                  <c:v>205.34714099994702</c:v>
                </c:pt>
                <c:pt idx="61661">
                  <c:v>205.34823600018998</c:v>
                </c:pt>
                <c:pt idx="61662">
                  <c:v>205.34860599991501</c:v>
                </c:pt>
                <c:pt idx="61663">
                  <c:v>205.34917499981</c:v>
                </c:pt>
                <c:pt idx="61664">
                  <c:v>205.34957500012698</c:v>
                </c:pt>
                <c:pt idx="61665">
                  <c:v>205.34993399996799</c:v>
                </c:pt>
                <c:pt idx="61666">
                  <c:v>205.350440000074</c:v>
                </c:pt>
                <c:pt idx="61667">
                  <c:v>205.35075199995802</c:v>
                </c:pt>
                <c:pt idx="61668">
                  <c:v>205.35105699991598</c:v>
                </c:pt>
                <c:pt idx="61669">
                  <c:v>205.351608</c:v>
                </c:pt>
                <c:pt idx="61670">
                  <c:v>205.3563999998</c:v>
                </c:pt>
                <c:pt idx="61671">
                  <c:v>205.37006399990699</c:v>
                </c:pt>
                <c:pt idx="61672">
                  <c:v>205.37078100005598</c:v>
                </c:pt>
                <c:pt idx="61673">
                  <c:v>205.37208099994999</c:v>
                </c:pt>
                <c:pt idx="61674">
                  <c:v>205.373007000162</c:v>
                </c:pt>
                <c:pt idx="61675">
                  <c:v>205.38457200018399</c:v>
                </c:pt>
                <c:pt idx="61676">
                  <c:v>205.41297199997601</c:v>
                </c:pt>
                <c:pt idx="61677">
                  <c:v>205.41363399979599</c:v>
                </c:pt>
                <c:pt idx="61678">
                  <c:v>205.414474000008</c:v>
                </c:pt>
                <c:pt idx="61679">
                  <c:v>205.414663999818</c:v>
                </c:pt>
                <c:pt idx="61680">
                  <c:v>205.415405000167</c:v>
                </c:pt>
                <c:pt idx="61681">
                  <c:v>205.42694799996701</c:v>
                </c:pt>
                <c:pt idx="61682">
                  <c:v>205.42760399985099</c:v>
                </c:pt>
                <c:pt idx="61683">
                  <c:v>205.428760999893</c:v>
                </c:pt>
                <c:pt idx="61684">
                  <c:v>205.42961399996702</c:v>
                </c:pt>
                <c:pt idx="61685">
                  <c:v>205.43593100001002</c:v>
                </c:pt>
                <c:pt idx="61686">
                  <c:v>205.451309000181</c:v>
                </c:pt>
                <c:pt idx="61687">
                  <c:v>205.45171100002301</c:v>
                </c:pt>
                <c:pt idx="61688">
                  <c:v>205.45247100017102</c:v>
                </c:pt>
                <c:pt idx="61689">
                  <c:v>205.453036000108</c:v>
                </c:pt>
                <c:pt idx="61690">
                  <c:v>205.47221700007799</c:v>
                </c:pt>
                <c:pt idx="61691">
                  <c:v>205.47275699982399</c:v>
                </c:pt>
                <c:pt idx="61692">
                  <c:v>205.47373299996201</c:v>
                </c:pt>
                <c:pt idx="61693">
                  <c:v>205.47438299990901</c:v>
                </c:pt>
                <c:pt idx="61694">
                  <c:v>205.480960999921</c:v>
                </c:pt>
                <c:pt idx="61695">
                  <c:v>205.48946799999601</c:v>
                </c:pt>
                <c:pt idx="61696">
                  <c:v>205.494338999869</c:v>
                </c:pt>
                <c:pt idx="61697">
                  <c:v>205.495024999891</c:v>
                </c:pt>
                <c:pt idx="61698">
                  <c:v>205.49636699979601</c:v>
                </c:pt>
                <c:pt idx="61699">
                  <c:v>205.49672100014499</c:v>
                </c:pt>
                <c:pt idx="61700">
                  <c:v>205.49726499984899</c:v>
                </c:pt>
                <c:pt idx="61701">
                  <c:v>205.50306099994401</c:v>
                </c:pt>
                <c:pt idx="61702">
                  <c:v>205.503338000198</c:v>
                </c:pt>
                <c:pt idx="61703">
                  <c:v>205.50357899992298</c:v>
                </c:pt>
                <c:pt idx="61704">
                  <c:v>205.50411100020901</c:v>
                </c:pt>
                <c:pt idx="61705">
                  <c:v>205.50461999982801</c:v>
                </c:pt>
                <c:pt idx="61706">
                  <c:v>205.50533100004</c:v>
                </c:pt>
                <c:pt idx="61707">
                  <c:v>205.50541500006099</c:v>
                </c:pt>
                <c:pt idx="61708">
                  <c:v>205.50689899982899</c:v>
                </c:pt>
                <c:pt idx="61709">
                  <c:v>205.52003300008403</c:v>
                </c:pt>
                <c:pt idx="61710">
                  <c:v>205.52741299979903</c:v>
                </c:pt>
                <c:pt idx="61711">
                  <c:v>205.551502000162</c:v>
                </c:pt>
                <c:pt idx="61712">
                  <c:v>205.55362000004601</c:v>
                </c:pt>
                <c:pt idx="61713">
                  <c:v>205.55921799996202</c:v>
                </c:pt>
                <c:pt idx="61714">
                  <c:v>205.56834899980399</c:v>
                </c:pt>
                <c:pt idx="61715">
                  <c:v>205.58537199985901</c:v>
                </c:pt>
                <c:pt idx="61716">
                  <c:v>205.58934500013399</c:v>
                </c:pt>
                <c:pt idx="61717">
                  <c:v>205.590020999807</c:v>
                </c:pt>
                <c:pt idx="61718">
                  <c:v>205.59119800009199</c:v>
                </c:pt>
                <c:pt idx="61719">
                  <c:v>205.59208299982802</c:v>
                </c:pt>
                <c:pt idx="61720">
                  <c:v>205.617396999969</c:v>
                </c:pt>
                <c:pt idx="61721">
                  <c:v>205.62834300017101</c:v>
                </c:pt>
                <c:pt idx="61722">
                  <c:v>205.62898400021299</c:v>
                </c:pt>
                <c:pt idx="61723">
                  <c:v>205.63024800003402</c:v>
                </c:pt>
                <c:pt idx="61724">
                  <c:v>205.63112899981201</c:v>
                </c:pt>
                <c:pt idx="61725">
                  <c:v>205.63704999994999</c:v>
                </c:pt>
                <c:pt idx="61726">
                  <c:v>205.65738100003702</c:v>
                </c:pt>
                <c:pt idx="61727">
                  <c:v>205.66605500016499</c:v>
                </c:pt>
                <c:pt idx="61728">
                  <c:v>205.67859099992299</c:v>
                </c:pt>
                <c:pt idx="61729">
                  <c:v>205.69757300017901</c:v>
                </c:pt>
                <c:pt idx="61730">
                  <c:v>205.71817500012901</c:v>
                </c:pt>
                <c:pt idx="61731">
                  <c:v>205.718858000182</c:v>
                </c:pt>
                <c:pt idx="61732">
                  <c:v>205.719950999991</c:v>
                </c:pt>
                <c:pt idx="61733">
                  <c:v>205.71999200001301</c:v>
                </c:pt>
                <c:pt idx="61734">
                  <c:v>205.720896999991</c:v>
                </c:pt>
                <c:pt idx="61735">
                  <c:v>205.73812900011001</c:v>
                </c:pt>
                <c:pt idx="61736">
                  <c:v>205.73891599997199</c:v>
                </c:pt>
                <c:pt idx="61737">
                  <c:v>205.74019400009999</c:v>
                </c:pt>
                <c:pt idx="61738">
                  <c:v>205.74119799994099</c:v>
                </c:pt>
                <c:pt idx="61739">
                  <c:v>205.74446000000501</c:v>
                </c:pt>
                <c:pt idx="61740">
                  <c:v>205.74512199982499</c:v>
                </c:pt>
                <c:pt idx="61741">
                  <c:v>205.74552800007902</c:v>
                </c:pt>
                <c:pt idx="61742">
                  <c:v>205.746256000111</c:v>
                </c:pt>
                <c:pt idx="61743">
                  <c:v>205.746426000132</c:v>
                </c:pt>
                <c:pt idx="61744">
                  <c:v>205.74733000012202</c:v>
                </c:pt>
                <c:pt idx="61745">
                  <c:v>205.747660999804</c:v>
                </c:pt>
                <c:pt idx="61746">
                  <c:v>205.748665000101</c:v>
                </c:pt>
                <c:pt idx="61747">
                  <c:v>205.767748000198</c:v>
                </c:pt>
                <c:pt idx="61748">
                  <c:v>205.768432999775</c:v>
                </c:pt>
                <c:pt idx="61749">
                  <c:v>205.76964500014498</c:v>
                </c:pt>
                <c:pt idx="61750">
                  <c:v>205.77046300013501</c:v>
                </c:pt>
                <c:pt idx="61751">
                  <c:v>205.77332099992401</c:v>
                </c:pt>
                <c:pt idx="61752">
                  <c:v>205.773983000199</c:v>
                </c:pt>
                <c:pt idx="61753">
                  <c:v>205.77521899985999</c:v>
                </c:pt>
                <c:pt idx="61754">
                  <c:v>205.77581499992399</c:v>
                </c:pt>
                <c:pt idx="61755">
                  <c:v>205.77615000001902</c:v>
                </c:pt>
                <c:pt idx="61756">
                  <c:v>205.776196999977</c:v>
                </c:pt>
                <c:pt idx="61757">
                  <c:v>205.77692000006198</c:v>
                </c:pt>
                <c:pt idx="61758">
                  <c:v>205.77741199986102</c:v>
                </c:pt>
                <c:pt idx="61759">
                  <c:v>205.79410600021203</c:v>
                </c:pt>
                <c:pt idx="61760">
                  <c:v>205.79465999981002</c:v>
                </c:pt>
                <c:pt idx="61761">
                  <c:v>205.79466199978899</c:v>
                </c:pt>
                <c:pt idx="61762">
                  <c:v>205.79513299981002</c:v>
                </c:pt>
                <c:pt idx="61763">
                  <c:v>205.795553999905</c:v>
                </c:pt>
                <c:pt idx="61764">
                  <c:v>205.79571400003201</c:v>
                </c:pt>
                <c:pt idx="61765">
                  <c:v>205.79638299977799</c:v>
                </c:pt>
                <c:pt idx="61766">
                  <c:v>205.79646399983099</c:v>
                </c:pt>
                <c:pt idx="61767">
                  <c:v>205.79699800009598</c:v>
                </c:pt>
                <c:pt idx="61768">
                  <c:v>205.80531499990602</c:v>
                </c:pt>
                <c:pt idx="61769">
                  <c:v>205.81114000015</c:v>
                </c:pt>
                <c:pt idx="61770">
                  <c:v>205.81367300019301</c:v>
                </c:pt>
                <c:pt idx="61771">
                  <c:v>205.81412799992901</c:v>
                </c:pt>
                <c:pt idx="61772">
                  <c:v>205.81499199988602</c:v>
                </c:pt>
                <c:pt idx="61773">
                  <c:v>205.815521000204</c:v>
                </c:pt>
                <c:pt idx="61774">
                  <c:v>205.827696000142</c:v>
                </c:pt>
                <c:pt idx="61775">
                  <c:v>205.84295300022799</c:v>
                </c:pt>
                <c:pt idx="61776">
                  <c:v>205.849894000039</c:v>
                </c:pt>
                <c:pt idx="61777">
                  <c:v>205.85055399987999</c:v>
                </c:pt>
                <c:pt idx="61778">
                  <c:v>205.85205699990101</c:v>
                </c:pt>
                <c:pt idx="61779">
                  <c:v>205.85302200015499</c:v>
                </c:pt>
                <c:pt idx="61780">
                  <c:v>205.85529700019799</c:v>
                </c:pt>
                <c:pt idx="61781">
                  <c:v>205.85589099982801</c:v>
                </c:pt>
                <c:pt idx="61782">
                  <c:v>205.860629000198</c:v>
                </c:pt>
                <c:pt idx="61783">
                  <c:v>205.861330000061</c:v>
                </c:pt>
                <c:pt idx="61784">
                  <c:v>205.86271399997699</c:v>
                </c:pt>
                <c:pt idx="61785">
                  <c:v>205.86377100016702</c:v>
                </c:pt>
                <c:pt idx="61786">
                  <c:v>205.87855399980899</c:v>
                </c:pt>
                <c:pt idx="61787">
                  <c:v>205.879074000222</c:v>
                </c:pt>
                <c:pt idx="61788">
                  <c:v>205.87988299985201</c:v>
                </c:pt>
                <c:pt idx="61789">
                  <c:v>205.88052799985201</c:v>
                </c:pt>
                <c:pt idx="61790">
                  <c:v>205.88490599993699</c:v>
                </c:pt>
                <c:pt idx="61791">
                  <c:v>205.885613000191</c:v>
                </c:pt>
                <c:pt idx="61792">
                  <c:v>205.88707400020201</c:v>
                </c:pt>
                <c:pt idx="61793">
                  <c:v>205.8881009998</c:v>
                </c:pt>
                <c:pt idx="61794">
                  <c:v>205.88880200011701</c:v>
                </c:pt>
                <c:pt idx="61795">
                  <c:v>205.88945999998001</c:v>
                </c:pt>
                <c:pt idx="61796">
                  <c:v>205.89066299999101</c:v>
                </c:pt>
                <c:pt idx="61797">
                  <c:v>205.89118399993802</c:v>
                </c:pt>
                <c:pt idx="61798">
                  <c:v>205.89150200021299</c:v>
                </c:pt>
                <c:pt idx="61799">
                  <c:v>205.90316100015102</c:v>
                </c:pt>
                <c:pt idx="61800">
                  <c:v>205.92324700009999</c:v>
                </c:pt>
                <c:pt idx="61801">
                  <c:v>205.93943099993299</c:v>
                </c:pt>
                <c:pt idx="61802">
                  <c:v>205.95067000022001</c:v>
                </c:pt>
                <c:pt idx="61803">
                  <c:v>205.95105199981799</c:v>
                </c:pt>
                <c:pt idx="61804">
                  <c:v>205.95142599995501</c:v>
                </c:pt>
                <c:pt idx="61805">
                  <c:v>205.95288000003998</c:v>
                </c:pt>
                <c:pt idx="61806">
                  <c:v>205.95306099994502</c:v>
                </c:pt>
                <c:pt idx="61807">
                  <c:v>205.953859000146</c:v>
                </c:pt>
                <c:pt idx="61808">
                  <c:v>205.96157299996702</c:v>
                </c:pt>
                <c:pt idx="61809">
                  <c:v>205.96382199983</c:v>
                </c:pt>
                <c:pt idx="61810">
                  <c:v>205.964955000126</c:v>
                </c:pt>
                <c:pt idx="61811">
                  <c:v>205.965552000179</c:v>
                </c:pt>
                <c:pt idx="61812">
                  <c:v>205.96674299986199</c:v>
                </c:pt>
                <c:pt idx="61813">
                  <c:v>205.96753400013699</c:v>
                </c:pt>
                <c:pt idx="61814">
                  <c:v>205.987684999854</c:v>
                </c:pt>
                <c:pt idx="61815">
                  <c:v>206.0132900001</c:v>
                </c:pt>
                <c:pt idx="61816">
                  <c:v>206.02203799990002</c:v>
                </c:pt>
                <c:pt idx="61817">
                  <c:v>206.03043900018702</c:v>
                </c:pt>
                <c:pt idx="61818">
                  <c:v>206.03111899981701</c:v>
                </c:pt>
                <c:pt idx="61819">
                  <c:v>206.032424000113</c:v>
                </c:pt>
                <c:pt idx="61820">
                  <c:v>206.03333200006</c:v>
                </c:pt>
                <c:pt idx="61821">
                  <c:v>206.04032299979698</c:v>
                </c:pt>
                <c:pt idx="61822">
                  <c:v>206.04078799988201</c:v>
                </c:pt>
                <c:pt idx="61823">
                  <c:v>206.04153400017802</c:v>
                </c:pt>
                <c:pt idx="61824">
                  <c:v>206.04210600004001</c:v>
                </c:pt>
                <c:pt idx="61825">
                  <c:v>206.05068199983998</c:v>
                </c:pt>
                <c:pt idx="61826">
                  <c:v>206.05125000020001</c:v>
                </c:pt>
                <c:pt idx="61827">
                  <c:v>206.052376000116</c:v>
                </c:pt>
                <c:pt idx="61828">
                  <c:v>206.053144000179</c:v>
                </c:pt>
                <c:pt idx="61829">
                  <c:v>206.10004999980399</c:v>
                </c:pt>
                <c:pt idx="61830">
                  <c:v>206.10236899983599</c:v>
                </c:pt>
                <c:pt idx="61831">
                  <c:v>206.111845000123</c:v>
                </c:pt>
                <c:pt idx="61832">
                  <c:v>206.13127700016702</c:v>
                </c:pt>
                <c:pt idx="61833">
                  <c:v>206.13181299995603</c:v>
                </c:pt>
                <c:pt idx="61834">
                  <c:v>206.131924000146</c:v>
                </c:pt>
                <c:pt idx="61835">
                  <c:v>206.132656000136</c:v>
                </c:pt>
                <c:pt idx="61836">
                  <c:v>206.13268399984</c:v>
                </c:pt>
                <c:pt idx="61837">
                  <c:v>206.133859000146</c:v>
                </c:pt>
                <c:pt idx="61838">
                  <c:v>206.134108999776</c:v>
                </c:pt>
                <c:pt idx="61839">
                  <c:v>206.136060000062</c:v>
                </c:pt>
                <c:pt idx="61840">
                  <c:v>206.15361000000101</c:v>
                </c:pt>
                <c:pt idx="61841">
                  <c:v>206.15423900016998</c:v>
                </c:pt>
                <c:pt idx="61842">
                  <c:v>206.155465999927</c:v>
                </c:pt>
                <c:pt idx="61843">
                  <c:v>206.15640000005399</c:v>
                </c:pt>
                <c:pt idx="61844">
                  <c:v>206.20258799999601</c:v>
                </c:pt>
                <c:pt idx="61845">
                  <c:v>206.20384299991198</c:v>
                </c:pt>
                <c:pt idx="61846">
                  <c:v>206.20435899991199</c:v>
                </c:pt>
                <c:pt idx="61847">
                  <c:v>206.205378000049</c:v>
                </c:pt>
                <c:pt idx="61848">
                  <c:v>206.20570099981703</c:v>
                </c:pt>
                <c:pt idx="61849">
                  <c:v>206.20610700007001</c:v>
                </c:pt>
                <c:pt idx="61850">
                  <c:v>206.22615000002</c:v>
                </c:pt>
                <c:pt idx="61851">
                  <c:v>206.244116000107</c:v>
                </c:pt>
                <c:pt idx="61852">
                  <c:v>206.24477299998</c:v>
                </c:pt>
                <c:pt idx="61853">
                  <c:v>206.245991999821</c:v>
                </c:pt>
                <c:pt idx="61854">
                  <c:v>206.246886999906</c:v>
                </c:pt>
                <c:pt idx="61855">
                  <c:v>206.26158400000301</c:v>
                </c:pt>
                <c:pt idx="61856">
                  <c:v>206.26221800011899</c:v>
                </c:pt>
                <c:pt idx="61857">
                  <c:v>206.26348899986601</c:v>
                </c:pt>
                <c:pt idx="61858">
                  <c:v>206.26440100022501</c:v>
                </c:pt>
                <c:pt idx="61859">
                  <c:v>206.26953200007799</c:v>
                </c:pt>
                <c:pt idx="61860">
                  <c:v>206.28669899997402</c:v>
                </c:pt>
                <c:pt idx="61861">
                  <c:v>206.28734100000599</c:v>
                </c:pt>
                <c:pt idx="61862">
                  <c:v>206.28873199984801</c:v>
                </c:pt>
                <c:pt idx="61863">
                  <c:v>206.28959399982699</c:v>
                </c:pt>
                <c:pt idx="61864">
                  <c:v>206.29436699982699</c:v>
                </c:pt>
                <c:pt idx="61865">
                  <c:v>206.29470999983801</c:v>
                </c:pt>
                <c:pt idx="61866">
                  <c:v>206.295434999901</c:v>
                </c:pt>
                <c:pt idx="61867">
                  <c:v>206.29664999978502</c:v>
                </c:pt>
                <c:pt idx="61868">
                  <c:v>206.29758599989103</c:v>
                </c:pt>
                <c:pt idx="61869">
                  <c:v>206.30417099982802</c:v>
                </c:pt>
                <c:pt idx="61870">
                  <c:v>206.30485199990201</c:v>
                </c:pt>
                <c:pt idx="61871">
                  <c:v>206.30610899979698</c:v>
                </c:pt>
                <c:pt idx="61872">
                  <c:v>206.307021000156</c:v>
                </c:pt>
                <c:pt idx="61873">
                  <c:v>206.32973500005298</c:v>
                </c:pt>
                <c:pt idx="61874">
                  <c:v>206.33276599983199</c:v>
                </c:pt>
                <c:pt idx="61875">
                  <c:v>206.33344699990602</c:v>
                </c:pt>
                <c:pt idx="61876">
                  <c:v>206.33472600002199</c:v>
                </c:pt>
                <c:pt idx="61877">
                  <c:v>206.335806999959</c:v>
                </c:pt>
                <c:pt idx="61878">
                  <c:v>206.347061000087</c:v>
                </c:pt>
                <c:pt idx="61879">
                  <c:v>206.34772999983298</c:v>
                </c:pt>
                <c:pt idx="61880">
                  <c:v>206.34896000001299</c:v>
                </c:pt>
                <c:pt idx="61881">
                  <c:v>206.34989100017199</c:v>
                </c:pt>
                <c:pt idx="61882">
                  <c:v>206.35070800017198</c:v>
                </c:pt>
                <c:pt idx="61883">
                  <c:v>206.351448000077</c:v>
                </c:pt>
                <c:pt idx="61884">
                  <c:v>206.352431000141</c:v>
                </c:pt>
                <c:pt idx="61885">
                  <c:v>206.35264600014099</c:v>
                </c:pt>
                <c:pt idx="61886">
                  <c:v>206.352850999792</c:v>
                </c:pt>
                <c:pt idx="61887">
                  <c:v>206.35344299989799</c:v>
                </c:pt>
                <c:pt idx="61888">
                  <c:v>206.353617999866</c:v>
                </c:pt>
                <c:pt idx="61889">
                  <c:v>206.35411200009901</c:v>
                </c:pt>
                <c:pt idx="61890">
                  <c:v>206.354706000183</c:v>
                </c:pt>
                <c:pt idx="61891">
                  <c:v>206.35524899989798</c:v>
                </c:pt>
                <c:pt idx="61892">
                  <c:v>206.35888400011001</c:v>
                </c:pt>
                <c:pt idx="61893">
                  <c:v>206.37957400003799</c:v>
                </c:pt>
                <c:pt idx="61894">
                  <c:v>206.38025600010201</c:v>
                </c:pt>
                <c:pt idx="61895">
                  <c:v>206.381513999986</c:v>
                </c:pt>
                <c:pt idx="61896">
                  <c:v>206.38284899996501</c:v>
                </c:pt>
                <c:pt idx="61897">
                  <c:v>206.38810899981701</c:v>
                </c:pt>
                <c:pt idx="61898">
                  <c:v>206.38878099998598</c:v>
                </c:pt>
                <c:pt idx="61899">
                  <c:v>206.38889700012402</c:v>
                </c:pt>
                <c:pt idx="61900">
                  <c:v>206.38951299997601</c:v>
                </c:pt>
                <c:pt idx="61901">
                  <c:v>206.39002000007099</c:v>
                </c:pt>
                <c:pt idx="61902">
                  <c:v>206.390446000114</c:v>
                </c:pt>
                <c:pt idx="61903">
                  <c:v>206.39099600020901</c:v>
                </c:pt>
                <c:pt idx="61904">
                  <c:v>206.39143300013501</c:v>
                </c:pt>
                <c:pt idx="61905">
                  <c:v>206.40619999994601</c:v>
                </c:pt>
                <c:pt idx="61906">
                  <c:v>206.41923299990498</c:v>
                </c:pt>
                <c:pt idx="61907">
                  <c:v>206.41963600019099</c:v>
                </c:pt>
                <c:pt idx="61908">
                  <c:v>206.42039299991598</c:v>
                </c:pt>
                <c:pt idx="61909">
                  <c:v>206.42092300022301</c:v>
                </c:pt>
                <c:pt idx="61910">
                  <c:v>206.42800799987501</c:v>
                </c:pt>
                <c:pt idx="61911">
                  <c:v>206.43247099996998</c:v>
                </c:pt>
                <c:pt idx="61912">
                  <c:v>206.43322100022399</c:v>
                </c:pt>
                <c:pt idx="61913">
                  <c:v>206.43472199981201</c:v>
                </c:pt>
                <c:pt idx="61914">
                  <c:v>206.43619700012999</c:v>
                </c:pt>
                <c:pt idx="61915">
                  <c:v>206.438080000225</c:v>
                </c:pt>
                <c:pt idx="61916">
                  <c:v>206.45474200000501</c:v>
                </c:pt>
                <c:pt idx="61917">
                  <c:v>206.458477000069</c:v>
                </c:pt>
                <c:pt idx="61918">
                  <c:v>206.45900599993101</c:v>
                </c:pt>
                <c:pt idx="61919">
                  <c:v>206.46001900013201</c:v>
                </c:pt>
                <c:pt idx="61920">
                  <c:v>206.460745000185</c:v>
                </c:pt>
                <c:pt idx="61921">
                  <c:v>206.46189799981499</c:v>
                </c:pt>
                <c:pt idx="61922">
                  <c:v>206.468161999964</c:v>
                </c:pt>
                <c:pt idx="61923">
                  <c:v>206.46880000003799</c:v>
                </c:pt>
                <c:pt idx="61924">
                  <c:v>206.469882999954</c:v>
                </c:pt>
                <c:pt idx="61925">
                  <c:v>206.47067299978499</c:v>
                </c:pt>
                <c:pt idx="61926">
                  <c:v>206.473318000007</c:v>
                </c:pt>
                <c:pt idx="61927">
                  <c:v>206.48607200018799</c:v>
                </c:pt>
                <c:pt idx="61928">
                  <c:v>206.50965200002199</c:v>
                </c:pt>
                <c:pt idx="61929">
                  <c:v>206.51125199992703</c:v>
                </c:pt>
                <c:pt idx="61930">
                  <c:v>206.53782099998301</c:v>
                </c:pt>
                <c:pt idx="61931">
                  <c:v>206.54832399986802</c:v>
                </c:pt>
                <c:pt idx="61932">
                  <c:v>206.555997000123</c:v>
                </c:pt>
                <c:pt idx="61933">
                  <c:v>206.55621600007998</c:v>
                </c:pt>
                <c:pt idx="61934">
                  <c:v>206.556705999901</c:v>
                </c:pt>
                <c:pt idx="61935">
                  <c:v>206.55688899978398</c:v>
                </c:pt>
                <c:pt idx="61936">
                  <c:v>206.55791999979499</c:v>
                </c:pt>
                <c:pt idx="61937">
                  <c:v>206.55806400009098</c:v>
                </c:pt>
                <c:pt idx="61938">
                  <c:v>206.55879100013399</c:v>
                </c:pt>
                <c:pt idx="61939">
                  <c:v>206.558906999816</c:v>
                </c:pt>
                <c:pt idx="61940">
                  <c:v>206.58942799991502</c:v>
                </c:pt>
                <c:pt idx="61941">
                  <c:v>206.59002699994701</c:v>
                </c:pt>
                <c:pt idx="61942">
                  <c:v>206.59115299986198</c:v>
                </c:pt>
                <c:pt idx="61943">
                  <c:v>206.59203200011598</c:v>
                </c:pt>
                <c:pt idx="61944">
                  <c:v>206.592891000127</c:v>
                </c:pt>
                <c:pt idx="61945">
                  <c:v>206.59330799981001</c:v>
                </c:pt>
                <c:pt idx="61946">
                  <c:v>206.593988999884</c:v>
                </c:pt>
                <c:pt idx="61947">
                  <c:v>206.59435600009598</c:v>
                </c:pt>
                <c:pt idx="61948">
                  <c:v>206.59453899997899</c:v>
                </c:pt>
                <c:pt idx="61949">
                  <c:v>206.59495000018001</c:v>
                </c:pt>
                <c:pt idx="61950">
                  <c:v>206.59609699987399</c:v>
                </c:pt>
                <c:pt idx="61951">
                  <c:v>206.59693500010601</c:v>
                </c:pt>
                <c:pt idx="61952">
                  <c:v>206.60807300009699</c:v>
                </c:pt>
                <c:pt idx="61953">
                  <c:v>206.637678999868</c:v>
                </c:pt>
                <c:pt idx="61954">
                  <c:v>206.63784199996297</c:v>
                </c:pt>
                <c:pt idx="61955">
                  <c:v>206.63850299979401</c:v>
                </c:pt>
                <c:pt idx="61956">
                  <c:v>206.63958000022799</c:v>
                </c:pt>
                <c:pt idx="61957">
                  <c:v>206.64037000005902</c:v>
                </c:pt>
                <c:pt idx="61958">
                  <c:v>206.64373999988999</c:v>
                </c:pt>
                <c:pt idx="61959">
                  <c:v>206.64434699983701</c:v>
                </c:pt>
                <c:pt idx="61960">
                  <c:v>206.64555099983701</c:v>
                </c:pt>
                <c:pt idx="61961">
                  <c:v>206.64635599996399</c:v>
                </c:pt>
                <c:pt idx="61962">
                  <c:v>206.655638000029</c:v>
                </c:pt>
                <c:pt idx="61963">
                  <c:v>206.65618900011302</c:v>
                </c:pt>
                <c:pt idx="61964">
                  <c:v>206.65721600016599</c:v>
                </c:pt>
                <c:pt idx="61965">
                  <c:v>206.658297000103</c:v>
                </c:pt>
                <c:pt idx="61966">
                  <c:v>206.65835899990202</c:v>
                </c:pt>
                <c:pt idx="61967">
                  <c:v>206.666463000146</c:v>
                </c:pt>
                <c:pt idx="61968">
                  <c:v>206.66683099989302</c:v>
                </c:pt>
                <c:pt idx="61969">
                  <c:v>206.66757199978701</c:v>
                </c:pt>
                <c:pt idx="61970">
                  <c:v>206.66804700022101</c:v>
                </c:pt>
                <c:pt idx="61971">
                  <c:v>206.66998600017899</c:v>
                </c:pt>
                <c:pt idx="61972">
                  <c:v>206.685240999831</c:v>
                </c:pt>
                <c:pt idx="61973">
                  <c:v>206.68578999993699</c:v>
                </c:pt>
                <c:pt idx="61974">
                  <c:v>206.68682999985299</c:v>
                </c:pt>
                <c:pt idx="61975">
                  <c:v>206.687595999937</c:v>
                </c:pt>
                <c:pt idx="61976">
                  <c:v>206.69939700019299</c:v>
                </c:pt>
                <c:pt idx="61977">
                  <c:v>206.717188999846</c:v>
                </c:pt>
                <c:pt idx="61978">
                  <c:v>206.73108900018599</c:v>
                </c:pt>
                <c:pt idx="61979">
                  <c:v>206.73365899983702</c:v>
                </c:pt>
                <c:pt idx="61980">
                  <c:v>206.73434799982701</c:v>
                </c:pt>
                <c:pt idx="61981">
                  <c:v>206.73581099981601</c:v>
                </c:pt>
                <c:pt idx="61982">
                  <c:v>206.73674099998598</c:v>
                </c:pt>
                <c:pt idx="61983">
                  <c:v>206.73914200005999</c:v>
                </c:pt>
                <c:pt idx="61984">
                  <c:v>206.73982100015499</c:v>
                </c:pt>
                <c:pt idx="61985">
                  <c:v>206.741066000176</c:v>
                </c:pt>
                <c:pt idx="61986">
                  <c:v>206.74198400001799</c:v>
                </c:pt>
                <c:pt idx="61987">
                  <c:v>206.74465999991199</c:v>
                </c:pt>
                <c:pt idx="61988">
                  <c:v>206.74672999984898</c:v>
                </c:pt>
                <c:pt idx="61989">
                  <c:v>206.74989700000799</c:v>
                </c:pt>
                <c:pt idx="61990">
                  <c:v>206.75061200017802</c:v>
                </c:pt>
                <c:pt idx="61991">
                  <c:v>206.75178300007201</c:v>
                </c:pt>
                <c:pt idx="61992">
                  <c:v>206.75263300017801</c:v>
                </c:pt>
                <c:pt idx="61993">
                  <c:v>206.75508600015701</c:v>
                </c:pt>
                <c:pt idx="61994">
                  <c:v>206.755507999787</c:v>
                </c:pt>
                <c:pt idx="61995">
                  <c:v>206.75637500016799</c:v>
                </c:pt>
                <c:pt idx="61996">
                  <c:v>206.75693700013599</c:v>
                </c:pt>
                <c:pt idx="61997">
                  <c:v>206.78141100006499</c:v>
                </c:pt>
                <c:pt idx="61998">
                  <c:v>206.79482700006699</c:v>
                </c:pt>
                <c:pt idx="61999">
                  <c:v>206.80308500004602</c:v>
                </c:pt>
                <c:pt idx="62000">
                  <c:v>206.80375900019499</c:v>
                </c:pt>
                <c:pt idx="62001">
                  <c:v>206.80509500016299</c:v>
                </c:pt>
                <c:pt idx="62002">
                  <c:v>206.80603500022599</c:v>
                </c:pt>
                <c:pt idx="62003">
                  <c:v>206.80748299992001</c:v>
                </c:pt>
                <c:pt idx="62004">
                  <c:v>206.81027699993101</c:v>
                </c:pt>
                <c:pt idx="62005">
                  <c:v>206.810743999994</c:v>
                </c:pt>
                <c:pt idx="62006">
                  <c:v>206.811659999857</c:v>
                </c:pt>
                <c:pt idx="62007">
                  <c:v>206.81233699997301</c:v>
                </c:pt>
                <c:pt idx="62008">
                  <c:v>206.815755000206</c:v>
                </c:pt>
                <c:pt idx="62009">
                  <c:v>206.825155999922</c:v>
                </c:pt>
                <c:pt idx="62010">
                  <c:v>206.85275400001001</c:v>
                </c:pt>
                <c:pt idx="62011">
                  <c:v>206.854472000031</c:v>
                </c:pt>
                <c:pt idx="62012">
                  <c:v>206.85517699985201</c:v>
                </c:pt>
                <c:pt idx="62013">
                  <c:v>206.85635800009501</c:v>
                </c:pt>
                <c:pt idx="62014">
                  <c:v>206.85679899997899</c:v>
                </c:pt>
                <c:pt idx="62015">
                  <c:v>206.857196999862</c:v>
                </c:pt>
                <c:pt idx="62016">
                  <c:v>206.86849000003298</c:v>
                </c:pt>
                <c:pt idx="62017">
                  <c:v>206.86873600016</c:v>
                </c:pt>
                <c:pt idx="62018">
                  <c:v>206.86887400006501</c:v>
                </c:pt>
                <c:pt idx="62019">
                  <c:v>206.86943200007502</c:v>
                </c:pt>
                <c:pt idx="62020">
                  <c:v>206.86943999999099</c:v>
                </c:pt>
                <c:pt idx="62021">
                  <c:v>206.869885999822</c:v>
                </c:pt>
                <c:pt idx="62022">
                  <c:v>206.87069099994901</c:v>
                </c:pt>
                <c:pt idx="62023">
                  <c:v>206.87147999979001</c:v>
                </c:pt>
                <c:pt idx="62024">
                  <c:v>206.904165000196</c:v>
                </c:pt>
                <c:pt idx="62025">
                  <c:v>206.904740000027</c:v>
                </c:pt>
                <c:pt idx="62026">
                  <c:v>206.90583699979402</c:v>
                </c:pt>
                <c:pt idx="62027">
                  <c:v>206.906647999858</c:v>
                </c:pt>
                <c:pt idx="62028">
                  <c:v>206.916782999996</c:v>
                </c:pt>
                <c:pt idx="62029">
                  <c:v>206.92764900013501</c:v>
                </c:pt>
                <c:pt idx="62030">
                  <c:v>206.92821900001903</c:v>
                </c:pt>
                <c:pt idx="62031">
                  <c:v>206.92900899985</c:v>
                </c:pt>
                <c:pt idx="62032">
                  <c:v>206.92929300003001</c:v>
                </c:pt>
                <c:pt idx="62033">
                  <c:v>206.92965399985002</c:v>
                </c:pt>
                <c:pt idx="62034">
                  <c:v>206.93001200015701</c:v>
                </c:pt>
                <c:pt idx="62035">
                  <c:v>206.93071000005099</c:v>
                </c:pt>
                <c:pt idx="62036">
                  <c:v>206.93155600019898</c:v>
                </c:pt>
                <c:pt idx="62037">
                  <c:v>206.948069000191</c:v>
                </c:pt>
                <c:pt idx="62038">
                  <c:v>206.96189599993801</c:v>
                </c:pt>
                <c:pt idx="62039">
                  <c:v>206.97500899996098</c:v>
                </c:pt>
                <c:pt idx="62040">
                  <c:v>206.97560300004602</c:v>
                </c:pt>
                <c:pt idx="62041">
                  <c:v>206.97657199980301</c:v>
                </c:pt>
                <c:pt idx="62042">
                  <c:v>206.97733499991901</c:v>
                </c:pt>
                <c:pt idx="62043">
                  <c:v>206.98075400014201</c:v>
                </c:pt>
                <c:pt idx="62044">
                  <c:v>206.99228800003701</c:v>
                </c:pt>
                <c:pt idx="62045">
                  <c:v>206.99294999985702</c:v>
                </c:pt>
                <c:pt idx="62046">
                  <c:v>206.99425400016401</c:v>
                </c:pt>
                <c:pt idx="62047">
                  <c:v>206.99516000013301</c:v>
                </c:pt>
                <c:pt idx="62048">
                  <c:v>206.998840999858</c:v>
                </c:pt>
                <c:pt idx="62049">
                  <c:v>206.999389999964</c:v>
                </c:pt>
                <c:pt idx="62050">
                  <c:v>207.00039499979499</c:v>
                </c:pt>
                <c:pt idx="62051">
                  <c:v>207.00108600021801</c:v>
                </c:pt>
                <c:pt idx="62052">
                  <c:v>207.00183899998501</c:v>
                </c:pt>
                <c:pt idx="62053">
                  <c:v>207.02049700003002</c:v>
                </c:pt>
                <c:pt idx="62054">
                  <c:v>207.02099399977601</c:v>
                </c:pt>
                <c:pt idx="62055">
                  <c:v>207.02183000003001</c:v>
                </c:pt>
                <c:pt idx="62056">
                  <c:v>207.022414000221</c:v>
                </c:pt>
                <c:pt idx="62057">
                  <c:v>207.035543000074</c:v>
                </c:pt>
                <c:pt idx="62058">
                  <c:v>207.04182500003299</c:v>
                </c:pt>
                <c:pt idx="62059">
                  <c:v>207.04593900018099</c:v>
                </c:pt>
                <c:pt idx="62060">
                  <c:v>207.046601000001</c:v>
                </c:pt>
                <c:pt idx="62061">
                  <c:v>207.04799399982198</c:v>
                </c:pt>
                <c:pt idx="62062">
                  <c:v>207.048907000171</c:v>
                </c:pt>
                <c:pt idx="62063">
                  <c:v>207.054882000193</c:v>
                </c:pt>
                <c:pt idx="62064">
                  <c:v>207.060261000151</c:v>
                </c:pt>
                <c:pt idx="62065">
                  <c:v>207.06078400007701</c:v>
                </c:pt>
                <c:pt idx="62066">
                  <c:v>207.06190300006699</c:v>
                </c:pt>
                <c:pt idx="62067">
                  <c:v>207.06275600014101</c:v>
                </c:pt>
                <c:pt idx="62068">
                  <c:v>207.068017999972</c:v>
                </c:pt>
                <c:pt idx="62069">
                  <c:v>207.06827599997197</c:v>
                </c:pt>
                <c:pt idx="62070">
                  <c:v>207.06875299992998</c:v>
                </c:pt>
                <c:pt idx="62071">
                  <c:v>207.06919399981399</c:v>
                </c:pt>
                <c:pt idx="62072">
                  <c:v>207.07269900003601</c:v>
                </c:pt>
                <c:pt idx="62073">
                  <c:v>207.073144999867</c:v>
                </c:pt>
                <c:pt idx="62074">
                  <c:v>207.073817000036</c:v>
                </c:pt>
                <c:pt idx="62075">
                  <c:v>207.07528599996201</c:v>
                </c:pt>
                <c:pt idx="62076">
                  <c:v>207.076572999994</c:v>
                </c:pt>
                <c:pt idx="62077">
                  <c:v>207.07859999993101</c:v>
                </c:pt>
                <c:pt idx="62078">
                  <c:v>207.07931600008999</c:v>
                </c:pt>
                <c:pt idx="62079">
                  <c:v>207.08054099986799</c:v>
                </c:pt>
                <c:pt idx="62080">
                  <c:v>207.08146900005801</c:v>
                </c:pt>
                <c:pt idx="62081">
                  <c:v>207.09660200009199</c:v>
                </c:pt>
                <c:pt idx="62082">
                  <c:v>207.09726599989102</c:v>
                </c:pt>
                <c:pt idx="62083">
                  <c:v>207.09861500017701</c:v>
                </c:pt>
                <c:pt idx="62084">
                  <c:v>207.09951700018701</c:v>
                </c:pt>
                <c:pt idx="62085">
                  <c:v>207.104083000103</c:v>
                </c:pt>
                <c:pt idx="62086">
                  <c:v>207.10518099985998</c:v>
                </c:pt>
                <c:pt idx="62087">
                  <c:v>207.11832200004199</c:v>
                </c:pt>
                <c:pt idx="62088">
                  <c:v>207.11890599977698</c:v>
                </c:pt>
                <c:pt idx="62089">
                  <c:v>207.11982700004199</c:v>
                </c:pt>
                <c:pt idx="62090">
                  <c:v>207.12060400001002</c:v>
                </c:pt>
                <c:pt idx="62091">
                  <c:v>207.13609099993801</c:v>
                </c:pt>
                <c:pt idx="62092">
                  <c:v>207.14245899989598</c:v>
                </c:pt>
                <c:pt idx="62093">
                  <c:v>207.14603399983298</c:v>
                </c:pt>
                <c:pt idx="62094">
                  <c:v>207.15109899992902</c:v>
                </c:pt>
                <c:pt idx="62095">
                  <c:v>207.183312999859</c:v>
                </c:pt>
                <c:pt idx="62096">
                  <c:v>207.18495199980597</c:v>
                </c:pt>
                <c:pt idx="62097">
                  <c:v>207.20445400002001</c:v>
                </c:pt>
                <c:pt idx="62098">
                  <c:v>207.20509000011501</c:v>
                </c:pt>
                <c:pt idx="62099">
                  <c:v>207.20642500009399</c:v>
                </c:pt>
                <c:pt idx="62100">
                  <c:v>207.207306999862</c:v>
                </c:pt>
                <c:pt idx="62101">
                  <c:v>207.20945799985199</c:v>
                </c:pt>
                <c:pt idx="62102">
                  <c:v>207.209531999978</c:v>
                </c:pt>
                <c:pt idx="62103">
                  <c:v>207.21014599985199</c:v>
                </c:pt>
                <c:pt idx="62104">
                  <c:v>207.21016100014799</c:v>
                </c:pt>
                <c:pt idx="62105">
                  <c:v>207.211334000021</c:v>
                </c:pt>
                <c:pt idx="62106">
                  <c:v>207.211700999778</c:v>
                </c:pt>
                <c:pt idx="62107">
                  <c:v>207.212101000095</c:v>
                </c:pt>
                <c:pt idx="62108">
                  <c:v>207.212655000148</c:v>
                </c:pt>
                <c:pt idx="62109">
                  <c:v>207.24554600019403</c:v>
                </c:pt>
                <c:pt idx="62110">
                  <c:v>207.24610300021499</c:v>
                </c:pt>
                <c:pt idx="62111">
                  <c:v>207.24713600020502</c:v>
                </c:pt>
                <c:pt idx="62112">
                  <c:v>207.24782200022599</c:v>
                </c:pt>
                <c:pt idx="62113">
                  <c:v>207.248660999994</c:v>
                </c:pt>
                <c:pt idx="62114">
                  <c:v>207.24935599992</c:v>
                </c:pt>
                <c:pt idx="62115">
                  <c:v>207.25057900017399</c:v>
                </c:pt>
                <c:pt idx="62116">
                  <c:v>207.25148100018399</c:v>
                </c:pt>
                <c:pt idx="62117">
                  <c:v>207.260155999847</c:v>
                </c:pt>
                <c:pt idx="62118">
                  <c:v>207.26080099984699</c:v>
                </c:pt>
                <c:pt idx="62119">
                  <c:v>207.261995999942</c:v>
                </c:pt>
                <c:pt idx="62120">
                  <c:v>207.26285699993198</c:v>
                </c:pt>
                <c:pt idx="62121">
                  <c:v>207.26785499982699</c:v>
                </c:pt>
                <c:pt idx="62122">
                  <c:v>207.26847800005999</c:v>
                </c:pt>
                <c:pt idx="62123">
                  <c:v>207.26956499993301</c:v>
                </c:pt>
                <c:pt idx="62124">
                  <c:v>207.27043099986898</c:v>
                </c:pt>
                <c:pt idx="62125">
                  <c:v>207.27612600012401</c:v>
                </c:pt>
                <c:pt idx="62126">
                  <c:v>207.284076000178</c:v>
                </c:pt>
                <c:pt idx="62127">
                  <c:v>207.284113999776</c:v>
                </c:pt>
                <c:pt idx="62128">
                  <c:v>207.28465799993501</c:v>
                </c:pt>
                <c:pt idx="62129">
                  <c:v>207.28580800005099</c:v>
                </c:pt>
                <c:pt idx="62130">
                  <c:v>207.286538000062</c:v>
                </c:pt>
                <c:pt idx="62131">
                  <c:v>207.29028799996701</c:v>
                </c:pt>
                <c:pt idx="62132">
                  <c:v>207.29518000007297</c:v>
                </c:pt>
                <c:pt idx="62133">
                  <c:v>207.29585800017898</c:v>
                </c:pt>
                <c:pt idx="62134">
                  <c:v>207.29695699992499</c:v>
                </c:pt>
                <c:pt idx="62135">
                  <c:v>207.29770500020001</c:v>
                </c:pt>
                <c:pt idx="62136">
                  <c:v>207.29957100002102</c:v>
                </c:pt>
                <c:pt idx="62137">
                  <c:v>207.30021999997899</c:v>
                </c:pt>
                <c:pt idx="62138">
                  <c:v>207.30136000020099</c:v>
                </c:pt>
                <c:pt idx="62139">
                  <c:v>207.302197999979</c:v>
                </c:pt>
                <c:pt idx="62140">
                  <c:v>207.31436200003299</c:v>
                </c:pt>
                <c:pt idx="62141">
                  <c:v>207.31496600001202</c:v>
                </c:pt>
                <c:pt idx="62142">
                  <c:v>207.31506299989599</c:v>
                </c:pt>
                <c:pt idx="62143">
                  <c:v>207.31565300002302</c:v>
                </c:pt>
                <c:pt idx="62144">
                  <c:v>207.31570399993802</c:v>
                </c:pt>
                <c:pt idx="62145">
                  <c:v>207.31693800007599</c:v>
                </c:pt>
                <c:pt idx="62146">
                  <c:v>207.31705099979001</c:v>
                </c:pt>
                <c:pt idx="62147">
                  <c:v>207.31780300002302</c:v>
                </c:pt>
                <c:pt idx="62148">
                  <c:v>207.31803199987502</c:v>
                </c:pt>
                <c:pt idx="62149">
                  <c:v>207.32062700017102</c:v>
                </c:pt>
                <c:pt idx="62150">
                  <c:v>207.32107100002301</c:v>
                </c:pt>
                <c:pt idx="62151">
                  <c:v>207.32182900019299</c:v>
                </c:pt>
                <c:pt idx="62152">
                  <c:v>207.32236899993899</c:v>
                </c:pt>
                <c:pt idx="62153">
                  <c:v>207.33093399985501</c:v>
                </c:pt>
                <c:pt idx="62154">
                  <c:v>207.33230399991899</c:v>
                </c:pt>
                <c:pt idx="62155">
                  <c:v>207.33995099999402</c:v>
                </c:pt>
                <c:pt idx="62156">
                  <c:v>207.356364000133</c:v>
                </c:pt>
                <c:pt idx="62157">
                  <c:v>207.36091800017601</c:v>
                </c:pt>
                <c:pt idx="62158">
                  <c:v>207.36394000005001</c:v>
                </c:pt>
                <c:pt idx="62159">
                  <c:v>207.38161100007298</c:v>
                </c:pt>
                <c:pt idx="62160">
                  <c:v>207.38219900022102</c:v>
                </c:pt>
                <c:pt idx="62161">
                  <c:v>207.38331599977698</c:v>
                </c:pt>
                <c:pt idx="62162">
                  <c:v>207.38407799990401</c:v>
                </c:pt>
                <c:pt idx="62163">
                  <c:v>207.39486799993699</c:v>
                </c:pt>
                <c:pt idx="62164">
                  <c:v>207.40680100016098</c:v>
                </c:pt>
                <c:pt idx="62165">
                  <c:v>207.42209299987701</c:v>
                </c:pt>
                <c:pt idx="62166">
                  <c:v>207.42258900008801</c:v>
                </c:pt>
                <c:pt idx="62167">
                  <c:v>207.423493000078</c:v>
                </c:pt>
                <c:pt idx="62168">
                  <c:v>207.42420299984499</c:v>
                </c:pt>
                <c:pt idx="62169">
                  <c:v>207.43179800001499</c:v>
                </c:pt>
                <c:pt idx="62170">
                  <c:v>207.43794700001601</c:v>
                </c:pt>
                <c:pt idx="62171">
                  <c:v>207.43863500001601</c:v>
                </c:pt>
                <c:pt idx="62172">
                  <c:v>207.44003900017501</c:v>
                </c:pt>
                <c:pt idx="62173">
                  <c:v>207.44094600013301</c:v>
                </c:pt>
                <c:pt idx="62174">
                  <c:v>207.44267500003801</c:v>
                </c:pt>
                <c:pt idx="62175">
                  <c:v>207.45788600015598</c:v>
                </c:pt>
                <c:pt idx="62176">
                  <c:v>207.45854599999799</c:v>
                </c:pt>
                <c:pt idx="62177">
                  <c:v>207.459748000019</c:v>
                </c:pt>
                <c:pt idx="62178">
                  <c:v>207.46064900004001</c:v>
                </c:pt>
                <c:pt idx="62179">
                  <c:v>207.462150000083</c:v>
                </c:pt>
                <c:pt idx="62180">
                  <c:v>207.462296999892</c:v>
                </c:pt>
                <c:pt idx="62181">
                  <c:v>207.46279500008299</c:v>
                </c:pt>
                <c:pt idx="62182">
                  <c:v>207.46302699990298</c:v>
                </c:pt>
                <c:pt idx="62183">
                  <c:v>207.46404500005099</c:v>
                </c:pt>
                <c:pt idx="62184">
                  <c:v>207.46419999977601</c:v>
                </c:pt>
                <c:pt idx="62185">
                  <c:v>207.46494000013598</c:v>
                </c:pt>
                <c:pt idx="62186">
                  <c:v>207.46503700001901</c:v>
                </c:pt>
                <c:pt idx="62187">
                  <c:v>207.496441999865</c:v>
                </c:pt>
                <c:pt idx="62188">
                  <c:v>207.49680700009699</c:v>
                </c:pt>
                <c:pt idx="62189">
                  <c:v>207.497537000108</c:v>
                </c:pt>
                <c:pt idx="62190">
                  <c:v>207.49801100009699</c:v>
                </c:pt>
                <c:pt idx="62191">
                  <c:v>207.49872199985398</c:v>
                </c:pt>
                <c:pt idx="62192">
                  <c:v>207.52154199999401</c:v>
                </c:pt>
                <c:pt idx="62193">
                  <c:v>207.52189299992</c:v>
                </c:pt>
                <c:pt idx="62194">
                  <c:v>207.52326899992099</c:v>
                </c:pt>
                <c:pt idx="62195">
                  <c:v>207.52350000020598</c:v>
                </c:pt>
                <c:pt idx="62196">
                  <c:v>207.52412399997402</c:v>
                </c:pt>
                <c:pt idx="62197">
                  <c:v>207.52429799995198</c:v>
                </c:pt>
                <c:pt idx="62198">
                  <c:v>207.52646700020702</c:v>
                </c:pt>
                <c:pt idx="62199">
                  <c:v>207.52665200006899</c:v>
                </c:pt>
                <c:pt idx="62200">
                  <c:v>207.52820000006901</c:v>
                </c:pt>
                <c:pt idx="62201">
                  <c:v>207.52836300016497</c:v>
                </c:pt>
                <c:pt idx="62202">
                  <c:v>207.528524999816</c:v>
                </c:pt>
                <c:pt idx="62203">
                  <c:v>207.52932799996401</c:v>
                </c:pt>
                <c:pt idx="62204">
                  <c:v>207.52953600003801</c:v>
                </c:pt>
                <c:pt idx="62205">
                  <c:v>207.53043500007999</c:v>
                </c:pt>
                <c:pt idx="62206">
                  <c:v>207.53050399980501</c:v>
                </c:pt>
                <c:pt idx="62207">
                  <c:v>207.53068200019601</c:v>
                </c:pt>
                <c:pt idx="62208">
                  <c:v>207.53074799995301</c:v>
                </c:pt>
                <c:pt idx="62209">
                  <c:v>207.53081500015398</c:v>
                </c:pt>
                <c:pt idx="62210">
                  <c:v>207.530875999964</c:v>
                </c:pt>
                <c:pt idx="62211">
                  <c:v>207.53143199999602</c:v>
                </c:pt>
                <c:pt idx="62212">
                  <c:v>207.532101000197</c:v>
                </c:pt>
                <c:pt idx="62213">
                  <c:v>207.532419000017</c:v>
                </c:pt>
                <c:pt idx="62214">
                  <c:v>207.53273199988999</c:v>
                </c:pt>
                <c:pt idx="62215">
                  <c:v>207.53303299989</c:v>
                </c:pt>
                <c:pt idx="62216">
                  <c:v>207.53304900017602</c:v>
                </c:pt>
                <c:pt idx="62217">
                  <c:v>207.53345499997499</c:v>
                </c:pt>
                <c:pt idx="62218">
                  <c:v>207.53488099990099</c:v>
                </c:pt>
                <c:pt idx="62219">
                  <c:v>207.535478999943</c:v>
                </c:pt>
                <c:pt idx="62220">
                  <c:v>207.53669199984802</c:v>
                </c:pt>
                <c:pt idx="62221">
                  <c:v>207.53743700015499</c:v>
                </c:pt>
                <c:pt idx="62222">
                  <c:v>207.542940000166</c:v>
                </c:pt>
                <c:pt idx="62223">
                  <c:v>207.54767100015599</c:v>
                </c:pt>
                <c:pt idx="62224">
                  <c:v>207.54820399997601</c:v>
                </c:pt>
                <c:pt idx="62225">
                  <c:v>207.54920499984999</c:v>
                </c:pt>
                <c:pt idx="62226">
                  <c:v>207.54987400005101</c:v>
                </c:pt>
                <c:pt idx="62227">
                  <c:v>207.55234799980801</c:v>
                </c:pt>
                <c:pt idx="62228">
                  <c:v>207.55893800014701</c:v>
                </c:pt>
                <c:pt idx="62229">
                  <c:v>207.55958300014703</c:v>
                </c:pt>
                <c:pt idx="62230">
                  <c:v>207.56074800010498</c:v>
                </c:pt>
                <c:pt idx="62231">
                  <c:v>207.56163299984101</c:v>
                </c:pt>
                <c:pt idx="62232">
                  <c:v>207.57091699988402</c:v>
                </c:pt>
                <c:pt idx="62233">
                  <c:v>207.57255099988402</c:v>
                </c:pt>
                <c:pt idx="62234">
                  <c:v>207.573213000159</c:v>
                </c:pt>
                <c:pt idx="62235">
                  <c:v>207.57435899986299</c:v>
                </c:pt>
                <c:pt idx="62236">
                  <c:v>207.575229000212</c:v>
                </c:pt>
                <c:pt idx="62237">
                  <c:v>207.57863900007501</c:v>
                </c:pt>
                <c:pt idx="62238">
                  <c:v>207.581965999906</c:v>
                </c:pt>
                <c:pt idx="62239">
                  <c:v>207.58255300006499</c:v>
                </c:pt>
                <c:pt idx="62240">
                  <c:v>207.583629000055</c:v>
                </c:pt>
                <c:pt idx="62241">
                  <c:v>207.58435300012903</c:v>
                </c:pt>
                <c:pt idx="62242">
                  <c:v>207.58921200012901</c:v>
                </c:pt>
                <c:pt idx="62243">
                  <c:v>207.58968300015101</c:v>
                </c:pt>
                <c:pt idx="62244">
                  <c:v>207.59037800007701</c:v>
                </c:pt>
                <c:pt idx="62245">
                  <c:v>207.59121899982301</c:v>
                </c:pt>
                <c:pt idx="62246">
                  <c:v>207.60488799987701</c:v>
                </c:pt>
                <c:pt idx="62247">
                  <c:v>207.60686399989899</c:v>
                </c:pt>
                <c:pt idx="62248">
                  <c:v>207.60745100005801</c:v>
                </c:pt>
                <c:pt idx="62249">
                  <c:v>207.608501999857</c:v>
                </c:pt>
                <c:pt idx="62250">
                  <c:v>207.609242000216</c:v>
                </c:pt>
                <c:pt idx="62251">
                  <c:v>207.61056699984601</c:v>
                </c:pt>
                <c:pt idx="62252">
                  <c:v>207.61132200004701</c:v>
                </c:pt>
                <c:pt idx="62253">
                  <c:v>207.612640000206</c:v>
                </c:pt>
                <c:pt idx="62254">
                  <c:v>207.613658999889</c:v>
                </c:pt>
                <c:pt idx="62255">
                  <c:v>207.61485999992098</c:v>
                </c:pt>
                <c:pt idx="62256">
                  <c:v>207.62262100015499</c:v>
                </c:pt>
                <c:pt idx="62257">
                  <c:v>207.62297999999601</c:v>
                </c:pt>
                <c:pt idx="62258">
                  <c:v>207.62319999994298</c:v>
                </c:pt>
                <c:pt idx="62259">
                  <c:v>207.62397899989</c:v>
                </c:pt>
                <c:pt idx="62260">
                  <c:v>207.624976999795</c:v>
                </c:pt>
                <c:pt idx="62261">
                  <c:v>207.63169600013399</c:v>
                </c:pt>
                <c:pt idx="62262">
                  <c:v>207.63221800007099</c:v>
                </c:pt>
                <c:pt idx="62263">
                  <c:v>207.63308499999698</c:v>
                </c:pt>
                <c:pt idx="62264">
                  <c:v>207.63407599997601</c:v>
                </c:pt>
                <c:pt idx="62265">
                  <c:v>207.64298199992402</c:v>
                </c:pt>
                <c:pt idx="62266">
                  <c:v>207.64618100020002</c:v>
                </c:pt>
                <c:pt idx="62267">
                  <c:v>207.64975700012602</c:v>
                </c:pt>
                <c:pt idx="62268">
                  <c:v>207.65862300004301</c:v>
                </c:pt>
                <c:pt idx="62269">
                  <c:v>207.659217000127</c:v>
                </c:pt>
                <c:pt idx="62270">
                  <c:v>207.66050000020098</c:v>
                </c:pt>
                <c:pt idx="62271">
                  <c:v>207.66141500007501</c:v>
                </c:pt>
                <c:pt idx="62272">
                  <c:v>207.66161600022301</c:v>
                </c:pt>
                <c:pt idx="62273">
                  <c:v>207.66225499983099</c:v>
                </c:pt>
                <c:pt idx="62274">
                  <c:v>207.66343800005401</c:v>
                </c:pt>
                <c:pt idx="62275">
                  <c:v>207.664319999821</c:v>
                </c:pt>
                <c:pt idx="62276">
                  <c:v>207.66446500010699</c:v>
                </c:pt>
                <c:pt idx="62277">
                  <c:v>207.66611099997999</c:v>
                </c:pt>
                <c:pt idx="62278">
                  <c:v>207.687466000152</c:v>
                </c:pt>
                <c:pt idx="62279">
                  <c:v>207.68836300021499</c:v>
                </c:pt>
                <c:pt idx="62280">
                  <c:v>207.69414200003601</c:v>
                </c:pt>
                <c:pt idx="62281">
                  <c:v>207.694806999825</c:v>
                </c:pt>
                <c:pt idx="62282">
                  <c:v>207.69596699983501</c:v>
                </c:pt>
                <c:pt idx="62283">
                  <c:v>207.69685300001498</c:v>
                </c:pt>
                <c:pt idx="62284">
                  <c:v>207.69687199981399</c:v>
                </c:pt>
                <c:pt idx="62285">
                  <c:v>207.69811999980399</c:v>
                </c:pt>
                <c:pt idx="62286">
                  <c:v>207.73028499979699</c:v>
                </c:pt>
                <c:pt idx="62287">
                  <c:v>207.73075399984</c:v>
                </c:pt>
                <c:pt idx="62288">
                  <c:v>207.73167700008301</c:v>
                </c:pt>
                <c:pt idx="62289">
                  <c:v>207.732254999882</c:v>
                </c:pt>
                <c:pt idx="62290">
                  <c:v>207.73542599999899</c:v>
                </c:pt>
                <c:pt idx="62291">
                  <c:v>207.738660999893</c:v>
                </c:pt>
                <c:pt idx="62292">
                  <c:v>207.74116700022199</c:v>
                </c:pt>
                <c:pt idx="62293">
                  <c:v>207.74199400011599</c:v>
                </c:pt>
                <c:pt idx="62294">
                  <c:v>207.74253699983001</c:v>
                </c:pt>
                <c:pt idx="62295">
                  <c:v>207.74344499977801</c:v>
                </c:pt>
                <c:pt idx="62296">
                  <c:v>207.74415200003202</c:v>
                </c:pt>
                <c:pt idx="62297">
                  <c:v>207.749047000106</c:v>
                </c:pt>
                <c:pt idx="62298">
                  <c:v>207.74947900008499</c:v>
                </c:pt>
                <c:pt idx="62299">
                  <c:v>207.75024500017</c:v>
                </c:pt>
                <c:pt idx="62300">
                  <c:v>207.75025500006399</c:v>
                </c:pt>
                <c:pt idx="62301">
                  <c:v>207.751205000022</c:v>
                </c:pt>
                <c:pt idx="62302">
                  <c:v>207.76403899981202</c:v>
                </c:pt>
                <c:pt idx="62303">
                  <c:v>207.76445599994901</c:v>
                </c:pt>
                <c:pt idx="62304">
                  <c:v>207.765114999801</c:v>
                </c:pt>
                <c:pt idx="62305">
                  <c:v>207.76614599981201</c:v>
                </c:pt>
                <c:pt idx="62306">
                  <c:v>207.76828199996001</c:v>
                </c:pt>
                <c:pt idx="62307">
                  <c:v>207.78099000017301</c:v>
                </c:pt>
                <c:pt idx="62308">
                  <c:v>207.78349900001498</c:v>
                </c:pt>
                <c:pt idx="62309">
                  <c:v>207.78415499989899</c:v>
                </c:pt>
                <c:pt idx="62310">
                  <c:v>207.78543300002599</c:v>
                </c:pt>
                <c:pt idx="62311">
                  <c:v>207.78643899984601</c:v>
                </c:pt>
                <c:pt idx="62312">
                  <c:v>207.78776599990999</c:v>
                </c:pt>
                <c:pt idx="62313">
                  <c:v>207.81204500008198</c:v>
                </c:pt>
                <c:pt idx="62314">
                  <c:v>207.81768000006102</c:v>
                </c:pt>
                <c:pt idx="62315">
                  <c:v>207.831454999904</c:v>
                </c:pt>
                <c:pt idx="62316">
                  <c:v>207.83211199977799</c:v>
                </c:pt>
                <c:pt idx="62317">
                  <c:v>207.83283699984099</c:v>
                </c:pt>
                <c:pt idx="62318">
                  <c:v>207.833974000095</c:v>
                </c:pt>
                <c:pt idx="62319">
                  <c:v>207.83479500005299</c:v>
                </c:pt>
                <c:pt idx="62320">
                  <c:v>207.84691400012801</c:v>
                </c:pt>
                <c:pt idx="62321">
                  <c:v>207.86402100020399</c:v>
                </c:pt>
                <c:pt idx="62322">
                  <c:v>207.864594000056</c:v>
                </c:pt>
                <c:pt idx="62323">
                  <c:v>207.86544900010898</c:v>
                </c:pt>
                <c:pt idx="62324">
                  <c:v>207.865657000184</c:v>
                </c:pt>
                <c:pt idx="62325">
                  <c:v>207.86653200002502</c:v>
                </c:pt>
                <c:pt idx="62326">
                  <c:v>207.866656000078</c:v>
                </c:pt>
                <c:pt idx="62327">
                  <c:v>207.86739200002501</c:v>
                </c:pt>
                <c:pt idx="62328">
                  <c:v>207.867834999888</c:v>
                </c:pt>
                <c:pt idx="62329">
                  <c:v>207.87558099982499</c:v>
                </c:pt>
                <c:pt idx="62330">
                  <c:v>207.87623600017398</c:v>
                </c:pt>
                <c:pt idx="62331">
                  <c:v>207.87748800012099</c:v>
                </c:pt>
                <c:pt idx="62332">
                  <c:v>207.878355000048</c:v>
                </c:pt>
                <c:pt idx="62333">
                  <c:v>207.89957399983902</c:v>
                </c:pt>
                <c:pt idx="62334">
                  <c:v>207.910343000094</c:v>
                </c:pt>
                <c:pt idx="62335">
                  <c:v>207.91107300010401</c:v>
                </c:pt>
                <c:pt idx="62336">
                  <c:v>207.91246599992499</c:v>
                </c:pt>
                <c:pt idx="62337">
                  <c:v>207.91345499992499</c:v>
                </c:pt>
                <c:pt idx="62338">
                  <c:v>207.91448899990399</c:v>
                </c:pt>
                <c:pt idx="62339">
                  <c:v>207.915464000052</c:v>
                </c:pt>
                <c:pt idx="62340">
                  <c:v>207.93063200016999</c:v>
                </c:pt>
                <c:pt idx="62341">
                  <c:v>207.93110000022301</c:v>
                </c:pt>
                <c:pt idx="62342">
                  <c:v>207.93196300019099</c:v>
                </c:pt>
                <c:pt idx="62343">
                  <c:v>207.93283600005401</c:v>
                </c:pt>
                <c:pt idx="62344">
                  <c:v>207.94130300009701</c:v>
                </c:pt>
                <c:pt idx="62345">
                  <c:v>207.95285299982399</c:v>
                </c:pt>
                <c:pt idx="62346">
                  <c:v>207.95346100021499</c:v>
                </c:pt>
                <c:pt idx="62347">
                  <c:v>207.95464399998301</c:v>
                </c:pt>
                <c:pt idx="62348">
                  <c:v>207.95534399985598</c:v>
                </c:pt>
                <c:pt idx="62349">
                  <c:v>207.96142600011001</c:v>
                </c:pt>
                <c:pt idx="62350">
                  <c:v>207.961819000047</c:v>
                </c:pt>
                <c:pt idx="62351">
                  <c:v>207.96250500006801</c:v>
                </c:pt>
                <c:pt idx="62352">
                  <c:v>207.96307099999402</c:v>
                </c:pt>
                <c:pt idx="62353">
                  <c:v>207.963199999994</c:v>
                </c:pt>
                <c:pt idx="62354">
                  <c:v>207.964095000079</c:v>
                </c:pt>
                <c:pt idx="62355">
                  <c:v>207.96505899988898</c:v>
                </c:pt>
                <c:pt idx="62356">
                  <c:v>207.96534000009999</c:v>
                </c:pt>
                <c:pt idx="62357">
                  <c:v>207.96657900018502</c:v>
                </c:pt>
                <c:pt idx="62358">
                  <c:v>207.97021399994202</c:v>
                </c:pt>
                <c:pt idx="62359">
                  <c:v>207.970897999985</c:v>
                </c:pt>
                <c:pt idx="62360">
                  <c:v>207.97200700008</c:v>
                </c:pt>
                <c:pt idx="62361">
                  <c:v>207.972783000059</c:v>
                </c:pt>
                <c:pt idx="62362">
                  <c:v>207.98335800009201</c:v>
                </c:pt>
                <c:pt idx="62363">
                  <c:v>207.98381399981702</c:v>
                </c:pt>
                <c:pt idx="62364">
                  <c:v>207.98448799996501</c:v>
                </c:pt>
                <c:pt idx="62365">
                  <c:v>207.98494400014499</c:v>
                </c:pt>
                <c:pt idx="62366">
                  <c:v>207.98560100001799</c:v>
                </c:pt>
                <c:pt idx="62367">
                  <c:v>207.98602600007098</c:v>
                </c:pt>
                <c:pt idx="62368">
                  <c:v>207.98679900008199</c:v>
                </c:pt>
                <c:pt idx="62369">
                  <c:v>207.986936999986</c:v>
                </c:pt>
                <c:pt idx="62370">
                  <c:v>207.98768399981702</c:v>
                </c:pt>
                <c:pt idx="62371">
                  <c:v>207.99116599982801</c:v>
                </c:pt>
                <c:pt idx="62372">
                  <c:v>207.991671999934</c:v>
                </c:pt>
                <c:pt idx="62373">
                  <c:v>207.992646000093</c:v>
                </c:pt>
                <c:pt idx="62374">
                  <c:v>207.99338899996599</c:v>
                </c:pt>
                <c:pt idx="62375">
                  <c:v>207.99889099998799</c:v>
                </c:pt>
                <c:pt idx="62376">
                  <c:v>207.999391000157</c:v>
                </c:pt>
                <c:pt idx="62377">
                  <c:v>208.00035000002001</c:v>
                </c:pt>
                <c:pt idx="62378">
                  <c:v>208.000949000052</c:v>
                </c:pt>
                <c:pt idx="62379">
                  <c:v>208.018790000096</c:v>
                </c:pt>
                <c:pt idx="62380">
                  <c:v>208.024338000086</c:v>
                </c:pt>
                <c:pt idx="62381">
                  <c:v>208.02490699998</c:v>
                </c:pt>
                <c:pt idx="62382">
                  <c:v>208.02616599985399</c:v>
                </c:pt>
                <c:pt idx="62383">
                  <c:v>208.02699300020302</c:v>
                </c:pt>
                <c:pt idx="62384">
                  <c:v>208.02836199982198</c:v>
                </c:pt>
                <c:pt idx="62385">
                  <c:v>208.04976899989899</c:v>
                </c:pt>
                <c:pt idx="62386">
                  <c:v>208.05156400001499</c:v>
                </c:pt>
                <c:pt idx="62387">
                  <c:v>208.07881500013499</c:v>
                </c:pt>
                <c:pt idx="62388">
                  <c:v>208.083268999871</c:v>
                </c:pt>
                <c:pt idx="62389">
                  <c:v>208.086083000125</c:v>
                </c:pt>
                <c:pt idx="62390">
                  <c:v>208.08661799992402</c:v>
                </c:pt>
                <c:pt idx="62391">
                  <c:v>208.087811000041</c:v>
                </c:pt>
                <c:pt idx="62392">
                  <c:v>208.088201999999</c:v>
                </c:pt>
                <c:pt idx="62393">
                  <c:v>208.08851499987199</c:v>
                </c:pt>
                <c:pt idx="62394">
                  <c:v>208.088889000009</c:v>
                </c:pt>
                <c:pt idx="62395">
                  <c:v>208.09015699978701</c:v>
                </c:pt>
                <c:pt idx="62396">
                  <c:v>208.09111700009399</c:v>
                </c:pt>
                <c:pt idx="62397">
                  <c:v>208.09129999997802</c:v>
                </c:pt>
                <c:pt idx="62398">
                  <c:v>208.09325299978798</c:v>
                </c:pt>
                <c:pt idx="62399">
                  <c:v>208.09379999991501</c:v>
                </c:pt>
                <c:pt idx="62400">
                  <c:v>208.09490800001998</c:v>
                </c:pt>
                <c:pt idx="62401">
                  <c:v>208.09565499985098</c:v>
                </c:pt>
                <c:pt idx="62402">
                  <c:v>208.096027999999</c:v>
                </c:pt>
                <c:pt idx="62403">
                  <c:v>208.10533099984198</c:v>
                </c:pt>
                <c:pt idx="62404">
                  <c:v>208.10601799985298</c:v>
                </c:pt>
                <c:pt idx="62405">
                  <c:v>208.10753100022302</c:v>
                </c:pt>
                <c:pt idx="62406">
                  <c:v>208.108465999885</c:v>
                </c:pt>
                <c:pt idx="62407">
                  <c:v>208.10942199977899</c:v>
                </c:pt>
                <c:pt idx="62408">
                  <c:v>208.110089999991</c:v>
                </c:pt>
                <c:pt idx="62409">
                  <c:v>208.11136100019198</c:v>
                </c:pt>
                <c:pt idx="62410">
                  <c:v>208.11232699998001</c:v>
                </c:pt>
                <c:pt idx="62411">
                  <c:v>208.113564000086</c:v>
                </c:pt>
                <c:pt idx="62412">
                  <c:v>208.11425700003298</c:v>
                </c:pt>
                <c:pt idx="62413">
                  <c:v>208.11559599997</c:v>
                </c:pt>
                <c:pt idx="62414">
                  <c:v>208.11655999978001</c:v>
                </c:pt>
                <c:pt idx="62415">
                  <c:v>208.11955899989599</c:v>
                </c:pt>
                <c:pt idx="62416">
                  <c:v>208.11996400016099</c:v>
                </c:pt>
                <c:pt idx="62417">
                  <c:v>208.12069400017199</c:v>
                </c:pt>
                <c:pt idx="62418">
                  <c:v>208.12118999992799</c:v>
                </c:pt>
                <c:pt idx="62419">
                  <c:v>208.15394800001698</c:v>
                </c:pt>
                <c:pt idx="62420">
                  <c:v>208.15442699995398</c:v>
                </c:pt>
                <c:pt idx="62421">
                  <c:v>208.15561000017601</c:v>
                </c:pt>
                <c:pt idx="62422">
                  <c:v>208.155657000133</c:v>
                </c:pt>
                <c:pt idx="62423">
                  <c:v>208.156079000218</c:v>
                </c:pt>
                <c:pt idx="62424">
                  <c:v>208.15691500001699</c:v>
                </c:pt>
                <c:pt idx="62425">
                  <c:v>208.157518999996</c:v>
                </c:pt>
                <c:pt idx="62426">
                  <c:v>208.16172800005</c:v>
                </c:pt>
                <c:pt idx="62427">
                  <c:v>208.162403000187</c:v>
                </c:pt>
                <c:pt idx="62428">
                  <c:v>208.16572100011399</c:v>
                </c:pt>
                <c:pt idx="62429">
                  <c:v>208.165962999828</c:v>
                </c:pt>
                <c:pt idx="62430">
                  <c:v>208.16671900001799</c:v>
                </c:pt>
                <c:pt idx="62431">
                  <c:v>208.16692900007098</c:v>
                </c:pt>
                <c:pt idx="62432">
                  <c:v>208.16770200008199</c:v>
                </c:pt>
                <c:pt idx="62433">
                  <c:v>208.17075200011399</c:v>
                </c:pt>
                <c:pt idx="62434">
                  <c:v>208.17109500012498</c:v>
                </c:pt>
                <c:pt idx="62435">
                  <c:v>208.17223799985999</c:v>
                </c:pt>
                <c:pt idx="62436">
                  <c:v>208.17235100003001</c:v>
                </c:pt>
                <c:pt idx="62437">
                  <c:v>208.172465000188</c:v>
                </c:pt>
                <c:pt idx="62438">
                  <c:v>208.17256100008299</c:v>
                </c:pt>
                <c:pt idx="62439">
                  <c:v>208.173430999977</c:v>
                </c:pt>
                <c:pt idx="62440">
                  <c:v>208.17391499986101</c:v>
                </c:pt>
                <c:pt idx="62441">
                  <c:v>208.17451799985</c:v>
                </c:pt>
                <c:pt idx="62442">
                  <c:v>208.175309000125</c:v>
                </c:pt>
                <c:pt idx="62443">
                  <c:v>208.18161099987199</c:v>
                </c:pt>
                <c:pt idx="62444">
                  <c:v>208.182060000126</c:v>
                </c:pt>
                <c:pt idx="62445">
                  <c:v>208.182931999999</c:v>
                </c:pt>
                <c:pt idx="62446">
                  <c:v>208.18399300014701</c:v>
                </c:pt>
                <c:pt idx="62447">
                  <c:v>208.18668699985201</c:v>
                </c:pt>
                <c:pt idx="62448">
                  <c:v>208.186920000116</c:v>
                </c:pt>
                <c:pt idx="62449">
                  <c:v>208.18719199996798</c:v>
                </c:pt>
                <c:pt idx="62450">
                  <c:v>208.18809200000001</c:v>
                </c:pt>
                <c:pt idx="62451">
                  <c:v>208.18886500001099</c:v>
                </c:pt>
                <c:pt idx="62452">
                  <c:v>208.19679899977899</c:v>
                </c:pt>
                <c:pt idx="62453">
                  <c:v>208.19749000020201</c:v>
                </c:pt>
                <c:pt idx="62454">
                  <c:v>208.19876399991699</c:v>
                </c:pt>
                <c:pt idx="62455">
                  <c:v>208.19972600020199</c:v>
                </c:pt>
                <c:pt idx="62456">
                  <c:v>208.21790899981298</c:v>
                </c:pt>
                <c:pt idx="62457">
                  <c:v>208.222041000226</c:v>
                </c:pt>
                <c:pt idx="62458">
                  <c:v>208.222710999962</c:v>
                </c:pt>
                <c:pt idx="62459">
                  <c:v>208.223859000099</c:v>
                </c:pt>
                <c:pt idx="62460">
                  <c:v>208.224788999814</c:v>
                </c:pt>
                <c:pt idx="62461">
                  <c:v>208.22924599997299</c:v>
                </c:pt>
                <c:pt idx="62462">
                  <c:v>208.23052400009999</c:v>
                </c:pt>
                <c:pt idx="62463">
                  <c:v>208.23461899999501</c:v>
                </c:pt>
                <c:pt idx="62464">
                  <c:v>208.24327399986899</c:v>
                </c:pt>
                <c:pt idx="62465">
                  <c:v>208.251725000081</c:v>
                </c:pt>
                <c:pt idx="62466">
                  <c:v>208.25259699995499</c:v>
                </c:pt>
                <c:pt idx="62467">
                  <c:v>208.25315100000799</c:v>
                </c:pt>
                <c:pt idx="62468">
                  <c:v>208.254086000124</c:v>
                </c:pt>
                <c:pt idx="62469">
                  <c:v>208.25509499991301</c:v>
                </c:pt>
                <c:pt idx="62470">
                  <c:v>208.260198000061</c:v>
                </c:pt>
                <c:pt idx="62471">
                  <c:v>208.262832999935</c:v>
                </c:pt>
                <c:pt idx="62472">
                  <c:v>208.26321200001902</c:v>
                </c:pt>
                <c:pt idx="62473">
                  <c:v>208.263935000104</c:v>
                </c:pt>
                <c:pt idx="62474">
                  <c:v>208.26447899980801</c:v>
                </c:pt>
                <c:pt idx="62475">
                  <c:v>208.28025099990498</c:v>
                </c:pt>
                <c:pt idx="62476">
                  <c:v>208.28087800009598</c:v>
                </c:pt>
                <c:pt idx="62477">
                  <c:v>208.282131000032</c:v>
                </c:pt>
                <c:pt idx="62478">
                  <c:v>208.28288299981</c:v>
                </c:pt>
                <c:pt idx="62479">
                  <c:v>208.283016000223</c:v>
                </c:pt>
                <c:pt idx="62480">
                  <c:v>208.290515000044</c:v>
                </c:pt>
                <c:pt idx="62481">
                  <c:v>208.30271300019299</c:v>
                </c:pt>
                <c:pt idx="62482">
                  <c:v>208.30407099992902</c:v>
                </c:pt>
                <c:pt idx="62483">
                  <c:v>208.30447900016202</c:v>
                </c:pt>
                <c:pt idx="62484">
                  <c:v>208.30521800007702</c:v>
                </c:pt>
                <c:pt idx="62485">
                  <c:v>208.305747999929</c:v>
                </c:pt>
                <c:pt idx="62486">
                  <c:v>208.30993299978201</c:v>
                </c:pt>
                <c:pt idx="62487">
                  <c:v>208.31150999993</c:v>
                </c:pt>
                <c:pt idx="62488">
                  <c:v>208.311981999941</c:v>
                </c:pt>
                <c:pt idx="62489">
                  <c:v>208.312844999909</c:v>
                </c:pt>
                <c:pt idx="62490">
                  <c:v>208.31349099989799</c:v>
                </c:pt>
                <c:pt idx="62491">
                  <c:v>208.322067000153</c:v>
                </c:pt>
                <c:pt idx="62492">
                  <c:v>208.35274299997698</c:v>
                </c:pt>
                <c:pt idx="62493">
                  <c:v>208.355708999988</c:v>
                </c:pt>
                <c:pt idx="62494">
                  <c:v>208.35615899977699</c:v>
                </c:pt>
                <c:pt idx="62495">
                  <c:v>208.37397400009598</c:v>
                </c:pt>
                <c:pt idx="62496">
                  <c:v>208.38337499981202</c:v>
                </c:pt>
                <c:pt idx="62497">
                  <c:v>208.38387999992798</c:v>
                </c:pt>
                <c:pt idx="62498">
                  <c:v>208.38473599996999</c:v>
                </c:pt>
                <c:pt idx="62499">
                  <c:v>208.38538199996</c:v>
                </c:pt>
                <c:pt idx="62500">
                  <c:v>208.38773400009799</c:v>
                </c:pt>
                <c:pt idx="62501">
                  <c:v>208.40003600005701</c:v>
                </c:pt>
                <c:pt idx="62502">
                  <c:v>208.40047699994099</c:v>
                </c:pt>
                <c:pt idx="62503">
                  <c:v>208.40133299998303</c:v>
                </c:pt>
                <c:pt idx="62504">
                  <c:v>208.40199299982399</c:v>
                </c:pt>
                <c:pt idx="62505">
                  <c:v>208.41296400021699</c:v>
                </c:pt>
                <c:pt idx="62506">
                  <c:v>208.41368899982601</c:v>
                </c:pt>
                <c:pt idx="62507">
                  <c:v>208.41500400001601</c:v>
                </c:pt>
                <c:pt idx="62508">
                  <c:v>208.41594100011199</c:v>
                </c:pt>
                <c:pt idx="62509">
                  <c:v>208.43576000015599</c:v>
                </c:pt>
                <c:pt idx="62510">
                  <c:v>208.43639599979699</c:v>
                </c:pt>
                <c:pt idx="62511">
                  <c:v>208.43774800005099</c:v>
                </c:pt>
                <c:pt idx="62512">
                  <c:v>208.43867199982898</c:v>
                </c:pt>
                <c:pt idx="62513">
                  <c:v>208.44080100005098</c:v>
                </c:pt>
                <c:pt idx="62514">
                  <c:v>208.44150099992402</c:v>
                </c:pt>
                <c:pt idx="62515">
                  <c:v>208.44277400010401</c:v>
                </c:pt>
                <c:pt idx="62516">
                  <c:v>208.444025000062</c:v>
                </c:pt>
                <c:pt idx="62517">
                  <c:v>208.44482099982901</c:v>
                </c:pt>
                <c:pt idx="62518">
                  <c:v>208.45402399981998</c:v>
                </c:pt>
                <c:pt idx="62519">
                  <c:v>208.45465000002102</c:v>
                </c:pt>
                <c:pt idx="62520">
                  <c:v>208.455784999841</c:v>
                </c:pt>
                <c:pt idx="62521">
                  <c:v>208.45663299996798</c:v>
                </c:pt>
                <c:pt idx="62522">
                  <c:v>208.45715399991599</c:v>
                </c:pt>
                <c:pt idx="62523">
                  <c:v>208.45763399984199</c:v>
                </c:pt>
                <c:pt idx="62524">
                  <c:v>208.458311999947</c:v>
                </c:pt>
                <c:pt idx="62525">
                  <c:v>208.45884199979901</c:v>
                </c:pt>
                <c:pt idx="62526">
                  <c:v>208.46285200013801</c:v>
                </c:pt>
                <c:pt idx="62527">
                  <c:v>208.46353099977898</c:v>
                </c:pt>
                <c:pt idx="62528">
                  <c:v>208.46491400016001</c:v>
                </c:pt>
                <c:pt idx="62529">
                  <c:v>208.464917000128</c:v>
                </c:pt>
                <c:pt idx="62530">
                  <c:v>208.46535300006499</c:v>
                </c:pt>
                <c:pt idx="62531">
                  <c:v>208.46622099998001</c:v>
                </c:pt>
                <c:pt idx="62532">
                  <c:v>208.466342000065</c:v>
                </c:pt>
                <c:pt idx="62533">
                  <c:v>208.46680500017101</c:v>
                </c:pt>
                <c:pt idx="62534">
                  <c:v>208.46835100019197</c:v>
                </c:pt>
                <c:pt idx="62535">
                  <c:v>208.46881399984301</c:v>
                </c:pt>
                <c:pt idx="62536">
                  <c:v>208.469584999875</c:v>
                </c:pt>
                <c:pt idx="62537">
                  <c:v>208.47023199985401</c:v>
                </c:pt>
                <c:pt idx="62538">
                  <c:v>208.476763999897</c:v>
                </c:pt>
                <c:pt idx="62539">
                  <c:v>208.47784599982302</c:v>
                </c:pt>
                <c:pt idx="62540">
                  <c:v>208.48913400004602</c:v>
                </c:pt>
                <c:pt idx="62541">
                  <c:v>208.489738000025</c:v>
                </c:pt>
                <c:pt idx="62542">
                  <c:v>208.490905999951</c:v>
                </c:pt>
                <c:pt idx="62543">
                  <c:v>208.49180000004699</c:v>
                </c:pt>
                <c:pt idx="62544">
                  <c:v>208.50827000003801</c:v>
                </c:pt>
                <c:pt idx="62545">
                  <c:v>208.508891999827</c:v>
                </c:pt>
                <c:pt idx="62546">
                  <c:v>208.510088999901</c:v>
                </c:pt>
                <c:pt idx="62547">
                  <c:v>208.511058000112</c:v>
                </c:pt>
                <c:pt idx="62548">
                  <c:v>208.514042999922</c:v>
                </c:pt>
                <c:pt idx="62549">
                  <c:v>208.51978000018701</c:v>
                </c:pt>
                <c:pt idx="62550">
                  <c:v>208.52797299994501</c:v>
                </c:pt>
                <c:pt idx="62551">
                  <c:v>208.54142400003099</c:v>
                </c:pt>
                <c:pt idx="62552">
                  <c:v>208.54192400020099</c:v>
                </c:pt>
                <c:pt idx="62553">
                  <c:v>208.54284799997899</c:v>
                </c:pt>
                <c:pt idx="62554">
                  <c:v>208.54357200005299</c:v>
                </c:pt>
                <c:pt idx="62555">
                  <c:v>208.54512400001099</c:v>
                </c:pt>
                <c:pt idx="62556">
                  <c:v>208.55639699993802</c:v>
                </c:pt>
                <c:pt idx="62557">
                  <c:v>208.55703999995899</c:v>
                </c:pt>
                <c:pt idx="62558">
                  <c:v>208.55738099999101</c:v>
                </c:pt>
                <c:pt idx="62559">
                  <c:v>208.558254999843</c:v>
                </c:pt>
                <c:pt idx="62560">
                  <c:v>208.55915299989599</c:v>
                </c:pt>
                <c:pt idx="62561">
                  <c:v>208.571915999982</c:v>
                </c:pt>
                <c:pt idx="62562">
                  <c:v>208.586092000132</c:v>
                </c:pt>
                <c:pt idx="62563">
                  <c:v>208.586548999846</c:v>
                </c:pt>
                <c:pt idx="62564">
                  <c:v>208.58748199998399</c:v>
                </c:pt>
                <c:pt idx="62565">
                  <c:v>208.58812500000499</c:v>
                </c:pt>
                <c:pt idx="62566">
                  <c:v>208.59069300013201</c:v>
                </c:pt>
                <c:pt idx="62567">
                  <c:v>208.591210000122</c:v>
                </c:pt>
                <c:pt idx="62568">
                  <c:v>208.592127999963</c:v>
                </c:pt>
                <c:pt idx="62569">
                  <c:v>208.592792000217</c:v>
                </c:pt>
                <c:pt idx="62570">
                  <c:v>208.593184000164</c:v>
                </c:pt>
                <c:pt idx="62571">
                  <c:v>208.59457400001699</c:v>
                </c:pt>
                <c:pt idx="62572">
                  <c:v>208.59814200002802</c:v>
                </c:pt>
                <c:pt idx="62573">
                  <c:v>208.59865200009099</c:v>
                </c:pt>
                <c:pt idx="62574">
                  <c:v>208.59958700020701</c:v>
                </c:pt>
                <c:pt idx="62575">
                  <c:v>208.60026599984801</c:v>
                </c:pt>
                <c:pt idx="62576">
                  <c:v>208.607876999849</c:v>
                </c:pt>
                <c:pt idx="62577">
                  <c:v>208.620067000083</c:v>
                </c:pt>
                <c:pt idx="62578">
                  <c:v>208.628729999873</c:v>
                </c:pt>
                <c:pt idx="62579">
                  <c:v>208.629417999873</c:v>
                </c:pt>
                <c:pt idx="62580">
                  <c:v>208.63059600014799</c:v>
                </c:pt>
                <c:pt idx="62581">
                  <c:v>208.63150400009502</c:v>
                </c:pt>
                <c:pt idx="62582">
                  <c:v>208.63682800018</c:v>
                </c:pt>
                <c:pt idx="62583">
                  <c:v>208.63752500008499</c:v>
                </c:pt>
                <c:pt idx="62584">
                  <c:v>208.63892699981</c:v>
                </c:pt>
                <c:pt idx="62585">
                  <c:v>208.639914999821</c:v>
                </c:pt>
                <c:pt idx="62586">
                  <c:v>208.643609999853</c:v>
                </c:pt>
                <c:pt idx="62587">
                  <c:v>208.64543800007502</c:v>
                </c:pt>
                <c:pt idx="62588">
                  <c:v>208.64604300004399</c:v>
                </c:pt>
                <c:pt idx="62589">
                  <c:v>208.64718599977999</c:v>
                </c:pt>
                <c:pt idx="62590">
                  <c:v>208.64789899996998</c:v>
                </c:pt>
                <c:pt idx="62591">
                  <c:v>208.65026399996998</c:v>
                </c:pt>
                <c:pt idx="62592">
                  <c:v>208.654262999971</c:v>
                </c:pt>
                <c:pt idx="62593">
                  <c:v>208.65490699998099</c:v>
                </c:pt>
                <c:pt idx="62594">
                  <c:v>208.65622600013</c:v>
                </c:pt>
                <c:pt idx="62595">
                  <c:v>208.65705400001301</c:v>
                </c:pt>
                <c:pt idx="62596">
                  <c:v>208.667049999803</c:v>
                </c:pt>
                <c:pt idx="62597">
                  <c:v>208.67133699994099</c:v>
                </c:pt>
                <c:pt idx="62598">
                  <c:v>208.67179500009999</c:v>
                </c:pt>
                <c:pt idx="62599">
                  <c:v>208.67279999993102</c:v>
                </c:pt>
                <c:pt idx="62600">
                  <c:v>208.673496999836</c:v>
                </c:pt>
                <c:pt idx="62601">
                  <c:v>208.68889700022899</c:v>
                </c:pt>
                <c:pt idx="62602">
                  <c:v>208.68950500016498</c:v>
                </c:pt>
                <c:pt idx="62603">
                  <c:v>208.69072400000701</c:v>
                </c:pt>
                <c:pt idx="62604">
                  <c:v>208.691641999848</c:v>
                </c:pt>
                <c:pt idx="62605">
                  <c:v>208.697951999965</c:v>
                </c:pt>
                <c:pt idx="62606">
                  <c:v>208.69833799997602</c:v>
                </c:pt>
                <c:pt idx="62607">
                  <c:v>208.69895199984899</c:v>
                </c:pt>
                <c:pt idx="62608">
                  <c:v>208.699399000124</c:v>
                </c:pt>
                <c:pt idx="62609">
                  <c:v>208.70002499987001</c:v>
                </c:pt>
                <c:pt idx="62610">
                  <c:v>208.708471000136</c:v>
                </c:pt>
                <c:pt idx="62611">
                  <c:v>208.70921400000901</c:v>
                </c:pt>
                <c:pt idx="62612">
                  <c:v>208.71463100002001</c:v>
                </c:pt>
                <c:pt idx="62613">
                  <c:v>208.723673999884</c:v>
                </c:pt>
                <c:pt idx="62614">
                  <c:v>208.72782800006399</c:v>
                </c:pt>
                <c:pt idx="62615">
                  <c:v>208.72847300006399</c:v>
                </c:pt>
                <c:pt idx="62616">
                  <c:v>208.729296000001</c:v>
                </c:pt>
                <c:pt idx="62617">
                  <c:v>208.72992900012801</c:v>
                </c:pt>
                <c:pt idx="62618">
                  <c:v>208.730278000075</c:v>
                </c:pt>
                <c:pt idx="62619">
                  <c:v>208.730934999948</c:v>
                </c:pt>
                <c:pt idx="62620">
                  <c:v>208.73203400014901</c:v>
                </c:pt>
                <c:pt idx="62621">
                  <c:v>208.732857000086</c:v>
                </c:pt>
                <c:pt idx="62622">
                  <c:v>208.73898499985401</c:v>
                </c:pt>
                <c:pt idx="62623">
                  <c:v>208.75090800018299</c:v>
                </c:pt>
                <c:pt idx="62624">
                  <c:v>208.751435000067</c:v>
                </c:pt>
                <c:pt idx="62625">
                  <c:v>208.75226099997198</c:v>
                </c:pt>
                <c:pt idx="62626">
                  <c:v>208.753045999856</c:v>
                </c:pt>
                <c:pt idx="62627">
                  <c:v>208.762286999899</c:v>
                </c:pt>
                <c:pt idx="62628">
                  <c:v>208.77020699981497</c:v>
                </c:pt>
                <c:pt idx="62629">
                  <c:v>208.77082500010101</c:v>
                </c:pt>
                <c:pt idx="62630">
                  <c:v>208.77206700015398</c:v>
                </c:pt>
                <c:pt idx="62631">
                  <c:v>208.772927000154</c:v>
                </c:pt>
                <c:pt idx="62632">
                  <c:v>208.77301000018599</c:v>
                </c:pt>
                <c:pt idx="62633">
                  <c:v>208.77359699989</c:v>
                </c:pt>
                <c:pt idx="62634">
                  <c:v>208.774839999932</c:v>
                </c:pt>
                <c:pt idx="62635">
                  <c:v>208.77568700007001</c:v>
                </c:pt>
                <c:pt idx="62636">
                  <c:v>208.793978999892</c:v>
                </c:pt>
                <c:pt idx="62637">
                  <c:v>208.794371999829</c:v>
                </c:pt>
                <c:pt idx="62638">
                  <c:v>208.79668099996701</c:v>
                </c:pt>
                <c:pt idx="62639">
                  <c:v>208.796897999945</c:v>
                </c:pt>
                <c:pt idx="62640">
                  <c:v>208.798847999787</c:v>
                </c:pt>
                <c:pt idx="62641">
                  <c:v>208.799085000009</c:v>
                </c:pt>
                <c:pt idx="62642">
                  <c:v>208.79953399980801</c:v>
                </c:pt>
                <c:pt idx="62643">
                  <c:v>208.79968600001999</c:v>
                </c:pt>
                <c:pt idx="62644">
                  <c:v>208.79991499987199</c:v>
                </c:pt>
                <c:pt idx="62645">
                  <c:v>208.800472999882</c:v>
                </c:pt>
                <c:pt idx="62646">
                  <c:v>208.800553999935</c:v>
                </c:pt>
                <c:pt idx="62647">
                  <c:v>208.80062000014701</c:v>
                </c:pt>
                <c:pt idx="62648">
                  <c:v>208.80070100020001</c:v>
                </c:pt>
                <c:pt idx="62649">
                  <c:v>208.80120299989301</c:v>
                </c:pt>
                <c:pt idx="62650">
                  <c:v>208.80159899979799</c:v>
                </c:pt>
                <c:pt idx="62651">
                  <c:v>208.80215499983001</c:v>
                </c:pt>
                <c:pt idx="62652">
                  <c:v>208.80245799980901</c:v>
                </c:pt>
                <c:pt idx="62653">
                  <c:v>208.804720999978</c:v>
                </c:pt>
                <c:pt idx="62654">
                  <c:v>208.81143199994702</c:v>
                </c:pt>
                <c:pt idx="62655">
                  <c:v>208.83324899978101</c:v>
                </c:pt>
                <c:pt idx="62656">
                  <c:v>208.84260699995102</c:v>
                </c:pt>
                <c:pt idx="62657">
                  <c:v>208.85466600020598</c:v>
                </c:pt>
                <c:pt idx="62658">
                  <c:v>208.85864699994201</c:v>
                </c:pt>
                <c:pt idx="62659">
                  <c:v>208.85921099988897</c:v>
                </c:pt>
                <c:pt idx="62660">
                  <c:v>208.86048500005901</c:v>
                </c:pt>
                <c:pt idx="62661">
                  <c:v>208.86140599986899</c:v>
                </c:pt>
                <c:pt idx="62662">
                  <c:v>208.86274299982603</c:v>
                </c:pt>
                <c:pt idx="62663">
                  <c:v>208.86324100001698</c:v>
                </c:pt>
                <c:pt idx="62664">
                  <c:v>208.86361200018601</c:v>
                </c:pt>
                <c:pt idx="62665">
                  <c:v>208.86440899994298</c:v>
                </c:pt>
                <c:pt idx="62666">
                  <c:v>208.864907000133</c:v>
                </c:pt>
                <c:pt idx="62667">
                  <c:v>208.87160199981702</c:v>
                </c:pt>
                <c:pt idx="62668">
                  <c:v>208.872183000039</c:v>
                </c:pt>
                <c:pt idx="62669">
                  <c:v>208.873349999976</c:v>
                </c:pt>
                <c:pt idx="62670">
                  <c:v>208.87417999983799</c:v>
                </c:pt>
                <c:pt idx="62671">
                  <c:v>208.87552600015599</c:v>
                </c:pt>
                <c:pt idx="62672">
                  <c:v>208.876024999881</c:v>
                </c:pt>
                <c:pt idx="62673">
                  <c:v>208.87702600020901</c:v>
                </c:pt>
                <c:pt idx="62674">
                  <c:v>208.87772200012401</c:v>
                </c:pt>
                <c:pt idx="62675">
                  <c:v>208.88281099996598</c:v>
                </c:pt>
                <c:pt idx="62676">
                  <c:v>208.91150399984301</c:v>
                </c:pt>
                <c:pt idx="62677">
                  <c:v>208.91585600020301</c:v>
                </c:pt>
                <c:pt idx="62678">
                  <c:v>208.91650400017102</c:v>
                </c:pt>
                <c:pt idx="62679">
                  <c:v>208.91790399991802</c:v>
                </c:pt>
                <c:pt idx="62680">
                  <c:v>208.918767999875</c:v>
                </c:pt>
                <c:pt idx="62681">
                  <c:v>208.928246000141</c:v>
                </c:pt>
                <c:pt idx="62682">
                  <c:v>208.93029699982398</c:v>
                </c:pt>
                <c:pt idx="62683">
                  <c:v>208.93156100009901</c:v>
                </c:pt>
                <c:pt idx="62684">
                  <c:v>208.949101000143</c:v>
                </c:pt>
                <c:pt idx="62685">
                  <c:v>208.985823000148</c:v>
                </c:pt>
                <c:pt idx="62686">
                  <c:v>208.98886199984099</c:v>
                </c:pt>
                <c:pt idx="62687">
                  <c:v>208.98954499989398</c:v>
                </c:pt>
                <c:pt idx="62688">
                  <c:v>208.990802999778</c:v>
                </c:pt>
                <c:pt idx="62689">
                  <c:v>208.99163400008499</c:v>
                </c:pt>
                <c:pt idx="62690">
                  <c:v>208.99694699983201</c:v>
                </c:pt>
                <c:pt idx="62691">
                  <c:v>209.01266500004499</c:v>
                </c:pt>
                <c:pt idx="62692">
                  <c:v>209.012698000151</c:v>
                </c:pt>
                <c:pt idx="62693">
                  <c:v>209.01271799993899</c:v>
                </c:pt>
                <c:pt idx="62694">
                  <c:v>209.01307199983401</c:v>
                </c:pt>
                <c:pt idx="62695">
                  <c:v>209.01324199985501</c:v>
                </c:pt>
                <c:pt idx="62696">
                  <c:v>209.01336499991802</c:v>
                </c:pt>
                <c:pt idx="62697">
                  <c:v>209.01338700014</c:v>
                </c:pt>
                <c:pt idx="62698">
                  <c:v>209.013830000003</c:v>
                </c:pt>
                <c:pt idx="62699">
                  <c:v>209.01454500017198</c:v>
                </c:pt>
                <c:pt idx="62700">
                  <c:v>209.01459200012999</c:v>
                </c:pt>
                <c:pt idx="62701">
                  <c:v>209.01459500009798</c:v>
                </c:pt>
                <c:pt idx="62702">
                  <c:v>209.01520100005601</c:v>
                </c:pt>
                <c:pt idx="62703">
                  <c:v>209.015311999792</c:v>
                </c:pt>
                <c:pt idx="62704">
                  <c:v>209.01541600005601</c:v>
                </c:pt>
                <c:pt idx="62705">
                  <c:v>209.015419000024</c:v>
                </c:pt>
                <c:pt idx="62706">
                  <c:v>209.016193000024</c:v>
                </c:pt>
                <c:pt idx="62707">
                  <c:v>209.03835899980501</c:v>
                </c:pt>
                <c:pt idx="62708">
                  <c:v>209.03900800021799</c:v>
                </c:pt>
                <c:pt idx="62709">
                  <c:v>209.03957900009098</c:v>
                </c:pt>
                <c:pt idx="62710">
                  <c:v>209.04012700020701</c:v>
                </c:pt>
                <c:pt idx="62711">
                  <c:v>209.04022100012298</c:v>
                </c:pt>
                <c:pt idx="62712">
                  <c:v>209.04098099981601</c:v>
                </c:pt>
                <c:pt idx="62713">
                  <c:v>209.04139100002701</c:v>
                </c:pt>
                <c:pt idx="62714">
                  <c:v>209.04234799991102</c:v>
                </c:pt>
                <c:pt idx="62715">
                  <c:v>209.04607900001699</c:v>
                </c:pt>
                <c:pt idx="62716">
                  <c:v>209.04676600002801</c:v>
                </c:pt>
                <c:pt idx="62717">
                  <c:v>209.04816199981701</c:v>
                </c:pt>
                <c:pt idx="62718">
                  <c:v>209.04913100002801</c:v>
                </c:pt>
                <c:pt idx="62719">
                  <c:v>209.05709999988099</c:v>
                </c:pt>
                <c:pt idx="62720">
                  <c:v>209.06944299986199</c:v>
                </c:pt>
                <c:pt idx="62721">
                  <c:v>209.07006500010499</c:v>
                </c:pt>
                <c:pt idx="62722">
                  <c:v>209.07041800001002</c:v>
                </c:pt>
                <c:pt idx="62723">
                  <c:v>209.07077699985098</c:v>
                </c:pt>
                <c:pt idx="62724">
                  <c:v>209.07117300021099</c:v>
                </c:pt>
                <c:pt idx="62725">
                  <c:v>209.07147600018999</c:v>
                </c:pt>
                <c:pt idx="62726">
                  <c:v>209.07195600011599</c:v>
                </c:pt>
                <c:pt idx="62727">
                  <c:v>209.07204800005201</c:v>
                </c:pt>
                <c:pt idx="62728">
                  <c:v>209.07572899977799</c:v>
                </c:pt>
                <c:pt idx="62729">
                  <c:v>209.07745400018001</c:v>
                </c:pt>
                <c:pt idx="62730">
                  <c:v>209.07781499999999</c:v>
                </c:pt>
                <c:pt idx="62731">
                  <c:v>209.07852600021201</c:v>
                </c:pt>
                <c:pt idx="62732">
                  <c:v>209.079154999926</c:v>
                </c:pt>
                <c:pt idx="62733">
                  <c:v>209.08888099984301</c:v>
                </c:pt>
                <c:pt idx="62734">
                  <c:v>209.09010100012799</c:v>
                </c:pt>
                <c:pt idx="62735">
                  <c:v>209.091418999832</c:v>
                </c:pt>
                <c:pt idx="62736">
                  <c:v>209.101193000151</c:v>
                </c:pt>
                <c:pt idx="62737">
                  <c:v>209.107480000056</c:v>
                </c:pt>
                <c:pt idx="62738">
                  <c:v>209.108159000152</c:v>
                </c:pt>
                <c:pt idx="62739">
                  <c:v>209.109724999962</c:v>
                </c:pt>
                <c:pt idx="62740">
                  <c:v>209.11070000011</c:v>
                </c:pt>
                <c:pt idx="62741">
                  <c:v>209.11318800017398</c:v>
                </c:pt>
                <c:pt idx="62742">
                  <c:v>209.11352499979299</c:v>
                </c:pt>
                <c:pt idx="62743">
                  <c:v>209.11407899984601</c:v>
                </c:pt>
                <c:pt idx="62744">
                  <c:v>209.114540999962</c:v>
                </c:pt>
                <c:pt idx="62745">
                  <c:v>209.12103399996298</c:v>
                </c:pt>
                <c:pt idx="62746">
                  <c:v>209.12252400012201</c:v>
                </c:pt>
                <c:pt idx="62747">
                  <c:v>209.12318799992099</c:v>
                </c:pt>
                <c:pt idx="62748">
                  <c:v>209.124218999932</c:v>
                </c:pt>
                <c:pt idx="62749">
                  <c:v>209.124966000217</c:v>
                </c:pt>
                <c:pt idx="62750">
                  <c:v>209.13877400016599</c:v>
                </c:pt>
                <c:pt idx="62751">
                  <c:v>209.142052000061</c:v>
                </c:pt>
                <c:pt idx="62752">
                  <c:v>209.14862300014599</c:v>
                </c:pt>
                <c:pt idx="62753">
                  <c:v>209.15045399988202</c:v>
                </c:pt>
                <c:pt idx="62754">
                  <c:v>209.150985000178</c:v>
                </c:pt>
                <c:pt idx="62755">
                  <c:v>209.151123000083</c:v>
                </c:pt>
                <c:pt idx="62756">
                  <c:v>209.152432999871</c:v>
                </c:pt>
                <c:pt idx="62757">
                  <c:v>209.15336699999898</c:v>
                </c:pt>
                <c:pt idx="62758">
                  <c:v>209.17859300016002</c:v>
                </c:pt>
                <c:pt idx="62759">
                  <c:v>209.17926699985401</c:v>
                </c:pt>
                <c:pt idx="62760">
                  <c:v>209.17980700005498</c:v>
                </c:pt>
                <c:pt idx="62761">
                  <c:v>209.18044200016001</c:v>
                </c:pt>
                <c:pt idx="62762">
                  <c:v>209.18050199998098</c:v>
                </c:pt>
                <c:pt idx="62763">
                  <c:v>209.18137299986401</c:v>
                </c:pt>
                <c:pt idx="62764">
                  <c:v>209.18156400011799</c:v>
                </c:pt>
                <c:pt idx="62765">
                  <c:v>209.18229500011799</c:v>
                </c:pt>
                <c:pt idx="62766">
                  <c:v>209.18233000020302</c:v>
                </c:pt>
                <c:pt idx="62767">
                  <c:v>209.182988000065</c:v>
                </c:pt>
                <c:pt idx="62768">
                  <c:v>209.18429799985401</c:v>
                </c:pt>
                <c:pt idx="62769">
                  <c:v>209.18521200019299</c:v>
                </c:pt>
                <c:pt idx="62770">
                  <c:v>209.18684400021402</c:v>
                </c:pt>
                <c:pt idx="62771">
                  <c:v>209.187475999897</c:v>
                </c:pt>
                <c:pt idx="62772">
                  <c:v>209.18854599994998</c:v>
                </c:pt>
                <c:pt idx="62773">
                  <c:v>209.18938800014001</c:v>
                </c:pt>
                <c:pt idx="62774">
                  <c:v>209.19336699989799</c:v>
                </c:pt>
                <c:pt idx="62775">
                  <c:v>209.19391600000301</c:v>
                </c:pt>
                <c:pt idx="62776">
                  <c:v>209.19514200022599</c:v>
                </c:pt>
                <c:pt idx="62777">
                  <c:v>209.19535099983401</c:v>
                </c:pt>
                <c:pt idx="62778">
                  <c:v>209.195847000046</c:v>
                </c:pt>
                <c:pt idx="62779">
                  <c:v>209.19728299986602</c:v>
                </c:pt>
                <c:pt idx="62780">
                  <c:v>209.20036999996199</c:v>
                </c:pt>
                <c:pt idx="62781">
                  <c:v>209.21064699996299</c:v>
                </c:pt>
                <c:pt idx="62782">
                  <c:v>209.21104699982601</c:v>
                </c:pt>
                <c:pt idx="62783">
                  <c:v>209.211960000175</c:v>
                </c:pt>
                <c:pt idx="62784">
                  <c:v>209.21260400018502</c:v>
                </c:pt>
                <c:pt idx="62785">
                  <c:v>209.21620799981599</c:v>
                </c:pt>
                <c:pt idx="62786">
                  <c:v>209.21680699984699</c:v>
                </c:pt>
                <c:pt idx="62787">
                  <c:v>209.21807300010099</c:v>
                </c:pt>
                <c:pt idx="62788">
                  <c:v>209.21900399980501</c:v>
                </c:pt>
                <c:pt idx="62789">
                  <c:v>209.22529900008101</c:v>
                </c:pt>
                <c:pt idx="62790">
                  <c:v>209.22567199977402</c:v>
                </c:pt>
                <c:pt idx="62791">
                  <c:v>209.226266999849</c:v>
                </c:pt>
                <c:pt idx="62792">
                  <c:v>209.22639199989101</c:v>
                </c:pt>
                <c:pt idx="62793">
                  <c:v>209.22690199995398</c:v>
                </c:pt>
                <c:pt idx="62794">
                  <c:v>209.24240100020998</c:v>
                </c:pt>
                <c:pt idx="62795">
                  <c:v>209.256459999778</c:v>
                </c:pt>
                <c:pt idx="62796">
                  <c:v>209.25857800011701</c:v>
                </c:pt>
                <c:pt idx="62797">
                  <c:v>209.25924999983098</c:v>
                </c:pt>
                <c:pt idx="62798">
                  <c:v>209.26041099983098</c:v>
                </c:pt>
                <c:pt idx="62799">
                  <c:v>209.26133300008499</c:v>
                </c:pt>
                <c:pt idx="62800">
                  <c:v>209.27394499994901</c:v>
                </c:pt>
                <c:pt idx="62801">
                  <c:v>209.278689999791</c:v>
                </c:pt>
                <c:pt idx="62802">
                  <c:v>209.27927899992901</c:v>
                </c:pt>
                <c:pt idx="62803">
                  <c:v>209.28049800022501</c:v>
                </c:pt>
                <c:pt idx="62804">
                  <c:v>209.281364000162</c:v>
                </c:pt>
                <c:pt idx="62805">
                  <c:v>209.28192600013</c:v>
                </c:pt>
                <c:pt idx="62806">
                  <c:v>209.28239500017199</c:v>
                </c:pt>
                <c:pt idx="62807">
                  <c:v>209.28339400006701</c:v>
                </c:pt>
                <c:pt idx="62808">
                  <c:v>209.283426000183</c:v>
                </c:pt>
                <c:pt idx="62809">
                  <c:v>209.28409099997199</c:v>
                </c:pt>
                <c:pt idx="62810">
                  <c:v>209.286040999813</c:v>
                </c:pt>
                <c:pt idx="62811">
                  <c:v>209.29139400004701</c:v>
                </c:pt>
                <c:pt idx="62812">
                  <c:v>209.305807999953</c:v>
                </c:pt>
                <c:pt idx="62813">
                  <c:v>209.30610200002701</c:v>
                </c:pt>
                <c:pt idx="62814">
                  <c:v>209.306554999784</c:v>
                </c:pt>
                <c:pt idx="62815">
                  <c:v>209.30697299991101</c:v>
                </c:pt>
                <c:pt idx="62816">
                  <c:v>209.312236000187</c:v>
                </c:pt>
                <c:pt idx="62817">
                  <c:v>209.31258700011301</c:v>
                </c:pt>
                <c:pt idx="62818">
                  <c:v>209.31304699979498</c:v>
                </c:pt>
                <c:pt idx="62819">
                  <c:v>209.31374200017601</c:v>
                </c:pt>
                <c:pt idx="62820">
                  <c:v>209.31934400004999</c:v>
                </c:pt>
                <c:pt idx="62821">
                  <c:v>209.32004899987001</c:v>
                </c:pt>
                <c:pt idx="62822">
                  <c:v>209.321248999913</c:v>
                </c:pt>
                <c:pt idx="62823">
                  <c:v>209.32219599990202</c:v>
                </c:pt>
                <c:pt idx="62824">
                  <c:v>209.32530700019899</c:v>
                </c:pt>
                <c:pt idx="62825">
                  <c:v>209.33283400017899</c:v>
                </c:pt>
                <c:pt idx="62826">
                  <c:v>209.33620200003099</c:v>
                </c:pt>
                <c:pt idx="62827">
                  <c:v>209.33689299999898</c:v>
                </c:pt>
                <c:pt idx="62828">
                  <c:v>209.33818200001002</c:v>
                </c:pt>
                <c:pt idx="62829">
                  <c:v>209.339244000148</c:v>
                </c:pt>
                <c:pt idx="62830">
                  <c:v>209.35507000012799</c:v>
                </c:pt>
                <c:pt idx="62831">
                  <c:v>209.357084000203</c:v>
                </c:pt>
                <c:pt idx="62832">
                  <c:v>209.35761300006499</c:v>
                </c:pt>
                <c:pt idx="62833">
                  <c:v>209.358709999833</c:v>
                </c:pt>
                <c:pt idx="62834">
                  <c:v>209.359420000055</c:v>
                </c:pt>
                <c:pt idx="62835">
                  <c:v>209.361708999949</c:v>
                </c:pt>
                <c:pt idx="62836">
                  <c:v>209.382134999941</c:v>
                </c:pt>
                <c:pt idx="62837">
                  <c:v>209.38728000009999</c:v>
                </c:pt>
                <c:pt idx="62838">
                  <c:v>209.39176599995301</c:v>
                </c:pt>
                <c:pt idx="62839">
                  <c:v>209.40474999997602</c:v>
                </c:pt>
                <c:pt idx="62840">
                  <c:v>209.41336299983899</c:v>
                </c:pt>
                <c:pt idx="62841">
                  <c:v>209.42180700012599</c:v>
                </c:pt>
                <c:pt idx="62842">
                  <c:v>209.421863999978</c:v>
                </c:pt>
                <c:pt idx="62843">
                  <c:v>209.42240300018901</c:v>
                </c:pt>
                <c:pt idx="62844">
                  <c:v>209.42250300004102</c:v>
                </c:pt>
                <c:pt idx="62845">
                  <c:v>209.42354399994599</c:v>
                </c:pt>
                <c:pt idx="62846">
                  <c:v>209.423615000105</c:v>
                </c:pt>
                <c:pt idx="62847">
                  <c:v>209.424374999798</c:v>
                </c:pt>
                <c:pt idx="62848">
                  <c:v>209.42441699980898</c:v>
                </c:pt>
                <c:pt idx="62849">
                  <c:v>209.42500299997801</c:v>
                </c:pt>
                <c:pt idx="62850">
                  <c:v>209.425722000105</c:v>
                </c:pt>
                <c:pt idx="62851">
                  <c:v>209.42706999994599</c:v>
                </c:pt>
                <c:pt idx="62852">
                  <c:v>209.42794700022199</c:v>
                </c:pt>
                <c:pt idx="62853">
                  <c:v>209.432593000201</c:v>
                </c:pt>
                <c:pt idx="62854">
                  <c:v>209.43288099988402</c:v>
                </c:pt>
                <c:pt idx="62855">
                  <c:v>209.43294100015899</c:v>
                </c:pt>
                <c:pt idx="62856">
                  <c:v>209.433440999873</c:v>
                </c:pt>
                <c:pt idx="62857">
                  <c:v>209.43363700007399</c:v>
                </c:pt>
                <c:pt idx="62858">
                  <c:v>209.43416199997898</c:v>
                </c:pt>
                <c:pt idx="62859">
                  <c:v>209.43447599984199</c:v>
                </c:pt>
                <c:pt idx="62860">
                  <c:v>209.43566599998999</c:v>
                </c:pt>
                <c:pt idx="62861">
                  <c:v>209.439921000011</c:v>
                </c:pt>
                <c:pt idx="62862">
                  <c:v>209.46073300001402</c:v>
                </c:pt>
                <c:pt idx="62863">
                  <c:v>209.461431999898</c:v>
                </c:pt>
                <c:pt idx="62864">
                  <c:v>209.46270600006699</c:v>
                </c:pt>
                <c:pt idx="62865">
                  <c:v>209.46368300019401</c:v>
                </c:pt>
                <c:pt idx="62866">
                  <c:v>209.470217000216</c:v>
                </c:pt>
                <c:pt idx="62867">
                  <c:v>209.470591999888</c:v>
                </c:pt>
                <c:pt idx="62868">
                  <c:v>209.47130500007901</c:v>
                </c:pt>
                <c:pt idx="62869">
                  <c:v>209.471891999783</c:v>
                </c:pt>
                <c:pt idx="62870">
                  <c:v>209.47347699984601</c:v>
                </c:pt>
                <c:pt idx="62871">
                  <c:v>209.474175000195</c:v>
                </c:pt>
                <c:pt idx="62872">
                  <c:v>209.475453999857</c:v>
                </c:pt>
                <c:pt idx="62873">
                  <c:v>209.47638799998398</c:v>
                </c:pt>
                <c:pt idx="62874">
                  <c:v>209.488048999901</c:v>
                </c:pt>
                <c:pt idx="62875">
                  <c:v>209.496980000039</c:v>
                </c:pt>
                <c:pt idx="62876">
                  <c:v>209.49768999980699</c:v>
                </c:pt>
                <c:pt idx="62877">
                  <c:v>209.49910199988099</c:v>
                </c:pt>
                <c:pt idx="62878">
                  <c:v>209.50525099988201</c:v>
                </c:pt>
                <c:pt idx="62879">
                  <c:v>209.50592000008299</c:v>
                </c:pt>
                <c:pt idx="62880">
                  <c:v>209.507124000083</c:v>
                </c:pt>
                <c:pt idx="62881">
                  <c:v>209.50792299981902</c:v>
                </c:pt>
                <c:pt idx="62882">
                  <c:v>209.535078000044</c:v>
                </c:pt>
                <c:pt idx="62883">
                  <c:v>209.535823999885</c:v>
                </c:pt>
                <c:pt idx="62884">
                  <c:v>209.53723699994902</c:v>
                </c:pt>
                <c:pt idx="62885">
                  <c:v>209.53816700011799</c:v>
                </c:pt>
                <c:pt idx="62886">
                  <c:v>209.542391000013</c:v>
                </c:pt>
                <c:pt idx="62887">
                  <c:v>209.54615199980199</c:v>
                </c:pt>
                <c:pt idx="62888">
                  <c:v>209.546615999897</c:v>
                </c:pt>
                <c:pt idx="62889">
                  <c:v>209.57396099993198</c:v>
                </c:pt>
                <c:pt idx="62890">
                  <c:v>209.57542699989</c:v>
                </c:pt>
                <c:pt idx="62891">
                  <c:v>209.58583099991301</c:v>
                </c:pt>
                <c:pt idx="62892">
                  <c:v>209.58832899987098</c:v>
                </c:pt>
                <c:pt idx="62893">
                  <c:v>209.58894200020902</c:v>
                </c:pt>
                <c:pt idx="62894">
                  <c:v>209.58995299997602</c:v>
                </c:pt>
                <c:pt idx="62895">
                  <c:v>209.590731999924</c:v>
                </c:pt>
                <c:pt idx="62896">
                  <c:v>209.61062300011599</c:v>
                </c:pt>
                <c:pt idx="62897">
                  <c:v>209.611272000074</c:v>
                </c:pt>
                <c:pt idx="62898">
                  <c:v>209.61248699995801</c:v>
                </c:pt>
                <c:pt idx="62899">
                  <c:v>209.61339399991598</c:v>
                </c:pt>
                <c:pt idx="62900">
                  <c:v>209.61935500008602</c:v>
                </c:pt>
                <c:pt idx="62901">
                  <c:v>209.620068999811</c:v>
                </c:pt>
                <c:pt idx="62902">
                  <c:v>209.62141600011799</c:v>
                </c:pt>
                <c:pt idx="62903">
                  <c:v>209.62207999991699</c:v>
                </c:pt>
                <c:pt idx="62904">
                  <c:v>209.62247499983201</c:v>
                </c:pt>
                <c:pt idx="62905">
                  <c:v>209.62279300010698</c:v>
                </c:pt>
                <c:pt idx="62906">
                  <c:v>209.62419499983298</c:v>
                </c:pt>
                <c:pt idx="62907">
                  <c:v>209.625210000012</c:v>
                </c:pt>
                <c:pt idx="62908">
                  <c:v>209.656675000132</c:v>
                </c:pt>
                <c:pt idx="62909">
                  <c:v>209.660250000069</c:v>
                </c:pt>
                <c:pt idx="62910">
                  <c:v>209.66089700004801</c:v>
                </c:pt>
                <c:pt idx="62911">
                  <c:v>209.662249999837</c:v>
                </c:pt>
                <c:pt idx="62912">
                  <c:v>209.663225999975</c:v>
                </c:pt>
                <c:pt idx="62913">
                  <c:v>209.67845899986</c:v>
                </c:pt>
                <c:pt idx="62914">
                  <c:v>209.678864000125</c:v>
                </c:pt>
                <c:pt idx="62915">
                  <c:v>209.679618999871</c:v>
                </c:pt>
                <c:pt idx="62916">
                  <c:v>209.68017199993398</c:v>
                </c:pt>
                <c:pt idx="62917">
                  <c:v>209.688217999882</c:v>
                </c:pt>
                <c:pt idx="62918">
                  <c:v>209.68883300019999</c:v>
                </c:pt>
                <c:pt idx="62919">
                  <c:v>209.69288000014703</c:v>
                </c:pt>
                <c:pt idx="62920">
                  <c:v>209.693500999946</c:v>
                </c:pt>
                <c:pt idx="62921">
                  <c:v>209.69425900011598</c:v>
                </c:pt>
                <c:pt idx="62922">
                  <c:v>209.694593000222</c:v>
                </c:pt>
                <c:pt idx="62923">
                  <c:v>209.69475699985099</c:v>
                </c:pt>
                <c:pt idx="62924">
                  <c:v>209.695331000148</c:v>
                </c:pt>
                <c:pt idx="62925">
                  <c:v>209.69561799984101</c:v>
                </c:pt>
                <c:pt idx="62926">
                  <c:v>209.69589700007401</c:v>
                </c:pt>
                <c:pt idx="62927">
                  <c:v>209.71573099996002</c:v>
                </c:pt>
                <c:pt idx="62928">
                  <c:v>209.71624899993898</c:v>
                </c:pt>
                <c:pt idx="62929">
                  <c:v>209.71710100002301</c:v>
                </c:pt>
                <c:pt idx="62930">
                  <c:v>209.71789699979101</c:v>
                </c:pt>
                <c:pt idx="62931">
                  <c:v>209.72033399993899</c:v>
                </c:pt>
                <c:pt idx="62932">
                  <c:v>209.72566999989701</c:v>
                </c:pt>
                <c:pt idx="62933">
                  <c:v>209.73077799999299</c:v>
                </c:pt>
                <c:pt idx="62934">
                  <c:v>209.731476999877</c:v>
                </c:pt>
                <c:pt idx="62935">
                  <c:v>209.73280899988799</c:v>
                </c:pt>
                <c:pt idx="62936">
                  <c:v>209.73379399992999</c:v>
                </c:pt>
                <c:pt idx="62937">
                  <c:v>209.736480000174</c:v>
                </c:pt>
                <c:pt idx="62938">
                  <c:v>209.73719099993102</c:v>
                </c:pt>
                <c:pt idx="62939">
                  <c:v>209.73731899994098</c:v>
                </c:pt>
                <c:pt idx="62940">
                  <c:v>209.738561999984</c:v>
                </c:pt>
                <c:pt idx="62941">
                  <c:v>209.73952599979299</c:v>
                </c:pt>
                <c:pt idx="62942">
                  <c:v>209.745596000175</c:v>
                </c:pt>
                <c:pt idx="62943">
                  <c:v>209.746104999794</c:v>
                </c:pt>
                <c:pt idx="62944">
                  <c:v>209.74687099987901</c:v>
                </c:pt>
                <c:pt idx="62945">
                  <c:v>209.74739299981499</c:v>
                </c:pt>
                <c:pt idx="62946">
                  <c:v>209.759903999838</c:v>
                </c:pt>
                <c:pt idx="62947">
                  <c:v>209.760553999785</c:v>
                </c:pt>
                <c:pt idx="62948">
                  <c:v>209.761692000029</c:v>
                </c:pt>
                <c:pt idx="62949">
                  <c:v>209.76255400000798</c:v>
                </c:pt>
                <c:pt idx="62950">
                  <c:v>209.765238999807</c:v>
                </c:pt>
                <c:pt idx="62951">
                  <c:v>209.76847000019899</c:v>
                </c:pt>
                <c:pt idx="62952">
                  <c:v>209.77633700022102</c:v>
                </c:pt>
                <c:pt idx="62953">
                  <c:v>209.79196899997899</c:v>
                </c:pt>
                <c:pt idx="62954">
                  <c:v>209.792389000085</c:v>
                </c:pt>
                <c:pt idx="62955">
                  <c:v>209.79312999998001</c:v>
                </c:pt>
                <c:pt idx="62956">
                  <c:v>209.793599000022</c:v>
                </c:pt>
                <c:pt idx="62957">
                  <c:v>209.79669899998001</c:v>
                </c:pt>
                <c:pt idx="62958">
                  <c:v>209.79715800012801</c:v>
                </c:pt>
                <c:pt idx="62959">
                  <c:v>209.79800799977897</c:v>
                </c:pt>
                <c:pt idx="62960">
                  <c:v>209.79860299985299</c:v>
                </c:pt>
                <c:pt idx="62961">
                  <c:v>209.81573400012999</c:v>
                </c:pt>
                <c:pt idx="62962">
                  <c:v>209.81772200002501</c:v>
                </c:pt>
                <c:pt idx="62963">
                  <c:v>209.81933199982399</c:v>
                </c:pt>
                <c:pt idx="62964">
                  <c:v>209.819425000205</c:v>
                </c:pt>
                <c:pt idx="62965">
                  <c:v>209.819779000099</c:v>
                </c:pt>
                <c:pt idx="62966">
                  <c:v>209.81997399985599</c:v>
                </c:pt>
                <c:pt idx="62967">
                  <c:v>209.820479999962</c:v>
                </c:pt>
                <c:pt idx="62968">
                  <c:v>209.82095199997198</c:v>
                </c:pt>
                <c:pt idx="62969">
                  <c:v>209.82114199978199</c:v>
                </c:pt>
                <c:pt idx="62970">
                  <c:v>209.82193899999402</c:v>
                </c:pt>
                <c:pt idx="62971">
                  <c:v>209.82411500017398</c:v>
                </c:pt>
                <c:pt idx="62972">
                  <c:v>209.82469699992998</c:v>
                </c:pt>
                <c:pt idx="62973">
                  <c:v>209.82543599984601</c:v>
                </c:pt>
                <c:pt idx="62974">
                  <c:v>209.82590999983501</c:v>
                </c:pt>
                <c:pt idx="62975">
                  <c:v>209.826774999783</c:v>
                </c:pt>
                <c:pt idx="62976">
                  <c:v>209.831953000048</c:v>
                </c:pt>
                <c:pt idx="62977">
                  <c:v>209.84134299988</c:v>
                </c:pt>
                <c:pt idx="62978">
                  <c:v>209.84148800016499</c:v>
                </c:pt>
                <c:pt idx="62979">
                  <c:v>209.841979999964</c:v>
                </c:pt>
                <c:pt idx="62980">
                  <c:v>209.841992999827</c:v>
                </c:pt>
                <c:pt idx="62981">
                  <c:v>209.843042000102</c:v>
                </c:pt>
                <c:pt idx="62982">
                  <c:v>209.84312100017601</c:v>
                </c:pt>
                <c:pt idx="62983">
                  <c:v>209.84372900011201</c:v>
                </c:pt>
                <c:pt idx="62984">
                  <c:v>209.84384299981599</c:v>
                </c:pt>
                <c:pt idx="62985">
                  <c:v>209.85267300011398</c:v>
                </c:pt>
                <c:pt idx="62986">
                  <c:v>209.86457400022101</c:v>
                </c:pt>
                <c:pt idx="62987">
                  <c:v>209.867399999893</c:v>
                </c:pt>
                <c:pt idx="62988">
                  <c:v>209.87690499987301</c:v>
                </c:pt>
                <c:pt idx="62989">
                  <c:v>209.87753700001099</c:v>
                </c:pt>
                <c:pt idx="62990">
                  <c:v>209.87756800013801</c:v>
                </c:pt>
                <c:pt idx="62991">
                  <c:v>209.87867399981002</c:v>
                </c:pt>
                <c:pt idx="62992">
                  <c:v>209.879501000159</c:v>
                </c:pt>
                <c:pt idx="62993">
                  <c:v>209.89029000020301</c:v>
                </c:pt>
                <c:pt idx="62994">
                  <c:v>209.89198699999099</c:v>
                </c:pt>
                <c:pt idx="62995">
                  <c:v>209.89258500003402</c:v>
                </c:pt>
                <c:pt idx="62996">
                  <c:v>209.893085000203</c:v>
                </c:pt>
                <c:pt idx="62997">
                  <c:v>209.893673999886</c:v>
                </c:pt>
                <c:pt idx="62998">
                  <c:v>209.89375999988602</c:v>
                </c:pt>
                <c:pt idx="62999">
                  <c:v>209.89439000004398</c:v>
                </c:pt>
                <c:pt idx="63000">
                  <c:v>209.89456600000199</c:v>
                </c:pt>
                <c:pt idx="63001">
                  <c:v>209.89467600020302</c:v>
                </c:pt>
                <c:pt idx="63002">
                  <c:v>209.894923999854</c:v>
                </c:pt>
                <c:pt idx="63003">
                  <c:v>209.89563600005499</c:v>
                </c:pt>
                <c:pt idx="63004">
                  <c:v>209.90986400010999</c:v>
                </c:pt>
                <c:pt idx="63005">
                  <c:v>209.91056100001498</c:v>
                </c:pt>
                <c:pt idx="63006">
                  <c:v>209.91189799997301</c:v>
                </c:pt>
                <c:pt idx="63007">
                  <c:v>209.91278400015199</c:v>
                </c:pt>
                <c:pt idx="63008">
                  <c:v>209.93537999993299</c:v>
                </c:pt>
                <c:pt idx="63009">
                  <c:v>209.93602199996502</c:v>
                </c:pt>
                <c:pt idx="63010">
                  <c:v>209.93605300009199</c:v>
                </c:pt>
                <c:pt idx="63011">
                  <c:v>209.93669600011302</c:v>
                </c:pt>
                <c:pt idx="63012">
                  <c:v>209.93755200015499</c:v>
                </c:pt>
                <c:pt idx="63013">
                  <c:v>209.937969999828</c:v>
                </c:pt>
                <c:pt idx="63014">
                  <c:v>209.93841200015501</c:v>
                </c:pt>
                <c:pt idx="63015">
                  <c:v>209.938870999849</c:v>
                </c:pt>
                <c:pt idx="63016">
                  <c:v>209.95390200005201</c:v>
                </c:pt>
                <c:pt idx="63017">
                  <c:v>209.956926999893</c:v>
                </c:pt>
                <c:pt idx="63018">
                  <c:v>209.957782999936</c:v>
                </c:pt>
                <c:pt idx="63019">
                  <c:v>209.95902300001001</c:v>
                </c:pt>
                <c:pt idx="63020">
                  <c:v>209.959858999809</c:v>
                </c:pt>
                <c:pt idx="63021">
                  <c:v>209.961937000116</c:v>
                </c:pt>
                <c:pt idx="63022">
                  <c:v>209.968549000222</c:v>
                </c:pt>
                <c:pt idx="63023">
                  <c:v>209.96916700005298</c:v>
                </c:pt>
                <c:pt idx="63024">
                  <c:v>209.969900000032</c:v>
                </c:pt>
                <c:pt idx="63025">
                  <c:v>209.97030999978901</c:v>
                </c:pt>
                <c:pt idx="63026">
                  <c:v>209.97106599998</c:v>
                </c:pt>
                <c:pt idx="63027">
                  <c:v>209.97523100004398</c:v>
                </c:pt>
                <c:pt idx="63028">
                  <c:v>209.97562399998</c:v>
                </c:pt>
                <c:pt idx="63029">
                  <c:v>209.97628499981099</c:v>
                </c:pt>
                <c:pt idx="63030">
                  <c:v>209.97680399977898</c:v>
                </c:pt>
                <c:pt idx="63031">
                  <c:v>209.98693699993899</c:v>
                </c:pt>
                <c:pt idx="63032">
                  <c:v>209.987274000013</c:v>
                </c:pt>
                <c:pt idx="63033">
                  <c:v>209.98783899994999</c:v>
                </c:pt>
                <c:pt idx="63034">
                  <c:v>209.98825100014002</c:v>
                </c:pt>
                <c:pt idx="63035">
                  <c:v>209.99858699997199</c:v>
                </c:pt>
                <c:pt idx="63036">
                  <c:v>210.003893999783</c:v>
                </c:pt>
                <c:pt idx="63037">
                  <c:v>210.004457000195</c:v>
                </c:pt>
                <c:pt idx="63038">
                  <c:v>210.005335999994</c:v>
                </c:pt>
                <c:pt idx="63039">
                  <c:v>210.005980000005</c:v>
                </c:pt>
                <c:pt idx="63040">
                  <c:v>210.018604000197</c:v>
                </c:pt>
                <c:pt idx="63041">
                  <c:v>210.02403000011302</c:v>
                </c:pt>
                <c:pt idx="63042">
                  <c:v>210.02468699998599</c:v>
                </c:pt>
                <c:pt idx="63043">
                  <c:v>210.025820999817</c:v>
                </c:pt>
                <c:pt idx="63044">
                  <c:v>210.026774000198</c:v>
                </c:pt>
                <c:pt idx="63045">
                  <c:v>210.03291499982802</c:v>
                </c:pt>
                <c:pt idx="63046">
                  <c:v>210.03879199997698</c:v>
                </c:pt>
                <c:pt idx="63047">
                  <c:v>210.05001200001001</c:v>
                </c:pt>
                <c:pt idx="63048">
                  <c:v>210.05034500012698</c:v>
                </c:pt>
                <c:pt idx="63049">
                  <c:v>210.050968999894</c:v>
                </c:pt>
                <c:pt idx="63050">
                  <c:v>210.051944000042</c:v>
                </c:pt>
                <c:pt idx="63051">
                  <c:v>210.052630000063</c:v>
                </c:pt>
                <c:pt idx="63052">
                  <c:v>210.06359100010698</c:v>
                </c:pt>
                <c:pt idx="63053">
                  <c:v>210.06592200001202</c:v>
                </c:pt>
                <c:pt idx="63054">
                  <c:v>210.09731599997301</c:v>
                </c:pt>
                <c:pt idx="63055">
                  <c:v>210.09789500021699</c:v>
                </c:pt>
                <c:pt idx="63056">
                  <c:v>210.09902100013198</c:v>
                </c:pt>
                <c:pt idx="63057">
                  <c:v>210.099650999836</c:v>
                </c:pt>
                <c:pt idx="63058">
                  <c:v>210.105398999985</c:v>
                </c:pt>
                <c:pt idx="63059">
                  <c:v>210.10610299981599</c:v>
                </c:pt>
                <c:pt idx="63060">
                  <c:v>210.10744900013302</c:v>
                </c:pt>
                <c:pt idx="63061">
                  <c:v>210.108311000112</c:v>
                </c:pt>
                <c:pt idx="63062">
                  <c:v>210.11423099980598</c:v>
                </c:pt>
                <c:pt idx="63063">
                  <c:v>210.12394999979699</c:v>
                </c:pt>
                <c:pt idx="63064">
                  <c:v>210.12461500004</c:v>
                </c:pt>
                <c:pt idx="63065">
                  <c:v>210.12590700001903</c:v>
                </c:pt>
                <c:pt idx="63066">
                  <c:v>210.12671400012499</c:v>
                </c:pt>
                <c:pt idx="63067">
                  <c:v>210.12986999994601</c:v>
                </c:pt>
                <c:pt idx="63068">
                  <c:v>210.14962400022301</c:v>
                </c:pt>
                <c:pt idx="63069">
                  <c:v>210.158670000055</c:v>
                </c:pt>
                <c:pt idx="63070">
                  <c:v>210.162459000002</c:v>
                </c:pt>
                <c:pt idx="63071">
                  <c:v>210.18941000011102</c:v>
                </c:pt>
                <c:pt idx="63072">
                  <c:v>210.189681999963</c:v>
                </c:pt>
                <c:pt idx="63073">
                  <c:v>210.19025499981498</c:v>
                </c:pt>
                <c:pt idx="63074">
                  <c:v>210.19132399987899</c:v>
                </c:pt>
                <c:pt idx="63075">
                  <c:v>210.192008999911</c:v>
                </c:pt>
                <c:pt idx="63076">
                  <c:v>210.194951000175</c:v>
                </c:pt>
                <c:pt idx="63077">
                  <c:v>210.195636000207</c:v>
                </c:pt>
                <c:pt idx="63078">
                  <c:v>210.19695699987997</c:v>
                </c:pt>
                <c:pt idx="63079">
                  <c:v>210.197019000133</c:v>
                </c:pt>
                <c:pt idx="63080">
                  <c:v>210.19771700002801</c:v>
                </c:pt>
                <c:pt idx="63081">
                  <c:v>210.19791300022899</c:v>
                </c:pt>
                <c:pt idx="63082">
                  <c:v>210.199026999816</c:v>
                </c:pt>
                <c:pt idx="63083">
                  <c:v>210.19990400009098</c:v>
                </c:pt>
                <c:pt idx="63084">
                  <c:v>210.228162000021</c:v>
                </c:pt>
                <c:pt idx="63085">
                  <c:v>210.228755000116</c:v>
                </c:pt>
                <c:pt idx="63086">
                  <c:v>210.22989599987301</c:v>
                </c:pt>
                <c:pt idx="63087">
                  <c:v>210.23080099985199</c:v>
                </c:pt>
                <c:pt idx="63088">
                  <c:v>210.23655099997899</c:v>
                </c:pt>
                <c:pt idx="63089">
                  <c:v>210.23697800001099</c:v>
                </c:pt>
                <c:pt idx="63090">
                  <c:v>210.23772799981001</c:v>
                </c:pt>
                <c:pt idx="63091">
                  <c:v>210.238229999959</c:v>
                </c:pt>
                <c:pt idx="63092">
                  <c:v>210.25549700016199</c:v>
                </c:pt>
                <c:pt idx="63093">
                  <c:v>210.258002000045</c:v>
                </c:pt>
                <c:pt idx="63094">
                  <c:v>210.25850400019402</c:v>
                </c:pt>
                <c:pt idx="63095">
                  <c:v>210.25935999978103</c:v>
                </c:pt>
                <c:pt idx="63096">
                  <c:v>210.25998000004603</c:v>
                </c:pt>
                <c:pt idx="63097">
                  <c:v>210.266102999867</c:v>
                </c:pt>
                <c:pt idx="63098">
                  <c:v>210.276387999783</c:v>
                </c:pt>
                <c:pt idx="63099">
                  <c:v>210.28385499994297</c:v>
                </c:pt>
                <c:pt idx="63100">
                  <c:v>210.28442599981599</c:v>
                </c:pt>
                <c:pt idx="63101">
                  <c:v>210.28538400014401</c:v>
                </c:pt>
                <c:pt idx="63102">
                  <c:v>210.286324000207</c:v>
                </c:pt>
                <c:pt idx="63103">
                  <c:v>210.299590999966</c:v>
                </c:pt>
                <c:pt idx="63104">
                  <c:v>210.30555200013598</c:v>
                </c:pt>
                <c:pt idx="63105">
                  <c:v>210.30602100017802</c:v>
                </c:pt>
                <c:pt idx="63106">
                  <c:v>210.306601999946</c:v>
                </c:pt>
                <c:pt idx="63107">
                  <c:v>210.307281000041</c:v>
                </c:pt>
                <c:pt idx="63108">
                  <c:v>210.307748000104</c:v>
                </c:pt>
                <c:pt idx="63109">
                  <c:v>210.30865200009399</c:v>
                </c:pt>
                <c:pt idx="63110">
                  <c:v>210.32283800013801</c:v>
                </c:pt>
                <c:pt idx="63111">
                  <c:v>210.323555999821</c:v>
                </c:pt>
                <c:pt idx="63112">
                  <c:v>210.32503500009599</c:v>
                </c:pt>
                <c:pt idx="63113">
                  <c:v>210.32617499986299</c:v>
                </c:pt>
                <c:pt idx="63114">
                  <c:v>210.33060899981101</c:v>
                </c:pt>
                <c:pt idx="63115">
                  <c:v>210.33107699986402</c:v>
                </c:pt>
                <c:pt idx="63116">
                  <c:v>210.33199000021301</c:v>
                </c:pt>
                <c:pt idx="63117">
                  <c:v>210.33267800021301</c:v>
                </c:pt>
                <c:pt idx="63118">
                  <c:v>210.35346899998302</c:v>
                </c:pt>
                <c:pt idx="63119">
                  <c:v>210.353902999941</c:v>
                </c:pt>
                <c:pt idx="63120">
                  <c:v>210.35406800001499</c:v>
                </c:pt>
                <c:pt idx="63121">
                  <c:v>210.35460099983501</c:v>
                </c:pt>
                <c:pt idx="63122">
                  <c:v>210.35535600003601</c:v>
                </c:pt>
                <c:pt idx="63123">
                  <c:v>210.35586000016298</c:v>
                </c:pt>
                <c:pt idx="63124">
                  <c:v>210.356202000184</c:v>
                </c:pt>
                <c:pt idx="63125">
                  <c:v>210.35769499985599</c:v>
                </c:pt>
                <c:pt idx="63126">
                  <c:v>210.3629180001</c:v>
                </c:pt>
                <c:pt idx="63127">
                  <c:v>210.39346699990298</c:v>
                </c:pt>
                <c:pt idx="63128">
                  <c:v>210.39605299983998</c:v>
                </c:pt>
                <c:pt idx="63129">
                  <c:v>210.39647999987199</c:v>
                </c:pt>
                <c:pt idx="63130">
                  <c:v>210.396520999893</c:v>
                </c:pt>
                <c:pt idx="63131">
                  <c:v>210.397125999861</c:v>
                </c:pt>
                <c:pt idx="63132">
                  <c:v>210.39750799991398</c:v>
                </c:pt>
                <c:pt idx="63133">
                  <c:v>210.39817300015699</c:v>
                </c:pt>
                <c:pt idx="63134">
                  <c:v>210.39830600011501</c:v>
                </c:pt>
                <c:pt idx="63135">
                  <c:v>210.3991150002</c:v>
                </c:pt>
                <c:pt idx="63136">
                  <c:v>210.40170500009398</c:v>
                </c:pt>
                <c:pt idx="63137">
                  <c:v>210.41228300009598</c:v>
                </c:pt>
                <c:pt idx="63138">
                  <c:v>210.41802899981099</c:v>
                </c:pt>
                <c:pt idx="63139">
                  <c:v>210.41873900003299</c:v>
                </c:pt>
                <c:pt idx="63140">
                  <c:v>210.42020100003299</c:v>
                </c:pt>
                <c:pt idx="63141">
                  <c:v>210.421193999991</c:v>
                </c:pt>
                <c:pt idx="63142">
                  <c:v>210.422879999896</c:v>
                </c:pt>
                <c:pt idx="63143">
                  <c:v>210.42811500001298</c:v>
                </c:pt>
                <c:pt idx="63144">
                  <c:v>210.43743500012999</c:v>
                </c:pt>
                <c:pt idx="63145">
                  <c:v>210.437757999898</c:v>
                </c:pt>
                <c:pt idx="63146">
                  <c:v>210.43835999989798</c:v>
                </c:pt>
                <c:pt idx="63147">
                  <c:v>210.43881200012001</c:v>
                </c:pt>
                <c:pt idx="63148">
                  <c:v>210.439633000078</c:v>
                </c:pt>
                <c:pt idx="63149">
                  <c:v>210.44036400007801</c:v>
                </c:pt>
                <c:pt idx="63150">
                  <c:v>210.44045400003498</c:v>
                </c:pt>
                <c:pt idx="63151">
                  <c:v>210.44108800015198</c:v>
                </c:pt>
                <c:pt idx="63152">
                  <c:v>210.44185399978198</c:v>
                </c:pt>
                <c:pt idx="63153">
                  <c:v>210.442508000141</c:v>
                </c:pt>
                <c:pt idx="63154">
                  <c:v>210.44280500018399</c:v>
                </c:pt>
                <c:pt idx="63155">
                  <c:v>210.44350800002499</c:v>
                </c:pt>
                <c:pt idx="63156">
                  <c:v>210.46448700008099</c:v>
                </c:pt>
                <c:pt idx="63157">
                  <c:v>210.465165000186</c:v>
                </c:pt>
                <c:pt idx="63158">
                  <c:v>210.46641200018701</c:v>
                </c:pt>
                <c:pt idx="63159">
                  <c:v>210.467322000113</c:v>
                </c:pt>
                <c:pt idx="63160">
                  <c:v>210.47328099984898</c:v>
                </c:pt>
                <c:pt idx="63161">
                  <c:v>210.48437699982898</c:v>
                </c:pt>
                <c:pt idx="63162">
                  <c:v>210.49148900010499</c:v>
                </c:pt>
                <c:pt idx="63163">
                  <c:v>210.49969500018</c:v>
                </c:pt>
                <c:pt idx="63164">
                  <c:v>210.50018000005298</c:v>
                </c:pt>
                <c:pt idx="63165">
                  <c:v>210.501069000201</c:v>
                </c:pt>
                <c:pt idx="63166">
                  <c:v>210.50170099988401</c:v>
                </c:pt>
                <c:pt idx="63167">
                  <c:v>210.50520900007501</c:v>
                </c:pt>
                <c:pt idx="63168">
                  <c:v>210.506150000128</c:v>
                </c:pt>
                <c:pt idx="63169">
                  <c:v>210.521850000077</c:v>
                </c:pt>
                <c:pt idx="63170">
                  <c:v>210.532012999919</c:v>
                </c:pt>
                <c:pt idx="63171">
                  <c:v>210.54494100008</c:v>
                </c:pt>
                <c:pt idx="63172">
                  <c:v>210.54550000007998</c:v>
                </c:pt>
                <c:pt idx="63173">
                  <c:v>210.54655599982601</c:v>
                </c:pt>
                <c:pt idx="63174">
                  <c:v>210.547283999858</c:v>
                </c:pt>
                <c:pt idx="63175">
                  <c:v>210.55391500021801</c:v>
                </c:pt>
                <c:pt idx="63176">
                  <c:v>210.55783800011301</c:v>
                </c:pt>
                <c:pt idx="63177">
                  <c:v>210.55852300014499</c:v>
                </c:pt>
                <c:pt idx="63178">
                  <c:v>210.559833999923</c:v>
                </c:pt>
                <c:pt idx="63179">
                  <c:v>210.56111799998598</c:v>
                </c:pt>
                <c:pt idx="63180">
                  <c:v>210.59588900016001</c:v>
                </c:pt>
                <c:pt idx="63181">
                  <c:v>210.60507999982198</c:v>
                </c:pt>
                <c:pt idx="63182">
                  <c:v>210.60571399993898</c:v>
                </c:pt>
                <c:pt idx="63183">
                  <c:v>210.607099999833</c:v>
                </c:pt>
                <c:pt idx="63184">
                  <c:v>210.60804099988601</c:v>
                </c:pt>
                <c:pt idx="63185">
                  <c:v>210.60853800008698</c:v>
                </c:pt>
                <c:pt idx="63186">
                  <c:v>210.609196999939</c:v>
                </c:pt>
                <c:pt idx="63187">
                  <c:v>210.61044699990799</c:v>
                </c:pt>
                <c:pt idx="63188">
                  <c:v>210.61118899979098</c:v>
                </c:pt>
                <c:pt idx="63189">
                  <c:v>210.61158700012999</c:v>
                </c:pt>
                <c:pt idx="63190">
                  <c:v>210.61219900002399</c:v>
                </c:pt>
                <c:pt idx="63191">
                  <c:v>210.613313000067</c:v>
                </c:pt>
                <c:pt idx="63192">
                  <c:v>210.61413799998201</c:v>
                </c:pt>
                <c:pt idx="63193">
                  <c:v>210.625506999804</c:v>
                </c:pt>
                <c:pt idx="63194">
                  <c:v>210.63156099990002</c:v>
                </c:pt>
                <c:pt idx="63195">
                  <c:v>210.63210000011102</c:v>
                </c:pt>
                <c:pt idx="63196">
                  <c:v>210.63306999985798</c:v>
                </c:pt>
                <c:pt idx="63197">
                  <c:v>210.63382800002699</c:v>
                </c:pt>
                <c:pt idx="63198">
                  <c:v>210.65392399987098</c:v>
                </c:pt>
                <c:pt idx="63199">
                  <c:v>210.67444700020098</c:v>
                </c:pt>
                <c:pt idx="63200">
                  <c:v>210.67484500008499</c:v>
                </c:pt>
                <c:pt idx="63201">
                  <c:v>210.675618000095</c:v>
                </c:pt>
                <c:pt idx="63202">
                  <c:v>210.676090000106</c:v>
                </c:pt>
                <c:pt idx="63203">
                  <c:v>210.67856099989501</c:v>
                </c:pt>
                <c:pt idx="63204">
                  <c:v>210.68085200022301</c:v>
                </c:pt>
                <c:pt idx="63205">
                  <c:v>210.68745399997999</c:v>
                </c:pt>
                <c:pt idx="63206">
                  <c:v>210.68800800003299</c:v>
                </c:pt>
                <c:pt idx="63207">
                  <c:v>210.68829700016002</c:v>
                </c:pt>
                <c:pt idx="63208">
                  <c:v>210.68893399979001</c:v>
                </c:pt>
                <c:pt idx="63209">
                  <c:v>210.68900299997</c:v>
                </c:pt>
                <c:pt idx="63210">
                  <c:v>210.68973699993802</c:v>
                </c:pt>
                <c:pt idx="63211">
                  <c:v>210.69025299993802</c:v>
                </c:pt>
                <c:pt idx="63212">
                  <c:v>210.69116499984301</c:v>
                </c:pt>
                <c:pt idx="63213">
                  <c:v>210.69499699979099</c:v>
                </c:pt>
                <c:pt idx="63214">
                  <c:v>210.695444000066</c:v>
                </c:pt>
                <c:pt idx="63215">
                  <c:v>210.69625300015102</c:v>
                </c:pt>
                <c:pt idx="63216">
                  <c:v>210.69736400022501</c:v>
                </c:pt>
                <c:pt idx="63217">
                  <c:v>210.69800299983399</c:v>
                </c:pt>
                <c:pt idx="63218">
                  <c:v>210.707575000014</c:v>
                </c:pt>
                <c:pt idx="63219">
                  <c:v>210.70827199991899</c:v>
                </c:pt>
                <c:pt idx="63220">
                  <c:v>210.709525999845</c:v>
                </c:pt>
                <c:pt idx="63221">
                  <c:v>210.711039000216</c:v>
                </c:pt>
                <c:pt idx="63222">
                  <c:v>210.722307000196</c:v>
                </c:pt>
                <c:pt idx="63223">
                  <c:v>210.72235900010099</c:v>
                </c:pt>
                <c:pt idx="63224">
                  <c:v>210.722689999784</c:v>
                </c:pt>
                <c:pt idx="63225">
                  <c:v>210.72289499988898</c:v>
                </c:pt>
                <c:pt idx="63226">
                  <c:v>210.72348200004802</c:v>
                </c:pt>
                <c:pt idx="63227">
                  <c:v>210.72386700006899</c:v>
                </c:pt>
                <c:pt idx="63228">
                  <c:v>210.72400799994202</c:v>
                </c:pt>
                <c:pt idx="63229">
                  <c:v>210.72459700008</c:v>
                </c:pt>
                <c:pt idx="63230">
                  <c:v>210.74398500013501</c:v>
                </c:pt>
                <c:pt idx="63231">
                  <c:v>210.74476500007199</c:v>
                </c:pt>
                <c:pt idx="63232">
                  <c:v>210.745433999818</c:v>
                </c:pt>
                <c:pt idx="63233">
                  <c:v>210.74671999985998</c:v>
                </c:pt>
                <c:pt idx="63234">
                  <c:v>210.74766199990299</c:v>
                </c:pt>
                <c:pt idx="63235">
                  <c:v>210.74861799979698</c:v>
                </c:pt>
                <c:pt idx="63236">
                  <c:v>210.749289999967</c:v>
                </c:pt>
                <c:pt idx="63237">
                  <c:v>210.750614000062</c:v>
                </c:pt>
                <c:pt idx="63238">
                  <c:v>210.75147600004101</c:v>
                </c:pt>
                <c:pt idx="63239">
                  <c:v>210.76319099984102</c:v>
                </c:pt>
                <c:pt idx="63240">
                  <c:v>210.766754999895</c:v>
                </c:pt>
                <c:pt idx="63241">
                  <c:v>210.78761199987599</c:v>
                </c:pt>
                <c:pt idx="63242">
                  <c:v>210.790962999908</c:v>
                </c:pt>
                <c:pt idx="63243">
                  <c:v>210.791585000151</c:v>
                </c:pt>
                <c:pt idx="63244">
                  <c:v>210.792656000194</c:v>
                </c:pt>
                <c:pt idx="63245">
                  <c:v>210.79347100021499</c:v>
                </c:pt>
                <c:pt idx="63246">
                  <c:v>210.79981999992</c:v>
                </c:pt>
                <c:pt idx="63247">
                  <c:v>210.815866999837</c:v>
                </c:pt>
                <c:pt idx="63248">
                  <c:v>210.81667499993199</c:v>
                </c:pt>
                <c:pt idx="63249">
                  <c:v>210.81922599978398</c:v>
                </c:pt>
                <c:pt idx="63250">
                  <c:v>210.83563399997701</c:v>
                </c:pt>
                <c:pt idx="63251">
                  <c:v>210.839779999787</c:v>
                </c:pt>
                <c:pt idx="63252">
                  <c:v>210.84038400022101</c:v>
                </c:pt>
                <c:pt idx="63253">
                  <c:v>210.84151200011502</c:v>
                </c:pt>
                <c:pt idx="63254">
                  <c:v>210.84229799998798</c:v>
                </c:pt>
                <c:pt idx="63255">
                  <c:v>210.86180400016002</c:v>
                </c:pt>
                <c:pt idx="63256">
                  <c:v>210.89306500016298</c:v>
                </c:pt>
                <c:pt idx="63257">
                  <c:v>210.920014999828</c:v>
                </c:pt>
                <c:pt idx="63258">
                  <c:v>210.92073299996599</c:v>
                </c:pt>
                <c:pt idx="63259">
                  <c:v>210.92206499997698</c:v>
                </c:pt>
                <c:pt idx="63260">
                  <c:v>210.92297099994502</c:v>
                </c:pt>
                <c:pt idx="63261">
                  <c:v>210.97058599980301</c:v>
                </c:pt>
                <c:pt idx="63262">
                  <c:v>210.971107000204</c:v>
                </c:pt>
                <c:pt idx="63263">
                  <c:v>210.971809000056</c:v>
                </c:pt>
                <c:pt idx="63264">
                  <c:v>210.97203999988699</c:v>
                </c:pt>
                <c:pt idx="63265">
                  <c:v>210.97270700010898</c:v>
                </c:pt>
                <c:pt idx="63266">
                  <c:v>210.976484000184</c:v>
                </c:pt>
                <c:pt idx="63267">
                  <c:v>210.97709900004699</c:v>
                </c:pt>
                <c:pt idx="63268">
                  <c:v>210.97837800016299</c:v>
                </c:pt>
                <c:pt idx="63269">
                  <c:v>210.97923500019499</c:v>
                </c:pt>
                <c:pt idx="63270">
                  <c:v>210.982785999931</c:v>
                </c:pt>
                <c:pt idx="63271">
                  <c:v>210.983496000153</c:v>
                </c:pt>
                <c:pt idx="63272">
                  <c:v>210.98476699989899</c:v>
                </c:pt>
                <c:pt idx="63273">
                  <c:v>210.98579499994202</c:v>
                </c:pt>
                <c:pt idx="63274">
                  <c:v>210.98696199987799</c:v>
                </c:pt>
                <c:pt idx="63275">
                  <c:v>210.98725999991001</c:v>
                </c:pt>
                <c:pt idx="63276">
                  <c:v>210.987882000154</c:v>
                </c:pt>
                <c:pt idx="63277">
                  <c:v>210.98828699996298</c:v>
                </c:pt>
                <c:pt idx="63278">
                  <c:v>210.990882999794</c:v>
                </c:pt>
                <c:pt idx="63279">
                  <c:v>210.99156999980499</c:v>
                </c:pt>
                <c:pt idx="63280">
                  <c:v>210.99251199984698</c:v>
                </c:pt>
                <c:pt idx="63281">
                  <c:v>210.99280099997401</c:v>
                </c:pt>
                <c:pt idx="63282">
                  <c:v>210.993223000059</c:v>
                </c:pt>
                <c:pt idx="63283">
                  <c:v>210.99386900004899</c:v>
                </c:pt>
                <c:pt idx="63284">
                  <c:v>210.99452299995301</c:v>
                </c:pt>
                <c:pt idx="63285">
                  <c:v>210.99544800017603</c:v>
                </c:pt>
                <c:pt idx="63286">
                  <c:v>211.04228600006499</c:v>
                </c:pt>
                <c:pt idx="63287">
                  <c:v>211.04243299987502</c:v>
                </c:pt>
                <c:pt idx="63288">
                  <c:v>211.04296200019198</c:v>
                </c:pt>
                <c:pt idx="63289">
                  <c:v>211.04414999990601</c:v>
                </c:pt>
                <c:pt idx="63290">
                  <c:v>211.04510099985399</c:v>
                </c:pt>
                <c:pt idx="63291">
                  <c:v>211.05256500004501</c:v>
                </c:pt>
                <c:pt idx="63292">
                  <c:v>211.05583100006601</c:v>
                </c:pt>
                <c:pt idx="63293">
                  <c:v>211.056193999866</c:v>
                </c:pt>
                <c:pt idx="63294">
                  <c:v>211.05685600014098</c:v>
                </c:pt>
                <c:pt idx="63295">
                  <c:v>211.05734100001402</c:v>
                </c:pt>
                <c:pt idx="63296">
                  <c:v>211.06050500020501</c:v>
                </c:pt>
                <c:pt idx="63297">
                  <c:v>211.069987999962</c:v>
                </c:pt>
                <c:pt idx="63298">
                  <c:v>211.070605999793</c:v>
                </c:pt>
                <c:pt idx="63299">
                  <c:v>211.071877999984</c:v>
                </c:pt>
                <c:pt idx="63300">
                  <c:v>211.07270999982501</c:v>
                </c:pt>
                <c:pt idx="63301">
                  <c:v>211.07471100003701</c:v>
                </c:pt>
                <c:pt idx="63302">
                  <c:v>211.07500700009001</c:v>
                </c:pt>
                <c:pt idx="63303">
                  <c:v>211.07553000001602</c:v>
                </c:pt>
                <c:pt idx="63304">
                  <c:v>211.07597799982602</c:v>
                </c:pt>
                <c:pt idx="63305">
                  <c:v>211.09023300004898</c:v>
                </c:pt>
                <c:pt idx="63306">
                  <c:v>211.09615100021898</c:v>
                </c:pt>
                <c:pt idx="63307">
                  <c:v>211.09684500015598</c:v>
                </c:pt>
                <c:pt idx="63308">
                  <c:v>211.09708199992298</c:v>
                </c:pt>
                <c:pt idx="63309">
                  <c:v>211.09806999993398</c:v>
                </c:pt>
                <c:pt idx="63310">
                  <c:v>211.09930500006101</c:v>
                </c:pt>
                <c:pt idx="63311">
                  <c:v>211.09953899985999</c:v>
                </c:pt>
                <c:pt idx="63312">
                  <c:v>211.11193700016798</c:v>
                </c:pt>
                <c:pt idx="63313">
                  <c:v>211.12106500004302</c:v>
                </c:pt>
                <c:pt idx="63314">
                  <c:v>211.12321100008501</c:v>
                </c:pt>
                <c:pt idx="63315">
                  <c:v>211.123730000053</c:v>
                </c:pt>
                <c:pt idx="63316">
                  <c:v>211.12459799996901</c:v>
                </c:pt>
                <c:pt idx="63317">
                  <c:v>211.12577399981001</c:v>
                </c:pt>
                <c:pt idx="63318">
                  <c:v>211.135898000065</c:v>
                </c:pt>
                <c:pt idx="63319">
                  <c:v>211.145833000045</c:v>
                </c:pt>
                <c:pt idx="63320">
                  <c:v>211.14642600014099</c:v>
                </c:pt>
                <c:pt idx="63321">
                  <c:v>211.14693700019401</c:v>
                </c:pt>
                <c:pt idx="63322">
                  <c:v>211.147324000194</c:v>
                </c:pt>
                <c:pt idx="63323">
                  <c:v>211.14759400006699</c:v>
                </c:pt>
                <c:pt idx="63324">
                  <c:v>211.14802200008802</c:v>
                </c:pt>
                <c:pt idx="63325">
                  <c:v>211.14884899998199</c:v>
                </c:pt>
                <c:pt idx="63326">
                  <c:v>211.14971199995099</c:v>
                </c:pt>
                <c:pt idx="63327">
                  <c:v>211.15311399989798</c:v>
                </c:pt>
                <c:pt idx="63328">
                  <c:v>211.164816999826</c:v>
                </c:pt>
                <c:pt idx="63329">
                  <c:v>211.16539400009</c:v>
                </c:pt>
                <c:pt idx="63330">
                  <c:v>211.16644099993198</c:v>
                </c:pt>
                <c:pt idx="63331">
                  <c:v>211.16724300009</c:v>
                </c:pt>
                <c:pt idx="63332">
                  <c:v>211.18148300001801</c:v>
                </c:pt>
                <c:pt idx="63333">
                  <c:v>211.188849999871</c:v>
                </c:pt>
                <c:pt idx="63334">
                  <c:v>211.18901699992401</c:v>
                </c:pt>
                <c:pt idx="63335">
                  <c:v>211.18972800013501</c:v>
                </c:pt>
                <c:pt idx="63336">
                  <c:v>211.19121699985001</c:v>
                </c:pt>
                <c:pt idx="63337">
                  <c:v>211.19281900018902</c:v>
                </c:pt>
                <c:pt idx="63338">
                  <c:v>211.19773200007299</c:v>
                </c:pt>
                <c:pt idx="63339">
                  <c:v>211.211712000022</c:v>
                </c:pt>
                <c:pt idx="63340">
                  <c:v>211.21229399977801</c:v>
                </c:pt>
                <c:pt idx="63341">
                  <c:v>211.21333800010601</c:v>
                </c:pt>
                <c:pt idx="63342">
                  <c:v>211.21384600019101</c:v>
                </c:pt>
                <c:pt idx="63343">
                  <c:v>211.21416400001101</c:v>
                </c:pt>
                <c:pt idx="63344">
                  <c:v>211.21432300014902</c:v>
                </c:pt>
                <c:pt idx="63345">
                  <c:v>211.21515100003299</c:v>
                </c:pt>
                <c:pt idx="63346">
                  <c:v>211.2157749998</c:v>
                </c:pt>
                <c:pt idx="63347">
                  <c:v>211.22103200013899</c:v>
                </c:pt>
                <c:pt idx="63348">
                  <c:v>211.22167400017099</c:v>
                </c:pt>
                <c:pt idx="63349">
                  <c:v>211.22282699980101</c:v>
                </c:pt>
                <c:pt idx="63350">
                  <c:v>211.22361900006499</c:v>
                </c:pt>
                <c:pt idx="63351">
                  <c:v>211.229428000024</c:v>
                </c:pt>
                <c:pt idx="63352">
                  <c:v>211.231901999781</c:v>
                </c:pt>
                <c:pt idx="63353">
                  <c:v>211.23240899987599</c:v>
                </c:pt>
                <c:pt idx="63354">
                  <c:v>211.233350999918</c:v>
                </c:pt>
                <c:pt idx="63355">
                  <c:v>211.23396499979202</c:v>
                </c:pt>
                <c:pt idx="63356">
                  <c:v>211.25063399995199</c:v>
                </c:pt>
                <c:pt idx="63357">
                  <c:v>211.25102699988898</c:v>
                </c:pt>
                <c:pt idx="63358">
                  <c:v>211.251428000196</c:v>
                </c:pt>
                <c:pt idx="63359">
                  <c:v>211.25218499992098</c:v>
                </c:pt>
                <c:pt idx="63360">
                  <c:v>211.252692000016</c:v>
                </c:pt>
                <c:pt idx="63361">
                  <c:v>211.25683799982602</c:v>
                </c:pt>
                <c:pt idx="63362">
                  <c:v>211.257470999953</c:v>
                </c:pt>
                <c:pt idx="63363">
                  <c:v>211.25859599987899</c:v>
                </c:pt>
                <c:pt idx="63364">
                  <c:v>211.25973700009098</c:v>
                </c:pt>
                <c:pt idx="63365">
                  <c:v>211.28850300010498</c:v>
                </c:pt>
                <c:pt idx="63366">
                  <c:v>211.28924499998899</c:v>
                </c:pt>
                <c:pt idx="63367">
                  <c:v>211.29067299989399</c:v>
                </c:pt>
                <c:pt idx="63368">
                  <c:v>211.291727000116</c:v>
                </c:pt>
                <c:pt idx="63369">
                  <c:v>211.29636400018998</c:v>
                </c:pt>
                <c:pt idx="63370">
                  <c:v>211.29890400015898</c:v>
                </c:pt>
                <c:pt idx="63371">
                  <c:v>211.29951000011701</c:v>
                </c:pt>
                <c:pt idx="63372">
                  <c:v>211.320477999834</c:v>
                </c:pt>
                <c:pt idx="63373">
                  <c:v>211.32099099986499</c:v>
                </c:pt>
                <c:pt idx="63374">
                  <c:v>211.32170700002399</c:v>
                </c:pt>
                <c:pt idx="63375">
                  <c:v>211.32191000015101</c:v>
                </c:pt>
                <c:pt idx="63376">
                  <c:v>211.32237299980198</c:v>
                </c:pt>
                <c:pt idx="63377">
                  <c:v>211.322582999855</c:v>
                </c:pt>
                <c:pt idx="63378">
                  <c:v>211.32726499990801</c:v>
                </c:pt>
                <c:pt idx="63379">
                  <c:v>211.32791899981299</c:v>
                </c:pt>
                <c:pt idx="63380">
                  <c:v>211.32896200015199</c:v>
                </c:pt>
                <c:pt idx="63381">
                  <c:v>211.32977700017301</c:v>
                </c:pt>
                <c:pt idx="63382">
                  <c:v>211.34385799996298</c:v>
                </c:pt>
                <c:pt idx="63383">
                  <c:v>211.34686499999501</c:v>
                </c:pt>
                <c:pt idx="63384">
                  <c:v>211.35385199977401</c:v>
                </c:pt>
                <c:pt idx="63385">
                  <c:v>211.35435099995399</c:v>
                </c:pt>
                <c:pt idx="63386">
                  <c:v>211.35462900019698</c:v>
                </c:pt>
                <c:pt idx="63387">
                  <c:v>211.35621299981702</c:v>
                </c:pt>
                <c:pt idx="63388">
                  <c:v>211.35792999984901</c:v>
                </c:pt>
                <c:pt idx="63389">
                  <c:v>211.361618999944</c:v>
                </c:pt>
                <c:pt idx="63390">
                  <c:v>211.36228100021899</c:v>
                </c:pt>
                <c:pt idx="63391">
                  <c:v>211.36362700008198</c:v>
                </c:pt>
                <c:pt idx="63392">
                  <c:v>211.36455299983902</c:v>
                </c:pt>
                <c:pt idx="63393">
                  <c:v>211.38364299986199</c:v>
                </c:pt>
                <c:pt idx="63394">
                  <c:v>211.39467600005401</c:v>
                </c:pt>
                <c:pt idx="63395">
                  <c:v>211.39812299997999</c:v>
                </c:pt>
                <c:pt idx="63396">
                  <c:v>211.39872599997</c:v>
                </c:pt>
                <c:pt idx="63397">
                  <c:v>211.39990700021301</c:v>
                </c:pt>
                <c:pt idx="63398">
                  <c:v>211.400692000097</c:v>
                </c:pt>
                <c:pt idx="63399">
                  <c:v>211.40986399996098</c:v>
                </c:pt>
                <c:pt idx="63400">
                  <c:v>211.410463999982</c:v>
                </c:pt>
                <c:pt idx="63401">
                  <c:v>211.41130900014099</c:v>
                </c:pt>
                <c:pt idx="63402">
                  <c:v>211.41231599994998</c:v>
                </c:pt>
                <c:pt idx="63403">
                  <c:v>211.420519000057</c:v>
                </c:pt>
                <c:pt idx="63404">
                  <c:v>211.44504799985901</c:v>
                </c:pt>
                <c:pt idx="63405">
                  <c:v>211.45326099985999</c:v>
                </c:pt>
                <c:pt idx="63406">
                  <c:v>211.453939999955</c:v>
                </c:pt>
                <c:pt idx="63407">
                  <c:v>211.45503900015598</c:v>
                </c:pt>
                <c:pt idx="63408">
                  <c:v>211.45641900011398</c:v>
                </c:pt>
                <c:pt idx="63409">
                  <c:v>211.45644099988201</c:v>
                </c:pt>
                <c:pt idx="63410">
                  <c:v>211.45709700021999</c:v>
                </c:pt>
                <c:pt idx="63411">
                  <c:v>211.458446000051</c:v>
                </c:pt>
                <c:pt idx="63412">
                  <c:v>211.459353999998</c:v>
                </c:pt>
                <c:pt idx="63413">
                  <c:v>211.472014999799</c:v>
                </c:pt>
                <c:pt idx="63414">
                  <c:v>211.47350599994701</c:v>
                </c:pt>
                <c:pt idx="63415">
                  <c:v>211.473979999937</c:v>
                </c:pt>
                <c:pt idx="63416">
                  <c:v>211.474748999989</c:v>
                </c:pt>
                <c:pt idx="63417">
                  <c:v>211.47487100006398</c:v>
                </c:pt>
                <c:pt idx="63418">
                  <c:v>211.474881999947</c:v>
                </c:pt>
                <c:pt idx="63419">
                  <c:v>211.47530899997898</c:v>
                </c:pt>
                <c:pt idx="63420">
                  <c:v>211.47535599993699</c:v>
                </c:pt>
                <c:pt idx="63421">
                  <c:v>211.47552200000001</c:v>
                </c:pt>
                <c:pt idx="63422">
                  <c:v>211.475991000043</c:v>
                </c:pt>
                <c:pt idx="63423">
                  <c:v>211.47610500020099</c:v>
                </c:pt>
                <c:pt idx="63424">
                  <c:v>211.47641800007401</c:v>
                </c:pt>
                <c:pt idx="63425">
                  <c:v>211.47667000013803</c:v>
                </c:pt>
                <c:pt idx="63426">
                  <c:v>211.476751000191</c:v>
                </c:pt>
                <c:pt idx="63427">
                  <c:v>211.477030999958</c:v>
                </c:pt>
                <c:pt idx="63428">
                  <c:v>211.47764299985201</c:v>
                </c:pt>
                <c:pt idx="63429">
                  <c:v>211.47799700020099</c:v>
                </c:pt>
                <c:pt idx="63430">
                  <c:v>211.478915000043</c:v>
                </c:pt>
                <c:pt idx="63431">
                  <c:v>211.49944099988699</c:v>
                </c:pt>
                <c:pt idx="63432">
                  <c:v>211.50014900012999</c:v>
                </c:pt>
                <c:pt idx="63433">
                  <c:v>211.50131300009798</c:v>
                </c:pt>
                <c:pt idx="63434">
                  <c:v>211.50223299991899</c:v>
                </c:pt>
                <c:pt idx="63435">
                  <c:v>211.508325000068</c:v>
                </c:pt>
                <c:pt idx="63436">
                  <c:v>211.50869499979299</c:v>
                </c:pt>
                <c:pt idx="63437">
                  <c:v>211.509359000046</c:v>
                </c:pt>
                <c:pt idx="63438">
                  <c:v>211.50983799998301</c:v>
                </c:pt>
                <c:pt idx="63439">
                  <c:v>211.52012599986801</c:v>
                </c:pt>
                <c:pt idx="63440">
                  <c:v>211.52075999998399</c:v>
                </c:pt>
                <c:pt idx="63441">
                  <c:v>211.52204200006898</c:v>
                </c:pt>
                <c:pt idx="63442">
                  <c:v>211.52286500000599</c:v>
                </c:pt>
                <c:pt idx="63443">
                  <c:v>211.52720500003801</c:v>
                </c:pt>
                <c:pt idx="63444">
                  <c:v>211.53200600019699</c:v>
                </c:pt>
                <c:pt idx="63445">
                  <c:v>211.54069500016701</c:v>
                </c:pt>
                <c:pt idx="63446">
                  <c:v>211.54103600019801</c:v>
                </c:pt>
                <c:pt idx="63447">
                  <c:v>211.541385000145</c:v>
                </c:pt>
                <c:pt idx="63448">
                  <c:v>211.54225999998701</c:v>
                </c:pt>
                <c:pt idx="63449">
                  <c:v>211.54246700007201</c:v>
                </c:pt>
                <c:pt idx="63450">
                  <c:v>211.54358300009301</c:v>
                </c:pt>
                <c:pt idx="63451">
                  <c:v>211.543704000177</c:v>
                </c:pt>
                <c:pt idx="63452">
                  <c:v>211.54509600000799</c:v>
                </c:pt>
                <c:pt idx="63453">
                  <c:v>211.54565300003</c:v>
                </c:pt>
                <c:pt idx="63454">
                  <c:v>211.551465999946</c:v>
                </c:pt>
                <c:pt idx="63455">
                  <c:v>211.55213700012601</c:v>
                </c:pt>
                <c:pt idx="63456">
                  <c:v>211.55338300013599</c:v>
                </c:pt>
                <c:pt idx="63457">
                  <c:v>211.55418299986101</c:v>
                </c:pt>
                <c:pt idx="63458">
                  <c:v>211.56068800019</c:v>
                </c:pt>
                <c:pt idx="63459">
                  <c:v>211.56384400001099</c:v>
                </c:pt>
                <c:pt idx="63460">
                  <c:v>211.57785400009701</c:v>
                </c:pt>
                <c:pt idx="63461">
                  <c:v>211.57853800013899</c:v>
                </c:pt>
                <c:pt idx="63462">
                  <c:v>211.579792000065</c:v>
                </c:pt>
                <c:pt idx="63463">
                  <c:v>211.58067499982198</c:v>
                </c:pt>
                <c:pt idx="63464">
                  <c:v>211.582561999875</c:v>
                </c:pt>
                <c:pt idx="63465">
                  <c:v>211.58313200021402</c:v>
                </c:pt>
                <c:pt idx="63466">
                  <c:v>211.58426900001299</c:v>
                </c:pt>
                <c:pt idx="63467">
                  <c:v>211.58503300011901</c:v>
                </c:pt>
                <c:pt idx="63468">
                  <c:v>211.589439999897</c:v>
                </c:pt>
                <c:pt idx="63469">
                  <c:v>211.59309299991901</c:v>
                </c:pt>
                <c:pt idx="63470">
                  <c:v>211.614830000144</c:v>
                </c:pt>
                <c:pt idx="63471">
                  <c:v>211.615501999858</c:v>
                </c:pt>
                <c:pt idx="63472">
                  <c:v>211.61678299995398</c:v>
                </c:pt>
                <c:pt idx="63473">
                  <c:v>211.61772899995398</c:v>
                </c:pt>
                <c:pt idx="63474">
                  <c:v>211.61842499986898</c:v>
                </c:pt>
                <c:pt idx="63475">
                  <c:v>211.61885999981601</c:v>
                </c:pt>
                <c:pt idx="63476">
                  <c:v>211.61957599997498</c:v>
                </c:pt>
                <c:pt idx="63477">
                  <c:v>211.62010499983799</c:v>
                </c:pt>
                <c:pt idx="63478">
                  <c:v>211.62772400020901</c:v>
                </c:pt>
                <c:pt idx="63479">
                  <c:v>211.62832399977501</c:v>
                </c:pt>
                <c:pt idx="63480">
                  <c:v>211.62835799986999</c:v>
                </c:pt>
                <c:pt idx="63481">
                  <c:v>211.628649999966</c:v>
                </c:pt>
                <c:pt idx="63482">
                  <c:v>211.629048999839</c:v>
                </c:pt>
                <c:pt idx="63483">
                  <c:v>211.62954500005</c:v>
                </c:pt>
                <c:pt idx="63484">
                  <c:v>211.62987600018801</c:v>
                </c:pt>
                <c:pt idx="63485">
                  <c:v>211.630111999966</c:v>
                </c:pt>
                <c:pt idx="63486">
                  <c:v>211.630440000135</c:v>
                </c:pt>
                <c:pt idx="63487">
                  <c:v>211.63046999981799</c:v>
                </c:pt>
                <c:pt idx="63488">
                  <c:v>211.636827999882</c:v>
                </c:pt>
                <c:pt idx="63489">
                  <c:v>211.65150099977799</c:v>
                </c:pt>
                <c:pt idx="63490">
                  <c:v>211.67225099998097</c:v>
                </c:pt>
                <c:pt idx="63491">
                  <c:v>211.67790800018298</c:v>
                </c:pt>
                <c:pt idx="63492">
                  <c:v>211.679202000141</c:v>
                </c:pt>
                <c:pt idx="63493">
                  <c:v>211.68451799985598</c:v>
                </c:pt>
                <c:pt idx="63494">
                  <c:v>211.69396799996298</c:v>
                </c:pt>
                <c:pt idx="63495">
                  <c:v>211.69454199980399</c:v>
                </c:pt>
                <c:pt idx="63496">
                  <c:v>211.69549100022701</c:v>
                </c:pt>
                <c:pt idx="63497">
                  <c:v>211.69621099988899</c:v>
                </c:pt>
                <c:pt idx="63498">
                  <c:v>211.703723000027</c:v>
                </c:pt>
                <c:pt idx="63499">
                  <c:v>211.70428000004898</c:v>
                </c:pt>
                <c:pt idx="63500">
                  <c:v>211.70467799993199</c:v>
                </c:pt>
                <c:pt idx="63501">
                  <c:v>211.704926000038</c:v>
                </c:pt>
                <c:pt idx="63502">
                  <c:v>211.70549799990098</c:v>
                </c:pt>
                <c:pt idx="63503">
                  <c:v>211.70549999987998</c:v>
                </c:pt>
                <c:pt idx="63504">
                  <c:v>211.70617999996401</c:v>
                </c:pt>
                <c:pt idx="63505">
                  <c:v>211.706182999932</c:v>
                </c:pt>
                <c:pt idx="63506">
                  <c:v>211.70965800001699</c:v>
                </c:pt>
                <c:pt idx="63507">
                  <c:v>211.71655199987001</c:v>
                </c:pt>
                <c:pt idx="63508">
                  <c:v>211.717231999955</c:v>
                </c:pt>
                <c:pt idx="63509">
                  <c:v>211.71733199980699</c:v>
                </c:pt>
                <c:pt idx="63510">
                  <c:v>211.717891999796</c:v>
                </c:pt>
                <c:pt idx="63511">
                  <c:v>211.71799100011398</c:v>
                </c:pt>
                <c:pt idx="63512">
                  <c:v>211.71834100005</c:v>
                </c:pt>
                <c:pt idx="63513">
                  <c:v>211.718548000135</c:v>
                </c:pt>
                <c:pt idx="63514">
                  <c:v>211.71918700019802</c:v>
                </c:pt>
                <c:pt idx="63515">
                  <c:v>211.71982899977499</c:v>
                </c:pt>
                <c:pt idx="63516">
                  <c:v>211.72008099983901</c:v>
                </c:pt>
                <c:pt idx="63517">
                  <c:v>211.720099000103</c:v>
                </c:pt>
                <c:pt idx="63518">
                  <c:v>211.72063699987098</c:v>
                </c:pt>
                <c:pt idx="63519">
                  <c:v>211.73140700011501</c:v>
                </c:pt>
                <c:pt idx="63520">
                  <c:v>211.73402000022102</c:v>
                </c:pt>
                <c:pt idx="63521">
                  <c:v>211.734601999978</c:v>
                </c:pt>
                <c:pt idx="63522">
                  <c:v>211.73567000005201</c:v>
                </c:pt>
                <c:pt idx="63523">
                  <c:v>211.73650599985098</c:v>
                </c:pt>
                <c:pt idx="63524">
                  <c:v>211.75785500008701</c:v>
                </c:pt>
                <c:pt idx="63525">
                  <c:v>211.76509099996099</c:v>
                </c:pt>
                <c:pt idx="63526">
                  <c:v>211.782590999973</c:v>
                </c:pt>
                <c:pt idx="63527">
                  <c:v>211.789444999794</c:v>
                </c:pt>
                <c:pt idx="63528">
                  <c:v>211.80562600011399</c:v>
                </c:pt>
                <c:pt idx="63529">
                  <c:v>211.80765100007099</c:v>
                </c:pt>
                <c:pt idx="63530">
                  <c:v>211.807995000071</c:v>
                </c:pt>
                <c:pt idx="63531">
                  <c:v>211.80854600015599</c:v>
                </c:pt>
                <c:pt idx="63532">
                  <c:v>211.80870199987098</c:v>
                </c:pt>
                <c:pt idx="63533">
                  <c:v>211.80928400008199</c:v>
                </c:pt>
                <c:pt idx="63534">
                  <c:v>211.809352999807</c:v>
                </c:pt>
                <c:pt idx="63535">
                  <c:v>211.809817999892</c:v>
                </c:pt>
                <c:pt idx="63536">
                  <c:v>211.810233000051</c:v>
                </c:pt>
                <c:pt idx="63537">
                  <c:v>211.81992199990401</c:v>
                </c:pt>
                <c:pt idx="63538">
                  <c:v>211.82056999987199</c:v>
                </c:pt>
                <c:pt idx="63539">
                  <c:v>211.821640999914</c:v>
                </c:pt>
                <c:pt idx="63540">
                  <c:v>211.82244700003099</c:v>
                </c:pt>
                <c:pt idx="63541">
                  <c:v>211.82822399987302</c:v>
                </c:pt>
                <c:pt idx="63542">
                  <c:v>211.82934799981001</c:v>
                </c:pt>
                <c:pt idx="63543">
                  <c:v>211.83020399985199</c:v>
                </c:pt>
                <c:pt idx="63544">
                  <c:v>211.83141399978899</c:v>
                </c:pt>
                <c:pt idx="63545">
                  <c:v>211.83275300018002</c:v>
                </c:pt>
                <c:pt idx="63546">
                  <c:v>211.83524600019101</c:v>
                </c:pt>
                <c:pt idx="63547">
                  <c:v>211.86055899988699</c:v>
                </c:pt>
                <c:pt idx="63548">
                  <c:v>211.86678000003599</c:v>
                </c:pt>
                <c:pt idx="63549">
                  <c:v>211.86698100018401</c:v>
                </c:pt>
                <c:pt idx="63550">
                  <c:v>211.86725500001498</c:v>
                </c:pt>
                <c:pt idx="63551">
                  <c:v>211.867446999804</c:v>
                </c:pt>
                <c:pt idx="63552">
                  <c:v>211.868178999793</c:v>
                </c:pt>
                <c:pt idx="63553">
                  <c:v>211.86880999994099</c:v>
                </c:pt>
                <c:pt idx="63554">
                  <c:v>211.87059100020599</c:v>
                </c:pt>
                <c:pt idx="63555">
                  <c:v>211.871260999942</c:v>
                </c:pt>
                <c:pt idx="63556">
                  <c:v>211.87246599993099</c:v>
                </c:pt>
                <c:pt idx="63557">
                  <c:v>211.873245999868</c:v>
                </c:pt>
                <c:pt idx="63558">
                  <c:v>211.88595700004899</c:v>
                </c:pt>
                <c:pt idx="63559">
                  <c:v>211.890134999976</c:v>
                </c:pt>
                <c:pt idx="63560">
                  <c:v>211.89087699985902</c:v>
                </c:pt>
                <c:pt idx="63561">
                  <c:v>211.89220899987001</c:v>
                </c:pt>
                <c:pt idx="63562">
                  <c:v>211.893075999796</c:v>
                </c:pt>
                <c:pt idx="63563">
                  <c:v>211.89644100013501</c:v>
                </c:pt>
                <c:pt idx="63564">
                  <c:v>211.907212999904</c:v>
                </c:pt>
                <c:pt idx="63565">
                  <c:v>211.907623000115</c:v>
                </c:pt>
                <c:pt idx="63566">
                  <c:v>211.90839200016799</c:v>
                </c:pt>
                <c:pt idx="63567">
                  <c:v>211.90895300014702</c:v>
                </c:pt>
                <c:pt idx="63568">
                  <c:v>211.92079499996902</c:v>
                </c:pt>
                <c:pt idx="63569">
                  <c:v>211.921423000148</c:v>
                </c:pt>
                <c:pt idx="63570">
                  <c:v>211.92256099993699</c:v>
                </c:pt>
                <c:pt idx="63571">
                  <c:v>211.923416999979</c:v>
                </c:pt>
                <c:pt idx="63572">
                  <c:v>211.941010999908</c:v>
                </c:pt>
                <c:pt idx="63573">
                  <c:v>211.94345499998201</c:v>
                </c:pt>
                <c:pt idx="63574">
                  <c:v>211.96714500001602</c:v>
                </c:pt>
                <c:pt idx="63575">
                  <c:v>211.967770000228</c:v>
                </c:pt>
                <c:pt idx="63576">
                  <c:v>211.96901700022798</c:v>
                </c:pt>
                <c:pt idx="63577">
                  <c:v>211.96991299984802</c:v>
                </c:pt>
                <c:pt idx="63578">
                  <c:v>211.98928400008299</c:v>
                </c:pt>
                <c:pt idx="63579">
                  <c:v>211.990086999776</c:v>
                </c:pt>
                <c:pt idx="63580">
                  <c:v>211.99137599978701</c:v>
                </c:pt>
                <c:pt idx="63581">
                  <c:v>211.99155100020999</c:v>
                </c:pt>
                <c:pt idx="63582">
                  <c:v>211.99227799979698</c:v>
                </c:pt>
                <c:pt idx="63583">
                  <c:v>212.01122799993701</c:v>
                </c:pt>
                <c:pt idx="63584">
                  <c:v>212.011923999853</c:v>
                </c:pt>
                <c:pt idx="63585">
                  <c:v>212.01310100013802</c:v>
                </c:pt>
                <c:pt idx="63586">
                  <c:v>212.01410100002198</c:v>
                </c:pt>
                <c:pt idx="63587">
                  <c:v>212.01481500020199</c:v>
                </c:pt>
                <c:pt idx="63588">
                  <c:v>212.01561199995899</c:v>
                </c:pt>
                <c:pt idx="63589">
                  <c:v>212.016852000033</c:v>
                </c:pt>
                <c:pt idx="63590">
                  <c:v>212.01748300018099</c:v>
                </c:pt>
                <c:pt idx="63591">
                  <c:v>212.01861200006499</c:v>
                </c:pt>
                <c:pt idx="63592">
                  <c:v>212.01949199985299</c:v>
                </c:pt>
                <c:pt idx="63593">
                  <c:v>212.02977800021401</c:v>
                </c:pt>
                <c:pt idx="63594">
                  <c:v>212.03005799998201</c:v>
                </c:pt>
                <c:pt idx="63595">
                  <c:v>212.03062599988698</c:v>
                </c:pt>
                <c:pt idx="63596">
                  <c:v>212.03107000019301</c:v>
                </c:pt>
                <c:pt idx="63597">
                  <c:v>212.03954900011001</c:v>
                </c:pt>
                <c:pt idx="63598">
                  <c:v>212.044723999952</c:v>
                </c:pt>
                <c:pt idx="63599">
                  <c:v>212.045468999804</c:v>
                </c:pt>
                <c:pt idx="63600">
                  <c:v>212.04626200005799</c:v>
                </c:pt>
                <c:pt idx="63601">
                  <c:v>212.04685500015302</c:v>
                </c:pt>
                <c:pt idx="63602">
                  <c:v>212.04691000002597</c:v>
                </c:pt>
                <c:pt idx="63603">
                  <c:v>212.04772200007901</c:v>
                </c:pt>
                <c:pt idx="63604">
                  <c:v>212.04824400001499</c:v>
                </c:pt>
                <c:pt idx="63605">
                  <c:v>212.04843599980398</c:v>
                </c:pt>
                <c:pt idx="63606">
                  <c:v>212.05111500012202</c:v>
                </c:pt>
                <c:pt idx="63607">
                  <c:v>212.05890200008</c:v>
                </c:pt>
                <c:pt idx="63608">
                  <c:v>212.05927299979498</c:v>
                </c:pt>
                <c:pt idx="63609">
                  <c:v>212.05998200002699</c:v>
                </c:pt>
                <c:pt idx="63610">
                  <c:v>212.06004099985799</c:v>
                </c:pt>
                <c:pt idx="63611">
                  <c:v>212.06058200004898</c:v>
                </c:pt>
                <c:pt idx="63612">
                  <c:v>212.06071500000598</c:v>
                </c:pt>
                <c:pt idx="63613">
                  <c:v>212.06213200002801</c:v>
                </c:pt>
                <c:pt idx="63614">
                  <c:v>212.06315800009099</c:v>
                </c:pt>
                <c:pt idx="63615">
                  <c:v>212.08333499998798</c:v>
                </c:pt>
                <c:pt idx="63616">
                  <c:v>212.0859380002</c:v>
                </c:pt>
                <c:pt idx="63617">
                  <c:v>212.085973999819</c:v>
                </c:pt>
                <c:pt idx="63618">
                  <c:v>212.08645800015802</c:v>
                </c:pt>
                <c:pt idx="63619">
                  <c:v>212.08739499979799</c:v>
                </c:pt>
                <c:pt idx="63620">
                  <c:v>212.0880450002</c:v>
                </c:pt>
                <c:pt idx="63621">
                  <c:v>212.11822199984402</c:v>
                </c:pt>
                <c:pt idx="63622">
                  <c:v>212.11829399999201</c:v>
                </c:pt>
                <c:pt idx="63623">
                  <c:v>212.11890299991802</c:v>
                </c:pt>
                <c:pt idx="63624">
                  <c:v>212.12023599991801</c:v>
                </c:pt>
                <c:pt idx="63625">
                  <c:v>212.12088499987598</c:v>
                </c:pt>
                <c:pt idx="63626">
                  <c:v>212.121214000035</c:v>
                </c:pt>
                <c:pt idx="63627">
                  <c:v>212.12171400020401</c:v>
                </c:pt>
                <c:pt idx="63628">
                  <c:v>212.12695800022598</c:v>
                </c:pt>
                <c:pt idx="63629">
                  <c:v>212.12766000007798</c:v>
                </c:pt>
                <c:pt idx="63630">
                  <c:v>212.12880900020502</c:v>
                </c:pt>
                <c:pt idx="63631">
                  <c:v>212.12964599999299</c:v>
                </c:pt>
                <c:pt idx="63632">
                  <c:v>212.13003899993001</c:v>
                </c:pt>
                <c:pt idx="63633">
                  <c:v>212.13023100017301</c:v>
                </c:pt>
                <c:pt idx="63634">
                  <c:v>212.13139800011001</c:v>
                </c:pt>
                <c:pt idx="63635">
                  <c:v>212.13219999981399</c:v>
                </c:pt>
                <c:pt idx="63636">
                  <c:v>212.14244900011101</c:v>
                </c:pt>
                <c:pt idx="63637">
                  <c:v>212.143050000122</c:v>
                </c:pt>
                <c:pt idx="63638">
                  <c:v>212.14420200021698</c:v>
                </c:pt>
                <c:pt idx="63639">
                  <c:v>212.145001999942</c:v>
                </c:pt>
                <c:pt idx="63640">
                  <c:v>212.15393000011301</c:v>
                </c:pt>
                <c:pt idx="63641">
                  <c:v>212.16583600016702</c:v>
                </c:pt>
                <c:pt idx="63642">
                  <c:v>212.17114599994599</c:v>
                </c:pt>
                <c:pt idx="63643">
                  <c:v>212.17145199989301</c:v>
                </c:pt>
                <c:pt idx="63644">
                  <c:v>212.17206600022101</c:v>
                </c:pt>
                <c:pt idx="63645">
                  <c:v>212.17252199994599</c:v>
                </c:pt>
                <c:pt idx="63646">
                  <c:v>212.18074299986199</c:v>
                </c:pt>
                <c:pt idx="63647">
                  <c:v>212.18128600003101</c:v>
                </c:pt>
                <c:pt idx="63648">
                  <c:v>212.18216799979902</c:v>
                </c:pt>
                <c:pt idx="63649">
                  <c:v>212.18279899994701</c:v>
                </c:pt>
                <c:pt idx="63650">
                  <c:v>212.18284499991501</c:v>
                </c:pt>
                <c:pt idx="63651">
                  <c:v>212.19795900015001</c:v>
                </c:pt>
                <c:pt idx="63652">
                  <c:v>212.214840999877</c:v>
                </c:pt>
                <c:pt idx="63653">
                  <c:v>212.23049099990001</c:v>
                </c:pt>
                <c:pt idx="63654">
                  <c:v>212.23086700001599</c:v>
                </c:pt>
                <c:pt idx="63655">
                  <c:v>212.23129500003702</c:v>
                </c:pt>
                <c:pt idx="63656">
                  <c:v>212.23153500022798</c:v>
                </c:pt>
                <c:pt idx="63657">
                  <c:v>212.23233000000599</c:v>
                </c:pt>
                <c:pt idx="63658">
                  <c:v>212.24270399989101</c:v>
                </c:pt>
                <c:pt idx="63659">
                  <c:v>212.24373699987999</c:v>
                </c:pt>
                <c:pt idx="63660">
                  <c:v>212.24424000001801</c:v>
                </c:pt>
                <c:pt idx="63661">
                  <c:v>212.245175000134</c:v>
                </c:pt>
                <c:pt idx="63662">
                  <c:v>212.245755999902</c:v>
                </c:pt>
                <c:pt idx="63663">
                  <c:v>212.245906000134</c:v>
                </c:pt>
                <c:pt idx="63664">
                  <c:v>212.25989799995602</c:v>
                </c:pt>
                <c:pt idx="63665">
                  <c:v>212.26055999977601</c:v>
                </c:pt>
                <c:pt idx="63666">
                  <c:v>212.26184099987199</c:v>
                </c:pt>
                <c:pt idx="63667">
                  <c:v>212.26205299990301</c:v>
                </c:pt>
                <c:pt idx="63668">
                  <c:v>212.26269899989302</c:v>
                </c:pt>
                <c:pt idx="63669">
                  <c:v>212.26278899985098</c:v>
                </c:pt>
                <c:pt idx="63670">
                  <c:v>212.26396600013598</c:v>
                </c:pt>
                <c:pt idx="63671">
                  <c:v>212.264870000126</c:v>
                </c:pt>
                <c:pt idx="63672">
                  <c:v>212.26877700019</c:v>
                </c:pt>
                <c:pt idx="63673">
                  <c:v>212.26943100009501</c:v>
                </c:pt>
                <c:pt idx="63674">
                  <c:v>212.270823999915</c:v>
                </c:pt>
                <c:pt idx="63675">
                  <c:v>212.271753000095</c:v>
                </c:pt>
                <c:pt idx="63676">
                  <c:v>212.27967599998001</c:v>
                </c:pt>
                <c:pt idx="63677">
                  <c:v>212.28018000010698</c:v>
                </c:pt>
                <c:pt idx="63678">
                  <c:v>212.281128000086</c:v>
                </c:pt>
                <c:pt idx="63679">
                  <c:v>212.28179399986402</c:v>
                </c:pt>
                <c:pt idx="63680">
                  <c:v>212.29168799982199</c:v>
                </c:pt>
                <c:pt idx="63681">
                  <c:v>212.29296399997099</c:v>
                </c:pt>
                <c:pt idx="63682">
                  <c:v>212.31872599992099</c:v>
                </c:pt>
                <c:pt idx="63683">
                  <c:v>212.320518000069</c:v>
                </c:pt>
                <c:pt idx="63684">
                  <c:v>212.32838900004899</c:v>
                </c:pt>
                <c:pt idx="63685">
                  <c:v>212.32939199990099</c:v>
                </c:pt>
                <c:pt idx="63686">
                  <c:v>212.33815599998701</c:v>
                </c:pt>
                <c:pt idx="63687">
                  <c:v>212.33879600003999</c:v>
                </c:pt>
                <c:pt idx="63688">
                  <c:v>212.34003200015599</c:v>
                </c:pt>
                <c:pt idx="63689">
                  <c:v>212.340795999807</c:v>
                </c:pt>
                <c:pt idx="63690">
                  <c:v>212.34224499994502</c:v>
                </c:pt>
                <c:pt idx="63691">
                  <c:v>212.34285499985998</c:v>
                </c:pt>
                <c:pt idx="63692">
                  <c:v>212.343952000082</c:v>
                </c:pt>
                <c:pt idx="63693">
                  <c:v>212.34464999997698</c:v>
                </c:pt>
                <c:pt idx="63694">
                  <c:v>212.35076699986101</c:v>
                </c:pt>
                <c:pt idx="63695">
                  <c:v>212.35147000015701</c:v>
                </c:pt>
                <c:pt idx="63696">
                  <c:v>212.352865999946</c:v>
                </c:pt>
                <c:pt idx="63697">
                  <c:v>212.35383700013699</c:v>
                </c:pt>
                <c:pt idx="63698">
                  <c:v>212.359472000116</c:v>
                </c:pt>
                <c:pt idx="63699">
                  <c:v>212.360410000201</c:v>
                </c:pt>
                <c:pt idx="63700">
                  <c:v>212.361037999926</c:v>
                </c:pt>
                <c:pt idx="63701">
                  <c:v>212.36228399993701</c:v>
                </c:pt>
                <c:pt idx="63702">
                  <c:v>212.363595000169</c:v>
                </c:pt>
                <c:pt idx="63703">
                  <c:v>212.368866999895</c:v>
                </c:pt>
                <c:pt idx="63704">
                  <c:v>212.36925699986301</c:v>
                </c:pt>
                <c:pt idx="63705">
                  <c:v>212.36995199978901</c:v>
                </c:pt>
                <c:pt idx="63706">
                  <c:v>212.37045099996899</c:v>
                </c:pt>
                <c:pt idx="63707">
                  <c:v>212.370990000181</c:v>
                </c:pt>
                <c:pt idx="63708">
                  <c:v>212.3712839998</c:v>
                </c:pt>
                <c:pt idx="63709">
                  <c:v>212.37183799985297</c:v>
                </c:pt>
                <c:pt idx="63710">
                  <c:v>212.372043999948</c:v>
                </c:pt>
                <c:pt idx="63711">
                  <c:v>212.372460000096</c:v>
                </c:pt>
                <c:pt idx="63712">
                  <c:v>212.372541000149</c:v>
                </c:pt>
                <c:pt idx="63713">
                  <c:v>212.37289800001201</c:v>
                </c:pt>
                <c:pt idx="63714">
                  <c:v>212.37326099981098</c:v>
                </c:pt>
                <c:pt idx="63715">
                  <c:v>212.41380999981601</c:v>
                </c:pt>
                <c:pt idx="63716">
                  <c:v>212.43023999977498</c:v>
                </c:pt>
                <c:pt idx="63717">
                  <c:v>212.43086899994501</c:v>
                </c:pt>
                <c:pt idx="63718">
                  <c:v>212.43132700010301</c:v>
                </c:pt>
                <c:pt idx="63719">
                  <c:v>212.432245999934</c:v>
                </c:pt>
                <c:pt idx="63720">
                  <c:v>212.43296500006102</c:v>
                </c:pt>
                <c:pt idx="63721">
                  <c:v>212.43307900022</c:v>
                </c:pt>
                <c:pt idx="63722">
                  <c:v>212.43359099980802</c:v>
                </c:pt>
                <c:pt idx="63723">
                  <c:v>212.44437999985098</c:v>
                </c:pt>
                <c:pt idx="63724">
                  <c:v>212.45302899978901</c:v>
                </c:pt>
                <c:pt idx="63725">
                  <c:v>212.45334000013801</c:v>
                </c:pt>
                <c:pt idx="63726">
                  <c:v>212.453919999916</c:v>
                </c:pt>
                <c:pt idx="63727">
                  <c:v>212.45447299997898</c:v>
                </c:pt>
                <c:pt idx="63728">
                  <c:v>212.46450799981099</c:v>
                </c:pt>
                <c:pt idx="63729">
                  <c:v>212.466071000108</c:v>
                </c:pt>
                <c:pt idx="63730">
                  <c:v>212.47948400014099</c:v>
                </c:pt>
                <c:pt idx="63731">
                  <c:v>212.479488000099</c:v>
                </c:pt>
                <c:pt idx="63732">
                  <c:v>212.480181000046</c:v>
                </c:pt>
                <c:pt idx="63733">
                  <c:v>212.48020099983401</c:v>
                </c:pt>
                <c:pt idx="63734">
                  <c:v>212.480824000067</c:v>
                </c:pt>
                <c:pt idx="63735">
                  <c:v>212.48111000022598</c:v>
                </c:pt>
                <c:pt idx="63736">
                  <c:v>212.48138700002499</c:v>
                </c:pt>
                <c:pt idx="63737">
                  <c:v>212.48141100022599</c:v>
                </c:pt>
                <c:pt idx="63738">
                  <c:v>212.481659999866</c:v>
                </c:pt>
                <c:pt idx="63739">
                  <c:v>212.48205299980302</c:v>
                </c:pt>
                <c:pt idx="63740">
                  <c:v>212.482147000173</c:v>
                </c:pt>
                <c:pt idx="63741">
                  <c:v>212.48231099980302</c:v>
                </c:pt>
                <c:pt idx="63742">
                  <c:v>212.49193299991001</c:v>
                </c:pt>
                <c:pt idx="63743">
                  <c:v>212.49256000009999</c:v>
                </c:pt>
                <c:pt idx="63744">
                  <c:v>212.49413099985702</c:v>
                </c:pt>
                <c:pt idx="63745">
                  <c:v>212.494721999973</c:v>
                </c:pt>
                <c:pt idx="63746">
                  <c:v>212.49522000016401</c:v>
                </c:pt>
                <c:pt idx="63747">
                  <c:v>212.49545499995199</c:v>
                </c:pt>
                <c:pt idx="63748">
                  <c:v>212.495961000058</c:v>
                </c:pt>
                <c:pt idx="63749">
                  <c:v>212.49600600003703</c:v>
                </c:pt>
                <c:pt idx="63750">
                  <c:v>212.49612000019602</c:v>
                </c:pt>
                <c:pt idx="63751">
                  <c:v>212.496635000206</c:v>
                </c:pt>
                <c:pt idx="63752">
                  <c:v>212.49681200015399</c:v>
                </c:pt>
                <c:pt idx="63753">
                  <c:v>212.49686600003702</c:v>
                </c:pt>
                <c:pt idx="63754">
                  <c:v>212.50035999992099</c:v>
                </c:pt>
                <c:pt idx="63755">
                  <c:v>212.50052499999498</c:v>
                </c:pt>
                <c:pt idx="63756">
                  <c:v>212.50082400001699</c:v>
                </c:pt>
                <c:pt idx="63757">
                  <c:v>212.50213900020699</c:v>
                </c:pt>
                <c:pt idx="63758">
                  <c:v>212.50224300001699</c:v>
                </c:pt>
                <c:pt idx="63759">
                  <c:v>212.50233799992202</c:v>
                </c:pt>
                <c:pt idx="63760">
                  <c:v>212.50242999985798</c:v>
                </c:pt>
                <c:pt idx="63761">
                  <c:v>212.50255599989001</c:v>
                </c:pt>
                <c:pt idx="63762">
                  <c:v>212.504222000006</c:v>
                </c:pt>
                <c:pt idx="63763">
                  <c:v>212.50532000021801</c:v>
                </c:pt>
                <c:pt idx="63764">
                  <c:v>212.50574499981599</c:v>
                </c:pt>
                <c:pt idx="63765">
                  <c:v>212.506177999785</c:v>
                </c:pt>
                <c:pt idx="63766">
                  <c:v>212.50722500008101</c:v>
                </c:pt>
                <c:pt idx="63767">
                  <c:v>212.513331000081</c:v>
                </c:pt>
                <c:pt idx="63768">
                  <c:v>212.51400299979599</c:v>
                </c:pt>
                <c:pt idx="63769">
                  <c:v>212.51528999982801</c:v>
                </c:pt>
                <c:pt idx="63770">
                  <c:v>212.516248000156</c:v>
                </c:pt>
                <c:pt idx="63771">
                  <c:v>212.52592700011502</c:v>
                </c:pt>
                <c:pt idx="63772">
                  <c:v>212.52871099977699</c:v>
                </c:pt>
                <c:pt idx="63773">
                  <c:v>212.532571999872</c:v>
                </c:pt>
                <c:pt idx="63774">
                  <c:v>212.533096999777</c:v>
                </c:pt>
                <c:pt idx="63775">
                  <c:v>212.53407799986198</c:v>
                </c:pt>
                <c:pt idx="63776">
                  <c:v>212.534791000052</c:v>
                </c:pt>
                <c:pt idx="63777">
                  <c:v>212.53564200014799</c:v>
                </c:pt>
                <c:pt idx="63778">
                  <c:v>212.53628600015801</c:v>
                </c:pt>
                <c:pt idx="63779">
                  <c:v>212.53730599983098</c:v>
                </c:pt>
                <c:pt idx="63780">
                  <c:v>212.538054000106</c:v>
                </c:pt>
                <c:pt idx="63781">
                  <c:v>212.538578000021</c:v>
                </c:pt>
                <c:pt idx="63782">
                  <c:v>212.53924800021099</c:v>
                </c:pt>
                <c:pt idx="63783">
                  <c:v>212.54055600002101</c:v>
                </c:pt>
                <c:pt idx="63784">
                  <c:v>212.54143499981998</c:v>
                </c:pt>
                <c:pt idx="63785">
                  <c:v>212.54586199984197</c:v>
                </c:pt>
                <c:pt idx="63786">
                  <c:v>212.549423999917</c:v>
                </c:pt>
                <c:pt idx="63787">
                  <c:v>212.54990899979001</c:v>
                </c:pt>
                <c:pt idx="63788">
                  <c:v>212.55066999992701</c:v>
                </c:pt>
                <c:pt idx="63789">
                  <c:v>212.551330000223</c:v>
                </c:pt>
                <c:pt idx="63790">
                  <c:v>212.56106200007702</c:v>
                </c:pt>
                <c:pt idx="63791">
                  <c:v>212.56241999981199</c:v>
                </c:pt>
                <c:pt idx="63792">
                  <c:v>212.56329400011899</c:v>
                </c:pt>
                <c:pt idx="63793">
                  <c:v>212.57020700022599</c:v>
                </c:pt>
                <c:pt idx="63794">
                  <c:v>212.570831999983</c:v>
                </c:pt>
                <c:pt idx="63795">
                  <c:v>212.57206400014098</c:v>
                </c:pt>
                <c:pt idx="63796">
                  <c:v>212.57299999979202</c:v>
                </c:pt>
                <c:pt idx="63797">
                  <c:v>212.58106100003701</c:v>
                </c:pt>
                <c:pt idx="63798">
                  <c:v>212.58443699980398</c:v>
                </c:pt>
                <c:pt idx="63799">
                  <c:v>212.584861999857</c:v>
                </c:pt>
                <c:pt idx="63800">
                  <c:v>212.58565500011102</c:v>
                </c:pt>
                <c:pt idx="63801">
                  <c:v>212.58612200017501</c:v>
                </c:pt>
                <c:pt idx="63802">
                  <c:v>212.58635799995301</c:v>
                </c:pt>
                <c:pt idx="63803">
                  <c:v>212.58685800012202</c:v>
                </c:pt>
                <c:pt idx="63804">
                  <c:v>212.58767800008999</c:v>
                </c:pt>
                <c:pt idx="63805">
                  <c:v>212.588030999995</c:v>
                </c:pt>
                <c:pt idx="63806">
                  <c:v>212.58832800003799</c:v>
                </c:pt>
                <c:pt idx="63807">
                  <c:v>212.58853500012202</c:v>
                </c:pt>
                <c:pt idx="63808">
                  <c:v>212.58938600021699</c:v>
                </c:pt>
                <c:pt idx="63809">
                  <c:v>212.58994600020699</c:v>
                </c:pt>
                <c:pt idx="63810">
                  <c:v>212.59047100011199</c:v>
                </c:pt>
                <c:pt idx="63811">
                  <c:v>212.60866000011399</c:v>
                </c:pt>
                <c:pt idx="63812">
                  <c:v>212.624059000063</c:v>
                </c:pt>
                <c:pt idx="63813">
                  <c:v>212.63317100010602</c:v>
                </c:pt>
                <c:pt idx="63814">
                  <c:v>212.650979000045</c:v>
                </c:pt>
                <c:pt idx="63815">
                  <c:v>212.651769999865</c:v>
                </c:pt>
                <c:pt idx="63816">
                  <c:v>212.65680199985502</c:v>
                </c:pt>
                <c:pt idx="63817">
                  <c:v>212.66353900000399</c:v>
                </c:pt>
                <c:pt idx="63818">
                  <c:v>212.66390399978201</c:v>
                </c:pt>
                <c:pt idx="63819">
                  <c:v>212.664084000152</c:v>
                </c:pt>
                <c:pt idx="63820">
                  <c:v>212.66517300000399</c:v>
                </c:pt>
                <c:pt idx="63821">
                  <c:v>212.666019000153</c:v>
                </c:pt>
                <c:pt idx="63822">
                  <c:v>212.67827300016498</c:v>
                </c:pt>
                <c:pt idx="63823">
                  <c:v>212.67877099990002</c:v>
                </c:pt>
                <c:pt idx="63824">
                  <c:v>212.67964400021799</c:v>
                </c:pt>
                <c:pt idx="63825">
                  <c:v>212.68027399992201</c:v>
                </c:pt>
                <c:pt idx="63826">
                  <c:v>212.68290099987999</c:v>
                </c:pt>
                <c:pt idx="63827">
                  <c:v>212.68808800004899</c:v>
                </c:pt>
                <c:pt idx="63828">
                  <c:v>212.713890000031</c:v>
                </c:pt>
                <c:pt idx="63829">
                  <c:v>212.71472299986198</c:v>
                </c:pt>
                <c:pt idx="63830">
                  <c:v>212.73185300014998</c:v>
                </c:pt>
                <c:pt idx="63831">
                  <c:v>212.748366000141</c:v>
                </c:pt>
                <c:pt idx="63832">
                  <c:v>212.749081999845</c:v>
                </c:pt>
                <c:pt idx="63833">
                  <c:v>212.750448999941</c:v>
                </c:pt>
                <c:pt idx="63834">
                  <c:v>212.75140799980301</c:v>
                </c:pt>
                <c:pt idx="63835">
                  <c:v>212.75492299992001</c:v>
                </c:pt>
                <c:pt idx="63836">
                  <c:v>212.75552999986698</c:v>
                </c:pt>
                <c:pt idx="63837">
                  <c:v>212.756627000089</c:v>
                </c:pt>
                <c:pt idx="63838">
                  <c:v>212.75742799980398</c:v>
                </c:pt>
                <c:pt idx="63839">
                  <c:v>212.762810000185</c:v>
                </c:pt>
                <c:pt idx="63840">
                  <c:v>212.763316999826</c:v>
                </c:pt>
                <c:pt idx="63841">
                  <c:v>212.76430299985799</c:v>
                </c:pt>
                <c:pt idx="63842">
                  <c:v>212.76497600001599</c:v>
                </c:pt>
                <c:pt idx="63843">
                  <c:v>212.77037400022797</c:v>
                </c:pt>
                <c:pt idx="63844">
                  <c:v>212.77106600018598</c:v>
                </c:pt>
                <c:pt idx="63845">
                  <c:v>212.77275100010201</c:v>
                </c:pt>
                <c:pt idx="63846">
                  <c:v>212.77371399992199</c:v>
                </c:pt>
                <c:pt idx="63847">
                  <c:v>212.780412000029</c:v>
                </c:pt>
                <c:pt idx="63848">
                  <c:v>212.79537500004102</c:v>
                </c:pt>
                <c:pt idx="63849">
                  <c:v>212.796009000157</c:v>
                </c:pt>
                <c:pt idx="63850">
                  <c:v>212.79720900020001</c:v>
                </c:pt>
                <c:pt idx="63851">
                  <c:v>212.79809599991398</c:v>
                </c:pt>
                <c:pt idx="63852">
                  <c:v>212.79914600017898</c:v>
                </c:pt>
                <c:pt idx="63853">
                  <c:v>212.79977299991501</c:v>
                </c:pt>
                <c:pt idx="63854">
                  <c:v>212.80103500021099</c:v>
                </c:pt>
                <c:pt idx="63855">
                  <c:v>212.80162499988299</c:v>
                </c:pt>
                <c:pt idx="63856">
                  <c:v>212.80190000015801</c:v>
                </c:pt>
                <c:pt idx="63857">
                  <c:v>212.81056699990498</c:v>
                </c:pt>
                <c:pt idx="63858">
                  <c:v>212.81092800018001</c:v>
                </c:pt>
                <c:pt idx="63859">
                  <c:v>212.81157400017</c:v>
                </c:pt>
                <c:pt idx="63860">
                  <c:v>212.812061000022</c:v>
                </c:pt>
                <c:pt idx="63861">
                  <c:v>212.82905299994999</c:v>
                </c:pt>
                <c:pt idx="63862">
                  <c:v>212.829619999865</c:v>
                </c:pt>
                <c:pt idx="63863">
                  <c:v>212.830683999982</c:v>
                </c:pt>
                <c:pt idx="63864">
                  <c:v>212.83144200015101</c:v>
                </c:pt>
                <c:pt idx="63865">
                  <c:v>212.831452000045</c:v>
                </c:pt>
                <c:pt idx="63866">
                  <c:v>212.83264100020401</c:v>
                </c:pt>
                <c:pt idx="63867">
                  <c:v>212.83518500013</c:v>
                </c:pt>
                <c:pt idx="63868">
                  <c:v>212.84193100018399</c:v>
                </c:pt>
                <c:pt idx="63869">
                  <c:v>212.842468999951</c:v>
                </c:pt>
                <c:pt idx="63870">
                  <c:v>212.84341899990901</c:v>
                </c:pt>
                <c:pt idx="63871">
                  <c:v>212.84408100018399</c:v>
                </c:pt>
                <c:pt idx="63872">
                  <c:v>212.848807000227</c:v>
                </c:pt>
                <c:pt idx="63873">
                  <c:v>212.85931300007999</c:v>
                </c:pt>
                <c:pt idx="63874">
                  <c:v>212.85988899990099</c:v>
                </c:pt>
                <c:pt idx="63875">
                  <c:v>212.860963999901</c:v>
                </c:pt>
                <c:pt idx="63876">
                  <c:v>212.86171700012301</c:v>
                </c:pt>
                <c:pt idx="63877">
                  <c:v>212.86812600010299</c:v>
                </c:pt>
                <c:pt idx="63878">
                  <c:v>212.875946000167</c:v>
                </c:pt>
                <c:pt idx="63879">
                  <c:v>212.89006100005201</c:v>
                </c:pt>
                <c:pt idx="63880">
                  <c:v>212.890826000148</c:v>
                </c:pt>
                <c:pt idx="63881">
                  <c:v>212.89212100009502</c:v>
                </c:pt>
                <c:pt idx="63882">
                  <c:v>212.893476999852</c:v>
                </c:pt>
                <c:pt idx="63883">
                  <c:v>212.90409699986401</c:v>
                </c:pt>
                <c:pt idx="63884">
                  <c:v>212.90445100021299</c:v>
                </c:pt>
                <c:pt idx="63885">
                  <c:v>212.91154900018199</c:v>
                </c:pt>
                <c:pt idx="63886">
                  <c:v>212.91217999987501</c:v>
                </c:pt>
                <c:pt idx="63887">
                  <c:v>212.91339900017101</c:v>
                </c:pt>
                <c:pt idx="63888">
                  <c:v>212.91416699978001</c:v>
                </c:pt>
                <c:pt idx="63889">
                  <c:v>212.92859000004603</c:v>
                </c:pt>
                <c:pt idx="63890">
                  <c:v>212.94763900004901</c:v>
                </c:pt>
                <c:pt idx="63891">
                  <c:v>212.94828899999601</c:v>
                </c:pt>
                <c:pt idx="63892">
                  <c:v>212.94963799982699</c:v>
                </c:pt>
                <c:pt idx="63893">
                  <c:v>212.950643000112</c:v>
                </c:pt>
                <c:pt idx="63894">
                  <c:v>212.96061100019801</c:v>
                </c:pt>
                <c:pt idx="63895">
                  <c:v>212.96121700015598</c:v>
                </c:pt>
                <c:pt idx="63896">
                  <c:v>212.96225700007099</c:v>
                </c:pt>
                <c:pt idx="63897">
                  <c:v>212.96305499981798</c:v>
                </c:pt>
                <c:pt idx="63898">
                  <c:v>212.97073999994601</c:v>
                </c:pt>
                <c:pt idx="63899">
                  <c:v>212.974848000158</c:v>
                </c:pt>
                <c:pt idx="63900">
                  <c:v>212.975449000168</c:v>
                </c:pt>
                <c:pt idx="63901">
                  <c:v>212.97671599995701</c:v>
                </c:pt>
                <c:pt idx="63902">
                  <c:v>212.97761400001002</c:v>
                </c:pt>
                <c:pt idx="63903">
                  <c:v>212.998857000002</c:v>
                </c:pt>
                <c:pt idx="63904">
                  <c:v>212.999211999886</c:v>
                </c:pt>
                <c:pt idx="63905">
                  <c:v>212.99957200017101</c:v>
                </c:pt>
                <c:pt idx="63906">
                  <c:v>212.99970500012901</c:v>
                </c:pt>
                <c:pt idx="63907">
                  <c:v>213.00060000021401</c:v>
                </c:pt>
                <c:pt idx="63908">
                  <c:v>213.00099300015</c:v>
                </c:pt>
                <c:pt idx="63909">
                  <c:v>213.00126300002302</c:v>
                </c:pt>
                <c:pt idx="63910">
                  <c:v>213.00202400016099</c:v>
                </c:pt>
                <c:pt idx="63911">
                  <c:v>213.00225799995999</c:v>
                </c:pt>
                <c:pt idx="63912">
                  <c:v>213.01217500012999</c:v>
                </c:pt>
                <c:pt idx="63913">
                  <c:v>213.019927000004</c:v>
                </c:pt>
                <c:pt idx="63914">
                  <c:v>213.02039400006799</c:v>
                </c:pt>
                <c:pt idx="63915">
                  <c:v>213.02121000007901</c:v>
                </c:pt>
                <c:pt idx="63916">
                  <c:v>213.02185100012099</c:v>
                </c:pt>
                <c:pt idx="63917">
                  <c:v>213.022573000216</c:v>
                </c:pt>
                <c:pt idx="63918">
                  <c:v>213.02319500000502</c:v>
                </c:pt>
                <c:pt idx="63919">
                  <c:v>213.024367999878</c:v>
                </c:pt>
                <c:pt idx="63920">
                  <c:v>213.024839999889</c:v>
                </c:pt>
                <c:pt idx="63921">
                  <c:v>213.02523800022701</c:v>
                </c:pt>
                <c:pt idx="63922">
                  <c:v>213.028627999847</c:v>
                </c:pt>
                <c:pt idx="63923">
                  <c:v>213.029066000217</c:v>
                </c:pt>
                <c:pt idx="63924">
                  <c:v>213.02982399993198</c:v>
                </c:pt>
                <c:pt idx="63925">
                  <c:v>213.03002200011102</c:v>
                </c:pt>
                <c:pt idx="63926">
                  <c:v>213.03046399998399</c:v>
                </c:pt>
                <c:pt idx="63927">
                  <c:v>213.03053400015398</c:v>
                </c:pt>
                <c:pt idx="63928">
                  <c:v>213.031538999985</c:v>
                </c:pt>
                <c:pt idx="63929">
                  <c:v>213.032235999889</c:v>
                </c:pt>
                <c:pt idx="63930">
                  <c:v>213.055030999839</c:v>
                </c:pt>
                <c:pt idx="63931">
                  <c:v>213.06591499978799</c:v>
                </c:pt>
                <c:pt idx="63932">
                  <c:v>213.066637999872</c:v>
                </c:pt>
                <c:pt idx="63933">
                  <c:v>213.067966999915</c:v>
                </c:pt>
                <c:pt idx="63934">
                  <c:v>213.069385999915</c:v>
                </c:pt>
                <c:pt idx="63935">
                  <c:v>213.07782800022301</c:v>
                </c:pt>
                <c:pt idx="63936">
                  <c:v>213.07850999983199</c:v>
                </c:pt>
                <c:pt idx="63937">
                  <c:v>213.07984299983201</c:v>
                </c:pt>
                <c:pt idx="63938">
                  <c:v>213.08081799998001</c:v>
                </c:pt>
                <c:pt idx="63939">
                  <c:v>213.083341000128</c:v>
                </c:pt>
                <c:pt idx="63940">
                  <c:v>213.08566100015</c:v>
                </c:pt>
                <c:pt idx="63941">
                  <c:v>213.086981999822</c:v>
                </c:pt>
                <c:pt idx="63942">
                  <c:v>213.087332000213</c:v>
                </c:pt>
                <c:pt idx="63943">
                  <c:v>213.08887799978001</c:v>
                </c:pt>
                <c:pt idx="63944">
                  <c:v>213.08912799986498</c:v>
                </c:pt>
                <c:pt idx="63945">
                  <c:v>213.08959299994902</c:v>
                </c:pt>
                <c:pt idx="63946">
                  <c:v>213.08976399996001</c:v>
                </c:pt>
                <c:pt idx="63947">
                  <c:v>213.09058599990698</c:v>
                </c:pt>
                <c:pt idx="63948">
                  <c:v>213.091814000108</c:v>
                </c:pt>
                <c:pt idx="63949">
                  <c:v>213.09202000020301</c:v>
                </c:pt>
                <c:pt idx="63950">
                  <c:v>213.09356099982301</c:v>
                </c:pt>
                <c:pt idx="63951">
                  <c:v>213.09383500010802</c:v>
                </c:pt>
                <c:pt idx="63952">
                  <c:v>213.09515499979099</c:v>
                </c:pt>
                <c:pt idx="63953">
                  <c:v>213.09534000010899</c:v>
                </c:pt>
                <c:pt idx="63954">
                  <c:v>213.09651499996099</c:v>
                </c:pt>
                <c:pt idx="63955">
                  <c:v>213.09669399988698</c:v>
                </c:pt>
                <c:pt idx="63956">
                  <c:v>213.097525000193</c:v>
                </c:pt>
                <c:pt idx="63957">
                  <c:v>213.09753500008802</c:v>
                </c:pt>
                <c:pt idx="63958">
                  <c:v>213.09760099984402</c:v>
                </c:pt>
                <c:pt idx="63959">
                  <c:v>213.097671000014</c:v>
                </c:pt>
                <c:pt idx="63960">
                  <c:v>213.09773700022501</c:v>
                </c:pt>
                <c:pt idx="63961">
                  <c:v>213.097798000035</c:v>
                </c:pt>
                <c:pt idx="63962">
                  <c:v>213.097862999802</c:v>
                </c:pt>
                <c:pt idx="63963">
                  <c:v>213.097924000067</c:v>
                </c:pt>
                <c:pt idx="63964">
                  <c:v>213.09836999989702</c:v>
                </c:pt>
                <c:pt idx="63965">
                  <c:v>213.09909599994998</c:v>
                </c:pt>
                <c:pt idx="63966">
                  <c:v>213.09938300009799</c:v>
                </c:pt>
                <c:pt idx="63967">
                  <c:v>213.09977999999299</c:v>
                </c:pt>
                <c:pt idx="63968">
                  <c:v>213.10035599981299</c:v>
                </c:pt>
                <c:pt idx="63969">
                  <c:v>213.10068799994002</c:v>
                </c:pt>
                <c:pt idx="63970">
                  <c:v>213.10110500007701</c:v>
                </c:pt>
                <c:pt idx="63971">
                  <c:v>213.131241000155</c:v>
                </c:pt>
                <c:pt idx="63972">
                  <c:v>213.14431200016702</c:v>
                </c:pt>
                <c:pt idx="63973">
                  <c:v>213.146708999829</c:v>
                </c:pt>
                <c:pt idx="63974">
                  <c:v>213.14855399987201</c:v>
                </c:pt>
                <c:pt idx="63975">
                  <c:v>213.14916600022102</c:v>
                </c:pt>
                <c:pt idx="63976">
                  <c:v>213.150396999935</c:v>
                </c:pt>
                <c:pt idx="63977">
                  <c:v>213.15118800021</c:v>
                </c:pt>
                <c:pt idx="63978">
                  <c:v>213.16474700006398</c:v>
                </c:pt>
                <c:pt idx="63979">
                  <c:v>213.16545599984198</c:v>
                </c:pt>
                <c:pt idx="63980">
                  <c:v>213.16668100007502</c:v>
                </c:pt>
                <c:pt idx="63981">
                  <c:v>213.16758800003299</c:v>
                </c:pt>
                <c:pt idx="63982">
                  <c:v>213.16883100007502</c:v>
                </c:pt>
                <c:pt idx="63983">
                  <c:v>213.18067799984402</c:v>
                </c:pt>
                <c:pt idx="63984">
                  <c:v>213.18210700019301</c:v>
                </c:pt>
                <c:pt idx="63985">
                  <c:v>213.182471999971</c:v>
                </c:pt>
                <c:pt idx="63986">
                  <c:v>213.18322099978101</c:v>
                </c:pt>
                <c:pt idx="63987">
                  <c:v>213.18372399991802</c:v>
                </c:pt>
                <c:pt idx="63988">
                  <c:v>213.187709000067</c:v>
                </c:pt>
                <c:pt idx="63989">
                  <c:v>213.18990300005601</c:v>
                </c:pt>
                <c:pt idx="63990">
                  <c:v>213.19071800007799</c:v>
                </c:pt>
                <c:pt idx="63991">
                  <c:v>213.192209000226</c:v>
                </c:pt>
                <c:pt idx="63992">
                  <c:v>213.19243700008801</c:v>
                </c:pt>
                <c:pt idx="63993">
                  <c:v>213.193567999951</c:v>
                </c:pt>
                <c:pt idx="63994">
                  <c:v>213.193775000036</c:v>
                </c:pt>
                <c:pt idx="63995">
                  <c:v>213.19440600018399</c:v>
                </c:pt>
                <c:pt idx="63996">
                  <c:v>213.19462300016298</c:v>
                </c:pt>
                <c:pt idx="63997">
                  <c:v>213.19582500018399</c:v>
                </c:pt>
                <c:pt idx="63998">
                  <c:v>213.195945999814</c:v>
                </c:pt>
                <c:pt idx="63999">
                  <c:v>213.19606699989799</c:v>
                </c:pt>
                <c:pt idx="64000">
                  <c:v>213.196160999814</c:v>
                </c:pt>
                <c:pt idx="64001">
                  <c:v>213.19622600003601</c:v>
                </c:pt>
                <c:pt idx="64002">
                  <c:v>213.197003000004</c:v>
                </c:pt>
                <c:pt idx="64003">
                  <c:v>213.19745700020502</c:v>
                </c:pt>
                <c:pt idx="64004">
                  <c:v>213.19770599984602</c:v>
                </c:pt>
                <c:pt idx="64005">
                  <c:v>213.19816599998302</c:v>
                </c:pt>
                <c:pt idx="64006">
                  <c:v>213.19835800022702</c:v>
                </c:pt>
                <c:pt idx="64007">
                  <c:v>213.198578000174</c:v>
                </c:pt>
                <c:pt idx="64008">
                  <c:v>213.198976000057</c:v>
                </c:pt>
                <c:pt idx="64009">
                  <c:v>213.19900099979299</c:v>
                </c:pt>
                <c:pt idx="64010">
                  <c:v>213.23710300021</c:v>
                </c:pt>
                <c:pt idx="64011">
                  <c:v>213.24996900011598</c:v>
                </c:pt>
                <c:pt idx="64012">
                  <c:v>213.25072799981999</c:v>
                </c:pt>
                <c:pt idx="64013">
                  <c:v>213.25194900009501</c:v>
                </c:pt>
                <c:pt idx="64014">
                  <c:v>213.25239599991599</c:v>
                </c:pt>
                <c:pt idx="64015">
                  <c:v>213.252606999958</c:v>
                </c:pt>
                <c:pt idx="64016">
                  <c:v>213.25328300008499</c:v>
                </c:pt>
                <c:pt idx="64017">
                  <c:v>213.25351299992599</c:v>
                </c:pt>
                <c:pt idx="64018">
                  <c:v>213.26681199980101</c:v>
                </c:pt>
                <c:pt idx="64019">
                  <c:v>213.266976999875</c:v>
                </c:pt>
                <c:pt idx="64020">
                  <c:v>213.26795999993899</c:v>
                </c:pt>
                <c:pt idx="64021">
                  <c:v>213.26845600015</c:v>
                </c:pt>
                <c:pt idx="64022">
                  <c:v>213.26929899987502</c:v>
                </c:pt>
                <c:pt idx="64023">
                  <c:v>213.26988999999202</c:v>
                </c:pt>
                <c:pt idx="64024">
                  <c:v>213.28102799998302</c:v>
                </c:pt>
                <c:pt idx="64025">
                  <c:v>213.28168099989799</c:v>
                </c:pt>
                <c:pt idx="64026">
                  <c:v>213.28299800006698</c:v>
                </c:pt>
                <c:pt idx="64027">
                  <c:v>213.283828999919</c:v>
                </c:pt>
                <c:pt idx="64028">
                  <c:v>213.28406900011001</c:v>
                </c:pt>
                <c:pt idx="64029">
                  <c:v>213.284389999898</c:v>
                </c:pt>
                <c:pt idx="64030">
                  <c:v>213.292136999825</c:v>
                </c:pt>
                <c:pt idx="64031">
                  <c:v>213.29280700001601</c:v>
                </c:pt>
                <c:pt idx="64032">
                  <c:v>213.29392899997401</c:v>
                </c:pt>
                <c:pt idx="64033">
                  <c:v>213.29483299996298</c:v>
                </c:pt>
                <c:pt idx="64034">
                  <c:v>213.30498899987998</c:v>
                </c:pt>
                <c:pt idx="64035">
                  <c:v>213.31283900008199</c:v>
                </c:pt>
                <c:pt idx="64036">
                  <c:v>213.313519000166</c:v>
                </c:pt>
                <c:pt idx="64037">
                  <c:v>213.31484099982802</c:v>
                </c:pt>
                <c:pt idx="64038">
                  <c:v>213.31570900019801</c:v>
                </c:pt>
                <c:pt idx="64039">
                  <c:v>213.318512000114</c:v>
                </c:pt>
                <c:pt idx="64040">
                  <c:v>213.320845999987</c:v>
                </c:pt>
                <c:pt idx="64041">
                  <c:v>213.321481000093</c:v>
                </c:pt>
                <c:pt idx="64042">
                  <c:v>213.322729000083</c:v>
                </c:pt>
                <c:pt idx="64043">
                  <c:v>213.323668000157</c:v>
                </c:pt>
                <c:pt idx="64044">
                  <c:v>213.32433999987097</c:v>
                </c:pt>
                <c:pt idx="64045">
                  <c:v>213.33146999995699</c:v>
                </c:pt>
                <c:pt idx="64046">
                  <c:v>213.335729999926</c:v>
                </c:pt>
                <c:pt idx="64047">
                  <c:v>213.34247000004299</c:v>
                </c:pt>
                <c:pt idx="64048">
                  <c:v>213.34314900013803</c:v>
                </c:pt>
                <c:pt idx="64049">
                  <c:v>213.34458199999</c:v>
                </c:pt>
                <c:pt idx="64050">
                  <c:v>213.34483999999</c:v>
                </c:pt>
                <c:pt idx="64051">
                  <c:v>213.345585999832</c:v>
                </c:pt>
                <c:pt idx="64052">
                  <c:v>213.36866199999301</c:v>
                </c:pt>
                <c:pt idx="64053">
                  <c:v>213.372187999993</c:v>
                </c:pt>
                <c:pt idx="64054">
                  <c:v>213.37639100011</c:v>
                </c:pt>
                <c:pt idx="64055">
                  <c:v>213.389563999953</c:v>
                </c:pt>
                <c:pt idx="64056">
                  <c:v>213.390123999943</c:v>
                </c:pt>
                <c:pt idx="64057">
                  <c:v>213.390204999996</c:v>
                </c:pt>
                <c:pt idx="64058">
                  <c:v>213.391586999932</c:v>
                </c:pt>
                <c:pt idx="64059">
                  <c:v>213.39257599993198</c:v>
                </c:pt>
                <c:pt idx="64060">
                  <c:v>213.39575199999601</c:v>
                </c:pt>
                <c:pt idx="64061">
                  <c:v>213.39593499987998</c:v>
                </c:pt>
                <c:pt idx="64062">
                  <c:v>213.39642300017601</c:v>
                </c:pt>
                <c:pt idx="64063">
                  <c:v>213.39655700012298</c:v>
                </c:pt>
                <c:pt idx="64064">
                  <c:v>213.39760399996501</c:v>
                </c:pt>
                <c:pt idx="64065">
                  <c:v>213.397866999912</c:v>
                </c:pt>
                <c:pt idx="64066">
                  <c:v>213.398458000028</c:v>
                </c:pt>
                <c:pt idx="64067">
                  <c:v>213.39870300016599</c:v>
                </c:pt>
                <c:pt idx="64068">
                  <c:v>213.421322000158</c:v>
                </c:pt>
                <c:pt idx="64069">
                  <c:v>213.421815999936</c:v>
                </c:pt>
                <c:pt idx="64070">
                  <c:v>213.42182999978797</c:v>
                </c:pt>
                <c:pt idx="64071">
                  <c:v>213.42275200004198</c:v>
                </c:pt>
                <c:pt idx="64072">
                  <c:v>213.42341499985099</c:v>
                </c:pt>
                <c:pt idx="64073">
                  <c:v>213.434088000212</c:v>
                </c:pt>
                <c:pt idx="64074">
                  <c:v>213.43480599989502</c:v>
                </c:pt>
                <c:pt idx="64075">
                  <c:v>213.43603400009599</c:v>
                </c:pt>
                <c:pt idx="64076">
                  <c:v>213.43686899990601</c:v>
                </c:pt>
                <c:pt idx="64077">
                  <c:v>213.44540400014</c:v>
                </c:pt>
                <c:pt idx="64078">
                  <c:v>213.44606399998099</c:v>
                </c:pt>
                <c:pt idx="64079">
                  <c:v>213.447397999971</c:v>
                </c:pt>
                <c:pt idx="64080">
                  <c:v>213.448315999812</c:v>
                </c:pt>
                <c:pt idx="64081">
                  <c:v>213.45200299992902</c:v>
                </c:pt>
                <c:pt idx="64082">
                  <c:v>213.45237100013</c:v>
                </c:pt>
                <c:pt idx="64083">
                  <c:v>213.45315600001402</c:v>
                </c:pt>
                <c:pt idx="64084">
                  <c:v>213.45360799978101</c:v>
                </c:pt>
                <c:pt idx="64085">
                  <c:v>213.45685100004602</c:v>
                </c:pt>
                <c:pt idx="64086">
                  <c:v>213.466974999846</c:v>
                </c:pt>
                <c:pt idx="64087">
                  <c:v>213.46975699998399</c:v>
                </c:pt>
                <c:pt idx="64088">
                  <c:v>213.472968000132</c:v>
                </c:pt>
                <c:pt idx="64089">
                  <c:v>213.482135000049</c:v>
                </c:pt>
                <c:pt idx="64090">
                  <c:v>213.482784000007</c:v>
                </c:pt>
                <c:pt idx="64091">
                  <c:v>213.48400499982699</c:v>
                </c:pt>
                <c:pt idx="64092">
                  <c:v>213.484941999922</c:v>
                </c:pt>
                <c:pt idx="64093">
                  <c:v>213.485843999933</c:v>
                </c:pt>
                <c:pt idx="64094">
                  <c:v>213.48648000002802</c:v>
                </c:pt>
                <c:pt idx="64095">
                  <c:v>213.487711000198</c:v>
                </c:pt>
                <c:pt idx="64096">
                  <c:v>213.48907599985901</c:v>
                </c:pt>
                <c:pt idx="64097">
                  <c:v>213.496030999976</c:v>
                </c:pt>
                <c:pt idx="64098">
                  <c:v>213.50528899983999</c:v>
                </c:pt>
                <c:pt idx="64099">
                  <c:v>213.50783900015801</c:v>
                </c:pt>
                <c:pt idx="64100">
                  <c:v>213.52562799984199</c:v>
                </c:pt>
                <c:pt idx="64101">
                  <c:v>213.52629900002199</c:v>
                </c:pt>
                <c:pt idx="64102">
                  <c:v>213.527522999811</c:v>
                </c:pt>
                <c:pt idx="64103">
                  <c:v>213.52835600009701</c:v>
                </c:pt>
                <c:pt idx="64104">
                  <c:v>213.540324999939</c:v>
                </c:pt>
                <c:pt idx="64105">
                  <c:v>213.545235999845</c:v>
                </c:pt>
                <c:pt idx="64106">
                  <c:v>213.545834999877</c:v>
                </c:pt>
                <c:pt idx="64107">
                  <c:v>213.54702799999299</c:v>
                </c:pt>
                <c:pt idx="64108">
                  <c:v>213.54783300012002</c:v>
                </c:pt>
                <c:pt idx="64109">
                  <c:v>213.548770000215</c:v>
                </c:pt>
                <c:pt idx="64110">
                  <c:v>213.54973100005702</c:v>
                </c:pt>
                <c:pt idx="64111">
                  <c:v>213.550424000004</c:v>
                </c:pt>
                <c:pt idx="64112">
                  <c:v>213.55167000001498</c:v>
                </c:pt>
                <c:pt idx="64113">
                  <c:v>213.55261700000401</c:v>
                </c:pt>
                <c:pt idx="64114">
                  <c:v>213.582985999892</c:v>
                </c:pt>
                <c:pt idx="64115">
                  <c:v>213.58352500010301</c:v>
                </c:pt>
                <c:pt idx="64116">
                  <c:v>213.58450500019899</c:v>
                </c:pt>
                <c:pt idx="64117">
                  <c:v>213.58522799982802</c:v>
                </c:pt>
                <c:pt idx="64118">
                  <c:v>213.599335999788</c:v>
                </c:pt>
                <c:pt idx="64119">
                  <c:v>213.600128000052</c:v>
                </c:pt>
                <c:pt idx="64120">
                  <c:v>213.60080900012599</c:v>
                </c:pt>
                <c:pt idx="64121">
                  <c:v>213.60614200011599</c:v>
                </c:pt>
                <c:pt idx="64122">
                  <c:v>213.607334999778</c:v>
                </c:pt>
                <c:pt idx="64123">
                  <c:v>213.60847799996901</c:v>
                </c:pt>
                <c:pt idx="64124">
                  <c:v>213.61600599993801</c:v>
                </c:pt>
                <c:pt idx="64125">
                  <c:v>213.65106700022798</c:v>
                </c:pt>
                <c:pt idx="64126">
                  <c:v>213.67221699983901</c:v>
                </c:pt>
                <c:pt idx="64127">
                  <c:v>213.67285999985998</c:v>
                </c:pt>
                <c:pt idx="64128">
                  <c:v>213.67316899977499</c:v>
                </c:pt>
                <c:pt idx="64129">
                  <c:v>213.67416400016702</c:v>
                </c:pt>
                <c:pt idx="64130">
                  <c:v>213.675152000178</c:v>
                </c:pt>
                <c:pt idx="64131">
                  <c:v>213.67662100010401</c:v>
                </c:pt>
                <c:pt idx="64132">
                  <c:v>213.677132000157</c:v>
                </c:pt>
                <c:pt idx="64133">
                  <c:v>213.67811700019899</c:v>
                </c:pt>
                <c:pt idx="64134">
                  <c:v>213.678773000083</c:v>
                </c:pt>
                <c:pt idx="64135">
                  <c:v>213.68299599998798</c:v>
                </c:pt>
                <c:pt idx="64136">
                  <c:v>213.683352999851</c:v>
                </c:pt>
                <c:pt idx="64137">
                  <c:v>213.68405300017901</c:v>
                </c:pt>
                <c:pt idx="64138">
                  <c:v>213.68455199990402</c:v>
                </c:pt>
                <c:pt idx="64139">
                  <c:v>213.686426000094</c:v>
                </c:pt>
                <c:pt idx="64140">
                  <c:v>213.68705599979799</c:v>
                </c:pt>
                <c:pt idx="64141">
                  <c:v>213.68820899988299</c:v>
                </c:pt>
                <c:pt idx="64142">
                  <c:v>213.68908400017898</c:v>
                </c:pt>
                <c:pt idx="64143">
                  <c:v>213.69207999987302</c:v>
                </c:pt>
                <c:pt idx="64144">
                  <c:v>213.69275500001001</c:v>
                </c:pt>
                <c:pt idx="64145">
                  <c:v>213.69404799997898</c:v>
                </c:pt>
                <c:pt idx="64146">
                  <c:v>213.694981000116</c:v>
                </c:pt>
                <c:pt idx="64147">
                  <c:v>213.72738999980299</c:v>
                </c:pt>
                <c:pt idx="64148">
                  <c:v>213.74005699999501</c:v>
                </c:pt>
                <c:pt idx="64149">
                  <c:v>213.74070699994201</c:v>
                </c:pt>
                <c:pt idx="64150">
                  <c:v>213.74198200010099</c:v>
                </c:pt>
                <c:pt idx="64151">
                  <c:v>213.742991999879</c:v>
                </c:pt>
                <c:pt idx="64152">
                  <c:v>213.74558800016499</c:v>
                </c:pt>
                <c:pt idx="64153">
                  <c:v>213.754272000187</c:v>
                </c:pt>
                <c:pt idx="64154">
                  <c:v>213.76455100016702</c:v>
                </c:pt>
                <c:pt idx="64155">
                  <c:v>213.76533000011401</c:v>
                </c:pt>
                <c:pt idx="64156">
                  <c:v>213.76656800020999</c:v>
                </c:pt>
                <c:pt idx="64157">
                  <c:v>213.768143999914</c:v>
                </c:pt>
                <c:pt idx="64158">
                  <c:v>213.77010000014701</c:v>
                </c:pt>
                <c:pt idx="64159">
                  <c:v>213.77072599989302</c:v>
                </c:pt>
                <c:pt idx="64160">
                  <c:v>213.77193599983002</c:v>
                </c:pt>
                <c:pt idx="64161">
                  <c:v>213.77271600022101</c:v>
                </c:pt>
                <c:pt idx="64162">
                  <c:v>213.77396199977699</c:v>
                </c:pt>
                <c:pt idx="64163">
                  <c:v>213.77450399995701</c:v>
                </c:pt>
                <c:pt idx="64164">
                  <c:v>213.77468499986199</c:v>
                </c:pt>
                <c:pt idx="64165">
                  <c:v>213.77538200022101</c:v>
                </c:pt>
                <c:pt idx="64166">
                  <c:v>213.77538400020001</c:v>
                </c:pt>
                <c:pt idx="64167">
                  <c:v>213.77604100007298</c:v>
                </c:pt>
                <c:pt idx="64168">
                  <c:v>213.77675699977698</c:v>
                </c:pt>
                <c:pt idx="64169">
                  <c:v>213.777600999947</c:v>
                </c:pt>
                <c:pt idx="64170">
                  <c:v>213.780676000169</c:v>
                </c:pt>
                <c:pt idx="64171">
                  <c:v>213.781414000095</c:v>
                </c:pt>
                <c:pt idx="64172">
                  <c:v>213.78284299998901</c:v>
                </c:pt>
                <c:pt idx="64173">
                  <c:v>213.783902000159</c:v>
                </c:pt>
                <c:pt idx="64174">
                  <c:v>213.78588500010602</c:v>
                </c:pt>
                <c:pt idx="64175">
                  <c:v>213.78824200019099</c:v>
                </c:pt>
                <c:pt idx="64176">
                  <c:v>213.799048000055</c:v>
                </c:pt>
                <c:pt idx="64177">
                  <c:v>213.799540999843</c:v>
                </c:pt>
                <c:pt idx="64178">
                  <c:v>213.800485999854</c:v>
                </c:pt>
                <c:pt idx="64179">
                  <c:v>213.80116799991802</c:v>
                </c:pt>
                <c:pt idx="64180">
                  <c:v>213.80776600017199</c:v>
                </c:pt>
                <c:pt idx="64181">
                  <c:v>213.81380599996098</c:v>
                </c:pt>
                <c:pt idx="64182">
                  <c:v>213.81441599987701</c:v>
                </c:pt>
                <c:pt idx="64183">
                  <c:v>213.815437999983</c:v>
                </c:pt>
                <c:pt idx="64184">
                  <c:v>213.816228999803</c:v>
                </c:pt>
                <c:pt idx="64185">
                  <c:v>213.83964500000701</c:v>
                </c:pt>
                <c:pt idx="64186">
                  <c:v>213.840114000049</c:v>
                </c:pt>
                <c:pt idx="64187">
                  <c:v>213.840955999785</c:v>
                </c:pt>
                <c:pt idx="64188">
                  <c:v>213.84145999991199</c:v>
                </c:pt>
                <c:pt idx="64189">
                  <c:v>213.84149799996501</c:v>
                </c:pt>
                <c:pt idx="64190">
                  <c:v>213.84281200016599</c:v>
                </c:pt>
                <c:pt idx="64191">
                  <c:v>213.85474299995602</c:v>
                </c:pt>
                <c:pt idx="64192">
                  <c:v>213.87654599993701</c:v>
                </c:pt>
                <c:pt idx="64193">
                  <c:v>213.877285999842</c:v>
                </c:pt>
                <c:pt idx="64194">
                  <c:v>213.89069299993901</c:v>
                </c:pt>
                <c:pt idx="64195">
                  <c:v>213.90757300014201</c:v>
                </c:pt>
                <c:pt idx="64196">
                  <c:v>213.90809600006801</c:v>
                </c:pt>
                <c:pt idx="64197">
                  <c:v>213.90923999979299</c:v>
                </c:pt>
                <c:pt idx="64198">
                  <c:v>213.90972200015301</c:v>
                </c:pt>
                <c:pt idx="64199">
                  <c:v>213.90983899982501</c:v>
                </c:pt>
                <c:pt idx="64200">
                  <c:v>213.91005399982501</c:v>
                </c:pt>
                <c:pt idx="64201">
                  <c:v>213.910728999962</c:v>
                </c:pt>
                <c:pt idx="64202">
                  <c:v>213.91134599980398</c:v>
                </c:pt>
                <c:pt idx="64203">
                  <c:v>213.91259499978301</c:v>
                </c:pt>
                <c:pt idx="64204">
                  <c:v>213.91346500013199</c:v>
                </c:pt>
                <c:pt idx="64205">
                  <c:v>213.91648899998398</c:v>
                </c:pt>
                <c:pt idx="64206">
                  <c:v>213.91712200011102</c:v>
                </c:pt>
                <c:pt idx="64207">
                  <c:v>213.92007199983701</c:v>
                </c:pt>
                <c:pt idx="64208">
                  <c:v>213.92045299990002</c:v>
                </c:pt>
                <c:pt idx="64209">
                  <c:v>213.92122199995299</c:v>
                </c:pt>
                <c:pt idx="64210">
                  <c:v>213.92145400022798</c:v>
                </c:pt>
                <c:pt idx="64211">
                  <c:v>213.92529200011199</c:v>
                </c:pt>
                <c:pt idx="64212">
                  <c:v>213.925668000229</c:v>
                </c:pt>
                <c:pt idx="64213">
                  <c:v>213.92693200004899</c:v>
                </c:pt>
                <c:pt idx="64214">
                  <c:v>213.927050000165</c:v>
                </c:pt>
                <c:pt idx="64215">
                  <c:v>213.927174000218</c:v>
                </c:pt>
                <c:pt idx="64216">
                  <c:v>213.92728699993302</c:v>
                </c:pt>
                <c:pt idx="64217">
                  <c:v>213.92828799980597</c:v>
                </c:pt>
                <c:pt idx="64218">
                  <c:v>213.92862399988999</c:v>
                </c:pt>
                <c:pt idx="64219">
                  <c:v>213.92919600020798</c:v>
                </c:pt>
                <c:pt idx="64220">
                  <c:v>213.92930499996501</c:v>
                </c:pt>
                <c:pt idx="64221">
                  <c:v>213.92974399986898</c:v>
                </c:pt>
                <c:pt idx="64222">
                  <c:v>213.93013999977401</c:v>
                </c:pt>
                <c:pt idx="64223">
                  <c:v>213.93048800018701</c:v>
                </c:pt>
                <c:pt idx="64224">
                  <c:v>213.93080999996502</c:v>
                </c:pt>
                <c:pt idx="64225">
                  <c:v>213.96123800013802</c:v>
                </c:pt>
                <c:pt idx="64226">
                  <c:v>213.96187600021202</c:v>
                </c:pt>
                <c:pt idx="64227">
                  <c:v>213.96298299987302</c:v>
                </c:pt>
                <c:pt idx="64228">
                  <c:v>213.963822000096</c:v>
                </c:pt>
                <c:pt idx="64229">
                  <c:v>213.96834899996901</c:v>
                </c:pt>
                <c:pt idx="64230">
                  <c:v>213.96870299986401</c:v>
                </c:pt>
                <c:pt idx="64231">
                  <c:v>213.969371000075</c:v>
                </c:pt>
                <c:pt idx="64232">
                  <c:v>213.96986099989502</c:v>
                </c:pt>
                <c:pt idx="64233">
                  <c:v>213.98387299996099</c:v>
                </c:pt>
                <c:pt idx="64234">
                  <c:v>213.99480999980301</c:v>
                </c:pt>
                <c:pt idx="64235">
                  <c:v>213.995454999803</c:v>
                </c:pt>
                <c:pt idx="64236">
                  <c:v>213.99674800022598</c:v>
                </c:pt>
                <c:pt idx="64237">
                  <c:v>213.99676700002598</c:v>
                </c:pt>
                <c:pt idx="64238">
                  <c:v>213.997141000163</c:v>
                </c:pt>
                <c:pt idx="64239">
                  <c:v>213.99762500004701</c:v>
                </c:pt>
                <c:pt idx="64240">
                  <c:v>213.997843000015</c:v>
                </c:pt>
                <c:pt idx="64241">
                  <c:v>213.99843600010999</c:v>
                </c:pt>
                <c:pt idx="64242">
                  <c:v>214.00638700015398</c:v>
                </c:pt>
                <c:pt idx="64243">
                  <c:v>214.00850999998502</c:v>
                </c:pt>
                <c:pt idx="64244">
                  <c:v>214.016148000155</c:v>
                </c:pt>
                <c:pt idx="64245">
                  <c:v>214.02251300014498</c:v>
                </c:pt>
                <c:pt idx="64246">
                  <c:v>214.023180999902</c:v>
                </c:pt>
                <c:pt idx="64247">
                  <c:v>214.024570000219</c:v>
                </c:pt>
                <c:pt idx="64248">
                  <c:v>214.02561300010299</c:v>
                </c:pt>
                <c:pt idx="64249">
                  <c:v>214.02711500013501</c:v>
                </c:pt>
                <c:pt idx="64250">
                  <c:v>214.04026500022101</c:v>
                </c:pt>
                <c:pt idx="64251">
                  <c:v>214.04750500005298</c:v>
                </c:pt>
                <c:pt idx="64252">
                  <c:v>214.04863599991501</c:v>
                </c:pt>
                <c:pt idx="64253">
                  <c:v>214.04934100019</c:v>
                </c:pt>
                <c:pt idx="64254">
                  <c:v>214.05059100015899</c:v>
                </c:pt>
                <c:pt idx="64255">
                  <c:v>214.05146200004302</c:v>
                </c:pt>
                <c:pt idx="64256">
                  <c:v>214.05704200014901</c:v>
                </c:pt>
                <c:pt idx="64257">
                  <c:v>214.06332100013898</c:v>
                </c:pt>
                <c:pt idx="64258">
                  <c:v>214.06369399983299</c:v>
                </c:pt>
                <c:pt idx="64259">
                  <c:v>214.06423700000201</c:v>
                </c:pt>
                <c:pt idx="64260">
                  <c:v>214.06465900008601</c:v>
                </c:pt>
                <c:pt idx="64261">
                  <c:v>214.064726999822</c:v>
                </c:pt>
                <c:pt idx="64262">
                  <c:v>214.06794299991802</c:v>
                </c:pt>
                <c:pt idx="64263">
                  <c:v>214.086865999888</c:v>
                </c:pt>
                <c:pt idx="64264">
                  <c:v>214.09176099996299</c:v>
                </c:pt>
                <c:pt idx="64265">
                  <c:v>214.09188500001599</c:v>
                </c:pt>
                <c:pt idx="64266">
                  <c:v>214.09243600009998</c:v>
                </c:pt>
                <c:pt idx="64267">
                  <c:v>214.09366699981499</c:v>
                </c:pt>
                <c:pt idx="64268">
                  <c:v>214.09463400004802</c:v>
                </c:pt>
                <c:pt idx="64269">
                  <c:v>214.11627299994501</c:v>
                </c:pt>
                <c:pt idx="64270">
                  <c:v>214.13075999998901</c:v>
                </c:pt>
                <c:pt idx="64271">
                  <c:v>214.131205999819</c:v>
                </c:pt>
                <c:pt idx="64272">
                  <c:v>214.13192099998901</c:v>
                </c:pt>
                <c:pt idx="64273">
                  <c:v>214.132855000116</c:v>
                </c:pt>
                <c:pt idx="64274">
                  <c:v>214.134067000031</c:v>
                </c:pt>
                <c:pt idx="64275">
                  <c:v>214.14383399996902</c:v>
                </c:pt>
                <c:pt idx="64276">
                  <c:v>214.144424000096</c:v>
                </c:pt>
                <c:pt idx="64277">
                  <c:v>214.14546899995898</c:v>
                </c:pt>
                <c:pt idx="64278">
                  <c:v>214.14614200011701</c:v>
                </c:pt>
                <c:pt idx="64279">
                  <c:v>214.15872899979101</c:v>
                </c:pt>
                <c:pt idx="64280">
                  <c:v>214.15939999997101</c:v>
                </c:pt>
                <c:pt idx="64281">
                  <c:v>214.160659999834</c:v>
                </c:pt>
                <c:pt idx="64282">
                  <c:v>214.16153000018298</c:v>
                </c:pt>
                <c:pt idx="64283">
                  <c:v>214.170101000036</c:v>
                </c:pt>
                <c:pt idx="64284">
                  <c:v>214.170396000099</c:v>
                </c:pt>
                <c:pt idx="64285">
                  <c:v>214.17105699992999</c:v>
                </c:pt>
                <c:pt idx="64286">
                  <c:v>214.17143300004602</c:v>
                </c:pt>
                <c:pt idx="64287">
                  <c:v>214.177918000132</c:v>
                </c:pt>
                <c:pt idx="64288">
                  <c:v>214.179438999963</c:v>
                </c:pt>
                <c:pt idx="64289">
                  <c:v>214.19357600007001</c:v>
                </c:pt>
                <c:pt idx="64290">
                  <c:v>214.19423099996399</c:v>
                </c:pt>
                <c:pt idx="64291">
                  <c:v>214.19546600009099</c:v>
                </c:pt>
                <c:pt idx="64292">
                  <c:v>214.19608599990099</c:v>
                </c:pt>
                <c:pt idx="64293">
                  <c:v>214.19623500014401</c:v>
                </c:pt>
                <c:pt idx="64294">
                  <c:v>214.197469999817</c:v>
                </c:pt>
                <c:pt idx="64295">
                  <c:v>214.19818799995397</c:v>
                </c:pt>
                <c:pt idx="64296">
                  <c:v>214.19954200018702</c:v>
                </c:pt>
                <c:pt idx="64297">
                  <c:v>214.20045100012402</c:v>
                </c:pt>
                <c:pt idx="64298">
                  <c:v>214.214440999967</c:v>
                </c:pt>
                <c:pt idx="64299">
                  <c:v>214.214610999988</c:v>
                </c:pt>
                <c:pt idx="64300">
                  <c:v>214.215032000083</c:v>
                </c:pt>
                <c:pt idx="64301">
                  <c:v>214.21571400014702</c:v>
                </c:pt>
                <c:pt idx="64302">
                  <c:v>214.21621799981901</c:v>
                </c:pt>
                <c:pt idx="64303">
                  <c:v>214.218032000189</c:v>
                </c:pt>
                <c:pt idx="64304">
                  <c:v>214.218444999914</c:v>
                </c:pt>
                <c:pt idx="64305">
                  <c:v>214.219057999798</c:v>
                </c:pt>
                <c:pt idx="64306">
                  <c:v>214.21951699994599</c:v>
                </c:pt>
                <c:pt idx="64307">
                  <c:v>214.227603999916</c:v>
                </c:pt>
                <c:pt idx="64308">
                  <c:v>214.25194799985502</c:v>
                </c:pt>
                <c:pt idx="64309">
                  <c:v>214.25230700015101</c:v>
                </c:pt>
                <c:pt idx="64310">
                  <c:v>214.25280599987599</c:v>
                </c:pt>
                <c:pt idx="64311">
                  <c:v>214.25323299990799</c:v>
                </c:pt>
                <c:pt idx="64312">
                  <c:v>214.255284000046</c:v>
                </c:pt>
                <c:pt idx="64313">
                  <c:v>214.26304599981401</c:v>
                </c:pt>
                <c:pt idx="64314">
                  <c:v>214.26886700009999</c:v>
                </c:pt>
                <c:pt idx="64315">
                  <c:v>214.26957399989899</c:v>
                </c:pt>
                <c:pt idx="64316">
                  <c:v>214.27099399988899</c:v>
                </c:pt>
                <c:pt idx="64317">
                  <c:v>214.27195800015301</c:v>
                </c:pt>
                <c:pt idx="64318">
                  <c:v>214.27495899979399</c:v>
                </c:pt>
                <c:pt idx="64319">
                  <c:v>214.29561500008199</c:v>
                </c:pt>
                <c:pt idx="64320">
                  <c:v>214.29615799979697</c:v>
                </c:pt>
                <c:pt idx="64321">
                  <c:v>214.29715600015598</c:v>
                </c:pt>
                <c:pt idx="64322">
                  <c:v>214.29725600000799</c:v>
                </c:pt>
                <c:pt idx="64323">
                  <c:v>214.29789000012499</c:v>
                </c:pt>
                <c:pt idx="64324">
                  <c:v>214.30734800014702</c:v>
                </c:pt>
                <c:pt idx="64325">
                  <c:v>214.3079880002</c:v>
                </c:pt>
                <c:pt idx="64326">
                  <c:v>214.30922899980899</c:v>
                </c:pt>
                <c:pt idx="64327">
                  <c:v>214.31004599980901</c:v>
                </c:pt>
                <c:pt idx="64328">
                  <c:v>214.31398000004199</c:v>
                </c:pt>
                <c:pt idx="64329">
                  <c:v>214.33506399989702</c:v>
                </c:pt>
                <c:pt idx="64330">
                  <c:v>214.33570299996001</c:v>
                </c:pt>
                <c:pt idx="64331">
                  <c:v>214.33677300001298</c:v>
                </c:pt>
                <c:pt idx="64332">
                  <c:v>214.33718600019299</c:v>
                </c:pt>
                <c:pt idx="64333">
                  <c:v>214.337603999865</c:v>
                </c:pt>
                <c:pt idx="64334">
                  <c:v>214.33785199997101</c:v>
                </c:pt>
                <c:pt idx="64335">
                  <c:v>214.33923599988699</c:v>
                </c:pt>
                <c:pt idx="64336">
                  <c:v>214.34004399998199</c:v>
                </c:pt>
                <c:pt idx="64337">
                  <c:v>214.34021300001402</c:v>
                </c:pt>
                <c:pt idx="64338">
                  <c:v>214.35571399979298</c:v>
                </c:pt>
                <c:pt idx="64339">
                  <c:v>214.35641300013199</c:v>
                </c:pt>
                <c:pt idx="64340">
                  <c:v>214.35768399987799</c:v>
                </c:pt>
                <c:pt idx="64341">
                  <c:v>214.358618999995</c:v>
                </c:pt>
                <c:pt idx="64342">
                  <c:v>214.36493200007999</c:v>
                </c:pt>
                <c:pt idx="64343">
                  <c:v>214.384364000125</c:v>
                </c:pt>
                <c:pt idx="64344">
                  <c:v>214.38507199991301</c:v>
                </c:pt>
                <c:pt idx="64345">
                  <c:v>214.38604300010402</c:v>
                </c:pt>
                <c:pt idx="64346">
                  <c:v>214.386314999956</c:v>
                </c:pt>
                <c:pt idx="64347">
                  <c:v>214.387350999913</c:v>
                </c:pt>
                <c:pt idx="64348">
                  <c:v>214.40489599990499</c:v>
                </c:pt>
                <c:pt idx="64349">
                  <c:v>214.405499999884</c:v>
                </c:pt>
                <c:pt idx="64350">
                  <c:v>214.40553999991599</c:v>
                </c:pt>
                <c:pt idx="64351">
                  <c:v>214.40682000002198</c:v>
                </c:pt>
                <c:pt idx="64352">
                  <c:v>214.40768999991599</c:v>
                </c:pt>
                <c:pt idx="64353">
                  <c:v>214.41519000018098</c:v>
                </c:pt>
                <c:pt idx="64354">
                  <c:v>214.417879999928</c:v>
                </c:pt>
                <c:pt idx="64355">
                  <c:v>214.41860699997</c:v>
                </c:pt>
                <c:pt idx="64356">
                  <c:v>214.41984100010799</c:v>
                </c:pt>
                <c:pt idx="64357">
                  <c:v>214.42075000004399</c:v>
                </c:pt>
                <c:pt idx="64358">
                  <c:v>214.42218299989599</c:v>
                </c:pt>
                <c:pt idx="64359">
                  <c:v>214.42263800008701</c:v>
                </c:pt>
                <c:pt idx="64360">
                  <c:v>214.42348700020301</c:v>
                </c:pt>
                <c:pt idx="64361">
                  <c:v>214.42406699998099</c:v>
                </c:pt>
                <c:pt idx="64362">
                  <c:v>214.46328299998601</c:v>
                </c:pt>
                <c:pt idx="64363">
                  <c:v>214.46344400010202</c:v>
                </c:pt>
                <c:pt idx="64364">
                  <c:v>214.463700000123</c:v>
                </c:pt>
                <c:pt idx="64365">
                  <c:v>214.46374700008101</c:v>
                </c:pt>
                <c:pt idx="64366">
                  <c:v>214.46437399981701</c:v>
                </c:pt>
                <c:pt idx="64367">
                  <c:v>214.464399999997</c:v>
                </c:pt>
                <c:pt idx="64368">
                  <c:v>214.46486800005002</c:v>
                </c:pt>
                <c:pt idx="64369">
                  <c:v>214.465471000039</c:v>
                </c:pt>
                <c:pt idx="64370">
                  <c:v>214.46669999977499</c:v>
                </c:pt>
                <c:pt idx="64371">
                  <c:v>214.47424400003001</c:v>
                </c:pt>
                <c:pt idx="64372">
                  <c:v>214.47489399997698</c:v>
                </c:pt>
                <c:pt idx="64373">
                  <c:v>214.476151999861</c:v>
                </c:pt>
                <c:pt idx="64374">
                  <c:v>214.47703700005098</c:v>
                </c:pt>
                <c:pt idx="64375">
                  <c:v>214.48587099985099</c:v>
                </c:pt>
                <c:pt idx="64376">
                  <c:v>214.486066000063</c:v>
                </c:pt>
                <c:pt idx="64377">
                  <c:v>214.48805099998901</c:v>
                </c:pt>
                <c:pt idx="64378">
                  <c:v>214.48871499978799</c:v>
                </c:pt>
                <c:pt idx="64379">
                  <c:v>214.490032999947</c:v>
                </c:pt>
                <c:pt idx="64380">
                  <c:v>214.491010000074</c:v>
                </c:pt>
                <c:pt idx="64381">
                  <c:v>214.49457300013802</c:v>
                </c:pt>
                <c:pt idx="64382">
                  <c:v>214.51070800003401</c:v>
                </c:pt>
                <c:pt idx="64383">
                  <c:v>214.513342999907</c:v>
                </c:pt>
                <c:pt idx="64384">
                  <c:v>214.51398899989701</c:v>
                </c:pt>
                <c:pt idx="64385">
                  <c:v>214.51490400022502</c:v>
                </c:pt>
                <c:pt idx="64386">
                  <c:v>214.514959000098</c:v>
                </c:pt>
                <c:pt idx="64387">
                  <c:v>214.51547800006603</c:v>
                </c:pt>
                <c:pt idx="64388">
                  <c:v>214.51602099978101</c:v>
                </c:pt>
                <c:pt idx="64389">
                  <c:v>214.51638799999202</c:v>
                </c:pt>
                <c:pt idx="64390">
                  <c:v>214.51708499989701</c:v>
                </c:pt>
                <c:pt idx="64391">
                  <c:v>214.521018000141</c:v>
                </c:pt>
                <c:pt idx="64392">
                  <c:v>214.52155399992901</c:v>
                </c:pt>
                <c:pt idx="64393">
                  <c:v>214.523957999972</c:v>
                </c:pt>
                <c:pt idx="64394">
                  <c:v>214.523971999824</c:v>
                </c:pt>
                <c:pt idx="64395">
                  <c:v>214.524239000184</c:v>
                </c:pt>
                <c:pt idx="64396">
                  <c:v>214.52634900015198</c:v>
                </c:pt>
                <c:pt idx="64397">
                  <c:v>214.526602000205</c:v>
                </c:pt>
                <c:pt idx="64398">
                  <c:v>214.52699500014199</c:v>
                </c:pt>
                <c:pt idx="64399">
                  <c:v>214.52715900022599</c:v>
                </c:pt>
                <c:pt idx="64400">
                  <c:v>214.52794400011001</c:v>
                </c:pt>
                <c:pt idx="64401">
                  <c:v>214.52803300007798</c:v>
                </c:pt>
                <c:pt idx="64402">
                  <c:v>214.528100999814</c:v>
                </c:pt>
                <c:pt idx="64403">
                  <c:v>214.52816700002501</c:v>
                </c:pt>
                <c:pt idx="64404">
                  <c:v>214.52879800017399</c:v>
                </c:pt>
                <c:pt idx="64405">
                  <c:v>214.529822999793</c:v>
                </c:pt>
                <c:pt idx="64406">
                  <c:v>214.530319000004</c:v>
                </c:pt>
                <c:pt idx="64407">
                  <c:v>214.530664999983</c:v>
                </c:pt>
                <c:pt idx="64408">
                  <c:v>214.53237600007901</c:v>
                </c:pt>
                <c:pt idx="64409">
                  <c:v>214.53313600022702</c:v>
                </c:pt>
                <c:pt idx="64410">
                  <c:v>214.53403499981499</c:v>
                </c:pt>
                <c:pt idx="64411">
                  <c:v>214.53443100017398</c:v>
                </c:pt>
                <c:pt idx="64412">
                  <c:v>214.53467299988898</c:v>
                </c:pt>
                <c:pt idx="64413">
                  <c:v>214.53511900017398</c:v>
                </c:pt>
                <c:pt idx="64414">
                  <c:v>214.53531699989901</c:v>
                </c:pt>
                <c:pt idx="64415">
                  <c:v>214.53572900009002</c:v>
                </c:pt>
                <c:pt idx="64416">
                  <c:v>214.53627500022699</c:v>
                </c:pt>
                <c:pt idx="64417">
                  <c:v>214.54277100019601</c:v>
                </c:pt>
                <c:pt idx="64418">
                  <c:v>214.546324999901</c:v>
                </c:pt>
                <c:pt idx="64419">
                  <c:v>214.54704100005901</c:v>
                </c:pt>
                <c:pt idx="64420">
                  <c:v>214.548284000102</c:v>
                </c:pt>
                <c:pt idx="64421">
                  <c:v>214.549198999975</c:v>
                </c:pt>
                <c:pt idx="64422">
                  <c:v>214.565822000167</c:v>
                </c:pt>
                <c:pt idx="64423">
                  <c:v>214.57753999993602</c:v>
                </c:pt>
                <c:pt idx="64424">
                  <c:v>214.57803700013699</c:v>
                </c:pt>
                <c:pt idx="64425">
                  <c:v>214.57885600011599</c:v>
                </c:pt>
                <c:pt idx="64426">
                  <c:v>214.57945800011598</c:v>
                </c:pt>
                <c:pt idx="64427">
                  <c:v>214.58864299984199</c:v>
                </c:pt>
                <c:pt idx="64428">
                  <c:v>214.58934600013802</c:v>
                </c:pt>
                <c:pt idx="64429">
                  <c:v>214.590600000065</c:v>
                </c:pt>
                <c:pt idx="64430">
                  <c:v>214.59196800014902</c:v>
                </c:pt>
                <c:pt idx="64431">
                  <c:v>214.59363199983201</c:v>
                </c:pt>
                <c:pt idx="64432">
                  <c:v>214.59758899982199</c:v>
                </c:pt>
                <c:pt idx="64433">
                  <c:v>214.617438000004</c:v>
                </c:pt>
                <c:pt idx="64434">
                  <c:v>214.625077000164</c:v>
                </c:pt>
                <c:pt idx="64435">
                  <c:v>214.628030999847</c:v>
                </c:pt>
                <c:pt idx="64436">
                  <c:v>214.63419000019698</c:v>
                </c:pt>
                <c:pt idx="64437">
                  <c:v>214.63791299993301</c:v>
                </c:pt>
                <c:pt idx="64438">
                  <c:v>214.66391400008402</c:v>
                </c:pt>
                <c:pt idx="64439">
                  <c:v>214.69617399998199</c:v>
                </c:pt>
                <c:pt idx="64440">
                  <c:v>214.696614999866</c:v>
                </c:pt>
                <c:pt idx="64441">
                  <c:v>214.70322899995099</c:v>
                </c:pt>
                <c:pt idx="64442">
                  <c:v>214.73504899995501</c:v>
                </c:pt>
                <c:pt idx="64443">
                  <c:v>214.73571700016601</c:v>
                </c:pt>
                <c:pt idx="64444">
                  <c:v>214.737004000198</c:v>
                </c:pt>
                <c:pt idx="64445">
                  <c:v>214.73780299993399</c:v>
                </c:pt>
                <c:pt idx="64446">
                  <c:v>214.74026899977599</c:v>
                </c:pt>
                <c:pt idx="64447">
                  <c:v>214.74065700022001</c:v>
                </c:pt>
                <c:pt idx="64448">
                  <c:v>214.74146399987097</c:v>
                </c:pt>
                <c:pt idx="64449">
                  <c:v>214.74197799989199</c:v>
                </c:pt>
                <c:pt idx="64450">
                  <c:v>214.75018099999897</c:v>
                </c:pt>
                <c:pt idx="64451">
                  <c:v>214.75085900010498</c:v>
                </c:pt>
                <c:pt idx="64452">
                  <c:v>214.75210800008401</c:v>
                </c:pt>
                <c:pt idx="64453">
                  <c:v>214.75302799990402</c:v>
                </c:pt>
                <c:pt idx="64454">
                  <c:v>214.79352899996201</c:v>
                </c:pt>
                <c:pt idx="64455">
                  <c:v>214.79417799992001</c:v>
                </c:pt>
                <c:pt idx="64456">
                  <c:v>214.79555899986698</c:v>
                </c:pt>
                <c:pt idx="64457">
                  <c:v>214.79642099984602</c:v>
                </c:pt>
                <c:pt idx="64458">
                  <c:v>214.798806000089</c:v>
                </c:pt>
                <c:pt idx="64459">
                  <c:v>214.799520999804</c:v>
                </c:pt>
                <c:pt idx="64460">
                  <c:v>214.80054499988898</c:v>
                </c:pt>
                <c:pt idx="64461">
                  <c:v>214.80081400022701</c:v>
                </c:pt>
                <c:pt idx="64462">
                  <c:v>214.80127399990999</c:v>
                </c:pt>
                <c:pt idx="64463">
                  <c:v>214.80178999991</c:v>
                </c:pt>
                <c:pt idx="64464">
                  <c:v>214.802508000047</c:v>
                </c:pt>
                <c:pt idx="64465">
                  <c:v>214.80254600009999</c:v>
                </c:pt>
                <c:pt idx="64466">
                  <c:v>214.80312199992099</c:v>
                </c:pt>
                <c:pt idx="64467">
                  <c:v>214.803438000217</c:v>
                </c:pt>
                <c:pt idx="64468">
                  <c:v>214.80532299983599</c:v>
                </c:pt>
                <c:pt idx="64469">
                  <c:v>214.80602700012201</c:v>
                </c:pt>
                <c:pt idx="64470">
                  <c:v>214.807441000175</c:v>
                </c:pt>
                <c:pt idx="64471">
                  <c:v>214.808312000059</c:v>
                </c:pt>
                <c:pt idx="64472">
                  <c:v>214.819135000198</c:v>
                </c:pt>
                <c:pt idx="64473">
                  <c:v>214.81955099989102</c:v>
                </c:pt>
                <c:pt idx="64474">
                  <c:v>214.82033599977498</c:v>
                </c:pt>
                <c:pt idx="64475">
                  <c:v>214.82077900009199</c:v>
                </c:pt>
                <c:pt idx="64476">
                  <c:v>214.82088499987998</c:v>
                </c:pt>
                <c:pt idx="64477">
                  <c:v>214.82290599988099</c:v>
                </c:pt>
                <c:pt idx="64478">
                  <c:v>214.823656000135</c:v>
                </c:pt>
                <c:pt idx="64479">
                  <c:v>214.824933999807</c:v>
                </c:pt>
                <c:pt idx="64480">
                  <c:v>214.82612699992299</c:v>
                </c:pt>
                <c:pt idx="64481">
                  <c:v>214.85594600016998</c:v>
                </c:pt>
                <c:pt idx="64482">
                  <c:v>214.85738599994801</c:v>
                </c:pt>
                <c:pt idx="64483">
                  <c:v>214.85747199994799</c:v>
                </c:pt>
                <c:pt idx="64484">
                  <c:v>214.87411799989701</c:v>
                </c:pt>
                <c:pt idx="64485">
                  <c:v>214.87484299996098</c:v>
                </c:pt>
                <c:pt idx="64486">
                  <c:v>214.87642600004602</c:v>
                </c:pt>
                <c:pt idx="64487">
                  <c:v>214.87753900009901</c:v>
                </c:pt>
                <c:pt idx="64488">
                  <c:v>214.88071200019402</c:v>
                </c:pt>
                <c:pt idx="64489">
                  <c:v>214.90564599980598</c:v>
                </c:pt>
                <c:pt idx="64490">
                  <c:v>214.90896800014499</c:v>
                </c:pt>
                <c:pt idx="64491">
                  <c:v>214.90967399995398</c:v>
                </c:pt>
                <c:pt idx="64492">
                  <c:v>214.91084499984899</c:v>
                </c:pt>
                <c:pt idx="64493">
                  <c:v>214.91100100001799</c:v>
                </c:pt>
                <c:pt idx="64494">
                  <c:v>214.91163800010301</c:v>
                </c:pt>
                <c:pt idx="64495">
                  <c:v>214.93364500020098</c:v>
                </c:pt>
                <c:pt idx="64496">
                  <c:v>214.934400999936</c:v>
                </c:pt>
                <c:pt idx="64497">
                  <c:v>214.93579500020098</c:v>
                </c:pt>
                <c:pt idx="64498">
                  <c:v>214.93747300018998</c:v>
                </c:pt>
                <c:pt idx="64499">
                  <c:v>214.94001300015898</c:v>
                </c:pt>
                <c:pt idx="64500">
                  <c:v>214.940679999926</c:v>
                </c:pt>
                <c:pt idx="64501">
                  <c:v>214.9418099998</c:v>
                </c:pt>
                <c:pt idx="64502">
                  <c:v>214.942661999884</c:v>
                </c:pt>
                <c:pt idx="64503">
                  <c:v>214.952967000044</c:v>
                </c:pt>
                <c:pt idx="64504">
                  <c:v>214.95357000003401</c:v>
                </c:pt>
                <c:pt idx="64505">
                  <c:v>214.95461499989599</c:v>
                </c:pt>
                <c:pt idx="64506">
                  <c:v>214.954940000097</c:v>
                </c:pt>
                <c:pt idx="64507">
                  <c:v>214.955742999791</c:v>
                </c:pt>
                <c:pt idx="64508">
                  <c:v>214.97700100007901</c:v>
                </c:pt>
                <c:pt idx="64509">
                  <c:v>214.97756799999402</c:v>
                </c:pt>
                <c:pt idx="64510">
                  <c:v>214.978750000227</c:v>
                </c:pt>
                <c:pt idx="64511">
                  <c:v>214.97965600019501</c:v>
                </c:pt>
                <c:pt idx="64512">
                  <c:v>214.98322900015398</c:v>
                </c:pt>
                <c:pt idx="64513">
                  <c:v>214.98372199994199</c:v>
                </c:pt>
                <c:pt idx="64514">
                  <c:v>214.98475499993199</c:v>
                </c:pt>
                <c:pt idx="64515">
                  <c:v>214.98546700013301</c:v>
                </c:pt>
                <c:pt idx="64516">
                  <c:v>214.98791300018598</c:v>
                </c:pt>
                <c:pt idx="64517">
                  <c:v>215.00056800005001</c:v>
                </c:pt>
                <c:pt idx="64518">
                  <c:v>215.00081700014499</c:v>
                </c:pt>
                <c:pt idx="64519">
                  <c:v>215.001250000113</c:v>
                </c:pt>
                <c:pt idx="64520">
                  <c:v>215.00151100008199</c:v>
                </c:pt>
                <c:pt idx="64521">
                  <c:v>215.002416000061</c:v>
                </c:pt>
                <c:pt idx="64522">
                  <c:v>215.00259100002899</c:v>
                </c:pt>
                <c:pt idx="64523">
                  <c:v>215.002822999849</c:v>
                </c:pt>
                <c:pt idx="64524">
                  <c:v>215.00360399977498</c:v>
                </c:pt>
                <c:pt idx="64525">
                  <c:v>215.003866000188</c:v>
                </c:pt>
                <c:pt idx="64526">
                  <c:v>215.02078399998899</c:v>
                </c:pt>
                <c:pt idx="64527">
                  <c:v>215.027712999926</c:v>
                </c:pt>
                <c:pt idx="64528">
                  <c:v>215.03586400012802</c:v>
                </c:pt>
                <c:pt idx="64529">
                  <c:v>215.046321000045</c:v>
                </c:pt>
                <c:pt idx="64530">
                  <c:v>215.04682000022501</c:v>
                </c:pt>
                <c:pt idx="64531">
                  <c:v>215.04746099981202</c:v>
                </c:pt>
                <c:pt idx="64532">
                  <c:v>215.048653999929</c:v>
                </c:pt>
                <c:pt idx="64533">
                  <c:v>215.04954600004501</c:v>
                </c:pt>
                <c:pt idx="64534">
                  <c:v>215.05532099990799</c:v>
                </c:pt>
                <c:pt idx="64535">
                  <c:v>215.055864000078</c:v>
                </c:pt>
                <c:pt idx="64536">
                  <c:v>215.05686699993001</c:v>
                </c:pt>
                <c:pt idx="64537">
                  <c:v>215.05856000021498</c:v>
                </c:pt>
                <c:pt idx="64538">
                  <c:v>215.060348999941</c:v>
                </c:pt>
                <c:pt idx="64539">
                  <c:v>215.06748199999402</c:v>
                </c:pt>
                <c:pt idx="64540">
                  <c:v>215.06813699988899</c:v>
                </c:pt>
                <c:pt idx="64541">
                  <c:v>215.06925399989899</c:v>
                </c:pt>
                <c:pt idx="64542">
                  <c:v>215.07005000012202</c:v>
                </c:pt>
                <c:pt idx="64543">
                  <c:v>215.093296999839</c:v>
                </c:pt>
                <c:pt idx="64544">
                  <c:v>215.09394799977599</c:v>
                </c:pt>
                <c:pt idx="64545">
                  <c:v>215.09504300001902</c:v>
                </c:pt>
                <c:pt idx="64546">
                  <c:v>215.095381000082</c:v>
                </c:pt>
                <c:pt idx="64547">
                  <c:v>215.09591699987098</c:v>
                </c:pt>
                <c:pt idx="64548">
                  <c:v>215.102737000052</c:v>
                </c:pt>
                <c:pt idx="64549">
                  <c:v>215.103116000136</c:v>
                </c:pt>
                <c:pt idx="64550">
                  <c:v>215.10390100001999</c:v>
                </c:pt>
                <c:pt idx="64551">
                  <c:v>215.104401000189</c:v>
                </c:pt>
                <c:pt idx="64552">
                  <c:v>215.10693199979801</c:v>
                </c:pt>
                <c:pt idx="64553">
                  <c:v>215.13679899999201</c:v>
                </c:pt>
                <c:pt idx="64554">
                  <c:v>215.13752300006601</c:v>
                </c:pt>
                <c:pt idx="64555">
                  <c:v>215.13873499998201</c:v>
                </c:pt>
                <c:pt idx="64556">
                  <c:v>215.13907300004499</c:v>
                </c:pt>
                <c:pt idx="64557">
                  <c:v>215.13970800015102</c:v>
                </c:pt>
                <c:pt idx="64558">
                  <c:v>215.14914899989799</c:v>
                </c:pt>
                <c:pt idx="64559">
                  <c:v>215.16492599994299</c:v>
                </c:pt>
                <c:pt idx="64560">
                  <c:v>215.16563300019601</c:v>
                </c:pt>
                <c:pt idx="64561">
                  <c:v>215.16678899979499</c:v>
                </c:pt>
                <c:pt idx="64562">
                  <c:v>215.16758899997501</c:v>
                </c:pt>
                <c:pt idx="64563">
                  <c:v>215.18006499991301</c:v>
                </c:pt>
                <c:pt idx="64564">
                  <c:v>215.18825700013599</c:v>
                </c:pt>
                <c:pt idx="64565">
                  <c:v>215.18880800022001</c:v>
                </c:pt>
                <c:pt idx="64566">
                  <c:v>215.188837999903</c:v>
                </c:pt>
                <c:pt idx="64567">
                  <c:v>215.18924000019899</c:v>
                </c:pt>
                <c:pt idx="64568">
                  <c:v>215.189966999787</c:v>
                </c:pt>
                <c:pt idx="64569">
                  <c:v>215.190078999967</c:v>
                </c:pt>
                <c:pt idx="64570">
                  <c:v>215.19023700011502</c:v>
                </c:pt>
                <c:pt idx="64571">
                  <c:v>215.19062300012499</c:v>
                </c:pt>
                <c:pt idx="64572">
                  <c:v>215.19076499998798</c:v>
                </c:pt>
                <c:pt idx="64573">
                  <c:v>215.19092700009401</c:v>
                </c:pt>
                <c:pt idx="64574">
                  <c:v>215.19203099978699</c:v>
                </c:pt>
                <c:pt idx="64575">
                  <c:v>215.19319400022101</c:v>
                </c:pt>
                <c:pt idx="64576">
                  <c:v>215.19670399993601</c:v>
                </c:pt>
                <c:pt idx="64577">
                  <c:v>215.19736900017898</c:v>
                </c:pt>
                <c:pt idx="64578">
                  <c:v>215.19827700012601</c:v>
                </c:pt>
                <c:pt idx="64579">
                  <c:v>215.19866700009501</c:v>
                </c:pt>
                <c:pt idx="64580">
                  <c:v>215.19896500012601</c:v>
                </c:pt>
                <c:pt idx="64581">
                  <c:v>215.199585999926</c:v>
                </c:pt>
                <c:pt idx="64582">
                  <c:v>215.20029200018999</c:v>
                </c:pt>
                <c:pt idx="64583">
                  <c:v>215.200442999957</c:v>
                </c:pt>
                <c:pt idx="64584">
                  <c:v>215.20114699978799</c:v>
                </c:pt>
                <c:pt idx="64585">
                  <c:v>215.21299999994798</c:v>
                </c:pt>
                <c:pt idx="64586">
                  <c:v>215.23344200022598</c:v>
                </c:pt>
                <c:pt idx="64587">
                  <c:v>215.23735700020501</c:v>
                </c:pt>
                <c:pt idx="64588">
                  <c:v>215.23801900002499</c:v>
                </c:pt>
                <c:pt idx="64589">
                  <c:v>215.23927499992999</c:v>
                </c:pt>
                <c:pt idx="64590">
                  <c:v>215.24009199993</c:v>
                </c:pt>
                <c:pt idx="64591">
                  <c:v>215.24389500018501</c:v>
                </c:pt>
                <c:pt idx="64592">
                  <c:v>215.244413000164</c:v>
                </c:pt>
                <c:pt idx="64593">
                  <c:v>215.24448599984601</c:v>
                </c:pt>
                <c:pt idx="64594">
                  <c:v>215.24464799995198</c:v>
                </c:pt>
                <c:pt idx="64595">
                  <c:v>215.24511799998399</c:v>
                </c:pt>
                <c:pt idx="64596">
                  <c:v>215.24565400022701</c:v>
                </c:pt>
                <c:pt idx="64597">
                  <c:v>215.24645099998401</c:v>
                </c:pt>
                <c:pt idx="64598">
                  <c:v>215.24650499986799</c:v>
                </c:pt>
                <c:pt idx="64599">
                  <c:v>215.24738800007901</c:v>
                </c:pt>
                <c:pt idx="64600">
                  <c:v>215.25479000001698</c:v>
                </c:pt>
                <c:pt idx="64601">
                  <c:v>215.26678000009201</c:v>
                </c:pt>
                <c:pt idx="64602">
                  <c:v>215.26770199989102</c:v>
                </c:pt>
                <c:pt idx="64603">
                  <c:v>215.27146100015599</c:v>
                </c:pt>
                <c:pt idx="64604">
                  <c:v>215.29527800021202</c:v>
                </c:pt>
                <c:pt idx="64605">
                  <c:v>215.30426299977898</c:v>
                </c:pt>
                <c:pt idx="64606">
                  <c:v>215.31658000003497</c:v>
                </c:pt>
                <c:pt idx="64607">
                  <c:v>215.32794399990902</c:v>
                </c:pt>
                <c:pt idx="64608">
                  <c:v>215.32863299989901</c:v>
                </c:pt>
                <c:pt idx="64609">
                  <c:v>215.32981500013102</c:v>
                </c:pt>
                <c:pt idx="64610">
                  <c:v>215.33062800017399</c:v>
                </c:pt>
                <c:pt idx="64611">
                  <c:v>215.33286200019501</c:v>
                </c:pt>
                <c:pt idx="64612">
                  <c:v>215.33330200009001</c:v>
                </c:pt>
                <c:pt idx="64613">
                  <c:v>215.33422099992001</c:v>
                </c:pt>
                <c:pt idx="64614">
                  <c:v>215.33485200006899</c:v>
                </c:pt>
                <c:pt idx="64615">
                  <c:v>215.357212000071</c:v>
                </c:pt>
                <c:pt idx="64616">
                  <c:v>215.35785300011401</c:v>
                </c:pt>
                <c:pt idx="64617">
                  <c:v>215.35888500011399</c:v>
                </c:pt>
                <c:pt idx="64618">
                  <c:v>215.35964900022</c:v>
                </c:pt>
                <c:pt idx="64619">
                  <c:v>215.38352900006399</c:v>
                </c:pt>
                <c:pt idx="64620">
                  <c:v>215.396596000118</c:v>
                </c:pt>
                <c:pt idx="64621">
                  <c:v>215.39724800004399</c:v>
                </c:pt>
                <c:pt idx="64622">
                  <c:v>215.39852500018199</c:v>
                </c:pt>
                <c:pt idx="64623">
                  <c:v>215.39945299991803</c:v>
                </c:pt>
                <c:pt idx="64624">
                  <c:v>215.399837999939</c:v>
                </c:pt>
                <c:pt idx="64625">
                  <c:v>215.41331600019402</c:v>
                </c:pt>
                <c:pt idx="64626">
                  <c:v>215.41403299988801</c:v>
                </c:pt>
                <c:pt idx="64627">
                  <c:v>215.415351000046</c:v>
                </c:pt>
                <c:pt idx="64628">
                  <c:v>215.41626799989899</c:v>
                </c:pt>
                <c:pt idx="64629">
                  <c:v>215.42701199996299</c:v>
                </c:pt>
                <c:pt idx="64630">
                  <c:v>215.42759300018503</c:v>
                </c:pt>
                <c:pt idx="64631">
                  <c:v>215.428545000122</c:v>
                </c:pt>
                <c:pt idx="64632">
                  <c:v>215.42858800012201</c:v>
                </c:pt>
                <c:pt idx="64633">
                  <c:v>215.42910900006899</c:v>
                </c:pt>
                <c:pt idx="64634">
                  <c:v>215.429214999858</c:v>
                </c:pt>
                <c:pt idx="64635">
                  <c:v>215.42924899995299</c:v>
                </c:pt>
                <c:pt idx="64636">
                  <c:v>215.43042700022798</c:v>
                </c:pt>
                <c:pt idx="64637">
                  <c:v>215.43134700004802</c:v>
                </c:pt>
                <c:pt idx="64638">
                  <c:v>215.43741300001699</c:v>
                </c:pt>
                <c:pt idx="64639">
                  <c:v>215.43805600003901</c:v>
                </c:pt>
                <c:pt idx="64640">
                  <c:v>215.43863299984801</c:v>
                </c:pt>
                <c:pt idx="64641">
                  <c:v>215.439167000113</c:v>
                </c:pt>
                <c:pt idx="64642">
                  <c:v>215.439227999922</c:v>
                </c:pt>
                <c:pt idx="64643">
                  <c:v>215.44012499998598</c:v>
                </c:pt>
                <c:pt idx="64644">
                  <c:v>215.440202000081</c:v>
                </c:pt>
                <c:pt idx="64645">
                  <c:v>215.44090699990099</c:v>
                </c:pt>
                <c:pt idx="64646">
                  <c:v>215.45600099989301</c:v>
                </c:pt>
                <c:pt idx="64647">
                  <c:v>215.45638399993501</c:v>
                </c:pt>
                <c:pt idx="64648">
                  <c:v>215.45712099987199</c:v>
                </c:pt>
                <c:pt idx="64649">
                  <c:v>215.45763699987199</c:v>
                </c:pt>
                <c:pt idx="64650">
                  <c:v>215.463871999872</c:v>
                </c:pt>
                <c:pt idx="64651">
                  <c:v>215.465267000126</c:v>
                </c:pt>
                <c:pt idx="64652">
                  <c:v>215.465962000052</c:v>
                </c:pt>
                <c:pt idx="64653">
                  <c:v>215.467356999852</c:v>
                </c:pt>
                <c:pt idx="64654">
                  <c:v>215.46831400018999</c:v>
                </c:pt>
                <c:pt idx="64655">
                  <c:v>215.47526799986301</c:v>
                </c:pt>
                <c:pt idx="64656">
                  <c:v>215.47537900005401</c:v>
                </c:pt>
                <c:pt idx="64657">
                  <c:v>215.488479000214</c:v>
                </c:pt>
                <c:pt idx="64658">
                  <c:v>215.48917500012902</c:v>
                </c:pt>
                <c:pt idx="64659">
                  <c:v>215.490361999854</c:v>
                </c:pt>
                <c:pt idx="64660">
                  <c:v>215.49118499979099</c:v>
                </c:pt>
                <c:pt idx="64661">
                  <c:v>215.49870499984499</c:v>
                </c:pt>
                <c:pt idx="64662">
                  <c:v>215.499175999866</c:v>
                </c:pt>
                <c:pt idx="64663">
                  <c:v>215.50008900021498</c:v>
                </c:pt>
                <c:pt idx="64664">
                  <c:v>215.50077499978201</c:v>
                </c:pt>
                <c:pt idx="64665">
                  <c:v>215.516868000122</c:v>
                </c:pt>
                <c:pt idx="64666">
                  <c:v>215.52170399991101</c:v>
                </c:pt>
                <c:pt idx="64667">
                  <c:v>215.52407499984801</c:v>
                </c:pt>
                <c:pt idx="64668">
                  <c:v>215.53127500010299</c:v>
                </c:pt>
                <c:pt idx="64669">
                  <c:v>215.53191300017698</c:v>
                </c:pt>
                <c:pt idx="64670">
                  <c:v>215.533031000177</c:v>
                </c:pt>
                <c:pt idx="64671">
                  <c:v>215.53386100003902</c:v>
                </c:pt>
                <c:pt idx="64672">
                  <c:v>215.54334800020999</c:v>
                </c:pt>
                <c:pt idx="64673">
                  <c:v>215.54404400012498</c:v>
                </c:pt>
                <c:pt idx="64674">
                  <c:v>215.54529800005099</c:v>
                </c:pt>
                <c:pt idx="64675">
                  <c:v>215.54614800015699</c:v>
                </c:pt>
                <c:pt idx="64676">
                  <c:v>215.54861000004101</c:v>
                </c:pt>
                <c:pt idx="64677">
                  <c:v>215.549090999957</c:v>
                </c:pt>
                <c:pt idx="64678">
                  <c:v>215.549935000126</c:v>
                </c:pt>
                <c:pt idx="64679">
                  <c:v>215.55059100001</c:v>
                </c:pt>
                <c:pt idx="64680">
                  <c:v>215.55281900009501</c:v>
                </c:pt>
                <c:pt idx="64681">
                  <c:v>215.57539500008698</c:v>
                </c:pt>
                <c:pt idx="64682">
                  <c:v>215.576085000066</c:v>
                </c:pt>
                <c:pt idx="64683">
                  <c:v>215.57647600002301</c:v>
                </c:pt>
                <c:pt idx="64684">
                  <c:v>215.57680500018199</c:v>
                </c:pt>
                <c:pt idx="64685">
                  <c:v>215.577408000172</c:v>
                </c:pt>
                <c:pt idx="64686">
                  <c:v>215.57741000015</c:v>
                </c:pt>
                <c:pt idx="64687">
                  <c:v>215.57784100014001</c:v>
                </c:pt>
                <c:pt idx="64688">
                  <c:v>215.57838599983299</c:v>
                </c:pt>
                <c:pt idx="64689">
                  <c:v>215.585214999919</c:v>
                </c:pt>
                <c:pt idx="64690">
                  <c:v>215.594142000099</c:v>
                </c:pt>
                <c:pt idx="64691">
                  <c:v>215.59784800001498</c:v>
                </c:pt>
                <c:pt idx="64692">
                  <c:v>215.60684899986799</c:v>
                </c:pt>
                <c:pt idx="64693">
                  <c:v>215.60746900013299</c:v>
                </c:pt>
                <c:pt idx="64694">
                  <c:v>215.60845700014301</c:v>
                </c:pt>
                <c:pt idx="64695">
                  <c:v>215.60933199998502</c:v>
                </c:pt>
                <c:pt idx="64696">
                  <c:v>215.61633500004899</c:v>
                </c:pt>
                <c:pt idx="64697">
                  <c:v>215.61746499992202</c:v>
                </c:pt>
                <c:pt idx="64698">
                  <c:v>215.62668500018799</c:v>
                </c:pt>
                <c:pt idx="64699">
                  <c:v>215.62711099977599</c:v>
                </c:pt>
                <c:pt idx="64700">
                  <c:v>215.62735499992399</c:v>
                </c:pt>
                <c:pt idx="64701">
                  <c:v>215.62757499987097</c:v>
                </c:pt>
                <c:pt idx="64702">
                  <c:v>215.62845600010402</c:v>
                </c:pt>
                <c:pt idx="64703">
                  <c:v>215.62889999995602</c:v>
                </c:pt>
                <c:pt idx="64704">
                  <c:v>215.629055000135</c:v>
                </c:pt>
                <c:pt idx="64705">
                  <c:v>215.62985499985999</c:v>
                </c:pt>
                <c:pt idx="64706">
                  <c:v>215.63979599977699</c:v>
                </c:pt>
                <c:pt idx="64707">
                  <c:v>215.64543400018002</c:v>
                </c:pt>
                <c:pt idx="64708">
                  <c:v>215.64596500002102</c:v>
                </c:pt>
                <c:pt idx="64709">
                  <c:v>215.64683599990499</c:v>
                </c:pt>
                <c:pt idx="64710">
                  <c:v>215.647433999947</c:v>
                </c:pt>
                <c:pt idx="64711">
                  <c:v>215.664484000171</c:v>
                </c:pt>
                <c:pt idx="64712">
                  <c:v>215.67158100015101</c:v>
                </c:pt>
                <c:pt idx="64713">
                  <c:v>215.68596499992</c:v>
                </c:pt>
                <c:pt idx="64714">
                  <c:v>215.68843900013201</c:v>
                </c:pt>
                <c:pt idx="64715">
                  <c:v>215.70083799997499</c:v>
                </c:pt>
                <c:pt idx="64716">
                  <c:v>215.701524999985</c:v>
                </c:pt>
                <c:pt idx="64717">
                  <c:v>215.70270800020799</c:v>
                </c:pt>
                <c:pt idx="64718">
                  <c:v>215.70356800020798</c:v>
                </c:pt>
                <c:pt idx="64719">
                  <c:v>215.70771300002801</c:v>
                </c:pt>
                <c:pt idx="64720">
                  <c:v>215.70836199998598</c:v>
                </c:pt>
                <c:pt idx="64721">
                  <c:v>215.709575999881</c:v>
                </c:pt>
                <c:pt idx="64722">
                  <c:v>215.71059200005001</c:v>
                </c:pt>
                <c:pt idx="64723">
                  <c:v>215.710815999955</c:v>
                </c:pt>
                <c:pt idx="64724">
                  <c:v>215.71088600012402</c:v>
                </c:pt>
                <c:pt idx="64725">
                  <c:v>215.71123700005001</c:v>
                </c:pt>
                <c:pt idx="64726">
                  <c:v>215.71130800020902</c:v>
                </c:pt>
                <c:pt idx="64727">
                  <c:v>215.71209900002899</c:v>
                </c:pt>
                <c:pt idx="64728">
                  <c:v>215.71247700012401</c:v>
                </c:pt>
                <c:pt idx="64729">
                  <c:v>215.71283799994401</c:v>
                </c:pt>
                <c:pt idx="64730">
                  <c:v>215.71334700001799</c:v>
                </c:pt>
                <c:pt idx="64731">
                  <c:v>215.71643700008198</c:v>
                </c:pt>
                <c:pt idx="64732">
                  <c:v>215.71794800001902</c:v>
                </c:pt>
                <c:pt idx="64733">
                  <c:v>215.75528499988602</c:v>
                </c:pt>
                <c:pt idx="64734">
                  <c:v>215.75577600015001</c:v>
                </c:pt>
                <c:pt idx="64735">
                  <c:v>215.756768000119</c:v>
                </c:pt>
                <c:pt idx="64736">
                  <c:v>215.75741100014002</c:v>
                </c:pt>
                <c:pt idx="64737">
                  <c:v>215.76152099987598</c:v>
                </c:pt>
                <c:pt idx="64738">
                  <c:v>215.76188200015102</c:v>
                </c:pt>
                <c:pt idx="64739">
                  <c:v>215.762505999919</c:v>
                </c:pt>
                <c:pt idx="64740">
                  <c:v>215.762985999845</c:v>
                </c:pt>
                <c:pt idx="64741">
                  <c:v>215.769143000215</c:v>
                </c:pt>
                <c:pt idx="64742">
                  <c:v>215.771933999803</c:v>
                </c:pt>
                <c:pt idx="64743">
                  <c:v>215.772583000216</c:v>
                </c:pt>
                <c:pt idx="64744">
                  <c:v>215.773955999793</c:v>
                </c:pt>
                <c:pt idx="64745">
                  <c:v>215.77490600020599</c:v>
                </c:pt>
                <c:pt idx="64746">
                  <c:v>215.776651999931</c:v>
                </c:pt>
                <c:pt idx="64747">
                  <c:v>215.77717899981499</c:v>
                </c:pt>
                <c:pt idx="64748">
                  <c:v>215.778132000195</c:v>
                </c:pt>
                <c:pt idx="64749">
                  <c:v>215.778795999995</c:v>
                </c:pt>
                <c:pt idx="64750">
                  <c:v>215.78970200016499</c:v>
                </c:pt>
                <c:pt idx="64751">
                  <c:v>215.797936999933</c:v>
                </c:pt>
                <c:pt idx="64752">
                  <c:v>215.79862599992299</c:v>
                </c:pt>
                <c:pt idx="64753">
                  <c:v>215.79942300013499</c:v>
                </c:pt>
                <c:pt idx="64754">
                  <c:v>215.799738999976</c:v>
                </c:pt>
                <c:pt idx="64755">
                  <c:v>215.800072000092</c:v>
                </c:pt>
                <c:pt idx="64756">
                  <c:v>215.80056899983902</c:v>
                </c:pt>
                <c:pt idx="64757">
                  <c:v>215.80131500013499</c:v>
                </c:pt>
                <c:pt idx="64758">
                  <c:v>215.802280999923</c:v>
                </c:pt>
                <c:pt idx="64759">
                  <c:v>215.82111399993602</c:v>
                </c:pt>
                <c:pt idx="64760">
                  <c:v>215.824205999979</c:v>
                </c:pt>
                <c:pt idx="64761">
                  <c:v>215.83770899996998</c:v>
                </c:pt>
                <c:pt idx="64762">
                  <c:v>215.83867299977999</c:v>
                </c:pt>
                <c:pt idx="64763">
                  <c:v>215.83936200022399</c:v>
                </c:pt>
                <c:pt idx="64764">
                  <c:v>215.86489699984602</c:v>
                </c:pt>
                <c:pt idx="64765">
                  <c:v>215.86542300019499</c:v>
                </c:pt>
                <c:pt idx="64766">
                  <c:v>215.86625300005801</c:v>
                </c:pt>
                <c:pt idx="64767">
                  <c:v>215.86692399978301</c:v>
                </c:pt>
                <c:pt idx="64768">
                  <c:v>215.87157100020701</c:v>
                </c:pt>
                <c:pt idx="64769">
                  <c:v>215.87370699990001</c:v>
                </c:pt>
                <c:pt idx="64770">
                  <c:v>215.874396999879</c:v>
                </c:pt>
                <c:pt idx="64771">
                  <c:v>215.87464999993199</c:v>
                </c:pt>
                <c:pt idx="64772">
                  <c:v>215.875630000027</c:v>
                </c:pt>
                <c:pt idx="64773">
                  <c:v>215.87581799985799</c:v>
                </c:pt>
                <c:pt idx="64774">
                  <c:v>215.87648600007</c:v>
                </c:pt>
                <c:pt idx="64775">
                  <c:v>215.876576000027</c:v>
                </c:pt>
                <c:pt idx="64776">
                  <c:v>215.87698700022798</c:v>
                </c:pt>
                <c:pt idx="64777">
                  <c:v>215.87710199992202</c:v>
                </c:pt>
                <c:pt idx="64778">
                  <c:v>215.87772400016499</c:v>
                </c:pt>
                <c:pt idx="64779">
                  <c:v>215.87836099979498</c:v>
                </c:pt>
                <c:pt idx="64780">
                  <c:v>215.87893500009099</c:v>
                </c:pt>
                <c:pt idx="64781">
                  <c:v>215.87925099993299</c:v>
                </c:pt>
                <c:pt idx="64782">
                  <c:v>215.87993499997501</c:v>
                </c:pt>
                <c:pt idx="64783">
                  <c:v>215.88003599981599</c:v>
                </c:pt>
                <c:pt idx="64784">
                  <c:v>215.88063499984801</c:v>
                </c:pt>
                <c:pt idx="64785">
                  <c:v>215.88078300010201</c:v>
                </c:pt>
                <c:pt idx="64786">
                  <c:v>215.88118399995398</c:v>
                </c:pt>
                <c:pt idx="64787">
                  <c:v>215.881738999996</c:v>
                </c:pt>
                <c:pt idx="64788">
                  <c:v>215.88200699989102</c:v>
                </c:pt>
                <c:pt idx="64789">
                  <c:v>215.88254900007001</c:v>
                </c:pt>
                <c:pt idx="64790">
                  <c:v>215.88259999998598</c:v>
                </c:pt>
                <c:pt idx="64791">
                  <c:v>215.89419100018799</c:v>
                </c:pt>
                <c:pt idx="64792">
                  <c:v>215.89456499987099</c:v>
                </c:pt>
                <c:pt idx="64793">
                  <c:v>215.89524000000799</c:v>
                </c:pt>
                <c:pt idx="64794">
                  <c:v>215.895696000188</c:v>
                </c:pt>
                <c:pt idx="64795">
                  <c:v>215.91616700015899</c:v>
                </c:pt>
                <c:pt idx="64796">
                  <c:v>215.92953400022398</c:v>
                </c:pt>
                <c:pt idx="64797">
                  <c:v>215.945867999835</c:v>
                </c:pt>
                <c:pt idx="64798">
                  <c:v>215.947036000216</c:v>
                </c:pt>
                <c:pt idx="64799">
                  <c:v>215.95368899988898</c:v>
                </c:pt>
                <c:pt idx="64800">
                  <c:v>215.96161800016401</c:v>
                </c:pt>
                <c:pt idx="64801">
                  <c:v>215.962232000038</c:v>
                </c:pt>
                <c:pt idx="64802">
                  <c:v>215.96337099981599</c:v>
                </c:pt>
                <c:pt idx="64803">
                  <c:v>215.96428300017499</c:v>
                </c:pt>
                <c:pt idx="64804">
                  <c:v>215.9648249999</c:v>
                </c:pt>
                <c:pt idx="64805">
                  <c:v>215.96546599994298</c:v>
                </c:pt>
                <c:pt idx="64806">
                  <c:v>215.96679899994299</c:v>
                </c:pt>
                <c:pt idx="64807">
                  <c:v>215.967661999911</c:v>
                </c:pt>
                <c:pt idx="64808">
                  <c:v>215.970018999996</c:v>
                </c:pt>
                <c:pt idx="64809">
                  <c:v>215.97067399989101</c:v>
                </c:pt>
                <c:pt idx="64810">
                  <c:v>215.971850000187</c:v>
                </c:pt>
                <c:pt idx="64811">
                  <c:v>215.97278399985902</c:v>
                </c:pt>
                <c:pt idx="64812">
                  <c:v>215.97749900001801</c:v>
                </c:pt>
                <c:pt idx="64813">
                  <c:v>215.98084700008198</c:v>
                </c:pt>
                <c:pt idx="64814">
                  <c:v>215.98139300022001</c:v>
                </c:pt>
                <c:pt idx="64815">
                  <c:v>215.98224799981799</c:v>
                </c:pt>
                <c:pt idx="64816">
                  <c:v>215.98304100007201</c:v>
                </c:pt>
                <c:pt idx="64817">
                  <c:v>215.98757299989302</c:v>
                </c:pt>
                <c:pt idx="64818">
                  <c:v>215.98800099991399</c:v>
                </c:pt>
                <c:pt idx="64819">
                  <c:v>215.98880300007201</c:v>
                </c:pt>
                <c:pt idx="64820">
                  <c:v>215.98929799984001</c:v>
                </c:pt>
                <c:pt idx="64821">
                  <c:v>215.99675900006301</c:v>
                </c:pt>
                <c:pt idx="64822">
                  <c:v>215.997101000084</c:v>
                </c:pt>
                <c:pt idx="64823">
                  <c:v>215.99776899984101</c:v>
                </c:pt>
                <c:pt idx="64824">
                  <c:v>215.99822200005201</c:v>
                </c:pt>
                <c:pt idx="64825">
                  <c:v>216.00305099991598</c:v>
                </c:pt>
                <c:pt idx="64826">
                  <c:v>216.017798999928</c:v>
                </c:pt>
                <c:pt idx="64827">
                  <c:v>216.01934899990698</c:v>
                </c:pt>
                <c:pt idx="64828">
                  <c:v>216.02008399986499</c:v>
                </c:pt>
                <c:pt idx="64829">
                  <c:v>216.02136499996001</c:v>
                </c:pt>
                <c:pt idx="64830">
                  <c:v>216.022365999833</c:v>
                </c:pt>
                <c:pt idx="64831">
                  <c:v>216.032079999877</c:v>
                </c:pt>
                <c:pt idx="64832">
                  <c:v>216.042512000058</c:v>
                </c:pt>
                <c:pt idx="64833">
                  <c:v>216.052049000154</c:v>
                </c:pt>
                <c:pt idx="64834">
                  <c:v>216.052699000101</c:v>
                </c:pt>
                <c:pt idx="64835">
                  <c:v>216.05304200011199</c:v>
                </c:pt>
                <c:pt idx="64836">
                  <c:v>216.05369100007002</c:v>
                </c:pt>
                <c:pt idx="64837">
                  <c:v>216.05398800011199</c:v>
                </c:pt>
                <c:pt idx="64838">
                  <c:v>216.05403200010099</c:v>
                </c:pt>
                <c:pt idx="64839">
                  <c:v>216.05481599999601</c:v>
                </c:pt>
                <c:pt idx="64840">
                  <c:v>216.05535500020702</c:v>
                </c:pt>
                <c:pt idx="64841">
                  <c:v>216.05563499997498</c:v>
                </c:pt>
                <c:pt idx="64842">
                  <c:v>216.07909200020001</c:v>
                </c:pt>
                <c:pt idx="64843">
                  <c:v>216.08293700001002</c:v>
                </c:pt>
                <c:pt idx="64844">
                  <c:v>216.08352800012599</c:v>
                </c:pt>
                <c:pt idx="64845">
                  <c:v>216.08458599985099</c:v>
                </c:pt>
                <c:pt idx="64846">
                  <c:v>216.08604799985099</c:v>
                </c:pt>
                <c:pt idx="64847">
                  <c:v>216.11687399990799</c:v>
                </c:pt>
                <c:pt idx="64848">
                  <c:v>216.117344999929</c:v>
                </c:pt>
                <c:pt idx="64849">
                  <c:v>216.11822100021499</c:v>
                </c:pt>
                <c:pt idx="64850">
                  <c:v>216.11857500010899</c:v>
                </c:pt>
                <c:pt idx="64851">
                  <c:v>216.118843999993</c:v>
                </c:pt>
                <c:pt idx="64852">
                  <c:v>216.11919399992902</c:v>
                </c:pt>
                <c:pt idx="64853">
                  <c:v>216.12031299991901</c:v>
                </c:pt>
                <c:pt idx="64854">
                  <c:v>216.120478999982</c:v>
                </c:pt>
                <c:pt idx="64855">
                  <c:v>216.121098999792</c:v>
                </c:pt>
                <c:pt idx="64856">
                  <c:v>216.12200400022599</c:v>
                </c:pt>
                <c:pt idx="64857">
                  <c:v>216.123308000078</c:v>
                </c:pt>
                <c:pt idx="64858">
                  <c:v>216.12377700012001</c:v>
                </c:pt>
                <c:pt idx="64859">
                  <c:v>216.12459600009899</c:v>
                </c:pt>
                <c:pt idx="64860">
                  <c:v>216.12535900021601</c:v>
                </c:pt>
                <c:pt idx="64861">
                  <c:v>216.12623700002501</c:v>
                </c:pt>
                <c:pt idx="64862">
                  <c:v>216.129311999793</c:v>
                </c:pt>
                <c:pt idx="64863">
                  <c:v>216.129903999899</c:v>
                </c:pt>
                <c:pt idx="64864">
                  <c:v>216.13109899999401</c:v>
                </c:pt>
                <c:pt idx="64865">
                  <c:v>216.13198400018501</c:v>
                </c:pt>
                <c:pt idx="64866">
                  <c:v>216.138938999847</c:v>
                </c:pt>
                <c:pt idx="64867">
                  <c:v>216.13933600019601</c:v>
                </c:pt>
                <c:pt idx="64868">
                  <c:v>216.14008699998502</c:v>
                </c:pt>
                <c:pt idx="64869">
                  <c:v>216.140638000069</c:v>
                </c:pt>
                <c:pt idx="64870">
                  <c:v>216.145336999943</c:v>
                </c:pt>
                <c:pt idx="64871">
                  <c:v>216.14613700012299</c:v>
                </c:pt>
                <c:pt idx="64872">
                  <c:v>216.147410999838</c:v>
                </c:pt>
                <c:pt idx="64873">
                  <c:v>216.148027000144</c:v>
                </c:pt>
                <c:pt idx="64874">
                  <c:v>216.14837000015501</c:v>
                </c:pt>
                <c:pt idx="64875">
                  <c:v>216.14842500002803</c:v>
                </c:pt>
                <c:pt idx="64876">
                  <c:v>216.148940000039</c:v>
                </c:pt>
                <c:pt idx="64877">
                  <c:v>216.14938299990101</c:v>
                </c:pt>
                <c:pt idx="64878">
                  <c:v>216.156108000177</c:v>
                </c:pt>
                <c:pt idx="64879">
                  <c:v>216.15646500003999</c:v>
                </c:pt>
                <c:pt idx="64880">
                  <c:v>216.15716999986</c:v>
                </c:pt>
                <c:pt idx="64881">
                  <c:v>216.15763299996598</c:v>
                </c:pt>
                <c:pt idx="64882">
                  <c:v>216.17247499989301</c:v>
                </c:pt>
                <c:pt idx="64883">
                  <c:v>216.173126999819</c:v>
                </c:pt>
                <c:pt idx="64884">
                  <c:v>216.17426400007298</c:v>
                </c:pt>
                <c:pt idx="64885">
                  <c:v>216.17500100001001</c:v>
                </c:pt>
                <c:pt idx="64886">
                  <c:v>216.175116000158</c:v>
                </c:pt>
                <c:pt idx="64887">
                  <c:v>216.17533900007399</c:v>
                </c:pt>
                <c:pt idx="64888">
                  <c:v>216.17622599978799</c:v>
                </c:pt>
                <c:pt idx="64889">
                  <c:v>216.17664899986198</c:v>
                </c:pt>
                <c:pt idx="64890">
                  <c:v>216.17747199979902</c:v>
                </c:pt>
                <c:pt idx="64891">
                  <c:v>216.17798499983098</c:v>
                </c:pt>
                <c:pt idx="64892">
                  <c:v>216.18383699978901</c:v>
                </c:pt>
                <c:pt idx="64893">
                  <c:v>216.19234699983201</c:v>
                </c:pt>
                <c:pt idx="64894">
                  <c:v>216.20359700000301</c:v>
                </c:pt>
                <c:pt idx="64895">
                  <c:v>216.20554199989701</c:v>
                </c:pt>
                <c:pt idx="64896">
                  <c:v>216.205826000077</c:v>
                </c:pt>
                <c:pt idx="64897">
                  <c:v>216.20636099987598</c:v>
                </c:pt>
                <c:pt idx="64898">
                  <c:v>216.206798999792</c:v>
                </c:pt>
                <c:pt idx="64899">
                  <c:v>216.20745300015102</c:v>
                </c:pt>
                <c:pt idx="64900">
                  <c:v>216.21651900022599</c:v>
                </c:pt>
                <c:pt idx="64901">
                  <c:v>216.23295800009097</c:v>
                </c:pt>
                <c:pt idx="64902">
                  <c:v>216.23356700001699</c:v>
                </c:pt>
                <c:pt idx="64903">
                  <c:v>216.23466800019699</c:v>
                </c:pt>
                <c:pt idx="64904">
                  <c:v>216.23553400013398</c:v>
                </c:pt>
                <c:pt idx="64905">
                  <c:v>216.23616199985901</c:v>
                </c:pt>
                <c:pt idx="64906">
                  <c:v>216.23616699980599</c:v>
                </c:pt>
                <c:pt idx="64907">
                  <c:v>216.23680399988999</c:v>
                </c:pt>
                <c:pt idx="64908">
                  <c:v>216.23807800006</c:v>
                </c:pt>
                <c:pt idx="64909">
                  <c:v>216.23903599993301</c:v>
                </c:pt>
                <c:pt idx="64910">
                  <c:v>216.239917000166</c:v>
                </c:pt>
                <c:pt idx="64911">
                  <c:v>216.244637999807</c:v>
                </c:pt>
                <c:pt idx="64912">
                  <c:v>216.25583300010402</c:v>
                </c:pt>
                <c:pt idx="64913">
                  <c:v>216.274972000064</c:v>
                </c:pt>
                <c:pt idx="64914">
                  <c:v>216.28638799984401</c:v>
                </c:pt>
                <c:pt idx="64915">
                  <c:v>216.28712399979099</c:v>
                </c:pt>
                <c:pt idx="64916">
                  <c:v>216.28841299980101</c:v>
                </c:pt>
                <c:pt idx="64917">
                  <c:v>216.28842200016101</c:v>
                </c:pt>
                <c:pt idx="64918">
                  <c:v>216.28934399996001</c:v>
                </c:pt>
                <c:pt idx="64919">
                  <c:v>216.29062300007701</c:v>
                </c:pt>
                <c:pt idx="64920">
                  <c:v>216.29078200021402</c:v>
                </c:pt>
                <c:pt idx="64921">
                  <c:v>216.29113200015101</c:v>
                </c:pt>
                <c:pt idx="64922">
                  <c:v>216.29212900006601</c:v>
                </c:pt>
                <c:pt idx="64923">
                  <c:v>216.29286899997101</c:v>
                </c:pt>
                <c:pt idx="64924">
                  <c:v>216.29848800012002</c:v>
                </c:pt>
                <c:pt idx="64925">
                  <c:v>216.33521900002899</c:v>
                </c:pt>
                <c:pt idx="64926">
                  <c:v>216.360988999895</c:v>
                </c:pt>
                <c:pt idx="64927">
                  <c:v>216.39316700020501</c:v>
                </c:pt>
                <c:pt idx="64928">
                  <c:v>216.39376499979301</c:v>
                </c:pt>
                <c:pt idx="64929">
                  <c:v>216.39484900015302</c:v>
                </c:pt>
                <c:pt idx="64930">
                  <c:v>216.39561199981401</c:v>
                </c:pt>
                <c:pt idx="64931">
                  <c:v>216.42434900013501</c:v>
                </c:pt>
                <c:pt idx="64932">
                  <c:v>216.425015999902</c:v>
                </c:pt>
                <c:pt idx="64933">
                  <c:v>216.42622399985999</c:v>
                </c:pt>
                <c:pt idx="64934">
                  <c:v>216.42688400015598</c:v>
                </c:pt>
                <c:pt idx="64935">
                  <c:v>216.427094000209</c:v>
                </c:pt>
                <c:pt idx="64936">
                  <c:v>216.42762000010401</c:v>
                </c:pt>
                <c:pt idx="64937">
                  <c:v>216.429093999977</c:v>
                </c:pt>
                <c:pt idx="64938">
                  <c:v>216.43007900001902</c:v>
                </c:pt>
                <c:pt idx="64939">
                  <c:v>216.436134000105</c:v>
                </c:pt>
                <c:pt idx="64940">
                  <c:v>216.43661000007299</c:v>
                </c:pt>
                <c:pt idx="64941">
                  <c:v>216.437375000168</c:v>
                </c:pt>
                <c:pt idx="64942">
                  <c:v>216.43795599993601</c:v>
                </c:pt>
                <c:pt idx="64943">
                  <c:v>216.44488899983099</c:v>
                </c:pt>
                <c:pt idx="64944">
                  <c:v>216.445555000063</c:v>
                </c:pt>
                <c:pt idx="64945">
                  <c:v>216.446677000021</c:v>
                </c:pt>
                <c:pt idx="64946">
                  <c:v>216.447501999937</c:v>
                </c:pt>
                <c:pt idx="64947">
                  <c:v>216.449224999905</c:v>
                </c:pt>
                <c:pt idx="64948">
                  <c:v>216.449854000074</c:v>
                </c:pt>
                <c:pt idx="64949">
                  <c:v>216.451014000085</c:v>
                </c:pt>
                <c:pt idx="64950">
                  <c:v>216.45179899996901</c:v>
                </c:pt>
                <c:pt idx="64951">
                  <c:v>216.452424000181</c:v>
                </c:pt>
                <c:pt idx="64952">
                  <c:v>216.45245099989501</c:v>
                </c:pt>
                <c:pt idx="64953">
                  <c:v>216.45251700010698</c:v>
                </c:pt>
                <c:pt idx="64954">
                  <c:v>216.45308000006398</c:v>
                </c:pt>
                <c:pt idx="64955">
                  <c:v>216.45309099994799</c:v>
                </c:pt>
                <c:pt idx="64956">
                  <c:v>216.45315100022302</c:v>
                </c:pt>
                <c:pt idx="64957">
                  <c:v>216.45407200003299</c:v>
                </c:pt>
                <c:pt idx="64958">
                  <c:v>216.45407400001201</c:v>
                </c:pt>
                <c:pt idx="64959">
                  <c:v>216.45440600013899</c:v>
                </c:pt>
                <c:pt idx="64960">
                  <c:v>216.45483600013901</c:v>
                </c:pt>
                <c:pt idx="64961">
                  <c:v>216.45522800008601</c:v>
                </c:pt>
                <c:pt idx="64962">
                  <c:v>216.45535100014902</c:v>
                </c:pt>
                <c:pt idx="64963">
                  <c:v>216.46247199987502</c:v>
                </c:pt>
                <c:pt idx="64964">
                  <c:v>216.49693100016498</c:v>
                </c:pt>
                <c:pt idx="64965">
                  <c:v>216.497530000197</c:v>
                </c:pt>
                <c:pt idx="64966">
                  <c:v>216.497597999932</c:v>
                </c:pt>
                <c:pt idx="64967">
                  <c:v>216.49894499978399</c:v>
                </c:pt>
                <c:pt idx="64968">
                  <c:v>216.49990500009099</c:v>
                </c:pt>
                <c:pt idx="64969">
                  <c:v>216.50262299999599</c:v>
                </c:pt>
                <c:pt idx="64970">
                  <c:v>216.50417499995399</c:v>
                </c:pt>
                <c:pt idx="64971">
                  <c:v>216.50456199995398</c:v>
                </c:pt>
                <c:pt idx="64972">
                  <c:v>216.51238399999698</c:v>
                </c:pt>
                <c:pt idx="64973">
                  <c:v>216.52467000012601</c:v>
                </c:pt>
                <c:pt idx="64974">
                  <c:v>216.52516199992499</c:v>
                </c:pt>
                <c:pt idx="64975">
                  <c:v>216.52604400014701</c:v>
                </c:pt>
                <c:pt idx="64976">
                  <c:v>216.52670899993601</c:v>
                </c:pt>
                <c:pt idx="64977">
                  <c:v>216.545275000044</c:v>
                </c:pt>
                <c:pt idx="64978">
                  <c:v>216.55190399996999</c:v>
                </c:pt>
                <c:pt idx="64979">
                  <c:v>216.552500000034</c:v>
                </c:pt>
                <c:pt idx="64980">
                  <c:v>216.57732399989899</c:v>
                </c:pt>
                <c:pt idx="64981">
                  <c:v>216.58118000004802</c:v>
                </c:pt>
                <c:pt idx="64982">
                  <c:v>216.58181000020701</c:v>
                </c:pt>
                <c:pt idx="64983">
                  <c:v>216.582832999847</c:v>
                </c:pt>
                <c:pt idx="64984">
                  <c:v>216.58359699995299</c:v>
                </c:pt>
                <c:pt idx="64985">
                  <c:v>216.59025100007</c:v>
                </c:pt>
                <c:pt idx="64986">
                  <c:v>216.603015000146</c:v>
                </c:pt>
                <c:pt idx="64987">
                  <c:v>216.60370800009301</c:v>
                </c:pt>
                <c:pt idx="64988">
                  <c:v>216.60502799977601</c:v>
                </c:pt>
                <c:pt idx="64989">
                  <c:v>216.605919999892</c:v>
                </c:pt>
                <c:pt idx="64990">
                  <c:v>216.62172400010601</c:v>
                </c:pt>
                <c:pt idx="64991">
                  <c:v>216.622370000095</c:v>
                </c:pt>
                <c:pt idx="64992">
                  <c:v>216.623618000085</c:v>
                </c:pt>
                <c:pt idx="64993">
                  <c:v>216.623720999905</c:v>
                </c:pt>
                <c:pt idx="64994">
                  <c:v>216.62439200008501</c:v>
                </c:pt>
                <c:pt idx="64995">
                  <c:v>216.624535999926</c:v>
                </c:pt>
                <c:pt idx="64996">
                  <c:v>216.62558800016902</c:v>
                </c:pt>
                <c:pt idx="64997">
                  <c:v>216.62593400014799</c:v>
                </c:pt>
                <c:pt idx="64998">
                  <c:v>216.62646699996901</c:v>
                </c:pt>
                <c:pt idx="64999">
                  <c:v>216.626647999873</c:v>
                </c:pt>
                <c:pt idx="65000">
                  <c:v>216.627925000011</c:v>
                </c:pt>
                <c:pt idx="65001">
                  <c:v>216.62881100019101</c:v>
                </c:pt>
                <c:pt idx="65002">
                  <c:v>216.64139799986501</c:v>
                </c:pt>
                <c:pt idx="65003">
                  <c:v>216.64236400010802</c:v>
                </c:pt>
                <c:pt idx="65004">
                  <c:v>216.64311899985401</c:v>
                </c:pt>
                <c:pt idx="65005">
                  <c:v>216.644539999833</c:v>
                </c:pt>
                <c:pt idx="65006">
                  <c:v>216.645841000172</c:v>
                </c:pt>
                <c:pt idx="65007">
                  <c:v>216.65911799982399</c:v>
                </c:pt>
                <c:pt idx="65008">
                  <c:v>216.65971099992001</c:v>
                </c:pt>
                <c:pt idx="65009">
                  <c:v>216.66104199994101</c:v>
                </c:pt>
                <c:pt idx="65010">
                  <c:v>216.66191299982501</c:v>
                </c:pt>
                <c:pt idx="65011">
                  <c:v>216.66867100020599</c:v>
                </c:pt>
                <c:pt idx="65012">
                  <c:v>216.66946000004802</c:v>
                </c:pt>
                <c:pt idx="65013">
                  <c:v>216.67080499992099</c:v>
                </c:pt>
                <c:pt idx="65014">
                  <c:v>216.67181200018601</c:v>
                </c:pt>
                <c:pt idx="65015">
                  <c:v>216.67291799985799</c:v>
                </c:pt>
                <c:pt idx="65016">
                  <c:v>216.67495800011199</c:v>
                </c:pt>
                <c:pt idx="65017">
                  <c:v>216.67533600020701</c:v>
                </c:pt>
                <c:pt idx="65018">
                  <c:v>216.676078000091</c:v>
                </c:pt>
                <c:pt idx="65019">
                  <c:v>216.676558000017</c:v>
                </c:pt>
                <c:pt idx="65020">
                  <c:v>216.68864599996502</c:v>
                </c:pt>
                <c:pt idx="65021">
                  <c:v>216.69217599992402</c:v>
                </c:pt>
                <c:pt idx="65022">
                  <c:v>216.70493500005202</c:v>
                </c:pt>
                <c:pt idx="65023">
                  <c:v>216.705596999872</c:v>
                </c:pt>
                <c:pt idx="65024">
                  <c:v>216.705765999904</c:v>
                </c:pt>
                <c:pt idx="65025">
                  <c:v>216.706181000063</c:v>
                </c:pt>
                <c:pt idx="65026">
                  <c:v>216.70670299999898</c:v>
                </c:pt>
                <c:pt idx="65027">
                  <c:v>216.70694400017899</c:v>
                </c:pt>
                <c:pt idx="65028">
                  <c:v>216.70752199997801</c:v>
                </c:pt>
                <c:pt idx="65029">
                  <c:v>216.70758800018999</c:v>
                </c:pt>
                <c:pt idx="65030">
                  <c:v>216.715665999799</c:v>
                </c:pt>
                <c:pt idx="65031">
                  <c:v>216.71623000020099</c:v>
                </c:pt>
                <c:pt idx="65032">
                  <c:v>216.71716299988401</c:v>
                </c:pt>
                <c:pt idx="65033">
                  <c:v>216.71784899990499</c:v>
                </c:pt>
                <c:pt idx="65034">
                  <c:v>216.72090499987399</c:v>
                </c:pt>
                <c:pt idx="65035">
                  <c:v>216.72164700021301</c:v>
                </c:pt>
                <c:pt idx="65036">
                  <c:v>216.72231699994799</c:v>
                </c:pt>
                <c:pt idx="65037">
                  <c:v>216.723317999822</c:v>
                </c:pt>
                <c:pt idx="65038">
                  <c:v>216.72362700019198</c:v>
                </c:pt>
                <c:pt idx="65039">
                  <c:v>216.72442199996999</c:v>
                </c:pt>
                <c:pt idx="65040">
                  <c:v>216.724441000224</c:v>
                </c:pt>
                <c:pt idx="65041">
                  <c:v>216.72946199987501</c:v>
                </c:pt>
                <c:pt idx="65042">
                  <c:v>216.730005000044</c:v>
                </c:pt>
                <c:pt idx="65043">
                  <c:v>216.73099000008699</c:v>
                </c:pt>
                <c:pt idx="65044">
                  <c:v>216.731718000119</c:v>
                </c:pt>
                <c:pt idx="65045">
                  <c:v>216.732975000013</c:v>
                </c:pt>
                <c:pt idx="65046">
                  <c:v>216.75145500012098</c:v>
                </c:pt>
                <c:pt idx="65047">
                  <c:v>216.77296799998598</c:v>
                </c:pt>
                <c:pt idx="65048">
                  <c:v>216.77610400001799</c:v>
                </c:pt>
                <c:pt idx="65049">
                  <c:v>216.78838400020999</c:v>
                </c:pt>
                <c:pt idx="65050">
                  <c:v>216.789310999956</c:v>
                </c:pt>
                <c:pt idx="65051">
                  <c:v>216.78972900008299</c:v>
                </c:pt>
                <c:pt idx="65052">
                  <c:v>216.79038399997802</c:v>
                </c:pt>
                <c:pt idx="65053">
                  <c:v>216.79153200011501</c:v>
                </c:pt>
                <c:pt idx="65054">
                  <c:v>216.79236099998798</c:v>
                </c:pt>
                <c:pt idx="65055">
                  <c:v>216.79302299980898</c:v>
                </c:pt>
                <c:pt idx="65056">
                  <c:v>216.79347700001</c:v>
                </c:pt>
                <c:pt idx="65057">
                  <c:v>216.79435099986199</c:v>
                </c:pt>
                <c:pt idx="65058">
                  <c:v>216.79499499987199</c:v>
                </c:pt>
                <c:pt idx="65059">
                  <c:v>216.80615000013802</c:v>
                </c:pt>
                <c:pt idx="65060">
                  <c:v>216.80666700012799</c:v>
                </c:pt>
                <c:pt idx="65061">
                  <c:v>216.807403000075</c:v>
                </c:pt>
                <c:pt idx="65062">
                  <c:v>216.80756400019101</c:v>
                </c:pt>
                <c:pt idx="65063">
                  <c:v>216.80892199992701</c:v>
                </c:pt>
                <c:pt idx="65064">
                  <c:v>216.80920100016002</c:v>
                </c:pt>
                <c:pt idx="65065">
                  <c:v>216.80943899991598</c:v>
                </c:pt>
                <c:pt idx="65066">
                  <c:v>216.80954400016998</c:v>
                </c:pt>
                <c:pt idx="65067">
                  <c:v>216.80991199991598</c:v>
                </c:pt>
                <c:pt idx="65068">
                  <c:v>216.81007200004299</c:v>
                </c:pt>
                <c:pt idx="65069">
                  <c:v>216.81063699998001</c:v>
                </c:pt>
                <c:pt idx="65070">
                  <c:v>216.81137899986402</c:v>
                </c:pt>
                <c:pt idx="65071">
                  <c:v>216.81176299989599</c:v>
                </c:pt>
                <c:pt idx="65072">
                  <c:v>216.81192999994801</c:v>
                </c:pt>
                <c:pt idx="65073">
                  <c:v>216.813172999991</c:v>
                </c:pt>
                <c:pt idx="65074">
                  <c:v>216.81336600022399</c:v>
                </c:pt>
                <c:pt idx="65075">
                  <c:v>216.81380300014999</c:v>
                </c:pt>
                <c:pt idx="65076">
                  <c:v>216.813961999832</c:v>
                </c:pt>
                <c:pt idx="65077">
                  <c:v>216.814692999832</c:v>
                </c:pt>
                <c:pt idx="65078">
                  <c:v>216.81487500018099</c:v>
                </c:pt>
                <c:pt idx="65079">
                  <c:v>216.81763600008699</c:v>
                </c:pt>
                <c:pt idx="65080">
                  <c:v>216.81766800020301</c:v>
                </c:pt>
                <c:pt idx="65081">
                  <c:v>216.81790999991699</c:v>
                </c:pt>
                <c:pt idx="65082">
                  <c:v>216.81836800007599</c:v>
                </c:pt>
                <c:pt idx="65083">
                  <c:v>216.81852499978001</c:v>
                </c:pt>
                <c:pt idx="65084">
                  <c:v>216.81965700008701</c:v>
                </c:pt>
                <c:pt idx="65085">
                  <c:v>216.81988099999202</c:v>
                </c:pt>
                <c:pt idx="65086">
                  <c:v>216.82108499999202</c:v>
                </c:pt>
                <c:pt idx="65087">
                  <c:v>216.821151000203</c:v>
                </c:pt>
                <c:pt idx="65088">
                  <c:v>216.82122099991801</c:v>
                </c:pt>
                <c:pt idx="65089">
                  <c:v>216.82128700012902</c:v>
                </c:pt>
                <c:pt idx="65090">
                  <c:v>216.82134899992801</c:v>
                </c:pt>
                <c:pt idx="65091">
                  <c:v>216.82141500014001</c:v>
                </c:pt>
                <c:pt idx="65092">
                  <c:v>216.82148099989701</c:v>
                </c:pt>
                <c:pt idx="65093">
                  <c:v>216.821543000151</c:v>
                </c:pt>
                <c:pt idx="65094">
                  <c:v>216.821608999907</c:v>
                </c:pt>
                <c:pt idx="65095">
                  <c:v>216.82167100016099</c:v>
                </c:pt>
                <c:pt idx="65096">
                  <c:v>216.82173699991802</c:v>
                </c:pt>
                <c:pt idx="65097">
                  <c:v>216.82264099990698</c:v>
                </c:pt>
                <c:pt idx="65098">
                  <c:v>216.82302699991803</c:v>
                </c:pt>
                <c:pt idx="65099">
                  <c:v>216.823441000087</c:v>
                </c:pt>
                <c:pt idx="65100">
                  <c:v>216.82374800002398</c:v>
                </c:pt>
                <c:pt idx="65101">
                  <c:v>216.82403400018299</c:v>
                </c:pt>
                <c:pt idx="65102">
                  <c:v>216.82455500013</c:v>
                </c:pt>
                <c:pt idx="65103">
                  <c:v>216.82483499989701</c:v>
                </c:pt>
                <c:pt idx="65104">
                  <c:v>216.82523199979099</c:v>
                </c:pt>
                <c:pt idx="65105">
                  <c:v>216.825894000066</c:v>
                </c:pt>
                <c:pt idx="65106">
                  <c:v>216.82617799979099</c:v>
                </c:pt>
                <c:pt idx="65107">
                  <c:v>216.82663799992901</c:v>
                </c:pt>
                <c:pt idx="65108">
                  <c:v>216.83238400009901</c:v>
                </c:pt>
                <c:pt idx="65109">
                  <c:v>216.83298300013101</c:v>
                </c:pt>
                <c:pt idx="65110">
                  <c:v>216.83404499981401</c:v>
                </c:pt>
                <c:pt idx="65111">
                  <c:v>216.83533900022599</c:v>
                </c:pt>
                <c:pt idx="65112">
                  <c:v>216.85580800021799</c:v>
                </c:pt>
                <c:pt idx="65113">
                  <c:v>216.856501000165</c:v>
                </c:pt>
                <c:pt idx="65114">
                  <c:v>216.857776999859</c:v>
                </c:pt>
                <c:pt idx="65115">
                  <c:v>216.85918699995398</c:v>
                </c:pt>
                <c:pt idx="65116">
                  <c:v>216.863228999955</c:v>
                </c:pt>
                <c:pt idx="65117">
                  <c:v>216.86430299996502</c:v>
                </c:pt>
                <c:pt idx="65118">
                  <c:v>216.86502100010298</c:v>
                </c:pt>
                <c:pt idx="65119">
                  <c:v>216.86644600003999</c:v>
                </c:pt>
                <c:pt idx="65120">
                  <c:v>216.86742500014498</c:v>
                </c:pt>
                <c:pt idx="65121">
                  <c:v>216.878422999798</c:v>
                </c:pt>
                <c:pt idx="65122">
                  <c:v>216.88726899992599</c:v>
                </c:pt>
                <c:pt idx="65123">
                  <c:v>216.88793300018</c:v>
                </c:pt>
                <c:pt idx="65124">
                  <c:v>216.889292999894</c:v>
                </c:pt>
                <c:pt idx="65125">
                  <c:v>216.88939900013699</c:v>
                </c:pt>
                <c:pt idx="65126">
                  <c:v>216.88987000015899</c:v>
                </c:pt>
                <c:pt idx="65127">
                  <c:v>216.89018200004199</c:v>
                </c:pt>
                <c:pt idx="65128">
                  <c:v>216.89066799990499</c:v>
                </c:pt>
                <c:pt idx="65129">
                  <c:v>216.89072700019</c:v>
                </c:pt>
                <c:pt idx="65130">
                  <c:v>216.891086000032</c:v>
                </c:pt>
                <c:pt idx="65131">
                  <c:v>216.89145399977801</c:v>
                </c:pt>
                <c:pt idx="65132">
                  <c:v>216.89175600022199</c:v>
                </c:pt>
                <c:pt idx="65133">
                  <c:v>216.892217999884</c:v>
                </c:pt>
                <c:pt idx="65134">
                  <c:v>216.89767099996899</c:v>
                </c:pt>
                <c:pt idx="65135">
                  <c:v>216.91164399999201</c:v>
                </c:pt>
                <c:pt idx="65136">
                  <c:v>216.917572000056</c:v>
                </c:pt>
                <c:pt idx="65137">
                  <c:v>216.93937000009097</c:v>
                </c:pt>
                <c:pt idx="65138">
                  <c:v>216.957936000198</c:v>
                </c:pt>
                <c:pt idx="65139">
                  <c:v>216.95940400013501</c:v>
                </c:pt>
                <c:pt idx="65140">
                  <c:v>216.96699699987201</c:v>
                </c:pt>
                <c:pt idx="65141">
                  <c:v>216.968159999851</c:v>
                </c:pt>
                <c:pt idx="65142">
                  <c:v>216.96867899981902</c:v>
                </c:pt>
                <c:pt idx="65143">
                  <c:v>216.96975099985099</c:v>
                </c:pt>
                <c:pt idx="65144">
                  <c:v>216.97042999994599</c:v>
                </c:pt>
                <c:pt idx="65145">
                  <c:v>216.97588799997899</c:v>
                </c:pt>
                <c:pt idx="65146">
                  <c:v>216.976417999831</c:v>
                </c:pt>
                <c:pt idx="65147">
                  <c:v>216.97730100004199</c:v>
                </c:pt>
                <c:pt idx="65148">
                  <c:v>216.978016000211</c:v>
                </c:pt>
                <c:pt idx="65149">
                  <c:v>216.97967199997899</c:v>
                </c:pt>
                <c:pt idx="65150">
                  <c:v>216.98169000001099</c:v>
                </c:pt>
                <c:pt idx="65151">
                  <c:v>216.99643500005499</c:v>
                </c:pt>
                <c:pt idx="65152">
                  <c:v>216.99671499982199</c:v>
                </c:pt>
                <c:pt idx="65153">
                  <c:v>216.99702700016098</c:v>
                </c:pt>
                <c:pt idx="65154">
                  <c:v>216.99827000020301</c:v>
                </c:pt>
                <c:pt idx="65155">
                  <c:v>216.999111999939</c:v>
                </c:pt>
                <c:pt idx="65156">
                  <c:v>216.99929599981201</c:v>
                </c:pt>
                <c:pt idx="65157">
                  <c:v>217.00094200014001</c:v>
                </c:pt>
                <c:pt idx="65158">
                  <c:v>217.00242099996098</c:v>
                </c:pt>
                <c:pt idx="65159">
                  <c:v>217.01839300021601</c:v>
                </c:pt>
                <c:pt idx="65160">
                  <c:v>217.02358099992099</c:v>
                </c:pt>
                <c:pt idx="65161">
                  <c:v>217.02389600022798</c:v>
                </c:pt>
                <c:pt idx="65162">
                  <c:v>217.02426499996298</c:v>
                </c:pt>
                <c:pt idx="65163">
                  <c:v>217.025059000206</c:v>
                </c:pt>
                <c:pt idx="65164">
                  <c:v>217.02561700021698</c:v>
                </c:pt>
                <c:pt idx="65165">
                  <c:v>217.03544799993301</c:v>
                </c:pt>
                <c:pt idx="65166">
                  <c:v>217.036876999827</c:v>
                </c:pt>
                <c:pt idx="65167">
                  <c:v>217.04789700015598</c:v>
                </c:pt>
                <c:pt idx="65168">
                  <c:v>217.04922400021999</c:v>
                </c:pt>
                <c:pt idx="65169">
                  <c:v>217.049818999839</c:v>
                </c:pt>
                <c:pt idx="65170">
                  <c:v>217.051060999892</c:v>
                </c:pt>
                <c:pt idx="65171">
                  <c:v>217.051210000136</c:v>
                </c:pt>
                <c:pt idx="65172">
                  <c:v>217.05153099992401</c:v>
                </c:pt>
                <c:pt idx="65173">
                  <c:v>217.051916999935</c:v>
                </c:pt>
                <c:pt idx="65174">
                  <c:v>217.05230499992399</c:v>
                </c:pt>
                <c:pt idx="65175">
                  <c:v>217.05281100003</c:v>
                </c:pt>
                <c:pt idx="65176">
                  <c:v>217.05621299997802</c:v>
                </c:pt>
                <c:pt idx="65177">
                  <c:v>217.066752999926</c:v>
                </c:pt>
                <c:pt idx="65178">
                  <c:v>217.069574000106</c:v>
                </c:pt>
                <c:pt idx="65179">
                  <c:v>217.06990299981001</c:v>
                </c:pt>
                <c:pt idx="65180">
                  <c:v>217.07044699996899</c:v>
                </c:pt>
                <c:pt idx="65181">
                  <c:v>217.07092099995802</c:v>
                </c:pt>
                <c:pt idx="65182">
                  <c:v>217.07418899995901</c:v>
                </c:pt>
                <c:pt idx="65183">
                  <c:v>217.07480699978899</c:v>
                </c:pt>
                <c:pt idx="65184">
                  <c:v>217.075874999864</c:v>
                </c:pt>
                <c:pt idx="65185">
                  <c:v>217.07606600011701</c:v>
                </c:pt>
                <c:pt idx="65186">
                  <c:v>217.07699599983201</c:v>
                </c:pt>
                <c:pt idx="65187">
                  <c:v>217.08578000016098</c:v>
                </c:pt>
                <c:pt idx="65188">
                  <c:v>217.08618699994901</c:v>
                </c:pt>
                <c:pt idx="65189">
                  <c:v>217.08691799994901</c:v>
                </c:pt>
                <c:pt idx="65190">
                  <c:v>217.08740299982301</c:v>
                </c:pt>
                <c:pt idx="65191">
                  <c:v>217.09607200000301</c:v>
                </c:pt>
                <c:pt idx="65192">
                  <c:v>217.09670300015199</c:v>
                </c:pt>
                <c:pt idx="65193">
                  <c:v>217.097769999782</c:v>
                </c:pt>
                <c:pt idx="65194">
                  <c:v>217.097984999782</c:v>
                </c:pt>
                <c:pt idx="65195">
                  <c:v>217.09889200019401</c:v>
                </c:pt>
                <c:pt idx="65196">
                  <c:v>217.101878999983</c:v>
                </c:pt>
                <c:pt idx="65197">
                  <c:v>217.12672700004899</c:v>
                </c:pt>
                <c:pt idx="65198">
                  <c:v>217.12743699981701</c:v>
                </c:pt>
                <c:pt idx="65199">
                  <c:v>217.12873200021897</c:v>
                </c:pt>
                <c:pt idx="65200">
                  <c:v>217.12959500018701</c:v>
                </c:pt>
                <c:pt idx="65201">
                  <c:v>217.133903000103</c:v>
                </c:pt>
                <c:pt idx="65202">
                  <c:v>217.14352500020999</c:v>
                </c:pt>
                <c:pt idx="65203">
                  <c:v>217.14387400015701</c:v>
                </c:pt>
                <c:pt idx="65204">
                  <c:v>217.14424199990299</c:v>
                </c:pt>
                <c:pt idx="65205">
                  <c:v>217.14543799998799</c:v>
                </c:pt>
                <c:pt idx="65206">
                  <c:v>217.14628400013598</c:v>
                </c:pt>
                <c:pt idx="65207">
                  <c:v>217.14705000022101</c:v>
                </c:pt>
                <c:pt idx="65208">
                  <c:v>217.14929500012602</c:v>
                </c:pt>
                <c:pt idx="65209">
                  <c:v>217.14963000022101</c:v>
                </c:pt>
                <c:pt idx="65210">
                  <c:v>217.15040400022102</c:v>
                </c:pt>
                <c:pt idx="65211">
                  <c:v>217.15101000017899</c:v>
                </c:pt>
                <c:pt idx="65212">
                  <c:v>217.16011899980001</c:v>
                </c:pt>
                <c:pt idx="65213">
                  <c:v>217.18974099985599</c:v>
                </c:pt>
                <c:pt idx="65214">
                  <c:v>217.19032500004602</c:v>
                </c:pt>
                <c:pt idx="65215">
                  <c:v>217.191370999898</c:v>
                </c:pt>
                <c:pt idx="65216">
                  <c:v>217.19227199992002</c:v>
                </c:pt>
                <c:pt idx="65217">
                  <c:v>217.19641199979299</c:v>
                </c:pt>
                <c:pt idx="65218">
                  <c:v>217.201054999804</c:v>
                </c:pt>
                <c:pt idx="65219">
                  <c:v>217.21360799983799</c:v>
                </c:pt>
                <c:pt idx="65220">
                  <c:v>217.21804400021898</c:v>
                </c:pt>
                <c:pt idx="65221">
                  <c:v>217.21869200018702</c:v>
                </c:pt>
                <c:pt idx="65222">
                  <c:v>217.22006800018701</c:v>
                </c:pt>
                <c:pt idx="65223">
                  <c:v>217.220973000166</c:v>
                </c:pt>
                <c:pt idx="65224">
                  <c:v>217.22939700020999</c:v>
                </c:pt>
                <c:pt idx="65225">
                  <c:v>217.229659000167</c:v>
                </c:pt>
                <c:pt idx="65226">
                  <c:v>217.23018900001901</c:v>
                </c:pt>
                <c:pt idx="65227">
                  <c:v>217.23066599997699</c:v>
                </c:pt>
                <c:pt idx="65228">
                  <c:v>217.23260499993501</c:v>
                </c:pt>
                <c:pt idx="65229">
                  <c:v>217.26734599997101</c:v>
                </c:pt>
                <c:pt idx="65230">
                  <c:v>217.27916300005703</c:v>
                </c:pt>
                <c:pt idx="65231">
                  <c:v>217.27979600018401</c:v>
                </c:pt>
                <c:pt idx="65232">
                  <c:v>217.28111999982499</c:v>
                </c:pt>
                <c:pt idx="65233">
                  <c:v>217.281488000026</c:v>
                </c:pt>
                <c:pt idx="65234">
                  <c:v>217.28217300005701</c:v>
                </c:pt>
                <c:pt idx="65235">
                  <c:v>217.28239999992999</c:v>
                </c:pt>
                <c:pt idx="65236">
                  <c:v>217.283077000047</c:v>
                </c:pt>
                <c:pt idx="65237">
                  <c:v>217.28442599987798</c:v>
                </c:pt>
                <c:pt idx="65238">
                  <c:v>217.28548200007901</c:v>
                </c:pt>
                <c:pt idx="65239">
                  <c:v>217.291557999942</c:v>
                </c:pt>
                <c:pt idx="65240">
                  <c:v>217.29225499984699</c:v>
                </c:pt>
                <c:pt idx="65241">
                  <c:v>217.29340599995299</c:v>
                </c:pt>
                <c:pt idx="65242">
                  <c:v>217.29420200017501</c:v>
                </c:pt>
                <c:pt idx="65243">
                  <c:v>217.296986999826</c:v>
                </c:pt>
                <c:pt idx="65244">
                  <c:v>217.31078999982802</c:v>
                </c:pt>
                <c:pt idx="65245">
                  <c:v>217.311444000188</c:v>
                </c:pt>
                <c:pt idx="65246">
                  <c:v>217.31266400001903</c:v>
                </c:pt>
                <c:pt idx="65247">
                  <c:v>217.31352999995499</c:v>
                </c:pt>
                <c:pt idx="65248">
                  <c:v>217.31454400014601</c:v>
                </c:pt>
                <c:pt idx="65249">
                  <c:v>217.31522600020901</c:v>
                </c:pt>
                <c:pt idx="65250">
                  <c:v>217.316483000104</c:v>
                </c:pt>
                <c:pt idx="65251">
                  <c:v>217.31741699977601</c:v>
                </c:pt>
                <c:pt idx="65252">
                  <c:v>217.32244699978699</c:v>
                </c:pt>
                <c:pt idx="65253">
                  <c:v>217.32278699982899</c:v>
                </c:pt>
                <c:pt idx="65254">
                  <c:v>217.323375999967</c:v>
                </c:pt>
                <c:pt idx="65255">
                  <c:v>217.323854999904</c:v>
                </c:pt>
                <c:pt idx="65256">
                  <c:v>217.331803999968</c:v>
                </c:pt>
                <c:pt idx="65257">
                  <c:v>217.34033199982102</c:v>
                </c:pt>
                <c:pt idx="65258">
                  <c:v>217.34096199998001</c:v>
                </c:pt>
                <c:pt idx="65259">
                  <c:v>217.34202300012799</c:v>
                </c:pt>
                <c:pt idx="65260">
                  <c:v>217.342804000054</c:v>
                </c:pt>
                <c:pt idx="65261">
                  <c:v>217.34906499978001</c:v>
                </c:pt>
                <c:pt idx="65262">
                  <c:v>217.34936599977999</c:v>
                </c:pt>
                <c:pt idx="65263">
                  <c:v>217.34996799978001</c:v>
                </c:pt>
                <c:pt idx="65264">
                  <c:v>217.350399000224</c:v>
                </c:pt>
                <c:pt idx="65265">
                  <c:v>217.36076700017199</c:v>
                </c:pt>
                <c:pt idx="65266">
                  <c:v>217.36278300022599</c:v>
                </c:pt>
                <c:pt idx="65267">
                  <c:v>217.38517199992199</c:v>
                </c:pt>
                <c:pt idx="65268">
                  <c:v>217.39006100006</c:v>
                </c:pt>
                <c:pt idx="65269">
                  <c:v>217.40009699988099</c:v>
                </c:pt>
                <c:pt idx="65270">
                  <c:v>217.40080200015598</c:v>
                </c:pt>
                <c:pt idx="65271">
                  <c:v>217.40220499987097</c:v>
                </c:pt>
                <c:pt idx="65272">
                  <c:v>217.40320900016701</c:v>
                </c:pt>
                <c:pt idx="65273">
                  <c:v>217.40703300019899</c:v>
                </c:pt>
                <c:pt idx="65274">
                  <c:v>217.40767800019898</c:v>
                </c:pt>
                <c:pt idx="65275">
                  <c:v>217.44456399983298</c:v>
                </c:pt>
                <c:pt idx="65276">
                  <c:v>217.445045000204</c:v>
                </c:pt>
                <c:pt idx="65277">
                  <c:v>217.44584099997101</c:v>
                </c:pt>
                <c:pt idx="65278">
                  <c:v>217.44703200010898</c:v>
                </c:pt>
                <c:pt idx="65279">
                  <c:v>217.45376399985599</c:v>
                </c:pt>
                <c:pt idx="65280">
                  <c:v>217.480364000039</c:v>
                </c:pt>
                <c:pt idx="65281">
                  <c:v>217.48107099983798</c:v>
                </c:pt>
                <c:pt idx="65282">
                  <c:v>217.48247000004901</c:v>
                </c:pt>
                <c:pt idx="65283">
                  <c:v>217.48344099978502</c:v>
                </c:pt>
                <c:pt idx="65284">
                  <c:v>217.502506000073</c:v>
                </c:pt>
                <c:pt idx="65285">
                  <c:v>217.51240100002101</c:v>
                </c:pt>
                <c:pt idx="65286">
                  <c:v>217.515567000191</c:v>
                </c:pt>
                <c:pt idx="65287">
                  <c:v>217.51619999986301</c:v>
                </c:pt>
                <c:pt idx="65288">
                  <c:v>217.517473000043</c:v>
                </c:pt>
                <c:pt idx="65289">
                  <c:v>217.51832400013802</c:v>
                </c:pt>
                <c:pt idx="65290">
                  <c:v>217.53277600009798</c:v>
                </c:pt>
                <c:pt idx="65291">
                  <c:v>217.533325000204</c:v>
                </c:pt>
                <c:pt idx="65292">
                  <c:v>217.53448800018299</c:v>
                </c:pt>
                <c:pt idx="65293">
                  <c:v>217.53452499979099</c:v>
                </c:pt>
                <c:pt idx="65294">
                  <c:v>217.53519999992901</c:v>
                </c:pt>
                <c:pt idx="65295">
                  <c:v>217.538983999929</c:v>
                </c:pt>
                <c:pt idx="65296">
                  <c:v>217.538990999855</c:v>
                </c:pt>
                <c:pt idx="65297">
                  <c:v>217.53965200014099</c:v>
                </c:pt>
                <c:pt idx="65298">
                  <c:v>217.53966200003498</c:v>
                </c:pt>
                <c:pt idx="65299">
                  <c:v>217.540755999834</c:v>
                </c:pt>
                <c:pt idx="65300">
                  <c:v>217.540757999813</c:v>
                </c:pt>
                <c:pt idx="65301">
                  <c:v>217.54154300015199</c:v>
                </c:pt>
                <c:pt idx="65302">
                  <c:v>217.54154700010898</c:v>
                </c:pt>
                <c:pt idx="65303">
                  <c:v>217.547878999994</c:v>
                </c:pt>
                <c:pt idx="65304">
                  <c:v>217.548551000163</c:v>
                </c:pt>
                <c:pt idx="65305">
                  <c:v>217.549852000047</c:v>
                </c:pt>
                <c:pt idx="65306">
                  <c:v>217.55114899997301</c:v>
                </c:pt>
                <c:pt idx="65307">
                  <c:v>217.56248900010101</c:v>
                </c:pt>
                <c:pt idx="65308">
                  <c:v>217.595728000105</c:v>
                </c:pt>
                <c:pt idx="65309">
                  <c:v>217.59641800008401</c:v>
                </c:pt>
                <c:pt idx="65310">
                  <c:v>217.59805600004199</c:v>
                </c:pt>
                <c:pt idx="65311">
                  <c:v>217.59904200007401</c:v>
                </c:pt>
                <c:pt idx="65312">
                  <c:v>217.59910399987302</c:v>
                </c:pt>
                <c:pt idx="65313">
                  <c:v>217.608306999864</c:v>
                </c:pt>
                <c:pt idx="65314">
                  <c:v>217.61642399996998</c:v>
                </c:pt>
                <c:pt idx="65315">
                  <c:v>217.61707299992798</c:v>
                </c:pt>
                <c:pt idx="65316">
                  <c:v>217.61841799980101</c:v>
                </c:pt>
                <c:pt idx="65317">
                  <c:v>217.61931299988601</c:v>
                </c:pt>
                <c:pt idx="65318">
                  <c:v>217.636027000025</c:v>
                </c:pt>
                <c:pt idx="65319">
                  <c:v>217.66043800016601</c:v>
                </c:pt>
                <c:pt idx="65320">
                  <c:v>217.66098199986999</c:v>
                </c:pt>
                <c:pt idx="65321">
                  <c:v>217.661999000029</c:v>
                </c:pt>
                <c:pt idx="65322">
                  <c:v>217.662707999807</c:v>
                </c:pt>
                <c:pt idx="65323">
                  <c:v>217.66660699995501</c:v>
                </c:pt>
                <c:pt idx="65324">
                  <c:v>217.66834800018799</c:v>
                </c:pt>
                <c:pt idx="65325">
                  <c:v>217.67007600010402</c:v>
                </c:pt>
                <c:pt idx="65326">
                  <c:v>217.67235800007199</c:v>
                </c:pt>
                <c:pt idx="65327">
                  <c:v>217.673125000146</c:v>
                </c:pt>
                <c:pt idx="65328">
                  <c:v>217.674570999861</c:v>
                </c:pt>
                <c:pt idx="65329">
                  <c:v>217.67554699999801</c:v>
                </c:pt>
                <c:pt idx="65330">
                  <c:v>217.68257399980899</c:v>
                </c:pt>
                <c:pt idx="65331">
                  <c:v>217.68321399986198</c:v>
                </c:pt>
                <c:pt idx="65332">
                  <c:v>217.684436000126</c:v>
                </c:pt>
                <c:pt idx="65333">
                  <c:v>217.68531799989398</c:v>
                </c:pt>
                <c:pt idx="65334">
                  <c:v>217.69855499996902</c:v>
                </c:pt>
                <c:pt idx="65335">
                  <c:v>217.69920999986402</c:v>
                </c:pt>
                <c:pt idx="65336">
                  <c:v>217.70043300011798</c:v>
                </c:pt>
                <c:pt idx="65337">
                  <c:v>217.70136099985299</c:v>
                </c:pt>
                <c:pt idx="65338">
                  <c:v>217.71947800016201</c:v>
                </c:pt>
                <c:pt idx="65339">
                  <c:v>217.71988599994</c:v>
                </c:pt>
                <c:pt idx="65340">
                  <c:v>217.72066399989799</c:v>
                </c:pt>
                <c:pt idx="65341">
                  <c:v>217.72118299986602</c:v>
                </c:pt>
                <c:pt idx="65342">
                  <c:v>217.724792999888</c:v>
                </c:pt>
                <c:pt idx="65343">
                  <c:v>217.725923000216</c:v>
                </c:pt>
                <c:pt idx="65344">
                  <c:v>217.72659199996201</c:v>
                </c:pt>
                <c:pt idx="65345">
                  <c:v>217.72783400001498</c:v>
                </c:pt>
                <c:pt idx="65346">
                  <c:v>217.728758999783</c:v>
                </c:pt>
                <c:pt idx="65347">
                  <c:v>217.73529600022798</c:v>
                </c:pt>
                <c:pt idx="65348">
                  <c:v>217.74235300017602</c:v>
                </c:pt>
                <c:pt idx="65349">
                  <c:v>217.74918099981701</c:v>
                </c:pt>
                <c:pt idx="65350">
                  <c:v>217.74981099997601</c:v>
                </c:pt>
                <c:pt idx="65351">
                  <c:v>217.751269000018</c:v>
                </c:pt>
                <c:pt idx="65352">
                  <c:v>217.75217300000799</c:v>
                </c:pt>
                <c:pt idx="65353">
                  <c:v>217.75752800021999</c:v>
                </c:pt>
                <c:pt idx="65354">
                  <c:v>217.757704000177</c:v>
                </c:pt>
                <c:pt idx="65355">
                  <c:v>217.75786299985998</c:v>
                </c:pt>
                <c:pt idx="65356">
                  <c:v>217.758116999903</c:v>
                </c:pt>
                <c:pt idx="65357">
                  <c:v>217.75854199995499</c:v>
                </c:pt>
                <c:pt idx="65358">
                  <c:v>217.75885799979699</c:v>
                </c:pt>
                <c:pt idx="65359">
                  <c:v>217.75906399989199</c:v>
                </c:pt>
                <c:pt idx="65360">
                  <c:v>217.75986400007201</c:v>
                </c:pt>
                <c:pt idx="65361">
                  <c:v>217.763398999977</c:v>
                </c:pt>
                <c:pt idx="65362">
                  <c:v>217.76863300010498</c:v>
                </c:pt>
                <c:pt idx="65363">
                  <c:v>217.76930499981901</c:v>
                </c:pt>
                <c:pt idx="65364">
                  <c:v>217.77069300014702</c:v>
                </c:pt>
                <c:pt idx="65365">
                  <c:v>217.771723000169</c:v>
                </c:pt>
                <c:pt idx="65366">
                  <c:v>217.78176199995801</c:v>
                </c:pt>
                <c:pt idx="65367">
                  <c:v>217.78245999985299</c:v>
                </c:pt>
                <c:pt idx="65368">
                  <c:v>217.78366399985299</c:v>
                </c:pt>
                <c:pt idx="65369">
                  <c:v>217.78464799990601</c:v>
                </c:pt>
                <c:pt idx="65370">
                  <c:v>217.78641699984198</c:v>
                </c:pt>
                <c:pt idx="65371">
                  <c:v>217.78881399995899</c:v>
                </c:pt>
                <c:pt idx="65372">
                  <c:v>217.80733500008802</c:v>
                </c:pt>
                <c:pt idx="65373">
                  <c:v>217.83371499986899</c:v>
                </c:pt>
                <c:pt idx="65374">
                  <c:v>217.835787999774</c:v>
                </c:pt>
                <c:pt idx="65375">
                  <c:v>217.83718799997499</c:v>
                </c:pt>
                <c:pt idx="65376">
                  <c:v>217.862375000095</c:v>
                </c:pt>
                <c:pt idx="65377">
                  <c:v>217.86283299979902</c:v>
                </c:pt>
                <c:pt idx="65378">
                  <c:v>217.86374000021101</c:v>
                </c:pt>
                <c:pt idx="65379">
                  <c:v>217.864400000053</c:v>
                </c:pt>
                <c:pt idx="65380">
                  <c:v>217.86562299985201</c:v>
                </c:pt>
                <c:pt idx="65381">
                  <c:v>217.866311999841</c:v>
                </c:pt>
                <c:pt idx="65382">
                  <c:v>217.867589999968</c:v>
                </c:pt>
                <c:pt idx="65383">
                  <c:v>217.86794899981001</c:v>
                </c:pt>
                <c:pt idx="65384">
                  <c:v>217.868566000106</c:v>
                </c:pt>
                <c:pt idx="65385">
                  <c:v>217.87468599995898</c:v>
                </c:pt>
                <c:pt idx="65386">
                  <c:v>217.87500199979999</c:v>
                </c:pt>
                <c:pt idx="65387">
                  <c:v>217.87571300001201</c:v>
                </c:pt>
                <c:pt idx="65388">
                  <c:v>217.87617200016001</c:v>
                </c:pt>
                <c:pt idx="65389">
                  <c:v>217.89421099992902</c:v>
                </c:pt>
                <c:pt idx="65390">
                  <c:v>217.89486799980199</c:v>
                </c:pt>
                <c:pt idx="65391">
                  <c:v>217.89637399979202</c:v>
                </c:pt>
                <c:pt idx="65392">
                  <c:v>217.89722699986601</c:v>
                </c:pt>
                <c:pt idx="65393">
                  <c:v>217.90029100020502</c:v>
                </c:pt>
                <c:pt idx="65394">
                  <c:v>217.90077300011001</c:v>
                </c:pt>
                <c:pt idx="65395">
                  <c:v>217.901602999972</c:v>
                </c:pt>
                <c:pt idx="65396">
                  <c:v>217.90220899993</c:v>
                </c:pt>
                <c:pt idx="65397">
                  <c:v>217.903292999835</c:v>
                </c:pt>
                <c:pt idx="65398">
                  <c:v>217.9038700001</c:v>
                </c:pt>
                <c:pt idx="65399">
                  <c:v>217.905169999994</c:v>
                </c:pt>
                <c:pt idx="65400">
                  <c:v>217.90599999985702</c:v>
                </c:pt>
                <c:pt idx="65401">
                  <c:v>217.90897800019499</c:v>
                </c:pt>
                <c:pt idx="65402">
                  <c:v>217.90957499979402</c:v>
                </c:pt>
                <c:pt idx="65403">
                  <c:v>217.91089099997401</c:v>
                </c:pt>
                <c:pt idx="65404">
                  <c:v>217.911687000196</c:v>
                </c:pt>
                <c:pt idx="65405">
                  <c:v>217.913112000132</c:v>
                </c:pt>
                <c:pt idx="65406">
                  <c:v>217.91376600003701</c:v>
                </c:pt>
                <c:pt idx="65407">
                  <c:v>217.91486399979399</c:v>
                </c:pt>
                <c:pt idx="65408">
                  <c:v>217.91565400008</c:v>
                </c:pt>
                <c:pt idx="65409">
                  <c:v>217.92514400021898</c:v>
                </c:pt>
                <c:pt idx="65410">
                  <c:v>217.93558799981798</c:v>
                </c:pt>
                <c:pt idx="65411">
                  <c:v>217.93609599990299</c:v>
                </c:pt>
                <c:pt idx="65412">
                  <c:v>217.936795999776</c:v>
                </c:pt>
                <c:pt idx="65413">
                  <c:v>217.93800400018799</c:v>
                </c:pt>
                <c:pt idx="65414">
                  <c:v>217.93900200009301</c:v>
                </c:pt>
                <c:pt idx="65415">
                  <c:v>217.93956400006198</c:v>
                </c:pt>
                <c:pt idx="65416">
                  <c:v>217.95012700022102</c:v>
                </c:pt>
                <c:pt idx="65417">
                  <c:v>217.95055499978798</c:v>
                </c:pt>
                <c:pt idx="65418">
                  <c:v>217.951299000105</c:v>
                </c:pt>
                <c:pt idx="65419">
                  <c:v>217.95195899994701</c:v>
                </c:pt>
                <c:pt idx="65420">
                  <c:v>217.96799399999099</c:v>
                </c:pt>
                <c:pt idx="65421">
                  <c:v>217.97170699983297</c:v>
                </c:pt>
                <c:pt idx="65422">
                  <c:v>217.97585700005499</c:v>
                </c:pt>
                <c:pt idx="65423">
                  <c:v>217.98582900009902</c:v>
                </c:pt>
                <c:pt idx="65424">
                  <c:v>217.991490999793</c:v>
                </c:pt>
                <c:pt idx="65425">
                  <c:v>217.991928000174</c:v>
                </c:pt>
                <c:pt idx="65426">
                  <c:v>217.99266900006802</c:v>
                </c:pt>
                <c:pt idx="65427">
                  <c:v>217.99325199981399</c:v>
                </c:pt>
                <c:pt idx="65428">
                  <c:v>217.99427399992001</c:v>
                </c:pt>
                <c:pt idx="65429">
                  <c:v>217.994838999857</c:v>
                </c:pt>
                <c:pt idx="65430">
                  <c:v>217.99568599999401</c:v>
                </c:pt>
                <c:pt idx="65431">
                  <c:v>217.99643499980399</c:v>
                </c:pt>
                <c:pt idx="65432">
                  <c:v>218.00660200005902</c:v>
                </c:pt>
                <c:pt idx="65433">
                  <c:v>218.00684099980501</c:v>
                </c:pt>
                <c:pt idx="65434">
                  <c:v>218.00738799993198</c:v>
                </c:pt>
                <c:pt idx="65435">
                  <c:v>218.00789500002699</c:v>
                </c:pt>
                <c:pt idx="65436">
                  <c:v>218.00963799978399</c:v>
                </c:pt>
                <c:pt idx="65437">
                  <c:v>218.023708000146</c:v>
                </c:pt>
                <c:pt idx="65438">
                  <c:v>218.02435400013499</c:v>
                </c:pt>
                <c:pt idx="65439">
                  <c:v>218.02548699997701</c:v>
                </c:pt>
                <c:pt idx="65440">
                  <c:v>218.02562399989199</c:v>
                </c:pt>
                <c:pt idx="65441">
                  <c:v>218.02617000003002</c:v>
                </c:pt>
                <c:pt idx="65442">
                  <c:v>218.02639899988202</c:v>
                </c:pt>
                <c:pt idx="65443">
                  <c:v>218.02737100006198</c:v>
                </c:pt>
                <c:pt idx="65444">
                  <c:v>218.028074999892</c:v>
                </c:pt>
                <c:pt idx="65445">
                  <c:v>218.03649100001999</c:v>
                </c:pt>
                <c:pt idx="65446">
                  <c:v>218.05934099984299</c:v>
                </c:pt>
                <c:pt idx="65447">
                  <c:v>218.06584200021402</c:v>
                </c:pt>
                <c:pt idx="65448">
                  <c:v>218.07496600013101</c:v>
                </c:pt>
                <c:pt idx="65449">
                  <c:v>218.07561200012</c:v>
                </c:pt>
                <c:pt idx="65450">
                  <c:v>218.07622799997199</c:v>
                </c:pt>
                <c:pt idx="65451">
                  <c:v>218.07704899992999</c:v>
                </c:pt>
                <c:pt idx="65452">
                  <c:v>218.07740900021599</c:v>
                </c:pt>
                <c:pt idx="65453">
                  <c:v>218.07827900011</c:v>
                </c:pt>
                <c:pt idx="65454">
                  <c:v>218.08156199995199</c:v>
                </c:pt>
                <c:pt idx="65455">
                  <c:v>218.082232000142</c:v>
                </c:pt>
                <c:pt idx="65456">
                  <c:v>218.083576000026</c:v>
                </c:pt>
                <c:pt idx="65457">
                  <c:v>218.08441299981399</c:v>
                </c:pt>
                <c:pt idx="65458">
                  <c:v>218.084586999793</c:v>
                </c:pt>
                <c:pt idx="65459">
                  <c:v>218.085215999963</c:v>
                </c:pt>
                <c:pt idx="65460">
                  <c:v>218.08702699990999</c:v>
                </c:pt>
                <c:pt idx="65461">
                  <c:v>218.088591000196</c:v>
                </c:pt>
                <c:pt idx="65462">
                  <c:v>218.09287999985798</c:v>
                </c:pt>
                <c:pt idx="65463">
                  <c:v>218.09355300001698</c:v>
                </c:pt>
                <c:pt idx="65464">
                  <c:v>218.09492600004802</c:v>
                </c:pt>
                <c:pt idx="65465">
                  <c:v>218.09588599990002</c:v>
                </c:pt>
                <c:pt idx="65466">
                  <c:v>218.11075799996598</c:v>
                </c:pt>
                <c:pt idx="65467">
                  <c:v>218.11423700000799</c:v>
                </c:pt>
                <c:pt idx="65468">
                  <c:v>218.11494499979699</c:v>
                </c:pt>
                <c:pt idx="65469">
                  <c:v>218.11622499990298</c:v>
                </c:pt>
                <c:pt idx="65470">
                  <c:v>218.11763999994503</c:v>
                </c:pt>
                <c:pt idx="65471">
                  <c:v>218.12125399992499</c:v>
                </c:pt>
                <c:pt idx="65472">
                  <c:v>218.121887000052</c:v>
                </c:pt>
                <c:pt idx="65473">
                  <c:v>218.12310699988299</c:v>
                </c:pt>
                <c:pt idx="65474">
                  <c:v>218.12400299995699</c:v>
                </c:pt>
                <c:pt idx="65475">
                  <c:v>218.124296000041</c:v>
                </c:pt>
                <c:pt idx="65476">
                  <c:v>218.147180999949</c:v>
                </c:pt>
                <c:pt idx="65477">
                  <c:v>218.15339800014002</c:v>
                </c:pt>
                <c:pt idx="65478">
                  <c:v>218.16586900013101</c:v>
                </c:pt>
                <c:pt idx="65479">
                  <c:v>218.16794500000398</c:v>
                </c:pt>
                <c:pt idx="65480">
                  <c:v>218.168493000121</c:v>
                </c:pt>
                <c:pt idx="65481">
                  <c:v>218.16962699995199</c:v>
                </c:pt>
                <c:pt idx="65482">
                  <c:v>218.17044599993</c:v>
                </c:pt>
                <c:pt idx="65483">
                  <c:v>218.179168000006</c:v>
                </c:pt>
                <c:pt idx="65484">
                  <c:v>218.17977999990001</c:v>
                </c:pt>
                <c:pt idx="65485">
                  <c:v>218.180992999805</c:v>
                </c:pt>
                <c:pt idx="65486">
                  <c:v>218.18184099993198</c:v>
                </c:pt>
                <c:pt idx="65487">
                  <c:v>218.19211399997499</c:v>
                </c:pt>
                <c:pt idx="65488">
                  <c:v>218.20119599988101</c:v>
                </c:pt>
                <c:pt idx="65489">
                  <c:v>218.23588100005497</c:v>
                </c:pt>
                <c:pt idx="65490">
                  <c:v>218.24958300021498</c:v>
                </c:pt>
                <c:pt idx="65491">
                  <c:v>218.25016399998199</c:v>
                </c:pt>
                <c:pt idx="65492">
                  <c:v>218.26511100016401</c:v>
                </c:pt>
                <c:pt idx="65493">
                  <c:v>218.26577599995198</c:v>
                </c:pt>
                <c:pt idx="65494">
                  <c:v>218.26728899986801</c:v>
                </c:pt>
                <c:pt idx="65495">
                  <c:v>218.26813000006899</c:v>
                </c:pt>
                <c:pt idx="65496">
                  <c:v>218.27854100001699</c:v>
                </c:pt>
                <c:pt idx="65497">
                  <c:v>218.27907299984801</c:v>
                </c:pt>
                <c:pt idx="65498">
                  <c:v>218.27998400021897</c:v>
                </c:pt>
                <c:pt idx="65499">
                  <c:v>218.280724000123</c:v>
                </c:pt>
                <c:pt idx="65500">
                  <c:v>218.28224999990098</c:v>
                </c:pt>
                <c:pt idx="65501">
                  <c:v>218.282945999817</c:v>
                </c:pt>
                <c:pt idx="65502">
                  <c:v>218.284451999807</c:v>
                </c:pt>
                <c:pt idx="65503">
                  <c:v>218.28545600010301</c:v>
                </c:pt>
                <c:pt idx="65504">
                  <c:v>218.28604800020901</c:v>
                </c:pt>
                <c:pt idx="65505">
                  <c:v>218.28645899995499</c:v>
                </c:pt>
                <c:pt idx="65506">
                  <c:v>218.287270000018</c:v>
                </c:pt>
                <c:pt idx="65507">
                  <c:v>218.28777400014499</c:v>
                </c:pt>
                <c:pt idx="65508">
                  <c:v>218.302783000126</c:v>
                </c:pt>
                <c:pt idx="65509">
                  <c:v>218.30338300014702</c:v>
                </c:pt>
                <c:pt idx="65510">
                  <c:v>218.30448199989399</c:v>
                </c:pt>
                <c:pt idx="65511">
                  <c:v>218.30527600013701</c:v>
                </c:pt>
                <c:pt idx="65512">
                  <c:v>218.31381499987398</c:v>
                </c:pt>
                <c:pt idx="65513">
                  <c:v>218.314515000201</c:v>
                </c:pt>
                <c:pt idx="65514">
                  <c:v>218.315703999905</c:v>
                </c:pt>
                <c:pt idx="65515">
                  <c:v>218.31594200011699</c:v>
                </c:pt>
                <c:pt idx="65516">
                  <c:v>218.31642899996902</c:v>
                </c:pt>
                <c:pt idx="65517">
                  <c:v>218.316994999895</c:v>
                </c:pt>
                <c:pt idx="65518">
                  <c:v>218.31712299990599</c:v>
                </c:pt>
                <c:pt idx="65519">
                  <c:v>218.31800300014902</c:v>
                </c:pt>
                <c:pt idx="65520">
                  <c:v>218.319161000181</c:v>
                </c:pt>
                <c:pt idx="65521">
                  <c:v>218.325498000012</c:v>
                </c:pt>
                <c:pt idx="65522">
                  <c:v>218.32600600009701</c:v>
                </c:pt>
                <c:pt idx="65523">
                  <c:v>218.32704000007598</c:v>
                </c:pt>
                <c:pt idx="65524">
                  <c:v>218.32765399994901</c:v>
                </c:pt>
                <c:pt idx="65525">
                  <c:v>218.334532999961</c:v>
                </c:pt>
                <c:pt idx="65526">
                  <c:v>218.33515800017199</c:v>
                </c:pt>
                <c:pt idx="65527">
                  <c:v>218.33520700010899</c:v>
                </c:pt>
                <c:pt idx="65528">
                  <c:v>218.33580600014099</c:v>
                </c:pt>
                <c:pt idx="65529">
                  <c:v>218.336305999855</c:v>
                </c:pt>
                <c:pt idx="65530">
                  <c:v>218.33705500012002</c:v>
                </c:pt>
                <c:pt idx="65531">
                  <c:v>218.33710000009799</c:v>
                </c:pt>
                <c:pt idx="65532">
                  <c:v>218.337910000173</c:v>
                </c:pt>
                <c:pt idx="65533">
                  <c:v>218.338265000056</c:v>
                </c:pt>
                <c:pt idx="65534">
                  <c:v>218.35300500015302</c:v>
                </c:pt>
                <c:pt idx="65535">
                  <c:v>218.36912600019699</c:v>
                </c:pt>
                <c:pt idx="65536">
                  <c:v>218.383827999787</c:v>
                </c:pt>
                <c:pt idx="65537">
                  <c:v>218.38449699998799</c:v>
                </c:pt>
                <c:pt idx="65538">
                  <c:v>218.38572200022</c:v>
                </c:pt>
                <c:pt idx="65539">
                  <c:v>218.38658200022101</c:v>
                </c:pt>
                <c:pt idx="65540">
                  <c:v>218.39477799994702</c:v>
                </c:pt>
                <c:pt idx="65541">
                  <c:v>218.396467999809</c:v>
                </c:pt>
                <c:pt idx="65542">
                  <c:v>218.39697399991499</c:v>
                </c:pt>
                <c:pt idx="65543">
                  <c:v>218.397872999958</c:v>
                </c:pt>
                <c:pt idx="65544">
                  <c:v>218.39859999999999</c:v>
                </c:pt>
                <c:pt idx="65545">
                  <c:v>218.40113000007401</c:v>
                </c:pt>
                <c:pt idx="65546">
                  <c:v>218.401572999937</c:v>
                </c:pt>
                <c:pt idx="65547">
                  <c:v>218.40186800000001</c:v>
                </c:pt>
                <c:pt idx="65548">
                  <c:v>218.403073999979</c:v>
                </c:pt>
                <c:pt idx="65549">
                  <c:v>218.40382500022301</c:v>
                </c:pt>
                <c:pt idx="65550">
                  <c:v>218.40396400011701</c:v>
                </c:pt>
                <c:pt idx="65551">
                  <c:v>218.40556100005401</c:v>
                </c:pt>
                <c:pt idx="65552">
                  <c:v>218.40596399988499</c:v>
                </c:pt>
                <c:pt idx="65553">
                  <c:v>218.40670700021201</c:v>
                </c:pt>
                <c:pt idx="65554">
                  <c:v>218.40723700006399</c:v>
                </c:pt>
                <c:pt idx="65555">
                  <c:v>218.41426799983299</c:v>
                </c:pt>
                <c:pt idx="65556">
                  <c:v>218.41467000012901</c:v>
                </c:pt>
                <c:pt idx="65557">
                  <c:v>218.41535300018199</c:v>
                </c:pt>
                <c:pt idx="65558">
                  <c:v>218.41551499983299</c:v>
                </c:pt>
                <c:pt idx="65559">
                  <c:v>218.41580799991701</c:v>
                </c:pt>
                <c:pt idx="65560">
                  <c:v>218.41632199993899</c:v>
                </c:pt>
                <c:pt idx="65561">
                  <c:v>218.41634000020301</c:v>
                </c:pt>
                <c:pt idx="65562">
                  <c:v>218.41676499980102</c:v>
                </c:pt>
                <c:pt idx="65563">
                  <c:v>218.417367999791</c:v>
                </c:pt>
                <c:pt idx="65564">
                  <c:v>218.422397999802</c:v>
                </c:pt>
                <c:pt idx="65565">
                  <c:v>218.42302400000301</c:v>
                </c:pt>
                <c:pt idx="65566">
                  <c:v>218.42419699987599</c:v>
                </c:pt>
                <c:pt idx="65567">
                  <c:v>218.42508400004499</c:v>
                </c:pt>
                <c:pt idx="65568">
                  <c:v>218.42531899983399</c:v>
                </c:pt>
                <c:pt idx="65569">
                  <c:v>218.43261999992998</c:v>
                </c:pt>
                <c:pt idx="65570">
                  <c:v>218.43309799987699</c:v>
                </c:pt>
                <c:pt idx="65571">
                  <c:v>218.43400299985601</c:v>
                </c:pt>
                <c:pt idx="65572">
                  <c:v>218.434019000142</c:v>
                </c:pt>
                <c:pt idx="65573">
                  <c:v>218.43470800013102</c:v>
                </c:pt>
                <c:pt idx="65574">
                  <c:v>218.436466000184</c:v>
                </c:pt>
                <c:pt idx="65575">
                  <c:v>218.43680600022699</c:v>
                </c:pt>
                <c:pt idx="65576">
                  <c:v>218.43750300013198</c:v>
                </c:pt>
                <c:pt idx="65577">
                  <c:v>218.43799599992002</c:v>
                </c:pt>
                <c:pt idx="65578">
                  <c:v>218.44924100014299</c:v>
                </c:pt>
                <c:pt idx="65579">
                  <c:v>218.45563299984801</c:v>
                </c:pt>
                <c:pt idx="65580">
                  <c:v>218.480705999809</c:v>
                </c:pt>
                <c:pt idx="65581">
                  <c:v>218.48156899977698</c:v>
                </c:pt>
                <c:pt idx="65582">
                  <c:v>218.48874699981002</c:v>
                </c:pt>
                <c:pt idx="65583">
                  <c:v>218.49275400018001</c:v>
                </c:pt>
                <c:pt idx="65584">
                  <c:v>218.49720699992702</c:v>
                </c:pt>
                <c:pt idx="65585">
                  <c:v>218.52305399988799</c:v>
                </c:pt>
                <c:pt idx="65586">
                  <c:v>218.52373799993001</c:v>
                </c:pt>
                <c:pt idx="65587">
                  <c:v>218.52507399989901</c:v>
                </c:pt>
                <c:pt idx="65588">
                  <c:v>218.52591300012099</c:v>
                </c:pt>
                <c:pt idx="65589">
                  <c:v>218.526154999835</c:v>
                </c:pt>
                <c:pt idx="65590">
                  <c:v>218.52828800001498</c:v>
                </c:pt>
                <c:pt idx="65591">
                  <c:v>218.53226299981498</c:v>
                </c:pt>
                <c:pt idx="65592">
                  <c:v>218.53294799984698</c:v>
                </c:pt>
                <c:pt idx="65593">
                  <c:v>218.53419799981498</c:v>
                </c:pt>
                <c:pt idx="65594">
                  <c:v>218.53509099992098</c:v>
                </c:pt>
                <c:pt idx="65595">
                  <c:v>218.541390000154</c:v>
                </c:pt>
                <c:pt idx="65596">
                  <c:v>218.541986000218</c:v>
                </c:pt>
                <c:pt idx="65597">
                  <c:v>218.54320100010202</c:v>
                </c:pt>
                <c:pt idx="65598">
                  <c:v>218.54400499978502</c:v>
                </c:pt>
                <c:pt idx="65599">
                  <c:v>218.58724599996998</c:v>
                </c:pt>
                <c:pt idx="65600">
                  <c:v>218.58799399979</c:v>
                </c:pt>
                <c:pt idx="65601">
                  <c:v>218.58915900020199</c:v>
                </c:pt>
                <c:pt idx="65602">
                  <c:v>218.58992699981098</c:v>
                </c:pt>
                <c:pt idx="65603">
                  <c:v>218.59074800022398</c:v>
                </c:pt>
                <c:pt idx="65604">
                  <c:v>218.591288999959</c:v>
                </c:pt>
                <c:pt idx="65605">
                  <c:v>218.591303999801</c:v>
                </c:pt>
                <c:pt idx="65606">
                  <c:v>218.59229900019199</c:v>
                </c:pt>
                <c:pt idx="65607">
                  <c:v>218.59306499982199</c:v>
                </c:pt>
                <c:pt idx="65608">
                  <c:v>218.59851599992902</c:v>
                </c:pt>
                <c:pt idx="65609">
                  <c:v>218.599207999886</c:v>
                </c:pt>
                <c:pt idx="65610">
                  <c:v>218.60047100017198</c:v>
                </c:pt>
                <c:pt idx="65611">
                  <c:v>218.60131799985501</c:v>
                </c:pt>
                <c:pt idx="65612">
                  <c:v>218.60530999992901</c:v>
                </c:pt>
                <c:pt idx="65613">
                  <c:v>218.60709900010897</c:v>
                </c:pt>
                <c:pt idx="65614">
                  <c:v>218.607844999951</c:v>
                </c:pt>
                <c:pt idx="65615">
                  <c:v>218.609124000067</c:v>
                </c:pt>
                <c:pt idx="65616">
                  <c:v>218.61008099995101</c:v>
                </c:pt>
                <c:pt idx="65617">
                  <c:v>218.61915799990999</c:v>
                </c:pt>
                <c:pt idx="65618">
                  <c:v>218.61968399980398</c:v>
                </c:pt>
                <c:pt idx="65619">
                  <c:v>218.62060900002598</c:v>
                </c:pt>
                <c:pt idx="65620">
                  <c:v>218.62142800000501</c:v>
                </c:pt>
                <c:pt idx="65621">
                  <c:v>218.63999100014499</c:v>
                </c:pt>
                <c:pt idx="65622">
                  <c:v>218.64040999980699</c:v>
                </c:pt>
                <c:pt idx="65623">
                  <c:v>218.64112899993398</c:v>
                </c:pt>
                <c:pt idx="65624">
                  <c:v>218.64168100000799</c:v>
                </c:pt>
                <c:pt idx="65625">
                  <c:v>218.65071499996702</c:v>
                </c:pt>
                <c:pt idx="65626">
                  <c:v>218.65172099978702</c:v>
                </c:pt>
                <c:pt idx="65627">
                  <c:v>218.65295599991398</c:v>
                </c:pt>
                <c:pt idx="65628">
                  <c:v>218.65353200018902</c:v>
                </c:pt>
                <c:pt idx="65629">
                  <c:v>218.65362000016799</c:v>
                </c:pt>
                <c:pt idx="65630">
                  <c:v>218.65480999986102</c:v>
                </c:pt>
                <c:pt idx="65631">
                  <c:v>218.655624999883</c:v>
                </c:pt>
                <c:pt idx="65632">
                  <c:v>218.65736700010498</c:v>
                </c:pt>
                <c:pt idx="65633">
                  <c:v>218.68393400018201</c:v>
                </c:pt>
                <c:pt idx="65634">
                  <c:v>218.69259999994</c:v>
                </c:pt>
                <c:pt idx="65635">
                  <c:v>218.70112199985599</c:v>
                </c:pt>
                <c:pt idx="65636">
                  <c:v>218.708973000047</c:v>
                </c:pt>
                <c:pt idx="65637">
                  <c:v>218.70936200002598</c:v>
                </c:pt>
                <c:pt idx="65638">
                  <c:v>218.71011399980398</c:v>
                </c:pt>
                <c:pt idx="65639">
                  <c:v>218.71063600019602</c:v>
                </c:pt>
                <c:pt idx="65640">
                  <c:v>218.73103300003999</c:v>
                </c:pt>
                <c:pt idx="65641">
                  <c:v>218.73169199989201</c:v>
                </c:pt>
                <c:pt idx="65642">
                  <c:v>218.732959000135</c:v>
                </c:pt>
                <c:pt idx="65643">
                  <c:v>218.73383699994503</c:v>
                </c:pt>
                <c:pt idx="65644">
                  <c:v>218.74453999998798</c:v>
                </c:pt>
                <c:pt idx="65645">
                  <c:v>218.74512800013599</c:v>
                </c:pt>
                <c:pt idx="65646">
                  <c:v>218.74534800008402</c:v>
                </c:pt>
                <c:pt idx="65647">
                  <c:v>218.746247000126</c:v>
                </c:pt>
                <c:pt idx="65648">
                  <c:v>218.74700599983001</c:v>
                </c:pt>
                <c:pt idx="65649">
                  <c:v>218.78160899996098</c:v>
                </c:pt>
                <c:pt idx="65650">
                  <c:v>218.78598100011001</c:v>
                </c:pt>
                <c:pt idx="65651">
                  <c:v>218.78668099998302</c:v>
                </c:pt>
                <c:pt idx="65652">
                  <c:v>218.78806299991899</c:v>
                </c:pt>
                <c:pt idx="65653">
                  <c:v>218.78908200005702</c:v>
                </c:pt>
                <c:pt idx="65654">
                  <c:v>218.794731999878</c:v>
                </c:pt>
                <c:pt idx="65655">
                  <c:v>218.80946400005899</c:v>
                </c:pt>
                <c:pt idx="65656">
                  <c:v>218.80996099980598</c:v>
                </c:pt>
                <c:pt idx="65657">
                  <c:v>218.810243999996</c:v>
                </c:pt>
                <c:pt idx="65658">
                  <c:v>218.810798000049</c:v>
                </c:pt>
                <c:pt idx="65659">
                  <c:v>218.810937999933</c:v>
                </c:pt>
                <c:pt idx="65660">
                  <c:v>218.81145299994299</c:v>
                </c:pt>
                <c:pt idx="65661">
                  <c:v>218.81213899996501</c:v>
                </c:pt>
                <c:pt idx="65662">
                  <c:v>218.81331199983799</c:v>
                </c:pt>
                <c:pt idx="65663">
                  <c:v>218.814564999775</c:v>
                </c:pt>
                <c:pt idx="65664">
                  <c:v>218.81519799990201</c:v>
                </c:pt>
                <c:pt idx="65665">
                  <c:v>218.81545099995398</c:v>
                </c:pt>
                <c:pt idx="65666">
                  <c:v>218.81646300016601</c:v>
                </c:pt>
                <c:pt idx="65667">
                  <c:v>218.817404000219</c:v>
                </c:pt>
                <c:pt idx="65668">
                  <c:v>218.83729599994601</c:v>
                </c:pt>
                <c:pt idx="65669">
                  <c:v>218.83787500019</c:v>
                </c:pt>
                <c:pt idx="65670">
                  <c:v>218.838972999947</c:v>
                </c:pt>
                <c:pt idx="65671">
                  <c:v>218.83979599988299</c:v>
                </c:pt>
                <c:pt idx="65672">
                  <c:v>218.85477500018098</c:v>
                </c:pt>
                <c:pt idx="65673">
                  <c:v>218.855411999811</c:v>
                </c:pt>
                <c:pt idx="65674">
                  <c:v>218.85545799977899</c:v>
                </c:pt>
                <c:pt idx="65675">
                  <c:v>218.856741999843</c:v>
                </c:pt>
                <c:pt idx="65676">
                  <c:v>218.857677999949</c:v>
                </c:pt>
                <c:pt idx="65677">
                  <c:v>218.86085100004399</c:v>
                </c:pt>
                <c:pt idx="65678">
                  <c:v>218.86524699993899</c:v>
                </c:pt>
                <c:pt idx="65679">
                  <c:v>218.865925000045</c:v>
                </c:pt>
                <c:pt idx="65680">
                  <c:v>218.86725800004501</c:v>
                </c:pt>
                <c:pt idx="65681">
                  <c:v>218.86816000005601</c:v>
                </c:pt>
                <c:pt idx="65682">
                  <c:v>218.87908700000401</c:v>
                </c:pt>
                <c:pt idx="65683">
                  <c:v>218.881046000205</c:v>
                </c:pt>
                <c:pt idx="65684">
                  <c:v>218.89766399999601</c:v>
                </c:pt>
                <c:pt idx="65685">
                  <c:v>218.898367999827</c:v>
                </c:pt>
                <c:pt idx="65686">
                  <c:v>218.89976400007001</c:v>
                </c:pt>
                <c:pt idx="65687">
                  <c:v>218.900718999975</c:v>
                </c:pt>
                <c:pt idx="65688">
                  <c:v>218.90320500005998</c:v>
                </c:pt>
                <c:pt idx="65689">
                  <c:v>218.90539800005999</c:v>
                </c:pt>
                <c:pt idx="65690">
                  <c:v>218.90591600003901</c:v>
                </c:pt>
                <c:pt idx="65691">
                  <c:v>218.90627199991201</c:v>
                </c:pt>
                <c:pt idx="65692">
                  <c:v>218.90659500013399</c:v>
                </c:pt>
                <c:pt idx="65693">
                  <c:v>218.906768000124</c:v>
                </c:pt>
                <c:pt idx="65694">
                  <c:v>218.90690400005002</c:v>
                </c:pt>
                <c:pt idx="65695">
                  <c:v>218.90759400002901</c:v>
                </c:pt>
                <c:pt idx="65696">
                  <c:v>218.90782899981701</c:v>
                </c:pt>
                <c:pt idx="65697">
                  <c:v>218.90848800012401</c:v>
                </c:pt>
                <c:pt idx="65698">
                  <c:v>218.91270300011399</c:v>
                </c:pt>
                <c:pt idx="65699">
                  <c:v>218.913211000199</c:v>
                </c:pt>
                <c:pt idx="65700">
                  <c:v>218.91421999998701</c:v>
                </c:pt>
                <c:pt idx="65701">
                  <c:v>218.915361000199</c:v>
                </c:pt>
                <c:pt idx="65702">
                  <c:v>218.93442200007399</c:v>
                </c:pt>
                <c:pt idx="65703">
                  <c:v>218.93530699981002</c:v>
                </c:pt>
                <c:pt idx="65704">
                  <c:v>218.936016000043</c:v>
                </c:pt>
                <c:pt idx="65705">
                  <c:v>218.93735599996901</c:v>
                </c:pt>
                <c:pt idx="65706">
                  <c:v>218.93831799980001</c:v>
                </c:pt>
                <c:pt idx="65707">
                  <c:v>218.95154200001301</c:v>
                </c:pt>
                <c:pt idx="65708">
                  <c:v>218.95219199996001</c:v>
                </c:pt>
                <c:pt idx="65709">
                  <c:v>218.95352599994999</c:v>
                </c:pt>
                <c:pt idx="65710">
                  <c:v>218.954366000161</c:v>
                </c:pt>
                <c:pt idx="65711">
                  <c:v>218.976364999889</c:v>
                </c:pt>
                <c:pt idx="65712">
                  <c:v>218.978072000027</c:v>
                </c:pt>
                <c:pt idx="65713">
                  <c:v>218.97850599998401</c:v>
                </c:pt>
                <c:pt idx="65714">
                  <c:v>218.97919299999501</c:v>
                </c:pt>
                <c:pt idx="65715">
                  <c:v>218.97981900019602</c:v>
                </c:pt>
                <c:pt idx="65716">
                  <c:v>218.980252000164</c:v>
                </c:pt>
                <c:pt idx="65717">
                  <c:v>219.005677000041</c:v>
                </c:pt>
                <c:pt idx="65718">
                  <c:v>219.00745699986101</c:v>
                </c:pt>
                <c:pt idx="65719">
                  <c:v>219.00754499983998</c:v>
                </c:pt>
                <c:pt idx="65720">
                  <c:v>219.00822899988202</c:v>
                </c:pt>
                <c:pt idx="65721">
                  <c:v>219.009527999787</c:v>
                </c:pt>
                <c:pt idx="65722">
                  <c:v>219.010464999882</c:v>
                </c:pt>
                <c:pt idx="65723">
                  <c:v>219.01895300015801</c:v>
                </c:pt>
                <c:pt idx="65724">
                  <c:v>219.02538899985299</c:v>
                </c:pt>
                <c:pt idx="65725">
                  <c:v>219.03345999999101</c:v>
                </c:pt>
                <c:pt idx="65726">
                  <c:v>219.03412099982199</c:v>
                </c:pt>
                <c:pt idx="65727">
                  <c:v>219.03538900005498</c:v>
                </c:pt>
                <c:pt idx="65728">
                  <c:v>219.03629999997</c:v>
                </c:pt>
                <c:pt idx="65729">
                  <c:v>219.04052899981201</c:v>
                </c:pt>
                <c:pt idx="65730">
                  <c:v>219.04116899986499</c:v>
                </c:pt>
                <c:pt idx="65731">
                  <c:v>219.04212199979099</c:v>
                </c:pt>
                <c:pt idx="65732">
                  <c:v>219.04292099998199</c:v>
                </c:pt>
                <c:pt idx="65733">
                  <c:v>219.05413600006699</c:v>
                </c:pt>
                <c:pt idx="65734">
                  <c:v>219.06779600021699</c:v>
                </c:pt>
                <c:pt idx="65735">
                  <c:v>219.06845100011103</c:v>
                </c:pt>
                <c:pt idx="65736">
                  <c:v>219.06970100007999</c:v>
                </c:pt>
                <c:pt idx="65737">
                  <c:v>219.07062299987899</c:v>
                </c:pt>
                <c:pt idx="65738">
                  <c:v>219.07435799994298</c:v>
                </c:pt>
                <c:pt idx="65739">
                  <c:v>219.07514299982699</c:v>
                </c:pt>
                <c:pt idx="65740">
                  <c:v>219.076337999922</c:v>
                </c:pt>
                <c:pt idx="65741">
                  <c:v>219.07681599986898</c:v>
                </c:pt>
                <c:pt idx="65742">
                  <c:v>219.077253999785</c:v>
                </c:pt>
                <c:pt idx="65743">
                  <c:v>219.084961000135</c:v>
                </c:pt>
                <c:pt idx="65744">
                  <c:v>219.085549999817</c:v>
                </c:pt>
                <c:pt idx="65745">
                  <c:v>219.086709999828</c:v>
                </c:pt>
                <c:pt idx="65746">
                  <c:v>219.087477999892</c:v>
                </c:pt>
                <c:pt idx="65747">
                  <c:v>219.09243900017802</c:v>
                </c:pt>
                <c:pt idx="65748">
                  <c:v>219.097555000189</c:v>
                </c:pt>
                <c:pt idx="65749">
                  <c:v>219.09823699979799</c:v>
                </c:pt>
                <c:pt idx="65750">
                  <c:v>219.09942699994599</c:v>
                </c:pt>
                <c:pt idx="65751">
                  <c:v>219.10016899983</c:v>
                </c:pt>
                <c:pt idx="65752">
                  <c:v>219.10046099992499</c:v>
                </c:pt>
                <c:pt idx="65753">
                  <c:v>219.111075</c:v>
                </c:pt>
                <c:pt idx="65754">
                  <c:v>219.11140700012697</c:v>
                </c:pt>
                <c:pt idx="65755">
                  <c:v>219.11165399978901</c:v>
                </c:pt>
                <c:pt idx="65756">
                  <c:v>219.111820999842</c:v>
                </c:pt>
                <c:pt idx="65757">
                  <c:v>219.11262799994799</c:v>
                </c:pt>
                <c:pt idx="65758">
                  <c:v>219.112684999799</c:v>
                </c:pt>
                <c:pt idx="65759">
                  <c:v>219.113254000149</c:v>
                </c:pt>
                <c:pt idx="65760">
                  <c:v>219.11334200012698</c:v>
                </c:pt>
                <c:pt idx="65761">
                  <c:v>219.13655800017199</c:v>
                </c:pt>
                <c:pt idx="65762">
                  <c:v>219.148018999931</c:v>
                </c:pt>
                <c:pt idx="65763">
                  <c:v>219.151955000143</c:v>
                </c:pt>
                <c:pt idx="65764">
                  <c:v>219.162182000218</c:v>
                </c:pt>
                <c:pt idx="65765">
                  <c:v>219.183524000072</c:v>
                </c:pt>
                <c:pt idx="65766">
                  <c:v>219.19672600006299</c:v>
                </c:pt>
                <c:pt idx="65767">
                  <c:v>219.19675700018999</c:v>
                </c:pt>
                <c:pt idx="65768">
                  <c:v>219.19678099993601</c:v>
                </c:pt>
                <c:pt idx="65769">
                  <c:v>219.197442000222</c:v>
                </c:pt>
                <c:pt idx="65770">
                  <c:v>219.197512999926</c:v>
                </c:pt>
                <c:pt idx="65771">
                  <c:v>219.19863999983099</c:v>
                </c:pt>
                <c:pt idx="65772">
                  <c:v>219.198918000074</c:v>
                </c:pt>
                <c:pt idx="65773">
                  <c:v>219.199819000095</c:v>
                </c:pt>
                <c:pt idx="65774">
                  <c:v>219.19988699983099</c:v>
                </c:pt>
                <c:pt idx="65775">
                  <c:v>219.22415000017199</c:v>
                </c:pt>
                <c:pt idx="65776">
                  <c:v>219.22425100001399</c:v>
                </c:pt>
                <c:pt idx="65777">
                  <c:v>219.224716000098</c:v>
                </c:pt>
                <c:pt idx="65778">
                  <c:v>219.22489500002399</c:v>
                </c:pt>
                <c:pt idx="65779">
                  <c:v>219.22588600000302</c:v>
                </c:pt>
                <c:pt idx="65780">
                  <c:v>219.22610799992901</c:v>
                </c:pt>
                <c:pt idx="65781">
                  <c:v>219.22661100006701</c:v>
                </c:pt>
                <c:pt idx="65782">
                  <c:v>219.226922999951</c:v>
                </c:pt>
                <c:pt idx="65783">
                  <c:v>219.254114999785</c:v>
                </c:pt>
                <c:pt idx="65784">
                  <c:v>219.254751999869</c:v>
                </c:pt>
                <c:pt idx="65785">
                  <c:v>219.25533400008101</c:v>
                </c:pt>
                <c:pt idx="65786">
                  <c:v>219.25573899989101</c:v>
                </c:pt>
                <c:pt idx="65787">
                  <c:v>219.25598000007</c:v>
                </c:pt>
                <c:pt idx="65788">
                  <c:v>219.256489000144</c:v>
                </c:pt>
                <c:pt idx="65789">
                  <c:v>219.256784000208</c:v>
                </c:pt>
                <c:pt idx="65790">
                  <c:v>219.25699199982699</c:v>
                </c:pt>
                <c:pt idx="65791">
                  <c:v>219.25899200005</c:v>
                </c:pt>
                <c:pt idx="65792">
                  <c:v>219.259672000134</c:v>
                </c:pt>
                <c:pt idx="65793">
                  <c:v>219.260708000092</c:v>
                </c:pt>
                <c:pt idx="65794">
                  <c:v>219.26079400009201</c:v>
                </c:pt>
                <c:pt idx="65795">
                  <c:v>219.26121300020799</c:v>
                </c:pt>
                <c:pt idx="65796">
                  <c:v>219.26161999999698</c:v>
                </c:pt>
                <c:pt idx="65797">
                  <c:v>219.26404899977499</c:v>
                </c:pt>
                <c:pt idx="65798">
                  <c:v>219.26430199982801</c:v>
                </c:pt>
                <c:pt idx="65799">
                  <c:v>219.26523299998701</c:v>
                </c:pt>
                <c:pt idx="65800">
                  <c:v>219.26544999996599</c:v>
                </c:pt>
                <c:pt idx="65801">
                  <c:v>219.26707800002899</c:v>
                </c:pt>
                <c:pt idx="65802">
                  <c:v>219.26735199985998</c:v>
                </c:pt>
                <c:pt idx="65803">
                  <c:v>219.269245999839</c:v>
                </c:pt>
                <c:pt idx="65804">
                  <c:v>219.269433000135</c:v>
                </c:pt>
                <c:pt idx="65805">
                  <c:v>219.27118399980802</c:v>
                </c:pt>
                <c:pt idx="65806">
                  <c:v>219.271476999892</c:v>
                </c:pt>
                <c:pt idx="65807">
                  <c:v>219.27387699997701</c:v>
                </c:pt>
                <c:pt idx="65808">
                  <c:v>219.27400200002</c:v>
                </c:pt>
                <c:pt idx="65809">
                  <c:v>219.274106999819</c:v>
                </c:pt>
                <c:pt idx="65810">
                  <c:v>219.275346999893</c:v>
                </c:pt>
                <c:pt idx="65811">
                  <c:v>219.27547699988202</c:v>
                </c:pt>
                <c:pt idx="65812">
                  <c:v>219.27555899992498</c:v>
                </c:pt>
                <c:pt idx="65813">
                  <c:v>219.27564099996701</c:v>
                </c:pt>
                <c:pt idx="65814">
                  <c:v>219.27573899984</c:v>
                </c:pt>
                <c:pt idx="65815">
                  <c:v>219.27582599982898</c:v>
                </c:pt>
                <c:pt idx="65816">
                  <c:v>219.27592300016801</c:v>
                </c:pt>
                <c:pt idx="65817">
                  <c:v>219.277069999861</c:v>
                </c:pt>
                <c:pt idx="65818">
                  <c:v>219.27729600020001</c:v>
                </c:pt>
                <c:pt idx="65819">
                  <c:v>219.27838700003099</c:v>
                </c:pt>
                <c:pt idx="65820">
                  <c:v>219.27839599993601</c:v>
                </c:pt>
                <c:pt idx="65821">
                  <c:v>219.27905299980901</c:v>
                </c:pt>
                <c:pt idx="65822">
                  <c:v>219.27985599995699</c:v>
                </c:pt>
                <c:pt idx="65823">
                  <c:v>219.27990999984101</c:v>
                </c:pt>
                <c:pt idx="65824">
                  <c:v>219.28030199978798</c:v>
                </c:pt>
                <c:pt idx="65825">
                  <c:v>219.280372999946</c:v>
                </c:pt>
                <c:pt idx="65826">
                  <c:v>219.28106799987199</c:v>
                </c:pt>
                <c:pt idx="65827">
                  <c:v>219.281154999862</c:v>
                </c:pt>
                <c:pt idx="65828">
                  <c:v>219.28184299986199</c:v>
                </c:pt>
                <c:pt idx="65829">
                  <c:v>219.28189199979801</c:v>
                </c:pt>
                <c:pt idx="65830">
                  <c:v>219.28992899984198</c:v>
                </c:pt>
                <c:pt idx="65831">
                  <c:v>219.29051799997899</c:v>
                </c:pt>
                <c:pt idx="65832">
                  <c:v>219.29174099977899</c:v>
                </c:pt>
                <c:pt idx="65833">
                  <c:v>219.29258499994799</c:v>
                </c:pt>
                <c:pt idx="65834">
                  <c:v>219.306325000161</c:v>
                </c:pt>
                <c:pt idx="65835">
                  <c:v>219.324672999846</c:v>
                </c:pt>
                <c:pt idx="65836">
                  <c:v>219.32808900009999</c:v>
                </c:pt>
                <c:pt idx="65837">
                  <c:v>219.33064699987798</c:v>
                </c:pt>
                <c:pt idx="65838">
                  <c:v>219.331020000026</c:v>
                </c:pt>
                <c:pt idx="65839">
                  <c:v>219.331795000016</c:v>
                </c:pt>
                <c:pt idx="65840">
                  <c:v>219.33236399991</c:v>
                </c:pt>
                <c:pt idx="65841">
                  <c:v>219.334520999836</c:v>
                </c:pt>
                <c:pt idx="65842">
                  <c:v>219.35085599989102</c:v>
                </c:pt>
                <c:pt idx="65843">
                  <c:v>219.351510999786</c:v>
                </c:pt>
                <c:pt idx="65844">
                  <c:v>219.352870999955</c:v>
                </c:pt>
                <c:pt idx="65845">
                  <c:v>219.353788999796</c:v>
                </c:pt>
                <c:pt idx="65846">
                  <c:v>219.36265200019898</c:v>
                </c:pt>
                <c:pt idx="65847">
                  <c:v>219.3671670002</c:v>
                </c:pt>
                <c:pt idx="65848">
                  <c:v>219.367182000041</c:v>
                </c:pt>
                <c:pt idx="65849">
                  <c:v>219.367542999862</c:v>
                </c:pt>
                <c:pt idx="65850">
                  <c:v>219.36829500009401</c:v>
                </c:pt>
                <c:pt idx="65851">
                  <c:v>219.36877899997802</c:v>
                </c:pt>
                <c:pt idx="65852">
                  <c:v>219.38360100011701</c:v>
                </c:pt>
                <c:pt idx="65853">
                  <c:v>219.38430899990601</c:v>
                </c:pt>
                <c:pt idx="65854">
                  <c:v>219.385710000096</c:v>
                </c:pt>
                <c:pt idx="65855">
                  <c:v>219.38645199998001</c:v>
                </c:pt>
                <c:pt idx="65856">
                  <c:v>219.386566000139</c:v>
                </c:pt>
                <c:pt idx="65857">
                  <c:v>219.394389000171</c:v>
                </c:pt>
                <c:pt idx="65858">
                  <c:v>219.39501899987502</c:v>
                </c:pt>
                <c:pt idx="65859">
                  <c:v>219.39625499999201</c:v>
                </c:pt>
                <c:pt idx="65860">
                  <c:v>219.39705100021402</c:v>
                </c:pt>
                <c:pt idx="65861">
                  <c:v>219.403325999792</c:v>
                </c:pt>
                <c:pt idx="65862">
                  <c:v>219.41718900006802</c:v>
                </c:pt>
                <c:pt idx="65863">
                  <c:v>219.42889999991101</c:v>
                </c:pt>
                <c:pt idx="65864">
                  <c:v>219.42949100002801</c:v>
                </c:pt>
                <c:pt idx="65865">
                  <c:v>219.43050299978398</c:v>
                </c:pt>
                <c:pt idx="65866">
                  <c:v>219.430668999848</c:v>
                </c:pt>
                <c:pt idx="65867">
                  <c:v>219.43123199980599</c:v>
                </c:pt>
                <c:pt idx="65868">
                  <c:v>219.431391999933</c:v>
                </c:pt>
                <c:pt idx="65869">
                  <c:v>219.43214700013399</c:v>
                </c:pt>
                <c:pt idx="65870">
                  <c:v>219.43288100010201</c:v>
                </c:pt>
                <c:pt idx="65871">
                  <c:v>219.434901000113</c:v>
                </c:pt>
                <c:pt idx="65872">
                  <c:v>219.437131000177</c:v>
                </c:pt>
                <c:pt idx="65873">
                  <c:v>219.438018999881</c:v>
                </c:pt>
                <c:pt idx="65874">
                  <c:v>219.453198999872</c:v>
                </c:pt>
                <c:pt idx="65875">
                  <c:v>219.45366199997801</c:v>
                </c:pt>
                <c:pt idx="65876">
                  <c:v>219.45455500008299</c:v>
                </c:pt>
                <c:pt idx="65877">
                  <c:v>219.45516999994601</c:v>
                </c:pt>
                <c:pt idx="65878">
                  <c:v>219.46067799990399</c:v>
                </c:pt>
                <c:pt idx="65879">
                  <c:v>219.462017999831</c:v>
                </c:pt>
                <c:pt idx="65880">
                  <c:v>219.462626000222</c:v>
                </c:pt>
                <c:pt idx="65881">
                  <c:v>219.463461000032</c:v>
                </c:pt>
                <c:pt idx="65882">
                  <c:v>219.46394199994702</c:v>
                </c:pt>
                <c:pt idx="65883">
                  <c:v>219.46482400016902</c:v>
                </c:pt>
                <c:pt idx="65884">
                  <c:v>219.465567000042</c:v>
                </c:pt>
                <c:pt idx="65885">
                  <c:v>219.47633299987501</c:v>
                </c:pt>
                <c:pt idx="65886">
                  <c:v>219.482786999833</c:v>
                </c:pt>
                <c:pt idx="65887">
                  <c:v>219.48314500014001</c:v>
                </c:pt>
                <c:pt idx="65888">
                  <c:v>219.48370000018201</c:v>
                </c:pt>
                <c:pt idx="65889">
                  <c:v>219.48421400020302</c:v>
                </c:pt>
                <c:pt idx="65890">
                  <c:v>219.488527000066</c:v>
                </c:pt>
                <c:pt idx="65891">
                  <c:v>219.51016200000501</c:v>
                </c:pt>
                <c:pt idx="65892">
                  <c:v>219.510339999942</c:v>
                </c:pt>
                <c:pt idx="65893">
                  <c:v>219.51586000022797</c:v>
                </c:pt>
                <c:pt idx="65894">
                  <c:v>219.52509999982701</c:v>
                </c:pt>
                <c:pt idx="65895">
                  <c:v>219.54703800019999</c:v>
                </c:pt>
                <c:pt idx="65896">
                  <c:v>219.54770399997801</c:v>
                </c:pt>
                <c:pt idx="65897">
                  <c:v>219.54888700020001</c:v>
                </c:pt>
                <c:pt idx="65898">
                  <c:v>219.54978800022201</c:v>
                </c:pt>
                <c:pt idx="65899">
                  <c:v>219.55582400005298</c:v>
                </c:pt>
                <c:pt idx="65900">
                  <c:v>219.585640999866</c:v>
                </c:pt>
                <c:pt idx="65901">
                  <c:v>219.61392200000699</c:v>
                </c:pt>
                <c:pt idx="65902">
                  <c:v>219.614324999838</c:v>
                </c:pt>
                <c:pt idx="65903">
                  <c:v>219.61494900005999</c:v>
                </c:pt>
                <c:pt idx="65904">
                  <c:v>219.616378999944</c:v>
                </c:pt>
                <c:pt idx="65905">
                  <c:v>219.61733599982801</c:v>
                </c:pt>
                <c:pt idx="65906">
                  <c:v>219.622798999807</c:v>
                </c:pt>
                <c:pt idx="65907">
                  <c:v>219.623427999977</c:v>
                </c:pt>
                <c:pt idx="65908">
                  <c:v>219.624844999998</c:v>
                </c:pt>
                <c:pt idx="65909">
                  <c:v>219.62578700003999</c:v>
                </c:pt>
                <c:pt idx="65910">
                  <c:v>219.63607799989398</c:v>
                </c:pt>
                <c:pt idx="65911">
                  <c:v>219.636673999957</c:v>
                </c:pt>
                <c:pt idx="65912">
                  <c:v>219.63771699984102</c:v>
                </c:pt>
                <c:pt idx="65913">
                  <c:v>219.63846600010498</c:v>
                </c:pt>
                <c:pt idx="65914">
                  <c:v>219.654475999959</c:v>
                </c:pt>
                <c:pt idx="65915">
                  <c:v>219.65515200008602</c:v>
                </c:pt>
                <c:pt idx="65916">
                  <c:v>219.65643000021299</c:v>
                </c:pt>
                <c:pt idx="65917">
                  <c:v>219.65743400005499</c:v>
                </c:pt>
                <c:pt idx="65918">
                  <c:v>219.680929999867</c:v>
                </c:pt>
                <c:pt idx="65919">
                  <c:v>219.68163800011001</c:v>
                </c:pt>
                <c:pt idx="65920">
                  <c:v>219.68210500017398</c:v>
                </c:pt>
                <c:pt idx="65921">
                  <c:v>219.68300199978302</c:v>
                </c:pt>
                <c:pt idx="65922">
                  <c:v>219.68376299992002</c:v>
                </c:pt>
                <c:pt idx="65923">
                  <c:v>219.684061999942</c:v>
                </c:pt>
                <c:pt idx="65924">
                  <c:v>219.68451800012099</c:v>
                </c:pt>
                <c:pt idx="65925">
                  <c:v>219.68514799982501</c:v>
                </c:pt>
                <c:pt idx="65926">
                  <c:v>219.68625999988899</c:v>
                </c:pt>
                <c:pt idx="65927">
                  <c:v>219.68706500001599</c:v>
                </c:pt>
                <c:pt idx="65928">
                  <c:v>219.69273300010099</c:v>
                </c:pt>
                <c:pt idx="65929">
                  <c:v>219.69573600017603</c:v>
                </c:pt>
                <c:pt idx="65930">
                  <c:v>219.696298000144</c:v>
                </c:pt>
                <c:pt idx="65931">
                  <c:v>219.697545000144</c:v>
                </c:pt>
                <c:pt idx="65932">
                  <c:v>219.69768000008099</c:v>
                </c:pt>
                <c:pt idx="65933">
                  <c:v>219.69804399986899</c:v>
                </c:pt>
                <c:pt idx="65934">
                  <c:v>219.698441000218</c:v>
                </c:pt>
                <c:pt idx="65935">
                  <c:v>219.698808999964</c:v>
                </c:pt>
                <c:pt idx="65936">
                  <c:v>219.69908700020798</c:v>
                </c:pt>
                <c:pt idx="65937">
                  <c:v>219.69932799993302</c:v>
                </c:pt>
                <c:pt idx="65938">
                  <c:v>219.699799999943</c:v>
                </c:pt>
                <c:pt idx="65939">
                  <c:v>219.70105599984799</c:v>
                </c:pt>
                <c:pt idx="65940">
                  <c:v>219.70199799989101</c:v>
                </c:pt>
                <c:pt idx="65941">
                  <c:v>219.73325699991599</c:v>
                </c:pt>
                <c:pt idx="65942">
                  <c:v>219.75209799984401</c:v>
                </c:pt>
                <c:pt idx="65943">
                  <c:v>219.75888699989798</c:v>
                </c:pt>
                <c:pt idx="65944">
                  <c:v>219.76972599986701</c:v>
                </c:pt>
                <c:pt idx="65945">
                  <c:v>219.78090899983701</c:v>
                </c:pt>
                <c:pt idx="65946">
                  <c:v>219.78820100002801</c:v>
                </c:pt>
                <c:pt idx="65947">
                  <c:v>219.78957500004898</c:v>
                </c:pt>
                <c:pt idx="65948">
                  <c:v>219.79027699990101</c:v>
                </c:pt>
                <c:pt idx="65949">
                  <c:v>219.791534999785</c:v>
                </c:pt>
                <c:pt idx="65950">
                  <c:v>219.792480999785</c:v>
                </c:pt>
                <c:pt idx="65951">
                  <c:v>219.845389000056</c:v>
                </c:pt>
                <c:pt idx="65952">
                  <c:v>219.846078000045</c:v>
                </c:pt>
                <c:pt idx="65953">
                  <c:v>219.84739500021499</c:v>
                </c:pt>
                <c:pt idx="65954">
                  <c:v>219.84827400001402</c:v>
                </c:pt>
                <c:pt idx="65955">
                  <c:v>219.856248999803</c:v>
                </c:pt>
                <c:pt idx="65956">
                  <c:v>219.86139499995198</c:v>
                </c:pt>
                <c:pt idx="65957">
                  <c:v>219.86208899988898</c:v>
                </c:pt>
                <c:pt idx="65958">
                  <c:v>219.86331700009001</c:v>
                </c:pt>
                <c:pt idx="65959">
                  <c:v>219.864153999878</c:v>
                </c:pt>
                <c:pt idx="65960">
                  <c:v>219.87744499983799</c:v>
                </c:pt>
                <c:pt idx="65961">
                  <c:v>219.87787299985899</c:v>
                </c:pt>
                <c:pt idx="65962">
                  <c:v>219.87805500020798</c:v>
                </c:pt>
                <c:pt idx="65963">
                  <c:v>219.87858400007099</c:v>
                </c:pt>
                <c:pt idx="65964">
                  <c:v>219.87945499995399</c:v>
                </c:pt>
                <c:pt idx="65965">
                  <c:v>219.87988399996502</c:v>
                </c:pt>
                <c:pt idx="65966">
                  <c:v>219.88033700017601</c:v>
                </c:pt>
                <c:pt idx="65967">
                  <c:v>219.880857000134</c:v>
                </c:pt>
                <c:pt idx="65968">
                  <c:v>219.89644699988202</c:v>
                </c:pt>
                <c:pt idx="65969">
                  <c:v>219.90935199983099</c:v>
                </c:pt>
                <c:pt idx="65970">
                  <c:v>219.910141000127</c:v>
                </c:pt>
                <c:pt idx="65971">
                  <c:v>219.911587999831</c:v>
                </c:pt>
                <c:pt idx="65972">
                  <c:v>219.91250800010602</c:v>
                </c:pt>
                <c:pt idx="65973">
                  <c:v>219.924782999896</c:v>
                </c:pt>
                <c:pt idx="65974">
                  <c:v>219.92537400001299</c:v>
                </c:pt>
                <c:pt idx="65975">
                  <c:v>219.92634300022399</c:v>
                </c:pt>
                <c:pt idx="65976">
                  <c:v>219.92748399998098</c:v>
                </c:pt>
                <c:pt idx="65977">
                  <c:v>219.93558399981299</c:v>
                </c:pt>
                <c:pt idx="65978">
                  <c:v>219.936099999813</c:v>
                </c:pt>
                <c:pt idx="65979">
                  <c:v>219.93710100014098</c:v>
                </c:pt>
                <c:pt idx="65980">
                  <c:v>219.93776599992901</c:v>
                </c:pt>
                <c:pt idx="65981">
                  <c:v>219.939204000183</c:v>
                </c:pt>
                <c:pt idx="65982">
                  <c:v>219.940051999856</c:v>
                </c:pt>
                <c:pt idx="65983">
                  <c:v>219.94075700013101</c:v>
                </c:pt>
                <c:pt idx="65984">
                  <c:v>219.94143700021499</c:v>
                </c:pt>
                <c:pt idx="65985">
                  <c:v>219.942723999793</c:v>
                </c:pt>
                <c:pt idx="65986">
                  <c:v>219.943669999793</c:v>
                </c:pt>
                <c:pt idx="65987">
                  <c:v>219.95765800011199</c:v>
                </c:pt>
                <c:pt idx="65988">
                  <c:v>219.958092000069</c:v>
                </c:pt>
                <c:pt idx="65989">
                  <c:v>219.95882900000598</c:v>
                </c:pt>
                <c:pt idx="65990">
                  <c:v>219.95938100007999</c:v>
                </c:pt>
                <c:pt idx="65991">
                  <c:v>219.96657599993301</c:v>
                </c:pt>
                <c:pt idx="65992">
                  <c:v>219.96705699984801</c:v>
                </c:pt>
                <c:pt idx="65993">
                  <c:v>219.96809199981701</c:v>
                </c:pt>
                <c:pt idx="65994">
                  <c:v>219.96873299985901</c:v>
                </c:pt>
                <c:pt idx="65995">
                  <c:v>219.97361000012401</c:v>
                </c:pt>
                <c:pt idx="65996">
                  <c:v>219.995435999862</c:v>
                </c:pt>
                <c:pt idx="65997">
                  <c:v>219.99935199983099</c:v>
                </c:pt>
                <c:pt idx="65998">
                  <c:v>220.00001200012699</c:v>
                </c:pt>
                <c:pt idx="65999">
                  <c:v>220.00049400003201</c:v>
                </c:pt>
                <c:pt idx="66000">
                  <c:v>220.00099400020099</c:v>
                </c:pt>
                <c:pt idx="66001">
                  <c:v>220.00121200017</c:v>
                </c:pt>
                <c:pt idx="66002">
                  <c:v>220.00191699998999</c:v>
                </c:pt>
                <c:pt idx="66003">
                  <c:v>220.00211000022301</c:v>
                </c:pt>
                <c:pt idx="66004">
                  <c:v>220.00250100018002</c:v>
                </c:pt>
                <c:pt idx="66005">
                  <c:v>220.009819000097</c:v>
                </c:pt>
                <c:pt idx="66006">
                  <c:v>220.01046600007601</c:v>
                </c:pt>
                <c:pt idx="66007">
                  <c:v>220.011730999885</c:v>
                </c:pt>
                <c:pt idx="66008">
                  <c:v>220.01258999989599</c:v>
                </c:pt>
                <c:pt idx="66009">
                  <c:v>220.01921299988601</c:v>
                </c:pt>
                <c:pt idx="66010">
                  <c:v>220.020587999897</c:v>
                </c:pt>
                <c:pt idx="66011">
                  <c:v>220.031788000142</c:v>
                </c:pt>
                <c:pt idx="66012">
                  <c:v>220.03322599994098</c:v>
                </c:pt>
                <c:pt idx="66013">
                  <c:v>220.041857000069</c:v>
                </c:pt>
                <c:pt idx="66014">
                  <c:v>220.04412100022799</c:v>
                </c:pt>
                <c:pt idx="66015">
                  <c:v>220.04474000004802</c:v>
                </c:pt>
                <c:pt idx="66016">
                  <c:v>220.04598300008999</c:v>
                </c:pt>
                <c:pt idx="66017">
                  <c:v>220.04687700018599</c:v>
                </c:pt>
                <c:pt idx="66018">
                  <c:v>220.057755000198</c:v>
                </c:pt>
                <c:pt idx="66019">
                  <c:v>220.05841600002802</c:v>
                </c:pt>
                <c:pt idx="66020">
                  <c:v>220.05983200006</c:v>
                </c:pt>
                <c:pt idx="66021">
                  <c:v>220.060828999976</c:v>
                </c:pt>
                <c:pt idx="66022">
                  <c:v>220.061205000092</c:v>
                </c:pt>
                <c:pt idx="66023">
                  <c:v>220.06203599994402</c:v>
                </c:pt>
                <c:pt idx="66024">
                  <c:v>220.06279700008199</c:v>
                </c:pt>
                <c:pt idx="66025">
                  <c:v>220.06412100017698</c:v>
                </c:pt>
                <c:pt idx="66026">
                  <c:v>220.06507800006099</c:v>
                </c:pt>
                <c:pt idx="66027">
                  <c:v>220.06805899991301</c:v>
                </c:pt>
                <c:pt idx="66028">
                  <c:v>220.07537899980801</c:v>
                </c:pt>
                <c:pt idx="66029">
                  <c:v>220.07615299980898</c:v>
                </c:pt>
                <c:pt idx="66030">
                  <c:v>220.07680900014702</c:v>
                </c:pt>
                <c:pt idx="66031">
                  <c:v>220.07781699994601</c:v>
                </c:pt>
                <c:pt idx="66032">
                  <c:v>220.077988999946</c:v>
                </c:pt>
                <c:pt idx="66033">
                  <c:v>220.07850899990402</c:v>
                </c:pt>
                <c:pt idx="66034">
                  <c:v>220.078877000105</c:v>
                </c:pt>
                <c:pt idx="66035">
                  <c:v>220.07968600018998</c:v>
                </c:pt>
                <c:pt idx="66036">
                  <c:v>220.08057299990401</c:v>
                </c:pt>
                <c:pt idx="66037">
                  <c:v>220.09671400019198</c:v>
                </c:pt>
                <c:pt idx="66038">
                  <c:v>220.09686100000101</c:v>
                </c:pt>
                <c:pt idx="66039">
                  <c:v>220.097461000023</c:v>
                </c:pt>
                <c:pt idx="66040">
                  <c:v>220.09850799986401</c:v>
                </c:pt>
                <c:pt idx="66041">
                  <c:v>220.099241999832</c:v>
                </c:pt>
                <c:pt idx="66042">
                  <c:v>220.10490699994901</c:v>
                </c:pt>
                <c:pt idx="66043">
                  <c:v>220.10534699984402</c:v>
                </c:pt>
                <c:pt idx="66044">
                  <c:v>220.10609600010801</c:v>
                </c:pt>
                <c:pt idx="66045">
                  <c:v>220.10665600009798</c:v>
                </c:pt>
                <c:pt idx="66046">
                  <c:v>220.122822000121</c:v>
                </c:pt>
                <c:pt idx="66047">
                  <c:v>220.12391299995198</c:v>
                </c:pt>
                <c:pt idx="66048">
                  <c:v>220.12458600011001</c:v>
                </c:pt>
                <c:pt idx="66049">
                  <c:v>220.12581899980398</c:v>
                </c:pt>
                <c:pt idx="66050">
                  <c:v>220.12670699996298</c:v>
                </c:pt>
                <c:pt idx="66051">
                  <c:v>220.135420000133</c:v>
                </c:pt>
                <c:pt idx="66052">
                  <c:v>220.13720999984699</c:v>
                </c:pt>
                <c:pt idx="66053">
                  <c:v>220.13776499989001</c:v>
                </c:pt>
                <c:pt idx="66054">
                  <c:v>220.13878600000598</c:v>
                </c:pt>
                <c:pt idx="66055">
                  <c:v>220.139541000207</c:v>
                </c:pt>
                <c:pt idx="66056">
                  <c:v>220.15270200017699</c:v>
                </c:pt>
                <c:pt idx="66057">
                  <c:v>220.153200999902</c:v>
                </c:pt>
                <c:pt idx="66058">
                  <c:v>220.154138999987</c:v>
                </c:pt>
                <c:pt idx="66059">
                  <c:v>220.15478699995501</c:v>
                </c:pt>
                <c:pt idx="66060">
                  <c:v>220.15607599996599</c:v>
                </c:pt>
                <c:pt idx="66061">
                  <c:v>220.162900000104</c:v>
                </c:pt>
                <c:pt idx="66062">
                  <c:v>220.16776400005202</c:v>
                </c:pt>
                <c:pt idx="66063">
                  <c:v>220.16939100012601</c:v>
                </c:pt>
                <c:pt idx="66064">
                  <c:v>220.18232500022302</c:v>
                </c:pt>
                <c:pt idx="66065">
                  <c:v>220.18280600013802</c:v>
                </c:pt>
                <c:pt idx="66066">
                  <c:v>220.183622000149</c:v>
                </c:pt>
                <c:pt idx="66067">
                  <c:v>220.18423899999101</c:v>
                </c:pt>
                <c:pt idx="66068">
                  <c:v>220.18511899977898</c:v>
                </c:pt>
                <c:pt idx="66069">
                  <c:v>220.18577100016</c:v>
                </c:pt>
                <c:pt idx="66070">
                  <c:v>220.18704999982199</c:v>
                </c:pt>
                <c:pt idx="66071">
                  <c:v>220.18786399985399</c:v>
                </c:pt>
                <c:pt idx="66072">
                  <c:v>220.19514000021402</c:v>
                </c:pt>
                <c:pt idx="66073">
                  <c:v>220.195471999886</c:v>
                </c:pt>
                <c:pt idx="66074">
                  <c:v>220.19615299995999</c:v>
                </c:pt>
                <c:pt idx="66075">
                  <c:v>220.196601000225</c:v>
                </c:pt>
                <c:pt idx="66076">
                  <c:v>220.199799000056</c:v>
                </c:pt>
                <c:pt idx="66077">
                  <c:v>220.220004000111</c:v>
                </c:pt>
                <c:pt idx="66078">
                  <c:v>220.22061899997402</c:v>
                </c:pt>
                <c:pt idx="66079">
                  <c:v>220.22166799979399</c:v>
                </c:pt>
                <c:pt idx="66080">
                  <c:v>220.22243899982601</c:v>
                </c:pt>
                <c:pt idx="66081">
                  <c:v>220.236612000007</c:v>
                </c:pt>
                <c:pt idx="66082">
                  <c:v>220.23723599977498</c:v>
                </c:pt>
                <c:pt idx="66083">
                  <c:v>220.23863100002899</c:v>
                </c:pt>
                <c:pt idx="66084">
                  <c:v>220.23955299982802</c:v>
                </c:pt>
                <c:pt idx="66085">
                  <c:v>220.24695800018799</c:v>
                </c:pt>
                <c:pt idx="66086">
                  <c:v>220.25483300012601</c:v>
                </c:pt>
                <c:pt idx="66087">
                  <c:v>220.26762099994801</c:v>
                </c:pt>
                <c:pt idx="66088">
                  <c:v>220.27304399989501</c:v>
                </c:pt>
                <c:pt idx="66089">
                  <c:v>220.27343399986401</c:v>
                </c:pt>
                <c:pt idx="66090">
                  <c:v>220.27415100001201</c:v>
                </c:pt>
                <c:pt idx="66091">
                  <c:v>220.27473400021299</c:v>
                </c:pt>
                <c:pt idx="66092">
                  <c:v>220.280440999886</c:v>
                </c:pt>
                <c:pt idx="66093">
                  <c:v>220.28445900014</c:v>
                </c:pt>
                <c:pt idx="66094">
                  <c:v>220.28700400005599</c:v>
                </c:pt>
                <c:pt idx="66095">
                  <c:v>220.28753399990799</c:v>
                </c:pt>
                <c:pt idx="66096">
                  <c:v>220.28757299994999</c:v>
                </c:pt>
                <c:pt idx="66097">
                  <c:v>220.28788999978102</c:v>
                </c:pt>
                <c:pt idx="66098">
                  <c:v>220.288419000098</c:v>
                </c:pt>
                <c:pt idx="66099">
                  <c:v>220.28856299994001</c:v>
                </c:pt>
                <c:pt idx="66100">
                  <c:v>220.28885200006698</c:v>
                </c:pt>
                <c:pt idx="66101">
                  <c:v>220.28933100000302</c:v>
                </c:pt>
                <c:pt idx="66102">
                  <c:v>220.29534500006699</c:v>
                </c:pt>
                <c:pt idx="66103">
                  <c:v>220.29595799995101</c:v>
                </c:pt>
                <c:pt idx="66104">
                  <c:v>220.29729399991899</c:v>
                </c:pt>
                <c:pt idx="66105">
                  <c:v>220.29812199980302</c:v>
                </c:pt>
                <c:pt idx="66106">
                  <c:v>220.31406199994299</c:v>
                </c:pt>
                <c:pt idx="66107">
                  <c:v>220.31513799993198</c:v>
                </c:pt>
                <c:pt idx="66108">
                  <c:v>220.334893000199</c:v>
                </c:pt>
                <c:pt idx="66109">
                  <c:v>220.33521000003</c:v>
                </c:pt>
                <c:pt idx="66110">
                  <c:v>220.33568500000899</c:v>
                </c:pt>
                <c:pt idx="66111">
                  <c:v>220.336142000178</c:v>
                </c:pt>
                <c:pt idx="66112">
                  <c:v>220.342450999851</c:v>
                </c:pt>
                <c:pt idx="66113">
                  <c:v>220.34992499993601</c:v>
                </c:pt>
                <c:pt idx="66114">
                  <c:v>220.37034100003402</c:v>
                </c:pt>
                <c:pt idx="66115">
                  <c:v>220.37101500018201</c:v>
                </c:pt>
                <c:pt idx="66116">
                  <c:v>220.371203000013</c:v>
                </c:pt>
                <c:pt idx="66117">
                  <c:v>220.37198999987501</c:v>
                </c:pt>
                <c:pt idx="66118">
                  <c:v>220.37219499998099</c:v>
                </c:pt>
                <c:pt idx="66119">
                  <c:v>220.373049000045</c:v>
                </c:pt>
                <c:pt idx="66120">
                  <c:v>220.37338500012902</c:v>
                </c:pt>
                <c:pt idx="66121">
                  <c:v>220.37430099999202</c:v>
                </c:pt>
                <c:pt idx="66122">
                  <c:v>220.38087800001401</c:v>
                </c:pt>
                <c:pt idx="66123">
                  <c:v>220.38143600002499</c:v>
                </c:pt>
                <c:pt idx="66124">
                  <c:v>220.38242000007799</c:v>
                </c:pt>
                <c:pt idx="66125">
                  <c:v>220.38316499992999</c:v>
                </c:pt>
                <c:pt idx="66126">
                  <c:v>220.383995999782</c:v>
                </c:pt>
                <c:pt idx="66127">
                  <c:v>220.38449499996202</c:v>
                </c:pt>
                <c:pt idx="66128">
                  <c:v>220.38544999986698</c:v>
                </c:pt>
                <c:pt idx="66129">
                  <c:v>220.38604499994099</c:v>
                </c:pt>
                <c:pt idx="66130">
                  <c:v>220.39022599983502</c:v>
                </c:pt>
                <c:pt idx="66131">
                  <c:v>220.39883800016401</c:v>
                </c:pt>
                <c:pt idx="66132">
                  <c:v>220.40157599985798</c:v>
                </c:pt>
                <c:pt idx="66133">
                  <c:v>220.40229899994299</c:v>
                </c:pt>
                <c:pt idx="66134">
                  <c:v>220.403759999953</c:v>
                </c:pt>
                <c:pt idx="66135">
                  <c:v>220.40476800020701</c:v>
                </c:pt>
                <c:pt idx="66136">
                  <c:v>220.435126000211</c:v>
                </c:pt>
                <c:pt idx="66137">
                  <c:v>220.43930000018</c:v>
                </c:pt>
                <c:pt idx="66138">
                  <c:v>220.451931999832</c:v>
                </c:pt>
                <c:pt idx="66139">
                  <c:v>220.45427000011799</c:v>
                </c:pt>
                <c:pt idx="66140">
                  <c:v>220.45468199985399</c:v>
                </c:pt>
                <c:pt idx="66141">
                  <c:v>220.45548799996999</c:v>
                </c:pt>
                <c:pt idx="66142">
                  <c:v>220.456009999907</c:v>
                </c:pt>
                <c:pt idx="66143">
                  <c:v>220.45863499988602</c:v>
                </c:pt>
                <c:pt idx="66144">
                  <c:v>220.472748999782</c:v>
                </c:pt>
                <c:pt idx="66145">
                  <c:v>220.473257999856</c:v>
                </c:pt>
                <c:pt idx="66146">
                  <c:v>220.47420199987701</c:v>
                </c:pt>
                <c:pt idx="66147">
                  <c:v>220.47492499996201</c:v>
                </c:pt>
                <c:pt idx="66148">
                  <c:v>220.48599800018502</c:v>
                </c:pt>
                <c:pt idx="66149">
                  <c:v>220.486342000185</c:v>
                </c:pt>
                <c:pt idx="66150">
                  <c:v>220.48673500012202</c:v>
                </c:pt>
                <c:pt idx="66151">
                  <c:v>220.48806000020701</c:v>
                </c:pt>
                <c:pt idx="66152">
                  <c:v>220.48909400018599</c:v>
                </c:pt>
                <c:pt idx="66153">
                  <c:v>220.50443599982802</c:v>
                </c:pt>
                <c:pt idx="66154">
                  <c:v>220.50511899988101</c:v>
                </c:pt>
                <c:pt idx="66155">
                  <c:v>220.50635799996599</c:v>
                </c:pt>
                <c:pt idx="66156">
                  <c:v>220.50728200019802</c:v>
                </c:pt>
                <c:pt idx="66157">
                  <c:v>220.50769499992299</c:v>
                </c:pt>
                <c:pt idx="66158">
                  <c:v>220.517531000041</c:v>
                </c:pt>
                <c:pt idx="66159">
                  <c:v>220.5200960002</c:v>
                </c:pt>
                <c:pt idx="66160">
                  <c:v>220.52085099994599</c:v>
                </c:pt>
                <c:pt idx="66161">
                  <c:v>220.522296000126</c:v>
                </c:pt>
                <c:pt idx="66162">
                  <c:v>220.52327600022102</c:v>
                </c:pt>
                <c:pt idx="66163">
                  <c:v>220.52620400017901</c:v>
                </c:pt>
                <c:pt idx="66164">
                  <c:v>220.52668200012698</c:v>
                </c:pt>
                <c:pt idx="66165">
                  <c:v>220.52686699998901</c:v>
                </c:pt>
                <c:pt idx="66166">
                  <c:v>220.52702800010499</c:v>
                </c:pt>
                <c:pt idx="66167">
                  <c:v>220.52798300001001</c:v>
                </c:pt>
                <c:pt idx="66168">
                  <c:v>220.52798599997899</c:v>
                </c:pt>
                <c:pt idx="66169">
                  <c:v>220.52876199995802</c:v>
                </c:pt>
                <c:pt idx="66170">
                  <c:v>220.52876499992601</c:v>
                </c:pt>
                <c:pt idx="66171">
                  <c:v>220.53910000022302</c:v>
                </c:pt>
                <c:pt idx="66172">
                  <c:v>220.54180199984299</c:v>
                </c:pt>
                <c:pt idx="66173">
                  <c:v>220.54246100014998</c:v>
                </c:pt>
                <c:pt idx="66174">
                  <c:v>220.54363000006501</c:v>
                </c:pt>
                <c:pt idx="66175">
                  <c:v>220.54486800016002</c:v>
                </c:pt>
                <c:pt idx="66176">
                  <c:v>220.568882999941</c:v>
                </c:pt>
                <c:pt idx="66177">
                  <c:v>220.569436000005</c:v>
                </c:pt>
                <c:pt idx="66178">
                  <c:v>220.57056099993102</c:v>
                </c:pt>
                <c:pt idx="66179">
                  <c:v>220.57140500009999</c:v>
                </c:pt>
                <c:pt idx="66180">
                  <c:v>220.58191399992199</c:v>
                </c:pt>
                <c:pt idx="66181">
                  <c:v>220.58240400019699</c:v>
                </c:pt>
                <c:pt idx="66182">
                  <c:v>220.58292300016498</c:v>
                </c:pt>
                <c:pt idx="66183">
                  <c:v>220.58381699980598</c:v>
                </c:pt>
                <c:pt idx="66184">
                  <c:v>220.58402299990101</c:v>
                </c:pt>
                <c:pt idx="66185">
                  <c:v>220.58479299994298</c:v>
                </c:pt>
                <c:pt idx="66186">
                  <c:v>220.59168199984899</c:v>
                </c:pt>
                <c:pt idx="66187">
                  <c:v>220.59410600013501</c:v>
                </c:pt>
                <c:pt idx="66188">
                  <c:v>220.594760000039</c:v>
                </c:pt>
                <c:pt idx="66189">
                  <c:v>220.596038000167</c:v>
                </c:pt>
                <c:pt idx="66190">
                  <c:v>220.596968999871</c:v>
                </c:pt>
                <c:pt idx="66191">
                  <c:v>220.60047600007201</c:v>
                </c:pt>
                <c:pt idx="66192">
                  <c:v>220.614152000052</c:v>
                </c:pt>
                <c:pt idx="66193">
                  <c:v>220.61996299998998</c:v>
                </c:pt>
                <c:pt idx="66194">
                  <c:v>220.62047100007399</c:v>
                </c:pt>
                <c:pt idx="66195">
                  <c:v>220.62140099978899</c:v>
                </c:pt>
                <c:pt idx="66196">
                  <c:v>220.622108000043</c:v>
                </c:pt>
                <c:pt idx="66197">
                  <c:v>220.62942599995898</c:v>
                </c:pt>
                <c:pt idx="66198">
                  <c:v>220.64405899982302</c:v>
                </c:pt>
                <c:pt idx="66199">
                  <c:v>220.65264200000399</c:v>
                </c:pt>
                <c:pt idx="66200">
                  <c:v>220.65680400009998</c:v>
                </c:pt>
                <c:pt idx="66201">
                  <c:v>220.65728300003599</c:v>
                </c:pt>
                <c:pt idx="66202">
                  <c:v>220.65728799998303</c:v>
                </c:pt>
                <c:pt idx="66203">
                  <c:v>220.6578790001</c:v>
                </c:pt>
                <c:pt idx="66204">
                  <c:v>220.65819399995198</c:v>
                </c:pt>
                <c:pt idx="66205">
                  <c:v>220.65887799999402</c:v>
                </c:pt>
                <c:pt idx="66206">
                  <c:v>220.659147999867</c:v>
                </c:pt>
                <c:pt idx="66207">
                  <c:v>220.65996499986699</c:v>
                </c:pt>
                <c:pt idx="66208">
                  <c:v>220.66639400009001</c:v>
                </c:pt>
                <c:pt idx="66209">
                  <c:v>220.66716200015398</c:v>
                </c:pt>
                <c:pt idx="66210">
                  <c:v>220.66854900003798</c:v>
                </c:pt>
                <c:pt idx="66211">
                  <c:v>220.66995600016497</c:v>
                </c:pt>
                <c:pt idx="66212">
                  <c:v>220.67747600021897</c:v>
                </c:pt>
                <c:pt idx="66213">
                  <c:v>220.68286800003901</c:v>
                </c:pt>
                <c:pt idx="66214">
                  <c:v>220.683430999997</c:v>
                </c:pt>
                <c:pt idx="66215">
                  <c:v>220.68447499986999</c:v>
                </c:pt>
                <c:pt idx="66216">
                  <c:v>220.68520799984898</c:v>
                </c:pt>
                <c:pt idx="66217">
                  <c:v>220.70888500002101</c:v>
                </c:pt>
                <c:pt idx="66218">
                  <c:v>220.70925400021201</c:v>
                </c:pt>
                <c:pt idx="66219">
                  <c:v>220.70986700009598</c:v>
                </c:pt>
                <c:pt idx="66220">
                  <c:v>220.710350999979</c:v>
                </c:pt>
                <c:pt idx="66221">
                  <c:v>220.710381000117</c:v>
                </c:pt>
                <c:pt idx="66222">
                  <c:v>220.719473999906</c:v>
                </c:pt>
                <c:pt idx="66223">
                  <c:v>220.72457000012901</c:v>
                </c:pt>
                <c:pt idx="66224">
                  <c:v>220.73011100019301</c:v>
                </c:pt>
                <c:pt idx="66225">
                  <c:v>220.73073499996099</c:v>
                </c:pt>
                <c:pt idx="66226">
                  <c:v>220.73335200002398</c:v>
                </c:pt>
                <c:pt idx="66227">
                  <c:v>220.73355900010898</c:v>
                </c:pt>
                <c:pt idx="66228">
                  <c:v>220.73466800020401</c:v>
                </c:pt>
                <c:pt idx="66229">
                  <c:v>220.73493400012001</c:v>
                </c:pt>
                <c:pt idx="66230">
                  <c:v>220.73698699978101</c:v>
                </c:pt>
                <c:pt idx="66231">
                  <c:v>220.73734600007799</c:v>
                </c:pt>
                <c:pt idx="66232">
                  <c:v>220.737622999877</c:v>
                </c:pt>
                <c:pt idx="66233">
                  <c:v>220.73829300006699</c:v>
                </c:pt>
                <c:pt idx="66234">
                  <c:v>220.73853700021499</c:v>
                </c:pt>
                <c:pt idx="66235">
                  <c:v>220.73864999993</c:v>
                </c:pt>
                <c:pt idx="66236">
                  <c:v>220.73874299985599</c:v>
                </c:pt>
                <c:pt idx="66237">
                  <c:v>220.73885700001401</c:v>
                </c:pt>
                <c:pt idx="66238">
                  <c:v>220.73925299991899</c:v>
                </c:pt>
                <c:pt idx="66239">
                  <c:v>220.73974800014099</c:v>
                </c:pt>
                <c:pt idx="66240">
                  <c:v>220.739987999877</c:v>
                </c:pt>
                <c:pt idx="66241">
                  <c:v>220.74023999994</c:v>
                </c:pt>
                <c:pt idx="66242">
                  <c:v>220.740718999877</c:v>
                </c:pt>
                <c:pt idx="66243">
                  <c:v>220.74169400002501</c:v>
                </c:pt>
                <c:pt idx="66244">
                  <c:v>220.75132600002598</c:v>
                </c:pt>
                <c:pt idx="66245">
                  <c:v>220.757387000048</c:v>
                </c:pt>
                <c:pt idx="66246">
                  <c:v>220.76065999999599</c:v>
                </c:pt>
                <c:pt idx="66247">
                  <c:v>220.76114099991102</c:v>
                </c:pt>
                <c:pt idx="66248">
                  <c:v>220.76122899988999</c:v>
                </c:pt>
                <c:pt idx="66249">
                  <c:v>220.761781999954</c:v>
                </c:pt>
                <c:pt idx="66250">
                  <c:v>220.76230499987997</c:v>
                </c:pt>
                <c:pt idx="66251">
                  <c:v>220.76310100010201</c:v>
                </c:pt>
                <c:pt idx="66252">
                  <c:v>220.76313700017602</c:v>
                </c:pt>
                <c:pt idx="66253">
                  <c:v>220.76404700010201</c:v>
                </c:pt>
                <c:pt idx="66254">
                  <c:v>220.764550999774</c:v>
                </c:pt>
                <c:pt idx="66255">
                  <c:v>220.76783800002801</c:v>
                </c:pt>
                <c:pt idx="66256">
                  <c:v>220.76836699989101</c:v>
                </c:pt>
                <c:pt idx="66257">
                  <c:v>220.769448999817</c:v>
                </c:pt>
                <c:pt idx="66258">
                  <c:v>220.770312999775</c:v>
                </c:pt>
                <c:pt idx="66259">
                  <c:v>220.77496000019801</c:v>
                </c:pt>
                <c:pt idx="66260">
                  <c:v>220.77537199993398</c:v>
                </c:pt>
                <c:pt idx="66261">
                  <c:v>220.77611099985</c:v>
                </c:pt>
                <c:pt idx="66262">
                  <c:v>220.77666899985999</c:v>
                </c:pt>
                <c:pt idx="66263">
                  <c:v>220.78513499991399</c:v>
                </c:pt>
                <c:pt idx="66264">
                  <c:v>220.78581100004101</c:v>
                </c:pt>
                <c:pt idx="66265">
                  <c:v>220.78711799986101</c:v>
                </c:pt>
                <c:pt idx="66266">
                  <c:v>220.78798199981901</c:v>
                </c:pt>
                <c:pt idx="66267">
                  <c:v>220.808345000023</c:v>
                </c:pt>
                <c:pt idx="66268">
                  <c:v>220.810443000118</c:v>
                </c:pt>
                <c:pt idx="66269">
                  <c:v>220.812725000087</c:v>
                </c:pt>
                <c:pt idx="66270">
                  <c:v>220.813041999917</c:v>
                </c:pt>
                <c:pt idx="66271">
                  <c:v>220.81371600006602</c:v>
                </c:pt>
                <c:pt idx="66272">
                  <c:v>220.81411799990698</c:v>
                </c:pt>
                <c:pt idx="66273">
                  <c:v>220.814180000161</c:v>
                </c:pt>
                <c:pt idx="66274">
                  <c:v>220.83476399984602</c:v>
                </c:pt>
                <c:pt idx="66275">
                  <c:v>220.83665099989901</c:v>
                </c:pt>
                <c:pt idx="66276">
                  <c:v>220.842857000207</c:v>
                </c:pt>
                <c:pt idx="66277">
                  <c:v>220.84334800001599</c:v>
                </c:pt>
                <c:pt idx="66278">
                  <c:v>220.844276000207</c:v>
                </c:pt>
                <c:pt idx="66279">
                  <c:v>220.84486399990001</c:v>
                </c:pt>
                <c:pt idx="66280">
                  <c:v>220.85065500004899</c:v>
                </c:pt>
                <c:pt idx="66281">
                  <c:v>220.85565599991199</c:v>
                </c:pt>
                <c:pt idx="66282">
                  <c:v>220.85605399979599</c:v>
                </c:pt>
                <c:pt idx="66283">
                  <c:v>220.85670400019799</c:v>
                </c:pt>
                <c:pt idx="66284">
                  <c:v>220.85722600013398</c:v>
                </c:pt>
                <c:pt idx="66285">
                  <c:v>220.85782900012401</c:v>
                </c:pt>
                <c:pt idx="66286">
                  <c:v>220.85830200012401</c:v>
                </c:pt>
                <c:pt idx="66287">
                  <c:v>220.85924000020799</c:v>
                </c:pt>
                <c:pt idx="66288">
                  <c:v>220.85981300006</c:v>
                </c:pt>
                <c:pt idx="66289">
                  <c:v>220.859939000092</c:v>
                </c:pt>
                <c:pt idx="66290">
                  <c:v>220.86186200021899</c:v>
                </c:pt>
                <c:pt idx="66291">
                  <c:v>220.862574999955</c:v>
                </c:pt>
                <c:pt idx="66292">
                  <c:v>220.86344099989199</c:v>
                </c:pt>
                <c:pt idx="66293">
                  <c:v>220.86391399989199</c:v>
                </c:pt>
                <c:pt idx="66294">
                  <c:v>220.86480899997602</c:v>
                </c:pt>
                <c:pt idx="66295">
                  <c:v>220.86545299998701</c:v>
                </c:pt>
                <c:pt idx="66296">
                  <c:v>220.87166800019898</c:v>
                </c:pt>
                <c:pt idx="66297">
                  <c:v>220.88240099992601</c:v>
                </c:pt>
                <c:pt idx="66298">
                  <c:v>220.88269400001002</c:v>
                </c:pt>
                <c:pt idx="66299">
                  <c:v>220.883252000021</c:v>
                </c:pt>
                <c:pt idx="66300">
                  <c:v>220.88370800020098</c:v>
                </c:pt>
                <c:pt idx="66301">
                  <c:v>220.886192999842</c:v>
                </c:pt>
                <c:pt idx="66302">
                  <c:v>220.908142000098</c:v>
                </c:pt>
                <c:pt idx="66303">
                  <c:v>220.90983699990801</c:v>
                </c:pt>
                <c:pt idx="66304">
                  <c:v>220.91032300022502</c:v>
                </c:pt>
                <c:pt idx="66305">
                  <c:v>220.91115800003499</c:v>
                </c:pt>
                <c:pt idx="66306">
                  <c:v>220.91165299980199</c:v>
                </c:pt>
                <c:pt idx="66307">
                  <c:v>220.935125999858</c:v>
                </c:pt>
                <c:pt idx="66308">
                  <c:v>220.949317999838</c:v>
                </c:pt>
                <c:pt idx="66309">
                  <c:v>220.94997800013499</c:v>
                </c:pt>
                <c:pt idx="66310">
                  <c:v>220.951340999818</c:v>
                </c:pt>
                <c:pt idx="66311">
                  <c:v>220.95155899978599</c:v>
                </c:pt>
                <c:pt idx="66312">
                  <c:v>220.95209999997601</c:v>
                </c:pt>
                <c:pt idx="66313">
                  <c:v>220.95224599979699</c:v>
                </c:pt>
                <c:pt idx="66314">
                  <c:v>220.953136999924</c:v>
                </c:pt>
                <c:pt idx="66315">
                  <c:v>220.95377200002901</c:v>
                </c:pt>
                <c:pt idx="66316">
                  <c:v>220.95378399990202</c:v>
                </c:pt>
                <c:pt idx="66317">
                  <c:v>220.954207999966</c:v>
                </c:pt>
                <c:pt idx="66318">
                  <c:v>220.95424300005098</c:v>
                </c:pt>
                <c:pt idx="66319">
                  <c:v>220.95493200004</c:v>
                </c:pt>
                <c:pt idx="66320">
                  <c:v>220.955471999786</c:v>
                </c:pt>
                <c:pt idx="66321">
                  <c:v>220.95775300022001</c:v>
                </c:pt>
                <c:pt idx="66322">
                  <c:v>220.96595899983998</c:v>
                </c:pt>
                <c:pt idx="66323">
                  <c:v>220.96669900020001</c:v>
                </c:pt>
                <c:pt idx="66324">
                  <c:v>220.96806499985098</c:v>
                </c:pt>
                <c:pt idx="66325">
                  <c:v>220.968998999978</c:v>
                </c:pt>
                <c:pt idx="66326">
                  <c:v>220.97350700005299</c:v>
                </c:pt>
                <c:pt idx="66327">
                  <c:v>220.98219899998998</c:v>
                </c:pt>
                <c:pt idx="66328">
                  <c:v>221.00765799996199</c:v>
                </c:pt>
                <c:pt idx="66329">
                  <c:v>221.01236900016298</c:v>
                </c:pt>
                <c:pt idx="66330">
                  <c:v>221.01307499997299</c:v>
                </c:pt>
                <c:pt idx="66331">
                  <c:v>221.01354300002598</c:v>
                </c:pt>
                <c:pt idx="66332">
                  <c:v>221.01362400007901</c:v>
                </c:pt>
                <c:pt idx="66333">
                  <c:v>221.014245999867</c:v>
                </c:pt>
                <c:pt idx="66334">
                  <c:v>221.01444999998401</c:v>
                </c:pt>
                <c:pt idx="66335">
                  <c:v>221.01536499985701</c:v>
                </c:pt>
                <c:pt idx="66336">
                  <c:v>221.01540699986799</c:v>
                </c:pt>
                <c:pt idx="66337">
                  <c:v>221.01615000019498</c:v>
                </c:pt>
                <c:pt idx="66338">
                  <c:v>221.03207400004899</c:v>
                </c:pt>
                <c:pt idx="66339">
                  <c:v>221.04124899988099</c:v>
                </c:pt>
                <c:pt idx="66340">
                  <c:v>221.042665999902</c:v>
                </c:pt>
                <c:pt idx="66341">
                  <c:v>221.04330199999799</c:v>
                </c:pt>
                <c:pt idx="66342">
                  <c:v>221.04453200017801</c:v>
                </c:pt>
                <c:pt idx="66343">
                  <c:v>221.04534500022001</c:v>
                </c:pt>
                <c:pt idx="66344">
                  <c:v>221.05012400015701</c:v>
                </c:pt>
                <c:pt idx="66345">
                  <c:v>221.050740000009</c:v>
                </c:pt>
                <c:pt idx="66346">
                  <c:v>221.05191199989301</c:v>
                </c:pt>
                <c:pt idx="66347">
                  <c:v>221.05284999997801</c:v>
                </c:pt>
                <c:pt idx="66348">
                  <c:v>221.06189299984101</c:v>
                </c:pt>
                <c:pt idx="66349">
                  <c:v>221.062471000095</c:v>
                </c:pt>
                <c:pt idx="66350">
                  <c:v>221.06376100009501</c:v>
                </c:pt>
                <c:pt idx="66351">
                  <c:v>221.06457200015899</c:v>
                </c:pt>
                <c:pt idx="66352">
                  <c:v>221.08102499987501</c:v>
                </c:pt>
                <c:pt idx="66353">
                  <c:v>221.08145999982199</c:v>
                </c:pt>
                <c:pt idx="66354">
                  <c:v>221.081671999854</c:v>
                </c:pt>
                <c:pt idx="66355">
                  <c:v>221.082889000172</c:v>
                </c:pt>
                <c:pt idx="66356">
                  <c:v>221.083674000055</c:v>
                </c:pt>
                <c:pt idx="66357">
                  <c:v>221.090773000014</c:v>
                </c:pt>
                <c:pt idx="66358">
                  <c:v>221.09113099986601</c:v>
                </c:pt>
                <c:pt idx="66359">
                  <c:v>221.09184700002501</c:v>
                </c:pt>
                <c:pt idx="66360">
                  <c:v>221.092362000035</c:v>
                </c:pt>
                <c:pt idx="66361">
                  <c:v>221.09463800006699</c:v>
                </c:pt>
                <c:pt idx="66362">
                  <c:v>221.100632999878</c:v>
                </c:pt>
                <c:pt idx="66363">
                  <c:v>221.10119099988799</c:v>
                </c:pt>
                <c:pt idx="66364">
                  <c:v>221.10212400002598</c:v>
                </c:pt>
                <c:pt idx="66365">
                  <c:v>221.10290899991</c:v>
                </c:pt>
                <c:pt idx="66366">
                  <c:v>221.10839000015397</c:v>
                </c:pt>
                <c:pt idx="66367">
                  <c:v>221.10878700004801</c:v>
                </c:pt>
                <c:pt idx="66368">
                  <c:v>221.10956300002701</c:v>
                </c:pt>
                <c:pt idx="66369">
                  <c:v>221.110082999985</c:v>
                </c:pt>
                <c:pt idx="66370">
                  <c:v>221.11009099990002</c:v>
                </c:pt>
                <c:pt idx="66371">
                  <c:v>221.11052999980501</c:v>
                </c:pt>
                <c:pt idx="66372">
                  <c:v>221.111175999794</c:v>
                </c:pt>
                <c:pt idx="66373">
                  <c:v>221.111344999826</c:v>
                </c:pt>
                <c:pt idx="66374">
                  <c:v>221.11177599981599</c:v>
                </c:pt>
                <c:pt idx="66375">
                  <c:v>221.112329999868</c:v>
                </c:pt>
                <c:pt idx="66376">
                  <c:v>221.11251800015398</c:v>
                </c:pt>
                <c:pt idx="66377">
                  <c:v>221.11308500006899</c:v>
                </c:pt>
                <c:pt idx="66378">
                  <c:v>221.113236999826</c:v>
                </c:pt>
                <c:pt idx="66379">
                  <c:v>221.11390500003799</c:v>
                </c:pt>
                <c:pt idx="66380">
                  <c:v>221.11819000019699</c:v>
                </c:pt>
                <c:pt idx="66381">
                  <c:v>221.11861099983798</c:v>
                </c:pt>
                <c:pt idx="66382">
                  <c:v>221.11951099986899</c:v>
                </c:pt>
                <c:pt idx="66383">
                  <c:v>221.120417999827</c:v>
                </c:pt>
                <c:pt idx="66384">
                  <c:v>221.12775000005001</c:v>
                </c:pt>
                <c:pt idx="66385">
                  <c:v>221.13113300019899</c:v>
                </c:pt>
                <c:pt idx="66386">
                  <c:v>221.13149400001902</c:v>
                </c:pt>
                <c:pt idx="66387">
                  <c:v>221.13226900000799</c:v>
                </c:pt>
                <c:pt idx="66388">
                  <c:v>221.13272300020901</c:v>
                </c:pt>
                <c:pt idx="66389">
                  <c:v>221.13711800011501</c:v>
                </c:pt>
                <c:pt idx="66390">
                  <c:v>221.137816000009</c:v>
                </c:pt>
                <c:pt idx="66391">
                  <c:v>221.139026999935</c:v>
                </c:pt>
                <c:pt idx="66392">
                  <c:v>221.13983999997799</c:v>
                </c:pt>
                <c:pt idx="66393">
                  <c:v>221.14455700011598</c:v>
                </c:pt>
                <c:pt idx="66394">
                  <c:v>221.14483799987201</c:v>
                </c:pt>
                <c:pt idx="66395">
                  <c:v>221.14496999984101</c:v>
                </c:pt>
                <c:pt idx="66396">
                  <c:v>221.14538899995699</c:v>
                </c:pt>
                <c:pt idx="66397">
                  <c:v>221.145638000052</c:v>
                </c:pt>
                <c:pt idx="66398">
                  <c:v>221.14581400001001</c:v>
                </c:pt>
                <c:pt idx="66399">
                  <c:v>221.146761999989</c:v>
                </c:pt>
                <c:pt idx="66400">
                  <c:v>221.14763999979903</c:v>
                </c:pt>
                <c:pt idx="66401">
                  <c:v>221.16592100019199</c:v>
                </c:pt>
                <c:pt idx="66402">
                  <c:v>221.17313699982302</c:v>
                </c:pt>
                <c:pt idx="66403">
                  <c:v>221.197813999879</c:v>
                </c:pt>
                <c:pt idx="66404">
                  <c:v>221.201900999858</c:v>
                </c:pt>
                <c:pt idx="66405">
                  <c:v>221.20519800000599</c:v>
                </c:pt>
                <c:pt idx="66406">
                  <c:v>221.210847999827</c:v>
                </c:pt>
                <c:pt idx="66407">
                  <c:v>221.214644000156</c:v>
                </c:pt>
                <c:pt idx="66408">
                  <c:v>221.21519099982802</c:v>
                </c:pt>
                <c:pt idx="66409">
                  <c:v>221.216063000156</c:v>
                </c:pt>
                <c:pt idx="66410">
                  <c:v>221.21671700006101</c:v>
                </c:pt>
                <c:pt idx="66411">
                  <c:v>221.22501800004102</c:v>
                </c:pt>
                <c:pt idx="66412">
                  <c:v>221.22556100020998</c:v>
                </c:pt>
                <c:pt idx="66413">
                  <c:v>221.23678800016901</c:v>
                </c:pt>
                <c:pt idx="66414">
                  <c:v>221.24168900018</c:v>
                </c:pt>
                <c:pt idx="66415">
                  <c:v>221.242272999916</c:v>
                </c:pt>
                <c:pt idx="66416">
                  <c:v>221.24326099992601</c:v>
                </c:pt>
                <c:pt idx="66417">
                  <c:v>221.244074999958</c:v>
                </c:pt>
                <c:pt idx="66418">
                  <c:v>221.25726400008699</c:v>
                </c:pt>
                <c:pt idx="66419">
                  <c:v>221.286130999942</c:v>
                </c:pt>
                <c:pt idx="66420">
                  <c:v>221.286856999995</c:v>
                </c:pt>
                <c:pt idx="66421">
                  <c:v>221.287888999995</c:v>
                </c:pt>
                <c:pt idx="66422">
                  <c:v>221.28874400004801</c:v>
                </c:pt>
                <c:pt idx="66423">
                  <c:v>221.29350000022799</c:v>
                </c:pt>
                <c:pt idx="66424">
                  <c:v>221.294206000038</c:v>
                </c:pt>
                <c:pt idx="66425">
                  <c:v>221.295528000155</c:v>
                </c:pt>
                <c:pt idx="66426">
                  <c:v>221.29651400018702</c:v>
                </c:pt>
                <c:pt idx="66427">
                  <c:v>221.30537900011399</c:v>
                </c:pt>
                <c:pt idx="66428">
                  <c:v>221.305547000156</c:v>
                </c:pt>
                <c:pt idx="66429">
                  <c:v>221.30558700018798</c:v>
                </c:pt>
                <c:pt idx="66430">
                  <c:v>221.30601600019801</c:v>
                </c:pt>
                <c:pt idx="66431">
                  <c:v>221.30612399996599</c:v>
                </c:pt>
                <c:pt idx="66432">
                  <c:v>221.306544000071</c:v>
                </c:pt>
                <c:pt idx="66433">
                  <c:v>221.307282999987</c:v>
                </c:pt>
                <c:pt idx="66434">
                  <c:v>221.30737299994502</c:v>
                </c:pt>
                <c:pt idx="66435">
                  <c:v>221.30825500016701</c:v>
                </c:pt>
                <c:pt idx="66436">
                  <c:v>221.31748699985098</c:v>
                </c:pt>
                <c:pt idx="66437">
                  <c:v>221.31811999997799</c:v>
                </c:pt>
                <c:pt idx="66438">
                  <c:v>221.31939200016799</c:v>
                </c:pt>
                <c:pt idx="66439">
                  <c:v>221.320312999978</c:v>
                </c:pt>
                <c:pt idx="66440">
                  <c:v>221.33286200005298</c:v>
                </c:pt>
                <c:pt idx="66441">
                  <c:v>221.33322999979998</c:v>
                </c:pt>
                <c:pt idx="66442">
                  <c:v>221.33395399987398</c:v>
                </c:pt>
                <c:pt idx="66443">
                  <c:v>221.33438999981001</c:v>
                </c:pt>
                <c:pt idx="66444">
                  <c:v>221.341145000224</c:v>
                </c:pt>
                <c:pt idx="66445">
                  <c:v>221.341663000202</c:v>
                </c:pt>
                <c:pt idx="66446">
                  <c:v>221.35085599984401</c:v>
                </c:pt>
                <c:pt idx="66447">
                  <c:v>221.35135400003401</c:v>
                </c:pt>
                <c:pt idx="66448">
                  <c:v>221.35229600007702</c:v>
                </c:pt>
                <c:pt idx="66449">
                  <c:v>221.352906999982</c:v>
                </c:pt>
                <c:pt idx="66450">
                  <c:v>221.353039999939</c:v>
                </c:pt>
                <c:pt idx="66451">
                  <c:v>221.36273100022598</c:v>
                </c:pt>
                <c:pt idx="66452">
                  <c:v>221.386476000134</c:v>
                </c:pt>
                <c:pt idx="66453">
                  <c:v>221.39158900017699</c:v>
                </c:pt>
                <c:pt idx="66454">
                  <c:v>221.39191399992299</c:v>
                </c:pt>
                <c:pt idx="66455">
                  <c:v>221.39237600003901</c:v>
                </c:pt>
                <c:pt idx="66456">
                  <c:v>221.392510999976</c:v>
                </c:pt>
                <c:pt idx="66457">
                  <c:v>221.39323300007098</c:v>
                </c:pt>
                <c:pt idx="66458">
                  <c:v>221.39379400005001</c:v>
                </c:pt>
                <c:pt idx="66459">
                  <c:v>221.39450199983901</c:v>
                </c:pt>
                <c:pt idx="66460">
                  <c:v>221.395541000219</c:v>
                </c:pt>
                <c:pt idx="66461">
                  <c:v>221.395827999913</c:v>
                </c:pt>
                <c:pt idx="66462">
                  <c:v>221.400087999882</c:v>
                </c:pt>
                <c:pt idx="66463">
                  <c:v>221.41347400020001</c:v>
                </c:pt>
                <c:pt idx="66464">
                  <c:v>221.41418799992601</c:v>
                </c:pt>
                <c:pt idx="66465">
                  <c:v>221.415572999831</c:v>
                </c:pt>
                <c:pt idx="66466">
                  <c:v>221.415766000063</c:v>
                </c:pt>
                <c:pt idx="66467">
                  <c:v>221.41654500001002</c:v>
                </c:pt>
                <c:pt idx="66468">
                  <c:v>221.45276899982397</c:v>
                </c:pt>
                <c:pt idx="66469">
                  <c:v>221.45915000009998</c:v>
                </c:pt>
                <c:pt idx="66470">
                  <c:v>221.45986499981498</c:v>
                </c:pt>
                <c:pt idx="66471">
                  <c:v>221.46108300012202</c:v>
                </c:pt>
                <c:pt idx="66472">
                  <c:v>221.46245100020599</c:v>
                </c:pt>
                <c:pt idx="66473">
                  <c:v>221.468772000207</c:v>
                </c:pt>
                <c:pt idx="66474">
                  <c:v>221.47294900014401</c:v>
                </c:pt>
                <c:pt idx="66475">
                  <c:v>221.478254999965</c:v>
                </c:pt>
                <c:pt idx="66476">
                  <c:v>221.478929000113</c:v>
                </c:pt>
                <c:pt idx="66477">
                  <c:v>221.48021600014499</c:v>
                </c:pt>
                <c:pt idx="66478">
                  <c:v>221.48115399977499</c:v>
                </c:pt>
                <c:pt idx="66479">
                  <c:v>221.51404899977899</c:v>
                </c:pt>
                <c:pt idx="66480">
                  <c:v>221.52149000021299</c:v>
                </c:pt>
                <c:pt idx="66481">
                  <c:v>221.525574000224</c:v>
                </c:pt>
                <c:pt idx="66482">
                  <c:v>221.52597600006601</c:v>
                </c:pt>
                <c:pt idx="66483">
                  <c:v>221.52718500001299</c:v>
                </c:pt>
                <c:pt idx="66484">
                  <c:v>221.527384000182</c:v>
                </c:pt>
                <c:pt idx="66485">
                  <c:v>221.52801799984402</c:v>
                </c:pt>
                <c:pt idx="66486">
                  <c:v>221.52810399984401</c:v>
                </c:pt>
                <c:pt idx="66487">
                  <c:v>221.528801000204</c:v>
                </c:pt>
                <c:pt idx="66488">
                  <c:v>221.52923200019299</c:v>
                </c:pt>
                <c:pt idx="66489">
                  <c:v>221.543088000089</c:v>
                </c:pt>
                <c:pt idx="66490">
                  <c:v>221.55179999981499</c:v>
                </c:pt>
                <c:pt idx="66491">
                  <c:v>221.55244499981498</c:v>
                </c:pt>
                <c:pt idx="66492">
                  <c:v>221.55359099997401</c:v>
                </c:pt>
                <c:pt idx="66493">
                  <c:v>221.55446599981499</c:v>
                </c:pt>
                <c:pt idx="66494">
                  <c:v>221.56421799991199</c:v>
                </c:pt>
                <c:pt idx="66495">
                  <c:v>221.564925000166</c:v>
                </c:pt>
                <c:pt idx="66496">
                  <c:v>221.56555099991201</c:v>
                </c:pt>
                <c:pt idx="66497">
                  <c:v>221.56585199991198</c:v>
                </c:pt>
                <c:pt idx="66498">
                  <c:v>221.56629499977498</c:v>
                </c:pt>
                <c:pt idx="66499">
                  <c:v>221.566548999817</c:v>
                </c:pt>
                <c:pt idx="66500">
                  <c:v>221.56704000008099</c:v>
                </c:pt>
                <c:pt idx="66501">
                  <c:v>221.56724099977498</c:v>
                </c:pt>
                <c:pt idx="66502">
                  <c:v>221.57375400001902</c:v>
                </c:pt>
                <c:pt idx="66503">
                  <c:v>221.574306000093</c:v>
                </c:pt>
                <c:pt idx="66504">
                  <c:v>221.57552099997699</c:v>
                </c:pt>
                <c:pt idx="66505">
                  <c:v>221.576317000199</c:v>
                </c:pt>
                <c:pt idx="66506">
                  <c:v>221.59084399981998</c:v>
                </c:pt>
                <c:pt idx="66507">
                  <c:v>221.59133800005202</c:v>
                </c:pt>
                <c:pt idx="66508">
                  <c:v>221.59234299988299</c:v>
                </c:pt>
                <c:pt idx="66509">
                  <c:v>221.59296400013699</c:v>
                </c:pt>
                <c:pt idx="66510">
                  <c:v>221.60329600001202</c:v>
                </c:pt>
                <c:pt idx="66511">
                  <c:v>221.62374700019402</c:v>
                </c:pt>
                <c:pt idx="66512">
                  <c:v>221.62428399997199</c:v>
                </c:pt>
                <c:pt idx="66513">
                  <c:v>221.62516400021499</c:v>
                </c:pt>
                <c:pt idx="66514">
                  <c:v>221.625724000205</c:v>
                </c:pt>
                <c:pt idx="66515">
                  <c:v>221.63494899996201</c:v>
                </c:pt>
                <c:pt idx="66516">
                  <c:v>221.63997600000502</c:v>
                </c:pt>
                <c:pt idx="66517">
                  <c:v>221.642173999953</c:v>
                </c:pt>
                <c:pt idx="66518">
                  <c:v>221.64284400014299</c:v>
                </c:pt>
                <c:pt idx="66519">
                  <c:v>221.64409300012201</c:v>
                </c:pt>
                <c:pt idx="66520">
                  <c:v>221.645491999879</c:v>
                </c:pt>
                <c:pt idx="66521">
                  <c:v>221.64718800013301</c:v>
                </c:pt>
                <c:pt idx="66522">
                  <c:v>221.64744700012298</c:v>
                </c:pt>
                <c:pt idx="66523">
                  <c:v>221.64867399987997</c:v>
                </c:pt>
                <c:pt idx="66524">
                  <c:v>221.653364999838</c:v>
                </c:pt>
                <c:pt idx="66525">
                  <c:v>221.65401499978501</c:v>
                </c:pt>
                <c:pt idx="66526">
                  <c:v>221.65534099985899</c:v>
                </c:pt>
                <c:pt idx="66527">
                  <c:v>221.65625199977498</c:v>
                </c:pt>
                <c:pt idx="66528">
                  <c:v>221.65699000015499</c:v>
                </c:pt>
                <c:pt idx="66529">
                  <c:v>221.65762299982802</c:v>
                </c:pt>
                <c:pt idx="66530">
                  <c:v>221.65873899984899</c:v>
                </c:pt>
                <c:pt idx="66531">
                  <c:v>221.65907299995499</c:v>
                </c:pt>
                <c:pt idx="66532">
                  <c:v>221.65999700018799</c:v>
                </c:pt>
                <c:pt idx="66533">
                  <c:v>221.69651300009701</c:v>
                </c:pt>
                <c:pt idx="66534">
                  <c:v>221.697224999843</c:v>
                </c:pt>
                <c:pt idx="66535">
                  <c:v>221.69859499990699</c:v>
                </c:pt>
                <c:pt idx="66536">
                  <c:v>221.69958499989599</c:v>
                </c:pt>
                <c:pt idx="66537">
                  <c:v>221.70437500017198</c:v>
                </c:pt>
                <c:pt idx="66538">
                  <c:v>221.72197800000501</c:v>
                </c:pt>
                <c:pt idx="66539">
                  <c:v>221.722555999804</c:v>
                </c:pt>
                <c:pt idx="66540">
                  <c:v>221.72371399983601</c:v>
                </c:pt>
                <c:pt idx="66541">
                  <c:v>221.72456699991</c:v>
                </c:pt>
                <c:pt idx="66542">
                  <c:v>221.72503000001498</c:v>
                </c:pt>
                <c:pt idx="66543">
                  <c:v>221.72560499984601</c:v>
                </c:pt>
                <c:pt idx="66544">
                  <c:v>221.72681499978302</c:v>
                </c:pt>
                <c:pt idx="66545">
                  <c:v>221.72762599984699</c:v>
                </c:pt>
                <c:pt idx="66546">
                  <c:v>221.729772999879</c:v>
                </c:pt>
                <c:pt idx="66547">
                  <c:v>221.73031200009001</c:v>
                </c:pt>
                <c:pt idx="66548">
                  <c:v>221.73132299985798</c:v>
                </c:pt>
                <c:pt idx="66549">
                  <c:v>221.73196699986801</c:v>
                </c:pt>
                <c:pt idx="66550">
                  <c:v>221.73359599992099</c:v>
                </c:pt>
                <c:pt idx="66551">
                  <c:v>221.74089100008101</c:v>
                </c:pt>
                <c:pt idx="66552">
                  <c:v>221.74125799983798</c:v>
                </c:pt>
                <c:pt idx="66553">
                  <c:v>221.74182900016601</c:v>
                </c:pt>
                <c:pt idx="66554">
                  <c:v>221.74226400011301</c:v>
                </c:pt>
                <c:pt idx="66555">
                  <c:v>221.74645299992298</c:v>
                </c:pt>
                <c:pt idx="66556">
                  <c:v>221.74710799981702</c:v>
                </c:pt>
                <c:pt idx="66557">
                  <c:v>221.748345999913</c:v>
                </c:pt>
                <c:pt idx="66558">
                  <c:v>221.74920199995501</c:v>
                </c:pt>
                <c:pt idx="66559">
                  <c:v>221.754132000114</c:v>
                </c:pt>
                <c:pt idx="66560">
                  <c:v>221.76313299996701</c:v>
                </c:pt>
                <c:pt idx="66561">
                  <c:v>221.76369499993501</c:v>
                </c:pt>
                <c:pt idx="66562">
                  <c:v>221.76481299993603</c:v>
                </c:pt>
                <c:pt idx="66563">
                  <c:v>221.76557200009401</c:v>
                </c:pt>
                <c:pt idx="66564">
                  <c:v>221.77404400008498</c:v>
                </c:pt>
                <c:pt idx="66565">
                  <c:v>221.77714000008498</c:v>
                </c:pt>
                <c:pt idx="66566">
                  <c:v>221.77772399982101</c:v>
                </c:pt>
                <c:pt idx="66567">
                  <c:v>221.77824700020199</c:v>
                </c:pt>
                <c:pt idx="66568">
                  <c:v>221.78370800020201</c:v>
                </c:pt>
                <c:pt idx="66569">
                  <c:v>221.78424499997999</c:v>
                </c:pt>
                <c:pt idx="66570">
                  <c:v>221.78433499993801</c:v>
                </c:pt>
                <c:pt idx="66571">
                  <c:v>221.784979999938</c:v>
                </c:pt>
                <c:pt idx="66572">
                  <c:v>221.78513200014999</c:v>
                </c:pt>
                <c:pt idx="66573">
                  <c:v>221.785868000097</c:v>
                </c:pt>
                <c:pt idx="66574">
                  <c:v>221.78632299983201</c:v>
                </c:pt>
                <c:pt idx="66575">
                  <c:v>221.787234000203</c:v>
                </c:pt>
                <c:pt idx="66576">
                  <c:v>221.78920799979002</c:v>
                </c:pt>
                <c:pt idx="66577">
                  <c:v>221.789581999928</c:v>
                </c:pt>
                <c:pt idx="66578">
                  <c:v>221.790396999949</c:v>
                </c:pt>
                <c:pt idx="66579">
                  <c:v>221.79097600019301</c:v>
                </c:pt>
                <c:pt idx="66580">
                  <c:v>221.79366999989699</c:v>
                </c:pt>
                <c:pt idx="66581">
                  <c:v>221.80565600001498</c:v>
                </c:pt>
                <c:pt idx="66582">
                  <c:v>221.80611300018401</c:v>
                </c:pt>
                <c:pt idx="66583">
                  <c:v>221.80690999994098</c:v>
                </c:pt>
                <c:pt idx="66584">
                  <c:v>221.807615000216</c:v>
                </c:pt>
                <c:pt idx="66585">
                  <c:v>221.80808700022598</c:v>
                </c:pt>
                <c:pt idx="66586">
                  <c:v>221.80871499995101</c:v>
                </c:pt>
                <c:pt idx="66587">
                  <c:v>221.809175000089</c:v>
                </c:pt>
                <c:pt idx="66588">
                  <c:v>221.80965000006802</c:v>
                </c:pt>
                <c:pt idx="66589">
                  <c:v>221.810008999909</c:v>
                </c:pt>
                <c:pt idx="66590">
                  <c:v>221.81055900000501</c:v>
                </c:pt>
                <c:pt idx="66591">
                  <c:v>221.81085100009997</c:v>
                </c:pt>
                <c:pt idx="66592">
                  <c:v>221.811198000068</c:v>
                </c:pt>
                <c:pt idx="66593">
                  <c:v>221.815688999868</c:v>
                </c:pt>
                <c:pt idx="66594">
                  <c:v>221.815822999815</c:v>
                </c:pt>
                <c:pt idx="66595">
                  <c:v>221.81647900015301</c:v>
                </c:pt>
                <c:pt idx="66596">
                  <c:v>221.81791599996299</c:v>
                </c:pt>
                <c:pt idx="66597">
                  <c:v>221.818852000069</c:v>
                </c:pt>
                <c:pt idx="66598">
                  <c:v>221.822212999995</c:v>
                </c:pt>
                <c:pt idx="66599">
                  <c:v>221.82642999996401</c:v>
                </c:pt>
                <c:pt idx="66600">
                  <c:v>221.82682799984801</c:v>
                </c:pt>
                <c:pt idx="66601">
                  <c:v>221.82750000001698</c:v>
                </c:pt>
                <c:pt idx="66602">
                  <c:v>221.82795600019699</c:v>
                </c:pt>
                <c:pt idx="66603">
                  <c:v>221.83270000004899</c:v>
                </c:pt>
                <c:pt idx="66604">
                  <c:v>221.85325800001002</c:v>
                </c:pt>
                <c:pt idx="66605">
                  <c:v>221.85941799989399</c:v>
                </c:pt>
                <c:pt idx="66606">
                  <c:v>221.85993699986199</c:v>
                </c:pt>
                <c:pt idx="66607">
                  <c:v>221.86077300011598</c:v>
                </c:pt>
                <c:pt idx="66608">
                  <c:v>221.86146700005298</c:v>
                </c:pt>
                <c:pt idx="66609">
                  <c:v>221.871362000001</c:v>
                </c:pt>
                <c:pt idx="66610">
                  <c:v>221.88275200005498</c:v>
                </c:pt>
                <c:pt idx="66611">
                  <c:v>221.89173200013101</c:v>
                </c:pt>
                <c:pt idx="66612">
                  <c:v>221.89214499985599</c:v>
                </c:pt>
                <c:pt idx="66613">
                  <c:v>221.89294400004601</c:v>
                </c:pt>
                <c:pt idx="66614">
                  <c:v>221.89342699994</c:v>
                </c:pt>
                <c:pt idx="66615">
                  <c:v>221.898685999804</c:v>
                </c:pt>
                <c:pt idx="66616">
                  <c:v>221.90086999989899</c:v>
                </c:pt>
                <c:pt idx="66617">
                  <c:v>221.90310799987799</c:v>
                </c:pt>
                <c:pt idx="66618">
                  <c:v>221.90968399991101</c:v>
                </c:pt>
                <c:pt idx="66619">
                  <c:v>221.91036399999498</c:v>
                </c:pt>
                <c:pt idx="66620">
                  <c:v>221.911541999816</c:v>
                </c:pt>
                <c:pt idx="66621">
                  <c:v>221.912339000027</c:v>
                </c:pt>
                <c:pt idx="66622">
                  <c:v>221.91688000020798</c:v>
                </c:pt>
                <c:pt idx="66623">
                  <c:v>221.91810000003801</c:v>
                </c:pt>
                <c:pt idx="66624">
                  <c:v>221.92863300006101</c:v>
                </c:pt>
                <c:pt idx="66625">
                  <c:v>221.92921099985998</c:v>
                </c:pt>
                <c:pt idx="66626">
                  <c:v>221.930306000103</c:v>
                </c:pt>
                <c:pt idx="66627">
                  <c:v>221.93108999999799</c:v>
                </c:pt>
                <c:pt idx="66628">
                  <c:v>221.93129100014599</c:v>
                </c:pt>
                <c:pt idx="66629">
                  <c:v>221.93985600006198</c:v>
                </c:pt>
                <c:pt idx="66630">
                  <c:v>221.94038499992499</c:v>
                </c:pt>
                <c:pt idx="66631">
                  <c:v>221.94136899997801</c:v>
                </c:pt>
                <c:pt idx="66632">
                  <c:v>221.94198999977698</c:v>
                </c:pt>
                <c:pt idx="66633">
                  <c:v>221.95844699990602</c:v>
                </c:pt>
                <c:pt idx="66634">
                  <c:v>221.96374299983199</c:v>
                </c:pt>
                <c:pt idx="66635">
                  <c:v>221.974791999855</c:v>
                </c:pt>
                <c:pt idx="66636">
                  <c:v>221.97524600005599</c:v>
                </c:pt>
                <c:pt idx="66637">
                  <c:v>221.97593300006699</c:v>
                </c:pt>
                <c:pt idx="66638">
                  <c:v>221.97671899994</c:v>
                </c:pt>
                <c:pt idx="66639">
                  <c:v>221.987013000216</c:v>
                </c:pt>
                <c:pt idx="66640">
                  <c:v>221.98746699996201</c:v>
                </c:pt>
                <c:pt idx="66641">
                  <c:v>221.98830300021601</c:v>
                </c:pt>
                <c:pt idx="66642">
                  <c:v>221.989020999899</c:v>
                </c:pt>
                <c:pt idx="66643">
                  <c:v>221.99603499984698</c:v>
                </c:pt>
                <c:pt idx="66644">
                  <c:v>221.996276000027</c:v>
                </c:pt>
                <c:pt idx="66645">
                  <c:v>221.99664400022797</c:v>
                </c:pt>
                <c:pt idx="66646">
                  <c:v>221.99798100018501</c:v>
                </c:pt>
                <c:pt idx="66647">
                  <c:v>221.998766000069</c:v>
                </c:pt>
                <c:pt idx="66648">
                  <c:v>222.008341000218</c:v>
                </c:pt>
                <c:pt idx="66649">
                  <c:v>222.008664999975</c:v>
                </c:pt>
                <c:pt idx="66650">
                  <c:v>222.00938500009201</c:v>
                </c:pt>
                <c:pt idx="66651">
                  <c:v>222.00982799995398</c:v>
                </c:pt>
                <c:pt idx="66652">
                  <c:v>222.01245599990202</c:v>
                </c:pt>
                <c:pt idx="66653">
                  <c:v>222.01283300000699</c:v>
                </c:pt>
                <c:pt idx="66654">
                  <c:v>222.013412999785</c:v>
                </c:pt>
                <c:pt idx="66655">
                  <c:v>222.013627999785</c:v>
                </c:pt>
                <c:pt idx="66656">
                  <c:v>222.01413399989102</c:v>
                </c:pt>
                <c:pt idx="66657">
                  <c:v>222.01643400012401</c:v>
                </c:pt>
                <c:pt idx="66658">
                  <c:v>222.01711800016702</c:v>
                </c:pt>
                <c:pt idx="66659">
                  <c:v>222.018090999881</c:v>
                </c:pt>
                <c:pt idx="66660">
                  <c:v>222.019301999807</c:v>
                </c:pt>
                <c:pt idx="66661">
                  <c:v>222.03572799980898</c:v>
                </c:pt>
                <c:pt idx="66662">
                  <c:v>222.03611099985201</c:v>
                </c:pt>
                <c:pt idx="66663">
                  <c:v>222.03721000005299</c:v>
                </c:pt>
                <c:pt idx="66664">
                  <c:v>222.03737400013699</c:v>
                </c:pt>
                <c:pt idx="66665">
                  <c:v>222.038257999884</c:v>
                </c:pt>
                <c:pt idx="66666">
                  <c:v>222.03845400008498</c:v>
                </c:pt>
                <c:pt idx="66667">
                  <c:v>222.03963499987302</c:v>
                </c:pt>
                <c:pt idx="66668">
                  <c:v>222.03982100018001</c:v>
                </c:pt>
                <c:pt idx="66669">
                  <c:v>222.04059500018002</c:v>
                </c:pt>
                <c:pt idx="66670">
                  <c:v>222.040790999926</c:v>
                </c:pt>
                <c:pt idx="66671">
                  <c:v>222.04156399993701</c:v>
                </c:pt>
                <c:pt idx="66672">
                  <c:v>222.04163100013801</c:v>
                </c:pt>
                <c:pt idx="66673">
                  <c:v>222.041699999863</c:v>
                </c:pt>
                <c:pt idx="66674">
                  <c:v>222.04176600007401</c:v>
                </c:pt>
                <c:pt idx="66675">
                  <c:v>222.04182699988402</c:v>
                </c:pt>
                <c:pt idx="66676">
                  <c:v>222.04274500018002</c:v>
                </c:pt>
                <c:pt idx="66677">
                  <c:v>222.04306200001099</c:v>
                </c:pt>
                <c:pt idx="66678">
                  <c:v>222.043539999958</c:v>
                </c:pt>
                <c:pt idx="66679">
                  <c:v>222.04386200019101</c:v>
                </c:pt>
                <c:pt idx="66680">
                  <c:v>222.04434800005401</c:v>
                </c:pt>
                <c:pt idx="66681">
                  <c:v>222.04501299984199</c:v>
                </c:pt>
                <c:pt idx="66682">
                  <c:v>222.045668000191</c:v>
                </c:pt>
                <c:pt idx="66683">
                  <c:v>222.04698499990602</c:v>
                </c:pt>
                <c:pt idx="66684">
                  <c:v>222.04783799998</c:v>
                </c:pt>
                <c:pt idx="66685">
                  <c:v>222.05064799982199</c:v>
                </c:pt>
                <c:pt idx="66686">
                  <c:v>222.05786599988602</c:v>
                </c:pt>
                <c:pt idx="66687">
                  <c:v>222.058528000161</c:v>
                </c:pt>
                <c:pt idx="66688">
                  <c:v>222.05965400007599</c:v>
                </c:pt>
                <c:pt idx="66689">
                  <c:v>222.06050400018199</c:v>
                </c:pt>
                <c:pt idx="66690">
                  <c:v>222.06121299995999</c:v>
                </c:pt>
                <c:pt idx="66691">
                  <c:v>222.063140000045</c:v>
                </c:pt>
                <c:pt idx="66692">
                  <c:v>222.063291999802</c:v>
                </c:pt>
                <c:pt idx="66693">
                  <c:v>222.06386200014001</c:v>
                </c:pt>
                <c:pt idx="66694">
                  <c:v>222.06396599995</c:v>
                </c:pt>
                <c:pt idx="66695">
                  <c:v>222.06516200003497</c:v>
                </c:pt>
                <c:pt idx="66696">
                  <c:v>222.06517199992902</c:v>
                </c:pt>
                <c:pt idx="66697">
                  <c:v>222.06604299981299</c:v>
                </c:pt>
                <c:pt idx="66698">
                  <c:v>222.066093000194</c:v>
                </c:pt>
                <c:pt idx="66699">
                  <c:v>222.07508600013102</c:v>
                </c:pt>
                <c:pt idx="66700">
                  <c:v>222.081141000217</c:v>
                </c:pt>
                <c:pt idx="66701">
                  <c:v>222.11081400018799</c:v>
                </c:pt>
                <c:pt idx="66702">
                  <c:v>222.11085099979698</c:v>
                </c:pt>
                <c:pt idx="66703">
                  <c:v>222.111334000146</c:v>
                </c:pt>
                <c:pt idx="66704">
                  <c:v>222.11222699979697</c:v>
                </c:pt>
                <c:pt idx="66705">
                  <c:v>222.11281699992401</c:v>
                </c:pt>
                <c:pt idx="66706">
                  <c:v>222.11493599979801</c:v>
                </c:pt>
                <c:pt idx="66707">
                  <c:v>222.12824500002102</c:v>
                </c:pt>
                <c:pt idx="66708">
                  <c:v>222.12878800018999</c:v>
                </c:pt>
                <c:pt idx="66709">
                  <c:v>222.12913300018002</c:v>
                </c:pt>
                <c:pt idx="66710">
                  <c:v>222.12966000006398</c:v>
                </c:pt>
                <c:pt idx="66711">
                  <c:v>222.130223000021</c:v>
                </c:pt>
                <c:pt idx="66712">
                  <c:v>222.145595999791</c:v>
                </c:pt>
                <c:pt idx="66713">
                  <c:v>222.14611299978</c:v>
                </c:pt>
                <c:pt idx="66714">
                  <c:v>222.148198000013</c:v>
                </c:pt>
                <c:pt idx="66715">
                  <c:v>222.15162700012999</c:v>
                </c:pt>
                <c:pt idx="66716">
                  <c:v>222.156442000141</c:v>
                </c:pt>
                <c:pt idx="66717">
                  <c:v>222.15703499978102</c:v>
                </c:pt>
                <c:pt idx="66718">
                  <c:v>222.15805299992999</c:v>
                </c:pt>
                <c:pt idx="66719">
                  <c:v>222.158939000109</c:v>
                </c:pt>
                <c:pt idx="66720">
                  <c:v>222.16106199994098</c:v>
                </c:pt>
                <c:pt idx="66721">
                  <c:v>222.177139999985</c:v>
                </c:pt>
                <c:pt idx="66722">
                  <c:v>222.17958800001699</c:v>
                </c:pt>
                <c:pt idx="66723">
                  <c:v>222.18411599987999</c:v>
                </c:pt>
                <c:pt idx="66724">
                  <c:v>222.184461999859</c:v>
                </c:pt>
                <c:pt idx="66725">
                  <c:v>222.18511800019698</c:v>
                </c:pt>
                <c:pt idx="66726">
                  <c:v>222.18561199997501</c:v>
                </c:pt>
                <c:pt idx="66727">
                  <c:v>222.195549999923</c:v>
                </c:pt>
                <c:pt idx="66728">
                  <c:v>222.195574000124</c:v>
                </c:pt>
                <c:pt idx="66729">
                  <c:v>222.195762999945</c:v>
                </c:pt>
                <c:pt idx="66730">
                  <c:v>222.19622400007199</c:v>
                </c:pt>
                <c:pt idx="66731">
                  <c:v>222.197634000167</c:v>
                </c:pt>
                <c:pt idx="66732">
                  <c:v>222.19905700012498</c:v>
                </c:pt>
                <c:pt idx="66733">
                  <c:v>222.20107400016701</c:v>
                </c:pt>
                <c:pt idx="66734">
                  <c:v>222.20168700005098</c:v>
                </c:pt>
                <c:pt idx="66735">
                  <c:v>222.202641999956</c:v>
                </c:pt>
                <c:pt idx="66736">
                  <c:v>222.20342699983999</c:v>
                </c:pt>
                <c:pt idx="66737">
                  <c:v>222.21079400014702</c:v>
                </c:pt>
                <c:pt idx="66738">
                  <c:v>222.21302199977799</c:v>
                </c:pt>
                <c:pt idx="66739">
                  <c:v>222.21366699977801</c:v>
                </c:pt>
                <c:pt idx="66740">
                  <c:v>222.21498199996799</c:v>
                </c:pt>
                <c:pt idx="66741">
                  <c:v>222.215858999788</c:v>
                </c:pt>
                <c:pt idx="66742">
                  <c:v>222.23224900017101</c:v>
                </c:pt>
                <c:pt idx="66743">
                  <c:v>222.23252100002301</c:v>
                </c:pt>
                <c:pt idx="66744">
                  <c:v>222.233002999928</c:v>
                </c:pt>
                <c:pt idx="66745">
                  <c:v>222.23343799987501</c:v>
                </c:pt>
                <c:pt idx="66746">
                  <c:v>222.23896400009798</c:v>
                </c:pt>
                <c:pt idx="66747">
                  <c:v>222.26558100010101</c:v>
                </c:pt>
                <c:pt idx="66748">
                  <c:v>222.277607999785</c:v>
                </c:pt>
                <c:pt idx="66749">
                  <c:v>222.27923399987</c:v>
                </c:pt>
                <c:pt idx="66750">
                  <c:v>222.27992299985999</c:v>
                </c:pt>
                <c:pt idx="66751">
                  <c:v>222.28108699982801</c:v>
                </c:pt>
                <c:pt idx="66752">
                  <c:v>222.281881000071</c:v>
                </c:pt>
                <c:pt idx="66753">
                  <c:v>222.28794800003001</c:v>
                </c:pt>
                <c:pt idx="66754">
                  <c:v>222.293493000051</c:v>
                </c:pt>
                <c:pt idx="66755">
                  <c:v>222.302380000201</c:v>
                </c:pt>
                <c:pt idx="66756">
                  <c:v>222.303081000063</c:v>
                </c:pt>
                <c:pt idx="66757">
                  <c:v>222.30428000011599</c:v>
                </c:pt>
                <c:pt idx="66758">
                  <c:v>222.30511599991502</c:v>
                </c:pt>
                <c:pt idx="66759">
                  <c:v>222.32638700006601</c:v>
                </c:pt>
                <c:pt idx="66760">
                  <c:v>222.33217599978101</c:v>
                </c:pt>
                <c:pt idx="66761">
                  <c:v>222.346889000164</c:v>
                </c:pt>
                <c:pt idx="66762">
                  <c:v>222.34750999996299</c:v>
                </c:pt>
                <c:pt idx="66763">
                  <c:v>222.348750000037</c:v>
                </c:pt>
                <c:pt idx="66764">
                  <c:v>222.34965300003702</c:v>
                </c:pt>
                <c:pt idx="66765">
                  <c:v>222.37026699985998</c:v>
                </c:pt>
                <c:pt idx="66766">
                  <c:v>222.370897000018</c:v>
                </c:pt>
                <c:pt idx="66767">
                  <c:v>222.37215599989199</c:v>
                </c:pt>
                <c:pt idx="66768">
                  <c:v>222.373150999828</c:v>
                </c:pt>
                <c:pt idx="66769">
                  <c:v>222.37722399995602</c:v>
                </c:pt>
                <c:pt idx="66770">
                  <c:v>222.38037899978701</c:v>
                </c:pt>
                <c:pt idx="66771">
                  <c:v>222.380960999998</c:v>
                </c:pt>
                <c:pt idx="66772">
                  <c:v>222.38202000016798</c:v>
                </c:pt>
                <c:pt idx="66773">
                  <c:v>222.38287399977699</c:v>
                </c:pt>
                <c:pt idx="66774">
                  <c:v>222.400357999958</c:v>
                </c:pt>
                <c:pt idx="66775">
                  <c:v>222.40105699984198</c:v>
                </c:pt>
                <c:pt idx="66776">
                  <c:v>222.40212099995898</c:v>
                </c:pt>
                <c:pt idx="66777">
                  <c:v>222.40351399977899</c:v>
                </c:pt>
                <c:pt idx="66778">
                  <c:v>222.40571100019199</c:v>
                </c:pt>
                <c:pt idx="66779">
                  <c:v>222.40618400019198</c:v>
                </c:pt>
                <c:pt idx="66780">
                  <c:v>222.40706799993802</c:v>
                </c:pt>
                <c:pt idx="66781">
                  <c:v>222.407664999991</c:v>
                </c:pt>
                <c:pt idx="66782">
                  <c:v>222.40940399979002</c:v>
                </c:pt>
                <c:pt idx="66783">
                  <c:v>222.410064000087</c:v>
                </c:pt>
                <c:pt idx="66784">
                  <c:v>222.41136599996</c:v>
                </c:pt>
                <c:pt idx="66785">
                  <c:v>222.41225000016098</c:v>
                </c:pt>
                <c:pt idx="66786">
                  <c:v>222.41461400017198</c:v>
                </c:pt>
                <c:pt idx="66787">
                  <c:v>222.42139999980199</c:v>
                </c:pt>
                <c:pt idx="66788">
                  <c:v>222.42219000008799</c:v>
                </c:pt>
                <c:pt idx="66789">
                  <c:v>222.42347600012999</c:v>
                </c:pt>
                <c:pt idx="66790">
                  <c:v>222.42443000004602</c:v>
                </c:pt>
                <c:pt idx="66791">
                  <c:v>222.43324200007902</c:v>
                </c:pt>
                <c:pt idx="66792">
                  <c:v>222.44710199993199</c:v>
                </c:pt>
                <c:pt idx="66793">
                  <c:v>222.46187300015598</c:v>
                </c:pt>
                <c:pt idx="66794">
                  <c:v>222.46244200005</c:v>
                </c:pt>
                <c:pt idx="66795">
                  <c:v>222.463683000114</c:v>
                </c:pt>
                <c:pt idx="66796">
                  <c:v>222.46438799993399</c:v>
                </c:pt>
                <c:pt idx="66797">
                  <c:v>222.464548000061</c:v>
                </c:pt>
                <c:pt idx="66798">
                  <c:v>222.465086999818</c:v>
                </c:pt>
                <c:pt idx="66799">
                  <c:v>222.46639200011398</c:v>
                </c:pt>
                <c:pt idx="66800">
                  <c:v>222.46673000017802</c:v>
                </c:pt>
                <c:pt idx="66801">
                  <c:v>222.46763300017801</c:v>
                </c:pt>
                <c:pt idx="66802">
                  <c:v>222.47558099979801</c:v>
                </c:pt>
                <c:pt idx="66803">
                  <c:v>222.47626799980901</c:v>
                </c:pt>
                <c:pt idx="66804">
                  <c:v>222.47758299999899</c:v>
                </c:pt>
                <c:pt idx="66805">
                  <c:v>222.478864000095</c:v>
                </c:pt>
                <c:pt idx="66806">
                  <c:v>222.47944399987301</c:v>
                </c:pt>
                <c:pt idx="66807">
                  <c:v>222.49730800012901</c:v>
                </c:pt>
                <c:pt idx="66808">
                  <c:v>222.51403000018399</c:v>
                </c:pt>
                <c:pt idx="66809">
                  <c:v>222.51428500021498</c:v>
                </c:pt>
                <c:pt idx="66810">
                  <c:v>222.51477700001402</c:v>
                </c:pt>
                <c:pt idx="66811">
                  <c:v>222.51607299995101</c:v>
                </c:pt>
                <c:pt idx="66812">
                  <c:v>222.51703900019402</c:v>
                </c:pt>
                <c:pt idx="66813">
                  <c:v>222.519250999994</c:v>
                </c:pt>
                <c:pt idx="66814">
                  <c:v>222.51951899988799</c:v>
                </c:pt>
                <c:pt idx="66815">
                  <c:v>222.52006600001499</c:v>
                </c:pt>
                <c:pt idx="66816">
                  <c:v>222.52049500002599</c:v>
                </c:pt>
                <c:pt idx="66817">
                  <c:v>222.522068000216</c:v>
                </c:pt>
                <c:pt idx="66818">
                  <c:v>222.52272100013198</c:v>
                </c:pt>
                <c:pt idx="66819">
                  <c:v>222.523955999804</c:v>
                </c:pt>
                <c:pt idx="66820">
                  <c:v>222.52488200001599</c:v>
                </c:pt>
                <c:pt idx="66821">
                  <c:v>222.528264000175</c:v>
                </c:pt>
                <c:pt idx="66822">
                  <c:v>222.52920600021699</c:v>
                </c:pt>
                <c:pt idx="66823">
                  <c:v>222.53185599993199</c:v>
                </c:pt>
                <c:pt idx="66824">
                  <c:v>222.53242499982602</c:v>
                </c:pt>
                <c:pt idx="66825">
                  <c:v>222.533581999869</c:v>
                </c:pt>
                <c:pt idx="66826">
                  <c:v>222.534323000218</c:v>
                </c:pt>
                <c:pt idx="66827">
                  <c:v>222.53757499993199</c:v>
                </c:pt>
                <c:pt idx="66828">
                  <c:v>222.53816600004899</c:v>
                </c:pt>
                <c:pt idx="66829">
                  <c:v>222.539354000218</c:v>
                </c:pt>
                <c:pt idx="66830">
                  <c:v>222.54021299977401</c:v>
                </c:pt>
                <c:pt idx="66831">
                  <c:v>222.56478400004198</c:v>
                </c:pt>
                <c:pt idx="66832">
                  <c:v>222.565406999819</c:v>
                </c:pt>
                <c:pt idx="66833">
                  <c:v>222.56689000005201</c:v>
                </c:pt>
                <c:pt idx="66834">
                  <c:v>222.56804800008402</c:v>
                </c:pt>
                <c:pt idx="66835">
                  <c:v>222.57865199981001</c:v>
                </c:pt>
                <c:pt idx="66836">
                  <c:v>222.58178999982101</c:v>
                </c:pt>
                <c:pt idx="66837">
                  <c:v>222.58428599980101</c:v>
                </c:pt>
                <c:pt idx="66838">
                  <c:v>222.58743300017102</c:v>
                </c:pt>
                <c:pt idx="66839">
                  <c:v>222.61026900014201</c:v>
                </c:pt>
                <c:pt idx="66840">
                  <c:v>222.61067399995198</c:v>
                </c:pt>
                <c:pt idx="66841">
                  <c:v>222.61142700017399</c:v>
                </c:pt>
                <c:pt idx="66842">
                  <c:v>222.61198800015302</c:v>
                </c:pt>
                <c:pt idx="66843">
                  <c:v>222.61394699989901</c:v>
                </c:pt>
                <c:pt idx="66844">
                  <c:v>222.614465999868</c:v>
                </c:pt>
                <c:pt idx="66845">
                  <c:v>222.615242999836</c:v>
                </c:pt>
                <c:pt idx="66846">
                  <c:v>222.615892999783</c:v>
                </c:pt>
                <c:pt idx="66847">
                  <c:v>222.616394999931</c:v>
                </c:pt>
                <c:pt idx="66848">
                  <c:v>222.61695599991</c:v>
                </c:pt>
                <c:pt idx="66849">
                  <c:v>222.617636999984</c:v>
                </c:pt>
                <c:pt idx="66850">
                  <c:v>222.61887400009002</c:v>
                </c:pt>
                <c:pt idx="66851">
                  <c:v>222.619838999889</c:v>
                </c:pt>
                <c:pt idx="66852">
                  <c:v>222.62431999979498</c:v>
                </c:pt>
                <c:pt idx="66853">
                  <c:v>222.624967000228</c:v>
                </c:pt>
                <c:pt idx="66854">
                  <c:v>222.62622700009098</c:v>
                </c:pt>
                <c:pt idx="66855">
                  <c:v>222.627182999985</c:v>
                </c:pt>
                <c:pt idx="66856">
                  <c:v>222.63099100018701</c:v>
                </c:pt>
                <c:pt idx="66857">
                  <c:v>222.64807900000901</c:v>
                </c:pt>
                <c:pt idx="66858">
                  <c:v>222.67192199979002</c:v>
                </c:pt>
                <c:pt idx="66859">
                  <c:v>222.67264599986402</c:v>
                </c:pt>
                <c:pt idx="66860">
                  <c:v>222.67341499991701</c:v>
                </c:pt>
                <c:pt idx="66861">
                  <c:v>222.67398699978</c:v>
                </c:pt>
                <c:pt idx="66862">
                  <c:v>222.673996000139</c:v>
                </c:pt>
                <c:pt idx="66863">
                  <c:v>222.67414399993802</c:v>
                </c:pt>
                <c:pt idx="66864">
                  <c:v>222.67463300022399</c:v>
                </c:pt>
                <c:pt idx="66865">
                  <c:v>222.67498600012902</c:v>
                </c:pt>
                <c:pt idx="66866">
                  <c:v>222.67538200003401</c:v>
                </c:pt>
                <c:pt idx="66867">
                  <c:v>222.67553800020301</c:v>
                </c:pt>
                <c:pt idx="66868">
                  <c:v>222.67590599994901</c:v>
                </c:pt>
                <c:pt idx="66869">
                  <c:v>222.676191000118</c:v>
                </c:pt>
                <c:pt idx="66870">
                  <c:v>222.67624400001202</c:v>
                </c:pt>
                <c:pt idx="66871">
                  <c:v>222.67667500000201</c:v>
                </c:pt>
                <c:pt idx="66872">
                  <c:v>222.67746499983298</c:v>
                </c:pt>
                <c:pt idx="66873">
                  <c:v>222.67837199979098</c:v>
                </c:pt>
                <c:pt idx="66874">
                  <c:v>222.68186600012902</c:v>
                </c:pt>
                <c:pt idx="66875">
                  <c:v>222.68226000005498</c:v>
                </c:pt>
                <c:pt idx="66876">
                  <c:v>222.68304599992902</c:v>
                </c:pt>
                <c:pt idx="66877">
                  <c:v>222.68328400014002</c:v>
                </c:pt>
                <c:pt idx="66878">
                  <c:v>222.68357399980201</c:v>
                </c:pt>
                <c:pt idx="66879">
                  <c:v>222.69384599985599</c:v>
                </c:pt>
                <c:pt idx="66880">
                  <c:v>222.696698000163</c:v>
                </c:pt>
                <c:pt idx="66881">
                  <c:v>222.69904299992001</c:v>
                </c:pt>
                <c:pt idx="66882">
                  <c:v>222.70958199987899</c:v>
                </c:pt>
                <c:pt idx="66883">
                  <c:v>222.70998500016498</c:v>
                </c:pt>
                <c:pt idx="66884">
                  <c:v>222.71069299995301</c:v>
                </c:pt>
                <c:pt idx="66885">
                  <c:v>222.71126199984698</c:v>
                </c:pt>
                <c:pt idx="66886">
                  <c:v>222.73433400005098</c:v>
                </c:pt>
                <c:pt idx="66887">
                  <c:v>222.73496099978701</c:v>
                </c:pt>
                <c:pt idx="66888">
                  <c:v>222.73622900001999</c:v>
                </c:pt>
                <c:pt idx="66889">
                  <c:v>222.73697499986099</c:v>
                </c:pt>
                <c:pt idx="66890">
                  <c:v>222.74002999984</c:v>
                </c:pt>
                <c:pt idx="66891">
                  <c:v>222.74382600016901</c:v>
                </c:pt>
                <c:pt idx="66892">
                  <c:v>222.747411999989</c:v>
                </c:pt>
                <c:pt idx="66893">
                  <c:v>222.74800600007399</c:v>
                </c:pt>
                <c:pt idx="66894">
                  <c:v>222.74914899981002</c:v>
                </c:pt>
                <c:pt idx="66895">
                  <c:v>222.750054999778</c:v>
                </c:pt>
                <c:pt idx="66896">
                  <c:v>222.75050999996799</c:v>
                </c:pt>
                <c:pt idx="66897">
                  <c:v>222.75752799987399</c:v>
                </c:pt>
                <c:pt idx="66898">
                  <c:v>222.76021600009599</c:v>
                </c:pt>
                <c:pt idx="66899">
                  <c:v>222.778689999813</c:v>
                </c:pt>
                <c:pt idx="66900">
                  <c:v>222.78177899988799</c:v>
                </c:pt>
                <c:pt idx="66901">
                  <c:v>222.78238599983501</c:v>
                </c:pt>
                <c:pt idx="66902">
                  <c:v>222.78344100004603</c:v>
                </c:pt>
                <c:pt idx="66903">
                  <c:v>222.784201000195</c:v>
                </c:pt>
                <c:pt idx="66904">
                  <c:v>222.79790499987899</c:v>
                </c:pt>
                <c:pt idx="66905">
                  <c:v>222.79856000022798</c:v>
                </c:pt>
                <c:pt idx="66906">
                  <c:v>222.79915499984699</c:v>
                </c:pt>
                <c:pt idx="66907">
                  <c:v>222.79986600005901</c:v>
                </c:pt>
                <c:pt idx="66908">
                  <c:v>222.80070099986898</c:v>
                </c:pt>
                <c:pt idx="66909">
                  <c:v>222.82276699979698</c:v>
                </c:pt>
                <c:pt idx="66910">
                  <c:v>222.832832000221</c:v>
                </c:pt>
                <c:pt idx="66911">
                  <c:v>222.833414999968</c:v>
                </c:pt>
                <c:pt idx="66912">
                  <c:v>222.834574999978</c:v>
                </c:pt>
                <c:pt idx="66913">
                  <c:v>222.835438999936</c:v>
                </c:pt>
                <c:pt idx="66914">
                  <c:v>222.85001099999101</c:v>
                </c:pt>
                <c:pt idx="66915">
                  <c:v>222.85788299996</c:v>
                </c:pt>
                <c:pt idx="66916">
                  <c:v>222.85847500006602</c:v>
                </c:pt>
                <c:pt idx="66917">
                  <c:v>222.85954400012901</c:v>
                </c:pt>
                <c:pt idx="66918">
                  <c:v>222.86031100020401</c:v>
                </c:pt>
                <c:pt idx="66919">
                  <c:v>222.865189000003</c:v>
                </c:pt>
                <c:pt idx="66920">
                  <c:v>222.88277300003702</c:v>
                </c:pt>
                <c:pt idx="66921">
                  <c:v>222.88339599981498</c:v>
                </c:pt>
                <c:pt idx="66922">
                  <c:v>222.88465200017501</c:v>
                </c:pt>
                <c:pt idx="66923">
                  <c:v>222.88549799986799</c:v>
                </c:pt>
                <c:pt idx="66924">
                  <c:v>222.88928099987899</c:v>
                </c:pt>
                <c:pt idx="66925">
                  <c:v>222.889857000154</c:v>
                </c:pt>
                <c:pt idx="66926">
                  <c:v>222.89087799981601</c:v>
                </c:pt>
                <c:pt idx="66927">
                  <c:v>222.89167600001699</c:v>
                </c:pt>
                <c:pt idx="66928">
                  <c:v>222.90333299997602</c:v>
                </c:pt>
                <c:pt idx="66929">
                  <c:v>222.910177999892</c:v>
                </c:pt>
                <c:pt idx="66930">
                  <c:v>222.91709699993501</c:v>
                </c:pt>
                <c:pt idx="66931">
                  <c:v>222.917660999883</c:v>
                </c:pt>
                <c:pt idx="66932">
                  <c:v>222.91880100010499</c:v>
                </c:pt>
                <c:pt idx="66933">
                  <c:v>222.919595999883</c:v>
                </c:pt>
                <c:pt idx="66934">
                  <c:v>222.95399599988698</c:v>
                </c:pt>
                <c:pt idx="66935">
                  <c:v>222.95785400001401</c:v>
                </c:pt>
                <c:pt idx="66936">
                  <c:v>222.96020900012002</c:v>
                </c:pt>
                <c:pt idx="66937">
                  <c:v>222.96092699980301</c:v>
                </c:pt>
                <c:pt idx="66938">
                  <c:v>222.96215300002501</c:v>
                </c:pt>
                <c:pt idx="66939">
                  <c:v>222.96300300013101</c:v>
                </c:pt>
                <c:pt idx="66940">
                  <c:v>222.98876100012401</c:v>
                </c:pt>
                <c:pt idx="66941">
                  <c:v>222.99484999984898</c:v>
                </c:pt>
                <c:pt idx="66942">
                  <c:v>222.99534500007201</c:v>
                </c:pt>
                <c:pt idx="66943">
                  <c:v>222.99602200018799</c:v>
                </c:pt>
                <c:pt idx="66944">
                  <c:v>222.99661199985999</c:v>
                </c:pt>
                <c:pt idx="66945">
                  <c:v>223.01746699986299</c:v>
                </c:pt>
                <c:pt idx="66946">
                  <c:v>223.01800100012699</c:v>
                </c:pt>
                <c:pt idx="66947">
                  <c:v>223.01902600020099</c:v>
                </c:pt>
                <c:pt idx="66948">
                  <c:v>223.019821999969</c:v>
                </c:pt>
                <c:pt idx="66949">
                  <c:v>223.02221000018099</c:v>
                </c:pt>
                <c:pt idx="66950">
                  <c:v>223.022866000064</c:v>
                </c:pt>
                <c:pt idx="66951">
                  <c:v>223.023735999959</c:v>
                </c:pt>
                <c:pt idx="66952">
                  <c:v>223.02420400001202</c:v>
                </c:pt>
                <c:pt idx="66953">
                  <c:v>223.024978000012</c:v>
                </c:pt>
                <c:pt idx="66954">
                  <c:v>223.04644199994001</c:v>
                </c:pt>
                <c:pt idx="66955">
                  <c:v>223.04686400002501</c:v>
                </c:pt>
                <c:pt idx="66956">
                  <c:v>223.04766800016202</c:v>
                </c:pt>
                <c:pt idx="66957">
                  <c:v>223.04785000005702</c:v>
                </c:pt>
                <c:pt idx="66958">
                  <c:v>223.050502000205</c:v>
                </c:pt>
                <c:pt idx="66959">
                  <c:v>223.05076200018399</c:v>
                </c:pt>
                <c:pt idx="66960">
                  <c:v>223.05185899995101</c:v>
                </c:pt>
                <c:pt idx="66961">
                  <c:v>223.052091000226</c:v>
                </c:pt>
                <c:pt idx="66962">
                  <c:v>223.052830000142</c:v>
                </c:pt>
                <c:pt idx="66963">
                  <c:v>223.05289699988799</c:v>
                </c:pt>
                <c:pt idx="66964">
                  <c:v>223.05296600006801</c:v>
                </c:pt>
                <c:pt idx="66965">
                  <c:v>223.05303099983502</c:v>
                </c:pt>
                <c:pt idx="66966">
                  <c:v>223.053765999793</c:v>
                </c:pt>
                <c:pt idx="66967">
                  <c:v>223.054149999825</c:v>
                </c:pt>
                <c:pt idx="66968">
                  <c:v>223.05473000005799</c:v>
                </c:pt>
                <c:pt idx="66969">
                  <c:v>223.05521799989901</c:v>
                </c:pt>
                <c:pt idx="66970">
                  <c:v>223.06489299990002</c:v>
                </c:pt>
                <c:pt idx="66971">
                  <c:v>223.06536799987902</c:v>
                </c:pt>
                <c:pt idx="66972">
                  <c:v>223.06618399989</c:v>
                </c:pt>
                <c:pt idx="66973">
                  <c:v>223.066826999911</c:v>
                </c:pt>
                <c:pt idx="66974">
                  <c:v>223.07129899991102</c:v>
                </c:pt>
                <c:pt idx="66975">
                  <c:v>223.07408300002803</c:v>
                </c:pt>
                <c:pt idx="66976">
                  <c:v>223.07481899997501</c:v>
                </c:pt>
                <c:pt idx="66977">
                  <c:v>223.07619699995399</c:v>
                </c:pt>
                <c:pt idx="66978">
                  <c:v>223.07765899995499</c:v>
                </c:pt>
                <c:pt idx="66979">
                  <c:v>223.08376099999799</c:v>
                </c:pt>
                <c:pt idx="66980">
                  <c:v>223.084454999934</c:v>
                </c:pt>
                <c:pt idx="66981">
                  <c:v>223.084905000177</c:v>
                </c:pt>
                <c:pt idx="66982">
                  <c:v>223.08552300000798</c:v>
                </c:pt>
                <c:pt idx="66983">
                  <c:v>223.08560100009302</c:v>
                </c:pt>
                <c:pt idx="66984">
                  <c:v>223.08642400003001</c:v>
                </c:pt>
                <c:pt idx="66985">
                  <c:v>223.08682699985999</c:v>
                </c:pt>
                <c:pt idx="66986">
                  <c:v>223.08769299979699</c:v>
                </c:pt>
                <c:pt idx="66987">
                  <c:v>223.10649500013801</c:v>
                </c:pt>
                <c:pt idx="66988">
                  <c:v>223.107235000043</c:v>
                </c:pt>
                <c:pt idx="66989">
                  <c:v>223.10852500004302</c:v>
                </c:pt>
                <c:pt idx="66990">
                  <c:v>223.10990899995801</c:v>
                </c:pt>
                <c:pt idx="66991">
                  <c:v>223.11140700003298</c:v>
                </c:pt>
                <c:pt idx="66992">
                  <c:v>223.111914000128</c:v>
                </c:pt>
                <c:pt idx="66993">
                  <c:v>223.11283299995898</c:v>
                </c:pt>
                <c:pt idx="66994">
                  <c:v>223.11354000021299</c:v>
                </c:pt>
                <c:pt idx="66995">
                  <c:v>223.11968900021299</c:v>
                </c:pt>
                <c:pt idx="66996">
                  <c:v>223.13429299992998</c:v>
                </c:pt>
                <c:pt idx="66997">
                  <c:v>223.13481699984499</c:v>
                </c:pt>
                <c:pt idx="66998">
                  <c:v>223.13566000002501</c:v>
                </c:pt>
                <c:pt idx="66999">
                  <c:v>223.13622100000399</c:v>
                </c:pt>
                <c:pt idx="67000">
                  <c:v>223.150637999879</c:v>
                </c:pt>
                <c:pt idx="67001">
                  <c:v>223.15443300021698</c:v>
                </c:pt>
                <c:pt idx="67002">
                  <c:v>223.169549999965</c:v>
                </c:pt>
                <c:pt idx="67003">
                  <c:v>223.17026400014498</c:v>
                </c:pt>
                <c:pt idx="67004">
                  <c:v>223.17154099982801</c:v>
                </c:pt>
                <c:pt idx="67005">
                  <c:v>223.172947999955</c:v>
                </c:pt>
                <c:pt idx="67006">
                  <c:v>223.18188600002</c:v>
                </c:pt>
                <c:pt idx="67007">
                  <c:v>223.18722199997799</c:v>
                </c:pt>
                <c:pt idx="67008">
                  <c:v>223.1879750002</c:v>
                </c:pt>
                <c:pt idx="67009">
                  <c:v>223.195716000191</c:v>
                </c:pt>
                <c:pt idx="67010">
                  <c:v>223.19633799997899</c:v>
                </c:pt>
                <c:pt idx="67011">
                  <c:v>223.197546999926</c:v>
                </c:pt>
                <c:pt idx="67012">
                  <c:v>223.19842500019101</c:v>
                </c:pt>
                <c:pt idx="67013">
                  <c:v>223.19893199983099</c:v>
                </c:pt>
                <c:pt idx="67014">
                  <c:v>223.19951999998</c:v>
                </c:pt>
                <c:pt idx="67015">
                  <c:v>223.20079200017</c:v>
                </c:pt>
                <c:pt idx="67016">
                  <c:v>223.201698000139</c:v>
                </c:pt>
                <c:pt idx="67017">
                  <c:v>223.207557000023</c:v>
                </c:pt>
                <c:pt idx="67018">
                  <c:v>223.21229799990698</c:v>
                </c:pt>
                <c:pt idx="67019">
                  <c:v>223.212752000108</c:v>
                </c:pt>
                <c:pt idx="67020">
                  <c:v>223.21356800011901</c:v>
                </c:pt>
                <c:pt idx="67021">
                  <c:v>223.21419699983298</c:v>
                </c:pt>
                <c:pt idx="67022">
                  <c:v>223.21552299990799</c:v>
                </c:pt>
                <c:pt idx="67023">
                  <c:v>223.21655199993899</c:v>
                </c:pt>
                <c:pt idx="67024">
                  <c:v>223.21714400004501</c:v>
                </c:pt>
                <c:pt idx="67025">
                  <c:v>223.218395000003</c:v>
                </c:pt>
                <c:pt idx="67026">
                  <c:v>223.21922599985501</c:v>
                </c:pt>
                <c:pt idx="67027">
                  <c:v>223.23229599987798</c:v>
                </c:pt>
                <c:pt idx="67028">
                  <c:v>223.233973999867</c:v>
                </c:pt>
                <c:pt idx="67029">
                  <c:v>223.26079399999699</c:v>
                </c:pt>
                <c:pt idx="67030">
                  <c:v>223.26123099992401</c:v>
                </c:pt>
                <c:pt idx="67031">
                  <c:v>223.261344000093</c:v>
                </c:pt>
                <c:pt idx="67032">
                  <c:v>223.26171599979699</c:v>
                </c:pt>
                <c:pt idx="67033">
                  <c:v>223.26224400012498</c:v>
                </c:pt>
                <c:pt idx="67034">
                  <c:v>223.26242400004</c:v>
                </c:pt>
                <c:pt idx="67035">
                  <c:v>223.26291299987099</c:v>
                </c:pt>
                <c:pt idx="67036">
                  <c:v>223.26332200009301</c:v>
                </c:pt>
                <c:pt idx="67037">
                  <c:v>223.26695799984</c:v>
                </c:pt>
                <c:pt idx="67038">
                  <c:v>223.27729400012601</c:v>
                </c:pt>
                <c:pt idx="67039">
                  <c:v>223.278557999947</c:v>
                </c:pt>
                <c:pt idx="67040">
                  <c:v>223.28064200019</c:v>
                </c:pt>
                <c:pt idx="67041">
                  <c:v>223.28929500008499</c:v>
                </c:pt>
                <c:pt idx="67042">
                  <c:v>223.28986899992702</c:v>
                </c:pt>
                <c:pt idx="67043">
                  <c:v>223.291021000022</c:v>
                </c:pt>
                <c:pt idx="67044">
                  <c:v>223.291057000096</c:v>
                </c:pt>
                <c:pt idx="67045">
                  <c:v>223.29169500016999</c:v>
                </c:pt>
                <c:pt idx="67046">
                  <c:v>223.29179500002201</c:v>
                </c:pt>
                <c:pt idx="67047">
                  <c:v>223.29308899998</c:v>
                </c:pt>
                <c:pt idx="67048">
                  <c:v>223.294116000033</c:v>
                </c:pt>
                <c:pt idx="67049">
                  <c:v>223.30021600009701</c:v>
                </c:pt>
                <c:pt idx="67050">
                  <c:v>223.30810799985503</c:v>
                </c:pt>
                <c:pt idx="67051">
                  <c:v>223.31365299987701</c:v>
                </c:pt>
                <c:pt idx="67052">
                  <c:v>223.34202699994401</c:v>
                </c:pt>
                <c:pt idx="67053">
                  <c:v>223.34529199997601</c:v>
                </c:pt>
                <c:pt idx="67054">
                  <c:v>223.34578900017701</c:v>
                </c:pt>
                <c:pt idx="67055">
                  <c:v>223.346663000029</c:v>
                </c:pt>
                <c:pt idx="67056">
                  <c:v>223.347281999849</c:v>
                </c:pt>
                <c:pt idx="67057">
                  <c:v>223.349491000135</c:v>
                </c:pt>
                <c:pt idx="67058">
                  <c:v>223.374844999852</c:v>
                </c:pt>
                <c:pt idx="67059">
                  <c:v>223.39484599979099</c:v>
                </c:pt>
                <c:pt idx="67060">
                  <c:v>223.395572999834</c:v>
                </c:pt>
                <c:pt idx="67061">
                  <c:v>223.396918000162</c:v>
                </c:pt>
                <c:pt idx="67062">
                  <c:v>223.396925000088</c:v>
                </c:pt>
                <c:pt idx="67063">
                  <c:v>223.397493999982</c:v>
                </c:pt>
                <c:pt idx="67064">
                  <c:v>223.39785099984499</c:v>
                </c:pt>
                <c:pt idx="67065">
                  <c:v>223.39812800009798</c:v>
                </c:pt>
                <c:pt idx="67066">
                  <c:v>223.39863600018299</c:v>
                </c:pt>
                <c:pt idx="67067">
                  <c:v>223.39941500013001</c:v>
                </c:pt>
                <c:pt idx="67068">
                  <c:v>223.407488999782</c:v>
                </c:pt>
                <c:pt idx="67069">
                  <c:v>223.40806400006801</c:v>
                </c:pt>
                <c:pt idx="67070">
                  <c:v>223.40914999995198</c:v>
                </c:pt>
                <c:pt idx="67071">
                  <c:v>223.40988699988802</c:v>
                </c:pt>
                <c:pt idx="67072">
                  <c:v>223.41868000012201</c:v>
                </c:pt>
                <c:pt idx="67073">
                  <c:v>223.41936600014299</c:v>
                </c:pt>
                <c:pt idx="67074">
                  <c:v>223.420809999879</c:v>
                </c:pt>
                <c:pt idx="67075">
                  <c:v>223.42182800002701</c:v>
                </c:pt>
                <c:pt idx="67076">
                  <c:v>223.44528800021999</c:v>
                </c:pt>
                <c:pt idx="67077">
                  <c:v>223.45506900001001</c:v>
                </c:pt>
                <c:pt idx="67078">
                  <c:v>223.45579400007401</c:v>
                </c:pt>
                <c:pt idx="67079">
                  <c:v>223.456704</c:v>
                </c:pt>
                <c:pt idx="67080">
                  <c:v>223.45708500006299</c:v>
                </c:pt>
                <c:pt idx="67081">
                  <c:v>223.45793700014801</c:v>
                </c:pt>
                <c:pt idx="67082">
                  <c:v>223.46623100020199</c:v>
                </c:pt>
                <c:pt idx="67083">
                  <c:v>223.47106899996999</c:v>
                </c:pt>
                <c:pt idx="67084">
                  <c:v>223.471457999949</c:v>
                </c:pt>
                <c:pt idx="67085">
                  <c:v>223.47213500006501</c:v>
                </c:pt>
                <c:pt idx="67086">
                  <c:v>223.47268600014999</c:v>
                </c:pt>
                <c:pt idx="67087">
                  <c:v>223.476511000171</c:v>
                </c:pt>
                <c:pt idx="67088">
                  <c:v>223.47738400003399</c:v>
                </c:pt>
                <c:pt idx="67089">
                  <c:v>223.48631100021498</c:v>
                </c:pt>
                <c:pt idx="67090">
                  <c:v>223.516306999954</c:v>
                </c:pt>
                <c:pt idx="67091">
                  <c:v>223.51686000001698</c:v>
                </c:pt>
                <c:pt idx="67092">
                  <c:v>223.51778599977402</c:v>
                </c:pt>
                <c:pt idx="67093">
                  <c:v>223.51851699977402</c:v>
                </c:pt>
                <c:pt idx="67094">
                  <c:v>223.52622500011398</c:v>
                </c:pt>
                <c:pt idx="67095">
                  <c:v>223.526656000103</c:v>
                </c:pt>
                <c:pt idx="67096">
                  <c:v>223.52687200009302</c:v>
                </c:pt>
                <c:pt idx="67097">
                  <c:v>223.527282999839</c:v>
                </c:pt>
                <c:pt idx="67098">
                  <c:v>223.52792499987098</c:v>
                </c:pt>
                <c:pt idx="67099">
                  <c:v>223.53333799992402</c:v>
                </c:pt>
                <c:pt idx="67100">
                  <c:v>223.534045000178</c:v>
                </c:pt>
                <c:pt idx="67101">
                  <c:v>223.53530899999799</c:v>
                </c:pt>
                <c:pt idx="67102">
                  <c:v>223.53614099984</c:v>
                </c:pt>
                <c:pt idx="67103">
                  <c:v>223.54548800012699</c:v>
                </c:pt>
                <c:pt idx="67104">
                  <c:v>223.54582500020098</c:v>
                </c:pt>
                <c:pt idx="67105">
                  <c:v>223.546529000032</c:v>
                </c:pt>
                <c:pt idx="67106">
                  <c:v>223.54701299991501</c:v>
                </c:pt>
                <c:pt idx="67107">
                  <c:v>223.55791700010698</c:v>
                </c:pt>
                <c:pt idx="67108">
                  <c:v>223.55859500021299</c:v>
                </c:pt>
                <c:pt idx="67109">
                  <c:v>223.55989100014901</c:v>
                </c:pt>
                <c:pt idx="67110">
                  <c:v>223.56096000021299</c:v>
                </c:pt>
                <c:pt idx="67111">
                  <c:v>223.56384000022399</c:v>
                </c:pt>
                <c:pt idx="67112">
                  <c:v>223.568290999992</c:v>
                </c:pt>
                <c:pt idx="67113">
                  <c:v>223.57671600002502</c:v>
                </c:pt>
                <c:pt idx="67114">
                  <c:v>223.57735200012002</c:v>
                </c:pt>
                <c:pt idx="67115">
                  <c:v>223.578372999782</c:v>
                </c:pt>
                <c:pt idx="67116">
                  <c:v>223.579114000131</c:v>
                </c:pt>
                <c:pt idx="67117">
                  <c:v>223.582505000194</c:v>
                </c:pt>
                <c:pt idx="67118">
                  <c:v>223.58321000001499</c:v>
                </c:pt>
                <c:pt idx="67119">
                  <c:v>223.58342300003599</c:v>
                </c:pt>
                <c:pt idx="67120">
                  <c:v>223.58407199999402</c:v>
                </c:pt>
                <c:pt idx="67121">
                  <c:v>223.584513999867</c:v>
                </c:pt>
                <c:pt idx="67122">
                  <c:v>223.58530000019499</c:v>
                </c:pt>
                <c:pt idx="67123">
                  <c:v>223.58583400000398</c:v>
                </c:pt>
                <c:pt idx="67124">
                  <c:v>223.58638200012101</c:v>
                </c:pt>
                <c:pt idx="67125">
                  <c:v>223.59016000018502</c:v>
                </c:pt>
                <c:pt idx="67126">
                  <c:v>223.59837800013301</c:v>
                </c:pt>
                <c:pt idx="67127">
                  <c:v>223.59893800012202</c:v>
                </c:pt>
                <c:pt idx="67128">
                  <c:v>223.60016499987901</c:v>
                </c:pt>
                <c:pt idx="67129">
                  <c:v>223.601030999816</c:v>
                </c:pt>
                <c:pt idx="67130">
                  <c:v>223.603056000229</c:v>
                </c:pt>
                <c:pt idx="67131">
                  <c:v>223.603713000102</c:v>
                </c:pt>
                <c:pt idx="67132">
                  <c:v>223.60503800018702</c:v>
                </c:pt>
                <c:pt idx="67133">
                  <c:v>223.606041000039</c:v>
                </c:pt>
                <c:pt idx="67134">
                  <c:v>223.620121999829</c:v>
                </c:pt>
                <c:pt idx="67135">
                  <c:v>223.62048100012498</c:v>
                </c:pt>
                <c:pt idx="67136">
                  <c:v>223.62123199991399</c:v>
                </c:pt>
                <c:pt idx="67137">
                  <c:v>223.621700999956</c:v>
                </c:pt>
                <c:pt idx="67138">
                  <c:v>223.62407099990298</c:v>
                </c:pt>
                <c:pt idx="67139">
                  <c:v>223.62453999994599</c:v>
                </c:pt>
                <c:pt idx="67140">
                  <c:v>223.62522000003</c:v>
                </c:pt>
                <c:pt idx="67141">
                  <c:v>223.62571099983998</c:v>
                </c:pt>
                <c:pt idx="67142">
                  <c:v>223.637342000074</c:v>
                </c:pt>
                <c:pt idx="67143">
                  <c:v>223.64087000005298</c:v>
                </c:pt>
                <c:pt idx="67144">
                  <c:v>223.65422499979098</c:v>
                </c:pt>
                <c:pt idx="67145">
                  <c:v>223.66779399999299</c:v>
                </c:pt>
                <c:pt idx="67146">
                  <c:v>223.66840899985598</c:v>
                </c:pt>
                <c:pt idx="67147">
                  <c:v>223.669470999993</c:v>
                </c:pt>
                <c:pt idx="67148">
                  <c:v>223.67025499988802</c:v>
                </c:pt>
                <c:pt idx="67149">
                  <c:v>223.68991299981599</c:v>
                </c:pt>
                <c:pt idx="67150">
                  <c:v>223.694359000091</c:v>
                </c:pt>
                <c:pt idx="67151">
                  <c:v>223.705696999786</c:v>
                </c:pt>
                <c:pt idx="67152">
                  <c:v>223.715478000031</c:v>
                </c:pt>
                <c:pt idx="67153">
                  <c:v>223.73062499991599</c:v>
                </c:pt>
                <c:pt idx="67154">
                  <c:v>223.73088199992702</c:v>
                </c:pt>
                <c:pt idx="67155">
                  <c:v>223.73133100018001</c:v>
                </c:pt>
                <c:pt idx="67156">
                  <c:v>223.731878999842</c:v>
                </c:pt>
                <c:pt idx="67157">
                  <c:v>223.73309100021203</c:v>
                </c:pt>
                <c:pt idx="67158">
                  <c:v>223.73633899997</c:v>
                </c:pt>
                <c:pt idx="67159">
                  <c:v>223.73970399985399</c:v>
                </c:pt>
                <c:pt idx="67160">
                  <c:v>223.76763600004699</c:v>
                </c:pt>
                <c:pt idx="67161">
                  <c:v>223.775665000175</c:v>
                </c:pt>
                <c:pt idx="67162">
                  <c:v>223.79557600015599</c:v>
                </c:pt>
                <c:pt idx="67163">
                  <c:v>223.796199999924</c:v>
                </c:pt>
                <c:pt idx="67164">
                  <c:v>223.797384000135</c:v>
                </c:pt>
                <c:pt idx="67165">
                  <c:v>223.79826499991302</c:v>
                </c:pt>
                <c:pt idx="67166">
                  <c:v>223.80132999978701</c:v>
                </c:pt>
                <c:pt idx="67167">
                  <c:v>223.80186899999899</c:v>
                </c:pt>
                <c:pt idx="67168">
                  <c:v>223.802817999967</c:v>
                </c:pt>
                <c:pt idx="67169">
                  <c:v>223.80358200007299</c:v>
                </c:pt>
                <c:pt idx="67170">
                  <c:v>223.81585999983099</c:v>
                </c:pt>
                <c:pt idx="67171">
                  <c:v>223.81646699977802</c:v>
                </c:pt>
                <c:pt idx="67172">
                  <c:v>223.817771000085</c:v>
                </c:pt>
                <c:pt idx="67173">
                  <c:v>223.81861399981</c:v>
                </c:pt>
                <c:pt idx="67174">
                  <c:v>223.86594299996401</c:v>
                </c:pt>
                <c:pt idx="67175">
                  <c:v>223.87833499988099</c:v>
                </c:pt>
                <c:pt idx="67176">
                  <c:v>223.89537099979799</c:v>
                </c:pt>
                <c:pt idx="67177">
                  <c:v>223.89600899987201</c:v>
                </c:pt>
                <c:pt idx="67178">
                  <c:v>223.89719000011598</c:v>
                </c:pt>
                <c:pt idx="67179">
                  <c:v>223.89800800010499</c:v>
                </c:pt>
                <c:pt idx="67180">
                  <c:v>223.90898599996902</c:v>
                </c:pt>
                <c:pt idx="67181">
                  <c:v>223.91494500016</c:v>
                </c:pt>
                <c:pt idx="67182">
                  <c:v>223.91554700016002</c:v>
                </c:pt>
                <c:pt idx="67183">
                  <c:v>223.91684000012901</c:v>
                </c:pt>
                <c:pt idx="67184">
                  <c:v>223.91777900020301</c:v>
                </c:pt>
                <c:pt idx="67185">
                  <c:v>223.92527800002398</c:v>
                </c:pt>
                <c:pt idx="67186">
                  <c:v>223.92592899996001</c:v>
                </c:pt>
                <c:pt idx="67187">
                  <c:v>223.927185999855</c:v>
                </c:pt>
                <c:pt idx="67188">
                  <c:v>223.928116000024</c:v>
                </c:pt>
                <c:pt idx="67189">
                  <c:v>223.93131199987599</c:v>
                </c:pt>
                <c:pt idx="67190">
                  <c:v>223.93163600008802</c:v>
                </c:pt>
                <c:pt idx="67191">
                  <c:v>223.931742999866</c:v>
                </c:pt>
                <c:pt idx="67192">
                  <c:v>223.93235199979202</c:v>
                </c:pt>
                <c:pt idx="67193">
                  <c:v>223.93250000004602</c:v>
                </c:pt>
                <c:pt idx="67194">
                  <c:v>223.933539999961</c:v>
                </c:pt>
                <c:pt idx="67195">
                  <c:v>223.933598999792</c:v>
                </c:pt>
                <c:pt idx="67196">
                  <c:v>223.93451700008799</c:v>
                </c:pt>
                <c:pt idx="67197">
                  <c:v>223.94772500001599</c:v>
                </c:pt>
                <c:pt idx="67198">
                  <c:v>223.95076400016401</c:v>
                </c:pt>
                <c:pt idx="67199">
                  <c:v>223.95147099996299</c:v>
                </c:pt>
                <c:pt idx="67200">
                  <c:v>223.95287800009098</c:v>
                </c:pt>
                <c:pt idx="67201">
                  <c:v>223.953898000218</c:v>
                </c:pt>
                <c:pt idx="67202">
                  <c:v>223.97021300002899</c:v>
                </c:pt>
                <c:pt idx="67203">
                  <c:v>223.97086399996599</c:v>
                </c:pt>
                <c:pt idx="67204">
                  <c:v>223.972122999839</c:v>
                </c:pt>
                <c:pt idx="67205">
                  <c:v>223.97302499985</c:v>
                </c:pt>
                <c:pt idx="67206">
                  <c:v>223.97900399982899</c:v>
                </c:pt>
                <c:pt idx="67207">
                  <c:v>223.98264200000901</c:v>
                </c:pt>
                <c:pt idx="67208">
                  <c:v>223.985575999904</c:v>
                </c:pt>
                <c:pt idx="67209">
                  <c:v>223.98629500003099</c:v>
                </c:pt>
                <c:pt idx="67210">
                  <c:v>223.987697000211</c:v>
                </c:pt>
                <c:pt idx="67211">
                  <c:v>223.988612000084</c:v>
                </c:pt>
                <c:pt idx="67212">
                  <c:v>223.99209500008499</c:v>
                </c:pt>
                <c:pt idx="67213">
                  <c:v>223.992792999979</c:v>
                </c:pt>
                <c:pt idx="67214">
                  <c:v>223.99357399990498</c:v>
                </c:pt>
                <c:pt idx="67215">
                  <c:v>223.99391399994701</c:v>
                </c:pt>
                <c:pt idx="67216">
                  <c:v>223.99400199992601</c:v>
                </c:pt>
                <c:pt idx="67217">
                  <c:v>223.99488300015901</c:v>
                </c:pt>
                <c:pt idx="67218">
                  <c:v>223.99539099978901</c:v>
                </c:pt>
                <c:pt idx="67219">
                  <c:v>223.995447000106</c:v>
                </c:pt>
                <c:pt idx="67220">
                  <c:v>224.00156599996902</c:v>
                </c:pt>
                <c:pt idx="67221">
                  <c:v>224.00214199979001</c:v>
                </c:pt>
                <c:pt idx="67222">
                  <c:v>224.003333999917</c:v>
                </c:pt>
                <c:pt idx="67223">
                  <c:v>224.00406999986402</c:v>
                </c:pt>
                <c:pt idx="67224">
                  <c:v>224.021877999803</c:v>
                </c:pt>
                <c:pt idx="67225">
                  <c:v>224.02269599979201</c:v>
                </c:pt>
                <c:pt idx="67226">
                  <c:v>224.02654500001498</c:v>
                </c:pt>
                <c:pt idx="67227">
                  <c:v>224.03913900006899</c:v>
                </c:pt>
                <c:pt idx="67228">
                  <c:v>224.039577999974</c:v>
                </c:pt>
                <c:pt idx="67229">
                  <c:v>224.04042500011201</c:v>
                </c:pt>
                <c:pt idx="67230">
                  <c:v>224.04108799992099</c:v>
                </c:pt>
                <c:pt idx="67231">
                  <c:v>224.046138000176</c:v>
                </c:pt>
                <c:pt idx="67232">
                  <c:v>224.05039900013398</c:v>
                </c:pt>
                <c:pt idx="67233">
                  <c:v>224.05087100014498</c:v>
                </c:pt>
                <c:pt idx="67234">
                  <c:v>224.05172700018701</c:v>
                </c:pt>
                <c:pt idx="67235">
                  <c:v>224.05242000013399</c:v>
                </c:pt>
                <c:pt idx="67236">
                  <c:v>224.07006100001999</c:v>
                </c:pt>
                <c:pt idx="67237">
                  <c:v>224.07075599994599</c:v>
                </c:pt>
                <c:pt idx="67238">
                  <c:v>224.07138500011501</c:v>
                </c:pt>
                <c:pt idx="67239">
                  <c:v>224.07268500001001</c:v>
                </c:pt>
                <c:pt idx="67240">
                  <c:v>224.07354699998899</c:v>
                </c:pt>
                <c:pt idx="67241">
                  <c:v>224.074925999957</c:v>
                </c:pt>
                <c:pt idx="67242">
                  <c:v>224.07540899985099</c:v>
                </c:pt>
                <c:pt idx="67243">
                  <c:v>224.07625400001001</c:v>
                </c:pt>
                <c:pt idx="67244">
                  <c:v>224.07696399977698</c:v>
                </c:pt>
                <c:pt idx="67245">
                  <c:v>224.095780999959</c:v>
                </c:pt>
                <c:pt idx="67246">
                  <c:v>224.10006200016099</c:v>
                </c:pt>
                <c:pt idx="67247">
                  <c:v>224.103832999844</c:v>
                </c:pt>
                <c:pt idx="67248">
                  <c:v>224.10453900010899</c:v>
                </c:pt>
                <c:pt idx="67249">
                  <c:v>224.10584099998201</c:v>
                </c:pt>
                <c:pt idx="67250">
                  <c:v>224.10684099986602</c:v>
                </c:pt>
                <c:pt idx="67251">
                  <c:v>224.10708000006699</c:v>
                </c:pt>
                <c:pt idx="67252">
                  <c:v>224.10969800012001</c:v>
                </c:pt>
                <c:pt idx="67253">
                  <c:v>224.11043500005599</c:v>
                </c:pt>
                <c:pt idx="67254">
                  <c:v>224.11170699979201</c:v>
                </c:pt>
                <c:pt idx="67255">
                  <c:v>224.11270700013102</c:v>
                </c:pt>
                <c:pt idx="67256">
                  <c:v>224.128928000027</c:v>
                </c:pt>
                <c:pt idx="67257">
                  <c:v>224.12927799996299</c:v>
                </c:pt>
                <c:pt idx="67258">
                  <c:v>224.1293269999</c:v>
                </c:pt>
                <c:pt idx="67259">
                  <c:v>224.12998099980501</c:v>
                </c:pt>
                <c:pt idx="67260">
                  <c:v>224.12999800007998</c:v>
                </c:pt>
                <c:pt idx="67261">
                  <c:v>224.13048099997403</c:v>
                </c:pt>
                <c:pt idx="67262">
                  <c:v>224.131035000027</c:v>
                </c:pt>
                <c:pt idx="67263">
                  <c:v>224.13114500022797</c:v>
                </c:pt>
                <c:pt idx="67264">
                  <c:v>224.132415999974</c:v>
                </c:pt>
                <c:pt idx="67265">
                  <c:v>224.136418999933</c:v>
                </c:pt>
                <c:pt idx="67266">
                  <c:v>224.14034800021898</c:v>
                </c:pt>
                <c:pt idx="67267">
                  <c:v>224.1612050002</c:v>
                </c:pt>
                <c:pt idx="67268">
                  <c:v>224.16180399977699</c:v>
                </c:pt>
                <c:pt idx="67269">
                  <c:v>224.16253700021099</c:v>
                </c:pt>
                <c:pt idx="67270">
                  <c:v>224.16288400017899</c:v>
                </c:pt>
                <c:pt idx="67271">
                  <c:v>224.16354699998899</c:v>
                </c:pt>
                <c:pt idx="67272">
                  <c:v>224.16368999984101</c:v>
                </c:pt>
                <c:pt idx="67273">
                  <c:v>224.16427200005199</c:v>
                </c:pt>
                <c:pt idx="67274">
                  <c:v>224.16562599983001</c:v>
                </c:pt>
                <c:pt idx="67275">
                  <c:v>224.166407000211</c:v>
                </c:pt>
                <c:pt idx="67276">
                  <c:v>224.178779999874</c:v>
                </c:pt>
                <c:pt idx="67277">
                  <c:v>224.18887899993899</c:v>
                </c:pt>
                <c:pt idx="67278">
                  <c:v>224.18956100000199</c:v>
                </c:pt>
                <c:pt idx="67279">
                  <c:v>224.19083300019301</c:v>
                </c:pt>
                <c:pt idx="67280">
                  <c:v>224.19181099985502</c:v>
                </c:pt>
                <c:pt idx="67281">
                  <c:v>224.19290300013</c:v>
                </c:pt>
                <c:pt idx="67282">
                  <c:v>224.19748099991901</c:v>
                </c:pt>
                <c:pt idx="67283">
                  <c:v>224.19788700017301</c:v>
                </c:pt>
                <c:pt idx="67284">
                  <c:v>224.198214999887</c:v>
                </c:pt>
                <c:pt idx="67285">
                  <c:v>224.19862400010899</c:v>
                </c:pt>
                <c:pt idx="67286">
                  <c:v>224.19888000013</c:v>
                </c:pt>
                <c:pt idx="67287">
                  <c:v>224.19913100020401</c:v>
                </c:pt>
                <c:pt idx="67288">
                  <c:v>224.200032000226</c:v>
                </c:pt>
                <c:pt idx="67289">
                  <c:v>224.20103200010999</c:v>
                </c:pt>
                <c:pt idx="67290">
                  <c:v>224.215840999931</c:v>
                </c:pt>
                <c:pt idx="67291">
                  <c:v>224.22847699999602</c:v>
                </c:pt>
                <c:pt idx="67292">
                  <c:v>224.23109200008099</c:v>
                </c:pt>
                <c:pt idx="67293">
                  <c:v>224.24513199985</c:v>
                </c:pt>
                <c:pt idx="67294">
                  <c:v>224.245649999829</c:v>
                </c:pt>
                <c:pt idx="67295">
                  <c:v>224.24645599994599</c:v>
                </c:pt>
                <c:pt idx="67296">
                  <c:v>224.24753599989302</c:v>
                </c:pt>
                <c:pt idx="67297">
                  <c:v>224.261569000191</c:v>
                </c:pt>
                <c:pt idx="67298">
                  <c:v>224.262019999969</c:v>
                </c:pt>
                <c:pt idx="67299">
                  <c:v>224.26269000015898</c:v>
                </c:pt>
                <c:pt idx="67300">
                  <c:v>224.26277500017</c:v>
                </c:pt>
                <c:pt idx="67301">
                  <c:v>224.263880999842</c:v>
                </c:pt>
                <c:pt idx="67302">
                  <c:v>224.26580199998998</c:v>
                </c:pt>
                <c:pt idx="67303">
                  <c:v>224.269178000213</c:v>
                </c:pt>
                <c:pt idx="67304">
                  <c:v>224.28107599989701</c:v>
                </c:pt>
                <c:pt idx="67305">
                  <c:v>224.28166800000301</c:v>
                </c:pt>
                <c:pt idx="67306">
                  <c:v>224.28279799987598</c:v>
                </c:pt>
                <c:pt idx="67307">
                  <c:v>224.28360399999201</c:v>
                </c:pt>
                <c:pt idx="67308">
                  <c:v>224.294361999909</c:v>
                </c:pt>
                <c:pt idx="67309">
                  <c:v>224.30248699993101</c:v>
                </c:pt>
                <c:pt idx="67310">
                  <c:v>224.32732800007201</c:v>
                </c:pt>
                <c:pt idx="67311">
                  <c:v>224.32789100002898</c:v>
                </c:pt>
                <c:pt idx="67312">
                  <c:v>224.328765999871</c:v>
                </c:pt>
                <c:pt idx="67313">
                  <c:v>224.32948300001902</c:v>
                </c:pt>
                <c:pt idx="67314">
                  <c:v>224.33470699979799</c:v>
                </c:pt>
                <c:pt idx="67315">
                  <c:v>224.334741999882</c:v>
                </c:pt>
                <c:pt idx="67316">
                  <c:v>224.335250999956</c:v>
                </c:pt>
                <c:pt idx="67317">
                  <c:v>224.33525299993499</c:v>
                </c:pt>
                <c:pt idx="67318">
                  <c:v>224.33587500017802</c:v>
                </c:pt>
                <c:pt idx="67319">
                  <c:v>224.33640500003</c:v>
                </c:pt>
                <c:pt idx="67320">
                  <c:v>224.33640700000899</c:v>
                </c:pt>
                <c:pt idx="67321">
                  <c:v>224.33718999991399</c:v>
                </c:pt>
                <c:pt idx="67322">
                  <c:v>224.337193999872</c:v>
                </c:pt>
                <c:pt idx="67323">
                  <c:v>224.34120099978799</c:v>
                </c:pt>
                <c:pt idx="67324">
                  <c:v>224.34191999991501</c:v>
                </c:pt>
                <c:pt idx="67325">
                  <c:v>224.34323500010498</c:v>
                </c:pt>
                <c:pt idx="67326">
                  <c:v>224.34462199998902</c:v>
                </c:pt>
                <c:pt idx="67327">
                  <c:v>224.37816799992999</c:v>
                </c:pt>
                <c:pt idx="67328">
                  <c:v>224.378599999909</c:v>
                </c:pt>
                <c:pt idx="67329">
                  <c:v>224.37948400011001</c:v>
                </c:pt>
                <c:pt idx="67330">
                  <c:v>224.38006499987699</c:v>
                </c:pt>
                <c:pt idx="67331">
                  <c:v>224.38308800019499</c:v>
                </c:pt>
                <c:pt idx="67332">
                  <c:v>224.38321900017399</c:v>
                </c:pt>
                <c:pt idx="67333">
                  <c:v>224.38377700018401</c:v>
                </c:pt>
                <c:pt idx="67334">
                  <c:v>224.385041999994</c:v>
                </c:pt>
                <c:pt idx="67335">
                  <c:v>224.38593400011001</c:v>
                </c:pt>
                <c:pt idx="67336">
                  <c:v>224.39771900008</c:v>
                </c:pt>
                <c:pt idx="67337">
                  <c:v>224.41596999988099</c:v>
                </c:pt>
                <c:pt idx="67338">
                  <c:v>224.43061200010499</c:v>
                </c:pt>
                <c:pt idx="67339">
                  <c:v>224.43121500009502</c:v>
                </c:pt>
                <c:pt idx="67340">
                  <c:v>224.43247000001</c:v>
                </c:pt>
                <c:pt idx="67341">
                  <c:v>224.43339499977802</c:v>
                </c:pt>
                <c:pt idx="67342">
                  <c:v>224.43364899982001</c:v>
                </c:pt>
                <c:pt idx="67343">
                  <c:v>224.43505199998901</c:v>
                </c:pt>
                <c:pt idx="67344">
                  <c:v>224.44021699993701</c:v>
                </c:pt>
                <c:pt idx="67345">
                  <c:v>224.44757399989598</c:v>
                </c:pt>
                <c:pt idx="67346">
                  <c:v>224.45460500011899</c:v>
                </c:pt>
                <c:pt idx="67347">
                  <c:v>224.455296000087</c:v>
                </c:pt>
                <c:pt idx="67348">
                  <c:v>224.45658500009799</c:v>
                </c:pt>
                <c:pt idx="67349">
                  <c:v>224.45801899993899</c:v>
                </c:pt>
                <c:pt idx="67350">
                  <c:v>224.49837700014498</c:v>
                </c:pt>
                <c:pt idx="67351">
                  <c:v>224.50775100014602</c:v>
                </c:pt>
                <c:pt idx="67352">
                  <c:v>224.508382999829</c:v>
                </c:pt>
                <c:pt idx="67353">
                  <c:v>224.50971599982898</c:v>
                </c:pt>
                <c:pt idx="67354">
                  <c:v>224.510723000094</c:v>
                </c:pt>
                <c:pt idx="67355">
                  <c:v>224.51432700017898</c:v>
                </c:pt>
                <c:pt idx="67356">
                  <c:v>224.51495499990401</c:v>
                </c:pt>
                <c:pt idx="67357">
                  <c:v>224.51630600016799</c:v>
                </c:pt>
                <c:pt idx="67358">
                  <c:v>224.51736999983001</c:v>
                </c:pt>
                <c:pt idx="67359">
                  <c:v>224.51838799997802</c:v>
                </c:pt>
                <c:pt idx="67360">
                  <c:v>224.51882599989401</c:v>
                </c:pt>
                <c:pt idx="67361">
                  <c:v>224.51944600015801</c:v>
                </c:pt>
                <c:pt idx="67362">
                  <c:v>224.52009900007297</c:v>
                </c:pt>
                <c:pt idx="67363">
                  <c:v>224.52429199984101</c:v>
                </c:pt>
                <c:pt idx="67364">
                  <c:v>224.53014299981001</c:v>
                </c:pt>
                <c:pt idx="67365">
                  <c:v>224.530860999948</c:v>
                </c:pt>
                <c:pt idx="67366">
                  <c:v>224.53220099987399</c:v>
                </c:pt>
                <c:pt idx="67367">
                  <c:v>224.53320800013898</c:v>
                </c:pt>
                <c:pt idx="67368">
                  <c:v>224.54847800008699</c:v>
                </c:pt>
                <c:pt idx="67369">
                  <c:v>224.549062999813</c:v>
                </c:pt>
                <c:pt idx="67370">
                  <c:v>224.55013099988699</c:v>
                </c:pt>
                <c:pt idx="67371">
                  <c:v>224.551339999834</c:v>
                </c:pt>
                <c:pt idx="67372">
                  <c:v>224.56465100003601</c:v>
                </c:pt>
                <c:pt idx="67373">
                  <c:v>224.565236000216</c:v>
                </c:pt>
                <c:pt idx="67374">
                  <c:v>224.56635500020599</c:v>
                </c:pt>
                <c:pt idx="67375">
                  <c:v>224.56710799997299</c:v>
                </c:pt>
                <c:pt idx="67376">
                  <c:v>224.57000299982602</c:v>
                </c:pt>
                <c:pt idx="67377">
                  <c:v>224.579486000038</c:v>
                </c:pt>
                <c:pt idx="67378">
                  <c:v>224.58018999986899</c:v>
                </c:pt>
                <c:pt idx="67379">
                  <c:v>224.58142100003801</c:v>
                </c:pt>
                <c:pt idx="67380">
                  <c:v>224.58235100020798</c:v>
                </c:pt>
                <c:pt idx="67381">
                  <c:v>224.586491000081</c:v>
                </c:pt>
                <c:pt idx="67382">
                  <c:v>224.604080000062</c:v>
                </c:pt>
                <c:pt idx="67383">
                  <c:v>224.61415999987301</c:v>
                </c:pt>
                <c:pt idx="67384">
                  <c:v>224.63540499984401</c:v>
                </c:pt>
                <c:pt idx="67385">
                  <c:v>224.636012999781</c:v>
                </c:pt>
                <c:pt idx="67386">
                  <c:v>224.63733499989701</c:v>
                </c:pt>
                <c:pt idx="67387">
                  <c:v>224.63822200006601</c:v>
                </c:pt>
                <c:pt idx="67388">
                  <c:v>224.64355900001399</c:v>
                </c:pt>
                <c:pt idx="67389">
                  <c:v>224.64421999984501</c:v>
                </c:pt>
                <c:pt idx="67390">
                  <c:v>224.64554799989799</c:v>
                </c:pt>
                <c:pt idx="67391">
                  <c:v>224.646135000057</c:v>
                </c:pt>
                <c:pt idx="67392">
                  <c:v>224.64653199995101</c:v>
                </c:pt>
                <c:pt idx="67393">
                  <c:v>224.64657599994098</c:v>
                </c:pt>
                <c:pt idx="67394">
                  <c:v>224.64690000015199</c:v>
                </c:pt>
                <c:pt idx="67395">
                  <c:v>224.64746200012002</c:v>
                </c:pt>
                <c:pt idx="67396">
                  <c:v>224.647894000099</c:v>
                </c:pt>
                <c:pt idx="67397">
                  <c:v>224.64925399981399</c:v>
                </c:pt>
                <c:pt idx="67398">
                  <c:v>224.65271999999402</c:v>
                </c:pt>
                <c:pt idx="67399">
                  <c:v>224.654986000132</c:v>
                </c:pt>
                <c:pt idx="67400">
                  <c:v>224.65556099996297</c:v>
                </c:pt>
                <c:pt idx="67401">
                  <c:v>224.65659299996298</c:v>
                </c:pt>
                <c:pt idx="67402">
                  <c:v>224.657358000058</c:v>
                </c:pt>
                <c:pt idx="67403">
                  <c:v>224.66856099981601</c:v>
                </c:pt>
                <c:pt idx="67404">
                  <c:v>224.668867000218</c:v>
                </c:pt>
                <c:pt idx="67405">
                  <c:v>224.66933499981599</c:v>
                </c:pt>
                <c:pt idx="67406">
                  <c:v>224.66979599994298</c:v>
                </c:pt>
                <c:pt idx="67407">
                  <c:v>224.66989900021801</c:v>
                </c:pt>
                <c:pt idx="67408">
                  <c:v>224.67056899995399</c:v>
                </c:pt>
                <c:pt idx="67409">
                  <c:v>224.671843000123</c:v>
                </c:pt>
                <c:pt idx="67410">
                  <c:v>224.67287500012299</c:v>
                </c:pt>
                <c:pt idx="67411">
                  <c:v>224.69797399980899</c:v>
                </c:pt>
                <c:pt idx="67412">
                  <c:v>224.70210199981</c:v>
                </c:pt>
                <c:pt idx="67413">
                  <c:v>224.702817999968</c:v>
                </c:pt>
                <c:pt idx="67414">
                  <c:v>224.70398099994702</c:v>
                </c:pt>
                <c:pt idx="67415">
                  <c:v>224.70522499997898</c:v>
                </c:pt>
                <c:pt idx="67416">
                  <c:v>224.70868600021203</c:v>
                </c:pt>
                <c:pt idx="67417">
                  <c:v>224.709393000011</c:v>
                </c:pt>
                <c:pt idx="67418">
                  <c:v>224.710095999853</c:v>
                </c:pt>
                <c:pt idx="67419">
                  <c:v>224.71125699985299</c:v>
                </c:pt>
                <c:pt idx="67420">
                  <c:v>224.71214000006501</c:v>
                </c:pt>
                <c:pt idx="67421">
                  <c:v>224.72036499993899</c:v>
                </c:pt>
                <c:pt idx="67422">
                  <c:v>224.72451900011899</c:v>
                </c:pt>
                <c:pt idx="67423">
                  <c:v>224.72772599985501</c:v>
                </c:pt>
                <c:pt idx="67424">
                  <c:v>224.72835200005599</c:v>
                </c:pt>
                <c:pt idx="67425">
                  <c:v>224.72963000018299</c:v>
                </c:pt>
                <c:pt idx="67426">
                  <c:v>224.73113500018297</c:v>
                </c:pt>
                <c:pt idx="67427">
                  <c:v>224.770989999797</c:v>
                </c:pt>
                <c:pt idx="67428">
                  <c:v>224.77455899979699</c:v>
                </c:pt>
                <c:pt idx="67429">
                  <c:v>224.77539700003001</c:v>
                </c:pt>
                <c:pt idx="67430">
                  <c:v>224.787832999936</c:v>
                </c:pt>
                <c:pt idx="67431">
                  <c:v>224.81737399994</c:v>
                </c:pt>
                <c:pt idx="67432">
                  <c:v>224.818023999887</c:v>
                </c:pt>
                <c:pt idx="67433">
                  <c:v>224.81931499987598</c:v>
                </c:pt>
                <c:pt idx="67434">
                  <c:v>224.81933700009901</c:v>
                </c:pt>
                <c:pt idx="67435">
                  <c:v>224.820272000215</c:v>
                </c:pt>
                <c:pt idx="67436">
                  <c:v>224.83834200011103</c:v>
                </c:pt>
                <c:pt idx="67437">
                  <c:v>224.838393000027</c:v>
                </c:pt>
                <c:pt idx="67438">
                  <c:v>224.83895200002701</c:v>
                </c:pt>
                <c:pt idx="67439">
                  <c:v>224.83895999994201</c:v>
                </c:pt>
                <c:pt idx="67440">
                  <c:v>224.840178999784</c:v>
                </c:pt>
                <c:pt idx="67441">
                  <c:v>224.84018000022797</c:v>
                </c:pt>
                <c:pt idx="67442">
                  <c:v>224.84096700009098</c:v>
                </c:pt>
                <c:pt idx="67443">
                  <c:v>224.84097899996399</c:v>
                </c:pt>
                <c:pt idx="67444">
                  <c:v>224.84875200006999</c:v>
                </c:pt>
                <c:pt idx="67445">
                  <c:v>224.84932299994298</c:v>
                </c:pt>
                <c:pt idx="67446">
                  <c:v>224.84964800014401</c:v>
                </c:pt>
                <c:pt idx="67447">
                  <c:v>224.85032499980599</c:v>
                </c:pt>
                <c:pt idx="67448">
                  <c:v>224.85041700019698</c:v>
                </c:pt>
                <c:pt idx="67449">
                  <c:v>224.85122799980599</c:v>
                </c:pt>
                <c:pt idx="67450">
                  <c:v>224.85155499998601</c:v>
                </c:pt>
                <c:pt idx="67451">
                  <c:v>224.85239600018701</c:v>
                </c:pt>
                <c:pt idx="67452">
                  <c:v>224.87599199985098</c:v>
                </c:pt>
                <c:pt idx="67453">
                  <c:v>224.87829700003201</c:v>
                </c:pt>
                <c:pt idx="67454">
                  <c:v>224.878957999862</c:v>
                </c:pt>
                <c:pt idx="67455">
                  <c:v>224.88028299994701</c:v>
                </c:pt>
                <c:pt idx="67456">
                  <c:v>224.88113100007399</c:v>
                </c:pt>
                <c:pt idx="67457">
                  <c:v>224.88125200015901</c:v>
                </c:pt>
                <c:pt idx="67458">
                  <c:v>224.88171599979901</c:v>
                </c:pt>
                <c:pt idx="67459">
                  <c:v>224.88279299977799</c:v>
                </c:pt>
                <c:pt idx="67460">
                  <c:v>224.88355499990499</c:v>
                </c:pt>
                <c:pt idx="67461">
                  <c:v>224.898408000171</c:v>
                </c:pt>
                <c:pt idx="67462">
                  <c:v>224.898793000193</c:v>
                </c:pt>
                <c:pt idx="67463">
                  <c:v>224.89950499993898</c:v>
                </c:pt>
                <c:pt idx="67464">
                  <c:v>224.90008700014999</c:v>
                </c:pt>
                <c:pt idx="67465">
                  <c:v>224.90630799984501</c:v>
                </c:pt>
                <c:pt idx="67466">
                  <c:v>224.914793000152</c:v>
                </c:pt>
                <c:pt idx="67467">
                  <c:v>224.91526700014199</c:v>
                </c:pt>
                <c:pt idx="67468">
                  <c:v>224.91625800012099</c:v>
                </c:pt>
                <c:pt idx="67469">
                  <c:v>224.916846999803</c:v>
                </c:pt>
                <c:pt idx="67470">
                  <c:v>224.92351099981499</c:v>
                </c:pt>
                <c:pt idx="67471">
                  <c:v>224.924175000069</c:v>
                </c:pt>
                <c:pt idx="67472">
                  <c:v>224.924278999878</c:v>
                </c:pt>
                <c:pt idx="67473">
                  <c:v>224.92463900016401</c:v>
                </c:pt>
                <c:pt idx="67474">
                  <c:v>224.92480399978302</c:v>
                </c:pt>
                <c:pt idx="67475">
                  <c:v>224.92550700007899</c:v>
                </c:pt>
                <c:pt idx="67476">
                  <c:v>224.92652900018501</c:v>
                </c:pt>
                <c:pt idx="67477">
                  <c:v>224.92669299981497</c:v>
                </c:pt>
                <c:pt idx="67478">
                  <c:v>224.926960000175</c:v>
                </c:pt>
                <c:pt idx="67479">
                  <c:v>224.92941000018601</c:v>
                </c:pt>
                <c:pt idx="67480">
                  <c:v>224.93324200013302</c:v>
                </c:pt>
                <c:pt idx="67481">
                  <c:v>224.93362500017602</c:v>
                </c:pt>
                <c:pt idx="67482">
                  <c:v>224.93403799990099</c:v>
                </c:pt>
                <c:pt idx="67483">
                  <c:v>224.934193000081</c:v>
                </c:pt>
                <c:pt idx="67484">
                  <c:v>224.93440100015499</c:v>
                </c:pt>
                <c:pt idx="67485">
                  <c:v>224.93514699999599</c:v>
                </c:pt>
                <c:pt idx="67486">
                  <c:v>224.935225000081</c:v>
                </c:pt>
                <c:pt idx="67487">
                  <c:v>224.93529800021801</c:v>
                </c:pt>
                <c:pt idx="67488">
                  <c:v>224.935383000229</c:v>
                </c:pt>
                <c:pt idx="67489">
                  <c:v>224.93631499992202</c:v>
                </c:pt>
                <c:pt idx="67490">
                  <c:v>224.93687799987998</c:v>
                </c:pt>
                <c:pt idx="67491">
                  <c:v>224.937642999975</c:v>
                </c:pt>
                <c:pt idx="67492">
                  <c:v>224.93796900016599</c:v>
                </c:pt>
                <c:pt idx="67493">
                  <c:v>224.94922799978599</c:v>
                </c:pt>
                <c:pt idx="67494">
                  <c:v>224.95306200016702</c:v>
                </c:pt>
                <c:pt idx="67495">
                  <c:v>224.953687999914</c:v>
                </c:pt>
                <c:pt idx="67496">
                  <c:v>224.95473400022001</c:v>
                </c:pt>
                <c:pt idx="67497">
                  <c:v>224.955578999924</c:v>
                </c:pt>
                <c:pt idx="67498">
                  <c:v>224.97287399983099</c:v>
                </c:pt>
                <c:pt idx="67499">
                  <c:v>224.98343500001201</c:v>
                </c:pt>
                <c:pt idx="67500">
                  <c:v>224.98416400003401</c:v>
                </c:pt>
                <c:pt idx="67501">
                  <c:v>224.98546299993899</c:v>
                </c:pt>
                <c:pt idx="67502">
                  <c:v>224.986502999854</c:v>
                </c:pt>
                <c:pt idx="67503">
                  <c:v>224.999017999834</c:v>
                </c:pt>
                <c:pt idx="67504">
                  <c:v>224.99967700014099</c:v>
                </c:pt>
                <c:pt idx="67505">
                  <c:v>225.00007700000398</c:v>
                </c:pt>
                <c:pt idx="67506">
                  <c:v>225.00095399982399</c:v>
                </c:pt>
                <c:pt idx="67507">
                  <c:v>225.00174700007798</c:v>
                </c:pt>
                <c:pt idx="67508">
                  <c:v>225.03513699984899</c:v>
                </c:pt>
                <c:pt idx="67509">
                  <c:v>225.035222999849</c:v>
                </c:pt>
                <c:pt idx="67510">
                  <c:v>225.05380800021101</c:v>
                </c:pt>
                <c:pt idx="67511">
                  <c:v>225.05520699996799</c:v>
                </c:pt>
                <c:pt idx="67512">
                  <c:v>225.06837399987398</c:v>
                </c:pt>
                <c:pt idx="67513">
                  <c:v>225.07824200010799</c:v>
                </c:pt>
                <c:pt idx="67514">
                  <c:v>225.085887000204</c:v>
                </c:pt>
                <c:pt idx="67515">
                  <c:v>225.08644400022598</c:v>
                </c:pt>
                <c:pt idx="67516">
                  <c:v>225.087408000035</c:v>
                </c:pt>
                <c:pt idx="67517">
                  <c:v>225.08819399990799</c:v>
                </c:pt>
                <c:pt idx="67518">
                  <c:v>225.09958599994201</c:v>
                </c:pt>
                <c:pt idx="67519">
                  <c:v>225.10023999984602</c:v>
                </c:pt>
                <c:pt idx="67520">
                  <c:v>225.10138699999499</c:v>
                </c:pt>
                <c:pt idx="67521">
                  <c:v>225.10217899980398</c:v>
                </c:pt>
                <c:pt idx="67522">
                  <c:v>225.11417599980598</c:v>
                </c:pt>
                <c:pt idx="67523">
                  <c:v>225.11426299979499</c:v>
                </c:pt>
                <c:pt idx="67524">
                  <c:v>225.11488600002801</c:v>
                </c:pt>
                <c:pt idx="67525">
                  <c:v>225.11617100008101</c:v>
                </c:pt>
                <c:pt idx="67526">
                  <c:v>225.117665000198</c:v>
                </c:pt>
                <c:pt idx="67527">
                  <c:v>225.12668899980699</c:v>
                </c:pt>
                <c:pt idx="67528">
                  <c:v>225.139620999925</c:v>
                </c:pt>
                <c:pt idx="67529">
                  <c:v>225.14023900021101</c:v>
                </c:pt>
                <c:pt idx="67530">
                  <c:v>225.14130899980898</c:v>
                </c:pt>
                <c:pt idx="67531">
                  <c:v>225.142140000116</c:v>
                </c:pt>
                <c:pt idx="67532">
                  <c:v>225.14538699988401</c:v>
                </c:pt>
                <c:pt idx="67533">
                  <c:v>225.14572000000001</c:v>
                </c:pt>
                <c:pt idx="67534">
                  <c:v>225.14650199991502</c:v>
                </c:pt>
                <c:pt idx="67535">
                  <c:v>225.14686500016902</c:v>
                </c:pt>
                <c:pt idx="67536">
                  <c:v>225.164478999886</c:v>
                </c:pt>
                <c:pt idx="67537">
                  <c:v>225.17457499998201</c:v>
                </c:pt>
                <c:pt idx="67538">
                  <c:v>225.17507600014099</c:v>
                </c:pt>
                <c:pt idx="67539">
                  <c:v>225.176323000141</c:v>
                </c:pt>
                <c:pt idx="67540">
                  <c:v>225.17699699983399</c:v>
                </c:pt>
                <c:pt idx="67541">
                  <c:v>225.17827499996201</c:v>
                </c:pt>
                <c:pt idx="67542">
                  <c:v>225.179143999866</c:v>
                </c:pt>
                <c:pt idx="67543">
                  <c:v>225.19292300012202</c:v>
                </c:pt>
                <c:pt idx="67544">
                  <c:v>225.19308900018501</c:v>
                </c:pt>
                <c:pt idx="67545">
                  <c:v>225.19360400019602</c:v>
                </c:pt>
                <c:pt idx="67546">
                  <c:v>225.19383500002701</c:v>
                </c:pt>
                <c:pt idx="67547">
                  <c:v>225.19501599981498</c:v>
                </c:pt>
                <c:pt idx="67548">
                  <c:v>225.195085999985</c:v>
                </c:pt>
                <c:pt idx="67549">
                  <c:v>225.195949999942</c:v>
                </c:pt>
                <c:pt idx="67550">
                  <c:v>225.19599599991102</c:v>
                </c:pt>
                <c:pt idx="67551">
                  <c:v>225.19948499984801</c:v>
                </c:pt>
                <c:pt idx="67552">
                  <c:v>225.19984800010201</c:v>
                </c:pt>
                <c:pt idx="67553">
                  <c:v>225.20035800016498</c:v>
                </c:pt>
                <c:pt idx="67554">
                  <c:v>225.20133999978398</c:v>
                </c:pt>
                <c:pt idx="67555">
                  <c:v>225.20203300018599</c:v>
                </c:pt>
                <c:pt idx="67556">
                  <c:v>225.20535000012299</c:v>
                </c:pt>
                <c:pt idx="67557">
                  <c:v>225.214218000019</c:v>
                </c:pt>
                <c:pt idx="67558">
                  <c:v>225.22840000010498</c:v>
                </c:pt>
                <c:pt idx="67559">
                  <c:v>225.22905400001002</c:v>
                </c:pt>
                <c:pt idx="67560">
                  <c:v>225.230250000095</c:v>
                </c:pt>
                <c:pt idx="67561">
                  <c:v>225.23109399980899</c:v>
                </c:pt>
                <c:pt idx="67562">
                  <c:v>225.245424000149</c:v>
                </c:pt>
                <c:pt idx="67563">
                  <c:v>225.24781299989598</c:v>
                </c:pt>
                <c:pt idx="67564">
                  <c:v>225.248475000171</c:v>
                </c:pt>
                <c:pt idx="67565">
                  <c:v>225.249706999875</c:v>
                </c:pt>
                <c:pt idx="67566">
                  <c:v>225.25062300019198</c:v>
                </c:pt>
                <c:pt idx="67567">
                  <c:v>225.26672399999299</c:v>
                </c:pt>
                <c:pt idx="67568">
                  <c:v>225.26688800007798</c:v>
                </c:pt>
                <c:pt idx="67569">
                  <c:v>225.267125999835</c:v>
                </c:pt>
                <c:pt idx="67570">
                  <c:v>225.26755799981402</c:v>
                </c:pt>
                <c:pt idx="67571">
                  <c:v>225.26784399997197</c:v>
                </c:pt>
                <c:pt idx="67572">
                  <c:v>225.268670999867</c:v>
                </c:pt>
                <c:pt idx="67573">
                  <c:v>225.26894200018401</c:v>
                </c:pt>
                <c:pt idx="67574">
                  <c:v>225.26958300022599</c:v>
                </c:pt>
                <c:pt idx="67575">
                  <c:v>225.27042699994098</c:v>
                </c:pt>
                <c:pt idx="67576">
                  <c:v>225.275187000079</c:v>
                </c:pt>
                <c:pt idx="67577">
                  <c:v>225.275673999931</c:v>
                </c:pt>
                <c:pt idx="67578">
                  <c:v>225.27646400021601</c:v>
                </c:pt>
                <c:pt idx="67579">
                  <c:v>225.27742100009999</c:v>
                </c:pt>
                <c:pt idx="67580">
                  <c:v>225.282101000175</c:v>
                </c:pt>
                <c:pt idx="67581">
                  <c:v>225.28249700007999</c:v>
                </c:pt>
                <c:pt idx="67582">
                  <c:v>225.28325800021699</c:v>
                </c:pt>
                <c:pt idx="67583">
                  <c:v>225.28381299980501</c:v>
                </c:pt>
                <c:pt idx="67584">
                  <c:v>225.28532900014298</c:v>
                </c:pt>
                <c:pt idx="67585">
                  <c:v>225.299498999902</c:v>
                </c:pt>
                <c:pt idx="67586">
                  <c:v>225.30657300012498</c:v>
                </c:pt>
                <c:pt idx="67587">
                  <c:v>225.318264000179</c:v>
                </c:pt>
                <c:pt idx="67588">
                  <c:v>225.31867099996799</c:v>
                </c:pt>
                <c:pt idx="67589">
                  <c:v>225.31922000007299</c:v>
                </c:pt>
                <c:pt idx="67590">
                  <c:v>225.320147999809</c:v>
                </c:pt>
                <c:pt idx="67591">
                  <c:v>225.32097800012698</c:v>
                </c:pt>
                <c:pt idx="67592">
                  <c:v>225.35232400014098</c:v>
                </c:pt>
                <c:pt idx="67593">
                  <c:v>225.35694099997198</c:v>
                </c:pt>
                <c:pt idx="67594">
                  <c:v>225.35733299991901</c:v>
                </c:pt>
                <c:pt idx="67595">
                  <c:v>225.35815299988801</c:v>
                </c:pt>
                <c:pt idx="67596">
                  <c:v>225.35831400000399</c:v>
                </c:pt>
                <c:pt idx="67597">
                  <c:v>225.359854000089</c:v>
                </c:pt>
                <c:pt idx="67598">
                  <c:v>225.36001500020501</c:v>
                </c:pt>
                <c:pt idx="67599">
                  <c:v>225.36120099994099</c:v>
                </c:pt>
                <c:pt idx="67600">
                  <c:v>225.361347000216</c:v>
                </c:pt>
                <c:pt idx="67601">
                  <c:v>225.36288699984601</c:v>
                </c:pt>
                <c:pt idx="67602">
                  <c:v>225.363044999994</c:v>
                </c:pt>
                <c:pt idx="67603">
                  <c:v>225.36412999988897</c:v>
                </c:pt>
                <c:pt idx="67604">
                  <c:v>225.364337999963</c:v>
                </c:pt>
                <c:pt idx="67605">
                  <c:v>225.365396000142</c:v>
                </c:pt>
                <c:pt idx="67606">
                  <c:v>225.36549200003702</c:v>
                </c:pt>
                <c:pt idx="67607">
                  <c:v>225.36556600016399</c:v>
                </c:pt>
                <c:pt idx="67608">
                  <c:v>225.36563199992</c:v>
                </c:pt>
                <c:pt idx="67609">
                  <c:v>225.36570000011102</c:v>
                </c:pt>
                <c:pt idx="67610">
                  <c:v>225.36576099992001</c:v>
                </c:pt>
                <c:pt idx="67611">
                  <c:v>225.36624599979402</c:v>
                </c:pt>
                <c:pt idx="67612">
                  <c:v>225.36657899990999</c:v>
                </c:pt>
                <c:pt idx="67613">
                  <c:v>225.36690400011102</c:v>
                </c:pt>
                <c:pt idx="67614">
                  <c:v>225.367190999804</c:v>
                </c:pt>
                <c:pt idx="67615">
                  <c:v>225.36753099984699</c:v>
                </c:pt>
                <c:pt idx="67616">
                  <c:v>225.36762700019602</c:v>
                </c:pt>
                <c:pt idx="67617">
                  <c:v>225.36802300009998</c:v>
                </c:pt>
                <c:pt idx="67618">
                  <c:v>225.36814200020601</c:v>
                </c:pt>
                <c:pt idx="67619">
                  <c:v>225.36859399997402</c:v>
                </c:pt>
                <c:pt idx="67620">
                  <c:v>225.36866400014299</c:v>
                </c:pt>
                <c:pt idx="67621">
                  <c:v>225.36911899987899</c:v>
                </c:pt>
                <c:pt idx="67622">
                  <c:v>225.37258600004802</c:v>
                </c:pt>
                <c:pt idx="67623">
                  <c:v>225.37331200010101</c:v>
                </c:pt>
                <c:pt idx="67624">
                  <c:v>225.374709999869</c:v>
                </c:pt>
                <c:pt idx="67625">
                  <c:v>225.37567600011201</c:v>
                </c:pt>
                <c:pt idx="67626">
                  <c:v>225.37729299983701</c:v>
                </c:pt>
                <c:pt idx="67627">
                  <c:v>225.37774300007999</c:v>
                </c:pt>
                <c:pt idx="67628">
                  <c:v>225.37855300015499</c:v>
                </c:pt>
                <c:pt idx="67629">
                  <c:v>225.37903500005902</c:v>
                </c:pt>
                <c:pt idx="67630">
                  <c:v>225.38155700021801</c:v>
                </c:pt>
                <c:pt idx="67631">
                  <c:v>225.396053000167</c:v>
                </c:pt>
                <c:pt idx="67632">
                  <c:v>225.396695000199</c:v>
                </c:pt>
                <c:pt idx="67633">
                  <c:v>225.39792199995603</c:v>
                </c:pt>
                <c:pt idx="67634">
                  <c:v>225.39873799996701</c:v>
                </c:pt>
                <c:pt idx="67635">
                  <c:v>225.40077599978702</c:v>
                </c:pt>
                <c:pt idx="67636">
                  <c:v>225.40145799985098</c:v>
                </c:pt>
                <c:pt idx="67637">
                  <c:v>225.40277699999899</c:v>
                </c:pt>
                <c:pt idx="67638">
                  <c:v>225.403733999883</c:v>
                </c:pt>
                <c:pt idx="67639">
                  <c:v>225.41561600019099</c:v>
                </c:pt>
                <c:pt idx="67640">
                  <c:v>225.42635299987501</c:v>
                </c:pt>
                <c:pt idx="67641">
                  <c:v>225.42864900014999</c:v>
                </c:pt>
                <c:pt idx="67642">
                  <c:v>225.42901599990699</c:v>
                </c:pt>
                <c:pt idx="67643">
                  <c:v>225.442232000204</c:v>
                </c:pt>
                <c:pt idx="67644">
                  <c:v>225.442821999877</c:v>
                </c:pt>
                <c:pt idx="67645">
                  <c:v>225.44990799997299</c:v>
                </c:pt>
                <c:pt idx="67646">
                  <c:v>225.45060099992</c:v>
                </c:pt>
                <c:pt idx="67647">
                  <c:v>225.45130800017398</c:v>
                </c:pt>
                <c:pt idx="67648">
                  <c:v>225.45263600022702</c:v>
                </c:pt>
                <c:pt idx="67649">
                  <c:v>225.453607999952</c:v>
                </c:pt>
                <c:pt idx="67650">
                  <c:v>225.45548700009002</c:v>
                </c:pt>
                <c:pt idx="67651">
                  <c:v>225.45599900013198</c:v>
                </c:pt>
                <c:pt idx="67652">
                  <c:v>225.456828000005</c:v>
                </c:pt>
                <c:pt idx="67653">
                  <c:v>225.457521999942</c:v>
                </c:pt>
                <c:pt idx="67654">
                  <c:v>225.459856999805</c:v>
                </c:pt>
                <c:pt idx="67655">
                  <c:v>225.46122899984701</c:v>
                </c:pt>
                <c:pt idx="67656">
                  <c:v>225.473906999923</c:v>
                </c:pt>
                <c:pt idx="67657">
                  <c:v>225.481871999818</c:v>
                </c:pt>
                <c:pt idx="67658">
                  <c:v>225.486061000083</c:v>
                </c:pt>
                <c:pt idx="67659">
                  <c:v>225.48745199992399</c:v>
                </c:pt>
                <c:pt idx="67660">
                  <c:v>225.48796499995601</c:v>
                </c:pt>
                <c:pt idx="67661">
                  <c:v>225.48877600002001</c:v>
                </c:pt>
                <c:pt idx="67662">
                  <c:v>225.49006799999898</c:v>
                </c:pt>
                <c:pt idx="67663">
                  <c:v>225.492251000105</c:v>
                </c:pt>
                <c:pt idx="67664">
                  <c:v>225.49472099990402</c:v>
                </c:pt>
                <c:pt idx="67665">
                  <c:v>225.49498699981902</c:v>
                </c:pt>
                <c:pt idx="67666">
                  <c:v>225.49563700022102</c:v>
                </c:pt>
                <c:pt idx="67667">
                  <c:v>225.49604499999899</c:v>
                </c:pt>
                <c:pt idx="67668">
                  <c:v>225.49815799993601</c:v>
                </c:pt>
                <c:pt idx="67669">
                  <c:v>225.498766999862</c:v>
                </c:pt>
                <c:pt idx="67670">
                  <c:v>225.50004899994701</c:v>
                </c:pt>
                <c:pt idx="67671">
                  <c:v>225.50090699996798</c:v>
                </c:pt>
                <c:pt idx="67672">
                  <c:v>225.52222600006601</c:v>
                </c:pt>
                <c:pt idx="67673">
                  <c:v>225.52457499978101</c:v>
                </c:pt>
                <c:pt idx="67674">
                  <c:v>225.52497400010898</c:v>
                </c:pt>
                <c:pt idx="67675">
                  <c:v>225.52566900003498</c:v>
                </c:pt>
                <c:pt idx="67676">
                  <c:v>225.52619299994998</c:v>
                </c:pt>
                <c:pt idx="67677">
                  <c:v>225.53389099994001</c:v>
                </c:pt>
                <c:pt idx="67678">
                  <c:v>225.545448000048</c:v>
                </c:pt>
                <c:pt idx="67679">
                  <c:v>225.546128000132</c:v>
                </c:pt>
                <c:pt idx="67680">
                  <c:v>225.54674599996298</c:v>
                </c:pt>
                <c:pt idx="67681">
                  <c:v>225.54736499978301</c:v>
                </c:pt>
                <c:pt idx="67682">
                  <c:v>225.54743699993099</c:v>
                </c:pt>
                <c:pt idx="67683">
                  <c:v>225.54834699985798</c:v>
                </c:pt>
                <c:pt idx="67684">
                  <c:v>225.54853400015398</c:v>
                </c:pt>
                <c:pt idx="67685">
                  <c:v>225.549213999784</c:v>
                </c:pt>
                <c:pt idx="67686">
                  <c:v>225.54941899988899</c:v>
                </c:pt>
                <c:pt idx="67687">
                  <c:v>225.549900999794</c:v>
                </c:pt>
                <c:pt idx="67688">
                  <c:v>225.55129400006899</c:v>
                </c:pt>
                <c:pt idx="67689">
                  <c:v>225.55183800022797</c:v>
                </c:pt>
                <c:pt idx="67690">
                  <c:v>225.55217499984698</c:v>
                </c:pt>
                <c:pt idx="67691">
                  <c:v>225.56277600005998</c:v>
                </c:pt>
                <c:pt idx="67692">
                  <c:v>225.56337900005002</c:v>
                </c:pt>
                <c:pt idx="67693">
                  <c:v>225.564551999923</c:v>
                </c:pt>
                <c:pt idx="67694">
                  <c:v>225.56530800011302</c:v>
                </c:pt>
                <c:pt idx="67695">
                  <c:v>225.58274399989301</c:v>
                </c:pt>
                <c:pt idx="67696">
                  <c:v>225.58869200020098</c:v>
                </c:pt>
                <c:pt idx="67697">
                  <c:v>225.58911599981002</c:v>
                </c:pt>
                <c:pt idx="67698">
                  <c:v>225.58993099983098</c:v>
                </c:pt>
                <c:pt idx="67699">
                  <c:v>225.590444999852</c:v>
                </c:pt>
                <c:pt idx="67700">
                  <c:v>225.59685499982101</c:v>
                </c:pt>
                <c:pt idx="67701">
                  <c:v>225.62459299979298</c:v>
                </c:pt>
                <c:pt idx="67702">
                  <c:v>225.625972000216</c:v>
                </c:pt>
                <c:pt idx="67703">
                  <c:v>225.626879000174</c:v>
                </c:pt>
                <c:pt idx="67704">
                  <c:v>225.65418600015599</c:v>
                </c:pt>
                <c:pt idx="67705">
                  <c:v>225.65647500004999</c:v>
                </c:pt>
                <c:pt idx="67706">
                  <c:v>225.65789100008197</c:v>
                </c:pt>
                <c:pt idx="67707">
                  <c:v>225.67231399989302</c:v>
                </c:pt>
                <c:pt idx="67708">
                  <c:v>225.67286000003099</c:v>
                </c:pt>
                <c:pt idx="67709">
                  <c:v>225.67397800003098</c:v>
                </c:pt>
                <c:pt idx="67710">
                  <c:v>225.67476099993601</c:v>
                </c:pt>
                <c:pt idx="67711">
                  <c:v>225.721880000037</c:v>
                </c:pt>
                <c:pt idx="67712">
                  <c:v>225.738725000155</c:v>
                </c:pt>
                <c:pt idx="67713">
                  <c:v>225.73941500013399</c:v>
                </c:pt>
                <c:pt idx="67714">
                  <c:v>225.74068799985901</c:v>
                </c:pt>
                <c:pt idx="67715">
                  <c:v>225.74163299987001</c:v>
                </c:pt>
                <c:pt idx="67716">
                  <c:v>225.75155200001902</c:v>
                </c:pt>
                <c:pt idx="67717">
                  <c:v>225.75204599979699</c:v>
                </c:pt>
                <c:pt idx="67718">
                  <c:v>225.75294899979698</c:v>
                </c:pt>
                <c:pt idx="67719">
                  <c:v>225.75365300008301</c:v>
                </c:pt>
                <c:pt idx="67720">
                  <c:v>225.76740900012697</c:v>
                </c:pt>
                <c:pt idx="67721">
                  <c:v>225.768037999841</c:v>
                </c:pt>
                <c:pt idx="67722">
                  <c:v>225.769139000021</c:v>
                </c:pt>
                <c:pt idx="67723">
                  <c:v>225.76999300008501</c:v>
                </c:pt>
                <c:pt idx="67724">
                  <c:v>225.778062999779</c:v>
                </c:pt>
                <c:pt idx="67725">
                  <c:v>225.77867000018099</c:v>
                </c:pt>
                <c:pt idx="67726">
                  <c:v>225.78003199987501</c:v>
                </c:pt>
                <c:pt idx="67727">
                  <c:v>225.78091600007599</c:v>
                </c:pt>
                <c:pt idx="67728">
                  <c:v>225.794294000024</c:v>
                </c:pt>
                <c:pt idx="67729">
                  <c:v>225.79496900016201</c:v>
                </c:pt>
                <c:pt idx="67730">
                  <c:v>225.796480000099</c:v>
                </c:pt>
                <c:pt idx="67731">
                  <c:v>225.796525000077</c:v>
                </c:pt>
                <c:pt idx="67732">
                  <c:v>225.79720100020398</c:v>
                </c:pt>
                <c:pt idx="67733">
                  <c:v>225.79752599995101</c:v>
                </c:pt>
                <c:pt idx="67734">
                  <c:v>225.79852799981299</c:v>
                </c:pt>
                <c:pt idx="67735">
                  <c:v>225.79938499984499</c:v>
                </c:pt>
                <c:pt idx="67736">
                  <c:v>225.79948100019402</c:v>
                </c:pt>
                <c:pt idx="67737">
                  <c:v>225.80003499979202</c:v>
                </c:pt>
                <c:pt idx="67738">
                  <c:v>225.80132900020502</c:v>
                </c:pt>
                <c:pt idx="67739">
                  <c:v>225.80221799989798</c:v>
                </c:pt>
                <c:pt idx="67740">
                  <c:v>225.8051230001</c:v>
                </c:pt>
                <c:pt idx="67741">
                  <c:v>225.806998999814</c:v>
                </c:pt>
                <c:pt idx="67742">
                  <c:v>225.807324000015</c:v>
                </c:pt>
                <c:pt idx="67743">
                  <c:v>225.807987999814</c:v>
                </c:pt>
                <c:pt idx="67744">
                  <c:v>225.80848999996297</c:v>
                </c:pt>
                <c:pt idx="67745">
                  <c:v>225.81231699996297</c:v>
                </c:pt>
                <c:pt idx="67746">
                  <c:v>225.81300999991001</c:v>
                </c:pt>
                <c:pt idx="67747">
                  <c:v>225.81419000016399</c:v>
                </c:pt>
                <c:pt idx="67748">
                  <c:v>225.815362000048</c:v>
                </c:pt>
                <c:pt idx="67749">
                  <c:v>225.81773399997402</c:v>
                </c:pt>
                <c:pt idx="67750">
                  <c:v>225.817890000143</c:v>
                </c:pt>
                <c:pt idx="67751">
                  <c:v>225.81816499996401</c:v>
                </c:pt>
                <c:pt idx="67752">
                  <c:v>225.81904400021801</c:v>
                </c:pt>
                <c:pt idx="67753">
                  <c:v>225.8197189999</c:v>
                </c:pt>
                <c:pt idx="67754">
                  <c:v>225.82026500003801</c:v>
                </c:pt>
                <c:pt idx="67755">
                  <c:v>225.84251199987099</c:v>
                </c:pt>
                <c:pt idx="67756">
                  <c:v>225.84279900001999</c:v>
                </c:pt>
                <c:pt idx="67757">
                  <c:v>225.84331200005099</c:v>
                </c:pt>
                <c:pt idx="67758">
                  <c:v>225.843736000115</c:v>
                </c:pt>
                <c:pt idx="67759">
                  <c:v>225.84431499990299</c:v>
                </c:pt>
                <c:pt idx="67760">
                  <c:v>225.856345000011</c:v>
                </c:pt>
                <c:pt idx="67761">
                  <c:v>225.86436399978899</c:v>
                </c:pt>
                <c:pt idx="67762">
                  <c:v>225.86496599979</c:v>
                </c:pt>
                <c:pt idx="67763">
                  <c:v>225.86632100001202</c:v>
                </c:pt>
                <c:pt idx="67764">
                  <c:v>225.86722999994799</c:v>
                </c:pt>
                <c:pt idx="67765">
                  <c:v>225.873387999854</c:v>
                </c:pt>
                <c:pt idx="67766">
                  <c:v>225.87412900020303</c:v>
                </c:pt>
                <c:pt idx="67767">
                  <c:v>225.90306199981498</c:v>
                </c:pt>
                <c:pt idx="67768">
                  <c:v>225.90403000003701</c:v>
                </c:pt>
                <c:pt idx="67769">
                  <c:v>225.90457800015398</c:v>
                </c:pt>
                <c:pt idx="67770">
                  <c:v>225.90563099993199</c:v>
                </c:pt>
                <c:pt idx="67771">
                  <c:v>225.906264000059</c:v>
                </c:pt>
                <c:pt idx="67772">
                  <c:v>225.906470000154</c:v>
                </c:pt>
                <c:pt idx="67773">
                  <c:v>225.90691899995301</c:v>
                </c:pt>
                <c:pt idx="67774">
                  <c:v>225.90806400012201</c:v>
                </c:pt>
                <c:pt idx="67775">
                  <c:v>225.90889200000598</c:v>
                </c:pt>
                <c:pt idx="67776">
                  <c:v>225.919132999933</c:v>
                </c:pt>
                <c:pt idx="67777">
                  <c:v>225.92743899985999</c:v>
                </c:pt>
                <c:pt idx="67778">
                  <c:v>225.92799299991302</c:v>
                </c:pt>
                <c:pt idx="67779">
                  <c:v>225.928949999797</c:v>
                </c:pt>
                <c:pt idx="67780">
                  <c:v>225.92969400011398</c:v>
                </c:pt>
                <c:pt idx="67781">
                  <c:v>225.935227999798</c:v>
                </c:pt>
                <c:pt idx="67782">
                  <c:v>225.94106799988299</c:v>
                </c:pt>
                <c:pt idx="67783">
                  <c:v>225.96640099982301</c:v>
                </c:pt>
                <c:pt idx="67784">
                  <c:v>225.97843699986601</c:v>
                </c:pt>
                <c:pt idx="67785">
                  <c:v>225.991056000111</c:v>
                </c:pt>
                <c:pt idx="67786">
                  <c:v>225.99171499996299</c:v>
                </c:pt>
                <c:pt idx="67787">
                  <c:v>225.99300799993199</c:v>
                </c:pt>
                <c:pt idx="67788">
                  <c:v>225.99388900016399</c:v>
                </c:pt>
                <c:pt idx="67789">
                  <c:v>225.99719400022798</c:v>
                </c:pt>
                <c:pt idx="67790">
                  <c:v>226.02458399978701</c:v>
                </c:pt>
                <c:pt idx="67791">
                  <c:v>226.025257999936</c:v>
                </c:pt>
                <c:pt idx="67792">
                  <c:v>226.02656500021101</c:v>
                </c:pt>
                <c:pt idx="67793">
                  <c:v>226.02723499994599</c:v>
                </c:pt>
                <c:pt idx="67794">
                  <c:v>226.02757499998901</c:v>
                </c:pt>
                <c:pt idx="67795">
                  <c:v>226.037413000085</c:v>
                </c:pt>
                <c:pt idx="67796">
                  <c:v>226.03800700016998</c:v>
                </c:pt>
                <c:pt idx="67797">
                  <c:v>226.03916600019102</c:v>
                </c:pt>
                <c:pt idx="67798">
                  <c:v>226.040078000096</c:v>
                </c:pt>
                <c:pt idx="67799">
                  <c:v>226.04333199979001</c:v>
                </c:pt>
                <c:pt idx="67800">
                  <c:v>226.050811999812</c:v>
                </c:pt>
                <c:pt idx="67801">
                  <c:v>226.05144399994902</c:v>
                </c:pt>
                <c:pt idx="67802">
                  <c:v>226.05291899981199</c:v>
                </c:pt>
                <c:pt idx="67803">
                  <c:v>226.054247999854</c:v>
                </c:pt>
                <c:pt idx="67804">
                  <c:v>226.05955000017198</c:v>
                </c:pt>
                <c:pt idx="67805">
                  <c:v>226.060133999908</c:v>
                </c:pt>
                <c:pt idx="67806">
                  <c:v>226.06131700013</c:v>
                </c:pt>
                <c:pt idx="67807">
                  <c:v>226.062173000173</c:v>
                </c:pt>
                <c:pt idx="67808">
                  <c:v>226.089927999964</c:v>
                </c:pt>
                <c:pt idx="67809">
                  <c:v>226.09967000016599</c:v>
                </c:pt>
                <c:pt idx="67810">
                  <c:v>226.100317000145</c:v>
                </c:pt>
                <c:pt idx="67811">
                  <c:v>226.10146799979699</c:v>
                </c:pt>
                <c:pt idx="67812">
                  <c:v>226.10146999977499</c:v>
                </c:pt>
                <c:pt idx="67813">
                  <c:v>226.10222499997602</c:v>
                </c:pt>
                <c:pt idx="67814">
                  <c:v>226.12310400018001</c:v>
                </c:pt>
                <c:pt idx="67815">
                  <c:v>226.12372200001099</c:v>
                </c:pt>
                <c:pt idx="67816">
                  <c:v>226.12490499977801</c:v>
                </c:pt>
                <c:pt idx="67817">
                  <c:v>226.12499200022199</c:v>
                </c:pt>
                <c:pt idx="67818">
                  <c:v>226.12585600017999</c:v>
                </c:pt>
                <c:pt idx="67819">
                  <c:v>226.12993299981099</c:v>
                </c:pt>
                <c:pt idx="67820">
                  <c:v>226.13041000022301</c:v>
                </c:pt>
                <c:pt idx="67821">
                  <c:v>226.131283000086</c:v>
                </c:pt>
                <c:pt idx="67822">
                  <c:v>226.13197900000102</c:v>
                </c:pt>
                <c:pt idx="67823">
                  <c:v>226.15003900000301</c:v>
                </c:pt>
                <c:pt idx="67824">
                  <c:v>226.15314099994001</c:v>
                </c:pt>
                <c:pt idx="67825">
                  <c:v>226.15374399992999</c:v>
                </c:pt>
                <c:pt idx="67826">
                  <c:v>226.15479500018401</c:v>
                </c:pt>
                <c:pt idx="67827">
                  <c:v>226.15558699999301</c:v>
                </c:pt>
                <c:pt idx="67828">
                  <c:v>226.16729199990002</c:v>
                </c:pt>
                <c:pt idx="67829">
                  <c:v>226.196425000125</c:v>
                </c:pt>
                <c:pt idx="67830">
                  <c:v>226.21411000000001</c:v>
                </c:pt>
                <c:pt idx="67831">
                  <c:v>226.21474900006399</c:v>
                </c:pt>
                <c:pt idx="67832">
                  <c:v>226.21598100022302</c:v>
                </c:pt>
                <c:pt idx="67833">
                  <c:v>226.21695099996901</c:v>
                </c:pt>
                <c:pt idx="67834">
                  <c:v>226.22229699982199</c:v>
                </c:pt>
                <c:pt idx="67835">
                  <c:v>226.23349200011901</c:v>
                </c:pt>
                <c:pt idx="67836">
                  <c:v>226.234146000024</c:v>
                </c:pt>
                <c:pt idx="67837">
                  <c:v>226.235532999908</c:v>
                </c:pt>
                <c:pt idx="67838">
                  <c:v>226.23655200004501</c:v>
                </c:pt>
                <c:pt idx="67839">
                  <c:v>226.244989999941</c:v>
                </c:pt>
                <c:pt idx="67840">
                  <c:v>226.25071699985702</c:v>
                </c:pt>
                <c:pt idx="67841">
                  <c:v>226.251282999783</c:v>
                </c:pt>
                <c:pt idx="67842">
                  <c:v>226.252460000068</c:v>
                </c:pt>
                <c:pt idx="67843">
                  <c:v>226.25329799984601</c:v>
                </c:pt>
                <c:pt idx="67844">
                  <c:v>226.26699100010202</c:v>
                </c:pt>
                <c:pt idx="67845">
                  <c:v>226.27396000007099</c:v>
                </c:pt>
                <c:pt idx="67846">
                  <c:v>226.27467599977498</c:v>
                </c:pt>
                <c:pt idx="67847">
                  <c:v>226.27587799979599</c:v>
                </c:pt>
                <c:pt idx="67848">
                  <c:v>226.27676499996502</c:v>
                </c:pt>
                <c:pt idx="67849">
                  <c:v>226.28911899982899</c:v>
                </c:pt>
                <c:pt idx="67850">
                  <c:v>226.28977400017899</c:v>
                </c:pt>
                <c:pt idx="67851">
                  <c:v>226.290940000126</c:v>
                </c:pt>
                <c:pt idx="67852">
                  <c:v>226.29179500017898</c:v>
                </c:pt>
                <c:pt idx="67853">
                  <c:v>226.29834000008401</c:v>
                </c:pt>
                <c:pt idx="67854">
                  <c:v>226.30079800001099</c:v>
                </c:pt>
                <c:pt idx="67855">
                  <c:v>226.32101899989701</c:v>
                </c:pt>
                <c:pt idx="67856">
                  <c:v>226.32174299997101</c:v>
                </c:pt>
                <c:pt idx="67857">
                  <c:v>226.32304299986501</c:v>
                </c:pt>
                <c:pt idx="67858">
                  <c:v>226.32404500018299</c:v>
                </c:pt>
                <c:pt idx="67859">
                  <c:v>226.329177000025</c:v>
                </c:pt>
                <c:pt idx="67860">
                  <c:v>226.32979399986601</c:v>
                </c:pt>
                <c:pt idx="67861">
                  <c:v>226.33083399978199</c:v>
                </c:pt>
                <c:pt idx="67862">
                  <c:v>226.33168999982399</c:v>
                </c:pt>
                <c:pt idx="67863">
                  <c:v>226.33869399987799</c:v>
                </c:pt>
                <c:pt idx="67864">
                  <c:v>226.36515000021899</c:v>
                </c:pt>
                <c:pt idx="67865">
                  <c:v>226.37628900019899</c:v>
                </c:pt>
                <c:pt idx="67866">
                  <c:v>226.37694600007299</c:v>
                </c:pt>
                <c:pt idx="67867">
                  <c:v>226.37830199983</c:v>
                </c:pt>
                <c:pt idx="67868">
                  <c:v>226.37921100022101</c:v>
                </c:pt>
                <c:pt idx="67869">
                  <c:v>226.40016800005401</c:v>
                </c:pt>
                <c:pt idx="67870">
                  <c:v>226.400782999917</c:v>
                </c:pt>
                <c:pt idx="67871">
                  <c:v>226.40188800005402</c:v>
                </c:pt>
                <c:pt idx="67872">
                  <c:v>226.40266400003298</c:v>
                </c:pt>
                <c:pt idx="67873">
                  <c:v>226.41371400004499</c:v>
                </c:pt>
                <c:pt idx="67874">
                  <c:v>226.42835399983502</c:v>
                </c:pt>
                <c:pt idx="67875">
                  <c:v>226.428937000036</c:v>
                </c:pt>
                <c:pt idx="67876">
                  <c:v>226.43014499999401</c:v>
                </c:pt>
                <c:pt idx="67877">
                  <c:v>226.43096499996298</c:v>
                </c:pt>
                <c:pt idx="67878">
                  <c:v>226.43213399987798</c:v>
                </c:pt>
                <c:pt idx="67879">
                  <c:v>226.43282299986799</c:v>
                </c:pt>
                <c:pt idx="67880">
                  <c:v>226.434048000101</c:v>
                </c:pt>
                <c:pt idx="67881">
                  <c:v>226.434943000185</c:v>
                </c:pt>
                <c:pt idx="67882">
                  <c:v>226.44111199997403</c:v>
                </c:pt>
                <c:pt idx="67883">
                  <c:v>226.457740000114</c:v>
                </c:pt>
                <c:pt idx="67884">
                  <c:v>226.45811700022</c:v>
                </c:pt>
                <c:pt idx="67885">
                  <c:v>226.45883799987098</c:v>
                </c:pt>
                <c:pt idx="67886">
                  <c:v>226.45942600001902</c:v>
                </c:pt>
                <c:pt idx="67887">
                  <c:v>226.46123100003001</c:v>
                </c:pt>
                <c:pt idx="67888">
                  <c:v>226.46412699987098</c:v>
                </c:pt>
                <c:pt idx="67889">
                  <c:v>226.46472399992399</c:v>
                </c:pt>
                <c:pt idx="67890">
                  <c:v>226.465251999798</c:v>
                </c:pt>
                <c:pt idx="67891">
                  <c:v>226.46594199977699</c:v>
                </c:pt>
                <c:pt idx="67892">
                  <c:v>226.46679299987201</c:v>
                </c:pt>
                <c:pt idx="67893">
                  <c:v>226.47176500004198</c:v>
                </c:pt>
                <c:pt idx="67894">
                  <c:v>226.472448000095</c:v>
                </c:pt>
                <c:pt idx="67895">
                  <c:v>226.473791999978</c:v>
                </c:pt>
                <c:pt idx="67896">
                  <c:v>226.47471900017899</c:v>
                </c:pt>
                <c:pt idx="67897">
                  <c:v>226.492321000023</c:v>
                </c:pt>
                <c:pt idx="67898">
                  <c:v>226.50239299991802</c:v>
                </c:pt>
                <c:pt idx="67899">
                  <c:v>226.506069000151</c:v>
                </c:pt>
                <c:pt idx="67900">
                  <c:v>226.50669499989797</c:v>
                </c:pt>
                <c:pt idx="67901">
                  <c:v>226.50797699998199</c:v>
                </c:pt>
                <c:pt idx="67902">
                  <c:v>226.508897999792</c:v>
                </c:pt>
                <c:pt idx="67903">
                  <c:v>226.51468599997301</c:v>
                </c:pt>
                <c:pt idx="67904">
                  <c:v>226.51495799982501</c:v>
                </c:pt>
                <c:pt idx="67905">
                  <c:v>226.51557800008899</c:v>
                </c:pt>
                <c:pt idx="67906">
                  <c:v>226.51593299997299</c:v>
                </c:pt>
                <c:pt idx="67907">
                  <c:v>226.52374100016399</c:v>
                </c:pt>
                <c:pt idx="67908">
                  <c:v>226.52448000007999</c:v>
                </c:pt>
                <c:pt idx="67909">
                  <c:v>226.52591599990001</c:v>
                </c:pt>
                <c:pt idx="67910">
                  <c:v>226.526878000186</c:v>
                </c:pt>
                <c:pt idx="67911">
                  <c:v>226.53586600017601</c:v>
                </c:pt>
                <c:pt idx="67912">
                  <c:v>226.54175400020901</c:v>
                </c:pt>
                <c:pt idx="67913">
                  <c:v>226.54198899999699</c:v>
                </c:pt>
                <c:pt idx="67914">
                  <c:v>226.54209900019799</c:v>
                </c:pt>
                <c:pt idx="67915">
                  <c:v>226.54278900017701</c:v>
                </c:pt>
                <c:pt idx="67916">
                  <c:v>226.54330800014498</c:v>
                </c:pt>
                <c:pt idx="67917">
                  <c:v>226.56552499984102</c:v>
                </c:pt>
                <c:pt idx="67918">
                  <c:v>226.57153699992702</c:v>
                </c:pt>
                <c:pt idx="67919">
                  <c:v>226.57224300019101</c:v>
                </c:pt>
                <c:pt idx="67920">
                  <c:v>226.57366200019101</c:v>
                </c:pt>
                <c:pt idx="67921">
                  <c:v>226.574718999927</c:v>
                </c:pt>
                <c:pt idx="67922">
                  <c:v>226.57725799990601</c:v>
                </c:pt>
                <c:pt idx="67923">
                  <c:v>226.58838100005499</c:v>
                </c:pt>
                <c:pt idx="67924">
                  <c:v>226.58887399984403</c:v>
                </c:pt>
                <c:pt idx="67925">
                  <c:v>226.58967500001299</c:v>
                </c:pt>
                <c:pt idx="67926">
                  <c:v>226.58982499979101</c:v>
                </c:pt>
                <c:pt idx="67927">
                  <c:v>226.59054599989702</c:v>
                </c:pt>
                <c:pt idx="67928">
                  <c:v>226.591385000119</c:v>
                </c:pt>
                <c:pt idx="67929">
                  <c:v>226.602886999899</c:v>
                </c:pt>
                <c:pt idx="67930">
                  <c:v>226.602991000163</c:v>
                </c:pt>
                <c:pt idx="67931">
                  <c:v>226.603063999846</c:v>
                </c:pt>
                <c:pt idx="67932">
                  <c:v>226.60356200003599</c:v>
                </c:pt>
                <c:pt idx="67933">
                  <c:v>226.60366699983501</c:v>
                </c:pt>
                <c:pt idx="67934">
                  <c:v>226.603668999814</c:v>
                </c:pt>
                <c:pt idx="67935">
                  <c:v>226.60473899986698</c:v>
                </c:pt>
                <c:pt idx="67936">
                  <c:v>226.60497500009998</c:v>
                </c:pt>
                <c:pt idx="67937">
                  <c:v>226.60497600008898</c:v>
                </c:pt>
                <c:pt idx="67938">
                  <c:v>226.60587100017398</c:v>
                </c:pt>
                <c:pt idx="67939">
                  <c:v>226.60587100017398</c:v>
                </c:pt>
                <c:pt idx="67940">
                  <c:v>226.60587800009998</c:v>
                </c:pt>
                <c:pt idx="67941">
                  <c:v>226.60592000010999</c:v>
                </c:pt>
                <c:pt idx="67942">
                  <c:v>226.60664300019499</c:v>
                </c:pt>
                <c:pt idx="67943">
                  <c:v>226.60786300002599</c:v>
                </c:pt>
                <c:pt idx="67944">
                  <c:v>226.60919800000499</c:v>
                </c:pt>
                <c:pt idx="67945">
                  <c:v>226.61540399985799</c:v>
                </c:pt>
                <c:pt idx="67946">
                  <c:v>226.615704999858</c:v>
                </c:pt>
                <c:pt idx="67947">
                  <c:v>226.61628000014298</c:v>
                </c:pt>
                <c:pt idx="67948">
                  <c:v>226.61676500001698</c:v>
                </c:pt>
                <c:pt idx="67949">
                  <c:v>226.62127500007</c:v>
                </c:pt>
                <c:pt idx="67950">
                  <c:v>226.641605000168</c:v>
                </c:pt>
                <c:pt idx="67951">
                  <c:v>226.64203500016799</c:v>
                </c:pt>
                <c:pt idx="67952">
                  <c:v>226.64293700017802</c:v>
                </c:pt>
                <c:pt idx="67953">
                  <c:v>226.64305499983999</c:v>
                </c:pt>
                <c:pt idx="67954">
                  <c:v>226.643498000157</c:v>
                </c:pt>
                <c:pt idx="67955">
                  <c:v>226.64677900001999</c:v>
                </c:pt>
                <c:pt idx="67956">
                  <c:v>226.64728900008402</c:v>
                </c:pt>
                <c:pt idx="67957">
                  <c:v>226.64821399985098</c:v>
                </c:pt>
                <c:pt idx="67958">
                  <c:v>226.64892300008401</c:v>
                </c:pt>
                <c:pt idx="67959">
                  <c:v>226.66621999997</c:v>
                </c:pt>
                <c:pt idx="67960">
                  <c:v>226.67030499997</c:v>
                </c:pt>
                <c:pt idx="67961">
                  <c:v>226.67093300015</c:v>
                </c:pt>
                <c:pt idx="67962">
                  <c:v>226.67150799998097</c:v>
                </c:pt>
                <c:pt idx="67963">
                  <c:v>226.671863999854</c:v>
                </c:pt>
                <c:pt idx="67964">
                  <c:v>226.67200300020301</c:v>
                </c:pt>
                <c:pt idx="67965">
                  <c:v>226.67265200016098</c:v>
                </c:pt>
                <c:pt idx="67966">
                  <c:v>226.67286300020302</c:v>
                </c:pt>
                <c:pt idx="67967">
                  <c:v>226.67324699977999</c:v>
                </c:pt>
                <c:pt idx="67968">
                  <c:v>226.67508399990697</c:v>
                </c:pt>
                <c:pt idx="67969">
                  <c:v>226.67575500008698</c:v>
                </c:pt>
                <c:pt idx="67970">
                  <c:v>226.67672099987598</c:v>
                </c:pt>
                <c:pt idx="67971">
                  <c:v>226.67694099982302</c:v>
                </c:pt>
                <c:pt idx="67972">
                  <c:v>226.67709100005499</c:v>
                </c:pt>
                <c:pt idx="67973">
                  <c:v>226.67739899998099</c:v>
                </c:pt>
                <c:pt idx="67974">
                  <c:v>226.67785200019301</c:v>
                </c:pt>
                <c:pt idx="67975">
                  <c:v>226.67805899982301</c:v>
                </c:pt>
                <c:pt idx="67976">
                  <c:v>226.67853599978102</c:v>
                </c:pt>
                <c:pt idx="67977">
                  <c:v>226.68044900001399</c:v>
                </c:pt>
                <c:pt idx="67978">
                  <c:v>226.692407999962</c:v>
                </c:pt>
                <c:pt idx="67979">
                  <c:v>226.71088100014401</c:v>
                </c:pt>
                <c:pt idx="67980">
                  <c:v>226.71685700015499</c:v>
                </c:pt>
                <c:pt idx="67981">
                  <c:v>226.73054699998798</c:v>
                </c:pt>
                <c:pt idx="67982">
                  <c:v>226.73168199980802</c:v>
                </c:pt>
                <c:pt idx="67983">
                  <c:v>226.75076599989501</c:v>
                </c:pt>
                <c:pt idx="67984">
                  <c:v>226.77088999989701</c:v>
                </c:pt>
                <c:pt idx="67985">
                  <c:v>226.77295399989799</c:v>
                </c:pt>
                <c:pt idx="67986">
                  <c:v>226.78149100011001</c:v>
                </c:pt>
                <c:pt idx="67987">
                  <c:v>226.78214799998301</c:v>
                </c:pt>
                <c:pt idx="67988">
                  <c:v>226.78345399981401</c:v>
                </c:pt>
                <c:pt idx="67989">
                  <c:v>226.78441000016298</c:v>
                </c:pt>
                <c:pt idx="67990">
                  <c:v>226.785562999793</c:v>
                </c:pt>
                <c:pt idx="67991">
                  <c:v>226.786215000174</c:v>
                </c:pt>
                <c:pt idx="67992">
                  <c:v>226.787425000111</c:v>
                </c:pt>
                <c:pt idx="67993">
                  <c:v>226.78819700013199</c:v>
                </c:pt>
                <c:pt idx="67994">
                  <c:v>226.79716599986898</c:v>
                </c:pt>
                <c:pt idx="67995">
                  <c:v>226.79768199986898</c:v>
                </c:pt>
                <c:pt idx="67996">
                  <c:v>226.797752000038</c:v>
                </c:pt>
                <c:pt idx="67997">
                  <c:v>226.79832599987998</c:v>
                </c:pt>
                <c:pt idx="67998">
                  <c:v>226.79873900005902</c:v>
                </c:pt>
                <c:pt idx="67999">
                  <c:v>226.799406999816</c:v>
                </c:pt>
                <c:pt idx="68000">
                  <c:v>226.79948699987997</c:v>
                </c:pt>
                <c:pt idx="68001">
                  <c:v>226.79959700008101</c:v>
                </c:pt>
                <c:pt idx="68002">
                  <c:v>226.800487000218</c:v>
                </c:pt>
                <c:pt idx="68003">
                  <c:v>226.81157599981799</c:v>
                </c:pt>
                <c:pt idx="68004">
                  <c:v>226.81219900005001</c:v>
                </c:pt>
                <c:pt idx="68005">
                  <c:v>226.81337199992402</c:v>
                </c:pt>
                <c:pt idx="68006">
                  <c:v>226.814159999776</c:v>
                </c:pt>
                <c:pt idx="68007">
                  <c:v>226.81887599992402</c:v>
                </c:pt>
                <c:pt idx="68008">
                  <c:v>226.81921100002</c:v>
                </c:pt>
                <c:pt idx="68009">
                  <c:v>226.81987899977599</c:v>
                </c:pt>
                <c:pt idx="68010">
                  <c:v>226.820321000104</c:v>
                </c:pt>
                <c:pt idx="68011">
                  <c:v>226.848037999843</c:v>
                </c:pt>
                <c:pt idx="68012">
                  <c:v>226.84850099994901</c:v>
                </c:pt>
                <c:pt idx="68013">
                  <c:v>226.84939600003401</c:v>
                </c:pt>
                <c:pt idx="68014">
                  <c:v>226.84994700011799</c:v>
                </c:pt>
                <c:pt idx="68015">
                  <c:v>226.85692799996099</c:v>
                </c:pt>
                <c:pt idx="68016">
                  <c:v>226.859376999982</c:v>
                </c:pt>
                <c:pt idx="68017">
                  <c:v>226.866124000025</c:v>
                </c:pt>
                <c:pt idx="68018">
                  <c:v>226.86986000007801</c:v>
                </c:pt>
                <c:pt idx="68019">
                  <c:v>226.870317999782</c:v>
                </c:pt>
                <c:pt idx="68020">
                  <c:v>226.871109000057</c:v>
                </c:pt>
                <c:pt idx="68021">
                  <c:v>226.87167699996201</c:v>
                </c:pt>
                <c:pt idx="68022">
                  <c:v>226.87954100001599</c:v>
                </c:pt>
                <c:pt idx="68023">
                  <c:v>226.88560699998501</c:v>
                </c:pt>
                <c:pt idx="68024">
                  <c:v>226.888143999985</c:v>
                </c:pt>
                <c:pt idx="68025">
                  <c:v>226.888855000197</c:v>
                </c:pt>
                <c:pt idx="68026">
                  <c:v>226.889968999785</c:v>
                </c:pt>
                <c:pt idx="68027">
                  <c:v>226.89091299980598</c:v>
                </c:pt>
                <c:pt idx="68028">
                  <c:v>226.891743000123</c:v>
                </c:pt>
                <c:pt idx="68029">
                  <c:v>226.892349000081</c:v>
                </c:pt>
                <c:pt idx="68030">
                  <c:v>226.89365799987999</c:v>
                </c:pt>
                <c:pt idx="68031">
                  <c:v>226.894497000103</c:v>
                </c:pt>
                <c:pt idx="68032">
                  <c:v>226.89617300011301</c:v>
                </c:pt>
                <c:pt idx="68033">
                  <c:v>226.896875999955</c:v>
                </c:pt>
                <c:pt idx="68034">
                  <c:v>226.89789300011398</c:v>
                </c:pt>
                <c:pt idx="68035">
                  <c:v>226.89865199981702</c:v>
                </c:pt>
                <c:pt idx="68036">
                  <c:v>226.90006499988101</c:v>
                </c:pt>
                <c:pt idx="68037">
                  <c:v>226.90850700018902</c:v>
                </c:pt>
                <c:pt idx="68038">
                  <c:v>226.91539600009401</c:v>
                </c:pt>
                <c:pt idx="68039">
                  <c:v>226.91604500005201</c:v>
                </c:pt>
                <c:pt idx="68040">
                  <c:v>226.91728300014799</c:v>
                </c:pt>
                <c:pt idx="68041">
                  <c:v>226.91829599989399</c:v>
                </c:pt>
                <c:pt idx="68042">
                  <c:v>226.920929999778</c:v>
                </c:pt>
                <c:pt idx="68043">
                  <c:v>226.94499299995999</c:v>
                </c:pt>
                <c:pt idx="68044">
                  <c:v>226.94540600014003</c:v>
                </c:pt>
                <c:pt idx="68045">
                  <c:v>226.94630700016199</c:v>
                </c:pt>
                <c:pt idx="68046">
                  <c:v>226.94681900020399</c:v>
                </c:pt>
                <c:pt idx="68047">
                  <c:v>226.958381999793</c:v>
                </c:pt>
                <c:pt idx="68048">
                  <c:v>226.96029500002598</c:v>
                </c:pt>
                <c:pt idx="68049">
                  <c:v>226.960880000206</c:v>
                </c:pt>
                <c:pt idx="68050">
                  <c:v>226.962056000047</c:v>
                </c:pt>
                <c:pt idx="68051">
                  <c:v>226.96290200019499</c:v>
                </c:pt>
                <c:pt idx="68052">
                  <c:v>226.96796799982602</c:v>
                </c:pt>
                <c:pt idx="68053">
                  <c:v>226.96854300011103</c:v>
                </c:pt>
                <c:pt idx="68054">
                  <c:v>226.96966200010101</c:v>
                </c:pt>
                <c:pt idx="68055">
                  <c:v>226.97046499979402</c:v>
                </c:pt>
                <c:pt idx="68056">
                  <c:v>226.97540099989001</c:v>
                </c:pt>
                <c:pt idx="68057">
                  <c:v>226.98479800010298</c:v>
                </c:pt>
                <c:pt idx="68058">
                  <c:v>227.00415300005201</c:v>
                </c:pt>
                <c:pt idx="68059">
                  <c:v>227.00466000014703</c:v>
                </c:pt>
                <c:pt idx="68060">
                  <c:v>227.005499999904</c:v>
                </c:pt>
                <c:pt idx="68061">
                  <c:v>227.006210000126</c:v>
                </c:pt>
                <c:pt idx="68062">
                  <c:v>227.01405799989502</c:v>
                </c:pt>
                <c:pt idx="68063">
                  <c:v>227.01439299998998</c:v>
                </c:pt>
                <c:pt idx="68064">
                  <c:v>227.01468900004301</c:v>
                </c:pt>
                <c:pt idx="68065">
                  <c:v>227.01582499985298</c:v>
                </c:pt>
                <c:pt idx="68066">
                  <c:v>227.016691999779</c:v>
                </c:pt>
                <c:pt idx="68067">
                  <c:v>227.02470300009702</c:v>
                </c:pt>
                <c:pt idx="68068">
                  <c:v>227.02764199993899</c:v>
                </c:pt>
                <c:pt idx="68069">
                  <c:v>227.02807299992799</c:v>
                </c:pt>
                <c:pt idx="68070">
                  <c:v>227.02868899978</c:v>
                </c:pt>
                <c:pt idx="68071">
                  <c:v>227.02944000002302</c:v>
                </c:pt>
                <c:pt idx="68072">
                  <c:v>227.02948000005497</c:v>
                </c:pt>
                <c:pt idx="68073">
                  <c:v>227.03018999982299</c:v>
                </c:pt>
                <c:pt idx="68074">
                  <c:v>227.031358000203</c:v>
                </c:pt>
                <c:pt idx="68075">
                  <c:v>227.032701000098</c:v>
                </c:pt>
                <c:pt idx="68076">
                  <c:v>227.058180999847</c:v>
                </c:pt>
                <c:pt idx="68077">
                  <c:v>227.05878899978399</c:v>
                </c:pt>
                <c:pt idx="68078">
                  <c:v>227.05992800001601</c:v>
                </c:pt>
                <c:pt idx="68079">
                  <c:v>227.060788000017</c:v>
                </c:pt>
                <c:pt idx="68080">
                  <c:v>227.061097999921</c:v>
                </c:pt>
                <c:pt idx="68081">
                  <c:v>227.061749999847</c:v>
                </c:pt>
                <c:pt idx="68082">
                  <c:v>227.061891000175</c:v>
                </c:pt>
                <c:pt idx="68083">
                  <c:v>227.06305400015398</c:v>
                </c:pt>
                <c:pt idx="68084">
                  <c:v>227.06355399986899</c:v>
                </c:pt>
                <c:pt idx="68085">
                  <c:v>227.064555000197</c:v>
                </c:pt>
                <c:pt idx="68086">
                  <c:v>227.06541700017601</c:v>
                </c:pt>
                <c:pt idx="68087">
                  <c:v>227.065892000155</c:v>
                </c:pt>
                <c:pt idx="68088">
                  <c:v>227.06669499984801</c:v>
                </c:pt>
                <c:pt idx="68089">
                  <c:v>227.06727400009098</c:v>
                </c:pt>
                <c:pt idx="68090">
                  <c:v>227.068812000197</c:v>
                </c:pt>
                <c:pt idx="68091">
                  <c:v>227.06916000015499</c:v>
                </c:pt>
                <c:pt idx="68092">
                  <c:v>227.06987199990101</c:v>
                </c:pt>
                <c:pt idx="68093">
                  <c:v>227.07029299999698</c:v>
                </c:pt>
                <c:pt idx="68094">
                  <c:v>227.07897899999801</c:v>
                </c:pt>
                <c:pt idx="68095">
                  <c:v>227.089258999967</c:v>
                </c:pt>
                <c:pt idx="68096">
                  <c:v>227.08977199999899</c:v>
                </c:pt>
                <c:pt idx="68097">
                  <c:v>227.0906990002</c:v>
                </c:pt>
                <c:pt idx="68098">
                  <c:v>227.091357000063</c:v>
                </c:pt>
                <c:pt idx="68099">
                  <c:v>227.09238700008402</c:v>
                </c:pt>
                <c:pt idx="68100">
                  <c:v>227.09285600012601</c:v>
                </c:pt>
                <c:pt idx="68101">
                  <c:v>227.09321000002001</c:v>
                </c:pt>
                <c:pt idx="68102">
                  <c:v>227.09391499984102</c:v>
                </c:pt>
                <c:pt idx="68103">
                  <c:v>227.09499599977698</c:v>
                </c:pt>
                <c:pt idx="68104">
                  <c:v>227.09503799978799</c:v>
                </c:pt>
                <c:pt idx="68105">
                  <c:v>227.095273000031</c:v>
                </c:pt>
                <c:pt idx="68106">
                  <c:v>227.09535600006299</c:v>
                </c:pt>
                <c:pt idx="68107">
                  <c:v>227.09591100010499</c:v>
                </c:pt>
                <c:pt idx="68108">
                  <c:v>227.09608200011598</c:v>
                </c:pt>
                <c:pt idx="68109">
                  <c:v>227.096277999862</c:v>
                </c:pt>
                <c:pt idx="68110">
                  <c:v>227.09883200013701</c:v>
                </c:pt>
                <c:pt idx="68111">
                  <c:v>227.099112999894</c:v>
                </c:pt>
                <c:pt idx="68112">
                  <c:v>227.09983200002102</c:v>
                </c:pt>
                <c:pt idx="68113">
                  <c:v>227.099904000169</c:v>
                </c:pt>
                <c:pt idx="68114">
                  <c:v>227.09997399988401</c:v>
                </c:pt>
                <c:pt idx="68115">
                  <c:v>227.10004000009502</c:v>
                </c:pt>
                <c:pt idx="68116">
                  <c:v>227.100866</c:v>
                </c:pt>
                <c:pt idx="68117">
                  <c:v>227.10147999987302</c:v>
                </c:pt>
                <c:pt idx="68118">
                  <c:v>227.10181299998999</c:v>
                </c:pt>
                <c:pt idx="68119">
                  <c:v>227.10241000004299</c:v>
                </c:pt>
                <c:pt idx="68120">
                  <c:v>227.109899999959</c:v>
                </c:pt>
                <c:pt idx="68121">
                  <c:v>227.13292500020501</c:v>
                </c:pt>
                <c:pt idx="68122">
                  <c:v>227.140917999804</c:v>
                </c:pt>
                <c:pt idx="68123">
                  <c:v>227.14839999980501</c:v>
                </c:pt>
                <c:pt idx="68124">
                  <c:v>227.156594999996</c:v>
                </c:pt>
                <c:pt idx="68125">
                  <c:v>227.16437200006101</c:v>
                </c:pt>
                <c:pt idx="68126">
                  <c:v>227.17164599998699</c:v>
                </c:pt>
                <c:pt idx="68127">
                  <c:v>227.17230299986099</c:v>
                </c:pt>
                <c:pt idx="68128">
                  <c:v>227.17356100019899</c:v>
                </c:pt>
                <c:pt idx="68129">
                  <c:v>227.17421700008299</c:v>
                </c:pt>
                <c:pt idx="68130">
                  <c:v>227.174599000136</c:v>
                </c:pt>
                <c:pt idx="68131">
                  <c:v>227.174814000136</c:v>
                </c:pt>
                <c:pt idx="68132">
                  <c:v>227.174842999829</c:v>
                </c:pt>
                <c:pt idx="68133">
                  <c:v>227.17588200020998</c:v>
                </c:pt>
                <c:pt idx="68134">
                  <c:v>227.17654699999898</c:v>
                </c:pt>
                <c:pt idx="68135">
                  <c:v>227.17724099993501</c:v>
                </c:pt>
                <c:pt idx="68136">
                  <c:v>227.17788399995601</c:v>
                </c:pt>
                <c:pt idx="68137">
                  <c:v>227.17928400015802</c:v>
                </c:pt>
                <c:pt idx="68138">
                  <c:v>227.18017899978798</c:v>
                </c:pt>
                <c:pt idx="68139">
                  <c:v>227.19293799991598</c:v>
                </c:pt>
                <c:pt idx="68140">
                  <c:v>227.19326900005399</c:v>
                </c:pt>
                <c:pt idx="68141">
                  <c:v>227.19400799996902</c:v>
                </c:pt>
                <c:pt idx="68142">
                  <c:v>227.19449399983199</c:v>
                </c:pt>
                <c:pt idx="68143">
                  <c:v>227.20127899992801</c:v>
                </c:pt>
                <c:pt idx="68144">
                  <c:v>227.22080399989798</c:v>
                </c:pt>
                <c:pt idx="68145">
                  <c:v>227.24487999994298</c:v>
                </c:pt>
                <c:pt idx="68146">
                  <c:v>227.24613399986899</c:v>
                </c:pt>
                <c:pt idx="68147">
                  <c:v>227.258421999977</c:v>
                </c:pt>
                <c:pt idx="68148">
                  <c:v>227.26227600014599</c:v>
                </c:pt>
                <c:pt idx="68149">
                  <c:v>227.26282199982899</c:v>
                </c:pt>
                <c:pt idx="68150">
                  <c:v>227.26388399996702</c:v>
                </c:pt>
                <c:pt idx="68151">
                  <c:v>227.264569999988</c:v>
                </c:pt>
                <c:pt idx="68152">
                  <c:v>227.26587899978699</c:v>
                </c:pt>
                <c:pt idx="68153">
                  <c:v>227.26742399981902</c:v>
                </c:pt>
                <c:pt idx="68154">
                  <c:v>227.26802299985098</c:v>
                </c:pt>
                <c:pt idx="68155">
                  <c:v>227.26928400015802</c:v>
                </c:pt>
                <c:pt idx="68156">
                  <c:v>227.27023300012601</c:v>
                </c:pt>
                <c:pt idx="68157">
                  <c:v>227.27025199992499</c:v>
                </c:pt>
                <c:pt idx="68158">
                  <c:v>227.27055299992497</c:v>
                </c:pt>
                <c:pt idx="68159">
                  <c:v>227.27105100011599</c:v>
                </c:pt>
                <c:pt idx="68160">
                  <c:v>227.271839999957</c:v>
                </c:pt>
                <c:pt idx="68161">
                  <c:v>227.276440999958</c:v>
                </c:pt>
                <c:pt idx="68162">
                  <c:v>227.27648599993699</c:v>
                </c:pt>
                <c:pt idx="68163">
                  <c:v>227.27710299977801</c:v>
                </c:pt>
                <c:pt idx="68164">
                  <c:v>227.27714199982</c:v>
                </c:pt>
                <c:pt idx="68165">
                  <c:v>227.27839700019101</c:v>
                </c:pt>
                <c:pt idx="68166">
                  <c:v>227.27842599988401</c:v>
                </c:pt>
                <c:pt idx="68167">
                  <c:v>227.27934900012698</c:v>
                </c:pt>
                <c:pt idx="68168">
                  <c:v>227.27974100007401</c:v>
                </c:pt>
                <c:pt idx="68169">
                  <c:v>227.28920500003298</c:v>
                </c:pt>
                <c:pt idx="68170">
                  <c:v>227.28984700006501</c:v>
                </c:pt>
                <c:pt idx="68171">
                  <c:v>227.29104300014998</c:v>
                </c:pt>
                <c:pt idx="68172">
                  <c:v>227.291874000002</c:v>
                </c:pt>
                <c:pt idx="68173">
                  <c:v>227.29419699999099</c:v>
                </c:pt>
                <c:pt idx="68174">
                  <c:v>227.312483999867</c:v>
                </c:pt>
                <c:pt idx="68175">
                  <c:v>227.313141000195</c:v>
                </c:pt>
                <c:pt idx="68176">
                  <c:v>227.314493999983</c:v>
                </c:pt>
                <c:pt idx="68177">
                  <c:v>227.315513000121</c:v>
                </c:pt>
                <c:pt idx="68178">
                  <c:v>227.32693599982602</c:v>
                </c:pt>
                <c:pt idx="68179">
                  <c:v>227.33046299981601</c:v>
                </c:pt>
                <c:pt idx="68180">
                  <c:v>227.337903999796</c:v>
                </c:pt>
                <c:pt idx="68181">
                  <c:v>227.341525000156</c:v>
                </c:pt>
                <c:pt idx="68182">
                  <c:v>227.34480700000799</c:v>
                </c:pt>
                <c:pt idx="68183">
                  <c:v>227.35341299994599</c:v>
                </c:pt>
                <c:pt idx="68184">
                  <c:v>227.35409899996702</c:v>
                </c:pt>
                <c:pt idx="68185">
                  <c:v>227.35548499986101</c:v>
                </c:pt>
                <c:pt idx="68186">
                  <c:v>227.35649500009399</c:v>
                </c:pt>
                <c:pt idx="68187">
                  <c:v>227.36018900013701</c:v>
                </c:pt>
                <c:pt idx="68188">
                  <c:v>227.363472999968</c:v>
                </c:pt>
                <c:pt idx="68189">
                  <c:v>227.36394000003202</c:v>
                </c:pt>
                <c:pt idx="68190">
                  <c:v>227.36481099991499</c:v>
                </c:pt>
                <c:pt idx="68191">
                  <c:v>227.36549199998899</c:v>
                </c:pt>
                <c:pt idx="68192">
                  <c:v>227.37334600014901</c:v>
                </c:pt>
                <c:pt idx="68193">
                  <c:v>227.37623600005401</c:v>
                </c:pt>
                <c:pt idx="68194">
                  <c:v>227.376900999843</c:v>
                </c:pt>
                <c:pt idx="68195">
                  <c:v>227.378186999885</c:v>
                </c:pt>
                <c:pt idx="68196">
                  <c:v>227.378986000076</c:v>
                </c:pt>
                <c:pt idx="68197">
                  <c:v>227.402832999814</c:v>
                </c:pt>
                <c:pt idx="68198">
                  <c:v>227.40339800020502</c:v>
                </c:pt>
                <c:pt idx="68199">
                  <c:v>227.403605999825</c:v>
                </c:pt>
                <c:pt idx="68200">
                  <c:v>227.404442000079</c:v>
                </c:pt>
                <c:pt idx="68201">
                  <c:v>227.40525100016299</c:v>
                </c:pt>
                <c:pt idx="68202">
                  <c:v>227.42192499981601</c:v>
                </c:pt>
                <c:pt idx="68203">
                  <c:v>227.42195299997499</c:v>
                </c:pt>
                <c:pt idx="68204">
                  <c:v>227.422578000187</c:v>
                </c:pt>
                <c:pt idx="68205">
                  <c:v>227.42374700010203</c:v>
                </c:pt>
                <c:pt idx="68206">
                  <c:v>227.42461999996502</c:v>
                </c:pt>
                <c:pt idx="68207">
                  <c:v>227.43353799978598</c:v>
                </c:pt>
                <c:pt idx="68208">
                  <c:v>227.450406000116</c:v>
                </c:pt>
                <c:pt idx="68209">
                  <c:v>227.46445599977898</c:v>
                </c:pt>
                <c:pt idx="68210">
                  <c:v>227.46678900011798</c:v>
                </c:pt>
                <c:pt idx="68211">
                  <c:v>227.467316999991</c:v>
                </c:pt>
                <c:pt idx="68212">
                  <c:v>227.46815399977999</c:v>
                </c:pt>
                <c:pt idx="68213">
                  <c:v>227.468741999928</c:v>
                </c:pt>
                <c:pt idx="68214">
                  <c:v>227.48349199991901</c:v>
                </c:pt>
                <c:pt idx="68215">
                  <c:v>227.48979600009901</c:v>
                </c:pt>
                <c:pt idx="68216">
                  <c:v>227.50742900007</c:v>
                </c:pt>
                <c:pt idx="68217">
                  <c:v>227.508123999996</c:v>
                </c:pt>
                <c:pt idx="68218">
                  <c:v>227.509461999943</c:v>
                </c:pt>
                <c:pt idx="68219">
                  <c:v>227.51043300013399</c:v>
                </c:pt>
                <c:pt idx="68220">
                  <c:v>227.51627099978501</c:v>
                </c:pt>
                <c:pt idx="68221">
                  <c:v>227.51686799983798</c:v>
                </c:pt>
                <c:pt idx="68222">
                  <c:v>227.517416999944</c:v>
                </c:pt>
                <c:pt idx="68223">
                  <c:v>227.51808700013399</c:v>
                </c:pt>
                <c:pt idx="68224">
                  <c:v>227.51814399998599</c:v>
                </c:pt>
                <c:pt idx="68225">
                  <c:v>227.51897999978598</c:v>
                </c:pt>
                <c:pt idx="68226">
                  <c:v>227.51920900009199</c:v>
                </c:pt>
                <c:pt idx="68227">
                  <c:v>227.52007600001801</c:v>
                </c:pt>
                <c:pt idx="68228">
                  <c:v>227.53226299982899</c:v>
                </c:pt>
                <c:pt idx="68229">
                  <c:v>227.53293300001999</c:v>
                </c:pt>
                <c:pt idx="68230">
                  <c:v>227.53409599999898</c:v>
                </c:pt>
                <c:pt idx="68231">
                  <c:v>227.53462899981901</c:v>
                </c:pt>
                <c:pt idx="68232">
                  <c:v>227.53494500011502</c:v>
                </c:pt>
                <c:pt idx="68233">
                  <c:v>227.55940700017101</c:v>
                </c:pt>
                <c:pt idx="68234">
                  <c:v>227.584553999804</c:v>
                </c:pt>
                <c:pt idx="68235">
                  <c:v>227.58521700006801</c:v>
                </c:pt>
                <c:pt idx="68236">
                  <c:v>227.58660799991</c:v>
                </c:pt>
                <c:pt idx="68237">
                  <c:v>227.58745000009998</c:v>
                </c:pt>
                <c:pt idx="68238">
                  <c:v>227.58806199999501</c:v>
                </c:pt>
                <c:pt idx="68239">
                  <c:v>227.58874700002701</c:v>
                </c:pt>
                <c:pt idx="68240">
                  <c:v>227.59468000003801</c:v>
                </c:pt>
                <c:pt idx="68241">
                  <c:v>227.612418999797</c:v>
                </c:pt>
                <c:pt idx="68242">
                  <c:v>227.61278600000799</c:v>
                </c:pt>
                <c:pt idx="68243">
                  <c:v>227.613055999881</c:v>
                </c:pt>
                <c:pt idx="68244">
                  <c:v>227.61307900009302</c:v>
                </c:pt>
                <c:pt idx="68245">
                  <c:v>227.61351400004</c:v>
                </c:pt>
                <c:pt idx="68246">
                  <c:v>227.61373000003002</c:v>
                </c:pt>
                <c:pt idx="68247">
                  <c:v>227.61413099988201</c:v>
                </c:pt>
                <c:pt idx="68248">
                  <c:v>227.61479500013502</c:v>
                </c:pt>
                <c:pt idx="68249">
                  <c:v>227.614850000009</c:v>
                </c:pt>
                <c:pt idx="68250">
                  <c:v>227.614918000199</c:v>
                </c:pt>
                <c:pt idx="68251">
                  <c:v>227.61570800003</c:v>
                </c:pt>
                <c:pt idx="68252">
                  <c:v>227.616129000125</c:v>
                </c:pt>
                <c:pt idx="68253">
                  <c:v>227.648212000076</c:v>
                </c:pt>
                <c:pt idx="68254">
                  <c:v>227.648774000044</c:v>
                </c:pt>
                <c:pt idx="68255">
                  <c:v>227.64948599979098</c:v>
                </c:pt>
                <c:pt idx="68256">
                  <c:v>227.650628999981</c:v>
                </c:pt>
                <c:pt idx="68257">
                  <c:v>227.650731999801</c:v>
                </c:pt>
                <c:pt idx="68258">
                  <c:v>227.65142199978001</c:v>
                </c:pt>
                <c:pt idx="68259">
                  <c:v>227.65143800006601</c:v>
                </c:pt>
                <c:pt idx="68260">
                  <c:v>227.652753999791</c:v>
                </c:pt>
                <c:pt idx="68261">
                  <c:v>227.65367300007702</c:v>
                </c:pt>
                <c:pt idx="68262">
                  <c:v>227.66103999992902</c:v>
                </c:pt>
                <c:pt idx="68263">
                  <c:v>227.66163300002501</c:v>
                </c:pt>
                <c:pt idx="68264">
                  <c:v>227.66290500021501</c:v>
                </c:pt>
                <c:pt idx="68265">
                  <c:v>227.663681000194</c:v>
                </c:pt>
                <c:pt idx="68266">
                  <c:v>227.67492899993101</c:v>
                </c:pt>
                <c:pt idx="68267">
                  <c:v>227.675266000005</c:v>
                </c:pt>
                <c:pt idx="68268">
                  <c:v>227.67587999987799</c:v>
                </c:pt>
                <c:pt idx="68269">
                  <c:v>227.67637700007901</c:v>
                </c:pt>
                <c:pt idx="68270">
                  <c:v>227.681670000038</c:v>
                </c:pt>
                <c:pt idx="68271">
                  <c:v>227.69003299981702</c:v>
                </c:pt>
                <c:pt idx="68272">
                  <c:v>227.69058399990101</c:v>
                </c:pt>
                <c:pt idx="68273">
                  <c:v>227.691523999965</c:v>
                </c:pt>
                <c:pt idx="68274">
                  <c:v>227.69222799979599</c:v>
                </c:pt>
                <c:pt idx="68275">
                  <c:v>227.69459600021898</c:v>
                </c:pt>
                <c:pt idx="68276">
                  <c:v>227.69526499996502</c:v>
                </c:pt>
                <c:pt idx="68277">
                  <c:v>227.69642000002901</c:v>
                </c:pt>
                <c:pt idx="68278">
                  <c:v>227.69723600003999</c:v>
                </c:pt>
                <c:pt idx="68279">
                  <c:v>227.70844800015701</c:v>
                </c:pt>
                <c:pt idx="68280">
                  <c:v>227.70885199997699</c:v>
                </c:pt>
                <c:pt idx="68281">
                  <c:v>227.70953200006198</c:v>
                </c:pt>
                <c:pt idx="68282">
                  <c:v>227.70971099998798</c:v>
                </c:pt>
                <c:pt idx="68283">
                  <c:v>227.71043300008299</c:v>
                </c:pt>
                <c:pt idx="68284">
                  <c:v>227.710524000031</c:v>
                </c:pt>
                <c:pt idx="68285">
                  <c:v>227.711049999925</c:v>
                </c:pt>
                <c:pt idx="68286">
                  <c:v>227.711483999883</c:v>
                </c:pt>
                <c:pt idx="68287">
                  <c:v>227.716263999809</c:v>
                </c:pt>
                <c:pt idx="68288">
                  <c:v>227.722743999947</c:v>
                </c:pt>
                <c:pt idx="68289">
                  <c:v>227.72277900003201</c:v>
                </c:pt>
                <c:pt idx="68290">
                  <c:v>227.72339699986298</c:v>
                </c:pt>
                <c:pt idx="68291">
                  <c:v>227.72442499990498</c:v>
                </c:pt>
                <c:pt idx="68292">
                  <c:v>227.72459499992601</c:v>
                </c:pt>
                <c:pt idx="68293">
                  <c:v>227.725175000159</c:v>
                </c:pt>
                <c:pt idx="68294">
                  <c:v>227.727242000128</c:v>
                </c:pt>
                <c:pt idx="68295">
                  <c:v>227.72790099997999</c:v>
                </c:pt>
                <c:pt idx="68296">
                  <c:v>227.729089000149</c:v>
                </c:pt>
                <c:pt idx="68297">
                  <c:v>227.73001099994801</c:v>
                </c:pt>
                <c:pt idx="68298">
                  <c:v>227.74429499986499</c:v>
                </c:pt>
                <c:pt idx="68299">
                  <c:v>227.74967399982398</c:v>
                </c:pt>
                <c:pt idx="68300">
                  <c:v>227.75012400006699</c:v>
                </c:pt>
                <c:pt idx="68301">
                  <c:v>227.75095099996099</c:v>
                </c:pt>
                <c:pt idx="68302">
                  <c:v>227.75146899994002</c:v>
                </c:pt>
                <c:pt idx="68303">
                  <c:v>227.76353300014298</c:v>
                </c:pt>
                <c:pt idx="68304">
                  <c:v>227.76576600017501</c:v>
                </c:pt>
                <c:pt idx="68305">
                  <c:v>227.76688700014299</c:v>
                </c:pt>
                <c:pt idx="68306">
                  <c:v>227.76761200020701</c:v>
                </c:pt>
                <c:pt idx="68307">
                  <c:v>227.768959000059</c:v>
                </c:pt>
                <c:pt idx="68308">
                  <c:v>227.76998100016499</c:v>
                </c:pt>
                <c:pt idx="68309">
                  <c:v>227.771354000196</c:v>
                </c:pt>
                <c:pt idx="68310">
                  <c:v>227.776642000208</c:v>
                </c:pt>
                <c:pt idx="68311">
                  <c:v>227.77712600009099</c:v>
                </c:pt>
                <c:pt idx="68312">
                  <c:v>227.77777400005999</c:v>
                </c:pt>
                <c:pt idx="68313">
                  <c:v>227.77856099992201</c:v>
                </c:pt>
                <c:pt idx="68314">
                  <c:v>227.77872000005999</c:v>
                </c:pt>
                <c:pt idx="68315">
                  <c:v>227.79643200010401</c:v>
                </c:pt>
                <c:pt idx="68316">
                  <c:v>227.79713599993499</c:v>
                </c:pt>
                <c:pt idx="68317">
                  <c:v>227.80207499999898</c:v>
                </c:pt>
                <c:pt idx="68318">
                  <c:v>227.80259799992498</c:v>
                </c:pt>
                <c:pt idx="68319">
                  <c:v>227.803606000179</c:v>
                </c:pt>
                <c:pt idx="68320">
                  <c:v>227.80429900012601</c:v>
                </c:pt>
                <c:pt idx="68321">
                  <c:v>227.809396999873</c:v>
                </c:pt>
                <c:pt idx="68322">
                  <c:v>227.809958999841</c:v>
                </c:pt>
                <c:pt idx="68323">
                  <c:v>227.810957000201</c:v>
                </c:pt>
                <c:pt idx="68324">
                  <c:v>227.81170600001099</c:v>
                </c:pt>
                <c:pt idx="68325">
                  <c:v>227.81996499998002</c:v>
                </c:pt>
                <c:pt idx="68326">
                  <c:v>227.821631000097</c:v>
                </c:pt>
                <c:pt idx="68327">
                  <c:v>227.82212899983202</c:v>
                </c:pt>
                <c:pt idx="68328">
                  <c:v>227.823051000086</c:v>
                </c:pt>
                <c:pt idx="68329">
                  <c:v>227.823750999959</c:v>
                </c:pt>
                <c:pt idx="68330">
                  <c:v>227.82377600014999</c:v>
                </c:pt>
                <c:pt idx="68331">
                  <c:v>227.82429500011798</c:v>
                </c:pt>
                <c:pt idx="68332">
                  <c:v>227.82528400011799</c:v>
                </c:pt>
                <c:pt idx="68333">
                  <c:v>227.82606900000201</c:v>
                </c:pt>
                <c:pt idx="68334">
                  <c:v>227.836064999792</c:v>
                </c:pt>
                <c:pt idx="68335">
                  <c:v>227.84604800017399</c:v>
                </c:pt>
                <c:pt idx="68336">
                  <c:v>227.846067999962</c:v>
                </c:pt>
                <c:pt idx="68337">
                  <c:v>227.84674400008899</c:v>
                </c:pt>
                <c:pt idx="68338">
                  <c:v>227.84808100004699</c:v>
                </c:pt>
                <c:pt idx="68339">
                  <c:v>227.84910900008899</c:v>
                </c:pt>
                <c:pt idx="68340">
                  <c:v>227.85361700016401</c:v>
                </c:pt>
                <c:pt idx="68341">
                  <c:v>227.856432999942</c:v>
                </c:pt>
                <c:pt idx="68342">
                  <c:v>227.87481600016599</c:v>
                </c:pt>
                <c:pt idx="68343">
                  <c:v>227.883705999829</c:v>
                </c:pt>
                <c:pt idx="68344">
                  <c:v>227.88432400011501</c:v>
                </c:pt>
                <c:pt idx="68345">
                  <c:v>227.88571299997699</c:v>
                </c:pt>
                <c:pt idx="68346">
                  <c:v>227.88656300008299</c:v>
                </c:pt>
                <c:pt idx="68347">
                  <c:v>227.88864699987201</c:v>
                </c:pt>
                <c:pt idx="68348">
                  <c:v>227.889921000041</c:v>
                </c:pt>
                <c:pt idx="68349">
                  <c:v>227.89593800007401</c:v>
                </c:pt>
                <c:pt idx="68350">
                  <c:v>227.916285999981</c:v>
                </c:pt>
                <c:pt idx="68351">
                  <c:v>227.91680399996</c:v>
                </c:pt>
                <c:pt idx="68352">
                  <c:v>227.91779699991801</c:v>
                </c:pt>
                <c:pt idx="68353">
                  <c:v>227.918536999823</c:v>
                </c:pt>
                <c:pt idx="68354">
                  <c:v>227.92204300003499</c:v>
                </c:pt>
                <c:pt idx="68355">
                  <c:v>227.92490600022501</c:v>
                </c:pt>
                <c:pt idx="68356">
                  <c:v>227.925610000056</c:v>
                </c:pt>
                <c:pt idx="68357">
                  <c:v>227.926946000025</c:v>
                </c:pt>
                <c:pt idx="68358">
                  <c:v>227.927802000067</c:v>
                </c:pt>
                <c:pt idx="68359">
                  <c:v>227.93493800008898</c:v>
                </c:pt>
                <c:pt idx="68360">
                  <c:v>227.93533200001499</c:v>
                </c:pt>
                <c:pt idx="68361">
                  <c:v>227.935804000026</c:v>
                </c:pt>
                <c:pt idx="68362">
                  <c:v>227.93596300016299</c:v>
                </c:pt>
                <c:pt idx="68363">
                  <c:v>227.93671099998301</c:v>
                </c:pt>
                <c:pt idx="68364">
                  <c:v>227.93678200014202</c:v>
                </c:pt>
                <c:pt idx="68365">
                  <c:v>227.937199999814</c:v>
                </c:pt>
                <c:pt idx="68366">
                  <c:v>227.93755700013199</c:v>
                </c:pt>
                <c:pt idx="68367">
                  <c:v>227.945715999794</c:v>
                </c:pt>
                <c:pt idx="68368">
                  <c:v>227.946367000186</c:v>
                </c:pt>
                <c:pt idx="68369">
                  <c:v>227.94757700012201</c:v>
                </c:pt>
                <c:pt idx="68370">
                  <c:v>227.94844700001698</c:v>
                </c:pt>
                <c:pt idx="68371">
                  <c:v>227.956002000155</c:v>
                </c:pt>
                <c:pt idx="68372">
                  <c:v>227.956348000134</c:v>
                </c:pt>
                <c:pt idx="68373">
                  <c:v>227.956991000155</c:v>
                </c:pt>
                <c:pt idx="68374">
                  <c:v>227.95744399991199</c:v>
                </c:pt>
                <c:pt idx="68375">
                  <c:v>227.97266199995602</c:v>
                </c:pt>
                <c:pt idx="68376">
                  <c:v>227.97787299987201</c:v>
                </c:pt>
                <c:pt idx="68377">
                  <c:v>227.9784870002</c:v>
                </c:pt>
                <c:pt idx="68378">
                  <c:v>227.97955599980901</c:v>
                </c:pt>
                <c:pt idx="68379">
                  <c:v>227.98032999980899</c:v>
                </c:pt>
                <c:pt idx="68380">
                  <c:v>227.982928000074</c:v>
                </c:pt>
                <c:pt idx="68381">
                  <c:v>227.997317999779</c:v>
                </c:pt>
                <c:pt idx="68382">
                  <c:v>227.99782299989599</c:v>
                </c:pt>
                <c:pt idx="68383">
                  <c:v>227.99897799995898</c:v>
                </c:pt>
                <c:pt idx="68384">
                  <c:v>227.99966599995898</c:v>
                </c:pt>
                <c:pt idx="68385">
                  <c:v>228.001640999991</c:v>
                </c:pt>
                <c:pt idx="68386">
                  <c:v>228.00458399979101</c:v>
                </c:pt>
                <c:pt idx="68387">
                  <c:v>228.00528100015001</c:v>
                </c:pt>
                <c:pt idx="68388">
                  <c:v>228.00534999987502</c:v>
                </c:pt>
                <c:pt idx="68389">
                  <c:v>228.00651799980102</c:v>
                </c:pt>
                <c:pt idx="68390">
                  <c:v>228.00732499990698</c:v>
                </c:pt>
                <c:pt idx="68391">
                  <c:v>228.009949999886</c:v>
                </c:pt>
                <c:pt idx="68392">
                  <c:v>228.02473399997299</c:v>
                </c:pt>
                <c:pt idx="68393">
                  <c:v>228.036665000217</c:v>
                </c:pt>
                <c:pt idx="68394">
                  <c:v>228.037314000175</c:v>
                </c:pt>
                <c:pt idx="68395">
                  <c:v>228.03863099988999</c:v>
                </c:pt>
                <c:pt idx="68396">
                  <c:v>228.03955700010101</c:v>
                </c:pt>
                <c:pt idx="68397">
                  <c:v>228.04056699987899</c:v>
                </c:pt>
                <c:pt idx="68398">
                  <c:v>228.04286400014399</c:v>
                </c:pt>
                <c:pt idx="68399">
                  <c:v>228.045209999891</c:v>
                </c:pt>
                <c:pt idx="68400">
                  <c:v>228.06578700010499</c:v>
                </c:pt>
                <c:pt idx="68401">
                  <c:v>228.06640799990402</c:v>
                </c:pt>
                <c:pt idx="68402">
                  <c:v>228.06756199997801</c:v>
                </c:pt>
                <c:pt idx="68403">
                  <c:v>228.06833200002001</c:v>
                </c:pt>
                <c:pt idx="68404">
                  <c:v>228.07372999977801</c:v>
                </c:pt>
                <c:pt idx="68405">
                  <c:v>228.10237700014099</c:v>
                </c:pt>
                <c:pt idx="68406">
                  <c:v>228.10301299978101</c:v>
                </c:pt>
                <c:pt idx="68407">
                  <c:v>228.10402000004601</c:v>
                </c:pt>
                <c:pt idx="68408">
                  <c:v>228.105262000099</c:v>
                </c:pt>
                <c:pt idx="68409">
                  <c:v>228.11455900000502</c:v>
                </c:pt>
                <c:pt idx="68410">
                  <c:v>228.13485300002802</c:v>
                </c:pt>
                <c:pt idx="68411">
                  <c:v>228.135189000113</c:v>
                </c:pt>
                <c:pt idx="68412">
                  <c:v>228.13576299995398</c:v>
                </c:pt>
                <c:pt idx="68413">
                  <c:v>228.136208999785</c:v>
                </c:pt>
                <c:pt idx="68414">
                  <c:v>228.13908599982801</c:v>
                </c:pt>
                <c:pt idx="68415">
                  <c:v>228.139119999923</c:v>
                </c:pt>
                <c:pt idx="68416">
                  <c:v>228.13970900005998</c:v>
                </c:pt>
                <c:pt idx="68417">
                  <c:v>228.139799000018</c:v>
                </c:pt>
                <c:pt idx="68418">
                  <c:v>228.14089699977498</c:v>
                </c:pt>
                <c:pt idx="68419">
                  <c:v>228.141209000114</c:v>
                </c:pt>
                <c:pt idx="68420">
                  <c:v>228.14173200004001</c:v>
                </c:pt>
                <c:pt idx="68421">
                  <c:v>228.142095999828</c:v>
                </c:pt>
                <c:pt idx="68422">
                  <c:v>228.14718100016702</c:v>
                </c:pt>
                <c:pt idx="68423">
                  <c:v>228.14786199978599</c:v>
                </c:pt>
                <c:pt idx="68424">
                  <c:v>228.149098999892</c:v>
                </c:pt>
                <c:pt idx="68425">
                  <c:v>228.14999499996702</c:v>
                </c:pt>
                <c:pt idx="68426">
                  <c:v>228.155098000115</c:v>
                </c:pt>
                <c:pt idx="68427">
                  <c:v>228.155423999851</c:v>
                </c:pt>
                <c:pt idx="68428">
                  <c:v>228.15738999997799</c:v>
                </c:pt>
                <c:pt idx="68429">
                  <c:v>228.15756399995701</c:v>
                </c:pt>
                <c:pt idx="68430">
                  <c:v>228.15796599979799</c:v>
                </c:pt>
                <c:pt idx="68431">
                  <c:v>228.15812199996799</c:v>
                </c:pt>
                <c:pt idx="68432">
                  <c:v>228.15872299997801</c:v>
                </c:pt>
                <c:pt idx="68433">
                  <c:v>228.15878800019999</c:v>
                </c:pt>
                <c:pt idx="68434">
                  <c:v>228.15885699992498</c:v>
                </c:pt>
                <c:pt idx="68435">
                  <c:v>228.15929699981999</c:v>
                </c:pt>
                <c:pt idx="68436">
                  <c:v>228.15965200015802</c:v>
                </c:pt>
                <c:pt idx="68437">
                  <c:v>228.159944999788</c:v>
                </c:pt>
                <c:pt idx="68438">
                  <c:v>228.16376699984102</c:v>
                </c:pt>
                <c:pt idx="68439">
                  <c:v>228.16846700015898</c:v>
                </c:pt>
                <c:pt idx="68440">
                  <c:v>228.16915900011699</c:v>
                </c:pt>
                <c:pt idx="68441">
                  <c:v>228.17033499995802</c:v>
                </c:pt>
                <c:pt idx="68442">
                  <c:v>228.17114899998998</c:v>
                </c:pt>
                <c:pt idx="68443">
                  <c:v>228.18264899979098</c:v>
                </c:pt>
                <c:pt idx="68444">
                  <c:v>228.20314199998302</c:v>
                </c:pt>
                <c:pt idx="68445">
                  <c:v>228.205737999815</c:v>
                </c:pt>
                <c:pt idx="68446">
                  <c:v>228.215180000006</c:v>
                </c:pt>
                <c:pt idx="68447">
                  <c:v>228.21531599993199</c:v>
                </c:pt>
                <c:pt idx="68448">
                  <c:v>228.21618699981599</c:v>
                </c:pt>
                <c:pt idx="68449">
                  <c:v>228.22046500004899</c:v>
                </c:pt>
                <c:pt idx="68450">
                  <c:v>228.22086499991198</c:v>
                </c:pt>
                <c:pt idx="68451">
                  <c:v>228.22159199995397</c:v>
                </c:pt>
                <c:pt idx="68452">
                  <c:v>228.22179600007001</c:v>
                </c:pt>
                <c:pt idx="68453">
                  <c:v>228.223003000039</c:v>
                </c:pt>
                <c:pt idx="68454">
                  <c:v>228.22312900007</c:v>
                </c:pt>
                <c:pt idx="68455">
                  <c:v>228.223225999954</c:v>
                </c:pt>
                <c:pt idx="68456">
                  <c:v>228.224826999849</c:v>
                </c:pt>
                <c:pt idx="68457">
                  <c:v>228.22573900020799</c:v>
                </c:pt>
                <c:pt idx="68458">
                  <c:v>228.22620599981701</c:v>
                </c:pt>
                <c:pt idx="68459">
                  <c:v>228.22667999980598</c:v>
                </c:pt>
                <c:pt idx="68460">
                  <c:v>228.231261000019</c:v>
                </c:pt>
                <c:pt idx="68461">
                  <c:v>228.23198600008197</c:v>
                </c:pt>
                <c:pt idx="68462">
                  <c:v>228.232799000124</c:v>
                </c:pt>
                <c:pt idx="68463">
                  <c:v>228.233345999797</c:v>
                </c:pt>
                <c:pt idx="68464">
                  <c:v>228.23381599982801</c:v>
                </c:pt>
                <c:pt idx="68465">
                  <c:v>228.23427100001902</c:v>
                </c:pt>
                <c:pt idx="68466">
                  <c:v>228.23842199977599</c:v>
                </c:pt>
                <c:pt idx="68467">
                  <c:v>228.238991000125</c:v>
                </c:pt>
                <c:pt idx="68468">
                  <c:v>228.24012499995601</c:v>
                </c:pt>
                <c:pt idx="68469">
                  <c:v>228.241028999946</c:v>
                </c:pt>
                <c:pt idx="68470">
                  <c:v>228.250736000063</c:v>
                </c:pt>
                <c:pt idx="68471">
                  <c:v>228.252532000169</c:v>
                </c:pt>
                <c:pt idx="68472">
                  <c:v>228.25269199984101</c:v>
                </c:pt>
                <c:pt idx="68473">
                  <c:v>228.252872000211</c:v>
                </c:pt>
                <c:pt idx="68474">
                  <c:v>228.25350899984102</c:v>
                </c:pt>
                <c:pt idx="68475">
                  <c:v>228.253939999831</c:v>
                </c:pt>
                <c:pt idx="68476">
                  <c:v>228.27831499989699</c:v>
                </c:pt>
                <c:pt idx="68477">
                  <c:v>228.27895999989701</c:v>
                </c:pt>
                <c:pt idx="68478">
                  <c:v>228.280380999876</c:v>
                </c:pt>
                <c:pt idx="68479">
                  <c:v>228.28136699990799</c:v>
                </c:pt>
                <c:pt idx="68480">
                  <c:v>228.283145000204</c:v>
                </c:pt>
                <c:pt idx="68481">
                  <c:v>228.28390699987702</c:v>
                </c:pt>
                <c:pt idx="68482">
                  <c:v>228.28526000012002</c:v>
                </c:pt>
                <c:pt idx="68483">
                  <c:v>228.286197000215</c:v>
                </c:pt>
                <c:pt idx="68484">
                  <c:v>228.287103000184</c:v>
                </c:pt>
                <c:pt idx="68485">
                  <c:v>228.28771400008898</c:v>
                </c:pt>
                <c:pt idx="68486">
                  <c:v>228.28885099988801</c:v>
                </c:pt>
                <c:pt idx="68487">
                  <c:v>228.28961999994098</c:v>
                </c:pt>
                <c:pt idx="68488">
                  <c:v>228.30798599989001</c:v>
                </c:pt>
                <c:pt idx="68489">
                  <c:v>228.314200000113</c:v>
                </c:pt>
                <c:pt idx="68490">
                  <c:v>228.314933000092</c:v>
                </c:pt>
                <c:pt idx="68491">
                  <c:v>228.316276999976</c:v>
                </c:pt>
                <c:pt idx="68492">
                  <c:v>228.317209000124</c:v>
                </c:pt>
                <c:pt idx="68493">
                  <c:v>228.33749600022199</c:v>
                </c:pt>
                <c:pt idx="68494">
                  <c:v>228.342140000222</c:v>
                </c:pt>
                <c:pt idx="68495">
                  <c:v>228.342560999863</c:v>
                </c:pt>
                <c:pt idx="68496">
                  <c:v>228.343298999789</c:v>
                </c:pt>
                <c:pt idx="68497">
                  <c:v>228.34380599988401</c:v>
                </c:pt>
                <c:pt idx="68498">
                  <c:v>228.34423299991599</c:v>
                </c:pt>
                <c:pt idx="68499">
                  <c:v>228.34539399991598</c:v>
                </c:pt>
                <c:pt idx="68500">
                  <c:v>228.35122400010698</c:v>
                </c:pt>
                <c:pt idx="68501">
                  <c:v>228.35558899987501</c:v>
                </c:pt>
                <c:pt idx="68502">
                  <c:v>228.35620700016</c:v>
                </c:pt>
                <c:pt idx="68503">
                  <c:v>228.35740500022399</c:v>
                </c:pt>
                <c:pt idx="68504">
                  <c:v>228.358258999833</c:v>
                </c:pt>
                <c:pt idx="68505">
                  <c:v>228.35905400006499</c:v>
                </c:pt>
                <c:pt idx="68506">
                  <c:v>228.400374000102</c:v>
                </c:pt>
                <c:pt idx="68507">
                  <c:v>228.416521999861</c:v>
                </c:pt>
                <c:pt idx="68508">
                  <c:v>228.41728100002001</c:v>
                </c:pt>
                <c:pt idx="68509">
                  <c:v>228.41810699992399</c:v>
                </c:pt>
                <c:pt idx="68510">
                  <c:v>228.41836899988201</c:v>
                </c:pt>
                <c:pt idx="68511">
                  <c:v>228.41858699984999</c:v>
                </c:pt>
                <c:pt idx="68512">
                  <c:v>228.41876700022101</c:v>
                </c:pt>
                <c:pt idx="68513">
                  <c:v>228.41900899993499</c:v>
                </c:pt>
                <c:pt idx="68514">
                  <c:v>228.41955600006199</c:v>
                </c:pt>
                <c:pt idx="68515">
                  <c:v>228.41983099988201</c:v>
                </c:pt>
                <c:pt idx="68516">
                  <c:v>228.42009499981901</c:v>
                </c:pt>
                <c:pt idx="68517">
                  <c:v>228.42022900022101</c:v>
                </c:pt>
                <c:pt idx="68518">
                  <c:v>228.42030699985099</c:v>
                </c:pt>
                <c:pt idx="68519">
                  <c:v>228.42097600005201</c:v>
                </c:pt>
                <c:pt idx="68520">
                  <c:v>228.42109300017898</c:v>
                </c:pt>
                <c:pt idx="68521">
                  <c:v>228.44168800020199</c:v>
                </c:pt>
                <c:pt idx="68522">
                  <c:v>228.44235399998001</c:v>
                </c:pt>
                <c:pt idx="68523">
                  <c:v>228.44321399998</c:v>
                </c:pt>
                <c:pt idx="68524">
                  <c:v>228.443486999822</c:v>
                </c:pt>
                <c:pt idx="68525">
                  <c:v>228.44440200015001</c:v>
                </c:pt>
                <c:pt idx="68526">
                  <c:v>228.47333500021699</c:v>
                </c:pt>
                <c:pt idx="68527">
                  <c:v>228.47384699980398</c:v>
                </c:pt>
                <c:pt idx="68528">
                  <c:v>228.47472400007899</c:v>
                </c:pt>
                <c:pt idx="68529">
                  <c:v>228.475290000005</c:v>
                </c:pt>
                <c:pt idx="68530">
                  <c:v>228.486889000123</c:v>
                </c:pt>
                <c:pt idx="68531">
                  <c:v>228.49071800010202</c:v>
                </c:pt>
                <c:pt idx="68532">
                  <c:v>228.49269200014498</c:v>
                </c:pt>
                <c:pt idx="68533">
                  <c:v>228.493409999828</c:v>
                </c:pt>
                <c:pt idx="68534">
                  <c:v>228.49474299982802</c:v>
                </c:pt>
                <c:pt idx="68535">
                  <c:v>228.495590999955</c:v>
                </c:pt>
                <c:pt idx="68536">
                  <c:v>228.49570500011302</c:v>
                </c:pt>
                <c:pt idx="68537">
                  <c:v>228.51019700010499</c:v>
                </c:pt>
                <c:pt idx="68538">
                  <c:v>228.52232300010601</c:v>
                </c:pt>
                <c:pt idx="68539">
                  <c:v>228.54990699988699</c:v>
                </c:pt>
                <c:pt idx="68540">
                  <c:v>228.55038099987701</c:v>
                </c:pt>
                <c:pt idx="68541">
                  <c:v>228.551188999972</c:v>
                </c:pt>
                <c:pt idx="68542">
                  <c:v>228.551730000162</c:v>
                </c:pt>
                <c:pt idx="68543">
                  <c:v>228.55176900020501</c:v>
                </c:pt>
                <c:pt idx="68544">
                  <c:v>228.55957899992001</c:v>
                </c:pt>
                <c:pt idx="68545">
                  <c:v>228.56037000019501</c:v>
                </c:pt>
                <c:pt idx="68546">
                  <c:v>228.56154400005801</c:v>
                </c:pt>
                <c:pt idx="68547">
                  <c:v>228.56241399995199</c:v>
                </c:pt>
                <c:pt idx="68548">
                  <c:v>228.56566700011101</c:v>
                </c:pt>
                <c:pt idx="68549">
                  <c:v>228.56630500018503</c:v>
                </c:pt>
                <c:pt idx="68550">
                  <c:v>228.567453999858</c:v>
                </c:pt>
                <c:pt idx="68551">
                  <c:v>228.56826399993199</c:v>
                </c:pt>
                <c:pt idx="68552">
                  <c:v>228.57048100013301</c:v>
                </c:pt>
                <c:pt idx="68553">
                  <c:v>228.57942900009201</c:v>
                </c:pt>
                <c:pt idx="68554">
                  <c:v>228.579977000208</c:v>
                </c:pt>
                <c:pt idx="68555">
                  <c:v>228.58093300010202</c:v>
                </c:pt>
                <c:pt idx="68556">
                  <c:v>228.58169499977498</c:v>
                </c:pt>
                <c:pt idx="68557">
                  <c:v>228.58187500014498</c:v>
                </c:pt>
                <c:pt idx="68558">
                  <c:v>228.59053599995602</c:v>
                </c:pt>
                <c:pt idx="68559">
                  <c:v>228.59090100018798</c:v>
                </c:pt>
                <c:pt idx="68560">
                  <c:v>228.59164600003999</c:v>
                </c:pt>
                <c:pt idx="68561">
                  <c:v>228.592171999935</c:v>
                </c:pt>
                <c:pt idx="68562">
                  <c:v>228.60264700011598</c:v>
                </c:pt>
                <c:pt idx="68563">
                  <c:v>228.619109000192</c:v>
                </c:pt>
                <c:pt idx="68564">
                  <c:v>228.61977200000101</c:v>
                </c:pt>
                <c:pt idx="68565">
                  <c:v>228.62125600022401</c:v>
                </c:pt>
                <c:pt idx="68566">
                  <c:v>228.62228299982198</c:v>
                </c:pt>
                <c:pt idx="68567">
                  <c:v>228.623720000086</c:v>
                </c:pt>
                <c:pt idx="68568">
                  <c:v>228.63114800020401</c:v>
                </c:pt>
                <c:pt idx="68569">
                  <c:v>228.63186999984401</c:v>
                </c:pt>
                <c:pt idx="68570">
                  <c:v>228.63314599999202</c:v>
                </c:pt>
                <c:pt idx="68571">
                  <c:v>228.63400999995</c:v>
                </c:pt>
                <c:pt idx="68572">
                  <c:v>228.634460000193</c:v>
                </c:pt>
                <c:pt idx="68573">
                  <c:v>228.647795000142</c:v>
                </c:pt>
                <c:pt idx="68574">
                  <c:v>228.64979099995199</c:v>
                </c:pt>
                <c:pt idx="68575">
                  <c:v>228.65026499994201</c:v>
                </c:pt>
                <c:pt idx="68576">
                  <c:v>228.65121699987799</c:v>
                </c:pt>
                <c:pt idx="68577">
                  <c:v>228.65193300003702</c:v>
                </c:pt>
                <c:pt idx="68578">
                  <c:v>228.65391200002699</c:v>
                </c:pt>
                <c:pt idx="68579">
                  <c:v>228.65462099980499</c:v>
                </c:pt>
                <c:pt idx="68580">
                  <c:v>228.655890000027</c:v>
                </c:pt>
                <c:pt idx="68581">
                  <c:v>228.656790000059</c:v>
                </c:pt>
                <c:pt idx="68582">
                  <c:v>228.65878699985799</c:v>
                </c:pt>
                <c:pt idx="68583">
                  <c:v>228.65994199992201</c:v>
                </c:pt>
                <c:pt idx="68584">
                  <c:v>228.66022600010101</c:v>
                </c:pt>
                <c:pt idx="68585">
                  <c:v>228.66305900015502</c:v>
                </c:pt>
                <c:pt idx="68586">
                  <c:v>228.663290999975</c:v>
                </c:pt>
                <c:pt idx="68587">
                  <c:v>228.66408600020799</c:v>
                </c:pt>
                <c:pt idx="68588">
                  <c:v>228.66425499978502</c:v>
                </c:pt>
                <c:pt idx="68589">
                  <c:v>228.666152000187</c:v>
                </c:pt>
                <c:pt idx="68590">
                  <c:v>228.666343999975</c:v>
                </c:pt>
                <c:pt idx="68591">
                  <c:v>228.66664899993302</c:v>
                </c:pt>
                <c:pt idx="68592">
                  <c:v>228.66680100014401</c:v>
                </c:pt>
                <c:pt idx="68593">
                  <c:v>228.667546999986</c:v>
                </c:pt>
                <c:pt idx="68594">
                  <c:v>228.66761100021898</c:v>
                </c:pt>
                <c:pt idx="68595">
                  <c:v>228.66767799996501</c:v>
                </c:pt>
                <c:pt idx="68596">
                  <c:v>228.66774400017601</c:v>
                </c:pt>
                <c:pt idx="68597">
                  <c:v>228.667804999986</c:v>
                </c:pt>
                <c:pt idx="68598">
                  <c:v>228.66824799984801</c:v>
                </c:pt>
                <c:pt idx="68599">
                  <c:v>228.668980999827</c:v>
                </c:pt>
                <c:pt idx="68600">
                  <c:v>228.66931299995397</c:v>
                </c:pt>
                <c:pt idx="68601">
                  <c:v>228.669703999912</c:v>
                </c:pt>
                <c:pt idx="68602">
                  <c:v>228.66999000007098</c:v>
                </c:pt>
                <c:pt idx="68603">
                  <c:v>228.67099799987</c:v>
                </c:pt>
                <c:pt idx="68604">
                  <c:v>228.680187000009</c:v>
                </c:pt>
                <c:pt idx="68605">
                  <c:v>228.68058799986099</c:v>
                </c:pt>
                <c:pt idx="68606">
                  <c:v>228.68134300006199</c:v>
                </c:pt>
                <c:pt idx="68607">
                  <c:v>228.681885999776</c:v>
                </c:pt>
                <c:pt idx="68608">
                  <c:v>228.68912900003099</c:v>
                </c:pt>
                <c:pt idx="68609">
                  <c:v>228.68975700021099</c:v>
                </c:pt>
                <c:pt idx="68610">
                  <c:v>228.691038999841</c:v>
                </c:pt>
                <c:pt idx="68611">
                  <c:v>228.69194299983002</c:v>
                </c:pt>
                <c:pt idx="68612">
                  <c:v>228.69856099987302</c:v>
                </c:pt>
                <c:pt idx="68613">
                  <c:v>228.69927400006398</c:v>
                </c:pt>
                <c:pt idx="68614">
                  <c:v>228.69975299999999</c:v>
                </c:pt>
                <c:pt idx="68615">
                  <c:v>228.70052799998999</c:v>
                </c:pt>
                <c:pt idx="68616">
                  <c:v>228.70137900008498</c:v>
                </c:pt>
                <c:pt idx="68617">
                  <c:v>228.72351800015102</c:v>
                </c:pt>
                <c:pt idx="68618">
                  <c:v>228.724203000183</c:v>
                </c:pt>
                <c:pt idx="68619">
                  <c:v>228.72557800019402</c:v>
                </c:pt>
                <c:pt idx="68620">
                  <c:v>228.72562400016201</c:v>
                </c:pt>
                <c:pt idx="68621">
                  <c:v>228.72653800004602</c:v>
                </c:pt>
                <c:pt idx="68622">
                  <c:v>228.72729099981299</c:v>
                </c:pt>
                <c:pt idx="68623">
                  <c:v>228.75921200011302</c:v>
                </c:pt>
                <c:pt idx="68624">
                  <c:v>228.76282000015598</c:v>
                </c:pt>
                <c:pt idx="68625">
                  <c:v>228.76350700016701</c:v>
                </c:pt>
                <c:pt idx="68626">
                  <c:v>228.76477499994502</c:v>
                </c:pt>
                <c:pt idx="68627">
                  <c:v>228.765674999976</c:v>
                </c:pt>
                <c:pt idx="68628">
                  <c:v>228.76602399992402</c:v>
                </c:pt>
                <c:pt idx="68629">
                  <c:v>228.77286499988202</c:v>
                </c:pt>
                <c:pt idx="68630">
                  <c:v>228.77430700009398</c:v>
                </c:pt>
                <c:pt idx="68631">
                  <c:v>228.778617999978</c:v>
                </c:pt>
                <c:pt idx="68632">
                  <c:v>228.77905799987201</c:v>
                </c:pt>
                <c:pt idx="68633">
                  <c:v>228.779968999788</c:v>
                </c:pt>
                <c:pt idx="68634">
                  <c:v>228.78058700007298</c:v>
                </c:pt>
                <c:pt idx="68635">
                  <c:v>228.79476900016002</c:v>
                </c:pt>
                <c:pt idx="68636">
                  <c:v>228.79570499981099</c:v>
                </c:pt>
                <c:pt idx="68637">
                  <c:v>228.79626699977899</c:v>
                </c:pt>
                <c:pt idx="68638">
                  <c:v>228.797302000202</c:v>
                </c:pt>
                <c:pt idx="68639">
                  <c:v>228.79807299977898</c:v>
                </c:pt>
                <c:pt idx="68640">
                  <c:v>228.800529000182</c:v>
                </c:pt>
                <c:pt idx="68641">
                  <c:v>228.80483000017099</c:v>
                </c:pt>
                <c:pt idx="68642">
                  <c:v>228.80524799984403</c:v>
                </c:pt>
                <c:pt idx="68643">
                  <c:v>228.80603400017199</c:v>
                </c:pt>
                <c:pt idx="68644">
                  <c:v>228.80659900010801</c:v>
                </c:pt>
                <c:pt idx="68645">
                  <c:v>228.81282600019401</c:v>
                </c:pt>
                <c:pt idx="68646">
                  <c:v>228.81347500015102</c:v>
                </c:pt>
                <c:pt idx="68647">
                  <c:v>228.814658999908</c:v>
                </c:pt>
                <c:pt idx="68648">
                  <c:v>228.81542499999298</c:v>
                </c:pt>
                <c:pt idx="68649">
                  <c:v>228.81668699983399</c:v>
                </c:pt>
                <c:pt idx="68650">
                  <c:v>228.81738400019401</c:v>
                </c:pt>
                <c:pt idx="68651">
                  <c:v>228.81864700002501</c:v>
                </c:pt>
                <c:pt idx="68652">
                  <c:v>228.819999999814</c:v>
                </c:pt>
                <c:pt idx="68653">
                  <c:v>228.82022000021601</c:v>
                </c:pt>
                <c:pt idx="68654">
                  <c:v>228.82720799998398</c:v>
                </c:pt>
                <c:pt idx="68655">
                  <c:v>228.84277999992202</c:v>
                </c:pt>
                <c:pt idx="68656">
                  <c:v>228.84429399982699</c:v>
                </c:pt>
                <c:pt idx="68657">
                  <c:v>228.844824000134</c:v>
                </c:pt>
                <c:pt idx="68658">
                  <c:v>228.84566299990101</c:v>
                </c:pt>
                <c:pt idx="68659">
                  <c:v>228.846359999806</c:v>
                </c:pt>
                <c:pt idx="68660">
                  <c:v>228.84735199977499</c:v>
                </c:pt>
                <c:pt idx="68661">
                  <c:v>228.848044000187</c:v>
                </c:pt>
                <c:pt idx="68662">
                  <c:v>228.84805500007099</c:v>
                </c:pt>
                <c:pt idx="68663">
                  <c:v>228.84935599995501</c:v>
                </c:pt>
                <c:pt idx="68664">
                  <c:v>228.850290000082</c:v>
                </c:pt>
                <c:pt idx="68665">
                  <c:v>228.851399000177</c:v>
                </c:pt>
                <c:pt idx="68666">
                  <c:v>228.85178400019799</c:v>
                </c:pt>
                <c:pt idx="68667">
                  <c:v>228.85253899994399</c:v>
                </c:pt>
                <c:pt idx="68668">
                  <c:v>228.853119000177</c:v>
                </c:pt>
                <c:pt idx="68669">
                  <c:v>228.85538599985</c:v>
                </c:pt>
                <c:pt idx="68670">
                  <c:v>228.856294999786</c:v>
                </c:pt>
                <c:pt idx="68671">
                  <c:v>228.85671799986</c:v>
                </c:pt>
                <c:pt idx="68672">
                  <c:v>228.85757499989199</c:v>
                </c:pt>
                <c:pt idx="68673">
                  <c:v>228.85810800016702</c:v>
                </c:pt>
                <c:pt idx="68674">
                  <c:v>228.86976600011599</c:v>
                </c:pt>
                <c:pt idx="68675">
                  <c:v>228.87700799992601</c:v>
                </c:pt>
                <c:pt idx="68676">
                  <c:v>228.877512000053</c:v>
                </c:pt>
                <c:pt idx="68677">
                  <c:v>228.878340999926</c:v>
                </c:pt>
                <c:pt idx="68678">
                  <c:v>228.87899099987399</c:v>
                </c:pt>
                <c:pt idx="68679">
                  <c:v>228.88218300022302</c:v>
                </c:pt>
                <c:pt idx="68680">
                  <c:v>228.882682999937</c:v>
                </c:pt>
                <c:pt idx="68681">
                  <c:v>228.88275400009599</c:v>
                </c:pt>
                <c:pt idx="68682">
                  <c:v>228.88340300005399</c:v>
                </c:pt>
                <c:pt idx="68683">
                  <c:v>228.88365400012799</c:v>
                </c:pt>
                <c:pt idx="68684">
                  <c:v>228.884420000213</c:v>
                </c:pt>
                <c:pt idx="68685">
                  <c:v>228.88460600006499</c:v>
                </c:pt>
                <c:pt idx="68686">
                  <c:v>228.88547299999101</c:v>
                </c:pt>
                <c:pt idx="68687">
                  <c:v>228.88560699993801</c:v>
                </c:pt>
                <c:pt idx="68688">
                  <c:v>228.89306900015001</c:v>
                </c:pt>
                <c:pt idx="68689">
                  <c:v>228.89608900004501</c:v>
                </c:pt>
                <c:pt idx="68690">
                  <c:v>228.90343100016202</c:v>
                </c:pt>
                <c:pt idx="68691">
                  <c:v>228.904062999845</c:v>
                </c:pt>
                <c:pt idx="68692">
                  <c:v>228.90537400007798</c:v>
                </c:pt>
                <c:pt idx="68693">
                  <c:v>228.90636600004601</c:v>
                </c:pt>
                <c:pt idx="68694">
                  <c:v>228.91443800017399</c:v>
                </c:pt>
                <c:pt idx="68695">
                  <c:v>228.91503800019498</c:v>
                </c:pt>
                <c:pt idx="68696">
                  <c:v>228.91615199978301</c:v>
                </c:pt>
                <c:pt idx="68697">
                  <c:v>228.91694999998398</c:v>
                </c:pt>
                <c:pt idx="68698">
                  <c:v>228.92084900013199</c:v>
                </c:pt>
                <c:pt idx="68699">
                  <c:v>228.93249299977401</c:v>
                </c:pt>
                <c:pt idx="68700">
                  <c:v>228.940384999987</c:v>
                </c:pt>
                <c:pt idx="68701">
                  <c:v>228.94672199981801</c:v>
                </c:pt>
                <c:pt idx="68702">
                  <c:v>228.96041800004198</c:v>
                </c:pt>
                <c:pt idx="68703">
                  <c:v>228.972543000054</c:v>
                </c:pt>
                <c:pt idx="68704">
                  <c:v>228.97298899988499</c:v>
                </c:pt>
                <c:pt idx="68705">
                  <c:v>228.97331700005401</c:v>
                </c:pt>
                <c:pt idx="68706">
                  <c:v>228.97381099983201</c:v>
                </c:pt>
                <c:pt idx="68707">
                  <c:v>228.97438100016998</c:v>
                </c:pt>
                <c:pt idx="68708">
                  <c:v>228.98703200007702</c:v>
                </c:pt>
                <c:pt idx="68709">
                  <c:v>228.99301999996098</c:v>
                </c:pt>
                <c:pt idx="68710">
                  <c:v>228.99722600004603</c:v>
                </c:pt>
                <c:pt idx="68711">
                  <c:v>228.99784099990902</c:v>
                </c:pt>
                <c:pt idx="68712">
                  <c:v>228.99922799979299</c:v>
                </c:pt>
                <c:pt idx="68713">
                  <c:v>229.00006400004699</c:v>
                </c:pt>
                <c:pt idx="68714">
                  <c:v>229.00243699996201</c:v>
                </c:pt>
                <c:pt idx="68715">
                  <c:v>229.00300699984601</c:v>
                </c:pt>
                <c:pt idx="68716">
                  <c:v>229.00404499978302</c:v>
                </c:pt>
                <c:pt idx="68717">
                  <c:v>229.00475899996297</c:v>
                </c:pt>
                <c:pt idx="68718">
                  <c:v>229.01717000013301</c:v>
                </c:pt>
                <c:pt idx="68719">
                  <c:v>229.01766699987999</c:v>
                </c:pt>
                <c:pt idx="68720">
                  <c:v>229.01845800015499</c:v>
                </c:pt>
                <c:pt idx="68721">
                  <c:v>229.019712000081</c:v>
                </c:pt>
                <c:pt idx="68722">
                  <c:v>229.02059599982701</c:v>
                </c:pt>
                <c:pt idx="68723">
                  <c:v>229.02915900021898</c:v>
                </c:pt>
                <c:pt idx="68724">
                  <c:v>229.02981700008198</c:v>
                </c:pt>
                <c:pt idx="68725">
                  <c:v>229.03092700016703</c:v>
                </c:pt>
                <c:pt idx="68726">
                  <c:v>229.03222900003999</c:v>
                </c:pt>
                <c:pt idx="68727">
                  <c:v>229.045686000063</c:v>
                </c:pt>
                <c:pt idx="68728">
                  <c:v>229.04703499989398</c:v>
                </c:pt>
                <c:pt idx="68729">
                  <c:v>229.05442299997898</c:v>
                </c:pt>
                <c:pt idx="68730">
                  <c:v>229.06111700012801</c:v>
                </c:pt>
                <c:pt idx="68731">
                  <c:v>229.061496000213</c:v>
                </c:pt>
                <c:pt idx="68732">
                  <c:v>229.06215900002201</c:v>
                </c:pt>
                <c:pt idx="68733">
                  <c:v>229.06273299986401</c:v>
                </c:pt>
                <c:pt idx="68734">
                  <c:v>229.063067999959</c:v>
                </c:pt>
                <c:pt idx="68735">
                  <c:v>229.063438000139</c:v>
                </c:pt>
                <c:pt idx="68736">
                  <c:v>229.064037000171</c:v>
                </c:pt>
                <c:pt idx="68737">
                  <c:v>229.06405499998002</c:v>
                </c:pt>
                <c:pt idx="68738">
                  <c:v>229.06454900021299</c:v>
                </c:pt>
                <c:pt idx="68739">
                  <c:v>229.06491899993802</c:v>
                </c:pt>
                <c:pt idx="68740">
                  <c:v>229.066356000203</c:v>
                </c:pt>
                <c:pt idx="68741">
                  <c:v>229.06780499988599</c:v>
                </c:pt>
                <c:pt idx="68742">
                  <c:v>229.07784100016201</c:v>
                </c:pt>
                <c:pt idx="68743">
                  <c:v>229.07927899996099</c:v>
                </c:pt>
                <c:pt idx="68744">
                  <c:v>229.07991000010898</c:v>
                </c:pt>
                <c:pt idx="68745">
                  <c:v>229.08109699983399</c:v>
                </c:pt>
                <c:pt idx="68746">
                  <c:v>229.08199899984498</c:v>
                </c:pt>
                <c:pt idx="68747">
                  <c:v>229.10472500007</c:v>
                </c:pt>
                <c:pt idx="68748">
                  <c:v>229.105318000165</c:v>
                </c:pt>
                <c:pt idx="68749">
                  <c:v>229.10660600018599</c:v>
                </c:pt>
                <c:pt idx="68750">
                  <c:v>229.10744199998501</c:v>
                </c:pt>
                <c:pt idx="68751">
                  <c:v>229.11125100017603</c:v>
                </c:pt>
                <c:pt idx="68752">
                  <c:v>229.11815399993398</c:v>
                </c:pt>
                <c:pt idx="68753">
                  <c:v>229.118887999902</c:v>
                </c:pt>
                <c:pt idx="68754">
                  <c:v>229.120083999987</c:v>
                </c:pt>
                <c:pt idx="68755">
                  <c:v>229.12094999992399</c:v>
                </c:pt>
                <c:pt idx="68756">
                  <c:v>229.121488000146</c:v>
                </c:pt>
                <c:pt idx="68757">
                  <c:v>229.12197400000798</c:v>
                </c:pt>
                <c:pt idx="68758">
                  <c:v>229.127805000189</c:v>
                </c:pt>
                <c:pt idx="68759">
                  <c:v>229.12846100007297</c:v>
                </c:pt>
                <c:pt idx="68760">
                  <c:v>229.12963499993501</c:v>
                </c:pt>
                <c:pt idx="68761">
                  <c:v>229.13041399988202</c:v>
                </c:pt>
                <c:pt idx="68762">
                  <c:v>229.13453699993602</c:v>
                </c:pt>
                <c:pt idx="68763">
                  <c:v>229.13514699985097</c:v>
                </c:pt>
                <c:pt idx="68764">
                  <c:v>229.136300999925</c:v>
                </c:pt>
                <c:pt idx="68765">
                  <c:v>229.13712699983</c:v>
                </c:pt>
                <c:pt idx="68766">
                  <c:v>229.14085599995801</c:v>
                </c:pt>
                <c:pt idx="68767">
                  <c:v>229.165953000119</c:v>
                </c:pt>
                <c:pt idx="68768">
                  <c:v>229.166609999992</c:v>
                </c:pt>
                <c:pt idx="68769">
                  <c:v>229.16764899991901</c:v>
                </c:pt>
                <c:pt idx="68770">
                  <c:v>229.168389999813</c:v>
                </c:pt>
                <c:pt idx="68771">
                  <c:v>229.17212299989799</c:v>
                </c:pt>
                <c:pt idx="68772">
                  <c:v>229.176147000089</c:v>
                </c:pt>
                <c:pt idx="68773">
                  <c:v>229.18132199993101</c:v>
                </c:pt>
                <c:pt idx="68774">
                  <c:v>229.18182000012101</c:v>
                </c:pt>
                <c:pt idx="68775">
                  <c:v>229.18290899997299</c:v>
                </c:pt>
                <c:pt idx="68776">
                  <c:v>229.18364199995199</c:v>
                </c:pt>
                <c:pt idx="68777">
                  <c:v>229.18471599996298</c:v>
                </c:pt>
                <c:pt idx="68778">
                  <c:v>229.18522300005799</c:v>
                </c:pt>
                <c:pt idx="68779">
                  <c:v>229.18608999998401</c:v>
                </c:pt>
                <c:pt idx="68780">
                  <c:v>229.18672500009001</c:v>
                </c:pt>
                <c:pt idx="68781">
                  <c:v>229.19007800010101</c:v>
                </c:pt>
                <c:pt idx="68782">
                  <c:v>229.198634000113</c:v>
                </c:pt>
                <c:pt idx="68783">
                  <c:v>229.19894999995398</c:v>
                </c:pt>
                <c:pt idx="68784">
                  <c:v>229.19949600009201</c:v>
                </c:pt>
                <c:pt idx="68785">
                  <c:v>229.199861999859</c:v>
                </c:pt>
                <c:pt idx="68786">
                  <c:v>229.20534100012401</c:v>
                </c:pt>
                <c:pt idx="68787">
                  <c:v>229.209805000209</c:v>
                </c:pt>
                <c:pt idx="68788">
                  <c:v>229.21031599980699</c:v>
                </c:pt>
                <c:pt idx="68789">
                  <c:v>229.21135400019898</c:v>
                </c:pt>
                <c:pt idx="68790">
                  <c:v>229.21209900005098</c:v>
                </c:pt>
                <c:pt idx="68791">
                  <c:v>229.216889999861</c:v>
                </c:pt>
                <c:pt idx="68792">
                  <c:v>229.23896800011701</c:v>
                </c:pt>
                <c:pt idx="68793">
                  <c:v>229.25021699984401</c:v>
                </c:pt>
                <c:pt idx="68794">
                  <c:v>229.259448999982</c:v>
                </c:pt>
                <c:pt idx="68795">
                  <c:v>229.26337599983501</c:v>
                </c:pt>
                <c:pt idx="68796">
                  <c:v>229.285259999869</c:v>
                </c:pt>
                <c:pt idx="68797">
                  <c:v>229.28595199982701</c:v>
                </c:pt>
                <c:pt idx="68798">
                  <c:v>229.28722799997499</c:v>
                </c:pt>
                <c:pt idx="68799">
                  <c:v>229.28821200002801</c:v>
                </c:pt>
                <c:pt idx="68800">
                  <c:v>229.290622999997</c:v>
                </c:pt>
                <c:pt idx="68801">
                  <c:v>229.290867000145</c:v>
                </c:pt>
                <c:pt idx="68802">
                  <c:v>229.29134200012402</c:v>
                </c:pt>
                <c:pt idx="68803">
                  <c:v>229.291487999944</c:v>
                </c:pt>
                <c:pt idx="68804">
                  <c:v>229.29247499996501</c:v>
                </c:pt>
                <c:pt idx="68805">
                  <c:v>229.29263900005</c:v>
                </c:pt>
                <c:pt idx="68806">
                  <c:v>229.29275300020799</c:v>
                </c:pt>
                <c:pt idx="68807">
                  <c:v>229.29357300017699</c:v>
                </c:pt>
                <c:pt idx="68808">
                  <c:v>229.29362500008199</c:v>
                </c:pt>
                <c:pt idx="68809">
                  <c:v>229.295766000177</c:v>
                </c:pt>
                <c:pt idx="68810">
                  <c:v>229.296496000188</c:v>
                </c:pt>
                <c:pt idx="68811">
                  <c:v>229.29776399996601</c:v>
                </c:pt>
                <c:pt idx="68812">
                  <c:v>229.29902599980699</c:v>
                </c:pt>
                <c:pt idx="68813">
                  <c:v>229.30551899980802</c:v>
                </c:pt>
                <c:pt idx="68814">
                  <c:v>229.30615599989301</c:v>
                </c:pt>
                <c:pt idx="68815">
                  <c:v>229.30743100005199</c:v>
                </c:pt>
                <c:pt idx="68816">
                  <c:v>229.30844199981902</c:v>
                </c:pt>
                <c:pt idx="68817">
                  <c:v>229.32273800006399</c:v>
                </c:pt>
                <c:pt idx="68818">
                  <c:v>229.32311200020098</c:v>
                </c:pt>
                <c:pt idx="68819">
                  <c:v>229.323776000001</c:v>
                </c:pt>
                <c:pt idx="68820">
                  <c:v>229.32425999988402</c:v>
                </c:pt>
                <c:pt idx="68821">
                  <c:v>229.33411900021301</c:v>
                </c:pt>
                <c:pt idx="68822">
                  <c:v>229.334716999801</c:v>
                </c:pt>
                <c:pt idx="68823">
                  <c:v>229.33583099984301</c:v>
                </c:pt>
                <c:pt idx="68824">
                  <c:v>229.336631000023</c:v>
                </c:pt>
                <c:pt idx="68825">
                  <c:v>229.353046000142</c:v>
                </c:pt>
                <c:pt idx="68826">
                  <c:v>229.35363199985599</c:v>
                </c:pt>
                <c:pt idx="68827">
                  <c:v>229.35809599994099</c:v>
                </c:pt>
                <c:pt idx="68828">
                  <c:v>229.35873699998399</c:v>
                </c:pt>
                <c:pt idx="68829">
                  <c:v>229.35993000009998</c:v>
                </c:pt>
                <c:pt idx="68830">
                  <c:v>229.360832000111</c:v>
                </c:pt>
                <c:pt idx="68831">
                  <c:v>229.36146600022701</c:v>
                </c:pt>
                <c:pt idx="68832">
                  <c:v>229.36574699997402</c:v>
                </c:pt>
                <c:pt idx="68833">
                  <c:v>229.37443699993301</c:v>
                </c:pt>
                <c:pt idx="68834">
                  <c:v>229.37506700009098</c:v>
                </c:pt>
                <c:pt idx="68835">
                  <c:v>229.376279999996</c:v>
                </c:pt>
                <c:pt idx="68836">
                  <c:v>229.37702999979498</c:v>
                </c:pt>
                <c:pt idx="68837">
                  <c:v>229.386960999818</c:v>
                </c:pt>
                <c:pt idx="68838">
                  <c:v>229.39142599989199</c:v>
                </c:pt>
                <c:pt idx="68839">
                  <c:v>229.39204900012498</c:v>
                </c:pt>
                <c:pt idx="68840">
                  <c:v>229.39325200013599</c:v>
                </c:pt>
                <c:pt idx="68841">
                  <c:v>229.39415500013598</c:v>
                </c:pt>
                <c:pt idx="68842">
                  <c:v>229.40993500014801</c:v>
                </c:pt>
                <c:pt idx="68843">
                  <c:v>229.41022699978899</c:v>
                </c:pt>
                <c:pt idx="68844">
                  <c:v>229.41078099984199</c:v>
                </c:pt>
                <c:pt idx="68845">
                  <c:v>229.41118000016999</c:v>
                </c:pt>
                <c:pt idx="68846">
                  <c:v>229.41123999998999</c:v>
                </c:pt>
                <c:pt idx="68847">
                  <c:v>229.41195900011701</c:v>
                </c:pt>
                <c:pt idx="68848">
                  <c:v>229.41329400009599</c:v>
                </c:pt>
                <c:pt idx="68849">
                  <c:v>229.414325000107</c:v>
                </c:pt>
                <c:pt idx="68850">
                  <c:v>229.41802400009598</c:v>
                </c:pt>
                <c:pt idx="68851">
                  <c:v>229.41978800008602</c:v>
                </c:pt>
                <c:pt idx="68852">
                  <c:v>229.42156299995898</c:v>
                </c:pt>
                <c:pt idx="68853">
                  <c:v>229.42384299994902</c:v>
                </c:pt>
                <c:pt idx="68854">
                  <c:v>229.46352100007002</c:v>
                </c:pt>
                <c:pt idx="68855">
                  <c:v>229.465992999848</c:v>
                </c:pt>
                <c:pt idx="68856">
                  <c:v>229.46731999991201</c:v>
                </c:pt>
                <c:pt idx="68857">
                  <c:v>229.46798200018702</c:v>
                </c:pt>
                <c:pt idx="68858">
                  <c:v>229.46930599982801</c:v>
                </c:pt>
                <c:pt idx="68859">
                  <c:v>229.47019200000702</c:v>
                </c:pt>
                <c:pt idx="68860">
                  <c:v>229.47739499977601</c:v>
                </c:pt>
                <c:pt idx="68861">
                  <c:v>229.51342099986499</c:v>
                </c:pt>
                <c:pt idx="68862">
                  <c:v>229.51382100018199</c:v>
                </c:pt>
                <c:pt idx="68863">
                  <c:v>229.514565000044</c:v>
                </c:pt>
                <c:pt idx="68864">
                  <c:v>229.51509399990698</c:v>
                </c:pt>
                <c:pt idx="68865">
                  <c:v>229.52188499994</c:v>
                </c:pt>
                <c:pt idx="68866">
                  <c:v>229.522498999813</c:v>
                </c:pt>
                <c:pt idx="68867">
                  <c:v>229.523642999993</c:v>
                </c:pt>
                <c:pt idx="68868">
                  <c:v>229.52454999994998</c:v>
                </c:pt>
                <c:pt idx="68869">
                  <c:v>229.53553200022699</c:v>
                </c:pt>
                <c:pt idx="68870">
                  <c:v>229.54935799998501</c:v>
                </c:pt>
                <c:pt idx="68871">
                  <c:v>229.54999300009098</c:v>
                </c:pt>
                <c:pt idx="68872">
                  <c:v>229.55103899994299</c:v>
                </c:pt>
                <c:pt idx="68873">
                  <c:v>229.55113099987997</c:v>
                </c:pt>
                <c:pt idx="68874">
                  <c:v>229.55169499982699</c:v>
                </c:pt>
                <c:pt idx="68875">
                  <c:v>229.551969000112</c:v>
                </c:pt>
                <c:pt idx="68876">
                  <c:v>229.55290900017602</c:v>
                </c:pt>
                <c:pt idx="68877">
                  <c:v>229.553752999891</c:v>
                </c:pt>
                <c:pt idx="68878">
                  <c:v>229.55898999998598</c:v>
                </c:pt>
                <c:pt idx="68879">
                  <c:v>229.55961600018702</c:v>
                </c:pt>
                <c:pt idx="68880">
                  <c:v>229.560922000018</c:v>
                </c:pt>
                <c:pt idx="68881">
                  <c:v>229.56183099995499</c:v>
                </c:pt>
                <c:pt idx="68882">
                  <c:v>229.56459199986</c:v>
                </c:pt>
                <c:pt idx="68883">
                  <c:v>229.56490600017699</c:v>
                </c:pt>
                <c:pt idx="68884">
                  <c:v>229.56565999993398</c:v>
                </c:pt>
                <c:pt idx="68885">
                  <c:v>229.56612999996599</c:v>
                </c:pt>
                <c:pt idx="68886">
                  <c:v>229.56682599988099</c:v>
                </c:pt>
                <c:pt idx="68887">
                  <c:v>229.56756800022001</c:v>
                </c:pt>
                <c:pt idx="68888">
                  <c:v>229.568663000009</c:v>
                </c:pt>
                <c:pt idx="68889">
                  <c:v>229.56922799994501</c:v>
                </c:pt>
                <c:pt idx="68890">
                  <c:v>229.56961099998799</c:v>
                </c:pt>
                <c:pt idx="68891">
                  <c:v>229.56982699997698</c:v>
                </c:pt>
                <c:pt idx="68892">
                  <c:v>229.570900999988</c:v>
                </c:pt>
                <c:pt idx="68893">
                  <c:v>229.571574000146</c:v>
                </c:pt>
                <c:pt idx="68894">
                  <c:v>229.582557999947</c:v>
                </c:pt>
                <c:pt idx="68895">
                  <c:v>229.60300700015</c:v>
                </c:pt>
                <c:pt idx="68896">
                  <c:v>229.61759800000399</c:v>
                </c:pt>
                <c:pt idx="68897">
                  <c:v>229.62259199994099</c:v>
                </c:pt>
                <c:pt idx="68898">
                  <c:v>229.634100000112</c:v>
                </c:pt>
                <c:pt idx="68899">
                  <c:v>229.63656399997402</c:v>
                </c:pt>
                <c:pt idx="68900">
                  <c:v>229.63728500008</c:v>
                </c:pt>
                <c:pt idx="68901">
                  <c:v>229.63860199979499</c:v>
                </c:pt>
                <c:pt idx="68902">
                  <c:v>229.639403999954</c:v>
                </c:pt>
                <c:pt idx="68903">
                  <c:v>229.64186099989001</c:v>
                </c:pt>
                <c:pt idx="68904">
                  <c:v>229.647649000071</c:v>
                </c:pt>
                <c:pt idx="68905">
                  <c:v>229.648292000092</c:v>
                </c:pt>
                <c:pt idx="68906">
                  <c:v>229.64953800010301</c:v>
                </c:pt>
                <c:pt idx="68907">
                  <c:v>229.65042199984899</c:v>
                </c:pt>
                <c:pt idx="68908">
                  <c:v>229.65379700008199</c:v>
                </c:pt>
                <c:pt idx="68909">
                  <c:v>229.66222700006199</c:v>
                </c:pt>
                <c:pt idx="68910">
                  <c:v>229.66286400014701</c:v>
                </c:pt>
                <c:pt idx="68911">
                  <c:v>229.66395699995701</c:v>
                </c:pt>
                <c:pt idx="68912">
                  <c:v>229.66479200022101</c:v>
                </c:pt>
                <c:pt idx="68913">
                  <c:v>229.66567499997799</c:v>
                </c:pt>
                <c:pt idx="68914">
                  <c:v>229.66626400011501</c:v>
                </c:pt>
                <c:pt idx="68915">
                  <c:v>229.667166000126</c:v>
                </c:pt>
                <c:pt idx="68916">
                  <c:v>229.66862700013701</c:v>
                </c:pt>
                <c:pt idx="68917">
                  <c:v>229.684851000001</c:v>
                </c:pt>
                <c:pt idx="68918">
                  <c:v>229.7159310001</c:v>
                </c:pt>
                <c:pt idx="68919">
                  <c:v>229.71675899998399</c:v>
                </c:pt>
                <c:pt idx="68920">
                  <c:v>229.73086399997499</c:v>
                </c:pt>
                <c:pt idx="68921">
                  <c:v>229.731422999975</c:v>
                </c:pt>
                <c:pt idx="68922">
                  <c:v>229.73260099979498</c:v>
                </c:pt>
                <c:pt idx="68923">
                  <c:v>229.73350099982699</c:v>
                </c:pt>
                <c:pt idx="68924">
                  <c:v>229.73679000005998</c:v>
                </c:pt>
                <c:pt idx="68925">
                  <c:v>229.74011399992298</c:v>
                </c:pt>
                <c:pt idx="68926">
                  <c:v>229.74086100020901</c:v>
                </c:pt>
                <c:pt idx="68927">
                  <c:v>229.74229800001902</c:v>
                </c:pt>
                <c:pt idx="68928">
                  <c:v>229.74325399991301</c:v>
                </c:pt>
                <c:pt idx="68929">
                  <c:v>229.74628900010401</c:v>
                </c:pt>
                <c:pt idx="68930">
                  <c:v>229.74690799992399</c:v>
                </c:pt>
                <c:pt idx="68931">
                  <c:v>229.747909999787</c:v>
                </c:pt>
                <c:pt idx="68932">
                  <c:v>229.749225999967</c:v>
                </c:pt>
                <c:pt idx="68933">
                  <c:v>229.76463599979903</c:v>
                </c:pt>
                <c:pt idx="68934">
                  <c:v>229.771926000012</c:v>
                </c:pt>
                <c:pt idx="68935">
                  <c:v>229.77259600020199</c:v>
                </c:pt>
                <c:pt idx="68936">
                  <c:v>229.77389000016001</c:v>
                </c:pt>
                <c:pt idx="68937">
                  <c:v>229.77451299993803</c:v>
                </c:pt>
                <c:pt idx="68938">
                  <c:v>229.77485399996999</c:v>
                </c:pt>
                <c:pt idx="68939">
                  <c:v>229.775066000001</c:v>
                </c:pt>
                <c:pt idx="68940">
                  <c:v>229.77612300019197</c:v>
                </c:pt>
                <c:pt idx="68941">
                  <c:v>229.77693199982198</c:v>
                </c:pt>
                <c:pt idx="68942">
                  <c:v>229.79547200020502</c:v>
                </c:pt>
                <c:pt idx="68943">
                  <c:v>229.79612700009901</c:v>
                </c:pt>
                <c:pt idx="68944">
                  <c:v>229.797288000099</c:v>
                </c:pt>
                <c:pt idx="68945">
                  <c:v>229.79803199996201</c:v>
                </c:pt>
                <c:pt idx="68946">
                  <c:v>229.80615899996297</c:v>
                </c:pt>
                <c:pt idx="68947">
                  <c:v>229.807526000058</c:v>
                </c:pt>
                <c:pt idx="68948">
                  <c:v>229.807873000027</c:v>
                </c:pt>
                <c:pt idx="68949">
                  <c:v>229.808480999963</c:v>
                </c:pt>
                <c:pt idx="68950">
                  <c:v>229.808914999921</c:v>
                </c:pt>
                <c:pt idx="68951">
                  <c:v>229.812439999932</c:v>
                </c:pt>
                <c:pt idx="68952">
                  <c:v>229.81766300017603</c:v>
                </c:pt>
                <c:pt idx="68953">
                  <c:v>229.818341999816</c:v>
                </c:pt>
                <c:pt idx="68954">
                  <c:v>229.81967499981599</c:v>
                </c:pt>
                <c:pt idx="68955">
                  <c:v>229.821043999891</c:v>
                </c:pt>
                <c:pt idx="68956">
                  <c:v>229.82304500010201</c:v>
                </c:pt>
                <c:pt idx="68957">
                  <c:v>229.823527999997</c:v>
                </c:pt>
                <c:pt idx="68958">
                  <c:v>229.823541999849</c:v>
                </c:pt>
                <c:pt idx="68959">
                  <c:v>229.82443799992299</c:v>
                </c:pt>
                <c:pt idx="68960">
                  <c:v>229.82503899993301</c:v>
                </c:pt>
                <c:pt idx="68961">
                  <c:v>229.84212700020998</c:v>
                </c:pt>
                <c:pt idx="68962">
                  <c:v>229.84269300013599</c:v>
                </c:pt>
                <c:pt idx="68963">
                  <c:v>229.843680000158</c:v>
                </c:pt>
                <c:pt idx="68964">
                  <c:v>229.84442400001998</c:v>
                </c:pt>
                <c:pt idx="68965">
                  <c:v>229.848126999968</c:v>
                </c:pt>
                <c:pt idx="68966">
                  <c:v>229.85653600017</c:v>
                </c:pt>
                <c:pt idx="68967">
                  <c:v>229.860641999948</c:v>
                </c:pt>
                <c:pt idx="68968">
                  <c:v>229.86135300016002</c:v>
                </c:pt>
                <c:pt idx="68969">
                  <c:v>229.86251500014902</c:v>
                </c:pt>
                <c:pt idx="68970">
                  <c:v>229.86337200018099</c:v>
                </c:pt>
                <c:pt idx="68971">
                  <c:v>229.86859499996999</c:v>
                </c:pt>
                <c:pt idx="68972">
                  <c:v>229.869247999886</c:v>
                </c:pt>
                <c:pt idx="68973">
                  <c:v>229.870709999886</c:v>
                </c:pt>
                <c:pt idx="68974">
                  <c:v>229.87172500006602</c:v>
                </c:pt>
                <c:pt idx="68975">
                  <c:v>229.877870000109</c:v>
                </c:pt>
                <c:pt idx="68976">
                  <c:v>229.88932299995199</c:v>
                </c:pt>
                <c:pt idx="68977">
                  <c:v>229.91503299999698</c:v>
                </c:pt>
                <c:pt idx="68978">
                  <c:v>229.92373999977602</c:v>
                </c:pt>
                <c:pt idx="68979">
                  <c:v>229.92582400001902</c:v>
                </c:pt>
                <c:pt idx="68980">
                  <c:v>229.93669000015802</c:v>
                </c:pt>
                <c:pt idx="68981">
                  <c:v>229.937251000137</c:v>
                </c:pt>
                <c:pt idx="68982">
                  <c:v>229.93826299989399</c:v>
                </c:pt>
                <c:pt idx="68983">
                  <c:v>229.93895099989399</c:v>
                </c:pt>
                <c:pt idx="68984">
                  <c:v>229.95303100014999</c:v>
                </c:pt>
                <c:pt idx="68985">
                  <c:v>229.953510000086</c:v>
                </c:pt>
                <c:pt idx="68986">
                  <c:v>229.95391699987502</c:v>
                </c:pt>
                <c:pt idx="68987">
                  <c:v>229.95448499977999</c:v>
                </c:pt>
                <c:pt idx="68988">
                  <c:v>229.95514000012901</c:v>
                </c:pt>
                <c:pt idx="68989">
                  <c:v>229.970242000035</c:v>
                </c:pt>
                <c:pt idx="68990">
                  <c:v>229.97052700020501</c:v>
                </c:pt>
                <c:pt idx="68991">
                  <c:v>229.970626000067</c:v>
                </c:pt>
                <c:pt idx="68992">
                  <c:v>229.97096700009899</c:v>
                </c:pt>
                <c:pt idx="68993">
                  <c:v>229.971187000046</c:v>
                </c:pt>
                <c:pt idx="68994">
                  <c:v>229.97120299987699</c:v>
                </c:pt>
                <c:pt idx="68995">
                  <c:v>229.97162699994001</c:v>
                </c:pt>
                <c:pt idx="68996">
                  <c:v>229.971679999835</c:v>
                </c:pt>
                <c:pt idx="68997">
                  <c:v>229.97234300009902</c:v>
                </c:pt>
                <c:pt idx="68998">
                  <c:v>229.97287999987699</c:v>
                </c:pt>
                <c:pt idx="68999">
                  <c:v>229.973581000194</c:v>
                </c:pt>
                <c:pt idx="69000">
                  <c:v>229.97376300008898</c:v>
                </c:pt>
                <c:pt idx="69001">
                  <c:v>229.97382099992998</c:v>
                </c:pt>
                <c:pt idx="69002">
                  <c:v>229.98225199989901</c:v>
                </c:pt>
                <c:pt idx="69003">
                  <c:v>229.98277099986799</c:v>
                </c:pt>
                <c:pt idx="69004">
                  <c:v>229.983561000153</c:v>
                </c:pt>
                <c:pt idx="69005">
                  <c:v>229.98458399979401</c:v>
                </c:pt>
                <c:pt idx="69006">
                  <c:v>229.98947599990001</c:v>
                </c:pt>
                <c:pt idx="69007">
                  <c:v>229.99020699990001</c:v>
                </c:pt>
                <c:pt idx="69008">
                  <c:v>229.99154199987899</c:v>
                </c:pt>
                <c:pt idx="69009">
                  <c:v>229.99257199990001</c:v>
                </c:pt>
                <c:pt idx="69010">
                  <c:v>229.99661699986899</c:v>
                </c:pt>
                <c:pt idx="69011">
                  <c:v>229.997316000208</c:v>
                </c:pt>
                <c:pt idx="69012">
                  <c:v>229.99850999985901</c:v>
                </c:pt>
                <c:pt idx="69013">
                  <c:v>229.99939500004899</c:v>
                </c:pt>
                <c:pt idx="69014">
                  <c:v>230.01039500013499</c:v>
                </c:pt>
                <c:pt idx="69015">
                  <c:v>230.016042999977</c:v>
                </c:pt>
                <c:pt idx="69016">
                  <c:v>230.01643599991399</c:v>
                </c:pt>
                <c:pt idx="69017">
                  <c:v>230.01728300005098</c:v>
                </c:pt>
                <c:pt idx="69018">
                  <c:v>230.017794000104</c:v>
                </c:pt>
                <c:pt idx="69019">
                  <c:v>230.02370199992498</c:v>
                </c:pt>
                <c:pt idx="69020">
                  <c:v>230.02434099998899</c:v>
                </c:pt>
                <c:pt idx="69021">
                  <c:v>230.02555299990399</c:v>
                </c:pt>
                <c:pt idx="69022">
                  <c:v>230.02686400013701</c:v>
                </c:pt>
                <c:pt idx="69023">
                  <c:v>230.03113300001101</c:v>
                </c:pt>
                <c:pt idx="69024">
                  <c:v>230.03143599998998</c:v>
                </c:pt>
                <c:pt idx="69025">
                  <c:v>230.03193400018</c:v>
                </c:pt>
                <c:pt idx="69026">
                  <c:v>230.032110000138</c:v>
                </c:pt>
                <c:pt idx="69027">
                  <c:v>230.03236400018</c:v>
                </c:pt>
                <c:pt idx="69028">
                  <c:v>230.032621000191</c:v>
                </c:pt>
                <c:pt idx="69029">
                  <c:v>230.03275900009601</c:v>
                </c:pt>
                <c:pt idx="69030">
                  <c:v>230.03402599988402</c:v>
                </c:pt>
                <c:pt idx="69031">
                  <c:v>230.034954000075</c:v>
                </c:pt>
                <c:pt idx="69032">
                  <c:v>230.04330899993801</c:v>
                </c:pt>
                <c:pt idx="69033">
                  <c:v>230.05217799982302</c:v>
                </c:pt>
                <c:pt idx="69034">
                  <c:v>230.05280200004501</c:v>
                </c:pt>
                <c:pt idx="69035">
                  <c:v>230.05404000014002</c:v>
                </c:pt>
                <c:pt idx="69036">
                  <c:v>230.05493199980199</c:v>
                </c:pt>
                <c:pt idx="69037">
                  <c:v>230.05706999992901</c:v>
                </c:pt>
                <c:pt idx="69038">
                  <c:v>230.06287699990901</c:v>
                </c:pt>
                <c:pt idx="69039">
                  <c:v>230.06356099995099</c:v>
                </c:pt>
                <c:pt idx="69040">
                  <c:v>230.06390499995101</c:v>
                </c:pt>
                <c:pt idx="69041">
                  <c:v>230.06473599980302</c:v>
                </c:pt>
                <c:pt idx="69042">
                  <c:v>230.06493200000401</c:v>
                </c:pt>
                <c:pt idx="69043">
                  <c:v>230.06561100009998</c:v>
                </c:pt>
                <c:pt idx="69044">
                  <c:v>230.065784000089</c:v>
                </c:pt>
                <c:pt idx="69045">
                  <c:v>230.06818300018401</c:v>
                </c:pt>
                <c:pt idx="69046">
                  <c:v>230.068390999804</c:v>
                </c:pt>
                <c:pt idx="69047">
                  <c:v>230.06909600007901</c:v>
                </c:pt>
                <c:pt idx="69048">
                  <c:v>230.069271000047</c:v>
                </c:pt>
                <c:pt idx="69049">
                  <c:v>230.07209700017398</c:v>
                </c:pt>
                <c:pt idx="69050">
                  <c:v>230.07241200002599</c:v>
                </c:pt>
                <c:pt idx="69051">
                  <c:v>230.07275899999499</c:v>
                </c:pt>
                <c:pt idx="69052">
                  <c:v>230.073384000206</c:v>
                </c:pt>
                <c:pt idx="69053">
                  <c:v>230.073384000206</c:v>
                </c:pt>
                <c:pt idx="69054">
                  <c:v>230.07345399992099</c:v>
                </c:pt>
                <c:pt idx="69055">
                  <c:v>230.07352200011101</c:v>
                </c:pt>
                <c:pt idx="69056">
                  <c:v>230.07358599988899</c:v>
                </c:pt>
                <c:pt idx="69057">
                  <c:v>230.07365200010099</c:v>
                </c:pt>
                <c:pt idx="69058">
                  <c:v>230.073716999868</c:v>
                </c:pt>
                <c:pt idx="69059">
                  <c:v>230.07420200019601</c:v>
                </c:pt>
                <c:pt idx="69060">
                  <c:v>230.07453899981499</c:v>
                </c:pt>
                <c:pt idx="69061">
                  <c:v>230.07475299982602</c:v>
                </c:pt>
                <c:pt idx="69062">
                  <c:v>230.07504099996299</c:v>
                </c:pt>
                <c:pt idx="69063">
                  <c:v>230.07542599998399</c:v>
                </c:pt>
                <c:pt idx="69064">
                  <c:v>230.07547999986801</c:v>
                </c:pt>
                <c:pt idx="69065">
                  <c:v>230.07572200003702</c:v>
                </c:pt>
                <c:pt idx="69066">
                  <c:v>230.07649800001602</c:v>
                </c:pt>
                <c:pt idx="69067">
                  <c:v>230.088712999986</c:v>
                </c:pt>
                <c:pt idx="69068">
                  <c:v>230.10052400013501</c:v>
                </c:pt>
                <c:pt idx="69069">
                  <c:v>230.113356999936</c:v>
                </c:pt>
                <c:pt idx="69070">
                  <c:v>230.12469600007501</c:v>
                </c:pt>
                <c:pt idx="69071">
                  <c:v>230.133273999854</c:v>
                </c:pt>
                <c:pt idx="69072">
                  <c:v>230.133984000076</c:v>
                </c:pt>
                <c:pt idx="69073">
                  <c:v>230.14423799986602</c:v>
                </c:pt>
                <c:pt idx="69074">
                  <c:v>230.16366799993102</c:v>
                </c:pt>
                <c:pt idx="69075">
                  <c:v>230.16423899980501</c:v>
                </c:pt>
                <c:pt idx="69076">
                  <c:v>230.16518599979401</c:v>
                </c:pt>
                <c:pt idx="69077">
                  <c:v>230.16564399995301</c:v>
                </c:pt>
                <c:pt idx="69078">
                  <c:v>230.16599499987899</c:v>
                </c:pt>
                <c:pt idx="69079">
                  <c:v>230.16602500001599</c:v>
                </c:pt>
                <c:pt idx="69080">
                  <c:v>230.16664399983702</c:v>
                </c:pt>
                <c:pt idx="69081">
                  <c:v>230.16714400000598</c:v>
                </c:pt>
                <c:pt idx="69082">
                  <c:v>230.17235599991102</c:v>
                </c:pt>
                <c:pt idx="69083">
                  <c:v>230.17407699990099</c:v>
                </c:pt>
                <c:pt idx="69084">
                  <c:v>230.18753799988099</c:v>
                </c:pt>
                <c:pt idx="69085">
                  <c:v>230.20423199977799</c:v>
                </c:pt>
                <c:pt idx="69086">
                  <c:v>230.20678100010602</c:v>
                </c:pt>
                <c:pt idx="69087">
                  <c:v>230.21131899986301</c:v>
                </c:pt>
                <c:pt idx="69088">
                  <c:v>230.211912999948</c:v>
                </c:pt>
                <c:pt idx="69089">
                  <c:v>230.21312099990601</c:v>
                </c:pt>
                <c:pt idx="69090">
                  <c:v>230.213967000054</c:v>
                </c:pt>
                <c:pt idx="69091">
                  <c:v>230.228164999971</c:v>
                </c:pt>
                <c:pt idx="69092">
                  <c:v>230.228327000077</c:v>
                </c:pt>
                <c:pt idx="69093">
                  <c:v>230.228813999929</c:v>
                </c:pt>
                <c:pt idx="69094">
                  <c:v>230.229967000013</c:v>
                </c:pt>
                <c:pt idx="69095">
                  <c:v>230.23078500000301</c:v>
                </c:pt>
                <c:pt idx="69096">
                  <c:v>230.24739699985702</c:v>
                </c:pt>
                <c:pt idx="69097">
                  <c:v>230.24806400007901</c:v>
                </c:pt>
                <c:pt idx="69098">
                  <c:v>230.24934800014299</c:v>
                </c:pt>
                <c:pt idx="69099">
                  <c:v>230.25039599997299</c:v>
                </c:pt>
                <c:pt idx="69100">
                  <c:v>230.27649000005098</c:v>
                </c:pt>
                <c:pt idx="69101">
                  <c:v>230.27816700005098</c:v>
                </c:pt>
                <c:pt idx="69102">
                  <c:v>230.28678799983001</c:v>
                </c:pt>
                <c:pt idx="69103">
                  <c:v>230.295368000042</c:v>
                </c:pt>
                <c:pt idx="69104">
                  <c:v>230.29607399985201</c:v>
                </c:pt>
                <c:pt idx="69105">
                  <c:v>230.29733500015899</c:v>
                </c:pt>
                <c:pt idx="69106">
                  <c:v>230.29823600018</c:v>
                </c:pt>
                <c:pt idx="69107">
                  <c:v>230.305140999917</c:v>
                </c:pt>
                <c:pt idx="69108">
                  <c:v>230.309081000086</c:v>
                </c:pt>
                <c:pt idx="69109">
                  <c:v>230.309706999833</c:v>
                </c:pt>
                <c:pt idx="69110">
                  <c:v>230.31091499979001</c:v>
                </c:pt>
                <c:pt idx="69111">
                  <c:v>230.31189699986498</c:v>
                </c:pt>
                <c:pt idx="69112">
                  <c:v>230.334397000206</c:v>
                </c:pt>
                <c:pt idx="69113">
                  <c:v>230.33835800015299</c:v>
                </c:pt>
                <c:pt idx="69114">
                  <c:v>230.33958099995198</c:v>
                </c:pt>
                <c:pt idx="69115">
                  <c:v>230.356249000124</c:v>
                </c:pt>
                <c:pt idx="69116">
                  <c:v>230.356848000155</c:v>
                </c:pt>
                <c:pt idx="69117">
                  <c:v>230.35803599987</c:v>
                </c:pt>
                <c:pt idx="69118">
                  <c:v>230.35893399992298</c:v>
                </c:pt>
                <c:pt idx="69119">
                  <c:v>230.361160000029</c:v>
                </c:pt>
                <c:pt idx="69120">
                  <c:v>230.36621600021999</c:v>
                </c:pt>
                <c:pt idx="69121">
                  <c:v>230.366908000178</c:v>
                </c:pt>
                <c:pt idx="69122">
                  <c:v>230.36832600018801</c:v>
                </c:pt>
                <c:pt idx="69123">
                  <c:v>230.36929499994503</c:v>
                </c:pt>
                <c:pt idx="69124">
                  <c:v>230.37703499994601</c:v>
                </c:pt>
                <c:pt idx="69125">
                  <c:v>230.38885799996902</c:v>
                </c:pt>
                <c:pt idx="69126">
                  <c:v>230.389519999789</c:v>
                </c:pt>
                <c:pt idx="69127">
                  <c:v>230.39051200021203</c:v>
                </c:pt>
                <c:pt idx="69128">
                  <c:v>230.39133600013801</c:v>
                </c:pt>
                <c:pt idx="69129">
                  <c:v>230.41552399990903</c:v>
                </c:pt>
                <c:pt idx="69130">
                  <c:v>230.41616699993</c:v>
                </c:pt>
                <c:pt idx="69131">
                  <c:v>230.41720799983503</c:v>
                </c:pt>
                <c:pt idx="69132">
                  <c:v>230.41745000000398</c:v>
                </c:pt>
                <c:pt idx="69133">
                  <c:v>230.41767899985601</c:v>
                </c:pt>
                <c:pt idx="69134">
                  <c:v>230.41841800022598</c:v>
                </c:pt>
                <c:pt idx="69135">
                  <c:v>230.41842300017299</c:v>
                </c:pt>
                <c:pt idx="69136">
                  <c:v>230.418537999867</c:v>
                </c:pt>
                <c:pt idx="69137">
                  <c:v>230.41901699980301</c:v>
                </c:pt>
                <c:pt idx="69138">
                  <c:v>230.426095999973</c:v>
                </c:pt>
                <c:pt idx="69139">
                  <c:v>230.435759000101</c:v>
                </c:pt>
                <c:pt idx="69140">
                  <c:v>230.43640400010099</c:v>
                </c:pt>
                <c:pt idx="69141">
                  <c:v>230.43758099993198</c:v>
                </c:pt>
                <c:pt idx="69142">
                  <c:v>230.43769300011201</c:v>
                </c:pt>
                <c:pt idx="69143">
                  <c:v>230.43829900007</c:v>
                </c:pt>
                <c:pt idx="69144">
                  <c:v>230.43844199992202</c:v>
                </c:pt>
                <c:pt idx="69145">
                  <c:v>230.43929400000701</c:v>
                </c:pt>
                <c:pt idx="69146">
                  <c:v>230.43953800015501</c:v>
                </c:pt>
                <c:pt idx="69147">
                  <c:v>230.43989699999599</c:v>
                </c:pt>
                <c:pt idx="69148">
                  <c:v>230.44044400012299</c:v>
                </c:pt>
                <c:pt idx="69149">
                  <c:v>230.44108000021799</c:v>
                </c:pt>
                <c:pt idx="69150">
                  <c:v>230.44165400006</c:v>
                </c:pt>
                <c:pt idx="69151">
                  <c:v>230.44185500020799</c:v>
                </c:pt>
                <c:pt idx="69152">
                  <c:v>230.442096999922</c:v>
                </c:pt>
                <c:pt idx="69153">
                  <c:v>230.44291099995399</c:v>
                </c:pt>
                <c:pt idx="69154">
                  <c:v>230.444010000155</c:v>
                </c:pt>
                <c:pt idx="69155">
                  <c:v>230.44635899987</c:v>
                </c:pt>
                <c:pt idx="69156">
                  <c:v>230.44685200011301</c:v>
                </c:pt>
                <c:pt idx="69157">
                  <c:v>230.447812999955</c:v>
                </c:pt>
                <c:pt idx="69158">
                  <c:v>230.448481000166</c:v>
                </c:pt>
                <c:pt idx="69159">
                  <c:v>230.46591899992498</c:v>
                </c:pt>
                <c:pt idx="69160">
                  <c:v>230.466695999894</c:v>
                </c:pt>
                <c:pt idx="69161">
                  <c:v>230.46675900013699</c:v>
                </c:pt>
                <c:pt idx="69162">
                  <c:v>230.468049000137</c:v>
                </c:pt>
                <c:pt idx="69163">
                  <c:v>230.46958199984101</c:v>
                </c:pt>
                <c:pt idx="69164">
                  <c:v>230.476137000096</c:v>
                </c:pt>
                <c:pt idx="69165">
                  <c:v>230.47681400021202</c:v>
                </c:pt>
                <c:pt idx="69166">
                  <c:v>230.479468999874</c:v>
                </c:pt>
                <c:pt idx="69167">
                  <c:v>230.47971100004301</c:v>
                </c:pt>
                <c:pt idx="69168">
                  <c:v>230.48012299977898</c:v>
                </c:pt>
                <c:pt idx="69169">
                  <c:v>230.48137300020201</c:v>
                </c:pt>
                <c:pt idx="69170">
                  <c:v>230.48175399981099</c:v>
                </c:pt>
                <c:pt idx="69171">
                  <c:v>230.48414400000101</c:v>
                </c:pt>
                <c:pt idx="69172">
                  <c:v>230.484449999948</c:v>
                </c:pt>
                <c:pt idx="69173">
                  <c:v>230.48656599985401</c:v>
                </c:pt>
                <c:pt idx="69174">
                  <c:v>230.48686199990698</c:v>
                </c:pt>
                <c:pt idx="69175">
                  <c:v>230.48830000016</c:v>
                </c:pt>
                <c:pt idx="69176">
                  <c:v>230.48842099979001</c:v>
                </c:pt>
                <c:pt idx="69177">
                  <c:v>230.48853399996</c:v>
                </c:pt>
                <c:pt idx="69178">
                  <c:v>230.48865500004399</c:v>
                </c:pt>
                <c:pt idx="69179">
                  <c:v>230.48875399990698</c:v>
                </c:pt>
                <c:pt idx="69180">
                  <c:v>230.489744999886</c:v>
                </c:pt>
                <c:pt idx="69181">
                  <c:v>230.49032500011799</c:v>
                </c:pt>
                <c:pt idx="69182">
                  <c:v>230.49149500002301</c:v>
                </c:pt>
                <c:pt idx="69183">
                  <c:v>230.49207399981202</c:v>
                </c:pt>
                <c:pt idx="69184">
                  <c:v>230.49218999994901</c:v>
                </c:pt>
                <c:pt idx="69185">
                  <c:v>230.49263599977999</c:v>
                </c:pt>
                <c:pt idx="69186">
                  <c:v>230.49287999992799</c:v>
                </c:pt>
                <c:pt idx="69187">
                  <c:v>230.493527999897</c:v>
                </c:pt>
                <c:pt idx="69188">
                  <c:v>230.494259999886</c:v>
                </c:pt>
                <c:pt idx="69189">
                  <c:v>230.503436000162</c:v>
                </c:pt>
                <c:pt idx="69190">
                  <c:v>230.516946000079</c:v>
                </c:pt>
                <c:pt idx="69191">
                  <c:v>230.521953999868</c:v>
                </c:pt>
                <c:pt idx="69192">
                  <c:v>230.52653900003799</c:v>
                </c:pt>
                <c:pt idx="69193">
                  <c:v>230.534282999997</c:v>
                </c:pt>
                <c:pt idx="69194">
                  <c:v>230.53471599996502</c:v>
                </c:pt>
                <c:pt idx="69195">
                  <c:v>230.535495999902</c:v>
                </c:pt>
                <c:pt idx="69196">
                  <c:v>230.53612100011301</c:v>
                </c:pt>
                <c:pt idx="69197">
                  <c:v>230.55332400008402</c:v>
                </c:pt>
                <c:pt idx="69198">
                  <c:v>230.55546900013701</c:v>
                </c:pt>
                <c:pt idx="69199">
                  <c:v>230.556002999946</c:v>
                </c:pt>
                <c:pt idx="69200">
                  <c:v>230.55704299986198</c:v>
                </c:pt>
                <c:pt idx="69201">
                  <c:v>230.557797000074</c:v>
                </c:pt>
                <c:pt idx="69202">
                  <c:v>230.558160999862</c:v>
                </c:pt>
                <c:pt idx="69203">
                  <c:v>230.563088000053</c:v>
                </c:pt>
                <c:pt idx="69204">
                  <c:v>230.56739699995802</c:v>
                </c:pt>
                <c:pt idx="69205">
                  <c:v>230.568006999874</c:v>
                </c:pt>
                <c:pt idx="69206">
                  <c:v>230.56841900006398</c:v>
                </c:pt>
                <c:pt idx="69207">
                  <c:v>230.56935600016001</c:v>
                </c:pt>
                <c:pt idx="69208">
                  <c:v>230.57029299979999</c:v>
                </c:pt>
                <c:pt idx="69209">
                  <c:v>230.58438099997099</c:v>
                </c:pt>
                <c:pt idx="69210">
                  <c:v>230.58519599999201</c:v>
                </c:pt>
                <c:pt idx="69211">
                  <c:v>230.60155700022702</c:v>
                </c:pt>
                <c:pt idx="69212">
                  <c:v>230.60299100006802</c:v>
                </c:pt>
                <c:pt idx="69213">
                  <c:v>230.603674000121</c:v>
                </c:pt>
                <c:pt idx="69214">
                  <c:v>230.60481199991</c:v>
                </c:pt>
                <c:pt idx="69215">
                  <c:v>230.60572199983599</c:v>
                </c:pt>
                <c:pt idx="69216">
                  <c:v>230.60774399982603</c:v>
                </c:pt>
                <c:pt idx="69217">
                  <c:v>230.60824899994199</c:v>
                </c:pt>
                <c:pt idx="69218">
                  <c:v>230.609074999847</c:v>
                </c:pt>
                <c:pt idx="69219">
                  <c:v>230.609670999911</c:v>
                </c:pt>
                <c:pt idx="69220">
                  <c:v>230.614261000027</c:v>
                </c:pt>
                <c:pt idx="69221">
                  <c:v>230.61493900013301</c:v>
                </c:pt>
                <c:pt idx="69222">
                  <c:v>230.615050999858</c:v>
                </c:pt>
                <c:pt idx="69223">
                  <c:v>230.61626800017601</c:v>
                </c:pt>
                <c:pt idx="69224">
                  <c:v>230.61725700017601</c:v>
                </c:pt>
                <c:pt idx="69225">
                  <c:v>230.622298000071</c:v>
                </c:pt>
                <c:pt idx="69226">
                  <c:v>230.63523800010401</c:v>
                </c:pt>
                <c:pt idx="69227">
                  <c:v>230.64138200015802</c:v>
                </c:pt>
                <c:pt idx="69228">
                  <c:v>230.64197099984</c:v>
                </c:pt>
                <c:pt idx="69229">
                  <c:v>230.64314800012602</c:v>
                </c:pt>
                <c:pt idx="69230">
                  <c:v>230.64397000007298</c:v>
                </c:pt>
                <c:pt idx="69231">
                  <c:v>230.64587599992498</c:v>
                </c:pt>
                <c:pt idx="69232">
                  <c:v>230.646772999989</c:v>
                </c:pt>
                <c:pt idx="69233">
                  <c:v>230.64709399977801</c:v>
                </c:pt>
                <c:pt idx="69234">
                  <c:v>230.64787200018998</c:v>
                </c:pt>
                <c:pt idx="69235">
                  <c:v>230.648640999788</c:v>
                </c:pt>
                <c:pt idx="69236">
                  <c:v>230.665300000055</c:v>
                </c:pt>
                <c:pt idx="69237">
                  <c:v>230.665374000182</c:v>
                </c:pt>
                <c:pt idx="69238">
                  <c:v>230.665848000171</c:v>
                </c:pt>
                <c:pt idx="69239">
                  <c:v>230.66665699980101</c:v>
                </c:pt>
                <c:pt idx="69240">
                  <c:v>230.66775500001299</c:v>
                </c:pt>
                <c:pt idx="69241">
                  <c:v>230.67254799980199</c:v>
                </c:pt>
                <c:pt idx="69242">
                  <c:v>230.67314299987601</c:v>
                </c:pt>
                <c:pt idx="69243">
                  <c:v>230.67428500007702</c:v>
                </c:pt>
                <c:pt idx="69244">
                  <c:v>230.67506699999203</c:v>
                </c:pt>
                <c:pt idx="69245">
                  <c:v>230.683966000015</c:v>
                </c:pt>
                <c:pt idx="69246">
                  <c:v>230.68959500005801</c:v>
                </c:pt>
                <c:pt idx="69247">
                  <c:v>230.695424999794</c:v>
                </c:pt>
                <c:pt idx="69248">
                  <c:v>230.69609399999499</c:v>
                </c:pt>
                <c:pt idx="69249">
                  <c:v>230.69730699990001</c:v>
                </c:pt>
                <c:pt idx="69250">
                  <c:v>230.69877299985799</c:v>
                </c:pt>
                <c:pt idx="69251">
                  <c:v>230.71230899995498</c:v>
                </c:pt>
                <c:pt idx="69252">
                  <c:v>230.72307900019899</c:v>
                </c:pt>
                <c:pt idx="69253">
                  <c:v>230.73816299984099</c:v>
                </c:pt>
                <c:pt idx="69254">
                  <c:v>230.73882800008499</c:v>
                </c:pt>
                <c:pt idx="69255">
                  <c:v>230.739527999958</c:v>
                </c:pt>
                <c:pt idx="69256">
                  <c:v>230.74098599999999</c:v>
                </c:pt>
                <c:pt idx="69257">
                  <c:v>230.74195800018001</c:v>
                </c:pt>
                <c:pt idx="69258">
                  <c:v>230.74503399993699</c:v>
                </c:pt>
                <c:pt idx="69259">
                  <c:v>230.75302300003298</c:v>
                </c:pt>
                <c:pt idx="69260">
                  <c:v>230.75783600006602</c:v>
                </c:pt>
                <c:pt idx="69261">
                  <c:v>230.75824499983298</c:v>
                </c:pt>
                <c:pt idx="69262">
                  <c:v>230.758969999897</c:v>
                </c:pt>
                <c:pt idx="69263">
                  <c:v>230.75952899989701</c:v>
                </c:pt>
                <c:pt idx="69264">
                  <c:v>230.76834299990799</c:v>
                </c:pt>
                <c:pt idx="69265">
                  <c:v>230.769005000183</c:v>
                </c:pt>
                <c:pt idx="69266">
                  <c:v>230.77030300009901</c:v>
                </c:pt>
                <c:pt idx="69267">
                  <c:v>230.77118199989798</c:v>
                </c:pt>
                <c:pt idx="69268">
                  <c:v>230.77354399992998</c:v>
                </c:pt>
                <c:pt idx="69269">
                  <c:v>230.773917000078</c:v>
                </c:pt>
                <c:pt idx="69270">
                  <c:v>230.77472000022598</c:v>
                </c:pt>
                <c:pt idx="69271">
                  <c:v>230.775335000089</c:v>
                </c:pt>
                <c:pt idx="69272">
                  <c:v>230.784288999984</c:v>
                </c:pt>
                <c:pt idx="69273">
                  <c:v>230.78497100004802</c:v>
                </c:pt>
                <c:pt idx="69274">
                  <c:v>230.786253000133</c:v>
                </c:pt>
                <c:pt idx="69275">
                  <c:v>230.78712200003702</c:v>
                </c:pt>
                <c:pt idx="69276">
                  <c:v>230.79158500013301</c:v>
                </c:pt>
                <c:pt idx="69277">
                  <c:v>230.80615299977498</c:v>
                </c:pt>
                <c:pt idx="69278">
                  <c:v>230.806234999818</c:v>
                </c:pt>
                <c:pt idx="69279">
                  <c:v>230.80688099980699</c:v>
                </c:pt>
                <c:pt idx="69280">
                  <c:v>230.80812899979699</c:v>
                </c:pt>
                <c:pt idx="69281">
                  <c:v>230.80906999985001</c:v>
                </c:pt>
                <c:pt idx="69282">
                  <c:v>230.81845400020001</c:v>
                </c:pt>
                <c:pt idx="69283">
                  <c:v>230.818956999883</c:v>
                </c:pt>
                <c:pt idx="69284">
                  <c:v>230.81903599995701</c:v>
                </c:pt>
                <c:pt idx="69285">
                  <c:v>230.82002999990399</c:v>
                </c:pt>
                <c:pt idx="69286">
                  <c:v>230.82069900010498</c:v>
                </c:pt>
                <c:pt idx="69287">
                  <c:v>230.83468799995899</c:v>
                </c:pt>
                <c:pt idx="69288">
                  <c:v>230.83918000020199</c:v>
                </c:pt>
                <c:pt idx="69289">
                  <c:v>230.84005100008602</c:v>
                </c:pt>
                <c:pt idx="69290">
                  <c:v>230.84021500017101</c:v>
                </c:pt>
                <c:pt idx="69291">
                  <c:v>230.840825000086</c:v>
                </c:pt>
                <c:pt idx="69292">
                  <c:v>230.84134000009701</c:v>
                </c:pt>
                <c:pt idx="69293">
                  <c:v>230.84207800002301</c:v>
                </c:pt>
                <c:pt idx="69294">
                  <c:v>230.84230399990699</c:v>
                </c:pt>
                <c:pt idx="69295">
                  <c:v>230.842679000033</c:v>
                </c:pt>
                <c:pt idx="69296">
                  <c:v>230.84296800016</c:v>
                </c:pt>
                <c:pt idx="69297">
                  <c:v>230.84298599996998</c:v>
                </c:pt>
                <c:pt idx="69298">
                  <c:v>230.84301400012902</c:v>
                </c:pt>
                <c:pt idx="69299">
                  <c:v>230.84356800018199</c:v>
                </c:pt>
                <c:pt idx="69300">
                  <c:v>230.843780000213</c:v>
                </c:pt>
                <c:pt idx="69301">
                  <c:v>230.844030999833</c:v>
                </c:pt>
                <c:pt idx="69302">
                  <c:v>230.84431799998097</c:v>
                </c:pt>
                <c:pt idx="69303">
                  <c:v>230.845405999843</c:v>
                </c:pt>
                <c:pt idx="69304">
                  <c:v>230.84606000020301</c:v>
                </c:pt>
                <c:pt idx="69305">
                  <c:v>230.85507899986601</c:v>
                </c:pt>
                <c:pt idx="69306">
                  <c:v>230.85564900020401</c:v>
                </c:pt>
                <c:pt idx="69307">
                  <c:v>230.856720999781</c:v>
                </c:pt>
                <c:pt idx="69308">
                  <c:v>230.85756099999298</c:v>
                </c:pt>
                <c:pt idx="69309">
                  <c:v>230.86766799997301</c:v>
                </c:pt>
                <c:pt idx="69310">
                  <c:v>230.88516400002803</c:v>
                </c:pt>
                <c:pt idx="69311">
                  <c:v>230.89198400020899</c:v>
                </c:pt>
                <c:pt idx="69312">
                  <c:v>230.89269299998702</c:v>
                </c:pt>
                <c:pt idx="69313">
                  <c:v>230.89389699998699</c:v>
                </c:pt>
                <c:pt idx="69314">
                  <c:v>230.89510599993397</c:v>
                </c:pt>
                <c:pt idx="69315">
                  <c:v>230.90053899977602</c:v>
                </c:pt>
                <c:pt idx="69316">
                  <c:v>230.90920300001002</c:v>
                </c:pt>
                <c:pt idx="69317">
                  <c:v>230.90987400019</c:v>
                </c:pt>
                <c:pt idx="69318">
                  <c:v>230.91102399985098</c:v>
                </c:pt>
                <c:pt idx="69319">
                  <c:v>230.91171599980899</c:v>
                </c:pt>
                <c:pt idx="69320">
                  <c:v>230.91179799985099</c:v>
                </c:pt>
                <c:pt idx="69321">
                  <c:v>230.91236299978797</c:v>
                </c:pt>
                <c:pt idx="69322">
                  <c:v>230.91363599996799</c:v>
                </c:pt>
                <c:pt idx="69323">
                  <c:v>230.913666000105</c:v>
                </c:pt>
                <c:pt idx="69324">
                  <c:v>230.91383000018999</c:v>
                </c:pt>
                <c:pt idx="69325">
                  <c:v>230.91399499980901</c:v>
                </c:pt>
                <c:pt idx="69326">
                  <c:v>230.91436899994702</c:v>
                </c:pt>
                <c:pt idx="69327">
                  <c:v>230.91460700015801</c:v>
                </c:pt>
                <c:pt idx="69328">
                  <c:v>230.91472499981998</c:v>
                </c:pt>
                <c:pt idx="69329">
                  <c:v>230.915297000137</c:v>
                </c:pt>
                <c:pt idx="69330">
                  <c:v>230.91538200014799</c:v>
                </c:pt>
                <c:pt idx="69331">
                  <c:v>230.91620200011599</c:v>
                </c:pt>
                <c:pt idx="69332">
                  <c:v>230.91686499992599</c:v>
                </c:pt>
                <c:pt idx="69333">
                  <c:v>230.92075500017</c:v>
                </c:pt>
                <c:pt idx="69334">
                  <c:v>230.92247400018002</c:v>
                </c:pt>
                <c:pt idx="69335">
                  <c:v>230.92287400004301</c:v>
                </c:pt>
                <c:pt idx="69336">
                  <c:v>230.92352999992701</c:v>
                </c:pt>
                <c:pt idx="69337">
                  <c:v>230.924074000085</c:v>
                </c:pt>
                <c:pt idx="69338">
                  <c:v>230.93804600011899</c:v>
                </c:pt>
                <c:pt idx="69339">
                  <c:v>230.9638239999</c:v>
                </c:pt>
                <c:pt idx="69340">
                  <c:v>230.96440600011101</c:v>
                </c:pt>
                <c:pt idx="69341">
                  <c:v>230.96531999999499</c:v>
                </c:pt>
                <c:pt idx="69342">
                  <c:v>230.965649000154</c:v>
                </c:pt>
                <c:pt idx="69343">
                  <c:v>230.96649699982601</c:v>
                </c:pt>
                <c:pt idx="69344">
                  <c:v>230.96800099983702</c:v>
                </c:pt>
                <c:pt idx="69345">
                  <c:v>230.968885000038</c:v>
                </c:pt>
                <c:pt idx="69346">
                  <c:v>230.977270000039</c:v>
                </c:pt>
                <c:pt idx="69347">
                  <c:v>230.97905499980598</c:v>
                </c:pt>
                <c:pt idx="69348">
                  <c:v>230.979559999923</c:v>
                </c:pt>
                <c:pt idx="69349">
                  <c:v>230.98068399985999</c:v>
                </c:pt>
                <c:pt idx="69350">
                  <c:v>230.98149799989102</c:v>
                </c:pt>
                <c:pt idx="69351">
                  <c:v>230.98474800008199</c:v>
                </c:pt>
                <c:pt idx="69352">
                  <c:v>230.99332399988202</c:v>
                </c:pt>
                <c:pt idx="69353">
                  <c:v>230.993812000178</c:v>
                </c:pt>
                <c:pt idx="69354">
                  <c:v>230.99470399984</c:v>
                </c:pt>
                <c:pt idx="69355">
                  <c:v>230.99542899990399</c:v>
                </c:pt>
                <c:pt idx="69356">
                  <c:v>230.99982099984101</c:v>
                </c:pt>
                <c:pt idx="69357">
                  <c:v>231.00654100016902</c:v>
                </c:pt>
                <c:pt idx="69358">
                  <c:v>231.006974000138</c:v>
                </c:pt>
                <c:pt idx="69359">
                  <c:v>231.00777399986299</c:v>
                </c:pt>
                <c:pt idx="69360">
                  <c:v>231.008268000096</c:v>
                </c:pt>
                <c:pt idx="69361">
                  <c:v>231.01814900019198</c:v>
                </c:pt>
                <c:pt idx="69362">
                  <c:v>231.029587000193</c:v>
                </c:pt>
                <c:pt idx="69363">
                  <c:v>231.03459399999301</c:v>
                </c:pt>
                <c:pt idx="69364">
                  <c:v>231.04159700005701</c:v>
                </c:pt>
                <c:pt idx="69365">
                  <c:v>231.04230299986699</c:v>
                </c:pt>
                <c:pt idx="69366">
                  <c:v>231.043422999846</c:v>
                </c:pt>
                <c:pt idx="69367">
                  <c:v>231.044236999878</c:v>
                </c:pt>
                <c:pt idx="69368">
                  <c:v>231.046268000227</c:v>
                </c:pt>
                <c:pt idx="69369">
                  <c:v>231.04704800016401</c:v>
                </c:pt>
                <c:pt idx="69370">
                  <c:v>231.04797999985701</c:v>
                </c:pt>
                <c:pt idx="69371">
                  <c:v>231.048262000058</c:v>
                </c:pt>
                <c:pt idx="69372">
                  <c:v>231.049186999825</c:v>
                </c:pt>
                <c:pt idx="69373">
                  <c:v>231.056005000027</c:v>
                </c:pt>
                <c:pt idx="69374">
                  <c:v>231.07904400012498</c:v>
                </c:pt>
                <c:pt idx="69375">
                  <c:v>231.07975899983998</c:v>
                </c:pt>
                <c:pt idx="69376">
                  <c:v>231.08088199978701</c:v>
                </c:pt>
                <c:pt idx="69377">
                  <c:v>231.08197700003001</c:v>
                </c:pt>
                <c:pt idx="69378">
                  <c:v>231.10430799988498</c:v>
                </c:pt>
                <c:pt idx="69379">
                  <c:v>231.10922800014998</c:v>
                </c:pt>
                <c:pt idx="69380">
                  <c:v>231.10977799979003</c:v>
                </c:pt>
                <c:pt idx="69381">
                  <c:v>231.110714999886</c:v>
                </c:pt>
                <c:pt idx="69382">
                  <c:v>231.11143500000199</c:v>
                </c:pt>
                <c:pt idx="69383">
                  <c:v>231.11391000020302</c:v>
                </c:pt>
                <c:pt idx="69384">
                  <c:v>231.122648000109</c:v>
                </c:pt>
                <c:pt idx="69385">
                  <c:v>231.123251000099</c:v>
                </c:pt>
                <c:pt idx="69386">
                  <c:v>231.12440400018298</c:v>
                </c:pt>
                <c:pt idx="69387">
                  <c:v>231.125231000078</c:v>
                </c:pt>
                <c:pt idx="69388">
                  <c:v>231.148841000049</c:v>
                </c:pt>
                <c:pt idx="69389">
                  <c:v>231.14957699999601</c:v>
                </c:pt>
                <c:pt idx="69390">
                  <c:v>231.150696999975</c:v>
                </c:pt>
                <c:pt idx="69391">
                  <c:v>231.15172100005998</c:v>
                </c:pt>
                <c:pt idx="69392">
                  <c:v>231.15202899998599</c:v>
                </c:pt>
                <c:pt idx="69393">
                  <c:v>231.18998600011702</c:v>
                </c:pt>
                <c:pt idx="69394">
                  <c:v>231.190652999885</c:v>
                </c:pt>
                <c:pt idx="69395">
                  <c:v>231.19190699981098</c:v>
                </c:pt>
                <c:pt idx="69396">
                  <c:v>231.192878000001</c:v>
                </c:pt>
                <c:pt idx="69397">
                  <c:v>231.1932839998</c:v>
                </c:pt>
                <c:pt idx="69398">
                  <c:v>231.19577899979001</c:v>
                </c:pt>
                <c:pt idx="69399">
                  <c:v>231.19642600022399</c:v>
                </c:pt>
                <c:pt idx="69400">
                  <c:v>231.19767199978</c:v>
                </c:pt>
                <c:pt idx="69401">
                  <c:v>231.198545000097</c:v>
                </c:pt>
                <c:pt idx="69402">
                  <c:v>231.20188900020301</c:v>
                </c:pt>
                <c:pt idx="69403">
                  <c:v>231.211206999887</c:v>
                </c:pt>
                <c:pt idx="69404">
                  <c:v>231.211791000077</c:v>
                </c:pt>
                <c:pt idx="69405">
                  <c:v>231.21297699981298</c:v>
                </c:pt>
                <c:pt idx="69406">
                  <c:v>231.21370599983399</c:v>
                </c:pt>
                <c:pt idx="69407">
                  <c:v>231.22866699986801</c:v>
                </c:pt>
                <c:pt idx="69408">
                  <c:v>231.233100999816</c:v>
                </c:pt>
                <c:pt idx="69409">
                  <c:v>231.238496000059</c:v>
                </c:pt>
                <c:pt idx="69410">
                  <c:v>231.23889599992199</c:v>
                </c:pt>
                <c:pt idx="69411">
                  <c:v>231.23971799986899</c:v>
                </c:pt>
                <c:pt idx="69412">
                  <c:v>231.24031599991199</c:v>
                </c:pt>
                <c:pt idx="69413">
                  <c:v>231.24738700016599</c:v>
                </c:pt>
                <c:pt idx="69414">
                  <c:v>231.25741900003001</c:v>
                </c:pt>
                <c:pt idx="69415">
                  <c:v>231.25795799978701</c:v>
                </c:pt>
                <c:pt idx="69416">
                  <c:v>231.25926400007299</c:v>
                </c:pt>
                <c:pt idx="69417">
                  <c:v>231.26001599985099</c:v>
                </c:pt>
                <c:pt idx="69418">
                  <c:v>231.26467500014701</c:v>
                </c:pt>
                <c:pt idx="69419">
                  <c:v>231.26536200015801</c:v>
                </c:pt>
                <c:pt idx="69420">
                  <c:v>231.26668199984101</c:v>
                </c:pt>
                <c:pt idx="69421">
                  <c:v>231.267610000031</c:v>
                </c:pt>
                <c:pt idx="69422">
                  <c:v>231.278593999832</c:v>
                </c:pt>
                <c:pt idx="69423">
                  <c:v>231.27887100008499</c:v>
                </c:pt>
                <c:pt idx="69424">
                  <c:v>231.27924900018098</c:v>
                </c:pt>
                <c:pt idx="69425">
                  <c:v>231.28055000006398</c:v>
                </c:pt>
                <c:pt idx="69426">
                  <c:v>231.28112199992702</c:v>
                </c:pt>
                <c:pt idx="69427">
                  <c:v>231.281920000128</c:v>
                </c:pt>
                <c:pt idx="69428">
                  <c:v>231.30555399984499</c:v>
                </c:pt>
                <c:pt idx="69429">
                  <c:v>231.30591600010999</c:v>
                </c:pt>
                <c:pt idx="69430">
                  <c:v>231.30626200008899</c:v>
                </c:pt>
                <c:pt idx="69431">
                  <c:v>231.30762299979298</c:v>
                </c:pt>
                <c:pt idx="69432">
                  <c:v>231.30857800015198</c:v>
                </c:pt>
                <c:pt idx="69433">
                  <c:v>231.314557000132</c:v>
                </c:pt>
                <c:pt idx="69434">
                  <c:v>231.31522299990999</c:v>
                </c:pt>
                <c:pt idx="69435">
                  <c:v>231.316475999847</c:v>
                </c:pt>
                <c:pt idx="69436">
                  <c:v>231.31797399992098</c:v>
                </c:pt>
                <c:pt idx="69437">
                  <c:v>231.32617400005901</c:v>
                </c:pt>
                <c:pt idx="69438">
                  <c:v>231.33190699991201</c:v>
                </c:pt>
                <c:pt idx="69439">
                  <c:v>231.33244700011301</c:v>
                </c:pt>
                <c:pt idx="69440">
                  <c:v>231.33335100010299</c:v>
                </c:pt>
                <c:pt idx="69441">
                  <c:v>231.334031000187</c:v>
                </c:pt>
                <c:pt idx="69442">
                  <c:v>231.34316999994502</c:v>
                </c:pt>
                <c:pt idx="69443">
                  <c:v>231.34796800013598</c:v>
                </c:pt>
                <c:pt idx="69444">
                  <c:v>231.36893599985299</c:v>
                </c:pt>
                <c:pt idx="69445">
                  <c:v>231.377380000139</c:v>
                </c:pt>
                <c:pt idx="69446">
                  <c:v>231.38422900001299</c:v>
                </c:pt>
                <c:pt idx="69447">
                  <c:v>231.38491700001299</c:v>
                </c:pt>
                <c:pt idx="69448">
                  <c:v>231.38624000011899</c:v>
                </c:pt>
                <c:pt idx="69449">
                  <c:v>231.38715400000302</c:v>
                </c:pt>
                <c:pt idx="69450">
                  <c:v>231.40474599995198</c:v>
                </c:pt>
                <c:pt idx="69451">
                  <c:v>231.40662000014299</c:v>
                </c:pt>
                <c:pt idx="69452">
                  <c:v>231.40723000005801</c:v>
                </c:pt>
                <c:pt idx="69453">
                  <c:v>231.40760600017501</c:v>
                </c:pt>
                <c:pt idx="69454">
                  <c:v>231.40841800022798</c:v>
                </c:pt>
                <c:pt idx="69455">
                  <c:v>231.408524000016</c:v>
                </c:pt>
                <c:pt idx="69456">
                  <c:v>231.40947399997401</c:v>
                </c:pt>
                <c:pt idx="69457">
                  <c:v>231.40978099991102</c:v>
                </c:pt>
                <c:pt idx="69458">
                  <c:v>231.41076000001698</c:v>
                </c:pt>
                <c:pt idx="69459">
                  <c:v>231.417728999986</c:v>
                </c:pt>
                <c:pt idx="69460">
                  <c:v>231.418356000176</c:v>
                </c:pt>
                <c:pt idx="69461">
                  <c:v>231.41959399981701</c:v>
                </c:pt>
                <c:pt idx="69462">
                  <c:v>231.42046700013398</c:v>
                </c:pt>
                <c:pt idx="69463">
                  <c:v>231.44835899984099</c:v>
                </c:pt>
                <c:pt idx="69464">
                  <c:v>231.44885400006299</c:v>
                </c:pt>
                <c:pt idx="69465">
                  <c:v>231.44967000007401</c:v>
                </c:pt>
                <c:pt idx="69466">
                  <c:v>231.450264000159</c:v>
                </c:pt>
                <c:pt idx="69467">
                  <c:v>231.45162999981002</c:v>
                </c:pt>
                <c:pt idx="69468">
                  <c:v>231.45210499978899</c:v>
                </c:pt>
                <c:pt idx="69469">
                  <c:v>231.45280700009599</c:v>
                </c:pt>
                <c:pt idx="69470">
                  <c:v>231.453322000106</c:v>
                </c:pt>
                <c:pt idx="69471">
                  <c:v>231.45332500007399</c:v>
                </c:pt>
                <c:pt idx="69472">
                  <c:v>231.47375000007702</c:v>
                </c:pt>
                <c:pt idx="69473">
                  <c:v>231.47590700000302</c:v>
                </c:pt>
                <c:pt idx="69474">
                  <c:v>231.47651299996099</c:v>
                </c:pt>
                <c:pt idx="69475">
                  <c:v>231.47772699985501</c:v>
                </c:pt>
                <c:pt idx="69476">
                  <c:v>231.47858899983399</c:v>
                </c:pt>
                <c:pt idx="69477">
                  <c:v>231.48028700006699</c:v>
                </c:pt>
                <c:pt idx="69478">
                  <c:v>231.480905999887</c:v>
                </c:pt>
                <c:pt idx="69479">
                  <c:v>231.48196800002501</c:v>
                </c:pt>
                <c:pt idx="69480">
                  <c:v>231.48273500009901</c:v>
                </c:pt>
                <c:pt idx="69481">
                  <c:v>231.50191200011199</c:v>
                </c:pt>
                <c:pt idx="69482">
                  <c:v>231.503408000207</c:v>
                </c:pt>
                <c:pt idx="69483">
                  <c:v>231.504058000155</c:v>
                </c:pt>
                <c:pt idx="69484">
                  <c:v>231.50526800009098</c:v>
                </c:pt>
                <c:pt idx="69485">
                  <c:v>231.50616400016497</c:v>
                </c:pt>
                <c:pt idx="69486">
                  <c:v>231.510049000007</c:v>
                </c:pt>
                <c:pt idx="69487">
                  <c:v>231.51503300005001</c:v>
                </c:pt>
                <c:pt idx="69488">
                  <c:v>231.515538000167</c:v>
                </c:pt>
                <c:pt idx="69489">
                  <c:v>231.51674500013502</c:v>
                </c:pt>
                <c:pt idx="69490">
                  <c:v>231.51751400018799</c:v>
                </c:pt>
                <c:pt idx="69491">
                  <c:v>231.520696000188</c:v>
                </c:pt>
                <c:pt idx="69492">
                  <c:v>231.52125700016703</c:v>
                </c:pt>
                <c:pt idx="69493">
                  <c:v>231.52573000015701</c:v>
                </c:pt>
                <c:pt idx="69494">
                  <c:v>231.52640099988201</c:v>
                </c:pt>
                <c:pt idx="69495">
                  <c:v>231.527733999882</c:v>
                </c:pt>
                <c:pt idx="69496">
                  <c:v>231.528553999851</c:v>
                </c:pt>
                <c:pt idx="69497">
                  <c:v>231.53590299989401</c:v>
                </c:pt>
                <c:pt idx="69498">
                  <c:v>231.54330899978899</c:v>
                </c:pt>
                <c:pt idx="69499">
                  <c:v>231.55024700008602</c:v>
                </c:pt>
                <c:pt idx="69500">
                  <c:v>231.55099199993802</c:v>
                </c:pt>
                <c:pt idx="69501">
                  <c:v>231.55223399999099</c:v>
                </c:pt>
                <c:pt idx="69502">
                  <c:v>231.553503000213</c:v>
                </c:pt>
                <c:pt idx="69503">
                  <c:v>231.569066999782</c:v>
                </c:pt>
                <c:pt idx="69504">
                  <c:v>231.57063999997197</c:v>
                </c:pt>
                <c:pt idx="69505">
                  <c:v>231.571238000015</c:v>
                </c:pt>
                <c:pt idx="69506">
                  <c:v>231.57212700016299</c:v>
                </c:pt>
                <c:pt idx="69507">
                  <c:v>231.57245399988801</c:v>
                </c:pt>
                <c:pt idx="69508">
                  <c:v>231.572700000015</c:v>
                </c:pt>
                <c:pt idx="69509">
                  <c:v>231.57330300000399</c:v>
                </c:pt>
                <c:pt idx="69510">
                  <c:v>231.573344000025</c:v>
                </c:pt>
                <c:pt idx="69511">
                  <c:v>231.573741999909</c:v>
                </c:pt>
                <c:pt idx="69512">
                  <c:v>231.57455199998302</c:v>
                </c:pt>
                <c:pt idx="69513">
                  <c:v>231.58872200019601</c:v>
                </c:pt>
                <c:pt idx="69514">
                  <c:v>231.589280000207</c:v>
                </c:pt>
                <c:pt idx="69515">
                  <c:v>231.59036300012301</c:v>
                </c:pt>
                <c:pt idx="69516">
                  <c:v>231.59112299981601</c:v>
                </c:pt>
                <c:pt idx="69517">
                  <c:v>231.59681000015499</c:v>
                </c:pt>
                <c:pt idx="69518">
                  <c:v>231.62180999997801</c:v>
                </c:pt>
                <c:pt idx="69519">
                  <c:v>231.62462299978799</c:v>
                </c:pt>
                <c:pt idx="69520">
                  <c:v>231.62524500003201</c:v>
                </c:pt>
                <c:pt idx="69521">
                  <c:v>231.62652200016902</c:v>
                </c:pt>
                <c:pt idx="69522">
                  <c:v>231.62783499992599</c:v>
                </c:pt>
                <c:pt idx="69523">
                  <c:v>231.63934600006499</c:v>
                </c:pt>
                <c:pt idx="69524">
                  <c:v>231.658647000131</c:v>
                </c:pt>
                <c:pt idx="69525">
                  <c:v>231.65908400005702</c:v>
                </c:pt>
                <c:pt idx="69526">
                  <c:v>231.659311999919</c:v>
                </c:pt>
                <c:pt idx="69527">
                  <c:v>231.65984600018399</c:v>
                </c:pt>
                <c:pt idx="69528">
                  <c:v>231.660005999856</c:v>
                </c:pt>
                <c:pt idx="69529">
                  <c:v>231.66077799987701</c:v>
                </c:pt>
                <c:pt idx="69530">
                  <c:v>231.66131000016298</c:v>
                </c:pt>
                <c:pt idx="69531">
                  <c:v>231.662298000173</c:v>
                </c:pt>
                <c:pt idx="69532">
                  <c:v>231.66253599992999</c:v>
                </c:pt>
                <c:pt idx="69533">
                  <c:v>231.66295800001498</c:v>
                </c:pt>
                <c:pt idx="69534">
                  <c:v>231.66362299980301</c:v>
                </c:pt>
                <c:pt idx="69535">
                  <c:v>231.66420799998301</c:v>
                </c:pt>
                <c:pt idx="69536">
                  <c:v>231.67081800011101</c:v>
                </c:pt>
                <c:pt idx="69537">
                  <c:v>231.67219800006899</c:v>
                </c:pt>
                <c:pt idx="69538">
                  <c:v>231.67281799987902</c:v>
                </c:pt>
                <c:pt idx="69539">
                  <c:v>231.673954000143</c:v>
                </c:pt>
                <c:pt idx="69540">
                  <c:v>231.675299000016</c:v>
                </c:pt>
                <c:pt idx="69541">
                  <c:v>231.695617999776</c:v>
                </c:pt>
                <c:pt idx="69542">
                  <c:v>231.69627300012499</c:v>
                </c:pt>
                <c:pt idx="69543">
                  <c:v>231.69743800008197</c:v>
                </c:pt>
                <c:pt idx="69544">
                  <c:v>231.69793199985997</c:v>
                </c:pt>
                <c:pt idx="69545">
                  <c:v>231.69860699999799</c:v>
                </c:pt>
                <c:pt idx="69546">
                  <c:v>231.698737999977</c:v>
                </c:pt>
                <c:pt idx="69547">
                  <c:v>231.69995199987099</c:v>
                </c:pt>
                <c:pt idx="69548">
                  <c:v>231.70009400018799</c:v>
                </c:pt>
                <c:pt idx="69549">
                  <c:v>231.700828000157</c:v>
                </c:pt>
                <c:pt idx="69550">
                  <c:v>231.702739999946</c:v>
                </c:pt>
                <c:pt idx="69551">
                  <c:v>231.70314500020999</c:v>
                </c:pt>
                <c:pt idx="69552">
                  <c:v>231.70390299992499</c:v>
                </c:pt>
                <c:pt idx="69553">
                  <c:v>231.70442999980801</c:v>
                </c:pt>
                <c:pt idx="69554">
                  <c:v>231.707742999788</c:v>
                </c:pt>
                <c:pt idx="69555">
                  <c:v>231.732217000171</c:v>
                </c:pt>
                <c:pt idx="69556">
                  <c:v>231.733046000044</c:v>
                </c:pt>
                <c:pt idx="69557">
                  <c:v>231.73355800008699</c:v>
                </c:pt>
                <c:pt idx="69558">
                  <c:v>231.73445800011899</c:v>
                </c:pt>
                <c:pt idx="69559">
                  <c:v>231.734660999791</c:v>
                </c:pt>
                <c:pt idx="69560">
                  <c:v>231.735084999854</c:v>
                </c:pt>
                <c:pt idx="69561">
                  <c:v>231.735305999791</c:v>
                </c:pt>
                <c:pt idx="69562">
                  <c:v>231.736678999823</c:v>
                </c:pt>
                <c:pt idx="69563">
                  <c:v>231.73750500018201</c:v>
                </c:pt>
                <c:pt idx="69564">
                  <c:v>231.74072299980199</c:v>
                </c:pt>
                <c:pt idx="69565">
                  <c:v>231.750539000131</c:v>
                </c:pt>
                <c:pt idx="69566">
                  <c:v>231.770063000112</c:v>
                </c:pt>
                <c:pt idx="69567">
                  <c:v>231.77289700015501</c:v>
                </c:pt>
                <c:pt idx="69568">
                  <c:v>231.77913100016599</c:v>
                </c:pt>
                <c:pt idx="69569">
                  <c:v>231.78102200017699</c:v>
                </c:pt>
                <c:pt idx="69570">
                  <c:v>231.788960999892</c:v>
                </c:pt>
                <c:pt idx="69571">
                  <c:v>231.789588000083</c:v>
                </c:pt>
                <c:pt idx="69572">
                  <c:v>231.790805999935</c:v>
                </c:pt>
                <c:pt idx="69573">
                  <c:v>231.79171699985</c:v>
                </c:pt>
                <c:pt idx="69574">
                  <c:v>231.80258100001001</c:v>
                </c:pt>
                <c:pt idx="69575">
                  <c:v>231.817913000213</c:v>
                </c:pt>
                <c:pt idx="69576">
                  <c:v>231.84959399986801</c:v>
                </c:pt>
                <c:pt idx="69577">
                  <c:v>231.87441600020901</c:v>
                </c:pt>
                <c:pt idx="69578">
                  <c:v>231.87475499980701</c:v>
                </c:pt>
                <c:pt idx="69579">
                  <c:v>231.875061000209</c:v>
                </c:pt>
                <c:pt idx="69580">
                  <c:v>231.87539499985999</c:v>
                </c:pt>
                <c:pt idx="69581">
                  <c:v>231.876285999987</c:v>
                </c:pt>
                <c:pt idx="69582">
                  <c:v>231.87662000009303</c:v>
                </c:pt>
                <c:pt idx="69583">
                  <c:v>231.87715899985</c:v>
                </c:pt>
                <c:pt idx="69584">
                  <c:v>231.87743600010401</c:v>
                </c:pt>
                <c:pt idx="69585">
                  <c:v>231.88368000000901</c:v>
                </c:pt>
                <c:pt idx="69586">
                  <c:v>231.88441199999897</c:v>
                </c:pt>
                <c:pt idx="69587">
                  <c:v>231.885711999893</c:v>
                </c:pt>
                <c:pt idx="69588">
                  <c:v>231.88671199977699</c:v>
                </c:pt>
                <c:pt idx="69589">
                  <c:v>231.88918000005199</c:v>
                </c:pt>
                <c:pt idx="69590">
                  <c:v>231.88949299992601</c:v>
                </c:pt>
                <c:pt idx="69591">
                  <c:v>231.890136999936</c:v>
                </c:pt>
                <c:pt idx="69592">
                  <c:v>231.89055600005298</c:v>
                </c:pt>
                <c:pt idx="69593">
                  <c:v>231.934101000206</c:v>
                </c:pt>
                <c:pt idx="69594">
                  <c:v>231.93875100014299</c:v>
                </c:pt>
                <c:pt idx="69595">
                  <c:v>231.939367999984</c:v>
                </c:pt>
                <c:pt idx="69596">
                  <c:v>231.940489999942</c:v>
                </c:pt>
                <c:pt idx="69597">
                  <c:v>231.94177200002702</c:v>
                </c:pt>
                <c:pt idx="69598">
                  <c:v>231.94293799997402</c:v>
                </c:pt>
                <c:pt idx="69599">
                  <c:v>231.94356000021699</c:v>
                </c:pt>
                <c:pt idx="69600">
                  <c:v>231.94486000011199</c:v>
                </c:pt>
                <c:pt idx="69601">
                  <c:v>231.94546400009099</c:v>
                </c:pt>
                <c:pt idx="69602">
                  <c:v>231.94580400013299</c:v>
                </c:pt>
                <c:pt idx="69603">
                  <c:v>231.95597499989103</c:v>
                </c:pt>
                <c:pt idx="69604">
                  <c:v>231.966576000104</c:v>
                </c:pt>
                <c:pt idx="69605">
                  <c:v>232.00789800011901</c:v>
                </c:pt>
                <c:pt idx="69606">
                  <c:v>232.03492799984801</c:v>
                </c:pt>
                <c:pt idx="69607">
                  <c:v>232.03544899979499</c:v>
                </c:pt>
                <c:pt idx="69608">
                  <c:v>232.03625799987998</c:v>
                </c:pt>
                <c:pt idx="69609">
                  <c:v>232.03696800010201</c:v>
                </c:pt>
                <c:pt idx="69610">
                  <c:v>232.04133799981702</c:v>
                </c:pt>
                <c:pt idx="69611">
                  <c:v>232.04197699987998</c:v>
                </c:pt>
                <c:pt idx="69612">
                  <c:v>232.04296299991199</c:v>
                </c:pt>
                <c:pt idx="69613">
                  <c:v>232.043773999976</c:v>
                </c:pt>
                <c:pt idx="69614">
                  <c:v>232.04588499993397</c:v>
                </c:pt>
                <c:pt idx="69615">
                  <c:v>232.075435999831</c:v>
                </c:pt>
                <c:pt idx="69616">
                  <c:v>232.07609800010601</c:v>
                </c:pt>
                <c:pt idx="69617">
                  <c:v>232.076116999905</c:v>
                </c:pt>
                <c:pt idx="69618">
                  <c:v>232.07677600021202</c:v>
                </c:pt>
                <c:pt idx="69619">
                  <c:v>232.077371999821</c:v>
                </c:pt>
                <c:pt idx="69620">
                  <c:v>232.07785700014901</c:v>
                </c:pt>
                <c:pt idx="69621">
                  <c:v>232.07826299994798</c:v>
                </c:pt>
                <c:pt idx="69622">
                  <c:v>232.07907699998</c:v>
                </c:pt>
                <c:pt idx="69623">
                  <c:v>232.107365000047</c:v>
                </c:pt>
                <c:pt idx="69624">
                  <c:v>232.107993000227</c:v>
                </c:pt>
                <c:pt idx="69625">
                  <c:v>232.10843200013102</c:v>
                </c:pt>
                <c:pt idx="69626">
                  <c:v>232.109285000206</c:v>
                </c:pt>
                <c:pt idx="69627">
                  <c:v>232.11012299998399</c:v>
                </c:pt>
                <c:pt idx="69628">
                  <c:v>232.12450600021799</c:v>
                </c:pt>
                <c:pt idx="69629">
                  <c:v>232.125205000102</c:v>
                </c:pt>
                <c:pt idx="69630">
                  <c:v>232.126535000134</c:v>
                </c:pt>
                <c:pt idx="69631">
                  <c:v>232.12677999981599</c:v>
                </c:pt>
                <c:pt idx="69632">
                  <c:v>232.12752200015501</c:v>
                </c:pt>
                <c:pt idx="69633">
                  <c:v>232.13386799989101</c:v>
                </c:pt>
                <c:pt idx="69634">
                  <c:v>232.13456299981701</c:v>
                </c:pt>
                <c:pt idx="69635">
                  <c:v>232.13608600008197</c:v>
                </c:pt>
                <c:pt idx="69636">
                  <c:v>232.13706700016701</c:v>
                </c:pt>
                <c:pt idx="69637">
                  <c:v>232.14425300011399</c:v>
                </c:pt>
                <c:pt idx="69638">
                  <c:v>232.146268000178</c:v>
                </c:pt>
                <c:pt idx="69639">
                  <c:v>232.14697399998798</c:v>
                </c:pt>
                <c:pt idx="69640">
                  <c:v>232.148281999798</c:v>
                </c:pt>
                <c:pt idx="69641">
                  <c:v>232.14922599981901</c:v>
                </c:pt>
                <c:pt idx="69642">
                  <c:v>232.15749400014801</c:v>
                </c:pt>
                <c:pt idx="69643">
                  <c:v>232.15815799994701</c:v>
                </c:pt>
                <c:pt idx="69644">
                  <c:v>232.177574000161</c:v>
                </c:pt>
                <c:pt idx="69645">
                  <c:v>232.18741800019401</c:v>
                </c:pt>
                <c:pt idx="69646">
                  <c:v>232.18802300016202</c:v>
                </c:pt>
                <c:pt idx="69647">
                  <c:v>232.18918300017299</c:v>
                </c:pt>
                <c:pt idx="69648">
                  <c:v>232.19008500018299</c:v>
                </c:pt>
                <c:pt idx="69649">
                  <c:v>232.195246000173</c:v>
                </c:pt>
                <c:pt idx="69650">
                  <c:v>232.20163099995199</c:v>
                </c:pt>
                <c:pt idx="69651">
                  <c:v>232.20869199985799</c:v>
                </c:pt>
                <c:pt idx="69652">
                  <c:v>232.20957900002699</c:v>
                </c:pt>
                <c:pt idx="69653">
                  <c:v>232.21096699990002</c:v>
                </c:pt>
                <c:pt idx="69654">
                  <c:v>232.21197600014401</c:v>
                </c:pt>
                <c:pt idx="69655">
                  <c:v>232.25465699988402</c:v>
                </c:pt>
                <c:pt idx="69656">
                  <c:v>232.27013399991802</c:v>
                </c:pt>
                <c:pt idx="69657">
                  <c:v>232.270721000077</c:v>
                </c:pt>
                <c:pt idx="69658">
                  <c:v>232.272052000098</c:v>
                </c:pt>
                <c:pt idx="69659">
                  <c:v>232.27291900002399</c:v>
                </c:pt>
                <c:pt idx="69660">
                  <c:v>232.278036000025</c:v>
                </c:pt>
                <c:pt idx="69661">
                  <c:v>232.279912000194</c:v>
                </c:pt>
                <c:pt idx="69662">
                  <c:v>232.28027200002501</c:v>
                </c:pt>
                <c:pt idx="69663">
                  <c:v>232.28166499984499</c:v>
                </c:pt>
                <c:pt idx="69664">
                  <c:v>232.28189000019401</c:v>
                </c:pt>
                <c:pt idx="69665">
                  <c:v>232.28250600004603</c:v>
                </c:pt>
                <c:pt idx="69666">
                  <c:v>232.28257800019401</c:v>
                </c:pt>
                <c:pt idx="69667">
                  <c:v>232.283148000078</c:v>
                </c:pt>
                <c:pt idx="69668">
                  <c:v>232.28352800015199</c:v>
                </c:pt>
                <c:pt idx="69669">
                  <c:v>232.29234900009001</c:v>
                </c:pt>
                <c:pt idx="69670">
                  <c:v>232.29304899996299</c:v>
                </c:pt>
                <c:pt idx="69671">
                  <c:v>232.29443899981499</c:v>
                </c:pt>
                <c:pt idx="69672">
                  <c:v>232.29536799999499</c:v>
                </c:pt>
                <c:pt idx="69673">
                  <c:v>232.29678999996298</c:v>
                </c:pt>
                <c:pt idx="69674">
                  <c:v>232.297485999879</c:v>
                </c:pt>
                <c:pt idx="69675">
                  <c:v>232.29895499980501</c:v>
                </c:pt>
                <c:pt idx="69676">
                  <c:v>232.299836000038</c:v>
                </c:pt>
                <c:pt idx="69677">
                  <c:v>232.31923799994502</c:v>
                </c:pt>
                <c:pt idx="69678">
                  <c:v>232.31963599982899</c:v>
                </c:pt>
                <c:pt idx="69679">
                  <c:v>232.320336000157</c:v>
                </c:pt>
                <c:pt idx="69680">
                  <c:v>232.32086300003999</c:v>
                </c:pt>
                <c:pt idx="69681">
                  <c:v>232.32180000013599</c:v>
                </c:pt>
                <c:pt idx="69682">
                  <c:v>232.322470999861</c:v>
                </c:pt>
                <c:pt idx="69683">
                  <c:v>232.32370899995601</c:v>
                </c:pt>
                <c:pt idx="69684">
                  <c:v>232.324709999829</c:v>
                </c:pt>
                <c:pt idx="69685">
                  <c:v>232.32630299980801</c:v>
                </c:pt>
                <c:pt idx="69686">
                  <c:v>232.32706299995601</c:v>
                </c:pt>
                <c:pt idx="69687">
                  <c:v>232.328210000105</c:v>
                </c:pt>
                <c:pt idx="69688">
                  <c:v>232.32915800008402</c:v>
                </c:pt>
                <c:pt idx="69689">
                  <c:v>232.32976700001001</c:v>
                </c:pt>
                <c:pt idx="69690">
                  <c:v>232.33014200013699</c:v>
                </c:pt>
                <c:pt idx="69691">
                  <c:v>232.33053600006301</c:v>
                </c:pt>
                <c:pt idx="69692">
                  <c:v>232.330878000084</c:v>
                </c:pt>
                <c:pt idx="69693">
                  <c:v>232.33099900016799</c:v>
                </c:pt>
                <c:pt idx="69694">
                  <c:v>232.331386000169</c:v>
                </c:pt>
                <c:pt idx="69695">
                  <c:v>232.33172299978798</c:v>
                </c:pt>
                <c:pt idx="69696">
                  <c:v>232.33232299980901</c:v>
                </c:pt>
                <c:pt idx="69697">
                  <c:v>232.34251699977898</c:v>
                </c:pt>
                <c:pt idx="69698">
                  <c:v>232.34659399986401</c:v>
                </c:pt>
                <c:pt idx="69699">
                  <c:v>232.35040400004399</c:v>
                </c:pt>
                <c:pt idx="69700">
                  <c:v>232.35789000000199</c:v>
                </c:pt>
                <c:pt idx="69701">
                  <c:v>232.35829499981202</c:v>
                </c:pt>
                <c:pt idx="69702">
                  <c:v>232.359009999981</c:v>
                </c:pt>
                <c:pt idx="69703">
                  <c:v>232.35956799999201</c:v>
                </c:pt>
                <c:pt idx="69704">
                  <c:v>232.36538699984499</c:v>
                </c:pt>
                <c:pt idx="69705">
                  <c:v>232.365717999982</c:v>
                </c:pt>
                <c:pt idx="69706">
                  <c:v>232.36606999989797</c:v>
                </c:pt>
                <c:pt idx="69707">
                  <c:v>232.36624299988699</c:v>
                </c:pt>
                <c:pt idx="69708">
                  <c:v>232.36691200008801</c:v>
                </c:pt>
                <c:pt idx="69709">
                  <c:v>232.367023999813</c:v>
                </c:pt>
                <c:pt idx="69710">
                  <c:v>232.36832200018299</c:v>
                </c:pt>
                <c:pt idx="69711">
                  <c:v>232.36905200019402</c:v>
                </c:pt>
                <c:pt idx="69712">
                  <c:v>232.369780000226</c:v>
                </c:pt>
                <c:pt idx="69713">
                  <c:v>232.393494000007</c:v>
                </c:pt>
                <c:pt idx="69714">
                  <c:v>232.39381399980599</c:v>
                </c:pt>
                <c:pt idx="69715">
                  <c:v>232.394300000123</c:v>
                </c:pt>
                <c:pt idx="69716">
                  <c:v>232.39478100003902</c:v>
                </c:pt>
                <c:pt idx="69717">
                  <c:v>232.39578599986899</c:v>
                </c:pt>
                <c:pt idx="69718">
                  <c:v>232.39580900008102</c:v>
                </c:pt>
                <c:pt idx="69719">
                  <c:v>232.39646699994401</c:v>
                </c:pt>
                <c:pt idx="69720">
                  <c:v>232.39690799982699</c:v>
                </c:pt>
                <c:pt idx="69721">
                  <c:v>232.397616000071</c:v>
                </c:pt>
                <c:pt idx="69722">
                  <c:v>232.39813600002802</c:v>
                </c:pt>
                <c:pt idx="69723">
                  <c:v>232.40554799985998</c:v>
                </c:pt>
                <c:pt idx="69724">
                  <c:v>232.410439999966</c:v>
                </c:pt>
                <c:pt idx="69725">
                  <c:v>232.41128800009301</c:v>
                </c:pt>
                <c:pt idx="69726">
                  <c:v>232.41251499985</c:v>
                </c:pt>
                <c:pt idx="69727">
                  <c:v>232.41259799988202</c:v>
                </c:pt>
                <c:pt idx="69728">
                  <c:v>232.41393199987201</c:v>
                </c:pt>
                <c:pt idx="69729">
                  <c:v>232.416120999914</c:v>
                </c:pt>
                <c:pt idx="69730">
                  <c:v>232.41697100002</c:v>
                </c:pt>
                <c:pt idx="69731">
                  <c:v>232.42319300015802</c:v>
                </c:pt>
                <c:pt idx="69732">
                  <c:v>232.42373399989398</c:v>
                </c:pt>
                <c:pt idx="69733">
                  <c:v>232.42477800022201</c:v>
                </c:pt>
                <c:pt idx="69734">
                  <c:v>232.42526400008501</c:v>
                </c:pt>
                <c:pt idx="69735">
                  <c:v>232.42543400010601</c:v>
                </c:pt>
                <c:pt idx="69736">
                  <c:v>232.42590100016901</c:v>
                </c:pt>
                <c:pt idx="69737">
                  <c:v>232.42724300007399</c:v>
                </c:pt>
                <c:pt idx="69738">
                  <c:v>232.42857000013802</c:v>
                </c:pt>
                <c:pt idx="69739">
                  <c:v>232.45026099993899</c:v>
                </c:pt>
                <c:pt idx="69740">
                  <c:v>232.451173999834</c:v>
                </c:pt>
                <c:pt idx="69741">
                  <c:v>232.47229099979401</c:v>
                </c:pt>
                <c:pt idx="69742">
                  <c:v>232.47381200007999</c:v>
                </c:pt>
                <c:pt idx="69743">
                  <c:v>232.47450600001599</c:v>
                </c:pt>
                <c:pt idx="69744">
                  <c:v>232.47583700003798</c:v>
                </c:pt>
                <c:pt idx="69745">
                  <c:v>232.47676199980501</c:v>
                </c:pt>
                <c:pt idx="69746">
                  <c:v>232.477541000207</c:v>
                </c:pt>
                <c:pt idx="69747">
                  <c:v>232.477959999869</c:v>
                </c:pt>
                <c:pt idx="69748">
                  <c:v>232.47856399984801</c:v>
                </c:pt>
                <c:pt idx="69749">
                  <c:v>232.47929999979499</c:v>
                </c:pt>
                <c:pt idx="69750">
                  <c:v>232.48593800008101</c:v>
                </c:pt>
                <c:pt idx="69751">
                  <c:v>232.49283399991302</c:v>
                </c:pt>
                <c:pt idx="69752">
                  <c:v>232.493372000135</c:v>
                </c:pt>
                <c:pt idx="69753">
                  <c:v>232.49357499980701</c:v>
                </c:pt>
                <c:pt idx="69754">
                  <c:v>232.49451999981801</c:v>
                </c:pt>
                <c:pt idx="69755">
                  <c:v>232.49539300013501</c:v>
                </c:pt>
                <c:pt idx="69756">
                  <c:v>232.49775600015701</c:v>
                </c:pt>
                <c:pt idx="69757">
                  <c:v>232.49833699992399</c:v>
                </c:pt>
                <c:pt idx="69758">
                  <c:v>232.49969000016702</c:v>
                </c:pt>
                <c:pt idx="69759">
                  <c:v>232.49999400013598</c:v>
                </c:pt>
                <c:pt idx="69760">
                  <c:v>232.50062599981902</c:v>
                </c:pt>
                <c:pt idx="69761">
                  <c:v>232.50955200001002</c:v>
                </c:pt>
                <c:pt idx="69762">
                  <c:v>232.51012299988301</c:v>
                </c:pt>
                <c:pt idx="69763">
                  <c:v>232.511240999883</c:v>
                </c:pt>
                <c:pt idx="69764">
                  <c:v>232.51196100000001</c:v>
                </c:pt>
                <c:pt idx="69765">
                  <c:v>232.52284899990602</c:v>
                </c:pt>
                <c:pt idx="69766">
                  <c:v>232.53003099989598</c:v>
                </c:pt>
                <c:pt idx="69767">
                  <c:v>232.53032799993801</c:v>
                </c:pt>
                <c:pt idx="69768">
                  <c:v>232.53093699986402</c:v>
                </c:pt>
                <c:pt idx="69769">
                  <c:v>232.53137900019198</c:v>
                </c:pt>
                <c:pt idx="69770">
                  <c:v>232.55286299990902</c:v>
                </c:pt>
                <c:pt idx="69771">
                  <c:v>232.558534999952</c:v>
                </c:pt>
                <c:pt idx="69772">
                  <c:v>232.55916500011102</c:v>
                </c:pt>
                <c:pt idx="69773">
                  <c:v>232.56026099988898</c:v>
                </c:pt>
                <c:pt idx="69774">
                  <c:v>232.56108900022798</c:v>
                </c:pt>
                <c:pt idx="69775">
                  <c:v>232.57013800002801</c:v>
                </c:pt>
                <c:pt idx="69776">
                  <c:v>232.57174199989001</c:v>
                </c:pt>
                <c:pt idx="69777">
                  <c:v>232.57236600011302</c:v>
                </c:pt>
                <c:pt idx="69778">
                  <c:v>232.57353000008101</c:v>
                </c:pt>
                <c:pt idx="69779">
                  <c:v>232.57433199978502</c:v>
                </c:pt>
                <c:pt idx="69780">
                  <c:v>232.57671400005998</c:v>
                </c:pt>
                <c:pt idx="69781">
                  <c:v>232.58379500020899</c:v>
                </c:pt>
                <c:pt idx="69782">
                  <c:v>232.58453800008198</c:v>
                </c:pt>
                <c:pt idx="69783">
                  <c:v>232.58589599981801</c:v>
                </c:pt>
                <c:pt idx="69784">
                  <c:v>232.58678899992401</c:v>
                </c:pt>
                <c:pt idx="69785">
                  <c:v>232.59370799996699</c:v>
                </c:pt>
                <c:pt idx="69786">
                  <c:v>232.599197000126</c:v>
                </c:pt>
                <c:pt idx="69787">
                  <c:v>232.59922299985098</c:v>
                </c:pt>
                <c:pt idx="69788">
                  <c:v>232.59979100021101</c:v>
                </c:pt>
                <c:pt idx="69789">
                  <c:v>232.59979200020098</c:v>
                </c:pt>
                <c:pt idx="69790">
                  <c:v>232.60093699991501</c:v>
                </c:pt>
                <c:pt idx="69791">
                  <c:v>232.600938999894</c:v>
                </c:pt>
                <c:pt idx="69792">
                  <c:v>232.60167999978799</c:v>
                </c:pt>
                <c:pt idx="69793">
                  <c:v>232.60168500019</c:v>
                </c:pt>
                <c:pt idx="69794">
                  <c:v>232.60309899978799</c:v>
                </c:pt>
                <c:pt idx="69795">
                  <c:v>232.61877799996</c:v>
                </c:pt>
                <c:pt idx="69796">
                  <c:v>232.62730299984401</c:v>
                </c:pt>
                <c:pt idx="69797">
                  <c:v>232.63779799981401</c:v>
                </c:pt>
                <c:pt idx="69798">
                  <c:v>232.64701200014298</c:v>
                </c:pt>
                <c:pt idx="69799">
                  <c:v>232.647620000079</c:v>
                </c:pt>
                <c:pt idx="69800">
                  <c:v>232.648572000016</c:v>
                </c:pt>
                <c:pt idx="69801">
                  <c:v>232.64882800003701</c:v>
                </c:pt>
                <c:pt idx="69802">
                  <c:v>232.64968600005798</c:v>
                </c:pt>
                <c:pt idx="69803">
                  <c:v>232.651801999963</c:v>
                </c:pt>
                <c:pt idx="69804">
                  <c:v>232.653944000048</c:v>
                </c:pt>
                <c:pt idx="69805">
                  <c:v>232.65450799999499</c:v>
                </c:pt>
                <c:pt idx="69806">
                  <c:v>232.65567899989</c:v>
                </c:pt>
                <c:pt idx="69807">
                  <c:v>232.65656200010099</c:v>
                </c:pt>
                <c:pt idx="69808">
                  <c:v>232.66600899978499</c:v>
                </c:pt>
                <c:pt idx="69809">
                  <c:v>232.692551000127</c:v>
                </c:pt>
                <c:pt idx="69810">
                  <c:v>232.693309999831</c:v>
                </c:pt>
                <c:pt idx="69811">
                  <c:v>232.694640999852</c:v>
                </c:pt>
                <c:pt idx="69812">
                  <c:v>232.69545499988402</c:v>
                </c:pt>
                <c:pt idx="69813">
                  <c:v>232.69798100000102</c:v>
                </c:pt>
                <c:pt idx="69814">
                  <c:v>232.70748999993802</c:v>
                </c:pt>
                <c:pt idx="69815">
                  <c:v>232.71502999978102</c:v>
                </c:pt>
                <c:pt idx="69816">
                  <c:v>232.715682000161</c:v>
                </c:pt>
                <c:pt idx="69817">
                  <c:v>232.71669599989701</c:v>
                </c:pt>
                <c:pt idx="69818">
                  <c:v>232.716972000162</c:v>
                </c:pt>
                <c:pt idx="69819">
                  <c:v>232.71796100016201</c:v>
                </c:pt>
                <c:pt idx="69820">
                  <c:v>232.72709999992</c:v>
                </c:pt>
                <c:pt idx="69821">
                  <c:v>232.727716000226</c:v>
                </c:pt>
                <c:pt idx="69822">
                  <c:v>232.72899799985601</c:v>
                </c:pt>
                <c:pt idx="69823">
                  <c:v>232.72994699982499</c:v>
                </c:pt>
                <c:pt idx="69824">
                  <c:v>232.76732400017801</c:v>
                </c:pt>
                <c:pt idx="69825">
                  <c:v>232.77680099999898</c:v>
                </c:pt>
                <c:pt idx="69826">
                  <c:v>232.780099000137</c:v>
                </c:pt>
                <c:pt idx="69827">
                  <c:v>232.78075300004198</c:v>
                </c:pt>
                <c:pt idx="69828">
                  <c:v>232.782016999863</c:v>
                </c:pt>
                <c:pt idx="69829">
                  <c:v>232.78295499994701</c:v>
                </c:pt>
                <c:pt idx="69830">
                  <c:v>232.784943999831</c:v>
                </c:pt>
                <c:pt idx="69831">
                  <c:v>232.790558000033</c:v>
                </c:pt>
                <c:pt idx="69832">
                  <c:v>232.79114900014901</c:v>
                </c:pt>
                <c:pt idx="69833">
                  <c:v>232.79229999980001</c:v>
                </c:pt>
                <c:pt idx="69834">
                  <c:v>232.79305699998</c:v>
                </c:pt>
                <c:pt idx="69835">
                  <c:v>232.79562500010698</c:v>
                </c:pt>
                <c:pt idx="69836">
                  <c:v>232.79622000018199</c:v>
                </c:pt>
                <c:pt idx="69837">
                  <c:v>232.79726200007599</c:v>
                </c:pt>
                <c:pt idx="69838">
                  <c:v>232.79769200007598</c:v>
                </c:pt>
                <c:pt idx="69839">
                  <c:v>232.797968999875</c:v>
                </c:pt>
                <c:pt idx="69840">
                  <c:v>232.798308999917</c:v>
                </c:pt>
                <c:pt idx="69841">
                  <c:v>232.79957800014</c:v>
                </c:pt>
                <c:pt idx="69842">
                  <c:v>232.80093999983299</c:v>
                </c:pt>
                <c:pt idx="69843">
                  <c:v>232.80217199999203</c:v>
                </c:pt>
                <c:pt idx="69844">
                  <c:v>232.80281999996001</c:v>
                </c:pt>
                <c:pt idx="69845">
                  <c:v>232.80401300007702</c:v>
                </c:pt>
                <c:pt idx="69846">
                  <c:v>232.80492499998201</c:v>
                </c:pt>
                <c:pt idx="69847">
                  <c:v>232.81161800014098</c:v>
                </c:pt>
                <c:pt idx="69848">
                  <c:v>232.811901999866</c:v>
                </c:pt>
                <c:pt idx="69849">
                  <c:v>232.81244200006699</c:v>
                </c:pt>
                <c:pt idx="69850">
                  <c:v>232.813134000025</c:v>
                </c:pt>
                <c:pt idx="69851">
                  <c:v>232.82910799980499</c:v>
                </c:pt>
                <c:pt idx="69852">
                  <c:v>232.829505000154</c:v>
                </c:pt>
                <c:pt idx="69853">
                  <c:v>232.830214999921</c:v>
                </c:pt>
                <c:pt idx="69854">
                  <c:v>232.830743999784</c:v>
                </c:pt>
                <c:pt idx="69855">
                  <c:v>232.84819499986</c:v>
                </c:pt>
                <c:pt idx="69856">
                  <c:v>232.85243400005101</c:v>
                </c:pt>
                <c:pt idx="69857">
                  <c:v>232.85437200001903</c:v>
                </c:pt>
                <c:pt idx="69858">
                  <c:v>232.85736700017802</c:v>
                </c:pt>
                <c:pt idx="69859">
                  <c:v>232.85801000020001</c:v>
                </c:pt>
                <c:pt idx="69860">
                  <c:v>232.85924099991399</c:v>
                </c:pt>
                <c:pt idx="69861">
                  <c:v>232.860120000168</c:v>
                </c:pt>
                <c:pt idx="69862">
                  <c:v>232.86390500015801</c:v>
                </c:pt>
                <c:pt idx="69863">
                  <c:v>232.86451700005202</c:v>
                </c:pt>
                <c:pt idx="69864">
                  <c:v>232.865637000031</c:v>
                </c:pt>
                <c:pt idx="69865">
                  <c:v>232.866425999873</c:v>
                </c:pt>
                <c:pt idx="69866">
                  <c:v>232.87281600005298</c:v>
                </c:pt>
                <c:pt idx="69867">
                  <c:v>232.88433600009699</c:v>
                </c:pt>
                <c:pt idx="69868">
                  <c:v>232.88696200006501</c:v>
                </c:pt>
                <c:pt idx="69869">
                  <c:v>232.88767699978001</c:v>
                </c:pt>
                <c:pt idx="69870">
                  <c:v>232.88888300021401</c:v>
                </c:pt>
                <c:pt idx="69871">
                  <c:v>232.88984200007599</c:v>
                </c:pt>
                <c:pt idx="69872">
                  <c:v>232.90602799988801</c:v>
                </c:pt>
                <c:pt idx="69873">
                  <c:v>232.91657700019601</c:v>
                </c:pt>
                <c:pt idx="69874">
                  <c:v>232.91702500000599</c:v>
                </c:pt>
                <c:pt idx="69875">
                  <c:v>232.91787600010099</c:v>
                </c:pt>
                <c:pt idx="69876">
                  <c:v>232.91847000018601</c:v>
                </c:pt>
                <c:pt idx="69877">
                  <c:v>232.92030799984698</c:v>
                </c:pt>
                <c:pt idx="69878">
                  <c:v>232.92101800007001</c:v>
                </c:pt>
                <c:pt idx="69879">
                  <c:v>232.92228599984801</c:v>
                </c:pt>
                <c:pt idx="69880">
                  <c:v>232.922334999784</c:v>
                </c:pt>
                <c:pt idx="69881">
                  <c:v>232.923178999953</c:v>
                </c:pt>
                <c:pt idx="69882">
                  <c:v>232.94522500009398</c:v>
                </c:pt>
                <c:pt idx="69883">
                  <c:v>232.945990000189</c:v>
                </c:pt>
                <c:pt idx="69884">
                  <c:v>232.94735399986101</c:v>
                </c:pt>
                <c:pt idx="69885">
                  <c:v>232.94860699979799</c:v>
                </c:pt>
                <c:pt idx="69886">
                  <c:v>232.95204499981901</c:v>
                </c:pt>
                <c:pt idx="69887">
                  <c:v>232.96840100010698</c:v>
                </c:pt>
                <c:pt idx="69888">
                  <c:v>232.96901399999101</c:v>
                </c:pt>
                <c:pt idx="69889">
                  <c:v>232.970198000202</c:v>
                </c:pt>
                <c:pt idx="69890">
                  <c:v>232.97094800000102</c:v>
                </c:pt>
                <c:pt idx="69891">
                  <c:v>232.98585800012</c:v>
                </c:pt>
                <c:pt idx="69892">
                  <c:v>232.98647799992901</c:v>
                </c:pt>
                <c:pt idx="69893">
                  <c:v>232.98702200008802</c:v>
                </c:pt>
                <c:pt idx="69894">
                  <c:v>232.98768699987701</c:v>
                </c:pt>
                <c:pt idx="69895">
                  <c:v>232.98854599988698</c:v>
                </c:pt>
                <c:pt idx="69896">
                  <c:v>232.989465000173</c:v>
                </c:pt>
                <c:pt idx="69897">
                  <c:v>232.99760999998301</c:v>
                </c:pt>
                <c:pt idx="69898">
                  <c:v>232.99795999992</c:v>
                </c:pt>
                <c:pt idx="69899">
                  <c:v>232.998721000058</c:v>
                </c:pt>
                <c:pt idx="69900">
                  <c:v>232.99920599993101</c:v>
                </c:pt>
                <c:pt idx="69901">
                  <c:v>233.00099700009</c:v>
                </c:pt>
                <c:pt idx="69902">
                  <c:v>233.01459899994299</c:v>
                </c:pt>
                <c:pt idx="69903">
                  <c:v>233.02206300013398</c:v>
                </c:pt>
                <c:pt idx="69904">
                  <c:v>233.037497000168</c:v>
                </c:pt>
                <c:pt idx="69905">
                  <c:v>233.05147900009598</c:v>
                </c:pt>
                <c:pt idx="69906">
                  <c:v>233.06505399977999</c:v>
                </c:pt>
                <c:pt idx="69907">
                  <c:v>233.07990500006699</c:v>
                </c:pt>
                <c:pt idx="69908">
                  <c:v>233.08055500001498</c:v>
                </c:pt>
                <c:pt idx="69909">
                  <c:v>233.08172199995101</c:v>
                </c:pt>
                <c:pt idx="69910">
                  <c:v>233.08265400009901</c:v>
                </c:pt>
                <c:pt idx="69911">
                  <c:v>233.09344500012202</c:v>
                </c:pt>
                <c:pt idx="69912">
                  <c:v>233.094041000185</c:v>
                </c:pt>
                <c:pt idx="69913">
                  <c:v>233.09520500015398</c:v>
                </c:pt>
                <c:pt idx="69914">
                  <c:v>233.09613899982602</c:v>
                </c:pt>
                <c:pt idx="69915">
                  <c:v>233.100126999943</c:v>
                </c:pt>
                <c:pt idx="69916">
                  <c:v>233.10075400013301</c:v>
                </c:pt>
                <c:pt idx="69917">
                  <c:v>233.10199200022899</c:v>
                </c:pt>
                <c:pt idx="69918">
                  <c:v>233.10298200021799</c:v>
                </c:pt>
                <c:pt idx="69919">
                  <c:v>233.121707000009</c:v>
                </c:pt>
                <c:pt idx="69920">
                  <c:v>233.12231599993501</c:v>
                </c:pt>
                <c:pt idx="69921">
                  <c:v>233.12348599984</c:v>
                </c:pt>
                <c:pt idx="69922">
                  <c:v>233.124447000136</c:v>
                </c:pt>
                <c:pt idx="69923">
                  <c:v>233.13295199977802</c:v>
                </c:pt>
                <c:pt idx="69924">
                  <c:v>233.133324999926</c:v>
                </c:pt>
                <c:pt idx="69925">
                  <c:v>233.13410599985201</c:v>
                </c:pt>
                <c:pt idx="69926">
                  <c:v>233.13459300015802</c:v>
                </c:pt>
                <c:pt idx="69927">
                  <c:v>233.13767599984197</c:v>
                </c:pt>
                <c:pt idx="69928">
                  <c:v>233.138187999884</c:v>
                </c:pt>
                <c:pt idx="69929">
                  <c:v>233.13910900014801</c:v>
                </c:pt>
                <c:pt idx="69930">
                  <c:v>233.13959400002199</c:v>
                </c:pt>
                <c:pt idx="69931">
                  <c:v>233.13966700015899</c:v>
                </c:pt>
                <c:pt idx="69932">
                  <c:v>233.140316000117</c:v>
                </c:pt>
                <c:pt idx="69933">
                  <c:v>233.14171599986301</c:v>
                </c:pt>
                <c:pt idx="69934">
                  <c:v>233.14272500010699</c:v>
                </c:pt>
                <c:pt idx="69935">
                  <c:v>233.15364800009701</c:v>
                </c:pt>
                <c:pt idx="69936">
                  <c:v>233.16354400003499</c:v>
                </c:pt>
                <c:pt idx="69937">
                  <c:v>233.16387800014098</c:v>
                </c:pt>
                <c:pt idx="69938">
                  <c:v>233.16545199986601</c:v>
                </c:pt>
                <c:pt idx="69939">
                  <c:v>233.16595899996099</c:v>
                </c:pt>
                <c:pt idx="69940">
                  <c:v>233.16698799999298</c:v>
                </c:pt>
                <c:pt idx="69941">
                  <c:v>233.16785199995101</c:v>
                </c:pt>
                <c:pt idx="69942">
                  <c:v>233.16961999989798</c:v>
                </c:pt>
                <c:pt idx="69943">
                  <c:v>233.17025300002501</c:v>
                </c:pt>
                <c:pt idx="69944">
                  <c:v>233.17150999992</c:v>
                </c:pt>
                <c:pt idx="69945">
                  <c:v>233.172347000163</c:v>
                </c:pt>
                <c:pt idx="69946">
                  <c:v>233.17361099998303</c:v>
                </c:pt>
                <c:pt idx="69947">
                  <c:v>233.17433600004699</c:v>
                </c:pt>
                <c:pt idx="69948">
                  <c:v>233.175388999825</c:v>
                </c:pt>
                <c:pt idx="69949">
                  <c:v>233.17620599982499</c:v>
                </c:pt>
                <c:pt idx="69950">
                  <c:v>233.19324800013399</c:v>
                </c:pt>
                <c:pt idx="69951">
                  <c:v>233.197144999849</c:v>
                </c:pt>
                <c:pt idx="69952">
                  <c:v>233.19758900015501</c:v>
                </c:pt>
                <c:pt idx="69953">
                  <c:v>233.19849500012401</c:v>
                </c:pt>
                <c:pt idx="69954">
                  <c:v>233.19908299981702</c:v>
                </c:pt>
                <c:pt idx="69955">
                  <c:v>233.211360000041</c:v>
                </c:pt>
                <c:pt idx="69956">
                  <c:v>233.21330799990298</c:v>
                </c:pt>
                <c:pt idx="69957">
                  <c:v>233.22178099988301</c:v>
                </c:pt>
                <c:pt idx="69958">
                  <c:v>233.22226299978797</c:v>
                </c:pt>
                <c:pt idx="69959">
                  <c:v>233.22318200007399</c:v>
                </c:pt>
                <c:pt idx="69960">
                  <c:v>233.22391400006299</c:v>
                </c:pt>
                <c:pt idx="69961">
                  <c:v>233.225595000021</c:v>
                </c:pt>
                <c:pt idx="69962">
                  <c:v>233.24835099992902</c:v>
                </c:pt>
                <c:pt idx="69963">
                  <c:v>233.25818400007799</c:v>
                </c:pt>
                <c:pt idx="69964">
                  <c:v>233.268396999847</c:v>
                </c:pt>
                <c:pt idx="69965">
                  <c:v>233.26902100006899</c:v>
                </c:pt>
                <c:pt idx="69966">
                  <c:v>233.27018800000502</c:v>
                </c:pt>
                <c:pt idx="69967">
                  <c:v>233.27088999985702</c:v>
                </c:pt>
                <c:pt idx="69968">
                  <c:v>233.27384100002701</c:v>
                </c:pt>
                <c:pt idx="69969">
                  <c:v>233.28837300005</c:v>
                </c:pt>
                <c:pt idx="69970">
                  <c:v>233.28898099998599</c:v>
                </c:pt>
                <c:pt idx="69971">
                  <c:v>233.28899899979601</c:v>
                </c:pt>
                <c:pt idx="69972">
                  <c:v>233.28914500007099</c:v>
                </c:pt>
                <c:pt idx="69973">
                  <c:v>233.29025600014498</c:v>
                </c:pt>
                <c:pt idx="69974">
                  <c:v>233.29104000004</c:v>
                </c:pt>
                <c:pt idx="69975">
                  <c:v>233.29138300005002</c:v>
                </c:pt>
                <c:pt idx="69976">
                  <c:v>233.292118999997</c:v>
                </c:pt>
                <c:pt idx="69977">
                  <c:v>233.29347600019898</c:v>
                </c:pt>
                <c:pt idx="69978">
                  <c:v>233.29441399982801</c:v>
                </c:pt>
                <c:pt idx="69979">
                  <c:v>233.300658000189</c:v>
                </c:pt>
                <c:pt idx="69980">
                  <c:v>233.30137299990298</c:v>
                </c:pt>
                <c:pt idx="69981">
                  <c:v>233.30268000017801</c:v>
                </c:pt>
                <c:pt idx="69982">
                  <c:v>233.30372999998798</c:v>
                </c:pt>
                <c:pt idx="69983">
                  <c:v>233.32675499977898</c:v>
                </c:pt>
                <c:pt idx="69984">
                  <c:v>233.32747999984301</c:v>
                </c:pt>
                <c:pt idx="69985">
                  <c:v>233.32878800010801</c:v>
                </c:pt>
                <c:pt idx="69986">
                  <c:v>233.329366999896</c:v>
                </c:pt>
                <c:pt idx="69987">
                  <c:v>233.329433000108</c:v>
                </c:pt>
                <c:pt idx="69988">
                  <c:v>233.32990400012901</c:v>
                </c:pt>
                <c:pt idx="69989">
                  <c:v>233.32991200004398</c:v>
                </c:pt>
                <c:pt idx="69990">
                  <c:v>233.330089999981</c:v>
                </c:pt>
                <c:pt idx="69991">
                  <c:v>233.33093800010801</c:v>
                </c:pt>
                <c:pt idx="69992">
                  <c:v>233.330940000087</c:v>
                </c:pt>
                <c:pt idx="69993">
                  <c:v>233.33168199996999</c:v>
                </c:pt>
                <c:pt idx="69994">
                  <c:v>233.33168399994901</c:v>
                </c:pt>
                <c:pt idx="69995">
                  <c:v>233.34143400006698</c:v>
                </c:pt>
                <c:pt idx="69996">
                  <c:v>233.34202700016201</c:v>
                </c:pt>
                <c:pt idx="69997">
                  <c:v>233.34325999985501</c:v>
                </c:pt>
                <c:pt idx="69998">
                  <c:v>233.34407299989797</c:v>
                </c:pt>
                <c:pt idx="69999">
                  <c:v>233.345633000226</c:v>
                </c:pt>
                <c:pt idx="70000">
                  <c:v>233.38611200006198</c:v>
                </c:pt>
                <c:pt idx="70001">
                  <c:v>233.38677699985001</c:v>
                </c:pt>
                <c:pt idx="70002">
                  <c:v>233.38775399997698</c:v>
                </c:pt>
                <c:pt idx="70003">
                  <c:v>233.388530999945</c:v>
                </c:pt>
                <c:pt idx="70004">
                  <c:v>233.39489799991398</c:v>
                </c:pt>
                <c:pt idx="70005">
                  <c:v>233.39631899989399</c:v>
                </c:pt>
                <c:pt idx="70006">
                  <c:v>233.40917499990601</c:v>
                </c:pt>
                <c:pt idx="70007">
                  <c:v>233.41281100010698</c:v>
                </c:pt>
                <c:pt idx="70008">
                  <c:v>233.41334999986401</c:v>
                </c:pt>
                <c:pt idx="70009">
                  <c:v>233.41451699979999</c:v>
                </c:pt>
                <c:pt idx="70010">
                  <c:v>233.41528599985298</c:v>
                </c:pt>
                <c:pt idx="70011">
                  <c:v>233.415715999854</c:v>
                </c:pt>
                <c:pt idx="70012">
                  <c:v>233.416868999938</c:v>
                </c:pt>
                <c:pt idx="70013">
                  <c:v>233.41739699981099</c:v>
                </c:pt>
                <c:pt idx="70014">
                  <c:v>233.418368000002</c:v>
                </c:pt>
                <c:pt idx="70015">
                  <c:v>233.41902399988601</c:v>
                </c:pt>
                <c:pt idx="70016">
                  <c:v>233.42613600016099</c:v>
                </c:pt>
                <c:pt idx="70017">
                  <c:v>233.43838700020501</c:v>
                </c:pt>
                <c:pt idx="70018">
                  <c:v>233.45125400010099</c:v>
                </c:pt>
                <c:pt idx="70019">
                  <c:v>233.45934100007</c:v>
                </c:pt>
                <c:pt idx="70020">
                  <c:v>233.46842999990201</c:v>
                </c:pt>
                <c:pt idx="70021">
                  <c:v>233.469215999775</c:v>
                </c:pt>
                <c:pt idx="70022">
                  <c:v>233.47018200001901</c:v>
                </c:pt>
                <c:pt idx="70023">
                  <c:v>233.471389999976</c:v>
                </c:pt>
                <c:pt idx="70024">
                  <c:v>233.47150500012498</c:v>
                </c:pt>
                <c:pt idx="70025">
                  <c:v>233.47178199992399</c:v>
                </c:pt>
                <c:pt idx="70026">
                  <c:v>233.47190899994501</c:v>
                </c:pt>
                <c:pt idx="70027">
                  <c:v>233.472423999955</c:v>
                </c:pt>
                <c:pt idx="70028">
                  <c:v>233.472801000061</c:v>
                </c:pt>
                <c:pt idx="70029">
                  <c:v>233.47336500000799</c:v>
                </c:pt>
                <c:pt idx="70030">
                  <c:v>233.47363799985001</c:v>
                </c:pt>
                <c:pt idx="70031">
                  <c:v>233.474596000178</c:v>
                </c:pt>
                <c:pt idx="70032">
                  <c:v>233.48150699985098</c:v>
                </c:pt>
                <c:pt idx="70033">
                  <c:v>233.49039400000001</c:v>
                </c:pt>
                <c:pt idx="70034">
                  <c:v>233.51184500006602</c:v>
                </c:pt>
                <c:pt idx="70035">
                  <c:v>233.51215000002398</c:v>
                </c:pt>
                <c:pt idx="70036">
                  <c:v>233.51262999994998</c:v>
                </c:pt>
                <c:pt idx="70037">
                  <c:v>233.51312500017198</c:v>
                </c:pt>
                <c:pt idx="70038">
                  <c:v>233.518853000077</c:v>
                </c:pt>
                <c:pt idx="70039">
                  <c:v>233.51945300009899</c:v>
                </c:pt>
                <c:pt idx="70040">
                  <c:v>233.519917000194</c:v>
                </c:pt>
                <c:pt idx="70041">
                  <c:v>233.52059899980301</c:v>
                </c:pt>
                <c:pt idx="70042">
                  <c:v>233.52071299996098</c:v>
                </c:pt>
                <c:pt idx="70043">
                  <c:v>233.52163199979202</c:v>
                </c:pt>
                <c:pt idx="70044">
                  <c:v>233.52169899999299</c:v>
                </c:pt>
                <c:pt idx="70045">
                  <c:v>233.52295099994001</c:v>
                </c:pt>
                <c:pt idx="70046">
                  <c:v>233.53418399983599</c:v>
                </c:pt>
                <c:pt idx="70047">
                  <c:v>233.53465599984699</c:v>
                </c:pt>
                <c:pt idx="70048">
                  <c:v>233.535430999836</c:v>
                </c:pt>
                <c:pt idx="70049">
                  <c:v>233.53606799992099</c:v>
                </c:pt>
                <c:pt idx="70050">
                  <c:v>233.54396100012301</c:v>
                </c:pt>
                <c:pt idx="70051">
                  <c:v>233.544701000027</c:v>
                </c:pt>
                <c:pt idx="70052">
                  <c:v>233.57016699992499</c:v>
                </c:pt>
                <c:pt idx="70053">
                  <c:v>233.570845000031</c:v>
                </c:pt>
                <c:pt idx="70054">
                  <c:v>233.570909999798</c:v>
                </c:pt>
                <c:pt idx="70055">
                  <c:v>233.571311000105</c:v>
                </c:pt>
                <c:pt idx="70056">
                  <c:v>233.57218599994599</c:v>
                </c:pt>
                <c:pt idx="70057">
                  <c:v>233.572188999914</c:v>
                </c:pt>
                <c:pt idx="70058">
                  <c:v>233.57312600001001</c:v>
                </c:pt>
                <c:pt idx="70059">
                  <c:v>233.57337600009399</c:v>
                </c:pt>
                <c:pt idx="70060">
                  <c:v>233.57576299986198</c:v>
                </c:pt>
                <c:pt idx="70061">
                  <c:v>233.57716400005299</c:v>
                </c:pt>
                <c:pt idx="70062">
                  <c:v>233.58915300013899</c:v>
                </c:pt>
                <c:pt idx="70063">
                  <c:v>233.59187100004399</c:v>
                </c:pt>
                <c:pt idx="70064">
                  <c:v>233.609998999781</c:v>
                </c:pt>
                <c:pt idx="70065">
                  <c:v>233.61040100007799</c:v>
                </c:pt>
                <c:pt idx="70066">
                  <c:v>233.61065100016199</c:v>
                </c:pt>
                <c:pt idx="70067">
                  <c:v>233.61120800018298</c:v>
                </c:pt>
                <c:pt idx="70068">
                  <c:v>233.61133700018399</c:v>
                </c:pt>
                <c:pt idx="70069">
                  <c:v>233.61136199991898</c:v>
                </c:pt>
                <c:pt idx="70070">
                  <c:v>233.611603000099</c:v>
                </c:pt>
                <c:pt idx="70071">
                  <c:v>233.61211600013101</c:v>
                </c:pt>
                <c:pt idx="70072">
                  <c:v>233.61254900009899</c:v>
                </c:pt>
                <c:pt idx="70073">
                  <c:v>233.613109000089</c:v>
                </c:pt>
                <c:pt idx="70074">
                  <c:v>233.61339299981401</c:v>
                </c:pt>
                <c:pt idx="70075">
                  <c:v>233.61342799989799</c:v>
                </c:pt>
                <c:pt idx="70076">
                  <c:v>233.61359399996201</c:v>
                </c:pt>
                <c:pt idx="70077">
                  <c:v>233.613809999951</c:v>
                </c:pt>
                <c:pt idx="70078">
                  <c:v>233.61446399985599</c:v>
                </c:pt>
                <c:pt idx="70079">
                  <c:v>233.61462599996202</c:v>
                </c:pt>
                <c:pt idx="70080">
                  <c:v>233.61473300019401</c:v>
                </c:pt>
                <c:pt idx="70081">
                  <c:v>233.61513400004603</c:v>
                </c:pt>
                <c:pt idx="70082">
                  <c:v>233.615965999888</c:v>
                </c:pt>
                <c:pt idx="70083">
                  <c:v>233.61597599978199</c:v>
                </c:pt>
                <c:pt idx="70084">
                  <c:v>233.61612500002499</c:v>
                </c:pt>
                <c:pt idx="70085">
                  <c:v>233.61663000014201</c:v>
                </c:pt>
                <c:pt idx="70086">
                  <c:v>233.61845799990903</c:v>
                </c:pt>
                <c:pt idx="70087">
                  <c:v>233.61865200013199</c:v>
                </c:pt>
                <c:pt idx="70088">
                  <c:v>233.61902799979299</c:v>
                </c:pt>
                <c:pt idx="70089">
                  <c:v>233.61918599994098</c:v>
                </c:pt>
                <c:pt idx="70090">
                  <c:v>233.62017399995199</c:v>
                </c:pt>
                <c:pt idx="70091">
                  <c:v>233.62024100015302</c:v>
                </c:pt>
                <c:pt idx="70092">
                  <c:v>233.62032100021599</c:v>
                </c:pt>
                <c:pt idx="70093">
                  <c:v>233.62038699997299</c:v>
                </c:pt>
                <c:pt idx="70094">
                  <c:v>233.62045300018502</c:v>
                </c:pt>
                <c:pt idx="70095">
                  <c:v>233.62051499998401</c:v>
                </c:pt>
                <c:pt idx="70096">
                  <c:v>233.620579000216</c:v>
                </c:pt>
                <c:pt idx="70097">
                  <c:v>233.62104499983599</c:v>
                </c:pt>
                <c:pt idx="70098">
                  <c:v>233.62138099992001</c:v>
                </c:pt>
                <c:pt idx="70099">
                  <c:v>233.62171700000502</c:v>
                </c:pt>
                <c:pt idx="70100">
                  <c:v>233.62230400016401</c:v>
                </c:pt>
                <c:pt idx="70101">
                  <c:v>233.622602000195</c:v>
                </c:pt>
                <c:pt idx="70102">
                  <c:v>233.622933999868</c:v>
                </c:pt>
                <c:pt idx="70103">
                  <c:v>233.623089000047</c:v>
                </c:pt>
                <c:pt idx="70104">
                  <c:v>233.62321000013199</c:v>
                </c:pt>
                <c:pt idx="70105">
                  <c:v>233.623503000217</c:v>
                </c:pt>
                <c:pt idx="70106">
                  <c:v>233.62448099987799</c:v>
                </c:pt>
                <c:pt idx="70107">
                  <c:v>233.62520599994201</c:v>
                </c:pt>
                <c:pt idx="70108">
                  <c:v>233.625394000227</c:v>
                </c:pt>
                <c:pt idx="70109">
                  <c:v>233.62610000003701</c:v>
                </c:pt>
                <c:pt idx="70110">
                  <c:v>233.62642700021698</c:v>
                </c:pt>
                <c:pt idx="70111">
                  <c:v>233.62751200011101</c:v>
                </c:pt>
                <c:pt idx="70112">
                  <c:v>233.62846100007999</c:v>
                </c:pt>
                <c:pt idx="70113">
                  <c:v>233.638070999859</c:v>
                </c:pt>
                <c:pt idx="70114">
                  <c:v>233.63944899983798</c:v>
                </c:pt>
                <c:pt idx="70115">
                  <c:v>233.65805599996702</c:v>
                </c:pt>
                <c:pt idx="70116">
                  <c:v>233.65863400022101</c:v>
                </c:pt>
                <c:pt idx="70117">
                  <c:v>233.65986699991399</c:v>
                </c:pt>
                <c:pt idx="70118">
                  <c:v>233.660750000126</c:v>
                </c:pt>
                <c:pt idx="70119">
                  <c:v>233.66678999991501</c:v>
                </c:pt>
                <c:pt idx="70120">
                  <c:v>233.66714399980899</c:v>
                </c:pt>
                <c:pt idx="70121">
                  <c:v>233.667798000169</c:v>
                </c:pt>
                <c:pt idx="70122">
                  <c:v>233.668337999915</c:v>
                </c:pt>
                <c:pt idx="70123">
                  <c:v>233.668551999926</c:v>
                </c:pt>
                <c:pt idx="70124">
                  <c:v>233.671181999852</c:v>
                </c:pt>
                <c:pt idx="70125">
                  <c:v>233.67277299985201</c:v>
                </c:pt>
                <c:pt idx="70126">
                  <c:v>233.68386999982198</c:v>
                </c:pt>
                <c:pt idx="70127">
                  <c:v>233.69512899989701</c:v>
                </c:pt>
                <c:pt idx="70128">
                  <c:v>233.69746500020401</c:v>
                </c:pt>
                <c:pt idx="70129">
                  <c:v>233.70010600001402</c:v>
                </c:pt>
                <c:pt idx="70130">
                  <c:v>233.70522699997301</c:v>
                </c:pt>
                <c:pt idx="70131">
                  <c:v>233.73032900008101</c:v>
                </c:pt>
                <c:pt idx="70132">
                  <c:v>233.73312000012402</c:v>
                </c:pt>
                <c:pt idx="70133">
                  <c:v>233.733484999902</c:v>
                </c:pt>
                <c:pt idx="70134">
                  <c:v>233.73368900001799</c:v>
                </c:pt>
                <c:pt idx="70135">
                  <c:v>233.734822999849</c:v>
                </c:pt>
                <c:pt idx="70136">
                  <c:v>233.73499499984899</c:v>
                </c:pt>
                <c:pt idx="70137">
                  <c:v>233.73551199983902</c:v>
                </c:pt>
                <c:pt idx="70138">
                  <c:v>233.735635999892</c:v>
                </c:pt>
                <c:pt idx="70139">
                  <c:v>233.73642099977499</c:v>
                </c:pt>
                <c:pt idx="70140">
                  <c:v>233.73714599983902</c:v>
                </c:pt>
                <c:pt idx="70141">
                  <c:v>233.745882000221</c:v>
                </c:pt>
                <c:pt idx="70142">
                  <c:v>233.76113999984199</c:v>
                </c:pt>
                <c:pt idx="70143">
                  <c:v>233.76187299982101</c:v>
                </c:pt>
                <c:pt idx="70144">
                  <c:v>233.76233099997899</c:v>
                </c:pt>
                <c:pt idx="70145">
                  <c:v>233.76263399995801</c:v>
                </c:pt>
                <c:pt idx="70146">
                  <c:v>233.763058000022</c:v>
                </c:pt>
                <c:pt idx="70147">
                  <c:v>233.76321900013801</c:v>
                </c:pt>
                <c:pt idx="70148">
                  <c:v>233.76341399989499</c:v>
                </c:pt>
                <c:pt idx="70149">
                  <c:v>233.76358599989501</c:v>
                </c:pt>
                <c:pt idx="70150">
                  <c:v>233.764099999916</c:v>
                </c:pt>
                <c:pt idx="70151">
                  <c:v>233.76437600018099</c:v>
                </c:pt>
                <c:pt idx="70152">
                  <c:v>233.76454800018098</c:v>
                </c:pt>
                <c:pt idx="70153">
                  <c:v>233.76564099998998</c:v>
                </c:pt>
                <c:pt idx="70154">
                  <c:v>233.77612800004499</c:v>
                </c:pt>
                <c:pt idx="70155">
                  <c:v>233.79020199990902</c:v>
                </c:pt>
                <c:pt idx="70156">
                  <c:v>233.806295999784</c:v>
                </c:pt>
                <c:pt idx="70157">
                  <c:v>233.80885400001699</c:v>
                </c:pt>
                <c:pt idx="70158">
                  <c:v>233.80958500001699</c:v>
                </c:pt>
                <c:pt idx="70159">
                  <c:v>233.82743699994501</c:v>
                </c:pt>
                <c:pt idx="70160">
                  <c:v>233.828050999818</c:v>
                </c:pt>
                <c:pt idx="70161">
                  <c:v>233.82823900010402</c:v>
                </c:pt>
                <c:pt idx="70162">
                  <c:v>233.82892800009301</c:v>
                </c:pt>
                <c:pt idx="70163">
                  <c:v>233.82928999990298</c:v>
                </c:pt>
                <c:pt idx="70164">
                  <c:v>233.83013800003002</c:v>
                </c:pt>
                <c:pt idx="70165">
                  <c:v>233.830319999924</c:v>
                </c:pt>
                <c:pt idx="70166">
                  <c:v>233.831271999861</c:v>
                </c:pt>
                <c:pt idx="70167">
                  <c:v>233.83526799989301</c:v>
                </c:pt>
                <c:pt idx="70168">
                  <c:v>233.83578299990401</c:v>
                </c:pt>
                <c:pt idx="70169">
                  <c:v>233.83658200009398</c:v>
                </c:pt>
                <c:pt idx="70170">
                  <c:v>233.83732599995699</c:v>
                </c:pt>
                <c:pt idx="70171">
                  <c:v>233.83753899997799</c:v>
                </c:pt>
                <c:pt idx="70172">
                  <c:v>233.83800300007297</c:v>
                </c:pt>
                <c:pt idx="70173">
                  <c:v>233.83819199989301</c:v>
                </c:pt>
                <c:pt idx="70174">
                  <c:v>233.839421000084</c:v>
                </c:pt>
                <c:pt idx="70175">
                  <c:v>233.84020299999898</c:v>
                </c:pt>
                <c:pt idx="70176">
                  <c:v>233.858200000213</c:v>
                </c:pt>
                <c:pt idx="70177">
                  <c:v>233.864015000108</c:v>
                </c:pt>
                <c:pt idx="70178">
                  <c:v>233.86464399982199</c:v>
                </c:pt>
                <c:pt idx="70179">
                  <c:v>233.86586600008698</c:v>
                </c:pt>
                <c:pt idx="70180">
                  <c:v>233.86665499992799</c:v>
                </c:pt>
                <c:pt idx="70181">
                  <c:v>233.872553999844</c:v>
                </c:pt>
                <c:pt idx="70182">
                  <c:v>233.87302299988698</c:v>
                </c:pt>
                <c:pt idx="70183">
                  <c:v>233.87381700013</c:v>
                </c:pt>
                <c:pt idx="70184">
                  <c:v>233.87442700004601</c:v>
                </c:pt>
                <c:pt idx="70185">
                  <c:v>233.88001700004602</c:v>
                </c:pt>
                <c:pt idx="70186">
                  <c:v>233.88137199981401</c:v>
                </c:pt>
                <c:pt idx="70187">
                  <c:v>233.89423300022798</c:v>
                </c:pt>
                <c:pt idx="70188">
                  <c:v>233.902523999859</c:v>
                </c:pt>
                <c:pt idx="70189">
                  <c:v>233.90867299985899</c:v>
                </c:pt>
                <c:pt idx="70190">
                  <c:v>233.94341699986299</c:v>
                </c:pt>
                <c:pt idx="70191">
                  <c:v>233.95173700009701</c:v>
                </c:pt>
                <c:pt idx="70192">
                  <c:v>233.952244000192</c:v>
                </c:pt>
                <c:pt idx="70193">
                  <c:v>233.95311900003401</c:v>
                </c:pt>
                <c:pt idx="70194">
                  <c:v>233.95417399979101</c:v>
                </c:pt>
                <c:pt idx="70195">
                  <c:v>233.957590000045</c:v>
                </c:pt>
                <c:pt idx="70196">
                  <c:v>233.958323000024</c:v>
                </c:pt>
                <c:pt idx="70197">
                  <c:v>233.95970100000301</c:v>
                </c:pt>
                <c:pt idx="70198">
                  <c:v>233.96066799978101</c:v>
                </c:pt>
                <c:pt idx="70199">
                  <c:v>233.97266199981399</c:v>
                </c:pt>
                <c:pt idx="70200">
                  <c:v>233.973281000089</c:v>
                </c:pt>
                <c:pt idx="70201">
                  <c:v>233.97426300016298</c:v>
                </c:pt>
                <c:pt idx="70202">
                  <c:v>233.97500700002598</c:v>
                </c:pt>
                <c:pt idx="70203">
                  <c:v>233.97848800004701</c:v>
                </c:pt>
                <c:pt idx="70204">
                  <c:v>233.97896599999498</c:v>
                </c:pt>
                <c:pt idx="70205">
                  <c:v>233.97919999979402</c:v>
                </c:pt>
                <c:pt idx="70206">
                  <c:v>233.979561000069</c:v>
                </c:pt>
                <c:pt idx="70207">
                  <c:v>233.97991699994199</c:v>
                </c:pt>
                <c:pt idx="70208">
                  <c:v>233.980727000016</c:v>
                </c:pt>
                <c:pt idx="70209">
                  <c:v>233.981215999847</c:v>
                </c:pt>
                <c:pt idx="70210">
                  <c:v>233.98222900004802</c:v>
                </c:pt>
                <c:pt idx="70211">
                  <c:v>233.98506900002701</c:v>
                </c:pt>
                <c:pt idx="70212">
                  <c:v>233.98567999993199</c:v>
                </c:pt>
                <c:pt idx="70213">
                  <c:v>233.986799999911</c:v>
                </c:pt>
                <c:pt idx="70214">
                  <c:v>233.987657999932</c:v>
                </c:pt>
                <c:pt idx="70215">
                  <c:v>233.99115700021801</c:v>
                </c:pt>
                <c:pt idx="70216">
                  <c:v>233.99448899999601</c:v>
                </c:pt>
                <c:pt idx="70217">
                  <c:v>233.995190999849</c:v>
                </c:pt>
                <c:pt idx="70218">
                  <c:v>233.99645300014498</c:v>
                </c:pt>
                <c:pt idx="70219">
                  <c:v>233.99738099988099</c:v>
                </c:pt>
                <c:pt idx="70220">
                  <c:v>234.00628399985999</c:v>
                </c:pt>
                <c:pt idx="70221">
                  <c:v>234.00662399990298</c:v>
                </c:pt>
                <c:pt idx="70222">
                  <c:v>234.00717899994501</c:v>
                </c:pt>
                <c:pt idx="70223">
                  <c:v>234.00759400010401</c:v>
                </c:pt>
                <c:pt idx="70224">
                  <c:v>234.009996000168</c:v>
                </c:pt>
                <c:pt idx="70225">
                  <c:v>234.012361000168</c:v>
                </c:pt>
                <c:pt idx="70226">
                  <c:v>234.01279900008299</c:v>
                </c:pt>
                <c:pt idx="70227">
                  <c:v>234.01366400003099</c:v>
                </c:pt>
                <c:pt idx="70228">
                  <c:v>234.01422500000899</c:v>
                </c:pt>
                <c:pt idx="70229">
                  <c:v>234.02079300012699</c:v>
                </c:pt>
                <c:pt idx="70230">
                  <c:v>234.02131700004199</c:v>
                </c:pt>
                <c:pt idx="70231">
                  <c:v>234.02212000019</c:v>
                </c:pt>
                <c:pt idx="70232">
                  <c:v>234.02278799994701</c:v>
                </c:pt>
                <c:pt idx="70233">
                  <c:v>234.02729400004301</c:v>
                </c:pt>
                <c:pt idx="70234">
                  <c:v>234.03160199995898</c:v>
                </c:pt>
                <c:pt idx="70235">
                  <c:v>234.03228600000102</c:v>
                </c:pt>
                <c:pt idx="70236">
                  <c:v>234.03345699989501</c:v>
                </c:pt>
                <c:pt idx="70237">
                  <c:v>234.03432900022301</c:v>
                </c:pt>
                <c:pt idx="70238">
                  <c:v>234.03815299980101</c:v>
                </c:pt>
                <c:pt idx="70239">
                  <c:v>234.03878299995898</c:v>
                </c:pt>
                <c:pt idx="70240">
                  <c:v>234.04003799987501</c:v>
                </c:pt>
                <c:pt idx="70241">
                  <c:v>234.04167799981201</c:v>
                </c:pt>
                <c:pt idx="70242">
                  <c:v>234.04378099985399</c:v>
                </c:pt>
                <c:pt idx="70243">
                  <c:v>234.04435100019299</c:v>
                </c:pt>
                <c:pt idx="70244">
                  <c:v>234.04534800010799</c:v>
                </c:pt>
                <c:pt idx="70245">
                  <c:v>234.04607600014</c:v>
                </c:pt>
                <c:pt idx="70246">
                  <c:v>234.054874999856</c:v>
                </c:pt>
                <c:pt idx="70247">
                  <c:v>234.07166600009</c:v>
                </c:pt>
                <c:pt idx="70248">
                  <c:v>234.075950999795</c:v>
                </c:pt>
                <c:pt idx="70249">
                  <c:v>234.083670000018</c:v>
                </c:pt>
                <c:pt idx="70250">
                  <c:v>234.084055000039</c:v>
                </c:pt>
                <c:pt idx="70251">
                  <c:v>234.08484099991199</c:v>
                </c:pt>
                <c:pt idx="70252">
                  <c:v>234.085385000071</c:v>
                </c:pt>
                <c:pt idx="70253">
                  <c:v>234.10322700010499</c:v>
                </c:pt>
                <c:pt idx="70254">
                  <c:v>234.10567000019</c:v>
                </c:pt>
                <c:pt idx="70255">
                  <c:v>234.10600599981902</c:v>
                </c:pt>
                <c:pt idx="70256">
                  <c:v>234.10736599998901</c:v>
                </c:pt>
                <c:pt idx="70257">
                  <c:v>234.10758899990401</c:v>
                </c:pt>
                <c:pt idx="70258">
                  <c:v>234.108137000021</c:v>
                </c:pt>
                <c:pt idx="70259">
                  <c:v>234.10821000015801</c:v>
                </c:pt>
                <c:pt idx="70260">
                  <c:v>234.10859100022199</c:v>
                </c:pt>
                <c:pt idx="70261">
                  <c:v>234.10916900002101</c:v>
                </c:pt>
                <c:pt idx="70262">
                  <c:v>234.11169100018</c:v>
                </c:pt>
                <c:pt idx="70263">
                  <c:v>234.11616100020098</c:v>
                </c:pt>
                <c:pt idx="70264">
                  <c:v>234.116295000148</c:v>
                </c:pt>
                <c:pt idx="70265">
                  <c:v>234.12627400011797</c:v>
                </c:pt>
                <c:pt idx="70266">
                  <c:v>234.145068000088</c:v>
                </c:pt>
                <c:pt idx="70267">
                  <c:v>234.14559100001401</c:v>
                </c:pt>
                <c:pt idx="70268">
                  <c:v>234.14654099997199</c:v>
                </c:pt>
                <c:pt idx="70269">
                  <c:v>234.14730800004602</c:v>
                </c:pt>
                <c:pt idx="70270">
                  <c:v>234.154191000016</c:v>
                </c:pt>
                <c:pt idx="70271">
                  <c:v>234.159501999783</c:v>
                </c:pt>
                <c:pt idx="70272">
                  <c:v>234.15994200013301</c:v>
                </c:pt>
                <c:pt idx="70273">
                  <c:v>234.160072000122</c:v>
                </c:pt>
                <c:pt idx="70274">
                  <c:v>234.160708000217</c:v>
                </c:pt>
                <c:pt idx="70275">
                  <c:v>234.16071300016401</c:v>
                </c:pt>
                <c:pt idx="70276">
                  <c:v>234.16122900016401</c:v>
                </c:pt>
                <c:pt idx="70277">
                  <c:v>234.16192700005899</c:v>
                </c:pt>
                <c:pt idx="70278">
                  <c:v>234.16316300017499</c:v>
                </c:pt>
                <c:pt idx="70279">
                  <c:v>234.17366700005002</c:v>
                </c:pt>
                <c:pt idx="70280">
                  <c:v>234.18322099996598</c:v>
                </c:pt>
                <c:pt idx="70281">
                  <c:v>234.187708999797</c:v>
                </c:pt>
                <c:pt idx="70282">
                  <c:v>234.189621000041</c:v>
                </c:pt>
                <c:pt idx="70283">
                  <c:v>234.19029900014701</c:v>
                </c:pt>
                <c:pt idx="70284">
                  <c:v>234.191593000105</c:v>
                </c:pt>
                <c:pt idx="70285">
                  <c:v>234.192509999957</c:v>
                </c:pt>
                <c:pt idx="70286">
                  <c:v>234.19683600013701</c:v>
                </c:pt>
                <c:pt idx="70287">
                  <c:v>234.19713200018998</c:v>
                </c:pt>
                <c:pt idx="70288">
                  <c:v>234.19768699977698</c:v>
                </c:pt>
                <c:pt idx="70289">
                  <c:v>234.198131000084</c:v>
                </c:pt>
                <c:pt idx="70290">
                  <c:v>234.221838999928</c:v>
                </c:pt>
                <c:pt idx="70291">
                  <c:v>234.22394099998201</c:v>
                </c:pt>
                <c:pt idx="70292">
                  <c:v>234.224718999939</c:v>
                </c:pt>
                <c:pt idx="70293">
                  <c:v>234.22603900007701</c:v>
                </c:pt>
                <c:pt idx="70294">
                  <c:v>234.22696199986601</c:v>
                </c:pt>
                <c:pt idx="70295">
                  <c:v>234.23139899978102</c:v>
                </c:pt>
                <c:pt idx="70296">
                  <c:v>234.24695999983601</c:v>
                </c:pt>
                <c:pt idx="70297">
                  <c:v>234.25241899985798</c:v>
                </c:pt>
                <c:pt idx="70298">
                  <c:v>234.253073000218</c:v>
                </c:pt>
                <c:pt idx="70299">
                  <c:v>234.25419700015399</c:v>
                </c:pt>
                <c:pt idx="70300">
                  <c:v>234.25487900021801</c:v>
                </c:pt>
                <c:pt idx="70301">
                  <c:v>234.25498400001698</c:v>
                </c:pt>
                <c:pt idx="70302">
                  <c:v>234.25544600013302</c:v>
                </c:pt>
                <c:pt idx="70303">
                  <c:v>234.256579999964</c:v>
                </c:pt>
                <c:pt idx="70304">
                  <c:v>234.25735000000699</c:v>
                </c:pt>
                <c:pt idx="70305">
                  <c:v>234.26149799979601</c:v>
                </c:pt>
                <c:pt idx="70306">
                  <c:v>234.26191599992299</c:v>
                </c:pt>
                <c:pt idx="70307">
                  <c:v>234.26278599981703</c:v>
                </c:pt>
                <c:pt idx="70308">
                  <c:v>234.26333599991199</c:v>
                </c:pt>
                <c:pt idx="70309">
                  <c:v>234.269404999849</c:v>
                </c:pt>
                <c:pt idx="70310">
                  <c:v>234.27062600012499</c:v>
                </c:pt>
                <c:pt idx="70311">
                  <c:v>234.30419699980101</c:v>
                </c:pt>
                <c:pt idx="70312">
                  <c:v>234.30851200009701</c:v>
                </c:pt>
                <c:pt idx="70313">
                  <c:v>234.31774500022502</c:v>
                </c:pt>
                <c:pt idx="70314">
                  <c:v>234.319648000109</c:v>
                </c:pt>
                <c:pt idx="70315">
                  <c:v>234.32117399988698</c:v>
                </c:pt>
                <c:pt idx="70316">
                  <c:v>234.325938999973</c:v>
                </c:pt>
                <c:pt idx="70317">
                  <c:v>234.32624699989901</c:v>
                </c:pt>
                <c:pt idx="70318">
                  <c:v>234.327855000174</c:v>
                </c:pt>
                <c:pt idx="70319">
                  <c:v>234.32806500022701</c:v>
                </c:pt>
                <c:pt idx="70320">
                  <c:v>234.32891999982499</c:v>
                </c:pt>
                <c:pt idx="70321">
                  <c:v>234.32914200020599</c:v>
                </c:pt>
                <c:pt idx="70322">
                  <c:v>234.32969799978301</c:v>
                </c:pt>
                <c:pt idx="70323">
                  <c:v>234.32977099992002</c:v>
                </c:pt>
                <c:pt idx="70324">
                  <c:v>234.32983700013199</c:v>
                </c:pt>
                <c:pt idx="70325">
                  <c:v>234.33024199994099</c:v>
                </c:pt>
                <c:pt idx="70326">
                  <c:v>234.330727999804</c:v>
                </c:pt>
                <c:pt idx="70327">
                  <c:v>234.33117600006801</c:v>
                </c:pt>
                <c:pt idx="70328">
                  <c:v>234.34906500005999</c:v>
                </c:pt>
                <c:pt idx="70329">
                  <c:v>234.34973399980598</c:v>
                </c:pt>
                <c:pt idx="70330">
                  <c:v>234.35044300003901</c:v>
                </c:pt>
                <c:pt idx="70331">
                  <c:v>234.35107900013398</c:v>
                </c:pt>
                <c:pt idx="70332">
                  <c:v>234.351205000166</c:v>
                </c:pt>
                <c:pt idx="70333">
                  <c:v>234.351939000134</c:v>
                </c:pt>
                <c:pt idx="70334">
                  <c:v>234.35199999994401</c:v>
                </c:pt>
                <c:pt idx="70335">
                  <c:v>234.352890000081</c:v>
                </c:pt>
                <c:pt idx="70336">
                  <c:v>234.354049000103</c:v>
                </c:pt>
                <c:pt idx="70337">
                  <c:v>234.35583899981702</c:v>
                </c:pt>
                <c:pt idx="70338">
                  <c:v>234.35651499994401</c:v>
                </c:pt>
                <c:pt idx="70339">
                  <c:v>234.35778400016702</c:v>
                </c:pt>
                <c:pt idx="70340">
                  <c:v>234.35857999993399</c:v>
                </c:pt>
                <c:pt idx="70341">
                  <c:v>234.39573599989598</c:v>
                </c:pt>
                <c:pt idx="70342">
                  <c:v>234.40529900017199</c:v>
                </c:pt>
                <c:pt idx="70343">
                  <c:v>234.40575599988699</c:v>
                </c:pt>
                <c:pt idx="70344">
                  <c:v>234.40662299981298</c:v>
                </c:pt>
                <c:pt idx="70345">
                  <c:v>234.40723700014098</c:v>
                </c:pt>
                <c:pt idx="70346">
                  <c:v>234.40882300019402</c:v>
                </c:pt>
                <c:pt idx="70347">
                  <c:v>234.42243299996298</c:v>
                </c:pt>
                <c:pt idx="70348">
                  <c:v>234.423025000069</c:v>
                </c:pt>
                <c:pt idx="70349">
                  <c:v>234.42428699991001</c:v>
                </c:pt>
                <c:pt idx="70350">
                  <c:v>234.425093000027</c:v>
                </c:pt>
                <c:pt idx="70351">
                  <c:v>234.42789999990001</c:v>
                </c:pt>
                <c:pt idx="70352">
                  <c:v>234.42864500020701</c:v>
                </c:pt>
                <c:pt idx="70353">
                  <c:v>234.42983999984699</c:v>
                </c:pt>
                <c:pt idx="70354">
                  <c:v>234.430745999816</c:v>
                </c:pt>
                <c:pt idx="70355">
                  <c:v>234.43102300007001</c:v>
                </c:pt>
                <c:pt idx="70356">
                  <c:v>234.43136500009098</c:v>
                </c:pt>
                <c:pt idx="70357">
                  <c:v>234.43260600015398</c:v>
                </c:pt>
                <c:pt idx="70358">
                  <c:v>234.43343400003801</c:v>
                </c:pt>
                <c:pt idx="70359">
                  <c:v>234.436310000091</c:v>
                </c:pt>
                <c:pt idx="70360">
                  <c:v>234.43693399985901</c:v>
                </c:pt>
                <c:pt idx="70361">
                  <c:v>234.43790700002802</c:v>
                </c:pt>
                <c:pt idx="70362">
                  <c:v>234.43914400013398</c:v>
                </c:pt>
                <c:pt idx="70363">
                  <c:v>234.43951799981701</c:v>
                </c:pt>
                <c:pt idx="70364">
                  <c:v>234.447524000188</c:v>
                </c:pt>
                <c:pt idx="70365">
                  <c:v>234.44806699990201</c:v>
                </c:pt>
                <c:pt idx="70366">
                  <c:v>234.44865800001901</c:v>
                </c:pt>
                <c:pt idx="70367">
                  <c:v>234.449827999924</c:v>
                </c:pt>
                <c:pt idx="70368">
                  <c:v>234.45056399987098</c:v>
                </c:pt>
                <c:pt idx="70369">
                  <c:v>234.457113000189</c:v>
                </c:pt>
                <c:pt idx="70370">
                  <c:v>234.45777400002001</c:v>
                </c:pt>
                <c:pt idx="70371">
                  <c:v>234.45892200015803</c:v>
                </c:pt>
                <c:pt idx="70372">
                  <c:v>234.459749000052</c:v>
                </c:pt>
                <c:pt idx="70373">
                  <c:v>234.48068200013901</c:v>
                </c:pt>
                <c:pt idx="70374">
                  <c:v>234.48674800010801</c:v>
                </c:pt>
                <c:pt idx="70375">
                  <c:v>234.48722200009701</c:v>
                </c:pt>
                <c:pt idx="70376">
                  <c:v>234.48807000022398</c:v>
                </c:pt>
                <c:pt idx="70377">
                  <c:v>234.488604000034</c:v>
                </c:pt>
                <c:pt idx="70378">
                  <c:v>234.48970900017198</c:v>
                </c:pt>
                <c:pt idx="70379">
                  <c:v>234.490096000172</c:v>
                </c:pt>
                <c:pt idx="70380">
                  <c:v>234.49325499996098</c:v>
                </c:pt>
                <c:pt idx="70381">
                  <c:v>234.49384700006701</c:v>
                </c:pt>
                <c:pt idx="70382">
                  <c:v>234.494513999834</c:v>
                </c:pt>
                <c:pt idx="70383">
                  <c:v>234.49505700000302</c:v>
                </c:pt>
                <c:pt idx="70384">
                  <c:v>234.49595200008801</c:v>
                </c:pt>
                <c:pt idx="70385">
                  <c:v>234.528467000018</c:v>
                </c:pt>
                <c:pt idx="70386">
                  <c:v>234.53389799988099</c:v>
                </c:pt>
                <c:pt idx="70387">
                  <c:v>234.53646899997602</c:v>
                </c:pt>
                <c:pt idx="70388">
                  <c:v>234.541200999956</c:v>
                </c:pt>
                <c:pt idx="70389">
                  <c:v>234.542303000125</c:v>
                </c:pt>
                <c:pt idx="70390">
                  <c:v>234.55344800004198</c:v>
                </c:pt>
                <c:pt idx="70391">
                  <c:v>234.56341500013801</c:v>
                </c:pt>
                <c:pt idx="70392">
                  <c:v>234.56412299992701</c:v>
                </c:pt>
                <c:pt idx="70393">
                  <c:v>234.56441200005401</c:v>
                </c:pt>
                <c:pt idx="70394">
                  <c:v>234.565093000128</c:v>
                </c:pt>
                <c:pt idx="70395">
                  <c:v>234.56546799980001</c:v>
                </c:pt>
                <c:pt idx="70396">
                  <c:v>234.566325999821</c:v>
                </c:pt>
                <c:pt idx="70397">
                  <c:v>234.56642300016</c:v>
                </c:pt>
                <c:pt idx="70398">
                  <c:v>234.56724000016001</c:v>
                </c:pt>
                <c:pt idx="70399">
                  <c:v>234.56938400022401</c:v>
                </c:pt>
                <c:pt idx="70400">
                  <c:v>234.60185800013198</c:v>
                </c:pt>
                <c:pt idx="70401">
                  <c:v>234.60253599978302</c:v>
                </c:pt>
                <c:pt idx="70402">
                  <c:v>234.60367300003702</c:v>
                </c:pt>
                <c:pt idx="70403">
                  <c:v>234.604857999784</c:v>
                </c:pt>
                <c:pt idx="70404">
                  <c:v>234.61106700005899</c:v>
                </c:pt>
                <c:pt idx="70405">
                  <c:v>234.61173499981601</c:v>
                </c:pt>
                <c:pt idx="70406">
                  <c:v>234.61305000000701</c:v>
                </c:pt>
                <c:pt idx="70407">
                  <c:v>234.61400799987999</c:v>
                </c:pt>
                <c:pt idx="70408">
                  <c:v>234.628705999966</c:v>
                </c:pt>
                <c:pt idx="70409">
                  <c:v>234.62925700005098</c:v>
                </c:pt>
                <c:pt idx="70410">
                  <c:v>234.63050300006199</c:v>
                </c:pt>
                <c:pt idx="70411">
                  <c:v>234.63121099985</c:v>
                </c:pt>
                <c:pt idx="70412">
                  <c:v>234.63540300008299</c:v>
                </c:pt>
                <c:pt idx="70413">
                  <c:v>234.63624299983999</c:v>
                </c:pt>
                <c:pt idx="70414">
                  <c:v>234.64898600013802</c:v>
                </c:pt>
                <c:pt idx="70415">
                  <c:v>234.64933600007399</c:v>
                </c:pt>
                <c:pt idx="70416">
                  <c:v>234.64996299981001</c:v>
                </c:pt>
                <c:pt idx="70417">
                  <c:v>234.65042899988401</c:v>
                </c:pt>
                <c:pt idx="70418">
                  <c:v>234.657244000118</c:v>
                </c:pt>
                <c:pt idx="70419">
                  <c:v>234.65768699998</c:v>
                </c:pt>
                <c:pt idx="70420">
                  <c:v>234.65841400002301</c:v>
                </c:pt>
                <c:pt idx="70421">
                  <c:v>234.65893799993802</c:v>
                </c:pt>
                <c:pt idx="70422">
                  <c:v>234.663051000097</c:v>
                </c:pt>
                <c:pt idx="70423">
                  <c:v>234.67280300019402</c:v>
                </c:pt>
                <c:pt idx="70424">
                  <c:v>234.685552999962</c:v>
                </c:pt>
                <c:pt idx="70425">
                  <c:v>234.68595299982499</c:v>
                </c:pt>
                <c:pt idx="70426">
                  <c:v>234.68656000022702</c:v>
                </c:pt>
                <c:pt idx="70427">
                  <c:v>234.687013999973</c:v>
                </c:pt>
                <c:pt idx="70428">
                  <c:v>234.69371999999498</c:v>
                </c:pt>
                <c:pt idx="70429">
                  <c:v>234.70094100002802</c:v>
                </c:pt>
                <c:pt idx="70430">
                  <c:v>234.701597999901</c:v>
                </c:pt>
                <c:pt idx="70431">
                  <c:v>234.70274400005999</c:v>
                </c:pt>
                <c:pt idx="70432">
                  <c:v>234.70359600014402</c:v>
                </c:pt>
                <c:pt idx="70433">
                  <c:v>234.71455099979698</c:v>
                </c:pt>
                <c:pt idx="70434">
                  <c:v>234.7222530002</c:v>
                </c:pt>
                <c:pt idx="70435">
                  <c:v>234.733651000169</c:v>
                </c:pt>
                <c:pt idx="70436">
                  <c:v>234.73409100006299</c:v>
                </c:pt>
                <c:pt idx="70437">
                  <c:v>234.73495000007401</c:v>
                </c:pt>
                <c:pt idx="70438">
                  <c:v>234.735544000159</c:v>
                </c:pt>
                <c:pt idx="70439">
                  <c:v>234.74913900008602</c:v>
                </c:pt>
                <c:pt idx="70440">
                  <c:v>234.75501199982301</c:v>
                </c:pt>
                <c:pt idx="70441">
                  <c:v>234.75571300014002</c:v>
                </c:pt>
                <c:pt idx="70442">
                  <c:v>234.757031999834</c:v>
                </c:pt>
                <c:pt idx="70443">
                  <c:v>234.75799800007701</c:v>
                </c:pt>
                <c:pt idx="70444">
                  <c:v>234.76663400015198</c:v>
                </c:pt>
                <c:pt idx="70445">
                  <c:v>234.76710500017299</c:v>
                </c:pt>
                <c:pt idx="70446">
                  <c:v>234.76792800011</c:v>
                </c:pt>
                <c:pt idx="70447">
                  <c:v>234.768491000068</c:v>
                </c:pt>
                <c:pt idx="70448">
                  <c:v>234.77071099978198</c:v>
                </c:pt>
                <c:pt idx="70449">
                  <c:v>234.77246199990901</c:v>
                </c:pt>
                <c:pt idx="70450">
                  <c:v>234.772776000227</c:v>
                </c:pt>
                <c:pt idx="70451">
                  <c:v>234.77333500022701</c:v>
                </c:pt>
                <c:pt idx="70452">
                  <c:v>234.77375399988802</c:v>
                </c:pt>
                <c:pt idx="70453">
                  <c:v>234.77848999982501</c:v>
                </c:pt>
                <c:pt idx="70454">
                  <c:v>234.77909599978301</c:v>
                </c:pt>
                <c:pt idx="70455">
                  <c:v>234.780338999826</c:v>
                </c:pt>
                <c:pt idx="70456">
                  <c:v>234.78122899996299</c:v>
                </c:pt>
                <c:pt idx="70457">
                  <c:v>234.78247000002699</c:v>
                </c:pt>
                <c:pt idx="70458">
                  <c:v>234.78314200019602</c:v>
                </c:pt>
                <c:pt idx="70459">
                  <c:v>234.784637999837</c:v>
                </c:pt>
                <c:pt idx="70460">
                  <c:v>234.78565300001699</c:v>
                </c:pt>
                <c:pt idx="70461">
                  <c:v>234.79725200013399</c:v>
                </c:pt>
                <c:pt idx="70462">
                  <c:v>234.81638600014702</c:v>
                </c:pt>
                <c:pt idx="70463">
                  <c:v>234.817579999798</c:v>
                </c:pt>
                <c:pt idx="70464">
                  <c:v>234.81789300012599</c:v>
                </c:pt>
                <c:pt idx="70465">
                  <c:v>234.818398999777</c:v>
                </c:pt>
                <c:pt idx="70466">
                  <c:v>234.81910000009501</c:v>
                </c:pt>
                <c:pt idx="70467">
                  <c:v>234.825552000074</c:v>
                </c:pt>
                <c:pt idx="70468">
                  <c:v>234.83299400004398</c:v>
                </c:pt>
                <c:pt idx="70469">
                  <c:v>234.83346700004398</c:v>
                </c:pt>
                <c:pt idx="70470">
                  <c:v>234.833905999948</c:v>
                </c:pt>
                <c:pt idx="70471">
                  <c:v>234.83445000010698</c:v>
                </c:pt>
                <c:pt idx="70472">
                  <c:v>234.83462100011798</c:v>
                </c:pt>
                <c:pt idx="70473">
                  <c:v>234.83525399979001</c:v>
                </c:pt>
                <c:pt idx="70474">
                  <c:v>234.83546199986401</c:v>
                </c:pt>
                <c:pt idx="70475">
                  <c:v>234.835656000086</c:v>
                </c:pt>
                <c:pt idx="70476">
                  <c:v>234.835663000012</c:v>
                </c:pt>
                <c:pt idx="70477">
                  <c:v>234.83587300006499</c:v>
                </c:pt>
                <c:pt idx="70478">
                  <c:v>234.836069999801</c:v>
                </c:pt>
                <c:pt idx="70479">
                  <c:v>234.83614699989599</c:v>
                </c:pt>
                <c:pt idx="70480">
                  <c:v>234.83630999999099</c:v>
                </c:pt>
                <c:pt idx="70481">
                  <c:v>234.83674499993802</c:v>
                </c:pt>
                <c:pt idx="70482">
                  <c:v>234.83692099989599</c:v>
                </c:pt>
                <c:pt idx="70483">
                  <c:v>234.83714699978</c:v>
                </c:pt>
                <c:pt idx="70484">
                  <c:v>234.83756599989599</c:v>
                </c:pt>
                <c:pt idx="70485">
                  <c:v>234.837739999875</c:v>
                </c:pt>
                <c:pt idx="70486">
                  <c:v>234.83802300006499</c:v>
                </c:pt>
                <c:pt idx="70487">
                  <c:v>234.838345999833</c:v>
                </c:pt>
                <c:pt idx="70488">
                  <c:v>234.83857300016101</c:v>
                </c:pt>
                <c:pt idx="70489">
                  <c:v>234.83859199996002</c:v>
                </c:pt>
                <c:pt idx="70490">
                  <c:v>234.83874900011799</c:v>
                </c:pt>
                <c:pt idx="70491">
                  <c:v>234.83915099996</c:v>
                </c:pt>
                <c:pt idx="70492">
                  <c:v>234.839282999928</c:v>
                </c:pt>
                <c:pt idx="70493">
                  <c:v>234.83931600003402</c:v>
                </c:pt>
                <c:pt idx="70494">
                  <c:v>234.83945899988601</c:v>
                </c:pt>
                <c:pt idx="70495">
                  <c:v>234.839983999791</c:v>
                </c:pt>
                <c:pt idx="70496">
                  <c:v>234.84004300007601</c:v>
                </c:pt>
                <c:pt idx="70497">
                  <c:v>234.840133000034</c:v>
                </c:pt>
                <c:pt idx="70498">
                  <c:v>234.84021800004399</c:v>
                </c:pt>
                <c:pt idx="70499">
                  <c:v>234.84180500008699</c:v>
                </c:pt>
                <c:pt idx="70500">
                  <c:v>234.84203199996</c:v>
                </c:pt>
                <c:pt idx="70501">
                  <c:v>234.842769999886</c:v>
                </c:pt>
                <c:pt idx="70502">
                  <c:v>234.842957000182</c:v>
                </c:pt>
                <c:pt idx="70503">
                  <c:v>234.843759999876</c:v>
                </c:pt>
                <c:pt idx="70504">
                  <c:v>234.84387600001298</c:v>
                </c:pt>
                <c:pt idx="70505">
                  <c:v>234.84394900015101</c:v>
                </c:pt>
                <c:pt idx="70506">
                  <c:v>234.84401399991802</c:v>
                </c:pt>
                <c:pt idx="70507">
                  <c:v>234.84403000020302</c:v>
                </c:pt>
                <c:pt idx="70508">
                  <c:v>234.84408000012903</c:v>
                </c:pt>
                <c:pt idx="70509">
                  <c:v>234.84414699987599</c:v>
                </c:pt>
                <c:pt idx="70510">
                  <c:v>234.84420800014001</c:v>
                </c:pt>
                <c:pt idx="70511">
                  <c:v>234.84427299990699</c:v>
                </c:pt>
                <c:pt idx="70512">
                  <c:v>234.84433400017198</c:v>
                </c:pt>
                <c:pt idx="70513">
                  <c:v>234.84451100011901</c:v>
                </c:pt>
                <c:pt idx="70514">
                  <c:v>234.84465999990698</c:v>
                </c:pt>
                <c:pt idx="70515">
                  <c:v>234.845017000225</c:v>
                </c:pt>
                <c:pt idx="70516">
                  <c:v>234.84539399987599</c:v>
                </c:pt>
                <c:pt idx="70517">
                  <c:v>234.845688999939</c:v>
                </c:pt>
                <c:pt idx="70518">
                  <c:v>234.845864999897</c:v>
                </c:pt>
                <c:pt idx="70519">
                  <c:v>234.84595099989701</c:v>
                </c:pt>
                <c:pt idx="70520">
                  <c:v>234.84599499988602</c:v>
                </c:pt>
                <c:pt idx="70521">
                  <c:v>234.84601600011899</c:v>
                </c:pt>
                <c:pt idx="70522">
                  <c:v>234.84608399985501</c:v>
                </c:pt>
                <c:pt idx="70523">
                  <c:v>234.84615200004501</c:v>
                </c:pt>
                <c:pt idx="70524">
                  <c:v>234.84621499983399</c:v>
                </c:pt>
                <c:pt idx="70525">
                  <c:v>234.84628300002399</c:v>
                </c:pt>
                <c:pt idx="70526">
                  <c:v>234.84635200020401</c:v>
                </c:pt>
                <c:pt idx="70527">
                  <c:v>234.84637199999202</c:v>
                </c:pt>
                <c:pt idx="70528">
                  <c:v>234.846457000003</c:v>
                </c:pt>
                <c:pt idx="70529">
                  <c:v>234.84666900003498</c:v>
                </c:pt>
                <c:pt idx="70530">
                  <c:v>234.847168000214</c:v>
                </c:pt>
                <c:pt idx="70531">
                  <c:v>234.84718300005599</c:v>
                </c:pt>
                <c:pt idx="70532">
                  <c:v>234.84758899985502</c:v>
                </c:pt>
                <c:pt idx="70533">
                  <c:v>234.84773000018299</c:v>
                </c:pt>
                <c:pt idx="70534">
                  <c:v>234.84848299994999</c:v>
                </c:pt>
                <c:pt idx="70535">
                  <c:v>234.84859800009798</c:v>
                </c:pt>
                <c:pt idx="70536">
                  <c:v>234.849005999876</c:v>
                </c:pt>
                <c:pt idx="70537">
                  <c:v>234.84962100019402</c:v>
                </c:pt>
                <c:pt idx="70538">
                  <c:v>234.85003399991899</c:v>
                </c:pt>
                <c:pt idx="70539">
                  <c:v>234.85051499983399</c:v>
                </c:pt>
                <c:pt idx="70540">
                  <c:v>234.85138800015102</c:v>
                </c:pt>
                <c:pt idx="70541">
                  <c:v>234.85178600003499</c:v>
                </c:pt>
                <c:pt idx="70542">
                  <c:v>234.852906000014</c:v>
                </c:pt>
                <c:pt idx="70543">
                  <c:v>234.85368499996099</c:v>
                </c:pt>
                <c:pt idx="70544">
                  <c:v>234.85503700021499</c:v>
                </c:pt>
                <c:pt idx="70545">
                  <c:v>234.856075000152</c:v>
                </c:pt>
                <c:pt idx="70546">
                  <c:v>234.867228999974</c:v>
                </c:pt>
                <c:pt idx="70547">
                  <c:v>234.87225799999499</c:v>
                </c:pt>
                <c:pt idx="70548">
                  <c:v>234.87291499986802</c:v>
                </c:pt>
                <c:pt idx="70549">
                  <c:v>234.87322399978399</c:v>
                </c:pt>
                <c:pt idx="70550">
                  <c:v>234.873567999784</c:v>
                </c:pt>
                <c:pt idx="70551">
                  <c:v>234.874088000196</c:v>
                </c:pt>
                <c:pt idx="70552">
                  <c:v>234.87417800015399</c:v>
                </c:pt>
                <c:pt idx="70553">
                  <c:v>234.874700000091</c:v>
                </c:pt>
                <c:pt idx="70554">
                  <c:v>234.87498099984802</c:v>
                </c:pt>
                <c:pt idx="70555">
                  <c:v>234.88721800003901</c:v>
                </c:pt>
                <c:pt idx="70556">
                  <c:v>234.893744000146</c:v>
                </c:pt>
                <c:pt idx="70557">
                  <c:v>234.89443500011399</c:v>
                </c:pt>
                <c:pt idx="70558">
                  <c:v>234.89572900007201</c:v>
                </c:pt>
                <c:pt idx="70559">
                  <c:v>234.89661800022</c:v>
                </c:pt>
                <c:pt idx="70560">
                  <c:v>234.91315899991599</c:v>
                </c:pt>
                <c:pt idx="70561">
                  <c:v>234.91588300021201</c:v>
                </c:pt>
                <c:pt idx="70562">
                  <c:v>234.91648400022302</c:v>
                </c:pt>
                <c:pt idx="70563">
                  <c:v>234.91773900013803</c:v>
                </c:pt>
                <c:pt idx="70564">
                  <c:v>234.91860000012801</c:v>
                </c:pt>
                <c:pt idx="70565">
                  <c:v>234.92187000010699</c:v>
                </c:pt>
                <c:pt idx="70566">
                  <c:v>234.92243900000102</c:v>
                </c:pt>
                <c:pt idx="70567">
                  <c:v>234.92347999990599</c:v>
                </c:pt>
                <c:pt idx="70568">
                  <c:v>234.92424200003299</c:v>
                </c:pt>
                <c:pt idx="70569">
                  <c:v>234.925955000107</c:v>
                </c:pt>
                <c:pt idx="70570">
                  <c:v>234.931055999823</c:v>
                </c:pt>
                <c:pt idx="70571">
                  <c:v>234.93952899980201</c:v>
                </c:pt>
                <c:pt idx="70572">
                  <c:v>234.94194600016201</c:v>
                </c:pt>
                <c:pt idx="70573">
                  <c:v>234.94328100014098</c:v>
                </c:pt>
                <c:pt idx="70574">
                  <c:v>234.94363000008801</c:v>
                </c:pt>
                <c:pt idx="70575">
                  <c:v>234.94429099991899</c:v>
                </c:pt>
                <c:pt idx="70576">
                  <c:v>234.94471200001499</c:v>
                </c:pt>
                <c:pt idx="70577">
                  <c:v>234.947161000036</c:v>
                </c:pt>
                <c:pt idx="70578">
                  <c:v>234.962292000091</c:v>
                </c:pt>
                <c:pt idx="70579">
                  <c:v>234.97137799995397</c:v>
                </c:pt>
                <c:pt idx="70580">
                  <c:v>234.975051000219</c:v>
                </c:pt>
                <c:pt idx="70581">
                  <c:v>234.98011499987098</c:v>
                </c:pt>
                <c:pt idx="70582">
                  <c:v>234.98570799984</c:v>
                </c:pt>
                <c:pt idx="70583">
                  <c:v>234.99444700018998</c:v>
                </c:pt>
                <c:pt idx="70584">
                  <c:v>234.99493600002</c:v>
                </c:pt>
                <c:pt idx="70585">
                  <c:v>235.000742000011</c:v>
                </c:pt>
                <c:pt idx="70586">
                  <c:v>235.00140299984099</c:v>
                </c:pt>
                <c:pt idx="70587">
                  <c:v>235.00262400011701</c:v>
                </c:pt>
                <c:pt idx="70588">
                  <c:v>235.00345299998997</c:v>
                </c:pt>
                <c:pt idx="70589">
                  <c:v>235.005352999905</c:v>
                </c:pt>
                <c:pt idx="70590">
                  <c:v>235.012504000224</c:v>
                </c:pt>
                <c:pt idx="70591">
                  <c:v>235.02166600019299</c:v>
                </c:pt>
                <c:pt idx="70592">
                  <c:v>235.03036400006698</c:v>
                </c:pt>
                <c:pt idx="70593">
                  <c:v>235.03105100007798</c:v>
                </c:pt>
                <c:pt idx="70594">
                  <c:v>235.03223199986601</c:v>
                </c:pt>
                <c:pt idx="70595">
                  <c:v>235.03308599992999</c:v>
                </c:pt>
                <c:pt idx="70596">
                  <c:v>235.03717199992002</c:v>
                </c:pt>
                <c:pt idx="70597">
                  <c:v>235.037856999952</c:v>
                </c:pt>
                <c:pt idx="70598">
                  <c:v>235.039217000121</c:v>
                </c:pt>
                <c:pt idx="70599">
                  <c:v>235.04013499996199</c:v>
                </c:pt>
                <c:pt idx="70600">
                  <c:v>235.04463700009998</c:v>
                </c:pt>
                <c:pt idx="70601">
                  <c:v>235.047055999984</c:v>
                </c:pt>
                <c:pt idx="70602">
                  <c:v>235.04848199991102</c:v>
                </c:pt>
                <c:pt idx="70603">
                  <c:v>235.04895699988899</c:v>
                </c:pt>
                <c:pt idx="70604">
                  <c:v>235.049728999911</c:v>
                </c:pt>
                <c:pt idx="70605">
                  <c:v>235.05069900011199</c:v>
                </c:pt>
                <c:pt idx="70606">
                  <c:v>235.053112000059</c:v>
                </c:pt>
                <c:pt idx="70607">
                  <c:v>235.06919700002899</c:v>
                </c:pt>
                <c:pt idx="70608">
                  <c:v>235.07102900020899</c:v>
                </c:pt>
                <c:pt idx="70609">
                  <c:v>235.07169399999799</c:v>
                </c:pt>
                <c:pt idx="70610">
                  <c:v>235.07299299990299</c:v>
                </c:pt>
                <c:pt idx="70611">
                  <c:v>235.073176999776</c:v>
                </c:pt>
                <c:pt idx="70612">
                  <c:v>235.07391900011399</c:v>
                </c:pt>
                <c:pt idx="70613">
                  <c:v>235.075865999988</c:v>
                </c:pt>
                <c:pt idx="70614">
                  <c:v>235.07621099997698</c:v>
                </c:pt>
                <c:pt idx="70615">
                  <c:v>235.07673999983999</c:v>
                </c:pt>
                <c:pt idx="70616">
                  <c:v>235.07717299980803</c:v>
                </c:pt>
                <c:pt idx="70617">
                  <c:v>235.07724799992499</c:v>
                </c:pt>
                <c:pt idx="70618">
                  <c:v>235.07789999985098</c:v>
                </c:pt>
                <c:pt idx="70619">
                  <c:v>235.07888499989301</c:v>
                </c:pt>
                <c:pt idx="70620">
                  <c:v>235.07966499983002</c:v>
                </c:pt>
                <c:pt idx="70621">
                  <c:v>235.08146799986199</c:v>
                </c:pt>
                <c:pt idx="70622">
                  <c:v>235.08189999984</c:v>
                </c:pt>
                <c:pt idx="70623">
                  <c:v>235.08254099988301</c:v>
                </c:pt>
                <c:pt idx="70624">
                  <c:v>235.08347200004198</c:v>
                </c:pt>
                <c:pt idx="70625">
                  <c:v>235.093180000149</c:v>
                </c:pt>
                <c:pt idx="70626">
                  <c:v>235.093682999831</c:v>
                </c:pt>
                <c:pt idx="70627">
                  <c:v>235.094734000085</c:v>
                </c:pt>
                <c:pt idx="70628">
                  <c:v>235.09551600000103</c:v>
                </c:pt>
                <c:pt idx="70629">
                  <c:v>235.101145000044</c:v>
                </c:pt>
                <c:pt idx="70630">
                  <c:v>235.101964000023</c:v>
                </c:pt>
                <c:pt idx="70631">
                  <c:v>235.10790799991801</c:v>
                </c:pt>
                <c:pt idx="70632">
                  <c:v>235.11868300010897</c:v>
                </c:pt>
                <c:pt idx="70633">
                  <c:v>235.11908699993</c:v>
                </c:pt>
                <c:pt idx="70634">
                  <c:v>235.11950800002501</c:v>
                </c:pt>
                <c:pt idx="70635">
                  <c:v>235.11968299999299</c:v>
                </c:pt>
                <c:pt idx="70636">
                  <c:v>235.12088699999299</c:v>
                </c:pt>
                <c:pt idx="70637">
                  <c:v>235.12178999999298</c:v>
                </c:pt>
                <c:pt idx="70638">
                  <c:v>235.140157999921</c:v>
                </c:pt>
                <c:pt idx="70639">
                  <c:v>235.14061100013302</c:v>
                </c:pt>
                <c:pt idx="70640">
                  <c:v>235.14152200004901</c:v>
                </c:pt>
                <c:pt idx="70641">
                  <c:v>235.14213299995299</c:v>
                </c:pt>
                <c:pt idx="70642">
                  <c:v>235.14779500010201</c:v>
                </c:pt>
                <c:pt idx="70643">
                  <c:v>235.15498799997602</c:v>
                </c:pt>
                <c:pt idx="70644">
                  <c:v>235.17812099998901</c:v>
                </c:pt>
                <c:pt idx="70645">
                  <c:v>235.17890699986299</c:v>
                </c:pt>
                <c:pt idx="70646">
                  <c:v>235.18025600014801</c:v>
                </c:pt>
                <c:pt idx="70647">
                  <c:v>235.18117000003201</c:v>
                </c:pt>
                <c:pt idx="70648">
                  <c:v>235.18848599997</c:v>
                </c:pt>
                <c:pt idx="70649">
                  <c:v>235.198355000193</c:v>
                </c:pt>
                <c:pt idx="70650">
                  <c:v>235.19993799982299</c:v>
                </c:pt>
                <c:pt idx="70651">
                  <c:v>235.205019000204</c:v>
                </c:pt>
                <c:pt idx="70652">
                  <c:v>235.20811700018299</c:v>
                </c:pt>
                <c:pt idx="70653">
                  <c:v>235.20857499988699</c:v>
                </c:pt>
                <c:pt idx="70654">
                  <c:v>235.209442999803</c:v>
                </c:pt>
                <c:pt idx="70655">
                  <c:v>235.20998799995101</c:v>
                </c:pt>
                <c:pt idx="70656">
                  <c:v>235.22689499986799</c:v>
                </c:pt>
                <c:pt idx="70657">
                  <c:v>235.22913699980501</c:v>
                </c:pt>
                <c:pt idx="70658">
                  <c:v>235.23288200021801</c:v>
                </c:pt>
                <c:pt idx="70659">
                  <c:v>235.233564999816</c:v>
                </c:pt>
                <c:pt idx="70660">
                  <c:v>235.23478600009099</c:v>
                </c:pt>
                <c:pt idx="70661">
                  <c:v>235.23584299982699</c:v>
                </c:pt>
                <c:pt idx="70662">
                  <c:v>235.245452000071</c:v>
                </c:pt>
                <c:pt idx="70663">
                  <c:v>235.24597699997602</c:v>
                </c:pt>
                <c:pt idx="70664">
                  <c:v>235.246970999924</c:v>
                </c:pt>
                <c:pt idx="70665">
                  <c:v>235.24766599985</c:v>
                </c:pt>
                <c:pt idx="70666">
                  <c:v>235.25741100002</c:v>
                </c:pt>
                <c:pt idx="70667">
                  <c:v>235.27264299991597</c:v>
                </c:pt>
                <c:pt idx="70668">
                  <c:v>235.28015400006501</c:v>
                </c:pt>
                <c:pt idx="70669">
                  <c:v>235.28526600011901</c:v>
                </c:pt>
                <c:pt idx="70670">
                  <c:v>235.28593799983298</c:v>
                </c:pt>
                <c:pt idx="70671">
                  <c:v>235.28702500016098</c:v>
                </c:pt>
                <c:pt idx="70672">
                  <c:v>235.28786399992799</c:v>
                </c:pt>
                <c:pt idx="70673">
                  <c:v>235.28801600014</c:v>
                </c:pt>
                <c:pt idx="70674">
                  <c:v>235.29840499986602</c:v>
                </c:pt>
                <c:pt idx="70675">
                  <c:v>235.298634000173</c:v>
                </c:pt>
                <c:pt idx="70676">
                  <c:v>235.29894100011001</c:v>
                </c:pt>
                <c:pt idx="70677">
                  <c:v>235.299165000014</c:v>
                </c:pt>
                <c:pt idx="70678">
                  <c:v>235.29980200009899</c:v>
                </c:pt>
                <c:pt idx="70679">
                  <c:v>235.30020999987701</c:v>
                </c:pt>
                <c:pt idx="70680">
                  <c:v>235.300392000226</c:v>
                </c:pt>
                <c:pt idx="70681">
                  <c:v>235.30094699981402</c:v>
                </c:pt>
                <c:pt idx="70682">
                  <c:v>235.30590800009998</c:v>
                </c:pt>
                <c:pt idx="70683">
                  <c:v>235.331973000029</c:v>
                </c:pt>
                <c:pt idx="70684">
                  <c:v>235.33265700007098</c:v>
                </c:pt>
                <c:pt idx="70685">
                  <c:v>235.33399400002901</c:v>
                </c:pt>
                <c:pt idx="70686">
                  <c:v>235.33494999992399</c:v>
                </c:pt>
                <c:pt idx="70687">
                  <c:v>235.33518700014599</c:v>
                </c:pt>
                <c:pt idx="70688">
                  <c:v>235.33561100020901</c:v>
                </c:pt>
                <c:pt idx="70689">
                  <c:v>235.336531000029</c:v>
                </c:pt>
                <c:pt idx="70690">
                  <c:v>235.336752999955</c:v>
                </c:pt>
                <c:pt idx="70691">
                  <c:v>235.33718199996599</c:v>
                </c:pt>
                <c:pt idx="70692">
                  <c:v>235.34485900017899</c:v>
                </c:pt>
                <c:pt idx="70693">
                  <c:v>235.3456310002</c:v>
                </c:pt>
                <c:pt idx="70694">
                  <c:v>235.34697100012602</c:v>
                </c:pt>
                <c:pt idx="70695">
                  <c:v>235.34835899999899</c:v>
                </c:pt>
                <c:pt idx="70696">
                  <c:v>235.35535000018999</c:v>
                </c:pt>
                <c:pt idx="70697">
                  <c:v>235.35545400000001</c:v>
                </c:pt>
                <c:pt idx="70698">
                  <c:v>235.35893300004301</c:v>
                </c:pt>
                <c:pt idx="70699">
                  <c:v>235.35953200007401</c:v>
                </c:pt>
                <c:pt idx="70700">
                  <c:v>235.360775000117</c:v>
                </c:pt>
                <c:pt idx="70701">
                  <c:v>235.36168800001099</c:v>
                </c:pt>
                <c:pt idx="70702">
                  <c:v>235.37003699993801</c:v>
                </c:pt>
                <c:pt idx="70703">
                  <c:v>235.371362000023</c:v>
                </c:pt>
                <c:pt idx="70704">
                  <c:v>235.37200999999101</c:v>
                </c:pt>
                <c:pt idx="70705">
                  <c:v>235.37318899980102</c:v>
                </c:pt>
                <c:pt idx="70706">
                  <c:v>235.373969000193</c:v>
                </c:pt>
                <c:pt idx="70707">
                  <c:v>235.378713000045</c:v>
                </c:pt>
                <c:pt idx="70708">
                  <c:v>235.379318000013</c:v>
                </c:pt>
                <c:pt idx="70709">
                  <c:v>235.380492999865</c:v>
                </c:pt>
                <c:pt idx="70710">
                  <c:v>235.381228999813</c:v>
                </c:pt>
                <c:pt idx="70711">
                  <c:v>235.38644000018297</c:v>
                </c:pt>
                <c:pt idx="70712">
                  <c:v>235.402742000133</c:v>
                </c:pt>
                <c:pt idx="70713">
                  <c:v>235.40329500019601</c:v>
                </c:pt>
                <c:pt idx="70714">
                  <c:v>235.40440899978398</c:v>
                </c:pt>
                <c:pt idx="70715">
                  <c:v>235.40522199982601</c:v>
                </c:pt>
                <c:pt idx="70716">
                  <c:v>235.40910000019699</c:v>
                </c:pt>
                <c:pt idx="70717">
                  <c:v>235.417445000166</c:v>
                </c:pt>
                <c:pt idx="70718">
                  <c:v>235.44175400002101</c:v>
                </c:pt>
                <c:pt idx="70719">
                  <c:v>235.44650199983099</c:v>
                </c:pt>
                <c:pt idx="70720">
                  <c:v>235.447164000106</c:v>
                </c:pt>
                <c:pt idx="70721">
                  <c:v>235.44833999994799</c:v>
                </c:pt>
                <c:pt idx="70722">
                  <c:v>235.44966300005399</c:v>
                </c:pt>
                <c:pt idx="70723">
                  <c:v>235.45245100012801</c:v>
                </c:pt>
                <c:pt idx="70724">
                  <c:v>235.45294199993802</c:v>
                </c:pt>
                <c:pt idx="70725">
                  <c:v>235.453509999842</c:v>
                </c:pt>
                <c:pt idx="70726">
                  <c:v>235.454541999843</c:v>
                </c:pt>
                <c:pt idx="70727">
                  <c:v>235.45531599984301</c:v>
                </c:pt>
                <c:pt idx="70728">
                  <c:v>235.46690500006602</c:v>
                </c:pt>
                <c:pt idx="70729">
                  <c:v>235.46715800011901</c:v>
                </c:pt>
                <c:pt idx="70730">
                  <c:v>235.493342000154</c:v>
                </c:pt>
                <c:pt idx="70731">
                  <c:v>235.49383299996398</c:v>
                </c:pt>
                <c:pt idx="70732">
                  <c:v>235.49462500022798</c:v>
                </c:pt>
                <c:pt idx="70733">
                  <c:v>235.49532000015398</c:v>
                </c:pt>
                <c:pt idx="70734">
                  <c:v>235.501040000144</c:v>
                </c:pt>
                <c:pt idx="70735">
                  <c:v>235.53150299994701</c:v>
                </c:pt>
                <c:pt idx="70736">
                  <c:v>235.53344599986301</c:v>
                </c:pt>
                <c:pt idx="70737">
                  <c:v>235.53385700006399</c:v>
                </c:pt>
                <c:pt idx="70738">
                  <c:v>235.534437999831</c:v>
                </c:pt>
                <c:pt idx="70739">
                  <c:v>235.53517500022201</c:v>
                </c:pt>
                <c:pt idx="70740">
                  <c:v>235.564962999887</c:v>
                </c:pt>
                <c:pt idx="70741">
                  <c:v>235.56555300001401</c:v>
                </c:pt>
                <c:pt idx="70742">
                  <c:v>235.56666600006699</c:v>
                </c:pt>
                <c:pt idx="70743">
                  <c:v>235.56748300006802</c:v>
                </c:pt>
                <c:pt idx="70744">
                  <c:v>235.580684000069</c:v>
                </c:pt>
                <c:pt idx="70745">
                  <c:v>235.58260199979401</c:v>
                </c:pt>
                <c:pt idx="70746">
                  <c:v>235.58338600014298</c:v>
                </c:pt>
                <c:pt idx="70747">
                  <c:v>235.58464000007001</c:v>
                </c:pt>
                <c:pt idx="70748">
                  <c:v>235.58606000005901</c:v>
                </c:pt>
                <c:pt idx="70749">
                  <c:v>235.59877900015599</c:v>
                </c:pt>
                <c:pt idx="70750">
                  <c:v>235.599157999786</c:v>
                </c:pt>
                <c:pt idx="70751">
                  <c:v>235.599773000103</c:v>
                </c:pt>
                <c:pt idx="70752">
                  <c:v>235.60029300006101</c:v>
                </c:pt>
                <c:pt idx="70753">
                  <c:v>235.60140100016702</c:v>
                </c:pt>
                <c:pt idx="70754">
                  <c:v>235.60186099985</c:v>
                </c:pt>
                <c:pt idx="70755">
                  <c:v>235.601968000082</c:v>
                </c:pt>
                <c:pt idx="70756">
                  <c:v>235.602956000093</c:v>
                </c:pt>
                <c:pt idx="70757">
                  <c:v>235.603806000199</c:v>
                </c:pt>
                <c:pt idx="70758">
                  <c:v>235.61413700008401</c:v>
                </c:pt>
                <c:pt idx="70759">
                  <c:v>235.614767999777</c:v>
                </c:pt>
                <c:pt idx="70760">
                  <c:v>235.61590500003101</c:v>
                </c:pt>
                <c:pt idx="70761">
                  <c:v>235.61637300008402</c:v>
                </c:pt>
                <c:pt idx="70762">
                  <c:v>235.61660599989401</c:v>
                </c:pt>
                <c:pt idx="70763">
                  <c:v>235.61705400015802</c:v>
                </c:pt>
                <c:pt idx="70764">
                  <c:v>235.61845699987302</c:v>
                </c:pt>
                <c:pt idx="70765">
                  <c:v>235.61939199998901</c:v>
                </c:pt>
                <c:pt idx="70766">
                  <c:v>235.63167700012801</c:v>
                </c:pt>
                <c:pt idx="70767">
                  <c:v>235.63442600016</c:v>
                </c:pt>
                <c:pt idx="70768">
                  <c:v>235.63513099997999</c:v>
                </c:pt>
                <c:pt idx="70769">
                  <c:v>235.63532700018098</c:v>
                </c:pt>
                <c:pt idx="70770">
                  <c:v>235.63599099998098</c:v>
                </c:pt>
                <c:pt idx="70771">
                  <c:v>235.636382999928</c:v>
                </c:pt>
                <c:pt idx="70772">
                  <c:v>235.63723600000199</c:v>
                </c:pt>
                <c:pt idx="70773">
                  <c:v>235.63725399981098</c:v>
                </c:pt>
                <c:pt idx="70774">
                  <c:v>235.63814799990698</c:v>
                </c:pt>
                <c:pt idx="70775">
                  <c:v>235.65921499994099</c:v>
                </c:pt>
                <c:pt idx="70776">
                  <c:v>235.66059499989899</c:v>
                </c:pt>
                <c:pt idx="70777">
                  <c:v>235.66120799978302</c:v>
                </c:pt>
                <c:pt idx="70778">
                  <c:v>235.662633000174</c:v>
                </c:pt>
                <c:pt idx="70779">
                  <c:v>235.66351399995199</c:v>
                </c:pt>
                <c:pt idx="70780">
                  <c:v>235.67477400001698</c:v>
                </c:pt>
                <c:pt idx="70781">
                  <c:v>235.67985499994299</c:v>
                </c:pt>
                <c:pt idx="70782">
                  <c:v>235.68018800005999</c:v>
                </c:pt>
                <c:pt idx="70783">
                  <c:v>235.680745000081</c:v>
                </c:pt>
                <c:pt idx="70784">
                  <c:v>235.681182000007</c:v>
                </c:pt>
                <c:pt idx="70785">
                  <c:v>235.686566999902</c:v>
                </c:pt>
                <c:pt idx="70786">
                  <c:v>235.68697900009201</c:v>
                </c:pt>
                <c:pt idx="70787">
                  <c:v>235.68772999988099</c:v>
                </c:pt>
                <c:pt idx="70788">
                  <c:v>235.68829899977499</c:v>
                </c:pt>
                <c:pt idx="70789">
                  <c:v>235.68953899984899</c:v>
                </c:pt>
                <c:pt idx="70790">
                  <c:v>235.69036700018799</c:v>
                </c:pt>
                <c:pt idx="70791">
                  <c:v>235.69080200013499</c:v>
                </c:pt>
                <c:pt idx="70792">
                  <c:v>235.69147599982898</c:v>
                </c:pt>
                <c:pt idx="70793">
                  <c:v>235.692276999998</c:v>
                </c:pt>
                <c:pt idx="70794">
                  <c:v>235.701185999914</c:v>
                </c:pt>
                <c:pt idx="70795">
                  <c:v>235.70340600008402</c:v>
                </c:pt>
                <c:pt idx="70796">
                  <c:v>235.70387000017899</c:v>
                </c:pt>
                <c:pt idx="70797">
                  <c:v>235.7048140002</c:v>
                </c:pt>
                <c:pt idx="70798">
                  <c:v>235.70537800014702</c:v>
                </c:pt>
                <c:pt idx="70799">
                  <c:v>235.71040300021099</c:v>
                </c:pt>
                <c:pt idx="70800">
                  <c:v>235.71493000008499</c:v>
                </c:pt>
                <c:pt idx="70801">
                  <c:v>235.71506799999</c:v>
                </c:pt>
                <c:pt idx="70802">
                  <c:v>235.71537399993699</c:v>
                </c:pt>
                <c:pt idx="70803">
                  <c:v>235.715465999874</c:v>
                </c:pt>
                <c:pt idx="70804">
                  <c:v>235.71595200019101</c:v>
                </c:pt>
                <c:pt idx="70805">
                  <c:v>235.71636999986299</c:v>
                </c:pt>
                <c:pt idx="70806">
                  <c:v>235.71644999992702</c:v>
                </c:pt>
                <c:pt idx="70807">
                  <c:v>235.71715300022302</c:v>
                </c:pt>
                <c:pt idx="70808">
                  <c:v>235.71716000014902</c:v>
                </c:pt>
                <c:pt idx="70809">
                  <c:v>235.71774399988499</c:v>
                </c:pt>
                <c:pt idx="70810">
                  <c:v>235.71878900020201</c:v>
                </c:pt>
                <c:pt idx="70811">
                  <c:v>235.71949600000102</c:v>
                </c:pt>
                <c:pt idx="70812">
                  <c:v>235.72377700020201</c:v>
                </c:pt>
                <c:pt idx="70813">
                  <c:v>235.73308699997099</c:v>
                </c:pt>
                <c:pt idx="70814">
                  <c:v>235.73334100001298</c:v>
                </c:pt>
                <c:pt idx="70815">
                  <c:v>235.73388000022501</c:v>
                </c:pt>
                <c:pt idx="70816">
                  <c:v>235.734339999908</c:v>
                </c:pt>
                <c:pt idx="70817">
                  <c:v>235.74108399998201</c:v>
                </c:pt>
                <c:pt idx="70818">
                  <c:v>235.742931999993</c:v>
                </c:pt>
                <c:pt idx="70819">
                  <c:v>235.753416000079</c:v>
                </c:pt>
                <c:pt idx="70820">
                  <c:v>235.75391399981498</c:v>
                </c:pt>
                <c:pt idx="70821">
                  <c:v>235.754782000185</c:v>
                </c:pt>
                <c:pt idx="70822">
                  <c:v>235.75540100000501</c:v>
                </c:pt>
                <c:pt idx="70823">
                  <c:v>235.75808399982603</c:v>
                </c:pt>
                <c:pt idx="70824">
                  <c:v>235.77075100001801</c:v>
                </c:pt>
                <c:pt idx="70825">
                  <c:v>235.771977999775</c:v>
                </c:pt>
                <c:pt idx="70826">
                  <c:v>235.78770299991399</c:v>
                </c:pt>
                <c:pt idx="70827">
                  <c:v>235.78847999988201</c:v>
                </c:pt>
                <c:pt idx="70828">
                  <c:v>235.78986599977699</c:v>
                </c:pt>
                <c:pt idx="70829">
                  <c:v>235.79090900011499</c:v>
                </c:pt>
                <c:pt idx="70830">
                  <c:v>235.79113400001</c:v>
                </c:pt>
                <c:pt idx="70831">
                  <c:v>235.79138400009398</c:v>
                </c:pt>
                <c:pt idx="70832">
                  <c:v>235.79166399986198</c:v>
                </c:pt>
                <c:pt idx="70833">
                  <c:v>235.79167800016799</c:v>
                </c:pt>
                <c:pt idx="70834">
                  <c:v>235.79217299993601</c:v>
                </c:pt>
                <c:pt idx="70835">
                  <c:v>235.79257900018999</c:v>
                </c:pt>
                <c:pt idx="70836">
                  <c:v>235.79372799986197</c:v>
                </c:pt>
                <c:pt idx="70837">
                  <c:v>235.795220999989</c:v>
                </c:pt>
                <c:pt idx="70838">
                  <c:v>235.80511799991598</c:v>
                </c:pt>
                <c:pt idx="70839">
                  <c:v>235.805517999779</c:v>
                </c:pt>
                <c:pt idx="70840">
                  <c:v>235.805680999874</c:v>
                </c:pt>
                <c:pt idx="70841">
                  <c:v>235.80621100018098</c:v>
                </c:pt>
                <c:pt idx="70842">
                  <c:v>235.80675599987399</c:v>
                </c:pt>
                <c:pt idx="70843">
                  <c:v>235.81873000011899</c:v>
                </c:pt>
                <c:pt idx="70844">
                  <c:v>235.81944999978001</c:v>
                </c:pt>
                <c:pt idx="70845">
                  <c:v>235.820781999791</c:v>
                </c:pt>
                <c:pt idx="70846">
                  <c:v>235.821719999876</c:v>
                </c:pt>
                <c:pt idx="70847">
                  <c:v>235.822841999834</c:v>
                </c:pt>
                <c:pt idx="70848">
                  <c:v>235.84198700018501</c:v>
                </c:pt>
                <c:pt idx="70849">
                  <c:v>235.85780399980598</c:v>
                </c:pt>
                <c:pt idx="70850">
                  <c:v>235.85819399977402</c:v>
                </c:pt>
                <c:pt idx="70851">
                  <c:v>235.858825999912</c:v>
                </c:pt>
                <c:pt idx="70852">
                  <c:v>235.85898700002801</c:v>
                </c:pt>
                <c:pt idx="70853">
                  <c:v>235.86129100021898</c:v>
                </c:pt>
                <c:pt idx="70854">
                  <c:v>235.86203600007099</c:v>
                </c:pt>
                <c:pt idx="70855">
                  <c:v>235.86232600018701</c:v>
                </c:pt>
                <c:pt idx="70856">
                  <c:v>235.86292500021898</c:v>
                </c:pt>
                <c:pt idx="70857">
                  <c:v>235.86309499978501</c:v>
                </c:pt>
                <c:pt idx="70858">
                  <c:v>235.86417800015599</c:v>
                </c:pt>
                <c:pt idx="70859">
                  <c:v>235.86436799996503</c:v>
                </c:pt>
                <c:pt idx="70860">
                  <c:v>235.86509999995499</c:v>
                </c:pt>
                <c:pt idx="70861">
                  <c:v>235.86517000012401</c:v>
                </c:pt>
                <c:pt idx="70862">
                  <c:v>235.86523699987001</c:v>
                </c:pt>
                <c:pt idx="70863">
                  <c:v>235.865299000124</c:v>
                </c:pt>
                <c:pt idx="70864">
                  <c:v>235.865362999902</c:v>
                </c:pt>
                <c:pt idx="70865">
                  <c:v>235.866117000114</c:v>
                </c:pt>
                <c:pt idx="70866">
                  <c:v>235.866448999786</c:v>
                </c:pt>
                <c:pt idx="70867">
                  <c:v>235.86709900018801</c:v>
                </c:pt>
                <c:pt idx="70868">
                  <c:v>235.867394999786</c:v>
                </c:pt>
                <c:pt idx="70869">
                  <c:v>235.867713000061</c:v>
                </c:pt>
                <c:pt idx="70870">
                  <c:v>235.86779700008199</c:v>
                </c:pt>
                <c:pt idx="70871">
                  <c:v>235.868393000146</c:v>
                </c:pt>
                <c:pt idx="70872">
                  <c:v>235.86951400011398</c:v>
                </c:pt>
                <c:pt idx="70873">
                  <c:v>235.87032500017801</c:v>
                </c:pt>
                <c:pt idx="70874">
                  <c:v>235.87100499980801</c:v>
                </c:pt>
                <c:pt idx="70875">
                  <c:v>235.87265300011398</c:v>
                </c:pt>
                <c:pt idx="70876">
                  <c:v>235.87626600010401</c:v>
                </c:pt>
                <c:pt idx="70877">
                  <c:v>235.87690600015699</c:v>
                </c:pt>
                <c:pt idx="70878">
                  <c:v>235.877928999798</c:v>
                </c:pt>
                <c:pt idx="70879">
                  <c:v>235.87871000017898</c:v>
                </c:pt>
                <c:pt idx="70880">
                  <c:v>235.87909600018901</c:v>
                </c:pt>
                <c:pt idx="70881">
                  <c:v>235.87940100014703</c:v>
                </c:pt>
                <c:pt idx="70882">
                  <c:v>235.88002999986199</c:v>
                </c:pt>
                <c:pt idx="70883">
                  <c:v>235.880472000189</c:v>
                </c:pt>
                <c:pt idx="70884">
                  <c:v>235.88667400008401</c:v>
                </c:pt>
                <c:pt idx="70885">
                  <c:v>235.887252999873</c:v>
                </c:pt>
                <c:pt idx="70886">
                  <c:v>235.88847700011598</c:v>
                </c:pt>
                <c:pt idx="70887">
                  <c:v>235.88924200021202</c:v>
                </c:pt>
                <c:pt idx="70888">
                  <c:v>235.90349799997</c:v>
                </c:pt>
                <c:pt idx="70889">
                  <c:v>235.90387200010801</c:v>
                </c:pt>
                <c:pt idx="70890">
                  <c:v>235.90455100020301</c:v>
                </c:pt>
                <c:pt idx="70891">
                  <c:v>235.90499600004398</c:v>
                </c:pt>
                <c:pt idx="70892">
                  <c:v>235.925965000205</c:v>
                </c:pt>
                <c:pt idx="70893">
                  <c:v>235.92654999993101</c:v>
                </c:pt>
                <c:pt idx="70894">
                  <c:v>235.927674999857</c:v>
                </c:pt>
                <c:pt idx="70895">
                  <c:v>235.92842900006801</c:v>
                </c:pt>
                <c:pt idx="70896">
                  <c:v>235.92860600001498</c:v>
                </c:pt>
                <c:pt idx="70897">
                  <c:v>235.92917299993101</c:v>
                </c:pt>
                <c:pt idx="70898">
                  <c:v>235.93035600015301</c:v>
                </c:pt>
                <c:pt idx="70899">
                  <c:v>235.930535000079</c:v>
                </c:pt>
                <c:pt idx="70900">
                  <c:v>235.93106399994201</c:v>
                </c:pt>
                <c:pt idx="70901">
                  <c:v>235.931458999857</c:v>
                </c:pt>
                <c:pt idx="70902">
                  <c:v>235.932337000122</c:v>
                </c:pt>
                <c:pt idx="70903">
                  <c:v>235.933298999952</c:v>
                </c:pt>
                <c:pt idx="70904">
                  <c:v>235.94143399986899</c:v>
                </c:pt>
                <c:pt idx="70905">
                  <c:v>235.94178399980501</c:v>
                </c:pt>
                <c:pt idx="70906">
                  <c:v>235.942407000038</c:v>
                </c:pt>
                <c:pt idx="70907">
                  <c:v>235.94287500009099</c:v>
                </c:pt>
                <c:pt idx="70908">
                  <c:v>235.970920999989</c:v>
                </c:pt>
                <c:pt idx="70909">
                  <c:v>235.97260199994702</c:v>
                </c:pt>
                <c:pt idx="70910">
                  <c:v>235.97303099995699</c:v>
                </c:pt>
                <c:pt idx="70911">
                  <c:v>235.973790000116</c:v>
                </c:pt>
                <c:pt idx="70912">
                  <c:v>235.97429399978799</c:v>
                </c:pt>
                <c:pt idx="70913">
                  <c:v>235.977858999831</c:v>
                </c:pt>
                <c:pt idx="70914">
                  <c:v>235.978510000222</c:v>
                </c:pt>
                <c:pt idx="70915">
                  <c:v>235.97972200013803</c:v>
                </c:pt>
                <c:pt idx="70916">
                  <c:v>235.98069899981002</c:v>
                </c:pt>
                <c:pt idx="70917">
                  <c:v>235.98809199984299</c:v>
                </c:pt>
                <c:pt idx="70918">
                  <c:v>235.99080699978001</c:v>
                </c:pt>
                <c:pt idx="70919">
                  <c:v>236.002178000035</c:v>
                </c:pt>
                <c:pt idx="70920">
                  <c:v>236.00274199998199</c:v>
                </c:pt>
                <c:pt idx="70921">
                  <c:v>236.003006999908</c:v>
                </c:pt>
                <c:pt idx="70922">
                  <c:v>236.00384400015102</c:v>
                </c:pt>
                <c:pt idx="70923">
                  <c:v>236.00476999990801</c:v>
                </c:pt>
                <c:pt idx="70924">
                  <c:v>236.00677800004601</c:v>
                </c:pt>
                <c:pt idx="70925">
                  <c:v>236.00870600012001</c:v>
                </c:pt>
                <c:pt idx="70926">
                  <c:v>236.01511600008899</c:v>
                </c:pt>
                <c:pt idx="70927">
                  <c:v>236.03042000013301</c:v>
                </c:pt>
                <c:pt idx="70928">
                  <c:v>236.03077999996401</c:v>
                </c:pt>
                <c:pt idx="70929">
                  <c:v>236.03093200017602</c:v>
                </c:pt>
                <c:pt idx="70930">
                  <c:v>236.03139799979499</c:v>
                </c:pt>
                <c:pt idx="70931">
                  <c:v>236.03177399991102</c:v>
                </c:pt>
                <c:pt idx="70932">
                  <c:v>236.032473999785</c:v>
                </c:pt>
                <c:pt idx="70933">
                  <c:v>236.03268199985899</c:v>
                </c:pt>
                <c:pt idx="70934">
                  <c:v>236.03360700008099</c:v>
                </c:pt>
                <c:pt idx="70935">
                  <c:v>236.03705999994401</c:v>
                </c:pt>
                <c:pt idx="70936">
                  <c:v>236.03798100020799</c:v>
                </c:pt>
                <c:pt idx="70937">
                  <c:v>236.038228999859</c:v>
                </c:pt>
                <c:pt idx="70938">
                  <c:v>236.03982099984898</c:v>
                </c:pt>
                <c:pt idx="70939">
                  <c:v>236.04878900005099</c:v>
                </c:pt>
                <c:pt idx="70940">
                  <c:v>236.07057600020099</c:v>
                </c:pt>
                <c:pt idx="70941">
                  <c:v>236.07549400003299</c:v>
                </c:pt>
                <c:pt idx="70942">
                  <c:v>236.07929299987501</c:v>
                </c:pt>
                <c:pt idx="70943">
                  <c:v>236.07996200007599</c:v>
                </c:pt>
                <c:pt idx="70944">
                  <c:v>236.080766000213</c:v>
                </c:pt>
                <c:pt idx="70945">
                  <c:v>236.08124900010802</c:v>
                </c:pt>
                <c:pt idx="70946">
                  <c:v>236.082205999991</c:v>
                </c:pt>
                <c:pt idx="70947">
                  <c:v>236.087791000045</c:v>
                </c:pt>
                <c:pt idx="70948">
                  <c:v>236.09477399986602</c:v>
                </c:pt>
                <c:pt idx="70949">
                  <c:v>236.095886999919</c:v>
                </c:pt>
                <c:pt idx="70950">
                  <c:v>236.096523000014</c:v>
                </c:pt>
                <c:pt idx="70951">
                  <c:v>236.097677000088</c:v>
                </c:pt>
                <c:pt idx="70952">
                  <c:v>236.09773699990902</c:v>
                </c:pt>
                <c:pt idx="70953">
                  <c:v>236.09824999994001</c:v>
                </c:pt>
                <c:pt idx="70954">
                  <c:v>236.098598999888</c:v>
                </c:pt>
                <c:pt idx="70955">
                  <c:v>236.099440000089</c:v>
                </c:pt>
                <c:pt idx="70956">
                  <c:v>236.09945299995101</c:v>
                </c:pt>
                <c:pt idx="70957">
                  <c:v>236.10025100015199</c:v>
                </c:pt>
                <c:pt idx="70958">
                  <c:v>236.1055880001</c:v>
                </c:pt>
                <c:pt idx="70959">
                  <c:v>236.10627700008899</c:v>
                </c:pt>
                <c:pt idx="70960">
                  <c:v>236.10749499994199</c:v>
                </c:pt>
                <c:pt idx="70961">
                  <c:v>236.108330000206</c:v>
                </c:pt>
                <c:pt idx="70962">
                  <c:v>236.11147800011102</c:v>
                </c:pt>
                <c:pt idx="70963">
                  <c:v>236.11181400019601</c:v>
                </c:pt>
                <c:pt idx="70964">
                  <c:v>236.112502000196</c:v>
                </c:pt>
                <c:pt idx="70965">
                  <c:v>236.11296399985798</c:v>
                </c:pt>
                <c:pt idx="70966">
                  <c:v>236.122681999859</c:v>
                </c:pt>
                <c:pt idx="70967">
                  <c:v>236.12303399977401</c:v>
                </c:pt>
                <c:pt idx="70968">
                  <c:v>236.12360900005999</c:v>
                </c:pt>
                <c:pt idx="70969">
                  <c:v>236.124047999965</c:v>
                </c:pt>
                <c:pt idx="70970">
                  <c:v>236.144171999967</c:v>
                </c:pt>
                <c:pt idx="70971">
                  <c:v>236.157203999937</c:v>
                </c:pt>
                <c:pt idx="70972">
                  <c:v>236.16452099986401</c:v>
                </c:pt>
                <c:pt idx="70973">
                  <c:v>236.16517600021299</c:v>
                </c:pt>
                <c:pt idx="70974">
                  <c:v>236.16692699988499</c:v>
                </c:pt>
                <c:pt idx="70975">
                  <c:v>236.16725500005401</c:v>
                </c:pt>
                <c:pt idx="70976">
                  <c:v>236.169016000076</c:v>
                </c:pt>
                <c:pt idx="70977">
                  <c:v>236.16926400018201</c:v>
                </c:pt>
                <c:pt idx="70978">
                  <c:v>236.17018799996001</c:v>
                </c:pt>
                <c:pt idx="70979">
                  <c:v>236.172490000171</c:v>
                </c:pt>
                <c:pt idx="70980">
                  <c:v>236.172701000214</c:v>
                </c:pt>
                <c:pt idx="70981">
                  <c:v>236.17277199991801</c:v>
                </c:pt>
                <c:pt idx="70982">
                  <c:v>236.17452400003401</c:v>
                </c:pt>
                <c:pt idx="70983">
                  <c:v>236.17471599982301</c:v>
                </c:pt>
                <c:pt idx="70984">
                  <c:v>236.175724000077</c:v>
                </c:pt>
                <c:pt idx="70985">
                  <c:v>236.175965999791</c:v>
                </c:pt>
                <c:pt idx="70986">
                  <c:v>236.177179000151</c:v>
                </c:pt>
                <c:pt idx="70987">
                  <c:v>236.17729899979099</c:v>
                </c:pt>
                <c:pt idx="70988">
                  <c:v>236.17740999998199</c:v>
                </c:pt>
                <c:pt idx="70989">
                  <c:v>236.17751299980199</c:v>
                </c:pt>
                <c:pt idx="70990">
                  <c:v>236.17762300000302</c:v>
                </c:pt>
                <c:pt idx="70991">
                  <c:v>236.17772299985501</c:v>
                </c:pt>
                <c:pt idx="70992">
                  <c:v>236.17869800000301</c:v>
                </c:pt>
                <c:pt idx="70993">
                  <c:v>236.179646999971</c:v>
                </c:pt>
                <c:pt idx="70994">
                  <c:v>236.180060000151</c:v>
                </c:pt>
                <c:pt idx="70995">
                  <c:v>236.18044600016199</c:v>
                </c:pt>
                <c:pt idx="70996">
                  <c:v>236.18085899988699</c:v>
                </c:pt>
                <c:pt idx="70997">
                  <c:v>236.18149599997099</c:v>
                </c:pt>
                <c:pt idx="70998">
                  <c:v>236.186019999877</c:v>
                </c:pt>
                <c:pt idx="70999">
                  <c:v>236.213258000134</c:v>
                </c:pt>
                <c:pt idx="71000">
                  <c:v>236.21385600017601</c:v>
                </c:pt>
                <c:pt idx="71001">
                  <c:v>236.21479099983799</c:v>
                </c:pt>
                <c:pt idx="71002">
                  <c:v>236.215573000208</c:v>
                </c:pt>
                <c:pt idx="71003">
                  <c:v>236.23386500003099</c:v>
                </c:pt>
                <c:pt idx="71004">
                  <c:v>236.24778400016999</c:v>
                </c:pt>
                <c:pt idx="71005">
                  <c:v>236.255265000181</c:v>
                </c:pt>
                <c:pt idx="71006">
                  <c:v>236.25590199981099</c:v>
                </c:pt>
                <c:pt idx="71007">
                  <c:v>236.25695700002302</c:v>
                </c:pt>
                <c:pt idx="71008">
                  <c:v>236.257111000213</c:v>
                </c:pt>
                <c:pt idx="71009">
                  <c:v>236.257996999938</c:v>
                </c:pt>
                <c:pt idx="71010">
                  <c:v>236.25977299980102</c:v>
                </c:pt>
                <c:pt idx="71011">
                  <c:v>236.26044399998099</c:v>
                </c:pt>
                <c:pt idx="71012">
                  <c:v>236.26174099990698</c:v>
                </c:pt>
                <c:pt idx="71013">
                  <c:v>236.26258900003401</c:v>
                </c:pt>
                <c:pt idx="71014">
                  <c:v>236.26360900016098</c:v>
                </c:pt>
                <c:pt idx="71015">
                  <c:v>236.26619200012999</c:v>
                </c:pt>
                <c:pt idx="71016">
                  <c:v>236.266995999812</c:v>
                </c:pt>
                <c:pt idx="71017">
                  <c:v>236.28065799994098</c:v>
                </c:pt>
                <c:pt idx="71018">
                  <c:v>236.280979000184</c:v>
                </c:pt>
                <c:pt idx="71019">
                  <c:v>236.28124900005702</c:v>
                </c:pt>
                <c:pt idx="71020">
                  <c:v>236.28230599979298</c:v>
                </c:pt>
                <c:pt idx="71021">
                  <c:v>236.283075999836</c:v>
                </c:pt>
                <c:pt idx="71022">
                  <c:v>236.29194100021698</c:v>
                </c:pt>
                <c:pt idx="71023">
                  <c:v>236.29265599993198</c:v>
                </c:pt>
                <c:pt idx="71024">
                  <c:v>236.293790000218</c:v>
                </c:pt>
                <c:pt idx="71025">
                  <c:v>236.29472299990002</c:v>
                </c:pt>
                <c:pt idx="71026">
                  <c:v>236.29533700022799</c:v>
                </c:pt>
                <c:pt idx="71027">
                  <c:v>236.31142600015599</c:v>
                </c:pt>
                <c:pt idx="71028">
                  <c:v>236.31885099985001</c:v>
                </c:pt>
                <c:pt idx="71029">
                  <c:v>236.31957399993499</c:v>
                </c:pt>
                <c:pt idx="71030">
                  <c:v>236.32089700004101</c:v>
                </c:pt>
                <c:pt idx="71031">
                  <c:v>236.32218100010499</c:v>
                </c:pt>
                <c:pt idx="71032">
                  <c:v>236.325288999978</c:v>
                </c:pt>
                <c:pt idx="71033">
                  <c:v>236.33734299983098</c:v>
                </c:pt>
                <c:pt idx="71034">
                  <c:v>236.33815199991599</c:v>
                </c:pt>
                <c:pt idx="71035">
                  <c:v>236.339568999937</c:v>
                </c:pt>
                <c:pt idx="71036">
                  <c:v>236.34102999994801</c:v>
                </c:pt>
                <c:pt idx="71037">
                  <c:v>236.34493999998</c:v>
                </c:pt>
                <c:pt idx="71038">
                  <c:v>236.35530899991801</c:v>
                </c:pt>
                <c:pt idx="71039">
                  <c:v>236.355953999918</c:v>
                </c:pt>
                <c:pt idx="71040">
                  <c:v>236.35724799987599</c:v>
                </c:pt>
                <c:pt idx="71041">
                  <c:v>236.35808500011899</c:v>
                </c:pt>
                <c:pt idx="71042">
                  <c:v>236.359174999961</c:v>
                </c:pt>
                <c:pt idx="71043">
                  <c:v>236.36054400003499</c:v>
                </c:pt>
                <c:pt idx="71044">
                  <c:v>236.366296000142</c:v>
                </c:pt>
                <c:pt idx="71045">
                  <c:v>236.366663999888</c:v>
                </c:pt>
                <c:pt idx="71046">
                  <c:v>236.366725000152</c:v>
                </c:pt>
                <c:pt idx="71047">
                  <c:v>236.36726099994098</c:v>
                </c:pt>
                <c:pt idx="71048">
                  <c:v>236.36742500002501</c:v>
                </c:pt>
                <c:pt idx="71049">
                  <c:v>236.36773499993001</c:v>
                </c:pt>
                <c:pt idx="71050">
                  <c:v>236.36869900019499</c:v>
                </c:pt>
                <c:pt idx="71051">
                  <c:v>236.370168000121</c:v>
                </c:pt>
                <c:pt idx="71052">
                  <c:v>236.398880999786</c:v>
                </c:pt>
                <c:pt idx="71053">
                  <c:v>236.39960499986</c:v>
                </c:pt>
                <c:pt idx="71054">
                  <c:v>236.40096200006101</c:v>
                </c:pt>
                <c:pt idx="71055">
                  <c:v>236.401423000188</c:v>
                </c:pt>
                <c:pt idx="71056">
                  <c:v>236.40191599997701</c:v>
                </c:pt>
                <c:pt idx="71057">
                  <c:v>236.41538099991502</c:v>
                </c:pt>
                <c:pt idx="71058">
                  <c:v>236.417483999957</c:v>
                </c:pt>
                <c:pt idx="71059">
                  <c:v>236.41789200018999</c:v>
                </c:pt>
                <c:pt idx="71060">
                  <c:v>236.41861699979901</c:v>
                </c:pt>
                <c:pt idx="71061">
                  <c:v>236.41915200005297</c:v>
                </c:pt>
                <c:pt idx="71062">
                  <c:v>236.43226300009701</c:v>
                </c:pt>
                <c:pt idx="71063">
                  <c:v>236.43295500005399</c:v>
                </c:pt>
                <c:pt idx="71064">
                  <c:v>236.43425299997</c:v>
                </c:pt>
                <c:pt idx="71065">
                  <c:v>236.43516299989599</c:v>
                </c:pt>
                <c:pt idx="71066">
                  <c:v>236.44962099979202</c:v>
                </c:pt>
                <c:pt idx="71067">
                  <c:v>236.45010900008802</c:v>
                </c:pt>
                <c:pt idx="71068">
                  <c:v>236.46196099980398</c:v>
                </c:pt>
                <c:pt idx="71069">
                  <c:v>236.46334700015299</c:v>
                </c:pt>
                <c:pt idx="71070">
                  <c:v>236.46409000002598</c:v>
                </c:pt>
                <c:pt idx="71071">
                  <c:v>236.465442999815</c:v>
                </c:pt>
                <c:pt idx="71072">
                  <c:v>236.46593600005801</c:v>
                </c:pt>
                <c:pt idx="71073">
                  <c:v>236.46642999983601</c:v>
                </c:pt>
                <c:pt idx="71074">
                  <c:v>236.466690999805</c:v>
                </c:pt>
                <c:pt idx="71075">
                  <c:v>236.46791200007999</c:v>
                </c:pt>
                <c:pt idx="71076">
                  <c:v>236.467923999953</c:v>
                </c:pt>
                <c:pt idx="71077">
                  <c:v>236.468035000143</c:v>
                </c:pt>
                <c:pt idx="71078">
                  <c:v>236.46858700021698</c:v>
                </c:pt>
                <c:pt idx="71079">
                  <c:v>236.468928999784</c:v>
                </c:pt>
                <c:pt idx="71080">
                  <c:v>236.46970800018599</c:v>
                </c:pt>
                <c:pt idx="71081">
                  <c:v>236.46990099996401</c:v>
                </c:pt>
                <c:pt idx="71082">
                  <c:v>236.47038599983702</c:v>
                </c:pt>
                <c:pt idx="71083">
                  <c:v>236.470783000186</c:v>
                </c:pt>
                <c:pt idx="71084">
                  <c:v>236.471801999869</c:v>
                </c:pt>
                <c:pt idx="71085">
                  <c:v>236.472798999784</c:v>
                </c:pt>
                <c:pt idx="71086">
                  <c:v>236.481864999859</c:v>
                </c:pt>
                <c:pt idx="71087">
                  <c:v>236.49571299983998</c:v>
                </c:pt>
                <c:pt idx="71088">
                  <c:v>236.51055199979902</c:v>
                </c:pt>
                <c:pt idx="71089">
                  <c:v>236.51101099994702</c:v>
                </c:pt>
                <c:pt idx="71090">
                  <c:v>236.51197299977801</c:v>
                </c:pt>
                <c:pt idx="71091">
                  <c:v>236.51262800012699</c:v>
                </c:pt>
                <c:pt idx="71092">
                  <c:v>236.53985400005601</c:v>
                </c:pt>
                <c:pt idx="71093">
                  <c:v>236.54039800021499</c:v>
                </c:pt>
                <c:pt idx="71094">
                  <c:v>236.541273000057</c:v>
                </c:pt>
                <c:pt idx="71095">
                  <c:v>236.54197699988799</c:v>
                </c:pt>
                <c:pt idx="71096">
                  <c:v>236.543696999888</c:v>
                </c:pt>
                <c:pt idx="71097">
                  <c:v>236.549652000121</c:v>
                </c:pt>
                <c:pt idx="71098">
                  <c:v>236.55801099994201</c:v>
                </c:pt>
                <c:pt idx="71099">
                  <c:v>236.55863200019601</c:v>
                </c:pt>
                <c:pt idx="71100">
                  <c:v>236.55981299998501</c:v>
                </c:pt>
                <c:pt idx="71101">
                  <c:v>236.56059399991102</c:v>
                </c:pt>
                <c:pt idx="71102">
                  <c:v>236.580567000146</c:v>
                </c:pt>
                <c:pt idx="71103">
                  <c:v>236.581173000104</c:v>
                </c:pt>
                <c:pt idx="71104">
                  <c:v>236.58245300020999</c:v>
                </c:pt>
                <c:pt idx="71105">
                  <c:v>236.58329199997698</c:v>
                </c:pt>
                <c:pt idx="71106">
                  <c:v>236.58853599999898</c:v>
                </c:pt>
                <c:pt idx="71107">
                  <c:v>236.59101100020001</c:v>
                </c:pt>
                <c:pt idx="71108">
                  <c:v>236.59135300022101</c:v>
                </c:pt>
                <c:pt idx="71109">
                  <c:v>236.59592200010499</c:v>
                </c:pt>
                <c:pt idx="71110">
                  <c:v>236.59635400008401</c:v>
                </c:pt>
                <c:pt idx="71111">
                  <c:v>236.596640999778</c:v>
                </c:pt>
                <c:pt idx="71112">
                  <c:v>236.59704900001</c:v>
                </c:pt>
                <c:pt idx="71113">
                  <c:v>236.597781</c:v>
                </c:pt>
                <c:pt idx="71114">
                  <c:v>236.598342999968</c:v>
                </c:pt>
                <c:pt idx="71115">
                  <c:v>236.59859899998901</c:v>
                </c:pt>
                <c:pt idx="71116">
                  <c:v>236.59929699988402</c:v>
                </c:pt>
                <c:pt idx="71117">
                  <c:v>236.602996999863</c:v>
                </c:pt>
                <c:pt idx="71118">
                  <c:v>236.60371799996901</c:v>
                </c:pt>
                <c:pt idx="71119">
                  <c:v>236.60490300017</c:v>
                </c:pt>
                <c:pt idx="71120">
                  <c:v>236.605743999916</c:v>
                </c:pt>
                <c:pt idx="71121">
                  <c:v>236.640139999963</c:v>
                </c:pt>
                <c:pt idx="71122">
                  <c:v>236.64969499986898</c:v>
                </c:pt>
                <c:pt idx="71123">
                  <c:v>236.655867000081</c:v>
                </c:pt>
                <c:pt idx="71124">
                  <c:v>236.66554000010299</c:v>
                </c:pt>
                <c:pt idx="71125">
                  <c:v>236.66813499994501</c:v>
                </c:pt>
                <c:pt idx="71126">
                  <c:v>236.67508800008301</c:v>
                </c:pt>
                <c:pt idx="71127">
                  <c:v>236.67559900013597</c:v>
                </c:pt>
                <c:pt idx="71128">
                  <c:v>236.676440999872</c:v>
                </c:pt>
                <c:pt idx="71129">
                  <c:v>236.67715600004101</c:v>
                </c:pt>
                <c:pt idx="71130">
                  <c:v>236.684456000148</c:v>
                </c:pt>
                <c:pt idx="71131">
                  <c:v>236.684951999905</c:v>
                </c:pt>
                <c:pt idx="71132">
                  <c:v>236.68499199993602</c:v>
                </c:pt>
                <c:pt idx="71133">
                  <c:v>236.68566500009501</c:v>
                </c:pt>
                <c:pt idx="71134">
                  <c:v>236.68589099997899</c:v>
                </c:pt>
                <c:pt idx="71135">
                  <c:v>236.68656100016901</c:v>
                </c:pt>
                <c:pt idx="71136">
                  <c:v>236.686931999884</c:v>
                </c:pt>
                <c:pt idx="71137">
                  <c:v>236.68697199991502</c:v>
                </c:pt>
                <c:pt idx="71138">
                  <c:v>236.68798700009501</c:v>
                </c:pt>
                <c:pt idx="71139">
                  <c:v>236.693298999853</c:v>
                </c:pt>
                <c:pt idx="71140">
                  <c:v>236.69364799979999</c:v>
                </c:pt>
                <c:pt idx="71141">
                  <c:v>236.69401400002201</c:v>
                </c:pt>
                <c:pt idx="71142">
                  <c:v>236.69423499995898</c:v>
                </c:pt>
                <c:pt idx="71143">
                  <c:v>236.69528900018099</c:v>
                </c:pt>
                <c:pt idx="71144">
                  <c:v>236.69556999993802</c:v>
                </c:pt>
                <c:pt idx="71145">
                  <c:v>236.69620900000101</c:v>
                </c:pt>
                <c:pt idx="71146">
                  <c:v>236.69643999983199</c:v>
                </c:pt>
                <c:pt idx="71147">
                  <c:v>236.70164900022399</c:v>
                </c:pt>
                <c:pt idx="71148">
                  <c:v>236.70225100022398</c:v>
                </c:pt>
                <c:pt idx="71149">
                  <c:v>236.70350000020301</c:v>
                </c:pt>
                <c:pt idx="71150">
                  <c:v>236.704306999854</c:v>
                </c:pt>
                <c:pt idx="71151">
                  <c:v>236.71693500000399</c:v>
                </c:pt>
                <c:pt idx="71152">
                  <c:v>236.71763599986602</c:v>
                </c:pt>
                <c:pt idx="71153">
                  <c:v>236.71881200016202</c:v>
                </c:pt>
                <c:pt idx="71154">
                  <c:v>236.71975200022598</c:v>
                </c:pt>
                <c:pt idx="71155">
                  <c:v>236.73541400012201</c:v>
                </c:pt>
                <c:pt idx="71156">
                  <c:v>236.73604799978401</c:v>
                </c:pt>
                <c:pt idx="71157">
                  <c:v>236.73732799989</c:v>
                </c:pt>
                <c:pt idx="71158">
                  <c:v>236.73877900000599</c:v>
                </c:pt>
                <c:pt idx="71159">
                  <c:v>236.747767999986</c:v>
                </c:pt>
                <c:pt idx="71160">
                  <c:v>236.74891700011301</c:v>
                </c:pt>
                <c:pt idx="71161">
                  <c:v>236.749429000155</c:v>
                </c:pt>
                <c:pt idx="71162">
                  <c:v>236.750174999997</c:v>
                </c:pt>
                <c:pt idx="71163">
                  <c:v>236.750775000018</c:v>
                </c:pt>
                <c:pt idx="71164">
                  <c:v>236.755576000177</c:v>
                </c:pt>
                <c:pt idx="71165">
                  <c:v>236.756897999839</c:v>
                </c:pt>
                <c:pt idx="71166">
                  <c:v>236.75874899981801</c:v>
                </c:pt>
                <c:pt idx="71167">
                  <c:v>236.75937400003002</c:v>
                </c:pt>
                <c:pt idx="71168">
                  <c:v>236.76059899980802</c:v>
                </c:pt>
                <c:pt idx="71169">
                  <c:v>236.761572999967</c:v>
                </c:pt>
                <c:pt idx="71170">
                  <c:v>236.761913000009</c:v>
                </c:pt>
                <c:pt idx="71171">
                  <c:v>236.77256600012601</c:v>
                </c:pt>
                <c:pt idx="71172">
                  <c:v>236.78516400013899</c:v>
                </c:pt>
                <c:pt idx="71173">
                  <c:v>236.78590899999099</c:v>
                </c:pt>
                <c:pt idx="71174">
                  <c:v>236.787238000033</c:v>
                </c:pt>
                <c:pt idx="71175">
                  <c:v>236.788144999991</c:v>
                </c:pt>
                <c:pt idx="71176">
                  <c:v>236.802848000024</c:v>
                </c:pt>
                <c:pt idx="71177">
                  <c:v>236.811571000089</c:v>
                </c:pt>
                <c:pt idx="71178">
                  <c:v>236.81225800009997</c:v>
                </c:pt>
                <c:pt idx="71179">
                  <c:v>236.81348299987798</c:v>
                </c:pt>
                <c:pt idx="71180">
                  <c:v>236.81433799993101</c:v>
                </c:pt>
                <c:pt idx="71181">
                  <c:v>236.81703800002597</c:v>
                </c:pt>
                <c:pt idx="71182">
                  <c:v>236.82973299992202</c:v>
                </c:pt>
                <c:pt idx="71183">
                  <c:v>236.83023400008</c:v>
                </c:pt>
                <c:pt idx="71184">
                  <c:v>236.83116600022899</c:v>
                </c:pt>
                <c:pt idx="71185">
                  <c:v>236.831804999837</c:v>
                </c:pt>
                <c:pt idx="71186">
                  <c:v>236.85867699987199</c:v>
                </c:pt>
                <c:pt idx="71187">
                  <c:v>236.85912700011599</c:v>
                </c:pt>
                <c:pt idx="71188">
                  <c:v>236.85970399992499</c:v>
                </c:pt>
                <c:pt idx="71189">
                  <c:v>236.860506000084</c:v>
                </c:pt>
                <c:pt idx="71190">
                  <c:v>236.86110200014801</c:v>
                </c:pt>
                <c:pt idx="71191">
                  <c:v>236.86362799980898</c:v>
                </c:pt>
                <c:pt idx="71192">
                  <c:v>236.86574300018</c:v>
                </c:pt>
                <c:pt idx="71193">
                  <c:v>236.866458999884</c:v>
                </c:pt>
                <c:pt idx="71194">
                  <c:v>236.86771900020099</c:v>
                </c:pt>
                <c:pt idx="71195">
                  <c:v>236.868520999905</c:v>
                </c:pt>
                <c:pt idx="71196">
                  <c:v>236.87484699985299</c:v>
                </c:pt>
                <c:pt idx="71197">
                  <c:v>236.880157000086</c:v>
                </c:pt>
                <c:pt idx="71198">
                  <c:v>236.89153499981299</c:v>
                </c:pt>
                <c:pt idx="71199">
                  <c:v>236.91070899985701</c:v>
                </c:pt>
                <c:pt idx="71200">
                  <c:v>236.91119500017501</c:v>
                </c:pt>
                <c:pt idx="71201">
                  <c:v>236.91204399983599</c:v>
                </c:pt>
                <c:pt idx="71202">
                  <c:v>236.91239099980501</c:v>
                </c:pt>
                <c:pt idx="71203">
                  <c:v>236.912630000006</c:v>
                </c:pt>
                <c:pt idx="71204">
                  <c:v>236.91341599987899</c:v>
                </c:pt>
                <c:pt idx="71205">
                  <c:v>236.914087000059</c:v>
                </c:pt>
                <c:pt idx="71206">
                  <c:v>236.91536900014299</c:v>
                </c:pt>
                <c:pt idx="71207">
                  <c:v>236.91694699982602</c:v>
                </c:pt>
                <c:pt idx="71208">
                  <c:v>236.91980500007</c:v>
                </c:pt>
                <c:pt idx="71209">
                  <c:v>236.92053600007</c:v>
                </c:pt>
                <c:pt idx="71210">
                  <c:v>236.92175699988999</c:v>
                </c:pt>
                <c:pt idx="71211">
                  <c:v>236.92184499986899</c:v>
                </c:pt>
                <c:pt idx="71212">
                  <c:v>236.92281000012301</c:v>
                </c:pt>
                <c:pt idx="71213">
                  <c:v>236.930781999944</c:v>
                </c:pt>
                <c:pt idx="71214">
                  <c:v>236.931423999976</c:v>
                </c:pt>
                <c:pt idx="71215">
                  <c:v>236.93264800022001</c:v>
                </c:pt>
                <c:pt idx="71216">
                  <c:v>236.93419600022</c:v>
                </c:pt>
                <c:pt idx="71217">
                  <c:v>236.93456599994502</c:v>
                </c:pt>
                <c:pt idx="71218">
                  <c:v>236.936138000146</c:v>
                </c:pt>
                <c:pt idx="71219">
                  <c:v>236.936771999808</c:v>
                </c:pt>
                <c:pt idx="71220">
                  <c:v>236.937879999914</c:v>
                </c:pt>
                <c:pt idx="71221">
                  <c:v>236.93868600003</c:v>
                </c:pt>
                <c:pt idx="71222">
                  <c:v>236.94002599995602</c:v>
                </c:pt>
                <c:pt idx="71223">
                  <c:v>236.94052300015699</c:v>
                </c:pt>
                <c:pt idx="71224">
                  <c:v>236.94142400017802</c:v>
                </c:pt>
                <c:pt idx="71225">
                  <c:v>236.94215500017802</c:v>
                </c:pt>
                <c:pt idx="71226">
                  <c:v>236.94831100010498</c:v>
                </c:pt>
                <c:pt idx="71227">
                  <c:v>236.94886300017899</c:v>
                </c:pt>
                <c:pt idx="71228">
                  <c:v>236.94972700013699</c:v>
                </c:pt>
                <c:pt idx="71229">
                  <c:v>236.95049400021099</c:v>
                </c:pt>
                <c:pt idx="71230">
                  <c:v>236.95097800009501</c:v>
                </c:pt>
                <c:pt idx="71231">
                  <c:v>236.951364000105</c:v>
                </c:pt>
                <c:pt idx="71232">
                  <c:v>236.95158700002102</c:v>
                </c:pt>
                <c:pt idx="71233">
                  <c:v>236.95191600018001</c:v>
                </c:pt>
                <c:pt idx="71234">
                  <c:v>236.952694000137</c:v>
                </c:pt>
                <c:pt idx="71235">
                  <c:v>236.95345199985201</c:v>
                </c:pt>
                <c:pt idx="71236">
                  <c:v>236.954909999894</c:v>
                </c:pt>
                <c:pt idx="71237">
                  <c:v>236.95514000019099</c:v>
                </c:pt>
                <c:pt idx="71238">
                  <c:v>236.955736999789</c:v>
                </c:pt>
                <c:pt idx="71239">
                  <c:v>236.955916000169</c:v>
                </c:pt>
                <c:pt idx="71240">
                  <c:v>236.957304000043</c:v>
                </c:pt>
                <c:pt idx="71241">
                  <c:v>236.957465000159</c:v>
                </c:pt>
                <c:pt idx="71242">
                  <c:v>236.958759000117</c:v>
                </c:pt>
                <c:pt idx="71243">
                  <c:v>236.95904299984198</c:v>
                </c:pt>
                <c:pt idx="71244">
                  <c:v>236.95986099983202</c:v>
                </c:pt>
                <c:pt idx="71245">
                  <c:v>236.959933999969</c:v>
                </c:pt>
                <c:pt idx="71246">
                  <c:v>236.96000200015899</c:v>
                </c:pt>
                <c:pt idx="71247">
                  <c:v>236.960064999948</c:v>
                </c:pt>
                <c:pt idx="71248">
                  <c:v>236.96013000016998</c:v>
                </c:pt>
                <c:pt idx="71249">
                  <c:v>236.96101299992702</c:v>
                </c:pt>
                <c:pt idx="71250">
                  <c:v>236.962024000149</c:v>
                </c:pt>
                <c:pt idx="71251">
                  <c:v>236.96235299985298</c:v>
                </c:pt>
                <c:pt idx="71252">
                  <c:v>236.962657999811</c:v>
                </c:pt>
                <c:pt idx="71253">
                  <c:v>236.96360199983201</c:v>
                </c:pt>
                <c:pt idx="71254">
                  <c:v>236.97146799986498</c:v>
                </c:pt>
                <c:pt idx="71255">
                  <c:v>236.971803999949</c:v>
                </c:pt>
                <c:pt idx="71256">
                  <c:v>236.972534999949</c:v>
                </c:pt>
                <c:pt idx="71257">
                  <c:v>236.97306699978</c:v>
                </c:pt>
                <c:pt idx="71258">
                  <c:v>236.97865699978101</c:v>
                </c:pt>
                <c:pt idx="71259">
                  <c:v>236.979406000045</c:v>
                </c:pt>
                <c:pt idx="71260">
                  <c:v>236.97997199997101</c:v>
                </c:pt>
                <c:pt idx="71261">
                  <c:v>236.981070000183</c:v>
                </c:pt>
                <c:pt idx="71262">
                  <c:v>236.98118899983399</c:v>
                </c:pt>
                <c:pt idx="71263">
                  <c:v>236.98154600015101</c:v>
                </c:pt>
                <c:pt idx="71264">
                  <c:v>236.98180600013001</c:v>
                </c:pt>
                <c:pt idx="71265">
                  <c:v>236.98219800007701</c:v>
                </c:pt>
                <c:pt idx="71266">
                  <c:v>236.98259799994</c:v>
                </c:pt>
                <c:pt idx="71267">
                  <c:v>236.98787100011</c:v>
                </c:pt>
                <c:pt idx="71268">
                  <c:v>236.98893800019499</c:v>
                </c:pt>
                <c:pt idx="71269">
                  <c:v>236.994632999994</c:v>
                </c:pt>
                <c:pt idx="71270">
                  <c:v>236.995036999815</c:v>
                </c:pt>
                <c:pt idx="71271">
                  <c:v>236.99580799984602</c:v>
                </c:pt>
                <c:pt idx="71272">
                  <c:v>236.99636499986801</c:v>
                </c:pt>
                <c:pt idx="71273">
                  <c:v>237.00924000013399</c:v>
                </c:pt>
                <c:pt idx="71274">
                  <c:v>237.01117600012299</c:v>
                </c:pt>
                <c:pt idx="71275">
                  <c:v>237.02520200004</c:v>
                </c:pt>
                <c:pt idx="71276">
                  <c:v>237.02962800007299</c:v>
                </c:pt>
                <c:pt idx="71277">
                  <c:v>237.030306000178</c:v>
                </c:pt>
                <c:pt idx="71278">
                  <c:v>237.03329999989302</c:v>
                </c:pt>
                <c:pt idx="71279">
                  <c:v>237.033643999893</c:v>
                </c:pt>
                <c:pt idx="71280">
                  <c:v>237.03428599992498</c:v>
                </c:pt>
                <c:pt idx="71281">
                  <c:v>237.034685999788</c:v>
                </c:pt>
                <c:pt idx="71282">
                  <c:v>237.03848700006301</c:v>
                </c:pt>
                <c:pt idx="71283">
                  <c:v>237.05932700022399</c:v>
                </c:pt>
                <c:pt idx="71284">
                  <c:v>237.068439999802</c:v>
                </c:pt>
                <c:pt idx="71285">
                  <c:v>237.06912999978101</c:v>
                </c:pt>
                <c:pt idx="71286">
                  <c:v>237.069998000151</c:v>
                </c:pt>
                <c:pt idx="71287">
                  <c:v>237.07047600009901</c:v>
                </c:pt>
                <c:pt idx="71288">
                  <c:v>237.07140299984499</c:v>
                </c:pt>
                <c:pt idx="71289">
                  <c:v>237.08679999981499</c:v>
                </c:pt>
                <c:pt idx="71290">
                  <c:v>237.089581999953</c:v>
                </c:pt>
                <c:pt idx="71291">
                  <c:v>237.11640900000901</c:v>
                </c:pt>
                <c:pt idx="71292">
                  <c:v>237.12022400013598</c:v>
                </c:pt>
                <c:pt idx="71293">
                  <c:v>237.120699000115</c:v>
                </c:pt>
                <c:pt idx="71294">
                  <c:v>237.12159900014703</c:v>
                </c:pt>
                <c:pt idx="71295">
                  <c:v>237.122220999935</c:v>
                </c:pt>
                <c:pt idx="71296">
                  <c:v>237.12763699995699</c:v>
                </c:pt>
                <c:pt idx="71297">
                  <c:v>237.134518999937</c:v>
                </c:pt>
                <c:pt idx="71298">
                  <c:v>237.141768000128</c:v>
                </c:pt>
                <c:pt idx="71299">
                  <c:v>237.14201399979999</c:v>
                </c:pt>
                <c:pt idx="71300">
                  <c:v>237.142492000202</c:v>
                </c:pt>
                <c:pt idx="71301">
                  <c:v>237.14384699996998</c:v>
                </c:pt>
                <c:pt idx="71302">
                  <c:v>237.14476199984301</c:v>
                </c:pt>
                <c:pt idx="71303">
                  <c:v>237.14900400000201</c:v>
                </c:pt>
                <c:pt idx="71304">
                  <c:v>237.15140300009799</c:v>
                </c:pt>
                <c:pt idx="71305">
                  <c:v>237.152027999854</c:v>
                </c:pt>
                <c:pt idx="71306">
                  <c:v>237.15310899979099</c:v>
                </c:pt>
                <c:pt idx="71307">
                  <c:v>237.15384700017199</c:v>
                </c:pt>
                <c:pt idx="71308">
                  <c:v>237.17515699991</c:v>
                </c:pt>
                <c:pt idx="71309">
                  <c:v>237.175867000132</c:v>
                </c:pt>
                <c:pt idx="71310">
                  <c:v>237.17708799995299</c:v>
                </c:pt>
                <c:pt idx="71311">
                  <c:v>237.17756899986801</c:v>
                </c:pt>
                <c:pt idx="71312">
                  <c:v>237.17796900018502</c:v>
                </c:pt>
                <c:pt idx="71313">
                  <c:v>237.17797900008</c:v>
                </c:pt>
                <c:pt idx="71314">
                  <c:v>237.17873599980501</c:v>
                </c:pt>
                <c:pt idx="71315">
                  <c:v>237.17924099992101</c:v>
                </c:pt>
                <c:pt idx="71316">
                  <c:v>237.182588999985</c:v>
                </c:pt>
                <c:pt idx="71317">
                  <c:v>237.18274800012202</c:v>
                </c:pt>
                <c:pt idx="71318">
                  <c:v>237.183318999996</c:v>
                </c:pt>
                <c:pt idx="71319">
                  <c:v>237.184289000197</c:v>
                </c:pt>
                <c:pt idx="71320">
                  <c:v>237.184753999827</c:v>
                </c:pt>
                <c:pt idx="71321">
                  <c:v>237.18514900019699</c:v>
                </c:pt>
                <c:pt idx="71322">
                  <c:v>237.18534099998502</c:v>
                </c:pt>
                <c:pt idx="71323">
                  <c:v>237.18654699996401</c:v>
                </c:pt>
                <c:pt idx="71324">
                  <c:v>237.18741799984801</c:v>
                </c:pt>
                <c:pt idx="71325">
                  <c:v>237.18807600016498</c:v>
                </c:pt>
                <c:pt idx="71326">
                  <c:v>237.21675800015802</c:v>
                </c:pt>
                <c:pt idx="71327">
                  <c:v>237.217355000211</c:v>
                </c:pt>
                <c:pt idx="71328">
                  <c:v>237.21869400014799</c:v>
                </c:pt>
                <c:pt idx="71329">
                  <c:v>237.21952300002101</c:v>
                </c:pt>
                <c:pt idx="71330">
                  <c:v>237.22002500016902</c:v>
                </c:pt>
                <c:pt idx="71331">
                  <c:v>237.23065400008602</c:v>
                </c:pt>
                <c:pt idx="71332">
                  <c:v>237.253382999824</c:v>
                </c:pt>
                <c:pt idx="71333">
                  <c:v>237.26261399997301</c:v>
                </c:pt>
                <c:pt idx="71334">
                  <c:v>237.269141000069</c:v>
                </c:pt>
                <c:pt idx="71335">
                  <c:v>237.29245799995601</c:v>
                </c:pt>
                <c:pt idx="71336">
                  <c:v>237.293180000051</c:v>
                </c:pt>
                <c:pt idx="71337">
                  <c:v>237.29443100000901</c:v>
                </c:pt>
                <c:pt idx="71338">
                  <c:v>237.29581399993501</c:v>
                </c:pt>
                <c:pt idx="71339">
                  <c:v>237.299094999798</c:v>
                </c:pt>
                <c:pt idx="71340">
                  <c:v>237.29978600022102</c:v>
                </c:pt>
                <c:pt idx="71341">
                  <c:v>237.30023000007299</c:v>
                </c:pt>
                <c:pt idx="71342">
                  <c:v>237.30101199998799</c:v>
                </c:pt>
                <c:pt idx="71343">
                  <c:v>237.30188599984101</c:v>
                </c:pt>
                <c:pt idx="71344">
                  <c:v>237.30228600015801</c:v>
                </c:pt>
                <c:pt idx="71345">
                  <c:v>237.32267200011799</c:v>
                </c:pt>
                <c:pt idx="71346">
                  <c:v>237.32342699986401</c:v>
                </c:pt>
                <c:pt idx="71347">
                  <c:v>237.32483000003401</c:v>
                </c:pt>
                <c:pt idx="71348">
                  <c:v>237.32571700020301</c:v>
                </c:pt>
                <c:pt idx="71349">
                  <c:v>237.33859799995099</c:v>
                </c:pt>
                <c:pt idx="71350">
                  <c:v>237.338988999908</c:v>
                </c:pt>
                <c:pt idx="71351">
                  <c:v>237.33971699994001</c:v>
                </c:pt>
                <c:pt idx="71352">
                  <c:v>237.34018899995101</c:v>
                </c:pt>
                <c:pt idx="71353">
                  <c:v>237.34947999992002</c:v>
                </c:pt>
                <c:pt idx="71354">
                  <c:v>237.35018300021602</c:v>
                </c:pt>
                <c:pt idx="71355">
                  <c:v>237.351553999815</c:v>
                </c:pt>
                <c:pt idx="71356">
                  <c:v>237.35249299988899</c:v>
                </c:pt>
                <c:pt idx="71357">
                  <c:v>237.35423100015299</c:v>
                </c:pt>
                <c:pt idx="71358">
                  <c:v>237.35610199992098</c:v>
                </c:pt>
                <c:pt idx="71359">
                  <c:v>237.35675799980501</c:v>
                </c:pt>
                <c:pt idx="71360">
                  <c:v>237.356997000006</c:v>
                </c:pt>
                <c:pt idx="71361">
                  <c:v>237.35759200007999</c:v>
                </c:pt>
                <c:pt idx="71362">
                  <c:v>237.35803999989</c:v>
                </c:pt>
                <c:pt idx="71363">
                  <c:v>237.35875900001699</c:v>
                </c:pt>
                <c:pt idx="71364">
                  <c:v>237.35896700009098</c:v>
                </c:pt>
                <c:pt idx="71365">
                  <c:v>237.35962299997402</c:v>
                </c:pt>
                <c:pt idx="71366">
                  <c:v>237.36193900003801</c:v>
                </c:pt>
                <c:pt idx="71367">
                  <c:v>237.39267700011598</c:v>
                </c:pt>
                <c:pt idx="71368">
                  <c:v>237.39386499983001</c:v>
                </c:pt>
                <c:pt idx="71369">
                  <c:v>237.394503999894</c:v>
                </c:pt>
                <c:pt idx="71370">
                  <c:v>237.39553599989398</c:v>
                </c:pt>
                <c:pt idx="71371">
                  <c:v>237.396652999905</c:v>
                </c:pt>
                <c:pt idx="71372">
                  <c:v>237.39807999982</c:v>
                </c:pt>
                <c:pt idx="71373">
                  <c:v>237.39846699981999</c:v>
                </c:pt>
                <c:pt idx="71374">
                  <c:v>237.39913300005298</c:v>
                </c:pt>
                <c:pt idx="71375">
                  <c:v>237.399559000095</c:v>
                </c:pt>
                <c:pt idx="71376">
                  <c:v>237.408106000202</c:v>
                </c:pt>
                <c:pt idx="71377">
                  <c:v>237.42334600001402</c:v>
                </c:pt>
                <c:pt idx="71378">
                  <c:v>237.424844000088</c:v>
                </c:pt>
                <c:pt idx="71379">
                  <c:v>237.42814900015199</c:v>
                </c:pt>
                <c:pt idx="71380">
                  <c:v>237.42865399981298</c:v>
                </c:pt>
                <c:pt idx="71381">
                  <c:v>237.42950199994002</c:v>
                </c:pt>
                <c:pt idx="71382">
                  <c:v>237.43027699992999</c:v>
                </c:pt>
                <c:pt idx="71383">
                  <c:v>237.44410800009001</c:v>
                </c:pt>
                <c:pt idx="71384">
                  <c:v>237.44432000012202</c:v>
                </c:pt>
                <c:pt idx="71385">
                  <c:v>237.44472699990999</c:v>
                </c:pt>
                <c:pt idx="71386">
                  <c:v>237.44501400005902</c:v>
                </c:pt>
                <c:pt idx="71387">
                  <c:v>237.445994000154</c:v>
                </c:pt>
                <c:pt idx="71388">
                  <c:v>237.44632899979402</c:v>
                </c:pt>
                <c:pt idx="71389">
                  <c:v>237.44683599989</c:v>
                </c:pt>
                <c:pt idx="71390">
                  <c:v>237.44719800015397</c:v>
                </c:pt>
                <c:pt idx="71391">
                  <c:v>237.454911999975</c:v>
                </c:pt>
                <c:pt idx="71392">
                  <c:v>237.45598499999602</c:v>
                </c:pt>
                <c:pt idx="71393">
                  <c:v>237.456372999986</c:v>
                </c:pt>
                <c:pt idx="71394">
                  <c:v>237.45694899980597</c:v>
                </c:pt>
                <c:pt idx="71395">
                  <c:v>237.457364999954</c:v>
                </c:pt>
                <c:pt idx="71396">
                  <c:v>237.472197999977</c:v>
                </c:pt>
                <c:pt idx="71397">
                  <c:v>237.47266100008301</c:v>
                </c:pt>
                <c:pt idx="71398">
                  <c:v>237.47350800022102</c:v>
                </c:pt>
                <c:pt idx="71399">
                  <c:v>237.474095999914</c:v>
                </c:pt>
                <c:pt idx="71400">
                  <c:v>237.47677299979799</c:v>
                </c:pt>
                <c:pt idx="71401">
                  <c:v>237.47722400003099</c:v>
                </c:pt>
                <c:pt idx="71402">
                  <c:v>237.47749699987199</c:v>
                </c:pt>
                <c:pt idx="71403">
                  <c:v>237.47801199988299</c:v>
                </c:pt>
                <c:pt idx="71404">
                  <c:v>237.47851699999899</c:v>
                </c:pt>
                <c:pt idx="71405">
                  <c:v>237.49767299977898</c:v>
                </c:pt>
                <c:pt idx="71406">
                  <c:v>237.49944400014999</c:v>
                </c:pt>
                <c:pt idx="71407">
                  <c:v>237.49980899992801</c:v>
                </c:pt>
                <c:pt idx="71408">
                  <c:v>237.50031000008602</c:v>
                </c:pt>
                <c:pt idx="71409">
                  <c:v>237.50101299992801</c:v>
                </c:pt>
                <c:pt idx="71410">
                  <c:v>237.50311699996001</c:v>
                </c:pt>
                <c:pt idx="71411">
                  <c:v>237.50628000016098</c:v>
                </c:pt>
                <c:pt idx="71412">
                  <c:v>237.51780500015198</c:v>
                </c:pt>
                <c:pt idx="71413">
                  <c:v>237.51847499988699</c:v>
                </c:pt>
                <c:pt idx="71414">
                  <c:v>237.51976199991898</c:v>
                </c:pt>
                <c:pt idx="71415">
                  <c:v>237.520645000131</c:v>
                </c:pt>
                <c:pt idx="71416">
                  <c:v>237.52842900012101</c:v>
                </c:pt>
                <c:pt idx="71417">
                  <c:v>237.52915100021698</c:v>
                </c:pt>
                <c:pt idx="71418">
                  <c:v>237.53046699994201</c:v>
                </c:pt>
                <c:pt idx="71419">
                  <c:v>237.53139600012202</c:v>
                </c:pt>
                <c:pt idx="71420">
                  <c:v>237.54613499977401</c:v>
                </c:pt>
                <c:pt idx="71421">
                  <c:v>237.549846000092</c:v>
                </c:pt>
                <c:pt idx="71422">
                  <c:v>237.54999199991198</c:v>
                </c:pt>
                <c:pt idx="71423">
                  <c:v>237.554996000199</c:v>
                </c:pt>
                <c:pt idx="71424">
                  <c:v>237.555615000019</c:v>
                </c:pt>
                <c:pt idx="71425">
                  <c:v>237.55691899987099</c:v>
                </c:pt>
                <c:pt idx="71426">
                  <c:v>237.55791099983901</c:v>
                </c:pt>
                <c:pt idx="71427">
                  <c:v>237.573898999926</c:v>
                </c:pt>
                <c:pt idx="71428">
                  <c:v>237.57933300021202</c:v>
                </c:pt>
                <c:pt idx="71429">
                  <c:v>237.580095999874</c:v>
                </c:pt>
                <c:pt idx="71430">
                  <c:v>237.58047999990498</c:v>
                </c:pt>
                <c:pt idx="71431">
                  <c:v>237.58094200002199</c:v>
                </c:pt>
                <c:pt idx="71432">
                  <c:v>237.581154000054</c:v>
                </c:pt>
                <c:pt idx="71433">
                  <c:v>237.58149700006399</c:v>
                </c:pt>
                <c:pt idx="71434">
                  <c:v>237.58175800003301</c:v>
                </c:pt>
                <c:pt idx="71435">
                  <c:v>237.58241299992702</c:v>
                </c:pt>
                <c:pt idx="71436">
                  <c:v>237.58302399983199</c:v>
                </c:pt>
                <c:pt idx="71437">
                  <c:v>237.58387799989501</c:v>
                </c:pt>
                <c:pt idx="71438">
                  <c:v>237.61553399981401</c:v>
                </c:pt>
                <c:pt idx="71439">
                  <c:v>237.61616899992001</c:v>
                </c:pt>
                <c:pt idx="71440">
                  <c:v>237.61722700009997</c:v>
                </c:pt>
                <c:pt idx="71441">
                  <c:v>237.61808800009001</c:v>
                </c:pt>
                <c:pt idx="71442">
                  <c:v>237.63195099991199</c:v>
                </c:pt>
                <c:pt idx="71443">
                  <c:v>237.63446500015499</c:v>
                </c:pt>
                <c:pt idx="71444">
                  <c:v>237.64486900017801</c:v>
                </c:pt>
                <c:pt idx="71445">
                  <c:v>237.64552600005098</c:v>
                </c:pt>
                <c:pt idx="71446">
                  <c:v>237.64681800003001</c:v>
                </c:pt>
                <c:pt idx="71447">
                  <c:v>237.64823100009301</c:v>
                </c:pt>
                <c:pt idx="71448">
                  <c:v>237.65780099984102</c:v>
                </c:pt>
                <c:pt idx="71449">
                  <c:v>237.663317000169</c:v>
                </c:pt>
                <c:pt idx="71450">
                  <c:v>237.66374500018998</c:v>
                </c:pt>
                <c:pt idx="71451">
                  <c:v>237.66450399989398</c:v>
                </c:pt>
                <c:pt idx="71452">
                  <c:v>237.66504400009501</c:v>
                </c:pt>
                <c:pt idx="71453">
                  <c:v>237.68530999996</c:v>
                </c:pt>
                <c:pt idx="71454">
                  <c:v>237.688123000225</c:v>
                </c:pt>
                <c:pt idx="71455">
                  <c:v>237.70070199998301</c:v>
                </c:pt>
                <c:pt idx="71456">
                  <c:v>237.70127499983502</c:v>
                </c:pt>
                <c:pt idx="71457">
                  <c:v>237.70245400009998</c:v>
                </c:pt>
                <c:pt idx="71458">
                  <c:v>237.70337699988801</c:v>
                </c:pt>
                <c:pt idx="71459">
                  <c:v>237.72432699979601</c:v>
                </c:pt>
                <c:pt idx="71460">
                  <c:v>237.72496799983799</c:v>
                </c:pt>
                <c:pt idx="71461">
                  <c:v>237.726222000219</c:v>
                </c:pt>
                <c:pt idx="71462">
                  <c:v>237.72622600017701</c:v>
                </c:pt>
                <c:pt idx="71463">
                  <c:v>237.72718400005002</c:v>
                </c:pt>
                <c:pt idx="71464">
                  <c:v>237.73904800009399</c:v>
                </c:pt>
                <c:pt idx="71465">
                  <c:v>237.75339599978901</c:v>
                </c:pt>
                <c:pt idx="71466">
                  <c:v>237.75388500007401</c:v>
                </c:pt>
                <c:pt idx="71467">
                  <c:v>237.75479699997899</c:v>
                </c:pt>
                <c:pt idx="71468">
                  <c:v>237.75548100002101</c:v>
                </c:pt>
                <c:pt idx="71469">
                  <c:v>237.768639000023</c:v>
                </c:pt>
                <c:pt idx="71470">
                  <c:v>237.79081100019499</c:v>
                </c:pt>
                <c:pt idx="71471">
                  <c:v>237.792721999994</c:v>
                </c:pt>
                <c:pt idx="71472">
                  <c:v>237.79327100009999</c:v>
                </c:pt>
                <c:pt idx="71473">
                  <c:v>237.794360999942</c:v>
                </c:pt>
                <c:pt idx="71474">
                  <c:v>237.795130999984</c:v>
                </c:pt>
                <c:pt idx="71475">
                  <c:v>237.807053999858</c:v>
                </c:pt>
                <c:pt idx="71476">
                  <c:v>237.80769999984801</c:v>
                </c:pt>
                <c:pt idx="71477">
                  <c:v>237.80901400004899</c:v>
                </c:pt>
                <c:pt idx="71478">
                  <c:v>237.80997999983799</c:v>
                </c:pt>
                <c:pt idx="71479">
                  <c:v>237.81555000005</c:v>
                </c:pt>
                <c:pt idx="71480">
                  <c:v>237.815871999828</c:v>
                </c:pt>
                <c:pt idx="71481">
                  <c:v>237.81624200000797</c:v>
                </c:pt>
                <c:pt idx="71482">
                  <c:v>237.81659599990201</c:v>
                </c:pt>
                <c:pt idx="71483">
                  <c:v>237.81667499997602</c:v>
                </c:pt>
                <c:pt idx="71484">
                  <c:v>237.81706499994399</c:v>
                </c:pt>
                <c:pt idx="71485">
                  <c:v>237.81759299981701</c:v>
                </c:pt>
                <c:pt idx="71486">
                  <c:v>237.817780000114</c:v>
                </c:pt>
                <c:pt idx="71487">
                  <c:v>237.81781500019801</c:v>
                </c:pt>
                <c:pt idx="71488">
                  <c:v>237.81848399994399</c:v>
                </c:pt>
                <c:pt idx="71489">
                  <c:v>237.818709999828</c:v>
                </c:pt>
                <c:pt idx="71490">
                  <c:v>237.81882000002901</c:v>
                </c:pt>
                <c:pt idx="71491">
                  <c:v>237.81934499993397</c:v>
                </c:pt>
                <c:pt idx="71492">
                  <c:v>237.81934899989199</c:v>
                </c:pt>
                <c:pt idx="71493">
                  <c:v>237.819930000114</c:v>
                </c:pt>
                <c:pt idx="71494">
                  <c:v>237.82102199993398</c:v>
                </c:pt>
                <c:pt idx="71495">
                  <c:v>237.82185299978599</c:v>
                </c:pt>
                <c:pt idx="71496">
                  <c:v>237.87404699987701</c:v>
                </c:pt>
                <c:pt idx="71497">
                  <c:v>237.88137100018503</c:v>
                </c:pt>
                <c:pt idx="71498">
                  <c:v>237.88183699980399</c:v>
                </c:pt>
                <c:pt idx="71499">
                  <c:v>237.88267999998399</c:v>
                </c:pt>
                <c:pt idx="71500">
                  <c:v>237.883307000174</c:v>
                </c:pt>
                <c:pt idx="71501">
                  <c:v>237.886542000069</c:v>
                </c:pt>
                <c:pt idx="71502">
                  <c:v>237.886998999783</c:v>
                </c:pt>
                <c:pt idx="71503">
                  <c:v>237.90949700014599</c:v>
                </c:pt>
                <c:pt idx="71504">
                  <c:v>237.910153000029</c:v>
                </c:pt>
                <c:pt idx="71505">
                  <c:v>237.91142700019898</c:v>
                </c:pt>
                <c:pt idx="71506">
                  <c:v>237.91232599978599</c:v>
                </c:pt>
                <c:pt idx="71507">
                  <c:v>237.925416000052</c:v>
                </c:pt>
                <c:pt idx="71508">
                  <c:v>237.92608299981998</c:v>
                </c:pt>
                <c:pt idx="71509">
                  <c:v>237.92742400019</c:v>
                </c:pt>
                <c:pt idx="71510">
                  <c:v>237.928429000021</c:v>
                </c:pt>
                <c:pt idx="71511">
                  <c:v>237.92884000022201</c:v>
                </c:pt>
                <c:pt idx="71512">
                  <c:v>237.93037599989398</c:v>
                </c:pt>
                <c:pt idx="71513">
                  <c:v>237.93265899985201</c:v>
                </c:pt>
                <c:pt idx="71514">
                  <c:v>237.95994800002501</c:v>
                </c:pt>
                <c:pt idx="71515">
                  <c:v>237.960009999824</c:v>
                </c:pt>
                <c:pt idx="71516">
                  <c:v>237.96064199996098</c:v>
                </c:pt>
                <c:pt idx="71517">
                  <c:v>237.96065499982399</c:v>
                </c:pt>
                <c:pt idx="71518">
                  <c:v>237.96195100021498</c:v>
                </c:pt>
                <c:pt idx="71519">
                  <c:v>237.96195400018399</c:v>
                </c:pt>
                <c:pt idx="71520">
                  <c:v>237.96292699989797</c:v>
                </c:pt>
                <c:pt idx="71521">
                  <c:v>237.962927999888</c:v>
                </c:pt>
                <c:pt idx="71522">
                  <c:v>237.97732699995299</c:v>
                </c:pt>
                <c:pt idx="71523">
                  <c:v>237.97754599991001</c:v>
                </c:pt>
                <c:pt idx="71524">
                  <c:v>237.97815499983599</c:v>
                </c:pt>
                <c:pt idx="71525">
                  <c:v>237.97938100005902</c:v>
                </c:pt>
                <c:pt idx="71526">
                  <c:v>237.98015300007998</c:v>
                </c:pt>
                <c:pt idx="71527">
                  <c:v>237.98594199979499</c:v>
                </c:pt>
                <c:pt idx="71528">
                  <c:v>237.986500999795</c:v>
                </c:pt>
                <c:pt idx="71529">
                  <c:v>237.98753700020799</c:v>
                </c:pt>
                <c:pt idx="71530">
                  <c:v>237.98830499981702</c:v>
                </c:pt>
                <c:pt idx="71531">
                  <c:v>237.990098999944</c:v>
                </c:pt>
                <c:pt idx="71532">
                  <c:v>237.99428199981702</c:v>
                </c:pt>
                <c:pt idx="71533">
                  <c:v>237.99462899978599</c:v>
                </c:pt>
                <c:pt idx="71534">
                  <c:v>237.995350999881</c:v>
                </c:pt>
                <c:pt idx="71535">
                  <c:v>237.99585000006101</c:v>
                </c:pt>
                <c:pt idx="71536">
                  <c:v>238.00791199982899</c:v>
                </c:pt>
                <c:pt idx="71537">
                  <c:v>238.00857100013599</c:v>
                </c:pt>
                <c:pt idx="71538">
                  <c:v>238.00942900015698</c:v>
                </c:pt>
                <c:pt idx="71539">
                  <c:v>238.009851999777</c:v>
                </c:pt>
                <c:pt idx="71540">
                  <c:v>238.01010699980901</c:v>
                </c:pt>
                <c:pt idx="71541">
                  <c:v>238.01077200005201</c:v>
                </c:pt>
                <c:pt idx="71542">
                  <c:v>238.01151199995701</c:v>
                </c:pt>
                <c:pt idx="71543">
                  <c:v>238.01293299993603</c:v>
                </c:pt>
                <c:pt idx="71544">
                  <c:v>238.01394900010499</c:v>
                </c:pt>
                <c:pt idx="71545">
                  <c:v>238.01424600014701</c:v>
                </c:pt>
                <c:pt idx="71546">
                  <c:v>238.01485500007399</c:v>
                </c:pt>
                <c:pt idx="71547">
                  <c:v>238.015378999989</c:v>
                </c:pt>
                <c:pt idx="71548">
                  <c:v>238.02559200021201</c:v>
                </c:pt>
                <c:pt idx="71549">
                  <c:v>238.03898599999201</c:v>
                </c:pt>
                <c:pt idx="71550">
                  <c:v>238.04662800012002</c:v>
                </c:pt>
                <c:pt idx="71551">
                  <c:v>238.05012399998301</c:v>
                </c:pt>
                <c:pt idx="71552">
                  <c:v>238.05054200011</c:v>
                </c:pt>
                <c:pt idx="71553">
                  <c:v>238.051393000205</c:v>
                </c:pt>
                <c:pt idx="71554">
                  <c:v>238.052012000025</c:v>
                </c:pt>
                <c:pt idx="71555">
                  <c:v>238.05342600007799</c:v>
                </c:pt>
                <c:pt idx="71556">
                  <c:v>238.055485000131</c:v>
                </c:pt>
                <c:pt idx="71557">
                  <c:v>238.05609999999402</c:v>
                </c:pt>
                <c:pt idx="71558">
                  <c:v>238.05746500011</c:v>
                </c:pt>
                <c:pt idx="71559">
                  <c:v>238.05836800010999</c:v>
                </c:pt>
                <c:pt idx="71560">
                  <c:v>238.06076500022701</c:v>
                </c:pt>
                <c:pt idx="71561">
                  <c:v>238.07268400014399</c:v>
                </c:pt>
                <c:pt idx="71562">
                  <c:v>238.07520599984801</c:v>
                </c:pt>
                <c:pt idx="71563">
                  <c:v>238.07555900020799</c:v>
                </c:pt>
                <c:pt idx="71564">
                  <c:v>238.07565700008101</c:v>
                </c:pt>
                <c:pt idx="71565">
                  <c:v>238.076005000039</c:v>
                </c:pt>
                <c:pt idx="71566">
                  <c:v>238.07623299990101</c:v>
                </c:pt>
                <c:pt idx="71567">
                  <c:v>238.076591000208</c:v>
                </c:pt>
                <c:pt idx="71568">
                  <c:v>238.07672500015499</c:v>
                </c:pt>
                <c:pt idx="71569">
                  <c:v>238.07775900013399</c:v>
                </c:pt>
                <c:pt idx="71570">
                  <c:v>238.07859799990101</c:v>
                </c:pt>
                <c:pt idx="71571">
                  <c:v>238.08855700008198</c:v>
                </c:pt>
                <c:pt idx="71572">
                  <c:v>238.089195000156</c:v>
                </c:pt>
                <c:pt idx="71573">
                  <c:v>238.09042699986</c:v>
                </c:pt>
                <c:pt idx="71574">
                  <c:v>238.091223000083</c:v>
                </c:pt>
                <c:pt idx="71575">
                  <c:v>238.09696699981902</c:v>
                </c:pt>
                <c:pt idx="71576">
                  <c:v>238.09761099983001</c:v>
                </c:pt>
                <c:pt idx="71577">
                  <c:v>238.09888799996702</c:v>
                </c:pt>
                <c:pt idx="71578">
                  <c:v>238.09977600012601</c:v>
                </c:pt>
                <c:pt idx="71579">
                  <c:v>238.10132900007298</c:v>
                </c:pt>
                <c:pt idx="71580">
                  <c:v>238.11942400016</c:v>
                </c:pt>
                <c:pt idx="71581">
                  <c:v>238.13726700018299</c:v>
                </c:pt>
                <c:pt idx="71582">
                  <c:v>238.15267800000501</c:v>
                </c:pt>
                <c:pt idx="71583">
                  <c:v>238.155989999995</c:v>
                </c:pt>
                <c:pt idx="71584">
                  <c:v>238.16080999995299</c:v>
                </c:pt>
                <c:pt idx="71585">
                  <c:v>238.16141599991101</c:v>
                </c:pt>
                <c:pt idx="71586">
                  <c:v>238.162468000155</c:v>
                </c:pt>
                <c:pt idx="71587">
                  <c:v>238.16333000013398</c:v>
                </c:pt>
                <c:pt idx="71588">
                  <c:v>238.167241000155</c:v>
                </c:pt>
                <c:pt idx="71589">
                  <c:v>238.167892000092</c:v>
                </c:pt>
                <c:pt idx="71590">
                  <c:v>238.18623399984</c:v>
                </c:pt>
                <c:pt idx="71591">
                  <c:v>238.19550000007399</c:v>
                </c:pt>
                <c:pt idx="71592">
                  <c:v>238.195947999884</c:v>
                </c:pt>
                <c:pt idx="71593">
                  <c:v>238.19601200011599</c:v>
                </c:pt>
                <c:pt idx="71594">
                  <c:v>238.19652000020099</c:v>
                </c:pt>
                <c:pt idx="71595">
                  <c:v>238.19709500003202</c:v>
                </c:pt>
                <c:pt idx="71596">
                  <c:v>238.19737099984101</c:v>
                </c:pt>
                <c:pt idx="71597">
                  <c:v>238.19791799996798</c:v>
                </c:pt>
                <c:pt idx="71598">
                  <c:v>238.19814599983098</c:v>
                </c:pt>
                <c:pt idx="71599">
                  <c:v>238.219181000204</c:v>
                </c:pt>
                <c:pt idx="71600">
                  <c:v>238.219566000225</c:v>
                </c:pt>
                <c:pt idx="71601">
                  <c:v>238.22028699987598</c:v>
                </c:pt>
                <c:pt idx="71602">
                  <c:v>238.22080199988699</c:v>
                </c:pt>
                <c:pt idx="71603">
                  <c:v>238.22655200001401</c:v>
                </c:pt>
                <c:pt idx="71604">
                  <c:v>238.24762100002701</c:v>
                </c:pt>
                <c:pt idx="71605">
                  <c:v>238.26417500003998</c:v>
                </c:pt>
                <c:pt idx="71606">
                  <c:v>238.268610999966</c:v>
                </c:pt>
                <c:pt idx="71607">
                  <c:v>238.269277000199</c:v>
                </c:pt>
                <c:pt idx="71608">
                  <c:v>238.27058100005098</c:v>
                </c:pt>
                <c:pt idx="71609">
                  <c:v>238.27154099990298</c:v>
                </c:pt>
                <c:pt idx="71610">
                  <c:v>238.28010799979799</c:v>
                </c:pt>
                <c:pt idx="71611">
                  <c:v>238.28082599993601</c:v>
                </c:pt>
                <c:pt idx="71612">
                  <c:v>238.281362000179</c:v>
                </c:pt>
                <c:pt idx="71613">
                  <c:v>238.28169299986197</c:v>
                </c:pt>
                <c:pt idx="71614">
                  <c:v>238.28206000007401</c:v>
                </c:pt>
                <c:pt idx="71615">
                  <c:v>238.282460999926</c:v>
                </c:pt>
                <c:pt idx="71616">
                  <c:v>238.282977999915</c:v>
                </c:pt>
                <c:pt idx="71617">
                  <c:v>238.283045000116</c:v>
                </c:pt>
                <c:pt idx="71618">
                  <c:v>238.287197999852</c:v>
                </c:pt>
                <c:pt idx="71619">
                  <c:v>238.28780699977801</c:v>
                </c:pt>
                <c:pt idx="71620">
                  <c:v>238.288417000148</c:v>
                </c:pt>
                <c:pt idx="71621">
                  <c:v>238.288873999863</c:v>
                </c:pt>
                <c:pt idx="71622">
                  <c:v>238.28968399993701</c:v>
                </c:pt>
                <c:pt idx="71623">
                  <c:v>238.29359699993802</c:v>
                </c:pt>
                <c:pt idx="71624">
                  <c:v>238.29396100018099</c:v>
                </c:pt>
                <c:pt idx="71625">
                  <c:v>238.294672999927</c:v>
                </c:pt>
                <c:pt idx="71626">
                  <c:v>238.29516500018099</c:v>
                </c:pt>
                <c:pt idx="71627">
                  <c:v>238.31102800022501</c:v>
                </c:pt>
                <c:pt idx="71628">
                  <c:v>238.31169899994998</c:v>
                </c:pt>
                <c:pt idx="71629">
                  <c:v>238.31258500012999</c:v>
                </c:pt>
                <c:pt idx="71630">
                  <c:v>238.31282799983401</c:v>
                </c:pt>
                <c:pt idx="71631">
                  <c:v>238.31324699995</c:v>
                </c:pt>
                <c:pt idx="71632">
                  <c:v>238.31366300009901</c:v>
                </c:pt>
                <c:pt idx="71633">
                  <c:v>238.314500999877</c:v>
                </c:pt>
                <c:pt idx="71634">
                  <c:v>238.31537400019403</c:v>
                </c:pt>
                <c:pt idx="71635">
                  <c:v>238.32649699988897</c:v>
                </c:pt>
                <c:pt idx="71636">
                  <c:v>238.32685200022701</c:v>
                </c:pt>
                <c:pt idx="71637">
                  <c:v>238.32752099997299</c:v>
                </c:pt>
                <c:pt idx="71638">
                  <c:v>238.32913200021699</c:v>
                </c:pt>
                <c:pt idx="71639">
                  <c:v>238.34315200019699</c:v>
                </c:pt>
                <c:pt idx="71640">
                  <c:v>238.34437999994401</c:v>
                </c:pt>
                <c:pt idx="71641">
                  <c:v>238.35278700016701</c:v>
                </c:pt>
                <c:pt idx="71642">
                  <c:v>238.35936200020998</c:v>
                </c:pt>
                <c:pt idx="71643">
                  <c:v>238.366951999978</c:v>
                </c:pt>
                <c:pt idx="71644">
                  <c:v>238.36748900021101</c:v>
                </c:pt>
                <c:pt idx="71645">
                  <c:v>238.36826300021099</c:v>
                </c:pt>
                <c:pt idx="71646">
                  <c:v>238.36900000014703</c:v>
                </c:pt>
                <c:pt idx="71647">
                  <c:v>238.381506000223</c:v>
                </c:pt>
                <c:pt idx="71648">
                  <c:v>238.38172500018098</c:v>
                </c:pt>
                <c:pt idx="71649">
                  <c:v>238.38201099988498</c:v>
                </c:pt>
                <c:pt idx="71650">
                  <c:v>238.382250000086</c:v>
                </c:pt>
                <c:pt idx="71651">
                  <c:v>238.38286299996901</c:v>
                </c:pt>
                <c:pt idx="71652">
                  <c:v>238.383292999969</c:v>
                </c:pt>
                <c:pt idx="71653">
                  <c:v>238.38362300011701</c:v>
                </c:pt>
                <c:pt idx="71654">
                  <c:v>238.38412299983202</c:v>
                </c:pt>
                <c:pt idx="71655">
                  <c:v>238.390996999896</c:v>
                </c:pt>
                <c:pt idx="71656">
                  <c:v>238.39972099995001</c:v>
                </c:pt>
                <c:pt idx="71657">
                  <c:v>238.400351000109</c:v>
                </c:pt>
                <c:pt idx="71658">
                  <c:v>238.40165499996098</c:v>
                </c:pt>
                <c:pt idx="71659">
                  <c:v>238.40256299990801</c:v>
                </c:pt>
                <c:pt idx="71660">
                  <c:v>238.40380199999299</c:v>
                </c:pt>
                <c:pt idx="71661">
                  <c:v>238.40626399987701</c:v>
                </c:pt>
                <c:pt idx="71662">
                  <c:v>238.416114999836</c:v>
                </c:pt>
                <c:pt idx="71663">
                  <c:v>238.41676099982499</c:v>
                </c:pt>
                <c:pt idx="71664">
                  <c:v>238.417991000005</c:v>
                </c:pt>
                <c:pt idx="71665">
                  <c:v>238.418840000122</c:v>
                </c:pt>
                <c:pt idx="71666">
                  <c:v>238.430941999922</c:v>
                </c:pt>
                <c:pt idx="71667">
                  <c:v>238.431645000218</c:v>
                </c:pt>
                <c:pt idx="71668">
                  <c:v>238.43308699997499</c:v>
                </c:pt>
                <c:pt idx="71669">
                  <c:v>238.434050999785</c:v>
                </c:pt>
                <c:pt idx="71670">
                  <c:v>238.43629200018702</c:v>
                </c:pt>
                <c:pt idx="71671">
                  <c:v>238.450238000041</c:v>
                </c:pt>
                <c:pt idx="71672">
                  <c:v>238.45198400022102</c:v>
                </c:pt>
                <c:pt idx="71673">
                  <c:v>238.45504500013701</c:v>
                </c:pt>
                <c:pt idx="71674">
                  <c:v>238.45544400001</c:v>
                </c:pt>
                <c:pt idx="71675">
                  <c:v>238.456213000063</c:v>
                </c:pt>
                <c:pt idx="71676">
                  <c:v>238.456796999798</c:v>
                </c:pt>
                <c:pt idx="71677">
                  <c:v>238.471003000086</c:v>
                </c:pt>
                <c:pt idx="71678">
                  <c:v>238.474253999811</c:v>
                </c:pt>
                <c:pt idx="71679">
                  <c:v>238.47484599991699</c:v>
                </c:pt>
                <c:pt idx="71680">
                  <c:v>238.475930999811</c:v>
                </c:pt>
                <c:pt idx="71681">
                  <c:v>238.47663800006501</c:v>
                </c:pt>
                <c:pt idx="71682">
                  <c:v>238.476741999875</c:v>
                </c:pt>
                <c:pt idx="71683">
                  <c:v>238.47714900011798</c:v>
                </c:pt>
                <c:pt idx="71684">
                  <c:v>238.47814400005498</c:v>
                </c:pt>
                <c:pt idx="71685">
                  <c:v>238.478827000108</c:v>
                </c:pt>
                <c:pt idx="71686">
                  <c:v>238.494465999792</c:v>
                </c:pt>
                <c:pt idx="71687">
                  <c:v>238.49510999980302</c:v>
                </c:pt>
                <c:pt idx="71688">
                  <c:v>238.49637400007799</c:v>
                </c:pt>
                <c:pt idx="71689">
                  <c:v>238.497267000184</c:v>
                </c:pt>
                <c:pt idx="71690">
                  <c:v>238.49741100002501</c:v>
                </c:pt>
                <c:pt idx="71691">
                  <c:v>238.49939499996199</c:v>
                </c:pt>
                <c:pt idx="71692">
                  <c:v>238.503642000068</c:v>
                </c:pt>
                <c:pt idx="71693">
                  <c:v>238.51181999998502</c:v>
                </c:pt>
                <c:pt idx="71694">
                  <c:v>238.51196099985799</c:v>
                </c:pt>
                <c:pt idx="71695">
                  <c:v>238.51249700010101</c:v>
                </c:pt>
                <c:pt idx="71696">
                  <c:v>238.51250200004802</c:v>
                </c:pt>
                <c:pt idx="71697">
                  <c:v>238.51359499985799</c:v>
                </c:pt>
                <c:pt idx="71698">
                  <c:v>238.51359699983701</c:v>
                </c:pt>
                <c:pt idx="71699">
                  <c:v>238.51450399979498</c:v>
                </c:pt>
                <c:pt idx="71700">
                  <c:v>238.514742999996</c:v>
                </c:pt>
                <c:pt idx="71701">
                  <c:v>238.51737899985798</c:v>
                </c:pt>
                <c:pt idx="71702">
                  <c:v>238.53265600018798</c:v>
                </c:pt>
                <c:pt idx="71703">
                  <c:v>238.53315799988101</c:v>
                </c:pt>
                <c:pt idx="71704">
                  <c:v>238.53404999999799</c:v>
                </c:pt>
                <c:pt idx="71705">
                  <c:v>238.53477000011398</c:v>
                </c:pt>
                <c:pt idx="71706">
                  <c:v>238.54122500006198</c:v>
                </c:pt>
                <c:pt idx="71707">
                  <c:v>238.541967999935</c:v>
                </c:pt>
                <c:pt idx="71708">
                  <c:v>238.54229400012599</c:v>
                </c:pt>
                <c:pt idx="71709">
                  <c:v>238.54275199983002</c:v>
                </c:pt>
                <c:pt idx="71710">
                  <c:v>238.54332500013598</c:v>
                </c:pt>
                <c:pt idx="71711">
                  <c:v>238.54351999989302</c:v>
                </c:pt>
                <c:pt idx="71712">
                  <c:v>238.544070999978</c:v>
                </c:pt>
                <c:pt idx="71713">
                  <c:v>238.54430499977698</c:v>
                </c:pt>
                <c:pt idx="71714">
                  <c:v>238.55901800015999</c:v>
                </c:pt>
                <c:pt idx="71715">
                  <c:v>238.57056499991802</c:v>
                </c:pt>
                <c:pt idx="71716">
                  <c:v>238.58092499995101</c:v>
                </c:pt>
                <c:pt idx="71717">
                  <c:v>238.589318999856</c:v>
                </c:pt>
                <c:pt idx="71718">
                  <c:v>238.589992000015</c:v>
                </c:pt>
                <c:pt idx="71719">
                  <c:v>238.59127600007901</c:v>
                </c:pt>
                <c:pt idx="71720">
                  <c:v>238.59220599979298</c:v>
                </c:pt>
                <c:pt idx="71721">
                  <c:v>238.599175000217</c:v>
                </c:pt>
                <c:pt idx="71722">
                  <c:v>238.60166699978399</c:v>
                </c:pt>
                <c:pt idx="71723">
                  <c:v>238.60720299990101</c:v>
                </c:pt>
                <c:pt idx="71724">
                  <c:v>238.60850700020799</c:v>
                </c:pt>
                <c:pt idx="71725">
                  <c:v>238.60945400019699</c:v>
                </c:pt>
                <c:pt idx="71726">
                  <c:v>238.610032999986</c:v>
                </c:pt>
                <c:pt idx="71727">
                  <c:v>238.61109000017601</c:v>
                </c:pt>
                <c:pt idx="71728">
                  <c:v>238.61184099996501</c:v>
                </c:pt>
                <c:pt idx="71729">
                  <c:v>238.61569900009201</c:v>
                </c:pt>
                <c:pt idx="71730">
                  <c:v>238.616350000029</c:v>
                </c:pt>
                <c:pt idx="71731">
                  <c:v>238.61759700002901</c:v>
                </c:pt>
                <c:pt idx="71732">
                  <c:v>238.61849800005001</c:v>
                </c:pt>
                <c:pt idx="71733">
                  <c:v>238.623576000009</c:v>
                </c:pt>
                <c:pt idx="71734">
                  <c:v>238.63588799986198</c:v>
                </c:pt>
                <c:pt idx="71735">
                  <c:v>238.636466000116</c:v>
                </c:pt>
                <c:pt idx="71736">
                  <c:v>238.63752399984099</c:v>
                </c:pt>
                <c:pt idx="71737">
                  <c:v>238.63848700011599</c:v>
                </c:pt>
                <c:pt idx="71738">
                  <c:v>238.64238799978901</c:v>
                </c:pt>
                <c:pt idx="71739">
                  <c:v>238.65438700022401</c:v>
                </c:pt>
                <c:pt idx="71740">
                  <c:v>238.65496899998098</c:v>
                </c:pt>
                <c:pt idx="71741">
                  <c:v>238.65587499994902</c:v>
                </c:pt>
                <c:pt idx="71742">
                  <c:v>238.65722399978</c:v>
                </c:pt>
                <c:pt idx="71743">
                  <c:v>238.670870000078</c:v>
                </c:pt>
                <c:pt idx="71744">
                  <c:v>238.68735299993199</c:v>
                </c:pt>
                <c:pt idx="71745">
                  <c:v>238.688111000101</c:v>
                </c:pt>
                <c:pt idx="71746">
                  <c:v>238.689410999995</c:v>
                </c:pt>
                <c:pt idx="71747">
                  <c:v>238.69066399993199</c:v>
                </c:pt>
                <c:pt idx="71748">
                  <c:v>238.691560999996</c:v>
                </c:pt>
                <c:pt idx="71749">
                  <c:v>238.69301500007998</c:v>
                </c:pt>
                <c:pt idx="71750">
                  <c:v>238.69343800015398</c:v>
                </c:pt>
                <c:pt idx="71751">
                  <c:v>238.69421500012299</c:v>
                </c:pt>
                <c:pt idx="71752">
                  <c:v>238.69477300013301</c:v>
                </c:pt>
                <c:pt idx="71753">
                  <c:v>238.70029199997501</c:v>
                </c:pt>
                <c:pt idx="71754">
                  <c:v>238.700921000145</c:v>
                </c:pt>
                <c:pt idx="71755">
                  <c:v>238.70113300017601</c:v>
                </c:pt>
                <c:pt idx="71756">
                  <c:v>238.70199600014499</c:v>
                </c:pt>
                <c:pt idx="71757">
                  <c:v>238.702768000166</c:v>
                </c:pt>
                <c:pt idx="71758">
                  <c:v>238.71831399992499</c:v>
                </c:pt>
                <c:pt idx="71759">
                  <c:v>238.71895299998798</c:v>
                </c:pt>
                <c:pt idx="71760">
                  <c:v>238.720200999978</c:v>
                </c:pt>
                <c:pt idx="71761">
                  <c:v>238.72113000015801</c:v>
                </c:pt>
                <c:pt idx="71762">
                  <c:v>238.73230900017001</c:v>
                </c:pt>
                <c:pt idx="71763">
                  <c:v>238.737192999906</c:v>
                </c:pt>
                <c:pt idx="71764">
                  <c:v>238.73784899979</c:v>
                </c:pt>
                <c:pt idx="71765">
                  <c:v>238.73894999996901</c:v>
                </c:pt>
                <c:pt idx="71766">
                  <c:v>238.74001800004399</c:v>
                </c:pt>
                <c:pt idx="71767">
                  <c:v>238.74041899989598</c:v>
                </c:pt>
                <c:pt idx="71768">
                  <c:v>238.75776400018299</c:v>
                </c:pt>
                <c:pt idx="71769">
                  <c:v>238.75898100004602</c:v>
                </c:pt>
                <c:pt idx="71770">
                  <c:v>238.759394000226</c:v>
                </c:pt>
                <c:pt idx="71771">
                  <c:v>238.76010599997198</c:v>
                </c:pt>
                <c:pt idx="71772">
                  <c:v>238.76059299982398</c:v>
                </c:pt>
                <c:pt idx="71773">
                  <c:v>238.765650000004</c:v>
                </c:pt>
                <c:pt idx="71774">
                  <c:v>238.766298999962</c:v>
                </c:pt>
                <c:pt idx="71775">
                  <c:v>238.76753700005702</c:v>
                </c:pt>
                <c:pt idx="71776">
                  <c:v>238.76851100021599</c:v>
                </c:pt>
                <c:pt idx="71777">
                  <c:v>238.774507000016</c:v>
                </c:pt>
                <c:pt idx="71778">
                  <c:v>238.78282299983701</c:v>
                </c:pt>
                <c:pt idx="71779">
                  <c:v>238.783440000133</c:v>
                </c:pt>
                <c:pt idx="71780">
                  <c:v>238.78476500021802</c:v>
                </c:pt>
                <c:pt idx="71781">
                  <c:v>238.785634000123</c:v>
                </c:pt>
                <c:pt idx="71782">
                  <c:v>238.787996000155</c:v>
                </c:pt>
                <c:pt idx="71783">
                  <c:v>238.788471000134</c:v>
                </c:pt>
                <c:pt idx="71784">
                  <c:v>238.78939599990099</c:v>
                </c:pt>
                <c:pt idx="71785">
                  <c:v>238.790117000007</c:v>
                </c:pt>
                <c:pt idx="71786">
                  <c:v>238.798862999829</c:v>
                </c:pt>
                <c:pt idx="71787">
                  <c:v>238.799425999786</c:v>
                </c:pt>
                <c:pt idx="71788">
                  <c:v>238.800341000114</c:v>
                </c:pt>
                <c:pt idx="71789">
                  <c:v>238.80134899991302</c:v>
                </c:pt>
                <c:pt idx="71790">
                  <c:v>238.81855199988402</c:v>
                </c:pt>
                <c:pt idx="71791">
                  <c:v>238.83510799987502</c:v>
                </c:pt>
                <c:pt idx="71792">
                  <c:v>238.83789199999202</c:v>
                </c:pt>
                <c:pt idx="71793">
                  <c:v>238.83989200021401</c:v>
                </c:pt>
                <c:pt idx="71794">
                  <c:v>238.84019300021401</c:v>
                </c:pt>
                <c:pt idx="71795">
                  <c:v>238.840822999918</c:v>
                </c:pt>
                <c:pt idx="71796">
                  <c:v>238.84096800020399</c:v>
                </c:pt>
                <c:pt idx="71797">
                  <c:v>238.841341999886</c:v>
                </c:pt>
                <c:pt idx="71798">
                  <c:v>238.84630500015101</c:v>
                </c:pt>
                <c:pt idx="71799">
                  <c:v>238.84696799996098</c:v>
                </c:pt>
                <c:pt idx="71800">
                  <c:v>238.848248000067</c:v>
                </c:pt>
                <c:pt idx="71801">
                  <c:v>238.849276000109</c:v>
                </c:pt>
                <c:pt idx="71802">
                  <c:v>238.84982299978199</c:v>
                </c:pt>
                <c:pt idx="71803">
                  <c:v>238.85037899981299</c:v>
                </c:pt>
                <c:pt idx="71804">
                  <c:v>238.85132599980301</c:v>
                </c:pt>
                <c:pt idx="71805">
                  <c:v>238.852490000226</c:v>
                </c:pt>
                <c:pt idx="71806">
                  <c:v>238.85804300016298</c:v>
                </c:pt>
                <c:pt idx="71807">
                  <c:v>238.866658999995</c:v>
                </c:pt>
                <c:pt idx="71808">
                  <c:v>238.88888000010402</c:v>
                </c:pt>
                <c:pt idx="71809">
                  <c:v>238.89389199985001</c:v>
                </c:pt>
                <c:pt idx="71810">
                  <c:v>238.89428299980801</c:v>
                </c:pt>
                <c:pt idx="71811">
                  <c:v>238.89505799979801</c:v>
                </c:pt>
                <c:pt idx="71812">
                  <c:v>238.895683000009</c:v>
                </c:pt>
                <c:pt idx="71813">
                  <c:v>238.89972500001002</c:v>
                </c:pt>
                <c:pt idx="71814">
                  <c:v>238.90032400004199</c:v>
                </c:pt>
                <c:pt idx="71815">
                  <c:v>238.901334999809</c:v>
                </c:pt>
                <c:pt idx="71816">
                  <c:v>238.90221700003099</c:v>
                </c:pt>
                <c:pt idx="71817">
                  <c:v>238.90497299998901</c:v>
                </c:pt>
                <c:pt idx="71818">
                  <c:v>238.915275000181</c:v>
                </c:pt>
                <c:pt idx="71819">
                  <c:v>238.91589000004299</c:v>
                </c:pt>
                <c:pt idx="71820">
                  <c:v>238.91717700007501</c:v>
                </c:pt>
                <c:pt idx="71821">
                  <c:v>238.918075000128</c:v>
                </c:pt>
                <c:pt idx="71822">
                  <c:v>238.921803999801</c:v>
                </c:pt>
                <c:pt idx="71823">
                  <c:v>238.92361700018199</c:v>
                </c:pt>
                <c:pt idx="71824">
                  <c:v>238.937664999866</c:v>
                </c:pt>
                <c:pt idx="71825">
                  <c:v>238.93808799994</c:v>
                </c:pt>
                <c:pt idx="71826">
                  <c:v>238.93881399999299</c:v>
                </c:pt>
                <c:pt idx="71827">
                  <c:v>238.93944700012003</c:v>
                </c:pt>
                <c:pt idx="71828">
                  <c:v>238.94322500018399</c:v>
                </c:pt>
                <c:pt idx="71829">
                  <c:v>238.94385999983501</c:v>
                </c:pt>
                <c:pt idx="71830">
                  <c:v>238.94525800005701</c:v>
                </c:pt>
                <c:pt idx="71831">
                  <c:v>238.94619600014201</c:v>
                </c:pt>
                <c:pt idx="71832">
                  <c:v>238.94964100009</c:v>
                </c:pt>
                <c:pt idx="71833">
                  <c:v>238.95020600002599</c:v>
                </c:pt>
                <c:pt idx="71834">
                  <c:v>238.95129699985702</c:v>
                </c:pt>
                <c:pt idx="71835">
                  <c:v>238.952042000164</c:v>
                </c:pt>
                <c:pt idx="71836">
                  <c:v>238.95216099981499</c:v>
                </c:pt>
                <c:pt idx="71837">
                  <c:v>238.952692000111</c:v>
                </c:pt>
                <c:pt idx="71838">
                  <c:v>238.95383799981499</c:v>
                </c:pt>
                <c:pt idx="71839">
                  <c:v>238.954604999889</c:v>
                </c:pt>
                <c:pt idx="71840">
                  <c:v>238.97051499989101</c:v>
                </c:pt>
                <c:pt idx="71841">
                  <c:v>238.984057999914</c:v>
                </c:pt>
                <c:pt idx="71842">
                  <c:v>238.98479299987198</c:v>
                </c:pt>
                <c:pt idx="71843">
                  <c:v>238.98603199995699</c:v>
                </c:pt>
                <c:pt idx="71844">
                  <c:v>238.98696800006198</c:v>
                </c:pt>
                <c:pt idx="71845">
                  <c:v>238.99943800006398</c:v>
                </c:pt>
                <c:pt idx="71846">
                  <c:v>239.01043300020302</c:v>
                </c:pt>
                <c:pt idx="71847">
                  <c:v>239.01584099985399</c:v>
                </c:pt>
                <c:pt idx="71848">
                  <c:v>239.01865300013</c:v>
                </c:pt>
                <c:pt idx="71849">
                  <c:v>239.02534799981299</c:v>
                </c:pt>
                <c:pt idx="71850">
                  <c:v>239.025951999792</c:v>
                </c:pt>
                <c:pt idx="71851">
                  <c:v>239.02718499994</c:v>
                </c:pt>
                <c:pt idx="71852">
                  <c:v>239.02822299987702</c:v>
                </c:pt>
                <c:pt idx="71853">
                  <c:v>239.04453000022798</c:v>
                </c:pt>
                <c:pt idx="71854">
                  <c:v>239.044932000069</c:v>
                </c:pt>
                <c:pt idx="71855">
                  <c:v>239.04559799984699</c:v>
                </c:pt>
                <c:pt idx="71856">
                  <c:v>239.04605799998501</c:v>
                </c:pt>
                <c:pt idx="71857">
                  <c:v>239.047067000228</c:v>
                </c:pt>
                <c:pt idx="71858">
                  <c:v>239.04758300022797</c:v>
                </c:pt>
                <c:pt idx="71859">
                  <c:v>239.04840100021801</c:v>
                </c:pt>
                <c:pt idx="71860">
                  <c:v>239.048696999816</c:v>
                </c:pt>
                <c:pt idx="71861">
                  <c:v>239.04890699986899</c:v>
                </c:pt>
                <c:pt idx="71862">
                  <c:v>239.049112999964</c:v>
                </c:pt>
                <c:pt idx="71863">
                  <c:v>239.04965500014401</c:v>
                </c:pt>
                <c:pt idx="71864">
                  <c:v>239.050921999933</c:v>
                </c:pt>
                <c:pt idx="71865">
                  <c:v>239.05185800003801</c:v>
                </c:pt>
                <c:pt idx="71866">
                  <c:v>239.05438400015501</c:v>
                </c:pt>
                <c:pt idx="71867">
                  <c:v>239.06009099982802</c:v>
                </c:pt>
                <c:pt idx="71868">
                  <c:v>239.08308299996798</c:v>
                </c:pt>
                <c:pt idx="71869">
                  <c:v>239.08365099987302</c:v>
                </c:pt>
                <c:pt idx="71870">
                  <c:v>239.08464699979902</c:v>
                </c:pt>
                <c:pt idx="71871">
                  <c:v>239.085367999905</c:v>
                </c:pt>
                <c:pt idx="71872">
                  <c:v>239.10045799993802</c:v>
                </c:pt>
                <c:pt idx="71873">
                  <c:v>239.11619899990902</c:v>
                </c:pt>
                <c:pt idx="71874">
                  <c:v>239.11629599979202</c:v>
                </c:pt>
                <c:pt idx="71875">
                  <c:v>239.11705799991898</c:v>
                </c:pt>
                <c:pt idx="71876">
                  <c:v>239.11786400003601</c:v>
                </c:pt>
                <c:pt idx="71877">
                  <c:v>239.11901800011</c:v>
                </c:pt>
                <c:pt idx="71878">
                  <c:v>239.120149999962</c:v>
                </c:pt>
                <c:pt idx="71879">
                  <c:v>239.127977999942</c:v>
                </c:pt>
                <c:pt idx="71880">
                  <c:v>239.133897000101</c:v>
                </c:pt>
                <c:pt idx="71881">
                  <c:v>239.13460199992099</c:v>
                </c:pt>
                <c:pt idx="71882">
                  <c:v>239.13602799984801</c:v>
                </c:pt>
                <c:pt idx="71883">
                  <c:v>239.13699600007001</c:v>
                </c:pt>
                <c:pt idx="71884">
                  <c:v>239.16085000018901</c:v>
                </c:pt>
                <c:pt idx="71885">
                  <c:v>239.1611930002</c:v>
                </c:pt>
                <c:pt idx="71886">
                  <c:v>239.16189900000899</c:v>
                </c:pt>
                <c:pt idx="71887">
                  <c:v>239.16239600020998</c:v>
                </c:pt>
                <c:pt idx="71888">
                  <c:v>239.16896299988301</c:v>
                </c:pt>
                <c:pt idx="71889">
                  <c:v>239.17706000020098</c:v>
                </c:pt>
                <c:pt idx="71890">
                  <c:v>239.177719000053</c:v>
                </c:pt>
                <c:pt idx="71891">
                  <c:v>239.17888999994798</c:v>
                </c:pt>
                <c:pt idx="71892">
                  <c:v>239.179825000064</c:v>
                </c:pt>
                <c:pt idx="71893">
                  <c:v>239.18005599989502</c:v>
                </c:pt>
                <c:pt idx="71894">
                  <c:v>239.18493900009702</c:v>
                </c:pt>
                <c:pt idx="71895">
                  <c:v>239.18556599983199</c:v>
                </c:pt>
                <c:pt idx="71896">
                  <c:v>239.18690600021299</c:v>
                </c:pt>
                <c:pt idx="71897">
                  <c:v>239.187795999896</c:v>
                </c:pt>
                <c:pt idx="71898">
                  <c:v>239.198802999908</c:v>
                </c:pt>
                <c:pt idx="71899">
                  <c:v>239.19948399998199</c:v>
                </c:pt>
                <c:pt idx="71900">
                  <c:v>239.20081699998201</c:v>
                </c:pt>
                <c:pt idx="71901">
                  <c:v>239.20169399980199</c:v>
                </c:pt>
                <c:pt idx="71902">
                  <c:v>239.20242499980301</c:v>
                </c:pt>
                <c:pt idx="71903">
                  <c:v>239.21964800001601</c:v>
                </c:pt>
                <c:pt idx="71904">
                  <c:v>239.22028400011101</c:v>
                </c:pt>
                <c:pt idx="71905">
                  <c:v>239.22163499992101</c:v>
                </c:pt>
                <c:pt idx="71906">
                  <c:v>239.22248500002701</c:v>
                </c:pt>
                <c:pt idx="71907">
                  <c:v>239.22691699999601</c:v>
                </c:pt>
                <c:pt idx="71908">
                  <c:v>239.22732800019699</c:v>
                </c:pt>
                <c:pt idx="71909">
                  <c:v>239.22785200011199</c:v>
                </c:pt>
                <c:pt idx="71910">
                  <c:v>239.22811200009099</c:v>
                </c:pt>
                <c:pt idx="71911">
                  <c:v>239.22869699981601</c:v>
                </c:pt>
                <c:pt idx="71912">
                  <c:v>239.23528800014498</c:v>
                </c:pt>
                <c:pt idx="71913">
                  <c:v>239.23599299996502</c:v>
                </c:pt>
                <c:pt idx="71914">
                  <c:v>239.236256999902</c:v>
                </c:pt>
                <c:pt idx="71915">
                  <c:v>239.237262000187</c:v>
                </c:pt>
                <c:pt idx="71916">
                  <c:v>239.23812300017698</c:v>
                </c:pt>
                <c:pt idx="71917">
                  <c:v>239.25051000014702</c:v>
                </c:pt>
                <c:pt idx="71918">
                  <c:v>239.25118099987199</c:v>
                </c:pt>
                <c:pt idx="71919">
                  <c:v>239.252419999957</c:v>
                </c:pt>
                <c:pt idx="71920">
                  <c:v>239.25339000015802</c:v>
                </c:pt>
                <c:pt idx="71921">
                  <c:v>239.256511999883</c:v>
                </c:pt>
                <c:pt idx="71922">
                  <c:v>239.264210999863</c:v>
                </c:pt>
                <c:pt idx="71923">
                  <c:v>239.26481199987302</c:v>
                </c:pt>
                <c:pt idx="71924">
                  <c:v>239.265937999789</c:v>
                </c:pt>
                <c:pt idx="71925">
                  <c:v>239.266759000202</c:v>
                </c:pt>
                <c:pt idx="71926">
                  <c:v>239.273238999885</c:v>
                </c:pt>
                <c:pt idx="71927">
                  <c:v>239.27384899980001</c:v>
                </c:pt>
                <c:pt idx="71928">
                  <c:v>239.274885000213</c:v>
                </c:pt>
                <c:pt idx="71929">
                  <c:v>239.275632000044</c:v>
                </c:pt>
                <c:pt idx="71930">
                  <c:v>239.276917000097</c:v>
                </c:pt>
                <c:pt idx="71931">
                  <c:v>239.27760100013899</c:v>
                </c:pt>
                <c:pt idx="71932">
                  <c:v>239.27883499982198</c:v>
                </c:pt>
                <c:pt idx="71933">
                  <c:v>239.27969199985401</c:v>
                </c:pt>
                <c:pt idx="71934">
                  <c:v>239.28785199996099</c:v>
                </c:pt>
                <c:pt idx="71935">
                  <c:v>239.28866500000302</c:v>
                </c:pt>
                <c:pt idx="71936">
                  <c:v>239.30571700020599</c:v>
                </c:pt>
                <c:pt idx="71937">
                  <c:v>239.30913200001601</c:v>
                </c:pt>
                <c:pt idx="71938">
                  <c:v>239.31622700001699</c:v>
                </c:pt>
                <c:pt idx="71939">
                  <c:v>239.31660500011199</c:v>
                </c:pt>
                <c:pt idx="71940">
                  <c:v>239.317317999848</c:v>
                </c:pt>
                <c:pt idx="71941">
                  <c:v>239.31776700010201</c:v>
                </c:pt>
                <c:pt idx="71942">
                  <c:v>239.333317999808</c:v>
                </c:pt>
                <c:pt idx="71943">
                  <c:v>239.33377499997698</c:v>
                </c:pt>
                <c:pt idx="71944">
                  <c:v>239.33466100015701</c:v>
                </c:pt>
                <c:pt idx="71945">
                  <c:v>239.33537599987099</c:v>
                </c:pt>
                <c:pt idx="71946">
                  <c:v>239.33630200008301</c:v>
                </c:pt>
                <c:pt idx="71947">
                  <c:v>239.34156799987201</c:v>
                </c:pt>
                <c:pt idx="71948">
                  <c:v>239.34969299989399</c:v>
                </c:pt>
                <c:pt idx="71949">
                  <c:v>239.36724399982199</c:v>
                </c:pt>
                <c:pt idx="71950">
                  <c:v>239.36804599998098</c:v>
                </c:pt>
                <c:pt idx="71951">
                  <c:v>239.36942399995999</c:v>
                </c:pt>
                <c:pt idx="71952">
                  <c:v>239.37067499991801</c:v>
                </c:pt>
                <c:pt idx="71953">
                  <c:v>239.37652899985503</c:v>
                </c:pt>
                <c:pt idx="71954">
                  <c:v>239.39243099994201</c:v>
                </c:pt>
                <c:pt idx="71955">
                  <c:v>239.41130599996501</c:v>
                </c:pt>
                <c:pt idx="71956">
                  <c:v>239.41199899991199</c:v>
                </c:pt>
                <c:pt idx="71957">
                  <c:v>239.41326300018702</c:v>
                </c:pt>
                <c:pt idx="71958">
                  <c:v>239.41422300003902</c:v>
                </c:pt>
                <c:pt idx="71959">
                  <c:v>239.42528799989302</c:v>
                </c:pt>
                <c:pt idx="71960">
                  <c:v>239.44121400018</c:v>
                </c:pt>
                <c:pt idx="71961">
                  <c:v>239.482235000195</c:v>
                </c:pt>
                <c:pt idx="71962">
                  <c:v>239.49783799980599</c:v>
                </c:pt>
                <c:pt idx="71963">
                  <c:v>239.49851399993301</c:v>
                </c:pt>
                <c:pt idx="71964">
                  <c:v>239.49981099985899</c:v>
                </c:pt>
                <c:pt idx="71965">
                  <c:v>239.50074300000699</c:v>
                </c:pt>
                <c:pt idx="71966">
                  <c:v>239.51048900016701</c:v>
                </c:pt>
                <c:pt idx="71967">
                  <c:v>239.51116899979698</c:v>
                </c:pt>
                <c:pt idx="71968">
                  <c:v>239.512434000062</c:v>
                </c:pt>
                <c:pt idx="71969">
                  <c:v>239.51342200007201</c:v>
                </c:pt>
                <c:pt idx="71970">
                  <c:v>239.52031199996702</c:v>
                </c:pt>
                <c:pt idx="71971">
                  <c:v>239.520465000168</c:v>
                </c:pt>
                <c:pt idx="71972">
                  <c:v>239.520885999809</c:v>
                </c:pt>
                <c:pt idx="71973">
                  <c:v>239.52124600009401</c:v>
                </c:pt>
                <c:pt idx="71974">
                  <c:v>239.521986999989</c:v>
                </c:pt>
                <c:pt idx="71975">
                  <c:v>239.52261600015802</c:v>
                </c:pt>
                <c:pt idx="71976">
                  <c:v>239.52278800015802</c:v>
                </c:pt>
                <c:pt idx="71977">
                  <c:v>239.524070999777</c:v>
                </c:pt>
                <c:pt idx="71978">
                  <c:v>239.57503800011102</c:v>
                </c:pt>
                <c:pt idx="71979">
                  <c:v>239.57563900012201</c:v>
                </c:pt>
                <c:pt idx="71980">
                  <c:v>239.576720000059</c:v>
                </c:pt>
                <c:pt idx="71981">
                  <c:v>239.57679000022799</c:v>
                </c:pt>
                <c:pt idx="71982">
                  <c:v>239.577615000143</c:v>
                </c:pt>
                <c:pt idx="71983">
                  <c:v>239.58921800021898</c:v>
                </c:pt>
                <c:pt idx="71984">
                  <c:v>239.59300400019799</c:v>
                </c:pt>
                <c:pt idx="71985">
                  <c:v>239.59371699993397</c:v>
                </c:pt>
                <c:pt idx="71986">
                  <c:v>239.59500799992298</c:v>
                </c:pt>
                <c:pt idx="71987">
                  <c:v>239.59593600011399</c:v>
                </c:pt>
                <c:pt idx="71988">
                  <c:v>239.608841000062</c:v>
                </c:pt>
                <c:pt idx="71989">
                  <c:v>239.61139199991501</c:v>
                </c:pt>
                <c:pt idx="71990">
                  <c:v>239.619596000011</c:v>
                </c:pt>
                <c:pt idx="71991">
                  <c:v>239.62001500012698</c:v>
                </c:pt>
                <c:pt idx="71992">
                  <c:v>239.62075300005299</c:v>
                </c:pt>
                <c:pt idx="71993">
                  <c:v>239.62125700018001</c:v>
                </c:pt>
                <c:pt idx="71994">
                  <c:v>239.62994500016001</c:v>
                </c:pt>
                <c:pt idx="71995">
                  <c:v>239.63057699984302</c:v>
                </c:pt>
                <c:pt idx="71996">
                  <c:v>239.63126599983298</c:v>
                </c:pt>
                <c:pt idx="71997">
                  <c:v>239.63176699999099</c:v>
                </c:pt>
                <c:pt idx="71998">
                  <c:v>239.63255999979</c:v>
                </c:pt>
                <c:pt idx="71999">
                  <c:v>239.63321700011798</c:v>
                </c:pt>
                <c:pt idx="72000">
                  <c:v>239.633854000203</c:v>
                </c:pt>
                <c:pt idx="72001">
                  <c:v>239.635191000161</c:v>
                </c:pt>
                <c:pt idx="72002">
                  <c:v>239.63608800022399</c:v>
                </c:pt>
                <c:pt idx="72003">
                  <c:v>239.64037799987599</c:v>
                </c:pt>
                <c:pt idx="72004">
                  <c:v>239.64079600000301</c:v>
                </c:pt>
                <c:pt idx="72005">
                  <c:v>239.64166599989701</c:v>
                </c:pt>
                <c:pt idx="72006">
                  <c:v>239.642363999792</c:v>
                </c:pt>
                <c:pt idx="72007">
                  <c:v>239.65993499996299</c:v>
                </c:pt>
                <c:pt idx="72008">
                  <c:v>239.660639999783</c:v>
                </c:pt>
                <c:pt idx="72009">
                  <c:v>239.66166499985701</c:v>
                </c:pt>
                <c:pt idx="72010">
                  <c:v>239.66280300010101</c:v>
                </c:pt>
                <c:pt idx="72011">
                  <c:v>239.66297000015399</c:v>
                </c:pt>
                <c:pt idx="72012">
                  <c:v>239.663684999868</c:v>
                </c:pt>
                <c:pt idx="72013">
                  <c:v>239.664949000143</c:v>
                </c:pt>
                <c:pt idx="72014">
                  <c:v>239.66596999980501</c:v>
                </c:pt>
                <c:pt idx="72015">
                  <c:v>239.672616000007</c:v>
                </c:pt>
                <c:pt idx="72016">
                  <c:v>239.673190999837</c:v>
                </c:pt>
                <c:pt idx="72017">
                  <c:v>239.674226999795</c:v>
                </c:pt>
                <c:pt idx="72018">
                  <c:v>239.674980000017</c:v>
                </c:pt>
                <c:pt idx="72019">
                  <c:v>239.680794999912</c:v>
                </c:pt>
                <c:pt idx="72020">
                  <c:v>239.68460700007199</c:v>
                </c:pt>
                <c:pt idx="72021">
                  <c:v>239.70747900011699</c:v>
                </c:pt>
                <c:pt idx="72022">
                  <c:v>239.70805599992599</c:v>
                </c:pt>
                <c:pt idx="72023">
                  <c:v>239.70904699990498</c:v>
                </c:pt>
                <c:pt idx="72024">
                  <c:v>239.70985799996902</c:v>
                </c:pt>
                <c:pt idx="72025">
                  <c:v>239.71004399982101</c:v>
                </c:pt>
                <c:pt idx="72026">
                  <c:v>239.71164100021201</c:v>
                </c:pt>
                <c:pt idx="72027">
                  <c:v>239.72267199996998</c:v>
                </c:pt>
                <c:pt idx="72028">
                  <c:v>239.72336199994902</c:v>
                </c:pt>
                <c:pt idx="72029">
                  <c:v>239.72476000017102</c:v>
                </c:pt>
                <c:pt idx="72030">
                  <c:v>239.725775999886</c:v>
                </c:pt>
                <c:pt idx="72031">
                  <c:v>239.72684899990699</c:v>
                </c:pt>
                <c:pt idx="72032">
                  <c:v>239.72956099987599</c:v>
                </c:pt>
                <c:pt idx="72033">
                  <c:v>239.732910999919</c:v>
                </c:pt>
                <c:pt idx="72034">
                  <c:v>239.733635999982</c:v>
                </c:pt>
                <c:pt idx="72035">
                  <c:v>239.734986999792</c:v>
                </c:pt>
                <c:pt idx="72036">
                  <c:v>239.735969999856</c:v>
                </c:pt>
                <c:pt idx="72037">
                  <c:v>239.75785599986898</c:v>
                </c:pt>
                <c:pt idx="72038">
                  <c:v>239.75939999991101</c:v>
                </c:pt>
                <c:pt idx="72039">
                  <c:v>239.78307800007298</c:v>
                </c:pt>
                <c:pt idx="72040">
                  <c:v>239.783655999872</c:v>
                </c:pt>
                <c:pt idx="72041">
                  <c:v>239.78443599980801</c:v>
                </c:pt>
                <c:pt idx="72042">
                  <c:v>239.78473599981902</c:v>
                </c:pt>
                <c:pt idx="72043">
                  <c:v>239.78491600018901</c:v>
                </c:pt>
                <c:pt idx="72044">
                  <c:v>239.78556100018901</c:v>
                </c:pt>
                <c:pt idx="72045">
                  <c:v>239.78570500003099</c:v>
                </c:pt>
                <c:pt idx="72046">
                  <c:v>239.78638000016801</c:v>
                </c:pt>
                <c:pt idx="72047">
                  <c:v>239.79224200002102</c:v>
                </c:pt>
                <c:pt idx="72048">
                  <c:v>239.79255199992599</c:v>
                </c:pt>
                <c:pt idx="72049">
                  <c:v>239.79314999996799</c:v>
                </c:pt>
                <c:pt idx="72050">
                  <c:v>239.79364500019</c:v>
                </c:pt>
                <c:pt idx="72051">
                  <c:v>239.79436299987302</c:v>
                </c:pt>
                <c:pt idx="72052">
                  <c:v>239.80158899985298</c:v>
                </c:pt>
                <c:pt idx="72053">
                  <c:v>239.80705699977898</c:v>
                </c:pt>
                <c:pt idx="72054">
                  <c:v>239.82215100022501</c:v>
                </c:pt>
                <c:pt idx="72055">
                  <c:v>239.822639000067</c:v>
                </c:pt>
                <c:pt idx="72056">
                  <c:v>239.82358800003499</c:v>
                </c:pt>
                <c:pt idx="72057">
                  <c:v>239.82424299992999</c:v>
                </c:pt>
                <c:pt idx="72058">
                  <c:v>239.836238999942</c:v>
                </c:pt>
                <c:pt idx="72059">
                  <c:v>239.83663399985701</c:v>
                </c:pt>
                <c:pt idx="72060">
                  <c:v>239.837412999804</c:v>
                </c:pt>
                <c:pt idx="72061">
                  <c:v>239.837952000016</c:v>
                </c:pt>
                <c:pt idx="72062">
                  <c:v>239.85044900018599</c:v>
                </c:pt>
                <c:pt idx="72063">
                  <c:v>239.85121499981599</c:v>
                </c:pt>
                <c:pt idx="72064">
                  <c:v>239.85180999989001</c:v>
                </c:pt>
                <c:pt idx="72065">
                  <c:v>239.852371999859</c:v>
                </c:pt>
                <c:pt idx="72066">
                  <c:v>239.85300300000699</c:v>
                </c:pt>
                <c:pt idx="72067">
                  <c:v>239.85391999985902</c:v>
                </c:pt>
                <c:pt idx="72068">
                  <c:v>239.859710000018</c:v>
                </c:pt>
                <c:pt idx="72069">
                  <c:v>239.87264900006198</c:v>
                </c:pt>
                <c:pt idx="72070">
                  <c:v>239.88521899991599</c:v>
                </c:pt>
                <c:pt idx="72071">
                  <c:v>239.885918999789</c:v>
                </c:pt>
                <c:pt idx="72072">
                  <c:v>239.88722900003199</c:v>
                </c:pt>
                <c:pt idx="72073">
                  <c:v>239.88751600018</c:v>
                </c:pt>
                <c:pt idx="72074">
                  <c:v>239.88819799978899</c:v>
                </c:pt>
                <c:pt idx="72075">
                  <c:v>239.89095099977899</c:v>
                </c:pt>
                <c:pt idx="72076">
                  <c:v>239.89165400007502</c:v>
                </c:pt>
                <c:pt idx="72077">
                  <c:v>239.8921529998</c:v>
                </c:pt>
                <c:pt idx="72078">
                  <c:v>239.89259200016002</c:v>
                </c:pt>
                <c:pt idx="72079">
                  <c:v>239.89290899999099</c:v>
                </c:pt>
                <c:pt idx="72080">
                  <c:v>239.893411000139</c:v>
                </c:pt>
                <c:pt idx="72081">
                  <c:v>239.89374900020201</c:v>
                </c:pt>
                <c:pt idx="72082">
                  <c:v>239.89399899983201</c:v>
                </c:pt>
                <c:pt idx="72083">
                  <c:v>239.89696799981098</c:v>
                </c:pt>
                <c:pt idx="72084">
                  <c:v>239.89743299989598</c:v>
                </c:pt>
                <c:pt idx="72085">
                  <c:v>239.89815100003298</c:v>
                </c:pt>
                <c:pt idx="72086">
                  <c:v>239.89934500013899</c:v>
                </c:pt>
                <c:pt idx="72087">
                  <c:v>239.90591099982299</c:v>
                </c:pt>
                <c:pt idx="72088">
                  <c:v>239.91419899994</c:v>
                </c:pt>
                <c:pt idx="72089">
                  <c:v>239.91476799983502</c:v>
                </c:pt>
                <c:pt idx="72090">
                  <c:v>239.91593800019402</c:v>
                </c:pt>
                <c:pt idx="72091">
                  <c:v>239.91731300020501</c:v>
                </c:pt>
                <c:pt idx="72092">
                  <c:v>239.938902000176</c:v>
                </c:pt>
                <c:pt idx="72093">
                  <c:v>239.93979099986899</c:v>
                </c:pt>
                <c:pt idx="72094">
                  <c:v>239.94041100013399</c:v>
                </c:pt>
                <c:pt idx="72095">
                  <c:v>239.94170000014401</c:v>
                </c:pt>
                <c:pt idx="72096">
                  <c:v>239.94264500015501</c:v>
                </c:pt>
                <c:pt idx="72097">
                  <c:v>239.94385700007098</c:v>
                </c:pt>
                <c:pt idx="72098">
                  <c:v>239.94433699999698</c:v>
                </c:pt>
                <c:pt idx="72099">
                  <c:v>239.945151000029</c:v>
                </c:pt>
                <c:pt idx="72100">
                  <c:v>239.94572399988101</c:v>
                </c:pt>
                <c:pt idx="72101">
                  <c:v>239.95291399978598</c:v>
                </c:pt>
                <c:pt idx="72102">
                  <c:v>239.95339800012499</c:v>
                </c:pt>
                <c:pt idx="72103">
                  <c:v>239.954458999818</c:v>
                </c:pt>
                <c:pt idx="72104">
                  <c:v>239.95526699991299</c:v>
                </c:pt>
                <c:pt idx="72105">
                  <c:v>239.95879399990298</c:v>
                </c:pt>
                <c:pt idx="72106">
                  <c:v>239.96011500003002</c:v>
                </c:pt>
                <c:pt idx="72107">
                  <c:v>239.96051399990299</c:v>
                </c:pt>
                <c:pt idx="72108">
                  <c:v>239.961283999946</c:v>
                </c:pt>
                <c:pt idx="72109">
                  <c:v>239.961611000126</c:v>
                </c:pt>
                <c:pt idx="72110">
                  <c:v>239.96187500006198</c:v>
                </c:pt>
                <c:pt idx="72111">
                  <c:v>239.966448999894</c:v>
                </c:pt>
                <c:pt idx="72112">
                  <c:v>239.99480900010801</c:v>
                </c:pt>
                <c:pt idx="72113">
                  <c:v>239.99537300005599</c:v>
                </c:pt>
                <c:pt idx="72114">
                  <c:v>239.99646299989701</c:v>
                </c:pt>
                <c:pt idx="72115">
                  <c:v>239.99715499985501</c:v>
                </c:pt>
                <c:pt idx="72116">
                  <c:v>240.00105599998199</c:v>
                </c:pt>
                <c:pt idx="72117">
                  <c:v>240.00502899980302</c:v>
                </c:pt>
                <c:pt idx="72118">
                  <c:v>240.00569999998302</c:v>
                </c:pt>
                <c:pt idx="72119">
                  <c:v>240.00694300002502</c:v>
                </c:pt>
                <c:pt idx="72120">
                  <c:v>240.00776200000399</c:v>
                </c:pt>
                <c:pt idx="72121">
                  <c:v>240.010226999856</c:v>
                </c:pt>
                <c:pt idx="72122">
                  <c:v>240.01175200009999</c:v>
                </c:pt>
                <c:pt idx="72123">
                  <c:v>240.012533000026</c:v>
                </c:pt>
                <c:pt idx="72124">
                  <c:v>240.01383499989899</c:v>
                </c:pt>
                <c:pt idx="72125">
                  <c:v>240.014740999868</c:v>
                </c:pt>
                <c:pt idx="72126">
                  <c:v>240.02089599980499</c:v>
                </c:pt>
                <c:pt idx="72127">
                  <c:v>240.04020099982802</c:v>
                </c:pt>
                <c:pt idx="72128">
                  <c:v>240.04066499992399</c:v>
                </c:pt>
                <c:pt idx="72129">
                  <c:v>240.04147100003999</c:v>
                </c:pt>
                <c:pt idx="72130">
                  <c:v>240.042095999797</c:v>
                </c:pt>
                <c:pt idx="72131">
                  <c:v>240.052312999978</c:v>
                </c:pt>
                <c:pt idx="72132">
                  <c:v>240.05843399981998</c:v>
                </c:pt>
                <c:pt idx="72133">
                  <c:v>240.06171600012698</c:v>
                </c:pt>
                <c:pt idx="72134">
                  <c:v>240.06241699998998</c:v>
                </c:pt>
                <c:pt idx="72135">
                  <c:v>240.06262800003202</c:v>
                </c:pt>
                <c:pt idx="72136">
                  <c:v>240.06305100010601</c:v>
                </c:pt>
                <c:pt idx="72137">
                  <c:v>240.06371699988401</c:v>
                </c:pt>
                <c:pt idx="72138">
                  <c:v>240.063773000201</c:v>
                </c:pt>
                <c:pt idx="72139">
                  <c:v>240.06460400005298</c:v>
                </c:pt>
                <c:pt idx="72140">
                  <c:v>240.06460700002199</c:v>
                </c:pt>
                <c:pt idx="72141">
                  <c:v>240.07668900003401</c:v>
                </c:pt>
                <c:pt idx="72142">
                  <c:v>240.08025700004501</c:v>
                </c:pt>
                <c:pt idx="72143">
                  <c:v>240.08035399992801</c:v>
                </c:pt>
                <c:pt idx="72144">
                  <c:v>240.081028000076</c:v>
                </c:pt>
                <c:pt idx="72145">
                  <c:v>240.082387999791</c:v>
                </c:pt>
                <c:pt idx="72146">
                  <c:v>240.08332199991801</c:v>
                </c:pt>
                <c:pt idx="72147">
                  <c:v>240.084647999992</c:v>
                </c:pt>
                <c:pt idx="72148">
                  <c:v>240.087617999961</c:v>
                </c:pt>
                <c:pt idx="72149">
                  <c:v>240.08824200018299</c:v>
                </c:pt>
                <c:pt idx="72150">
                  <c:v>240.089634000014</c:v>
                </c:pt>
                <c:pt idx="72151">
                  <c:v>240.090520000194</c:v>
                </c:pt>
                <c:pt idx="72152">
                  <c:v>240.09531799992999</c:v>
                </c:pt>
                <c:pt idx="72153">
                  <c:v>240.09591899994098</c:v>
                </c:pt>
                <c:pt idx="72154">
                  <c:v>240.09700099986699</c:v>
                </c:pt>
                <c:pt idx="72155">
                  <c:v>240.09786399983503</c:v>
                </c:pt>
                <c:pt idx="72156">
                  <c:v>240.117737000218</c:v>
                </c:pt>
                <c:pt idx="72157">
                  <c:v>240.129311000146</c:v>
                </c:pt>
                <c:pt idx="72158">
                  <c:v>240.13543399996701</c:v>
                </c:pt>
                <c:pt idx="72159">
                  <c:v>240.157966999959</c:v>
                </c:pt>
                <c:pt idx="72160">
                  <c:v>240.164113999981</c:v>
                </c:pt>
                <c:pt idx="72161">
                  <c:v>240.16472099992799</c:v>
                </c:pt>
                <c:pt idx="72162">
                  <c:v>240.16596399996999</c:v>
                </c:pt>
                <c:pt idx="72163">
                  <c:v>240.16673400001298</c:v>
                </c:pt>
                <c:pt idx="72164">
                  <c:v>240.16977000019301</c:v>
                </c:pt>
                <c:pt idx="72165">
                  <c:v>240.171325000119</c:v>
                </c:pt>
                <c:pt idx="72166">
                  <c:v>240.17162400014001</c:v>
                </c:pt>
                <c:pt idx="72167">
                  <c:v>240.171922000172</c:v>
                </c:pt>
                <c:pt idx="72168">
                  <c:v>240.17257700006601</c:v>
                </c:pt>
                <c:pt idx="72169">
                  <c:v>240.17293199994998</c:v>
                </c:pt>
                <c:pt idx="72170">
                  <c:v>240.18658900013102</c:v>
                </c:pt>
                <c:pt idx="72171">
                  <c:v>240.186992999952</c:v>
                </c:pt>
                <c:pt idx="72172">
                  <c:v>240.191361000142</c:v>
                </c:pt>
                <c:pt idx="72173">
                  <c:v>240.19168099994201</c:v>
                </c:pt>
                <c:pt idx="72174">
                  <c:v>240.19295700008999</c:v>
                </c:pt>
                <c:pt idx="72175">
                  <c:v>240.19317000011102</c:v>
                </c:pt>
                <c:pt idx="72176">
                  <c:v>240.193929999804</c:v>
                </c:pt>
                <c:pt idx="72177">
                  <c:v>240.194003999931</c:v>
                </c:pt>
                <c:pt idx="72178">
                  <c:v>240.194070000143</c:v>
                </c:pt>
                <c:pt idx="72179">
                  <c:v>240.194897000037</c:v>
                </c:pt>
                <c:pt idx="72180">
                  <c:v>240.19580899994202</c:v>
                </c:pt>
                <c:pt idx="72181">
                  <c:v>240.19630600014298</c:v>
                </c:pt>
                <c:pt idx="72182">
                  <c:v>240.20165899992202</c:v>
                </c:pt>
                <c:pt idx="72183">
                  <c:v>240.202277000207</c:v>
                </c:pt>
                <c:pt idx="72184">
                  <c:v>240.20228700010099</c:v>
                </c:pt>
                <c:pt idx="72185">
                  <c:v>240.20291799979498</c:v>
                </c:pt>
                <c:pt idx="72186">
                  <c:v>240.20363399995398</c:v>
                </c:pt>
                <c:pt idx="72187">
                  <c:v>240.204116999848</c:v>
                </c:pt>
                <c:pt idx="72188">
                  <c:v>240.204561000155</c:v>
                </c:pt>
                <c:pt idx="72189">
                  <c:v>240.20492699992201</c:v>
                </c:pt>
                <c:pt idx="72190">
                  <c:v>240.20804500014401</c:v>
                </c:pt>
                <c:pt idx="72191">
                  <c:v>240.20862799989101</c:v>
                </c:pt>
                <c:pt idx="72192">
                  <c:v>240.20968900003902</c:v>
                </c:pt>
                <c:pt idx="72193">
                  <c:v>240.210431999912</c:v>
                </c:pt>
                <c:pt idx="72194">
                  <c:v>240.22572700005099</c:v>
                </c:pt>
                <c:pt idx="72195">
                  <c:v>240.22981000007297</c:v>
                </c:pt>
                <c:pt idx="72196">
                  <c:v>240.23049500010498</c:v>
                </c:pt>
                <c:pt idx="72197">
                  <c:v>240.23169000019999</c:v>
                </c:pt>
                <c:pt idx="72198">
                  <c:v>240.23257599992499</c:v>
                </c:pt>
                <c:pt idx="72199">
                  <c:v>240.24340799996901</c:v>
                </c:pt>
                <c:pt idx="72200">
                  <c:v>240.24544299982099</c:v>
                </c:pt>
                <c:pt idx="72201">
                  <c:v>240.24583500022302</c:v>
                </c:pt>
                <c:pt idx="72202">
                  <c:v>240.24649500006399</c:v>
                </c:pt>
                <c:pt idx="72203">
                  <c:v>240.24749000000102</c:v>
                </c:pt>
                <c:pt idx="72204">
                  <c:v>240.25484599997</c:v>
                </c:pt>
                <c:pt idx="72205">
                  <c:v>240.25554899981202</c:v>
                </c:pt>
                <c:pt idx="72206">
                  <c:v>240.256848000171</c:v>
                </c:pt>
                <c:pt idx="72207">
                  <c:v>240.25775900008699</c:v>
                </c:pt>
                <c:pt idx="72208">
                  <c:v>240.269887000067</c:v>
                </c:pt>
                <c:pt idx="72209">
                  <c:v>240.27025499981298</c:v>
                </c:pt>
                <c:pt idx="72210">
                  <c:v>240.270478000184</c:v>
                </c:pt>
                <c:pt idx="72211">
                  <c:v>240.27092500000398</c:v>
                </c:pt>
                <c:pt idx="72212">
                  <c:v>240.27100100011</c:v>
                </c:pt>
                <c:pt idx="72213">
                  <c:v>240.271520000078</c:v>
                </c:pt>
                <c:pt idx="72214">
                  <c:v>240.27160000014101</c:v>
                </c:pt>
                <c:pt idx="72215">
                  <c:v>240.27178000005702</c:v>
                </c:pt>
                <c:pt idx="72216">
                  <c:v>240.27200699993</c:v>
                </c:pt>
                <c:pt idx="72217">
                  <c:v>240.27487900002598</c:v>
                </c:pt>
                <c:pt idx="72218">
                  <c:v>240.280974000143</c:v>
                </c:pt>
                <c:pt idx="72219">
                  <c:v>240.28160499983599</c:v>
                </c:pt>
                <c:pt idx="72220">
                  <c:v>240.28297299992099</c:v>
                </c:pt>
                <c:pt idx="72221">
                  <c:v>240.28393500020599</c:v>
                </c:pt>
                <c:pt idx="72222">
                  <c:v>240.301661000103</c:v>
                </c:pt>
                <c:pt idx="72223">
                  <c:v>240.30230700009199</c:v>
                </c:pt>
                <c:pt idx="72224">
                  <c:v>240.30231200003902</c:v>
                </c:pt>
                <c:pt idx="72225">
                  <c:v>240.30346800009201</c:v>
                </c:pt>
                <c:pt idx="72226">
                  <c:v>240.30476100006101</c:v>
                </c:pt>
                <c:pt idx="72227">
                  <c:v>240.31928000022103</c:v>
                </c:pt>
                <c:pt idx="72228">
                  <c:v>240.31977599997799</c:v>
                </c:pt>
                <c:pt idx="72229">
                  <c:v>240.32065499977699</c:v>
                </c:pt>
                <c:pt idx="72230">
                  <c:v>240.32122800008401</c:v>
                </c:pt>
                <c:pt idx="72231">
                  <c:v>240.33434500006399</c:v>
                </c:pt>
                <c:pt idx="72232">
                  <c:v>240.34399899983299</c:v>
                </c:pt>
                <c:pt idx="72233">
                  <c:v>240.351863999876</c:v>
                </c:pt>
                <c:pt idx="72234">
                  <c:v>240.35256900015102</c:v>
                </c:pt>
                <c:pt idx="72235">
                  <c:v>240.353923999919</c:v>
                </c:pt>
                <c:pt idx="72236">
                  <c:v>240.35393099984501</c:v>
                </c:pt>
                <c:pt idx="72237">
                  <c:v>240.355450000151</c:v>
                </c:pt>
                <c:pt idx="72238">
                  <c:v>240.365930999814</c:v>
                </c:pt>
                <c:pt idx="72239">
                  <c:v>240.368045000195</c:v>
                </c:pt>
                <c:pt idx="72240">
                  <c:v>240.36857999999401</c:v>
                </c:pt>
                <c:pt idx="72241">
                  <c:v>240.369713999825</c:v>
                </c:pt>
                <c:pt idx="72242">
                  <c:v>240.370415000143</c:v>
                </c:pt>
                <c:pt idx="72243">
                  <c:v>240.37407300011103</c:v>
                </c:pt>
                <c:pt idx="72244">
                  <c:v>240.38652299987001</c:v>
                </c:pt>
                <c:pt idx="72245">
                  <c:v>240.39312800005001</c:v>
                </c:pt>
                <c:pt idx="72246">
                  <c:v>240.39652999999799</c:v>
                </c:pt>
                <c:pt idx="72247">
                  <c:v>240.39713899992401</c:v>
                </c:pt>
                <c:pt idx="72248">
                  <c:v>240.39722499992399</c:v>
                </c:pt>
                <c:pt idx="72249">
                  <c:v>240.39845500010401</c:v>
                </c:pt>
                <c:pt idx="72250">
                  <c:v>240.39985299987097</c:v>
                </c:pt>
                <c:pt idx="72251">
                  <c:v>240.40686499984</c:v>
                </c:pt>
                <c:pt idx="72252">
                  <c:v>240.40716599984</c:v>
                </c:pt>
                <c:pt idx="72253">
                  <c:v>240.407513999798</c:v>
                </c:pt>
                <c:pt idx="72254">
                  <c:v>240.40821400012601</c:v>
                </c:pt>
                <c:pt idx="72255">
                  <c:v>240.40874199999899</c:v>
                </c:pt>
                <c:pt idx="72256">
                  <c:v>240.40940199984101</c:v>
                </c:pt>
                <c:pt idx="72257">
                  <c:v>240.40968700001002</c:v>
                </c:pt>
                <c:pt idx="72258">
                  <c:v>240.410217999851</c:v>
                </c:pt>
                <c:pt idx="72259">
                  <c:v>240.41065900018998</c:v>
                </c:pt>
                <c:pt idx="72260">
                  <c:v>240.421852000054</c:v>
                </c:pt>
                <c:pt idx="72261">
                  <c:v>240.42894000012799</c:v>
                </c:pt>
                <c:pt idx="72262">
                  <c:v>240.43654099977999</c:v>
                </c:pt>
                <c:pt idx="72263">
                  <c:v>240.43675700022501</c:v>
                </c:pt>
                <c:pt idx="72264">
                  <c:v>240.43737800002398</c:v>
                </c:pt>
                <c:pt idx="72265">
                  <c:v>240.43840600006601</c:v>
                </c:pt>
                <c:pt idx="72266">
                  <c:v>240.43958799984401</c:v>
                </c:pt>
                <c:pt idx="72267">
                  <c:v>240.44135699978102</c:v>
                </c:pt>
                <c:pt idx="72268">
                  <c:v>240.44195299984401</c:v>
                </c:pt>
                <c:pt idx="72269">
                  <c:v>240.443156999845</c:v>
                </c:pt>
                <c:pt idx="72270">
                  <c:v>240.444069000204</c:v>
                </c:pt>
                <c:pt idx="72271">
                  <c:v>240.459766000185</c:v>
                </c:pt>
                <c:pt idx="72272">
                  <c:v>240.46038999995199</c:v>
                </c:pt>
                <c:pt idx="72273">
                  <c:v>240.46150399999499</c:v>
                </c:pt>
                <c:pt idx="72274">
                  <c:v>240.46152700020599</c:v>
                </c:pt>
                <c:pt idx="72275">
                  <c:v>240.462823000143</c:v>
                </c:pt>
                <c:pt idx="72276">
                  <c:v>240.46567799996399</c:v>
                </c:pt>
                <c:pt idx="72277">
                  <c:v>240.48648300003998</c:v>
                </c:pt>
                <c:pt idx="72278">
                  <c:v>240.48690400013501</c:v>
                </c:pt>
                <c:pt idx="72279">
                  <c:v>240.48774299990299</c:v>
                </c:pt>
                <c:pt idx="72280">
                  <c:v>240.48829100001902</c:v>
                </c:pt>
                <c:pt idx="72281">
                  <c:v>240.49242599994599</c:v>
                </c:pt>
                <c:pt idx="72282">
                  <c:v>240.49425000020997</c:v>
                </c:pt>
                <c:pt idx="72283">
                  <c:v>240.50101400007401</c:v>
                </c:pt>
                <c:pt idx="72284">
                  <c:v>240.50142599980899</c:v>
                </c:pt>
                <c:pt idx="72285">
                  <c:v>240.50220099979902</c:v>
                </c:pt>
                <c:pt idx="72286">
                  <c:v>240.503115000137</c:v>
                </c:pt>
                <c:pt idx="72287">
                  <c:v>240.507648999937</c:v>
                </c:pt>
                <c:pt idx="72288">
                  <c:v>240.50817999977801</c:v>
                </c:pt>
                <c:pt idx="72289">
                  <c:v>240.50917200020098</c:v>
                </c:pt>
                <c:pt idx="72290">
                  <c:v>240.50982700009598</c:v>
                </c:pt>
                <c:pt idx="72291">
                  <c:v>240.51693499995901</c:v>
                </c:pt>
                <c:pt idx="72292">
                  <c:v>240.51772599977897</c:v>
                </c:pt>
                <c:pt idx="72293">
                  <c:v>240.51865499995898</c:v>
                </c:pt>
                <c:pt idx="72294">
                  <c:v>240.520031999949</c:v>
                </c:pt>
                <c:pt idx="72295">
                  <c:v>240.52093799991701</c:v>
                </c:pt>
                <c:pt idx="72296">
                  <c:v>240.53879299981401</c:v>
                </c:pt>
                <c:pt idx="72297">
                  <c:v>240.54037999985599</c:v>
                </c:pt>
                <c:pt idx="72298">
                  <c:v>240.54733399998401</c:v>
                </c:pt>
                <c:pt idx="72299">
                  <c:v>240.54781799986802</c:v>
                </c:pt>
                <c:pt idx="72300">
                  <c:v>240.54885299983599</c:v>
                </c:pt>
                <c:pt idx="72301">
                  <c:v>240.55000899988897</c:v>
                </c:pt>
                <c:pt idx="72302">
                  <c:v>240.55021399999498</c:v>
                </c:pt>
                <c:pt idx="72303">
                  <c:v>240.55062600018502</c:v>
                </c:pt>
                <c:pt idx="72304">
                  <c:v>240.55090100000598</c:v>
                </c:pt>
                <c:pt idx="72305">
                  <c:v>240.551508999942</c:v>
                </c:pt>
                <c:pt idx="72306">
                  <c:v>240.55188700003703</c:v>
                </c:pt>
                <c:pt idx="72307">
                  <c:v>240.55267299991101</c:v>
                </c:pt>
                <c:pt idx="72308">
                  <c:v>240.55269500013301</c:v>
                </c:pt>
                <c:pt idx="72309">
                  <c:v>240.55271599991102</c:v>
                </c:pt>
                <c:pt idx="72310">
                  <c:v>240.553584999815</c:v>
                </c:pt>
                <c:pt idx="72311">
                  <c:v>240.56126400000701</c:v>
                </c:pt>
                <c:pt idx="72312">
                  <c:v>240.56602200016599</c:v>
                </c:pt>
                <c:pt idx="72313">
                  <c:v>240.56658500012401</c:v>
                </c:pt>
                <c:pt idx="72314">
                  <c:v>240.567481000198</c:v>
                </c:pt>
                <c:pt idx="72315">
                  <c:v>240.56821000021898</c:v>
                </c:pt>
                <c:pt idx="72316">
                  <c:v>240.57014399977498</c:v>
                </c:pt>
                <c:pt idx="72317">
                  <c:v>240.57266399995501</c:v>
                </c:pt>
                <c:pt idx="72318">
                  <c:v>240.57311600017701</c:v>
                </c:pt>
                <c:pt idx="72319">
                  <c:v>240.57393200018799</c:v>
                </c:pt>
                <c:pt idx="72320">
                  <c:v>240.57438599993398</c:v>
                </c:pt>
                <c:pt idx="72321">
                  <c:v>240.574475999892</c:v>
                </c:pt>
                <c:pt idx="72322">
                  <c:v>240.605185999811</c:v>
                </c:pt>
                <c:pt idx="72323">
                  <c:v>240.60598699997999</c:v>
                </c:pt>
                <c:pt idx="72324">
                  <c:v>240.61282899992798</c:v>
                </c:pt>
                <c:pt idx="72325">
                  <c:v>240.61341800006602</c:v>
                </c:pt>
                <c:pt idx="72326">
                  <c:v>240.61448600014</c:v>
                </c:pt>
                <c:pt idx="72327">
                  <c:v>240.61535600003401</c:v>
                </c:pt>
                <c:pt idx="72328">
                  <c:v>240.623508000226</c:v>
                </c:pt>
                <c:pt idx="72329">
                  <c:v>240.64171500003701</c:v>
                </c:pt>
                <c:pt idx="72330">
                  <c:v>240.66111799993399</c:v>
                </c:pt>
                <c:pt idx="72331">
                  <c:v>240.66171000003999</c:v>
                </c:pt>
                <c:pt idx="72332">
                  <c:v>240.66292999987098</c:v>
                </c:pt>
                <c:pt idx="72333">
                  <c:v>240.66379199984999</c:v>
                </c:pt>
                <c:pt idx="72334">
                  <c:v>240.68763000013803</c:v>
                </c:pt>
                <c:pt idx="72335">
                  <c:v>240.688325000064</c:v>
                </c:pt>
                <c:pt idx="72336">
                  <c:v>240.689586999906</c:v>
                </c:pt>
                <c:pt idx="72337">
                  <c:v>240.68990300020201</c:v>
                </c:pt>
                <c:pt idx="72338">
                  <c:v>240.69044499992702</c:v>
                </c:pt>
                <c:pt idx="72339">
                  <c:v>240.691840000181</c:v>
                </c:pt>
                <c:pt idx="72340">
                  <c:v>240.69219000011799</c:v>
                </c:pt>
                <c:pt idx="72341">
                  <c:v>240.69267799995899</c:v>
                </c:pt>
                <c:pt idx="72342">
                  <c:v>240.69285399991699</c:v>
                </c:pt>
                <c:pt idx="72343">
                  <c:v>240.69354699986403</c:v>
                </c:pt>
                <c:pt idx="72344">
                  <c:v>240.69361700003299</c:v>
                </c:pt>
                <c:pt idx="72345">
                  <c:v>240.69403300018098</c:v>
                </c:pt>
                <c:pt idx="72346">
                  <c:v>240.69434000011799</c:v>
                </c:pt>
                <c:pt idx="72347">
                  <c:v>240.698495999822</c:v>
                </c:pt>
                <c:pt idx="72348">
                  <c:v>240.69917999986501</c:v>
                </c:pt>
                <c:pt idx="72349">
                  <c:v>240.700562999791</c:v>
                </c:pt>
                <c:pt idx="72350">
                  <c:v>240.70154199989702</c:v>
                </c:pt>
                <c:pt idx="72351">
                  <c:v>240.70778499981299</c:v>
                </c:pt>
                <c:pt idx="72352">
                  <c:v>240.70841499997101</c:v>
                </c:pt>
                <c:pt idx="72353">
                  <c:v>240.70972400022501</c:v>
                </c:pt>
                <c:pt idx="72354">
                  <c:v>240.710699999908</c:v>
                </c:pt>
                <c:pt idx="72355">
                  <c:v>240.71867300017399</c:v>
                </c:pt>
                <c:pt idx="72356">
                  <c:v>240.71941300007799</c:v>
                </c:pt>
                <c:pt idx="72357">
                  <c:v>240.72061700007902</c:v>
                </c:pt>
                <c:pt idx="72358">
                  <c:v>240.721581999878</c:v>
                </c:pt>
                <c:pt idx="72359">
                  <c:v>240.730312999858</c:v>
                </c:pt>
                <c:pt idx="72360">
                  <c:v>240.73090799993199</c:v>
                </c:pt>
                <c:pt idx="72361">
                  <c:v>240.73208400022799</c:v>
                </c:pt>
                <c:pt idx="72362">
                  <c:v>240.732929999921</c:v>
                </c:pt>
                <c:pt idx="72363">
                  <c:v>240.73913499978499</c:v>
                </c:pt>
                <c:pt idx="72364">
                  <c:v>240.74432499992298</c:v>
                </c:pt>
                <c:pt idx="72365">
                  <c:v>240.747188000113</c:v>
                </c:pt>
                <c:pt idx="72366">
                  <c:v>240.747674999965</c:v>
                </c:pt>
                <c:pt idx="72367">
                  <c:v>240.74782500019802</c:v>
                </c:pt>
                <c:pt idx="72368">
                  <c:v>240.74863799978598</c:v>
                </c:pt>
                <c:pt idx="72369">
                  <c:v>240.74929800008198</c:v>
                </c:pt>
                <c:pt idx="72370">
                  <c:v>240.767066999978</c:v>
                </c:pt>
                <c:pt idx="72371">
                  <c:v>240.76834100014798</c:v>
                </c:pt>
                <c:pt idx="72372">
                  <c:v>240.76894500012699</c:v>
                </c:pt>
                <c:pt idx="72373">
                  <c:v>240.76925200006301</c:v>
                </c:pt>
                <c:pt idx="72374">
                  <c:v>240.77004699984101</c:v>
                </c:pt>
                <c:pt idx="72375">
                  <c:v>240.77083800011599</c:v>
                </c:pt>
                <c:pt idx="72376">
                  <c:v>240.77474600016998</c:v>
                </c:pt>
                <c:pt idx="72377">
                  <c:v>240.77540000007502</c:v>
                </c:pt>
                <c:pt idx="72378">
                  <c:v>240.776559000096</c:v>
                </c:pt>
                <c:pt idx="72379">
                  <c:v>240.77743399993699</c:v>
                </c:pt>
                <c:pt idx="72380">
                  <c:v>240.78862699980101</c:v>
                </c:pt>
                <c:pt idx="72381">
                  <c:v>240.78968100002299</c:v>
                </c:pt>
                <c:pt idx="72382">
                  <c:v>240.790144000129</c:v>
                </c:pt>
                <c:pt idx="72383">
                  <c:v>240.79098199990699</c:v>
                </c:pt>
                <c:pt idx="72384">
                  <c:v>240.791289999833</c:v>
                </c:pt>
                <c:pt idx="72385">
                  <c:v>240.79155099980198</c:v>
                </c:pt>
                <c:pt idx="72386">
                  <c:v>240.79191600003401</c:v>
                </c:pt>
                <c:pt idx="72387">
                  <c:v>240.79313699985502</c:v>
                </c:pt>
                <c:pt idx="72388">
                  <c:v>240.79436600004499</c:v>
                </c:pt>
                <c:pt idx="72389">
                  <c:v>240.79704699988699</c:v>
                </c:pt>
                <c:pt idx="72390">
                  <c:v>240.799401000003</c:v>
                </c:pt>
                <c:pt idx="72391">
                  <c:v>240.80483399984499</c:v>
                </c:pt>
                <c:pt idx="72392">
                  <c:v>240.80523900010999</c:v>
                </c:pt>
                <c:pt idx="72393">
                  <c:v>240.80595299983503</c:v>
                </c:pt>
                <c:pt idx="72394">
                  <c:v>240.80684899990902</c:v>
                </c:pt>
                <c:pt idx="72395">
                  <c:v>240.81612400004801</c:v>
                </c:pt>
                <c:pt idx="72396">
                  <c:v>240.82441000018599</c:v>
                </c:pt>
                <c:pt idx="72397">
                  <c:v>240.824864999922</c:v>
                </c:pt>
                <c:pt idx="72398">
                  <c:v>240.82540200015501</c:v>
                </c:pt>
                <c:pt idx="72399">
                  <c:v>240.82572799989001</c:v>
                </c:pt>
                <c:pt idx="72400">
                  <c:v>240.829010000197</c:v>
                </c:pt>
                <c:pt idx="72401">
                  <c:v>240.84055200000799</c:v>
                </c:pt>
                <c:pt idx="72402">
                  <c:v>240.84146799987099</c:v>
                </c:pt>
                <c:pt idx="72403">
                  <c:v>240.84224499983901</c:v>
                </c:pt>
                <c:pt idx="72404">
                  <c:v>240.84343300000901</c:v>
                </c:pt>
                <c:pt idx="72405">
                  <c:v>240.844728999945</c:v>
                </c:pt>
                <c:pt idx="72406">
                  <c:v>240.853631999925</c:v>
                </c:pt>
                <c:pt idx="72407">
                  <c:v>240.85454599980901</c:v>
                </c:pt>
                <c:pt idx="72408">
                  <c:v>240.85493399979799</c:v>
                </c:pt>
                <c:pt idx="72409">
                  <c:v>240.855597000063</c:v>
                </c:pt>
                <c:pt idx="72410">
                  <c:v>240.85609199983</c:v>
                </c:pt>
                <c:pt idx="72411">
                  <c:v>240.86520999981002</c:v>
                </c:pt>
                <c:pt idx="72412">
                  <c:v>240.87083999984301</c:v>
                </c:pt>
                <c:pt idx="72413">
                  <c:v>240.871006999896</c:v>
                </c:pt>
                <c:pt idx="72414">
                  <c:v>240.87445299983298</c:v>
                </c:pt>
                <c:pt idx="72415">
                  <c:v>240.87507500007601</c:v>
                </c:pt>
                <c:pt idx="72416">
                  <c:v>240.876200000002</c:v>
                </c:pt>
                <c:pt idx="72417">
                  <c:v>240.877078999801</c:v>
                </c:pt>
                <c:pt idx="72418">
                  <c:v>240.88124199988602</c:v>
                </c:pt>
                <c:pt idx="72419">
                  <c:v>240.88202800021401</c:v>
                </c:pt>
                <c:pt idx="72420">
                  <c:v>240.88337600005599</c:v>
                </c:pt>
                <c:pt idx="72421">
                  <c:v>240.88477299983401</c:v>
                </c:pt>
                <c:pt idx="72422">
                  <c:v>240.917681000155</c:v>
                </c:pt>
                <c:pt idx="72423">
                  <c:v>240.92091100010202</c:v>
                </c:pt>
                <c:pt idx="72424">
                  <c:v>240.92411199990201</c:v>
                </c:pt>
                <c:pt idx="72425">
                  <c:v>240.92452600007098</c:v>
                </c:pt>
                <c:pt idx="72426">
                  <c:v>240.92470999994401</c:v>
                </c:pt>
                <c:pt idx="72427">
                  <c:v>240.92523199988099</c:v>
                </c:pt>
                <c:pt idx="72428">
                  <c:v>240.92530999996501</c:v>
                </c:pt>
                <c:pt idx="72429">
                  <c:v>240.925664999849</c:v>
                </c:pt>
                <c:pt idx="72430">
                  <c:v>240.92644900019801</c:v>
                </c:pt>
                <c:pt idx="72431">
                  <c:v>240.927334999923</c:v>
                </c:pt>
                <c:pt idx="72432">
                  <c:v>240.930925000157</c:v>
                </c:pt>
                <c:pt idx="72433">
                  <c:v>240.93155099990298</c:v>
                </c:pt>
                <c:pt idx="72434">
                  <c:v>240.93289499978701</c:v>
                </c:pt>
                <c:pt idx="72435">
                  <c:v>240.93380600015701</c:v>
                </c:pt>
                <c:pt idx="72436">
                  <c:v>240.94477300013699</c:v>
                </c:pt>
                <c:pt idx="72437">
                  <c:v>240.945472000021</c:v>
                </c:pt>
                <c:pt idx="72438">
                  <c:v>240.94657500018002</c:v>
                </c:pt>
                <c:pt idx="72439">
                  <c:v>240.946609999809</c:v>
                </c:pt>
                <c:pt idx="72440">
                  <c:v>240.94729199987302</c:v>
                </c:pt>
                <c:pt idx="72441">
                  <c:v>240.94781399981002</c:v>
                </c:pt>
                <c:pt idx="72442">
                  <c:v>240.947981999852</c:v>
                </c:pt>
                <c:pt idx="72443">
                  <c:v>240.94853999986299</c:v>
                </c:pt>
                <c:pt idx="72444">
                  <c:v>240.949999999884</c:v>
                </c:pt>
                <c:pt idx="72445">
                  <c:v>240.95234600008499</c:v>
                </c:pt>
                <c:pt idx="72446">
                  <c:v>240.95243600004301</c:v>
                </c:pt>
                <c:pt idx="72447">
                  <c:v>240.952880999884</c:v>
                </c:pt>
                <c:pt idx="72448">
                  <c:v>240.95295200004301</c:v>
                </c:pt>
                <c:pt idx="72449">
                  <c:v>240.95363400010601</c:v>
                </c:pt>
                <c:pt idx="72450">
                  <c:v>240.95389500007502</c:v>
                </c:pt>
                <c:pt idx="72451">
                  <c:v>240.95416399995801</c:v>
                </c:pt>
                <c:pt idx="72452">
                  <c:v>240.954602999863</c:v>
                </c:pt>
                <c:pt idx="72453">
                  <c:v>240.964597000129</c:v>
                </c:pt>
                <c:pt idx="72454">
                  <c:v>240.965484999833</c:v>
                </c:pt>
                <c:pt idx="72455">
                  <c:v>240.96722500007598</c:v>
                </c:pt>
                <c:pt idx="72456">
                  <c:v>240.967611000087</c:v>
                </c:pt>
                <c:pt idx="72457">
                  <c:v>240.96831899987501</c:v>
                </c:pt>
                <c:pt idx="72458">
                  <c:v>240.96885200015001</c:v>
                </c:pt>
                <c:pt idx="72459">
                  <c:v>241.00015800013301</c:v>
                </c:pt>
                <c:pt idx="72460">
                  <c:v>241.000634000101</c:v>
                </c:pt>
                <c:pt idx="72461">
                  <c:v>241.00131000022799</c:v>
                </c:pt>
                <c:pt idx="72462">
                  <c:v>241.001475999837</c:v>
                </c:pt>
                <c:pt idx="72463">
                  <c:v>241.001718999996</c:v>
                </c:pt>
                <c:pt idx="72464">
                  <c:v>241.002037999805</c:v>
                </c:pt>
                <c:pt idx="72465">
                  <c:v>241.00619799992199</c:v>
                </c:pt>
                <c:pt idx="72466">
                  <c:v>241.006793999986</c:v>
                </c:pt>
                <c:pt idx="72467">
                  <c:v>241.008117000092</c:v>
                </c:pt>
                <c:pt idx="72468">
                  <c:v>241.008974000124</c:v>
                </c:pt>
                <c:pt idx="72469">
                  <c:v>241.021545999956</c:v>
                </c:pt>
                <c:pt idx="72470">
                  <c:v>241.024591000041</c:v>
                </c:pt>
                <c:pt idx="72471">
                  <c:v>241.03645400009501</c:v>
                </c:pt>
                <c:pt idx="72472">
                  <c:v>241.03705700008499</c:v>
                </c:pt>
                <c:pt idx="72473">
                  <c:v>241.03817100012699</c:v>
                </c:pt>
                <c:pt idx="72474">
                  <c:v>241.03888299987301</c:v>
                </c:pt>
                <c:pt idx="72475">
                  <c:v>241.056046999801</c:v>
                </c:pt>
                <c:pt idx="72476">
                  <c:v>241.06918400002502</c:v>
                </c:pt>
                <c:pt idx="72477">
                  <c:v>241.07019900020501</c:v>
                </c:pt>
                <c:pt idx="72478">
                  <c:v>241.07176300003601</c:v>
                </c:pt>
                <c:pt idx="72479">
                  <c:v>241.08732100012202</c:v>
                </c:pt>
                <c:pt idx="72480">
                  <c:v>241.09631900000701</c:v>
                </c:pt>
                <c:pt idx="72481">
                  <c:v>241.098177999901</c:v>
                </c:pt>
                <c:pt idx="72482">
                  <c:v>241.09877699993299</c:v>
                </c:pt>
                <c:pt idx="72483">
                  <c:v>241.09991100021898</c:v>
                </c:pt>
                <c:pt idx="72484">
                  <c:v>241.10071599989101</c:v>
                </c:pt>
                <c:pt idx="72485">
                  <c:v>241.10646899998702</c:v>
                </c:pt>
                <c:pt idx="72486">
                  <c:v>241.13046499996901</c:v>
                </c:pt>
                <c:pt idx="72487">
                  <c:v>241.131185000085</c:v>
                </c:pt>
                <c:pt idx="72488">
                  <c:v>241.13245099988401</c:v>
                </c:pt>
                <c:pt idx="72489">
                  <c:v>241.133799000181</c:v>
                </c:pt>
                <c:pt idx="72490">
                  <c:v>241.15084899995</c:v>
                </c:pt>
                <c:pt idx="72491">
                  <c:v>241.15150299985501</c:v>
                </c:pt>
                <c:pt idx="72492">
                  <c:v>241.15259400014099</c:v>
                </c:pt>
                <c:pt idx="72493">
                  <c:v>241.153441999813</c:v>
                </c:pt>
                <c:pt idx="72494">
                  <c:v>241.17387400019601</c:v>
                </c:pt>
                <c:pt idx="72495">
                  <c:v>241.18100599980599</c:v>
                </c:pt>
                <c:pt idx="72496">
                  <c:v>241.181609999785</c:v>
                </c:pt>
                <c:pt idx="72497">
                  <c:v>241.18263799982699</c:v>
                </c:pt>
                <c:pt idx="72498">
                  <c:v>241.18347600005998</c:v>
                </c:pt>
                <c:pt idx="72499">
                  <c:v>241.19710700006101</c:v>
                </c:pt>
                <c:pt idx="72500">
                  <c:v>241.197380999892</c:v>
                </c:pt>
                <c:pt idx="72501">
                  <c:v>241.19797100001901</c:v>
                </c:pt>
                <c:pt idx="72502">
                  <c:v>241.19843600010401</c:v>
                </c:pt>
                <c:pt idx="72503">
                  <c:v>241.20284299988202</c:v>
                </c:pt>
                <c:pt idx="72504">
                  <c:v>241.20353499984</c:v>
                </c:pt>
                <c:pt idx="72505">
                  <c:v>241.204933000062</c:v>
                </c:pt>
                <c:pt idx="72506">
                  <c:v>241.20590399979801</c:v>
                </c:pt>
                <c:pt idx="72507">
                  <c:v>241.208722999999</c:v>
                </c:pt>
                <c:pt idx="72508">
                  <c:v>241.22265200003298</c:v>
                </c:pt>
                <c:pt idx="72509">
                  <c:v>241.22268700011699</c:v>
                </c:pt>
                <c:pt idx="72510">
                  <c:v>241.22297499979999</c:v>
                </c:pt>
                <c:pt idx="72511">
                  <c:v>241.22329600004301</c:v>
                </c:pt>
                <c:pt idx="72512">
                  <c:v>241.223297000033</c:v>
                </c:pt>
                <c:pt idx="72513">
                  <c:v>241.22442299994799</c:v>
                </c:pt>
                <c:pt idx="72514">
                  <c:v>241.22442499992701</c:v>
                </c:pt>
                <c:pt idx="72515">
                  <c:v>241.225270000086</c:v>
                </c:pt>
                <c:pt idx="72516">
                  <c:v>241.22527600002201</c:v>
                </c:pt>
                <c:pt idx="72517">
                  <c:v>241.22835400021299</c:v>
                </c:pt>
                <c:pt idx="72518">
                  <c:v>241.246278999824</c:v>
                </c:pt>
                <c:pt idx="72519">
                  <c:v>241.27213300016498</c:v>
                </c:pt>
                <c:pt idx="72520">
                  <c:v>241.27256800011301</c:v>
                </c:pt>
                <c:pt idx="72521">
                  <c:v>241.27348399997499</c:v>
                </c:pt>
                <c:pt idx="72522">
                  <c:v>241.274098999838</c:v>
                </c:pt>
                <c:pt idx="72523">
                  <c:v>241.28011499988099</c:v>
                </c:pt>
                <c:pt idx="72524">
                  <c:v>241.288165999776</c:v>
                </c:pt>
                <c:pt idx="72525">
                  <c:v>241.290376000051</c:v>
                </c:pt>
                <c:pt idx="72526">
                  <c:v>241.29469799981902</c:v>
                </c:pt>
                <c:pt idx="72527">
                  <c:v>241.29545999994599</c:v>
                </c:pt>
                <c:pt idx="72528">
                  <c:v>241.29674400001002</c:v>
                </c:pt>
                <c:pt idx="72529">
                  <c:v>241.29759700008401</c:v>
                </c:pt>
                <c:pt idx="72530">
                  <c:v>241.303959000106</c:v>
                </c:pt>
                <c:pt idx="72531">
                  <c:v>241.30432499987302</c:v>
                </c:pt>
                <c:pt idx="72532">
                  <c:v>241.304927999863</c:v>
                </c:pt>
                <c:pt idx="72533">
                  <c:v>241.304978999778</c:v>
                </c:pt>
                <c:pt idx="72534">
                  <c:v>241.30537400014799</c:v>
                </c:pt>
                <c:pt idx="72535">
                  <c:v>241.305708999789</c:v>
                </c:pt>
                <c:pt idx="72536">
                  <c:v>241.306989999884</c:v>
                </c:pt>
                <c:pt idx="72537">
                  <c:v>241.30824900021202</c:v>
                </c:pt>
                <c:pt idx="72538">
                  <c:v>241.32016500016098</c:v>
                </c:pt>
                <c:pt idx="72539">
                  <c:v>241.32091000001299</c:v>
                </c:pt>
                <c:pt idx="72540">
                  <c:v>241.32234599983298</c:v>
                </c:pt>
                <c:pt idx="72541">
                  <c:v>241.32336200000199</c:v>
                </c:pt>
                <c:pt idx="72542">
                  <c:v>241.336385000067</c:v>
                </c:pt>
                <c:pt idx="72543">
                  <c:v>241.33688199981401</c:v>
                </c:pt>
                <c:pt idx="72544">
                  <c:v>241.337336000015</c:v>
                </c:pt>
                <c:pt idx="72545">
                  <c:v>241.33810100010999</c:v>
                </c:pt>
                <c:pt idx="72546">
                  <c:v>241.33882600017301</c:v>
                </c:pt>
                <c:pt idx="72547">
                  <c:v>241.35994900007</c:v>
                </c:pt>
                <c:pt idx="72548">
                  <c:v>241.36560999977499</c:v>
                </c:pt>
                <c:pt idx="72549">
                  <c:v>241.371251000146</c:v>
                </c:pt>
                <c:pt idx="72550">
                  <c:v>241.390835999936</c:v>
                </c:pt>
                <c:pt idx="72551">
                  <c:v>241.39901799981001</c:v>
                </c:pt>
                <c:pt idx="72552">
                  <c:v>241.399584000191</c:v>
                </c:pt>
                <c:pt idx="72553">
                  <c:v>241.400469999916</c:v>
                </c:pt>
                <c:pt idx="72554">
                  <c:v>241.40116099988498</c:v>
                </c:pt>
                <c:pt idx="72555">
                  <c:v>241.401894999853</c:v>
                </c:pt>
                <c:pt idx="72556">
                  <c:v>241.40261399997999</c:v>
                </c:pt>
                <c:pt idx="72557">
                  <c:v>241.403962999811</c:v>
                </c:pt>
                <c:pt idx="72558">
                  <c:v>241.405418999875</c:v>
                </c:pt>
                <c:pt idx="72559">
                  <c:v>241.41112600000199</c:v>
                </c:pt>
                <c:pt idx="72560">
                  <c:v>241.42599700007798</c:v>
                </c:pt>
                <c:pt idx="72561">
                  <c:v>241.42664500004602</c:v>
                </c:pt>
                <c:pt idx="72562">
                  <c:v>241.427255999951</c:v>
                </c:pt>
                <c:pt idx="72563">
                  <c:v>241.42788700009899</c:v>
                </c:pt>
                <c:pt idx="72564">
                  <c:v>241.42801500011001</c:v>
                </c:pt>
                <c:pt idx="72565">
                  <c:v>241.428895999888</c:v>
                </c:pt>
                <c:pt idx="72566">
                  <c:v>241.42898799982501</c:v>
                </c:pt>
                <c:pt idx="72567">
                  <c:v>241.42987999994099</c:v>
                </c:pt>
                <c:pt idx="72568">
                  <c:v>241.443118000006</c:v>
                </c:pt>
                <c:pt idx="72569">
                  <c:v>241.44383000020702</c:v>
                </c:pt>
                <c:pt idx="72570">
                  <c:v>241.44385099998502</c:v>
                </c:pt>
                <c:pt idx="72571">
                  <c:v>241.44466300003799</c:v>
                </c:pt>
                <c:pt idx="72572">
                  <c:v>241.44520299978399</c:v>
                </c:pt>
                <c:pt idx="72573">
                  <c:v>241.446189999805</c:v>
                </c:pt>
                <c:pt idx="72574">
                  <c:v>241.44658000022901</c:v>
                </c:pt>
                <c:pt idx="72575">
                  <c:v>241.446817999985</c:v>
                </c:pt>
                <c:pt idx="72576">
                  <c:v>241.45030599993299</c:v>
                </c:pt>
                <c:pt idx="72577">
                  <c:v>241.45061699982699</c:v>
                </c:pt>
                <c:pt idx="72578">
                  <c:v>241.45496099981702</c:v>
                </c:pt>
                <c:pt idx="72579">
                  <c:v>241.45538099992299</c:v>
                </c:pt>
                <c:pt idx="72580">
                  <c:v>241.458392999902</c:v>
                </c:pt>
                <c:pt idx="72581">
                  <c:v>241.45876700003998</c:v>
                </c:pt>
                <c:pt idx="72582">
                  <c:v>241.46049499995499</c:v>
                </c:pt>
                <c:pt idx="72583">
                  <c:v>241.46071799987098</c:v>
                </c:pt>
                <c:pt idx="72584">
                  <c:v>241.46156200004</c:v>
                </c:pt>
                <c:pt idx="72585">
                  <c:v>241.46223300022001</c:v>
                </c:pt>
                <c:pt idx="72586">
                  <c:v>241.46276100009302</c:v>
                </c:pt>
                <c:pt idx="72587">
                  <c:v>241.46307000000797</c:v>
                </c:pt>
                <c:pt idx="72588">
                  <c:v>241.463305999786</c:v>
                </c:pt>
                <c:pt idx="72589">
                  <c:v>241.46376899989198</c:v>
                </c:pt>
                <c:pt idx="72590">
                  <c:v>241.46445499991302</c:v>
                </c:pt>
                <c:pt idx="72591">
                  <c:v>241.464709999945</c:v>
                </c:pt>
                <c:pt idx="72592">
                  <c:v>241.46483000004</c:v>
                </c:pt>
                <c:pt idx="72593">
                  <c:v>241.46628100015701</c:v>
                </c:pt>
                <c:pt idx="72594">
                  <c:v>241.46639899981801</c:v>
                </c:pt>
                <c:pt idx="72595">
                  <c:v>241.466505000062</c:v>
                </c:pt>
                <c:pt idx="72596">
                  <c:v>241.466593000041</c:v>
                </c:pt>
                <c:pt idx="72597">
                  <c:v>241.46668000003001</c:v>
                </c:pt>
                <c:pt idx="72598">
                  <c:v>241.46677299995602</c:v>
                </c:pt>
                <c:pt idx="72599">
                  <c:v>241.466971000136</c:v>
                </c:pt>
                <c:pt idx="72600">
                  <c:v>241.46706200008299</c:v>
                </c:pt>
                <c:pt idx="72601">
                  <c:v>241.46875499991398</c:v>
                </c:pt>
                <c:pt idx="72602">
                  <c:v>241.46939000001998</c:v>
                </c:pt>
                <c:pt idx="72603">
                  <c:v>241.47025399997801</c:v>
                </c:pt>
                <c:pt idx="72604">
                  <c:v>241.47133899987199</c:v>
                </c:pt>
                <c:pt idx="72605">
                  <c:v>241.47200500010499</c:v>
                </c:pt>
                <c:pt idx="72606">
                  <c:v>241.47226500008401</c:v>
                </c:pt>
                <c:pt idx="72607">
                  <c:v>241.472665999935</c:v>
                </c:pt>
                <c:pt idx="72608">
                  <c:v>241.473064999809</c:v>
                </c:pt>
                <c:pt idx="72609">
                  <c:v>241.47370499986198</c:v>
                </c:pt>
                <c:pt idx="72610">
                  <c:v>241.48431799994702</c:v>
                </c:pt>
                <c:pt idx="72611">
                  <c:v>241.50126599988602</c:v>
                </c:pt>
                <c:pt idx="72612">
                  <c:v>241.512061999856</c:v>
                </c:pt>
                <c:pt idx="72613">
                  <c:v>241.512705999866</c:v>
                </c:pt>
                <c:pt idx="72614">
                  <c:v>241.514103000099</c:v>
                </c:pt>
                <c:pt idx="72615">
                  <c:v>241.515018999962</c:v>
                </c:pt>
                <c:pt idx="72616">
                  <c:v>241.52297099999402</c:v>
                </c:pt>
                <c:pt idx="72617">
                  <c:v>241.52360500011102</c:v>
                </c:pt>
                <c:pt idx="72618">
                  <c:v>241.52478899986801</c:v>
                </c:pt>
                <c:pt idx="72619">
                  <c:v>241.52570300020599</c:v>
                </c:pt>
                <c:pt idx="72620">
                  <c:v>241.53854199994299</c:v>
                </c:pt>
                <c:pt idx="72621">
                  <c:v>241.539463000208</c:v>
                </c:pt>
                <c:pt idx="72622">
                  <c:v>241.53985300017601</c:v>
                </c:pt>
                <c:pt idx="72623">
                  <c:v>241.54011800010201</c:v>
                </c:pt>
                <c:pt idx="72624">
                  <c:v>241.540488999817</c:v>
                </c:pt>
                <c:pt idx="72625">
                  <c:v>241.54068699999698</c:v>
                </c:pt>
                <c:pt idx="72626">
                  <c:v>241.540926000197</c:v>
                </c:pt>
                <c:pt idx="72627">
                  <c:v>241.54164499987002</c:v>
                </c:pt>
                <c:pt idx="72628">
                  <c:v>241.54167100004901</c:v>
                </c:pt>
                <c:pt idx="72629">
                  <c:v>241.54216899978502</c:v>
                </c:pt>
                <c:pt idx="72630">
                  <c:v>241.54236699996503</c:v>
                </c:pt>
                <c:pt idx="72631">
                  <c:v>241.543165000166</c:v>
                </c:pt>
                <c:pt idx="72632">
                  <c:v>241.54384699977498</c:v>
                </c:pt>
                <c:pt idx="72633">
                  <c:v>241.55143400002899</c:v>
                </c:pt>
                <c:pt idx="72634">
                  <c:v>241.55739900015701</c:v>
                </c:pt>
                <c:pt idx="72635">
                  <c:v>241.56397300021101</c:v>
                </c:pt>
                <c:pt idx="72636">
                  <c:v>241.58204200011798</c:v>
                </c:pt>
                <c:pt idx="72637">
                  <c:v>241.59531499981298</c:v>
                </c:pt>
                <c:pt idx="72638">
                  <c:v>241.595850000067</c:v>
                </c:pt>
                <c:pt idx="72639">
                  <c:v>241.59675000009798</c:v>
                </c:pt>
                <c:pt idx="72640">
                  <c:v>241.59734800014098</c:v>
                </c:pt>
                <c:pt idx="72641">
                  <c:v>241.59752100013</c:v>
                </c:pt>
                <c:pt idx="72642">
                  <c:v>241.59825300012002</c:v>
                </c:pt>
                <c:pt idx="72643">
                  <c:v>241.599546000088</c:v>
                </c:pt>
                <c:pt idx="72644">
                  <c:v>241.60621999999401</c:v>
                </c:pt>
                <c:pt idx="72645">
                  <c:v>241.607154000121</c:v>
                </c:pt>
                <c:pt idx="72646">
                  <c:v>241.61244800006898</c:v>
                </c:pt>
                <c:pt idx="72647">
                  <c:v>241.63024500012298</c:v>
                </c:pt>
                <c:pt idx="72648">
                  <c:v>241.63534099989101</c:v>
                </c:pt>
                <c:pt idx="72649">
                  <c:v>241.636193999966</c:v>
                </c:pt>
                <c:pt idx="72650">
                  <c:v>241.63756300003999</c:v>
                </c:pt>
                <c:pt idx="72651">
                  <c:v>241.63853900017699</c:v>
                </c:pt>
                <c:pt idx="72652">
                  <c:v>241.64156599999799</c:v>
                </c:pt>
                <c:pt idx="72653">
                  <c:v>241.64878800002001</c:v>
                </c:pt>
                <c:pt idx="72654">
                  <c:v>241.66258000013801</c:v>
                </c:pt>
                <c:pt idx="72655">
                  <c:v>241.663208999852</c:v>
                </c:pt>
                <c:pt idx="72656">
                  <c:v>241.66323500003202</c:v>
                </c:pt>
                <c:pt idx="72657">
                  <c:v>241.6638589998</c:v>
                </c:pt>
                <c:pt idx="72658">
                  <c:v>241.664509000202</c:v>
                </c:pt>
                <c:pt idx="72659">
                  <c:v>241.66512600004302</c:v>
                </c:pt>
                <c:pt idx="72660">
                  <c:v>241.665522999937</c:v>
                </c:pt>
                <c:pt idx="72661">
                  <c:v>241.665987000033</c:v>
                </c:pt>
                <c:pt idx="72662">
                  <c:v>241.66607899996902</c:v>
                </c:pt>
                <c:pt idx="72663">
                  <c:v>241.675090000171</c:v>
                </c:pt>
                <c:pt idx="72664">
                  <c:v>241.67933799981202</c:v>
                </c:pt>
                <c:pt idx="72665">
                  <c:v>241.68560499992901</c:v>
                </c:pt>
                <c:pt idx="72666">
                  <c:v>241.69561500002598</c:v>
                </c:pt>
                <c:pt idx="72667">
                  <c:v>241.70069999991</c:v>
                </c:pt>
                <c:pt idx="72668">
                  <c:v>241.70140600017399</c:v>
                </c:pt>
                <c:pt idx="72669">
                  <c:v>241.70278100018501</c:v>
                </c:pt>
                <c:pt idx="72670">
                  <c:v>241.703825000058</c:v>
                </c:pt>
                <c:pt idx="72671">
                  <c:v>241.71190400011199</c:v>
                </c:pt>
                <c:pt idx="72672">
                  <c:v>241.71535499999601</c:v>
                </c:pt>
                <c:pt idx="72673">
                  <c:v>241.72473599992298</c:v>
                </c:pt>
                <c:pt idx="72674">
                  <c:v>241.72748299997602</c:v>
                </c:pt>
                <c:pt idx="72675">
                  <c:v>241.72778100000798</c:v>
                </c:pt>
                <c:pt idx="72676">
                  <c:v>241.72848299985998</c:v>
                </c:pt>
                <c:pt idx="72677">
                  <c:v>241.72983500011401</c:v>
                </c:pt>
                <c:pt idx="72678">
                  <c:v>241.73127999983902</c:v>
                </c:pt>
                <c:pt idx="72679">
                  <c:v>241.753174000223</c:v>
                </c:pt>
                <c:pt idx="72680">
                  <c:v>241.753662000064</c:v>
                </c:pt>
                <c:pt idx="72681">
                  <c:v>241.754480000054</c:v>
                </c:pt>
                <c:pt idx="72682">
                  <c:v>241.75521500001099</c:v>
                </c:pt>
                <c:pt idx="72683">
                  <c:v>241.757027999938</c:v>
                </c:pt>
                <c:pt idx="72684">
                  <c:v>241.75765100017</c:v>
                </c:pt>
                <c:pt idx="72685">
                  <c:v>241.758027999821</c:v>
                </c:pt>
                <c:pt idx="72686">
                  <c:v>241.75868100019198</c:v>
                </c:pt>
                <c:pt idx="72687">
                  <c:v>241.75894500012799</c:v>
                </c:pt>
                <c:pt idx="72688">
                  <c:v>241.75991999982199</c:v>
                </c:pt>
                <c:pt idx="72689">
                  <c:v>241.75998100008601</c:v>
                </c:pt>
                <c:pt idx="72690">
                  <c:v>241.76093799997</c:v>
                </c:pt>
                <c:pt idx="72691">
                  <c:v>241.763485999854</c:v>
                </c:pt>
                <c:pt idx="72692">
                  <c:v>241.76385500004397</c:v>
                </c:pt>
                <c:pt idx="72693">
                  <c:v>241.764940999928</c:v>
                </c:pt>
                <c:pt idx="72694">
                  <c:v>241.76509800008699</c:v>
                </c:pt>
                <c:pt idx="72695">
                  <c:v>241.76550599986498</c:v>
                </c:pt>
                <c:pt idx="72696">
                  <c:v>241.76567799986501</c:v>
                </c:pt>
                <c:pt idx="72697">
                  <c:v>241.766419000214</c:v>
                </c:pt>
                <c:pt idx="72698">
                  <c:v>241.76648799993899</c:v>
                </c:pt>
                <c:pt idx="72699">
                  <c:v>241.76655500014002</c:v>
                </c:pt>
                <c:pt idx="72700">
                  <c:v>241.76671099985398</c:v>
                </c:pt>
                <c:pt idx="72701">
                  <c:v>241.76698600012901</c:v>
                </c:pt>
                <c:pt idx="72702">
                  <c:v>241.76709299990699</c:v>
                </c:pt>
                <c:pt idx="72703">
                  <c:v>241.767284000161</c:v>
                </c:pt>
                <c:pt idx="72704">
                  <c:v>241.767437999897</c:v>
                </c:pt>
                <c:pt idx="72705">
                  <c:v>241.76767800008699</c:v>
                </c:pt>
                <c:pt idx="72706">
                  <c:v>241.76777999991802</c:v>
                </c:pt>
                <c:pt idx="72707">
                  <c:v>241.76869900020301</c:v>
                </c:pt>
                <c:pt idx="72708">
                  <c:v>241.77538200001402</c:v>
                </c:pt>
                <c:pt idx="72709">
                  <c:v>241.81095899984899</c:v>
                </c:pt>
                <c:pt idx="72710">
                  <c:v>241.81855500000799</c:v>
                </c:pt>
                <c:pt idx="72711">
                  <c:v>241.82433199985098</c:v>
                </c:pt>
                <c:pt idx="72712">
                  <c:v>241.82511500020999</c:v>
                </c:pt>
                <c:pt idx="72713">
                  <c:v>241.83925699981</c:v>
                </c:pt>
                <c:pt idx="72714">
                  <c:v>241.83983700004299</c:v>
                </c:pt>
                <c:pt idx="72715">
                  <c:v>241.84122899987401</c:v>
                </c:pt>
                <c:pt idx="72716">
                  <c:v>241.84207500002199</c:v>
                </c:pt>
                <c:pt idx="72717">
                  <c:v>241.84236600012801</c:v>
                </c:pt>
                <c:pt idx="72718">
                  <c:v>241.85137799986401</c:v>
                </c:pt>
                <c:pt idx="72719">
                  <c:v>241.85313599991699</c:v>
                </c:pt>
                <c:pt idx="72720">
                  <c:v>241.875353000068</c:v>
                </c:pt>
                <c:pt idx="72721">
                  <c:v>241.87929400022699</c:v>
                </c:pt>
                <c:pt idx="72722">
                  <c:v>241.87992799988899</c:v>
                </c:pt>
                <c:pt idx="72723">
                  <c:v>241.88131800019602</c:v>
                </c:pt>
                <c:pt idx="72724">
                  <c:v>241.88205300015301</c:v>
                </c:pt>
                <c:pt idx="72725">
                  <c:v>241.88213800016399</c:v>
                </c:pt>
                <c:pt idx="72726">
                  <c:v>241.88271399998399</c:v>
                </c:pt>
                <c:pt idx="72727">
                  <c:v>241.883966999921</c:v>
                </c:pt>
                <c:pt idx="72728">
                  <c:v>241.884824999942</c:v>
                </c:pt>
                <c:pt idx="72729">
                  <c:v>241.89324300004898</c:v>
                </c:pt>
                <c:pt idx="72730">
                  <c:v>241.89393300002803</c:v>
                </c:pt>
                <c:pt idx="72731">
                  <c:v>241.89536999983798</c:v>
                </c:pt>
                <c:pt idx="72732">
                  <c:v>241.896273999827</c:v>
                </c:pt>
                <c:pt idx="72733">
                  <c:v>241.90789900012498</c:v>
                </c:pt>
                <c:pt idx="72734">
                  <c:v>241.92731199991599</c:v>
                </c:pt>
                <c:pt idx="72735">
                  <c:v>241.92803599998999</c:v>
                </c:pt>
                <c:pt idx="72736">
                  <c:v>241.929421999884</c:v>
                </c:pt>
                <c:pt idx="72737">
                  <c:v>241.93037900022301</c:v>
                </c:pt>
                <c:pt idx="72738">
                  <c:v>241.93374700007502</c:v>
                </c:pt>
                <c:pt idx="72739">
                  <c:v>241.93948699985401</c:v>
                </c:pt>
                <c:pt idx="72740">
                  <c:v>241.940111000076</c:v>
                </c:pt>
                <c:pt idx="72741">
                  <c:v>241.94057300019199</c:v>
                </c:pt>
                <c:pt idx="72742">
                  <c:v>241.94106100003401</c:v>
                </c:pt>
                <c:pt idx="72743">
                  <c:v>241.94115499994902</c:v>
                </c:pt>
                <c:pt idx="72744">
                  <c:v>241.94180399990699</c:v>
                </c:pt>
                <c:pt idx="72745">
                  <c:v>241.94219899982198</c:v>
                </c:pt>
                <c:pt idx="72746">
                  <c:v>241.94293600021402</c:v>
                </c:pt>
                <c:pt idx="72747">
                  <c:v>241.94911899985502</c:v>
                </c:pt>
                <c:pt idx="72748">
                  <c:v>241.96208600005701</c:v>
                </c:pt>
                <c:pt idx="72749">
                  <c:v>241.97785700016499</c:v>
                </c:pt>
                <c:pt idx="72750">
                  <c:v>241.97848699986898</c:v>
                </c:pt>
                <c:pt idx="72751">
                  <c:v>241.979523999816</c:v>
                </c:pt>
                <c:pt idx="72752">
                  <c:v>241.98030200022899</c:v>
                </c:pt>
                <c:pt idx="72753">
                  <c:v>241.984561000208</c:v>
                </c:pt>
                <c:pt idx="72754">
                  <c:v>241.98530900002802</c:v>
                </c:pt>
                <c:pt idx="72755">
                  <c:v>241.98668200006</c:v>
                </c:pt>
                <c:pt idx="72756">
                  <c:v>241.98686999989101</c:v>
                </c:pt>
                <c:pt idx="72757">
                  <c:v>241.98768299993301</c:v>
                </c:pt>
                <c:pt idx="72758">
                  <c:v>241.99083499979599</c:v>
                </c:pt>
                <c:pt idx="72759">
                  <c:v>241.99158600004</c:v>
                </c:pt>
                <c:pt idx="72760">
                  <c:v>241.99283999996601</c:v>
                </c:pt>
                <c:pt idx="72761">
                  <c:v>241.99379399988101</c:v>
                </c:pt>
                <c:pt idx="72762">
                  <c:v>241.994506000082</c:v>
                </c:pt>
                <c:pt idx="72763">
                  <c:v>241.995111000051</c:v>
                </c:pt>
                <c:pt idx="72764">
                  <c:v>241.996416999882</c:v>
                </c:pt>
                <c:pt idx="72765">
                  <c:v>241.99731399994502</c:v>
                </c:pt>
                <c:pt idx="72766">
                  <c:v>242.02268999988499</c:v>
                </c:pt>
                <c:pt idx="72767">
                  <c:v>242.03638300014001</c:v>
                </c:pt>
                <c:pt idx="72768">
                  <c:v>242.03704000001301</c:v>
                </c:pt>
                <c:pt idx="72769">
                  <c:v>242.03833000001299</c:v>
                </c:pt>
                <c:pt idx="72770">
                  <c:v>242.03925600022501</c:v>
                </c:pt>
                <c:pt idx="72771">
                  <c:v>242.04707499984499</c:v>
                </c:pt>
                <c:pt idx="72772">
                  <c:v>242.04984200014201</c:v>
                </c:pt>
                <c:pt idx="72773">
                  <c:v>242.050332999951</c:v>
                </c:pt>
                <c:pt idx="72774">
                  <c:v>242.051158999856</c:v>
                </c:pt>
                <c:pt idx="72775">
                  <c:v>242.05183599997301</c:v>
                </c:pt>
                <c:pt idx="72776">
                  <c:v>242.05721099997299</c:v>
                </c:pt>
                <c:pt idx="72777">
                  <c:v>242.060777000006</c:v>
                </c:pt>
                <c:pt idx="72778">
                  <c:v>242.06139099987899</c:v>
                </c:pt>
                <c:pt idx="72779">
                  <c:v>242.06259099992099</c:v>
                </c:pt>
                <c:pt idx="72780">
                  <c:v>242.062735000217</c:v>
                </c:pt>
                <c:pt idx="72781">
                  <c:v>242.06327899992098</c:v>
                </c:pt>
                <c:pt idx="72782">
                  <c:v>242.06384499984699</c:v>
                </c:pt>
                <c:pt idx="72783">
                  <c:v>242.06448699987899</c:v>
                </c:pt>
                <c:pt idx="72784">
                  <c:v>242.06526499983701</c:v>
                </c:pt>
                <c:pt idx="72785">
                  <c:v>242.071954000039</c:v>
                </c:pt>
                <c:pt idx="72786">
                  <c:v>242.077464999965</c:v>
                </c:pt>
                <c:pt idx="72787">
                  <c:v>242.08365100002899</c:v>
                </c:pt>
                <c:pt idx="72788">
                  <c:v>242.107376000149</c:v>
                </c:pt>
                <c:pt idx="72789">
                  <c:v>242.10798700005299</c:v>
                </c:pt>
                <c:pt idx="72790">
                  <c:v>242.10927600006397</c:v>
                </c:pt>
                <c:pt idx="72791">
                  <c:v>242.110125000181</c:v>
                </c:pt>
                <c:pt idx="72792">
                  <c:v>242.11360199979001</c:v>
                </c:pt>
                <c:pt idx="72793">
                  <c:v>242.116847000033</c:v>
                </c:pt>
                <c:pt idx="72794">
                  <c:v>242.11746399987501</c:v>
                </c:pt>
                <c:pt idx="72795">
                  <c:v>242.11873000012901</c:v>
                </c:pt>
                <c:pt idx="72796">
                  <c:v>242.11960100001301</c:v>
                </c:pt>
                <c:pt idx="72797">
                  <c:v>242.12054999998099</c:v>
                </c:pt>
                <c:pt idx="72798">
                  <c:v>242.12110500002302</c:v>
                </c:pt>
                <c:pt idx="72799">
                  <c:v>242.12213300006601</c:v>
                </c:pt>
                <c:pt idx="72800">
                  <c:v>242.12280800020301</c:v>
                </c:pt>
                <c:pt idx="72801">
                  <c:v>242.12366900019299</c:v>
                </c:pt>
                <c:pt idx="72802">
                  <c:v>242.12745400018298</c:v>
                </c:pt>
                <c:pt idx="72803">
                  <c:v>242.14269899994099</c:v>
                </c:pt>
                <c:pt idx="72804">
                  <c:v>242.14559800020601</c:v>
                </c:pt>
                <c:pt idx="72805">
                  <c:v>242.14619199983599</c:v>
                </c:pt>
                <c:pt idx="72806">
                  <c:v>242.147466999995</c:v>
                </c:pt>
                <c:pt idx="72807">
                  <c:v>242.14837799991</c:v>
                </c:pt>
                <c:pt idx="72808">
                  <c:v>242.15326600005901</c:v>
                </c:pt>
                <c:pt idx="72809">
                  <c:v>242.15390200015398</c:v>
                </c:pt>
                <c:pt idx="72810">
                  <c:v>242.15488900017499</c:v>
                </c:pt>
                <c:pt idx="72811">
                  <c:v>242.156007000176</c:v>
                </c:pt>
                <c:pt idx="72812">
                  <c:v>242.17030899990201</c:v>
                </c:pt>
                <c:pt idx="72813">
                  <c:v>242.17092700018799</c:v>
                </c:pt>
                <c:pt idx="72814">
                  <c:v>242.17192400010299</c:v>
                </c:pt>
                <c:pt idx="72815">
                  <c:v>242.17283300003999</c:v>
                </c:pt>
                <c:pt idx="72816">
                  <c:v>242.17369600000799</c:v>
                </c:pt>
                <c:pt idx="72817">
                  <c:v>242.17806600017801</c:v>
                </c:pt>
                <c:pt idx="72818">
                  <c:v>242.18951500006301</c:v>
                </c:pt>
                <c:pt idx="72819">
                  <c:v>242.190249000032</c:v>
                </c:pt>
                <c:pt idx="72820">
                  <c:v>242.191571000148</c:v>
                </c:pt>
                <c:pt idx="72821">
                  <c:v>242.192581999916</c:v>
                </c:pt>
                <c:pt idx="72822">
                  <c:v>242.19710199986301</c:v>
                </c:pt>
                <c:pt idx="72823">
                  <c:v>242.19748299992702</c:v>
                </c:pt>
                <c:pt idx="72824">
                  <c:v>242.19825099998999</c:v>
                </c:pt>
                <c:pt idx="72825">
                  <c:v>242.19870700017</c:v>
                </c:pt>
                <c:pt idx="72826">
                  <c:v>242.20245000014901</c:v>
                </c:pt>
                <c:pt idx="72827">
                  <c:v>242.203071999938</c:v>
                </c:pt>
                <c:pt idx="72828">
                  <c:v>242.20428299986401</c:v>
                </c:pt>
                <c:pt idx="72829">
                  <c:v>242.20512200008602</c:v>
                </c:pt>
                <c:pt idx="72830">
                  <c:v>242.20697900000201</c:v>
                </c:pt>
                <c:pt idx="72831">
                  <c:v>242.218941999908</c:v>
                </c:pt>
                <c:pt idx="72832">
                  <c:v>242.230553999888</c:v>
                </c:pt>
                <c:pt idx="72833">
                  <c:v>242.23638300009</c:v>
                </c:pt>
                <c:pt idx="72834">
                  <c:v>242.23703500001599</c:v>
                </c:pt>
                <c:pt idx="72835">
                  <c:v>242.23818700011103</c:v>
                </c:pt>
                <c:pt idx="72836">
                  <c:v>242.238799999995</c:v>
                </c:pt>
                <c:pt idx="72837">
                  <c:v>242.23911699982602</c:v>
                </c:pt>
                <c:pt idx="72838">
                  <c:v>242.24554200009098</c:v>
                </c:pt>
                <c:pt idx="72839">
                  <c:v>242.24614600007001</c:v>
                </c:pt>
                <c:pt idx="72840">
                  <c:v>242.24732799984801</c:v>
                </c:pt>
                <c:pt idx="72841">
                  <c:v>242.24821300003799</c:v>
                </c:pt>
                <c:pt idx="72842">
                  <c:v>242.25292700020799</c:v>
                </c:pt>
                <c:pt idx="72843">
                  <c:v>242.25569899999698</c:v>
                </c:pt>
                <c:pt idx="72844">
                  <c:v>242.25629400007099</c:v>
                </c:pt>
                <c:pt idx="72845">
                  <c:v>242.25748199978599</c:v>
                </c:pt>
                <c:pt idx="72846">
                  <c:v>242.25826400015598</c:v>
                </c:pt>
                <c:pt idx="72847">
                  <c:v>242.26821299998798</c:v>
                </c:pt>
                <c:pt idx="72848">
                  <c:v>242.280419000053</c:v>
                </c:pt>
                <c:pt idx="72849">
                  <c:v>242.29476299979001</c:v>
                </c:pt>
                <c:pt idx="72850">
                  <c:v>242.297417999907</c:v>
                </c:pt>
                <c:pt idx="72851">
                  <c:v>242.29800500006601</c:v>
                </c:pt>
                <c:pt idx="72852">
                  <c:v>242.29922199992799</c:v>
                </c:pt>
                <c:pt idx="72853">
                  <c:v>242.29997100019301</c:v>
                </c:pt>
                <c:pt idx="72854">
                  <c:v>242.30628499981299</c:v>
                </c:pt>
                <c:pt idx="72855">
                  <c:v>242.33290499978401</c:v>
                </c:pt>
                <c:pt idx="72856">
                  <c:v>242.33339700003799</c:v>
                </c:pt>
                <c:pt idx="72857">
                  <c:v>242.33427699982701</c:v>
                </c:pt>
                <c:pt idx="72858">
                  <c:v>242.33489900007001</c:v>
                </c:pt>
                <c:pt idx="72859">
                  <c:v>242.33492399980599</c:v>
                </c:pt>
                <c:pt idx="72860">
                  <c:v>242.33535499979499</c:v>
                </c:pt>
                <c:pt idx="72861">
                  <c:v>242.33607899986899</c:v>
                </c:pt>
                <c:pt idx="72862">
                  <c:v>242.33689899983798</c:v>
                </c:pt>
                <c:pt idx="72863">
                  <c:v>242.34308299992298</c:v>
                </c:pt>
                <c:pt idx="72864">
                  <c:v>242.345331999786</c:v>
                </c:pt>
                <c:pt idx="72865">
                  <c:v>242.34983399992402</c:v>
                </c:pt>
                <c:pt idx="72866">
                  <c:v>242.350443999839</c:v>
                </c:pt>
                <c:pt idx="72867">
                  <c:v>242.35164499987098</c:v>
                </c:pt>
                <c:pt idx="72868">
                  <c:v>242.35250099991302</c:v>
                </c:pt>
                <c:pt idx="72869">
                  <c:v>242.35347800003998</c:v>
                </c:pt>
                <c:pt idx="72870">
                  <c:v>242.35414699978699</c:v>
                </c:pt>
                <c:pt idx="72871">
                  <c:v>242.35538899983999</c:v>
                </c:pt>
                <c:pt idx="72872">
                  <c:v>242.35629199983998</c:v>
                </c:pt>
                <c:pt idx="72873">
                  <c:v>242.39430899979101</c:v>
                </c:pt>
                <c:pt idx="72874">
                  <c:v>242.39681200015102</c:v>
                </c:pt>
                <c:pt idx="72875">
                  <c:v>242.397524999887</c:v>
                </c:pt>
                <c:pt idx="72876">
                  <c:v>242.398003999824</c:v>
                </c:pt>
                <c:pt idx="72877">
                  <c:v>242.39869700022598</c:v>
                </c:pt>
                <c:pt idx="72878">
                  <c:v>242.39887800013</c:v>
                </c:pt>
                <c:pt idx="72879">
                  <c:v>242.40004600005702</c:v>
                </c:pt>
                <c:pt idx="72880">
                  <c:v>242.40022300000399</c:v>
                </c:pt>
                <c:pt idx="72881">
                  <c:v>242.40088699980302</c:v>
                </c:pt>
                <c:pt idx="72882">
                  <c:v>242.407578999973</c:v>
                </c:pt>
                <c:pt idx="72883">
                  <c:v>242.40823399986698</c:v>
                </c:pt>
                <c:pt idx="72884">
                  <c:v>242.409375000079</c:v>
                </c:pt>
                <c:pt idx="72885">
                  <c:v>242.41020999988899</c:v>
                </c:pt>
                <c:pt idx="72886">
                  <c:v>242.41178000011101</c:v>
                </c:pt>
                <c:pt idx="72887">
                  <c:v>242.41482800016399</c:v>
                </c:pt>
                <c:pt idx="72888">
                  <c:v>242.41542199979401</c:v>
                </c:pt>
                <c:pt idx="72889">
                  <c:v>242.41668900003702</c:v>
                </c:pt>
                <c:pt idx="72890">
                  <c:v>242.41759699998502</c:v>
                </c:pt>
                <c:pt idx="72891">
                  <c:v>242.424392999964</c:v>
                </c:pt>
                <c:pt idx="72892">
                  <c:v>242.46027900016901</c:v>
                </c:pt>
                <c:pt idx="72893">
                  <c:v>242.461433999778</c:v>
                </c:pt>
                <c:pt idx="72894">
                  <c:v>242.46328500021201</c:v>
                </c:pt>
                <c:pt idx="72895">
                  <c:v>242.46495999977898</c:v>
                </c:pt>
                <c:pt idx="72896">
                  <c:v>242.465420999906</c:v>
                </c:pt>
                <c:pt idx="72897">
                  <c:v>242.46558599997999</c:v>
                </c:pt>
                <c:pt idx="72898">
                  <c:v>242.46615499987399</c:v>
                </c:pt>
                <c:pt idx="72899">
                  <c:v>242.466767000223</c:v>
                </c:pt>
                <c:pt idx="72900">
                  <c:v>242.469323000023</c:v>
                </c:pt>
                <c:pt idx="72901">
                  <c:v>242.46989699986401</c:v>
                </c:pt>
                <c:pt idx="72902">
                  <c:v>242.47105599988498</c:v>
                </c:pt>
                <c:pt idx="72903">
                  <c:v>242.471774000023</c:v>
                </c:pt>
                <c:pt idx="72904">
                  <c:v>242.47471599983299</c:v>
                </c:pt>
                <c:pt idx="72905">
                  <c:v>242.475342000034</c:v>
                </c:pt>
                <c:pt idx="72906">
                  <c:v>242.47653600014002</c:v>
                </c:pt>
                <c:pt idx="72907">
                  <c:v>242.477285999939</c:v>
                </c:pt>
                <c:pt idx="72908">
                  <c:v>242.47798499982301</c:v>
                </c:pt>
                <c:pt idx="72909">
                  <c:v>242.47871599982301</c:v>
                </c:pt>
                <c:pt idx="72910">
                  <c:v>242.48001500018199</c:v>
                </c:pt>
                <c:pt idx="72911">
                  <c:v>242.48092500010898</c:v>
                </c:pt>
                <c:pt idx="72912">
                  <c:v>242.48583100006701</c:v>
                </c:pt>
                <c:pt idx="72913">
                  <c:v>242.48620700018299</c:v>
                </c:pt>
                <c:pt idx="72914">
                  <c:v>242.48718099988699</c:v>
                </c:pt>
                <c:pt idx="72915">
                  <c:v>242.48739399990799</c:v>
                </c:pt>
                <c:pt idx="72916">
                  <c:v>242.488029000014</c:v>
                </c:pt>
                <c:pt idx="72917">
                  <c:v>242.48821099990801</c:v>
                </c:pt>
                <c:pt idx="72918">
                  <c:v>242.48913100018399</c:v>
                </c:pt>
                <c:pt idx="72919">
                  <c:v>242.48928799988698</c:v>
                </c:pt>
                <c:pt idx="72920">
                  <c:v>242.49004800003601</c:v>
                </c:pt>
                <c:pt idx="72921">
                  <c:v>242.490405999888</c:v>
                </c:pt>
                <c:pt idx="72922">
                  <c:v>242.49102100020502</c:v>
                </c:pt>
                <c:pt idx="72923">
                  <c:v>242.49123199979201</c:v>
                </c:pt>
                <c:pt idx="72924">
                  <c:v>242.491698999856</c:v>
                </c:pt>
                <c:pt idx="72925">
                  <c:v>242.49288400005702</c:v>
                </c:pt>
                <c:pt idx="72926">
                  <c:v>242.493064999962</c:v>
                </c:pt>
                <c:pt idx="72927">
                  <c:v>242.49317100020502</c:v>
                </c:pt>
                <c:pt idx="72928">
                  <c:v>242.49357200005701</c:v>
                </c:pt>
                <c:pt idx="72929">
                  <c:v>242.494106999856</c:v>
                </c:pt>
                <c:pt idx="72930">
                  <c:v>242.494344000078</c:v>
                </c:pt>
                <c:pt idx="72931">
                  <c:v>242.494439999973</c:v>
                </c:pt>
                <c:pt idx="72932">
                  <c:v>242.49513599988799</c:v>
                </c:pt>
                <c:pt idx="72933">
                  <c:v>242.49515400015198</c:v>
                </c:pt>
                <c:pt idx="72934">
                  <c:v>242.49520100011</c:v>
                </c:pt>
                <c:pt idx="72935">
                  <c:v>242.49528100017397</c:v>
                </c:pt>
                <c:pt idx="72936">
                  <c:v>242.49534699993001</c:v>
                </c:pt>
                <c:pt idx="72937">
                  <c:v>242.49541200015301</c:v>
                </c:pt>
                <c:pt idx="72938">
                  <c:v>242.495488999793</c:v>
                </c:pt>
                <c:pt idx="72939">
                  <c:v>242.495895000047</c:v>
                </c:pt>
                <c:pt idx="72940">
                  <c:v>242.49653500009998</c:v>
                </c:pt>
                <c:pt idx="72941">
                  <c:v>242.49691200020598</c:v>
                </c:pt>
                <c:pt idx="72942">
                  <c:v>242.49726000016298</c:v>
                </c:pt>
                <c:pt idx="72943">
                  <c:v>242.498184999931</c:v>
                </c:pt>
                <c:pt idx="72944">
                  <c:v>242.49869100003701</c:v>
                </c:pt>
                <c:pt idx="72945">
                  <c:v>242.51333800020799</c:v>
                </c:pt>
                <c:pt idx="72946">
                  <c:v>242.513964999943</c:v>
                </c:pt>
                <c:pt idx="72947">
                  <c:v>242.51512000000702</c:v>
                </c:pt>
                <c:pt idx="72948">
                  <c:v>242.51600300021801</c:v>
                </c:pt>
                <c:pt idx="72949">
                  <c:v>242.525438000029</c:v>
                </c:pt>
                <c:pt idx="72950">
                  <c:v>242.526116000135</c:v>
                </c:pt>
                <c:pt idx="72951">
                  <c:v>242.52736200014601</c:v>
                </c:pt>
                <c:pt idx="72952">
                  <c:v>242.52866999995601</c:v>
                </c:pt>
                <c:pt idx="72953">
                  <c:v>242.53801199983999</c:v>
                </c:pt>
                <c:pt idx="72954">
                  <c:v>242.53842000007299</c:v>
                </c:pt>
                <c:pt idx="72955">
                  <c:v>242.53933599993601</c:v>
                </c:pt>
                <c:pt idx="72956">
                  <c:v>242.53989799990401</c:v>
                </c:pt>
                <c:pt idx="72957">
                  <c:v>242.540639999788</c:v>
                </c:pt>
                <c:pt idx="72958">
                  <c:v>242.54949599981001</c:v>
                </c:pt>
                <c:pt idx="72959">
                  <c:v>242.550592000043</c:v>
                </c:pt>
                <c:pt idx="72960">
                  <c:v>242.55883500018098</c:v>
                </c:pt>
                <c:pt idx="72961">
                  <c:v>242.55918600010699</c:v>
                </c:pt>
                <c:pt idx="72962">
                  <c:v>242.57801200019401</c:v>
                </c:pt>
                <c:pt idx="72963">
                  <c:v>242.596451999816</c:v>
                </c:pt>
                <c:pt idx="72964">
                  <c:v>242.59708499994298</c:v>
                </c:pt>
                <c:pt idx="72965">
                  <c:v>242.59813300022799</c:v>
                </c:pt>
                <c:pt idx="72966">
                  <c:v>242.598948999784</c:v>
                </c:pt>
                <c:pt idx="72967">
                  <c:v>242.604713000218</c:v>
                </c:pt>
                <c:pt idx="72968">
                  <c:v>242.605362000176</c:v>
                </c:pt>
                <c:pt idx="72969">
                  <c:v>242.60657600007099</c:v>
                </c:pt>
                <c:pt idx="72970">
                  <c:v>242.607577999933</c:v>
                </c:pt>
                <c:pt idx="72971">
                  <c:v>242.614165999839</c:v>
                </c:pt>
                <c:pt idx="72972">
                  <c:v>242.61974899991398</c:v>
                </c:pt>
                <c:pt idx="72973">
                  <c:v>242.62042800000901</c:v>
                </c:pt>
                <c:pt idx="72974">
                  <c:v>242.621761999998</c:v>
                </c:pt>
                <c:pt idx="72975">
                  <c:v>242.62259399983998</c:v>
                </c:pt>
                <c:pt idx="72976">
                  <c:v>242.62267999983999</c:v>
                </c:pt>
                <c:pt idx="72977">
                  <c:v>242.62325800009398</c:v>
                </c:pt>
                <c:pt idx="72978">
                  <c:v>242.62447799992498</c:v>
                </c:pt>
                <c:pt idx="72979">
                  <c:v>242.62539900018902</c:v>
                </c:pt>
                <c:pt idx="72980">
                  <c:v>242.62627999996701</c:v>
                </c:pt>
                <c:pt idx="72981">
                  <c:v>242.64271599986299</c:v>
                </c:pt>
                <c:pt idx="72982">
                  <c:v>242.64336499982102</c:v>
                </c:pt>
                <c:pt idx="72983">
                  <c:v>242.64494599992702</c:v>
                </c:pt>
                <c:pt idx="72984">
                  <c:v>242.645384999832</c:v>
                </c:pt>
                <c:pt idx="72985">
                  <c:v>242.64609200008601</c:v>
                </c:pt>
                <c:pt idx="72986">
                  <c:v>242.64662199993802</c:v>
                </c:pt>
                <c:pt idx="72987">
                  <c:v>242.65343900015</c:v>
                </c:pt>
                <c:pt idx="72988">
                  <c:v>242.65395000020303</c:v>
                </c:pt>
                <c:pt idx="72989">
                  <c:v>242.65502500020301</c:v>
                </c:pt>
                <c:pt idx="72990">
                  <c:v>242.65573200000199</c:v>
                </c:pt>
                <c:pt idx="72991">
                  <c:v>242.661705000045</c:v>
                </c:pt>
                <c:pt idx="72992">
                  <c:v>242.66406600008801</c:v>
                </c:pt>
                <c:pt idx="72993">
                  <c:v>242.66505800005601</c:v>
                </c:pt>
                <c:pt idx="72994">
                  <c:v>242.66558099998201</c:v>
                </c:pt>
                <c:pt idx="72995">
                  <c:v>242.66640099995101</c:v>
                </c:pt>
                <c:pt idx="72996">
                  <c:v>242.66700399994002</c:v>
                </c:pt>
                <c:pt idx="72997">
                  <c:v>242.677832000026</c:v>
                </c:pt>
                <c:pt idx="72998">
                  <c:v>242.691468999964</c:v>
                </c:pt>
                <c:pt idx="72999">
                  <c:v>242.69202699997498</c:v>
                </c:pt>
                <c:pt idx="73000">
                  <c:v>242.699638999965</c:v>
                </c:pt>
                <c:pt idx="73001">
                  <c:v>242.70032999993398</c:v>
                </c:pt>
                <c:pt idx="73002">
                  <c:v>242.70158499984899</c:v>
                </c:pt>
                <c:pt idx="73003">
                  <c:v>242.70253099984899</c:v>
                </c:pt>
                <c:pt idx="73004">
                  <c:v>242.702777999966</c:v>
                </c:pt>
                <c:pt idx="73005">
                  <c:v>242.70354400005002</c:v>
                </c:pt>
                <c:pt idx="73006">
                  <c:v>242.70488199999801</c:v>
                </c:pt>
                <c:pt idx="73007">
                  <c:v>242.706428000019</c:v>
                </c:pt>
                <c:pt idx="73008">
                  <c:v>242.709252000167</c:v>
                </c:pt>
                <c:pt idx="73009">
                  <c:v>242.71003600006199</c:v>
                </c:pt>
                <c:pt idx="73010">
                  <c:v>242.711221999798</c:v>
                </c:pt>
                <c:pt idx="73011">
                  <c:v>242.71205300010402</c:v>
                </c:pt>
                <c:pt idx="73012">
                  <c:v>242.72059299983002</c:v>
                </c:pt>
                <c:pt idx="73013">
                  <c:v>242.720900000222</c:v>
                </c:pt>
                <c:pt idx="73014">
                  <c:v>242.72241400012697</c:v>
                </c:pt>
                <c:pt idx="73015">
                  <c:v>242.724844999884</c:v>
                </c:pt>
                <c:pt idx="73016">
                  <c:v>242.72523399986301</c:v>
                </c:pt>
                <c:pt idx="73017">
                  <c:v>242.72587399991599</c:v>
                </c:pt>
                <c:pt idx="73018">
                  <c:v>242.72680600006399</c:v>
                </c:pt>
                <c:pt idx="73019">
                  <c:v>242.733038000096</c:v>
                </c:pt>
                <c:pt idx="73020">
                  <c:v>242.73339699993801</c:v>
                </c:pt>
                <c:pt idx="73021">
                  <c:v>242.73413299988499</c:v>
                </c:pt>
                <c:pt idx="73022">
                  <c:v>242.73476200005399</c:v>
                </c:pt>
                <c:pt idx="73023">
                  <c:v>242.73717799996999</c:v>
                </c:pt>
                <c:pt idx="73024">
                  <c:v>242.737811000097</c:v>
                </c:pt>
                <c:pt idx="73025">
                  <c:v>242.73908799978</c:v>
                </c:pt>
                <c:pt idx="73026">
                  <c:v>242.739996000182</c:v>
                </c:pt>
                <c:pt idx="73027">
                  <c:v>242.743238999992</c:v>
                </c:pt>
                <c:pt idx="73028">
                  <c:v>242.743521000193</c:v>
                </c:pt>
                <c:pt idx="73029">
                  <c:v>242.74404300012901</c:v>
                </c:pt>
                <c:pt idx="73030">
                  <c:v>242.74447900006601</c:v>
                </c:pt>
                <c:pt idx="73031">
                  <c:v>242.75391999981298</c:v>
                </c:pt>
                <c:pt idx="73032">
                  <c:v>242.754815999887</c:v>
                </c:pt>
                <c:pt idx="73033">
                  <c:v>242.78037200019699</c:v>
                </c:pt>
                <c:pt idx="73034">
                  <c:v>242.78618600010299</c:v>
                </c:pt>
                <c:pt idx="73035">
                  <c:v>242.79082600014499</c:v>
                </c:pt>
                <c:pt idx="73036">
                  <c:v>242.80028000020999</c:v>
                </c:pt>
                <c:pt idx="73037">
                  <c:v>242.80047599995601</c:v>
                </c:pt>
                <c:pt idx="73038">
                  <c:v>242.82729000014999</c:v>
                </c:pt>
                <c:pt idx="73039">
                  <c:v>242.82802400011798</c:v>
                </c:pt>
                <c:pt idx="73040">
                  <c:v>242.828393999843</c:v>
                </c:pt>
                <c:pt idx="73041">
                  <c:v>242.82871500008602</c:v>
                </c:pt>
                <c:pt idx="73042">
                  <c:v>242.82915200001298</c:v>
                </c:pt>
                <c:pt idx="73043">
                  <c:v>242.82926300020301</c:v>
                </c:pt>
                <c:pt idx="73044">
                  <c:v>242.82934599978</c:v>
                </c:pt>
                <c:pt idx="73045">
                  <c:v>242.830239999875</c:v>
                </c:pt>
                <c:pt idx="73046">
                  <c:v>242.83027499996001</c:v>
                </c:pt>
                <c:pt idx="73047">
                  <c:v>242.831025000214</c:v>
                </c:pt>
                <c:pt idx="73048">
                  <c:v>242.84975599994098</c:v>
                </c:pt>
                <c:pt idx="73049">
                  <c:v>242.85879499984699</c:v>
                </c:pt>
                <c:pt idx="73050">
                  <c:v>242.859319000217</c:v>
                </c:pt>
                <c:pt idx="73051">
                  <c:v>242.86031000019602</c:v>
                </c:pt>
                <c:pt idx="73052">
                  <c:v>242.86108800015398</c:v>
                </c:pt>
                <c:pt idx="73053">
                  <c:v>242.866808000144</c:v>
                </c:pt>
                <c:pt idx="73054">
                  <c:v>242.86722099986898</c:v>
                </c:pt>
                <c:pt idx="73055">
                  <c:v>242.86805300016499</c:v>
                </c:pt>
                <c:pt idx="73056">
                  <c:v>242.86856400021802</c:v>
                </c:pt>
                <c:pt idx="73057">
                  <c:v>242.87580200007099</c:v>
                </c:pt>
                <c:pt idx="73058">
                  <c:v>242.90275000021202</c:v>
                </c:pt>
                <c:pt idx="73059">
                  <c:v>242.92054999978001</c:v>
                </c:pt>
                <c:pt idx="73060">
                  <c:v>242.92110399983298</c:v>
                </c:pt>
                <c:pt idx="73061">
                  <c:v>242.92229100001299</c:v>
                </c:pt>
                <c:pt idx="73062">
                  <c:v>242.923101000087</c:v>
                </c:pt>
                <c:pt idx="73063">
                  <c:v>242.923308000172</c:v>
                </c:pt>
                <c:pt idx="73064">
                  <c:v>242.93228499982399</c:v>
                </c:pt>
                <c:pt idx="73065">
                  <c:v>242.93276700018299</c:v>
                </c:pt>
                <c:pt idx="73066">
                  <c:v>242.93371100020502</c:v>
                </c:pt>
                <c:pt idx="73067">
                  <c:v>242.934876000163</c:v>
                </c:pt>
                <c:pt idx="73068">
                  <c:v>242.935704000046</c:v>
                </c:pt>
                <c:pt idx="73069">
                  <c:v>242.95042099993199</c:v>
                </c:pt>
                <c:pt idx="73070">
                  <c:v>242.951845999868</c:v>
                </c:pt>
                <c:pt idx="73071">
                  <c:v>242.95250000022799</c:v>
                </c:pt>
                <c:pt idx="73072">
                  <c:v>242.95363300007</c:v>
                </c:pt>
                <c:pt idx="73073">
                  <c:v>242.954422999901</c:v>
                </c:pt>
                <c:pt idx="73074">
                  <c:v>242.96481600003901</c:v>
                </c:pt>
                <c:pt idx="73075">
                  <c:v>242.96546300001799</c:v>
                </c:pt>
                <c:pt idx="73076">
                  <c:v>242.96671299998701</c:v>
                </c:pt>
                <c:pt idx="73077">
                  <c:v>242.967622999913</c:v>
                </c:pt>
                <c:pt idx="73078">
                  <c:v>242.974169999797</c:v>
                </c:pt>
                <c:pt idx="73079">
                  <c:v>242.97824399991399</c:v>
                </c:pt>
                <c:pt idx="73080">
                  <c:v>242.97892100003</c:v>
                </c:pt>
                <c:pt idx="73081">
                  <c:v>242.980226999861</c:v>
                </c:pt>
                <c:pt idx="73082">
                  <c:v>242.98102800003099</c:v>
                </c:pt>
                <c:pt idx="73083">
                  <c:v>243.000293000022</c:v>
                </c:pt>
                <c:pt idx="73084">
                  <c:v>243.00659299979</c:v>
                </c:pt>
                <c:pt idx="73085">
                  <c:v>243.031517999952</c:v>
                </c:pt>
                <c:pt idx="73086">
                  <c:v>243.03277699982499</c:v>
                </c:pt>
                <c:pt idx="73087">
                  <c:v>243.03342499979399</c:v>
                </c:pt>
                <c:pt idx="73088">
                  <c:v>243.03468700009</c:v>
                </c:pt>
                <c:pt idx="73089">
                  <c:v>243.035625000175</c:v>
                </c:pt>
                <c:pt idx="73090">
                  <c:v>243.03989300005901</c:v>
                </c:pt>
                <c:pt idx="73091">
                  <c:v>243.04042499989001</c:v>
                </c:pt>
                <c:pt idx="73092">
                  <c:v>243.04123599995299</c:v>
                </c:pt>
                <c:pt idx="73093">
                  <c:v>243.04212800006999</c:v>
                </c:pt>
                <c:pt idx="73094">
                  <c:v>243.04965100009201</c:v>
                </c:pt>
                <c:pt idx="73095">
                  <c:v>243.05795400005002</c:v>
                </c:pt>
                <c:pt idx="73096">
                  <c:v>243.05854600015599</c:v>
                </c:pt>
                <c:pt idx="73097">
                  <c:v>243.05971100011399</c:v>
                </c:pt>
                <c:pt idx="73098">
                  <c:v>243.060566000167</c:v>
                </c:pt>
                <c:pt idx="73099">
                  <c:v>243.06429299986101</c:v>
                </c:pt>
                <c:pt idx="73100">
                  <c:v>243.06491300012499</c:v>
                </c:pt>
                <c:pt idx="73101">
                  <c:v>243.06618699984</c:v>
                </c:pt>
                <c:pt idx="73102">
                  <c:v>243.067095999776</c:v>
                </c:pt>
                <c:pt idx="73103">
                  <c:v>243.08688300016001</c:v>
                </c:pt>
                <c:pt idx="73104">
                  <c:v>243.10959900003499</c:v>
                </c:pt>
                <c:pt idx="73105">
                  <c:v>243.114066000089</c:v>
                </c:pt>
                <c:pt idx="73106">
                  <c:v>243.11457400017301</c:v>
                </c:pt>
                <c:pt idx="73107">
                  <c:v>243.11545599994099</c:v>
                </c:pt>
                <c:pt idx="73108">
                  <c:v>243.11613600002599</c:v>
                </c:pt>
                <c:pt idx="73109">
                  <c:v>243.11954199993102</c:v>
                </c:pt>
                <c:pt idx="73110">
                  <c:v>243.13638800003901</c:v>
                </c:pt>
                <c:pt idx="73111">
                  <c:v>243.139758999859</c:v>
                </c:pt>
                <c:pt idx="73112">
                  <c:v>243.14001299990099</c:v>
                </c:pt>
                <c:pt idx="73113">
                  <c:v>243.14008400006</c:v>
                </c:pt>
                <c:pt idx="73114">
                  <c:v>243.14070899981701</c:v>
                </c:pt>
                <c:pt idx="73115">
                  <c:v>243.14190299992299</c:v>
                </c:pt>
                <c:pt idx="73116">
                  <c:v>243.14236100008199</c:v>
                </c:pt>
                <c:pt idx="73117">
                  <c:v>243.14261200015599</c:v>
                </c:pt>
                <c:pt idx="73118">
                  <c:v>243.14277800021898</c:v>
                </c:pt>
                <c:pt idx="73119">
                  <c:v>243.14354399984899</c:v>
                </c:pt>
                <c:pt idx="73120">
                  <c:v>243.14374999994399</c:v>
                </c:pt>
                <c:pt idx="73121">
                  <c:v>243.145269999786</c:v>
                </c:pt>
                <c:pt idx="73122">
                  <c:v>243.145432999881</c:v>
                </c:pt>
                <c:pt idx="73123">
                  <c:v>243.14612699981799</c:v>
                </c:pt>
                <c:pt idx="73124">
                  <c:v>243.146305000209</c:v>
                </c:pt>
                <c:pt idx="73125">
                  <c:v>243.14850900009301</c:v>
                </c:pt>
                <c:pt idx="73126">
                  <c:v>243.14874599985998</c:v>
                </c:pt>
                <c:pt idx="73127">
                  <c:v>243.14962100015597</c:v>
                </c:pt>
                <c:pt idx="73128">
                  <c:v>243.149686999913</c:v>
                </c:pt>
                <c:pt idx="73129">
                  <c:v>243.14975700008199</c:v>
                </c:pt>
                <c:pt idx="73130">
                  <c:v>243.14982299983902</c:v>
                </c:pt>
                <c:pt idx="73131">
                  <c:v>243.14988500009301</c:v>
                </c:pt>
                <c:pt idx="73132">
                  <c:v>243.15008299981801</c:v>
                </c:pt>
                <c:pt idx="73133">
                  <c:v>243.15053999998702</c:v>
                </c:pt>
                <c:pt idx="73134">
                  <c:v>243.151415999818</c:v>
                </c:pt>
                <c:pt idx="73135">
                  <c:v>243.151992000093</c:v>
                </c:pt>
                <c:pt idx="73136">
                  <c:v>243.15229600006199</c:v>
                </c:pt>
                <c:pt idx="73137">
                  <c:v>243.15271500017801</c:v>
                </c:pt>
                <c:pt idx="73138">
                  <c:v>243.15328200009301</c:v>
                </c:pt>
                <c:pt idx="73139">
                  <c:v>243.17845199993801</c:v>
                </c:pt>
                <c:pt idx="73140">
                  <c:v>243.17880299986402</c:v>
                </c:pt>
                <c:pt idx="73141">
                  <c:v>243.179185999906</c:v>
                </c:pt>
                <c:pt idx="73142">
                  <c:v>243.18056799984299</c:v>
                </c:pt>
                <c:pt idx="73143">
                  <c:v>243.18156600020302</c:v>
                </c:pt>
                <c:pt idx="73144">
                  <c:v>243.18310299986402</c:v>
                </c:pt>
                <c:pt idx="73145">
                  <c:v>243.183735000002</c:v>
                </c:pt>
                <c:pt idx="73146">
                  <c:v>243.184784999812</c:v>
                </c:pt>
                <c:pt idx="73147">
                  <c:v>243.18566600004399</c:v>
                </c:pt>
                <c:pt idx="73148">
                  <c:v>243.21058299983599</c:v>
                </c:pt>
                <c:pt idx="73149">
                  <c:v>243.21472900010099</c:v>
                </c:pt>
                <c:pt idx="73150">
                  <c:v>243.21879499984701</c:v>
                </c:pt>
                <c:pt idx="73151">
                  <c:v>243.21946700001698</c:v>
                </c:pt>
                <c:pt idx="73152">
                  <c:v>243.22074500014401</c:v>
                </c:pt>
                <c:pt idx="73153">
                  <c:v>243.22154199990101</c:v>
                </c:pt>
                <c:pt idx="73154">
                  <c:v>243.221597000228</c:v>
                </c:pt>
                <c:pt idx="73155">
                  <c:v>243.222174000038</c:v>
                </c:pt>
                <c:pt idx="73156">
                  <c:v>243.223339999985</c:v>
                </c:pt>
                <c:pt idx="73157">
                  <c:v>243.22427200013399</c:v>
                </c:pt>
                <c:pt idx="73158">
                  <c:v>243.26272100006398</c:v>
                </c:pt>
                <c:pt idx="73159">
                  <c:v>243.29098999987701</c:v>
                </c:pt>
                <c:pt idx="73160">
                  <c:v>243.29166899997199</c:v>
                </c:pt>
                <c:pt idx="73161">
                  <c:v>243.29290200012099</c:v>
                </c:pt>
                <c:pt idx="73162">
                  <c:v>243.293859999994</c:v>
                </c:pt>
                <c:pt idx="73163">
                  <c:v>243.30169199993099</c:v>
                </c:pt>
                <c:pt idx="73164">
                  <c:v>243.30233199998401</c:v>
                </c:pt>
                <c:pt idx="73165">
                  <c:v>243.30348800003702</c:v>
                </c:pt>
                <c:pt idx="73166">
                  <c:v>243.304401999921</c:v>
                </c:pt>
                <c:pt idx="73167">
                  <c:v>243.30574099985799</c:v>
                </c:pt>
                <c:pt idx="73168">
                  <c:v>243.30783100003799</c:v>
                </c:pt>
                <c:pt idx="73169">
                  <c:v>243.311729000197</c:v>
                </c:pt>
                <c:pt idx="73170">
                  <c:v>243.31245800021802</c:v>
                </c:pt>
                <c:pt idx="73171">
                  <c:v>243.31363300007001</c:v>
                </c:pt>
                <c:pt idx="73172">
                  <c:v>243.31449400005999</c:v>
                </c:pt>
                <c:pt idx="73173">
                  <c:v>243.319058999986</c:v>
                </c:pt>
                <c:pt idx="73174">
                  <c:v>243.31969600007099</c:v>
                </c:pt>
                <c:pt idx="73175">
                  <c:v>243.320847000177</c:v>
                </c:pt>
                <c:pt idx="73176">
                  <c:v>243.321704000209</c:v>
                </c:pt>
                <c:pt idx="73177">
                  <c:v>243.32294599980699</c:v>
                </c:pt>
                <c:pt idx="73178">
                  <c:v>243.32350299982801</c:v>
                </c:pt>
                <c:pt idx="73179">
                  <c:v>243.32444899982801</c:v>
                </c:pt>
                <c:pt idx="73180">
                  <c:v>243.32504699987098</c:v>
                </c:pt>
                <c:pt idx="73181">
                  <c:v>243.336787999851</c:v>
                </c:pt>
                <c:pt idx="73182">
                  <c:v>243.33745100011501</c:v>
                </c:pt>
                <c:pt idx="73183">
                  <c:v>243.33872199986197</c:v>
                </c:pt>
                <c:pt idx="73184">
                  <c:v>243.33968600012599</c:v>
                </c:pt>
                <c:pt idx="73185">
                  <c:v>243.340577999788</c:v>
                </c:pt>
                <c:pt idx="73186">
                  <c:v>243.34099299994702</c:v>
                </c:pt>
                <c:pt idx="73187">
                  <c:v>243.34102400007299</c:v>
                </c:pt>
                <c:pt idx="73188">
                  <c:v>243.34160399985097</c:v>
                </c:pt>
                <c:pt idx="73189">
                  <c:v>243.34177299988301</c:v>
                </c:pt>
                <c:pt idx="73190">
                  <c:v>243.34232299997799</c:v>
                </c:pt>
                <c:pt idx="73191">
                  <c:v>243.34248600007399</c:v>
                </c:pt>
                <c:pt idx="73192">
                  <c:v>243.343621999883</c:v>
                </c:pt>
                <c:pt idx="73193">
                  <c:v>243.35229700000102</c:v>
                </c:pt>
                <c:pt idx="73194">
                  <c:v>243.355501000223</c:v>
                </c:pt>
                <c:pt idx="73195">
                  <c:v>243.35630199993801</c:v>
                </c:pt>
                <c:pt idx="73196">
                  <c:v>243.37107700011899</c:v>
                </c:pt>
                <c:pt idx="73197">
                  <c:v>243.38273600005701</c:v>
                </c:pt>
                <c:pt idx="73198">
                  <c:v>243.39620999990001</c:v>
                </c:pt>
                <c:pt idx="73199">
                  <c:v>243.39892099987901</c:v>
                </c:pt>
                <c:pt idx="73200">
                  <c:v>243.403873999795</c:v>
                </c:pt>
                <c:pt idx="73201">
                  <c:v>243.40450999989102</c:v>
                </c:pt>
                <c:pt idx="73202">
                  <c:v>243.40511399987</c:v>
                </c:pt>
                <c:pt idx="73203">
                  <c:v>243.406220999986</c:v>
                </c:pt>
                <c:pt idx="73204">
                  <c:v>243.40701800019801</c:v>
                </c:pt>
                <c:pt idx="73205">
                  <c:v>243.41297099999699</c:v>
                </c:pt>
                <c:pt idx="73206">
                  <c:v>243.412974999955</c:v>
                </c:pt>
                <c:pt idx="73207">
                  <c:v>243.445092999991</c:v>
                </c:pt>
                <c:pt idx="73208">
                  <c:v>243.45357799984401</c:v>
                </c:pt>
                <c:pt idx="73209">
                  <c:v>243.46056200010898</c:v>
                </c:pt>
                <c:pt idx="73210">
                  <c:v>243.46111900013</c:v>
                </c:pt>
                <c:pt idx="73211">
                  <c:v>243.462153000109</c:v>
                </c:pt>
                <c:pt idx="73212">
                  <c:v>243.462848000035</c:v>
                </c:pt>
                <c:pt idx="73213">
                  <c:v>243.46804400011001</c:v>
                </c:pt>
                <c:pt idx="73214">
                  <c:v>243.468837999898</c:v>
                </c:pt>
                <c:pt idx="73215">
                  <c:v>243.47021699986701</c:v>
                </c:pt>
                <c:pt idx="73216">
                  <c:v>243.47123300003599</c:v>
                </c:pt>
                <c:pt idx="73217">
                  <c:v>243.47381500001498</c:v>
                </c:pt>
                <c:pt idx="73218">
                  <c:v>243.48057199995301</c:v>
                </c:pt>
                <c:pt idx="73219">
                  <c:v>243.48934699992202</c:v>
                </c:pt>
                <c:pt idx="73220">
                  <c:v>243.48998499999601</c:v>
                </c:pt>
                <c:pt idx="73221">
                  <c:v>243.491162999816</c:v>
                </c:pt>
                <c:pt idx="73222">
                  <c:v>243.49200999995398</c:v>
                </c:pt>
                <c:pt idx="73223">
                  <c:v>243.50973799982899</c:v>
                </c:pt>
                <c:pt idx="73224">
                  <c:v>243.51048400012499</c:v>
                </c:pt>
                <c:pt idx="73225">
                  <c:v>243.511477000083</c:v>
                </c:pt>
                <c:pt idx="73226">
                  <c:v>243.51167499980801</c:v>
                </c:pt>
                <c:pt idx="73227">
                  <c:v>243.512533999819</c:v>
                </c:pt>
                <c:pt idx="73228">
                  <c:v>243.53395199977899</c:v>
                </c:pt>
                <c:pt idx="73229">
                  <c:v>243.53460600013901</c:v>
                </c:pt>
                <c:pt idx="73230">
                  <c:v>243.53594200010699</c:v>
                </c:pt>
                <c:pt idx="73231">
                  <c:v>243.53690299994901</c:v>
                </c:pt>
                <c:pt idx="73232">
                  <c:v>243.53774900009699</c:v>
                </c:pt>
                <c:pt idx="73233">
                  <c:v>243.55700100022599</c:v>
                </c:pt>
                <c:pt idx="73234">
                  <c:v>243.557257999782</c:v>
                </c:pt>
                <c:pt idx="73235">
                  <c:v>243.55786600017299</c:v>
                </c:pt>
                <c:pt idx="73236">
                  <c:v>243.559104999803</c:v>
                </c:pt>
                <c:pt idx="73237">
                  <c:v>243.559908999941</c:v>
                </c:pt>
                <c:pt idx="73238">
                  <c:v>243.57119500018501</c:v>
                </c:pt>
                <c:pt idx="73239">
                  <c:v>243.579692999901</c:v>
                </c:pt>
                <c:pt idx="73240">
                  <c:v>243.58024899993299</c:v>
                </c:pt>
                <c:pt idx="73241">
                  <c:v>243.58112299978501</c:v>
                </c:pt>
                <c:pt idx="73242">
                  <c:v>243.581716999869</c:v>
                </c:pt>
                <c:pt idx="73243">
                  <c:v>243.584961000124</c:v>
                </c:pt>
                <c:pt idx="73244">
                  <c:v>243.585578999955</c:v>
                </c:pt>
                <c:pt idx="73245">
                  <c:v>243.586674000198</c:v>
                </c:pt>
                <c:pt idx="73246">
                  <c:v>243.58744499977499</c:v>
                </c:pt>
                <c:pt idx="73247">
                  <c:v>243.58819999997601</c:v>
                </c:pt>
                <c:pt idx="73248">
                  <c:v>243.59210800002899</c:v>
                </c:pt>
                <c:pt idx="73249">
                  <c:v>243.592755000008</c:v>
                </c:pt>
                <c:pt idx="73250">
                  <c:v>243.593927999882</c:v>
                </c:pt>
                <c:pt idx="73251">
                  <c:v>243.59474499988201</c:v>
                </c:pt>
                <c:pt idx="73252">
                  <c:v>243.62638699994901</c:v>
                </c:pt>
                <c:pt idx="73253">
                  <c:v>243.63678899999201</c:v>
                </c:pt>
                <c:pt idx="73254">
                  <c:v>243.64786900014201</c:v>
                </c:pt>
                <c:pt idx="73255">
                  <c:v>243.65496200016401</c:v>
                </c:pt>
                <c:pt idx="73256">
                  <c:v>243.65939200015399</c:v>
                </c:pt>
                <c:pt idx="73257">
                  <c:v>243.66006099990003</c:v>
                </c:pt>
                <c:pt idx="73258">
                  <c:v>243.66108499998501</c:v>
                </c:pt>
                <c:pt idx="73259">
                  <c:v>243.66228799999499</c:v>
                </c:pt>
                <c:pt idx="73260">
                  <c:v>243.68531099980802</c:v>
                </c:pt>
                <c:pt idx="73261">
                  <c:v>243.68605200015699</c:v>
                </c:pt>
                <c:pt idx="73262">
                  <c:v>243.68672599985001</c:v>
                </c:pt>
                <c:pt idx="73263">
                  <c:v>243.68801299988201</c:v>
                </c:pt>
                <c:pt idx="73264">
                  <c:v>243.68892399979799</c:v>
                </c:pt>
                <c:pt idx="73265">
                  <c:v>243.71044800000101</c:v>
                </c:pt>
                <c:pt idx="73266">
                  <c:v>243.71080499986402</c:v>
                </c:pt>
                <c:pt idx="73267">
                  <c:v>243.711356999938</c:v>
                </c:pt>
                <c:pt idx="73268">
                  <c:v>243.71184199981099</c:v>
                </c:pt>
                <c:pt idx="73269">
                  <c:v>243.72870900015101</c:v>
                </c:pt>
                <c:pt idx="73270">
                  <c:v>243.72894299994999</c:v>
                </c:pt>
                <c:pt idx="73271">
                  <c:v>243.729355000141</c:v>
                </c:pt>
                <c:pt idx="73272">
                  <c:v>243.73053299996099</c:v>
                </c:pt>
                <c:pt idx="73273">
                  <c:v>243.731444999866</c:v>
                </c:pt>
                <c:pt idx="73274">
                  <c:v>243.73944299986698</c:v>
                </c:pt>
                <c:pt idx="73275">
                  <c:v>243.74009900020599</c:v>
                </c:pt>
                <c:pt idx="73276">
                  <c:v>243.74114200008898</c:v>
                </c:pt>
                <c:pt idx="73277">
                  <c:v>243.74199100020599</c:v>
                </c:pt>
                <c:pt idx="73278">
                  <c:v>243.75243499980499</c:v>
                </c:pt>
                <c:pt idx="73279">
                  <c:v>243.76024399998599</c:v>
                </c:pt>
                <c:pt idx="73280">
                  <c:v>243.76092200009199</c:v>
                </c:pt>
                <c:pt idx="73281">
                  <c:v>243.76235899990201</c:v>
                </c:pt>
                <c:pt idx="73282">
                  <c:v>243.763297999976</c:v>
                </c:pt>
                <c:pt idx="73283">
                  <c:v>243.772680999882</c:v>
                </c:pt>
                <c:pt idx="73284">
                  <c:v>243.77330800007201</c:v>
                </c:pt>
                <c:pt idx="73285">
                  <c:v>243.77451600003002</c:v>
                </c:pt>
                <c:pt idx="73286">
                  <c:v>243.775074000041</c:v>
                </c:pt>
                <c:pt idx="73287">
                  <c:v>243.77530799983998</c:v>
                </c:pt>
                <c:pt idx="73288">
                  <c:v>243.77929899992498</c:v>
                </c:pt>
                <c:pt idx="73289">
                  <c:v>243.79636499998</c:v>
                </c:pt>
                <c:pt idx="73290">
                  <c:v>243.82340800002501</c:v>
                </c:pt>
                <c:pt idx="73291">
                  <c:v>243.82397399995099</c:v>
                </c:pt>
                <c:pt idx="73292">
                  <c:v>243.82490000016298</c:v>
                </c:pt>
                <c:pt idx="73293">
                  <c:v>243.825647999983</c:v>
                </c:pt>
                <c:pt idx="73294">
                  <c:v>243.826689999878</c:v>
                </c:pt>
                <c:pt idx="73295">
                  <c:v>243.82733199990901</c:v>
                </c:pt>
                <c:pt idx="73296">
                  <c:v>243.827784000131</c:v>
                </c:pt>
                <c:pt idx="73297">
                  <c:v>243.828750999909</c:v>
                </c:pt>
                <c:pt idx="73298">
                  <c:v>243.82968600002599</c:v>
                </c:pt>
                <c:pt idx="73299">
                  <c:v>243.83211599979401</c:v>
                </c:pt>
                <c:pt idx="73300">
                  <c:v>243.832760999794</c:v>
                </c:pt>
                <c:pt idx="73301">
                  <c:v>243.833472999995</c:v>
                </c:pt>
                <c:pt idx="73302">
                  <c:v>243.834787000196</c:v>
                </c:pt>
                <c:pt idx="73303">
                  <c:v>243.83571999987899</c:v>
                </c:pt>
                <c:pt idx="73304">
                  <c:v>243.84773600013398</c:v>
                </c:pt>
                <c:pt idx="73305">
                  <c:v>243.848300000081</c:v>
                </c:pt>
                <c:pt idx="73306">
                  <c:v>243.84929899997499</c:v>
                </c:pt>
                <c:pt idx="73307">
                  <c:v>243.85013600021898</c:v>
                </c:pt>
                <c:pt idx="73308">
                  <c:v>243.88864299999099</c:v>
                </c:pt>
                <c:pt idx="73309">
                  <c:v>243.89320499994901</c:v>
                </c:pt>
                <c:pt idx="73310">
                  <c:v>243.89963800012902</c:v>
                </c:pt>
                <c:pt idx="73311">
                  <c:v>243.91421400014201</c:v>
                </c:pt>
                <c:pt idx="73312">
                  <c:v>243.92187300009002</c:v>
                </c:pt>
                <c:pt idx="73313">
                  <c:v>243.92255800012202</c:v>
                </c:pt>
                <c:pt idx="73314">
                  <c:v>243.92383399981497</c:v>
                </c:pt>
                <c:pt idx="73315">
                  <c:v>243.92478199979399</c:v>
                </c:pt>
                <c:pt idx="73316">
                  <c:v>243.95053499983902</c:v>
                </c:pt>
                <c:pt idx="73317">
                  <c:v>243.95120700000899</c:v>
                </c:pt>
                <c:pt idx="73318">
                  <c:v>243.95251599980801</c:v>
                </c:pt>
                <c:pt idx="73319">
                  <c:v>243.95346600022</c:v>
                </c:pt>
                <c:pt idx="73320">
                  <c:v>243.96676600008499</c:v>
                </c:pt>
                <c:pt idx="73321">
                  <c:v>243.96731500018998</c:v>
                </c:pt>
                <c:pt idx="73322">
                  <c:v>243.96842699979902</c:v>
                </c:pt>
                <c:pt idx="73323">
                  <c:v>243.969268</c:v>
                </c:pt>
                <c:pt idx="73324">
                  <c:v>243.97192100013802</c:v>
                </c:pt>
                <c:pt idx="73325">
                  <c:v>243.972564000159</c:v>
                </c:pt>
                <c:pt idx="73326">
                  <c:v>243.973738000022</c:v>
                </c:pt>
                <c:pt idx="73327">
                  <c:v>243.97448799982101</c:v>
                </c:pt>
                <c:pt idx="73328">
                  <c:v>243.99266599994002</c:v>
                </c:pt>
                <c:pt idx="73329">
                  <c:v>243.99302299980198</c:v>
                </c:pt>
                <c:pt idx="73330">
                  <c:v>243.993704999866</c:v>
                </c:pt>
                <c:pt idx="73331">
                  <c:v>243.99390100006698</c:v>
                </c:pt>
                <c:pt idx="73332">
                  <c:v>243.99416799997198</c:v>
                </c:pt>
                <c:pt idx="73333">
                  <c:v>244.00940499981499</c:v>
                </c:pt>
                <c:pt idx="73334">
                  <c:v>244.010142000206</c:v>
                </c:pt>
                <c:pt idx="73335">
                  <c:v>244.01135800007901</c:v>
                </c:pt>
                <c:pt idx="73336">
                  <c:v>244.012630999804</c:v>
                </c:pt>
                <c:pt idx="73337">
                  <c:v>244.017079000059</c:v>
                </c:pt>
                <c:pt idx="73338">
                  <c:v>244.02517099997499</c:v>
                </c:pt>
                <c:pt idx="73339">
                  <c:v>244.02558400015499</c:v>
                </c:pt>
                <c:pt idx="73340">
                  <c:v>244.02622600018702</c:v>
                </c:pt>
                <c:pt idx="73341">
                  <c:v>244.02733599981701</c:v>
                </c:pt>
                <c:pt idx="73342">
                  <c:v>244.028463000177</c:v>
                </c:pt>
                <c:pt idx="73343">
                  <c:v>244.03880999989201</c:v>
                </c:pt>
                <c:pt idx="73344">
                  <c:v>244.04726900002001</c:v>
                </c:pt>
                <c:pt idx="73345">
                  <c:v>244.04791200004101</c:v>
                </c:pt>
                <c:pt idx="73346">
                  <c:v>244.04921199993601</c:v>
                </c:pt>
                <c:pt idx="73347">
                  <c:v>244.05008099984101</c:v>
                </c:pt>
                <c:pt idx="73348">
                  <c:v>244.05406300002102</c:v>
                </c:pt>
                <c:pt idx="73349">
                  <c:v>244.054740000137</c:v>
                </c:pt>
                <c:pt idx="73350">
                  <c:v>244.056142999852</c:v>
                </c:pt>
                <c:pt idx="73351">
                  <c:v>244.05743599982</c:v>
                </c:pt>
                <c:pt idx="73352">
                  <c:v>244.05749800007399</c:v>
                </c:pt>
                <c:pt idx="73353">
                  <c:v>244.066069999917</c:v>
                </c:pt>
                <c:pt idx="73354">
                  <c:v>244.06674200008601</c:v>
                </c:pt>
                <c:pt idx="73355">
                  <c:v>244.06721400009701</c:v>
                </c:pt>
                <c:pt idx="73356">
                  <c:v>244.06775899979002</c:v>
                </c:pt>
                <c:pt idx="73357">
                  <c:v>244.06807900004398</c:v>
                </c:pt>
                <c:pt idx="73358">
                  <c:v>244.06875000022399</c:v>
                </c:pt>
                <c:pt idx="73359">
                  <c:v>244.068932000118</c:v>
                </c:pt>
                <c:pt idx="73360">
                  <c:v>244.069529000171</c:v>
                </c:pt>
                <c:pt idx="73361">
                  <c:v>244.09832399987798</c:v>
                </c:pt>
                <c:pt idx="73362">
                  <c:v>244.10966699997499</c:v>
                </c:pt>
                <c:pt idx="73363">
                  <c:v>244.11008900005902</c:v>
                </c:pt>
                <c:pt idx="73364">
                  <c:v>244.11084099983702</c:v>
                </c:pt>
                <c:pt idx="73365">
                  <c:v>244.11143599991101</c:v>
                </c:pt>
                <c:pt idx="73366">
                  <c:v>244.117688000187</c:v>
                </c:pt>
                <c:pt idx="73367">
                  <c:v>244.123774999934</c:v>
                </c:pt>
                <c:pt idx="73368">
                  <c:v>244.12621700003001</c:v>
                </c:pt>
                <c:pt idx="73369">
                  <c:v>244.12670599985998</c:v>
                </c:pt>
                <c:pt idx="73370">
                  <c:v>244.12762700012499</c:v>
                </c:pt>
                <c:pt idx="73371">
                  <c:v>244.12829099992399</c:v>
                </c:pt>
                <c:pt idx="73372">
                  <c:v>244.12995800003</c:v>
                </c:pt>
                <c:pt idx="73373">
                  <c:v>244.157262000044</c:v>
                </c:pt>
                <c:pt idx="73374">
                  <c:v>244.16406199998099</c:v>
                </c:pt>
                <c:pt idx="73375">
                  <c:v>244.16459299982301</c:v>
                </c:pt>
                <c:pt idx="73376">
                  <c:v>244.16579199987601</c:v>
                </c:pt>
                <c:pt idx="73377">
                  <c:v>244.16666300021402</c:v>
                </c:pt>
                <c:pt idx="73378">
                  <c:v>244.16688400015101</c:v>
                </c:pt>
                <c:pt idx="73379">
                  <c:v>244.16701900008698</c:v>
                </c:pt>
                <c:pt idx="73380">
                  <c:v>244.16762900000302</c:v>
                </c:pt>
                <c:pt idx="73381">
                  <c:v>244.16867799982302</c:v>
                </c:pt>
                <c:pt idx="73382">
                  <c:v>244.16958099982301</c:v>
                </c:pt>
                <c:pt idx="73383">
                  <c:v>244.17777999997199</c:v>
                </c:pt>
                <c:pt idx="73384">
                  <c:v>244.179048000205</c:v>
                </c:pt>
                <c:pt idx="73385">
                  <c:v>244.179643999814</c:v>
                </c:pt>
                <c:pt idx="73386">
                  <c:v>244.180984000195</c:v>
                </c:pt>
                <c:pt idx="73387">
                  <c:v>244.18185200011001</c:v>
                </c:pt>
                <c:pt idx="73388">
                  <c:v>244.19087800015399</c:v>
                </c:pt>
                <c:pt idx="73389">
                  <c:v>244.19117600018501</c:v>
                </c:pt>
                <c:pt idx="73390">
                  <c:v>244.19124599990002</c:v>
                </c:pt>
                <c:pt idx="73391">
                  <c:v>244.19148700008</c:v>
                </c:pt>
                <c:pt idx="73392">
                  <c:v>244.19185299984699</c:v>
                </c:pt>
                <c:pt idx="73393">
                  <c:v>244.19205899994199</c:v>
                </c:pt>
                <c:pt idx="73394">
                  <c:v>244.19240199995301</c:v>
                </c:pt>
                <c:pt idx="73395">
                  <c:v>244.19261599996298</c:v>
                </c:pt>
                <c:pt idx="73396">
                  <c:v>244.19345200021698</c:v>
                </c:pt>
                <c:pt idx="73397">
                  <c:v>244.19923999994299</c:v>
                </c:pt>
                <c:pt idx="73398">
                  <c:v>244.19927700000599</c:v>
                </c:pt>
                <c:pt idx="73399">
                  <c:v>244.20000200007001</c:v>
                </c:pt>
                <c:pt idx="73400">
                  <c:v>244.20000300005901</c:v>
                </c:pt>
                <c:pt idx="73401">
                  <c:v>244.20126299992199</c:v>
                </c:pt>
                <c:pt idx="73402">
                  <c:v>244.20139699986899</c:v>
                </c:pt>
                <c:pt idx="73403">
                  <c:v>244.20165599985901</c:v>
                </c:pt>
                <c:pt idx="73404">
                  <c:v>244.202264999785</c:v>
                </c:pt>
                <c:pt idx="73405">
                  <c:v>244.20495100002802</c:v>
                </c:pt>
                <c:pt idx="73406">
                  <c:v>244.20527800020798</c:v>
                </c:pt>
                <c:pt idx="73407">
                  <c:v>244.21074200017699</c:v>
                </c:pt>
                <c:pt idx="73408">
                  <c:v>244.211189999987</c:v>
                </c:pt>
                <c:pt idx="73409">
                  <c:v>244.21307700003999</c:v>
                </c:pt>
                <c:pt idx="73410">
                  <c:v>244.213347999902</c:v>
                </c:pt>
                <c:pt idx="73411">
                  <c:v>244.21477799978598</c:v>
                </c:pt>
                <c:pt idx="73412">
                  <c:v>244.21489399992402</c:v>
                </c:pt>
                <c:pt idx="73413">
                  <c:v>244.21500800008198</c:v>
                </c:pt>
                <c:pt idx="73414">
                  <c:v>244.21512199978599</c:v>
                </c:pt>
                <c:pt idx="73415">
                  <c:v>244.21522200009301</c:v>
                </c:pt>
                <c:pt idx="73416">
                  <c:v>244.216295000114</c:v>
                </c:pt>
                <c:pt idx="73417">
                  <c:v>244.216900000083</c:v>
                </c:pt>
                <c:pt idx="73418">
                  <c:v>244.21796600017802</c:v>
                </c:pt>
                <c:pt idx="73419">
                  <c:v>244.21905300005099</c:v>
                </c:pt>
                <c:pt idx="73420">
                  <c:v>244.21980299985</c:v>
                </c:pt>
                <c:pt idx="73421">
                  <c:v>244.222904999787</c:v>
                </c:pt>
                <c:pt idx="73422">
                  <c:v>244.22328099990401</c:v>
                </c:pt>
                <c:pt idx="73423">
                  <c:v>244.22399800005201</c:v>
                </c:pt>
                <c:pt idx="73424">
                  <c:v>244.22417499999898</c:v>
                </c:pt>
                <c:pt idx="73425">
                  <c:v>244.22475900018901</c:v>
                </c:pt>
                <c:pt idx="73426">
                  <c:v>244.22491899986198</c:v>
                </c:pt>
                <c:pt idx="73427">
                  <c:v>244.22791100005202</c:v>
                </c:pt>
                <c:pt idx="73428">
                  <c:v>244.228203000147</c:v>
                </c:pt>
                <c:pt idx="73429">
                  <c:v>244.229151000126</c:v>
                </c:pt>
                <c:pt idx="73430">
                  <c:v>244.22934099993603</c:v>
                </c:pt>
                <c:pt idx="73431">
                  <c:v>244.230116999915</c:v>
                </c:pt>
                <c:pt idx="73432">
                  <c:v>244.23018600009502</c:v>
                </c:pt>
                <c:pt idx="73433">
                  <c:v>244.23025399983001</c:v>
                </c:pt>
                <c:pt idx="73434">
                  <c:v>244.230315000095</c:v>
                </c:pt>
                <c:pt idx="73435">
                  <c:v>244.23037999986198</c:v>
                </c:pt>
                <c:pt idx="73436">
                  <c:v>244.23112500016902</c:v>
                </c:pt>
                <c:pt idx="73437">
                  <c:v>244.231461999788</c:v>
                </c:pt>
                <c:pt idx="73438">
                  <c:v>244.23176199979901</c:v>
                </c:pt>
                <c:pt idx="73439">
                  <c:v>244.232308999926</c:v>
                </c:pt>
                <c:pt idx="73440">
                  <c:v>244.23277899995801</c:v>
                </c:pt>
                <c:pt idx="73441">
                  <c:v>244.24197000007501</c:v>
                </c:pt>
                <c:pt idx="73442">
                  <c:v>244.24211499990599</c:v>
                </c:pt>
                <c:pt idx="73443">
                  <c:v>244.242454999948</c:v>
                </c:pt>
                <c:pt idx="73444">
                  <c:v>244.243234999885</c:v>
                </c:pt>
                <c:pt idx="73445">
                  <c:v>244.243865000044</c:v>
                </c:pt>
                <c:pt idx="73446">
                  <c:v>244.25210199979099</c:v>
                </c:pt>
                <c:pt idx="73447">
                  <c:v>244.26975500000398</c:v>
                </c:pt>
                <c:pt idx="73448">
                  <c:v>244.271257000036</c:v>
                </c:pt>
                <c:pt idx="73449">
                  <c:v>244.27199999990901</c:v>
                </c:pt>
                <c:pt idx="73450">
                  <c:v>244.27346299989901</c:v>
                </c:pt>
                <c:pt idx="73451">
                  <c:v>244.274479000068</c:v>
                </c:pt>
                <c:pt idx="73452">
                  <c:v>244.277869000143</c:v>
                </c:pt>
                <c:pt idx="73453">
                  <c:v>244.27851000018501</c:v>
                </c:pt>
                <c:pt idx="73454">
                  <c:v>244.27965799986799</c:v>
                </c:pt>
                <c:pt idx="73455">
                  <c:v>244.280520999836</c:v>
                </c:pt>
                <c:pt idx="73456">
                  <c:v>244.29186399993301</c:v>
                </c:pt>
                <c:pt idx="73457">
                  <c:v>244.298851000166</c:v>
                </c:pt>
                <c:pt idx="73458">
                  <c:v>244.30757500022</c:v>
                </c:pt>
                <c:pt idx="73459">
                  <c:v>244.31779599990401</c:v>
                </c:pt>
                <c:pt idx="73460">
                  <c:v>244.31867400016901</c:v>
                </c:pt>
                <c:pt idx="73461">
                  <c:v>244.327970000085</c:v>
                </c:pt>
                <c:pt idx="73462">
                  <c:v>244.32865000017</c:v>
                </c:pt>
                <c:pt idx="73463">
                  <c:v>244.32888899991599</c:v>
                </c:pt>
                <c:pt idx="73464">
                  <c:v>244.32961499996901</c:v>
                </c:pt>
                <c:pt idx="73465">
                  <c:v>244.329728000138</c:v>
                </c:pt>
                <c:pt idx="73466">
                  <c:v>244.33049299977898</c:v>
                </c:pt>
                <c:pt idx="73467">
                  <c:v>244.33091899982099</c:v>
                </c:pt>
                <c:pt idx="73468">
                  <c:v>244.33189499995899</c:v>
                </c:pt>
                <c:pt idx="73469">
                  <c:v>244.34289500004499</c:v>
                </c:pt>
                <c:pt idx="73470">
                  <c:v>244.34323000014001</c:v>
                </c:pt>
                <c:pt idx="73471">
                  <c:v>244.343845000003</c:v>
                </c:pt>
                <c:pt idx="73472">
                  <c:v>244.34433799979101</c:v>
                </c:pt>
                <c:pt idx="73473">
                  <c:v>244.345662999876</c:v>
                </c:pt>
                <c:pt idx="73474">
                  <c:v>244.34968100013</c:v>
                </c:pt>
                <c:pt idx="73475">
                  <c:v>244.35206599991901</c:v>
                </c:pt>
                <c:pt idx="73476">
                  <c:v>244.35245099994</c:v>
                </c:pt>
                <c:pt idx="73477">
                  <c:v>244.35276599979201</c:v>
                </c:pt>
                <c:pt idx="73478">
                  <c:v>244.35285500021499</c:v>
                </c:pt>
                <c:pt idx="73479">
                  <c:v>244.35399000003599</c:v>
                </c:pt>
                <c:pt idx="73480">
                  <c:v>244.35399200001402</c:v>
                </c:pt>
                <c:pt idx="73481">
                  <c:v>244.35479600015199</c:v>
                </c:pt>
                <c:pt idx="73482">
                  <c:v>244.35479800013101</c:v>
                </c:pt>
                <c:pt idx="73483">
                  <c:v>244.38384599989101</c:v>
                </c:pt>
                <c:pt idx="73484">
                  <c:v>244.386381999902</c:v>
                </c:pt>
                <c:pt idx="73485">
                  <c:v>244.38701400003902</c:v>
                </c:pt>
                <c:pt idx="73486">
                  <c:v>244.38820200020899</c:v>
                </c:pt>
                <c:pt idx="73487">
                  <c:v>244.38906800014499</c:v>
                </c:pt>
                <c:pt idx="73488">
                  <c:v>244.39192699992401</c:v>
                </c:pt>
                <c:pt idx="73489">
                  <c:v>244.395365999935</c:v>
                </c:pt>
                <c:pt idx="73490">
                  <c:v>244.397124999977</c:v>
                </c:pt>
                <c:pt idx="73491">
                  <c:v>244.41465200015901</c:v>
                </c:pt>
                <c:pt idx="73492">
                  <c:v>244.42048399987399</c:v>
                </c:pt>
                <c:pt idx="73493">
                  <c:v>244.423665999875</c:v>
                </c:pt>
                <c:pt idx="73494">
                  <c:v>244.42414499981101</c:v>
                </c:pt>
                <c:pt idx="73495">
                  <c:v>244.42504899980102</c:v>
                </c:pt>
                <c:pt idx="73496">
                  <c:v>244.425770999896</c:v>
                </c:pt>
                <c:pt idx="73497">
                  <c:v>244.433670000034</c:v>
                </c:pt>
                <c:pt idx="73498">
                  <c:v>244.43915199981299</c:v>
                </c:pt>
                <c:pt idx="73499">
                  <c:v>244.440398999813</c:v>
                </c:pt>
                <c:pt idx="73500">
                  <c:v>244.45344500009</c:v>
                </c:pt>
                <c:pt idx="73501">
                  <c:v>244.461130000217</c:v>
                </c:pt>
                <c:pt idx="73502">
                  <c:v>244.46162000003801</c:v>
                </c:pt>
                <c:pt idx="73503">
                  <c:v>244.46244699993198</c:v>
                </c:pt>
                <c:pt idx="73504">
                  <c:v>244.46305999981601</c:v>
                </c:pt>
                <c:pt idx="73505">
                  <c:v>244.46574000012299</c:v>
                </c:pt>
                <c:pt idx="73506">
                  <c:v>244.466239999837</c:v>
                </c:pt>
                <c:pt idx="73507">
                  <c:v>244.46685800012298</c:v>
                </c:pt>
                <c:pt idx="73508">
                  <c:v>244.46720500009098</c:v>
                </c:pt>
                <c:pt idx="73509">
                  <c:v>244.46792099979498</c:v>
                </c:pt>
                <c:pt idx="73510">
                  <c:v>244.47646599992299</c:v>
                </c:pt>
                <c:pt idx="73511">
                  <c:v>244.4895980002</c:v>
                </c:pt>
                <c:pt idx="73512">
                  <c:v>244.49107999998799</c:v>
                </c:pt>
                <c:pt idx="73513">
                  <c:v>244.49144500022101</c:v>
                </c:pt>
                <c:pt idx="73514">
                  <c:v>244.49201900006301</c:v>
                </c:pt>
                <c:pt idx="73515">
                  <c:v>244.49249700001002</c:v>
                </c:pt>
                <c:pt idx="73516">
                  <c:v>244.52205699981201</c:v>
                </c:pt>
                <c:pt idx="73517">
                  <c:v>244.528619999982</c:v>
                </c:pt>
                <c:pt idx="73518">
                  <c:v>244.55054999998501</c:v>
                </c:pt>
                <c:pt idx="73519">
                  <c:v>244.55102699994299</c:v>
                </c:pt>
                <c:pt idx="73520">
                  <c:v>244.55188399997402</c:v>
                </c:pt>
                <c:pt idx="73521">
                  <c:v>244.552526000006</c:v>
                </c:pt>
                <c:pt idx="73522">
                  <c:v>244.560539999838</c:v>
                </c:pt>
                <c:pt idx="73523">
                  <c:v>244.56371099995499</c:v>
                </c:pt>
                <c:pt idx="73524">
                  <c:v>244.587489999958</c:v>
                </c:pt>
                <c:pt idx="73525">
                  <c:v>244.58811500016901</c:v>
                </c:pt>
                <c:pt idx="73526">
                  <c:v>244.58930299988401</c:v>
                </c:pt>
                <c:pt idx="73527">
                  <c:v>244.58956099988401</c:v>
                </c:pt>
                <c:pt idx="73528">
                  <c:v>244.59050699988401</c:v>
                </c:pt>
                <c:pt idx="73529">
                  <c:v>244.60290400020301</c:v>
                </c:pt>
                <c:pt idx="73530">
                  <c:v>244.603489999917</c:v>
                </c:pt>
                <c:pt idx="73531">
                  <c:v>244.60460299996998</c:v>
                </c:pt>
                <c:pt idx="73532">
                  <c:v>244.60547599983298</c:v>
                </c:pt>
                <c:pt idx="73533">
                  <c:v>244.61145099985501</c:v>
                </c:pt>
                <c:pt idx="73534">
                  <c:v>244.612201000109</c:v>
                </c:pt>
                <c:pt idx="73535">
                  <c:v>244.61338699984401</c:v>
                </c:pt>
                <c:pt idx="73536">
                  <c:v>244.61433699980199</c:v>
                </c:pt>
                <c:pt idx="73537">
                  <c:v>244.62073099994001</c:v>
                </c:pt>
                <c:pt idx="73538">
                  <c:v>244.62742100013199</c:v>
                </c:pt>
                <c:pt idx="73539">
                  <c:v>244.63155800003702</c:v>
                </c:pt>
                <c:pt idx="73540">
                  <c:v>244.632183999783</c:v>
                </c:pt>
                <c:pt idx="73541">
                  <c:v>244.63336500002598</c:v>
                </c:pt>
                <c:pt idx="73542">
                  <c:v>244.63420399979401</c:v>
                </c:pt>
                <c:pt idx="73543">
                  <c:v>244.65116600003901</c:v>
                </c:pt>
                <c:pt idx="73544">
                  <c:v>244.67645300001001</c:v>
                </c:pt>
                <c:pt idx="73545">
                  <c:v>244.681102999948</c:v>
                </c:pt>
                <c:pt idx="73546">
                  <c:v>244.68788800004398</c:v>
                </c:pt>
                <c:pt idx="73547">
                  <c:v>244.688511999811</c:v>
                </c:pt>
                <c:pt idx="73548">
                  <c:v>244.689619999917</c:v>
                </c:pt>
                <c:pt idx="73549">
                  <c:v>244.689662999917</c:v>
                </c:pt>
                <c:pt idx="73550">
                  <c:v>244.69028200019198</c:v>
                </c:pt>
                <c:pt idx="73551">
                  <c:v>244.690521999928</c:v>
                </c:pt>
                <c:pt idx="73552">
                  <c:v>244.69148500020302</c:v>
                </c:pt>
                <c:pt idx="73553">
                  <c:v>244.69241699989598</c:v>
                </c:pt>
                <c:pt idx="73554">
                  <c:v>244.70141199981299</c:v>
                </c:pt>
                <c:pt idx="73555">
                  <c:v>244.708532000004</c:v>
                </c:pt>
                <c:pt idx="73556">
                  <c:v>244.709205000162</c:v>
                </c:pt>
                <c:pt idx="73557">
                  <c:v>244.71056799984501</c:v>
                </c:pt>
                <c:pt idx="73558">
                  <c:v>244.711413999993</c:v>
                </c:pt>
                <c:pt idx="73559">
                  <c:v>244.711507999909</c:v>
                </c:pt>
                <c:pt idx="73560">
                  <c:v>244.712061999962</c:v>
                </c:pt>
                <c:pt idx="73561">
                  <c:v>244.71252600005701</c:v>
                </c:pt>
                <c:pt idx="73562">
                  <c:v>244.713216000036</c:v>
                </c:pt>
                <c:pt idx="73563">
                  <c:v>244.71331199993</c:v>
                </c:pt>
                <c:pt idx="73564">
                  <c:v>244.714136999846</c:v>
                </c:pt>
                <c:pt idx="73565">
                  <c:v>244.714486999782</c:v>
                </c:pt>
                <c:pt idx="73566">
                  <c:v>244.715366000036</c:v>
                </c:pt>
                <c:pt idx="73567">
                  <c:v>244.73009199982602</c:v>
                </c:pt>
                <c:pt idx="73568">
                  <c:v>244.73065600022798</c:v>
                </c:pt>
                <c:pt idx="73569">
                  <c:v>244.73170999999601</c:v>
                </c:pt>
                <c:pt idx="73570">
                  <c:v>244.733022000218</c:v>
                </c:pt>
                <c:pt idx="73571">
                  <c:v>244.74054199981703</c:v>
                </c:pt>
                <c:pt idx="73572">
                  <c:v>244.747043000188</c:v>
                </c:pt>
                <c:pt idx="73573">
                  <c:v>244.74742700022</c:v>
                </c:pt>
                <c:pt idx="73574">
                  <c:v>244.748130000061</c:v>
                </c:pt>
                <c:pt idx="73575">
                  <c:v>244.74861499993398</c:v>
                </c:pt>
                <c:pt idx="73576">
                  <c:v>244.74882000003998</c:v>
                </c:pt>
                <c:pt idx="73577">
                  <c:v>244.74954600009301</c:v>
                </c:pt>
                <c:pt idx="73578">
                  <c:v>244.75091800013598</c:v>
                </c:pt>
                <c:pt idx="73579">
                  <c:v>244.751888999871</c:v>
                </c:pt>
                <c:pt idx="73580">
                  <c:v>244.75395899980802</c:v>
                </c:pt>
                <c:pt idx="73581">
                  <c:v>244.754370999999</c:v>
                </c:pt>
                <c:pt idx="73582">
                  <c:v>244.75499600020999</c:v>
                </c:pt>
                <c:pt idx="73583">
                  <c:v>244.75543700009399</c:v>
                </c:pt>
                <c:pt idx="73584">
                  <c:v>244.75832699999899</c:v>
                </c:pt>
                <c:pt idx="73585">
                  <c:v>244.75879200008401</c:v>
                </c:pt>
                <c:pt idx="73586">
                  <c:v>244.75903700022101</c:v>
                </c:pt>
                <c:pt idx="73587">
                  <c:v>244.759137000073</c:v>
                </c:pt>
                <c:pt idx="73588">
                  <c:v>244.75933900021101</c:v>
                </c:pt>
                <c:pt idx="73589">
                  <c:v>244.760138999936</c:v>
                </c:pt>
                <c:pt idx="73590">
                  <c:v>244.76058800018998</c:v>
                </c:pt>
                <c:pt idx="73591">
                  <c:v>244.76078499992499</c:v>
                </c:pt>
                <c:pt idx="73592">
                  <c:v>244.761625000137</c:v>
                </c:pt>
                <c:pt idx="73593">
                  <c:v>244.76391600001003</c:v>
                </c:pt>
                <c:pt idx="73594">
                  <c:v>244.76634399979901</c:v>
                </c:pt>
                <c:pt idx="73595">
                  <c:v>244.79822400007799</c:v>
                </c:pt>
                <c:pt idx="73596">
                  <c:v>244.80262499992</c:v>
                </c:pt>
                <c:pt idx="73597">
                  <c:v>244.80331299992002</c:v>
                </c:pt>
                <c:pt idx="73598">
                  <c:v>244.80465399983501</c:v>
                </c:pt>
                <c:pt idx="73599">
                  <c:v>244.80559599987799</c:v>
                </c:pt>
                <c:pt idx="73600">
                  <c:v>244.80859200002598</c:v>
                </c:pt>
                <c:pt idx="73601">
                  <c:v>244.81075599987798</c:v>
                </c:pt>
                <c:pt idx="73602">
                  <c:v>244.81689899994299</c:v>
                </c:pt>
                <c:pt idx="73603">
                  <c:v>244.822741999996</c:v>
                </c:pt>
                <c:pt idx="73604">
                  <c:v>244.82314299984802</c:v>
                </c:pt>
                <c:pt idx="73605">
                  <c:v>244.82391499986898</c:v>
                </c:pt>
                <c:pt idx="73606">
                  <c:v>244.824550999965</c:v>
                </c:pt>
                <c:pt idx="73607">
                  <c:v>244.82864599985899</c:v>
                </c:pt>
                <c:pt idx="73608">
                  <c:v>244.82924599988101</c:v>
                </c:pt>
                <c:pt idx="73609">
                  <c:v>244.83048899992298</c:v>
                </c:pt>
                <c:pt idx="73610">
                  <c:v>244.831272999817</c:v>
                </c:pt>
                <c:pt idx="73611">
                  <c:v>244.83796300000901</c:v>
                </c:pt>
                <c:pt idx="73612">
                  <c:v>244.83864500007201</c:v>
                </c:pt>
                <c:pt idx="73613">
                  <c:v>244.83870299991301</c:v>
                </c:pt>
                <c:pt idx="73614">
                  <c:v>244.83872900009302</c:v>
                </c:pt>
                <c:pt idx="73615">
                  <c:v>244.83932800012499</c:v>
                </c:pt>
                <c:pt idx="73616">
                  <c:v>244.83987699977601</c:v>
                </c:pt>
                <c:pt idx="73617">
                  <c:v>244.840639999893</c:v>
                </c:pt>
                <c:pt idx="73618">
                  <c:v>244.84071300003001</c:v>
                </c:pt>
                <c:pt idx="73619">
                  <c:v>244.84075700001901</c:v>
                </c:pt>
                <c:pt idx="73620">
                  <c:v>244.84149299996702</c:v>
                </c:pt>
                <c:pt idx="73621">
                  <c:v>244.85449599978799</c:v>
                </c:pt>
                <c:pt idx="73622">
                  <c:v>244.85496599982</c:v>
                </c:pt>
                <c:pt idx="73623">
                  <c:v>244.855725999968</c:v>
                </c:pt>
                <c:pt idx="73624">
                  <c:v>244.85629899981998</c:v>
                </c:pt>
                <c:pt idx="73625">
                  <c:v>244.87102700004399</c:v>
                </c:pt>
                <c:pt idx="73626">
                  <c:v>244.885637000152</c:v>
                </c:pt>
                <c:pt idx="73627">
                  <c:v>244.88714600010999</c:v>
                </c:pt>
                <c:pt idx="73628">
                  <c:v>244.89078899978199</c:v>
                </c:pt>
                <c:pt idx="73629">
                  <c:v>244.89159199993</c:v>
                </c:pt>
                <c:pt idx="73630">
                  <c:v>244.90005200004802</c:v>
                </c:pt>
                <c:pt idx="73631">
                  <c:v>244.90069600005799</c:v>
                </c:pt>
                <c:pt idx="73632">
                  <c:v>244.90197700015398</c:v>
                </c:pt>
                <c:pt idx="73633">
                  <c:v>244.90294699990002</c:v>
                </c:pt>
                <c:pt idx="73634">
                  <c:v>244.909447999816</c:v>
                </c:pt>
                <c:pt idx="73635">
                  <c:v>244.91006300013302</c:v>
                </c:pt>
                <c:pt idx="73636">
                  <c:v>244.911249999859</c:v>
                </c:pt>
                <c:pt idx="73637">
                  <c:v>244.912172000113</c:v>
                </c:pt>
                <c:pt idx="73638">
                  <c:v>244.91435399977402</c:v>
                </c:pt>
                <c:pt idx="73639">
                  <c:v>244.921391999923</c:v>
                </c:pt>
                <c:pt idx="73640">
                  <c:v>244.921977000103</c:v>
                </c:pt>
                <c:pt idx="73641">
                  <c:v>244.92299299981801</c:v>
                </c:pt>
                <c:pt idx="73642">
                  <c:v>244.92377500018799</c:v>
                </c:pt>
                <c:pt idx="73643">
                  <c:v>244.93877099985099</c:v>
                </c:pt>
                <c:pt idx="73644">
                  <c:v>244.939226000042</c:v>
                </c:pt>
                <c:pt idx="73645">
                  <c:v>244.93994100021101</c:v>
                </c:pt>
                <c:pt idx="73646">
                  <c:v>244.940430000042</c:v>
                </c:pt>
                <c:pt idx="73647">
                  <c:v>244.96198799988602</c:v>
                </c:pt>
                <c:pt idx="73648">
                  <c:v>244.963064999865</c:v>
                </c:pt>
                <c:pt idx="73649">
                  <c:v>244.96880000015102</c:v>
                </c:pt>
                <c:pt idx="73650">
                  <c:v>244.96932500005599</c:v>
                </c:pt>
                <c:pt idx="73651">
                  <c:v>244.970017000014</c:v>
                </c:pt>
                <c:pt idx="73652">
                  <c:v>244.97124700019401</c:v>
                </c:pt>
                <c:pt idx="73653">
                  <c:v>244.97218399983399</c:v>
                </c:pt>
                <c:pt idx="73654">
                  <c:v>244.97248699981299</c:v>
                </c:pt>
                <c:pt idx="73655">
                  <c:v>244.97318900012002</c:v>
                </c:pt>
                <c:pt idx="73656">
                  <c:v>244.97447600015198</c:v>
                </c:pt>
                <c:pt idx="73657">
                  <c:v>244.975460000205</c:v>
                </c:pt>
                <c:pt idx="73658">
                  <c:v>244.980482999835</c:v>
                </c:pt>
                <c:pt idx="73659">
                  <c:v>244.98081499996201</c:v>
                </c:pt>
                <c:pt idx="73660">
                  <c:v>244.981399000153</c:v>
                </c:pt>
                <c:pt idx="73661">
                  <c:v>244.981836000079</c:v>
                </c:pt>
                <c:pt idx="73662">
                  <c:v>244.994906000101</c:v>
                </c:pt>
                <c:pt idx="73663">
                  <c:v>244.99555100010099</c:v>
                </c:pt>
                <c:pt idx="73664">
                  <c:v>244.996405000165</c:v>
                </c:pt>
                <c:pt idx="73665">
                  <c:v>244.99679300015399</c:v>
                </c:pt>
                <c:pt idx="73666">
                  <c:v>244.99709300016499</c:v>
                </c:pt>
                <c:pt idx="73667">
                  <c:v>244.997453999985</c:v>
                </c:pt>
                <c:pt idx="73668">
                  <c:v>244.997681999848</c:v>
                </c:pt>
                <c:pt idx="73669">
                  <c:v>244.997793000038</c:v>
                </c:pt>
                <c:pt idx="73670">
                  <c:v>244.99811199984802</c:v>
                </c:pt>
                <c:pt idx="73671">
                  <c:v>244.99832099991102</c:v>
                </c:pt>
                <c:pt idx="73672">
                  <c:v>244.99859800016498</c:v>
                </c:pt>
                <c:pt idx="73673">
                  <c:v>244.99889900016498</c:v>
                </c:pt>
                <c:pt idx="73674">
                  <c:v>244.99927499982701</c:v>
                </c:pt>
                <c:pt idx="73675">
                  <c:v>244.999277999795</c:v>
                </c:pt>
                <c:pt idx="73676">
                  <c:v>244.99940599980599</c:v>
                </c:pt>
                <c:pt idx="73677">
                  <c:v>245.00031500019699</c:v>
                </c:pt>
                <c:pt idx="73678">
                  <c:v>245.00108499978501</c:v>
                </c:pt>
                <c:pt idx="73679">
                  <c:v>245.03903300001099</c:v>
                </c:pt>
                <c:pt idx="73680">
                  <c:v>245.04849799996001</c:v>
                </c:pt>
                <c:pt idx="73681">
                  <c:v>245.049616999949</c:v>
                </c:pt>
                <c:pt idx="73682">
                  <c:v>245.050265999907</c:v>
                </c:pt>
                <c:pt idx="73683">
                  <c:v>245.051424999928</c:v>
                </c:pt>
                <c:pt idx="73684">
                  <c:v>245.05270800000199</c:v>
                </c:pt>
                <c:pt idx="73685">
                  <c:v>245.05462300021401</c:v>
                </c:pt>
                <c:pt idx="73686">
                  <c:v>245.06138000015198</c:v>
                </c:pt>
                <c:pt idx="73687">
                  <c:v>245.06169699998199</c:v>
                </c:pt>
                <c:pt idx="73688">
                  <c:v>245.06218599981298</c:v>
                </c:pt>
                <c:pt idx="73689">
                  <c:v>245.062249000056</c:v>
                </c:pt>
                <c:pt idx="73690">
                  <c:v>245.06267900005599</c:v>
                </c:pt>
                <c:pt idx="73691">
                  <c:v>245.06283299979202</c:v>
                </c:pt>
                <c:pt idx="73692">
                  <c:v>245.064103000004</c:v>
                </c:pt>
                <c:pt idx="73693">
                  <c:v>245.06475399994</c:v>
                </c:pt>
                <c:pt idx="73694">
                  <c:v>245.06495300010999</c:v>
                </c:pt>
                <c:pt idx="73695">
                  <c:v>245.06497299989798</c:v>
                </c:pt>
                <c:pt idx="73696">
                  <c:v>245.065550000163</c:v>
                </c:pt>
                <c:pt idx="73697">
                  <c:v>245.06667300011</c:v>
                </c:pt>
                <c:pt idx="73698">
                  <c:v>245.06681799994098</c:v>
                </c:pt>
                <c:pt idx="73699">
                  <c:v>245.067264000226</c:v>
                </c:pt>
                <c:pt idx="73700">
                  <c:v>245.06748100020502</c:v>
                </c:pt>
                <c:pt idx="73701">
                  <c:v>245.06754300000398</c:v>
                </c:pt>
                <c:pt idx="73702">
                  <c:v>245.06818300005702</c:v>
                </c:pt>
                <c:pt idx="73703">
                  <c:v>245.068617000015</c:v>
                </c:pt>
                <c:pt idx="73704">
                  <c:v>245.06984500021602</c:v>
                </c:pt>
                <c:pt idx="73705">
                  <c:v>245.07422799979298</c:v>
                </c:pt>
                <c:pt idx="73706">
                  <c:v>245.07458800007902</c:v>
                </c:pt>
                <c:pt idx="73707">
                  <c:v>245.07524799992001</c:v>
                </c:pt>
                <c:pt idx="73708">
                  <c:v>245.07579200007902</c:v>
                </c:pt>
                <c:pt idx="73709">
                  <c:v>245.093052999891</c:v>
                </c:pt>
                <c:pt idx="73710">
                  <c:v>245.09352099994399</c:v>
                </c:pt>
                <c:pt idx="73711">
                  <c:v>245.094389999849</c:v>
                </c:pt>
                <c:pt idx="73712">
                  <c:v>245.09516799980699</c:v>
                </c:pt>
                <c:pt idx="73713">
                  <c:v>245.09830999977498</c:v>
                </c:pt>
                <c:pt idx="73714">
                  <c:v>245.09896900008198</c:v>
                </c:pt>
                <c:pt idx="73715">
                  <c:v>245.09902399995499</c:v>
                </c:pt>
                <c:pt idx="73716">
                  <c:v>245.10019099989199</c:v>
                </c:pt>
                <c:pt idx="73717">
                  <c:v>245.10144399982801</c:v>
                </c:pt>
                <c:pt idx="73718">
                  <c:v>245.11474700011598</c:v>
                </c:pt>
                <c:pt idx="73719">
                  <c:v>245.12910800012801</c:v>
                </c:pt>
                <c:pt idx="73720">
                  <c:v>245.12926099987399</c:v>
                </c:pt>
                <c:pt idx="73721">
                  <c:v>245.12972399998</c:v>
                </c:pt>
                <c:pt idx="73722">
                  <c:v>245.130737000181</c:v>
                </c:pt>
                <c:pt idx="73723">
                  <c:v>245.13099300020201</c:v>
                </c:pt>
                <c:pt idx="73724">
                  <c:v>245.13186400008601</c:v>
                </c:pt>
                <c:pt idx="73725">
                  <c:v>245.13372299997999</c:v>
                </c:pt>
                <c:pt idx="73726">
                  <c:v>245.13406400001202</c:v>
                </c:pt>
                <c:pt idx="73727">
                  <c:v>245.13459799982198</c:v>
                </c:pt>
                <c:pt idx="73728">
                  <c:v>245.134968999991</c:v>
                </c:pt>
                <c:pt idx="73729">
                  <c:v>245.13719500009699</c:v>
                </c:pt>
                <c:pt idx="73730">
                  <c:v>245.142135000151</c:v>
                </c:pt>
                <c:pt idx="73731">
                  <c:v>245.159481999962</c:v>
                </c:pt>
                <c:pt idx="73732">
                  <c:v>245.179205000113</c:v>
                </c:pt>
                <c:pt idx="73733">
                  <c:v>245.20095400020998</c:v>
                </c:pt>
                <c:pt idx="73734">
                  <c:v>245.20162399994601</c:v>
                </c:pt>
                <c:pt idx="73735">
                  <c:v>245.20308299997799</c:v>
                </c:pt>
                <c:pt idx="73736">
                  <c:v>245.20371200014702</c:v>
                </c:pt>
                <c:pt idx="73737">
                  <c:v>245.20408999978798</c:v>
                </c:pt>
                <c:pt idx="73738">
                  <c:v>245.20750100009502</c:v>
                </c:pt>
                <c:pt idx="73739">
                  <c:v>245.20806300006299</c:v>
                </c:pt>
                <c:pt idx="73740">
                  <c:v>245.20855499986197</c:v>
                </c:pt>
                <c:pt idx="73741">
                  <c:v>245.20942099979902</c:v>
                </c:pt>
                <c:pt idx="73742">
                  <c:v>245.210079000116</c:v>
                </c:pt>
                <c:pt idx="73743">
                  <c:v>245.211443999778</c:v>
                </c:pt>
                <c:pt idx="73744">
                  <c:v>245.213904000138</c:v>
                </c:pt>
                <c:pt idx="73745">
                  <c:v>245.21455000012699</c:v>
                </c:pt>
                <c:pt idx="73746">
                  <c:v>245.21585399998</c:v>
                </c:pt>
                <c:pt idx="73747">
                  <c:v>245.21673600020199</c:v>
                </c:pt>
                <c:pt idx="73748">
                  <c:v>245.22391800019199</c:v>
                </c:pt>
                <c:pt idx="73749">
                  <c:v>245.224573000086</c:v>
                </c:pt>
                <c:pt idx="73750">
                  <c:v>245.22583699990699</c:v>
                </c:pt>
                <c:pt idx="73751">
                  <c:v>245.22741800001299</c:v>
                </c:pt>
                <c:pt idx="73752">
                  <c:v>245.245810000142</c:v>
                </c:pt>
                <c:pt idx="73753">
                  <c:v>245.24639599985599</c:v>
                </c:pt>
                <c:pt idx="73754">
                  <c:v>245.247451000068</c:v>
                </c:pt>
                <c:pt idx="73755">
                  <c:v>245.24822900002599</c:v>
                </c:pt>
                <c:pt idx="73756">
                  <c:v>245.25690800010099</c:v>
                </c:pt>
                <c:pt idx="73757">
                  <c:v>245.27380600011301</c:v>
                </c:pt>
                <c:pt idx="73758">
                  <c:v>245.27421899983798</c:v>
                </c:pt>
                <c:pt idx="73759">
                  <c:v>245.27486199985998</c:v>
                </c:pt>
                <c:pt idx="73760">
                  <c:v>245.27506899994401</c:v>
                </c:pt>
                <c:pt idx="73761">
                  <c:v>245.27559199987002</c:v>
                </c:pt>
                <c:pt idx="73762">
                  <c:v>245.281098999839</c:v>
                </c:pt>
                <c:pt idx="73763">
                  <c:v>245.28145300018798</c:v>
                </c:pt>
                <c:pt idx="73764">
                  <c:v>245.28210300013598</c:v>
                </c:pt>
                <c:pt idx="73765">
                  <c:v>245.28255199993501</c:v>
                </c:pt>
                <c:pt idx="73766">
                  <c:v>245.28727999995601</c:v>
                </c:pt>
                <c:pt idx="73767">
                  <c:v>245.289359999787</c:v>
                </c:pt>
                <c:pt idx="73768">
                  <c:v>245.29372799997802</c:v>
                </c:pt>
                <c:pt idx="73769">
                  <c:v>245.29607700014799</c:v>
                </c:pt>
                <c:pt idx="73770">
                  <c:v>245.29674099994702</c:v>
                </c:pt>
                <c:pt idx="73771">
                  <c:v>245.29773799986199</c:v>
                </c:pt>
                <c:pt idx="73772">
                  <c:v>245.29815200003202</c:v>
                </c:pt>
                <c:pt idx="73773">
                  <c:v>245.29842599986199</c:v>
                </c:pt>
                <c:pt idx="73774">
                  <c:v>245.29897499996798</c:v>
                </c:pt>
                <c:pt idx="73775">
                  <c:v>245.29965600004198</c:v>
                </c:pt>
                <c:pt idx="73776">
                  <c:v>245.30054200022201</c:v>
                </c:pt>
                <c:pt idx="73777">
                  <c:v>245.31397000009702</c:v>
                </c:pt>
                <c:pt idx="73778">
                  <c:v>245.314675999907</c:v>
                </c:pt>
                <c:pt idx="73779">
                  <c:v>245.31596699989598</c:v>
                </c:pt>
                <c:pt idx="73780">
                  <c:v>245.31707799997</c:v>
                </c:pt>
                <c:pt idx="73781">
                  <c:v>245.322209999812</c:v>
                </c:pt>
                <c:pt idx="73782">
                  <c:v>245.33213199993</c:v>
                </c:pt>
                <c:pt idx="73783">
                  <c:v>245.33273999986699</c:v>
                </c:pt>
                <c:pt idx="73784">
                  <c:v>245.33399800020501</c:v>
                </c:pt>
                <c:pt idx="73785">
                  <c:v>245.33477600016298</c:v>
                </c:pt>
                <c:pt idx="73786">
                  <c:v>245.346070999858</c:v>
                </c:pt>
                <c:pt idx="73787">
                  <c:v>245.346418999815</c:v>
                </c:pt>
                <c:pt idx="73788">
                  <c:v>245.34713999992098</c:v>
                </c:pt>
                <c:pt idx="73789">
                  <c:v>245.347608999964</c:v>
                </c:pt>
                <c:pt idx="73790">
                  <c:v>245.347925999794</c:v>
                </c:pt>
                <c:pt idx="73791">
                  <c:v>245.357086999774</c:v>
                </c:pt>
                <c:pt idx="73792">
                  <c:v>245.37248500018902</c:v>
                </c:pt>
                <c:pt idx="73793">
                  <c:v>245.37304700015699</c:v>
                </c:pt>
                <c:pt idx="73794">
                  <c:v>245.373684999776</c:v>
                </c:pt>
                <c:pt idx="73795">
                  <c:v>245.37477400008299</c:v>
                </c:pt>
                <c:pt idx="73796">
                  <c:v>245.37554500011501</c:v>
                </c:pt>
                <c:pt idx="73797">
                  <c:v>245.37981499997801</c:v>
                </c:pt>
                <c:pt idx="73798">
                  <c:v>245.38642000015801</c:v>
                </c:pt>
                <c:pt idx="73799">
                  <c:v>245.38710500018999</c:v>
                </c:pt>
                <c:pt idx="73800">
                  <c:v>245.38737800003202</c:v>
                </c:pt>
                <c:pt idx="73801">
                  <c:v>245.388402000116</c:v>
                </c:pt>
                <c:pt idx="73802">
                  <c:v>245.38846299992599</c:v>
                </c:pt>
                <c:pt idx="73803">
                  <c:v>245.38918300004198</c:v>
                </c:pt>
                <c:pt idx="73804">
                  <c:v>245.38946199981999</c:v>
                </c:pt>
                <c:pt idx="73805">
                  <c:v>245.39030200003199</c:v>
                </c:pt>
                <c:pt idx="73806">
                  <c:v>245.39149700012698</c:v>
                </c:pt>
                <c:pt idx="73807">
                  <c:v>245.39818099992701</c:v>
                </c:pt>
                <c:pt idx="73808">
                  <c:v>245.39842800004399</c:v>
                </c:pt>
                <c:pt idx="73809">
                  <c:v>245.39893400014901</c:v>
                </c:pt>
                <c:pt idx="73810">
                  <c:v>245.399386999906</c:v>
                </c:pt>
                <c:pt idx="73811">
                  <c:v>245.40870300006603</c:v>
                </c:pt>
                <c:pt idx="73812">
                  <c:v>245.40933600019301</c:v>
                </c:pt>
                <c:pt idx="73813">
                  <c:v>245.41059800003401</c:v>
                </c:pt>
                <c:pt idx="73814">
                  <c:v>245.410607999929</c:v>
                </c:pt>
                <c:pt idx="73815">
                  <c:v>245.411521999813</c:v>
                </c:pt>
                <c:pt idx="73816">
                  <c:v>245.41893100013101</c:v>
                </c:pt>
                <c:pt idx="73817">
                  <c:v>245.425037000131</c:v>
                </c:pt>
                <c:pt idx="73818">
                  <c:v>245.42934500004699</c:v>
                </c:pt>
                <c:pt idx="73819">
                  <c:v>245.429994000005</c:v>
                </c:pt>
                <c:pt idx="73820">
                  <c:v>245.43121299984699</c:v>
                </c:pt>
                <c:pt idx="73821">
                  <c:v>245.43211599984699</c:v>
                </c:pt>
                <c:pt idx="73822">
                  <c:v>245.46700700011502</c:v>
                </c:pt>
                <c:pt idx="73823">
                  <c:v>245.467378999819</c:v>
                </c:pt>
                <c:pt idx="73824">
                  <c:v>245.468133000031</c:v>
                </c:pt>
                <c:pt idx="73825">
                  <c:v>245.46874299994599</c:v>
                </c:pt>
                <c:pt idx="73826">
                  <c:v>245.46991199986198</c:v>
                </c:pt>
                <c:pt idx="73827">
                  <c:v>245.47063599993601</c:v>
                </c:pt>
                <c:pt idx="73828">
                  <c:v>245.49766400014002</c:v>
                </c:pt>
                <c:pt idx="73829">
                  <c:v>245.50601900000399</c:v>
                </c:pt>
                <c:pt idx="73830">
                  <c:v>245.51873500013198</c:v>
                </c:pt>
                <c:pt idx="73831">
                  <c:v>245.51913899995199</c:v>
                </c:pt>
                <c:pt idx="73832">
                  <c:v>245.51992199985702</c:v>
                </c:pt>
                <c:pt idx="73833">
                  <c:v>245.520087999921</c:v>
                </c:pt>
                <c:pt idx="73834">
                  <c:v>245.521764999921</c:v>
                </c:pt>
                <c:pt idx="73835">
                  <c:v>245.521929000005</c:v>
                </c:pt>
                <c:pt idx="73836">
                  <c:v>245.52252400007998</c:v>
                </c:pt>
                <c:pt idx="73837">
                  <c:v>245.52270599997402</c:v>
                </c:pt>
                <c:pt idx="73838">
                  <c:v>245.523310999942</c:v>
                </c:pt>
                <c:pt idx="73839">
                  <c:v>245.523479999974</c:v>
                </c:pt>
                <c:pt idx="73840">
                  <c:v>245.52556600019602</c:v>
                </c:pt>
                <c:pt idx="73841">
                  <c:v>245.52574900008</c:v>
                </c:pt>
                <c:pt idx="73842">
                  <c:v>245.527241000218</c:v>
                </c:pt>
                <c:pt idx="73843">
                  <c:v>245.527402999869</c:v>
                </c:pt>
                <c:pt idx="73844">
                  <c:v>245.52925199986899</c:v>
                </c:pt>
                <c:pt idx="73845">
                  <c:v>245.52944800007</c:v>
                </c:pt>
                <c:pt idx="73846">
                  <c:v>245.53005799998502</c:v>
                </c:pt>
                <c:pt idx="73847">
                  <c:v>245.53024899978399</c:v>
                </c:pt>
                <c:pt idx="73848">
                  <c:v>245.53138100009099</c:v>
                </c:pt>
                <c:pt idx="73849">
                  <c:v>245.53144899982701</c:v>
                </c:pt>
                <c:pt idx="73850">
                  <c:v>245.53151400004899</c:v>
                </c:pt>
                <c:pt idx="73851">
                  <c:v>245.53157999980598</c:v>
                </c:pt>
                <c:pt idx="73852">
                  <c:v>245.53164700000701</c:v>
                </c:pt>
                <c:pt idx="73853">
                  <c:v>245.531708999806</c:v>
                </c:pt>
                <c:pt idx="73854">
                  <c:v>245.53177500001698</c:v>
                </c:pt>
                <c:pt idx="73855">
                  <c:v>245.53184100022901</c:v>
                </c:pt>
                <c:pt idx="73856">
                  <c:v>245.53204699986898</c:v>
                </c:pt>
                <c:pt idx="73857">
                  <c:v>245.53258700007001</c:v>
                </c:pt>
                <c:pt idx="73858">
                  <c:v>245.532980000007</c:v>
                </c:pt>
                <c:pt idx="73859">
                  <c:v>245.53328699994299</c:v>
                </c:pt>
                <c:pt idx="73860">
                  <c:v>245.53361800008099</c:v>
                </c:pt>
                <c:pt idx="73861">
                  <c:v>245.53392999996501</c:v>
                </c:pt>
                <c:pt idx="73862">
                  <c:v>245.53433399978502</c:v>
                </c:pt>
                <c:pt idx="73863">
                  <c:v>245.534635999774</c:v>
                </c:pt>
                <c:pt idx="73864">
                  <c:v>245.53514899980598</c:v>
                </c:pt>
                <c:pt idx="73865">
                  <c:v>245.535490999827</c:v>
                </c:pt>
                <c:pt idx="73866">
                  <c:v>245.545021999987</c:v>
                </c:pt>
                <c:pt idx="73867">
                  <c:v>245.547303999956</c:v>
                </c:pt>
                <c:pt idx="73868">
                  <c:v>245.54796499978599</c:v>
                </c:pt>
                <c:pt idx="73869">
                  <c:v>245.54919000001902</c:v>
                </c:pt>
                <c:pt idx="73870">
                  <c:v>245.55004100011502</c:v>
                </c:pt>
                <c:pt idx="73871">
                  <c:v>245.56347999987301</c:v>
                </c:pt>
                <c:pt idx="73872">
                  <c:v>245.56405200019</c:v>
                </c:pt>
                <c:pt idx="73873">
                  <c:v>245.56533399981998</c:v>
                </c:pt>
                <c:pt idx="73874">
                  <c:v>245.566166000116</c:v>
                </c:pt>
                <c:pt idx="73875">
                  <c:v>245.56654400021202</c:v>
                </c:pt>
                <c:pt idx="73876">
                  <c:v>245.567103000212</c:v>
                </c:pt>
                <c:pt idx="73877">
                  <c:v>245.56801300013802</c:v>
                </c:pt>
                <c:pt idx="73878">
                  <c:v>245.56865800013802</c:v>
                </c:pt>
                <c:pt idx="73879">
                  <c:v>245.57661600010698</c:v>
                </c:pt>
                <c:pt idx="73880">
                  <c:v>245.57724199985299</c:v>
                </c:pt>
                <c:pt idx="73881">
                  <c:v>245.57751500014999</c:v>
                </c:pt>
                <c:pt idx="73882">
                  <c:v>245.57810599981099</c:v>
                </c:pt>
                <c:pt idx="73883">
                  <c:v>245.57846200013898</c:v>
                </c:pt>
                <c:pt idx="73884">
                  <c:v>245.57853899977999</c:v>
                </c:pt>
                <c:pt idx="73885">
                  <c:v>245.57922099984299</c:v>
                </c:pt>
                <c:pt idx="73886">
                  <c:v>245.579328000076</c:v>
                </c:pt>
                <c:pt idx="73887">
                  <c:v>245.57994099995898</c:v>
                </c:pt>
                <c:pt idx="73888">
                  <c:v>245.58642600004501</c:v>
                </c:pt>
                <c:pt idx="73889">
                  <c:v>245.587056000204</c:v>
                </c:pt>
                <c:pt idx="73890">
                  <c:v>245.59947799980301</c:v>
                </c:pt>
                <c:pt idx="73891">
                  <c:v>245.60489900022699</c:v>
                </c:pt>
                <c:pt idx="73892">
                  <c:v>245.60608999990998</c:v>
                </c:pt>
                <c:pt idx="73893">
                  <c:v>245.60692500017399</c:v>
                </c:pt>
                <c:pt idx="73894">
                  <c:v>245.60953199988899</c:v>
                </c:pt>
                <c:pt idx="73895">
                  <c:v>245.61008699993101</c:v>
                </c:pt>
                <c:pt idx="73896">
                  <c:v>245.61991100017602</c:v>
                </c:pt>
                <c:pt idx="73897">
                  <c:v>245.622293999986</c:v>
                </c:pt>
                <c:pt idx="73898">
                  <c:v>245.63060899981701</c:v>
                </c:pt>
                <c:pt idx="73899">
                  <c:v>245.63342300007201</c:v>
                </c:pt>
                <c:pt idx="73900">
                  <c:v>245.64289299996702</c:v>
                </c:pt>
                <c:pt idx="73901">
                  <c:v>245.653845000106</c:v>
                </c:pt>
                <c:pt idx="73902">
                  <c:v>245.65578600004301</c:v>
                </c:pt>
                <c:pt idx="73903">
                  <c:v>245.65584099991599</c:v>
                </c:pt>
                <c:pt idx="73904">
                  <c:v>245.65588199993701</c:v>
                </c:pt>
                <c:pt idx="73905">
                  <c:v>245.65637700015898</c:v>
                </c:pt>
                <c:pt idx="73906">
                  <c:v>245.65644399990498</c:v>
                </c:pt>
                <c:pt idx="73907">
                  <c:v>245.656445999884</c:v>
                </c:pt>
                <c:pt idx="73908">
                  <c:v>245.656475000032</c:v>
                </c:pt>
                <c:pt idx="73909">
                  <c:v>245.657592000043</c:v>
                </c:pt>
                <c:pt idx="73910">
                  <c:v>245.65766900013801</c:v>
                </c:pt>
                <c:pt idx="73911">
                  <c:v>245.657819999905</c:v>
                </c:pt>
                <c:pt idx="73912">
                  <c:v>245.65834299983098</c:v>
                </c:pt>
                <c:pt idx="73913">
                  <c:v>245.658544999969</c:v>
                </c:pt>
                <c:pt idx="73914">
                  <c:v>245.658809999895</c:v>
                </c:pt>
                <c:pt idx="73915">
                  <c:v>245.65932099994799</c:v>
                </c:pt>
                <c:pt idx="73916">
                  <c:v>245.65984899982101</c:v>
                </c:pt>
                <c:pt idx="73917">
                  <c:v>245.660385000064</c:v>
                </c:pt>
                <c:pt idx="73918">
                  <c:v>245.660672000212</c:v>
                </c:pt>
                <c:pt idx="73919">
                  <c:v>245.66088499977897</c:v>
                </c:pt>
                <c:pt idx="73920">
                  <c:v>245.66134299993701</c:v>
                </c:pt>
                <c:pt idx="73921">
                  <c:v>245.66163000008601</c:v>
                </c:pt>
                <c:pt idx="73922">
                  <c:v>245.66191099984198</c:v>
                </c:pt>
                <c:pt idx="73923">
                  <c:v>245.67463099992798</c:v>
                </c:pt>
                <c:pt idx="73924">
                  <c:v>245.67609799987599</c:v>
                </c:pt>
                <c:pt idx="73925">
                  <c:v>245.676751999781</c:v>
                </c:pt>
                <c:pt idx="73926">
                  <c:v>245.678016000056</c:v>
                </c:pt>
                <c:pt idx="73927">
                  <c:v>245.67859499984402</c:v>
                </c:pt>
                <c:pt idx="73928">
                  <c:v>245.67888499996099</c:v>
                </c:pt>
                <c:pt idx="73929">
                  <c:v>245.67922999995</c:v>
                </c:pt>
                <c:pt idx="73930">
                  <c:v>245.68047299999299</c:v>
                </c:pt>
                <c:pt idx="73931">
                  <c:v>245.68058900013</c:v>
                </c:pt>
                <c:pt idx="73932">
                  <c:v>245.680994999929</c:v>
                </c:pt>
                <c:pt idx="73933">
                  <c:v>245.681313000204</c:v>
                </c:pt>
                <c:pt idx="73934">
                  <c:v>245.68189799992902</c:v>
                </c:pt>
                <c:pt idx="73935">
                  <c:v>245.68246799981299</c:v>
                </c:pt>
                <c:pt idx="73936">
                  <c:v>245.68453700021499</c:v>
                </c:pt>
                <c:pt idx="73937">
                  <c:v>245.70172599987902</c:v>
                </c:pt>
                <c:pt idx="73938">
                  <c:v>245.70237499983702</c:v>
                </c:pt>
                <c:pt idx="73939">
                  <c:v>245.70359000017501</c:v>
                </c:pt>
                <c:pt idx="73940">
                  <c:v>245.70449000020702</c:v>
                </c:pt>
                <c:pt idx="73941">
                  <c:v>245.70663099984802</c:v>
                </c:pt>
                <c:pt idx="73942">
                  <c:v>245.70873799984801</c:v>
                </c:pt>
                <c:pt idx="73943">
                  <c:v>245.71695900021899</c:v>
                </c:pt>
                <c:pt idx="73944">
                  <c:v>245.717665000029</c:v>
                </c:pt>
                <c:pt idx="73945">
                  <c:v>245.73647699980899</c:v>
                </c:pt>
                <c:pt idx="73946">
                  <c:v>245.73736299998902</c:v>
                </c:pt>
                <c:pt idx="73947">
                  <c:v>245.746792999852</c:v>
                </c:pt>
                <c:pt idx="73948">
                  <c:v>245.74970699995899</c:v>
                </c:pt>
                <c:pt idx="73949">
                  <c:v>245.75249500003298</c:v>
                </c:pt>
                <c:pt idx="73950">
                  <c:v>245.75297999990602</c:v>
                </c:pt>
                <c:pt idx="73951">
                  <c:v>245.75387300001202</c:v>
                </c:pt>
                <c:pt idx="73952">
                  <c:v>245.754552000107</c:v>
                </c:pt>
                <c:pt idx="73953">
                  <c:v>245.77039399991901</c:v>
                </c:pt>
                <c:pt idx="73954">
                  <c:v>245.77880200013101</c:v>
                </c:pt>
                <c:pt idx="73955">
                  <c:v>245.780732000184</c:v>
                </c:pt>
                <c:pt idx="73956">
                  <c:v>245.80586799993398</c:v>
                </c:pt>
                <c:pt idx="73957">
                  <c:v>245.806506999997</c:v>
                </c:pt>
                <c:pt idx="73958">
                  <c:v>245.80775100002899</c:v>
                </c:pt>
                <c:pt idx="73959">
                  <c:v>245.808642000156</c:v>
                </c:pt>
                <c:pt idx="73960">
                  <c:v>245.82018299997699</c:v>
                </c:pt>
                <c:pt idx="73961">
                  <c:v>245.82463400020001</c:v>
                </c:pt>
                <c:pt idx="73962">
                  <c:v>245.82526699987199</c:v>
                </c:pt>
                <c:pt idx="73963">
                  <c:v>245.82645200007298</c:v>
                </c:pt>
                <c:pt idx="73964">
                  <c:v>245.82740999994701</c:v>
                </c:pt>
                <c:pt idx="73965">
                  <c:v>245.84208699979999</c:v>
                </c:pt>
                <c:pt idx="73966">
                  <c:v>245.84267899990601</c:v>
                </c:pt>
                <c:pt idx="73967">
                  <c:v>245.84381500017102</c:v>
                </c:pt>
                <c:pt idx="73968">
                  <c:v>245.84465999987501</c:v>
                </c:pt>
                <c:pt idx="73969">
                  <c:v>245.84834999995999</c:v>
                </c:pt>
                <c:pt idx="73970">
                  <c:v>245.84902600008698</c:v>
                </c:pt>
                <c:pt idx="73971">
                  <c:v>245.85019200003401</c:v>
                </c:pt>
                <c:pt idx="73972">
                  <c:v>245.85098299985401</c:v>
                </c:pt>
                <c:pt idx="73973">
                  <c:v>245.87145099985702</c:v>
                </c:pt>
                <c:pt idx="73974">
                  <c:v>245.89869999999698</c:v>
                </c:pt>
                <c:pt idx="73975">
                  <c:v>245.89913199997602</c:v>
                </c:pt>
                <c:pt idx="73976">
                  <c:v>245.89990200001901</c:v>
                </c:pt>
                <c:pt idx="73977">
                  <c:v>245.90042499994502</c:v>
                </c:pt>
                <c:pt idx="73978">
                  <c:v>245.903024000199</c:v>
                </c:pt>
                <c:pt idx="73979">
                  <c:v>245.91854299978797</c:v>
                </c:pt>
                <c:pt idx="73980">
                  <c:v>245.92200200004299</c:v>
                </c:pt>
                <c:pt idx="73981">
                  <c:v>245.92244099994701</c:v>
                </c:pt>
                <c:pt idx="73982">
                  <c:v>245.92319500015898</c:v>
                </c:pt>
                <c:pt idx="73983">
                  <c:v>245.923811000011</c:v>
                </c:pt>
                <c:pt idx="73984">
                  <c:v>245.94821500022502</c:v>
                </c:pt>
                <c:pt idx="73985">
                  <c:v>245.94896799999299</c:v>
                </c:pt>
                <c:pt idx="73986">
                  <c:v>245.95026699989799</c:v>
                </c:pt>
                <c:pt idx="73987">
                  <c:v>245.95121399988699</c:v>
                </c:pt>
                <c:pt idx="73988">
                  <c:v>245.951306999813</c:v>
                </c:pt>
                <c:pt idx="73989">
                  <c:v>245.951448000141</c:v>
                </c:pt>
                <c:pt idx="73990">
                  <c:v>245.951911999782</c:v>
                </c:pt>
                <c:pt idx="73991">
                  <c:v>245.95326200005701</c:v>
                </c:pt>
                <c:pt idx="73992">
                  <c:v>245.95412799999301</c:v>
                </c:pt>
                <c:pt idx="73993">
                  <c:v>245.956077999835</c:v>
                </c:pt>
                <c:pt idx="73994">
                  <c:v>245.956731000205</c:v>
                </c:pt>
                <c:pt idx="73995">
                  <c:v>245.957925999846</c:v>
                </c:pt>
                <c:pt idx="73996">
                  <c:v>245.959225000206</c:v>
                </c:pt>
                <c:pt idx="73997">
                  <c:v>245.96151500009</c:v>
                </c:pt>
                <c:pt idx="73998">
                  <c:v>245.96191399996297</c:v>
                </c:pt>
                <c:pt idx="73999">
                  <c:v>245.96262900013198</c:v>
                </c:pt>
                <c:pt idx="74000">
                  <c:v>245.96315799999499</c:v>
                </c:pt>
                <c:pt idx="74001">
                  <c:v>245.97321200008</c:v>
                </c:pt>
                <c:pt idx="74002">
                  <c:v>246.014846999969</c:v>
                </c:pt>
                <c:pt idx="74003">
                  <c:v>246.01968700016999</c:v>
                </c:pt>
                <c:pt idx="74004">
                  <c:v>246.02303499978001</c:v>
                </c:pt>
                <c:pt idx="74005">
                  <c:v>246.027839999896</c:v>
                </c:pt>
                <c:pt idx="74006">
                  <c:v>246.041581000099</c:v>
                </c:pt>
                <c:pt idx="74007">
                  <c:v>246.04201000011</c:v>
                </c:pt>
                <c:pt idx="74008">
                  <c:v>246.04279000004601</c:v>
                </c:pt>
                <c:pt idx="74009">
                  <c:v>246.043161000216</c:v>
                </c:pt>
                <c:pt idx="74010">
                  <c:v>246.04340899986698</c:v>
                </c:pt>
                <c:pt idx="74011">
                  <c:v>246.04372000021601</c:v>
                </c:pt>
                <c:pt idx="74012">
                  <c:v>246.04468000006801</c:v>
                </c:pt>
                <c:pt idx="74013">
                  <c:v>246.04554600000398</c:v>
                </c:pt>
                <c:pt idx="74014">
                  <c:v>246.06291100007999</c:v>
                </c:pt>
                <c:pt idx="74015">
                  <c:v>246.06357399989</c:v>
                </c:pt>
                <c:pt idx="74016">
                  <c:v>246.06487800019698</c:v>
                </c:pt>
                <c:pt idx="74017">
                  <c:v>246.06581299985899</c:v>
                </c:pt>
                <c:pt idx="74018">
                  <c:v>246.07348200015599</c:v>
                </c:pt>
                <c:pt idx="74019">
                  <c:v>246.075399999881</c:v>
                </c:pt>
                <c:pt idx="74020">
                  <c:v>246.07605399978598</c:v>
                </c:pt>
                <c:pt idx="74021">
                  <c:v>246.077284999955</c:v>
                </c:pt>
                <c:pt idx="74022">
                  <c:v>246.07825400016702</c:v>
                </c:pt>
                <c:pt idx="74023">
                  <c:v>246.08282700000899</c:v>
                </c:pt>
                <c:pt idx="74024">
                  <c:v>246.08350100015699</c:v>
                </c:pt>
                <c:pt idx="74025">
                  <c:v>246.08485899989302</c:v>
                </c:pt>
                <c:pt idx="74026">
                  <c:v>246.08632099989302</c:v>
                </c:pt>
                <c:pt idx="74027">
                  <c:v>246.093736000148</c:v>
                </c:pt>
                <c:pt idx="74028">
                  <c:v>246.09500099995699</c:v>
                </c:pt>
                <c:pt idx="74029">
                  <c:v>246.11079099986401</c:v>
                </c:pt>
                <c:pt idx="74030">
                  <c:v>246.11112100001202</c:v>
                </c:pt>
                <c:pt idx="74031">
                  <c:v>246.11184000013901</c:v>
                </c:pt>
                <c:pt idx="74032">
                  <c:v>246.11231200014998</c:v>
                </c:pt>
                <c:pt idx="74033">
                  <c:v>246.11917499987598</c:v>
                </c:pt>
                <c:pt idx="74034">
                  <c:v>246.11985199999202</c:v>
                </c:pt>
                <c:pt idx="74035">
                  <c:v>246.12116300022501</c:v>
                </c:pt>
                <c:pt idx="74036">
                  <c:v>246.12214199987599</c:v>
                </c:pt>
                <c:pt idx="74037">
                  <c:v>246.12561399999299</c:v>
                </c:pt>
                <c:pt idx="74038">
                  <c:v>246.130790999814</c:v>
                </c:pt>
                <c:pt idx="74039">
                  <c:v>246.13147199988799</c:v>
                </c:pt>
                <c:pt idx="74040">
                  <c:v>246.13284999986701</c:v>
                </c:pt>
                <c:pt idx="74041">
                  <c:v>246.13365400000399</c:v>
                </c:pt>
                <c:pt idx="74042">
                  <c:v>246.151385999837</c:v>
                </c:pt>
                <c:pt idx="74043">
                  <c:v>246.153491999848</c:v>
                </c:pt>
                <c:pt idx="74044">
                  <c:v>246.15394500005999</c:v>
                </c:pt>
                <c:pt idx="74045">
                  <c:v>246.15480600004901</c:v>
                </c:pt>
                <c:pt idx="74046">
                  <c:v>246.155451000049</c:v>
                </c:pt>
                <c:pt idx="74047">
                  <c:v>246.16945199977602</c:v>
                </c:pt>
                <c:pt idx="74048">
                  <c:v>246.17375900015699</c:v>
                </c:pt>
                <c:pt idx="74049">
                  <c:v>246.18577699993602</c:v>
                </c:pt>
                <c:pt idx="74050">
                  <c:v>246.18649800004198</c:v>
                </c:pt>
                <c:pt idx="74051">
                  <c:v>246.18781400022201</c:v>
                </c:pt>
                <c:pt idx="74052">
                  <c:v>246.18888900022199</c:v>
                </c:pt>
                <c:pt idx="74053">
                  <c:v>246.19706100020201</c:v>
                </c:pt>
                <c:pt idx="74054">
                  <c:v>246.19735599981098</c:v>
                </c:pt>
                <c:pt idx="74055">
                  <c:v>246.19805600013899</c:v>
                </c:pt>
                <c:pt idx="74056">
                  <c:v>246.198453000033</c:v>
                </c:pt>
                <c:pt idx="74057">
                  <c:v>246.19897100001202</c:v>
                </c:pt>
                <c:pt idx="74058">
                  <c:v>246.19918600001202</c:v>
                </c:pt>
                <c:pt idx="74059">
                  <c:v>246.200011999917</c:v>
                </c:pt>
                <c:pt idx="74060">
                  <c:v>246.20002099982199</c:v>
                </c:pt>
                <c:pt idx="74061">
                  <c:v>246.20072300012902</c:v>
                </c:pt>
                <c:pt idx="74062">
                  <c:v>246.201592000034</c:v>
                </c:pt>
                <c:pt idx="74063">
                  <c:v>246.20899999990698</c:v>
                </c:pt>
                <c:pt idx="74064">
                  <c:v>246.20969199986499</c:v>
                </c:pt>
                <c:pt idx="74065">
                  <c:v>246.211075999781</c:v>
                </c:pt>
                <c:pt idx="74066">
                  <c:v>246.212074000141</c:v>
                </c:pt>
                <c:pt idx="74067">
                  <c:v>246.218820000194</c:v>
                </c:pt>
                <c:pt idx="74068">
                  <c:v>246.23110199991001</c:v>
                </c:pt>
                <c:pt idx="74069">
                  <c:v>246.23174399994201</c:v>
                </c:pt>
                <c:pt idx="74070">
                  <c:v>246.23312499988899</c:v>
                </c:pt>
                <c:pt idx="74071">
                  <c:v>246.23400000018501</c:v>
                </c:pt>
                <c:pt idx="74072">
                  <c:v>246.24958499998598</c:v>
                </c:pt>
                <c:pt idx="74073">
                  <c:v>246.250318999955</c:v>
                </c:pt>
                <c:pt idx="74074">
                  <c:v>246.25153999977499</c:v>
                </c:pt>
                <c:pt idx="74075">
                  <c:v>246.25233000006099</c:v>
                </c:pt>
                <c:pt idx="74076">
                  <c:v>246.254383000177</c:v>
                </c:pt>
                <c:pt idx="74077">
                  <c:v>246.25622599978598</c:v>
                </c:pt>
                <c:pt idx="74078">
                  <c:v>246.27495200002102</c:v>
                </c:pt>
                <c:pt idx="74079">
                  <c:v>246.27533700004199</c:v>
                </c:pt>
                <c:pt idx="74080">
                  <c:v>246.275958999831</c:v>
                </c:pt>
                <c:pt idx="74081">
                  <c:v>246.27649000012698</c:v>
                </c:pt>
                <c:pt idx="74082">
                  <c:v>246.280068000032</c:v>
                </c:pt>
                <c:pt idx="74083">
                  <c:v>246.295397999801</c:v>
                </c:pt>
                <c:pt idx="74084">
                  <c:v>246.29596000022499</c:v>
                </c:pt>
                <c:pt idx="74085">
                  <c:v>246.29687300011901</c:v>
                </c:pt>
                <c:pt idx="74086">
                  <c:v>246.29714899992902</c:v>
                </c:pt>
                <c:pt idx="74087">
                  <c:v>246.29792099994998</c:v>
                </c:pt>
                <c:pt idx="74088">
                  <c:v>246.303067000098</c:v>
                </c:pt>
                <c:pt idx="74089">
                  <c:v>246.30346200001401</c:v>
                </c:pt>
                <c:pt idx="74090">
                  <c:v>246.30355399995</c:v>
                </c:pt>
                <c:pt idx="74091">
                  <c:v>246.30429399985502</c:v>
                </c:pt>
                <c:pt idx="74092">
                  <c:v>246.305342000141</c:v>
                </c:pt>
                <c:pt idx="74093">
                  <c:v>246.30545299987702</c:v>
                </c:pt>
                <c:pt idx="74094">
                  <c:v>246.305538999877</c:v>
                </c:pt>
                <c:pt idx="74095">
                  <c:v>246.30621799997198</c:v>
                </c:pt>
                <c:pt idx="74096">
                  <c:v>246.307875000184</c:v>
                </c:pt>
                <c:pt idx="74097">
                  <c:v>246.308148000025</c:v>
                </c:pt>
                <c:pt idx="74098">
                  <c:v>246.308223000141</c:v>
                </c:pt>
                <c:pt idx="74099">
                  <c:v>246.30866100005701</c:v>
                </c:pt>
                <c:pt idx="74100">
                  <c:v>246.30885099986699</c:v>
                </c:pt>
                <c:pt idx="74101">
                  <c:v>246.30937700021602</c:v>
                </c:pt>
                <c:pt idx="74102">
                  <c:v>246.30956500004601</c:v>
                </c:pt>
                <c:pt idx="74103">
                  <c:v>246.30997399981399</c:v>
                </c:pt>
                <c:pt idx="74104">
                  <c:v>246.31007100015199</c:v>
                </c:pt>
                <c:pt idx="74105">
                  <c:v>246.31012999998302</c:v>
                </c:pt>
                <c:pt idx="74106">
                  <c:v>246.31088600017301</c:v>
                </c:pt>
                <c:pt idx="74107">
                  <c:v>246.31095599988799</c:v>
                </c:pt>
                <c:pt idx="74108">
                  <c:v>246.31102100011</c:v>
                </c:pt>
                <c:pt idx="74109">
                  <c:v>246.311086999867</c:v>
                </c:pt>
                <c:pt idx="74110">
                  <c:v>246.31114900012099</c:v>
                </c:pt>
                <c:pt idx="74111">
                  <c:v>246.31149900005701</c:v>
                </c:pt>
                <c:pt idx="74112">
                  <c:v>246.31186199985601</c:v>
                </c:pt>
                <c:pt idx="74113">
                  <c:v>246.312298999782</c:v>
                </c:pt>
                <c:pt idx="74114">
                  <c:v>246.312780000153</c:v>
                </c:pt>
                <c:pt idx="74115">
                  <c:v>246.31308600009999</c:v>
                </c:pt>
                <c:pt idx="74116">
                  <c:v>246.31338400013101</c:v>
                </c:pt>
                <c:pt idx="74117">
                  <c:v>246.31811800009001</c:v>
                </c:pt>
                <c:pt idx="74118">
                  <c:v>246.339846999944</c:v>
                </c:pt>
                <c:pt idx="74119">
                  <c:v>246.340444999987</c:v>
                </c:pt>
                <c:pt idx="74120">
                  <c:v>246.34168200009199</c:v>
                </c:pt>
                <c:pt idx="74121">
                  <c:v>246.342447000188</c:v>
                </c:pt>
                <c:pt idx="74122">
                  <c:v>246.35205999993499</c:v>
                </c:pt>
                <c:pt idx="74123">
                  <c:v>246.35433100002001</c:v>
                </c:pt>
                <c:pt idx="74124">
                  <c:v>246.36388199996799</c:v>
                </c:pt>
                <c:pt idx="74125">
                  <c:v>246.37309399986401</c:v>
                </c:pt>
                <c:pt idx="74126">
                  <c:v>246.37669200001201</c:v>
                </c:pt>
                <c:pt idx="74127">
                  <c:v>246.377502000086</c:v>
                </c:pt>
                <c:pt idx="74128">
                  <c:v>246.37889799987502</c:v>
                </c:pt>
                <c:pt idx="74129">
                  <c:v>246.38013499998098</c:v>
                </c:pt>
                <c:pt idx="74130">
                  <c:v>246.380396999938</c:v>
                </c:pt>
                <c:pt idx="74131">
                  <c:v>246.38087999983298</c:v>
                </c:pt>
                <c:pt idx="74132">
                  <c:v>246.38227500008699</c:v>
                </c:pt>
                <c:pt idx="74133">
                  <c:v>246.383220000097</c:v>
                </c:pt>
                <c:pt idx="74134">
                  <c:v>246.389828999781</c:v>
                </c:pt>
                <c:pt idx="74135">
                  <c:v>246.39944000000401</c:v>
                </c:pt>
                <c:pt idx="74136">
                  <c:v>246.40004999992001</c:v>
                </c:pt>
                <c:pt idx="74137">
                  <c:v>246.40115200008898</c:v>
                </c:pt>
                <c:pt idx="74138">
                  <c:v>246.40196300015302</c:v>
                </c:pt>
                <c:pt idx="74139">
                  <c:v>246.40902600003702</c:v>
                </c:pt>
                <c:pt idx="74140">
                  <c:v>246.40949300010101</c:v>
                </c:pt>
                <c:pt idx="74141">
                  <c:v>246.41026700010099</c:v>
                </c:pt>
                <c:pt idx="74142">
                  <c:v>246.41036899993099</c:v>
                </c:pt>
                <c:pt idx="74143">
                  <c:v>246.410952000132</c:v>
                </c:pt>
                <c:pt idx="74144">
                  <c:v>246.41114499990999</c:v>
                </c:pt>
                <c:pt idx="74145">
                  <c:v>246.41208399998501</c:v>
                </c:pt>
                <c:pt idx="74146">
                  <c:v>246.413329999995</c:v>
                </c:pt>
                <c:pt idx="74147">
                  <c:v>246.413720999953</c:v>
                </c:pt>
                <c:pt idx="74148">
                  <c:v>246.423997999954</c:v>
                </c:pt>
                <c:pt idx="74149">
                  <c:v>246.43197200020902</c:v>
                </c:pt>
                <c:pt idx="74150">
                  <c:v>246.464710000054</c:v>
                </c:pt>
                <c:pt idx="74151">
                  <c:v>246.46721799990698</c:v>
                </c:pt>
                <c:pt idx="74152">
                  <c:v>246.488762999888</c:v>
                </c:pt>
                <c:pt idx="74153">
                  <c:v>246.50038600020702</c:v>
                </c:pt>
                <c:pt idx="74154">
                  <c:v>246.50104500005901</c:v>
                </c:pt>
                <c:pt idx="74155">
                  <c:v>246.502311999847</c:v>
                </c:pt>
                <c:pt idx="74156">
                  <c:v>246.50316799989</c:v>
                </c:pt>
                <c:pt idx="74157">
                  <c:v>246.51985999980701</c:v>
                </c:pt>
                <c:pt idx="74158">
                  <c:v>246.55236399985299</c:v>
                </c:pt>
                <c:pt idx="74159">
                  <c:v>246.554997000203</c:v>
                </c:pt>
                <c:pt idx="74160">
                  <c:v>246.55565700004399</c:v>
                </c:pt>
                <c:pt idx="74161">
                  <c:v>246.55695699993802</c:v>
                </c:pt>
                <c:pt idx="74162">
                  <c:v>246.55789300004398</c:v>
                </c:pt>
                <c:pt idx="74163">
                  <c:v>246.56217299980199</c:v>
                </c:pt>
                <c:pt idx="74164">
                  <c:v>246.58833400007998</c:v>
                </c:pt>
                <c:pt idx="74165">
                  <c:v>246.58893000014299</c:v>
                </c:pt>
                <c:pt idx="74166">
                  <c:v>246.58995800018599</c:v>
                </c:pt>
                <c:pt idx="74167">
                  <c:v>246.59070899997403</c:v>
                </c:pt>
                <c:pt idx="74168">
                  <c:v>246.59347299984802</c:v>
                </c:pt>
                <c:pt idx="74169">
                  <c:v>246.61623700012498</c:v>
                </c:pt>
                <c:pt idx="74170">
                  <c:v>246.61690799985001</c:v>
                </c:pt>
                <c:pt idx="74171">
                  <c:v>246.61806499989302</c:v>
                </c:pt>
                <c:pt idx="74172">
                  <c:v>246.61892499989301</c:v>
                </c:pt>
                <c:pt idx="74173">
                  <c:v>246.624365000116</c:v>
                </c:pt>
                <c:pt idx="74174">
                  <c:v>246.62457500016799</c:v>
                </c:pt>
                <c:pt idx="74175">
                  <c:v>246.62505500009502</c:v>
                </c:pt>
                <c:pt idx="74176">
                  <c:v>246.62602499984101</c:v>
                </c:pt>
                <c:pt idx="74177">
                  <c:v>246.62634900005202</c:v>
                </c:pt>
                <c:pt idx="74178">
                  <c:v>246.62780400012699</c:v>
                </c:pt>
                <c:pt idx="74179">
                  <c:v>246.641814000213</c:v>
                </c:pt>
                <c:pt idx="74180">
                  <c:v>246.64254299977898</c:v>
                </c:pt>
                <c:pt idx="74181">
                  <c:v>246.64380300009699</c:v>
                </c:pt>
                <c:pt idx="74182">
                  <c:v>246.64478200020301</c:v>
                </c:pt>
                <c:pt idx="74183">
                  <c:v>246.661767000205</c:v>
                </c:pt>
                <c:pt idx="74184">
                  <c:v>246.66818400009998</c:v>
                </c:pt>
                <c:pt idx="74185">
                  <c:v>246.668654000131</c:v>
                </c:pt>
                <c:pt idx="74186">
                  <c:v>246.66950700020598</c:v>
                </c:pt>
                <c:pt idx="74187">
                  <c:v>246.67012000008899</c:v>
                </c:pt>
                <c:pt idx="74188">
                  <c:v>246.68920100020799</c:v>
                </c:pt>
                <c:pt idx="74189">
                  <c:v>246.68977200008101</c:v>
                </c:pt>
                <c:pt idx="74190">
                  <c:v>246.690890000081</c:v>
                </c:pt>
                <c:pt idx="74191">
                  <c:v>246.691634999933</c:v>
                </c:pt>
                <c:pt idx="74192">
                  <c:v>246.70000200012498</c:v>
                </c:pt>
                <c:pt idx="74193">
                  <c:v>246.700701000008</c:v>
                </c:pt>
                <c:pt idx="74194">
                  <c:v>246.701992999987</c:v>
                </c:pt>
                <c:pt idx="74195">
                  <c:v>246.70336000008299</c:v>
                </c:pt>
                <c:pt idx="74196">
                  <c:v>246.70391700010401</c:v>
                </c:pt>
                <c:pt idx="74197">
                  <c:v>246.70448400001902</c:v>
                </c:pt>
                <c:pt idx="74198">
                  <c:v>246.70570599982901</c:v>
                </c:pt>
                <c:pt idx="74199">
                  <c:v>246.70650799998799</c:v>
                </c:pt>
                <c:pt idx="74200">
                  <c:v>246.710680999967</c:v>
                </c:pt>
                <c:pt idx="74201">
                  <c:v>246.71111199995698</c:v>
                </c:pt>
                <c:pt idx="74202">
                  <c:v>246.71141999988299</c:v>
                </c:pt>
                <c:pt idx="74203">
                  <c:v>246.71175399998901</c:v>
                </c:pt>
                <c:pt idx="74204">
                  <c:v>246.71242900012601</c:v>
                </c:pt>
                <c:pt idx="74205">
                  <c:v>246.712674999798</c:v>
                </c:pt>
                <c:pt idx="74206">
                  <c:v>246.71295799998902</c:v>
                </c:pt>
                <c:pt idx="74207">
                  <c:v>246.73435300019199</c:v>
                </c:pt>
                <c:pt idx="74208">
                  <c:v>246.73500500011798</c:v>
                </c:pt>
                <c:pt idx="74209">
                  <c:v>246.73618599990698</c:v>
                </c:pt>
                <c:pt idx="74210">
                  <c:v>246.73704899987501</c:v>
                </c:pt>
                <c:pt idx="74211">
                  <c:v>246.73716200004398</c:v>
                </c:pt>
                <c:pt idx="74212">
                  <c:v>246.75950700020599</c:v>
                </c:pt>
                <c:pt idx="74213">
                  <c:v>246.76919700004802</c:v>
                </c:pt>
                <c:pt idx="74214">
                  <c:v>246.77925600008101</c:v>
                </c:pt>
                <c:pt idx="74215">
                  <c:v>246.77987799987</c:v>
                </c:pt>
                <c:pt idx="74216">
                  <c:v>246.781155999997</c:v>
                </c:pt>
                <c:pt idx="74217">
                  <c:v>246.78206099997601</c:v>
                </c:pt>
                <c:pt idx="74218">
                  <c:v>246.78541599996601</c:v>
                </c:pt>
                <c:pt idx="74219">
                  <c:v>246.78582800015599</c:v>
                </c:pt>
                <c:pt idx="74220">
                  <c:v>246.78663299982802</c:v>
                </c:pt>
                <c:pt idx="74221">
                  <c:v>246.78724800014601</c:v>
                </c:pt>
                <c:pt idx="74222">
                  <c:v>246.80294600011598</c:v>
                </c:pt>
                <c:pt idx="74223">
                  <c:v>246.80363400011598</c:v>
                </c:pt>
                <c:pt idx="74224">
                  <c:v>246.805002000201</c:v>
                </c:pt>
                <c:pt idx="74225">
                  <c:v>246.806012999968</c:v>
                </c:pt>
                <c:pt idx="74226">
                  <c:v>246.806170000127</c:v>
                </c:pt>
                <c:pt idx="74227">
                  <c:v>246.80670899988402</c:v>
                </c:pt>
                <c:pt idx="74228">
                  <c:v>246.807653999894</c:v>
                </c:pt>
                <c:pt idx="74229">
                  <c:v>246.80766099982</c:v>
                </c:pt>
                <c:pt idx="74230">
                  <c:v>246.80797500013699</c:v>
                </c:pt>
                <c:pt idx="74231">
                  <c:v>246.80831100022201</c:v>
                </c:pt>
                <c:pt idx="74232">
                  <c:v>246.808605999831</c:v>
                </c:pt>
                <c:pt idx="74233">
                  <c:v>246.80976499985201</c:v>
                </c:pt>
                <c:pt idx="74234">
                  <c:v>246.810584999821</c:v>
                </c:pt>
                <c:pt idx="74235">
                  <c:v>246.81843700000101</c:v>
                </c:pt>
                <c:pt idx="74236">
                  <c:v>246.83182099988699</c:v>
                </c:pt>
                <c:pt idx="74237">
                  <c:v>246.83491699988699</c:v>
                </c:pt>
                <c:pt idx="74238">
                  <c:v>246.83732399989799</c:v>
                </c:pt>
                <c:pt idx="74239">
                  <c:v>246.837958000014</c:v>
                </c:pt>
                <c:pt idx="74240">
                  <c:v>246.839148000162</c:v>
                </c:pt>
                <c:pt idx="74241">
                  <c:v>246.84031200013101</c:v>
                </c:pt>
                <c:pt idx="74242">
                  <c:v>246.85706399986802</c:v>
                </c:pt>
                <c:pt idx="74243">
                  <c:v>246.85807000014299</c:v>
                </c:pt>
                <c:pt idx="74244">
                  <c:v>246.85846800002699</c:v>
                </c:pt>
                <c:pt idx="74245">
                  <c:v>246.85886199995301</c:v>
                </c:pt>
                <c:pt idx="74246">
                  <c:v>246.85916199996399</c:v>
                </c:pt>
                <c:pt idx="74247">
                  <c:v>246.85962100011199</c:v>
                </c:pt>
                <c:pt idx="74248">
                  <c:v>246.87407100009199</c:v>
                </c:pt>
                <c:pt idx="74249">
                  <c:v>246.875406000071</c:v>
                </c:pt>
                <c:pt idx="74250">
                  <c:v>246.883292999882</c:v>
                </c:pt>
                <c:pt idx="74251">
                  <c:v>246.88388899994601</c:v>
                </c:pt>
                <c:pt idx="74252">
                  <c:v>246.88517499998798</c:v>
                </c:pt>
                <c:pt idx="74253">
                  <c:v>246.886003999861</c:v>
                </c:pt>
                <c:pt idx="74254">
                  <c:v>246.89412099996798</c:v>
                </c:pt>
                <c:pt idx="74255">
                  <c:v>246.89470200018999</c:v>
                </c:pt>
                <c:pt idx="74256">
                  <c:v>246.89588999990499</c:v>
                </c:pt>
                <c:pt idx="74257">
                  <c:v>246.89725300004199</c:v>
                </c:pt>
                <c:pt idx="74258">
                  <c:v>246.90885100017101</c:v>
                </c:pt>
                <c:pt idx="74259">
                  <c:v>246.90924400010698</c:v>
                </c:pt>
                <c:pt idx="74260">
                  <c:v>246.909511000012</c:v>
                </c:pt>
                <c:pt idx="74261">
                  <c:v>246.909813000002</c:v>
                </c:pt>
                <c:pt idx="74262">
                  <c:v>246.91076999988499</c:v>
                </c:pt>
                <c:pt idx="74263">
                  <c:v>246.91095199978</c:v>
                </c:pt>
                <c:pt idx="74264">
                  <c:v>246.911668999928</c:v>
                </c:pt>
                <c:pt idx="74265">
                  <c:v>246.91178100010799</c:v>
                </c:pt>
                <c:pt idx="74266">
                  <c:v>246.911970999917</c:v>
                </c:pt>
                <c:pt idx="74267">
                  <c:v>246.926237000025</c:v>
                </c:pt>
                <c:pt idx="74268">
                  <c:v>246.92732399989799</c:v>
                </c:pt>
                <c:pt idx="74269">
                  <c:v>246.92788299989797</c:v>
                </c:pt>
                <c:pt idx="74270">
                  <c:v>246.92889300013101</c:v>
                </c:pt>
                <c:pt idx="74271">
                  <c:v>246.92890599999299</c:v>
                </c:pt>
                <c:pt idx="74272">
                  <c:v>246.929382999951</c:v>
                </c:pt>
                <c:pt idx="74273">
                  <c:v>246.92968299996201</c:v>
                </c:pt>
                <c:pt idx="74274">
                  <c:v>246.93049899997197</c:v>
                </c:pt>
                <c:pt idx="74275">
                  <c:v>246.930691000216</c:v>
                </c:pt>
                <c:pt idx="74276">
                  <c:v>246.93133700020502</c:v>
                </c:pt>
                <c:pt idx="74277">
                  <c:v>246.931771000163</c:v>
                </c:pt>
                <c:pt idx="74278">
                  <c:v>246.93252799988801</c:v>
                </c:pt>
                <c:pt idx="74279">
                  <c:v>246.93272200011</c:v>
                </c:pt>
                <c:pt idx="74280">
                  <c:v>246.93292399979299</c:v>
                </c:pt>
                <c:pt idx="74281">
                  <c:v>246.933090999846</c:v>
                </c:pt>
                <c:pt idx="74282">
                  <c:v>246.93409200017399</c:v>
                </c:pt>
                <c:pt idx="74283">
                  <c:v>246.934266000153</c:v>
                </c:pt>
                <c:pt idx="74284">
                  <c:v>246.935158999804</c:v>
                </c:pt>
                <c:pt idx="74285">
                  <c:v>246.93537199982501</c:v>
                </c:pt>
                <c:pt idx="74286">
                  <c:v>246.93640399982499</c:v>
                </c:pt>
                <c:pt idx="74287">
                  <c:v>246.936498000195</c:v>
                </c:pt>
                <c:pt idx="74288">
                  <c:v>246.93656999988801</c:v>
                </c:pt>
                <c:pt idx="74289">
                  <c:v>246.93664000005799</c:v>
                </c:pt>
                <c:pt idx="74290">
                  <c:v>246.93670799979299</c:v>
                </c:pt>
                <c:pt idx="74291">
                  <c:v>246.937287000037</c:v>
                </c:pt>
                <c:pt idx="74292">
                  <c:v>246.93811099996299</c:v>
                </c:pt>
                <c:pt idx="74293">
                  <c:v>246.93858899991</c:v>
                </c:pt>
                <c:pt idx="74294">
                  <c:v>246.93892499999401</c:v>
                </c:pt>
                <c:pt idx="74295">
                  <c:v>246.93948000003701</c:v>
                </c:pt>
                <c:pt idx="74296">
                  <c:v>246.95932199983798</c:v>
                </c:pt>
                <c:pt idx="74297">
                  <c:v>246.95991399994401</c:v>
                </c:pt>
                <c:pt idx="74298">
                  <c:v>246.961143000135</c:v>
                </c:pt>
                <c:pt idx="74299">
                  <c:v>246.961999000177</c:v>
                </c:pt>
                <c:pt idx="74300">
                  <c:v>246.963396999944</c:v>
                </c:pt>
                <c:pt idx="74301">
                  <c:v>246.97245800007201</c:v>
                </c:pt>
                <c:pt idx="74302">
                  <c:v>246.973147000062</c:v>
                </c:pt>
                <c:pt idx="74303">
                  <c:v>246.97342299987199</c:v>
                </c:pt>
                <c:pt idx="74304">
                  <c:v>246.973952000189</c:v>
                </c:pt>
                <c:pt idx="74305">
                  <c:v>246.97445699985099</c:v>
                </c:pt>
                <c:pt idx="74306">
                  <c:v>246.974594000221</c:v>
                </c:pt>
                <c:pt idx="74307">
                  <c:v>246.975423000094</c:v>
                </c:pt>
                <c:pt idx="74308">
                  <c:v>246.975675000157</c:v>
                </c:pt>
                <c:pt idx="74309">
                  <c:v>246.976558999904</c:v>
                </c:pt>
                <c:pt idx="74310">
                  <c:v>246.98138800022201</c:v>
                </c:pt>
                <c:pt idx="74311">
                  <c:v>246.98196300005202</c:v>
                </c:pt>
                <c:pt idx="74312">
                  <c:v>246.983177999936</c:v>
                </c:pt>
                <c:pt idx="74313">
                  <c:v>246.98392700020099</c:v>
                </c:pt>
                <c:pt idx="74314">
                  <c:v>246.99117199998</c:v>
                </c:pt>
                <c:pt idx="74315">
                  <c:v>247.004385999844</c:v>
                </c:pt>
                <c:pt idx="74316">
                  <c:v>247.012027999971</c:v>
                </c:pt>
                <c:pt idx="74317">
                  <c:v>247.02257199987798</c:v>
                </c:pt>
                <c:pt idx="74318">
                  <c:v>247.03296300003703</c:v>
                </c:pt>
                <c:pt idx="74319">
                  <c:v>247.05839399985001</c:v>
                </c:pt>
                <c:pt idx="74320">
                  <c:v>247.06214700017802</c:v>
                </c:pt>
                <c:pt idx="74321">
                  <c:v>247.06499700005202</c:v>
                </c:pt>
                <c:pt idx="74322">
                  <c:v>247.07932100000102</c:v>
                </c:pt>
                <c:pt idx="74323">
                  <c:v>247.07986600014902</c:v>
                </c:pt>
                <c:pt idx="74324">
                  <c:v>247.080848000223</c:v>
                </c:pt>
                <c:pt idx="74325">
                  <c:v>247.08113799988402</c:v>
                </c:pt>
                <c:pt idx="74326">
                  <c:v>247.08151400000102</c:v>
                </c:pt>
                <c:pt idx="74327">
                  <c:v>247.08662200009701</c:v>
                </c:pt>
                <c:pt idx="74328">
                  <c:v>247.09200000006601</c:v>
                </c:pt>
                <c:pt idx="74329">
                  <c:v>247.09263600016098</c:v>
                </c:pt>
                <c:pt idx="74330">
                  <c:v>247.093043999939</c:v>
                </c:pt>
                <c:pt idx="74331">
                  <c:v>247.09355100003401</c:v>
                </c:pt>
                <c:pt idx="74332">
                  <c:v>247.093914999823</c:v>
                </c:pt>
                <c:pt idx="74333">
                  <c:v>247.094519999791</c:v>
                </c:pt>
                <c:pt idx="74334">
                  <c:v>247.09476699990699</c:v>
                </c:pt>
                <c:pt idx="74335">
                  <c:v>247.09513300012901</c:v>
                </c:pt>
                <c:pt idx="74336">
                  <c:v>247.098686999834</c:v>
                </c:pt>
                <c:pt idx="74337">
                  <c:v>247.10831999982398</c:v>
                </c:pt>
                <c:pt idx="74338">
                  <c:v>247.124736999921</c:v>
                </c:pt>
                <c:pt idx="74339">
                  <c:v>247.12548900015398</c:v>
                </c:pt>
                <c:pt idx="74340">
                  <c:v>247.125667000091</c:v>
                </c:pt>
                <c:pt idx="74341">
                  <c:v>247.12635600007999</c:v>
                </c:pt>
                <c:pt idx="74342">
                  <c:v>247.12680999982601</c:v>
                </c:pt>
                <c:pt idx="74343">
                  <c:v>247.12750400021801</c:v>
                </c:pt>
                <c:pt idx="74344">
                  <c:v>247.127787999943</c:v>
                </c:pt>
                <c:pt idx="74345">
                  <c:v>247.12866500021801</c:v>
                </c:pt>
                <c:pt idx="74346">
                  <c:v>247.12867200014401</c:v>
                </c:pt>
                <c:pt idx="74347">
                  <c:v>247.12921599984801</c:v>
                </c:pt>
                <c:pt idx="74348">
                  <c:v>247.13033999978501</c:v>
                </c:pt>
                <c:pt idx="74349">
                  <c:v>247.131053999964</c:v>
                </c:pt>
                <c:pt idx="74350">
                  <c:v>247.14305999987099</c:v>
                </c:pt>
                <c:pt idx="74351">
                  <c:v>247.15552499992498</c:v>
                </c:pt>
                <c:pt idx="74352">
                  <c:v>247.15620100005199</c:v>
                </c:pt>
                <c:pt idx="74353">
                  <c:v>247.156981999978</c:v>
                </c:pt>
                <c:pt idx="74354">
                  <c:v>247.15726300019</c:v>
                </c:pt>
                <c:pt idx="74355">
                  <c:v>247.15740600004199</c:v>
                </c:pt>
                <c:pt idx="74356">
                  <c:v>247.15792899996799</c:v>
                </c:pt>
                <c:pt idx="74357">
                  <c:v>247.158644000137</c:v>
                </c:pt>
                <c:pt idx="74358">
                  <c:v>247.15919399977699</c:v>
                </c:pt>
                <c:pt idx="74359">
                  <c:v>247.16019900006299</c:v>
                </c:pt>
                <c:pt idx="74360">
                  <c:v>247.16417299987302</c:v>
                </c:pt>
                <c:pt idx="74361">
                  <c:v>247.16451999984199</c:v>
                </c:pt>
                <c:pt idx="74362">
                  <c:v>247.165183000106</c:v>
                </c:pt>
                <c:pt idx="74363">
                  <c:v>247.165625999969</c:v>
                </c:pt>
                <c:pt idx="74364">
                  <c:v>247.178411999811</c:v>
                </c:pt>
                <c:pt idx="74365">
                  <c:v>247.187714000119</c:v>
                </c:pt>
                <c:pt idx="74366">
                  <c:v>247.20435500012098</c:v>
                </c:pt>
                <c:pt idx="74367">
                  <c:v>247.20551400014298</c:v>
                </c:pt>
                <c:pt idx="74368">
                  <c:v>247.20602900015299</c:v>
                </c:pt>
                <c:pt idx="74369">
                  <c:v>247.206832999836</c:v>
                </c:pt>
                <c:pt idx="74370">
                  <c:v>247.20747699984699</c:v>
                </c:pt>
                <c:pt idx="74371">
                  <c:v>247.20987799992099</c:v>
                </c:pt>
                <c:pt idx="74372">
                  <c:v>247.21047799994201</c:v>
                </c:pt>
                <c:pt idx="74373">
                  <c:v>247.211646999858</c:v>
                </c:pt>
                <c:pt idx="74374">
                  <c:v>247.21247300021699</c:v>
                </c:pt>
                <c:pt idx="74375">
                  <c:v>247.216071999901</c:v>
                </c:pt>
                <c:pt idx="74376">
                  <c:v>247.216740000112</c:v>
                </c:pt>
                <c:pt idx="74377">
                  <c:v>247.21740899985798</c:v>
                </c:pt>
                <c:pt idx="74378">
                  <c:v>247.218134999911</c:v>
                </c:pt>
                <c:pt idx="74379">
                  <c:v>247.21912799986899</c:v>
                </c:pt>
                <c:pt idx="74380">
                  <c:v>247.22457100006</c:v>
                </c:pt>
                <c:pt idx="74381">
                  <c:v>247.22544899987</c:v>
                </c:pt>
                <c:pt idx="74382">
                  <c:v>247.22599100005002</c:v>
                </c:pt>
                <c:pt idx="74383">
                  <c:v>247.22693100011301</c:v>
                </c:pt>
                <c:pt idx="74384">
                  <c:v>247.22765600017701</c:v>
                </c:pt>
                <c:pt idx="74385">
                  <c:v>247.23590699977601</c:v>
                </c:pt>
                <c:pt idx="74386">
                  <c:v>247.23617300014601</c:v>
                </c:pt>
                <c:pt idx="74387">
                  <c:v>247.23643600009302</c:v>
                </c:pt>
                <c:pt idx="74388">
                  <c:v>247.23748499991399</c:v>
                </c:pt>
                <c:pt idx="74389">
                  <c:v>247.23821799989301</c:v>
                </c:pt>
                <c:pt idx="74390">
                  <c:v>247.250549999989</c:v>
                </c:pt>
                <c:pt idx="74391">
                  <c:v>247.25161000014799</c:v>
                </c:pt>
                <c:pt idx="74392">
                  <c:v>247.27931400002399</c:v>
                </c:pt>
                <c:pt idx="74393">
                  <c:v>247.27994300019401</c:v>
                </c:pt>
                <c:pt idx="74394">
                  <c:v>247.28125799992901</c:v>
                </c:pt>
                <c:pt idx="74395">
                  <c:v>247.28217399979201</c:v>
                </c:pt>
                <c:pt idx="74396">
                  <c:v>247.284192999813</c:v>
                </c:pt>
                <c:pt idx="74397">
                  <c:v>247.284636000131</c:v>
                </c:pt>
                <c:pt idx="74398">
                  <c:v>247.284894000131</c:v>
                </c:pt>
                <c:pt idx="74399">
                  <c:v>247.28541800004601</c:v>
                </c:pt>
                <c:pt idx="74400">
                  <c:v>247.28605900008898</c:v>
                </c:pt>
                <c:pt idx="74401">
                  <c:v>247.28964599989899</c:v>
                </c:pt>
                <c:pt idx="74402">
                  <c:v>247.312205000071</c:v>
                </c:pt>
                <c:pt idx="74403">
                  <c:v>247.31253299978502</c:v>
                </c:pt>
                <c:pt idx="74404">
                  <c:v>247.31305200020799</c:v>
                </c:pt>
                <c:pt idx="74405">
                  <c:v>247.313500000018</c:v>
                </c:pt>
                <c:pt idx="74406">
                  <c:v>247.31352400021899</c:v>
                </c:pt>
                <c:pt idx="74407">
                  <c:v>247.317489000124</c:v>
                </c:pt>
                <c:pt idx="74408">
                  <c:v>247.318220000124</c:v>
                </c:pt>
                <c:pt idx="74409">
                  <c:v>247.31947500004</c:v>
                </c:pt>
                <c:pt idx="74410">
                  <c:v>247.31972500012401</c:v>
                </c:pt>
                <c:pt idx="74411">
                  <c:v>247.32002700011398</c:v>
                </c:pt>
                <c:pt idx="74412">
                  <c:v>247.320465000029</c:v>
                </c:pt>
                <c:pt idx="74413">
                  <c:v>247.32079500017699</c:v>
                </c:pt>
                <c:pt idx="74414">
                  <c:v>247.32093400007201</c:v>
                </c:pt>
                <c:pt idx="74415">
                  <c:v>247.32128999994501</c:v>
                </c:pt>
                <c:pt idx="74416">
                  <c:v>247.33543899992497</c:v>
                </c:pt>
                <c:pt idx="74417">
                  <c:v>247.34608200014901</c:v>
                </c:pt>
                <c:pt idx="74418">
                  <c:v>247.37499000002501</c:v>
                </c:pt>
                <c:pt idx="74419">
                  <c:v>247.375546000057</c:v>
                </c:pt>
                <c:pt idx="74420">
                  <c:v>247.37640800003601</c:v>
                </c:pt>
                <c:pt idx="74421">
                  <c:v>247.377172000142</c:v>
                </c:pt>
                <c:pt idx="74422">
                  <c:v>247.38283799979402</c:v>
                </c:pt>
                <c:pt idx="74423">
                  <c:v>247.38356999978302</c:v>
                </c:pt>
                <c:pt idx="74424">
                  <c:v>247.38483500004801</c:v>
                </c:pt>
                <c:pt idx="74425">
                  <c:v>247.385762999783</c:v>
                </c:pt>
                <c:pt idx="74426">
                  <c:v>247.386110000206</c:v>
                </c:pt>
                <c:pt idx="74427">
                  <c:v>247.393584999827</c:v>
                </c:pt>
                <c:pt idx="74428">
                  <c:v>247.39736999981599</c:v>
                </c:pt>
                <c:pt idx="74429">
                  <c:v>247.41650299983999</c:v>
                </c:pt>
                <c:pt idx="74430">
                  <c:v>247.41721700002</c:v>
                </c:pt>
                <c:pt idx="74431">
                  <c:v>247.418472999925</c:v>
                </c:pt>
                <c:pt idx="74432">
                  <c:v>247.41946199992498</c:v>
                </c:pt>
                <c:pt idx="74433">
                  <c:v>247.424297000179</c:v>
                </c:pt>
                <c:pt idx="74434">
                  <c:v>247.43547400021203</c:v>
                </c:pt>
                <c:pt idx="74435">
                  <c:v>247.43642100020199</c:v>
                </c:pt>
                <c:pt idx="74436">
                  <c:v>247.44186399993802</c:v>
                </c:pt>
                <c:pt idx="74437">
                  <c:v>247.442600999875</c:v>
                </c:pt>
                <c:pt idx="74438">
                  <c:v>247.443785000086</c:v>
                </c:pt>
                <c:pt idx="74439">
                  <c:v>247.444692000044</c:v>
                </c:pt>
                <c:pt idx="74440">
                  <c:v>247.46411700016299</c:v>
                </c:pt>
                <c:pt idx="74441">
                  <c:v>247.46458400022598</c:v>
                </c:pt>
                <c:pt idx="74442">
                  <c:v>247.465583000121</c:v>
                </c:pt>
                <c:pt idx="74443">
                  <c:v>247.46633799986699</c:v>
                </c:pt>
                <c:pt idx="74444">
                  <c:v>247.467268000036</c:v>
                </c:pt>
                <c:pt idx="74445">
                  <c:v>247.46765000008898</c:v>
                </c:pt>
                <c:pt idx="74446">
                  <c:v>247.468420000132</c:v>
                </c:pt>
                <c:pt idx="74447">
                  <c:v>247.468930000195</c:v>
                </c:pt>
                <c:pt idx="74448">
                  <c:v>247.46973599985702</c:v>
                </c:pt>
                <c:pt idx="74449">
                  <c:v>247.470402000089</c:v>
                </c:pt>
                <c:pt idx="74450">
                  <c:v>247.47161400000502</c:v>
                </c:pt>
                <c:pt idx="74451">
                  <c:v>247.472534999815</c:v>
                </c:pt>
                <c:pt idx="74452">
                  <c:v>247.479329999805</c:v>
                </c:pt>
                <c:pt idx="74453">
                  <c:v>247.480748999805</c:v>
                </c:pt>
                <c:pt idx="74454">
                  <c:v>247.48139900020701</c:v>
                </c:pt>
                <c:pt idx="74455">
                  <c:v>247.48245399996401</c:v>
                </c:pt>
                <c:pt idx="74456">
                  <c:v>247.48268099983702</c:v>
                </c:pt>
                <c:pt idx="74457">
                  <c:v>247.482833000049</c:v>
                </c:pt>
                <c:pt idx="74458">
                  <c:v>247.483577999901</c:v>
                </c:pt>
                <c:pt idx="74459">
                  <c:v>247.483684000144</c:v>
                </c:pt>
                <c:pt idx="74460">
                  <c:v>247.48406800017602</c:v>
                </c:pt>
                <c:pt idx="74461">
                  <c:v>247.487214000102</c:v>
                </c:pt>
                <c:pt idx="74462">
                  <c:v>247.48778399998599</c:v>
                </c:pt>
                <c:pt idx="74463">
                  <c:v>247.48888900012298</c:v>
                </c:pt>
                <c:pt idx="74464">
                  <c:v>247.48969299980598</c:v>
                </c:pt>
                <c:pt idx="74465">
                  <c:v>247.518788999968</c:v>
                </c:pt>
                <c:pt idx="74466">
                  <c:v>247.51939799989398</c:v>
                </c:pt>
                <c:pt idx="74467">
                  <c:v>247.52057200021201</c:v>
                </c:pt>
                <c:pt idx="74468">
                  <c:v>247.52138399981001</c:v>
                </c:pt>
                <c:pt idx="74469">
                  <c:v>247.52377200002201</c:v>
                </c:pt>
                <c:pt idx="74470">
                  <c:v>247.524445000181</c:v>
                </c:pt>
                <c:pt idx="74471">
                  <c:v>247.52511499991598</c:v>
                </c:pt>
                <c:pt idx="74472">
                  <c:v>247.525671999937</c:v>
                </c:pt>
                <c:pt idx="74473">
                  <c:v>247.52648799994799</c:v>
                </c:pt>
                <c:pt idx="74474">
                  <c:v>247.53531599981201</c:v>
                </c:pt>
                <c:pt idx="74475">
                  <c:v>247.53559700002302</c:v>
                </c:pt>
                <c:pt idx="74476">
                  <c:v>247.53626299980101</c:v>
                </c:pt>
                <c:pt idx="74477">
                  <c:v>247.53669199981201</c:v>
                </c:pt>
                <c:pt idx="74478">
                  <c:v>247.53874599991801</c:v>
                </c:pt>
                <c:pt idx="74479">
                  <c:v>247.55315099992001</c:v>
                </c:pt>
                <c:pt idx="74480">
                  <c:v>247.553543999856</c:v>
                </c:pt>
                <c:pt idx="74481">
                  <c:v>247.55421400004701</c:v>
                </c:pt>
                <c:pt idx="74482">
                  <c:v>247.55430799996199</c:v>
                </c:pt>
                <c:pt idx="74483">
                  <c:v>247.55483399985599</c:v>
                </c:pt>
                <c:pt idx="74484">
                  <c:v>247.557866000079</c:v>
                </c:pt>
                <c:pt idx="74485">
                  <c:v>247.56908900008</c:v>
                </c:pt>
                <c:pt idx="74486">
                  <c:v>247.57280899984801</c:v>
                </c:pt>
                <c:pt idx="74487">
                  <c:v>247.57341199983702</c:v>
                </c:pt>
                <c:pt idx="74488">
                  <c:v>247.57379599986899</c:v>
                </c:pt>
                <c:pt idx="74489">
                  <c:v>247.57458700014399</c:v>
                </c:pt>
                <c:pt idx="74490">
                  <c:v>247.57563000002801</c:v>
                </c:pt>
                <c:pt idx="74491">
                  <c:v>247.57579400011301</c:v>
                </c:pt>
                <c:pt idx="74492">
                  <c:v>247.57701899989101</c:v>
                </c:pt>
                <c:pt idx="74493">
                  <c:v>247.57728499980598</c:v>
                </c:pt>
                <c:pt idx="74494">
                  <c:v>247.57803700003902</c:v>
                </c:pt>
                <c:pt idx="74495">
                  <c:v>247.57810800019701</c:v>
                </c:pt>
                <c:pt idx="74496">
                  <c:v>247.57817699992299</c:v>
                </c:pt>
                <c:pt idx="74497">
                  <c:v>247.57879099979601</c:v>
                </c:pt>
                <c:pt idx="74498">
                  <c:v>247.57912199993299</c:v>
                </c:pt>
                <c:pt idx="74499">
                  <c:v>247.57980999993299</c:v>
                </c:pt>
                <c:pt idx="74500">
                  <c:v>247.58057200005999</c:v>
                </c:pt>
                <c:pt idx="74501">
                  <c:v>247.581187999912</c:v>
                </c:pt>
                <c:pt idx="74502">
                  <c:v>247.58229500002901</c:v>
                </c:pt>
                <c:pt idx="74503">
                  <c:v>247.58302000009201</c:v>
                </c:pt>
                <c:pt idx="74504">
                  <c:v>247.58357400014498</c:v>
                </c:pt>
                <c:pt idx="74505">
                  <c:v>247.58427100004999</c:v>
                </c:pt>
                <c:pt idx="74506">
                  <c:v>247.58557799987099</c:v>
                </c:pt>
                <c:pt idx="74507">
                  <c:v>247.586816999955</c:v>
                </c:pt>
                <c:pt idx="74508">
                  <c:v>247.587276000103</c:v>
                </c:pt>
                <c:pt idx="74509">
                  <c:v>247.601747999851</c:v>
                </c:pt>
                <c:pt idx="74510">
                  <c:v>247.60248199981999</c:v>
                </c:pt>
                <c:pt idx="74511">
                  <c:v>247.603077999883</c:v>
                </c:pt>
                <c:pt idx="74512">
                  <c:v>247.603292999883</c:v>
                </c:pt>
                <c:pt idx="74513">
                  <c:v>247.60411299985199</c:v>
                </c:pt>
                <c:pt idx="74514">
                  <c:v>247.604893999778</c:v>
                </c:pt>
                <c:pt idx="74515">
                  <c:v>247.637548000056</c:v>
                </c:pt>
                <c:pt idx="74516">
                  <c:v>247.64949900009</c:v>
                </c:pt>
                <c:pt idx="74517">
                  <c:v>247.65014800004701</c:v>
                </c:pt>
                <c:pt idx="74518">
                  <c:v>247.65145399987799</c:v>
                </c:pt>
                <c:pt idx="74519">
                  <c:v>247.65217200001601</c:v>
                </c:pt>
                <c:pt idx="74520">
                  <c:v>247.667430000092</c:v>
                </c:pt>
                <c:pt idx="74521">
                  <c:v>247.66811800009199</c:v>
                </c:pt>
                <c:pt idx="74522">
                  <c:v>247.669460999986</c:v>
                </c:pt>
                <c:pt idx="74523">
                  <c:v>247.67046799979602</c:v>
                </c:pt>
                <c:pt idx="74524">
                  <c:v>247.67946700012499</c:v>
                </c:pt>
                <c:pt idx="74525">
                  <c:v>247.67988399980803</c:v>
                </c:pt>
                <c:pt idx="74526">
                  <c:v>247.680089999903</c:v>
                </c:pt>
                <c:pt idx="74527">
                  <c:v>247.68138499985</c:v>
                </c:pt>
                <c:pt idx="74528">
                  <c:v>247.68224899980802</c:v>
                </c:pt>
                <c:pt idx="74529">
                  <c:v>247.68323399985002</c:v>
                </c:pt>
                <c:pt idx="74530">
                  <c:v>247.70053500014902</c:v>
                </c:pt>
                <c:pt idx="74531">
                  <c:v>247.70298400017001</c:v>
                </c:pt>
                <c:pt idx="74532">
                  <c:v>247.707085000001</c:v>
                </c:pt>
                <c:pt idx="74533">
                  <c:v>247.71172200007601</c:v>
                </c:pt>
                <c:pt idx="74534">
                  <c:v>247.712242000034</c:v>
                </c:pt>
                <c:pt idx="74535">
                  <c:v>247.71339700009702</c:v>
                </c:pt>
                <c:pt idx="74536">
                  <c:v>247.71415099985398</c:v>
                </c:pt>
                <c:pt idx="74537">
                  <c:v>247.71567200014002</c:v>
                </c:pt>
                <c:pt idx="74538">
                  <c:v>247.74057000013198</c:v>
                </c:pt>
                <c:pt idx="74539">
                  <c:v>247.74620000016498</c:v>
                </c:pt>
                <c:pt idx="74540">
                  <c:v>247.74623099983702</c:v>
                </c:pt>
                <c:pt idx="74541">
                  <c:v>247.74676600009099</c:v>
                </c:pt>
                <c:pt idx="74542">
                  <c:v>247.74684600015399</c:v>
                </c:pt>
                <c:pt idx="74543">
                  <c:v>247.74761600019698</c:v>
                </c:pt>
                <c:pt idx="74544">
                  <c:v>247.74795399980499</c:v>
                </c:pt>
                <c:pt idx="74545">
                  <c:v>247.74836699998502</c:v>
                </c:pt>
                <c:pt idx="74546">
                  <c:v>247.74876799983701</c:v>
                </c:pt>
                <c:pt idx="74547">
                  <c:v>247.74990500009099</c:v>
                </c:pt>
                <c:pt idx="74548">
                  <c:v>247.75452399990101</c:v>
                </c:pt>
                <c:pt idx="74549">
                  <c:v>247.760431000187</c:v>
                </c:pt>
                <c:pt idx="74550">
                  <c:v>247.76273099996598</c:v>
                </c:pt>
                <c:pt idx="74551">
                  <c:v>247.76338599985999</c:v>
                </c:pt>
                <c:pt idx="74552">
                  <c:v>247.76475499993398</c:v>
                </c:pt>
                <c:pt idx="74553">
                  <c:v>247.76566399987098</c:v>
                </c:pt>
                <c:pt idx="74554">
                  <c:v>247.80747900013</c:v>
                </c:pt>
                <c:pt idx="74555">
                  <c:v>247.81436300008801</c:v>
                </c:pt>
                <c:pt idx="74556">
                  <c:v>247.821922000184</c:v>
                </c:pt>
                <c:pt idx="74557">
                  <c:v>247.82265100020501</c:v>
                </c:pt>
                <c:pt idx="74558">
                  <c:v>247.82389099982501</c:v>
                </c:pt>
                <c:pt idx="74559">
                  <c:v>247.82478599991001</c:v>
                </c:pt>
                <c:pt idx="74560">
                  <c:v>247.83137299982602</c:v>
                </c:pt>
                <c:pt idx="74561">
                  <c:v>247.832006999942</c:v>
                </c:pt>
                <c:pt idx="74562">
                  <c:v>247.83311000010099</c:v>
                </c:pt>
                <c:pt idx="74563">
                  <c:v>247.834029999921</c:v>
                </c:pt>
                <c:pt idx="74564">
                  <c:v>247.84145500007</c:v>
                </c:pt>
                <c:pt idx="74565">
                  <c:v>247.842068999943</c:v>
                </c:pt>
                <c:pt idx="74566">
                  <c:v>247.84323599987999</c:v>
                </c:pt>
                <c:pt idx="74567">
                  <c:v>247.84414899977401</c:v>
                </c:pt>
                <c:pt idx="74568">
                  <c:v>247.85677199997698</c:v>
                </c:pt>
                <c:pt idx="74569">
                  <c:v>247.87708900021201</c:v>
                </c:pt>
                <c:pt idx="74570">
                  <c:v>247.89036399988601</c:v>
                </c:pt>
                <c:pt idx="74571">
                  <c:v>247.89484399980199</c:v>
                </c:pt>
                <c:pt idx="74572">
                  <c:v>247.89664199988601</c:v>
                </c:pt>
                <c:pt idx="74573">
                  <c:v>247.897317000024</c:v>
                </c:pt>
                <c:pt idx="74574">
                  <c:v>247.89861999988699</c:v>
                </c:pt>
                <c:pt idx="74575">
                  <c:v>247.899541000151</c:v>
                </c:pt>
                <c:pt idx="74576">
                  <c:v>247.90469299978199</c:v>
                </c:pt>
                <c:pt idx="74577">
                  <c:v>247.905222000099</c:v>
                </c:pt>
                <c:pt idx="74578">
                  <c:v>247.90619199984499</c:v>
                </c:pt>
                <c:pt idx="74579">
                  <c:v>247.90693500017301</c:v>
                </c:pt>
                <c:pt idx="74580">
                  <c:v>247.92670799979498</c:v>
                </c:pt>
                <c:pt idx="74581">
                  <c:v>247.927414000059</c:v>
                </c:pt>
                <c:pt idx="74582">
                  <c:v>247.92813400017602</c:v>
                </c:pt>
                <c:pt idx="74583">
                  <c:v>247.928575000059</c:v>
                </c:pt>
                <c:pt idx="74584">
                  <c:v>247.92870600003801</c:v>
                </c:pt>
                <c:pt idx="74585">
                  <c:v>247.92928599981599</c:v>
                </c:pt>
                <c:pt idx="74586">
                  <c:v>247.92972900013399</c:v>
                </c:pt>
                <c:pt idx="74587">
                  <c:v>247.930282000197</c:v>
                </c:pt>
                <c:pt idx="74588">
                  <c:v>247.94819699991399</c:v>
                </c:pt>
                <c:pt idx="74589">
                  <c:v>247.94892799991399</c:v>
                </c:pt>
                <c:pt idx="74590">
                  <c:v>247.95009799981901</c:v>
                </c:pt>
                <c:pt idx="74591">
                  <c:v>247.95111000003001</c:v>
                </c:pt>
                <c:pt idx="74592">
                  <c:v>247.95118200017802</c:v>
                </c:pt>
                <c:pt idx="74593">
                  <c:v>247.963354000148</c:v>
                </c:pt>
                <c:pt idx="74594">
                  <c:v>247.96391300014801</c:v>
                </c:pt>
                <c:pt idx="74595">
                  <c:v>247.96503300012699</c:v>
                </c:pt>
                <c:pt idx="74596">
                  <c:v>247.965835999821</c:v>
                </c:pt>
                <c:pt idx="74597">
                  <c:v>247.97151599977897</c:v>
                </c:pt>
                <c:pt idx="74598">
                  <c:v>247.984209000151</c:v>
                </c:pt>
                <c:pt idx="74599">
                  <c:v>247.984916999939</c:v>
                </c:pt>
                <c:pt idx="74600">
                  <c:v>247.98622099979099</c:v>
                </c:pt>
                <c:pt idx="74601">
                  <c:v>247.98712199981298</c:v>
                </c:pt>
                <c:pt idx="74602">
                  <c:v>247.98863100022501</c:v>
                </c:pt>
                <c:pt idx="74603">
                  <c:v>248.01471299997499</c:v>
                </c:pt>
                <c:pt idx="74604">
                  <c:v>248.019387000113</c:v>
                </c:pt>
                <c:pt idx="74605">
                  <c:v>248.02141600002801</c:v>
                </c:pt>
                <c:pt idx="74606">
                  <c:v>248.02201900001799</c:v>
                </c:pt>
                <c:pt idx="74607">
                  <c:v>248.02316800014498</c:v>
                </c:pt>
                <c:pt idx="74608">
                  <c:v>248.02391100001799</c:v>
                </c:pt>
                <c:pt idx="74609">
                  <c:v>248.039938000147</c:v>
                </c:pt>
                <c:pt idx="74610">
                  <c:v>248.04056199991399</c:v>
                </c:pt>
                <c:pt idx="74611">
                  <c:v>248.04077899989301</c:v>
                </c:pt>
                <c:pt idx="74612">
                  <c:v>248.041473999819</c:v>
                </c:pt>
                <c:pt idx="74613">
                  <c:v>248.04190199983998</c:v>
                </c:pt>
                <c:pt idx="74614">
                  <c:v>248.04271999983001</c:v>
                </c:pt>
                <c:pt idx="74615">
                  <c:v>248.04279999989302</c:v>
                </c:pt>
                <c:pt idx="74616">
                  <c:v>248.04364400006301</c:v>
                </c:pt>
                <c:pt idx="74617">
                  <c:v>248.05170899981002</c:v>
                </c:pt>
                <c:pt idx="74618">
                  <c:v>248.05370700005298</c:v>
                </c:pt>
                <c:pt idx="74619">
                  <c:v>248.089101999994</c:v>
                </c:pt>
                <c:pt idx="74620">
                  <c:v>248.09728299987901</c:v>
                </c:pt>
                <c:pt idx="74621">
                  <c:v>248.10759499996399</c:v>
                </c:pt>
                <c:pt idx="74622">
                  <c:v>248.113871999976</c:v>
                </c:pt>
                <c:pt idx="74623">
                  <c:v>248.114581000209</c:v>
                </c:pt>
                <c:pt idx="74624">
                  <c:v>248.11589299997601</c:v>
                </c:pt>
                <c:pt idx="74625">
                  <c:v>248.11689299986</c:v>
                </c:pt>
                <c:pt idx="74626">
                  <c:v>248.12314200016701</c:v>
                </c:pt>
                <c:pt idx="74627">
                  <c:v>248.12370900008301</c:v>
                </c:pt>
                <c:pt idx="74628">
                  <c:v>248.124847999861</c:v>
                </c:pt>
                <c:pt idx="74629">
                  <c:v>248.12566799982901</c:v>
                </c:pt>
                <c:pt idx="74630">
                  <c:v>248.136107999926</c:v>
                </c:pt>
                <c:pt idx="74631">
                  <c:v>248.136906000127</c:v>
                </c:pt>
                <c:pt idx="74632">
                  <c:v>248.13827500020099</c:v>
                </c:pt>
                <c:pt idx="74633">
                  <c:v>248.13923500005299</c:v>
                </c:pt>
                <c:pt idx="74634">
                  <c:v>248.163176000161</c:v>
                </c:pt>
                <c:pt idx="74635">
                  <c:v>248.163854999802</c:v>
                </c:pt>
                <c:pt idx="74636">
                  <c:v>248.16508300000302</c:v>
                </c:pt>
                <c:pt idx="74637">
                  <c:v>248.16583499978103</c:v>
                </c:pt>
                <c:pt idx="74638">
                  <c:v>248.16602500004501</c:v>
                </c:pt>
                <c:pt idx="74639">
                  <c:v>248.16651799983401</c:v>
                </c:pt>
                <c:pt idx="74640">
                  <c:v>248.167859000204</c:v>
                </c:pt>
                <c:pt idx="74641">
                  <c:v>248.16823299988698</c:v>
                </c:pt>
                <c:pt idx="74642">
                  <c:v>248.16878499996099</c:v>
                </c:pt>
                <c:pt idx="74643">
                  <c:v>248.16887699989798</c:v>
                </c:pt>
                <c:pt idx="74644">
                  <c:v>248.17010100014099</c:v>
                </c:pt>
                <c:pt idx="74645">
                  <c:v>248.17105300007799</c:v>
                </c:pt>
                <c:pt idx="74646">
                  <c:v>248.17826300022699</c:v>
                </c:pt>
                <c:pt idx="74647">
                  <c:v>248.178711000036</c:v>
                </c:pt>
                <c:pt idx="74648">
                  <c:v>248.17946700022699</c:v>
                </c:pt>
                <c:pt idx="74649">
                  <c:v>248.17995200009997</c:v>
                </c:pt>
                <c:pt idx="74650">
                  <c:v>248.186476000228</c:v>
                </c:pt>
                <c:pt idx="74651">
                  <c:v>248.19781099995399</c:v>
                </c:pt>
                <c:pt idx="74652">
                  <c:v>248.20405299988099</c:v>
                </c:pt>
                <c:pt idx="74653">
                  <c:v>248.20467400013501</c:v>
                </c:pt>
                <c:pt idx="74654">
                  <c:v>248.20573099987001</c:v>
                </c:pt>
                <c:pt idx="74655">
                  <c:v>248.20651500021899</c:v>
                </c:pt>
                <c:pt idx="74656">
                  <c:v>248.20659999977499</c:v>
                </c:pt>
                <c:pt idx="74657">
                  <c:v>248.20908999981799</c:v>
                </c:pt>
                <c:pt idx="74658">
                  <c:v>248.209465999934</c:v>
                </c:pt>
                <c:pt idx="74659">
                  <c:v>248.21010999994502</c:v>
                </c:pt>
                <c:pt idx="74660">
                  <c:v>248.21095200013499</c:v>
                </c:pt>
                <c:pt idx="74661">
                  <c:v>248.21558299981902</c:v>
                </c:pt>
                <c:pt idx="74662">
                  <c:v>248.21583099992401</c:v>
                </c:pt>
                <c:pt idx="74663">
                  <c:v>248.21635299986102</c:v>
                </c:pt>
                <c:pt idx="74664">
                  <c:v>248.21686799987199</c:v>
                </c:pt>
                <c:pt idx="74665">
                  <c:v>248.22137099999898</c:v>
                </c:pt>
                <c:pt idx="74666">
                  <c:v>248.22443399989399</c:v>
                </c:pt>
                <c:pt idx="74667">
                  <c:v>248.22505600013699</c:v>
                </c:pt>
                <c:pt idx="74668">
                  <c:v>248.22619899987302</c:v>
                </c:pt>
                <c:pt idx="74669">
                  <c:v>248.226928999883</c:v>
                </c:pt>
                <c:pt idx="74670">
                  <c:v>248.24388700017101</c:v>
                </c:pt>
                <c:pt idx="74671">
                  <c:v>248.25058799979101</c:v>
                </c:pt>
                <c:pt idx="74672">
                  <c:v>248.255516999961</c:v>
                </c:pt>
                <c:pt idx="74673">
                  <c:v>248.274304999995</c:v>
                </c:pt>
                <c:pt idx="74674">
                  <c:v>248.29024300015502</c:v>
                </c:pt>
                <c:pt idx="74675">
                  <c:v>248.290923999775</c:v>
                </c:pt>
                <c:pt idx="74676">
                  <c:v>248.29221800018701</c:v>
                </c:pt>
                <c:pt idx="74677">
                  <c:v>248.29318199999699</c:v>
                </c:pt>
                <c:pt idx="74678">
                  <c:v>248.29508099992299</c:v>
                </c:pt>
                <c:pt idx="74679">
                  <c:v>248.302959999818</c:v>
                </c:pt>
                <c:pt idx="74680">
                  <c:v>248.30356299980801</c:v>
                </c:pt>
                <c:pt idx="74681">
                  <c:v>248.30455299979801</c:v>
                </c:pt>
                <c:pt idx="74682">
                  <c:v>248.305592000178</c:v>
                </c:pt>
                <c:pt idx="74683">
                  <c:v>248.30615000018901</c:v>
                </c:pt>
                <c:pt idx="74684">
                  <c:v>248.30692300020002</c:v>
                </c:pt>
                <c:pt idx="74685">
                  <c:v>248.307274000126</c:v>
                </c:pt>
                <c:pt idx="74686">
                  <c:v>248.30819999988299</c:v>
                </c:pt>
                <c:pt idx="74687">
                  <c:v>248.30916200016799</c:v>
                </c:pt>
                <c:pt idx="74688">
                  <c:v>248.318187000222</c:v>
                </c:pt>
                <c:pt idx="74689">
                  <c:v>248.31856499986299</c:v>
                </c:pt>
                <c:pt idx="74690">
                  <c:v>248.319159999937</c:v>
                </c:pt>
                <c:pt idx="74691">
                  <c:v>248.31965300018001</c:v>
                </c:pt>
                <c:pt idx="74692">
                  <c:v>248.32610000021299</c:v>
                </c:pt>
                <c:pt idx="74693">
                  <c:v>248.33552700010802</c:v>
                </c:pt>
                <c:pt idx="74694">
                  <c:v>248.33622100004501</c:v>
                </c:pt>
                <c:pt idx="74695">
                  <c:v>248.337068000182</c:v>
                </c:pt>
                <c:pt idx="74696">
                  <c:v>248.33744699981202</c:v>
                </c:pt>
                <c:pt idx="74697">
                  <c:v>248.33762400021402</c:v>
                </c:pt>
                <c:pt idx="74698">
                  <c:v>248.33823900007701</c:v>
                </c:pt>
                <c:pt idx="74699">
                  <c:v>248.33865399978001</c:v>
                </c:pt>
                <c:pt idx="74700">
                  <c:v>248.33881999984402</c:v>
                </c:pt>
                <c:pt idx="74701">
                  <c:v>248.35034499983502</c:v>
                </c:pt>
                <c:pt idx="74702">
                  <c:v>248.351020999962</c:v>
                </c:pt>
                <c:pt idx="74703">
                  <c:v>248.352204000184</c:v>
                </c:pt>
                <c:pt idx="74704">
                  <c:v>248.35365699982501</c:v>
                </c:pt>
                <c:pt idx="74705">
                  <c:v>248.366617000101</c:v>
                </c:pt>
                <c:pt idx="74706">
                  <c:v>248.37510099996501</c:v>
                </c:pt>
                <c:pt idx="74707">
                  <c:v>248.37548499999602</c:v>
                </c:pt>
                <c:pt idx="74708">
                  <c:v>248.37614099987999</c:v>
                </c:pt>
                <c:pt idx="74709">
                  <c:v>248.37668100008099</c:v>
                </c:pt>
                <c:pt idx="74710">
                  <c:v>248.38380099981799</c:v>
                </c:pt>
                <c:pt idx="74711">
                  <c:v>248.38424100016701</c:v>
                </c:pt>
                <c:pt idx="74712">
                  <c:v>248.385966000114</c:v>
                </c:pt>
                <c:pt idx="74713">
                  <c:v>248.38805299987098</c:v>
                </c:pt>
                <c:pt idx="74714">
                  <c:v>248.388410000188</c:v>
                </c:pt>
                <c:pt idx="74715">
                  <c:v>248.38912299992401</c:v>
                </c:pt>
                <c:pt idx="74716">
                  <c:v>248.38931600015701</c:v>
                </c:pt>
                <c:pt idx="74717">
                  <c:v>248.38995800018799</c:v>
                </c:pt>
                <c:pt idx="74718">
                  <c:v>248.390027999903</c:v>
                </c:pt>
                <c:pt idx="74719">
                  <c:v>248.39009200013598</c:v>
                </c:pt>
                <c:pt idx="74720">
                  <c:v>248.39105599994502</c:v>
                </c:pt>
                <c:pt idx="74721">
                  <c:v>248.39196099992401</c:v>
                </c:pt>
                <c:pt idx="74722">
                  <c:v>248.392346999935</c:v>
                </c:pt>
                <c:pt idx="74723">
                  <c:v>248.39955300012599</c:v>
                </c:pt>
                <c:pt idx="74724">
                  <c:v>248.405334999915</c:v>
                </c:pt>
                <c:pt idx="74725">
                  <c:v>248.40589399991501</c:v>
                </c:pt>
                <c:pt idx="74726">
                  <c:v>248.40714799984198</c:v>
                </c:pt>
                <c:pt idx="74727">
                  <c:v>248.408061000191</c:v>
                </c:pt>
                <c:pt idx="74728">
                  <c:v>248.414871000022</c:v>
                </c:pt>
                <c:pt idx="74729">
                  <c:v>248.41552699990601</c:v>
                </c:pt>
                <c:pt idx="74730">
                  <c:v>248.422002000097</c:v>
                </c:pt>
                <c:pt idx="74731">
                  <c:v>248.422627999843</c:v>
                </c:pt>
                <c:pt idx="74732">
                  <c:v>248.42384400017102</c:v>
                </c:pt>
                <c:pt idx="74733">
                  <c:v>248.42487900014001</c:v>
                </c:pt>
                <c:pt idx="74734">
                  <c:v>248.45436900022798</c:v>
                </c:pt>
                <c:pt idx="74735">
                  <c:v>248.45847699998501</c:v>
                </c:pt>
                <c:pt idx="74736">
                  <c:v>248.46415599995399</c:v>
                </c:pt>
                <c:pt idx="74737">
                  <c:v>248.47503899991301</c:v>
                </c:pt>
                <c:pt idx="74738">
                  <c:v>248.47571899999801</c:v>
                </c:pt>
                <c:pt idx="74739">
                  <c:v>248.47699800011398</c:v>
                </c:pt>
                <c:pt idx="74740">
                  <c:v>248.47774299996598</c:v>
                </c:pt>
                <c:pt idx="74741">
                  <c:v>248.49138299987303</c:v>
                </c:pt>
                <c:pt idx="74742">
                  <c:v>248.491914000169</c:v>
                </c:pt>
                <c:pt idx="74743">
                  <c:v>248.49278300007401</c:v>
                </c:pt>
                <c:pt idx="74744">
                  <c:v>248.49347800000001</c:v>
                </c:pt>
                <c:pt idx="74745">
                  <c:v>248.49379699981</c:v>
                </c:pt>
                <c:pt idx="74746">
                  <c:v>248.50940599981098</c:v>
                </c:pt>
                <c:pt idx="74747">
                  <c:v>248.51006100016002</c:v>
                </c:pt>
                <c:pt idx="74748">
                  <c:v>248.511278000023</c:v>
                </c:pt>
                <c:pt idx="74749">
                  <c:v>248.51139800011799</c:v>
                </c:pt>
                <c:pt idx="74750">
                  <c:v>248.51203199977999</c:v>
                </c:pt>
                <c:pt idx="74751">
                  <c:v>248.51216900014998</c:v>
                </c:pt>
                <c:pt idx="74752">
                  <c:v>248.51315100022398</c:v>
                </c:pt>
                <c:pt idx="74753">
                  <c:v>248.51397100019301</c:v>
                </c:pt>
                <c:pt idx="74754">
                  <c:v>248.51449900006602</c:v>
                </c:pt>
                <c:pt idx="74755">
                  <c:v>248.52353799997198</c:v>
                </c:pt>
                <c:pt idx="74756">
                  <c:v>248.52511100016201</c:v>
                </c:pt>
                <c:pt idx="74757">
                  <c:v>248.53032300006802</c:v>
                </c:pt>
                <c:pt idx="74758">
                  <c:v>248.531680999803</c:v>
                </c:pt>
                <c:pt idx="74759">
                  <c:v>248.53235099999401</c:v>
                </c:pt>
                <c:pt idx="74760">
                  <c:v>248.53359999997301</c:v>
                </c:pt>
                <c:pt idx="74761">
                  <c:v>248.534488000132</c:v>
                </c:pt>
                <c:pt idx="74762">
                  <c:v>248.53815699998398</c:v>
                </c:pt>
                <c:pt idx="74763">
                  <c:v>248.53853300009999</c:v>
                </c:pt>
                <c:pt idx="74764">
                  <c:v>248.539199999868</c:v>
                </c:pt>
                <c:pt idx="74765">
                  <c:v>248.539727000206</c:v>
                </c:pt>
                <c:pt idx="74766">
                  <c:v>248.54337299984701</c:v>
                </c:pt>
                <c:pt idx="74767">
                  <c:v>248.54373300013302</c:v>
                </c:pt>
                <c:pt idx="74768">
                  <c:v>248.54437600015399</c:v>
                </c:pt>
                <c:pt idx="74769">
                  <c:v>248.544917999879</c:v>
                </c:pt>
                <c:pt idx="74770">
                  <c:v>248.54666300007</c:v>
                </c:pt>
                <c:pt idx="74771">
                  <c:v>248.54735600001698</c:v>
                </c:pt>
                <c:pt idx="74772">
                  <c:v>248.548649999975</c:v>
                </c:pt>
                <c:pt idx="74773">
                  <c:v>248.54957900015501</c:v>
                </c:pt>
                <c:pt idx="74774">
                  <c:v>248.54987900016499</c:v>
                </c:pt>
                <c:pt idx="74775">
                  <c:v>248.56369000008198</c:v>
                </c:pt>
                <c:pt idx="74776">
                  <c:v>248.58403799998899</c:v>
                </c:pt>
                <c:pt idx="74777">
                  <c:v>248.59229499998</c:v>
                </c:pt>
                <c:pt idx="74778">
                  <c:v>248.59866699989598</c:v>
                </c:pt>
                <c:pt idx="74779">
                  <c:v>248.60034999983299</c:v>
                </c:pt>
                <c:pt idx="74780">
                  <c:v>248.619925000184</c:v>
                </c:pt>
                <c:pt idx="74781">
                  <c:v>248.62785300001602</c:v>
                </c:pt>
                <c:pt idx="74782">
                  <c:v>248.628337999889</c:v>
                </c:pt>
                <c:pt idx="74783">
                  <c:v>248.62925300021698</c:v>
                </c:pt>
                <c:pt idx="74784">
                  <c:v>248.63008000011101</c:v>
                </c:pt>
                <c:pt idx="74785">
                  <c:v>248.66762200008401</c:v>
                </c:pt>
                <c:pt idx="74786">
                  <c:v>248.674870999821</c:v>
                </c:pt>
                <c:pt idx="74787">
                  <c:v>248.67550399994701</c:v>
                </c:pt>
                <c:pt idx="74788">
                  <c:v>248.676697000064</c:v>
                </c:pt>
                <c:pt idx="74789">
                  <c:v>248.67742600008501</c:v>
                </c:pt>
                <c:pt idx="74790">
                  <c:v>248.70016400018298</c:v>
                </c:pt>
                <c:pt idx="74791">
                  <c:v>248.70828900020501</c:v>
                </c:pt>
                <c:pt idx="74792">
                  <c:v>248.708602000078</c:v>
                </c:pt>
                <c:pt idx="74793">
                  <c:v>248.708956999962</c:v>
                </c:pt>
                <c:pt idx="74794">
                  <c:v>248.70921899992001</c:v>
                </c:pt>
                <c:pt idx="74795">
                  <c:v>248.710220999782</c:v>
                </c:pt>
                <c:pt idx="74796">
                  <c:v>248.71061800013101</c:v>
                </c:pt>
                <c:pt idx="74797">
                  <c:v>248.71120299985702</c:v>
                </c:pt>
                <c:pt idx="74798">
                  <c:v>248.711630999878</c:v>
                </c:pt>
                <c:pt idx="74799">
                  <c:v>248.720133000006</c:v>
                </c:pt>
                <c:pt idx="74800">
                  <c:v>248.720783999942</c:v>
                </c:pt>
                <c:pt idx="74801">
                  <c:v>248.721957999805</c:v>
                </c:pt>
                <c:pt idx="74802">
                  <c:v>248.72346299980501</c:v>
                </c:pt>
                <c:pt idx="74803">
                  <c:v>248.734480000166</c:v>
                </c:pt>
                <c:pt idx="74804">
                  <c:v>248.73481299982802</c:v>
                </c:pt>
                <c:pt idx="74805">
                  <c:v>248.73536399991198</c:v>
                </c:pt>
                <c:pt idx="74806">
                  <c:v>248.73576800018702</c:v>
                </c:pt>
                <c:pt idx="74807">
                  <c:v>248.73848300012401</c:v>
                </c:pt>
                <c:pt idx="74808">
                  <c:v>248.739128000124</c:v>
                </c:pt>
                <c:pt idx="74809">
                  <c:v>248.740389999966</c:v>
                </c:pt>
                <c:pt idx="74810">
                  <c:v>248.74138399991301</c:v>
                </c:pt>
                <c:pt idx="74811">
                  <c:v>248.744549000093</c:v>
                </c:pt>
                <c:pt idx="74812">
                  <c:v>248.75039100015701</c:v>
                </c:pt>
                <c:pt idx="74813">
                  <c:v>248.75106099989301</c:v>
                </c:pt>
                <c:pt idx="74814">
                  <c:v>248.75220700005201</c:v>
                </c:pt>
                <c:pt idx="74815">
                  <c:v>248.75339299978799</c:v>
                </c:pt>
                <c:pt idx="74816">
                  <c:v>248.76065999978798</c:v>
                </c:pt>
                <c:pt idx="74817">
                  <c:v>248.76100399978799</c:v>
                </c:pt>
                <c:pt idx="74818">
                  <c:v>248.761785000169</c:v>
                </c:pt>
                <c:pt idx="74819">
                  <c:v>248.762277999958</c:v>
                </c:pt>
                <c:pt idx="74820">
                  <c:v>248.763432000032</c:v>
                </c:pt>
                <c:pt idx="74821">
                  <c:v>248.77162499979002</c:v>
                </c:pt>
                <c:pt idx="74822">
                  <c:v>248.77198200010699</c:v>
                </c:pt>
                <c:pt idx="74823">
                  <c:v>248.77233000006501</c:v>
                </c:pt>
                <c:pt idx="74824">
                  <c:v>248.77238099998002</c:v>
                </c:pt>
                <c:pt idx="74825">
                  <c:v>248.77359899983202</c:v>
                </c:pt>
                <c:pt idx="74826">
                  <c:v>248.77360299979</c:v>
                </c:pt>
                <c:pt idx="74827">
                  <c:v>248.774439000044</c:v>
                </c:pt>
                <c:pt idx="74828">
                  <c:v>248.77444300000201</c:v>
                </c:pt>
                <c:pt idx="74829">
                  <c:v>248.78830799980199</c:v>
                </c:pt>
                <c:pt idx="74830">
                  <c:v>248.79236200013102</c:v>
                </c:pt>
                <c:pt idx="74831">
                  <c:v>248.79669600022598</c:v>
                </c:pt>
                <c:pt idx="74832">
                  <c:v>248.81582599982698</c:v>
                </c:pt>
                <c:pt idx="74833">
                  <c:v>248.822330000166</c:v>
                </c:pt>
                <c:pt idx="74834">
                  <c:v>248.82291999983801</c:v>
                </c:pt>
                <c:pt idx="74835">
                  <c:v>248.82372999991199</c:v>
                </c:pt>
                <c:pt idx="74836">
                  <c:v>248.82453000009201</c:v>
                </c:pt>
                <c:pt idx="74837">
                  <c:v>248.82476599987001</c:v>
                </c:pt>
                <c:pt idx="74838">
                  <c:v>248.841182999967</c:v>
                </c:pt>
                <c:pt idx="74839">
                  <c:v>248.84182799996699</c:v>
                </c:pt>
                <c:pt idx="74840">
                  <c:v>248.84325599987199</c:v>
                </c:pt>
                <c:pt idx="74841">
                  <c:v>248.843346999819</c:v>
                </c:pt>
                <c:pt idx="74842">
                  <c:v>248.84433899978799</c:v>
                </c:pt>
                <c:pt idx="74843">
                  <c:v>248.84452600008402</c:v>
                </c:pt>
                <c:pt idx="74844">
                  <c:v>248.86470399996998</c:v>
                </c:pt>
                <c:pt idx="74845">
                  <c:v>248.88825800007902</c:v>
                </c:pt>
                <c:pt idx="74846">
                  <c:v>248.89432500003701</c:v>
                </c:pt>
                <c:pt idx="74847">
                  <c:v>248.94001599977801</c:v>
                </c:pt>
                <c:pt idx="74848">
                  <c:v>248.94076100008499</c:v>
                </c:pt>
                <c:pt idx="74849">
                  <c:v>248.942081000222</c:v>
                </c:pt>
                <c:pt idx="74850">
                  <c:v>248.943048000001</c:v>
                </c:pt>
                <c:pt idx="74851">
                  <c:v>248.94577799977898</c:v>
                </c:pt>
                <c:pt idx="74852">
                  <c:v>248.94651500017</c:v>
                </c:pt>
                <c:pt idx="74853">
                  <c:v>248.94790000007501</c:v>
                </c:pt>
                <c:pt idx="74854">
                  <c:v>248.94875300014903</c:v>
                </c:pt>
                <c:pt idx="74855">
                  <c:v>248.96609300003499</c:v>
                </c:pt>
                <c:pt idx="74856">
                  <c:v>248.96679499988699</c:v>
                </c:pt>
                <c:pt idx="74857">
                  <c:v>248.968018000141</c:v>
                </c:pt>
                <c:pt idx="74858">
                  <c:v>248.96880500000398</c:v>
                </c:pt>
                <c:pt idx="74859">
                  <c:v>248.970707999887</c:v>
                </c:pt>
                <c:pt idx="74860">
                  <c:v>248.97142000008898</c:v>
                </c:pt>
                <c:pt idx="74861">
                  <c:v>248.972755000067</c:v>
                </c:pt>
                <c:pt idx="74862">
                  <c:v>248.973749000015</c:v>
                </c:pt>
                <c:pt idx="74863">
                  <c:v>248.98472499990001</c:v>
                </c:pt>
                <c:pt idx="74864">
                  <c:v>248.98541299990001</c:v>
                </c:pt>
                <c:pt idx="74865">
                  <c:v>248.98654199978398</c:v>
                </c:pt>
                <c:pt idx="74866">
                  <c:v>248.98769199990002</c:v>
                </c:pt>
                <c:pt idx="74867">
                  <c:v>249.00283599981702</c:v>
                </c:pt>
                <c:pt idx="74868">
                  <c:v>249.003396999796</c:v>
                </c:pt>
                <c:pt idx="74869">
                  <c:v>249.00443500018798</c:v>
                </c:pt>
                <c:pt idx="74870">
                  <c:v>249.00520299979601</c:v>
                </c:pt>
                <c:pt idx="74871">
                  <c:v>249.01174800015698</c:v>
                </c:pt>
                <c:pt idx="74872">
                  <c:v>249.01418699982901</c:v>
                </c:pt>
                <c:pt idx="74873">
                  <c:v>249.01462400020998</c:v>
                </c:pt>
                <c:pt idx="74874">
                  <c:v>249.01523300013599</c:v>
                </c:pt>
                <c:pt idx="74875">
                  <c:v>249.015428999882</c:v>
                </c:pt>
                <c:pt idx="74876">
                  <c:v>249.01596300014702</c:v>
                </c:pt>
                <c:pt idx="74877">
                  <c:v>249.03094899991598</c:v>
                </c:pt>
                <c:pt idx="74878">
                  <c:v>249.03303000019099</c:v>
                </c:pt>
                <c:pt idx="74879">
                  <c:v>249.03368900004301</c:v>
                </c:pt>
                <c:pt idx="74880">
                  <c:v>249.03493700003298</c:v>
                </c:pt>
                <c:pt idx="74881">
                  <c:v>249.03577799977899</c:v>
                </c:pt>
                <c:pt idx="74882">
                  <c:v>249.04748200014998</c:v>
                </c:pt>
                <c:pt idx="74883">
                  <c:v>249.067098000068</c:v>
                </c:pt>
                <c:pt idx="74884">
                  <c:v>249.067363999984</c:v>
                </c:pt>
                <c:pt idx="74885">
                  <c:v>249.067874000047</c:v>
                </c:pt>
                <c:pt idx="74886">
                  <c:v>249.068322999846</c:v>
                </c:pt>
                <c:pt idx="74887">
                  <c:v>249.079768000228</c:v>
                </c:pt>
                <c:pt idx="74888">
                  <c:v>249.08133700000599</c:v>
                </c:pt>
                <c:pt idx="74889">
                  <c:v>249.101308999797</c:v>
                </c:pt>
                <c:pt idx="74890">
                  <c:v>249.10152800020998</c:v>
                </c:pt>
                <c:pt idx="74891">
                  <c:v>249.10218900004099</c:v>
                </c:pt>
                <c:pt idx="74892">
                  <c:v>249.10338300014701</c:v>
                </c:pt>
                <c:pt idx="74893">
                  <c:v>249.10423700020999</c:v>
                </c:pt>
                <c:pt idx="74894">
                  <c:v>249.10447000002</c:v>
                </c:pt>
                <c:pt idx="74895">
                  <c:v>249.10516699992499</c:v>
                </c:pt>
                <c:pt idx="74896">
                  <c:v>249.10640000007299</c:v>
                </c:pt>
                <c:pt idx="74897">
                  <c:v>249.10731199997801</c:v>
                </c:pt>
                <c:pt idx="74898">
                  <c:v>249.11169999995698</c:v>
                </c:pt>
                <c:pt idx="74899">
                  <c:v>249.134706999939</c:v>
                </c:pt>
                <c:pt idx="74900">
                  <c:v>249.15272299995101</c:v>
                </c:pt>
                <c:pt idx="74901">
                  <c:v>249.153434000163</c:v>
                </c:pt>
                <c:pt idx="74902">
                  <c:v>249.15474799990901</c:v>
                </c:pt>
                <c:pt idx="74903">
                  <c:v>249.15565999981399</c:v>
                </c:pt>
                <c:pt idx="74904">
                  <c:v>249.16829299991102</c:v>
                </c:pt>
                <c:pt idx="74905">
                  <c:v>249.16866200010099</c:v>
                </c:pt>
                <c:pt idx="74906">
                  <c:v>249.16922500005901</c:v>
                </c:pt>
                <c:pt idx="74907">
                  <c:v>249.16963799978399</c:v>
                </c:pt>
                <c:pt idx="74908">
                  <c:v>249.17049299983702</c:v>
                </c:pt>
                <c:pt idx="74909">
                  <c:v>249.17672299989101</c:v>
                </c:pt>
                <c:pt idx="74910">
                  <c:v>249.18005700010301</c:v>
                </c:pt>
                <c:pt idx="74911">
                  <c:v>249.18077199981701</c:v>
                </c:pt>
                <c:pt idx="74912">
                  <c:v>249.18078600012402</c:v>
                </c:pt>
                <c:pt idx="74913">
                  <c:v>249.181389000114</c:v>
                </c:pt>
                <c:pt idx="74914">
                  <c:v>249.18208400003999</c:v>
                </c:pt>
                <c:pt idx="74915">
                  <c:v>249.182548000135</c:v>
                </c:pt>
                <c:pt idx="74916">
                  <c:v>249.18307799998701</c:v>
                </c:pt>
                <c:pt idx="74917">
                  <c:v>249.183318000177</c:v>
                </c:pt>
                <c:pt idx="74918">
                  <c:v>249.18382699979699</c:v>
                </c:pt>
                <c:pt idx="74919">
                  <c:v>249.18448800008198</c:v>
                </c:pt>
                <c:pt idx="74920">
                  <c:v>249.185716999818</c:v>
                </c:pt>
                <c:pt idx="74921">
                  <c:v>249.18655800001901</c:v>
                </c:pt>
                <c:pt idx="74922">
                  <c:v>249.19749599985099</c:v>
                </c:pt>
                <c:pt idx="74923">
                  <c:v>249.198031000105</c:v>
                </c:pt>
                <c:pt idx="74924">
                  <c:v>249.19903499994601</c:v>
                </c:pt>
                <c:pt idx="74925">
                  <c:v>249.19983900008401</c:v>
                </c:pt>
                <c:pt idx="74926">
                  <c:v>249.20196499988299</c:v>
                </c:pt>
                <c:pt idx="74927">
                  <c:v>249.20263700005299</c:v>
                </c:pt>
                <c:pt idx="74928">
                  <c:v>249.203927000053</c:v>
                </c:pt>
                <c:pt idx="74929">
                  <c:v>249.204820000159</c:v>
                </c:pt>
                <c:pt idx="74930">
                  <c:v>249.21706599979998</c:v>
                </c:pt>
                <c:pt idx="74931">
                  <c:v>249.21741199977899</c:v>
                </c:pt>
                <c:pt idx="74932">
                  <c:v>249.24384999985702</c:v>
                </c:pt>
                <c:pt idx="74933">
                  <c:v>249.24439799997299</c:v>
                </c:pt>
                <c:pt idx="74934">
                  <c:v>249.24516800001498</c:v>
                </c:pt>
                <c:pt idx="74935">
                  <c:v>249.24584200016298</c:v>
                </c:pt>
                <c:pt idx="74936">
                  <c:v>249.24695900017397</c:v>
                </c:pt>
                <c:pt idx="74937">
                  <c:v>249.25458400002699</c:v>
                </c:pt>
                <c:pt idx="74938">
                  <c:v>249.25877299983702</c:v>
                </c:pt>
                <c:pt idx="74939">
                  <c:v>249.259170000186</c:v>
                </c:pt>
                <c:pt idx="74940">
                  <c:v>249.25985199979499</c:v>
                </c:pt>
                <c:pt idx="74941">
                  <c:v>249.26032399980599</c:v>
                </c:pt>
                <c:pt idx="74942">
                  <c:v>249.261038999975</c:v>
                </c:pt>
                <c:pt idx="74943">
                  <c:v>249.26962500012399</c:v>
                </c:pt>
                <c:pt idx="74944">
                  <c:v>249.27024499993399</c:v>
                </c:pt>
                <c:pt idx="74945">
                  <c:v>249.27143600007099</c:v>
                </c:pt>
                <c:pt idx="74946">
                  <c:v>249.27231599985998</c:v>
                </c:pt>
                <c:pt idx="74947">
                  <c:v>249.29274699979902</c:v>
                </c:pt>
                <c:pt idx="74948">
                  <c:v>249.29338599986198</c:v>
                </c:pt>
                <c:pt idx="74949">
                  <c:v>249.293593999937</c:v>
                </c:pt>
                <c:pt idx="74950">
                  <c:v>249.29483599999</c:v>
                </c:pt>
                <c:pt idx="74951">
                  <c:v>249.29581400010602</c:v>
                </c:pt>
                <c:pt idx="74952">
                  <c:v>249.310496999896</c:v>
                </c:pt>
                <c:pt idx="74953">
                  <c:v>249.31325399984402</c:v>
                </c:pt>
                <c:pt idx="74954">
                  <c:v>249.31367899989701</c:v>
                </c:pt>
                <c:pt idx="74955">
                  <c:v>249.31451300017198</c:v>
                </c:pt>
                <c:pt idx="74956">
                  <c:v>249.31509299995</c:v>
                </c:pt>
                <c:pt idx="74957">
                  <c:v>249.31871399985502</c:v>
                </c:pt>
                <c:pt idx="74958">
                  <c:v>249.32946499984601</c:v>
                </c:pt>
                <c:pt idx="74959">
                  <c:v>249.33001199997301</c:v>
                </c:pt>
                <c:pt idx="74960">
                  <c:v>249.331065000205</c:v>
                </c:pt>
                <c:pt idx="74961">
                  <c:v>249.331704999804</c:v>
                </c:pt>
                <c:pt idx="74962">
                  <c:v>249.33578899981498</c:v>
                </c:pt>
                <c:pt idx="74963">
                  <c:v>249.34484499999499</c:v>
                </c:pt>
                <c:pt idx="74964">
                  <c:v>249.34568199978401</c:v>
                </c:pt>
                <c:pt idx="74965">
                  <c:v>249.346519000027</c:v>
                </c:pt>
                <c:pt idx="74966">
                  <c:v>249.346996999975</c:v>
                </c:pt>
                <c:pt idx="74967">
                  <c:v>249.34708199998502</c:v>
                </c:pt>
                <c:pt idx="74968">
                  <c:v>249.34823600005902</c:v>
                </c:pt>
                <c:pt idx="74969">
                  <c:v>249.34836800002802</c:v>
                </c:pt>
                <c:pt idx="74970">
                  <c:v>249.349046000133</c:v>
                </c:pt>
                <c:pt idx="74971">
                  <c:v>249.362026000198</c:v>
                </c:pt>
                <c:pt idx="74972">
                  <c:v>249.367211999924</c:v>
                </c:pt>
                <c:pt idx="74973">
                  <c:v>249.39468100001201</c:v>
                </c:pt>
                <c:pt idx="74974">
                  <c:v>249.39497800005401</c:v>
                </c:pt>
                <c:pt idx="74975">
                  <c:v>249.39538999979001</c:v>
                </c:pt>
                <c:pt idx="74976">
                  <c:v>249.39622700003298</c:v>
                </c:pt>
                <c:pt idx="74977">
                  <c:v>249.39683699994902</c:v>
                </c:pt>
                <c:pt idx="74978">
                  <c:v>249.39740899981101</c:v>
                </c:pt>
                <c:pt idx="74979">
                  <c:v>249.412198999834</c:v>
                </c:pt>
                <c:pt idx="74980">
                  <c:v>249.414541000078</c:v>
                </c:pt>
                <c:pt idx="74981">
                  <c:v>249.415167999814</c:v>
                </c:pt>
                <c:pt idx="74982">
                  <c:v>249.41569800012002</c:v>
                </c:pt>
                <c:pt idx="74983">
                  <c:v>249.41617900003601</c:v>
                </c:pt>
                <c:pt idx="74984">
                  <c:v>249.416314999962</c:v>
                </c:pt>
                <c:pt idx="74985">
                  <c:v>249.416447999919</c:v>
                </c:pt>
                <c:pt idx="74986">
                  <c:v>249.41648100002502</c:v>
                </c:pt>
                <c:pt idx="74987">
                  <c:v>249.416772000131</c:v>
                </c:pt>
                <c:pt idx="74988">
                  <c:v>249.41733000014202</c:v>
                </c:pt>
                <c:pt idx="74989">
                  <c:v>249.417409000216</c:v>
                </c:pt>
                <c:pt idx="74990">
                  <c:v>249.417480999909</c:v>
                </c:pt>
                <c:pt idx="74991">
                  <c:v>249.41815600004699</c:v>
                </c:pt>
                <c:pt idx="74992">
                  <c:v>249.41815700003599</c:v>
                </c:pt>
                <c:pt idx="74993">
                  <c:v>249.424743999952</c:v>
                </c:pt>
                <c:pt idx="74994">
                  <c:v>249.425297000016</c:v>
                </c:pt>
                <c:pt idx="74995">
                  <c:v>249.42623200013199</c:v>
                </c:pt>
                <c:pt idx="74996">
                  <c:v>249.42705300009001</c:v>
                </c:pt>
                <c:pt idx="74997">
                  <c:v>249.42991699981499</c:v>
                </c:pt>
                <c:pt idx="74998">
                  <c:v>249.43070300014298</c:v>
                </c:pt>
                <c:pt idx="74999">
                  <c:v>249.43204500004802</c:v>
                </c:pt>
                <c:pt idx="75000">
                  <c:v>249.43306700015398</c:v>
                </c:pt>
                <c:pt idx="75001">
                  <c:v>249.43396800017499</c:v>
                </c:pt>
                <c:pt idx="75002">
                  <c:v>249.434608000228</c:v>
                </c:pt>
                <c:pt idx="75003">
                  <c:v>249.43579799992202</c:v>
                </c:pt>
                <c:pt idx="75004">
                  <c:v>249.436594000144</c:v>
                </c:pt>
                <c:pt idx="75005">
                  <c:v>249.46280999984</c:v>
                </c:pt>
                <c:pt idx="75006">
                  <c:v>249.46318799993603</c:v>
                </c:pt>
                <c:pt idx="75007">
                  <c:v>249.463845999798</c:v>
                </c:pt>
                <c:pt idx="75008">
                  <c:v>249.46437600010501</c:v>
                </c:pt>
                <c:pt idx="75009">
                  <c:v>249.47398399990499</c:v>
                </c:pt>
                <c:pt idx="75010">
                  <c:v>249.486739000076</c:v>
                </c:pt>
                <c:pt idx="75011">
                  <c:v>249.48740499985399</c:v>
                </c:pt>
                <c:pt idx="75012">
                  <c:v>249.48856899982198</c:v>
                </c:pt>
                <c:pt idx="75013">
                  <c:v>249.489694000203</c:v>
                </c:pt>
                <c:pt idx="75014">
                  <c:v>249.489954000182</c:v>
                </c:pt>
                <c:pt idx="75015">
                  <c:v>249.49224700003401</c:v>
                </c:pt>
                <c:pt idx="75016">
                  <c:v>249.50392600021499</c:v>
                </c:pt>
                <c:pt idx="75017">
                  <c:v>249.50725200005701</c:v>
                </c:pt>
                <c:pt idx="75018">
                  <c:v>249.514782000005</c:v>
                </c:pt>
                <c:pt idx="75019">
                  <c:v>249.51539899984701</c:v>
                </c:pt>
                <c:pt idx="75020">
                  <c:v>249.51649200011101</c:v>
                </c:pt>
                <c:pt idx="75021">
                  <c:v>249.51729099984701</c:v>
                </c:pt>
                <c:pt idx="75022">
                  <c:v>249.51906300020701</c:v>
                </c:pt>
                <c:pt idx="75023">
                  <c:v>249.519709000196</c:v>
                </c:pt>
                <c:pt idx="75024">
                  <c:v>249.520958000175</c:v>
                </c:pt>
                <c:pt idx="75025">
                  <c:v>249.52179399997402</c:v>
                </c:pt>
                <c:pt idx="75026">
                  <c:v>249.524465999911</c:v>
                </c:pt>
                <c:pt idx="75027">
                  <c:v>249.53072500011302</c:v>
                </c:pt>
                <c:pt idx="75028">
                  <c:v>249.55605300010498</c:v>
                </c:pt>
                <c:pt idx="75029">
                  <c:v>249.55701199996798</c:v>
                </c:pt>
                <c:pt idx="75030">
                  <c:v>249.55919100011599</c:v>
                </c:pt>
                <c:pt idx="75031">
                  <c:v>249.55956800022199</c:v>
                </c:pt>
                <c:pt idx="75032">
                  <c:v>249.56035200011598</c:v>
                </c:pt>
                <c:pt idx="75033">
                  <c:v>249.56054899985199</c:v>
                </c:pt>
                <c:pt idx="75034">
                  <c:v>249.56126799997898</c:v>
                </c:pt>
                <c:pt idx="75035">
                  <c:v>249.56143500003202</c:v>
                </c:pt>
                <c:pt idx="75036">
                  <c:v>249.56192299987302</c:v>
                </c:pt>
                <c:pt idx="75037">
                  <c:v>249.562076000074</c:v>
                </c:pt>
                <c:pt idx="75038">
                  <c:v>249.56379900004299</c:v>
                </c:pt>
                <c:pt idx="75039">
                  <c:v>249.56395900017</c:v>
                </c:pt>
                <c:pt idx="75040">
                  <c:v>249.564949000159</c:v>
                </c:pt>
                <c:pt idx="75041">
                  <c:v>249.56514699988401</c:v>
                </c:pt>
                <c:pt idx="75042">
                  <c:v>249.567447000117</c:v>
                </c:pt>
                <c:pt idx="75043">
                  <c:v>249.56770700009599</c:v>
                </c:pt>
                <c:pt idx="75044">
                  <c:v>249.56781699984199</c:v>
                </c:pt>
                <c:pt idx="75045">
                  <c:v>249.568562000149</c:v>
                </c:pt>
                <c:pt idx="75046">
                  <c:v>249.56862699991598</c:v>
                </c:pt>
                <c:pt idx="75047">
                  <c:v>249.56869900006399</c:v>
                </c:pt>
                <c:pt idx="75048">
                  <c:v>249.5687669998</c:v>
                </c:pt>
                <c:pt idx="75049">
                  <c:v>249.56882800006397</c:v>
                </c:pt>
                <c:pt idx="75050">
                  <c:v>249.56889799977898</c:v>
                </c:pt>
                <c:pt idx="75051">
                  <c:v>249.568966999959</c:v>
                </c:pt>
                <c:pt idx="75052">
                  <c:v>249.56942100016002</c:v>
                </c:pt>
                <c:pt idx="75053">
                  <c:v>249.569811000128</c:v>
                </c:pt>
                <c:pt idx="75054">
                  <c:v>249.5701429998</c:v>
                </c:pt>
                <c:pt idx="75055">
                  <c:v>249.57045000019198</c:v>
                </c:pt>
                <c:pt idx="75056">
                  <c:v>249.57076700002199</c:v>
                </c:pt>
                <c:pt idx="75057">
                  <c:v>249.57132899999101</c:v>
                </c:pt>
                <c:pt idx="75058">
                  <c:v>249.571923000075</c:v>
                </c:pt>
                <c:pt idx="75059">
                  <c:v>249.57644599999099</c:v>
                </c:pt>
                <c:pt idx="75060">
                  <c:v>249.582433999876</c:v>
                </c:pt>
                <c:pt idx="75061">
                  <c:v>249.58305100017199</c:v>
                </c:pt>
                <c:pt idx="75062">
                  <c:v>249.58430100014002</c:v>
                </c:pt>
                <c:pt idx="75063">
                  <c:v>249.58525400006602</c:v>
                </c:pt>
                <c:pt idx="75064">
                  <c:v>249.59693199980302</c:v>
                </c:pt>
                <c:pt idx="75065">
                  <c:v>249.597489999814</c:v>
                </c:pt>
                <c:pt idx="75066">
                  <c:v>249.59841200006801</c:v>
                </c:pt>
                <c:pt idx="75067">
                  <c:v>249.59895499978302</c:v>
                </c:pt>
                <c:pt idx="75068">
                  <c:v>249.59912499980399</c:v>
                </c:pt>
                <c:pt idx="75069">
                  <c:v>249.599291999857</c:v>
                </c:pt>
                <c:pt idx="75070">
                  <c:v>249.60494000015299</c:v>
                </c:pt>
                <c:pt idx="75071">
                  <c:v>249.60543399993099</c:v>
                </c:pt>
                <c:pt idx="75072">
                  <c:v>249.61163999978399</c:v>
                </c:pt>
                <c:pt idx="75073">
                  <c:v>249.612294000144</c:v>
                </c:pt>
                <c:pt idx="75074">
                  <c:v>249.61353800017602</c:v>
                </c:pt>
                <c:pt idx="75075">
                  <c:v>249.61433599992202</c:v>
                </c:pt>
                <c:pt idx="75076">
                  <c:v>249.61686400001699</c:v>
                </c:pt>
                <c:pt idx="75077">
                  <c:v>249.617540000144</c:v>
                </c:pt>
                <c:pt idx="75078">
                  <c:v>249.61871999994401</c:v>
                </c:pt>
                <c:pt idx="75079">
                  <c:v>249.61953199999698</c:v>
                </c:pt>
                <c:pt idx="75080">
                  <c:v>249.62075099983798</c:v>
                </c:pt>
                <c:pt idx="75081">
                  <c:v>249.62638599981798</c:v>
                </c:pt>
                <c:pt idx="75082">
                  <c:v>249.62701000004</c:v>
                </c:pt>
                <c:pt idx="75083">
                  <c:v>249.628297000072</c:v>
                </c:pt>
                <c:pt idx="75084">
                  <c:v>249.629124999955</c:v>
                </c:pt>
                <c:pt idx="75085">
                  <c:v>249.64257400006301</c:v>
                </c:pt>
                <c:pt idx="75086">
                  <c:v>249.64305899993602</c:v>
                </c:pt>
                <c:pt idx="75087">
                  <c:v>249.643913999989</c:v>
                </c:pt>
                <c:pt idx="75088">
                  <c:v>249.64432200022199</c:v>
                </c:pt>
                <c:pt idx="75089">
                  <c:v>249.644341000021</c:v>
                </c:pt>
                <c:pt idx="75090">
                  <c:v>249.64506800006299</c:v>
                </c:pt>
                <c:pt idx="75091">
                  <c:v>249.64559499994701</c:v>
                </c:pt>
                <c:pt idx="75092">
                  <c:v>249.65411599987399</c:v>
                </c:pt>
                <c:pt idx="75093">
                  <c:v>249.66347800000199</c:v>
                </c:pt>
                <c:pt idx="75094">
                  <c:v>249.66390600002302</c:v>
                </c:pt>
                <c:pt idx="75095">
                  <c:v>249.66462500014998</c:v>
                </c:pt>
                <c:pt idx="75096">
                  <c:v>249.665196000023</c:v>
                </c:pt>
                <c:pt idx="75097">
                  <c:v>249.69155300004701</c:v>
                </c:pt>
                <c:pt idx="75098">
                  <c:v>249.69323499999498</c:v>
                </c:pt>
                <c:pt idx="75099">
                  <c:v>249.693970999942</c:v>
                </c:pt>
                <c:pt idx="75100">
                  <c:v>249.69534000001602</c:v>
                </c:pt>
                <c:pt idx="75101">
                  <c:v>249.696046999815</c:v>
                </c:pt>
                <c:pt idx="75102">
                  <c:v>249.697399000069</c:v>
                </c:pt>
                <c:pt idx="75103">
                  <c:v>249.69834700004802</c:v>
                </c:pt>
                <c:pt idx="75104">
                  <c:v>249.69987800022798</c:v>
                </c:pt>
                <c:pt idx="75105">
                  <c:v>249.70223999980502</c:v>
                </c:pt>
                <c:pt idx="75106">
                  <c:v>249.70769399987998</c:v>
                </c:pt>
                <c:pt idx="75107">
                  <c:v>249.72221400003002</c:v>
                </c:pt>
                <c:pt idx="75108">
                  <c:v>249.72798599992498</c:v>
                </c:pt>
                <c:pt idx="75109">
                  <c:v>249.73272799979799</c:v>
                </c:pt>
                <c:pt idx="75110">
                  <c:v>249.733372999799</c:v>
                </c:pt>
                <c:pt idx="75111">
                  <c:v>249.73439799987301</c:v>
                </c:pt>
                <c:pt idx="75112">
                  <c:v>249.73508599987301</c:v>
                </c:pt>
                <c:pt idx="75113">
                  <c:v>249.74152599997899</c:v>
                </c:pt>
                <c:pt idx="75114">
                  <c:v>249.74207700006397</c:v>
                </c:pt>
                <c:pt idx="75115">
                  <c:v>249.75320500016002</c:v>
                </c:pt>
                <c:pt idx="75116">
                  <c:v>249.75358900019199</c:v>
                </c:pt>
                <c:pt idx="75117">
                  <c:v>249.754275000213</c:v>
                </c:pt>
                <c:pt idx="75118">
                  <c:v>249.75479600016098</c:v>
                </c:pt>
                <c:pt idx="75119">
                  <c:v>249.765976000162</c:v>
                </c:pt>
                <c:pt idx="75120">
                  <c:v>249.76666200018298</c:v>
                </c:pt>
                <c:pt idx="75121">
                  <c:v>249.76817200013102</c:v>
                </c:pt>
                <c:pt idx="75122">
                  <c:v>249.76920200015198</c:v>
                </c:pt>
                <c:pt idx="75123">
                  <c:v>249.78115100020599</c:v>
                </c:pt>
                <c:pt idx="75124">
                  <c:v>249.78154900009</c:v>
                </c:pt>
                <c:pt idx="75125">
                  <c:v>249.782397000217</c:v>
                </c:pt>
                <c:pt idx="75126">
                  <c:v>249.78303699981498</c:v>
                </c:pt>
                <c:pt idx="75127">
                  <c:v>249.79076399995301</c:v>
                </c:pt>
                <c:pt idx="75128">
                  <c:v>249.80137400007098</c:v>
                </c:pt>
                <c:pt idx="75129">
                  <c:v>249.80668299985999</c:v>
                </c:pt>
                <c:pt idx="75130">
                  <c:v>249.807396000051</c:v>
                </c:pt>
                <c:pt idx="75131">
                  <c:v>249.80860899995602</c:v>
                </c:pt>
                <c:pt idx="75132">
                  <c:v>249.80867900012498</c:v>
                </c:pt>
                <c:pt idx="75133">
                  <c:v>249.809390999871</c:v>
                </c:pt>
                <c:pt idx="75134">
                  <c:v>249.809507999998</c:v>
                </c:pt>
                <c:pt idx="75135">
                  <c:v>249.81057800005098</c:v>
                </c:pt>
                <c:pt idx="75136">
                  <c:v>249.81135300003999</c:v>
                </c:pt>
                <c:pt idx="75137">
                  <c:v>249.819179000041</c:v>
                </c:pt>
                <c:pt idx="75138">
                  <c:v>249.832986000001</c:v>
                </c:pt>
                <c:pt idx="75139">
                  <c:v>249.833406000107</c:v>
                </c:pt>
                <c:pt idx="75140">
                  <c:v>249.83417000021203</c:v>
                </c:pt>
                <c:pt idx="75141">
                  <c:v>249.83471799987399</c:v>
                </c:pt>
                <c:pt idx="75142">
                  <c:v>249.84757299989701</c:v>
                </c:pt>
                <c:pt idx="75143">
                  <c:v>249.84823000022502</c:v>
                </c:pt>
                <c:pt idx="75144">
                  <c:v>249.86918700005799</c:v>
                </c:pt>
                <c:pt idx="75145">
                  <c:v>249.86987500005799</c:v>
                </c:pt>
                <c:pt idx="75146">
                  <c:v>249.87125500001599</c:v>
                </c:pt>
                <c:pt idx="75147">
                  <c:v>249.87216499994202</c:v>
                </c:pt>
                <c:pt idx="75148">
                  <c:v>249.89559400000797</c:v>
                </c:pt>
                <c:pt idx="75149">
                  <c:v>249.905435000073</c:v>
                </c:pt>
                <c:pt idx="75150">
                  <c:v>249.906062999798</c:v>
                </c:pt>
                <c:pt idx="75151">
                  <c:v>249.907157000052</c:v>
                </c:pt>
                <c:pt idx="75152">
                  <c:v>249.90798099997801</c:v>
                </c:pt>
                <c:pt idx="75153">
                  <c:v>249.91633799982</c:v>
                </c:pt>
                <c:pt idx="75154">
                  <c:v>249.91703800014801</c:v>
                </c:pt>
                <c:pt idx="75155">
                  <c:v>249.93298299977999</c:v>
                </c:pt>
                <c:pt idx="75156">
                  <c:v>249.933684000097</c:v>
                </c:pt>
                <c:pt idx="75157">
                  <c:v>249.93500199980102</c:v>
                </c:pt>
                <c:pt idx="75158">
                  <c:v>249.935870000172</c:v>
                </c:pt>
                <c:pt idx="75159">
                  <c:v>249.93921299983401</c:v>
                </c:pt>
                <c:pt idx="75160">
                  <c:v>249.95222799998302</c:v>
                </c:pt>
                <c:pt idx="75161">
                  <c:v>249.98047000008199</c:v>
                </c:pt>
                <c:pt idx="75162">
                  <c:v>249.98109899979599</c:v>
                </c:pt>
                <c:pt idx="75163">
                  <c:v>249.98238399984899</c:v>
                </c:pt>
                <c:pt idx="75164">
                  <c:v>249.98318200005002</c:v>
                </c:pt>
                <c:pt idx="75165">
                  <c:v>249.98725500017801</c:v>
                </c:pt>
                <c:pt idx="75166">
                  <c:v>249.98797699981799</c:v>
                </c:pt>
                <c:pt idx="75167">
                  <c:v>249.989163000009</c:v>
                </c:pt>
                <c:pt idx="75168">
                  <c:v>249.99000099978701</c:v>
                </c:pt>
                <c:pt idx="75169">
                  <c:v>249.99730999979801</c:v>
                </c:pt>
                <c:pt idx="75170">
                  <c:v>250.027650999982</c:v>
                </c:pt>
                <c:pt idx="75171">
                  <c:v>250.02809099987599</c:v>
                </c:pt>
                <c:pt idx="75172">
                  <c:v>250.028901999939</c:v>
                </c:pt>
                <c:pt idx="75173">
                  <c:v>250.02937599992902</c:v>
                </c:pt>
                <c:pt idx="75174">
                  <c:v>250.03191299992901</c:v>
                </c:pt>
                <c:pt idx="75175">
                  <c:v>250.03242200000301</c:v>
                </c:pt>
                <c:pt idx="75176">
                  <c:v>250.03250800000302</c:v>
                </c:pt>
                <c:pt idx="75177">
                  <c:v>250.03349899998199</c:v>
                </c:pt>
                <c:pt idx="75178">
                  <c:v>250.03375899996098</c:v>
                </c:pt>
                <c:pt idx="75179">
                  <c:v>250.034536999919</c:v>
                </c:pt>
                <c:pt idx="75180">
                  <c:v>250.047112000174</c:v>
                </c:pt>
                <c:pt idx="75181">
                  <c:v>250.047843000174</c:v>
                </c:pt>
                <c:pt idx="75182">
                  <c:v>250.04915799990999</c:v>
                </c:pt>
                <c:pt idx="75183">
                  <c:v>250.05002299985702</c:v>
                </c:pt>
                <c:pt idx="75184">
                  <c:v>250.06138500020799</c:v>
                </c:pt>
                <c:pt idx="75185">
                  <c:v>250.06201499991198</c:v>
                </c:pt>
                <c:pt idx="75186">
                  <c:v>250.063238000166</c:v>
                </c:pt>
                <c:pt idx="75187">
                  <c:v>250.063273999785</c:v>
                </c:pt>
                <c:pt idx="75188">
                  <c:v>250.06347999987997</c:v>
                </c:pt>
                <c:pt idx="75189">
                  <c:v>250.06374499980598</c:v>
                </c:pt>
                <c:pt idx="75190">
                  <c:v>250.06410400010202</c:v>
                </c:pt>
                <c:pt idx="75191">
                  <c:v>250.064670000028</c:v>
                </c:pt>
                <c:pt idx="75192">
                  <c:v>250.064692999785</c:v>
                </c:pt>
                <c:pt idx="75193">
                  <c:v>250.065231000007</c:v>
                </c:pt>
                <c:pt idx="75194">
                  <c:v>250.06535100010203</c:v>
                </c:pt>
                <c:pt idx="75195">
                  <c:v>250.065962000007</c:v>
                </c:pt>
                <c:pt idx="75196">
                  <c:v>250.08400099977698</c:v>
                </c:pt>
                <c:pt idx="75197">
                  <c:v>250.08463999983999</c:v>
                </c:pt>
                <c:pt idx="75198">
                  <c:v>250.08583199996701</c:v>
                </c:pt>
                <c:pt idx="75199">
                  <c:v>250.08686799992498</c:v>
                </c:pt>
                <c:pt idx="75200">
                  <c:v>250.09248800006301</c:v>
                </c:pt>
                <c:pt idx="75201">
                  <c:v>250.09279599998899</c:v>
                </c:pt>
                <c:pt idx="75202">
                  <c:v>250.09326799999999</c:v>
                </c:pt>
                <c:pt idx="75203">
                  <c:v>250.09417999990498</c:v>
                </c:pt>
                <c:pt idx="75204">
                  <c:v>250.094848000117</c:v>
                </c:pt>
                <c:pt idx="75205">
                  <c:v>250.098209000043</c:v>
                </c:pt>
                <c:pt idx="75206">
                  <c:v>250.10874500003399</c:v>
                </c:pt>
                <c:pt idx="75207">
                  <c:v>250.10958499979</c:v>
                </c:pt>
                <c:pt idx="75208">
                  <c:v>250.11102899998099</c:v>
                </c:pt>
                <c:pt idx="75209">
                  <c:v>250.11242700020301</c:v>
                </c:pt>
                <c:pt idx="75210">
                  <c:v>250.11712100013</c:v>
                </c:pt>
                <c:pt idx="75211">
                  <c:v>250.13501700004699</c:v>
                </c:pt>
                <c:pt idx="75212">
                  <c:v>250.157456000124</c:v>
                </c:pt>
                <c:pt idx="75213">
                  <c:v>250.157589000082</c:v>
                </c:pt>
                <c:pt idx="75214">
                  <c:v>250.15811899993398</c:v>
                </c:pt>
                <c:pt idx="75215">
                  <c:v>250.159462999818</c:v>
                </c:pt>
                <c:pt idx="75216">
                  <c:v>250.15981900014498</c:v>
                </c:pt>
                <c:pt idx="75217">
                  <c:v>250.16043000005001</c:v>
                </c:pt>
                <c:pt idx="75218">
                  <c:v>250.18696500001099</c:v>
                </c:pt>
                <c:pt idx="75219">
                  <c:v>250.19581000015</c:v>
                </c:pt>
                <c:pt idx="75220">
                  <c:v>250.19629500002301</c:v>
                </c:pt>
                <c:pt idx="75221">
                  <c:v>250.19704099986402</c:v>
                </c:pt>
                <c:pt idx="75222">
                  <c:v>250.19831800000199</c:v>
                </c:pt>
                <c:pt idx="75223">
                  <c:v>250.19933600015</c:v>
                </c:pt>
                <c:pt idx="75224">
                  <c:v>250.20637199986498</c:v>
                </c:pt>
                <c:pt idx="75225">
                  <c:v>250.21744700006801</c:v>
                </c:pt>
                <c:pt idx="75226">
                  <c:v>250.21810399994098</c:v>
                </c:pt>
                <c:pt idx="75227">
                  <c:v>250.219346999983</c:v>
                </c:pt>
                <c:pt idx="75228">
                  <c:v>250.22024999998303</c:v>
                </c:pt>
                <c:pt idx="75229">
                  <c:v>250.22601999990002</c:v>
                </c:pt>
                <c:pt idx="75230">
                  <c:v>250.22667299981498</c:v>
                </c:pt>
                <c:pt idx="75231">
                  <c:v>250.22794300002701</c:v>
                </c:pt>
                <c:pt idx="75232">
                  <c:v>250.22866100016401</c:v>
                </c:pt>
                <c:pt idx="75233">
                  <c:v>250.245950000135</c:v>
                </c:pt>
                <c:pt idx="75234">
                  <c:v>250.251106000177</c:v>
                </c:pt>
                <c:pt idx="75235">
                  <c:v>250.25157199979699</c:v>
                </c:pt>
                <c:pt idx="75236">
                  <c:v>250.25183400020902</c:v>
                </c:pt>
                <c:pt idx="75237">
                  <c:v>250.25224899991301</c:v>
                </c:pt>
                <c:pt idx="75238">
                  <c:v>250.253108999913</c:v>
                </c:pt>
                <c:pt idx="75239">
                  <c:v>250.25348999997701</c:v>
                </c:pt>
                <c:pt idx="75240">
                  <c:v>250.25434400003999</c:v>
                </c:pt>
                <c:pt idx="75241">
                  <c:v>250.254422000125</c:v>
                </c:pt>
                <c:pt idx="75242">
                  <c:v>250.25911000011502</c:v>
                </c:pt>
                <c:pt idx="75243">
                  <c:v>250.26944499995801</c:v>
                </c:pt>
                <c:pt idx="75244">
                  <c:v>250.26985300018998</c:v>
                </c:pt>
                <c:pt idx="75245">
                  <c:v>250.270593000095</c:v>
                </c:pt>
                <c:pt idx="75246">
                  <c:v>250.27116899991501</c:v>
                </c:pt>
                <c:pt idx="75247">
                  <c:v>250.28648199986401</c:v>
                </c:pt>
                <c:pt idx="75248">
                  <c:v>250.287356000171</c:v>
                </c:pt>
                <c:pt idx="75249">
                  <c:v>250.28866699994902</c:v>
                </c:pt>
                <c:pt idx="75250">
                  <c:v>250.28896599997</c:v>
                </c:pt>
                <c:pt idx="75251">
                  <c:v>250.28980500019301</c:v>
                </c:pt>
                <c:pt idx="75252">
                  <c:v>250.29795399996098</c:v>
                </c:pt>
                <c:pt idx="75253">
                  <c:v>250.29866800014099</c:v>
                </c:pt>
                <c:pt idx="75254">
                  <c:v>250.29986800018298</c:v>
                </c:pt>
                <c:pt idx="75255">
                  <c:v>250.30068700016201</c:v>
                </c:pt>
                <c:pt idx="75256">
                  <c:v>250.30530899994099</c:v>
                </c:pt>
                <c:pt idx="75257">
                  <c:v>250.322054000207</c:v>
                </c:pt>
                <c:pt idx="75258">
                  <c:v>250.33164500018702</c:v>
                </c:pt>
                <c:pt idx="75259">
                  <c:v>250.34927900014702</c:v>
                </c:pt>
                <c:pt idx="75260">
                  <c:v>250.35167499981901</c:v>
                </c:pt>
                <c:pt idx="75261">
                  <c:v>250.35231499987199</c:v>
                </c:pt>
                <c:pt idx="75262">
                  <c:v>250.35359200001002</c:v>
                </c:pt>
                <c:pt idx="75263">
                  <c:v>250.354505999894</c:v>
                </c:pt>
                <c:pt idx="75264">
                  <c:v>250.36382000007501</c:v>
                </c:pt>
                <c:pt idx="75265">
                  <c:v>250.37895700006601</c:v>
                </c:pt>
                <c:pt idx="75266">
                  <c:v>250.379374000203</c:v>
                </c:pt>
                <c:pt idx="75267">
                  <c:v>250.38012400000198</c:v>
                </c:pt>
                <c:pt idx="75268">
                  <c:v>250.38064899990698</c:v>
                </c:pt>
                <c:pt idx="75269">
                  <c:v>250.39226099988801</c:v>
                </c:pt>
                <c:pt idx="75270">
                  <c:v>250.39290499989798</c:v>
                </c:pt>
                <c:pt idx="75271">
                  <c:v>250.393887999962</c:v>
                </c:pt>
                <c:pt idx="75272">
                  <c:v>250.39458599985599</c:v>
                </c:pt>
                <c:pt idx="75273">
                  <c:v>250.39643399986699</c:v>
                </c:pt>
                <c:pt idx="75274">
                  <c:v>250.43082499996601</c:v>
                </c:pt>
                <c:pt idx="75275">
                  <c:v>250.44483700003099</c:v>
                </c:pt>
                <c:pt idx="75276">
                  <c:v>250.44527299996798</c:v>
                </c:pt>
                <c:pt idx="75277">
                  <c:v>250.44548799996798</c:v>
                </c:pt>
                <c:pt idx="75278">
                  <c:v>250.44607800009501</c:v>
                </c:pt>
                <c:pt idx="75279">
                  <c:v>250.44638600002102</c:v>
                </c:pt>
                <c:pt idx="75280">
                  <c:v>250.44670699980901</c:v>
                </c:pt>
                <c:pt idx="75281">
                  <c:v>250.447065000116</c:v>
                </c:pt>
                <c:pt idx="75282">
                  <c:v>250.44739299983098</c:v>
                </c:pt>
                <c:pt idx="75283">
                  <c:v>250.44768699990499</c:v>
                </c:pt>
                <c:pt idx="75284">
                  <c:v>250.44834900018</c:v>
                </c:pt>
                <c:pt idx="75285">
                  <c:v>250.44871699992601</c:v>
                </c:pt>
                <c:pt idx="75286">
                  <c:v>250.44964700009501</c:v>
                </c:pt>
                <c:pt idx="75287">
                  <c:v>250.45948800016001</c:v>
                </c:pt>
                <c:pt idx="75288">
                  <c:v>250.46011799986402</c:v>
                </c:pt>
                <c:pt idx="75289">
                  <c:v>250.46080799984301</c:v>
                </c:pt>
                <c:pt idx="75290">
                  <c:v>250.46111700021299</c:v>
                </c:pt>
                <c:pt idx="75291">
                  <c:v>250.462398999843</c:v>
                </c:pt>
                <c:pt idx="75292">
                  <c:v>250.47821299995101</c:v>
                </c:pt>
                <c:pt idx="75293">
                  <c:v>250.51303200007098</c:v>
                </c:pt>
                <c:pt idx="75294">
                  <c:v>250.51365099989101</c:v>
                </c:pt>
                <c:pt idx="75295">
                  <c:v>250.514955000198</c:v>
                </c:pt>
                <c:pt idx="75296">
                  <c:v>250.51583699996598</c:v>
                </c:pt>
                <c:pt idx="75297">
                  <c:v>250.517717000093</c:v>
                </c:pt>
                <c:pt idx="75298">
                  <c:v>250.51803099995499</c:v>
                </c:pt>
                <c:pt idx="75299">
                  <c:v>250.52877899997802</c:v>
                </c:pt>
                <c:pt idx="75300">
                  <c:v>250.54050400012699</c:v>
                </c:pt>
                <c:pt idx="75301">
                  <c:v>250.544620999789</c:v>
                </c:pt>
                <c:pt idx="75302">
                  <c:v>250.54537100004299</c:v>
                </c:pt>
                <c:pt idx="75303">
                  <c:v>250.54668700022302</c:v>
                </c:pt>
                <c:pt idx="75304">
                  <c:v>250.5474149998</c:v>
                </c:pt>
                <c:pt idx="75305">
                  <c:v>250.54776500019199</c:v>
                </c:pt>
                <c:pt idx="75306">
                  <c:v>250.548021000213</c:v>
                </c:pt>
                <c:pt idx="75307">
                  <c:v>250.54922700019199</c:v>
                </c:pt>
                <c:pt idx="75308">
                  <c:v>250.55086900010699</c:v>
                </c:pt>
                <c:pt idx="75309">
                  <c:v>250.557245999971</c:v>
                </c:pt>
                <c:pt idx="75310">
                  <c:v>250.55766600007701</c:v>
                </c:pt>
                <c:pt idx="75311">
                  <c:v>250.55850799981201</c:v>
                </c:pt>
                <c:pt idx="75312">
                  <c:v>250.55900699999202</c:v>
                </c:pt>
                <c:pt idx="75313">
                  <c:v>250.56334700002398</c:v>
                </c:pt>
                <c:pt idx="75314">
                  <c:v>250.56514400012</c:v>
                </c:pt>
                <c:pt idx="75315">
                  <c:v>250.56586500022598</c:v>
                </c:pt>
                <c:pt idx="75316">
                  <c:v>250.56701599987701</c:v>
                </c:pt>
                <c:pt idx="75317">
                  <c:v>250.56834499991899</c:v>
                </c:pt>
                <c:pt idx="75318">
                  <c:v>250.5855469999</c:v>
                </c:pt>
                <c:pt idx="75319">
                  <c:v>250.58591900005902</c:v>
                </c:pt>
                <c:pt idx="75320">
                  <c:v>250.58646600018599</c:v>
                </c:pt>
                <c:pt idx="75321">
                  <c:v>250.58694100016498</c:v>
                </c:pt>
                <c:pt idx="75322">
                  <c:v>250.601081999775</c:v>
                </c:pt>
                <c:pt idx="75323">
                  <c:v>250.61420200017801</c:v>
                </c:pt>
                <c:pt idx="75324">
                  <c:v>250.623889000053</c:v>
                </c:pt>
                <c:pt idx="75325">
                  <c:v>250.624559999778</c:v>
                </c:pt>
                <c:pt idx="75326">
                  <c:v>250.62591599998899</c:v>
                </c:pt>
                <c:pt idx="75327">
                  <c:v>250.62681899998998</c:v>
                </c:pt>
                <c:pt idx="75328">
                  <c:v>250.635014000181</c:v>
                </c:pt>
                <c:pt idx="75329">
                  <c:v>250.63565299979001</c:v>
                </c:pt>
                <c:pt idx="75330">
                  <c:v>250.636809999832</c:v>
                </c:pt>
                <c:pt idx="75331">
                  <c:v>250.637708999875</c:v>
                </c:pt>
                <c:pt idx="75332">
                  <c:v>250.64256199993901</c:v>
                </c:pt>
                <c:pt idx="75333">
                  <c:v>250.64748200020401</c:v>
                </c:pt>
                <c:pt idx="75334">
                  <c:v>250.64811399988599</c:v>
                </c:pt>
                <c:pt idx="75335">
                  <c:v>250.649352999971</c:v>
                </c:pt>
                <c:pt idx="75336">
                  <c:v>250.65019400017198</c:v>
                </c:pt>
                <c:pt idx="75337">
                  <c:v>250.66173599998302</c:v>
                </c:pt>
                <c:pt idx="75338">
                  <c:v>250.66210200020501</c:v>
                </c:pt>
                <c:pt idx="75339">
                  <c:v>250.66280400005701</c:v>
                </c:pt>
                <c:pt idx="75340">
                  <c:v>250.663927999994</c:v>
                </c:pt>
                <c:pt idx="75341">
                  <c:v>250.664725000206</c:v>
                </c:pt>
                <c:pt idx="75342">
                  <c:v>250.67260000014298</c:v>
                </c:pt>
                <c:pt idx="75343">
                  <c:v>250.67277300013302</c:v>
                </c:pt>
                <c:pt idx="75344">
                  <c:v>250.67324200017501</c:v>
                </c:pt>
                <c:pt idx="75345">
                  <c:v>250.674639999942</c:v>
                </c:pt>
                <c:pt idx="75346">
                  <c:v>250.675372999921</c:v>
                </c:pt>
                <c:pt idx="75347">
                  <c:v>250.67555099985799</c:v>
                </c:pt>
                <c:pt idx="75348">
                  <c:v>250.675852999847</c:v>
                </c:pt>
                <c:pt idx="75349">
                  <c:v>250.67672000022799</c:v>
                </c:pt>
                <c:pt idx="75350">
                  <c:v>250.67735499987901</c:v>
                </c:pt>
                <c:pt idx="75351">
                  <c:v>250.691130000177</c:v>
                </c:pt>
                <c:pt idx="75352">
                  <c:v>250.70493400016801</c:v>
                </c:pt>
                <c:pt idx="75353">
                  <c:v>250.71492799997898</c:v>
                </c:pt>
                <c:pt idx="75354">
                  <c:v>250.724866999917</c:v>
                </c:pt>
                <c:pt idx="75355">
                  <c:v>250.728598000023</c:v>
                </c:pt>
                <c:pt idx="75356">
                  <c:v>250.738636999813</c:v>
                </c:pt>
                <c:pt idx="75357">
                  <c:v>250.73918799989701</c:v>
                </c:pt>
                <c:pt idx="75358">
                  <c:v>250.74029699999301</c:v>
                </c:pt>
                <c:pt idx="75359">
                  <c:v>250.74114600010898</c:v>
                </c:pt>
                <c:pt idx="75360">
                  <c:v>250.74155599986602</c:v>
                </c:pt>
                <c:pt idx="75361">
                  <c:v>250.742190999972</c:v>
                </c:pt>
                <c:pt idx="75362">
                  <c:v>250.74341199979202</c:v>
                </c:pt>
                <c:pt idx="75363">
                  <c:v>250.74420500004601</c:v>
                </c:pt>
                <c:pt idx="75364">
                  <c:v>250.74892600014201</c:v>
                </c:pt>
                <c:pt idx="75365">
                  <c:v>250.758922999921</c:v>
                </c:pt>
                <c:pt idx="75366">
                  <c:v>250.759558000027</c:v>
                </c:pt>
                <c:pt idx="75367">
                  <c:v>250.76075700007999</c:v>
                </c:pt>
                <c:pt idx="75368">
                  <c:v>250.76174100013301</c:v>
                </c:pt>
                <c:pt idx="75369">
                  <c:v>250.76363400012201</c:v>
                </c:pt>
                <c:pt idx="75370">
                  <c:v>250.76430499984698</c:v>
                </c:pt>
                <c:pt idx="75371">
                  <c:v>250.765623999996</c:v>
                </c:pt>
                <c:pt idx="75372">
                  <c:v>250.76660100012299</c:v>
                </c:pt>
                <c:pt idx="75373">
                  <c:v>250.770168000144</c:v>
                </c:pt>
                <c:pt idx="75374">
                  <c:v>250.770905000081</c:v>
                </c:pt>
                <c:pt idx="75375">
                  <c:v>250.77226199982701</c:v>
                </c:pt>
                <c:pt idx="75376">
                  <c:v>250.77323699997498</c:v>
                </c:pt>
                <c:pt idx="75377">
                  <c:v>250.77927199981701</c:v>
                </c:pt>
                <c:pt idx="75378">
                  <c:v>250.77988600014498</c:v>
                </c:pt>
                <c:pt idx="75379">
                  <c:v>250.78120799980701</c:v>
                </c:pt>
                <c:pt idx="75380">
                  <c:v>250.78206499983901</c:v>
                </c:pt>
                <c:pt idx="75381">
                  <c:v>250.81730100009702</c:v>
                </c:pt>
                <c:pt idx="75382">
                  <c:v>250.83265000012003</c:v>
                </c:pt>
                <c:pt idx="75383">
                  <c:v>250.839282000015</c:v>
                </c:pt>
                <c:pt idx="75384">
                  <c:v>250.84746999982499</c:v>
                </c:pt>
                <c:pt idx="75385">
                  <c:v>250.86735700006099</c:v>
                </c:pt>
                <c:pt idx="75386">
                  <c:v>250.871241999902</c:v>
                </c:pt>
                <c:pt idx="75387">
                  <c:v>250.87184899985002</c:v>
                </c:pt>
                <c:pt idx="75388">
                  <c:v>250.87303899999802</c:v>
                </c:pt>
                <c:pt idx="75389">
                  <c:v>250.87387299981799</c:v>
                </c:pt>
                <c:pt idx="75390">
                  <c:v>250.875008000093</c:v>
                </c:pt>
                <c:pt idx="75391">
                  <c:v>250.875608000114</c:v>
                </c:pt>
                <c:pt idx="75392">
                  <c:v>250.87673400003001</c:v>
                </c:pt>
                <c:pt idx="75393">
                  <c:v>250.877586000115</c:v>
                </c:pt>
                <c:pt idx="75394">
                  <c:v>250.88250499993501</c:v>
                </c:pt>
                <c:pt idx="75395">
                  <c:v>250.88799800005199</c:v>
                </c:pt>
                <c:pt idx="75396">
                  <c:v>250.88864700001002</c:v>
                </c:pt>
                <c:pt idx="75397">
                  <c:v>250.889909999841</c:v>
                </c:pt>
                <c:pt idx="75398">
                  <c:v>250.89086500020099</c:v>
                </c:pt>
                <c:pt idx="75399">
                  <c:v>250.90011500014901</c:v>
                </c:pt>
                <c:pt idx="75400">
                  <c:v>250.90083900022302</c:v>
                </c:pt>
                <c:pt idx="75401">
                  <c:v>250.90213400016998</c:v>
                </c:pt>
                <c:pt idx="75402">
                  <c:v>250.90269200018099</c:v>
                </c:pt>
                <c:pt idx="75403">
                  <c:v>250.90320500021301</c:v>
                </c:pt>
                <c:pt idx="75404">
                  <c:v>250.90346099977899</c:v>
                </c:pt>
                <c:pt idx="75405">
                  <c:v>250.90471500016</c:v>
                </c:pt>
                <c:pt idx="75406">
                  <c:v>250.90561700017099</c:v>
                </c:pt>
                <c:pt idx="75407">
                  <c:v>250.925974999972</c:v>
                </c:pt>
                <c:pt idx="75408">
                  <c:v>250.926498999888</c:v>
                </c:pt>
                <c:pt idx="75409">
                  <c:v>250.92871300012101</c:v>
                </c:pt>
                <c:pt idx="75410">
                  <c:v>250.92893900000399</c:v>
                </c:pt>
                <c:pt idx="75411">
                  <c:v>250.92980199997299</c:v>
                </c:pt>
                <c:pt idx="75412">
                  <c:v>250.93001699997299</c:v>
                </c:pt>
                <c:pt idx="75413">
                  <c:v>250.930878999952</c:v>
                </c:pt>
                <c:pt idx="75414">
                  <c:v>250.93095100009998</c:v>
                </c:pt>
                <c:pt idx="75415">
                  <c:v>250.931020999814</c:v>
                </c:pt>
                <c:pt idx="75416">
                  <c:v>250.931463000142</c:v>
                </c:pt>
                <c:pt idx="75417">
                  <c:v>250.931671000216</c:v>
                </c:pt>
                <c:pt idx="75418">
                  <c:v>250.931973000206</c:v>
                </c:pt>
                <c:pt idx="75419">
                  <c:v>250.93199999992001</c:v>
                </c:pt>
                <c:pt idx="75420">
                  <c:v>250.93252399983601</c:v>
                </c:pt>
                <c:pt idx="75421">
                  <c:v>250.932934000047</c:v>
                </c:pt>
                <c:pt idx="75422">
                  <c:v>250.93297300008899</c:v>
                </c:pt>
                <c:pt idx="75423">
                  <c:v>250.93402999982501</c:v>
                </c:pt>
                <c:pt idx="75424">
                  <c:v>250.95488399983799</c:v>
                </c:pt>
                <c:pt idx="75425">
                  <c:v>250.95528400015598</c:v>
                </c:pt>
                <c:pt idx="75426">
                  <c:v>250.956056000177</c:v>
                </c:pt>
                <c:pt idx="75427">
                  <c:v>250.95611799997602</c:v>
                </c:pt>
                <c:pt idx="75428">
                  <c:v>250.95663799993397</c:v>
                </c:pt>
                <c:pt idx="75429">
                  <c:v>250.96947400015699</c:v>
                </c:pt>
                <c:pt idx="75430">
                  <c:v>250.97017500001999</c:v>
                </c:pt>
                <c:pt idx="75431">
                  <c:v>250.971479999861</c:v>
                </c:pt>
                <c:pt idx="75432">
                  <c:v>250.971510999988</c:v>
                </c:pt>
                <c:pt idx="75433">
                  <c:v>250.972397000168</c:v>
                </c:pt>
                <c:pt idx="75434">
                  <c:v>250.97404699999899</c:v>
                </c:pt>
                <c:pt idx="75435">
                  <c:v>250.977058999978</c:v>
                </c:pt>
                <c:pt idx="75436">
                  <c:v>250.98983299994799</c:v>
                </c:pt>
                <c:pt idx="75437">
                  <c:v>250.99033200012801</c:v>
                </c:pt>
                <c:pt idx="75438">
                  <c:v>250.99147299988499</c:v>
                </c:pt>
                <c:pt idx="75439">
                  <c:v>250.99223600000101</c:v>
                </c:pt>
                <c:pt idx="75440">
                  <c:v>251.024426000185</c:v>
                </c:pt>
                <c:pt idx="75441">
                  <c:v>251.025418000153</c:v>
                </c:pt>
                <c:pt idx="75442">
                  <c:v>251.026753000132</c:v>
                </c:pt>
                <c:pt idx="75443">
                  <c:v>251.027131000228</c:v>
                </c:pt>
                <c:pt idx="75444">
                  <c:v>251.02797499994202</c:v>
                </c:pt>
                <c:pt idx="75445">
                  <c:v>251.02855400018501</c:v>
                </c:pt>
                <c:pt idx="75446">
                  <c:v>251.051293999807</c:v>
                </c:pt>
                <c:pt idx="75447">
                  <c:v>251.05204500005098</c:v>
                </c:pt>
                <c:pt idx="75448">
                  <c:v>251.05266299988202</c:v>
                </c:pt>
                <c:pt idx="75449">
                  <c:v>251.05374299982898</c:v>
                </c:pt>
                <c:pt idx="75450">
                  <c:v>251.053888000114</c:v>
                </c:pt>
                <c:pt idx="75451">
                  <c:v>251.054210999882</c:v>
                </c:pt>
                <c:pt idx="75452">
                  <c:v>251.054715999998</c:v>
                </c:pt>
                <c:pt idx="75453">
                  <c:v>251.05495600018901</c:v>
                </c:pt>
                <c:pt idx="75454">
                  <c:v>251.05553899993501</c:v>
                </c:pt>
                <c:pt idx="75455">
                  <c:v>251.05596599996701</c:v>
                </c:pt>
                <c:pt idx="75456">
                  <c:v>251.05627499988202</c:v>
                </c:pt>
                <c:pt idx="75457">
                  <c:v>251.05708999990298</c:v>
                </c:pt>
                <c:pt idx="75458">
                  <c:v>251.05768699995602</c:v>
                </c:pt>
                <c:pt idx="75459">
                  <c:v>251.05924499985099</c:v>
                </c:pt>
                <c:pt idx="75460">
                  <c:v>251.059293999787</c:v>
                </c:pt>
                <c:pt idx="75461">
                  <c:v>251.05959800020997</c:v>
                </c:pt>
                <c:pt idx="75462">
                  <c:v>251.06027199990402</c:v>
                </c:pt>
                <c:pt idx="75463">
                  <c:v>251.060350999978</c:v>
                </c:pt>
                <c:pt idx="75464">
                  <c:v>251.060898000105</c:v>
                </c:pt>
                <c:pt idx="75465">
                  <c:v>251.06156399988299</c:v>
                </c:pt>
                <c:pt idx="75466">
                  <c:v>251.062146000094</c:v>
                </c:pt>
                <c:pt idx="75467">
                  <c:v>251.06239200022102</c:v>
                </c:pt>
                <c:pt idx="75468">
                  <c:v>251.06289399991499</c:v>
                </c:pt>
                <c:pt idx="75469">
                  <c:v>251.065765000021</c:v>
                </c:pt>
                <c:pt idx="75470">
                  <c:v>251.066439000169</c:v>
                </c:pt>
                <c:pt idx="75471">
                  <c:v>251.06768300020099</c:v>
                </c:pt>
                <c:pt idx="75472">
                  <c:v>251.06850300016902</c:v>
                </c:pt>
                <c:pt idx="75473">
                  <c:v>251.09689200007702</c:v>
                </c:pt>
                <c:pt idx="75474">
                  <c:v>251.10556900017397</c:v>
                </c:pt>
                <c:pt idx="75475">
                  <c:v>251.10815900006801</c:v>
                </c:pt>
                <c:pt idx="75476">
                  <c:v>251.11055900015302</c:v>
                </c:pt>
                <c:pt idx="75477">
                  <c:v>251.11112400009</c:v>
                </c:pt>
                <c:pt idx="75478">
                  <c:v>251.11212599995199</c:v>
                </c:pt>
                <c:pt idx="75479">
                  <c:v>251.11221599991001</c:v>
                </c:pt>
                <c:pt idx="75480">
                  <c:v>251.11314200012202</c:v>
                </c:pt>
                <c:pt idx="75481">
                  <c:v>251.12833100001799</c:v>
                </c:pt>
                <c:pt idx="75482">
                  <c:v>251.12893300001801</c:v>
                </c:pt>
                <c:pt idx="75483">
                  <c:v>251.12923599999698</c:v>
                </c:pt>
                <c:pt idx="75484">
                  <c:v>251.12976099990101</c:v>
                </c:pt>
                <c:pt idx="75485">
                  <c:v>251.130207000187</c:v>
                </c:pt>
                <c:pt idx="75486">
                  <c:v>251.13997000016701</c:v>
                </c:pt>
                <c:pt idx="75487">
                  <c:v>251.14227299991398</c:v>
                </c:pt>
                <c:pt idx="75488">
                  <c:v>251.153958000031</c:v>
                </c:pt>
                <c:pt idx="75489">
                  <c:v>251.15442800006301</c:v>
                </c:pt>
                <c:pt idx="75490">
                  <c:v>251.15524700004198</c:v>
                </c:pt>
                <c:pt idx="75491">
                  <c:v>251.15591299982</c:v>
                </c:pt>
                <c:pt idx="75492">
                  <c:v>251.170771000033</c:v>
                </c:pt>
                <c:pt idx="75493">
                  <c:v>251.17204099979</c:v>
                </c:pt>
                <c:pt idx="75494">
                  <c:v>251.17477100002301</c:v>
                </c:pt>
                <c:pt idx="75495">
                  <c:v>251.17551499988602</c:v>
                </c:pt>
                <c:pt idx="75496">
                  <c:v>251.17698499980102</c:v>
                </c:pt>
                <c:pt idx="75497">
                  <c:v>251.17796299991801</c:v>
                </c:pt>
                <c:pt idx="75498">
                  <c:v>251.19262599991899</c:v>
                </c:pt>
                <c:pt idx="75499">
                  <c:v>251.200061999952</c:v>
                </c:pt>
                <c:pt idx="75500">
                  <c:v>251.200585999868</c:v>
                </c:pt>
                <c:pt idx="75501">
                  <c:v>251.20156399998399</c:v>
                </c:pt>
                <c:pt idx="75502">
                  <c:v>251.20233899997402</c:v>
                </c:pt>
                <c:pt idx="75503">
                  <c:v>251.20427699994201</c:v>
                </c:pt>
                <c:pt idx="75504">
                  <c:v>251.20498300020699</c:v>
                </c:pt>
                <c:pt idx="75505">
                  <c:v>251.20626799980499</c:v>
                </c:pt>
                <c:pt idx="75506">
                  <c:v>251.20717900017499</c:v>
                </c:pt>
                <c:pt idx="75507">
                  <c:v>251.21833599996501</c:v>
                </c:pt>
                <c:pt idx="75508">
                  <c:v>251.221935000103</c:v>
                </c:pt>
                <c:pt idx="75509">
                  <c:v>251.22829200017802</c:v>
                </c:pt>
                <c:pt idx="75510">
                  <c:v>251.228895000167</c:v>
                </c:pt>
                <c:pt idx="75511">
                  <c:v>251.230024000051</c:v>
                </c:pt>
                <c:pt idx="75512">
                  <c:v>251.23138800017801</c:v>
                </c:pt>
                <c:pt idx="75513">
                  <c:v>251.247260000127</c:v>
                </c:pt>
                <c:pt idx="75514">
                  <c:v>251.26556399982198</c:v>
                </c:pt>
                <c:pt idx="75515">
                  <c:v>251.26621299978001</c:v>
                </c:pt>
                <c:pt idx="75516">
                  <c:v>251.26745099987599</c:v>
                </c:pt>
                <c:pt idx="75517">
                  <c:v>251.26830499993901</c:v>
                </c:pt>
                <c:pt idx="75518">
                  <c:v>251.27439100015101</c:v>
                </c:pt>
                <c:pt idx="75519">
                  <c:v>251.27573500003498</c:v>
                </c:pt>
                <c:pt idx="75520">
                  <c:v>251.27664999990799</c:v>
                </c:pt>
                <c:pt idx="75521">
                  <c:v>251.27723600007801</c:v>
                </c:pt>
                <c:pt idx="75522">
                  <c:v>251.27832499992999</c:v>
                </c:pt>
                <c:pt idx="75523">
                  <c:v>251.279187999898</c:v>
                </c:pt>
                <c:pt idx="75524">
                  <c:v>251.29306500002701</c:v>
                </c:pt>
                <c:pt idx="75525">
                  <c:v>251.29336899999498</c:v>
                </c:pt>
                <c:pt idx="75526">
                  <c:v>251.293843999974</c:v>
                </c:pt>
                <c:pt idx="75527">
                  <c:v>251.294234999932</c:v>
                </c:pt>
                <c:pt idx="75528">
                  <c:v>251.30557100010202</c:v>
                </c:pt>
                <c:pt idx="75529">
                  <c:v>251.30618399998599</c:v>
                </c:pt>
                <c:pt idx="75530">
                  <c:v>251.306742999986</c:v>
                </c:pt>
                <c:pt idx="75531">
                  <c:v>251.30709899985899</c:v>
                </c:pt>
                <c:pt idx="75532">
                  <c:v>251.307443999849</c:v>
                </c:pt>
                <c:pt idx="75533">
                  <c:v>251.30783299982699</c:v>
                </c:pt>
                <c:pt idx="75534">
                  <c:v>251.308273000177</c:v>
                </c:pt>
                <c:pt idx="75535">
                  <c:v>251.30872099998598</c:v>
                </c:pt>
                <c:pt idx="75536">
                  <c:v>251.32425999981902</c:v>
                </c:pt>
                <c:pt idx="75537">
                  <c:v>251.326104999861</c:v>
                </c:pt>
                <c:pt idx="75538">
                  <c:v>251.32666199988299</c:v>
                </c:pt>
                <c:pt idx="75539">
                  <c:v>251.32776800001002</c:v>
                </c:pt>
                <c:pt idx="75540">
                  <c:v>251.32844200015802</c:v>
                </c:pt>
                <c:pt idx="75541">
                  <c:v>251.33318700000001</c:v>
                </c:pt>
                <c:pt idx="75542">
                  <c:v>251.33390500013701</c:v>
                </c:pt>
                <c:pt idx="75543">
                  <c:v>251.335205000032</c:v>
                </c:pt>
                <c:pt idx="75544">
                  <c:v>251.33609100021201</c:v>
                </c:pt>
                <c:pt idx="75545">
                  <c:v>251.33901600020098</c:v>
                </c:pt>
                <c:pt idx="75546">
                  <c:v>251.33960799985201</c:v>
                </c:pt>
                <c:pt idx="75547">
                  <c:v>251.340843999969</c:v>
                </c:pt>
                <c:pt idx="75548">
                  <c:v>251.34171199988401</c:v>
                </c:pt>
                <c:pt idx="75549">
                  <c:v>251.34306100017</c:v>
                </c:pt>
                <c:pt idx="75550">
                  <c:v>251.344220000191</c:v>
                </c:pt>
                <c:pt idx="75551">
                  <c:v>251.35608800019301</c:v>
                </c:pt>
                <c:pt idx="75552">
                  <c:v>251.38619800009099</c:v>
                </c:pt>
                <c:pt idx="75553">
                  <c:v>251.38690499988999</c:v>
                </c:pt>
                <c:pt idx="75554">
                  <c:v>251.38709100019602</c:v>
                </c:pt>
                <c:pt idx="75555">
                  <c:v>251.38756400019699</c:v>
                </c:pt>
                <c:pt idx="75556">
                  <c:v>251.388881999901</c:v>
                </c:pt>
                <c:pt idx="75557">
                  <c:v>251.38975800018599</c:v>
                </c:pt>
                <c:pt idx="75558">
                  <c:v>251.40081300014498</c:v>
                </c:pt>
                <c:pt idx="75559">
                  <c:v>251.40145200020899</c:v>
                </c:pt>
                <c:pt idx="75560">
                  <c:v>251.40272399994501</c:v>
                </c:pt>
                <c:pt idx="75561">
                  <c:v>251.40363699983899</c:v>
                </c:pt>
                <c:pt idx="75562">
                  <c:v>251.41582600008402</c:v>
                </c:pt>
                <c:pt idx="75563">
                  <c:v>251.43440200008601</c:v>
                </c:pt>
                <c:pt idx="75564">
                  <c:v>251.44023900020301</c:v>
                </c:pt>
                <c:pt idx="75565">
                  <c:v>251.44084200019199</c:v>
                </c:pt>
                <c:pt idx="75566">
                  <c:v>251.442021999991</c:v>
                </c:pt>
                <c:pt idx="75567">
                  <c:v>251.44318699994901</c:v>
                </c:pt>
                <c:pt idx="75568">
                  <c:v>251.464226999814</c:v>
                </c:pt>
                <c:pt idx="75569">
                  <c:v>251.46763000020599</c:v>
                </c:pt>
                <c:pt idx="75570">
                  <c:v>251.47136699979401</c:v>
                </c:pt>
                <c:pt idx="75571">
                  <c:v>251.47203000005902</c:v>
                </c:pt>
                <c:pt idx="75572">
                  <c:v>251.47320799987901</c:v>
                </c:pt>
                <c:pt idx="75573">
                  <c:v>251.474104999942</c:v>
                </c:pt>
                <c:pt idx="75574">
                  <c:v>251.477177000197</c:v>
                </c:pt>
                <c:pt idx="75575">
                  <c:v>251.47761600010099</c:v>
                </c:pt>
                <c:pt idx="75576">
                  <c:v>251.47837699978399</c:v>
                </c:pt>
                <c:pt idx="75577">
                  <c:v>251.47916000014399</c:v>
                </c:pt>
                <c:pt idx="75578">
                  <c:v>251.48244499996503</c:v>
                </c:pt>
                <c:pt idx="75579">
                  <c:v>251.48301599983799</c:v>
                </c:pt>
                <c:pt idx="75580">
                  <c:v>251.48403000002801</c:v>
                </c:pt>
                <c:pt idx="75581">
                  <c:v>251.48474900015501</c:v>
                </c:pt>
                <c:pt idx="75582">
                  <c:v>251.486981000198</c:v>
                </c:pt>
                <c:pt idx="75583">
                  <c:v>251.48763500010298</c:v>
                </c:pt>
                <c:pt idx="75584">
                  <c:v>251.48896000018701</c:v>
                </c:pt>
                <c:pt idx="75585">
                  <c:v>251.48987400007098</c:v>
                </c:pt>
                <c:pt idx="75586">
                  <c:v>251.49596499977599</c:v>
                </c:pt>
                <c:pt idx="75587">
                  <c:v>251.49648300020999</c:v>
                </c:pt>
                <c:pt idx="75588">
                  <c:v>251.49679500009302</c:v>
                </c:pt>
                <c:pt idx="75589">
                  <c:v>251.49743800011399</c:v>
                </c:pt>
                <c:pt idx="75590">
                  <c:v>251.49752600009302</c:v>
                </c:pt>
                <c:pt idx="75591">
                  <c:v>251.49785699977602</c:v>
                </c:pt>
                <c:pt idx="75592">
                  <c:v>251.49817600003999</c:v>
                </c:pt>
                <c:pt idx="75593">
                  <c:v>251.49826599999801</c:v>
                </c:pt>
                <c:pt idx="75594">
                  <c:v>251.49883899984999</c:v>
                </c:pt>
                <c:pt idx="75595">
                  <c:v>251.49895300000901</c:v>
                </c:pt>
                <c:pt idx="75596">
                  <c:v>251.499458000125</c:v>
                </c:pt>
                <c:pt idx="75597">
                  <c:v>251.49978099989301</c:v>
                </c:pt>
                <c:pt idx="75598">
                  <c:v>251.50678999989302</c:v>
                </c:pt>
                <c:pt idx="75599">
                  <c:v>251.507176999894</c:v>
                </c:pt>
                <c:pt idx="75600">
                  <c:v>251.50786799986199</c:v>
                </c:pt>
                <c:pt idx="75601">
                  <c:v>251.50868199989398</c:v>
                </c:pt>
                <c:pt idx="75602">
                  <c:v>251.51064500005299</c:v>
                </c:pt>
                <c:pt idx="75603">
                  <c:v>251.51184300011599</c:v>
                </c:pt>
                <c:pt idx="75604">
                  <c:v>251.54785799986701</c:v>
                </c:pt>
                <c:pt idx="75605">
                  <c:v>251.54854099992002</c:v>
                </c:pt>
                <c:pt idx="75606">
                  <c:v>251.55570100014299</c:v>
                </c:pt>
                <c:pt idx="75607">
                  <c:v>251.573029000155</c:v>
                </c:pt>
                <c:pt idx="75608">
                  <c:v>251.57359900003902</c:v>
                </c:pt>
                <c:pt idx="75609">
                  <c:v>251.574824999806</c:v>
                </c:pt>
                <c:pt idx="75610">
                  <c:v>251.575432000208</c:v>
                </c:pt>
                <c:pt idx="75611">
                  <c:v>251.581982000061</c:v>
                </c:pt>
                <c:pt idx="75612">
                  <c:v>251.58349799994502</c:v>
                </c:pt>
                <c:pt idx="75613">
                  <c:v>251.583786000082</c:v>
                </c:pt>
                <c:pt idx="75614">
                  <c:v>251.58408000015598</c:v>
                </c:pt>
                <c:pt idx="75615">
                  <c:v>251.58432899979698</c:v>
                </c:pt>
                <c:pt idx="75616">
                  <c:v>251.58477300010401</c:v>
                </c:pt>
                <c:pt idx="75617">
                  <c:v>251.59449500006301</c:v>
                </c:pt>
                <c:pt idx="75618">
                  <c:v>251.59506999989301</c:v>
                </c:pt>
                <c:pt idx="75619">
                  <c:v>251.59509100012602</c:v>
                </c:pt>
                <c:pt idx="75620">
                  <c:v>251.59616500013701</c:v>
                </c:pt>
                <c:pt idx="75621">
                  <c:v>251.59688800022101</c:v>
                </c:pt>
                <c:pt idx="75622">
                  <c:v>251.61072299988498</c:v>
                </c:pt>
                <c:pt idx="75623">
                  <c:v>251.61124099986401</c:v>
                </c:pt>
                <c:pt idx="75624">
                  <c:v>251.61204699998001</c:v>
                </c:pt>
                <c:pt idx="75625">
                  <c:v>251.61269699992701</c:v>
                </c:pt>
                <c:pt idx="75626">
                  <c:v>251.614080999843</c:v>
                </c:pt>
                <c:pt idx="75627">
                  <c:v>251.62552800020399</c:v>
                </c:pt>
                <c:pt idx="75628">
                  <c:v>251.62691200011901</c:v>
                </c:pt>
                <c:pt idx="75629">
                  <c:v>251.647301000048</c:v>
                </c:pt>
                <c:pt idx="75630">
                  <c:v>251.64765399995301</c:v>
                </c:pt>
                <c:pt idx="75631">
                  <c:v>251.648211999963</c:v>
                </c:pt>
                <c:pt idx="75632">
                  <c:v>251.64863500003702</c:v>
                </c:pt>
                <c:pt idx="75633">
                  <c:v>251.65768499982698</c:v>
                </c:pt>
                <c:pt idx="75634">
                  <c:v>251.66079400014399</c:v>
                </c:pt>
                <c:pt idx="75635">
                  <c:v>251.66306399978501</c:v>
                </c:pt>
                <c:pt idx="75636">
                  <c:v>251.665993000187</c:v>
                </c:pt>
                <c:pt idx="75637">
                  <c:v>251.66653899987</c:v>
                </c:pt>
                <c:pt idx="75638">
                  <c:v>251.66762800017699</c:v>
                </c:pt>
                <c:pt idx="75639">
                  <c:v>251.668378999966</c:v>
                </c:pt>
                <c:pt idx="75640">
                  <c:v>251.69150400006399</c:v>
                </c:pt>
                <c:pt idx="75641">
                  <c:v>251.69220099996798</c:v>
                </c:pt>
                <c:pt idx="75642">
                  <c:v>251.69344999994701</c:v>
                </c:pt>
                <c:pt idx="75643">
                  <c:v>251.69469599995801</c:v>
                </c:pt>
                <c:pt idx="75644">
                  <c:v>251.71159599994999</c:v>
                </c:pt>
                <c:pt idx="75645">
                  <c:v>251.72714900008899</c:v>
                </c:pt>
                <c:pt idx="75646">
                  <c:v>251.727682999899</c:v>
                </c:pt>
                <c:pt idx="75647">
                  <c:v>251.72883200002599</c:v>
                </c:pt>
                <c:pt idx="75648">
                  <c:v>251.729618999888</c:v>
                </c:pt>
                <c:pt idx="75649">
                  <c:v>251.73466400019601</c:v>
                </c:pt>
                <c:pt idx="75650">
                  <c:v>251.740286999847</c:v>
                </c:pt>
                <c:pt idx="75651">
                  <c:v>251.74088499989</c:v>
                </c:pt>
                <c:pt idx="75652">
                  <c:v>251.74190000007002</c:v>
                </c:pt>
                <c:pt idx="75653">
                  <c:v>251.74262000018601</c:v>
                </c:pt>
                <c:pt idx="75654">
                  <c:v>251.76194100004</c:v>
                </c:pt>
                <c:pt idx="75655">
                  <c:v>251.773066000168</c:v>
                </c:pt>
                <c:pt idx="75656">
                  <c:v>251.79254300019198</c:v>
                </c:pt>
                <c:pt idx="75657">
                  <c:v>251.79266699979001</c:v>
                </c:pt>
                <c:pt idx="75658">
                  <c:v>251.793166999959</c:v>
                </c:pt>
                <c:pt idx="75659">
                  <c:v>251.794356000118</c:v>
                </c:pt>
                <c:pt idx="75660">
                  <c:v>251.79510599991701</c:v>
                </c:pt>
                <c:pt idx="75661">
                  <c:v>251.842933999796</c:v>
                </c:pt>
                <c:pt idx="75662">
                  <c:v>251.867499000127</c:v>
                </c:pt>
                <c:pt idx="75663">
                  <c:v>251.86817599978798</c:v>
                </c:pt>
                <c:pt idx="75664">
                  <c:v>251.869418999831</c:v>
                </c:pt>
                <c:pt idx="75665">
                  <c:v>251.87035599992601</c:v>
                </c:pt>
                <c:pt idx="75666">
                  <c:v>251.871014999778</c:v>
                </c:pt>
                <c:pt idx="75667">
                  <c:v>251.87153800015901</c:v>
                </c:pt>
                <c:pt idx="75668">
                  <c:v>251.87249600003202</c:v>
                </c:pt>
                <c:pt idx="75669">
                  <c:v>251.873312000043</c:v>
                </c:pt>
                <c:pt idx="75670">
                  <c:v>251.90667500009999</c:v>
                </c:pt>
                <c:pt idx="75671">
                  <c:v>251.90735900014201</c:v>
                </c:pt>
                <c:pt idx="75672">
                  <c:v>251.90866299999402</c:v>
                </c:pt>
                <c:pt idx="75673">
                  <c:v>251.90868600020599</c:v>
                </c:pt>
                <c:pt idx="75674">
                  <c:v>251.90932299983601</c:v>
                </c:pt>
                <c:pt idx="75675">
                  <c:v>251.90961699990999</c:v>
                </c:pt>
                <c:pt idx="75676">
                  <c:v>251.91059400003701</c:v>
                </c:pt>
                <c:pt idx="75677">
                  <c:v>251.91149900001599</c:v>
                </c:pt>
                <c:pt idx="75678">
                  <c:v>251.92050699979498</c:v>
                </c:pt>
                <c:pt idx="75679">
                  <c:v>251.92724599992201</c:v>
                </c:pt>
                <c:pt idx="75680">
                  <c:v>251.92785799981701</c:v>
                </c:pt>
                <c:pt idx="75681">
                  <c:v>251.929044000007</c:v>
                </c:pt>
                <c:pt idx="75682">
                  <c:v>251.92920300014498</c:v>
                </c:pt>
                <c:pt idx="75683">
                  <c:v>251.92974699984899</c:v>
                </c:pt>
                <c:pt idx="75684">
                  <c:v>251.92979199982801</c:v>
                </c:pt>
                <c:pt idx="75685">
                  <c:v>251.93007400002801</c:v>
                </c:pt>
                <c:pt idx="75686">
                  <c:v>251.93015300010299</c:v>
                </c:pt>
                <c:pt idx="75687">
                  <c:v>251.93093699999699</c:v>
                </c:pt>
                <c:pt idx="75688">
                  <c:v>251.93101100012402</c:v>
                </c:pt>
                <c:pt idx="75689">
                  <c:v>251.931470999807</c:v>
                </c:pt>
                <c:pt idx="75690">
                  <c:v>251.932025999849</c:v>
                </c:pt>
                <c:pt idx="75691">
                  <c:v>251.93533499987097</c:v>
                </c:pt>
                <c:pt idx="75692">
                  <c:v>251.935719999892</c:v>
                </c:pt>
                <c:pt idx="75693">
                  <c:v>251.936451999881</c:v>
                </c:pt>
                <c:pt idx="75694">
                  <c:v>251.93690800006101</c:v>
                </c:pt>
                <c:pt idx="75695">
                  <c:v>251.939696000135</c:v>
                </c:pt>
                <c:pt idx="75696">
                  <c:v>251.942037999924</c:v>
                </c:pt>
                <c:pt idx="75697">
                  <c:v>251.94272899989301</c:v>
                </c:pt>
                <c:pt idx="75698">
                  <c:v>251.944067999829</c:v>
                </c:pt>
                <c:pt idx="75699">
                  <c:v>251.94496799986101</c:v>
                </c:pt>
                <c:pt idx="75700">
                  <c:v>251.947843999914</c:v>
                </c:pt>
                <c:pt idx="75701">
                  <c:v>251.94823799983999</c:v>
                </c:pt>
                <c:pt idx="75702">
                  <c:v>251.94883899985098</c:v>
                </c:pt>
                <c:pt idx="75703">
                  <c:v>251.94935399986198</c:v>
                </c:pt>
                <c:pt idx="75704">
                  <c:v>251.951302000179</c:v>
                </c:pt>
                <c:pt idx="75705">
                  <c:v>251.95181600020001</c:v>
                </c:pt>
                <c:pt idx="75706">
                  <c:v>251.95271900020001</c:v>
                </c:pt>
                <c:pt idx="75707">
                  <c:v>251.95344800022201</c:v>
                </c:pt>
                <c:pt idx="75708">
                  <c:v>251.95646100018999</c:v>
                </c:pt>
                <c:pt idx="75709">
                  <c:v>251.957135999873</c:v>
                </c:pt>
                <c:pt idx="75710">
                  <c:v>251.958437000212</c:v>
                </c:pt>
                <c:pt idx="75711">
                  <c:v>251.95934400016901</c:v>
                </c:pt>
                <c:pt idx="75712">
                  <c:v>251.962212999842</c:v>
                </c:pt>
                <c:pt idx="75713">
                  <c:v>251.97969300006602</c:v>
                </c:pt>
                <c:pt idx="75714">
                  <c:v>251.99164800005701</c:v>
                </c:pt>
                <c:pt idx="75715">
                  <c:v>252.001394000217</c:v>
                </c:pt>
                <c:pt idx="75716">
                  <c:v>252.00172099994199</c:v>
                </c:pt>
                <c:pt idx="75717">
                  <c:v>252.002243999868</c:v>
                </c:pt>
                <c:pt idx="75718">
                  <c:v>252.00264500017499</c:v>
                </c:pt>
                <c:pt idx="75719">
                  <c:v>252.006169000196</c:v>
                </c:pt>
                <c:pt idx="75720">
                  <c:v>252.00729300013302</c:v>
                </c:pt>
                <c:pt idx="75721">
                  <c:v>252.01225599994299</c:v>
                </c:pt>
                <c:pt idx="75722">
                  <c:v>252.01947599998599</c:v>
                </c:pt>
                <c:pt idx="75723">
                  <c:v>252.02200300009201</c:v>
                </c:pt>
                <c:pt idx="75724">
                  <c:v>252.022530999965</c:v>
                </c:pt>
                <c:pt idx="75725">
                  <c:v>252.02348099992298</c:v>
                </c:pt>
                <c:pt idx="75726">
                  <c:v>252.024098000219</c:v>
                </c:pt>
                <c:pt idx="75727">
                  <c:v>252.02846499996599</c:v>
                </c:pt>
                <c:pt idx="75728">
                  <c:v>252.038020999862</c:v>
                </c:pt>
                <c:pt idx="75729">
                  <c:v>252.05685399987399</c:v>
                </c:pt>
                <c:pt idx="75730">
                  <c:v>252.06135400003402</c:v>
                </c:pt>
                <c:pt idx="75731">
                  <c:v>252.06197999977999</c:v>
                </c:pt>
                <c:pt idx="75732">
                  <c:v>252.06323300017101</c:v>
                </c:pt>
                <c:pt idx="75733">
                  <c:v>252.064048000193</c:v>
                </c:pt>
                <c:pt idx="75734">
                  <c:v>252.066571999876</c:v>
                </c:pt>
                <c:pt idx="75735">
                  <c:v>252.09152300021699</c:v>
                </c:pt>
                <c:pt idx="75736">
                  <c:v>252.09386000005901</c:v>
                </c:pt>
                <c:pt idx="75737">
                  <c:v>252.094564999879</c:v>
                </c:pt>
                <c:pt idx="75738">
                  <c:v>252.09597899993199</c:v>
                </c:pt>
                <c:pt idx="75739">
                  <c:v>252.09706399982602</c:v>
                </c:pt>
                <c:pt idx="75740">
                  <c:v>252.10574599987001</c:v>
                </c:pt>
                <c:pt idx="75741">
                  <c:v>252.10614400020799</c:v>
                </c:pt>
                <c:pt idx="75742">
                  <c:v>252.106908999849</c:v>
                </c:pt>
                <c:pt idx="75743">
                  <c:v>252.10747199980599</c:v>
                </c:pt>
                <c:pt idx="75744">
                  <c:v>252.11328800014499</c:v>
                </c:pt>
                <c:pt idx="75745">
                  <c:v>252.11399599993399</c:v>
                </c:pt>
                <c:pt idx="75746">
                  <c:v>252.115182000125</c:v>
                </c:pt>
                <c:pt idx="75747">
                  <c:v>252.11596400004001</c:v>
                </c:pt>
                <c:pt idx="75748">
                  <c:v>252.13092300009501</c:v>
                </c:pt>
                <c:pt idx="75749">
                  <c:v>252.131531000031</c:v>
                </c:pt>
                <c:pt idx="75750">
                  <c:v>252.13261099997899</c:v>
                </c:pt>
                <c:pt idx="75751">
                  <c:v>252.13347699991499</c:v>
                </c:pt>
                <c:pt idx="75752">
                  <c:v>252.1390349998</c:v>
                </c:pt>
                <c:pt idx="75753">
                  <c:v>252.14534999986401</c:v>
                </c:pt>
                <c:pt idx="75754">
                  <c:v>252.16532600006698</c:v>
                </c:pt>
                <c:pt idx="75755">
                  <c:v>252.16591500020502</c:v>
                </c:pt>
                <c:pt idx="75756">
                  <c:v>252.16717700004602</c:v>
                </c:pt>
                <c:pt idx="75757">
                  <c:v>252.16797800021499</c:v>
                </c:pt>
                <c:pt idx="75758">
                  <c:v>252.17343599979299</c:v>
                </c:pt>
                <c:pt idx="75759">
                  <c:v>252.18667499984801</c:v>
                </c:pt>
                <c:pt idx="75760">
                  <c:v>252.187026000228</c:v>
                </c:pt>
                <c:pt idx="75761">
                  <c:v>252.187755999784</c:v>
                </c:pt>
                <c:pt idx="75762">
                  <c:v>252.18829400000598</c:v>
                </c:pt>
                <c:pt idx="75763">
                  <c:v>252.18915799996401</c:v>
                </c:pt>
                <c:pt idx="75764">
                  <c:v>252.18984699995397</c:v>
                </c:pt>
                <c:pt idx="75765">
                  <c:v>252.19107100019698</c:v>
                </c:pt>
                <c:pt idx="75766">
                  <c:v>252.19199200000699</c:v>
                </c:pt>
                <c:pt idx="75767">
                  <c:v>252.201969999987</c:v>
                </c:pt>
                <c:pt idx="75768">
                  <c:v>252.20269500005</c:v>
                </c:pt>
                <c:pt idx="75769">
                  <c:v>252.20414600016701</c:v>
                </c:pt>
                <c:pt idx="75770">
                  <c:v>252.20519000004001</c:v>
                </c:pt>
                <c:pt idx="75771">
                  <c:v>252.22237300022201</c:v>
                </c:pt>
                <c:pt idx="75772">
                  <c:v>252.24749500011899</c:v>
                </c:pt>
                <c:pt idx="75773">
                  <c:v>252.257913999983</c:v>
                </c:pt>
                <c:pt idx="75774">
                  <c:v>252.25939399979299</c:v>
                </c:pt>
                <c:pt idx="75775">
                  <c:v>252.28102600021799</c:v>
                </c:pt>
                <c:pt idx="75776">
                  <c:v>252.28169299998601</c:v>
                </c:pt>
                <c:pt idx="75777">
                  <c:v>252.28291099983798</c:v>
                </c:pt>
                <c:pt idx="75778">
                  <c:v>252.28376099994401</c:v>
                </c:pt>
                <c:pt idx="75779">
                  <c:v>252.29042199998702</c:v>
                </c:pt>
                <c:pt idx="75780">
                  <c:v>252.29151499979699</c:v>
                </c:pt>
                <c:pt idx="75781">
                  <c:v>252.29209400003998</c:v>
                </c:pt>
                <c:pt idx="75782">
                  <c:v>252.293249000103</c:v>
                </c:pt>
                <c:pt idx="75783">
                  <c:v>252.29401300020899</c:v>
                </c:pt>
                <c:pt idx="75784">
                  <c:v>252.30653700009401</c:v>
                </c:pt>
                <c:pt idx="75785">
                  <c:v>252.307226000084</c:v>
                </c:pt>
                <c:pt idx="75786">
                  <c:v>252.30850800016901</c:v>
                </c:pt>
                <c:pt idx="75787">
                  <c:v>252.30955500001002</c:v>
                </c:pt>
                <c:pt idx="75788">
                  <c:v>252.31936000000101</c:v>
                </c:pt>
                <c:pt idx="75789">
                  <c:v>252.319991000149</c:v>
                </c:pt>
                <c:pt idx="75790">
                  <c:v>252.320826999948</c:v>
                </c:pt>
                <c:pt idx="75791">
                  <c:v>252.32119200018099</c:v>
                </c:pt>
                <c:pt idx="75792">
                  <c:v>252.321519999895</c:v>
                </c:pt>
                <c:pt idx="75793">
                  <c:v>252.32201500011701</c:v>
                </c:pt>
                <c:pt idx="75794">
                  <c:v>252.322679999906</c:v>
                </c:pt>
                <c:pt idx="75795">
                  <c:v>252.32346900020201</c:v>
                </c:pt>
                <c:pt idx="75796">
                  <c:v>252.33002100003401</c:v>
                </c:pt>
                <c:pt idx="75797">
                  <c:v>252.34022099994002</c:v>
                </c:pt>
                <c:pt idx="75798">
                  <c:v>252.36166400009</c:v>
                </c:pt>
                <c:pt idx="75799">
                  <c:v>252.377008000166</c:v>
                </c:pt>
                <c:pt idx="75800">
                  <c:v>252.377494000029</c:v>
                </c:pt>
                <c:pt idx="75801">
                  <c:v>252.378543999839</c:v>
                </c:pt>
                <c:pt idx="75802">
                  <c:v>252.379194999775</c:v>
                </c:pt>
                <c:pt idx="75803">
                  <c:v>252.37921200005002</c:v>
                </c:pt>
                <c:pt idx="75804">
                  <c:v>252.39686299983001</c:v>
                </c:pt>
                <c:pt idx="75805">
                  <c:v>252.42813300019401</c:v>
                </c:pt>
                <c:pt idx="75806">
                  <c:v>252.42946600019403</c:v>
                </c:pt>
                <c:pt idx="75807">
                  <c:v>252.43021300002499</c:v>
                </c:pt>
                <c:pt idx="75808">
                  <c:v>252.43146999991899</c:v>
                </c:pt>
                <c:pt idx="75809">
                  <c:v>252.43239800010898</c:v>
                </c:pt>
                <c:pt idx="75810">
                  <c:v>252.43379699986602</c:v>
                </c:pt>
                <c:pt idx="75811">
                  <c:v>252.434406999782</c:v>
                </c:pt>
                <c:pt idx="75812">
                  <c:v>252.435720999983</c:v>
                </c:pt>
                <c:pt idx="75813">
                  <c:v>252.43654699988801</c:v>
                </c:pt>
                <c:pt idx="75814">
                  <c:v>252.437146999909</c:v>
                </c:pt>
                <c:pt idx="75815">
                  <c:v>252.43780099981402</c:v>
                </c:pt>
                <c:pt idx="75816">
                  <c:v>252.43916999988801</c:v>
                </c:pt>
                <c:pt idx="75817">
                  <c:v>252.44007099990901</c:v>
                </c:pt>
                <c:pt idx="75818">
                  <c:v>252.44772199994202</c:v>
                </c:pt>
                <c:pt idx="75819">
                  <c:v>252.46486300011301</c:v>
                </c:pt>
                <c:pt idx="75820">
                  <c:v>252.465545000177</c:v>
                </c:pt>
                <c:pt idx="75821">
                  <c:v>252.46673499987</c:v>
                </c:pt>
                <c:pt idx="75822">
                  <c:v>252.468063999913</c:v>
                </c:pt>
                <c:pt idx="75823">
                  <c:v>252.48478599996798</c:v>
                </c:pt>
                <c:pt idx="75824">
                  <c:v>252.48549600018998</c:v>
                </c:pt>
                <c:pt idx="75825">
                  <c:v>252.48674600015801</c:v>
                </c:pt>
                <c:pt idx="75826">
                  <c:v>252.487538999957</c:v>
                </c:pt>
                <c:pt idx="75827">
                  <c:v>252.49049600006398</c:v>
                </c:pt>
                <c:pt idx="75828">
                  <c:v>252.508648999992</c:v>
                </c:pt>
                <c:pt idx="75829">
                  <c:v>252.509196000119</c:v>
                </c:pt>
                <c:pt idx="75830">
                  <c:v>252.50929399999202</c:v>
                </c:pt>
                <c:pt idx="75831">
                  <c:v>252.51050499991803</c:v>
                </c:pt>
                <c:pt idx="75832">
                  <c:v>252.51144200001301</c:v>
                </c:pt>
                <c:pt idx="75833">
                  <c:v>252.51534700009799</c:v>
                </c:pt>
                <c:pt idx="75834">
                  <c:v>252.51603700007701</c:v>
                </c:pt>
                <c:pt idx="75835">
                  <c:v>252.51740000021499</c:v>
                </c:pt>
                <c:pt idx="75836">
                  <c:v>252.518291999876</c:v>
                </c:pt>
                <c:pt idx="75837">
                  <c:v>252.531892000206</c:v>
                </c:pt>
                <c:pt idx="75838">
                  <c:v>252.54473199993299</c:v>
                </c:pt>
                <c:pt idx="75839">
                  <c:v>252.55507100018798</c:v>
                </c:pt>
                <c:pt idx="75840">
                  <c:v>252.56056699981801</c:v>
                </c:pt>
                <c:pt idx="75841">
                  <c:v>252.561050000167</c:v>
                </c:pt>
                <c:pt idx="75842">
                  <c:v>252.56128599994503</c:v>
                </c:pt>
                <c:pt idx="75843">
                  <c:v>252.56192200004</c:v>
                </c:pt>
                <c:pt idx="75844">
                  <c:v>252.562615999977</c:v>
                </c:pt>
                <c:pt idx="75845">
                  <c:v>252.56879400012599</c:v>
                </c:pt>
                <c:pt idx="75846">
                  <c:v>252.569468999809</c:v>
                </c:pt>
                <c:pt idx="75847">
                  <c:v>252.570623999872</c:v>
                </c:pt>
                <c:pt idx="75848">
                  <c:v>252.57134999992499</c:v>
                </c:pt>
                <c:pt idx="75849">
                  <c:v>252.58378499984198</c:v>
                </c:pt>
                <c:pt idx="75850">
                  <c:v>252.58427300013801</c:v>
                </c:pt>
                <c:pt idx="75851">
                  <c:v>252.584673000001</c:v>
                </c:pt>
                <c:pt idx="75852">
                  <c:v>252.585199999884</c:v>
                </c:pt>
                <c:pt idx="75853">
                  <c:v>252.585857000212</c:v>
                </c:pt>
                <c:pt idx="75854">
                  <c:v>252.59200500022399</c:v>
                </c:pt>
                <c:pt idx="75855">
                  <c:v>252.592585999991</c:v>
                </c:pt>
                <c:pt idx="75856">
                  <c:v>252.59365600004398</c:v>
                </c:pt>
                <c:pt idx="75857">
                  <c:v>252.594470000076</c:v>
                </c:pt>
                <c:pt idx="75858">
                  <c:v>252.60892300002502</c:v>
                </c:pt>
                <c:pt idx="75859">
                  <c:v>252.60969300006698</c:v>
                </c:pt>
                <c:pt idx="75860">
                  <c:v>252.61098500004601</c:v>
                </c:pt>
                <c:pt idx="75861">
                  <c:v>252.61183200018399</c:v>
                </c:pt>
                <c:pt idx="75862">
                  <c:v>252.61757599992001</c:v>
                </c:pt>
                <c:pt idx="75863">
                  <c:v>252.63636099998598</c:v>
                </c:pt>
                <c:pt idx="75864">
                  <c:v>252.64091799999699</c:v>
                </c:pt>
                <c:pt idx="75865">
                  <c:v>252.648065999892</c:v>
                </c:pt>
                <c:pt idx="75866">
                  <c:v>252.64866199995501</c:v>
                </c:pt>
                <c:pt idx="75867">
                  <c:v>252.64988900016701</c:v>
                </c:pt>
                <c:pt idx="75868">
                  <c:v>252.65070700015701</c:v>
                </c:pt>
                <c:pt idx="75869">
                  <c:v>252.65288599985001</c:v>
                </c:pt>
                <c:pt idx="75870">
                  <c:v>252.653782999914</c:v>
                </c:pt>
                <c:pt idx="75871">
                  <c:v>252.65626999998798</c:v>
                </c:pt>
                <c:pt idx="75872">
                  <c:v>252.656472000126</c:v>
                </c:pt>
                <c:pt idx="75873">
                  <c:v>252.65913000021101</c:v>
                </c:pt>
                <c:pt idx="75874">
                  <c:v>252.65945299997801</c:v>
                </c:pt>
                <c:pt idx="75875">
                  <c:v>252.66003600017899</c:v>
                </c:pt>
                <c:pt idx="75876">
                  <c:v>252.66024299980899</c:v>
                </c:pt>
                <c:pt idx="75877">
                  <c:v>252.66096799987199</c:v>
                </c:pt>
                <c:pt idx="75878">
                  <c:v>252.661353999883</c:v>
                </c:pt>
                <c:pt idx="75879">
                  <c:v>252.661518999957</c:v>
                </c:pt>
                <c:pt idx="75880">
                  <c:v>252.66163500009401</c:v>
                </c:pt>
                <c:pt idx="75881">
                  <c:v>252.66174199987199</c:v>
                </c:pt>
                <c:pt idx="75882">
                  <c:v>252.66184000020002</c:v>
                </c:pt>
                <c:pt idx="75883">
                  <c:v>252.66219400009501</c:v>
                </c:pt>
                <c:pt idx="75884">
                  <c:v>252.66276100001002</c:v>
                </c:pt>
                <c:pt idx="75885">
                  <c:v>252.66409799996799</c:v>
                </c:pt>
                <c:pt idx="75886">
                  <c:v>252.66471399981998</c:v>
                </c:pt>
                <c:pt idx="75887">
                  <c:v>252.665323000201</c:v>
                </c:pt>
                <c:pt idx="75888">
                  <c:v>252.665780999905</c:v>
                </c:pt>
                <c:pt idx="75889">
                  <c:v>252.66999599989501</c:v>
                </c:pt>
                <c:pt idx="75890">
                  <c:v>252.67077699982102</c:v>
                </c:pt>
                <c:pt idx="75891">
                  <c:v>252.67205599993699</c:v>
                </c:pt>
                <c:pt idx="75892">
                  <c:v>252.67305999977899</c:v>
                </c:pt>
                <c:pt idx="75893">
                  <c:v>252.677837000192</c:v>
                </c:pt>
                <c:pt idx="75894">
                  <c:v>252.67828799997</c:v>
                </c:pt>
                <c:pt idx="75895">
                  <c:v>252.68127500021299</c:v>
                </c:pt>
                <c:pt idx="75896">
                  <c:v>252.681636000033</c:v>
                </c:pt>
                <c:pt idx="75897">
                  <c:v>252.68226700018201</c:v>
                </c:pt>
                <c:pt idx="75898">
                  <c:v>252.68284499998097</c:v>
                </c:pt>
                <c:pt idx="75899">
                  <c:v>252.68397799982199</c:v>
                </c:pt>
                <c:pt idx="75900">
                  <c:v>252.68448299993901</c:v>
                </c:pt>
                <c:pt idx="75901">
                  <c:v>252.68480600016099</c:v>
                </c:pt>
                <c:pt idx="75902">
                  <c:v>252.68563500003401</c:v>
                </c:pt>
                <c:pt idx="75903">
                  <c:v>252.68596600017099</c:v>
                </c:pt>
                <c:pt idx="75904">
                  <c:v>252.68653600005499</c:v>
                </c:pt>
                <c:pt idx="75905">
                  <c:v>252.686717999949</c:v>
                </c:pt>
                <c:pt idx="75906">
                  <c:v>252.68741299987502</c:v>
                </c:pt>
                <c:pt idx="75907">
                  <c:v>252.68749799988601</c:v>
                </c:pt>
                <c:pt idx="75908">
                  <c:v>252.68759399978001</c:v>
                </c:pt>
                <c:pt idx="75909">
                  <c:v>252.687677999801</c:v>
                </c:pt>
                <c:pt idx="75910">
                  <c:v>252.688704999854</c:v>
                </c:pt>
                <c:pt idx="75911">
                  <c:v>252.689464000013</c:v>
                </c:pt>
                <c:pt idx="75912">
                  <c:v>252.690476000225</c:v>
                </c:pt>
                <c:pt idx="75913">
                  <c:v>252.69086500020398</c:v>
                </c:pt>
                <c:pt idx="75914">
                  <c:v>252.691028999834</c:v>
                </c:pt>
                <c:pt idx="75915">
                  <c:v>252.71510199990999</c:v>
                </c:pt>
                <c:pt idx="75916">
                  <c:v>252.729820999775</c:v>
                </c:pt>
                <c:pt idx="75917">
                  <c:v>252.730186000007</c:v>
                </c:pt>
                <c:pt idx="75918">
                  <c:v>252.73055900015598</c:v>
                </c:pt>
                <c:pt idx="75919">
                  <c:v>252.73071199990201</c:v>
                </c:pt>
                <c:pt idx="75920">
                  <c:v>252.73192499980701</c:v>
                </c:pt>
                <c:pt idx="75921">
                  <c:v>252.731964999838</c:v>
                </c:pt>
                <c:pt idx="75922">
                  <c:v>252.73265699979601</c:v>
                </c:pt>
                <c:pt idx="75923">
                  <c:v>252.733315000114</c:v>
                </c:pt>
                <c:pt idx="75924">
                  <c:v>252.754538999852</c:v>
                </c:pt>
                <c:pt idx="75925">
                  <c:v>252.76589799977899</c:v>
                </c:pt>
                <c:pt idx="75926">
                  <c:v>252.766572999917</c:v>
                </c:pt>
                <c:pt idx="75927">
                  <c:v>252.767910999864</c:v>
                </c:pt>
                <c:pt idx="75928">
                  <c:v>252.768862999801</c:v>
                </c:pt>
                <c:pt idx="75929">
                  <c:v>252.771597999981</c:v>
                </c:pt>
                <c:pt idx="75930">
                  <c:v>252.772153000023</c:v>
                </c:pt>
                <c:pt idx="75931">
                  <c:v>252.77290099984299</c:v>
                </c:pt>
                <c:pt idx="75932">
                  <c:v>252.77327999992801</c:v>
                </c:pt>
                <c:pt idx="75933">
                  <c:v>252.77402499978001</c:v>
                </c:pt>
                <c:pt idx="75934">
                  <c:v>252.77616099992801</c:v>
                </c:pt>
                <c:pt idx="75935">
                  <c:v>252.77668899980199</c:v>
                </c:pt>
                <c:pt idx="75936">
                  <c:v>252.77773300012902</c:v>
                </c:pt>
                <c:pt idx="75937">
                  <c:v>252.77849199983299</c:v>
                </c:pt>
                <c:pt idx="75938">
                  <c:v>252.78111499983399</c:v>
                </c:pt>
                <c:pt idx="75939">
                  <c:v>252.788538000004</c:v>
                </c:pt>
                <c:pt idx="75940">
                  <c:v>252.789186999962</c:v>
                </c:pt>
                <c:pt idx="75941">
                  <c:v>252.79024000019402</c:v>
                </c:pt>
                <c:pt idx="75942">
                  <c:v>252.79099799990902</c:v>
                </c:pt>
                <c:pt idx="75943">
                  <c:v>252.79103799994098</c:v>
                </c:pt>
                <c:pt idx="75944">
                  <c:v>252.79131099978198</c:v>
                </c:pt>
                <c:pt idx="75945">
                  <c:v>252.80323700008</c:v>
                </c:pt>
                <c:pt idx="75946">
                  <c:v>252.80600499991101</c:v>
                </c:pt>
                <c:pt idx="75947">
                  <c:v>252.82359699986</c:v>
                </c:pt>
                <c:pt idx="75948">
                  <c:v>252.826093999829</c:v>
                </c:pt>
                <c:pt idx="75949">
                  <c:v>252.826464999998</c:v>
                </c:pt>
                <c:pt idx="75950">
                  <c:v>252.83495399980802</c:v>
                </c:pt>
                <c:pt idx="75951">
                  <c:v>252.83559699983002</c:v>
                </c:pt>
                <c:pt idx="75952">
                  <c:v>252.83688499985098</c:v>
                </c:pt>
                <c:pt idx="75953">
                  <c:v>252.83776200012599</c:v>
                </c:pt>
                <c:pt idx="75954">
                  <c:v>252.83915899990401</c:v>
                </c:pt>
                <c:pt idx="75955">
                  <c:v>252.83977099979799</c:v>
                </c:pt>
                <c:pt idx="75956">
                  <c:v>252.86045499979002</c:v>
                </c:pt>
                <c:pt idx="75957">
                  <c:v>252.86097500020301</c:v>
                </c:pt>
                <c:pt idx="75958">
                  <c:v>252.86191199984299</c:v>
                </c:pt>
                <c:pt idx="75959">
                  <c:v>252.86267399996999</c:v>
                </c:pt>
                <c:pt idx="75960">
                  <c:v>252.86312500020301</c:v>
                </c:pt>
                <c:pt idx="75961">
                  <c:v>252.86375899986498</c:v>
                </c:pt>
                <c:pt idx="75962">
                  <c:v>252.863931999854</c:v>
                </c:pt>
                <c:pt idx="75963">
                  <c:v>252.864561000023</c:v>
                </c:pt>
                <c:pt idx="75964">
                  <c:v>252.86490600001301</c:v>
                </c:pt>
                <c:pt idx="75965">
                  <c:v>252.86515500010799</c:v>
                </c:pt>
                <c:pt idx="75966">
                  <c:v>252.86579100020302</c:v>
                </c:pt>
                <c:pt idx="75967">
                  <c:v>252.86622800012901</c:v>
                </c:pt>
                <c:pt idx="75968">
                  <c:v>252.866983999865</c:v>
                </c:pt>
                <c:pt idx="75969">
                  <c:v>252.88575400008898</c:v>
                </c:pt>
                <c:pt idx="75970">
                  <c:v>252.889219999815</c:v>
                </c:pt>
                <c:pt idx="75971">
                  <c:v>252.88966700009001</c:v>
                </c:pt>
                <c:pt idx="75972">
                  <c:v>252.89063999980499</c:v>
                </c:pt>
                <c:pt idx="75973">
                  <c:v>252.89131199997402</c:v>
                </c:pt>
                <c:pt idx="75974">
                  <c:v>252.89248299986801</c:v>
                </c:pt>
                <c:pt idx="75975">
                  <c:v>252.89293500009001</c:v>
                </c:pt>
                <c:pt idx="75976">
                  <c:v>252.893787000175</c:v>
                </c:pt>
                <c:pt idx="75977">
                  <c:v>252.89431999999499</c:v>
                </c:pt>
                <c:pt idx="75978">
                  <c:v>252.89440100004802</c:v>
                </c:pt>
                <c:pt idx="75979">
                  <c:v>252.89470300003799</c:v>
                </c:pt>
                <c:pt idx="75980">
                  <c:v>252.895054999953</c:v>
                </c:pt>
                <c:pt idx="75981">
                  <c:v>252.89624800007002</c:v>
                </c:pt>
                <c:pt idx="75982">
                  <c:v>252.897766999922</c:v>
                </c:pt>
                <c:pt idx="75983">
                  <c:v>252.90394000012299</c:v>
                </c:pt>
                <c:pt idx="75984">
                  <c:v>252.91213099990202</c:v>
                </c:pt>
                <c:pt idx="75985">
                  <c:v>252.91273699985999</c:v>
                </c:pt>
                <c:pt idx="75986">
                  <c:v>252.92525299983001</c:v>
                </c:pt>
                <c:pt idx="75987">
                  <c:v>252.92598499981901</c:v>
                </c:pt>
                <c:pt idx="75988">
                  <c:v>252.92719299977699</c:v>
                </c:pt>
                <c:pt idx="75989">
                  <c:v>252.928151000105</c:v>
                </c:pt>
                <c:pt idx="75990">
                  <c:v>252.93184300016901</c:v>
                </c:pt>
                <c:pt idx="75991">
                  <c:v>252.93335800006301</c:v>
                </c:pt>
                <c:pt idx="75992">
                  <c:v>252.96364699988698</c:v>
                </c:pt>
                <c:pt idx="75993">
                  <c:v>252.96457700005701</c:v>
                </c:pt>
                <c:pt idx="75994">
                  <c:v>252.965494999898</c:v>
                </c:pt>
                <c:pt idx="75995">
                  <c:v>252.978140999857</c:v>
                </c:pt>
                <c:pt idx="75996">
                  <c:v>252.978756000175</c:v>
                </c:pt>
                <c:pt idx="75997">
                  <c:v>252.97996200015399</c:v>
                </c:pt>
                <c:pt idx="75998">
                  <c:v>252.98039200015398</c:v>
                </c:pt>
                <c:pt idx="75999">
                  <c:v>252.98075499995301</c:v>
                </c:pt>
                <c:pt idx="76000">
                  <c:v>252.98907100022899</c:v>
                </c:pt>
                <c:pt idx="76001">
                  <c:v>252.98934000011201</c:v>
                </c:pt>
                <c:pt idx="76002">
                  <c:v>252.98981100013398</c:v>
                </c:pt>
                <c:pt idx="76003">
                  <c:v>252.99024600008102</c:v>
                </c:pt>
                <c:pt idx="76004">
                  <c:v>252.99230200016601</c:v>
                </c:pt>
                <c:pt idx="76005">
                  <c:v>252.99276299983799</c:v>
                </c:pt>
                <c:pt idx="76006">
                  <c:v>252.99366799981701</c:v>
                </c:pt>
                <c:pt idx="76007">
                  <c:v>252.99447999987001</c:v>
                </c:pt>
                <c:pt idx="76008">
                  <c:v>253.00414299999801</c:v>
                </c:pt>
                <c:pt idx="76009">
                  <c:v>253.004632999818</c:v>
                </c:pt>
                <c:pt idx="76010">
                  <c:v>253.00559500010402</c:v>
                </c:pt>
                <c:pt idx="76011">
                  <c:v>253.00629100001902</c:v>
                </c:pt>
                <c:pt idx="76012">
                  <c:v>253.00712399984999</c:v>
                </c:pt>
                <c:pt idx="76013">
                  <c:v>253.007719999914</c:v>
                </c:pt>
                <c:pt idx="76014">
                  <c:v>253.00889299978701</c:v>
                </c:pt>
                <c:pt idx="76015">
                  <c:v>253.00969699992402</c:v>
                </c:pt>
                <c:pt idx="76016">
                  <c:v>253.010859999903</c:v>
                </c:pt>
                <c:pt idx="76017">
                  <c:v>253.01093300004101</c:v>
                </c:pt>
                <c:pt idx="76018">
                  <c:v>253.01155199986101</c:v>
                </c:pt>
                <c:pt idx="76019">
                  <c:v>253.01274000003099</c:v>
                </c:pt>
                <c:pt idx="76020">
                  <c:v>253.01413599981902</c:v>
                </c:pt>
                <c:pt idx="76021">
                  <c:v>253.018684999915</c:v>
                </c:pt>
                <c:pt idx="76022">
                  <c:v>253.01910100006299</c:v>
                </c:pt>
                <c:pt idx="76023">
                  <c:v>253.01976799983001</c:v>
                </c:pt>
                <c:pt idx="76024">
                  <c:v>253.020377000211</c:v>
                </c:pt>
                <c:pt idx="76025">
                  <c:v>253.04333299982301</c:v>
                </c:pt>
                <c:pt idx="76026">
                  <c:v>253.04401799985399</c:v>
                </c:pt>
                <c:pt idx="76027">
                  <c:v>253.04526799982301</c:v>
                </c:pt>
                <c:pt idx="76028">
                  <c:v>253.046157999961</c:v>
                </c:pt>
                <c:pt idx="76029">
                  <c:v>253.05399299986601</c:v>
                </c:pt>
                <c:pt idx="76030">
                  <c:v>253.06018299988801</c:v>
                </c:pt>
                <c:pt idx="76031">
                  <c:v>253.060587000163</c:v>
                </c:pt>
                <c:pt idx="76032">
                  <c:v>253.06136000017398</c:v>
                </c:pt>
                <c:pt idx="76033">
                  <c:v>253.06177299989901</c:v>
                </c:pt>
                <c:pt idx="76034">
                  <c:v>253.06285099986698</c:v>
                </c:pt>
                <c:pt idx="76035">
                  <c:v>253.06342100020601</c:v>
                </c:pt>
                <c:pt idx="76036">
                  <c:v>253.064539000206</c:v>
                </c:pt>
                <c:pt idx="76037">
                  <c:v>253.06533299999501</c:v>
                </c:pt>
                <c:pt idx="76038">
                  <c:v>253.067692000058</c:v>
                </c:pt>
                <c:pt idx="76039">
                  <c:v>253.07135999992099</c:v>
                </c:pt>
                <c:pt idx="76040">
                  <c:v>253.07583599987899</c:v>
                </c:pt>
                <c:pt idx="76041">
                  <c:v>253.07655899996399</c:v>
                </c:pt>
                <c:pt idx="76042">
                  <c:v>253.077740000208</c:v>
                </c:pt>
                <c:pt idx="76043">
                  <c:v>253.079135999996</c:v>
                </c:pt>
                <c:pt idx="76044">
                  <c:v>253.086241999881</c:v>
                </c:pt>
                <c:pt idx="76045">
                  <c:v>253.091196999776</c:v>
                </c:pt>
                <c:pt idx="76046">
                  <c:v>253.09157699984999</c:v>
                </c:pt>
                <c:pt idx="76047">
                  <c:v>253.09215400011399</c:v>
                </c:pt>
                <c:pt idx="76048">
                  <c:v>253.09260599988099</c:v>
                </c:pt>
                <c:pt idx="76049">
                  <c:v>253.11515200019102</c:v>
                </c:pt>
                <c:pt idx="76050">
                  <c:v>253.11871199983202</c:v>
                </c:pt>
                <c:pt idx="76051">
                  <c:v>253.12555299979002</c:v>
                </c:pt>
                <c:pt idx="76052">
                  <c:v>253.13364400017198</c:v>
                </c:pt>
                <c:pt idx="76053">
                  <c:v>253.139696999824</c:v>
                </c:pt>
                <c:pt idx="76054">
                  <c:v>253.16195000004802</c:v>
                </c:pt>
                <c:pt idx="76055">
                  <c:v>253.17416200005002</c:v>
                </c:pt>
                <c:pt idx="76056">
                  <c:v>253.175459999965</c:v>
                </c:pt>
                <c:pt idx="76057">
                  <c:v>253.20690299986299</c:v>
                </c:pt>
                <c:pt idx="76058">
                  <c:v>253.20757200006398</c:v>
                </c:pt>
                <c:pt idx="76059">
                  <c:v>253.20889000022302</c:v>
                </c:pt>
                <c:pt idx="76060">
                  <c:v>253.209847000107</c:v>
                </c:pt>
                <c:pt idx="76061">
                  <c:v>253.21626499999101</c:v>
                </c:pt>
                <c:pt idx="76062">
                  <c:v>253.216827999949</c:v>
                </c:pt>
                <c:pt idx="76063">
                  <c:v>253.21784300012902</c:v>
                </c:pt>
                <c:pt idx="76064">
                  <c:v>253.218548999939</c:v>
                </c:pt>
                <c:pt idx="76065">
                  <c:v>253.224798999781</c:v>
                </c:pt>
                <c:pt idx="76066">
                  <c:v>253.225414000098</c:v>
                </c:pt>
                <c:pt idx="76067">
                  <c:v>253.22669700017198</c:v>
                </c:pt>
                <c:pt idx="76068">
                  <c:v>253.22759600021499</c:v>
                </c:pt>
                <c:pt idx="76069">
                  <c:v>253.23579399992002</c:v>
                </c:pt>
                <c:pt idx="76070">
                  <c:v>253.236414000184</c:v>
                </c:pt>
                <c:pt idx="76071">
                  <c:v>253.237588000047</c:v>
                </c:pt>
                <c:pt idx="76072">
                  <c:v>253.238421999867</c:v>
                </c:pt>
                <c:pt idx="76073">
                  <c:v>253.260871999827</c:v>
                </c:pt>
                <c:pt idx="76074">
                  <c:v>253.26114800009199</c:v>
                </c:pt>
                <c:pt idx="76075">
                  <c:v>253.26153600008101</c:v>
                </c:pt>
                <c:pt idx="76076">
                  <c:v>253.26275399993301</c:v>
                </c:pt>
                <c:pt idx="76077">
                  <c:v>253.26330799998598</c:v>
                </c:pt>
                <c:pt idx="76078">
                  <c:v>253.263583999796</c:v>
                </c:pt>
                <c:pt idx="76079">
                  <c:v>253.26392599981702</c:v>
                </c:pt>
                <c:pt idx="76080">
                  <c:v>253.26453300021899</c:v>
                </c:pt>
                <c:pt idx="76081">
                  <c:v>253.26486999983902</c:v>
                </c:pt>
                <c:pt idx="76082">
                  <c:v>253.26509700016601</c:v>
                </c:pt>
                <c:pt idx="76083">
                  <c:v>253.26561900010299</c:v>
                </c:pt>
                <c:pt idx="76084">
                  <c:v>253.26596100012401</c:v>
                </c:pt>
                <c:pt idx="76085">
                  <c:v>253.26612700018799</c:v>
                </c:pt>
                <c:pt idx="76086">
                  <c:v>253.26681900014498</c:v>
                </c:pt>
                <c:pt idx="76087">
                  <c:v>253.287266999905</c:v>
                </c:pt>
                <c:pt idx="76088">
                  <c:v>253.28772500006301</c:v>
                </c:pt>
                <c:pt idx="76089">
                  <c:v>253.28857100021099</c:v>
                </c:pt>
                <c:pt idx="76090">
                  <c:v>253.28913500015901</c:v>
                </c:pt>
                <c:pt idx="76091">
                  <c:v>253.29569899986299</c:v>
                </c:pt>
                <c:pt idx="76092">
                  <c:v>253.29638899984198</c:v>
                </c:pt>
                <c:pt idx="76093">
                  <c:v>253.29770000007503</c:v>
                </c:pt>
                <c:pt idx="76094">
                  <c:v>253.29849999979999</c:v>
                </c:pt>
                <c:pt idx="76095">
                  <c:v>253.299074000096</c:v>
                </c:pt>
                <c:pt idx="76096">
                  <c:v>253.306858000087</c:v>
                </c:pt>
                <c:pt idx="76097">
                  <c:v>253.30732600014002</c:v>
                </c:pt>
                <c:pt idx="76098">
                  <c:v>253.30819400005498</c:v>
                </c:pt>
                <c:pt idx="76099">
                  <c:v>253.30884300001298</c:v>
                </c:pt>
                <c:pt idx="76100">
                  <c:v>253.320082999834</c:v>
                </c:pt>
                <c:pt idx="76101">
                  <c:v>253.329455999846</c:v>
                </c:pt>
                <c:pt idx="76102">
                  <c:v>253.34028899987899</c:v>
                </c:pt>
                <c:pt idx="76103">
                  <c:v>253.3410179999</c:v>
                </c:pt>
                <c:pt idx="76104">
                  <c:v>253.34239599987902</c:v>
                </c:pt>
                <c:pt idx="76105">
                  <c:v>253.343300999858</c:v>
                </c:pt>
                <c:pt idx="76106">
                  <c:v>253.34411599987999</c:v>
                </c:pt>
                <c:pt idx="76107">
                  <c:v>253.351183000177</c:v>
                </c:pt>
                <c:pt idx="76108">
                  <c:v>253.351885000029</c:v>
                </c:pt>
                <c:pt idx="76109">
                  <c:v>253.35296599996502</c:v>
                </c:pt>
                <c:pt idx="76110">
                  <c:v>253.353369999786</c:v>
                </c:pt>
                <c:pt idx="76111">
                  <c:v>253.35433000009201</c:v>
                </c:pt>
                <c:pt idx="76112">
                  <c:v>253.37860699983099</c:v>
                </c:pt>
                <c:pt idx="76113">
                  <c:v>253.38937100013899</c:v>
                </c:pt>
                <c:pt idx="76114">
                  <c:v>253.38994499998</c:v>
                </c:pt>
                <c:pt idx="76115">
                  <c:v>253.39100300016</c:v>
                </c:pt>
                <c:pt idx="76116">
                  <c:v>253.391697000097</c:v>
                </c:pt>
                <c:pt idx="76117">
                  <c:v>253.393823999886</c:v>
                </c:pt>
                <c:pt idx="76118">
                  <c:v>253.40024200022501</c:v>
                </c:pt>
                <c:pt idx="76119">
                  <c:v>253.404241000225</c:v>
                </c:pt>
                <c:pt idx="76120">
                  <c:v>253.42658499994201</c:v>
                </c:pt>
                <c:pt idx="76121">
                  <c:v>253.430413999922</c:v>
                </c:pt>
                <c:pt idx="76122">
                  <c:v>253.43105899992202</c:v>
                </c:pt>
                <c:pt idx="76123">
                  <c:v>253.43219800015501</c:v>
                </c:pt>
                <c:pt idx="76124">
                  <c:v>253.43306600007</c:v>
                </c:pt>
                <c:pt idx="76125">
                  <c:v>253.43385099995399</c:v>
                </c:pt>
                <c:pt idx="76126">
                  <c:v>253.43431400006</c:v>
                </c:pt>
                <c:pt idx="76127">
                  <c:v>253.435289000208</c:v>
                </c:pt>
                <c:pt idx="76128">
                  <c:v>253.43600799987999</c:v>
                </c:pt>
                <c:pt idx="76129">
                  <c:v>253.43660299995398</c:v>
                </c:pt>
                <c:pt idx="76130">
                  <c:v>253.43710900005999</c:v>
                </c:pt>
                <c:pt idx="76131">
                  <c:v>253.437837000092</c:v>
                </c:pt>
                <c:pt idx="76132">
                  <c:v>253.43794399987001</c:v>
                </c:pt>
                <c:pt idx="76133">
                  <c:v>253.43850699982698</c:v>
                </c:pt>
                <c:pt idx="76134">
                  <c:v>253.44636799991301</c:v>
                </c:pt>
                <c:pt idx="76135">
                  <c:v>253.446724999776</c:v>
                </c:pt>
                <c:pt idx="76136">
                  <c:v>253.44752399996599</c:v>
                </c:pt>
                <c:pt idx="76137">
                  <c:v>253.448047999881</c:v>
                </c:pt>
                <c:pt idx="76138">
                  <c:v>253.45759499987199</c:v>
                </c:pt>
                <c:pt idx="76139">
                  <c:v>253.458153999872</c:v>
                </c:pt>
                <c:pt idx="76140">
                  <c:v>253.459239000221</c:v>
                </c:pt>
                <c:pt idx="76141">
                  <c:v>253.46011800002</c:v>
                </c:pt>
                <c:pt idx="76142">
                  <c:v>253.47377300022302</c:v>
                </c:pt>
                <c:pt idx="76143">
                  <c:v>253.474479000033</c:v>
                </c:pt>
                <c:pt idx="76144">
                  <c:v>253.47569499990601</c:v>
                </c:pt>
                <c:pt idx="76145">
                  <c:v>253.47683100016999</c:v>
                </c:pt>
                <c:pt idx="76146">
                  <c:v>253.48066900005497</c:v>
                </c:pt>
                <c:pt idx="76147">
                  <c:v>253.49867100021498</c:v>
                </c:pt>
                <c:pt idx="76148">
                  <c:v>253.49932700009902</c:v>
                </c:pt>
                <c:pt idx="76149">
                  <c:v>253.500150000036</c:v>
                </c:pt>
                <c:pt idx="76150">
                  <c:v>253.50059599986699</c:v>
                </c:pt>
                <c:pt idx="76151">
                  <c:v>253.50183599994099</c:v>
                </c:pt>
                <c:pt idx="76152">
                  <c:v>253.50184699982398</c:v>
                </c:pt>
                <c:pt idx="76153">
                  <c:v>253.50252499992999</c:v>
                </c:pt>
                <c:pt idx="76154">
                  <c:v>253.50363400002598</c:v>
                </c:pt>
                <c:pt idx="76155">
                  <c:v>253.504532000079</c:v>
                </c:pt>
                <c:pt idx="76156">
                  <c:v>253.50517000015302</c:v>
                </c:pt>
                <c:pt idx="76157">
                  <c:v>253.514777999953</c:v>
                </c:pt>
                <c:pt idx="76158">
                  <c:v>253.52305600017601</c:v>
                </c:pt>
                <c:pt idx="76159">
                  <c:v>253.523774999848</c:v>
                </c:pt>
                <c:pt idx="76160">
                  <c:v>253.52432499994299</c:v>
                </c:pt>
                <c:pt idx="76161">
                  <c:v>253.524920000018</c:v>
                </c:pt>
                <c:pt idx="76162">
                  <c:v>253.52565499997499</c:v>
                </c:pt>
                <c:pt idx="76163">
                  <c:v>253.52610600020799</c:v>
                </c:pt>
                <c:pt idx="76164">
                  <c:v>253.52660999987998</c:v>
                </c:pt>
                <c:pt idx="76165">
                  <c:v>253.527601999849</c:v>
                </c:pt>
                <c:pt idx="76166">
                  <c:v>253.52828299992299</c:v>
                </c:pt>
                <c:pt idx="76167">
                  <c:v>253.53602099994501</c:v>
                </c:pt>
                <c:pt idx="76168">
                  <c:v>253.53674999996599</c:v>
                </c:pt>
                <c:pt idx="76169">
                  <c:v>253.53804999985999</c:v>
                </c:pt>
                <c:pt idx="76170">
                  <c:v>253.53897900004</c:v>
                </c:pt>
                <c:pt idx="76171">
                  <c:v>253.55325300006299</c:v>
                </c:pt>
                <c:pt idx="76172">
                  <c:v>253.58222900012998</c:v>
                </c:pt>
                <c:pt idx="76173">
                  <c:v>253.58284100002399</c:v>
                </c:pt>
                <c:pt idx="76174">
                  <c:v>253.58377800012002</c:v>
                </c:pt>
                <c:pt idx="76175">
                  <c:v>253.58468100012001</c:v>
                </c:pt>
                <c:pt idx="76176">
                  <c:v>253.593231000195</c:v>
                </c:pt>
                <c:pt idx="76177">
                  <c:v>253.60351800008999</c:v>
                </c:pt>
                <c:pt idx="76178">
                  <c:v>253.60361999992099</c:v>
                </c:pt>
                <c:pt idx="76179">
                  <c:v>253.60601300008</c:v>
                </c:pt>
                <c:pt idx="76180">
                  <c:v>253.61384699999601</c:v>
                </c:pt>
                <c:pt idx="76181">
                  <c:v>253.614372999891</c:v>
                </c:pt>
                <c:pt idx="76182">
                  <c:v>253.615394000007</c:v>
                </c:pt>
                <c:pt idx="76183">
                  <c:v>253.61608999992299</c:v>
                </c:pt>
                <c:pt idx="76184">
                  <c:v>253.632997999829</c:v>
                </c:pt>
                <c:pt idx="76185">
                  <c:v>253.637556999819</c:v>
                </c:pt>
                <c:pt idx="76186">
                  <c:v>253.638170000158</c:v>
                </c:pt>
                <c:pt idx="76187">
                  <c:v>253.63931199990401</c:v>
                </c:pt>
                <c:pt idx="76188">
                  <c:v>253.64016699995699</c:v>
                </c:pt>
                <c:pt idx="76189">
                  <c:v>253.65045599983199</c:v>
                </c:pt>
                <c:pt idx="76190">
                  <c:v>253.66123599996999</c:v>
                </c:pt>
                <c:pt idx="76191">
                  <c:v>253.66184899985399</c:v>
                </c:pt>
                <c:pt idx="76192">
                  <c:v>253.66302300017099</c:v>
                </c:pt>
                <c:pt idx="76193">
                  <c:v>253.66395199989699</c:v>
                </c:pt>
                <c:pt idx="76194">
                  <c:v>253.66861100019301</c:v>
                </c:pt>
                <c:pt idx="76195">
                  <c:v>253.66930200016199</c:v>
                </c:pt>
                <c:pt idx="76196">
                  <c:v>253.67049399983401</c:v>
                </c:pt>
                <c:pt idx="76197">
                  <c:v>253.670599000088</c:v>
                </c:pt>
                <c:pt idx="76198">
                  <c:v>253.67132700012002</c:v>
                </c:pt>
                <c:pt idx="76199">
                  <c:v>253.671396999834</c:v>
                </c:pt>
                <c:pt idx="76200">
                  <c:v>253.67247499980201</c:v>
                </c:pt>
                <c:pt idx="76201">
                  <c:v>253.673456999877</c:v>
                </c:pt>
                <c:pt idx="76202">
                  <c:v>253.67999999980302</c:v>
                </c:pt>
                <c:pt idx="76203">
                  <c:v>253.705779000029</c:v>
                </c:pt>
                <c:pt idx="76204">
                  <c:v>253.70831200007098</c:v>
                </c:pt>
                <c:pt idx="76205">
                  <c:v>253.70892999990201</c:v>
                </c:pt>
                <c:pt idx="76206">
                  <c:v>253.710152000167</c:v>
                </c:pt>
                <c:pt idx="76207">
                  <c:v>253.71103499992299</c:v>
                </c:pt>
                <c:pt idx="76208">
                  <c:v>253.72176900009399</c:v>
                </c:pt>
                <c:pt idx="76209">
                  <c:v>253.72600799983002</c:v>
                </c:pt>
                <c:pt idx="76210">
                  <c:v>253.72656899980899</c:v>
                </c:pt>
                <c:pt idx="76211">
                  <c:v>253.727673999947</c:v>
                </c:pt>
                <c:pt idx="76212">
                  <c:v>253.728457999841</c:v>
                </c:pt>
                <c:pt idx="76213">
                  <c:v>253.73767500013801</c:v>
                </c:pt>
                <c:pt idx="76214">
                  <c:v>253.73836700009599</c:v>
                </c:pt>
                <c:pt idx="76215">
                  <c:v>253.73844800014902</c:v>
                </c:pt>
                <c:pt idx="76216">
                  <c:v>253.739000000223</c:v>
                </c:pt>
                <c:pt idx="76217">
                  <c:v>253.73989099989501</c:v>
                </c:pt>
                <c:pt idx="76218">
                  <c:v>253.74012500014902</c:v>
                </c:pt>
                <c:pt idx="76219">
                  <c:v>253.740936000212</c:v>
                </c:pt>
                <c:pt idx="76220">
                  <c:v>253.741095999885</c:v>
                </c:pt>
                <c:pt idx="76221">
                  <c:v>253.741488999821</c:v>
                </c:pt>
                <c:pt idx="76222">
                  <c:v>253.74222299979002</c:v>
                </c:pt>
                <c:pt idx="76223">
                  <c:v>253.74345299997</c:v>
                </c:pt>
                <c:pt idx="76224">
                  <c:v>253.744807000202</c:v>
                </c:pt>
                <c:pt idx="76225">
                  <c:v>253.75016799989598</c:v>
                </c:pt>
                <c:pt idx="76226">
                  <c:v>253.759454999908</c:v>
                </c:pt>
                <c:pt idx="76227">
                  <c:v>253.76013899994999</c:v>
                </c:pt>
                <c:pt idx="76228">
                  <c:v>253.761256999951</c:v>
                </c:pt>
                <c:pt idx="76229">
                  <c:v>253.76214700008799</c:v>
                </c:pt>
                <c:pt idx="76230">
                  <c:v>253.76907800000399</c:v>
                </c:pt>
                <c:pt idx="76231">
                  <c:v>253.80125699985001</c:v>
                </c:pt>
                <c:pt idx="76232">
                  <c:v>253.80941899993499</c:v>
                </c:pt>
                <c:pt idx="76233">
                  <c:v>253.810103999967</c:v>
                </c:pt>
                <c:pt idx="76234">
                  <c:v>253.81141199977699</c:v>
                </c:pt>
                <c:pt idx="76235">
                  <c:v>253.812372000083</c:v>
                </c:pt>
                <c:pt idx="76236">
                  <c:v>253.813186000115</c:v>
                </c:pt>
                <c:pt idx="76237">
                  <c:v>253.81629899993601</c:v>
                </c:pt>
                <c:pt idx="76238">
                  <c:v>253.816811999968</c:v>
                </c:pt>
                <c:pt idx="76239">
                  <c:v>253.81693300005202</c:v>
                </c:pt>
                <c:pt idx="76240">
                  <c:v>253.81775999994701</c:v>
                </c:pt>
                <c:pt idx="76241">
                  <c:v>253.81869900002101</c:v>
                </c:pt>
                <c:pt idx="76242">
                  <c:v>253.82628699981001</c:v>
                </c:pt>
                <c:pt idx="76243">
                  <c:v>253.85023499984499</c:v>
                </c:pt>
                <c:pt idx="76244">
                  <c:v>253.88000600014399</c:v>
                </c:pt>
                <c:pt idx="76245">
                  <c:v>253.882817999965</c:v>
                </c:pt>
                <c:pt idx="76246">
                  <c:v>253.886443999817</c:v>
                </c:pt>
                <c:pt idx="76247">
                  <c:v>253.89641499987098</c:v>
                </c:pt>
                <c:pt idx="76248">
                  <c:v>253.897090999998</c:v>
                </c:pt>
                <c:pt idx="76249">
                  <c:v>253.89829899995601</c:v>
                </c:pt>
                <c:pt idx="76250">
                  <c:v>253.89921299983999</c:v>
                </c:pt>
                <c:pt idx="76251">
                  <c:v>253.91098399995801</c:v>
                </c:pt>
                <c:pt idx="76252">
                  <c:v>253.91162300002102</c:v>
                </c:pt>
                <c:pt idx="76253">
                  <c:v>253.91193499990499</c:v>
                </c:pt>
                <c:pt idx="76254">
                  <c:v>253.91258899981</c:v>
                </c:pt>
                <c:pt idx="76255">
                  <c:v>253.91282100008499</c:v>
                </c:pt>
                <c:pt idx="76256">
                  <c:v>253.91360399998999</c:v>
                </c:pt>
                <c:pt idx="76257">
                  <c:v>253.913872999874</c:v>
                </c:pt>
                <c:pt idx="76258">
                  <c:v>253.914924000127</c:v>
                </c:pt>
                <c:pt idx="76259">
                  <c:v>253.92752900006499</c:v>
                </c:pt>
                <c:pt idx="76260">
                  <c:v>253.92821700006601</c:v>
                </c:pt>
                <c:pt idx="76261">
                  <c:v>253.92929500003402</c:v>
                </c:pt>
                <c:pt idx="76262">
                  <c:v>253.93008799983298</c:v>
                </c:pt>
                <c:pt idx="76263">
                  <c:v>253.94809399995199</c:v>
                </c:pt>
                <c:pt idx="76264">
                  <c:v>253.94876700011</c:v>
                </c:pt>
                <c:pt idx="76265">
                  <c:v>253.950178000195</c:v>
                </c:pt>
                <c:pt idx="76266">
                  <c:v>253.95113400008898</c:v>
                </c:pt>
                <c:pt idx="76267">
                  <c:v>253.96412100007998</c:v>
                </c:pt>
                <c:pt idx="76268">
                  <c:v>253.96628699991101</c:v>
                </c:pt>
                <c:pt idx="76269">
                  <c:v>253.97077700017601</c:v>
                </c:pt>
                <c:pt idx="76270">
                  <c:v>253.97147800003901</c:v>
                </c:pt>
                <c:pt idx="76271">
                  <c:v>253.972905999944</c:v>
                </c:pt>
                <c:pt idx="76272">
                  <c:v>253.97390299986</c:v>
                </c:pt>
                <c:pt idx="76273">
                  <c:v>253.97857300004</c:v>
                </c:pt>
                <c:pt idx="76274">
                  <c:v>253.99605499978799</c:v>
                </c:pt>
                <c:pt idx="76275">
                  <c:v>253.996709000148</c:v>
                </c:pt>
                <c:pt idx="76276">
                  <c:v>253.997817999788</c:v>
                </c:pt>
                <c:pt idx="76277">
                  <c:v>253.99896799990498</c:v>
                </c:pt>
                <c:pt idx="76278">
                  <c:v>254.00285600017</c:v>
                </c:pt>
                <c:pt idx="76279">
                  <c:v>254.00345199977801</c:v>
                </c:pt>
                <c:pt idx="76280">
                  <c:v>254.00469299984198</c:v>
                </c:pt>
                <c:pt idx="76281">
                  <c:v>254.00564600022301</c:v>
                </c:pt>
                <c:pt idx="76282">
                  <c:v>254.0057719998</c:v>
                </c:pt>
                <c:pt idx="76283">
                  <c:v>254.006148999906</c:v>
                </c:pt>
                <c:pt idx="76284">
                  <c:v>254.00678400001101</c:v>
                </c:pt>
                <c:pt idx="76285">
                  <c:v>254.00795299992703</c:v>
                </c:pt>
                <c:pt idx="76286">
                  <c:v>254.00868799988498</c:v>
                </c:pt>
                <c:pt idx="76287">
                  <c:v>254.031561999909</c:v>
                </c:pt>
                <c:pt idx="76288">
                  <c:v>254.03839099999402</c:v>
                </c:pt>
                <c:pt idx="76289">
                  <c:v>254.061053999976</c:v>
                </c:pt>
                <c:pt idx="76290">
                  <c:v>254.07942299989301</c:v>
                </c:pt>
                <c:pt idx="76291">
                  <c:v>254.08908300005299</c:v>
                </c:pt>
                <c:pt idx="76292">
                  <c:v>254.08923799977799</c:v>
                </c:pt>
                <c:pt idx="76293">
                  <c:v>254.089553000085</c:v>
                </c:pt>
                <c:pt idx="76294">
                  <c:v>254.09048199981001</c:v>
                </c:pt>
                <c:pt idx="76295">
                  <c:v>254.09125699979901</c:v>
                </c:pt>
                <c:pt idx="76296">
                  <c:v>254.10518999979101</c:v>
                </c:pt>
                <c:pt idx="76297">
                  <c:v>254.10588400018202</c:v>
                </c:pt>
                <c:pt idx="76298">
                  <c:v>254.10717900012901</c:v>
                </c:pt>
                <c:pt idx="76299">
                  <c:v>254.10818399996</c:v>
                </c:pt>
                <c:pt idx="76300">
                  <c:v>254.116128000077</c:v>
                </c:pt>
                <c:pt idx="76301">
                  <c:v>254.11673100006701</c:v>
                </c:pt>
                <c:pt idx="76302">
                  <c:v>254.117966000194</c:v>
                </c:pt>
                <c:pt idx="76303">
                  <c:v>254.11879600005702</c:v>
                </c:pt>
                <c:pt idx="76304">
                  <c:v>254.12383699995101</c:v>
                </c:pt>
                <c:pt idx="76305">
                  <c:v>254.12439399997299</c:v>
                </c:pt>
                <c:pt idx="76306">
                  <c:v>254.12551899989899</c:v>
                </c:pt>
                <c:pt idx="76307">
                  <c:v>254.12638899979299</c:v>
                </c:pt>
                <c:pt idx="76308">
                  <c:v>254.146576000039</c:v>
                </c:pt>
                <c:pt idx="76309">
                  <c:v>254.16199900018901</c:v>
                </c:pt>
                <c:pt idx="76310">
                  <c:v>254.16230700011502</c:v>
                </c:pt>
                <c:pt idx="76311">
                  <c:v>254.16295800005099</c:v>
                </c:pt>
                <c:pt idx="76312">
                  <c:v>254.16340999981901</c:v>
                </c:pt>
                <c:pt idx="76313">
                  <c:v>254.17937000020098</c:v>
                </c:pt>
                <c:pt idx="76314">
                  <c:v>254.18005099982102</c:v>
                </c:pt>
                <c:pt idx="76315">
                  <c:v>254.188102000171</c:v>
                </c:pt>
                <c:pt idx="76316">
                  <c:v>254.19744200007599</c:v>
                </c:pt>
                <c:pt idx="76317">
                  <c:v>254.198149999865</c:v>
                </c:pt>
                <c:pt idx="76318">
                  <c:v>254.199389999939</c:v>
                </c:pt>
                <c:pt idx="76319">
                  <c:v>254.20074000021401</c:v>
                </c:pt>
                <c:pt idx="76320">
                  <c:v>254.20328700010899</c:v>
                </c:pt>
                <c:pt idx="76321">
                  <c:v>254.203551000045</c:v>
                </c:pt>
                <c:pt idx="76322">
                  <c:v>254.20415799999299</c:v>
                </c:pt>
                <c:pt idx="76323">
                  <c:v>254.20452199978101</c:v>
                </c:pt>
                <c:pt idx="76324">
                  <c:v>254.20887400014101</c:v>
                </c:pt>
                <c:pt idx="76325">
                  <c:v>254.23001099989</c:v>
                </c:pt>
                <c:pt idx="76326">
                  <c:v>254.23033700008</c:v>
                </c:pt>
                <c:pt idx="76327">
                  <c:v>254.23081100007002</c:v>
                </c:pt>
                <c:pt idx="76328">
                  <c:v>254.23124700000599</c:v>
                </c:pt>
                <c:pt idx="76329">
                  <c:v>254.23282200017601</c:v>
                </c:pt>
                <c:pt idx="76330">
                  <c:v>254.233282999848</c:v>
                </c:pt>
                <c:pt idx="76331">
                  <c:v>254.23406199979499</c:v>
                </c:pt>
                <c:pt idx="76332">
                  <c:v>254.23421899995398</c:v>
                </c:pt>
                <c:pt idx="76333">
                  <c:v>254.23498200007</c:v>
                </c:pt>
                <c:pt idx="76334">
                  <c:v>254.23504999980599</c:v>
                </c:pt>
                <c:pt idx="76335">
                  <c:v>254.23564899983799</c:v>
                </c:pt>
                <c:pt idx="76336">
                  <c:v>254.236099000081</c:v>
                </c:pt>
                <c:pt idx="76337">
                  <c:v>254.253807000168</c:v>
                </c:pt>
                <c:pt idx="76338">
                  <c:v>254.26984600016999</c:v>
                </c:pt>
                <c:pt idx="76339">
                  <c:v>254.27059399998998</c:v>
                </c:pt>
                <c:pt idx="76340">
                  <c:v>254.27184799991599</c:v>
                </c:pt>
                <c:pt idx="76341">
                  <c:v>254.27281100019101</c:v>
                </c:pt>
                <c:pt idx="76342">
                  <c:v>254.27692599987401</c:v>
                </c:pt>
                <c:pt idx="76343">
                  <c:v>254.284507000193</c:v>
                </c:pt>
                <c:pt idx="76344">
                  <c:v>254.28517399995999</c:v>
                </c:pt>
                <c:pt idx="76345">
                  <c:v>254.28662300009799</c:v>
                </c:pt>
                <c:pt idx="76346">
                  <c:v>254.28763499985502</c:v>
                </c:pt>
                <c:pt idx="76347">
                  <c:v>254.29057500014002</c:v>
                </c:pt>
                <c:pt idx="76348">
                  <c:v>254.29124299989701</c:v>
                </c:pt>
                <c:pt idx="76349">
                  <c:v>254.292447999887</c:v>
                </c:pt>
                <c:pt idx="76350">
                  <c:v>254.29381200001401</c:v>
                </c:pt>
                <c:pt idx="76351">
                  <c:v>254.30232300004701</c:v>
                </c:pt>
                <c:pt idx="76352">
                  <c:v>254.303838999931</c:v>
                </c:pt>
                <c:pt idx="76353">
                  <c:v>254.30464300006801</c:v>
                </c:pt>
                <c:pt idx="76354">
                  <c:v>254.305378000026</c:v>
                </c:pt>
                <c:pt idx="76355">
                  <c:v>254.30675300003702</c:v>
                </c:pt>
                <c:pt idx="76356">
                  <c:v>254.307137000068</c:v>
                </c:pt>
                <c:pt idx="76357">
                  <c:v>254.30778200006898</c:v>
                </c:pt>
                <c:pt idx="76358">
                  <c:v>254.309594999995</c:v>
                </c:pt>
                <c:pt idx="76359">
                  <c:v>254.31005100017501</c:v>
                </c:pt>
                <c:pt idx="76360">
                  <c:v>254.31086900016399</c:v>
                </c:pt>
                <c:pt idx="76361">
                  <c:v>254.31147700010101</c:v>
                </c:pt>
                <c:pt idx="76362">
                  <c:v>254.314084999805</c:v>
                </c:pt>
                <c:pt idx="76363">
                  <c:v>254.31474300012201</c:v>
                </c:pt>
                <c:pt idx="76364">
                  <c:v>254.31476499989</c:v>
                </c:pt>
                <c:pt idx="76365">
                  <c:v>254.31521400014299</c:v>
                </c:pt>
                <c:pt idx="76366">
                  <c:v>254.31590900006898</c:v>
                </c:pt>
                <c:pt idx="76367">
                  <c:v>254.31600499996401</c:v>
                </c:pt>
                <c:pt idx="76368">
                  <c:v>254.31674399987901</c:v>
                </c:pt>
                <c:pt idx="76369">
                  <c:v>254.316907999964</c:v>
                </c:pt>
                <c:pt idx="76370">
                  <c:v>254.323836999901</c:v>
                </c:pt>
                <c:pt idx="76371">
                  <c:v>254.32457999977402</c:v>
                </c:pt>
                <c:pt idx="76372">
                  <c:v>254.325912999775</c:v>
                </c:pt>
                <c:pt idx="76373">
                  <c:v>254.32726799999699</c:v>
                </c:pt>
                <c:pt idx="76374">
                  <c:v>254.32921299989101</c:v>
                </c:pt>
                <c:pt idx="76375">
                  <c:v>254.36918200011797</c:v>
                </c:pt>
                <c:pt idx="76376">
                  <c:v>254.37015199986402</c:v>
                </c:pt>
                <c:pt idx="76377">
                  <c:v>254.37902100020401</c:v>
                </c:pt>
                <c:pt idx="76378">
                  <c:v>254.38232799979201</c:v>
                </c:pt>
                <c:pt idx="76379">
                  <c:v>254.382908000025</c:v>
                </c:pt>
                <c:pt idx="76380">
                  <c:v>254.38401900009902</c:v>
                </c:pt>
                <c:pt idx="76381">
                  <c:v>254.38485599988698</c:v>
                </c:pt>
                <c:pt idx="76382">
                  <c:v>254.39085200014202</c:v>
                </c:pt>
                <c:pt idx="76383">
                  <c:v>254.39560399991001</c:v>
                </c:pt>
                <c:pt idx="76384">
                  <c:v>254.395938000016</c:v>
                </c:pt>
                <c:pt idx="76385">
                  <c:v>254.39661600012099</c:v>
                </c:pt>
                <c:pt idx="76386">
                  <c:v>254.397017999963</c:v>
                </c:pt>
                <c:pt idx="76387">
                  <c:v>254.40061100016399</c:v>
                </c:pt>
                <c:pt idx="76388">
                  <c:v>254.40974299999601</c:v>
                </c:pt>
                <c:pt idx="76389">
                  <c:v>254.41042100010202</c:v>
                </c:pt>
                <c:pt idx="76390">
                  <c:v>254.411740999785</c:v>
                </c:pt>
                <c:pt idx="76391">
                  <c:v>254.41259999979499</c:v>
                </c:pt>
                <c:pt idx="76392">
                  <c:v>254.41306599987001</c:v>
                </c:pt>
                <c:pt idx="76393">
                  <c:v>254.41368200017601</c:v>
                </c:pt>
                <c:pt idx="76394">
                  <c:v>254.41498800000701</c:v>
                </c:pt>
                <c:pt idx="76395">
                  <c:v>254.41584500003901</c:v>
                </c:pt>
                <c:pt idx="76396">
                  <c:v>254.42825600020998</c:v>
                </c:pt>
                <c:pt idx="76397">
                  <c:v>254.428784000083</c:v>
                </c:pt>
                <c:pt idx="76398">
                  <c:v>254.42972000018901</c:v>
                </c:pt>
                <c:pt idx="76399">
                  <c:v>254.43040600020998</c:v>
                </c:pt>
                <c:pt idx="76400">
                  <c:v>254.43155999982901</c:v>
                </c:pt>
                <c:pt idx="76401">
                  <c:v>254.43552200022103</c:v>
                </c:pt>
                <c:pt idx="76402">
                  <c:v>254.439193000052</c:v>
                </c:pt>
                <c:pt idx="76403">
                  <c:v>254.43956500021099</c:v>
                </c:pt>
                <c:pt idx="76404">
                  <c:v>254.44026000013699</c:v>
                </c:pt>
                <c:pt idx="76405">
                  <c:v>254.44164100008402</c:v>
                </c:pt>
                <c:pt idx="76406">
                  <c:v>254.44255000002101</c:v>
                </c:pt>
                <c:pt idx="76407">
                  <c:v>254.45974800004399</c:v>
                </c:pt>
                <c:pt idx="76408">
                  <c:v>254.46005300000201</c:v>
                </c:pt>
                <c:pt idx="76409">
                  <c:v>254.46060800004398</c:v>
                </c:pt>
                <c:pt idx="76410">
                  <c:v>254.460747999928</c:v>
                </c:pt>
                <c:pt idx="76411">
                  <c:v>254.46122599987501</c:v>
                </c:pt>
                <c:pt idx="76412">
                  <c:v>254.46158000022399</c:v>
                </c:pt>
                <c:pt idx="76413">
                  <c:v>254.46227000020301</c:v>
                </c:pt>
                <c:pt idx="76414">
                  <c:v>254.46243599981202</c:v>
                </c:pt>
                <c:pt idx="76415">
                  <c:v>254.46362999991803</c:v>
                </c:pt>
                <c:pt idx="76416">
                  <c:v>254.464656999971</c:v>
                </c:pt>
                <c:pt idx="76417">
                  <c:v>254.49362800009098</c:v>
                </c:pt>
                <c:pt idx="76418">
                  <c:v>254.49476299991102</c:v>
                </c:pt>
                <c:pt idx="76419">
                  <c:v>254.50878699984898</c:v>
                </c:pt>
                <c:pt idx="76420">
                  <c:v>254.517750000104</c:v>
                </c:pt>
                <c:pt idx="76421">
                  <c:v>254.52864399994701</c:v>
                </c:pt>
                <c:pt idx="76422">
                  <c:v>254.52880500006299</c:v>
                </c:pt>
                <c:pt idx="76423">
                  <c:v>254.52904699977799</c:v>
                </c:pt>
                <c:pt idx="76424">
                  <c:v>254.52931500012699</c:v>
                </c:pt>
                <c:pt idx="76425">
                  <c:v>254.52962300005299</c:v>
                </c:pt>
                <c:pt idx="76426">
                  <c:v>254.53007499981999</c:v>
                </c:pt>
                <c:pt idx="76427">
                  <c:v>254.53043300012698</c:v>
                </c:pt>
                <c:pt idx="76428">
                  <c:v>254.53156999992601</c:v>
                </c:pt>
                <c:pt idx="76429">
                  <c:v>254.533462999916</c:v>
                </c:pt>
                <c:pt idx="76430">
                  <c:v>254.53403700021201</c:v>
                </c:pt>
                <c:pt idx="76431">
                  <c:v>254.535074000159</c:v>
                </c:pt>
                <c:pt idx="76432">
                  <c:v>254.53587699985201</c:v>
                </c:pt>
                <c:pt idx="76433">
                  <c:v>254.536011999789</c:v>
                </c:pt>
                <c:pt idx="76434">
                  <c:v>254.54617900004399</c:v>
                </c:pt>
                <c:pt idx="76435">
                  <c:v>254.546679000213</c:v>
                </c:pt>
                <c:pt idx="76436">
                  <c:v>254.54672200021301</c:v>
                </c:pt>
                <c:pt idx="76437">
                  <c:v>254.54730299998099</c:v>
                </c:pt>
                <c:pt idx="76438">
                  <c:v>254.54764200003402</c:v>
                </c:pt>
                <c:pt idx="76439">
                  <c:v>254.54849900006499</c:v>
                </c:pt>
                <c:pt idx="76440">
                  <c:v>254.54897500003401</c:v>
                </c:pt>
                <c:pt idx="76441">
                  <c:v>254.549338999822</c:v>
                </c:pt>
                <c:pt idx="76442">
                  <c:v>254.551245000129</c:v>
                </c:pt>
                <c:pt idx="76443">
                  <c:v>254.55192700019299</c:v>
                </c:pt>
                <c:pt idx="76444">
                  <c:v>254.55328799989701</c:v>
                </c:pt>
                <c:pt idx="76445">
                  <c:v>254.55429900011899</c:v>
                </c:pt>
                <c:pt idx="76446">
                  <c:v>254.584539000006</c:v>
                </c:pt>
                <c:pt idx="76447">
                  <c:v>254.58524299983702</c:v>
                </c:pt>
                <c:pt idx="76448">
                  <c:v>254.58651500002802</c:v>
                </c:pt>
                <c:pt idx="76449">
                  <c:v>254.58776400000701</c:v>
                </c:pt>
                <c:pt idx="76450">
                  <c:v>254.598516999976</c:v>
                </c:pt>
                <c:pt idx="76451">
                  <c:v>254.60772399992399</c:v>
                </c:pt>
                <c:pt idx="76452">
                  <c:v>254.61134499983001</c:v>
                </c:pt>
                <c:pt idx="76453">
                  <c:v>254.611895999914</c:v>
                </c:pt>
                <c:pt idx="76454">
                  <c:v>254.612809999798</c:v>
                </c:pt>
                <c:pt idx="76455">
                  <c:v>254.61346500014702</c:v>
                </c:pt>
                <c:pt idx="76456">
                  <c:v>254.61640699995701</c:v>
                </c:pt>
                <c:pt idx="76457">
                  <c:v>254.61657400001002</c:v>
                </c:pt>
                <c:pt idx="76458">
                  <c:v>254.61679499994702</c:v>
                </c:pt>
                <c:pt idx="76459">
                  <c:v>254.61754600019</c:v>
                </c:pt>
                <c:pt idx="76460">
                  <c:v>254.61800199991501</c:v>
                </c:pt>
                <c:pt idx="76461">
                  <c:v>254.62435500003201</c:v>
                </c:pt>
                <c:pt idx="76462">
                  <c:v>254.62703699986301</c:v>
                </c:pt>
                <c:pt idx="76463">
                  <c:v>254.62767899989501</c:v>
                </c:pt>
                <c:pt idx="76464">
                  <c:v>254.628847999811</c:v>
                </c:pt>
                <c:pt idx="76465">
                  <c:v>254.62967900011699</c:v>
                </c:pt>
                <c:pt idx="76466">
                  <c:v>254.65209499998301</c:v>
                </c:pt>
                <c:pt idx="76467">
                  <c:v>254.65267700019402</c:v>
                </c:pt>
                <c:pt idx="76468">
                  <c:v>254.65286799999299</c:v>
                </c:pt>
                <c:pt idx="76469">
                  <c:v>254.65420299997197</c:v>
                </c:pt>
                <c:pt idx="76470">
                  <c:v>254.65525700019401</c:v>
                </c:pt>
                <c:pt idx="76471">
                  <c:v>254.66231300015301</c:v>
                </c:pt>
                <c:pt idx="76472">
                  <c:v>254.66267199999402</c:v>
                </c:pt>
                <c:pt idx="76473">
                  <c:v>254.66335600003703</c:v>
                </c:pt>
                <c:pt idx="76474">
                  <c:v>254.66376800022701</c:v>
                </c:pt>
                <c:pt idx="76475">
                  <c:v>254.67231799984802</c:v>
                </c:pt>
                <c:pt idx="76476">
                  <c:v>254.68542999988099</c:v>
                </c:pt>
                <c:pt idx="76477">
                  <c:v>254.70003300006198</c:v>
                </c:pt>
                <c:pt idx="76478">
                  <c:v>254.707859000063</c:v>
                </c:pt>
                <c:pt idx="76479">
                  <c:v>254.70969199977802</c:v>
                </c:pt>
                <c:pt idx="76480">
                  <c:v>254.71046299981001</c:v>
                </c:pt>
                <c:pt idx="76481">
                  <c:v>254.71175499978901</c:v>
                </c:pt>
                <c:pt idx="76482">
                  <c:v>254.71176100018002</c:v>
                </c:pt>
                <c:pt idx="76483">
                  <c:v>254.71280100009599</c:v>
                </c:pt>
                <c:pt idx="76484">
                  <c:v>254.72415800004399</c:v>
                </c:pt>
                <c:pt idx="76485">
                  <c:v>254.72589299988601</c:v>
                </c:pt>
                <c:pt idx="76486">
                  <c:v>254.74213300003601</c:v>
                </c:pt>
                <c:pt idx="76487">
                  <c:v>254.742889000226</c:v>
                </c:pt>
                <c:pt idx="76488">
                  <c:v>254.74422800016299</c:v>
                </c:pt>
                <c:pt idx="76489">
                  <c:v>254.745148999973</c:v>
                </c:pt>
                <c:pt idx="76490">
                  <c:v>254.77941400003999</c:v>
                </c:pt>
                <c:pt idx="76491">
                  <c:v>254.78825600021</c:v>
                </c:pt>
                <c:pt idx="76492">
                  <c:v>254.78887700000899</c:v>
                </c:pt>
                <c:pt idx="76493">
                  <c:v>254.789953999988</c:v>
                </c:pt>
                <c:pt idx="76494">
                  <c:v>254.79138799983002</c:v>
                </c:pt>
                <c:pt idx="76495">
                  <c:v>254.79206299996798</c:v>
                </c:pt>
                <c:pt idx="76496">
                  <c:v>254.792501999872</c:v>
                </c:pt>
                <c:pt idx="76497">
                  <c:v>254.79333200018999</c:v>
                </c:pt>
                <c:pt idx="76498">
                  <c:v>254.79390700002102</c:v>
                </c:pt>
                <c:pt idx="76499">
                  <c:v>254.79642099980899</c:v>
                </c:pt>
                <c:pt idx="76500">
                  <c:v>254.79707300018998</c:v>
                </c:pt>
                <c:pt idx="76501">
                  <c:v>254.798323000159</c:v>
                </c:pt>
                <c:pt idx="76502">
                  <c:v>254.799284</c:v>
                </c:pt>
                <c:pt idx="76503">
                  <c:v>254.80900399998001</c:v>
                </c:pt>
                <c:pt idx="76504">
                  <c:v>254.82663799994</c:v>
                </c:pt>
                <c:pt idx="76505">
                  <c:v>254.82727700000302</c:v>
                </c:pt>
                <c:pt idx="76506">
                  <c:v>254.82856999997199</c:v>
                </c:pt>
                <c:pt idx="76507">
                  <c:v>254.82951799995101</c:v>
                </c:pt>
                <c:pt idx="76508">
                  <c:v>254.83129399981399</c:v>
                </c:pt>
                <c:pt idx="76509">
                  <c:v>254.83190300019402</c:v>
                </c:pt>
                <c:pt idx="76510">
                  <c:v>254.83313199993</c:v>
                </c:pt>
                <c:pt idx="76511">
                  <c:v>254.83400800021602</c:v>
                </c:pt>
                <c:pt idx="76512">
                  <c:v>254.83892900001499</c:v>
                </c:pt>
                <c:pt idx="76513">
                  <c:v>254.83962299995198</c:v>
                </c:pt>
                <c:pt idx="76514">
                  <c:v>254.841016000227</c:v>
                </c:pt>
                <c:pt idx="76515">
                  <c:v>254.842462999931</c:v>
                </c:pt>
                <c:pt idx="76516">
                  <c:v>254.86038200005999</c:v>
                </c:pt>
                <c:pt idx="76517">
                  <c:v>254.866052000124</c:v>
                </c:pt>
                <c:pt idx="76518">
                  <c:v>254.866632999892</c:v>
                </c:pt>
                <c:pt idx="76519">
                  <c:v>254.86780499977601</c:v>
                </c:pt>
                <c:pt idx="76520">
                  <c:v>254.86861699982899</c:v>
                </c:pt>
                <c:pt idx="76521">
                  <c:v>254.87420799981902</c:v>
                </c:pt>
                <c:pt idx="76522">
                  <c:v>254.87463299987201</c:v>
                </c:pt>
                <c:pt idx="76523">
                  <c:v>254.87542400014701</c:v>
                </c:pt>
                <c:pt idx="76524">
                  <c:v>254.876320000221</c:v>
                </c:pt>
                <c:pt idx="76525">
                  <c:v>254.87762500006198</c:v>
                </c:pt>
                <c:pt idx="76526">
                  <c:v>254.88119300007298</c:v>
                </c:pt>
                <c:pt idx="76527">
                  <c:v>254.88169600021101</c:v>
                </c:pt>
                <c:pt idx="76528">
                  <c:v>254.88257500001001</c:v>
                </c:pt>
                <c:pt idx="76529">
                  <c:v>254.88320300018998</c:v>
                </c:pt>
                <c:pt idx="76530">
                  <c:v>254.89854399984301</c:v>
                </c:pt>
                <c:pt idx="76531">
                  <c:v>254.92294700006801</c:v>
                </c:pt>
                <c:pt idx="76532">
                  <c:v>254.92655800007901</c:v>
                </c:pt>
                <c:pt idx="76533">
                  <c:v>254.92720700003701</c:v>
                </c:pt>
                <c:pt idx="76534">
                  <c:v>254.928401000142</c:v>
                </c:pt>
                <c:pt idx="76535">
                  <c:v>254.92924799982501</c:v>
                </c:pt>
                <c:pt idx="76536">
                  <c:v>254.93036699981499</c:v>
                </c:pt>
                <c:pt idx="76537">
                  <c:v>254.94380000009099</c:v>
                </c:pt>
                <c:pt idx="76538">
                  <c:v>254.94493099995398</c:v>
                </c:pt>
                <c:pt idx="76539">
                  <c:v>254.94529900015499</c:v>
                </c:pt>
                <c:pt idx="76540">
                  <c:v>254.94707200004899</c:v>
                </c:pt>
                <c:pt idx="76541">
                  <c:v>254.947251999965</c:v>
                </c:pt>
                <c:pt idx="76542">
                  <c:v>254.94868599980597</c:v>
                </c:pt>
                <c:pt idx="76543">
                  <c:v>254.94884499994401</c:v>
                </c:pt>
                <c:pt idx="76544">
                  <c:v>254.95044399986</c:v>
                </c:pt>
                <c:pt idx="76545">
                  <c:v>254.950606999955</c:v>
                </c:pt>
                <c:pt idx="76546">
                  <c:v>254.95162500010301</c:v>
                </c:pt>
                <c:pt idx="76547">
                  <c:v>254.95180999996501</c:v>
                </c:pt>
                <c:pt idx="76548">
                  <c:v>254.952497999966</c:v>
                </c:pt>
                <c:pt idx="76549">
                  <c:v>254.95256800013502</c:v>
                </c:pt>
                <c:pt idx="76550">
                  <c:v>254.952638999839</c:v>
                </c:pt>
                <c:pt idx="76551">
                  <c:v>254.95270100009199</c:v>
                </c:pt>
                <c:pt idx="76552">
                  <c:v>254.95276699984899</c:v>
                </c:pt>
                <c:pt idx="76553">
                  <c:v>254.95310799988101</c:v>
                </c:pt>
                <c:pt idx="76554">
                  <c:v>254.95334500010298</c:v>
                </c:pt>
                <c:pt idx="76555">
                  <c:v>254.953510000177</c:v>
                </c:pt>
                <c:pt idx="76556">
                  <c:v>254.95379499989198</c:v>
                </c:pt>
                <c:pt idx="76557">
                  <c:v>254.95414899978599</c:v>
                </c:pt>
                <c:pt idx="76558">
                  <c:v>254.95446200011401</c:v>
                </c:pt>
                <c:pt idx="76559">
                  <c:v>254.95590699983902</c:v>
                </c:pt>
                <c:pt idx="76560">
                  <c:v>254.98421100019101</c:v>
                </c:pt>
                <c:pt idx="76561">
                  <c:v>254.984812000202</c:v>
                </c:pt>
                <c:pt idx="76562">
                  <c:v>254.98585000013901</c:v>
                </c:pt>
                <c:pt idx="76563">
                  <c:v>254.98703699986402</c:v>
                </c:pt>
                <c:pt idx="76564">
                  <c:v>254.99248799997</c:v>
                </c:pt>
                <c:pt idx="76565">
                  <c:v>255.002313000204</c:v>
                </c:pt>
                <c:pt idx="76566">
                  <c:v>255.006589000004</c:v>
                </c:pt>
                <c:pt idx="76567">
                  <c:v>255.01204300007799</c:v>
                </c:pt>
                <c:pt idx="76568">
                  <c:v>255.017957999825</c:v>
                </c:pt>
                <c:pt idx="76569">
                  <c:v>255.018659000143</c:v>
                </c:pt>
                <c:pt idx="76570">
                  <c:v>255.019908000122</c:v>
                </c:pt>
                <c:pt idx="76571">
                  <c:v>255.020240999783</c:v>
                </c:pt>
                <c:pt idx="76572">
                  <c:v>255.02078199997402</c:v>
                </c:pt>
                <c:pt idx="76573">
                  <c:v>255.029807000028</c:v>
                </c:pt>
                <c:pt idx="76574">
                  <c:v>255.030148000059</c:v>
                </c:pt>
                <c:pt idx="76575">
                  <c:v>255.03077299981601</c:v>
                </c:pt>
                <c:pt idx="76576">
                  <c:v>255.03126300009097</c:v>
                </c:pt>
                <c:pt idx="76577">
                  <c:v>255.03261699986899</c:v>
                </c:pt>
                <c:pt idx="76578">
                  <c:v>255.03320400002801</c:v>
                </c:pt>
                <c:pt idx="76579">
                  <c:v>255.03424299995399</c:v>
                </c:pt>
                <c:pt idx="76580">
                  <c:v>255.034933999922</c:v>
                </c:pt>
                <c:pt idx="76581">
                  <c:v>255.03734499989102</c:v>
                </c:pt>
                <c:pt idx="76582">
                  <c:v>255.037770999933</c:v>
                </c:pt>
                <c:pt idx="76583">
                  <c:v>255.038519000208</c:v>
                </c:pt>
                <c:pt idx="76584">
                  <c:v>255.03906699987002</c:v>
                </c:pt>
                <c:pt idx="76585">
                  <c:v>255.04840599978701</c:v>
                </c:pt>
                <c:pt idx="76586">
                  <c:v>255.048639000051</c:v>
                </c:pt>
                <c:pt idx="76587">
                  <c:v>255.04938799986101</c:v>
                </c:pt>
                <c:pt idx="76588">
                  <c:v>255.05077400021</c:v>
                </c:pt>
                <c:pt idx="76589">
                  <c:v>255.052251000051</c:v>
                </c:pt>
                <c:pt idx="76590">
                  <c:v>255.05482400012602</c:v>
                </c:pt>
                <c:pt idx="76591">
                  <c:v>255.05546300018901</c:v>
                </c:pt>
                <c:pt idx="76592">
                  <c:v>255.05674099986197</c:v>
                </c:pt>
                <c:pt idx="76593">
                  <c:v>255.05776399995699</c:v>
                </c:pt>
                <c:pt idx="76594">
                  <c:v>255.06959699987399</c:v>
                </c:pt>
                <c:pt idx="76595">
                  <c:v>255.07092199995802</c:v>
                </c:pt>
                <c:pt idx="76596">
                  <c:v>255.07992499979002</c:v>
                </c:pt>
                <c:pt idx="76597">
                  <c:v>255.09277899982399</c:v>
                </c:pt>
                <c:pt idx="76598">
                  <c:v>255.093472000226</c:v>
                </c:pt>
                <c:pt idx="76599">
                  <c:v>255.094690000078</c:v>
                </c:pt>
                <c:pt idx="76600">
                  <c:v>255.09563500008801</c:v>
                </c:pt>
                <c:pt idx="76601">
                  <c:v>255.105432000164</c:v>
                </c:pt>
                <c:pt idx="76602">
                  <c:v>255.10697199979401</c:v>
                </c:pt>
                <c:pt idx="76603">
                  <c:v>255.10765799981499</c:v>
                </c:pt>
                <c:pt idx="76604">
                  <c:v>255.10835400018502</c:v>
                </c:pt>
                <c:pt idx="76605">
                  <c:v>255.10882700018502</c:v>
                </c:pt>
                <c:pt idx="76606">
                  <c:v>255.10900400013199</c:v>
                </c:pt>
                <c:pt idx="76607">
                  <c:v>255.10971299990999</c:v>
                </c:pt>
                <c:pt idx="76608">
                  <c:v>255.110205000164</c:v>
                </c:pt>
                <c:pt idx="76609">
                  <c:v>255.11154700006898</c:v>
                </c:pt>
                <c:pt idx="76610">
                  <c:v>255.12423500003902</c:v>
                </c:pt>
                <c:pt idx="76611">
                  <c:v>255.12851800021897</c:v>
                </c:pt>
                <c:pt idx="76612">
                  <c:v>255.139370000051</c:v>
                </c:pt>
                <c:pt idx="76613">
                  <c:v>255.15205900001001</c:v>
                </c:pt>
                <c:pt idx="76614">
                  <c:v>255.155851999916</c:v>
                </c:pt>
                <c:pt idx="76615">
                  <c:v>255.15633399982102</c:v>
                </c:pt>
                <c:pt idx="76616">
                  <c:v>255.15725700006399</c:v>
                </c:pt>
                <c:pt idx="76617">
                  <c:v>255.15798500009601</c:v>
                </c:pt>
                <c:pt idx="76618">
                  <c:v>255.17733700007702</c:v>
                </c:pt>
                <c:pt idx="76619">
                  <c:v>255.180732000098</c:v>
                </c:pt>
                <c:pt idx="76620">
                  <c:v>255.19842299991001</c:v>
                </c:pt>
                <c:pt idx="76621">
                  <c:v>255.199089000143</c:v>
                </c:pt>
                <c:pt idx="76622">
                  <c:v>255.20023799981499</c:v>
                </c:pt>
                <c:pt idx="76623">
                  <c:v>255.20033300017499</c:v>
                </c:pt>
                <c:pt idx="76624">
                  <c:v>255.20053299987902</c:v>
                </c:pt>
                <c:pt idx="76625">
                  <c:v>255.20089800011101</c:v>
                </c:pt>
                <c:pt idx="76626">
                  <c:v>255.20118499980501</c:v>
                </c:pt>
                <c:pt idx="76627">
                  <c:v>255.20134099997401</c:v>
                </c:pt>
                <c:pt idx="76628">
                  <c:v>255.20162700013302</c:v>
                </c:pt>
                <c:pt idx="76629">
                  <c:v>255.20207099998501</c:v>
                </c:pt>
                <c:pt idx="76630">
                  <c:v>255.202413000006</c:v>
                </c:pt>
                <c:pt idx="76631">
                  <c:v>255.202953000207</c:v>
                </c:pt>
                <c:pt idx="76632">
                  <c:v>255.20328699985799</c:v>
                </c:pt>
                <c:pt idx="76633">
                  <c:v>255.20536500016499</c:v>
                </c:pt>
                <c:pt idx="76634">
                  <c:v>255.21035500014401</c:v>
                </c:pt>
                <c:pt idx="76635">
                  <c:v>255.21101100002801</c:v>
                </c:pt>
                <c:pt idx="76636">
                  <c:v>255.21225300008101</c:v>
                </c:pt>
                <c:pt idx="76637">
                  <c:v>255.21314600018701</c:v>
                </c:pt>
                <c:pt idx="76638">
                  <c:v>255.226824000146</c:v>
                </c:pt>
                <c:pt idx="76639">
                  <c:v>255.22739699999801</c:v>
                </c:pt>
                <c:pt idx="76640">
                  <c:v>255.22839799987099</c:v>
                </c:pt>
                <c:pt idx="76641">
                  <c:v>255.22918200022102</c:v>
                </c:pt>
                <c:pt idx="76642">
                  <c:v>255.24944800008501</c:v>
                </c:pt>
                <c:pt idx="76643">
                  <c:v>255.25010799992702</c:v>
                </c:pt>
                <c:pt idx="76644">
                  <c:v>255.25135699990599</c:v>
                </c:pt>
                <c:pt idx="76645">
                  <c:v>255.25223600016</c:v>
                </c:pt>
                <c:pt idx="76646">
                  <c:v>255.256769999959</c:v>
                </c:pt>
                <c:pt idx="76647">
                  <c:v>255.25724599992799</c:v>
                </c:pt>
                <c:pt idx="76648">
                  <c:v>255.25824499982198</c:v>
                </c:pt>
                <c:pt idx="76649">
                  <c:v>255.25883499994902</c:v>
                </c:pt>
                <c:pt idx="76650">
                  <c:v>255.25952799989599</c:v>
                </c:pt>
                <c:pt idx="76651">
                  <c:v>255.25999299998099</c:v>
                </c:pt>
                <c:pt idx="76652">
                  <c:v>255.260806000023</c:v>
                </c:pt>
                <c:pt idx="76653">
                  <c:v>255.261366000013</c:v>
                </c:pt>
                <c:pt idx="76654">
                  <c:v>255.269211999802</c:v>
                </c:pt>
                <c:pt idx="76655">
                  <c:v>255.27293599998302</c:v>
                </c:pt>
                <c:pt idx="76656">
                  <c:v>255.29177899989</c:v>
                </c:pt>
                <c:pt idx="76657">
                  <c:v>255.30343799982802</c:v>
                </c:pt>
                <c:pt idx="76658">
                  <c:v>255.31133000003999</c:v>
                </c:pt>
                <c:pt idx="76659">
                  <c:v>255.31192000016702</c:v>
                </c:pt>
                <c:pt idx="76660">
                  <c:v>255.31309799998701</c:v>
                </c:pt>
                <c:pt idx="76661">
                  <c:v>255.31368500014599</c:v>
                </c:pt>
                <c:pt idx="76662">
                  <c:v>255.31387799992402</c:v>
                </c:pt>
                <c:pt idx="76663">
                  <c:v>255.32000200018899</c:v>
                </c:pt>
                <c:pt idx="76664">
                  <c:v>255.320487000062</c:v>
                </c:pt>
                <c:pt idx="76665">
                  <c:v>255.321477000052</c:v>
                </c:pt>
                <c:pt idx="76666">
                  <c:v>255.32230899989301</c:v>
                </c:pt>
                <c:pt idx="76667">
                  <c:v>255.32302800002</c:v>
                </c:pt>
                <c:pt idx="76668">
                  <c:v>255.32420599984101</c:v>
                </c:pt>
                <c:pt idx="76669">
                  <c:v>255.32465100013701</c:v>
                </c:pt>
                <c:pt idx="76670">
                  <c:v>255.325216000073</c:v>
                </c:pt>
                <c:pt idx="76671">
                  <c:v>255.325317999904</c:v>
                </c:pt>
                <c:pt idx="76672">
                  <c:v>255.32591499995701</c:v>
                </c:pt>
                <c:pt idx="76673">
                  <c:v>255.33324199977801</c:v>
                </c:pt>
                <c:pt idx="76674">
                  <c:v>255.374755000048</c:v>
                </c:pt>
                <c:pt idx="76675">
                  <c:v>255.37546599980399</c:v>
                </c:pt>
                <c:pt idx="76676">
                  <c:v>255.376785999942</c:v>
                </c:pt>
                <c:pt idx="76677">
                  <c:v>255.377776999921</c:v>
                </c:pt>
                <c:pt idx="76678">
                  <c:v>255.37858699999498</c:v>
                </c:pt>
                <c:pt idx="76679">
                  <c:v>255.383914000049</c:v>
                </c:pt>
                <c:pt idx="76680">
                  <c:v>255.38409699993198</c:v>
                </c:pt>
                <c:pt idx="76681">
                  <c:v>255.38475099983702</c:v>
                </c:pt>
                <c:pt idx="76682">
                  <c:v>255.38600400022901</c:v>
                </c:pt>
                <c:pt idx="76683">
                  <c:v>255.38682200021802</c:v>
                </c:pt>
                <c:pt idx="76684">
                  <c:v>255.40254199995601</c:v>
                </c:pt>
                <c:pt idx="76685">
                  <c:v>255.40285199986101</c:v>
                </c:pt>
                <c:pt idx="76686">
                  <c:v>255.40407200014599</c:v>
                </c:pt>
                <c:pt idx="76687">
                  <c:v>255.40424000018902</c:v>
                </c:pt>
                <c:pt idx="76688">
                  <c:v>255.404725000062</c:v>
                </c:pt>
                <c:pt idx="76689">
                  <c:v>255.40489700006199</c:v>
                </c:pt>
                <c:pt idx="76690">
                  <c:v>255.40555799989301</c:v>
                </c:pt>
                <c:pt idx="76691">
                  <c:v>255.40563200001901</c:v>
                </c:pt>
                <c:pt idx="76692">
                  <c:v>255.40570000020998</c:v>
                </c:pt>
                <c:pt idx="76693">
                  <c:v>255.40597999997701</c:v>
                </c:pt>
                <c:pt idx="76694">
                  <c:v>255.40612699978701</c:v>
                </c:pt>
                <c:pt idx="76695">
                  <c:v>255.40635400011502</c:v>
                </c:pt>
                <c:pt idx="76696">
                  <c:v>255.40645099999801</c:v>
                </c:pt>
                <c:pt idx="76697">
                  <c:v>255.40675299998799</c:v>
                </c:pt>
                <c:pt idx="76698">
                  <c:v>255.407021999872</c:v>
                </c:pt>
                <c:pt idx="76699">
                  <c:v>255.407468000157</c:v>
                </c:pt>
                <c:pt idx="76700">
                  <c:v>255.41140799987201</c:v>
                </c:pt>
                <c:pt idx="76701">
                  <c:v>255.41208699996702</c:v>
                </c:pt>
                <c:pt idx="76702">
                  <c:v>255.413368000063</c:v>
                </c:pt>
                <c:pt idx="76703">
                  <c:v>255.41436499997801</c:v>
                </c:pt>
                <c:pt idx="76704">
                  <c:v>255.42547399982101</c:v>
                </c:pt>
                <c:pt idx="76705">
                  <c:v>255.44503599985501</c:v>
                </c:pt>
                <c:pt idx="76706">
                  <c:v>255.44657899990801</c:v>
                </c:pt>
                <c:pt idx="76707">
                  <c:v>255.446973999823</c:v>
                </c:pt>
                <c:pt idx="76708">
                  <c:v>255.44889999991901</c:v>
                </c:pt>
                <c:pt idx="76709">
                  <c:v>255.44915199998201</c:v>
                </c:pt>
                <c:pt idx="76710">
                  <c:v>255.44965900007799</c:v>
                </c:pt>
                <c:pt idx="76711">
                  <c:v>255.44981299981299</c:v>
                </c:pt>
                <c:pt idx="76712">
                  <c:v>255.45043300007799</c:v>
                </c:pt>
                <c:pt idx="76713">
                  <c:v>255.45050199980301</c:v>
                </c:pt>
                <c:pt idx="76714">
                  <c:v>255.45056900000398</c:v>
                </c:pt>
                <c:pt idx="76715">
                  <c:v>255.45100599993</c:v>
                </c:pt>
                <c:pt idx="76716">
                  <c:v>255.451340000036</c:v>
                </c:pt>
                <c:pt idx="76717">
                  <c:v>255.451643000014</c:v>
                </c:pt>
                <c:pt idx="76718">
                  <c:v>255.45532800015198</c:v>
                </c:pt>
                <c:pt idx="76719">
                  <c:v>255.45540800021601</c:v>
                </c:pt>
                <c:pt idx="76720">
                  <c:v>255.46380800005801</c:v>
                </c:pt>
                <c:pt idx="76721">
                  <c:v>255.465820000154</c:v>
                </c:pt>
                <c:pt idx="76722">
                  <c:v>255.466282999805</c:v>
                </c:pt>
                <c:pt idx="76723">
                  <c:v>255.47532200016499</c:v>
                </c:pt>
                <c:pt idx="76724">
                  <c:v>255.47593500004899</c:v>
                </c:pt>
                <c:pt idx="76725">
                  <c:v>255.47718400002802</c:v>
                </c:pt>
                <c:pt idx="76726">
                  <c:v>255.47802600021799</c:v>
                </c:pt>
                <c:pt idx="76727">
                  <c:v>255.48039300019801</c:v>
                </c:pt>
                <c:pt idx="76728">
                  <c:v>255.48104200015501</c:v>
                </c:pt>
                <c:pt idx="76729">
                  <c:v>255.481260000124</c:v>
                </c:pt>
                <c:pt idx="76730">
                  <c:v>255.48229500009199</c:v>
                </c:pt>
                <c:pt idx="76731">
                  <c:v>255.48363899997602</c:v>
                </c:pt>
                <c:pt idx="76732">
                  <c:v>255.498863999946</c:v>
                </c:pt>
                <c:pt idx="76733">
                  <c:v>255.49951199991398</c:v>
                </c:pt>
                <c:pt idx="76734">
                  <c:v>255.499574000168</c:v>
                </c:pt>
                <c:pt idx="76735">
                  <c:v>255.500739000126</c:v>
                </c:pt>
                <c:pt idx="76736">
                  <c:v>255.50166799985098</c:v>
                </c:pt>
                <c:pt idx="76737">
                  <c:v>255.51032300017999</c:v>
                </c:pt>
                <c:pt idx="76738">
                  <c:v>255.516371999874</c:v>
                </c:pt>
                <c:pt idx="76739">
                  <c:v>255.51682800005401</c:v>
                </c:pt>
                <c:pt idx="76740">
                  <c:v>255.517050999969</c:v>
                </c:pt>
                <c:pt idx="76741">
                  <c:v>255.51716700010698</c:v>
                </c:pt>
                <c:pt idx="76742">
                  <c:v>255.51753399986401</c:v>
                </c:pt>
                <c:pt idx="76743">
                  <c:v>255.51795599994799</c:v>
                </c:pt>
                <c:pt idx="76744">
                  <c:v>255.518312999811</c:v>
                </c:pt>
                <c:pt idx="76745">
                  <c:v>255.51877699990601</c:v>
                </c:pt>
                <c:pt idx="76746">
                  <c:v>255.51924999990601</c:v>
                </c:pt>
                <c:pt idx="76747">
                  <c:v>255.51963199995899</c:v>
                </c:pt>
                <c:pt idx="76748">
                  <c:v>255.51970500009702</c:v>
                </c:pt>
                <c:pt idx="76749">
                  <c:v>255.52057000004399</c:v>
                </c:pt>
                <c:pt idx="76750">
                  <c:v>255.528418999801</c:v>
                </c:pt>
                <c:pt idx="76751">
                  <c:v>255.531693000193</c:v>
                </c:pt>
                <c:pt idx="76752">
                  <c:v>255.53196500004501</c:v>
                </c:pt>
                <c:pt idx="76753">
                  <c:v>255.53408299992901</c:v>
                </c:pt>
                <c:pt idx="76754">
                  <c:v>255.53423700011899</c:v>
                </c:pt>
                <c:pt idx="76755">
                  <c:v>255.53502100001401</c:v>
                </c:pt>
                <c:pt idx="76756">
                  <c:v>255.535170999792</c:v>
                </c:pt>
                <c:pt idx="76757">
                  <c:v>255.53566999997199</c:v>
                </c:pt>
                <c:pt idx="76758">
                  <c:v>255.53582800012001</c:v>
                </c:pt>
                <c:pt idx="76759">
                  <c:v>255.53647200013</c:v>
                </c:pt>
                <c:pt idx="76760">
                  <c:v>255.53654099985502</c:v>
                </c:pt>
                <c:pt idx="76761">
                  <c:v>255.53661799994998</c:v>
                </c:pt>
                <c:pt idx="76762">
                  <c:v>255.53668400016201</c:v>
                </c:pt>
                <c:pt idx="76763">
                  <c:v>255.53698100020401</c:v>
                </c:pt>
                <c:pt idx="76764">
                  <c:v>255.53728000022599</c:v>
                </c:pt>
                <c:pt idx="76765">
                  <c:v>255.53766499979201</c:v>
                </c:pt>
                <c:pt idx="76766">
                  <c:v>255.537981000088</c:v>
                </c:pt>
                <c:pt idx="76767">
                  <c:v>255.54319200000398</c:v>
                </c:pt>
                <c:pt idx="76768">
                  <c:v>255.551868000111</c:v>
                </c:pt>
                <c:pt idx="76769">
                  <c:v>255.55326899984701</c:v>
                </c:pt>
                <c:pt idx="76770">
                  <c:v>255.554025000037</c:v>
                </c:pt>
                <c:pt idx="76771">
                  <c:v>255.55538300022798</c:v>
                </c:pt>
                <c:pt idx="76772">
                  <c:v>255.556401999911</c:v>
                </c:pt>
                <c:pt idx="76773">
                  <c:v>255.568097999912</c:v>
                </c:pt>
                <c:pt idx="76774">
                  <c:v>255.569723000007</c:v>
                </c:pt>
                <c:pt idx="76775">
                  <c:v>255.57046799985901</c:v>
                </c:pt>
                <c:pt idx="76776">
                  <c:v>255.57172400021898</c:v>
                </c:pt>
                <c:pt idx="76777">
                  <c:v>255.57261399990202</c:v>
                </c:pt>
                <c:pt idx="76778">
                  <c:v>255.577598999934</c:v>
                </c:pt>
                <c:pt idx="76779">
                  <c:v>255.58208499978701</c:v>
                </c:pt>
                <c:pt idx="76780">
                  <c:v>255.582437000157</c:v>
                </c:pt>
                <c:pt idx="76781">
                  <c:v>255.58318599996701</c:v>
                </c:pt>
                <c:pt idx="76782">
                  <c:v>255.58369600003002</c:v>
                </c:pt>
                <c:pt idx="76783">
                  <c:v>255.59404900013701</c:v>
                </c:pt>
                <c:pt idx="76784">
                  <c:v>255.59408700019</c:v>
                </c:pt>
                <c:pt idx="76785">
                  <c:v>255.59445799990499</c:v>
                </c:pt>
                <c:pt idx="76786">
                  <c:v>255.59472499980899</c:v>
                </c:pt>
                <c:pt idx="76787">
                  <c:v>255.59584599977799</c:v>
                </c:pt>
                <c:pt idx="76788">
                  <c:v>255.59622999981002</c:v>
                </c:pt>
                <c:pt idx="76789">
                  <c:v>255.59689700003202</c:v>
                </c:pt>
                <c:pt idx="76790">
                  <c:v>255.60071900008501</c:v>
                </c:pt>
                <c:pt idx="76791">
                  <c:v>255.60143299981002</c:v>
                </c:pt>
                <c:pt idx="76792">
                  <c:v>255.60263699981002</c:v>
                </c:pt>
                <c:pt idx="76793">
                  <c:v>255.60392299985298</c:v>
                </c:pt>
                <c:pt idx="76794">
                  <c:v>255.606255000202</c:v>
                </c:pt>
                <c:pt idx="76795">
                  <c:v>255.60672099982099</c:v>
                </c:pt>
                <c:pt idx="76796">
                  <c:v>255.60761699989598</c:v>
                </c:pt>
                <c:pt idx="76797">
                  <c:v>255.60837100010698</c:v>
                </c:pt>
                <c:pt idx="76798">
                  <c:v>255.60941899993801</c:v>
                </c:pt>
                <c:pt idx="76799">
                  <c:v>255.61030100016001</c:v>
                </c:pt>
                <c:pt idx="76800">
                  <c:v>255.61103500012902</c:v>
                </c:pt>
                <c:pt idx="76801">
                  <c:v>255.61225399996999</c:v>
                </c:pt>
                <c:pt idx="76802">
                  <c:v>255.613110000012</c:v>
                </c:pt>
                <c:pt idx="76803">
                  <c:v>255.622755999866</c:v>
                </c:pt>
                <c:pt idx="76804">
                  <c:v>255.62347200002398</c:v>
                </c:pt>
                <c:pt idx="76805">
                  <c:v>255.646035000154</c:v>
                </c:pt>
                <c:pt idx="76806">
                  <c:v>255.667384999924</c:v>
                </c:pt>
                <c:pt idx="76807">
                  <c:v>255.66790499988201</c:v>
                </c:pt>
                <c:pt idx="76808">
                  <c:v>255.66867299994502</c:v>
                </c:pt>
                <c:pt idx="76809">
                  <c:v>255.66896500004</c:v>
                </c:pt>
                <c:pt idx="76810">
                  <c:v>255.66915899980802</c:v>
                </c:pt>
                <c:pt idx="76811">
                  <c:v>255.66974000003</c:v>
                </c:pt>
                <c:pt idx="76812">
                  <c:v>255.67000399996599</c:v>
                </c:pt>
                <c:pt idx="76813">
                  <c:v>255.67091399989201</c:v>
                </c:pt>
                <c:pt idx="76814">
                  <c:v>255.67200800014601</c:v>
                </c:pt>
                <c:pt idx="76815">
                  <c:v>255.675578000136</c:v>
                </c:pt>
                <c:pt idx="76816">
                  <c:v>255.69888100017101</c:v>
                </c:pt>
                <c:pt idx="76817">
                  <c:v>255.699511999864</c:v>
                </c:pt>
                <c:pt idx="76818">
                  <c:v>255.70077400016001</c:v>
                </c:pt>
                <c:pt idx="76819">
                  <c:v>255.70161899986402</c:v>
                </c:pt>
                <c:pt idx="76820">
                  <c:v>255.70345899995999</c:v>
                </c:pt>
                <c:pt idx="76821">
                  <c:v>255.71583999999299</c:v>
                </c:pt>
                <c:pt idx="76822">
                  <c:v>255.71981199982397</c:v>
                </c:pt>
                <c:pt idx="76823">
                  <c:v>255.73843299980501</c:v>
                </c:pt>
                <c:pt idx="76824">
                  <c:v>255.751297000188</c:v>
                </c:pt>
                <c:pt idx="76825">
                  <c:v>255.76735699996701</c:v>
                </c:pt>
                <c:pt idx="76826">
                  <c:v>255.769618000158</c:v>
                </c:pt>
                <c:pt idx="76827">
                  <c:v>255.770312000095</c:v>
                </c:pt>
                <c:pt idx="76828">
                  <c:v>255.77126799998899</c:v>
                </c:pt>
                <c:pt idx="76829">
                  <c:v>255.77153699987301</c:v>
                </c:pt>
                <c:pt idx="76830">
                  <c:v>255.77194700008403</c:v>
                </c:pt>
                <c:pt idx="76831">
                  <c:v>255.77235499986199</c:v>
                </c:pt>
                <c:pt idx="76832">
                  <c:v>255.77300699978798</c:v>
                </c:pt>
                <c:pt idx="76833">
                  <c:v>255.77416399983099</c:v>
                </c:pt>
                <c:pt idx="76834">
                  <c:v>255.777487000159</c:v>
                </c:pt>
                <c:pt idx="76835">
                  <c:v>255.77808800016999</c:v>
                </c:pt>
                <c:pt idx="76836">
                  <c:v>255.779280999831</c:v>
                </c:pt>
                <c:pt idx="76837">
                  <c:v>255.77994900004302</c:v>
                </c:pt>
                <c:pt idx="76838">
                  <c:v>255.78016999997999</c:v>
                </c:pt>
                <c:pt idx="76839">
                  <c:v>255.780388999937</c:v>
                </c:pt>
                <c:pt idx="76840">
                  <c:v>255.78063100010601</c:v>
                </c:pt>
                <c:pt idx="76841">
                  <c:v>255.78093300009598</c:v>
                </c:pt>
                <c:pt idx="76842">
                  <c:v>255.78176899989501</c:v>
                </c:pt>
                <c:pt idx="76843">
                  <c:v>255.782009000085</c:v>
                </c:pt>
                <c:pt idx="76844">
                  <c:v>255.782546999853</c:v>
                </c:pt>
                <c:pt idx="76845">
                  <c:v>255.78282300011699</c:v>
                </c:pt>
                <c:pt idx="76846">
                  <c:v>255.796981999992</c:v>
                </c:pt>
                <c:pt idx="76847">
                  <c:v>255.79767999988601</c:v>
                </c:pt>
                <c:pt idx="76848">
                  <c:v>255.79897399984401</c:v>
                </c:pt>
                <c:pt idx="76849">
                  <c:v>255.79897799980199</c:v>
                </c:pt>
                <c:pt idx="76850">
                  <c:v>255.79993900009799</c:v>
                </c:pt>
                <c:pt idx="76851">
                  <c:v>255.838137999944</c:v>
                </c:pt>
                <c:pt idx="76852">
                  <c:v>255.83881200009199</c:v>
                </c:pt>
                <c:pt idx="76853">
                  <c:v>255.84018700010299</c:v>
                </c:pt>
                <c:pt idx="76854">
                  <c:v>255.84113300010299</c:v>
                </c:pt>
                <c:pt idx="76855">
                  <c:v>255.841211000188</c:v>
                </c:pt>
                <c:pt idx="76856">
                  <c:v>255.84196099998701</c:v>
                </c:pt>
                <c:pt idx="76857">
                  <c:v>255.84569600005099</c:v>
                </c:pt>
                <c:pt idx="76858">
                  <c:v>255.846269999892</c:v>
                </c:pt>
                <c:pt idx="76859">
                  <c:v>255.84745400010402</c:v>
                </c:pt>
                <c:pt idx="76860">
                  <c:v>255.84857000012499</c:v>
                </c:pt>
                <c:pt idx="76861">
                  <c:v>255.849986000157</c:v>
                </c:pt>
                <c:pt idx="76862">
                  <c:v>255.85048999982899</c:v>
                </c:pt>
                <c:pt idx="76863">
                  <c:v>255.851012000221</c:v>
                </c:pt>
                <c:pt idx="76864">
                  <c:v>255.851809999967</c:v>
                </c:pt>
                <c:pt idx="76865">
                  <c:v>255.85234600020999</c:v>
                </c:pt>
                <c:pt idx="76866">
                  <c:v>255.856021999989</c:v>
                </c:pt>
                <c:pt idx="76867">
                  <c:v>255.85652300014701</c:v>
                </c:pt>
                <c:pt idx="76868">
                  <c:v>255.85734700007299</c:v>
                </c:pt>
                <c:pt idx="76869">
                  <c:v>255.85798200017899</c:v>
                </c:pt>
                <c:pt idx="76870">
                  <c:v>255.86115899977801</c:v>
                </c:pt>
                <c:pt idx="76871">
                  <c:v>255.88169299999203</c:v>
                </c:pt>
                <c:pt idx="76872">
                  <c:v>255.884461999812</c:v>
                </c:pt>
                <c:pt idx="76873">
                  <c:v>255.884825000066</c:v>
                </c:pt>
                <c:pt idx="76874">
                  <c:v>255.885392999971</c:v>
                </c:pt>
                <c:pt idx="76875">
                  <c:v>255.88585600007701</c:v>
                </c:pt>
                <c:pt idx="76876">
                  <c:v>255.91430199983702</c:v>
                </c:pt>
                <c:pt idx="76877">
                  <c:v>255.91498299991102</c:v>
                </c:pt>
                <c:pt idx="76878">
                  <c:v>255.916311999953</c:v>
                </c:pt>
                <c:pt idx="76879">
                  <c:v>255.91715900009098</c:v>
                </c:pt>
                <c:pt idx="76880">
                  <c:v>255.91728300014401</c:v>
                </c:pt>
                <c:pt idx="76881">
                  <c:v>255.91777699992201</c:v>
                </c:pt>
                <c:pt idx="76882">
                  <c:v>255.923719999827</c:v>
                </c:pt>
                <c:pt idx="76883">
                  <c:v>255.924459000198</c:v>
                </c:pt>
                <c:pt idx="76884">
                  <c:v>255.92585799995499</c:v>
                </c:pt>
                <c:pt idx="76885">
                  <c:v>255.92686199979602</c:v>
                </c:pt>
                <c:pt idx="76886">
                  <c:v>255.928794999817</c:v>
                </c:pt>
                <c:pt idx="76887">
                  <c:v>255.929140999796</c:v>
                </c:pt>
                <c:pt idx="76888">
                  <c:v>255.929859999923</c:v>
                </c:pt>
                <c:pt idx="76889">
                  <c:v>255.93037099997602</c:v>
                </c:pt>
                <c:pt idx="76890">
                  <c:v>255.931131000124</c:v>
                </c:pt>
                <c:pt idx="76891">
                  <c:v>255.94975000012698</c:v>
                </c:pt>
                <c:pt idx="76892">
                  <c:v>255.96054000015999</c:v>
                </c:pt>
                <c:pt idx="76893">
                  <c:v>255.965835000097</c:v>
                </c:pt>
                <c:pt idx="76894">
                  <c:v>255.96757999983299</c:v>
                </c:pt>
                <c:pt idx="76895">
                  <c:v>255.968138999833</c:v>
                </c:pt>
                <c:pt idx="76896">
                  <c:v>255.968996999854</c:v>
                </c:pt>
                <c:pt idx="76897">
                  <c:v>255.96970400010801</c:v>
                </c:pt>
                <c:pt idx="76898">
                  <c:v>255.97539699992902</c:v>
                </c:pt>
                <c:pt idx="76899">
                  <c:v>255.97603599999201</c:v>
                </c:pt>
                <c:pt idx="76900">
                  <c:v>255.97723999999201</c:v>
                </c:pt>
                <c:pt idx="76901">
                  <c:v>255.97804600010898</c:v>
                </c:pt>
                <c:pt idx="76902">
                  <c:v>255.986469000163</c:v>
                </c:pt>
                <c:pt idx="76903">
                  <c:v>255.992894999963</c:v>
                </c:pt>
                <c:pt idx="76904">
                  <c:v>256.01845099981801</c:v>
                </c:pt>
                <c:pt idx="76905">
                  <c:v>256.02773099990299</c:v>
                </c:pt>
                <c:pt idx="76906">
                  <c:v>256.02919799985096</c:v>
                </c:pt>
                <c:pt idx="76907">
                  <c:v>256.02985200020998</c:v>
                </c:pt>
                <c:pt idx="76908">
                  <c:v>256.031130999872</c:v>
                </c:pt>
                <c:pt idx="76909">
                  <c:v>256.031974000052</c:v>
                </c:pt>
                <c:pt idx="76910">
                  <c:v>256.04120900015897</c:v>
                </c:pt>
                <c:pt idx="76911">
                  <c:v>256.04207400010603</c:v>
                </c:pt>
                <c:pt idx="76912">
                  <c:v>256.04268899996799</c:v>
                </c:pt>
                <c:pt idx="76913">
                  <c:v>256.044172000201</c:v>
                </c:pt>
                <c:pt idx="76914">
                  <c:v>256.04439100015901</c:v>
                </c:pt>
                <c:pt idx="76915">
                  <c:v>256.049414999779</c:v>
                </c:pt>
                <c:pt idx="76916">
                  <c:v>256.049836999864</c:v>
                </c:pt>
                <c:pt idx="76917">
                  <c:v>256.050541000149</c:v>
                </c:pt>
                <c:pt idx="76918">
                  <c:v>256.05119100009597</c:v>
                </c:pt>
                <c:pt idx="76919">
                  <c:v>256.05155199991702</c:v>
                </c:pt>
                <c:pt idx="76920">
                  <c:v>256.05181199989602</c:v>
                </c:pt>
                <c:pt idx="76921">
                  <c:v>256.05236100000099</c:v>
                </c:pt>
                <c:pt idx="76922">
                  <c:v>256.05263799979997</c:v>
                </c:pt>
                <c:pt idx="76923">
                  <c:v>256.05284299990598</c:v>
                </c:pt>
                <c:pt idx="76924">
                  <c:v>256.05326200002298</c:v>
                </c:pt>
                <c:pt idx="76925">
                  <c:v>256.05555199990698</c:v>
                </c:pt>
                <c:pt idx="76926">
                  <c:v>256.055836000086</c:v>
                </c:pt>
                <c:pt idx="76927">
                  <c:v>256.05720500016099</c:v>
                </c:pt>
                <c:pt idx="76928">
                  <c:v>256.05732399981201</c:v>
                </c:pt>
                <c:pt idx="76929">
                  <c:v>256.057407999833</c:v>
                </c:pt>
                <c:pt idx="76930">
                  <c:v>256.05751600005499</c:v>
                </c:pt>
                <c:pt idx="76931">
                  <c:v>256.05760600001298</c:v>
                </c:pt>
                <c:pt idx="76932">
                  <c:v>256.05769399999099</c:v>
                </c:pt>
                <c:pt idx="76933">
                  <c:v>256.05920799989599</c:v>
                </c:pt>
                <c:pt idx="76934">
                  <c:v>256.05986700020304</c:v>
                </c:pt>
                <c:pt idx="76935">
                  <c:v>256.06124300020304</c:v>
                </c:pt>
                <c:pt idx="76936">
                  <c:v>256.06170599985398</c:v>
                </c:pt>
                <c:pt idx="76937">
                  <c:v>256.06198800005501</c:v>
                </c:pt>
                <c:pt idx="76938">
                  <c:v>256.06212299999203</c:v>
                </c:pt>
                <c:pt idx="76939">
                  <c:v>256.06232600011901</c:v>
                </c:pt>
                <c:pt idx="76940">
                  <c:v>256.06274800020401</c:v>
                </c:pt>
                <c:pt idx="76941">
                  <c:v>256.06339700016099</c:v>
                </c:pt>
                <c:pt idx="76942">
                  <c:v>256.06385299988602</c:v>
                </c:pt>
                <c:pt idx="76943">
                  <c:v>256.064089000119</c:v>
                </c:pt>
                <c:pt idx="76944">
                  <c:v>256.06414399999204</c:v>
                </c:pt>
                <c:pt idx="76945">
                  <c:v>256.06469900003498</c:v>
                </c:pt>
                <c:pt idx="76946">
                  <c:v>256.06487400000299</c:v>
                </c:pt>
                <c:pt idx="76947">
                  <c:v>256.06522999987601</c:v>
                </c:pt>
                <c:pt idx="76948">
                  <c:v>256.06545900018301</c:v>
                </c:pt>
                <c:pt idx="76949">
                  <c:v>256.06561899985502</c:v>
                </c:pt>
                <c:pt idx="76950">
                  <c:v>256.06580900011897</c:v>
                </c:pt>
                <c:pt idx="76951">
                  <c:v>256.066052999813</c:v>
                </c:pt>
                <c:pt idx="76952">
                  <c:v>256.06610300019298</c:v>
                </c:pt>
                <c:pt idx="76953">
                  <c:v>256.06625899990797</c:v>
                </c:pt>
                <c:pt idx="76954">
                  <c:v>256.06650800000301</c:v>
                </c:pt>
                <c:pt idx="76955">
                  <c:v>256.067722999887</c:v>
                </c:pt>
                <c:pt idx="76956">
                  <c:v>256.067884000003</c:v>
                </c:pt>
                <c:pt idx="76957">
                  <c:v>256.067884000003</c:v>
                </c:pt>
                <c:pt idx="76958">
                  <c:v>256.06885200022504</c:v>
                </c:pt>
                <c:pt idx="76959">
                  <c:v>256.07048800020402</c:v>
                </c:pt>
                <c:pt idx="76960">
                  <c:v>256.07080000008801</c:v>
                </c:pt>
                <c:pt idx="76961">
                  <c:v>256.07273700006698</c:v>
                </c:pt>
                <c:pt idx="76962">
                  <c:v>256.07296399993999</c:v>
                </c:pt>
                <c:pt idx="76963">
                  <c:v>256.07376500010997</c:v>
                </c:pt>
                <c:pt idx="76964">
                  <c:v>256.07383699980301</c:v>
                </c:pt>
                <c:pt idx="76965">
                  <c:v>256.07390100003602</c:v>
                </c:pt>
                <c:pt idx="76966">
                  <c:v>256.07397100020501</c:v>
                </c:pt>
                <c:pt idx="76967">
                  <c:v>256.07403799995103</c:v>
                </c:pt>
                <c:pt idx="76968">
                  <c:v>256.07410200018398</c:v>
                </c:pt>
                <c:pt idx="76969">
                  <c:v>256.07417399987702</c:v>
                </c:pt>
                <c:pt idx="76970">
                  <c:v>256.07424400004601</c:v>
                </c:pt>
                <c:pt idx="76971">
                  <c:v>256.07469599981403</c:v>
                </c:pt>
                <c:pt idx="76972">
                  <c:v>256.07548200014202</c:v>
                </c:pt>
                <c:pt idx="76973">
                  <c:v>256.07577399978197</c:v>
                </c:pt>
                <c:pt idx="76974">
                  <c:v>256.07607399979298</c:v>
                </c:pt>
                <c:pt idx="76975">
                  <c:v>256.07635400001499</c:v>
                </c:pt>
                <c:pt idx="76976">
                  <c:v>256.07665999996198</c:v>
                </c:pt>
                <c:pt idx="76977">
                  <c:v>256.07740099985597</c:v>
                </c:pt>
                <c:pt idx="76978">
                  <c:v>256.07795599989902</c:v>
                </c:pt>
                <c:pt idx="76979">
                  <c:v>256.08976700004803</c:v>
                </c:pt>
                <c:pt idx="76980">
                  <c:v>256.09037799995298</c:v>
                </c:pt>
                <c:pt idx="76981">
                  <c:v>256.09082900018598</c:v>
                </c:pt>
                <c:pt idx="76982">
                  <c:v>256.09137099991102</c:v>
                </c:pt>
                <c:pt idx="76983">
                  <c:v>256.09239100003799</c:v>
                </c:pt>
                <c:pt idx="76984">
                  <c:v>256.09254900018601</c:v>
                </c:pt>
                <c:pt idx="76985">
                  <c:v>256.09306500018602</c:v>
                </c:pt>
                <c:pt idx="76986">
                  <c:v>256.09444000019698</c:v>
                </c:pt>
                <c:pt idx="76987">
                  <c:v>256.09540899995397</c:v>
                </c:pt>
                <c:pt idx="76988">
                  <c:v>256.09991900000699</c:v>
                </c:pt>
                <c:pt idx="76989">
                  <c:v>256.10036199987002</c:v>
                </c:pt>
                <c:pt idx="76990">
                  <c:v>256.10103100007098</c:v>
                </c:pt>
                <c:pt idx="76991">
                  <c:v>256.101454000145</c:v>
                </c:pt>
                <c:pt idx="76992">
                  <c:v>256.10767199986998</c:v>
                </c:pt>
                <c:pt idx="76993">
                  <c:v>256.10838500006099</c:v>
                </c:pt>
                <c:pt idx="76994">
                  <c:v>256.10970700017697</c:v>
                </c:pt>
                <c:pt idx="76995">
                  <c:v>256.110628999977</c:v>
                </c:pt>
                <c:pt idx="76996">
                  <c:v>256.11065300017702</c:v>
                </c:pt>
                <c:pt idx="76997">
                  <c:v>256.110998000167</c:v>
                </c:pt>
                <c:pt idx="76998">
                  <c:v>256.11166199996597</c:v>
                </c:pt>
                <c:pt idx="76999">
                  <c:v>256.11216500010403</c:v>
                </c:pt>
                <c:pt idx="77000">
                  <c:v>256.11592699988199</c:v>
                </c:pt>
                <c:pt idx="77001">
                  <c:v>256.12669900010502</c:v>
                </c:pt>
                <c:pt idx="77002">
                  <c:v>256.13270800022201</c:v>
                </c:pt>
                <c:pt idx="77003">
                  <c:v>256.136696999874</c:v>
                </c:pt>
                <c:pt idx="77004">
                  <c:v>256.14076900001203</c:v>
                </c:pt>
                <c:pt idx="77005">
                  <c:v>256.14380400020303</c:v>
                </c:pt>
                <c:pt idx="77006">
                  <c:v>256.144373000097</c:v>
                </c:pt>
                <c:pt idx="77007">
                  <c:v>256.14534699980101</c:v>
                </c:pt>
                <c:pt idx="77008">
                  <c:v>256.14612800018199</c:v>
                </c:pt>
                <c:pt idx="77009">
                  <c:v>256.153661000098</c:v>
                </c:pt>
                <c:pt idx="77010">
                  <c:v>256.15601900017197</c:v>
                </c:pt>
                <c:pt idx="77011">
                  <c:v>256.156667000141</c:v>
                </c:pt>
                <c:pt idx="77012">
                  <c:v>256.15795200019403</c:v>
                </c:pt>
                <c:pt idx="77013">
                  <c:v>256.15888499987699</c:v>
                </c:pt>
                <c:pt idx="77014">
                  <c:v>256.16324400016299</c:v>
                </c:pt>
                <c:pt idx="77015">
                  <c:v>256.16400299986697</c:v>
                </c:pt>
                <c:pt idx="77016">
                  <c:v>256.17013600003702</c:v>
                </c:pt>
                <c:pt idx="77017">
                  <c:v>256.17460700004801</c:v>
                </c:pt>
                <c:pt idx="77018">
                  <c:v>256.18169400013301</c:v>
                </c:pt>
                <c:pt idx="77019">
                  <c:v>256.18209000003799</c:v>
                </c:pt>
                <c:pt idx="77020">
                  <c:v>256.18210499987902</c:v>
                </c:pt>
                <c:pt idx="77021">
                  <c:v>256.18260800001701</c:v>
                </c:pt>
                <c:pt idx="77022">
                  <c:v>256.182824999996</c:v>
                </c:pt>
                <c:pt idx="77023">
                  <c:v>256.18331399982702</c:v>
                </c:pt>
                <c:pt idx="77024">
                  <c:v>256.18344599979497</c:v>
                </c:pt>
                <c:pt idx="77025">
                  <c:v>256.18400900020703</c:v>
                </c:pt>
                <c:pt idx="77026">
                  <c:v>256.18985700020801</c:v>
                </c:pt>
                <c:pt idx="77027">
                  <c:v>256.19355500020902</c:v>
                </c:pt>
                <c:pt idx="77028">
                  <c:v>256.199942999955</c:v>
                </c:pt>
                <c:pt idx="77029">
                  <c:v>256.20557199999803</c:v>
                </c:pt>
                <c:pt idx="77030">
                  <c:v>256.21234199979801</c:v>
                </c:pt>
                <c:pt idx="77031">
                  <c:v>256.22527899986301</c:v>
                </c:pt>
                <c:pt idx="77032">
                  <c:v>256.23779299985398</c:v>
                </c:pt>
                <c:pt idx="77033">
                  <c:v>256.243779000215</c:v>
                </c:pt>
                <c:pt idx="77034">
                  <c:v>256.24447200016198</c:v>
                </c:pt>
                <c:pt idx="77035">
                  <c:v>256.24587299989798</c:v>
                </c:pt>
                <c:pt idx="77036">
                  <c:v>256.24684000013002</c:v>
                </c:pt>
                <c:pt idx="77037">
                  <c:v>256.25970999999402</c:v>
                </c:pt>
                <c:pt idx="77038">
                  <c:v>256.25988199999404</c:v>
                </c:pt>
                <c:pt idx="77039">
                  <c:v>256.26779200001602</c:v>
                </c:pt>
                <c:pt idx="77040">
                  <c:v>256.28649000009301</c:v>
                </c:pt>
                <c:pt idx="77041">
                  <c:v>256.30936800007402</c:v>
                </c:pt>
                <c:pt idx="77042">
                  <c:v>256.31377099989498</c:v>
                </c:pt>
                <c:pt idx="77043">
                  <c:v>256.32509600018199</c:v>
                </c:pt>
                <c:pt idx="77044">
                  <c:v>256.32569199979099</c:v>
                </c:pt>
                <c:pt idx="77045">
                  <c:v>256.32684499987499</c:v>
                </c:pt>
                <c:pt idx="77046">
                  <c:v>256.32768300010798</c:v>
                </c:pt>
                <c:pt idx="77047">
                  <c:v>256.334629999855</c:v>
                </c:pt>
                <c:pt idx="77048">
                  <c:v>256.34715900014203</c:v>
                </c:pt>
                <c:pt idx="77049">
                  <c:v>256.34780000018503</c:v>
                </c:pt>
                <c:pt idx="77050">
                  <c:v>256.34803200000499</c:v>
                </c:pt>
                <c:pt idx="77051">
                  <c:v>256.34905400011104</c:v>
                </c:pt>
                <c:pt idx="77052">
                  <c:v>256.34993399989901</c:v>
                </c:pt>
                <c:pt idx="77053">
                  <c:v>256.36390299996401</c:v>
                </c:pt>
                <c:pt idx="77054">
                  <c:v>256.37740100000798</c:v>
                </c:pt>
                <c:pt idx="77055">
                  <c:v>256.39450100015802</c:v>
                </c:pt>
                <c:pt idx="77056">
                  <c:v>256.395102000169</c:v>
                </c:pt>
                <c:pt idx="77057">
                  <c:v>256.39623799997901</c:v>
                </c:pt>
                <c:pt idx="77058">
                  <c:v>256.39716800014799</c:v>
                </c:pt>
                <c:pt idx="77059">
                  <c:v>256.39793199979903</c:v>
                </c:pt>
                <c:pt idx="77060">
                  <c:v>256.41458300015</c:v>
                </c:pt>
                <c:pt idx="77061">
                  <c:v>256.436686000142</c:v>
                </c:pt>
                <c:pt idx="77062">
                  <c:v>256.43734799996298</c:v>
                </c:pt>
                <c:pt idx="77063">
                  <c:v>256.4387110001</c:v>
                </c:pt>
                <c:pt idx="77064">
                  <c:v>256.43876699996298</c:v>
                </c:pt>
                <c:pt idx="77065">
                  <c:v>256.43941799989898</c:v>
                </c:pt>
                <c:pt idx="77066">
                  <c:v>256.43967799987797</c:v>
                </c:pt>
                <c:pt idx="77067">
                  <c:v>256.440595000185</c:v>
                </c:pt>
                <c:pt idx="77068">
                  <c:v>256.441436999921</c:v>
                </c:pt>
                <c:pt idx="77069">
                  <c:v>256.44898300015399</c:v>
                </c:pt>
                <c:pt idx="77070">
                  <c:v>256.47574699996699</c:v>
                </c:pt>
                <c:pt idx="77071">
                  <c:v>256.47613199998801</c:v>
                </c:pt>
                <c:pt idx="77072">
                  <c:v>256.47693900009398</c:v>
                </c:pt>
                <c:pt idx="77073">
                  <c:v>256.47743199988298</c:v>
                </c:pt>
                <c:pt idx="77074">
                  <c:v>256.48628999988404</c:v>
                </c:pt>
                <c:pt idx="77075">
                  <c:v>256.49018300009601</c:v>
                </c:pt>
                <c:pt idx="77076">
                  <c:v>256.50963299994999</c:v>
                </c:pt>
                <c:pt idx="77077">
                  <c:v>256.51028499987598</c:v>
                </c:pt>
                <c:pt idx="77078">
                  <c:v>256.51168000013001</c:v>
                </c:pt>
                <c:pt idx="77079">
                  <c:v>256.51261599978102</c:v>
                </c:pt>
                <c:pt idx="77080">
                  <c:v>256.54014800011197</c:v>
                </c:pt>
                <c:pt idx="77081">
                  <c:v>256.54077299986898</c:v>
                </c:pt>
                <c:pt idx="77082">
                  <c:v>256.54195600009098</c:v>
                </c:pt>
                <c:pt idx="77083">
                  <c:v>256.54276100021798</c:v>
                </c:pt>
                <c:pt idx="77084">
                  <c:v>256.54374799978501</c:v>
                </c:pt>
                <c:pt idx="77085">
                  <c:v>256.55978900022001</c:v>
                </c:pt>
                <c:pt idx="77086">
                  <c:v>256.56923099995697</c:v>
                </c:pt>
                <c:pt idx="77087">
                  <c:v>256.569851000222</c:v>
                </c:pt>
                <c:pt idx="77088">
                  <c:v>256.57113699980897</c:v>
                </c:pt>
                <c:pt idx="77089">
                  <c:v>256.57206500000001</c:v>
                </c:pt>
                <c:pt idx="77090">
                  <c:v>256.57766199992602</c:v>
                </c:pt>
                <c:pt idx="77091">
                  <c:v>256.57824200015898</c:v>
                </c:pt>
                <c:pt idx="77092">
                  <c:v>256.579433999831</c:v>
                </c:pt>
                <c:pt idx="77093">
                  <c:v>256.58032999990598</c:v>
                </c:pt>
                <c:pt idx="77094">
                  <c:v>256.58446699981101</c:v>
                </c:pt>
                <c:pt idx="77095">
                  <c:v>256.58508400010697</c:v>
                </c:pt>
                <c:pt idx="77096">
                  <c:v>256.58623199979002</c:v>
                </c:pt>
                <c:pt idx="77097">
                  <c:v>256.58705700016003</c:v>
                </c:pt>
                <c:pt idx="77098">
                  <c:v>256.59739499997102</c:v>
                </c:pt>
                <c:pt idx="77099">
                  <c:v>256.59809499984402</c:v>
                </c:pt>
                <c:pt idx="77100">
                  <c:v>256.59944900007702</c:v>
                </c:pt>
                <c:pt idx="77101">
                  <c:v>256.600331999834</c:v>
                </c:pt>
                <c:pt idx="77102">
                  <c:v>256.60737799989801</c:v>
                </c:pt>
                <c:pt idx="77103">
                  <c:v>256.61054800002597</c:v>
                </c:pt>
                <c:pt idx="77104">
                  <c:v>256.61089599998303</c:v>
                </c:pt>
                <c:pt idx="77105">
                  <c:v>256.61164900020503</c:v>
                </c:pt>
                <c:pt idx="77106">
                  <c:v>256.612151999888</c:v>
                </c:pt>
                <c:pt idx="77107">
                  <c:v>256.61296899988798</c:v>
                </c:pt>
                <c:pt idx="77108">
                  <c:v>256.61364699999399</c:v>
                </c:pt>
                <c:pt idx="77109">
                  <c:v>256.61474300022701</c:v>
                </c:pt>
                <c:pt idx="77110">
                  <c:v>256.61552700012101</c:v>
                </c:pt>
                <c:pt idx="77111">
                  <c:v>256.61916699982601</c:v>
                </c:pt>
                <c:pt idx="77112">
                  <c:v>256.61985099986799</c:v>
                </c:pt>
                <c:pt idx="77113">
                  <c:v>256.62115300019599</c:v>
                </c:pt>
                <c:pt idx="77114">
                  <c:v>256.62206300012201</c:v>
                </c:pt>
                <c:pt idx="77115">
                  <c:v>256.63015000009096</c:v>
                </c:pt>
                <c:pt idx="77116">
                  <c:v>256.63502899987998</c:v>
                </c:pt>
                <c:pt idx="77117">
                  <c:v>256.64046200017702</c:v>
                </c:pt>
                <c:pt idx="77118">
                  <c:v>256.64048499993396</c:v>
                </c:pt>
                <c:pt idx="77119">
                  <c:v>256.64067700017699</c:v>
                </c:pt>
                <c:pt idx="77120">
                  <c:v>256.64090100008201</c:v>
                </c:pt>
                <c:pt idx="77121">
                  <c:v>256.64103899998702</c:v>
                </c:pt>
                <c:pt idx="77122">
                  <c:v>256.64104399993397</c:v>
                </c:pt>
                <c:pt idx="77123">
                  <c:v>256.64174199982801</c:v>
                </c:pt>
                <c:pt idx="77124">
                  <c:v>256.64215400001899</c:v>
                </c:pt>
                <c:pt idx="77125">
                  <c:v>256.64215799997601</c:v>
                </c:pt>
                <c:pt idx="77126">
                  <c:v>256.64215999995503</c:v>
                </c:pt>
                <c:pt idx="77127">
                  <c:v>256.642334999924</c:v>
                </c:pt>
                <c:pt idx="77128">
                  <c:v>256.64275300005102</c:v>
                </c:pt>
                <c:pt idx="77129">
                  <c:v>256.64288300004</c:v>
                </c:pt>
                <c:pt idx="77130">
                  <c:v>256.64289999985999</c:v>
                </c:pt>
                <c:pt idx="77131">
                  <c:v>256.64410099989198</c:v>
                </c:pt>
                <c:pt idx="77132">
                  <c:v>256.64504199994502</c:v>
                </c:pt>
                <c:pt idx="77133">
                  <c:v>256.64595599982897</c:v>
                </c:pt>
                <c:pt idx="77134">
                  <c:v>256.65573900005199</c:v>
                </c:pt>
                <c:pt idx="77135">
                  <c:v>256.65870600005201</c:v>
                </c:pt>
                <c:pt idx="77136">
                  <c:v>256.65940499993599</c:v>
                </c:pt>
                <c:pt idx="77137">
                  <c:v>256.66073699994701</c:v>
                </c:pt>
                <c:pt idx="77138">
                  <c:v>256.66165700022202</c:v>
                </c:pt>
                <c:pt idx="77139">
                  <c:v>256.67036000004299</c:v>
                </c:pt>
                <c:pt idx="77140">
                  <c:v>256.672519999938</c:v>
                </c:pt>
                <c:pt idx="77141">
                  <c:v>256.67288500016997</c:v>
                </c:pt>
                <c:pt idx="77142">
                  <c:v>256.673546999991</c:v>
                </c:pt>
                <c:pt idx="77143">
                  <c:v>256.67403199986398</c:v>
                </c:pt>
                <c:pt idx="77144">
                  <c:v>256.67951100012903</c:v>
                </c:pt>
                <c:pt idx="77145">
                  <c:v>256.694454999887</c:v>
                </c:pt>
                <c:pt idx="77146">
                  <c:v>256.70670999988897</c:v>
                </c:pt>
                <c:pt idx="77147">
                  <c:v>256.70831900015401</c:v>
                </c:pt>
                <c:pt idx="77148">
                  <c:v>256.70888100012201</c:v>
                </c:pt>
                <c:pt idx="77149">
                  <c:v>256.70992899995298</c:v>
                </c:pt>
                <c:pt idx="77150">
                  <c:v>256.71074000001602</c:v>
                </c:pt>
                <c:pt idx="77151">
                  <c:v>256.71169799989002</c:v>
                </c:pt>
                <c:pt idx="77152">
                  <c:v>256.71579099980499</c:v>
                </c:pt>
                <c:pt idx="77153">
                  <c:v>256.715968000207</c:v>
                </c:pt>
                <c:pt idx="77154">
                  <c:v>256.71611200004901</c:v>
                </c:pt>
                <c:pt idx="77155">
                  <c:v>256.71646799992203</c:v>
                </c:pt>
                <c:pt idx="77156">
                  <c:v>256.71776499984799</c:v>
                </c:pt>
                <c:pt idx="77157">
                  <c:v>256.71863200022898</c:v>
                </c:pt>
                <c:pt idx="77158">
                  <c:v>256.73956099990301</c:v>
                </c:pt>
                <c:pt idx="77159">
                  <c:v>256.73991299981901</c:v>
                </c:pt>
                <c:pt idx="77160">
                  <c:v>256.74042899981902</c:v>
                </c:pt>
                <c:pt idx="77161">
                  <c:v>256.74127299998798</c:v>
                </c:pt>
                <c:pt idx="77162">
                  <c:v>256.74249800022102</c:v>
                </c:pt>
                <c:pt idx="77163">
                  <c:v>256.74320899997798</c:v>
                </c:pt>
                <c:pt idx="77164">
                  <c:v>256.74363400003102</c:v>
                </c:pt>
                <c:pt idx="77165">
                  <c:v>256.74422800011598</c:v>
                </c:pt>
                <c:pt idx="77166">
                  <c:v>256.74547800008401</c:v>
                </c:pt>
                <c:pt idx="77167">
                  <c:v>256.74631499987203</c:v>
                </c:pt>
                <c:pt idx="77168">
                  <c:v>256.76031800003301</c:v>
                </c:pt>
                <c:pt idx="77169">
                  <c:v>256.765516000086</c:v>
                </c:pt>
                <c:pt idx="77170">
                  <c:v>256.76586300005499</c:v>
                </c:pt>
                <c:pt idx="77171">
                  <c:v>256.766364000213</c:v>
                </c:pt>
                <c:pt idx="77172">
                  <c:v>256.76678699983302</c:v>
                </c:pt>
                <c:pt idx="77173">
                  <c:v>256.77198999983301</c:v>
                </c:pt>
                <c:pt idx="77174">
                  <c:v>256.77807900001403</c:v>
                </c:pt>
                <c:pt idx="77175">
                  <c:v>256.77879800014097</c:v>
                </c:pt>
                <c:pt idx="77176">
                  <c:v>256.78005600002501</c:v>
                </c:pt>
                <c:pt idx="77177">
                  <c:v>256.780953000088</c:v>
                </c:pt>
                <c:pt idx="77178">
                  <c:v>256.785829999898</c:v>
                </c:pt>
                <c:pt idx="77179">
                  <c:v>256.786465000004</c:v>
                </c:pt>
                <c:pt idx="77180">
                  <c:v>256.787700000131</c:v>
                </c:pt>
                <c:pt idx="77181">
                  <c:v>256.78853199997297</c:v>
                </c:pt>
                <c:pt idx="77182">
                  <c:v>256.79086299987802</c:v>
                </c:pt>
                <c:pt idx="77183">
                  <c:v>256.79142399985699</c:v>
                </c:pt>
                <c:pt idx="77184">
                  <c:v>256.79257999991</c:v>
                </c:pt>
                <c:pt idx="77185">
                  <c:v>256.79335399990998</c:v>
                </c:pt>
                <c:pt idx="77186">
                  <c:v>256.81630000008198</c:v>
                </c:pt>
                <c:pt idx="77187">
                  <c:v>256.84321900007399</c:v>
                </c:pt>
                <c:pt idx="77188">
                  <c:v>256.84445800015902</c:v>
                </c:pt>
                <c:pt idx="77189">
                  <c:v>256.84514200020197</c:v>
                </c:pt>
                <c:pt idx="77190">
                  <c:v>256.85016399984301</c:v>
                </c:pt>
                <c:pt idx="77191">
                  <c:v>256.86662899988698</c:v>
                </c:pt>
                <c:pt idx="77192">
                  <c:v>256.871212000078</c:v>
                </c:pt>
                <c:pt idx="77193">
                  <c:v>256.871752999813</c:v>
                </c:pt>
                <c:pt idx="77194">
                  <c:v>256.87267100011002</c:v>
                </c:pt>
                <c:pt idx="77195">
                  <c:v>256.874012000025</c:v>
                </c:pt>
                <c:pt idx="77196">
                  <c:v>256.88060699985704</c:v>
                </c:pt>
                <c:pt idx="77197">
                  <c:v>256.88118400012098</c:v>
                </c:pt>
                <c:pt idx="77198">
                  <c:v>256.88230900004697</c:v>
                </c:pt>
                <c:pt idx="77199">
                  <c:v>256.883070000185</c:v>
                </c:pt>
                <c:pt idx="77200">
                  <c:v>256.88500900014299</c:v>
                </c:pt>
                <c:pt idx="77201">
                  <c:v>256.88560700018502</c:v>
                </c:pt>
                <c:pt idx="77202">
                  <c:v>256.88673500007997</c:v>
                </c:pt>
                <c:pt idx="77203">
                  <c:v>256.887592000111</c:v>
                </c:pt>
                <c:pt idx="77204">
                  <c:v>256.889793000027</c:v>
                </c:pt>
                <c:pt idx="77205">
                  <c:v>256.89014999989001</c:v>
                </c:pt>
                <c:pt idx="77206">
                  <c:v>256.89079299991101</c:v>
                </c:pt>
                <c:pt idx="77207">
                  <c:v>256.89129800002701</c:v>
                </c:pt>
                <c:pt idx="77208">
                  <c:v>256.932617000074</c:v>
                </c:pt>
                <c:pt idx="77209">
                  <c:v>256.93292999994799</c:v>
                </c:pt>
                <c:pt idx="77210">
                  <c:v>256.93347100013801</c:v>
                </c:pt>
                <c:pt idx="77211">
                  <c:v>256.933583999853</c:v>
                </c:pt>
                <c:pt idx="77212">
                  <c:v>256.934167000054</c:v>
                </c:pt>
                <c:pt idx="77213">
                  <c:v>256.93572899990602</c:v>
                </c:pt>
                <c:pt idx="77214">
                  <c:v>256.94339099982199</c:v>
                </c:pt>
                <c:pt idx="77215">
                  <c:v>256.94814600001297</c:v>
                </c:pt>
                <c:pt idx="77216">
                  <c:v>256.94879799993902</c:v>
                </c:pt>
                <c:pt idx="77217">
                  <c:v>256.95003999999199</c:v>
                </c:pt>
                <c:pt idx="77218">
                  <c:v>256.95087499980201</c:v>
                </c:pt>
                <c:pt idx="77219">
                  <c:v>256.978500000059</c:v>
                </c:pt>
                <c:pt idx="77220">
                  <c:v>256.97933299989</c:v>
                </c:pt>
                <c:pt idx="77221">
                  <c:v>256.98712900020797</c:v>
                </c:pt>
                <c:pt idx="77222">
                  <c:v>256.98783799998597</c:v>
                </c:pt>
                <c:pt idx="77223">
                  <c:v>256.98912699999698</c:v>
                </c:pt>
                <c:pt idx="77224">
                  <c:v>256.99009299978502</c:v>
                </c:pt>
                <c:pt idx="77225">
                  <c:v>256.99518100009197</c:v>
                </c:pt>
                <c:pt idx="77226">
                  <c:v>256.99581900016699</c:v>
                </c:pt>
                <c:pt idx="77227">
                  <c:v>256.99692099988101</c:v>
                </c:pt>
                <c:pt idx="77228">
                  <c:v>256.99771200015596</c:v>
                </c:pt>
                <c:pt idx="77229">
                  <c:v>257.01519399990497</c:v>
                </c:pt>
                <c:pt idx="77230">
                  <c:v>257.03872499980201</c:v>
                </c:pt>
                <c:pt idx="77231">
                  <c:v>257.04461399982301</c:v>
                </c:pt>
                <c:pt idx="77232">
                  <c:v>257.04511699996101</c:v>
                </c:pt>
                <c:pt idx="77233">
                  <c:v>257.04602299992899</c:v>
                </c:pt>
                <c:pt idx="77234">
                  <c:v>257.04669700007798</c:v>
                </c:pt>
                <c:pt idx="77235">
                  <c:v>257.04706299984502</c:v>
                </c:pt>
                <c:pt idx="77236">
                  <c:v>257.05142700007798</c:v>
                </c:pt>
                <c:pt idx="77237">
                  <c:v>257.05206800012002</c:v>
                </c:pt>
                <c:pt idx="77238">
                  <c:v>257.053215999803</c:v>
                </c:pt>
                <c:pt idx="77239">
                  <c:v>257.05434200017396</c:v>
                </c:pt>
                <c:pt idx="77240">
                  <c:v>257.05732500000499</c:v>
                </c:pt>
                <c:pt idx="77241">
                  <c:v>257.05798499984598</c:v>
                </c:pt>
                <c:pt idx="77242">
                  <c:v>257.05931499987798</c:v>
                </c:pt>
                <c:pt idx="77243">
                  <c:v>257.06028100012099</c:v>
                </c:pt>
                <c:pt idx="77244">
                  <c:v>257.06521700021699</c:v>
                </c:pt>
                <c:pt idx="77245">
                  <c:v>257.06591100015396</c:v>
                </c:pt>
                <c:pt idx="77246">
                  <c:v>257.067215000006</c:v>
                </c:pt>
                <c:pt idx="77247">
                  <c:v>257.06817099990002</c:v>
                </c:pt>
                <c:pt idx="77248">
                  <c:v>257.072142000197</c:v>
                </c:pt>
                <c:pt idx="77249">
                  <c:v>257.07269800022902</c:v>
                </c:pt>
                <c:pt idx="77250">
                  <c:v>257.07273899979498</c:v>
                </c:pt>
                <c:pt idx="77251">
                  <c:v>257.073302000208</c:v>
                </c:pt>
                <c:pt idx="77252">
                  <c:v>257.07397199994301</c:v>
                </c:pt>
                <c:pt idx="77253">
                  <c:v>257.07442800012302</c:v>
                </c:pt>
                <c:pt idx="77254">
                  <c:v>257.07476300021801</c:v>
                </c:pt>
                <c:pt idx="77255">
                  <c:v>257.075261999943</c:v>
                </c:pt>
                <c:pt idx="77256">
                  <c:v>257.08273300006101</c:v>
                </c:pt>
                <c:pt idx="77257">
                  <c:v>257.083062000219</c:v>
                </c:pt>
                <c:pt idx="77258">
                  <c:v>257.08364699994399</c:v>
                </c:pt>
                <c:pt idx="77259">
                  <c:v>257.08407299998703</c:v>
                </c:pt>
                <c:pt idx="77260">
                  <c:v>257.11691300011796</c:v>
                </c:pt>
                <c:pt idx="77261">
                  <c:v>257.11768400014898</c:v>
                </c:pt>
                <c:pt idx="77262">
                  <c:v>257.11902800003298</c:v>
                </c:pt>
                <c:pt idx="77263">
                  <c:v>257.11995700021299</c:v>
                </c:pt>
                <c:pt idx="77264">
                  <c:v>257.12471899987503</c:v>
                </c:pt>
                <c:pt idx="77265">
                  <c:v>257.12509999993898</c:v>
                </c:pt>
                <c:pt idx="77266">
                  <c:v>257.126795000203</c:v>
                </c:pt>
                <c:pt idx="77267">
                  <c:v>257.13879800014098</c:v>
                </c:pt>
                <c:pt idx="77268">
                  <c:v>257.14987199989901</c:v>
                </c:pt>
                <c:pt idx="77269">
                  <c:v>257.15365699988899</c:v>
                </c:pt>
                <c:pt idx="77270">
                  <c:v>257.156478000069</c:v>
                </c:pt>
                <c:pt idx="77271">
                  <c:v>257.15717999992097</c:v>
                </c:pt>
                <c:pt idx="77272">
                  <c:v>257.15778199992201</c:v>
                </c:pt>
                <c:pt idx="77273">
                  <c:v>257.15901800003797</c:v>
                </c:pt>
                <c:pt idx="77274">
                  <c:v>257.15996000007999</c:v>
                </c:pt>
                <c:pt idx="77275">
                  <c:v>257.160538999869</c:v>
                </c:pt>
                <c:pt idx="77276">
                  <c:v>257.16111900010202</c:v>
                </c:pt>
                <c:pt idx="77277">
                  <c:v>257.162422999954</c:v>
                </c:pt>
                <c:pt idx="77278">
                  <c:v>257.16328299995399</c:v>
                </c:pt>
                <c:pt idx="77279">
                  <c:v>257.18233799989304</c:v>
                </c:pt>
                <c:pt idx="77280">
                  <c:v>257.18299700019901</c:v>
                </c:pt>
                <c:pt idx="77281">
                  <c:v>257.18426100002</c:v>
                </c:pt>
                <c:pt idx="77282">
                  <c:v>257.184282999787</c:v>
                </c:pt>
                <c:pt idx="77283">
                  <c:v>257.18454500019999</c:v>
                </c:pt>
                <c:pt idx="77284">
                  <c:v>257.18515000016799</c:v>
                </c:pt>
                <c:pt idx="77285">
                  <c:v>257.18515200014701</c:v>
                </c:pt>
                <c:pt idx="77286">
                  <c:v>257.18562600013598</c:v>
                </c:pt>
                <c:pt idx="77287">
                  <c:v>257.19162499990398</c:v>
                </c:pt>
                <c:pt idx="77288">
                  <c:v>257.19234999996797</c:v>
                </c:pt>
                <c:pt idx="77289">
                  <c:v>257.19369699982002</c:v>
                </c:pt>
                <c:pt idx="77290">
                  <c:v>257.194594999873</c:v>
                </c:pt>
                <c:pt idx="77291">
                  <c:v>257.20279699998997</c:v>
                </c:pt>
                <c:pt idx="77292">
                  <c:v>257.20653000007502</c:v>
                </c:pt>
                <c:pt idx="77293">
                  <c:v>257.20714099998003</c:v>
                </c:pt>
                <c:pt idx="77294">
                  <c:v>257.20834599996999</c:v>
                </c:pt>
                <c:pt idx="77295">
                  <c:v>257.209120999959</c:v>
                </c:pt>
                <c:pt idx="77296">
                  <c:v>257.23229999994101</c:v>
                </c:pt>
                <c:pt idx="77297">
                  <c:v>257.23373299979301</c:v>
                </c:pt>
                <c:pt idx="77298">
                  <c:v>257.23436799989901</c:v>
                </c:pt>
                <c:pt idx="77299">
                  <c:v>257.23549099984604</c:v>
                </c:pt>
                <c:pt idx="77300">
                  <c:v>257.23625799991999</c:v>
                </c:pt>
                <c:pt idx="77301">
                  <c:v>257.238006000079</c:v>
                </c:pt>
                <c:pt idx="77302">
                  <c:v>257.238492999931</c:v>
                </c:pt>
                <c:pt idx="77303">
                  <c:v>257.23893499980397</c:v>
                </c:pt>
                <c:pt idx="77304">
                  <c:v>257.23947300002601</c:v>
                </c:pt>
                <c:pt idx="77305">
                  <c:v>257.23973100002598</c:v>
                </c:pt>
                <c:pt idx="77306">
                  <c:v>257.24013699982601</c:v>
                </c:pt>
                <c:pt idx="77307">
                  <c:v>257.24032100015302</c:v>
                </c:pt>
                <c:pt idx="77308">
                  <c:v>257.24143800016401</c:v>
                </c:pt>
                <c:pt idx="77309">
                  <c:v>257.24239500004802</c:v>
                </c:pt>
                <c:pt idx="77310">
                  <c:v>257.24567899987898</c:v>
                </c:pt>
                <c:pt idx="77311">
                  <c:v>257.257568000113</c:v>
                </c:pt>
                <c:pt idx="77312">
                  <c:v>257.25962500018699</c:v>
                </c:pt>
                <c:pt idx="77313">
                  <c:v>257.28441899991498</c:v>
                </c:pt>
                <c:pt idx="77314">
                  <c:v>257.28514000002099</c:v>
                </c:pt>
                <c:pt idx="77315">
                  <c:v>257.28577300014803</c:v>
                </c:pt>
                <c:pt idx="77316">
                  <c:v>257.28591100005298</c:v>
                </c:pt>
                <c:pt idx="77317">
                  <c:v>257.28632399977801</c:v>
                </c:pt>
                <c:pt idx="77318">
                  <c:v>257.28639299995803</c:v>
                </c:pt>
                <c:pt idx="77319">
                  <c:v>257.28734899985199</c:v>
                </c:pt>
                <c:pt idx="77320">
                  <c:v>257.287351999821</c:v>
                </c:pt>
                <c:pt idx="77321">
                  <c:v>257.28781499992601</c:v>
                </c:pt>
                <c:pt idx="77322">
                  <c:v>257.28819699997899</c:v>
                </c:pt>
                <c:pt idx="77323">
                  <c:v>257.30672800000303</c:v>
                </c:pt>
                <c:pt idx="77324">
                  <c:v>257.31408799993</c:v>
                </c:pt>
                <c:pt idx="77325">
                  <c:v>257.31454300012001</c:v>
                </c:pt>
                <c:pt idx="77326">
                  <c:v>257.31534099986601</c:v>
                </c:pt>
                <c:pt idx="77327">
                  <c:v>257.31590699979199</c:v>
                </c:pt>
                <c:pt idx="77328">
                  <c:v>257.32769200021698</c:v>
                </c:pt>
                <c:pt idx="77329">
                  <c:v>257.35736500018902</c:v>
                </c:pt>
                <c:pt idx="77330">
                  <c:v>257.36014599988204</c:v>
                </c:pt>
                <c:pt idx="77331">
                  <c:v>257.360833999882</c:v>
                </c:pt>
                <c:pt idx="77332">
                  <c:v>257.36145900009399</c:v>
                </c:pt>
                <c:pt idx="77333">
                  <c:v>257.36262400005199</c:v>
                </c:pt>
                <c:pt idx="77334">
                  <c:v>257.36303800022102</c:v>
                </c:pt>
                <c:pt idx="77335">
                  <c:v>257.363464999798</c:v>
                </c:pt>
                <c:pt idx="77336">
                  <c:v>257.366456999989</c:v>
                </c:pt>
                <c:pt idx="77337">
                  <c:v>257.36714399999897</c:v>
                </c:pt>
                <c:pt idx="77338">
                  <c:v>257.36826299998899</c:v>
                </c:pt>
                <c:pt idx="77339">
                  <c:v>257.36904499990402</c:v>
                </c:pt>
                <c:pt idx="77340">
                  <c:v>257.39382199981202</c:v>
                </c:pt>
                <c:pt idx="77341">
                  <c:v>257.39442699978002</c:v>
                </c:pt>
                <c:pt idx="77342">
                  <c:v>257.39566499987598</c:v>
                </c:pt>
                <c:pt idx="77343">
                  <c:v>257.39636600019298</c:v>
                </c:pt>
                <c:pt idx="77344">
                  <c:v>257.41303299992001</c:v>
                </c:pt>
                <c:pt idx="77345">
                  <c:v>257.41536399982499</c:v>
                </c:pt>
                <c:pt idx="77346">
                  <c:v>257.41601199979402</c:v>
                </c:pt>
                <c:pt idx="77347">
                  <c:v>257.41724999988901</c:v>
                </c:pt>
                <c:pt idx="77348">
                  <c:v>257.41808900011102</c:v>
                </c:pt>
                <c:pt idx="77349">
                  <c:v>257.43228300007098</c:v>
                </c:pt>
                <c:pt idx="77350">
                  <c:v>257.432306999817</c:v>
                </c:pt>
                <c:pt idx="77351">
                  <c:v>257.43290099990099</c:v>
                </c:pt>
                <c:pt idx="77352">
                  <c:v>257.43390500019802</c:v>
                </c:pt>
                <c:pt idx="77353">
                  <c:v>257.43474299997598</c:v>
                </c:pt>
                <c:pt idx="77354">
                  <c:v>257.43519099978499</c:v>
                </c:pt>
                <c:pt idx="77355">
                  <c:v>257.435822999923</c:v>
                </c:pt>
                <c:pt idx="77356">
                  <c:v>257.43715099997598</c:v>
                </c:pt>
                <c:pt idx="77357">
                  <c:v>257.43803800014501</c:v>
                </c:pt>
                <c:pt idx="77358">
                  <c:v>257.45922299984102</c:v>
                </c:pt>
                <c:pt idx="77359">
                  <c:v>257.467486000223</c:v>
                </c:pt>
                <c:pt idx="77360">
                  <c:v>257.50088299992001</c:v>
                </c:pt>
                <c:pt idx="77361">
                  <c:v>257.50223800014203</c:v>
                </c:pt>
                <c:pt idx="77362">
                  <c:v>257.50285200001599</c:v>
                </c:pt>
                <c:pt idx="77363">
                  <c:v>257.50308899978302</c:v>
                </c:pt>
                <c:pt idx="77364">
                  <c:v>257.50324599994201</c:v>
                </c:pt>
                <c:pt idx="77365">
                  <c:v>257.50392500003699</c:v>
                </c:pt>
                <c:pt idx="77366">
                  <c:v>257.503980999899</c:v>
                </c:pt>
                <c:pt idx="77367">
                  <c:v>257.50484699983599</c:v>
                </c:pt>
                <c:pt idx="77368">
                  <c:v>257.50506699978303</c:v>
                </c:pt>
                <c:pt idx="77369">
                  <c:v>257.50624700003704</c:v>
                </c:pt>
                <c:pt idx="77370">
                  <c:v>257.52471399982801</c:v>
                </c:pt>
                <c:pt idx="77371">
                  <c:v>257.52547199999697</c:v>
                </c:pt>
                <c:pt idx="77372">
                  <c:v>257.526535000124</c:v>
                </c:pt>
                <c:pt idx="77373">
                  <c:v>257.52672599992297</c:v>
                </c:pt>
                <c:pt idx="77374">
                  <c:v>257.52722000015598</c:v>
                </c:pt>
                <c:pt idx="77375">
                  <c:v>257.52773600015598</c:v>
                </c:pt>
                <c:pt idx="77376">
                  <c:v>257.528498999818</c:v>
                </c:pt>
                <c:pt idx="77377">
                  <c:v>257.52940199981799</c:v>
                </c:pt>
                <c:pt idx="77378">
                  <c:v>257.53115699990298</c:v>
                </c:pt>
                <c:pt idx="77379">
                  <c:v>257.53186100018797</c:v>
                </c:pt>
                <c:pt idx="77380">
                  <c:v>257.53306300020898</c:v>
                </c:pt>
                <c:pt idx="77381">
                  <c:v>257.533885000157</c:v>
                </c:pt>
                <c:pt idx="77382">
                  <c:v>257.558720999895</c:v>
                </c:pt>
                <c:pt idx="77383">
                  <c:v>257.559231999948</c:v>
                </c:pt>
                <c:pt idx="77384">
                  <c:v>257.56003400010701</c:v>
                </c:pt>
                <c:pt idx="77385">
                  <c:v>257.56093300014902</c:v>
                </c:pt>
                <c:pt idx="77386">
                  <c:v>257.56960899980101</c:v>
                </c:pt>
                <c:pt idx="77387">
                  <c:v>257.57030100021399</c:v>
                </c:pt>
                <c:pt idx="77388">
                  <c:v>257.571706999897</c:v>
                </c:pt>
                <c:pt idx="77389">
                  <c:v>257.57265499987597</c:v>
                </c:pt>
                <c:pt idx="77390">
                  <c:v>257.58105600016199</c:v>
                </c:pt>
                <c:pt idx="77391">
                  <c:v>257.581364000088</c:v>
                </c:pt>
                <c:pt idx="77392">
                  <c:v>257.58197200002502</c:v>
                </c:pt>
                <c:pt idx="77393">
                  <c:v>257.583041000089</c:v>
                </c:pt>
                <c:pt idx="77394">
                  <c:v>257.583810000141</c:v>
                </c:pt>
                <c:pt idx="77395">
                  <c:v>257.58877899988801</c:v>
                </c:pt>
                <c:pt idx="77396">
                  <c:v>257.58941999993101</c:v>
                </c:pt>
                <c:pt idx="77397">
                  <c:v>257.59049399994097</c:v>
                </c:pt>
                <c:pt idx="77398">
                  <c:v>257.59128900017396</c:v>
                </c:pt>
                <c:pt idx="77399">
                  <c:v>257.59895600003802</c:v>
                </c:pt>
                <c:pt idx="77400">
                  <c:v>257.59929200012203</c:v>
                </c:pt>
                <c:pt idx="77401">
                  <c:v>257.60198299985797</c:v>
                </c:pt>
                <c:pt idx="77402">
                  <c:v>257.60528099999601</c:v>
                </c:pt>
                <c:pt idx="77403">
                  <c:v>257.60580799987997</c:v>
                </c:pt>
                <c:pt idx="77404">
                  <c:v>257.61171900012403</c:v>
                </c:pt>
                <c:pt idx="77405">
                  <c:v>257.612522999806</c:v>
                </c:pt>
                <c:pt idx="77406">
                  <c:v>257.613906000187</c:v>
                </c:pt>
                <c:pt idx="77407">
                  <c:v>257.61489400019803</c:v>
                </c:pt>
                <c:pt idx="77408">
                  <c:v>257.62383700020996</c:v>
                </c:pt>
                <c:pt idx="77409">
                  <c:v>257.62443699977598</c:v>
                </c:pt>
                <c:pt idx="77410">
                  <c:v>257.62562399995602</c:v>
                </c:pt>
                <c:pt idx="77411">
                  <c:v>257.62635499995599</c:v>
                </c:pt>
                <c:pt idx="77412">
                  <c:v>257.62707400008298</c:v>
                </c:pt>
                <c:pt idx="77413">
                  <c:v>257.62735899979799</c:v>
                </c:pt>
                <c:pt idx="77414">
                  <c:v>257.62764899991402</c:v>
                </c:pt>
                <c:pt idx="77415">
                  <c:v>257.628268000189</c:v>
                </c:pt>
                <c:pt idx="77416">
                  <c:v>257.62875700002002</c:v>
                </c:pt>
                <c:pt idx="77417">
                  <c:v>257.63136200021103</c:v>
                </c:pt>
                <c:pt idx="77418">
                  <c:v>257.63937100009503</c:v>
                </c:pt>
                <c:pt idx="77419">
                  <c:v>257.647931000065</c:v>
                </c:pt>
                <c:pt idx="77420">
                  <c:v>257.67853900015302</c:v>
                </c:pt>
                <c:pt idx="77421">
                  <c:v>257.67863100008901</c:v>
                </c:pt>
                <c:pt idx="77422">
                  <c:v>257.67920899988798</c:v>
                </c:pt>
                <c:pt idx="77423">
                  <c:v>257.68045299992002</c:v>
                </c:pt>
                <c:pt idx="77424">
                  <c:v>257.68133900009997</c:v>
                </c:pt>
                <c:pt idx="77425">
                  <c:v>257.68156599997297</c:v>
                </c:pt>
                <c:pt idx="77426">
                  <c:v>257.68371100002599</c:v>
                </c:pt>
                <c:pt idx="77427">
                  <c:v>257.68802699985798</c:v>
                </c:pt>
                <c:pt idx="77428">
                  <c:v>257.69453700013401</c:v>
                </c:pt>
                <c:pt idx="77429">
                  <c:v>257.69519300001701</c:v>
                </c:pt>
                <c:pt idx="77430">
                  <c:v>257.69651400014402</c:v>
                </c:pt>
                <c:pt idx="77431">
                  <c:v>257.69652999997498</c:v>
                </c:pt>
                <c:pt idx="77432">
                  <c:v>257.69738799999601</c:v>
                </c:pt>
                <c:pt idx="77433">
                  <c:v>257.70646099999698</c:v>
                </c:pt>
                <c:pt idx="77434">
                  <c:v>257.71033199998703</c:v>
                </c:pt>
                <c:pt idx="77435">
                  <c:v>257.72728499987301</c:v>
                </c:pt>
                <c:pt idx="77436">
                  <c:v>257.727803999841</c:v>
                </c:pt>
                <c:pt idx="77437">
                  <c:v>257.72877799999998</c:v>
                </c:pt>
                <c:pt idx="77438">
                  <c:v>257.72959599999001</c:v>
                </c:pt>
                <c:pt idx="77439">
                  <c:v>257.73211100022303</c:v>
                </c:pt>
                <c:pt idx="77440">
                  <c:v>257.73272600008499</c:v>
                </c:pt>
                <c:pt idx="77441">
                  <c:v>257.73382299985298</c:v>
                </c:pt>
                <c:pt idx="77442">
                  <c:v>257.734705000075</c:v>
                </c:pt>
                <c:pt idx="77443">
                  <c:v>257.74500599982201</c:v>
                </c:pt>
                <c:pt idx="77444">
                  <c:v>257.75398099994999</c:v>
                </c:pt>
                <c:pt idx="77445">
                  <c:v>257.75437999982302</c:v>
                </c:pt>
                <c:pt idx="77446">
                  <c:v>257.75506599984499</c:v>
                </c:pt>
                <c:pt idx="77447">
                  <c:v>257.75586800000303</c:v>
                </c:pt>
                <c:pt idx="77448">
                  <c:v>257.76083700020502</c:v>
                </c:pt>
                <c:pt idx="77449">
                  <c:v>257.79412200017697</c:v>
                </c:pt>
                <c:pt idx="77450">
                  <c:v>257.79479899983903</c:v>
                </c:pt>
                <c:pt idx="77451">
                  <c:v>257.79616099998702</c:v>
                </c:pt>
                <c:pt idx="77452">
                  <c:v>257.79705200011398</c:v>
                </c:pt>
                <c:pt idx="77453">
                  <c:v>257.80610799983998</c:v>
                </c:pt>
                <c:pt idx="77454">
                  <c:v>257.81785400022198</c:v>
                </c:pt>
                <c:pt idx="77455">
                  <c:v>257.81846800009504</c:v>
                </c:pt>
                <c:pt idx="77456">
                  <c:v>257.81958500010603</c:v>
                </c:pt>
                <c:pt idx="77457">
                  <c:v>257.82042399987398</c:v>
                </c:pt>
                <c:pt idx="77458">
                  <c:v>257.83132600008599</c:v>
                </c:pt>
                <c:pt idx="77459">
                  <c:v>257.831886000076</c:v>
                </c:pt>
                <c:pt idx="77460">
                  <c:v>257.83307199981203</c:v>
                </c:pt>
                <c:pt idx="77461">
                  <c:v>257.83381800010801</c:v>
                </c:pt>
                <c:pt idx="77462">
                  <c:v>257.838910999907</c:v>
                </c:pt>
                <c:pt idx="77463">
                  <c:v>257.83955899987598</c:v>
                </c:pt>
                <c:pt idx="77464">
                  <c:v>257.84081800020402</c:v>
                </c:pt>
                <c:pt idx="77465">
                  <c:v>257.84169899998199</c:v>
                </c:pt>
                <c:pt idx="77466">
                  <c:v>257.852288999856</c:v>
                </c:pt>
                <c:pt idx="77467">
                  <c:v>257.85321200009997</c:v>
                </c:pt>
                <c:pt idx="77468">
                  <c:v>257.85826699984602</c:v>
                </c:pt>
                <c:pt idx="77469">
                  <c:v>257.859011000164</c:v>
                </c:pt>
                <c:pt idx="77470">
                  <c:v>257.86044599999497</c:v>
                </c:pt>
                <c:pt idx="77471">
                  <c:v>257.861509000122</c:v>
                </c:pt>
                <c:pt idx="77472">
                  <c:v>257.86255499997401</c:v>
                </c:pt>
                <c:pt idx="77473">
                  <c:v>257.862903999921</c:v>
                </c:pt>
                <c:pt idx="77474">
                  <c:v>257.86341200000601</c:v>
                </c:pt>
                <c:pt idx="77475">
                  <c:v>257.86362899998397</c:v>
                </c:pt>
                <c:pt idx="77476">
                  <c:v>257.86411099988896</c:v>
                </c:pt>
                <c:pt idx="77477">
                  <c:v>257.864125000196</c:v>
                </c:pt>
                <c:pt idx="77478">
                  <c:v>257.86528900016401</c:v>
                </c:pt>
                <c:pt idx="77479">
                  <c:v>257.866074000048</c:v>
                </c:pt>
                <c:pt idx="77480">
                  <c:v>257.86668099999497</c:v>
                </c:pt>
                <c:pt idx="77481">
                  <c:v>257.86706799999502</c:v>
                </c:pt>
                <c:pt idx="77482">
                  <c:v>257.86781699980503</c:v>
                </c:pt>
                <c:pt idx="77483">
                  <c:v>257.86839100010098</c:v>
                </c:pt>
                <c:pt idx="77484">
                  <c:v>257.87072299999602</c:v>
                </c:pt>
                <c:pt idx="77485">
                  <c:v>257.87537099995399</c:v>
                </c:pt>
                <c:pt idx="77486">
                  <c:v>257.87571999990098</c:v>
                </c:pt>
                <c:pt idx="77487">
                  <c:v>257.87653899987998</c:v>
                </c:pt>
                <c:pt idx="77488">
                  <c:v>257.87706199980596</c:v>
                </c:pt>
                <c:pt idx="77489">
                  <c:v>257.88417700004999</c:v>
                </c:pt>
                <c:pt idx="77490">
                  <c:v>257.88967500011398</c:v>
                </c:pt>
                <c:pt idx="77491">
                  <c:v>257.89033699993502</c:v>
                </c:pt>
                <c:pt idx="77492">
                  <c:v>257.89168600021998</c:v>
                </c:pt>
                <c:pt idx="77493">
                  <c:v>257.892615999935</c:v>
                </c:pt>
                <c:pt idx="77494">
                  <c:v>257.90137700005198</c:v>
                </c:pt>
                <c:pt idx="77495">
                  <c:v>257.904354999936</c:v>
                </c:pt>
                <c:pt idx="77496">
                  <c:v>257.90506900011599</c:v>
                </c:pt>
                <c:pt idx="77497">
                  <c:v>257.90549800012701</c:v>
                </c:pt>
                <c:pt idx="77498">
                  <c:v>257.90632200005297</c:v>
                </c:pt>
                <c:pt idx="77499">
                  <c:v>257.90691600013804</c:v>
                </c:pt>
                <c:pt idx="77500">
                  <c:v>257.92885200007703</c:v>
                </c:pt>
                <c:pt idx="77501">
                  <c:v>257.944447000227</c:v>
                </c:pt>
                <c:pt idx="77502">
                  <c:v>257.95225899992101</c:v>
                </c:pt>
                <c:pt idx="77503">
                  <c:v>257.95276799999499</c:v>
                </c:pt>
                <c:pt idx="77504">
                  <c:v>257.95348400015399</c:v>
                </c:pt>
                <c:pt idx="77505">
                  <c:v>257.95406199995301</c:v>
                </c:pt>
                <c:pt idx="77506">
                  <c:v>257.95806399992199</c:v>
                </c:pt>
                <c:pt idx="77507">
                  <c:v>257.96570400007101</c:v>
                </c:pt>
                <c:pt idx="77508">
                  <c:v>257.96632399987999</c:v>
                </c:pt>
                <c:pt idx="77509">
                  <c:v>257.96639800000702</c:v>
                </c:pt>
                <c:pt idx="77510">
                  <c:v>257.96773799993298</c:v>
                </c:pt>
                <c:pt idx="77511">
                  <c:v>257.96910000008199</c:v>
                </c:pt>
                <c:pt idx="77512">
                  <c:v>257.97093600021901</c:v>
                </c:pt>
                <c:pt idx="77513">
                  <c:v>257.97344800002901</c:v>
                </c:pt>
                <c:pt idx="77514">
                  <c:v>257.97415999977602</c:v>
                </c:pt>
                <c:pt idx="77515">
                  <c:v>257.97446500018799</c:v>
                </c:pt>
                <c:pt idx="77516">
                  <c:v>257.97536900017803</c:v>
                </c:pt>
                <c:pt idx="77517">
                  <c:v>257.97617399985</c:v>
                </c:pt>
                <c:pt idx="77518">
                  <c:v>258.01647400021403</c:v>
                </c:pt>
                <c:pt idx="77519">
                  <c:v>258.02418000012</c:v>
                </c:pt>
                <c:pt idx="77520">
                  <c:v>258.04115299979401</c:v>
                </c:pt>
                <c:pt idx="77521">
                  <c:v>258.04380099998502</c:v>
                </c:pt>
                <c:pt idx="77522">
                  <c:v>258.04432299992101</c:v>
                </c:pt>
                <c:pt idx="77523">
                  <c:v>258.045293000122</c:v>
                </c:pt>
                <c:pt idx="77524">
                  <c:v>258.04607000009099</c:v>
                </c:pt>
                <c:pt idx="77525">
                  <c:v>258.04643599985798</c:v>
                </c:pt>
                <c:pt idx="77526">
                  <c:v>258.047021000038</c:v>
                </c:pt>
                <c:pt idx="77527">
                  <c:v>258.04824299984801</c:v>
                </c:pt>
                <c:pt idx="77528">
                  <c:v>258.04846500022899</c:v>
                </c:pt>
                <c:pt idx="77529">
                  <c:v>258.04898200021802</c:v>
                </c:pt>
                <c:pt idx="77530">
                  <c:v>258.04901799983702</c:v>
                </c:pt>
                <c:pt idx="77531">
                  <c:v>258.04991399991098</c:v>
                </c:pt>
                <c:pt idx="77532">
                  <c:v>258.05053900012297</c:v>
                </c:pt>
                <c:pt idx="77533">
                  <c:v>258.057114000166</c:v>
                </c:pt>
                <c:pt idx="77534">
                  <c:v>258.05776400011302</c:v>
                </c:pt>
                <c:pt idx="77535">
                  <c:v>258.058979999987</c:v>
                </c:pt>
                <c:pt idx="77536">
                  <c:v>258.05984299995498</c:v>
                </c:pt>
                <c:pt idx="77537">
                  <c:v>258.06565199991303</c:v>
                </c:pt>
                <c:pt idx="77538">
                  <c:v>258.06635500020997</c:v>
                </c:pt>
                <c:pt idx="77539">
                  <c:v>258.06663799994499</c:v>
                </c:pt>
                <c:pt idx="77540">
                  <c:v>258.067402000051</c:v>
                </c:pt>
                <c:pt idx="77541">
                  <c:v>258.06792000003003</c:v>
                </c:pt>
                <c:pt idx="77542">
                  <c:v>258.06852400000901</c:v>
                </c:pt>
                <c:pt idx="77543">
                  <c:v>258.06890500007199</c:v>
                </c:pt>
                <c:pt idx="77544">
                  <c:v>258.06977999991398</c:v>
                </c:pt>
                <c:pt idx="77545">
                  <c:v>258.08539499985199</c:v>
                </c:pt>
                <c:pt idx="77546">
                  <c:v>258.08580200009601</c:v>
                </c:pt>
                <c:pt idx="77547">
                  <c:v>258.086521000223</c:v>
                </c:pt>
                <c:pt idx="77548">
                  <c:v>258.08705500003202</c:v>
                </c:pt>
                <c:pt idx="77549">
                  <c:v>258.090541000001</c:v>
                </c:pt>
                <c:pt idx="77550">
                  <c:v>258.09942600017098</c:v>
                </c:pt>
                <c:pt idx="77551">
                  <c:v>258.112146999792</c:v>
                </c:pt>
                <c:pt idx="77552">
                  <c:v>258.11292300022598</c:v>
                </c:pt>
                <c:pt idx="77553">
                  <c:v>258.11460000022601</c:v>
                </c:pt>
                <c:pt idx="77554">
                  <c:v>258.12559299993103</c:v>
                </c:pt>
                <c:pt idx="77555">
                  <c:v>258.12611999981499</c:v>
                </c:pt>
                <c:pt idx="77556">
                  <c:v>258.12644600000499</c:v>
                </c:pt>
                <c:pt idx="77557">
                  <c:v>258.12707100021697</c:v>
                </c:pt>
                <c:pt idx="77558">
                  <c:v>258.127072000206</c:v>
                </c:pt>
                <c:pt idx="77559">
                  <c:v>258.127440999942</c:v>
                </c:pt>
                <c:pt idx="77560">
                  <c:v>258.12788800021701</c:v>
                </c:pt>
                <c:pt idx="77561">
                  <c:v>258.12823800015303</c:v>
                </c:pt>
                <c:pt idx="77562">
                  <c:v>258.129086999815</c:v>
                </c:pt>
                <c:pt idx="77563">
                  <c:v>258.14956400017701</c:v>
                </c:pt>
                <c:pt idx="77564">
                  <c:v>258.15012000020903</c:v>
                </c:pt>
                <c:pt idx="77565">
                  <c:v>258.15098900011401</c:v>
                </c:pt>
                <c:pt idx="77566">
                  <c:v>258.15162199978602</c:v>
                </c:pt>
                <c:pt idx="77567">
                  <c:v>258.15966700019897</c:v>
                </c:pt>
                <c:pt idx="77568">
                  <c:v>258.17879899977896</c:v>
                </c:pt>
                <c:pt idx="77569">
                  <c:v>258.190092999939</c:v>
                </c:pt>
                <c:pt idx="77570">
                  <c:v>258.19385000022498</c:v>
                </c:pt>
                <c:pt idx="77571">
                  <c:v>258.200752999982</c:v>
                </c:pt>
                <c:pt idx="77572">
                  <c:v>258.21392399984603</c:v>
                </c:pt>
                <c:pt idx="77573">
                  <c:v>258.21457099982501</c:v>
                </c:pt>
                <c:pt idx="77574">
                  <c:v>258.21586600022698</c:v>
                </c:pt>
                <c:pt idx="77575">
                  <c:v>258.21683200001598</c:v>
                </c:pt>
                <c:pt idx="77576">
                  <c:v>258.25305699981902</c:v>
                </c:pt>
                <c:pt idx="77577">
                  <c:v>258.25361599981903</c:v>
                </c:pt>
                <c:pt idx="77578">
                  <c:v>258.25456099983001</c:v>
                </c:pt>
                <c:pt idx="77579">
                  <c:v>258.25529599978796</c:v>
                </c:pt>
                <c:pt idx="77580">
                  <c:v>258.25808499985197</c:v>
                </c:pt>
                <c:pt idx="77581">
                  <c:v>258.25877399984103</c:v>
                </c:pt>
                <c:pt idx="77582">
                  <c:v>258.260020999841</c:v>
                </c:pt>
                <c:pt idx="77583">
                  <c:v>258.260923999841</c:v>
                </c:pt>
                <c:pt idx="77584">
                  <c:v>258.27871699993898</c:v>
                </c:pt>
                <c:pt idx="77585">
                  <c:v>258.27939000009701</c:v>
                </c:pt>
                <c:pt idx="77586">
                  <c:v>258.28065499990697</c:v>
                </c:pt>
                <c:pt idx="77587">
                  <c:v>258.28154400005496</c:v>
                </c:pt>
                <c:pt idx="77588">
                  <c:v>258.29172300018399</c:v>
                </c:pt>
                <c:pt idx="77589">
                  <c:v>258.30230500014198</c:v>
                </c:pt>
                <c:pt idx="77590">
                  <c:v>258.30306999978302</c:v>
                </c:pt>
                <c:pt idx="77591">
                  <c:v>258.30434899989899</c:v>
                </c:pt>
                <c:pt idx="77592">
                  <c:v>258.305278000079</c:v>
                </c:pt>
                <c:pt idx="77593">
                  <c:v>258.32002200013397</c:v>
                </c:pt>
                <c:pt idx="77594">
                  <c:v>258.33263000004001</c:v>
                </c:pt>
                <c:pt idx="77595">
                  <c:v>258.333269000104</c:v>
                </c:pt>
                <c:pt idx="77596">
                  <c:v>258.33457199996701</c:v>
                </c:pt>
                <c:pt idx="77597">
                  <c:v>258.33546700005098</c:v>
                </c:pt>
                <c:pt idx="77598">
                  <c:v>258.33902500016802</c:v>
                </c:pt>
                <c:pt idx="77599">
                  <c:v>258.339058999808</c:v>
                </c:pt>
                <c:pt idx="77600">
                  <c:v>258.33967500011499</c:v>
                </c:pt>
                <c:pt idx="77601">
                  <c:v>258.340943999883</c:v>
                </c:pt>
                <c:pt idx="77602">
                  <c:v>258.34175099998902</c:v>
                </c:pt>
                <c:pt idx="77603">
                  <c:v>258.344984999894</c:v>
                </c:pt>
                <c:pt idx="77604">
                  <c:v>258.34558799988298</c:v>
                </c:pt>
                <c:pt idx="77605">
                  <c:v>258.34671800021101</c:v>
                </c:pt>
                <c:pt idx="77606">
                  <c:v>258.34759000008404</c:v>
                </c:pt>
                <c:pt idx="77607">
                  <c:v>258.34887300015902</c:v>
                </c:pt>
                <c:pt idx="77608">
                  <c:v>258.34954699985201</c:v>
                </c:pt>
                <c:pt idx="77609">
                  <c:v>258.35066099989399</c:v>
                </c:pt>
                <c:pt idx="77610">
                  <c:v>258.35101399979902</c:v>
                </c:pt>
                <c:pt idx="77611">
                  <c:v>258.351596000011</c:v>
                </c:pt>
                <c:pt idx="77612">
                  <c:v>258.35166600017999</c:v>
                </c:pt>
                <c:pt idx="77613">
                  <c:v>258.353007000096</c:v>
                </c:pt>
                <c:pt idx="77614">
                  <c:v>258.35336299996902</c:v>
                </c:pt>
                <c:pt idx="77615">
                  <c:v>258.35371499988401</c:v>
                </c:pt>
                <c:pt idx="77616">
                  <c:v>258.35395700005301</c:v>
                </c:pt>
                <c:pt idx="77617">
                  <c:v>258.354299000075</c:v>
                </c:pt>
                <c:pt idx="77618">
                  <c:v>258.35437300020197</c:v>
                </c:pt>
                <c:pt idx="77619">
                  <c:v>258.35469699995804</c:v>
                </c:pt>
                <c:pt idx="77620">
                  <c:v>258.35478499993701</c:v>
                </c:pt>
                <c:pt idx="77621">
                  <c:v>258.35553600018096</c:v>
                </c:pt>
                <c:pt idx="77622">
                  <c:v>258.35606300006401</c:v>
                </c:pt>
                <c:pt idx="77623">
                  <c:v>258.36111299986402</c:v>
                </c:pt>
                <c:pt idx="77624">
                  <c:v>258.36150599980101</c:v>
                </c:pt>
                <c:pt idx="77625">
                  <c:v>258.36226799992801</c:v>
                </c:pt>
                <c:pt idx="77626">
                  <c:v>258.36272000014998</c:v>
                </c:pt>
                <c:pt idx="77627">
                  <c:v>258.36805200014999</c:v>
                </c:pt>
                <c:pt idx="77628">
                  <c:v>258.37038500003399</c:v>
                </c:pt>
                <c:pt idx="77629">
                  <c:v>258.37553400015099</c:v>
                </c:pt>
                <c:pt idx="77630">
                  <c:v>258.376195999971</c:v>
                </c:pt>
                <c:pt idx="77631">
                  <c:v>258.377355999982</c:v>
                </c:pt>
                <c:pt idx="77632">
                  <c:v>258.37824900008803</c:v>
                </c:pt>
                <c:pt idx="77633">
                  <c:v>258.39049300020599</c:v>
                </c:pt>
                <c:pt idx="77634">
                  <c:v>258.391177999783</c:v>
                </c:pt>
                <c:pt idx="77635">
                  <c:v>258.39237899981498</c:v>
                </c:pt>
                <c:pt idx="77636">
                  <c:v>258.39370199992101</c:v>
                </c:pt>
                <c:pt idx="77637">
                  <c:v>258.401348999996</c:v>
                </c:pt>
                <c:pt idx="77638">
                  <c:v>258.40293900000597</c:v>
                </c:pt>
                <c:pt idx="77639">
                  <c:v>258.40761800009199</c:v>
                </c:pt>
                <c:pt idx="77640">
                  <c:v>258.40799700017601</c:v>
                </c:pt>
                <c:pt idx="77641">
                  <c:v>258.40866099997498</c:v>
                </c:pt>
                <c:pt idx="77642">
                  <c:v>258.409079000102</c:v>
                </c:pt>
                <c:pt idx="77643">
                  <c:v>258.41218100003903</c:v>
                </c:pt>
                <c:pt idx="77644">
                  <c:v>258.42183299982901</c:v>
                </c:pt>
                <c:pt idx="77645">
                  <c:v>258.42463500021</c:v>
                </c:pt>
                <c:pt idx="77646">
                  <c:v>258.42529400006197</c:v>
                </c:pt>
                <c:pt idx="77647">
                  <c:v>258.42648900015701</c:v>
                </c:pt>
                <c:pt idx="77648">
                  <c:v>258.42663499997701</c:v>
                </c:pt>
                <c:pt idx="77649">
                  <c:v>258.427317000041</c:v>
                </c:pt>
                <c:pt idx="77650">
                  <c:v>258.42744300007297</c:v>
                </c:pt>
                <c:pt idx="77651">
                  <c:v>258.42859900012598</c:v>
                </c:pt>
                <c:pt idx="77652">
                  <c:v>258.42932400018901</c:v>
                </c:pt>
                <c:pt idx="77653">
                  <c:v>258.42992800016799</c:v>
                </c:pt>
                <c:pt idx="77654">
                  <c:v>258.44487999984199</c:v>
                </c:pt>
                <c:pt idx="77655">
                  <c:v>258.464581000225</c:v>
                </c:pt>
                <c:pt idx="77656">
                  <c:v>258.478446000026</c:v>
                </c:pt>
                <c:pt idx="77657">
                  <c:v>258.48903699989</c:v>
                </c:pt>
                <c:pt idx="77658">
                  <c:v>258.48961200017499</c:v>
                </c:pt>
                <c:pt idx="77659">
                  <c:v>258.49055800017499</c:v>
                </c:pt>
                <c:pt idx="77660">
                  <c:v>258.49072299979497</c:v>
                </c:pt>
                <c:pt idx="77661">
                  <c:v>258.49097899981598</c:v>
                </c:pt>
                <c:pt idx="77662">
                  <c:v>258.49153199987899</c:v>
                </c:pt>
                <c:pt idx="77663">
                  <c:v>258.49172100015397</c:v>
                </c:pt>
                <c:pt idx="77664">
                  <c:v>258.49229000004897</c:v>
                </c:pt>
                <c:pt idx="77665">
                  <c:v>258.49661499978498</c:v>
                </c:pt>
                <c:pt idx="77666">
                  <c:v>258.49869000012399</c:v>
                </c:pt>
                <c:pt idx="77667">
                  <c:v>258.49918699987001</c:v>
                </c:pt>
                <c:pt idx="77668">
                  <c:v>258.50003499999701</c:v>
                </c:pt>
                <c:pt idx="77669">
                  <c:v>258.50019500012399</c:v>
                </c:pt>
                <c:pt idx="77670">
                  <c:v>258.50143700017702</c:v>
                </c:pt>
                <c:pt idx="77671">
                  <c:v>258.50158899993397</c:v>
                </c:pt>
                <c:pt idx="77672">
                  <c:v>258.50217800007101</c:v>
                </c:pt>
                <c:pt idx="77673">
                  <c:v>258.50233499977497</c:v>
                </c:pt>
                <c:pt idx="77674">
                  <c:v>258.50329600007097</c:v>
                </c:pt>
                <c:pt idx="77675">
                  <c:v>258.50344199989104</c:v>
                </c:pt>
                <c:pt idx="77676">
                  <c:v>258.50467600002901</c:v>
                </c:pt>
                <c:pt idx="77677">
                  <c:v>258.50489599997599</c:v>
                </c:pt>
                <c:pt idx="77678">
                  <c:v>258.50572499984901</c:v>
                </c:pt>
                <c:pt idx="77679">
                  <c:v>258.50587500008197</c:v>
                </c:pt>
                <c:pt idx="77680">
                  <c:v>258.50685100022002</c:v>
                </c:pt>
                <c:pt idx="77681">
                  <c:v>258.506998000029</c:v>
                </c:pt>
                <c:pt idx="77682">
                  <c:v>258.50771700015599</c:v>
                </c:pt>
                <c:pt idx="77683">
                  <c:v>258.507899000051</c:v>
                </c:pt>
                <c:pt idx="77684">
                  <c:v>258.50912099985999</c:v>
                </c:pt>
                <c:pt idx="77685">
                  <c:v>258.50918600008299</c:v>
                </c:pt>
                <c:pt idx="77686">
                  <c:v>258.50925399981799</c:v>
                </c:pt>
                <c:pt idx="77687">
                  <c:v>258.50932200000801</c:v>
                </c:pt>
                <c:pt idx="77688">
                  <c:v>258.50938399980799</c:v>
                </c:pt>
                <c:pt idx="77689">
                  <c:v>258.509450000019</c:v>
                </c:pt>
                <c:pt idx="77690">
                  <c:v>258.50951099982899</c:v>
                </c:pt>
                <c:pt idx="77691">
                  <c:v>258.50957700004</c:v>
                </c:pt>
                <c:pt idx="77692">
                  <c:v>258.50964099981798</c:v>
                </c:pt>
                <c:pt idx="77693">
                  <c:v>258.51017600007202</c:v>
                </c:pt>
                <c:pt idx="77694">
                  <c:v>258.51049499988198</c:v>
                </c:pt>
                <c:pt idx="77695">
                  <c:v>258.51079699987099</c:v>
                </c:pt>
                <c:pt idx="77696">
                  <c:v>258.51109899986102</c:v>
                </c:pt>
                <c:pt idx="77697">
                  <c:v>258.51139099995601</c:v>
                </c:pt>
                <c:pt idx="77698">
                  <c:v>258.51172700003997</c:v>
                </c:pt>
                <c:pt idx="77699">
                  <c:v>258.51209099982901</c:v>
                </c:pt>
                <c:pt idx="77700">
                  <c:v>258.51238499990302</c:v>
                </c:pt>
                <c:pt idx="77701">
                  <c:v>258.51267300004099</c:v>
                </c:pt>
                <c:pt idx="77702">
                  <c:v>258.51300000022002</c:v>
                </c:pt>
                <c:pt idx="77703">
                  <c:v>258.52537799983099</c:v>
                </c:pt>
                <c:pt idx="77704">
                  <c:v>258.53683300010698</c:v>
                </c:pt>
                <c:pt idx="77705">
                  <c:v>258.53733499980001</c:v>
                </c:pt>
                <c:pt idx="77706">
                  <c:v>258.53828099980001</c:v>
                </c:pt>
                <c:pt idx="77707">
                  <c:v>258.53947999985297</c:v>
                </c:pt>
                <c:pt idx="77708">
                  <c:v>258.54831700007702</c:v>
                </c:pt>
                <c:pt idx="77709">
                  <c:v>258.54923899987597</c:v>
                </c:pt>
                <c:pt idx="77710">
                  <c:v>258.549867000056</c:v>
                </c:pt>
                <c:pt idx="77711">
                  <c:v>258.551072000045</c:v>
                </c:pt>
                <c:pt idx="77712">
                  <c:v>258.551852999971</c:v>
                </c:pt>
                <c:pt idx="77713">
                  <c:v>258.55951099993001</c:v>
                </c:pt>
                <c:pt idx="77714">
                  <c:v>258.56184099984603</c:v>
                </c:pt>
                <c:pt idx="77715">
                  <c:v>258.56446199986698</c:v>
                </c:pt>
                <c:pt idx="77716">
                  <c:v>258.56673799989898</c:v>
                </c:pt>
                <c:pt idx="77717">
                  <c:v>258.57619199996401</c:v>
                </c:pt>
                <c:pt idx="77718">
                  <c:v>258.57687200004801</c:v>
                </c:pt>
                <c:pt idx="77719">
                  <c:v>258.57741299978397</c:v>
                </c:pt>
                <c:pt idx="77720">
                  <c:v>258.57790600002699</c:v>
                </c:pt>
                <c:pt idx="77721">
                  <c:v>258.57809699982602</c:v>
                </c:pt>
                <c:pt idx="77722">
                  <c:v>258.57820700002702</c:v>
                </c:pt>
                <c:pt idx="77723">
                  <c:v>258.578759000101</c:v>
                </c:pt>
                <c:pt idx="77724">
                  <c:v>258.57914800008001</c:v>
                </c:pt>
                <c:pt idx="77725">
                  <c:v>258.58002399991102</c:v>
                </c:pt>
                <c:pt idx="77726">
                  <c:v>258.58095800003798</c:v>
                </c:pt>
                <c:pt idx="77727">
                  <c:v>258.59377200004002</c:v>
                </c:pt>
                <c:pt idx="77728">
                  <c:v>258.59674100001899</c:v>
                </c:pt>
                <c:pt idx="77729">
                  <c:v>258.59714499983903</c:v>
                </c:pt>
                <c:pt idx="77730">
                  <c:v>258.59722099994502</c:v>
                </c:pt>
                <c:pt idx="77731">
                  <c:v>258.59787299987096</c:v>
                </c:pt>
                <c:pt idx="77732">
                  <c:v>258.59836300014598</c:v>
                </c:pt>
                <c:pt idx="77733">
                  <c:v>258.61091500019</c:v>
                </c:pt>
                <c:pt idx="77734">
                  <c:v>258.61137399988297</c:v>
                </c:pt>
                <c:pt idx="77735">
                  <c:v>258.61351499997897</c:v>
                </c:pt>
                <c:pt idx="77736">
                  <c:v>258.61412399990502</c:v>
                </c:pt>
                <c:pt idx="77737">
                  <c:v>258.61520199987302</c:v>
                </c:pt>
                <c:pt idx="77738">
                  <c:v>258.61603300017998</c:v>
                </c:pt>
                <c:pt idx="77739">
                  <c:v>258.63516299977999</c:v>
                </c:pt>
                <c:pt idx="77740">
                  <c:v>258.641271000215</c:v>
                </c:pt>
                <c:pt idx="77741">
                  <c:v>258.64264700021499</c:v>
                </c:pt>
                <c:pt idx="77742">
                  <c:v>258.64382200006702</c:v>
                </c:pt>
                <c:pt idx="77743">
                  <c:v>258.64454700012999</c:v>
                </c:pt>
                <c:pt idx="77744">
                  <c:v>258.64557000022597</c:v>
                </c:pt>
                <c:pt idx="77745">
                  <c:v>258.64589499997197</c:v>
                </c:pt>
                <c:pt idx="77746">
                  <c:v>258.64684699990903</c:v>
                </c:pt>
                <c:pt idx="77747">
                  <c:v>258.64829500005703</c:v>
                </c:pt>
                <c:pt idx="77748">
                  <c:v>258.656481999878</c:v>
                </c:pt>
                <c:pt idx="77749">
                  <c:v>258.65686199995201</c:v>
                </c:pt>
                <c:pt idx="77750">
                  <c:v>258.65718000022702</c:v>
                </c:pt>
                <c:pt idx="77751">
                  <c:v>258.657532000142</c:v>
                </c:pt>
                <c:pt idx="77752">
                  <c:v>258.65757300016401</c:v>
                </c:pt>
                <c:pt idx="77753">
                  <c:v>258.65806699994198</c:v>
                </c:pt>
                <c:pt idx="77754">
                  <c:v>258.658173000185</c:v>
                </c:pt>
                <c:pt idx="77755">
                  <c:v>258.65859699979399</c:v>
                </c:pt>
                <c:pt idx="77756">
                  <c:v>258.67579499981701</c:v>
                </c:pt>
                <c:pt idx="77757">
                  <c:v>258.68359000014601</c:v>
                </c:pt>
                <c:pt idx="77758">
                  <c:v>258.688877000167</c:v>
                </c:pt>
                <c:pt idx="77759">
                  <c:v>258.68949400000901</c:v>
                </c:pt>
                <c:pt idx="77760">
                  <c:v>258.69070099997697</c:v>
                </c:pt>
                <c:pt idx="77761">
                  <c:v>258.69146600007298</c:v>
                </c:pt>
                <c:pt idx="77762">
                  <c:v>258.70234600006302</c:v>
                </c:pt>
                <c:pt idx="77763">
                  <c:v>258.70287299994703</c:v>
                </c:pt>
                <c:pt idx="77764">
                  <c:v>258.703761000106</c:v>
                </c:pt>
                <c:pt idx="77765">
                  <c:v>258.70446099997901</c:v>
                </c:pt>
                <c:pt idx="77766">
                  <c:v>258.70520899979903</c:v>
                </c:pt>
                <c:pt idx="77767">
                  <c:v>258.70560000021203</c:v>
                </c:pt>
                <c:pt idx="77768">
                  <c:v>258.70637500020098</c:v>
                </c:pt>
                <c:pt idx="77769">
                  <c:v>258.70686600001102</c:v>
                </c:pt>
                <c:pt idx="77770">
                  <c:v>258.71080600018098</c:v>
                </c:pt>
                <c:pt idx="77771">
                  <c:v>258.712670000022</c:v>
                </c:pt>
                <c:pt idx="77772">
                  <c:v>258.71615599999097</c:v>
                </c:pt>
                <c:pt idx="77773">
                  <c:v>258.71676699989598</c:v>
                </c:pt>
                <c:pt idx="77774">
                  <c:v>258.71793899978002</c:v>
                </c:pt>
                <c:pt idx="77775">
                  <c:v>258.71882399996997</c:v>
                </c:pt>
                <c:pt idx="77776">
                  <c:v>258.72035000020304</c:v>
                </c:pt>
                <c:pt idx="77777">
                  <c:v>258.72082800014999</c:v>
                </c:pt>
                <c:pt idx="77778">
                  <c:v>258.72191000007598</c:v>
                </c:pt>
                <c:pt idx="77779">
                  <c:v>258.72260000005497</c:v>
                </c:pt>
                <c:pt idx="77780">
                  <c:v>258.72284099977998</c:v>
                </c:pt>
                <c:pt idx="77781">
                  <c:v>258.73300100010897</c:v>
                </c:pt>
                <c:pt idx="77782">
                  <c:v>258.73663199990904</c:v>
                </c:pt>
                <c:pt idx="77783">
                  <c:v>258.73697399993</c:v>
                </c:pt>
                <c:pt idx="77784">
                  <c:v>258.737690000089</c:v>
                </c:pt>
                <c:pt idx="77785">
                  <c:v>258.73819300022598</c:v>
                </c:pt>
                <c:pt idx="77786">
                  <c:v>258.744507999836</c:v>
                </c:pt>
                <c:pt idx="77787">
                  <c:v>258.74520700017399</c:v>
                </c:pt>
                <c:pt idx="77788">
                  <c:v>258.746518999942</c:v>
                </c:pt>
                <c:pt idx="77789">
                  <c:v>258.747463999952</c:v>
                </c:pt>
                <c:pt idx="77790">
                  <c:v>258.76424199987002</c:v>
                </c:pt>
                <c:pt idx="77791">
                  <c:v>258.76554500018699</c:v>
                </c:pt>
                <c:pt idx="77792">
                  <c:v>258.76623100020799</c:v>
                </c:pt>
                <c:pt idx="77793">
                  <c:v>258.76759199991199</c:v>
                </c:pt>
                <c:pt idx="77794">
                  <c:v>258.76847600011303</c:v>
                </c:pt>
                <c:pt idx="77795">
                  <c:v>258.77885399995603</c:v>
                </c:pt>
                <c:pt idx="77796">
                  <c:v>258.78634799983001</c:v>
                </c:pt>
                <c:pt idx="77797">
                  <c:v>258.786685999893</c:v>
                </c:pt>
                <c:pt idx="77798">
                  <c:v>258.787237999968</c:v>
                </c:pt>
                <c:pt idx="77799">
                  <c:v>258.78773800013698</c:v>
                </c:pt>
                <c:pt idx="77800">
                  <c:v>258.79135300010603</c:v>
                </c:pt>
                <c:pt idx="77801">
                  <c:v>258.79758600012701</c:v>
                </c:pt>
                <c:pt idx="77802">
                  <c:v>258.80019599981</c:v>
                </c:pt>
                <c:pt idx="77803">
                  <c:v>258.80078299996899</c:v>
                </c:pt>
                <c:pt idx="77804">
                  <c:v>258.80195699983199</c:v>
                </c:pt>
                <c:pt idx="77805">
                  <c:v>258.80281699983203</c:v>
                </c:pt>
                <c:pt idx="77806">
                  <c:v>258.81130200014002</c:v>
                </c:pt>
                <c:pt idx="77807">
                  <c:v>258.81210799980101</c:v>
                </c:pt>
                <c:pt idx="77808">
                  <c:v>258.81583699992899</c:v>
                </c:pt>
                <c:pt idx="77809">
                  <c:v>258.81623099985501</c:v>
                </c:pt>
                <c:pt idx="77810">
                  <c:v>258.81682899989698</c:v>
                </c:pt>
                <c:pt idx="77811">
                  <c:v>258.81760799984403</c:v>
                </c:pt>
                <c:pt idx="77812">
                  <c:v>258.82410699978197</c:v>
                </c:pt>
                <c:pt idx="77813">
                  <c:v>258.82471000022599</c:v>
                </c:pt>
                <c:pt idx="77814">
                  <c:v>258.825948999856</c:v>
                </c:pt>
                <c:pt idx="77815">
                  <c:v>258.82674700005703</c:v>
                </c:pt>
                <c:pt idx="77816">
                  <c:v>258.83004400020502</c:v>
                </c:pt>
                <c:pt idx="77817">
                  <c:v>258.85657900016599</c:v>
                </c:pt>
                <c:pt idx="77818">
                  <c:v>258.85725399984898</c:v>
                </c:pt>
                <c:pt idx="77819">
                  <c:v>258.85823599992301</c:v>
                </c:pt>
                <c:pt idx="77820">
                  <c:v>258.85905899986</c:v>
                </c:pt>
                <c:pt idx="77821">
                  <c:v>258.860920000188</c:v>
                </c:pt>
                <c:pt idx="77822">
                  <c:v>258.87089700017799</c:v>
                </c:pt>
                <c:pt idx="77823">
                  <c:v>258.87091200001998</c:v>
                </c:pt>
                <c:pt idx="77824">
                  <c:v>258.87155600003001</c:v>
                </c:pt>
                <c:pt idx="77825">
                  <c:v>258.87283400015804</c:v>
                </c:pt>
                <c:pt idx="77826">
                  <c:v>258.87442600014703</c:v>
                </c:pt>
                <c:pt idx="77827">
                  <c:v>258.88740099980998</c:v>
                </c:pt>
                <c:pt idx="77828">
                  <c:v>258.88781699995803</c:v>
                </c:pt>
                <c:pt idx="77829">
                  <c:v>258.88865500019102</c:v>
                </c:pt>
                <c:pt idx="77830">
                  <c:v>258.88926600009597</c:v>
                </c:pt>
                <c:pt idx="77831">
                  <c:v>258.89938099999102</c:v>
                </c:pt>
                <c:pt idx="77832">
                  <c:v>258.899807000034</c:v>
                </c:pt>
                <c:pt idx="77833">
                  <c:v>258.900650000214</c:v>
                </c:pt>
                <c:pt idx="77834">
                  <c:v>258.901196999886</c:v>
                </c:pt>
                <c:pt idx="77835">
                  <c:v>258.90224200020299</c:v>
                </c:pt>
                <c:pt idx="77836">
                  <c:v>258.92235599985702</c:v>
                </c:pt>
                <c:pt idx="77837">
                  <c:v>258.92303799991998</c:v>
                </c:pt>
                <c:pt idx="77838">
                  <c:v>258.92440100005797</c:v>
                </c:pt>
                <c:pt idx="77839">
                  <c:v>258.92539200003699</c:v>
                </c:pt>
                <c:pt idx="77840">
                  <c:v>258.93016000008998</c:v>
                </c:pt>
                <c:pt idx="77841">
                  <c:v>258.93068899995302</c:v>
                </c:pt>
                <c:pt idx="77842">
                  <c:v>258.93167999993199</c:v>
                </c:pt>
                <c:pt idx="77843">
                  <c:v>258.93242099982604</c:v>
                </c:pt>
                <c:pt idx="77844">
                  <c:v>258.93403899999601</c:v>
                </c:pt>
                <c:pt idx="77845">
                  <c:v>258.93984499998601</c:v>
                </c:pt>
                <c:pt idx="77846">
                  <c:v>258.94517200003901</c:v>
                </c:pt>
                <c:pt idx="77847">
                  <c:v>258.94579899977498</c:v>
                </c:pt>
                <c:pt idx="77848">
                  <c:v>258.94688500011398</c:v>
                </c:pt>
                <c:pt idx="77849">
                  <c:v>258.94775799997603</c:v>
                </c:pt>
                <c:pt idx="77850">
                  <c:v>258.96024900021001</c:v>
                </c:pt>
                <c:pt idx="77851">
                  <c:v>258.96254700001003</c:v>
                </c:pt>
                <c:pt idx="77852">
                  <c:v>258.96279300013703</c:v>
                </c:pt>
                <c:pt idx="77853">
                  <c:v>258.98736099998098</c:v>
                </c:pt>
                <c:pt idx="77854">
                  <c:v>258.98798800017101</c:v>
                </c:pt>
                <c:pt idx="77855">
                  <c:v>258.98939099988598</c:v>
                </c:pt>
                <c:pt idx="77856">
                  <c:v>258.99042299988599</c:v>
                </c:pt>
                <c:pt idx="77857">
                  <c:v>258.99487400010901</c:v>
                </c:pt>
                <c:pt idx="77858">
                  <c:v>259.01503500017401</c:v>
                </c:pt>
                <c:pt idx="77859">
                  <c:v>259.01567099981497</c:v>
                </c:pt>
                <c:pt idx="77860">
                  <c:v>259.01569999996298</c:v>
                </c:pt>
                <c:pt idx="77861">
                  <c:v>259.01580099980401</c:v>
                </c:pt>
                <c:pt idx="77862">
                  <c:v>259.01688600015399</c:v>
                </c:pt>
                <c:pt idx="77863">
                  <c:v>259.01776399996299</c:v>
                </c:pt>
                <c:pt idx="77864">
                  <c:v>259.01796200014297</c:v>
                </c:pt>
                <c:pt idx="77865">
                  <c:v>259.01833899979403</c:v>
                </c:pt>
                <c:pt idx="77866">
                  <c:v>259.01906899980503</c:v>
                </c:pt>
                <c:pt idx="77867">
                  <c:v>259.01955700010097</c:v>
                </c:pt>
                <c:pt idx="77868">
                  <c:v>259.04302299977599</c:v>
                </c:pt>
                <c:pt idx="77869">
                  <c:v>259.05364700019999</c:v>
                </c:pt>
                <c:pt idx="77870">
                  <c:v>259.068365000075</c:v>
                </c:pt>
                <c:pt idx="77871">
                  <c:v>259.06898999983201</c:v>
                </c:pt>
                <c:pt idx="77872">
                  <c:v>259.07023499985297</c:v>
                </c:pt>
                <c:pt idx="77873">
                  <c:v>259.07054500021297</c:v>
                </c:pt>
                <c:pt idx="77874">
                  <c:v>259.07111900005401</c:v>
                </c:pt>
                <c:pt idx="77875">
                  <c:v>259.08609299994998</c:v>
                </c:pt>
                <c:pt idx="77876">
                  <c:v>259.11516299993298</c:v>
                </c:pt>
                <c:pt idx="77877">
                  <c:v>259.11581799982702</c:v>
                </c:pt>
                <c:pt idx="77878">
                  <c:v>259.11714299991201</c:v>
                </c:pt>
                <c:pt idx="77879">
                  <c:v>259.117974000218</c:v>
                </c:pt>
                <c:pt idx="77880">
                  <c:v>259.13254699980803</c:v>
                </c:pt>
                <c:pt idx="77881">
                  <c:v>259.13319700020998</c:v>
                </c:pt>
                <c:pt idx="77882">
                  <c:v>259.13438399993498</c:v>
                </c:pt>
                <c:pt idx="77883">
                  <c:v>259.13512399984</c:v>
                </c:pt>
                <c:pt idx="77884">
                  <c:v>259.13798500005203</c:v>
                </c:pt>
                <c:pt idx="77885">
                  <c:v>259.14054900022103</c:v>
                </c:pt>
                <c:pt idx="77886">
                  <c:v>259.14124600012599</c:v>
                </c:pt>
                <c:pt idx="77887">
                  <c:v>259.14234799984098</c:v>
                </c:pt>
                <c:pt idx="77888">
                  <c:v>259.14330200021101</c:v>
                </c:pt>
                <c:pt idx="77889">
                  <c:v>259.17595700002397</c:v>
                </c:pt>
                <c:pt idx="77890">
                  <c:v>259.17664400003497</c:v>
                </c:pt>
                <c:pt idx="77891">
                  <c:v>259.17803999982397</c:v>
                </c:pt>
                <c:pt idx="77892">
                  <c:v>259.17892500001403</c:v>
                </c:pt>
                <c:pt idx="77893">
                  <c:v>259.18456999988803</c:v>
                </c:pt>
                <c:pt idx="77894">
                  <c:v>259.185722999973</c:v>
                </c:pt>
                <c:pt idx="77895">
                  <c:v>259.20088500015402</c:v>
                </c:pt>
                <c:pt idx="77896">
                  <c:v>259.20148800014402</c:v>
                </c:pt>
                <c:pt idx="77897">
                  <c:v>259.202611000091</c:v>
                </c:pt>
                <c:pt idx="77898">
                  <c:v>259.20348999989</c:v>
                </c:pt>
                <c:pt idx="77899">
                  <c:v>259.21151600004998</c:v>
                </c:pt>
                <c:pt idx="77900">
                  <c:v>259.21928300022</c:v>
                </c:pt>
                <c:pt idx="77901">
                  <c:v>259.220043999903</c:v>
                </c:pt>
                <c:pt idx="77902">
                  <c:v>259.22128000001902</c:v>
                </c:pt>
                <c:pt idx="77903">
                  <c:v>259.22224099986101</c:v>
                </c:pt>
                <c:pt idx="77904">
                  <c:v>259.223981000104</c:v>
                </c:pt>
                <c:pt idx="77905">
                  <c:v>259.22400199988203</c:v>
                </c:pt>
                <c:pt idx="77906">
                  <c:v>259.224430999893</c:v>
                </c:pt>
                <c:pt idx="77907">
                  <c:v>259.22513600016799</c:v>
                </c:pt>
                <c:pt idx="77908">
                  <c:v>259.22592999995601</c:v>
                </c:pt>
                <c:pt idx="77909">
                  <c:v>259.25372499977999</c:v>
                </c:pt>
                <c:pt idx="77910">
                  <c:v>259.25424400020302</c:v>
                </c:pt>
                <c:pt idx="77911">
                  <c:v>259.25513999982201</c:v>
                </c:pt>
                <c:pt idx="77912">
                  <c:v>259.255856999971</c:v>
                </c:pt>
                <c:pt idx="77913">
                  <c:v>259.26972400020503</c:v>
                </c:pt>
                <c:pt idx="77914">
                  <c:v>259.28653199980499</c:v>
                </c:pt>
                <c:pt idx="77915">
                  <c:v>259.29449100021799</c:v>
                </c:pt>
                <c:pt idx="77916">
                  <c:v>259.29515000007001</c:v>
                </c:pt>
                <c:pt idx="77917">
                  <c:v>259.29523900003903</c:v>
                </c:pt>
                <c:pt idx="77918">
                  <c:v>259.29635900001801</c:v>
                </c:pt>
                <c:pt idx="77919">
                  <c:v>259.297286000219</c:v>
                </c:pt>
                <c:pt idx="77920">
                  <c:v>259.29907799991202</c:v>
                </c:pt>
                <c:pt idx="77921">
                  <c:v>259.29965400018699</c:v>
                </c:pt>
                <c:pt idx="77922">
                  <c:v>259.30056600009198</c:v>
                </c:pt>
                <c:pt idx="77923">
                  <c:v>259.301719000177</c:v>
                </c:pt>
                <c:pt idx="77924">
                  <c:v>259.30175199982801</c:v>
                </c:pt>
                <c:pt idx="77925">
                  <c:v>259.30246400002898</c:v>
                </c:pt>
                <c:pt idx="77926">
                  <c:v>259.30382900014502</c:v>
                </c:pt>
                <c:pt idx="77927">
                  <c:v>259.30483100000799</c:v>
                </c:pt>
                <c:pt idx="77928">
                  <c:v>259.31247000016799</c:v>
                </c:pt>
                <c:pt idx="77929">
                  <c:v>259.31309199995599</c:v>
                </c:pt>
                <c:pt idx="77930">
                  <c:v>259.31442000000902</c:v>
                </c:pt>
                <c:pt idx="77931">
                  <c:v>259.31521900019999</c:v>
                </c:pt>
                <c:pt idx="77932">
                  <c:v>259.31705699986099</c:v>
                </c:pt>
                <c:pt idx="77933">
                  <c:v>259.327493</c:v>
                </c:pt>
                <c:pt idx="77934">
                  <c:v>259.32816400017998</c:v>
                </c:pt>
                <c:pt idx="77935">
                  <c:v>259.32933300009597</c:v>
                </c:pt>
                <c:pt idx="77936">
                  <c:v>259.33016799990497</c:v>
                </c:pt>
                <c:pt idx="77937">
                  <c:v>259.33669400001202</c:v>
                </c:pt>
                <c:pt idx="77938">
                  <c:v>259.33729899998002</c:v>
                </c:pt>
                <c:pt idx="77939">
                  <c:v>259.338521999779</c:v>
                </c:pt>
                <c:pt idx="77940">
                  <c:v>259.33936100000199</c:v>
                </c:pt>
                <c:pt idx="77941">
                  <c:v>259.35501599997201</c:v>
                </c:pt>
                <c:pt idx="77942">
                  <c:v>259.35954299984502</c:v>
                </c:pt>
                <c:pt idx="77943">
                  <c:v>259.36019500022599</c:v>
                </c:pt>
                <c:pt idx="77944">
                  <c:v>259.36148900018401</c:v>
                </c:pt>
                <c:pt idx="77945">
                  <c:v>259.36157400019499</c:v>
                </c:pt>
                <c:pt idx="77946">
                  <c:v>259.36219799996201</c:v>
                </c:pt>
                <c:pt idx="77947">
                  <c:v>259.36243200021602</c:v>
                </c:pt>
                <c:pt idx="77948">
                  <c:v>259.363441000004</c:v>
                </c:pt>
                <c:pt idx="77949">
                  <c:v>259.36428700015301</c:v>
                </c:pt>
                <c:pt idx="77950">
                  <c:v>259.37604599994296</c:v>
                </c:pt>
                <c:pt idx="77951">
                  <c:v>259.376567999879</c:v>
                </c:pt>
                <c:pt idx="77952">
                  <c:v>259.37749800004804</c:v>
                </c:pt>
                <c:pt idx="77953">
                  <c:v>259.37817100020703</c:v>
                </c:pt>
                <c:pt idx="77954">
                  <c:v>259.378895999816</c:v>
                </c:pt>
                <c:pt idx="77955">
                  <c:v>259.381760999986</c:v>
                </c:pt>
                <c:pt idx="77956">
                  <c:v>259.38213300014399</c:v>
                </c:pt>
                <c:pt idx="77957">
                  <c:v>259.38257000007002</c:v>
                </c:pt>
                <c:pt idx="77958">
                  <c:v>259.38272599978501</c:v>
                </c:pt>
                <c:pt idx="77959">
                  <c:v>259.38355300013399</c:v>
                </c:pt>
                <c:pt idx="77960">
                  <c:v>259.38363400018699</c:v>
                </c:pt>
                <c:pt idx="77961">
                  <c:v>259.38432100019702</c:v>
                </c:pt>
                <c:pt idx="77962">
                  <c:v>259.38465299987001</c:v>
                </c:pt>
                <c:pt idx="77963">
                  <c:v>259.38703300016601</c:v>
                </c:pt>
                <c:pt idx="77964">
                  <c:v>259.387750999849</c:v>
                </c:pt>
                <c:pt idx="77965">
                  <c:v>259.389074999944</c:v>
                </c:pt>
                <c:pt idx="77966">
                  <c:v>259.39003699977502</c:v>
                </c:pt>
                <c:pt idx="77967">
                  <c:v>259.41105299989397</c:v>
                </c:pt>
                <c:pt idx="77968">
                  <c:v>259.411621999788</c:v>
                </c:pt>
                <c:pt idx="77969">
                  <c:v>259.41939399990497</c:v>
                </c:pt>
                <c:pt idx="77970">
                  <c:v>259.42005500019098</c:v>
                </c:pt>
                <c:pt idx="77971">
                  <c:v>259.4212529998</c:v>
                </c:pt>
                <c:pt idx="77972">
                  <c:v>259.422141999948</c:v>
                </c:pt>
                <c:pt idx="77973">
                  <c:v>259.422147999885</c:v>
                </c:pt>
                <c:pt idx="77974">
                  <c:v>259.42672400014999</c:v>
                </c:pt>
                <c:pt idx="77975">
                  <c:v>259.42696299989598</c:v>
                </c:pt>
                <c:pt idx="77976">
                  <c:v>259.43674500012997</c:v>
                </c:pt>
                <c:pt idx="77977">
                  <c:v>259.43729199980197</c:v>
                </c:pt>
                <c:pt idx="77978">
                  <c:v>259.43833500014</c:v>
                </c:pt>
                <c:pt idx="77979">
                  <c:v>259.43903799998202</c:v>
                </c:pt>
                <c:pt idx="77980">
                  <c:v>259.44317599987602</c:v>
                </c:pt>
                <c:pt idx="77981">
                  <c:v>259.44369499984498</c:v>
                </c:pt>
                <c:pt idx="77982">
                  <c:v>259.443822999855</c:v>
                </c:pt>
                <c:pt idx="77983">
                  <c:v>259.44494199984501</c:v>
                </c:pt>
                <c:pt idx="77984">
                  <c:v>259.44585400020503</c:v>
                </c:pt>
                <c:pt idx="77985">
                  <c:v>259.45303400021601</c:v>
                </c:pt>
                <c:pt idx="77986">
                  <c:v>259.45527700014202</c:v>
                </c:pt>
                <c:pt idx="77987">
                  <c:v>259.45587500018502</c:v>
                </c:pt>
                <c:pt idx="77988">
                  <c:v>259.45689999980397</c:v>
                </c:pt>
                <c:pt idx="77989">
                  <c:v>259.45721000016403</c:v>
                </c:pt>
                <c:pt idx="77990">
                  <c:v>259.45757799990997</c:v>
                </c:pt>
                <c:pt idx="77991">
                  <c:v>259.45771599981498</c:v>
                </c:pt>
                <c:pt idx="77992">
                  <c:v>259.45863300012201</c:v>
                </c:pt>
                <c:pt idx="77993">
                  <c:v>259.45926399981499</c:v>
                </c:pt>
                <c:pt idx="77994">
                  <c:v>259.46585400015397</c:v>
                </c:pt>
                <c:pt idx="77995">
                  <c:v>259.46585600013299</c:v>
                </c:pt>
                <c:pt idx="77996">
                  <c:v>259.46622999981599</c:v>
                </c:pt>
                <c:pt idx="77997">
                  <c:v>259.46628600013298</c:v>
                </c:pt>
                <c:pt idx="77998">
                  <c:v>259.46693800005903</c:v>
                </c:pt>
                <c:pt idx="77999">
                  <c:v>259.46711300002698</c:v>
                </c:pt>
                <c:pt idx="78000">
                  <c:v>259.46746899990097</c:v>
                </c:pt>
                <c:pt idx="78001">
                  <c:v>259.46759199996399</c:v>
                </c:pt>
                <c:pt idx="78002">
                  <c:v>259.47006900014401</c:v>
                </c:pt>
                <c:pt idx="78003">
                  <c:v>259.47539500020798</c:v>
                </c:pt>
                <c:pt idx="78004">
                  <c:v>259.502595999947</c:v>
                </c:pt>
                <c:pt idx="78005">
                  <c:v>259.50319300000001</c:v>
                </c:pt>
                <c:pt idx="78006">
                  <c:v>259.50434400010602</c:v>
                </c:pt>
                <c:pt idx="78007">
                  <c:v>259.50495699998999</c:v>
                </c:pt>
                <c:pt idx="78008">
                  <c:v>259.50522999983099</c:v>
                </c:pt>
                <c:pt idx="78009">
                  <c:v>259.51326599988499</c:v>
                </c:pt>
                <c:pt idx="78010">
                  <c:v>259.51768799995898</c:v>
                </c:pt>
                <c:pt idx="78011">
                  <c:v>259.525580000172</c:v>
                </c:pt>
                <c:pt idx="78012">
                  <c:v>259.53479300005699</c:v>
                </c:pt>
                <c:pt idx="78013">
                  <c:v>259.53724600003602</c:v>
                </c:pt>
                <c:pt idx="78014">
                  <c:v>259.55034900016398</c:v>
                </c:pt>
                <c:pt idx="78015">
                  <c:v>259.55491500007997</c:v>
                </c:pt>
                <c:pt idx="78016">
                  <c:v>259.55560400006999</c:v>
                </c:pt>
                <c:pt idx="78017">
                  <c:v>259.55690399996399</c:v>
                </c:pt>
                <c:pt idx="78018">
                  <c:v>259.55782399978398</c:v>
                </c:pt>
                <c:pt idx="78019">
                  <c:v>259.56699200014498</c:v>
                </c:pt>
                <c:pt idx="78020">
                  <c:v>259.57327700007198</c:v>
                </c:pt>
                <c:pt idx="78021">
                  <c:v>259.581923000041</c:v>
                </c:pt>
                <c:pt idx="78022">
                  <c:v>259.58246700019998</c:v>
                </c:pt>
                <c:pt idx="78023">
                  <c:v>259.58348499989302</c:v>
                </c:pt>
                <c:pt idx="78024">
                  <c:v>259.58426499983</c:v>
                </c:pt>
                <c:pt idx="78025">
                  <c:v>259.58456099988302</c:v>
                </c:pt>
                <c:pt idx="78026">
                  <c:v>259.584967000137</c:v>
                </c:pt>
                <c:pt idx="78027">
                  <c:v>259.58570000011599</c:v>
                </c:pt>
                <c:pt idx="78028">
                  <c:v>259.58624900022102</c:v>
                </c:pt>
                <c:pt idx="78029">
                  <c:v>259.59466299991601</c:v>
                </c:pt>
                <c:pt idx="78030">
                  <c:v>259.59529700003202</c:v>
                </c:pt>
                <c:pt idx="78031">
                  <c:v>259.596587000032</c:v>
                </c:pt>
                <c:pt idx="78032">
                  <c:v>259.59743900011699</c:v>
                </c:pt>
                <c:pt idx="78033">
                  <c:v>259.6031019998</c:v>
                </c:pt>
                <c:pt idx="78034">
                  <c:v>259.60347000000104</c:v>
                </c:pt>
                <c:pt idx="78035">
                  <c:v>259.60544899999098</c:v>
                </c:pt>
                <c:pt idx="78036">
                  <c:v>259.60565200011797</c:v>
                </c:pt>
                <c:pt idx="78037">
                  <c:v>259.60621800004401</c:v>
                </c:pt>
                <c:pt idx="78038">
                  <c:v>259.606389000055</c:v>
                </c:pt>
                <c:pt idx="78039">
                  <c:v>259.60691799991702</c:v>
                </c:pt>
                <c:pt idx="78040">
                  <c:v>259.60699999995899</c:v>
                </c:pt>
                <c:pt idx="78041">
                  <c:v>259.60706600017102</c:v>
                </c:pt>
                <c:pt idx="78042">
                  <c:v>259.60735399985401</c:v>
                </c:pt>
                <c:pt idx="78043">
                  <c:v>259.60762000022402</c:v>
                </c:pt>
                <c:pt idx="78044">
                  <c:v>259.60798100004399</c:v>
                </c:pt>
                <c:pt idx="78045">
                  <c:v>259.60814700010798</c:v>
                </c:pt>
                <c:pt idx="78046">
                  <c:v>259.60844900009698</c:v>
                </c:pt>
                <c:pt idx="78047">
                  <c:v>259.60902999986502</c:v>
                </c:pt>
                <c:pt idx="78048">
                  <c:v>259.609833000013</c:v>
                </c:pt>
                <c:pt idx="78049">
                  <c:v>259.61596800016099</c:v>
                </c:pt>
                <c:pt idx="78050">
                  <c:v>259.645926999837</c:v>
                </c:pt>
                <c:pt idx="78051">
                  <c:v>259.64635199988999</c:v>
                </c:pt>
                <c:pt idx="78052">
                  <c:v>259.64718200020798</c:v>
                </c:pt>
                <c:pt idx="78053">
                  <c:v>259.64772699990101</c:v>
                </c:pt>
                <c:pt idx="78054">
                  <c:v>259.66195699993398</c:v>
                </c:pt>
                <c:pt idx="78055">
                  <c:v>259.66436399994501</c:v>
                </c:pt>
                <c:pt idx="78056">
                  <c:v>259.66481700015697</c:v>
                </c:pt>
                <c:pt idx="78057">
                  <c:v>259.66511600017799</c:v>
                </c:pt>
                <c:pt idx="78058">
                  <c:v>259.66633899997697</c:v>
                </c:pt>
                <c:pt idx="78059">
                  <c:v>259.66719799998799</c:v>
                </c:pt>
                <c:pt idx="78060">
                  <c:v>259.67153400006197</c:v>
                </c:pt>
                <c:pt idx="78061">
                  <c:v>259.67929699982</c:v>
                </c:pt>
                <c:pt idx="78062">
                  <c:v>259.67952200016902</c:v>
                </c:pt>
                <c:pt idx="78063">
                  <c:v>259.67996700001004</c:v>
                </c:pt>
                <c:pt idx="78064">
                  <c:v>259.68128100021204</c:v>
                </c:pt>
                <c:pt idx="78065">
                  <c:v>259.682206999968</c:v>
                </c:pt>
                <c:pt idx="78066">
                  <c:v>259.70305700002399</c:v>
                </c:pt>
                <c:pt idx="78067">
                  <c:v>259.70368800017201</c:v>
                </c:pt>
                <c:pt idx="78068">
                  <c:v>259.70478699991804</c:v>
                </c:pt>
                <c:pt idx="78069">
                  <c:v>259.705083999961</c:v>
                </c:pt>
                <c:pt idx="78070">
                  <c:v>259.705462000056</c:v>
                </c:pt>
                <c:pt idx="78071">
                  <c:v>259.70562300017201</c:v>
                </c:pt>
                <c:pt idx="78072">
                  <c:v>259.70623500006599</c:v>
                </c:pt>
                <c:pt idx="78073">
                  <c:v>259.706705000098</c:v>
                </c:pt>
                <c:pt idx="78074">
                  <c:v>259.70763399982303</c:v>
                </c:pt>
                <c:pt idx="78075">
                  <c:v>259.71070300010899</c:v>
                </c:pt>
                <c:pt idx="78076">
                  <c:v>259.74025300001801</c:v>
                </c:pt>
                <c:pt idx="78077">
                  <c:v>259.74241099993299</c:v>
                </c:pt>
                <c:pt idx="78078">
                  <c:v>259.74305999989099</c:v>
                </c:pt>
                <c:pt idx="78079">
                  <c:v>259.74424900004999</c:v>
                </c:pt>
                <c:pt idx="78080">
                  <c:v>259.745043999828</c:v>
                </c:pt>
                <c:pt idx="78081">
                  <c:v>259.75345899996597</c:v>
                </c:pt>
                <c:pt idx="78082">
                  <c:v>259.75679100019897</c:v>
                </c:pt>
                <c:pt idx="78083">
                  <c:v>259.75695599981901</c:v>
                </c:pt>
                <c:pt idx="78084">
                  <c:v>259.75754899991398</c:v>
                </c:pt>
                <c:pt idx="78085">
                  <c:v>259.75879399993499</c:v>
                </c:pt>
                <c:pt idx="78086">
                  <c:v>259.759686000052</c:v>
                </c:pt>
                <c:pt idx="78087">
                  <c:v>259.76065599979802</c:v>
                </c:pt>
                <c:pt idx="78088">
                  <c:v>259.77371299995804</c:v>
                </c:pt>
                <c:pt idx="78089">
                  <c:v>259.77873800002197</c:v>
                </c:pt>
                <c:pt idx="78090">
                  <c:v>259.77926699988501</c:v>
                </c:pt>
                <c:pt idx="78091">
                  <c:v>259.77970800022302</c:v>
                </c:pt>
                <c:pt idx="78092">
                  <c:v>259.78015800001202</c:v>
                </c:pt>
                <c:pt idx="78093">
                  <c:v>259.78021099990599</c:v>
                </c:pt>
                <c:pt idx="78094">
                  <c:v>259.78029899988502</c:v>
                </c:pt>
                <c:pt idx="78095">
                  <c:v>259.78075700004399</c:v>
                </c:pt>
                <c:pt idx="78096">
                  <c:v>259.78098099994799</c:v>
                </c:pt>
                <c:pt idx="78097">
                  <c:v>259.781175000171</c:v>
                </c:pt>
                <c:pt idx="78098">
                  <c:v>259.78186600013902</c:v>
                </c:pt>
                <c:pt idx="78099">
                  <c:v>259.78242000019196</c:v>
                </c:pt>
                <c:pt idx="78100">
                  <c:v>259.782608000023</c:v>
                </c:pt>
                <c:pt idx="78101">
                  <c:v>259.786984000129</c:v>
                </c:pt>
                <c:pt idx="78102">
                  <c:v>259.78704299996002</c:v>
                </c:pt>
                <c:pt idx="78103">
                  <c:v>259.78747199996997</c:v>
                </c:pt>
                <c:pt idx="78104">
                  <c:v>259.78832100008697</c:v>
                </c:pt>
                <c:pt idx="78105">
                  <c:v>259.78869500022398</c:v>
                </c:pt>
                <c:pt idx="78106">
                  <c:v>259.78901500002303</c:v>
                </c:pt>
                <c:pt idx="78107">
                  <c:v>259.78932899988598</c:v>
                </c:pt>
                <c:pt idx="78108">
                  <c:v>259.78935800003399</c:v>
                </c:pt>
                <c:pt idx="78109">
                  <c:v>259.79044999985399</c:v>
                </c:pt>
                <c:pt idx="78110">
                  <c:v>259.79133200007703</c:v>
                </c:pt>
                <c:pt idx="78111">
                  <c:v>259.80838299983503</c:v>
                </c:pt>
                <c:pt idx="78112">
                  <c:v>259.80902899982499</c:v>
                </c:pt>
                <c:pt idx="78113">
                  <c:v>259.81008799999398</c:v>
                </c:pt>
                <c:pt idx="78114">
                  <c:v>259.81084500017397</c:v>
                </c:pt>
                <c:pt idx="78115">
                  <c:v>259.81867000018599</c:v>
                </c:pt>
                <c:pt idx="78116">
                  <c:v>259.81926199983701</c:v>
                </c:pt>
                <c:pt idx="78117">
                  <c:v>259.82076099990002</c:v>
                </c:pt>
                <c:pt idx="78118">
                  <c:v>259.82166199992201</c:v>
                </c:pt>
                <c:pt idx="78119">
                  <c:v>259.82436599997499</c:v>
                </c:pt>
                <c:pt idx="78120">
                  <c:v>259.852863000105</c:v>
                </c:pt>
                <c:pt idx="78121">
                  <c:v>259.85456799980898</c:v>
                </c:pt>
                <c:pt idx="78122">
                  <c:v>259.854725999957</c:v>
                </c:pt>
                <c:pt idx="78123">
                  <c:v>259.855285999947</c:v>
                </c:pt>
                <c:pt idx="78124">
                  <c:v>259.85649199992599</c:v>
                </c:pt>
                <c:pt idx="78125">
                  <c:v>259.85697899977799</c:v>
                </c:pt>
                <c:pt idx="78126">
                  <c:v>259.85735499989397</c:v>
                </c:pt>
                <c:pt idx="78127">
                  <c:v>259.857556000042</c:v>
                </c:pt>
                <c:pt idx="78128">
                  <c:v>259.85851799987302</c:v>
                </c:pt>
                <c:pt idx="78129">
                  <c:v>259.85920399989402</c:v>
                </c:pt>
                <c:pt idx="78130">
                  <c:v>259.86501299985298</c:v>
                </c:pt>
                <c:pt idx="78131">
                  <c:v>259.865400999842</c:v>
                </c:pt>
                <c:pt idx="78132">
                  <c:v>259.86608899984196</c:v>
                </c:pt>
                <c:pt idx="78133">
                  <c:v>259.866595999938</c:v>
                </c:pt>
                <c:pt idx="78134">
                  <c:v>259.87147500018096</c:v>
                </c:pt>
                <c:pt idx="78135">
                  <c:v>259.87196999994899</c:v>
                </c:pt>
                <c:pt idx="78136">
                  <c:v>259.87288199985397</c:v>
                </c:pt>
                <c:pt idx="78137">
                  <c:v>259.873517999949</c:v>
                </c:pt>
                <c:pt idx="78138">
                  <c:v>259.885522999866</c:v>
                </c:pt>
                <c:pt idx="78139">
                  <c:v>259.89377699988802</c:v>
                </c:pt>
                <c:pt idx="78140">
                  <c:v>259.90064000006799</c:v>
                </c:pt>
                <c:pt idx="78141">
                  <c:v>259.91416599981602</c:v>
                </c:pt>
                <c:pt idx="78142">
                  <c:v>259.91478600008099</c:v>
                </c:pt>
                <c:pt idx="78143">
                  <c:v>259.91606099978503</c:v>
                </c:pt>
                <c:pt idx="78144">
                  <c:v>259.91682299991197</c:v>
                </c:pt>
                <c:pt idx="78145">
                  <c:v>259.91752399977401</c:v>
                </c:pt>
                <c:pt idx="78146">
                  <c:v>259.92119200009199</c:v>
                </c:pt>
                <c:pt idx="78147">
                  <c:v>259.93062699990298</c:v>
                </c:pt>
                <c:pt idx="78148">
                  <c:v>259.93217199993501</c:v>
                </c:pt>
                <c:pt idx="78149">
                  <c:v>259.94604500010598</c:v>
                </c:pt>
                <c:pt idx="78150">
                  <c:v>259.94660100013698</c:v>
                </c:pt>
                <c:pt idx="78151">
                  <c:v>259.94740399983101</c:v>
                </c:pt>
                <c:pt idx="78152">
                  <c:v>259.94803100002099</c:v>
                </c:pt>
                <c:pt idx="78153">
                  <c:v>259.96269999996002</c:v>
                </c:pt>
                <c:pt idx="78154">
                  <c:v>259.98403599987699</c:v>
                </c:pt>
                <c:pt idx="78155">
                  <c:v>259.98998000022698</c:v>
                </c:pt>
                <c:pt idx="78156">
                  <c:v>259.99058600018503</c:v>
                </c:pt>
                <c:pt idx="78157">
                  <c:v>259.99184000011104</c:v>
                </c:pt>
                <c:pt idx="78158">
                  <c:v>259.99274600007902</c:v>
                </c:pt>
                <c:pt idx="78159">
                  <c:v>260.00404700016497</c:v>
                </c:pt>
                <c:pt idx="78160">
                  <c:v>260.004609000134</c:v>
                </c:pt>
                <c:pt idx="78161">
                  <c:v>260.00583799986902</c:v>
                </c:pt>
                <c:pt idx="78162">
                  <c:v>260.00658900011302</c:v>
                </c:pt>
                <c:pt idx="78163">
                  <c:v>260.01135700016602</c:v>
                </c:pt>
                <c:pt idx="78164">
                  <c:v>260.01252900004999</c:v>
                </c:pt>
                <c:pt idx="78165">
                  <c:v>260.02584199977701</c:v>
                </c:pt>
                <c:pt idx="78166">
                  <c:v>260.02632300014699</c:v>
                </c:pt>
                <c:pt idx="78167">
                  <c:v>260.026436999851</c:v>
                </c:pt>
                <c:pt idx="78168">
                  <c:v>260.02708499981901</c:v>
                </c:pt>
                <c:pt idx="78169">
                  <c:v>260.02748600012603</c:v>
                </c:pt>
                <c:pt idx="78170">
                  <c:v>260.02827000001997</c:v>
                </c:pt>
                <c:pt idx="78171">
                  <c:v>260.02831000005199</c:v>
                </c:pt>
                <c:pt idx="78172">
                  <c:v>260.02915099979799</c:v>
                </c:pt>
                <c:pt idx="78173">
                  <c:v>260.04262000014899</c:v>
                </c:pt>
                <c:pt idx="78174">
                  <c:v>260.04454800022302</c:v>
                </c:pt>
                <c:pt idx="78175">
                  <c:v>260.04524900008602</c:v>
                </c:pt>
                <c:pt idx="78176">
                  <c:v>260.04656900022303</c:v>
                </c:pt>
                <c:pt idx="78177">
                  <c:v>260.04742099985299</c:v>
                </c:pt>
                <c:pt idx="78178">
                  <c:v>260.05920799980197</c:v>
                </c:pt>
                <c:pt idx="78179">
                  <c:v>260.05930600012999</c:v>
                </c:pt>
                <c:pt idx="78180">
                  <c:v>260.05984699986499</c:v>
                </c:pt>
                <c:pt idx="78181">
                  <c:v>260.05996599997098</c:v>
                </c:pt>
                <c:pt idx="78182">
                  <c:v>260.06094000013002</c:v>
                </c:pt>
                <c:pt idx="78183">
                  <c:v>260.06127199980199</c:v>
                </c:pt>
                <c:pt idx="78184">
                  <c:v>260.06173899986601</c:v>
                </c:pt>
                <c:pt idx="78185">
                  <c:v>260.06220199997102</c:v>
                </c:pt>
                <c:pt idx="78186">
                  <c:v>260.07887600007899</c:v>
                </c:pt>
                <c:pt idx="78187">
                  <c:v>260.093759000028</c:v>
                </c:pt>
                <c:pt idx="78188">
                  <c:v>260.09448000013401</c:v>
                </c:pt>
                <c:pt idx="78189">
                  <c:v>260.10982700017803</c:v>
                </c:pt>
                <c:pt idx="78190">
                  <c:v>260.11120400016802</c:v>
                </c:pt>
                <c:pt idx="78191">
                  <c:v>260.11223100022102</c:v>
                </c:pt>
                <c:pt idx="78192">
                  <c:v>260.11262700012497</c:v>
                </c:pt>
                <c:pt idx="78193">
                  <c:v>260.11410599994599</c:v>
                </c:pt>
                <c:pt idx="78194">
                  <c:v>260.11427999992497</c:v>
                </c:pt>
                <c:pt idx="78195">
                  <c:v>260.115573999883</c:v>
                </c:pt>
                <c:pt idx="78196">
                  <c:v>260.115751999819</c:v>
                </c:pt>
                <c:pt idx="78197">
                  <c:v>260.11758100003101</c:v>
                </c:pt>
                <c:pt idx="78198">
                  <c:v>260.117862999777</c:v>
                </c:pt>
                <c:pt idx="78199">
                  <c:v>260.11850199984099</c:v>
                </c:pt>
                <c:pt idx="78200">
                  <c:v>260.11856900004199</c:v>
                </c:pt>
                <c:pt idx="78201">
                  <c:v>260.11863800022104</c:v>
                </c:pt>
                <c:pt idx="78202">
                  <c:v>260.11870299998901</c:v>
                </c:pt>
                <c:pt idx="78203">
                  <c:v>260.11938500005198</c:v>
                </c:pt>
                <c:pt idx="78204">
                  <c:v>260.11973499998902</c:v>
                </c:pt>
                <c:pt idx="78205">
                  <c:v>260.12003200003102</c:v>
                </c:pt>
                <c:pt idx="78206">
                  <c:v>260.120603999894</c:v>
                </c:pt>
                <c:pt idx="78207">
                  <c:v>260.123901000042</c:v>
                </c:pt>
                <c:pt idx="78208">
                  <c:v>260.12456699981999</c:v>
                </c:pt>
                <c:pt idx="78209">
                  <c:v>260.12537999986301</c:v>
                </c:pt>
                <c:pt idx="78210">
                  <c:v>260.125614000116</c:v>
                </c:pt>
                <c:pt idx="78211">
                  <c:v>260.12605699997897</c:v>
                </c:pt>
                <c:pt idx="78212">
                  <c:v>260.12691100004298</c:v>
                </c:pt>
                <c:pt idx="78213">
                  <c:v>260.12725600003199</c:v>
                </c:pt>
                <c:pt idx="78214">
                  <c:v>260.12807500001099</c:v>
                </c:pt>
                <c:pt idx="78215">
                  <c:v>260.12934900018001</c:v>
                </c:pt>
                <c:pt idx="78216">
                  <c:v>260.13062499987399</c:v>
                </c:pt>
                <c:pt idx="78217">
                  <c:v>260.13121200003201</c:v>
                </c:pt>
                <c:pt idx="78218">
                  <c:v>260.13244600016998</c:v>
                </c:pt>
                <c:pt idx="78219">
                  <c:v>260.13326600013801</c:v>
                </c:pt>
                <c:pt idx="78220">
                  <c:v>260.142403999907</c:v>
                </c:pt>
                <c:pt idx="78221">
                  <c:v>260.14306099978</c:v>
                </c:pt>
                <c:pt idx="78222">
                  <c:v>260.14426600022398</c:v>
                </c:pt>
                <c:pt idx="78223">
                  <c:v>260.14515499991802</c:v>
                </c:pt>
                <c:pt idx="78224">
                  <c:v>260.18913999996499</c:v>
                </c:pt>
                <c:pt idx="78225">
                  <c:v>260.19110700008201</c:v>
                </c:pt>
                <c:pt idx="78226">
                  <c:v>260.19150999991302</c:v>
                </c:pt>
                <c:pt idx="78227">
                  <c:v>260.19176299996599</c:v>
                </c:pt>
                <c:pt idx="78228">
                  <c:v>260.19185899986002</c:v>
                </c:pt>
                <c:pt idx="78229">
                  <c:v>260.19285399979697</c:v>
                </c:pt>
                <c:pt idx="78230">
                  <c:v>260.19285599977502</c:v>
                </c:pt>
                <c:pt idx="78231">
                  <c:v>260.19354600020898</c:v>
                </c:pt>
                <c:pt idx="78232">
                  <c:v>260.19354900017697</c:v>
                </c:pt>
                <c:pt idx="78233">
                  <c:v>260.21224199985198</c:v>
                </c:pt>
                <c:pt idx="78234">
                  <c:v>260.212896000211</c:v>
                </c:pt>
                <c:pt idx="78235">
                  <c:v>260.21439099986299</c:v>
                </c:pt>
                <c:pt idx="78236">
                  <c:v>260.21535100016899</c:v>
                </c:pt>
                <c:pt idx="78237">
                  <c:v>260.235692000151</c:v>
                </c:pt>
                <c:pt idx="78238">
                  <c:v>260.23622100001302</c:v>
                </c:pt>
                <c:pt idx="78239">
                  <c:v>260.23691299997103</c:v>
                </c:pt>
                <c:pt idx="78240">
                  <c:v>260.237176999908</c:v>
                </c:pt>
                <c:pt idx="78241">
                  <c:v>260.23789100008702</c:v>
                </c:pt>
                <c:pt idx="78242">
                  <c:v>260.26235400013303</c:v>
                </c:pt>
                <c:pt idx="78243">
                  <c:v>260.262714999953</c:v>
                </c:pt>
                <c:pt idx="78244">
                  <c:v>260.26290299978399</c:v>
                </c:pt>
                <c:pt idx="78245">
                  <c:v>260.26371699981598</c:v>
                </c:pt>
                <c:pt idx="78246">
                  <c:v>260.26428100021798</c:v>
                </c:pt>
                <c:pt idx="78247">
                  <c:v>260.26430799993199</c:v>
                </c:pt>
                <c:pt idx="78248">
                  <c:v>260.269875000176</c:v>
                </c:pt>
                <c:pt idx="78249">
                  <c:v>260.27061700005999</c:v>
                </c:pt>
                <c:pt idx="78250">
                  <c:v>260.27189400019699</c:v>
                </c:pt>
                <c:pt idx="78251">
                  <c:v>260.27276500008099</c:v>
                </c:pt>
                <c:pt idx="78252">
                  <c:v>260.274049000145</c:v>
                </c:pt>
                <c:pt idx="78253">
                  <c:v>260.27691599983797</c:v>
                </c:pt>
                <c:pt idx="78254">
                  <c:v>260.27796900007098</c:v>
                </c:pt>
                <c:pt idx="78255">
                  <c:v>260.28458800010401</c:v>
                </c:pt>
                <c:pt idx="78256">
                  <c:v>260.286723999797</c:v>
                </c:pt>
                <c:pt idx="78257">
                  <c:v>260.30743699993701</c:v>
                </c:pt>
                <c:pt idx="78258">
                  <c:v>260.30796699978902</c:v>
                </c:pt>
                <c:pt idx="78259">
                  <c:v>260.30885399995799</c:v>
                </c:pt>
                <c:pt idx="78260">
                  <c:v>260.309632999906</c:v>
                </c:pt>
                <c:pt idx="78261">
                  <c:v>260.31240800011801</c:v>
                </c:pt>
                <c:pt idx="78262">
                  <c:v>260.31300900012798</c:v>
                </c:pt>
                <c:pt idx="78263">
                  <c:v>260.31437099982202</c:v>
                </c:pt>
                <c:pt idx="78264">
                  <c:v>260.31459600017098</c:v>
                </c:pt>
                <c:pt idx="78265">
                  <c:v>260.31524500012802</c:v>
                </c:pt>
                <c:pt idx="78266">
                  <c:v>260.33252600018301</c:v>
                </c:pt>
                <c:pt idx="78267">
                  <c:v>260.34111999979297</c:v>
                </c:pt>
                <c:pt idx="78268">
                  <c:v>260.34770700016401</c:v>
                </c:pt>
                <c:pt idx="78269">
                  <c:v>260.37069399990202</c:v>
                </c:pt>
                <c:pt idx="78270">
                  <c:v>260.37262099998702</c:v>
                </c:pt>
                <c:pt idx="78271">
                  <c:v>260.373217000051</c:v>
                </c:pt>
                <c:pt idx="78272">
                  <c:v>260.37397399977601</c:v>
                </c:pt>
                <c:pt idx="78273">
                  <c:v>260.37526299978703</c:v>
                </c:pt>
                <c:pt idx="78274">
                  <c:v>260.37627000005097</c:v>
                </c:pt>
                <c:pt idx="78275">
                  <c:v>260.396901000149</c:v>
                </c:pt>
                <c:pt idx="78276">
                  <c:v>260.397098999874</c:v>
                </c:pt>
                <c:pt idx="78277">
                  <c:v>260.39767600013801</c:v>
                </c:pt>
                <c:pt idx="78278">
                  <c:v>260.39896500014902</c:v>
                </c:pt>
                <c:pt idx="78279">
                  <c:v>260.39978600010699</c:v>
                </c:pt>
                <c:pt idx="78280">
                  <c:v>260.40343200020197</c:v>
                </c:pt>
                <c:pt idx="78281">
                  <c:v>260.40402299986403</c:v>
                </c:pt>
                <c:pt idx="78282">
                  <c:v>260.40510900020303</c:v>
                </c:pt>
                <c:pt idx="78283">
                  <c:v>260.40582299992798</c:v>
                </c:pt>
                <c:pt idx="78284">
                  <c:v>260.42622400018399</c:v>
                </c:pt>
                <c:pt idx="78285">
                  <c:v>260.42683000014199</c:v>
                </c:pt>
                <c:pt idx="78286">
                  <c:v>260.42714400000398</c:v>
                </c:pt>
                <c:pt idx="78287">
                  <c:v>260.4275220001</c:v>
                </c:pt>
                <c:pt idx="78288">
                  <c:v>260.42789800021603</c:v>
                </c:pt>
                <c:pt idx="78289">
                  <c:v>260.42818399992001</c:v>
                </c:pt>
                <c:pt idx="78290">
                  <c:v>260.42855900004702</c:v>
                </c:pt>
                <c:pt idx="78291">
                  <c:v>260.42874399990899</c:v>
                </c:pt>
                <c:pt idx="78292">
                  <c:v>260.43501699996301</c:v>
                </c:pt>
                <c:pt idx="78293">
                  <c:v>260.43564800011103</c:v>
                </c:pt>
                <c:pt idx="78294">
                  <c:v>260.43698600005797</c:v>
                </c:pt>
                <c:pt idx="78295">
                  <c:v>260.43791399979403</c:v>
                </c:pt>
                <c:pt idx="78296">
                  <c:v>260.44162200014301</c:v>
                </c:pt>
                <c:pt idx="78297">
                  <c:v>260.44521599987996</c:v>
                </c:pt>
                <c:pt idx="78298">
                  <c:v>260.44591199979499</c:v>
                </c:pt>
                <c:pt idx="78299">
                  <c:v>260.44718000002803</c:v>
                </c:pt>
                <c:pt idx="78300">
                  <c:v>260.44809199993301</c:v>
                </c:pt>
                <c:pt idx="78301">
                  <c:v>260.45501999988102</c:v>
                </c:pt>
                <c:pt idx="78302">
                  <c:v>260.46292000000898</c:v>
                </c:pt>
                <c:pt idx="78303">
                  <c:v>260.463615999924</c:v>
                </c:pt>
                <c:pt idx="78304">
                  <c:v>260.46493000012498</c:v>
                </c:pt>
                <c:pt idx="78305">
                  <c:v>260.466540999914</c:v>
                </c:pt>
                <c:pt idx="78306">
                  <c:v>260.46661600003</c:v>
                </c:pt>
                <c:pt idx="78307">
                  <c:v>260.47983699982001</c:v>
                </c:pt>
                <c:pt idx="78308">
                  <c:v>260.48602999981</c:v>
                </c:pt>
                <c:pt idx="78309">
                  <c:v>260.486430000128</c:v>
                </c:pt>
                <c:pt idx="78310">
                  <c:v>260.48707100016998</c:v>
                </c:pt>
                <c:pt idx="78311">
                  <c:v>260.487678000117</c:v>
                </c:pt>
                <c:pt idx="78312">
                  <c:v>260.49351099982198</c:v>
                </c:pt>
                <c:pt idx="78313">
                  <c:v>260.494165000181</c:v>
                </c:pt>
                <c:pt idx="78314">
                  <c:v>260.49554700011799</c:v>
                </c:pt>
                <c:pt idx="78315">
                  <c:v>260.496410000087</c:v>
                </c:pt>
                <c:pt idx="78316">
                  <c:v>260.49762200000202</c:v>
                </c:pt>
                <c:pt idx="78317">
                  <c:v>260.51178699981301</c:v>
                </c:pt>
                <c:pt idx="78318">
                  <c:v>260.51214700009899</c:v>
                </c:pt>
                <c:pt idx="78319">
                  <c:v>260.512241000014</c:v>
                </c:pt>
                <c:pt idx="78320">
                  <c:v>260.51270300013101</c:v>
                </c:pt>
                <c:pt idx="78321">
                  <c:v>260.51300500012002</c:v>
                </c:pt>
                <c:pt idx="78322">
                  <c:v>260.513754999919</c:v>
                </c:pt>
                <c:pt idx="78323">
                  <c:v>260.513893999814</c:v>
                </c:pt>
                <c:pt idx="78324">
                  <c:v>260.51444299991897</c:v>
                </c:pt>
                <c:pt idx="78325">
                  <c:v>260.51637999989902</c:v>
                </c:pt>
                <c:pt idx="78326">
                  <c:v>260.52075699999403</c:v>
                </c:pt>
                <c:pt idx="78327">
                  <c:v>260.52127999992001</c:v>
                </c:pt>
                <c:pt idx="78328">
                  <c:v>260.52152000011102</c:v>
                </c:pt>
                <c:pt idx="78329">
                  <c:v>260.52191400003699</c:v>
                </c:pt>
                <c:pt idx="78330">
                  <c:v>260.52211600017398</c:v>
                </c:pt>
                <c:pt idx="78331">
                  <c:v>260.522199000206</c:v>
                </c:pt>
                <c:pt idx="78332">
                  <c:v>260.52223099986799</c:v>
                </c:pt>
                <c:pt idx="78333">
                  <c:v>260.52256299999499</c:v>
                </c:pt>
                <c:pt idx="78334">
                  <c:v>260.52273100003703</c:v>
                </c:pt>
                <c:pt idx="78335">
                  <c:v>260.52277300004698</c:v>
                </c:pt>
                <c:pt idx="78336">
                  <c:v>260.52308999987798</c:v>
                </c:pt>
                <c:pt idx="78337">
                  <c:v>260.52324600004698</c:v>
                </c:pt>
                <c:pt idx="78338">
                  <c:v>260.52342100001601</c:v>
                </c:pt>
                <c:pt idx="78339">
                  <c:v>260.52428599996301</c:v>
                </c:pt>
                <c:pt idx="78340">
                  <c:v>260.52432000005797</c:v>
                </c:pt>
                <c:pt idx="78341">
                  <c:v>260.52521700012198</c:v>
                </c:pt>
                <c:pt idx="78342">
                  <c:v>260.53148600021802</c:v>
                </c:pt>
                <c:pt idx="78343">
                  <c:v>260.53813599992202</c:v>
                </c:pt>
                <c:pt idx="78344">
                  <c:v>260.54014500004899</c:v>
                </c:pt>
                <c:pt idx="78345">
                  <c:v>260.54077400021896</c:v>
                </c:pt>
                <c:pt idx="78346">
                  <c:v>260.54200999988001</c:v>
                </c:pt>
                <c:pt idx="78347">
                  <c:v>260.54282599989102</c:v>
                </c:pt>
                <c:pt idx="78348">
                  <c:v>260.56455600019001</c:v>
                </c:pt>
                <c:pt idx="78349">
                  <c:v>260.56748000019002</c:v>
                </c:pt>
                <c:pt idx="78350">
                  <c:v>260.56812300021102</c:v>
                </c:pt>
                <c:pt idx="78351">
                  <c:v>260.56937500015897</c:v>
                </c:pt>
                <c:pt idx="78352">
                  <c:v>260.57023700013804</c:v>
                </c:pt>
                <c:pt idx="78353">
                  <c:v>260.57237099985201</c:v>
                </c:pt>
                <c:pt idx="78354">
                  <c:v>260.57644200000101</c:v>
                </c:pt>
                <c:pt idx="78355">
                  <c:v>260.58738399979097</c:v>
                </c:pt>
                <c:pt idx="78356">
                  <c:v>260.58888399984403</c:v>
                </c:pt>
                <c:pt idx="78357">
                  <c:v>260.59998500022601</c:v>
                </c:pt>
                <c:pt idx="78358">
                  <c:v>260.60049299985599</c:v>
                </c:pt>
                <c:pt idx="78359">
                  <c:v>260.60137300009899</c:v>
                </c:pt>
                <c:pt idx="78360">
                  <c:v>260.60195899981403</c:v>
                </c:pt>
                <c:pt idx="78361">
                  <c:v>260.60558000017397</c:v>
                </c:pt>
                <c:pt idx="78362">
                  <c:v>260.61790599987899</c:v>
                </c:pt>
                <c:pt idx="78363">
                  <c:v>260.621848000027</c:v>
                </c:pt>
                <c:pt idx="78364">
                  <c:v>260.63639799985998</c:v>
                </c:pt>
                <c:pt idx="78365">
                  <c:v>260.66565800010699</c:v>
                </c:pt>
                <c:pt idx="78366">
                  <c:v>260.67544599982199</c:v>
                </c:pt>
                <c:pt idx="78367">
                  <c:v>260.67604399986499</c:v>
                </c:pt>
                <c:pt idx="78368">
                  <c:v>260.677045000193</c:v>
                </c:pt>
                <c:pt idx="78369">
                  <c:v>260.677740000119</c:v>
                </c:pt>
                <c:pt idx="78370">
                  <c:v>260.69781400019502</c:v>
                </c:pt>
                <c:pt idx="78371">
                  <c:v>260.711323000123</c:v>
                </c:pt>
                <c:pt idx="78372">
                  <c:v>260.711966000144</c:v>
                </c:pt>
                <c:pt idx="78373">
                  <c:v>260.71326100009099</c:v>
                </c:pt>
                <c:pt idx="78374">
                  <c:v>260.714145999827</c:v>
                </c:pt>
                <c:pt idx="78375">
                  <c:v>260.73880400008403</c:v>
                </c:pt>
                <c:pt idx="78376">
                  <c:v>260.739411000031</c:v>
                </c:pt>
                <c:pt idx="78377">
                  <c:v>260.74063399982998</c:v>
                </c:pt>
                <c:pt idx="78378">
                  <c:v>260.74148899988302</c:v>
                </c:pt>
                <c:pt idx="78379">
                  <c:v>260.743900999841</c:v>
                </c:pt>
                <c:pt idx="78380">
                  <c:v>260.74424799980898</c:v>
                </c:pt>
                <c:pt idx="78381">
                  <c:v>260.74454999979901</c:v>
                </c:pt>
                <c:pt idx="78382">
                  <c:v>260.74503000018001</c:v>
                </c:pt>
                <c:pt idx="78383">
                  <c:v>260.74519699977799</c:v>
                </c:pt>
                <c:pt idx="78384">
                  <c:v>260.74556699995799</c:v>
                </c:pt>
                <c:pt idx="78385">
                  <c:v>260.74651899989396</c:v>
                </c:pt>
                <c:pt idx="78386">
                  <c:v>260.747063000053</c:v>
                </c:pt>
                <c:pt idx="78387">
                  <c:v>260.74736500004201</c:v>
                </c:pt>
                <c:pt idx="78388">
                  <c:v>260.74768599983099</c:v>
                </c:pt>
                <c:pt idx="78389">
                  <c:v>260.74830100014799</c:v>
                </c:pt>
                <c:pt idx="78390">
                  <c:v>260.74892799988402</c:v>
                </c:pt>
                <c:pt idx="78391">
                  <c:v>260.74966299984197</c:v>
                </c:pt>
                <c:pt idx="78392">
                  <c:v>260.75228799982102</c:v>
                </c:pt>
                <c:pt idx="78393">
                  <c:v>260.752899000181</c:v>
                </c:pt>
                <c:pt idx="78394">
                  <c:v>260.75396299984197</c:v>
                </c:pt>
                <c:pt idx="78395">
                  <c:v>260.75470300020203</c:v>
                </c:pt>
                <c:pt idx="78396">
                  <c:v>260.76297000008697</c:v>
                </c:pt>
                <c:pt idx="78397">
                  <c:v>260.763373999907</c:v>
                </c:pt>
                <c:pt idx="78398">
                  <c:v>260.76411599979099</c:v>
                </c:pt>
                <c:pt idx="78399">
                  <c:v>260.764638000182</c:v>
                </c:pt>
                <c:pt idx="78400">
                  <c:v>260.78574599978299</c:v>
                </c:pt>
                <c:pt idx="78401">
                  <c:v>260.789023000143</c:v>
                </c:pt>
                <c:pt idx="78402">
                  <c:v>260.79464199983698</c:v>
                </c:pt>
                <c:pt idx="78403">
                  <c:v>260.79530300012203</c:v>
                </c:pt>
                <c:pt idx="78404">
                  <c:v>260.79640499983702</c:v>
                </c:pt>
                <c:pt idx="78405">
                  <c:v>260.79733599999599</c:v>
                </c:pt>
                <c:pt idx="78406">
                  <c:v>260.79847900018598</c:v>
                </c:pt>
                <c:pt idx="78407">
                  <c:v>260.80599599981701</c:v>
                </c:pt>
                <c:pt idx="78408">
                  <c:v>260.80644000012302</c:v>
                </c:pt>
                <c:pt idx="78409">
                  <c:v>260.806641999806</c:v>
                </c:pt>
                <c:pt idx="78410">
                  <c:v>260.80775399986999</c:v>
                </c:pt>
                <c:pt idx="78411">
                  <c:v>260.80863400011299</c:v>
                </c:pt>
                <c:pt idx="78412">
                  <c:v>260.81906199988202</c:v>
                </c:pt>
                <c:pt idx="78413">
                  <c:v>260.82918600013699</c:v>
                </c:pt>
                <c:pt idx="78414">
                  <c:v>260.83254600007399</c:v>
                </c:pt>
                <c:pt idx="78415">
                  <c:v>260.84846499998002</c:v>
                </c:pt>
                <c:pt idx="78416">
                  <c:v>260.84882299983201</c:v>
                </c:pt>
                <c:pt idx="78417">
                  <c:v>260.84970700003299</c:v>
                </c:pt>
                <c:pt idx="78418">
                  <c:v>260.850147999917</c:v>
                </c:pt>
                <c:pt idx="78419">
                  <c:v>260.85987799979102</c:v>
                </c:pt>
                <c:pt idx="78420">
                  <c:v>260.860497000066</c:v>
                </c:pt>
                <c:pt idx="78421">
                  <c:v>260.86152700008802</c:v>
                </c:pt>
                <c:pt idx="78422">
                  <c:v>260.86161000011901</c:v>
                </c:pt>
                <c:pt idx="78423">
                  <c:v>260.86227999985499</c:v>
                </c:pt>
                <c:pt idx="78424">
                  <c:v>260.872739000205</c:v>
                </c:pt>
                <c:pt idx="78425">
                  <c:v>260.87341299989902</c:v>
                </c:pt>
                <c:pt idx="78426">
                  <c:v>260.87479999978302</c:v>
                </c:pt>
                <c:pt idx="78427">
                  <c:v>260.87575100018501</c:v>
                </c:pt>
                <c:pt idx="78428">
                  <c:v>260.88596799991103</c:v>
                </c:pt>
                <c:pt idx="78429">
                  <c:v>260.88634200004799</c:v>
                </c:pt>
                <c:pt idx="78430">
                  <c:v>260.887069000091</c:v>
                </c:pt>
                <c:pt idx="78431">
                  <c:v>260.88752900022797</c:v>
                </c:pt>
                <c:pt idx="78432">
                  <c:v>260.89287300010199</c:v>
                </c:pt>
                <c:pt idx="78433">
                  <c:v>260.901835999902</c:v>
                </c:pt>
                <c:pt idx="78434">
                  <c:v>260.902420000093</c:v>
                </c:pt>
                <c:pt idx="78435">
                  <c:v>260.903601999871</c:v>
                </c:pt>
                <c:pt idx="78436">
                  <c:v>260.90438499977603</c:v>
                </c:pt>
                <c:pt idx="78437">
                  <c:v>260.91462500016797</c:v>
                </c:pt>
                <c:pt idx="78438">
                  <c:v>260.915400000158</c:v>
                </c:pt>
                <c:pt idx="78439">
                  <c:v>260.91604700013698</c:v>
                </c:pt>
                <c:pt idx="78440">
                  <c:v>260.91722799992499</c:v>
                </c:pt>
                <c:pt idx="78441">
                  <c:v>260.917275999872</c:v>
                </c:pt>
                <c:pt idx="78442">
                  <c:v>260.91759400014701</c:v>
                </c:pt>
                <c:pt idx="78443">
                  <c:v>260.91822499984102</c:v>
                </c:pt>
                <c:pt idx="78444">
                  <c:v>260.91833600003099</c:v>
                </c:pt>
                <c:pt idx="78445">
                  <c:v>260.91894099999899</c:v>
                </c:pt>
                <c:pt idx="78446">
                  <c:v>260.92319700001099</c:v>
                </c:pt>
                <c:pt idx="78447">
                  <c:v>260.92857499997899</c:v>
                </c:pt>
                <c:pt idx="78448">
                  <c:v>260.94415499983296</c:v>
                </c:pt>
                <c:pt idx="78449">
                  <c:v>260.94483399992799</c:v>
                </c:pt>
                <c:pt idx="78450">
                  <c:v>260.94491200001301</c:v>
                </c:pt>
                <c:pt idx="78451">
                  <c:v>260.94526899987602</c:v>
                </c:pt>
                <c:pt idx="78452">
                  <c:v>260.94586099998099</c:v>
                </c:pt>
                <c:pt idx="78453">
                  <c:v>260.94616699992901</c:v>
                </c:pt>
                <c:pt idx="78454">
                  <c:v>260.94633499997099</c:v>
                </c:pt>
                <c:pt idx="78455">
                  <c:v>260.94717200021404</c:v>
                </c:pt>
                <c:pt idx="78456">
                  <c:v>260.947675999887</c:v>
                </c:pt>
                <c:pt idx="78457">
                  <c:v>260.964695999973</c:v>
                </c:pt>
                <c:pt idx="78458">
                  <c:v>260.96532400015303</c:v>
                </c:pt>
                <c:pt idx="78459">
                  <c:v>260.96664299984599</c:v>
                </c:pt>
                <c:pt idx="78460">
                  <c:v>260.96759099982501</c:v>
                </c:pt>
                <c:pt idx="78461">
                  <c:v>260.97210799980502</c:v>
                </c:pt>
                <c:pt idx="78462">
                  <c:v>260.97214099991101</c:v>
                </c:pt>
                <c:pt idx="78463">
                  <c:v>260.97256899993198</c:v>
                </c:pt>
                <c:pt idx="78464">
                  <c:v>260.972621999826</c:v>
                </c:pt>
                <c:pt idx="78465">
                  <c:v>260.97338099998501</c:v>
                </c:pt>
                <c:pt idx="78466">
                  <c:v>260.97342599996398</c:v>
                </c:pt>
                <c:pt idx="78467">
                  <c:v>260.97388900006899</c:v>
                </c:pt>
                <c:pt idx="78468">
                  <c:v>260.97402599998503</c:v>
                </c:pt>
                <c:pt idx="78469">
                  <c:v>260.97669099999598</c:v>
                </c:pt>
                <c:pt idx="78470">
                  <c:v>260.99753000016699</c:v>
                </c:pt>
                <c:pt idx="78471">
                  <c:v>260.99811499989301</c:v>
                </c:pt>
                <c:pt idx="78472">
                  <c:v>260.99926300003</c:v>
                </c:pt>
                <c:pt idx="78473">
                  <c:v>261.00017399994601</c:v>
                </c:pt>
                <c:pt idx="78474">
                  <c:v>261.00439899983002</c:v>
                </c:pt>
                <c:pt idx="78475">
                  <c:v>261.00739299999901</c:v>
                </c:pt>
                <c:pt idx="78476">
                  <c:v>261.02633399977998</c:v>
                </c:pt>
                <c:pt idx="78477">
                  <c:v>261.02706800020303</c:v>
                </c:pt>
                <c:pt idx="78478">
                  <c:v>261.02842399996001</c:v>
                </c:pt>
                <c:pt idx="78479">
                  <c:v>261.02964399979101</c:v>
                </c:pt>
                <c:pt idx="78480">
                  <c:v>261.03475999980202</c:v>
                </c:pt>
                <c:pt idx="78481">
                  <c:v>261.03546600006604</c:v>
                </c:pt>
                <c:pt idx="78482">
                  <c:v>261.03673199986497</c:v>
                </c:pt>
                <c:pt idx="78483">
                  <c:v>261.03768700022499</c:v>
                </c:pt>
                <c:pt idx="78484">
                  <c:v>261.03968100005602</c:v>
                </c:pt>
                <c:pt idx="78485">
                  <c:v>261.04400099984503</c:v>
                </c:pt>
                <c:pt idx="78486">
                  <c:v>261.05122399985703</c:v>
                </c:pt>
                <c:pt idx="78487">
                  <c:v>261.059360000217</c:v>
                </c:pt>
                <c:pt idx="78488">
                  <c:v>261.06001000016403</c:v>
                </c:pt>
                <c:pt idx="78489">
                  <c:v>261.061101999985</c:v>
                </c:pt>
                <c:pt idx="78490">
                  <c:v>261.06190800010103</c:v>
                </c:pt>
                <c:pt idx="78491">
                  <c:v>261.06752299983702</c:v>
                </c:pt>
                <c:pt idx="78492">
                  <c:v>261.06798399996399</c:v>
                </c:pt>
                <c:pt idx="78493">
                  <c:v>261.06875000004902</c:v>
                </c:pt>
                <c:pt idx="78494">
                  <c:v>261.06936399992202</c:v>
                </c:pt>
                <c:pt idx="78495">
                  <c:v>261.07029900003903</c:v>
                </c:pt>
                <c:pt idx="78496">
                  <c:v>261.07306499989102</c:v>
                </c:pt>
                <c:pt idx="78497">
                  <c:v>261.07361599997603</c:v>
                </c:pt>
                <c:pt idx="78498">
                  <c:v>261.07456999989103</c:v>
                </c:pt>
                <c:pt idx="78499">
                  <c:v>261.07532700007101</c:v>
                </c:pt>
                <c:pt idx="78500">
                  <c:v>261.08267300014597</c:v>
                </c:pt>
                <c:pt idx="78501">
                  <c:v>261.088221000136</c:v>
                </c:pt>
                <c:pt idx="78502">
                  <c:v>261.089742999956</c:v>
                </c:pt>
                <c:pt idx="78503">
                  <c:v>261.09022399987202</c:v>
                </c:pt>
                <c:pt idx="78504">
                  <c:v>261.09110600009399</c:v>
                </c:pt>
                <c:pt idx="78505">
                  <c:v>261.09175500005199</c:v>
                </c:pt>
                <c:pt idx="78506">
                  <c:v>261.10755099989501</c:v>
                </c:pt>
                <c:pt idx="78507">
                  <c:v>261.118185000214</c:v>
                </c:pt>
                <c:pt idx="78508">
                  <c:v>261.12880500022499</c:v>
                </c:pt>
                <c:pt idx="78509">
                  <c:v>261.15474800007996</c:v>
                </c:pt>
                <c:pt idx="78510">
                  <c:v>261.15692700022902</c:v>
                </c:pt>
                <c:pt idx="78511">
                  <c:v>261.15716399999599</c:v>
                </c:pt>
                <c:pt idx="78512">
                  <c:v>261.15781299995399</c:v>
                </c:pt>
                <c:pt idx="78513">
                  <c:v>261.15897999989102</c:v>
                </c:pt>
                <c:pt idx="78514">
                  <c:v>261.15984899979497</c:v>
                </c:pt>
                <c:pt idx="78515">
                  <c:v>261.16110200018699</c:v>
                </c:pt>
                <c:pt idx="78516">
                  <c:v>261.16171300009199</c:v>
                </c:pt>
                <c:pt idx="78517">
                  <c:v>261.16281199983797</c:v>
                </c:pt>
                <c:pt idx="78518">
                  <c:v>261.16364500012401</c:v>
                </c:pt>
                <c:pt idx="78519">
                  <c:v>261.18424500009399</c:v>
                </c:pt>
                <c:pt idx="78520">
                  <c:v>261.18605300007403</c:v>
                </c:pt>
                <c:pt idx="78521">
                  <c:v>261.18641099992601</c:v>
                </c:pt>
                <c:pt idx="78522">
                  <c:v>261.18739200000999</c:v>
                </c:pt>
                <c:pt idx="78523">
                  <c:v>261.18757699987299</c:v>
                </c:pt>
                <c:pt idx="78524">
                  <c:v>261.188197000137</c:v>
                </c:pt>
                <c:pt idx="78525">
                  <c:v>261.18837500007402</c:v>
                </c:pt>
                <c:pt idx="78526">
                  <c:v>261.18936600005298</c:v>
                </c:pt>
                <c:pt idx="78527">
                  <c:v>261.18997899993701</c:v>
                </c:pt>
                <c:pt idx="78528">
                  <c:v>261.19027399999999</c:v>
                </c:pt>
                <c:pt idx="78529">
                  <c:v>261.19048300006398</c:v>
                </c:pt>
                <c:pt idx="78530">
                  <c:v>261.19125500008499</c:v>
                </c:pt>
                <c:pt idx="78531">
                  <c:v>261.19127899983101</c:v>
                </c:pt>
                <c:pt idx="78532">
                  <c:v>261.191416000201</c:v>
                </c:pt>
                <c:pt idx="78533">
                  <c:v>261.19218800022202</c:v>
                </c:pt>
                <c:pt idx="78534">
                  <c:v>261.19435600003203</c:v>
                </c:pt>
                <c:pt idx="78535">
                  <c:v>261.19455600019103</c:v>
                </c:pt>
                <c:pt idx="78536">
                  <c:v>261.19500100003199</c:v>
                </c:pt>
                <c:pt idx="78537">
                  <c:v>261.195155000223</c:v>
                </c:pt>
                <c:pt idx="78538">
                  <c:v>261.196001999906</c:v>
                </c:pt>
                <c:pt idx="78539">
                  <c:v>261.19607400005401</c:v>
                </c:pt>
                <c:pt idx="78540">
                  <c:v>261.19614199978901</c:v>
                </c:pt>
                <c:pt idx="78541">
                  <c:v>261.19620600002202</c:v>
                </c:pt>
                <c:pt idx="78542">
                  <c:v>261.19626799982103</c:v>
                </c:pt>
                <c:pt idx="78543">
                  <c:v>261.19633200005399</c:v>
                </c:pt>
                <c:pt idx="78544">
                  <c:v>261.196393999853</c:v>
                </c:pt>
                <c:pt idx="78545">
                  <c:v>261.19684900004302</c:v>
                </c:pt>
                <c:pt idx="78546">
                  <c:v>261.19730299978897</c:v>
                </c:pt>
                <c:pt idx="78547">
                  <c:v>261.19768399985298</c:v>
                </c:pt>
                <c:pt idx="78548">
                  <c:v>261.19811799981102</c:v>
                </c:pt>
                <c:pt idx="78549">
                  <c:v>261.19869000012801</c:v>
                </c:pt>
                <c:pt idx="78550">
                  <c:v>261.19908600003299</c:v>
                </c:pt>
                <c:pt idx="78551">
                  <c:v>261.19937700013901</c:v>
                </c:pt>
                <c:pt idx="78552">
                  <c:v>261.21022300003398</c:v>
                </c:pt>
                <c:pt idx="78553">
                  <c:v>261.21071299985402</c:v>
                </c:pt>
                <c:pt idx="78554">
                  <c:v>261.21148299989699</c:v>
                </c:pt>
                <c:pt idx="78555">
                  <c:v>261.212227000214</c:v>
                </c:pt>
                <c:pt idx="78556">
                  <c:v>261.23460799999498</c:v>
                </c:pt>
                <c:pt idx="78557">
                  <c:v>261.23524800004799</c:v>
                </c:pt>
                <c:pt idx="78558">
                  <c:v>261.23632899998398</c:v>
                </c:pt>
                <c:pt idx="78559">
                  <c:v>261.23658100004803</c:v>
                </c:pt>
                <c:pt idx="78560">
                  <c:v>261.23759900019598</c:v>
                </c:pt>
                <c:pt idx="78561">
                  <c:v>261.26124399979699</c:v>
                </c:pt>
                <c:pt idx="78562">
                  <c:v>261.26527799988202</c:v>
                </c:pt>
                <c:pt idx="78563">
                  <c:v>261.268457999904</c:v>
                </c:pt>
                <c:pt idx="78564">
                  <c:v>261.26913600000898</c:v>
                </c:pt>
                <c:pt idx="78565">
                  <c:v>261.26995000004104</c:v>
                </c:pt>
                <c:pt idx="78566">
                  <c:v>261.270506000073</c:v>
                </c:pt>
                <c:pt idx="78567">
                  <c:v>261.27064999991399</c:v>
                </c:pt>
                <c:pt idx="78568">
                  <c:v>261.27150399997799</c:v>
                </c:pt>
                <c:pt idx="78569">
                  <c:v>261.27197499999897</c:v>
                </c:pt>
                <c:pt idx="78570">
                  <c:v>261.272906000158</c:v>
                </c:pt>
                <c:pt idx="78571">
                  <c:v>261.27840800017998</c:v>
                </c:pt>
                <c:pt idx="78572">
                  <c:v>261.28610700015901</c:v>
                </c:pt>
                <c:pt idx="78573">
                  <c:v>261.30143199998201</c:v>
                </c:pt>
                <c:pt idx="78574">
                  <c:v>261.303408000003</c:v>
                </c:pt>
                <c:pt idx="78575">
                  <c:v>261.30447800005601</c:v>
                </c:pt>
                <c:pt idx="78576">
                  <c:v>261.304997000024</c:v>
                </c:pt>
                <c:pt idx="78577">
                  <c:v>261.305078000077</c:v>
                </c:pt>
                <c:pt idx="78578">
                  <c:v>261.30533900004502</c:v>
                </c:pt>
                <c:pt idx="78579">
                  <c:v>261.30626499980201</c:v>
                </c:pt>
                <c:pt idx="78580">
                  <c:v>261.306265999792</c:v>
                </c:pt>
                <c:pt idx="78581">
                  <c:v>261.30698699989796</c:v>
                </c:pt>
                <c:pt idx="78582">
                  <c:v>261.30698799988699</c:v>
                </c:pt>
                <c:pt idx="78583">
                  <c:v>261.30887799990802</c:v>
                </c:pt>
                <c:pt idx="78584">
                  <c:v>261.30957399982401</c:v>
                </c:pt>
                <c:pt idx="78585">
                  <c:v>261.31087800013103</c:v>
                </c:pt>
                <c:pt idx="78586">
                  <c:v>261.31180899983502</c:v>
                </c:pt>
                <c:pt idx="78587">
                  <c:v>261.31869900018501</c:v>
                </c:pt>
                <c:pt idx="78588">
                  <c:v>261.32217699978298</c:v>
                </c:pt>
                <c:pt idx="78589">
                  <c:v>261.32268799983598</c:v>
                </c:pt>
                <c:pt idx="78590">
                  <c:v>261.32349299996298</c:v>
                </c:pt>
                <c:pt idx="78591">
                  <c:v>261.32406699980402</c:v>
                </c:pt>
                <c:pt idx="78592">
                  <c:v>261.34559100000797</c:v>
                </c:pt>
                <c:pt idx="78593">
                  <c:v>261.34623799998701</c:v>
                </c:pt>
                <c:pt idx="78594">
                  <c:v>261.346648000198</c:v>
                </c:pt>
                <c:pt idx="78595">
                  <c:v>261.34746400020902</c:v>
                </c:pt>
                <c:pt idx="78596">
                  <c:v>261.34825000008198</c:v>
                </c:pt>
                <c:pt idx="78597">
                  <c:v>261.352866999914</c:v>
                </c:pt>
                <c:pt idx="78598">
                  <c:v>261.35358999999801</c:v>
                </c:pt>
                <c:pt idx="78599">
                  <c:v>261.35445099998799</c:v>
                </c:pt>
                <c:pt idx="78600">
                  <c:v>261.354942999787</c:v>
                </c:pt>
                <c:pt idx="78601">
                  <c:v>261.355861000083</c:v>
                </c:pt>
                <c:pt idx="78602">
                  <c:v>261.36088500015802</c:v>
                </c:pt>
                <c:pt idx="78603">
                  <c:v>261.36144400015803</c:v>
                </c:pt>
                <c:pt idx="78604">
                  <c:v>261.367789999894</c:v>
                </c:pt>
                <c:pt idx="78605">
                  <c:v>261.368358999789</c:v>
                </c:pt>
                <c:pt idx="78606">
                  <c:v>261.36937399996799</c:v>
                </c:pt>
                <c:pt idx="78607">
                  <c:v>261.370044000159</c:v>
                </c:pt>
                <c:pt idx="78608">
                  <c:v>261.371836999842</c:v>
                </c:pt>
                <c:pt idx="78609">
                  <c:v>261.37439500007503</c:v>
                </c:pt>
                <c:pt idx="78610">
                  <c:v>261.37498400021201</c:v>
                </c:pt>
                <c:pt idx="78611">
                  <c:v>261.37597900014902</c:v>
                </c:pt>
                <c:pt idx="78612">
                  <c:v>261.376817999916</c:v>
                </c:pt>
                <c:pt idx="78613">
                  <c:v>261.39687700015202</c:v>
                </c:pt>
                <c:pt idx="78614">
                  <c:v>261.41128800009</c:v>
                </c:pt>
                <c:pt idx="78615">
                  <c:v>261.412417999963</c:v>
                </c:pt>
                <c:pt idx="78616">
                  <c:v>261.418499000228</c:v>
                </c:pt>
                <c:pt idx="78617">
                  <c:v>261.41964599992201</c:v>
                </c:pt>
                <c:pt idx="78618">
                  <c:v>261.419878000197</c:v>
                </c:pt>
                <c:pt idx="78619">
                  <c:v>261.42051199985798</c:v>
                </c:pt>
                <c:pt idx="78620">
                  <c:v>261.42182400007999</c:v>
                </c:pt>
                <c:pt idx="78621">
                  <c:v>261.42277000008102</c:v>
                </c:pt>
                <c:pt idx="78622">
                  <c:v>261.42902799983801</c:v>
                </c:pt>
                <c:pt idx="78623">
                  <c:v>261.438102999818</c:v>
                </c:pt>
                <c:pt idx="78624">
                  <c:v>261.44960200008398</c:v>
                </c:pt>
                <c:pt idx="78625">
                  <c:v>261.45496800018003</c:v>
                </c:pt>
                <c:pt idx="78626">
                  <c:v>261.455434999788</c:v>
                </c:pt>
                <c:pt idx="78627">
                  <c:v>261.45621300020099</c:v>
                </c:pt>
                <c:pt idx="78628">
                  <c:v>261.45681099978901</c:v>
                </c:pt>
                <c:pt idx="78629">
                  <c:v>261.45862100020099</c:v>
                </c:pt>
                <c:pt idx="78630">
                  <c:v>261.45927100014802</c:v>
                </c:pt>
                <c:pt idx="78631">
                  <c:v>261.46040899993699</c:v>
                </c:pt>
                <c:pt idx="78632">
                  <c:v>261.4612389998</c:v>
                </c:pt>
                <c:pt idx="78633">
                  <c:v>261.46428099991601</c:v>
                </c:pt>
                <c:pt idx="78634">
                  <c:v>261.46480399984199</c:v>
                </c:pt>
                <c:pt idx="78635">
                  <c:v>261.465933000181</c:v>
                </c:pt>
                <c:pt idx="78636">
                  <c:v>261.46671100013901</c:v>
                </c:pt>
                <c:pt idx="78637">
                  <c:v>261.47860599985501</c:v>
                </c:pt>
                <c:pt idx="78638">
                  <c:v>261.479045000214</c:v>
                </c:pt>
                <c:pt idx="78639">
                  <c:v>261.47996400004502</c:v>
                </c:pt>
                <c:pt idx="78640">
                  <c:v>261.48012300018297</c:v>
                </c:pt>
                <c:pt idx="78641">
                  <c:v>261.48092099992903</c:v>
                </c:pt>
                <c:pt idx="78642">
                  <c:v>261.48101199987599</c:v>
                </c:pt>
                <c:pt idx="78643">
                  <c:v>261.48167200017201</c:v>
                </c:pt>
                <c:pt idx="78644">
                  <c:v>261.48212199996101</c:v>
                </c:pt>
                <c:pt idx="78645">
                  <c:v>261.48339900009802</c:v>
                </c:pt>
                <c:pt idx="78646">
                  <c:v>261.48398900022499</c:v>
                </c:pt>
                <c:pt idx="78647">
                  <c:v>261.485144999824</c:v>
                </c:pt>
                <c:pt idx="78648">
                  <c:v>261.48614300018301</c:v>
                </c:pt>
                <c:pt idx="78649">
                  <c:v>261.49618499994097</c:v>
                </c:pt>
                <c:pt idx="78650">
                  <c:v>261.50856000003802</c:v>
                </c:pt>
                <c:pt idx="78651">
                  <c:v>261.50906500015401</c:v>
                </c:pt>
                <c:pt idx="78652">
                  <c:v>261.50992600014399</c:v>
                </c:pt>
                <c:pt idx="78653">
                  <c:v>261.51047800021803</c:v>
                </c:pt>
                <c:pt idx="78654">
                  <c:v>261.52468500003999</c:v>
                </c:pt>
                <c:pt idx="78655">
                  <c:v>261.53443100020002</c:v>
                </c:pt>
                <c:pt idx="78656">
                  <c:v>261.54141600000003</c:v>
                </c:pt>
                <c:pt idx="78657">
                  <c:v>261.54379899980898</c:v>
                </c:pt>
                <c:pt idx="78658">
                  <c:v>261.563733000002</c:v>
                </c:pt>
                <c:pt idx="78659">
                  <c:v>261.57595399990799</c:v>
                </c:pt>
                <c:pt idx="78660">
                  <c:v>261.57598000008801</c:v>
                </c:pt>
                <c:pt idx="78661">
                  <c:v>261.60530600009201</c:v>
                </c:pt>
                <c:pt idx="78662">
                  <c:v>261.60615400021896</c:v>
                </c:pt>
                <c:pt idx="78663">
                  <c:v>261.60682099998598</c:v>
                </c:pt>
                <c:pt idx="78664">
                  <c:v>261.60811299996499</c:v>
                </c:pt>
                <c:pt idx="78665">
                  <c:v>261.60882300018699</c:v>
                </c:pt>
                <c:pt idx="78666">
                  <c:v>261.609023999881</c:v>
                </c:pt>
                <c:pt idx="78667">
                  <c:v>261.60936599990202</c:v>
                </c:pt>
                <c:pt idx="78668">
                  <c:v>261.61027999978597</c:v>
                </c:pt>
                <c:pt idx="78669">
                  <c:v>261.61093400014499</c:v>
                </c:pt>
                <c:pt idx="78670">
                  <c:v>261.65864999984399</c:v>
                </c:pt>
                <c:pt idx="78671">
                  <c:v>261.65924199994998</c:v>
                </c:pt>
                <c:pt idx="78672">
                  <c:v>261.66053499991898</c:v>
                </c:pt>
                <c:pt idx="78673">
                  <c:v>261.66155000009798</c:v>
                </c:pt>
                <c:pt idx="78674">
                  <c:v>261.66484199984501</c:v>
                </c:pt>
                <c:pt idx="78675">
                  <c:v>261.66548699984497</c:v>
                </c:pt>
                <c:pt idx="78676">
                  <c:v>261.66683200017303</c:v>
                </c:pt>
                <c:pt idx="78677">
                  <c:v>261.66778900005698</c:v>
                </c:pt>
                <c:pt idx="78678">
                  <c:v>261.67141799987797</c:v>
                </c:pt>
                <c:pt idx="78679">
                  <c:v>261.67203800014198</c:v>
                </c:pt>
                <c:pt idx="78680">
                  <c:v>261.67295899995202</c:v>
                </c:pt>
                <c:pt idx="78681">
                  <c:v>261.67400800022699</c:v>
                </c:pt>
                <c:pt idx="78682">
                  <c:v>261.67584499989903</c:v>
                </c:pt>
                <c:pt idx="78683">
                  <c:v>261.67752499986801</c:v>
                </c:pt>
                <c:pt idx="78684">
                  <c:v>261.71924299978798</c:v>
                </c:pt>
                <c:pt idx="78685">
                  <c:v>261.719873999936</c:v>
                </c:pt>
                <c:pt idx="78686">
                  <c:v>261.72114700011599</c:v>
                </c:pt>
                <c:pt idx="78687">
                  <c:v>261.72207799981999</c:v>
                </c:pt>
                <c:pt idx="78688">
                  <c:v>261.732956999821</c:v>
                </c:pt>
                <c:pt idx="78689">
                  <c:v>261.73359299991699</c:v>
                </c:pt>
                <c:pt idx="78690">
                  <c:v>261.733643999832</c:v>
                </c:pt>
                <c:pt idx="78691">
                  <c:v>261.73496799992699</c:v>
                </c:pt>
                <c:pt idx="78692">
                  <c:v>261.73572000016003</c:v>
                </c:pt>
                <c:pt idx="78693">
                  <c:v>261.737492000065</c:v>
                </c:pt>
                <c:pt idx="78694">
                  <c:v>261.73769800015998</c:v>
                </c:pt>
                <c:pt idx="78695">
                  <c:v>261.738149999928</c:v>
                </c:pt>
                <c:pt idx="78696">
                  <c:v>261.73945600021301</c:v>
                </c:pt>
                <c:pt idx="78697">
                  <c:v>261.74048599977999</c:v>
                </c:pt>
                <c:pt idx="78698">
                  <c:v>261.74250099984403</c:v>
                </c:pt>
                <c:pt idx="78699">
                  <c:v>261.74309699990698</c:v>
                </c:pt>
                <c:pt idx="78700">
                  <c:v>261.74432900006599</c:v>
                </c:pt>
                <c:pt idx="78701">
                  <c:v>261.74511399994998</c:v>
                </c:pt>
                <c:pt idx="78702">
                  <c:v>261.75344000012001</c:v>
                </c:pt>
                <c:pt idx="78703">
                  <c:v>261.75411499980299</c:v>
                </c:pt>
                <c:pt idx="78704">
                  <c:v>261.75543199997196</c:v>
                </c:pt>
                <c:pt idx="78705">
                  <c:v>261.75632800004604</c:v>
                </c:pt>
                <c:pt idx="78706">
                  <c:v>261.76650099978303</c:v>
                </c:pt>
                <c:pt idx="78707">
                  <c:v>261.76715900009998</c:v>
                </c:pt>
                <c:pt idx="78708">
                  <c:v>261.76835200021696</c:v>
                </c:pt>
                <c:pt idx="78709">
                  <c:v>261.769140000069</c:v>
                </c:pt>
                <c:pt idx="78710">
                  <c:v>261.77857699985901</c:v>
                </c:pt>
                <c:pt idx="78711">
                  <c:v>261.78969700004001</c:v>
                </c:pt>
                <c:pt idx="78712">
                  <c:v>261.79919900005098</c:v>
                </c:pt>
                <c:pt idx="78713">
                  <c:v>261.80693600008402</c:v>
                </c:pt>
                <c:pt idx="78714">
                  <c:v>261.80761900013698</c:v>
                </c:pt>
                <c:pt idx="78715">
                  <c:v>261.80893299988298</c:v>
                </c:pt>
                <c:pt idx="78716">
                  <c:v>261.80979799983101</c:v>
                </c:pt>
                <c:pt idx="78717">
                  <c:v>261.82420399982198</c:v>
                </c:pt>
                <c:pt idx="78718">
                  <c:v>261.82824199986499</c:v>
                </c:pt>
                <c:pt idx="78719">
                  <c:v>261.84412500015202</c:v>
                </c:pt>
                <c:pt idx="78720">
                  <c:v>261.84452300003602</c:v>
                </c:pt>
                <c:pt idx="78721">
                  <c:v>261.84500999988802</c:v>
                </c:pt>
                <c:pt idx="78722">
                  <c:v>261.84579700020498</c:v>
                </c:pt>
                <c:pt idx="78723">
                  <c:v>261.846367000089</c:v>
                </c:pt>
                <c:pt idx="78724">
                  <c:v>261.85111899985702</c:v>
                </c:pt>
                <c:pt idx="78725">
                  <c:v>261.851767999814</c:v>
                </c:pt>
                <c:pt idx="78726">
                  <c:v>261.85309899983599</c:v>
                </c:pt>
                <c:pt idx="78727">
                  <c:v>261.85331299984603</c:v>
                </c:pt>
                <c:pt idx="78728">
                  <c:v>261.85578300009996</c:v>
                </c:pt>
                <c:pt idx="78729">
                  <c:v>261.856163000175</c:v>
                </c:pt>
                <c:pt idx="78730">
                  <c:v>261.85845899999498</c:v>
                </c:pt>
                <c:pt idx="78731">
                  <c:v>261.85878300020698</c:v>
                </c:pt>
                <c:pt idx="78732">
                  <c:v>261.85934500017498</c:v>
                </c:pt>
                <c:pt idx="78733">
                  <c:v>261.85953699996298</c:v>
                </c:pt>
                <c:pt idx="78734">
                  <c:v>261.860685000101</c:v>
                </c:pt>
                <c:pt idx="78735">
                  <c:v>261.86079599983702</c:v>
                </c:pt>
                <c:pt idx="78736">
                  <c:v>261.860899000112</c:v>
                </c:pt>
                <c:pt idx="78737">
                  <c:v>261.86098900006897</c:v>
                </c:pt>
                <c:pt idx="78738">
                  <c:v>261.8610909999</c:v>
                </c:pt>
                <c:pt idx="78739">
                  <c:v>261.86240000015397</c:v>
                </c:pt>
                <c:pt idx="78740">
                  <c:v>261.86300200015398</c:v>
                </c:pt>
                <c:pt idx="78741">
                  <c:v>261.86392499994298</c:v>
                </c:pt>
                <c:pt idx="78742">
                  <c:v>261.86452299998501</c:v>
                </c:pt>
                <c:pt idx="78743">
                  <c:v>261.86491699991103</c:v>
                </c:pt>
                <c:pt idx="78744">
                  <c:v>261.87364699990201</c:v>
                </c:pt>
                <c:pt idx="78745">
                  <c:v>261.87708299994398</c:v>
                </c:pt>
                <c:pt idx="78746">
                  <c:v>261.877733999881</c:v>
                </c:pt>
                <c:pt idx="78747">
                  <c:v>261.87896400006099</c:v>
                </c:pt>
                <c:pt idx="78748">
                  <c:v>261.87987499997598</c:v>
                </c:pt>
                <c:pt idx="78749">
                  <c:v>261.88179800010403</c:v>
                </c:pt>
                <c:pt idx="78750">
                  <c:v>261.88247500021998</c:v>
                </c:pt>
                <c:pt idx="78751">
                  <c:v>261.88369400006098</c:v>
                </c:pt>
                <c:pt idx="78752">
                  <c:v>261.88454700013597</c:v>
                </c:pt>
                <c:pt idx="78753">
                  <c:v>261.887499999829</c:v>
                </c:pt>
                <c:pt idx="78754">
                  <c:v>261.90166500009502</c:v>
                </c:pt>
                <c:pt idx="78755">
                  <c:v>261.93335300013104</c:v>
                </c:pt>
                <c:pt idx="78756">
                  <c:v>261.933695000152</c:v>
                </c:pt>
                <c:pt idx="78757">
                  <c:v>261.93408300014102</c:v>
                </c:pt>
                <c:pt idx="78758">
                  <c:v>261.93534100002501</c:v>
                </c:pt>
                <c:pt idx="78759">
                  <c:v>261.93633699995098</c:v>
                </c:pt>
                <c:pt idx="78760">
                  <c:v>261.938734000068</c:v>
                </c:pt>
                <c:pt idx="78761">
                  <c:v>261.93912700000499</c:v>
                </c:pt>
                <c:pt idx="78762">
                  <c:v>261.93983599978299</c:v>
                </c:pt>
                <c:pt idx="78763">
                  <c:v>261.94033399997301</c:v>
                </c:pt>
                <c:pt idx="78764">
                  <c:v>261.94634700004804</c:v>
                </c:pt>
                <c:pt idx="78765">
                  <c:v>261.95393699981599</c:v>
                </c:pt>
                <c:pt idx="78766">
                  <c:v>261.95436299985801</c:v>
                </c:pt>
                <c:pt idx="78767">
                  <c:v>261.95520400005898</c:v>
                </c:pt>
                <c:pt idx="78768">
                  <c:v>261.95547799988998</c:v>
                </c:pt>
                <c:pt idx="78769">
                  <c:v>261.955701999795</c:v>
                </c:pt>
                <c:pt idx="78770">
                  <c:v>261.96050599992299</c:v>
                </c:pt>
                <c:pt idx="78771">
                  <c:v>261.96275599977497</c:v>
                </c:pt>
                <c:pt idx="78772">
                  <c:v>261.973312000009</c:v>
                </c:pt>
                <c:pt idx="78773">
                  <c:v>261.97381900010402</c:v>
                </c:pt>
                <c:pt idx="78774">
                  <c:v>261.97463200014602</c:v>
                </c:pt>
                <c:pt idx="78775">
                  <c:v>261.97539099984999</c:v>
                </c:pt>
                <c:pt idx="78776">
                  <c:v>261.98097199994601</c:v>
                </c:pt>
                <c:pt idx="78777">
                  <c:v>261.98381699987198</c:v>
                </c:pt>
                <c:pt idx="78778">
                  <c:v>261.98439900008401</c:v>
                </c:pt>
                <c:pt idx="78779">
                  <c:v>261.985386000105</c:v>
                </c:pt>
                <c:pt idx="78780">
                  <c:v>261.98621300000002</c:v>
                </c:pt>
                <c:pt idx="78781">
                  <c:v>261.99015100019</c:v>
                </c:pt>
                <c:pt idx="78782">
                  <c:v>261.99085799999</c:v>
                </c:pt>
                <c:pt idx="78783">
                  <c:v>261.99219299996901</c:v>
                </c:pt>
                <c:pt idx="78784">
                  <c:v>261.99310899983101</c:v>
                </c:pt>
                <c:pt idx="78785">
                  <c:v>262.00457400000198</c:v>
                </c:pt>
                <c:pt idx="78786">
                  <c:v>262.005483999928</c:v>
                </c:pt>
                <c:pt idx="78787">
                  <c:v>262.01474600020401</c:v>
                </c:pt>
                <c:pt idx="78788">
                  <c:v>262.02116900003602</c:v>
                </c:pt>
                <c:pt idx="78789">
                  <c:v>262.021856000046</c:v>
                </c:pt>
                <c:pt idx="78790">
                  <c:v>262.02194200004601</c:v>
                </c:pt>
                <c:pt idx="78791">
                  <c:v>262.02262400011</c:v>
                </c:pt>
                <c:pt idx="78792">
                  <c:v>262.02302000001498</c:v>
                </c:pt>
                <c:pt idx="78793">
                  <c:v>262.023886999941</c:v>
                </c:pt>
                <c:pt idx="78794">
                  <c:v>262.02406099992004</c:v>
                </c:pt>
                <c:pt idx="78795">
                  <c:v>262.02504299999401</c:v>
                </c:pt>
                <c:pt idx="78796">
                  <c:v>262.03248000001599</c:v>
                </c:pt>
                <c:pt idx="78797">
                  <c:v>262.03514600001603</c:v>
                </c:pt>
                <c:pt idx="78798">
                  <c:v>262.03559399982601</c:v>
                </c:pt>
                <c:pt idx="78799">
                  <c:v>262.03631699991001</c:v>
                </c:pt>
                <c:pt idx="78800">
                  <c:v>262.03682499999502</c:v>
                </c:pt>
                <c:pt idx="78801">
                  <c:v>262.04060800000599</c:v>
                </c:pt>
                <c:pt idx="78802">
                  <c:v>262.04146100008001</c:v>
                </c:pt>
                <c:pt idx="78803">
                  <c:v>262.04260900021802</c:v>
                </c:pt>
                <c:pt idx="78804">
                  <c:v>262.04357599999599</c:v>
                </c:pt>
                <c:pt idx="78805">
                  <c:v>262.045451000176</c:v>
                </c:pt>
                <c:pt idx="78806">
                  <c:v>262.04908099998602</c:v>
                </c:pt>
                <c:pt idx="78807">
                  <c:v>262.04959699998597</c:v>
                </c:pt>
                <c:pt idx="78808">
                  <c:v>262.05052300019798</c:v>
                </c:pt>
                <c:pt idx="78809">
                  <c:v>262.05113700007098</c:v>
                </c:pt>
                <c:pt idx="78810">
                  <c:v>262.06057199988203</c:v>
                </c:pt>
                <c:pt idx="78811">
                  <c:v>262.061088999871</c:v>
                </c:pt>
                <c:pt idx="78812">
                  <c:v>262.06166200017799</c:v>
                </c:pt>
                <c:pt idx="78813">
                  <c:v>262.06215799993498</c:v>
                </c:pt>
                <c:pt idx="78814">
                  <c:v>262.062885999966</c:v>
                </c:pt>
                <c:pt idx="78815">
                  <c:v>262.07806799993699</c:v>
                </c:pt>
                <c:pt idx="78816">
                  <c:v>262.08013899986298</c:v>
                </c:pt>
                <c:pt idx="78817">
                  <c:v>262.08293599984199</c:v>
                </c:pt>
                <c:pt idx="78818">
                  <c:v>262.08949800002301</c:v>
                </c:pt>
                <c:pt idx="78819">
                  <c:v>262.09008500018098</c:v>
                </c:pt>
                <c:pt idx="78820">
                  <c:v>262.09109399996998</c:v>
                </c:pt>
                <c:pt idx="78821">
                  <c:v>262.09174099994902</c:v>
                </c:pt>
                <c:pt idx="78822">
                  <c:v>262.10185799982298</c:v>
                </c:pt>
                <c:pt idx="78823">
                  <c:v>262.10253999988697</c:v>
                </c:pt>
                <c:pt idx="78824">
                  <c:v>262.10387699984403</c:v>
                </c:pt>
                <c:pt idx="78825">
                  <c:v>262.10488600008802</c:v>
                </c:pt>
                <c:pt idx="78826">
                  <c:v>262.10793200016201</c:v>
                </c:pt>
                <c:pt idx="78827">
                  <c:v>262.10872000001399</c:v>
                </c:pt>
                <c:pt idx="78828">
                  <c:v>262.10940999999298</c:v>
                </c:pt>
                <c:pt idx="78829">
                  <c:v>262.11083199996199</c:v>
                </c:pt>
                <c:pt idx="78830">
                  <c:v>262.11180700010999</c:v>
                </c:pt>
                <c:pt idx="78831">
                  <c:v>262.11525100006799</c:v>
                </c:pt>
                <c:pt idx="78832">
                  <c:v>262.12792700016496</c:v>
                </c:pt>
                <c:pt idx="78833">
                  <c:v>262.13006099987899</c:v>
                </c:pt>
                <c:pt idx="78834">
                  <c:v>262.13058800021798</c:v>
                </c:pt>
                <c:pt idx="78835">
                  <c:v>262.13140900017601</c:v>
                </c:pt>
                <c:pt idx="78836">
                  <c:v>262.132312000176</c:v>
                </c:pt>
                <c:pt idx="78837">
                  <c:v>262.161395000021</c:v>
                </c:pt>
                <c:pt idx="78838">
                  <c:v>262.16183499991502</c:v>
                </c:pt>
                <c:pt idx="78839">
                  <c:v>262.16199999998901</c:v>
                </c:pt>
                <c:pt idx="78840">
                  <c:v>262.16262300022197</c:v>
                </c:pt>
                <c:pt idx="78841">
                  <c:v>262.16318500018997</c:v>
                </c:pt>
                <c:pt idx="78842">
                  <c:v>262.16691599984102</c:v>
                </c:pt>
                <c:pt idx="78843">
                  <c:v>262.16892399997897</c:v>
                </c:pt>
                <c:pt idx="78844">
                  <c:v>262.17591600015999</c:v>
                </c:pt>
                <c:pt idx="78845">
                  <c:v>262.17658099994799</c:v>
                </c:pt>
                <c:pt idx="78846">
                  <c:v>262.17767700018101</c:v>
                </c:pt>
                <c:pt idx="78847">
                  <c:v>262.17853500020198</c:v>
                </c:pt>
                <c:pt idx="78848">
                  <c:v>262.19323799978099</c:v>
                </c:pt>
                <c:pt idx="78849">
                  <c:v>262.19387499986601</c:v>
                </c:pt>
                <c:pt idx="78850">
                  <c:v>262.19522400015103</c:v>
                </c:pt>
                <c:pt idx="78851">
                  <c:v>262.19620099982399</c:v>
                </c:pt>
                <c:pt idx="78852">
                  <c:v>262.20062699985601</c:v>
                </c:pt>
                <c:pt idx="78853">
                  <c:v>262.20496499990901</c:v>
                </c:pt>
                <c:pt idx="78854">
                  <c:v>262.20540099984601</c:v>
                </c:pt>
                <c:pt idx="78855">
                  <c:v>262.20628400005802</c:v>
                </c:pt>
                <c:pt idx="78856">
                  <c:v>262.20684000008902</c:v>
                </c:pt>
                <c:pt idx="78857">
                  <c:v>262.21620200021698</c:v>
                </c:pt>
                <c:pt idx="78858">
                  <c:v>262.21747099998498</c:v>
                </c:pt>
                <c:pt idx="78859">
                  <c:v>262.21816299994299</c:v>
                </c:pt>
                <c:pt idx="78860">
                  <c:v>262.21940599998499</c:v>
                </c:pt>
                <c:pt idx="78861">
                  <c:v>262.22024300022798</c:v>
                </c:pt>
                <c:pt idx="78862">
                  <c:v>262.22217900021798</c:v>
                </c:pt>
                <c:pt idx="78863">
                  <c:v>262.22282199978503</c:v>
                </c:pt>
                <c:pt idx="78864">
                  <c:v>262.22388599990097</c:v>
                </c:pt>
                <c:pt idx="78865">
                  <c:v>262.22429100016501</c:v>
                </c:pt>
                <c:pt idx="78866">
                  <c:v>262.22475099984803</c:v>
                </c:pt>
                <c:pt idx="78867">
                  <c:v>262.22542100003903</c:v>
                </c:pt>
                <c:pt idx="78868">
                  <c:v>262.225614999806</c:v>
                </c:pt>
                <c:pt idx="78869">
                  <c:v>262.225827999827</c:v>
                </c:pt>
                <c:pt idx="78870">
                  <c:v>262.22618100018701</c:v>
                </c:pt>
                <c:pt idx="78871">
                  <c:v>262.226546999954</c:v>
                </c:pt>
                <c:pt idx="78872">
                  <c:v>262.22769800006</c:v>
                </c:pt>
                <c:pt idx="78873">
                  <c:v>262.22812500009201</c:v>
                </c:pt>
                <c:pt idx="78874">
                  <c:v>262.22854400020799</c:v>
                </c:pt>
                <c:pt idx="78875">
                  <c:v>262.242473999776</c:v>
                </c:pt>
                <c:pt idx="78876">
                  <c:v>262.25161699994703</c:v>
                </c:pt>
                <c:pt idx="78877">
                  <c:v>262.25261099989399</c:v>
                </c:pt>
                <c:pt idx="78878">
                  <c:v>262.26981099989598</c:v>
                </c:pt>
                <c:pt idx="78879">
                  <c:v>262.27046099984301</c:v>
                </c:pt>
                <c:pt idx="78880">
                  <c:v>262.271710999812</c:v>
                </c:pt>
                <c:pt idx="78881">
                  <c:v>262.27252499984303</c:v>
                </c:pt>
                <c:pt idx="78882">
                  <c:v>262.27923199985503</c:v>
                </c:pt>
                <c:pt idx="78883">
                  <c:v>262.29548499986697</c:v>
                </c:pt>
                <c:pt idx="78884">
                  <c:v>262.30562699993197</c:v>
                </c:pt>
                <c:pt idx="78885">
                  <c:v>262.30625900006902</c:v>
                </c:pt>
                <c:pt idx="78886">
                  <c:v>262.30745100019698</c:v>
                </c:pt>
                <c:pt idx="78887">
                  <c:v>262.308228000165</c:v>
                </c:pt>
                <c:pt idx="78888">
                  <c:v>262.31199399990101</c:v>
                </c:pt>
                <c:pt idx="78889">
                  <c:v>262.31270600010203</c:v>
                </c:pt>
                <c:pt idx="78890">
                  <c:v>262.31399500011304</c:v>
                </c:pt>
                <c:pt idx="78891">
                  <c:v>262.31550200009201</c:v>
                </c:pt>
                <c:pt idx="78892">
                  <c:v>262.31910700016601</c:v>
                </c:pt>
                <c:pt idx="78893">
                  <c:v>262.31948199983799</c:v>
                </c:pt>
                <c:pt idx="78894">
                  <c:v>262.32017599977502</c:v>
                </c:pt>
                <c:pt idx="78895">
                  <c:v>262.32061200016602</c:v>
                </c:pt>
                <c:pt idx="78896">
                  <c:v>262.327496000125</c:v>
                </c:pt>
                <c:pt idx="78897">
                  <c:v>262.32814600007202</c:v>
                </c:pt>
                <c:pt idx="78898">
                  <c:v>262.334866999935</c:v>
                </c:pt>
                <c:pt idx="78899">
                  <c:v>262.33549100015802</c:v>
                </c:pt>
                <c:pt idx="78900">
                  <c:v>262.336675999904</c:v>
                </c:pt>
                <c:pt idx="78901">
                  <c:v>262.337513000147</c:v>
                </c:pt>
                <c:pt idx="78902">
                  <c:v>262.35591700014902</c:v>
                </c:pt>
                <c:pt idx="78903">
                  <c:v>262.35640599997998</c:v>
                </c:pt>
                <c:pt idx="78904">
                  <c:v>262.35641299990601</c:v>
                </c:pt>
                <c:pt idx="78905">
                  <c:v>262.35691800002303</c:v>
                </c:pt>
                <c:pt idx="78906">
                  <c:v>262.35692099999102</c:v>
                </c:pt>
                <c:pt idx="78907">
                  <c:v>262.35795299999103</c:v>
                </c:pt>
                <c:pt idx="78908">
                  <c:v>262.35795499996999</c:v>
                </c:pt>
                <c:pt idx="78909">
                  <c:v>262.35867400009698</c:v>
                </c:pt>
                <c:pt idx="78910">
                  <c:v>262.358676000076</c:v>
                </c:pt>
                <c:pt idx="78911">
                  <c:v>262.36138300009702</c:v>
                </c:pt>
                <c:pt idx="78912">
                  <c:v>262.364489999981</c:v>
                </c:pt>
                <c:pt idx="78913">
                  <c:v>262.36504999997101</c:v>
                </c:pt>
                <c:pt idx="78914">
                  <c:v>262.36608099998097</c:v>
                </c:pt>
                <c:pt idx="78915">
                  <c:v>262.36679300018199</c:v>
                </c:pt>
                <c:pt idx="78916">
                  <c:v>262.367601999812</c:v>
                </c:pt>
                <c:pt idx="78917">
                  <c:v>262.36818100005598</c:v>
                </c:pt>
                <c:pt idx="78918">
                  <c:v>262.36926000001398</c:v>
                </c:pt>
                <c:pt idx="78919">
                  <c:v>262.370031000045</c:v>
                </c:pt>
                <c:pt idx="78920">
                  <c:v>262.38493500022702</c:v>
                </c:pt>
                <c:pt idx="78921">
                  <c:v>262.38934699995201</c:v>
                </c:pt>
                <c:pt idx="78922">
                  <c:v>262.38983800021697</c:v>
                </c:pt>
                <c:pt idx="78923">
                  <c:v>262.39069599978302</c:v>
                </c:pt>
                <c:pt idx="78924">
                  <c:v>262.39125800020702</c:v>
                </c:pt>
                <c:pt idx="78925">
                  <c:v>262.39848500017604</c:v>
                </c:pt>
                <c:pt idx="78926">
                  <c:v>262.399159999858</c:v>
                </c:pt>
                <c:pt idx="78927">
                  <c:v>262.40038100013402</c:v>
                </c:pt>
                <c:pt idx="78928">
                  <c:v>262.40133800001701</c:v>
                </c:pt>
                <c:pt idx="78929">
                  <c:v>262.41760399989198</c:v>
                </c:pt>
                <c:pt idx="78930">
                  <c:v>262.41828999991401</c:v>
                </c:pt>
                <c:pt idx="78931">
                  <c:v>262.41843300021998</c:v>
                </c:pt>
                <c:pt idx="78932">
                  <c:v>262.419460999808</c:v>
                </c:pt>
                <c:pt idx="78933">
                  <c:v>262.42014099989302</c:v>
                </c:pt>
                <c:pt idx="78934">
                  <c:v>262.42028600017801</c:v>
                </c:pt>
                <c:pt idx="78935">
                  <c:v>262.420825999925</c:v>
                </c:pt>
                <c:pt idx="78936">
                  <c:v>262.42212899978699</c:v>
                </c:pt>
                <c:pt idx="78937">
                  <c:v>262.42312400017897</c:v>
                </c:pt>
                <c:pt idx="78938">
                  <c:v>262.43637900006399</c:v>
                </c:pt>
                <c:pt idx="78939">
                  <c:v>262.43695399989502</c:v>
                </c:pt>
                <c:pt idx="78940">
                  <c:v>262.45159000018202</c:v>
                </c:pt>
                <c:pt idx="78941">
                  <c:v>262.452045999907</c:v>
                </c:pt>
                <c:pt idx="78942">
                  <c:v>262.45280400007601</c:v>
                </c:pt>
                <c:pt idx="78943">
                  <c:v>262.453310000182</c:v>
                </c:pt>
                <c:pt idx="78944">
                  <c:v>262.46149200005601</c:v>
                </c:pt>
                <c:pt idx="78945">
                  <c:v>262.46424600003496</c:v>
                </c:pt>
                <c:pt idx="78946">
                  <c:v>262.46448399979204</c:v>
                </c:pt>
                <c:pt idx="78947">
                  <c:v>262.46479400015198</c:v>
                </c:pt>
                <c:pt idx="78948">
                  <c:v>262.46522400015198</c:v>
                </c:pt>
                <c:pt idx="78949">
                  <c:v>262.46572599984501</c:v>
                </c:pt>
                <c:pt idx="78950">
                  <c:v>262.46631999993002</c:v>
                </c:pt>
                <c:pt idx="78951">
                  <c:v>262.46648999995102</c:v>
                </c:pt>
                <c:pt idx="78952">
                  <c:v>262.46660400011001</c:v>
                </c:pt>
                <c:pt idx="78953">
                  <c:v>262.46740599981399</c:v>
                </c:pt>
                <c:pt idx="78954">
                  <c:v>262.47888699981496</c:v>
                </c:pt>
                <c:pt idx="78955">
                  <c:v>262.479319999783</c:v>
                </c:pt>
                <c:pt idx="78956">
                  <c:v>262.480103000143</c:v>
                </c:pt>
                <c:pt idx="78957">
                  <c:v>262.48062600006898</c:v>
                </c:pt>
                <c:pt idx="78958">
                  <c:v>262.48495600020703</c:v>
                </c:pt>
                <c:pt idx="78959">
                  <c:v>262.48698900007997</c:v>
                </c:pt>
                <c:pt idx="78960">
                  <c:v>262.48768100003798</c:v>
                </c:pt>
                <c:pt idx="78961">
                  <c:v>262.48896300012302</c:v>
                </c:pt>
                <c:pt idx="78962">
                  <c:v>262.48983499999599</c:v>
                </c:pt>
                <c:pt idx="78963">
                  <c:v>262.49417200006002</c:v>
                </c:pt>
                <c:pt idx="78964">
                  <c:v>262.50137599981798</c:v>
                </c:pt>
                <c:pt idx="78965">
                  <c:v>262.51468600003102</c:v>
                </c:pt>
                <c:pt idx="78966">
                  <c:v>262.51589899993604</c:v>
                </c:pt>
                <c:pt idx="78967">
                  <c:v>262.52672300006401</c:v>
                </c:pt>
                <c:pt idx="78968">
                  <c:v>262.52896300002197</c:v>
                </c:pt>
                <c:pt idx="78969">
                  <c:v>262.52943899998996</c:v>
                </c:pt>
                <c:pt idx="78970">
                  <c:v>262.530338000033</c:v>
                </c:pt>
                <c:pt idx="78971">
                  <c:v>262.53104399984198</c:v>
                </c:pt>
                <c:pt idx="78972">
                  <c:v>262.53196400011797</c:v>
                </c:pt>
                <c:pt idx="78973">
                  <c:v>262.54705500014001</c:v>
                </c:pt>
                <c:pt idx="78974">
                  <c:v>262.56115400019502</c:v>
                </c:pt>
                <c:pt idx="78975">
                  <c:v>262.595154999871</c:v>
                </c:pt>
                <c:pt idx="78976">
                  <c:v>262.59555300020997</c:v>
                </c:pt>
                <c:pt idx="78977">
                  <c:v>262.59620100017798</c:v>
                </c:pt>
                <c:pt idx="78978">
                  <c:v>262.59681000010403</c:v>
                </c:pt>
                <c:pt idx="78979">
                  <c:v>262.59704599988203</c:v>
                </c:pt>
                <c:pt idx="78980">
                  <c:v>262.59707899998801</c:v>
                </c:pt>
                <c:pt idx="78981">
                  <c:v>262.59734999985</c:v>
                </c:pt>
                <c:pt idx="78982">
                  <c:v>262.59790899985001</c:v>
                </c:pt>
                <c:pt idx="78983">
                  <c:v>262.59857900004101</c:v>
                </c:pt>
                <c:pt idx="78984">
                  <c:v>262.59874900006201</c:v>
                </c:pt>
                <c:pt idx="78985">
                  <c:v>262.59876499989304</c:v>
                </c:pt>
                <c:pt idx="78986">
                  <c:v>262.59990800008302</c:v>
                </c:pt>
                <c:pt idx="78987">
                  <c:v>262.60011700014701</c:v>
                </c:pt>
                <c:pt idx="78988">
                  <c:v>262.60083799979799</c:v>
                </c:pt>
                <c:pt idx="78989">
                  <c:v>262.60105399978698</c:v>
                </c:pt>
                <c:pt idx="78990">
                  <c:v>262.602031999904</c:v>
                </c:pt>
                <c:pt idx="78991">
                  <c:v>262.60210100008402</c:v>
                </c:pt>
                <c:pt idx="78992">
                  <c:v>262.60216799982999</c:v>
                </c:pt>
                <c:pt idx="78993">
                  <c:v>262.60223700001001</c:v>
                </c:pt>
                <c:pt idx="78994">
                  <c:v>262.60230500019998</c:v>
                </c:pt>
                <c:pt idx="78995">
                  <c:v>262.60286800015803</c:v>
                </c:pt>
                <c:pt idx="78996">
                  <c:v>262.60398800013701</c:v>
                </c:pt>
                <c:pt idx="78997">
                  <c:v>262.60429700005199</c:v>
                </c:pt>
                <c:pt idx="78998">
                  <c:v>262.604723000094</c:v>
                </c:pt>
                <c:pt idx="78999">
                  <c:v>262.60526599980898</c:v>
                </c:pt>
                <c:pt idx="79000">
                  <c:v>262.61049000004198</c:v>
                </c:pt>
                <c:pt idx="79001">
                  <c:v>262.61052800009503</c:v>
                </c:pt>
                <c:pt idx="79002">
                  <c:v>262.61110099994698</c:v>
                </c:pt>
                <c:pt idx="79003">
                  <c:v>262.61242600003203</c:v>
                </c:pt>
                <c:pt idx="79004">
                  <c:v>262.61320100002104</c:v>
                </c:pt>
                <c:pt idx="79005">
                  <c:v>262.61938000015999</c:v>
                </c:pt>
                <c:pt idx="79006">
                  <c:v>262.62000999986401</c:v>
                </c:pt>
                <c:pt idx="79007">
                  <c:v>262.62110800007503</c:v>
                </c:pt>
                <c:pt idx="79008">
                  <c:v>262.62189799990603</c:v>
                </c:pt>
                <c:pt idx="79009">
                  <c:v>262.658945000112</c:v>
                </c:pt>
                <c:pt idx="79010">
                  <c:v>262.67801899984897</c:v>
                </c:pt>
                <c:pt idx="79011">
                  <c:v>262.67847899998702</c:v>
                </c:pt>
                <c:pt idx="79012">
                  <c:v>262.67934599991298</c:v>
                </c:pt>
                <c:pt idx="79013">
                  <c:v>262.67994599993398</c:v>
                </c:pt>
                <c:pt idx="79014">
                  <c:v>262.68130000016703</c:v>
                </c:pt>
                <c:pt idx="79015">
                  <c:v>262.68271400022002</c:v>
                </c:pt>
                <c:pt idx="79016">
                  <c:v>262.69290099980901</c:v>
                </c:pt>
                <c:pt idx="79017">
                  <c:v>262.694042000021</c:v>
                </c:pt>
                <c:pt idx="79018">
                  <c:v>262.71613600010801</c:v>
                </c:pt>
                <c:pt idx="79019">
                  <c:v>262.716788000034</c:v>
                </c:pt>
                <c:pt idx="79020">
                  <c:v>262.717963999875</c:v>
                </c:pt>
                <c:pt idx="79021">
                  <c:v>262.71820600004503</c:v>
                </c:pt>
                <c:pt idx="79022">
                  <c:v>262.71836500018202</c:v>
                </c:pt>
                <c:pt idx="79023">
                  <c:v>262.71891399983298</c:v>
                </c:pt>
                <c:pt idx="79024">
                  <c:v>262.71910300010802</c:v>
                </c:pt>
                <c:pt idx="79025">
                  <c:v>262.719203999949</c:v>
                </c:pt>
                <c:pt idx="79026">
                  <c:v>262.71984699997103</c:v>
                </c:pt>
                <c:pt idx="79027">
                  <c:v>262.71996500008697</c:v>
                </c:pt>
                <c:pt idx="79028">
                  <c:v>262.72133300017197</c:v>
                </c:pt>
                <c:pt idx="79029">
                  <c:v>262.72227199979102</c:v>
                </c:pt>
                <c:pt idx="79030">
                  <c:v>262.72632600012003</c:v>
                </c:pt>
                <c:pt idx="79031">
                  <c:v>262.75099399981599</c:v>
                </c:pt>
                <c:pt idx="79032">
                  <c:v>262.75171099996402</c:v>
                </c:pt>
                <c:pt idx="79033">
                  <c:v>262.75305999979497</c:v>
                </c:pt>
                <c:pt idx="79034">
                  <c:v>262.75396700020701</c:v>
                </c:pt>
                <c:pt idx="79035">
                  <c:v>262.75937999980601</c:v>
                </c:pt>
                <c:pt idx="79036">
                  <c:v>262.75992699993299</c:v>
                </c:pt>
                <c:pt idx="79037">
                  <c:v>262.76098400012398</c:v>
                </c:pt>
                <c:pt idx="79038">
                  <c:v>262.76174799977497</c:v>
                </c:pt>
                <c:pt idx="79039">
                  <c:v>262.76950600004</c:v>
                </c:pt>
                <c:pt idx="79040">
                  <c:v>262.769946999924</c:v>
                </c:pt>
                <c:pt idx="79041">
                  <c:v>262.77083000013499</c:v>
                </c:pt>
                <c:pt idx="79042">
                  <c:v>262.771379999776</c:v>
                </c:pt>
                <c:pt idx="79043">
                  <c:v>262.77465700013596</c:v>
                </c:pt>
                <c:pt idx="79044">
                  <c:v>262.77731900017801</c:v>
                </c:pt>
                <c:pt idx="79045">
                  <c:v>262.792308999905</c:v>
                </c:pt>
                <c:pt idx="79046">
                  <c:v>262.80939300022499</c:v>
                </c:pt>
                <c:pt idx="79047">
                  <c:v>262.81726300021501</c:v>
                </c:pt>
                <c:pt idx="79048">
                  <c:v>262.81761000018298</c:v>
                </c:pt>
                <c:pt idx="79049">
                  <c:v>262.81819499990797</c:v>
                </c:pt>
                <c:pt idx="79050">
                  <c:v>262.818617999982</c:v>
                </c:pt>
                <c:pt idx="79051">
                  <c:v>262.82034499990903</c:v>
                </c:pt>
                <c:pt idx="79052">
                  <c:v>262.82136600002502</c:v>
                </c:pt>
                <c:pt idx="79053">
                  <c:v>262.83157799980398</c:v>
                </c:pt>
                <c:pt idx="79054">
                  <c:v>262.84208100014399</c:v>
                </c:pt>
                <c:pt idx="79055">
                  <c:v>262.85175100019802</c:v>
                </c:pt>
                <c:pt idx="79056">
                  <c:v>262.852036999902</c:v>
                </c:pt>
                <c:pt idx="79057">
                  <c:v>262.85258999996501</c:v>
                </c:pt>
                <c:pt idx="79058">
                  <c:v>262.85297300000798</c:v>
                </c:pt>
                <c:pt idx="79059">
                  <c:v>262.87091399990402</c:v>
                </c:pt>
                <c:pt idx="79060">
                  <c:v>262.877190999915</c:v>
                </c:pt>
                <c:pt idx="79061">
                  <c:v>262.87762999981999</c:v>
                </c:pt>
                <c:pt idx="79062">
                  <c:v>262.87851599999999</c:v>
                </c:pt>
                <c:pt idx="79063">
                  <c:v>262.87911600002099</c:v>
                </c:pt>
                <c:pt idx="79064">
                  <c:v>262.87922700021204</c:v>
                </c:pt>
                <c:pt idx="79065">
                  <c:v>262.87980300003198</c:v>
                </c:pt>
                <c:pt idx="79066">
                  <c:v>262.88110999985201</c:v>
                </c:pt>
                <c:pt idx="79067">
                  <c:v>262.88204000002202</c:v>
                </c:pt>
                <c:pt idx="79068">
                  <c:v>262.88609999983203</c:v>
                </c:pt>
                <c:pt idx="79069">
                  <c:v>262.90139100001301</c:v>
                </c:pt>
                <c:pt idx="79070">
                  <c:v>262.90203899998198</c:v>
                </c:pt>
                <c:pt idx="79071">
                  <c:v>262.90329299990799</c:v>
                </c:pt>
                <c:pt idx="79072">
                  <c:v>262.90428299989799</c:v>
                </c:pt>
                <c:pt idx="79073">
                  <c:v>262.912296000195</c:v>
                </c:pt>
                <c:pt idx="79074">
                  <c:v>262.913028000184</c:v>
                </c:pt>
                <c:pt idx="79075">
                  <c:v>262.913798000226</c:v>
                </c:pt>
                <c:pt idx="79076">
                  <c:v>262.91436200017398</c:v>
                </c:pt>
                <c:pt idx="79077">
                  <c:v>262.915312000131</c:v>
                </c:pt>
                <c:pt idx="79078">
                  <c:v>262.92624699999499</c:v>
                </c:pt>
                <c:pt idx="79079">
                  <c:v>262.92691099979402</c:v>
                </c:pt>
                <c:pt idx="79080">
                  <c:v>262.92721500021702</c:v>
                </c:pt>
                <c:pt idx="79081">
                  <c:v>262.928266000017</c:v>
                </c:pt>
                <c:pt idx="79082">
                  <c:v>262.92915800013299</c:v>
                </c:pt>
                <c:pt idx="79083">
                  <c:v>262.93621700005997</c:v>
                </c:pt>
                <c:pt idx="79084">
                  <c:v>262.93649499984798</c:v>
                </c:pt>
                <c:pt idx="79085">
                  <c:v>262.93682000004901</c:v>
                </c:pt>
                <c:pt idx="79086">
                  <c:v>262.93716700001801</c:v>
                </c:pt>
                <c:pt idx="79087">
                  <c:v>262.93805800014496</c:v>
                </c:pt>
                <c:pt idx="79088">
                  <c:v>262.93860199984897</c:v>
                </c:pt>
                <c:pt idx="79089">
                  <c:v>262.93891200020801</c:v>
                </c:pt>
                <c:pt idx="79090">
                  <c:v>262.93957400002898</c:v>
                </c:pt>
                <c:pt idx="79091">
                  <c:v>262.94709500007201</c:v>
                </c:pt>
                <c:pt idx="79092">
                  <c:v>262.94739400009303</c:v>
                </c:pt>
                <c:pt idx="79093">
                  <c:v>262.94790200017803</c:v>
                </c:pt>
                <c:pt idx="79094">
                  <c:v>262.94886899995601</c:v>
                </c:pt>
                <c:pt idx="79095">
                  <c:v>262.94951099998798</c:v>
                </c:pt>
                <c:pt idx="79096">
                  <c:v>262.96776199978899</c:v>
                </c:pt>
                <c:pt idx="79097">
                  <c:v>262.97375000012801</c:v>
                </c:pt>
                <c:pt idx="79098">
                  <c:v>262.981884000055</c:v>
                </c:pt>
                <c:pt idx="79099">
                  <c:v>262.99821100019403</c:v>
                </c:pt>
                <c:pt idx="79100">
                  <c:v>263.00532300001498</c:v>
                </c:pt>
                <c:pt idx="79101">
                  <c:v>263.00536200005797</c:v>
                </c:pt>
                <c:pt idx="79102">
                  <c:v>263.00600800004702</c:v>
                </c:pt>
                <c:pt idx="79103">
                  <c:v>263.00739099997298</c:v>
                </c:pt>
                <c:pt idx="79104">
                  <c:v>263.00827100021701</c:v>
                </c:pt>
                <c:pt idx="79105">
                  <c:v>263.01436999983702</c:v>
                </c:pt>
                <c:pt idx="79106">
                  <c:v>263.03778600004</c:v>
                </c:pt>
                <c:pt idx="79107">
                  <c:v>263.03834200007202</c:v>
                </c:pt>
                <c:pt idx="79108">
                  <c:v>263.039527999808</c:v>
                </c:pt>
                <c:pt idx="79109">
                  <c:v>263.04035200018899</c:v>
                </c:pt>
                <c:pt idx="79110">
                  <c:v>263.05228099999999</c:v>
                </c:pt>
                <c:pt idx="79111">
                  <c:v>263.05242199987299</c:v>
                </c:pt>
                <c:pt idx="79112">
                  <c:v>263.05294499979902</c:v>
                </c:pt>
                <c:pt idx="79113">
                  <c:v>263.05305799996802</c:v>
                </c:pt>
                <c:pt idx="79114">
                  <c:v>263.05417399998902</c:v>
                </c:pt>
                <c:pt idx="79115">
                  <c:v>263.05425600003201</c:v>
                </c:pt>
                <c:pt idx="79116">
                  <c:v>263.055085999894</c:v>
                </c:pt>
                <c:pt idx="79117">
                  <c:v>263.05510700012701</c:v>
                </c:pt>
                <c:pt idx="79118">
                  <c:v>263.055210999937</c:v>
                </c:pt>
                <c:pt idx="79119">
                  <c:v>263.05594799987301</c:v>
                </c:pt>
                <c:pt idx="79120">
                  <c:v>263.05724099984201</c:v>
                </c:pt>
                <c:pt idx="79121">
                  <c:v>263.05827199985202</c:v>
                </c:pt>
                <c:pt idx="79122">
                  <c:v>263.06271600014901</c:v>
                </c:pt>
                <c:pt idx="79123">
                  <c:v>263.06306000014899</c:v>
                </c:pt>
                <c:pt idx="79124">
                  <c:v>263.06363200001203</c:v>
                </c:pt>
                <c:pt idx="79125">
                  <c:v>263.06411799987399</c:v>
                </c:pt>
                <c:pt idx="79126">
                  <c:v>263.07185999985398</c:v>
                </c:pt>
                <c:pt idx="79127">
                  <c:v>263.10155000010099</c:v>
                </c:pt>
                <c:pt idx="79128">
                  <c:v>263.10206400012203</c:v>
                </c:pt>
                <c:pt idx="79129">
                  <c:v>263.10261600019601</c:v>
                </c:pt>
                <c:pt idx="79130">
                  <c:v>263.10296700012202</c:v>
                </c:pt>
                <c:pt idx="79131">
                  <c:v>263.10304400021698</c:v>
                </c:pt>
                <c:pt idx="79132">
                  <c:v>263.10319399999497</c:v>
                </c:pt>
                <c:pt idx="79133">
                  <c:v>263.103784000122</c:v>
                </c:pt>
                <c:pt idx="79134">
                  <c:v>263.103868000143</c:v>
                </c:pt>
                <c:pt idx="79135">
                  <c:v>263.10487000000597</c:v>
                </c:pt>
                <c:pt idx="79136">
                  <c:v>263.12072600012402</c:v>
                </c:pt>
                <c:pt idx="79137">
                  <c:v>263.12541600009303</c:v>
                </c:pt>
                <c:pt idx="79138">
                  <c:v>263.13450399993502</c:v>
                </c:pt>
                <c:pt idx="79139">
                  <c:v>263.13561400001998</c:v>
                </c:pt>
                <c:pt idx="79140">
                  <c:v>263.13630699996702</c:v>
                </c:pt>
                <c:pt idx="79141">
                  <c:v>263.13762400013701</c:v>
                </c:pt>
                <c:pt idx="79142">
                  <c:v>263.13853000010499</c:v>
                </c:pt>
                <c:pt idx="79143">
                  <c:v>263.16749299985503</c:v>
                </c:pt>
                <c:pt idx="79144">
                  <c:v>263.17341200001403</c:v>
                </c:pt>
                <c:pt idx="79145">
                  <c:v>263.17414599998301</c:v>
                </c:pt>
                <c:pt idx="79146">
                  <c:v>263.17474600000401</c:v>
                </c:pt>
                <c:pt idx="79147">
                  <c:v>263.17605800022596</c:v>
                </c:pt>
                <c:pt idx="79148">
                  <c:v>263.17686499987701</c:v>
                </c:pt>
                <c:pt idx="79149">
                  <c:v>263.18479800011102</c:v>
                </c:pt>
                <c:pt idx="79150">
                  <c:v>263.19130000001599</c:v>
                </c:pt>
                <c:pt idx="79151">
                  <c:v>263.20249199989104</c:v>
                </c:pt>
                <c:pt idx="79152">
                  <c:v>263.20319099977399</c:v>
                </c:pt>
                <c:pt idx="79153">
                  <c:v>263.20443399981701</c:v>
                </c:pt>
                <c:pt idx="79154">
                  <c:v>263.20533899979603</c:v>
                </c:pt>
                <c:pt idx="79155">
                  <c:v>263.207813000008</c:v>
                </c:pt>
                <c:pt idx="79156">
                  <c:v>263.20828100006099</c:v>
                </c:pt>
                <c:pt idx="79157">
                  <c:v>263.208893999944</c:v>
                </c:pt>
                <c:pt idx="79158">
                  <c:v>263.20905600005</c:v>
                </c:pt>
                <c:pt idx="79159">
                  <c:v>263.21023899981799</c:v>
                </c:pt>
                <c:pt idx="79160">
                  <c:v>263.21043400002901</c:v>
                </c:pt>
                <c:pt idx="79161">
                  <c:v>263.21123600018797</c:v>
                </c:pt>
                <c:pt idx="79162">
                  <c:v>263.21139599985997</c:v>
                </c:pt>
                <c:pt idx="79163">
                  <c:v>263.21348700003</c:v>
                </c:pt>
                <c:pt idx="79164">
                  <c:v>263.213707999966</c:v>
                </c:pt>
                <c:pt idx="79165">
                  <c:v>263.213997000093</c:v>
                </c:pt>
                <c:pt idx="79166">
                  <c:v>263.214151999818</c:v>
                </c:pt>
                <c:pt idx="79167">
                  <c:v>263.21497600019899</c:v>
                </c:pt>
                <c:pt idx="79168">
                  <c:v>263.21504499992403</c:v>
                </c:pt>
                <c:pt idx="79169">
                  <c:v>263.21511400010399</c:v>
                </c:pt>
                <c:pt idx="79170">
                  <c:v>263.21517499991302</c:v>
                </c:pt>
                <c:pt idx="79171">
                  <c:v>263.215240000135</c:v>
                </c:pt>
                <c:pt idx="79172">
                  <c:v>263.21530499990297</c:v>
                </c:pt>
                <c:pt idx="79173">
                  <c:v>263.21617599978703</c:v>
                </c:pt>
                <c:pt idx="79174">
                  <c:v>263.21649400006197</c:v>
                </c:pt>
                <c:pt idx="79175">
                  <c:v>263.21690499980804</c:v>
                </c:pt>
                <c:pt idx="79176">
                  <c:v>263.21722900001902</c:v>
                </c:pt>
                <c:pt idx="79177">
                  <c:v>263.21764100020999</c:v>
                </c:pt>
                <c:pt idx="79178">
                  <c:v>263.21794200020997</c:v>
                </c:pt>
                <c:pt idx="79179">
                  <c:v>263.244434000171</c:v>
                </c:pt>
                <c:pt idx="79180">
                  <c:v>263.24513600002302</c:v>
                </c:pt>
                <c:pt idx="79181">
                  <c:v>263.24646700004399</c:v>
                </c:pt>
                <c:pt idx="79182">
                  <c:v>263.24741899998099</c:v>
                </c:pt>
                <c:pt idx="79183">
                  <c:v>263.25231400005498</c:v>
                </c:pt>
                <c:pt idx="79184">
                  <c:v>263.26407299984498</c:v>
                </c:pt>
                <c:pt idx="79185">
                  <c:v>263.26467999979201</c:v>
                </c:pt>
                <c:pt idx="79186">
                  <c:v>263.265761000184</c:v>
                </c:pt>
                <c:pt idx="79187">
                  <c:v>263.26650600003597</c:v>
                </c:pt>
                <c:pt idx="79188">
                  <c:v>263.27979699999497</c:v>
                </c:pt>
                <c:pt idx="79189">
                  <c:v>263.28013300008001</c:v>
                </c:pt>
                <c:pt idx="79190">
                  <c:v>263.28241600003798</c:v>
                </c:pt>
                <c:pt idx="79191">
                  <c:v>263.28298099997403</c:v>
                </c:pt>
                <c:pt idx="79192">
                  <c:v>263.28423199993199</c:v>
                </c:pt>
                <c:pt idx="79193">
                  <c:v>263.28506800018602</c:v>
                </c:pt>
                <c:pt idx="79194">
                  <c:v>263.28681199993201</c:v>
                </c:pt>
                <c:pt idx="79195">
                  <c:v>263.28724499990102</c:v>
                </c:pt>
                <c:pt idx="79196">
                  <c:v>263.28788399996398</c:v>
                </c:pt>
                <c:pt idx="79197">
                  <c:v>263.28870699990102</c:v>
                </c:pt>
                <c:pt idx="79198">
                  <c:v>263.31180299985101</c:v>
                </c:pt>
                <c:pt idx="79199">
                  <c:v>263.31251300007301</c:v>
                </c:pt>
                <c:pt idx="79200">
                  <c:v>263.31596099998899</c:v>
                </c:pt>
                <c:pt idx="79201">
                  <c:v>263.32074299989398</c:v>
                </c:pt>
                <c:pt idx="79202">
                  <c:v>263.32148700021202</c:v>
                </c:pt>
                <c:pt idx="79203">
                  <c:v>263.32271899991599</c:v>
                </c:pt>
                <c:pt idx="79204">
                  <c:v>263.32292500001097</c:v>
                </c:pt>
                <c:pt idx="79205">
                  <c:v>263.32366899987301</c:v>
                </c:pt>
                <c:pt idx="79206">
                  <c:v>263.32368200019101</c:v>
                </c:pt>
                <c:pt idx="79207">
                  <c:v>263.32386100011701</c:v>
                </c:pt>
                <c:pt idx="79208">
                  <c:v>263.32405799985202</c:v>
                </c:pt>
                <c:pt idx="79209">
                  <c:v>263.32456099999001</c:v>
                </c:pt>
                <c:pt idx="79210">
                  <c:v>263.324955999905</c:v>
                </c:pt>
                <c:pt idx="79211">
                  <c:v>263.32569099986301</c:v>
                </c:pt>
                <c:pt idx="79212">
                  <c:v>263.32588500008501</c:v>
                </c:pt>
                <c:pt idx="79213">
                  <c:v>263.32657000011699</c:v>
                </c:pt>
                <c:pt idx="79214">
                  <c:v>263.33455800022398</c:v>
                </c:pt>
                <c:pt idx="79215">
                  <c:v>263.33521800006503</c:v>
                </c:pt>
                <c:pt idx="79216">
                  <c:v>263.33551900006501</c:v>
                </c:pt>
                <c:pt idx="79217">
                  <c:v>263.33643499992797</c:v>
                </c:pt>
                <c:pt idx="79218">
                  <c:v>263.337263999801</c:v>
                </c:pt>
                <c:pt idx="79219">
                  <c:v>263.35615400012102</c:v>
                </c:pt>
                <c:pt idx="79220">
                  <c:v>263.356552000004</c:v>
                </c:pt>
                <c:pt idx="79221">
                  <c:v>263.357358000121</c:v>
                </c:pt>
                <c:pt idx="79222">
                  <c:v>263.35791600013101</c:v>
                </c:pt>
                <c:pt idx="79223">
                  <c:v>263.35883799993002</c:v>
                </c:pt>
                <c:pt idx="79224">
                  <c:v>263.35946500012102</c:v>
                </c:pt>
                <c:pt idx="79225">
                  <c:v>263.36063400003599</c:v>
                </c:pt>
                <c:pt idx="79226">
                  <c:v>263.36144900005797</c:v>
                </c:pt>
                <c:pt idx="79227">
                  <c:v>263.36380000020597</c:v>
                </c:pt>
                <c:pt idx="79228">
                  <c:v>263.36432600009999</c:v>
                </c:pt>
                <c:pt idx="79229">
                  <c:v>263.37315699993201</c:v>
                </c:pt>
                <c:pt idx="79230">
                  <c:v>263.37353400003798</c:v>
                </c:pt>
                <c:pt idx="79231">
                  <c:v>263.37422100004898</c:v>
                </c:pt>
                <c:pt idx="79232">
                  <c:v>263.37472900013302</c:v>
                </c:pt>
                <c:pt idx="79233">
                  <c:v>263.37851600010202</c:v>
                </c:pt>
                <c:pt idx="79234">
                  <c:v>263.38618699992298</c:v>
                </c:pt>
                <c:pt idx="79235">
                  <c:v>263.39750499982898</c:v>
                </c:pt>
                <c:pt idx="79236">
                  <c:v>263.40399799982998</c:v>
                </c:pt>
                <c:pt idx="79237">
                  <c:v>263.40453800003098</c:v>
                </c:pt>
                <c:pt idx="79238">
                  <c:v>263.40555800015801</c:v>
                </c:pt>
                <c:pt idx="79239">
                  <c:v>263.40633100016902</c:v>
                </c:pt>
                <c:pt idx="79240">
                  <c:v>263.40957799993697</c:v>
                </c:pt>
                <c:pt idx="79241">
                  <c:v>263.40995000009502</c:v>
                </c:pt>
                <c:pt idx="79242">
                  <c:v>263.410554000074</c:v>
                </c:pt>
                <c:pt idx="79243">
                  <c:v>263.41098100010601</c:v>
                </c:pt>
                <c:pt idx="79244">
                  <c:v>263.412805999905</c:v>
                </c:pt>
                <c:pt idx="79245">
                  <c:v>263.42359599993802</c:v>
                </c:pt>
                <c:pt idx="79246">
                  <c:v>263.42644199985398</c:v>
                </c:pt>
                <c:pt idx="79247">
                  <c:v>263.427040999886</c:v>
                </c:pt>
                <c:pt idx="79248">
                  <c:v>263.42782499978</c:v>
                </c:pt>
                <c:pt idx="79249">
                  <c:v>263.42811899985401</c:v>
                </c:pt>
                <c:pt idx="79250">
                  <c:v>263.428868000119</c:v>
                </c:pt>
                <c:pt idx="79251">
                  <c:v>263.44059199982399</c:v>
                </c:pt>
                <c:pt idx="79252">
                  <c:v>263.441239999792</c:v>
                </c:pt>
                <c:pt idx="79253">
                  <c:v>263.44147300005699</c:v>
                </c:pt>
                <c:pt idx="79254">
                  <c:v>263.44178199997197</c:v>
                </c:pt>
                <c:pt idx="79255">
                  <c:v>263.44276100007801</c:v>
                </c:pt>
                <c:pt idx="79256">
                  <c:v>263.44339500019402</c:v>
                </c:pt>
                <c:pt idx="79257">
                  <c:v>263.449805000163</c:v>
                </c:pt>
                <c:pt idx="79258">
                  <c:v>263.45024200008896</c:v>
                </c:pt>
                <c:pt idx="79259">
                  <c:v>263.45102699997301</c:v>
                </c:pt>
                <c:pt idx="79260">
                  <c:v>263.45157200012102</c:v>
                </c:pt>
                <c:pt idx="79261">
                  <c:v>263.45403899995199</c:v>
                </c:pt>
                <c:pt idx="79262">
                  <c:v>263.46637100004898</c:v>
                </c:pt>
                <c:pt idx="79263">
                  <c:v>263.46865300001798</c:v>
                </c:pt>
                <c:pt idx="79264">
                  <c:v>263.47944700000801</c:v>
                </c:pt>
                <c:pt idx="79265">
                  <c:v>263.48021200010402</c:v>
                </c:pt>
                <c:pt idx="79266">
                  <c:v>263.48157299980801</c:v>
                </c:pt>
                <c:pt idx="79267">
                  <c:v>263.48256099981802</c:v>
                </c:pt>
                <c:pt idx="79268">
                  <c:v>263.48887499989303</c:v>
                </c:pt>
                <c:pt idx="79269">
                  <c:v>263.48920700001997</c:v>
                </c:pt>
                <c:pt idx="79270">
                  <c:v>263.48981199998798</c:v>
                </c:pt>
                <c:pt idx="79271">
                  <c:v>263.49018800010498</c:v>
                </c:pt>
                <c:pt idx="79272">
                  <c:v>263.49819999995799</c:v>
                </c:pt>
                <c:pt idx="79273">
                  <c:v>263.49833099993702</c:v>
                </c:pt>
                <c:pt idx="79274">
                  <c:v>263.498979999894</c:v>
                </c:pt>
                <c:pt idx="79275">
                  <c:v>263.50027599983099</c:v>
                </c:pt>
                <c:pt idx="79276">
                  <c:v>263.50111900001099</c:v>
                </c:pt>
                <c:pt idx="79277">
                  <c:v>263.50838000007502</c:v>
                </c:pt>
                <c:pt idx="79278">
                  <c:v>263.51583799987503</c:v>
                </c:pt>
                <c:pt idx="79279">
                  <c:v>263.52333500017198</c:v>
                </c:pt>
                <c:pt idx="79280">
                  <c:v>263.52393500019298</c:v>
                </c:pt>
                <c:pt idx="79281">
                  <c:v>263.52518300018301</c:v>
                </c:pt>
                <c:pt idx="79282">
                  <c:v>263.52599099982399</c:v>
                </c:pt>
                <c:pt idx="79283">
                  <c:v>263.52643400014097</c:v>
                </c:pt>
                <c:pt idx="79284">
                  <c:v>263.52686400014102</c:v>
                </c:pt>
                <c:pt idx="79285">
                  <c:v>263.52774199995099</c:v>
                </c:pt>
                <c:pt idx="79286">
                  <c:v>263.52834499994003</c:v>
                </c:pt>
                <c:pt idx="79287">
                  <c:v>263.53656399987801</c:v>
                </c:pt>
                <c:pt idx="79288">
                  <c:v>263.56346400007101</c:v>
                </c:pt>
                <c:pt idx="79289">
                  <c:v>263.56955900018801</c:v>
                </c:pt>
                <c:pt idx="79290">
                  <c:v>263.56989699979698</c:v>
                </c:pt>
                <c:pt idx="79291">
                  <c:v>263.57007800015703</c:v>
                </c:pt>
                <c:pt idx="79292">
                  <c:v>263.57049299986102</c:v>
                </c:pt>
                <c:pt idx="79293">
                  <c:v>263.571125999988</c:v>
                </c:pt>
                <c:pt idx="79294">
                  <c:v>263.57121699993502</c:v>
                </c:pt>
                <c:pt idx="79295">
                  <c:v>263.57153099979701</c:v>
                </c:pt>
                <c:pt idx="79296">
                  <c:v>263.57173599990301</c:v>
                </c:pt>
                <c:pt idx="79297">
                  <c:v>263.571990999935</c:v>
                </c:pt>
                <c:pt idx="79298">
                  <c:v>263.57225399988204</c:v>
                </c:pt>
                <c:pt idx="79299">
                  <c:v>263.57230399980801</c:v>
                </c:pt>
                <c:pt idx="79300">
                  <c:v>263.57298499988201</c:v>
                </c:pt>
                <c:pt idx="79301">
                  <c:v>263.573736000125</c:v>
                </c:pt>
                <c:pt idx="79302">
                  <c:v>263.575507000041</c:v>
                </c:pt>
                <c:pt idx="79303">
                  <c:v>263.57955699995699</c:v>
                </c:pt>
                <c:pt idx="79304">
                  <c:v>263.58025999979799</c:v>
                </c:pt>
                <c:pt idx="79305">
                  <c:v>263.58159099981998</c:v>
                </c:pt>
                <c:pt idx="79306">
                  <c:v>263.582524999947</c:v>
                </c:pt>
                <c:pt idx="79307">
                  <c:v>263.58319500013698</c:v>
                </c:pt>
                <c:pt idx="79308">
                  <c:v>263.58330699986197</c:v>
                </c:pt>
                <c:pt idx="79309">
                  <c:v>263.58368299997801</c:v>
                </c:pt>
                <c:pt idx="79310">
                  <c:v>263.58374600022199</c:v>
                </c:pt>
                <c:pt idx="79311">
                  <c:v>263.584305000222</c:v>
                </c:pt>
                <c:pt idx="79312">
                  <c:v>263.58475300003101</c:v>
                </c:pt>
                <c:pt idx="79313">
                  <c:v>263.58486600020098</c:v>
                </c:pt>
                <c:pt idx="79314">
                  <c:v>263.58551400016898</c:v>
                </c:pt>
                <c:pt idx="79315">
                  <c:v>263.59442900002199</c:v>
                </c:pt>
                <c:pt idx="79316">
                  <c:v>263.59537000007504</c:v>
                </c:pt>
                <c:pt idx="79317">
                  <c:v>263.59567000008599</c:v>
                </c:pt>
                <c:pt idx="79318">
                  <c:v>263.59617400021301</c:v>
                </c:pt>
                <c:pt idx="79319">
                  <c:v>263.59659599984201</c:v>
                </c:pt>
                <c:pt idx="79320">
                  <c:v>263.61593199999299</c:v>
                </c:pt>
                <c:pt idx="79321">
                  <c:v>263.61621700016201</c:v>
                </c:pt>
                <c:pt idx="79322">
                  <c:v>263.61671499989797</c:v>
                </c:pt>
                <c:pt idx="79323">
                  <c:v>263.61721000012</c:v>
                </c:pt>
                <c:pt idx="79324">
                  <c:v>263.62804900008899</c:v>
                </c:pt>
                <c:pt idx="79325">
                  <c:v>263.63223699990999</c:v>
                </c:pt>
                <c:pt idx="79326">
                  <c:v>263.63940400005902</c:v>
                </c:pt>
                <c:pt idx="79327">
                  <c:v>263.63972599983703</c:v>
                </c:pt>
                <c:pt idx="79328">
                  <c:v>263.64036099994297</c:v>
                </c:pt>
                <c:pt idx="79329">
                  <c:v>263.64051200016496</c:v>
                </c:pt>
                <c:pt idx="79330">
                  <c:v>263.64120200014401</c:v>
                </c:pt>
                <c:pt idx="79331">
                  <c:v>263.64134999994297</c:v>
                </c:pt>
                <c:pt idx="79332">
                  <c:v>263.642186000197</c:v>
                </c:pt>
                <c:pt idx="79333">
                  <c:v>263.64234599986901</c:v>
                </c:pt>
                <c:pt idx="79334">
                  <c:v>263.64297400004898</c:v>
                </c:pt>
                <c:pt idx="79335">
                  <c:v>263.643124999816</c:v>
                </c:pt>
                <c:pt idx="79336">
                  <c:v>263.64435400000701</c:v>
                </c:pt>
                <c:pt idx="79337">
                  <c:v>263.644933999785</c:v>
                </c:pt>
                <c:pt idx="79338">
                  <c:v>263.64590999992203</c:v>
                </c:pt>
                <c:pt idx="79339">
                  <c:v>263.64605199978502</c:v>
                </c:pt>
                <c:pt idx="79340">
                  <c:v>263.64631500018703</c:v>
                </c:pt>
                <c:pt idx="79341">
                  <c:v>263.64663999993303</c:v>
                </c:pt>
                <c:pt idx="79342">
                  <c:v>263.64711499991199</c:v>
                </c:pt>
                <c:pt idx="79343">
                  <c:v>263.64718200011299</c:v>
                </c:pt>
                <c:pt idx="79344">
                  <c:v>263.64725099983798</c:v>
                </c:pt>
                <c:pt idx="79345">
                  <c:v>263.64731600006002</c:v>
                </c:pt>
                <c:pt idx="79346">
                  <c:v>263.64737799985903</c:v>
                </c:pt>
                <c:pt idx="79347">
                  <c:v>263.64744300008101</c:v>
                </c:pt>
                <c:pt idx="79348">
                  <c:v>263.64782100017601</c:v>
                </c:pt>
                <c:pt idx="79349">
                  <c:v>263.64812000019799</c:v>
                </c:pt>
                <c:pt idx="79350">
                  <c:v>263.64843999999698</c:v>
                </c:pt>
                <c:pt idx="79351">
                  <c:v>263.64873500006001</c:v>
                </c:pt>
                <c:pt idx="79352">
                  <c:v>263.64903000012401</c:v>
                </c:pt>
                <c:pt idx="79353">
                  <c:v>263.64978699984897</c:v>
                </c:pt>
                <c:pt idx="79354">
                  <c:v>263.653177999913</c:v>
                </c:pt>
                <c:pt idx="79355">
                  <c:v>263.671838999925</c:v>
                </c:pt>
                <c:pt idx="79356">
                  <c:v>263.67873199978902</c:v>
                </c:pt>
                <c:pt idx="79357">
                  <c:v>263.68237999986297</c:v>
                </c:pt>
                <c:pt idx="79358">
                  <c:v>263.683349000075</c:v>
                </c:pt>
                <c:pt idx="79359">
                  <c:v>263.68372800015999</c:v>
                </c:pt>
                <c:pt idx="79360">
                  <c:v>263.68443199999001</c:v>
                </c:pt>
                <c:pt idx="79361">
                  <c:v>263.68555499993801</c:v>
                </c:pt>
                <c:pt idx="79362">
                  <c:v>263.68564299991698</c:v>
                </c:pt>
                <c:pt idx="79363">
                  <c:v>263.68623400003298</c:v>
                </c:pt>
                <c:pt idx="79364">
                  <c:v>263.68645499997001</c:v>
                </c:pt>
                <c:pt idx="79365">
                  <c:v>263.68751200015998</c:v>
                </c:pt>
                <c:pt idx="79366">
                  <c:v>263.68834699997001</c:v>
                </c:pt>
                <c:pt idx="79367">
                  <c:v>263.70357599989796</c:v>
                </c:pt>
                <c:pt idx="79368">
                  <c:v>263.70537299999302</c:v>
                </c:pt>
                <c:pt idx="79369">
                  <c:v>263.70588600002503</c:v>
                </c:pt>
                <c:pt idx="79370">
                  <c:v>263.706485000057</c:v>
                </c:pt>
                <c:pt idx="79371">
                  <c:v>263.70657200004604</c:v>
                </c:pt>
                <c:pt idx="79372">
                  <c:v>263.70712700008801</c:v>
                </c:pt>
                <c:pt idx="79373">
                  <c:v>263.70767400021498</c:v>
                </c:pt>
                <c:pt idx="79374">
                  <c:v>263.70824700006699</c:v>
                </c:pt>
                <c:pt idx="79375">
                  <c:v>263.70893400007799</c:v>
                </c:pt>
                <c:pt idx="79376">
                  <c:v>263.70899899984499</c:v>
                </c:pt>
                <c:pt idx="79377">
                  <c:v>263.71220000009998</c:v>
                </c:pt>
                <c:pt idx="79378">
                  <c:v>263.71281999990902</c:v>
                </c:pt>
                <c:pt idx="79379">
                  <c:v>263.71377699979297</c:v>
                </c:pt>
                <c:pt idx="79380">
                  <c:v>263.71453399997301</c:v>
                </c:pt>
                <c:pt idx="79381">
                  <c:v>263.717708000058</c:v>
                </c:pt>
                <c:pt idx="79382">
                  <c:v>263.72334100005901</c:v>
                </c:pt>
                <c:pt idx="79383">
                  <c:v>263.73530699993302</c:v>
                </c:pt>
                <c:pt idx="79384">
                  <c:v>263.73592900017599</c:v>
                </c:pt>
                <c:pt idx="79385">
                  <c:v>263.73657900012398</c:v>
                </c:pt>
                <c:pt idx="79386">
                  <c:v>263.738118000219</c:v>
                </c:pt>
                <c:pt idx="79387">
                  <c:v>263.73907500010301</c:v>
                </c:pt>
                <c:pt idx="79388">
                  <c:v>263.76221100008399</c:v>
                </c:pt>
                <c:pt idx="79389">
                  <c:v>263.76630000004201</c:v>
                </c:pt>
                <c:pt idx="79390">
                  <c:v>263.766825999937</c:v>
                </c:pt>
                <c:pt idx="79391">
                  <c:v>263.76691999985201</c:v>
                </c:pt>
                <c:pt idx="79392">
                  <c:v>263.76818000016999</c:v>
                </c:pt>
                <c:pt idx="79393">
                  <c:v>263.76901899993697</c:v>
                </c:pt>
                <c:pt idx="79394">
                  <c:v>263.77121099994798</c:v>
                </c:pt>
                <c:pt idx="79395">
                  <c:v>263.77376900018101</c:v>
                </c:pt>
                <c:pt idx="79396">
                  <c:v>263.77445199977899</c:v>
                </c:pt>
                <c:pt idx="79397">
                  <c:v>263.77566000019198</c:v>
                </c:pt>
                <c:pt idx="79398">
                  <c:v>263.77648700008604</c:v>
                </c:pt>
                <c:pt idx="79399">
                  <c:v>263.77761699995898</c:v>
                </c:pt>
                <c:pt idx="79400">
                  <c:v>263.78432699993897</c:v>
                </c:pt>
                <c:pt idx="79401">
                  <c:v>263.78504600006602</c:v>
                </c:pt>
                <c:pt idx="79402">
                  <c:v>263.78539300003399</c:v>
                </c:pt>
                <c:pt idx="79403">
                  <c:v>263.78624600010801</c:v>
                </c:pt>
                <c:pt idx="79404">
                  <c:v>263.78704999979101</c:v>
                </c:pt>
                <c:pt idx="79405">
                  <c:v>263.79584200003501</c:v>
                </c:pt>
                <c:pt idx="79406">
                  <c:v>263.79619099998303</c:v>
                </c:pt>
                <c:pt idx="79407">
                  <c:v>263.79675499992999</c:v>
                </c:pt>
                <c:pt idx="79408">
                  <c:v>263.79721100011</c:v>
                </c:pt>
                <c:pt idx="79409">
                  <c:v>263.80353500007902</c:v>
                </c:pt>
                <c:pt idx="79410">
                  <c:v>263.80657800018503</c:v>
                </c:pt>
                <c:pt idx="79411">
                  <c:v>263.80723300007901</c:v>
                </c:pt>
                <c:pt idx="79412">
                  <c:v>263.80841099989902</c:v>
                </c:pt>
                <c:pt idx="79413">
                  <c:v>263.809236999804</c:v>
                </c:pt>
                <c:pt idx="79414">
                  <c:v>263.81475400012204</c:v>
                </c:pt>
                <c:pt idx="79415">
                  <c:v>263.81543200022799</c:v>
                </c:pt>
                <c:pt idx="79416">
                  <c:v>263.816602000133</c:v>
                </c:pt>
                <c:pt idx="79417">
                  <c:v>263.81692199993199</c:v>
                </c:pt>
                <c:pt idx="79418">
                  <c:v>263.81738000009096</c:v>
                </c:pt>
                <c:pt idx="79419">
                  <c:v>263.81789800006999</c:v>
                </c:pt>
                <c:pt idx="79420">
                  <c:v>263.81857100022796</c:v>
                </c:pt>
                <c:pt idx="79421">
                  <c:v>263.81985699981601</c:v>
                </c:pt>
                <c:pt idx="79422">
                  <c:v>263.828215000103</c:v>
                </c:pt>
                <c:pt idx="79423">
                  <c:v>263.82890100012401</c:v>
                </c:pt>
                <c:pt idx="79424">
                  <c:v>263.82949500020902</c:v>
                </c:pt>
                <c:pt idx="79425">
                  <c:v>263.83015500005001</c:v>
                </c:pt>
                <c:pt idx="79426">
                  <c:v>263.83091500019799</c:v>
                </c:pt>
                <c:pt idx="79427">
                  <c:v>263.83113600013502</c:v>
                </c:pt>
                <c:pt idx="79428">
                  <c:v>263.83144200008201</c:v>
                </c:pt>
                <c:pt idx="79429">
                  <c:v>263.83242300016701</c:v>
                </c:pt>
                <c:pt idx="79430">
                  <c:v>263.83320100012401</c:v>
                </c:pt>
                <c:pt idx="79431">
                  <c:v>263.83414700012497</c:v>
                </c:pt>
                <c:pt idx="79432">
                  <c:v>263.834664000114</c:v>
                </c:pt>
                <c:pt idx="79433">
                  <c:v>263.83557799999801</c:v>
                </c:pt>
                <c:pt idx="79434">
                  <c:v>263.83625000016701</c:v>
                </c:pt>
                <c:pt idx="79435">
                  <c:v>263.851069999873</c:v>
                </c:pt>
                <c:pt idx="79436">
                  <c:v>263.85230100004202</c:v>
                </c:pt>
                <c:pt idx="79437">
                  <c:v>263.85285500009502</c:v>
                </c:pt>
                <c:pt idx="79438">
                  <c:v>263.85796300019098</c:v>
                </c:pt>
                <c:pt idx="79439">
                  <c:v>263.88418599981298</c:v>
                </c:pt>
                <c:pt idx="79440">
                  <c:v>263.88504299984498</c:v>
                </c:pt>
                <c:pt idx="79441">
                  <c:v>263.88511400000397</c:v>
                </c:pt>
                <c:pt idx="79442">
                  <c:v>263.88554100003603</c:v>
                </c:pt>
                <c:pt idx="79443">
                  <c:v>263.88631899999302</c:v>
                </c:pt>
                <c:pt idx="79444">
                  <c:v>263.886857000215</c:v>
                </c:pt>
                <c:pt idx="79445">
                  <c:v>263.89838800014297</c:v>
                </c:pt>
                <c:pt idx="79446">
                  <c:v>263.90595500015399</c:v>
                </c:pt>
                <c:pt idx="79447">
                  <c:v>263.93058800022101</c:v>
                </c:pt>
                <c:pt idx="79448">
                  <c:v>263.93112400000899</c:v>
                </c:pt>
                <c:pt idx="79449">
                  <c:v>263.93212899984002</c:v>
                </c:pt>
                <c:pt idx="79450">
                  <c:v>263.932835000105</c:v>
                </c:pt>
                <c:pt idx="79451">
                  <c:v>263.93410999980898</c:v>
                </c:pt>
                <c:pt idx="79452">
                  <c:v>263.94647400002202</c:v>
                </c:pt>
                <c:pt idx="79453">
                  <c:v>263.951445000202</c:v>
                </c:pt>
                <c:pt idx="79454">
                  <c:v>263.955773999896</c:v>
                </c:pt>
                <c:pt idx="79455">
                  <c:v>263.980684000216</c:v>
                </c:pt>
                <c:pt idx="79456">
                  <c:v>263.99506000007</c:v>
                </c:pt>
                <c:pt idx="79457">
                  <c:v>263.995724999858</c:v>
                </c:pt>
                <c:pt idx="79458">
                  <c:v>263.99695899999602</c:v>
                </c:pt>
                <c:pt idx="79459">
                  <c:v>263.99752199995396</c:v>
                </c:pt>
                <c:pt idx="79460">
                  <c:v>263.99808099995397</c:v>
                </c:pt>
                <c:pt idx="79461">
                  <c:v>264.00484399982798</c:v>
                </c:pt>
                <c:pt idx="79462">
                  <c:v>264.00554800011304</c:v>
                </c:pt>
                <c:pt idx="79463">
                  <c:v>264.00669299982803</c:v>
                </c:pt>
                <c:pt idx="79464">
                  <c:v>264.00743900012401</c:v>
                </c:pt>
                <c:pt idx="79465">
                  <c:v>264.00921000004001</c:v>
                </c:pt>
                <c:pt idx="79466">
                  <c:v>264.00981999995497</c:v>
                </c:pt>
                <c:pt idx="79467">
                  <c:v>264.01095700020898</c:v>
                </c:pt>
                <c:pt idx="79468">
                  <c:v>264.01184799988101</c:v>
                </c:pt>
                <c:pt idx="79469">
                  <c:v>264.01570500001901</c:v>
                </c:pt>
                <c:pt idx="79470">
                  <c:v>264.01654299979697</c:v>
                </c:pt>
                <c:pt idx="79471">
                  <c:v>264.01746400006198</c:v>
                </c:pt>
                <c:pt idx="79472">
                  <c:v>264.01781100003001</c:v>
                </c:pt>
                <c:pt idx="79473">
                  <c:v>264.01848200020999</c:v>
                </c:pt>
                <c:pt idx="79474">
                  <c:v>264.019003000157</c:v>
                </c:pt>
                <c:pt idx="79475">
                  <c:v>264.01959199983997</c:v>
                </c:pt>
                <c:pt idx="79476">
                  <c:v>264.01987600002002</c:v>
                </c:pt>
                <c:pt idx="79477">
                  <c:v>264.02073400004099</c:v>
                </c:pt>
                <c:pt idx="79478">
                  <c:v>264.020938000157</c:v>
                </c:pt>
                <c:pt idx="79479">
                  <c:v>264.02531699977698</c:v>
                </c:pt>
                <c:pt idx="79480">
                  <c:v>264.02561900022101</c:v>
                </c:pt>
                <c:pt idx="79481">
                  <c:v>264.02629599988302</c:v>
                </c:pt>
                <c:pt idx="79482">
                  <c:v>264.026501999978</c:v>
                </c:pt>
                <c:pt idx="79483">
                  <c:v>264.02778900000999</c:v>
                </c:pt>
                <c:pt idx="79484">
                  <c:v>264.02789099984102</c:v>
                </c:pt>
                <c:pt idx="79485">
                  <c:v>264.02799300012697</c:v>
                </c:pt>
                <c:pt idx="79486">
                  <c:v>264.02809399996801</c:v>
                </c:pt>
                <c:pt idx="79487">
                  <c:v>264.02818899987301</c:v>
                </c:pt>
                <c:pt idx="79488">
                  <c:v>264.02967900003199</c:v>
                </c:pt>
                <c:pt idx="79489">
                  <c:v>264.03044200014801</c:v>
                </c:pt>
                <c:pt idx="79490">
                  <c:v>264.03089399991501</c:v>
                </c:pt>
                <c:pt idx="79491">
                  <c:v>264.03158699986301</c:v>
                </c:pt>
                <c:pt idx="79492">
                  <c:v>264.03207900011597</c:v>
                </c:pt>
                <c:pt idx="79493">
                  <c:v>264.04235300014903</c:v>
                </c:pt>
                <c:pt idx="79494">
                  <c:v>264.04289299989597</c:v>
                </c:pt>
                <c:pt idx="79495">
                  <c:v>264.04312700014901</c:v>
                </c:pt>
                <c:pt idx="79496">
                  <c:v>264.043674999811</c:v>
                </c:pt>
                <c:pt idx="79497">
                  <c:v>264.04406499977898</c:v>
                </c:pt>
                <c:pt idx="79498">
                  <c:v>264.04472300009701</c:v>
                </c:pt>
                <c:pt idx="79499">
                  <c:v>264.04488500020301</c:v>
                </c:pt>
                <c:pt idx="79500">
                  <c:v>264.04555399994899</c:v>
                </c:pt>
                <c:pt idx="79501">
                  <c:v>264.05855499979202</c:v>
                </c:pt>
                <c:pt idx="79502">
                  <c:v>264.06809899981403</c:v>
                </c:pt>
                <c:pt idx="79503">
                  <c:v>264.06877399995199</c:v>
                </c:pt>
                <c:pt idx="79504">
                  <c:v>264.06996000014203</c:v>
                </c:pt>
                <c:pt idx="79505">
                  <c:v>264.07079699993102</c:v>
                </c:pt>
                <c:pt idx="79506">
                  <c:v>264.083472000038</c:v>
                </c:pt>
                <c:pt idx="79507">
                  <c:v>264.09610000018802</c:v>
                </c:pt>
                <c:pt idx="79508">
                  <c:v>264.10577700016802</c:v>
                </c:pt>
                <c:pt idx="79509">
                  <c:v>264.128705000075</c:v>
                </c:pt>
                <c:pt idx="79510">
                  <c:v>264.12932399989501</c:v>
                </c:pt>
                <c:pt idx="79511">
                  <c:v>264.12947900007504</c:v>
                </c:pt>
                <c:pt idx="79512">
                  <c:v>264.13053199985296</c:v>
                </c:pt>
                <c:pt idx="79513">
                  <c:v>264.13138199995899</c:v>
                </c:pt>
                <c:pt idx="79514">
                  <c:v>264.13181099997001</c:v>
                </c:pt>
                <c:pt idx="79515">
                  <c:v>264.13539399982199</c:v>
                </c:pt>
                <c:pt idx="79516">
                  <c:v>264.13590199990699</c:v>
                </c:pt>
                <c:pt idx="79517">
                  <c:v>264.13653200006502</c:v>
                </c:pt>
                <c:pt idx="79518">
                  <c:v>264.13698099986499</c:v>
                </c:pt>
                <c:pt idx="79519">
                  <c:v>264.14020799984399</c:v>
                </c:pt>
                <c:pt idx="79520">
                  <c:v>264.14085499982298</c:v>
                </c:pt>
                <c:pt idx="79521">
                  <c:v>264.14225500002397</c:v>
                </c:pt>
                <c:pt idx="79522">
                  <c:v>264.14322500022502</c:v>
                </c:pt>
                <c:pt idx="79523">
                  <c:v>264.14446399985502</c:v>
                </c:pt>
                <c:pt idx="79524">
                  <c:v>264.155447000121</c:v>
                </c:pt>
                <c:pt idx="79525">
                  <c:v>264.15591800014198</c:v>
                </c:pt>
                <c:pt idx="79526">
                  <c:v>264.15686200016302</c:v>
                </c:pt>
                <c:pt idx="79527">
                  <c:v>264.15686200016302</c:v>
                </c:pt>
                <c:pt idx="79528">
                  <c:v>264.15754900017396</c:v>
                </c:pt>
                <c:pt idx="79529">
                  <c:v>264.18989300009304</c:v>
                </c:pt>
                <c:pt idx="79530">
                  <c:v>264.192208000167</c:v>
                </c:pt>
                <c:pt idx="79531">
                  <c:v>264.19421399987101</c:v>
                </c:pt>
                <c:pt idx="79532">
                  <c:v>264.19427800010402</c:v>
                </c:pt>
                <c:pt idx="79533">
                  <c:v>264.19838799984001</c:v>
                </c:pt>
                <c:pt idx="79534">
                  <c:v>264.201382999999</c:v>
                </c:pt>
                <c:pt idx="79535">
                  <c:v>264.201958999819</c:v>
                </c:pt>
                <c:pt idx="79536">
                  <c:v>264.20293299997803</c:v>
                </c:pt>
                <c:pt idx="79537">
                  <c:v>264.20363899978798</c:v>
                </c:pt>
                <c:pt idx="79538">
                  <c:v>264.206302999809</c:v>
                </c:pt>
                <c:pt idx="79539">
                  <c:v>264.22006299981098</c:v>
                </c:pt>
                <c:pt idx="79540">
                  <c:v>264.23590600006702</c:v>
                </c:pt>
                <c:pt idx="79541">
                  <c:v>264.24488700013103</c:v>
                </c:pt>
                <c:pt idx="79542">
                  <c:v>264.24548800014202</c:v>
                </c:pt>
                <c:pt idx="79543">
                  <c:v>264.24656700010001</c:v>
                </c:pt>
                <c:pt idx="79544">
                  <c:v>264.247295000132</c:v>
                </c:pt>
                <c:pt idx="79545">
                  <c:v>264.26910700001798</c:v>
                </c:pt>
                <c:pt idx="79546">
                  <c:v>264.29742199979898</c:v>
                </c:pt>
                <c:pt idx="79547">
                  <c:v>264.32045199999203</c:v>
                </c:pt>
                <c:pt idx="79548">
                  <c:v>264.32117400008701</c:v>
                </c:pt>
                <c:pt idx="79549">
                  <c:v>264.322526999876</c:v>
                </c:pt>
                <c:pt idx="79550">
                  <c:v>264.32298100007699</c:v>
                </c:pt>
                <c:pt idx="79551">
                  <c:v>264.32358900001401</c:v>
                </c:pt>
                <c:pt idx="79552">
                  <c:v>264.32375000013002</c:v>
                </c:pt>
                <c:pt idx="79553">
                  <c:v>264.324492000014</c:v>
                </c:pt>
                <c:pt idx="79554">
                  <c:v>264.324986999781</c:v>
                </c:pt>
                <c:pt idx="79555">
                  <c:v>264.32514499992902</c:v>
                </c:pt>
                <c:pt idx="79556">
                  <c:v>264.32588499983399</c:v>
                </c:pt>
                <c:pt idx="79557">
                  <c:v>264.32636400022596</c:v>
                </c:pt>
                <c:pt idx="79558">
                  <c:v>264.32732600005602</c:v>
                </c:pt>
                <c:pt idx="79559">
                  <c:v>264.38163800003099</c:v>
                </c:pt>
                <c:pt idx="79560">
                  <c:v>264.38239199978801</c:v>
                </c:pt>
                <c:pt idx="79561">
                  <c:v>264.38358099994701</c:v>
                </c:pt>
                <c:pt idx="79562">
                  <c:v>264.38439899993602</c:v>
                </c:pt>
                <c:pt idx="79563">
                  <c:v>264.38448599992603</c:v>
                </c:pt>
                <c:pt idx="79564">
                  <c:v>264.38452699994701</c:v>
                </c:pt>
                <c:pt idx="79565">
                  <c:v>264.38503600002099</c:v>
                </c:pt>
                <c:pt idx="79566">
                  <c:v>264.38503999997897</c:v>
                </c:pt>
                <c:pt idx="79567">
                  <c:v>264.386178000222</c:v>
                </c:pt>
                <c:pt idx="79568">
                  <c:v>264.38617900021097</c:v>
                </c:pt>
                <c:pt idx="79569">
                  <c:v>264.38689399992597</c:v>
                </c:pt>
                <c:pt idx="79570">
                  <c:v>264.38689599990499</c:v>
                </c:pt>
                <c:pt idx="79571">
                  <c:v>264.39273500000104</c:v>
                </c:pt>
                <c:pt idx="79572">
                  <c:v>264.39320800000104</c:v>
                </c:pt>
                <c:pt idx="79573">
                  <c:v>264.39321299994799</c:v>
                </c:pt>
                <c:pt idx="79574">
                  <c:v>264.39405300016</c:v>
                </c:pt>
                <c:pt idx="79575">
                  <c:v>264.39463799988499</c:v>
                </c:pt>
                <c:pt idx="79576">
                  <c:v>264.39630899994802</c:v>
                </c:pt>
                <c:pt idx="79577">
                  <c:v>264.39669499995898</c:v>
                </c:pt>
                <c:pt idx="79578">
                  <c:v>264.39743699984302</c:v>
                </c:pt>
                <c:pt idx="79579">
                  <c:v>264.39792200017098</c:v>
                </c:pt>
                <c:pt idx="79580">
                  <c:v>264.40184900002299</c:v>
                </c:pt>
                <c:pt idx="79581">
                  <c:v>264.404884000214</c:v>
                </c:pt>
                <c:pt idx="79582">
                  <c:v>264.40553700012902</c:v>
                </c:pt>
                <c:pt idx="79583">
                  <c:v>264.40673500019301</c:v>
                </c:pt>
                <c:pt idx="79584">
                  <c:v>264.40772100022502</c:v>
                </c:pt>
                <c:pt idx="79585">
                  <c:v>264.40799700003402</c:v>
                </c:pt>
                <c:pt idx="79586">
                  <c:v>264.40873599995001</c:v>
                </c:pt>
                <c:pt idx="79587">
                  <c:v>264.40918600019302</c:v>
                </c:pt>
                <c:pt idx="79588">
                  <c:v>264.40990199989699</c:v>
                </c:pt>
                <c:pt idx="79589">
                  <c:v>264.41002599994999</c:v>
                </c:pt>
                <c:pt idx="79590">
                  <c:v>264.41089999980198</c:v>
                </c:pt>
                <c:pt idx="79591">
                  <c:v>264.41138100017201</c:v>
                </c:pt>
                <c:pt idx="79592">
                  <c:v>264.41242800001402</c:v>
                </c:pt>
                <c:pt idx="79593">
                  <c:v>264.44793400014498</c:v>
                </c:pt>
                <c:pt idx="79594">
                  <c:v>264.45492199991298</c:v>
                </c:pt>
                <c:pt idx="79595">
                  <c:v>264.45545500018801</c:v>
                </c:pt>
                <c:pt idx="79596">
                  <c:v>264.45802299985996</c:v>
                </c:pt>
                <c:pt idx="79597">
                  <c:v>264.46625100015802</c:v>
                </c:pt>
                <c:pt idx="79598">
                  <c:v>264.46792300021099</c:v>
                </c:pt>
                <c:pt idx="79599">
                  <c:v>264.46861700014699</c:v>
                </c:pt>
                <c:pt idx="79600">
                  <c:v>264.46994600018996</c:v>
                </c:pt>
                <c:pt idx="79601">
                  <c:v>264.47095300000001</c:v>
                </c:pt>
                <c:pt idx="79602">
                  <c:v>264.48104500013801</c:v>
                </c:pt>
                <c:pt idx="79603">
                  <c:v>264.49692999995</c:v>
                </c:pt>
                <c:pt idx="79604">
                  <c:v>264.497602000119</c:v>
                </c:pt>
                <c:pt idx="79605">
                  <c:v>264.49882999986499</c:v>
                </c:pt>
                <c:pt idx="79606">
                  <c:v>264.49972000000304</c:v>
                </c:pt>
                <c:pt idx="79607">
                  <c:v>264.51428700011002</c:v>
                </c:pt>
                <c:pt idx="79608">
                  <c:v>264.51490099998398</c:v>
                </c:pt>
                <c:pt idx="79609">
                  <c:v>264.515561999814</c:v>
                </c:pt>
                <c:pt idx="79610">
                  <c:v>264.51681500020601</c:v>
                </c:pt>
                <c:pt idx="79611">
                  <c:v>264.51779499984599</c:v>
                </c:pt>
                <c:pt idx="79612">
                  <c:v>264.52132599979399</c:v>
                </c:pt>
                <c:pt idx="79613">
                  <c:v>264.521862000037</c:v>
                </c:pt>
                <c:pt idx="79614">
                  <c:v>264.52285899995303</c:v>
                </c:pt>
                <c:pt idx="79615">
                  <c:v>264.52358500000599</c:v>
                </c:pt>
                <c:pt idx="79616">
                  <c:v>264.53101400011201</c:v>
                </c:pt>
                <c:pt idx="79617">
                  <c:v>264.56095200000999</c:v>
                </c:pt>
                <c:pt idx="79618">
                  <c:v>264.56441399977803</c:v>
                </c:pt>
                <c:pt idx="79619">
                  <c:v>264.56605800012699</c:v>
                </c:pt>
                <c:pt idx="79620">
                  <c:v>264.56666800004302</c:v>
                </c:pt>
                <c:pt idx="79621">
                  <c:v>264.56779499994798</c:v>
                </c:pt>
                <c:pt idx="79622">
                  <c:v>264.568652999969</c:v>
                </c:pt>
                <c:pt idx="79623">
                  <c:v>264.591072999792</c:v>
                </c:pt>
                <c:pt idx="79624">
                  <c:v>264.59277999992901</c:v>
                </c:pt>
                <c:pt idx="79625">
                  <c:v>264.597451000099</c:v>
                </c:pt>
                <c:pt idx="79626">
                  <c:v>264.59804600017299</c:v>
                </c:pt>
                <c:pt idx="79627">
                  <c:v>264.59906699983503</c:v>
                </c:pt>
                <c:pt idx="79628">
                  <c:v>264.59985300016297</c:v>
                </c:pt>
                <c:pt idx="79629">
                  <c:v>264.61130500001599</c:v>
                </c:pt>
                <c:pt idx="79630">
                  <c:v>264.62461900018701</c:v>
                </c:pt>
                <c:pt idx="79631">
                  <c:v>264.62656800003901</c:v>
                </c:pt>
                <c:pt idx="79632">
                  <c:v>264.62721600000799</c:v>
                </c:pt>
                <c:pt idx="79633">
                  <c:v>264.62837200006101</c:v>
                </c:pt>
                <c:pt idx="79634">
                  <c:v>264.628609999817</c:v>
                </c:pt>
                <c:pt idx="79635">
                  <c:v>264.62897900000797</c:v>
                </c:pt>
                <c:pt idx="79636">
                  <c:v>264.62924099996599</c:v>
                </c:pt>
                <c:pt idx="79637">
                  <c:v>264.62977399978598</c:v>
                </c:pt>
                <c:pt idx="79638">
                  <c:v>264.63026600003997</c:v>
                </c:pt>
                <c:pt idx="79639">
                  <c:v>264.652175999799</c:v>
                </c:pt>
                <c:pt idx="79640">
                  <c:v>264.65265500019001</c:v>
                </c:pt>
                <c:pt idx="79641">
                  <c:v>264.653529000042</c:v>
                </c:pt>
                <c:pt idx="79642">
                  <c:v>264.65414499989402</c:v>
                </c:pt>
                <c:pt idx="79643">
                  <c:v>264.67445900016099</c:v>
                </c:pt>
                <c:pt idx="79644">
                  <c:v>264.67627200008701</c:v>
                </c:pt>
                <c:pt idx="79645">
                  <c:v>264.67688299999202</c:v>
                </c:pt>
                <c:pt idx="79646">
                  <c:v>264.67808899997101</c:v>
                </c:pt>
                <c:pt idx="79647">
                  <c:v>264.67888800016203</c:v>
                </c:pt>
                <c:pt idx="79648">
                  <c:v>264.68037699987599</c:v>
                </c:pt>
                <c:pt idx="79649">
                  <c:v>264.70264899990002</c:v>
                </c:pt>
                <c:pt idx="79650">
                  <c:v>264.703306000228</c:v>
                </c:pt>
                <c:pt idx="79651">
                  <c:v>264.70381999979497</c:v>
                </c:pt>
                <c:pt idx="79652">
                  <c:v>264.70473400013299</c:v>
                </c:pt>
                <c:pt idx="79653">
                  <c:v>264.70566799980503</c:v>
                </c:pt>
                <c:pt idx="79654">
                  <c:v>264.72379999995599</c:v>
                </c:pt>
                <c:pt idx="79655">
                  <c:v>264.733592000084</c:v>
                </c:pt>
                <c:pt idx="79656">
                  <c:v>264.73409900017901</c:v>
                </c:pt>
                <c:pt idx="79657">
                  <c:v>264.73422700019</c:v>
                </c:pt>
                <c:pt idx="79658">
                  <c:v>264.73475000011598</c:v>
                </c:pt>
                <c:pt idx="79659">
                  <c:v>264.73543000019998</c:v>
                </c:pt>
                <c:pt idx="79660">
                  <c:v>264.73618099998902</c:v>
                </c:pt>
                <c:pt idx="79661">
                  <c:v>264.736870999968</c:v>
                </c:pt>
                <c:pt idx="79662">
                  <c:v>264.73713199993603</c:v>
                </c:pt>
                <c:pt idx="79663">
                  <c:v>264.74195699984102</c:v>
                </c:pt>
                <c:pt idx="79664">
                  <c:v>264.74382900005298</c:v>
                </c:pt>
                <c:pt idx="79665">
                  <c:v>264.74456100004301</c:v>
                </c:pt>
                <c:pt idx="79666">
                  <c:v>264.74578699981004</c:v>
                </c:pt>
                <c:pt idx="79667">
                  <c:v>264.74675999997896</c:v>
                </c:pt>
                <c:pt idx="79668">
                  <c:v>264.75606599979</c:v>
                </c:pt>
                <c:pt idx="79669">
                  <c:v>264.75680500016</c:v>
                </c:pt>
                <c:pt idx="79670">
                  <c:v>264.75807899987501</c:v>
                </c:pt>
                <c:pt idx="79671">
                  <c:v>264.75888999993902</c:v>
                </c:pt>
                <c:pt idx="79672">
                  <c:v>264.77490200022601</c:v>
                </c:pt>
                <c:pt idx="79673">
                  <c:v>264.78728299980503</c:v>
                </c:pt>
                <c:pt idx="79674">
                  <c:v>264.80070199977399</c:v>
                </c:pt>
                <c:pt idx="79675">
                  <c:v>264.80124799991199</c:v>
                </c:pt>
                <c:pt idx="79676">
                  <c:v>264.802244999827</c:v>
                </c:pt>
                <c:pt idx="79677">
                  <c:v>264.803047999976</c:v>
                </c:pt>
                <c:pt idx="79678">
                  <c:v>264.80776300013503</c:v>
                </c:pt>
                <c:pt idx="79679">
                  <c:v>264.80945899993401</c:v>
                </c:pt>
                <c:pt idx="79680">
                  <c:v>264.810059999945</c:v>
                </c:pt>
                <c:pt idx="79681">
                  <c:v>264.81022100006101</c:v>
                </c:pt>
                <c:pt idx="79682">
                  <c:v>264.81069700002899</c:v>
                </c:pt>
                <c:pt idx="79683">
                  <c:v>264.81189100013501</c:v>
                </c:pt>
                <c:pt idx="79684">
                  <c:v>264.81270800013499</c:v>
                </c:pt>
                <c:pt idx="79685">
                  <c:v>264.81791300011503</c:v>
                </c:pt>
                <c:pt idx="79686">
                  <c:v>264.81852000006199</c:v>
                </c:pt>
                <c:pt idx="79687">
                  <c:v>264.81969699989298</c:v>
                </c:pt>
                <c:pt idx="79688">
                  <c:v>264.82046599994601</c:v>
                </c:pt>
                <c:pt idx="79689">
                  <c:v>264.85657700004498</c:v>
                </c:pt>
                <c:pt idx="79690">
                  <c:v>264.85817599996096</c:v>
                </c:pt>
                <c:pt idx="79691">
                  <c:v>264.858841000204</c:v>
                </c:pt>
                <c:pt idx="79692">
                  <c:v>264.86007899984497</c:v>
                </c:pt>
                <c:pt idx="79693">
                  <c:v>264.860967000004</c:v>
                </c:pt>
                <c:pt idx="79694">
                  <c:v>264.86487700003602</c:v>
                </c:pt>
                <c:pt idx="79695">
                  <c:v>264.86772999987801</c:v>
                </c:pt>
                <c:pt idx="79696">
                  <c:v>264.88825400019698</c:v>
                </c:pt>
                <c:pt idx="79697">
                  <c:v>264.88893099985899</c:v>
                </c:pt>
                <c:pt idx="79698">
                  <c:v>264.89011400008098</c:v>
                </c:pt>
                <c:pt idx="79699">
                  <c:v>264.89096100021897</c:v>
                </c:pt>
                <c:pt idx="79700">
                  <c:v>264.90476299977598</c:v>
                </c:pt>
                <c:pt idx="79701">
                  <c:v>264.905393999924</c:v>
                </c:pt>
                <c:pt idx="79702">
                  <c:v>264.90662500009398</c:v>
                </c:pt>
                <c:pt idx="79703">
                  <c:v>264.90747900015702</c:v>
                </c:pt>
                <c:pt idx="79704">
                  <c:v>264.90808100015698</c:v>
                </c:pt>
                <c:pt idx="79705">
                  <c:v>264.90882000007298</c:v>
                </c:pt>
                <c:pt idx="79706">
                  <c:v>264.91016599993497</c:v>
                </c:pt>
                <c:pt idx="79707">
                  <c:v>264.911073999883</c:v>
                </c:pt>
                <c:pt idx="79708">
                  <c:v>264.91173800013701</c:v>
                </c:pt>
                <c:pt idx="79709">
                  <c:v>264.91211599977697</c:v>
                </c:pt>
                <c:pt idx="79710">
                  <c:v>264.91300699990398</c:v>
                </c:pt>
                <c:pt idx="79711">
                  <c:v>264.91312100006303</c:v>
                </c:pt>
                <c:pt idx="79712">
                  <c:v>264.9136240002</c:v>
                </c:pt>
                <c:pt idx="79713">
                  <c:v>264.913859999978</c:v>
                </c:pt>
                <c:pt idx="79714">
                  <c:v>264.914666000095</c:v>
                </c:pt>
                <c:pt idx="79715">
                  <c:v>264.91510499999998</c:v>
                </c:pt>
                <c:pt idx="79716">
                  <c:v>264.91542299982001</c:v>
                </c:pt>
                <c:pt idx="79717">
                  <c:v>264.916009999979</c:v>
                </c:pt>
                <c:pt idx="79718">
                  <c:v>264.91680800018003</c:v>
                </c:pt>
                <c:pt idx="79719">
                  <c:v>264.91781400000002</c:v>
                </c:pt>
                <c:pt idx="79720">
                  <c:v>264.922237000064</c:v>
                </c:pt>
                <c:pt idx="79721">
                  <c:v>264.94163799998199</c:v>
                </c:pt>
                <c:pt idx="79722">
                  <c:v>264.94224699990798</c:v>
                </c:pt>
                <c:pt idx="79723">
                  <c:v>264.94353099997102</c:v>
                </c:pt>
                <c:pt idx="79724">
                  <c:v>264.94431999981299</c:v>
                </c:pt>
                <c:pt idx="79725">
                  <c:v>264.94440699980197</c:v>
                </c:pt>
                <c:pt idx="79726">
                  <c:v>264.94472300009801</c:v>
                </c:pt>
                <c:pt idx="79727">
                  <c:v>264.94548299979203</c:v>
                </c:pt>
                <c:pt idx="79728">
                  <c:v>264.94598299996096</c:v>
                </c:pt>
                <c:pt idx="79729">
                  <c:v>264.95743199984599</c:v>
                </c:pt>
                <c:pt idx="79730">
                  <c:v>264.95786399982501</c:v>
                </c:pt>
                <c:pt idx="79731">
                  <c:v>264.95818100011002</c:v>
                </c:pt>
                <c:pt idx="79732">
                  <c:v>264.958561000185</c:v>
                </c:pt>
                <c:pt idx="79733">
                  <c:v>264.95864099979298</c:v>
                </c:pt>
                <c:pt idx="79734">
                  <c:v>264.95911299980401</c:v>
                </c:pt>
                <c:pt idx="79735">
                  <c:v>264.959299000111</c:v>
                </c:pt>
                <c:pt idx="79736">
                  <c:v>264.96064899993098</c:v>
                </c:pt>
                <c:pt idx="79737">
                  <c:v>264.961723999931</c:v>
                </c:pt>
                <c:pt idx="79738">
                  <c:v>264.975892000165</c:v>
                </c:pt>
                <c:pt idx="79739">
                  <c:v>264.98489999994399</c:v>
                </c:pt>
                <c:pt idx="79740">
                  <c:v>264.987284000199</c:v>
                </c:pt>
                <c:pt idx="79741">
                  <c:v>264.98789800007199</c:v>
                </c:pt>
                <c:pt idx="79742">
                  <c:v>264.98860699984999</c:v>
                </c:pt>
                <c:pt idx="79743">
                  <c:v>264.98987200011402</c:v>
                </c:pt>
                <c:pt idx="79744">
                  <c:v>264.99079099994503</c:v>
                </c:pt>
                <c:pt idx="79745">
                  <c:v>265.00831400016904</c:v>
                </c:pt>
                <c:pt idx="79746">
                  <c:v>265.014860000064</c:v>
                </c:pt>
                <c:pt idx="79747">
                  <c:v>265.01845700022301</c:v>
                </c:pt>
                <c:pt idx="79748">
                  <c:v>265.01908099999099</c:v>
                </c:pt>
                <c:pt idx="79749">
                  <c:v>265.01941100013897</c:v>
                </c:pt>
                <c:pt idx="79750">
                  <c:v>265.020053000171</c:v>
                </c:pt>
                <c:pt idx="79751">
                  <c:v>265.02020599991698</c:v>
                </c:pt>
                <c:pt idx="79752">
                  <c:v>265.02103399980103</c:v>
                </c:pt>
                <c:pt idx="79753">
                  <c:v>265.02122200008603</c:v>
                </c:pt>
                <c:pt idx="79754">
                  <c:v>265.02204600001198</c:v>
                </c:pt>
                <c:pt idx="79755">
                  <c:v>265.02371600008701</c:v>
                </c:pt>
                <c:pt idx="79756">
                  <c:v>265.03317500009797</c:v>
                </c:pt>
                <c:pt idx="79757">
                  <c:v>265.05120999990999</c:v>
                </c:pt>
                <c:pt idx="79758">
                  <c:v>265.05151599985703</c:v>
                </c:pt>
                <c:pt idx="79759">
                  <c:v>265.05217900012201</c:v>
                </c:pt>
                <c:pt idx="79760">
                  <c:v>265.05265500009</c:v>
                </c:pt>
                <c:pt idx="79761">
                  <c:v>265.05879500018602</c:v>
                </c:pt>
                <c:pt idx="79762">
                  <c:v>265.05908399985799</c:v>
                </c:pt>
                <c:pt idx="79763">
                  <c:v>265.05959999985799</c:v>
                </c:pt>
                <c:pt idx="79764">
                  <c:v>265.06056200014399</c:v>
                </c:pt>
                <c:pt idx="79765">
                  <c:v>265.06121900001699</c:v>
                </c:pt>
                <c:pt idx="79766">
                  <c:v>265.06295799981598</c:v>
                </c:pt>
                <c:pt idx="79767">
                  <c:v>265.06660799987003</c:v>
                </c:pt>
                <c:pt idx="79768">
                  <c:v>265.09726399990501</c:v>
                </c:pt>
                <c:pt idx="79769">
                  <c:v>265.10321500018097</c:v>
                </c:pt>
                <c:pt idx="79770">
                  <c:v>265.10373000019098</c:v>
                </c:pt>
                <c:pt idx="79771">
                  <c:v>265.10467199977899</c:v>
                </c:pt>
                <c:pt idx="79772">
                  <c:v>265.10525599996902</c:v>
                </c:pt>
                <c:pt idx="79773">
                  <c:v>265.11131200004399</c:v>
                </c:pt>
                <c:pt idx="79774">
                  <c:v>265.11585400021403</c:v>
                </c:pt>
                <c:pt idx="79775">
                  <c:v>265.12229599984403</c:v>
                </c:pt>
                <c:pt idx="79776">
                  <c:v>265.12293899986599</c:v>
                </c:pt>
                <c:pt idx="79777">
                  <c:v>265.12414799981298</c:v>
                </c:pt>
                <c:pt idx="79778">
                  <c:v>265.12513499983402</c:v>
                </c:pt>
                <c:pt idx="79779">
                  <c:v>265.131573999951</c:v>
                </c:pt>
                <c:pt idx="79780">
                  <c:v>265.13830600015302</c:v>
                </c:pt>
                <c:pt idx="79781">
                  <c:v>265.138813999783</c:v>
                </c:pt>
                <c:pt idx="79782">
                  <c:v>265.13981700008998</c:v>
                </c:pt>
                <c:pt idx="79783">
                  <c:v>265.14047099999499</c:v>
                </c:pt>
                <c:pt idx="79784">
                  <c:v>265.14504299984702</c:v>
                </c:pt>
                <c:pt idx="79785">
                  <c:v>265.14563099999498</c:v>
                </c:pt>
                <c:pt idx="79786">
                  <c:v>265.14680499985798</c:v>
                </c:pt>
                <c:pt idx="79787">
                  <c:v>265.14765199999601</c:v>
                </c:pt>
                <c:pt idx="79788">
                  <c:v>265.165643999807</c:v>
                </c:pt>
                <c:pt idx="79789">
                  <c:v>265.16626800002899</c:v>
                </c:pt>
                <c:pt idx="79790">
                  <c:v>265.16735599989198</c:v>
                </c:pt>
                <c:pt idx="79791">
                  <c:v>265.16744599985003</c:v>
                </c:pt>
                <c:pt idx="79792">
                  <c:v>265.16833799996601</c:v>
                </c:pt>
                <c:pt idx="79793">
                  <c:v>265.18377499996797</c:v>
                </c:pt>
                <c:pt idx="79794">
                  <c:v>265.19819099985301</c:v>
                </c:pt>
                <c:pt idx="79795">
                  <c:v>265.19883099990602</c:v>
                </c:pt>
                <c:pt idx="79796">
                  <c:v>265.199907999885</c:v>
                </c:pt>
                <c:pt idx="79797">
                  <c:v>265.200637999896</c:v>
                </c:pt>
                <c:pt idx="79798">
                  <c:v>265.21159100002399</c:v>
                </c:pt>
                <c:pt idx="79799">
                  <c:v>265.21404899995099</c:v>
                </c:pt>
                <c:pt idx="79800">
                  <c:v>265.21476800007798</c:v>
                </c:pt>
                <c:pt idx="79801">
                  <c:v>265.21500899980299</c:v>
                </c:pt>
                <c:pt idx="79802">
                  <c:v>265.21535800020501</c:v>
                </c:pt>
                <c:pt idx="79803">
                  <c:v>265.21594699988697</c:v>
                </c:pt>
                <c:pt idx="79804">
                  <c:v>265.21608299981301</c:v>
                </c:pt>
                <c:pt idx="79805">
                  <c:v>265.21642099987702</c:v>
                </c:pt>
                <c:pt idx="79806">
                  <c:v>265.21713300007798</c:v>
                </c:pt>
                <c:pt idx="79807">
                  <c:v>265.22274899980397</c:v>
                </c:pt>
                <c:pt idx="79808">
                  <c:v>265.22321099992001</c:v>
                </c:pt>
                <c:pt idx="79809">
                  <c:v>265.22408800019502</c:v>
                </c:pt>
                <c:pt idx="79810">
                  <c:v>265.22463599985701</c:v>
                </c:pt>
                <c:pt idx="79811">
                  <c:v>265.24739700016602</c:v>
                </c:pt>
                <c:pt idx="79812">
                  <c:v>265.251353000167</c:v>
                </c:pt>
                <c:pt idx="79813">
                  <c:v>265.251974999955</c:v>
                </c:pt>
                <c:pt idx="79814">
                  <c:v>265.253052999923</c:v>
                </c:pt>
                <c:pt idx="79815">
                  <c:v>265.253745999871</c:v>
                </c:pt>
                <c:pt idx="79816">
                  <c:v>265.254301999902</c:v>
                </c:pt>
                <c:pt idx="79817">
                  <c:v>265.25499199988099</c:v>
                </c:pt>
                <c:pt idx="79818">
                  <c:v>265.25625800013501</c:v>
                </c:pt>
                <c:pt idx="79819">
                  <c:v>265.25630000014598</c:v>
                </c:pt>
                <c:pt idx="79820">
                  <c:v>265.25684999978597</c:v>
                </c:pt>
                <c:pt idx="79821">
                  <c:v>265.25729200011398</c:v>
                </c:pt>
                <c:pt idx="79822">
                  <c:v>265.25803699996601</c:v>
                </c:pt>
                <c:pt idx="79823">
                  <c:v>265.258770999935</c:v>
                </c:pt>
                <c:pt idx="79824">
                  <c:v>265.25925499981798</c:v>
                </c:pt>
                <c:pt idx="79825">
                  <c:v>265.26683200017897</c:v>
                </c:pt>
                <c:pt idx="79826">
                  <c:v>265.272645000095</c:v>
                </c:pt>
                <c:pt idx="79827">
                  <c:v>265.27311400013701</c:v>
                </c:pt>
                <c:pt idx="79828">
                  <c:v>265.27427000018997</c:v>
                </c:pt>
                <c:pt idx="79829">
                  <c:v>265.27443699978897</c:v>
                </c:pt>
                <c:pt idx="79830">
                  <c:v>265.27619899979902</c:v>
                </c:pt>
                <c:pt idx="79831">
                  <c:v>265.27634900003198</c:v>
                </c:pt>
                <c:pt idx="79832">
                  <c:v>265.27691099999998</c:v>
                </c:pt>
                <c:pt idx="79833">
                  <c:v>265.27709099991597</c:v>
                </c:pt>
                <c:pt idx="79834">
                  <c:v>265.27790199997901</c:v>
                </c:pt>
                <c:pt idx="79835">
                  <c:v>265.27797200014902</c:v>
                </c:pt>
                <c:pt idx="79836">
                  <c:v>265.27803599992598</c:v>
                </c:pt>
                <c:pt idx="79837">
                  <c:v>265.27810200013801</c:v>
                </c:pt>
                <c:pt idx="79838">
                  <c:v>265.27920699982099</c:v>
                </c:pt>
                <c:pt idx="79839">
                  <c:v>265.27957700000104</c:v>
                </c:pt>
                <c:pt idx="79840">
                  <c:v>265.27986100018001</c:v>
                </c:pt>
                <c:pt idx="79841">
                  <c:v>265.28019699981002</c:v>
                </c:pt>
                <c:pt idx="79842">
                  <c:v>265.28116500003301</c:v>
                </c:pt>
                <c:pt idx="79843">
                  <c:v>265.28181300000102</c:v>
                </c:pt>
                <c:pt idx="79844">
                  <c:v>265.28324799983199</c:v>
                </c:pt>
                <c:pt idx="79845">
                  <c:v>265.28427599987401</c:v>
                </c:pt>
                <c:pt idx="79846">
                  <c:v>265.286798000033</c:v>
                </c:pt>
                <c:pt idx="79847">
                  <c:v>265.30295700012999</c:v>
                </c:pt>
                <c:pt idx="79848">
                  <c:v>265.30362699986603</c:v>
                </c:pt>
                <c:pt idx="79849">
                  <c:v>265.304417000152</c:v>
                </c:pt>
                <c:pt idx="79850">
                  <c:v>265.30486399997199</c:v>
                </c:pt>
                <c:pt idx="79851">
                  <c:v>265.30578099982398</c:v>
                </c:pt>
                <c:pt idx="79852">
                  <c:v>265.31526700000501</c:v>
                </c:pt>
                <c:pt idx="79853">
                  <c:v>265.33213499988</c:v>
                </c:pt>
                <c:pt idx="79854">
                  <c:v>265.33468900015498</c:v>
                </c:pt>
                <c:pt idx="79855">
                  <c:v>265.338984000209</c:v>
                </c:pt>
                <c:pt idx="79856">
                  <c:v>265.33954400019803</c:v>
                </c:pt>
                <c:pt idx="79857">
                  <c:v>265.34062800010298</c:v>
                </c:pt>
                <c:pt idx="79858">
                  <c:v>265.34130900017698</c:v>
                </c:pt>
                <c:pt idx="79859">
                  <c:v>265.34769199997697</c:v>
                </c:pt>
                <c:pt idx="79860">
                  <c:v>265.36270599990502</c:v>
                </c:pt>
                <c:pt idx="79861">
                  <c:v>265.362733000074</c:v>
                </c:pt>
                <c:pt idx="79862">
                  <c:v>265.36339499989401</c:v>
                </c:pt>
                <c:pt idx="79863">
                  <c:v>265.36428700001102</c:v>
                </c:pt>
                <c:pt idx="79864">
                  <c:v>265.36539600010599</c:v>
                </c:pt>
                <c:pt idx="79865">
                  <c:v>265.37649800002299</c:v>
                </c:pt>
                <c:pt idx="79866">
                  <c:v>265.39570100021501</c:v>
                </c:pt>
                <c:pt idx="79867">
                  <c:v>265.40907099979398</c:v>
                </c:pt>
                <c:pt idx="79868">
                  <c:v>265.41285599978397</c:v>
                </c:pt>
                <c:pt idx="79869">
                  <c:v>265.42510899980601</c:v>
                </c:pt>
                <c:pt idx="79870">
                  <c:v>265.43243600008196</c:v>
                </c:pt>
                <c:pt idx="79871">
                  <c:v>265.43300899993397</c:v>
                </c:pt>
                <c:pt idx="79872">
                  <c:v>265.43426099988199</c:v>
                </c:pt>
                <c:pt idx="79873">
                  <c:v>265.43514100012499</c:v>
                </c:pt>
                <c:pt idx="79874">
                  <c:v>265.44026999999897</c:v>
                </c:pt>
                <c:pt idx="79875">
                  <c:v>265.44057699993499</c:v>
                </c:pt>
                <c:pt idx="79876">
                  <c:v>265.44112999999896</c:v>
                </c:pt>
                <c:pt idx="79877">
                  <c:v>265.44161299989298</c:v>
                </c:pt>
                <c:pt idx="79878">
                  <c:v>265.44984700012697</c:v>
                </c:pt>
                <c:pt idx="79879">
                  <c:v>265.452556000127</c:v>
                </c:pt>
                <c:pt idx="79880">
                  <c:v>265.45316500005299</c:v>
                </c:pt>
                <c:pt idx="79881">
                  <c:v>265.45437799995801</c:v>
                </c:pt>
                <c:pt idx="79882">
                  <c:v>265.45511499989499</c:v>
                </c:pt>
                <c:pt idx="79883">
                  <c:v>265.45598700022299</c:v>
                </c:pt>
                <c:pt idx="79884">
                  <c:v>265.47343899983298</c:v>
                </c:pt>
                <c:pt idx="79885">
                  <c:v>265.47411899991801</c:v>
                </c:pt>
                <c:pt idx="79886">
                  <c:v>265.47541299987597</c:v>
                </c:pt>
                <c:pt idx="79887">
                  <c:v>265.47643999992903</c:v>
                </c:pt>
                <c:pt idx="79888">
                  <c:v>265.491600000132</c:v>
                </c:pt>
                <c:pt idx="79889">
                  <c:v>265.496985000027</c:v>
                </c:pt>
                <c:pt idx="79890">
                  <c:v>265.49764799983598</c:v>
                </c:pt>
                <c:pt idx="79891">
                  <c:v>265.49891800004804</c:v>
                </c:pt>
                <c:pt idx="79892">
                  <c:v>265.49988199985802</c:v>
                </c:pt>
                <c:pt idx="79893">
                  <c:v>265.509713000028</c:v>
                </c:pt>
                <c:pt idx="79894">
                  <c:v>265.52618400000898</c:v>
                </c:pt>
                <c:pt idx="79895">
                  <c:v>265.52684399985003</c:v>
                </c:pt>
                <c:pt idx="79896">
                  <c:v>265.52725400006199</c:v>
                </c:pt>
                <c:pt idx="79897">
                  <c:v>265.527893000125</c:v>
                </c:pt>
                <c:pt idx="79898">
                  <c:v>265.52818500022101</c:v>
                </c:pt>
                <c:pt idx="79899">
                  <c:v>265.52829299998797</c:v>
                </c:pt>
                <c:pt idx="79900">
                  <c:v>265.529099000104</c:v>
                </c:pt>
                <c:pt idx="79901">
                  <c:v>265.52925899977697</c:v>
                </c:pt>
                <c:pt idx="79902">
                  <c:v>265.52997299995599</c:v>
                </c:pt>
                <c:pt idx="79903">
                  <c:v>265.539417000127</c:v>
                </c:pt>
                <c:pt idx="79904">
                  <c:v>265.54011600001098</c:v>
                </c:pt>
                <c:pt idx="79905">
                  <c:v>265.54143500015897</c:v>
                </c:pt>
                <c:pt idx="79906">
                  <c:v>265.54236799984199</c:v>
                </c:pt>
                <c:pt idx="79907">
                  <c:v>265.54422500021201</c:v>
                </c:pt>
                <c:pt idx="79908">
                  <c:v>265.54458100008497</c:v>
                </c:pt>
                <c:pt idx="79909">
                  <c:v>265.54531700003201</c:v>
                </c:pt>
                <c:pt idx="79910">
                  <c:v>265.54579499997999</c:v>
                </c:pt>
                <c:pt idx="79911">
                  <c:v>265.54758300016999</c:v>
                </c:pt>
                <c:pt idx="79912">
                  <c:v>265.556644999833</c:v>
                </c:pt>
                <c:pt idx="79913">
                  <c:v>265.556698000182</c:v>
                </c:pt>
                <c:pt idx="79914">
                  <c:v>265.55699900018197</c:v>
                </c:pt>
                <c:pt idx="79915">
                  <c:v>265.55724499985399</c:v>
                </c:pt>
                <c:pt idx="79916">
                  <c:v>265.55725400021402</c:v>
                </c:pt>
                <c:pt idx="79917">
                  <c:v>265.55736299997</c:v>
                </c:pt>
                <c:pt idx="79918">
                  <c:v>265.55834900000201</c:v>
                </c:pt>
                <c:pt idx="79919">
                  <c:v>265.55844399990701</c:v>
                </c:pt>
                <c:pt idx="79920">
                  <c:v>265.55844599988603</c:v>
                </c:pt>
                <c:pt idx="79921">
                  <c:v>265.55855500009699</c:v>
                </c:pt>
                <c:pt idx="79922">
                  <c:v>265.55919400016097</c:v>
                </c:pt>
                <c:pt idx="79923">
                  <c:v>265.55932900009702</c:v>
                </c:pt>
                <c:pt idx="79924">
                  <c:v>265.55955799994899</c:v>
                </c:pt>
                <c:pt idx="79925">
                  <c:v>265.56039300021399</c:v>
                </c:pt>
                <c:pt idx="79926">
                  <c:v>265.56059899985399</c:v>
                </c:pt>
                <c:pt idx="79927">
                  <c:v>265.56120699979101</c:v>
                </c:pt>
                <c:pt idx="79928">
                  <c:v>265.56135999999202</c:v>
                </c:pt>
                <c:pt idx="79929">
                  <c:v>265.56268000013</c:v>
                </c:pt>
                <c:pt idx="79930">
                  <c:v>265.56283399986501</c:v>
                </c:pt>
                <c:pt idx="79931">
                  <c:v>265.56405000019299</c:v>
                </c:pt>
                <c:pt idx="79932">
                  <c:v>265.56429199990799</c:v>
                </c:pt>
                <c:pt idx="79933">
                  <c:v>265.56520499980201</c:v>
                </c:pt>
                <c:pt idx="79934">
                  <c:v>265.56527399998203</c:v>
                </c:pt>
                <c:pt idx="79935">
                  <c:v>265.56534300016199</c:v>
                </c:pt>
                <c:pt idx="79936">
                  <c:v>265.565404999961</c:v>
                </c:pt>
                <c:pt idx="79937">
                  <c:v>265.56547000018298</c:v>
                </c:pt>
                <c:pt idx="79938">
                  <c:v>265.56553799991804</c:v>
                </c:pt>
                <c:pt idx="79939">
                  <c:v>265.56592599990802</c:v>
                </c:pt>
                <c:pt idx="79940">
                  <c:v>265.56653599982303</c:v>
                </c:pt>
                <c:pt idx="79941">
                  <c:v>265.56696399984497</c:v>
                </c:pt>
                <c:pt idx="79942">
                  <c:v>265.56724400006698</c:v>
                </c:pt>
                <c:pt idx="79943">
                  <c:v>265.56754900002397</c:v>
                </c:pt>
                <c:pt idx="79944">
                  <c:v>265.567999999802</c:v>
                </c:pt>
                <c:pt idx="79945">
                  <c:v>265.57024300018298</c:v>
                </c:pt>
                <c:pt idx="79946">
                  <c:v>265.57087199989797</c:v>
                </c:pt>
                <c:pt idx="79947">
                  <c:v>265.57206600000399</c:v>
                </c:pt>
                <c:pt idx="79948">
                  <c:v>265.57293499990902</c:v>
                </c:pt>
                <c:pt idx="79949">
                  <c:v>265.58502199986799</c:v>
                </c:pt>
                <c:pt idx="79950">
                  <c:v>265.58540199994201</c:v>
                </c:pt>
                <c:pt idx="79951">
                  <c:v>265.58593099980396</c:v>
                </c:pt>
                <c:pt idx="79952">
                  <c:v>265.58635999981499</c:v>
                </c:pt>
                <c:pt idx="79953">
                  <c:v>265.60590300005003</c:v>
                </c:pt>
                <c:pt idx="79954">
                  <c:v>265.60756299977498</c:v>
                </c:pt>
                <c:pt idx="79955">
                  <c:v>265.60899300011397</c:v>
                </c:pt>
                <c:pt idx="79956">
                  <c:v>265.61469199987101</c:v>
                </c:pt>
                <c:pt idx="79957">
                  <c:v>265.63268200015898</c:v>
                </c:pt>
                <c:pt idx="79958">
                  <c:v>265.63933499983199</c:v>
                </c:pt>
                <c:pt idx="79959">
                  <c:v>265.64150600006502</c:v>
                </c:pt>
                <c:pt idx="79960">
                  <c:v>265.64219600004401</c:v>
                </c:pt>
                <c:pt idx="79961">
                  <c:v>265.64351800015999</c:v>
                </c:pt>
                <c:pt idx="79962">
                  <c:v>265.64438900004399</c:v>
                </c:pt>
                <c:pt idx="79963">
                  <c:v>265.65083700006602</c:v>
                </c:pt>
                <c:pt idx="79964">
                  <c:v>265.65143600009799</c:v>
                </c:pt>
                <c:pt idx="79965">
                  <c:v>265.65256000003501</c:v>
                </c:pt>
                <c:pt idx="79966">
                  <c:v>265.65338099999201</c:v>
                </c:pt>
                <c:pt idx="79967">
                  <c:v>265.66309300005702</c:v>
                </c:pt>
                <c:pt idx="79968">
                  <c:v>265.67071299996297</c:v>
                </c:pt>
                <c:pt idx="79969">
                  <c:v>265.671067999846</c:v>
                </c:pt>
                <c:pt idx="79970">
                  <c:v>265.69215300014497</c:v>
                </c:pt>
                <c:pt idx="79971">
                  <c:v>265.70804399989299</c:v>
                </c:pt>
                <c:pt idx="79972">
                  <c:v>265.70871700005199</c:v>
                </c:pt>
                <c:pt idx="79973">
                  <c:v>265.70983500005201</c:v>
                </c:pt>
                <c:pt idx="79974">
                  <c:v>265.71067299983002</c:v>
                </c:pt>
                <c:pt idx="79975">
                  <c:v>265.71224700001</c:v>
                </c:pt>
                <c:pt idx="79976">
                  <c:v>265.712895999968</c:v>
                </c:pt>
                <c:pt idx="79977">
                  <c:v>265.71434700008399</c:v>
                </c:pt>
                <c:pt idx="79978">
                  <c:v>265.71530899991501</c:v>
                </c:pt>
                <c:pt idx="79979">
                  <c:v>265.71712299983096</c:v>
                </c:pt>
                <c:pt idx="79980">
                  <c:v>265.717831000074</c:v>
                </c:pt>
                <c:pt idx="79981">
                  <c:v>265.71877900005296</c:v>
                </c:pt>
                <c:pt idx="79982">
                  <c:v>265.71909499989397</c:v>
                </c:pt>
                <c:pt idx="79983">
                  <c:v>265.71912200006398</c:v>
                </c:pt>
                <c:pt idx="79984">
                  <c:v>265.71984300016902</c:v>
                </c:pt>
                <c:pt idx="79985">
                  <c:v>265.72048600019099</c:v>
                </c:pt>
                <c:pt idx="79986">
                  <c:v>265.72051799985201</c:v>
                </c:pt>
                <c:pt idx="79987">
                  <c:v>265.721569000106</c:v>
                </c:pt>
                <c:pt idx="79988">
                  <c:v>265.72632299985298</c:v>
                </c:pt>
                <c:pt idx="79989">
                  <c:v>265.73351800016098</c:v>
                </c:pt>
                <c:pt idx="79990">
                  <c:v>265.73436899980101</c:v>
                </c:pt>
                <c:pt idx="79991">
                  <c:v>265.74255200011902</c:v>
                </c:pt>
                <c:pt idx="79992">
                  <c:v>265.75070499984497</c:v>
                </c:pt>
                <c:pt idx="79993">
                  <c:v>265.75119100016298</c:v>
                </c:pt>
                <c:pt idx="79994">
                  <c:v>265.75215000002498</c:v>
                </c:pt>
                <c:pt idx="79995">
                  <c:v>265.75345799983501</c:v>
                </c:pt>
                <c:pt idx="79996">
                  <c:v>265.75803500008897</c:v>
                </c:pt>
                <c:pt idx="79997">
                  <c:v>265.76478700007999</c:v>
                </c:pt>
                <c:pt idx="79998">
                  <c:v>265.76852500011199</c:v>
                </c:pt>
                <c:pt idx="79999">
                  <c:v>265.76914799988998</c:v>
                </c:pt>
                <c:pt idx="80000">
                  <c:v>265.77035199989001</c:v>
                </c:pt>
                <c:pt idx="80001">
                  <c:v>265.77113599978401</c:v>
                </c:pt>
                <c:pt idx="80002">
                  <c:v>265.77711800018699</c:v>
                </c:pt>
                <c:pt idx="80003">
                  <c:v>265.79552600014699</c:v>
                </c:pt>
                <c:pt idx="80004">
                  <c:v>265.81231099998996</c:v>
                </c:pt>
                <c:pt idx="80005">
                  <c:v>265.81295400001102</c:v>
                </c:pt>
                <c:pt idx="80006">
                  <c:v>265.81437499998998</c:v>
                </c:pt>
                <c:pt idx="80007">
                  <c:v>265.81528799988502</c:v>
                </c:pt>
                <c:pt idx="80008">
                  <c:v>265.81787099985297</c:v>
                </c:pt>
                <c:pt idx="80009">
                  <c:v>265.818920000128</c:v>
                </c:pt>
                <c:pt idx="80010">
                  <c:v>265.82614200015001</c:v>
                </c:pt>
                <c:pt idx="80011">
                  <c:v>265.85377099991001</c:v>
                </c:pt>
                <c:pt idx="80012">
                  <c:v>265.85432699994203</c:v>
                </c:pt>
                <c:pt idx="80013">
                  <c:v>265.85531899991099</c:v>
                </c:pt>
                <c:pt idx="80014">
                  <c:v>265.85606800017501</c:v>
                </c:pt>
                <c:pt idx="80015">
                  <c:v>265.87444300002898</c:v>
                </c:pt>
                <c:pt idx="80016">
                  <c:v>265.87509999990203</c:v>
                </c:pt>
                <c:pt idx="80017">
                  <c:v>265.87514999982801</c:v>
                </c:pt>
                <c:pt idx="80018">
                  <c:v>265.875823999977</c:v>
                </c:pt>
                <c:pt idx="80019">
                  <c:v>265.87647999986001</c:v>
                </c:pt>
                <c:pt idx="80020">
                  <c:v>265.87721899977601</c:v>
                </c:pt>
                <c:pt idx="80021">
                  <c:v>265.877442000146</c:v>
                </c:pt>
                <c:pt idx="80022">
                  <c:v>265.87821300017799</c:v>
                </c:pt>
                <c:pt idx="80023">
                  <c:v>265.87919499979699</c:v>
                </c:pt>
                <c:pt idx="80024">
                  <c:v>265.90088200009598</c:v>
                </c:pt>
                <c:pt idx="80025">
                  <c:v>265.90156800011698</c:v>
                </c:pt>
                <c:pt idx="80026">
                  <c:v>265.90284199983199</c:v>
                </c:pt>
                <c:pt idx="80027">
                  <c:v>265.90401400016998</c:v>
                </c:pt>
                <c:pt idx="80028">
                  <c:v>265.904118999969</c:v>
                </c:pt>
                <c:pt idx="80029">
                  <c:v>265.90466300012798</c:v>
                </c:pt>
                <c:pt idx="80030">
                  <c:v>265.90539500011801</c:v>
                </c:pt>
                <c:pt idx="80031">
                  <c:v>265.90585599978999</c:v>
                </c:pt>
                <c:pt idx="80032">
                  <c:v>265.90604400007498</c:v>
                </c:pt>
                <c:pt idx="80033">
                  <c:v>265.90672300017098</c:v>
                </c:pt>
                <c:pt idx="80034">
                  <c:v>265.90732600016003</c:v>
                </c:pt>
                <c:pt idx="80035">
                  <c:v>265.90825299990598</c:v>
                </c:pt>
                <c:pt idx="80036">
                  <c:v>265.93141600005703</c:v>
                </c:pt>
                <c:pt idx="80037">
                  <c:v>265.94693300012199</c:v>
                </c:pt>
                <c:pt idx="80038">
                  <c:v>265.94837799984799</c:v>
                </c:pt>
                <c:pt idx="80039">
                  <c:v>265.94914399993201</c:v>
                </c:pt>
                <c:pt idx="80040">
                  <c:v>265.95044299983704</c:v>
                </c:pt>
                <c:pt idx="80041">
                  <c:v>265.95175400007003</c:v>
                </c:pt>
                <c:pt idx="80042">
                  <c:v>265.95696499998598</c:v>
                </c:pt>
                <c:pt idx="80043">
                  <c:v>265.95926299978601</c:v>
                </c:pt>
                <c:pt idx="80044">
                  <c:v>265.95980399997603</c:v>
                </c:pt>
                <c:pt idx="80045">
                  <c:v>265.960808999807</c:v>
                </c:pt>
                <c:pt idx="80046">
                  <c:v>265.96155900006102</c:v>
                </c:pt>
                <c:pt idx="80047">
                  <c:v>265.964762999828</c:v>
                </c:pt>
                <c:pt idx="80048">
                  <c:v>265.97204400013601</c:v>
                </c:pt>
                <c:pt idx="80049">
                  <c:v>265.97279499992499</c:v>
                </c:pt>
                <c:pt idx="80050">
                  <c:v>265.97373599997803</c:v>
                </c:pt>
                <c:pt idx="80051">
                  <c:v>265.97403799996698</c:v>
                </c:pt>
                <c:pt idx="80052">
                  <c:v>265.97444099979799</c:v>
                </c:pt>
                <c:pt idx="80053">
                  <c:v>265.975282999988</c:v>
                </c:pt>
                <c:pt idx="80054">
                  <c:v>265.97561300013598</c:v>
                </c:pt>
                <c:pt idx="80055">
                  <c:v>265.97642500018901</c:v>
                </c:pt>
                <c:pt idx="80056">
                  <c:v>265.98018200002099</c:v>
                </c:pt>
                <c:pt idx="80057">
                  <c:v>265.993582000191</c:v>
                </c:pt>
                <c:pt idx="80058">
                  <c:v>265.99416799990598</c:v>
                </c:pt>
                <c:pt idx="80059">
                  <c:v>265.995285999906</c:v>
                </c:pt>
                <c:pt idx="80060">
                  <c:v>265.99607900016002</c:v>
                </c:pt>
                <c:pt idx="80061">
                  <c:v>265.99731499982198</c:v>
                </c:pt>
                <c:pt idx="80062">
                  <c:v>266.00567700006599</c:v>
                </c:pt>
                <c:pt idx="80063">
                  <c:v>266.01228800018299</c:v>
                </c:pt>
                <c:pt idx="80064">
                  <c:v>266.01287899984499</c:v>
                </c:pt>
                <c:pt idx="80065">
                  <c:v>266.01415699997199</c:v>
                </c:pt>
                <c:pt idx="80066">
                  <c:v>266.01512800016201</c:v>
                </c:pt>
                <c:pt idx="80067">
                  <c:v>266.018902999803</c:v>
                </c:pt>
                <c:pt idx="80068">
                  <c:v>266.02486499996297</c:v>
                </c:pt>
                <c:pt idx="80069">
                  <c:v>266.02542199998402</c:v>
                </c:pt>
                <c:pt idx="80070">
                  <c:v>266.026284999952</c:v>
                </c:pt>
                <c:pt idx="80071">
                  <c:v>266.02708700011101</c:v>
                </c:pt>
                <c:pt idx="80072">
                  <c:v>266.03050299990997</c:v>
                </c:pt>
                <c:pt idx="80073">
                  <c:v>266.03114999988901</c:v>
                </c:pt>
                <c:pt idx="80074">
                  <c:v>266.03241400016401</c:v>
                </c:pt>
                <c:pt idx="80075">
                  <c:v>266.03326900021699</c:v>
                </c:pt>
                <c:pt idx="80076">
                  <c:v>266.03923899983704</c:v>
                </c:pt>
                <c:pt idx="80077">
                  <c:v>266.03924199980599</c:v>
                </c:pt>
                <c:pt idx="80078">
                  <c:v>266.03986600002804</c:v>
                </c:pt>
                <c:pt idx="80079">
                  <c:v>266.03987099997499</c:v>
                </c:pt>
                <c:pt idx="80080">
                  <c:v>266.04113499979496</c:v>
                </c:pt>
                <c:pt idx="80081">
                  <c:v>266.04113699977398</c:v>
                </c:pt>
                <c:pt idx="80082">
                  <c:v>266.04141699999599</c:v>
                </c:pt>
                <c:pt idx="80083">
                  <c:v>266.04199099983799</c:v>
                </c:pt>
                <c:pt idx="80084">
                  <c:v>266.04211099993302</c:v>
                </c:pt>
                <c:pt idx="80085">
                  <c:v>266.04228799987999</c:v>
                </c:pt>
                <c:pt idx="80086">
                  <c:v>266.04343999997502</c:v>
                </c:pt>
                <c:pt idx="80087">
                  <c:v>266.04435899980598</c:v>
                </c:pt>
                <c:pt idx="80088">
                  <c:v>266.04444499980599</c:v>
                </c:pt>
                <c:pt idx="80089">
                  <c:v>266.04498599999698</c:v>
                </c:pt>
                <c:pt idx="80090">
                  <c:v>266.04539700019802</c:v>
                </c:pt>
                <c:pt idx="80091">
                  <c:v>266.04573599979602</c:v>
                </c:pt>
                <c:pt idx="80092">
                  <c:v>266.045750000103</c:v>
                </c:pt>
                <c:pt idx="80093">
                  <c:v>266.04644300005003</c:v>
                </c:pt>
                <c:pt idx="80094">
                  <c:v>266.04669300013398</c:v>
                </c:pt>
                <c:pt idx="80095">
                  <c:v>266.04690700014498</c:v>
                </c:pt>
                <c:pt idx="80096">
                  <c:v>266.05352200022003</c:v>
                </c:pt>
                <c:pt idx="80097">
                  <c:v>266.05785099991397</c:v>
                </c:pt>
                <c:pt idx="80098">
                  <c:v>266.05821400016703</c:v>
                </c:pt>
                <c:pt idx="80099">
                  <c:v>266.05886400011502</c:v>
                </c:pt>
                <c:pt idx="80100">
                  <c:v>266.05932199981902</c:v>
                </c:pt>
                <c:pt idx="80101">
                  <c:v>266.05933000018899</c:v>
                </c:pt>
                <c:pt idx="80102">
                  <c:v>266.05988700020998</c:v>
                </c:pt>
                <c:pt idx="80103">
                  <c:v>266.06091900020999</c:v>
                </c:pt>
                <c:pt idx="80104">
                  <c:v>266.06173600020998</c:v>
                </c:pt>
                <c:pt idx="80105">
                  <c:v>266.07130100001001</c:v>
                </c:pt>
                <c:pt idx="80106">
                  <c:v>266.07302000002102</c:v>
                </c:pt>
                <c:pt idx="80107">
                  <c:v>266.09427899984399</c:v>
                </c:pt>
                <c:pt idx="80108">
                  <c:v>266.09526099991803</c:v>
                </c:pt>
                <c:pt idx="80109">
                  <c:v>266.09592100021399</c:v>
                </c:pt>
                <c:pt idx="80110">
                  <c:v>266.09719999987601</c:v>
                </c:pt>
                <c:pt idx="80111">
                  <c:v>266.09811600019299</c:v>
                </c:pt>
                <c:pt idx="80112">
                  <c:v>266.09934999987598</c:v>
                </c:pt>
                <c:pt idx="80113">
                  <c:v>266.11459700006799</c:v>
                </c:pt>
                <c:pt idx="80114">
                  <c:v>266.11927200019602</c:v>
                </c:pt>
                <c:pt idx="80115">
                  <c:v>266.13163899992202</c:v>
                </c:pt>
                <c:pt idx="80116">
                  <c:v>266.13381700008102</c:v>
                </c:pt>
                <c:pt idx="80117">
                  <c:v>266.14595199998797</c:v>
                </c:pt>
                <c:pt idx="80118">
                  <c:v>266.15975100003101</c:v>
                </c:pt>
                <c:pt idx="80119">
                  <c:v>266.160433000095</c:v>
                </c:pt>
                <c:pt idx="80120">
                  <c:v>266.16139099996798</c:v>
                </c:pt>
                <c:pt idx="80121">
                  <c:v>266.16216399997899</c:v>
                </c:pt>
                <c:pt idx="80122">
                  <c:v>266.16722000017</c:v>
                </c:pt>
                <c:pt idx="80123">
                  <c:v>266.18303599980197</c:v>
                </c:pt>
                <c:pt idx="80124">
                  <c:v>266.19604200004602</c:v>
                </c:pt>
                <c:pt idx="80125">
                  <c:v>266.19932999983502</c:v>
                </c:pt>
                <c:pt idx="80126">
                  <c:v>266.20285899980399</c:v>
                </c:pt>
                <c:pt idx="80127">
                  <c:v>266.20347800007903</c:v>
                </c:pt>
                <c:pt idx="80128">
                  <c:v>266.20458300021699</c:v>
                </c:pt>
                <c:pt idx="80129">
                  <c:v>266.20531199978302</c:v>
                </c:pt>
                <c:pt idx="80130">
                  <c:v>266.228299999966</c:v>
                </c:pt>
                <c:pt idx="80131">
                  <c:v>266.230242999881</c:v>
                </c:pt>
                <c:pt idx="80132">
                  <c:v>266.23092899990201</c:v>
                </c:pt>
                <c:pt idx="80133">
                  <c:v>266.23223099977599</c:v>
                </c:pt>
                <c:pt idx="80134">
                  <c:v>266.23324699994504</c:v>
                </c:pt>
                <c:pt idx="80135">
                  <c:v>266.24552900011599</c:v>
                </c:pt>
                <c:pt idx="80136">
                  <c:v>266.24616800017901</c:v>
                </c:pt>
                <c:pt idx="80137">
                  <c:v>266.24729600007402</c:v>
                </c:pt>
                <c:pt idx="80138">
                  <c:v>266.24814900014798</c:v>
                </c:pt>
                <c:pt idx="80139">
                  <c:v>266.25536399978898</c:v>
                </c:pt>
                <c:pt idx="80140">
                  <c:v>266.25611300005403</c:v>
                </c:pt>
                <c:pt idx="80141">
                  <c:v>266.25739700011701</c:v>
                </c:pt>
                <c:pt idx="80142">
                  <c:v>266.258411999842</c:v>
                </c:pt>
                <c:pt idx="80143">
                  <c:v>266.28033899987702</c:v>
                </c:pt>
                <c:pt idx="80144">
                  <c:v>266.30657699979497</c:v>
                </c:pt>
                <c:pt idx="80145">
                  <c:v>266.31476700003901</c:v>
                </c:pt>
                <c:pt idx="80146">
                  <c:v>266.31540300013501</c:v>
                </c:pt>
                <c:pt idx="80147">
                  <c:v>266.31664900014499</c:v>
                </c:pt>
                <c:pt idx="80148">
                  <c:v>266.31747500005002</c:v>
                </c:pt>
                <c:pt idx="80149">
                  <c:v>266.32026900006099</c:v>
                </c:pt>
                <c:pt idx="80150">
                  <c:v>266.32097799983899</c:v>
                </c:pt>
                <c:pt idx="80151">
                  <c:v>266.32214199980803</c:v>
                </c:pt>
                <c:pt idx="80152">
                  <c:v>266.32268100001903</c:v>
                </c:pt>
                <c:pt idx="80153">
                  <c:v>266.32295099989199</c:v>
                </c:pt>
                <c:pt idx="80154">
                  <c:v>266.33523400005203</c:v>
                </c:pt>
                <c:pt idx="80155">
                  <c:v>266.33585899980898</c:v>
                </c:pt>
                <c:pt idx="80156">
                  <c:v>266.33713399996799</c:v>
                </c:pt>
                <c:pt idx="80157">
                  <c:v>266.338019000158</c:v>
                </c:pt>
                <c:pt idx="80158">
                  <c:v>266.33944800005298</c:v>
                </c:pt>
                <c:pt idx="80159">
                  <c:v>266.340093000053</c:v>
                </c:pt>
                <c:pt idx="80160">
                  <c:v>266.341355999884</c:v>
                </c:pt>
                <c:pt idx="80161">
                  <c:v>266.34220100004302</c:v>
                </c:pt>
                <c:pt idx="80162">
                  <c:v>266.34440299994799</c:v>
                </c:pt>
                <c:pt idx="80163">
                  <c:v>266.34477000015897</c:v>
                </c:pt>
                <c:pt idx="80164">
                  <c:v>266.34544999978903</c:v>
                </c:pt>
                <c:pt idx="80165">
                  <c:v>266.34599799990599</c:v>
                </c:pt>
                <c:pt idx="80166">
                  <c:v>266.35382299991699</c:v>
                </c:pt>
                <c:pt idx="80167">
                  <c:v>266.38326300007901</c:v>
                </c:pt>
                <c:pt idx="80168">
                  <c:v>266.38555199997398</c:v>
                </c:pt>
                <c:pt idx="80169">
                  <c:v>266.38627100010098</c:v>
                </c:pt>
                <c:pt idx="80170">
                  <c:v>266.393238000091</c:v>
                </c:pt>
                <c:pt idx="80171">
                  <c:v>266.41220999999803</c:v>
                </c:pt>
                <c:pt idx="80172">
                  <c:v>266.44548100011798</c:v>
                </c:pt>
                <c:pt idx="80173">
                  <c:v>266.446303000066</c:v>
                </c:pt>
                <c:pt idx="80174">
                  <c:v>266.44738000004503</c:v>
                </c:pt>
                <c:pt idx="80175">
                  <c:v>266.44754100016098</c:v>
                </c:pt>
                <c:pt idx="80176">
                  <c:v>266.44810100015002</c:v>
                </c:pt>
                <c:pt idx="80177">
                  <c:v>266.44878700017199</c:v>
                </c:pt>
                <c:pt idx="80178">
                  <c:v>266.44949199999201</c:v>
                </c:pt>
                <c:pt idx="80179">
                  <c:v>266.45045799978101</c:v>
                </c:pt>
                <c:pt idx="80180">
                  <c:v>266.49710099991302</c:v>
                </c:pt>
                <c:pt idx="80181">
                  <c:v>266.49777400007201</c:v>
                </c:pt>
                <c:pt idx="80182">
                  <c:v>266.49905200019901</c:v>
                </c:pt>
                <c:pt idx="80183">
                  <c:v>266.49985899985001</c:v>
                </c:pt>
                <c:pt idx="80184">
                  <c:v>266.50419599991397</c:v>
                </c:pt>
                <c:pt idx="80185">
                  <c:v>266.50477900011498</c:v>
                </c:pt>
                <c:pt idx="80186">
                  <c:v>266.50580400018902</c:v>
                </c:pt>
                <c:pt idx="80187">
                  <c:v>266.506486999787</c:v>
                </c:pt>
                <c:pt idx="80188">
                  <c:v>266.52723600000104</c:v>
                </c:pt>
                <c:pt idx="80189">
                  <c:v>266.54456699998201</c:v>
                </c:pt>
                <c:pt idx="80190">
                  <c:v>266.54743400013103</c:v>
                </c:pt>
                <c:pt idx="80191">
                  <c:v>266.54811900016199</c:v>
                </c:pt>
                <c:pt idx="80192">
                  <c:v>266.54943999983499</c:v>
                </c:pt>
                <c:pt idx="80193">
                  <c:v>266.55028599998303</c:v>
                </c:pt>
                <c:pt idx="80194">
                  <c:v>266.55864800022698</c:v>
                </c:pt>
                <c:pt idx="80195">
                  <c:v>266.57251899996402</c:v>
                </c:pt>
                <c:pt idx="80196">
                  <c:v>266.59447400015699</c:v>
                </c:pt>
                <c:pt idx="80197">
                  <c:v>266.59513100002999</c:v>
                </c:pt>
                <c:pt idx="80198">
                  <c:v>266.59599999993497</c:v>
                </c:pt>
                <c:pt idx="80199">
                  <c:v>266.59635299984001</c:v>
                </c:pt>
                <c:pt idx="80200">
                  <c:v>266.59672400001</c:v>
                </c:pt>
                <c:pt idx="80201">
                  <c:v>266.59725799981902</c:v>
                </c:pt>
                <c:pt idx="80202">
                  <c:v>266.59799700018903</c:v>
                </c:pt>
                <c:pt idx="80203">
                  <c:v>266.59894500016799</c:v>
                </c:pt>
                <c:pt idx="80204">
                  <c:v>266.59919499979799</c:v>
                </c:pt>
                <c:pt idx="80205">
                  <c:v>266.60041100012603</c:v>
                </c:pt>
                <c:pt idx="80206">
                  <c:v>266.60100800017898</c:v>
                </c:pt>
                <c:pt idx="80207">
                  <c:v>266.602057</c:v>
                </c:pt>
                <c:pt idx="80208">
                  <c:v>266.60290300014799</c:v>
                </c:pt>
                <c:pt idx="80209">
                  <c:v>266.61972500005498</c:v>
                </c:pt>
                <c:pt idx="80210">
                  <c:v>266.62050100003302</c:v>
                </c:pt>
                <c:pt idx="80211">
                  <c:v>266.62182400013899</c:v>
                </c:pt>
                <c:pt idx="80212">
                  <c:v>266.62282000006502</c:v>
                </c:pt>
                <c:pt idx="80213">
                  <c:v>266.63423599984498</c:v>
                </c:pt>
                <c:pt idx="80214">
                  <c:v>266.63489100019399</c:v>
                </c:pt>
                <c:pt idx="80215">
                  <c:v>266.63625999981298</c:v>
                </c:pt>
                <c:pt idx="80216">
                  <c:v>266.63710699995102</c:v>
                </c:pt>
                <c:pt idx="80217">
                  <c:v>266.663803000028</c:v>
                </c:pt>
                <c:pt idx="80218">
                  <c:v>266.66451099981703</c:v>
                </c:pt>
                <c:pt idx="80219">
                  <c:v>266.66570799989103</c:v>
                </c:pt>
                <c:pt idx="80220">
                  <c:v>266.66656399993303</c:v>
                </c:pt>
                <c:pt idx="80221">
                  <c:v>266.668019999997</c:v>
                </c:pt>
                <c:pt idx="80222">
                  <c:v>266.67015000020899</c:v>
                </c:pt>
                <c:pt idx="80223">
                  <c:v>266.67278600007097</c:v>
                </c:pt>
                <c:pt idx="80224">
                  <c:v>266.67351300011399</c:v>
                </c:pt>
                <c:pt idx="80225">
                  <c:v>266.67478499985003</c:v>
                </c:pt>
                <c:pt idx="80226">
                  <c:v>266.67579900004</c:v>
                </c:pt>
                <c:pt idx="80227">
                  <c:v>266.676102000019</c:v>
                </c:pt>
                <c:pt idx="80228">
                  <c:v>266.676210999776</c:v>
                </c:pt>
                <c:pt idx="80229">
                  <c:v>266.67690300018802</c:v>
                </c:pt>
                <c:pt idx="80230">
                  <c:v>266.67739599997697</c:v>
                </c:pt>
                <c:pt idx="80231">
                  <c:v>266.68339700017799</c:v>
                </c:pt>
                <c:pt idx="80232">
                  <c:v>266.69841700004298</c:v>
                </c:pt>
                <c:pt idx="80233">
                  <c:v>266.71325100005498</c:v>
                </c:pt>
                <c:pt idx="80234">
                  <c:v>266.74007500014301</c:v>
                </c:pt>
                <c:pt idx="80235">
                  <c:v>266.74534199992098</c:v>
                </c:pt>
                <c:pt idx="80236">
                  <c:v>266.74581099996402</c:v>
                </c:pt>
                <c:pt idx="80237">
                  <c:v>266.74667699989999</c:v>
                </c:pt>
                <c:pt idx="80238">
                  <c:v>266.74728899979499</c:v>
                </c:pt>
                <c:pt idx="80239">
                  <c:v>266.74832900016497</c:v>
                </c:pt>
                <c:pt idx="80240">
                  <c:v>266.74896499980599</c:v>
                </c:pt>
                <c:pt idx="80241">
                  <c:v>266.75013000021801</c:v>
                </c:pt>
                <c:pt idx="80242">
                  <c:v>266.75105200001701</c:v>
                </c:pt>
                <c:pt idx="80243">
                  <c:v>266.76144500015596</c:v>
                </c:pt>
                <c:pt idx="80244">
                  <c:v>266.76677200020998</c:v>
                </c:pt>
                <c:pt idx="80245">
                  <c:v>266.76744199994499</c:v>
                </c:pt>
                <c:pt idx="80246">
                  <c:v>266.76869499988203</c:v>
                </c:pt>
                <c:pt idx="80247">
                  <c:v>266.76959499991398</c:v>
                </c:pt>
                <c:pt idx="80248">
                  <c:v>266.77258700010401</c:v>
                </c:pt>
                <c:pt idx="80249">
                  <c:v>266.77314000016798</c:v>
                </c:pt>
                <c:pt idx="80250">
                  <c:v>266.774369999893</c:v>
                </c:pt>
                <c:pt idx="80251">
                  <c:v>266.77520900011501</c:v>
                </c:pt>
                <c:pt idx="80252">
                  <c:v>266.78949000006401</c:v>
                </c:pt>
                <c:pt idx="80253">
                  <c:v>266.81156599988697</c:v>
                </c:pt>
                <c:pt idx="80254">
                  <c:v>266.813372999877</c:v>
                </c:pt>
                <c:pt idx="80255">
                  <c:v>266.82272900006802</c:v>
                </c:pt>
                <c:pt idx="80256">
                  <c:v>266.82338899990998</c:v>
                </c:pt>
                <c:pt idx="80257">
                  <c:v>266.82468199987801</c:v>
                </c:pt>
                <c:pt idx="80258">
                  <c:v>266.82570599996296</c:v>
                </c:pt>
                <c:pt idx="80259">
                  <c:v>266.82862100005798</c:v>
                </c:pt>
                <c:pt idx="80260">
                  <c:v>266.83097700015401</c:v>
                </c:pt>
                <c:pt idx="80261">
                  <c:v>266.83414999979499</c:v>
                </c:pt>
                <c:pt idx="80262">
                  <c:v>266.83477200003801</c:v>
                </c:pt>
                <c:pt idx="80263">
                  <c:v>266.83597600003799</c:v>
                </c:pt>
                <c:pt idx="80264">
                  <c:v>266.83684799991101</c:v>
                </c:pt>
                <c:pt idx="80265">
                  <c:v>266.84937800018798</c:v>
                </c:pt>
                <c:pt idx="80266">
                  <c:v>266.85009199991299</c:v>
                </c:pt>
                <c:pt idx="80267">
                  <c:v>266.85125399990199</c:v>
                </c:pt>
                <c:pt idx="80268">
                  <c:v>266.85205000012502</c:v>
                </c:pt>
                <c:pt idx="80269">
                  <c:v>266.88445299987501</c:v>
                </c:pt>
                <c:pt idx="80270">
                  <c:v>266.88488199988501</c:v>
                </c:pt>
                <c:pt idx="80271">
                  <c:v>266.88581700000202</c:v>
                </c:pt>
                <c:pt idx="80272">
                  <c:v>266.88635099981099</c:v>
                </c:pt>
                <c:pt idx="80273">
                  <c:v>266.88971600014997</c:v>
                </c:pt>
                <c:pt idx="80274">
                  <c:v>266.90226199980299</c:v>
                </c:pt>
                <c:pt idx="80275">
                  <c:v>266.91260000006798</c:v>
                </c:pt>
                <c:pt idx="80276">
                  <c:v>266.91329100003702</c:v>
                </c:pt>
                <c:pt idx="80277">
                  <c:v>266.91466400006897</c:v>
                </c:pt>
                <c:pt idx="80278">
                  <c:v>266.91566599993098</c:v>
                </c:pt>
                <c:pt idx="80279">
                  <c:v>266.92465499991101</c:v>
                </c:pt>
                <c:pt idx="80280">
                  <c:v>266.93933400019802</c:v>
                </c:pt>
                <c:pt idx="80281">
                  <c:v>266.94005699982802</c:v>
                </c:pt>
                <c:pt idx="80282">
                  <c:v>266.94140300014601</c:v>
                </c:pt>
                <c:pt idx="80283">
                  <c:v>266.94230800012497</c:v>
                </c:pt>
                <c:pt idx="80284">
                  <c:v>266.95421800013702</c:v>
                </c:pt>
                <c:pt idx="80285">
                  <c:v>266.95491200007297</c:v>
                </c:pt>
                <c:pt idx="80286">
                  <c:v>266.95598500009498</c:v>
                </c:pt>
                <c:pt idx="80287">
                  <c:v>266.957238000031</c:v>
                </c:pt>
                <c:pt idx="80288">
                  <c:v>266.95768599984103</c:v>
                </c:pt>
                <c:pt idx="80289">
                  <c:v>266.967329000181</c:v>
                </c:pt>
                <c:pt idx="80290">
                  <c:v>266.96808499991596</c:v>
                </c:pt>
                <c:pt idx="80291">
                  <c:v>266.96943200022304</c:v>
                </c:pt>
                <c:pt idx="80292">
                  <c:v>266.97090300012798</c:v>
                </c:pt>
                <c:pt idx="80293">
                  <c:v>266.98585499980197</c:v>
                </c:pt>
                <c:pt idx="80294">
                  <c:v>266.98649999980199</c:v>
                </c:pt>
                <c:pt idx="80295">
                  <c:v>266.98767600009796</c:v>
                </c:pt>
                <c:pt idx="80296">
                  <c:v>266.98862700004599</c:v>
                </c:pt>
                <c:pt idx="80297">
                  <c:v>266.99085800009902</c:v>
                </c:pt>
                <c:pt idx="80298">
                  <c:v>266.99664899979297</c:v>
                </c:pt>
                <c:pt idx="80299">
                  <c:v>267.00466200008998</c:v>
                </c:pt>
                <c:pt idx="80300">
                  <c:v>267.00547100017502</c:v>
                </c:pt>
                <c:pt idx="80301">
                  <c:v>267.00670399986802</c:v>
                </c:pt>
                <c:pt idx="80302">
                  <c:v>267.007109000132</c:v>
                </c:pt>
                <c:pt idx="80303">
                  <c:v>267.00776600000597</c:v>
                </c:pt>
                <c:pt idx="80304">
                  <c:v>267.00802300001601</c:v>
                </c:pt>
                <c:pt idx="80305">
                  <c:v>267.00888200002703</c:v>
                </c:pt>
                <c:pt idx="80306">
                  <c:v>267.00962999984699</c:v>
                </c:pt>
                <c:pt idx="80307">
                  <c:v>267.02005000015498</c:v>
                </c:pt>
                <c:pt idx="80308">
                  <c:v>267.02071399995401</c:v>
                </c:pt>
                <c:pt idx="80309">
                  <c:v>267.02190800005997</c:v>
                </c:pt>
                <c:pt idx="80310">
                  <c:v>267.02274899980597</c:v>
                </c:pt>
                <c:pt idx="80311">
                  <c:v>267.02703399996602</c:v>
                </c:pt>
                <c:pt idx="80312">
                  <c:v>267.02771700001904</c:v>
                </c:pt>
                <c:pt idx="80313">
                  <c:v>267.02793799995499</c:v>
                </c:pt>
                <c:pt idx="80314">
                  <c:v>267.02854399991298</c:v>
                </c:pt>
                <c:pt idx="80315">
                  <c:v>267.02899200017697</c:v>
                </c:pt>
                <c:pt idx="80316">
                  <c:v>267.029182999976</c:v>
                </c:pt>
                <c:pt idx="80317">
                  <c:v>267.029883999839</c:v>
                </c:pt>
                <c:pt idx="80318">
                  <c:v>267.03043299994499</c:v>
                </c:pt>
                <c:pt idx="80319">
                  <c:v>267.031356000188</c:v>
                </c:pt>
                <c:pt idx="80320">
                  <c:v>267.03368000016701</c:v>
                </c:pt>
                <c:pt idx="80321">
                  <c:v>267.03437100013599</c:v>
                </c:pt>
                <c:pt idx="80322">
                  <c:v>267.03566900005097</c:v>
                </c:pt>
                <c:pt idx="80323">
                  <c:v>267.03662899990297</c:v>
                </c:pt>
                <c:pt idx="80324">
                  <c:v>267.06408200016</c:v>
                </c:pt>
                <c:pt idx="80325">
                  <c:v>267.06945600017201</c:v>
                </c:pt>
                <c:pt idx="80326">
                  <c:v>267.06996399980198</c:v>
                </c:pt>
                <c:pt idx="80327">
                  <c:v>267.07089000001298</c:v>
                </c:pt>
                <c:pt idx="80328">
                  <c:v>267.07150399988603</c:v>
                </c:pt>
                <c:pt idx="80329">
                  <c:v>267.07226899998199</c:v>
                </c:pt>
                <c:pt idx="80330">
                  <c:v>267.08204699980303</c:v>
                </c:pt>
                <c:pt idx="80331">
                  <c:v>267.09020599991999</c:v>
                </c:pt>
                <c:pt idx="80332">
                  <c:v>267.09088200004697</c:v>
                </c:pt>
                <c:pt idx="80333">
                  <c:v>267.09213300000499</c:v>
                </c:pt>
                <c:pt idx="80334">
                  <c:v>267.09297500019602</c:v>
                </c:pt>
                <c:pt idx="80335">
                  <c:v>267.09887200013299</c:v>
                </c:pt>
                <c:pt idx="80336">
                  <c:v>267.09925300019603</c:v>
                </c:pt>
                <c:pt idx="80337">
                  <c:v>267.099482000048</c:v>
                </c:pt>
                <c:pt idx="80338">
                  <c:v>267.10033800009097</c:v>
                </c:pt>
                <c:pt idx="80339">
                  <c:v>267.10106200016497</c:v>
                </c:pt>
                <c:pt idx="80340">
                  <c:v>267.10865599989103</c:v>
                </c:pt>
                <c:pt idx="80341">
                  <c:v>267.10922800020796</c:v>
                </c:pt>
                <c:pt idx="80342">
                  <c:v>267.11019599997502</c:v>
                </c:pt>
                <c:pt idx="80343">
                  <c:v>267.11102299986999</c:v>
                </c:pt>
                <c:pt idx="80344">
                  <c:v>267.11136899984899</c:v>
                </c:pt>
                <c:pt idx="80345">
                  <c:v>267.112608999923</c:v>
                </c:pt>
                <c:pt idx="80346">
                  <c:v>267.12103799991303</c:v>
                </c:pt>
                <c:pt idx="80347">
                  <c:v>267.126431000178</c:v>
                </c:pt>
                <c:pt idx="80348">
                  <c:v>267.12700500002001</c:v>
                </c:pt>
                <c:pt idx="80349">
                  <c:v>267.12793500018898</c:v>
                </c:pt>
                <c:pt idx="80350">
                  <c:v>267.12867500009401</c:v>
                </c:pt>
                <c:pt idx="80351">
                  <c:v>267.14591500012801</c:v>
                </c:pt>
                <c:pt idx="80352">
                  <c:v>267.15248099981102</c:v>
                </c:pt>
                <c:pt idx="80353">
                  <c:v>267.16077699984402</c:v>
                </c:pt>
                <c:pt idx="80354">
                  <c:v>267.177907000132</c:v>
                </c:pt>
                <c:pt idx="80355">
                  <c:v>267.17947599990998</c:v>
                </c:pt>
                <c:pt idx="80356">
                  <c:v>267.18670799982601</c:v>
                </c:pt>
                <c:pt idx="80357">
                  <c:v>267.19323199995398</c:v>
                </c:pt>
                <c:pt idx="80358">
                  <c:v>267.19388799983699</c:v>
                </c:pt>
                <c:pt idx="80359">
                  <c:v>267.19502000014398</c:v>
                </c:pt>
                <c:pt idx="80360">
                  <c:v>267.19582299983801</c:v>
                </c:pt>
                <c:pt idx="80361">
                  <c:v>267.214363000221</c:v>
                </c:pt>
                <c:pt idx="80362">
                  <c:v>267.21503999988204</c:v>
                </c:pt>
                <c:pt idx="80363">
                  <c:v>267.21635700005203</c:v>
                </c:pt>
                <c:pt idx="80364">
                  <c:v>267.21731099996703</c:v>
                </c:pt>
                <c:pt idx="80365">
                  <c:v>267.22094800015799</c:v>
                </c:pt>
                <c:pt idx="80366">
                  <c:v>267.22156200003099</c:v>
                </c:pt>
                <c:pt idx="80367">
                  <c:v>267.22270199979903</c:v>
                </c:pt>
                <c:pt idx="80368">
                  <c:v>267.22355699985201</c:v>
                </c:pt>
                <c:pt idx="80369">
                  <c:v>267.24589900004503</c:v>
                </c:pt>
                <c:pt idx="80370">
                  <c:v>267.248359999939</c:v>
                </c:pt>
                <c:pt idx="80371">
                  <c:v>267.24877200012901</c:v>
                </c:pt>
                <c:pt idx="80372">
                  <c:v>267.24899100008702</c:v>
                </c:pt>
                <c:pt idx="80373">
                  <c:v>267.24906400022502</c:v>
                </c:pt>
                <c:pt idx="80374">
                  <c:v>267.25010800009801</c:v>
                </c:pt>
                <c:pt idx="80375">
                  <c:v>267.250111000066</c:v>
                </c:pt>
                <c:pt idx="80376">
                  <c:v>267.25094699986499</c:v>
                </c:pt>
                <c:pt idx="80377">
                  <c:v>267.25094799985499</c:v>
                </c:pt>
                <c:pt idx="80378">
                  <c:v>267.25843199983501</c:v>
                </c:pt>
                <c:pt idx="80379">
                  <c:v>267.25907599984498</c:v>
                </c:pt>
                <c:pt idx="80380">
                  <c:v>267.25939400012004</c:v>
                </c:pt>
                <c:pt idx="80381">
                  <c:v>267.25978100012003</c:v>
                </c:pt>
                <c:pt idx="80382">
                  <c:v>267.26014999985597</c:v>
                </c:pt>
                <c:pt idx="80383">
                  <c:v>267.26049999979199</c:v>
                </c:pt>
                <c:pt idx="80384">
                  <c:v>267.26099500001499</c:v>
                </c:pt>
                <c:pt idx="80385">
                  <c:v>267.26102000020501</c:v>
                </c:pt>
                <c:pt idx="80386">
                  <c:v>267.26242999984601</c:v>
                </c:pt>
                <c:pt idx="80387">
                  <c:v>267.26306899990902</c:v>
                </c:pt>
                <c:pt idx="80388">
                  <c:v>267.26439599997298</c:v>
                </c:pt>
                <c:pt idx="80389">
                  <c:v>267.26537100012098</c:v>
                </c:pt>
                <c:pt idx="80390">
                  <c:v>267.26998300000503</c:v>
                </c:pt>
                <c:pt idx="80391">
                  <c:v>267.27061800011103</c:v>
                </c:pt>
                <c:pt idx="80392">
                  <c:v>267.27163499981498</c:v>
                </c:pt>
                <c:pt idx="80393">
                  <c:v>267.272479999974</c:v>
                </c:pt>
                <c:pt idx="80394">
                  <c:v>267.280396999922</c:v>
                </c:pt>
                <c:pt idx="80395">
                  <c:v>267.30158300006201</c:v>
                </c:pt>
                <c:pt idx="80396">
                  <c:v>267.31064400019</c:v>
                </c:pt>
                <c:pt idx="80397">
                  <c:v>267.31210900015799</c:v>
                </c:pt>
                <c:pt idx="80398">
                  <c:v>267.31686599987302</c:v>
                </c:pt>
                <c:pt idx="80399">
                  <c:v>267.31735500015901</c:v>
                </c:pt>
                <c:pt idx="80400">
                  <c:v>267.31818999996898</c:v>
                </c:pt>
                <c:pt idx="80401">
                  <c:v>267.318961</c:v>
                </c:pt>
                <c:pt idx="80402">
                  <c:v>267.319123000106</c:v>
                </c:pt>
                <c:pt idx="80403">
                  <c:v>267.32980099995899</c:v>
                </c:pt>
                <c:pt idx="80404">
                  <c:v>267.33941500015101</c:v>
                </c:pt>
                <c:pt idx="80405">
                  <c:v>267.35158100018401</c:v>
                </c:pt>
                <c:pt idx="80406">
                  <c:v>267.38068499980699</c:v>
                </c:pt>
                <c:pt idx="80407">
                  <c:v>267.38134400011398</c:v>
                </c:pt>
                <c:pt idx="80408">
                  <c:v>267.38259700005</c:v>
                </c:pt>
                <c:pt idx="80409">
                  <c:v>267.38320100002898</c:v>
                </c:pt>
                <c:pt idx="80410">
                  <c:v>267.38352800020903</c:v>
                </c:pt>
                <c:pt idx="80411">
                  <c:v>267.38370900011398</c:v>
                </c:pt>
                <c:pt idx="80412">
                  <c:v>267.38440899998699</c:v>
                </c:pt>
                <c:pt idx="80413">
                  <c:v>267.38569000008198</c:v>
                </c:pt>
                <c:pt idx="80414">
                  <c:v>267.38708799985</c:v>
                </c:pt>
                <c:pt idx="80415">
                  <c:v>267.39390600005203</c:v>
                </c:pt>
                <c:pt idx="80416">
                  <c:v>267.39455100005199</c:v>
                </c:pt>
                <c:pt idx="80417">
                  <c:v>267.39494299999899</c:v>
                </c:pt>
                <c:pt idx="80418">
                  <c:v>267.395317000136</c:v>
                </c:pt>
                <c:pt idx="80419">
                  <c:v>267.395803999988</c:v>
                </c:pt>
                <c:pt idx="80420">
                  <c:v>267.39612299979802</c:v>
                </c:pt>
                <c:pt idx="80421">
                  <c:v>267.39641899985099</c:v>
                </c:pt>
                <c:pt idx="80422">
                  <c:v>267.396490999999</c:v>
                </c:pt>
                <c:pt idx="80423">
                  <c:v>267.396572000052</c:v>
                </c:pt>
                <c:pt idx="80424">
                  <c:v>267.396712999925</c:v>
                </c:pt>
                <c:pt idx="80425">
                  <c:v>267.397110999809</c:v>
                </c:pt>
                <c:pt idx="80426">
                  <c:v>267.39718799990402</c:v>
                </c:pt>
                <c:pt idx="80427">
                  <c:v>267.39814499978797</c:v>
                </c:pt>
                <c:pt idx="80428">
                  <c:v>267.398332000084</c:v>
                </c:pt>
                <c:pt idx="80429">
                  <c:v>267.39857599977699</c:v>
                </c:pt>
                <c:pt idx="80430">
                  <c:v>267.398951999894</c:v>
                </c:pt>
                <c:pt idx="80431">
                  <c:v>267.39896900016902</c:v>
                </c:pt>
                <c:pt idx="80432">
                  <c:v>267.39954799995701</c:v>
                </c:pt>
                <c:pt idx="80433">
                  <c:v>267.40017600013698</c:v>
                </c:pt>
                <c:pt idx="80434">
                  <c:v>267.40103800011599</c:v>
                </c:pt>
                <c:pt idx="80435">
                  <c:v>267.40116400014801</c:v>
                </c:pt>
                <c:pt idx="80436">
                  <c:v>267.401751999841</c:v>
                </c:pt>
                <c:pt idx="80437">
                  <c:v>267.40281100000999</c:v>
                </c:pt>
                <c:pt idx="80438">
                  <c:v>267.40357300013699</c:v>
                </c:pt>
                <c:pt idx="80439">
                  <c:v>267.45081999979402</c:v>
                </c:pt>
                <c:pt idx="80440">
                  <c:v>267.45239299998502</c:v>
                </c:pt>
                <c:pt idx="80441">
                  <c:v>267.45280100021699</c:v>
                </c:pt>
                <c:pt idx="80442">
                  <c:v>267.45373099993196</c:v>
                </c:pt>
                <c:pt idx="80443">
                  <c:v>267.45438099987899</c:v>
                </c:pt>
                <c:pt idx="80444">
                  <c:v>267.45515499987903</c:v>
                </c:pt>
                <c:pt idx="80445">
                  <c:v>267.46369800002799</c:v>
                </c:pt>
                <c:pt idx="80446">
                  <c:v>267.47932899979696</c:v>
                </c:pt>
                <c:pt idx="80447">
                  <c:v>267.47959100021001</c:v>
                </c:pt>
                <c:pt idx="80448">
                  <c:v>267.48013599990298</c:v>
                </c:pt>
                <c:pt idx="80449">
                  <c:v>267.48021100002001</c:v>
                </c:pt>
                <c:pt idx="80450">
                  <c:v>267.48056999986102</c:v>
                </c:pt>
                <c:pt idx="80451">
                  <c:v>267.49059800022201</c:v>
                </c:pt>
                <c:pt idx="80452">
                  <c:v>267.49121000011598</c:v>
                </c:pt>
                <c:pt idx="80453">
                  <c:v>267.49239599985202</c:v>
                </c:pt>
                <c:pt idx="80454">
                  <c:v>267.49322400018997</c:v>
                </c:pt>
                <c:pt idx="80455">
                  <c:v>267.49522099999001</c:v>
                </c:pt>
                <c:pt idx="80456">
                  <c:v>267.49613399988402</c:v>
                </c:pt>
                <c:pt idx="80457">
                  <c:v>267.50697899979002</c:v>
                </c:pt>
                <c:pt idx="80458">
                  <c:v>267.507906999981</c:v>
                </c:pt>
                <c:pt idx="80459">
                  <c:v>267.51147100003402</c:v>
                </c:pt>
                <c:pt idx="80460">
                  <c:v>267.51204099991799</c:v>
                </c:pt>
                <c:pt idx="80461">
                  <c:v>267.51262400011899</c:v>
                </c:pt>
                <c:pt idx="80462">
                  <c:v>267.51331000014</c:v>
                </c:pt>
                <c:pt idx="80463">
                  <c:v>267.513337999844</c:v>
                </c:pt>
                <c:pt idx="80464">
                  <c:v>267.51421900007597</c:v>
                </c:pt>
                <c:pt idx="80465">
                  <c:v>267.51454900022503</c:v>
                </c:pt>
                <c:pt idx="80466">
                  <c:v>267.51574699983297</c:v>
                </c:pt>
                <c:pt idx="80467">
                  <c:v>267.52104400020397</c:v>
                </c:pt>
                <c:pt idx="80468">
                  <c:v>267.53288700001497</c:v>
                </c:pt>
                <c:pt idx="80469">
                  <c:v>267.53323100001501</c:v>
                </c:pt>
                <c:pt idx="80470">
                  <c:v>267.53400100005797</c:v>
                </c:pt>
                <c:pt idx="80471">
                  <c:v>267.53447900000498</c:v>
                </c:pt>
                <c:pt idx="80472">
                  <c:v>267.55508199994398</c:v>
                </c:pt>
                <c:pt idx="80473">
                  <c:v>267.56534100013499</c:v>
                </c:pt>
                <c:pt idx="80474">
                  <c:v>267.56608799996599</c:v>
                </c:pt>
                <c:pt idx="80475">
                  <c:v>267.56742199995603</c:v>
                </c:pt>
                <c:pt idx="80476">
                  <c:v>267.56836999993499</c:v>
                </c:pt>
                <c:pt idx="80477">
                  <c:v>267.57466800017897</c:v>
                </c:pt>
                <c:pt idx="80478">
                  <c:v>267.57515899998901</c:v>
                </c:pt>
                <c:pt idx="80479">
                  <c:v>267.57599499978801</c:v>
                </c:pt>
                <c:pt idx="80480">
                  <c:v>267.57654099992499</c:v>
                </c:pt>
                <c:pt idx="80481">
                  <c:v>267.58629500000001</c:v>
                </c:pt>
                <c:pt idx="80482">
                  <c:v>267.590618000213</c:v>
                </c:pt>
                <c:pt idx="80483">
                  <c:v>267.60220300002402</c:v>
                </c:pt>
                <c:pt idx="80484">
                  <c:v>267.60976500008803</c:v>
                </c:pt>
                <c:pt idx="80485">
                  <c:v>267.61045400007703</c:v>
                </c:pt>
                <c:pt idx="80486">
                  <c:v>267.61164800018298</c:v>
                </c:pt>
                <c:pt idx="80487">
                  <c:v>267.612640000152</c:v>
                </c:pt>
                <c:pt idx="80488">
                  <c:v>267.62112699998301</c:v>
                </c:pt>
                <c:pt idx="80489">
                  <c:v>267.63317399991104</c:v>
                </c:pt>
                <c:pt idx="80490">
                  <c:v>267.64469999989103</c:v>
                </c:pt>
                <c:pt idx="80491">
                  <c:v>267.64537000008198</c:v>
                </c:pt>
                <c:pt idx="80492">
                  <c:v>267.64668699979597</c:v>
                </c:pt>
                <c:pt idx="80493">
                  <c:v>267.647641000166</c:v>
                </c:pt>
                <c:pt idx="80494">
                  <c:v>267.65226399993401</c:v>
                </c:pt>
                <c:pt idx="80495">
                  <c:v>267.65236399978596</c:v>
                </c:pt>
                <c:pt idx="80496">
                  <c:v>267.65269599991302</c:v>
                </c:pt>
                <c:pt idx="80497">
                  <c:v>267.65277799995602</c:v>
                </c:pt>
                <c:pt idx="80498">
                  <c:v>267.653486000199</c:v>
                </c:pt>
                <c:pt idx="80499">
                  <c:v>267.65401700003997</c:v>
                </c:pt>
                <c:pt idx="80500">
                  <c:v>267.65436300001903</c:v>
                </c:pt>
                <c:pt idx="80501">
                  <c:v>267.654540999956</c:v>
                </c:pt>
                <c:pt idx="80502">
                  <c:v>267.65596099994502</c:v>
                </c:pt>
                <c:pt idx="80503">
                  <c:v>267.65619800016702</c:v>
                </c:pt>
                <c:pt idx="80504">
                  <c:v>267.65720699995603</c:v>
                </c:pt>
                <c:pt idx="80505">
                  <c:v>267.65735800017802</c:v>
                </c:pt>
                <c:pt idx="80506">
                  <c:v>267.657678999967</c:v>
                </c:pt>
                <c:pt idx="80507">
                  <c:v>267.657835000136</c:v>
                </c:pt>
                <c:pt idx="80508">
                  <c:v>267.65863799982901</c:v>
                </c:pt>
                <c:pt idx="80509">
                  <c:v>267.65870400004098</c:v>
                </c:pt>
                <c:pt idx="80510">
                  <c:v>267.65877099978701</c:v>
                </c:pt>
                <c:pt idx="80511">
                  <c:v>267.65883600000899</c:v>
                </c:pt>
                <c:pt idx="80512">
                  <c:v>267.65889699981904</c:v>
                </c:pt>
                <c:pt idx="80513">
                  <c:v>267.65977800005203</c:v>
                </c:pt>
                <c:pt idx="80514">
                  <c:v>267.66017299996702</c:v>
                </c:pt>
                <c:pt idx="80515">
                  <c:v>267.66060199997798</c:v>
                </c:pt>
                <c:pt idx="80516">
                  <c:v>267.66089400007297</c:v>
                </c:pt>
                <c:pt idx="80517">
                  <c:v>267.66118100022101</c:v>
                </c:pt>
                <c:pt idx="80518">
                  <c:v>267.66690500016898</c:v>
                </c:pt>
                <c:pt idx="80519">
                  <c:v>267.66707800015803</c:v>
                </c:pt>
                <c:pt idx="80520">
                  <c:v>267.66791499994702</c:v>
                </c:pt>
                <c:pt idx="80521">
                  <c:v>267.668061000222</c:v>
                </c:pt>
                <c:pt idx="80522">
                  <c:v>267.669166999894</c:v>
                </c:pt>
                <c:pt idx="80523">
                  <c:v>267.66932500004197</c:v>
                </c:pt>
                <c:pt idx="80524">
                  <c:v>267.67035200009502</c:v>
                </c:pt>
                <c:pt idx="80525">
                  <c:v>267.67051800015901</c:v>
                </c:pt>
                <c:pt idx="80526">
                  <c:v>267.67208899991601</c:v>
                </c:pt>
                <c:pt idx="80527">
                  <c:v>267.67240199978897</c:v>
                </c:pt>
                <c:pt idx="80528">
                  <c:v>267.67261199984199</c:v>
                </c:pt>
                <c:pt idx="80529">
                  <c:v>267.67320099997897</c:v>
                </c:pt>
                <c:pt idx="80530">
                  <c:v>267.67327300012698</c:v>
                </c:pt>
                <c:pt idx="80531">
                  <c:v>267.67334299984196</c:v>
                </c:pt>
                <c:pt idx="80532">
                  <c:v>267.67340900005297</c:v>
                </c:pt>
                <c:pt idx="80533">
                  <c:v>267.67347299983101</c:v>
                </c:pt>
                <c:pt idx="80534">
                  <c:v>267.67373099983098</c:v>
                </c:pt>
                <c:pt idx="80535">
                  <c:v>267.67401799997901</c:v>
                </c:pt>
                <c:pt idx="80536">
                  <c:v>267.67436599993698</c:v>
                </c:pt>
                <c:pt idx="80537">
                  <c:v>267.67469000014802</c:v>
                </c:pt>
                <c:pt idx="80538">
                  <c:v>267.67509100000001</c:v>
                </c:pt>
                <c:pt idx="80539">
                  <c:v>267.679140999916</c:v>
                </c:pt>
                <c:pt idx="80540">
                  <c:v>267.704185000184</c:v>
                </c:pt>
                <c:pt idx="80541">
                  <c:v>267.70597199993</c:v>
                </c:pt>
                <c:pt idx="80542">
                  <c:v>267.70672500015201</c:v>
                </c:pt>
                <c:pt idx="80543">
                  <c:v>267.70799499990903</c:v>
                </c:pt>
                <c:pt idx="80544">
                  <c:v>267.70888000010001</c:v>
                </c:pt>
                <c:pt idx="80545">
                  <c:v>267.72099299978402</c:v>
                </c:pt>
                <c:pt idx="80546">
                  <c:v>267.72309099987899</c:v>
                </c:pt>
                <c:pt idx="80547">
                  <c:v>267.72831600010204</c:v>
                </c:pt>
                <c:pt idx="80548">
                  <c:v>267.72865600014399</c:v>
                </c:pt>
                <c:pt idx="80549">
                  <c:v>267.72901799995401</c:v>
                </c:pt>
                <c:pt idx="80550">
                  <c:v>267.72929099979501</c:v>
                </c:pt>
                <c:pt idx="80551">
                  <c:v>267.729410999891</c:v>
                </c:pt>
                <c:pt idx="80552">
                  <c:v>267.72984699982698</c:v>
                </c:pt>
                <c:pt idx="80553">
                  <c:v>267.73032199980599</c:v>
                </c:pt>
                <c:pt idx="80554">
                  <c:v>267.73033600011303</c:v>
                </c:pt>
                <c:pt idx="80555">
                  <c:v>267.730631000176</c:v>
                </c:pt>
                <c:pt idx="80556">
                  <c:v>267.730646000018</c:v>
                </c:pt>
                <c:pt idx="80557">
                  <c:v>267.73095599992297</c:v>
                </c:pt>
                <c:pt idx="80558">
                  <c:v>267.731275000187</c:v>
                </c:pt>
                <c:pt idx="80559">
                  <c:v>267.73128200011303</c:v>
                </c:pt>
                <c:pt idx="80560">
                  <c:v>267.731434999859</c:v>
                </c:pt>
                <c:pt idx="80561">
                  <c:v>267.73169099987996</c:v>
                </c:pt>
                <c:pt idx="80562">
                  <c:v>267.731710000134</c:v>
                </c:pt>
                <c:pt idx="80563">
                  <c:v>267.73197800002799</c:v>
                </c:pt>
                <c:pt idx="80564">
                  <c:v>267.732648000219</c:v>
                </c:pt>
                <c:pt idx="80565">
                  <c:v>267.73287400010298</c:v>
                </c:pt>
                <c:pt idx="80566">
                  <c:v>267.733467000198</c:v>
                </c:pt>
                <c:pt idx="80567">
                  <c:v>267.73355100021899</c:v>
                </c:pt>
                <c:pt idx="80568">
                  <c:v>267.73610800000796</c:v>
                </c:pt>
                <c:pt idx="80569">
                  <c:v>267.73674300011402</c:v>
                </c:pt>
                <c:pt idx="80570">
                  <c:v>267.73785800014497</c:v>
                </c:pt>
                <c:pt idx="80571">
                  <c:v>267.738654999902</c:v>
                </c:pt>
                <c:pt idx="80572">
                  <c:v>267.73931800016703</c:v>
                </c:pt>
                <c:pt idx="80573">
                  <c:v>267.74177700008198</c:v>
                </c:pt>
                <c:pt idx="80574">
                  <c:v>267.74227699979701</c:v>
                </c:pt>
                <c:pt idx="80575">
                  <c:v>267.74856300016802</c:v>
                </c:pt>
                <c:pt idx="80576">
                  <c:v>267.75417899989401</c:v>
                </c:pt>
                <c:pt idx="80577">
                  <c:v>267.76364199986301</c:v>
                </c:pt>
                <c:pt idx="80578">
                  <c:v>267.77070099978999</c:v>
                </c:pt>
                <c:pt idx="80579">
                  <c:v>267.77123900001203</c:v>
                </c:pt>
                <c:pt idx="80580">
                  <c:v>267.77224899979001</c:v>
                </c:pt>
                <c:pt idx="80581">
                  <c:v>267.772940000213</c:v>
                </c:pt>
                <c:pt idx="80582">
                  <c:v>267.77313899992799</c:v>
                </c:pt>
                <c:pt idx="80583">
                  <c:v>267.773876999854</c:v>
                </c:pt>
                <c:pt idx="80584">
                  <c:v>267.77507499991702</c:v>
                </c:pt>
                <c:pt idx="80585">
                  <c:v>267.77603299979</c:v>
                </c:pt>
                <c:pt idx="80586">
                  <c:v>267.78058799982301</c:v>
                </c:pt>
                <c:pt idx="80587">
                  <c:v>267.781020999791</c:v>
                </c:pt>
                <c:pt idx="80588">
                  <c:v>267.78190999993899</c:v>
                </c:pt>
                <c:pt idx="80589">
                  <c:v>267.78251899986498</c:v>
                </c:pt>
                <c:pt idx="80590">
                  <c:v>267.79113800011999</c:v>
                </c:pt>
                <c:pt idx="80591">
                  <c:v>267.79358200019402</c:v>
                </c:pt>
                <c:pt idx="80592">
                  <c:v>267.80722600005902</c:v>
                </c:pt>
                <c:pt idx="80593">
                  <c:v>267.81325699994301</c:v>
                </c:pt>
                <c:pt idx="80594">
                  <c:v>267.813724999996</c:v>
                </c:pt>
                <c:pt idx="80595">
                  <c:v>267.814424999869</c:v>
                </c:pt>
                <c:pt idx="80596">
                  <c:v>267.81459799985799</c:v>
                </c:pt>
                <c:pt idx="80597">
                  <c:v>267.81508700014399</c:v>
                </c:pt>
                <c:pt idx="80598">
                  <c:v>267.81509000011198</c:v>
                </c:pt>
                <c:pt idx="80599">
                  <c:v>267.81526400009096</c:v>
                </c:pt>
                <c:pt idx="80600">
                  <c:v>267.81567699981599</c:v>
                </c:pt>
                <c:pt idx="80601">
                  <c:v>267.81686499998597</c:v>
                </c:pt>
                <c:pt idx="80602">
                  <c:v>267.81764999986899</c:v>
                </c:pt>
                <c:pt idx="80603">
                  <c:v>267.818282000007</c:v>
                </c:pt>
                <c:pt idx="80604">
                  <c:v>267.81861700010199</c:v>
                </c:pt>
                <c:pt idx="80605">
                  <c:v>267.81939200009202</c:v>
                </c:pt>
                <c:pt idx="80606">
                  <c:v>267.81946199980598</c:v>
                </c:pt>
                <c:pt idx="80607">
                  <c:v>267.81953299996502</c:v>
                </c:pt>
                <c:pt idx="80608">
                  <c:v>267.81960300013401</c:v>
                </c:pt>
                <c:pt idx="80609">
                  <c:v>267.82055300009199</c:v>
                </c:pt>
                <c:pt idx="80610">
                  <c:v>267.82096699980599</c:v>
                </c:pt>
                <c:pt idx="80611">
                  <c:v>267.82125999989103</c:v>
                </c:pt>
                <c:pt idx="80612">
                  <c:v>267.82132700009203</c:v>
                </c:pt>
                <c:pt idx="80613">
                  <c:v>267.82178800021899</c:v>
                </c:pt>
                <c:pt idx="80614">
                  <c:v>267.82221099983798</c:v>
                </c:pt>
                <c:pt idx="80615">
                  <c:v>267.82231100014496</c:v>
                </c:pt>
                <c:pt idx="80616">
                  <c:v>267.82275200002897</c:v>
                </c:pt>
                <c:pt idx="80617">
                  <c:v>267.82760000014599</c:v>
                </c:pt>
                <c:pt idx="80618">
                  <c:v>267.83981600010497</c:v>
                </c:pt>
                <c:pt idx="80619">
                  <c:v>267.85105499993699</c:v>
                </c:pt>
                <c:pt idx="80620">
                  <c:v>267.85558700021204</c:v>
                </c:pt>
                <c:pt idx="80621">
                  <c:v>267.856114000096</c:v>
                </c:pt>
                <c:pt idx="80622">
                  <c:v>267.85702899996903</c:v>
                </c:pt>
                <c:pt idx="80623">
                  <c:v>267.85710100011698</c:v>
                </c:pt>
                <c:pt idx="80624">
                  <c:v>267.85771599998003</c:v>
                </c:pt>
                <c:pt idx="80625">
                  <c:v>267.857892999927</c:v>
                </c:pt>
                <c:pt idx="80626">
                  <c:v>267.85917500001199</c:v>
                </c:pt>
                <c:pt idx="80627">
                  <c:v>267.85926200000102</c:v>
                </c:pt>
                <c:pt idx="80628">
                  <c:v>267.85993100020198</c:v>
                </c:pt>
                <c:pt idx="80629">
                  <c:v>267.860109000139</c:v>
                </c:pt>
                <c:pt idx="80630">
                  <c:v>267.86108099986399</c:v>
                </c:pt>
                <c:pt idx="80631">
                  <c:v>267.861934999928</c:v>
                </c:pt>
                <c:pt idx="80632">
                  <c:v>267.87126699991802</c:v>
                </c:pt>
                <c:pt idx="80633">
                  <c:v>267.87312699980197</c:v>
                </c:pt>
                <c:pt idx="80634">
                  <c:v>267.88414000020504</c:v>
                </c:pt>
                <c:pt idx="80635">
                  <c:v>267.88732400018398</c:v>
                </c:pt>
                <c:pt idx="80636">
                  <c:v>267.89309200012201</c:v>
                </c:pt>
                <c:pt idx="80637">
                  <c:v>267.89683100014298</c:v>
                </c:pt>
                <c:pt idx="80638">
                  <c:v>267.90201099993197</c:v>
                </c:pt>
                <c:pt idx="80639">
                  <c:v>267.90756599984803</c:v>
                </c:pt>
                <c:pt idx="80640">
                  <c:v>267.91263199993398</c:v>
                </c:pt>
                <c:pt idx="80641">
                  <c:v>267.92430600016797</c:v>
                </c:pt>
                <c:pt idx="80642">
                  <c:v>267.924772999776</c:v>
                </c:pt>
                <c:pt idx="80643">
                  <c:v>267.92549299989304</c:v>
                </c:pt>
                <c:pt idx="80644">
                  <c:v>267.92556600003002</c:v>
                </c:pt>
                <c:pt idx="80645">
                  <c:v>267.92613099996703</c:v>
                </c:pt>
                <c:pt idx="80646">
                  <c:v>267.94398999982099</c:v>
                </c:pt>
                <c:pt idx="80647">
                  <c:v>267.96057399997102</c:v>
                </c:pt>
                <c:pt idx="80648">
                  <c:v>267.97302400018401</c:v>
                </c:pt>
                <c:pt idx="80649">
                  <c:v>267.97373299996201</c:v>
                </c:pt>
                <c:pt idx="80650">
                  <c:v>267.97488700003601</c:v>
                </c:pt>
                <c:pt idx="80651">
                  <c:v>267.97570000007903</c:v>
                </c:pt>
                <c:pt idx="80652">
                  <c:v>267.98187199983602</c:v>
                </c:pt>
                <c:pt idx="80653">
                  <c:v>267.98240000016398</c:v>
                </c:pt>
                <c:pt idx="80654">
                  <c:v>267.983331999857</c:v>
                </c:pt>
                <c:pt idx="80655">
                  <c:v>267.98403700013199</c:v>
                </c:pt>
                <c:pt idx="80656">
                  <c:v>267.987351000101</c:v>
                </c:pt>
                <c:pt idx="80657">
                  <c:v>267.988392000006</c:v>
                </c:pt>
                <c:pt idx="80658">
                  <c:v>267.99113000015399</c:v>
                </c:pt>
                <c:pt idx="80659">
                  <c:v>268.000899000071</c:v>
                </c:pt>
                <c:pt idx="80660">
                  <c:v>268.01008299980799</c:v>
                </c:pt>
                <c:pt idx="80661">
                  <c:v>268.01075799994504</c:v>
                </c:pt>
                <c:pt idx="80662">
                  <c:v>268.01190100013599</c:v>
                </c:pt>
                <c:pt idx="80663">
                  <c:v>268.01277200001999</c:v>
                </c:pt>
                <c:pt idx="80664">
                  <c:v>268.01433299988201</c:v>
                </c:pt>
                <c:pt idx="80665">
                  <c:v>268.01467599989303</c:v>
                </c:pt>
                <c:pt idx="80666">
                  <c:v>268.01499900011498</c:v>
                </c:pt>
                <c:pt idx="80667">
                  <c:v>268.01529200020002</c:v>
                </c:pt>
                <c:pt idx="80668">
                  <c:v>268.01554299981899</c:v>
                </c:pt>
                <c:pt idx="80669">
                  <c:v>268.01580800020002</c:v>
                </c:pt>
                <c:pt idx="80670">
                  <c:v>268.016414000157</c:v>
                </c:pt>
                <c:pt idx="80671">
                  <c:v>268.017020000115</c:v>
                </c:pt>
                <c:pt idx="80672">
                  <c:v>268.03964800001199</c:v>
                </c:pt>
                <c:pt idx="80673">
                  <c:v>268.04788900017201</c:v>
                </c:pt>
                <c:pt idx="80674">
                  <c:v>268.06418500018401</c:v>
                </c:pt>
                <c:pt idx="80675">
                  <c:v>268.07289099997399</c:v>
                </c:pt>
                <c:pt idx="80676">
                  <c:v>268.07352600007999</c:v>
                </c:pt>
                <c:pt idx="80677">
                  <c:v>268.07474899987898</c:v>
                </c:pt>
                <c:pt idx="80678">
                  <c:v>268.07564799992099</c:v>
                </c:pt>
                <c:pt idx="80679">
                  <c:v>268.08218199994297</c:v>
                </c:pt>
                <c:pt idx="80680">
                  <c:v>268.08238600006001</c:v>
                </c:pt>
                <c:pt idx="80681">
                  <c:v>268.082559000049</c:v>
                </c:pt>
                <c:pt idx="80682">
                  <c:v>268.08309499983801</c:v>
                </c:pt>
                <c:pt idx="80683">
                  <c:v>268.08314099980601</c:v>
                </c:pt>
                <c:pt idx="80684">
                  <c:v>268.08322199985901</c:v>
                </c:pt>
                <c:pt idx="80685">
                  <c:v>268.08386399989104</c:v>
                </c:pt>
                <c:pt idx="80686">
                  <c:v>268.08405300016602</c:v>
                </c:pt>
                <c:pt idx="80687">
                  <c:v>268.08509700003901</c:v>
                </c:pt>
                <c:pt idx="80688">
                  <c:v>268.08606699978503</c:v>
                </c:pt>
                <c:pt idx="80689">
                  <c:v>268.11258499992601</c:v>
                </c:pt>
                <c:pt idx="80690">
                  <c:v>268.11318399995702</c:v>
                </c:pt>
                <c:pt idx="80691">
                  <c:v>268.11440299979904</c:v>
                </c:pt>
                <c:pt idx="80692">
                  <c:v>268.11517299984098</c:v>
                </c:pt>
                <c:pt idx="80693">
                  <c:v>268.116793999979</c:v>
                </c:pt>
                <c:pt idx="80694">
                  <c:v>268.11752300000001</c:v>
                </c:pt>
                <c:pt idx="80695">
                  <c:v>268.11834999989503</c:v>
                </c:pt>
                <c:pt idx="80696">
                  <c:v>268.11883900018</c:v>
                </c:pt>
                <c:pt idx="80697">
                  <c:v>268.119053000191</c:v>
                </c:pt>
                <c:pt idx="80698">
                  <c:v>268.11980499996901</c:v>
                </c:pt>
                <c:pt idx="80699">
                  <c:v>268.12040400000103</c:v>
                </c:pt>
                <c:pt idx="80700">
                  <c:v>268.121356999927</c:v>
                </c:pt>
                <c:pt idx="80701">
                  <c:v>268.12260899987399</c:v>
                </c:pt>
                <c:pt idx="80702">
                  <c:v>268.12333999987402</c:v>
                </c:pt>
                <c:pt idx="80703">
                  <c:v>268.12472299979999</c:v>
                </c:pt>
                <c:pt idx="80704">
                  <c:v>268.12561599990602</c:v>
                </c:pt>
                <c:pt idx="80705">
                  <c:v>268.14004600009798</c:v>
                </c:pt>
                <c:pt idx="80706">
                  <c:v>268.142235000141</c:v>
                </c:pt>
                <c:pt idx="80707">
                  <c:v>268.14279200016199</c:v>
                </c:pt>
                <c:pt idx="80708">
                  <c:v>268.14380199994002</c:v>
                </c:pt>
                <c:pt idx="80709">
                  <c:v>268.14448899995102</c:v>
                </c:pt>
                <c:pt idx="80710">
                  <c:v>268.15708399999403</c:v>
                </c:pt>
                <c:pt idx="80711">
                  <c:v>268.15980399987797</c:v>
                </c:pt>
                <c:pt idx="80712">
                  <c:v>268.160519000048</c:v>
                </c:pt>
                <c:pt idx="80713">
                  <c:v>268.16186999985797</c:v>
                </c:pt>
                <c:pt idx="80714">
                  <c:v>268.16272899986802</c:v>
                </c:pt>
                <c:pt idx="80715">
                  <c:v>268.17046499991102</c:v>
                </c:pt>
                <c:pt idx="80716">
                  <c:v>268.179216000135</c:v>
                </c:pt>
                <c:pt idx="80717">
                  <c:v>268.17976700021899</c:v>
                </c:pt>
                <c:pt idx="80718">
                  <c:v>268.18073699996597</c:v>
                </c:pt>
                <c:pt idx="80719">
                  <c:v>268.181462000029</c:v>
                </c:pt>
                <c:pt idx="80720">
                  <c:v>268.18689599986101</c:v>
                </c:pt>
                <c:pt idx="80721">
                  <c:v>268.18906400012497</c:v>
                </c:pt>
                <c:pt idx="80722">
                  <c:v>268.189808999977</c:v>
                </c:pt>
                <c:pt idx="80723">
                  <c:v>268.19100000011503</c:v>
                </c:pt>
                <c:pt idx="80724">
                  <c:v>268.19120399977601</c:v>
                </c:pt>
                <c:pt idx="80725">
                  <c:v>268.19155600014699</c:v>
                </c:pt>
                <c:pt idx="80726">
                  <c:v>268.19218099990297</c:v>
                </c:pt>
                <c:pt idx="80727">
                  <c:v>268.19226599991401</c:v>
                </c:pt>
                <c:pt idx="80728">
                  <c:v>268.19338099994599</c:v>
                </c:pt>
                <c:pt idx="80729">
                  <c:v>268.19998600012599</c:v>
                </c:pt>
                <c:pt idx="80730">
                  <c:v>268.20216299984099</c:v>
                </c:pt>
                <c:pt idx="80731">
                  <c:v>268.20828100017002</c:v>
                </c:pt>
                <c:pt idx="80732">
                  <c:v>268.20889999998997</c:v>
                </c:pt>
                <c:pt idx="80733">
                  <c:v>268.21016699977901</c:v>
                </c:pt>
                <c:pt idx="80734">
                  <c:v>268.21108900003298</c:v>
                </c:pt>
                <c:pt idx="80735">
                  <c:v>268.22023500017099</c:v>
                </c:pt>
                <c:pt idx="80736">
                  <c:v>268.24752199991002</c:v>
                </c:pt>
                <c:pt idx="80737">
                  <c:v>268.24846099998399</c:v>
                </c:pt>
                <c:pt idx="80738">
                  <c:v>268.26264700002804</c:v>
                </c:pt>
                <c:pt idx="80739">
                  <c:v>268.269142000008</c:v>
                </c:pt>
                <c:pt idx="80740">
                  <c:v>268.27675399999799</c:v>
                </c:pt>
                <c:pt idx="80741">
                  <c:v>268.27729099977603</c:v>
                </c:pt>
                <c:pt idx="80742">
                  <c:v>268.27820100015703</c:v>
                </c:pt>
                <c:pt idx="80743">
                  <c:v>268.27893700010401</c:v>
                </c:pt>
                <c:pt idx="80744">
                  <c:v>268.29794100012799</c:v>
                </c:pt>
                <c:pt idx="80745">
                  <c:v>268.298397999842</c:v>
                </c:pt>
                <c:pt idx="80746">
                  <c:v>268.29937000002201</c:v>
                </c:pt>
                <c:pt idx="80747">
                  <c:v>268.30003399982098</c:v>
                </c:pt>
                <c:pt idx="80748">
                  <c:v>268.30024599985296</c:v>
                </c:pt>
                <c:pt idx="80749">
                  <c:v>268.30075699990601</c:v>
                </c:pt>
                <c:pt idx="80750">
                  <c:v>268.30109699994802</c:v>
                </c:pt>
                <c:pt idx="80751">
                  <c:v>268.30163000022299</c:v>
                </c:pt>
                <c:pt idx="80752">
                  <c:v>268.30169000004298</c:v>
                </c:pt>
                <c:pt idx="80753">
                  <c:v>268.30222799981101</c:v>
                </c:pt>
                <c:pt idx="80754">
                  <c:v>268.30274399981101</c:v>
                </c:pt>
                <c:pt idx="80755">
                  <c:v>268.30362600003298</c:v>
                </c:pt>
                <c:pt idx="80756">
                  <c:v>268.31595400017198</c:v>
                </c:pt>
                <c:pt idx="80757">
                  <c:v>268.32302899992999</c:v>
                </c:pt>
                <c:pt idx="80758">
                  <c:v>268.32366999997197</c:v>
                </c:pt>
                <c:pt idx="80759">
                  <c:v>268.32488999980302</c:v>
                </c:pt>
                <c:pt idx="80760">
                  <c:v>268.325787999856</c:v>
                </c:pt>
                <c:pt idx="80761">
                  <c:v>268.340267999974</c:v>
                </c:pt>
                <c:pt idx="80762">
                  <c:v>268.340291000185</c:v>
                </c:pt>
                <c:pt idx="80763">
                  <c:v>268.340814000112</c:v>
                </c:pt>
                <c:pt idx="80764">
                  <c:v>268.34081500010097</c:v>
                </c:pt>
                <c:pt idx="80765">
                  <c:v>268.34185100005902</c:v>
                </c:pt>
                <c:pt idx="80766">
                  <c:v>268.34185200004799</c:v>
                </c:pt>
                <c:pt idx="80767">
                  <c:v>268.342567000217</c:v>
                </c:pt>
                <c:pt idx="80768">
                  <c:v>268.34257600012199</c:v>
                </c:pt>
                <c:pt idx="80769">
                  <c:v>268.36197200009303</c:v>
                </c:pt>
                <c:pt idx="80770">
                  <c:v>268.36391400001901</c:v>
                </c:pt>
                <c:pt idx="80771">
                  <c:v>268.36559399998799</c:v>
                </c:pt>
                <c:pt idx="80772">
                  <c:v>268.36628399996602</c:v>
                </c:pt>
                <c:pt idx="80773">
                  <c:v>268.36702399987098</c:v>
                </c:pt>
                <c:pt idx="80774">
                  <c:v>268.367131000104</c:v>
                </c:pt>
                <c:pt idx="80775">
                  <c:v>268.36744100000902</c:v>
                </c:pt>
                <c:pt idx="80776">
                  <c:v>268.367552000199</c:v>
                </c:pt>
                <c:pt idx="80777">
                  <c:v>268.36773700006199</c:v>
                </c:pt>
                <c:pt idx="80778">
                  <c:v>268.36773900004101</c:v>
                </c:pt>
                <c:pt idx="80779">
                  <c:v>268.36780399980802</c:v>
                </c:pt>
                <c:pt idx="80780">
                  <c:v>268.36849099981902</c:v>
                </c:pt>
                <c:pt idx="80781">
                  <c:v>268.36885200009402</c:v>
                </c:pt>
                <c:pt idx="80782">
                  <c:v>268.36885600005098</c:v>
                </c:pt>
                <c:pt idx="80783">
                  <c:v>268.36900599982897</c:v>
                </c:pt>
                <c:pt idx="80784">
                  <c:v>268.36961900016797</c:v>
                </c:pt>
                <c:pt idx="80785">
                  <c:v>268.36997899999898</c:v>
                </c:pt>
                <c:pt idx="80786">
                  <c:v>268.37013400017798</c:v>
                </c:pt>
                <c:pt idx="80787">
                  <c:v>268.37235799985098</c:v>
                </c:pt>
                <c:pt idx="80788">
                  <c:v>268.38688199995801</c:v>
                </c:pt>
                <c:pt idx="80789">
                  <c:v>268.39514799985398</c:v>
                </c:pt>
                <c:pt idx="80790">
                  <c:v>268.39554400021302</c:v>
                </c:pt>
                <c:pt idx="80791">
                  <c:v>268.39632000019196</c:v>
                </c:pt>
                <c:pt idx="80792">
                  <c:v>268.39680300008598</c:v>
                </c:pt>
                <c:pt idx="80793">
                  <c:v>268.403690000013</c:v>
                </c:pt>
                <c:pt idx="80794">
                  <c:v>268.40434599989698</c:v>
                </c:pt>
                <c:pt idx="80795">
                  <c:v>268.40543400021403</c:v>
                </c:pt>
                <c:pt idx="80796">
                  <c:v>268.40575100004503</c:v>
                </c:pt>
                <c:pt idx="80797">
                  <c:v>268.406645000141</c:v>
                </c:pt>
                <c:pt idx="80798">
                  <c:v>268.41016500020402</c:v>
                </c:pt>
                <c:pt idx="80799">
                  <c:v>268.43314400002703</c:v>
                </c:pt>
                <c:pt idx="80800">
                  <c:v>268.44014800008102</c:v>
                </c:pt>
                <c:pt idx="80801">
                  <c:v>268.45476100015702</c:v>
                </c:pt>
                <c:pt idx="80802">
                  <c:v>268.45818999981896</c:v>
                </c:pt>
                <c:pt idx="80803">
                  <c:v>268.46504800005198</c:v>
                </c:pt>
                <c:pt idx="80804">
                  <c:v>268.46567199982002</c:v>
                </c:pt>
                <c:pt idx="80805">
                  <c:v>268.46689400008398</c:v>
                </c:pt>
                <c:pt idx="80806">
                  <c:v>268.46775600006299</c:v>
                </c:pt>
                <c:pt idx="80807">
                  <c:v>268.46808700020097</c:v>
                </c:pt>
                <c:pt idx="80808">
                  <c:v>268.46873400018001</c:v>
                </c:pt>
                <c:pt idx="80809">
                  <c:v>268.46981400012703</c:v>
                </c:pt>
                <c:pt idx="80810">
                  <c:v>268.47061499984096</c:v>
                </c:pt>
                <c:pt idx="80811">
                  <c:v>268.47438400000101</c:v>
                </c:pt>
                <c:pt idx="80812">
                  <c:v>268.49701599985497</c:v>
                </c:pt>
                <c:pt idx="80813">
                  <c:v>268.497540000225</c:v>
                </c:pt>
                <c:pt idx="80814">
                  <c:v>268.498411000109</c:v>
                </c:pt>
                <c:pt idx="80815">
                  <c:v>268.49935900008796</c:v>
                </c:pt>
                <c:pt idx="80816">
                  <c:v>268.503677999888</c:v>
                </c:pt>
                <c:pt idx="80817">
                  <c:v>268.50420700020499</c:v>
                </c:pt>
                <c:pt idx="80818">
                  <c:v>268.50448799996195</c:v>
                </c:pt>
                <c:pt idx="80819">
                  <c:v>268.50506700020497</c:v>
                </c:pt>
                <c:pt idx="80820">
                  <c:v>268.50615700004704</c:v>
                </c:pt>
                <c:pt idx="80821">
                  <c:v>268.50715299997302</c:v>
                </c:pt>
                <c:pt idx="80822">
                  <c:v>268.507807999867</c:v>
                </c:pt>
                <c:pt idx="80823">
                  <c:v>268.50908500000503</c:v>
                </c:pt>
                <c:pt idx="80824">
                  <c:v>268.50994200003601</c:v>
                </c:pt>
                <c:pt idx="80825">
                  <c:v>268.51408099992102</c:v>
                </c:pt>
                <c:pt idx="80826">
                  <c:v>268.52781600018699</c:v>
                </c:pt>
                <c:pt idx="80827">
                  <c:v>268.528234999848</c:v>
                </c:pt>
                <c:pt idx="80828">
                  <c:v>268.52879199987001</c:v>
                </c:pt>
                <c:pt idx="80829">
                  <c:v>268.529267999838</c:v>
                </c:pt>
                <c:pt idx="80830">
                  <c:v>268.53404199982799</c:v>
                </c:pt>
                <c:pt idx="80831">
                  <c:v>268.53600100002905</c:v>
                </c:pt>
                <c:pt idx="80832">
                  <c:v>268.56627000006404</c:v>
                </c:pt>
                <c:pt idx="80833">
                  <c:v>268.56720900013897</c:v>
                </c:pt>
                <c:pt idx="80834">
                  <c:v>268.56873399992696</c:v>
                </c:pt>
                <c:pt idx="80835">
                  <c:v>268.57568800005504</c:v>
                </c:pt>
                <c:pt idx="80836">
                  <c:v>268.588515999908</c:v>
                </c:pt>
                <c:pt idx="80837">
                  <c:v>268.58921199982399</c:v>
                </c:pt>
                <c:pt idx="80838">
                  <c:v>268.59046099980299</c:v>
                </c:pt>
                <c:pt idx="80839">
                  <c:v>268.591427000046</c:v>
                </c:pt>
                <c:pt idx="80840">
                  <c:v>268.61162900013295</c:v>
                </c:pt>
                <c:pt idx="80841">
                  <c:v>268.62962599989197</c:v>
                </c:pt>
                <c:pt idx="80842">
                  <c:v>268.63011800014596</c:v>
                </c:pt>
                <c:pt idx="80843">
                  <c:v>268.63105599977598</c:v>
                </c:pt>
                <c:pt idx="80844">
                  <c:v>268.63179000019903</c:v>
                </c:pt>
                <c:pt idx="80845">
                  <c:v>268.64495800009502</c:v>
                </c:pt>
                <c:pt idx="80846">
                  <c:v>268.64561999991503</c:v>
                </c:pt>
                <c:pt idx="80847">
                  <c:v>268.64682099994701</c:v>
                </c:pt>
                <c:pt idx="80848">
                  <c:v>268.64767699998896</c:v>
                </c:pt>
                <c:pt idx="80849">
                  <c:v>268.65734200009604</c:v>
                </c:pt>
                <c:pt idx="80850">
                  <c:v>268.66909199998099</c:v>
                </c:pt>
                <c:pt idx="80851">
                  <c:v>268.66971400022499</c:v>
                </c:pt>
                <c:pt idx="80852">
                  <c:v>268.67090899986499</c:v>
                </c:pt>
                <c:pt idx="80853">
                  <c:v>268.67167299997095</c:v>
                </c:pt>
                <c:pt idx="80854">
                  <c:v>268.69086199985702</c:v>
                </c:pt>
                <c:pt idx="80855">
                  <c:v>268.69725500000601</c:v>
                </c:pt>
                <c:pt idx="80856">
                  <c:v>268.69794200001701</c:v>
                </c:pt>
                <c:pt idx="80857">
                  <c:v>268.69904900013296</c:v>
                </c:pt>
                <c:pt idx="80858">
                  <c:v>268.69995000015399</c:v>
                </c:pt>
                <c:pt idx="80859">
                  <c:v>268.70665800015496</c:v>
                </c:pt>
                <c:pt idx="80860">
                  <c:v>268.70733099985898</c:v>
                </c:pt>
                <c:pt idx="80861">
                  <c:v>268.70733599980599</c:v>
                </c:pt>
                <c:pt idx="80862">
                  <c:v>268.70767499985897</c:v>
                </c:pt>
                <c:pt idx="80863">
                  <c:v>268.70835899990101</c:v>
                </c:pt>
                <c:pt idx="80864">
                  <c:v>268.70870299990202</c:v>
                </c:pt>
                <c:pt idx="80865">
                  <c:v>268.70886300002803</c:v>
                </c:pt>
                <c:pt idx="80866">
                  <c:v>268.70964299996501</c:v>
                </c:pt>
                <c:pt idx="80867">
                  <c:v>268.71933499978695</c:v>
                </c:pt>
                <c:pt idx="80868">
                  <c:v>268.72052399994499</c:v>
                </c:pt>
                <c:pt idx="80869">
                  <c:v>268.72118900018899</c:v>
                </c:pt>
                <c:pt idx="80870">
                  <c:v>268.72244700007201</c:v>
                </c:pt>
                <c:pt idx="80871">
                  <c:v>268.72334700010401</c:v>
                </c:pt>
                <c:pt idx="80872">
                  <c:v>268.75902399979105</c:v>
                </c:pt>
                <c:pt idx="80873">
                  <c:v>268.76642500019403</c:v>
                </c:pt>
                <c:pt idx="80874">
                  <c:v>268.76711500017296</c:v>
                </c:pt>
                <c:pt idx="80875">
                  <c:v>268.773784000131</c:v>
                </c:pt>
                <c:pt idx="80876">
                  <c:v>268.77445699983502</c:v>
                </c:pt>
                <c:pt idx="80877">
                  <c:v>268.77567200017398</c:v>
                </c:pt>
                <c:pt idx="80878">
                  <c:v>268.77644800015298</c:v>
                </c:pt>
                <c:pt idx="80879">
                  <c:v>268.77657100021599</c:v>
                </c:pt>
                <c:pt idx="80880">
                  <c:v>268.79546999998598</c:v>
                </c:pt>
                <c:pt idx="80881">
                  <c:v>268.79581399998597</c:v>
                </c:pt>
                <c:pt idx="80882">
                  <c:v>268.79644700011301</c:v>
                </c:pt>
                <c:pt idx="80883">
                  <c:v>268.79697599997598</c:v>
                </c:pt>
                <c:pt idx="80884">
                  <c:v>268.79783499998598</c:v>
                </c:pt>
                <c:pt idx="80885">
                  <c:v>268.81959799993598</c:v>
                </c:pt>
                <c:pt idx="80886">
                  <c:v>268.82033999982002</c:v>
                </c:pt>
                <c:pt idx="80887">
                  <c:v>268.82145299987297</c:v>
                </c:pt>
                <c:pt idx="80888">
                  <c:v>268.82272600005297</c:v>
                </c:pt>
                <c:pt idx="80889">
                  <c:v>268.83075400019095</c:v>
                </c:pt>
                <c:pt idx="80890">
                  <c:v>268.83144700013798</c:v>
                </c:pt>
                <c:pt idx="80891">
                  <c:v>268.83284099994802</c:v>
                </c:pt>
                <c:pt idx="80892">
                  <c:v>268.83385000019098</c:v>
                </c:pt>
                <c:pt idx="80893">
                  <c:v>268.837883999822</c:v>
                </c:pt>
                <c:pt idx="80894">
                  <c:v>268.83824400010701</c:v>
                </c:pt>
                <c:pt idx="80895">
                  <c:v>268.83899399990599</c:v>
                </c:pt>
                <c:pt idx="80896">
                  <c:v>268.83945200006502</c:v>
                </c:pt>
                <c:pt idx="80897">
                  <c:v>268.843411000034</c:v>
                </c:pt>
                <c:pt idx="80898">
                  <c:v>268.86024900022602</c:v>
                </c:pt>
                <c:pt idx="80899">
                  <c:v>268.86099800003598</c:v>
                </c:pt>
                <c:pt idx="80900">
                  <c:v>268.86229399997302</c:v>
                </c:pt>
                <c:pt idx="80901">
                  <c:v>268.86354399994099</c:v>
                </c:pt>
                <c:pt idx="80902">
                  <c:v>268.87024400002701</c:v>
                </c:pt>
                <c:pt idx="80903">
                  <c:v>268.87061600018501</c:v>
                </c:pt>
                <c:pt idx="80904">
                  <c:v>268.871281999963</c:v>
                </c:pt>
                <c:pt idx="80905">
                  <c:v>268.87258399983602</c:v>
                </c:pt>
                <c:pt idx="80906">
                  <c:v>268.87363500009002</c:v>
                </c:pt>
                <c:pt idx="80907">
                  <c:v>268.88297400000698</c:v>
                </c:pt>
                <c:pt idx="80908">
                  <c:v>268.88361200008103</c:v>
                </c:pt>
                <c:pt idx="80909">
                  <c:v>268.88469699997501</c:v>
                </c:pt>
                <c:pt idx="80910">
                  <c:v>268.88552999980601</c:v>
                </c:pt>
                <c:pt idx="80911">
                  <c:v>268.90086499997699</c:v>
                </c:pt>
                <c:pt idx="80912">
                  <c:v>268.90507400003099</c:v>
                </c:pt>
                <c:pt idx="80913">
                  <c:v>268.905698999788</c:v>
                </c:pt>
                <c:pt idx="80914">
                  <c:v>268.90690600021099</c:v>
                </c:pt>
                <c:pt idx="80915">
                  <c:v>268.907733000105</c:v>
                </c:pt>
                <c:pt idx="80916">
                  <c:v>268.908338000073</c:v>
                </c:pt>
                <c:pt idx="80917">
                  <c:v>268.91313399983102</c:v>
                </c:pt>
                <c:pt idx="80918">
                  <c:v>268.91373299986202</c:v>
                </c:pt>
                <c:pt idx="80919">
                  <c:v>268.91440100007401</c:v>
                </c:pt>
                <c:pt idx="80920">
                  <c:v>268.91505399998999</c:v>
                </c:pt>
                <c:pt idx="80921">
                  <c:v>268.91600399994701</c:v>
                </c:pt>
                <c:pt idx="80922">
                  <c:v>268.92453399977899</c:v>
                </c:pt>
                <c:pt idx="80923">
                  <c:v>268.93417900009797</c:v>
                </c:pt>
                <c:pt idx="80924">
                  <c:v>268.93472099982296</c:v>
                </c:pt>
                <c:pt idx="80925">
                  <c:v>268.93576400016099</c:v>
                </c:pt>
                <c:pt idx="80926">
                  <c:v>268.93642300001301</c:v>
                </c:pt>
                <c:pt idx="80927">
                  <c:v>268.94623399993998</c:v>
                </c:pt>
                <c:pt idx="80928">
                  <c:v>268.94802700007801</c:v>
                </c:pt>
                <c:pt idx="80929">
                  <c:v>268.960934999995</c:v>
                </c:pt>
                <c:pt idx="80930">
                  <c:v>268.96159599982599</c:v>
                </c:pt>
                <c:pt idx="80931">
                  <c:v>268.96287499994202</c:v>
                </c:pt>
                <c:pt idx="80932">
                  <c:v>268.96373699992103</c:v>
                </c:pt>
                <c:pt idx="80933">
                  <c:v>268.97362999989099</c:v>
                </c:pt>
                <c:pt idx="80934">
                  <c:v>268.98019899999701</c:v>
                </c:pt>
                <c:pt idx="80935">
                  <c:v>268.98113200013501</c:v>
                </c:pt>
                <c:pt idx="80936">
                  <c:v>268.98175599990202</c:v>
                </c:pt>
                <c:pt idx="80937">
                  <c:v>268.98290300005101</c:v>
                </c:pt>
                <c:pt idx="80938">
                  <c:v>268.98372899995502</c:v>
                </c:pt>
                <c:pt idx="80939">
                  <c:v>268.98720300005101</c:v>
                </c:pt>
                <c:pt idx="80940">
                  <c:v>268.98774900018901</c:v>
                </c:pt>
                <c:pt idx="80941">
                  <c:v>268.98876599989302</c:v>
                </c:pt>
                <c:pt idx="80942">
                  <c:v>268.98943700007203</c:v>
                </c:pt>
                <c:pt idx="80943">
                  <c:v>269.00668799998999</c:v>
                </c:pt>
                <c:pt idx="80944">
                  <c:v>269.02521100009801</c:v>
                </c:pt>
                <c:pt idx="80945">
                  <c:v>269.03252800002497</c:v>
                </c:pt>
                <c:pt idx="80946">
                  <c:v>269.03452899978203</c:v>
                </c:pt>
                <c:pt idx="80947">
                  <c:v>269.03519999996195</c:v>
                </c:pt>
                <c:pt idx="80948">
                  <c:v>269.03650399981399</c:v>
                </c:pt>
                <c:pt idx="80949">
                  <c:v>269.03748299992003</c:v>
                </c:pt>
                <c:pt idx="80950">
                  <c:v>269.04042800015299</c:v>
                </c:pt>
                <c:pt idx="80951">
                  <c:v>269.04442600016398</c:v>
                </c:pt>
                <c:pt idx="80952">
                  <c:v>269.04508699999502</c:v>
                </c:pt>
                <c:pt idx="80953">
                  <c:v>269.04529100011098</c:v>
                </c:pt>
                <c:pt idx="80954">
                  <c:v>269.04590200001599</c:v>
                </c:pt>
                <c:pt idx="80955">
                  <c:v>269.04646499997301</c:v>
                </c:pt>
                <c:pt idx="80956">
                  <c:v>269.04707699986795</c:v>
                </c:pt>
                <c:pt idx="80957">
                  <c:v>269.04743700015302</c:v>
                </c:pt>
                <c:pt idx="80958">
                  <c:v>269.04800100010095</c:v>
                </c:pt>
                <c:pt idx="80959">
                  <c:v>269.06996900015599</c:v>
                </c:pt>
                <c:pt idx="80960">
                  <c:v>269.07051799980701</c:v>
                </c:pt>
                <c:pt idx="80961">
                  <c:v>269.07157200002905</c:v>
                </c:pt>
                <c:pt idx="80962">
                  <c:v>269.07160300015596</c:v>
                </c:pt>
                <c:pt idx="80963">
                  <c:v>269.07218499991296</c:v>
                </c:pt>
                <c:pt idx="80964">
                  <c:v>269.07232599978602</c:v>
                </c:pt>
                <c:pt idx="80965">
                  <c:v>269.07349200018797</c:v>
                </c:pt>
                <c:pt idx="80966">
                  <c:v>269.07415699997699</c:v>
                </c:pt>
                <c:pt idx="80967">
                  <c:v>269.07439099977603</c:v>
                </c:pt>
                <c:pt idx="80968">
                  <c:v>269.074516999808</c:v>
                </c:pt>
                <c:pt idx="80969">
                  <c:v>269.07525800015702</c:v>
                </c:pt>
                <c:pt idx="80970">
                  <c:v>269.075764999797</c:v>
                </c:pt>
                <c:pt idx="80971">
                  <c:v>269.09574499995796</c:v>
                </c:pt>
                <c:pt idx="80972">
                  <c:v>269.09641300017</c:v>
                </c:pt>
                <c:pt idx="80973">
                  <c:v>269.09776100001102</c:v>
                </c:pt>
                <c:pt idx="80974">
                  <c:v>269.09853100005398</c:v>
                </c:pt>
                <c:pt idx="80975">
                  <c:v>269.11001100006598</c:v>
                </c:pt>
                <c:pt idx="80976">
                  <c:v>269.11077800013999</c:v>
                </c:pt>
                <c:pt idx="80977">
                  <c:v>269.11212200002404</c:v>
                </c:pt>
                <c:pt idx="80978">
                  <c:v>269.112907999897</c:v>
                </c:pt>
                <c:pt idx="80979">
                  <c:v>269.11300199981201</c:v>
                </c:pt>
                <c:pt idx="80980">
                  <c:v>269.11795200021498</c:v>
                </c:pt>
                <c:pt idx="80981">
                  <c:v>269.12431199980301</c:v>
                </c:pt>
                <c:pt idx="80982">
                  <c:v>269.12571299999399</c:v>
                </c:pt>
                <c:pt idx="80983">
                  <c:v>269.140765999964</c:v>
                </c:pt>
                <c:pt idx="80984">
                  <c:v>269.15265700017602</c:v>
                </c:pt>
                <c:pt idx="80985">
                  <c:v>269.15324299989101</c:v>
                </c:pt>
                <c:pt idx="80986">
                  <c:v>269.15345299994397</c:v>
                </c:pt>
                <c:pt idx="80987">
                  <c:v>269.15401999985897</c:v>
                </c:pt>
                <c:pt idx="80988">
                  <c:v>269.154580999838</c:v>
                </c:pt>
                <c:pt idx="80989">
                  <c:v>269.15488199983798</c:v>
                </c:pt>
                <c:pt idx="80990">
                  <c:v>269.15542200003898</c:v>
                </c:pt>
                <c:pt idx="80991">
                  <c:v>269.155580000187</c:v>
                </c:pt>
                <c:pt idx="80992">
                  <c:v>269.15975100018801</c:v>
                </c:pt>
                <c:pt idx="80993">
                  <c:v>269.16038599983904</c:v>
                </c:pt>
                <c:pt idx="80994">
                  <c:v>269.16150299984997</c:v>
                </c:pt>
                <c:pt idx="80995">
                  <c:v>269.16229900007198</c:v>
                </c:pt>
                <c:pt idx="80996">
                  <c:v>269.165863000125</c:v>
                </c:pt>
                <c:pt idx="80997">
                  <c:v>269.16924799979802</c:v>
                </c:pt>
                <c:pt idx="80998">
                  <c:v>269.16970199999901</c:v>
                </c:pt>
                <c:pt idx="80999">
                  <c:v>269.169874999988</c:v>
                </c:pt>
                <c:pt idx="81000">
                  <c:v>269.170220999967</c:v>
                </c:pt>
                <c:pt idx="81001">
                  <c:v>269.17085400009398</c:v>
                </c:pt>
                <c:pt idx="81002">
                  <c:v>269.17117899984004</c:v>
                </c:pt>
                <c:pt idx="81003">
                  <c:v>269.17162900008401</c:v>
                </c:pt>
                <c:pt idx="81004">
                  <c:v>269.171896999978</c:v>
                </c:pt>
                <c:pt idx="81005">
                  <c:v>269.17907500001002</c:v>
                </c:pt>
                <c:pt idx="81006">
                  <c:v>269.19496299978999</c:v>
                </c:pt>
                <c:pt idx="81007">
                  <c:v>269.195627000044</c:v>
                </c:pt>
                <c:pt idx="81008">
                  <c:v>269.19694199977999</c:v>
                </c:pt>
                <c:pt idx="81009">
                  <c:v>269.19788199984299</c:v>
                </c:pt>
                <c:pt idx="81010">
                  <c:v>269.19797900018199</c:v>
                </c:pt>
                <c:pt idx="81011">
                  <c:v>269.20340300011895</c:v>
                </c:pt>
                <c:pt idx="81012">
                  <c:v>269.203988999834</c:v>
                </c:pt>
                <c:pt idx="81013">
                  <c:v>269.20530000006596</c:v>
                </c:pt>
                <c:pt idx="81014">
                  <c:v>269.20607100009801</c:v>
                </c:pt>
                <c:pt idx="81015">
                  <c:v>269.21797800014195</c:v>
                </c:pt>
                <c:pt idx="81016">
                  <c:v>269.23036600010096</c:v>
                </c:pt>
                <c:pt idx="81017">
                  <c:v>269.24599599988102</c:v>
                </c:pt>
                <c:pt idx="81018">
                  <c:v>269.26218400012601</c:v>
                </c:pt>
                <c:pt idx="81019">
                  <c:v>269.271589999789</c:v>
                </c:pt>
                <c:pt idx="81020">
                  <c:v>269.27529800013798</c:v>
                </c:pt>
                <c:pt idx="81021">
                  <c:v>269.29341499999202</c:v>
                </c:pt>
                <c:pt idx="81022">
                  <c:v>269.29431500002403</c:v>
                </c:pt>
                <c:pt idx="81023">
                  <c:v>269.29500100004498</c:v>
                </c:pt>
                <c:pt idx="81024">
                  <c:v>269.29718500014104</c:v>
                </c:pt>
                <c:pt idx="81025">
                  <c:v>269.29748200018298</c:v>
                </c:pt>
                <c:pt idx="81026">
                  <c:v>269.29841199989801</c:v>
                </c:pt>
                <c:pt idx="81027">
                  <c:v>269.29862499991901</c:v>
                </c:pt>
                <c:pt idx="81028">
                  <c:v>269.299560000035</c:v>
                </c:pt>
                <c:pt idx="81029">
                  <c:v>269.29977200006698</c:v>
                </c:pt>
                <c:pt idx="81030">
                  <c:v>269.30272299978202</c:v>
                </c:pt>
                <c:pt idx="81031">
                  <c:v>269.30309299996196</c:v>
                </c:pt>
                <c:pt idx="81032">
                  <c:v>269.30568999978203</c:v>
                </c:pt>
                <c:pt idx="81033">
                  <c:v>269.30598199987799</c:v>
                </c:pt>
                <c:pt idx="81034">
                  <c:v>269.30686400010001</c:v>
                </c:pt>
                <c:pt idx="81035">
                  <c:v>269.30708899999399</c:v>
                </c:pt>
                <c:pt idx="81036">
                  <c:v>269.30790400001501</c:v>
                </c:pt>
                <c:pt idx="81037">
                  <c:v>269.30811700003602</c:v>
                </c:pt>
                <c:pt idx="81038">
                  <c:v>269.31361200013203</c:v>
                </c:pt>
                <c:pt idx="81039">
                  <c:v>269.31415499984701</c:v>
                </c:pt>
                <c:pt idx="81040">
                  <c:v>269.31544699982601</c:v>
                </c:pt>
                <c:pt idx="81041">
                  <c:v>269.31578899984697</c:v>
                </c:pt>
                <c:pt idx="81042">
                  <c:v>269.31772699981497</c:v>
                </c:pt>
                <c:pt idx="81043">
                  <c:v>269.31784599992102</c:v>
                </c:pt>
                <c:pt idx="81044">
                  <c:v>269.31802199987902</c:v>
                </c:pt>
                <c:pt idx="81045">
                  <c:v>269.31811499980495</c:v>
                </c:pt>
                <c:pt idx="81046">
                  <c:v>269.318133000069</c:v>
                </c:pt>
                <c:pt idx="81047">
                  <c:v>269.31821300013297</c:v>
                </c:pt>
                <c:pt idx="81048">
                  <c:v>269.31830400007999</c:v>
                </c:pt>
                <c:pt idx="81049">
                  <c:v>269.318403999932</c:v>
                </c:pt>
                <c:pt idx="81050">
                  <c:v>269.318498999837</c:v>
                </c:pt>
                <c:pt idx="81051">
                  <c:v>269.31858799980495</c:v>
                </c:pt>
                <c:pt idx="81052">
                  <c:v>269.31869200006901</c:v>
                </c:pt>
                <c:pt idx="81053">
                  <c:v>269.31874799993199</c:v>
                </c:pt>
                <c:pt idx="81054">
                  <c:v>269.31972600004798</c:v>
                </c:pt>
                <c:pt idx="81055">
                  <c:v>269.31977000003803</c:v>
                </c:pt>
                <c:pt idx="81056">
                  <c:v>269.32049900005899</c:v>
                </c:pt>
                <c:pt idx="81057">
                  <c:v>269.32109100016498</c:v>
                </c:pt>
                <c:pt idx="81058">
                  <c:v>269.32156400016498</c:v>
                </c:pt>
                <c:pt idx="81059">
                  <c:v>269.321979999858</c:v>
                </c:pt>
                <c:pt idx="81060">
                  <c:v>269.32287999989001</c:v>
                </c:pt>
                <c:pt idx="81061">
                  <c:v>269.32344399983697</c:v>
                </c:pt>
                <c:pt idx="81062">
                  <c:v>269.32384000019698</c:v>
                </c:pt>
                <c:pt idx="81063">
                  <c:v>269.32429899989</c:v>
                </c:pt>
                <c:pt idx="81064">
                  <c:v>269.325402000049</c:v>
                </c:pt>
                <c:pt idx="81065">
                  <c:v>269.32615699979505</c:v>
                </c:pt>
                <c:pt idx="81066">
                  <c:v>269.32808599985896</c:v>
                </c:pt>
                <c:pt idx="81067">
                  <c:v>269.32873699979598</c:v>
                </c:pt>
                <c:pt idx="81068">
                  <c:v>269.33005499995397</c:v>
                </c:pt>
                <c:pt idx="81069">
                  <c:v>269.331038000018</c:v>
                </c:pt>
                <c:pt idx="81070">
                  <c:v>269.342939000125</c:v>
                </c:pt>
                <c:pt idx="81071">
                  <c:v>269.34367600006198</c:v>
                </c:pt>
                <c:pt idx="81072">
                  <c:v>269.34500200013599</c:v>
                </c:pt>
                <c:pt idx="81073">
                  <c:v>269.34595800003001</c:v>
                </c:pt>
                <c:pt idx="81074">
                  <c:v>269.39804099993097</c:v>
                </c:pt>
                <c:pt idx="81075">
                  <c:v>269.39844600019501</c:v>
                </c:pt>
                <c:pt idx="81076">
                  <c:v>269.40471999978399</c:v>
                </c:pt>
                <c:pt idx="81077">
                  <c:v>269.40546900004796</c:v>
                </c:pt>
                <c:pt idx="81078">
                  <c:v>269.41857500014504</c:v>
                </c:pt>
                <c:pt idx="81079">
                  <c:v>269.41926800009202</c:v>
                </c:pt>
                <c:pt idx="81080">
                  <c:v>269.42062099988101</c:v>
                </c:pt>
                <c:pt idx="81081">
                  <c:v>269.42160799990199</c:v>
                </c:pt>
                <c:pt idx="81082">
                  <c:v>269.43230699998804</c:v>
                </c:pt>
                <c:pt idx="81083">
                  <c:v>269.44388499987298</c:v>
                </c:pt>
                <c:pt idx="81084">
                  <c:v>269.44592300014801</c:v>
                </c:pt>
                <c:pt idx="81085">
                  <c:v>269.45222099993703</c:v>
                </c:pt>
                <c:pt idx="81086">
                  <c:v>269.45393799996901</c:v>
                </c:pt>
                <c:pt idx="81087">
                  <c:v>269.45435600009603</c:v>
                </c:pt>
                <c:pt idx="81088">
                  <c:v>269.45517300009601</c:v>
                </c:pt>
                <c:pt idx="81089">
                  <c:v>269.455687000117</c:v>
                </c:pt>
                <c:pt idx="81090">
                  <c:v>269.455971999832</c:v>
                </c:pt>
                <c:pt idx="81091">
                  <c:v>269.46049600019199</c:v>
                </c:pt>
                <c:pt idx="81092">
                  <c:v>269.46127500013898</c:v>
                </c:pt>
                <c:pt idx="81093">
                  <c:v>269.46174100021301</c:v>
                </c:pt>
                <c:pt idx="81094">
                  <c:v>269.462342000224</c:v>
                </c:pt>
                <c:pt idx="81095">
                  <c:v>269.462601000213</c:v>
                </c:pt>
                <c:pt idx="81096">
                  <c:v>269.46359200019197</c:v>
                </c:pt>
                <c:pt idx="81097">
                  <c:v>269.46359800012897</c:v>
                </c:pt>
                <c:pt idx="81098">
                  <c:v>269.46417599992799</c:v>
                </c:pt>
                <c:pt idx="81099">
                  <c:v>269.46417699991798</c:v>
                </c:pt>
                <c:pt idx="81100">
                  <c:v>269.46445200019298</c:v>
                </c:pt>
                <c:pt idx="81101">
                  <c:v>269.46480600008704</c:v>
                </c:pt>
                <c:pt idx="81102">
                  <c:v>269.46595500021397</c:v>
                </c:pt>
                <c:pt idx="81103">
                  <c:v>269.46674000009801</c:v>
                </c:pt>
                <c:pt idx="81104">
                  <c:v>269.47725799982396</c:v>
                </c:pt>
                <c:pt idx="81105">
                  <c:v>269.49374400010095</c:v>
                </c:pt>
                <c:pt idx="81106">
                  <c:v>269.50813900020802</c:v>
                </c:pt>
                <c:pt idx="81107">
                  <c:v>269.51256599977501</c:v>
                </c:pt>
                <c:pt idx="81108">
                  <c:v>269.51319999989198</c:v>
                </c:pt>
                <c:pt idx="81109">
                  <c:v>269.51442700010301</c:v>
                </c:pt>
                <c:pt idx="81110">
                  <c:v>269.51530599990201</c:v>
                </c:pt>
                <c:pt idx="81111">
                  <c:v>269.517814000209</c:v>
                </c:pt>
                <c:pt idx="81112">
                  <c:v>269.51846600013499</c:v>
                </c:pt>
                <c:pt idx="81113">
                  <c:v>269.51965599982901</c:v>
                </c:pt>
                <c:pt idx="81114">
                  <c:v>269.51977999988196</c:v>
                </c:pt>
                <c:pt idx="81115">
                  <c:v>269.52058599999799</c:v>
                </c:pt>
                <c:pt idx="81116">
                  <c:v>269.52292699979802</c:v>
                </c:pt>
                <c:pt idx="81117">
                  <c:v>269.52331299980801</c:v>
                </c:pt>
                <c:pt idx="81118">
                  <c:v>269.52401200014697</c:v>
                </c:pt>
                <c:pt idx="81119">
                  <c:v>269.52450099997799</c:v>
                </c:pt>
                <c:pt idx="81120">
                  <c:v>269.53464899997903</c:v>
                </c:pt>
                <c:pt idx="81121">
                  <c:v>269.53535599977795</c:v>
                </c:pt>
                <c:pt idx="81122">
                  <c:v>269.53556099988401</c:v>
                </c:pt>
                <c:pt idx="81123">
                  <c:v>269.53605100015903</c:v>
                </c:pt>
                <c:pt idx="81124">
                  <c:v>269.53657900003202</c:v>
                </c:pt>
                <c:pt idx="81125">
                  <c:v>269.53682700013798</c:v>
                </c:pt>
                <c:pt idx="81126">
                  <c:v>269.53747000015903</c:v>
                </c:pt>
                <c:pt idx="81127">
                  <c:v>269.53748999994701</c:v>
                </c:pt>
                <c:pt idx="81128">
                  <c:v>269.54474700005397</c:v>
                </c:pt>
                <c:pt idx="81129">
                  <c:v>269.546470000022</c:v>
                </c:pt>
                <c:pt idx="81130">
                  <c:v>269.54705900016</c:v>
                </c:pt>
                <c:pt idx="81131">
                  <c:v>269.54829799979001</c:v>
                </c:pt>
                <c:pt idx="81132">
                  <c:v>269.54906799983195</c:v>
                </c:pt>
                <c:pt idx="81133">
                  <c:v>269.55674200007701</c:v>
                </c:pt>
                <c:pt idx="81134">
                  <c:v>269.55718399994998</c:v>
                </c:pt>
                <c:pt idx="81135">
                  <c:v>269.55727899985499</c:v>
                </c:pt>
                <c:pt idx="81136">
                  <c:v>269.55791299997099</c:v>
                </c:pt>
                <c:pt idx="81137">
                  <c:v>269.55818699980199</c:v>
                </c:pt>
                <c:pt idx="81138">
                  <c:v>269.55850500007699</c:v>
                </c:pt>
                <c:pt idx="81139">
                  <c:v>269.55874099985499</c:v>
                </c:pt>
                <c:pt idx="81140">
                  <c:v>269.55975999999202</c:v>
                </c:pt>
                <c:pt idx="81141">
                  <c:v>269.560510999781</c:v>
                </c:pt>
                <c:pt idx="81142">
                  <c:v>269.574371000089</c:v>
                </c:pt>
                <c:pt idx="81143">
                  <c:v>269.59148300011202</c:v>
                </c:pt>
                <c:pt idx="81144">
                  <c:v>269.61797900003097</c:v>
                </c:pt>
                <c:pt idx="81145">
                  <c:v>269.61908200019002</c:v>
                </c:pt>
                <c:pt idx="81146">
                  <c:v>269.62102300012702</c:v>
                </c:pt>
                <c:pt idx="81147">
                  <c:v>269.62104799986201</c:v>
                </c:pt>
                <c:pt idx="81148">
                  <c:v>269.62157500020101</c:v>
                </c:pt>
                <c:pt idx="81149">
                  <c:v>269.62173999982002</c:v>
                </c:pt>
                <c:pt idx="81150">
                  <c:v>269.62251099985201</c:v>
                </c:pt>
                <c:pt idx="81151">
                  <c:v>269.62303600021102</c:v>
                </c:pt>
                <c:pt idx="81152">
                  <c:v>269.623534999936</c:v>
                </c:pt>
                <c:pt idx="81153">
                  <c:v>269.62436199983102</c:v>
                </c:pt>
                <c:pt idx="81154">
                  <c:v>269.62558900004296</c:v>
                </c:pt>
                <c:pt idx="81155">
                  <c:v>269.632155000181</c:v>
                </c:pt>
                <c:pt idx="81156">
                  <c:v>269.63285600004298</c:v>
                </c:pt>
                <c:pt idx="81157">
                  <c:v>269.63418100012797</c:v>
                </c:pt>
                <c:pt idx="81158">
                  <c:v>269.63515099987399</c:v>
                </c:pt>
                <c:pt idx="81159">
                  <c:v>269.64528899998101</c:v>
                </c:pt>
                <c:pt idx="81160">
                  <c:v>269.647800999791</c:v>
                </c:pt>
                <c:pt idx="81161">
                  <c:v>269.658188999983</c:v>
                </c:pt>
                <c:pt idx="81162">
                  <c:v>269.65882100011999</c:v>
                </c:pt>
                <c:pt idx="81163">
                  <c:v>269.65999000003598</c:v>
                </c:pt>
                <c:pt idx="81164">
                  <c:v>269.66120199995203</c:v>
                </c:pt>
                <c:pt idx="81165">
                  <c:v>269.66172399988801</c:v>
                </c:pt>
                <c:pt idx="81166">
                  <c:v>269.66232699987796</c:v>
                </c:pt>
                <c:pt idx="81167">
                  <c:v>269.66339799991999</c:v>
                </c:pt>
                <c:pt idx="81168">
                  <c:v>269.66452699980402</c:v>
                </c:pt>
                <c:pt idx="81169">
                  <c:v>269.66459899995203</c:v>
                </c:pt>
                <c:pt idx="81170">
                  <c:v>269.66636999986798</c:v>
                </c:pt>
                <c:pt idx="81171">
                  <c:v>269.67507400013295</c:v>
                </c:pt>
                <c:pt idx="81172">
                  <c:v>269.70014100015698</c:v>
                </c:pt>
                <c:pt idx="81173">
                  <c:v>269.73011100017101</c:v>
                </c:pt>
                <c:pt idx="81174">
                  <c:v>269.73049500020301</c:v>
                </c:pt>
                <c:pt idx="81175">
                  <c:v>269.73143599980096</c:v>
                </c:pt>
                <c:pt idx="81176">
                  <c:v>269.73165099980099</c:v>
                </c:pt>
                <c:pt idx="81177">
                  <c:v>269.73214700001301</c:v>
                </c:pt>
                <c:pt idx="81178">
                  <c:v>269.73230600015</c:v>
                </c:pt>
                <c:pt idx="81179">
                  <c:v>269.732466999812</c:v>
                </c:pt>
                <c:pt idx="81180">
                  <c:v>269.73268700021396</c:v>
                </c:pt>
                <c:pt idx="81181">
                  <c:v>269.73339400001299</c:v>
                </c:pt>
                <c:pt idx="81182">
                  <c:v>269.73409099991801</c:v>
                </c:pt>
                <c:pt idx="81183">
                  <c:v>269.73425799997096</c:v>
                </c:pt>
                <c:pt idx="81184">
                  <c:v>269.73474099986498</c:v>
                </c:pt>
                <c:pt idx="81185">
                  <c:v>269.73561000022499</c:v>
                </c:pt>
                <c:pt idx="81186">
                  <c:v>269.73569700021397</c:v>
                </c:pt>
                <c:pt idx="81187">
                  <c:v>269.735742000193</c:v>
                </c:pt>
                <c:pt idx="81188">
                  <c:v>269.73600700011895</c:v>
                </c:pt>
                <c:pt idx="81189">
                  <c:v>269.73684499989702</c:v>
                </c:pt>
                <c:pt idx="81190">
                  <c:v>269.737432000056</c:v>
                </c:pt>
                <c:pt idx="81191">
                  <c:v>269.73762799980199</c:v>
                </c:pt>
                <c:pt idx="81192">
                  <c:v>269.73784199981304</c:v>
                </c:pt>
                <c:pt idx="81193">
                  <c:v>269.73864100000299</c:v>
                </c:pt>
                <c:pt idx="81194">
                  <c:v>269.73889500004498</c:v>
                </c:pt>
                <c:pt idx="81195">
                  <c:v>269.739072999982</c:v>
                </c:pt>
                <c:pt idx="81196">
                  <c:v>269.73947199985497</c:v>
                </c:pt>
                <c:pt idx="81197">
                  <c:v>269.74016800022503</c:v>
                </c:pt>
                <c:pt idx="81198">
                  <c:v>269.74023899992903</c:v>
                </c:pt>
                <c:pt idx="81199">
                  <c:v>269.74030900009797</c:v>
                </c:pt>
                <c:pt idx="81200">
                  <c:v>269.740372999876</c:v>
                </c:pt>
                <c:pt idx="81201">
                  <c:v>269.74043900008797</c:v>
                </c:pt>
                <c:pt idx="81202">
                  <c:v>269.74050499984503</c:v>
                </c:pt>
                <c:pt idx="81203">
                  <c:v>269.74056600010903</c:v>
                </c:pt>
                <c:pt idx="81204">
                  <c:v>269.74115900020405</c:v>
                </c:pt>
                <c:pt idx="81205">
                  <c:v>269.741808000162</c:v>
                </c:pt>
                <c:pt idx="81206">
                  <c:v>269.74210700018301</c:v>
                </c:pt>
                <c:pt idx="81207">
                  <c:v>269.74242899996102</c:v>
                </c:pt>
                <c:pt idx="81208">
                  <c:v>269.74275400016199</c:v>
                </c:pt>
                <c:pt idx="81209">
                  <c:v>269.74315999996099</c:v>
                </c:pt>
                <c:pt idx="81210">
                  <c:v>269.74354300000397</c:v>
                </c:pt>
                <c:pt idx="81211">
                  <c:v>269.760748999942</c:v>
                </c:pt>
                <c:pt idx="81212">
                  <c:v>269.76137200017502</c:v>
                </c:pt>
                <c:pt idx="81213">
                  <c:v>269.76260499986796</c:v>
                </c:pt>
                <c:pt idx="81214">
                  <c:v>269.76334600021795</c:v>
                </c:pt>
                <c:pt idx="81215">
                  <c:v>269.76479899985804</c:v>
                </c:pt>
                <c:pt idx="81216">
                  <c:v>269.765519999964</c:v>
                </c:pt>
                <c:pt idx="81217">
                  <c:v>269.76677799984799</c:v>
                </c:pt>
                <c:pt idx="81218">
                  <c:v>269.76696200017602</c:v>
                </c:pt>
                <c:pt idx="81219">
                  <c:v>269.767233000038</c:v>
                </c:pt>
                <c:pt idx="81220">
                  <c:v>269.76766699999598</c:v>
                </c:pt>
                <c:pt idx="81221">
                  <c:v>269.76786100021798</c:v>
                </c:pt>
                <c:pt idx="81222">
                  <c:v>269.76893500022902</c:v>
                </c:pt>
                <c:pt idx="81223">
                  <c:v>269.76974699982702</c:v>
                </c:pt>
                <c:pt idx="81224">
                  <c:v>269.77858200007097</c:v>
                </c:pt>
                <c:pt idx="81225">
                  <c:v>269.79375000018899</c:v>
                </c:pt>
                <c:pt idx="81226">
                  <c:v>269.79600300000999</c:v>
                </c:pt>
                <c:pt idx="81227">
                  <c:v>269.808580999779</c:v>
                </c:pt>
                <c:pt idx="81228">
                  <c:v>269.82611099992903</c:v>
                </c:pt>
                <c:pt idx="81229">
                  <c:v>269.838573000015</c:v>
                </c:pt>
                <c:pt idx="81230">
                  <c:v>269.84079000021603</c:v>
                </c:pt>
                <c:pt idx="81231">
                  <c:v>269.84150899988799</c:v>
                </c:pt>
                <c:pt idx="81232">
                  <c:v>269.84265300006803</c:v>
                </c:pt>
                <c:pt idx="81233">
                  <c:v>269.84356499997301</c:v>
                </c:pt>
                <c:pt idx="81234">
                  <c:v>269.855572999858</c:v>
                </c:pt>
                <c:pt idx="81235">
                  <c:v>269.85631400020702</c:v>
                </c:pt>
                <c:pt idx="81236">
                  <c:v>269.85755499981599</c:v>
                </c:pt>
                <c:pt idx="81237">
                  <c:v>269.85755599980598</c:v>
                </c:pt>
                <c:pt idx="81238">
                  <c:v>269.85826100008103</c:v>
                </c:pt>
                <c:pt idx="81239">
                  <c:v>269.85856400006003</c:v>
                </c:pt>
                <c:pt idx="81240">
                  <c:v>269.85964400000699</c:v>
                </c:pt>
                <c:pt idx="81241">
                  <c:v>269.859656999869</c:v>
                </c:pt>
                <c:pt idx="81242">
                  <c:v>269.86068899986998</c:v>
                </c:pt>
                <c:pt idx="81243">
                  <c:v>269.86109700010201</c:v>
                </c:pt>
                <c:pt idx="81244">
                  <c:v>269.86169200017599</c:v>
                </c:pt>
                <c:pt idx="81245">
                  <c:v>269.862706999902</c:v>
                </c:pt>
                <c:pt idx="81246">
                  <c:v>269.86346800003901</c:v>
                </c:pt>
                <c:pt idx="81247">
                  <c:v>269.86741000018799</c:v>
                </c:pt>
                <c:pt idx="81248">
                  <c:v>269.86959899977501</c:v>
                </c:pt>
                <c:pt idx="81249">
                  <c:v>269.87959600000897</c:v>
                </c:pt>
                <c:pt idx="81250">
                  <c:v>269.88015400002001</c:v>
                </c:pt>
                <c:pt idx="81251">
                  <c:v>269.88120399983001</c:v>
                </c:pt>
                <c:pt idx="81252">
                  <c:v>269.88181600017901</c:v>
                </c:pt>
                <c:pt idx="81253">
                  <c:v>269.88205899988299</c:v>
                </c:pt>
                <c:pt idx="81254">
                  <c:v>269.88521500015798</c:v>
                </c:pt>
                <c:pt idx="81255">
                  <c:v>269.88582600006299</c:v>
                </c:pt>
                <c:pt idx="81256">
                  <c:v>269.88714900016896</c:v>
                </c:pt>
                <c:pt idx="81257">
                  <c:v>269.887966000169</c:v>
                </c:pt>
                <c:pt idx="81258">
                  <c:v>269.89511500005301</c:v>
                </c:pt>
                <c:pt idx="81259">
                  <c:v>269.89552399982102</c:v>
                </c:pt>
                <c:pt idx="81260">
                  <c:v>269.89639300018001</c:v>
                </c:pt>
                <c:pt idx="81261">
                  <c:v>269.89700100011703</c:v>
                </c:pt>
                <c:pt idx="81262">
                  <c:v>269.901817000118</c:v>
                </c:pt>
                <c:pt idx="81263">
                  <c:v>269.90226999987499</c:v>
                </c:pt>
                <c:pt idx="81264">
                  <c:v>269.90310600012799</c:v>
                </c:pt>
                <c:pt idx="81265">
                  <c:v>269.90327800012795</c:v>
                </c:pt>
                <c:pt idx="81266">
                  <c:v>269.90482800010699</c:v>
                </c:pt>
                <c:pt idx="81267">
                  <c:v>269.90503500019196</c:v>
                </c:pt>
                <c:pt idx="81268">
                  <c:v>269.90565999994897</c:v>
                </c:pt>
                <c:pt idx="81269">
                  <c:v>269.90583999986399</c:v>
                </c:pt>
                <c:pt idx="81270">
                  <c:v>269.90707200002299</c:v>
                </c:pt>
                <c:pt idx="81271">
                  <c:v>269.907277000129</c:v>
                </c:pt>
                <c:pt idx="81272">
                  <c:v>269.90791600019196</c:v>
                </c:pt>
                <c:pt idx="81273">
                  <c:v>269.90801100009696</c:v>
                </c:pt>
                <c:pt idx="81274">
                  <c:v>269.90807699985402</c:v>
                </c:pt>
                <c:pt idx="81275">
                  <c:v>269.908148000013</c:v>
                </c:pt>
                <c:pt idx="81276">
                  <c:v>269.90821600020303</c:v>
                </c:pt>
                <c:pt idx="81277">
                  <c:v>269.90827800000204</c:v>
                </c:pt>
                <c:pt idx="81278">
                  <c:v>269.90948599996</c:v>
                </c:pt>
                <c:pt idx="81279">
                  <c:v>269.90990500007598</c:v>
                </c:pt>
                <c:pt idx="81280">
                  <c:v>269.91034499997096</c:v>
                </c:pt>
                <c:pt idx="81281">
                  <c:v>269.91054500012899</c:v>
                </c:pt>
                <c:pt idx="81282">
                  <c:v>269.910644999981</c:v>
                </c:pt>
                <c:pt idx="81283">
                  <c:v>269.91105500019302</c:v>
                </c:pt>
                <c:pt idx="81284">
                  <c:v>269.91706999979198</c:v>
                </c:pt>
                <c:pt idx="81285">
                  <c:v>269.92347399982401</c:v>
                </c:pt>
                <c:pt idx="81286">
                  <c:v>269.924747000004</c:v>
                </c:pt>
                <c:pt idx="81287">
                  <c:v>269.92543699998299</c:v>
                </c:pt>
                <c:pt idx="81288">
                  <c:v>269.92664799990899</c:v>
                </c:pt>
                <c:pt idx="81289">
                  <c:v>269.92753700005699</c:v>
                </c:pt>
                <c:pt idx="81290">
                  <c:v>269.930915999793</c:v>
                </c:pt>
                <c:pt idx="81291">
                  <c:v>269.93146399991002</c:v>
                </c:pt>
                <c:pt idx="81292">
                  <c:v>269.93268800015301</c:v>
                </c:pt>
                <c:pt idx="81293">
                  <c:v>269.93350500015299</c:v>
                </c:pt>
                <c:pt idx="81294">
                  <c:v>269.93768500005899</c:v>
                </c:pt>
                <c:pt idx="81295">
                  <c:v>269.93825299996297</c:v>
                </c:pt>
                <c:pt idx="81296">
                  <c:v>269.93922600013298</c:v>
                </c:pt>
                <c:pt idx="81297">
                  <c:v>269.93993999985804</c:v>
                </c:pt>
                <c:pt idx="81298">
                  <c:v>269.95666499988101</c:v>
                </c:pt>
                <c:pt idx="81299">
                  <c:v>269.95707400010298</c:v>
                </c:pt>
                <c:pt idx="81300">
                  <c:v>269.95784600012399</c:v>
                </c:pt>
                <c:pt idx="81301">
                  <c:v>269.958351999775</c:v>
                </c:pt>
                <c:pt idx="81302">
                  <c:v>269.95947700015597</c:v>
                </c:pt>
                <c:pt idx="81303">
                  <c:v>269.962401000157</c:v>
                </c:pt>
                <c:pt idx="81304">
                  <c:v>269.96549200020996</c:v>
                </c:pt>
                <c:pt idx="81305">
                  <c:v>269.96867400021</c:v>
                </c:pt>
                <c:pt idx="81306">
                  <c:v>269.99894900018199</c:v>
                </c:pt>
                <c:pt idx="81307">
                  <c:v>270.002315000056</c:v>
                </c:pt>
                <c:pt idx="81308">
                  <c:v>270.00817599991899</c:v>
                </c:pt>
                <c:pt idx="81309">
                  <c:v>270.00823900016201</c:v>
                </c:pt>
                <c:pt idx="81310">
                  <c:v>270.00866099979197</c:v>
                </c:pt>
                <c:pt idx="81311">
                  <c:v>270.00931800012</c:v>
                </c:pt>
                <c:pt idx="81312">
                  <c:v>270.00984999995103</c:v>
                </c:pt>
                <c:pt idx="81313">
                  <c:v>270.03230299987899</c:v>
                </c:pt>
                <c:pt idx="81314">
                  <c:v>270.03764399978502</c:v>
                </c:pt>
                <c:pt idx="81315">
                  <c:v>270.03819699984803</c:v>
                </c:pt>
                <c:pt idx="81316">
                  <c:v>270.03920600009201</c:v>
                </c:pt>
                <c:pt idx="81317">
                  <c:v>270.04002100011303</c:v>
                </c:pt>
                <c:pt idx="81318">
                  <c:v>270.04347999991296</c:v>
                </c:pt>
                <c:pt idx="81319">
                  <c:v>270.04542499980698</c:v>
                </c:pt>
                <c:pt idx="81320">
                  <c:v>270.05026999995601</c:v>
                </c:pt>
                <c:pt idx="81321">
                  <c:v>270.05095999993495</c:v>
                </c:pt>
                <c:pt idx="81322">
                  <c:v>270.05231700013604</c:v>
                </c:pt>
                <c:pt idx="81323">
                  <c:v>270.05327300003</c:v>
                </c:pt>
                <c:pt idx="81324">
                  <c:v>270.05396599997698</c:v>
                </c:pt>
                <c:pt idx="81325">
                  <c:v>270.05772199981897</c:v>
                </c:pt>
                <c:pt idx="81326">
                  <c:v>270.06516099981997</c:v>
                </c:pt>
                <c:pt idx="81327">
                  <c:v>270.065818000148</c:v>
                </c:pt>
                <c:pt idx="81328">
                  <c:v>270.06696099988403</c:v>
                </c:pt>
                <c:pt idx="81329">
                  <c:v>270.06769099989401</c:v>
                </c:pt>
                <c:pt idx="81330">
                  <c:v>270.07466099985299</c:v>
                </c:pt>
                <c:pt idx="81331">
                  <c:v>270.07512699992697</c:v>
                </c:pt>
                <c:pt idx="81332">
                  <c:v>270.07604099981097</c:v>
                </c:pt>
                <c:pt idx="81333">
                  <c:v>270.07659899982099</c:v>
                </c:pt>
                <c:pt idx="81334">
                  <c:v>270.08043800015002</c:v>
                </c:pt>
                <c:pt idx="81335">
                  <c:v>270.08862100001301</c:v>
                </c:pt>
                <c:pt idx="81336">
                  <c:v>270.08926799999199</c:v>
                </c:pt>
                <c:pt idx="81337">
                  <c:v>270.09050500009801</c:v>
                </c:pt>
                <c:pt idx="81338">
                  <c:v>270.09137499999201</c:v>
                </c:pt>
                <c:pt idx="81339">
                  <c:v>270.09576799991902</c:v>
                </c:pt>
                <c:pt idx="81340">
                  <c:v>270.10274499980301</c:v>
                </c:pt>
                <c:pt idx="81341">
                  <c:v>270.12551200004901</c:v>
                </c:pt>
                <c:pt idx="81342">
                  <c:v>270.13143300018697</c:v>
                </c:pt>
                <c:pt idx="81343">
                  <c:v>270.13812999984998</c:v>
                </c:pt>
                <c:pt idx="81344">
                  <c:v>270.13820199999799</c:v>
                </c:pt>
                <c:pt idx="81345">
                  <c:v>270.13869700022002</c:v>
                </c:pt>
                <c:pt idx="81346">
                  <c:v>270.139455999924</c:v>
                </c:pt>
                <c:pt idx="81347">
                  <c:v>270.14008000014599</c:v>
                </c:pt>
                <c:pt idx="81348">
                  <c:v>270.14297300001903</c:v>
                </c:pt>
                <c:pt idx="81349">
                  <c:v>270.14363499984</c:v>
                </c:pt>
                <c:pt idx="81350">
                  <c:v>270.16541600005399</c:v>
                </c:pt>
                <c:pt idx="81351">
                  <c:v>270.16601500008602</c:v>
                </c:pt>
                <c:pt idx="81352">
                  <c:v>270.16697099997998</c:v>
                </c:pt>
                <c:pt idx="81353">
                  <c:v>270.16814999978999</c:v>
                </c:pt>
                <c:pt idx="81354">
                  <c:v>270.17558099987502</c:v>
                </c:pt>
                <c:pt idx="81355">
                  <c:v>270.18905700015199</c:v>
                </c:pt>
                <c:pt idx="81356">
                  <c:v>270.189697000205</c:v>
                </c:pt>
                <c:pt idx="81357">
                  <c:v>270.190938999803</c:v>
                </c:pt>
                <c:pt idx="81358">
                  <c:v>270.19176300018398</c:v>
                </c:pt>
                <c:pt idx="81359">
                  <c:v>270.20459300001596</c:v>
                </c:pt>
                <c:pt idx="81360">
                  <c:v>270.20755600005901</c:v>
                </c:pt>
                <c:pt idx="81361">
                  <c:v>270.20805199981601</c:v>
                </c:pt>
                <c:pt idx="81362">
                  <c:v>270.20909900011202</c:v>
                </c:pt>
                <c:pt idx="81363">
                  <c:v>270.20976599987898</c:v>
                </c:pt>
                <c:pt idx="81364">
                  <c:v>270.222799999828</c:v>
                </c:pt>
                <c:pt idx="81365">
                  <c:v>270.22318199988104</c:v>
                </c:pt>
                <c:pt idx="81366">
                  <c:v>270.22383499979696</c:v>
                </c:pt>
                <c:pt idx="81367">
                  <c:v>270.22428500003997</c:v>
                </c:pt>
                <c:pt idx="81368">
                  <c:v>270.22551199979699</c:v>
                </c:pt>
                <c:pt idx="81369">
                  <c:v>270.22614799989202</c:v>
                </c:pt>
                <c:pt idx="81370">
                  <c:v>270.22741700011403</c:v>
                </c:pt>
                <c:pt idx="81371">
                  <c:v>270.22836400010402</c:v>
                </c:pt>
                <c:pt idx="81372">
                  <c:v>270.24131400003097</c:v>
                </c:pt>
                <c:pt idx="81373">
                  <c:v>270.24143600010501</c:v>
                </c:pt>
                <c:pt idx="81374">
                  <c:v>270.24202199982</c:v>
                </c:pt>
                <c:pt idx="81375">
                  <c:v>270.24320600003097</c:v>
                </c:pt>
                <c:pt idx="81376">
                  <c:v>270.24406400005302</c:v>
                </c:pt>
                <c:pt idx="81377">
                  <c:v>270.250820000001</c:v>
                </c:pt>
                <c:pt idx="81378">
                  <c:v>270.251389999884</c:v>
                </c:pt>
                <c:pt idx="81379">
                  <c:v>270.252476000223</c:v>
                </c:pt>
                <c:pt idx="81380">
                  <c:v>270.25319399990599</c:v>
                </c:pt>
                <c:pt idx="81381">
                  <c:v>270.26748400021398</c:v>
                </c:pt>
                <c:pt idx="81382">
                  <c:v>270.26822800007699</c:v>
                </c:pt>
                <c:pt idx="81383">
                  <c:v>270.26944499993903</c:v>
                </c:pt>
                <c:pt idx="81384">
                  <c:v>270.27079900017202</c:v>
                </c:pt>
                <c:pt idx="81385">
                  <c:v>270.27982900017298</c:v>
                </c:pt>
                <c:pt idx="81386">
                  <c:v>270.28928400022698</c:v>
                </c:pt>
                <c:pt idx="81387">
                  <c:v>270.30198400006998</c:v>
                </c:pt>
                <c:pt idx="81388">
                  <c:v>270.30244099978501</c:v>
                </c:pt>
                <c:pt idx="81389">
                  <c:v>270.311846999902</c:v>
                </c:pt>
                <c:pt idx="81390">
                  <c:v>270.32414899986099</c:v>
                </c:pt>
                <c:pt idx="81391">
                  <c:v>270.328338000126</c:v>
                </c:pt>
                <c:pt idx="81392">
                  <c:v>270.32898200013699</c:v>
                </c:pt>
                <c:pt idx="81393">
                  <c:v>270.33023800004202</c:v>
                </c:pt>
                <c:pt idx="81394">
                  <c:v>270.330279000063</c:v>
                </c:pt>
                <c:pt idx="81395">
                  <c:v>270.33083800006301</c:v>
                </c:pt>
                <c:pt idx="81396">
                  <c:v>270.331119999809</c:v>
                </c:pt>
                <c:pt idx="81397">
                  <c:v>270.33186700009503</c:v>
                </c:pt>
                <c:pt idx="81398">
                  <c:v>270.332746999883</c:v>
                </c:pt>
                <c:pt idx="81399">
                  <c:v>270.33898899981</c:v>
                </c:pt>
                <c:pt idx="81400">
                  <c:v>270.33933199982101</c:v>
                </c:pt>
                <c:pt idx="81401">
                  <c:v>270.33996199997995</c:v>
                </c:pt>
                <c:pt idx="81402">
                  <c:v>270.34050500014899</c:v>
                </c:pt>
                <c:pt idx="81403">
                  <c:v>270.34196000022297</c:v>
                </c:pt>
                <c:pt idx="81404">
                  <c:v>270.34259099991601</c:v>
                </c:pt>
                <c:pt idx="81405">
                  <c:v>270.34370799992701</c:v>
                </c:pt>
                <c:pt idx="81406">
                  <c:v>270.34455400007499</c:v>
                </c:pt>
                <c:pt idx="81407">
                  <c:v>270.345186000213</c:v>
                </c:pt>
                <c:pt idx="81408">
                  <c:v>270.346968000012</c:v>
                </c:pt>
                <c:pt idx="81409">
                  <c:v>270.34767900022399</c:v>
                </c:pt>
                <c:pt idx="81410">
                  <c:v>270.34898600004396</c:v>
                </c:pt>
                <c:pt idx="81411">
                  <c:v>270.34994599989597</c:v>
                </c:pt>
                <c:pt idx="81412">
                  <c:v>270.36836400020496</c:v>
                </c:pt>
                <c:pt idx="81413">
                  <c:v>270.369019000099</c:v>
                </c:pt>
                <c:pt idx="81414">
                  <c:v>270.370030999856</c:v>
                </c:pt>
                <c:pt idx="81415">
                  <c:v>270.37126899995201</c:v>
                </c:pt>
                <c:pt idx="81416">
                  <c:v>270.37230199994099</c:v>
                </c:pt>
                <c:pt idx="81417">
                  <c:v>270.37293800003602</c:v>
                </c:pt>
                <c:pt idx="81418">
                  <c:v>270.37411199989901</c:v>
                </c:pt>
                <c:pt idx="81419">
                  <c:v>270.37492199997303</c:v>
                </c:pt>
                <c:pt idx="81420">
                  <c:v>270.38256000014297</c:v>
                </c:pt>
                <c:pt idx="81421">
                  <c:v>270.38743799994302</c:v>
                </c:pt>
                <c:pt idx="81422">
                  <c:v>270.38779800022797</c:v>
                </c:pt>
                <c:pt idx="81423">
                  <c:v>270.38845700008</c:v>
                </c:pt>
                <c:pt idx="81424">
                  <c:v>270.38889999994302</c:v>
                </c:pt>
                <c:pt idx="81425">
                  <c:v>270.39604499987001</c:v>
                </c:pt>
                <c:pt idx="81426">
                  <c:v>270.39680600000696</c:v>
                </c:pt>
                <c:pt idx="81427">
                  <c:v>270.39738900020802</c:v>
                </c:pt>
                <c:pt idx="81428">
                  <c:v>270.397467999828</c:v>
                </c:pt>
                <c:pt idx="81429">
                  <c:v>270.39849799984904</c:v>
                </c:pt>
                <c:pt idx="81430">
                  <c:v>270.39977599997599</c:v>
                </c:pt>
                <c:pt idx="81431">
                  <c:v>270.403870999871</c:v>
                </c:pt>
                <c:pt idx="81432">
                  <c:v>270.40407399999799</c:v>
                </c:pt>
                <c:pt idx="81433">
                  <c:v>270.43448299991695</c:v>
                </c:pt>
                <c:pt idx="81434">
                  <c:v>270.43490000005403</c:v>
                </c:pt>
                <c:pt idx="81435">
                  <c:v>270.43566700012798</c:v>
                </c:pt>
                <c:pt idx="81436">
                  <c:v>270.43624499992802</c:v>
                </c:pt>
                <c:pt idx="81437">
                  <c:v>270.43970400018196</c:v>
                </c:pt>
                <c:pt idx="81438">
                  <c:v>270.44214899979102</c:v>
                </c:pt>
                <c:pt idx="81439">
                  <c:v>270.44586400006597</c:v>
                </c:pt>
                <c:pt idx="81440">
                  <c:v>270.44621300001302</c:v>
                </c:pt>
                <c:pt idx="81441">
                  <c:v>270.446512000035</c:v>
                </c:pt>
                <c:pt idx="81442">
                  <c:v>270.44687499983399</c:v>
                </c:pt>
                <c:pt idx="81443">
                  <c:v>270.44738299991798</c:v>
                </c:pt>
                <c:pt idx="81444">
                  <c:v>270.44764699985501</c:v>
                </c:pt>
                <c:pt idx="81445">
                  <c:v>270.44797899998201</c:v>
                </c:pt>
                <c:pt idx="81446">
                  <c:v>270.44831000011897</c:v>
                </c:pt>
                <c:pt idx="81447">
                  <c:v>270.44852900007703</c:v>
                </c:pt>
                <c:pt idx="81448">
                  <c:v>270.44888000000299</c:v>
                </c:pt>
                <c:pt idx="81449">
                  <c:v>270.44923399989699</c:v>
                </c:pt>
                <c:pt idx="81450">
                  <c:v>270.44958499982295</c:v>
                </c:pt>
                <c:pt idx="81451">
                  <c:v>270.45311099982399</c:v>
                </c:pt>
                <c:pt idx="81452">
                  <c:v>270.45371199983401</c:v>
                </c:pt>
                <c:pt idx="81453">
                  <c:v>270.45491599983501</c:v>
                </c:pt>
                <c:pt idx="81454">
                  <c:v>270.45591500018401</c:v>
                </c:pt>
                <c:pt idx="81455">
                  <c:v>270.45725200014198</c:v>
                </c:pt>
                <c:pt idx="81456">
                  <c:v>270.46090400017397</c:v>
                </c:pt>
                <c:pt idx="81457">
                  <c:v>270.461243000227</c:v>
                </c:pt>
                <c:pt idx="81458">
                  <c:v>270.46178199998303</c:v>
                </c:pt>
                <c:pt idx="81459">
                  <c:v>270.46218399982502</c:v>
                </c:pt>
                <c:pt idx="81460">
                  <c:v>270.47175699999497</c:v>
                </c:pt>
                <c:pt idx="81461">
                  <c:v>270.47863400002802</c:v>
                </c:pt>
                <c:pt idx="81462">
                  <c:v>270.479069999964</c:v>
                </c:pt>
                <c:pt idx="81463">
                  <c:v>270.47989599986897</c:v>
                </c:pt>
                <c:pt idx="81464">
                  <c:v>270.48103400011303</c:v>
                </c:pt>
                <c:pt idx="81465">
                  <c:v>270.49231099999798</c:v>
                </c:pt>
                <c:pt idx="81466">
                  <c:v>270.49275599983901</c:v>
                </c:pt>
                <c:pt idx="81467">
                  <c:v>270.49344299984995</c:v>
                </c:pt>
                <c:pt idx="81468">
                  <c:v>270.49407100002998</c:v>
                </c:pt>
                <c:pt idx="81469">
                  <c:v>270.50416400015803</c:v>
                </c:pt>
                <c:pt idx="81470">
                  <c:v>270.50628599999897</c:v>
                </c:pt>
                <c:pt idx="81471">
                  <c:v>270.51933399980004</c:v>
                </c:pt>
                <c:pt idx="81472">
                  <c:v>270.52621299981098</c:v>
                </c:pt>
                <c:pt idx="81473">
                  <c:v>270.53484999987603</c:v>
                </c:pt>
                <c:pt idx="81474">
                  <c:v>270.53555700012998</c:v>
                </c:pt>
                <c:pt idx="81475">
                  <c:v>270.53694799997095</c:v>
                </c:pt>
                <c:pt idx="81476">
                  <c:v>270.537848999993</c:v>
                </c:pt>
                <c:pt idx="81477">
                  <c:v>270.55831899997401</c:v>
                </c:pt>
                <c:pt idx="81478">
                  <c:v>270.571683000071</c:v>
                </c:pt>
                <c:pt idx="81479">
                  <c:v>270.57229499996504</c:v>
                </c:pt>
                <c:pt idx="81480">
                  <c:v>270.57344400009202</c:v>
                </c:pt>
                <c:pt idx="81481">
                  <c:v>270.57370200009206</c:v>
                </c:pt>
                <c:pt idx="81482">
                  <c:v>270.57424399981699</c:v>
                </c:pt>
                <c:pt idx="81483">
                  <c:v>270.60108800014802</c:v>
                </c:pt>
                <c:pt idx="81484">
                  <c:v>270.60267800015902</c:v>
                </c:pt>
                <c:pt idx="81485">
                  <c:v>270.61285099989601</c:v>
                </c:pt>
                <c:pt idx="81486">
                  <c:v>270.61347600010697</c:v>
                </c:pt>
                <c:pt idx="81487">
                  <c:v>270.61475299979003</c:v>
                </c:pt>
                <c:pt idx="81488">
                  <c:v>270.615529000224</c:v>
                </c:pt>
                <c:pt idx="81489">
                  <c:v>270.62422100016101</c:v>
                </c:pt>
                <c:pt idx="81490">
                  <c:v>270.64046499981396</c:v>
                </c:pt>
                <c:pt idx="81491">
                  <c:v>270.65247300015403</c:v>
                </c:pt>
                <c:pt idx="81492">
                  <c:v>270.65318199993197</c:v>
                </c:pt>
                <c:pt idx="81493">
                  <c:v>270.65443099991103</c:v>
                </c:pt>
                <c:pt idx="81494">
                  <c:v>270.65532000005902</c:v>
                </c:pt>
                <c:pt idx="81495">
                  <c:v>270.66294799988003</c:v>
                </c:pt>
                <c:pt idx="81496">
                  <c:v>270.68841500022205</c:v>
                </c:pt>
                <c:pt idx="81497">
                  <c:v>270.68904899988399</c:v>
                </c:pt>
                <c:pt idx="81498">
                  <c:v>270.69024399997903</c:v>
                </c:pt>
                <c:pt idx="81499">
                  <c:v>270.69103399980997</c:v>
                </c:pt>
                <c:pt idx="81500">
                  <c:v>270.692482999947</c:v>
                </c:pt>
                <c:pt idx="81501">
                  <c:v>270.693113000106</c:v>
                </c:pt>
                <c:pt idx="81502">
                  <c:v>270.69425999980001</c:v>
                </c:pt>
                <c:pt idx="81503">
                  <c:v>270.69513800006399</c:v>
                </c:pt>
                <c:pt idx="81504">
                  <c:v>270.69815300001198</c:v>
                </c:pt>
                <c:pt idx="81505">
                  <c:v>270.69876499990602</c:v>
                </c:pt>
                <c:pt idx="81506">
                  <c:v>270.699930999853</c:v>
                </c:pt>
                <c:pt idx="81507">
                  <c:v>270.70068300008603</c:v>
                </c:pt>
                <c:pt idx="81508">
                  <c:v>270.71076199990699</c:v>
                </c:pt>
                <c:pt idx="81509">
                  <c:v>270.71138500014001</c:v>
                </c:pt>
                <c:pt idx="81510">
                  <c:v>270.71261899982295</c:v>
                </c:pt>
                <c:pt idx="81511">
                  <c:v>270.71352099983397</c:v>
                </c:pt>
                <c:pt idx="81512">
                  <c:v>270.71973400006698</c:v>
                </c:pt>
                <c:pt idx="81513">
                  <c:v>270.72823600019501</c:v>
                </c:pt>
                <c:pt idx="81514">
                  <c:v>270.72871900008897</c:v>
                </c:pt>
                <c:pt idx="81515">
                  <c:v>270.72937899993099</c:v>
                </c:pt>
                <c:pt idx="81516">
                  <c:v>270.73025299978298</c:v>
                </c:pt>
                <c:pt idx="81517">
                  <c:v>270.73453899993098</c:v>
                </c:pt>
                <c:pt idx="81518">
                  <c:v>270.735286000217</c:v>
                </c:pt>
                <c:pt idx="81519">
                  <c:v>270.73663300006905</c:v>
                </c:pt>
                <c:pt idx="81520">
                  <c:v>270.73763999987898</c:v>
                </c:pt>
                <c:pt idx="81521">
                  <c:v>270.743855000091</c:v>
                </c:pt>
                <c:pt idx="81522">
                  <c:v>270.74843299988004</c:v>
                </c:pt>
                <c:pt idx="81523">
                  <c:v>270.74914700006002</c:v>
                </c:pt>
                <c:pt idx="81524">
                  <c:v>270.75037699978503</c:v>
                </c:pt>
                <c:pt idx="81525">
                  <c:v>270.75143899992298</c:v>
                </c:pt>
                <c:pt idx="81526">
                  <c:v>270.75247299990201</c:v>
                </c:pt>
                <c:pt idx="81527">
                  <c:v>270.75546400010302</c:v>
                </c:pt>
                <c:pt idx="81528">
                  <c:v>270.75605099980697</c:v>
                </c:pt>
                <c:pt idx="81529">
                  <c:v>270.75618700018799</c:v>
                </c:pt>
                <c:pt idx="81530">
                  <c:v>270.75684200008203</c:v>
                </c:pt>
                <c:pt idx="81531">
                  <c:v>270.75709900009298</c:v>
                </c:pt>
                <c:pt idx="81532">
                  <c:v>270.75812400016702</c:v>
                </c:pt>
                <c:pt idx="81533">
                  <c:v>270.75834300012497</c:v>
                </c:pt>
                <c:pt idx="81534">
                  <c:v>270.75902500018799</c:v>
                </c:pt>
                <c:pt idx="81535">
                  <c:v>270.77964499994704</c:v>
                </c:pt>
                <c:pt idx="81536">
                  <c:v>270.78253099989496</c:v>
                </c:pt>
                <c:pt idx="81537">
                  <c:v>270.78304799988399</c:v>
                </c:pt>
                <c:pt idx="81538">
                  <c:v>270.78383600019095</c:v>
                </c:pt>
                <c:pt idx="81539">
                  <c:v>270.78444000016998</c:v>
                </c:pt>
                <c:pt idx="81540">
                  <c:v>270.791151000139</c:v>
                </c:pt>
                <c:pt idx="81541">
                  <c:v>270.79574199979101</c:v>
                </c:pt>
                <c:pt idx="81542">
                  <c:v>270.79616799983296</c:v>
                </c:pt>
                <c:pt idx="81543">
                  <c:v>270.79698799980099</c:v>
                </c:pt>
                <c:pt idx="81544">
                  <c:v>270.797606000087</c:v>
                </c:pt>
                <c:pt idx="81545">
                  <c:v>270.802172000003</c:v>
                </c:pt>
                <c:pt idx="81546">
                  <c:v>270.81720300020601</c:v>
                </c:pt>
                <c:pt idx="81547">
                  <c:v>270.81784499978301</c:v>
                </c:pt>
                <c:pt idx="81548">
                  <c:v>270.81925999982502</c:v>
                </c:pt>
                <c:pt idx="81549">
                  <c:v>270.82015999985703</c:v>
                </c:pt>
                <c:pt idx="81550">
                  <c:v>270.82837699981599</c:v>
                </c:pt>
                <c:pt idx="81551">
                  <c:v>270.84053099997595</c:v>
                </c:pt>
                <c:pt idx="81552">
                  <c:v>270.84111300018697</c:v>
                </c:pt>
                <c:pt idx="81553">
                  <c:v>270.84234599988105</c:v>
                </c:pt>
                <c:pt idx="81554">
                  <c:v>270.843275000061</c:v>
                </c:pt>
                <c:pt idx="81555">
                  <c:v>270.85950099990396</c:v>
                </c:pt>
                <c:pt idx="81556">
                  <c:v>270.85962999990397</c:v>
                </c:pt>
                <c:pt idx="81557">
                  <c:v>270.86783499999001</c:v>
                </c:pt>
                <c:pt idx="81558">
                  <c:v>270.868486999916</c:v>
                </c:pt>
                <c:pt idx="81559">
                  <c:v>270.86904199995797</c:v>
                </c:pt>
                <c:pt idx="81560">
                  <c:v>270.87014600010599</c:v>
                </c:pt>
                <c:pt idx="81561">
                  <c:v>270.87082500020097</c:v>
                </c:pt>
                <c:pt idx="81562">
                  <c:v>270.87396900014903</c:v>
                </c:pt>
                <c:pt idx="81563">
                  <c:v>270.87460599977896</c:v>
                </c:pt>
                <c:pt idx="81564">
                  <c:v>270.87572099981099</c:v>
                </c:pt>
                <c:pt idx="81565">
                  <c:v>270.87649699978999</c:v>
                </c:pt>
                <c:pt idx="81566">
                  <c:v>270.87874600010701</c:v>
                </c:pt>
                <c:pt idx="81567">
                  <c:v>270.889454000098</c:v>
                </c:pt>
                <c:pt idx="81568">
                  <c:v>270.89768799987695</c:v>
                </c:pt>
                <c:pt idx="81569">
                  <c:v>270.89818300009898</c:v>
                </c:pt>
                <c:pt idx="81570">
                  <c:v>270.89909899996195</c:v>
                </c:pt>
                <c:pt idx="81571">
                  <c:v>270.89983299993003</c:v>
                </c:pt>
                <c:pt idx="81572">
                  <c:v>270.91077700015302</c:v>
                </c:pt>
                <c:pt idx="81573">
                  <c:v>270.91138900004796</c:v>
                </c:pt>
                <c:pt idx="81574">
                  <c:v>270.91147200007896</c:v>
                </c:pt>
                <c:pt idx="81575">
                  <c:v>270.91273599990001</c:v>
                </c:pt>
                <c:pt idx="81576">
                  <c:v>270.91331000019596</c:v>
                </c:pt>
                <c:pt idx="81577">
                  <c:v>270.91366700005801</c:v>
                </c:pt>
                <c:pt idx="81578">
                  <c:v>270.91709900014297</c:v>
                </c:pt>
                <c:pt idx="81579">
                  <c:v>270.94370499980801</c:v>
                </c:pt>
                <c:pt idx="81580">
                  <c:v>270.94534199977704</c:v>
                </c:pt>
                <c:pt idx="81581">
                  <c:v>270.945916000073</c:v>
                </c:pt>
                <c:pt idx="81582">
                  <c:v>270.94678999992504</c:v>
                </c:pt>
                <c:pt idx="81583">
                  <c:v>270.94758800012602</c:v>
                </c:pt>
                <c:pt idx="81584">
                  <c:v>270.96623299985299</c:v>
                </c:pt>
                <c:pt idx="81585">
                  <c:v>270.97031499988503</c:v>
                </c:pt>
                <c:pt idx="81586">
                  <c:v>270.97090200004396</c:v>
                </c:pt>
                <c:pt idx="81587">
                  <c:v>270.97192600012897</c:v>
                </c:pt>
                <c:pt idx="81588">
                  <c:v>270.97260299979001</c:v>
                </c:pt>
                <c:pt idx="81589">
                  <c:v>270.97300700006599</c:v>
                </c:pt>
                <c:pt idx="81590">
                  <c:v>270.97371299987503</c:v>
                </c:pt>
                <c:pt idx="81591">
                  <c:v>270.97505499978001</c:v>
                </c:pt>
                <c:pt idx="81592">
                  <c:v>270.97605800008705</c:v>
                </c:pt>
                <c:pt idx="81593">
                  <c:v>270.99043599992001</c:v>
                </c:pt>
                <c:pt idx="81594">
                  <c:v>270.995833000142</c:v>
                </c:pt>
                <c:pt idx="81595">
                  <c:v>270.99643200017397</c:v>
                </c:pt>
                <c:pt idx="81596">
                  <c:v>270.997625999825</c:v>
                </c:pt>
                <c:pt idx="81597">
                  <c:v>270.99835499984596</c:v>
                </c:pt>
                <c:pt idx="81598">
                  <c:v>271.00556599998498</c:v>
                </c:pt>
                <c:pt idx="81599">
                  <c:v>271.00624600006995</c:v>
                </c:pt>
                <c:pt idx="81600">
                  <c:v>271.00761300016501</c:v>
                </c:pt>
                <c:pt idx="81601">
                  <c:v>271.008537999932</c:v>
                </c:pt>
                <c:pt idx="81602">
                  <c:v>271.01006300017599</c:v>
                </c:pt>
                <c:pt idx="81603">
                  <c:v>271.01010300020698</c:v>
                </c:pt>
                <c:pt idx="81604">
                  <c:v>271.01063200006996</c:v>
                </c:pt>
                <c:pt idx="81605">
                  <c:v>271.01063500003801</c:v>
                </c:pt>
                <c:pt idx="81606">
                  <c:v>271.01173900018603</c:v>
                </c:pt>
                <c:pt idx="81607">
                  <c:v>271.011752000049</c:v>
                </c:pt>
                <c:pt idx="81608">
                  <c:v>271.01256000014399</c:v>
                </c:pt>
                <c:pt idx="81609">
                  <c:v>271.01256400010197</c:v>
                </c:pt>
                <c:pt idx="81610">
                  <c:v>271.01598499984902</c:v>
                </c:pt>
                <c:pt idx="81611">
                  <c:v>271.01666899989101</c:v>
                </c:pt>
                <c:pt idx="81612">
                  <c:v>271.01739899990201</c:v>
                </c:pt>
                <c:pt idx="81613">
                  <c:v>271.01781500005001</c:v>
                </c:pt>
                <c:pt idx="81614">
                  <c:v>271.01795299995501</c:v>
                </c:pt>
                <c:pt idx="81615">
                  <c:v>271.018636999997</c:v>
                </c:pt>
                <c:pt idx="81616">
                  <c:v>271.01886499985898</c:v>
                </c:pt>
                <c:pt idx="81617">
                  <c:v>271.01956800015597</c:v>
                </c:pt>
                <c:pt idx="81618">
                  <c:v>271.02343200022</c:v>
                </c:pt>
                <c:pt idx="81619">
                  <c:v>271.032052000009</c:v>
                </c:pt>
                <c:pt idx="81620">
                  <c:v>271.03261199999901</c:v>
                </c:pt>
                <c:pt idx="81621">
                  <c:v>271.03320500009397</c:v>
                </c:pt>
                <c:pt idx="81622">
                  <c:v>271.03442099996698</c:v>
                </c:pt>
                <c:pt idx="81623">
                  <c:v>271.03530100020998</c:v>
                </c:pt>
                <c:pt idx="81624">
                  <c:v>271.03749099978796</c:v>
                </c:pt>
                <c:pt idx="81625">
                  <c:v>271.03803499994598</c:v>
                </c:pt>
                <c:pt idx="81626">
                  <c:v>271.03920499985099</c:v>
                </c:pt>
                <c:pt idx="81627">
                  <c:v>271.0397740002</c:v>
                </c:pt>
                <c:pt idx="81628">
                  <c:v>271.03997499989401</c:v>
                </c:pt>
                <c:pt idx="81629">
                  <c:v>271.05723200020202</c:v>
                </c:pt>
                <c:pt idx="81630">
                  <c:v>271.05801000015998</c:v>
                </c:pt>
                <c:pt idx="81631">
                  <c:v>271.058448000076</c:v>
                </c:pt>
                <c:pt idx="81632">
                  <c:v>271.05872199990699</c:v>
                </c:pt>
                <c:pt idx="81633">
                  <c:v>271.05921500015</c:v>
                </c:pt>
                <c:pt idx="81634">
                  <c:v>271.059842999875</c:v>
                </c:pt>
                <c:pt idx="81635">
                  <c:v>271.068051999918</c:v>
                </c:pt>
                <c:pt idx="81636">
                  <c:v>271.069359000193</c:v>
                </c:pt>
                <c:pt idx="81637">
                  <c:v>271.07972100020498</c:v>
                </c:pt>
                <c:pt idx="81638">
                  <c:v>271.08435399986701</c:v>
                </c:pt>
                <c:pt idx="81639">
                  <c:v>271.09221999990001</c:v>
                </c:pt>
                <c:pt idx="81640">
                  <c:v>271.09290299995297</c:v>
                </c:pt>
                <c:pt idx="81641">
                  <c:v>271.09427799996399</c:v>
                </c:pt>
                <c:pt idx="81642">
                  <c:v>271.09520600015401</c:v>
                </c:pt>
                <c:pt idx="81643">
                  <c:v>271.09561399993197</c:v>
                </c:pt>
                <c:pt idx="81644">
                  <c:v>271.09627600020701</c:v>
                </c:pt>
                <c:pt idx="81645">
                  <c:v>271.09745699999598</c:v>
                </c:pt>
                <c:pt idx="81646">
                  <c:v>271.09835999999603</c:v>
                </c:pt>
                <c:pt idx="81647">
                  <c:v>271.10480700002802</c:v>
                </c:pt>
                <c:pt idx="81648">
                  <c:v>271.10592400003895</c:v>
                </c:pt>
                <c:pt idx="81649">
                  <c:v>271.13416700012704</c:v>
                </c:pt>
                <c:pt idx="81650">
                  <c:v>271.15245000004501</c:v>
                </c:pt>
                <c:pt idx="81651">
                  <c:v>271.15303399978001</c:v>
                </c:pt>
                <c:pt idx="81652">
                  <c:v>271.15414099989698</c:v>
                </c:pt>
                <c:pt idx="81653">
                  <c:v>271.154899000066</c:v>
                </c:pt>
                <c:pt idx="81654">
                  <c:v>271.16534800006701</c:v>
                </c:pt>
                <c:pt idx="81655">
                  <c:v>271.17632499994198</c:v>
                </c:pt>
                <c:pt idx="81656">
                  <c:v>271.17693199988901</c:v>
                </c:pt>
                <c:pt idx="81657">
                  <c:v>271.17812699998404</c:v>
                </c:pt>
                <c:pt idx="81658">
                  <c:v>271.17890299996299</c:v>
                </c:pt>
                <c:pt idx="81659">
                  <c:v>271.19352099998599</c:v>
                </c:pt>
                <c:pt idx="81660">
                  <c:v>271.19419500013402</c:v>
                </c:pt>
                <c:pt idx="81661">
                  <c:v>271.19422399982795</c:v>
                </c:pt>
                <c:pt idx="81662">
                  <c:v>271.19468299997595</c:v>
                </c:pt>
                <c:pt idx="81663">
                  <c:v>271.19538099987</c:v>
                </c:pt>
                <c:pt idx="81664">
                  <c:v>271.19546899984903</c:v>
                </c:pt>
                <c:pt idx="81665">
                  <c:v>271.19557300011303</c:v>
                </c:pt>
                <c:pt idx="81666">
                  <c:v>271.19609900000796</c:v>
                </c:pt>
                <c:pt idx="81667">
                  <c:v>271.19631000005</c:v>
                </c:pt>
                <c:pt idx="81668">
                  <c:v>271.19631499999701</c:v>
                </c:pt>
                <c:pt idx="81669">
                  <c:v>271.19709099997596</c:v>
                </c:pt>
                <c:pt idx="81670">
                  <c:v>271.19725500006098</c:v>
                </c:pt>
                <c:pt idx="81671">
                  <c:v>271.19803100003901</c:v>
                </c:pt>
                <c:pt idx="81672">
                  <c:v>271.204054000008</c:v>
                </c:pt>
                <c:pt idx="81673">
                  <c:v>271.21505500008396</c:v>
                </c:pt>
                <c:pt idx="81674">
                  <c:v>271.21546399985101</c:v>
                </c:pt>
                <c:pt idx="81675">
                  <c:v>271.21620400021101</c:v>
                </c:pt>
                <c:pt idx="81676">
                  <c:v>271.21673200008399</c:v>
                </c:pt>
                <c:pt idx="81677">
                  <c:v>271.22554700008499</c:v>
                </c:pt>
                <c:pt idx="81678">
                  <c:v>271.22612399989498</c:v>
                </c:pt>
                <c:pt idx="81679">
                  <c:v>271.22615400003201</c:v>
                </c:pt>
                <c:pt idx="81680">
                  <c:v>271.226162999937</c:v>
                </c:pt>
                <c:pt idx="81681">
                  <c:v>271.22673900021204</c:v>
                </c:pt>
                <c:pt idx="81682">
                  <c:v>271.22674800011703</c:v>
                </c:pt>
                <c:pt idx="81683">
                  <c:v>271.227398000064</c:v>
                </c:pt>
                <c:pt idx="81684">
                  <c:v>271.227833000011</c:v>
                </c:pt>
                <c:pt idx="81685">
                  <c:v>271.22784499988398</c:v>
                </c:pt>
                <c:pt idx="81686">
                  <c:v>271.22785099982099</c:v>
                </c:pt>
                <c:pt idx="81687">
                  <c:v>271.22833800012796</c:v>
                </c:pt>
                <c:pt idx="81688">
                  <c:v>271.22871199981</c:v>
                </c:pt>
                <c:pt idx="81689">
                  <c:v>271.22871299980005</c:v>
                </c:pt>
                <c:pt idx="81690">
                  <c:v>271.23977900009697</c:v>
                </c:pt>
                <c:pt idx="81691">
                  <c:v>271.24032199981201</c:v>
                </c:pt>
                <c:pt idx="81692">
                  <c:v>271.24123700014002</c:v>
                </c:pt>
                <c:pt idx="81693">
                  <c:v>271.24198899991796</c:v>
                </c:pt>
                <c:pt idx="81694">
                  <c:v>271.25153799988698</c:v>
                </c:pt>
                <c:pt idx="81695">
                  <c:v>271.25225200006702</c:v>
                </c:pt>
                <c:pt idx="81696">
                  <c:v>271.253542000067</c:v>
                </c:pt>
                <c:pt idx="81697">
                  <c:v>271.254848999888</c:v>
                </c:pt>
                <c:pt idx="81698">
                  <c:v>271.27157799986799</c:v>
                </c:pt>
                <c:pt idx="81699">
                  <c:v>271.27253900016501</c:v>
                </c:pt>
                <c:pt idx="81700">
                  <c:v>271.29047600010301</c:v>
                </c:pt>
                <c:pt idx="81701">
                  <c:v>271.30925499977798</c:v>
                </c:pt>
                <c:pt idx="81702">
                  <c:v>271.30992999991503</c:v>
                </c:pt>
                <c:pt idx="81703">
                  <c:v>271.31121299998898</c:v>
                </c:pt>
                <c:pt idx="81704">
                  <c:v>271.311996999884</c:v>
                </c:pt>
                <c:pt idx="81705">
                  <c:v>271.31560599991604</c:v>
                </c:pt>
                <c:pt idx="81706">
                  <c:v>271.31763699980996</c:v>
                </c:pt>
                <c:pt idx="81707">
                  <c:v>271.31997200012796</c:v>
                </c:pt>
                <c:pt idx="81708">
                  <c:v>271.32825799981202</c:v>
                </c:pt>
                <c:pt idx="81709">
                  <c:v>271.35016700003598</c:v>
                </c:pt>
                <c:pt idx="81710">
                  <c:v>271.35512999984701</c:v>
                </c:pt>
                <c:pt idx="81711">
                  <c:v>271.35573099985703</c:v>
                </c:pt>
                <c:pt idx="81712">
                  <c:v>271.35699300015403</c:v>
                </c:pt>
                <c:pt idx="81713">
                  <c:v>271.35786700000602</c:v>
                </c:pt>
                <c:pt idx="81714">
                  <c:v>271.362992999911</c:v>
                </c:pt>
                <c:pt idx="81715">
                  <c:v>271.36392100010198</c:v>
                </c:pt>
                <c:pt idx="81716">
                  <c:v>271.36939399997505</c:v>
                </c:pt>
                <c:pt idx="81717">
                  <c:v>271.37001600021898</c:v>
                </c:pt>
                <c:pt idx="81718">
                  <c:v>271.37054700006001</c:v>
                </c:pt>
                <c:pt idx="81719">
                  <c:v>271.37106600002801</c:v>
                </c:pt>
                <c:pt idx="81720">
                  <c:v>271.37116499989099</c:v>
                </c:pt>
                <c:pt idx="81721">
                  <c:v>271.37173800019798</c:v>
                </c:pt>
                <c:pt idx="81722">
                  <c:v>271.37227799994395</c:v>
                </c:pt>
                <c:pt idx="81723">
                  <c:v>271.37307900011302</c:v>
                </c:pt>
                <c:pt idx="81724">
                  <c:v>271.41225400009699</c:v>
                </c:pt>
                <c:pt idx="81725">
                  <c:v>271.41313299989599</c:v>
                </c:pt>
                <c:pt idx="81726">
                  <c:v>271.41349200019198</c:v>
                </c:pt>
                <c:pt idx="81727">
                  <c:v>271.41399999982201</c:v>
                </c:pt>
                <c:pt idx="81728">
                  <c:v>271.41406600003302</c:v>
                </c:pt>
                <c:pt idx="81729">
                  <c:v>271.41437999989597</c:v>
                </c:pt>
                <c:pt idx="81730">
                  <c:v>271.41463699990703</c:v>
                </c:pt>
                <c:pt idx="81731">
                  <c:v>271.41498799983299</c:v>
                </c:pt>
                <c:pt idx="81732">
                  <c:v>271.415141000034</c:v>
                </c:pt>
                <c:pt idx="81733">
                  <c:v>271.41535500004397</c:v>
                </c:pt>
                <c:pt idx="81734">
                  <c:v>271.41566899990704</c:v>
                </c:pt>
                <c:pt idx="81735">
                  <c:v>271.41584599985401</c:v>
                </c:pt>
                <c:pt idx="81736">
                  <c:v>271.416483999928</c:v>
                </c:pt>
                <c:pt idx="81737">
                  <c:v>271.42307900021399</c:v>
                </c:pt>
                <c:pt idx="81738">
                  <c:v>271.44650099989997</c:v>
                </c:pt>
                <c:pt idx="81739">
                  <c:v>271.457706000092</c:v>
                </c:pt>
                <c:pt idx="81740">
                  <c:v>271.458275999975</c:v>
                </c:pt>
                <c:pt idx="81741">
                  <c:v>271.45927499986999</c:v>
                </c:pt>
                <c:pt idx="81742">
                  <c:v>271.46003100006004</c:v>
                </c:pt>
                <c:pt idx="81743">
                  <c:v>271.46600200012398</c:v>
                </c:pt>
                <c:pt idx="81744">
                  <c:v>271.46665500004002</c:v>
                </c:pt>
                <c:pt idx="81745">
                  <c:v>271.46794500004</c:v>
                </c:pt>
                <c:pt idx="81746">
                  <c:v>271.46892200016703</c:v>
                </c:pt>
                <c:pt idx="81747">
                  <c:v>271.47121300004</c:v>
                </c:pt>
                <c:pt idx="81748">
                  <c:v>271.48170800001003</c:v>
                </c:pt>
                <c:pt idx="81749">
                  <c:v>271.48644099997904</c:v>
                </c:pt>
                <c:pt idx="81750">
                  <c:v>271.48683899986202</c:v>
                </c:pt>
                <c:pt idx="81751">
                  <c:v>271.48762099977796</c:v>
                </c:pt>
                <c:pt idx="81752">
                  <c:v>271.48810200014799</c:v>
                </c:pt>
                <c:pt idx="81753">
                  <c:v>271.50213899994895</c:v>
                </c:pt>
                <c:pt idx="81754">
                  <c:v>271.53035599985702</c:v>
                </c:pt>
                <c:pt idx="81755">
                  <c:v>271.53098999997297</c:v>
                </c:pt>
                <c:pt idx="81756">
                  <c:v>271.53213100018502</c:v>
                </c:pt>
                <c:pt idx="81757">
                  <c:v>271.533567999995</c:v>
                </c:pt>
                <c:pt idx="81758">
                  <c:v>271.53363700017502</c:v>
                </c:pt>
                <c:pt idx="81759">
                  <c:v>271.53604100021704</c:v>
                </c:pt>
                <c:pt idx="81760">
                  <c:v>271.547751000071</c:v>
                </c:pt>
                <c:pt idx="81761">
                  <c:v>271.54838900014499</c:v>
                </c:pt>
                <c:pt idx="81762">
                  <c:v>271.54972900007101</c:v>
                </c:pt>
                <c:pt idx="81763">
                  <c:v>271.550589000071</c:v>
                </c:pt>
                <c:pt idx="81764">
                  <c:v>271.56843300008399</c:v>
                </c:pt>
                <c:pt idx="81765">
                  <c:v>271.56913399994602</c:v>
                </c:pt>
                <c:pt idx="81766">
                  <c:v>271.57038499990398</c:v>
                </c:pt>
                <c:pt idx="81767">
                  <c:v>271.57124999985098</c:v>
                </c:pt>
                <c:pt idx="81768">
                  <c:v>271.58061499994801</c:v>
                </c:pt>
                <c:pt idx="81769">
                  <c:v>271.59451899979103</c:v>
                </c:pt>
                <c:pt idx="81770">
                  <c:v>271.59494499983299</c:v>
                </c:pt>
                <c:pt idx="81771">
                  <c:v>271.59566699992797</c:v>
                </c:pt>
                <c:pt idx="81772">
                  <c:v>271.59624800015001</c:v>
                </c:pt>
                <c:pt idx="81773">
                  <c:v>271.60136100019298</c:v>
                </c:pt>
                <c:pt idx="81774">
                  <c:v>271.60248400014001</c:v>
                </c:pt>
                <c:pt idx="81775">
                  <c:v>271.60456299998202</c:v>
                </c:pt>
                <c:pt idx="81776">
                  <c:v>271.60528200010901</c:v>
                </c:pt>
                <c:pt idx="81777">
                  <c:v>271.606553999845</c:v>
                </c:pt>
                <c:pt idx="81778">
                  <c:v>271.60784599982401</c:v>
                </c:pt>
                <c:pt idx="81779">
                  <c:v>271.60832299978205</c:v>
                </c:pt>
                <c:pt idx="81780">
                  <c:v>271.60891799985598</c:v>
                </c:pt>
                <c:pt idx="81781">
                  <c:v>271.60996000020498</c:v>
                </c:pt>
                <c:pt idx="81782">
                  <c:v>271.61078200015197</c:v>
                </c:pt>
                <c:pt idx="81783">
                  <c:v>271.63673899985895</c:v>
                </c:pt>
                <c:pt idx="81784">
                  <c:v>271.63707599993302</c:v>
                </c:pt>
                <c:pt idx="81785">
                  <c:v>271.63738899980598</c:v>
                </c:pt>
                <c:pt idx="81786">
                  <c:v>271.63861999997596</c:v>
                </c:pt>
                <c:pt idx="81787">
                  <c:v>271.63893299984903</c:v>
                </c:pt>
                <c:pt idx="81788">
                  <c:v>271.63949799978502</c:v>
                </c:pt>
                <c:pt idx="81789">
                  <c:v>271.63951000011303</c:v>
                </c:pt>
                <c:pt idx="81790">
                  <c:v>271.64071600009203</c:v>
                </c:pt>
                <c:pt idx="81791">
                  <c:v>271.641615000135</c:v>
                </c:pt>
                <c:pt idx="81792">
                  <c:v>271.64198699983899</c:v>
                </c:pt>
                <c:pt idx="81793">
                  <c:v>271.64255099978601</c:v>
                </c:pt>
                <c:pt idx="81794">
                  <c:v>271.64372400011405</c:v>
                </c:pt>
                <c:pt idx="81795">
                  <c:v>271.64450400005001</c:v>
                </c:pt>
                <c:pt idx="81796">
                  <c:v>271.64904700020998</c:v>
                </c:pt>
                <c:pt idx="81797">
                  <c:v>271.649727999829</c:v>
                </c:pt>
                <c:pt idx="81798">
                  <c:v>271.65103800007199</c:v>
                </c:pt>
                <c:pt idx="81799">
                  <c:v>271.65197600015699</c:v>
                </c:pt>
                <c:pt idx="81800">
                  <c:v>271.65440699991399</c:v>
                </c:pt>
                <c:pt idx="81801">
                  <c:v>271.65501299987204</c:v>
                </c:pt>
                <c:pt idx="81802">
                  <c:v>271.65616399997799</c:v>
                </c:pt>
                <c:pt idx="81803">
                  <c:v>271.65706799996696</c:v>
                </c:pt>
                <c:pt idx="81804">
                  <c:v>271.669821000159</c:v>
                </c:pt>
                <c:pt idx="81805">
                  <c:v>271.673568000096</c:v>
                </c:pt>
                <c:pt idx="81806">
                  <c:v>271.70409700010998</c:v>
                </c:pt>
                <c:pt idx="81807">
                  <c:v>271.70575299987797</c:v>
                </c:pt>
                <c:pt idx="81808">
                  <c:v>271.70643799991001</c:v>
                </c:pt>
                <c:pt idx="81809">
                  <c:v>271.707591999984</c:v>
                </c:pt>
                <c:pt idx="81810">
                  <c:v>271.70766000017397</c:v>
                </c:pt>
                <c:pt idx="81811">
                  <c:v>271.70845599994203</c:v>
                </c:pt>
                <c:pt idx="81812">
                  <c:v>271.71906100011199</c:v>
                </c:pt>
                <c:pt idx="81813">
                  <c:v>271.722413000134</c:v>
                </c:pt>
                <c:pt idx="81814">
                  <c:v>271.72375899999599</c:v>
                </c:pt>
                <c:pt idx="81815">
                  <c:v>271.724400000039</c:v>
                </c:pt>
                <c:pt idx="81816">
                  <c:v>271.724872000049</c:v>
                </c:pt>
                <c:pt idx="81817">
                  <c:v>271.72565899991201</c:v>
                </c:pt>
                <c:pt idx="81818">
                  <c:v>271.72656799984901</c:v>
                </c:pt>
                <c:pt idx="81819">
                  <c:v>271.731971000008</c:v>
                </c:pt>
                <c:pt idx="81820">
                  <c:v>271.73262299993399</c:v>
                </c:pt>
                <c:pt idx="81821">
                  <c:v>271.73386200001903</c:v>
                </c:pt>
                <c:pt idx="81822">
                  <c:v>271.73470300022001</c:v>
                </c:pt>
                <c:pt idx="81823">
                  <c:v>271.74704299977702</c:v>
                </c:pt>
                <c:pt idx="81824">
                  <c:v>271.74760800016804</c:v>
                </c:pt>
                <c:pt idx="81825">
                  <c:v>271.74870799990396</c:v>
                </c:pt>
                <c:pt idx="81826">
                  <c:v>271.74947599996801</c:v>
                </c:pt>
                <c:pt idx="81827">
                  <c:v>271.76076400019099</c:v>
                </c:pt>
                <c:pt idx="81828">
                  <c:v>271.76116000009603</c:v>
                </c:pt>
                <c:pt idx="81829">
                  <c:v>271.76180100013801</c:v>
                </c:pt>
                <c:pt idx="81830">
                  <c:v>271.76226499977901</c:v>
                </c:pt>
                <c:pt idx="81831">
                  <c:v>271.76337099990599</c:v>
                </c:pt>
                <c:pt idx="81832">
                  <c:v>271.76374300006501</c:v>
                </c:pt>
                <c:pt idx="81833">
                  <c:v>271.76459400016</c:v>
                </c:pt>
                <c:pt idx="81834">
                  <c:v>271.765194000181</c:v>
                </c:pt>
                <c:pt idx="81835">
                  <c:v>271.77053400009697</c:v>
                </c:pt>
                <c:pt idx="81836">
                  <c:v>271.78222500015096</c:v>
                </c:pt>
                <c:pt idx="81837">
                  <c:v>271.79087400008899</c:v>
                </c:pt>
                <c:pt idx="81838">
                  <c:v>271.791506000227</c:v>
                </c:pt>
                <c:pt idx="81839">
                  <c:v>271.79278999983501</c:v>
                </c:pt>
                <c:pt idx="81840">
                  <c:v>271.79281000007899</c:v>
                </c:pt>
                <c:pt idx="81841">
                  <c:v>271.79326199984598</c:v>
                </c:pt>
                <c:pt idx="81842">
                  <c:v>271.793635999983</c:v>
                </c:pt>
                <c:pt idx="81843">
                  <c:v>271.79406599998401</c:v>
                </c:pt>
                <c:pt idx="81844">
                  <c:v>271.79469700013203</c:v>
                </c:pt>
                <c:pt idx="81845">
                  <c:v>271.80004999991002</c:v>
                </c:pt>
                <c:pt idx="81846">
                  <c:v>271.80044799979402</c:v>
                </c:pt>
                <c:pt idx="81847">
                  <c:v>271.80100699979403</c:v>
                </c:pt>
                <c:pt idx="81848">
                  <c:v>271.80109299979398</c:v>
                </c:pt>
                <c:pt idx="81849">
                  <c:v>271.80155099995295</c:v>
                </c:pt>
                <c:pt idx="81850">
                  <c:v>271.80824200013296</c:v>
                </c:pt>
                <c:pt idx="81851">
                  <c:v>271.82926300019903</c:v>
                </c:pt>
                <c:pt idx="81852">
                  <c:v>271.82931600009402</c:v>
                </c:pt>
                <c:pt idx="81853">
                  <c:v>271.829817999787</c:v>
                </c:pt>
                <c:pt idx="81854">
                  <c:v>271.83071499984999</c:v>
                </c:pt>
                <c:pt idx="81855">
                  <c:v>271.83154500016803</c:v>
                </c:pt>
                <c:pt idx="81856">
                  <c:v>271.86041400000204</c:v>
                </c:pt>
                <c:pt idx="81857">
                  <c:v>271.86127999993903</c:v>
                </c:pt>
                <c:pt idx="81858">
                  <c:v>271.86238600006601</c:v>
                </c:pt>
                <c:pt idx="81859">
                  <c:v>271.86387399979105</c:v>
                </c:pt>
                <c:pt idx="81860">
                  <c:v>271.86866500005601</c:v>
                </c:pt>
                <c:pt idx="81861">
                  <c:v>271.86923999988699</c:v>
                </c:pt>
                <c:pt idx="81862">
                  <c:v>271.87026199999303</c:v>
                </c:pt>
                <c:pt idx="81863">
                  <c:v>271.87096599982397</c:v>
                </c:pt>
                <c:pt idx="81864">
                  <c:v>271.87132300014105</c:v>
                </c:pt>
                <c:pt idx="81865">
                  <c:v>271.89710699985801</c:v>
                </c:pt>
                <c:pt idx="81866">
                  <c:v>271.89765000002802</c:v>
                </c:pt>
                <c:pt idx="81867">
                  <c:v>271.89854700009101</c:v>
                </c:pt>
                <c:pt idx="81868">
                  <c:v>271.89984799997501</c:v>
                </c:pt>
                <c:pt idx="81869">
                  <c:v>271.90432999987001</c:v>
                </c:pt>
                <c:pt idx="81870">
                  <c:v>271.90477900012399</c:v>
                </c:pt>
                <c:pt idx="81871">
                  <c:v>271.90563900012398</c:v>
                </c:pt>
                <c:pt idx="81872">
                  <c:v>271.90629100005003</c:v>
                </c:pt>
                <c:pt idx="81873">
                  <c:v>271.91683000000899</c:v>
                </c:pt>
                <c:pt idx="81874">
                  <c:v>271.91739299996698</c:v>
                </c:pt>
                <c:pt idx="81875">
                  <c:v>271.91858700007202</c:v>
                </c:pt>
                <c:pt idx="81876">
                  <c:v>271.91924499993496</c:v>
                </c:pt>
                <c:pt idx="81877">
                  <c:v>271.919418999914</c:v>
                </c:pt>
                <c:pt idx="81878">
                  <c:v>271.91984999990302</c:v>
                </c:pt>
                <c:pt idx="81879">
                  <c:v>271.920880999914</c:v>
                </c:pt>
                <c:pt idx="81880">
                  <c:v>271.92117399999898</c:v>
                </c:pt>
                <c:pt idx="81881">
                  <c:v>271.92165199994599</c:v>
                </c:pt>
                <c:pt idx="81882">
                  <c:v>271.94687400015005</c:v>
                </c:pt>
                <c:pt idx="81883">
                  <c:v>271.95082400021397</c:v>
                </c:pt>
                <c:pt idx="81884">
                  <c:v>271.951414999875</c:v>
                </c:pt>
                <c:pt idx="81885">
                  <c:v>271.95265499994997</c:v>
                </c:pt>
                <c:pt idx="81886">
                  <c:v>271.95344199981201</c:v>
                </c:pt>
                <c:pt idx="81887">
                  <c:v>271.96504199991898</c:v>
                </c:pt>
                <c:pt idx="81888">
                  <c:v>271.96534499989804</c:v>
                </c:pt>
                <c:pt idx="81889">
                  <c:v>271.966005000194</c:v>
                </c:pt>
                <c:pt idx="81890">
                  <c:v>271.96648900007801</c:v>
                </c:pt>
                <c:pt idx="81891">
                  <c:v>271.97065500013099</c:v>
                </c:pt>
                <c:pt idx="81892">
                  <c:v>271.97726699978296</c:v>
                </c:pt>
                <c:pt idx="81893">
                  <c:v>271.98058300018602</c:v>
                </c:pt>
                <c:pt idx="81894">
                  <c:v>271.98737500020701</c:v>
                </c:pt>
                <c:pt idx="81895">
                  <c:v>272.01233400001001</c:v>
                </c:pt>
                <c:pt idx="81896">
                  <c:v>272.01268799990396</c:v>
                </c:pt>
                <c:pt idx="81897">
                  <c:v>272.01322500013697</c:v>
                </c:pt>
                <c:pt idx="81898">
                  <c:v>272.01423899987202</c:v>
                </c:pt>
                <c:pt idx="81899">
                  <c:v>272.01496399993596</c:v>
                </c:pt>
                <c:pt idx="81900">
                  <c:v>272.019953999915</c:v>
                </c:pt>
                <c:pt idx="81901">
                  <c:v>272.04088500002302</c:v>
                </c:pt>
                <c:pt idx="81902">
                  <c:v>272.04155199979101</c:v>
                </c:pt>
                <c:pt idx="81903">
                  <c:v>272.042724000129</c:v>
                </c:pt>
                <c:pt idx="81904">
                  <c:v>272.04356099991799</c:v>
                </c:pt>
                <c:pt idx="81905">
                  <c:v>272.07213300016497</c:v>
                </c:pt>
                <c:pt idx="81906">
                  <c:v>272.07284199994302</c:v>
                </c:pt>
                <c:pt idx="81907">
                  <c:v>272.07409799984799</c:v>
                </c:pt>
                <c:pt idx="81908">
                  <c:v>272.07503699992196</c:v>
                </c:pt>
                <c:pt idx="81909">
                  <c:v>272.07511300002801</c:v>
                </c:pt>
                <c:pt idx="81910">
                  <c:v>272.07921899980596</c:v>
                </c:pt>
                <c:pt idx="81911">
                  <c:v>272.079881000081</c:v>
                </c:pt>
                <c:pt idx="81912">
                  <c:v>272.08117000009202</c:v>
                </c:pt>
                <c:pt idx="81913">
                  <c:v>272.08124400021899</c:v>
                </c:pt>
                <c:pt idx="81914">
                  <c:v>272.08161999987999</c:v>
                </c:pt>
                <c:pt idx="81915">
                  <c:v>272.08221099999702</c:v>
                </c:pt>
                <c:pt idx="81916">
                  <c:v>272.08240900017603</c:v>
                </c:pt>
                <c:pt idx="81917">
                  <c:v>272.08298599998597</c:v>
                </c:pt>
                <c:pt idx="81918">
                  <c:v>272.10030300011499</c:v>
                </c:pt>
                <c:pt idx="81919">
                  <c:v>272.10078000007303</c:v>
                </c:pt>
                <c:pt idx="81920">
                  <c:v>272.10166900022102</c:v>
                </c:pt>
                <c:pt idx="81921">
                  <c:v>272.10219100015803</c:v>
                </c:pt>
                <c:pt idx="81922">
                  <c:v>272.11010900009501</c:v>
                </c:pt>
                <c:pt idx="81923">
                  <c:v>272.11039499979904</c:v>
                </c:pt>
                <c:pt idx="81924">
                  <c:v>272.11053600012701</c:v>
                </c:pt>
                <c:pt idx="81925">
                  <c:v>272.11130800014797</c:v>
                </c:pt>
                <c:pt idx="81926">
                  <c:v>272.11175999991599</c:v>
                </c:pt>
                <c:pt idx="81927">
                  <c:v>272.12405099999103</c:v>
                </c:pt>
                <c:pt idx="81928">
                  <c:v>272.14279400004602</c:v>
                </c:pt>
                <c:pt idx="81929">
                  <c:v>272.143376999792</c:v>
                </c:pt>
                <c:pt idx="81930">
                  <c:v>272.14460599998301</c:v>
                </c:pt>
                <c:pt idx="81931">
                  <c:v>272.145363000163</c:v>
                </c:pt>
                <c:pt idx="81932">
                  <c:v>272.147372999825</c:v>
                </c:pt>
                <c:pt idx="81933">
                  <c:v>272.14894100006802</c:v>
                </c:pt>
                <c:pt idx="81934">
                  <c:v>272.15607800008002</c:v>
                </c:pt>
                <c:pt idx="81935">
                  <c:v>272.15670199984697</c:v>
                </c:pt>
                <c:pt idx="81936">
                  <c:v>272.15780599999499</c:v>
                </c:pt>
                <c:pt idx="81937">
                  <c:v>272.15926100006902</c:v>
                </c:pt>
                <c:pt idx="81938">
                  <c:v>272.17333899989097</c:v>
                </c:pt>
                <c:pt idx="81939">
                  <c:v>272.18219199994496</c:v>
                </c:pt>
                <c:pt idx="81940">
                  <c:v>272.18283599995601</c:v>
                </c:pt>
                <c:pt idx="81941">
                  <c:v>272.184060000199</c:v>
                </c:pt>
                <c:pt idx="81942">
                  <c:v>272.18495599981895</c:v>
                </c:pt>
                <c:pt idx="81943">
                  <c:v>272.19074599997799</c:v>
                </c:pt>
                <c:pt idx="81944">
                  <c:v>272.19118899984096</c:v>
                </c:pt>
                <c:pt idx="81945">
                  <c:v>272.217846999865</c:v>
                </c:pt>
                <c:pt idx="81946">
                  <c:v>272.21787500002301</c:v>
                </c:pt>
                <c:pt idx="81947">
                  <c:v>272.21834000010801</c:v>
                </c:pt>
                <c:pt idx="81948">
                  <c:v>272.21847400005504</c:v>
                </c:pt>
                <c:pt idx="81949">
                  <c:v>272.21918399982297</c:v>
                </c:pt>
                <c:pt idx="81950">
                  <c:v>272.21974599979103</c:v>
                </c:pt>
                <c:pt idx="81951">
                  <c:v>272.21985100004503</c:v>
                </c:pt>
                <c:pt idx="81952">
                  <c:v>272.22039900016097</c:v>
                </c:pt>
                <c:pt idx="81953">
                  <c:v>272.22058500001299</c:v>
                </c:pt>
                <c:pt idx="81954">
                  <c:v>272.22103299982297</c:v>
                </c:pt>
                <c:pt idx="81955">
                  <c:v>272.22224200022498</c:v>
                </c:pt>
                <c:pt idx="81956">
                  <c:v>272.22311800005605</c:v>
                </c:pt>
                <c:pt idx="81957">
                  <c:v>272.23902600007898</c:v>
                </c:pt>
                <c:pt idx="81958">
                  <c:v>272.239544000058</c:v>
                </c:pt>
                <c:pt idx="81959">
                  <c:v>272.23966700012102</c:v>
                </c:pt>
                <c:pt idx="81960">
                  <c:v>272.240646000227</c:v>
                </c:pt>
                <c:pt idx="81961">
                  <c:v>272.241422000206</c:v>
                </c:pt>
                <c:pt idx="81962">
                  <c:v>272.25310199992197</c:v>
                </c:pt>
                <c:pt idx="81963">
                  <c:v>272.28457899991503</c:v>
                </c:pt>
                <c:pt idx="81964">
                  <c:v>272.29052900020099</c:v>
                </c:pt>
                <c:pt idx="81965">
                  <c:v>272.29370599980001</c:v>
                </c:pt>
                <c:pt idx="81966">
                  <c:v>272.29590700017002</c:v>
                </c:pt>
                <c:pt idx="81967">
                  <c:v>272.30229199994898</c:v>
                </c:pt>
                <c:pt idx="81968">
                  <c:v>272.30295400022402</c:v>
                </c:pt>
                <c:pt idx="81969">
                  <c:v>272.30424700019199</c:v>
                </c:pt>
                <c:pt idx="81970">
                  <c:v>272.30516800000203</c:v>
                </c:pt>
                <c:pt idx="81971">
                  <c:v>272.33189199978295</c:v>
                </c:pt>
                <c:pt idx="81972">
                  <c:v>272.332616999847</c:v>
                </c:pt>
                <c:pt idx="81973">
                  <c:v>272.33391700019598</c:v>
                </c:pt>
                <c:pt idx="81974">
                  <c:v>272.334892999879</c:v>
                </c:pt>
                <c:pt idx="81975">
                  <c:v>272.34372500015496</c:v>
                </c:pt>
                <c:pt idx="81976">
                  <c:v>272.34442500002802</c:v>
                </c:pt>
                <c:pt idx="81977">
                  <c:v>272.34590299985899</c:v>
                </c:pt>
                <c:pt idx="81978">
                  <c:v>272.34688799990101</c:v>
                </c:pt>
                <c:pt idx="81979">
                  <c:v>272.35385499989201</c:v>
                </c:pt>
                <c:pt idx="81980">
                  <c:v>272.35634199996605</c:v>
                </c:pt>
                <c:pt idx="81981">
                  <c:v>272.35701100016701</c:v>
                </c:pt>
                <c:pt idx="81982">
                  <c:v>272.35817400014599</c:v>
                </c:pt>
                <c:pt idx="81983">
                  <c:v>272.35900799996602</c:v>
                </c:pt>
                <c:pt idx="81984">
                  <c:v>272.37096599992503</c:v>
                </c:pt>
                <c:pt idx="81985">
                  <c:v>272.371578999809</c:v>
                </c:pt>
                <c:pt idx="81986">
                  <c:v>272.37268599992598</c:v>
                </c:pt>
                <c:pt idx="81987">
                  <c:v>272.37358499996799</c:v>
                </c:pt>
                <c:pt idx="81988">
                  <c:v>272.38009900020097</c:v>
                </c:pt>
                <c:pt idx="81989">
                  <c:v>272.38040200018003</c:v>
                </c:pt>
                <c:pt idx="81990">
                  <c:v>272.38101100010596</c:v>
                </c:pt>
                <c:pt idx="81991">
                  <c:v>272.38146299987397</c:v>
                </c:pt>
                <c:pt idx="81992">
                  <c:v>272.38870800010699</c:v>
                </c:pt>
                <c:pt idx="81993">
                  <c:v>272.38938600021305</c:v>
                </c:pt>
                <c:pt idx="81994">
                  <c:v>272.39069400002302</c:v>
                </c:pt>
                <c:pt idx="81995">
                  <c:v>272.39157599979001</c:v>
                </c:pt>
                <c:pt idx="81996">
                  <c:v>272.40513600008796</c:v>
                </c:pt>
                <c:pt idx="81997">
                  <c:v>272.40822700014104</c:v>
                </c:pt>
                <c:pt idx="81998">
                  <c:v>272.40887700008898</c:v>
                </c:pt>
                <c:pt idx="81999">
                  <c:v>272.409107999919</c:v>
                </c:pt>
                <c:pt idx="82000">
                  <c:v>272.40979799989799</c:v>
                </c:pt>
                <c:pt idx="82001">
                  <c:v>272.41014499986704</c:v>
                </c:pt>
                <c:pt idx="82002">
                  <c:v>272.41089100016302</c:v>
                </c:pt>
                <c:pt idx="82003">
                  <c:v>272.41103699998303</c:v>
                </c:pt>
                <c:pt idx="82004">
                  <c:v>272.41211399996195</c:v>
                </c:pt>
                <c:pt idx="82005">
                  <c:v>272.42299999988904</c:v>
                </c:pt>
                <c:pt idx="82006">
                  <c:v>272.42916400018601</c:v>
                </c:pt>
                <c:pt idx="82007">
                  <c:v>272.44815999983899</c:v>
                </c:pt>
                <c:pt idx="82008">
                  <c:v>272.448540999903</c:v>
                </c:pt>
                <c:pt idx="82009">
                  <c:v>272.44892699991397</c:v>
                </c:pt>
                <c:pt idx="82010">
                  <c:v>272.44930899996604</c:v>
                </c:pt>
                <c:pt idx="82011">
                  <c:v>272.449708999829</c:v>
                </c:pt>
                <c:pt idx="82012">
                  <c:v>272.44983999980803</c:v>
                </c:pt>
                <c:pt idx="82013">
                  <c:v>272.451075999924</c:v>
                </c:pt>
                <c:pt idx="82014">
                  <c:v>272.452532999977</c:v>
                </c:pt>
                <c:pt idx="82015">
                  <c:v>272.45361399991401</c:v>
                </c:pt>
                <c:pt idx="82016">
                  <c:v>272.464188999947</c:v>
                </c:pt>
                <c:pt idx="82017">
                  <c:v>272.475950000171</c:v>
                </c:pt>
                <c:pt idx="82018">
                  <c:v>272.47659000022298</c:v>
                </c:pt>
                <c:pt idx="82019">
                  <c:v>272.47792199977897</c:v>
                </c:pt>
                <c:pt idx="82020">
                  <c:v>272.47875100010697</c:v>
                </c:pt>
                <c:pt idx="82021">
                  <c:v>272.48235099978001</c:v>
                </c:pt>
                <c:pt idx="82022">
                  <c:v>272.48251199989596</c:v>
                </c:pt>
                <c:pt idx="82023">
                  <c:v>272.48294899982204</c:v>
                </c:pt>
                <c:pt idx="82024">
                  <c:v>272.48295099980101</c:v>
                </c:pt>
                <c:pt idx="82025">
                  <c:v>272.483972999907</c:v>
                </c:pt>
                <c:pt idx="82026">
                  <c:v>272.48398600022398</c:v>
                </c:pt>
                <c:pt idx="82027">
                  <c:v>272.48474399993904</c:v>
                </c:pt>
                <c:pt idx="82028">
                  <c:v>272.48475199985404</c:v>
                </c:pt>
                <c:pt idx="82029">
                  <c:v>272.48646599991798</c:v>
                </c:pt>
                <c:pt idx="82030">
                  <c:v>272.48680699994998</c:v>
                </c:pt>
                <c:pt idx="82031">
                  <c:v>272.48742099982297</c:v>
                </c:pt>
                <c:pt idx="82032">
                  <c:v>272.48786200016099</c:v>
                </c:pt>
                <c:pt idx="82033">
                  <c:v>272.49102599989698</c:v>
                </c:pt>
                <c:pt idx="82034">
                  <c:v>272.50881700001599</c:v>
                </c:pt>
                <c:pt idx="82035">
                  <c:v>272.50945300011097</c:v>
                </c:pt>
                <c:pt idx="82036">
                  <c:v>272.51074700006905</c:v>
                </c:pt>
                <c:pt idx="82037">
                  <c:v>272.51163199980499</c:v>
                </c:pt>
                <c:pt idx="82038">
                  <c:v>272.51171399984702</c:v>
                </c:pt>
                <c:pt idx="82039">
                  <c:v>272.51642000010099</c:v>
                </c:pt>
                <c:pt idx="82040">
                  <c:v>272.51694100004897</c:v>
                </c:pt>
                <c:pt idx="82041">
                  <c:v>272.54816899994597</c:v>
                </c:pt>
                <c:pt idx="82042">
                  <c:v>272.54970100011599</c:v>
                </c:pt>
                <c:pt idx="82043">
                  <c:v>272.55736699998999</c:v>
                </c:pt>
                <c:pt idx="82044">
                  <c:v>272.560756000075</c:v>
                </c:pt>
                <c:pt idx="82045">
                  <c:v>272.56584099995899</c:v>
                </c:pt>
                <c:pt idx="82046">
                  <c:v>272.566513000128</c:v>
                </c:pt>
                <c:pt idx="82047">
                  <c:v>272.56775900013901</c:v>
                </c:pt>
                <c:pt idx="82048">
                  <c:v>272.56912199982202</c:v>
                </c:pt>
                <c:pt idx="82049">
                  <c:v>272.57837099978099</c:v>
                </c:pt>
                <c:pt idx="82050">
                  <c:v>272.58206699980201</c:v>
                </c:pt>
                <c:pt idx="82051">
                  <c:v>272.58269100002497</c:v>
                </c:pt>
                <c:pt idx="82052">
                  <c:v>272.58414700008797</c:v>
                </c:pt>
                <c:pt idx="82053">
                  <c:v>272.585015999993</c:v>
                </c:pt>
                <c:pt idx="82054">
                  <c:v>272.58771700007804</c:v>
                </c:pt>
                <c:pt idx="82055">
                  <c:v>272.591680000005</c:v>
                </c:pt>
                <c:pt idx="82056">
                  <c:v>272.59206999997298</c:v>
                </c:pt>
                <c:pt idx="82057">
                  <c:v>272.59275999995202</c:v>
                </c:pt>
                <c:pt idx="82058">
                  <c:v>272.59326400007899</c:v>
                </c:pt>
                <c:pt idx="82059">
                  <c:v>272.60232800017502</c:v>
                </c:pt>
                <c:pt idx="82060">
                  <c:v>272.60269399994201</c:v>
                </c:pt>
                <c:pt idx="82061">
                  <c:v>272.60340000020699</c:v>
                </c:pt>
                <c:pt idx="82062">
                  <c:v>272.60390999981598</c:v>
                </c:pt>
                <c:pt idx="82063">
                  <c:v>272.61590299985897</c:v>
                </c:pt>
                <c:pt idx="82064">
                  <c:v>272.61652800007101</c:v>
                </c:pt>
                <c:pt idx="82065">
                  <c:v>272.61759100019799</c:v>
                </c:pt>
                <c:pt idx="82066">
                  <c:v>272.61838100002905</c:v>
                </c:pt>
                <c:pt idx="82067">
                  <c:v>272.64624800000001</c:v>
                </c:pt>
                <c:pt idx="82068">
                  <c:v>272.64902600018104</c:v>
                </c:pt>
                <c:pt idx="82069">
                  <c:v>272.64973999990599</c:v>
                </c:pt>
                <c:pt idx="82070">
                  <c:v>272.65090299988503</c:v>
                </c:pt>
                <c:pt idx="82071">
                  <c:v>272.65172999977898</c:v>
                </c:pt>
                <c:pt idx="82072">
                  <c:v>272.65232199988503</c:v>
                </c:pt>
                <c:pt idx="82073">
                  <c:v>272.65967399989597</c:v>
                </c:pt>
                <c:pt idx="82074">
                  <c:v>272.67327099980298</c:v>
                </c:pt>
                <c:pt idx="82075">
                  <c:v>272.67386899984501</c:v>
                </c:pt>
                <c:pt idx="82076">
                  <c:v>272.67443500022603</c:v>
                </c:pt>
                <c:pt idx="82077">
                  <c:v>272.67487800008797</c:v>
                </c:pt>
                <c:pt idx="82078">
                  <c:v>272.67503499979199</c:v>
                </c:pt>
                <c:pt idx="82079">
                  <c:v>272.675718999835</c:v>
                </c:pt>
                <c:pt idx="82080">
                  <c:v>272.67595900002499</c:v>
                </c:pt>
                <c:pt idx="82081">
                  <c:v>272.676280999803</c:v>
                </c:pt>
                <c:pt idx="82082">
                  <c:v>272.68943999979399</c:v>
                </c:pt>
                <c:pt idx="82083">
                  <c:v>272.689787000217</c:v>
                </c:pt>
                <c:pt idx="82084">
                  <c:v>272.69045499997401</c:v>
                </c:pt>
                <c:pt idx="82085">
                  <c:v>272.69091900006902</c:v>
                </c:pt>
                <c:pt idx="82086">
                  <c:v>272.69378500022799</c:v>
                </c:pt>
                <c:pt idx="82087">
                  <c:v>272.70680599985997</c:v>
                </c:pt>
                <c:pt idx="82088">
                  <c:v>272.70747400007099</c:v>
                </c:pt>
                <c:pt idx="82089">
                  <c:v>272.70867500010297</c:v>
                </c:pt>
                <c:pt idx="82090">
                  <c:v>272.70950199999703</c:v>
                </c:pt>
                <c:pt idx="82091">
                  <c:v>272.72014299978696</c:v>
                </c:pt>
                <c:pt idx="82092">
                  <c:v>272.721167999861</c:v>
                </c:pt>
                <c:pt idx="82093">
                  <c:v>272.737845999927</c:v>
                </c:pt>
                <c:pt idx="82094">
                  <c:v>272.73843400007496</c:v>
                </c:pt>
                <c:pt idx="82095">
                  <c:v>272.73961599985302</c:v>
                </c:pt>
                <c:pt idx="82096">
                  <c:v>272.74044200021302</c:v>
                </c:pt>
                <c:pt idx="82097">
                  <c:v>272.74214799990602</c:v>
                </c:pt>
                <c:pt idx="82098">
                  <c:v>272.75517999987602</c:v>
                </c:pt>
                <c:pt idx="82099">
                  <c:v>272.77137300006802</c:v>
                </c:pt>
                <c:pt idx="82100">
                  <c:v>272.78496899998498</c:v>
                </c:pt>
                <c:pt idx="82101">
                  <c:v>272.78563099980596</c:v>
                </c:pt>
                <c:pt idx="82102">
                  <c:v>272.78693900006999</c:v>
                </c:pt>
                <c:pt idx="82103">
                  <c:v>272.78789399997504</c:v>
                </c:pt>
                <c:pt idx="82104">
                  <c:v>272.80314100016699</c:v>
                </c:pt>
                <c:pt idx="82105">
                  <c:v>272.835902000224</c:v>
                </c:pt>
                <c:pt idx="82106">
                  <c:v>272.83688999978</c:v>
                </c:pt>
                <c:pt idx="82107">
                  <c:v>272.83703600005504</c:v>
                </c:pt>
                <c:pt idx="82108">
                  <c:v>272.83761799981198</c:v>
                </c:pt>
                <c:pt idx="82109">
                  <c:v>272.83900900010798</c:v>
                </c:pt>
                <c:pt idx="82110">
                  <c:v>272.83999600012896</c:v>
                </c:pt>
                <c:pt idx="82111">
                  <c:v>272.85001400014102</c:v>
                </c:pt>
                <c:pt idx="82112">
                  <c:v>272.85057800008798</c:v>
                </c:pt>
                <c:pt idx="82113">
                  <c:v>272.85071500000402</c:v>
                </c:pt>
                <c:pt idx="82114">
                  <c:v>272.85133900022601</c:v>
                </c:pt>
                <c:pt idx="82115">
                  <c:v>272.85176499981304</c:v>
                </c:pt>
                <c:pt idx="82116">
                  <c:v>272.85253399986601</c:v>
                </c:pt>
                <c:pt idx="82117">
                  <c:v>272.85253799982399</c:v>
                </c:pt>
                <c:pt idx="82118">
                  <c:v>272.85340400021499</c:v>
                </c:pt>
                <c:pt idx="82119">
                  <c:v>272.86254799992003</c:v>
                </c:pt>
                <c:pt idx="82120">
                  <c:v>272.86314899993096</c:v>
                </c:pt>
                <c:pt idx="82121">
                  <c:v>272.86435199994202</c:v>
                </c:pt>
                <c:pt idx="82122">
                  <c:v>272.86558400010097</c:v>
                </c:pt>
                <c:pt idx="82123">
                  <c:v>272.89147999999796</c:v>
                </c:pt>
                <c:pt idx="82124">
                  <c:v>272.89213299991297</c:v>
                </c:pt>
                <c:pt idx="82125">
                  <c:v>272.89341400000899</c:v>
                </c:pt>
                <c:pt idx="82126">
                  <c:v>272.89431700000898</c:v>
                </c:pt>
                <c:pt idx="82127">
                  <c:v>272.91344200011702</c:v>
                </c:pt>
                <c:pt idx="82128">
                  <c:v>272.92648799993901</c:v>
                </c:pt>
                <c:pt idx="82129">
                  <c:v>272.92711700010801</c:v>
                </c:pt>
                <c:pt idx="82130">
                  <c:v>272.92814000020303</c:v>
                </c:pt>
                <c:pt idx="82131">
                  <c:v>272.92846199998098</c:v>
                </c:pt>
                <c:pt idx="82132">
                  <c:v>272.92883300015001</c:v>
                </c:pt>
                <c:pt idx="82133">
                  <c:v>272.93001799989702</c:v>
                </c:pt>
                <c:pt idx="82134">
                  <c:v>272.96210199983699</c:v>
                </c:pt>
                <c:pt idx="82135">
                  <c:v>272.975921000124</c:v>
                </c:pt>
                <c:pt idx="82136">
                  <c:v>272.97997799996602</c:v>
                </c:pt>
                <c:pt idx="82137">
                  <c:v>272.98057200005104</c:v>
                </c:pt>
                <c:pt idx="82138">
                  <c:v>272.98185700010401</c:v>
                </c:pt>
                <c:pt idx="82139">
                  <c:v>272.98264799992398</c:v>
                </c:pt>
                <c:pt idx="82140">
                  <c:v>272.996494999915</c:v>
                </c:pt>
                <c:pt idx="82141">
                  <c:v>273.00113000001102</c:v>
                </c:pt>
                <c:pt idx="82142">
                  <c:v>273.00185000012704</c:v>
                </c:pt>
                <c:pt idx="82143">
                  <c:v>273.00315699994803</c:v>
                </c:pt>
                <c:pt idx="82144">
                  <c:v>273.00402199989497</c:v>
                </c:pt>
                <c:pt idx="82145">
                  <c:v>273.01531700004398</c:v>
                </c:pt>
                <c:pt idx="82146">
                  <c:v>273.01570500003396</c:v>
                </c:pt>
                <c:pt idx="82147">
                  <c:v>273.01639699999203</c:v>
                </c:pt>
                <c:pt idx="82148">
                  <c:v>273.016876999918</c:v>
                </c:pt>
                <c:pt idx="82149">
                  <c:v>273.02332999988698</c:v>
                </c:pt>
                <c:pt idx="82150">
                  <c:v>273.023841999929</c:v>
                </c:pt>
                <c:pt idx="82151">
                  <c:v>273.02474999987601</c:v>
                </c:pt>
                <c:pt idx="82152">
                  <c:v>273.02542100005604</c:v>
                </c:pt>
                <c:pt idx="82153">
                  <c:v>273.04901800016501</c:v>
                </c:pt>
                <c:pt idx="82154">
                  <c:v>273.05495200016497</c:v>
                </c:pt>
                <c:pt idx="82155">
                  <c:v>273.05556900000698</c:v>
                </c:pt>
                <c:pt idx="82156">
                  <c:v>273.05678299990097</c:v>
                </c:pt>
                <c:pt idx="82157">
                  <c:v>273.057646999859</c:v>
                </c:pt>
                <c:pt idx="82158">
                  <c:v>273.07175099986102</c:v>
                </c:pt>
                <c:pt idx="82159">
                  <c:v>273.08796899978898</c:v>
                </c:pt>
                <c:pt idx="82160">
                  <c:v>273.09035600001101</c:v>
                </c:pt>
                <c:pt idx="82161">
                  <c:v>273.11026300003499</c:v>
                </c:pt>
                <c:pt idx="82162">
                  <c:v>273.11085400015099</c:v>
                </c:pt>
                <c:pt idx="82163">
                  <c:v>273.112003999813</c:v>
                </c:pt>
                <c:pt idx="82164">
                  <c:v>273.11289999988696</c:v>
                </c:pt>
                <c:pt idx="82165">
                  <c:v>273.11430999998203</c:v>
                </c:pt>
                <c:pt idx="82166">
                  <c:v>273.11477300008795</c:v>
                </c:pt>
                <c:pt idx="82167">
                  <c:v>273.11492999979197</c:v>
                </c:pt>
                <c:pt idx="82168">
                  <c:v>273.11550400008798</c:v>
                </c:pt>
                <c:pt idx="82169">
                  <c:v>273.11571000018301</c:v>
                </c:pt>
                <c:pt idx="82170">
                  <c:v>273.115852000046</c:v>
                </c:pt>
                <c:pt idx="82171">
                  <c:v>273.11625299989799</c:v>
                </c:pt>
                <c:pt idx="82172">
                  <c:v>273.11644200017298</c:v>
                </c:pt>
                <c:pt idx="82173">
                  <c:v>273.11676099998198</c:v>
                </c:pt>
                <c:pt idx="82174">
                  <c:v>273.11708500019404</c:v>
                </c:pt>
                <c:pt idx="82175">
                  <c:v>273.11764400019399</c:v>
                </c:pt>
                <c:pt idx="82176">
                  <c:v>273.11764500018398</c:v>
                </c:pt>
                <c:pt idx="82177">
                  <c:v>273.11991299984504</c:v>
                </c:pt>
                <c:pt idx="82178">
                  <c:v>273.13527100022799</c:v>
                </c:pt>
                <c:pt idx="82179">
                  <c:v>273.13593600001599</c:v>
                </c:pt>
                <c:pt idx="82180">
                  <c:v>273.13719199992101</c:v>
                </c:pt>
                <c:pt idx="82181">
                  <c:v>273.13809099996399</c:v>
                </c:pt>
                <c:pt idx="82182">
                  <c:v>273.14302700006004</c:v>
                </c:pt>
                <c:pt idx="82183">
                  <c:v>273.14339099984801</c:v>
                </c:pt>
                <c:pt idx="82184">
                  <c:v>273.14391299978502</c:v>
                </c:pt>
                <c:pt idx="82185">
                  <c:v>273.14439000019701</c:v>
                </c:pt>
                <c:pt idx="82186">
                  <c:v>273.17938099986304</c:v>
                </c:pt>
                <c:pt idx="82187">
                  <c:v>273.187164999853</c:v>
                </c:pt>
                <c:pt idx="82188">
                  <c:v>273.18748400011799</c:v>
                </c:pt>
                <c:pt idx="82189">
                  <c:v>273.188226999991</c:v>
                </c:pt>
                <c:pt idx="82190">
                  <c:v>273.18882400004401</c:v>
                </c:pt>
                <c:pt idx="82191">
                  <c:v>273.18906299979</c:v>
                </c:pt>
                <c:pt idx="82192">
                  <c:v>273.18974499985404</c:v>
                </c:pt>
                <c:pt idx="82193">
                  <c:v>273.190510999938</c:v>
                </c:pt>
                <c:pt idx="82194">
                  <c:v>273.19248000003398</c:v>
                </c:pt>
                <c:pt idx="82195">
                  <c:v>273.19305399987502</c:v>
                </c:pt>
                <c:pt idx="82196">
                  <c:v>273.193773999992</c:v>
                </c:pt>
                <c:pt idx="82197">
                  <c:v>273.19412399992802</c:v>
                </c:pt>
                <c:pt idx="82198">
                  <c:v>273.19490599984402</c:v>
                </c:pt>
                <c:pt idx="82199">
                  <c:v>273.21579699992003</c:v>
                </c:pt>
                <c:pt idx="82200">
                  <c:v>273.21649399982499</c:v>
                </c:pt>
                <c:pt idx="82201">
                  <c:v>273.21781799991999</c:v>
                </c:pt>
                <c:pt idx="82202">
                  <c:v>273.21868399985703</c:v>
                </c:pt>
                <c:pt idx="82203">
                  <c:v>273.22462399979401</c:v>
                </c:pt>
                <c:pt idx="82204">
                  <c:v>273.23226099997504</c:v>
                </c:pt>
                <c:pt idx="82205">
                  <c:v>273.23285600004897</c:v>
                </c:pt>
                <c:pt idx="82206">
                  <c:v>273.23403899981702</c:v>
                </c:pt>
                <c:pt idx="82207">
                  <c:v>273.23488599995397</c:v>
                </c:pt>
                <c:pt idx="82208">
                  <c:v>273.242931999902</c:v>
                </c:pt>
                <c:pt idx="82209">
                  <c:v>273.24367700020895</c:v>
                </c:pt>
                <c:pt idx="82210">
                  <c:v>273.24492500019903</c:v>
                </c:pt>
                <c:pt idx="82211">
                  <c:v>273.24617700014596</c:v>
                </c:pt>
                <c:pt idx="82212">
                  <c:v>273.25556200003098</c:v>
                </c:pt>
                <c:pt idx="82213">
                  <c:v>273.25711699995702</c:v>
                </c:pt>
                <c:pt idx="82214">
                  <c:v>273.26583800004295</c:v>
                </c:pt>
                <c:pt idx="82215">
                  <c:v>273.28429799990704</c:v>
                </c:pt>
                <c:pt idx="82216">
                  <c:v>273.31261200015399</c:v>
                </c:pt>
                <c:pt idx="82217">
                  <c:v>273.31968199996402</c:v>
                </c:pt>
                <c:pt idx="82218">
                  <c:v>273.32036899997502</c:v>
                </c:pt>
                <c:pt idx="82219">
                  <c:v>273.32177900006997</c:v>
                </c:pt>
                <c:pt idx="82220">
                  <c:v>273.322566999922</c:v>
                </c:pt>
                <c:pt idx="82221">
                  <c:v>273.33260300019901</c:v>
                </c:pt>
                <c:pt idx="82222">
                  <c:v>273.33324499977601</c:v>
                </c:pt>
                <c:pt idx="82223">
                  <c:v>273.33432800014594</c:v>
                </c:pt>
                <c:pt idx="82224">
                  <c:v>273.33488700014595</c:v>
                </c:pt>
                <c:pt idx="82225">
                  <c:v>273.33511599999798</c:v>
                </c:pt>
                <c:pt idx="82226">
                  <c:v>273.33554599999798</c:v>
                </c:pt>
                <c:pt idx="82227">
                  <c:v>273.33683300002997</c:v>
                </c:pt>
                <c:pt idx="82228">
                  <c:v>273.33783499989198</c:v>
                </c:pt>
                <c:pt idx="82229">
                  <c:v>273.36046299978898</c:v>
                </c:pt>
                <c:pt idx="82230">
                  <c:v>273.361062999811</c:v>
                </c:pt>
                <c:pt idx="82231">
                  <c:v>273.362132999864</c:v>
                </c:pt>
                <c:pt idx="82232">
                  <c:v>273.36293899997997</c:v>
                </c:pt>
                <c:pt idx="82233">
                  <c:v>273.37527800000299</c:v>
                </c:pt>
                <c:pt idx="82234">
                  <c:v>273.37587600004503</c:v>
                </c:pt>
                <c:pt idx="82235">
                  <c:v>273.37695100004498</c:v>
                </c:pt>
                <c:pt idx="82236">
                  <c:v>273.37774899979104</c:v>
                </c:pt>
                <c:pt idx="82237">
                  <c:v>273.38801599989802</c:v>
                </c:pt>
                <c:pt idx="82238">
                  <c:v>273.38837500019503</c:v>
                </c:pt>
                <c:pt idx="82239">
                  <c:v>273.38864400007805</c:v>
                </c:pt>
                <c:pt idx="82240">
                  <c:v>273.389711000163</c:v>
                </c:pt>
                <c:pt idx="82241">
                  <c:v>273.39046299994101</c:v>
                </c:pt>
                <c:pt idx="82242">
                  <c:v>273.39787900018501</c:v>
                </c:pt>
                <c:pt idx="82243">
                  <c:v>273.39842899982602</c:v>
                </c:pt>
                <c:pt idx="82244">
                  <c:v>273.39938500017502</c:v>
                </c:pt>
                <c:pt idx="82245">
                  <c:v>273.399391000111</c:v>
                </c:pt>
                <c:pt idx="82246">
                  <c:v>273.39978300005799</c:v>
                </c:pt>
                <c:pt idx="82247">
                  <c:v>273.39998900015399</c:v>
                </c:pt>
                <c:pt idx="82248">
                  <c:v>273.400600000059</c:v>
                </c:pt>
                <c:pt idx="82249">
                  <c:v>273.40125199998499</c:v>
                </c:pt>
                <c:pt idx="82250">
                  <c:v>273.402448000069</c:v>
                </c:pt>
                <c:pt idx="82251">
                  <c:v>273.41200000000697</c:v>
                </c:pt>
                <c:pt idx="82252">
                  <c:v>273.42824100014599</c:v>
                </c:pt>
                <c:pt idx="82253">
                  <c:v>273.44047699989403</c:v>
                </c:pt>
                <c:pt idx="82254">
                  <c:v>273.45869300006598</c:v>
                </c:pt>
                <c:pt idx="82255">
                  <c:v>273.46273400007703</c:v>
                </c:pt>
                <c:pt idx="82256">
                  <c:v>273.470225999972</c:v>
                </c:pt>
                <c:pt idx="82257">
                  <c:v>273.52292700015801</c:v>
                </c:pt>
                <c:pt idx="82258">
                  <c:v>273.52361000021102</c:v>
                </c:pt>
                <c:pt idx="82259">
                  <c:v>273.52503700012602</c:v>
                </c:pt>
                <c:pt idx="82260">
                  <c:v>273.52602700011602</c:v>
                </c:pt>
                <c:pt idx="82261">
                  <c:v>273.53742800005398</c:v>
                </c:pt>
                <c:pt idx="82262">
                  <c:v>273.53796299985299</c:v>
                </c:pt>
                <c:pt idx="82263">
                  <c:v>273.53813699983198</c:v>
                </c:pt>
                <c:pt idx="82264">
                  <c:v>273.53864399992699</c:v>
                </c:pt>
                <c:pt idx="82265">
                  <c:v>273.53961100015999</c:v>
                </c:pt>
                <c:pt idx="82266">
                  <c:v>273.53997599993801</c:v>
                </c:pt>
                <c:pt idx="82267">
                  <c:v>273.54073000014904</c:v>
                </c:pt>
                <c:pt idx="82268">
                  <c:v>273.54089700020199</c:v>
                </c:pt>
                <c:pt idx="82269">
                  <c:v>273.54451700011799</c:v>
                </c:pt>
                <c:pt idx="82270">
                  <c:v>273.545128000023</c:v>
                </c:pt>
                <c:pt idx="82271">
                  <c:v>273.54639799978003</c:v>
                </c:pt>
                <c:pt idx="82272">
                  <c:v>273.54713500017101</c:v>
                </c:pt>
                <c:pt idx="82273">
                  <c:v>273.56275600004602</c:v>
                </c:pt>
                <c:pt idx="82274">
                  <c:v>273.56337199989804</c:v>
                </c:pt>
                <c:pt idx="82275">
                  <c:v>273.56453999982398</c:v>
                </c:pt>
                <c:pt idx="82276">
                  <c:v>273.565806000078</c:v>
                </c:pt>
                <c:pt idx="82277">
                  <c:v>273.57038299987801</c:v>
                </c:pt>
                <c:pt idx="82278">
                  <c:v>273.57077099986702</c:v>
                </c:pt>
                <c:pt idx="82279">
                  <c:v>273.57157200003701</c:v>
                </c:pt>
                <c:pt idx="82280">
                  <c:v>273.572720000174</c:v>
                </c:pt>
                <c:pt idx="82281">
                  <c:v>273.57830600021703</c:v>
                </c:pt>
                <c:pt idx="82282">
                  <c:v>273.57859399989997</c:v>
                </c:pt>
                <c:pt idx="82283">
                  <c:v>273.57893899988903</c:v>
                </c:pt>
                <c:pt idx="82284">
                  <c:v>273.57909000011199</c:v>
                </c:pt>
                <c:pt idx="82285">
                  <c:v>273.57965400005901</c:v>
                </c:pt>
                <c:pt idx="82286">
                  <c:v>273.57994400017498</c:v>
                </c:pt>
                <c:pt idx="82287">
                  <c:v>273.58023599981601</c:v>
                </c:pt>
                <c:pt idx="82288">
                  <c:v>273.58038600004801</c:v>
                </c:pt>
                <c:pt idx="82289">
                  <c:v>273.58096999978397</c:v>
                </c:pt>
                <c:pt idx="82290">
                  <c:v>273.58098100012199</c:v>
                </c:pt>
                <c:pt idx="82291">
                  <c:v>273.58178099984804</c:v>
                </c:pt>
                <c:pt idx="82292">
                  <c:v>273.58332499989001</c:v>
                </c:pt>
                <c:pt idx="82293">
                  <c:v>273.59367300004999</c:v>
                </c:pt>
                <c:pt idx="82294">
                  <c:v>273.611915999936</c:v>
                </c:pt>
                <c:pt idx="82295">
                  <c:v>273.61760099984099</c:v>
                </c:pt>
                <c:pt idx="82296">
                  <c:v>273.61823099999998</c:v>
                </c:pt>
                <c:pt idx="82297">
                  <c:v>273.619273999884</c:v>
                </c:pt>
                <c:pt idx="82298">
                  <c:v>273.61943100004203</c:v>
                </c:pt>
                <c:pt idx="82299">
                  <c:v>273.620389999905</c:v>
                </c:pt>
                <c:pt idx="82300">
                  <c:v>273.64112099985499</c:v>
                </c:pt>
                <c:pt idx="82301">
                  <c:v>273.64517800015096</c:v>
                </c:pt>
                <c:pt idx="82302">
                  <c:v>273.64582400014103</c:v>
                </c:pt>
                <c:pt idx="82303">
                  <c:v>273.64721100002498</c:v>
                </c:pt>
                <c:pt idx="82304">
                  <c:v>273.648145000152</c:v>
                </c:pt>
                <c:pt idx="82305">
                  <c:v>273.64826700022604</c:v>
                </c:pt>
                <c:pt idx="82306">
                  <c:v>273.65424700019503</c:v>
                </c:pt>
                <c:pt idx="82307">
                  <c:v>273.67114700018601</c:v>
                </c:pt>
                <c:pt idx="82308">
                  <c:v>273.67124900001699</c:v>
                </c:pt>
                <c:pt idx="82309">
                  <c:v>273.67181599993199</c:v>
                </c:pt>
                <c:pt idx="82310">
                  <c:v>273.67287400011202</c:v>
                </c:pt>
                <c:pt idx="82311">
                  <c:v>273.67408200006997</c:v>
                </c:pt>
                <c:pt idx="82312">
                  <c:v>273.682481999912</c:v>
                </c:pt>
                <c:pt idx="82313">
                  <c:v>273.68298999999701</c:v>
                </c:pt>
                <c:pt idx="82314">
                  <c:v>273.68383500015597</c:v>
                </c:pt>
                <c:pt idx="82315">
                  <c:v>273.68448200013501</c:v>
                </c:pt>
                <c:pt idx="82316">
                  <c:v>273.69391799993497</c:v>
                </c:pt>
                <c:pt idx="82317">
                  <c:v>273.694448999776</c:v>
                </c:pt>
                <c:pt idx="82318">
                  <c:v>273.695386999861</c:v>
                </c:pt>
                <c:pt idx="82319">
                  <c:v>273.69652900006201</c:v>
                </c:pt>
                <c:pt idx="82320">
                  <c:v>273.70445399992599</c:v>
                </c:pt>
                <c:pt idx="82321">
                  <c:v>273.705138999957</c:v>
                </c:pt>
                <c:pt idx="82322">
                  <c:v>273.71401299978902</c:v>
                </c:pt>
                <c:pt idx="82323">
                  <c:v>273.71470800016999</c:v>
                </c:pt>
                <c:pt idx="82324">
                  <c:v>273.71595100021199</c:v>
                </c:pt>
                <c:pt idx="82325">
                  <c:v>273.71682600005403</c:v>
                </c:pt>
                <c:pt idx="82326">
                  <c:v>273.71737700013898</c:v>
                </c:pt>
                <c:pt idx="82327">
                  <c:v>273.74168799997199</c:v>
                </c:pt>
                <c:pt idx="82328">
                  <c:v>273.742025000046</c:v>
                </c:pt>
                <c:pt idx="82329">
                  <c:v>273.74261400018401</c:v>
                </c:pt>
                <c:pt idx="82330">
                  <c:v>273.74309700007802</c:v>
                </c:pt>
                <c:pt idx="82331">
                  <c:v>273.74486799999397</c:v>
                </c:pt>
                <c:pt idx="82332">
                  <c:v>273.74547699992002</c:v>
                </c:pt>
                <c:pt idx="82333">
                  <c:v>273.74671300003598</c:v>
                </c:pt>
                <c:pt idx="82334">
                  <c:v>273.74726500010996</c:v>
                </c:pt>
                <c:pt idx="82335">
                  <c:v>273.74755299979302</c:v>
                </c:pt>
                <c:pt idx="82336">
                  <c:v>273.749508000037</c:v>
                </c:pt>
                <c:pt idx="82337">
                  <c:v>273.74957900019501</c:v>
                </c:pt>
                <c:pt idx="82338">
                  <c:v>273.75031100018504</c:v>
                </c:pt>
                <c:pt idx="82339">
                  <c:v>273.75128999983605</c:v>
                </c:pt>
                <c:pt idx="82340">
                  <c:v>273.75147600014299</c:v>
                </c:pt>
                <c:pt idx="82341">
                  <c:v>273.751769000227</c:v>
                </c:pt>
                <c:pt idx="82342">
                  <c:v>273.75236299985698</c:v>
                </c:pt>
                <c:pt idx="82343">
                  <c:v>273.75254900016398</c:v>
                </c:pt>
                <c:pt idx="82344">
                  <c:v>273.75303700000501</c:v>
                </c:pt>
                <c:pt idx="82345">
                  <c:v>273.75740400020703</c:v>
                </c:pt>
                <c:pt idx="82346">
                  <c:v>273.76508199995396</c:v>
                </c:pt>
                <c:pt idx="82347">
                  <c:v>273.76539299984802</c:v>
                </c:pt>
                <c:pt idx="82348">
                  <c:v>273.76545500010201</c:v>
                </c:pt>
                <c:pt idx="82349">
                  <c:v>273.76617399977397</c:v>
                </c:pt>
                <c:pt idx="82350">
                  <c:v>273.76671100000698</c:v>
                </c:pt>
                <c:pt idx="82351">
                  <c:v>273.77981500012498</c:v>
                </c:pt>
                <c:pt idx="82352">
                  <c:v>273.78197799998804</c:v>
                </c:pt>
                <c:pt idx="82353">
                  <c:v>273.78261600006198</c:v>
                </c:pt>
                <c:pt idx="82354">
                  <c:v>273.78393500020996</c:v>
                </c:pt>
                <c:pt idx="82355">
                  <c:v>273.78577599984004</c:v>
                </c:pt>
                <c:pt idx="82356">
                  <c:v>273.79715400002095</c:v>
                </c:pt>
                <c:pt idx="82357">
                  <c:v>273.79779500006401</c:v>
                </c:pt>
                <c:pt idx="82358">
                  <c:v>273.79889199983103</c:v>
                </c:pt>
                <c:pt idx="82359">
                  <c:v>273.79904400004295</c:v>
                </c:pt>
                <c:pt idx="82360">
                  <c:v>273.79971700020099</c:v>
                </c:pt>
                <c:pt idx="82361">
                  <c:v>273.81548099992801</c:v>
                </c:pt>
                <c:pt idx="82362">
                  <c:v>273.81816700017202</c:v>
                </c:pt>
                <c:pt idx="82363">
                  <c:v>273.82746800003497</c:v>
                </c:pt>
                <c:pt idx="82364">
                  <c:v>273.82810000017298</c:v>
                </c:pt>
                <c:pt idx="82365">
                  <c:v>273.82961800003602</c:v>
                </c:pt>
                <c:pt idx="82366">
                  <c:v>273.83058900022604</c:v>
                </c:pt>
                <c:pt idx="82367">
                  <c:v>273.83073100008897</c:v>
                </c:pt>
                <c:pt idx="82368">
                  <c:v>273.84240499986799</c:v>
                </c:pt>
                <c:pt idx="82369">
                  <c:v>273.84296799982599</c:v>
                </c:pt>
                <c:pt idx="82370">
                  <c:v>273.84401800008999</c:v>
                </c:pt>
                <c:pt idx="82371">
                  <c:v>273.844760999963</c:v>
                </c:pt>
                <c:pt idx="82372">
                  <c:v>273.86109000008202</c:v>
                </c:pt>
                <c:pt idx="82373">
                  <c:v>273.86162399989098</c:v>
                </c:pt>
                <c:pt idx="82374">
                  <c:v>273.86218299989099</c:v>
                </c:pt>
                <c:pt idx="82375">
                  <c:v>273.86329099999705</c:v>
                </c:pt>
                <c:pt idx="82376">
                  <c:v>273.86410999997599</c:v>
                </c:pt>
                <c:pt idx="82377">
                  <c:v>273.86793100004002</c:v>
                </c:pt>
                <c:pt idx="82378">
                  <c:v>273.87353599988199</c:v>
                </c:pt>
                <c:pt idx="82379">
                  <c:v>273.87413999986103</c:v>
                </c:pt>
                <c:pt idx="82380">
                  <c:v>273.87537100003101</c:v>
                </c:pt>
                <c:pt idx="82381">
                  <c:v>273.87625700020999</c:v>
                </c:pt>
                <c:pt idx="82382">
                  <c:v>273.89355800005399</c:v>
                </c:pt>
                <c:pt idx="82383">
                  <c:v>273.89552000022297</c:v>
                </c:pt>
                <c:pt idx="82384">
                  <c:v>273.89608500015999</c:v>
                </c:pt>
                <c:pt idx="82385">
                  <c:v>273.89681700014899</c:v>
                </c:pt>
                <c:pt idx="82386">
                  <c:v>273.89708100008602</c:v>
                </c:pt>
                <c:pt idx="82387">
                  <c:v>273.897587000192</c:v>
                </c:pt>
                <c:pt idx="82388">
                  <c:v>273.89826399985304</c:v>
                </c:pt>
                <c:pt idx="82389">
                  <c:v>273.89888600009698</c:v>
                </c:pt>
                <c:pt idx="82390">
                  <c:v>273.899728999822</c:v>
                </c:pt>
                <c:pt idx="82391">
                  <c:v>273.90229200000203</c:v>
                </c:pt>
                <c:pt idx="82392">
                  <c:v>273.90840499992902</c:v>
                </c:pt>
                <c:pt idx="82393">
                  <c:v>273.91324200016203</c:v>
                </c:pt>
                <c:pt idx="82394">
                  <c:v>273.91395899985497</c:v>
                </c:pt>
                <c:pt idx="82395">
                  <c:v>273.91516499983402</c:v>
                </c:pt>
                <c:pt idx="82396">
                  <c:v>273.916071999792</c:v>
                </c:pt>
                <c:pt idx="82397">
                  <c:v>273.93042199992101</c:v>
                </c:pt>
                <c:pt idx="82398">
                  <c:v>273.93085299990997</c:v>
                </c:pt>
                <c:pt idx="82399">
                  <c:v>273.93173700011096</c:v>
                </c:pt>
                <c:pt idx="82400">
                  <c:v>273.93233600014298</c:v>
                </c:pt>
                <c:pt idx="82401">
                  <c:v>273.93502999984702</c:v>
                </c:pt>
                <c:pt idx="82402">
                  <c:v>273.93540100001701</c:v>
                </c:pt>
                <c:pt idx="82403">
                  <c:v>273.93614499987899</c:v>
                </c:pt>
                <c:pt idx="82404">
                  <c:v>273.93658500022798</c:v>
                </c:pt>
                <c:pt idx="82405">
                  <c:v>273.94166600015495</c:v>
                </c:pt>
                <c:pt idx="82406">
                  <c:v>273.94425700003899</c:v>
                </c:pt>
                <c:pt idx="82407">
                  <c:v>273.94450000019697</c:v>
                </c:pt>
                <c:pt idx="82408">
                  <c:v>273.944910999944</c:v>
                </c:pt>
                <c:pt idx="82409">
                  <c:v>273.94491299992296</c:v>
                </c:pt>
                <c:pt idx="82410">
                  <c:v>273.94591099982705</c:v>
                </c:pt>
                <c:pt idx="82411">
                  <c:v>273.94591399979595</c:v>
                </c:pt>
                <c:pt idx="82412">
                  <c:v>273.94669700015498</c:v>
                </c:pt>
                <c:pt idx="82413">
                  <c:v>273.94689999982796</c:v>
                </c:pt>
                <c:pt idx="82414">
                  <c:v>273.94765700000698</c:v>
                </c:pt>
                <c:pt idx="82415">
                  <c:v>273.95595200005101</c:v>
                </c:pt>
                <c:pt idx="82416">
                  <c:v>273.97270099982001</c:v>
                </c:pt>
                <c:pt idx="82417">
                  <c:v>273.97325599986203</c:v>
                </c:pt>
                <c:pt idx="82418">
                  <c:v>273.97446399981999</c:v>
                </c:pt>
                <c:pt idx="82419">
                  <c:v>273.97530000007401</c:v>
                </c:pt>
                <c:pt idx="82420">
                  <c:v>273.99926499992904</c:v>
                </c:pt>
                <c:pt idx="82421">
                  <c:v>274.00312999998198</c:v>
                </c:pt>
                <c:pt idx="82422">
                  <c:v>274.003232999803</c:v>
                </c:pt>
                <c:pt idx="82423">
                  <c:v>274.01733199985699</c:v>
                </c:pt>
                <c:pt idx="82424">
                  <c:v>274.018023999815</c:v>
                </c:pt>
                <c:pt idx="82425">
                  <c:v>274.01938999992103</c:v>
                </c:pt>
                <c:pt idx="82426">
                  <c:v>274.020247999942</c:v>
                </c:pt>
                <c:pt idx="82427">
                  <c:v>274.02978300005901</c:v>
                </c:pt>
                <c:pt idx="82428">
                  <c:v>274.03044099992195</c:v>
                </c:pt>
                <c:pt idx="82429">
                  <c:v>274.03187099980596</c:v>
                </c:pt>
                <c:pt idx="82430">
                  <c:v>274.03289999983798</c:v>
                </c:pt>
                <c:pt idx="82431">
                  <c:v>274.035887000081</c:v>
                </c:pt>
                <c:pt idx="82432">
                  <c:v>274.036247999902</c:v>
                </c:pt>
                <c:pt idx="82433">
                  <c:v>274.03699300020804</c:v>
                </c:pt>
                <c:pt idx="82434">
                  <c:v>274.037431000124</c:v>
                </c:pt>
                <c:pt idx="82435">
                  <c:v>274.04121800009301</c:v>
                </c:pt>
                <c:pt idx="82436">
                  <c:v>274.04961699994601</c:v>
                </c:pt>
                <c:pt idx="82437">
                  <c:v>274.051127999882</c:v>
                </c:pt>
                <c:pt idx="82438">
                  <c:v>274.07086699986303</c:v>
                </c:pt>
                <c:pt idx="82439">
                  <c:v>274.07145899996902</c:v>
                </c:pt>
                <c:pt idx="82440">
                  <c:v>274.07222700003302</c:v>
                </c:pt>
                <c:pt idx="82441">
                  <c:v>274.072631999843</c:v>
                </c:pt>
                <c:pt idx="82442">
                  <c:v>274.07298099978999</c:v>
                </c:pt>
                <c:pt idx="82443">
                  <c:v>274.07348999986397</c:v>
                </c:pt>
                <c:pt idx="82444">
                  <c:v>274.07426899981101</c:v>
                </c:pt>
                <c:pt idx="82445">
                  <c:v>274.07560600022401</c:v>
                </c:pt>
                <c:pt idx="82446">
                  <c:v>274.083751000034</c:v>
                </c:pt>
                <c:pt idx="82447">
                  <c:v>274.08542000011897</c:v>
                </c:pt>
                <c:pt idx="82448">
                  <c:v>274.08853999986599</c:v>
                </c:pt>
                <c:pt idx="82449">
                  <c:v>274.08925200006701</c:v>
                </c:pt>
                <c:pt idx="82450">
                  <c:v>274.09042999988696</c:v>
                </c:pt>
                <c:pt idx="82451">
                  <c:v>274.09148100014102</c:v>
                </c:pt>
                <c:pt idx="82452">
                  <c:v>274.09597199993999</c:v>
                </c:pt>
                <c:pt idx="82453">
                  <c:v>274.09961400007802</c:v>
                </c:pt>
                <c:pt idx="82454">
                  <c:v>274.110854999889</c:v>
                </c:pt>
                <c:pt idx="82455">
                  <c:v>274.11124399986795</c:v>
                </c:pt>
                <c:pt idx="82456">
                  <c:v>274.11185399978399</c:v>
                </c:pt>
                <c:pt idx="82457">
                  <c:v>274.112376000175</c:v>
                </c:pt>
                <c:pt idx="82458">
                  <c:v>274.133882000114</c:v>
                </c:pt>
                <c:pt idx="82459">
                  <c:v>274.13453300005102</c:v>
                </c:pt>
                <c:pt idx="82460">
                  <c:v>274.13581200016699</c:v>
                </c:pt>
                <c:pt idx="82461">
                  <c:v>274.13669999987104</c:v>
                </c:pt>
                <c:pt idx="82462">
                  <c:v>274.15577400006401</c:v>
                </c:pt>
                <c:pt idx="82463">
                  <c:v>274.15876399982102</c:v>
                </c:pt>
                <c:pt idx="82464">
                  <c:v>274.15947999997996</c:v>
                </c:pt>
                <c:pt idx="82465">
                  <c:v>274.16077599991695</c:v>
                </c:pt>
                <c:pt idx="82466">
                  <c:v>274.161754000033</c:v>
                </c:pt>
                <c:pt idx="82467">
                  <c:v>274.16704699999099</c:v>
                </c:pt>
                <c:pt idx="82468">
                  <c:v>274.16748099994896</c:v>
                </c:pt>
                <c:pt idx="82469">
                  <c:v>274.16847099993902</c:v>
                </c:pt>
                <c:pt idx="82470">
                  <c:v>274.16922300017103</c:v>
                </c:pt>
                <c:pt idx="82471">
                  <c:v>274.17638999986502</c:v>
                </c:pt>
                <c:pt idx="82472">
                  <c:v>274.18008599988701</c:v>
                </c:pt>
                <c:pt idx="82473">
                  <c:v>274.18049500010903</c:v>
                </c:pt>
                <c:pt idx="82474">
                  <c:v>274.18132799993998</c:v>
                </c:pt>
                <c:pt idx="82475">
                  <c:v>274.181959000088</c:v>
                </c:pt>
                <c:pt idx="82476">
                  <c:v>274.188436999793</c:v>
                </c:pt>
                <c:pt idx="82477">
                  <c:v>274.18907599985602</c:v>
                </c:pt>
                <c:pt idx="82478">
                  <c:v>274.19021900004702</c:v>
                </c:pt>
                <c:pt idx="82479">
                  <c:v>274.190993000047</c:v>
                </c:pt>
                <c:pt idx="82480">
                  <c:v>274.198135000006</c:v>
                </c:pt>
                <c:pt idx="82481">
                  <c:v>274.20631299992198</c:v>
                </c:pt>
                <c:pt idx="82482">
                  <c:v>274.22217200000802</c:v>
                </c:pt>
                <c:pt idx="82483">
                  <c:v>274.23644500004201</c:v>
                </c:pt>
                <c:pt idx="82484">
                  <c:v>274.23673400016895</c:v>
                </c:pt>
                <c:pt idx="82485">
                  <c:v>274.23738400011598</c:v>
                </c:pt>
                <c:pt idx="82486">
                  <c:v>274.23862300020096</c:v>
                </c:pt>
                <c:pt idx="82487">
                  <c:v>274.239543000021</c:v>
                </c:pt>
                <c:pt idx="82488">
                  <c:v>274.247387999821</c:v>
                </c:pt>
                <c:pt idx="82489">
                  <c:v>274.27169700013098</c:v>
                </c:pt>
                <c:pt idx="82490">
                  <c:v>274.27226500003599</c:v>
                </c:pt>
                <c:pt idx="82491">
                  <c:v>274.273423000067</c:v>
                </c:pt>
                <c:pt idx="82492">
                  <c:v>274.27418800016301</c:v>
                </c:pt>
                <c:pt idx="82493">
                  <c:v>274.27749700018398</c:v>
                </c:pt>
                <c:pt idx="82494">
                  <c:v>274.279670999931</c:v>
                </c:pt>
                <c:pt idx="82495">
                  <c:v>274.28401299994198</c:v>
                </c:pt>
                <c:pt idx="82496">
                  <c:v>274.28469100004799</c:v>
                </c:pt>
                <c:pt idx="82497">
                  <c:v>274.28599899985699</c:v>
                </c:pt>
                <c:pt idx="82498">
                  <c:v>274.28646299995296</c:v>
                </c:pt>
                <c:pt idx="82499">
                  <c:v>274.286852999921</c:v>
                </c:pt>
                <c:pt idx="82500">
                  <c:v>274.28705200009</c:v>
                </c:pt>
                <c:pt idx="82501">
                  <c:v>274.28818999987902</c:v>
                </c:pt>
                <c:pt idx="82502">
                  <c:v>274.28902600013299</c:v>
                </c:pt>
                <c:pt idx="82503">
                  <c:v>274.29417700022799</c:v>
                </c:pt>
                <c:pt idx="82504">
                  <c:v>274.29453400009101</c:v>
                </c:pt>
                <c:pt idx="82505">
                  <c:v>274.29514599998498</c:v>
                </c:pt>
                <c:pt idx="82506">
                  <c:v>274.29562399993301</c:v>
                </c:pt>
                <c:pt idx="82507">
                  <c:v>274.305681999976</c:v>
                </c:pt>
                <c:pt idx="82508">
                  <c:v>274.31344300020999</c:v>
                </c:pt>
                <c:pt idx="82509">
                  <c:v>274.31414900001903</c:v>
                </c:pt>
                <c:pt idx="82510">
                  <c:v>274.315478000062</c:v>
                </c:pt>
                <c:pt idx="82511">
                  <c:v>274.31640599979801</c:v>
                </c:pt>
                <c:pt idx="82512">
                  <c:v>274.33154099980999</c:v>
                </c:pt>
                <c:pt idx="82513">
                  <c:v>274.33169000005302</c:v>
                </c:pt>
                <c:pt idx="82514">
                  <c:v>274.33203000009502</c:v>
                </c:pt>
                <c:pt idx="82515">
                  <c:v>274.33267200012699</c:v>
                </c:pt>
                <c:pt idx="82516">
                  <c:v>274.332854000022</c:v>
                </c:pt>
                <c:pt idx="82517">
                  <c:v>274.33608599994801</c:v>
                </c:pt>
                <c:pt idx="82518">
                  <c:v>274.33637500007501</c:v>
                </c:pt>
                <c:pt idx="82519">
                  <c:v>274.337670000022</c:v>
                </c:pt>
                <c:pt idx="82520">
                  <c:v>274.33789499991605</c:v>
                </c:pt>
                <c:pt idx="82521">
                  <c:v>274.33844899996899</c:v>
                </c:pt>
                <c:pt idx="82522">
                  <c:v>274.33852000012797</c:v>
                </c:pt>
                <c:pt idx="82523">
                  <c:v>274.33858499989498</c:v>
                </c:pt>
                <c:pt idx="82524">
                  <c:v>274.33865000011701</c:v>
                </c:pt>
                <c:pt idx="82525">
                  <c:v>274.33921000010702</c:v>
                </c:pt>
                <c:pt idx="82526">
                  <c:v>274.33961699989499</c:v>
                </c:pt>
                <c:pt idx="82527">
                  <c:v>274.34030299991696</c:v>
                </c:pt>
                <c:pt idx="82528">
                  <c:v>274.34081499995898</c:v>
                </c:pt>
                <c:pt idx="82529">
                  <c:v>274.35341399996099</c:v>
                </c:pt>
                <c:pt idx="82530">
                  <c:v>274.354202999802</c:v>
                </c:pt>
                <c:pt idx="82531">
                  <c:v>274.35531199989703</c:v>
                </c:pt>
                <c:pt idx="82532">
                  <c:v>274.35660999981303</c:v>
                </c:pt>
                <c:pt idx="82533">
                  <c:v>274.35986699993003</c:v>
                </c:pt>
                <c:pt idx="82534">
                  <c:v>274.36055899988696</c:v>
                </c:pt>
                <c:pt idx="82535">
                  <c:v>274.36187400007805</c:v>
                </c:pt>
                <c:pt idx="82536">
                  <c:v>274.36294400013099</c:v>
                </c:pt>
                <c:pt idx="82537">
                  <c:v>274.36374099988802</c:v>
                </c:pt>
                <c:pt idx="82538">
                  <c:v>274.36532100000397</c:v>
                </c:pt>
                <c:pt idx="82539">
                  <c:v>274.389693000102</c:v>
                </c:pt>
                <c:pt idx="82540">
                  <c:v>274.39571400009299</c:v>
                </c:pt>
                <c:pt idx="82541">
                  <c:v>274.39607299993401</c:v>
                </c:pt>
                <c:pt idx="82542">
                  <c:v>274.39668199985999</c:v>
                </c:pt>
                <c:pt idx="82543">
                  <c:v>274.39675300001903</c:v>
                </c:pt>
                <c:pt idx="82544">
                  <c:v>274.39728199988105</c:v>
                </c:pt>
                <c:pt idx="82545">
                  <c:v>274.40125300017797</c:v>
                </c:pt>
                <c:pt idx="82546">
                  <c:v>274.40182400005102</c:v>
                </c:pt>
                <c:pt idx="82547">
                  <c:v>274.40294100006201</c:v>
                </c:pt>
                <c:pt idx="82548">
                  <c:v>274.40374800016701</c:v>
                </c:pt>
                <c:pt idx="82549">
                  <c:v>274.40538400014697</c:v>
                </c:pt>
                <c:pt idx="82550">
                  <c:v>274.40609499990302</c:v>
                </c:pt>
                <c:pt idx="82551">
                  <c:v>274.40742199996697</c:v>
                </c:pt>
                <c:pt idx="82552">
                  <c:v>274.40838800020998</c:v>
                </c:pt>
                <c:pt idx="82553">
                  <c:v>274.409815000126</c:v>
                </c:pt>
                <c:pt idx="82554">
                  <c:v>274.42669699985299</c:v>
                </c:pt>
                <c:pt idx="82555">
                  <c:v>274.42730599977898</c:v>
                </c:pt>
                <c:pt idx="82556">
                  <c:v>274.42839300010701</c:v>
                </c:pt>
                <c:pt idx="82557">
                  <c:v>274.429228999906</c:v>
                </c:pt>
                <c:pt idx="82558">
                  <c:v>274.43608400017098</c:v>
                </c:pt>
                <c:pt idx="82559">
                  <c:v>274.436735000108</c:v>
                </c:pt>
                <c:pt idx="82560">
                  <c:v>274.43808299994998</c:v>
                </c:pt>
                <c:pt idx="82561">
                  <c:v>274.43907399992798</c:v>
                </c:pt>
                <c:pt idx="82562">
                  <c:v>274.44354399995001</c:v>
                </c:pt>
                <c:pt idx="82563">
                  <c:v>274.44397799990799</c:v>
                </c:pt>
                <c:pt idx="82564">
                  <c:v>274.44477400013</c:v>
                </c:pt>
                <c:pt idx="82565">
                  <c:v>274.44534699998201</c:v>
                </c:pt>
                <c:pt idx="82566">
                  <c:v>274.44764800020403</c:v>
                </c:pt>
                <c:pt idx="82567">
                  <c:v>274.45780500011097</c:v>
                </c:pt>
                <c:pt idx="82568">
                  <c:v>274.463358000048</c:v>
                </c:pt>
                <c:pt idx="82569">
                  <c:v>274.464039000122</c:v>
                </c:pt>
                <c:pt idx="82570">
                  <c:v>274.465242000133</c:v>
                </c:pt>
                <c:pt idx="82571">
                  <c:v>274.46618300018503</c:v>
                </c:pt>
                <c:pt idx="82572">
                  <c:v>274.47187400002804</c:v>
                </c:pt>
                <c:pt idx="82573">
                  <c:v>274.47205699991099</c:v>
                </c:pt>
                <c:pt idx="82574">
                  <c:v>274.47266199988002</c:v>
                </c:pt>
                <c:pt idx="82575">
                  <c:v>274.47372799997504</c:v>
                </c:pt>
                <c:pt idx="82576">
                  <c:v>274.47447799977397</c:v>
                </c:pt>
                <c:pt idx="82577">
                  <c:v>274.49393599999797</c:v>
                </c:pt>
                <c:pt idx="82578">
                  <c:v>274.49417600018899</c:v>
                </c:pt>
                <c:pt idx="82579">
                  <c:v>274.49455199984999</c:v>
                </c:pt>
                <c:pt idx="82580">
                  <c:v>274.49572900013601</c:v>
                </c:pt>
                <c:pt idx="82581">
                  <c:v>274.49700699980804</c:v>
                </c:pt>
                <c:pt idx="82582">
                  <c:v>274.50474699980902</c:v>
                </c:pt>
                <c:pt idx="82583">
                  <c:v>274.50526499978798</c:v>
                </c:pt>
                <c:pt idx="82584">
                  <c:v>274.50622600008501</c:v>
                </c:pt>
                <c:pt idx="82585">
                  <c:v>274.507247000201</c:v>
                </c:pt>
                <c:pt idx="82586">
                  <c:v>274.51551100011699</c:v>
                </c:pt>
                <c:pt idx="82587">
                  <c:v>274.51815999984302</c:v>
                </c:pt>
                <c:pt idx="82588">
                  <c:v>274.51873400013898</c:v>
                </c:pt>
                <c:pt idx="82589">
                  <c:v>274.51974099994897</c:v>
                </c:pt>
                <c:pt idx="82590">
                  <c:v>274.52001700021304</c:v>
                </c:pt>
                <c:pt idx="82591">
                  <c:v>274.52046600001199</c:v>
                </c:pt>
                <c:pt idx="82592">
                  <c:v>274.52062100019197</c:v>
                </c:pt>
                <c:pt idx="82593">
                  <c:v>274.52176999986398</c:v>
                </c:pt>
                <c:pt idx="82594">
                  <c:v>274.52267299986397</c:v>
                </c:pt>
                <c:pt idx="82595">
                  <c:v>274.539722000099</c:v>
                </c:pt>
                <c:pt idx="82596">
                  <c:v>274.54193599987696</c:v>
                </c:pt>
                <c:pt idx="82597">
                  <c:v>274.55091299998401</c:v>
                </c:pt>
                <c:pt idx="82598">
                  <c:v>274.55360400017497</c:v>
                </c:pt>
                <c:pt idx="82599">
                  <c:v>274.55426599999498</c:v>
                </c:pt>
                <c:pt idx="82600">
                  <c:v>274.55562900013297</c:v>
                </c:pt>
                <c:pt idx="82601">
                  <c:v>274.55655399989996</c:v>
                </c:pt>
                <c:pt idx="82602">
                  <c:v>274.55897400022798</c:v>
                </c:pt>
                <c:pt idx="82603">
                  <c:v>274.561382000229</c:v>
                </c:pt>
                <c:pt idx="82604">
                  <c:v>274.56173900009099</c:v>
                </c:pt>
                <c:pt idx="82605">
                  <c:v>274.56243500000699</c:v>
                </c:pt>
                <c:pt idx="82606">
                  <c:v>274.56258499978503</c:v>
                </c:pt>
                <c:pt idx="82607">
                  <c:v>274.56296499985899</c:v>
                </c:pt>
                <c:pt idx="82608">
                  <c:v>274.56898199989098</c:v>
                </c:pt>
                <c:pt idx="82609">
                  <c:v>274.56964600014504</c:v>
                </c:pt>
                <c:pt idx="82610">
                  <c:v>274.570853000113</c:v>
                </c:pt>
                <c:pt idx="82611">
                  <c:v>274.57095899990202</c:v>
                </c:pt>
                <c:pt idx="82612">
                  <c:v>274.57164099996498</c:v>
                </c:pt>
                <c:pt idx="82613">
                  <c:v>274.57173699985998</c:v>
                </c:pt>
                <c:pt idx="82614">
                  <c:v>274.57228499997598</c:v>
                </c:pt>
                <c:pt idx="82615">
                  <c:v>274.57337499981804</c:v>
                </c:pt>
                <c:pt idx="82616">
                  <c:v>274.57405599989198</c:v>
                </c:pt>
                <c:pt idx="82617">
                  <c:v>274.58357900013601</c:v>
                </c:pt>
                <c:pt idx="82618">
                  <c:v>274.59986900021204</c:v>
                </c:pt>
                <c:pt idx="82619">
                  <c:v>274.60887200004402</c:v>
                </c:pt>
                <c:pt idx="82620">
                  <c:v>274.61608800012897</c:v>
                </c:pt>
                <c:pt idx="82621">
                  <c:v>274.62390600021502</c:v>
                </c:pt>
                <c:pt idx="82622">
                  <c:v>274.628291000226</c:v>
                </c:pt>
                <c:pt idx="82623">
                  <c:v>274.63915899988899</c:v>
                </c:pt>
                <c:pt idx="82624">
                  <c:v>274.64270500013299</c:v>
                </c:pt>
                <c:pt idx="82625">
                  <c:v>274.64829800010097</c:v>
                </c:pt>
                <c:pt idx="82626">
                  <c:v>274.65068299989002</c:v>
                </c:pt>
                <c:pt idx="82627">
                  <c:v>274.651259000165</c:v>
                </c:pt>
                <c:pt idx="82628">
                  <c:v>274.65240799983798</c:v>
                </c:pt>
                <c:pt idx="82629">
                  <c:v>274.65313699985899</c:v>
                </c:pt>
                <c:pt idx="82630">
                  <c:v>274.65951300018696</c:v>
                </c:pt>
                <c:pt idx="82631">
                  <c:v>274.67974499995705</c:v>
                </c:pt>
                <c:pt idx="82632">
                  <c:v>274.68008000005199</c:v>
                </c:pt>
                <c:pt idx="82633">
                  <c:v>274.68169199982998</c:v>
                </c:pt>
                <c:pt idx="82634">
                  <c:v>274.68186399983</c:v>
                </c:pt>
                <c:pt idx="82635">
                  <c:v>274.68241499991501</c:v>
                </c:pt>
                <c:pt idx="82636">
                  <c:v>274.68248600007405</c:v>
                </c:pt>
                <c:pt idx="82637">
                  <c:v>274.68289399985201</c:v>
                </c:pt>
                <c:pt idx="82638">
                  <c:v>274.68324299979901</c:v>
                </c:pt>
                <c:pt idx="82639">
                  <c:v>274.69345400004295</c:v>
                </c:pt>
                <c:pt idx="82640">
                  <c:v>274.69406699992697</c:v>
                </c:pt>
                <c:pt idx="82641">
                  <c:v>274.69529900008598</c:v>
                </c:pt>
                <c:pt idx="82642">
                  <c:v>274.69615700010701</c:v>
                </c:pt>
                <c:pt idx="82643">
                  <c:v>274.70394300007598</c:v>
                </c:pt>
                <c:pt idx="82644">
                  <c:v>274.73903300005901</c:v>
                </c:pt>
                <c:pt idx="82645">
                  <c:v>274.74310300021898</c:v>
                </c:pt>
                <c:pt idx="82646">
                  <c:v>274.75308800012499</c:v>
                </c:pt>
                <c:pt idx="82647">
                  <c:v>274.75376599977602</c:v>
                </c:pt>
                <c:pt idx="82648">
                  <c:v>274.75493400015597</c:v>
                </c:pt>
                <c:pt idx="82649">
                  <c:v>274.75567700003</c:v>
                </c:pt>
                <c:pt idx="82650">
                  <c:v>274.76250000017899</c:v>
                </c:pt>
                <c:pt idx="82651">
                  <c:v>274.76399499983</c:v>
                </c:pt>
                <c:pt idx="82652">
                  <c:v>274.76462999993601</c:v>
                </c:pt>
                <c:pt idx="82653">
                  <c:v>274.76593099981898</c:v>
                </c:pt>
                <c:pt idx="82654">
                  <c:v>274.766886000179</c:v>
                </c:pt>
                <c:pt idx="82655">
                  <c:v>274.77270200006302</c:v>
                </c:pt>
                <c:pt idx="82656">
                  <c:v>274.773363999884</c:v>
                </c:pt>
                <c:pt idx="82657">
                  <c:v>274.77469999985198</c:v>
                </c:pt>
                <c:pt idx="82658">
                  <c:v>274.77561200021199</c:v>
                </c:pt>
                <c:pt idx="82659">
                  <c:v>274.78395500020201</c:v>
                </c:pt>
                <c:pt idx="82660">
                  <c:v>274.784326999906</c:v>
                </c:pt>
                <c:pt idx="82661">
                  <c:v>274.78500200004396</c:v>
                </c:pt>
                <c:pt idx="82662">
                  <c:v>274.78547300006505</c:v>
                </c:pt>
                <c:pt idx="82663">
                  <c:v>274.81456599980402</c:v>
                </c:pt>
                <c:pt idx="82664">
                  <c:v>274.81534400021701</c:v>
                </c:pt>
                <c:pt idx="82665">
                  <c:v>274.816604000079</c:v>
                </c:pt>
                <c:pt idx="82666">
                  <c:v>274.81710099982502</c:v>
                </c:pt>
                <c:pt idx="82667">
                  <c:v>274.81756599991002</c:v>
                </c:pt>
                <c:pt idx="82668">
                  <c:v>274.82326500012203</c:v>
                </c:pt>
                <c:pt idx="82669">
                  <c:v>274.82395600009102</c:v>
                </c:pt>
                <c:pt idx="82670">
                  <c:v>274.82535899980496</c:v>
                </c:pt>
                <c:pt idx="82671">
                  <c:v>274.82629199994301</c:v>
                </c:pt>
                <c:pt idx="82672">
                  <c:v>274.83081699983802</c:v>
                </c:pt>
                <c:pt idx="82673">
                  <c:v>274.83148300006997</c:v>
                </c:pt>
                <c:pt idx="82674">
                  <c:v>274.83284199979596</c:v>
                </c:pt>
                <c:pt idx="82675">
                  <c:v>274.83378799979596</c:v>
                </c:pt>
                <c:pt idx="82676">
                  <c:v>274.83852200020897</c:v>
                </c:pt>
                <c:pt idx="82677">
                  <c:v>274.838845999966</c:v>
                </c:pt>
                <c:pt idx="82678">
                  <c:v>274.83938800014499</c:v>
                </c:pt>
                <c:pt idx="82679">
                  <c:v>274.83981700015596</c:v>
                </c:pt>
                <c:pt idx="82680">
                  <c:v>274.84450100018802</c:v>
                </c:pt>
                <c:pt idx="82681">
                  <c:v>274.85569300006301</c:v>
                </c:pt>
                <c:pt idx="82682">
                  <c:v>274.88631799997097</c:v>
                </c:pt>
                <c:pt idx="82683">
                  <c:v>274.89333199991898</c:v>
                </c:pt>
                <c:pt idx="82684">
                  <c:v>274.90093100004702</c:v>
                </c:pt>
                <c:pt idx="82685">
                  <c:v>274.90125199983504</c:v>
                </c:pt>
                <c:pt idx="82686">
                  <c:v>274.90267700022696</c:v>
                </c:pt>
                <c:pt idx="82687">
                  <c:v>274.90286700003702</c:v>
                </c:pt>
                <c:pt idx="82688">
                  <c:v>274.90364999994199</c:v>
                </c:pt>
                <c:pt idx="82689">
                  <c:v>274.90386099998403</c:v>
                </c:pt>
                <c:pt idx="82690">
                  <c:v>274.90396299981501</c:v>
                </c:pt>
                <c:pt idx="82691">
                  <c:v>274.90437400001599</c:v>
                </c:pt>
                <c:pt idx="82692">
                  <c:v>274.90444500017401</c:v>
                </c:pt>
                <c:pt idx="82693">
                  <c:v>274.90451099993101</c:v>
                </c:pt>
                <c:pt idx="82694">
                  <c:v>274.904903999868</c:v>
                </c:pt>
                <c:pt idx="82695">
                  <c:v>274.90520399987798</c:v>
                </c:pt>
                <c:pt idx="82696">
                  <c:v>274.90569000019599</c:v>
                </c:pt>
                <c:pt idx="82697">
                  <c:v>274.90598900021701</c:v>
                </c:pt>
                <c:pt idx="82698">
                  <c:v>274.93643800016702</c:v>
                </c:pt>
                <c:pt idx="82699">
                  <c:v>274.94469800012598</c:v>
                </c:pt>
                <c:pt idx="82700">
                  <c:v>274.94533600019997</c:v>
                </c:pt>
                <c:pt idx="82701">
                  <c:v>274.94681500002099</c:v>
                </c:pt>
                <c:pt idx="82702">
                  <c:v>274.94770200019002</c:v>
                </c:pt>
                <c:pt idx="82703">
                  <c:v>274.96132399983196</c:v>
                </c:pt>
                <c:pt idx="82704">
                  <c:v>274.961956999959</c:v>
                </c:pt>
                <c:pt idx="82705">
                  <c:v>274.96267400010697</c:v>
                </c:pt>
                <c:pt idx="82706">
                  <c:v>274.96322300021302</c:v>
                </c:pt>
                <c:pt idx="82707">
                  <c:v>274.96340200013901</c:v>
                </c:pt>
                <c:pt idx="82708">
                  <c:v>274.96407399985401</c:v>
                </c:pt>
                <c:pt idx="82709">
                  <c:v>274.96480699983198</c:v>
                </c:pt>
                <c:pt idx="82710">
                  <c:v>274.96572900008601</c:v>
                </c:pt>
                <c:pt idx="82711">
                  <c:v>274.97382699993904</c:v>
                </c:pt>
                <c:pt idx="82712">
                  <c:v>274.97468699993902</c:v>
                </c:pt>
                <c:pt idx="82713">
                  <c:v>274.97606599990797</c:v>
                </c:pt>
                <c:pt idx="82714">
                  <c:v>274.97785300010901</c:v>
                </c:pt>
                <c:pt idx="82715">
                  <c:v>274.97833799998199</c:v>
                </c:pt>
                <c:pt idx="82716">
                  <c:v>274.98321099983502</c:v>
                </c:pt>
                <c:pt idx="82717">
                  <c:v>274.98355599982398</c:v>
                </c:pt>
                <c:pt idx="82718">
                  <c:v>274.98420600022604</c:v>
                </c:pt>
                <c:pt idx="82719">
                  <c:v>274.98472800016305</c:v>
                </c:pt>
                <c:pt idx="82720">
                  <c:v>275.00301800000602</c:v>
                </c:pt>
                <c:pt idx="82721">
                  <c:v>275.00307299987901</c:v>
                </c:pt>
                <c:pt idx="82722">
                  <c:v>275.00372099984799</c:v>
                </c:pt>
                <c:pt idx="82723">
                  <c:v>275.00375999989001</c:v>
                </c:pt>
                <c:pt idx="82724">
                  <c:v>275.00497800019701</c:v>
                </c:pt>
                <c:pt idx="82725">
                  <c:v>275.00512500000696</c:v>
                </c:pt>
                <c:pt idx="82726">
                  <c:v>275.00582899983698</c:v>
                </c:pt>
                <c:pt idx="82727">
                  <c:v>275.00613499978499</c:v>
                </c:pt>
                <c:pt idx="82728">
                  <c:v>275.01262199984905</c:v>
                </c:pt>
                <c:pt idx="82729">
                  <c:v>275.02167700003997</c:v>
                </c:pt>
                <c:pt idx="82730">
                  <c:v>275.02237499993498</c:v>
                </c:pt>
                <c:pt idx="82731">
                  <c:v>275.02354499983903</c:v>
                </c:pt>
                <c:pt idx="82732">
                  <c:v>275.02433700010403</c:v>
                </c:pt>
                <c:pt idx="82733">
                  <c:v>275.02628100000902</c:v>
                </c:pt>
                <c:pt idx="82734">
                  <c:v>275.02948199980801</c:v>
                </c:pt>
                <c:pt idx="82735">
                  <c:v>275.04828900009602</c:v>
                </c:pt>
                <c:pt idx="82736">
                  <c:v>275.04906400008599</c:v>
                </c:pt>
                <c:pt idx="82737">
                  <c:v>275.05013700010699</c:v>
                </c:pt>
                <c:pt idx="82738">
                  <c:v>275.05123799983198</c:v>
                </c:pt>
                <c:pt idx="82739">
                  <c:v>275.05300199982202</c:v>
                </c:pt>
                <c:pt idx="82740">
                  <c:v>275.05865500006598</c:v>
                </c:pt>
                <c:pt idx="82741">
                  <c:v>275.05917200005501</c:v>
                </c:pt>
                <c:pt idx="82742">
                  <c:v>275.06007300007599</c:v>
                </c:pt>
                <c:pt idx="82743">
                  <c:v>275.06128000004497</c:v>
                </c:pt>
                <c:pt idx="82744">
                  <c:v>275.06495499983401</c:v>
                </c:pt>
                <c:pt idx="82745">
                  <c:v>275.06560099982295</c:v>
                </c:pt>
                <c:pt idx="82746">
                  <c:v>275.06688399989702</c:v>
                </c:pt>
                <c:pt idx="82747">
                  <c:v>275.06834499990799</c:v>
                </c:pt>
                <c:pt idx="82748">
                  <c:v>275.06922600014104</c:v>
                </c:pt>
                <c:pt idx="82749">
                  <c:v>275.07503200013099</c:v>
                </c:pt>
                <c:pt idx="82750">
                  <c:v>275.102081000113</c:v>
                </c:pt>
                <c:pt idx="82751">
                  <c:v>275.10639999991298</c:v>
                </c:pt>
                <c:pt idx="82752">
                  <c:v>275.10842199990202</c:v>
                </c:pt>
                <c:pt idx="82753">
                  <c:v>275.109306000103</c:v>
                </c:pt>
                <c:pt idx="82754">
                  <c:v>275.10994500016699</c:v>
                </c:pt>
                <c:pt idx="82755">
                  <c:v>275.11068200010402</c:v>
                </c:pt>
                <c:pt idx="82756">
                  <c:v>275.11216799984999</c:v>
                </c:pt>
                <c:pt idx="82757">
                  <c:v>275.11318400001903</c:v>
                </c:pt>
                <c:pt idx="82758">
                  <c:v>275.11481400006198</c:v>
                </c:pt>
                <c:pt idx="82759">
                  <c:v>275.11545200013603</c:v>
                </c:pt>
                <c:pt idx="82760">
                  <c:v>275.11674300012601</c:v>
                </c:pt>
                <c:pt idx="82761">
                  <c:v>275.118273999851</c:v>
                </c:pt>
                <c:pt idx="82762">
                  <c:v>275.12071699993601</c:v>
                </c:pt>
                <c:pt idx="82763">
                  <c:v>275.136683999789</c:v>
                </c:pt>
                <c:pt idx="82764">
                  <c:v>275.137237999842</c:v>
                </c:pt>
                <c:pt idx="82765">
                  <c:v>275.13813599989498</c:v>
                </c:pt>
                <c:pt idx="82766">
                  <c:v>275.13865599985303</c:v>
                </c:pt>
                <c:pt idx="82767">
                  <c:v>275.13914300016</c:v>
                </c:pt>
                <c:pt idx="82768">
                  <c:v>275.13931300018101</c:v>
                </c:pt>
                <c:pt idx="82769">
                  <c:v>275.13967499999097</c:v>
                </c:pt>
                <c:pt idx="82770">
                  <c:v>275.14047200020201</c:v>
                </c:pt>
                <c:pt idx="82771">
                  <c:v>275.14097099992699</c:v>
                </c:pt>
                <c:pt idx="82772">
                  <c:v>275.14114899986396</c:v>
                </c:pt>
                <c:pt idx="82773">
                  <c:v>275.14249500018195</c:v>
                </c:pt>
                <c:pt idx="82774">
                  <c:v>275.142695999875</c:v>
                </c:pt>
                <c:pt idx="82775">
                  <c:v>275.143303999811</c:v>
                </c:pt>
                <c:pt idx="82776">
                  <c:v>275.143509999907</c:v>
                </c:pt>
                <c:pt idx="82777">
                  <c:v>275.14456400012898</c:v>
                </c:pt>
                <c:pt idx="82778">
                  <c:v>275.14465100011802</c:v>
                </c:pt>
                <c:pt idx="82779">
                  <c:v>275.144744000044</c:v>
                </c:pt>
                <c:pt idx="82780">
                  <c:v>275.144809999801</c:v>
                </c:pt>
                <c:pt idx="82781">
                  <c:v>275.14487799999102</c:v>
                </c:pt>
                <c:pt idx="82782">
                  <c:v>275.14622199987502</c:v>
                </c:pt>
                <c:pt idx="82783">
                  <c:v>275.14667800005503</c:v>
                </c:pt>
                <c:pt idx="82784">
                  <c:v>275.14704299983299</c:v>
                </c:pt>
                <c:pt idx="82785">
                  <c:v>275.14752700017101</c:v>
                </c:pt>
                <c:pt idx="82786">
                  <c:v>275.14805800001301</c:v>
                </c:pt>
                <c:pt idx="82787">
                  <c:v>275.15561200016202</c:v>
                </c:pt>
                <c:pt idx="82788">
                  <c:v>275.15698500019403</c:v>
                </c:pt>
                <c:pt idx="82789">
                  <c:v>275.15749900021501</c:v>
                </c:pt>
                <c:pt idx="82790">
                  <c:v>275.158386999919</c:v>
                </c:pt>
                <c:pt idx="82791">
                  <c:v>275.15908599980298</c:v>
                </c:pt>
                <c:pt idx="82792">
                  <c:v>275.166720000015</c:v>
                </c:pt>
                <c:pt idx="82793">
                  <c:v>275.18455600011202</c:v>
                </c:pt>
                <c:pt idx="82794">
                  <c:v>275.18591499983802</c:v>
                </c:pt>
                <c:pt idx="82795">
                  <c:v>275.18660499981701</c:v>
                </c:pt>
                <c:pt idx="82796">
                  <c:v>275.18791000011299</c:v>
                </c:pt>
                <c:pt idx="82797">
                  <c:v>275.18893700016599</c:v>
                </c:pt>
                <c:pt idx="82798">
                  <c:v>275.19275599979596</c:v>
                </c:pt>
                <c:pt idx="82799">
                  <c:v>275.19349800013498</c:v>
                </c:pt>
                <c:pt idx="82800">
                  <c:v>275.19492200008199</c:v>
                </c:pt>
                <c:pt idx="82801">
                  <c:v>275.19582200011405</c:v>
                </c:pt>
                <c:pt idx="82802">
                  <c:v>275.21331099978801</c:v>
                </c:pt>
                <c:pt idx="82803">
                  <c:v>275.21396100019001</c:v>
                </c:pt>
                <c:pt idx="82804">
                  <c:v>275.21514299996801</c:v>
                </c:pt>
                <c:pt idx="82805">
                  <c:v>275.21591300001</c:v>
                </c:pt>
                <c:pt idx="82806">
                  <c:v>275.21714700014797</c:v>
                </c:pt>
                <c:pt idx="82807">
                  <c:v>275.23305700015004</c:v>
                </c:pt>
                <c:pt idx="82808">
                  <c:v>275.23551700005504</c:v>
                </c:pt>
                <c:pt idx="82809">
                  <c:v>275.24154299999202</c:v>
                </c:pt>
                <c:pt idx="82810">
                  <c:v>275.241954000193</c:v>
                </c:pt>
                <c:pt idx="82811">
                  <c:v>275.24262399992904</c:v>
                </c:pt>
                <c:pt idx="82812">
                  <c:v>275.24315600021498</c:v>
                </c:pt>
                <c:pt idx="82813">
                  <c:v>275.24530700020404</c:v>
                </c:pt>
                <c:pt idx="82814">
                  <c:v>275.24635300005605</c:v>
                </c:pt>
                <c:pt idx="82815">
                  <c:v>275.25660599985702</c:v>
                </c:pt>
                <c:pt idx="82816">
                  <c:v>275.25788599996298</c:v>
                </c:pt>
                <c:pt idx="82817">
                  <c:v>275.25810699989904</c:v>
                </c:pt>
                <c:pt idx="82818">
                  <c:v>275.26229600016399</c:v>
                </c:pt>
                <c:pt idx="82819">
                  <c:v>275.28544400001903</c:v>
                </c:pt>
                <c:pt idx="82820">
                  <c:v>275.286086000051</c:v>
                </c:pt>
                <c:pt idx="82821">
                  <c:v>275.287341999955</c:v>
                </c:pt>
                <c:pt idx="82822">
                  <c:v>275.28790999986001</c:v>
                </c:pt>
                <c:pt idx="82823">
                  <c:v>275.28817700022</c:v>
                </c:pt>
                <c:pt idx="82824">
                  <c:v>275.28855599984996</c:v>
                </c:pt>
                <c:pt idx="82825">
                  <c:v>275.30021599977704</c:v>
                </c:pt>
                <c:pt idx="82826">
                  <c:v>275.300876000073</c:v>
                </c:pt>
                <c:pt idx="82827">
                  <c:v>275.30212000010505</c:v>
                </c:pt>
                <c:pt idx="82828">
                  <c:v>275.30260399998895</c:v>
                </c:pt>
                <c:pt idx="82829">
                  <c:v>275.30291399989403</c:v>
                </c:pt>
                <c:pt idx="82830">
                  <c:v>275.303291</c:v>
                </c:pt>
                <c:pt idx="82831">
                  <c:v>275.30397600003198</c:v>
                </c:pt>
                <c:pt idx="82832">
                  <c:v>275.30434500022204</c:v>
                </c:pt>
                <c:pt idx="82833">
                  <c:v>275.30452500013695</c:v>
                </c:pt>
                <c:pt idx="82834">
                  <c:v>275.30510499991499</c:v>
                </c:pt>
                <c:pt idx="82835">
                  <c:v>275.30536799986203</c:v>
                </c:pt>
                <c:pt idx="82836">
                  <c:v>275.30566099994701</c:v>
                </c:pt>
                <c:pt idx="82837">
                  <c:v>275.30995899996901</c:v>
                </c:pt>
                <c:pt idx="82838">
                  <c:v>275.32157999985401</c:v>
                </c:pt>
                <c:pt idx="82839">
                  <c:v>275.32217099997001</c:v>
                </c:pt>
                <c:pt idx="82840">
                  <c:v>275.32344100018196</c:v>
                </c:pt>
                <c:pt idx="82841">
                  <c:v>275.32428999984404</c:v>
                </c:pt>
                <c:pt idx="82842">
                  <c:v>275.32898400022503</c:v>
                </c:pt>
                <c:pt idx="82843">
                  <c:v>275.32942600009801</c:v>
                </c:pt>
                <c:pt idx="82844">
                  <c:v>275.33020800001299</c:v>
                </c:pt>
                <c:pt idx="82845">
                  <c:v>275.33075500014002</c:v>
                </c:pt>
                <c:pt idx="82846">
                  <c:v>275.33754800015197</c:v>
                </c:pt>
                <c:pt idx="82847">
                  <c:v>275.34153799979299</c:v>
                </c:pt>
                <c:pt idx="82848">
                  <c:v>275.34217999982502</c:v>
                </c:pt>
                <c:pt idx="82849">
                  <c:v>275.34344500008899</c:v>
                </c:pt>
                <c:pt idx="82850">
                  <c:v>275.34432199990897</c:v>
                </c:pt>
                <c:pt idx="82851">
                  <c:v>275.35108700021703</c:v>
                </c:pt>
                <c:pt idx="82852">
                  <c:v>275.35163699985702</c:v>
                </c:pt>
                <c:pt idx="82853">
                  <c:v>275.35279999983601</c:v>
                </c:pt>
                <c:pt idx="82854">
                  <c:v>275.35284099985802</c:v>
                </c:pt>
                <c:pt idx="82855">
                  <c:v>275.35362099979403</c:v>
                </c:pt>
                <c:pt idx="82856">
                  <c:v>275.35590099978401</c:v>
                </c:pt>
                <c:pt idx="82857">
                  <c:v>275.35894299990099</c:v>
                </c:pt>
                <c:pt idx="82858">
                  <c:v>275.36394700018695</c:v>
                </c:pt>
                <c:pt idx="82859">
                  <c:v>275.36465000002801</c:v>
                </c:pt>
                <c:pt idx="82860">
                  <c:v>275.36582599987003</c:v>
                </c:pt>
                <c:pt idx="82861">
                  <c:v>275.36672299993302</c:v>
                </c:pt>
                <c:pt idx="82862">
                  <c:v>275.39315700005301</c:v>
                </c:pt>
                <c:pt idx="82863">
                  <c:v>275.39376200002096</c:v>
                </c:pt>
                <c:pt idx="82864">
                  <c:v>275.39501100000001</c:v>
                </c:pt>
                <c:pt idx="82865">
                  <c:v>275.39580199981998</c:v>
                </c:pt>
                <c:pt idx="82866">
                  <c:v>275.40303600017</c:v>
                </c:pt>
                <c:pt idx="82867">
                  <c:v>275.40391000002199</c:v>
                </c:pt>
                <c:pt idx="82868">
                  <c:v>275.40465999982104</c:v>
                </c:pt>
                <c:pt idx="82869">
                  <c:v>275.40992500007599</c:v>
                </c:pt>
                <c:pt idx="82870">
                  <c:v>275.41054999983299</c:v>
                </c:pt>
                <c:pt idx="82871">
                  <c:v>275.41169000005499</c:v>
                </c:pt>
                <c:pt idx="82872">
                  <c:v>275.412527999833</c:v>
                </c:pt>
                <c:pt idx="82873">
                  <c:v>275.43736200004702</c:v>
                </c:pt>
                <c:pt idx="82874">
                  <c:v>275.43789199989902</c:v>
                </c:pt>
                <c:pt idx="82875">
                  <c:v>275.43874999992101</c:v>
                </c:pt>
                <c:pt idx="82876">
                  <c:v>275.43972700004798</c:v>
                </c:pt>
                <c:pt idx="82877">
                  <c:v>275.45056500002801</c:v>
                </c:pt>
                <c:pt idx="82878">
                  <c:v>275.45237899994299</c:v>
                </c:pt>
                <c:pt idx="82879">
                  <c:v>275.45279500009201</c:v>
                </c:pt>
                <c:pt idx="82880">
                  <c:v>275.46336600016701</c:v>
                </c:pt>
                <c:pt idx="82881">
                  <c:v>275.46408999978604</c:v>
                </c:pt>
                <c:pt idx="82882">
                  <c:v>275.46528399989199</c:v>
                </c:pt>
                <c:pt idx="82883">
                  <c:v>275.466075000167</c:v>
                </c:pt>
                <c:pt idx="82884">
                  <c:v>275.496154999927</c:v>
                </c:pt>
                <c:pt idx="82885">
                  <c:v>275.499336999928</c:v>
                </c:pt>
                <c:pt idx="82886">
                  <c:v>275.50605599981202</c:v>
                </c:pt>
                <c:pt idx="82887">
                  <c:v>275.50668999992899</c:v>
                </c:pt>
                <c:pt idx="82888">
                  <c:v>275.50780100000298</c:v>
                </c:pt>
                <c:pt idx="82889">
                  <c:v>275.50865500006597</c:v>
                </c:pt>
                <c:pt idx="82890">
                  <c:v>275.52898700014299</c:v>
                </c:pt>
                <c:pt idx="82891">
                  <c:v>275.55223499984999</c:v>
                </c:pt>
                <c:pt idx="82892">
                  <c:v>275.55281200011405</c:v>
                </c:pt>
                <c:pt idx="82893">
                  <c:v>275.553976000082</c:v>
                </c:pt>
                <c:pt idx="82894">
                  <c:v>275.554676999945</c:v>
                </c:pt>
                <c:pt idx="82895">
                  <c:v>275.556493999829</c:v>
                </c:pt>
                <c:pt idx="82896">
                  <c:v>275.55714399977603</c:v>
                </c:pt>
                <c:pt idx="82897">
                  <c:v>275.55820599991398</c:v>
                </c:pt>
                <c:pt idx="82898">
                  <c:v>275.55826800016803</c:v>
                </c:pt>
                <c:pt idx="82899">
                  <c:v>275.55890599978699</c:v>
                </c:pt>
                <c:pt idx="82900">
                  <c:v>275.55916299979799</c:v>
                </c:pt>
                <c:pt idx="82901">
                  <c:v>275.56010999978696</c:v>
                </c:pt>
                <c:pt idx="82902">
                  <c:v>275.56095999989299</c:v>
                </c:pt>
                <c:pt idx="82903">
                  <c:v>275.577223999789</c:v>
                </c:pt>
                <c:pt idx="82904">
                  <c:v>275.58139299981099</c:v>
                </c:pt>
                <c:pt idx="82905">
                  <c:v>275.58205400009604</c:v>
                </c:pt>
                <c:pt idx="82906">
                  <c:v>275.58330300007498</c:v>
                </c:pt>
                <c:pt idx="82907">
                  <c:v>275.58421799994898</c:v>
                </c:pt>
                <c:pt idx="82908">
                  <c:v>275.58683799998101</c:v>
                </c:pt>
                <c:pt idx="82909">
                  <c:v>275.58740699987499</c:v>
                </c:pt>
                <c:pt idx="82910">
                  <c:v>275.588527999843</c:v>
                </c:pt>
                <c:pt idx="82911">
                  <c:v>275.58932100009696</c:v>
                </c:pt>
                <c:pt idx="82912">
                  <c:v>275.61197500017397</c:v>
                </c:pt>
                <c:pt idx="82913">
                  <c:v>275.620272000196</c:v>
                </c:pt>
                <c:pt idx="82914">
                  <c:v>275.62091099980495</c:v>
                </c:pt>
                <c:pt idx="82915">
                  <c:v>275.62157200009</c:v>
                </c:pt>
                <c:pt idx="82916">
                  <c:v>275.62278400000599</c:v>
                </c:pt>
                <c:pt idx="82917">
                  <c:v>275.62360499996402</c:v>
                </c:pt>
                <c:pt idx="82918">
                  <c:v>275.62935000014403</c:v>
                </c:pt>
                <c:pt idx="82919">
                  <c:v>275.63552899982795</c:v>
                </c:pt>
                <c:pt idx="82920">
                  <c:v>275.63670400013501</c:v>
                </c:pt>
                <c:pt idx="82921">
                  <c:v>275.63739000015596</c:v>
                </c:pt>
                <c:pt idx="82922">
                  <c:v>275.63866499986</c:v>
                </c:pt>
                <c:pt idx="82923">
                  <c:v>275.63979300020895</c:v>
                </c:pt>
                <c:pt idx="82924">
                  <c:v>275.64107199987103</c:v>
                </c:pt>
                <c:pt idx="82925">
                  <c:v>275.64166100000801</c:v>
                </c:pt>
                <c:pt idx="82926">
                  <c:v>275.64263500016699</c:v>
                </c:pt>
                <c:pt idx="82927">
                  <c:v>275.643354999829</c:v>
                </c:pt>
                <c:pt idx="82928">
                  <c:v>275.64944300002003</c:v>
                </c:pt>
                <c:pt idx="82929">
                  <c:v>275.65012500008305</c:v>
                </c:pt>
                <c:pt idx="82930">
                  <c:v>275.65141600007303</c:v>
                </c:pt>
                <c:pt idx="82931">
                  <c:v>275.65230700019998</c:v>
                </c:pt>
                <c:pt idx="82932">
                  <c:v>275.65645999993598</c:v>
                </c:pt>
                <c:pt idx="82933">
                  <c:v>275.65701000003099</c:v>
                </c:pt>
                <c:pt idx="82934">
                  <c:v>275.65713600006302</c:v>
                </c:pt>
                <c:pt idx="82935">
                  <c:v>275.65762799986203</c:v>
                </c:pt>
                <c:pt idx="82936">
                  <c:v>275.65776499977795</c:v>
                </c:pt>
                <c:pt idx="82937">
                  <c:v>275.65834000006299</c:v>
                </c:pt>
                <c:pt idx="82938">
                  <c:v>275.65847400001002</c:v>
                </c:pt>
                <c:pt idx="82939">
                  <c:v>275.65918500022201</c:v>
                </c:pt>
                <c:pt idx="82940">
                  <c:v>275.66661599985304</c:v>
                </c:pt>
                <c:pt idx="82941">
                  <c:v>275.67059900002198</c:v>
                </c:pt>
                <c:pt idx="82942">
                  <c:v>275.67121799984301</c:v>
                </c:pt>
                <c:pt idx="82943">
                  <c:v>275.67242900022296</c:v>
                </c:pt>
                <c:pt idx="82944">
                  <c:v>275.67324199981101</c:v>
                </c:pt>
                <c:pt idx="82945">
                  <c:v>275.67609800007602</c:v>
                </c:pt>
                <c:pt idx="82946">
                  <c:v>275.67670799999098</c:v>
                </c:pt>
                <c:pt idx="82947">
                  <c:v>275.67773999999099</c:v>
                </c:pt>
                <c:pt idx="82948">
                  <c:v>275.67852599986497</c:v>
                </c:pt>
                <c:pt idx="82949">
                  <c:v>275.68016699979103</c:v>
                </c:pt>
                <c:pt idx="82950">
                  <c:v>275.68056800009799</c:v>
                </c:pt>
                <c:pt idx="82951">
                  <c:v>275.68138100013999</c:v>
                </c:pt>
                <c:pt idx="82952">
                  <c:v>275.68187899987601</c:v>
                </c:pt>
                <c:pt idx="82953">
                  <c:v>275.69190299982398</c:v>
                </c:pt>
                <c:pt idx="82954">
                  <c:v>275.69221300018398</c:v>
                </c:pt>
                <c:pt idx="82955">
                  <c:v>275.69280899979196</c:v>
                </c:pt>
                <c:pt idx="82956">
                  <c:v>275.69331399990898</c:v>
                </c:pt>
                <c:pt idx="82957">
                  <c:v>275.70003800019504</c:v>
                </c:pt>
                <c:pt idx="82958">
                  <c:v>275.71616800014402</c:v>
                </c:pt>
                <c:pt idx="82959">
                  <c:v>275.71686800001697</c:v>
                </c:pt>
                <c:pt idx="82960">
                  <c:v>275.74700500008396</c:v>
                </c:pt>
                <c:pt idx="82961">
                  <c:v>275.74902900005299</c:v>
                </c:pt>
                <c:pt idx="82962">
                  <c:v>275.75174299999998</c:v>
                </c:pt>
                <c:pt idx="82963">
                  <c:v>275.75259000013796</c:v>
                </c:pt>
                <c:pt idx="82964">
                  <c:v>275.75321799986301</c:v>
                </c:pt>
                <c:pt idx="82965">
                  <c:v>275.75432799994803</c:v>
                </c:pt>
                <c:pt idx="82966">
                  <c:v>275.75519799984198</c:v>
                </c:pt>
                <c:pt idx="82967">
                  <c:v>275.759794999885</c:v>
                </c:pt>
                <c:pt idx="82968">
                  <c:v>275.77393599994997</c:v>
                </c:pt>
                <c:pt idx="82969">
                  <c:v>275.795929000196</c:v>
                </c:pt>
                <c:pt idx="82970">
                  <c:v>275.79624999998401</c:v>
                </c:pt>
                <c:pt idx="82971">
                  <c:v>275.79672899992102</c:v>
                </c:pt>
                <c:pt idx="82972">
                  <c:v>275.79718400011097</c:v>
                </c:pt>
                <c:pt idx="82973">
                  <c:v>275.80600500004897</c:v>
                </c:pt>
                <c:pt idx="82974">
                  <c:v>275.820054000178</c:v>
                </c:pt>
                <c:pt idx="82975">
                  <c:v>275.834185999883</c:v>
                </c:pt>
                <c:pt idx="82976">
                  <c:v>275.83480100020097</c:v>
                </c:pt>
                <c:pt idx="82977">
                  <c:v>275.83590299991499</c:v>
                </c:pt>
                <c:pt idx="82978">
                  <c:v>275.83668199986204</c:v>
                </c:pt>
                <c:pt idx="82979">
                  <c:v>275.85420200011799</c:v>
                </c:pt>
                <c:pt idx="82980">
                  <c:v>275.85962800003398</c:v>
                </c:pt>
                <c:pt idx="82981">
                  <c:v>275.86035200010798</c:v>
                </c:pt>
                <c:pt idx="82982">
                  <c:v>275.86162899979104</c:v>
                </c:pt>
                <c:pt idx="82983">
                  <c:v>275.86261199985501</c:v>
                </c:pt>
                <c:pt idx="82984">
                  <c:v>275.86302400004502</c:v>
                </c:pt>
                <c:pt idx="82985">
                  <c:v>275.88291299980403</c:v>
                </c:pt>
                <c:pt idx="82986">
                  <c:v>275.88358999992101</c:v>
                </c:pt>
                <c:pt idx="82987">
                  <c:v>275.88494300016396</c:v>
                </c:pt>
                <c:pt idx="82988">
                  <c:v>275.885936000122</c:v>
                </c:pt>
                <c:pt idx="82989">
                  <c:v>275.89286000011202</c:v>
                </c:pt>
                <c:pt idx="82990">
                  <c:v>275.89634900004899</c:v>
                </c:pt>
                <c:pt idx="82991">
                  <c:v>275.896435000049</c:v>
                </c:pt>
                <c:pt idx="82992">
                  <c:v>275.89696899985898</c:v>
                </c:pt>
                <c:pt idx="82993">
                  <c:v>275.89699000009205</c:v>
                </c:pt>
                <c:pt idx="82994">
                  <c:v>275.89814500015495</c:v>
                </c:pt>
                <c:pt idx="82995">
                  <c:v>275.89826099983799</c:v>
                </c:pt>
                <c:pt idx="82996">
                  <c:v>275.89899699978503</c:v>
                </c:pt>
                <c:pt idx="82997">
                  <c:v>275.899070999912</c:v>
                </c:pt>
                <c:pt idx="82998">
                  <c:v>275.91716500000899</c:v>
                </c:pt>
                <c:pt idx="82999">
                  <c:v>275.91761900020998</c:v>
                </c:pt>
                <c:pt idx="83000">
                  <c:v>275.91839300020996</c:v>
                </c:pt>
                <c:pt idx="83001">
                  <c:v>275.91890699977699</c:v>
                </c:pt>
                <c:pt idx="83002">
                  <c:v>275.920414000211</c:v>
                </c:pt>
                <c:pt idx="83003">
                  <c:v>275.921108000147</c:v>
                </c:pt>
                <c:pt idx="83004">
                  <c:v>275.92246299991501</c:v>
                </c:pt>
                <c:pt idx="83005">
                  <c:v>275.92336499992598</c:v>
                </c:pt>
                <c:pt idx="83006">
                  <c:v>275.92957600018002</c:v>
                </c:pt>
                <c:pt idx="83007">
                  <c:v>275.93022600012699</c:v>
                </c:pt>
                <c:pt idx="83008">
                  <c:v>275.931169000159</c:v>
                </c:pt>
                <c:pt idx="83009">
                  <c:v>275.93146900017001</c:v>
                </c:pt>
                <c:pt idx="83010">
                  <c:v>275.93185700015903</c:v>
                </c:pt>
                <c:pt idx="83011">
                  <c:v>275.93237600012799</c:v>
                </c:pt>
                <c:pt idx="83012">
                  <c:v>275.93322299980997</c:v>
                </c:pt>
                <c:pt idx="83013">
                  <c:v>275.934132000202</c:v>
                </c:pt>
                <c:pt idx="83014">
                  <c:v>275.94216999977999</c:v>
                </c:pt>
                <c:pt idx="83015">
                  <c:v>275.95048900002399</c:v>
                </c:pt>
                <c:pt idx="83016">
                  <c:v>275.959063999835</c:v>
                </c:pt>
                <c:pt idx="83017">
                  <c:v>275.95952699993995</c:v>
                </c:pt>
                <c:pt idx="83018">
                  <c:v>275.95993400018398</c:v>
                </c:pt>
                <c:pt idx="83019">
                  <c:v>275.96066300020499</c:v>
                </c:pt>
                <c:pt idx="83020">
                  <c:v>275.96115699998302</c:v>
                </c:pt>
                <c:pt idx="83021">
                  <c:v>275.97355599982603</c:v>
                </c:pt>
                <c:pt idx="83022">
                  <c:v>275.98048199979502</c:v>
                </c:pt>
                <c:pt idx="83023">
                  <c:v>275.98098599992198</c:v>
                </c:pt>
                <c:pt idx="83024">
                  <c:v>275.98117700017599</c:v>
                </c:pt>
                <c:pt idx="83025">
                  <c:v>275.981765999858</c:v>
                </c:pt>
                <c:pt idx="83026">
                  <c:v>275.98188399997503</c:v>
                </c:pt>
                <c:pt idx="83027">
                  <c:v>275.98267599978499</c:v>
                </c:pt>
                <c:pt idx="83028">
                  <c:v>275.98297800022902</c:v>
                </c:pt>
                <c:pt idx="83029">
                  <c:v>275.98378099992198</c:v>
                </c:pt>
                <c:pt idx="83030">
                  <c:v>275.989986999775</c:v>
                </c:pt>
                <c:pt idx="83031">
                  <c:v>275.99074999989097</c:v>
                </c:pt>
                <c:pt idx="83032">
                  <c:v>275.99215200007097</c:v>
                </c:pt>
                <c:pt idx="83033">
                  <c:v>275.99217799979596</c:v>
                </c:pt>
                <c:pt idx="83034">
                  <c:v>275.99323999993402</c:v>
                </c:pt>
                <c:pt idx="83035">
                  <c:v>276.00144999996695</c:v>
                </c:pt>
                <c:pt idx="83036">
                  <c:v>276.00170300001901</c:v>
                </c:pt>
                <c:pt idx="83037">
                  <c:v>276.002323999819</c:v>
                </c:pt>
                <c:pt idx="83038">
                  <c:v>276.002812000115</c:v>
                </c:pt>
                <c:pt idx="83039">
                  <c:v>276.00309299987202</c:v>
                </c:pt>
                <c:pt idx="83040">
                  <c:v>276.00350500006198</c:v>
                </c:pt>
                <c:pt idx="83041">
                  <c:v>276.00378899978699</c:v>
                </c:pt>
                <c:pt idx="83042">
                  <c:v>276.00437499995599</c:v>
                </c:pt>
                <c:pt idx="83043">
                  <c:v>276.00437599994598</c:v>
                </c:pt>
                <c:pt idx="83044">
                  <c:v>276.00513000015701</c:v>
                </c:pt>
                <c:pt idx="83045">
                  <c:v>276.00571399989303</c:v>
                </c:pt>
                <c:pt idx="83046">
                  <c:v>276.00676200017898</c:v>
                </c:pt>
                <c:pt idx="83047">
                  <c:v>276.00753500018902</c:v>
                </c:pt>
                <c:pt idx="83048">
                  <c:v>276.00881599983001</c:v>
                </c:pt>
                <c:pt idx="83049">
                  <c:v>276.02156600005401</c:v>
                </c:pt>
                <c:pt idx="83050">
                  <c:v>276.03371799977998</c:v>
                </c:pt>
                <c:pt idx="83051">
                  <c:v>276.051186000131</c:v>
                </c:pt>
                <c:pt idx="83052">
                  <c:v>276.05321000010002</c:v>
                </c:pt>
                <c:pt idx="83053">
                  <c:v>276.06169399996298</c:v>
                </c:pt>
                <c:pt idx="83054">
                  <c:v>276.06232700009002</c:v>
                </c:pt>
                <c:pt idx="83055">
                  <c:v>276.06326100021704</c:v>
                </c:pt>
                <c:pt idx="83056">
                  <c:v>276.064356000006</c:v>
                </c:pt>
                <c:pt idx="83057">
                  <c:v>276.06850099982603</c:v>
                </c:pt>
                <c:pt idx="83058">
                  <c:v>276.07139600013397</c:v>
                </c:pt>
                <c:pt idx="83059">
                  <c:v>276.08946300006198</c:v>
                </c:pt>
                <c:pt idx="83060">
                  <c:v>276.12809999982295</c:v>
                </c:pt>
                <c:pt idx="83061">
                  <c:v>276.13033599982299</c:v>
                </c:pt>
                <c:pt idx="83062">
                  <c:v>276.13108500008798</c:v>
                </c:pt>
                <c:pt idx="83063">
                  <c:v>276.13236400020401</c:v>
                </c:pt>
                <c:pt idx="83064">
                  <c:v>276.13372899986604</c:v>
                </c:pt>
                <c:pt idx="83065">
                  <c:v>276.14136700003598</c:v>
                </c:pt>
                <c:pt idx="83066">
                  <c:v>276.141939999888</c:v>
                </c:pt>
                <c:pt idx="83067">
                  <c:v>276.14333800010996</c:v>
                </c:pt>
                <c:pt idx="83068">
                  <c:v>276.144212999952</c:v>
                </c:pt>
                <c:pt idx="83069">
                  <c:v>276.146791999963</c:v>
                </c:pt>
                <c:pt idx="83070">
                  <c:v>276.14730400000502</c:v>
                </c:pt>
                <c:pt idx="83071">
                  <c:v>276.14814600019599</c:v>
                </c:pt>
                <c:pt idx="83072">
                  <c:v>276.14877399992105</c:v>
                </c:pt>
                <c:pt idx="83073">
                  <c:v>276.160858999901</c:v>
                </c:pt>
                <c:pt idx="83074">
                  <c:v>276.16122300014399</c:v>
                </c:pt>
                <c:pt idx="83075">
                  <c:v>276.16196100006999</c:v>
                </c:pt>
                <c:pt idx="83076">
                  <c:v>276.16252300003896</c:v>
                </c:pt>
                <c:pt idx="83077">
                  <c:v>276.16553699999702</c:v>
                </c:pt>
                <c:pt idx="83078">
                  <c:v>276.16616800014503</c:v>
                </c:pt>
                <c:pt idx="83079">
                  <c:v>276.16741700012398</c:v>
                </c:pt>
                <c:pt idx="83080">
                  <c:v>276.16846699993403</c:v>
                </c:pt>
                <c:pt idx="83081">
                  <c:v>276.17618700014594</c:v>
                </c:pt>
                <c:pt idx="83082">
                  <c:v>276.18396300022101</c:v>
                </c:pt>
                <c:pt idx="83083">
                  <c:v>276.18458899996699</c:v>
                </c:pt>
                <c:pt idx="83084">
                  <c:v>276.18562399993601</c:v>
                </c:pt>
                <c:pt idx="83085">
                  <c:v>276.18648899988301</c:v>
                </c:pt>
                <c:pt idx="83086">
                  <c:v>276.193370999862</c:v>
                </c:pt>
                <c:pt idx="83087">
                  <c:v>276.19394800012702</c:v>
                </c:pt>
                <c:pt idx="83088">
                  <c:v>276.19504099993702</c:v>
                </c:pt>
                <c:pt idx="83089">
                  <c:v>276.19584500007403</c:v>
                </c:pt>
                <c:pt idx="83090">
                  <c:v>276.21148300022401</c:v>
                </c:pt>
                <c:pt idx="83091">
                  <c:v>276.21194399989599</c:v>
                </c:pt>
                <c:pt idx="83092">
                  <c:v>276.21640300003395</c:v>
                </c:pt>
                <c:pt idx="83093">
                  <c:v>276.21679799995002</c:v>
                </c:pt>
                <c:pt idx="83094">
                  <c:v>276.21758900022502</c:v>
                </c:pt>
                <c:pt idx="83095">
                  <c:v>276.218037000035</c:v>
                </c:pt>
                <c:pt idx="83096">
                  <c:v>276.22692900013101</c:v>
                </c:pt>
                <c:pt idx="83097">
                  <c:v>276.22772299991902</c:v>
                </c:pt>
                <c:pt idx="83098">
                  <c:v>276.22786499978201</c:v>
                </c:pt>
                <c:pt idx="83099">
                  <c:v>276.22845399992002</c:v>
                </c:pt>
                <c:pt idx="83100">
                  <c:v>276.22902099983503</c:v>
                </c:pt>
                <c:pt idx="83101">
                  <c:v>276.229649000015</c:v>
                </c:pt>
                <c:pt idx="83102">
                  <c:v>276.22998500010004</c:v>
                </c:pt>
                <c:pt idx="83103">
                  <c:v>276.23044299980302</c:v>
                </c:pt>
                <c:pt idx="83104">
                  <c:v>276.23565000021699</c:v>
                </c:pt>
                <c:pt idx="83105">
                  <c:v>276.23617800008998</c:v>
                </c:pt>
                <c:pt idx="83106">
                  <c:v>276.24101099990997</c:v>
                </c:pt>
                <c:pt idx="83107">
                  <c:v>276.25255800012303</c:v>
                </c:pt>
                <c:pt idx="83108">
                  <c:v>276.254663000145</c:v>
                </c:pt>
                <c:pt idx="83109">
                  <c:v>276.25512399981699</c:v>
                </c:pt>
                <c:pt idx="83110">
                  <c:v>276.25586700014503</c:v>
                </c:pt>
                <c:pt idx="83111">
                  <c:v>276.25679699985898</c:v>
                </c:pt>
                <c:pt idx="83112">
                  <c:v>276.26492799981804</c:v>
                </c:pt>
                <c:pt idx="83113">
                  <c:v>276.26663999990302</c:v>
                </c:pt>
                <c:pt idx="83114">
                  <c:v>276.26712099981802</c:v>
                </c:pt>
                <c:pt idx="83115">
                  <c:v>276.26799000017797</c:v>
                </c:pt>
                <c:pt idx="83116">
                  <c:v>276.26882300000898</c:v>
                </c:pt>
                <c:pt idx="83117">
                  <c:v>276.27148999999901</c:v>
                </c:pt>
                <c:pt idx="83118">
                  <c:v>276.27216600012599</c:v>
                </c:pt>
                <c:pt idx="83119">
                  <c:v>276.27323400019998</c:v>
                </c:pt>
                <c:pt idx="83120">
                  <c:v>276.27450499994598</c:v>
                </c:pt>
                <c:pt idx="83121">
                  <c:v>276.27796099977701</c:v>
                </c:pt>
                <c:pt idx="83122">
                  <c:v>276.27866000011596</c:v>
                </c:pt>
                <c:pt idx="83123">
                  <c:v>276.278872000148</c:v>
                </c:pt>
                <c:pt idx="83124">
                  <c:v>276.27932499990396</c:v>
                </c:pt>
                <c:pt idx="83125">
                  <c:v>276.27974300003098</c:v>
                </c:pt>
                <c:pt idx="83126">
                  <c:v>276.28021500004201</c:v>
                </c:pt>
                <c:pt idx="83127">
                  <c:v>276.28088700021101</c:v>
                </c:pt>
                <c:pt idx="83128">
                  <c:v>276.28104799987301</c:v>
                </c:pt>
                <c:pt idx="83129">
                  <c:v>276.29323000019201</c:v>
                </c:pt>
                <c:pt idx="83130">
                  <c:v>276.30406800017204</c:v>
                </c:pt>
                <c:pt idx="83131">
                  <c:v>276.30884700010904</c:v>
                </c:pt>
                <c:pt idx="83132">
                  <c:v>276.31509599996195</c:v>
                </c:pt>
                <c:pt idx="83133">
                  <c:v>276.319164000142</c:v>
                </c:pt>
                <c:pt idx="83134">
                  <c:v>276.319775000047</c:v>
                </c:pt>
                <c:pt idx="83135">
                  <c:v>276.32090599990897</c:v>
                </c:pt>
                <c:pt idx="83136">
                  <c:v>276.32166200009999</c:v>
                </c:pt>
                <c:pt idx="83137">
                  <c:v>276.32944200013299</c:v>
                </c:pt>
                <c:pt idx="83138">
                  <c:v>276.329851999889</c:v>
                </c:pt>
                <c:pt idx="83139">
                  <c:v>276.33060500011197</c:v>
                </c:pt>
                <c:pt idx="83140">
                  <c:v>276.33124800013297</c:v>
                </c:pt>
                <c:pt idx="83141">
                  <c:v>276.33314400009101</c:v>
                </c:pt>
                <c:pt idx="83142">
                  <c:v>276.33354599993197</c:v>
                </c:pt>
                <c:pt idx="83143">
                  <c:v>276.33418899995297</c:v>
                </c:pt>
                <c:pt idx="83144">
                  <c:v>276.33454899978398</c:v>
                </c:pt>
                <c:pt idx="83145">
                  <c:v>276.33479299993201</c:v>
                </c:pt>
                <c:pt idx="83146">
                  <c:v>276.33877200014399</c:v>
                </c:pt>
                <c:pt idx="83147">
                  <c:v>276.354628999797</c:v>
                </c:pt>
                <c:pt idx="83148">
                  <c:v>276.36948400004201</c:v>
                </c:pt>
                <c:pt idx="83149">
                  <c:v>276.37023999977799</c:v>
                </c:pt>
                <c:pt idx="83150">
                  <c:v>276.37157400022204</c:v>
                </c:pt>
                <c:pt idx="83151">
                  <c:v>276.37295900012703</c:v>
                </c:pt>
                <c:pt idx="83152">
                  <c:v>276.37836099984202</c:v>
                </c:pt>
                <c:pt idx="83153">
                  <c:v>276.37898100010699</c:v>
                </c:pt>
                <c:pt idx="83154">
                  <c:v>276.38020699987402</c:v>
                </c:pt>
                <c:pt idx="83155">
                  <c:v>276.38108300016</c:v>
                </c:pt>
                <c:pt idx="83156">
                  <c:v>276.38318500021302</c:v>
                </c:pt>
                <c:pt idx="83157">
                  <c:v>276.39257500004499</c:v>
                </c:pt>
                <c:pt idx="83158">
                  <c:v>276.392947000204</c:v>
                </c:pt>
                <c:pt idx="83159">
                  <c:v>276.39412600001299</c:v>
                </c:pt>
                <c:pt idx="83160">
                  <c:v>276.39434399998203</c:v>
                </c:pt>
                <c:pt idx="83161">
                  <c:v>276.396683999792</c:v>
                </c:pt>
                <c:pt idx="83162">
                  <c:v>276.39685099984399</c:v>
                </c:pt>
                <c:pt idx="83163">
                  <c:v>276.39747900002402</c:v>
                </c:pt>
                <c:pt idx="83164">
                  <c:v>276.39765899994001</c:v>
                </c:pt>
                <c:pt idx="83165">
                  <c:v>276.397969999834</c:v>
                </c:pt>
                <c:pt idx="83166">
                  <c:v>276.398393999897</c:v>
                </c:pt>
                <c:pt idx="83167">
                  <c:v>276.39846500005604</c:v>
                </c:pt>
                <c:pt idx="83168">
                  <c:v>276.398531999802</c:v>
                </c:pt>
                <c:pt idx="83169">
                  <c:v>276.398599000003</c:v>
                </c:pt>
                <c:pt idx="83170">
                  <c:v>276.39876700004601</c:v>
                </c:pt>
                <c:pt idx="83171">
                  <c:v>276.39903699991902</c:v>
                </c:pt>
                <c:pt idx="83172">
                  <c:v>276.39934699982399</c:v>
                </c:pt>
                <c:pt idx="83173">
                  <c:v>276.399670000046</c:v>
                </c:pt>
                <c:pt idx="83174">
                  <c:v>276.399986999877</c:v>
                </c:pt>
                <c:pt idx="83175">
                  <c:v>276.40031900000298</c:v>
                </c:pt>
                <c:pt idx="83176">
                  <c:v>276.40049100000397</c:v>
                </c:pt>
                <c:pt idx="83177">
                  <c:v>276.40119699981301</c:v>
                </c:pt>
                <c:pt idx="83178">
                  <c:v>276.40236200022605</c:v>
                </c:pt>
                <c:pt idx="83179">
                  <c:v>276.40275700014104</c:v>
                </c:pt>
                <c:pt idx="83180">
                  <c:v>276.40345800000398</c:v>
                </c:pt>
                <c:pt idx="83181">
                  <c:v>276.40365800016201</c:v>
                </c:pt>
                <c:pt idx="83182">
                  <c:v>276.403918000141</c:v>
                </c:pt>
                <c:pt idx="83183">
                  <c:v>276.42443400009103</c:v>
                </c:pt>
                <c:pt idx="83184">
                  <c:v>276.42525600003802</c:v>
                </c:pt>
                <c:pt idx="83185">
                  <c:v>276.42651499991103</c:v>
                </c:pt>
                <c:pt idx="83186">
                  <c:v>276.426879000155</c:v>
                </c:pt>
                <c:pt idx="83187">
                  <c:v>276.42739300017604</c:v>
                </c:pt>
                <c:pt idx="83188">
                  <c:v>276.42752500014399</c:v>
                </c:pt>
                <c:pt idx="83189">
                  <c:v>276.42825900011303</c:v>
                </c:pt>
                <c:pt idx="83190">
                  <c:v>276.42899900001697</c:v>
                </c:pt>
                <c:pt idx="83191">
                  <c:v>276.43253999985899</c:v>
                </c:pt>
                <c:pt idx="83192">
                  <c:v>276.43800199984901</c:v>
                </c:pt>
                <c:pt idx="83193">
                  <c:v>276.43836600009297</c:v>
                </c:pt>
                <c:pt idx="83194">
                  <c:v>276.43873899978604</c:v>
                </c:pt>
                <c:pt idx="83195">
                  <c:v>276.43907499987102</c:v>
                </c:pt>
                <c:pt idx="83196">
                  <c:v>276.43924299991295</c:v>
                </c:pt>
                <c:pt idx="83197">
                  <c:v>276.43959199986</c:v>
                </c:pt>
                <c:pt idx="83198">
                  <c:v>276.44034200011401</c:v>
                </c:pt>
                <c:pt idx="83199">
                  <c:v>276.44113199994496</c:v>
                </c:pt>
                <c:pt idx="83200">
                  <c:v>276.44119700016699</c:v>
                </c:pt>
                <c:pt idx="83201">
                  <c:v>276.441846000125</c:v>
                </c:pt>
                <c:pt idx="83202">
                  <c:v>276.44229699990302</c:v>
                </c:pt>
                <c:pt idx="83203">
                  <c:v>276.44300300016704</c:v>
                </c:pt>
                <c:pt idx="83204">
                  <c:v>276.44399100017796</c:v>
                </c:pt>
                <c:pt idx="83205">
                  <c:v>276.45315200015801</c:v>
                </c:pt>
                <c:pt idx="83206">
                  <c:v>276.45840600007404</c:v>
                </c:pt>
                <c:pt idx="83207">
                  <c:v>276.459045000137</c:v>
                </c:pt>
                <c:pt idx="83208">
                  <c:v>276.46030500000001</c:v>
                </c:pt>
                <c:pt idx="83209">
                  <c:v>276.46113999980997</c:v>
                </c:pt>
                <c:pt idx="83210">
                  <c:v>276.46165499981998</c:v>
                </c:pt>
                <c:pt idx="83211">
                  <c:v>276.46224999989499</c:v>
                </c:pt>
                <c:pt idx="83212">
                  <c:v>276.46344200002198</c:v>
                </c:pt>
                <c:pt idx="83213">
                  <c:v>276.46423299984201</c:v>
                </c:pt>
                <c:pt idx="83214">
                  <c:v>276.46692300004298</c:v>
                </c:pt>
                <c:pt idx="83215">
                  <c:v>276.46750599978901</c:v>
                </c:pt>
                <c:pt idx="83216">
                  <c:v>276.48030000000205</c:v>
                </c:pt>
                <c:pt idx="83217">
                  <c:v>276.48086299995998</c:v>
                </c:pt>
                <c:pt idx="83218">
                  <c:v>276.48189299998097</c:v>
                </c:pt>
                <c:pt idx="83219">
                  <c:v>276.48190199988596</c:v>
                </c:pt>
                <c:pt idx="83220">
                  <c:v>276.48271599991796</c:v>
                </c:pt>
                <c:pt idx="83221">
                  <c:v>276.49210500021502</c:v>
                </c:pt>
                <c:pt idx="83222">
                  <c:v>276.49603100007801</c:v>
                </c:pt>
                <c:pt idx="83223">
                  <c:v>276.50034699990999</c:v>
                </c:pt>
                <c:pt idx="83224">
                  <c:v>276.512217999879</c:v>
                </c:pt>
                <c:pt idx="83225">
                  <c:v>276.51258700006997</c:v>
                </c:pt>
                <c:pt idx="83226">
                  <c:v>276.51290099993201</c:v>
                </c:pt>
                <c:pt idx="83227">
                  <c:v>276.51332300001701</c:v>
                </c:pt>
                <c:pt idx="83228">
                  <c:v>276.51412700015499</c:v>
                </c:pt>
                <c:pt idx="83229">
                  <c:v>276.51501999980599</c:v>
                </c:pt>
                <c:pt idx="83230">
                  <c:v>276.52259900014502</c:v>
                </c:pt>
                <c:pt idx="83231">
                  <c:v>276.52566500000796</c:v>
                </c:pt>
                <c:pt idx="83232">
                  <c:v>276.52780900007201</c:v>
                </c:pt>
                <c:pt idx="83233">
                  <c:v>276.532220999797</c:v>
                </c:pt>
                <c:pt idx="83234">
                  <c:v>276.53225199992403</c:v>
                </c:pt>
                <c:pt idx="83235">
                  <c:v>276.53262900003</c:v>
                </c:pt>
                <c:pt idx="83236">
                  <c:v>276.53289899990301</c:v>
                </c:pt>
                <c:pt idx="83237">
                  <c:v>276.53320199988201</c:v>
                </c:pt>
                <c:pt idx="83238">
                  <c:v>276.53387200007199</c:v>
                </c:pt>
                <c:pt idx="83239">
                  <c:v>276.53412200015703</c:v>
                </c:pt>
                <c:pt idx="83240">
                  <c:v>276.53544199984003</c:v>
                </c:pt>
                <c:pt idx="83241">
                  <c:v>276.55273800019097</c:v>
                </c:pt>
                <c:pt idx="83242">
                  <c:v>276.55331599998999</c:v>
                </c:pt>
                <c:pt idx="83243">
                  <c:v>276.554324999779</c:v>
                </c:pt>
                <c:pt idx="83244">
                  <c:v>276.55523300018103</c:v>
                </c:pt>
                <c:pt idx="83245">
                  <c:v>276.56262299978999</c:v>
                </c:pt>
                <c:pt idx="83246">
                  <c:v>276.57085600003398</c:v>
                </c:pt>
                <c:pt idx="83247">
                  <c:v>276.57219100001299</c:v>
                </c:pt>
                <c:pt idx="83248">
                  <c:v>276.57277900016101</c:v>
                </c:pt>
                <c:pt idx="83249">
                  <c:v>276.57319099989701</c:v>
                </c:pt>
                <c:pt idx="83250">
                  <c:v>276.57395699998199</c:v>
                </c:pt>
                <c:pt idx="83251">
                  <c:v>276.57461699982298</c:v>
                </c:pt>
                <c:pt idx="83252">
                  <c:v>276.58467099990901</c:v>
                </c:pt>
                <c:pt idx="83253">
                  <c:v>276.60069100011202</c:v>
                </c:pt>
                <c:pt idx="83254">
                  <c:v>276.60096099998498</c:v>
                </c:pt>
                <c:pt idx="83255">
                  <c:v>276.60107400015403</c:v>
                </c:pt>
                <c:pt idx="83256">
                  <c:v>276.60149599978399</c:v>
                </c:pt>
                <c:pt idx="83257">
                  <c:v>276.601679000123</c:v>
                </c:pt>
                <c:pt idx="83258">
                  <c:v>276.60171300021796</c:v>
                </c:pt>
                <c:pt idx="83259">
                  <c:v>276.60221999985799</c:v>
                </c:pt>
                <c:pt idx="83260">
                  <c:v>276.60255299997505</c:v>
                </c:pt>
                <c:pt idx="83261">
                  <c:v>276.603363000049</c:v>
                </c:pt>
                <c:pt idx="83262">
                  <c:v>276.62779899992501</c:v>
                </c:pt>
                <c:pt idx="83263">
                  <c:v>276.62842100016803</c:v>
                </c:pt>
                <c:pt idx="83264">
                  <c:v>276.62960299994597</c:v>
                </c:pt>
                <c:pt idx="83265">
                  <c:v>276.62984000016803</c:v>
                </c:pt>
                <c:pt idx="83266">
                  <c:v>276.63038899981899</c:v>
                </c:pt>
                <c:pt idx="83267">
                  <c:v>276.64164899988401</c:v>
                </c:pt>
                <c:pt idx="83268">
                  <c:v>276.64309200008501</c:v>
                </c:pt>
                <c:pt idx="83269">
                  <c:v>276.64331799996899</c:v>
                </c:pt>
                <c:pt idx="83270">
                  <c:v>276.64350099985302</c:v>
                </c:pt>
                <c:pt idx="83271">
                  <c:v>276.64413000002202</c:v>
                </c:pt>
                <c:pt idx="83272">
                  <c:v>276.64520899997996</c:v>
                </c:pt>
                <c:pt idx="83273">
                  <c:v>276.652548000129</c:v>
                </c:pt>
                <c:pt idx="83274">
                  <c:v>276.65455199985405</c:v>
                </c:pt>
                <c:pt idx="83275">
                  <c:v>276.65515799981199</c:v>
                </c:pt>
                <c:pt idx="83276">
                  <c:v>276.65621899996</c:v>
                </c:pt>
                <c:pt idx="83277">
                  <c:v>276.65701600017201</c:v>
                </c:pt>
                <c:pt idx="83278">
                  <c:v>276.66858200018299</c:v>
                </c:pt>
                <c:pt idx="83279">
                  <c:v>276.67913699997303</c:v>
                </c:pt>
                <c:pt idx="83280">
                  <c:v>276.67973500001597</c:v>
                </c:pt>
                <c:pt idx="83281">
                  <c:v>276.68034799989903</c:v>
                </c:pt>
                <c:pt idx="83282">
                  <c:v>276.68111000002597</c:v>
                </c:pt>
                <c:pt idx="83283">
                  <c:v>276.68193099998405</c:v>
                </c:pt>
                <c:pt idx="83284">
                  <c:v>276.69399600017601</c:v>
                </c:pt>
                <c:pt idx="83285">
                  <c:v>276.69462399990101</c:v>
                </c:pt>
                <c:pt idx="83286">
                  <c:v>276.695116000155</c:v>
                </c:pt>
                <c:pt idx="83287">
                  <c:v>276.695557000039</c:v>
                </c:pt>
                <c:pt idx="83288">
                  <c:v>276.69581200006996</c:v>
                </c:pt>
                <c:pt idx="83289">
                  <c:v>276.69636300015497</c:v>
                </c:pt>
                <c:pt idx="83290">
                  <c:v>276.69676899995397</c:v>
                </c:pt>
                <c:pt idx="83291">
                  <c:v>276.69700600017603</c:v>
                </c:pt>
                <c:pt idx="83292">
                  <c:v>276.70573400018799</c:v>
                </c:pt>
                <c:pt idx="83293">
                  <c:v>276.70645099988104</c:v>
                </c:pt>
                <c:pt idx="83294">
                  <c:v>276.70759500006096</c:v>
                </c:pt>
                <c:pt idx="83295">
                  <c:v>276.70853300014596</c:v>
                </c:pt>
                <c:pt idx="83296">
                  <c:v>276.70941799988196</c:v>
                </c:pt>
                <c:pt idx="83297">
                  <c:v>276.710110999829</c:v>
                </c:pt>
                <c:pt idx="83298">
                  <c:v>276.71140399979697</c:v>
                </c:pt>
                <c:pt idx="83299">
                  <c:v>276.71251399988199</c:v>
                </c:pt>
                <c:pt idx="83300">
                  <c:v>276.72495400020097</c:v>
                </c:pt>
                <c:pt idx="83301">
                  <c:v>276.75695500010903</c:v>
                </c:pt>
                <c:pt idx="83302">
                  <c:v>276.76933400016395</c:v>
                </c:pt>
                <c:pt idx="83303">
                  <c:v>276.77007400006903</c:v>
                </c:pt>
                <c:pt idx="83304">
                  <c:v>276.781966999806</c:v>
                </c:pt>
                <c:pt idx="83305">
                  <c:v>276.78431300000699</c:v>
                </c:pt>
                <c:pt idx="83306">
                  <c:v>276.78447900006995</c:v>
                </c:pt>
                <c:pt idx="83307">
                  <c:v>276.785153000219</c:v>
                </c:pt>
                <c:pt idx="83308">
                  <c:v>276.786512999933</c:v>
                </c:pt>
                <c:pt idx="83309">
                  <c:v>276.78748200014502</c:v>
                </c:pt>
                <c:pt idx="83310">
                  <c:v>276.82805399990599</c:v>
                </c:pt>
                <c:pt idx="83311">
                  <c:v>276.83789499997096</c:v>
                </c:pt>
                <c:pt idx="83312">
                  <c:v>276.83860099978102</c:v>
                </c:pt>
                <c:pt idx="83313">
                  <c:v>276.83982700000297</c:v>
                </c:pt>
                <c:pt idx="83314">
                  <c:v>276.84072600004498</c:v>
                </c:pt>
                <c:pt idx="83315">
                  <c:v>276.84201700003501</c:v>
                </c:pt>
                <c:pt idx="83316">
                  <c:v>276.842671999929</c:v>
                </c:pt>
                <c:pt idx="83317">
                  <c:v>276.84392699984505</c:v>
                </c:pt>
                <c:pt idx="83318">
                  <c:v>276.84471900010902</c:v>
                </c:pt>
                <c:pt idx="83319">
                  <c:v>276.85376099998302</c:v>
                </c:pt>
                <c:pt idx="83320">
                  <c:v>276.85406899990898</c:v>
                </c:pt>
                <c:pt idx="83321">
                  <c:v>276.85467599985702</c:v>
                </c:pt>
                <c:pt idx="83322">
                  <c:v>276.85512900006802</c:v>
                </c:pt>
                <c:pt idx="83323">
                  <c:v>276.85899900006905</c:v>
                </c:pt>
                <c:pt idx="83324">
                  <c:v>276.87361000016602</c:v>
                </c:pt>
                <c:pt idx="83325">
                  <c:v>276.87423999986999</c:v>
                </c:pt>
                <c:pt idx="83326">
                  <c:v>276.87554500016597</c:v>
                </c:pt>
                <c:pt idx="83327">
                  <c:v>276.876492000155</c:v>
                </c:pt>
                <c:pt idx="83328">
                  <c:v>276.881006000166</c:v>
                </c:pt>
                <c:pt idx="83329">
                  <c:v>276.88170999999704</c:v>
                </c:pt>
                <c:pt idx="83330">
                  <c:v>276.88283599991297</c:v>
                </c:pt>
                <c:pt idx="83331">
                  <c:v>276.88381300003999</c:v>
                </c:pt>
                <c:pt idx="83332">
                  <c:v>276.89034600007199</c:v>
                </c:pt>
                <c:pt idx="83333">
                  <c:v>276.89288900000901</c:v>
                </c:pt>
                <c:pt idx="83334">
                  <c:v>276.92019699998099</c:v>
                </c:pt>
                <c:pt idx="83335">
                  <c:v>276.92714000022499</c:v>
                </c:pt>
                <c:pt idx="83336">
                  <c:v>276.93976599994102</c:v>
                </c:pt>
                <c:pt idx="83337">
                  <c:v>276.94037199989901</c:v>
                </c:pt>
                <c:pt idx="83338">
                  <c:v>276.94105399996198</c:v>
                </c:pt>
                <c:pt idx="83339">
                  <c:v>276.94160100008901</c:v>
                </c:pt>
                <c:pt idx="83340">
                  <c:v>276.94175899978205</c:v>
                </c:pt>
                <c:pt idx="83341">
                  <c:v>276.94248399984599</c:v>
                </c:pt>
                <c:pt idx="83342">
                  <c:v>276.94296700019504</c:v>
                </c:pt>
                <c:pt idx="83343">
                  <c:v>276.94380599996197</c:v>
                </c:pt>
                <c:pt idx="83344">
                  <c:v>276.94628900007899</c:v>
                </c:pt>
                <c:pt idx="83345">
                  <c:v>276.94674199983604</c:v>
                </c:pt>
                <c:pt idx="83346">
                  <c:v>276.94733099997302</c:v>
                </c:pt>
                <c:pt idx="83347">
                  <c:v>276.94796600007896</c:v>
                </c:pt>
                <c:pt idx="83348">
                  <c:v>276.94858699987799</c:v>
                </c:pt>
                <c:pt idx="83349">
                  <c:v>276.948651000111</c:v>
                </c:pt>
                <c:pt idx="83350">
                  <c:v>276.94949899978297</c:v>
                </c:pt>
                <c:pt idx="83351">
                  <c:v>276.949875999889</c:v>
                </c:pt>
                <c:pt idx="83352">
                  <c:v>276.950725000006</c:v>
                </c:pt>
                <c:pt idx="83353">
                  <c:v>276.98635700016803</c:v>
                </c:pt>
                <c:pt idx="83354">
                  <c:v>276.986962000137</c:v>
                </c:pt>
                <c:pt idx="83355">
                  <c:v>276.98814199993598</c:v>
                </c:pt>
                <c:pt idx="83356">
                  <c:v>276.98884900019004</c:v>
                </c:pt>
                <c:pt idx="83357">
                  <c:v>277.00686600019196</c:v>
                </c:pt>
                <c:pt idx="83358">
                  <c:v>277.01130800005501</c:v>
                </c:pt>
                <c:pt idx="83359">
                  <c:v>277.01416199988597</c:v>
                </c:pt>
                <c:pt idx="83360">
                  <c:v>277.01596499991797</c:v>
                </c:pt>
                <c:pt idx="83361">
                  <c:v>277.018404000045</c:v>
                </c:pt>
                <c:pt idx="83362">
                  <c:v>277.019039000151</c:v>
                </c:pt>
                <c:pt idx="83363">
                  <c:v>277.020269999866</c:v>
                </c:pt>
                <c:pt idx="83364">
                  <c:v>277.02111100006698</c:v>
                </c:pt>
                <c:pt idx="83365">
                  <c:v>277.04221700014301</c:v>
                </c:pt>
                <c:pt idx="83366">
                  <c:v>277.04277500015399</c:v>
                </c:pt>
                <c:pt idx="83367">
                  <c:v>277.04393700014401</c:v>
                </c:pt>
                <c:pt idx="83368">
                  <c:v>277.04484200012303</c:v>
                </c:pt>
                <c:pt idx="83369">
                  <c:v>277.051186999869</c:v>
                </c:pt>
                <c:pt idx="83370">
                  <c:v>277.05191799987</c:v>
                </c:pt>
                <c:pt idx="83371">
                  <c:v>277.05328100000696</c:v>
                </c:pt>
                <c:pt idx="83372">
                  <c:v>277.05432699985897</c:v>
                </c:pt>
                <c:pt idx="83373">
                  <c:v>277.06083300017701</c:v>
                </c:pt>
                <c:pt idx="83374">
                  <c:v>277.06262599985996</c:v>
                </c:pt>
                <c:pt idx="83375">
                  <c:v>277.06334000004</c:v>
                </c:pt>
                <c:pt idx="83376">
                  <c:v>277.06468599990302</c:v>
                </c:pt>
                <c:pt idx="83377">
                  <c:v>277.065697000125</c:v>
                </c:pt>
                <c:pt idx="83378">
                  <c:v>277.076955000211</c:v>
                </c:pt>
                <c:pt idx="83379">
                  <c:v>277.07759199984099</c:v>
                </c:pt>
                <c:pt idx="83380">
                  <c:v>277.07887599990499</c:v>
                </c:pt>
                <c:pt idx="83381">
                  <c:v>277.07991199986202</c:v>
                </c:pt>
                <c:pt idx="83382">
                  <c:v>277.08302300015902</c:v>
                </c:pt>
                <c:pt idx="83383">
                  <c:v>277.11574300019402</c:v>
                </c:pt>
                <c:pt idx="83384">
                  <c:v>277.12261199985699</c:v>
                </c:pt>
                <c:pt idx="83385">
                  <c:v>277.15259300020898</c:v>
                </c:pt>
                <c:pt idx="83386">
                  <c:v>277.15327299983903</c:v>
                </c:pt>
                <c:pt idx="83387">
                  <c:v>277.15332900015699</c:v>
                </c:pt>
                <c:pt idx="83388">
                  <c:v>277.15440600013602</c:v>
                </c:pt>
                <c:pt idx="83389">
                  <c:v>277.15531100011498</c:v>
                </c:pt>
                <c:pt idx="83390">
                  <c:v>277.17623899980003</c:v>
                </c:pt>
                <c:pt idx="83391">
                  <c:v>277.19215800016099</c:v>
                </c:pt>
                <c:pt idx="83392">
                  <c:v>277.19282999987604</c:v>
                </c:pt>
                <c:pt idx="83393">
                  <c:v>277.19413500017203</c:v>
                </c:pt>
                <c:pt idx="83394">
                  <c:v>277.19514899990799</c:v>
                </c:pt>
                <c:pt idx="83395">
                  <c:v>277.20417499995102</c:v>
                </c:pt>
                <c:pt idx="83396">
                  <c:v>277.20445000022602</c:v>
                </c:pt>
                <c:pt idx="83397">
                  <c:v>277.20464799995102</c:v>
                </c:pt>
                <c:pt idx="83398">
                  <c:v>277.205054000205</c:v>
                </c:pt>
                <c:pt idx="83399">
                  <c:v>277.205464999951</c:v>
                </c:pt>
                <c:pt idx="83400">
                  <c:v>277.20617800014196</c:v>
                </c:pt>
                <c:pt idx="83401">
                  <c:v>277.20618700004701</c:v>
                </c:pt>
                <c:pt idx="83402">
                  <c:v>277.20707900016299</c:v>
                </c:pt>
                <c:pt idx="83403">
                  <c:v>277.20837900005699</c:v>
                </c:pt>
                <c:pt idx="83404">
                  <c:v>277.21516000019597</c:v>
                </c:pt>
                <c:pt idx="83405">
                  <c:v>277.21581500009</c:v>
                </c:pt>
                <c:pt idx="83406">
                  <c:v>277.21656599987898</c:v>
                </c:pt>
                <c:pt idx="83407">
                  <c:v>277.216888000111</c:v>
                </c:pt>
                <c:pt idx="83408">
                  <c:v>277.217240000027</c:v>
                </c:pt>
                <c:pt idx="83409">
                  <c:v>277.21776899988902</c:v>
                </c:pt>
                <c:pt idx="83410">
                  <c:v>277.21836699993202</c:v>
                </c:pt>
                <c:pt idx="83411">
                  <c:v>277.21920400017501</c:v>
                </c:pt>
                <c:pt idx="83412">
                  <c:v>277.24195100017801</c:v>
                </c:pt>
                <c:pt idx="83413">
                  <c:v>277.25304300019997</c:v>
                </c:pt>
                <c:pt idx="83414">
                  <c:v>277.25372799977703</c:v>
                </c:pt>
                <c:pt idx="83415">
                  <c:v>277.255004999915</c:v>
                </c:pt>
                <c:pt idx="83416">
                  <c:v>277.255861999947</c:v>
                </c:pt>
                <c:pt idx="83417">
                  <c:v>277.26039400022205</c:v>
                </c:pt>
                <c:pt idx="83418">
                  <c:v>277.26110200001102</c:v>
                </c:pt>
                <c:pt idx="83419">
                  <c:v>277.262341000096</c:v>
                </c:pt>
                <c:pt idx="83420">
                  <c:v>277.26334599992697</c:v>
                </c:pt>
                <c:pt idx="83421">
                  <c:v>277.26352599984199</c:v>
                </c:pt>
                <c:pt idx="83422">
                  <c:v>277.264144000128</c:v>
                </c:pt>
                <c:pt idx="83423">
                  <c:v>277.26543400012798</c:v>
                </c:pt>
                <c:pt idx="83424">
                  <c:v>277.26637100022299</c:v>
                </c:pt>
                <c:pt idx="83425">
                  <c:v>277.276607000203</c:v>
                </c:pt>
                <c:pt idx="83426">
                  <c:v>277.28103800018198</c:v>
                </c:pt>
                <c:pt idx="83427">
                  <c:v>277.29468100005698</c:v>
                </c:pt>
                <c:pt idx="83428">
                  <c:v>277.30262600016397</c:v>
                </c:pt>
                <c:pt idx="83429">
                  <c:v>277.30293900003704</c:v>
                </c:pt>
                <c:pt idx="83430">
                  <c:v>277.30349600005798</c:v>
                </c:pt>
                <c:pt idx="83431">
                  <c:v>277.30395900016396</c:v>
                </c:pt>
                <c:pt idx="83432">
                  <c:v>277.30496100002699</c:v>
                </c:pt>
                <c:pt idx="83433">
                  <c:v>277.30554500021702</c:v>
                </c:pt>
                <c:pt idx="83434">
                  <c:v>277.306533000228</c:v>
                </c:pt>
                <c:pt idx="83435">
                  <c:v>277.30678899979398</c:v>
                </c:pt>
                <c:pt idx="83436">
                  <c:v>277.30681499997399</c:v>
                </c:pt>
                <c:pt idx="83437">
                  <c:v>277.30749900001598</c:v>
                </c:pt>
                <c:pt idx="83438">
                  <c:v>277.30760599979402</c:v>
                </c:pt>
                <c:pt idx="83439">
                  <c:v>277.308755999911</c:v>
                </c:pt>
                <c:pt idx="83440">
                  <c:v>277.30960799999497</c:v>
                </c:pt>
                <c:pt idx="83441">
                  <c:v>277.32922199993402</c:v>
                </c:pt>
                <c:pt idx="83442">
                  <c:v>277.34174399984096</c:v>
                </c:pt>
                <c:pt idx="83443">
                  <c:v>277.34217299985102</c:v>
                </c:pt>
                <c:pt idx="83444">
                  <c:v>277.34285799988299</c:v>
                </c:pt>
                <c:pt idx="83445">
                  <c:v>277.34299299982001</c:v>
                </c:pt>
                <c:pt idx="83446">
                  <c:v>277.34349599995704</c:v>
                </c:pt>
                <c:pt idx="83447">
                  <c:v>277.34357200006298</c:v>
                </c:pt>
                <c:pt idx="83448">
                  <c:v>277.35712399999102</c:v>
                </c:pt>
                <c:pt idx="83449">
                  <c:v>277.35779300019198</c:v>
                </c:pt>
                <c:pt idx="83450">
                  <c:v>277.35906999987401</c:v>
                </c:pt>
                <c:pt idx="83451">
                  <c:v>277.35984799983197</c:v>
                </c:pt>
                <c:pt idx="83452">
                  <c:v>277.36002700021305</c:v>
                </c:pt>
                <c:pt idx="83453">
                  <c:v>277.36060600000201</c:v>
                </c:pt>
                <c:pt idx="83454">
                  <c:v>277.36189200004401</c:v>
                </c:pt>
                <c:pt idx="83455">
                  <c:v>277.36279200007601</c:v>
                </c:pt>
                <c:pt idx="83456">
                  <c:v>277.37050999985496</c:v>
                </c:pt>
                <c:pt idx="83457">
                  <c:v>277.37676900005602</c:v>
                </c:pt>
                <c:pt idx="83458">
                  <c:v>277.410658999997</c:v>
                </c:pt>
                <c:pt idx="83459">
                  <c:v>277.41120000018697</c:v>
                </c:pt>
                <c:pt idx="83460">
                  <c:v>277.41220899997597</c:v>
                </c:pt>
                <c:pt idx="83461">
                  <c:v>277.41402599985997</c:v>
                </c:pt>
                <c:pt idx="83462">
                  <c:v>277.42145999991396</c:v>
                </c:pt>
                <c:pt idx="83463">
                  <c:v>277.426357999956</c:v>
                </c:pt>
                <c:pt idx="83464">
                  <c:v>277.42884999997801</c:v>
                </c:pt>
                <c:pt idx="83465">
                  <c:v>277.42941999986203</c:v>
                </c:pt>
                <c:pt idx="83466">
                  <c:v>277.42947800015799</c:v>
                </c:pt>
                <c:pt idx="83467">
                  <c:v>277.43056700001</c:v>
                </c:pt>
                <c:pt idx="83468">
                  <c:v>277.43085100019005</c:v>
                </c:pt>
                <c:pt idx="83469">
                  <c:v>277.43180000015803</c:v>
                </c:pt>
                <c:pt idx="83470">
                  <c:v>277.43496699986201</c:v>
                </c:pt>
                <c:pt idx="83471">
                  <c:v>277.43562500017998</c:v>
                </c:pt>
                <c:pt idx="83472">
                  <c:v>277.43684500001103</c:v>
                </c:pt>
                <c:pt idx="83473">
                  <c:v>277.43760600014798</c:v>
                </c:pt>
                <c:pt idx="83474">
                  <c:v>277.445039000213</c:v>
                </c:pt>
                <c:pt idx="83475">
                  <c:v>277.445358000022</c:v>
                </c:pt>
                <c:pt idx="83476">
                  <c:v>277.44609199999098</c:v>
                </c:pt>
                <c:pt idx="83477">
                  <c:v>277.44662599980001</c:v>
                </c:pt>
                <c:pt idx="83478">
                  <c:v>277.44664500005399</c:v>
                </c:pt>
                <c:pt idx="83479">
                  <c:v>277.447331000075</c:v>
                </c:pt>
                <c:pt idx="83480">
                  <c:v>277.448642999843</c:v>
                </c:pt>
                <c:pt idx="83481">
                  <c:v>277.450040000076</c:v>
                </c:pt>
                <c:pt idx="83482">
                  <c:v>277.46028299998198</c:v>
                </c:pt>
                <c:pt idx="83483">
                  <c:v>277.46091900007701</c:v>
                </c:pt>
                <c:pt idx="83484">
                  <c:v>277.46190100015099</c:v>
                </c:pt>
                <c:pt idx="83485">
                  <c:v>277.46202300022503</c:v>
                </c:pt>
                <c:pt idx="83486">
                  <c:v>277.46233600009799</c:v>
                </c:pt>
                <c:pt idx="83487">
                  <c:v>277.46286000001402</c:v>
                </c:pt>
                <c:pt idx="83488">
                  <c:v>277.46313799980197</c:v>
                </c:pt>
                <c:pt idx="83489">
                  <c:v>277.46376499999303</c:v>
                </c:pt>
                <c:pt idx="83490">
                  <c:v>277.46639899987696</c:v>
                </c:pt>
                <c:pt idx="83491">
                  <c:v>277.46705700019402</c:v>
                </c:pt>
                <c:pt idx="83492">
                  <c:v>277.46821700020496</c:v>
                </c:pt>
                <c:pt idx="83493">
                  <c:v>277.46908100016202</c:v>
                </c:pt>
                <c:pt idx="83494">
                  <c:v>277.48218599981499</c:v>
                </c:pt>
                <c:pt idx="83495">
                  <c:v>277.48263300009</c:v>
                </c:pt>
                <c:pt idx="83496">
                  <c:v>277.48344500014298</c:v>
                </c:pt>
                <c:pt idx="83497">
                  <c:v>277.48401899998498</c:v>
                </c:pt>
                <c:pt idx="83498">
                  <c:v>277.49009099989001</c:v>
                </c:pt>
                <c:pt idx="83499">
                  <c:v>277.49216800020804</c:v>
                </c:pt>
                <c:pt idx="83500">
                  <c:v>277.49656200012396</c:v>
                </c:pt>
                <c:pt idx="83501">
                  <c:v>277.50689899994501</c:v>
                </c:pt>
                <c:pt idx="83502">
                  <c:v>277.50729499984999</c:v>
                </c:pt>
                <c:pt idx="83503">
                  <c:v>277.508091000072</c:v>
                </c:pt>
                <c:pt idx="83504">
                  <c:v>277.50853299994498</c:v>
                </c:pt>
                <c:pt idx="83505">
                  <c:v>277.53757500022397</c:v>
                </c:pt>
                <c:pt idx="83506">
                  <c:v>277.53952400007597</c:v>
                </c:pt>
                <c:pt idx="83507">
                  <c:v>277.54046700010798</c:v>
                </c:pt>
                <c:pt idx="83508">
                  <c:v>277.54115500010801</c:v>
                </c:pt>
                <c:pt idx="83509">
                  <c:v>277.54236700002303</c:v>
                </c:pt>
                <c:pt idx="83510">
                  <c:v>277.54325400019297</c:v>
                </c:pt>
                <c:pt idx="83511">
                  <c:v>277.54393299983298</c:v>
                </c:pt>
                <c:pt idx="83512">
                  <c:v>277.56872999998404</c:v>
                </c:pt>
                <c:pt idx="83513">
                  <c:v>277.569391999804</c:v>
                </c:pt>
                <c:pt idx="83514">
                  <c:v>277.57372599989998</c:v>
                </c:pt>
                <c:pt idx="83515">
                  <c:v>277.57880099989001</c:v>
                </c:pt>
                <c:pt idx="83516">
                  <c:v>277.579371000229</c:v>
                </c:pt>
                <c:pt idx="83517">
                  <c:v>277.58042400000699</c:v>
                </c:pt>
                <c:pt idx="83518">
                  <c:v>277.58116999984799</c:v>
                </c:pt>
                <c:pt idx="83519">
                  <c:v>277.58495499983798</c:v>
                </c:pt>
                <c:pt idx="83520">
                  <c:v>277.585428999827</c:v>
                </c:pt>
                <c:pt idx="83521">
                  <c:v>277.586220000102</c:v>
                </c:pt>
                <c:pt idx="83522">
                  <c:v>277.58727299988004</c:v>
                </c:pt>
                <c:pt idx="83523">
                  <c:v>277.58915899994395</c:v>
                </c:pt>
                <c:pt idx="83524">
                  <c:v>277.61437700019002</c:v>
                </c:pt>
                <c:pt idx="83525">
                  <c:v>277.63415099980097</c:v>
                </c:pt>
                <c:pt idx="83526">
                  <c:v>277.63447699999199</c:v>
                </c:pt>
                <c:pt idx="83527">
                  <c:v>277.63513799982297</c:v>
                </c:pt>
                <c:pt idx="83528">
                  <c:v>277.63562000018197</c:v>
                </c:pt>
                <c:pt idx="83529">
                  <c:v>277.636692000214</c:v>
                </c:pt>
                <c:pt idx="83530">
                  <c:v>277.63706699988597</c:v>
                </c:pt>
                <c:pt idx="83531">
                  <c:v>277.63747000017202</c:v>
                </c:pt>
                <c:pt idx="83532">
                  <c:v>277.63754399984401</c:v>
                </c:pt>
                <c:pt idx="83533">
                  <c:v>277.63795600003499</c:v>
                </c:pt>
                <c:pt idx="83534">
                  <c:v>277.63809499992902</c:v>
                </c:pt>
                <c:pt idx="83535">
                  <c:v>277.63931600020402</c:v>
                </c:pt>
                <c:pt idx="83536">
                  <c:v>277.64014900003497</c:v>
                </c:pt>
                <c:pt idx="83537">
                  <c:v>277.65418099988801</c:v>
                </c:pt>
                <c:pt idx="83538">
                  <c:v>277.67838099998698</c:v>
                </c:pt>
                <c:pt idx="83539">
                  <c:v>277.678763000039</c:v>
                </c:pt>
                <c:pt idx="83540">
                  <c:v>277.67921699978604</c:v>
                </c:pt>
                <c:pt idx="83541">
                  <c:v>277.67937799990199</c:v>
                </c:pt>
                <c:pt idx="83542">
                  <c:v>277.67995700014501</c:v>
                </c:pt>
                <c:pt idx="83543">
                  <c:v>277.68002799984902</c:v>
                </c:pt>
                <c:pt idx="83544">
                  <c:v>277.68057499997599</c:v>
                </c:pt>
                <c:pt idx="83545">
                  <c:v>277.68091200005</c:v>
                </c:pt>
                <c:pt idx="83546">
                  <c:v>277.68375999994498</c:v>
                </c:pt>
                <c:pt idx="83547">
                  <c:v>277.684418999797</c:v>
                </c:pt>
                <c:pt idx="83548">
                  <c:v>277.68574399988199</c:v>
                </c:pt>
                <c:pt idx="83549">
                  <c:v>277.68606500012498</c:v>
                </c:pt>
                <c:pt idx="83550">
                  <c:v>277.68607200005101</c:v>
                </c:pt>
                <c:pt idx="83551">
                  <c:v>277.68678900019904</c:v>
                </c:pt>
                <c:pt idx="83552">
                  <c:v>277.69588599994597</c:v>
                </c:pt>
                <c:pt idx="83553">
                  <c:v>277.69637800019996</c:v>
                </c:pt>
                <c:pt idx="83554">
                  <c:v>277.69717499995704</c:v>
                </c:pt>
                <c:pt idx="83555">
                  <c:v>277.69812999986203</c:v>
                </c:pt>
                <c:pt idx="83556">
                  <c:v>277.69982100016898</c:v>
                </c:pt>
                <c:pt idx="83557">
                  <c:v>277.70044599992599</c:v>
                </c:pt>
                <c:pt idx="83558">
                  <c:v>277.70172500004202</c:v>
                </c:pt>
                <c:pt idx="83559">
                  <c:v>277.70246499994704</c:v>
                </c:pt>
                <c:pt idx="83560">
                  <c:v>277.70268699987298</c:v>
                </c:pt>
                <c:pt idx="83561">
                  <c:v>277.70343300016896</c:v>
                </c:pt>
                <c:pt idx="83562">
                  <c:v>277.73261099991902</c:v>
                </c:pt>
                <c:pt idx="83563">
                  <c:v>277.73326199985598</c:v>
                </c:pt>
                <c:pt idx="83564">
                  <c:v>277.73458000001403</c:v>
                </c:pt>
                <c:pt idx="83565">
                  <c:v>277.735452999877</c:v>
                </c:pt>
                <c:pt idx="83566">
                  <c:v>277.745589000005</c:v>
                </c:pt>
                <c:pt idx="83567">
                  <c:v>277.750551999815</c:v>
                </c:pt>
                <c:pt idx="83568">
                  <c:v>277.75663400006999</c:v>
                </c:pt>
                <c:pt idx="83569">
                  <c:v>277.77155600006097</c:v>
                </c:pt>
                <c:pt idx="83570">
                  <c:v>277.77218399978602</c:v>
                </c:pt>
                <c:pt idx="83571">
                  <c:v>277.77335900009297</c:v>
                </c:pt>
                <c:pt idx="83572">
                  <c:v>277.77430600008302</c:v>
                </c:pt>
                <c:pt idx="83573">
                  <c:v>277.77949199980799</c:v>
                </c:pt>
                <c:pt idx="83574">
                  <c:v>277.77996199984</c:v>
                </c:pt>
                <c:pt idx="83575">
                  <c:v>277.78080300004103</c:v>
                </c:pt>
                <c:pt idx="83576">
                  <c:v>277.78132499997798</c:v>
                </c:pt>
                <c:pt idx="83577">
                  <c:v>277.78685100019999</c:v>
                </c:pt>
                <c:pt idx="83578">
                  <c:v>277.78753199981998</c:v>
                </c:pt>
                <c:pt idx="83579">
                  <c:v>277.78869199983001</c:v>
                </c:pt>
                <c:pt idx="83580">
                  <c:v>277.79002799979901</c:v>
                </c:pt>
                <c:pt idx="83581">
                  <c:v>277.79584600011702</c:v>
                </c:pt>
                <c:pt idx="83582">
                  <c:v>277.80250400019196</c:v>
                </c:pt>
                <c:pt idx="83583">
                  <c:v>277.807206000034</c:v>
                </c:pt>
                <c:pt idx="83584">
                  <c:v>277.81667799990799</c:v>
                </c:pt>
                <c:pt idx="83585">
                  <c:v>277.81706399991799</c:v>
                </c:pt>
                <c:pt idx="83586">
                  <c:v>277.81778999997096</c:v>
                </c:pt>
                <c:pt idx="83587">
                  <c:v>277.81832299979197</c:v>
                </c:pt>
                <c:pt idx="83588">
                  <c:v>277.82526000009898</c:v>
                </c:pt>
                <c:pt idx="83589">
                  <c:v>277.825600000142</c:v>
                </c:pt>
                <c:pt idx="83590">
                  <c:v>277.82562399988802</c:v>
                </c:pt>
                <c:pt idx="83591">
                  <c:v>277.82612400005701</c:v>
                </c:pt>
                <c:pt idx="83592">
                  <c:v>277.82629800003599</c:v>
                </c:pt>
                <c:pt idx="83593">
                  <c:v>277.826878999803</c:v>
                </c:pt>
                <c:pt idx="83594">
                  <c:v>277.82694400002498</c:v>
                </c:pt>
                <c:pt idx="83595">
                  <c:v>277.82761300022599</c:v>
                </c:pt>
                <c:pt idx="83596">
                  <c:v>277.82795599978203</c:v>
                </c:pt>
                <c:pt idx="83597">
                  <c:v>277.82973200010002</c:v>
                </c:pt>
                <c:pt idx="83598">
                  <c:v>277.830374000132</c:v>
                </c:pt>
                <c:pt idx="83599">
                  <c:v>277.83167999996198</c:v>
                </c:pt>
                <c:pt idx="83600">
                  <c:v>277.83263199989904</c:v>
                </c:pt>
                <c:pt idx="83601">
                  <c:v>277.84281599997399</c:v>
                </c:pt>
                <c:pt idx="83602">
                  <c:v>277.84288400016499</c:v>
                </c:pt>
                <c:pt idx="83603">
                  <c:v>277.84806099998599</c:v>
                </c:pt>
                <c:pt idx="83604">
                  <c:v>277.848703000017</c:v>
                </c:pt>
                <c:pt idx="83605">
                  <c:v>277.84998600009203</c:v>
                </c:pt>
                <c:pt idx="83606">
                  <c:v>277.85090799989098</c:v>
                </c:pt>
                <c:pt idx="83607">
                  <c:v>277.85201599999704</c:v>
                </c:pt>
                <c:pt idx="83608">
                  <c:v>277.852514000187</c:v>
                </c:pt>
                <c:pt idx="83609">
                  <c:v>277.85367200021898</c:v>
                </c:pt>
                <c:pt idx="83610">
                  <c:v>277.85440700017705</c:v>
                </c:pt>
                <c:pt idx="83611">
                  <c:v>277.86437099985</c:v>
                </c:pt>
                <c:pt idx="83612">
                  <c:v>277.86469800002999</c:v>
                </c:pt>
                <c:pt idx="83613">
                  <c:v>277.86530699995603</c:v>
                </c:pt>
                <c:pt idx="83614">
                  <c:v>277.86615000013603</c:v>
                </c:pt>
                <c:pt idx="83615">
                  <c:v>277.86775300000897</c:v>
                </c:pt>
                <c:pt idx="83616">
                  <c:v>277.86837499979799</c:v>
                </c:pt>
                <c:pt idx="83617">
                  <c:v>277.86953599979802</c:v>
                </c:pt>
                <c:pt idx="83618">
                  <c:v>277.87033200002003</c:v>
                </c:pt>
                <c:pt idx="83619">
                  <c:v>277.87551499977701</c:v>
                </c:pt>
                <c:pt idx="83620">
                  <c:v>277.89698400010798</c:v>
                </c:pt>
                <c:pt idx="83621">
                  <c:v>277.89739799982203</c:v>
                </c:pt>
                <c:pt idx="83622">
                  <c:v>277.89811299999201</c:v>
                </c:pt>
                <c:pt idx="83623">
                  <c:v>277.898610000193</c:v>
                </c:pt>
                <c:pt idx="83624">
                  <c:v>277.90178900022499</c:v>
                </c:pt>
                <c:pt idx="83625">
                  <c:v>277.90293599991799</c:v>
                </c:pt>
                <c:pt idx="83626">
                  <c:v>277.903589999823</c:v>
                </c:pt>
                <c:pt idx="83627">
                  <c:v>277.90484400020404</c:v>
                </c:pt>
                <c:pt idx="83628">
                  <c:v>277.90580500004501</c:v>
                </c:pt>
                <c:pt idx="83629">
                  <c:v>277.913304999856</c:v>
                </c:pt>
                <c:pt idx="83630">
                  <c:v>277.91333100003601</c:v>
                </c:pt>
                <c:pt idx="83631">
                  <c:v>277.91393500001504</c:v>
                </c:pt>
                <c:pt idx="83632">
                  <c:v>277.913938999972</c:v>
                </c:pt>
                <c:pt idx="83633">
                  <c:v>277.91522799998302</c:v>
                </c:pt>
                <c:pt idx="83634">
                  <c:v>277.91523099995101</c:v>
                </c:pt>
                <c:pt idx="83635">
                  <c:v>277.91609399992001</c:v>
                </c:pt>
                <c:pt idx="83636">
                  <c:v>277.91609499990898</c:v>
                </c:pt>
                <c:pt idx="83637">
                  <c:v>277.922811999815</c:v>
                </c:pt>
                <c:pt idx="83638">
                  <c:v>277.92351200014298</c:v>
                </c:pt>
                <c:pt idx="83639">
                  <c:v>277.92489700004796</c:v>
                </c:pt>
                <c:pt idx="83640">
                  <c:v>277.92593200001596</c:v>
                </c:pt>
                <c:pt idx="83641">
                  <c:v>277.93390699980495</c:v>
                </c:pt>
                <c:pt idx="83642">
                  <c:v>277.93458299993199</c:v>
                </c:pt>
                <c:pt idx="83643">
                  <c:v>277.93479599995396</c:v>
                </c:pt>
                <c:pt idx="83644">
                  <c:v>277.93568800007</c:v>
                </c:pt>
                <c:pt idx="83645">
                  <c:v>277.93651299998601</c:v>
                </c:pt>
                <c:pt idx="83646">
                  <c:v>277.94695100010301</c:v>
                </c:pt>
                <c:pt idx="83647">
                  <c:v>277.95030200013503</c:v>
                </c:pt>
                <c:pt idx="83648">
                  <c:v>277.96700599992596</c:v>
                </c:pt>
                <c:pt idx="83649">
                  <c:v>277.97075399985198</c:v>
                </c:pt>
                <c:pt idx="83650">
                  <c:v>277.97102900012703</c:v>
                </c:pt>
                <c:pt idx="83651">
                  <c:v>277.97146400007404</c:v>
                </c:pt>
                <c:pt idx="83652">
                  <c:v>277.97166800019096</c:v>
                </c:pt>
                <c:pt idx="83653">
                  <c:v>277.97276599994802</c:v>
                </c:pt>
                <c:pt idx="83654">
                  <c:v>277.97283600011701</c:v>
                </c:pt>
                <c:pt idx="83655">
                  <c:v>277.97366200002199</c:v>
                </c:pt>
                <c:pt idx="83656">
                  <c:v>277.973844999905</c:v>
                </c:pt>
                <c:pt idx="83657">
                  <c:v>277.97499200005399</c:v>
                </c:pt>
                <c:pt idx="83658">
                  <c:v>277.975483999853</c:v>
                </c:pt>
                <c:pt idx="83659">
                  <c:v>277.97569799986303</c:v>
                </c:pt>
                <c:pt idx="83660">
                  <c:v>277.97618400018104</c:v>
                </c:pt>
                <c:pt idx="83661">
                  <c:v>277.97640800008497</c:v>
                </c:pt>
                <c:pt idx="83662">
                  <c:v>277.97696000015998</c:v>
                </c:pt>
                <c:pt idx="83663">
                  <c:v>277.97711299990601</c:v>
                </c:pt>
                <c:pt idx="83664">
                  <c:v>277.97788199995898</c:v>
                </c:pt>
                <c:pt idx="83665">
                  <c:v>277.98119099997996</c:v>
                </c:pt>
                <c:pt idx="83666">
                  <c:v>277.98170400001197</c:v>
                </c:pt>
                <c:pt idx="83667">
                  <c:v>277.982340000107</c:v>
                </c:pt>
                <c:pt idx="83668">
                  <c:v>277.98283399988503</c:v>
                </c:pt>
                <c:pt idx="83669">
                  <c:v>277.98476199996003</c:v>
                </c:pt>
                <c:pt idx="83670">
                  <c:v>277.98569400010803</c:v>
                </c:pt>
                <c:pt idx="83671">
                  <c:v>277.98795399985403</c:v>
                </c:pt>
                <c:pt idx="83672">
                  <c:v>277.99351300018299</c:v>
                </c:pt>
                <c:pt idx="83673">
                  <c:v>277.99565599980201</c:v>
                </c:pt>
                <c:pt idx="83674">
                  <c:v>277.99727999990796</c:v>
                </c:pt>
                <c:pt idx="83675">
                  <c:v>278.040965999935</c:v>
                </c:pt>
                <c:pt idx="83676">
                  <c:v>278.041829999892</c:v>
                </c:pt>
                <c:pt idx="83677">
                  <c:v>278.04448400002002</c:v>
                </c:pt>
                <c:pt idx="83678">
                  <c:v>278.04532199979798</c:v>
                </c:pt>
                <c:pt idx="83679">
                  <c:v>278.04565599990303</c:v>
                </c:pt>
                <c:pt idx="83680">
                  <c:v>278.04814999990396</c:v>
                </c:pt>
                <c:pt idx="83681">
                  <c:v>278.048517000115</c:v>
                </c:pt>
                <c:pt idx="83682">
                  <c:v>278.04879099994599</c:v>
                </c:pt>
                <c:pt idx="83683">
                  <c:v>278.04906499977704</c:v>
                </c:pt>
                <c:pt idx="83684">
                  <c:v>278.04948799985101</c:v>
                </c:pt>
                <c:pt idx="83685">
                  <c:v>278.04964999995701</c:v>
                </c:pt>
                <c:pt idx="83686">
                  <c:v>278.05031199977702</c:v>
                </c:pt>
                <c:pt idx="83687">
                  <c:v>278.05038299993601</c:v>
                </c:pt>
                <c:pt idx="83688">
                  <c:v>278.05045300010505</c:v>
                </c:pt>
                <c:pt idx="83689">
                  <c:v>278.05079600011499</c:v>
                </c:pt>
                <c:pt idx="83690">
                  <c:v>278.05167399992501</c:v>
                </c:pt>
                <c:pt idx="83691">
                  <c:v>278.05196600002</c:v>
                </c:pt>
                <c:pt idx="83692">
                  <c:v>278.075783000076</c:v>
                </c:pt>
                <c:pt idx="83693">
                  <c:v>278.07635299996002</c:v>
                </c:pt>
                <c:pt idx="83694">
                  <c:v>278.07745500012896</c:v>
                </c:pt>
                <c:pt idx="83695">
                  <c:v>278.07832899998101</c:v>
                </c:pt>
                <c:pt idx="83696">
                  <c:v>278.07943900006597</c:v>
                </c:pt>
                <c:pt idx="83697">
                  <c:v>278.08609700014102</c:v>
                </c:pt>
                <c:pt idx="83698">
                  <c:v>278.08670400008799</c:v>
                </c:pt>
                <c:pt idx="83699">
                  <c:v>278.08788599986599</c:v>
                </c:pt>
                <c:pt idx="83700">
                  <c:v>278.08876000017295</c:v>
                </c:pt>
                <c:pt idx="83701">
                  <c:v>278.09473600018401</c:v>
                </c:pt>
                <c:pt idx="83702">
                  <c:v>278.09509100006801</c:v>
                </c:pt>
                <c:pt idx="83703">
                  <c:v>278.09534700008896</c:v>
                </c:pt>
                <c:pt idx="83704">
                  <c:v>278.09578300002596</c:v>
                </c:pt>
                <c:pt idx="83705">
                  <c:v>278.09589500020496</c:v>
                </c:pt>
                <c:pt idx="83706">
                  <c:v>278.09629000012097</c:v>
                </c:pt>
                <c:pt idx="83707">
                  <c:v>278.09708999984599</c:v>
                </c:pt>
                <c:pt idx="83708">
                  <c:v>278.098040999793</c:v>
                </c:pt>
                <c:pt idx="83709">
                  <c:v>278.10631000011199</c:v>
                </c:pt>
                <c:pt idx="83710">
                  <c:v>278.12647500013503</c:v>
                </c:pt>
                <c:pt idx="83711">
                  <c:v>278.13502600019996</c:v>
                </c:pt>
                <c:pt idx="83712">
                  <c:v>278.13511400017796</c:v>
                </c:pt>
                <c:pt idx="83713">
                  <c:v>278.13546700008305</c:v>
                </c:pt>
                <c:pt idx="83714">
                  <c:v>278.13576600010401</c:v>
                </c:pt>
                <c:pt idx="83715">
                  <c:v>278.13619900007302</c:v>
                </c:pt>
                <c:pt idx="83716">
                  <c:v>278.13673499986101</c:v>
                </c:pt>
                <c:pt idx="83717">
                  <c:v>278.13697900000898</c:v>
                </c:pt>
                <c:pt idx="83718">
                  <c:v>278.13832999981901</c:v>
                </c:pt>
                <c:pt idx="83719">
                  <c:v>278.13948099992501</c:v>
                </c:pt>
                <c:pt idx="83720">
                  <c:v>278.145188000053</c:v>
                </c:pt>
                <c:pt idx="83721">
                  <c:v>278.14576699984099</c:v>
                </c:pt>
                <c:pt idx="83722">
                  <c:v>278.14688899979899</c:v>
                </c:pt>
                <c:pt idx="83723">
                  <c:v>278.14764499999001</c:v>
                </c:pt>
                <c:pt idx="83724">
                  <c:v>278.161995000118</c:v>
                </c:pt>
                <c:pt idx="83725">
                  <c:v>278.17389099982296</c:v>
                </c:pt>
                <c:pt idx="83726">
                  <c:v>278.17412900003501</c:v>
                </c:pt>
                <c:pt idx="83727">
                  <c:v>278.18317699984595</c:v>
                </c:pt>
                <c:pt idx="83728">
                  <c:v>278.18349100016303</c:v>
                </c:pt>
                <c:pt idx="83729">
                  <c:v>278.18402000002601</c:v>
                </c:pt>
                <c:pt idx="83730">
                  <c:v>278.184422999856</c:v>
                </c:pt>
                <c:pt idx="83731">
                  <c:v>278.18559099978296</c:v>
                </c:pt>
                <c:pt idx="83732">
                  <c:v>278.19399500003703</c:v>
                </c:pt>
                <c:pt idx="83733">
                  <c:v>278.20338999981601</c:v>
                </c:pt>
                <c:pt idx="83734">
                  <c:v>278.20394199989096</c:v>
                </c:pt>
                <c:pt idx="83735">
                  <c:v>278.204884999922</c:v>
                </c:pt>
                <c:pt idx="83736">
                  <c:v>278.20563400018699</c:v>
                </c:pt>
                <c:pt idx="83737">
                  <c:v>278.20817500014499</c:v>
                </c:pt>
                <c:pt idx="83738">
                  <c:v>278.21928599996602</c:v>
                </c:pt>
                <c:pt idx="83739">
                  <c:v>278.21978000019902</c:v>
                </c:pt>
                <c:pt idx="83740">
                  <c:v>278.22066899989198</c:v>
                </c:pt>
                <c:pt idx="83741">
                  <c:v>278.22067899978697</c:v>
                </c:pt>
                <c:pt idx="83742">
                  <c:v>278.22101999981896</c:v>
                </c:pt>
                <c:pt idx="83743">
                  <c:v>278.22144999981896</c:v>
                </c:pt>
                <c:pt idx="83744">
                  <c:v>278.22160400000899</c:v>
                </c:pt>
                <c:pt idx="83745">
                  <c:v>278.22165899988198</c:v>
                </c:pt>
                <c:pt idx="83746">
                  <c:v>278.22243699984</c:v>
                </c:pt>
                <c:pt idx="83747">
                  <c:v>278.22281199996701</c:v>
                </c:pt>
                <c:pt idx="83748">
                  <c:v>278.22312699981899</c:v>
                </c:pt>
                <c:pt idx="83749">
                  <c:v>278.22370600006201</c:v>
                </c:pt>
                <c:pt idx="83750">
                  <c:v>278.22454799979801</c:v>
                </c:pt>
                <c:pt idx="83751">
                  <c:v>278.22554600015701</c:v>
                </c:pt>
                <c:pt idx="83752">
                  <c:v>278.240263000043</c:v>
                </c:pt>
                <c:pt idx="83753">
                  <c:v>278.240935000212</c:v>
                </c:pt>
                <c:pt idx="83754">
                  <c:v>278.24215800001105</c:v>
                </c:pt>
                <c:pt idx="83755">
                  <c:v>278.24306799993701</c:v>
                </c:pt>
                <c:pt idx="83756">
                  <c:v>278.24623500009602</c:v>
                </c:pt>
                <c:pt idx="83757">
                  <c:v>278.24660299984299</c:v>
                </c:pt>
                <c:pt idx="83758">
                  <c:v>278.24727100005401</c:v>
                </c:pt>
                <c:pt idx="83759">
                  <c:v>278.24779000002303</c:v>
                </c:pt>
                <c:pt idx="83760">
                  <c:v>278.25002300005502</c:v>
                </c:pt>
                <c:pt idx="83761">
                  <c:v>278.25071100005499</c:v>
                </c:pt>
                <c:pt idx="83762">
                  <c:v>278.25165500007597</c:v>
                </c:pt>
                <c:pt idx="83763">
                  <c:v>278.25245499980099</c:v>
                </c:pt>
                <c:pt idx="83764">
                  <c:v>278.25814800007703</c:v>
                </c:pt>
                <c:pt idx="83765">
                  <c:v>278.26399500008796</c:v>
                </c:pt>
                <c:pt idx="83766">
                  <c:v>278.26440599983403</c:v>
                </c:pt>
                <c:pt idx="83767">
                  <c:v>278.26536000020496</c:v>
                </c:pt>
                <c:pt idx="83768">
                  <c:v>278.26603599987698</c:v>
                </c:pt>
                <c:pt idx="83769">
                  <c:v>278.27580900020598</c:v>
                </c:pt>
                <c:pt idx="83770">
                  <c:v>278.28729700013298</c:v>
                </c:pt>
                <c:pt idx="83771">
                  <c:v>278.29088299995396</c:v>
                </c:pt>
                <c:pt idx="83772">
                  <c:v>278.29090700015496</c:v>
                </c:pt>
                <c:pt idx="83773">
                  <c:v>278.29159300017602</c:v>
                </c:pt>
                <c:pt idx="83774">
                  <c:v>278.29288600014399</c:v>
                </c:pt>
                <c:pt idx="83775">
                  <c:v>278.29327900008099</c:v>
                </c:pt>
                <c:pt idx="83776">
                  <c:v>278.29370000017599</c:v>
                </c:pt>
                <c:pt idx="83777">
                  <c:v>278.29380399998598</c:v>
                </c:pt>
                <c:pt idx="83778">
                  <c:v>278.29451199977399</c:v>
                </c:pt>
                <c:pt idx="83779">
                  <c:v>278.29506399984803</c:v>
                </c:pt>
                <c:pt idx="83780">
                  <c:v>278.30388900019801</c:v>
                </c:pt>
                <c:pt idx="83781">
                  <c:v>278.30426899981802</c:v>
                </c:pt>
                <c:pt idx="83782">
                  <c:v>278.30504399980703</c:v>
                </c:pt>
                <c:pt idx="83783">
                  <c:v>278.30562200006096</c:v>
                </c:pt>
                <c:pt idx="83784">
                  <c:v>278.30598799982897</c:v>
                </c:pt>
                <c:pt idx="83785">
                  <c:v>278.32161100013695</c:v>
                </c:pt>
                <c:pt idx="83786">
                  <c:v>278.322249000211</c:v>
                </c:pt>
                <c:pt idx="83787">
                  <c:v>278.32337300014802</c:v>
                </c:pt>
                <c:pt idx="83788">
                  <c:v>278.32453100018</c:v>
                </c:pt>
                <c:pt idx="83789">
                  <c:v>278.32945399995799</c:v>
                </c:pt>
                <c:pt idx="83790">
                  <c:v>278.331740999874</c:v>
                </c:pt>
                <c:pt idx="83791">
                  <c:v>278.33944099984302</c:v>
                </c:pt>
                <c:pt idx="83792">
                  <c:v>278.35090300004498</c:v>
                </c:pt>
                <c:pt idx="83793">
                  <c:v>278.354694999961</c:v>
                </c:pt>
                <c:pt idx="83794">
                  <c:v>278.35504999984505</c:v>
                </c:pt>
                <c:pt idx="83795">
                  <c:v>278.35564899987696</c:v>
                </c:pt>
                <c:pt idx="83796">
                  <c:v>278.356046000226</c:v>
                </c:pt>
                <c:pt idx="83797">
                  <c:v>278.368410999974</c:v>
                </c:pt>
                <c:pt idx="83798">
                  <c:v>278.38157599990097</c:v>
                </c:pt>
                <c:pt idx="83799">
                  <c:v>278.38374900011303</c:v>
                </c:pt>
                <c:pt idx="83800">
                  <c:v>278.40319000006201</c:v>
                </c:pt>
                <c:pt idx="83801">
                  <c:v>278.40374700008397</c:v>
                </c:pt>
                <c:pt idx="83802">
                  <c:v>278.40491799997801</c:v>
                </c:pt>
                <c:pt idx="83803">
                  <c:v>278.40566299982999</c:v>
                </c:pt>
                <c:pt idx="83804">
                  <c:v>278.407772999798</c:v>
                </c:pt>
                <c:pt idx="83805">
                  <c:v>278.40840199996796</c:v>
                </c:pt>
                <c:pt idx="83806">
                  <c:v>278.409751999788</c:v>
                </c:pt>
                <c:pt idx="83807">
                  <c:v>278.41079000017999</c:v>
                </c:pt>
                <c:pt idx="83808">
                  <c:v>278.4231669998</c:v>
                </c:pt>
                <c:pt idx="83809">
                  <c:v>278.42964699993905</c:v>
                </c:pt>
                <c:pt idx="83810">
                  <c:v>278.42998300002301</c:v>
                </c:pt>
                <c:pt idx="83811">
                  <c:v>278.43069900018196</c:v>
                </c:pt>
                <c:pt idx="83812">
                  <c:v>278.43136999990702</c:v>
                </c:pt>
                <c:pt idx="83813">
                  <c:v>278.43197699985404</c:v>
                </c:pt>
                <c:pt idx="83814">
                  <c:v>278.43204200007602</c:v>
                </c:pt>
                <c:pt idx="83815">
                  <c:v>278.43294000012901</c:v>
                </c:pt>
                <c:pt idx="83816">
                  <c:v>278.43341900006601</c:v>
                </c:pt>
                <c:pt idx="83817">
                  <c:v>278.43431800010802</c:v>
                </c:pt>
                <c:pt idx="83818">
                  <c:v>278.44479299983499</c:v>
                </c:pt>
                <c:pt idx="83819">
                  <c:v>278.44526599983499</c:v>
                </c:pt>
                <c:pt idx="83820">
                  <c:v>278.44619000006702</c:v>
                </c:pt>
                <c:pt idx="83821">
                  <c:v>278.44633599988799</c:v>
                </c:pt>
                <c:pt idx="83822">
                  <c:v>278.44864200005696</c:v>
                </c:pt>
                <c:pt idx="83823">
                  <c:v>278.44879199983501</c:v>
                </c:pt>
                <c:pt idx="83824">
                  <c:v>278.45001800005696</c:v>
                </c:pt>
                <c:pt idx="83825">
                  <c:v>278.45016699984598</c:v>
                </c:pt>
                <c:pt idx="83826">
                  <c:v>278.45019000005698</c:v>
                </c:pt>
                <c:pt idx="83827">
                  <c:v>278.45088100002602</c:v>
                </c:pt>
                <c:pt idx="83828">
                  <c:v>278.45094699978205</c:v>
                </c:pt>
                <c:pt idx="83829">
                  <c:v>278.45102599985597</c:v>
                </c:pt>
                <c:pt idx="83830">
                  <c:v>278.45112600016301</c:v>
                </c:pt>
                <c:pt idx="83831">
                  <c:v>278.451683000184</c:v>
                </c:pt>
                <c:pt idx="83832">
                  <c:v>278.452045999983</c:v>
                </c:pt>
                <c:pt idx="83833">
                  <c:v>278.45221000006802</c:v>
                </c:pt>
                <c:pt idx="83834">
                  <c:v>278.452392999952</c:v>
                </c:pt>
                <c:pt idx="83835">
                  <c:v>278.45281100007895</c:v>
                </c:pt>
                <c:pt idx="83836">
                  <c:v>278.45281300005797</c:v>
                </c:pt>
                <c:pt idx="83837">
                  <c:v>278.45326099986704</c:v>
                </c:pt>
                <c:pt idx="83838">
                  <c:v>278.45332500009999</c:v>
                </c:pt>
                <c:pt idx="83839">
                  <c:v>278.45339399982498</c:v>
                </c:pt>
                <c:pt idx="83840">
                  <c:v>278.45346100002598</c:v>
                </c:pt>
                <c:pt idx="83841">
                  <c:v>278.45352399981397</c:v>
                </c:pt>
                <c:pt idx="83842">
                  <c:v>278.45358900003703</c:v>
                </c:pt>
                <c:pt idx="83843">
                  <c:v>278.45422900008998</c:v>
                </c:pt>
                <c:pt idx="83844">
                  <c:v>278.45444800004702</c:v>
                </c:pt>
                <c:pt idx="83845">
                  <c:v>278.454793000037</c:v>
                </c:pt>
                <c:pt idx="83846">
                  <c:v>278.45509899998405</c:v>
                </c:pt>
                <c:pt idx="83847">
                  <c:v>278.45538800011099</c:v>
                </c:pt>
                <c:pt idx="83848">
                  <c:v>278.45571299985698</c:v>
                </c:pt>
                <c:pt idx="83849">
                  <c:v>278.456117000132</c:v>
                </c:pt>
                <c:pt idx="83850">
                  <c:v>278.463259000091</c:v>
                </c:pt>
                <c:pt idx="83851">
                  <c:v>278.463450999879</c:v>
                </c:pt>
                <c:pt idx="83852">
                  <c:v>278.46394800007999</c:v>
                </c:pt>
                <c:pt idx="83853">
                  <c:v>278.46410499978401</c:v>
                </c:pt>
                <c:pt idx="83854">
                  <c:v>278.46524100004899</c:v>
                </c:pt>
                <c:pt idx="83855">
                  <c:v>278.46539099982601</c:v>
                </c:pt>
                <c:pt idx="83856">
                  <c:v>278.46655499979499</c:v>
                </c:pt>
                <c:pt idx="83857">
                  <c:v>278.46672599980496</c:v>
                </c:pt>
                <c:pt idx="83858">
                  <c:v>278.46784099983699</c:v>
                </c:pt>
                <c:pt idx="83859">
                  <c:v>278.46802200019698</c:v>
                </c:pt>
                <c:pt idx="83860">
                  <c:v>278.46874599981601</c:v>
                </c:pt>
                <c:pt idx="83861">
                  <c:v>278.46891299986896</c:v>
                </c:pt>
                <c:pt idx="83862">
                  <c:v>278.46979500009104</c:v>
                </c:pt>
                <c:pt idx="83863">
                  <c:v>278.46993899993299</c:v>
                </c:pt>
                <c:pt idx="83864">
                  <c:v>278.47044300006002</c:v>
                </c:pt>
                <c:pt idx="83865">
                  <c:v>278.470611000102</c:v>
                </c:pt>
                <c:pt idx="83866">
                  <c:v>278.47089099986897</c:v>
                </c:pt>
                <c:pt idx="83867">
                  <c:v>278.47127599989096</c:v>
                </c:pt>
                <c:pt idx="83868">
                  <c:v>278.47136399986897</c:v>
                </c:pt>
                <c:pt idx="83869">
                  <c:v>278.47143500002801</c:v>
                </c:pt>
                <c:pt idx="83870">
                  <c:v>278.47150600018699</c:v>
                </c:pt>
                <c:pt idx="83871">
                  <c:v>278.471570999954</c:v>
                </c:pt>
                <c:pt idx="83872">
                  <c:v>278.471638000155</c:v>
                </c:pt>
                <c:pt idx="83873">
                  <c:v>278.47170699988004</c:v>
                </c:pt>
                <c:pt idx="83874">
                  <c:v>278.47177100011299</c:v>
                </c:pt>
                <c:pt idx="83875">
                  <c:v>278.47183699986999</c:v>
                </c:pt>
                <c:pt idx="83876">
                  <c:v>278.47193800016601</c:v>
                </c:pt>
                <c:pt idx="83877">
                  <c:v>278.47211300013402</c:v>
                </c:pt>
                <c:pt idx="83878">
                  <c:v>278.47243099995399</c:v>
                </c:pt>
                <c:pt idx="83879">
                  <c:v>278.47244299982702</c:v>
                </c:pt>
                <c:pt idx="83880">
                  <c:v>278.47273299994396</c:v>
                </c:pt>
                <c:pt idx="83881">
                  <c:v>278.47305100021902</c:v>
                </c:pt>
                <c:pt idx="83882">
                  <c:v>278.47335800015497</c:v>
                </c:pt>
                <c:pt idx="83883">
                  <c:v>278.473673999997</c:v>
                </c:pt>
                <c:pt idx="83884">
                  <c:v>278.47396800007101</c:v>
                </c:pt>
                <c:pt idx="83885">
                  <c:v>278.47427699998599</c:v>
                </c:pt>
                <c:pt idx="83886">
                  <c:v>278.47486100017704</c:v>
                </c:pt>
                <c:pt idx="83887">
                  <c:v>278.47525200013399</c:v>
                </c:pt>
                <c:pt idx="83888">
                  <c:v>278.47609199989097</c:v>
                </c:pt>
                <c:pt idx="83889">
                  <c:v>278.477477999786</c:v>
                </c:pt>
                <c:pt idx="83890">
                  <c:v>278.47770300013502</c:v>
                </c:pt>
                <c:pt idx="83891">
                  <c:v>278.47823599995502</c:v>
                </c:pt>
                <c:pt idx="83892">
                  <c:v>278.47841999982796</c:v>
                </c:pt>
                <c:pt idx="83893">
                  <c:v>278.47938400009298</c:v>
                </c:pt>
                <c:pt idx="83894">
                  <c:v>278.47948699991298</c:v>
                </c:pt>
                <c:pt idx="83895">
                  <c:v>278.47958199981804</c:v>
                </c:pt>
                <c:pt idx="83896">
                  <c:v>278.48018199983903</c:v>
                </c:pt>
                <c:pt idx="83897">
                  <c:v>278.48069199990204</c:v>
                </c:pt>
                <c:pt idx="83898">
                  <c:v>278.48094000000799</c:v>
                </c:pt>
                <c:pt idx="83899">
                  <c:v>278.481145000114</c:v>
                </c:pt>
                <c:pt idx="83900">
                  <c:v>278.481504999945</c:v>
                </c:pt>
                <c:pt idx="83901">
                  <c:v>278.48257899995502</c:v>
                </c:pt>
                <c:pt idx="83902">
                  <c:v>278.48338900003</c:v>
                </c:pt>
                <c:pt idx="83903">
                  <c:v>278.488427999946</c:v>
                </c:pt>
                <c:pt idx="83904">
                  <c:v>278.49994600001003</c:v>
                </c:pt>
                <c:pt idx="83905">
                  <c:v>278.50650600021203</c:v>
                </c:pt>
                <c:pt idx="83906">
                  <c:v>278.51955400001299</c:v>
                </c:pt>
                <c:pt idx="83907">
                  <c:v>278.51996700019299</c:v>
                </c:pt>
                <c:pt idx="83908">
                  <c:v>278.52351699993903</c:v>
                </c:pt>
                <c:pt idx="83909">
                  <c:v>278.54040900001502</c:v>
                </c:pt>
                <c:pt idx="83910">
                  <c:v>278.54263000017397</c:v>
                </c:pt>
                <c:pt idx="83911">
                  <c:v>278.54843600016397</c:v>
                </c:pt>
                <c:pt idx="83912">
                  <c:v>278.54887400007999</c:v>
                </c:pt>
                <c:pt idx="83913">
                  <c:v>278.55041300017501</c:v>
                </c:pt>
                <c:pt idx="83914">
                  <c:v>278.55499299994301</c:v>
                </c:pt>
                <c:pt idx="83915">
                  <c:v>278.556125999784</c:v>
                </c:pt>
                <c:pt idx="83916">
                  <c:v>278.55665300012305</c:v>
                </c:pt>
                <c:pt idx="83917">
                  <c:v>278.55860499994304</c:v>
                </c:pt>
                <c:pt idx="83918">
                  <c:v>278.55929499992197</c:v>
                </c:pt>
                <c:pt idx="83919">
                  <c:v>278.56052200013397</c:v>
                </c:pt>
                <c:pt idx="83920">
                  <c:v>278.56143500002804</c:v>
                </c:pt>
                <c:pt idx="83921">
                  <c:v>278.563056000166</c:v>
                </c:pt>
                <c:pt idx="83922">
                  <c:v>278.56419499994399</c:v>
                </c:pt>
                <c:pt idx="83923">
                  <c:v>278.56454699985898</c:v>
                </c:pt>
                <c:pt idx="83924">
                  <c:v>278.56486600012397</c:v>
                </c:pt>
                <c:pt idx="83925">
                  <c:v>278.56561599992301</c:v>
                </c:pt>
                <c:pt idx="83926">
                  <c:v>278.56645200017704</c:v>
                </c:pt>
                <c:pt idx="83927">
                  <c:v>278.56670199980698</c:v>
                </c:pt>
                <c:pt idx="83928">
                  <c:v>278.56694399997599</c:v>
                </c:pt>
                <c:pt idx="83929">
                  <c:v>278.56695599984903</c:v>
                </c:pt>
                <c:pt idx="83930">
                  <c:v>278.56711000003997</c:v>
                </c:pt>
                <c:pt idx="83931">
                  <c:v>278.56823799993401</c:v>
                </c:pt>
                <c:pt idx="83932">
                  <c:v>278.56843000017705</c:v>
                </c:pt>
                <c:pt idx="83933">
                  <c:v>278.56887500001903</c:v>
                </c:pt>
                <c:pt idx="83934">
                  <c:v>278.56916100017702</c:v>
                </c:pt>
                <c:pt idx="83935">
                  <c:v>278.56938600007101</c:v>
                </c:pt>
                <c:pt idx="83936">
                  <c:v>278.56939100001904</c:v>
                </c:pt>
                <c:pt idx="83937">
                  <c:v>278.57054100013499</c:v>
                </c:pt>
                <c:pt idx="83938">
                  <c:v>278.57070500022002</c:v>
                </c:pt>
                <c:pt idx="83939">
                  <c:v>278.57135800013498</c:v>
                </c:pt>
                <c:pt idx="83940">
                  <c:v>278.57155599985998</c:v>
                </c:pt>
                <c:pt idx="83941">
                  <c:v>278.57218100007202</c:v>
                </c:pt>
                <c:pt idx="83942">
                  <c:v>278.57225099978604</c:v>
                </c:pt>
                <c:pt idx="83943">
                  <c:v>278.57231600000796</c:v>
                </c:pt>
                <c:pt idx="83944">
                  <c:v>278.57238200021999</c:v>
                </c:pt>
                <c:pt idx="83945">
                  <c:v>278.57244899996601</c:v>
                </c:pt>
                <c:pt idx="83946">
                  <c:v>278.57326299999795</c:v>
                </c:pt>
                <c:pt idx="83947">
                  <c:v>278.57389600012499</c:v>
                </c:pt>
                <c:pt idx="83948">
                  <c:v>278.574417000072</c:v>
                </c:pt>
                <c:pt idx="83949">
                  <c:v>278.57470299977598</c:v>
                </c:pt>
                <c:pt idx="83950">
                  <c:v>278.57513099979701</c:v>
                </c:pt>
                <c:pt idx="83951">
                  <c:v>278.575747000104</c:v>
                </c:pt>
                <c:pt idx="83952">
                  <c:v>278.58074100004103</c:v>
                </c:pt>
                <c:pt idx="83953">
                  <c:v>278.58113000002004</c:v>
                </c:pt>
                <c:pt idx="83954">
                  <c:v>278.58182499994598</c:v>
                </c:pt>
                <c:pt idx="83955">
                  <c:v>278.58217099992504</c:v>
                </c:pt>
                <c:pt idx="83956">
                  <c:v>278.58234499990397</c:v>
                </c:pt>
                <c:pt idx="83957">
                  <c:v>278.582734999872</c:v>
                </c:pt>
                <c:pt idx="83958">
                  <c:v>278.58659699995701</c:v>
                </c:pt>
                <c:pt idx="83959">
                  <c:v>278.60097399980003</c:v>
                </c:pt>
                <c:pt idx="83960">
                  <c:v>278.61881899980199</c:v>
                </c:pt>
                <c:pt idx="83961">
                  <c:v>278.63873800015404</c:v>
                </c:pt>
                <c:pt idx="83962">
                  <c:v>278.642291999858</c:v>
                </c:pt>
                <c:pt idx="83963">
                  <c:v>278.64292999993199</c:v>
                </c:pt>
                <c:pt idx="83964">
                  <c:v>278.64354900020703</c:v>
                </c:pt>
                <c:pt idx="83965">
                  <c:v>278.64408799996397</c:v>
                </c:pt>
                <c:pt idx="83966">
                  <c:v>278.64489700004901</c:v>
                </c:pt>
                <c:pt idx="83967">
                  <c:v>278.64533199999602</c:v>
                </c:pt>
                <c:pt idx="83968">
                  <c:v>278.64587300018604</c:v>
                </c:pt>
                <c:pt idx="83969">
                  <c:v>278.64678900004901</c:v>
                </c:pt>
                <c:pt idx="83970">
                  <c:v>278.64755200016498</c:v>
                </c:pt>
                <c:pt idx="83971">
                  <c:v>278.65185600012398</c:v>
                </c:pt>
                <c:pt idx="83972">
                  <c:v>278.659956999945</c:v>
                </c:pt>
                <c:pt idx="83973">
                  <c:v>278.66954199998804</c:v>
                </c:pt>
                <c:pt idx="83974">
                  <c:v>278.67021800011497</c:v>
                </c:pt>
                <c:pt idx="83975">
                  <c:v>278.67139799991401</c:v>
                </c:pt>
                <c:pt idx="83976">
                  <c:v>278.67279900010504</c:v>
                </c:pt>
                <c:pt idx="83977">
                  <c:v>278.68646800015904</c:v>
                </c:pt>
                <c:pt idx="83978">
                  <c:v>278.68709499989495</c:v>
                </c:pt>
                <c:pt idx="83979">
                  <c:v>278.68824699998999</c:v>
                </c:pt>
                <c:pt idx="83980">
                  <c:v>278.689076999853</c:v>
                </c:pt>
                <c:pt idx="83981">
                  <c:v>278.69227100018099</c:v>
                </c:pt>
                <c:pt idx="83982">
                  <c:v>278.70156600010802</c:v>
                </c:pt>
                <c:pt idx="83983">
                  <c:v>278.72448000016396</c:v>
                </c:pt>
                <c:pt idx="83984">
                  <c:v>278.729895000196</c:v>
                </c:pt>
                <c:pt idx="83985">
                  <c:v>278.75277500015699</c:v>
                </c:pt>
                <c:pt idx="83986">
                  <c:v>278.75342400011499</c:v>
                </c:pt>
                <c:pt idx="83987">
                  <c:v>278.75354099978699</c:v>
                </c:pt>
                <c:pt idx="83988">
                  <c:v>278.753939000125</c:v>
                </c:pt>
                <c:pt idx="83989">
                  <c:v>278.75482999979698</c:v>
                </c:pt>
                <c:pt idx="83990">
                  <c:v>278.754869999829</c:v>
                </c:pt>
                <c:pt idx="83991">
                  <c:v>278.75551199986103</c:v>
                </c:pt>
                <c:pt idx="83992">
                  <c:v>278.75629399977601</c:v>
                </c:pt>
                <c:pt idx="83993">
                  <c:v>278.75666799991399</c:v>
                </c:pt>
                <c:pt idx="83994">
                  <c:v>278.76022700002005</c:v>
                </c:pt>
                <c:pt idx="83995">
                  <c:v>278.77210599990497</c:v>
                </c:pt>
                <c:pt idx="83996">
                  <c:v>278.77596500002198</c:v>
                </c:pt>
                <c:pt idx="83997">
                  <c:v>278.77726599990598</c:v>
                </c:pt>
                <c:pt idx="83998">
                  <c:v>278.77794899995899</c:v>
                </c:pt>
                <c:pt idx="83999">
                  <c:v>278.77926000019198</c:v>
                </c:pt>
                <c:pt idx="84000">
                  <c:v>278.780208000171</c:v>
                </c:pt>
                <c:pt idx="84001">
                  <c:v>278.79466600006697</c:v>
                </c:pt>
                <c:pt idx="84002">
                  <c:v>278.79539400009799</c:v>
                </c:pt>
                <c:pt idx="84003">
                  <c:v>278.79629600010901</c:v>
                </c:pt>
                <c:pt idx="84004">
                  <c:v>278.79651200009903</c:v>
                </c:pt>
                <c:pt idx="84005">
                  <c:v>278.79747399992903</c:v>
                </c:pt>
                <c:pt idx="84006">
                  <c:v>278.79759000006698</c:v>
                </c:pt>
                <c:pt idx="84007">
                  <c:v>278.79903499979196</c:v>
                </c:pt>
                <c:pt idx="84008">
                  <c:v>278.79962299993997</c:v>
                </c:pt>
                <c:pt idx="84009">
                  <c:v>278.8154079999</c:v>
                </c:pt>
                <c:pt idx="84010">
                  <c:v>278.82793199978499</c:v>
                </c:pt>
                <c:pt idx="84011">
                  <c:v>278.828514999986</c:v>
                </c:pt>
                <c:pt idx="84012">
                  <c:v>278.82970500013397</c:v>
                </c:pt>
                <c:pt idx="84013">
                  <c:v>278.83037199990201</c:v>
                </c:pt>
                <c:pt idx="84014">
                  <c:v>278.83089599981702</c:v>
                </c:pt>
                <c:pt idx="84015">
                  <c:v>278.84166700005102</c:v>
                </c:pt>
                <c:pt idx="84016">
                  <c:v>278.84682200010502</c:v>
                </c:pt>
                <c:pt idx="84017">
                  <c:v>278.86430199987399</c:v>
                </c:pt>
                <c:pt idx="84018">
                  <c:v>278.86599900011703</c:v>
                </c:pt>
                <c:pt idx="84019">
                  <c:v>278.868730999874</c:v>
                </c:pt>
                <c:pt idx="84020">
                  <c:v>278.86926100018104</c:v>
                </c:pt>
                <c:pt idx="84021">
                  <c:v>278.87022699997004</c:v>
                </c:pt>
                <c:pt idx="84022">
                  <c:v>278.87105299987502</c:v>
                </c:pt>
                <c:pt idx="84023">
                  <c:v>278.886652999972</c:v>
                </c:pt>
                <c:pt idx="84024">
                  <c:v>278.89438800002597</c:v>
                </c:pt>
                <c:pt idx="84025">
                  <c:v>278.894646000026</c:v>
                </c:pt>
                <c:pt idx="84026">
                  <c:v>278.895007999835</c:v>
                </c:pt>
                <c:pt idx="84027">
                  <c:v>278.89510700015302</c:v>
                </c:pt>
                <c:pt idx="84028">
                  <c:v>278.89573899983503</c:v>
                </c:pt>
                <c:pt idx="84029">
                  <c:v>278.89595299984597</c:v>
                </c:pt>
                <c:pt idx="84030">
                  <c:v>278.896051000174</c:v>
                </c:pt>
                <c:pt idx="84031">
                  <c:v>278.896826000163</c:v>
                </c:pt>
                <c:pt idx="84032">
                  <c:v>278.89697000000501</c:v>
                </c:pt>
                <c:pt idx="84033">
                  <c:v>278.89749299993099</c:v>
                </c:pt>
                <c:pt idx="84034">
                  <c:v>278.897830000005</c:v>
                </c:pt>
                <c:pt idx="84035">
                  <c:v>278.89820100017397</c:v>
                </c:pt>
                <c:pt idx="84036">
                  <c:v>278.898214000037</c:v>
                </c:pt>
                <c:pt idx="84037">
                  <c:v>278.89888400022699</c:v>
                </c:pt>
                <c:pt idx="84038">
                  <c:v>278.89959000003699</c:v>
                </c:pt>
                <c:pt idx="84039">
                  <c:v>278.90014100012098</c:v>
                </c:pt>
                <c:pt idx="84040">
                  <c:v>278.90061100015299</c:v>
                </c:pt>
                <c:pt idx="84041">
                  <c:v>278.90104800007896</c:v>
                </c:pt>
                <c:pt idx="84042">
                  <c:v>278.92002699991201</c:v>
                </c:pt>
                <c:pt idx="84043">
                  <c:v>278.92043200017702</c:v>
                </c:pt>
                <c:pt idx="84044">
                  <c:v>278.92111199980701</c:v>
                </c:pt>
                <c:pt idx="84045">
                  <c:v>278.92156799998702</c:v>
                </c:pt>
                <c:pt idx="84046">
                  <c:v>278.92266700018797</c:v>
                </c:pt>
                <c:pt idx="84047">
                  <c:v>278.92435300009299</c:v>
                </c:pt>
                <c:pt idx="84048">
                  <c:v>278.92499100016704</c:v>
                </c:pt>
                <c:pt idx="84049">
                  <c:v>278.92622899980699</c:v>
                </c:pt>
                <c:pt idx="84050">
                  <c:v>278.927082999871</c:v>
                </c:pt>
                <c:pt idx="84051">
                  <c:v>278.93254199989303</c:v>
                </c:pt>
                <c:pt idx="84052">
                  <c:v>278.932869000072</c:v>
                </c:pt>
                <c:pt idx="84053">
                  <c:v>278.93350900012501</c:v>
                </c:pt>
                <c:pt idx="84054">
                  <c:v>278.93401900018898</c:v>
                </c:pt>
                <c:pt idx="84055">
                  <c:v>278.93467700005198</c:v>
                </c:pt>
                <c:pt idx="84056">
                  <c:v>278.93535500015702</c:v>
                </c:pt>
                <c:pt idx="84057">
                  <c:v>278.93666999989301</c:v>
                </c:pt>
                <c:pt idx="84058">
                  <c:v>278.93761999985099</c:v>
                </c:pt>
                <c:pt idx="84059">
                  <c:v>278.95656900000102</c:v>
                </c:pt>
                <c:pt idx="84060">
                  <c:v>278.957002999959</c:v>
                </c:pt>
                <c:pt idx="84061">
                  <c:v>278.95780700009698</c:v>
                </c:pt>
                <c:pt idx="84062">
                  <c:v>278.95832300009698</c:v>
                </c:pt>
                <c:pt idx="84063">
                  <c:v>278.95906200001195</c:v>
                </c:pt>
                <c:pt idx="84064">
                  <c:v>278.95971199995898</c:v>
                </c:pt>
                <c:pt idx="84065">
                  <c:v>278.96107100013899</c:v>
                </c:pt>
                <c:pt idx="84066">
                  <c:v>278.961901000002</c:v>
                </c:pt>
                <c:pt idx="84067">
                  <c:v>278.96252600021398</c:v>
                </c:pt>
                <c:pt idx="84068">
                  <c:v>278.96350699984299</c:v>
                </c:pt>
                <c:pt idx="84069">
                  <c:v>278.96747900012997</c:v>
                </c:pt>
                <c:pt idx="84070">
                  <c:v>278.97879600004603</c:v>
                </c:pt>
                <c:pt idx="84071">
                  <c:v>278.98741499984601</c:v>
                </c:pt>
                <c:pt idx="84072">
                  <c:v>278.98809299995202</c:v>
                </c:pt>
                <c:pt idx="84073">
                  <c:v>278.98944600019598</c:v>
                </c:pt>
                <c:pt idx="84074">
                  <c:v>278.99027900002596</c:v>
                </c:pt>
                <c:pt idx="84075">
                  <c:v>279.00804599994399</c:v>
                </c:pt>
                <c:pt idx="84076">
                  <c:v>279.00856799988105</c:v>
                </c:pt>
                <c:pt idx="84077">
                  <c:v>279.00862500018695</c:v>
                </c:pt>
                <c:pt idx="84078">
                  <c:v>279.00929999987</c:v>
                </c:pt>
                <c:pt idx="84079">
                  <c:v>279.00964799982796</c:v>
                </c:pt>
                <c:pt idx="84080">
                  <c:v>279.01038299978603</c:v>
                </c:pt>
                <c:pt idx="84081">
                  <c:v>279.01064700017702</c:v>
                </c:pt>
                <c:pt idx="84082">
                  <c:v>279.01163900014501</c:v>
                </c:pt>
                <c:pt idx="84083">
                  <c:v>279.02573900018899</c:v>
                </c:pt>
                <c:pt idx="84084">
                  <c:v>279.02626300010502</c:v>
                </c:pt>
                <c:pt idx="84085">
                  <c:v>279.02707000021098</c:v>
                </c:pt>
                <c:pt idx="84086">
                  <c:v>279.02717400002001</c:v>
                </c:pt>
                <c:pt idx="84087">
                  <c:v>279.02789900008401</c:v>
                </c:pt>
                <c:pt idx="84088">
                  <c:v>279.03034100017896</c:v>
                </c:pt>
                <c:pt idx="84089">
                  <c:v>279.03083299997803</c:v>
                </c:pt>
                <c:pt idx="84090">
                  <c:v>279.03099200011599</c:v>
                </c:pt>
                <c:pt idx="84091">
                  <c:v>279.03148899986201</c:v>
                </c:pt>
                <c:pt idx="84092">
                  <c:v>279.031519</c:v>
                </c:pt>
                <c:pt idx="84093">
                  <c:v>279.031992</c:v>
                </c:pt>
                <c:pt idx="84094">
                  <c:v>279.03205199982</c:v>
                </c:pt>
                <c:pt idx="84095">
                  <c:v>279.032975000063</c:v>
                </c:pt>
                <c:pt idx="84096">
                  <c:v>279.03362999995795</c:v>
                </c:pt>
                <c:pt idx="84097">
                  <c:v>279.03637000008501</c:v>
                </c:pt>
                <c:pt idx="84098">
                  <c:v>279.04067999998</c:v>
                </c:pt>
                <c:pt idx="84099">
                  <c:v>279.04498399993798</c:v>
                </c:pt>
                <c:pt idx="84100">
                  <c:v>279.045371999927</c:v>
                </c:pt>
                <c:pt idx="84101">
                  <c:v>279.04563899983197</c:v>
                </c:pt>
                <c:pt idx="84102">
                  <c:v>279.04617800004399</c:v>
                </c:pt>
                <c:pt idx="84103">
                  <c:v>279.04667800021303</c:v>
                </c:pt>
                <c:pt idx="84104">
                  <c:v>279.07270900004704</c:v>
                </c:pt>
                <c:pt idx="84105">
                  <c:v>279.073340000195</c:v>
                </c:pt>
                <c:pt idx="84106">
                  <c:v>279.07449499980402</c:v>
                </c:pt>
                <c:pt idx="84107">
                  <c:v>279.07524100009999</c:v>
                </c:pt>
                <c:pt idx="84108">
                  <c:v>279.076773999804</c:v>
                </c:pt>
                <c:pt idx="84109">
                  <c:v>279.07718500000499</c:v>
                </c:pt>
                <c:pt idx="84110">
                  <c:v>279.07769900002597</c:v>
                </c:pt>
                <c:pt idx="84111">
                  <c:v>279.07893100018504</c:v>
                </c:pt>
                <c:pt idx="84112">
                  <c:v>279.07971100012202</c:v>
                </c:pt>
                <c:pt idx="84113">
                  <c:v>279.08067099997402</c:v>
                </c:pt>
                <c:pt idx="84114">
                  <c:v>279.08405800008001</c:v>
                </c:pt>
                <c:pt idx="84115">
                  <c:v>279.08959100022901</c:v>
                </c:pt>
                <c:pt idx="84116">
                  <c:v>279.10125400012396</c:v>
                </c:pt>
                <c:pt idx="84117">
                  <c:v>279.10262200020895</c:v>
                </c:pt>
                <c:pt idx="84118">
                  <c:v>279.11633800022099</c:v>
                </c:pt>
                <c:pt idx="84119">
                  <c:v>279.12492099994699</c:v>
                </c:pt>
                <c:pt idx="84120">
                  <c:v>279.12975500021201</c:v>
                </c:pt>
                <c:pt idx="84121">
                  <c:v>279.13029899991602</c:v>
                </c:pt>
                <c:pt idx="84122">
                  <c:v>279.13125599980003</c:v>
                </c:pt>
                <c:pt idx="84123">
                  <c:v>279.13204300011699</c:v>
                </c:pt>
                <c:pt idx="84124">
                  <c:v>279.141525999875</c:v>
                </c:pt>
                <c:pt idx="84125">
                  <c:v>279.14387600003397</c:v>
                </c:pt>
                <c:pt idx="84126">
                  <c:v>279.14441700022502</c:v>
                </c:pt>
                <c:pt idx="84127">
                  <c:v>279.14525899995999</c:v>
                </c:pt>
                <c:pt idx="84128">
                  <c:v>279.14599199993904</c:v>
                </c:pt>
                <c:pt idx="84129">
                  <c:v>279.15226300001399</c:v>
                </c:pt>
                <c:pt idx="84130">
                  <c:v>279.15277200008796</c:v>
                </c:pt>
                <c:pt idx="84131">
                  <c:v>279.15358300015197</c:v>
                </c:pt>
                <c:pt idx="84132">
                  <c:v>279.154246999951</c:v>
                </c:pt>
                <c:pt idx="84133">
                  <c:v>279.1650260001</c:v>
                </c:pt>
                <c:pt idx="84134">
                  <c:v>279.17568100019702</c:v>
                </c:pt>
                <c:pt idx="84135">
                  <c:v>279.17627899978402</c:v>
                </c:pt>
                <c:pt idx="84136">
                  <c:v>279.17733200001697</c:v>
                </c:pt>
                <c:pt idx="84137">
                  <c:v>279.17822700010197</c:v>
                </c:pt>
                <c:pt idx="84138">
                  <c:v>279.19259300006098</c:v>
                </c:pt>
                <c:pt idx="84139">
                  <c:v>279.193252999903</c:v>
                </c:pt>
                <c:pt idx="84140">
                  <c:v>279.19442399979698</c:v>
                </c:pt>
                <c:pt idx="84141">
                  <c:v>279.19521200010399</c:v>
                </c:pt>
                <c:pt idx="84142">
                  <c:v>279.19891600004098</c:v>
                </c:pt>
                <c:pt idx="84143">
                  <c:v>279.20882199987301</c:v>
                </c:pt>
                <c:pt idx="84144">
                  <c:v>279.20947299980901</c:v>
                </c:pt>
                <c:pt idx="84145">
                  <c:v>279.21057200001002</c:v>
                </c:pt>
                <c:pt idx="84146">
                  <c:v>279.211394999947</c:v>
                </c:pt>
                <c:pt idx="84147">
                  <c:v>279.21622699977797</c:v>
                </c:pt>
                <c:pt idx="84148">
                  <c:v>279.24006200009899</c:v>
                </c:pt>
                <c:pt idx="84149">
                  <c:v>279.24066800005602</c:v>
                </c:pt>
                <c:pt idx="84150">
                  <c:v>279.24180499985499</c:v>
                </c:pt>
                <c:pt idx="84151">
                  <c:v>279.24259500014102</c:v>
                </c:pt>
                <c:pt idx="84152">
                  <c:v>279.26340300018603</c:v>
                </c:pt>
                <c:pt idx="84153">
                  <c:v>279.27355100018696</c:v>
                </c:pt>
                <c:pt idx="84154">
                  <c:v>279.280807999839</c:v>
                </c:pt>
                <c:pt idx="84155">
                  <c:v>279.28500699999796</c:v>
                </c:pt>
                <c:pt idx="84156">
                  <c:v>279.28563100022001</c:v>
                </c:pt>
                <c:pt idx="84157">
                  <c:v>279.28688300016802</c:v>
                </c:pt>
                <c:pt idx="84158">
                  <c:v>279.28768199990304</c:v>
                </c:pt>
                <c:pt idx="84159">
                  <c:v>279.29295800004098</c:v>
                </c:pt>
                <c:pt idx="84160">
                  <c:v>279.29347799999897</c:v>
                </c:pt>
                <c:pt idx="84161">
                  <c:v>279.29390700000999</c:v>
                </c:pt>
                <c:pt idx="84162">
                  <c:v>279.29454400009399</c:v>
                </c:pt>
                <c:pt idx="84163">
                  <c:v>279.29541000003098</c:v>
                </c:pt>
                <c:pt idx="84164">
                  <c:v>279.29635899999897</c:v>
                </c:pt>
                <c:pt idx="84165">
                  <c:v>279.32018399997099</c:v>
                </c:pt>
                <c:pt idx="84166">
                  <c:v>279.32058199985403</c:v>
                </c:pt>
                <c:pt idx="84167">
                  <c:v>279.32130799990699</c:v>
                </c:pt>
                <c:pt idx="84168">
                  <c:v>279.32182299991797</c:v>
                </c:pt>
                <c:pt idx="84169">
                  <c:v>279.32805999989699</c:v>
                </c:pt>
                <c:pt idx="84170">
                  <c:v>279.328811000141</c:v>
                </c:pt>
                <c:pt idx="84171">
                  <c:v>279.33010800006701</c:v>
                </c:pt>
                <c:pt idx="84172">
                  <c:v>279.33098899984503</c:v>
                </c:pt>
                <c:pt idx="84173">
                  <c:v>279.33352199988798</c:v>
                </c:pt>
                <c:pt idx="84174">
                  <c:v>279.33417299982398</c:v>
                </c:pt>
                <c:pt idx="84175">
                  <c:v>279.33536799992004</c:v>
                </c:pt>
                <c:pt idx="84176">
                  <c:v>279.33629600011</c:v>
                </c:pt>
                <c:pt idx="84177">
                  <c:v>279.34607199995298</c:v>
                </c:pt>
                <c:pt idx="84178">
                  <c:v>279.34646099993097</c:v>
                </c:pt>
                <c:pt idx="84179">
                  <c:v>279.36948400019901</c:v>
                </c:pt>
                <c:pt idx="84180">
                  <c:v>279.37014000008202</c:v>
                </c:pt>
                <c:pt idx="84181">
                  <c:v>279.37129700012497</c:v>
                </c:pt>
                <c:pt idx="84182">
                  <c:v>279.37152000003999</c:v>
                </c:pt>
                <c:pt idx="84183">
                  <c:v>279.37239999982899</c:v>
                </c:pt>
                <c:pt idx="84184">
                  <c:v>279.37882000014696</c:v>
                </c:pt>
                <c:pt idx="84185">
                  <c:v>279.37946000019997</c:v>
                </c:pt>
                <c:pt idx="84186">
                  <c:v>279.38051199998802</c:v>
                </c:pt>
                <c:pt idx="84187">
                  <c:v>279.38123300009397</c:v>
                </c:pt>
                <c:pt idx="84188">
                  <c:v>279.38620299983</c:v>
                </c:pt>
                <c:pt idx="84189">
                  <c:v>279.38690900009499</c:v>
                </c:pt>
                <c:pt idx="84190">
                  <c:v>279.388211999958</c:v>
                </c:pt>
                <c:pt idx="84191">
                  <c:v>279.38923800002095</c:v>
                </c:pt>
                <c:pt idx="84192">
                  <c:v>279.40504099979</c:v>
                </c:pt>
                <c:pt idx="84193">
                  <c:v>279.40900500016102</c:v>
                </c:pt>
                <c:pt idx="84194">
                  <c:v>279.42691999987801</c:v>
                </c:pt>
                <c:pt idx="84195">
                  <c:v>279.42701099982503</c:v>
                </c:pt>
                <c:pt idx="84196">
                  <c:v>279.42724800004703</c:v>
                </c:pt>
                <c:pt idx="84197">
                  <c:v>279.427633000068</c:v>
                </c:pt>
                <c:pt idx="84198">
                  <c:v>279.42793000011</c:v>
                </c:pt>
                <c:pt idx="84199">
                  <c:v>279.42807699991999</c:v>
                </c:pt>
                <c:pt idx="84200">
                  <c:v>279.42877499981398</c:v>
                </c:pt>
                <c:pt idx="84201">
                  <c:v>279.42880299997302</c:v>
                </c:pt>
                <c:pt idx="84202">
                  <c:v>279.42895200021599</c:v>
                </c:pt>
                <c:pt idx="84203">
                  <c:v>279.42966999989903</c:v>
                </c:pt>
                <c:pt idx="84204">
                  <c:v>279.43327999992101</c:v>
                </c:pt>
                <c:pt idx="84205">
                  <c:v>279.43358099992105</c:v>
                </c:pt>
                <c:pt idx="84206">
                  <c:v>279.43418899985699</c:v>
                </c:pt>
                <c:pt idx="84207">
                  <c:v>279.43437800013203</c:v>
                </c:pt>
                <c:pt idx="84208">
                  <c:v>279.43517999983601</c:v>
                </c:pt>
                <c:pt idx="84209">
                  <c:v>279.435261999879</c:v>
                </c:pt>
                <c:pt idx="84210">
                  <c:v>279.43534599989999</c:v>
                </c:pt>
                <c:pt idx="84211">
                  <c:v>279.43536300017502</c:v>
                </c:pt>
                <c:pt idx="84212">
                  <c:v>279.43541500007899</c:v>
                </c:pt>
                <c:pt idx="84213">
                  <c:v>279.43547899985703</c:v>
                </c:pt>
                <c:pt idx="84214">
                  <c:v>279.43591800021704</c:v>
                </c:pt>
                <c:pt idx="84215">
                  <c:v>279.43630299978298</c:v>
                </c:pt>
                <c:pt idx="84216">
                  <c:v>279.436667000027</c:v>
                </c:pt>
                <c:pt idx="84217">
                  <c:v>279.437715999847</c:v>
                </c:pt>
                <c:pt idx="84218">
                  <c:v>279.438204000143</c:v>
                </c:pt>
                <c:pt idx="84219">
                  <c:v>279.44293000018604</c:v>
                </c:pt>
                <c:pt idx="84220">
                  <c:v>279.44356399984798</c:v>
                </c:pt>
                <c:pt idx="84221">
                  <c:v>279.444616000091</c:v>
                </c:pt>
                <c:pt idx="84222">
                  <c:v>279.44553099996398</c:v>
                </c:pt>
                <c:pt idx="84223">
                  <c:v>279.45284199995501</c:v>
                </c:pt>
                <c:pt idx="84224">
                  <c:v>279.47351700004202</c:v>
                </c:pt>
                <c:pt idx="84225">
                  <c:v>279.474165999999</c:v>
                </c:pt>
                <c:pt idx="84226">
                  <c:v>279.47540900004202</c:v>
                </c:pt>
                <c:pt idx="84227">
                  <c:v>279.47632499990499</c:v>
                </c:pt>
                <c:pt idx="84228">
                  <c:v>279.47904599977795</c:v>
                </c:pt>
                <c:pt idx="84229">
                  <c:v>279.47975400002099</c:v>
                </c:pt>
                <c:pt idx="84230">
                  <c:v>279.48105499990498</c:v>
                </c:pt>
                <c:pt idx="84231">
                  <c:v>279.48135399992594</c:v>
                </c:pt>
                <c:pt idx="84232">
                  <c:v>279.481907999979</c:v>
                </c:pt>
                <c:pt idx="84233">
                  <c:v>279.48198000012701</c:v>
                </c:pt>
                <c:pt idx="84234">
                  <c:v>279.49682999997003</c:v>
                </c:pt>
                <c:pt idx="84235">
                  <c:v>279.498929000055</c:v>
                </c:pt>
                <c:pt idx="84236">
                  <c:v>279.499608000151</c:v>
                </c:pt>
                <c:pt idx="84237">
                  <c:v>279.50086600003397</c:v>
                </c:pt>
                <c:pt idx="84238">
                  <c:v>279.501830999834</c:v>
                </c:pt>
                <c:pt idx="84239">
                  <c:v>279.51073699978201</c:v>
                </c:pt>
                <c:pt idx="84240">
                  <c:v>279.513882000173</c:v>
                </c:pt>
                <c:pt idx="84241">
                  <c:v>279.51430299981399</c:v>
                </c:pt>
                <c:pt idx="84242">
                  <c:v>279.51506699992001</c:v>
                </c:pt>
                <c:pt idx="84243">
                  <c:v>279.51560000019504</c:v>
                </c:pt>
                <c:pt idx="84244">
                  <c:v>279.51767700005797</c:v>
                </c:pt>
                <c:pt idx="84245">
                  <c:v>279.51898899982501</c:v>
                </c:pt>
                <c:pt idx="84246">
                  <c:v>279.52197500007895</c:v>
                </c:pt>
                <c:pt idx="84247">
                  <c:v>279.52803300013295</c:v>
                </c:pt>
                <c:pt idx="84248">
                  <c:v>279.528774000027</c:v>
                </c:pt>
                <c:pt idx="84249">
                  <c:v>279.53015200000601</c:v>
                </c:pt>
                <c:pt idx="84250">
                  <c:v>279.53106799986898</c:v>
                </c:pt>
                <c:pt idx="84251">
                  <c:v>279.537599999912</c:v>
                </c:pt>
                <c:pt idx="84252">
                  <c:v>279.54465899983899</c:v>
                </c:pt>
                <c:pt idx="84253">
                  <c:v>279.545233000135</c:v>
                </c:pt>
                <c:pt idx="84254">
                  <c:v>279.54650399988105</c:v>
                </c:pt>
                <c:pt idx="84255">
                  <c:v>279.54728799977602</c:v>
                </c:pt>
                <c:pt idx="84256">
                  <c:v>279.55202000021001</c:v>
                </c:pt>
                <c:pt idx="84257">
                  <c:v>279.56303300015799</c:v>
                </c:pt>
                <c:pt idx="84258">
                  <c:v>279.57073200013798</c:v>
                </c:pt>
                <c:pt idx="84259">
                  <c:v>279.57142200011702</c:v>
                </c:pt>
                <c:pt idx="84260">
                  <c:v>279.57269799980998</c:v>
                </c:pt>
                <c:pt idx="84261">
                  <c:v>279.57377900020202</c:v>
                </c:pt>
                <c:pt idx="84262">
                  <c:v>279.57395900011699</c:v>
                </c:pt>
                <c:pt idx="84263">
                  <c:v>279.60053800006699</c:v>
                </c:pt>
                <c:pt idx="84264">
                  <c:v>279.60805300017398</c:v>
                </c:pt>
                <c:pt idx="84265">
                  <c:v>279.61918099981602</c:v>
                </c:pt>
                <c:pt idx="84266">
                  <c:v>279.63053699977502</c:v>
                </c:pt>
                <c:pt idx="84267">
                  <c:v>279.63117699982797</c:v>
                </c:pt>
                <c:pt idx="84268">
                  <c:v>279.63241899988105</c:v>
                </c:pt>
                <c:pt idx="84269">
                  <c:v>279.633355999976</c:v>
                </c:pt>
                <c:pt idx="84270">
                  <c:v>279.64777299985099</c:v>
                </c:pt>
                <c:pt idx="84271">
                  <c:v>279.64834200019999</c:v>
                </c:pt>
                <c:pt idx="84272">
                  <c:v>279.64943000006298</c:v>
                </c:pt>
                <c:pt idx="84273">
                  <c:v>279.649823999989</c:v>
                </c:pt>
                <c:pt idx="84274">
                  <c:v>279.650214999946</c:v>
                </c:pt>
                <c:pt idx="84275">
                  <c:v>279.650488999777</c:v>
                </c:pt>
                <c:pt idx="84276">
                  <c:v>279.65162999998898</c:v>
                </c:pt>
                <c:pt idx="84277">
                  <c:v>279.65194799980901</c:v>
                </c:pt>
                <c:pt idx="84278">
                  <c:v>279.65248800001001</c:v>
                </c:pt>
                <c:pt idx="84279">
                  <c:v>279.68038800008799</c:v>
                </c:pt>
                <c:pt idx="84280">
                  <c:v>279.680879999887</c:v>
                </c:pt>
                <c:pt idx="84281">
                  <c:v>279.681723000067</c:v>
                </c:pt>
                <c:pt idx="84282">
                  <c:v>279.68243599980201</c:v>
                </c:pt>
                <c:pt idx="84283">
                  <c:v>279.69240699985602</c:v>
                </c:pt>
                <c:pt idx="84284">
                  <c:v>279.70326800004796</c:v>
                </c:pt>
                <c:pt idx="84285">
                  <c:v>279.70395400006902</c:v>
                </c:pt>
                <c:pt idx="84286">
                  <c:v>279.70512899992104</c:v>
                </c:pt>
                <c:pt idx="84287">
                  <c:v>279.70595699980498</c:v>
                </c:pt>
                <c:pt idx="84288">
                  <c:v>279.70669100022798</c:v>
                </c:pt>
                <c:pt idx="84289">
                  <c:v>279.70739000011201</c:v>
                </c:pt>
                <c:pt idx="84290">
                  <c:v>279.70842500008001</c:v>
                </c:pt>
                <c:pt idx="84291">
                  <c:v>279.70874099992199</c:v>
                </c:pt>
                <c:pt idx="84292">
                  <c:v>279.709064000144</c:v>
                </c:pt>
                <c:pt idx="84293">
                  <c:v>279.70961399978398</c:v>
                </c:pt>
                <c:pt idx="84294">
                  <c:v>279.710312000133</c:v>
                </c:pt>
                <c:pt idx="84295">
                  <c:v>279.71108300016499</c:v>
                </c:pt>
                <c:pt idx="84296">
                  <c:v>279.72201600005002</c:v>
                </c:pt>
                <c:pt idx="84297">
                  <c:v>279.73353400011496</c:v>
                </c:pt>
                <c:pt idx="84298">
                  <c:v>279.73393699994602</c:v>
                </c:pt>
                <c:pt idx="84299">
                  <c:v>279.73466899993497</c:v>
                </c:pt>
                <c:pt idx="84300">
                  <c:v>279.73560400005198</c:v>
                </c:pt>
                <c:pt idx="84301">
                  <c:v>279.74074099984097</c:v>
                </c:pt>
                <c:pt idx="84302">
                  <c:v>279.74131900009502</c:v>
                </c:pt>
                <c:pt idx="84303">
                  <c:v>279.74217500013697</c:v>
                </c:pt>
                <c:pt idx="84304">
                  <c:v>279.74279000000001</c:v>
                </c:pt>
                <c:pt idx="84305">
                  <c:v>279.74637699980997</c:v>
                </c:pt>
                <c:pt idx="84306">
                  <c:v>279.74675799987295</c:v>
                </c:pt>
                <c:pt idx="84307">
                  <c:v>279.74748799988402</c:v>
                </c:pt>
                <c:pt idx="84308">
                  <c:v>279.74806000020101</c:v>
                </c:pt>
                <c:pt idx="84309">
                  <c:v>279.75004400013796</c:v>
                </c:pt>
                <c:pt idx="84310">
                  <c:v>279.7524409998</c:v>
                </c:pt>
                <c:pt idx="84311">
                  <c:v>279.77056500003499</c:v>
                </c:pt>
                <c:pt idx="84312">
                  <c:v>279.78398699997302</c:v>
                </c:pt>
                <c:pt idx="84313">
                  <c:v>279.78872299991002</c:v>
                </c:pt>
                <c:pt idx="84314">
                  <c:v>279.78940499997401</c:v>
                </c:pt>
                <c:pt idx="84315">
                  <c:v>279.79077200006901</c:v>
                </c:pt>
                <c:pt idx="84316">
                  <c:v>279.791713000122</c:v>
                </c:pt>
                <c:pt idx="84317">
                  <c:v>279.79941800003803</c:v>
                </c:pt>
                <c:pt idx="84318">
                  <c:v>279.805845999817</c:v>
                </c:pt>
                <c:pt idx="84319">
                  <c:v>279.806118000124</c:v>
                </c:pt>
                <c:pt idx="84320">
                  <c:v>279.806688000007</c:v>
                </c:pt>
                <c:pt idx="84321">
                  <c:v>279.80718199978503</c:v>
                </c:pt>
                <c:pt idx="84322">
                  <c:v>279.81178900017704</c:v>
                </c:pt>
                <c:pt idx="84323">
                  <c:v>279.812167999807</c:v>
                </c:pt>
                <c:pt idx="84324">
                  <c:v>279.81245299997596</c:v>
                </c:pt>
                <c:pt idx="84325">
                  <c:v>279.81356700001902</c:v>
                </c:pt>
                <c:pt idx="84326">
                  <c:v>279.81445400018799</c:v>
                </c:pt>
                <c:pt idx="84327">
                  <c:v>279.83234900011598</c:v>
                </c:pt>
                <c:pt idx="84328">
                  <c:v>279.84526299997003</c:v>
                </c:pt>
                <c:pt idx="84329">
                  <c:v>279.846150000139</c:v>
                </c:pt>
                <c:pt idx="84330">
                  <c:v>279.84711299995899</c:v>
                </c:pt>
                <c:pt idx="84331">
                  <c:v>279.84775000004402</c:v>
                </c:pt>
                <c:pt idx="84332">
                  <c:v>279.84905199991698</c:v>
                </c:pt>
                <c:pt idx="84333">
                  <c:v>279.84993300015003</c:v>
                </c:pt>
                <c:pt idx="84334">
                  <c:v>279.861271999834</c:v>
                </c:pt>
                <c:pt idx="84335">
                  <c:v>279.86186099997201</c:v>
                </c:pt>
                <c:pt idx="84336">
                  <c:v>279.862914000204</c:v>
                </c:pt>
                <c:pt idx="84337">
                  <c:v>279.86367299990798</c:v>
                </c:pt>
                <c:pt idx="84338">
                  <c:v>279.86449499985599</c:v>
                </c:pt>
                <c:pt idx="84339">
                  <c:v>279.86647799980301</c:v>
                </c:pt>
                <c:pt idx="84340">
                  <c:v>279.86714899998299</c:v>
                </c:pt>
                <c:pt idx="84341">
                  <c:v>279.86757200005701</c:v>
                </c:pt>
                <c:pt idx="84342">
                  <c:v>279.86805799991998</c:v>
                </c:pt>
                <c:pt idx="84343">
                  <c:v>279.86844999986704</c:v>
                </c:pt>
                <c:pt idx="84344">
                  <c:v>279.868940000142</c:v>
                </c:pt>
                <c:pt idx="84345">
                  <c:v>279.86945900011</c:v>
                </c:pt>
                <c:pt idx="84346">
                  <c:v>279.86955899996195</c:v>
                </c:pt>
                <c:pt idx="84347">
                  <c:v>279.87047199985602</c:v>
                </c:pt>
                <c:pt idx="84348">
                  <c:v>279.88389900019598</c:v>
                </c:pt>
                <c:pt idx="84349">
                  <c:v>279.88452599993201</c:v>
                </c:pt>
                <c:pt idx="84350">
                  <c:v>279.88571100013297</c:v>
                </c:pt>
                <c:pt idx="84351">
                  <c:v>279.88608599980495</c:v>
                </c:pt>
                <c:pt idx="84352">
                  <c:v>279.88656300021796</c:v>
                </c:pt>
                <c:pt idx="84353">
                  <c:v>279.88674400012303</c:v>
                </c:pt>
                <c:pt idx="84354">
                  <c:v>279.888083000059</c:v>
                </c:pt>
                <c:pt idx="84355">
                  <c:v>279.88898700004899</c:v>
                </c:pt>
                <c:pt idx="84356">
                  <c:v>279.89841799990199</c:v>
                </c:pt>
                <c:pt idx="84357">
                  <c:v>279.91399499978797</c:v>
                </c:pt>
                <c:pt idx="84358">
                  <c:v>279.91456600011497</c:v>
                </c:pt>
                <c:pt idx="84359">
                  <c:v>279.91569400001003</c:v>
                </c:pt>
                <c:pt idx="84360">
                  <c:v>279.91646200007301</c:v>
                </c:pt>
                <c:pt idx="84361">
                  <c:v>279.92424900003203</c:v>
                </c:pt>
                <c:pt idx="84362">
                  <c:v>279.92449800012702</c:v>
                </c:pt>
                <c:pt idx="84363">
                  <c:v>279.92491900022202</c:v>
                </c:pt>
                <c:pt idx="84364">
                  <c:v>279.92532200005297</c:v>
                </c:pt>
                <c:pt idx="84365">
                  <c:v>279.93854699980096</c:v>
                </c:pt>
                <c:pt idx="84366">
                  <c:v>279.94022499979104</c:v>
                </c:pt>
                <c:pt idx="84367">
                  <c:v>279.96532099996301</c:v>
                </c:pt>
                <c:pt idx="84368">
                  <c:v>279.97164199996399</c:v>
                </c:pt>
                <c:pt idx="84369">
                  <c:v>279.97227900004799</c:v>
                </c:pt>
                <c:pt idx="84370">
                  <c:v>279.97229099992103</c:v>
                </c:pt>
                <c:pt idx="84371">
                  <c:v>279.97272299989999</c:v>
                </c:pt>
                <c:pt idx="84372">
                  <c:v>279.97347400014399</c:v>
                </c:pt>
                <c:pt idx="84373">
                  <c:v>279.97427399986901</c:v>
                </c:pt>
                <c:pt idx="84374">
                  <c:v>279.97971300010198</c:v>
                </c:pt>
                <c:pt idx="84375">
                  <c:v>279.98470700003901</c:v>
                </c:pt>
                <c:pt idx="84376">
                  <c:v>279.98534300013398</c:v>
                </c:pt>
                <c:pt idx="84377">
                  <c:v>279.98659600007102</c:v>
                </c:pt>
                <c:pt idx="84378">
                  <c:v>279.98730199988103</c:v>
                </c:pt>
                <c:pt idx="84379">
                  <c:v>279.98734999982798</c:v>
                </c:pt>
                <c:pt idx="84380">
                  <c:v>279.99106700008201</c:v>
                </c:pt>
                <c:pt idx="84381">
                  <c:v>279.99155999987101</c:v>
                </c:pt>
                <c:pt idx="84382">
                  <c:v>279.992376999871</c:v>
                </c:pt>
                <c:pt idx="84383">
                  <c:v>279.992583999955</c:v>
                </c:pt>
                <c:pt idx="84384">
                  <c:v>279.99262899993403</c:v>
                </c:pt>
                <c:pt idx="84385">
                  <c:v>279.99304600007201</c:v>
                </c:pt>
                <c:pt idx="84386">
                  <c:v>279.993181999998</c:v>
                </c:pt>
                <c:pt idx="84387">
                  <c:v>279.99319099990305</c:v>
                </c:pt>
                <c:pt idx="84388">
                  <c:v>279.994328000157</c:v>
                </c:pt>
                <c:pt idx="84389">
                  <c:v>279.99433000013499</c:v>
                </c:pt>
                <c:pt idx="84390">
                  <c:v>279.99503499995603</c:v>
                </c:pt>
                <c:pt idx="84391">
                  <c:v>279.99505800016703</c:v>
                </c:pt>
                <c:pt idx="84392">
                  <c:v>280.00205299986101</c:v>
                </c:pt>
                <c:pt idx="84393">
                  <c:v>280.002115000115</c:v>
                </c:pt>
                <c:pt idx="84394">
                  <c:v>280.00261199986102</c:v>
                </c:pt>
                <c:pt idx="84395">
                  <c:v>280.00262300019995</c:v>
                </c:pt>
                <c:pt idx="84396">
                  <c:v>280.00362900002006</c:v>
                </c:pt>
                <c:pt idx="84397">
                  <c:v>280.00363299997798</c:v>
                </c:pt>
                <c:pt idx="84398">
                  <c:v>280.00427899996697</c:v>
                </c:pt>
                <c:pt idx="84399">
                  <c:v>280.00428099994599</c:v>
                </c:pt>
                <c:pt idx="84400">
                  <c:v>280.02777600022398</c:v>
                </c:pt>
                <c:pt idx="84401">
                  <c:v>280.02821900008701</c:v>
                </c:pt>
                <c:pt idx="84402">
                  <c:v>280.02896099997002</c:v>
                </c:pt>
                <c:pt idx="84403">
                  <c:v>280.02955500005504</c:v>
                </c:pt>
                <c:pt idx="84404">
                  <c:v>280.03816099999301</c:v>
                </c:pt>
                <c:pt idx="84405">
                  <c:v>280.05719900011098</c:v>
                </c:pt>
                <c:pt idx="84406">
                  <c:v>280.05946800021701</c:v>
                </c:pt>
                <c:pt idx="84407">
                  <c:v>280.06653600004898</c:v>
                </c:pt>
                <c:pt idx="84408">
                  <c:v>280.07112300019799</c:v>
                </c:pt>
                <c:pt idx="84409">
                  <c:v>280.071746999965</c:v>
                </c:pt>
                <c:pt idx="84410">
                  <c:v>280.072908999954</c:v>
                </c:pt>
                <c:pt idx="84411">
                  <c:v>280.07364599989097</c:v>
                </c:pt>
                <c:pt idx="84412">
                  <c:v>280.07790099991297</c:v>
                </c:pt>
                <c:pt idx="84413">
                  <c:v>280.09546000021101</c:v>
                </c:pt>
                <c:pt idx="84414">
                  <c:v>280.12704699994998</c:v>
                </c:pt>
                <c:pt idx="84415">
                  <c:v>280.12744199986599</c:v>
                </c:pt>
                <c:pt idx="84416">
                  <c:v>280.14138300022699</c:v>
                </c:pt>
                <c:pt idx="84417">
                  <c:v>280.15732699986899</c:v>
                </c:pt>
                <c:pt idx="84418">
                  <c:v>280.15804799997505</c:v>
                </c:pt>
                <c:pt idx="84419">
                  <c:v>280.15940600016597</c:v>
                </c:pt>
                <c:pt idx="84420">
                  <c:v>280.16043600018696</c:v>
                </c:pt>
                <c:pt idx="84421">
                  <c:v>280.16671600016701</c:v>
                </c:pt>
                <c:pt idx="84422">
                  <c:v>280.16673599995499</c:v>
                </c:pt>
                <c:pt idx="84423">
                  <c:v>280.167149000135</c:v>
                </c:pt>
                <c:pt idx="84424">
                  <c:v>280.167222999807</c:v>
                </c:pt>
                <c:pt idx="84425">
                  <c:v>280.16806200002901</c:v>
                </c:pt>
                <c:pt idx="84426">
                  <c:v>280.168071999924</c:v>
                </c:pt>
                <c:pt idx="84427">
                  <c:v>280.16825399981803</c:v>
                </c:pt>
                <c:pt idx="84428">
                  <c:v>280.16873200022002</c:v>
                </c:pt>
                <c:pt idx="84429">
                  <c:v>280.16873300020899</c:v>
                </c:pt>
                <c:pt idx="84430">
                  <c:v>280.16887900002905</c:v>
                </c:pt>
                <c:pt idx="84431">
                  <c:v>280.17022899985</c:v>
                </c:pt>
                <c:pt idx="84432">
                  <c:v>280.17124000007198</c:v>
                </c:pt>
                <c:pt idx="84433">
                  <c:v>280.200877999959</c:v>
                </c:pt>
                <c:pt idx="84434">
                  <c:v>280.20152399994896</c:v>
                </c:pt>
                <c:pt idx="84435">
                  <c:v>280.20283200021305</c:v>
                </c:pt>
                <c:pt idx="84436">
                  <c:v>280.20375699998101</c:v>
                </c:pt>
                <c:pt idx="84437">
                  <c:v>280.21761199988697</c:v>
                </c:pt>
                <c:pt idx="84438">
                  <c:v>280.21836300013001</c:v>
                </c:pt>
                <c:pt idx="84439">
                  <c:v>280.219634999866</c:v>
                </c:pt>
                <c:pt idx="84440">
                  <c:v>280.22092099990897</c:v>
                </c:pt>
                <c:pt idx="84441">
                  <c:v>280.232475000048</c:v>
                </c:pt>
                <c:pt idx="84442">
                  <c:v>280.23268700007895</c:v>
                </c:pt>
                <c:pt idx="84443">
                  <c:v>280.235723999794</c:v>
                </c:pt>
                <c:pt idx="84444">
                  <c:v>280.245359000218</c:v>
                </c:pt>
                <c:pt idx="84445">
                  <c:v>280.24605100017601</c:v>
                </c:pt>
                <c:pt idx="84446">
                  <c:v>280.24736499992196</c:v>
                </c:pt>
                <c:pt idx="84447">
                  <c:v>280.24856199999704</c:v>
                </c:pt>
                <c:pt idx="84448">
                  <c:v>280.25276600010301</c:v>
                </c:pt>
                <c:pt idx="84449">
                  <c:v>280.253477999849</c:v>
                </c:pt>
                <c:pt idx="84450">
                  <c:v>280.25423799999703</c:v>
                </c:pt>
                <c:pt idx="84451">
                  <c:v>280.254717999923</c:v>
                </c:pt>
                <c:pt idx="84452">
                  <c:v>280.25595000008201</c:v>
                </c:pt>
                <c:pt idx="84453">
                  <c:v>280.25758700005002</c:v>
                </c:pt>
                <c:pt idx="84454">
                  <c:v>280.25807199992403</c:v>
                </c:pt>
                <c:pt idx="84455">
                  <c:v>280.25810500002905</c:v>
                </c:pt>
                <c:pt idx="84456">
                  <c:v>280.258575000061</c:v>
                </c:pt>
                <c:pt idx="84457">
                  <c:v>280.25918599996601</c:v>
                </c:pt>
                <c:pt idx="84458">
                  <c:v>280.25940099996603</c:v>
                </c:pt>
                <c:pt idx="84459">
                  <c:v>280.26003900003997</c:v>
                </c:pt>
                <c:pt idx="84460">
                  <c:v>280.26010800021999</c:v>
                </c:pt>
                <c:pt idx="84461">
                  <c:v>280.26030699993498</c:v>
                </c:pt>
                <c:pt idx="84462">
                  <c:v>280.26098000009296</c:v>
                </c:pt>
                <c:pt idx="84463">
                  <c:v>280.26217800015701</c:v>
                </c:pt>
                <c:pt idx="84464">
                  <c:v>280.26364800007201</c:v>
                </c:pt>
                <c:pt idx="84465">
                  <c:v>280.27855900018</c:v>
                </c:pt>
                <c:pt idx="84466">
                  <c:v>280.30282200006599</c:v>
                </c:pt>
                <c:pt idx="84467">
                  <c:v>280.30346700006697</c:v>
                </c:pt>
                <c:pt idx="84468">
                  <c:v>280.30487500018296</c:v>
                </c:pt>
                <c:pt idx="84469">
                  <c:v>280.30577500021502</c:v>
                </c:pt>
                <c:pt idx="84470">
                  <c:v>280.30760699993999</c:v>
                </c:pt>
                <c:pt idx="84471">
                  <c:v>280.30807899995102</c:v>
                </c:pt>
                <c:pt idx="84472">
                  <c:v>280.308958000205</c:v>
                </c:pt>
                <c:pt idx="84473">
                  <c:v>280.309590999877</c:v>
                </c:pt>
                <c:pt idx="84474">
                  <c:v>280.31302499994098</c:v>
                </c:pt>
                <c:pt idx="84475">
                  <c:v>280.32615700021699</c:v>
                </c:pt>
                <c:pt idx="84476">
                  <c:v>280.33421100008098</c:v>
                </c:pt>
                <c:pt idx="84477">
                  <c:v>280.33812100011301</c:v>
                </c:pt>
                <c:pt idx="84478">
                  <c:v>280.33855300009202</c:v>
                </c:pt>
                <c:pt idx="84479">
                  <c:v>280.339524999817</c:v>
                </c:pt>
                <c:pt idx="84480">
                  <c:v>280.34023999998601</c:v>
                </c:pt>
                <c:pt idx="84481">
                  <c:v>280.34351999986001</c:v>
                </c:pt>
                <c:pt idx="84482">
                  <c:v>280.34411899989198</c:v>
                </c:pt>
                <c:pt idx="84483">
                  <c:v>280.34490800018801</c:v>
                </c:pt>
                <c:pt idx="84484">
                  <c:v>280.34502499986002</c:v>
                </c:pt>
                <c:pt idx="84485">
                  <c:v>280.34569100009298</c:v>
                </c:pt>
                <c:pt idx="84486">
                  <c:v>280.351912999776</c:v>
                </c:pt>
                <c:pt idx="84487">
                  <c:v>280.35662499996698</c:v>
                </c:pt>
                <c:pt idx="84488">
                  <c:v>280.35725500012603</c:v>
                </c:pt>
                <c:pt idx="84489">
                  <c:v>280.35834000002001</c:v>
                </c:pt>
                <c:pt idx="84490">
                  <c:v>280.359310000221</c:v>
                </c:pt>
                <c:pt idx="84491">
                  <c:v>280.36059299984095</c:v>
                </c:pt>
                <c:pt idx="84492">
                  <c:v>280.36089199986202</c:v>
                </c:pt>
                <c:pt idx="84493">
                  <c:v>280.36138100014699</c:v>
                </c:pt>
                <c:pt idx="84494">
                  <c:v>280.36180299977701</c:v>
                </c:pt>
                <c:pt idx="84495">
                  <c:v>280.37221500017</c:v>
                </c:pt>
                <c:pt idx="84496">
                  <c:v>280.37223100000102</c:v>
                </c:pt>
                <c:pt idx="84497">
                  <c:v>280.37270499998999</c:v>
                </c:pt>
                <c:pt idx="84498">
                  <c:v>280.37289599978902</c:v>
                </c:pt>
                <c:pt idx="84499">
                  <c:v>280.37365499994803</c:v>
                </c:pt>
                <c:pt idx="84500">
                  <c:v>280.37400899984198</c:v>
                </c:pt>
                <c:pt idx="84501">
                  <c:v>280.37438100000099</c:v>
                </c:pt>
                <c:pt idx="84502">
                  <c:v>280.37538299986397</c:v>
                </c:pt>
                <c:pt idx="84503">
                  <c:v>280.38145199980096</c:v>
                </c:pt>
                <c:pt idx="84504">
                  <c:v>280.38249900009697</c:v>
                </c:pt>
                <c:pt idx="84505">
                  <c:v>280.38319899997003</c:v>
                </c:pt>
                <c:pt idx="84506">
                  <c:v>280.38443100012898</c:v>
                </c:pt>
                <c:pt idx="84507">
                  <c:v>280.38602100014003</c:v>
                </c:pt>
                <c:pt idx="84508">
                  <c:v>280.38852700001297</c:v>
                </c:pt>
                <c:pt idx="84509">
                  <c:v>280.39592599998201</c:v>
                </c:pt>
                <c:pt idx="84510">
                  <c:v>280.39661799993996</c:v>
                </c:pt>
                <c:pt idx="84511">
                  <c:v>280.39783699978204</c:v>
                </c:pt>
                <c:pt idx="84512">
                  <c:v>280.39881099994</c:v>
                </c:pt>
                <c:pt idx="84513">
                  <c:v>280.42142499998499</c:v>
                </c:pt>
                <c:pt idx="84514">
                  <c:v>280.42428800017603</c:v>
                </c:pt>
                <c:pt idx="84515">
                  <c:v>280.43368099997599</c:v>
                </c:pt>
                <c:pt idx="84516">
                  <c:v>280.43443200022</c:v>
                </c:pt>
                <c:pt idx="84517">
                  <c:v>280.43650500012501</c:v>
                </c:pt>
                <c:pt idx="84518">
                  <c:v>280.43661199990305</c:v>
                </c:pt>
                <c:pt idx="84519">
                  <c:v>280.46608300019199</c:v>
                </c:pt>
                <c:pt idx="84520">
                  <c:v>280.46664000021303</c:v>
                </c:pt>
                <c:pt idx="84521">
                  <c:v>280.46766899979002</c:v>
                </c:pt>
                <c:pt idx="84522">
                  <c:v>280.46841200011801</c:v>
                </c:pt>
                <c:pt idx="84523">
                  <c:v>280.469026999981</c:v>
                </c:pt>
                <c:pt idx="84524">
                  <c:v>280.48327399983401</c:v>
                </c:pt>
                <c:pt idx="84525">
                  <c:v>280.50000900020598</c:v>
                </c:pt>
                <c:pt idx="84526">
                  <c:v>280.50544400002701</c:v>
                </c:pt>
                <c:pt idx="84527">
                  <c:v>280.50611900016497</c:v>
                </c:pt>
                <c:pt idx="84528">
                  <c:v>280.50743899984803</c:v>
                </c:pt>
                <c:pt idx="84529">
                  <c:v>280.50835200019702</c:v>
                </c:pt>
                <c:pt idx="84530">
                  <c:v>280.52100900004001</c:v>
                </c:pt>
                <c:pt idx="84531">
                  <c:v>280.52167399982795</c:v>
                </c:pt>
                <c:pt idx="84532">
                  <c:v>280.52289800007202</c:v>
                </c:pt>
                <c:pt idx="84533">
                  <c:v>280.52377999983901</c:v>
                </c:pt>
                <c:pt idx="84534">
                  <c:v>280.53087499984002</c:v>
                </c:pt>
                <c:pt idx="84535">
                  <c:v>280.54135699994703</c:v>
                </c:pt>
                <c:pt idx="84536">
                  <c:v>280.542006999894</c:v>
                </c:pt>
                <c:pt idx="84537">
                  <c:v>280.54335600017998</c:v>
                </c:pt>
                <c:pt idx="84538">
                  <c:v>280.54493099989401</c:v>
                </c:pt>
                <c:pt idx="84539">
                  <c:v>280.55114700009602</c:v>
                </c:pt>
                <c:pt idx="84540">
                  <c:v>280.551797000043</c:v>
                </c:pt>
                <c:pt idx="84541">
                  <c:v>280.55303800010699</c:v>
                </c:pt>
                <c:pt idx="84542">
                  <c:v>280.55383399987397</c:v>
                </c:pt>
                <c:pt idx="84543">
                  <c:v>280.55903699987499</c:v>
                </c:pt>
                <c:pt idx="84544">
                  <c:v>280.55944400011799</c:v>
                </c:pt>
                <c:pt idx="84545">
                  <c:v>280.55952400018197</c:v>
                </c:pt>
                <c:pt idx="84546">
                  <c:v>280.56017000017101</c:v>
                </c:pt>
                <c:pt idx="84547">
                  <c:v>280.56107500015003</c:v>
                </c:pt>
                <c:pt idx="84548">
                  <c:v>280.56123499982203</c:v>
                </c:pt>
                <c:pt idx="84549">
                  <c:v>280.56143499998097</c:v>
                </c:pt>
                <c:pt idx="84550">
                  <c:v>280.56197900014001</c:v>
                </c:pt>
                <c:pt idx="84551">
                  <c:v>280.56229799994895</c:v>
                </c:pt>
                <c:pt idx="84552">
                  <c:v>280.56236500015001</c:v>
                </c:pt>
                <c:pt idx="84553">
                  <c:v>280.56297300008703</c:v>
                </c:pt>
                <c:pt idx="84554">
                  <c:v>280.56342099989701</c:v>
                </c:pt>
                <c:pt idx="84555">
                  <c:v>280.56458999981203</c:v>
                </c:pt>
                <c:pt idx="84556">
                  <c:v>280.56490200015099</c:v>
                </c:pt>
                <c:pt idx="84557">
                  <c:v>280.56569999989699</c:v>
                </c:pt>
                <c:pt idx="84558">
                  <c:v>280.56577300003397</c:v>
                </c:pt>
                <c:pt idx="84559">
                  <c:v>280.56584100022502</c:v>
                </c:pt>
                <c:pt idx="84560">
                  <c:v>280.566502000056</c:v>
                </c:pt>
                <c:pt idx="84561">
                  <c:v>280.56687700018301</c:v>
                </c:pt>
                <c:pt idx="84562">
                  <c:v>280.56773300022502</c:v>
                </c:pt>
                <c:pt idx="84563">
                  <c:v>280.57153600002403</c:v>
                </c:pt>
                <c:pt idx="84564">
                  <c:v>280.575997000141</c:v>
                </c:pt>
                <c:pt idx="84565">
                  <c:v>280.57662599985599</c:v>
                </c:pt>
                <c:pt idx="84566">
                  <c:v>280.57779299979302</c:v>
                </c:pt>
                <c:pt idx="84567">
                  <c:v>280.57861800016303</c:v>
                </c:pt>
                <c:pt idx="84568">
                  <c:v>280.59316899998498</c:v>
                </c:pt>
                <c:pt idx="84569">
                  <c:v>280.593837000196</c:v>
                </c:pt>
                <c:pt idx="84570">
                  <c:v>280.594943999858</c:v>
                </c:pt>
                <c:pt idx="84571">
                  <c:v>280.59508800015402</c:v>
                </c:pt>
                <c:pt idx="84572">
                  <c:v>280.59602599978399</c:v>
                </c:pt>
                <c:pt idx="84573">
                  <c:v>280.600552000123</c:v>
                </c:pt>
                <c:pt idx="84574">
                  <c:v>280.60092499981602</c:v>
                </c:pt>
                <c:pt idx="84575">
                  <c:v>280.60155399998598</c:v>
                </c:pt>
                <c:pt idx="84576">
                  <c:v>280.60261800010198</c:v>
                </c:pt>
                <c:pt idx="84577">
                  <c:v>280.60349999987</c:v>
                </c:pt>
                <c:pt idx="84578">
                  <c:v>280.61935000005104</c:v>
                </c:pt>
                <c:pt idx="84579">
                  <c:v>280.621517999861</c:v>
                </c:pt>
                <c:pt idx="84580">
                  <c:v>280.62320099979797</c:v>
                </c:pt>
                <c:pt idx="84581">
                  <c:v>280.62383499991398</c:v>
                </c:pt>
                <c:pt idx="84582">
                  <c:v>280.62489000012602</c:v>
                </c:pt>
                <c:pt idx="84583">
                  <c:v>280.62570500014698</c:v>
                </c:pt>
                <c:pt idx="84584">
                  <c:v>280.62868200004203</c:v>
                </c:pt>
                <c:pt idx="84585">
                  <c:v>280.63198500012703</c:v>
                </c:pt>
                <c:pt idx="84586">
                  <c:v>280.63260899989405</c:v>
                </c:pt>
                <c:pt idx="84587">
                  <c:v>280.63387500014801</c:v>
                </c:pt>
                <c:pt idx="84588">
                  <c:v>280.63476399984199</c:v>
                </c:pt>
                <c:pt idx="84589">
                  <c:v>280.64191700013902</c:v>
                </c:pt>
                <c:pt idx="84590">
                  <c:v>280.65784599993998</c:v>
                </c:pt>
                <c:pt idx="84591">
                  <c:v>280.66663700019399</c:v>
                </c:pt>
                <c:pt idx="84592">
                  <c:v>280.66725000007801</c:v>
                </c:pt>
                <c:pt idx="84593">
                  <c:v>280.66760199999396</c:v>
                </c:pt>
                <c:pt idx="84594">
                  <c:v>280.668405000142</c:v>
                </c:pt>
                <c:pt idx="84595">
                  <c:v>280.66885799989905</c:v>
                </c:pt>
                <c:pt idx="84596">
                  <c:v>280.66918500007802</c:v>
                </c:pt>
                <c:pt idx="84597">
                  <c:v>280.67559500004705</c:v>
                </c:pt>
                <c:pt idx="84598">
                  <c:v>280.688189000102</c:v>
                </c:pt>
                <c:pt idx="84599">
                  <c:v>280.70849100004102</c:v>
                </c:pt>
                <c:pt idx="84600">
                  <c:v>280.71534699984096</c:v>
                </c:pt>
                <c:pt idx="84601">
                  <c:v>280.73279899990598</c:v>
                </c:pt>
                <c:pt idx="84602">
                  <c:v>280.733460000192</c:v>
                </c:pt>
                <c:pt idx="84603">
                  <c:v>280.73369300000104</c:v>
                </c:pt>
                <c:pt idx="84604">
                  <c:v>280.73470199978999</c:v>
                </c:pt>
                <c:pt idx="84605">
                  <c:v>280.735617000118</c:v>
                </c:pt>
                <c:pt idx="84606">
                  <c:v>280.74417000016098</c:v>
                </c:pt>
                <c:pt idx="84607">
                  <c:v>280.74486500008703</c:v>
                </c:pt>
                <c:pt idx="84608">
                  <c:v>280.74631099980201</c:v>
                </c:pt>
                <c:pt idx="84609">
                  <c:v>280.74729199988701</c:v>
                </c:pt>
                <c:pt idx="84610">
                  <c:v>280.76897399978401</c:v>
                </c:pt>
                <c:pt idx="84611">
                  <c:v>280.76964499996296</c:v>
                </c:pt>
                <c:pt idx="84612">
                  <c:v>280.77091800014301</c:v>
                </c:pt>
                <c:pt idx="84613">
                  <c:v>280.77177300019599</c:v>
                </c:pt>
                <c:pt idx="84614">
                  <c:v>280.78000300001798</c:v>
                </c:pt>
                <c:pt idx="84615">
                  <c:v>280.78031799987002</c:v>
                </c:pt>
                <c:pt idx="84616">
                  <c:v>280.78091199995396</c:v>
                </c:pt>
                <c:pt idx="84617">
                  <c:v>280.78135299983802</c:v>
                </c:pt>
                <c:pt idx="84618">
                  <c:v>280.80161199977704</c:v>
                </c:pt>
                <c:pt idx="84619">
                  <c:v>280.81021500020097</c:v>
                </c:pt>
                <c:pt idx="84620">
                  <c:v>280.83469500006601</c:v>
                </c:pt>
                <c:pt idx="84621">
                  <c:v>280.83542100011897</c:v>
                </c:pt>
                <c:pt idx="84622">
                  <c:v>280.83922299992901</c:v>
                </c:pt>
                <c:pt idx="84623">
                  <c:v>280.83964100005602</c:v>
                </c:pt>
                <c:pt idx="84624">
                  <c:v>280.84153899999302</c:v>
                </c:pt>
                <c:pt idx="84625">
                  <c:v>280.84183600003598</c:v>
                </c:pt>
                <c:pt idx="84626">
                  <c:v>280.84318899982401</c:v>
                </c:pt>
                <c:pt idx="84627">
                  <c:v>280.84380800009899</c:v>
                </c:pt>
                <c:pt idx="84628">
                  <c:v>280.84511199995103</c:v>
                </c:pt>
                <c:pt idx="84629">
                  <c:v>280.84587700004704</c:v>
                </c:pt>
                <c:pt idx="84630">
                  <c:v>280.84600300007804</c:v>
                </c:pt>
                <c:pt idx="84631">
                  <c:v>280.84608400013099</c:v>
                </c:pt>
                <c:pt idx="84632">
                  <c:v>280.84627699990898</c:v>
                </c:pt>
                <c:pt idx="84633">
                  <c:v>280.847500000163</c:v>
                </c:pt>
                <c:pt idx="84634">
                  <c:v>280.847602999983</c:v>
                </c:pt>
                <c:pt idx="84635">
                  <c:v>280.84769999986702</c:v>
                </c:pt>
                <c:pt idx="84636">
                  <c:v>280.84778599986703</c:v>
                </c:pt>
                <c:pt idx="84637">
                  <c:v>280.848755000079</c:v>
                </c:pt>
                <c:pt idx="84638">
                  <c:v>280.84996899997299</c:v>
                </c:pt>
                <c:pt idx="84639">
                  <c:v>280.85076200022695</c:v>
                </c:pt>
                <c:pt idx="84640">
                  <c:v>280.85159400006802</c:v>
                </c:pt>
                <c:pt idx="84641">
                  <c:v>280.85455800010095</c:v>
                </c:pt>
                <c:pt idx="84642">
                  <c:v>280.85521399998402</c:v>
                </c:pt>
                <c:pt idx="84643">
                  <c:v>280.85572400004799</c:v>
                </c:pt>
                <c:pt idx="84644">
                  <c:v>280.85636700006904</c:v>
                </c:pt>
                <c:pt idx="84645">
                  <c:v>280.85650799994198</c:v>
                </c:pt>
                <c:pt idx="84646">
                  <c:v>280.85739500011101</c:v>
                </c:pt>
                <c:pt idx="84647">
                  <c:v>280.85809399999499</c:v>
                </c:pt>
                <c:pt idx="84648">
                  <c:v>280.85821100012203</c:v>
                </c:pt>
                <c:pt idx="84649">
                  <c:v>280.87601700008202</c:v>
                </c:pt>
                <c:pt idx="84650">
                  <c:v>280.87634800021897</c:v>
                </c:pt>
                <c:pt idx="84651">
                  <c:v>280.87691300015598</c:v>
                </c:pt>
                <c:pt idx="84652">
                  <c:v>280.87731000004999</c:v>
                </c:pt>
                <c:pt idx="84653">
                  <c:v>280.88665999985096</c:v>
                </c:pt>
                <c:pt idx="84654">
                  <c:v>280.887078999967</c:v>
                </c:pt>
                <c:pt idx="84655">
                  <c:v>280.88791199979801</c:v>
                </c:pt>
                <c:pt idx="84656">
                  <c:v>280.88841199996699</c:v>
                </c:pt>
                <c:pt idx="84657">
                  <c:v>280.89352400002099</c:v>
                </c:pt>
                <c:pt idx="84658">
                  <c:v>280.89499799989403</c:v>
                </c:pt>
                <c:pt idx="84659">
                  <c:v>280.91013299990601</c:v>
                </c:pt>
                <c:pt idx="84660">
                  <c:v>280.91104599980099</c:v>
                </c:pt>
                <c:pt idx="84661">
                  <c:v>280.91172599988505</c:v>
                </c:pt>
                <c:pt idx="84662">
                  <c:v>280.912995000107</c:v>
                </c:pt>
                <c:pt idx="84663">
                  <c:v>280.91383499986398</c:v>
                </c:pt>
                <c:pt idx="84664">
                  <c:v>280.916710999918</c:v>
                </c:pt>
                <c:pt idx="84665">
                  <c:v>280.91730699998101</c:v>
                </c:pt>
                <c:pt idx="84666">
                  <c:v>280.91855200000202</c:v>
                </c:pt>
                <c:pt idx="84667">
                  <c:v>280.91940400008701</c:v>
                </c:pt>
                <c:pt idx="84668">
                  <c:v>280.931454999972</c:v>
                </c:pt>
                <c:pt idx="84669">
                  <c:v>280.93470900012102</c:v>
                </c:pt>
                <c:pt idx="84670">
                  <c:v>280.935290999877</c:v>
                </c:pt>
                <c:pt idx="84671">
                  <c:v>280.93625800010994</c:v>
                </c:pt>
                <c:pt idx="84672">
                  <c:v>280.93711400015303</c:v>
                </c:pt>
                <c:pt idx="84673">
                  <c:v>280.93964700019501</c:v>
                </c:pt>
                <c:pt idx="84674">
                  <c:v>280.96040199989096</c:v>
                </c:pt>
                <c:pt idx="84675">
                  <c:v>280.96897300019901</c:v>
                </c:pt>
                <c:pt idx="84676">
                  <c:v>280.97816199988301</c:v>
                </c:pt>
                <c:pt idx="84677">
                  <c:v>280.97869000021001</c:v>
                </c:pt>
                <c:pt idx="84678">
                  <c:v>280.97974699994597</c:v>
                </c:pt>
                <c:pt idx="84679">
                  <c:v>280.98043699992502</c:v>
                </c:pt>
                <c:pt idx="84680">
                  <c:v>280.98708100014801</c:v>
                </c:pt>
                <c:pt idx="84681">
                  <c:v>280.98759300019003</c:v>
                </c:pt>
                <c:pt idx="84682">
                  <c:v>280.98829899999998</c:v>
                </c:pt>
                <c:pt idx="84683">
                  <c:v>280.98855500002099</c:v>
                </c:pt>
                <c:pt idx="84684">
                  <c:v>280.98880000015902</c:v>
                </c:pt>
                <c:pt idx="84685">
                  <c:v>280.99076699982101</c:v>
                </c:pt>
                <c:pt idx="84686">
                  <c:v>280.99838800017</c:v>
                </c:pt>
                <c:pt idx="84687">
                  <c:v>281.00082299988503</c:v>
                </c:pt>
                <c:pt idx="84688">
                  <c:v>281.00149600004397</c:v>
                </c:pt>
                <c:pt idx="84689">
                  <c:v>281.00178100021304</c:v>
                </c:pt>
                <c:pt idx="84690">
                  <c:v>281.00212099980098</c:v>
                </c:pt>
                <c:pt idx="84691">
                  <c:v>281.00296200000201</c:v>
                </c:pt>
                <c:pt idx="84692">
                  <c:v>281.00296499997</c:v>
                </c:pt>
                <c:pt idx="84693">
                  <c:v>281.00399899994898</c:v>
                </c:pt>
                <c:pt idx="84694">
                  <c:v>281.00400199991697</c:v>
                </c:pt>
                <c:pt idx="84695">
                  <c:v>281.00571100003395</c:v>
                </c:pt>
                <c:pt idx="84696">
                  <c:v>281.02156000022603</c:v>
                </c:pt>
                <c:pt idx="84697">
                  <c:v>281.02688399985703</c:v>
                </c:pt>
                <c:pt idx="84698">
                  <c:v>281.05327799994399</c:v>
                </c:pt>
                <c:pt idx="84699">
                  <c:v>281.056213999818</c:v>
                </c:pt>
                <c:pt idx="84700">
                  <c:v>281.05629599985997</c:v>
                </c:pt>
                <c:pt idx="84701">
                  <c:v>281.05689799985998</c:v>
                </c:pt>
                <c:pt idx="84702">
                  <c:v>281.057964999945</c:v>
                </c:pt>
                <c:pt idx="84703">
                  <c:v>281.05796999989201</c:v>
                </c:pt>
                <c:pt idx="84704">
                  <c:v>281.05853699980804</c:v>
                </c:pt>
                <c:pt idx="84705">
                  <c:v>281.05874699985998</c:v>
                </c:pt>
                <c:pt idx="84706">
                  <c:v>281.05915000014596</c:v>
                </c:pt>
                <c:pt idx="84707">
                  <c:v>281.06050299993495</c:v>
                </c:pt>
                <c:pt idx="84708">
                  <c:v>281.06137399981804</c:v>
                </c:pt>
                <c:pt idx="84709">
                  <c:v>281.06492999995601</c:v>
                </c:pt>
                <c:pt idx="84710">
                  <c:v>281.10491600000296</c:v>
                </c:pt>
                <c:pt idx="84711">
                  <c:v>281.12821000013298</c:v>
                </c:pt>
                <c:pt idx="84712">
                  <c:v>281.13462999999598</c:v>
                </c:pt>
                <c:pt idx="84713">
                  <c:v>281.13536499995399</c:v>
                </c:pt>
                <c:pt idx="84714">
                  <c:v>281.13680700016602</c:v>
                </c:pt>
                <c:pt idx="84715">
                  <c:v>281.13814100015497</c:v>
                </c:pt>
                <c:pt idx="84716">
                  <c:v>281.14639200020895</c:v>
                </c:pt>
                <c:pt idx="84717">
                  <c:v>281.14700200012498</c:v>
                </c:pt>
                <c:pt idx="84718">
                  <c:v>281.14807600013501</c:v>
                </c:pt>
                <c:pt idx="84719">
                  <c:v>281.14883399984996</c:v>
                </c:pt>
                <c:pt idx="84720">
                  <c:v>281.17116500015902</c:v>
                </c:pt>
                <c:pt idx="84721">
                  <c:v>281.17181400011702</c:v>
                </c:pt>
                <c:pt idx="84722">
                  <c:v>281.17280200012794</c:v>
                </c:pt>
                <c:pt idx="84723">
                  <c:v>281.17366500009604</c:v>
                </c:pt>
                <c:pt idx="84724">
                  <c:v>281.195178999951</c:v>
                </c:pt>
                <c:pt idx="84725">
                  <c:v>281.195607999961</c:v>
                </c:pt>
                <c:pt idx="84726">
                  <c:v>281.19585300009902</c:v>
                </c:pt>
                <c:pt idx="84727">
                  <c:v>281.19602500009898</c:v>
                </c:pt>
                <c:pt idx="84728">
                  <c:v>281.19689300001403</c:v>
                </c:pt>
                <c:pt idx="84729">
                  <c:v>281.19718200014103</c:v>
                </c:pt>
                <c:pt idx="84730">
                  <c:v>281.19741699993</c:v>
                </c:pt>
                <c:pt idx="84731">
                  <c:v>281.19816600019402</c:v>
                </c:pt>
                <c:pt idx="84732">
                  <c:v>281.20762700018503</c:v>
                </c:pt>
                <c:pt idx="84733">
                  <c:v>281.21074199998401</c:v>
                </c:pt>
                <c:pt idx="84734">
                  <c:v>281.21144399983604</c:v>
                </c:pt>
                <c:pt idx="84735">
                  <c:v>281.21274100021702</c:v>
                </c:pt>
                <c:pt idx="84736">
                  <c:v>281.21376999979401</c:v>
                </c:pt>
                <c:pt idx="84737">
                  <c:v>281.21534499996397</c:v>
                </c:pt>
                <c:pt idx="84738">
                  <c:v>281.21933400006998</c:v>
                </c:pt>
                <c:pt idx="84739">
                  <c:v>281.21976600004899</c:v>
                </c:pt>
                <c:pt idx="84740">
                  <c:v>281.22048600016501</c:v>
                </c:pt>
                <c:pt idx="84741">
                  <c:v>281.22103499981603</c:v>
                </c:pt>
                <c:pt idx="84742">
                  <c:v>281.23185300000796</c:v>
                </c:pt>
                <c:pt idx="84743">
                  <c:v>281.23247499979698</c:v>
                </c:pt>
                <c:pt idx="84744">
                  <c:v>281.233635999797</c:v>
                </c:pt>
                <c:pt idx="84745">
                  <c:v>281.23442800006097</c:v>
                </c:pt>
                <c:pt idx="84746">
                  <c:v>281.26127899986301</c:v>
                </c:pt>
                <c:pt idx="84747">
                  <c:v>281.26167500022297</c:v>
                </c:pt>
                <c:pt idx="84748">
                  <c:v>281.26211600010697</c:v>
                </c:pt>
                <c:pt idx="84749">
                  <c:v>281.26223700019096</c:v>
                </c:pt>
                <c:pt idx="84750">
                  <c:v>281.26285899997998</c:v>
                </c:pt>
                <c:pt idx="84751">
                  <c:v>281.263069000033</c:v>
                </c:pt>
                <c:pt idx="84752">
                  <c:v>281.26343399981101</c:v>
                </c:pt>
                <c:pt idx="84753">
                  <c:v>281.26401800000099</c:v>
                </c:pt>
                <c:pt idx="84754">
                  <c:v>281.26425500022299</c:v>
                </c:pt>
                <c:pt idx="84755">
                  <c:v>281.26446399983195</c:v>
                </c:pt>
                <c:pt idx="84756">
                  <c:v>281.26477900013901</c:v>
                </c:pt>
                <c:pt idx="84757">
                  <c:v>281.27019700013898</c:v>
                </c:pt>
                <c:pt idx="84758">
                  <c:v>281.27097700007602</c:v>
                </c:pt>
                <c:pt idx="84759">
                  <c:v>281.272361999981</c:v>
                </c:pt>
                <c:pt idx="84760">
                  <c:v>281.27366499984402</c:v>
                </c:pt>
                <c:pt idx="84761">
                  <c:v>281.27511999991799</c:v>
                </c:pt>
                <c:pt idx="84762">
                  <c:v>281.27577599980197</c:v>
                </c:pt>
                <c:pt idx="84763">
                  <c:v>281.27712500008704</c:v>
                </c:pt>
                <c:pt idx="84764">
                  <c:v>281.27796499984402</c:v>
                </c:pt>
                <c:pt idx="84765">
                  <c:v>281.28665699978205</c:v>
                </c:pt>
                <c:pt idx="84766">
                  <c:v>281.29432200012099</c:v>
                </c:pt>
                <c:pt idx="84767">
                  <c:v>281.30149400021702</c:v>
                </c:pt>
                <c:pt idx="84768">
                  <c:v>281.31700099993299</c:v>
                </c:pt>
                <c:pt idx="84769">
                  <c:v>281.31772400001802</c:v>
                </c:pt>
                <c:pt idx="84770">
                  <c:v>281.31825499986002</c:v>
                </c:pt>
                <c:pt idx="84771">
                  <c:v>281.31908900013502</c:v>
                </c:pt>
                <c:pt idx="84772">
                  <c:v>281.32003500013502</c:v>
                </c:pt>
                <c:pt idx="84773">
                  <c:v>281.32699600018799</c:v>
                </c:pt>
                <c:pt idx="84774">
                  <c:v>281.32825900001899</c:v>
                </c:pt>
                <c:pt idx="84775">
                  <c:v>281.34296100006299</c:v>
                </c:pt>
                <c:pt idx="84776">
                  <c:v>281.344004999937</c:v>
                </c:pt>
                <c:pt idx="84777">
                  <c:v>281.34460199999</c:v>
                </c:pt>
                <c:pt idx="84778">
                  <c:v>281.345490000148</c:v>
                </c:pt>
                <c:pt idx="84779">
                  <c:v>281.34623400001101</c:v>
                </c:pt>
                <c:pt idx="84780">
                  <c:v>281.34974000022299</c:v>
                </c:pt>
                <c:pt idx="84781">
                  <c:v>281.35032299996902</c:v>
                </c:pt>
                <c:pt idx="84782">
                  <c:v>281.351511000139</c:v>
                </c:pt>
                <c:pt idx="84783">
                  <c:v>281.35241400013899</c:v>
                </c:pt>
                <c:pt idx="84784">
                  <c:v>281.39707599984803</c:v>
                </c:pt>
                <c:pt idx="84785">
                  <c:v>281.40168800018699</c:v>
                </c:pt>
                <c:pt idx="84786">
                  <c:v>281.40228800020805</c:v>
                </c:pt>
                <c:pt idx="84787">
                  <c:v>281.40339399988</c:v>
                </c:pt>
                <c:pt idx="84788">
                  <c:v>281.40411200001802</c:v>
                </c:pt>
                <c:pt idx="84789">
                  <c:v>281.42467099996696</c:v>
                </c:pt>
                <c:pt idx="84790">
                  <c:v>281.42532499987203</c:v>
                </c:pt>
                <c:pt idx="84791">
                  <c:v>281.42650600011598</c:v>
                </c:pt>
                <c:pt idx="84792">
                  <c:v>281.42736500012603</c:v>
                </c:pt>
                <c:pt idx="84793">
                  <c:v>281.428059000063</c:v>
                </c:pt>
                <c:pt idx="84794">
                  <c:v>281.468800999846</c:v>
                </c:pt>
                <c:pt idx="84795">
                  <c:v>281.47263299979301</c:v>
                </c:pt>
                <c:pt idx="84796">
                  <c:v>281.48035699996399</c:v>
                </c:pt>
                <c:pt idx="84797">
                  <c:v>281.48694799983696</c:v>
                </c:pt>
                <c:pt idx="84798">
                  <c:v>281.487616000049</c:v>
                </c:pt>
                <c:pt idx="84799">
                  <c:v>281.48891499995398</c:v>
                </c:pt>
                <c:pt idx="84800">
                  <c:v>281.48986199994397</c:v>
                </c:pt>
                <c:pt idx="84801">
                  <c:v>281.490133999796</c:v>
                </c:pt>
                <c:pt idx="84802">
                  <c:v>281.49071999996499</c:v>
                </c:pt>
                <c:pt idx="84803">
                  <c:v>281.49189099985898</c:v>
                </c:pt>
                <c:pt idx="84804">
                  <c:v>281.492622999849</c:v>
                </c:pt>
                <c:pt idx="84805">
                  <c:v>281.49289500015499</c:v>
                </c:pt>
                <c:pt idx="84806">
                  <c:v>281.49365899980597</c:v>
                </c:pt>
                <c:pt idx="84807">
                  <c:v>281.49416599990201</c:v>
                </c:pt>
                <c:pt idx="84808">
                  <c:v>281.49482500020895</c:v>
                </c:pt>
                <c:pt idx="84809">
                  <c:v>281.49487700011304</c:v>
                </c:pt>
                <c:pt idx="84810">
                  <c:v>281.49589299982796</c:v>
                </c:pt>
                <c:pt idx="84811">
                  <c:v>281.49598900017702</c:v>
                </c:pt>
                <c:pt idx="84812">
                  <c:v>281.49682399998699</c:v>
                </c:pt>
                <c:pt idx="84813">
                  <c:v>281.497553000008</c:v>
                </c:pt>
                <c:pt idx="84814">
                  <c:v>281.497922000198</c:v>
                </c:pt>
                <c:pt idx="84815">
                  <c:v>281.49856199979598</c:v>
                </c:pt>
                <c:pt idx="84816">
                  <c:v>281.49940299999798</c:v>
                </c:pt>
                <c:pt idx="84817">
                  <c:v>281.49954499986001</c:v>
                </c:pt>
                <c:pt idx="84818">
                  <c:v>281.50019799977599</c:v>
                </c:pt>
                <c:pt idx="84819">
                  <c:v>281.50149500015601</c:v>
                </c:pt>
                <c:pt idx="84820">
                  <c:v>281.50236500005104</c:v>
                </c:pt>
                <c:pt idx="84821">
                  <c:v>281.52832300020202</c:v>
                </c:pt>
                <c:pt idx="84822">
                  <c:v>281.529016000149</c:v>
                </c:pt>
                <c:pt idx="84823">
                  <c:v>281.53012099983198</c:v>
                </c:pt>
                <c:pt idx="84824">
                  <c:v>281.530979999843</c:v>
                </c:pt>
                <c:pt idx="84825">
                  <c:v>281.53951500007599</c:v>
                </c:pt>
                <c:pt idx="84826">
                  <c:v>281.54352499996003</c:v>
                </c:pt>
                <c:pt idx="84827">
                  <c:v>281.543850000161</c:v>
                </c:pt>
                <c:pt idx="84828">
                  <c:v>281.544575000225</c:v>
                </c:pt>
                <c:pt idx="84829">
                  <c:v>281.54514600009799</c:v>
                </c:pt>
                <c:pt idx="84830">
                  <c:v>281.55195699991901</c:v>
                </c:pt>
                <c:pt idx="84831">
                  <c:v>281.56023700012099</c:v>
                </c:pt>
                <c:pt idx="84832">
                  <c:v>281.56345700017397</c:v>
                </c:pt>
                <c:pt idx="84833">
                  <c:v>281.568235000122</c:v>
                </c:pt>
                <c:pt idx="84834">
                  <c:v>281.57380799984799</c:v>
                </c:pt>
                <c:pt idx="84835">
                  <c:v>281.57436299989001</c:v>
                </c:pt>
                <c:pt idx="84836">
                  <c:v>281.575555000017</c:v>
                </c:pt>
                <c:pt idx="84837">
                  <c:v>281.57598200004901</c:v>
                </c:pt>
                <c:pt idx="84838">
                  <c:v>281.57632800002801</c:v>
                </c:pt>
                <c:pt idx="84839">
                  <c:v>281.576620000123</c:v>
                </c:pt>
                <c:pt idx="84840">
                  <c:v>281.577807999838</c:v>
                </c:pt>
                <c:pt idx="84841">
                  <c:v>281.57860100009202</c:v>
                </c:pt>
                <c:pt idx="84842">
                  <c:v>281.58033299996504</c:v>
                </c:pt>
                <c:pt idx="84843">
                  <c:v>281.593417999829</c:v>
                </c:pt>
                <c:pt idx="84844">
                  <c:v>281.59403200015697</c:v>
                </c:pt>
                <c:pt idx="84845">
                  <c:v>281.59533400002999</c:v>
                </c:pt>
                <c:pt idx="84846">
                  <c:v>281.596217999776</c:v>
                </c:pt>
                <c:pt idx="84847">
                  <c:v>281.60802200000001</c:v>
                </c:pt>
                <c:pt idx="84848">
                  <c:v>281.62209299989598</c:v>
                </c:pt>
                <c:pt idx="84849">
                  <c:v>281.62272999997998</c:v>
                </c:pt>
                <c:pt idx="84850">
                  <c:v>281.62390299985401</c:v>
                </c:pt>
                <c:pt idx="84851">
                  <c:v>281.62479499996999</c:v>
                </c:pt>
                <c:pt idx="84852">
                  <c:v>281.63030799987604</c:v>
                </c:pt>
                <c:pt idx="84853">
                  <c:v>281.63109200022501</c:v>
                </c:pt>
                <c:pt idx="84854">
                  <c:v>281.63257000005603</c:v>
                </c:pt>
                <c:pt idx="84855">
                  <c:v>281.633503000193</c:v>
                </c:pt>
                <c:pt idx="84856">
                  <c:v>281.64013200011999</c:v>
                </c:pt>
                <c:pt idx="84857">
                  <c:v>281.64159200014103</c:v>
                </c:pt>
                <c:pt idx="84858">
                  <c:v>281.64216000004603</c:v>
                </c:pt>
                <c:pt idx="84859">
                  <c:v>281.64316899983504</c:v>
                </c:pt>
                <c:pt idx="84860">
                  <c:v>281.64387900005698</c:v>
                </c:pt>
                <c:pt idx="84861">
                  <c:v>281.65805700018603</c:v>
                </c:pt>
                <c:pt idx="84862">
                  <c:v>281.663937999837</c:v>
                </c:pt>
                <c:pt idx="84863">
                  <c:v>281.66880299977396</c:v>
                </c:pt>
                <c:pt idx="84864">
                  <c:v>281.66920200010196</c:v>
                </c:pt>
                <c:pt idx="84865">
                  <c:v>281.67005800014499</c:v>
                </c:pt>
                <c:pt idx="84866">
                  <c:v>281.67063699993298</c:v>
                </c:pt>
                <c:pt idx="84867">
                  <c:v>281.67538700017701</c:v>
                </c:pt>
                <c:pt idx="84868">
                  <c:v>281.69131999993596</c:v>
                </c:pt>
                <c:pt idx="84869">
                  <c:v>281.69620000016897</c:v>
                </c:pt>
                <c:pt idx="84870">
                  <c:v>281.69655600004199</c:v>
                </c:pt>
                <c:pt idx="84871">
                  <c:v>281.69702000013694</c:v>
                </c:pt>
                <c:pt idx="84872">
                  <c:v>281.69718199978797</c:v>
                </c:pt>
                <c:pt idx="84873">
                  <c:v>281.69783600014802</c:v>
                </c:pt>
                <c:pt idx="84874">
                  <c:v>281.69790999982001</c:v>
                </c:pt>
                <c:pt idx="84875">
                  <c:v>281.69836000006302</c:v>
                </c:pt>
                <c:pt idx="84876">
                  <c:v>281.698504999894</c:v>
                </c:pt>
                <c:pt idx="84877">
                  <c:v>281.69871099999</c:v>
                </c:pt>
                <c:pt idx="84878">
                  <c:v>281.71961199996002</c:v>
                </c:pt>
                <c:pt idx="84879">
                  <c:v>281.71994200010801</c:v>
                </c:pt>
                <c:pt idx="84880">
                  <c:v>281.72818399980298</c:v>
                </c:pt>
                <c:pt idx="84881">
                  <c:v>281.72873799985598</c:v>
                </c:pt>
                <c:pt idx="84882">
                  <c:v>281.72961600011996</c:v>
                </c:pt>
                <c:pt idx="84883">
                  <c:v>281.730322999919</c:v>
                </c:pt>
                <c:pt idx="84884">
                  <c:v>281.74118700007898</c:v>
                </c:pt>
                <c:pt idx="84885">
                  <c:v>281.74181900021699</c:v>
                </c:pt>
                <c:pt idx="84886">
                  <c:v>281.742967999889</c:v>
                </c:pt>
                <c:pt idx="84887">
                  <c:v>281.74380200016395</c:v>
                </c:pt>
                <c:pt idx="84888">
                  <c:v>281.74522500012199</c:v>
                </c:pt>
                <c:pt idx="84889">
                  <c:v>281.74640599991102</c:v>
                </c:pt>
                <c:pt idx="84890">
                  <c:v>281.74686500005902</c:v>
                </c:pt>
                <c:pt idx="84891">
                  <c:v>281.747711000207</c:v>
                </c:pt>
                <c:pt idx="84892">
                  <c:v>281.74836400012202</c:v>
                </c:pt>
                <c:pt idx="84893">
                  <c:v>281.75363099990102</c:v>
                </c:pt>
                <c:pt idx="84894">
                  <c:v>281.76814800008202</c:v>
                </c:pt>
                <c:pt idx="84895">
                  <c:v>281.76872999983902</c:v>
                </c:pt>
                <c:pt idx="84896">
                  <c:v>281.76991600002998</c:v>
                </c:pt>
                <c:pt idx="84897">
                  <c:v>281.77013200001903</c:v>
                </c:pt>
                <c:pt idx="84898">
                  <c:v>281.77071299978695</c:v>
                </c:pt>
                <c:pt idx="84899">
                  <c:v>281.77078799990301</c:v>
                </c:pt>
                <c:pt idx="84900">
                  <c:v>281.77194499994499</c:v>
                </c:pt>
                <c:pt idx="84901">
                  <c:v>281.772769999861</c:v>
                </c:pt>
                <c:pt idx="84902">
                  <c:v>281.79275299999</c:v>
                </c:pt>
                <c:pt idx="84903">
                  <c:v>281.79426299993702</c:v>
                </c:pt>
                <c:pt idx="84904">
                  <c:v>281.795042999874</c:v>
                </c:pt>
                <c:pt idx="84905">
                  <c:v>281.79634900015998</c:v>
                </c:pt>
                <c:pt idx="84906">
                  <c:v>281.79759800013898</c:v>
                </c:pt>
                <c:pt idx="84907">
                  <c:v>281.81208800015099</c:v>
                </c:pt>
                <c:pt idx="84908">
                  <c:v>281.81250699981302</c:v>
                </c:pt>
                <c:pt idx="84909">
                  <c:v>281.81850800001399</c:v>
                </c:pt>
                <c:pt idx="84910">
                  <c:v>281.82930399998401</c:v>
                </c:pt>
                <c:pt idx="84911">
                  <c:v>281.837016999816</c:v>
                </c:pt>
                <c:pt idx="84912">
                  <c:v>281.837792999795</c:v>
                </c:pt>
                <c:pt idx="84913">
                  <c:v>281.839121999837</c:v>
                </c:pt>
                <c:pt idx="84914">
                  <c:v>281.84009000005904</c:v>
                </c:pt>
                <c:pt idx="84915">
                  <c:v>281.85159499980699</c:v>
                </c:pt>
                <c:pt idx="84916">
                  <c:v>281.85228599977501</c:v>
                </c:pt>
                <c:pt idx="84917">
                  <c:v>281.85366099978603</c:v>
                </c:pt>
                <c:pt idx="84918">
                  <c:v>281.85498899983901</c:v>
                </c:pt>
                <c:pt idx="84919">
                  <c:v>281.85601799987103</c:v>
                </c:pt>
                <c:pt idx="84920">
                  <c:v>281.85613200002905</c:v>
                </c:pt>
                <c:pt idx="84921">
                  <c:v>281.856513000093</c:v>
                </c:pt>
                <c:pt idx="84922">
                  <c:v>281.85651500007202</c:v>
                </c:pt>
                <c:pt idx="84923">
                  <c:v>281.85744800020899</c:v>
                </c:pt>
                <c:pt idx="84924">
                  <c:v>281.857451000178</c:v>
                </c:pt>
                <c:pt idx="84925">
                  <c:v>281.85811200000899</c:v>
                </c:pt>
                <c:pt idx="84926">
                  <c:v>281.85811499997698</c:v>
                </c:pt>
                <c:pt idx="84927">
                  <c:v>281.86283900004099</c:v>
                </c:pt>
                <c:pt idx="84928">
                  <c:v>281.89784500000297</c:v>
                </c:pt>
                <c:pt idx="84929">
                  <c:v>281.898600000204</c:v>
                </c:pt>
                <c:pt idx="84930">
                  <c:v>281.89991499993903</c:v>
                </c:pt>
                <c:pt idx="84931">
                  <c:v>281.90084400011898</c:v>
                </c:pt>
                <c:pt idx="84932">
                  <c:v>281.91677699987798</c:v>
                </c:pt>
                <c:pt idx="84933">
                  <c:v>281.94101600001801</c:v>
                </c:pt>
                <c:pt idx="84934">
                  <c:v>281.94768399998702</c:v>
                </c:pt>
                <c:pt idx="84935">
                  <c:v>281.96393200005298</c:v>
                </c:pt>
                <c:pt idx="84936">
                  <c:v>281.96399399985199</c:v>
                </c:pt>
                <c:pt idx="84937">
                  <c:v>281.96452200018001</c:v>
                </c:pt>
                <c:pt idx="84938">
                  <c:v>281.96560500009502</c:v>
                </c:pt>
                <c:pt idx="84939">
                  <c:v>281.96644899980998</c:v>
                </c:pt>
                <c:pt idx="84940">
                  <c:v>281.96850199992696</c:v>
                </c:pt>
                <c:pt idx="84941">
                  <c:v>281.99180299998199</c:v>
                </c:pt>
                <c:pt idx="84942">
                  <c:v>281.99240200001401</c:v>
                </c:pt>
                <c:pt idx="84943">
                  <c:v>281.99338400008799</c:v>
                </c:pt>
                <c:pt idx="84944">
                  <c:v>281.994175999898</c:v>
                </c:pt>
                <c:pt idx="84945">
                  <c:v>281.99861099983502</c:v>
                </c:pt>
                <c:pt idx="84946">
                  <c:v>281.99921599980303</c:v>
                </c:pt>
                <c:pt idx="84947">
                  <c:v>282.00024899979297</c:v>
                </c:pt>
                <c:pt idx="84948">
                  <c:v>282.00104200004705</c:v>
                </c:pt>
                <c:pt idx="84949">
                  <c:v>282.01362700019598</c:v>
                </c:pt>
                <c:pt idx="84950">
                  <c:v>282.01430599983701</c:v>
                </c:pt>
                <c:pt idx="84951">
                  <c:v>282.01555399982601</c:v>
                </c:pt>
                <c:pt idx="84952">
                  <c:v>282.01639500002699</c:v>
                </c:pt>
                <c:pt idx="84953">
                  <c:v>282.02155100006996</c:v>
                </c:pt>
                <c:pt idx="84954">
                  <c:v>282.02229599992199</c:v>
                </c:pt>
                <c:pt idx="84955">
                  <c:v>282.02365600009205</c:v>
                </c:pt>
                <c:pt idx="84956">
                  <c:v>282.02468400013402</c:v>
                </c:pt>
                <c:pt idx="84957">
                  <c:v>282.02996299978599</c:v>
                </c:pt>
                <c:pt idx="84958">
                  <c:v>282.05805000015903</c:v>
                </c:pt>
                <c:pt idx="84959">
                  <c:v>282.05880699988398</c:v>
                </c:pt>
                <c:pt idx="84960">
                  <c:v>282.05957999989499</c:v>
                </c:pt>
                <c:pt idx="84961">
                  <c:v>282.05999600004299</c:v>
                </c:pt>
                <c:pt idx="84962">
                  <c:v>282.06121599987398</c:v>
                </c:pt>
                <c:pt idx="84963">
                  <c:v>282.06514400017102</c:v>
                </c:pt>
                <c:pt idx="84964">
                  <c:v>282.07500100006598</c:v>
                </c:pt>
                <c:pt idx="84965">
                  <c:v>282.07566699984403</c:v>
                </c:pt>
                <c:pt idx="84966">
                  <c:v>282.07698500000299</c:v>
                </c:pt>
                <c:pt idx="84967">
                  <c:v>282.07790399983401</c:v>
                </c:pt>
                <c:pt idx="84968">
                  <c:v>282.08437200009899</c:v>
                </c:pt>
                <c:pt idx="84969">
                  <c:v>282.09351399982501</c:v>
                </c:pt>
                <c:pt idx="84970">
                  <c:v>282.12318499981802</c:v>
                </c:pt>
                <c:pt idx="84971">
                  <c:v>282.12354200013499</c:v>
                </c:pt>
                <c:pt idx="84972">
                  <c:v>282.12418900011403</c:v>
                </c:pt>
                <c:pt idx="84973">
                  <c:v>282.12487800010399</c:v>
                </c:pt>
                <c:pt idx="84974">
                  <c:v>282.12599700009298</c:v>
                </c:pt>
                <c:pt idx="84975">
                  <c:v>282.126434000019</c:v>
                </c:pt>
                <c:pt idx="84976">
                  <c:v>282.12723900014595</c:v>
                </c:pt>
                <c:pt idx="84977">
                  <c:v>282.12782699984001</c:v>
                </c:pt>
                <c:pt idx="84978">
                  <c:v>282.13582999978797</c:v>
                </c:pt>
                <c:pt idx="84979">
                  <c:v>282.141709999905</c:v>
                </c:pt>
                <c:pt idx="84980">
                  <c:v>282.142340000064</c:v>
                </c:pt>
                <c:pt idx="84981">
                  <c:v>282.14364699988403</c:v>
                </c:pt>
                <c:pt idx="84982">
                  <c:v>282.144504999905</c:v>
                </c:pt>
                <c:pt idx="84983">
                  <c:v>282.14638999997902</c:v>
                </c:pt>
                <c:pt idx="84984">
                  <c:v>282.152689000213</c:v>
                </c:pt>
                <c:pt idx="84985">
                  <c:v>282.15336299990599</c:v>
                </c:pt>
                <c:pt idx="84986">
                  <c:v>282.15460999990603</c:v>
                </c:pt>
                <c:pt idx="84987">
                  <c:v>282.15475800015997</c:v>
                </c:pt>
                <c:pt idx="84988">
                  <c:v>282.15530999978</c:v>
                </c:pt>
                <c:pt idx="84989">
                  <c:v>282.15567200004398</c:v>
                </c:pt>
                <c:pt idx="84990">
                  <c:v>282.15660400019198</c:v>
                </c:pt>
                <c:pt idx="84991">
                  <c:v>282.15756800000202</c:v>
                </c:pt>
                <c:pt idx="84992">
                  <c:v>282.18410099998403</c:v>
                </c:pt>
                <c:pt idx="84993">
                  <c:v>282.184723000227</c:v>
                </c:pt>
                <c:pt idx="84994">
                  <c:v>282.18588600020598</c:v>
                </c:pt>
                <c:pt idx="84995">
                  <c:v>282.18671000013205</c:v>
                </c:pt>
                <c:pt idx="84996">
                  <c:v>282.19047799984702</c:v>
                </c:pt>
                <c:pt idx="84997">
                  <c:v>282.19112599981599</c:v>
                </c:pt>
                <c:pt idx="84998">
                  <c:v>282.19117300022799</c:v>
                </c:pt>
                <c:pt idx="84999">
                  <c:v>282.19242200020699</c:v>
                </c:pt>
                <c:pt idx="85000">
                  <c:v>282.19332600019698</c:v>
                </c:pt>
                <c:pt idx="85001">
                  <c:v>282.22231200015801</c:v>
                </c:pt>
                <c:pt idx="85002">
                  <c:v>282.22893400015801</c:v>
                </c:pt>
                <c:pt idx="85003">
                  <c:v>282.23217699996798</c:v>
                </c:pt>
                <c:pt idx="85004">
                  <c:v>282.23291599988403</c:v>
                </c:pt>
                <c:pt idx="85005">
                  <c:v>282.23426900012703</c:v>
                </c:pt>
                <c:pt idx="85006">
                  <c:v>282.23531100002197</c:v>
                </c:pt>
                <c:pt idx="85007">
                  <c:v>282.24920499997097</c:v>
                </c:pt>
                <c:pt idx="85008">
                  <c:v>282.253459999992</c:v>
                </c:pt>
                <c:pt idx="85009">
                  <c:v>282.25722700017201</c:v>
                </c:pt>
                <c:pt idx="85010">
                  <c:v>282.25788000008799</c:v>
                </c:pt>
                <c:pt idx="85011">
                  <c:v>282.25906399984501</c:v>
                </c:pt>
                <c:pt idx="85012">
                  <c:v>282.25984399978103</c:v>
                </c:pt>
                <c:pt idx="85013">
                  <c:v>282.26411600007805</c:v>
                </c:pt>
                <c:pt idx="85014">
                  <c:v>282.26836900012097</c:v>
                </c:pt>
                <c:pt idx="85015">
                  <c:v>282.26874700021602</c:v>
                </c:pt>
                <c:pt idx="85016">
                  <c:v>282.26931500012103</c:v>
                </c:pt>
                <c:pt idx="85017">
                  <c:v>282.269951000216</c:v>
                </c:pt>
                <c:pt idx="85018">
                  <c:v>282.27099700006801</c:v>
                </c:pt>
                <c:pt idx="85019">
                  <c:v>282.278312000016</c:v>
                </c:pt>
                <c:pt idx="85020">
                  <c:v>282.279012999879</c:v>
                </c:pt>
                <c:pt idx="85021">
                  <c:v>282.28021899985799</c:v>
                </c:pt>
                <c:pt idx="85022">
                  <c:v>282.28112499982603</c:v>
                </c:pt>
                <c:pt idx="85023">
                  <c:v>282.28141099998498</c:v>
                </c:pt>
                <c:pt idx="85024">
                  <c:v>282.2820639999</c:v>
                </c:pt>
                <c:pt idx="85025">
                  <c:v>282.28348999982705</c:v>
                </c:pt>
                <c:pt idx="85026">
                  <c:v>282.284502000038</c:v>
                </c:pt>
                <c:pt idx="85027">
                  <c:v>282.30119399995601</c:v>
                </c:pt>
                <c:pt idx="85028">
                  <c:v>282.31754299986204</c:v>
                </c:pt>
                <c:pt idx="85029">
                  <c:v>282.34531199996104</c:v>
                </c:pt>
                <c:pt idx="85030">
                  <c:v>282.34584700021497</c:v>
                </c:pt>
                <c:pt idx="85031">
                  <c:v>282.34667700007702</c:v>
                </c:pt>
                <c:pt idx="85032">
                  <c:v>282.34780100001399</c:v>
                </c:pt>
                <c:pt idx="85033">
                  <c:v>282.34865300009898</c:v>
                </c:pt>
                <c:pt idx="85034">
                  <c:v>282.35055599998299</c:v>
                </c:pt>
                <c:pt idx="85035">
                  <c:v>282.35276799978203</c:v>
                </c:pt>
                <c:pt idx="85036">
                  <c:v>282.35343200003598</c:v>
                </c:pt>
                <c:pt idx="85037">
                  <c:v>282.35475700012097</c:v>
                </c:pt>
                <c:pt idx="85038">
                  <c:v>282.355695000205</c:v>
                </c:pt>
                <c:pt idx="85039">
                  <c:v>282.36234399992105</c:v>
                </c:pt>
                <c:pt idx="85040">
                  <c:v>282.36295399983601</c:v>
                </c:pt>
                <c:pt idx="85041">
                  <c:v>282.36425800014297</c:v>
                </c:pt>
                <c:pt idx="85042">
                  <c:v>282.36505799986799</c:v>
                </c:pt>
                <c:pt idx="85043">
                  <c:v>282.37765699986898</c:v>
                </c:pt>
                <c:pt idx="85044">
                  <c:v>282.38411700021896</c:v>
                </c:pt>
                <c:pt idx="85045">
                  <c:v>282.38482000006098</c:v>
                </c:pt>
                <c:pt idx="85046">
                  <c:v>282.38617499982797</c:v>
                </c:pt>
                <c:pt idx="85047">
                  <c:v>282.38703999977497</c:v>
                </c:pt>
                <c:pt idx="85048">
                  <c:v>282.40592900010597</c:v>
                </c:pt>
                <c:pt idx="85049">
                  <c:v>282.41345600008498</c:v>
                </c:pt>
                <c:pt idx="85050">
                  <c:v>282.41385799992696</c:v>
                </c:pt>
                <c:pt idx="85051">
                  <c:v>282.41455299985302</c:v>
                </c:pt>
                <c:pt idx="85052">
                  <c:v>282.41501200000101</c:v>
                </c:pt>
                <c:pt idx="85053">
                  <c:v>282.42072200009699</c:v>
                </c:pt>
                <c:pt idx="85054">
                  <c:v>282.45455200021701</c:v>
                </c:pt>
                <c:pt idx="85055">
                  <c:v>282.46227499994302</c:v>
                </c:pt>
                <c:pt idx="85056">
                  <c:v>282.46296799989005</c:v>
                </c:pt>
                <c:pt idx="85057">
                  <c:v>282.46423000018603</c:v>
                </c:pt>
                <c:pt idx="85058">
                  <c:v>282.46516299986899</c:v>
                </c:pt>
                <c:pt idx="85059">
                  <c:v>282.46897799999704</c:v>
                </c:pt>
                <c:pt idx="85060">
                  <c:v>282.46972199985896</c:v>
                </c:pt>
                <c:pt idx="85061">
                  <c:v>282.47011399980596</c:v>
                </c:pt>
                <c:pt idx="85062">
                  <c:v>282.470509000177</c:v>
                </c:pt>
                <c:pt idx="85063">
                  <c:v>282.47075399985897</c:v>
                </c:pt>
                <c:pt idx="85064">
                  <c:v>282.47108100003896</c:v>
                </c:pt>
                <c:pt idx="85065">
                  <c:v>282.47195899984899</c:v>
                </c:pt>
                <c:pt idx="85066">
                  <c:v>282.47197300015597</c:v>
                </c:pt>
                <c:pt idx="85067">
                  <c:v>282.47286299983898</c:v>
                </c:pt>
                <c:pt idx="85068">
                  <c:v>282.47873000009298</c:v>
                </c:pt>
                <c:pt idx="85069">
                  <c:v>282.47909699984996</c:v>
                </c:pt>
                <c:pt idx="85070">
                  <c:v>282.479796000188</c:v>
                </c:pt>
                <c:pt idx="85071">
                  <c:v>282.480143000157</c:v>
                </c:pt>
                <c:pt idx="85072">
                  <c:v>282.48032700003</c:v>
                </c:pt>
                <c:pt idx="85073">
                  <c:v>282.48213500000901</c:v>
                </c:pt>
                <c:pt idx="85074">
                  <c:v>282.48281700007198</c:v>
                </c:pt>
                <c:pt idx="85075">
                  <c:v>282.483045999924</c:v>
                </c:pt>
                <c:pt idx="85076">
                  <c:v>282.48358300015701</c:v>
                </c:pt>
                <c:pt idx="85077">
                  <c:v>282.48409300022104</c:v>
                </c:pt>
                <c:pt idx="85078">
                  <c:v>282.48437100000899</c:v>
                </c:pt>
                <c:pt idx="85079">
                  <c:v>282.48494199988198</c:v>
                </c:pt>
                <c:pt idx="85080">
                  <c:v>282.48540200002003</c:v>
                </c:pt>
                <c:pt idx="85081">
                  <c:v>282.51073599994896</c:v>
                </c:pt>
                <c:pt idx="85082">
                  <c:v>282.51119100013898</c:v>
                </c:pt>
                <c:pt idx="85083">
                  <c:v>282.51200700015005</c:v>
                </c:pt>
                <c:pt idx="85084">
                  <c:v>282.512631999907</c:v>
                </c:pt>
                <c:pt idx="85085">
                  <c:v>282.51795200003397</c:v>
                </c:pt>
                <c:pt idx="85086">
                  <c:v>282.51855500002404</c:v>
                </c:pt>
                <c:pt idx="85087">
                  <c:v>282.51972899988596</c:v>
                </c:pt>
                <c:pt idx="85088">
                  <c:v>282.520605000172</c:v>
                </c:pt>
                <c:pt idx="85089">
                  <c:v>282.52433999978103</c:v>
                </c:pt>
                <c:pt idx="85090">
                  <c:v>282.526011999834</c:v>
                </c:pt>
                <c:pt idx="85091">
                  <c:v>282.52638899993997</c:v>
                </c:pt>
                <c:pt idx="85092">
                  <c:v>282.52664199999305</c:v>
                </c:pt>
                <c:pt idx="85093">
                  <c:v>282.52708099989803</c:v>
                </c:pt>
                <c:pt idx="85094">
                  <c:v>282.52792700004602</c:v>
                </c:pt>
                <c:pt idx="85095">
                  <c:v>282.52836699993998</c:v>
                </c:pt>
                <c:pt idx="85096">
                  <c:v>282.52883000004601</c:v>
                </c:pt>
                <c:pt idx="85097">
                  <c:v>282.52910399987695</c:v>
                </c:pt>
                <c:pt idx="85098">
                  <c:v>282.52924400021499</c:v>
                </c:pt>
                <c:pt idx="85099">
                  <c:v>282.53056799985598</c:v>
                </c:pt>
                <c:pt idx="85100">
                  <c:v>282.53870500020599</c:v>
                </c:pt>
                <c:pt idx="85101">
                  <c:v>282.55493799997504</c:v>
                </c:pt>
                <c:pt idx="85102">
                  <c:v>282.55555399982705</c:v>
                </c:pt>
                <c:pt idx="85103">
                  <c:v>282.55671699980599</c:v>
                </c:pt>
                <c:pt idx="85104">
                  <c:v>282.55740799977497</c:v>
                </c:pt>
                <c:pt idx="85105">
                  <c:v>282.55995400013398</c:v>
                </c:pt>
                <c:pt idx="85106">
                  <c:v>282.57185700022001</c:v>
                </c:pt>
                <c:pt idx="85107">
                  <c:v>282.59277699999001</c:v>
                </c:pt>
                <c:pt idx="85108">
                  <c:v>282.599789999949</c:v>
                </c:pt>
                <c:pt idx="85109">
                  <c:v>282.60043199998097</c:v>
                </c:pt>
                <c:pt idx="85110">
                  <c:v>282.60153200017101</c:v>
                </c:pt>
                <c:pt idx="85111">
                  <c:v>282.60233399987499</c:v>
                </c:pt>
                <c:pt idx="85112">
                  <c:v>282.60618500007598</c:v>
                </c:pt>
                <c:pt idx="85113">
                  <c:v>282.610671999918</c:v>
                </c:pt>
                <c:pt idx="85114">
                  <c:v>282.61126799998198</c:v>
                </c:pt>
                <c:pt idx="85115">
                  <c:v>282.61251200001402</c:v>
                </c:pt>
                <c:pt idx="85116">
                  <c:v>282.61330299983399</c:v>
                </c:pt>
                <c:pt idx="85117">
                  <c:v>282.61604199997197</c:v>
                </c:pt>
                <c:pt idx="85118">
                  <c:v>282.622327999888</c:v>
                </c:pt>
                <c:pt idx="85119">
                  <c:v>282.64668800011299</c:v>
                </c:pt>
                <c:pt idx="85120">
                  <c:v>282.64710800021896</c:v>
                </c:pt>
                <c:pt idx="85121">
                  <c:v>282.64715300019799</c:v>
                </c:pt>
                <c:pt idx="85122">
                  <c:v>282.647946999986</c:v>
                </c:pt>
                <c:pt idx="85123">
                  <c:v>282.64850699997601</c:v>
                </c:pt>
                <c:pt idx="85124">
                  <c:v>282.65071299983902</c:v>
                </c:pt>
                <c:pt idx="85125">
                  <c:v>282.65597300014599</c:v>
                </c:pt>
                <c:pt idx="85126">
                  <c:v>282.66240299990301</c:v>
                </c:pt>
                <c:pt idx="85127">
                  <c:v>282.66304899989302</c:v>
                </c:pt>
                <c:pt idx="85128">
                  <c:v>282.66440300012601</c:v>
                </c:pt>
                <c:pt idx="85129">
                  <c:v>282.665360999999</c:v>
                </c:pt>
                <c:pt idx="85130">
                  <c:v>282.69469199995001</c:v>
                </c:pt>
                <c:pt idx="85131">
                  <c:v>282.700330999887</c:v>
                </c:pt>
                <c:pt idx="85132">
                  <c:v>282.70092799994001</c:v>
                </c:pt>
                <c:pt idx="85133">
                  <c:v>282.70207200011998</c:v>
                </c:pt>
                <c:pt idx="85134">
                  <c:v>282.70282699986603</c:v>
                </c:pt>
                <c:pt idx="85135">
                  <c:v>282.70447000022602</c:v>
                </c:pt>
                <c:pt idx="85136">
                  <c:v>282.70510299989803</c:v>
                </c:pt>
                <c:pt idx="85137">
                  <c:v>282.70562499983401</c:v>
                </c:pt>
                <c:pt idx="85138">
                  <c:v>282.706204000078</c:v>
                </c:pt>
                <c:pt idx="85139">
                  <c:v>282.70621499996196</c:v>
                </c:pt>
                <c:pt idx="85140">
                  <c:v>282.70698999995102</c:v>
                </c:pt>
                <c:pt idx="85141">
                  <c:v>282.707328000014</c:v>
                </c:pt>
                <c:pt idx="85142">
                  <c:v>282.70809500008897</c:v>
                </c:pt>
                <c:pt idx="85143">
                  <c:v>282.71008799993001</c:v>
                </c:pt>
                <c:pt idx="85144">
                  <c:v>282.72568600004797</c:v>
                </c:pt>
                <c:pt idx="85145">
                  <c:v>282.72633100004799</c:v>
                </c:pt>
                <c:pt idx="85146">
                  <c:v>282.72748700010197</c:v>
                </c:pt>
                <c:pt idx="85147">
                  <c:v>282.72834700010196</c:v>
                </c:pt>
                <c:pt idx="85148">
                  <c:v>282.75631799988298</c:v>
                </c:pt>
                <c:pt idx="85149">
                  <c:v>282.76021800002098</c:v>
                </c:pt>
                <c:pt idx="85150">
                  <c:v>282.76834500002201</c:v>
                </c:pt>
                <c:pt idx="85151">
                  <c:v>282.76900799983196</c:v>
                </c:pt>
                <c:pt idx="85152">
                  <c:v>282.76902700008498</c:v>
                </c:pt>
                <c:pt idx="85153">
                  <c:v>282.77012899980002</c:v>
                </c:pt>
                <c:pt idx="85154">
                  <c:v>282.77104600010699</c:v>
                </c:pt>
                <c:pt idx="85155">
                  <c:v>282.78181299992798</c:v>
                </c:pt>
                <c:pt idx="85156">
                  <c:v>282.78227100008701</c:v>
                </c:pt>
                <c:pt idx="85157">
                  <c:v>282.783050000034</c:v>
                </c:pt>
                <c:pt idx="85158">
                  <c:v>282.78372600016098</c:v>
                </c:pt>
                <c:pt idx="85159">
                  <c:v>282.78896299980198</c:v>
                </c:pt>
                <c:pt idx="85160">
                  <c:v>282.78961500018301</c:v>
                </c:pt>
                <c:pt idx="85161">
                  <c:v>282.79085299982398</c:v>
                </c:pt>
                <c:pt idx="85162">
                  <c:v>282.79126899997198</c:v>
                </c:pt>
                <c:pt idx="85163">
                  <c:v>282.79175099987697</c:v>
                </c:pt>
                <c:pt idx="85164">
                  <c:v>282.79675200019403</c:v>
                </c:pt>
                <c:pt idx="85165">
                  <c:v>282.79724000003603</c:v>
                </c:pt>
                <c:pt idx="85166">
                  <c:v>282.79817100019505</c:v>
                </c:pt>
                <c:pt idx="85167">
                  <c:v>282.798784000078</c:v>
                </c:pt>
                <c:pt idx="85168">
                  <c:v>282.80009299987796</c:v>
                </c:pt>
                <c:pt idx="85169">
                  <c:v>282.80047599992002</c:v>
                </c:pt>
                <c:pt idx="85170">
                  <c:v>282.801176999782</c:v>
                </c:pt>
                <c:pt idx="85171">
                  <c:v>282.80170200014197</c:v>
                </c:pt>
                <c:pt idx="85172">
                  <c:v>282.80483600019505</c:v>
                </c:pt>
                <c:pt idx="85173">
                  <c:v>282.80543299979399</c:v>
                </c:pt>
                <c:pt idx="85174">
                  <c:v>282.806666999931</c:v>
                </c:pt>
                <c:pt idx="85175">
                  <c:v>282.80757399988903</c:v>
                </c:pt>
                <c:pt idx="85176">
                  <c:v>282.81141700017503</c:v>
                </c:pt>
                <c:pt idx="85177">
                  <c:v>282.81198300010095</c:v>
                </c:pt>
                <c:pt idx="85178">
                  <c:v>282.813152000017</c:v>
                </c:pt>
                <c:pt idx="85179">
                  <c:v>282.813897999858</c:v>
                </c:pt>
                <c:pt idx="85180">
                  <c:v>282.84182400011497</c:v>
                </c:pt>
                <c:pt idx="85181">
                  <c:v>282.84304899989303</c:v>
                </c:pt>
                <c:pt idx="85182">
                  <c:v>282.84341700009401</c:v>
                </c:pt>
                <c:pt idx="85183">
                  <c:v>282.84407899991402</c:v>
                </c:pt>
                <c:pt idx="85184">
                  <c:v>282.84455699986199</c:v>
                </c:pt>
                <c:pt idx="85185">
                  <c:v>282.844888999989</c:v>
                </c:pt>
                <c:pt idx="85186">
                  <c:v>282.84524599985099</c:v>
                </c:pt>
                <c:pt idx="85187">
                  <c:v>282.84590200018999</c:v>
                </c:pt>
                <c:pt idx="85188">
                  <c:v>282.84608700005197</c:v>
                </c:pt>
                <c:pt idx="85189">
                  <c:v>282.84686699998895</c:v>
                </c:pt>
                <c:pt idx="85190">
                  <c:v>282.84704999987298</c:v>
                </c:pt>
                <c:pt idx="85191">
                  <c:v>282.84853400009501</c:v>
                </c:pt>
                <c:pt idx="85192">
                  <c:v>282.84872899985203</c:v>
                </c:pt>
                <c:pt idx="85193">
                  <c:v>282.85008700004204</c:v>
                </c:pt>
                <c:pt idx="85194">
                  <c:v>282.85025700006298</c:v>
                </c:pt>
                <c:pt idx="85195">
                  <c:v>282.85187399978798</c:v>
                </c:pt>
                <c:pt idx="85196">
                  <c:v>282.85212499986301</c:v>
                </c:pt>
                <c:pt idx="85197">
                  <c:v>282.85285299989403</c:v>
                </c:pt>
                <c:pt idx="85198">
                  <c:v>282.85292200007405</c:v>
                </c:pt>
                <c:pt idx="85199">
                  <c:v>282.85299099979903</c:v>
                </c:pt>
                <c:pt idx="85200">
                  <c:v>282.85305500003199</c:v>
                </c:pt>
                <c:pt idx="85201">
                  <c:v>282.85311999979899</c:v>
                </c:pt>
                <c:pt idx="85202">
                  <c:v>282.85318500002097</c:v>
                </c:pt>
                <c:pt idx="85203">
                  <c:v>282.85367499984199</c:v>
                </c:pt>
                <c:pt idx="85204">
                  <c:v>282.85399400010596</c:v>
                </c:pt>
                <c:pt idx="85205">
                  <c:v>282.854300000053</c:v>
                </c:pt>
                <c:pt idx="85206">
                  <c:v>282.85472400011702</c:v>
                </c:pt>
                <c:pt idx="85207">
                  <c:v>282.85502900007401</c:v>
                </c:pt>
                <c:pt idx="85208">
                  <c:v>282.85559899995798</c:v>
                </c:pt>
                <c:pt idx="85209">
                  <c:v>282.88789099997302</c:v>
                </c:pt>
                <c:pt idx="85210">
                  <c:v>282.88986100005701</c:v>
                </c:pt>
                <c:pt idx="85211">
                  <c:v>282.898992999889</c:v>
                </c:pt>
                <c:pt idx="85212">
                  <c:v>282.89963399993201</c:v>
                </c:pt>
                <c:pt idx="85213">
                  <c:v>282.90090200016397</c:v>
                </c:pt>
                <c:pt idx="85214">
                  <c:v>282.90176300015401</c:v>
                </c:pt>
                <c:pt idx="85215">
                  <c:v>282.91459799993299</c:v>
                </c:pt>
                <c:pt idx="85216">
                  <c:v>282.91527800001802</c:v>
                </c:pt>
                <c:pt idx="85217">
                  <c:v>282.91657099998702</c:v>
                </c:pt>
                <c:pt idx="85218">
                  <c:v>282.91756999988104</c:v>
                </c:pt>
                <c:pt idx="85219">
                  <c:v>282.92243399982897</c:v>
                </c:pt>
                <c:pt idx="85220">
                  <c:v>282.92335000014594</c:v>
                </c:pt>
                <c:pt idx="85221">
                  <c:v>282.92837099979801</c:v>
                </c:pt>
                <c:pt idx="85222">
                  <c:v>282.93572099982998</c:v>
                </c:pt>
                <c:pt idx="85223">
                  <c:v>282.93629600011599</c:v>
                </c:pt>
                <c:pt idx="85224">
                  <c:v>282.93750500006303</c:v>
                </c:pt>
                <c:pt idx="85225">
                  <c:v>282.93755300001004</c:v>
                </c:pt>
                <c:pt idx="85226">
                  <c:v>282.93833799989403</c:v>
                </c:pt>
                <c:pt idx="85227">
                  <c:v>282.94149600014799</c:v>
                </c:pt>
                <c:pt idx="85228">
                  <c:v>282.95343599984301</c:v>
                </c:pt>
                <c:pt idx="85229">
                  <c:v>282.95390199991698</c:v>
                </c:pt>
                <c:pt idx="85230">
                  <c:v>282.95460700019197</c:v>
                </c:pt>
                <c:pt idx="85231">
                  <c:v>282.95511199985401</c:v>
                </c:pt>
                <c:pt idx="85232">
                  <c:v>282.96429300007702</c:v>
                </c:pt>
                <c:pt idx="85233">
                  <c:v>282.96461299987601</c:v>
                </c:pt>
                <c:pt idx="85234">
                  <c:v>282.96526399981303</c:v>
                </c:pt>
                <c:pt idx="85235">
                  <c:v>282.96568299992902</c:v>
                </c:pt>
                <c:pt idx="85236">
                  <c:v>282.969240000056</c:v>
                </c:pt>
                <c:pt idx="85237">
                  <c:v>282.976598999994</c:v>
                </c:pt>
                <c:pt idx="85238">
                  <c:v>282.97720599994096</c:v>
                </c:pt>
                <c:pt idx="85239">
                  <c:v>282.97833699980401</c:v>
                </c:pt>
                <c:pt idx="85240">
                  <c:v>282.97911099980399</c:v>
                </c:pt>
                <c:pt idx="85241">
                  <c:v>282.97956300002596</c:v>
                </c:pt>
                <c:pt idx="85242">
                  <c:v>282.98453300021703</c:v>
                </c:pt>
                <c:pt idx="85243">
                  <c:v>283.007197000188</c:v>
                </c:pt>
                <c:pt idx="85244">
                  <c:v>283.00774099989201</c:v>
                </c:pt>
                <c:pt idx="85245">
                  <c:v>283.00882900020895</c:v>
                </c:pt>
                <c:pt idx="85246">
                  <c:v>283.00960300020898</c:v>
                </c:pt>
                <c:pt idx="85247">
                  <c:v>283.00983600001899</c:v>
                </c:pt>
                <c:pt idx="85248">
                  <c:v>283.014184999956</c:v>
                </c:pt>
                <c:pt idx="85249">
                  <c:v>283.01426400002998</c:v>
                </c:pt>
                <c:pt idx="85250">
                  <c:v>283.020066000062</c:v>
                </c:pt>
                <c:pt idx="85251">
                  <c:v>283.02638700006298</c:v>
                </c:pt>
                <c:pt idx="85252">
                  <c:v>283.03485600008497</c:v>
                </c:pt>
                <c:pt idx="85253">
                  <c:v>283.03515300012799</c:v>
                </c:pt>
                <c:pt idx="85254">
                  <c:v>283.03559599998999</c:v>
                </c:pt>
                <c:pt idx="85255">
                  <c:v>283.03568699993701</c:v>
                </c:pt>
                <c:pt idx="85256">
                  <c:v>283.03611699993701</c:v>
                </c:pt>
                <c:pt idx="85257">
                  <c:v>283.03623200008502</c:v>
                </c:pt>
                <c:pt idx="85258">
                  <c:v>283.037418999811</c:v>
                </c:pt>
                <c:pt idx="85259">
                  <c:v>283.03827399986397</c:v>
                </c:pt>
                <c:pt idx="85260">
                  <c:v>283.04187699995902</c:v>
                </c:pt>
                <c:pt idx="85261">
                  <c:v>283.059299999877</c:v>
                </c:pt>
                <c:pt idx="85262">
                  <c:v>283.06913799997301</c:v>
                </c:pt>
                <c:pt idx="85263">
                  <c:v>283.06955200014198</c:v>
                </c:pt>
                <c:pt idx="85264">
                  <c:v>283.0702870001</c:v>
                </c:pt>
                <c:pt idx="85265">
                  <c:v>283.07088300016397</c:v>
                </c:pt>
                <c:pt idx="85266">
                  <c:v>283.075160999942</c:v>
                </c:pt>
                <c:pt idx="85267">
                  <c:v>283.09752499990202</c:v>
                </c:pt>
                <c:pt idx="85268">
                  <c:v>283.09793000016703</c:v>
                </c:pt>
                <c:pt idx="85269">
                  <c:v>283.09867100006096</c:v>
                </c:pt>
                <c:pt idx="85270">
                  <c:v>283.09917800015597</c:v>
                </c:pt>
                <c:pt idx="85271">
                  <c:v>283.10043999999795</c:v>
                </c:pt>
                <c:pt idx="85272">
                  <c:v>283.10111200016701</c:v>
                </c:pt>
                <c:pt idx="85273">
                  <c:v>283.10227300016703</c:v>
                </c:pt>
                <c:pt idx="85274">
                  <c:v>283.103159999882</c:v>
                </c:pt>
                <c:pt idx="85275">
                  <c:v>283.10662600006196</c:v>
                </c:pt>
                <c:pt idx="85276">
                  <c:v>283.10771599990397</c:v>
                </c:pt>
                <c:pt idx="85277">
                  <c:v>283.12551599992696</c:v>
                </c:pt>
                <c:pt idx="85278">
                  <c:v>283.12614700007498</c:v>
                </c:pt>
                <c:pt idx="85279">
                  <c:v>283.12744999993799</c:v>
                </c:pt>
                <c:pt idx="85280">
                  <c:v>283.12844199990599</c:v>
                </c:pt>
                <c:pt idx="85281">
                  <c:v>283.13251000008603</c:v>
                </c:pt>
                <c:pt idx="85282">
                  <c:v>283.14666699998202</c:v>
                </c:pt>
                <c:pt idx="85283">
                  <c:v>283.14732199987697</c:v>
                </c:pt>
                <c:pt idx="85284">
                  <c:v>283.14855899998201</c:v>
                </c:pt>
                <c:pt idx="85285">
                  <c:v>283.14944600015201</c:v>
                </c:pt>
                <c:pt idx="85286">
                  <c:v>283.14948500019403</c:v>
                </c:pt>
                <c:pt idx="85287">
                  <c:v>283.15463999979301</c:v>
                </c:pt>
                <c:pt idx="85288">
                  <c:v>283.16259099983603</c:v>
                </c:pt>
                <c:pt idx="85289">
                  <c:v>283.16328900018499</c:v>
                </c:pt>
                <c:pt idx="85290">
                  <c:v>283.163692000016</c:v>
                </c:pt>
                <c:pt idx="85291">
                  <c:v>283.16446500002701</c:v>
                </c:pt>
                <c:pt idx="85292">
                  <c:v>283.16504800022801</c:v>
                </c:pt>
                <c:pt idx="85293">
                  <c:v>283.18223399992297</c:v>
                </c:pt>
                <c:pt idx="85294">
                  <c:v>283.18285400018698</c:v>
                </c:pt>
                <c:pt idx="85295">
                  <c:v>283.18315300020896</c:v>
                </c:pt>
                <c:pt idx="85296">
                  <c:v>283.183881999775</c:v>
                </c:pt>
                <c:pt idx="85297">
                  <c:v>283.18396900021901</c:v>
                </c:pt>
                <c:pt idx="85298">
                  <c:v>283.18424999997598</c:v>
                </c:pt>
                <c:pt idx="85299">
                  <c:v>283.18483400016703</c:v>
                </c:pt>
                <c:pt idx="85300">
                  <c:v>283.18509000018798</c:v>
                </c:pt>
                <c:pt idx="85301">
                  <c:v>283.18644199998698</c:v>
                </c:pt>
                <c:pt idx="85302">
                  <c:v>283.21224199999</c:v>
                </c:pt>
                <c:pt idx="85303">
                  <c:v>283.23223000006601</c:v>
                </c:pt>
                <c:pt idx="85304">
                  <c:v>283.240403000036</c:v>
                </c:pt>
                <c:pt idx="85305">
                  <c:v>283.25191100020601</c:v>
                </c:pt>
                <c:pt idx="85306">
                  <c:v>283.28910500022101</c:v>
                </c:pt>
                <c:pt idx="85307">
                  <c:v>283.30144199980998</c:v>
                </c:pt>
                <c:pt idx="85308">
                  <c:v>283.30208499983195</c:v>
                </c:pt>
                <c:pt idx="85309">
                  <c:v>283.30328799984198</c:v>
                </c:pt>
                <c:pt idx="85310">
                  <c:v>283.30426100001199</c:v>
                </c:pt>
                <c:pt idx="85311">
                  <c:v>283.315002000108</c:v>
                </c:pt>
                <c:pt idx="85312">
                  <c:v>283.31563800020302</c:v>
                </c:pt>
                <c:pt idx="85313">
                  <c:v>283.31688099979101</c:v>
                </c:pt>
                <c:pt idx="85314">
                  <c:v>283.31779800009798</c:v>
                </c:pt>
                <c:pt idx="85315">
                  <c:v>283.33097599988798</c:v>
                </c:pt>
                <c:pt idx="85316">
                  <c:v>283.33170399992002</c:v>
                </c:pt>
                <c:pt idx="85317">
                  <c:v>283.33193400021599</c:v>
                </c:pt>
                <c:pt idx="85318">
                  <c:v>283.33253399978202</c:v>
                </c:pt>
                <c:pt idx="85319">
                  <c:v>283.33311999995203</c:v>
                </c:pt>
                <c:pt idx="85320">
                  <c:v>283.33376000000499</c:v>
                </c:pt>
                <c:pt idx="85321">
                  <c:v>283.334155999909</c:v>
                </c:pt>
                <c:pt idx="85322">
                  <c:v>283.33470600000499</c:v>
                </c:pt>
                <c:pt idx="85323">
                  <c:v>283.34723799980497</c:v>
                </c:pt>
                <c:pt idx="85324">
                  <c:v>283.34789200016496</c:v>
                </c:pt>
                <c:pt idx="85325">
                  <c:v>283.34920299994303</c:v>
                </c:pt>
                <c:pt idx="85326">
                  <c:v>283.35007299983698</c:v>
                </c:pt>
                <c:pt idx="85327">
                  <c:v>283.38086900021102</c:v>
                </c:pt>
                <c:pt idx="85328">
                  <c:v>283.38193599984095</c:v>
                </c:pt>
                <c:pt idx="85329">
                  <c:v>283.39462099984303</c:v>
                </c:pt>
                <c:pt idx="85330">
                  <c:v>283.39545800008602</c:v>
                </c:pt>
                <c:pt idx="85331">
                  <c:v>283.39667899990599</c:v>
                </c:pt>
                <c:pt idx="85332">
                  <c:v>283.39796899990603</c:v>
                </c:pt>
                <c:pt idx="85333">
                  <c:v>283.39895999988505</c:v>
                </c:pt>
                <c:pt idx="85334">
                  <c:v>283.39912299998099</c:v>
                </c:pt>
                <c:pt idx="85335">
                  <c:v>283.39947899985401</c:v>
                </c:pt>
                <c:pt idx="85336">
                  <c:v>283.39980700002303</c:v>
                </c:pt>
                <c:pt idx="85337">
                  <c:v>283.40041299998097</c:v>
                </c:pt>
                <c:pt idx="85338">
                  <c:v>283.40106699988598</c:v>
                </c:pt>
                <c:pt idx="85339">
                  <c:v>283.401157999833</c:v>
                </c:pt>
                <c:pt idx="85340">
                  <c:v>283.40215800017103</c:v>
                </c:pt>
                <c:pt idx="85341">
                  <c:v>283.40254200020303</c:v>
                </c:pt>
                <c:pt idx="85342">
                  <c:v>283.40324700002299</c:v>
                </c:pt>
                <c:pt idx="85343">
                  <c:v>283.40437799988598</c:v>
                </c:pt>
                <c:pt idx="85344">
                  <c:v>283.404995000182</c:v>
                </c:pt>
                <c:pt idx="85345">
                  <c:v>283.40569400006598</c:v>
                </c:pt>
                <c:pt idx="85346">
                  <c:v>283.41610600000399</c:v>
                </c:pt>
                <c:pt idx="85347">
                  <c:v>283.41667199993003</c:v>
                </c:pt>
                <c:pt idx="85348">
                  <c:v>283.41784199983499</c:v>
                </c:pt>
                <c:pt idx="85349">
                  <c:v>283.41863500008901</c:v>
                </c:pt>
                <c:pt idx="85350">
                  <c:v>283.423476999814</c:v>
                </c:pt>
                <c:pt idx="85351">
                  <c:v>283.42418000010997</c:v>
                </c:pt>
                <c:pt idx="85352">
                  <c:v>283.42543500002597</c:v>
                </c:pt>
                <c:pt idx="85353">
                  <c:v>283.42632400017396</c:v>
                </c:pt>
                <c:pt idx="85354">
                  <c:v>283.42924500020598</c:v>
                </c:pt>
                <c:pt idx="85355">
                  <c:v>283.44826700003898</c:v>
                </c:pt>
                <c:pt idx="85356">
                  <c:v>283.44895100008199</c:v>
                </c:pt>
                <c:pt idx="85357">
                  <c:v>283.45017499987</c:v>
                </c:pt>
                <c:pt idx="85358">
                  <c:v>283.45116699983902</c:v>
                </c:pt>
                <c:pt idx="85359">
                  <c:v>283.45317200000801</c:v>
                </c:pt>
                <c:pt idx="85360">
                  <c:v>283.470320000105</c:v>
                </c:pt>
                <c:pt idx="85361">
                  <c:v>283.47402899998997</c:v>
                </c:pt>
                <c:pt idx="85362">
                  <c:v>283.47762600014903</c:v>
                </c:pt>
                <c:pt idx="85363">
                  <c:v>283.50788499983503</c:v>
                </c:pt>
                <c:pt idx="85364">
                  <c:v>283.50835199989803</c:v>
                </c:pt>
                <c:pt idx="85365">
                  <c:v>283.509169999888</c:v>
                </c:pt>
                <c:pt idx="85366">
                  <c:v>283.510132000174</c:v>
                </c:pt>
                <c:pt idx="85367">
                  <c:v>283.51169000006803</c:v>
                </c:pt>
                <c:pt idx="85368">
                  <c:v>283.54223799988102</c:v>
                </c:pt>
                <c:pt idx="85369">
                  <c:v>283.543071000167</c:v>
                </c:pt>
                <c:pt idx="85370">
                  <c:v>283.54364100005103</c:v>
                </c:pt>
                <c:pt idx="85371">
                  <c:v>283.54475200012502</c:v>
                </c:pt>
                <c:pt idx="85372">
                  <c:v>283.545552999839</c:v>
                </c:pt>
                <c:pt idx="85373">
                  <c:v>283.55045199987205</c:v>
                </c:pt>
                <c:pt idx="85374">
                  <c:v>283.56757399978898</c:v>
                </c:pt>
                <c:pt idx="85375">
                  <c:v>283.568359000128</c:v>
                </c:pt>
                <c:pt idx="85376">
                  <c:v>283.56955099980001</c:v>
                </c:pt>
                <c:pt idx="85377">
                  <c:v>283.57041800018101</c:v>
                </c:pt>
                <c:pt idx="85378">
                  <c:v>283.57772199979001</c:v>
                </c:pt>
                <c:pt idx="85379">
                  <c:v>283.582880999802</c:v>
                </c:pt>
                <c:pt idx="85380">
                  <c:v>283.59404499997197</c:v>
                </c:pt>
                <c:pt idx="85381">
                  <c:v>283.59780800019502</c:v>
                </c:pt>
                <c:pt idx="85382">
                  <c:v>283.59847499996198</c:v>
                </c:pt>
                <c:pt idx="85383">
                  <c:v>283.59973099986701</c:v>
                </c:pt>
                <c:pt idx="85384">
                  <c:v>283.600574000047</c:v>
                </c:pt>
                <c:pt idx="85385">
                  <c:v>283.61457299979503</c:v>
                </c:pt>
                <c:pt idx="85386">
                  <c:v>283.61521399983695</c:v>
                </c:pt>
                <c:pt idx="85387">
                  <c:v>283.61634500015498</c:v>
                </c:pt>
                <c:pt idx="85388">
                  <c:v>283.61709699993298</c:v>
                </c:pt>
                <c:pt idx="85389">
                  <c:v>283.62639299984903</c:v>
                </c:pt>
                <c:pt idx="85390">
                  <c:v>283.62703699985997</c:v>
                </c:pt>
                <c:pt idx="85391">
                  <c:v>283.628307000071</c:v>
                </c:pt>
                <c:pt idx="85392">
                  <c:v>283.62916700007099</c:v>
                </c:pt>
                <c:pt idx="85393">
                  <c:v>283.63517500019901</c:v>
                </c:pt>
                <c:pt idx="85394">
                  <c:v>283.66448499991697</c:v>
                </c:pt>
                <c:pt idx="85395">
                  <c:v>283.66512299999101</c:v>
                </c:pt>
                <c:pt idx="85396">
                  <c:v>283.66648300015999</c:v>
                </c:pt>
                <c:pt idx="85397">
                  <c:v>283.667358999991</c:v>
                </c:pt>
                <c:pt idx="85398">
                  <c:v>283.67354800002403</c:v>
                </c:pt>
                <c:pt idx="85399">
                  <c:v>283.67816599984502</c:v>
                </c:pt>
                <c:pt idx="85400">
                  <c:v>283.67886600017295</c:v>
                </c:pt>
                <c:pt idx="85401">
                  <c:v>283.680173999982</c:v>
                </c:pt>
                <c:pt idx="85402">
                  <c:v>283.68112099997199</c:v>
                </c:pt>
                <c:pt idx="85403">
                  <c:v>283.694314000058</c:v>
                </c:pt>
                <c:pt idx="85404">
                  <c:v>283.70651700015497</c:v>
                </c:pt>
                <c:pt idx="85405">
                  <c:v>283.70777100008098</c:v>
                </c:pt>
                <c:pt idx="85406">
                  <c:v>283.70848099984801</c:v>
                </c:pt>
                <c:pt idx="85407">
                  <c:v>283.70975799998598</c:v>
                </c:pt>
                <c:pt idx="85408">
                  <c:v>283.71126100000697</c:v>
                </c:pt>
                <c:pt idx="85409">
                  <c:v>283.71239999978502</c:v>
                </c:pt>
                <c:pt idx="85410">
                  <c:v>283.71304399979596</c:v>
                </c:pt>
                <c:pt idx="85411">
                  <c:v>283.714243999838</c:v>
                </c:pt>
                <c:pt idx="85412">
                  <c:v>283.71504000006098</c:v>
                </c:pt>
                <c:pt idx="85413">
                  <c:v>283.71660899983902</c:v>
                </c:pt>
                <c:pt idx="85414">
                  <c:v>283.71700600018801</c:v>
                </c:pt>
                <c:pt idx="85415">
                  <c:v>283.71774800007097</c:v>
                </c:pt>
                <c:pt idx="85416">
                  <c:v>283.71828299987101</c:v>
                </c:pt>
                <c:pt idx="85417">
                  <c:v>283.72086899980701</c:v>
                </c:pt>
                <c:pt idx="85418">
                  <c:v>283.72159099990301</c:v>
                </c:pt>
                <c:pt idx="85419">
                  <c:v>283.72239200007198</c:v>
                </c:pt>
                <c:pt idx="85420">
                  <c:v>283.722836999913</c:v>
                </c:pt>
                <c:pt idx="85421">
                  <c:v>283.72290700008301</c:v>
                </c:pt>
                <c:pt idx="85422">
                  <c:v>283.72374399987103</c:v>
                </c:pt>
                <c:pt idx="85423">
                  <c:v>283.723869999903</c:v>
                </c:pt>
                <c:pt idx="85424">
                  <c:v>283.72446299999797</c:v>
                </c:pt>
                <c:pt idx="85425">
                  <c:v>283.724580000125</c:v>
                </c:pt>
                <c:pt idx="85426">
                  <c:v>283.73656900021098</c:v>
                </c:pt>
                <c:pt idx="85427">
                  <c:v>283.73722100013697</c:v>
                </c:pt>
                <c:pt idx="85428">
                  <c:v>283.73744500004204</c:v>
                </c:pt>
                <c:pt idx="85429">
                  <c:v>283.73784499990501</c:v>
                </c:pt>
                <c:pt idx="85430">
                  <c:v>283.73856699999999</c:v>
                </c:pt>
                <c:pt idx="85431">
                  <c:v>283.73859700013696</c:v>
                </c:pt>
                <c:pt idx="85432">
                  <c:v>283.73899200005297</c:v>
                </c:pt>
                <c:pt idx="85433">
                  <c:v>283.73943599990497</c:v>
                </c:pt>
                <c:pt idx="85434">
                  <c:v>283.76510399993998</c:v>
                </c:pt>
                <c:pt idx="85435">
                  <c:v>283.772216000215</c:v>
                </c:pt>
                <c:pt idx="85436">
                  <c:v>283.7786770001</c:v>
                </c:pt>
                <c:pt idx="85437">
                  <c:v>283.77933299998404</c:v>
                </c:pt>
                <c:pt idx="85438">
                  <c:v>283.78074800002599</c:v>
                </c:pt>
                <c:pt idx="85439">
                  <c:v>283.78157599990999</c:v>
                </c:pt>
                <c:pt idx="85440">
                  <c:v>283.78485700022696</c:v>
                </c:pt>
                <c:pt idx="85441">
                  <c:v>283.78994500007997</c:v>
                </c:pt>
                <c:pt idx="85442">
                  <c:v>283.79036800015405</c:v>
                </c:pt>
                <c:pt idx="85443">
                  <c:v>283.79108699982601</c:v>
                </c:pt>
                <c:pt idx="85444">
                  <c:v>283.79164799980498</c:v>
                </c:pt>
                <c:pt idx="85445">
                  <c:v>283.79213800008</c:v>
                </c:pt>
                <c:pt idx="85446">
                  <c:v>283.80022500004901</c:v>
                </c:pt>
                <c:pt idx="85447">
                  <c:v>283.80060500012399</c:v>
                </c:pt>
                <c:pt idx="85448">
                  <c:v>283.80128800017701</c:v>
                </c:pt>
                <c:pt idx="85449">
                  <c:v>283.80177600001798</c:v>
                </c:pt>
                <c:pt idx="85450">
                  <c:v>283.80486200012399</c:v>
                </c:pt>
                <c:pt idx="85451">
                  <c:v>283.82112600002</c:v>
                </c:pt>
                <c:pt idx="85452">
                  <c:v>283.82868600010596</c:v>
                </c:pt>
                <c:pt idx="85453">
                  <c:v>283.84473999994896</c:v>
                </c:pt>
                <c:pt idx="85454">
                  <c:v>283.84544299979001</c:v>
                </c:pt>
                <c:pt idx="85455">
                  <c:v>283.84675200004398</c:v>
                </c:pt>
                <c:pt idx="85456">
                  <c:v>283.84761400002299</c:v>
                </c:pt>
                <c:pt idx="85457">
                  <c:v>283.85373199989698</c:v>
                </c:pt>
                <c:pt idx="85458">
                  <c:v>283.85432899994998</c:v>
                </c:pt>
                <c:pt idx="85459">
                  <c:v>283.85463299991898</c:v>
                </c:pt>
                <c:pt idx="85460">
                  <c:v>283.855641000172</c:v>
                </c:pt>
                <c:pt idx="85461">
                  <c:v>283.85640599981303</c:v>
                </c:pt>
                <c:pt idx="85462">
                  <c:v>283.86511200005697</c:v>
                </c:pt>
                <c:pt idx="85463">
                  <c:v>283.865746000174</c:v>
                </c:pt>
                <c:pt idx="85464">
                  <c:v>283.867127000121</c:v>
                </c:pt>
                <c:pt idx="85465">
                  <c:v>283.86741399981395</c:v>
                </c:pt>
                <c:pt idx="85466">
                  <c:v>283.86800799989902</c:v>
                </c:pt>
                <c:pt idx="85467">
                  <c:v>283.86805099989903</c:v>
                </c:pt>
                <c:pt idx="85468">
                  <c:v>283.89028999981701</c:v>
                </c:pt>
                <c:pt idx="85469">
                  <c:v>283.89108200008098</c:v>
                </c:pt>
                <c:pt idx="85470">
                  <c:v>283.89242399998597</c:v>
                </c:pt>
                <c:pt idx="85471">
                  <c:v>283.893344999796</c:v>
                </c:pt>
                <c:pt idx="85472">
                  <c:v>283.89501699984902</c:v>
                </c:pt>
                <c:pt idx="85473">
                  <c:v>283.89963000017798</c:v>
                </c:pt>
                <c:pt idx="85474">
                  <c:v>283.92103699979901</c:v>
                </c:pt>
                <c:pt idx="85475">
                  <c:v>283.92685100015996</c:v>
                </c:pt>
                <c:pt idx="85476">
                  <c:v>283.92738799993799</c:v>
                </c:pt>
                <c:pt idx="85477">
                  <c:v>283.92826299977901</c:v>
                </c:pt>
                <c:pt idx="85478">
                  <c:v>283.928968000054</c:v>
                </c:pt>
                <c:pt idx="85479">
                  <c:v>283.95395600000398</c:v>
                </c:pt>
                <c:pt idx="85480">
                  <c:v>283.95432900015197</c:v>
                </c:pt>
                <c:pt idx="85481">
                  <c:v>283.95491199989902</c:v>
                </c:pt>
                <c:pt idx="85482">
                  <c:v>283.95529899989901</c:v>
                </c:pt>
                <c:pt idx="85483">
                  <c:v>283.96145299984698</c:v>
                </c:pt>
                <c:pt idx="85484">
                  <c:v>283.97604400015496</c:v>
                </c:pt>
                <c:pt idx="85485">
                  <c:v>283.97759400013399</c:v>
                </c:pt>
                <c:pt idx="85486">
                  <c:v>283.978294000007</c:v>
                </c:pt>
                <c:pt idx="85487">
                  <c:v>283.97941200000696</c:v>
                </c:pt>
                <c:pt idx="85488">
                  <c:v>283.98014499998601</c:v>
                </c:pt>
                <c:pt idx="85489">
                  <c:v>283.99380600012501</c:v>
                </c:pt>
                <c:pt idx="85490">
                  <c:v>283.99447399988196</c:v>
                </c:pt>
                <c:pt idx="85491">
                  <c:v>283.99562899994601</c:v>
                </c:pt>
                <c:pt idx="85492">
                  <c:v>283.99646500019998</c:v>
                </c:pt>
                <c:pt idx="85493">
                  <c:v>284.00529999998895</c:v>
                </c:pt>
                <c:pt idx="85494">
                  <c:v>284.03281700002401</c:v>
                </c:pt>
                <c:pt idx="85495">
                  <c:v>284.03312999989703</c:v>
                </c:pt>
                <c:pt idx="85496">
                  <c:v>284.033734999866</c:v>
                </c:pt>
                <c:pt idx="85497">
                  <c:v>284.03493399991902</c:v>
                </c:pt>
                <c:pt idx="85498">
                  <c:v>284.035567000046</c:v>
                </c:pt>
                <c:pt idx="85499">
                  <c:v>284.03576700020403</c:v>
                </c:pt>
                <c:pt idx="85500">
                  <c:v>284.03625300006701</c:v>
                </c:pt>
                <c:pt idx="85501">
                  <c:v>284.03758700005699</c:v>
                </c:pt>
                <c:pt idx="85502">
                  <c:v>284.03850199993002</c:v>
                </c:pt>
                <c:pt idx="85503">
                  <c:v>284.04296000007804</c:v>
                </c:pt>
                <c:pt idx="85504">
                  <c:v>284.043686000131</c:v>
                </c:pt>
                <c:pt idx="85505">
                  <c:v>284.04497000019501</c:v>
                </c:pt>
                <c:pt idx="85506">
                  <c:v>284.04582499979301</c:v>
                </c:pt>
                <c:pt idx="85507">
                  <c:v>284.05285000008001</c:v>
                </c:pt>
                <c:pt idx="85508">
                  <c:v>284.05352400022798</c:v>
                </c:pt>
                <c:pt idx="85509">
                  <c:v>284.05497799985801</c:v>
                </c:pt>
                <c:pt idx="85510">
                  <c:v>284.05498499978398</c:v>
                </c:pt>
                <c:pt idx="85511">
                  <c:v>284.05549899980497</c:v>
                </c:pt>
                <c:pt idx="85512">
                  <c:v>284.05604099998499</c:v>
                </c:pt>
                <c:pt idx="85513">
                  <c:v>284.05633800002698</c:v>
                </c:pt>
                <c:pt idx="85514">
                  <c:v>284.05693700005901</c:v>
                </c:pt>
                <c:pt idx="85515">
                  <c:v>284.06405799978501</c:v>
                </c:pt>
                <c:pt idx="85516">
                  <c:v>284.069358000124</c:v>
                </c:pt>
                <c:pt idx="85517">
                  <c:v>284.09017900003101</c:v>
                </c:pt>
                <c:pt idx="85518">
                  <c:v>284.09386600014801</c:v>
                </c:pt>
                <c:pt idx="85519">
                  <c:v>284.09418699993597</c:v>
                </c:pt>
                <c:pt idx="85520">
                  <c:v>284.09459800013695</c:v>
                </c:pt>
                <c:pt idx="85521">
                  <c:v>284.09472800012702</c:v>
                </c:pt>
                <c:pt idx="85522">
                  <c:v>284.09512899997901</c:v>
                </c:pt>
                <c:pt idx="85523">
                  <c:v>284.09521999992597</c:v>
                </c:pt>
                <c:pt idx="85524">
                  <c:v>284.09615200007403</c:v>
                </c:pt>
                <c:pt idx="85525">
                  <c:v>284.09680100003203</c:v>
                </c:pt>
                <c:pt idx="85526">
                  <c:v>284.10177500018102</c:v>
                </c:pt>
                <c:pt idx="85527">
                  <c:v>284.10185299980998</c:v>
                </c:pt>
                <c:pt idx="85528">
                  <c:v>284.10225900006401</c:v>
                </c:pt>
                <c:pt idx="85529">
                  <c:v>284.10245799977901</c:v>
                </c:pt>
                <c:pt idx="85530">
                  <c:v>284.10307100011698</c:v>
                </c:pt>
                <c:pt idx="85531">
                  <c:v>284.10344800022295</c:v>
                </c:pt>
                <c:pt idx="85532">
                  <c:v>284.10359600002198</c:v>
                </c:pt>
                <c:pt idx="85533">
                  <c:v>284.104114000001</c:v>
                </c:pt>
                <c:pt idx="85534">
                  <c:v>284.11735100007701</c:v>
                </c:pt>
                <c:pt idx="85535">
                  <c:v>284.11807500015095</c:v>
                </c:pt>
                <c:pt idx="85536">
                  <c:v>284.119250999992</c:v>
                </c:pt>
                <c:pt idx="85537">
                  <c:v>284.11944700019302</c:v>
                </c:pt>
                <c:pt idx="85538">
                  <c:v>284.11987900017203</c:v>
                </c:pt>
                <c:pt idx="85539">
                  <c:v>284.12050299993996</c:v>
                </c:pt>
                <c:pt idx="85540">
                  <c:v>284.12061400012999</c:v>
                </c:pt>
                <c:pt idx="85541">
                  <c:v>284.12096300007698</c:v>
                </c:pt>
                <c:pt idx="85542">
                  <c:v>284.12123999987602</c:v>
                </c:pt>
                <c:pt idx="85543">
                  <c:v>284.12131999994</c:v>
                </c:pt>
                <c:pt idx="85544">
                  <c:v>284.12194500015096</c:v>
                </c:pt>
                <c:pt idx="85545">
                  <c:v>284.12239599992898</c:v>
                </c:pt>
                <c:pt idx="85546">
                  <c:v>284.12242600006698</c:v>
                </c:pt>
                <c:pt idx="85547">
                  <c:v>284.12324800001403</c:v>
                </c:pt>
                <c:pt idx="85548">
                  <c:v>284.13884100018504</c:v>
                </c:pt>
                <c:pt idx="85549">
                  <c:v>284.14229700001596</c:v>
                </c:pt>
                <c:pt idx="85550">
                  <c:v>284.14306700005903</c:v>
                </c:pt>
                <c:pt idx="85551">
                  <c:v>284.14342799987901</c:v>
                </c:pt>
                <c:pt idx="85552">
                  <c:v>284.14401999998501</c:v>
                </c:pt>
                <c:pt idx="85553">
                  <c:v>284.14444000009001</c:v>
                </c:pt>
                <c:pt idx="85554">
                  <c:v>284.156534999965</c:v>
                </c:pt>
                <c:pt idx="85555">
                  <c:v>284.165066999776</c:v>
                </c:pt>
                <c:pt idx="85556">
                  <c:v>284.16854899978699</c:v>
                </c:pt>
                <c:pt idx="85557">
                  <c:v>284.168761999808</c:v>
                </c:pt>
                <c:pt idx="85558">
                  <c:v>284.169528999882</c:v>
                </c:pt>
                <c:pt idx="85559">
                  <c:v>284.170815999914</c:v>
                </c:pt>
                <c:pt idx="85560">
                  <c:v>284.171088000221</c:v>
                </c:pt>
                <c:pt idx="85561">
                  <c:v>284.171696000157</c:v>
                </c:pt>
                <c:pt idx="85562">
                  <c:v>284.18905899980001</c:v>
                </c:pt>
                <c:pt idx="85563">
                  <c:v>284.19149000001198</c:v>
                </c:pt>
                <c:pt idx="85564">
                  <c:v>284.19615299981098</c:v>
                </c:pt>
                <c:pt idx="85565">
                  <c:v>284.19669599997997</c:v>
                </c:pt>
                <c:pt idx="85566">
                  <c:v>284.19757299980097</c:v>
                </c:pt>
                <c:pt idx="85567">
                  <c:v>284.19827400011803</c:v>
                </c:pt>
                <c:pt idx="85568">
                  <c:v>284.200979000161</c:v>
                </c:pt>
                <c:pt idx="85569">
                  <c:v>284.20171200013999</c:v>
                </c:pt>
                <c:pt idx="85570">
                  <c:v>284.203041000182</c:v>
                </c:pt>
                <c:pt idx="85571">
                  <c:v>284.20394000022401</c:v>
                </c:pt>
                <c:pt idx="85572">
                  <c:v>284.211889999824</c:v>
                </c:pt>
                <c:pt idx="85573">
                  <c:v>284.21331900017299</c:v>
                </c:pt>
                <c:pt idx="85574">
                  <c:v>284.22312900010996</c:v>
                </c:pt>
                <c:pt idx="85575">
                  <c:v>284.22352999996195</c:v>
                </c:pt>
                <c:pt idx="85576">
                  <c:v>284.22437100016396</c:v>
                </c:pt>
                <c:pt idx="85577">
                  <c:v>284.224906999952</c:v>
                </c:pt>
                <c:pt idx="85578">
                  <c:v>284.24159799988001</c:v>
                </c:pt>
                <c:pt idx="85579">
                  <c:v>284.24218700001802</c:v>
                </c:pt>
                <c:pt idx="85580">
                  <c:v>284.24342600010198</c:v>
                </c:pt>
                <c:pt idx="85581">
                  <c:v>284.244401999785</c:v>
                </c:pt>
                <c:pt idx="85582">
                  <c:v>284.258754999882</c:v>
                </c:pt>
                <c:pt idx="85583">
                  <c:v>284.25934799997697</c:v>
                </c:pt>
                <c:pt idx="85584">
                  <c:v>284.26048900018901</c:v>
                </c:pt>
                <c:pt idx="85585">
                  <c:v>284.26165800010403</c:v>
                </c:pt>
                <c:pt idx="85586">
                  <c:v>284.26256200009402</c:v>
                </c:pt>
                <c:pt idx="85587">
                  <c:v>284.26335399990398</c:v>
                </c:pt>
                <c:pt idx="85588">
                  <c:v>284.273235</c:v>
                </c:pt>
                <c:pt idx="85589">
                  <c:v>284.27360900013798</c:v>
                </c:pt>
                <c:pt idx="85590">
                  <c:v>284.27388099999001</c:v>
                </c:pt>
                <c:pt idx="85591">
                  <c:v>284.27514799977797</c:v>
                </c:pt>
                <c:pt idx="85592">
                  <c:v>284.27600499980997</c:v>
                </c:pt>
                <c:pt idx="85593">
                  <c:v>284.28021999980001</c:v>
                </c:pt>
                <c:pt idx="85594">
                  <c:v>284.280882000075</c:v>
                </c:pt>
                <c:pt idx="85595">
                  <c:v>284.28220700015999</c:v>
                </c:pt>
                <c:pt idx="85596">
                  <c:v>284.28316100007498</c:v>
                </c:pt>
                <c:pt idx="85597">
                  <c:v>284.28957100004396</c:v>
                </c:pt>
                <c:pt idx="85598">
                  <c:v>284.29693299995</c:v>
                </c:pt>
                <c:pt idx="85599">
                  <c:v>284.29830699997098</c:v>
                </c:pt>
                <c:pt idx="85600">
                  <c:v>284.29896699981305</c:v>
                </c:pt>
                <c:pt idx="85601">
                  <c:v>284.30028499997201</c:v>
                </c:pt>
                <c:pt idx="85602">
                  <c:v>284.30095500016199</c:v>
                </c:pt>
                <c:pt idx="85603">
                  <c:v>284.30118400001402</c:v>
                </c:pt>
                <c:pt idx="85604">
                  <c:v>284.30159199979198</c:v>
                </c:pt>
                <c:pt idx="85605">
                  <c:v>284.302688000025</c:v>
                </c:pt>
                <c:pt idx="85606">
                  <c:v>284.30352799978203</c:v>
                </c:pt>
                <c:pt idx="85607">
                  <c:v>284.30790299989803</c:v>
                </c:pt>
                <c:pt idx="85608">
                  <c:v>284.30859599984598</c:v>
                </c:pt>
                <c:pt idx="85609">
                  <c:v>284.30862300001502</c:v>
                </c:pt>
                <c:pt idx="85610">
                  <c:v>284.309069999835</c:v>
                </c:pt>
                <c:pt idx="85611">
                  <c:v>284.30988899981395</c:v>
                </c:pt>
                <c:pt idx="85612">
                  <c:v>284.309899000163</c:v>
                </c:pt>
                <c:pt idx="85613">
                  <c:v>284.31050800008899</c:v>
                </c:pt>
                <c:pt idx="85614">
                  <c:v>284.31079800020598</c:v>
                </c:pt>
                <c:pt idx="85615">
                  <c:v>284.32282099993199</c:v>
                </c:pt>
                <c:pt idx="85616">
                  <c:v>284.33512399988103</c:v>
                </c:pt>
                <c:pt idx="85617">
                  <c:v>284.357146999809</c:v>
                </c:pt>
                <c:pt idx="85618">
                  <c:v>284.36016600016899</c:v>
                </c:pt>
                <c:pt idx="85619">
                  <c:v>284.36080900019005</c:v>
                </c:pt>
                <c:pt idx="85620">
                  <c:v>284.36199799989402</c:v>
                </c:pt>
                <c:pt idx="85621">
                  <c:v>284.36278199978898</c:v>
                </c:pt>
                <c:pt idx="85622">
                  <c:v>284.36360200021204</c:v>
                </c:pt>
                <c:pt idx="85623">
                  <c:v>284.36413899998996</c:v>
                </c:pt>
                <c:pt idx="85624">
                  <c:v>284.36511300014899</c:v>
                </c:pt>
                <c:pt idx="85625">
                  <c:v>284.36590000001104</c:v>
                </c:pt>
                <c:pt idx="85626">
                  <c:v>284.36661700015901</c:v>
                </c:pt>
                <c:pt idx="85627">
                  <c:v>284.36801099996899</c:v>
                </c:pt>
                <c:pt idx="85628">
                  <c:v>284.36849999980001</c:v>
                </c:pt>
                <c:pt idx="85629">
                  <c:v>284.36856899997997</c:v>
                </c:pt>
                <c:pt idx="85630">
                  <c:v>284.36972500003304</c:v>
                </c:pt>
                <c:pt idx="85631">
                  <c:v>284.37052199979001</c:v>
                </c:pt>
                <c:pt idx="85632">
                  <c:v>284.37679299986399</c:v>
                </c:pt>
                <c:pt idx="85633">
                  <c:v>284.37940300000201</c:v>
                </c:pt>
                <c:pt idx="85634">
                  <c:v>284.38110099978002</c:v>
                </c:pt>
                <c:pt idx="85635">
                  <c:v>284.38158000017199</c:v>
                </c:pt>
                <c:pt idx="85636">
                  <c:v>284.382361000098</c:v>
                </c:pt>
                <c:pt idx="85637">
                  <c:v>284.38311899981198</c:v>
                </c:pt>
                <c:pt idx="85638">
                  <c:v>284.40240600002596</c:v>
                </c:pt>
                <c:pt idx="85639">
                  <c:v>284.40298900022697</c:v>
                </c:pt>
                <c:pt idx="85640">
                  <c:v>284.40417299998404</c:v>
                </c:pt>
                <c:pt idx="85641">
                  <c:v>284.40502500006903</c:v>
                </c:pt>
                <c:pt idx="85642">
                  <c:v>284.42073799988003</c:v>
                </c:pt>
                <c:pt idx="85643">
                  <c:v>284.421564999775</c:v>
                </c:pt>
                <c:pt idx="85644">
                  <c:v>284.42898699995499</c:v>
                </c:pt>
                <c:pt idx="85645">
                  <c:v>284.42951999977498</c:v>
                </c:pt>
                <c:pt idx="85646">
                  <c:v>284.43059399978603</c:v>
                </c:pt>
                <c:pt idx="85647">
                  <c:v>284.43134400003999</c:v>
                </c:pt>
                <c:pt idx="85648">
                  <c:v>284.44609600001002</c:v>
                </c:pt>
                <c:pt idx="85649">
                  <c:v>284.449919000053</c:v>
                </c:pt>
                <c:pt idx="85650">
                  <c:v>284.45870299992697</c:v>
                </c:pt>
                <c:pt idx="85651">
                  <c:v>284.46959800021398</c:v>
                </c:pt>
                <c:pt idx="85652">
                  <c:v>284.47025300010802</c:v>
                </c:pt>
                <c:pt idx="85653">
                  <c:v>284.47152699982297</c:v>
                </c:pt>
                <c:pt idx="85654">
                  <c:v>284.47232999997095</c:v>
                </c:pt>
                <c:pt idx="85655">
                  <c:v>284.47707399982295</c:v>
                </c:pt>
                <c:pt idx="85656">
                  <c:v>284.47783999990799</c:v>
                </c:pt>
                <c:pt idx="85657">
                  <c:v>284.47917899984503</c:v>
                </c:pt>
                <c:pt idx="85658">
                  <c:v>284.480117999919</c:v>
                </c:pt>
                <c:pt idx="85659">
                  <c:v>284.49563399999499</c:v>
                </c:pt>
                <c:pt idx="85660">
                  <c:v>284.49567999996299</c:v>
                </c:pt>
                <c:pt idx="85661">
                  <c:v>284.49625900020601</c:v>
                </c:pt>
                <c:pt idx="85662">
                  <c:v>284.49742400016396</c:v>
                </c:pt>
                <c:pt idx="85663">
                  <c:v>284.49759400018502</c:v>
                </c:pt>
                <c:pt idx="85664">
                  <c:v>284.498217999953</c:v>
                </c:pt>
                <c:pt idx="85665">
                  <c:v>284.49834000002699</c:v>
                </c:pt>
                <c:pt idx="85666">
                  <c:v>284.49955399992103</c:v>
                </c:pt>
                <c:pt idx="85667">
                  <c:v>284.50045299996401</c:v>
                </c:pt>
                <c:pt idx="85668">
                  <c:v>284.52012700017798</c:v>
                </c:pt>
                <c:pt idx="85669">
                  <c:v>284.529740999914</c:v>
                </c:pt>
                <c:pt idx="85670">
                  <c:v>284.54836899982098</c:v>
                </c:pt>
                <c:pt idx="85671">
                  <c:v>284.55159099985303</c:v>
                </c:pt>
                <c:pt idx="85672">
                  <c:v>284.55212600010697</c:v>
                </c:pt>
                <c:pt idx="85673">
                  <c:v>284.55314700022399</c:v>
                </c:pt>
                <c:pt idx="85674">
                  <c:v>284.55460299983298</c:v>
                </c:pt>
                <c:pt idx="85675">
                  <c:v>284.56612499985499</c:v>
                </c:pt>
                <c:pt idx="85676">
                  <c:v>284.57229000014104</c:v>
                </c:pt>
                <c:pt idx="85677">
                  <c:v>284.57261999983501</c:v>
                </c:pt>
                <c:pt idx="85678">
                  <c:v>284.57315600007803</c:v>
                </c:pt>
                <c:pt idx="85679">
                  <c:v>284.57363400002498</c:v>
                </c:pt>
                <c:pt idx="85680">
                  <c:v>284.58311499980402</c:v>
                </c:pt>
                <c:pt idx="85681">
                  <c:v>284.58360600006904</c:v>
                </c:pt>
                <c:pt idx="85682">
                  <c:v>284.58575800004797</c:v>
                </c:pt>
                <c:pt idx="85683">
                  <c:v>284.58599299983604</c:v>
                </c:pt>
                <c:pt idx="85684">
                  <c:v>284.58623999995297</c:v>
                </c:pt>
                <c:pt idx="85685">
                  <c:v>284.58693199991103</c:v>
                </c:pt>
                <c:pt idx="85686">
                  <c:v>284.587132000069</c:v>
                </c:pt>
                <c:pt idx="85687">
                  <c:v>284.58727799988901</c:v>
                </c:pt>
                <c:pt idx="85688">
                  <c:v>284.58820800005901</c:v>
                </c:pt>
                <c:pt idx="85689">
                  <c:v>284.588367000196</c:v>
                </c:pt>
                <c:pt idx="85690">
                  <c:v>284.588633000112</c:v>
                </c:pt>
                <c:pt idx="85691">
                  <c:v>284.58908899983697</c:v>
                </c:pt>
                <c:pt idx="85692">
                  <c:v>284.58936600009099</c:v>
                </c:pt>
                <c:pt idx="85693">
                  <c:v>284.589436999795</c:v>
                </c:pt>
                <c:pt idx="85694">
                  <c:v>284.58950499998497</c:v>
                </c:pt>
                <c:pt idx="85695">
                  <c:v>284.58956800022798</c:v>
                </c:pt>
                <c:pt idx="85696">
                  <c:v>284.59039400013296</c:v>
                </c:pt>
                <c:pt idx="85697">
                  <c:v>284.59105899992198</c:v>
                </c:pt>
                <c:pt idx="85698">
                  <c:v>284.591365999858</c:v>
                </c:pt>
                <c:pt idx="85699">
                  <c:v>284.59209099992199</c:v>
                </c:pt>
                <c:pt idx="85700">
                  <c:v>284.59375900001697</c:v>
                </c:pt>
                <c:pt idx="85701">
                  <c:v>284.59439900006998</c:v>
                </c:pt>
                <c:pt idx="85702">
                  <c:v>284.59575199985898</c:v>
                </c:pt>
                <c:pt idx="85703">
                  <c:v>284.59670800020803</c:v>
                </c:pt>
                <c:pt idx="85704">
                  <c:v>284.60722399995501</c:v>
                </c:pt>
                <c:pt idx="85705">
                  <c:v>284.60996800004</c:v>
                </c:pt>
                <c:pt idx="85706">
                  <c:v>284.61053000000902</c:v>
                </c:pt>
                <c:pt idx="85707">
                  <c:v>284.611709999808</c:v>
                </c:pt>
                <c:pt idx="85708">
                  <c:v>284.61253600016704</c:v>
                </c:pt>
                <c:pt idx="85709">
                  <c:v>284.61813400008396</c:v>
                </c:pt>
                <c:pt idx="85710">
                  <c:v>284.61878100006197</c:v>
                </c:pt>
                <c:pt idx="85711">
                  <c:v>284.61994400004102</c:v>
                </c:pt>
                <c:pt idx="85712">
                  <c:v>284.62076200003099</c:v>
                </c:pt>
                <c:pt idx="85713">
                  <c:v>284.62242100022104</c:v>
                </c:pt>
                <c:pt idx="85714">
                  <c:v>284.62306900019001</c:v>
                </c:pt>
                <c:pt idx="85715">
                  <c:v>284.62361199990397</c:v>
                </c:pt>
                <c:pt idx="85716">
                  <c:v>284.62402400009501</c:v>
                </c:pt>
                <c:pt idx="85717">
                  <c:v>284.62427700014803</c:v>
                </c:pt>
                <c:pt idx="85718">
                  <c:v>284.62470900012704</c:v>
                </c:pt>
                <c:pt idx="85719">
                  <c:v>284.62514000011601</c:v>
                </c:pt>
                <c:pt idx="85720">
                  <c:v>284.62515899991502</c:v>
                </c:pt>
                <c:pt idx="85721">
                  <c:v>284.63384399992697</c:v>
                </c:pt>
                <c:pt idx="85722">
                  <c:v>284.64616700011896</c:v>
                </c:pt>
                <c:pt idx="85723">
                  <c:v>284.646822000013</c:v>
                </c:pt>
                <c:pt idx="85724">
                  <c:v>284.64811899993902</c:v>
                </c:pt>
                <c:pt idx="85725">
                  <c:v>284.64899600021397</c:v>
                </c:pt>
                <c:pt idx="85726">
                  <c:v>284.65826499996103</c:v>
                </c:pt>
                <c:pt idx="85727">
                  <c:v>284.66689600008897</c:v>
                </c:pt>
                <c:pt idx="85728">
                  <c:v>284.696607000114</c:v>
                </c:pt>
                <c:pt idx="85729">
                  <c:v>284.697315999892</c:v>
                </c:pt>
                <c:pt idx="85730">
                  <c:v>284.70022400006201</c:v>
                </c:pt>
                <c:pt idx="85731">
                  <c:v>284.713931000169</c:v>
                </c:pt>
                <c:pt idx="85732">
                  <c:v>284.71612700013696</c:v>
                </c:pt>
                <c:pt idx="85733">
                  <c:v>284.72844499992698</c:v>
                </c:pt>
                <c:pt idx="85734">
                  <c:v>284.75000600019399</c:v>
                </c:pt>
                <c:pt idx="85735">
                  <c:v>284.76424100017499</c:v>
                </c:pt>
                <c:pt idx="85736">
                  <c:v>284.76556299983696</c:v>
                </c:pt>
                <c:pt idx="85737">
                  <c:v>284.76609400013297</c:v>
                </c:pt>
                <c:pt idx="85738">
                  <c:v>284.76711099983697</c:v>
                </c:pt>
                <c:pt idx="85739">
                  <c:v>284.76790400009099</c:v>
                </c:pt>
                <c:pt idx="85740">
                  <c:v>284.77661599981701</c:v>
                </c:pt>
                <c:pt idx="85741">
                  <c:v>284.781613000177</c:v>
                </c:pt>
                <c:pt idx="85742">
                  <c:v>284.78231700000799</c:v>
                </c:pt>
                <c:pt idx="85743">
                  <c:v>284.78382399998702</c:v>
                </c:pt>
                <c:pt idx="85744">
                  <c:v>284.78473899986</c:v>
                </c:pt>
                <c:pt idx="85745">
                  <c:v>284.78800099992401</c:v>
                </c:pt>
                <c:pt idx="85746">
                  <c:v>284.78868299998703</c:v>
                </c:pt>
                <c:pt idx="85747">
                  <c:v>284.78983100012499</c:v>
                </c:pt>
                <c:pt idx="85748">
                  <c:v>284.79075699988198</c:v>
                </c:pt>
                <c:pt idx="85749">
                  <c:v>284.79891999995704</c:v>
                </c:pt>
                <c:pt idx="85750">
                  <c:v>284.79954100021098</c:v>
                </c:pt>
                <c:pt idx="85751">
                  <c:v>284.800902999904</c:v>
                </c:pt>
                <c:pt idx="85752">
                  <c:v>284.801916000105</c:v>
                </c:pt>
                <c:pt idx="85753">
                  <c:v>284.81727799999101</c:v>
                </c:pt>
                <c:pt idx="85754">
                  <c:v>284.84432999994101</c:v>
                </c:pt>
                <c:pt idx="85755">
                  <c:v>284.84495700013201</c:v>
                </c:pt>
                <c:pt idx="85756">
                  <c:v>284.84631199989906</c:v>
                </c:pt>
                <c:pt idx="85757">
                  <c:v>284.847117000026</c:v>
                </c:pt>
                <c:pt idx="85758">
                  <c:v>284.85225800022801</c:v>
                </c:pt>
                <c:pt idx="85759">
                  <c:v>284.85719799982604</c:v>
                </c:pt>
                <c:pt idx="85760">
                  <c:v>284.85753399991103</c:v>
                </c:pt>
                <c:pt idx="85761">
                  <c:v>284.85821100002698</c:v>
                </c:pt>
                <c:pt idx="85762">
                  <c:v>284.85867600011198</c:v>
                </c:pt>
                <c:pt idx="85763">
                  <c:v>284.86036799995401</c:v>
                </c:pt>
                <c:pt idx="85764">
                  <c:v>284.86552399999704</c:v>
                </c:pt>
                <c:pt idx="85765">
                  <c:v>284.86618999977497</c:v>
                </c:pt>
                <c:pt idx="85766">
                  <c:v>284.867514999859</c:v>
                </c:pt>
                <c:pt idx="85767">
                  <c:v>284.86844100007102</c:v>
                </c:pt>
                <c:pt idx="85768">
                  <c:v>284.86940899983802</c:v>
                </c:pt>
                <c:pt idx="85769">
                  <c:v>284.90281099993803</c:v>
                </c:pt>
                <c:pt idx="85770">
                  <c:v>284.925052999824</c:v>
                </c:pt>
                <c:pt idx="85771">
                  <c:v>284.925696999835</c:v>
                </c:pt>
                <c:pt idx="85772">
                  <c:v>284.92684499997199</c:v>
                </c:pt>
                <c:pt idx="85773">
                  <c:v>284.92769100011998</c:v>
                </c:pt>
                <c:pt idx="85774">
                  <c:v>284.92784399986704</c:v>
                </c:pt>
                <c:pt idx="85775">
                  <c:v>284.92816100015199</c:v>
                </c:pt>
                <c:pt idx="85776">
                  <c:v>284.92875299980301</c:v>
                </c:pt>
                <c:pt idx="85777">
                  <c:v>284.929347999877</c:v>
                </c:pt>
                <c:pt idx="85778">
                  <c:v>284.93070200010999</c:v>
                </c:pt>
                <c:pt idx="85779">
                  <c:v>284.96221800014598</c:v>
                </c:pt>
                <c:pt idx="85780">
                  <c:v>284.97680000009399</c:v>
                </c:pt>
                <c:pt idx="85781">
                  <c:v>284.97748000017901</c:v>
                </c:pt>
                <c:pt idx="85782">
                  <c:v>284.97877500012601</c:v>
                </c:pt>
                <c:pt idx="85783">
                  <c:v>284.97964200005299</c:v>
                </c:pt>
                <c:pt idx="85784">
                  <c:v>284.98624800022299</c:v>
                </c:pt>
                <c:pt idx="85785">
                  <c:v>284.986783000022</c:v>
                </c:pt>
                <c:pt idx="85786">
                  <c:v>284.98746000013796</c:v>
                </c:pt>
                <c:pt idx="85787">
                  <c:v>284.98776800006402</c:v>
                </c:pt>
                <c:pt idx="85788">
                  <c:v>284.988150000117</c:v>
                </c:pt>
                <c:pt idx="85789">
                  <c:v>284.98849500010596</c:v>
                </c:pt>
                <c:pt idx="85790">
                  <c:v>284.98945999990599</c:v>
                </c:pt>
                <c:pt idx="85791">
                  <c:v>284.99034000014899</c:v>
                </c:pt>
                <c:pt idx="85792">
                  <c:v>284.99832799980101</c:v>
                </c:pt>
                <c:pt idx="85793">
                  <c:v>284.99891000001298</c:v>
                </c:pt>
                <c:pt idx="85794">
                  <c:v>284.99963200010802</c:v>
                </c:pt>
                <c:pt idx="85795">
                  <c:v>285.00090899979102</c:v>
                </c:pt>
                <c:pt idx="85796">
                  <c:v>285.00092000012899</c:v>
                </c:pt>
                <c:pt idx="85797">
                  <c:v>285.00131100008701</c:v>
                </c:pt>
                <c:pt idx="85798">
                  <c:v>285.00190200020302</c:v>
                </c:pt>
                <c:pt idx="85799">
                  <c:v>285.00193199988598</c:v>
                </c:pt>
                <c:pt idx="85800">
                  <c:v>285.00246100020303</c:v>
                </c:pt>
                <c:pt idx="85801">
                  <c:v>285.03618600006996</c:v>
                </c:pt>
                <c:pt idx="85802">
                  <c:v>285.03679300001698</c:v>
                </c:pt>
                <c:pt idx="85803">
                  <c:v>285.03791599996401</c:v>
                </c:pt>
                <c:pt idx="85804">
                  <c:v>285.03871600014401</c:v>
                </c:pt>
                <c:pt idx="85805">
                  <c:v>285.04482700009203</c:v>
                </c:pt>
                <c:pt idx="85806">
                  <c:v>285.05326100002998</c:v>
                </c:pt>
                <c:pt idx="85807">
                  <c:v>285.05572499989199</c:v>
                </c:pt>
                <c:pt idx="85808">
                  <c:v>285.06039900002997</c:v>
                </c:pt>
                <c:pt idx="85809">
                  <c:v>285.06103700010402</c:v>
                </c:pt>
                <c:pt idx="85810">
                  <c:v>285.06236200018901</c:v>
                </c:pt>
                <c:pt idx="85811">
                  <c:v>285.063228000126</c:v>
                </c:pt>
                <c:pt idx="85812">
                  <c:v>285.06968800002096</c:v>
                </c:pt>
                <c:pt idx="85813">
                  <c:v>285.07045800006301</c:v>
                </c:pt>
                <c:pt idx="85814">
                  <c:v>285.07181399981999</c:v>
                </c:pt>
                <c:pt idx="85815">
                  <c:v>285.07275899983102</c:v>
                </c:pt>
                <c:pt idx="85816">
                  <c:v>285.07647000014902</c:v>
                </c:pt>
                <c:pt idx="85817">
                  <c:v>285.09628600022501</c:v>
                </c:pt>
                <c:pt idx="85818">
                  <c:v>285.10737699980302</c:v>
                </c:pt>
                <c:pt idx="85819">
                  <c:v>285.10799300010996</c:v>
                </c:pt>
                <c:pt idx="85820">
                  <c:v>285.109258999909</c:v>
                </c:pt>
                <c:pt idx="85821">
                  <c:v>285.11008499981398</c:v>
                </c:pt>
                <c:pt idx="85822">
                  <c:v>285.12167400003801</c:v>
                </c:pt>
                <c:pt idx="85823">
                  <c:v>285.12229299985802</c:v>
                </c:pt>
                <c:pt idx="85824">
                  <c:v>285.12362299989002</c:v>
                </c:pt>
                <c:pt idx="85825">
                  <c:v>285.12369000009102</c:v>
                </c:pt>
                <c:pt idx="85826">
                  <c:v>285.12458900013297</c:v>
                </c:pt>
                <c:pt idx="85827">
                  <c:v>285.13056000019697</c:v>
                </c:pt>
                <c:pt idx="85828">
                  <c:v>285.13507600018698</c:v>
                </c:pt>
                <c:pt idx="85829">
                  <c:v>285.135419000198</c:v>
                </c:pt>
                <c:pt idx="85830">
                  <c:v>285.136163000061</c:v>
                </c:pt>
                <c:pt idx="85831">
                  <c:v>285.136592000071</c:v>
                </c:pt>
                <c:pt idx="85832">
                  <c:v>285.14900900017795</c:v>
                </c:pt>
                <c:pt idx="85833">
                  <c:v>285.149075999925</c:v>
                </c:pt>
                <c:pt idx="85834">
                  <c:v>285.14957900006198</c:v>
                </c:pt>
                <c:pt idx="85835">
                  <c:v>285.14958300002002</c:v>
                </c:pt>
                <c:pt idx="85836">
                  <c:v>285.15058499988299</c:v>
                </c:pt>
                <c:pt idx="85837">
                  <c:v>285.15059099981897</c:v>
                </c:pt>
                <c:pt idx="85838">
                  <c:v>285.15129600009402</c:v>
                </c:pt>
                <c:pt idx="85839">
                  <c:v>285.15129900006201</c:v>
                </c:pt>
                <c:pt idx="85840">
                  <c:v>285.15461300003102</c:v>
                </c:pt>
                <c:pt idx="85841">
                  <c:v>285.15513100000999</c:v>
                </c:pt>
                <c:pt idx="85842">
                  <c:v>285.16591300012794</c:v>
                </c:pt>
                <c:pt idx="85843">
                  <c:v>285.16658299986301</c:v>
                </c:pt>
                <c:pt idx="85844">
                  <c:v>285.16780300014904</c:v>
                </c:pt>
                <c:pt idx="85845">
                  <c:v>285.16866800009603</c:v>
                </c:pt>
                <c:pt idx="85846">
                  <c:v>285.17502800013898</c:v>
                </c:pt>
                <c:pt idx="85847">
                  <c:v>285.18981400020402</c:v>
                </c:pt>
                <c:pt idx="85848">
                  <c:v>285.19417200004602</c:v>
                </c:pt>
                <c:pt idx="85849">
                  <c:v>285.19474599988803</c:v>
                </c:pt>
                <c:pt idx="85850">
                  <c:v>285.19593500004703</c:v>
                </c:pt>
                <c:pt idx="85851">
                  <c:v>285.19689899985599</c:v>
                </c:pt>
                <c:pt idx="85852">
                  <c:v>285.20324900000503</c:v>
                </c:pt>
                <c:pt idx="85853">
                  <c:v>285.20394499992102</c:v>
                </c:pt>
                <c:pt idx="85854">
                  <c:v>285.20528599983601</c:v>
                </c:pt>
                <c:pt idx="85855">
                  <c:v>285.20620000017499</c:v>
                </c:pt>
                <c:pt idx="85856">
                  <c:v>285.20733899995298</c:v>
                </c:pt>
                <c:pt idx="85857">
                  <c:v>285.208116999911</c:v>
                </c:pt>
                <c:pt idx="85858">
                  <c:v>285.20869600015402</c:v>
                </c:pt>
                <c:pt idx="85859">
                  <c:v>285.20977000016501</c:v>
                </c:pt>
                <c:pt idx="85860">
                  <c:v>285.209829999985</c:v>
                </c:pt>
                <c:pt idx="85861">
                  <c:v>285.210700999869</c:v>
                </c:pt>
                <c:pt idx="85862">
                  <c:v>285.21765599998599</c:v>
                </c:pt>
                <c:pt idx="85863">
                  <c:v>285.21806500020801</c:v>
                </c:pt>
                <c:pt idx="85864">
                  <c:v>285.21883399980601</c:v>
                </c:pt>
                <c:pt idx="85865">
                  <c:v>285.21935199978503</c:v>
                </c:pt>
                <c:pt idx="85866">
                  <c:v>285.23205300007203</c:v>
                </c:pt>
                <c:pt idx="85867">
                  <c:v>285.23250399985</c:v>
                </c:pt>
                <c:pt idx="85868">
                  <c:v>285.23322499995601</c:v>
                </c:pt>
                <c:pt idx="85869">
                  <c:v>285.23383099991401</c:v>
                </c:pt>
                <c:pt idx="85870">
                  <c:v>285.23411100013601</c:v>
                </c:pt>
                <c:pt idx="85871">
                  <c:v>285.23460599990301</c:v>
                </c:pt>
                <c:pt idx="85872">
                  <c:v>285.235495000051</c:v>
                </c:pt>
                <c:pt idx="85873">
                  <c:v>285.23620199984998</c:v>
                </c:pt>
                <c:pt idx="85874">
                  <c:v>285.241288000179</c:v>
                </c:pt>
                <c:pt idx="85875">
                  <c:v>285.258084999895</c:v>
                </c:pt>
                <c:pt idx="85876">
                  <c:v>285.26952099991797</c:v>
                </c:pt>
                <c:pt idx="85877">
                  <c:v>285.27266499986501</c:v>
                </c:pt>
                <c:pt idx="85878">
                  <c:v>285.27332800012999</c:v>
                </c:pt>
                <c:pt idx="85879">
                  <c:v>285.27472499990796</c:v>
                </c:pt>
                <c:pt idx="85880">
                  <c:v>285.27562599992899</c:v>
                </c:pt>
                <c:pt idx="85881">
                  <c:v>285.28639800015299</c:v>
                </c:pt>
                <c:pt idx="85882">
                  <c:v>285.292149999804</c:v>
                </c:pt>
                <c:pt idx="85883">
                  <c:v>285.30318899993199</c:v>
                </c:pt>
                <c:pt idx="85884">
                  <c:v>285.30681499978499</c:v>
                </c:pt>
                <c:pt idx="85885">
                  <c:v>285.30744399995399</c:v>
                </c:pt>
                <c:pt idx="85886">
                  <c:v>285.30886399994398</c:v>
                </c:pt>
                <c:pt idx="85887">
                  <c:v>285.30976599995398</c:v>
                </c:pt>
                <c:pt idx="85888">
                  <c:v>285.31718600015597</c:v>
                </c:pt>
                <c:pt idx="85889">
                  <c:v>285.31786699977602</c:v>
                </c:pt>
                <c:pt idx="85890">
                  <c:v>285.31915599978601</c:v>
                </c:pt>
                <c:pt idx="85891">
                  <c:v>285.32011300012499</c:v>
                </c:pt>
                <c:pt idx="85892">
                  <c:v>285.33373600021099</c:v>
                </c:pt>
                <c:pt idx="85893">
                  <c:v>285.33514699984096</c:v>
                </c:pt>
                <c:pt idx="85894">
                  <c:v>285.33580800012703</c:v>
                </c:pt>
                <c:pt idx="85895">
                  <c:v>285.33703899984096</c:v>
                </c:pt>
                <c:pt idx="85896">
                  <c:v>285.33788399999997</c:v>
                </c:pt>
                <c:pt idx="85897">
                  <c:v>285.34219399989496</c:v>
                </c:pt>
                <c:pt idx="85898">
                  <c:v>285.34998799977899</c:v>
                </c:pt>
                <c:pt idx="85899">
                  <c:v>285.37167700005699</c:v>
                </c:pt>
                <c:pt idx="85900">
                  <c:v>285.37215100004602</c:v>
                </c:pt>
                <c:pt idx="85901">
                  <c:v>285.372301999814</c:v>
                </c:pt>
                <c:pt idx="85902">
                  <c:v>285.37299600020498</c:v>
                </c:pt>
                <c:pt idx="85903">
                  <c:v>285.37376699978205</c:v>
                </c:pt>
                <c:pt idx="85904">
                  <c:v>285.378145999857</c:v>
                </c:pt>
                <c:pt idx="85905">
                  <c:v>285.39302599983699</c:v>
                </c:pt>
                <c:pt idx="85906">
                  <c:v>285.39361699995396</c:v>
                </c:pt>
                <c:pt idx="85907">
                  <c:v>285.39470099985897</c:v>
                </c:pt>
                <c:pt idx="85908">
                  <c:v>285.39563300000697</c:v>
                </c:pt>
                <c:pt idx="85909">
                  <c:v>285.41474399980802</c:v>
                </c:pt>
                <c:pt idx="85910">
                  <c:v>285.41537899991397</c:v>
                </c:pt>
                <c:pt idx="85911">
                  <c:v>285.41669200012598</c:v>
                </c:pt>
                <c:pt idx="85912">
                  <c:v>285.41761299993499</c:v>
                </c:pt>
                <c:pt idx="85913">
                  <c:v>285.42672100002096</c:v>
                </c:pt>
                <c:pt idx="85914">
                  <c:v>285.436107999885</c:v>
                </c:pt>
                <c:pt idx="85915">
                  <c:v>285.44482300003398</c:v>
                </c:pt>
                <c:pt idx="85916">
                  <c:v>285.44536299978</c:v>
                </c:pt>
                <c:pt idx="85917">
                  <c:v>285.44608399988596</c:v>
                </c:pt>
                <c:pt idx="85918">
                  <c:v>285.44696600010798</c:v>
                </c:pt>
                <c:pt idx="85919">
                  <c:v>285.46002199982399</c:v>
                </c:pt>
                <c:pt idx="85920">
                  <c:v>285.46063200019404</c:v>
                </c:pt>
                <c:pt idx="85921">
                  <c:v>285.46173399990897</c:v>
                </c:pt>
                <c:pt idx="85922">
                  <c:v>285.46228799996197</c:v>
                </c:pt>
                <c:pt idx="85923">
                  <c:v>285.46248900011</c:v>
                </c:pt>
                <c:pt idx="85924">
                  <c:v>285.48581799986999</c:v>
                </c:pt>
                <c:pt idx="85925">
                  <c:v>285.49613399991296</c:v>
                </c:pt>
                <c:pt idx="85926">
                  <c:v>285.49675500016701</c:v>
                </c:pt>
                <c:pt idx="85927">
                  <c:v>285.49794699983903</c:v>
                </c:pt>
                <c:pt idx="85928">
                  <c:v>285.49882700008305</c:v>
                </c:pt>
                <c:pt idx="85929">
                  <c:v>285.50557400012599</c:v>
                </c:pt>
                <c:pt idx="85930">
                  <c:v>285.50627100003101</c:v>
                </c:pt>
                <c:pt idx="85931">
                  <c:v>285.50752999990397</c:v>
                </c:pt>
                <c:pt idx="85932">
                  <c:v>285.50838199998896</c:v>
                </c:pt>
                <c:pt idx="85933">
                  <c:v>285.51429099979902</c:v>
                </c:pt>
                <c:pt idx="85934">
                  <c:v>285.51987499986302</c:v>
                </c:pt>
                <c:pt idx="85935">
                  <c:v>285.52042399996901</c:v>
                </c:pt>
                <c:pt idx="85936">
                  <c:v>285.52170200009601</c:v>
                </c:pt>
                <c:pt idx="85937">
                  <c:v>285.52251000019095</c:v>
                </c:pt>
                <c:pt idx="85938">
                  <c:v>285.52279699988503</c:v>
                </c:pt>
                <c:pt idx="85939">
                  <c:v>285.52340899977901</c:v>
                </c:pt>
                <c:pt idx="85940">
                  <c:v>285.52458500007498</c:v>
                </c:pt>
                <c:pt idx="85941">
                  <c:v>285.52530500019196</c:v>
                </c:pt>
                <c:pt idx="85942">
                  <c:v>285.53536099980096</c:v>
                </c:pt>
                <c:pt idx="85943">
                  <c:v>285.53952799984404</c:v>
                </c:pt>
                <c:pt idx="85944">
                  <c:v>285.54020899991798</c:v>
                </c:pt>
                <c:pt idx="85945">
                  <c:v>285.54143200017199</c:v>
                </c:pt>
                <c:pt idx="85946">
                  <c:v>285.54240999983398</c:v>
                </c:pt>
                <c:pt idx="85947">
                  <c:v>285.56213299998404</c:v>
                </c:pt>
                <c:pt idx="85948">
                  <c:v>285.562792999826</c:v>
                </c:pt>
                <c:pt idx="85949">
                  <c:v>285.56406000006905</c:v>
                </c:pt>
                <c:pt idx="85950">
                  <c:v>285.56501399998496</c:v>
                </c:pt>
                <c:pt idx="85951">
                  <c:v>285.56606600022798</c:v>
                </c:pt>
                <c:pt idx="85952">
                  <c:v>285.567744000218</c:v>
                </c:pt>
                <c:pt idx="85953">
                  <c:v>285.56840200007997</c:v>
                </c:pt>
                <c:pt idx="85954">
                  <c:v>285.56967099984803</c:v>
                </c:pt>
                <c:pt idx="85955">
                  <c:v>285.57043699993301</c:v>
                </c:pt>
                <c:pt idx="85956">
                  <c:v>285.58255999996601</c:v>
                </c:pt>
                <c:pt idx="85957">
                  <c:v>285.58288200019803</c:v>
                </c:pt>
                <c:pt idx="85958">
                  <c:v>285.58360199985998</c:v>
                </c:pt>
                <c:pt idx="85959">
                  <c:v>285.58400500014596</c:v>
                </c:pt>
                <c:pt idx="85960">
                  <c:v>285.58677099999795</c:v>
                </c:pt>
                <c:pt idx="85961">
                  <c:v>285.59190699979803</c:v>
                </c:pt>
                <c:pt idx="85962">
                  <c:v>285.59223499996699</c:v>
                </c:pt>
                <c:pt idx="85963">
                  <c:v>285.59315599977703</c:v>
                </c:pt>
                <c:pt idx="85964">
                  <c:v>285.59347100008301</c:v>
                </c:pt>
                <c:pt idx="85965">
                  <c:v>285.59367199977703</c:v>
                </c:pt>
                <c:pt idx="85966">
                  <c:v>285.59424700006201</c:v>
                </c:pt>
                <c:pt idx="85967">
                  <c:v>285.59431699977699</c:v>
                </c:pt>
                <c:pt idx="85968">
                  <c:v>285.59475200017897</c:v>
                </c:pt>
                <c:pt idx="85969">
                  <c:v>285.595291999925</c:v>
                </c:pt>
                <c:pt idx="85970">
                  <c:v>285.59955399987297</c:v>
                </c:pt>
                <c:pt idx="85971">
                  <c:v>285.62527399981201</c:v>
                </c:pt>
                <c:pt idx="85972">
                  <c:v>285.625830999833</c:v>
                </c:pt>
                <c:pt idx="85973">
                  <c:v>285.62688500005601</c:v>
                </c:pt>
                <c:pt idx="85974">
                  <c:v>285.62776399985501</c:v>
                </c:pt>
                <c:pt idx="85975">
                  <c:v>285.63222000002497</c:v>
                </c:pt>
                <c:pt idx="85976">
                  <c:v>285.63362800014102</c:v>
                </c:pt>
                <c:pt idx="85977">
                  <c:v>285.63399599988696</c:v>
                </c:pt>
                <c:pt idx="85978">
                  <c:v>285.634716000004</c:v>
                </c:pt>
                <c:pt idx="85979">
                  <c:v>285.63514100005699</c:v>
                </c:pt>
                <c:pt idx="85980">
                  <c:v>285.63967799982396</c:v>
                </c:pt>
                <c:pt idx="85981">
                  <c:v>285.64210800004702</c:v>
                </c:pt>
                <c:pt idx="85982">
                  <c:v>285.65271900015404</c:v>
                </c:pt>
                <c:pt idx="85983">
                  <c:v>285.65336200017498</c:v>
                </c:pt>
                <c:pt idx="85984">
                  <c:v>285.654605000218</c:v>
                </c:pt>
                <c:pt idx="85985">
                  <c:v>285.65541399984699</c:v>
                </c:pt>
                <c:pt idx="85986">
                  <c:v>285.66922800018801</c:v>
                </c:pt>
                <c:pt idx="85987">
                  <c:v>285.67015399994398</c:v>
                </c:pt>
                <c:pt idx="85988">
                  <c:v>285.70372000012799</c:v>
                </c:pt>
                <c:pt idx="85989">
                  <c:v>285.70635799997001</c:v>
                </c:pt>
                <c:pt idx="85990">
                  <c:v>285.71390700017201</c:v>
                </c:pt>
                <c:pt idx="85991">
                  <c:v>285.71458099986501</c:v>
                </c:pt>
                <c:pt idx="85992">
                  <c:v>285.71584600013</c:v>
                </c:pt>
                <c:pt idx="85993">
                  <c:v>285.71683200016099</c:v>
                </c:pt>
                <c:pt idx="85994">
                  <c:v>285.71756200017199</c:v>
                </c:pt>
                <c:pt idx="85995">
                  <c:v>285.718733000067</c:v>
                </c:pt>
                <c:pt idx="85996">
                  <c:v>285.718735000045</c:v>
                </c:pt>
                <c:pt idx="85997">
                  <c:v>285.71938599998202</c:v>
                </c:pt>
                <c:pt idx="85998">
                  <c:v>285.72078500019404</c:v>
                </c:pt>
                <c:pt idx="85999">
                  <c:v>285.72186400015198</c:v>
                </c:pt>
                <c:pt idx="86000">
                  <c:v>285.72853900004702</c:v>
                </c:pt>
                <c:pt idx="86001">
                  <c:v>285.72917100018401</c:v>
                </c:pt>
                <c:pt idx="86002">
                  <c:v>285.73047700001501</c:v>
                </c:pt>
                <c:pt idx="86003">
                  <c:v>285.73135499982499</c:v>
                </c:pt>
                <c:pt idx="86004">
                  <c:v>285.73254999992002</c:v>
                </c:pt>
                <c:pt idx="86005">
                  <c:v>285.73309200010004</c:v>
                </c:pt>
                <c:pt idx="86006">
                  <c:v>285.73408000011096</c:v>
                </c:pt>
                <c:pt idx="86007">
                  <c:v>285.73473899996299</c:v>
                </c:pt>
                <c:pt idx="86008">
                  <c:v>285.73912000001599</c:v>
                </c:pt>
                <c:pt idx="86009">
                  <c:v>285.73951899988901</c:v>
                </c:pt>
                <c:pt idx="86010">
                  <c:v>285.74033899985801</c:v>
                </c:pt>
                <c:pt idx="86011">
                  <c:v>285.740838000037</c:v>
                </c:pt>
                <c:pt idx="86012">
                  <c:v>285.75188800004901</c:v>
                </c:pt>
                <c:pt idx="86013">
                  <c:v>285.75223600000697</c:v>
                </c:pt>
                <c:pt idx="86014">
                  <c:v>285.75433800006005</c:v>
                </c:pt>
                <c:pt idx="86015">
                  <c:v>285.75501200020801</c:v>
                </c:pt>
                <c:pt idx="86016">
                  <c:v>285.75588900002901</c:v>
                </c:pt>
                <c:pt idx="86017">
                  <c:v>285.75618800005003</c:v>
                </c:pt>
                <c:pt idx="86018">
                  <c:v>285.756373999902</c:v>
                </c:pt>
                <c:pt idx="86019">
                  <c:v>285.75680999983797</c:v>
                </c:pt>
                <c:pt idx="86020">
                  <c:v>285.75687900001799</c:v>
                </c:pt>
                <c:pt idx="86021">
                  <c:v>285.75725000018696</c:v>
                </c:pt>
                <c:pt idx="86022">
                  <c:v>285.75735100002902</c:v>
                </c:pt>
                <c:pt idx="86023">
                  <c:v>285.75790200011301</c:v>
                </c:pt>
                <c:pt idx="86024">
                  <c:v>285.76022300012397</c:v>
                </c:pt>
                <c:pt idx="86025">
                  <c:v>285.76056500014596</c:v>
                </c:pt>
                <c:pt idx="86026">
                  <c:v>285.76130500005002</c:v>
                </c:pt>
                <c:pt idx="86027">
                  <c:v>285.76181800008203</c:v>
                </c:pt>
                <c:pt idx="86028">
                  <c:v>285.77597399998899</c:v>
                </c:pt>
                <c:pt idx="86029">
                  <c:v>285.78060000018002</c:v>
                </c:pt>
                <c:pt idx="86030">
                  <c:v>285.78914499985302</c:v>
                </c:pt>
                <c:pt idx="86031">
                  <c:v>285.78968000010701</c:v>
                </c:pt>
                <c:pt idx="86032">
                  <c:v>285.79080300005398</c:v>
                </c:pt>
                <c:pt idx="86033">
                  <c:v>285.79147299979002</c:v>
                </c:pt>
                <c:pt idx="86034">
                  <c:v>285.79154199996901</c:v>
                </c:pt>
                <c:pt idx="86035">
                  <c:v>285.79220499977896</c:v>
                </c:pt>
                <c:pt idx="86036">
                  <c:v>285.79359600007496</c:v>
                </c:pt>
                <c:pt idx="86037">
                  <c:v>285.79453200018099</c:v>
                </c:pt>
                <c:pt idx="86038">
                  <c:v>285.79515299997996</c:v>
                </c:pt>
                <c:pt idx="86039">
                  <c:v>285.79636099993803</c:v>
                </c:pt>
                <c:pt idx="86040">
                  <c:v>285.804812000151</c:v>
                </c:pt>
                <c:pt idx="86041">
                  <c:v>285.80511600011897</c:v>
                </c:pt>
                <c:pt idx="86042">
                  <c:v>285.80568999996103</c:v>
                </c:pt>
                <c:pt idx="86043">
                  <c:v>285.80610800008799</c:v>
                </c:pt>
                <c:pt idx="86044">
                  <c:v>285.81428100005701</c:v>
                </c:pt>
                <c:pt idx="86045">
                  <c:v>285.82433800011097</c:v>
                </c:pt>
                <c:pt idx="86046">
                  <c:v>285.82499300000501</c:v>
                </c:pt>
                <c:pt idx="86047">
                  <c:v>285.82554500007899</c:v>
                </c:pt>
                <c:pt idx="86048">
                  <c:v>285.82635700013202</c:v>
                </c:pt>
                <c:pt idx="86049">
                  <c:v>285.82731200003701</c:v>
                </c:pt>
                <c:pt idx="86050">
                  <c:v>285.84475400020801</c:v>
                </c:pt>
                <c:pt idx="86051">
                  <c:v>285.846699000103</c:v>
                </c:pt>
                <c:pt idx="86052">
                  <c:v>285.84787399995497</c:v>
                </c:pt>
                <c:pt idx="86053">
                  <c:v>285.85151100014599</c:v>
                </c:pt>
                <c:pt idx="86054">
                  <c:v>285.85212100006095</c:v>
                </c:pt>
                <c:pt idx="86055">
                  <c:v>285.85332200009299</c:v>
                </c:pt>
                <c:pt idx="86056">
                  <c:v>285.85420999979698</c:v>
                </c:pt>
                <c:pt idx="86057">
                  <c:v>285.85704799979698</c:v>
                </c:pt>
                <c:pt idx="86058">
                  <c:v>285.857411000051</c:v>
                </c:pt>
                <c:pt idx="86059">
                  <c:v>285.85810499998803</c:v>
                </c:pt>
                <c:pt idx="86060">
                  <c:v>285.85876699980804</c:v>
                </c:pt>
                <c:pt idx="86061">
                  <c:v>285.88119999994802</c:v>
                </c:pt>
                <c:pt idx="86062">
                  <c:v>285.88592000005502</c:v>
                </c:pt>
                <c:pt idx="86063">
                  <c:v>285.88658899980101</c:v>
                </c:pt>
                <c:pt idx="86064">
                  <c:v>285.88798800001297</c:v>
                </c:pt>
                <c:pt idx="86065">
                  <c:v>285.88894399990704</c:v>
                </c:pt>
                <c:pt idx="86066">
                  <c:v>285.89215700003399</c:v>
                </c:pt>
                <c:pt idx="86067">
                  <c:v>285.89407700019302</c:v>
                </c:pt>
                <c:pt idx="86068">
                  <c:v>285.89474299997096</c:v>
                </c:pt>
                <c:pt idx="86069">
                  <c:v>285.89597000018301</c:v>
                </c:pt>
                <c:pt idx="86070">
                  <c:v>285.89690599983402</c:v>
                </c:pt>
                <c:pt idx="86071">
                  <c:v>285.901536999972</c:v>
                </c:pt>
                <c:pt idx="86072">
                  <c:v>285.90210599986602</c:v>
                </c:pt>
                <c:pt idx="86073">
                  <c:v>285.90317099997196</c:v>
                </c:pt>
                <c:pt idx="86074">
                  <c:v>285.90399799986602</c:v>
                </c:pt>
                <c:pt idx="86075">
                  <c:v>285.90954499986702</c:v>
                </c:pt>
                <c:pt idx="86076">
                  <c:v>285.91742199978398</c:v>
                </c:pt>
                <c:pt idx="86077">
                  <c:v>285.91810899979401</c:v>
                </c:pt>
                <c:pt idx="86078">
                  <c:v>285.91933200004797</c:v>
                </c:pt>
                <c:pt idx="86079">
                  <c:v>285.91992400015403</c:v>
                </c:pt>
                <c:pt idx="86080">
                  <c:v>285.92010500005898</c:v>
                </c:pt>
                <c:pt idx="86081">
                  <c:v>285.920528000133</c:v>
                </c:pt>
                <c:pt idx="86082">
                  <c:v>285.92171199989002</c:v>
                </c:pt>
                <c:pt idx="86083">
                  <c:v>285.92259800006997</c:v>
                </c:pt>
                <c:pt idx="86084">
                  <c:v>285.92260699997399</c:v>
                </c:pt>
                <c:pt idx="86085">
                  <c:v>285.92970499994397</c:v>
                </c:pt>
                <c:pt idx="86086">
                  <c:v>285.95151999979799</c:v>
                </c:pt>
                <c:pt idx="86087">
                  <c:v>285.95674700000001</c:v>
                </c:pt>
                <c:pt idx="86088">
                  <c:v>285.95823200021101</c:v>
                </c:pt>
                <c:pt idx="86089">
                  <c:v>285.95891199984095</c:v>
                </c:pt>
                <c:pt idx="86090">
                  <c:v>285.96004600012702</c:v>
                </c:pt>
                <c:pt idx="86091">
                  <c:v>285.96086900006401</c:v>
                </c:pt>
                <c:pt idx="86092">
                  <c:v>285.96746499988501</c:v>
                </c:pt>
                <c:pt idx="86093">
                  <c:v>285.976214000129</c:v>
                </c:pt>
                <c:pt idx="86094">
                  <c:v>285.97664200015004</c:v>
                </c:pt>
                <c:pt idx="86095">
                  <c:v>285.97732600019299</c:v>
                </c:pt>
                <c:pt idx="86096">
                  <c:v>285.97783499981199</c:v>
                </c:pt>
                <c:pt idx="86097">
                  <c:v>285.98946500005701</c:v>
                </c:pt>
                <c:pt idx="86098">
                  <c:v>285.99057800010996</c:v>
                </c:pt>
                <c:pt idx="86099">
                  <c:v>285.99476099998299</c:v>
                </c:pt>
                <c:pt idx="86100">
                  <c:v>286.01711300006997</c:v>
                </c:pt>
                <c:pt idx="86101">
                  <c:v>286.01775300012304</c:v>
                </c:pt>
                <c:pt idx="86102">
                  <c:v>286.01871699993302</c:v>
                </c:pt>
                <c:pt idx="86103">
                  <c:v>286.01944299998598</c:v>
                </c:pt>
                <c:pt idx="86104">
                  <c:v>286.02287600006002</c:v>
                </c:pt>
                <c:pt idx="86105">
                  <c:v>286.02350299979599</c:v>
                </c:pt>
                <c:pt idx="86106">
                  <c:v>286.02371799979596</c:v>
                </c:pt>
                <c:pt idx="86107">
                  <c:v>286.02440900021901</c:v>
                </c:pt>
                <c:pt idx="86108">
                  <c:v>286.02474699982798</c:v>
                </c:pt>
                <c:pt idx="86109">
                  <c:v>286.025524999786</c:v>
                </c:pt>
                <c:pt idx="86110">
                  <c:v>286.02572899990201</c:v>
                </c:pt>
                <c:pt idx="86111">
                  <c:v>286.02611099995499</c:v>
                </c:pt>
                <c:pt idx="86112">
                  <c:v>286.02727699990203</c:v>
                </c:pt>
                <c:pt idx="86113">
                  <c:v>286.02767499978603</c:v>
                </c:pt>
                <c:pt idx="86114">
                  <c:v>286.07042000021397</c:v>
                </c:pt>
                <c:pt idx="86115">
                  <c:v>286.07100199997097</c:v>
                </c:pt>
                <c:pt idx="86116">
                  <c:v>286.07228100008797</c:v>
                </c:pt>
                <c:pt idx="86117">
                  <c:v>286.07320299988697</c:v>
                </c:pt>
                <c:pt idx="86118">
                  <c:v>286.07412600012998</c:v>
                </c:pt>
                <c:pt idx="86119">
                  <c:v>286.07706000002497</c:v>
                </c:pt>
                <c:pt idx="86120">
                  <c:v>286.077650000152</c:v>
                </c:pt>
                <c:pt idx="86121">
                  <c:v>286.07884299981305</c:v>
                </c:pt>
                <c:pt idx="86122">
                  <c:v>286.07975400018398</c:v>
                </c:pt>
                <c:pt idx="86123">
                  <c:v>286.087954999857</c:v>
                </c:pt>
                <c:pt idx="86124">
                  <c:v>286.09504499990999</c:v>
                </c:pt>
                <c:pt idx="86125">
                  <c:v>286.10268700003803</c:v>
                </c:pt>
                <c:pt idx="86126">
                  <c:v>286.10318399978399</c:v>
                </c:pt>
                <c:pt idx="86127">
                  <c:v>286.10410900000699</c:v>
                </c:pt>
                <c:pt idx="86128">
                  <c:v>286.10484199998598</c:v>
                </c:pt>
                <c:pt idx="86129">
                  <c:v>286.12379500009399</c:v>
                </c:pt>
                <c:pt idx="86130">
                  <c:v>286.13000799987202</c:v>
                </c:pt>
                <c:pt idx="86131">
                  <c:v>286.13088300016898</c:v>
                </c:pt>
                <c:pt idx="86132">
                  <c:v>286.13140500010502</c:v>
                </c:pt>
                <c:pt idx="86133">
                  <c:v>286.13198399989403</c:v>
                </c:pt>
                <c:pt idx="86134">
                  <c:v>286.13246900022204</c:v>
                </c:pt>
                <c:pt idx="86135">
                  <c:v>286.13270200003097</c:v>
                </c:pt>
                <c:pt idx="86136">
                  <c:v>286.132961000021</c:v>
                </c:pt>
                <c:pt idx="86137">
                  <c:v>286.13371199980901</c:v>
                </c:pt>
                <c:pt idx="86138">
                  <c:v>286.13375799977797</c:v>
                </c:pt>
                <c:pt idx="86139">
                  <c:v>286.13397600020096</c:v>
                </c:pt>
                <c:pt idx="86140">
                  <c:v>286.13500800020097</c:v>
                </c:pt>
                <c:pt idx="86141">
                  <c:v>286.13524899992598</c:v>
                </c:pt>
                <c:pt idx="86142">
                  <c:v>286.135944999841</c:v>
                </c:pt>
                <c:pt idx="86143">
                  <c:v>286.13615399990499</c:v>
                </c:pt>
                <c:pt idx="86144">
                  <c:v>286.14071299989496</c:v>
                </c:pt>
                <c:pt idx="86145">
                  <c:v>286.14104799999001</c:v>
                </c:pt>
                <c:pt idx="86146">
                  <c:v>286.14304499978903</c:v>
                </c:pt>
                <c:pt idx="86147">
                  <c:v>286.14344000015905</c:v>
                </c:pt>
                <c:pt idx="86148">
                  <c:v>286.14602900006503</c:v>
                </c:pt>
                <c:pt idx="86149">
                  <c:v>286.14628800005403</c:v>
                </c:pt>
                <c:pt idx="86150">
                  <c:v>286.14736500003301</c:v>
                </c:pt>
                <c:pt idx="86151">
                  <c:v>286.14758899993802</c:v>
                </c:pt>
                <c:pt idx="86152">
                  <c:v>286.14798699982202</c:v>
                </c:pt>
                <c:pt idx="86153">
                  <c:v>286.15121199982201</c:v>
                </c:pt>
                <c:pt idx="86154">
                  <c:v>286.15168899977999</c:v>
                </c:pt>
                <c:pt idx="86155">
                  <c:v>286.15201699994896</c:v>
                </c:pt>
                <c:pt idx="86156">
                  <c:v>286.15242300020299</c:v>
                </c:pt>
                <c:pt idx="86157">
                  <c:v>286.15254599981199</c:v>
                </c:pt>
                <c:pt idx="86158">
                  <c:v>286.15334599999102</c:v>
                </c:pt>
                <c:pt idx="86159">
                  <c:v>286.15435099982204</c:v>
                </c:pt>
                <c:pt idx="86160">
                  <c:v>286.15446499998097</c:v>
                </c:pt>
                <c:pt idx="86161">
                  <c:v>286.15454300006598</c:v>
                </c:pt>
                <c:pt idx="86162">
                  <c:v>286.15463599999202</c:v>
                </c:pt>
                <c:pt idx="86163">
                  <c:v>286.15472000001301</c:v>
                </c:pt>
                <c:pt idx="86164">
                  <c:v>286.154799000087</c:v>
                </c:pt>
                <c:pt idx="86165">
                  <c:v>286.15487300021397</c:v>
                </c:pt>
                <c:pt idx="86166">
                  <c:v>286.15496300017099</c:v>
                </c:pt>
                <c:pt idx="86167">
                  <c:v>286.15504600020301</c:v>
                </c:pt>
                <c:pt idx="86168">
                  <c:v>286.15512899978</c:v>
                </c:pt>
                <c:pt idx="86169">
                  <c:v>286.15642100021398</c:v>
                </c:pt>
                <c:pt idx="86170">
                  <c:v>286.15656700003399</c:v>
                </c:pt>
                <c:pt idx="86171">
                  <c:v>286.15682100007598</c:v>
                </c:pt>
                <c:pt idx="86172">
                  <c:v>286.15717699994997</c:v>
                </c:pt>
                <c:pt idx="86173">
                  <c:v>286.15756899989702</c:v>
                </c:pt>
                <c:pt idx="86174">
                  <c:v>286.15761099990704</c:v>
                </c:pt>
                <c:pt idx="86175">
                  <c:v>286.15803799993904</c:v>
                </c:pt>
                <c:pt idx="86176">
                  <c:v>286.15810500013998</c:v>
                </c:pt>
                <c:pt idx="86177">
                  <c:v>286.158447000161</c:v>
                </c:pt>
                <c:pt idx="86178">
                  <c:v>286.15923600000298</c:v>
                </c:pt>
                <c:pt idx="86179">
                  <c:v>286.15994800020405</c:v>
                </c:pt>
                <c:pt idx="86180">
                  <c:v>286.16038800009801</c:v>
                </c:pt>
                <c:pt idx="86181">
                  <c:v>286.16079399989701</c:v>
                </c:pt>
                <c:pt idx="86182">
                  <c:v>286.16186099998203</c:v>
                </c:pt>
                <c:pt idx="86183">
                  <c:v>286.16997700009898</c:v>
                </c:pt>
                <c:pt idx="86184">
                  <c:v>286.17570699998299</c:v>
                </c:pt>
                <c:pt idx="86185">
                  <c:v>286.17637900015302</c:v>
                </c:pt>
                <c:pt idx="86186">
                  <c:v>286.17744800021603</c:v>
                </c:pt>
                <c:pt idx="86187">
                  <c:v>286.17829199993099</c:v>
                </c:pt>
                <c:pt idx="86188">
                  <c:v>286.18828600019697</c:v>
                </c:pt>
                <c:pt idx="86189">
                  <c:v>286.18890999996398</c:v>
                </c:pt>
                <c:pt idx="86190">
                  <c:v>286.18930299990097</c:v>
                </c:pt>
                <c:pt idx="86191">
                  <c:v>286.18998799993199</c:v>
                </c:pt>
                <c:pt idx="86192">
                  <c:v>286.19072699984798</c:v>
                </c:pt>
                <c:pt idx="86193">
                  <c:v>286.195561000113</c:v>
                </c:pt>
                <c:pt idx="86194">
                  <c:v>286.19629200011303</c:v>
                </c:pt>
                <c:pt idx="86195">
                  <c:v>286.197718000039</c:v>
                </c:pt>
                <c:pt idx="86196">
                  <c:v>286.19863299991204</c:v>
                </c:pt>
                <c:pt idx="86197">
                  <c:v>286.22268199978799</c:v>
                </c:pt>
                <c:pt idx="86198">
                  <c:v>286.22329800009499</c:v>
                </c:pt>
                <c:pt idx="86199">
                  <c:v>286.22337300021098</c:v>
                </c:pt>
                <c:pt idx="86200">
                  <c:v>286.224327000127</c:v>
                </c:pt>
                <c:pt idx="86201">
                  <c:v>286.22512399988403</c:v>
                </c:pt>
                <c:pt idx="86202">
                  <c:v>286.226019999958</c:v>
                </c:pt>
                <c:pt idx="86203">
                  <c:v>286.22653299999001</c:v>
                </c:pt>
                <c:pt idx="86204">
                  <c:v>286.22739599995799</c:v>
                </c:pt>
                <c:pt idx="86205">
                  <c:v>286.22812899993698</c:v>
                </c:pt>
                <c:pt idx="86206">
                  <c:v>286.22960099983101</c:v>
                </c:pt>
                <c:pt idx="86207">
                  <c:v>286.23019599990499</c:v>
                </c:pt>
                <c:pt idx="86208">
                  <c:v>286.23122099998</c:v>
                </c:pt>
                <c:pt idx="86209">
                  <c:v>286.23195699992698</c:v>
                </c:pt>
                <c:pt idx="86210">
                  <c:v>286.23273899984201</c:v>
                </c:pt>
                <c:pt idx="86211">
                  <c:v>286.23339400019097</c:v>
                </c:pt>
                <c:pt idx="86212">
                  <c:v>286.23470599995898</c:v>
                </c:pt>
                <c:pt idx="86213">
                  <c:v>286.23559900006501</c:v>
                </c:pt>
                <c:pt idx="86214">
                  <c:v>286.23963100017102</c:v>
                </c:pt>
                <c:pt idx="86215">
                  <c:v>286.24266199994895</c:v>
                </c:pt>
                <c:pt idx="86216">
                  <c:v>286.24377899996</c:v>
                </c:pt>
                <c:pt idx="86217">
                  <c:v>286.24522400014001</c:v>
                </c:pt>
                <c:pt idx="86218">
                  <c:v>286.24557800003396</c:v>
                </c:pt>
                <c:pt idx="86219">
                  <c:v>286.245692000193</c:v>
                </c:pt>
                <c:pt idx="86220">
                  <c:v>286.246603000108</c:v>
                </c:pt>
                <c:pt idx="86221">
                  <c:v>286.24719400022502</c:v>
                </c:pt>
                <c:pt idx="86222">
                  <c:v>286.24753299982297</c:v>
                </c:pt>
                <c:pt idx="86223">
                  <c:v>286.25286499982298</c:v>
                </c:pt>
                <c:pt idx="86224">
                  <c:v>286.28999400007098</c:v>
                </c:pt>
                <c:pt idx="86225">
                  <c:v>286.29075400021901</c:v>
                </c:pt>
                <c:pt idx="86226">
                  <c:v>286.31651900013799</c:v>
                </c:pt>
                <c:pt idx="86227">
                  <c:v>286.316908000117</c:v>
                </c:pt>
                <c:pt idx="86228">
                  <c:v>286.31696000002097</c:v>
                </c:pt>
                <c:pt idx="86229">
                  <c:v>286.317905000032</c:v>
                </c:pt>
                <c:pt idx="86230">
                  <c:v>286.31849600014903</c:v>
                </c:pt>
                <c:pt idx="86231">
                  <c:v>286.32779300005399</c:v>
                </c:pt>
                <c:pt idx="86232">
                  <c:v>286.32845599986399</c:v>
                </c:pt>
                <c:pt idx="86233">
                  <c:v>286.32985200010802</c:v>
                </c:pt>
                <c:pt idx="86234">
                  <c:v>286.33083100021304</c:v>
                </c:pt>
                <c:pt idx="86235">
                  <c:v>286.33250599977998</c:v>
                </c:pt>
                <c:pt idx="86236">
                  <c:v>286.33872499994999</c:v>
                </c:pt>
                <c:pt idx="86237">
                  <c:v>286.34039400003496</c:v>
                </c:pt>
                <c:pt idx="86238">
                  <c:v>286.340989000109</c:v>
                </c:pt>
                <c:pt idx="86239">
                  <c:v>286.34703899979201</c:v>
                </c:pt>
                <c:pt idx="86240">
                  <c:v>286.34726800009901</c:v>
                </c:pt>
                <c:pt idx="86241">
                  <c:v>286.366157999964</c:v>
                </c:pt>
                <c:pt idx="86242">
                  <c:v>286.37984099987</c:v>
                </c:pt>
                <c:pt idx="86243">
                  <c:v>286.38146000002905</c:v>
                </c:pt>
                <c:pt idx="86244">
                  <c:v>286.38721100014595</c:v>
                </c:pt>
                <c:pt idx="86245">
                  <c:v>286.38784900022</c:v>
                </c:pt>
                <c:pt idx="86246">
                  <c:v>286.38896800021001</c:v>
                </c:pt>
                <c:pt idx="86247">
                  <c:v>286.389850999967</c:v>
                </c:pt>
                <c:pt idx="86248">
                  <c:v>286.39004500018899</c:v>
                </c:pt>
                <c:pt idx="86249">
                  <c:v>286.39778700016899</c:v>
                </c:pt>
                <c:pt idx="86250">
                  <c:v>286.40731399991603</c:v>
                </c:pt>
                <c:pt idx="86251">
                  <c:v>286.408001999916</c:v>
                </c:pt>
                <c:pt idx="86252">
                  <c:v>286.40933799988403</c:v>
                </c:pt>
                <c:pt idx="86253">
                  <c:v>286.41031799997995</c:v>
                </c:pt>
                <c:pt idx="86254">
                  <c:v>286.428390999844</c:v>
                </c:pt>
                <c:pt idx="86255">
                  <c:v>286.43100199997201</c:v>
                </c:pt>
                <c:pt idx="86256">
                  <c:v>286.431634000109</c:v>
                </c:pt>
                <c:pt idx="86257">
                  <c:v>286.432845000035</c:v>
                </c:pt>
                <c:pt idx="86258">
                  <c:v>286.43359099987697</c:v>
                </c:pt>
                <c:pt idx="86259">
                  <c:v>286.44854300000503</c:v>
                </c:pt>
                <c:pt idx="86260">
                  <c:v>286.476814999787</c:v>
                </c:pt>
                <c:pt idx="86261">
                  <c:v>286.47740399992398</c:v>
                </c:pt>
                <c:pt idx="86262">
                  <c:v>286.47861199988199</c:v>
                </c:pt>
                <c:pt idx="86263">
                  <c:v>286.47945400007302</c:v>
                </c:pt>
                <c:pt idx="86264">
                  <c:v>286.48122699996696</c:v>
                </c:pt>
                <c:pt idx="86265">
                  <c:v>286.48744100019002</c:v>
                </c:pt>
                <c:pt idx="86266">
                  <c:v>286.48819399995705</c:v>
                </c:pt>
                <c:pt idx="86267">
                  <c:v>286.48934800003099</c:v>
                </c:pt>
                <c:pt idx="86268">
                  <c:v>286.49017899988297</c:v>
                </c:pt>
                <c:pt idx="86269">
                  <c:v>286.49641299989497</c:v>
                </c:pt>
                <c:pt idx="86270">
                  <c:v>286.49942999982102</c:v>
                </c:pt>
                <c:pt idx="86271">
                  <c:v>286.50007199985299</c:v>
                </c:pt>
                <c:pt idx="86272">
                  <c:v>286.50147200005398</c:v>
                </c:pt>
                <c:pt idx="86273">
                  <c:v>286.50246000006501</c:v>
                </c:pt>
                <c:pt idx="86274">
                  <c:v>286.50558199979002</c:v>
                </c:pt>
                <c:pt idx="86275">
                  <c:v>286.50623600015001</c:v>
                </c:pt>
                <c:pt idx="86276">
                  <c:v>286.50737399993801</c:v>
                </c:pt>
                <c:pt idx="86277">
                  <c:v>286.508270000013</c:v>
                </c:pt>
                <c:pt idx="86278">
                  <c:v>286.52507400010995</c:v>
                </c:pt>
                <c:pt idx="86279">
                  <c:v>286.53681400010095</c:v>
                </c:pt>
                <c:pt idx="86280">
                  <c:v>286.53747399994199</c:v>
                </c:pt>
                <c:pt idx="86281">
                  <c:v>286.538758000006</c:v>
                </c:pt>
                <c:pt idx="86282">
                  <c:v>286.53885399989997</c:v>
                </c:pt>
                <c:pt idx="86283">
                  <c:v>286.53927000004796</c:v>
                </c:pt>
                <c:pt idx="86284">
                  <c:v>286.53966999991098</c:v>
                </c:pt>
                <c:pt idx="86285">
                  <c:v>286.54002499979401</c:v>
                </c:pt>
                <c:pt idx="86286">
                  <c:v>286.54055400011202</c:v>
                </c:pt>
                <c:pt idx="86287">
                  <c:v>286.55326199987002</c:v>
                </c:pt>
                <c:pt idx="86288">
                  <c:v>286.55382699980601</c:v>
                </c:pt>
                <c:pt idx="86289">
                  <c:v>286.55424999988003</c:v>
                </c:pt>
                <c:pt idx="86290">
                  <c:v>286.55478500013402</c:v>
                </c:pt>
                <c:pt idx="86291">
                  <c:v>286.55503900017703</c:v>
                </c:pt>
                <c:pt idx="86292">
                  <c:v>286.555794999912</c:v>
                </c:pt>
                <c:pt idx="86293">
                  <c:v>286.55581800012396</c:v>
                </c:pt>
                <c:pt idx="86294">
                  <c:v>286.55660899994399</c:v>
                </c:pt>
                <c:pt idx="86295">
                  <c:v>286.56460100000902</c:v>
                </c:pt>
                <c:pt idx="86296">
                  <c:v>286.56510300015702</c:v>
                </c:pt>
                <c:pt idx="86297">
                  <c:v>286.56589599995601</c:v>
                </c:pt>
                <c:pt idx="86298">
                  <c:v>286.56649300000902</c:v>
                </c:pt>
                <c:pt idx="86299">
                  <c:v>286.57226399991401</c:v>
                </c:pt>
                <c:pt idx="86300">
                  <c:v>286.572910999893</c:v>
                </c:pt>
                <c:pt idx="86301">
                  <c:v>286.57530899999898</c:v>
                </c:pt>
                <c:pt idx="86302">
                  <c:v>286.57600499991503</c:v>
                </c:pt>
                <c:pt idx="86303">
                  <c:v>286.57733999989404</c:v>
                </c:pt>
                <c:pt idx="86304">
                  <c:v>286.57839700008401</c:v>
                </c:pt>
                <c:pt idx="86305">
                  <c:v>286.59486700007602</c:v>
                </c:pt>
                <c:pt idx="86306">
                  <c:v>286.59546100015996</c:v>
                </c:pt>
                <c:pt idx="86307">
                  <c:v>286.59652799979</c:v>
                </c:pt>
                <c:pt idx="86308">
                  <c:v>286.59741799992798</c:v>
                </c:pt>
                <c:pt idx="86309">
                  <c:v>286.60424300005604</c:v>
                </c:pt>
                <c:pt idx="86310">
                  <c:v>286.61196499979201</c:v>
                </c:pt>
                <c:pt idx="86311">
                  <c:v>286.62671600022799</c:v>
                </c:pt>
                <c:pt idx="86312">
                  <c:v>286.63190199995296</c:v>
                </c:pt>
                <c:pt idx="86313">
                  <c:v>286.63231400014399</c:v>
                </c:pt>
                <c:pt idx="86314">
                  <c:v>286.63275899998496</c:v>
                </c:pt>
                <c:pt idx="86315">
                  <c:v>286.63304600013299</c:v>
                </c:pt>
                <c:pt idx="86316">
                  <c:v>286.63355099979503</c:v>
                </c:pt>
                <c:pt idx="86317">
                  <c:v>286.63692200007</c:v>
                </c:pt>
                <c:pt idx="86318">
                  <c:v>286.637476000123</c:v>
                </c:pt>
                <c:pt idx="86319">
                  <c:v>286.63869399997503</c:v>
                </c:pt>
                <c:pt idx="86320">
                  <c:v>286.63944399977396</c:v>
                </c:pt>
                <c:pt idx="86321">
                  <c:v>286.64254900013401</c:v>
                </c:pt>
                <c:pt idx="86322">
                  <c:v>286.64279099984901</c:v>
                </c:pt>
                <c:pt idx="86323">
                  <c:v>286.64304599988003</c:v>
                </c:pt>
                <c:pt idx="86324">
                  <c:v>286.64407399992297</c:v>
                </c:pt>
                <c:pt idx="86325">
                  <c:v>286.64474900006098</c:v>
                </c:pt>
                <c:pt idx="86326">
                  <c:v>286.64475699997598</c:v>
                </c:pt>
                <c:pt idx="86327">
                  <c:v>286.645150999902</c:v>
                </c:pt>
                <c:pt idx="86328">
                  <c:v>286.645187999965</c:v>
                </c:pt>
                <c:pt idx="86329">
                  <c:v>286.645660999965</c:v>
                </c:pt>
                <c:pt idx="86330">
                  <c:v>286.64581700013503</c:v>
                </c:pt>
                <c:pt idx="86331">
                  <c:v>286.64649399979595</c:v>
                </c:pt>
                <c:pt idx="86332">
                  <c:v>286.64656099999701</c:v>
                </c:pt>
                <c:pt idx="86333">
                  <c:v>286.64713599982798</c:v>
                </c:pt>
                <c:pt idx="86334">
                  <c:v>286.64744700017701</c:v>
                </c:pt>
                <c:pt idx="86335">
                  <c:v>286.66403399984097</c:v>
                </c:pt>
                <c:pt idx="86336">
                  <c:v>286.66448000012599</c:v>
                </c:pt>
                <c:pt idx="86337">
                  <c:v>286.66534900003097</c:v>
                </c:pt>
                <c:pt idx="86338">
                  <c:v>286.66595000004202</c:v>
                </c:pt>
                <c:pt idx="86339">
                  <c:v>286.67316400014801</c:v>
                </c:pt>
                <c:pt idx="86340">
                  <c:v>286.67369599997903</c:v>
                </c:pt>
                <c:pt idx="86341">
                  <c:v>286.674457000117</c:v>
                </c:pt>
                <c:pt idx="86342">
                  <c:v>286.67502700000102</c:v>
                </c:pt>
                <c:pt idx="86343">
                  <c:v>286.67686700009602</c:v>
                </c:pt>
                <c:pt idx="86344">
                  <c:v>286.677287000202</c:v>
                </c:pt>
                <c:pt idx="86345">
                  <c:v>286.67785700008602</c:v>
                </c:pt>
                <c:pt idx="86346">
                  <c:v>286.67900800019197</c:v>
                </c:pt>
                <c:pt idx="86347">
                  <c:v>286.67978400017</c:v>
                </c:pt>
                <c:pt idx="86348">
                  <c:v>286.68032699988504</c:v>
                </c:pt>
                <c:pt idx="86349">
                  <c:v>286.69932699995098</c:v>
                </c:pt>
                <c:pt idx="86350">
                  <c:v>286.708395000005</c:v>
                </c:pt>
                <c:pt idx="86351">
                  <c:v>286.71491200020597</c:v>
                </c:pt>
                <c:pt idx="86352">
                  <c:v>286.73627999978601</c:v>
                </c:pt>
                <c:pt idx="86353">
                  <c:v>286.736890000156</c:v>
                </c:pt>
                <c:pt idx="86354">
                  <c:v>286.73796100019899</c:v>
                </c:pt>
                <c:pt idx="86355">
                  <c:v>286.73873800016702</c:v>
                </c:pt>
                <c:pt idx="86356">
                  <c:v>286.75055599978799</c:v>
                </c:pt>
                <c:pt idx="86357">
                  <c:v>286.75295099992502</c:v>
                </c:pt>
                <c:pt idx="86358">
                  <c:v>286.76397600020198</c:v>
                </c:pt>
                <c:pt idx="86359">
                  <c:v>286.76952800014902</c:v>
                </c:pt>
                <c:pt idx="86360">
                  <c:v>286.76992200007498</c:v>
                </c:pt>
                <c:pt idx="86361">
                  <c:v>286.77082900003302</c:v>
                </c:pt>
                <c:pt idx="86362">
                  <c:v>286.77139699993802</c:v>
                </c:pt>
                <c:pt idx="86363">
                  <c:v>286.77942900003399</c:v>
                </c:pt>
                <c:pt idx="86364">
                  <c:v>286.77944199989702</c:v>
                </c:pt>
                <c:pt idx="86365">
                  <c:v>286.779988000034</c:v>
                </c:pt>
                <c:pt idx="86366">
                  <c:v>286.78111099998199</c:v>
                </c:pt>
                <c:pt idx="86367">
                  <c:v>286.78189599986501</c:v>
                </c:pt>
                <c:pt idx="86368">
                  <c:v>286.78205200003498</c:v>
                </c:pt>
                <c:pt idx="86369">
                  <c:v>286.80709899981497</c:v>
                </c:pt>
                <c:pt idx="86370">
                  <c:v>286.80771700010098</c:v>
                </c:pt>
                <c:pt idx="86371">
                  <c:v>286.80906199997401</c:v>
                </c:pt>
                <c:pt idx="86372">
                  <c:v>286.80993699981599</c:v>
                </c:pt>
                <c:pt idx="86373">
                  <c:v>286.813103999975</c:v>
                </c:pt>
                <c:pt idx="86374">
                  <c:v>286.81348000009103</c:v>
                </c:pt>
                <c:pt idx="86375">
                  <c:v>286.814195999795</c:v>
                </c:pt>
                <c:pt idx="86376">
                  <c:v>286.81464500004898</c:v>
                </c:pt>
                <c:pt idx="86377">
                  <c:v>286.827494000135</c:v>
                </c:pt>
                <c:pt idx="86378">
                  <c:v>286.83463700008303</c:v>
                </c:pt>
                <c:pt idx="86379">
                  <c:v>286.84073000022101</c:v>
                </c:pt>
                <c:pt idx="86380">
                  <c:v>286.84132899979801</c:v>
                </c:pt>
                <c:pt idx="86381">
                  <c:v>286.842631000126</c:v>
                </c:pt>
                <c:pt idx="86382">
                  <c:v>286.843497000063</c:v>
                </c:pt>
                <c:pt idx="86383">
                  <c:v>286.85011500010597</c:v>
                </c:pt>
                <c:pt idx="86384">
                  <c:v>286.85071900008501</c:v>
                </c:pt>
                <c:pt idx="86385">
                  <c:v>286.85183300012795</c:v>
                </c:pt>
                <c:pt idx="86386">
                  <c:v>286.85266200000103</c:v>
                </c:pt>
                <c:pt idx="86387">
                  <c:v>286.85372900008497</c:v>
                </c:pt>
                <c:pt idx="86388">
                  <c:v>286.865870999918</c:v>
                </c:pt>
                <c:pt idx="86389">
                  <c:v>286.86656099989699</c:v>
                </c:pt>
                <c:pt idx="86390">
                  <c:v>286.867675999928</c:v>
                </c:pt>
                <c:pt idx="86391">
                  <c:v>286.86846099981199</c:v>
                </c:pt>
                <c:pt idx="86392">
                  <c:v>286.87755200007803</c:v>
                </c:pt>
                <c:pt idx="86393">
                  <c:v>286.87958000000401</c:v>
                </c:pt>
                <c:pt idx="86394">
                  <c:v>286.87997999986601</c:v>
                </c:pt>
                <c:pt idx="86395">
                  <c:v>286.88075899981396</c:v>
                </c:pt>
                <c:pt idx="86396">
                  <c:v>286.881297000036</c:v>
                </c:pt>
                <c:pt idx="86397">
                  <c:v>286.89750800003804</c:v>
                </c:pt>
                <c:pt idx="86398">
                  <c:v>286.89820999989001</c:v>
                </c:pt>
                <c:pt idx="86399">
                  <c:v>286.89948400005903</c:v>
                </c:pt>
                <c:pt idx="86400">
                  <c:v>286.90033000020702</c:v>
                </c:pt>
                <c:pt idx="86401">
                  <c:v>286.90272499989004</c:v>
                </c:pt>
                <c:pt idx="86402">
                  <c:v>286.90984300010302</c:v>
                </c:pt>
                <c:pt idx="86403">
                  <c:v>286.92962100012602</c:v>
                </c:pt>
                <c:pt idx="86404">
                  <c:v>286.93564000013697</c:v>
                </c:pt>
                <c:pt idx="86405">
                  <c:v>286.936007999884</c:v>
                </c:pt>
                <c:pt idx="86406">
                  <c:v>286.93663400008501</c:v>
                </c:pt>
                <c:pt idx="86407">
                  <c:v>286.93779800005296</c:v>
                </c:pt>
                <c:pt idx="86408">
                  <c:v>286.938521000138</c:v>
                </c:pt>
                <c:pt idx="86409">
                  <c:v>286.94571500000103</c:v>
                </c:pt>
                <c:pt idx="86410">
                  <c:v>286.94636399995898</c:v>
                </c:pt>
                <c:pt idx="86411">
                  <c:v>286.947719000181</c:v>
                </c:pt>
                <c:pt idx="86412">
                  <c:v>286.94864699991695</c:v>
                </c:pt>
                <c:pt idx="86413">
                  <c:v>286.96647600008799</c:v>
                </c:pt>
                <c:pt idx="86414">
                  <c:v>286.96908499978201</c:v>
                </c:pt>
                <c:pt idx="86415">
                  <c:v>286.96988100000397</c:v>
                </c:pt>
                <c:pt idx="86416">
                  <c:v>286.97113499993003</c:v>
                </c:pt>
                <c:pt idx="86417">
                  <c:v>286.97173199998304</c:v>
                </c:pt>
                <c:pt idx="86418">
                  <c:v>286.97180800008897</c:v>
                </c:pt>
                <c:pt idx="86419">
                  <c:v>286.97203799993002</c:v>
                </c:pt>
                <c:pt idx="86420">
                  <c:v>286.97244600016302</c:v>
                </c:pt>
                <c:pt idx="86421">
                  <c:v>286.97245900002599</c:v>
                </c:pt>
                <c:pt idx="86422">
                  <c:v>286.97371799989901</c:v>
                </c:pt>
                <c:pt idx="86423">
                  <c:v>286.973853999825</c:v>
                </c:pt>
                <c:pt idx="86424">
                  <c:v>286.974502999783</c:v>
                </c:pt>
                <c:pt idx="86425">
                  <c:v>286.97498000019505</c:v>
                </c:pt>
                <c:pt idx="86426">
                  <c:v>286.97669700022698</c:v>
                </c:pt>
                <c:pt idx="86427">
                  <c:v>286.97677199988902</c:v>
                </c:pt>
                <c:pt idx="86428">
                  <c:v>286.97720999980402</c:v>
                </c:pt>
                <c:pt idx="86429">
                  <c:v>286.977342000227</c:v>
                </c:pt>
                <c:pt idx="86430">
                  <c:v>286.97795200014298</c:v>
                </c:pt>
                <c:pt idx="86431">
                  <c:v>286.97842500014298</c:v>
                </c:pt>
                <c:pt idx="86432">
                  <c:v>286.97860100010001</c:v>
                </c:pt>
                <c:pt idx="86433">
                  <c:v>286.97947099999499</c:v>
                </c:pt>
                <c:pt idx="86434">
                  <c:v>286.97971000019601</c:v>
                </c:pt>
                <c:pt idx="86435">
                  <c:v>286.98234500006902</c:v>
                </c:pt>
                <c:pt idx="86436">
                  <c:v>286.98291499995298</c:v>
                </c:pt>
                <c:pt idx="86437">
                  <c:v>286.98295100002701</c:v>
                </c:pt>
                <c:pt idx="86438">
                  <c:v>286.98350100012203</c:v>
                </c:pt>
                <c:pt idx="86439">
                  <c:v>286.98409800017498</c:v>
                </c:pt>
                <c:pt idx="86440">
                  <c:v>286.984668000059</c:v>
                </c:pt>
                <c:pt idx="86441">
                  <c:v>286.98488000009002</c:v>
                </c:pt>
                <c:pt idx="86442">
                  <c:v>286.98554899983696</c:v>
                </c:pt>
                <c:pt idx="86443">
                  <c:v>286.98705399983697</c:v>
                </c:pt>
                <c:pt idx="86444">
                  <c:v>287.02800200016998</c:v>
                </c:pt>
                <c:pt idx="86445">
                  <c:v>287.03575100007498</c:v>
                </c:pt>
                <c:pt idx="86446">
                  <c:v>287.03640899993803</c:v>
                </c:pt>
                <c:pt idx="86447">
                  <c:v>287.03779399984302</c:v>
                </c:pt>
                <c:pt idx="86448">
                  <c:v>287.03868000002302</c:v>
                </c:pt>
                <c:pt idx="86449">
                  <c:v>287.042267999822</c:v>
                </c:pt>
                <c:pt idx="86450">
                  <c:v>287.04290099994898</c:v>
                </c:pt>
                <c:pt idx="86451">
                  <c:v>287.04409000010799</c:v>
                </c:pt>
                <c:pt idx="86452">
                  <c:v>287.04496000000205</c:v>
                </c:pt>
                <c:pt idx="86453">
                  <c:v>287.04502199980197</c:v>
                </c:pt>
                <c:pt idx="86454">
                  <c:v>287.05919499998299</c:v>
                </c:pt>
                <c:pt idx="86455">
                  <c:v>287.06710500000503</c:v>
                </c:pt>
                <c:pt idx="86456">
                  <c:v>287.07756099993202</c:v>
                </c:pt>
                <c:pt idx="86457">
                  <c:v>287.09221899998698</c:v>
                </c:pt>
                <c:pt idx="86458">
                  <c:v>287.09480899988102</c:v>
                </c:pt>
                <c:pt idx="86459">
                  <c:v>287.10913299983002</c:v>
                </c:pt>
                <c:pt idx="86460">
                  <c:v>287.10961400020096</c:v>
                </c:pt>
                <c:pt idx="86461">
                  <c:v>287.11062199999998</c:v>
                </c:pt>
                <c:pt idx="86462">
                  <c:v>287.11141900021101</c:v>
                </c:pt>
                <c:pt idx="86463">
                  <c:v>287.11242100007405</c:v>
                </c:pt>
                <c:pt idx="86464">
                  <c:v>287.11409200013799</c:v>
                </c:pt>
                <c:pt idx="86465">
                  <c:v>287.114739000116</c:v>
                </c:pt>
                <c:pt idx="86466">
                  <c:v>287.11527999985202</c:v>
                </c:pt>
                <c:pt idx="86467">
                  <c:v>287.11596599987297</c:v>
                </c:pt>
                <c:pt idx="86468">
                  <c:v>287.116829999831</c:v>
                </c:pt>
                <c:pt idx="86469">
                  <c:v>287.12309599995899</c:v>
                </c:pt>
                <c:pt idx="86470">
                  <c:v>287.12372000018104</c:v>
                </c:pt>
                <c:pt idx="86471">
                  <c:v>287.12473999985303</c:v>
                </c:pt>
                <c:pt idx="86472">
                  <c:v>287.12557500011803</c:v>
                </c:pt>
                <c:pt idx="86473">
                  <c:v>287.13963100017202</c:v>
                </c:pt>
                <c:pt idx="86474">
                  <c:v>287.15977799993198</c:v>
                </c:pt>
                <c:pt idx="86475">
                  <c:v>287.17399200013398</c:v>
                </c:pt>
                <c:pt idx="86476">
                  <c:v>287.18000700018797</c:v>
                </c:pt>
                <c:pt idx="86477">
                  <c:v>287.18061600011401</c:v>
                </c:pt>
                <c:pt idx="86478">
                  <c:v>287.18177000018801</c:v>
                </c:pt>
                <c:pt idx="86479">
                  <c:v>287.18255100011402</c:v>
                </c:pt>
                <c:pt idx="86480">
                  <c:v>287.18396600015598</c:v>
                </c:pt>
                <c:pt idx="86481">
                  <c:v>287.184652000178</c:v>
                </c:pt>
                <c:pt idx="86482">
                  <c:v>287.18592499990302</c:v>
                </c:pt>
                <c:pt idx="86483">
                  <c:v>287.186744999871</c:v>
                </c:pt>
                <c:pt idx="86484">
                  <c:v>287.189263000072</c:v>
                </c:pt>
                <c:pt idx="86485">
                  <c:v>287.19474499985097</c:v>
                </c:pt>
                <c:pt idx="86486">
                  <c:v>287.19528700003099</c:v>
                </c:pt>
                <c:pt idx="86487">
                  <c:v>287.19643000022103</c:v>
                </c:pt>
                <c:pt idx="86488">
                  <c:v>287.19724900019997</c:v>
                </c:pt>
                <c:pt idx="86489">
                  <c:v>287.21449600015995</c:v>
                </c:pt>
                <c:pt idx="86490">
                  <c:v>287.21515400002301</c:v>
                </c:pt>
                <c:pt idx="86491">
                  <c:v>287.21634700013902</c:v>
                </c:pt>
                <c:pt idx="86492">
                  <c:v>287.21662399993801</c:v>
                </c:pt>
                <c:pt idx="86493">
                  <c:v>287.21718799988503</c:v>
                </c:pt>
                <c:pt idx="86494">
                  <c:v>287.21756799996001</c:v>
                </c:pt>
                <c:pt idx="86495">
                  <c:v>287.21836900012897</c:v>
                </c:pt>
                <c:pt idx="86496">
                  <c:v>287.21915400001302</c:v>
                </c:pt>
                <c:pt idx="86497">
                  <c:v>287.23072000002497</c:v>
                </c:pt>
                <c:pt idx="86498">
                  <c:v>287.23128999990797</c:v>
                </c:pt>
                <c:pt idx="86499">
                  <c:v>287.23236399991902</c:v>
                </c:pt>
                <c:pt idx="86500">
                  <c:v>287.233267999909</c:v>
                </c:pt>
                <c:pt idx="86501">
                  <c:v>287.25153899995297</c:v>
                </c:pt>
                <c:pt idx="86502">
                  <c:v>287.26039399998598</c:v>
                </c:pt>
                <c:pt idx="86503">
                  <c:v>287.26265400018696</c:v>
                </c:pt>
                <c:pt idx="86504">
                  <c:v>287.28119500010501</c:v>
                </c:pt>
                <c:pt idx="86505">
                  <c:v>287.28161700018899</c:v>
                </c:pt>
                <c:pt idx="86506">
                  <c:v>287.28234600021</c:v>
                </c:pt>
                <c:pt idx="86507">
                  <c:v>287.28287400008401</c:v>
                </c:pt>
                <c:pt idx="86508">
                  <c:v>287.31562599978099</c:v>
                </c:pt>
                <c:pt idx="86509">
                  <c:v>287.32354200019404</c:v>
                </c:pt>
                <c:pt idx="86510">
                  <c:v>287.32657599994099</c:v>
                </c:pt>
                <c:pt idx="86511">
                  <c:v>287.32730999990901</c:v>
                </c:pt>
                <c:pt idx="86512">
                  <c:v>287.32851499989903</c:v>
                </c:pt>
                <c:pt idx="86513">
                  <c:v>287.32957700003601</c:v>
                </c:pt>
                <c:pt idx="86514">
                  <c:v>287.33659699992103</c:v>
                </c:pt>
                <c:pt idx="86515">
                  <c:v>287.337246999868</c:v>
                </c:pt>
                <c:pt idx="86516">
                  <c:v>287.33860300008001</c:v>
                </c:pt>
                <c:pt idx="86517">
                  <c:v>287.33959999999502</c:v>
                </c:pt>
                <c:pt idx="86518">
                  <c:v>287.34468199991102</c:v>
                </c:pt>
                <c:pt idx="86519">
                  <c:v>287.34539000015496</c:v>
                </c:pt>
                <c:pt idx="86520">
                  <c:v>287.34674299994299</c:v>
                </c:pt>
                <c:pt idx="86521">
                  <c:v>287.34734799991202</c:v>
                </c:pt>
                <c:pt idx="86522">
                  <c:v>287.34766900015495</c:v>
                </c:pt>
                <c:pt idx="86523">
                  <c:v>287.34769899983797</c:v>
                </c:pt>
                <c:pt idx="86524">
                  <c:v>287.348031999954</c:v>
                </c:pt>
                <c:pt idx="86525">
                  <c:v>287.34936299997503</c:v>
                </c:pt>
                <c:pt idx="86526">
                  <c:v>287.35031199994398</c:v>
                </c:pt>
                <c:pt idx="86527">
                  <c:v>287.36092600001899</c:v>
                </c:pt>
                <c:pt idx="86528">
                  <c:v>287.36156900003999</c:v>
                </c:pt>
                <c:pt idx="86529">
                  <c:v>287.36291199993497</c:v>
                </c:pt>
                <c:pt idx="86530">
                  <c:v>287.363804000051</c:v>
                </c:pt>
                <c:pt idx="86531">
                  <c:v>287.37306399989302</c:v>
                </c:pt>
                <c:pt idx="86532">
                  <c:v>287.37484200019003</c:v>
                </c:pt>
                <c:pt idx="86533">
                  <c:v>287.375498000074</c:v>
                </c:pt>
                <c:pt idx="86534">
                  <c:v>287.376635999862</c:v>
                </c:pt>
                <c:pt idx="86535">
                  <c:v>287.37749999981997</c:v>
                </c:pt>
                <c:pt idx="86536">
                  <c:v>287.37832500019005</c:v>
                </c:pt>
                <c:pt idx="86537">
                  <c:v>287.37872900001003</c:v>
                </c:pt>
                <c:pt idx="86538">
                  <c:v>287.37959699992598</c:v>
                </c:pt>
                <c:pt idx="86539">
                  <c:v>287.380176000169</c:v>
                </c:pt>
                <c:pt idx="86540">
                  <c:v>287.38126999996797</c:v>
                </c:pt>
                <c:pt idx="86541">
                  <c:v>287.38168500012699</c:v>
                </c:pt>
                <c:pt idx="86542">
                  <c:v>287.38245400018002</c:v>
                </c:pt>
                <c:pt idx="86543">
                  <c:v>287.38331500017</c:v>
                </c:pt>
                <c:pt idx="86544">
                  <c:v>287.41036300016202</c:v>
                </c:pt>
                <c:pt idx="86545">
                  <c:v>287.41982100018504</c:v>
                </c:pt>
                <c:pt idx="86546">
                  <c:v>287.42294199992102</c:v>
                </c:pt>
                <c:pt idx="86547">
                  <c:v>287.42354299993099</c:v>
                </c:pt>
                <c:pt idx="86548">
                  <c:v>287.42483099995297</c:v>
                </c:pt>
                <c:pt idx="86549">
                  <c:v>287.42569899986796</c:v>
                </c:pt>
                <c:pt idx="86550">
                  <c:v>287.44459100016599</c:v>
                </c:pt>
                <c:pt idx="86551">
                  <c:v>287.448921999839</c:v>
                </c:pt>
                <c:pt idx="86552">
                  <c:v>287.449512999955</c:v>
                </c:pt>
                <c:pt idx="86553">
                  <c:v>287.44956299988104</c:v>
                </c:pt>
                <c:pt idx="86554">
                  <c:v>287.45026600017798</c:v>
                </c:pt>
                <c:pt idx="86555">
                  <c:v>287.45069400019901</c:v>
                </c:pt>
                <c:pt idx="86556">
                  <c:v>287.450970000008</c:v>
                </c:pt>
                <c:pt idx="86557">
                  <c:v>287.451581999903</c:v>
                </c:pt>
                <c:pt idx="86558">
                  <c:v>287.451597000199</c:v>
                </c:pt>
                <c:pt idx="86559">
                  <c:v>287.45204699998703</c:v>
                </c:pt>
                <c:pt idx="86560">
                  <c:v>287.45254600016699</c:v>
                </c:pt>
                <c:pt idx="86561">
                  <c:v>287.45562899984998</c:v>
                </c:pt>
                <c:pt idx="86562">
                  <c:v>287.46838600000001</c:v>
                </c:pt>
                <c:pt idx="86563">
                  <c:v>287.46896900020101</c:v>
                </c:pt>
                <c:pt idx="86564">
                  <c:v>287.47004500019096</c:v>
                </c:pt>
                <c:pt idx="86565">
                  <c:v>287.47081399978902</c:v>
                </c:pt>
                <c:pt idx="86566">
                  <c:v>287.47092399998996</c:v>
                </c:pt>
                <c:pt idx="86567">
                  <c:v>287.47410300002201</c:v>
                </c:pt>
                <c:pt idx="86568">
                  <c:v>287.476401999811</c:v>
                </c:pt>
                <c:pt idx="86569">
                  <c:v>287.476714000149</c:v>
                </c:pt>
                <c:pt idx="86570">
                  <c:v>287.47733099998999</c:v>
                </c:pt>
                <c:pt idx="86571">
                  <c:v>287.47773599980002</c:v>
                </c:pt>
                <c:pt idx="86572">
                  <c:v>287.50931700005799</c:v>
                </c:pt>
                <c:pt idx="86573">
                  <c:v>287.50997499992002</c:v>
                </c:pt>
                <c:pt idx="86574">
                  <c:v>287.51118099989901</c:v>
                </c:pt>
                <c:pt idx="86575">
                  <c:v>287.51195899985703</c:v>
                </c:pt>
                <c:pt idx="86576">
                  <c:v>287.51278500021704</c:v>
                </c:pt>
                <c:pt idx="86577">
                  <c:v>287.51353699999498</c:v>
                </c:pt>
                <c:pt idx="86578">
                  <c:v>287.514782000016</c:v>
                </c:pt>
                <c:pt idx="86579">
                  <c:v>287.5156529999</c:v>
                </c:pt>
                <c:pt idx="86580">
                  <c:v>287.51773700014297</c:v>
                </c:pt>
                <c:pt idx="86581">
                  <c:v>287.52051899982604</c:v>
                </c:pt>
                <c:pt idx="86582">
                  <c:v>287.52068199992198</c:v>
                </c:pt>
                <c:pt idx="86583">
                  <c:v>287.52088300007</c:v>
                </c:pt>
                <c:pt idx="86584">
                  <c:v>287.521585999911</c:v>
                </c:pt>
                <c:pt idx="86585">
                  <c:v>287.52205299997502</c:v>
                </c:pt>
                <c:pt idx="86586">
                  <c:v>287.52236499985804</c:v>
                </c:pt>
                <c:pt idx="86587">
                  <c:v>287.53182799982795</c:v>
                </c:pt>
                <c:pt idx="86588">
                  <c:v>287.56024799986301</c:v>
                </c:pt>
                <c:pt idx="86589">
                  <c:v>287.560991000191</c:v>
                </c:pt>
                <c:pt idx="86590">
                  <c:v>287.56156400004295</c:v>
                </c:pt>
                <c:pt idx="86591">
                  <c:v>287.56282299991602</c:v>
                </c:pt>
                <c:pt idx="86592">
                  <c:v>287.56373399983198</c:v>
                </c:pt>
                <c:pt idx="86593">
                  <c:v>287.57962800000297</c:v>
                </c:pt>
                <c:pt idx="86594">
                  <c:v>287.58679800011998</c:v>
                </c:pt>
                <c:pt idx="86595">
                  <c:v>287.58743099979199</c:v>
                </c:pt>
                <c:pt idx="86596">
                  <c:v>287.58885099978204</c:v>
                </c:pt>
                <c:pt idx="86597">
                  <c:v>287.58983299985601</c:v>
                </c:pt>
                <c:pt idx="86598">
                  <c:v>287.59834199991002</c:v>
                </c:pt>
                <c:pt idx="86599">
                  <c:v>287.59876799995203</c:v>
                </c:pt>
                <c:pt idx="86600">
                  <c:v>287.59945100000499</c:v>
                </c:pt>
                <c:pt idx="86601">
                  <c:v>287.60015799980403</c:v>
                </c:pt>
                <c:pt idx="86602">
                  <c:v>287.60109599988903</c:v>
                </c:pt>
                <c:pt idx="86603">
                  <c:v>287.60143999988901</c:v>
                </c:pt>
                <c:pt idx="86604">
                  <c:v>287.60209900019601</c:v>
                </c:pt>
                <c:pt idx="86605">
                  <c:v>287.6025569999</c:v>
                </c:pt>
                <c:pt idx="86606">
                  <c:v>287.60559900001596</c:v>
                </c:pt>
                <c:pt idx="86607">
                  <c:v>287.60816900012202</c:v>
                </c:pt>
                <c:pt idx="86608">
                  <c:v>287.60884199982604</c:v>
                </c:pt>
                <c:pt idx="86609">
                  <c:v>287.60918399984803</c:v>
                </c:pt>
                <c:pt idx="86610">
                  <c:v>287.60988900012302</c:v>
                </c:pt>
                <c:pt idx="86611">
                  <c:v>287.61058600002701</c:v>
                </c:pt>
                <c:pt idx="86612">
                  <c:v>287.61505700003897</c:v>
                </c:pt>
                <c:pt idx="86613">
                  <c:v>287.62027099992298</c:v>
                </c:pt>
                <c:pt idx="86614">
                  <c:v>287.62084800018698</c:v>
                </c:pt>
                <c:pt idx="86615">
                  <c:v>287.62172799997597</c:v>
                </c:pt>
                <c:pt idx="86616">
                  <c:v>287.62293499994399</c:v>
                </c:pt>
                <c:pt idx="86617">
                  <c:v>287.63113800005101</c:v>
                </c:pt>
                <c:pt idx="86618">
                  <c:v>287.63167099987101</c:v>
                </c:pt>
                <c:pt idx="86619">
                  <c:v>287.63253899978696</c:v>
                </c:pt>
                <c:pt idx="86620">
                  <c:v>287.63319800009401</c:v>
                </c:pt>
                <c:pt idx="86621">
                  <c:v>287.64027699980903</c:v>
                </c:pt>
                <c:pt idx="86622">
                  <c:v>287.64093800009499</c:v>
                </c:pt>
                <c:pt idx="86623">
                  <c:v>287.64232399998895</c:v>
                </c:pt>
                <c:pt idx="86624">
                  <c:v>287.64326300006303</c:v>
                </c:pt>
                <c:pt idx="86625">
                  <c:v>287.66346600014003</c:v>
                </c:pt>
                <c:pt idx="86626">
                  <c:v>287.69034700007899</c:v>
                </c:pt>
                <c:pt idx="86627">
                  <c:v>287.69077000015301</c:v>
                </c:pt>
                <c:pt idx="86628">
                  <c:v>287.69147200000504</c:v>
                </c:pt>
                <c:pt idx="86629">
                  <c:v>287.69242799989996</c:v>
                </c:pt>
                <c:pt idx="86630">
                  <c:v>287.695534999784</c:v>
                </c:pt>
                <c:pt idx="86631">
                  <c:v>287.69595299991101</c:v>
                </c:pt>
                <c:pt idx="86632">
                  <c:v>287.718475000019</c:v>
                </c:pt>
                <c:pt idx="86633">
                  <c:v>287.71913899981803</c:v>
                </c:pt>
                <c:pt idx="86634">
                  <c:v>287.71968000000902</c:v>
                </c:pt>
                <c:pt idx="86635">
                  <c:v>287.72032500000898</c:v>
                </c:pt>
                <c:pt idx="86636">
                  <c:v>287.721216000136</c:v>
                </c:pt>
                <c:pt idx="86637">
                  <c:v>287.73547599985199</c:v>
                </c:pt>
                <c:pt idx="86638">
                  <c:v>287.73598799989401</c:v>
                </c:pt>
                <c:pt idx="86639">
                  <c:v>287.73694399978899</c:v>
                </c:pt>
                <c:pt idx="86640">
                  <c:v>287.73750099980998</c:v>
                </c:pt>
                <c:pt idx="86641">
                  <c:v>287.74244799978902</c:v>
                </c:pt>
                <c:pt idx="86642">
                  <c:v>287.74338199991604</c:v>
                </c:pt>
                <c:pt idx="86643">
                  <c:v>287.75112999983298</c:v>
                </c:pt>
                <c:pt idx="86644">
                  <c:v>287.76000600009797</c:v>
                </c:pt>
                <c:pt idx="86645">
                  <c:v>287.76058799985498</c:v>
                </c:pt>
                <c:pt idx="86646">
                  <c:v>287.76140599984501</c:v>
                </c:pt>
                <c:pt idx="86647">
                  <c:v>287.76169299999304</c:v>
                </c:pt>
                <c:pt idx="86648">
                  <c:v>287.76202000017201</c:v>
                </c:pt>
                <c:pt idx="86649">
                  <c:v>287.76231299980202</c:v>
                </c:pt>
                <c:pt idx="86650">
                  <c:v>287.763300999813</c:v>
                </c:pt>
                <c:pt idx="86651">
                  <c:v>287.763670000003</c:v>
                </c:pt>
                <c:pt idx="86652">
                  <c:v>287.763737000204</c:v>
                </c:pt>
                <c:pt idx="86653">
                  <c:v>287.76457000003501</c:v>
                </c:pt>
                <c:pt idx="86654">
                  <c:v>287.76458899983402</c:v>
                </c:pt>
                <c:pt idx="86655">
                  <c:v>287.76514999981305</c:v>
                </c:pt>
                <c:pt idx="86656">
                  <c:v>287.77156200021602</c:v>
                </c:pt>
                <c:pt idx="86657">
                  <c:v>287.77775099979402</c:v>
                </c:pt>
                <c:pt idx="86658">
                  <c:v>287.785627000175</c:v>
                </c:pt>
                <c:pt idx="86659">
                  <c:v>287.78621799983699</c:v>
                </c:pt>
                <c:pt idx="86660">
                  <c:v>287.78744900000601</c:v>
                </c:pt>
                <c:pt idx="86661">
                  <c:v>287.78842800011199</c:v>
                </c:pt>
                <c:pt idx="86662">
                  <c:v>287.805349999871</c:v>
                </c:pt>
                <c:pt idx="86663">
                  <c:v>287.80605900010403</c:v>
                </c:pt>
                <c:pt idx="86664">
                  <c:v>287.80646399991298</c:v>
                </c:pt>
                <c:pt idx="86665">
                  <c:v>287.80705600001903</c:v>
                </c:pt>
                <c:pt idx="86666">
                  <c:v>287.807284999871</c:v>
                </c:pt>
                <c:pt idx="86667">
                  <c:v>287.80805499991396</c:v>
                </c:pt>
                <c:pt idx="86668">
                  <c:v>287.80825800003998</c:v>
                </c:pt>
                <c:pt idx="86669">
                  <c:v>287.80905299981896</c:v>
                </c:pt>
                <c:pt idx="86670">
                  <c:v>287.81691499989302</c:v>
                </c:pt>
                <c:pt idx="86671">
                  <c:v>287.81729999991501</c:v>
                </c:pt>
                <c:pt idx="86672">
                  <c:v>287.81772699994599</c:v>
                </c:pt>
                <c:pt idx="86673">
                  <c:v>287.81788200012602</c:v>
                </c:pt>
                <c:pt idx="86674">
                  <c:v>287.81851199982998</c:v>
                </c:pt>
                <c:pt idx="86675">
                  <c:v>287.81857700005196</c:v>
                </c:pt>
                <c:pt idx="86676">
                  <c:v>287.81924799977702</c:v>
                </c:pt>
                <c:pt idx="86677">
                  <c:v>287.81958499985097</c:v>
                </c:pt>
                <c:pt idx="86678">
                  <c:v>287.826485000096</c:v>
                </c:pt>
                <c:pt idx="86679">
                  <c:v>287.82760300009602</c:v>
                </c:pt>
                <c:pt idx="86680">
                  <c:v>287.82997700000101</c:v>
                </c:pt>
                <c:pt idx="86681">
                  <c:v>287.840556999981</c:v>
                </c:pt>
                <c:pt idx="86682">
                  <c:v>287.84087499980097</c:v>
                </c:pt>
                <c:pt idx="86683">
                  <c:v>287.84154400000205</c:v>
                </c:pt>
                <c:pt idx="86684">
                  <c:v>287.84287799999203</c:v>
                </c:pt>
                <c:pt idx="86685">
                  <c:v>287.84396799983301</c:v>
                </c:pt>
                <c:pt idx="86686">
                  <c:v>287.85158900018297</c:v>
                </c:pt>
                <c:pt idx="86687">
                  <c:v>287.85735400015199</c:v>
                </c:pt>
                <c:pt idx="86688">
                  <c:v>287.85792400003601</c:v>
                </c:pt>
                <c:pt idx="86689">
                  <c:v>287.85905399990901</c:v>
                </c:pt>
                <c:pt idx="86690">
                  <c:v>287.85983399984599</c:v>
                </c:pt>
                <c:pt idx="86691">
                  <c:v>287.85986899993003</c:v>
                </c:pt>
                <c:pt idx="86692">
                  <c:v>287.86033999995101</c:v>
                </c:pt>
                <c:pt idx="86693">
                  <c:v>287.86124899988801</c:v>
                </c:pt>
                <c:pt idx="86694">
                  <c:v>287.86193399991998</c:v>
                </c:pt>
                <c:pt idx="86695">
                  <c:v>287.87134999993197</c:v>
                </c:pt>
                <c:pt idx="86696">
                  <c:v>287.87416500017503</c:v>
                </c:pt>
                <c:pt idx="86697">
                  <c:v>287.89179800014597</c:v>
                </c:pt>
                <c:pt idx="86698">
                  <c:v>287.94123599982396</c:v>
                </c:pt>
                <c:pt idx="86699">
                  <c:v>287.94237400006699</c:v>
                </c:pt>
                <c:pt idx="86700">
                  <c:v>287.94305500014104</c:v>
                </c:pt>
                <c:pt idx="86701">
                  <c:v>287.94427200000399</c:v>
                </c:pt>
                <c:pt idx="86702">
                  <c:v>287.94474000005698</c:v>
                </c:pt>
                <c:pt idx="86703">
                  <c:v>287.94519199982398</c:v>
                </c:pt>
                <c:pt idx="86704">
                  <c:v>287.945349999972</c:v>
                </c:pt>
                <c:pt idx="86705">
                  <c:v>287.946531000216</c:v>
                </c:pt>
                <c:pt idx="86706">
                  <c:v>287.947336999877</c:v>
                </c:pt>
                <c:pt idx="86707">
                  <c:v>287.94806799987697</c:v>
                </c:pt>
                <c:pt idx="86708">
                  <c:v>287.94869800003602</c:v>
                </c:pt>
                <c:pt idx="86709">
                  <c:v>287.94997900013101</c:v>
                </c:pt>
                <c:pt idx="86710">
                  <c:v>287.95083500017398</c:v>
                </c:pt>
                <c:pt idx="86711">
                  <c:v>287.95694400014298</c:v>
                </c:pt>
                <c:pt idx="86712">
                  <c:v>287.95766800021704</c:v>
                </c:pt>
                <c:pt idx="86713">
                  <c:v>287.95897999998402</c:v>
                </c:pt>
                <c:pt idx="86714">
                  <c:v>287.95998599980499</c:v>
                </c:pt>
                <c:pt idx="86715">
                  <c:v>287.96687500016498</c:v>
                </c:pt>
                <c:pt idx="86716">
                  <c:v>287.96753500000699</c:v>
                </c:pt>
                <c:pt idx="86717">
                  <c:v>287.96879899982702</c:v>
                </c:pt>
                <c:pt idx="86718">
                  <c:v>287.96970900020801</c:v>
                </c:pt>
                <c:pt idx="86719">
                  <c:v>287.97137499987002</c:v>
                </c:pt>
                <c:pt idx="86720">
                  <c:v>287.98212199990303</c:v>
                </c:pt>
                <c:pt idx="86721">
                  <c:v>287.990013000126</c:v>
                </c:pt>
                <c:pt idx="86722">
                  <c:v>287.99041799993495</c:v>
                </c:pt>
                <c:pt idx="86723">
                  <c:v>287.990626000009</c:v>
                </c:pt>
                <c:pt idx="86724">
                  <c:v>287.99097799992501</c:v>
                </c:pt>
                <c:pt idx="86725">
                  <c:v>287.99117900007303</c:v>
                </c:pt>
                <c:pt idx="86726">
                  <c:v>287.99170199999901</c:v>
                </c:pt>
                <c:pt idx="86727">
                  <c:v>287.99172900016805</c:v>
                </c:pt>
                <c:pt idx="86728">
                  <c:v>287.99218099993499</c:v>
                </c:pt>
                <c:pt idx="86729">
                  <c:v>288.002882</c:v>
                </c:pt>
                <c:pt idx="86730">
                  <c:v>288.00357999989495</c:v>
                </c:pt>
                <c:pt idx="86731">
                  <c:v>288.00488900014801</c:v>
                </c:pt>
                <c:pt idx="86732">
                  <c:v>288.00530999978901</c:v>
                </c:pt>
                <c:pt idx="86733">
                  <c:v>288.00585299995799</c:v>
                </c:pt>
                <c:pt idx="86734">
                  <c:v>288.00632000002201</c:v>
                </c:pt>
                <c:pt idx="86735">
                  <c:v>288.01098699977899</c:v>
                </c:pt>
                <c:pt idx="86736">
                  <c:v>288.011688000096</c:v>
                </c:pt>
                <c:pt idx="86737">
                  <c:v>288.01296099982204</c:v>
                </c:pt>
                <c:pt idx="86738">
                  <c:v>288.01385899987503</c:v>
                </c:pt>
                <c:pt idx="86739">
                  <c:v>288.01470300004399</c:v>
                </c:pt>
                <c:pt idx="86740">
                  <c:v>288.02071700010799</c:v>
                </c:pt>
                <c:pt idx="86741">
                  <c:v>288.03463099984504</c:v>
                </c:pt>
                <c:pt idx="86742">
                  <c:v>288.03523299984505</c:v>
                </c:pt>
                <c:pt idx="86743">
                  <c:v>288.036059000205</c:v>
                </c:pt>
                <c:pt idx="86744">
                  <c:v>288.036546000057</c:v>
                </c:pt>
                <c:pt idx="86745">
                  <c:v>288.03753800002596</c:v>
                </c:pt>
                <c:pt idx="86746">
                  <c:v>288.05535599985802</c:v>
                </c:pt>
                <c:pt idx="86747">
                  <c:v>288.06887500013499</c:v>
                </c:pt>
                <c:pt idx="86748">
                  <c:v>288.08265199995702</c:v>
                </c:pt>
                <c:pt idx="86749">
                  <c:v>288.083109000126</c:v>
                </c:pt>
                <c:pt idx="86750">
                  <c:v>288.083168999946</c:v>
                </c:pt>
                <c:pt idx="86751">
                  <c:v>288.08368199997801</c:v>
                </c:pt>
                <c:pt idx="86752">
                  <c:v>288.084093000179</c:v>
                </c:pt>
                <c:pt idx="86753">
                  <c:v>288.08472899982002</c:v>
                </c:pt>
                <c:pt idx="86754">
                  <c:v>288.08487000014696</c:v>
                </c:pt>
                <c:pt idx="86755">
                  <c:v>288.085531999968</c:v>
                </c:pt>
                <c:pt idx="86756">
                  <c:v>288.08922899997901</c:v>
                </c:pt>
                <c:pt idx="86757">
                  <c:v>288.08974799994701</c:v>
                </c:pt>
                <c:pt idx="86758">
                  <c:v>288.09070399984097</c:v>
                </c:pt>
                <c:pt idx="86759">
                  <c:v>288.09128300008501</c:v>
                </c:pt>
                <c:pt idx="86760">
                  <c:v>288.09337700022297</c:v>
                </c:pt>
                <c:pt idx="86761">
                  <c:v>288.09387000001101</c:v>
                </c:pt>
                <c:pt idx="86762">
                  <c:v>288.09467500013801</c:v>
                </c:pt>
                <c:pt idx="86763">
                  <c:v>288.09525799988398</c:v>
                </c:pt>
                <c:pt idx="86764">
                  <c:v>288.09944000022296</c:v>
                </c:pt>
                <c:pt idx="86765">
                  <c:v>288.10143999999099</c:v>
                </c:pt>
                <c:pt idx="86766">
                  <c:v>288.103277000118</c:v>
                </c:pt>
                <c:pt idx="86767">
                  <c:v>288.10968500010802</c:v>
                </c:pt>
                <c:pt idx="86768">
                  <c:v>288.11036600018195</c:v>
                </c:pt>
                <c:pt idx="86769">
                  <c:v>288.11166100012997</c:v>
                </c:pt>
                <c:pt idx="86770">
                  <c:v>288.11259699978103</c:v>
                </c:pt>
                <c:pt idx="86771">
                  <c:v>288.146442000197</c:v>
                </c:pt>
                <c:pt idx="86772">
                  <c:v>288.15390499994396</c:v>
                </c:pt>
                <c:pt idx="86773">
                  <c:v>288.15532599992298</c:v>
                </c:pt>
                <c:pt idx="86774">
                  <c:v>288.15592599994397</c:v>
                </c:pt>
                <c:pt idx="86775">
                  <c:v>288.16549700013604</c:v>
                </c:pt>
                <c:pt idx="86776">
                  <c:v>288.17411199997798</c:v>
                </c:pt>
                <c:pt idx="86777">
                  <c:v>288.17467799990396</c:v>
                </c:pt>
                <c:pt idx="86778">
                  <c:v>288.17571299987299</c:v>
                </c:pt>
                <c:pt idx="86779">
                  <c:v>288.17641400018999</c:v>
                </c:pt>
                <c:pt idx="86780">
                  <c:v>288.17725199996801</c:v>
                </c:pt>
                <c:pt idx="86781">
                  <c:v>288.17785499995796</c:v>
                </c:pt>
                <c:pt idx="86782">
                  <c:v>288.179012</c:v>
                </c:pt>
                <c:pt idx="86783">
                  <c:v>288.179817000127</c:v>
                </c:pt>
                <c:pt idx="86784">
                  <c:v>288.19358300006502</c:v>
                </c:pt>
                <c:pt idx="86785">
                  <c:v>288.19701500015003</c:v>
                </c:pt>
                <c:pt idx="86786">
                  <c:v>288.197590999971</c:v>
                </c:pt>
                <c:pt idx="86787">
                  <c:v>288.198758999897</c:v>
                </c:pt>
                <c:pt idx="86788">
                  <c:v>288.19944399992801</c:v>
                </c:pt>
                <c:pt idx="86789">
                  <c:v>288.21792200005797</c:v>
                </c:pt>
                <c:pt idx="86790">
                  <c:v>288.21826400007899</c:v>
                </c:pt>
                <c:pt idx="86791">
                  <c:v>288.21882600004704</c:v>
                </c:pt>
                <c:pt idx="86792">
                  <c:v>288.21932900018498</c:v>
                </c:pt>
                <c:pt idx="86793">
                  <c:v>288.23632000012304</c:v>
                </c:pt>
                <c:pt idx="86794">
                  <c:v>288.236758000039</c:v>
                </c:pt>
                <c:pt idx="86795">
                  <c:v>288.237587999901</c:v>
                </c:pt>
                <c:pt idx="86796">
                  <c:v>288.23786100019697</c:v>
                </c:pt>
                <c:pt idx="86797">
                  <c:v>288.23808600009204</c:v>
                </c:pt>
                <c:pt idx="86798">
                  <c:v>288.24678899991295</c:v>
                </c:pt>
                <c:pt idx="86799">
                  <c:v>288.25354099990301</c:v>
                </c:pt>
                <c:pt idx="86800">
                  <c:v>288.25427099991401</c:v>
                </c:pt>
                <c:pt idx="86801">
                  <c:v>288.25558900007303</c:v>
                </c:pt>
                <c:pt idx="86802">
                  <c:v>288.25647599978697</c:v>
                </c:pt>
                <c:pt idx="86803">
                  <c:v>288.25824300019997</c:v>
                </c:pt>
                <c:pt idx="86804">
                  <c:v>288.25886799995703</c:v>
                </c:pt>
                <c:pt idx="86805">
                  <c:v>288.25994899989303</c:v>
                </c:pt>
                <c:pt idx="86806">
                  <c:v>288.26078000019999</c:v>
                </c:pt>
                <c:pt idx="86807">
                  <c:v>288.26163199983</c:v>
                </c:pt>
                <c:pt idx="86808">
                  <c:v>288.26222599991502</c:v>
                </c:pt>
                <c:pt idx="86809">
                  <c:v>288.263465</c:v>
                </c:pt>
                <c:pt idx="86810">
                  <c:v>288.263842000105</c:v>
                </c:pt>
                <c:pt idx="86811">
                  <c:v>288.26433399990395</c:v>
                </c:pt>
                <c:pt idx="86812">
                  <c:v>288.26822200016898</c:v>
                </c:pt>
                <c:pt idx="86813">
                  <c:v>288.26896900000003</c:v>
                </c:pt>
                <c:pt idx="86814">
                  <c:v>288.27026899989499</c:v>
                </c:pt>
                <c:pt idx="86815">
                  <c:v>288.27073599995799</c:v>
                </c:pt>
                <c:pt idx="86816">
                  <c:v>288.27125099996903</c:v>
                </c:pt>
                <c:pt idx="86817">
                  <c:v>288.27166600012703</c:v>
                </c:pt>
                <c:pt idx="86818">
                  <c:v>288.27238299982099</c:v>
                </c:pt>
                <c:pt idx="86819">
                  <c:v>288.27304800006402</c:v>
                </c:pt>
                <c:pt idx="86820">
                  <c:v>288.27910500012797</c:v>
                </c:pt>
                <c:pt idx="86821">
                  <c:v>288.28958299982298</c:v>
                </c:pt>
                <c:pt idx="86822">
                  <c:v>288.29032500016098</c:v>
                </c:pt>
                <c:pt idx="86823">
                  <c:v>288.29168399988697</c:v>
                </c:pt>
                <c:pt idx="86824">
                  <c:v>288.29331099996102</c:v>
                </c:pt>
                <c:pt idx="86825">
                  <c:v>288.29740399987696</c:v>
                </c:pt>
                <c:pt idx="86826">
                  <c:v>288.297755999792</c:v>
                </c:pt>
                <c:pt idx="86827">
                  <c:v>288.298436999866</c:v>
                </c:pt>
                <c:pt idx="86828">
                  <c:v>288.298925000162</c:v>
                </c:pt>
                <c:pt idx="86829">
                  <c:v>288.31903899981597</c:v>
                </c:pt>
                <c:pt idx="86830">
                  <c:v>288.32819199988</c:v>
                </c:pt>
                <c:pt idx="86831">
                  <c:v>288.33229100018798</c:v>
                </c:pt>
                <c:pt idx="86832">
                  <c:v>288.35770700015905</c:v>
                </c:pt>
                <c:pt idx="86833">
                  <c:v>288.35844000013799</c:v>
                </c:pt>
                <c:pt idx="86834">
                  <c:v>288.359493999905</c:v>
                </c:pt>
                <c:pt idx="86835">
                  <c:v>288.36071400019097</c:v>
                </c:pt>
                <c:pt idx="86836">
                  <c:v>288.36141100009604</c:v>
                </c:pt>
                <c:pt idx="86837">
                  <c:v>288.36613100020202</c:v>
                </c:pt>
                <c:pt idx="86838">
                  <c:v>288.36947899981101</c:v>
                </c:pt>
                <c:pt idx="86839">
                  <c:v>288.379818000066</c:v>
                </c:pt>
                <c:pt idx="86840">
                  <c:v>288.39196799981397</c:v>
                </c:pt>
                <c:pt idx="86841">
                  <c:v>288.39263600002596</c:v>
                </c:pt>
                <c:pt idx="86842">
                  <c:v>288.39379500004702</c:v>
                </c:pt>
                <c:pt idx="86843">
                  <c:v>288.39467899979297</c:v>
                </c:pt>
                <c:pt idx="86844">
                  <c:v>288.406246999784</c:v>
                </c:pt>
                <c:pt idx="86845">
                  <c:v>288.40660100013298</c:v>
                </c:pt>
                <c:pt idx="86846">
                  <c:v>288.407283000196</c:v>
                </c:pt>
                <c:pt idx="86847">
                  <c:v>288.407846000154</c:v>
                </c:pt>
                <c:pt idx="86848">
                  <c:v>288.41520500009204</c:v>
                </c:pt>
                <c:pt idx="86849">
                  <c:v>288.41598999997501</c:v>
                </c:pt>
                <c:pt idx="86850">
                  <c:v>288.41726900009201</c:v>
                </c:pt>
                <c:pt idx="86851">
                  <c:v>288.41776099989096</c:v>
                </c:pt>
                <c:pt idx="86852">
                  <c:v>288.41823999982796</c:v>
                </c:pt>
                <c:pt idx="86853">
                  <c:v>288.42426299979701</c:v>
                </c:pt>
                <c:pt idx="86854">
                  <c:v>288.42848300018801</c:v>
                </c:pt>
                <c:pt idx="86855">
                  <c:v>288.42884999994499</c:v>
                </c:pt>
                <c:pt idx="86856">
                  <c:v>288.429601000189</c:v>
                </c:pt>
                <c:pt idx="86857">
                  <c:v>288.43005399994496</c:v>
                </c:pt>
                <c:pt idx="86858">
                  <c:v>288.45959699992801</c:v>
                </c:pt>
                <c:pt idx="86859">
                  <c:v>288.46211500012896</c:v>
                </c:pt>
                <c:pt idx="86860">
                  <c:v>288.46780499998198</c:v>
                </c:pt>
                <c:pt idx="86861">
                  <c:v>288.47636799991898</c:v>
                </c:pt>
                <c:pt idx="86862">
                  <c:v>288.478134999877</c:v>
                </c:pt>
                <c:pt idx="86863">
                  <c:v>288.478769999983</c:v>
                </c:pt>
                <c:pt idx="86864">
                  <c:v>288.47992700002499</c:v>
                </c:pt>
                <c:pt idx="86865">
                  <c:v>288.48056300012098</c:v>
                </c:pt>
                <c:pt idx="86866">
                  <c:v>288.48076800022602</c:v>
                </c:pt>
                <c:pt idx="86867">
                  <c:v>288.481177999983</c:v>
                </c:pt>
                <c:pt idx="86868">
                  <c:v>288.482270999793</c:v>
                </c:pt>
                <c:pt idx="86869">
                  <c:v>288.48306600002599</c:v>
                </c:pt>
                <c:pt idx="86870">
                  <c:v>288.49571399996398</c:v>
                </c:pt>
                <c:pt idx="86871">
                  <c:v>288.49572499984697</c:v>
                </c:pt>
                <c:pt idx="86872">
                  <c:v>288.49638000019598</c:v>
                </c:pt>
                <c:pt idx="86873">
                  <c:v>288.496383000165</c:v>
                </c:pt>
                <c:pt idx="86874">
                  <c:v>288.49760699995295</c:v>
                </c:pt>
                <c:pt idx="86875">
                  <c:v>288.49761099991099</c:v>
                </c:pt>
                <c:pt idx="86876">
                  <c:v>288.498534000154</c:v>
                </c:pt>
                <c:pt idx="86877">
                  <c:v>288.49854100007997</c:v>
                </c:pt>
                <c:pt idx="86878">
                  <c:v>288.54228499994804</c:v>
                </c:pt>
                <c:pt idx="86879">
                  <c:v>288.542708000022</c:v>
                </c:pt>
                <c:pt idx="86880">
                  <c:v>288.54355000021303</c:v>
                </c:pt>
                <c:pt idx="86881">
                  <c:v>288.54370999988504</c:v>
                </c:pt>
                <c:pt idx="86882">
                  <c:v>288.54506900006504</c:v>
                </c:pt>
                <c:pt idx="86883">
                  <c:v>288.54523200015996</c:v>
                </c:pt>
                <c:pt idx="86884">
                  <c:v>288.54591099980098</c:v>
                </c:pt>
                <c:pt idx="86885">
                  <c:v>288.54606599997999</c:v>
                </c:pt>
                <c:pt idx="86886">
                  <c:v>288.54641399993801</c:v>
                </c:pt>
                <c:pt idx="86887">
                  <c:v>288.54732099989599</c:v>
                </c:pt>
                <c:pt idx="86888">
                  <c:v>288.54748399999102</c:v>
                </c:pt>
                <c:pt idx="86889">
                  <c:v>288.54905800017099</c:v>
                </c:pt>
                <c:pt idx="86890">
                  <c:v>288.549909999801</c:v>
                </c:pt>
                <c:pt idx="86891">
                  <c:v>288.55013000020301</c:v>
                </c:pt>
                <c:pt idx="86892">
                  <c:v>288.55038800020299</c:v>
                </c:pt>
                <c:pt idx="86893">
                  <c:v>288.55053899997</c:v>
                </c:pt>
                <c:pt idx="86894">
                  <c:v>288.550701000076</c:v>
                </c:pt>
                <c:pt idx="86895">
                  <c:v>288.55104700005501</c:v>
                </c:pt>
                <c:pt idx="86896">
                  <c:v>288.551585999812</c:v>
                </c:pt>
                <c:pt idx="86897">
                  <c:v>288.551653000013</c:v>
                </c:pt>
                <c:pt idx="86898">
                  <c:v>288.55172100020303</c:v>
                </c:pt>
                <c:pt idx="86899">
                  <c:v>288.55178899993905</c:v>
                </c:pt>
                <c:pt idx="86900">
                  <c:v>288.55185200018195</c:v>
                </c:pt>
                <c:pt idx="86901">
                  <c:v>288.55191999991797</c:v>
                </c:pt>
                <c:pt idx="86902">
                  <c:v>288.55198900009697</c:v>
                </c:pt>
                <c:pt idx="86903">
                  <c:v>288.55234599995998</c:v>
                </c:pt>
                <c:pt idx="86904">
                  <c:v>288.55277399998101</c:v>
                </c:pt>
                <c:pt idx="86905">
                  <c:v>288.55303299997098</c:v>
                </c:pt>
                <c:pt idx="86906">
                  <c:v>288.553096000214</c:v>
                </c:pt>
                <c:pt idx="86907">
                  <c:v>288.55346299997098</c:v>
                </c:pt>
                <c:pt idx="86908">
                  <c:v>288.55383600011896</c:v>
                </c:pt>
                <c:pt idx="86909">
                  <c:v>288.554164999823</c:v>
                </c:pt>
                <c:pt idx="86910">
                  <c:v>288.55468399979105</c:v>
                </c:pt>
                <c:pt idx="86911">
                  <c:v>288.55498700022503</c:v>
                </c:pt>
                <c:pt idx="86912">
                  <c:v>288.558429000204</c:v>
                </c:pt>
                <c:pt idx="86913">
                  <c:v>288.55912400013</c:v>
                </c:pt>
                <c:pt idx="86914">
                  <c:v>288.56034399996099</c:v>
                </c:pt>
                <c:pt idx="86915">
                  <c:v>288.56119700003501</c:v>
                </c:pt>
                <c:pt idx="86916">
                  <c:v>288.56222100011996</c:v>
                </c:pt>
                <c:pt idx="86917">
                  <c:v>288.56281099979196</c:v>
                </c:pt>
                <c:pt idx="86918">
                  <c:v>288.56403899999304</c:v>
                </c:pt>
                <c:pt idx="86919">
                  <c:v>288.564849000067</c:v>
                </c:pt>
                <c:pt idx="86920">
                  <c:v>288.566008000088</c:v>
                </c:pt>
                <c:pt idx="86921">
                  <c:v>288.56602799987695</c:v>
                </c:pt>
                <c:pt idx="86922">
                  <c:v>288.56664300019401</c:v>
                </c:pt>
                <c:pt idx="86923">
                  <c:v>288.56664800014102</c:v>
                </c:pt>
                <c:pt idx="86924">
                  <c:v>288.56710999980299</c:v>
                </c:pt>
                <c:pt idx="86925">
                  <c:v>288.567225999941</c:v>
                </c:pt>
                <c:pt idx="86926">
                  <c:v>288.56775299982399</c:v>
                </c:pt>
                <c:pt idx="86927">
                  <c:v>288.56775900021603</c:v>
                </c:pt>
                <c:pt idx="86928">
                  <c:v>288.56842999994097</c:v>
                </c:pt>
                <c:pt idx="86929">
                  <c:v>288.56843599987695</c:v>
                </c:pt>
                <c:pt idx="86930">
                  <c:v>288.57036399995098</c:v>
                </c:pt>
                <c:pt idx="86931">
                  <c:v>288.57069200012097</c:v>
                </c:pt>
                <c:pt idx="86932">
                  <c:v>288.57131999984597</c:v>
                </c:pt>
                <c:pt idx="86933">
                  <c:v>288.571763000163</c:v>
                </c:pt>
                <c:pt idx="86934">
                  <c:v>288.581078999868</c:v>
                </c:pt>
                <c:pt idx="86935">
                  <c:v>288.58170300008999</c:v>
                </c:pt>
                <c:pt idx="86936">
                  <c:v>288.58288599985804</c:v>
                </c:pt>
                <c:pt idx="86937">
                  <c:v>288.58377100004799</c:v>
                </c:pt>
                <c:pt idx="86938">
                  <c:v>288.58826299983696</c:v>
                </c:pt>
                <c:pt idx="86939">
                  <c:v>288.58858600005902</c:v>
                </c:pt>
                <c:pt idx="86940">
                  <c:v>288.589182000123</c:v>
                </c:pt>
                <c:pt idx="86941">
                  <c:v>288.58968699978499</c:v>
                </c:pt>
                <c:pt idx="86942">
                  <c:v>288.59800200007101</c:v>
                </c:pt>
                <c:pt idx="86943">
                  <c:v>288.60960500014698</c:v>
                </c:pt>
                <c:pt idx="86944">
                  <c:v>288.610066999808</c:v>
                </c:pt>
                <c:pt idx="86945">
                  <c:v>288.61089900010398</c:v>
                </c:pt>
                <c:pt idx="86946">
                  <c:v>288.61143599988196</c:v>
                </c:pt>
                <c:pt idx="86947">
                  <c:v>288.61378800002001</c:v>
                </c:pt>
                <c:pt idx="86948">
                  <c:v>288.626230999852</c:v>
                </c:pt>
                <c:pt idx="86949">
                  <c:v>288.63032900016998</c:v>
                </c:pt>
                <c:pt idx="86950">
                  <c:v>288.63614000010699</c:v>
                </c:pt>
                <c:pt idx="86951">
                  <c:v>288.63679799997004</c:v>
                </c:pt>
                <c:pt idx="86952">
                  <c:v>288.63808500000204</c:v>
                </c:pt>
                <c:pt idx="86953">
                  <c:v>288.63893500010801</c:v>
                </c:pt>
                <c:pt idx="86954">
                  <c:v>288.65181399987699</c:v>
                </c:pt>
                <c:pt idx="86955">
                  <c:v>288.652146000004</c:v>
                </c:pt>
                <c:pt idx="86956">
                  <c:v>288.65274600002499</c:v>
                </c:pt>
                <c:pt idx="86957">
                  <c:v>288.65316900009901</c:v>
                </c:pt>
                <c:pt idx="86958">
                  <c:v>288.66204799987798</c:v>
                </c:pt>
                <c:pt idx="86959">
                  <c:v>288.66577600001597</c:v>
                </c:pt>
                <c:pt idx="86960">
                  <c:v>288.67123700001599</c:v>
                </c:pt>
                <c:pt idx="86961">
                  <c:v>288.67309299994304</c:v>
                </c:pt>
                <c:pt idx="86962">
                  <c:v>288.67326299996398</c:v>
                </c:pt>
                <c:pt idx="86963">
                  <c:v>288.67526400017499</c:v>
                </c:pt>
                <c:pt idx="86964">
                  <c:v>288.67538299982601</c:v>
                </c:pt>
                <c:pt idx="86965">
                  <c:v>288.67602099990097</c:v>
                </c:pt>
                <c:pt idx="86966">
                  <c:v>288.67717100001698</c:v>
                </c:pt>
                <c:pt idx="86967">
                  <c:v>288.67801200021796</c:v>
                </c:pt>
                <c:pt idx="86968">
                  <c:v>288.68232000013398</c:v>
                </c:pt>
                <c:pt idx="86969">
                  <c:v>288.68250300001802</c:v>
                </c:pt>
                <c:pt idx="86970">
                  <c:v>288.69326499989199</c:v>
                </c:pt>
                <c:pt idx="86971">
                  <c:v>288.69384600011404</c:v>
                </c:pt>
                <c:pt idx="86972">
                  <c:v>288.69521900014598</c:v>
                </c:pt>
                <c:pt idx="86973">
                  <c:v>288.69602799977599</c:v>
                </c:pt>
                <c:pt idx="86974">
                  <c:v>288.69850399996699</c:v>
                </c:pt>
                <c:pt idx="86975">
                  <c:v>288.69918500004098</c:v>
                </c:pt>
                <c:pt idx="86976">
                  <c:v>288.70057699987206</c:v>
                </c:pt>
                <c:pt idx="86977">
                  <c:v>288.70154800006196</c:v>
                </c:pt>
                <c:pt idx="86978">
                  <c:v>288.70172999995702</c:v>
                </c:pt>
                <c:pt idx="86979">
                  <c:v>288.70547599990397</c:v>
                </c:pt>
                <c:pt idx="86980">
                  <c:v>288.70756400010504</c:v>
                </c:pt>
                <c:pt idx="86981">
                  <c:v>288.734626999939</c:v>
                </c:pt>
                <c:pt idx="86982">
                  <c:v>288.73507300022499</c:v>
                </c:pt>
                <c:pt idx="86983">
                  <c:v>288.76389600009099</c:v>
                </c:pt>
                <c:pt idx="86984">
                  <c:v>288.770756999838</c:v>
                </c:pt>
                <c:pt idx="86985">
                  <c:v>288.78343899987101</c:v>
                </c:pt>
                <c:pt idx="86986">
                  <c:v>288.814773000012</c:v>
                </c:pt>
                <c:pt idx="86987">
                  <c:v>288.83090699991902</c:v>
                </c:pt>
                <c:pt idx="86988">
                  <c:v>288.83147099986599</c:v>
                </c:pt>
                <c:pt idx="86989">
                  <c:v>288.83256300014102</c:v>
                </c:pt>
                <c:pt idx="86990">
                  <c:v>288.83342000017296</c:v>
                </c:pt>
                <c:pt idx="86991">
                  <c:v>288.834068000142</c:v>
                </c:pt>
                <c:pt idx="86992">
                  <c:v>288.834895000036</c:v>
                </c:pt>
                <c:pt idx="86993">
                  <c:v>288.83739499997301</c:v>
                </c:pt>
                <c:pt idx="86994">
                  <c:v>288.837776000036</c:v>
                </c:pt>
                <c:pt idx="86995">
                  <c:v>288.83871500010997</c:v>
                </c:pt>
                <c:pt idx="86996">
                  <c:v>288.83947599979297</c:v>
                </c:pt>
                <c:pt idx="86997">
                  <c:v>288.84064300018503</c:v>
                </c:pt>
                <c:pt idx="86998">
                  <c:v>288.84156200001598</c:v>
                </c:pt>
                <c:pt idx="86999">
                  <c:v>288.84188900019501</c:v>
                </c:pt>
                <c:pt idx="87000">
                  <c:v>288.84194700003701</c:v>
                </c:pt>
                <c:pt idx="87001">
                  <c:v>288.84402199992104</c:v>
                </c:pt>
                <c:pt idx="87002">
                  <c:v>288.84434600013202</c:v>
                </c:pt>
                <c:pt idx="87003">
                  <c:v>288.84557399987898</c:v>
                </c:pt>
                <c:pt idx="87004">
                  <c:v>288.84569499996297</c:v>
                </c:pt>
                <c:pt idx="87005">
                  <c:v>288.84579599980498</c:v>
                </c:pt>
                <c:pt idx="87006">
                  <c:v>288.84589000017502</c:v>
                </c:pt>
                <c:pt idx="87007">
                  <c:v>288.84732500000604</c:v>
                </c:pt>
                <c:pt idx="87008">
                  <c:v>288.848361999953</c:v>
                </c:pt>
                <c:pt idx="87009">
                  <c:v>288.84910699980497</c:v>
                </c:pt>
                <c:pt idx="87010">
                  <c:v>288.84989000016498</c:v>
                </c:pt>
                <c:pt idx="87011">
                  <c:v>288.85542999978401</c:v>
                </c:pt>
                <c:pt idx="87012">
                  <c:v>288.855787000102</c:v>
                </c:pt>
                <c:pt idx="87013">
                  <c:v>288.85637499979504</c:v>
                </c:pt>
                <c:pt idx="87014">
                  <c:v>288.85675799983801</c:v>
                </c:pt>
                <c:pt idx="87015">
                  <c:v>288.86494300013499</c:v>
                </c:pt>
                <c:pt idx="87016">
                  <c:v>288.86556299994396</c:v>
                </c:pt>
                <c:pt idx="87017">
                  <c:v>288.86690199988101</c:v>
                </c:pt>
                <c:pt idx="87018">
                  <c:v>288.86776399986002</c:v>
                </c:pt>
                <c:pt idx="87019">
                  <c:v>288.87164600018798</c:v>
                </c:pt>
                <c:pt idx="87020">
                  <c:v>288.87225700009299</c:v>
                </c:pt>
                <c:pt idx="87021">
                  <c:v>288.873472999966</c:v>
                </c:pt>
                <c:pt idx="87022">
                  <c:v>288.87426600022002</c:v>
                </c:pt>
                <c:pt idx="87023">
                  <c:v>288.87725599997697</c:v>
                </c:pt>
                <c:pt idx="87024">
                  <c:v>288.87771100016801</c:v>
                </c:pt>
                <c:pt idx="87025">
                  <c:v>288.878414000009</c:v>
                </c:pt>
                <c:pt idx="87026">
                  <c:v>288.87895199977703</c:v>
                </c:pt>
                <c:pt idx="87027">
                  <c:v>288.90294199982202</c:v>
                </c:pt>
                <c:pt idx="87028">
                  <c:v>288.90355400017103</c:v>
                </c:pt>
                <c:pt idx="87029">
                  <c:v>288.90480600011801</c:v>
                </c:pt>
                <c:pt idx="87030">
                  <c:v>288.905775999865</c:v>
                </c:pt>
                <c:pt idx="87031">
                  <c:v>288.90705999992798</c:v>
                </c:pt>
                <c:pt idx="87032">
                  <c:v>288.91070700001302</c:v>
                </c:pt>
                <c:pt idx="87033">
                  <c:v>288.911359999929</c:v>
                </c:pt>
                <c:pt idx="87034">
                  <c:v>288.912624000204</c:v>
                </c:pt>
                <c:pt idx="87035">
                  <c:v>288.91353400012997</c:v>
                </c:pt>
                <c:pt idx="87036">
                  <c:v>288.92326699997199</c:v>
                </c:pt>
                <c:pt idx="87037">
                  <c:v>288.96134200021999</c:v>
                </c:pt>
                <c:pt idx="87038">
                  <c:v>288.975625000148</c:v>
                </c:pt>
                <c:pt idx="87039">
                  <c:v>288.97603599989401</c:v>
                </c:pt>
                <c:pt idx="87040">
                  <c:v>288.97681899979904</c:v>
                </c:pt>
                <c:pt idx="87041">
                  <c:v>288.97741999980997</c:v>
                </c:pt>
                <c:pt idx="87042">
                  <c:v>288.97876700011597</c:v>
                </c:pt>
                <c:pt idx="87043">
                  <c:v>288.979266999831</c:v>
                </c:pt>
                <c:pt idx="87044">
                  <c:v>288.98311900002199</c:v>
                </c:pt>
                <c:pt idx="87045">
                  <c:v>288.99344000001196</c:v>
                </c:pt>
                <c:pt idx="87046">
                  <c:v>288.99407600010801</c:v>
                </c:pt>
                <c:pt idx="87047">
                  <c:v>288.99532900004397</c:v>
                </c:pt>
                <c:pt idx="87048">
                  <c:v>288.99627300006597</c:v>
                </c:pt>
                <c:pt idx="87049">
                  <c:v>289.00059099987601</c:v>
                </c:pt>
                <c:pt idx="87050">
                  <c:v>289.00062000002401</c:v>
                </c:pt>
                <c:pt idx="87051">
                  <c:v>289.00128199984402</c:v>
                </c:pt>
                <c:pt idx="87052">
                  <c:v>289.00128499981201</c:v>
                </c:pt>
                <c:pt idx="87053">
                  <c:v>289.001915999961</c:v>
                </c:pt>
                <c:pt idx="87054">
                  <c:v>289.00248099989699</c:v>
                </c:pt>
                <c:pt idx="87055">
                  <c:v>289.00248399986498</c:v>
                </c:pt>
                <c:pt idx="87056">
                  <c:v>289.00334199988697</c:v>
                </c:pt>
                <c:pt idx="87057">
                  <c:v>289.00359599992902</c:v>
                </c:pt>
                <c:pt idx="87058">
                  <c:v>289.00939699997201</c:v>
                </c:pt>
                <c:pt idx="87059">
                  <c:v>289.01504699979301</c:v>
                </c:pt>
                <c:pt idx="87060">
                  <c:v>289.02960000004799</c:v>
                </c:pt>
                <c:pt idx="87061">
                  <c:v>289.041275999807</c:v>
                </c:pt>
                <c:pt idx="87062">
                  <c:v>289.05154199992398</c:v>
                </c:pt>
                <c:pt idx="87063">
                  <c:v>289.06192100021099</c:v>
                </c:pt>
                <c:pt idx="87064">
                  <c:v>289.06256299978799</c:v>
                </c:pt>
                <c:pt idx="87065">
                  <c:v>289.063496999915</c:v>
                </c:pt>
                <c:pt idx="87066">
                  <c:v>289.06378800002096</c:v>
                </c:pt>
                <c:pt idx="87067">
                  <c:v>289.06457899984099</c:v>
                </c:pt>
                <c:pt idx="87068">
                  <c:v>289.07112099977797</c:v>
                </c:pt>
                <c:pt idx="87069">
                  <c:v>289.07312399996903</c:v>
                </c:pt>
                <c:pt idx="87070">
                  <c:v>289.073690999885</c:v>
                </c:pt>
                <c:pt idx="87071">
                  <c:v>289.07491600011701</c:v>
                </c:pt>
                <c:pt idx="87072">
                  <c:v>289.07574000004297</c:v>
                </c:pt>
                <c:pt idx="87073">
                  <c:v>289.08882499990796</c:v>
                </c:pt>
                <c:pt idx="87074">
                  <c:v>289.09429299983401</c:v>
                </c:pt>
                <c:pt idx="87075">
                  <c:v>289.09471299993999</c:v>
                </c:pt>
                <c:pt idx="87076">
                  <c:v>289.09549399986599</c:v>
                </c:pt>
                <c:pt idx="87077">
                  <c:v>289.09607500008798</c:v>
                </c:pt>
                <c:pt idx="87078">
                  <c:v>289.12744199988003</c:v>
                </c:pt>
                <c:pt idx="87079">
                  <c:v>289.13171100020895</c:v>
                </c:pt>
                <c:pt idx="87080">
                  <c:v>289.147073000094</c:v>
                </c:pt>
                <c:pt idx="87081">
                  <c:v>289.15947299992598</c:v>
                </c:pt>
                <c:pt idx="87082">
                  <c:v>289.16010500006399</c:v>
                </c:pt>
                <c:pt idx="87083">
                  <c:v>289.16054199998996</c:v>
                </c:pt>
                <c:pt idx="87084">
                  <c:v>289.16143800006404</c:v>
                </c:pt>
                <c:pt idx="87085">
                  <c:v>289.16223899977899</c:v>
                </c:pt>
                <c:pt idx="87086">
                  <c:v>289.16417600021305</c:v>
                </c:pt>
                <c:pt idx="87087">
                  <c:v>289.16477499979004</c:v>
                </c:pt>
                <c:pt idx="87088">
                  <c:v>289.16598100022298</c:v>
                </c:pt>
                <c:pt idx="87089">
                  <c:v>289.16684100022297</c:v>
                </c:pt>
                <c:pt idx="87090">
                  <c:v>289.17888600017204</c:v>
                </c:pt>
                <c:pt idx="87091">
                  <c:v>289.17929099998202</c:v>
                </c:pt>
                <c:pt idx="87092">
                  <c:v>289.18008600021398</c:v>
                </c:pt>
                <c:pt idx="87093">
                  <c:v>289.18064400022502</c:v>
                </c:pt>
                <c:pt idx="87094">
                  <c:v>289.19242700021601</c:v>
                </c:pt>
                <c:pt idx="87095">
                  <c:v>289.19305099998303</c:v>
                </c:pt>
                <c:pt idx="87096">
                  <c:v>289.19427099981397</c:v>
                </c:pt>
                <c:pt idx="87097">
                  <c:v>289.195125999867</c:v>
                </c:pt>
                <c:pt idx="87098">
                  <c:v>289.202513999953</c:v>
                </c:pt>
                <c:pt idx="87099">
                  <c:v>289.20321199984699</c:v>
                </c:pt>
                <c:pt idx="87100">
                  <c:v>289.20443500010094</c:v>
                </c:pt>
                <c:pt idx="87101">
                  <c:v>289.20542200012198</c:v>
                </c:pt>
                <c:pt idx="87102">
                  <c:v>289.20835400003801</c:v>
                </c:pt>
                <c:pt idx="87103">
                  <c:v>289.20900499997504</c:v>
                </c:pt>
                <c:pt idx="87104">
                  <c:v>289.210420000017</c:v>
                </c:pt>
                <c:pt idx="87105">
                  <c:v>289.21139600015499</c:v>
                </c:pt>
                <c:pt idx="87106">
                  <c:v>289.21337500014403</c:v>
                </c:pt>
                <c:pt idx="87107">
                  <c:v>289.213801000187</c:v>
                </c:pt>
                <c:pt idx="87108">
                  <c:v>289.21458700006002</c:v>
                </c:pt>
                <c:pt idx="87109">
                  <c:v>289.21514600006003</c:v>
                </c:pt>
                <c:pt idx="87110">
                  <c:v>289.22091799995502</c:v>
                </c:pt>
                <c:pt idx="87111">
                  <c:v>289.22147699995497</c:v>
                </c:pt>
                <c:pt idx="87112">
                  <c:v>289.22266400013501</c:v>
                </c:pt>
                <c:pt idx="87113">
                  <c:v>289.22355599979699</c:v>
                </c:pt>
                <c:pt idx="87114">
                  <c:v>289.225732999966</c:v>
                </c:pt>
                <c:pt idx="87115">
                  <c:v>289.22573699992398</c:v>
                </c:pt>
                <c:pt idx="87116">
                  <c:v>289.22611500001904</c:v>
                </c:pt>
                <c:pt idx="87117">
                  <c:v>289.22687300018799</c:v>
                </c:pt>
                <c:pt idx="87118">
                  <c:v>289.22738800019903</c:v>
                </c:pt>
                <c:pt idx="87119">
                  <c:v>289.23353399977702</c:v>
                </c:pt>
                <c:pt idx="87120">
                  <c:v>289.24607199996899</c:v>
                </c:pt>
                <c:pt idx="87121">
                  <c:v>289.25439600016</c:v>
                </c:pt>
                <c:pt idx="87122">
                  <c:v>289.25485099989601</c:v>
                </c:pt>
                <c:pt idx="87123">
                  <c:v>289.25571699983198</c:v>
                </c:pt>
                <c:pt idx="87124">
                  <c:v>289.25631699985303</c:v>
                </c:pt>
                <c:pt idx="87125">
                  <c:v>289.26050800009699</c:v>
                </c:pt>
                <c:pt idx="87126">
                  <c:v>289.260918999843</c:v>
                </c:pt>
                <c:pt idx="87127">
                  <c:v>289.26171200009696</c:v>
                </c:pt>
                <c:pt idx="87128">
                  <c:v>289.26239000020303</c:v>
                </c:pt>
                <c:pt idx="87129">
                  <c:v>289.27095300014105</c:v>
                </c:pt>
                <c:pt idx="87130">
                  <c:v>289.28282500009999</c:v>
                </c:pt>
                <c:pt idx="87131">
                  <c:v>289.287085000069</c:v>
                </c:pt>
                <c:pt idx="87132">
                  <c:v>289.30246399977398</c:v>
                </c:pt>
                <c:pt idx="87133">
                  <c:v>289.30489200001801</c:v>
                </c:pt>
                <c:pt idx="87134">
                  <c:v>289.30552000019799</c:v>
                </c:pt>
                <c:pt idx="87135">
                  <c:v>289.30679099994398</c:v>
                </c:pt>
                <c:pt idx="87136">
                  <c:v>289.30757399984901</c:v>
                </c:pt>
                <c:pt idx="87137">
                  <c:v>289.30873199988105</c:v>
                </c:pt>
                <c:pt idx="87138">
                  <c:v>289.30940200007097</c:v>
                </c:pt>
                <c:pt idx="87139">
                  <c:v>289.31061699995502</c:v>
                </c:pt>
                <c:pt idx="87140">
                  <c:v>289.31148099991299</c:v>
                </c:pt>
                <c:pt idx="87141">
                  <c:v>289.31371399994498</c:v>
                </c:pt>
                <c:pt idx="87142">
                  <c:v>289.32261499994598</c:v>
                </c:pt>
                <c:pt idx="87143">
                  <c:v>289.32811999993601</c:v>
                </c:pt>
                <c:pt idx="87144">
                  <c:v>289.32862900001004</c:v>
                </c:pt>
                <c:pt idx="87145">
                  <c:v>289.32936199998898</c:v>
                </c:pt>
                <c:pt idx="87146">
                  <c:v>289.32996799994703</c:v>
                </c:pt>
                <c:pt idx="87147">
                  <c:v>289.33322700004203</c:v>
                </c:pt>
                <c:pt idx="87148">
                  <c:v>289.33358399990499</c:v>
                </c:pt>
                <c:pt idx="87149">
                  <c:v>289.33396100001102</c:v>
                </c:pt>
                <c:pt idx="87150">
                  <c:v>289.33397399987297</c:v>
                </c:pt>
                <c:pt idx="87151">
                  <c:v>289.33466099988402</c:v>
                </c:pt>
                <c:pt idx="87152">
                  <c:v>289.33492299984198</c:v>
                </c:pt>
                <c:pt idx="87153">
                  <c:v>289.33518900021204</c:v>
                </c:pt>
                <c:pt idx="87154">
                  <c:v>289.33534399993698</c:v>
                </c:pt>
                <c:pt idx="87155">
                  <c:v>289.336423999884</c:v>
                </c:pt>
                <c:pt idx="87156">
                  <c:v>289.341491999948</c:v>
                </c:pt>
                <c:pt idx="87157">
                  <c:v>289.341900000181</c:v>
                </c:pt>
                <c:pt idx="87158">
                  <c:v>289.34200000003301</c:v>
                </c:pt>
                <c:pt idx="87159">
                  <c:v>289.34230300001195</c:v>
                </c:pt>
                <c:pt idx="87160">
                  <c:v>289.34298800004399</c:v>
                </c:pt>
                <c:pt idx="87161">
                  <c:v>289.342992999991</c:v>
                </c:pt>
                <c:pt idx="87162">
                  <c:v>289.34371000013903</c:v>
                </c:pt>
                <c:pt idx="87163">
                  <c:v>289.34388900006502</c:v>
                </c:pt>
                <c:pt idx="87164">
                  <c:v>289.35802800015097</c:v>
                </c:pt>
                <c:pt idx="87165">
                  <c:v>289.35834999992903</c:v>
                </c:pt>
                <c:pt idx="87166">
                  <c:v>289.35901700015097</c:v>
                </c:pt>
                <c:pt idx="87167">
                  <c:v>289.35942699990795</c:v>
                </c:pt>
                <c:pt idx="87168">
                  <c:v>289.361727000141</c:v>
                </c:pt>
                <c:pt idx="87169">
                  <c:v>289.364852999824</c:v>
                </c:pt>
                <c:pt idx="87170">
                  <c:v>289.36548000001403</c:v>
                </c:pt>
                <c:pt idx="87171">
                  <c:v>289.36638300001505</c:v>
                </c:pt>
                <c:pt idx="87172">
                  <c:v>289.36766200013102</c:v>
                </c:pt>
                <c:pt idx="87173">
                  <c:v>289.37135900014198</c:v>
                </c:pt>
                <c:pt idx="87174">
                  <c:v>289.37288699989904</c:v>
                </c:pt>
                <c:pt idx="87175">
                  <c:v>289.40245600006097</c:v>
                </c:pt>
                <c:pt idx="87176">
                  <c:v>289.40473800002997</c:v>
                </c:pt>
                <c:pt idx="87177">
                  <c:v>289.41114999997802</c:v>
                </c:pt>
                <c:pt idx="87178">
                  <c:v>289.42253200011601</c:v>
                </c:pt>
                <c:pt idx="87179">
                  <c:v>289.43096400007499</c:v>
                </c:pt>
                <c:pt idx="87180">
                  <c:v>289.43160700009605</c:v>
                </c:pt>
                <c:pt idx="87181">
                  <c:v>289.433051999822</c:v>
                </c:pt>
                <c:pt idx="87182">
                  <c:v>289.43396200020197</c:v>
                </c:pt>
                <c:pt idx="87183">
                  <c:v>289.446949000193</c:v>
                </c:pt>
                <c:pt idx="87184">
                  <c:v>289.44754699978103</c:v>
                </c:pt>
                <c:pt idx="87185">
                  <c:v>289.44877899993998</c:v>
                </c:pt>
                <c:pt idx="87186">
                  <c:v>289.449636999961</c:v>
                </c:pt>
                <c:pt idx="87187">
                  <c:v>289.45195899996099</c:v>
                </c:pt>
                <c:pt idx="87188">
                  <c:v>289.45405700005699</c:v>
                </c:pt>
                <c:pt idx="87189">
                  <c:v>289.47126799994203</c:v>
                </c:pt>
                <c:pt idx="87190">
                  <c:v>289.475605000006</c:v>
                </c:pt>
                <c:pt idx="87191">
                  <c:v>289.47615800006997</c:v>
                </c:pt>
                <c:pt idx="87192">
                  <c:v>289.47741199999598</c:v>
                </c:pt>
                <c:pt idx="87193">
                  <c:v>289.478213000165</c:v>
                </c:pt>
                <c:pt idx="87194">
                  <c:v>289.48392599977501</c:v>
                </c:pt>
                <c:pt idx="87195">
                  <c:v>289.50630000008397</c:v>
                </c:pt>
                <c:pt idx="87196">
                  <c:v>289.50696999982</c:v>
                </c:pt>
                <c:pt idx="87197">
                  <c:v>289.50813800020097</c:v>
                </c:pt>
                <c:pt idx="87198">
                  <c:v>289.50903499980996</c:v>
                </c:pt>
                <c:pt idx="87199">
                  <c:v>289.51245600001101</c:v>
                </c:pt>
                <c:pt idx="87200">
                  <c:v>289.51286900019096</c:v>
                </c:pt>
                <c:pt idx="87201">
                  <c:v>289.51380799980996</c:v>
                </c:pt>
                <c:pt idx="87202">
                  <c:v>289.51446100018001</c:v>
                </c:pt>
                <c:pt idx="87203">
                  <c:v>289.51543799985302</c:v>
                </c:pt>
                <c:pt idx="87204">
                  <c:v>289.522766000118</c:v>
                </c:pt>
                <c:pt idx="87205">
                  <c:v>289.52328400009696</c:v>
                </c:pt>
                <c:pt idx="87206">
                  <c:v>289.52432400001197</c:v>
                </c:pt>
                <c:pt idx="87207">
                  <c:v>289.524450000044</c:v>
                </c:pt>
                <c:pt idx="87208">
                  <c:v>289.52476499989598</c:v>
                </c:pt>
                <c:pt idx="87209">
                  <c:v>289.52499400020304</c:v>
                </c:pt>
                <c:pt idx="87210">
                  <c:v>289.52547300013902</c:v>
                </c:pt>
                <c:pt idx="87211">
                  <c:v>289.52577700010801</c:v>
                </c:pt>
                <c:pt idx="87212">
                  <c:v>289.52597599982204</c:v>
                </c:pt>
                <c:pt idx="87213">
                  <c:v>289.52641200021304</c:v>
                </c:pt>
                <c:pt idx="87214">
                  <c:v>289.52756199987499</c:v>
                </c:pt>
                <c:pt idx="87215">
                  <c:v>289.52784500006601</c:v>
                </c:pt>
                <c:pt idx="87216">
                  <c:v>289.528313000119</c:v>
                </c:pt>
                <c:pt idx="87217">
                  <c:v>289.54824699985602</c:v>
                </c:pt>
                <c:pt idx="87218">
                  <c:v>289.54892299998301</c:v>
                </c:pt>
                <c:pt idx="87219">
                  <c:v>289.55034499995202</c:v>
                </c:pt>
                <c:pt idx="87220">
                  <c:v>289.551345999825</c:v>
                </c:pt>
                <c:pt idx="87221">
                  <c:v>289.56191099996397</c:v>
                </c:pt>
                <c:pt idx="87222">
                  <c:v>289.56255100001698</c:v>
                </c:pt>
                <c:pt idx="87223">
                  <c:v>289.56364199984802</c:v>
                </c:pt>
                <c:pt idx="87224">
                  <c:v>289.56377699978401</c:v>
                </c:pt>
                <c:pt idx="87225">
                  <c:v>289.56421500015495</c:v>
                </c:pt>
                <c:pt idx="87226">
                  <c:v>289.56465400005902</c:v>
                </c:pt>
                <c:pt idx="87227">
                  <c:v>289.56512800004901</c:v>
                </c:pt>
                <c:pt idx="87228">
                  <c:v>289.56535799989001</c:v>
                </c:pt>
                <c:pt idx="87229">
                  <c:v>289.566091999859</c:v>
                </c:pt>
                <c:pt idx="87230">
                  <c:v>289.56913599995397</c:v>
                </c:pt>
                <c:pt idx="87231">
                  <c:v>289.57474099979595</c:v>
                </c:pt>
                <c:pt idx="87232">
                  <c:v>289.57951900019901</c:v>
                </c:pt>
                <c:pt idx="87233">
                  <c:v>289.60051200010599</c:v>
                </c:pt>
                <c:pt idx="87234">
                  <c:v>289.61777799986498</c:v>
                </c:pt>
                <c:pt idx="87235">
                  <c:v>289.61825399983297</c:v>
                </c:pt>
                <c:pt idx="87236">
                  <c:v>289.61835000018198</c:v>
                </c:pt>
                <c:pt idx="87237">
                  <c:v>289.61906699987503</c:v>
                </c:pt>
                <c:pt idx="87238">
                  <c:v>289.61960800006597</c:v>
                </c:pt>
                <c:pt idx="87239">
                  <c:v>289.62125899988598</c:v>
                </c:pt>
                <c:pt idx="87240">
                  <c:v>289.621977000024</c:v>
                </c:pt>
                <c:pt idx="87241">
                  <c:v>289.622606000193</c:v>
                </c:pt>
                <c:pt idx="87242">
                  <c:v>289.62339899999199</c:v>
                </c:pt>
                <c:pt idx="87243">
                  <c:v>289.623417999791</c:v>
                </c:pt>
                <c:pt idx="87244">
                  <c:v>289.62435099992899</c:v>
                </c:pt>
                <c:pt idx="87245">
                  <c:v>289.62466800021497</c:v>
                </c:pt>
                <c:pt idx="87246">
                  <c:v>289.62588200010902</c:v>
                </c:pt>
                <c:pt idx="87247">
                  <c:v>289.63405100012</c:v>
                </c:pt>
                <c:pt idx="87248">
                  <c:v>289.63775500005698</c:v>
                </c:pt>
                <c:pt idx="87249">
                  <c:v>289.63812499978297</c:v>
                </c:pt>
                <c:pt idx="87250">
                  <c:v>289.63884899985703</c:v>
                </c:pt>
                <c:pt idx="87251">
                  <c:v>289.63933600016304</c:v>
                </c:pt>
                <c:pt idx="87252">
                  <c:v>289.64873399991103</c:v>
                </c:pt>
                <c:pt idx="87253">
                  <c:v>289.64918300016501</c:v>
                </c:pt>
                <c:pt idx="87254">
                  <c:v>289.64991100019597</c:v>
                </c:pt>
                <c:pt idx="87255">
                  <c:v>289.65073200015399</c:v>
                </c:pt>
                <c:pt idx="87256">
                  <c:v>289.65328899994302</c:v>
                </c:pt>
                <c:pt idx="87257">
                  <c:v>289.65383100012303</c:v>
                </c:pt>
                <c:pt idx="87258">
                  <c:v>289.65475399991101</c:v>
                </c:pt>
                <c:pt idx="87259">
                  <c:v>289.65534899998602</c:v>
                </c:pt>
                <c:pt idx="87260">
                  <c:v>289.66934700019902</c:v>
                </c:pt>
                <c:pt idx="87261">
                  <c:v>289.68271299982001</c:v>
                </c:pt>
                <c:pt idx="87262">
                  <c:v>289.68726899984097</c:v>
                </c:pt>
                <c:pt idx="87263">
                  <c:v>289.69942899993799</c:v>
                </c:pt>
                <c:pt idx="87264">
                  <c:v>289.70071000003304</c:v>
                </c:pt>
                <c:pt idx="87265">
                  <c:v>289.70133299981097</c:v>
                </c:pt>
                <c:pt idx="87266">
                  <c:v>289.70245500022401</c:v>
                </c:pt>
                <c:pt idx="87267">
                  <c:v>289.70330199990701</c:v>
                </c:pt>
                <c:pt idx="87268">
                  <c:v>289.70576800020302</c:v>
                </c:pt>
                <c:pt idx="87269">
                  <c:v>289.73210399999499</c:v>
                </c:pt>
                <c:pt idx="87270">
                  <c:v>289.73695700005902</c:v>
                </c:pt>
                <c:pt idx="87271">
                  <c:v>289.73763300018601</c:v>
                </c:pt>
                <c:pt idx="87272">
                  <c:v>289.73886499989004</c:v>
                </c:pt>
                <c:pt idx="87273">
                  <c:v>289.739717999964</c:v>
                </c:pt>
                <c:pt idx="87274">
                  <c:v>289.74213299989003</c:v>
                </c:pt>
                <c:pt idx="87275">
                  <c:v>289.74256699984801</c:v>
                </c:pt>
                <c:pt idx="87276">
                  <c:v>289.74322800013397</c:v>
                </c:pt>
                <c:pt idx="87277">
                  <c:v>289.74398699983698</c:v>
                </c:pt>
                <c:pt idx="87278">
                  <c:v>289.745840999785</c:v>
                </c:pt>
                <c:pt idx="87279">
                  <c:v>289.74623600015497</c:v>
                </c:pt>
                <c:pt idx="87280">
                  <c:v>289.74701400011298</c:v>
                </c:pt>
                <c:pt idx="87281">
                  <c:v>289.74786900016602</c:v>
                </c:pt>
                <c:pt idx="87282">
                  <c:v>289.76313300017796</c:v>
                </c:pt>
                <c:pt idx="87283">
                  <c:v>289.76315499994598</c:v>
                </c:pt>
                <c:pt idx="87284">
                  <c:v>289.76387200009401</c:v>
                </c:pt>
                <c:pt idx="87285">
                  <c:v>289.76522099992502</c:v>
                </c:pt>
                <c:pt idx="87286">
                  <c:v>289.766178999798</c:v>
                </c:pt>
                <c:pt idx="87287">
                  <c:v>289.77843900020099</c:v>
                </c:pt>
                <c:pt idx="87288">
                  <c:v>289.78512599996901</c:v>
                </c:pt>
                <c:pt idx="87289">
                  <c:v>289.78568799993803</c:v>
                </c:pt>
                <c:pt idx="87290">
                  <c:v>289.78685899983196</c:v>
                </c:pt>
                <c:pt idx="87291">
                  <c:v>289.78761999996999</c:v>
                </c:pt>
                <c:pt idx="87292">
                  <c:v>289.79558999981202</c:v>
                </c:pt>
                <c:pt idx="87293">
                  <c:v>289.80820400010998</c:v>
                </c:pt>
                <c:pt idx="87294">
                  <c:v>289.80889200010995</c:v>
                </c:pt>
                <c:pt idx="87295">
                  <c:v>289.81004900015199</c:v>
                </c:pt>
                <c:pt idx="87296">
                  <c:v>289.81123499988803</c:v>
                </c:pt>
                <c:pt idx="87297">
                  <c:v>289.82177899979399</c:v>
                </c:pt>
                <c:pt idx="87298">
                  <c:v>289.822177000132</c:v>
                </c:pt>
                <c:pt idx="87299">
                  <c:v>289.822856000228</c:v>
                </c:pt>
                <c:pt idx="87300">
                  <c:v>289.82331899987901</c:v>
                </c:pt>
                <c:pt idx="87301">
                  <c:v>289.83101599988004</c:v>
                </c:pt>
                <c:pt idx="87302">
                  <c:v>289.83671900004902</c:v>
                </c:pt>
                <c:pt idx="87303">
                  <c:v>289.84061900018696</c:v>
                </c:pt>
                <c:pt idx="87304">
                  <c:v>289.84192600000796</c:v>
                </c:pt>
                <c:pt idx="87305">
                  <c:v>289.842624999892</c:v>
                </c:pt>
                <c:pt idx="87306">
                  <c:v>289.84389900006096</c:v>
                </c:pt>
                <c:pt idx="87307">
                  <c:v>289.84478399979696</c:v>
                </c:pt>
                <c:pt idx="87308">
                  <c:v>289.85880099980903</c:v>
                </c:pt>
                <c:pt idx="87309">
                  <c:v>289.85910900019002</c:v>
                </c:pt>
                <c:pt idx="87310">
                  <c:v>289.85961299986201</c:v>
                </c:pt>
                <c:pt idx="87311">
                  <c:v>289.86011699998897</c:v>
                </c:pt>
                <c:pt idx="87312">
                  <c:v>289.86088400006298</c:v>
                </c:pt>
                <c:pt idx="87313">
                  <c:v>289.86145099997799</c:v>
                </c:pt>
                <c:pt idx="87314">
                  <c:v>289.86237400022202</c:v>
                </c:pt>
                <c:pt idx="87315">
                  <c:v>289.86298100016899</c:v>
                </c:pt>
                <c:pt idx="87316">
                  <c:v>289.86313399991502</c:v>
                </c:pt>
                <c:pt idx="87317">
                  <c:v>289.86374899977795</c:v>
                </c:pt>
                <c:pt idx="87318">
                  <c:v>289.86437100002098</c:v>
                </c:pt>
                <c:pt idx="87319">
                  <c:v>289.86561500005297</c:v>
                </c:pt>
                <c:pt idx="87320">
                  <c:v>289.86580199989402</c:v>
                </c:pt>
                <c:pt idx="87321">
                  <c:v>289.86648000000002</c:v>
                </c:pt>
                <c:pt idx="87322">
                  <c:v>289.86653299989405</c:v>
                </c:pt>
                <c:pt idx="87323">
                  <c:v>289.86784400012704</c:v>
                </c:pt>
                <c:pt idx="87324">
                  <c:v>289.86884400001105</c:v>
                </c:pt>
                <c:pt idx="87325">
                  <c:v>289.88185600019199</c:v>
                </c:pt>
                <c:pt idx="87326">
                  <c:v>289.89208700022499</c:v>
                </c:pt>
                <c:pt idx="87327">
                  <c:v>289.89262000004601</c:v>
                </c:pt>
                <c:pt idx="87328">
                  <c:v>289.893752999887</c:v>
                </c:pt>
                <c:pt idx="87329">
                  <c:v>289.89453800022602</c:v>
                </c:pt>
                <c:pt idx="87330">
                  <c:v>289.89977499986702</c:v>
                </c:pt>
                <c:pt idx="87331">
                  <c:v>289.90662300020597</c:v>
                </c:pt>
                <c:pt idx="87332">
                  <c:v>289.90731200019502</c:v>
                </c:pt>
                <c:pt idx="87333">
                  <c:v>289.90855499978301</c:v>
                </c:pt>
                <c:pt idx="87334">
                  <c:v>289.90983199992104</c:v>
                </c:pt>
                <c:pt idx="87335">
                  <c:v>289.914733999921</c:v>
                </c:pt>
                <c:pt idx="87336">
                  <c:v>289.91518300017498</c:v>
                </c:pt>
                <c:pt idx="87337">
                  <c:v>289.91598199991103</c:v>
                </c:pt>
                <c:pt idx="87338">
                  <c:v>289.91658699987903</c:v>
                </c:pt>
                <c:pt idx="87339">
                  <c:v>289.92120700013402</c:v>
                </c:pt>
                <c:pt idx="87340">
                  <c:v>289.92161299993302</c:v>
                </c:pt>
                <c:pt idx="87341">
                  <c:v>289.92219700012305</c:v>
                </c:pt>
                <c:pt idx="87342">
                  <c:v>289.92286599986897</c:v>
                </c:pt>
                <c:pt idx="87343">
                  <c:v>289.92482100011301</c:v>
                </c:pt>
                <c:pt idx="87344">
                  <c:v>289.92527899981701</c:v>
                </c:pt>
                <c:pt idx="87345">
                  <c:v>289.92599799994395</c:v>
                </c:pt>
                <c:pt idx="87346">
                  <c:v>289.92729299989099</c:v>
                </c:pt>
                <c:pt idx="87347">
                  <c:v>289.928333999796</c:v>
                </c:pt>
                <c:pt idx="87348">
                  <c:v>289.92899400009202</c:v>
                </c:pt>
                <c:pt idx="87349">
                  <c:v>289.93360200001899</c:v>
                </c:pt>
                <c:pt idx="87350">
                  <c:v>289.934139999786</c:v>
                </c:pt>
                <c:pt idx="87351">
                  <c:v>289.93765899986101</c:v>
                </c:pt>
                <c:pt idx="87352">
                  <c:v>289.93831600018797</c:v>
                </c:pt>
                <c:pt idx="87353">
                  <c:v>289.93975499997697</c:v>
                </c:pt>
                <c:pt idx="87354">
                  <c:v>289.94066499990305</c:v>
                </c:pt>
                <c:pt idx="87355">
                  <c:v>289.95559699978901</c:v>
                </c:pt>
                <c:pt idx="87356">
                  <c:v>289.95877299985199</c:v>
                </c:pt>
                <c:pt idx="87357">
                  <c:v>289.95924399987399</c:v>
                </c:pt>
                <c:pt idx="87358">
                  <c:v>289.95999800008502</c:v>
                </c:pt>
                <c:pt idx="87359">
                  <c:v>289.96053599985299</c:v>
                </c:pt>
                <c:pt idx="87360">
                  <c:v>289.96150700004296</c:v>
                </c:pt>
                <c:pt idx="87361">
                  <c:v>289.96199599987398</c:v>
                </c:pt>
                <c:pt idx="87362">
                  <c:v>289.96290199984196</c:v>
                </c:pt>
                <c:pt idx="87363">
                  <c:v>289.96364300019098</c:v>
                </c:pt>
                <c:pt idx="87364">
                  <c:v>289.97016399989599</c:v>
                </c:pt>
                <c:pt idx="87365">
                  <c:v>289.97120800022401</c:v>
                </c:pt>
                <c:pt idx="87366">
                  <c:v>289.97181000022397</c:v>
                </c:pt>
                <c:pt idx="87367">
                  <c:v>289.97289300014</c:v>
                </c:pt>
                <c:pt idx="87368">
                  <c:v>289.974074999918</c:v>
                </c:pt>
                <c:pt idx="87369">
                  <c:v>289.97761199980198</c:v>
                </c:pt>
                <c:pt idx="87370">
                  <c:v>289.98296500003499</c:v>
                </c:pt>
                <c:pt idx="87371">
                  <c:v>289.98367399981299</c:v>
                </c:pt>
                <c:pt idx="87372">
                  <c:v>289.98396999986602</c:v>
                </c:pt>
                <c:pt idx="87373">
                  <c:v>289.98466700022601</c:v>
                </c:pt>
                <c:pt idx="87374">
                  <c:v>289.98488900015201</c:v>
                </c:pt>
                <c:pt idx="87375">
                  <c:v>289.98574200022603</c:v>
                </c:pt>
                <c:pt idx="87376">
                  <c:v>289.98593500000402</c:v>
                </c:pt>
                <c:pt idx="87377">
                  <c:v>289.98732499985601</c:v>
                </c:pt>
                <c:pt idx="87378">
                  <c:v>290.00980199998497</c:v>
                </c:pt>
                <c:pt idx="87379">
                  <c:v>290.01531399990199</c:v>
                </c:pt>
                <c:pt idx="87380">
                  <c:v>290.019021999796</c:v>
                </c:pt>
                <c:pt idx="87381">
                  <c:v>290.037672999915</c:v>
                </c:pt>
                <c:pt idx="87382">
                  <c:v>290.03910900019002</c:v>
                </c:pt>
                <c:pt idx="87383">
                  <c:v>290.03968600000002</c:v>
                </c:pt>
                <c:pt idx="87384">
                  <c:v>290.04098099994701</c:v>
                </c:pt>
                <c:pt idx="87385">
                  <c:v>290.04123599997899</c:v>
                </c:pt>
                <c:pt idx="87386">
                  <c:v>290.04171699989405</c:v>
                </c:pt>
                <c:pt idx="87387">
                  <c:v>290.05562200018102</c:v>
                </c:pt>
                <c:pt idx="87388">
                  <c:v>290.056151000044</c:v>
                </c:pt>
                <c:pt idx="87389">
                  <c:v>290.05675700000205</c:v>
                </c:pt>
                <c:pt idx="87390">
                  <c:v>290.05787999994897</c:v>
                </c:pt>
                <c:pt idx="87391">
                  <c:v>290.05867100022397</c:v>
                </c:pt>
                <c:pt idx="87392">
                  <c:v>290.05924900002299</c:v>
                </c:pt>
                <c:pt idx="87393">
                  <c:v>290.05976100006501</c:v>
                </c:pt>
                <c:pt idx="87394">
                  <c:v>290.060713999992</c:v>
                </c:pt>
                <c:pt idx="87395">
                  <c:v>290.06142500020303</c:v>
                </c:pt>
                <c:pt idx="87396">
                  <c:v>290.07797699978204</c:v>
                </c:pt>
                <c:pt idx="87397">
                  <c:v>290.08372199996296</c:v>
                </c:pt>
                <c:pt idx="87398">
                  <c:v>290.09043099995296</c:v>
                </c:pt>
                <c:pt idx="87399">
                  <c:v>290.09102100007999</c:v>
                </c:pt>
                <c:pt idx="87400">
                  <c:v>290.09222100012204</c:v>
                </c:pt>
                <c:pt idx="87401">
                  <c:v>290.09306599982602</c:v>
                </c:pt>
                <c:pt idx="87402">
                  <c:v>290.10968700003997</c:v>
                </c:pt>
                <c:pt idx="87403">
                  <c:v>290.11036100018799</c:v>
                </c:pt>
                <c:pt idx="87404">
                  <c:v>290.11164499979697</c:v>
                </c:pt>
                <c:pt idx="87405">
                  <c:v>290.11251700012497</c:v>
                </c:pt>
                <c:pt idx="87406">
                  <c:v>290.11490599987104</c:v>
                </c:pt>
                <c:pt idx="87407">
                  <c:v>290.11539300017796</c:v>
                </c:pt>
                <c:pt idx="87408">
                  <c:v>290.11622500001903</c:v>
                </c:pt>
                <c:pt idx="87409">
                  <c:v>290.116853000199</c:v>
                </c:pt>
                <c:pt idx="87410">
                  <c:v>290.12727000008397</c:v>
                </c:pt>
                <c:pt idx="87411">
                  <c:v>290.12921100002097</c:v>
                </c:pt>
                <c:pt idx="87412">
                  <c:v>290.132129000085</c:v>
                </c:pt>
                <c:pt idx="87413">
                  <c:v>290.15146099982297</c:v>
                </c:pt>
                <c:pt idx="87414">
                  <c:v>290.15159199980098</c:v>
                </c:pt>
                <c:pt idx="87415">
                  <c:v>290.15195800002402</c:v>
                </c:pt>
                <c:pt idx="87416">
                  <c:v>290.15225800003395</c:v>
                </c:pt>
                <c:pt idx="87417">
                  <c:v>290.152675000172</c:v>
                </c:pt>
                <c:pt idx="87418">
                  <c:v>290.15326199987601</c:v>
                </c:pt>
                <c:pt idx="87419">
                  <c:v>290.15355000001301</c:v>
                </c:pt>
                <c:pt idx="87420">
                  <c:v>290.15478900009799</c:v>
                </c:pt>
                <c:pt idx="87421">
                  <c:v>290.16038000008797</c:v>
                </c:pt>
                <c:pt idx="87422">
                  <c:v>290.169996999793</c:v>
                </c:pt>
                <c:pt idx="87423">
                  <c:v>290.17056500015303</c:v>
                </c:pt>
                <c:pt idx="87424">
                  <c:v>290.171666999867</c:v>
                </c:pt>
                <c:pt idx="87425">
                  <c:v>290.17241100018504</c:v>
                </c:pt>
                <c:pt idx="87426">
                  <c:v>290.17729799988899</c:v>
                </c:pt>
                <c:pt idx="87427">
                  <c:v>290.17748800015301</c:v>
                </c:pt>
                <c:pt idx="87428">
                  <c:v>290.17798499989999</c:v>
                </c:pt>
                <c:pt idx="87429">
                  <c:v>290.17935199999499</c:v>
                </c:pt>
                <c:pt idx="87430">
                  <c:v>290.18027099982601</c:v>
                </c:pt>
                <c:pt idx="87431">
                  <c:v>290.18170700010097</c:v>
                </c:pt>
                <c:pt idx="87432">
                  <c:v>290.184476999911</c:v>
                </c:pt>
                <c:pt idx="87433">
                  <c:v>290.21682800021102</c:v>
                </c:pt>
                <c:pt idx="87434">
                  <c:v>290.21749499997799</c:v>
                </c:pt>
                <c:pt idx="87435">
                  <c:v>290.218656999968</c:v>
                </c:pt>
                <c:pt idx="87436">
                  <c:v>290.21947599994701</c:v>
                </c:pt>
                <c:pt idx="87437">
                  <c:v>290.224382999895</c:v>
                </c:pt>
                <c:pt idx="87438">
                  <c:v>290.22485999985201</c:v>
                </c:pt>
                <c:pt idx="87439">
                  <c:v>290.22521500019099</c:v>
                </c:pt>
                <c:pt idx="87440">
                  <c:v>290.22572499980004</c:v>
                </c:pt>
                <c:pt idx="87441">
                  <c:v>290.22629400014904</c:v>
                </c:pt>
                <c:pt idx="87442">
                  <c:v>290.23085800008602</c:v>
                </c:pt>
                <c:pt idx="87443">
                  <c:v>290.24074300014001</c:v>
                </c:pt>
                <c:pt idx="87444">
                  <c:v>290.24145699986502</c:v>
                </c:pt>
                <c:pt idx="87445">
                  <c:v>290.242676000161</c:v>
                </c:pt>
                <c:pt idx="87446">
                  <c:v>290.24391099983399</c:v>
                </c:pt>
                <c:pt idx="87447">
                  <c:v>290.27151899981601</c:v>
                </c:pt>
                <c:pt idx="87448">
                  <c:v>290.27273300016498</c:v>
                </c:pt>
                <c:pt idx="87449">
                  <c:v>290.27383899983698</c:v>
                </c:pt>
                <c:pt idx="87450">
                  <c:v>290.29226000011403</c:v>
                </c:pt>
                <c:pt idx="87451">
                  <c:v>290.29986100022103</c:v>
                </c:pt>
                <c:pt idx="87452">
                  <c:v>290.300406999904</c:v>
                </c:pt>
                <c:pt idx="87453">
                  <c:v>290.30135899984003</c:v>
                </c:pt>
                <c:pt idx="87454">
                  <c:v>290.30195999985096</c:v>
                </c:pt>
                <c:pt idx="87455">
                  <c:v>290.31643300004299</c:v>
                </c:pt>
                <c:pt idx="87456">
                  <c:v>290.31710199978897</c:v>
                </c:pt>
                <c:pt idx="87457">
                  <c:v>290.31843299981097</c:v>
                </c:pt>
                <c:pt idx="87458">
                  <c:v>290.31934800013897</c:v>
                </c:pt>
                <c:pt idx="87459">
                  <c:v>290.32309000012896</c:v>
                </c:pt>
                <c:pt idx="87460">
                  <c:v>290.35210900019501</c:v>
                </c:pt>
                <c:pt idx="87461">
                  <c:v>290.352731999973</c:v>
                </c:pt>
                <c:pt idx="87462">
                  <c:v>290.35389699993095</c:v>
                </c:pt>
                <c:pt idx="87463">
                  <c:v>290.35469000018503</c:v>
                </c:pt>
                <c:pt idx="87464">
                  <c:v>290.357749000122</c:v>
                </c:pt>
                <c:pt idx="87465">
                  <c:v>290.35818100010096</c:v>
                </c:pt>
                <c:pt idx="87466">
                  <c:v>290.358841999932</c:v>
                </c:pt>
                <c:pt idx="87467">
                  <c:v>290.359330000228</c:v>
                </c:pt>
                <c:pt idx="87468">
                  <c:v>290.37093399983797</c:v>
                </c:pt>
                <c:pt idx="87469">
                  <c:v>290.37147999997597</c:v>
                </c:pt>
                <c:pt idx="87470">
                  <c:v>290.37198100013399</c:v>
                </c:pt>
                <c:pt idx="87471">
                  <c:v>290.37216599999704</c:v>
                </c:pt>
                <c:pt idx="87472">
                  <c:v>290.37266700015601</c:v>
                </c:pt>
                <c:pt idx="87473">
                  <c:v>290.37351699980701</c:v>
                </c:pt>
                <c:pt idx="87474">
                  <c:v>290.373971000008</c:v>
                </c:pt>
                <c:pt idx="87475">
                  <c:v>290.37451400017704</c:v>
                </c:pt>
                <c:pt idx="87476">
                  <c:v>290.37495200009204</c:v>
                </c:pt>
                <c:pt idx="87477">
                  <c:v>290.384963000178</c:v>
                </c:pt>
                <c:pt idx="87478">
                  <c:v>290.38558899992398</c:v>
                </c:pt>
                <c:pt idx="87479">
                  <c:v>290.38682100008305</c:v>
                </c:pt>
                <c:pt idx="87480">
                  <c:v>290.38778299991401</c:v>
                </c:pt>
                <c:pt idx="87481">
                  <c:v>290.38875000014701</c:v>
                </c:pt>
                <c:pt idx="87482">
                  <c:v>290.38912799978698</c:v>
                </c:pt>
                <c:pt idx="87483">
                  <c:v>290.389913000126</c:v>
                </c:pt>
                <c:pt idx="87484">
                  <c:v>290.39044899991399</c:v>
                </c:pt>
                <c:pt idx="87485">
                  <c:v>290.39641300005297</c:v>
                </c:pt>
                <c:pt idx="87486">
                  <c:v>290.39681099993601</c:v>
                </c:pt>
                <c:pt idx="87487">
                  <c:v>290.39761900003202</c:v>
                </c:pt>
                <c:pt idx="87488">
                  <c:v>290.39810199992598</c:v>
                </c:pt>
                <c:pt idx="87489">
                  <c:v>290.41993000009796</c:v>
                </c:pt>
                <c:pt idx="87490">
                  <c:v>290.42806799998198</c:v>
                </c:pt>
                <c:pt idx="87491">
                  <c:v>290.430973000184</c:v>
                </c:pt>
                <c:pt idx="87492">
                  <c:v>290.43146999993002</c:v>
                </c:pt>
                <c:pt idx="87493">
                  <c:v>290.43236699999397</c:v>
                </c:pt>
                <c:pt idx="87494">
                  <c:v>290.43293099994099</c:v>
                </c:pt>
                <c:pt idx="87495">
                  <c:v>290.445991000069</c:v>
                </c:pt>
                <c:pt idx="87496">
                  <c:v>290.44648199987898</c:v>
                </c:pt>
                <c:pt idx="87497">
                  <c:v>290.44748900014298</c:v>
                </c:pt>
                <c:pt idx="87498">
                  <c:v>290.44812199981601</c:v>
                </c:pt>
                <c:pt idx="87499">
                  <c:v>290.45560799977397</c:v>
                </c:pt>
                <c:pt idx="87500">
                  <c:v>290.46006999988003</c:v>
                </c:pt>
                <c:pt idx="87501">
                  <c:v>290.46011199989096</c:v>
                </c:pt>
                <c:pt idx="87502">
                  <c:v>290.46056500010297</c:v>
                </c:pt>
                <c:pt idx="87503">
                  <c:v>290.46124300020801</c:v>
                </c:pt>
                <c:pt idx="87504">
                  <c:v>290.46130799997599</c:v>
                </c:pt>
                <c:pt idx="87505">
                  <c:v>290.46160799998597</c:v>
                </c:pt>
                <c:pt idx="87506">
                  <c:v>290.46185400011302</c:v>
                </c:pt>
                <c:pt idx="87507">
                  <c:v>290.46240099978604</c:v>
                </c:pt>
                <c:pt idx="87508">
                  <c:v>290.46370000014502</c:v>
                </c:pt>
                <c:pt idx="87509">
                  <c:v>290.46463699978602</c:v>
                </c:pt>
                <c:pt idx="87510">
                  <c:v>290.476869000031</c:v>
                </c:pt>
                <c:pt idx="87511">
                  <c:v>290.49240299991601</c:v>
                </c:pt>
                <c:pt idx="87512">
                  <c:v>290.49307400009604</c:v>
                </c:pt>
                <c:pt idx="87513">
                  <c:v>290.49335999980002</c:v>
                </c:pt>
                <c:pt idx="87514">
                  <c:v>290.49440000017</c:v>
                </c:pt>
                <c:pt idx="87515">
                  <c:v>290.49534400019098</c:v>
                </c:pt>
                <c:pt idx="87516">
                  <c:v>290.50013799997004</c:v>
                </c:pt>
                <c:pt idx="87517">
                  <c:v>290.50937600004499</c:v>
                </c:pt>
                <c:pt idx="87518">
                  <c:v>290.51271099979198</c:v>
                </c:pt>
                <c:pt idx="87519">
                  <c:v>290.53021299978298</c:v>
                </c:pt>
                <c:pt idx="87520">
                  <c:v>290.53641500013299</c:v>
                </c:pt>
                <c:pt idx="87521">
                  <c:v>290.53698500001701</c:v>
                </c:pt>
                <c:pt idx="87522">
                  <c:v>290.53792600007</c:v>
                </c:pt>
                <c:pt idx="87523">
                  <c:v>290.53866799995296</c:v>
                </c:pt>
                <c:pt idx="87524">
                  <c:v>290.54012200003802</c:v>
                </c:pt>
                <c:pt idx="87525">
                  <c:v>290.54068100003803</c:v>
                </c:pt>
                <c:pt idx="87526">
                  <c:v>290.54185899985896</c:v>
                </c:pt>
                <c:pt idx="87527">
                  <c:v>290.54190199985896</c:v>
                </c:pt>
                <c:pt idx="87528">
                  <c:v>290.54252400010199</c:v>
                </c:pt>
                <c:pt idx="87529">
                  <c:v>290.54256800009102</c:v>
                </c:pt>
                <c:pt idx="87530">
                  <c:v>290.54382200001697</c:v>
                </c:pt>
                <c:pt idx="87531">
                  <c:v>290.54472300003897</c:v>
                </c:pt>
                <c:pt idx="87532">
                  <c:v>290.54773100006003</c:v>
                </c:pt>
                <c:pt idx="87533">
                  <c:v>290.55629499998702</c:v>
                </c:pt>
                <c:pt idx="87534">
                  <c:v>290.55661399979698</c:v>
                </c:pt>
                <c:pt idx="87535">
                  <c:v>290.55713300022001</c:v>
                </c:pt>
                <c:pt idx="87536">
                  <c:v>290.55756600018799</c:v>
                </c:pt>
                <c:pt idx="87537">
                  <c:v>290.56759200011498</c:v>
                </c:pt>
                <c:pt idx="87538">
                  <c:v>290.568319000158</c:v>
                </c:pt>
                <c:pt idx="87539">
                  <c:v>290.56953700001003</c:v>
                </c:pt>
                <c:pt idx="87540">
                  <c:v>290.57033400022101</c:v>
                </c:pt>
                <c:pt idx="87541">
                  <c:v>290.57058599983003</c:v>
                </c:pt>
                <c:pt idx="87542">
                  <c:v>290.57460500007403</c:v>
                </c:pt>
                <c:pt idx="87543">
                  <c:v>290.575299000011</c:v>
                </c:pt>
                <c:pt idx="87544">
                  <c:v>290.57652700021202</c:v>
                </c:pt>
                <c:pt idx="87545">
                  <c:v>290.57741599990499</c:v>
                </c:pt>
                <c:pt idx="87546">
                  <c:v>290.58672500013898</c:v>
                </c:pt>
                <c:pt idx="87547">
                  <c:v>290.58977400018102</c:v>
                </c:pt>
                <c:pt idx="87548">
                  <c:v>290.59018899988502</c:v>
                </c:pt>
                <c:pt idx="87549">
                  <c:v>290.59086200004401</c:v>
                </c:pt>
                <c:pt idx="87550">
                  <c:v>290.59168899993801</c:v>
                </c:pt>
                <c:pt idx="87551">
                  <c:v>290.59740100001301</c:v>
                </c:pt>
                <c:pt idx="87552">
                  <c:v>290.597720999812</c:v>
                </c:pt>
                <c:pt idx="87553">
                  <c:v>290.59806099985497</c:v>
                </c:pt>
                <c:pt idx="87554">
                  <c:v>290.59806299983296</c:v>
                </c:pt>
                <c:pt idx="87555">
                  <c:v>290.598923999823</c:v>
                </c:pt>
                <c:pt idx="87556">
                  <c:v>290.599242000098</c:v>
                </c:pt>
                <c:pt idx="87557">
                  <c:v>290.59924300008703</c:v>
                </c:pt>
                <c:pt idx="87558">
                  <c:v>290.599426999961</c:v>
                </c:pt>
                <c:pt idx="87559">
                  <c:v>290.60005200017201</c:v>
                </c:pt>
                <c:pt idx="87560">
                  <c:v>290.60005400015098</c:v>
                </c:pt>
                <c:pt idx="87561">
                  <c:v>290.60034399981299</c:v>
                </c:pt>
                <c:pt idx="87562">
                  <c:v>290.60105700000298</c:v>
                </c:pt>
                <c:pt idx="87563">
                  <c:v>290.60209799990798</c:v>
                </c:pt>
                <c:pt idx="87564">
                  <c:v>290.61381300016302</c:v>
                </c:pt>
                <c:pt idx="87565">
                  <c:v>290.61442000010999</c:v>
                </c:pt>
                <c:pt idx="87566">
                  <c:v>290.61553600013201</c:v>
                </c:pt>
                <c:pt idx="87567">
                  <c:v>290.61679400001503</c:v>
                </c:pt>
                <c:pt idx="87568">
                  <c:v>290.61829200008998</c:v>
                </c:pt>
                <c:pt idx="87569">
                  <c:v>290.63154400000695</c:v>
                </c:pt>
                <c:pt idx="87570">
                  <c:v>290.63192000012305</c:v>
                </c:pt>
                <c:pt idx="87571">
                  <c:v>290.63246399982705</c:v>
                </c:pt>
                <c:pt idx="87572">
                  <c:v>290.633149999848</c:v>
                </c:pt>
                <c:pt idx="87573">
                  <c:v>290.63317600002802</c:v>
                </c:pt>
                <c:pt idx="87574">
                  <c:v>290.64871899981802</c:v>
                </c:pt>
                <c:pt idx="87575">
                  <c:v>290.64999399997697</c:v>
                </c:pt>
                <c:pt idx="87576">
                  <c:v>290.65045000015698</c:v>
                </c:pt>
                <c:pt idx="87577">
                  <c:v>290.65118600010402</c:v>
                </c:pt>
                <c:pt idx="87578">
                  <c:v>290.65176399990304</c:v>
                </c:pt>
                <c:pt idx="87579">
                  <c:v>290.65328700016801</c:v>
                </c:pt>
                <c:pt idx="87580">
                  <c:v>290.66203699994702</c:v>
                </c:pt>
                <c:pt idx="87581">
                  <c:v>290.66944099986301</c:v>
                </c:pt>
                <c:pt idx="87582">
                  <c:v>290.68018199995998</c:v>
                </c:pt>
                <c:pt idx="87583">
                  <c:v>290.700537999782</c:v>
                </c:pt>
                <c:pt idx="87584">
                  <c:v>290.72214500001701</c:v>
                </c:pt>
                <c:pt idx="87585">
                  <c:v>290.72723999979598</c:v>
                </c:pt>
                <c:pt idx="87586">
                  <c:v>290.72782399998601</c:v>
                </c:pt>
                <c:pt idx="87587">
                  <c:v>290.72893900001799</c:v>
                </c:pt>
                <c:pt idx="87588">
                  <c:v>290.72971599998698</c:v>
                </c:pt>
                <c:pt idx="87589">
                  <c:v>290.76059499993698</c:v>
                </c:pt>
                <c:pt idx="87590">
                  <c:v>290.76124499988504</c:v>
                </c:pt>
                <c:pt idx="87591">
                  <c:v>290.76252400000101</c:v>
                </c:pt>
                <c:pt idx="87592">
                  <c:v>290.76257999986399</c:v>
                </c:pt>
                <c:pt idx="87593">
                  <c:v>290.76321100001201</c:v>
                </c:pt>
                <c:pt idx="87594">
                  <c:v>290.76345800012797</c:v>
                </c:pt>
                <c:pt idx="87595">
                  <c:v>290.76424000004397</c:v>
                </c:pt>
                <c:pt idx="87596">
                  <c:v>290.76500600012798</c:v>
                </c:pt>
                <c:pt idx="87597">
                  <c:v>290.766062999864</c:v>
                </c:pt>
                <c:pt idx="87598">
                  <c:v>290.76673300005399</c:v>
                </c:pt>
                <c:pt idx="87599">
                  <c:v>290.76800599977997</c:v>
                </c:pt>
                <c:pt idx="87600">
                  <c:v>290.76832800001199</c:v>
                </c:pt>
                <c:pt idx="87601">
                  <c:v>290.76894299987504</c:v>
                </c:pt>
                <c:pt idx="87602">
                  <c:v>290.77966000022502</c:v>
                </c:pt>
                <c:pt idx="87603">
                  <c:v>290.780907000225</c:v>
                </c:pt>
                <c:pt idx="87604">
                  <c:v>290.78128799983398</c:v>
                </c:pt>
                <c:pt idx="87605">
                  <c:v>290.78188499988698</c:v>
                </c:pt>
                <c:pt idx="87606">
                  <c:v>290.782737999961</c:v>
                </c:pt>
                <c:pt idx="87607">
                  <c:v>290.812001000176</c:v>
                </c:pt>
                <c:pt idx="87608">
                  <c:v>290.81845000018797</c:v>
                </c:pt>
                <c:pt idx="87609">
                  <c:v>290.81976899988103</c:v>
                </c:pt>
                <c:pt idx="87610">
                  <c:v>290.82933500012501</c:v>
                </c:pt>
                <c:pt idx="87611">
                  <c:v>290.83925599979904</c:v>
                </c:pt>
                <c:pt idx="87612">
                  <c:v>290.839953000158</c:v>
                </c:pt>
                <c:pt idx="87613">
                  <c:v>290.84110099984099</c:v>
                </c:pt>
                <c:pt idx="87614">
                  <c:v>290.84190100002098</c:v>
                </c:pt>
                <c:pt idx="87615">
                  <c:v>290.842922000138</c:v>
                </c:pt>
                <c:pt idx="87616">
                  <c:v>290.84348600008502</c:v>
                </c:pt>
                <c:pt idx="87617">
                  <c:v>290.844659999947</c:v>
                </c:pt>
                <c:pt idx="87618">
                  <c:v>290.84554900009601</c:v>
                </c:pt>
                <c:pt idx="87619">
                  <c:v>290.846071000032</c:v>
                </c:pt>
                <c:pt idx="87620">
                  <c:v>290.84721099980004</c:v>
                </c:pt>
                <c:pt idx="87621">
                  <c:v>290.84760100022299</c:v>
                </c:pt>
                <c:pt idx="87622">
                  <c:v>290.84817400007501</c:v>
                </c:pt>
                <c:pt idx="87623">
                  <c:v>290.84896499989497</c:v>
                </c:pt>
                <c:pt idx="87624">
                  <c:v>290.87032799998201</c:v>
                </c:pt>
                <c:pt idx="87625">
                  <c:v>290.87075100005603</c:v>
                </c:pt>
                <c:pt idx="87626">
                  <c:v>290.87151800012998</c:v>
                </c:pt>
                <c:pt idx="87627">
                  <c:v>290.87206299982398</c:v>
                </c:pt>
                <c:pt idx="87628">
                  <c:v>290.87833899984599</c:v>
                </c:pt>
                <c:pt idx="87629">
                  <c:v>290.87906599988798</c:v>
                </c:pt>
                <c:pt idx="87630">
                  <c:v>290.87946400022696</c:v>
                </c:pt>
                <c:pt idx="87631">
                  <c:v>290.88009199995201</c:v>
                </c:pt>
                <c:pt idx="87632">
                  <c:v>290.88037100018403</c:v>
                </c:pt>
                <c:pt idx="87633">
                  <c:v>290.88113399984599</c:v>
                </c:pt>
                <c:pt idx="87634">
                  <c:v>290.881278000142</c:v>
                </c:pt>
                <c:pt idx="87635">
                  <c:v>290.88186999979297</c:v>
                </c:pt>
                <c:pt idx="87636">
                  <c:v>290.90803500002903</c:v>
                </c:pt>
                <c:pt idx="87637">
                  <c:v>290.92608700011601</c:v>
                </c:pt>
                <c:pt idx="87638">
                  <c:v>290.92665400003102</c:v>
                </c:pt>
                <c:pt idx="87639">
                  <c:v>290.927899000053</c:v>
                </c:pt>
                <c:pt idx="87640">
                  <c:v>290.928758000063</c:v>
                </c:pt>
                <c:pt idx="87641">
                  <c:v>290.93181999996801</c:v>
                </c:pt>
                <c:pt idx="87642">
                  <c:v>290.93223300014802</c:v>
                </c:pt>
                <c:pt idx="87643">
                  <c:v>290.93318000013801</c:v>
                </c:pt>
                <c:pt idx="87644">
                  <c:v>290.933664000021</c:v>
                </c:pt>
                <c:pt idx="87645">
                  <c:v>290.93483099995797</c:v>
                </c:pt>
                <c:pt idx="87646">
                  <c:v>290.93547299999</c:v>
                </c:pt>
                <c:pt idx="87647">
                  <c:v>290.93692200012799</c:v>
                </c:pt>
                <c:pt idx="87648">
                  <c:v>290.93726000019097</c:v>
                </c:pt>
                <c:pt idx="87649">
                  <c:v>290.93784199994803</c:v>
                </c:pt>
                <c:pt idx="87650">
                  <c:v>290.96401000015197</c:v>
                </c:pt>
                <c:pt idx="87651">
                  <c:v>290.96409900011997</c:v>
                </c:pt>
                <c:pt idx="87652">
                  <c:v>290.964598999835</c:v>
                </c:pt>
                <c:pt idx="87653">
                  <c:v>290.965455999867</c:v>
                </c:pt>
                <c:pt idx="87654">
                  <c:v>290.96620600012102</c:v>
                </c:pt>
                <c:pt idx="87655">
                  <c:v>290.97023499980401</c:v>
                </c:pt>
                <c:pt idx="87656">
                  <c:v>290.97431799982502</c:v>
                </c:pt>
                <c:pt idx="87657">
                  <c:v>290.97465099994201</c:v>
                </c:pt>
                <c:pt idx="87658">
                  <c:v>290.97528900001595</c:v>
                </c:pt>
                <c:pt idx="87659">
                  <c:v>290.975726999931</c:v>
                </c:pt>
                <c:pt idx="87660">
                  <c:v>290.97803900003703</c:v>
                </c:pt>
                <c:pt idx="87661">
                  <c:v>290.97826099996297</c:v>
                </c:pt>
                <c:pt idx="87662">
                  <c:v>290.98414600002701</c:v>
                </c:pt>
                <c:pt idx="87663">
                  <c:v>290.984871000091</c:v>
                </c:pt>
                <c:pt idx="87664">
                  <c:v>290.98558099985803</c:v>
                </c:pt>
                <c:pt idx="87665">
                  <c:v>290.98682999983697</c:v>
                </c:pt>
                <c:pt idx="87666">
                  <c:v>290.98772599991202</c:v>
                </c:pt>
                <c:pt idx="87667">
                  <c:v>290.99016400004899</c:v>
                </c:pt>
                <c:pt idx="87668">
                  <c:v>291.00309400018801</c:v>
                </c:pt>
                <c:pt idx="87669">
                  <c:v>291.00365500016699</c:v>
                </c:pt>
                <c:pt idx="87670">
                  <c:v>291.00471099991398</c:v>
                </c:pt>
                <c:pt idx="87671">
                  <c:v>291.00543100003</c:v>
                </c:pt>
                <c:pt idx="87672">
                  <c:v>291.01034599989299</c:v>
                </c:pt>
                <c:pt idx="87673">
                  <c:v>291.01097500006199</c:v>
                </c:pt>
                <c:pt idx="87674">
                  <c:v>291.01116799984004</c:v>
                </c:pt>
                <c:pt idx="87675">
                  <c:v>291.01120399991402</c:v>
                </c:pt>
                <c:pt idx="87676">
                  <c:v>291.011534000062</c:v>
                </c:pt>
                <c:pt idx="87677">
                  <c:v>291.01220099982999</c:v>
                </c:pt>
                <c:pt idx="87678">
                  <c:v>291.01224399982999</c:v>
                </c:pt>
                <c:pt idx="87679">
                  <c:v>291.01281500015801</c:v>
                </c:pt>
                <c:pt idx="87680">
                  <c:v>291.01305499989303</c:v>
                </c:pt>
                <c:pt idx="87681">
                  <c:v>291.03536799993799</c:v>
                </c:pt>
                <c:pt idx="87682">
                  <c:v>291.03581500021301</c:v>
                </c:pt>
                <c:pt idx="87683">
                  <c:v>291.03659400016102</c:v>
                </c:pt>
                <c:pt idx="87684">
                  <c:v>291.03714900020299</c:v>
                </c:pt>
                <c:pt idx="87685">
                  <c:v>291.04103800000297</c:v>
                </c:pt>
                <c:pt idx="87686">
                  <c:v>291.050864000226</c:v>
                </c:pt>
                <c:pt idx="87687">
                  <c:v>291.05185900016198</c:v>
                </c:pt>
                <c:pt idx="87688">
                  <c:v>291.05242800005698</c:v>
                </c:pt>
                <c:pt idx="87689">
                  <c:v>291.065763999995</c:v>
                </c:pt>
                <c:pt idx="87690">
                  <c:v>291.06623799998403</c:v>
                </c:pt>
                <c:pt idx="87691">
                  <c:v>291.06661600007999</c:v>
                </c:pt>
                <c:pt idx="87692">
                  <c:v>291.067188999932</c:v>
                </c:pt>
                <c:pt idx="87693">
                  <c:v>291.069102000165</c:v>
                </c:pt>
                <c:pt idx="87694">
                  <c:v>291.06933499997399</c:v>
                </c:pt>
                <c:pt idx="87695">
                  <c:v>291.07040799999498</c:v>
                </c:pt>
                <c:pt idx="87696">
                  <c:v>291.07047300021799</c:v>
                </c:pt>
                <c:pt idx="87697">
                  <c:v>291.07102899979503</c:v>
                </c:pt>
                <c:pt idx="87698">
                  <c:v>291.07109599999603</c:v>
                </c:pt>
                <c:pt idx="87699">
                  <c:v>291.07157499993201</c:v>
                </c:pt>
                <c:pt idx="87700">
                  <c:v>291.07185800012303</c:v>
                </c:pt>
                <c:pt idx="87701">
                  <c:v>291.07322900017601</c:v>
                </c:pt>
                <c:pt idx="87702">
                  <c:v>291.07428599991101</c:v>
                </c:pt>
                <c:pt idx="87703">
                  <c:v>291.074311000102</c:v>
                </c:pt>
                <c:pt idx="87704">
                  <c:v>291.07501999988</c:v>
                </c:pt>
                <c:pt idx="87705">
                  <c:v>291.07629999998602</c:v>
                </c:pt>
                <c:pt idx="87706">
                  <c:v>291.07721699983801</c:v>
                </c:pt>
                <c:pt idx="87707">
                  <c:v>291.10945499996797</c:v>
                </c:pt>
                <c:pt idx="87708">
                  <c:v>291.11012500015903</c:v>
                </c:pt>
                <c:pt idx="87709">
                  <c:v>291.11137900008498</c:v>
                </c:pt>
                <c:pt idx="87710">
                  <c:v>291.11230899980001</c:v>
                </c:pt>
                <c:pt idx="87711">
                  <c:v>291.11418499996898</c:v>
                </c:pt>
                <c:pt idx="87712">
                  <c:v>291.171072999986</c:v>
                </c:pt>
                <c:pt idx="87713">
                  <c:v>291.17173199983802</c:v>
                </c:pt>
                <c:pt idx="87714">
                  <c:v>291.17306199987001</c:v>
                </c:pt>
                <c:pt idx="87715">
                  <c:v>291.17391799991299</c:v>
                </c:pt>
                <c:pt idx="87716">
                  <c:v>291.17919700001903</c:v>
                </c:pt>
                <c:pt idx="87717">
                  <c:v>291.18984600017899</c:v>
                </c:pt>
                <c:pt idx="87718">
                  <c:v>291.19051899988301</c:v>
                </c:pt>
                <c:pt idx="87719">
                  <c:v>291.19178500013697</c:v>
                </c:pt>
                <c:pt idx="87720">
                  <c:v>291.19272600019002</c:v>
                </c:pt>
                <c:pt idx="87721">
                  <c:v>291.20463500021202</c:v>
                </c:pt>
                <c:pt idx="87722">
                  <c:v>291.22071399979103</c:v>
                </c:pt>
                <c:pt idx="87723">
                  <c:v>291.22422599993996</c:v>
                </c:pt>
                <c:pt idx="87724">
                  <c:v>291.22456300001403</c:v>
                </c:pt>
                <c:pt idx="87725">
                  <c:v>291.22515800008796</c:v>
                </c:pt>
                <c:pt idx="87726">
                  <c:v>291.22629499988699</c:v>
                </c:pt>
                <c:pt idx="87727">
                  <c:v>291.22694699981304</c:v>
                </c:pt>
                <c:pt idx="87728">
                  <c:v>291.22714400000399</c:v>
                </c:pt>
                <c:pt idx="87729">
                  <c:v>291.22755199978201</c:v>
                </c:pt>
                <c:pt idx="87730">
                  <c:v>291.228264999972</c:v>
                </c:pt>
                <c:pt idx="87731">
                  <c:v>291.22874299991901</c:v>
                </c:pt>
                <c:pt idx="87732">
                  <c:v>291.232060999846</c:v>
                </c:pt>
                <c:pt idx="87733">
                  <c:v>291.23276700010996</c:v>
                </c:pt>
                <c:pt idx="87734">
                  <c:v>291.23412699982498</c:v>
                </c:pt>
                <c:pt idx="87735">
                  <c:v>291.23500300011</c:v>
                </c:pt>
                <c:pt idx="87736">
                  <c:v>291.23714900015301</c:v>
                </c:pt>
                <c:pt idx="87737">
                  <c:v>291.23750100006799</c:v>
                </c:pt>
                <c:pt idx="87738">
                  <c:v>291.23804299979298</c:v>
                </c:pt>
                <c:pt idx="87739">
                  <c:v>291.23908600013203</c:v>
                </c:pt>
                <c:pt idx="87740">
                  <c:v>291.23973200012102</c:v>
                </c:pt>
                <c:pt idx="87741">
                  <c:v>291.26480000013498</c:v>
                </c:pt>
                <c:pt idx="87742">
                  <c:v>291.26516799988104</c:v>
                </c:pt>
                <c:pt idx="87743">
                  <c:v>291.265908999776</c:v>
                </c:pt>
                <c:pt idx="87744">
                  <c:v>291.26640999993401</c:v>
                </c:pt>
                <c:pt idx="87745">
                  <c:v>291.26882499985999</c:v>
                </c:pt>
                <c:pt idx="87746">
                  <c:v>291.27121800001902</c:v>
                </c:pt>
                <c:pt idx="87747">
                  <c:v>291.27195099999796</c:v>
                </c:pt>
                <c:pt idx="87748">
                  <c:v>291.27259300002999</c:v>
                </c:pt>
                <c:pt idx="87749">
                  <c:v>291.27396500007302</c:v>
                </c:pt>
                <c:pt idx="87750">
                  <c:v>291.27497899980801</c:v>
                </c:pt>
                <c:pt idx="87751">
                  <c:v>291.27934400003102</c:v>
                </c:pt>
                <c:pt idx="87752">
                  <c:v>291.280042999915</c:v>
                </c:pt>
                <c:pt idx="87753">
                  <c:v>291.28145499998897</c:v>
                </c:pt>
                <c:pt idx="87754">
                  <c:v>291.28233499977796</c:v>
                </c:pt>
                <c:pt idx="87755">
                  <c:v>291.28912299984199</c:v>
                </c:pt>
                <c:pt idx="87756">
                  <c:v>291.29182299993698</c:v>
                </c:pt>
                <c:pt idx="87757">
                  <c:v>291.291995999927</c:v>
                </c:pt>
                <c:pt idx="87758">
                  <c:v>291.292525999779</c:v>
                </c:pt>
                <c:pt idx="87759">
                  <c:v>291.29259699993702</c:v>
                </c:pt>
                <c:pt idx="87760">
                  <c:v>291.293703000064</c:v>
                </c:pt>
                <c:pt idx="87761">
                  <c:v>291.293843999937</c:v>
                </c:pt>
                <c:pt idx="87762">
                  <c:v>291.29449699985304</c:v>
                </c:pt>
                <c:pt idx="87763">
                  <c:v>291.29467299981098</c:v>
                </c:pt>
                <c:pt idx="87764">
                  <c:v>291.29893199979</c:v>
                </c:pt>
                <c:pt idx="87765">
                  <c:v>291.30510499999201</c:v>
                </c:pt>
                <c:pt idx="87766">
                  <c:v>291.31323599995</c:v>
                </c:pt>
                <c:pt idx="87767">
                  <c:v>291.32843900015303</c:v>
                </c:pt>
                <c:pt idx="87768">
                  <c:v>291.32905400001596</c:v>
                </c:pt>
                <c:pt idx="87769">
                  <c:v>291.330054999889</c:v>
                </c:pt>
                <c:pt idx="87770">
                  <c:v>291.33080100018503</c:v>
                </c:pt>
                <c:pt idx="87771">
                  <c:v>291.33788999979504</c:v>
                </c:pt>
                <c:pt idx="87772">
                  <c:v>291.34750100001799</c:v>
                </c:pt>
                <c:pt idx="87773">
                  <c:v>291.34810699997598</c:v>
                </c:pt>
                <c:pt idx="87774">
                  <c:v>291.35280499985998</c:v>
                </c:pt>
                <c:pt idx="87775">
                  <c:v>291.35340299990202</c:v>
                </c:pt>
                <c:pt idx="87776">
                  <c:v>291.354552000029</c:v>
                </c:pt>
                <c:pt idx="87777">
                  <c:v>291.35532200007202</c:v>
                </c:pt>
                <c:pt idx="87778">
                  <c:v>291.36222999977599</c:v>
                </c:pt>
                <c:pt idx="87779">
                  <c:v>291.36552399995702</c:v>
                </c:pt>
                <c:pt idx="87780">
                  <c:v>291.36899900004204</c:v>
                </c:pt>
                <c:pt idx="87781">
                  <c:v>291.36962399979802</c:v>
                </c:pt>
                <c:pt idx="87782">
                  <c:v>291.37108900022201</c:v>
                </c:pt>
                <c:pt idx="87783">
                  <c:v>291.37204100015799</c:v>
                </c:pt>
                <c:pt idx="87784">
                  <c:v>291.38427099996903</c:v>
                </c:pt>
                <c:pt idx="87785">
                  <c:v>291.38491499997997</c:v>
                </c:pt>
                <c:pt idx="87786">
                  <c:v>291.38621899983195</c:v>
                </c:pt>
                <c:pt idx="87787">
                  <c:v>291.38715199997</c:v>
                </c:pt>
                <c:pt idx="87788">
                  <c:v>291.39433599993902</c:v>
                </c:pt>
                <c:pt idx="87789">
                  <c:v>291.39481999982297</c:v>
                </c:pt>
                <c:pt idx="87790">
                  <c:v>291.39544500003399</c:v>
                </c:pt>
                <c:pt idx="87791">
                  <c:v>291.39557300004498</c:v>
                </c:pt>
                <c:pt idx="87792">
                  <c:v>291.39613500001298</c:v>
                </c:pt>
                <c:pt idx="87793">
                  <c:v>291.39617900000297</c:v>
                </c:pt>
                <c:pt idx="87794">
                  <c:v>291.397406000214</c:v>
                </c:pt>
                <c:pt idx="87795">
                  <c:v>291.39829799987604</c:v>
                </c:pt>
                <c:pt idx="87796">
                  <c:v>291.400058999897</c:v>
                </c:pt>
                <c:pt idx="87797">
                  <c:v>291.413074000047</c:v>
                </c:pt>
                <c:pt idx="87798">
                  <c:v>291.41378699978299</c:v>
                </c:pt>
                <c:pt idx="87799">
                  <c:v>291.41504400013201</c:v>
                </c:pt>
                <c:pt idx="87800">
                  <c:v>291.41589500022695</c:v>
                </c:pt>
                <c:pt idx="87801">
                  <c:v>291.43083799999602</c:v>
                </c:pt>
                <c:pt idx="87802">
                  <c:v>291.43426700011304</c:v>
                </c:pt>
                <c:pt idx="87803">
                  <c:v>291.43483600000695</c:v>
                </c:pt>
                <c:pt idx="87804">
                  <c:v>291.43589800014502</c:v>
                </c:pt>
                <c:pt idx="87805">
                  <c:v>291.43663700006005</c:v>
                </c:pt>
                <c:pt idx="87806">
                  <c:v>291.43730099985896</c:v>
                </c:pt>
                <c:pt idx="87807">
                  <c:v>291.43769399979595</c:v>
                </c:pt>
                <c:pt idx="87808">
                  <c:v>291.438304000166</c:v>
                </c:pt>
                <c:pt idx="87809">
                  <c:v>291.43885499979598</c:v>
                </c:pt>
                <c:pt idx="87810">
                  <c:v>291.44966800004102</c:v>
                </c:pt>
                <c:pt idx="87811">
                  <c:v>291.45200999982899</c:v>
                </c:pt>
                <c:pt idx="87812">
                  <c:v>291.452709000168</c:v>
                </c:pt>
                <c:pt idx="87813">
                  <c:v>291.45308899978698</c:v>
                </c:pt>
                <c:pt idx="87814">
                  <c:v>291.453439000179</c:v>
                </c:pt>
                <c:pt idx="87815">
                  <c:v>291.45386500022101</c:v>
                </c:pt>
                <c:pt idx="87816">
                  <c:v>291.45415099992499</c:v>
                </c:pt>
                <c:pt idx="87817">
                  <c:v>291.45467199987201</c:v>
                </c:pt>
                <c:pt idx="87818">
                  <c:v>291.45482500007301</c:v>
                </c:pt>
                <c:pt idx="87819">
                  <c:v>291.46216500021097</c:v>
                </c:pt>
                <c:pt idx="87820">
                  <c:v>291.47204499986401</c:v>
                </c:pt>
                <c:pt idx="87821">
                  <c:v>291.47273499984198</c:v>
                </c:pt>
                <c:pt idx="87822">
                  <c:v>291.47392999993804</c:v>
                </c:pt>
                <c:pt idx="87823">
                  <c:v>291.47472500017102</c:v>
                </c:pt>
                <c:pt idx="87824">
                  <c:v>291.47710000006504</c:v>
                </c:pt>
                <c:pt idx="87825">
                  <c:v>291.47762899992802</c:v>
                </c:pt>
                <c:pt idx="87826">
                  <c:v>291.47853699987502</c:v>
                </c:pt>
                <c:pt idx="87827">
                  <c:v>291.47921300000201</c:v>
                </c:pt>
                <c:pt idx="87828">
                  <c:v>291.486105999865</c:v>
                </c:pt>
                <c:pt idx="87829">
                  <c:v>291.48729600001298</c:v>
                </c:pt>
                <c:pt idx="87830">
                  <c:v>291.49301400002497</c:v>
                </c:pt>
                <c:pt idx="87831">
                  <c:v>291.49678900011997</c:v>
                </c:pt>
                <c:pt idx="87832">
                  <c:v>291.51477899995297</c:v>
                </c:pt>
                <c:pt idx="87833">
                  <c:v>291.51861599984801</c:v>
                </c:pt>
                <c:pt idx="87834">
                  <c:v>291.51907599998498</c:v>
                </c:pt>
                <c:pt idx="87835">
                  <c:v>291.51982599978498</c:v>
                </c:pt>
                <c:pt idx="87836">
                  <c:v>291.52028299995396</c:v>
                </c:pt>
                <c:pt idx="87837">
                  <c:v>291.526995999902</c:v>
                </c:pt>
                <c:pt idx="87838">
                  <c:v>291.52767999994398</c:v>
                </c:pt>
                <c:pt idx="87839">
                  <c:v>291.52869700010302</c:v>
                </c:pt>
                <c:pt idx="87840">
                  <c:v>291.52887800000798</c:v>
                </c:pt>
                <c:pt idx="87841">
                  <c:v>291.52975399983899</c:v>
                </c:pt>
                <c:pt idx="87842">
                  <c:v>291.53751100011499</c:v>
                </c:pt>
                <c:pt idx="87843">
                  <c:v>291.54745999994702</c:v>
                </c:pt>
                <c:pt idx="87844">
                  <c:v>291.549141999894</c:v>
                </c:pt>
                <c:pt idx="87845">
                  <c:v>291.54951100008401</c:v>
                </c:pt>
                <c:pt idx="87846">
                  <c:v>291.55015800006299</c:v>
                </c:pt>
                <c:pt idx="87847">
                  <c:v>291.55068099998897</c:v>
                </c:pt>
                <c:pt idx="87848">
                  <c:v>291.56152899986398</c:v>
                </c:pt>
                <c:pt idx="87849">
                  <c:v>291.57397500011899</c:v>
                </c:pt>
                <c:pt idx="87850">
                  <c:v>291.57442299992903</c:v>
                </c:pt>
                <c:pt idx="87851">
                  <c:v>291.57566799994999</c:v>
                </c:pt>
                <c:pt idx="87852">
                  <c:v>291.57582800007702</c:v>
                </c:pt>
                <c:pt idx="87853">
                  <c:v>291.57727399979103</c:v>
                </c:pt>
                <c:pt idx="87854">
                  <c:v>291.57745500015096</c:v>
                </c:pt>
                <c:pt idx="87855">
                  <c:v>291.57777099999203</c:v>
                </c:pt>
                <c:pt idx="87856">
                  <c:v>291.57982000015096</c:v>
                </c:pt>
                <c:pt idx="87857">
                  <c:v>291.58004200007701</c:v>
                </c:pt>
                <c:pt idx="87858">
                  <c:v>291.58064400007703</c:v>
                </c:pt>
                <c:pt idx="87859">
                  <c:v>291.58080200022499</c:v>
                </c:pt>
                <c:pt idx="87860">
                  <c:v>291.581573999792</c:v>
                </c:pt>
                <c:pt idx="87861">
                  <c:v>291.58164499995098</c:v>
                </c:pt>
                <c:pt idx="87862">
                  <c:v>291.58172699999301</c:v>
                </c:pt>
                <c:pt idx="87863">
                  <c:v>291.58179600017297</c:v>
                </c:pt>
                <c:pt idx="87864">
                  <c:v>291.58187199982399</c:v>
                </c:pt>
                <c:pt idx="87865">
                  <c:v>291.58268899982397</c:v>
                </c:pt>
                <c:pt idx="87866">
                  <c:v>291.58301999996104</c:v>
                </c:pt>
                <c:pt idx="87867">
                  <c:v>291.58338900015201</c:v>
                </c:pt>
                <c:pt idx="87868">
                  <c:v>291.58391400005701</c:v>
                </c:pt>
                <c:pt idx="87869">
                  <c:v>291.58420800013101</c:v>
                </c:pt>
                <c:pt idx="87870">
                  <c:v>291.58542699997196</c:v>
                </c:pt>
                <c:pt idx="87871">
                  <c:v>291.58600500022601</c:v>
                </c:pt>
                <c:pt idx="87872">
                  <c:v>291.587011000046</c:v>
                </c:pt>
                <c:pt idx="87873">
                  <c:v>291.58702299992001</c:v>
                </c:pt>
                <c:pt idx="87874">
                  <c:v>291.587757999877</c:v>
                </c:pt>
                <c:pt idx="87875">
                  <c:v>291.58988300014198</c:v>
                </c:pt>
                <c:pt idx="87876">
                  <c:v>291.59032400002599</c:v>
                </c:pt>
                <c:pt idx="87877">
                  <c:v>291.591879999941</c:v>
                </c:pt>
                <c:pt idx="87878">
                  <c:v>291.5921230001</c:v>
                </c:pt>
                <c:pt idx="87879">
                  <c:v>291.592590000163</c:v>
                </c:pt>
                <c:pt idx="87880">
                  <c:v>291.592750999825</c:v>
                </c:pt>
                <c:pt idx="87881">
                  <c:v>291.59331500022699</c:v>
                </c:pt>
                <c:pt idx="87882">
                  <c:v>291.59347099994102</c:v>
                </c:pt>
                <c:pt idx="87883">
                  <c:v>291.59417299979299</c:v>
                </c:pt>
                <c:pt idx="87884">
                  <c:v>291.59435300016395</c:v>
                </c:pt>
                <c:pt idx="87885">
                  <c:v>291.59697900013202</c:v>
                </c:pt>
                <c:pt idx="87886">
                  <c:v>291.59731400022696</c:v>
                </c:pt>
                <c:pt idx="87887">
                  <c:v>291.59877700021701</c:v>
                </c:pt>
                <c:pt idx="87888">
                  <c:v>291.59894499980498</c:v>
                </c:pt>
                <c:pt idx="87889">
                  <c:v>291.59953399994203</c:v>
                </c:pt>
                <c:pt idx="87890">
                  <c:v>291.59970699993198</c:v>
                </c:pt>
                <c:pt idx="87891">
                  <c:v>291.59986800004799</c:v>
                </c:pt>
                <c:pt idx="87892">
                  <c:v>291.60044999980499</c:v>
                </c:pt>
                <c:pt idx="87893">
                  <c:v>291.60082799989999</c:v>
                </c:pt>
                <c:pt idx="87894">
                  <c:v>291.60099999990001</c:v>
                </c:pt>
                <c:pt idx="87895">
                  <c:v>291.60161400022798</c:v>
                </c:pt>
                <c:pt idx="87896">
                  <c:v>291.602295999837</c:v>
                </c:pt>
                <c:pt idx="87897">
                  <c:v>291.60237899986896</c:v>
                </c:pt>
                <c:pt idx="87898">
                  <c:v>291.60245999992105</c:v>
                </c:pt>
                <c:pt idx="87899">
                  <c:v>291.60318000003804</c:v>
                </c:pt>
                <c:pt idx="87900">
                  <c:v>291.60337199982604</c:v>
                </c:pt>
                <c:pt idx="87901">
                  <c:v>291.60456199997401</c:v>
                </c:pt>
                <c:pt idx="87902">
                  <c:v>291.60463100015403</c:v>
                </c:pt>
                <c:pt idx="87903">
                  <c:v>291.60469499993201</c:v>
                </c:pt>
                <c:pt idx="87904">
                  <c:v>291.60476100014398</c:v>
                </c:pt>
                <c:pt idx="87905">
                  <c:v>291.60482199995295</c:v>
                </c:pt>
                <c:pt idx="87906">
                  <c:v>291.60488800016498</c:v>
                </c:pt>
                <c:pt idx="87907">
                  <c:v>291.60495299993198</c:v>
                </c:pt>
                <c:pt idx="87908">
                  <c:v>291.60501500018603</c:v>
                </c:pt>
                <c:pt idx="87909">
                  <c:v>291.60507999995298</c:v>
                </c:pt>
                <c:pt idx="87910">
                  <c:v>291.60514300019702</c:v>
                </c:pt>
                <c:pt idx="87911">
                  <c:v>291.60520699997505</c:v>
                </c:pt>
                <c:pt idx="87912">
                  <c:v>291.60575900004898</c:v>
                </c:pt>
                <c:pt idx="87913">
                  <c:v>291.60639700012302</c:v>
                </c:pt>
                <c:pt idx="87914">
                  <c:v>291.60667899986896</c:v>
                </c:pt>
                <c:pt idx="87915">
                  <c:v>291.60696799999602</c:v>
                </c:pt>
                <c:pt idx="87916">
                  <c:v>291.60729600016498</c:v>
                </c:pt>
                <c:pt idx="87917">
                  <c:v>291.607717999795</c:v>
                </c:pt>
                <c:pt idx="87918">
                  <c:v>291.60804399998597</c:v>
                </c:pt>
                <c:pt idx="87919">
                  <c:v>291.608390999954</c:v>
                </c:pt>
                <c:pt idx="87920">
                  <c:v>291.60867500013399</c:v>
                </c:pt>
                <c:pt idx="87921">
                  <c:v>291.608966999774</c:v>
                </c:pt>
                <c:pt idx="87922">
                  <c:v>291.60934299989003</c:v>
                </c:pt>
                <c:pt idx="87923">
                  <c:v>291.61277999992296</c:v>
                </c:pt>
                <c:pt idx="87924">
                  <c:v>291.61434400020801</c:v>
                </c:pt>
                <c:pt idx="87925">
                  <c:v>291.61532199986999</c:v>
                </c:pt>
                <c:pt idx="87926">
                  <c:v>291.61975299984903</c:v>
                </c:pt>
                <c:pt idx="87927">
                  <c:v>291.62014599978602</c:v>
                </c:pt>
                <c:pt idx="87928">
                  <c:v>291.62127300014595</c:v>
                </c:pt>
                <c:pt idx="87929">
                  <c:v>291.62138999981801</c:v>
                </c:pt>
                <c:pt idx="87930">
                  <c:v>291.62325800007198</c:v>
                </c:pt>
                <c:pt idx="87931">
                  <c:v>291.624282000157</c:v>
                </c:pt>
                <c:pt idx="87932">
                  <c:v>291.63811999978799</c:v>
                </c:pt>
                <c:pt idx="87933">
                  <c:v>291.63873700008401</c:v>
                </c:pt>
                <c:pt idx="87934">
                  <c:v>291.63970799982002</c:v>
                </c:pt>
                <c:pt idx="87935">
                  <c:v>291.64049400014801</c:v>
                </c:pt>
                <c:pt idx="87936">
                  <c:v>291.64411300007401</c:v>
                </c:pt>
                <c:pt idx="87937">
                  <c:v>291.64472899992597</c:v>
                </c:pt>
                <c:pt idx="87938">
                  <c:v>291.64596700002198</c:v>
                </c:pt>
                <c:pt idx="87939">
                  <c:v>291.64613400007499</c:v>
                </c:pt>
                <c:pt idx="87940">
                  <c:v>291.64686100011698</c:v>
                </c:pt>
                <c:pt idx="87941">
                  <c:v>291.669344000183</c:v>
                </c:pt>
                <c:pt idx="87942">
                  <c:v>291.66987999997201</c:v>
                </c:pt>
                <c:pt idx="87943">
                  <c:v>291.67109299987698</c:v>
                </c:pt>
                <c:pt idx="87944">
                  <c:v>291.67149900013101</c:v>
                </c:pt>
                <c:pt idx="87945">
                  <c:v>291.67181899993</c:v>
                </c:pt>
                <c:pt idx="87946">
                  <c:v>291.67508699993004</c:v>
                </c:pt>
                <c:pt idx="87947">
                  <c:v>291.67839299998303</c:v>
                </c:pt>
                <c:pt idx="87948">
                  <c:v>291.68395199985702</c:v>
                </c:pt>
                <c:pt idx="87949">
                  <c:v>291.68677600000501</c:v>
                </c:pt>
                <c:pt idx="87950">
                  <c:v>291.68747799985698</c:v>
                </c:pt>
                <c:pt idx="87951">
                  <c:v>291.68869400018502</c:v>
                </c:pt>
                <c:pt idx="87952">
                  <c:v>291.68939100008998</c:v>
                </c:pt>
                <c:pt idx="87953">
                  <c:v>291.68962599987901</c:v>
                </c:pt>
                <c:pt idx="87954">
                  <c:v>291.68979199994203</c:v>
                </c:pt>
                <c:pt idx="87955">
                  <c:v>291.690064999784</c:v>
                </c:pt>
                <c:pt idx="87956">
                  <c:v>291.69045700018603</c:v>
                </c:pt>
                <c:pt idx="87957">
                  <c:v>291.69098600004799</c:v>
                </c:pt>
                <c:pt idx="87958">
                  <c:v>291.69847100001698</c:v>
                </c:pt>
                <c:pt idx="87959">
                  <c:v>291.70895700008202</c:v>
                </c:pt>
                <c:pt idx="87960">
                  <c:v>291.71676399982897</c:v>
                </c:pt>
                <c:pt idx="87961">
                  <c:v>291.71735599993497</c:v>
                </c:pt>
                <c:pt idx="87962">
                  <c:v>291.71831699977702</c:v>
                </c:pt>
                <c:pt idx="87963">
                  <c:v>291.71951799980803</c:v>
                </c:pt>
                <c:pt idx="87964">
                  <c:v>291.72151500006197</c:v>
                </c:pt>
                <c:pt idx="87965">
                  <c:v>291.72220500004101</c:v>
                </c:pt>
                <c:pt idx="87966">
                  <c:v>291.72305600013698</c:v>
                </c:pt>
                <c:pt idx="87967">
                  <c:v>291.723493000063</c:v>
                </c:pt>
                <c:pt idx="87968">
                  <c:v>291.72369199977703</c:v>
                </c:pt>
                <c:pt idx="87969">
                  <c:v>291.72447200016899</c:v>
                </c:pt>
                <c:pt idx="87970">
                  <c:v>291.72506199984099</c:v>
                </c:pt>
                <c:pt idx="87971">
                  <c:v>291.72599399998899</c:v>
                </c:pt>
                <c:pt idx="87972">
                  <c:v>291.72701000015803</c:v>
                </c:pt>
                <c:pt idx="87973">
                  <c:v>291.72738299985201</c:v>
                </c:pt>
                <c:pt idx="87974">
                  <c:v>291.72805600000999</c:v>
                </c:pt>
                <c:pt idx="87975">
                  <c:v>291.72857899993596</c:v>
                </c:pt>
                <c:pt idx="87976">
                  <c:v>291.73027400020101</c:v>
                </c:pt>
                <c:pt idx="87977">
                  <c:v>291.74530799991697</c:v>
                </c:pt>
                <c:pt idx="87978">
                  <c:v>291.74784999986497</c:v>
                </c:pt>
                <c:pt idx="87979">
                  <c:v>291.74878399999199</c:v>
                </c:pt>
                <c:pt idx="87980">
                  <c:v>291.75755500000298</c:v>
                </c:pt>
                <c:pt idx="87981">
                  <c:v>291.75807299998201</c:v>
                </c:pt>
                <c:pt idx="87982">
                  <c:v>291.76391700002495</c:v>
                </c:pt>
                <c:pt idx="87983">
                  <c:v>291.76497300022601</c:v>
                </c:pt>
                <c:pt idx="87984">
                  <c:v>291.78556099986901</c:v>
                </c:pt>
                <c:pt idx="87985">
                  <c:v>291.79339499978499</c:v>
                </c:pt>
                <c:pt idx="87986">
                  <c:v>291.80336899980801</c:v>
                </c:pt>
                <c:pt idx="87987">
                  <c:v>291.803844999776</c:v>
                </c:pt>
                <c:pt idx="87988">
                  <c:v>291.80569700019902</c:v>
                </c:pt>
                <c:pt idx="87989">
                  <c:v>291.811994999989</c:v>
                </c:pt>
                <c:pt idx="87990">
                  <c:v>291.81263999998896</c:v>
                </c:pt>
                <c:pt idx="87991">
                  <c:v>291.81395500017896</c:v>
                </c:pt>
                <c:pt idx="87992">
                  <c:v>291.814875999989</c:v>
                </c:pt>
                <c:pt idx="87993">
                  <c:v>291.81926999990498</c:v>
                </c:pt>
                <c:pt idx="87994">
                  <c:v>291.819876999852</c:v>
                </c:pt>
                <c:pt idx="87995">
                  <c:v>291.82080400005299</c:v>
                </c:pt>
                <c:pt idx="87996">
                  <c:v>291.82190399978901</c:v>
                </c:pt>
                <c:pt idx="87997">
                  <c:v>291.82293399981</c:v>
                </c:pt>
                <c:pt idx="87998">
                  <c:v>291.82367800012798</c:v>
                </c:pt>
                <c:pt idx="87999">
                  <c:v>291.82505800008499</c:v>
                </c:pt>
                <c:pt idx="88000">
                  <c:v>291.825647000223</c:v>
                </c:pt>
                <c:pt idx="88001">
                  <c:v>291.82605000005401</c:v>
                </c:pt>
                <c:pt idx="88002">
                  <c:v>291.84516299983397</c:v>
                </c:pt>
                <c:pt idx="88003">
                  <c:v>291.853016999994</c:v>
                </c:pt>
                <c:pt idx="88004">
                  <c:v>291.85813100002599</c:v>
                </c:pt>
                <c:pt idx="88005">
                  <c:v>291.859132999888</c:v>
                </c:pt>
                <c:pt idx="88006">
                  <c:v>291.85983500019501</c:v>
                </c:pt>
                <c:pt idx="88007">
                  <c:v>291.86118300003699</c:v>
                </c:pt>
                <c:pt idx="88008">
                  <c:v>291.86119799987802</c:v>
                </c:pt>
                <c:pt idx="88009">
                  <c:v>291.86215099980404</c:v>
                </c:pt>
                <c:pt idx="88010">
                  <c:v>291.88611000017704</c:v>
                </c:pt>
                <c:pt idx="88011">
                  <c:v>291.88666900017705</c:v>
                </c:pt>
                <c:pt idx="88012">
                  <c:v>291.88781399989199</c:v>
                </c:pt>
                <c:pt idx="88013">
                  <c:v>291.88854599988105</c:v>
                </c:pt>
                <c:pt idx="88014">
                  <c:v>291.89367700018903</c:v>
                </c:pt>
                <c:pt idx="88015">
                  <c:v>291.90798099989405</c:v>
                </c:pt>
                <c:pt idx="88016">
                  <c:v>291.92000300008601</c:v>
                </c:pt>
                <c:pt idx="88017">
                  <c:v>291.92615500005502</c:v>
                </c:pt>
                <c:pt idx="88018">
                  <c:v>291.926588000023</c:v>
                </c:pt>
                <c:pt idx="88019">
                  <c:v>291.92730900012896</c:v>
                </c:pt>
                <c:pt idx="88020">
                  <c:v>291.92783400003395</c:v>
                </c:pt>
                <c:pt idx="88021">
                  <c:v>291.93673200006697</c:v>
                </c:pt>
                <c:pt idx="88022">
                  <c:v>291.937395999866</c:v>
                </c:pt>
                <c:pt idx="88023">
                  <c:v>291.93869600021497</c:v>
                </c:pt>
                <c:pt idx="88024">
                  <c:v>291.93958099995103</c:v>
                </c:pt>
                <c:pt idx="88025">
                  <c:v>291.94904099995205</c:v>
                </c:pt>
                <c:pt idx="88026">
                  <c:v>291.95303400001598</c:v>
                </c:pt>
                <c:pt idx="88027">
                  <c:v>291.962831000091</c:v>
                </c:pt>
                <c:pt idx="88028">
                  <c:v>291.96334300013399</c:v>
                </c:pt>
                <c:pt idx="88029">
                  <c:v>291.96432600019699</c:v>
                </c:pt>
                <c:pt idx="88030">
                  <c:v>291.96494999996503</c:v>
                </c:pt>
                <c:pt idx="88031">
                  <c:v>291.974384999775</c:v>
                </c:pt>
                <c:pt idx="88032">
                  <c:v>291.97496500000801</c:v>
                </c:pt>
                <c:pt idx="88033">
                  <c:v>291.97629999998702</c:v>
                </c:pt>
                <c:pt idx="88034">
                  <c:v>291.97714000019903</c:v>
                </c:pt>
                <c:pt idx="88035">
                  <c:v>291.98494999991397</c:v>
                </c:pt>
                <c:pt idx="88036">
                  <c:v>291.994995000095</c:v>
                </c:pt>
                <c:pt idx="88037">
                  <c:v>291.99636400016897</c:v>
                </c:pt>
                <c:pt idx="88038">
                  <c:v>292.00447499988502</c:v>
                </c:pt>
                <c:pt idx="88039">
                  <c:v>292.01710799998096</c:v>
                </c:pt>
                <c:pt idx="88040">
                  <c:v>292.02203800014104</c:v>
                </c:pt>
                <c:pt idx="88041">
                  <c:v>292.02258199984402</c:v>
                </c:pt>
                <c:pt idx="88042">
                  <c:v>292.02338000004602</c:v>
                </c:pt>
                <c:pt idx="88043">
                  <c:v>292.02448100022502</c:v>
                </c:pt>
                <c:pt idx="88044">
                  <c:v>292.025756999919</c:v>
                </c:pt>
                <c:pt idx="88045">
                  <c:v>292.026702999919</c:v>
                </c:pt>
                <c:pt idx="88046">
                  <c:v>292.04062999997399</c:v>
                </c:pt>
                <c:pt idx="88047">
                  <c:v>292.04135000009001</c:v>
                </c:pt>
                <c:pt idx="88048">
                  <c:v>292.04270599984699</c:v>
                </c:pt>
                <c:pt idx="88049">
                  <c:v>292.04403799985801</c:v>
                </c:pt>
                <c:pt idx="88050">
                  <c:v>292.05546499997502</c:v>
                </c:pt>
                <c:pt idx="88051">
                  <c:v>292.05616299987003</c:v>
                </c:pt>
                <c:pt idx="88052">
                  <c:v>292.05748399999703</c:v>
                </c:pt>
                <c:pt idx="88053">
                  <c:v>292.05846600007101</c:v>
                </c:pt>
                <c:pt idx="88054">
                  <c:v>292.08947699998998</c:v>
                </c:pt>
                <c:pt idx="88055">
                  <c:v>292.09012199999</c:v>
                </c:pt>
                <c:pt idx="88056">
                  <c:v>292.091376999906</c:v>
                </c:pt>
                <c:pt idx="88057">
                  <c:v>292.09235100006401</c:v>
                </c:pt>
                <c:pt idx="88058">
                  <c:v>292.09505300013899</c:v>
                </c:pt>
                <c:pt idx="88059">
                  <c:v>292.11015400005601</c:v>
                </c:pt>
                <c:pt idx="88060">
                  <c:v>292.11079300011897</c:v>
                </c:pt>
                <c:pt idx="88061">
                  <c:v>292.11220099978101</c:v>
                </c:pt>
                <c:pt idx="88062">
                  <c:v>292.113062000225</c:v>
                </c:pt>
                <c:pt idx="88063">
                  <c:v>292.12032799978203</c:v>
                </c:pt>
                <c:pt idx="88064">
                  <c:v>292.12082200001504</c:v>
                </c:pt>
                <c:pt idx="88065">
                  <c:v>292.12167900004704</c:v>
                </c:pt>
                <c:pt idx="88066">
                  <c:v>292.12233999987797</c:v>
                </c:pt>
                <c:pt idx="88067">
                  <c:v>292.13590900008001</c:v>
                </c:pt>
                <c:pt idx="88068">
                  <c:v>292.13594300017502</c:v>
                </c:pt>
                <c:pt idx="88069">
                  <c:v>292.13657799982599</c:v>
                </c:pt>
                <c:pt idx="88070">
                  <c:v>292.13771100012303</c:v>
                </c:pt>
                <c:pt idx="88071">
                  <c:v>292.13849699999599</c:v>
                </c:pt>
                <c:pt idx="88072">
                  <c:v>292.15401999999796</c:v>
                </c:pt>
                <c:pt idx="88073">
                  <c:v>292.16550699993599</c:v>
                </c:pt>
                <c:pt idx="88074">
                  <c:v>292.16954299999998</c:v>
                </c:pt>
                <c:pt idx="88075">
                  <c:v>292.18272700018105</c:v>
                </c:pt>
                <c:pt idx="88076">
                  <c:v>292.18343599995899</c:v>
                </c:pt>
                <c:pt idx="88077">
                  <c:v>292.18478599977897</c:v>
                </c:pt>
                <c:pt idx="88078">
                  <c:v>292.18483500017101</c:v>
                </c:pt>
                <c:pt idx="88079">
                  <c:v>292.18525299984299</c:v>
                </c:pt>
                <c:pt idx="88080">
                  <c:v>292.18567599991695</c:v>
                </c:pt>
                <c:pt idx="88081">
                  <c:v>292.18606999984303</c:v>
                </c:pt>
                <c:pt idx="88082">
                  <c:v>292.18674599997001</c:v>
                </c:pt>
                <c:pt idx="88083">
                  <c:v>292.198164000183</c:v>
                </c:pt>
                <c:pt idx="88084">
                  <c:v>292.21224599996197</c:v>
                </c:pt>
                <c:pt idx="88085">
                  <c:v>292.215825999846</c:v>
                </c:pt>
                <c:pt idx="88086">
                  <c:v>292.21642699985699</c:v>
                </c:pt>
                <c:pt idx="88087">
                  <c:v>292.21761700000502</c:v>
                </c:pt>
                <c:pt idx="88088">
                  <c:v>292.218477999995</c:v>
                </c:pt>
                <c:pt idx="88089">
                  <c:v>292.25194799983001</c:v>
                </c:pt>
                <c:pt idx="88090">
                  <c:v>292.25262399995603</c:v>
                </c:pt>
                <c:pt idx="88091">
                  <c:v>292.253877999883</c:v>
                </c:pt>
                <c:pt idx="88092">
                  <c:v>292.25522900014698</c:v>
                </c:pt>
                <c:pt idx="88093">
                  <c:v>292.25972899985203</c:v>
                </c:pt>
                <c:pt idx="88094">
                  <c:v>292.261051999958</c:v>
                </c:pt>
                <c:pt idx="88095">
                  <c:v>292.26176600013696</c:v>
                </c:pt>
                <c:pt idx="88096">
                  <c:v>292.263091000222</c:v>
                </c:pt>
                <c:pt idx="88097">
                  <c:v>292.26406299994699</c:v>
                </c:pt>
                <c:pt idx="88098">
                  <c:v>292.27028800005399</c:v>
                </c:pt>
                <c:pt idx="88099">
                  <c:v>292.27100600019099</c:v>
                </c:pt>
                <c:pt idx="88100">
                  <c:v>292.27225500016999</c:v>
                </c:pt>
                <c:pt idx="88101">
                  <c:v>292.27310499982099</c:v>
                </c:pt>
                <c:pt idx="88102">
                  <c:v>292.27427800014902</c:v>
                </c:pt>
                <c:pt idx="88103">
                  <c:v>292.27483400018104</c:v>
                </c:pt>
                <c:pt idx="88104">
                  <c:v>292.27591600010697</c:v>
                </c:pt>
                <c:pt idx="88105">
                  <c:v>292.276750999917</c:v>
                </c:pt>
                <c:pt idx="88106">
                  <c:v>292.28578399988595</c:v>
                </c:pt>
                <c:pt idx="88107">
                  <c:v>292.30902800009</c:v>
                </c:pt>
                <c:pt idx="88108">
                  <c:v>292.30908799990999</c:v>
                </c:pt>
                <c:pt idx="88109">
                  <c:v>292.309727999963</c:v>
                </c:pt>
                <c:pt idx="88110">
                  <c:v>292.31089299992101</c:v>
                </c:pt>
                <c:pt idx="88111">
                  <c:v>292.311796999911</c:v>
                </c:pt>
                <c:pt idx="88112">
                  <c:v>292.314102000091</c:v>
                </c:pt>
                <c:pt idx="88113">
                  <c:v>292.323762999785</c:v>
                </c:pt>
                <c:pt idx="88114">
                  <c:v>292.32402900015495</c:v>
                </c:pt>
                <c:pt idx="88115">
                  <c:v>292.33337300001904</c:v>
                </c:pt>
                <c:pt idx="88116">
                  <c:v>292.33393899994496</c:v>
                </c:pt>
                <c:pt idx="88117">
                  <c:v>292.33514099996603</c:v>
                </c:pt>
                <c:pt idx="88118">
                  <c:v>292.33665199990304</c:v>
                </c:pt>
                <c:pt idx="88119">
                  <c:v>292.33831700002997</c:v>
                </c:pt>
                <c:pt idx="88120">
                  <c:v>292.338997000115</c:v>
                </c:pt>
                <c:pt idx="88121">
                  <c:v>292.33942700011499</c:v>
                </c:pt>
                <c:pt idx="88122">
                  <c:v>292.33998100016805</c:v>
                </c:pt>
                <c:pt idx="88123">
                  <c:v>292.34044499980803</c:v>
                </c:pt>
                <c:pt idx="88124">
                  <c:v>292.34113199981897</c:v>
                </c:pt>
                <c:pt idx="88125">
                  <c:v>292.34116399993496</c:v>
                </c:pt>
                <c:pt idx="88126">
                  <c:v>292.34133399995602</c:v>
                </c:pt>
                <c:pt idx="88127">
                  <c:v>292.34144600013605</c:v>
                </c:pt>
                <c:pt idx="88128">
                  <c:v>292.34191400018898</c:v>
                </c:pt>
                <c:pt idx="88129">
                  <c:v>292.34194299988297</c:v>
                </c:pt>
                <c:pt idx="88130">
                  <c:v>292.34238700018898</c:v>
                </c:pt>
                <c:pt idx="88131">
                  <c:v>292.35585300011701</c:v>
                </c:pt>
                <c:pt idx="88132">
                  <c:v>292.38867599997297</c:v>
                </c:pt>
                <c:pt idx="88133">
                  <c:v>292.38937499985599</c:v>
                </c:pt>
                <c:pt idx="88134">
                  <c:v>292.39006099987802</c:v>
                </c:pt>
                <c:pt idx="88135">
                  <c:v>292.39135999978299</c:v>
                </c:pt>
                <c:pt idx="88136">
                  <c:v>292.39218700013203</c:v>
                </c:pt>
                <c:pt idx="88137">
                  <c:v>292.39722700003699</c:v>
                </c:pt>
                <c:pt idx="88138">
                  <c:v>292.39786700009</c:v>
                </c:pt>
                <c:pt idx="88139">
                  <c:v>292.39916500000601</c:v>
                </c:pt>
                <c:pt idx="88140">
                  <c:v>292.40005300016395</c:v>
                </c:pt>
                <c:pt idx="88141">
                  <c:v>292.400564000217</c:v>
                </c:pt>
                <c:pt idx="88142">
                  <c:v>292.400635999911</c:v>
                </c:pt>
                <c:pt idx="88143">
                  <c:v>292.40126400009103</c:v>
                </c:pt>
                <c:pt idx="88144">
                  <c:v>292.40271500020702</c:v>
                </c:pt>
                <c:pt idx="88145">
                  <c:v>292.403622000165</c:v>
                </c:pt>
                <c:pt idx="88146">
                  <c:v>292.41817199999701</c:v>
                </c:pt>
                <c:pt idx="88147">
                  <c:v>292.42478600008303</c:v>
                </c:pt>
                <c:pt idx="88148">
                  <c:v>292.42763199999899</c:v>
                </c:pt>
                <c:pt idx="88149">
                  <c:v>292.42800700012498</c:v>
                </c:pt>
                <c:pt idx="88150">
                  <c:v>292.42868900018902</c:v>
                </c:pt>
                <c:pt idx="88151">
                  <c:v>292.429196999819</c:v>
                </c:pt>
                <c:pt idx="88152">
                  <c:v>292.442227999799</c:v>
                </c:pt>
                <c:pt idx="88153">
                  <c:v>292.44239499985201</c:v>
                </c:pt>
                <c:pt idx="88154">
                  <c:v>292.44301000016998</c:v>
                </c:pt>
                <c:pt idx="88155">
                  <c:v>292.44393999988404</c:v>
                </c:pt>
                <c:pt idx="88156">
                  <c:v>292.444111999884</c:v>
                </c:pt>
                <c:pt idx="88157">
                  <c:v>292.444779000106</c:v>
                </c:pt>
                <c:pt idx="88158">
                  <c:v>292.450212999938</c:v>
                </c:pt>
                <c:pt idx="88159">
                  <c:v>292.45088500010701</c:v>
                </c:pt>
                <c:pt idx="88160">
                  <c:v>292.45214899992698</c:v>
                </c:pt>
                <c:pt idx="88161">
                  <c:v>292.45316800006503</c:v>
                </c:pt>
                <c:pt idx="88162">
                  <c:v>292.46618500019298</c:v>
                </c:pt>
                <c:pt idx="88163">
                  <c:v>292.46884900021502</c:v>
                </c:pt>
                <c:pt idx="88164">
                  <c:v>292.469334000088</c:v>
                </c:pt>
                <c:pt idx="88165">
                  <c:v>292.47007300000399</c:v>
                </c:pt>
                <c:pt idx="88166">
                  <c:v>292.47058100008798</c:v>
                </c:pt>
                <c:pt idx="88167">
                  <c:v>292.47536999992002</c:v>
                </c:pt>
                <c:pt idx="88168">
                  <c:v>292.48935199984697</c:v>
                </c:pt>
                <c:pt idx="88169">
                  <c:v>292.49004900020702</c:v>
                </c:pt>
                <c:pt idx="88170">
                  <c:v>292.49114999993196</c:v>
                </c:pt>
                <c:pt idx="88171">
                  <c:v>292.49200200001701</c:v>
                </c:pt>
                <c:pt idx="88172">
                  <c:v>292.50689299988102</c:v>
                </c:pt>
                <c:pt idx="88173">
                  <c:v>292.50866399979697</c:v>
                </c:pt>
                <c:pt idx="88174">
                  <c:v>292.52544300015802</c:v>
                </c:pt>
                <c:pt idx="88175">
                  <c:v>292.52822599983102</c:v>
                </c:pt>
                <c:pt idx="88176">
                  <c:v>292.52875600013698</c:v>
                </c:pt>
                <c:pt idx="88177">
                  <c:v>292.529590999947</c:v>
                </c:pt>
                <c:pt idx="88178">
                  <c:v>292.529747000116</c:v>
                </c:pt>
                <c:pt idx="88179">
                  <c:v>292.53018600002099</c:v>
                </c:pt>
                <c:pt idx="88180">
                  <c:v>292.53049499993699</c:v>
                </c:pt>
                <c:pt idx="88181">
                  <c:v>292.53087899996899</c:v>
                </c:pt>
                <c:pt idx="88182">
                  <c:v>292.53153899980998</c:v>
                </c:pt>
                <c:pt idx="88183">
                  <c:v>292.531659999895</c:v>
                </c:pt>
                <c:pt idx="88184">
                  <c:v>292.53241200012701</c:v>
                </c:pt>
                <c:pt idx="88185">
                  <c:v>292.53294499994803</c:v>
                </c:pt>
                <c:pt idx="88186">
                  <c:v>292.53413800006399</c:v>
                </c:pt>
                <c:pt idx="88187">
                  <c:v>292.53509799991599</c:v>
                </c:pt>
                <c:pt idx="88188">
                  <c:v>292.53573899995899</c:v>
                </c:pt>
                <c:pt idx="88189">
                  <c:v>292.53673399989498</c:v>
                </c:pt>
                <c:pt idx="88190">
                  <c:v>292.53725399985302</c:v>
                </c:pt>
                <c:pt idx="88191">
                  <c:v>292.53740900003299</c:v>
                </c:pt>
                <c:pt idx="88192">
                  <c:v>292.53802899984197</c:v>
                </c:pt>
                <c:pt idx="88193">
                  <c:v>292.538722999779</c:v>
                </c:pt>
                <c:pt idx="88194">
                  <c:v>292.54007500003303</c:v>
                </c:pt>
                <c:pt idx="88195">
                  <c:v>292.54097400007498</c:v>
                </c:pt>
                <c:pt idx="88196">
                  <c:v>292.547741999896</c:v>
                </c:pt>
                <c:pt idx="88197">
                  <c:v>292.55087299998098</c:v>
                </c:pt>
                <c:pt idx="88198">
                  <c:v>292.55149900018301</c:v>
                </c:pt>
                <c:pt idx="88199">
                  <c:v>292.552640999929</c:v>
                </c:pt>
                <c:pt idx="88200">
                  <c:v>292.55392599998203</c:v>
                </c:pt>
                <c:pt idx="88201">
                  <c:v>292.58328700006996</c:v>
                </c:pt>
                <c:pt idx="88202">
                  <c:v>292.58368499995396</c:v>
                </c:pt>
                <c:pt idx="88203">
                  <c:v>292.584382999848</c:v>
                </c:pt>
                <c:pt idx="88204">
                  <c:v>292.58487500010199</c:v>
                </c:pt>
                <c:pt idx="88205">
                  <c:v>292.588504999912</c:v>
                </c:pt>
                <c:pt idx="88206">
                  <c:v>292.58922500002802</c:v>
                </c:pt>
                <c:pt idx="88207">
                  <c:v>292.59052799989098</c:v>
                </c:pt>
                <c:pt idx="88208">
                  <c:v>292.59173999980698</c:v>
                </c:pt>
                <c:pt idx="88209">
                  <c:v>292.59224699990199</c:v>
                </c:pt>
                <c:pt idx="88210">
                  <c:v>292.609464000179</c:v>
                </c:pt>
                <c:pt idx="88211">
                  <c:v>292.61766499985202</c:v>
                </c:pt>
                <c:pt idx="88212">
                  <c:v>292.61818399982002</c:v>
                </c:pt>
                <c:pt idx="88213">
                  <c:v>292.61914000016895</c:v>
                </c:pt>
                <c:pt idx="88214">
                  <c:v>292.61974400014799</c:v>
                </c:pt>
                <c:pt idx="88215">
                  <c:v>292.644109999855</c:v>
                </c:pt>
                <c:pt idx="88216">
                  <c:v>292.65295799996198</c:v>
                </c:pt>
                <c:pt idx="88217">
                  <c:v>292.65365099990896</c:v>
                </c:pt>
                <c:pt idx="88218">
                  <c:v>292.65479800005699</c:v>
                </c:pt>
                <c:pt idx="88219">
                  <c:v>292.655538999952</c:v>
                </c:pt>
                <c:pt idx="88220">
                  <c:v>292.65737600007895</c:v>
                </c:pt>
                <c:pt idx="88221">
                  <c:v>292.67526800003895</c:v>
                </c:pt>
                <c:pt idx="88222">
                  <c:v>292.67979899987</c:v>
                </c:pt>
                <c:pt idx="88223">
                  <c:v>292.68040399983801</c:v>
                </c:pt>
                <c:pt idx="88224">
                  <c:v>292.68156599982797</c:v>
                </c:pt>
                <c:pt idx="88225">
                  <c:v>292.682385999796</c:v>
                </c:pt>
                <c:pt idx="88226">
                  <c:v>292.685231000177</c:v>
                </c:pt>
                <c:pt idx="88227">
                  <c:v>292.68645999991298</c:v>
                </c:pt>
                <c:pt idx="88228">
                  <c:v>292.687077000209</c:v>
                </c:pt>
                <c:pt idx="88229">
                  <c:v>292.68731199999797</c:v>
                </c:pt>
                <c:pt idx="88230">
                  <c:v>292.68835099992401</c:v>
                </c:pt>
                <c:pt idx="88231">
                  <c:v>292.68928900000901</c:v>
                </c:pt>
                <c:pt idx="88232">
                  <c:v>292.69774000022102</c:v>
                </c:pt>
                <c:pt idx="88233">
                  <c:v>292.70115899998899</c:v>
                </c:pt>
                <c:pt idx="88234">
                  <c:v>292.70171300004205</c:v>
                </c:pt>
                <c:pt idx="88235">
                  <c:v>292.70180000003097</c:v>
                </c:pt>
                <c:pt idx="88236">
                  <c:v>292.70238600019997</c:v>
                </c:pt>
                <c:pt idx="88237">
                  <c:v>292.70305799991502</c:v>
                </c:pt>
                <c:pt idx="88238">
                  <c:v>292.70365799993601</c:v>
                </c:pt>
                <c:pt idx="88239">
                  <c:v>292.70422499985199</c:v>
                </c:pt>
                <c:pt idx="88240">
                  <c:v>292.704542000137</c:v>
                </c:pt>
                <c:pt idx="88241">
                  <c:v>292.705413000021</c:v>
                </c:pt>
                <c:pt idx="88242">
                  <c:v>292.70593899991502</c:v>
                </c:pt>
                <c:pt idx="88243">
                  <c:v>292.70674400004202</c:v>
                </c:pt>
                <c:pt idx="88244">
                  <c:v>292.70758900020098</c:v>
                </c:pt>
                <c:pt idx="88245">
                  <c:v>292.707651</c:v>
                </c:pt>
                <c:pt idx="88246">
                  <c:v>292.70797800017999</c:v>
                </c:pt>
                <c:pt idx="88247">
                  <c:v>292.708632000085</c:v>
                </c:pt>
                <c:pt idx="88248">
                  <c:v>292.709253999873</c:v>
                </c:pt>
                <c:pt idx="88249">
                  <c:v>292.72611599981201</c:v>
                </c:pt>
                <c:pt idx="88250">
                  <c:v>292.72673200011894</c:v>
                </c:pt>
                <c:pt idx="88251">
                  <c:v>292.72716300010802</c:v>
                </c:pt>
                <c:pt idx="88252">
                  <c:v>292.72788800017202</c:v>
                </c:pt>
                <c:pt idx="88253">
                  <c:v>292.72869099986502</c:v>
                </c:pt>
                <c:pt idx="88254">
                  <c:v>292.734627999834</c:v>
                </c:pt>
                <c:pt idx="88255">
                  <c:v>292.74879000013203</c:v>
                </c:pt>
                <c:pt idx="88256">
                  <c:v>292.74914899997299</c:v>
                </c:pt>
                <c:pt idx="88257">
                  <c:v>292.74963999978297</c:v>
                </c:pt>
                <c:pt idx="88258">
                  <c:v>292.75005099998401</c:v>
                </c:pt>
                <c:pt idx="88259">
                  <c:v>292.76102599988002</c:v>
                </c:pt>
                <c:pt idx="88260">
                  <c:v>292.76592799988003</c:v>
                </c:pt>
                <c:pt idx="88261">
                  <c:v>292.77710199994499</c:v>
                </c:pt>
                <c:pt idx="88262">
                  <c:v>292.77731699994496</c:v>
                </c:pt>
                <c:pt idx="88263">
                  <c:v>292.790330000116</c:v>
                </c:pt>
                <c:pt idx="88264">
                  <c:v>292.79042000007303</c:v>
                </c:pt>
                <c:pt idx="88265">
                  <c:v>292.79085000007302</c:v>
                </c:pt>
                <c:pt idx="88266">
                  <c:v>292.79085300004203</c:v>
                </c:pt>
                <c:pt idx="88267">
                  <c:v>292.79189099997802</c:v>
                </c:pt>
                <c:pt idx="88268">
                  <c:v>292.79189199996802</c:v>
                </c:pt>
                <c:pt idx="88269">
                  <c:v>292.792701000053</c:v>
                </c:pt>
                <c:pt idx="88270">
                  <c:v>292.79295900005297</c:v>
                </c:pt>
                <c:pt idx="88271">
                  <c:v>292.797947000053</c:v>
                </c:pt>
                <c:pt idx="88272">
                  <c:v>292.79971000005298</c:v>
                </c:pt>
                <c:pt idx="88273">
                  <c:v>292.80450499982101</c:v>
                </c:pt>
                <c:pt idx="88274">
                  <c:v>292.80451000022299</c:v>
                </c:pt>
                <c:pt idx="88275">
                  <c:v>292.80503400013902</c:v>
                </c:pt>
                <c:pt idx="88276">
                  <c:v>292.80606200018104</c:v>
                </c:pt>
                <c:pt idx="88277">
                  <c:v>292.80679600014901</c:v>
                </c:pt>
                <c:pt idx="88278">
                  <c:v>292.81432800007599</c:v>
                </c:pt>
                <c:pt idx="88279">
                  <c:v>292.84497800017499</c:v>
                </c:pt>
                <c:pt idx="88280">
                  <c:v>292.85031500012303</c:v>
                </c:pt>
                <c:pt idx="88281">
                  <c:v>292.85089399991102</c:v>
                </c:pt>
                <c:pt idx="88282">
                  <c:v>292.852147999838</c:v>
                </c:pt>
                <c:pt idx="88283">
                  <c:v>292.85258099980598</c:v>
                </c:pt>
                <c:pt idx="88284">
                  <c:v>292.852908999975</c:v>
                </c:pt>
                <c:pt idx="88285">
                  <c:v>292.85351399994397</c:v>
                </c:pt>
                <c:pt idx="88286">
                  <c:v>292.854798999997</c:v>
                </c:pt>
                <c:pt idx="88287">
                  <c:v>292.85566199996504</c:v>
                </c:pt>
                <c:pt idx="88288">
                  <c:v>292.86461599986001</c:v>
                </c:pt>
                <c:pt idx="88289">
                  <c:v>292.865194000114</c:v>
                </c:pt>
                <c:pt idx="88290">
                  <c:v>292.86632100001901</c:v>
                </c:pt>
                <c:pt idx="88291">
                  <c:v>292.86708200015698</c:v>
                </c:pt>
                <c:pt idx="88292">
                  <c:v>292.87294300002003</c:v>
                </c:pt>
                <c:pt idx="88293">
                  <c:v>292.88653499997901</c:v>
                </c:pt>
                <c:pt idx="88294">
                  <c:v>292.88723599984201</c:v>
                </c:pt>
                <c:pt idx="88295">
                  <c:v>292.88826099991604</c:v>
                </c:pt>
                <c:pt idx="88296">
                  <c:v>292.88840099980001</c:v>
                </c:pt>
                <c:pt idx="88297">
                  <c:v>292.88864599993701</c:v>
                </c:pt>
                <c:pt idx="88298">
                  <c:v>292.88927800007497</c:v>
                </c:pt>
                <c:pt idx="88299">
                  <c:v>292.88941000004297</c:v>
                </c:pt>
                <c:pt idx="88300">
                  <c:v>292.889919000117</c:v>
                </c:pt>
                <c:pt idx="88301">
                  <c:v>292.89577600002303</c:v>
                </c:pt>
                <c:pt idx="88302">
                  <c:v>292.89617299991698</c:v>
                </c:pt>
                <c:pt idx="88303">
                  <c:v>292.89682999978999</c:v>
                </c:pt>
                <c:pt idx="88304">
                  <c:v>292.89762400003303</c:v>
                </c:pt>
                <c:pt idx="88305">
                  <c:v>292.90409599980097</c:v>
                </c:pt>
                <c:pt idx="88306">
                  <c:v>292.91494800008797</c:v>
                </c:pt>
                <c:pt idx="88307">
                  <c:v>292.91563400010995</c:v>
                </c:pt>
                <c:pt idx="88308">
                  <c:v>292.91705400009903</c:v>
                </c:pt>
                <c:pt idx="88309">
                  <c:v>292.918037000163</c:v>
                </c:pt>
                <c:pt idx="88310">
                  <c:v>292.91840699988802</c:v>
                </c:pt>
                <c:pt idx="88311">
                  <c:v>292.92302600015302</c:v>
                </c:pt>
                <c:pt idx="88312">
                  <c:v>292.92350000014198</c:v>
                </c:pt>
                <c:pt idx="88313">
                  <c:v>292.92420999990998</c:v>
                </c:pt>
                <c:pt idx="88314">
                  <c:v>292.92549899992002</c:v>
                </c:pt>
                <c:pt idx="88315">
                  <c:v>292.92639599998404</c:v>
                </c:pt>
                <c:pt idx="88316">
                  <c:v>292.93675100006999</c:v>
                </c:pt>
                <c:pt idx="88317">
                  <c:v>292.96755199993601</c:v>
                </c:pt>
                <c:pt idx="88318">
                  <c:v>292.96823200002098</c:v>
                </c:pt>
                <c:pt idx="88319">
                  <c:v>292.96946100021103</c:v>
                </c:pt>
                <c:pt idx="88320">
                  <c:v>292.97012699998896</c:v>
                </c:pt>
                <c:pt idx="88321">
                  <c:v>292.97042000007406</c:v>
                </c:pt>
                <c:pt idx="88322">
                  <c:v>292.973574999905</c:v>
                </c:pt>
                <c:pt idx="88323">
                  <c:v>292.97422399986306</c:v>
                </c:pt>
                <c:pt idx="88324">
                  <c:v>292.97548300019099</c:v>
                </c:pt>
                <c:pt idx="88325">
                  <c:v>292.976293999799</c:v>
                </c:pt>
                <c:pt idx="88326">
                  <c:v>292.98179899978999</c:v>
                </c:pt>
                <c:pt idx="88327">
                  <c:v>292.99159999982203</c:v>
                </c:pt>
                <c:pt idx="88328">
                  <c:v>293.00010299994</c:v>
                </c:pt>
                <c:pt idx="88329">
                  <c:v>293.01106799994102</c:v>
                </c:pt>
                <c:pt idx="88330">
                  <c:v>293.01143800012102</c:v>
                </c:pt>
                <c:pt idx="88331">
                  <c:v>293.01211700021599</c:v>
                </c:pt>
                <c:pt idx="88332">
                  <c:v>293.01261299997299</c:v>
                </c:pt>
                <c:pt idx="88333">
                  <c:v>293.03327900015495</c:v>
                </c:pt>
                <c:pt idx="88334">
                  <c:v>293.041167999945</c:v>
                </c:pt>
                <c:pt idx="88335">
                  <c:v>293.05212100007304</c:v>
                </c:pt>
                <c:pt idx="88336">
                  <c:v>293.05778800016896</c:v>
                </c:pt>
                <c:pt idx="88337">
                  <c:v>293.05985700011598</c:v>
                </c:pt>
                <c:pt idx="88338">
                  <c:v>293.06045400016899</c:v>
                </c:pt>
                <c:pt idx="88339">
                  <c:v>293.061708000095</c:v>
                </c:pt>
                <c:pt idx="88340">
                  <c:v>293.06251800016901</c:v>
                </c:pt>
                <c:pt idx="88341">
                  <c:v>293.06890499992699</c:v>
                </c:pt>
                <c:pt idx="88342">
                  <c:v>293.06920499993697</c:v>
                </c:pt>
                <c:pt idx="88343">
                  <c:v>293.06986700021201</c:v>
                </c:pt>
                <c:pt idx="88344">
                  <c:v>293.07027200002199</c:v>
                </c:pt>
                <c:pt idx="88345">
                  <c:v>293.08660700007698</c:v>
                </c:pt>
                <c:pt idx="88346">
                  <c:v>293.08731999981302</c:v>
                </c:pt>
                <c:pt idx="88347">
                  <c:v>293.08863100004601</c:v>
                </c:pt>
                <c:pt idx="88348">
                  <c:v>293.08953700001399</c:v>
                </c:pt>
                <c:pt idx="88349">
                  <c:v>293.12413500019801</c:v>
                </c:pt>
                <c:pt idx="88350">
                  <c:v>293.124795000039</c:v>
                </c:pt>
                <c:pt idx="88351">
                  <c:v>293.12608200007099</c:v>
                </c:pt>
                <c:pt idx="88352">
                  <c:v>293.12695099997597</c:v>
                </c:pt>
                <c:pt idx="88353">
                  <c:v>293.127211999944</c:v>
                </c:pt>
                <c:pt idx="88354">
                  <c:v>293.12884499995499</c:v>
                </c:pt>
                <c:pt idx="88355">
                  <c:v>293.14066100005198</c:v>
                </c:pt>
                <c:pt idx="88356">
                  <c:v>293.14126300005199</c:v>
                </c:pt>
                <c:pt idx="88357">
                  <c:v>293.14237400012598</c:v>
                </c:pt>
                <c:pt idx="88358">
                  <c:v>293.14315600004102</c:v>
                </c:pt>
                <c:pt idx="88359">
                  <c:v>293.14559400017902</c:v>
                </c:pt>
                <c:pt idx="88360">
                  <c:v>293.14627099984097</c:v>
                </c:pt>
                <c:pt idx="88361">
                  <c:v>293.14757100019</c:v>
                </c:pt>
                <c:pt idx="88362">
                  <c:v>293.14834200022204</c:v>
                </c:pt>
                <c:pt idx="88363">
                  <c:v>293.17767900010904</c:v>
                </c:pt>
                <c:pt idx="88364">
                  <c:v>293.191561000185</c:v>
                </c:pt>
                <c:pt idx="88365">
                  <c:v>293.19360999988902</c:v>
                </c:pt>
                <c:pt idx="88366">
                  <c:v>293.21095400018697</c:v>
                </c:pt>
                <c:pt idx="88367">
                  <c:v>293.211663999954</c:v>
                </c:pt>
                <c:pt idx="88368">
                  <c:v>293.21290100006001</c:v>
                </c:pt>
                <c:pt idx="88369">
                  <c:v>293.21383099977498</c:v>
                </c:pt>
                <c:pt idx="88370">
                  <c:v>293.21511199986998</c:v>
                </c:pt>
                <c:pt idx="88371">
                  <c:v>293.21579399993402</c:v>
                </c:pt>
                <c:pt idx="88372">
                  <c:v>293.21697700015596</c:v>
                </c:pt>
                <c:pt idx="88373">
                  <c:v>293.21782299984903</c:v>
                </c:pt>
                <c:pt idx="88374">
                  <c:v>293.22189699996602</c:v>
                </c:pt>
                <c:pt idx="88375">
                  <c:v>293.22256900013599</c:v>
                </c:pt>
                <c:pt idx="88376">
                  <c:v>293.22389600019903</c:v>
                </c:pt>
                <c:pt idx="88377">
                  <c:v>293.22485800003</c:v>
                </c:pt>
                <c:pt idx="88378">
                  <c:v>293.22689899981896</c:v>
                </c:pt>
                <c:pt idx="88379">
                  <c:v>293.272083999909</c:v>
                </c:pt>
                <c:pt idx="88380">
                  <c:v>293.29181699995297</c:v>
                </c:pt>
                <c:pt idx="88381">
                  <c:v>293.29986599987001</c:v>
                </c:pt>
                <c:pt idx="88382">
                  <c:v>293.30039900014503</c:v>
                </c:pt>
                <c:pt idx="88383">
                  <c:v>293.30131000006003</c:v>
                </c:pt>
                <c:pt idx="88384">
                  <c:v>293.30199400010298</c:v>
                </c:pt>
                <c:pt idx="88385">
                  <c:v>293.30443500020897</c:v>
                </c:pt>
                <c:pt idx="88386">
                  <c:v>293.30506499991299</c:v>
                </c:pt>
                <c:pt idx="88387">
                  <c:v>293.30531400000797</c:v>
                </c:pt>
                <c:pt idx="88388">
                  <c:v>293.30629100013499</c:v>
                </c:pt>
                <c:pt idx="88389">
                  <c:v>293.30707000008204</c:v>
                </c:pt>
                <c:pt idx="88390">
                  <c:v>293.31210899999797</c:v>
                </c:pt>
                <c:pt idx="88391">
                  <c:v>293.31269800013604</c:v>
                </c:pt>
                <c:pt idx="88392">
                  <c:v>293.31390700008302</c:v>
                </c:pt>
                <c:pt idx="88393">
                  <c:v>293.31484000022101</c:v>
                </c:pt>
                <c:pt idx="88394">
                  <c:v>293.32169100007303</c:v>
                </c:pt>
                <c:pt idx="88395">
                  <c:v>293.32200499993598</c:v>
                </c:pt>
                <c:pt idx="88396">
                  <c:v>293.322649999936</c:v>
                </c:pt>
                <c:pt idx="88397">
                  <c:v>293.32315200008401</c:v>
                </c:pt>
                <c:pt idx="88398">
                  <c:v>293.34949399981201</c:v>
                </c:pt>
                <c:pt idx="88399">
                  <c:v>293.35373200001402</c:v>
                </c:pt>
                <c:pt idx="88400">
                  <c:v>293.35438199996099</c:v>
                </c:pt>
                <c:pt idx="88401">
                  <c:v>293.35572799982401</c:v>
                </c:pt>
                <c:pt idx="88402">
                  <c:v>293.35669700003501</c:v>
                </c:pt>
                <c:pt idx="88403">
                  <c:v>293.36032399987698</c:v>
                </c:pt>
                <c:pt idx="88404">
                  <c:v>293.38101700022798</c:v>
                </c:pt>
                <c:pt idx="88405">
                  <c:v>293.38121399996402</c:v>
                </c:pt>
                <c:pt idx="88406">
                  <c:v>293.38605600014398</c:v>
                </c:pt>
                <c:pt idx="88407">
                  <c:v>293.38677899977398</c:v>
                </c:pt>
                <c:pt idx="88408">
                  <c:v>293.38805699990098</c:v>
                </c:pt>
                <c:pt idx="88409">
                  <c:v>293.38896899980597</c:v>
                </c:pt>
                <c:pt idx="88410">
                  <c:v>293.39898199987101</c:v>
                </c:pt>
                <c:pt idx="88411">
                  <c:v>293.39960300012501</c:v>
                </c:pt>
                <c:pt idx="88412">
                  <c:v>293.40088800017799</c:v>
                </c:pt>
                <c:pt idx="88413">
                  <c:v>293.401814999924</c:v>
                </c:pt>
                <c:pt idx="88414">
                  <c:v>293.40609600012601</c:v>
                </c:pt>
                <c:pt idx="88415">
                  <c:v>293.40679400002</c:v>
                </c:pt>
                <c:pt idx="88416">
                  <c:v>293.40803400009401</c:v>
                </c:pt>
                <c:pt idx="88417">
                  <c:v>293.40890599996698</c:v>
                </c:pt>
                <c:pt idx="88418">
                  <c:v>293.42569299978999</c:v>
                </c:pt>
                <c:pt idx="88419">
                  <c:v>293.43544099992801</c:v>
                </c:pt>
                <c:pt idx="88420">
                  <c:v>293.43607000009797</c:v>
                </c:pt>
                <c:pt idx="88421">
                  <c:v>293.43718900008702</c:v>
                </c:pt>
                <c:pt idx="88422">
                  <c:v>293.43799400021396</c:v>
                </c:pt>
                <c:pt idx="88423">
                  <c:v>293.44131100015096</c:v>
                </c:pt>
                <c:pt idx="88424">
                  <c:v>293.45722700008901</c:v>
                </c:pt>
                <c:pt idx="88425">
                  <c:v>293.45777199978301</c:v>
                </c:pt>
                <c:pt idx="88426">
                  <c:v>293.45790500019501</c:v>
                </c:pt>
                <c:pt idx="88427">
                  <c:v>293.458195999846</c:v>
                </c:pt>
                <c:pt idx="88428">
                  <c:v>293.45901099986798</c:v>
                </c:pt>
                <c:pt idx="88429">
                  <c:v>293.45919200022695</c:v>
                </c:pt>
                <c:pt idx="88430">
                  <c:v>293.45960099999502</c:v>
                </c:pt>
                <c:pt idx="88431">
                  <c:v>293.46006800005802</c:v>
                </c:pt>
                <c:pt idx="88432">
                  <c:v>293.47113599988</c:v>
                </c:pt>
                <c:pt idx="88433">
                  <c:v>293.47465899991204</c:v>
                </c:pt>
                <c:pt idx="88434">
                  <c:v>293.49843099998895</c:v>
                </c:pt>
                <c:pt idx="88435">
                  <c:v>293.49911799999899</c:v>
                </c:pt>
                <c:pt idx="88436">
                  <c:v>293.49976799994602</c:v>
                </c:pt>
                <c:pt idx="88437">
                  <c:v>293.50085799978797</c:v>
                </c:pt>
                <c:pt idx="88438">
                  <c:v>293.50164100014803</c:v>
                </c:pt>
                <c:pt idx="88439">
                  <c:v>293.52213499987499</c:v>
                </c:pt>
                <c:pt idx="88440">
                  <c:v>293.52245300015005</c:v>
                </c:pt>
                <c:pt idx="88441">
                  <c:v>293.52300099981198</c:v>
                </c:pt>
                <c:pt idx="88442">
                  <c:v>293.523380999886</c:v>
                </c:pt>
                <c:pt idx="88443">
                  <c:v>293.52623700015096</c:v>
                </c:pt>
                <c:pt idx="88444">
                  <c:v>293.52691800022501</c:v>
                </c:pt>
                <c:pt idx="88445">
                  <c:v>293.52827200000297</c:v>
                </c:pt>
                <c:pt idx="88446">
                  <c:v>293.52910099987605</c:v>
                </c:pt>
                <c:pt idx="88447">
                  <c:v>293.53416799995102</c:v>
                </c:pt>
                <c:pt idx="88448">
                  <c:v>293.534565999834</c:v>
                </c:pt>
                <c:pt idx="88449">
                  <c:v>293.53527700004599</c:v>
                </c:pt>
                <c:pt idx="88450">
                  <c:v>293.535306000194</c:v>
                </c:pt>
                <c:pt idx="88451">
                  <c:v>293.53571499996104</c:v>
                </c:pt>
                <c:pt idx="88452">
                  <c:v>293.54792300000503</c:v>
                </c:pt>
                <c:pt idx="88453">
                  <c:v>293.55863000000602</c:v>
                </c:pt>
                <c:pt idx="88454">
                  <c:v>293.55921600017604</c:v>
                </c:pt>
                <c:pt idx="88455">
                  <c:v>293.56040299990099</c:v>
                </c:pt>
                <c:pt idx="88456">
                  <c:v>293.56127299979499</c:v>
                </c:pt>
                <c:pt idx="88457">
                  <c:v>293.56261400016501</c:v>
                </c:pt>
                <c:pt idx="88458">
                  <c:v>293.56297599997504</c:v>
                </c:pt>
                <c:pt idx="88459">
                  <c:v>293.56378600004899</c:v>
                </c:pt>
                <c:pt idx="88460">
                  <c:v>293.56437700016602</c:v>
                </c:pt>
                <c:pt idx="88461">
                  <c:v>293.56483799983801</c:v>
                </c:pt>
                <c:pt idx="88462">
                  <c:v>293.56543699987003</c:v>
                </c:pt>
                <c:pt idx="88463">
                  <c:v>293.56637799992296</c:v>
                </c:pt>
                <c:pt idx="88464">
                  <c:v>293.56715599988001</c:v>
                </c:pt>
                <c:pt idx="88465">
                  <c:v>293.57105600001802</c:v>
                </c:pt>
                <c:pt idx="88466">
                  <c:v>293.57171999981801</c:v>
                </c:pt>
                <c:pt idx="88467">
                  <c:v>293.57295499994501</c:v>
                </c:pt>
                <c:pt idx="88468">
                  <c:v>293.57371900005</c:v>
                </c:pt>
                <c:pt idx="88469">
                  <c:v>293.57820199993495</c:v>
                </c:pt>
                <c:pt idx="88470">
                  <c:v>293.57870100011496</c:v>
                </c:pt>
                <c:pt idx="88471">
                  <c:v>293.57905000006201</c:v>
                </c:pt>
                <c:pt idx="88472">
                  <c:v>293.57970599994496</c:v>
                </c:pt>
                <c:pt idx="88473">
                  <c:v>293.57979499991399</c:v>
                </c:pt>
                <c:pt idx="88474">
                  <c:v>293.58027499984001</c:v>
                </c:pt>
                <c:pt idx="88475">
                  <c:v>293.58149400013599</c:v>
                </c:pt>
                <c:pt idx="88476">
                  <c:v>293.583308000052</c:v>
                </c:pt>
                <c:pt idx="88477">
                  <c:v>293.59301100021099</c:v>
                </c:pt>
                <c:pt idx="88478">
                  <c:v>293.59373199986203</c:v>
                </c:pt>
                <c:pt idx="88479">
                  <c:v>293.59504400008501</c:v>
                </c:pt>
                <c:pt idx="88480">
                  <c:v>293.59586800001102</c:v>
                </c:pt>
                <c:pt idx="88481">
                  <c:v>293.63015099988803</c:v>
                </c:pt>
                <c:pt idx="88482">
                  <c:v>293.63183499981398</c:v>
                </c:pt>
                <c:pt idx="88483">
                  <c:v>293.63791800005799</c:v>
                </c:pt>
                <c:pt idx="88484">
                  <c:v>293.63835399999499</c:v>
                </c:pt>
                <c:pt idx="88485">
                  <c:v>293.63923500022696</c:v>
                </c:pt>
                <c:pt idx="88486">
                  <c:v>293.63974299985699</c:v>
                </c:pt>
                <c:pt idx="88487">
                  <c:v>293.64412799986798</c:v>
                </c:pt>
                <c:pt idx="88488">
                  <c:v>293.64490399984697</c:v>
                </c:pt>
                <c:pt idx="88489">
                  <c:v>293.64568600021795</c:v>
                </c:pt>
                <c:pt idx="88490">
                  <c:v>293.64700199994303</c:v>
                </c:pt>
                <c:pt idx="88491">
                  <c:v>293.64832900000602</c:v>
                </c:pt>
                <c:pt idx="88492">
                  <c:v>293.65967000012398</c:v>
                </c:pt>
                <c:pt idx="88493">
                  <c:v>293.66480499993401</c:v>
                </c:pt>
                <c:pt idx="88494">
                  <c:v>293.66635199994499</c:v>
                </c:pt>
                <c:pt idx="88495">
                  <c:v>293.66701400021998</c:v>
                </c:pt>
                <c:pt idx="88496">
                  <c:v>293.66845100002996</c:v>
                </c:pt>
                <c:pt idx="88497">
                  <c:v>293.669439000041</c:v>
                </c:pt>
                <c:pt idx="88498">
                  <c:v>293.67428600016802</c:v>
                </c:pt>
                <c:pt idx="88499">
                  <c:v>293.67732799983003</c:v>
                </c:pt>
                <c:pt idx="88500">
                  <c:v>293.67804399998897</c:v>
                </c:pt>
                <c:pt idx="88501">
                  <c:v>293.67920200002101</c:v>
                </c:pt>
                <c:pt idx="88502">
                  <c:v>293.679815999894</c:v>
                </c:pt>
                <c:pt idx="88503">
                  <c:v>293.680091000169</c:v>
                </c:pt>
                <c:pt idx="88504">
                  <c:v>293.680099000084</c:v>
                </c:pt>
                <c:pt idx="88505">
                  <c:v>293.68070999998895</c:v>
                </c:pt>
                <c:pt idx="88506">
                  <c:v>293.68116600016896</c:v>
                </c:pt>
                <c:pt idx="88507">
                  <c:v>293.69071000019096</c:v>
                </c:pt>
                <c:pt idx="88508">
                  <c:v>293.69124499998998</c:v>
                </c:pt>
                <c:pt idx="88509">
                  <c:v>293.69233899979002</c:v>
                </c:pt>
                <c:pt idx="88510">
                  <c:v>293.69304000010698</c:v>
                </c:pt>
                <c:pt idx="88511">
                  <c:v>293.70444400001298</c:v>
                </c:pt>
                <c:pt idx="88512">
                  <c:v>293.71531800006699</c:v>
                </c:pt>
                <c:pt idx="88513">
                  <c:v>293.71839199984601</c:v>
                </c:pt>
                <c:pt idx="88514">
                  <c:v>293.73779600018605</c:v>
                </c:pt>
                <c:pt idx="88515">
                  <c:v>293.73856299980599</c:v>
                </c:pt>
                <c:pt idx="88516">
                  <c:v>293.73993799981599</c:v>
                </c:pt>
                <c:pt idx="88517">
                  <c:v>293.74086000006997</c:v>
                </c:pt>
                <c:pt idx="88518">
                  <c:v>293.742256999848</c:v>
                </c:pt>
                <c:pt idx="88519">
                  <c:v>293.75575399990305</c:v>
                </c:pt>
                <c:pt idx="88520">
                  <c:v>293.75612600006201</c:v>
                </c:pt>
                <c:pt idx="88521">
                  <c:v>293.75680400016699</c:v>
                </c:pt>
                <c:pt idx="88522">
                  <c:v>293.75728200011497</c:v>
                </c:pt>
                <c:pt idx="88523">
                  <c:v>293.76110500015699</c:v>
                </c:pt>
                <c:pt idx="88524">
                  <c:v>293.76164799987203</c:v>
                </c:pt>
                <c:pt idx="88525">
                  <c:v>293.76277299979802</c:v>
                </c:pt>
                <c:pt idx="88526">
                  <c:v>293.76359800016803</c:v>
                </c:pt>
                <c:pt idx="88527">
                  <c:v>293.766827000126</c:v>
                </c:pt>
                <c:pt idx="88528">
                  <c:v>293.77973999999</c:v>
                </c:pt>
                <c:pt idx="88529">
                  <c:v>293.79733299992898</c:v>
                </c:pt>
                <c:pt idx="88530">
                  <c:v>293.79767399996103</c:v>
                </c:pt>
                <c:pt idx="88531">
                  <c:v>293.79843100014102</c:v>
                </c:pt>
                <c:pt idx="88532">
                  <c:v>293.79894700014103</c:v>
                </c:pt>
                <c:pt idx="88533">
                  <c:v>293.80802300010998</c:v>
                </c:pt>
                <c:pt idx="88534">
                  <c:v>293.81387900002596</c:v>
                </c:pt>
                <c:pt idx="88535">
                  <c:v>293.81960999989997</c:v>
                </c:pt>
                <c:pt idx="88536">
                  <c:v>293.82020699995297</c:v>
                </c:pt>
                <c:pt idx="88537">
                  <c:v>293.8213299999</c:v>
                </c:pt>
                <c:pt idx="88538">
                  <c:v>293.82200700001698</c:v>
                </c:pt>
                <c:pt idx="88539">
                  <c:v>293.83616399991297</c:v>
                </c:pt>
                <c:pt idx="88540">
                  <c:v>293.83681799981701</c:v>
                </c:pt>
                <c:pt idx="88541">
                  <c:v>293.83815600021899</c:v>
                </c:pt>
                <c:pt idx="88542">
                  <c:v>293.83914199979699</c:v>
                </c:pt>
                <c:pt idx="88543">
                  <c:v>293.847511999956</c:v>
                </c:pt>
                <c:pt idx="88544">
                  <c:v>293.84854899990302</c:v>
                </c:pt>
                <c:pt idx="88545">
                  <c:v>293.86063499987296</c:v>
                </c:pt>
                <c:pt idx="88546">
                  <c:v>293.86122699997901</c:v>
                </c:pt>
                <c:pt idx="88547">
                  <c:v>293.862456000169</c:v>
                </c:pt>
                <c:pt idx="88548">
                  <c:v>293.86330199986304</c:v>
                </c:pt>
                <c:pt idx="88549">
                  <c:v>293.86699999986303</c:v>
                </c:pt>
                <c:pt idx="88550">
                  <c:v>293.86769299981097</c:v>
                </c:pt>
                <c:pt idx="88551">
                  <c:v>293.86827200005399</c:v>
                </c:pt>
                <c:pt idx="88552">
                  <c:v>293.86947900002201</c:v>
                </c:pt>
                <c:pt idx="88553">
                  <c:v>293.87020600006502</c:v>
                </c:pt>
                <c:pt idx="88554">
                  <c:v>293.87045100020202</c:v>
                </c:pt>
                <c:pt idx="88555">
                  <c:v>293.87115700001198</c:v>
                </c:pt>
                <c:pt idx="88556">
                  <c:v>293.87241999984298</c:v>
                </c:pt>
                <c:pt idx="88557">
                  <c:v>293.87364000012798</c:v>
                </c:pt>
                <c:pt idx="88558">
                  <c:v>293.87567499998096</c:v>
                </c:pt>
                <c:pt idx="88559">
                  <c:v>293.87601999997003</c:v>
                </c:pt>
                <c:pt idx="88560">
                  <c:v>293.87665600006505</c:v>
                </c:pt>
                <c:pt idx="88561">
                  <c:v>293.87713100004396</c:v>
                </c:pt>
                <c:pt idx="88562">
                  <c:v>293.87949300007597</c:v>
                </c:pt>
                <c:pt idx="88563">
                  <c:v>293.88000500011896</c:v>
                </c:pt>
                <c:pt idx="88564">
                  <c:v>293.88100999994998</c:v>
                </c:pt>
                <c:pt idx="88565">
                  <c:v>293.88176300017204</c:v>
                </c:pt>
                <c:pt idx="88566">
                  <c:v>293.88708899978099</c:v>
                </c:pt>
                <c:pt idx="88567">
                  <c:v>293.88775600000298</c:v>
                </c:pt>
                <c:pt idx="88568">
                  <c:v>293.889190999834</c:v>
                </c:pt>
                <c:pt idx="88569">
                  <c:v>293.890248000025</c:v>
                </c:pt>
                <c:pt idx="88570">
                  <c:v>293.893621999814</c:v>
                </c:pt>
                <c:pt idx="88571">
                  <c:v>293.89418299979297</c:v>
                </c:pt>
                <c:pt idx="88572">
                  <c:v>293.89503599986705</c:v>
                </c:pt>
                <c:pt idx="88573">
                  <c:v>293.89577399979299</c:v>
                </c:pt>
                <c:pt idx="88574">
                  <c:v>293.90278600021702</c:v>
                </c:pt>
                <c:pt idx="88575">
                  <c:v>293.91246400018605</c:v>
                </c:pt>
                <c:pt idx="88576">
                  <c:v>293.91287099997402</c:v>
                </c:pt>
                <c:pt idx="88577">
                  <c:v>293.91373299995297</c:v>
                </c:pt>
                <c:pt idx="88578">
                  <c:v>293.91435099978401</c:v>
                </c:pt>
                <c:pt idx="88579">
                  <c:v>293.91666799983699</c:v>
                </c:pt>
                <c:pt idx="88580">
                  <c:v>293.91708999992198</c:v>
                </c:pt>
                <c:pt idx="88581">
                  <c:v>293.917751000208</c:v>
                </c:pt>
                <c:pt idx="88582">
                  <c:v>293.91908199977399</c:v>
                </c:pt>
                <c:pt idx="88583">
                  <c:v>293.920054999944</c:v>
                </c:pt>
                <c:pt idx="88584">
                  <c:v>293.92933200006098</c:v>
                </c:pt>
                <c:pt idx="88585">
                  <c:v>293.93051099987099</c:v>
                </c:pt>
                <c:pt idx="88586">
                  <c:v>293.93861800008301</c:v>
                </c:pt>
                <c:pt idx="88587">
                  <c:v>293.93903199979798</c:v>
                </c:pt>
                <c:pt idx="88588">
                  <c:v>293.93962399990397</c:v>
                </c:pt>
                <c:pt idx="88589">
                  <c:v>293.94048899985097</c:v>
                </c:pt>
                <c:pt idx="88590">
                  <c:v>293.96011000017</c:v>
                </c:pt>
                <c:pt idx="88591">
                  <c:v>293.96454100015001</c:v>
                </c:pt>
                <c:pt idx="88592">
                  <c:v>293.96884700008701</c:v>
                </c:pt>
                <c:pt idx="88593">
                  <c:v>293.96922100022397</c:v>
                </c:pt>
                <c:pt idx="88594">
                  <c:v>293.97000700009801</c:v>
                </c:pt>
                <c:pt idx="88595">
                  <c:v>293.97054599985404</c:v>
                </c:pt>
                <c:pt idx="88596">
                  <c:v>293.98815900003598</c:v>
                </c:pt>
                <c:pt idx="88597">
                  <c:v>293.99569799988899</c:v>
                </c:pt>
                <c:pt idx="88598">
                  <c:v>294.00094799984799</c:v>
                </c:pt>
                <c:pt idx="88599">
                  <c:v>294.03086299998898</c:v>
                </c:pt>
                <c:pt idx="88600">
                  <c:v>294.03136000019003</c:v>
                </c:pt>
                <c:pt idx="88601">
                  <c:v>294.03223799999898</c:v>
                </c:pt>
                <c:pt idx="88602">
                  <c:v>294.03301399997798</c:v>
                </c:pt>
                <c:pt idx="88603">
                  <c:v>294.037875999947</c:v>
                </c:pt>
                <c:pt idx="88604">
                  <c:v>294.04379400011703</c:v>
                </c:pt>
                <c:pt idx="88605">
                  <c:v>294.07441200009902</c:v>
                </c:pt>
                <c:pt idx="88606">
                  <c:v>294.07509300017398</c:v>
                </c:pt>
                <c:pt idx="88607">
                  <c:v>294.07632899983503</c:v>
                </c:pt>
                <c:pt idx="88608">
                  <c:v>294.07723299982501</c:v>
                </c:pt>
                <c:pt idx="88609">
                  <c:v>294.09345700014399</c:v>
                </c:pt>
                <c:pt idx="88610">
                  <c:v>294.09763700004902</c:v>
                </c:pt>
                <c:pt idx="88611">
                  <c:v>294.09788300017601</c:v>
                </c:pt>
                <c:pt idx="88612">
                  <c:v>294.09852900016602</c:v>
                </c:pt>
                <c:pt idx="88613">
                  <c:v>294.09979599995398</c:v>
                </c:pt>
                <c:pt idx="88614">
                  <c:v>294.10059100018697</c:v>
                </c:pt>
                <c:pt idx="88615">
                  <c:v>294.10641300000799</c:v>
                </c:pt>
                <c:pt idx="88616">
                  <c:v>294.10706299995502</c:v>
                </c:pt>
                <c:pt idx="88617">
                  <c:v>294.108331000188</c:v>
                </c:pt>
                <c:pt idx="88618">
                  <c:v>294.10925299998701</c:v>
                </c:pt>
                <c:pt idx="88619">
                  <c:v>294.13218899980996</c:v>
                </c:pt>
                <c:pt idx="88620">
                  <c:v>294.13222899984197</c:v>
                </c:pt>
                <c:pt idx="88621">
                  <c:v>294.13287199986303</c:v>
                </c:pt>
                <c:pt idx="88622">
                  <c:v>294.13289000012799</c:v>
                </c:pt>
                <c:pt idx="88623">
                  <c:v>294.13402299996903</c:v>
                </c:pt>
                <c:pt idx="88624">
                  <c:v>294.13419699994802</c:v>
                </c:pt>
                <c:pt idx="88625">
                  <c:v>294.13464099980001</c:v>
                </c:pt>
                <c:pt idx="88626">
                  <c:v>294.13486600014903</c:v>
                </c:pt>
                <c:pt idx="88627">
                  <c:v>294.13511299981099</c:v>
                </c:pt>
                <c:pt idx="88628">
                  <c:v>294.143669999812</c:v>
                </c:pt>
                <c:pt idx="88629">
                  <c:v>294.144291000066</c:v>
                </c:pt>
                <c:pt idx="88630">
                  <c:v>294.14532200007602</c:v>
                </c:pt>
                <c:pt idx="88631">
                  <c:v>294.146518000161</c:v>
                </c:pt>
                <c:pt idx="88632">
                  <c:v>294.14703800011898</c:v>
                </c:pt>
                <c:pt idx="88633">
                  <c:v>294.14739899993901</c:v>
                </c:pt>
                <c:pt idx="88634">
                  <c:v>294.14804999987604</c:v>
                </c:pt>
                <c:pt idx="88635">
                  <c:v>294.14812999993904</c:v>
                </c:pt>
                <c:pt idx="88636">
                  <c:v>294.148467000013</c:v>
                </c:pt>
                <c:pt idx="88637">
                  <c:v>294.14884100015098</c:v>
                </c:pt>
                <c:pt idx="88638">
                  <c:v>294.15001400002404</c:v>
                </c:pt>
                <c:pt idx="88639">
                  <c:v>294.15125300010902</c:v>
                </c:pt>
                <c:pt idx="88640">
                  <c:v>294.15581600005601</c:v>
                </c:pt>
                <c:pt idx="88641">
                  <c:v>294.15648099984503</c:v>
                </c:pt>
                <c:pt idx="88642">
                  <c:v>294.15779500004601</c:v>
                </c:pt>
                <c:pt idx="88643">
                  <c:v>294.15871499986599</c:v>
                </c:pt>
                <c:pt idx="88644">
                  <c:v>294.16146999983499</c:v>
                </c:pt>
                <c:pt idx="88645">
                  <c:v>294.16221800010999</c:v>
                </c:pt>
                <c:pt idx="88646">
                  <c:v>294.16356999990899</c:v>
                </c:pt>
                <c:pt idx="88647">
                  <c:v>294.16461299979301</c:v>
                </c:pt>
                <c:pt idx="88648">
                  <c:v>294.16710799978296</c:v>
                </c:pt>
                <c:pt idx="88649">
                  <c:v>294.16780900010002</c:v>
                </c:pt>
                <c:pt idx="88650">
                  <c:v>294.16902599996297</c:v>
                </c:pt>
                <c:pt idx="88651">
                  <c:v>294.170305000079</c:v>
                </c:pt>
                <c:pt idx="88652">
                  <c:v>294.17813700001699</c:v>
                </c:pt>
                <c:pt idx="88653">
                  <c:v>294.18612700010198</c:v>
                </c:pt>
                <c:pt idx="88654">
                  <c:v>294.18649399985895</c:v>
                </c:pt>
                <c:pt idx="88655">
                  <c:v>294.18671699977398</c:v>
                </c:pt>
                <c:pt idx="88656">
                  <c:v>294.18790999989096</c:v>
                </c:pt>
                <c:pt idx="88657">
                  <c:v>294.188691999806</c:v>
                </c:pt>
                <c:pt idx="88658">
                  <c:v>294.21151499991498</c:v>
                </c:pt>
                <c:pt idx="88659">
                  <c:v>294.21563999994703</c:v>
                </c:pt>
                <c:pt idx="88660">
                  <c:v>294.22516300019197</c:v>
                </c:pt>
                <c:pt idx="88661">
                  <c:v>294.22561399996903</c:v>
                </c:pt>
                <c:pt idx="88662">
                  <c:v>294.225663999895</c:v>
                </c:pt>
                <c:pt idx="88663">
                  <c:v>294.22617199997995</c:v>
                </c:pt>
                <c:pt idx="88664">
                  <c:v>294.226448999779</c:v>
                </c:pt>
                <c:pt idx="88665">
                  <c:v>294.22688800013901</c:v>
                </c:pt>
                <c:pt idx="88666">
                  <c:v>294.22700499981102</c:v>
                </c:pt>
                <c:pt idx="88667">
                  <c:v>294.228161999853</c:v>
                </c:pt>
                <c:pt idx="88668">
                  <c:v>294.229521000033</c:v>
                </c:pt>
                <c:pt idx="88669">
                  <c:v>294.23391399996001</c:v>
                </c:pt>
                <c:pt idx="88670">
                  <c:v>294.234382000013</c:v>
                </c:pt>
                <c:pt idx="88671">
                  <c:v>294.23534799980098</c:v>
                </c:pt>
                <c:pt idx="88672">
                  <c:v>294.23614899997096</c:v>
                </c:pt>
                <c:pt idx="88673">
                  <c:v>294.23868100002403</c:v>
                </c:pt>
                <c:pt idx="88674">
                  <c:v>294.239425999876</c:v>
                </c:pt>
                <c:pt idx="88675">
                  <c:v>294.24071899984403</c:v>
                </c:pt>
                <c:pt idx="88676">
                  <c:v>294.24072199981305</c:v>
                </c:pt>
                <c:pt idx="88677">
                  <c:v>294.24207100009801</c:v>
                </c:pt>
                <c:pt idx="88678">
                  <c:v>294.24959300013103</c:v>
                </c:pt>
                <c:pt idx="88679">
                  <c:v>294.249999999919</c:v>
                </c:pt>
                <c:pt idx="88680">
                  <c:v>294.250735999867</c:v>
                </c:pt>
                <c:pt idx="88681">
                  <c:v>294.25127300009899</c:v>
                </c:pt>
                <c:pt idx="88682">
                  <c:v>294.25609000008899</c:v>
                </c:pt>
                <c:pt idx="88683">
                  <c:v>294.26194799998405</c:v>
                </c:pt>
                <c:pt idx="88684">
                  <c:v>294.284880999839</c:v>
                </c:pt>
                <c:pt idx="88685">
                  <c:v>294.28728099992401</c:v>
                </c:pt>
                <c:pt idx="88686">
                  <c:v>294.29710200019997</c:v>
                </c:pt>
                <c:pt idx="88687">
                  <c:v>294.30548900017999</c:v>
                </c:pt>
                <c:pt idx="88688">
                  <c:v>294.30613300019098</c:v>
                </c:pt>
                <c:pt idx="88689">
                  <c:v>294.30672199987299</c:v>
                </c:pt>
                <c:pt idx="88690">
                  <c:v>294.30731699994703</c:v>
                </c:pt>
                <c:pt idx="88691">
                  <c:v>294.308011999874</c:v>
                </c:pt>
                <c:pt idx="88692">
                  <c:v>294.30825600002197</c:v>
                </c:pt>
                <c:pt idx="88693">
                  <c:v>294.32333200020304</c:v>
                </c:pt>
                <c:pt idx="88694">
                  <c:v>294.323769000129</c:v>
                </c:pt>
                <c:pt idx="88695">
                  <c:v>294.32460299995</c:v>
                </c:pt>
                <c:pt idx="88696">
                  <c:v>294.32531600013999</c:v>
                </c:pt>
                <c:pt idx="88697">
                  <c:v>294.33704299981395</c:v>
                </c:pt>
                <c:pt idx="88698">
                  <c:v>294.33720299993996</c:v>
                </c:pt>
                <c:pt idx="88699">
                  <c:v>294.36024300002799</c:v>
                </c:pt>
                <c:pt idx="88700">
                  <c:v>294.36064799983802</c:v>
                </c:pt>
                <c:pt idx="88701">
                  <c:v>294.36134500019699</c:v>
                </c:pt>
                <c:pt idx="88702">
                  <c:v>294.36186000020803</c:v>
                </c:pt>
                <c:pt idx="88703">
                  <c:v>294.37408200010299</c:v>
                </c:pt>
                <c:pt idx="88704">
                  <c:v>294.37550300008201</c:v>
                </c:pt>
                <c:pt idx="88705">
                  <c:v>294.37611899993499</c:v>
                </c:pt>
                <c:pt idx="88706">
                  <c:v>294.37735100009297</c:v>
                </c:pt>
                <c:pt idx="88707">
                  <c:v>294.37829400012498</c:v>
                </c:pt>
                <c:pt idx="88708">
                  <c:v>294.38308599992502</c:v>
                </c:pt>
                <c:pt idx="88709">
                  <c:v>294.38332600011501</c:v>
                </c:pt>
                <c:pt idx="88710">
                  <c:v>294.383710000147</c:v>
                </c:pt>
                <c:pt idx="88711">
                  <c:v>294.38399899981897</c:v>
                </c:pt>
                <c:pt idx="88712">
                  <c:v>294.38478800011495</c:v>
                </c:pt>
                <c:pt idx="88713">
                  <c:v>294.38569300009402</c:v>
                </c:pt>
                <c:pt idx="88714">
                  <c:v>294.39311399983103</c:v>
                </c:pt>
                <c:pt idx="88715">
                  <c:v>294.39386600006401</c:v>
                </c:pt>
                <c:pt idx="88716">
                  <c:v>294.39522299980996</c:v>
                </c:pt>
                <c:pt idx="88717">
                  <c:v>294.39647900017002</c:v>
                </c:pt>
                <c:pt idx="88718">
                  <c:v>294.40440200005401</c:v>
                </c:pt>
                <c:pt idx="88719">
                  <c:v>294.40503200021305</c:v>
                </c:pt>
                <c:pt idx="88720">
                  <c:v>294.40608599997995</c:v>
                </c:pt>
                <c:pt idx="88721">
                  <c:v>294.40691599984302</c:v>
                </c:pt>
                <c:pt idx="88722">
                  <c:v>294.416458999876</c:v>
                </c:pt>
                <c:pt idx="88723">
                  <c:v>294.41687100006601</c:v>
                </c:pt>
                <c:pt idx="88724">
                  <c:v>294.41748099998199</c:v>
                </c:pt>
                <c:pt idx="88725">
                  <c:v>294.41797099980198</c:v>
                </c:pt>
                <c:pt idx="88726">
                  <c:v>294.42159500013003</c:v>
                </c:pt>
                <c:pt idx="88727">
                  <c:v>294.42215200015198</c:v>
                </c:pt>
                <c:pt idx="88728">
                  <c:v>294.42331500013</c:v>
                </c:pt>
                <c:pt idx="88729">
                  <c:v>294.424148999951</c:v>
                </c:pt>
                <c:pt idx="88730">
                  <c:v>294.44521999994299</c:v>
                </c:pt>
                <c:pt idx="88731">
                  <c:v>294.47695699991499</c:v>
                </c:pt>
                <c:pt idx="88732">
                  <c:v>294.49233000013902</c:v>
                </c:pt>
                <c:pt idx="88733">
                  <c:v>294.49888999988599</c:v>
                </c:pt>
                <c:pt idx="88734">
                  <c:v>294.50125699986501</c:v>
                </c:pt>
                <c:pt idx="88735">
                  <c:v>294.50859400003498</c:v>
                </c:pt>
                <c:pt idx="88736">
                  <c:v>294.521013000121</c:v>
                </c:pt>
                <c:pt idx="88737">
                  <c:v>294.52842499995296</c:v>
                </c:pt>
                <c:pt idx="88738">
                  <c:v>294.529095000143</c:v>
                </c:pt>
                <c:pt idx="88739">
                  <c:v>294.52972199987903</c:v>
                </c:pt>
                <c:pt idx="88740">
                  <c:v>294.53043700004798</c:v>
                </c:pt>
                <c:pt idx="88741">
                  <c:v>294.53046900016398</c:v>
                </c:pt>
                <c:pt idx="88742">
                  <c:v>294.53137300015402</c:v>
                </c:pt>
                <c:pt idx="88743">
                  <c:v>294.53180900009102</c:v>
                </c:pt>
                <c:pt idx="88744">
                  <c:v>294.532817999879</c:v>
                </c:pt>
                <c:pt idx="88745">
                  <c:v>294.55137500008203</c:v>
                </c:pt>
                <c:pt idx="88746">
                  <c:v>294.55208999979698</c:v>
                </c:pt>
                <c:pt idx="88747">
                  <c:v>294.553488000019</c:v>
                </c:pt>
                <c:pt idx="88748">
                  <c:v>294.554447999871</c:v>
                </c:pt>
                <c:pt idx="88749">
                  <c:v>294.57431099990498</c:v>
                </c:pt>
                <c:pt idx="88750">
                  <c:v>294.57495399992598</c:v>
                </c:pt>
                <c:pt idx="88751">
                  <c:v>294.57618500009602</c:v>
                </c:pt>
                <c:pt idx="88752">
                  <c:v>294.57710399992698</c:v>
                </c:pt>
                <c:pt idx="88753">
                  <c:v>294.58151200014902</c:v>
                </c:pt>
                <c:pt idx="88754">
                  <c:v>294.58194900007499</c:v>
                </c:pt>
                <c:pt idx="88755">
                  <c:v>294.58273899990598</c:v>
                </c:pt>
                <c:pt idx="88756">
                  <c:v>294.58329599992697</c:v>
                </c:pt>
                <c:pt idx="88757">
                  <c:v>294.58919599983301</c:v>
                </c:pt>
                <c:pt idx="88758">
                  <c:v>294.58986600002299</c:v>
                </c:pt>
                <c:pt idx="88759">
                  <c:v>294.59094399999202</c:v>
                </c:pt>
                <c:pt idx="88760">
                  <c:v>294.59218600004499</c:v>
                </c:pt>
                <c:pt idx="88761">
                  <c:v>294.59505700015097</c:v>
                </c:pt>
                <c:pt idx="88762">
                  <c:v>294.60715300001505</c:v>
                </c:pt>
                <c:pt idx="88763">
                  <c:v>294.64555399999796</c:v>
                </c:pt>
                <c:pt idx="88764">
                  <c:v>294.645816999945</c:v>
                </c:pt>
                <c:pt idx="88765">
                  <c:v>294.65856800015803</c:v>
                </c:pt>
                <c:pt idx="88766">
                  <c:v>294.66514300020202</c:v>
                </c:pt>
                <c:pt idx="88767">
                  <c:v>294.66578199981001</c:v>
                </c:pt>
                <c:pt idx="88768">
                  <c:v>294.66734300012797</c:v>
                </c:pt>
                <c:pt idx="88769">
                  <c:v>294.66824700011699</c:v>
                </c:pt>
                <c:pt idx="88770">
                  <c:v>294.67989800013999</c:v>
                </c:pt>
                <c:pt idx="88771">
                  <c:v>294.68063600006599</c:v>
                </c:pt>
                <c:pt idx="88772">
                  <c:v>294.68192800004499</c:v>
                </c:pt>
                <c:pt idx="88773">
                  <c:v>294.68295700007701</c:v>
                </c:pt>
                <c:pt idx="88774">
                  <c:v>294.68999399978202</c:v>
                </c:pt>
                <c:pt idx="88775">
                  <c:v>294.69044500001399</c:v>
                </c:pt>
                <c:pt idx="88776">
                  <c:v>294.691161000173</c:v>
                </c:pt>
                <c:pt idx="88777">
                  <c:v>294.691685000088</c:v>
                </c:pt>
                <c:pt idx="88778">
                  <c:v>294.69398399987699</c:v>
                </c:pt>
                <c:pt idx="88779">
                  <c:v>294.72773299994498</c:v>
                </c:pt>
                <c:pt idx="88780">
                  <c:v>294.72844300016703</c:v>
                </c:pt>
                <c:pt idx="88781">
                  <c:v>294.72976099987102</c:v>
                </c:pt>
                <c:pt idx="88782">
                  <c:v>294.73048799991295</c:v>
                </c:pt>
                <c:pt idx="88783">
                  <c:v>294.730720000188</c:v>
                </c:pt>
                <c:pt idx="88784">
                  <c:v>294.73072200016702</c:v>
                </c:pt>
                <c:pt idx="88785">
                  <c:v>294.75513499983197</c:v>
                </c:pt>
                <c:pt idx="88786">
                  <c:v>294.75581899987401</c:v>
                </c:pt>
                <c:pt idx="88787">
                  <c:v>294.75713500005401</c:v>
                </c:pt>
                <c:pt idx="88788">
                  <c:v>294.75809199993802</c:v>
                </c:pt>
                <c:pt idx="88789">
                  <c:v>294.76491800005499</c:v>
                </c:pt>
                <c:pt idx="88790">
                  <c:v>294.765498999822</c:v>
                </c:pt>
                <c:pt idx="88791">
                  <c:v>294.766790999801</c:v>
                </c:pt>
                <c:pt idx="88792">
                  <c:v>294.767736999801</c:v>
                </c:pt>
                <c:pt idx="88793">
                  <c:v>294.77128700000299</c:v>
                </c:pt>
                <c:pt idx="88794">
                  <c:v>294.77829699999302</c:v>
                </c:pt>
                <c:pt idx="88795">
                  <c:v>294.77886599988699</c:v>
                </c:pt>
                <c:pt idx="88796">
                  <c:v>294.77993399996103</c:v>
                </c:pt>
                <c:pt idx="88797">
                  <c:v>294.780643000194</c:v>
                </c:pt>
                <c:pt idx="88798">
                  <c:v>294.79414400020602</c:v>
                </c:pt>
                <c:pt idx="88799">
                  <c:v>294.794540000111</c:v>
                </c:pt>
                <c:pt idx="88800">
                  <c:v>294.79496400017501</c:v>
                </c:pt>
                <c:pt idx="88801">
                  <c:v>294.79533299990999</c:v>
                </c:pt>
                <c:pt idx="88802">
                  <c:v>294.79579999997401</c:v>
                </c:pt>
                <c:pt idx="88803">
                  <c:v>294.79640599993201</c:v>
                </c:pt>
                <c:pt idx="88804">
                  <c:v>294.79699200010094</c:v>
                </c:pt>
                <c:pt idx="88805">
                  <c:v>294.79808899986796</c:v>
                </c:pt>
                <c:pt idx="88806">
                  <c:v>294.79881099996402</c:v>
                </c:pt>
                <c:pt idx="88807">
                  <c:v>294.81899700022001</c:v>
                </c:pt>
                <c:pt idx="88808">
                  <c:v>294.83285300011602</c:v>
                </c:pt>
                <c:pt idx="88809">
                  <c:v>294.83345500011598</c:v>
                </c:pt>
                <c:pt idx="88810">
                  <c:v>294.83430600021097</c:v>
                </c:pt>
                <c:pt idx="88811">
                  <c:v>294.834697000169</c:v>
                </c:pt>
                <c:pt idx="88812">
                  <c:v>294.83497799992597</c:v>
                </c:pt>
                <c:pt idx="88813">
                  <c:v>294.83548999996799</c:v>
                </c:pt>
                <c:pt idx="88814">
                  <c:v>294.83634100006299</c:v>
                </c:pt>
                <c:pt idx="88815">
                  <c:v>294.83726399985198</c:v>
                </c:pt>
                <c:pt idx="88816">
                  <c:v>294.83732600010597</c:v>
                </c:pt>
                <c:pt idx="88817">
                  <c:v>294.83765799977795</c:v>
                </c:pt>
                <c:pt idx="88818">
                  <c:v>294.83799099989403</c:v>
                </c:pt>
                <c:pt idx="88819">
                  <c:v>294.83861700009498</c:v>
                </c:pt>
                <c:pt idx="88820">
                  <c:v>294.83910299995796</c:v>
                </c:pt>
                <c:pt idx="88821">
                  <c:v>294.84659799982103</c:v>
                </c:pt>
                <c:pt idx="88822">
                  <c:v>294.84716099977896</c:v>
                </c:pt>
                <c:pt idx="88823">
                  <c:v>294.853518999843</c:v>
                </c:pt>
                <c:pt idx="88824">
                  <c:v>294.85417300020299</c:v>
                </c:pt>
                <c:pt idx="88825">
                  <c:v>294.85551200014004</c:v>
                </c:pt>
                <c:pt idx="88826">
                  <c:v>294.85639399990703</c:v>
                </c:pt>
                <c:pt idx="88827">
                  <c:v>294.85649099979105</c:v>
                </c:pt>
                <c:pt idx="88828">
                  <c:v>294.85681500000203</c:v>
                </c:pt>
                <c:pt idx="88829">
                  <c:v>294.85757500015097</c:v>
                </c:pt>
                <c:pt idx="88830">
                  <c:v>294.85802599992797</c:v>
                </c:pt>
                <c:pt idx="88831">
                  <c:v>294.87949699978299</c:v>
                </c:pt>
                <c:pt idx="88832">
                  <c:v>294.88057099979403</c:v>
                </c:pt>
                <c:pt idx="88833">
                  <c:v>294.88122400016397</c:v>
                </c:pt>
                <c:pt idx="88834">
                  <c:v>294.88237199984701</c:v>
                </c:pt>
                <c:pt idx="88835">
                  <c:v>294.88317699997401</c:v>
                </c:pt>
                <c:pt idx="88836">
                  <c:v>294.88664400014301</c:v>
                </c:pt>
                <c:pt idx="88837">
                  <c:v>294.88719800019601</c:v>
                </c:pt>
                <c:pt idx="88838">
                  <c:v>294.88743399997401</c:v>
                </c:pt>
                <c:pt idx="88839">
                  <c:v>294.88819900006996</c:v>
                </c:pt>
                <c:pt idx="88840">
                  <c:v>294.88895399981601</c:v>
                </c:pt>
                <c:pt idx="88841">
                  <c:v>294.90247900002902</c:v>
                </c:pt>
                <c:pt idx="88842">
                  <c:v>294.90496900007201</c:v>
                </c:pt>
                <c:pt idx="88843">
                  <c:v>294.90918999999798</c:v>
                </c:pt>
                <c:pt idx="88844">
                  <c:v>294.90981500020996</c:v>
                </c:pt>
                <c:pt idx="88845">
                  <c:v>294.91091799991398</c:v>
                </c:pt>
                <c:pt idx="88846">
                  <c:v>294.91168100003</c:v>
                </c:pt>
                <c:pt idx="88847">
                  <c:v>294.91556699986103</c:v>
                </c:pt>
                <c:pt idx="88848">
                  <c:v>294.91608199987201</c:v>
                </c:pt>
                <c:pt idx="88849">
                  <c:v>294.91703199982999</c:v>
                </c:pt>
                <c:pt idx="88850">
                  <c:v>294.91777100019999</c:v>
                </c:pt>
                <c:pt idx="88851">
                  <c:v>294.92015200003101</c:v>
                </c:pt>
                <c:pt idx="88852">
                  <c:v>294.92158299990399</c:v>
                </c:pt>
                <c:pt idx="88853">
                  <c:v>294.929402999969</c:v>
                </c:pt>
                <c:pt idx="88854">
                  <c:v>294.93004500000001</c:v>
                </c:pt>
                <c:pt idx="88855">
                  <c:v>294.93130599985301</c:v>
                </c:pt>
                <c:pt idx="88856">
                  <c:v>294.93226800013798</c:v>
                </c:pt>
                <c:pt idx="88857">
                  <c:v>294.93684099997995</c:v>
                </c:pt>
                <c:pt idx="88858">
                  <c:v>294.94823899994998</c:v>
                </c:pt>
                <c:pt idx="88859">
                  <c:v>294.94879899993902</c:v>
                </c:pt>
                <c:pt idx="88860">
                  <c:v>294.94973100008701</c:v>
                </c:pt>
                <c:pt idx="88861">
                  <c:v>294.95104799980197</c:v>
                </c:pt>
                <c:pt idx="88862">
                  <c:v>294.96516800008897</c:v>
                </c:pt>
                <c:pt idx="88863">
                  <c:v>294.96787200014199</c:v>
                </c:pt>
                <c:pt idx="88864">
                  <c:v>294.98120600010196</c:v>
                </c:pt>
                <c:pt idx="88865">
                  <c:v>294.98181100006997</c:v>
                </c:pt>
                <c:pt idx="88866">
                  <c:v>294.98308199981602</c:v>
                </c:pt>
                <c:pt idx="88867">
                  <c:v>294.98404700006995</c:v>
                </c:pt>
                <c:pt idx="88868">
                  <c:v>294.98996599977499</c:v>
                </c:pt>
                <c:pt idx="88869">
                  <c:v>295.00543699987202</c:v>
                </c:pt>
                <c:pt idx="88870">
                  <c:v>295.00577499993597</c:v>
                </c:pt>
                <c:pt idx="88871">
                  <c:v>295.00617499979802</c:v>
                </c:pt>
                <c:pt idx="88872">
                  <c:v>295.00622500017897</c:v>
                </c:pt>
                <c:pt idx="88873">
                  <c:v>295.00645300004101</c:v>
                </c:pt>
                <c:pt idx="88874">
                  <c:v>295.00675999997799</c:v>
                </c:pt>
                <c:pt idx="88875">
                  <c:v>295.00683100013697</c:v>
                </c:pt>
                <c:pt idx="88876">
                  <c:v>295.00696600007302</c:v>
                </c:pt>
                <c:pt idx="88877">
                  <c:v>295.007908000116</c:v>
                </c:pt>
                <c:pt idx="88878">
                  <c:v>295.00792499993599</c:v>
                </c:pt>
                <c:pt idx="88879">
                  <c:v>295.00871800019002</c:v>
                </c:pt>
                <c:pt idx="88880">
                  <c:v>295.00918900021099</c:v>
                </c:pt>
                <c:pt idx="88881">
                  <c:v>295.01099900016897</c:v>
                </c:pt>
                <c:pt idx="88882">
                  <c:v>295.01160700010502</c:v>
                </c:pt>
                <c:pt idx="88883">
                  <c:v>295.01283699983099</c:v>
                </c:pt>
                <c:pt idx="88884">
                  <c:v>295.01371000014802</c:v>
                </c:pt>
                <c:pt idx="88885">
                  <c:v>295.02061699986302</c:v>
                </c:pt>
                <c:pt idx="88886">
                  <c:v>295.03004900015998</c:v>
                </c:pt>
                <c:pt idx="88887">
                  <c:v>295.03062899993802</c:v>
                </c:pt>
                <c:pt idx="88888">
                  <c:v>295.031925999865</c:v>
                </c:pt>
                <c:pt idx="88889">
                  <c:v>295.03277300000201</c:v>
                </c:pt>
                <c:pt idx="88890">
                  <c:v>295.03448300010803</c:v>
                </c:pt>
                <c:pt idx="88891">
                  <c:v>295.05055400022604</c:v>
                </c:pt>
                <c:pt idx="88892">
                  <c:v>295.056341999952</c:v>
                </c:pt>
                <c:pt idx="88893">
                  <c:v>295.06622100006996</c:v>
                </c:pt>
                <c:pt idx="88894">
                  <c:v>295.08308000004001</c:v>
                </c:pt>
                <c:pt idx="88895">
                  <c:v>295.09690799977705</c:v>
                </c:pt>
                <c:pt idx="88896">
                  <c:v>295.09787799997798</c:v>
                </c:pt>
                <c:pt idx="88897">
                  <c:v>295.09844999984097</c:v>
                </c:pt>
                <c:pt idx="88898">
                  <c:v>295.09948900022204</c:v>
                </c:pt>
                <c:pt idx="88899">
                  <c:v>295.10031700010501</c:v>
                </c:pt>
                <c:pt idx="88900">
                  <c:v>295.10059799986203</c:v>
                </c:pt>
                <c:pt idx="88901">
                  <c:v>295.101291999799</c:v>
                </c:pt>
                <c:pt idx="88902">
                  <c:v>295.10254300021103</c:v>
                </c:pt>
                <c:pt idx="88903">
                  <c:v>295.10335299983103</c:v>
                </c:pt>
                <c:pt idx="88904">
                  <c:v>295.10386999982001</c:v>
                </c:pt>
                <c:pt idx="88905">
                  <c:v>295.10445899995796</c:v>
                </c:pt>
                <c:pt idx="88906">
                  <c:v>295.10543700007401</c:v>
                </c:pt>
                <c:pt idx="88907">
                  <c:v>295.10623199985201</c:v>
                </c:pt>
                <c:pt idx="88908">
                  <c:v>295.10831800007497</c:v>
                </c:pt>
                <c:pt idx="88909">
                  <c:v>295.10895900011701</c:v>
                </c:pt>
                <c:pt idx="88910">
                  <c:v>295.11010199985304</c:v>
                </c:pt>
                <c:pt idx="88911">
                  <c:v>295.11081999998999</c:v>
                </c:pt>
                <c:pt idx="88912">
                  <c:v>295.11235100017001</c:v>
                </c:pt>
                <c:pt idx="88913">
                  <c:v>295.13624799983501</c:v>
                </c:pt>
                <c:pt idx="88914">
                  <c:v>295.13668199979196</c:v>
                </c:pt>
                <c:pt idx="88915">
                  <c:v>295.13736599983503</c:v>
                </c:pt>
                <c:pt idx="88916">
                  <c:v>295.13789900011</c:v>
                </c:pt>
                <c:pt idx="88917">
                  <c:v>295.153028000186</c:v>
                </c:pt>
                <c:pt idx="88918">
                  <c:v>295.15471900003803</c:v>
                </c:pt>
                <c:pt idx="88919">
                  <c:v>295.15481899989004</c:v>
                </c:pt>
                <c:pt idx="88920">
                  <c:v>295.15545300000605</c:v>
                </c:pt>
                <c:pt idx="88921">
                  <c:v>295.15549400002698</c:v>
                </c:pt>
                <c:pt idx="88922">
                  <c:v>295.156653000049</c:v>
                </c:pt>
                <c:pt idx="88923">
                  <c:v>295.15676700020703</c:v>
                </c:pt>
                <c:pt idx="88924">
                  <c:v>295.15762700020701</c:v>
                </c:pt>
                <c:pt idx="88925">
                  <c:v>295.157658999869</c:v>
                </c:pt>
                <c:pt idx="88926">
                  <c:v>295.171968999966</c:v>
                </c:pt>
                <c:pt idx="88927">
                  <c:v>295.17393900005101</c:v>
                </c:pt>
                <c:pt idx="88928">
                  <c:v>295.17458200007201</c:v>
                </c:pt>
                <c:pt idx="88929">
                  <c:v>295.17569100016703</c:v>
                </c:pt>
                <c:pt idx="88930">
                  <c:v>295.17602699979699</c:v>
                </c:pt>
                <c:pt idx="88931">
                  <c:v>295.17605699993499</c:v>
                </c:pt>
                <c:pt idx="88932">
                  <c:v>295.17658699978699</c:v>
                </c:pt>
                <c:pt idx="88933">
                  <c:v>295.17695300000901</c:v>
                </c:pt>
                <c:pt idx="88934">
                  <c:v>295.17755799997701</c:v>
                </c:pt>
                <c:pt idx="88935">
                  <c:v>295.17759500004098</c:v>
                </c:pt>
                <c:pt idx="88936">
                  <c:v>295.17784400013602</c:v>
                </c:pt>
                <c:pt idx="88937">
                  <c:v>295.17822900015699</c:v>
                </c:pt>
                <c:pt idx="88938">
                  <c:v>295.17843499979699</c:v>
                </c:pt>
                <c:pt idx="88939">
                  <c:v>295.179564000136</c:v>
                </c:pt>
                <c:pt idx="88940">
                  <c:v>295.17961700002996</c:v>
                </c:pt>
                <c:pt idx="88941">
                  <c:v>295.18048999989298</c:v>
                </c:pt>
                <c:pt idx="88942">
                  <c:v>295.18056000006197</c:v>
                </c:pt>
                <c:pt idx="88943">
                  <c:v>295.18419599980905</c:v>
                </c:pt>
                <c:pt idx="88944">
                  <c:v>295.184557000084</c:v>
                </c:pt>
                <c:pt idx="88945">
                  <c:v>295.18543199992502</c:v>
                </c:pt>
                <c:pt idx="88946">
                  <c:v>295.18589999997801</c:v>
                </c:pt>
                <c:pt idx="88947">
                  <c:v>295.18732099995702</c:v>
                </c:pt>
                <c:pt idx="88948">
                  <c:v>295.19404299980999</c:v>
                </c:pt>
                <c:pt idx="88949">
                  <c:v>295.19457900005301</c:v>
                </c:pt>
                <c:pt idx="88950">
                  <c:v>295.19538500017001</c:v>
                </c:pt>
                <c:pt idx="88951">
                  <c:v>295.19542900015904</c:v>
                </c:pt>
                <c:pt idx="88952">
                  <c:v>295.19586200012702</c:v>
                </c:pt>
                <c:pt idx="88953">
                  <c:v>295.19596699992599</c:v>
                </c:pt>
                <c:pt idx="88954">
                  <c:v>295.19659600009601</c:v>
                </c:pt>
                <c:pt idx="88955">
                  <c:v>295.19747399990501</c:v>
                </c:pt>
                <c:pt idx="88956">
                  <c:v>295.19835300015905</c:v>
                </c:pt>
                <c:pt idx="88957">
                  <c:v>295.19869300020201</c:v>
                </c:pt>
                <c:pt idx="88958">
                  <c:v>295.199856000181</c:v>
                </c:pt>
                <c:pt idx="88959">
                  <c:v>295.20002199978899</c:v>
                </c:pt>
                <c:pt idx="88960">
                  <c:v>295.20051100007498</c:v>
                </c:pt>
                <c:pt idx="88961">
                  <c:v>295.200696999927</c:v>
                </c:pt>
                <c:pt idx="88962">
                  <c:v>295.20074599986395</c:v>
                </c:pt>
                <c:pt idx="88963">
                  <c:v>295.20127600016997</c:v>
                </c:pt>
                <c:pt idx="88964">
                  <c:v>295.20134599988501</c:v>
                </c:pt>
                <c:pt idx="88965">
                  <c:v>295.20141500006503</c:v>
                </c:pt>
                <c:pt idx="88966">
                  <c:v>295.20189100003302</c:v>
                </c:pt>
                <c:pt idx="88967">
                  <c:v>295.20220699987402</c:v>
                </c:pt>
                <c:pt idx="88968">
                  <c:v>295.20250899986399</c:v>
                </c:pt>
                <c:pt idx="88969">
                  <c:v>295.21557999987601</c:v>
                </c:pt>
                <c:pt idx="88970">
                  <c:v>295.21619400020404</c:v>
                </c:pt>
                <c:pt idx="88971">
                  <c:v>295.21733399997095</c:v>
                </c:pt>
                <c:pt idx="88972">
                  <c:v>295.21817800014105</c:v>
                </c:pt>
                <c:pt idx="88973">
                  <c:v>295.219742999961</c:v>
                </c:pt>
                <c:pt idx="88974">
                  <c:v>295.23353700005799</c:v>
                </c:pt>
                <c:pt idx="88975">
                  <c:v>295.23523699981502</c:v>
                </c:pt>
                <c:pt idx="88976">
                  <c:v>295.24399599995297</c:v>
                </c:pt>
                <c:pt idx="88977">
                  <c:v>295.24525699980495</c:v>
                </c:pt>
                <c:pt idx="88978">
                  <c:v>295.24899999978498</c:v>
                </c:pt>
                <c:pt idx="88979">
                  <c:v>295.25117599996503</c:v>
                </c:pt>
                <c:pt idx="88980">
                  <c:v>295.25183599980596</c:v>
                </c:pt>
                <c:pt idx="88981">
                  <c:v>295.253047000187</c:v>
                </c:pt>
                <c:pt idx="88982">
                  <c:v>295.253901999785</c:v>
                </c:pt>
                <c:pt idx="88983">
                  <c:v>295.26349500019904</c:v>
                </c:pt>
                <c:pt idx="88984">
                  <c:v>295.26480100002999</c:v>
                </c:pt>
                <c:pt idx="88985">
                  <c:v>295.27092499984002</c:v>
                </c:pt>
                <c:pt idx="88986">
                  <c:v>295.27138599996698</c:v>
                </c:pt>
                <c:pt idx="88987">
                  <c:v>295.27234399984002</c:v>
                </c:pt>
                <c:pt idx="88988">
                  <c:v>295.27299700021098</c:v>
                </c:pt>
                <c:pt idx="88989">
                  <c:v>295.29242499984298</c:v>
                </c:pt>
                <c:pt idx="88990">
                  <c:v>295.29245799994897</c:v>
                </c:pt>
                <c:pt idx="88991">
                  <c:v>295.30584499980199</c:v>
                </c:pt>
                <c:pt idx="88992">
                  <c:v>295.30655500002405</c:v>
                </c:pt>
                <c:pt idx="88993">
                  <c:v>295.312639999792</c:v>
                </c:pt>
                <c:pt idx="88994">
                  <c:v>295.32362200006901</c:v>
                </c:pt>
                <c:pt idx="88995">
                  <c:v>295.33261699998496</c:v>
                </c:pt>
                <c:pt idx="88996">
                  <c:v>295.33320100017499</c:v>
                </c:pt>
                <c:pt idx="88997">
                  <c:v>295.33437200006995</c:v>
                </c:pt>
                <c:pt idx="88998">
                  <c:v>295.33458900004899</c:v>
                </c:pt>
                <c:pt idx="88999">
                  <c:v>295.33513500018603</c:v>
                </c:pt>
                <c:pt idx="89000">
                  <c:v>295.35590100022</c:v>
                </c:pt>
                <c:pt idx="89001">
                  <c:v>295.35645499981899</c:v>
                </c:pt>
                <c:pt idx="89002">
                  <c:v>295.35754700009397</c:v>
                </c:pt>
                <c:pt idx="89003">
                  <c:v>295.35830799977703</c:v>
                </c:pt>
                <c:pt idx="89004">
                  <c:v>295.35966100002003</c:v>
                </c:pt>
                <c:pt idx="89005">
                  <c:v>295.38088299977898</c:v>
                </c:pt>
                <c:pt idx="89006">
                  <c:v>295.40527700009898</c:v>
                </c:pt>
                <c:pt idx="89007">
                  <c:v>295.40596600008899</c:v>
                </c:pt>
                <c:pt idx="89008">
                  <c:v>295.40713200003603</c:v>
                </c:pt>
                <c:pt idx="89009">
                  <c:v>295.40833100008899</c:v>
                </c:pt>
                <c:pt idx="89010">
                  <c:v>295.419659999879</c:v>
                </c:pt>
                <c:pt idx="89011">
                  <c:v>295.42029799995299</c:v>
                </c:pt>
                <c:pt idx="89012">
                  <c:v>295.42154899991101</c:v>
                </c:pt>
                <c:pt idx="89013">
                  <c:v>295.42248699999601</c:v>
                </c:pt>
                <c:pt idx="89014">
                  <c:v>295.42274300001696</c:v>
                </c:pt>
                <c:pt idx="89015">
                  <c:v>295.463853000001</c:v>
                </c:pt>
                <c:pt idx="89016">
                  <c:v>295.46448500013798</c:v>
                </c:pt>
                <c:pt idx="89017">
                  <c:v>295.4657639998</c:v>
                </c:pt>
                <c:pt idx="89018">
                  <c:v>295.46671700018101</c:v>
                </c:pt>
                <c:pt idx="89019">
                  <c:v>295.47554999999102</c:v>
                </c:pt>
                <c:pt idx="89020">
                  <c:v>295.476183000118</c:v>
                </c:pt>
                <c:pt idx="89021">
                  <c:v>295.47625799977999</c:v>
                </c:pt>
                <c:pt idx="89022">
                  <c:v>295.47731200000203</c:v>
                </c:pt>
                <c:pt idx="89023">
                  <c:v>295.47814599982297</c:v>
                </c:pt>
                <c:pt idx="89024">
                  <c:v>295.49055500001401</c:v>
                </c:pt>
                <c:pt idx="89025">
                  <c:v>295.49911499998404</c:v>
                </c:pt>
                <c:pt idx="89026">
                  <c:v>295.499768999889</c:v>
                </c:pt>
                <c:pt idx="89027">
                  <c:v>295.50097599985702</c:v>
                </c:pt>
                <c:pt idx="89028">
                  <c:v>295.50188900020601</c:v>
                </c:pt>
                <c:pt idx="89029">
                  <c:v>295.50196499985702</c:v>
                </c:pt>
                <c:pt idx="89030">
                  <c:v>295.50252199987801</c:v>
                </c:pt>
                <c:pt idx="89031">
                  <c:v>295.50366100011098</c:v>
                </c:pt>
                <c:pt idx="89032">
                  <c:v>295.50453899992101</c:v>
                </c:pt>
                <c:pt idx="89033">
                  <c:v>295.50983299986899</c:v>
                </c:pt>
                <c:pt idx="89034">
                  <c:v>295.510442999784</c:v>
                </c:pt>
                <c:pt idx="89035">
                  <c:v>295.51168199986898</c:v>
                </c:pt>
                <c:pt idx="89036">
                  <c:v>295.51273800006999</c:v>
                </c:pt>
                <c:pt idx="89037">
                  <c:v>295.51846200001802</c:v>
                </c:pt>
                <c:pt idx="89038">
                  <c:v>295.51894899987002</c:v>
                </c:pt>
                <c:pt idx="89039">
                  <c:v>295.51982600014503</c:v>
                </c:pt>
                <c:pt idx="89040">
                  <c:v>295.52053799989096</c:v>
                </c:pt>
                <c:pt idx="89041">
                  <c:v>295.53142799977599</c:v>
                </c:pt>
                <c:pt idx="89042">
                  <c:v>295.53173200019904</c:v>
                </c:pt>
                <c:pt idx="89043">
                  <c:v>295.53204700005102</c:v>
                </c:pt>
                <c:pt idx="89044">
                  <c:v>295.53321499997702</c:v>
                </c:pt>
                <c:pt idx="89045">
                  <c:v>295.53402500005103</c:v>
                </c:pt>
                <c:pt idx="89046">
                  <c:v>295.543065999936</c:v>
                </c:pt>
                <c:pt idx="89047">
                  <c:v>295.56186999980099</c:v>
                </c:pt>
                <c:pt idx="89048">
                  <c:v>295.56479599978002</c:v>
                </c:pt>
                <c:pt idx="89049">
                  <c:v>295.57038900020405</c:v>
                </c:pt>
                <c:pt idx="89050">
                  <c:v>295.57179299990798</c:v>
                </c:pt>
                <c:pt idx="89051">
                  <c:v>295.57238500001398</c:v>
                </c:pt>
                <c:pt idx="89052">
                  <c:v>295.57281300003501</c:v>
                </c:pt>
                <c:pt idx="89053">
                  <c:v>295.57324500001403</c:v>
                </c:pt>
                <c:pt idx="89054">
                  <c:v>295.57434800017199</c:v>
                </c:pt>
                <c:pt idx="89055">
                  <c:v>295.58142599989804</c:v>
                </c:pt>
                <c:pt idx="89056">
                  <c:v>295.58186299982401</c:v>
                </c:pt>
                <c:pt idx="89057">
                  <c:v>295.582633999856</c:v>
                </c:pt>
                <c:pt idx="89058">
                  <c:v>295.58311700020499</c:v>
                </c:pt>
                <c:pt idx="89059">
                  <c:v>295.59072099982501</c:v>
                </c:pt>
                <c:pt idx="89060">
                  <c:v>295.60326000000697</c:v>
                </c:pt>
                <c:pt idx="89061">
                  <c:v>295.60391399991204</c:v>
                </c:pt>
                <c:pt idx="89062">
                  <c:v>295.605145000081</c:v>
                </c:pt>
                <c:pt idx="89063">
                  <c:v>295.60606799986999</c:v>
                </c:pt>
                <c:pt idx="89064">
                  <c:v>295.60726199997504</c:v>
                </c:pt>
                <c:pt idx="89065">
                  <c:v>295.60784900013397</c:v>
                </c:pt>
                <c:pt idx="89066">
                  <c:v>295.60891900018697</c:v>
                </c:pt>
                <c:pt idx="89067">
                  <c:v>295.60976999982796</c:v>
                </c:pt>
                <c:pt idx="89068">
                  <c:v>295.63384799985198</c:v>
                </c:pt>
                <c:pt idx="89069">
                  <c:v>295.63685699986303</c:v>
                </c:pt>
                <c:pt idx="89070">
                  <c:v>295.637612000064</c:v>
                </c:pt>
                <c:pt idx="89071">
                  <c:v>295.63815900019097</c:v>
                </c:pt>
                <c:pt idx="89072">
                  <c:v>295.63864700003199</c:v>
                </c:pt>
                <c:pt idx="89073">
                  <c:v>295.63897400021199</c:v>
                </c:pt>
                <c:pt idx="89074">
                  <c:v>295.639887000106</c:v>
                </c:pt>
                <c:pt idx="89075">
                  <c:v>295.64081199987402</c:v>
                </c:pt>
                <c:pt idx="89076">
                  <c:v>295.64101000005297</c:v>
                </c:pt>
                <c:pt idx="89077">
                  <c:v>295.642198000223</c:v>
                </c:pt>
                <c:pt idx="89078">
                  <c:v>295.64243599997997</c:v>
                </c:pt>
                <c:pt idx="89079">
                  <c:v>295.64419899997995</c:v>
                </c:pt>
                <c:pt idx="89080">
                  <c:v>295.64438899978899</c:v>
                </c:pt>
                <c:pt idx="89081">
                  <c:v>295.64594600014902</c:v>
                </c:pt>
                <c:pt idx="89082">
                  <c:v>295.64616500010698</c:v>
                </c:pt>
                <c:pt idx="89083">
                  <c:v>295.64751599991695</c:v>
                </c:pt>
                <c:pt idx="89084">
                  <c:v>295.64773499987399</c:v>
                </c:pt>
                <c:pt idx="89085">
                  <c:v>295.648648000224</c:v>
                </c:pt>
                <c:pt idx="89086">
                  <c:v>295.64871999991698</c:v>
                </c:pt>
                <c:pt idx="89087">
                  <c:v>295.64879300005401</c:v>
                </c:pt>
                <c:pt idx="89088">
                  <c:v>295.64885899981101</c:v>
                </c:pt>
                <c:pt idx="89089">
                  <c:v>295.64892200005403</c:v>
                </c:pt>
                <c:pt idx="89090">
                  <c:v>295.64898999978999</c:v>
                </c:pt>
                <c:pt idx="89091">
                  <c:v>295.64992399991695</c:v>
                </c:pt>
                <c:pt idx="89092">
                  <c:v>295.65041900013898</c:v>
                </c:pt>
                <c:pt idx="89093">
                  <c:v>295.65105399979001</c:v>
                </c:pt>
                <c:pt idx="89094">
                  <c:v>295.65110100020303</c:v>
                </c:pt>
                <c:pt idx="89095">
                  <c:v>295.651564999843</c:v>
                </c:pt>
                <c:pt idx="89096">
                  <c:v>295.65167999999102</c:v>
                </c:pt>
                <c:pt idx="89097">
                  <c:v>295.65213700016102</c:v>
                </c:pt>
                <c:pt idx="89098">
                  <c:v>295.65267199995998</c:v>
                </c:pt>
                <c:pt idx="89099">
                  <c:v>295.652932999928</c:v>
                </c:pt>
                <c:pt idx="89100">
                  <c:v>295.65378799998098</c:v>
                </c:pt>
                <c:pt idx="89101">
                  <c:v>295.66484299993999</c:v>
                </c:pt>
                <c:pt idx="89102">
                  <c:v>295.66546200021497</c:v>
                </c:pt>
                <c:pt idx="89103">
                  <c:v>295.66664599997199</c:v>
                </c:pt>
                <c:pt idx="89104">
                  <c:v>295.66753400013101</c:v>
                </c:pt>
                <c:pt idx="89105">
                  <c:v>295.67113299981395</c:v>
                </c:pt>
                <c:pt idx="89106">
                  <c:v>295.68188099983604</c:v>
                </c:pt>
                <c:pt idx="89107">
                  <c:v>295.68570699984701</c:v>
                </c:pt>
                <c:pt idx="89108">
                  <c:v>295.68635599980496</c:v>
                </c:pt>
                <c:pt idx="89109">
                  <c:v>295.68773099981598</c:v>
                </c:pt>
                <c:pt idx="89110">
                  <c:v>295.688645000154</c:v>
                </c:pt>
                <c:pt idx="89111">
                  <c:v>295.69069199988002</c:v>
                </c:pt>
                <c:pt idx="89112">
                  <c:v>295.69135800011202</c:v>
                </c:pt>
                <c:pt idx="89113">
                  <c:v>295.69240999990097</c:v>
                </c:pt>
                <c:pt idx="89114">
                  <c:v>295.69355900002802</c:v>
                </c:pt>
                <c:pt idx="89115">
                  <c:v>295.72039300001001</c:v>
                </c:pt>
                <c:pt idx="89116">
                  <c:v>295.72603099995797</c:v>
                </c:pt>
                <c:pt idx="89117">
                  <c:v>295.726605999789</c:v>
                </c:pt>
                <c:pt idx="89118">
                  <c:v>295.72678600015905</c:v>
                </c:pt>
                <c:pt idx="89119">
                  <c:v>295.72782300010596</c:v>
                </c:pt>
                <c:pt idx="89120">
                  <c:v>295.72865899990501</c:v>
                </c:pt>
                <c:pt idx="89121">
                  <c:v>295.73541599984299</c:v>
                </c:pt>
                <c:pt idx="89122">
                  <c:v>295.73722900022398</c:v>
                </c:pt>
                <c:pt idx="89123">
                  <c:v>295.73799999980099</c:v>
                </c:pt>
                <c:pt idx="89124">
                  <c:v>295.73936999986398</c:v>
                </c:pt>
                <c:pt idx="89125">
                  <c:v>295.74030300000203</c:v>
                </c:pt>
                <c:pt idx="89126">
                  <c:v>295.74916999990796</c:v>
                </c:pt>
                <c:pt idx="89127">
                  <c:v>295.75647100000401</c:v>
                </c:pt>
                <c:pt idx="89128">
                  <c:v>295.75707799995098</c:v>
                </c:pt>
                <c:pt idx="89129">
                  <c:v>295.758290999856</c:v>
                </c:pt>
                <c:pt idx="89130">
                  <c:v>295.75909200002496</c:v>
                </c:pt>
                <c:pt idx="89131">
                  <c:v>295.772984999985</c:v>
                </c:pt>
                <c:pt idx="89132">
                  <c:v>295.77496000001696</c:v>
                </c:pt>
                <c:pt idx="89133">
                  <c:v>295.78187700008101</c:v>
                </c:pt>
                <c:pt idx="89134">
                  <c:v>295.79640600013499</c:v>
                </c:pt>
                <c:pt idx="89135">
                  <c:v>295.81458099983104</c:v>
                </c:pt>
                <c:pt idx="89136">
                  <c:v>295.81521299996797</c:v>
                </c:pt>
                <c:pt idx="89137">
                  <c:v>295.81642099992598</c:v>
                </c:pt>
                <c:pt idx="89138">
                  <c:v>295.81671699997901</c:v>
                </c:pt>
                <c:pt idx="89139">
                  <c:v>295.81732799988401</c:v>
                </c:pt>
                <c:pt idx="89140">
                  <c:v>295.817517000159</c:v>
                </c:pt>
                <c:pt idx="89141">
                  <c:v>295.817990000159</c:v>
                </c:pt>
                <c:pt idx="89142">
                  <c:v>295.81898400010596</c:v>
                </c:pt>
                <c:pt idx="89143">
                  <c:v>295.819739999842</c:v>
                </c:pt>
                <c:pt idx="89144">
                  <c:v>295.82341400009602</c:v>
                </c:pt>
                <c:pt idx="89145">
                  <c:v>295.83943299985498</c:v>
                </c:pt>
                <c:pt idx="89146">
                  <c:v>295.83996600013</c:v>
                </c:pt>
                <c:pt idx="89147">
                  <c:v>295.84084199996101</c:v>
                </c:pt>
                <c:pt idx="89148">
                  <c:v>295.84146200022502</c:v>
                </c:pt>
                <c:pt idx="89149">
                  <c:v>295.84552799997198</c:v>
                </c:pt>
                <c:pt idx="89150">
                  <c:v>295.85062900014196</c:v>
                </c:pt>
                <c:pt idx="89151">
                  <c:v>295.85204700015299</c:v>
                </c:pt>
                <c:pt idx="89152">
                  <c:v>295.86357800008</c:v>
                </c:pt>
                <c:pt idx="89153">
                  <c:v>295.87975499998703</c:v>
                </c:pt>
                <c:pt idx="89154">
                  <c:v>295.88028199987002</c:v>
                </c:pt>
                <c:pt idx="89155">
                  <c:v>295.881231999828</c:v>
                </c:pt>
                <c:pt idx="89156">
                  <c:v>295.88142600005</c:v>
                </c:pt>
                <c:pt idx="89157">
                  <c:v>295.88201700016702</c:v>
                </c:pt>
                <c:pt idx="89158">
                  <c:v>295.89017799980803</c:v>
                </c:pt>
                <c:pt idx="89159">
                  <c:v>295.90214300014799</c:v>
                </c:pt>
                <c:pt idx="89160">
                  <c:v>295.91253999979</c:v>
                </c:pt>
                <c:pt idx="89161">
                  <c:v>295.916012999896</c:v>
                </c:pt>
                <c:pt idx="89162">
                  <c:v>295.91653899979002</c:v>
                </c:pt>
                <c:pt idx="89163">
                  <c:v>295.91740400019199</c:v>
                </c:pt>
                <c:pt idx="89164">
                  <c:v>295.91811299996999</c:v>
                </c:pt>
                <c:pt idx="89165">
                  <c:v>295.93187099999301</c:v>
                </c:pt>
                <c:pt idx="89166">
                  <c:v>295.935596000163</c:v>
                </c:pt>
                <c:pt idx="89167">
                  <c:v>295.93630599993003</c:v>
                </c:pt>
                <c:pt idx="89168">
                  <c:v>295.93774600016303</c:v>
                </c:pt>
                <c:pt idx="89169">
                  <c:v>295.938604000184</c:v>
                </c:pt>
                <c:pt idx="89170">
                  <c:v>295.94785700010095</c:v>
                </c:pt>
                <c:pt idx="89171">
                  <c:v>295.94847499993097</c:v>
                </c:pt>
                <c:pt idx="89172">
                  <c:v>295.94990299983601</c:v>
                </c:pt>
                <c:pt idx="89173">
                  <c:v>295.95083499998498</c:v>
                </c:pt>
                <c:pt idx="89174">
                  <c:v>295.95398699984798</c:v>
                </c:pt>
                <c:pt idx="89175">
                  <c:v>295.954631999848</c:v>
                </c:pt>
                <c:pt idx="89176">
                  <c:v>295.95473700010098</c:v>
                </c:pt>
                <c:pt idx="89177">
                  <c:v>295.95545099982701</c:v>
                </c:pt>
                <c:pt idx="89178">
                  <c:v>295.95589500013295</c:v>
                </c:pt>
                <c:pt idx="89179">
                  <c:v>295.95674299980601</c:v>
                </c:pt>
                <c:pt idx="89180">
                  <c:v>295.95684700006996</c:v>
                </c:pt>
                <c:pt idx="89181">
                  <c:v>295.95773199980601</c:v>
                </c:pt>
                <c:pt idx="89182">
                  <c:v>295.96717999993399</c:v>
                </c:pt>
                <c:pt idx="89183">
                  <c:v>295.97201099977599</c:v>
                </c:pt>
                <c:pt idx="89184">
                  <c:v>295.97231500019905</c:v>
                </c:pt>
                <c:pt idx="89185">
                  <c:v>295.97293400001899</c:v>
                </c:pt>
                <c:pt idx="89186">
                  <c:v>295.97335200014595</c:v>
                </c:pt>
                <c:pt idx="89187">
                  <c:v>295.98810900006299</c:v>
                </c:pt>
                <c:pt idx="89188">
                  <c:v>295.98870400013698</c:v>
                </c:pt>
                <c:pt idx="89189">
                  <c:v>295.98985199982002</c:v>
                </c:pt>
                <c:pt idx="89190">
                  <c:v>295.99062799979902</c:v>
                </c:pt>
                <c:pt idx="89191">
                  <c:v>296.00525200021303</c:v>
                </c:pt>
                <c:pt idx="89192">
                  <c:v>296.02457400005699</c:v>
                </c:pt>
                <c:pt idx="89193">
                  <c:v>296.033331000217</c:v>
                </c:pt>
                <c:pt idx="89194">
                  <c:v>296.03343700000499</c:v>
                </c:pt>
                <c:pt idx="89195">
                  <c:v>296.04005600003802</c:v>
                </c:pt>
                <c:pt idx="89196">
                  <c:v>296.040469000217</c:v>
                </c:pt>
                <c:pt idx="89197">
                  <c:v>296.041199000228</c:v>
                </c:pt>
                <c:pt idx="89198">
                  <c:v>296.04173500001701</c:v>
                </c:pt>
                <c:pt idx="89199">
                  <c:v>296.04267100012203</c:v>
                </c:pt>
                <c:pt idx="89200">
                  <c:v>296.04334399982599</c:v>
                </c:pt>
                <c:pt idx="89201">
                  <c:v>296.04478200007998</c:v>
                </c:pt>
                <c:pt idx="89202">
                  <c:v>296.04533200017602</c:v>
                </c:pt>
                <c:pt idx="89203">
                  <c:v>296.04572300013297</c:v>
                </c:pt>
                <c:pt idx="89204">
                  <c:v>296.04582000001699</c:v>
                </c:pt>
                <c:pt idx="89205">
                  <c:v>296.04672699997502</c:v>
                </c:pt>
                <c:pt idx="89206">
                  <c:v>296.04729999982703</c:v>
                </c:pt>
                <c:pt idx="89207">
                  <c:v>296.07037799996698</c:v>
                </c:pt>
                <c:pt idx="89208">
                  <c:v>296.080597000127</c:v>
                </c:pt>
                <c:pt idx="89209">
                  <c:v>296.087009000075</c:v>
                </c:pt>
                <c:pt idx="89210">
                  <c:v>296.087628999885</c:v>
                </c:pt>
                <c:pt idx="89211">
                  <c:v>296.08883699984199</c:v>
                </c:pt>
                <c:pt idx="89212">
                  <c:v>296.08960599989496</c:v>
                </c:pt>
                <c:pt idx="89213">
                  <c:v>296.10382000009798</c:v>
                </c:pt>
                <c:pt idx="89214">
                  <c:v>296.10446300011898</c:v>
                </c:pt>
                <c:pt idx="89215">
                  <c:v>296.10577699986601</c:v>
                </c:pt>
                <c:pt idx="89216">
                  <c:v>296.10665800009798</c:v>
                </c:pt>
                <c:pt idx="89217">
                  <c:v>296.10696200006697</c:v>
                </c:pt>
                <c:pt idx="89218">
                  <c:v>296.10786100010904</c:v>
                </c:pt>
                <c:pt idx="89219">
                  <c:v>296.10834000004604</c:v>
                </c:pt>
                <c:pt idx="89220">
                  <c:v>296.10922299980302</c:v>
                </c:pt>
                <c:pt idx="89221">
                  <c:v>296.10954300005602</c:v>
                </c:pt>
                <c:pt idx="89222">
                  <c:v>296.11026700013099</c:v>
                </c:pt>
                <c:pt idx="89223">
                  <c:v>296.11780000004705</c:v>
                </c:pt>
                <c:pt idx="89224">
                  <c:v>296.11844400005697</c:v>
                </c:pt>
                <c:pt idx="89225">
                  <c:v>296.11955700010998</c:v>
                </c:pt>
                <c:pt idx="89226">
                  <c:v>296.12033800003701</c:v>
                </c:pt>
                <c:pt idx="89227">
                  <c:v>296.13827999992196</c:v>
                </c:pt>
                <c:pt idx="89228">
                  <c:v>296.14206199994396</c:v>
                </c:pt>
                <c:pt idx="89229">
                  <c:v>296.14503599987</c:v>
                </c:pt>
                <c:pt idx="89230">
                  <c:v>296.14570000012395</c:v>
                </c:pt>
                <c:pt idx="89231">
                  <c:v>296.14683299996602</c:v>
                </c:pt>
                <c:pt idx="89232">
                  <c:v>296.14759700007198</c:v>
                </c:pt>
                <c:pt idx="89233">
                  <c:v>296.15680200004101</c:v>
                </c:pt>
                <c:pt idx="89234">
                  <c:v>296.1573890002</c:v>
                </c:pt>
                <c:pt idx="89235">
                  <c:v>296.15855100018899</c:v>
                </c:pt>
                <c:pt idx="89236">
                  <c:v>296.15944199986097</c:v>
                </c:pt>
                <c:pt idx="89237">
                  <c:v>296.17983900015997</c:v>
                </c:pt>
                <c:pt idx="89238">
                  <c:v>296.18020599991695</c:v>
                </c:pt>
                <c:pt idx="89239">
                  <c:v>296.18021699980005</c:v>
                </c:pt>
                <c:pt idx="89240">
                  <c:v>296.18093099997998</c:v>
                </c:pt>
                <c:pt idx="89241">
                  <c:v>296.18136999988502</c:v>
                </c:pt>
                <c:pt idx="89242">
                  <c:v>296.189487999981</c:v>
                </c:pt>
                <c:pt idx="89243">
                  <c:v>296.18996599992801</c:v>
                </c:pt>
                <c:pt idx="89244">
                  <c:v>296.19081200007702</c:v>
                </c:pt>
                <c:pt idx="89245">
                  <c:v>296.19136700011899</c:v>
                </c:pt>
                <c:pt idx="89246">
                  <c:v>296.19363099982297</c:v>
                </c:pt>
                <c:pt idx="89247">
                  <c:v>296.19788599984503</c:v>
                </c:pt>
                <c:pt idx="89248">
                  <c:v>296.22513799995397</c:v>
                </c:pt>
                <c:pt idx="89249">
                  <c:v>296.22771599997503</c:v>
                </c:pt>
                <c:pt idx="89250">
                  <c:v>296.22828099991204</c:v>
                </c:pt>
                <c:pt idx="89251">
                  <c:v>296.228403999975</c:v>
                </c:pt>
                <c:pt idx="89252">
                  <c:v>296.22957399988002</c:v>
                </c:pt>
                <c:pt idx="89253">
                  <c:v>296.23045100015497</c:v>
                </c:pt>
                <c:pt idx="89254">
                  <c:v>296.23345299978604</c:v>
                </c:pt>
                <c:pt idx="89255">
                  <c:v>296.23407600001798</c:v>
                </c:pt>
                <c:pt idx="89256">
                  <c:v>296.23563799986999</c:v>
                </c:pt>
                <c:pt idx="89257">
                  <c:v>296.23666999987103</c:v>
                </c:pt>
                <c:pt idx="89258">
                  <c:v>296.259475000169</c:v>
                </c:pt>
                <c:pt idx="89259">
                  <c:v>296.28388399987602</c:v>
                </c:pt>
                <c:pt idx="89260">
                  <c:v>296.28431399987602</c:v>
                </c:pt>
                <c:pt idx="89261">
                  <c:v>296.28519100015097</c:v>
                </c:pt>
                <c:pt idx="89262">
                  <c:v>296.285782999802</c:v>
                </c:pt>
                <c:pt idx="89263">
                  <c:v>296.28642999978103</c:v>
                </c:pt>
                <c:pt idx="89264">
                  <c:v>296.28694299981299</c:v>
                </c:pt>
                <c:pt idx="89265">
                  <c:v>296.28787799993</c:v>
                </c:pt>
                <c:pt idx="89266">
                  <c:v>296.28857699981302</c:v>
                </c:pt>
                <c:pt idx="89267">
                  <c:v>296.29205199989804</c:v>
                </c:pt>
                <c:pt idx="89268">
                  <c:v>296.29277599997198</c:v>
                </c:pt>
                <c:pt idx="89269">
                  <c:v>296.29413400016301</c:v>
                </c:pt>
                <c:pt idx="89270">
                  <c:v>296.295089000068</c:v>
                </c:pt>
                <c:pt idx="89271">
                  <c:v>296.301104000122</c:v>
                </c:pt>
                <c:pt idx="89272">
                  <c:v>296.30737099978398</c:v>
                </c:pt>
                <c:pt idx="89273">
                  <c:v>296.33675300010503</c:v>
                </c:pt>
                <c:pt idx="89274">
                  <c:v>296.35411299977898</c:v>
                </c:pt>
                <c:pt idx="89275">
                  <c:v>296.35633199995897</c:v>
                </c:pt>
                <c:pt idx="89276">
                  <c:v>296.35682099978999</c:v>
                </c:pt>
                <c:pt idx="89277">
                  <c:v>296.35758799986399</c:v>
                </c:pt>
                <c:pt idx="89278">
                  <c:v>296.35815299980004</c:v>
                </c:pt>
                <c:pt idx="89279">
                  <c:v>296.36019200006501</c:v>
                </c:pt>
                <c:pt idx="89280">
                  <c:v>296.36062000008599</c:v>
                </c:pt>
                <c:pt idx="89281">
                  <c:v>296.361374999833</c:v>
                </c:pt>
                <c:pt idx="89282">
                  <c:v>296.36195400007597</c:v>
                </c:pt>
                <c:pt idx="89283">
                  <c:v>296.36359100004398</c:v>
                </c:pt>
                <c:pt idx="89284">
                  <c:v>296.36744700019301</c:v>
                </c:pt>
                <c:pt idx="89285">
                  <c:v>296.37045800018296</c:v>
                </c:pt>
                <c:pt idx="89286">
                  <c:v>296.370862000003</c:v>
                </c:pt>
                <c:pt idx="89287">
                  <c:v>296.372229000098</c:v>
                </c:pt>
                <c:pt idx="89288">
                  <c:v>296.37244100012998</c:v>
                </c:pt>
                <c:pt idx="89289">
                  <c:v>296.37396099997198</c:v>
                </c:pt>
                <c:pt idx="89290">
                  <c:v>296.37418999982401</c:v>
                </c:pt>
                <c:pt idx="89291">
                  <c:v>296.375265999813</c:v>
                </c:pt>
                <c:pt idx="89292">
                  <c:v>296.37546799995101</c:v>
                </c:pt>
                <c:pt idx="89293">
                  <c:v>296.37612399983402</c:v>
                </c:pt>
                <c:pt idx="89294">
                  <c:v>296.37619300001398</c:v>
                </c:pt>
                <c:pt idx="89295">
                  <c:v>296.37626800012998</c:v>
                </c:pt>
                <c:pt idx="89296">
                  <c:v>296.37633299989801</c:v>
                </c:pt>
                <c:pt idx="89297">
                  <c:v>296.37715599983397</c:v>
                </c:pt>
                <c:pt idx="89298">
                  <c:v>296.37763399978201</c:v>
                </c:pt>
                <c:pt idx="89299">
                  <c:v>296.37822099993997</c:v>
                </c:pt>
                <c:pt idx="89300">
                  <c:v>296.378716000162</c:v>
                </c:pt>
                <c:pt idx="89301">
                  <c:v>296.40777399981704</c:v>
                </c:pt>
                <c:pt idx="89302">
                  <c:v>296.40840000001799</c:v>
                </c:pt>
                <c:pt idx="89303">
                  <c:v>296.40971400021897</c:v>
                </c:pt>
                <c:pt idx="89304">
                  <c:v>296.410629000092</c:v>
                </c:pt>
                <c:pt idx="89305">
                  <c:v>296.411581000029</c:v>
                </c:pt>
                <c:pt idx="89306">
                  <c:v>296.412200999839</c:v>
                </c:pt>
                <c:pt idx="89307">
                  <c:v>296.41350800011401</c:v>
                </c:pt>
                <c:pt idx="89308">
                  <c:v>296.41439899978604</c:v>
                </c:pt>
                <c:pt idx="89309">
                  <c:v>296.429038000042</c:v>
                </c:pt>
                <c:pt idx="89310">
                  <c:v>296.42946800004199</c:v>
                </c:pt>
                <c:pt idx="89311">
                  <c:v>296.43022600021101</c:v>
                </c:pt>
                <c:pt idx="89312">
                  <c:v>296.43077899982001</c:v>
                </c:pt>
                <c:pt idx="89313">
                  <c:v>296.43409399977799</c:v>
                </c:pt>
                <c:pt idx="89314">
                  <c:v>296.43608600008497</c:v>
                </c:pt>
                <c:pt idx="89315">
                  <c:v>296.43656700000003</c:v>
                </c:pt>
                <c:pt idx="89316">
                  <c:v>296.43678100001102</c:v>
                </c:pt>
                <c:pt idx="89317">
                  <c:v>296.43810200013797</c:v>
                </c:pt>
                <c:pt idx="89318">
                  <c:v>296.43908500020098</c:v>
                </c:pt>
                <c:pt idx="89319">
                  <c:v>296.44506700014904</c:v>
                </c:pt>
                <c:pt idx="89320">
                  <c:v>296.445764000054</c:v>
                </c:pt>
                <c:pt idx="89321">
                  <c:v>296.447100000023</c:v>
                </c:pt>
                <c:pt idx="89322">
                  <c:v>296.448002000033</c:v>
                </c:pt>
                <c:pt idx="89323">
                  <c:v>296.46347000016203</c:v>
                </c:pt>
                <c:pt idx="89324">
                  <c:v>296.46400699993995</c:v>
                </c:pt>
                <c:pt idx="89325">
                  <c:v>296.46496599980298</c:v>
                </c:pt>
                <c:pt idx="89326">
                  <c:v>296.46569899978203</c:v>
                </c:pt>
                <c:pt idx="89327">
                  <c:v>296.46598699991898</c:v>
                </c:pt>
                <c:pt idx="89328">
                  <c:v>296.46673500019403</c:v>
                </c:pt>
                <c:pt idx="89329">
                  <c:v>296.46718300000401</c:v>
                </c:pt>
                <c:pt idx="89330">
                  <c:v>296.46781400015198</c:v>
                </c:pt>
                <c:pt idx="89331">
                  <c:v>296.46903399998303</c:v>
                </c:pt>
                <c:pt idx="89332">
                  <c:v>296.469846000036</c:v>
                </c:pt>
                <c:pt idx="89333">
                  <c:v>296.47053799999401</c:v>
                </c:pt>
                <c:pt idx="89334">
                  <c:v>296.47091600008901</c:v>
                </c:pt>
                <c:pt idx="89335">
                  <c:v>296.47177700007802</c:v>
                </c:pt>
                <c:pt idx="89336">
                  <c:v>296.47237700010004</c:v>
                </c:pt>
                <c:pt idx="89337">
                  <c:v>296.48074699980498</c:v>
                </c:pt>
                <c:pt idx="89338">
                  <c:v>296.49901899983797</c:v>
                </c:pt>
                <c:pt idx="89339">
                  <c:v>296.49911900014501</c:v>
                </c:pt>
                <c:pt idx="89340">
                  <c:v>296.49943699996498</c:v>
                </c:pt>
                <c:pt idx="89341">
                  <c:v>296.50013799982798</c:v>
                </c:pt>
                <c:pt idx="89342">
                  <c:v>296.50062000018801</c:v>
                </c:pt>
                <c:pt idx="89343">
                  <c:v>296.50188799996602</c:v>
                </c:pt>
                <c:pt idx="89344">
                  <c:v>296.50221300016699</c:v>
                </c:pt>
                <c:pt idx="89345">
                  <c:v>296.50247400013501</c:v>
                </c:pt>
                <c:pt idx="89346">
                  <c:v>296.50249999985999</c:v>
                </c:pt>
                <c:pt idx="89347">
                  <c:v>296.50379099984997</c:v>
                </c:pt>
                <c:pt idx="89348">
                  <c:v>296.50472499997699</c:v>
                </c:pt>
                <c:pt idx="89349">
                  <c:v>296.51076299978695</c:v>
                </c:pt>
                <c:pt idx="89350">
                  <c:v>296.51129500007301</c:v>
                </c:pt>
                <c:pt idx="89351">
                  <c:v>296.51233699996698</c:v>
                </c:pt>
                <c:pt idx="89352">
                  <c:v>296.51301600006201</c:v>
                </c:pt>
                <c:pt idx="89353">
                  <c:v>296.52823000014899</c:v>
                </c:pt>
                <c:pt idx="89354">
                  <c:v>296.532859999842</c:v>
                </c:pt>
                <c:pt idx="89355">
                  <c:v>296.53361800001198</c:v>
                </c:pt>
                <c:pt idx="89356">
                  <c:v>296.53397899983196</c:v>
                </c:pt>
                <c:pt idx="89357">
                  <c:v>296.53463900012798</c:v>
                </c:pt>
                <c:pt idx="89358">
                  <c:v>296.53469899994803</c:v>
                </c:pt>
                <c:pt idx="89359">
                  <c:v>296.53588700011801</c:v>
                </c:pt>
                <c:pt idx="89360">
                  <c:v>296.53599499988502</c:v>
                </c:pt>
                <c:pt idx="89361">
                  <c:v>296.53694099988502</c:v>
                </c:pt>
                <c:pt idx="89362">
                  <c:v>296.54320100007601</c:v>
                </c:pt>
                <c:pt idx="89363">
                  <c:v>296.54325899991801</c:v>
                </c:pt>
                <c:pt idx="89364">
                  <c:v>296.55495199995102</c:v>
                </c:pt>
                <c:pt idx="89365">
                  <c:v>296.555371000067</c:v>
                </c:pt>
                <c:pt idx="89366">
                  <c:v>296.55549400013103</c:v>
                </c:pt>
                <c:pt idx="89367">
                  <c:v>296.55645699995102</c:v>
                </c:pt>
                <c:pt idx="89368">
                  <c:v>296.55713400006698</c:v>
                </c:pt>
                <c:pt idx="89369">
                  <c:v>296.56278099991999</c:v>
                </c:pt>
                <c:pt idx="89370">
                  <c:v>296.56336700008899</c:v>
                </c:pt>
                <c:pt idx="89371">
                  <c:v>296.564675999889</c:v>
                </c:pt>
                <c:pt idx="89372">
                  <c:v>296.565540999836</c:v>
                </c:pt>
                <c:pt idx="89373">
                  <c:v>296.57522500019599</c:v>
                </c:pt>
                <c:pt idx="89374">
                  <c:v>296.58973000005</c:v>
                </c:pt>
                <c:pt idx="89375">
                  <c:v>296.59273200013502</c:v>
                </c:pt>
                <c:pt idx="89376">
                  <c:v>296.59698700015701</c:v>
                </c:pt>
                <c:pt idx="89377">
                  <c:v>296.61171499992599</c:v>
                </c:pt>
                <c:pt idx="89378">
                  <c:v>296.61851699984197</c:v>
                </c:pt>
                <c:pt idx="89379">
                  <c:v>296.61913200015903</c:v>
                </c:pt>
                <c:pt idx="89380">
                  <c:v>296.620142999927</c:v>
                </c:pt>
                <c:pt idx="89381">
                  <c:v>296.62098100015999</c:v>
                </c:pt>
                <c:pt idx="89382">
                  <c:v>296.62381700018102</c:v>
                </c:pt>
                <c:pt idx="89383">
                  <c:v>296.624908000012</c:v>
                </c:pt>
                <c:pt idx="89384">
                  <c:v>296.62554800006501</c:v>
                </c:pt>
                <c:pt idx="89385">
                  <c:v>296.62655799984299</c:v>
                </c:pt>
                <c:pt idx="89386">
                  <c:v>296.62739100012897</c:v>
                </c:pt>
                <c:pt idx="89387">
                  <c:v>296.63605899986499</c:v>
                </c:pt>
                <c:pt idx="89388">
                  <c:v>296.64820700008897</c:v>
                </c:pt>
                <c:pt idx="89389">
                  <c:v>296.648946000004</c:v>
                </c:pt>
                <c:pt idx="89390">
                  <c:v>296.65016999979298</c:v>
                </c:pt>
                <c:pt idx="89391">
                  <c:v>296.65148399999396</c:v>
                </c:pt>
                <c:pt idx="89392">
                  <c:v>296.65581400013201</c:v>
                </c:pt>
                <c:pt idx="89393">
                  <c:v>296.656239000185</c:v>
                </c:pt>
                <c:pt idx="89394">
                  <c:v>296.65701700014301</c:v>
                </c:pt>
                <c:pt idx="89395">
                  <c:v>296.657477999815</c:v>
                </c:pt>
                <c:pt idx="89396">
                  <c:v>296.66129199995299</c:v>
                </c:pt>
                <c:pt idx="89397">
                  <c:v>296.66177299986799</c:v>
                </c:pt>
                <c:pt idx="89398">
                  <c:v>296.66270699999501</c:v>
                </c:pt>
                <c:pt idx="89399">
                  <c:v>296.66348199998498</c:v>
                </c:pt>
                <c:pt idx="89400">
                  <c:v>296.67901099992298</c:v>
                </c:pt>
                <c:pt idx="89401">
                  <c:v>296.67971199978604</c:v>
                </c:pt>
                <c:pt idx="89402">
                  <c:v>296.68106600001903</c:v>
                </c:pt>
                <c:pt idx="89403">
                  <c:v>296.68240599994499</c:v>
                </c:pt>
                <c:pt idx="89404">
                  <c:v>296.68409399982897</c:v>
                </c:pt>
                <c:pt idx="89405">
                  <c:v>296.686816000146</c:v>
                </c:pt>
                <c:pt idx="89406">
                  <c:v>296.69237200005199</c:v>
                </c:pt>
                <c:pt idx="89407">
                  <c:v>296.69678099980905</c:v>
                </c:pt>
                <c:pt idx="89408">
                  <c:v>296.69737299991499</c:v>
                </c:pt>
                <c:pt idx="89409">
                  <c:v>296.69863099979904</c:v>
                </c:pt>
                <c:pt idx="89410">
                  <c:v>296.69947200000001</c:v>
                </c:pt>
                <c:pt idx="89411">
                  <c:v>296.71871600021399</c:v>
                </c:pt>
                <c:pt idx="89412">
                  <c:v>296.719353999833</c:v>
                </c:pt>
                <c:pt idx="89413">
                  <c:v>296.720432999791</c:v>
                </c:pt>
                <c:pt idx="89414">
                  <c:v>296.721237999918</c:v>
                </c:pt>
                <c:pt idx="89415">
                  <c:v>296.73082399995099</c:v>
                </c:pt>
                <c:pt idx="89416">
                  <c:v>296.73728799980302</c:v>
                </c:pt>
                <c:pt idx="89417">
                  <c:v>296.74775600005802</c:v>
                </c:pt>
                <c:pt idx="89418">
                  <c:v>296.74818700004801</c:v>
                </c:pt>
                <c:pt idx="89419">
                  <c:v>296.74820899981501</c:v>
                </c:pt>
                <c:pt idx="89420">
                  <c:v>296.74907199978401</c:v>
                </c:pt>
                <c:pt idx="89421">
                  <c:v>296.74966999982604</c:v>
                </c:pt>
                <c:pt idx="89422">
                  <c:v>296.76077600015498</c:v>
                </c:pt>
                <c:pt idx="89423">
                  <c:v>296.76275800011302</c:v>
                </c:pt>
                <c:pt idx="89424">
                  <c:v>296.77753199985</c:v>
                </c:pt>
                <c:pt idx="89425">
                  <c:v>296.77806600011496</c:v>
                </c:pt>
                <c:pt idx="89426">
                  <c:v>296.77907799987202</c:v>
                </c:pt>
                <c:pt idx="89427">
                  <c:v>296.77958199999898</c:v>
                </c:pt>
                <c:pt idx="89428">
                  <c:v>296.77993699988201</c:v>
                </c:pt>
                <c:pt idx="89429">
                  <c:v>296.78024799977703</c:v>
                </c:pt>
                <c:pt idx="89430">
                  <c:v>296.78138200006197</c:v>
                </c:pt>
                <c:pt idx="89431">
                  <c:v>296.78171800014701</c:v>
                </c:pt>
                <c:pt idx="89432">
                  <c:v>296.78228700004098</c:v>
                </c:pt>
                <c:pt idx="89433">
                  <c:v>296.78240200018899</c:v>
                </c:pt>
                <c:pt idx="89434">
                  <c:v>296.78373300021099</c:v>
                </c:pt>
                <c:pt idx="89435">
                  <c:v>296.78453199994601</c:v>
                </c:pt>
                <c:pt idx="89436">
                  <c:v>296.78509299992504</c:v>
                </c:pt>
                <c:pt idx="89437">
                  <c:v>296.78869200006301</c:v>
                </c:pt>
                <c:pt idx="89438">
                  <c:v>296.78924500012704</c:v>
                </c:pt>
                <c:pt idx="89439">
                  <c:v>296.79021699985202</c:v>
                </c:pt>
                <c:pt idx="89440">
                  <c:v>296.79095600022202</c:v>
                </c:pt>
                <c:pt idx="89441">
                  <c:v>296.79147700016898</c:v>
                </c:pt>
                <c:pt idx="89442">
                  <c:v>296.81199700007699</c:v>
                </c:pt>
                <c:pt idx="89443">
                  <c:v>296.81323200020404</c:v>
                </c:pt>
                <c:pt idx="89444">
                  <c:v>296.81355000002401</c:v>
                </c:pt>
                <c:pt idx="89445">
                  <c:v>296.81423500005604</c:v>
                </c:pt>
                <c:pt idx="89446">
                  <c:v>296.81467099999202</c:v>
                </c:pt>
                <c:pt idx="89447">
                  <c:v>296.82200400020497</c:v>
                </c:pt>
                <c:pt idx="89448">
                  <c:v>296.82249300003599</c:v>
                </c:pt>
                <c:pt idx="89449">
                  <c:v>296.82329400020495</c:v>
                </c:pt>
                <c:pt idx="89450">
                  <c:v>296.82386900003598</c:v>
                </c:pt>
                <c:pt idx="89451">
                  <c:v>296.82788699983502</c:v>
                </c:pt>
                <c:pt idx="89452">
                  <c:v>296.82833100014199</c:v>
                </c:pt>
                <c:pt idx="89453">
                  <c:v>296.82913499982499</c:v>
                </c:pt>
                <c:pt idx="89454">
                  <c:v>296.829679999973</c:v>
                </c:pt>
                <c:pt idx="89455">
                  <c:v>296.84061699981601</c:v>
                </c:pt>
                <c:pt idx="89456">
                  <c:v>296.84115100008</c:v>
                </c:pt>
                <c:pt idx="89457">
                  <c:v>296.84208600019701</c:v>
                </c:pt>
                <c:pt idx="89458">
                  <c:v>296.84288599992198</c:v>
                </c:pt>
                <c:pt idx="89459">
                  <c:v>296.85284000015599</c:v>
                </c:pt>
                <c:pt idx="89460">
                  <c:v>296.85487599999703</c:v>
                </c:pt>
                <c:pt idx="89461">
                  <c:v>296.85839200010298</c:v>
                </c:pt>
                <c:pt idx="89462">
                  <c:v>296.85911500018801</c:v>
                </c:pt>
                <c:pt idx="89463">
                  <c:v>296.860438999829</c:v>
                </c:pt>
                <c:pt idx="89464">
                  <c:v>296.86047099994499</c:v>
                </c:pt>
                <c:pt idx="89465">
                  <c:v>296.86120499991296</c:v>
                </c:pt>
                <c:pt idx="89466">
                  <c:v>296.86189399990303</c:v>
                </c:pt>
                <c:pt idx="89467">
                  <c:v>296.86212200021998</c:v>
                </c:pt>
                <c:pt idx="89468">
                  <c:v>296.86249299993494</c:v>
                </c:pt>
                <c:pt idx="89469">
                  <c:v>296.86337200018801</c:v>
                </c:pt>
                <c:pt idx="89470">
                  <c:v>296.87708700021102</c:v>
                </c:pt>
                <c:pt idx="89471">
                  <c:v>296.87767499990497</c:v>
                </c:pt>
                <c:pt idx="89472">
                  <c:v>296.87833199977797</c:v>
                </c:pt>
                <c:pt idx="89473">
                  <c:v>296.878775000095</c:v>
                </c:pt>
                <c:pt idx="89474">
                  <c:v>296.87894700009502</c:v>
                </c:pt>
                <c:pt idx="89475">
                  <c:v>296.87960000001101</c:v>
                </c:pt>
                <c:pt idx="89476">
                  <c:v>296.88015900001102</c:v>
                </c:pt>
                <c:pt idx="89477">
                  <c:v>296.88111499990498</c:v>
                </c:pt>
                <c:pt idx="89478">
                  <c:v>296.89690199984301</c:v>
                </c:pt>
                <c:pt idx="89479">
                  <c:v>296.90125500019298</c:v>
                </c:pt>
                <c:pt idx="89480">
                  <c:v>296.90266799980202</c:v>
                </c:pt>
                <c:pt idx="89481">
                  <c:v>296.90730899983402</c:v>
                </c:pt>
                <c:pt idx="89482">
                  <c:v>296.90775600010903</c:v>
                </c:pt>
                <c:pt idx="89483">
                  <c:v>296.90876999984505</c:v>
                </c:pt>
                <c:pt idx="89484">
                  <c:v>296.90943000014101</c:v>
                </c:pt>
                <c:pt idx="89485">
                  <c:v>296.90946500022602</c:v>
                </c:pt>
                <c:pt idx="89486">
                  <c:v>296.90966199996103</c:v>
                </c:pt>
                <c:pt idx="89487">
                  <c:v>296.91089100015199</c:v>
                </c:pt>
                <c:pt idx="89488">
                  <c:v>296.911834000184</c:v>
                </c:pt>
                <c:pt idx="89489">
                  <c:v>296.912380999856</c:v>
                </c:pt>
                <c:pt idx="89490">
                  <c:v>296.91267199996196</c:v>
                </c:pt>
                <c:pt idx="89491">
                  <c:v>296.91294399981399</c:v>
                </c:pt>
                <c:pt idx="89492">
                  <c:v>296.91350700022605</c:v>
                </c:pt>
                <c:pt idx="89493">
                  <c:v>296.91428300020499</c:v>
                </c:pt>
                <c:pt idx="89494">
                  <c:v>296.91447100003597</c:v>
                </c:pt>
                <c:pt idx="89495">
                  <c:v>296.91456099999397</c:v>
                </c:pt>
                <c:pt idx="89496">
                  <c:v>296.91498800002495</c:v>
                </c:pt>
                <c:pt idx="89497">
                  <c:v>296.91515000013101</c:v>
                </c:pt>
                <c:pt idx="89498">
                  <c:v>296.91540700014195</c:v>
                </c:pt>
                <c:pt idx="89499">
                  <c:v>296.91594999985597</c:v>
                </c:pt>
                <c:pt idx="89500">
                  <c:v>296.91610200006801</c:v>
                </c:pt>
                <c:pt idx="89501">
                  <c:v>296.91733400022696</c:v>
                </c:pt>
                <c:pt idx="89502">
                  <c:v>296.917524000036</c:v>
                </c:pt>
                <c:pt idx="89503">
                  <c:v>296.91864999995204</c:v>
                </c:pt>
                <c:pt idx="89504">
                  <c:v>296.918860000005</c:v>
                </c:pt>
                <c:pt idx="89505">
                  <c:v>296.92070999999396</c:v>
                </c:pt>
                <c:pt idx="89506">
                  <c:v>296.92089399986799</c:v>
                </c:pt>
                <c:pt idx="89507">
                  <c:v>296.92134600009001</c:v>
                </c:pt>
                <c:pt idx="89508">
                  <c:v>296.92162499986796</c:v>
                </c:pt>
                <c:pt idx="89509">
                  <c:v>296.92180700021703</c:v>
                </c:pt>
                <c:pt idx="89510">
                  <c:v>296.92181000018502</c:v>
                </c:pt>
                <c:pt idx="89511">
                  <c:v>296.92248499986795</c:v>
                </c:pt>
                <c:pt idx="89512">
                  <c:v>296.92302800003699</c:v>
                </c:pt>
                <c:pt idx="89513">
                  <c:v>296.92327200018502</c:v>
                </c:pt>
                <c:pt idx="89514">
                  <c:v>296.92336200014302</c:v>
                </c:pt>
                <c:pt idx="89515">
                  <c:v>296.92343399983605</c:v>
                </c:pt>
                <c:pt idx="89516">
                  <c:v>296.92350400000498</c:v>
                </c:pt>
                <c:pt idx="89517">
                  <c:v>296.92356900022696</c:v>
                </c:pt>
                <c:pt idx="89518">
                  <c:v>296.923638999942</c:v>
                </c:pt>
                <c:pt idx="89519">
                  <c:v>296.92370800012202</c:v>
                </c:pt>
                <c:pt idx="89520">
                  <c:v>296.92377399987799</c:v>
                </c:pt>
                <c:pt idx="89521">
                  <c:v>296.92384200006904</c:v>
                </c:pt>
                <c:pt idx="89522">
                  <c:v>296.923911999783</c:v>
                </c:pt>
                <c:pt idx="89523">
                  <c:v>296.92467599988902</c:v>
                </c:pt>
                <c:pt idx="89524">
                  <c:v>296.92573900001599</c:v>
                </c:pt>
                <c:pt idx="89525">
                  <c:v>296.926409000207</c:v>
                </c:pt>
                <c:pt idx="89526">
                  <c:v>296.92681599999497</c:v>
                </c:pt>
                <c:pt idx="89527">
                  <c:v>296.92719500007996</c:v>
                </c:pt>
                <c:pt idx="89528">
                  <c:v>296.92751099992103</c:v>
                </c:pt>
                <c:pt idx="89529">
                  <c:v>296.92788200008999</c:v>
                </c:pt>
                <c:pt idx="89530">
                  <c:v>296.92836799995297</c:v>
                </c:pt>
                <c:pt idx="89531">
                  <c:v>296.92871299994198</c:v>
                </c:pt>
                <c:pt idx="89532">
                  <c:v>296.929187999921</c:v>
                </c:pt>
                <c:pt idx="89533">
                  <c:v>296.929704999911</c:v>
                </c:pt>
                <c:pt idx="89534">
                  <c:v>296.93539500021797</c:v>
                </c:pt>
                <c:pt idx="89535">
                  <c:v>296.93580399998598</c:v>
                </c:pt>
                <c:pt idx="89536">
                  <c:v>296.93661100009103</c:v>
                </c:pt>
                <c:pt idx="89537">
                  <c:v>296.93713500000695</c:v>
                </c:pt>
                <c:pt idx="89538">
                  <c:v>296.948817000156</c:v>
                </c:pt>
                <c:pt idx="89539">
                  <c:v>296.94951100009297</c:v>
                </c:pt>
                <c:pt idx="89540">
                  <c:v>296.95063799999798</c:v>
                </c:pt>
                <c:pt idx="89541">
                  <c:v>296.95144700008302</c:v>
                </c:pt>
                <c:pt idx="89542">
                  <c:v>296.951458999956</c:v>
                </c:pt>
                <c:pt idx="89543">
                  <c:v>296.95160099981803</c:v>
                </c:pt>
                <c:pt idx="89544">
                  <c:v>296.95690900007304</c:v>
                </c:pt>
                <c:pt idx="89545">
                  <c:v>296.96821600009503</c:v>
                </c:pt>
                <c:pt idx="89546">
                  <c:v>296.97366399977898</c:v>
                </c:pt>
                <c:pt idx="89547">
                  <c:v>296.97402600004295</c:v>
                </c:pt>
                <c:pt idx="89548">
                  <c:v>296.97459599992698</c:v>
                </c:pt>
                <c:pt idx="89549">
                  <c:v>296.97504100022297</c:v>
                </c:pt>
                <c:pt idx="89550">
                  <c:v>296.978233000118</c:v>
                </c:pt>
                <c:pt idx="89551">
                  <c:v>296.97854699997998</c:v>
                </c:pt>
                <c:pt idx="89552">
                  <c:v>296.97907599984302</c:v>
                </c:pt>
                <c:pt idx="89553">
                  <c:v>296.97953000004401</c:v>
                </c:pt>
                <c:pt idx="89554">
                  <c:v>296.98535499983296</c:v>
                </c:pt>
                <c:pt idx="89555">
                  <c:v>296.98603299993903</c:v>
                </c:pt>
                <c:pt idx="89556">
                  <c:v>296.98685199991797</c:v>
                </c:pt>
                <c:pt idx="89557">
                  <c:v>296.987215000172</c:v>
                </c:pt>
                <c:pt idx="89558">
                  <c:v>296.98809699993905</c:v>
                </c:pt>
                <c:pt idx="89559">
                  <c:v>296.997356999781</c:v>
                </c:pt>
                <c:pt idx="89560">
                  <c:v>297.003055000004</c:v>
                </c:pt>
                <c:pt idx="89561">
                  <c:v>297.00578800020497</c:v>
                </c:pt>
                <c:pt idx="89562">
                  <c:v>297.00640600003601</c:v>
                </c:pt>
                <c:pt idx="89563">
                  <c:v>297.00804100002597</c:v>
                </c:pt>
                <c:pt idx="89564">
                  <c:v>297.00850000017397</c:v>
                </c:pt>
                <c:pt idx="89565">
                  <c:v>297.00937600000503</c:v>
                </c:pt>
                <c:pt idx="89566">
                  <c:v>297.00993599999396</c:v>
                </c:pt>
                <c:pt idx="89567">
                  <c:v>297.01594700009002</c:v>
                </c:pt>
                <c:pt idx="89568">
                  <c:v>297.01651899995295</c:v>
                </c:pt>
                <c:pt idx="89569">
                  <c:v>297.01775300009103</c:v>
                </c:pt>
                <c:pt idx="89570">
                  <c:v>297.01857800000602</c:v>
                </c:pt>
                <c:pt idx="89571">
                  <c:v>297.03870100001899</c:v>
                </c:pt>
                <c:pt idx="89572">
                  <c:v>297.03921899999796</c:v>
                </c:pt>
                <c:pt idx="89573">
                  <c:v>297.04010100021998</c:v>
                </c:pt>
                <c:pt idx="89574">
                  <c:v>297.04028000014597</c:v>
                </c:pt>
                <c:pt idx="89575">
                  <c:v>297.04074199980801</c:v>
                </c:pt>
                <c:pt idx="89576">
                  <c:v>297.04513700016804</c:v>
                </c:pt>
                <c:pt idx="89577">
                  <c:v>297.052283000084</c:v>
                </c:pt>
                <c:pt idx="89578">
                  <c:v>297.052970000095</c:v>
                </c:pt>
                <c:pt idx="89579">
                  <c:v>297.05381599978801</c:v>
                </c:pt>
                <c:pt idx="89580">
                  <c:v>297.05423599989405</c:v>
                </c:pt>
                <c:pt idx="89581">
                  <c:v>297.05519700018999</c:v>
                </c:pt>
                <c:pt idx="89582">
                  <c:v>297.05569499992595</c:v>
                </c:pt>
                <c:pt idx="89583">
                  <c:v>297.06021199990499</c:v>
                </c:pt>
                <c:pt idx="89584">
                  <c:v>297.06329700002198</c:v>
                </c:pt>
                <c:pt idx="89585">
                  <c:v>297.08401000016198</c:v>
                </c:pt>
                <c:pt idx="89586">
                  <c:v>297.08624800014104</c:v>
                </c:pt>
                <c:pt idx="89587">
                  <c:v>297.09117899983499</c:v>
                </c:pt>
                <c:pt idx="89588">
                  <c:v>297.11007800005899</c:v>
                </c:pt>
                <c:pt idx="89589">
                  <c:v>297.11305799992198</c:v>
                </c:pt>
                <c:pt idx="89590">
                  <c:v>297.11511200002803</c:v>
                </c:pt>
                <c:pt idx="89591">
                  <c:v>297.123144000124</c:v>
                </c:pt>
                <c:pt idx="89592">
                  <c:v>297.12383300011402</c:v>
                </c:pt>
                <c:pt idx="89593">
                  <c:v>297.12502299980702</c:v>
                </c:pt>
                <c:pt idx="89594">
                  <c:v>297.12507800013498</c:v>
                </c:pt>
                <c:pt idx="89595">
                  <c:v>297.12589700011404</c:v>
                </c:pt>
                <c:pt idx="89596">
                  <c:v>297.132754999893</c:v>
                </c:pt>
                <c:pt idx="89597">
                  <c:v>297.13335799988198</c:v>
                </c:pt>
                <c:pt idx="89598">
                  <c:v>297.13463200005197</c:v>
                </c:pt>
                <c:pt idx="89599">
                  <c:v>297.135797999999</c:v>
                </c:pt>
                <c:pt idx="89600">
                  <c:v>297.13883200019995</c:v>
                </c:pt>
                <c:pt idx="89601">
                  <c:v>297.14162399977795</c:v>
                </c:pt>
                <c:pt idx="89602">
                  <c:v>297.14207300003102</c:v>
                </c:pt>
                <c:pt idx="89603">
                  <c:v>297.14282499980902</c:v>
                </c:pt>
                <c:pt idx="89604">
                  <c:v>297.14342599982001</c:v>
                </c:pt>
                <c:pt idx="89605">
                  <c:v>297.14377299978798</c:v>
                </c:pt>
                <c:pt idx="89606">
                  <c:v>297.14420299978798</c:v>
                </c:pt>
                <c:pt idx="89607">
                  <c:v>297.14443800003198</c:v>
                </c:pt>
                <c:pt idx="89608">
                  <c:v>297.144839999873</c:v>
                </c:pt>
                <c:pt idx="89609">
                  <c:v>297.14513199996799</c:v>
                </c:pt>
                <c:pt idx="89610">
                  <c:v>297.15363600007498</c:v>
                </c:pt>
                <c:pt idx="89611">
                  <c:v>297.15459699991698</c:v>
                </c:pt>
                <c:pt idx="89612">
                  <c:v>297.160063999854</c:v>
                </c:pt>
                <c:pt idx="89613">
                  <c:v>297.16056600000201</c:v>
                </c:pt>
                <c:pt idx="89614">
                  <c:v>297.16153199978999</c:v>
                </c:pt>
                <c:pt idx="89615">
                  <c:v>297.16232800001302</c:v>
                </c:pt>
                <c:pt idx="89616">
                  <c:v>297.18109900022603</c:v>
                </c:pt>
                <c:pt idx="89617">
                  <c:v>297.18181599991999</c:v>
                </c:pt>
                <c:pt idx="89618">
                  <c:v>297.18309800000401</c:v>
                </c:pt>
                <c:pt idx="89619">
                  <c:v>297.18402700018402</c:v>
                </c:pt>
                <c:pt idx="89620">
                  <c:v>297.18556599982497</c:v>
                </c:pt>
                <c:pt idx="89621">
                  <c:v>297.19049200002701</c:v>
                </c:pt>
                <c:pt idx="89622">
                  <c:v>297.1910629999</c:v>
                </c:pt>
                <c:pt idx="89623">
                  <c:v>297.19226299994199</c:v>
                </c:pt>
                <c:pt idx="89624">
                  <c:v>297.19307799996301</c:v>
                </c:pt>
                <c:pt idx="89625">
                  <c:v>297.19682199993201</c:v>
                </c:pt>
                <c:pt idx="89626">
                  <c:v>297.19714700013299</c:v>
                </c:pt>
                <c:pt idx="89627">
                  <c:v>297.19789099999599</c:v>
                </c:pt>
                <c:pt idx="89628">
                  <c:v>297.198281999953</c:v>
                </c:pt>
                <c:pt idx="89629">
                  <c:v>297.19891000013297</c:v>
                </c:pt>
                <c:pt idx="89630">
                  <c:v>297.19946800014401</c:v>
                </c:pt>
                <c:pt idx="89631">
                  <c:v>297.20080500010198</c:v>
                </c:pt>
                <c:pt idx="89632">
                  <c:v>297.20155399991205</c:v>
                </c:pt>
                <c:pt idx="89633">
                  <c:v>297.204471999975</c:v>
                </c:pt>
                <c:pt idx="89634">
                  <c:v>297.21912700006197</c:v>
                </c:pt>
                <c:pt idx="89635">
                  <c:v>297.22730799994599</c:v>
                </c:pt>
                <c:pt idx="89636">
                  <c:v>297.229240999968</c:v>
                </c:pt>
                <c:pt idx="89637">
                  <c:v>297.24182600011699</c:v>
                </c:pt>
                <c:pt idx="89638">
                  <c:v>297.24739399989596</c:v>
                </c:pt>
                <c:pt idx="89639">
                  <c:v>297.24789900001196</c:v>
                </c:pt>
                <c:pt idx="89640">
                  <c:v>297.24882099981102</c:v>
                </c:pt>
                <c:pt idx="89641">
                  <c:v>297.24957100006503</c:v>
                </c:pt>
                <c:pt idx="89642">
                  <c:v>297.253411999918</c:v>
                </c:pt>
                <c:pt idx="89643">
                  <c:v>297.25389599980099</c:v>
                </c:pt>
                <c:pt idx="89644">
                  <c:v>297.25484299979104</c:v>
                </c:pt>
                <c:pt idx="89645">
                  <c:v>297.25540199979105</c:v>
                </c:pt>
                <c:pt idx="89646">
                  <c:v>297.26897799992003</c:v>
                </c:pt>
                <c:pt idx="89647">
                  <c:v>297.27597900000501</c:v>
                </c:pt>
                <c:pt idx="89648">
                  <c:v>297.28501299996401</c:v>
                </c:pt>
                <c:pt idx="89649">
                  <c:v>297.28584499980497</c:v>
                </c:pt>
                <c:pt idx="89650">
                  <c:v>297.28679199979501</c:v>
                </c:pt>
                <c:pt idx="89651">
                  <c:v>297.28742699990102</c:v>
                </c:pt>
                <c:pt idx="89652">
                  <c:v>297.288600000229</c:v>
                </c:pt>
                <c:pt idx="89653">
                  <c:v>297.28942900010196</c:v>
                </c:pt>
                <c:pt idx="89654">
                  <c:v>297.31586900015799</c:v>
                </c:pt>
                <c:pt idx="89655">
                  <c:v>297.316463999777</c:v>
                </c:pt>
                <c:pt idx="89656">
                  <c:v>297.32663699996903</c:v>
                </c:pt>
                <c:pt idx="89657">
                  <c:v>297.327259000212</c:v>
                </c:pt>
                <c:pt idx="89658">
                  <c:v>297.32837299980002</c:v>
                </c:pt>
                <c:pt idx="89659">
                  <c:v>297.32915200020199</c:v>
                </c:pt>
                <c:pt idx="89660">
                  <c:v>297.35438599982399</c:v>
                </c:pt>
                <c:pt idx="89661">
                  <c:v>297.35500700007805</c:v>
                </c:pt>
                <c:pt idx="89662">
                  <c:v>297.356222999951</c:v>
                </c:pt>
                <c:pt idx="89663">
                  <c:v>297.35706800010996</c:v>
                </c:pt>
                <c:pt idx="89664">
                  <c:v>297.36371699982499</c:v>
                </c:pt>
                <c:pt idx="89665">
                  <c:v>297.36501600018499</c:v>
                </c:pt>
                <c:pt idx="89666">
                  <c:v>297.36574700018502</c:v>
                </c:pt>
                <c:pt idx="89667">
                  <c:v>297.36705100003701</c:v>
                </c:pt>
                <c:pt idx="89668">
                  <c:v>297.36798300018501</c:v>
                </c:pt>
                <c:pt idx="89669">
                  <c:v>297.390649000135</c:v>
                </c:pt>
                <c:pt idx="89670">
                  <c:v>297.39103700012396</c:v>
                </c:pt>
                <c:pt idx="89671">
                  <c:v>297.39176800012501</c:v>
                </c:pt>
                <c:pt idx="89672">
                  <c:v>297.39224500008203</c:v>
                </c:pt>
                <c:pt idx="89673">
                  <c:v>297.39507500016703</c:v>
                </c:pt>
                <c:pt idx="89674">
                  <c:v>297.40474900017898</c:v>
                </c:pt>
                <c:pt idx="89675">
                  <c:v>297.40543400021102</c:v>
                </c:pt>
                <c:pt idx="89676">
                  <c:v>297.40551399981899</c:v>
                </c:pt>
                <c:pt idx="89677">
                  <c:v>297.40665899998896</c:v>
                </c:pt>
                <c:pt idx="89678">
                  <c:v>297.407514000042</c:v>
                </c:pt>
                <c:pt idx="89679">
                  <c:v>297.41968500002201</c:v>
                </c:pt>
                <c:pt idx="89680">
                  <c:v>297.420369000064</c:v>
                </c:pt>
                <c:pt idx="89681">
                  <c:v>297.42151600021305</c:v>
                </c:pt>
                <c:pt idx="89682">
                  <c:v>297.422413999811</c:v>
                </c:pt>
                <c:pt idx="89683">
                  <c:v>297.42781100003396</c:v>
                </c:pt>
                <c:pt idx="89684">
                  <c:v>297.42810800007601</c:v>
                </c:pt>
                <c:pt idx="89685">
                  <c:v>297.42870400013999</c:v>
                </c:pt>
                <c:pt idx="89686">
                  <c:v>297.42918700003395</c:v>
                </c:pt>
                <c:pt idx="89687">
                  <c:v>297.432831000151</c:v>
                </c:pt>
                <c:pt idx="89688">
                  <c:v>297.44183299999304</c:v>
                </c:pt>
                <c:pt idx="89689">
                  <c:v>297.442491999845</c:v>
                </c:pt>
                <c:pt idx="89690">
                  <c:v>297.44374199981303</c:v>
                </c:pt>
                <c:pt idx="89691">
                  <c:v>297.44401500010997</c:v>
                </c:pt>
                <c:pt idx="89692">
                  <c:v>297.44464299983503</c:v>
                </c:pt>
                <c:pt idx="89693">
                  <c:v>297.44477299982401</c:v>
                </c:pt>
                <c:pt idx="89694">
                  <c:v>297.44617000005701</c:v>
                </c:pt>
                <c:pt idx="89695">
                  <c:v>297.44705700022604</c:v>
                </c:pt>
                <c:pt idx="89696">
                  <c:v>297.44860600021599</c:v>
                </c:pt>
                <c:pt idx="89697">
                  <c:v>297.44932499988801</c:v>
                </c:pt>
                <c:pt idx="89698">
                  <c:v>297.45063900008898</c:v>
                </c:pt>
                <c:pt idx="89699">
                  <c:v>297.45163200004703</c:v>
                </c:pt>
                <c:pt idx="89700">
                  <c:v>297.45418499987801</c:v>
                </c:pt>
                <c:pt idx="89701">
                  <c:v>297.45789800017502</c:v>
                </c:pt>
                <c:pt idx="89702">
                  <c:v>297.458566999921</c:v>
                </c:pt>
                <c:pt idx="89703">
                  <c:v>297.45984500004801</c:v>
                </c:pt>
                <c:pt idx="89704">
                  <c:v>297.46050399989997</c:v>
                </c:pt>
                <c:pt idx="89705">
                  <c:v>297.46072999978401</c:v>
                </c:pt>
                <c:pt idx="89706">
                  <c:v>297.460948000207</c:v>
                </c:pt>
                <c:pt idx="89707">
                  <c:v>297.461819000091</c:v>
                </c:pt>
                <c:pt idx="89708">
                  <c:v>297.46252599989003</c:v>
                </c:pt>
                <c:pt idx="89709">
                  <c:v>297.48051900014599</c:v>
                </c:pt>
                <c:pt idx="89710">
                  <c:v>297.48891100007302</c:v>
                </c:pt>
                <c:pt idx="89711">
                  <c:v>297.48936399982898</c:v>
                </c:pt>
                <c:pt idx="89712">
                  <c:v>297.489447999851</c:v>
                </c:pt>
                <c:pt idx="89713">
                  <c:v>297.48984500019998</c:v>
                </c:pt>
                <c:pt idx="89714">
                  <c:v>297.49025899991398</c:v>
                </c:pt>
                <c:pt idx="89715">
                  <c:v>297.49063799999897</c:v>
                </c:pt>
                <c:pt idx="89716">
                  <c:v>297.49083300020999</c:v>
                </c:pt>
                <c:pt idx="89717">
                  <c:v>297.49114900005196</c:v>
                </c:pt>
                <c:pt idx="89718">
                  <c:v>297.49239900002004</c:v>
                </c:pt>
                <c:pt idx="89719">
                  <c:v>297.498883000116</c:v>
                </c:pt>
                <c:pt idx="89720">
                  <c:v>297.52958300014103</c:v>
                </c:pt>
                <c:pt idx="89721">
                  <c:v>297.53196799993003</c:v>
                </c:pt>
                <c:pt idx="89722">
                  <c:v>297.53946500022698</c:v>
                </c:pt>
                <c:pt idx="89723">
                  <c:v>297.54306099994199</c:v>
                </c:pt>
                <c:pt idx="89724">
                  <c:v>297.54364700011098</c:v>
                </c:pt>
                <c:pt idx="89725">
                  <c:v>297.54477599999501</c:v>
                </c:pt>
                <c:pt idx="89726">
                  <c:v>297.54545500008999</c:v>
                </c:pt>
                <c:pt idx="89727">
                  <c:v>297.55561899992199</c:v>
                </c:pt>
                <c:pt idx="89728">
                  <c:v>297.56054900008098</c:v>
                </c:pt>
                <c:pt idx="89729">
                  <c:v>297.563211000124</c:v>
                </c:pt>
                <c:pt idx="89730">
                  <c:v>297.563987000103</c:v>
                </c:pt>
                <c:pt idx="89731">
                  <c:v>297.56531900011299</c:v>
                </c:pt>
                <c:pt idx="89732">
                  <c:v>297.56627100004999</c:v>
                </c:pt>
                <c:pt idx="89733">
                  <c:v>297.57121000011404</c:v>
                </c:pt>
                <c:pt idx="89734">
                  <c:v>297.580178999851</c:v>
                </c:pt>
                <c:pt idx="89735">
                  <c:v>297.58058200013602</c:v>
                </c:pt>
                <c:pt idx="89736">
                  <c:v>297.58131300013696</c:v>
                </c:pt>
                <c:pt idx="89737">
                  <c:v>297.58185199989299</c:v>
                </c:pt>
                <c:pt idx="89738">
                  <c:v>297.59603599995899</c:v>
                </c:pt>
                <c:pt idx="89739">
                  <c:v>297.596669000085</c:v>
                </c:pt>
                <c:pt idx="89740">
                  <c:v>297.59788399996899</c:v>
                </c:pt>
                <c:pt idx="89741">
                  <c:v>297.59861499996902</c:v>
                </c:pt>
                <c:pt idx="89742">
                  <c:v>297.608533000129</c:v>
                </c:pt>
                <c:pt idx="89743">
                  <c:v>297.60987200006599</c:v>
                </c:pt>
                <c:pt idx="89744">
                  <c:v>297.61188700013003</c:v>
                </c:pt>
                <c:pt idx="89745">
                  <c:v>297.612550999929</c:v>
                </c:pt>
                <c:pt idx="89746">
                  <c:v>297.61379199999203</c:v>
                </c:pt>
                <c:pt idx="89747">
                  <c:v>297.61469100003501</c:v>
                </c:pt>
                <c:pt idx="89748">
                  <c:v>297.61557499978102</c:v>
                </c:pt>
                <c:pt idx="89749">
                  <c:v>297.616223000204</c:v>
                </c:pt>
                <c:pt idx="89750">
                  <c:v>297.61741299989802</c:v>
                </c:pt>
                <c:pt idx="89751">
                  <c:v>297.61833900010902</c:v>
                </c:pt>
                <c:pt idx="89752">
                  <c:v>297.62038299986602</c:v>
                </c:pt>
                <c:pt idx="89753">
                  <c:v>297.620949999782</c:v>
                </c:pt>
                <c:pt idx="89754">
                  <c:v>297.622038000099</c:v>
                </c:pt>
                <c:pt idx="89755">
                  <c:v>297.62274299991901</c:v>
                </c:pt>
                <c:pt idx="89756">
                  <c:v>297.62580799979298</c:v>
                </c:pt>
                <c:pt idx="89757">
                  <c:v>297.664965999956</c:v>
                </c:pt>
                <c:pt idx="89758">
                  <c:v>297.66562599979801</c:v>
                </c:pt>
                <c:pt idx="89759">
                  <c:v>297.66695799980801</c:v>
                </c:pt>
                <c:pt idx="89760">
                  <c:v>297.66794499983001</c:v>
                </c:pt>
                <c:pt idx="89761">
                  <c:v>297.67221700012601</c:v>
                </c:pt>
                <c:pt idx="89762">
                  <c:v>297.67418800019999</c:v>
                </c:pt>
                <c:pt idx="89763">
                  <c:v>297.67648400002099</c:v>
                </c:pt>
                <c:pt idx="89764">
                  <c:v>297.67710399983105</c:v>
                </c:pt>
                <c:pt idx="89765">
                  <c:v>297.67822800022202</c:v>
                </c:pt>
                <c:pt idx="89766">
                  <c:v>297.67908299981997</c:v>
                </c:pt>
                <c:pt idx="89767">
                  <c:v>297.68973799991699</c:v>
                </c:pt>
                <c:pt idx="89768">
                  <c:v>297.69412299992797</c:v>
                </c:pt>
                <c:pt idx="89769">
                  <c:v>297.69486399982202</c:v>
                </c:pt>
                <c:pt idx="89770">
                  <c:v>297.69623199990701</c:v>
                </c:pt>
                <c:pt idx="89771">
                  <c:v>297.69720400008703</c:v>
                </c:pt>
                <c:pt idx="89772">
                  <c:v>297.702719999961</c:v>
                </c:pt>
                <c:pt idx="89773">
                  <c:v>297.70328399990797</c:v>
                </c:pt>
                <c:pt idx="89774">
                  <c:v>297.70435399996103</c:v>
                </c:pt>
                <c:pt idx="89775">
                  <c:v>297.70511200012999</c:v>
                </c:pt>
                <c:pt idx="89776">
                  <c:v>297.71347899986705</c:v>
                </c:pt>
                <c:pt idx="89777">
                  <c:v>297.71402200003598</c:v>
                </c:pt>
                <c:pt idx="89778">
                  <c:v>297.71523299996198</c:v>
                </c:pt>
                <c:pt idx="89779">
                  <c:v>297.71604200004703</c:v>
                </c:pt>
                <c:pt idx="89780">
                  <c:v>297.72199999979398</c:v>
                </c:pt>
                <c:pt idx="89781">
                  <c:v>297.72349899985699</c:v>
                </c:pt>
                <c:pt idx="89782">
                  <c:v>297.73069400016499</c:v>
                </c:pt>
                <c:pt idx="89783">
                  <c:v>297.74175400007101</c:v>
                </c:pt>
                <c:pt idx="89784">
                  <c:v>297.75858799985099</c:v>
                </c:pt>
                <c:pt idx="89785">
                  <c:v>297.76309299995705</c:v>
                </c:pt>
                <c:pt idx="89786">
                  <c:v>297.769880000032</c:v>
                </c:pt>
                <c:pt idx="89787">
                  <c:v>297.770385000148</c:v>
                </c:pt>
                <c:pt idx="89788">
                  <c:v>297.77124000020098</c:v>
                </c:pt>
                <c:pt idx="89789">
                  <c:v>297.77180300015903</c:v>
                </c:pt>
                <c:pt idx="89790">
                  <c:v>297.77255799990598</c:v>
                </c:pt>
                <c:pt idx="89791">
                  <c:v>297.77941800011803</c:v>
                </c:pt>
                <c:pt idx="89792">
                  <c:v>297.78008699986395</c:v>
                </c:pt>
                <c:pt idx="89793">
                  <c:v>297.78126200017101</c:v>
                </c:pt>
                <c:pt idx="89794">
                  <c:v>297.78226700000204</c:v>
                </c:pt>
                <c:pt idx="89795">
                  <c:v>297.79912999993002</c:v>
                </c:pt>
                <c:pt idx="89796">
                  <c:v>297.79971400011999</c:v>
                </c:pt>
                <c:pt idx="89797">
                  <c:v>297.80088400002495</c:v>
                </c:pt>
                <c:pt idx="89798">
                  <c:v>297.80168300021603</c:v>
                </c:pt>
                <c:pt idx="89799">
                  <c:v>297.84259200005101</c:v>
                </c:pt>
                <c:pt idx="89800">
                  <c:v>297.84778700013698</c:v>
                </c:pt>
                <c:pt idx="89801">
                  <c:v>297.85007899999897</c:v>
                </c:pt>
                <c:pt idx="89802">
                  <c:v>297.85265000009503</c:v>
                </c:pt>
                <c:pt idx="89803">
                  <c:v>297.85337800012701</c:v>
                </c:pt>
                <c:pt idx="89804">
                  <c:v>297.854711000127</c:v>
                </c:pt>
                <c:pt idx="89805">
                  <c:v>297.85571899992595</c:v>
                </c:pt>
                <c:pt idx="89806">
                  <c:v>297.88571200015201</c:v>
                </c:pt>
                <c:pt idx="89807">
                  <c:v>297.88637799993</c:v>
                </c:pt>
                <c:pt idx="89808">
                  <c:v>297.88763699980302</c:v>
                </c:pt>
                <c:pt idx="89809">
                  <c:v>297.88863800013104</c:v>
                </c:pt>
                <c:pt idx="89810">
                  <c:v>297.90735599999601</c:v>
                </c:pt>
                <c:pt idx="89811">
                  <c:v>297.90799800002702</c:v>
                </c:pt>
                <c:pt idx="89812">
                  <c:v>297.909118999996</c:v>
                </c:pt>
                <c:pt idx="89813">
                  <c:v>297.90983100019702</c:v>
                </c:pt>
                <c:pt idx="89814">
                  <c:v>297.91209299992198</c:v>
                </c:pt>
                <c:pt idx="89815">
                  <c:v>297.91277499998597</c:v>
                </c:pt>
                <c:pt idx="89816">
                  <c:v>297.91411799988003</c:v>
                </c:pt>
                <c:pt idx="89817">
                  <c:v>297.91498299982703</c:v>
                </c:pt>
                <c:pt idx="89818">
                  <c:v>297.92138299990199</c:v>
                </c:pt>
                <c:pt idx="89819">
                  <c:v>297.922001000188</c:v>
                </c:pt>
                <c:pt idx="89820">
                  <c:v>297.92317800001899</c:v>
                </c:pt>
                <c:pt idx="89821">
                  <c:v>297.923920999892</c:v>
                </c:pt>
                <c:pt idx="89822">
                  <c:v>297.92463500007199</c:v>
                </c:pt>
                <c:pt idx="89823">
                  <c:v>297.95350299991696</c:v>
                </c:pt>
                <c:pt idx="89824">
                  <c:v>297.96100500016098</c:v>
                </c:pt>
                <c:pt idx="89825">
                  <c:v>297.97468700007801</c:v>
                </c:pt>
                <c:pt idx="89826">
                  <c:v>297.98312799994102</c:v>
                </c:pt>
                <c:pt idx="89827">
                  <c:v>297.99708600012303</c:v>
                </c:pt>
                <c:pt idx="89828">
                  <c:v>297.99781900010197</c:v>
                </c:pt>
                <c:pt idx="89829">
                  <c:v>297.99910000019702</c:v>
                </c:pt>
                <c:pt idx="89830">
                  <c:v>298.00053400003804</c:v>
                </c:pt>
                <c:pt idx="89831">
                  <c:v>298.00501699992299</c:v>
                </c:pt>
                <c:pt idx="89832">
                  <c:v>298.00568500013401</c:v>
                </c:pt>
                <c:pt idx="89833">
                  <c:v>298.00676200011299</c:v>
                </c:pt>
                <c:pt idx="89834">
                  <c:v>298.006978000103</c:v>
                </c:pt>
                <c:pt idx="89835">
                  <c:v>298.00740300015599</c:v>
                </c:pt>
                <c:pt idx="89836">
                  <c:v>298.00791500019801</c:v>
                </c:pt>
                <c:pt idx="89837">
                  <c:v>298.00865000015597</c:v>
                </c:pt>
                <c:pt idx="89838">
                  <c:v>298.009616999934</c:v>
                </c:pt>
                <c:pt idx="89839">
                  <c:v>298.02686399989301</c:v>
                </c:pt>
                <c:pt idx="89840">
                  <c:v>298.02763099996798</c:v>
                </c:pt>
                <c:pt idx="89841">
                  <c:v>298.02896699993596</c:v>
                </c:pt>
                <c:pt idx="89842">
                  <c:v>298.03050300006299</c:v>
                </c:pt>
                <c:pt idx="89843">
                  <c:v>298.03390799997902</c:v>
                </c:pt>
                <c:pt idx="89844">
                  <c:v>298.03451599991604</c:v>
                </c:pt>
                <c:pt idx="89845">
                  <c:v>298.034562999873</c:v>
                </c:pt>
                <c:pt idx="89846">
                  <c:v>298.03519400002097</c:v>
                </c:pt>
                <c:pt idx="89847">
                  <c:v>298.03579999997902</c:v>
                </c:pt>
                <c:pt idx="89848">
                  <c:v>298.03658199989496</c:v>
                </c:pt>
                <c:pt idx="89849">
                  <c:v>298.03670399996901</c:v>
                </c:pt>
                <c:pt idx="89850">
                  <c:v>298.03748399990496</c:v>
                </c:pt>
                <c:pt idx="89851">
                  <c:v>298.064407999845</c:v>
                </c:pt>
                <c:pt idx="89852">
                  <c:v>298.065251000025</c:v>
                </c:pt>
                <c:pt idx="89853">
                  <c:v>298.06666300009903</c:v>
                </c:pt>
                <c:pt idx="89854">
                  <c:v>298.067697000078</c:v>
                </c:pt>
                <c:pt idx="89855">
                  <c:v>298.06933300005699</c:v>
                </c:pt>
                <c:pt idx="89856">
                  <c:v>298.069897000004</c:v>
                </c:pt>
                <c:pt idx="89857">
                  <c:v>298.07070100014198</c:v>
                </c:pt>
                <c:pt idx="89858">
                  <c:v>298.07162699989902</c:v>
                </c:pt>
                <c:pt idx="89859">
                  <c:v>298.07604899997301</c:v>
                </c:pt>
                <c:pt idx="89860">
                  <c:v>298.08059600009</c:v>
                </c:pt>
                <c:pt idx="89861">
                  <c:v>298.08768400016498</c:v>
                </c:pt>
                <c:pt idx="89862">
                  <c:v>298.091906000081</c:v>
                </c:pt>
                <c:pt idx="89863">
                  <c:v>298.10504199986099</c:v>
                </c:pt>
                <c:pt idx="89864">
                  <c:v>298.11300099981901</c:v>
                </c:pt>
                <c:pt idx="89865">
                  <c:v>298.11363199996697</c:v>
                </c:pt>
                <c:pt idx="89866">
                  <c:v>298.11470000004101</c:v>
                </c:pt>
                <c:pt idx="89867">
                  <c:v>298.11557799985098</c:v>
                </c:pt>
                <c:pt idx="89868">
                  <c:v>298.11880499982999</c:v>
                </c:pt>
                <c:pt idx="89869">
                  <c:v>298.11945800020101</c:v>
                </c:pt>
                <c:pt idx="89870">
                  <c:v>298.120566999841</c:v>
                </c:pt>
                <c:pt idx="89871">
                  <c:v>298.121315000116</c:v>
                </c:pt>
                <c:pt idx="89872">
                  <c:v>298.12898099999001</c:v>
                </c:pt>
                <c:pt idx="89873">
                  <c:v>298.12958100001197</c:v>
                </c:pt>
                <c:pt idx="89874">
                  <c:v>298.13081800011702</c:v>
                </c:pt>
                <c:pt idx="89875">
                  <c:v>298.13106600022297</c:v>
                </c:pt>
                <c:pt idx="89876">
                  <c:v>298.131662999821</c:v>
                </c:pt>
                <c:pt idx="89877">
                  <c:v>298.14767000016201</c:v>
                </c:pt>
                <c:pt idx="89878">
                  <c:v>298.15533500004602</c:v>
                </c:pt>
                <c:pt idx="89879">
                  <c:v>298.15569299989801</c:v>
                </c:pt>
                <c:pt idx="89880">
                  <c:v>298.15644600011996</c:v>
                </c:pt>
                <c:pt idx="89881">
                  <c:v>298.156915000163</c:v>
                </c:pt>
                <c:pt idx="89882">
                  <c:v>298.176004000197</c:v>
                </c:pt>
                <c:pt idx="89883">
                  <c:v>298.17907999995401</c:v>
                </c:pt>
                <c:pt idx="89884">
                  <c:v>298.18806499997601</c:v>
                </c:pt>
                <c:pt idx="89885">
                  <c:v>298.18865800007097</c:v>
                </c:pt>
                <c:pt idx="89886">
                  <c:v>298.18974499994499</c:v>
                </c:pt>
                <c:pt idx="89887">
                  <c:v>298.190608999902</c:v>
                </c:pt>
                <c:pt idx="89888">
                  <c:v>298.199545999978</c:v>
                </c:pt>
                <c:pt idx="89889">
                  <c:v>298.20892699990497</c:v>
                </c:pt>
                <c:pt idx="89890">
                  <c:v>298.21254299986305</c:v>
                </c:pt>
                <c:pt idx="89891">
                  <c:v>298.25410300009003</c:v>
                </c:pt>
                <c:pt idx="89892">
                  <c:v>298.25938300018601</c:v>
                </c:pt>
                <c:pt idx="89893">
                  <c:v>298.26013399997402</c:v>
                </c:pt>
                <c:pt idx="89894">
                  <c:v>298.261408000144</c:v>
                </c:pt>
                <c:pt idx="89895">
                  <c:v>298.26229899981598</c:v>
                </c:pt>
                <c:pt idx="89896">
                  <c:v>298.26404200002804</c:v>
                </c:pt>
                <c:pt idx="89897">
                  <c:v>298.26469199997501</c:v>
                </c:pt>
                <c:pt idx="89898">
                  <c:v>298.265960000208</c:v>
                </c:pt>
                <c:pt idx="89899">
                  <c:v>298.26689299989005</c:v>
                </c:pt>
                <c:pt idx="89900">
                  <c:v>298.27211100018695</c:v>
                </c:pt>
                <c:pt idx="89901">
                  <c:v>298.27239799988001</c:v>
                </c:pt>
                <c:pt idx="89902">
                  <c:v>298.272985000039</c:v>
                </c:pt>
                <c:pt idx="89903">
                  <c:v>298.27343999977501</c:v>
                </c:pt>
                <c:pt idx="89904">
                  <c:v>298.27498900021897</c:v>
                </c:pt>
                <c:pt idx="89905">
                  <c:v>298.27537399978604</c:v>
                </c:pt>
                <c:pt idx="89906">
                  <c:v>298.27610800020898</c:v>
                </c:pt>
                <c:pt idx="89907">
                  <c:v>298.276626000188</c:v>
                </c:pt>
                <c:pt idx="89908">
                  <c:v>298.28366899982899</c:v>
                </c:pt>
                <c:pt idx="89909">
                  <c:v>298.28434199998804</c:v>
                </c:pt>
                <c:pt idx="89910">
                  <c:v>298.28565500019903</c:v>
                </c:pt>
                <c:pt idx="89911">
                  <c:v>298.28649899991399</c:v>
                </c:pt>
                <c:pt idx="89912">
                  <c:v>298.31930699992802</c:v>
                </c:pt>
                <c:pt idx="89913">
                  <c:v>298.31992800018196</c:v>
                </c:pt>
                <c:pt idx="89914">
                  <c:v>298.321173000204</c:v>
                </c:pt>
                <c:pt idx="89915">
                  <c:v>298.321905000193</c:v>
                </c:pt>
                <c:pt idx="89916">
                  <c:v>298.33871600021598</c:v>
                </c:pt>
                <c:pt idx="89917">
                  <c:v>298.34869500018601</c:v>
                </c:pt>
                <c:pt idx="89918">
                  <c:v>298.34933499978399</c:v>
                </c:pt>
                <c:pt idx="89919">
                  <c:v>298.34997399984701</c:v>
                </c:pt>
                <c:pt idx="89920">
                  <c:v>298.35134399991102</c:v>
                </c:pt>
                <c:pt idx="89921">
                  <c:v>298.35225299984802</c:v>
                </c:pt>
                <c:pt idx="89922">
                  <c:v>298.37556499978695</c:v>
                </c:pt>
                <c:pt idx="89923">
                  <c:v>298.37558600002001</c:v>
                </c:pt>
                <c:pt idx="89924">
                  <c:v>298.37602199995604</c:v>
                </c:pt>
                <c:pt idx="89925">
                  <c:v>298.37671999985099</c:v>
                </c:pt>
                <c:pt idx="89926">
                  <c:v>298.37741800019995</c:v>
                </c:pt>
                <c:pt idx="89927">
                  <c:v>298.382946999936</c:v>
                </c:pt>
                <c:pt idx="89928">
                  <c:v>298.38526499997801</c:v>
                </c:pt>
                <c:pt idx="89929">
                  <c:v>298.38600899984095</c:v>
                </c:pt>
                <c:pt idx="89930">
                  <c:v>298.38719000008399</c:v>
                </c:pt>
                <c:pt idx="89931">
                  <c:v>298.38732300004204</c:v>
                </c:pt>
                <c:pt idx="89932">
                  <c:v>298.388287999841</c:v>
                </c:pt>
                <c:pt idx="89933">
                  <c:v>298.39293699978901</c:v>
                </c:pt>
                <c:pt idx="89934">
                  <c:v>298.39349499980005</c:v>
                </c:pt>
                <c:pt idx="89935">
                  <c:v>298.39457800016999</c:v>
                </c:pt>
                <c:pt idx="89936">
                  <c:v>298.39532899995902</c:v>
                </c:pt>
                <c:pt idx="89937">
                  <c:v>298.40781800021398</c:v>
                </c:pt>
                <c:pt idx="89938">
                  <c:v>298.41343199996101</c:v>
                </c:pt>
                <c:pt idx="89939">
                  <c:v>298.41394999993997</c:v>
                </c:pt>
                <c:pt idx="89940">
                  <c:v>298.41486499981301</c:v>
                </c:pt>
                <c:pt idx="89941">
                  <c:v>298.41551600020404</c:v>
                </c:pt>
                <c:pt idx="89942">
                  <c:v>298.43657299988899</c:v>
                </c:pt>
                <c:pt idx="89943">
                  <c:v>298.438235000048</c:v>
                </c:pt>
                <c:pt idx="89944">
                  <c:v>298.43857900004798</c:v>
                </c:pt>
                <c:pt idx="89945">
                  <c:v>298.43919799986901</c:v>
                </c:pt>
                <c:pt idx="89946">
                  <c:v>298.43954199986899</c:v>
                </c:pt>
                <c:pt idx="89947">
                  <c:v>298.45501799991297</c:v>
                </c:pt>
                <c:pt idx="89948">
                  <c:v>298.46616699978699</c:v>
                </c:pt>
                <c:pt idx="89949">
                  <c:v>298.46686400014698</c:v>
                </c:pt>
                <c:pt idx="89950">
                  <c:v>298.46804399994602</c:v>
                </c:pt>
                <c:pt idx="89951">
                  <c:v>298.46819400017898</c:v>
                </c:pt>
                <c:pt idx="89952">
                  <c:v>298.46916799988298</c:v>
                </c:pt>
                <c:pt idx="89953">
                  <c:v>298.481665000053</c:v>
                </c:pt>
                <c:pt idx="89954">
                  <c:v>298.48229199978903</c:v>
                </c:pt>
                <c:pt idx="89955">
                  <c:v>298.48298200022299</c:v>
                </c:pt>
                <c:pt idx="89956">
                  <c:v>298.484198000096</c:v>
                </c:pt>
                <c:pt idx="89957">
                  <c:v>298.48505000018105</c:v>
                </c:pt>
                <c:pt idx="89958">
                  <c:v>298.50083400015097</c:v>
                </c:pt>
                <c:pt idx="89959">
                  <c:v>298.50147500019301</c:v>
                </c:pt>
                <c:pt idx="89960">
                  <c:v>298.50273400006699</c:v>
                </c:pt>
                <c:pt idx="89961">
                  <c:v>298.503642000014</c:v>
                </c:pt>
                <c:pt idx="89962">
                  <c:v>298.50634700005605</c:v>
                </c:pt>
                <c:pt idx="89963">
                  <c:v>298.51766899992003</c:v>
                </c:pt>
                <c:pt idx="89964">
                  <c:v>298.53146499999599</c:v>
                </c:pt>
                <c:pt idx="89965">
                  <c:v>298.53169599982704</c:v>
                </c:pt>
                <c:pt idx="89966">
                  <c:v>298.53212199986899</c:v>
                </c:pt>
                <c:pt idx="89967">
                  <c:v>298.53331999993298</c:v>
                </c:pt>
                <c:pt idx="89968">
                  <c:v>298.534151999774</c:v>
                </c:pt>
                <c:pt idx="89969">
                  <c:v>298.54605799982801</c:v>
                </c:pt>
                <c:pt idx="89970">
                  <c:v>298.54637800008203</c:v>
                </c:pt>
                <c:pt idx="89971">
                  <c:v>298.54712699989199</c:v>
                </c:pt>
                <c:pt idx="89972">
                  <c:v>298.547520999818</c:v>
                </c:pt>
                <c:pt idx="89973">
                  <c:v>298.55722499996699</c:v>
                </c:pt>
                <c:pt idx="89974">
                  <c:v>298.55786100006299</c:v>
                </c:pt>
                <c:pt idx="89975">
                  <c:v>298.55918200018999</c:v>
                </c:pt>
                <c:pt idx="89976">
                  <c:v>298.56009600007303</c:v>
                </c:pt>
                <c:pt idx="89977">
                  <c:v>298.56549199985199</c:v>
                </c:pt>
                <c:pt idx="89978">
                  <c:v>298.57217900007498</c:v>
                </c:pt>
                <c:pt idx="89979">
                  <c:v>298.57618300002201</c:v>
                </c:pt>
                <c:pt idx="89980">
                  <c:v>298.57680199984298</c:v>
                </c:pt>
                <c:pt idx="89981">
                  <c:v>298.578097999779</c:v>
                </c:pt>
                <c:pt idx="89982">
                  <c:v>298.57896600015005</c:v>
                </c:pt>
                <c:pt idx="89983">
                  <c:v>298.59490799981302</c:v>
                </c:pt>
                <c:pt idx="89984">
                  <c:v>298.59533499984502</c:v>
                </c:pt>
                <c:pt idx="89985">
                  <c:v>298.59599700012001</c:v>
                </c:pt>
                <c:pt idx="89986">
                  <c:v>298.59615699979196</c:v>
                </c:pt>
                <c:pt idx="89987">
                  <c:v>298.59657399993</c:v>
                </c:pt>
                <c:pt idx="89988">
                  <c:v>298.59668000017297</c:v>
                </c:pt>
                <c:pt idx="89989">
                  <c:v>298.59762700016199</c:v>
                </c:pt>
                <c:pt idx="89990">
                  <c:v>298.59833699993004</c:v>
                </c:pt>
                <c:pt idx="89991">
                  <c:v>298.59978900003603</c:v>
                </c:pt>
                <c:pt idx="89992">
                  <c:v>298.60645300004705</c:v>
                </c:pt>
                <c:pt idx="89993">
                  <c:v>298.60705600003701</c:v>
                </c:pt>
                <c:pt idx="89994">
                  <c:v>298.60820600015302</c:v>
                </c:pt>
                <c:pt idx="89995">
                  <c:v>298.608961999889</c:v>
                </c:pt>
                <c:pt idx="89996">
                  <c:v>298.61013400022699</c:v>
                </c:pt>
                <c:pt idx="89997">
                  <c:v>298.61163699979403</c:v>
                </c:pt>
                <c:pt idx="89998">
                  <c:v>298.61207600015399</c:v>
                </c:pt>
                <c:pt idx="89999">
                  <c:v>298.612805000175</c:v>
                </c:pt>
                <c:pt idx="90000">
                  <c:v>298.61377799988901</c:v>
                </c:pt>
                <c:pt idx="90001">
                  <c:v>298.62259199990098</c:v>
                </c:pt>
                <c:pt idx="90002">
                  <c:v>298.62735300002799</c:v>
                </c:pt>
                <c:pt idx="90003">
                  <c:v>298.62805599987001</c:v>
                </c:pt>
                <c:pt idx="90004">
                  <c:v>298.62948199979598</c:v>
                </c:pt>
                <c:pt idx="90005">
                  <c:v>298.62962200013499</c:v>
                </c:pt>
                <c:pt idx="90006">
                  <c:v>298.62965099982796</c:v>
                </c:pt>
                <c:pt idx="90007">
                  <c:v>298.62997700001802</c:v>
                </c:pt>
                <c:pt idx="90008">
                  <c:v>298.63036899996501</c:v>
                </c:pt>
                <c:pt idx="90009">
                  <c:v>298.63067799988102</c:v>
                </c:pt>
                <c:pt idx="90010">
                  <c:v>298.63115799980699</c:v>
                </c:pt>
                <c:pt idx="90011">
                  <c:v>298.64554999994601</c:v>
                </c:pt>
                <c:pt idx="90012">
                  <c:v>298.66237699980002</c:v>
                </c:pt>
                <c:pt idx="90013">
                  <c:v>298.66473399988502</c:v>
                </c:pt>
                <c:pt idx="90014">
                  <c:v>298.66535900009603</c:v>
                </c:pt>
                <c:pt idx="90015">
                  <c:v>298.66664700011802</c:v>
                </c:pt>
                <c:pt idx="90016">
                  <c:v>298.66746000015996</c:v>
                </c:pt>
                <c:pt idx="90017">
                  <c:v>298.67153699979002</c:v>
                </c:pt>
                <c:pt idx="90018">
                  <c:v>298.67204199990704</c:v>
                </c:pt>
                <c:pt idx="90019">
                  <c:v>298.67289599997002</c:v>
                </c:pt>
                <c:pt idx="90020">
                  <c:v>298.67338299982202</c:v>
                </c:pt>
                <c:pt idx="90021">
                  <c:v>298.67356400018195</c:v>
                </c:pt>
                <c:pt idx="90022">
                  <c:v>298.67374200011898</c:v>
                </c:pt>
                <c:pt idx="90023">
                  <c:v>298.679173999971</c:v>
                </c:pt>
                <c:pt idx="90024">
                  <c:v>298.719176999838</c:v>
                </c:pt>
                <c:pt idx="90025">
                  <c:v>298.719842000082</c:v>
                </c:pt>
                <c:pt idx="90026">
                  <c:v>298.72108500012399</c:v>
                </c:pt>
                <c:pt idx="90027">
                  <c:v>298.721090000071</c:v>
                </c:pt>
                <c:pt idx="90028">
                  <c:v>298.72179799985997</c:v>
                </c:pt>
                <c:pt idx="90029">
                  <c:v>298.72671400016702</c:v>
                </c:pt>
                <c:pt idx="90030">
                  <c:v>298.72743399982897</c:v>
                </c:pt>
                <c:pt idx="90031">
                  <c:v>298.72846099988197</c:v>
                </c:pt>
                <c:pt idx="90032">
                  <c:v>298.72895500011498</c:v>
                </c:pt>
                <c:pt idx="90033">
                  <c:v>298.72917700004103</c:v>
                </c:pt>
                <c:pt idx="90034">
                  <c:v>298.72975899979701</c:v>
                </c:pt>
                <c:pt idx="90035">
                  <c:v>298.73003100010402</c:v>
                </c:pt>
                <c:pt idx="90036">
                  <c:v>298.73084100017797</c:v>
                </c:pt>
                <c:pt idx="90037">
                  <c:v>298.73161700015697</c:v>
                </c:pt>
                <c:pt idx="90038">
                  <c:v>298.73826899984095</c:v>
                </c:pt>
                <c:pt idx="90039">
                  <c:v>298.74703699988402</c:v>
                </c:pt>
                <c:pt idx="90040">
                  <c:v>298.74739800015902</c:v>
                </c:pt>
                <c:pt idx="90041">
                  <c:v>298.74800500010599</c:v>
                </c:pt>
                <c:pt idx="90042">
                  <c:v>298.74849199995799</c:v>
                </c:pt>
                <c:pt idx="90043">
                  <c:v>298.75803200002298</c:v>
                </c:pt>
                <c:pt idx="90044">
                  <c:v>298.758514999917</c:v>
                </c:pt>
                <c:pt idx="90045">
                  <c:v>298.75941199998101</c:v>
                </c:pt>
                <c:pt idx="90046">
                  <c:v>298.76004800007598</c:v>
                </c:pt>
                <c:pt idx="90047">
                  <c:v>298.762945999897</c:v>
                </c:pt>
                <c:pt idx="90048">
                  <c:v>298.76358199999203</c:v>
                </c:pt>
                <c:pt idx="90049">
                  <c:v>298.76491799996001</c:v>
                </c:pt>
                <c:pt idx="90050">
                  <c:v>298.76577300001298</c:v>
                </c:pt>
                <c:pt idx="90051">
                  <c:v>298.770473999866</c:v>
                </c:pt>
                <c:pt idx="90052">
                  <c:v>298.77107399988699</c:v>
                </c:pt>
                <c:pt idx="90053">
                  <c:v>298.772389000077</c:v>
                </c:pt>
                <c:pt idx="90054">
                  <c:v>298.77324200015198</c:v>
                </c:pt>
                <c:pt idx="90055">
                  <c:v>298.77896100015198</c:v>
                </c:pt>
                <c:pt idx="90056">
                  <c:v>298.77974900000402</c:v>
                </c:pt>
                <c:pt idx="90057">
                  <c:v>298.79976099982701</c:v>
                </c:pt>
                <c:pt idx="90058">
                  <c:v>298.80022099996398</c:v>
                </c:pt>
                <c:pt idx="90059">
                  <c:v>298.80106100017599</c:v>
                </c:pt>
                <c:pt idx="90060">
                  <c:v>298.80167400006002</c:v>
                </c:pt>
                <c:pt idx="90061">
                  <c:v>298.808897000071</c:v>
                </c:pt>
                <c:pt idx="90062">
                  <c:v>298.80960499985997</c:v>
                </c:pt>
                <c:pt idx="90063">
                  <c:v>298.810719999892</c:v>
                </c:pt>
                <c:pt idx="90064">
                  <c:v>298.81143300008199</c:v>
                </c:pt>
                <c:pt idx="90065">
                  <c:v>298.81399599980699</c:v>
                </c:pt>
                <c:pt idx="90066">
                  <c:v>298.817944999882</c:v>
                </c:pt>
                <c:pt idx="90067">
                  <c:v>298.82074799979802</c:v>
                </c:pt>
                <c:pt idx="90068">
                  <c:v>298.82131300018898</c:v>
                </c:pt>
                <c:pt idx="90069">
                  <c:v>298.82274900000903</c:v>
                </c:pt>
                <c:pt idx="90070">
                  <c:v>298.82346700014699</c:v>
                </c:pt>
                <c:pt idx="90071">
                  <c:v>298.82481200002002</c:v>
                </c:pt>
                <c:pt idx="90072">
                  <c:v>298.82577999978798</c:v>
                </c:pt>
                <c:pt idx="90073">
                  <c:v>298.82660900011598</c:v>
                </c:pt>
                <c:pt idx="90074">
                  <c:v>298.82697099992504</c:v>
                </c:pt>
                <c:pt idx="90075">
                  <c:v>298.82762099987298</c:v>
                </c:pt>
                <c:pt idx="90076">
                  <c:v>298.828111000148</c:v>
                </c:pt>
                <c:pt idx="90077">
                  <c:v>298.83848600002199</c:v>
                </c:pt>
                <c:pt idx="90078">
                  <c:v>298.84488600009695</c:v>
                </c:pt>
                <c:pt idx="90079">
                  <c:v>298.84538099986401</c:v>
                </c:pt>
                <c:pt idx="90080">
                  <c:v>298.84626400007602</c:v>
                </c:pt>
                <c:pt idx="90081">
                  <c:v>298.84696099998098</c:v>
                </c:pt>
                <c:pt idx="90082">
                  <c:v>298.85699599981302</c:v>
                </c:pt>
                <c:pt idx="90083">
                  <c:v>298.86083500014104</c:v>
                </c:pt>
                <c:pt idx="90084">
                  <c:v>298.86142299983402</c:v>
                </c:pt>
                <c:pt idx="90085">
                  <c:v>298.86188799991902</c:v>
                </c:pt>
                <c:pt idx="90086">
                  <c:v>298.86248000002496</c:v>
                </c:pt>
                <c:pt idx="90087">
                  <c:v>298.86266299990797</c:v>
                </c:pt>
                <c:pt idx="90088">
                  <c:v>298.86358800013102</c:v>
                </c:pt>
                <c:pt idx="90089">
                  <c:v>298.86370599979199</c:v>
                </c:pt>
                <c:pt idx="90090">
                  <c:v>298.86464299988802</c:v>
                </c:pt>
                <c:pt idx="90091">
                  <c:v>298.86532599994098</c:v>
                </c:pt>
                <c:pt idx="90092">
                  <c:v>298.86597999984502</c:v>
                </c:pt>
                <c:pt idx="90093">
                  <c:v>298.86720000013099</c:v>
                </c:pt>
                <c:pt idx="90094">
                  <c:v>298.86814200017398</c:v>
                </c:pt>
                <c:pt idx="90095">
                  <c:v>298.86856499979297</c:v>
                </c:pt>
                <c:pt idx="90096">
                  <c:v>298.86915199995201</c:v>
                </c:pt>
                <c:pt idx="90097">
                  <c:v>298.86985599978203</c:v>
                </c:pt>
                <c:pt idx="90098">
                  <c:v>298.87038500010004</c:v>
                </c:pt>
                <c:pt idx="90099">
                  <c:v>298.87321800015303</c:v>
                </c:pt>
                <c:pt idx="90100">
                  <c:v>298.87347400017399</c:v>
                </c:pt>
                <c:pt idx="90101">
                  <c:v>298.88394699992199</c:v>
                </c:pt>
                <c:pt idx="90102">
                  <c:v>298.88455999980499</c:v>
                </c:pt>
                <c:pt idx="90103">
                  <c:v>298.88570999992197</c:v>
                </c:pt>
                <c:pt idx="90104">
                  <c:v>298.88640099989004</c:v>
                </c:pt>
                <c:pt idx="90105">
                  <c:v>298.890141999891</c:v>
                </c:pt>
                <c:pt idx="90106">
                  <c:v>298.90052000018801</c:v>
                </c:pt>
                <c:pt idx="90107">
                  <c:v>298.901010000008</c:v>
                </c:pt>
                <c:pt idx="90108">
                  <c:v>298.90186400007201</c:v>
                </c:pt>
                <c:pt idx="90109">
                  <c:v>298.90220300012498</c:v>
                </c:pt>
                <c:pt idx="90110">
                  <c:v>298.90256699991295</c:v>
                </c:pt>
                <c:pt idx="90111">
                  <c:v>298.90278499988199</c:v>
                </c:pt>
                <c:pt idx="90112">
                  <c:v>298.90410300003998</c:v>
                </c:pt>
                <c:pt idx="90113">
                  <c:v>298.90492300000898</c:v>
                </c:pt>
                <c:pt idx="90114">
                  <c:v>298.91014499980804</c:v>
                </c:pt>
                <c:pt idx="90115">
                  <c:v>298.92304199984198</c:v>
                </c:pt>
                <c:pt idx="90116">
                  <c:v>298.92356600021202</c:v>
                </c:pt>
                <c:pt idx="90117">
                  <c:v>298.92398199990498</c:v>
                </c:pt>
                <c:pt idx="90118">
                  <c:v>298.92462399993701</c:v>
                </c:pt>
                <c:pt idx="90119">
                  <c:v>298.92506099986304</c:v>
                </c:pt>
                <c:pt idx="90120">
                  <c:v>298.92755099990603</c:v>
                </c:pt>
                <c:pt idx="90121">
                  <c:v>298.92797999991603</c:v>
                </c:pt>
                <c:pt idx="90122">
                  <c:v>298.92880299985302</c:v>
                </c:pt>
                <c:pt idx="90123">
                  <c:v>298.92932399980003</c:v>
                </c:pt>
                <c:pt idx="90124">
                  <c:v>298.95029199997197</c:v>
                </c:pt>
                <c:pt idx="90125">
                  <c:v>298.951892999866</c:v>
                </c:pt>
                <c:pt idx="90126">
                  <c:v>298.96082300001501</c:v>
                </c:pt>
                <c:pt idx="90127">
                  <c:v>298.96140099981397</c:v>
                </c:pt>
                <c:pt idx="90128">
                  <c:v>298.962356000174</c:v>
                </c:pt>
                <c:pt idx="90129">
                  <c:v>298.96299199981496</c:v>
                </c:pt>
                <c:pt idx="90130">
                  <c:v>298.96561499981499</c:v>
                </c:pt>
                <c:pt idx="90131">
                  <c:v>298.97261299993198</c:v>
                </c:pt>
                <c:pt idx="90132">
                  <c:v>298.979270000018</c:v>
                </c:pt>
                <c:pt idx="90133">
                  <c:v>298.98219100005002</c:v>
                </c:pt>
                <c:pt idx="90134">
                  <c:v>298.982494000028</c:v>
                </c:pt>
                <c:pt idx="90135">
                  <c:v>298.98308100018698</c:v>
                </c:pt>
                <c:pt idx="90136">
                  <c:v>298.98422099995497</c:v>
                </c:pt>
                <c:pt idx="90137">
                  <c:v>298.98500099989099</c:v>
                </c:pt>
                <c:pt idx="90138">
                  <c:v>299.00084800010501</c:v>
                </c:pt>
                <c:pt idx="90139">
                  <c:v>299.03169799990701</c:v>
                </c:pt>
                <c:pt idx="90140">
                  <c:v>299.03289999992899</c:v>
                </c:pt>
                <c:pt idx="90141">
                  <c:v>299.037580000003</c:v>
                </c:pt>
                <c:pt idx="90142">
                  <c:v>299.03816300020401</c:v>
                </c:pt>
                <c:pt idx="90143">
                  <c:v>299.03935199990798</c:v>
                </c:pt>
                <c:pt idx="90144">
                  <c:v>299.03967000018298</c:v>
                </c:pt>
                <c:pt idx="90145">
                  <c:v>299.04010100017297</c:v>
                </c:pt>
                <c:pt idx="90146">
                  <c:v>299.04019800005699</c:v>
                </c:pt>
                <c:pt idx="90147">
                  <c:v>299.04125599978204</c:v>
                </c:pt>
                <c:pt idx="90148">
                  <c:v>299.041991000194</c:v>
                </c:pt>
                <c:pt idx="90149">
                  <c:v>299.04734000001503</c:v>
                </c:pt>
                <c:pt idx="90150">
                  <c:v>299.107257999821</c:v>
                </c:pt>
                <c:pt idx="90151">
                  <c:v>299.10861999996899</c:v>
                </c:pt>
                <c:pt idx="90152">
                  <c:v>299.14203399994199</c:v>
                </c:pt>
                <c:pt idx="90153">
                  <c:v>299.14272399992103</c:v>
                </c:pt>
                <c:pt idx="90154">
                  <c:v>299.14391700003699</c:v>
                </c:pt>
                <c:pt idx="90155">
                  <c:v>299.144757999783</c:v>
                </c:pt>
                <c:pt idx="90156">
                  <c:v>299.14937100011201</c:v>
                </c:pt>
                <c:pt idx="90157">
                  <c:v>299.15011999992197</c:v>
                </c:pt>
                <c:pt idx="90158">
                  <c:v>299.151442000038</c:v>
                </c:pt>
                <c:pt idx="90159">
                  <c:v>299.15233900010196</c:v>
                </c:pt>
                <c:pt idx="90160">
                  <c:v>299.15739699981702</c:v>
                </c:pt>
                <c:pt idx="90161">
                  <c:v>299.15796900013402</c:v>
                </c:pt>
                <c:pt idx="90162">
                  <c:v>299.159043000145</c:v>
                </c:pt>
                <c:pt idx="90163">
                  <c:v>299.159751999923</c:v>
                </c:pt>
                <c:pt idx="90164">
                  <c:v>299.18801699977797</c:v>
                </c:pt>
                <c:pt idx="90165">
                  <c:v>299.18868000004295</c:v>
                </c:pt>
                <c:pt idx="90166">
                  <c:v>299.189847999969</c:v>
                </c:pt>
                <c:pt idx="90167">
                  <c:v>299.19076799978899</c:v>
                </c:pt>
                <c:pt idx="90168">
                  <c:v>299.19673199992701</c:v>
                </c:pt>
                <c:pt idx="90169">
                  <c:v>299.19718300015995</c:v>
                </c:pt>
                <c:pt idx="90170">
                  <c:v>299.19800900006504</c:v>
                </c:pt>
                <c:pt idx="90171">
                  <c:v>299.19845999984301</c:v>
                </c:pt>
                <c:pt idx="90172">
                  <c:v>299.20254399985402</c:v>
                </c:pt>
                <c:pt idx="90173">
                  <c:v>299.20417299990703</c:v>
                </c:pt>
                <c:pt idx="90174">
                  <c:v>299.21457599994</c:v>
                </c:pt>
                <c:pt idx="90175">
                  <c:v>299.233856000228</c:v>
                </c:pt>
                <c:pt idx="90176">
                  <c:v>299.23424300022799</c:v>
                </c:pt>
                <c:pt idx="90177">
                  <c:v>299.23503700001595</c:v>
                </c:pt>
                <c:pt idx="90178">
                  <c:v>299.23557900019597</c:v>
                </c:pt>
                <c:pt idx="90179">
                  <c:v>299.25154900001797</c:v>
                </c:pt>
                <c:pt idx="90180">
                  <c:v>299.25831899981802</c:v>
                </c:pt>
                <c:pt idx="90181">
                  <c:v>299.25894300004001</c:v>
                </c:pt>
                <c:pt idx="90182">
                  <c:v>299.25978399978698</c:v>
                </c:pt>
                <c:pt idx="90183">
                  <c:v>299.26024799988198</c:v>
                </c:pt>
                <c:pt idx="90184">
                  <c:v>299.260451999998</c:v>
                </c:pt>
                <c:pt idx="90185">
                  <c:v>299.26115699981801</c:v>
                </c:pt>
                <c:pt idx="90186">
                  <c:v>299.261522000051</c:v>
                </c:pt>
                <c:pt idx="90187">
                  <c:v>299.262890000136</c:v>
                </c:pt>
                <c:pt idx="90188">
                  <c:v>299.26412599979801</c:v>
                </c:pt>
                <c:pt idx="90189">
                  <c:v>299.26656299994602</c:v>
                </c:pt>
                <c:pt idx="90190">
                  <c:v>299.26724200004099</c:v>
                </c:pt>
                <c:pt idx="90191">
                  <c:v>299.26851800018903</c:v>
                </c:pt>
                <c:pt idx="90192">
                  <c:v>299.26937199979801</c:v>
                </c:pt>
                <c:pt idx="90193">
                  <c:v>299.29132100005501</c:v>
                </c:pt>
                <c:pt idx="90194">
                  <c:v>299.29188300002301</c:v>
                </c:pt>
                <c:pt idx="90195">
                  <c:v>299.29283100000202</c:v>
                </c:pt>
                <c:pt idx="90196">
                  <c:v>299.29359100015</c:v>
                </c:pt>
                <c:pt idx="90197">
                  <c:v>299.31176799982399</c:v>
                </c:pt>
                <c:pt idx="90198">
                  <c:v>299.31763800004705</c:v>
                </c:pt>
                <c:pt idx="90199">
                  <c:v>299.31831400017398</c:v>
                </c:pt>
                <c:pt idx="90200">
                  <c:v>299.31975099998402</c:v>
                </c:pt>
                <c:pt idx="90201">
                  <c:v>299.32074199996299</c:v>
                </c:pt>
                <c:pt idx="90202">
                  <c:v>299.32479799981496</c:v>
                </c:pt>
                <c:pt idx="90203">
                  <c:v>299.33074700011201</c:v>
                </c:pt>
                <c:pt idx="90204">
                  <c:v>299.33112099979502</c:v>
                </c:pt>
                <c:pt idx="90205">
                  <c:v>299.33174999996402</c:v>
                </c:pt>
                <c:pt idx="90206">
                  <c:v>299.33221999999603</c:v>
                </c:pt>
                <c:pt idx="90207">
                  <c:v>299.33329599998598</c:v>
                </c:pt>
                <c:pt idx="90208">
                  <c:v>299.33378599980597</c:v>
                </c:pt>
                <c:pt idx="90209">
                  <c:v>299.33501200002803</c:v>
                </c:pt>
                <c:pt idx="90210">
                  <c:v>299.33589199981702</c:v>
                </c:pt>
                <c:pt idx="90211">
                  <c:v>299.35524199981899</c:v>
                </c:pt>
                <c:pt idx="90212">
                  <c:v>299.35591000003097</c:v>
                </c:pt>
                <c:pt idx="90213">
                  <c:v>299.35641800011496</c:v>
                </c:pt>
                <c:pt idx="90214">
                  <c:v>299.356441999862</c:v>
                </c:pt>
                <c:pt idx="90215">
                  <c:v>299.35703399996697</c:v>
                </c:pt>
                <c:pt idx="90216">
                  <c:v>299.35714800012602</c:v>
                </c:pt>
                <c:pt idx="90217">
                  <c:v>299.357922000126</c:v>
                </c:pt>
                <c:pt idx="90218">
                  <c:v>299.35807899983001</c:v>
                </c:pt>
                <c:pt idx="90219">
                  <c:v>299.35859999977703</c:v>
                </c:pt>
                <c:pt idx="90220">
                  <c:v>299.37521000010702</c:v>
                </c:pt>
                <c:pt idx="90221">
                  <c:v>299.37594200009698</c:v>
                </c:pt>
                <c:pt idx="90222">
                  <c:v>299.37714800007598</c:v>
                </c:pt>
                <c:pt idx="90223">
                  <c:v>299.37800300012896</c:v>
                </c:pt>
                <c:pt idx="90224">
                  <c:v>299.39430900003498</c:v>
                </c:pt>
                <c:pt idx="90225">
                  <c:v>299.39442400018299</c:v>
                </c:pt>
                <c:pt idx="90226">
                  <c:v>299.394835999919</c:v>
                </c:pt>
                <c:pt idx="90227">
                  <c:v>299.39539199995102</c:v>
                </c:pt>
                <c:pt idx="90228">
                  <c:v>299.396133999835</c:v>
                </c:pt>
                <c:pt idx="90229">
                  <c:v>299.40061099978203</c:v>
                </c:pt>
                <c:pt idx="90230">
                  <c:v>299.401020000004</c:v>
                </c:pt>
                <c:pt idx="90231">
                  <c:v>299.40181600022697</c:v>
                </c:pt>
                <c:pt idx="90232">
                  <c:v>299.40196100005699</c:v>
                </c:pt>
                <c:pt idx="90233">
                  <c:v>299.40223899984596</c:v>
                </c:pt>
                <c:pt idx="90234">
                  <c:v>299.40233400020497</c:v>
                </c:pt>
                <c:pt idx="90235">
                  <c:v>299.42035000021798</c:v>
                </c:pt>
                <c:pt idx="90236">
                  <c:v>299.43210300007098</c:v>
                </c:pt>
                <c:pt idx="90237">
                  <c:v>299.43253100009298</c:v>
                </c:pt>
                <c:pt idx="90238">
                  <c:v>299.43311399983901</c:v>
                </c:pt>
                <c:pt idx="90239">
                  <c:v>299.43428700016699</c:v>
                </c:pt>
                <c:pt idx="90240">
                  <c:v>299.43506900008202</c:v>
                </c:pt>
                <c:pt idx="90241">
                  <c:v>299.44082400015702</c:v>
                </c:pt>
                <c:pt idx="90242">
                  <c:v>299.46579299985302</c:v>
                </c:pt>
                <c:pt idx="90243">
                  <c:v>299.46838700015996</c:v>
                </c:pt>
                <c:pt idx="90244">
                  <c:v>299.47224499983298</c:v>
                </c:pt>
                <c:pt idx="90245">
                  <c:v>299.49759700002596</c:v>
                </c:pt>
                <c:pt idx="90246">
                  <c:v>299.51153100000698</c:v>
                </c:pt>
                <c:pt idx="90247">
                  <c:v>299.51213799995401</c:v>
                </c:pt>
                <c:pt idx="90248">
                  <c:v>299.51333200006002</c:v>
                </c:pt>
                <c:pt idx="90249">
                  <c:v>299.51417800020801</c:v>
                </c:pt>
                <c:pt idx="90250">
                  <c:v>299.521079999976</c:v>
                </c:pt>
                <c:pt idx="90251">
                  <c:v>299.52165699978605</c:v>
                </c:pt>
                <c:pt idx="90252">
                  <c:v>299.52232100003999</c:v>
                </c:pt>
                <c:pt idx="90253">
                  <c:v>299.52359099979697</c:v>
                </c:pt>
                <c:pt idx="90254">
                  <c:v>299.52435299992402</c:v>
                </c:pt>
                <c:pt idx="90255">
                  <c:v>299.52648800008302</c:v>
                </c:pt>
                <c:pt idx="90256">
                  <c:v>299.52709500002999</c:v>
                </c:pt>
                <c:pt idx="90257">
                  <c:v>299.52825600002996</c:v>
                </c:pt>
                <c:pt idx="90258">
                  <c:v>299.529565999819</c:v>
                </c:pt>
                <c:pt idx="90259">
                  <c:v>299.535514000126</c:v>
                </c:pt>
                <c:pt idx="90260">
                  <c:v>299.53585000021098</c:v>
                </c:pt>
                <c:pt idx="90261">
                  <c:v>299.53646300009399</c:v>
                </c:pt>
                <c:pt idx="90262">
                  <c:v>299.536946999978</c:v>
                </c:pt>
                <c:pt idx="90263">
                  <c:v>299.54756400002202</c:v>
                </c:pt>
                <c:pt idx="90264">
                  <c:v>299.54806800014899</c:v>
                </c:pt>
                <c:pt idx="90265">
                  <c:v>299.549100000149</c:v>
                </c:pt>
                <c:pt idx="90266">
                  <c:v>299.54989599991603</c:v>
                </c:pt>
                <c:pt idx="90267">
                  <c:v>299.55038700018105</c:v>
                </c:pt>
                <c:pt idx="90268">
                  <c:v>299.55067799983198</c:v>
                </c:pt>
                <c:pt idx="90269">
                  <c:v>299.55198800007497</c:v>
                </c:pt>
                <c:pt idx="90270">
                  <c:v>299.55219500016</c:v>
                </c:pt>
                <c:pt idx="90271">
                  <c:v>299.55272999995901</c:v>
                </c:pt>
                <c:pt idx="90272">
                  <c:v>299.55279800014904</c:v>
                </c:pt>
                <c:pt idx="90273">
                  <c:v>299.55319600003304</c:v>
                </c:pt>
                <c:pt idx="90274">
                  <c:v>299.55379700004397</c:v>
                </c:pt>
                <c:pt idx="90275">
                  <c:v>299.56142499986498</c:v>
                </c:pt>
                <c:pt idx="90276">
                  <c:v>299.56210299997099</c:v>
                </c:pt>
                <c:pt idx="90277">
                  <c:v>299.56353599982299</c:v>
                </c:pt>
                <c:pt idx="90278">
                  <c:v>299.564545000066</c:v>
                </c:pt>
                <c:pt idx="90279">
                  <c:v>299.56938099985496</c:v>
                </c:pt>
                <c:pt idx="90280">
                  <c:v>299.57887899990897</c:v>
                </c:pt>
                <c:pt idx="90281">
                  <c:v>299.58660100010002</c:v>
                </c:pt>
                <c:pt idx="90282">
                  <c:v>299.58727700022695</c:v>
                </c:pt>
                <c:pt idx="90283">
                  <c:v>299.58861500017503</c:v>
                </c:pt>
                <c:pt idx="90284">
                  <c:v>299.58947700015403</c:v>
                </c:pt>
                <c:pt idx="90285">
                  <c:v>299.595003999911</c:v>
                </c:pt>
                <c:pt idx="90286">
                  <c:v>299.59558600012303</c:v>
                </c:pt>
                <c:pt idx="90287">
                  <c:v>299.59697399999601</c:v>
                </c:pt>
                <c:pt idx="90288">
                  <c:v>299.59788199994301</c:v>
                </c:pt>
                <c:pt idx="90289">
                  <c:v>299.60674399990199</c:v>
                </c:pt>
                <c:pt idx="90290">
                  <c:v>299.60720100007097</c:v>
                </c:pt>
                <c:pt idx="90291">
                  <c:v>299.608094000177</c:v>
                </c:pt>
                <c:pt idx="90292">
                  <c:v>299.60875599999702</c:v>
                </c:pt>
                <c:pt idx="90293">
                  <c:v>299.612517999776</c:v>
                </c:pt>
                <c:pt idx="90294">
                  <c:v>299.61716800016802</c:v>
                </c:pt>
                <c:pt idx="90295">
                  <c:v>299.62652599988297</c:v>
                </c:pt>
                <c:pt idx="90296">
                  <c:v>299.62881399978801</c:v>
                </c:pt>
                <c:pt idx="90297">
                  <c:v>299.62950400022203</c:v>
                </c:pt>
                <c:pt idx="90298">
                  <c:v>299.63081599998895</c:v>
                </c:pt>
                <c:pt idx="90299">
                  <c:v>299.631687999863</c:v>
                </c:pt>
                <c:pt idx="90300">
                  <c:v>299.64255000004397</c:v>
                </c:pt>
                <c:pt idx="90301">
                  <c:v>299.65093100008704</c:v>
                </c:pt>
                <c:pt idx="90302">
                  <c:v>299.65137499993904</c:v>
                </c:pt>
                <c:pt idx="90303">
                  <c:v>299.65216299979102</c:v>
                </c:pt>
                <c:pt idx="90304">
                  <c:v>299.652763999802</c:v>
                </c:pt>
                <c:pt idx="90305">
                  <c:v>299.65581299984399</c:v>
                </c:pt>
                <c:pt idx="90306">
                  <c:v>299.67520299987797</c:v>
                </c:pt>
                <c:pt idx="90307">
                  <c:v>299.70146200003001</c:v>
                </c:pt>
                <c:pt idx="90308">
                  <c:v>299.70200600018802</c:v>
                </c:pt>
                <c:pt idx="90309">
                  <c:v>299.702196999987</c:v>
                </c:pt>
                <c:pt idx="90310">
                  <c:v>299.70349599989197</c:v>
                </c:pt>
                <c:pt idx="90311">
                  <c:v>299.70424800012501</c:v>
                </c:pt>
                <c:pt idx="90312">
                  <c:v>299.70437800011496</c:v>
                </c:pt>
                <c:pt idx="90313">
                  <c:v>299.72312600011702</c:v>
                </c:pt>
                <c:pt idx="90314">
                  <c:v>299.72502900000103</c:v>
                </c:pt>
                <c:pt idx="90315">
                  <c:v>299.72567599997996</c:v>
                </c:pt>
                <c:pt idx="90316">
                  <c:v>299.72700200005403</c:v>
                </c:pt>
                <c:pt idx="90317">
                  <c:v>299.72783199991602</c:v>
                </c:pt>
                <c:pt idx="90318">
                  <c:v>299.73506499982204</c:v>
                </c:pt>
                <c:pt idx="90319">
                  <c:v>299.75330200022603</c:v>
                </c:pt>
                <c:pt idx="90320">
                  <c:v>299.76622300000599</c:v>
                </c:pt>
                <c:pt idx="90321">
                  <c:v>299.76694800006902</c:v>
                </c:pt>
                <c:pt idx="90322">
                  <c:v>299.76833699993199</c:v>
                </c:pt>
                <c:pt idx="90323">
                  <c:v>299.76891600017501</c:v>
                </c:pt>
                <c:pt idx="90324">
                  <c:v>299.76916699979398</c:v>
                </c:pt>
                <c:pt idx="90325">
                  <c:v>299.76947100021704</c:v>
                </c:pt>
                <c:pt idx="90326">
                  <c:v>299.77043600001701</c:v>
                </c:pt>
                <c:pt idx="90327">
                  <c:v>299.771082000006</c:v>
                </c:pt>
                <c:pt idx="90328">
                  <c:v>299.77178099989004</c:v>
                </c:pt>
                <c:pt idx="90329">
                  <c:v>299.77209700018602</c:v>
                </c:pt>
                <c:pt idx="90330">
                  <c:v>299.77380999980596</c:v>
                </c:pt>
                <c:pt idx="90331">
                  <c:v>299.77404300006998</c:v>
                </c:pt>
                <c:pt idx="90332">
                  <c:v>299.77506500017603</c:v>
                </c:pt>
                <c:pt idx="90333">
                  <c:v>299.77526599986896</c:v>
                </c:pt>
                <c:pt idx="90334">
                  <c:v>299.77581899993299</c:v>
                </c:pt>
                <c:pt idx="90335">
                  <c:v>299.77588800011199</c:v>
                </c:pt>
                <c:pt idx="90336">
                  <c:v>299.77596700018603</c:v>
                </c:pt>
                <c:pt idx="90337">
                  <c:v>299.77637999991202</c:v>
                </c:pt>
                <c:pt idx="90338">
                  <c:v>299.777039000218</c:v>
                </c:pt>
                <c:pt idx="90339">
                  <c:v>299.77746099984802</c:v>
                </c:pt>
                <c:pt idx="90340">
                  <c:v>299.78353500018699</c:v>
                </c:pt>
                <c:pt idx="90341">
                  <c:v>299.79328499984996</c:v>
                </c:pt>
                <c:pt idx="90342">
                  <c:v>299.80282199994599</c:v>
                </c:pt>
                <c:pt idx="90343">
                  <c:v>299.80349400011602</c:v>
                </c:pt>
                <c:pt idx="90344">
                  <c:v>299.804822000169</c:v>
                </c:pt>
                <c:pt idx="90345">
                  <c:v>299.80573200009502</c:v>
                </c:pt>
                <c:pt idx="90346">
                  <c:v>299.808927999947</c:v>
                </c:pt>
                <c:pt idx="90347">
                  <c:v>299.80933300021201</c:v>
                </c:pt>
                <c:pt idx="90348">
                  <c:v>299.81010900019095</c:v>
                </c:pt>
                <c:pt idx="90349">
                  <c:v>299.81072800001101</c:v>
                </c:pt>
                <c:pt idx="90350">
                  <c:v>299.81638299977897</c:v>
                </c:pt>
                <c:pt idx="90351">
                  <c:v>299.81703300018103</c:v>
                </c:pt>
                <c:pt idx="90352">
                  <c:v>299.817791999885</c:v>
                </c:pt>
                <c:pt idx="90353">
                  <c:v>299.81827499977896</c:v>
                </c:pt>
                <c:pt idx="90354">
                  <c:v>299.81906900002201</c:v>
                </c:pt>
                <c:pt idx="90355">
                  <c:v>299.82399399977999</c:v>
                </c:pt>
                <c:pt idx="90356">
                  <c:v>299.82459199982202</c:v>
                </c:pt>
                <c:pt idx="90357">
                  <c:v>299.82560400003399</c:v>
                </c:pt>
                <c:pt idx="90358">
                  <c:v>299.82629500000201</c:v>
                </c:pt>
                <c:pt idx="90359">
                  <c:v>299.82967900014</c:v>
                </c:pt>
                <c:pt idx="90360">
                  <c:v>299.841875999845</c:v>
                </c:pt>
                <c:pt idx="90361">
                  <c:v>299.842446000184</c:v>
                </c:pt>
                <c:pt idx="90362">
                  <c:v>299.84363599987699</c:v>
                </c:pt>
                <c:pt idx="90363">
                  <c:v>299.84454599980302</c:v>
                </c:pt>
                <c:pt idx="90364">
                  <c:v>299.84927499981399</c:v>
                </c:pt>
                <c:pt idx="90365">
                  <c:v>299.849949999952</c:v>
                </c:pt>
                <c:pt idx="90366">
                  <c:v>299.85141099996298</c:v>
                </c:pt>
                <c:pt idx="90367">
                  <c:v>299.85239699999499</c:v>
                </c:pt>
                <c:pt idx="90368">
                  <c:v>299.853253000037</c:v>
                </c:pt>
                <c:pt idx="90369">
                  <c:v>299.86626299978502</c:v>
                </c:pt>
                <c:pt idx="90370">
                  <c:v>299.866933999965</c:v>
                </c:pt>
                <c:pt idx="90371">
                  <c:v>299.86812100014504</c:v>
                </c:pt>
                <c:pt idx="90372">
                  <c:v>299.86891699991202</c:v>
                </c:pt>
                <c:pt idx="90373">
                  <c:v>299.86945800010199</c:v>
                </c:pt>
                <c:pt idx="90374">
                  <c:v>299.88088800018801</c:v>
                </c:pt>
                <c:pt idx="90375">
                  <c:v>299.88153500016699</c:v>
                </c:pt>
                <c:pt idx="90376">
                  <c:v>299.88269700015701</c:v>
                </c:pt>
                <c:pt idx="90377">
                  <c:v>299.88361000005102</c:v>
                </c:pt>
                <c:pt idx="90378">
                  <c:v>299.88554200008303</c:v>
                </c:pt>
                <c:pt idx="90379">
                  <c:v>299.88601400009401</c:v>
                </c:pt>
                <c:pt idx="90380">
                  <c:v>299.88609300016805</c:v>
                </c:pt>
                <c:pt idx="90381">
                  <c:v>299.886963000062</c:v>
                </c:pt>
                <c:pt idx="90382">
                  <c:v>299.88785100022102</c:v>
                </c:pt>
                <c:pt idx="90383">
                  <c:v>299.89343599981999</c:v>
                </c:pt>
                <c:pt idx="90384">
                  <c:v>299.89387200021099</c:v>
                </c:pt>
                <c:pt idx="90385">
                  <c:v>299.89469300016896</c:v>
                </c:pt>
                <c:pt idx="90386">
                  <c:v>299.89523599988297</c:v>
                </c:pt>
                <c:pt idx="90387">
                  <c:v>299.90252900006402</c:v>
                </c:pt>
                <c:pt idx="90388">
                  <c:v>299.905697000212</c:v>
                </c:pt>
                <c:pt idx="90389">
                  <c:v>299.91402199993905</c:v>
                </c:pt>
                <c:pt idx="90390">
                  <c:v>299.91445599989601</c:v>
                </c:pt>
                <c:pt idx="90391">
                  <c:v>299.91531899986501</c:v>
                </c:pt>
                <c:pt idx="90392">
                  <c:v>299.91589700011895</c:v>
                </c:pt>
                <c:pt idx="90393">
                  <c:v>299.91616799998098</c:v>
                </c:pt>
                <c:pt idx="90394">
                  <c:v>299.91676400004502</c:v>
                </c:pt>
                <c:pt idx="90395">
                  <c:v>299.91791700012897</c:v>
                </c:pt>
                <c:pt idx="90396">
                  <c:v>299.91793199997096</c:v>
                </c:pt>
                <c:pt idx="90397">
                  <c:v>299.91842900017201</c:v>
                </c:pt>
                <c:pt idx="90398">
                  <c:v>299.918705999971</c:v>
                </c:pt>
                <c:pt idx="90399">
                  <c:v>299.92769599994</c:v>
                </c:pt>
                <c:pt idx="90400">
                  <c:v>299.937307000163</c:v>
                </c:pt>
                <c:pt idx="90401">
                  <c:v>299.95658799998597</c:v>
                </c:pt>
                <c:pt idx="90402">
                  <c:v>299.95691400017603</c:v>
                </c:pt>
                <c:pt idx="90403">
                  <c:v>299.957091000123</c:v>
                </c:pt>
                <c:pt idx="90404">
                  <c:v>299.95801199993298</c:v>
                </c:pt>
                <c:pt idx="90405">
                  <c:v>299.95871700020803</c:v>
                </c:pt>
                <c:pt idx="90406">
                  <c:v>299.96695099998703</c:v>
                </c:pt>
                <c:pt idx="90407">
                  <c:v>299.98032799994598</c:v>
                </c:pt>
                <c:pt idx="90408">
                  <c:v>299.98087300009502</c:v>
                </c:pt>
                <c:pt idx="90409">
                  <c:v>299.98153199994704</c:v>
                </c:pt>
                <c:pt idx="90410">
                  <c:v>299.98192399989404</c:v>
                </c:pt>
                <c:pt idx="90411">
                  <c:v>299.98239799988301</c:v>
                </c:pt>
                <c:pt idx="90412">
                  <c:v>299.98274399986201</c:v>
                </c:pt>
                <c:pt idx="90413">
                  <c:v>299.982754000211</c:v>
                </c:pt>
                <c:pt idx="90414">
                  <c:v>299.98318800016898</c:v>
                </c:pt>
                <c:pt idx="90415">
                  <c:v>299.98333599996801</c:v>
                </c:pt>
                <c:pt idx="90416">
                  <c:v>299.98362300011598</c:v>
                </c:pt>
                <c:pt idx="90417">
                  <c:v>299.98374300021101</c:v>
                </c:pt>
                <c:pt idx="90418">
                  <c:v>299.98443700014798</c:v>
                </c:pt>
                <c:pt idx="90419">
                  <c:v>299.98531299997904</c:v>
                </c:pt>
                <c:pt idx="90420">
                  <c:v>299.98801400006403</c:v>
                </c:pt>
                <c:pt idx="90421">
                  <c:v>299.99482699986396</c:v>
                </c:pt>
                <c:pt idx="90422">
                  <c:v>299.99935800015004</c:v>
                </c:pt>
                <c:pt idx="90423">
                  <c:v>300.00113500000202</c:v>
                </c:pt>
                <c:pt idx="90424">
                  <c:v>300.00169400000203</c:v>
                </c:pt>
                <c:pt idx="90425">
                  <c:v>300.00288600012897</c:v>
                </c:pt>
                <c:pt idx="90426">
                  <c:v>300.00367299999101</c:v>
                </c:pt>
                <c:pt idx="90427">
                  <c:v>300.01242500020402</c:v>
                </c:pt>
                <c:pt idx="90428">
                  <c:v>300.013072000183</c:v>
                </c:pt>
                <c:pt idx="90429">
                  <c:v>300.014329000077</c:v>
                </c:pt>
                <c:pt idx="90430">
                  <c:v>300.01518900007699</c:v>
                </c:pt>
                <c:pt idx="90431">
                  <c:v>300.03122500011096</c:v>
                </c:pt>
                <c:pt idx="90432">
                  <c:v>300.04165499985896</c:v>
                </c:pt>
                <c:pt idx="90433">
                  <c:v>300.04215200006001</c:v>
                </c:pt>
                <c:pt idx="90434">
                  <c:v>300.04295900016501</c:v>
                </c:pt>
                <c:pt idx="90435">
                  <c:v>300.04349799992195</c:v>
                </c:pt>
                <c:pt idx="90436">
                  <c:v>300.05107099986998</c:v>
                </c:pt>
                <c:pt idx="90437">
                  <c:v>300.05252000000797</c:v>
                </c:pt>
                <c:pt idx="90438">
                  <c:v>300.05445300002901</c:v>
                </c:pt>
                <c:pt idx="90439">
                  <c:v>300.072229999841</c:v>
                </c:pt>
                <c:pt idx="90440">
                  <c:v>300.07254400015802</c:v>
                </c:pt>
                <c:pt idx="90441">
                  <c:v>300.07322399978801</c:v>
                </c:pt>
                <c:pt idx="90442">
                  <c:v>300.07360399986203</c:v>
                </c:pt>
                <c:pt idx="90443">
                  <c:v>300.08165900017002</c:v>
                </c:pt>
                <c:pt idx="90444">
                  <c:v>300.09210700018195</c:v>
                </c:pt>
                <c:pt idx="90445">
                  <c:v>300.09432399992801</c:v>
                </c:pt>
                <c:pt idx="90446">
                  <c:v>300.09501199992798</c:v>
                </c:pt>
                <c:pt idx="90447">
                  <c:v>300.09621799990703</c:v>
                </c:pt>
                <c:pt idx="90448">
                  <c:v>300.09717700022503</c:v>
                </c:pt>
                <c:pt idx="90449">
                  <c:v>300.10913200021599</c:v>
                </c:pt>
                <c:pt idx="90450">
                  <c:v>300.109499999962</c:v>
                </c:pt>
                <c:pt idx="90451">
                  <c:v>300.11024499981397</c:v>
                </c:pt>
                <c:pt idx="90452">
                  <c:v>300.11081900010998</c:v>
                </c:pt>
                <c:pt idx="90453">
                  <c:v>300.12055899987899</c:v>
                </c:pt>
                <c:pt idx="90454">
                  <c:v>300.120966000122</c:v>
                </c:pt>
                <c:pt idx="90455">
                  <c:v>300.12174600005801</c:v>
                </c:pt>
                <c:pt idx="90456">
                  <c:v>300.12226799999502</c:v>
                </c:pt>
                <c:pt idx="90457">
                  <c:v>300.13728499989099</c:v>
                </c:pt>
                <c:pt idx="90458">
                  <c:v>300.13992900012397</c:v>
                </c:pt>
                <c:pt idx="90459">
                  <c:v>300.14181700016701</c:v>
                </c:pt>
                <c:pt idx="90460">
                  <c:v>300.14245800020899</c:v>
                </c:pt>
                <c:pt idx="90461">
                  <c:v>300.14375900009298</c:v>
                </c:pt>
                <c:pt idx="90462">
                  <c:v>300.14395699981804</c:v>
                </c:pt>
                <c:pt idx="90463">
                  <c:v>300.14461600012498</c:v>
                </c:pt>
                <c:pt idx="90464">
                  <c:v>300.16249299978801</c:v>
                </c:pt>
                <c:pt idx="90465">
                  <c:v>300.17530799977897</c:v>
                </c:pt>
                <c:pt idx="90466">
                  <c:v>300.17588100008601</c:v>
                </c:pt>
                <c:pt idx="90467">
                  <c:v>300.176967999959</c:v>
                </c:pt>
                <c:pt idx="90468">
                  <c:v>300.177589000213</c:v>
                </c:pt>
                <c:pt idx="90469">
                  <c:v>300.177687000086</c:v>
                </c:pt>
                <c:pt idx="90470">
                  <c:v>300.17831900022401</c:v>
                </c:pt>
                <c:pt idx="90471">
                  <c:v>300.17963699992799</c:v>
                </c:pt>
                <c:pt idx="90472">
                  <c:v>300.180498999907</c:v>
                </c:pt>
                <c:pt idx="90473">
                  <c:v>300.18669199989699</c:v>
                </c:pt>
                <c:pt idx="90474">
                  <c:v>300.189061999844</c:v>
                </c:pt>
                <c:pt idx="90475">
                  <c:v>300.18974799986603</c:v>
                </c:pt>
                <c:pt idx="90476">
                  <c:v>300.19077399992904</c:v>
                </c:pt>
                <c:pt idx="90477">
                  <c:v>300.191594999887</c:v>
                </c:pt>
                <c:pt idx="90478">
                  <c:v>300.19498899991902</c:v>
                </c:pt>
                <c:pt idx="90479">
                  <c:v>300.21531600004801</c:v>
                </c:pt>
                <c:pt idx="90480">
                  <c:v>300.21592100001698</c:v>
                </c:pt>
                <c:pt idx="90481">
                  <c:v>300.21693800017601</c:v>
                </c:pt>
                <c:pt idx="90482">
                  <c:v>300.21777399997501</c:v>
                </c:pt>
                <c:pt idx="90483">
                  <c:v>300.22337399986998</c:v>
                </c:pt>
                <c:pt idx="90484">
                  <c:v>300.22382100014499</c:v>
                </c:pt>
                <c:pt idx="90485">
                  <c:v>300.22454600020802</c:v>
                </c:pt>
                <c:pt idx="90486">
                  <c:v>300.224683000124</c:v>
                </c:pt>
                <c:pt idx="90487">
                  <c:v>300.22486400002799</c:v>
                </c:pt>
                <c:pt idx="90488">
                  <c:v>300.22521099999705</c:v>
                </c:pt>
                <c:pt idx="90489">
                  <c:v>300.22524700007096</c:v>
                </c:pt>
                <c:pt idx="90490">
                  <c:v>300.22542400001799</c:v>
                </c:pt>
                <c:pt idx="90491">
                  <c:v>300.22650099999703</c:v>
                </c:pt>
                <c:pt idx="90492">
                  <c:v>300.22650299997599</c:v>
                </c:pt>
                <c:pt idx="90493">
                  <c:v>300.22743800009204</c:v>
                </c:pt>
                <c:pt idx="90494">
                  <c:v>300.22789099984902</c:v>
                </c:pt>
                <c:pt idx="90495">
                  <c:v>300.23346899997699</c:v>
                </c:pt>
                <c:pt idx="90496">
                  <c:v>300.24500199988302</c:v>
                </c:pt>
                <c:pt idx="90497">
                  <c:v>300.26008100003304</c:v>
                </c:pt>
                <c:pt idx="90498">
                  <c:v>300.26079700019096</c:v>
                </c:pt>
                <c:pt idx="90499">
                  <c:v>300.262071999895</c:v>
                </c:pt>
                <c:pt idx="90500">
                  <c:v>300.26345599981101</c:v>
                </c:pt>
                <c:pt idx="90501">
                  <c:v>300.26354499977896</c:v>
                </c:pt>
                <c:pt idx="90502">
                  <c:v>300.26408999992697</c:v>
                </c:pt>
                <c:pt idx="90503">
                  <c:v>300.26497400012795</c:v>
                </c:pt>
                <c:pt idx="90504">
                  <c:v>300.26604300019198</c:v>
                </c:pt>
                <c:pt idx="90505">
                  <c:v>300.26805799980099</c:v>
                </c:pt>
                <c:pt idx="90506">
                  <c:v>300.26865799982204</c:v>
                </c:pt>
                <c:pt idx="90507">
                  <c:v>300.26870299980101</c:v>
                </c:pt>
                <c:pt idx="90508">
                  <c:v>300.26923500008701</c:v>
                </c:pt>
                <c:pt idx="90509">
                  <c:v>300.26978300020301</c:v>
                </c:pt>
                <c:pt idx="90510">
                  <c:v>300.27001600001302</c:v>
                </c:pt>
                <c:pt idx="90511">
                  <c:v>300.270580999949</c:v>
                </c:pt>
                <c:pt idx="90512">
                  <c:v>300.270700000055</c:v>
                </c:pt>
                <c:pt idx="90513">
                  <c:v>300.27991199995</c:v>
                </c:pt>
                <c:pt idx="90514">
                  <c:v>300.28301299989801</c:v>
                </c:pt>
                <c:pt idx="90515">
                  <c:v>300.28498199999302</c:v>
                </c:pt>
                <c:pt idx="90516">
                  <c:v>300.28534499979196</c:v>
                </c:pt>
                <c:pt idx="90517">
                  <c:v>300.28643800005699</c:v>
                </c:pt>
                <c:pt idx="90518">
                  <c:v>300.286657000015</c:v>
                </c:pt>
                <c:pt idx="90519">
                  <c:v>300.28864399992</c:v>
                </c:pt>
                <c:pt idx="90520">
                  <c:v>300.28887199978203</c:v>
                </c:pt>
                <c:pt idx="90521">
                  <c:v>300.29052899999397</c:v>
                </c:pt>
                <c:pt idx="90522">
                  <c:v>300.29074200001503</c:v>
                </c:pt>
                <c:pt idx="90523">
                  <c:v>300.29134599999401</c:v>
                </c:pt>
                <c:pt idx="90524">
                  <c:v>300.29141700015299</c:v>
                </c:pt>
                <c:pt idx="90525">
                  <c:v>300.29148599987798</c:v>
                </c:pt>
                <c:pt idx="90526">
                  <c:v>300.29154700014197</c:v>
                </c:pt>
                <c:pt idx="90527">
                  <c:v>300.29225299995204</c:v>
                </c:pt>
                <c:pt idx="90528">
                  <c:v>300.292803000047</c:v>
                </c:pt>
                <c:pt idx="90529">
                  <c:v>300.29333099991999</c:v>
                </c:pt>
                <c:pt idx="90530">
                  <c:v>300.293768999836</c:v>
                </c:pt>
                <c:pt idx="90531">
                  <c:v>300.299844000164</c:v>
                </c:pt>
                <c:pt idx="90532">
                  <c:v>300.30045900002699</c:v>
                </c:pt>
                <c:pt idx="90533">
                  <c:v>300.30176599984702</c:v>
                </c:pt>
                <c:pt idx="90534">
                  <c:v>300.30278200001698</c:v>
                </c:pt>
                <c:pt idx="90535">
                  <c:v>300.30304799993201</c:v>
                </c:pt>
                <c:pt idx="90536">
                  <c:v>300.31745999985998</c:v>
                </c:pt>
                <c:pt idx="90537">
                  <c:v>300.31847300006098</c:v>
                </c:pt>
                <c:pt idx="90538">
                  <c:v>300.31883799983899</c:v>
                </c:pt>
                <c:pt idx="90539">
                  <c:v>300.319553000008</c:v>
                </c:pt>
                <c:pt idx="90540">
                  <c:v>300.32003599990202</c:v>
                </c:pt>
                <c:pt idx="90541">
                  <c:v>300.32740200021999</c:v>
                </c:pt>
                <c:pt idx="90542">
                  <c:v>300.32802899995602</c:v>
                </c:pt>
                <c:pt idx="90543">
                  <c:v>300.32923999988196</c:v>
                </c:pt>
                <c:pt idx="90544">
                  <c:v>300.32933099982898</c:v>
                </c:pt>
                <c:pt idx="90545">
                  <c:v>300.329887999851</c:v>
                </c:pt>
                <c:pt idx="90546">
                  <c:v>300.330214000041</c:v>
                </c:pt>
                <c:pt idx="90547">
                  <c:v>300.33021799999898</c:v>
                </c:pt>
                <c:pt idx="90548">
                  <c:v>300.33065199995599</c:v>
                </c:pt>
                <c:pt idx="90549">
                  <c:v>300.33121999986099</c:v>
                </c:pt>
                <c:pt idx="90550">
                  <c:v>300.33144800017897</c:v>
                </c:pt>
                <c:pt idx="90551">
                  <c:v>300.33205300014697</c:v>
                </c:pt>
                <c:pt idx="90552">
                  <c:v>300.33296300007299</c:v>
                </c:pt>
                <c:pt idx="90553">
                  <c:v>300.34918100000101</c:v>
                </c:pt>
                <c:pt idx="90554">
                  <c:v>300.35081899995902</c:v>
                </c:pt>
                <c:pt idx="90555">
                  <c:v>300.356074999854</c:v>
                </c:pt>
                <c:pt idx="90556">
                  <c:v>300.36402999985501</c:v>
                </c:pt>
                <c:pt idx="90557">
                  <c:v>300.36449399995001</c:v>
                </c:pt>
                <c:pt idx="90558">
                  <c:v>300.36517700000297</c:v>
                </c:pt>
                <c:pt idx="90559">
                  <c:v>300.36571399978101</c:v>
                </c:pt>
                <c:pt idx="90560">
                  <c:v>300.37894199995202</c:v>
                </c:pt>
                <c:pt idx="90561">
                  <c:v>300.38039900000501</c:v>
                </c:pt>
                <c:pt idx="90562">
                  <c:v>300.39339499990001</c:v>
                </c:pt>
                <c:pt idx="90563">
                  <c:v>300.39683099994301</c:v>
                </c:pt>
                <c:pt idx="90564">
                  <c:v>300.39806800004902</c:v>
                </c:pt>
                <c:pt idx="90565">
                  <c:v>300.39918700003898</c:v>
                </c:pt>
                <c:pt idx="90566">
                  <c:v>300.40740999993403</c:v>
                </c:pt>
                <c:pt idx="90567">
                  <c:v>300.40804000009297</c:v>
                </c:pt>
                <c:pt idx="90568">
                  <c:v>300.40928300013502</c:v>
                </c:pt>
                <c:pt idx="90569">
                  <c:v>300.41020799990201</c:v>
                </c:pt>
                <c:pt idx="90570">
                  <c:v>300.41644399989303</c:v>
                </c:pt>
                <c:pt idx="90571">
                  <c:v>300.422445000094</c:v>
                </c:pt>
                <c:pt idx="90572">
                  <c:v>300.42365899998896</c:v>
                </c:pt>
                <c:pt idx="90573">
                  <c:v>300.44137999993802</c:v>
                </c:pt>
                <c:pt idx="90574">
                  <c:v>300.44207799983195</c:v>
                </c:pt>
                <c:pt idx="90575">
                  <c:v>300.44327999985302</c:v>
                </c:pt>
                <c:pt idx="90576">
                  <c:v>300.44380700019201</c:v>
                </c:pt>
                <c:pt idx="90577">
                  <c:v>300.44418199986399</c:v>
                </c:pt>
                <c:pt idx="90578">
                  <c:v>300.45003900022397</c:v>
                </c:pt>
                <c:pt idx="90579">
                  <c:v>300.45062499993901</c:v>
                </c:pt>
                <c:pt idx="90580">
                  <c:v>300.45170799985499</c:v>
                </c:pt>
                <c:pt idx="90581">
                  <c:v>300.45241200013999</c:v>
                </c:pt>
                <c:pt idx="90582">
                  <c:v>300.45598600008799</c:v>
                </c:pt>
                <c:pt idx="90583">
                  <c:v>300.46005900021498</c:v>
                </c:pt>
                <c:pt idx="90584">
                  <c:v>300.48975099998597</c:v>
                </c:pt>
                <c:pt idx="90585">
                  <c:v>300.493747000018</c:v>
                </c:pt>
                <c:pt idx="90586">
                  <c:v>300.49435999990203</c:v>
                </c:pt>
                <c:pt idx="90587">
                  <c:v>300.49566800016601</c:v>
                </c:pt>
                <c:pt idx="90588">
                  <c:v>300.49645500002902</c:v>
                </c:pt>
                <c:pt idx="90589">
                  <c:v>300.49651699982797</c:v>
                </c:pt>
                <c:pt idx="90590">
                  <c:v>300.50361499979698</c:v>
                </c:pt>
                <c:pt idx="90591">
                  <c:v>300.50416799986101</c:v>
                </c:pt>
                <c:pt idx="90592">
                  <c:v>300.50523299996701</c:v>
                </c:pt>
                <c:pt idx="90593">
                  <c:v>300.50606599979801</c:v>
                </c:pt>
                <c:pt idx="90594">
                  <c:v>300.50716100004098</c:v>
                </c:pt>
                <c:pt idx="90595">
                  <c:v>300.511468999957</c:v>
                </c:pt>
                <c:pt idx="90596">
                  <c:v>300.51212799980902</c:v>
                </c:pt>
                <c:pt idx="90597">
                  <c:v>300.51347100015801</c:v>
                </c:pt>
                <c:pt idx="90598">
                  <c:v>300.51429700006298</c:v>
                </c:pt>
                <c:pt idx="90599">
                  <c:v>300.54516100017202</c:v>
                </c:pt>
                <c:pt idx="90600">
                  <c:v>300.545489999876</c:v>
                </c:pt>
                <c:pt idx="90601">
                  <c:v>300.546176999887</c:v>
                </c:pt>
                <c:pt idx="90602">
                  <c:v>300.546655999824</c:v>
                </c:pt>
                <c:pt idx="90603">
                  <c:v>300.55774899983504</c:v>
                </c:pt>
                <c:pt idx="90604">
                  <c:v>300.56606700009002</c:v>
                </c:pt>
                <c:pt idx="90605">
                  <c:v>300.56657100021704</c:v>
                </c:pt>
                <c:pt idx="90606">
                  <c:v>300.61521900006403</c:v>
                </c:pt>
                <c:pt idx="90607">
                  <c:v>300.62342400015001</c:v>
                </c:pt>
                <c:pt idx="90608">
                  <c:v>300.62415200018199</c:v>
                </c:pt>
                <c:pt idx="90609">
                  <c:v>300.62534599983297</c:v>
                </c:pt>
                <c:pt idx="90610">
                  <c:v>300.62619999989602</c:v>
                </c:pt>
                <c:pt idx="90611">
                  <c:v>300.63613599986599</c:v>
                </c:pt>
                <c:pt idx="90612">
                  <c:v>300.63684100014103</c:v>
                </c:pt>
                <c:pt idx="90613">
                  <c:v>300.63788799998201</c:v>
                </c:pt>
                <c:pt idx="90614">
                  <c:v>300.638562000131</c:v>
                </c:pt>
                <c:pt idx="90615">
                  <c:v>300.63913499998301</c:v>
                </c:pt>
                <c:pt idx="90616">
                  <c:v>300.639264999972</c:v>
                </c:pt>
                <c:pt idx="90617">
                  <c:v>300.64047399991898</c:v>
                </c:pt>
                <c:pt idx="90618">
                  <c:v>300.641392000216</c:v>
                </c:pt>
                <c:pt idx="90619">
                  <c:v>300.65589300011197</c:v>
                </c:pt>
                <c:pt idx="90620">
                  <c:v>300.65653000019597</c:v>
                </c:pt>
                <c:pt idx="90621">
                  <c:v>300.65780599989</c:v>
                </c:pt>
                <c:pt idx="90622">
                  <c:v>300.65870299995299</c:v>
                </c:pt>
                <c:pt idx="90623">
                  <c:v>300.65902100022799</c:v>
                </c:pt>
                <c:pt idx="90624">
                  <c:v>300.65917499996402</c:v>
                </c:pt>
                <c:pt idx="90625">
                  <c:v>300.65965899984803</c:v>
                </c:pt>
                <c:pt idx="90626">
                  <c:v>300.65992600020701</c:v>
                </c:pt>
                <c:pt idx="90627">
                  <c:v>300.66087700015402</c:v>
                </c:pt>
                <c:pt idx="90628">
                  <c:v>300.66129599981599</c:v>
                </c:pt>
                <c:pt idx="90629">
                  <c:v>300.66182900009102</c:v>
                </c:pt>
                <c:pt idx="90630">
                  <c:v>300.66266699986897</c:v>
                </c:pt>
                <c:pt idx="90631">
                  <c:v>300.67910199977598</c:v>
                </c:pt>
                <c:pt idx="90632">
                  <c:v>300.67950800002995</c:v>
                </c:pt>
                <c:pt idx="90633">
                  <c:v>300.680300999829</c:v>
                </c:pt>
                <c:pt idx="90634">
                  <c:v>300.68084999993499</c:v>
                </c:pt>
                <c:pt idx="90635">
                  <c:v>300.69046200014697</c:v>
                </c:pt>
                <c:pt idx="90636">
                  <c:v>300.70144899991601</c:v>
                </c:pt>
                <c:pt idx="90637">
                  <c:v>300.70201599983102</c:v>
                </c:pt>
                <c:pt idx="90638">
                  <c:v>300.70325399992697</c:v>
                </c:pt>
                <c:pt idx="90639">
                  <c:v>300.70413900011698</c:v>
                </c:pt>
                <c:pt idx="90640">
                  <c:v>300.70666600022298</c:v>
                </c:pt>
                <c:pt idx="90641">
                  <c:v>300.70708399989599</c:v>
                </c:pt>
                <c:pt idx="90642">
                  <c:v>300.707784000223</c:v>
                </c:pt>
                <c:pt idx="90643">
                  <c:v>300.70827600002303</c:v>
                </c:pt>
                <c:pt idx="90644">
                  <c:v>300.711196000065</c:v>
                </c:pt>
                <c:pt idx="90645">
                  <c:v>300.71140900008601</c:v>
                </c:pt>
                <c:pt idx="90646">
                  <c:v>300.711756000055</c:v>
                </c:pt>
                <c:pt idx="90647">
                  <c:v>300.71187200019199</c:v>
                </c:pt>
                <c:pt idx="90648">
                  <c:v>300.71308300011799</c:v>
                </c:pt>
                <c:pt idx="90649">
                  <c:v>300.713188999907</c:v>
                </c:pt>
                <c:pt idx="90650">
                  <c:v>300.71334800004399</c:v>
                </c:pt>
                <c:pt idx="90651">
                  <c:v>300.71403300007597</c:v>
                </c:pt>
                <c:pt idx="90652">
                  <c:v>300.715053000203</c:v>
                </c:pt>
                <c:pt idx="90653">
                  <c:v>300.71524599998099</c:v>
                </c:pt>
                <c:pt idx="90654">
                  <c:v>300.71658599990701</c:v>
                </c:pt>
                <c:pt idx="90655">
                  <c:v>300.71674600003399</c:v>
                </c:pt>
                <c:pt idx="90656">
                  <c:v>300.71710899983299</c:v>
                </c:pt>
                <c:pt idx="90657">
                  <c:v>300.71726300002405</c:v>
                </c:pt>
                <c:pt idx="90658">
                  <c:v>300.71798000017202</c:v>
                </c:pt>
                <c:pt idx="90659">
                  <c:v>300.71804999988598</c:v>
                </c:pt>
                <c:pt idx="90660">
                  <c:v>300.71811400011899</c:v>
                </c:pt>
                <c:pt idx="90661">
                  <c:v>300.71817999987604</c:v>
                </c:pt>
                <c:pt idx="90662">
                  <c:v>300.71824100013998</c:v>
                </c:pt>
                <c:pt idx="90663">
                  <c:v>300.71854400011898</c:v>
                </c:pt>
                <c:pt idx="90664">
                  <c:v>300.71861299984403</c:v>
                </c:pt>
                <c:pt idx="90665">
                  <c:v>300.71893700005603</c:v>
                </c:pt>
                <c:pt idx="90666">
                  <c:v>300.718951999897</c:v>
                </c:pt>
                <c:pt idx="90667">
                  <c:v>300.71928699999199</c:v>
                </c:pt>
                <c:pt idx="90668">
                  <c:v>300.71957700010802</c:v>
                </c:pt>
                <c:pt idx="90669">
                  <c:v>300.71970700009797</c:v>
                </c:pt>
                <c:pt idx="90670">
                  <c:v>300.719860999834</c:v>
                </c:pt>
                <c:pt idx="90671">
                  <c:v>300.72030200017201</c:v>
                </c:pt>
                <c:pt idx="90672">
                  <c:v>300.72212300001399</c:v>
                </c:pt>
                <c:pt idx="90673">
                  <c:v>300.72382500020404</c:v>
                </c:pt>
                <c:pt idx="90674">
                  <c:v>300.72430000018301</c:v>
                </c:pt>
                <c:pt idx="90675">
                  <c:v>300.72505399993997</c:v>
                </c:pt>
                <c:pt idx="90676">
                  <c:v>300.72562699979198</c:v>
                </c:pt>
                <c:pt idx="90677">
                  <c:v>300.73514100013102</c:v>
                </c:pt>
                <c:pt idx="90678">
                  <c:v>300.74965099993199</c:v>
                </c:pt>
                <c:pt idx="90679">
                  <c:v>300.75024899997504</c:v>
                </c:pt>
                <c:pt idx="90680">
                  <c:v>300.751212999784</c:v>
                </c:pt>
                <c:pt idx="90681">
                  <c:v>300.75193599986898</c:v>
                </c:pt>
                <c:pt idx="90682">
                  <c:v>300.753148999774</c:v>
                </c:pt>
                <c:pt idx="90683">
                  <c:v>300.76213800020895</c:v>
                </c:pt>
                <c:pt idx="90684">
                  <c:v>300.76438000014599</c:v>
                </c:pt>
                <c:pt idx="90685">
                  <c:v>300.76505999977599</c:v>
                </c:pt>
                <c:pt idx="90686">
                  <c:v>300.76612699985998</c:v>
                </c:pt>
                <c:pt idx="90687">
                  <c:v>300.76642599988105</c:v>
                </c:pt>
                <c:pt idx="90688">
                  <c:v>300.76692200009296</c:v>
                </c:pt>
                <c:pt idx="90689">
                  <c:v>300.76738199977598</c:v>
                </c:pt>
                <c:pt idx="90690">
                  <c:v>300.76831299993495</c:v>
                </c:pt>
                <c:pt idx="90691">
                  <c:v>300.768988000072</c:v>
                </c:pt>
                <c:pt idx="90692">
                  <c:v>300.77033099996697</c:v>
                </c:pt>
                <c:pt idx="90693">
                  <c:v>300.77140100001901</c:v>
                </c:pt>
                <c:pt idx="90694">
                  <c:v>300.77147500014598</c:v>
                </c:pt>
                <c:pt idx="90695">
                  <c:v>300.77333600002004</c:v>
                </c:pt>
                <c:pt idx="90696">
                  <c:v>300.77376899998802</c:v>
                </c:pt>
                <c:pt idx="90697">
                  <c:v>300.77456500020998</c:v>
                </c:pt>
                <c:pt idx="90698">
                  <c:v>300.77516099981898</c:v>
                </c:pt>
                <c:pt idx="90699">
                  <c:v>300.77867399995705</c:v>
                </c:pt>
                <c:pt idx="90700">
                  <c:v>300.78585399996797</c:v>
                </c:pt>
                <c:pt idx="90701">
                  <c:v>300.79261599985301</c:v>
                </c:pt>
                <c:pt idx="90702">
                  <c:v>300.79309599977898</c:v>
                </c:pt>
                <c:pt idx="90703">
                  <c:v>300.79399299984198</c:v>
                </c:pt>
                <c:pt idx="90704">
                  <c:v>300.79474100011703</c:v>
                </c:pt>
                <c:pt idx="90705">
                  <c:v>300.79616300008598</c:v>
                </c:pt>
                <c:pt idx="90706">
                  <c:v>300.79740100018103</c:v>
                </c:pt>
                <c:pt idx="90707">
                  <c:v>300.807431000066</c:v>
                </c:pt>
                <c:pt idx="90708">
                  <c:v>300.80750400020401</c:v>
                </c:pt>
                <c:pt idx="90709">
                  <c:v>300.80778299998201</c:v>
                </c:pt>
                <c:pt idx="90710">
                  <c:v>300.80835299986501</c:v>
                </c:pt>
                <c:pt idx="90711">
                  <c:v>300.80887199983403</c:v>
                </c:pt>
                <c:pt idx="90712">
                  <c:v>300.81807099986599</c:v>
                </c:pt>
                <c:pt idx="90713">
                  <c:v>300.82804499988902</c:v>
                </c:pt>
                <c:pt idx="90714">
                  <c:v>300.83450199981598</c:v>
                </c:pt>
                <c:pt idx="90715">
                  <c:v>300.84608700008101</c:v>
                </c:pt>
                <c:pt idx="90716">
                  <c:v>300.84685200017702</c:v>
                </c:pt>
                <c:pt idx="90717">
                  <c:v>300.85122899981701</c:v>
                </c:pt>
                <c:pt idx="90718">
                  <c:v>300.86093399995599</c:v>
                </c:pt>
                <c:pt idx="90719">
                  <c:v>300.86167899980802</c:v>
                </c:pt>
                <c:pt idx="90720">
                  <c:v>300.86281700005196</c:v>
                </c:pt>
                <c:pt idx="90721">
                  <c:v>300.86363200007304</c:v>
                </c:pt>
                <c:pt idx="90722">
                  <c:v>300.874959999873</c:v>
                </c:pt>
                <c:pt idx="90723">
                  <c:v>300.88319900005399</c:v>
                </c:pt>
                <c:pt idx="90724">
                  <c:v>300.88656599991697</c:v>
                </c:pt>
                <c:pt idx="90725">
                  <c:v>300.88690499997</c:v>
                </c:pt>
                <c:pt idx="90726">
                  <c:v>300.887679999959</c:v>
                </c:pt>
                <c:pt idx="90727">
                  <c:v>300.88822000016</c:v>
                </c:pt>
                <c:pt idx="90728">
                  <c:v>300.89122299977998</c:v>
                </c:pt>
                <c:pt idx="90729">
                  <c:v>300.89156699978003</c:v>
                </c:pt>
                <c:pt idx="90730">
                  <c:v>300.89222600008702</c:v>
                </c:pt>
                <c:pt idx="90731">
                  <c:v>300.89265300011897</c:v>
                </c:pt>
                <c:pt idx="90732">
                  <c:v>300.90372299991901</c:v>
                </c:pt>
                <c:pt idx="90733">
                  <c:v>300.90718600013099</c:v>
                </c:pt>
                <c:pt idx="90734">
                  <c:v>300.92485000022799</c:v>
                </c:pt>
                <c:pt idx="90735">
                  <c:v>300.932730000113</c:v>
                </c:pt>
                <c:pt idx="90736">
                  <c:v>300.93337600010199</c:v>
                </c:pt>
                <c:pt idx="90737">
                  <c:v>300.93455399992297</c:v>
                </c:pt>
                <c:pt idx="90738">
                  <c:v>300.93571999987</c:v>
                </c:pt>
                <c:pt idx="90739">
                  <c:v>300.937649999923</c:v>
                </c:pt>
                <c:pt idx="90740">
                  <c:v>300.93816899989099</c:v>
                </c:pt>
                <c:pt idx="90741">
                  <c:v>300.93921199977501</c:v>
                </c:pt>
                <c:pt idx="90742">
                  <c:v>300.93930900011401</c:v>
                </c:pt>
                <c:pt idx="90743">
                  <c:v>300.94004600005002</c:v>
                </c:pt>
                <c:pt idx="90744">
                  <c:v>300.95146900021001</c:v>
                </c:pt>
                <c:pt idx="90745">
                  <c:v>300.95536899989298</c:v>
                </c:pt>
                <c:pt idx="90746">
                  <c:v>300.95611600017901</c:v>
                </c:pt>
                <c:pt idx="90747">
                  <c:v>300.95735499980901</c:v>
                </c:pt>
                <c:pt idx="90748">
                  <c:v>300.958289999925</c:v>
                </c:pt>
                <c:pt idx="90749">
                  <c:v>300.98265200012901</c:v>
                </c:pt>
                <c:pt idx="90750">
                  <c:v>300.99130500002497</c:v>
                </c:pt>
                <c:pt idx="90751">
                  <c:v>300.99191499993998</c:v>
                </c:pt>
                <c:pt idx="90752">
                  <c:v>300.99311499998203</c:v>
                </c:pt>
                <c:pt idx="90753">
                  <c:v>300.99404300017295</c:v>
                </c:pt>
                <c:pt idx="90754">
                  <c:v>301.00505800010001</c:v>
                </c:pt>
                <c:pt idx="90755">
                  <c:v>301.00654799980401</c:v>
                </c:pt>
                <c:pt idx="90756">
                  <c:v>301.00723699979403</c:v>
                </c:pt>
                <c:pt idx="90757">
                  <c:v>301.00844199978297</c:v>
                </c:pt>
                <c:pt idx="90758">
                  <c:v>301.00931400011098</c:v>
                </c:pt>
                <c:pt idx="90759">
                  <c:v>301.02522800007097</c:v>
                </c:pt>
                <c:pt idx="90760">
                  <c:v>301.03317900011405</c:v>
                </c:pt>
                <c:pt idx="90761">
                  <c:v>301.03369500011405</c:v>
                </c:pt>
                <c:pt idx="90762">
                  <c:v>301.03470999983898</c:v>
                </c:pt>
                <c:pt idx="90763">
                  <c:v>301.03545300016702</c:v>
                </c:pt>
                <c:pt idx="90764">
                  <c:v>301.055316000201</c:v>
                </c:pt>
                <c:pt idx="90765">
                  <c:v>301.06326599980002</c:v>
                </c:pt>
                <c:pt idx="90766">
                  <c:v>301.09759400011097</c:v>
                </c:pt>
                <c:pt idx="90767">
                  <c:v>301.097720000143</c:v>
                </c:pt>
                <c:pt idx="90768">
                  <c:v>301.098274000196</c:v>
                </c:pt>
                <c:pt idx="90769">
                  <c:v>301.09940900001595</c:v>
                </c:pt>
                <c:pt idx="90770">
                  <c:v>301.10026800002703</c:v>
                </c:pt>
                <c:pt idx="90771">
                  <c:v>301.10578399990101</c:v>
                </c:pt>
                <c:pt idx="90772">
                  <c:v>301.10639900021795</c:v>
                </c:pt>
                <c:pt idx="90773">
                  <c:v>301.10762599997503</c:v>
                </c:pt>
                <c:pt idx="90774">
                  <c:v>301.10853499991202</c:v>
                </c:pt>
                <c:pt idx="90775">
                  <c:v>301.10941700013399</c:v>
                </c:pt>
                <c:pt idx="90776">
                  <c:v>301.11000099986899</c:v>
                </c:pt>
                <c:pt idx="90777">
                  <c:v>301.11119100001798</c:v>
                </c:pt>
                <c:pt idx="90778">
                  <c:v>301.11200900000699</c:v>
                </c:pt>
                <c:pt idx="90779">
                  <c:v>301.13089199994602</c:v>
                </c:pt>
                <c:pt idx="90780">
                  <c:v>301.131243999861</c:v>
                </c:pt>
                <c:pt idx="90781">
                  <c:v>301.13188999985101</c:v>
                </c:pt>
                <c:pt idx="90782">
                  <c:v>301.132351999967</c:v>
                </c:pt>
                <c:pt idx="90783">
                  <c:v>301.15747799982199</c:v>
                </c:pt>
                <c:pt idx="90784">
                  <c:v>301.15810799998098</c:v>
                </c:pt>
                <c:pt idx="90785">
                  <c:v>301.15948100001299</c:v>
                </c:pt>
                <c:pt idx="90786">
                  <c:v>301.16053099982298</c:v>
                </c:pt>
                <c:pt idx="90787">
                  <c:v>301.16462600017201</c:v>
                </c:pt>
                <c:pt idx="90788">
                  <c:v>301.16540900007703</c:v>
                </c:pt>
                <c:pt idx="90789">
                  <c:v>301.166741000088</c:v>
                </c:pt>
                <c:pt idx="90790">
                  <c:v>301.16776900013002</c:v>
                </c:pt>
                <c:pt idx="90791">
                  <c:v>301.177096000174</c:v>
                </c:pt>
                <c:pt idx="90792">
                  <c:v>301.18760999994203</c:v>
                </c:pt>
                <c:pt idx="90793">
                  <c:v>301.188273000207</c:v>
                </c:pt>
                <c:pt idx="90794">
                  <c:v>301.189714999964</c:v>
                </c:pt>
                <c:pt idx="90795">
                  <c:v>301.19059600019597</c:v>
                </c:pt>
                <c:pt idx="90796">
                  <c:v>301.19150200016497</c:v>
                </c:pt>
                <c:pt idx="90797">
                  <c:v>301.20599200017705</c:v>
                </c:pt>
                <c:pt idx="90798">
                  <c:v>301.22039500019997</c:v>
                </c:pt>
                <c:pt idx="90799">
                  <c:v>301.220927000031</c:v>
                </c:pt>
                <c:pt idx="90800">
                  <c:v>301.22193399984099</c:v>
                </c:pt>
                <c:pt idx="90801">
                  <c:v>301.22270199990396</c:v>
                </c:pt>
                <c:pt idx="90802">
                  <c:v>301.22355100002096</c:v>
                </c:pt>
                <c:pt idx="90803">
                  <c:v>301.22774199980904</c:v>
                </c:pt>
                <c:pt idx="90804">
                  <c:v>301.22841899992596</c:v>
                </c:pt>
                <c:pt idx="90805">
                  <c:v>301.22957200001105</c:v>
                </c:pt>
                <c:pt idx="90806">
                  <c:v>301.23050700012703</c:v>
                </c:pt>
                <c:pt idx="90807">
                  <c:v>301.23324299984199</c:v>
                </c:pt>
                <c:pt idx="90808">
                  <c:v>301.23511400006402</c:v>
                </c:pt>
                <c:pt idx="90809">
                  <c:v>301.24026200019199</c:v>
                </c:pt>
                <c:pt idx="90810">
                  <c:v>301.24097999987504</c:v>
                </c:pt>
                <c:pt idx="90811">
                  <c:v>301.24228800013901</c:v>
                </c:pt>
                <c:pt idx="90812">
                  <c:v>301.24363300001198</c:v>
                </c:pt>
                <c:pt idx="90813">
                  <c:v>301.25236799994997</c:v>
                </c:pt>
                <c:pt idx="90814">
                  <c:v>301.25304300008702</c:v>
                </c:pt>
                <c:pt idx="90815">
                  <c:v>301.25433600005601</c:v>
                </c:pt>
                <c:pt idx="90816">
                  <c:v>301.25519900002399</c:v>
                </c:pt>
                <c:pt idx="90817">
                  <c:v>301.273931000196</c:v>
                </c:pt>
                <c:pt idx="90818">
                  <c:v>301.28690499986897</c:v>
                </c:pt>
                <c:pt idx="90819">
                  <c:v>301.29090899981702</c:v>
                </c:pt>
                <c:pt idx="90820">
                  <c:v>301.29725500000797</c:v>
                </c:pt>
                <c:pt idx="90821">
                  <c:v>301.29787099985998</c:v>
                </c:pt>
                <c:pt idx="90822">
                  <c:v>301.299150999966</c:v>
                </c:pt>
                <c:pt idx="90823">
                  <c:v>301.30004300008204</c:v>
                </c:pt>
                <c:pt idx="90824">
                  <c:v>301.32131600021199</c:v>
                </c:pt>
                <c:pt idx="90825">
                  <c:v>301.32894000007497</c:v>
                </c:pt>
                <c:pt idx="90826">
                  <c:v>301.32953400015998</c:v>
                </c:pt>
                <c:pt idx="90827">
                  <c:v>301.33073200022397</c:v>
                </c:pt>
                <c:pt idx="90828">
                  <c:v>301.33165400002298</c:v>
                </c:pt>
                <c:pt idx="90829">
                  <c:v>301.33463499987499</c:v>
                </c:pt>
                <c:pt idx="90830">
                  <c:v>301.34125799986498</c:v>
                </c:pt>
                <c:pt idx="90831">
                  <c:v>301.34191600018301</c:v>
                </c:pt>
                <c:pt idx="90832">
                  <c:v>301.34330999999202</c:v>
                </c:pt>
                <c:pt idx="90833">
                  <c:v>301.34419600017202</c:v>
                </c:pt>
                <c:pt idx="90834">
                  <c:v>301.34567400000299</c:v>
                </c:pt>
                <c:pt idx="90835">
                  <c:v>301.34635400008796</c:v>
                </c:pt>
                <c:pt idx="90836">
                  <c:v>301.34770299991902</c:v>
                </c:pt>
                <c:pt idx="90837">
                  <c:v>301.34859200006701</c:v>
                </c:pt>
                <c:pt idx="90838">
                  <c:v>301.35114999984501</c:v>
                </c:pt>
                <c:pt idx="90839">
                  <c:v>301.35192499983503</c:v>
                </c:pt>
                <c:pt idx="90840">
                  <c:v>301.35326700019505</c:v>
                </c:pt>
                <c:pt idx="90841">
                  <c:v>301.354299000195</c:v>
                </c:pt>
                <c:pt idx="90842">
                  <c:v>301.35558800020499</c:v>
                </c:pt>
                <c:pt idx="90843">
                  <c:v>301.35609299986703</c:v>
                </c:pt>
                <c:pt idx="90844">
                  <c:v>301.35708799980404</c:v>
                </c:pt>
                <c:pt idx="90845">
                  <c:v>301.357718999952</c:v>
                </c:pt>
                <c:pt idx="90846">
                  <c:v>301.36417199992104</c:v>
                </c:pt>
                <c:pt idx="90847">
                  <c:v>301.36451199996299</c:v>
                </c:pt>
                <c:pt idx="90848">
                  <c:v>301.36456399986798</c:v>
                </c:pt>
                <c:pt idx="90849">
                  <c:v>301.36524399995295</c:v>
                </c:pt>
                <c:pt idx="90850">
                  <c:v>301.36631200002699</c:v>
                </c:pt>
                <c:pt idx="90851">
                  <c:v>301.36671599984697</c:v>
                </c:pt>
                <c:pt idx="90852">
                  <c:v>301.367057999868</c:v>
                </c:pt>
                <c:pt idx="90853">
                  <c:v>301.36777300003803</c:v>
                </c:pt>
                <c:pt idx="90854">
                  <c:v>301.368322000143</c:v>
                </c:pt>
                <c:pt idx="90855">
                  <c:v>301.38365399989198</c:v>
                </c:pt>
                <c:pt idx="90856">
                  <c:v>301.38426199982797</c:v>
                </c:pt>
                <c:pt idx="90857">
                  <c:v>301.385430000209</c:v>
                </c:pt>
                <c:pt idx="90858">
                  <c:v>301.38625800009299</c:v>
                </c:pt>
                <c:pt idx="90859">
                  <c:v>301.38635799994501</c:v>
                </c:pt>
                <c:pt idx="90860">
                  <c:v>301.40480899990501</c:v>
                </c:pt>
                <c:pt idx="90861">
                  <c:v>301.41069499995797</c:v>
                </c:pt>
                <c:pt idx="90862">
                  <c:v>301.411418000043</c:v>
                </c:pt>
                <c:pt idx="90863">
                  <c:v>301.41268999977899</c:v>
                </c:pt>
                <c:pt idx="90864">
                  <c:v>301.41367599980998</c:v>
                </c:pt>
                <c:pt idx="90865">
                  <c:v>301.41810099985304</c:v>
                </c:pt>
                <c:pt idx="90866">
                  <c:v>301.41938399992699</c:v>
                </c:pt>
                <c:pt idx="90867">
                  <c:v>301.43125999984403</c:v>
                </c:pt>
                <c:pt idx="90868">
                  <c:v>301.43747400006697</c:v>
                </c:pt>
                <c:pt idx="90869">
                  <c:v>301.43810700019401</c:v>
                </c:pt>
                <c:pt idx="90870">
                  <c:v>301.43924300000401</c:v>
                </c:pt>
                <c:pt idx="90871">
                  <c:v>301.44000400014102</c:v>
                </c:pt>
                <c:pt idx="90872">
                  <c:v>301.44282299988799</c:v>
                </c:pt>
                <c:pt idx="90873">
                  <c:v>301.45418299980497</c:v>
                </c:pt>
                <c:pt idx="90874">
                  <c:v>301.45448599978397</c:v>
                </c:pt>
                <c:pt idx="90875">
                  <c:v>301.45499599984697</c:v>
                </c:pt>
                <c:pt idx="90876">
                  <c:v>301.455423999868</c:v>
                </c:pt>
                <c:pt idx="90877">
                  <c:v>301.45720600012203</c:v>
                </c:pt>
                <c:pt idx="90878">
                  <c:v>301.45799199999601</c:v>
                </c:pt>
                <c:pt idx="90879">
                  <c:v>301.45937899987899</c:v>
                </c:pt>
                <c:pt idx="90880">
                  <c:v>301.46034800009102</c:v>
                </c:pt>
                <c:pt idx="90881">
                  <c:v>301.46464300014401</c:v>
                </c:pt>
                <c:pt idx="90882">
                  <c:v>301.47741300015599</c:v>
                </c:pt>
                <c:pt idx="90883">
                  <c:v>301.47784100017799</c:v>
                </c:pt>
                <c:pt idx="90884">
                  <c:v>301.478621000114</c:v>
                </c:pt>
                <c:pt idx="90885">
                  <c:v>301.47918500006199</c:v>
                </c:pt>
                <c:pt idx="90886">
                  <c:v>301.48493400019998</c:v>
                </c:pt>
                <c:pt idx="90887">
                  <c:v>301.48880200022103</c:v>
                </c:pt>
                <c:pt idx="90888">
                  <c:v>301.51382099984403</c:v>
                </c:pt>
                <c:pt idx="90889">
                  <c:v>301.52122900017201</c:v>
                </c:pt>
                <c:pt idx="90890">
                  <c:v>301.545315000112</c:v>
                </c:pt>
                <c:pt idx="90891">
                  <c:v>301.56337500011404</c:v>
                </c:pt>
                <c:pt idx="90892">
                  <c:v>301.56362900015597</c:v>
                </c:pt>
                <c:pt idx="90893">
                  <c:v>301.56430299984999</c:v>
                </c:pt>
                <c:pt idx="90894">
                  <c:v>301.56556900010401</c:v>
                </c:pt>
                <c:pt idx="90895">
                  <c:v>301.56646800014596</c:v>
                </c:pt>
                <c:pt idx="90896">
                  <c:v>301.581736000116</c:v>
                </c:pt>
                <c:pt idx="90897">
                  <c:v>301.582347000021</c:v>
                </c:pt>
                <c:pt idx="90898">
                  <c:v>301.58355200001</c:v>
                </c:pt>
                <c:pt idx="90899">
                  <c:v>301.584341999841</c:v>
                </c:pt>
                <c:pt idx="90900">
                  <c:v>301.58871899993699</c:v>
                </c:pt>
                <c:pt idx="90901">
                  <c:v>301.58934800010599</c:v>
                </c:pt>
                <c:pt idx="90902">
                  <c:v>301.590680000117</c:v>
                </c:pt>
                <c:pt idx="90903">
                  <c:v>301.59153400018101</c:v>
                </c:pt>
                <c:pt idx="90904">
                  <c:v>301.61116899989702</c:v>
                </c:pt>
                <c:pt idx="90905">
                  <c:v>301.61176299998198</c:v>
                </c:pt>
                <c:pt idx="90906">
                  <c:v>301.61287700002498</c:v>
                </c:pt>
                <c:pt idx="90907">
                  <c:v>301.61361699992904</c:v>
                </c:pt>
                <c:pt idx="90908">
                  <c:v>301.631332999932</c:v>
                </c:pt>
                <c:pt idx="90909">
                  <c:v>301.64533200013398</c:v>
                </c:pt>
                <c:pt idx="90910">
                  <c:v>301.64979800019802</c:v>
                </c:pt>
                <c:pt idx="90911">
                  <c:v>301.64991199990203</c:v>
                </c:pt>
                <c:pt idx="90912">
                  <c:v>301.65046599995497</c:v>
                </c:pt>
                <c:pt idx="90913">
                  <c:v>301.65167599989201</c:v>
                </c:pt>
                <c:pt idx="90914">
                  <c:v>301.652491999902</c:v>
                </c:pt>
                <c:pt idx="90915">
                  <c:v>301.65858400005101</c:v>
                </c:pt>
                <c:pt idx="90916">
                  <c:v>301.659249999829</c:v>
                </c:pt>
                <c:pt idx="90917">
                  <c:v>301.66068700009401</c:v>
                </c:pt>
                <c:pt idx="90918">
                  <c:v>301.66161099987204</c:v>
                </c:pt>
                <c:pt idx="90919">
                  <c:v>301.67536199996903</c:v>
                </c:pt>
                <c:pt idx="90920">
                  <c:v>301.67769099989499</c:v>
                </c:pt>
                <c:pt idx="90921">
                  <c:v>301.67825799981</c:v>
                </c:pt>
                <c:pt idx="90922">
                  <c:v>301.67930900006399</c:v>
                </c:pt>
                <c:pt idx="90923">
                  <c:v>301.68013399998</c:v>
                </c:pt>
                <c:pt idx="90924">
                  <c:v>301.68862600021305</c:v>
                </c:pt>
                <c:pt idx="90925">
                  <c:v>301.68929399997</c:v>
                </c:pt>
                <c:pt idx="90926">
                  <c:v>301.69066400003396</c:v>
                </c:pt>
                <c:pt idx="90927">
                  <c:v>301.69155800012896</c:v>
                </c:pt>
                <c:pt idx="90928">
                  <c:v>301.69197799978002</c:v>
                </c:pt>
                <c:pt idx="90929">
                  <c:v>301.69262800018197</c:v>
                </c:pt>
                <c:pt idx="90930">
                  <c:v>301.69411399992799</c:v>
                </c:pt>
                <c:pt idx="90931">
                  <c:v>301.69497299993901</c:v>
                </c:pt>
                <c:pt idx="90932">
                  <c:v>301.70107300000296</c:v>
                </c:pt>
                <c:pt idx="90933">
                  <c:v>301.70126399980199</c:v>
                </c:pt>
                <c:pt idx="90934">
                  <c:v>301.70146599993996</c:v>
                </c:pt>
                <c:pt idx="90935">
                  <c:v>301.701474999845</c:v>
                </c:pt>
                <c:pt idx="90936">
                  <c:v>301.70178500020404</c:v>
                </c:pt>
                <c:pt idx="90937">
                  <c:v>301.70209300012999</c:v>
                </c:pt>
                <c:pt idx="90938">
                  <c:v>301.70219100000298</c:v>
                </c:pt>
                <c:pt idx="90939">
                  <c:v>301.70229399982401</c:v>
                </c:pt>
                <c:pt idx="90940">
                  <c:v>301.70234600018301</c:v>
                </c:pt>
                <c:pt idx="90941">
                  <c:v>301.70272499981303</c:v>
                </c:pt>
                <c:pt idx="90942">
                  <c:v>301.70314099996102</c:v>
                </c:pt>
                <c:pt idx="90943">
                  <c:v>301.703163000183</c:v>
                </c:pt>
                <c:pt idx="90944">
                  <c:v>301.70324199980303</c:v>
                </c:pt>
                <c:pt idx="90945">
                  <c:v>301.70345899978201</c:v>
                </c:pt>
                <c:pt idx="90946">
                  <c:v>301.70384700022601</c:v>
                </c:pt>
                <c:pt idx="90947">
                  <c:v>301.70394100014101</c:v>
                </c:pt>
                <c:pt idx="90948">
                  <c:v>301.70428400015197</c:v>
                </c:pt>
                <c:pt idx="90949">
                  <c:v>301.72238200020701</c:v>
                </c:pt>
                <c:pt idx="90950">
                  <c:v>301.72303900008001</c:v>
                </c:pt>
                <c:pt idx="90951">
                  <c:v>301.724288000059</c:v>
                </c:pt>
                <c:pt idx="90952">
                  <c:v>301.72584899992199</c:v>
                </c:pt>
                <c:pt idx="90953">
                  <c:v>301.72713000001698</c:v>
                </c:pt>
                <c:pt idx="90954">
                  <c:v>301.74067999996601</c:v>
                </c:pt>
                <c:pt idx="90955">
                  <c:v>301.74104300021997</c:v>
                </c:pt>
                <c:pt idx="90956">
                  <c:v>301.741752999987</c:v>
                </c:pt>
                <c:pt idx="90957">
                  <c:v>301.74230000011403</c:v>
                </c:pt>
                <c:pt idx="90958">
                  <c:v>301.74420000002999</c:v>
                </c:pt>
                <c:pt idx="90959">
                  <c:v>301.76050299996797</c:v>
                </c:pt>
                <c:pt idx="90960">
                  <c:v>301.76114300002098</c:v>
                </c:pt>
                <c:pt idx="90961">
                  <c:v>301.76196000002096</c:v>
                </c:pt>
                <c:pt idx="90962">
                  <c:v>301.76242200013797</c:v>
                </c:pt>
                <c:pt idx="90963">
                  <c:v>301.76333500003199</c:v>
                </c:pt>
                <c:pt idx="90964">
                  <c:v>301.766913999927</c:v>
                </c:pt>
                <c:pt idx="90965">
                  <c:v>301.77216999982102</c:v>
                </c:pt>
                <c:pt idx="90966">
                  <c:v>301.78434900017203</c:v>
                </c:pt>
                <c:pt idx="90967">
                  <c:v>301.79041000019402</c:v>
                </c:pt>
                <c:pt idx="90968">
                  <c:v>301.790857000014</c:v>
                </c:pt>
                <c:pt idx="90969">
                  <c:v>301.79168599988697</c:v>
                </c:pt>
                <c:pt idx="90970">
                  <c:v>301.79231600004601</c:v>
                </c:pt>
                <c:pt idx="90971">
                  <c:v>301.79806700016303</c:v>
                </c:pt>
                <c:pt idx="90972">
                  <c:v>301.80825700017499</c:v>
                </c:pt>
                <c:pt idx="90973">
                  <c:v>301.80879099998401</c:v>
                </c:pt>
                <c:pt idx="90974">
                  <c:v>301.81000099992104</c:v>
                </c:pt>
                <c:pt idx="90975">
                  <c:v>301.810714000112</c:v>
                </c:pt>
                <c:pt idx="90976">
                  <c:v>301.81417799985803</c:v>
                </c:pt>
                <c:pt idx="90977">
                  <c:v>301.81497000012303</c:v>
                </c:pt>
                <c:pt idx="90978">
                  <c:v>301.81706499979504</c:v>
                </c:pt>
                <c:pt idx="90979">
                  <c:v>301.82781099983902</c:v>
                </c:pt>
                <c:pt idx="90980">
                  <c:v>301.82850199980697</c:v>
                </c:pt>
                <c:pt idx="90981">
                  <c:v>301.82986899990203</c:v>
                </c:pt>
                <c:pt idx="90982">
                  <c:v>301.83085799990204</c:v>
                </c:pt>
                <c:pt idx="90983">
                  <c:v>301.84237200001002</c:v>
                </c:pt>
                <c:pt idx="90984">
                  <c:v>301.84285299992501</c:v>
                </c:pt>
                <c:pt idx="90985">
                  <c:v>301.84362099998896</c:v>
                </c:pt>
                <c:pt idx="90986">
                  <c:v>301.84425700008399</c:v>
                </c:pt>
                <c:pt idx="90987">
                  <c:v>301.84503700002097</c:v>
                </c:pt>
                <c:pt idx="90988">
                  <c:v>301.84723299998899</c:v>
                </c:pt>
                <c:pt idx="90989">
                  <c:v>301.84796200001</c:v>
                </c:pt>
                <c:pt idx="90990">
                  <c:v>301.84923700016896</c:v>
                </c:pt>
                <c:pt idx="90991">
                  <c:v>301.85020699991503</c:v>
                </c:pt>
                <c:pt idx="90992">
                  <c:v>301.85287299991603</c:v>
                </c:pt>
                <c:pt idx="90993">
                  <c:v>301.85767200009604</c:v>
                </c:pt>
                <c:pt idx="90994">
                  <c:v>301.858266000181</c:v>
                </c:pt>
                <c:pt idx="90995">
                  <c:v>301.85947800009603</c:v>
                </c:pt>
                <c:pt idx="90996">
                  <c:v>301.85996499994803</c:v>
                </c:pt>
                <c:pt idx="90997">
                  <c:v>301.86031499988502</c:v>
                </c:pt>
                <c:pt idx="90998">
                  <c:v>301.86053999977901</c:v>
                </c:pt>
                <c:pt idx="90999">
                  <c:v>301.86164899987398</c:v>
                </c:pt>
                <c:pt idx="91000">
                  <c:v>301.86246699986395</c:v>
                </c:pt>
                <c:pt idx="91001">
                  <c:v>301.88692399997302</c:v>
                </c:pt>
                <c:pt idx="91002">
                  <c:v>301.888651999888</c:v>
                </c:pt>
                <c:pt idx="91003">
                  <c:v>301.889102000131</c:v>
                </c:pt>
                <c:pt idx="91004">
                  <c:v>301.89025800018499</c:v>
                </c:pt>
                <c:pt idx="91005">
                  <c:v>301.890476000153</c:v>
                </c:pt>
                <c:pt idx="91006">
                  <c:v>301.89059499980402</c:v>
                </c:pt>
                <c:pt idx="91007">
                  <c:v>301.89120500017401</c:v>
                </c:pt>
                <c:pt idx="91008">
                  <c:v>301.89241200014197</c:v>
                </c:pt>
                <c:pt idx="91009">
                  <c:v>301.892893000058</c:v>
                </c:pt>
                <c:pt idx="91010">
                  <c:v>301.89309700017401</c:v>
                </c:pt>
                <c:pt idx="91011">
                  <c:v>301.89336100011099</c:v>
                </c:pt>
                <c:pt idx="91012">
                  <c:v>301.894052000079</c:v>
                </c:pt>
                <c:pt idx="91013">
                  <c:v>301.89421000022696</c:v>
                </c:pt>
                <c:pt idx="91014">
                  <c:v>301.89530300003702</c:v>
                </c:pt>
                <c:pt idx="91015">
                  <c:v>301.895490999868</c:v>
                </c:pt>
                <c:pt idx="91016">
                  <c:v>301.895793999847</c:v>
                </c:pt>
                <c:pt idx="91017">
                  <c:v>301.89594900002697</c:v>
                </c:pt>
                <c:pt idx="91018">
                  <c:v>301.89670900017501</c:v>
                </c:pt>
                <c:pt idx="91019">
                  <c:v>301.89677899988902</c:v>
                </c:pt>
                <c:pt idx="91020">
                  <c:v>301.896844000111</c:v>
                </c:pt>
                <c:pt idx="91021">
                  <c:v>301.89691099985703</c:v>
                </c:pt>
                <c:pt idx="91022">
                  <c:v>301.89697400010095</c:v>
                </c:pt>
                <c:pt idx="91023">
                  <c:v>301.89704099984698</c:v>
                </c:pt>
                <c:pt idx="91024">
                  <c:v>301.89791800012199</c:v>
                </c:pt>
                <c:pt idx="91025">
                  <c:v>301.89878900000605</c:v>
                </c:pt>
                <c:pt idx="91026">
                  <c:v>301.89919599979402</c:v>
                </c:pt>
                <c:pt idx="91027">
                  <c:v>301.899487999889</c:v>
                </c:pt>
                <c:pt idx="91028">
                  <c:v>301.899791999858</c:v>
                </c:pt>
                <c:pt idx="91029">
                  <c:v>301.90007700002701</c:v>
                </c:pt>
                <c:pt idx="91030">
                  <c:v>301.90167199998496</c:v>
                </c:pt>
                <c:pt idx="91031">
                  <c:v>301.90239800003803</c:v>
                </c:pt>
                <c:pt idx="91032">
                  <c:v>301.90356200000605</c:v>
                </c:pt>
                <c:pt idx="91033">
                  <c:v>301.90415300012302</c:v>
                </c:pt>
                <c:pt idx="91034">
                  <c:v>301.90443899982705</c:v>
                </c:pt>
                <c:pt idx="91035">
                  <c:v>301.904645999911</c:v>
                </c:pt>
                <c:pt idx="91036">
                  <c:v>301.90552700014399</c:v>
                </c:pt>
                <c:pt idx="91037">
                  <c:v>301.906744000007</c:v>
                </c:pt>
                <c:pt idx="91038">
                  <c:v>301.90851199995399</c:v>
                </c:pt>
                <c:pt idx="91039">
                  <c:v>301.91868300016699</c:v>
                </c:pt>
                <c:pt idx="91040">
                  <c:v>301.91918099990198</c:v>
                </c:pt>
                <c:pt idx="91041">
                  <c:v>301.919921999797</c:v>
                </c:pt>
                <c:pt idx="91042">
                  <c:v>301.92056499981805</c:v>
                </c:pt>
                <c:pt idx="91043">
                  <c:v>301.92227999987102</c:v>
                </c:pt>
                <c:pt idx="91044">
                  <c:v>301.92962099999897</c:v>
                </c:pt>
                <c:pt idx="91045">
                  <c:v>301.930308999999</c:v>
                </c:pt>
                <c:pt idx="91046">
                  <c:v>301.93160399994599</c:v>
                </c:pt>
                <c:pt idx="91047">
                  <c:v>301.93251099990397</c:v>
                </c:pt>
                <c:pt idx="91048">
                  <c:v>301.93735900002099</c:v>
                </c:pt>
                <c:pt idx="91049">
                  <c:v>301.937607000127</c:v>
                </c:pt>
                <c:pt idx="91050">
                  <c:v>301.93792999989404</c:v>
                </c:pt>
                <c:pt idx="91051">
                  <c:v>301.93899000005297</c:v>
                </c:pt>
                <c:pt idx="91052">
                  <c:v>301.94018300016899</c:v>
                </c:pt>
                <c:pt idx="91053">
                  <c:v>301.96668100006701</c:v>
                </c:pt>
                <c:pt idx="91054">
                  <c:v>301.967189000151</c:v>
                </c:pt>
                <c:pt idx="91055">
                  <c:v>301.96798799988699</c:v>
                </c:pt>
                <c:pt idx="91056">
                  <c:v>301.96815099998202</c:v>
                </c:pt>
                <c:pt idx="91057">
                  <c:v>301.96856000020404</c:v>
                </c:pt>
                <c:pt idx="91058">
                  <c:v>301.96896400002498</c:v>
                </c:pt>
                <c:pt idx="91059">
                  <c:v>301.96906499986602</c:v>
                </c:pt>
                <c:pt idx="91060">
                  <c:v>301.96969100006697</c:v>
                </c:pt>
                <c:pt idx="91061">
                  <c:v>301.970119000088</c:v>
                </c:pt>
                <c:pt idx="91062">
                  <c:v>301.982849000069</c:v>
                </c:pt>
                <c:pt idx="91063">
                  <c:v>301.99239200010197</c:v>
                </c:pt>
                <c:pt idx="91064">
                  <c:v>301.992820000123</c:v>
                </c:pt>
                <c:pt idx="91065">
                  <c:v>301.99354700016499</c:v>
                </c:pt>
                <c:pt idx="91066">
                  <c:v>301.99405099983699</c:v>
                </c:pt>
                <c:pt idx="91067">
                  <c:v>302.00928700014595</c:v>
                </c:pt>
                <c:pt idx="91068">
                  <c:v>302.01681800008305</c:v>
                </c:pt>
                <c:pt idx="91069">
                  <c:v>302.02030500004099</c:v>
                </c:pt>
                <c:pt idx="91070">
                  <c:v>302.02825500009499</c:v>
                </c:pt>
                <c:pt idx="91071">
                  <c:v>302.02895599995799</c:v>
                </c:pt>
                <c:pt idx="91072">
                  <c:v>302.03756599985303</c:v>
                </c:pt>
                <c:pt idx="91073">
                  <c:v>302.03827600007497</c:v>
                </c:pt>
                <c:pt idx="91074">
                  <c:v>302.03900100013902</c:v>
                </c:pt>
                <c:pt idx="91075">
                  <c:v>302.03960100015996</c:v>
                </c:pt>
                <c:pt idx="91076">
                  <c:v>302.03961200004397</c:v>
                </c:pt>
                <c:pt idx="91077">
                  <c:v>302.04072600008601</c:v>
                </c:pt>
                <c:pt idx="91078">
                  <c:v>302.040875999864</c:v>
                </c:pt>
                <c:pt idx="91079">
                  <c:v>302.041851000012</c:v>
                </c:pt>
                <c:pt idx="91080">
                  <c:v>302.04786000012899</c:v>
                </c:pt>
                <c:pt idx="91081">
                  <c:v>302.053442000215</c:v>
                </c:pt>
                <c:pt idx="91082">
                  <c:v>302.05400100021501</c:v>
                </c:pt>
                <c:pt idx="91083">
                  <c:v>302.05491500009799</c:v>
                </c:pt>
                <c:pt idx="91084">
                  <c:v>302.05595100005604</c:v>
                </c:pt>
                <c:pt idx="91085">
                  <c:v>302.06047399997198</c:v>
                </c:pt>
                <c:pt idx="91086">
                  <c:v>302.06186099985598</c:v>
                </c:pt>
                <c:pt idx="91087">
                  <c:v>302.07672500000604</c:v>
                </c:pt>
                <c:pt idx="91088">
                  <c:v>302.07699799984698</c:v>
                </c:pt>
                <c:pt idx="91089">
                  <c:v>302.07714500011201</c:v>
                </c:pt>
                <c:pt idx="91090">
                  <c:v>302.07745699999498</c:v>
                </c:pt>
                <c:pt idx="91091">
                  <c:v>302.07870499998501</c:v>
                </c:pt>
                <c:pt idx="91092">
                  <c:v>302.07969299999598</c:v>
                </c:pt>
                <c:pt idx="91093">
                  <c:v>302.08868899990102</c:v>
                </c:pt>
                <c:pt idx="91094">
                  <c:v>302.09989600007202</c:v>
                </c:pt>
                <c:pt idx="91095">
                  <c:v>302.100204999987</c:v>
                </c:pt>
                <c:pt idx="91096">
                  <c:v>302.10078700019903</c:v>
                </c:pt>
                <c:pt idx="91097">
                  <c:v>302.10118200011402</c:v>
                </c:pt>
                <c:pt idx="91098">
                  <c:v>302.11008000014698</c:v>
                </c:pt>
                <c:pt idx="91099">
                  <c:v>302.11420400019</c:v>
                </c:pt>
                <c:pt idx="91100">
                  <c:v>302.11557800021097</c:v>
                </c:pt>
                <c:pt idx="91101">
                  <c:v>302.116161999947</c:v>
                </c:pt>
                <c:pt idx="91102">
                  <c:v>302.117137000095</c:v>
                </c:pt>
                <c:pt idx="91103">
                  <c:v>302.11767099990499</c:v>
                </c:pt>
                <c:pt idx="91104">
                  <c:v>302.11793799980995</c:v>
                </c:pt>
                <c:pt idx="91105">
                  <c:v>302.126163000139</c:v>
                </c:pt>
                <c:pt idx="91106">
                  <c:v>302.12776100006505</c:v>
                </c:pt>
                <c:pt idx="91107">
                  <c:v>302.13795600002402</c:v>
                </c:pt>
                <c:pt idx="91108">
                  <c:v>302.14225200006598</c:v>
                </c:pt>
                <c:pt idx="91109">
                  <c:v>302.14261899982296</c:v>
                </c:pt>
                <c:pt idx="91110">
                  <c:v>302.14331800016203</c:v>
                </c:pt>
                <c:pt idx="91111">
                  <c:v>302.14384700002404</c:v>
                </c:pt>
                <c:pt idx="91112">
                  <c:v>302.14742499993002</c:v>
                </c:pt>
                <c:pt idx="91113">
                  <c:v>302.14774700016198</c:v>
                </c:pt>
                <c:pt idx="91114">
                  <c:v>302.14843500016201</c:v>
                </c:pt>
                <c:pt idx="91115">
                  <c:v>302.14859699981304</c:v>
                </c:pt>
                <c:pt idx="91116">
                  <c:v>302.14893999982399</c:v>
                </c:pt>
                <c:pt idx="91117">
                  <c:v>302.14918699993996</c:v>
                </c:pt>
                <c:pt idx="91118">
                  <c:v>302.14922400000398</c:v>
                </c:pt>
                <c:pt idx="91119">
                  <c:v>302.14976300021499</c:v>
                </c:pt>
                <c:pt idx="91120">
                  <c:v>302.150365000215</c:v>
                </c:pt>
                <c:pt idx="91121">
                  <c:v>302.15110200015198</c:v>
                </c:pt>
                <c:pt idx="91122">
                  <c:v>302.155816999857</c:v>
                </c:pt>
                <c:pt idx="91123">
                  <c:v>302.16056500012201</c:v>
                </c:pt>
                <c:pt idx="91124">
                  <c:v>302.16124400021704</c:v>
                </c:pt>
                <c:pt idx="91125">
                  <c:v>302.162516999942</c:v>
                </c:pt>
                <c:pt idx="91126">
                  <c:v>302.16344900009</c:v>
                </c:pt>
                <c:pt idx="91127">
                  <c:v>302.173909999964</c:v>
                </c:pt>
                <c:pt idx="91128">
                  <c:v>302.17459400000695</c:v>
                </c:pt>
                <c:pt idx="91129">
                  <c:v>302.17599500019702</c:v>
                </c:pt>
                <c:pt idx="91130">
                  <c:v>302.17697899979595</c:v>
                </c:pt>
                <c:pt idx="91131">
                  <c:v>302.17757499985896</c:v>
                </c:pt>
                <c:pt idx="91132">
                  <c:v>302.185055999871</c:v>
                </c:pt>
                <c:pt idx="91133">
                  <c:v>302.18570199985999</c:v>
                </c:pt>
                <c:pt idx="91134">
                  <c:v>302.186990999871</c:v>
                </c:pt>
                <c:pt idx="91135">
                  <c:v>302.18789799982898</c:v>
                </c:pt>
                <c:pt idx="91136">
                  <c:v>302.21655900004401</c:v>
                </c:pt>
                <c:pt idx="91137">
                  <c:v>302.21805500013897</c:v>
                </c:pt>
                <c:pt idx="91138">
                  <c:v>302.21872299989599</c:v>
                </c:pt>
                <c:pt idx="91139">
                  <c:v>302.21977700011803</c:v>
                </c:pt>
                <c:pt idx="91140">
                  <c:v>302.220233999833</c:v>
                </c:pt>
                <c:pt idx="91141">
                  <c:v>302.22061699987501</c:v>
                </c:pt>
                <c:pt idx="91142">
                  <c:v>302.22132300013902</c:v>
                </c:pt>
                <c:pt idx="91143">
                  <c:v>302.22134199993803</c:v>
                </c:pt>
                <c:pt idx="91144">
                  <c:v>302.221911999822</c:v>
                </c:pt>
                <c:pt idx="91145">
                  <c:v>302.22720299980199</c:v>
                </c:pt>
                <c:pt idx="91146">
                  <c:v>302.22767099985498</c:v>
                </c:pt>
                <c:pt idx="91147">
                  <c:v>302.24221500020496</c:v>
                </c:pt>
                <c:pt idx="91148">
                  <c:v>302.24279200001502</c:v>
                </c:pt>
                <c:pt idx="91149">
                  <c:v>302.24390900002601</c:v>
                </c:pt>
                <c:pt idx="91150">
                  <c:v>302.244825999878</c:v>
                </c:pt>
                <c:pt idx="91151">
                  <c:v>302.24487599980404</c:v>
                </c:pt>
                <c:pt idx="91152">
                  <c:v>302.245530000163</c:v>
                </c:pt>
                <c:pt idx="91153">
                  <c:v>302.24679499997302</c:v>
                </c:pt>
                <c:pt idx="91154">
                  <c:v>302.24768500011101</c:v>
                </c:pt>
                <c:pt idx="91155">
                  <c:v>302.25191599993099</c:v>
                </c:pt>
                <c:pt idx="91156">
                  <c:v>302.27384899990199</c:v>
                </c:pt>
                <c:pt idx="91157">
                  <c:v>302.283566999904</c:v>
                </c:pt>
                <c:pt idx="91158">
                  <c:v>302.28393400011498</c:v>
                </c:pt>
                <c:pt idx="91159">
                  <c:v>302.28472699991397</c:v>
                </c:pt>
                <c:pt idx="91160">
                  <c:v>302.28528199995702</c:v>
                </c:pt>
                <c:pt idx="91161">
                  <c:v>302.29099999996799</c:v>
                </c:pt>
                <c:pt idx="91162">
                  <c:v>302.32193299980202</c:v>
                </c:pt>
                <c:pt idx="91163">
                  <c:v>302.32196399992898</c:v>
                </c:pt>
                <c:pt idx="91164">
                  <c:v>302.32254600014102</c:v>
                </c:pt>
                <c:pt idx="91165">
                  <c:v>302.32368899987699</c:v>
                </c:pt>
                <c:pt idx="91166">
                  <c:v>302.32448000015199</c:v>
                </c:pt>
                <c:pt idx="91167">
                  <c:v>302.331953999782</c:v>
                </c:pt>
                <c:pt idx="91168">
                  <c:v>302.332848999867</c:v>
                </c:pt>
                <c:pt idx="91169">
                  <c:v>302.33395799996197</c:v>
                </c:pt>
                <c:pt idx="91170">
                  <c:v>302.337436000016</c:v>
                </c:pt>
                <c:pt idx="91171">
                  <c:v>302.33809099990998</c:v>
                </c:pt>
                <c:pt idx="91172">
                  <c:v>302.33943099983605</c:v>
                </c:pt>
                <c:pt idx="91173">
                  <c:v>302.340436000122</c:v>
                </c:pt>
                <c:pt idx="91174">
                  <c:v>302.34748200018601</c:v>
                </c:pt>
                <c:pt idx="91175">
                  <c:v>302.34788600000604</c:v>
                </c:pt>
                <c:pt idx="91176">
                  <c:v>302.34864500016499</c:v>
                </c:pt>
                <c:pt idx="91177">
                  <c:v>302.34929500011202</c:v>
                </c:pt>
                <c:pt idx="91178">
                  <c:v>302.36351499979696</c:v>
                </c:pt>
                <c:pt idx="91179">
                  <c:v>302.363882000008</c:v>
                </c:pt>
                <c:pt idx="91180">
                  <c:v>302.36467799977601</c:v>
                </c:pt>
                <c:pt idx="91181">
                  <c:v>302.36518399988199</c:v>
                </c:pt>
                <c:pt idx="91182">
                  <c:v>302.36745799993497</c:v>
                </c:pt>
                <c:pt idx="91183">
                  <c:v>302.36813600004001</c:v>
                </c:pt>
                <c:pt idx="91184">
                  <c:v>302.36940499980801</c:v>
                </c:pt>
                <c:pt idx="91185">
                  <c:v>302.36947000002999</c:v>
                </c:pt>
                <c:pt idx="91186">
                  <c:v>302.37029799991399</c:v>
                </c:pt>
                <c:pt idx="91187">
                  <c:v>302.37953799996797</c:v>
                </c:pt>
                <c:pt idx="91188">
                  <c:v>302.38016100020099</c:v>
                </c:pt>
                <c:pt idx="91189">
                  <c:v>302.38122699984098</c:v>
                </c:pt>
                <c:pt idx="91190">
                  <c:v>302.38208299988401</c:v>
                </c:pt>
                <c:pt idx="91191">
                  <c:v>302.414375999887</c:v>
                </c:pt>
                <c:pt idx="91192">
                  <c:v>302.41685900000397</c:v>
                </c:pt>
                <c:pt idx="91193">
                  <c:v>302.41703999990898</c:v>
                </c:pt>
                <c:pt idx="91194">
                  <c:v>302.41731100022599</c:v>
                </c:pt>
                <c:pt idx="91195">
                  <c:v>302.41808199980301</c:v>
                </c:pt>
                <c:pt idx="91196">
                  <c:v>302.41859999978203</c:v>
                </c:pt>
                <c:pt idx="91197">
                  <c:v>302.421320000121</c:v>
                </c:pt>
                <c:pt idx="91198">
                  <c:v>302.42215599991999</c:v>
                </c:pt>
                <c:pt idx="91199">
                  <c:v>302.42347600005797</c:v>
                </c:pt>
                <c:pt idx="91200">
                  <c:v>302.42444199984595</c:v>
                </c:pt>
                <c:pt idx="91201">
                  <c:v>302.42907399997404</c:v>
                </c:pt>
                <c:pt idx="91202">
                  <c:v>302.43145399981501</c:v>
                </c:pt>
                <c:pt idx="91203">
                  <c:v>302.440260999901</c:v>
                </c:pt>
                <c:pt idx="91204">
                  <c:v>302.44065099986898</c:v>
                </c:pt>
                <c:pt idx="91205">
                  <c:v>302.44137399995401</c:v>
                </c:pt>
                <c:pt idx="91206">
                  <c:v>302.44188799997505</c:v>
                </c:pt>
                <c:pt idx="91207">
                  <c:v>302.444110000124</c:v>
                </c:pt>
                <c:pt idx="91208">
                  <c:v>302.44480800001799</c:v>
                </c:pt>
                <c:pt idx="91209">
                  <c:v>302.446058999976</c:v>
                </c:pt>
                <c:pt idx="91210">
                  <c:v>302.44701599986001</c:v>
                </c:pt>
                <c:pt idx="91211">
                  <c:v>302.44943199977502</c:v>
                </c:pt>
                <c:pt idx="91212">
                  <c:v>302.45003099980698</c:v>
                </c:pt>
                <c:pt idx="91213">
                  <c:v>302.45118799984903</c:v>
                </c:pt>
                <c:pt idx="91214">
                  <c:v>302.45198000011402</c:v>
                </c:pt>
                <c:pt idx="91215">
                  <c:v>302.46398400004102</c:v>
                </c:pt>
                <c:pt idx="91216">
                  <c:v>302.46462400009398</c:v>
                </c:pt>
                <c:pt idx="91217">
                  <c:v>302.46585399981899</c:v>
                </c:pt>
                <c:pt idx="91218">
                  <c:v>302.46586400016804</c:v>
                </c:pt>
                <c:pt idx="91219">
                  <c:v>302.46670299993599</c:v>
                </c:pt>
                <c:pt idx="91220">
                  <c:v>302.47124500010597</c:v>
                </c:pt>
                <c:pt idx="91221">
                  <c:v>302.480456000012</c:v>
                </c:pt>
                <c:pt idx="91222">
                  <c:v>302.49299099977998</c:v>
                </c:pt>
                <c:pt idx="91223">
                  <c:v>302.49428300021395</c:v>
                </c:pt>
                <c:pt idx="91224">
                  <c:v>302.49462900019302</c:v>
                </c:pt>
                <c:pt idx="91225">
                  <c:v>302.49530199989698</c:v>
                </c:pt>
                <c:pt idx="91226">
                  <c:v>302.49584800003498</c:v>
                </c:pt>
                <c:pt idx="91227">
                  <c:v>302.49692000006598</c:v>
                </c:pt>
                <c:pt idx="91228">
                  <c:v>302.49760600008796</c:v>
                </c:pt>
                <c:pt idx="91229">
                  <c:v>302.49839199996103</c:v>
                </c:pt>
                <c:pt idx="91230">
                  <c:v>302.49839599991901</c:v>
                </c:pt>
                <c:pt idx="91231">
                  <c:v>302.49880700012</c:v>
                </c:pt>
                <c:pt idx="91232">
                  <c:v>302.49900399985501</c:v>
                </c:pt>
                <c:pt idx="91233">
                  <c:v>302.49927500017202</c:v>
                </c:pt>
                <c:pt idx="91234">
                  <c:v>302.49942799991902</c:v>
                </c:pt>
                <c:pt idx="91235">
                  <c:v>302.500068999961</c:v>
                </c:pt>
                <c:pt idx="91236">
                  <c:v>302.50026900012</c:v>
                </c:pt>
                <c:pt idx="91237">
                  <c:v>302.50057700004601</c:v>
                </c:pt>
                <c:pt idx="91238">
                  <c:v>302.50114000000298</c:v>
                </c:pt>
                <c:pt idx="91239">
                  <c:v>302.51570500013202</c:v>
                </c:pt>
                <c:pt idx="91240">
                  <c:v>302.52325599985801</c:v>
                </c:pt>
                <c:pt idx="91241">
                  <c:v>302.52708599982702</c:v>
                </c:pt>
                <c:pt idx="91242">
                  <c:v>302.538233000177</c:v>
                </c:pt>
                <c:pt idx="91243">
                  <c:v>302.561075000085</c:v>
                </c:pt>
                <c:pt idx="91244">
                  <c:v>302.56203799990499</c:v>
                </c:pt>
                <c:pt idx="91245">
                  <c:v>302.56769500010699</c:v>
                </c:pt>
                <c:pt idx="91246">
                  <c:v>302.58258499998101</c:v>
                </c:pt>
                <c:pt idx="91247">
                  <c:v>302.58328399986499</c:v>
                </c:pt>
                <c:pt idx="91248">
                  <c:v>302.58471400020403</c:v>
                </c:pt>
                <c:pt idx="91249">
                  <c:v>302.585661000193</c:v>
                </c:pt>
                <c:pt idx="91250">
                  <c:v>302.59439900009903</c:v>
                </c:pt>
                <c:pt idx="91251">
                  <c:v>302.61796900003895</c:v>
                </c:pt>
                <c:pt idx="91252">
                  <c:v>302.61864800013399</c:v>
                </c:pt>
                <c:pt idx="91253">
                  <c:v>302.61993000021897</c:v>
                </c:pt>
                <c:pt idx="91254">
                  <c:v>302.62100199979596</c:v>
                </c:pt>
                <c:pt idx="91255">
                  <c:v>302.63146700008201</c:v>
                </c:pt>
                <c:pt idx="91256">
                  <c:v>302.636501000051</c:v>
                </c:pt>
                <c:pt idx="91257">
                  <c:v>302.63710300005101</c:v>
                </c:pt>
                <c:pt idx="91258">
                  <c:v>302.63834100014697</c:v>
                </c:pt>
                <c:pt idx="91259">
                  <c:v>302.63929300008306</c:v>
                </c:pt>
                <c:pt idx="91260">
                  <c:v>302.64602599981998</c:v>
                </c:pt>
                <c:pt idx="91261">
                  <c:v>302.64664500009502</c:v>
                </c:pt>
                <c:pt idx="91262">
                  <c:v>302.64789100010597</c:v>
                </c:pt>
                <c:pt idx="91263">
                  <c:v>302.64880699996797</c:v>
                </c:pt>
                <c:pt idx="91264">
                  <c:v>302.65992400018104</c:v>
                </c:pt>
                <c:pt idx="91265">
                  <c:v>302.66049700003305</c:v>
                </c:pt>
                <c:pt idx="91266">
                  <c:v>302.66165600005399</c:v>
                </c:pt>
                <c:pt idx="91267">
                  <c:v>302.66248499992798</c:v>
                </c:pt>
                <c:pt idx="91268">
                  <c:v>302.66764599991797</c:v>
                </c:pt>
                <c:pt idx="91269">
                  <c:v>302.66808899978003</c:v>
                </c:pt>
                <c:pt idx="91270">
                  <c:v>302.66890499979104</c:v>
                </c:pt>
                <c:pt idx="91271">
                  <c:v>302.669446999971</c:v>
                </c:pt>
                <c:pt idx="91272">
                  <c:v>302.68832100000503</c:v>
                </c:pt>
                <c:pt idx="91273">
                  <c:v>302.69119400008998</c:v>
                </c:pt>
                <c:pt idx="91274">
                  <c:v>302.691922000121</c:v>
                </c:pt>
                <c:pt idx="91275">
                  <c:v>302.69309100003699</c:v>
                </c:pt>
                <c:pt idx="91276">
                  <c:v>302.69387499993098</c:v>
                </c:pt>
                <c:pt idx="91277">
                  <c:v>302.70066899993196</c:v>
                </c:pt>
                <c:pt idx="91278">
                  <c:v>302.70097299989999</c:v>
                </c:pt>
                <c:pt idx="91279">
                  <c:v>302.70170199992197</c:v>
                </c:pt>
                <c:pt idx="91280">
                  <c:v>302.70306100010197</c:v>
                </c:pt>
                <c:pt idx="91281">
                  <c:v>302.70402299993196</c:v>
                </c:pt>
                <c:pt idx="91282">
                  <c:v>302.71024800003897</c:v>
                </c:pt>
                <c:pt idx="91283">
                  <c:v>302.71615799983903</c:v>
                </c:pt>
                <c:pt idx="91284">
                  <c:v>302.71655700016703</c:v>
                </c:pt>
                <c:pt idx="91285">
                  <c:v>302.717215000029</c:v>
                </c:pt>
                <c:pt idx="91286">
                  <c:v>302.71772300011401</c:v>
                </c:pt>
                <c:pt idx="91287">
                  <c:v>302.72585500006198</c:v>
                </c:pt>
                <c:pt idx="91288">
                  <c:v>302.73220700019004</c:v>
                </c:pt>
                <c:pt idx="91289">
                  <c:v>302.73288599982999</c:v>
                </c:pt>
                <c:pt idx="91290">
                  <c:v>302.73392299977701</c:v>
                </c:pt>
                <c:pt idx="91291">
                  <c:v>302.73507999982002</c:v>
                </c:pt>
                <c:pt idx="91292">
                  <c:v>302.74696100013898</c:v>
                </c:pt>
                <c:pt idx="91293">
                  <c:v>302.747673999874</c:v>
                </c:pt>
                <c:pt idx="91294">
                  <c:v>302.74894000012796</c:v>
                </c:pt>
                <c:pt idx="91295">
                  <c:v>302.74977299995896</c:v>
                </c:pt>
                <c:pt idx="91296">
                  <c:v>302.752217000033</c:v>
                </c:pt>
                <c:pt idx="91297">
                  <c:v>302.77034800019402</c:v>
                </c:pt>
                <c:pt idx="91298">
                  <c:v>302.773647999856</c:v>
                </c:pt>
                <c:pt idx="91299">
                  <c:v>302.77420599986704</c:v>
                </c:pt>
                <c:pt idx="91300">
                  <c:v>302.775182999994</c:v>
                </c:pt>
                <c:pt idx="91301">
                  <c:v>302.775899000153</c:v>
                </c:pt>
                <c:pt idx="91302">
                  <c:v>302.77701100021602</c:v>
                </c:pt>
                <c:pt idx="91303">
                  <c:v>302.78744399993201</c:v>
                </c:pt>
                <c:pt idx="91304">
                  <c:v>302.78811500011199</c:v>
                </c:pt>
                <c:pt idx="91305">
                  <c:v>302.78941899996397</c:v>
                </c:pt>
                <c:pt idx="91306">
                  <c:v>302.79043000018601</c:v>
                </c:pt>
                <c:pt idx="91307">
                  <c:v>302.81351699977603</c:v>
                </c:pt>
                <c:pt idx="91308">
                  <c:v>302.81789599985098</c:v>
                </c:pt>
                <c:pt idx="91309">
                  <c:v>302.84147100019197</c:v>
                </c:pt>
                <c:pt idx="91310">
                  <c:v>302.85243099979198</c:v>
                </c:pt>
                <c:pt idx="91311">
                  <c:v>302.85456000001403</c:v>
                </c:pt>
                <c:pt idx="91312">
                  <c:v>302.85515700006698</c:v>
                </c:pt>
                <c:pt idx="91313">
                  <c:v>302.85630500020403</c:v>
                </c:pt>
                <c:pt idx="91314">
                  <c:v>302.857101999961</c:v>
                </c:pt>
                <c:pt idx="91315">
                  <c:v>302.86762600007899</c:v>
                </c:pt>
                <c:pt idx="91316">
                  <c:v>302.86811899986702</c:v>
                </c:pt>
                <c:pt idx="91317">
                  <c:v>302.86905899993099</c:v>
                </c:pt>
                <c:pt idx="91318">
                  <c:v>302.86981500012098</c:v>
                </c:pt>
                <c:pt idx="91319">
                  <c:v>302.87692699994199</c:v>
                </c:pt>
                <c:pt idx="91320">
                  <c:v>302.87762799980499</c:v>
                </c:pt>
                <c:pt idx="91321">
                  <c:v>302.87888400016499</c:v>
                </c:pt>
                <c:pt idx="91322">
                  <c:v>302.879802999996</c:v>
                </c:pt>
                <c:pt idx="91323">
                  <c:v>302.88549799979501</c:v>
                </c:pt>
                <c:pt idx="91324">
                  <c:v>302.90910499979799</c:v>
                </c:pt>
                <c:pt idx="91325">
                  <c:v>302.90991399988297</c:v>
                </c:pt>
                <c:pt idx="91326">
                  <c:v>302.91120599986203</c:v>
                </c:pt>
                <c:pt idx="91327">
                  <c:v>302.91262799983002</c:v>
                </c:pt>
                <c:pt idx="91328">
                  <c:v>302.913934000116</c:v>
                </c:pt>
                <c:pt idx="91329">
                  <c:v>302.914296999915</c:v>
                </c:pt>
                <c:pt idx="91330">
                  <c:v>302.91493100003203</c:v>
                </c:pt>
                <c:pt idx="91331">
                  <c:v>302.91536499998898</c:v>
                </c:pt>
                <c:pt idx="91332">
                  <c:v>302.92147000000102</c:v>
                </c:pt>
                <c:pt idx="91333">
                  <c:v>302.92556199992697</c:v>
                </c:pt>
                <c:pt idx="91334">
                  <c:v>302.92622900014902</c:v>
                </c:pt>
                <c:pt idx="91335">
                  <c:v>302.92761700002302</c:v>
                </c:pt>
                <c:pt idx="91336">
                  <c:v>302.92856200003303</c:v>
                </c:pt>
                <c:pt idx="91337">
                  <c:v>302.93585299978002</c:v>
                </c:pt>
                <c:pt idx="91338">
                  <c:v>302.93648799988597</c:v>
                </c:pt>
                <c:pt idx="91339">
                  <c:v>302.93760699987604</c:v>
                </c:pt>
                <c:pt idx="91340">
                  <c:v>302.93846699987603</c:v>
                </c:pt>
                <c:pt idx="91341">
                  <c:v>302.94553200019402</c:v>
                </c:pt>
                <c:pt idx="91342">
                  <c:v>302.95821800018501</c:v>
                </c:pt>
                <c:pt idx="91343">
                  <c:v>302.95874100011099</c:v>
                </c:pt>
                <c:pt idx="91344">
                  <c:v>302.95966599987798</c:v>
                </c:pt>
                <c:pt idx="91345">
                  <c:v>302.96030299996301</c:v>
                </c:pt>
                <c:pt idx="91346">
                  <c:v>302.97852300009203</c:v>
                </c:pt>
                <c:pt idx="91347">
                  <c:v>302.98625200020899</c:v>
                </c:pt>
                <c:pt idx="91348">
                  <c:v>302.98643100013498</c:v>
                </c:pt>
                <c:pt idx="91349">
                  <c:v>302.98685199977598</c:v>
                </c:pt>
                <c:pt idx="91350">
                  <c:v>302.98819500012502</c:v>
                </c:pt>
                <c:pt idx="91351">
                  <c:v>302.98903299990303</c:v>
                </c:pt>
                <c:pt idx="91352">
                  <c:v>302.99443100011496</c:v>
                </c:pt>
                <c:pt idx="91353">
                  <c:v>303.02997799981301</c:v>
                </c:pt>
                <c:pt idx="91354">
                  <c:v>303.03292700000299</c:v>
                </c:pt>
                <c:pt idx="91355">
                  <c:v>303.033548999792</c:v>
                </c:pt>
                <c:pt idx="91356">
                  <c:v>303.03475700020499</c:v>
                </c:pt>
                <c:pt idx="91357">
                  <c:v>303.03560999982398</c:v>
                </c:pt>
                <c:pt idx="91358">
                  <c:v>303.03687200011996</c:v>
                </c:pt>
                <c:pt idx="91359">
                  <c:v>303.04168600014196</c:v>
                </c:pt>
                <c:pt idx="91360">
                  <c:v>303.05743899998498</c:v>
                </c:pt>
                <c:pt idx="91361">
                  <c:v>303.05808100001701</c:v>
                </c:pt>
                <c:pt idx="91362">
                  <c:v>303.05937200000699</c:v>
                </c:pt>
                <c:pt idx="91363">
                  <c:v>303.06023699995399</c:v>
                </c:pt>
                <c:pt idx="91364">
                  <c:v>303.073199000209</c:v>
                </c:pt>
                <c:pt idx="91365">
                  <c:v>303.07569500018798</c:v>
                </c:pt>
                <c:pt idx="91366">
                  <c:v>303.07633199981802</c:v>
                </c:pt>
                <c:pt idx="91367">
                  <c:v>303.07754200020997</c:v>
                </c:pt>
                <c:pt idx="91368">
                  <c:v>303.07847199992398</c:v>
                </c:pt>
                <c:pt idx="91369">
                  <c:v>303.09899099984199</c:v>
                </c:pt>
                <c:pt idx="91370">
                  <c:v>303.11355599997097</c:v>
                </c:pt>
                <c:pt idx="91371">
                  <c:v>303.114184000151</c:v>
                </c:pt>
                <c:pt idx="91372">
                  <c:v>303.115484000045</c:v>
                </c:pt>
                <c:pt idx="91373">
                  <c:v>303.11633200017201</c:v>
                </c:pt>
                <c:pt idx="91374">
                  <c:v>303.11705699978103</c:v>
                </c:pt>
                <c:pt idx="91375">
                  <c:v>303.11759899996105</c:v>
                </c:pt>
                <c:pt idx="91376">
                  <c:v>303.11888999995</c:v>
                </c:pt>
                <c:pt idx="91377">
                  <c:v>303.11972400022501</c:v>
                </c:pt>
                <c:pt idx="91378">
                  <c:v>303.12756500006799</c:v>
                </c:pt>
                <c:pt idx="91379">
                  <c:v>303.13826900010099</c:v>
                </c:pt>
                <c:pt idx="91380">
                  <c:v>303.13889599983605</c:v>
                </c:pt>
                <c:pt idx="91381">
                  <c:v>303.13990200011096</c:v>
                </c:pt>
                <c:pt idx="91382">
                  <c:v>303.14066700020703</c:v>
                </c:pt>
                <c:pt idx="91383">
                  <c:v>303.14395799996402</c:v>
                </c:pt>
                <c:pt idx="91384">
                  <c:v>303.14431299984699</c:v>
                </c:pt>
                <c:pt idx="91385">
                  <c:v>303.14457800022797</c:v>
                </c:pt>
                <c:pt idx="91386">
                  <c:v>303.145033999953</c:v>
                </c:pt>
                <c:pt idx="91387">
                  <c:v>303.14580699996401</c:v>
                </c:pt>
                <c:pt idx="91388">
                  <c:v>303.14637199990102</c:v>
                </c:pt>
                <c:pt idx="91389">
                  <c:v>303.14666899994302</c:v>
                </c:pt>
                <c:pt idx="91390">
                  <c:v>303.14744899988</c:v>
                </c:pt>
                <c:pt idx="91391">
                  <c:v>303.14938199990098</c:v>
                </c:pt>
                <c:pt idx="91392">
                  <c:v>303.17395700012599</c:v>
                </c:pt>
                <c:pt idx="91393">
                  <c:v>303.17744300009502</c:v>
                </c:pt>
                <c:pt idx="91394">
                  <c:v>303.17948199990497</c:v>
                </c:pt>
                <c:pt idx="91395">
                  <c:v>303.18015200009501</c:v>
                </c:pt>
                <c:pt idx="91396">
                  <c:v>303.18141899988399</c:v>
                </c:pt>
                <c:pt idx="91397">
                  <c:v>303.18231899991503</c:v>
                </c:pt>
                <c:pt idx="91398">
                  <c:v>303.19962400017101</c:v>
                </c:pt>
                <c:pt idx="91399">
                  <c:v>303.20577300017203</c:v>
                </c:pt>
                <c:pt idx="91400">
                  <c:v>303.212251999866</c:v>
                </c:pt>
                <c:pt idx="91401">
                  <c:v>303.21295000021502</c:v>
                </c:pt>
                <c:pt idx="91402">
                  <c:v>303.21519900007803</c:v>
                </c:pt>
                <c:pt idx="91403">
                  <c:v>303.215603999888</c:v>
                </c:pt>
                <c:pt idx="91404">
                  <c:v>303.21625699980302</c:v>
                </c:pt>
                <c:pt idx="91405">
                  <c:v>303.21782300006799</c:v>
                </c:pt>
                <c:pt idx="91406">
                  <c:v>303.21851300004704</c:v>
                </c:pt>
                <c:pt idx="91407">
                  <c:v>303.21979200016301</c:v>
                </c:pt>
                <c:pt idx="91408">
                  <c:v>303.22073700017398</c:v>
                </c:pt>
                <c:pt idx="91409">
                  <c:v>303.23203199986796</c:v>
                </c:pt>
                <c:pt idx="91410">
                  <c:v>303.25628599984998</c:v>
                </c:pt>
                <c:pt idx="91411">
                  <c:v>303.25700200000898</c:v>
                </c:pt>
                <c:pt idx="91412">
                  <c:v>303.25712800004101</c:v>
                </c:pt>
                <c:pt idx="91413">
                  <c:v>303.25786000003001</c:v>
                </c:pt>
                <c:pt idx="91414">
                  <c:v>303.25830099991401</c:v>
                </c:pt>
                <c:pt idx="91415">
                  <c:v>303.25905700010401</c:v>
                </c:pt>
                <c:pt idx="91416">
                  <c:v>303.25913800015701</c:v>
                </c:pt>
                <c:pt idx="91417">
                  <c:v>303.25992799998801</c:v>
                </c:pt>
                <c:pt idx="91418">
                  <c:v>303.27577400021204</c:v>
                </c:pt>
                <c:pt idx="91419">
                  <c:v>303.28764900013897</c:v>
                </c:pt>
                <c:pt idx="91420">
                  <c:v>303.28830300004398</c:v>
                </c:pt>
                <c:pt idx="91421">
                  <c:v>303.28958700010799</c:v>
                </c:pt>
                <c:pt idx="91422">
                  <c:v>303.29052400020299</c:v>
                </c:pt>
                <c:pt idx="91423">
                  <c:v>303.29909200008797</c:v>
                </c:pt>
                <c:pt idx="91424">
                  <c:v>303.29981000022502</c:v>
                </c:pt>
                <c:pt idx="91425">
                  <c:v>303.301204000035</c:v>
                </c:pt>
                <c:pt idx="91426">
                  <c:v>303.302163999887</c:v>
                </c:pt>
                <c:pt idx="91427">
                  <c:v>303.30257900004602</c:v>
                </c:pt>
                <c:pt idx="91428">
                  <c:v>303.30327699993995</c:v>
                </c:pt>
                <c:pt idx="91429">
                  <c:v>303.30467700014196</c:v>
                </c:pt>
                <c:pt idx="91430">
                  <c:v>303.30558000014196</c:v>
                </c:pt>
                <c:pt idx="91431">
                  <c:v>303.30716099979298</c:v>
                </c:pt>
                <c:pt idx="91432">
                  <c:v>303.30718499999398</c:v>
                </c:pt>
                <c:pt idx="91433">
                  <c:v>303.30779499990899</c:v>
                </c:pt>
                <c:pt idx="91434">
                  <c:v>303.30780800022603</c:v>
                </c:pt>
                <c:pt idx="91435">
                  <c:v>303.30891999983504</c:v>
                </c:pt>
                <c:pt idx="91436">
                  <c:v>303.30892800020496</c:v>
                </c:pt>
                <c:pt idx="91437">
                  <c:v>303.30965099983501</c:v>
                </c:pt>
                <c:pt idx="91438">
                  <c:v>303.30967200006802</c:v>
                </c:pt>
                <c:pt idx="91439">
                  <c:v>303.324737999901</c:v>
                </c:pt>
                <c:pt idx="91440">
                  <c:v>303.32567499999601</c:v>
                </c:pt>
                <c:pt idx="91441">
                  <c:v>303.34435099984995</c:v>
                </c:pt>
                <c:pt idx="91442">
                  <c:v>303.34540300009297</c:v>
                </c:pt>
                <c:pt idx="91443">
                  <c:v>303.35563800008396</c:v>
                </c:pt>
                <c:pt idx="91444">
                  <c:v>303.35973799992598</c:v>
                </c:pt>
                <c:pt idx="91445">
                  <c:v>303.36708599997996</c:v>
                </c:pt>
                <c:pt idx="91446">
                  <c:v>303.38542299978099</c:v>
                </c:pt>
                <c:pt idx="91447">
                  <c:v>303.38578200007703</c:v>
                </c:pt>
                <c:pt idx="91448">
                  <c:v>303.38637600016199</c:v>
                </c:pt>
                <c:pt idx="91449">
                  <c:v>303.38689000018297</c:v>
                </c:pt>
                <c:pt idx="91450">
                  <c:v>303.390391999982</c:v>
                </c:pt>
                <c:pt idx="91451">
                  <c:v>303.39105800021497</c:v>
                </c:pt>
                <c:pt idx="91452">
                  <c:v>303.391905999887</c:v>
                </c:pt>
                <c:pt idx="91453">
                  <c:v>303.39228100001401</c:v>
                </c:pt>
                <c:pt idx="91454">
                  <c:v>303.39314100001502</c:v>
                </c:pt>
                <c:pt idx="91455">
                  <c:v>303.39538299995098</c:v>
                </c:pt>
                <c:pt idx="91456">
                  <c:v>303.396007000174</c:v>
                </c:pt>
                <c:pt idx="91457">
                  <c:v>303.39717700007895</c:v>
                </c:pt>
                <c:pt idx="91458">
                  <c:v>303.39810900022695</c:v>
                </c:pt>
                <c:pt idx="91459">
                  <c:v>303.40107499978296</c:v>
                </c:pt>
                <c:pt idx="91460">
                  <c:v>303.40174200000502</c:v>
                </c:pt>
                <c:pt idx="91461">
                  <c:v>303.40302800004702</c:v>
                </c:pt>
                <c:pt idx="91462">
                  <c:v>303.40364499988902</c:v>
                </c:pt>
                <c:pt idx="91463">
                  <c:v>303.40388800004797</c:v>
                </c:pt>
                <c:pt idx="91464">
                  <c:v>303.40424699988904</c:v>
                </c:pt>
                <c:pt idx="91465">
                  <c:v>303.40545299986798</c:v>
                </c:pt>
                <c:pt idx="91466">
                  <c:v>303.40634399999499</c:v>
                </c:pt>
                <c:pt idx="91467">
                  <c:v>303.415236000091</c:v>
                </c:pt>
                <c:pt idx="91468">
                  <c:v>303.415931000017</c:v>
                </c:pt>
                <c:pt idx="91469">
                  <c:v>303.41738600009103</c:v>
                </c:pt>
                <c:pt idx="91470">
                  <c:v>303.41832000021799</c:v>
                </c:pt>
                <c:pt idx="91471">
                  <c:v>303.424794999955</c:v>
                </c:pt>
                <c:pt idx="91472">
                  <c:v>303.42527699985999</c:v>
                </c:pt>
                <c:pt idx="91473">
                  <c:v>303.42538500008203</c:v>
                </c:pt>
                <c:pt idx="91474">
                  <c:v>303.42600399990204</c:v>
                </c:pt>
                <c:pt idx="91475">
                  <c:v>303.42671000016702</c:v>
                </c:pt>
                <c:pt idx="91476">
                  <c:v>303.42718800011403</c:v>
                </c:pt>
                <c:pt idx="91477">
                  <c:v>303.42754299999797</c:v>
                </c:pt>
                <c:pt idx="91478">
                  <c:v>303.42839500008199</c:v>
                </c:pt>
                <c:pt idx="91479">
                  <c:v>303.46175900012798</c:v>
                </c:pt>
                <c:pt idx="91480">
                  <c:v>303.46448499994898</c:v>
                </c:pt>
                <c:pt idx="91481">
                  <c:v>303.46889600014003</c:v>
                </c:pt>
                <c:pt idx="91482">
                  <c:v>303.47036500006601</c:v>
                </c:pt>
                <c:pt idx="91483">
                  <c:v>303.47099099981199</c:v>
                </c:pt>
                <c:pt idx="91484">
                  <c:v>303.47215900019302</c:v>
                </c:pt>
                <c:pt idx="91485">
                  <c:v>303.47293900013</c:v>
                </c:pt>
                <c:pt idx="91486">
                  <c:v>303.47607000021497</c:v>
                </c:pt>
                <c:pt idx="91487">
                  <c:v>303.47649799978103</c:v>
                </c:pt>
                <c:pt idx="91488">
                  <c:v>303.47700999982396</c:v>
                </c:pt>
                <c:pt idx="91489">
                  <c:v>303.47797100011996</c:v>
                </c:pt>
                <c:pt idx="91490">
                  <c:v>303.47860700021499</c:v>
                </c:pt>
                <c:pt idx="91491">
                  <c:v>303.49081800022697</c:v>
                </c:pt>
                <c:pt idx="91492">
                  <c:v>303.49618899981499</c:v>
                </c:pt>
                <c:pt idx="91493">
                  <c:v>303.49702200010097</c:v>
                </c:pt>
                <c:pt idx="91494">
                  <c:v>303.49981600011199</c:v>
                </c:pt>
                <c:pt idx="91495">
                  <c:v>303.50007500010099</c:v>
                </c:pt>
                <c:pt idx="91496">
                  <c:v>303.50182499978399</c:v>
                </c:pt>
                <c:pt idx="91497">
                  <c:v>303.50212800021797</c:v>
                </c:pt>
                <c:pt idx="91498">
                  <c:v>303.50324500022901</c:v>
                </c:pt>
                <c:pt idx="91499">
                  <c:v>303.50335499997504</c:v>
                </c:pt>
                <c:pt idx="91500">
                  <c:v>303.50345099986902</c:v>
                </c:pt>
                <c:pt idx="91501">
                  <c:v>303.50541000006996</c:v>
                </c:pt>
                <c:pt idx="91502">
                  <c:v>303.50634800015496</c:v>
                </c:pt>
                <c:pt idx="91503">
                  <c:v>303.50718299996504</c:v>
                </c:pt>
                <c:pt idx="91504">
                  <c:v>303.51678199985997</c:v>
                </c:pt>
                <c:pt idx="91505">
                  <c:v>303.519213000072</c:v>
                </c:pt>
                <c:pt idx="91506">
                  <c:v>303.51968700006097</c:v>
                </c:pt>
                <c:pt idx="91507">
                  <c:v>303.52058100015699</c:v>
                </c:pt>
                <c:pt idx="91508">
                  <c:v>303.52126600018801</c:v>
                </c:pt>
                <c:pt idx="91509">
                  <c:v>303.52817499988299</c:v>
                </c:pt>
                <c:pt idx="91510">
                  <c:v>303.53956899989498</c:v>
                </c:pt>
                <c:pt idx="91511">
                  <c:v>303.54687699991695</c:v>
                </c:pt>
                <c:pt idx="91512">
                  <c:v>303.54759700003302</c:v>
                </c:pt>
                <c:pt idx="91513">
                  <c:v>303.54872899988504</c:v>
                </c:pt>
                <c:pt idx="91514">
                  <c:v>303.54993199989599</c:v>
                </c:pt>
                <c:pt idx="91515">
                  <c:v>303.55467299978</c:v>
                </c:pt>
                <c:pt idx="91516">
                  <c:v>303.55513899985402</c:v>
                </c:pt>
                <c:pt idx="91517">
                  <c:v>303.556024000045</c:v>
                </c:pt>
                <c:pt idx="91518">
                  <c:v>303.55663000000203</c:v>
                </c:pt>
                <c:pt idx="91519">
                  <c:v>303.56355499998199</c:v>
                </c:pt>
                <c:pt idx="91520">
                  <c:v>303.57090600000402</c:v>
                </c:pt>
                <c:pt idx="91521">
                  <c:v>303.58556200008002</c:v>
                </c:pt>
                <c:pt idx="91522">
                  <c:v>303.59254599989004</c:v>
                </c:pt>
                <c:pt idx="91523">
                  <c:v>303.59311399979504</c:v>
                </c:pt>
                <c:pt idx="91524">
                  <c:v>303.59402200019701</c:v>
                </c:pt>
                <c:pt idx="91525">
                  <c:v>303.59507299999603</c:v>
                </c:pt>
                <c:pt idx="91526">
                  <c:v>303.60286099994397</c:v>
                </c:pt>
                <c:pt idx="91527">
                  <c:v>303.60349400007101</c:v>
                </c:pt>
                <c:pt idx="91528">
                  <c:v>303.60481300022002</c:v>
                </c:pt>
                <c:pt idx="91529">
                  <c:v>303.605809000146</c:v>
                </c:pt>
                <c:pt idx="91530">
                  <c:v>303.608992000135</c:v>
                </c:pt>
                <c:pt idx="91531">
                  <c:v>303.60954300022001</c:v>
                </c:pt>
                <c:pt idx="91532">
                  <c:v>303.61045900008304</c:v>
                </c:pt>
                <c:pt idx="91533">
                  <c:v>303.61105800011495</c:v>
                </c:pt>
                <c:pt idx="91534">
                  <c:v>303.61657899993497</c:v>
                </c:pt>
                <c:pt idx="91535">
                  <c:v>303.61691600000898</c:v>
                </c:pt>
                <c:pt idx="91536">
                  <c:v>303.61760100004102</c:v>
                </c:pt>
                <c:pt idx="91537">
                  <c:v>303.61799499996698</c:v>
                </c:pt>
                <c:pt idx="91538">
                  <c:v>303.62161899984096</c:v>
                </c:pt>
                <c:pt idx="91539">
                  <c:v>303.62197500016896</c:v>
                </c:pt>
                <c:pt idx="91540">
                  <c:v>303.62274400022204</c:v>
                </c:pt>
                <c:pt idx="91541">
                  <c:v>303.62319599998898</c:v>
                </c:pt>
                <c:pt idx="91542">
                  <c:v>303.63287299996898</c:v>
                </c:pt>
                <c:pt idx="91543">
                  <c:v>303.63473799980005</c:v>
                </c:pt>
                <c:pt idx="91544">
                  <c:v>303.63537099992698</c:v>
                </c:pt>
                <c:pt idx="91545">
                  <c:v>303.635869000117</c:v>
                </c:pt>
                <c:pt idx="91546">
                  <c:v>303.636732000086</c:v>
                </c:pt>
                <c:pt idx="91547">
                  <c:v>303.63769299992697</c:v>
                </c:pt>
                <c:pt idx="91548">
                  <c:v>303.64604299984404</c:v>
                </c:pt>
                <c:pt idx="91549">
                  <c:v>303.655983000226</c:v>
                </c:pt>
                <c:pt idx="91550">
                  <c:v>303.67165699999498</c:v>
                </c:pt>
                <c:pt idx="91551">
                  <c:v>303.67227699980498</c:v>
                </c:pt>
                <c:pt idx="91552">
                  <c:v>303.67354999998497</c:v>
                </c:pt>
                <c:pt idx="91553">
                  <c:v>303.67442599981501</c:v>
                </c:pt>
                <c:pt idx="91554">
                  <c:v>303.675840999858</c:v>
                </c:pt>
                <c:pt idx="91555">
                  <c:v>303.676748999805</c:v>
                </c:pt>
                <c:pt idx="91556">
                  <c:v>303.679418000228</c:v>
                </c:pt>
                <c:pt idx="91557">
                  <c:v>303.68010299980597</c:v>
                </c:pt>
                <c:pt idx="91558">
                  <c:v>303.68147499984804</c:v>
                </c:pt>
                <c:pt idx="91559">
                  <c:v>303.68235200012305</c:v>
                </c:pt>
                <c:pt idx="91560">
                  <c:v>303.68340499990097</c:v>
                </c:pt>
                <c:pt idx="91561">
                  <c:v>303.68412500001699</c:v>
                </c:pt>
                <c:pt idx="91562">
                  <c:v>303.68543299982701</c:v>
                </c:pt>
                <c:pt idx="91563">
                  <c:v>303.68634500018698</c:v>
                </c:pt>
                <c:pt idx="91564">
                  <c:v>303.69643099993402</c:v>
                </c:pt>
                <c:pt idx="91565">
                  <c:v>303.69672799997699</c:v>
                </c:pt>
                <c:pt idx="91566">
                  <c:v>303.69723700005102</c:v>
                </c:pt>
                <c:pt idx="91567">
                  <c:v>303.69764499982898</c:v>
                </c:pt>
                <c:pt idx="91568">
                  <c:v>303.70814199977701</c:v>
                </c:pt>
                <c:pt idx="91569">
                  <c:v>303.72362300022297</c:v>
                </c:pt>
                <c:pt idx="91570">
                  <c:v>303.72402000011698</c:v>
                </c:pt>
                <c:pt idx="91571">
                  <c:v>303.72478900017001</c:v>
                </c:pt>
                <c:pt idx="91572">
                  <c:v>303.72534700018105</c:v>
                </c:pt>
                <c:pt idx="91573">
                  <c:v>303.73442300015</c:v>
                </c:pt>
                <c:pt idx="91574">
                  <c:v>303.73585400002401</c:v>
                </c:pt>
                <c:pt idx="91575">
                  <c:v>303.73767499986502</c:v>
                </c:pt>
                <c:pt idx="91576">
                  <c:v>303.73944900020405</c:v>
                </c:pt>
                <c:pt idx="91577">
                  <c:v>303.74812499985597</c:v>
                </c:pt>
                <c:pt idx="91578">
                  <c:v>303.76452000018605</c:v>
                </c:pt>
                <c:pt idx="91579">
                  <c:v>303.765036000186</c:v>
                </c:pt>
                <c:pt idx="91580">
                  <c:v>303.76602900014399</c:v>
                </c:pt>
                <c:pt idx="91581">
                  <c:v>303.76665999983697</c:v>
                </c:pt>
                <c:pt idx="91582">
                  <c:v>303.77257000009104</c:v>
                </c:pt>
                <c:pt idx="91583">
                  <c:v>303.77370199994397</c:v>
                </c:pt>
                <c:pt idx="91584">
                  <c:v>303.776043000198</c:v>
                </c:pt>
                <c:pt idx="91585">
                  <c:v>303.776700000071</c:v>
                </c:pt>
                <c:pt idx="91586">
                  <c:v>303.77804699992299</c:v>
                </c:pt>
                <c:pt idx="91587">
                  <c:v>303.779003999807</c:v>
                </c:pt>
                <c:pt idx="91588">
                  <c:v>303.78077400018799</c:v>
                </c:pt>
                <c:pt idx="91589">
                  <c:v>303.78143899997599</c:v>
                </c:pt>
                <c:pt idx="91590">
                  <c:v>303.78277699992299</c:v>
                </c:pt>
                <c:pt idx="91591">
                  <c:v>303.783698000188</c:v>
                </c:pt>
                <c:pt idx="91592">
                  <c:v>303.78823599994496</c:v>
                </c:pt>
                <c:pt idx="91593">
                  <c:v>303.78927799984001</c:v>
                </c:pt>
                <c:pt idx="91594">
                  <c:v>303.78965299996696</c:v>
                </c:pt>
                <c:pt idx="91595">
                  <c:v>303.78982499996698</c:v>
                </c:pt>
                <c:pt idx="91596">
                  <c:v>303.79017199993496</c:v>
                </c:pt>
                <c:pt idx="91597">
                  <c:v>303.79025899992399</c:v>
                </c:pt>
                <c:pt idx="91598">
                  <c:v>303.790691999893</c:v>
                </c:pt>
                <c:pt idx="91599">
                  <c:v>303.79080300008303</c:v>
                </c:pt>
                <c:pt idx="91600">
                  <c:v>303.79125899980801</c:v>
                </c:pt>
                <c:pt idx="91601">
                  <c:v>303.792840999904</c:v>
                </c:pt>
                <c:pt idx="91602">
                  <c:v>303.79343999993495</c:v>
                </c:pt>
                <c:pt idx="91603">
                  <c:v>303.79474700021001</c:v>
                </c:pt>
                <c:pt idx="91604">
                  <c:v>303.79559499988301</c:v>
                </c:pt>
                <c:pt idx="91605">
                  <c:v>303.80355899978798</c:v>
                </c:pt>
                <c:pt idx="91606">
                  <c:v>303.80406099993701</c:v>
                </c:pt>
                <c:pt idx="91607">
                  <c:v>303.80500799992598</c:v>
                </c:pt>
                <c:pt idx="91608">
                  <c:v>303.80572400008498</c:v>
                </c:pt>
                <c:pt idx="91609">
                  <c:v>303.806280000117</c:v>
                </c:pt>
                <c:pt idx="91610">
                  <c:v>303.80677799985199</c:v>
                </c:pt>
                <c:pt idx="91611">
                  <c:v>303.80782700012702</c:v>
                </c:pt>
                <c:pt idx="91612">
                  <c:v>303.80857099998997</c:v>
                </c:pt>
                <c:pt idx="91613">
                  <c:v>303.82133300008701</c:v>
                </c:pt>
                <c:pt idx="91614">
                  <c:v>303.83538100022599</c:v>
                </c:pt>
                <c:pt idx="91615">
                  <c:v>303.83808299984503</c:v>
                </c:pt>
                <c:pt idx="91616">
                  <c:v>303.84294900022695</c:v>
                </c:pt>
                <c:pt idx="91617">
                  <c:v>303.84557300021601</c:v>
                </c:pt>
                <c:pt idx="91618">
                  <c:v>303.84623200006899</c:v>
                </c:pt>
                <c:pt idx="91619">
                  <c:v>303.84733800019598</c:v>
                </c:pt>
                <c:pt idx="91620">
                  <c:v>303.84861799984702</c:v>
                </c:pt>
                <c:pt idx="91621">
                  <c:v>303.86525599987999</c:v>
                </c:pt>
                <c:pt idx="91622">
                  <c:v>303.87202200017703</c:v>
                </c:pt>
                <c:pt idx="91623">
                  <c:v>303.87228300014596</c:v>
                </c:pt>
                <c:pt idx="91624">
                  <c:v>303.87281000002901</c:v>
                </c:pt>
                <c:pt idx="91625">
                  <c:v>303.87364799980702</c:v>
                </c:pt>
                <c:pt idx="91626">
                  <c:v>303.87443900008202</c:v>
                </c:pt>
                <c:pt idx="91627">
                  <c:v>303.90047099990602</c:v>
                </c:pt>
                <c:pt idx="91628">
                  <c:v>303.91092899981203</c:v>
                </c:pt>
                <c:pt idx="91629">
                  <c:v>303.91486899998199</c:v>
                </c:pt>
                <c:pt idx="91630">
                  <c:v>303.91961599980198</c:v>
                </c:pt>
                <c:pt idx="91631">
                  <c:v>303.92015999996102</c:v>
                </c:pt>
                <c:pt idx="91632">
                  <c:v>303.92122200009902</c:v>
                </c:pt>
                <c:pt idx="91633">
                  <c:v>303.92127799996103</c:v>
                </c:pt>
                <c:pt idx="91634">
                  <c:v>303.92167399986602</c:v>
                </c:pt>
                <c:pt idx="91635">
                  <c:v>303.92209999990797</c:v>
                </c:pt>
                <c:pt idx="91636">
                  <c:v>303.92257699986601</c:v>
                </c:pt>
                <c:pt idx="91637">
                  <c:v>303.92316200004603</c:v>
                </c:pt>
                <c:pt idx="91638">
                  <c:v>303.962699999829</c:v>
                </c:pt>
                <c:pt idx="91639">
                  <c:v>303.97173900018902</c:v>
                </c:pt>
                <c:pt idx="91640">
                  <c:v>303.97236599992499</c:v>
                </c:pt>
                <c:pt idx="91641">
                  <c:v>303.97355800005198</c:v>
                </c:pt>
                <c:pt idx="91642">
                  <c:v>303.974432999893</c:v>
                </c:pt>
                <c:pt idx="91643">
                  <c:v>303.97813799981998</c:v>
                </c:pt>
                <c:pt idx="91644">
                  <c:v>303.97886099990501</c:v>
                </c:pt>
                <c:pt idx="91645">
                  <c:v>303.980010000032</c:v>
                </c:pt>
                <c:pt idx="91646">
                  <c:v>303.98085600017998</c:v>
                </c:pt>
                <c:pt idx="91647">
                  <c:v>303.986621000149</c:v>
                </c:pt>
                <c:pt idx="91648">
                  <c:v>304.011132000141</c:v>
                </c:pt>
                <c:pt idx="91649">
                  <c:v>304.01269399999302</c:v>
                </c:pt>
                <c:pt idx="91650">
                  <c:v>304.01331499979199</c:v>
                </c:pt>
                <c:pt idx="91651">
                  <c:v>304.01383600019403</c:v>
                </c:pt>
                <c:pt idx="91652">
                  <c:v>304.01427000015201</c:v>
                </c:pt>
                <c:pt idx="91653">
                  <c:v>304.01427400010999</c:v>
                </c:pt>
                <c:pt idx="91654">
                  <c:v>304.01498499986701</c:v>
                </c:pt>
                <c:pt idx="91655">
                  <c:v>304.015016999983</c:v>
                </c:pt>
                <c:pt idx="91656">
                  <c:v>304.01587200003598</c:v>
                </c:pt>
                <c:pt idx="91657">
                  <c:v>304.01722699980303</c:v>
                </c:pt>
                <c:pt idx="91658">
                  <c:v>304.01784900004702</c:v>
                </c:pt>
                <c:pt idx="91659">
                  <c:v>304.019190999952</c:v>
                </c:pt>
                <c:pt idx="91660">
                  <c:v>304.02014299988798</c:v>
                </c:pt>
                <c:pt idx="91661">
                  <c:v>304.02320900020601</c:v>
                </c:pt>
                <c:pt idx="91662">
                  <c:v>304.02402500021702</c:v>
                </c:pt>
                <c:pt idx="91663">
                  <c:v>304.02483099987796</c:v>
                </c:pt>
                <c:pt idx="91664">
                  <c:v>304.02605500012203</c:v>
                </c:pt>
                <c:pt idx="91665">
                  <c:v>304.02736699988901</c:v>
                </c:pt>
                <c:pt idx="91666">
                  <c:v>304.03040200008002</c:v>
                </c:pt>
                <c:pt idx="91667">
                  <c:v>304.05984600019997</c:v>
                </c:pt>
                <c:pt idx="91668">
                  <c:v>304.07724099995897</c:v>
                </c:pt>
                <c:pt idx="91669">
                  <c:v>304.07759999980004</c:v>
                </c:pt>
                <c:pt idx="91670">
                  <c:v>304.07828999977897</c:v>
                </c:pt>
                <c:pt idx="91671">
                  <c:v>304.07899400006403</c:v>
                </c:pt>
                <c:pt idx="91672">
                  <c:v>304.080212999906</c:v>
                </c:pt>
                <c:pt idx="91673">
                  <c:v>304.08574200009696</c:v>
                </c:pt>
                <c:pt idx="91674">
                  <c:v>304.08630900001299</c:v>
                </c:pt>
                <c:pt idx="91675">
                  <c:v>304.08725200004397</c:v>
                </c:pt>
                <c:pt idx="91676">
                  <c:v>304.08800399982204</c:v>
                </c:pt>
                <c:pt idx="91677">
                  <c:v>304.10204700001401</c:v>
                </c:pt>
                <c:pt idx="91678">
                  <c:v>304.10278199997197</c:v>
                </c:pt>
                <c:pt idx="91679">
                  <c:v>304.10422000022601</c:v>
                </c:pt>
                <c:pt idx="91680">
                  <c:v>304.10528799984598</c:v>
                </c:pt>
                <c:pt idx="91681">
                  <c:v>304.10783300021603</c:v>
                </c:pt>
                <c:pt idx="91682">
                  <c:v>304.13653000005002</c:v>
                </c:pt>
                <c:pt idx="91683">
                  <c:v>304.13709100002905</c:v>
                </c:pt>
                <c:pt idx="91684">
                  <c:v>304.13801199983902</c:v>
                </c:pt>
                <c:pt idx="91685">
                  <c:v>304.13889400006099</c:v>
                </c:pt>
                <c:pt idx="91686">
                  <c:v>304.14534900000899</c:v>
                </c:pt>
                <c:pt idx="91687">
                  <c:v>304.14900999994597</c:v>
                </c:pt>
                <c:pt idx="91688">
                  <c:v>304.14933900010504</c:v>
                </c:pt>
                <c:pt idx="91689">
                  <c:v>304.14995599994597</c:v>
                </c:pt>
                <c:pt idx="91690">
                  <c:v>304.15040900015799</c:v>
                </c:pt>
                <c:pt idx="91691">
                  <c:v>304.156826000053</c:v>
                </c:pt>
                <c:pt idx="91692">
                  <c:v>304.17953999995001</c:v>
                </c:pt>
                <c:pt idx="91693">
                  <c:v>304.17968600022499</c:v>
                </c:pt>
                <c:pt idx="91694">
                  <c:v>304.18018399995998</c:v>
                </c:pt>
                <c:pt idx="91695">
                  <c:v>304.18136300022502</c:v>
                </c:pt>
                <c:pt idx="91696">
                  <c:v>304.18225899984401</c:v>
                </c:pt>
                <c:pt idx="91697">
                  <c:v>304.18679500007698</c:v>
                </c:pt>
                <c:pt idx="91698">
                  <c:v>304.19141799984504</c:v>
                </c:pt>
                <c:pt idx="91699">
                  <c:v>304.19204800000398</c:v>
                </c:pt>
                <c:pt idx="91700">
                  <c:v>304.19322099987698</c:v>
                </c:pt>
                <c:pt idx="91701">
                  <c:v>304.19409700016303</c:v>
                </c:pt>
                <c:pt idx="91702">
                  <c:v>304.22021599997601</c:v>
                </c:pt>
                <c:pt idx="91703">
                  <c:v>304.22658099996602</c:v>
                </c:pt>
                <c:pt idx="91704">
                  <c:v>304.24351300007402</c:v>
                </c:pt>
                <c:pt idx="91705">
                  <c:v>304.261934999885</c:v>
                </c:pt>
                <c:pt idx="91706">
                  <c:v>304.266995000034</c:v>
                </c:pt>
                <c:pt idx="91707">
                  <c:v>304.29665100018605</c:v>
                </c:pt>
                <c:pt idx="91708">
                  <c:v>304.297307000069</c:v>
                </c:pt>
                <c:pt idx="91709">
                  <c:v>304.29857999979504</c:v>
                </c:pt>
                <c:pt idx="91710">
                  <c:v>304.299772999911</c:v>
                </c:pt>
                <c:pt idx="91711">
                  <c:v>304.31303200020898</c:v>
                </c:pt>
                <c:pt idx="91712">
                  <c:v>304.31373300007101</c:v>
                </c:pt>
                <c:pt idx="91713">
                  <c:v>304.31499399992299</c:v>
                </c:pt>
                <c:pt idx="91714">
                  <c:v>304.31595399977499</c:v>
                </c:pt>
                <c:pt idx="91715">
                  <c:v>304.33962200004299</c:v>
                </c:pt>
                <c:pt idx="91716">
                  <c:v>304.34030100013797</c:v>
                </c:pt>
                <c:pt idx="91717">
                  <c:v>304.34159100013801</c:v>
                </c:pt>
                <c:pt idx="91718">
                  <c:v>304.342478999842</c:v>
                </c:pt>
                <c:pt idx="91719">
                  <c:v>304.365100999802</c:v>
                </c:pt>
                <c:pt idx="91720">
                  <c:v>304.379218000121</c:v>
                </c:pt>
                <c:pt idx="91721">
                  <c:v>304.39374300021797</c:v>
                </c:pt>
                <c:pt idx="91722">
                  <c:v>304.39928199984899</c:v>
                </c:pt>
                <c:pt idx="91723">
                  <c:v>304.39999000009203</c:v>
                </c:pt>
                <c:pt idx="91724">
                  <c:v>304.40142999987</c:v>
                </c:pt>
                <c:pt idx="91725">
                  <c:v>304.40215799990199</c:v>
                </c:pt>
                <c:pt idx="91726">
                  <c:v>304.40229799978601</c:v>
                </c:pt>
                <c:pt idx="91727">
                  <c:v>304.40280599987</c:v>
                </c:pt>
                <c:pt idx="91728">
                  <c:v>304.404025000167</c:v>
                </c:pt>
                <c:pt idx="91729">
                  <c:v>304.40482699987103</c:v>
                </c:pt>
                <c:pt idx="91730">
                  <c:v>304.42814300022201</c:v>
                </c:pt>
                <c:pt idx="91731">
                  <c:v>304.428874000223</c:v>
                </c:pt>
                <c:pt idx="91732">
                  <c:v>304.43007800022298</c:v>
                </c:pt>
                <c:pt idx="91733">
                  <c:v>304.431306999958</c:v>
                </c:pt>
                <c:pt idx="91734">
                  <c:v>304.45192800016201</c:v>
                </c:pt>
                <c:pt idx="91735">
                  <c:v>304.45258700001403</c:v>
                </c:pt>
                <c:pt idx="91736">
                  <c:v>304.453880999972</c:v>
                </c:pt>
                <c:pt idx="91737">
                  <c:v>304.45481600008799</c:v>
                </c:pt>
                <c:pt idx="91738">
                  <c:v>304.46550799979298</c:v>
                </c:pt>
                <c:pt idx="91739">
                  <c:v>304.46887900006902</c:v>
                </c:pt>
                <c:pt idx="91740">
                  <c:v>304.46933199982499</c:v>
                </c:pt>
                <c:pt idx="91741">
                  <c:v>304.47009299996296</c:v>
                </c:pt>
                <c:pt idx="91742">
                  <c:v>304.47069899992101</c:v>
                </c:pt>
                <c:pt idx="91743">
                  <c:v>304.47196200020699</c:v>
                </c:pt>
                <c:pt idx="91744">
                  <c:v>304.47951799987999</c:v>
                </c:pt>
                <c:pt idx="91745">
                  <c:v>304.48002699995396</c:v>
                </c:pt>
                <c:pt idx="91746">
                  <c:v>304.481103999933</c:v>
                </c:pt>
                <c:pt idx="91747">
                  <c:v>304.48177900006999</c:v>
                </c:pt>
                <c:pt idx="91748">
                  <c:v>304.487545000029</c:v>
                </c:pt>
                <c:pt idx="91749">
                  <c:v>304.48820899982798</c:v>
                </c:pt>
                <c:pt idx="91750">
                  <c:v>304.48945599982795</c:v>
                </c:pt>
                <c:pt idx="91751">
                  <c:v>304.48962199989097</c:v>
                </c:pt>
                <c:pt idx="91752">
                  <c:v>304.49022399989099</c:v>
                </c:pt>
                <c:pt idx="91753">
                  <c:v>304.490390999944</c:v>
                </c:pt>
                <c:pt idx="91754">
                  <c:v>304.49147999979596</c:v>
                </c:pt>
                <c:pt idx="91755">
                  <c:v>304.49239000017701</c:v>
                </c:pt>
                <c:pt idx="91756">
                  <c:v>304.50027000006202</c:v>
                </c:pt>
                <c:pt idx="91757">
                  <c:v>304.50600399990395</c:v>
                </c:pt>
                <c:pt idx="91758">
                  <c:v>304.506634000063</c:v>
                </c:pt>
                <c:pt idx="91759">
                  <c:v>304.50774900009401</c:v>
                </c:pt>
                <c:pt idx="91760">
                  <c:v>304.50861200006301</c:v>
                </c:pt>
                <c:pt idx="91761">
                  <c:v>304.51247900009503</c:v>
                </c:pt>
                <c:pt idx="91762">
                  <c:v>304.512899000201</c:v>
                </c:pt>
                <c:pt idx="91763">
                  <c:v>304.51364100008499</c:v>
                </c:pt>
                <c:pt idx="91764">
                  <c:v>304.513823999968</c:v>
                </c:pt>
                <c:pt idx="91765">
                  <c:v>304.514553999979</c:v>
                </c:pt>
                <c:pt idx="91766">
                  <c:v>304.51456399987296</c:v>
                </c:pt>
                <c:pt idx="91767">
                  <c:v>304.515927000011</c:v>
                </c:pt>
                <c:pt idx="91768">
                  <c:v>304.51600900005297</c:v>
                </c:pt>
                <c:pt idx="91769">
                  <c:v>304.51640399996899</c:v>
                </c:pt>
                <c:pt idx="91770">
                  <c:v>304.51678999997904</c:v>
                </c:pt>
                <c:pt idx="91771">
                  <c:v>304.517102999852</c:v>
                </c:pt>
                <c:pt idx="91772">
                  <c:v>304.51760000005299</c:v>
                </c:pt>
                <c:pt idx="91773">
                  <c:v>304.52105999984201</c:v>
                </c:pt>
                <c:pt idx="91774">
                  <c:v>304.52497899977897</c:v>
                </c:pt>
                <c:pt idx="91775">
                  <c:v>304.52567700012798</c:v>
                </c:pt>
                <c:pt idx="91776">
                  <c:v>304.52678800020198</c:v>
                </c:pt>
                <c:pt idx="91777">
                  <c:v>304.52755299984301</c:v>
                </c:pt>
                <c:pt idx="91778">
                  <c:v>304.53451599987602</c:v>
                </c:pt>
                <c:pt idx="91779">
                  <c:v>304.53680299979101</c:v>
                </c:pt>
                <c:pt idx="91780">
                  <c:v>304.53743799989701</c:v>
                </c:pt>
                <c:pt idx="91781">
                  <c:v>304.538635999961</c:v>
                </c:pt>
                <c:pt idx="91782">
                  <c:v>304.53866600009798</c:v>
                </c:pt>
                <c:pt idx="91783">
                  <c:v>304.53913400015097</c:v>
                </c:pt>
                <c:pt idx="91784">
                  <c:v>304.53954899985496</c:v>
                </c:pt>
                <c:pt idx="91785">
                  <c:v>304.54010499988698</c:v>
                </c:pt>
                <c:pt idx="91786">
                  <c:v>304.54084299981304</c:v>
                </c:pt>
                <c:pt idx="91787">
                  <c:v>304.54140299980202</c:v>
                </c:pt>
                <c:pt idx="91788">
                  <c:v>304.55619900021702</c:v>
                </c:pt>
                <c:pt idx="91789">
                  <c:v>304.55713899982499</c:v>
                </c:pt>
                <c:pt idx="91790">
                  <c:v>304.57795599977499</c:v>
                </c:pt>
                <c:pt idx="91791">
                  <c:v>304.57865500011303</c:v>
                </c:pt>
                <c:pt idx="91792">
                  <c:v>304.58006400021901</c:v>
                </c:pt>
                <c:pt idx="91793">
                  <c:v>304.580930000156</c:v>
                </c:pt>
                <c:pt idx="91794">
                  <c:v>304.58108899983898</c:v>
                </c:pt>
                <c:pt idx="91795">
                  <c:v>304.58323599987102</c:v>
                </c:pt>
                <c:pt idx="91796">
                  <c:v>304.59063099988197</c:v>
                </c:pt>
                <c:pt idx="91797">
                  <c:v>304.59100300004098</c:v>
                </c:pt>
                <c:pt idx="91798">
                  <c:v>304.60780300018001</c:v>
                </c:pt>
                <c:pt idx="91799">
                  <c:v>304.60816899994802</c:v>
                </c:pt>
                <c:pt idx="91800">
                  <c:v>304.60895799978903</c:v>
                </c:pt>
                <c:pt idx="91801">
                  <c:v>304.60952700013797</c:v>
                </c:pt>
                <c:pt idx="91802">
                  <c:v>304.63065200001398</c:v>
                </c:pt>
                <c:pt idx="91803">
                  <c:v>304.63874499991999</c:v>
                </c:pt>
                <c:pt idx="91804">
                  <c:v>304.642620999857</c:v>
                </c:pt>
                <c:pt idx="91805">
                  <c:v>304.65779199994302</c:v>
                </c:pt>
                <c:pt idx="91806">
                  <c:v>304.65831299989003</c:v>
                </c:pt>
                <c:pt idx="91807">
                  <c:v>304.671475999839</c:v>
                </c:pt>
                <c:pt idx="91808">
                  <c:v>304.67211099994501</c:v>
                </c:pt>
                <c:pt idx="91809">
                  <c:v>304.67316400017796</c:v>
                </c:pt>
                <c:pt idx="91810">
                  <c:v>304.67392899981803</c:v>
                </c:pt>
                <c:pt idx="91811">
                  <c:v>304.69049100020101</c:v>
                </c:pt>
                <c:pt idx="91812">
                  <c:v>304.69115899995796</c:v>
                </c:pt>
                <c:pt idx="91813">
                  <c:v>304.69235100008501</c:v>
                </c:pt>
                <c:pt idx="91814">
                  <c:v>304.69289099983104</c:v>
                </c:pt>
                <c:pt idx="91815">
                  <c:v>304.69323499983102</c:v>
                </c:pt>
                <c:pt idx="91816">
                  <c:v>304.69356999992596</c:v>
                </c:pt>
                <c:pt idx="91817">
                  <c:v>304.69490399991599</c:v>
                </c:pt>
                <c:pt idx="91818">
                  <c:v>304.69579400005301</c:v>
                </c:pt>
                <c:pt idx="91819">
                  <c:v>304.70134699999102</c:v>
                </c:pt>
                <c:pt idx="91820">
                  <c:v>304.70211100009601</c:v>
                </c:pt>
                <c:pt idx="91821">
                  <c:v>304.703464999875</c:v>
                </c:pt>
                <c:pt idx="91822">
                  <c:v>304.70480499980096</c:v>
                </c:pt>
                <c:pt idx="91823">
                  <c:v>304.73188599989902</c:v>
                </c:pt>
                <c:pt idx="91824">
                  <c:v>304.74240100011201</c:v>
                </c:pt>
                <c:pt idx="91825">
                  <c:v>304.75276500010199</c:v>
                </c:pt>
                <c:pt idx="91826">
                  <c:v>304.75329099999703</c:v>
                </c:pt>
                <c:pt idx="91827">
                  <c:v>304.75420699985898</c:v>
                </c:pt>
                <c:pt idx="91828">
                  <c:v>304.75493199992297</c:v>
                </c:pt>
                <c:pt idx="91829">
                  <c:v>304.76370999986102</c:v>
                </c:pt>
                <c:pt idx="91830">
                  <c:v>304.76444799978697</c:v>
                </c:pt>
                <c:pt idx="91831">
                  <c:v>304.76569800020997</c:v>
                </c:pt>
                <c:pt idx="91832">
                  <c:v>304.76663799981895</c:v>
                </c:pt>
                <c:pt idx="91833">
                  <c:v>304.77170399990399</c:v>
                </c:pt>
                <c:pt idx="91834">
                  <c:v>304.77229799998895</c:v>
                </c:pt>
                <c:pt idx="91835">
                  <c:v>304.77350799992502</c:v>
                </c:pt>
                <c:pt idx="91836">
                  <c:v>304.774340000221</c:v>
                </c:pt>
                <c:pt idx="91837">
                  <c:v>304.77789199994703</c:v>
                </c:pt>
                <c:pt idx="91838">
                  <c:v>304.77846299982002</c:v>
                </c:pt>
                <c:pt idx="91839">
                  <c:v>304.77932499979903</c:v>
                </c:pt>
                <c:pt idx="91840">
                  <c:v>304.779717000201</c:v>
                </c:pt>
                <c:pt idx="91841">
                  <c:v>304.78052599983101</c:v>
                </c:pt>
                <c:pt idx="91842">
                  <c:v>304.80555800022501</c:v>
                </c:pt>
                <c:pt idx="91843">
                  <c:v>304.80593999982295</c:v>
                </c:pt>
                <c:pt idx="91844">
                  <c:v>304.80661499996103</c:v>
                </c:pt>
                <c:pt idx="91845">
                  <c:v>304.80714299983401</c:v>
                </c:pt>
                <c:pt idx="91846">
                  <c:v>304.81290799980303</c:v>
                </c:pt>
                <c:pt idx="91847">
                  <c:v>304.81354899984501</c:v>
                </c:pt>
                <c:pt idx="91848">
                  <c:v>304.81415699978203</c:v>
                </c:pt>
                <c:pt idx="91849">
                  <c:v>304.81468300013103</c:v>
                </c:pt>
                <c:pt idx="91850">
                  <c:v>304.81480700018398</c:v>
                </c:pt>
                <c:pt idx="91851">
                  <c:v>304.81559600002498</c:v>
                </c:pt>
                <c:pt idx="91852">
                  <c:v>304.81838400010002</c:v>
                </c:pt>
                <c:pt idx="91853">
                  <c:v>304.818804000206</c:v>
                </c:pt>
                <c:pt idx="91854">
                  <c:v>304.81954900005798</c:v>
                </c:pt>
                <c:pt idx="91855">
                  <c:v>304.820098000163</c:v>
                </c:pt>
                <c:pt idx="91856">
                  <c:v>304.82338899992101</c:v>
                </c:pt>
                <c:pt idx="91857">
                  <c:v>304.83072700008</c:v>
                </c:pt>
                <c:pt idx="91858">
                  <c:v>304.83121299994303</c:v>
                </c:pt>
                <c:pt idx="91859">
                  <c:v>304.83160099993199</c:v>
                </c:pt>
                <c:pt idx="91860">
                  <c:v>304.83221800022801</c:v>
                </c:pt>
                <c:pt idx="91861">
                  <c:v>304.83270300010099</c:v>
                </c:pt>
                <c:pt idx="91862">
                  <c:v>304.83504399990102</c:v>
                </c:pt>
                <c:pt idx="91863">
                  <c:v>304.83573899982702</c:v>
                </c:pt>
                <c:pt idx="91864">
                  <c:v>304.83687800006004</c:v>
                </c:pt>
                <c:pt idx="91865">
                  <c:v>304.83765200006002</c:v>
                </c:pt>
                <c:pt idx="91866">
                  <c:v>304.86003299984003</c:v>
                </c:pt>
                <c:pt idx="91867">
                  <c:v>304.86035500007301</c:v>
                </c:pt>
                <c:pt idx="91868">
                  <c:v>304.860940999788</c:v>
                </c:pt>
                <c:pt idx="91869">
                  <c:v>304.861429000084</c:v>
                </c:pt>
                <c:pt idx="91870">
                  <c:v>304.86209199989298</c:v>
                </c:pt>
                <c:pt idx="91871">
                  <c:v>304.87405800022299</c:v>
                </c:pt>
                <c:pt idx="91872">
                  <c:v>304.88303599986398</c:v>
                </c:pt>
                <c:pt idx="91873">
                  <c:v>304.88682099985402</c:v>
                </c:pt>
                <c:pt idx="91874">
                  <c:v>304.88743100022401</c:v>
                </c:pt>
                <c:pt idx="91875">
                  <c:v>304.888503999791</c:v>
                </c:pt>
                <c:pt idx="91876">
                  <c:v>304.88933000015004</c:v>
                </c:pt>
                <c:pt idx="91877">
                  <c:v>304.90628799998302</c:v>
                </c:pt>
                <c:pt idx="91878">
                  <c:v>304.90663499995202</c:v>
                </c:pt>
                <c:pt idx="91879">
                  <c:v>304.90714000006801</c:v>
                </c:pt>
                <c:pt idx="91880">
                  <c:v>304.90755800019502</c:v>
                </c:pt>
                <c:pt idx="91881">
                  <c:v>304.91519199995298</c:v>
                </c:pt>
                <c:pt idx="91882">
                  <c:v>304.92327899992199</c:v>
                </c:pt>
                <c:pt idx="91883">
                  <c:v>304.924126000059</c:v>
                </c:pt>
                <c:pt idx="91884">
                  <c:v>304.93030600018699</c:v>
                </c:pt>
                <c:pt idx="91885">
                  <c:v>304.93263900007099</c:v>
                </c:pt>
                <c:pt idx="91886">
                  <c:v>304.93330299987002</c:v>
                </c:pt>
                <c:pt idx="91887">
                  <c:v>304.934779000177</c:v>
                </c:pt>
                <c:pt idx="91888">
                  <c:v>304.93574599995497</c:v>
                </c:pt>
                <c:pt idx="91889">
                  <c:v>304.97163200015996</c:v>
                </c:pt>
                <c:pt idx="91890">
                  <c:v>304.972109000118</c:v>
                </c:pt>
                <c:pt idx="91891">
                  <c:v>304.998510000132</c:v>
                </c:pt>
                <c:pt idx="91892">
                  <c:v>304.99921699993098</c:v>
                </c:pt>
                <c:pt idx="91893">
                  <c:v>305.00058500001597</c:v>
                </c:pt>
                <c:pt idx="91894">
                  <c:v>305.00163199985701</c:v>
                </c:pt>
                <c:pt idx="91895">
                  <c:v>305.003157000101</c:v>
                </c:pt>
                <c:pt idx="91896">
                  <c:v>305.00475300004797</c:v>
                </c:pt>
                <c:pt idx="91897">
                  <c:v>305.00509700004795</c:v>
                </c:pt>
                <c:pt idx="91898">
                  <c:v>305.00589199982602</c:v>
                </c:pt>
                <c:pt idx="91899">
                  <c:v>305.00645700021704</c:v>
                </c:pt>
                <c:pt idx="91900">
                  <c:v>305.02822900007197</c:v>
                </c:pt>
                <c:pt idx="91901">
                  <c:v>305.02873600016699</c:v>
                </c:pt>
                <c:pt idx="91902">
                  <c:v>305.02975699982898</c:v>
                </c:pt>
                <c:pt idx="91903">
                  <c:v>305.03061599983903</c:v>
                </c:pt>
                <c:pt idx="91904">
                  <c:v>305.03097300015702</c:v>
                </c:pt>
                <c:pt idx="91905">
                  <c:v>305.03164499987099</c:v>
                </c:pt>
                <c:pt idx="91906">
                  <c:v>305.03302999977603</c:v>
                </c:pt>
                <c:pt idx="91907">
                  <c:v>305.03400799989299</c:v>
                </c:pt>
                <c:pt idx="91908">
                  <c:v>305.05369999991603</c:v>
                </c:pt>
                <c:pt idx="91909">
                  <c:v>305.05400199990601</c:v>
                </c:pt>
                <c:pt idx="91910">
                  <c:v>305.05849000019197</c:v>
                </c:pt>
                <c:pt idx="91911">
                  <c:v>305.059177000202</c:v>
                </c:pt>
                <c:pt idx="91912">
                  <c:v>305.06049399991696</c:v>
                </c:pt>
                <c:pt idx="91913">
                  <c:v>305.06132800019196</c:v>
                </c:pt>
                <c:pt idx="91914">
                  <c:v>305.06468600015</c:v>
                </c:pt>
                <c:pt idx="91915">
                  <c:v>305.06534899996001</c:v>
                </c:pt>
                <c:pt idx="91916">
                  <c:v>305.06654500004498</c:v>
                </c:pt>
                <c:pt idx="91917">
                  <c:v>305.067398000119</c:v>
                </c:pt>
                <c:pt idx="91918">
                  <c:v>305.08351400021598</c:v>
                </c:pt>
                <c:pt idx="91919">
                  <c:v>305.098367000027</c:v>
                </c:pt>
                <c:pt idx="91920">
                  <c:v>305.098986999837</c:v>
                </c:pt>
                <c:pt idx="91921">
                  <c:v>305.10022899989002</c:v>
                </c:pt>
                <c:pt idx="91922">
                  <c:v>305.10112599995398</c:v>
                </c:pt>
                <c:pt idx="91923">
                  <c:v>305.10501400021798</c:v>
                </c:pt>
                <c:pt idx="91924">
                  <c:v>305.11120800019802</c:v>
                </c:pt>
                <c:pt idx="91925">
                  <c:v>305.111641000166</c:v>
                </c:pt>
                <c:pt idx="91926">
                  <c:v>305.11242900001798</c:v>
                </c:pt>
                <c:pt idx="91927">
                  <c:v>305.11348199979597</c:v>
                </c:pt>
                <c:pt idx="91928">
                  <c:v>305.12102900001901</c:v>
                </c:pt>
                <c:pt idx="91929">
                  <c:v>305.12462500018898</c:v>
                </c:pt>
                <c:pt idx="91930">
                  <c:v>305.12498699999901</c:v>
                </c:pt>
                <c:pt idx="91931">
                  <c:v>305.12562900003098</c:v>
                </c:pt>
                <c:pt idx="91932">
                  <c:v>305.12605100011496</c:v>
                </c:pt>
                <c:pt idx="91933">
                  <c:v>305.13434300019003</c:v>
                </c:pt>
                <c:pt idx="91934">
                  <c:v>305.164393999803</c:v>
                </c:pt>
                <c:pt idx="91935">
                  <c:v>305.16746000012</c:v>
                </c:pt>
                <c:pt idx="91936">
                  <c:v>305.16807000003598</c:v>
                </c:pt>
                <c:pt idx="91937">
                  <c:v>305.16941599989804</c:v>
                </c:pt>
                <c:pt idx="91938">
                  <c:v>305.17026400002499</c:v>
                </c:pt>
                <c:pt idx="91939">
                  <c:v>305.17863000022697</c:v>
                </c:pt>
                <c:pt idx="91940">
                  <c:v>305.17936300020597</c:v>
                </c:pt>
                <c:pt idx="91941">
                  <c:v>305.18058400002701</c:v>
                </c:pt>
                <c:pt idx="91942">
                  <c:v>305.18205999987902</c:v>
                </c:pt>
                <c:pt idx="91943">
                  <c:v>305.18221100010095</c:v>
                </c:pt>
                <c:pt idx="91944">
                  <c:v>305.18292099986797</c:v>
                </c:pt>
                <c:pt idx="91945">
                  <c:v>305.18423200010096</c:v>
                </c:pt>
                <c:pt idx="91946">
                  <c:v>305.18434399982601</c:v>
                </c:pt>
                <c:pt idx="91947">
                  <c:v>305.18491000020703</c:v>
                </c:pt>
                <c:pt idx="91948">
                  <c:v>305.18515599987899</c:v>
                </c:pt>
                <c:pt idx="91949">
                  <c:v>305.18608100010096</c:v>
                </c:pt>
                <c:pt idx="91950">
                  <c:v>305.186969999795</c:v>
                </c:pt>
                <c:pt idx="91951">
                  <c:v>305.19138999989002</c:v>
                </c:pt>
                <c:pt idx="91952">
                  <c:v>305.19203399990101</c:v>
                </c:pt>
                <c:pt idx="91953">
                  <c:v>305.19324599981701</c:v>
                </c:pt>
                <c:pt idx="91954">
                  <c:v>305.19413399997501</c:v>
                </c:pt>
                <c:pt idx="91955">
                  <c:v>305.205879999903</c:v>
                </c:pt>
                <c:pt idx="91956">
                  <c:v>305.20625500002996</c:v>
                </c:pt>
                <c:pt idx="91957">
                  <c:v>305.20690399998699</c:v>
                </c:pt>
                <c:pt idx="91958">
                  <c:v>305.20734099991296</c:v>
                </c:pt>
                <c:pt idx="91959">
                  <c:v>305.21224999984003</c:v>
                </c:pt>
                <c:pt idx="91960">
                  <c:v>305.22725199989497</c:v>
                </c:pt>
                <c:pt idx="91961">
                  <c:v>305.232477000117</c:v>
                </c:pt>
                <c:pt idx="91962">
                  <c:v>305.23311500019099</c:v>
                </c:pt>
                <c:pt idx="91963">
                  <c:v>305.23423500016997</c:v>
                </c:pt>
                <c:pt idx="91964">
                  <c:v>305.23511100000104</c:v>
                </c:pt>
                <c:pt idx="91965">
                  <c:v>305.23668200021302</c:v>
                </c:pt>
                <c:pt idx="91966">
                  <c:v>305.25438799986603</c:v>
                </c:pt>
                <c:pt idx="91967">
                  <c:v>305.25564900017298</c:v>
                </c:pt>
                <c:pt idx="91968">
                  <c:v>305.25612900009901</c:v>
                </c:pt>
                <c:pt idx="91969">
                  <c:v>305.25702600016302</c:v>
                </c:pt>
                <c:pt idx="91970">
                  <c:v>305.25777599996195</c:v>
                </c:pt>
                <c:pt idx="91971">
                  <c:v>305.26056799999395</c:v>
                </c:pt>
                <c:pt idx="91972">
                  <c:v>305.26848999988903</c:v>
                </c:pt>
                <c:pt idx="91973">
                  <c:v>305.26891999988902</c:v>
                </c:pt>
                <c:pt idx="91974">
                  <c:v>305.26969499987899</c:v>
                </c:pt>
                <c:pt idx="91975">
                  <c:v>305.26969699985699</c:v>
                </c:pt>
                <c:pt idx="91976">
                  <c:v>305.27022900014299</c:v>
                </c:pt>
                <c:pt idx="91977">
                  <c:v>305.273166999995</c:v>
                </c:pt>
                <c:pt idx="91978">
                  <c:v>305.27391499981599</c:v>
                </c:pt>
                <c:pt idx="91979">
                  <c:v>305.27504800011201</c:v>
                </c:pt>
                <c:pt idx="91980">
                  <c:v>305.275580999932</c:v>
                </c:pt>
                <c:pt idx="91981">
                  <c:v>305.27627899982599</c:v>
                </c:pt>
                <c:pt idx="91982">
                  <c:v>305.276393999974</c:v>
                </c:pt>
                <c:pt idx="91983">
                  <c:v>305.27774299980496</c:v>
                </c:pt>
                <c:pt idx="91984">
                  <c:v>305.27885199990101</c:v>
                </c:pt>
                <c:pt idx="91985">
                  <c:v>305.29133099980697</c:v>
                </c:pt>
                <c:pt idx="91986">
                  <c:v>305.29205499988103</c:v>
                </c:pt>
                <c:pt idx="91987">
                  <c:v>305.29333100002901</c:v>
                </c:pt>
                <c:pt idx="91988">
                  <c:v>305.29431300010401</c:v>
                </c:pt>
                <c:pt idx="91989">
                  <c:v>305.30183400014698</c:v>
                </c:pt>
                <c:pt idx="91990">
                  <c:v>305.30255900021001</c:v>
                </c:pt>
                <c:pt idx="91991">
                  <c:v>305.30293499987204</c:v>
                </c:pt>
                <c:pt idx="91992">
                  <c:v>305.30363800016801</c:v>
                </c:pt>
                <c:pt idx="91993">
                  <c:v>305.304487999819</c:v>
                </c:pt>
                <c:pt idx="91994">
                  <c:v>305.304682000041</c:v>
                </c:pt>
                <c:pt idx="91995">
                  <c:v>305.30579200012602</c:v>
                </c:pt>
                <c:pt idx="91996">
                  <c:v>305.30594899982998</c:v>
                </c:pt>
                <c:pt idx="91997">
                  <c:v>305.30749699982999</c:v>
                </c:pt>
                <c:pt idx="91998">
                  <c:v>305.30766799984099</c:v>
                </c:pt>
                <c:pt idx="91999">
                  <c:v>305.30974600014798</c:v>
                </c:pt>
                <c:pt idx="92000">
                  <c:v>305.30994099990397</c:v>
                </c:pt>
                <c:pt idx="92001">
                  <c:v>305.310518000169</c:v>
                </c:pt>
                <c:pt idx="92002">
                  <c:v>305.31067099991498</c:v>
                </c:pt>
                <c:pt idx="92003">
                  <c:v>305.31152200001003</c:v>
                </c:pt>
                <c:pt idx="92004">
                  <c:v>305.31159200017999</c:v>
                </c:pt>
                <c:pt idx="92005">
                  <c:v>305.31165599995796</c:v>
                </c:pt>
                <c:pt idx="92006">
                  <c:v>305.31172000019001</c:v>
                </c:pt>
                <c:pt idx="92007">
                  <c:v>305.31178199998897</c:v>
                </c:pt>
                <c:pt idx="92008">
                  <c:v>305.31184600022203</c:v>
                </c:pt>
                <c:pt idx="92009">
                  <c:v>305.31251200000003</c:v>
                </c:pt>
                <c:pt idx="92010">
                  <c:v>305.31297400011601</c:v>
                </c:pt>
                <c:pt idx="92011">
                  <c:v>305.31328500001104</c:v>
                </c:pt>
                <c:pt idx="92012">
                  <c:v>305.31364499984096</c:v>
                </c:pt>
                <c:pt idx="92013">
                  <c:v>305.31409600007402</c:v>
                </c:pt>
                <c:pt idx="92014">
                  <c:v>305.31438700018003</c:v>
                </c:pt>
                <c:pt idx="92015">
                  <c:v>305.32479900011799</c:v>
                </c:pt>
                <c:pt idx="92016">
                  <c:v>305.32548600012797</c:v>
                </c:pt>
                <c:pt idx="92017">
                  <c:v>305.32700399999101</c:v>
                </c:pt>
                <c:pt idx="92018">
                  <c:v>305.32804899985405</c:v>
                </c:pt>
                <c:pt idx="92019">
                  <c:v>305.33224800001301</c:v>
                </c:pt>
                <c:pt idx="92020">
                  <c:v>305.33611900000295</c:v>
                </c:pt>
                <c:pt idx="92021">
                  <c:v>305.34415000010995</c:v>
                </c:pt>
                <c:pt idx="92022">
                  <c:v>305.344744000194</c:v>
                </c:pt>
                <c:pt idx="92023">
                  <c:v>305.34583400003601</c:v>
                </c:pt>
                <c:pt idx="92024">
                  <c:v>305.34662799982397</c:v>
                </c:pt>
                <c:pt idx="92025">
                  <c:v>305.35395500010003</c:v>
                </c:pt>
                <c:pt idx="92026">
                  <c:v>305.37986299987</c:v>
                </c:pt>
                <c:pt idx="92027">
                  <c:v>305.38048000016704</c:v>
                </c:pt>
                <c:pt idx="92028">
                  <c:v>305.38156400007199</c:v>
                </c:pt>
                <c:pt idx="92029">
                  <c:v>305.38164900008201</c:v>
                </c:pt>
                <c:pt idx="92030">
                  <c:v>305.38228500017703</c:v>
                </c:pt>
                <c:pt idx="92031">
                  <c:v>305.38312499993401</c:v>
                </c:pt>
                <c:pt idx="92032">
                  <c:v>305.38427300007203</c:v>
                </c:pt>
                <c:pt idx="92033">
                  <c:v>305.38640900022</c:v>
                </c:pt>
                <c:pt idx="92034">
                  <c:v>305.38700099987102</c:v>
                </c:pt>
                <c:pt idx="92035">
                  <c:v>305.38811799988196</c:v>
                </c:pt>
                <c:pt idx="92036">
                  <c:v>305.38888099999798</c:v>
                </c:pt>
                <c:pt idx="92037">
                  <c:v>305.38986000010402</c:v>
                </c:pt>
                <c:pt idx="92038">
                  <c:v>305.41648999997</c:v>
                </c:pt>
                <c:pt idx="92039">
                  <c:v>305.417119000139</c:v>
                </c:pt>
                <c:pt idx="92040">
                  <c:v>305.41824600004401</c:v>
                </c:pt>
                <c:pt idx="92041">
                  <c:v>305.41944600008702</c:v>
                </c:pt>
                <c:pt idx="92042">
                  <c:v>305.42795500014103</c:v>
                </c:pt>
                <c:pt idx="92043">
                  <c:v>305.43715300018403</c:v>
                </c:pt>
                <c:pt idx="92044">
                  <c:v>305.44115000020599</c:v>
                </c:pt>
                <c:pt idx="92045">
                  <c:v>305.44322600007899</c:v>
                </c:pt>
                <c:pt idx="92046">
                  <c:v>305.46138799991201</c:v>
                </c:pt>
                <c:pt idx="92047">
                  <c:v>305.47135500000797</c:v>
                </c:pt>
                <c:pt idx="92048">
                  <c:v>305.47366600012498</c:v>
                </c:pt>
                <c:pt idx="92049">
                  <c:v>305.48365899994599</c:v>
                </c:pt>
                <c:pt idx="92050">
                  <c:v>305.48494699996797</c:v>
                </c:pt>
                <c:pt idx="92051">
                  <c:v>305.48518700015802</c:v>
                </c:pt>
                <c:pt idx="92052">
                  <c:v>305.48568799986202</c:v>
                </c:pt>
                <c:pt idx="92053">
                  <c:v>305.48693899981998</c:v>
                </c:pt>
                <c:pt idx="92054">
                  <c:v>305.48778199999998</c:v>
                </c:pt>
                <c:pt idx="92055">
                  <c:v>305.48790600005299</c:v>
                </c:pt>
                <c:pt idx="92056">
                  <c:v>305.48841400013697</c:v>
                </c:pt>
                <c:pt idx="92057">
                  <c:v>305.48962100010596</c:v>
                </c:pt>
                <c:pt idx="92058">
                  <c:v>305.49000400014802</c:v>
                </c:pt>
                <c:pt idx="92059">
                  <c:v>305.49050099989404</c:v>
                </c:pt>
                <c:pt idx="92060">
                  <c:v>305.49067799984095</c:v>
                </c:pt>
                <c:pt idx="92061">
                  <c:v>305.49191299996801</c:v>
                </c:pt>
                <c:pt idx="92062">
                  <c:v>305.49270299979901</c:v>
                </c:pt>
                <c:pt idx="92063">
                  <c:v>305.49516700011702</c:v>
                </c:pt>
                <c:pt idx="92064">
                  <c:v>305.49645400014901</c:v>
                </c:pt>
                <c:pt idx="92065">
                  <c:v>305.496590000075</c:v>
                </c:pt>
                <c:pt idx="92066">
                  <c:v>305.49696199977899</c:v>
                </c:pt>
                <c:pt idx="92067">
                  <c:v>305.49701700010701</c:v>
                </c:pt>
                <c:pt idx="92068">
                  <c:v>305.49784599997997</c:v>
                </c:pt>
                <c:pt idx="92069">
                  <c:v>305.49784799995899</c:v>
                </c:pt>
                <c:pt idx="92070">
                  <c:v>305.49859900020198</c:v>
                </c:pt>
                <c:pt idx="92071">
                  <c:v>305.498601000181</c:v>
                </c:pt>
                <c:pt idx="92072">
                  <c:v>305.52518500007801</c:v>
                </c:pt>
                <c:pt idx="92073">
                  <c:v>305.52567999984598</c:v>
                </c:pt>
                <c:pt idx="92074">
                  <c:v>305.52642900010994</c:v>
                </c:pt>
                <c:pt idx="92075">
                  <c:v>305.52733800004705</c:v>
                </c:pt>
                <c:pt idx="92076">
                  <c:v>305.52802200008898</c:v>
                </c:pt>
                <c:pt idx="92077">
                  <c:v>305.52867100004704</c:v>
                </c:pt>
                <c:pt idx="92078">
                  <c:v>305.52984699988798</c:v>
                </c:pt>
                <c:pt idx="92079">
                  <c:v>305.53069300003699</c:v>
                </c:pt>
                <c:pt idx="92080">
                  <c:v>305.53525300001598</c:v>
                </c:pt>
                <c:pt idx="92081">
                  <c:v>305.54999200012304</c:v>
                </c:pt>
                <c:pt idx="92082">
                  <c:v>305.55033800010199</c:v>
                </c:pt>
                <c:pt idx="92083">
                  <c:v>305.55173399989098</c:v>
                </c:pt>
                <c:pt idx="92084">
                  <c:v>305.55198599995401</c:v>
                </c:pt>
                <c:pt idx="92085">
                  <c:v>305.55263899987</c:v>
                </c:pt>
                <c:pt idx="92086">
                  <c:v>305.55271100001801</c:v>
                </c:pt>
                <c:pt idx="92087">
                  <c:v>305.553119999785</c:v>
                </c:pt>
                <c:pt idx="92088">
                  <c:v>305.55403700009202</c:v>
                </c:pt>
                <c:pt idx="92089">
                  <c:v>305.55752800000801</c:v>
                </c:pt>
                <c:pt idx="92090">
                  <c:v>305.55764900009297</c:v>
                </c:pt>
                <c:pt idx="92091">
                  <c:v>305.55784399984901</c:v>
                </c:pt>
                <c:pt idx="92092">
                  <c:v>305.558380000093</c:v>
                </c:pt>
                <c:pt idx="92093">
                  <c:v>305.55878699988102</c:v>
                </c:pt>
                <c:pt idx="92094">
                  <c:v>305.56762800006197</c:v>
                </c:pt>
                <c:pt idx="92095">
                  <c:v>305.58201299982102</c:v>
                </c:pt>
                <c:pt idx="92096">
                  <c:v>305.58273999986301</c:v>
                </c:pt>
                <c:pt idx="92097">
                  <c:v>305.58392700004299</c:v>
                </c:pt>
                <c:pt idx="92098">
                  <c:v>305.584848999842</c:v>
                </c:pt>
                <c:pt idx="92099">
                  <c:v>305.59518800009698</c:v>
                </c:pt>
                <c:pt idx="92100">
                  <c:v>305.59582600017103</c:v>
                </c:pt>
                <c:pt idx="92101">
                  <c:v>305.59693499981199</c:v>
                </c:pt>
                <c:pt idx="92102">
                  <c:v>305.59780100020299</c:v>
                </c:pt>
                <c:pt idx="92103">
                  <c:v>305.61145699994</c:v>
                </c:pt>
                <c:pt idx="92104">
                  <c:v>305.61431600017295</c:v>
                </c:pt>
                <c:pt idx="92105">
                  <c:v>305.61504700017298</c:v>
                </c:pt>
                <c:pt idx="92106">
                  <c:v>305.61531900002495</c:v>
                </c:pt>
                <c:pt idx="92107">
                  <c:v>305.61629900012099</c:v>
                </c:pt>
                <c:pt idx="92108">
                  <c:v>305.61720100013099</c:v>
                </c:pt>
                <c:pt idx="92109">
                  <c:v>305.62395200013202</c:v>
                </c:pt>
                <c:pt idx="92110">
                  <c:v>305.62588100019599</c:v>
                </c:pt>
                <c:pt idx="92111">
                  <c:v>305.62628999996298</c:v>
                </c:pt>
                <c:pt idx="92112">
                  <c:v>305.626934999963</c:v>
                </c:pt>
                <c:pt idx="92113">
                  <c:v>305.62740400000604</c:v>
                </c:pt>
                <c:pt idx="92114">
                  <c:v>305.632481999964</c:v>
                </c:pt>
                <c:pt idx="92115">
                  <c:v>305.63312200001701</c:v>
                </c:pt>
                <c:pt idx="92116">
                  <c:v>305.634366000049</c:v>
                </c:pt>
                <c:pt idx="92117">
                  <c:v>305.63523399996399</c:v>
                </c:pt>
                <c:pt idx="92118">
                  <c:v>305.64680899988105</c:v>
                </c:pt>
                <c:pt idx="92119">
                  <c:v>305.64714999991298</c:v>
                </c:pt>
                <c:pt idx="92120">
                  <c:v>305.64774000004002</c:v>
                </c:pt>
                <c:pt idx="92121">
                  <c:v>305.648240000209</c:v>
                </c:pt>
                <c:pt idx="92122">
                  <c:v>305.65149699987103</c:v>
                </c:pt>
                <c:pt idx="92123">
                  <c:v>305.65355999988196</c:v>
                </c:pt>
                <c:pt idx="92124">
                  <c:v>305.66190199988301</c:v>
                </c:pt>
                <c:pt idx="92125">
                  <c:v>305.67761500014899</c:v>
                </c:pt>
                <c:pt idx="92126">
                  <c:v>305.68264600015004</c:v>
                </c:pt>
                <c:pt idx="92127">
                  <c:v>305.68333100018197</c:v>
                </c:pt>
                <c:pt idx="92128">
                  <c:v>305.68439399985402</c:v>
                </c:pt>
                <c:pt idx="92129">
                  <c:v>305.68560499978003</c:v>
                </c:pt>
                <c:pt idx="92130">
                  <c:v>305.68647100017103</c:v>
                </c:pt>
                <c:pt idx="92131">
                  <c:v>305.68943900016097</c:v>
                </c:pt>
                <c:pt idx="92132">
                  <c:v>305.68998399985497</c:v>
                </c:pt>
                <c:pt idx="92133">
                  <c:v>305.69095600003396</c:v>
                </c:pt>
                <c:pt idx="92134">
                  <c:v>305.69174399988697</c:v>
                </c:pt>
                <c:pt idx="92135">
                  <c:v>305.70645099987797</c:v>
                </c:pt>
                <c:pt idx="92136">
                  <c:v>305.70788100021599</c:v>
                </c:pt>
                <c:pt idx="92137">
                  <c:v>305.71319099999499</c:v>
                </c:pt>
                <c:pt idx="92138">
                  <c:v>305.71382900006904</c:v>
                </c:pt>
                <c:pt idx="92139">
                  <c:v>305.715155000143</c:v>
                </c:pt>
                <c:pt idx="92140">
                  <c:v>305.71601600013298</c:v>
                </c:pt>
                <c:pt idx="92141">
                  <c:v>305.71954500010099</c:v>
                </c:pt>
                <c:pt idx="92142">
                  <c:v>305.71997300012202</c:v>
                </c:pt>
                <c:pt idx="92143">
                  <c:v>305.72077799979502</c:v>
                </c:pt>
                <c:pt idx="92144">
                  <c:v>305.72136599994303</c:v>
                </c:pt>
                <c:pt idx="92145">
                  <c:v>305.72359799998497</c:v>
                </c:pt>
                <c:pt idx="92146">
                  <c:v>305.72501200003899</c:v>
                </c:pt>
                <c:pt idx="92147">
                  <c:v>305.738136999934</c:v>
                </c:pt>
                <c:pt idx="92148">
                  <c:v>305.75113799977703</c:v>
                </c:pt>
                <c:pt idx="92149">
                  <c:v>305.75164299989405</c:v>
                </c:pt>
                <c:pt idx="92150">
                  <c:v>305.75258599992503</c:v>
                </c:pt>
                <c:pt idx="92151">
                  <c:v>305.75319999979899</c:v>
                </c:pt>
                <c:pt idx="92152">
                  <c:v>305.76486900008604</c:v>
                </c:pt>
                <c:pt idx="92153">
                  <c:v>305.765306000012</c:v>
                </c:pt>
                <c:pt idx="92154">
                  <c:v>305.76553799983196</c:v>
                </c:pt>
                <c:pt idx="92155">
                  <c:v>305.76683600020198</c:v>
                </c:pt>
                <c:pt idx="92156">
                  <c:v>305.76774300015995</c:v>
                </c:pt>
                <c:pt idx="92157">
                  <c:v>305.768876000001</c:v>
                </c:pt>
                <c:pt idx="92158">
                  <c:v>305.78816600018399</c:v>
                </c:pt>
                <c:pt idx="92159">
                  <c:v>305.78884399983502</c:v>
                </c:pt>
                <c:pt idx="92160">
                  <c:v>305.79027600015201</c:v>
                </c:pt>
                <c:pt idx="92161">
                  <c:v>305.79117700017298</c:v>
                </c:pt>
                <c:pt idx="92162">
                  <c:v>305.81693300018696</c:v>
                </c:pt>
                <c:pt idx="92163">
                  <c:v>305.817910999849</c:v>
                </c:pt>
                <c:pt idx="92164">
                  <c:v>305.82138499994397</c:v>
                </c:pt>
                <c:pt idx="92165">
                  <c:v>305.82177999985998</c:v>
                </c:pt>
                <c:pt idx="92166">
                  <c:v>305.82252700014504</c:v>
                </c:pt>
                <c:pt idx="92167">
                  <c:v>305.82311099988101</c:v>
                </c:pt>
                <c:pt idx="92168">
                  <c:v>305.82548299980698</c:v>
                </c:pt>
                <c:pt idx="92169">
                  <c:v>305.82589599998698</c:v>
                </c:pt>
                <c:pt idx="92170">
                  <c:v>305.82667599992402</c:v>
                </c:pt>
                <c:pt idx="92171">
                  <c:v>305.827804999808</c:v>
                </c:pt>
                <c:pt idx="92172">
                  <c:v>305.83207600011497</c:v>
                </c:pt>
                <c:pt idx="92173">
                  <c:v>305.846339999789</c:v>
                </c:pt>
                <c:pt idx="92174">
                  <c:v>305.84693899982</c:v>
                </c:pt>
                <c:pt idx="92175">
                  <c:v>305.84805099988404</c:v>
                </c:pt>
                <c:pt idx="92176">
                  <c:v>305.84875800013799</c:v>
                </c:pt>
                <c:pt idx="92177">
                  <c:v>305.86427099979102</c:v>
                </c:pt>
                <c:pt idx="92178">
                  <c:v>305.88280499978202</c:v>
                </c:pt>
                <c:pt idx="92179">
                  <c:v>305.88344799980405</c:v>
                </c:pt>
                <c:pt idx="92180">
                  <c:v>305.88465600021601</c:v>
                </c:pt>
                <c:pt idx="92181">
                  <c:v>305.88564600020601</c:v>
                </c:pt>
                <c:pt idx="92182">
                  <c:v>305.88781400001596</c:v>
                </c:pt>
                <c:pt idx="92183">
                  <c:v>305.88810600011101</c:v>
                </c:pt>
                <c:pt idx="92184">
                  <c:v>305.88843900022698</c:v>
                </c:pt>
                <c:pt idx="92185">
                  <c:v>305.88975799992102</c:v>
                </c:pt>
                <c:pt idx="92186">
                  <c:v>305.89067099981497</c:v>
                </c:pt>
                <c:pt idx="92187">
                  <c:v>305.89307899981497</c:v>
                </c:pt>
                <c:pt idx="92188">
                  <c:v>305.89543699989002</c:v>
                </c:pt>
                <c:pt idx="92189">
                  <c:v>305.90156100015497</c:v>
                </c:pt>
                <c:pt idx="92190">
                  <c:v>305.90198399977396</c:v>
                </c:pt>
                <c:pt idx="92191">
                  <c:v>305.90232499980601</c:v>
                </c:pt>
                <c:pt idx="92192">
                  <c:v>305.902373000208</c:v>
                </c:pt>
                <c:pt idx="92193">
                  <c:v>305.90309399985898</c:v>
                </c:pt>
                <c:pt idx="92194">
                  <c:v>305.90363200008102</c:v>
                </c:pt>
                <c:pt idx="92195">
                  <c:v>305.90370099980601</c:v>
                </c:pt>
                <c:pt idx="92196">
                  <c:v>305.90473199981699</c:v>
                </c:pt>
                <c:pt idx="92197">
                  <c:v>305.94305100021302</c:v>
                </c:pt>
                <c:pt idx="92198">
                  <c:v>305.94637700005399</c:v>
                </c:pt>
                <c:pt idx="92199">
                  <c:v>305.947079999896</c:v>
                </c:pt>
                <c:pt idx="92200">
                  <c:v>305.94831799999099</c:v>
                </c:pt>
                <c:pt idx="92201">
                  <c:v>305.94902299981101</c:v>
                </c:pt>
                <c:pt idx="92202">
                  <c:v>305.949533999864</c:v>
                </c:pt>
                <c:pt idx="92203">
                  <c:v>305.95011100012897</c:v>
                </c:pt>
                <c:pt idx="92204">
                  <c:v>305.95128200002301</c:v>
                </c:pt>
                <c:pt idx="92205">
                  <c:v>305.95216199981201</c:v>
                </c:pt>
                <c:pt idx="92206">
                  <c:v>305.95224899980099</c:v>
                </c:pt>
                <c:pt idx="92207">
                  <c:v>305.96159700007701</c:v>
                </c:pt>
                <c:pt idx="92208">
                  <c:v>305.97161700006802</c:v>
                </c:pt>
                <c:pt idx="92209">
                  <c:v>305.97196500002599</c:v>
                </c:pt>
                <c:pt idx="92210">
                  <c:v>305.972618999931</c:v>
                </c:pt>
                <c:pt idx="92211">
                  <c:v>305.97304200000502</c:v>
                </c:pt>
                <c:pt idx="92212">
                  <c:v>305.98983500021797</c:v>
                </c:pt>
                <c:pt idx="92213">
                  <c:v>305.99311800006001</c:v>
                </c:pt>
                <c:pt idx="92214">
                  <c:v>305.99367300010198</c:v>
                </c:pt>
                <c:pt idx="92215">
                  <c:v>305.99473099982703</c:v>
                </c:pt>
                <c:pt idx="92216">
                  <c:v>305.99557000005001</c:v>
                </c:pt>
                <c:pt idx="92217">
                  <c:v>305.99728500010298</c:v>
                </c:pt>
                <c:pt idx="92218">
                  <c:v>305.99789300003897</c:v>
                </c:pt>
                <c:pt idx="92219">
                  <c:v>305.999046000124</c:v>
                </c:pt>
                <c:pt idx="92220">
                  <c:v>305.999917000008</c:v>
                </c:pt>
                <c:pt idx="92221">
                  <c:v>306.01310600013602</c:v>
                </c:pt>
                <c:pt idx="92222">
                  <c:v>306.01453899998802</c:v>
                </c:pt>
                <c:pt idx="92223">
                  <c:v>306.01551500012602</c:v>
                </c:pt>
                <c:pt idx="92224">
                  <c:v>306.01621999994597</c:v>
                </c:pt>
                <c:pt idx="92225">
                  <c:v>306.01753400014701</c:v>
                </c:pt>
                <c:pt idx="92226">
                  <c:v>306.01848300011596</c:v>
                </c:pt>
                <c:pt idx="92227">
                  <c:v>306.02822499986303</c:v>
                </c:pt>
                <c:pt idx="92228">
                  <c:v>306.03908200009698</c:v>
                </c:pt>
                <c:pt idx="92229">
                  <c:v>306.05240000022604</c:v>
                </c:pt>
                <c:pt idx="92230">
                  <c:v>306.05299999979201</c:v>
                </c:pt>
                <c:pt idx="92231">
                  <c:v>306.05331000015201</c:v>
                </c:pt>
                <c:pt idx="92232">
                  <c:v>306.05381299983401</c:v>
                </c:pt>
                <c:pt idx="92233">
                  <c:v>306.05418799996102</c:v>
                </c:pt>
                <c:pt idx="92234">
                  <c:v>306.05465899998302</c:v>
                </c:pt>
                <c:pt idx="92235">
                  <c:v>306.05496899988697</c:v>
                </c:pt>
                <c:pt idx="92236">
                  <c:v>306.05527699981303</c:v>
                </c:pt>
                <c:pt idx="92237">
                  <c:v>306.05698699991899</c:v>
                </c:pt>
                <c:pt idx="92238">
                  <c:v>306.06288699982503</c:v>
                </c:pt>
                <c:pt idx="92239">
                  <c:v>306.07971500012303</c:v>
                </c:pt>
                <c:pt idx="92240">
                  <c:v>306.08829599987001</c:v>
                </c:pt>
                <c:pt idx="92241">
                  <c:v>306.088971999997</c:v>
                </c:pt>
                <c:pt idx="92242">
                  <c:v>306.09035099996601</c:v>
                </c:pt>
                <c:pt idx="92243">
                  <c:v>306.09130399989198</c:v>
                </c:pt>
                <c:pt idx="92244">
                  <c:v>306.102579999787</c:v>
                </c:pt>
                <c:pt idx="92245">
                  <c:v>306.10301500018903</c:v>
                </c:pt>
                <c:pt idx="92246">
                  <c:v>306.103660000189</c:v>
                </c:pt>
                <c:pt idx="92247">
                  <c:v>306.10409900009398</c:v>
                </c:pt>
                <c:pt idx="92248">
                  <c:v>306.112078999831</c:v>
                </c:pt>
                <c:pt idx="92249">
                  <c:v>306.11207999981997</c:v>
                </c:pt>
                <c:pt idx="92250">
                  <c:v>306.11273400018001</c:v>
                </c:pt>
                <c:pt idx="92251">
                  <c:v>306.11273900012702</c:v>
                </c:pt>
                <c:pt idx="92252">
                  <c:v>306.11288599993702</c:v>
                </c:pt>
                <c:pt idx="92253">
                  <c:v>306.11364100013799</c:v>
                </c:pt>
                <c:pt idx="92254">
                  <c:v>306.11405599984198</c:v>
                </c:pt>
                <c:pt idx="92255">
                  <c:v>306.11406199977796</c:v>
                </c:pt>
                <c:pt idx="92256">
                  <c:v>306.11492800016998</c:v>
                </c:pt>
                <c:pt idx="92257">
                  <c:v>306.11494200002198</c:v>
                </c:pt>
                <c:pt idx="92258">
                  <c:v>306.11494699996899</c:v>
                </c:pt>
                <c:pt idx="92259">
                  <c:v>306.11583900008497</c:v>
                </c:pt>
                <c:pt idx="92260">
                  <c:v>306.12100300004295</c:v>
                </c:pt>
                <c:pt idx="92261">
                  <c:v>306.12173800000102</c:v>
                </c:pt>
                <c:pt idx="92262">
                  <c:v>306.12231599980004</c:v>
                </c:pt>
                <c:pt idx="92263">
                  <c:v>306.12259400004399</c:v>
                </c:pt>
                <c:pt idx="92264">
                  <c:v>306.123431999822</c:v>
                </c:pt>
                <c:pt idx="92265">
                  <c:v>306.12421800014903</c:v>
                </c:pt>
                <c:pt idx="92266">
                  <c:v>306.12933000020303</c:v>
                </c:pt>
                <c:pt idx="92267">
                  <c:v>306.12982899992801</c:v>
                </c:pt>
                <c:pt idx="92268">
                  <c:v>306.13070099980098</c:v>
                </c:pt>
                <c:pt idx="92269">
                  <c:v>306.13177499981202</c:v>
                </c:pt>
                <c:pt idx="92270">
                  <c:v>306.13945899994997</c:v>
                </c:pt>
                <c:pt idx="92271">
                  <c:v>306.140062999929</c:v>
                </c:pt>
                <c:pt idx="92272">
                  <c:v>306.14131999982396</c:v>
                </c:pt>
                <c:pt idx="92273">
                  <c:v>306.14208499991901</c:v>
                </c:pt>
                <c:pt idx="92274">
                  <c:v>306.15744799979399</c:v>
                </c:pt>
                <c:pt idx="92275">
                  <c:v>306.157771000016</c:v>
                </c:pt>
                <c:pt idx="92276">
                  <c:v>306.15848300021702</c:v>
                </c:pt>
                <c:pt idx="92277">
                  <c:v>306.15899900021702</c:v>
                </c:pt>
                <c:pt idx="92278">
                  <c:v>306.15911199993201</c:v>
                </c:pt>
                <c:pt idx="92279">
                  <c:v>306.16400700000599</c:v>
                </c:pt>
                <c:pt idx="92280">
                  <c:v>306.16464600006998</c:v>
                </c:pt>
                <c:pt idx="92281">
                  <c:v>306.165706000228</c:v>
                </c:pt>
                <c:pt idx="92282">
                  <c:v>306.16650399997502</c:v>
                </c:pt>
                <c:pt idx="92283">
                  <c:v>306.16875499981597</c:v>
                </c:pt>
                <c:pt idx="92284">
                  <c:v>306.180252000103</c:v>
                </c:pt>
                <c:pt idx="92285">
                  <c:v>306.18459100014599</c:v>
                </c:pt>
                <c:pt idx="92286">
                  <c:v>306.18882899989302</c:v>
                </c:pt>
                <c:pt idx="92287">
                  <c:v>306.19043200022099</c:v>
                </c:pt>
                <c:pt idx="92288">
                  <c:v>306.19405000015803</c:v>
                </c:pt>
                <c:pt idx="92289">
                  <c:v>306.194499999946</c:v>
                </c:pt>
                <c:pt idx="92290">
                  <c:v>306.19532399987202</c:v>
                </c:pt>
                <c:pt idx="92291">
                  <c:v>306.19605699985101</c:v>
                </c:pt>
                <c:pt idx="92292">
                  <c:v>306.20468400002198</c:v>
                </c:pt>
                <c:pt idx="92293">
                  <c:v>306.205242000032</c:v>
                </c:pt>
                <c:pt idx="92294">
                  <c:v>306.20624799985302</c:v>
                </c:pt>
                <c:pt idx="92295">
                  <c:v>306.20674700003201</c:v>
                </c:pt>
                <c:pt idx="92296">
                  <c:v>306.20701099996899</c:v>
                </c:pt>
                <c:pt idx="92297">
                  <c:v>306.20714999986302</c:v>
                </c:pt>
                <c:pt idx="92298">
                  <c:v>306.20751400010698</c:v>
                </c:pt>
                <c:pt idx="92299">
                  <c:v>306.20859000009602</c:v>
                </c:pt>
                <c:pt idx="92300">
                  <c:v>306.21152599997004</c:v>
                </c:pt>
                <c:pt idx="92301">
                  <c:v>306.222579999939</c:v>
                </c:pt>
                <c:pt idx="92302">
                  <c:v>306.22594599981301</c:v>
                </c:pt>
                <c:pt idx="92303">
                  <c:v>306.22657999992902</c:v>
                </c:pt>
                <c:pt idx="92304">
                  <c:v>306.22749800022501</c:v>
                </c:pt>
                <c:pt idx="92305">
                  <c:v>306.22778699989698</c:v>
                </c:pt>
                <c:pt idx="92306">
                  <c:v>306.22810400018301</c:v>
                </c:pt>
                <c:pt idx="92307">
                  <c:v>306.22870600018297</c:v>
                </c:pt>
                <c:pt idx="92308">
                  <c:v>306.229437000183</c:v>
                </c:pt>
                <c:pt idx="92309">
                  <c:v>306.23039300007804</c:v>
                </c:pt>
                <c:pt idx="92310">
                  <c:v>306.23947699996199</c:v>
                </c:pt>
                <c:pt idx="92311">
                  <c:v>306.243736999931</c:v>
                </c:pt>
                <c:pt idx="92312">
                  <c:v>306.24415700003703</c:v>
                </c:pt>
                <c:pt idx="92313">
                  <c:v>306.24519299999497</c:v>
                </c:pt>
                <c:pt idx="92314">
                  <c:v>306.24583300004798</c:v>
                </c:pt>
                <c:pt idx="92315">
                  <c:v>306.24609000005802</c:v>
                </c:pt>
                <c:pt idx="92316">
                  <c:v>306.25403900012304</c:v>
                </c:pt>
                <c:pt idx="92317">
                  <c:v>306.254803000229</c:v>
                </c:pt>
                <c:pt idx="92318">
                  <c:v>306.25611899995397</c:v>
                </c:pt>
                <c:pt idx="92319">
                  <c:v>306.25699099982705</c:v>
                </c:pt>
                <c:pt idx="92320">
                  <c:v>306.25725199979502</c:v>
                </c:pt>
                <c:pt idx="92321">
                  <c:v>306.26347099996502</c:v>
                </c:pt>
                <c:pt idx="92322">
                  <c:v>306.26384700008202</c:v>
                </c:pt>
                <c:pt idx="92323">
                  <c:v>306.26455999981704</c:v>
                </c:pt>
                <c:pt idx="92324">
                  <c:v>306.26508100021897</c:v>
                </c:pt>
                <c:pt idx="92325">
                  <c:v>306.27536900010404</c:v>
                </c:pt>
                <c:pt idx="92326">
                  <c:v>306.27970800014697</c:v>
                </c:pt>
                <c:pt idx="92327">
                  <c:v>306.28034600022102</c:v>
                </c:pt>
                <c:pt idx="92328">
                  <c:v>306.28147700008401</c:v>
                </c:pt>
                <c:pt idx="92329">
                  <c:v>306.28227599981898</c:v>
                </c:pt>
                <c:pt idx="92330">
                  <c:v>306.28689100012701</c:v>
                </c:pt>
                <c:pt idx="92331">
                  <c:v>306.298169000001</c:v>
                </c:pt>
                <c:pt idx="92332">
                  <c:v>306.30244599979</c:v>
                </c:pt>
                <c:pt idx="92333">
                  <c:v>306.31095799981199</c:v>
                </c:pt>
                <c:pt idx="92334">
                  <c:v>306.31160700022502</c:v>
                </c:pt>
                <c:pt idx="92335">
                  <c:v>306.31275699988595</c:v>
                </c:pt>
                <c:pt idx="92336">
                  <c:v>306.31368400008796</c:v>
                </c:pt>
                <c:pt idx="92337">
                  <c:v>306.32058599985601</c:v>
                </c:pt>
                <c:pt idx="92338">
                  <c:v>306.32096299996101</c:v>
                </c:pt>
                <c:pt idx="92339">
                  <c:v>306.32167100020496</c:v>
                </c:pt>
                <c:pt idx="92340">
                  <c:v>306.32196499982399</c:v>
                </c:pt>
                <c:pt idx="92341">
                  <c:v>306.322245000046</c:v>
                </c:pt>
                <c:pt idx="92342">
                  <c:v>306.32654500004702</c:v>
                </c:pt>
                <c:pt idx="92343">
                  <c:v>306.32699599982499</c:v>
                </c:pt>
                <c:pt idx="92344">
                  <c:v>306.32756700015301</c:v>
                </c:pt>
                <c:pt idx="92345">
                  <c:v>306.32874499997303</c:v>
                </c:pt>
                <c:pt idx="92346">
                  <c:v>306.32888999980401</c:v>
                </c:pt>
                <c:pt idx="92347">
                  <c:v>306.33001700016302</c:v>
                </c:pt>
                <c:pt idx="92348">
                  <c:v>306.33064599987802</c:v>
                </c:pt>
                <c:pt idx="92349">
                  <c:v>306.33188499996299</c:v>
                </c:pt>
                <c:pt idx="92350">
                  <c:v>306.33278599998403</c:v>
                </c:pt>
                <c:pt idx="92351">
                  <c:v>306.34298999984799</c:v>
                </c:pt>
                <c:pt idx="92352">
                  <c:v>306.343564000144</c:v>
                </c:pt>
                <c:pt idx="92353">
                  <c:v>306.34471499979503</c:v>
                </c:pt>
                <c:pt idx="92354">
                  <c:v>306.34558700012303</c:v>
                </c:pt>
                <c:pt idx="92355">
                  <c:v>306.34943399991204</c:v>
                </c:pt>
                <c:pt idx="92356">
                  <c:v>306.35884399998702</c:v>
                </c:pt>
                <c:pt idx="92357">
                  <c:v>306.36269300021002</c:v>
                </c:pt>
                <c:pt idx="92358">
                  <c:v>306.36330500010399</c:v>
                </c:pt>
                <c:pt idx="92359">
                  <c:v>306.364396999924</c:v>
                </c:pt>
                <c:pt idx="92360">
                  <c:v>306.36516599997697</c:v>
                </c:pt>
                <c:pt idx="92361">
                  <c:v>306.38125799987296</c:v>
                </c:pt>
                <c:pt idx="92362">
                  <c:v>306.41298000000398</c:v>
                </c:pt>
                <c:pt idx="92363">
                  <c:v>306.42672600015402</c:v>
                </c:pt>
                <c:pt idx="92364">
                  <c:v>306.42722799984699</c:v>
                </c:pt>
                <c:pt idx="92365">
                  <c:v>306.42733400009001</c:v>
                </c:pt>
                <c:pt idx="92366">
                  <c:v>306.42871200006903</c:v>
                </c:pt>
                <c:pt idx="92367">
                  <c:v>306.42915699991102</c:v>
                </c:pt>
                <c:pt idx="92368">
                  <c:v>306.42970300004799</c:v>
                </c:pt>
                <c:pt idx="92369">
                  <c:v>306.43893800015496</c:v>
                </c:pt>
                <c:pt idx="92370">
                  <c:v>306.43959000008101</c:v>
                </c:pt>
                <c:pt idx="92371">
                  <c:v>306.44083900006001</c:v>
                </c:pt>
                <c:pt idx="92372">
                  <c:v>306.44173200016598</c:v>
                </c:pt>
                <c:pt idx="92373">
                  <c:v>306.443175999902</c:v>
                </c:pt>
                <c:pt idx="92374">
                  <c:v>306.44333300006099</c:v>
                </c:pt>
                <c:pt idx="92375">
                  <c:v>306.44371200014501</c:v>
                </c:pt>
                <c:pt idx="92376">
                  <c:v>306.443786999807</c:v>
                </c:pt>
                <c:pt idx="92377">
                  <c:v>306.44462000009298</c:v>
                </c:pt>
                <c:pt idx="92378">
                  <c:v>306.44463099997597</c:v>
                </c:pt>
                <c:pt idx="92379">
                  <c:v>306.44520099985999</c:v>
                </c:pt>
                <c:pt idx="92380">
                  <c:v>306.44522000011403</c:v>
                </c:pt>
                <c:pt idx="92381">
                  <c:v>306.44907399982901</c:v>
                </c:pt>
                <c:pt idx="92382">
                  <c:v>306.48736700004503</c:v>
                </c:pt>
                <c:pt idx="92383">
                  <c:v>306.49199199979103</c:v>
                </c:pt>
                <c:pt idx="92384">
                  <c:v>306.49261799999204</c:v>
                </c:pt>
                <c:pt idx="92385">
                  <c:v>306.49376000019402</c:v>
                </c:pt>
                <c:pt idx="92386">
                  <c:v>306.49453700016198</c:v>
                </c:pt>
                <c:pt idx="92387">
                  <c:v>306.50169599994098</c:v>
                </c:pt>
                <c:pt idx="92388">
                  <c:v>306.50185200010998</c:v>
                </c:pt>
                <c:pt idx="92389">
                  <c:v>306.50250899998304</c:v>
                </c:pt>
                <c:pt idx="92390">
                  <c:v>306.50364599978201</c:v>
                </c:pt>
                <c:pt idx="92391">
                  <c:v>306.50449199993</c:v>
                </c:pt>
                <c:pt idx="92392">
                  <c:v>306.51624800020699</c:v>
                </c:pt>
                <c:pt idx="92393">
                  <c:v>306.52055400014399</c:v>
                </c:pt>
                <c:pt idx="92394">
                  <c:v>306.53211900016601</c:v>
                </c:pt>
                <c:pt idx="92395">
                  <c:v>306.532738999976</c:v>
                </c:pt>
                <c:pt idx="92396">
                  <c:v>306.53401700010301</c:v>
                </c:pt>
                <c:pt idx="92397">
                  <c:v>306.53485399989199</c:v>
                </c:pt>
                <c:pt idx="92398">
                  <c:v>306.54485900004101</c:v>
                </c:pt>
                <c:pt idx="92399">
                  <c:v>306.54542000002004</c:v>
                </c:pt>
                <c:pt idx="92400">
                  <c:v>306.54642399986102</c:v>
                </c:pt>
                <c:pt idx="92401">
                  <c:v>306.547581999893</c:v>
                </c:pt>
                <c:pt idx="92402">
                  <c:v>306.54890999994598</c:v>
                </c:pt>
                <c:pt idx="92403">
                  <c:v>306.549547000031</c:v>
                </c:pt>
                <c:pt idx="92404">
                  <c:v>306.55052600013698</c:v>
                </c:pt>
                <c:pt idx="92405">
                  <c:v>306.55084599993597</c:v>
                </c:pt>
                <c:pt idx="92406">
                  <c:v>306.55171199987296</c:v>
                </c:pt>
                <c:pt idx="92407">
                  <c:v>306.57047600016</c:v>
                </c:pt>
                <c:pt idx="92408">
                  <c:v>306.57064099977998</c:v>
                </c:pt>
                <c:pt idx="92409">
                  <c:v>306.57119999977999</c:v>
                </c:pt>
                <c:pt idx="92410">
                  <c:v>306.57254600009696</c:v>
                </c:pt>
                <c:pt idx="92411">
                  <c:v>306.572631000108</c:v>
                </c:pt>
                <c:pt idx="92412">
                  <c:v>306.57285799998101</c:v>
                </c:pt>
                <c:pt idx="92413">
                  <c:v>306.573001999822</c:v>
                </c:pt>
                <c:pt idx="92414">
                  <c:v>306.57354499999201</c:v>
                </c:pt>
                <c:pt idx="92415">
                  <c:v>306.57371100005503</c:v>
                </c:pt>
                <c:pt idx="92416">
                  <c:v>306.57418900000204</c:v>
                </c:pt>
                <c:pt idx="92417">
                  <c:v>306.58199500021499</c:v>
                </c:pt>
                <c:pt idx="92418">
                  <c:v>306.58264000021501</c:v>
                </c:pt>
                <c:pt idx="92419">
                  <c:v>306.58384300022499</c:v>
                </c:pt>
                <c:pt idx="92420">
                  <c:v>306.58508599981303</c:v>
                </c:pt>
                <c:pt idx="92421">
                  <c:v>306.59584800014198</c:v>
                </c:pt>
                <c:pt idx="92422">
                  <c:v>306.61341699988003</c:v>
                </c:pt>
                <c:pt idx="92423">
                  <c:v>306.61387100008102</c:v>
                </c:pt>
                <c:pt idx="92424">
                  <c:v>306.61408500009202</c:v>
                </c:pt>
                <c:pt idx="92425">
                  <c:v>306.61439599998602</c:v>
                </c:pt>
                <c:pt idx="92426">
                  <c:v>306.61551499997501</c:v>
                </c:pt>
                <c:pt idx="92427">
                  <c:v>306.61619100010199</c:v>
                </c:pt>
                <c:pt idx="92428">
                  <c:v>306.61630699978502</c:v>
                </c:pt>
                <c:pt idx="92429">
                  <c:v>306.61644900010197</c:v>
                </c:pt>
                <c:pt idx="92430">
                  <c:v>306.61794600018698</c:v>
                </c:pt>
                <c:pt idx="92431">
                  <c:v>306.61830000008098</c:v>
                </c:pt>
                <c:pt idx="92432">
                  <c:v>306.61939599985999</c:v>
                </c:pt>
                <c:pt idx="92433">
                  <c:v>306.61950900002904</c:v>
                </c:pt>
                <c:pt idx="92434">
                  <c:v>306.61960899988105</c:v>
                </c:pt>
                <c:pt idx="92435">
                  <c:v>306.61993700005002</c:v>
                </c:pt>
                <c:pt idx="92436">
                  <c:v>306.62083800007099</c:v>
                </c:pt>
                <c:pt idx="92437">
                  <c:v>306.62144400002904</c:v>
                </c:pt>
                <c:pt idx="92438">
                  <c:v>306.62222099999701</c:v>
                </c:pt>
                <c:pt idx="92439">
                  <c:v>306.62691099996601</c:v>
                </c:pt>
                <c:pt idx="92440">
                  <c:v>306.62727199978605</c:v>
                </c:pt>
                <c:pt idx="92441">
                  <c:v>306.62744600022</c:v>
                </c:pt>
                <c:pt idx="92442">
                  <c:v>306.62776100007198</c:v>
                </c:pt>
                <c:pt idx="92443">
                  <c:v>306.62791599979698</c:v>
                </c:pt>
                <c:pt idx="92444">
                  <c:v>306.62793100009299</c:v>
                </c:pt>
                <c:pt idx="92445">
                  <c:v>306.628546999945</c:v>
                </c:pt>
                <c:pt idx="92446">
                  <c:v>306.62861700011405</c:v>
                </c:pt>
                <c:pt idx="92447">
                  <c:v>306.62892500004</c:v>
                </c:pt>
                <c:pt idx="92448">
                  <c:v>306.62911199988196</c:v>
                </c:pt>
                <c:pt idx="92449">
                  <c:v>306.62942700018903</c:v>
                </c:pt>
                <c:pt idx="92450">
                  <c:v>306.62953799992403</c:v>
                </c:pt>
                <c:pt idx="92451">
                  <c:v>306.63393399981896</c:v>
                </c:pt>
                <c:pt idx="92452">
                  <c:v>306.640594999862</c:v>
                </c:pt>
                <c:pt idx="92453">
                  <c:v>306.64692900018002</c:v>
                </c:pt>
                <c:pt idx="92454">
                  <c:v>306.647347999842</c:v>
                </c:pt>
                <c:pt idx="92455">
                  <c:v>306.64814900001102</c:v>
                </c:pt>
                <c:pt idx="92456">
                  <c:v>306.64865800008499</c:v>
                </c:pt>
                <c:pt idx="92457">
                  <c:v>306.65084000020198</c:v>
                </c:pt>
                <c:pt idx="92458">
                  <c:v>306.65150499998998</c:v>
                </c:pt>
                <c:pt idx="92459">
                  <c:v>306.65258899989499</c:v>
                </c:pt>
                <c:pt idx="92460">
                  <c:v>306.65262599995901</c:v>
                </c:pt>
                <c:pt idx="92461">
                  <c:v>306.65330600004296</c:v>
                </c:pt>
                <c:pt idx="92462">
                  <c:v>306.653485999959</c:v>
                </c:pt>
                <c:pt idx="92463">
                  <c:v>306.65469499990598</c:v>
                </c:pt>
                <c:pt idx="92464">
                  <c:v>306.65566600009697</c:v>
                </c:pt>
                <c:pt idx="92465">
                  <c:v>306.65671099995899</c:v>
                </c:pt>
                <c:pt idx="92466">
                  <c:v>306.657364999864</c:v>
                </c:pt>
                <c:pt idx="92467">
                  <c:v>306.658718000107</c:v>
                </c:pt>
                <c:pt idx="92468">
                  <c:v>306.65973699979003</c:v>
                </c:pt>
                <c:pt idx="92469">
                  <c:v>306.66122699994895</c:v>
                </c:pt>
                <c:pt idx="92470">
                  <c:v>306.66805300006598</c:v>
                </c:pt>
                <c:pt idx="92471">
                  <c:v>306.66875099996099</c:v>
                </c:pt>
                <c:pt idx="92472">
                  <c:v>306.669966999834</c:v>
                </c:pt>
                <c:pt idx="92473">
                  <c:v>306.67088800009799</c:v>
                </c:pt>
                <c:pt idx="92474">
                  <c:v>306.67262299993996</c:v>
                </c:pt>
                <c:pt idx="92475">
                  <c:v>306.69022299980497</c:v>
                </c:pt>
                <c:pt idx="92476">
                  <c:v>306.69149999994198</c:v>
                </c:pt>
                <c:pt idx="92477">
                  <c:v>306.70144799978499</c:v>
                </c:pt>
                <c:pt idx="92478">
                  <c:v>306.728160000147</c:v>
                </c:pt>
                <c:pt idx="92479">
                  <c:v>306.72856000001002</c:v>
                </c:pt>
                <c:pt idx="92480">
                  <c:v>306.73132499987298</c:v>
                </c:pt>
                <c:pt idx="92481">
                  <c:v>306.74157100020199</c:v>
                </c:pt>
                <c:pt idx="92482">
                  <c:v>306.74179600009603</c:v>
                </c:pt>
                <c:pt idx="92483">
                  <c:v>306.742446000043</c:v>
                </c:pt>
                <c:pt idx="92484">
                  <c:v>306.74362999980002</c:v>
                </c:pt>
                <c:pt idx="92485">
                  <c:v>306.744457000149</c:v>
                </c:pt>
                <c:pt idx="92486">
                  <c:v>306.74471800011804</c:v>
                </c:pt>
                <c:pt idx="92487">
                  <c:v>306.74544400017101</c:v>
                </c:pt>
                <c:pt idx="92488">
                  <c:v>306.74648900003302</c:v>
                </c:pt>
                <c:pt idx="92489">
                  <c:v>306.74777200010698</c:v>
                </c:pt>
                <c:pt idx="92490">
                  <c:v>306.75569000004498</c:v>
                </c:pt>
                <c:pt idx="92491">
                  <c:v>306.76228999982396</c:v>
                </c:pt>
                <c:pt idx="92492">
                  <c:v>306.77010099998301</c:v>
                </c:pt>
                <c:pt idx="92493">
                  <c:v>306.77041899980298</c:v>
                </c:pt>
                <c:pt idx="92494">
                  <c:v>306.77059700019504</c:v>
                </c:pt>
                <c:pt idx="92495">
                  <c:v>306.77082500005696</c:v>
                </c:pt>
                <c:pt idx="92496">
                  <c:v>306.77152099997301</c:v>
                </c:pt>
                <c:pt idx="92497">
                  <c:v>306.77153699980403</c:v>
                </c:pt>
                <c:pt idx="92498">
                  <c:v>306.772001999888</c:v>
                </c:pt>
                <c:pt idx="92499">
                  <c:v>306.772373000058</c:v>
                </c:pt>
                <c:pt idx="92500">
                  <c:v>306.77839899999498</c:v>
                </c:pt>
                <c:pt idx="92501">
                  <c:v>306.78602499983697</c:v>
                </c:pt>
                <c:pt idx="92502">
                  <c:v>306.808339999861</c:v>
                </c:pt>
                <c:pt idx="92503">
                  <c:v>306.81749099994698</c:v>
                </c:pt>
                <c:pt idx="92504">
                  <c:v>306.82111499982</c:v>
                </c:pt>
                <c:pt idx="92505">
                  <c:v>306.82166599990501</c:v>
                </c:pt>
                <c:pt idx="92506">
                  <c:v>306.82282999987297</c:v>
                </c:pt>
                <c:pt idx="92507">
                  <c:v>306.82365099983105</c:v>
                </c:pt>
                <c:pt idx="92508">
                  <c:v>306.82583299994803</c:v>
                </c:pt>
                <c:pt idx="92509">
                  <c:v>306.84312399989699</c:v>
                </c:pt>
                <c:pt idx="92510">
                  <c:v>306.84412500022501</c:v>
                </c:pt>
                <c:pt idx="92511">
                  <c:v>306.84473500014002</c:v>
                </c:pt>
                <c:pt idx="92512">
                  <c:v>306.84601800021397</c:v>
                </c:pt>
                <c:pt idx="92513">
                  <c:v>306.846904999929</c:v>
                </c:pt>
                <c:pt idx="92514">
                  <c:v>306.85746700009901</c:v>
                </c:pt>
                <c:pt idx="92515">
                  <c:v>306.86987499984701</c:v>
                </c:pt>
                <c:pt idx="92516">
                  <c:v>306.870581000112</c:v>
                </c:pt>
                <c:pt idx="92517">
                  <c:v>306.87191600009101</c:v>
                </c:pt>
                <c:pt idx="92518">
                  <c:v>306.87290100013297</c:v>
                </c:pt>
                <c:pt idx="92519">
                  <c:v>306.89438399986102</c:v>
                </c:pt>
                <c:pt idx="92520">
                  <c:v>306.89779100020996</c:v>
                </c:pt>
                <c:pt idx="92521">
                  <c:v>306.89819300005104</c:v>
                </c:pt>
                <c:pt idx="92522">
                  <c:v>306.89894899978697</c:v>
                </c:pt>
                <c:pt idx="92523">
                  <c:v>306.89943800007302</c:v>
                </c:pt>
                <c:pt idx="92524">
                  <c:v>306.90601000014698</c:v>
                </c:pt>
                <c:pt idx="92525">
                  <c:v>306.919396000012</c:v>
                </c:pt>
                <c:pt idx="92526">
                  <c:v>306.93400500013001</c:v>
                </c:pt>
                <c:pt idx="92527">
                  <c:v>306.93468800018297</c:v>
                </c:pt>
                <c:pt idx="92528">
                  <c:v>306.93601499979201</c:v>
                </c:pt>
                <c:pt idx="92529">
                  <c:v>306.93709099978099</c:v>
                </c:pt>
                <c:pt idx="92530">
                  <c:v>306.94066300020404</c:v>
                </c:pt>
                <c:pt idx="92531">
                  <c:v>306.94099999982399</c:v>
                </c:pt>
                <c:pt idx="92532">
                  <c:v>306.94157900006701</c:v>
                </c:pt>
                <c:pt idx="92533">
                  <c:v>306.94205600002499</c:v>
                </c:pt>
                <c:pt idx="92534">
                  <c:v>306.95106099983605</c:v>
                </c:pt>
                <c:pt idx="92535">
                  <c:v>306.9517240001</c:v>
                </c:pt>
                <c:pt idx="92536">
                  <c:v>306.95255999989905</c:v>
                </c:pt>
                <c:pt idx="92537">
                  <c:v>306.95306300003699</c:v>
                </c:pt>
                <c:pt idx="92538">
                  <c:v>306.95401100001595</c:v>
                </c:pt>
                <c:pt idx="92539">
                  <c:v>306.957103000058</c:v>
                </c:pt>
                <c:pt idx="92540">
                  <c:v>306.95747400022799</c:v>
                </c:pt>
                <c:pt idx="92541">
                  <c:v>306.95824699978397</c:v>
                </c:pt>
                <c:pt idx="92542">
                  <c:v>306.95888899981497</c:v>
                </c:pt>
                <c:pt idx="92543">
                  <c:v>306.96897999996503</c:v>
                </c:pt>
                <c:pt idx="92544">
                  <c:v>306.96958999988004</c:v>
                </c:pt>
                <c:pt idx="92545">
                  <c:v>306.97078799994398</c:v>
                </c:pt>
                <c:pt idx="92546">
                  <c:v>306.971640000028</c:v>
                </c:pt>
                <c:pt idx="92547">
                  <c:v>306.99015500022102</c:v>
                </c:pt>
                <c:pt idx="92548">
                  <c:v>306.99249700001002</c:v>
                </c:pt>
                <c:pt idx="92549">
                  <c:v>306.99314699995705</c:v>
                </c:pt>
                <c:pt idx="92550">
                  <c:v>306.994284000211</c:v>
                </c:pt>
                <c:pt idx="92551">
                  <c:v>306.99504499989405</c:v>
                </c:pt>
                <c:pt idx="92552">
                  <c:v>306.99640800003101</c:v>
                </c:pt>
                <c:pt idx="92553">
                  <c:v>306.99702099991498</c:v>
                </c:pt>
                <c:pt idx="92554">
                  <c:v>306.99809399993597</c:v>
                </c:pt>
                <c:pt idx="92555">
                  <c:v>306.99893400014798</c:v>
                </c:pt>
                <c:pt idx="92556">
                  <c:v>307.00430300021202</c:v>
                </c:pt>
                <c:pt idx="92557">
                  <c:v>307.00491900006404</c:v>
                </c:pt>
                <c:pt idx="92558">
                  <c:v>307.006066000212</c:v>
                </c:pt>
                <c:pt idx="92559">
                  <c:v>307.00696199983196</c:v>
                </c:pt>
                <c:pt idx="92560">
                  <c:v>307.00828099997995</c:v>
                </c:pt>
                <c:pt idx="92561">
                  <c:v>307.01912899985405</c:v>
                </c:pt>
                <c:pt idx="92562">
                  <c:v>307.02522499996104</c:v>
                </c:pt>
                <c:pt idx="92563">
                  <c:v>307.02561599991799</c:v>
                </c:pt>
                <c:pt idx="92564">
                  <c:v>307.026313999813</c:v>
                </c:pt>
                <c:pt idx="92565">
                  <c:v>307.026840000162</c:v>
                </c:pt>
                <c:pt idx="92566">
                  <c:v>307.03394800002496</c:v>
                </c:pt>
                <c:pt idx="92567">
                  <c:v>307.03446899997198</c:v>
                </c:pt>
                <c:pt idx="92568">
                  <c:v>307.03469199988803</c:v>
                </c:pt>
                <c:pt idx="92569">
                  <c:v>307.03528000003598</c:v>
                </c:pt>
                <c:pt idx="92570">
                  <c:v>307.03533399992</c:v>
                </c:pt>
                <c:pt idx="92571">
                  <c:v>307.036368999888</c:v>
                </c:pt>
                <c:pt idx="92572">
                  <c:v>307.03650599980301</c:v>
                </c:pt>
                <c:pt idx="92573">
                  <c:v>307.037349999973</c:v>
                </c:pt>
                <c:pt idx="92574">
                  <c:v>307.03818499978297</c:v>
                </c:pt>
                <c:pt idx="92575">
                  <c:v>307.04440999988901</c:v>
                </c:pt>
                <c:pt idx="92576">
                  <c:v>307.05756699990098</c:v>
                </c:pt>
                <c:pt idx="92577">
                  <c:v>307.05814300017602</c:v>
                </c:pt>
                <c:pt idx="92578">
                  <c:v>307.05932599994395</c:v>
                </c:pt>
                <c:pt idx="92579">
                  <c:v>307.06016700014504</c:v>
                </c:pt>
                <c:pt idx="92580">
                  <c:v>307.06329399981701</c:v>
                </c:pt>
                <c:pt idx="92581">
                  <c:v>307.06715999986</c:v>
                </c:pt>
                <c:pt idx="92582">
                  <c:v>307.06756300014598</c:v>
                </c:pt>
                <c:pt idx="92583">
                  <c:v>307.06836799981801</c:v>
                </c:pt>
                <c:pt idx="92584">
                  <c:v>307.06895100001901</c:v>
                </c:pt>
                <c:pt idx="92585">
                  <c:v>307.07677700002</c:v>
                </c:pt>
                <c:pt idx="92586">
                  <c:v>307.08341299987296</c:v>
                </c:pt>
                <c:pt idx="92587">
                  <c:v>307.10313100007602</c:v>
                </c:pt>
                <c:pt idx="92588">
                  <c:v>307.11728999995103</c:v>
                </c:pt>
                <c:pt idx="92589">
                  <c:v>307.12128799996196</c:v>
                </c:pt>
                <c:pt idx="92590">
                  <c:v>307.12178900011997</c:v>
                </c:pt>
                <c:pt idx="92591">
                  <c:v>307.122683000216</c:v>
                </c:pt>
                <c:pt idx="92592">
                  <c:v>307.12337300019402</c:v>
                </c:pt>
                <c:pt idx="92593">
                  <c:v>307.12447999985602</c:v>
                </c:pt>
                <c:pt idx="92594">
                  <c:v>307.12957400010004</c:v>
                </c:pt>
                <c:pt idx="92595">
                  <c:v>307.13006599989905</c:v>
                </c:pt>
                <c:pt idx="92596">
                  <c:v>307.13098900014302</c:v>
                </c:pt>
                <c:pt idx="92597">
                  <c:v>307.13167800013201</c:v>
                </c:pt>
                <c:pt idx="92598">
                  <c:v>307.133652000175</c:v>
                </c:pt>
                <c:pt idx="92599">
                  <c:v>307.13437499980495</c:v>
                </c:pt>
                <c:pt idx="92600">
                  <c:v>307.15491000000799</c:v>
                </c:pt>
                <c:pt idx="92601">
                  <c:v>307.15519800014499</c:v>
                </c:pt>
                <c:pt idx="92602">
                  <c:v>307.15540399978602</c:v>
                </c:pt>
                <c:pt idx="92603">
                  <c:v>307.15555899996605</c:v>
                </c:pt>
                <c:pt idx="92604">
                  <c:v>307.15627500012397</c:v>
                </c:pt>
                <c:pt idx="92605">
                  <c:v>307.15638399988103</c:v>
                </c:pt>
                <c:pt idx="92606">
                  <c:v>307.15673699978601</c:v>
                </c:pt>
                <c:pt idx="92607">
                  <c:v>307.15706099999795</c:v>
                </c:pt>
                <c:pt idx="92608">
                  <c:v>307.16874100016804</c:v>
                </c:pt>
                <c:pt idx="92609">
                  <c:v>307.16940599995701</c:v>
                </c:pt>
                <c:pt idx="92610">
                  <c:v>307.17056299999899</c:v>
                </c:pt>
                <c:pt idx="92611">
                  <c:v>307.17109199986203</c:v>
                </c:pt>
                <c:pt idx="92612">
                  <c:v>307.17139399985098</c:v>
                </c:pt>
                <c:pt idx="92613">
                  <c:v>307.19622600008699</c:v>
                </c:pt>
                <c:pt idx="92614">
                  <c:v>307.20767200000398</c:v>
                </c:pt>
                <c:pt idx="92615">
                  <c:v>307.20806899989799</c:v>
                </c:pt>
                <c:pt idx="92616">
                  <c:v>307.23206599986901</c:v>
                </c:pt>
                <c:pt idx="92617">
                  <c:v>307.23500800013397</c:v>
                </c:pt>
                <c:pt idx="92618">
                  <c:v>307.23557900000696</c:v>
                </c:pt>
                <c:pt idx="92619">
                  <c:v>307.23646200021898</c:v>
                </c:pt>
                <c:pt idx="92620">
                  <c:v>307.23719900015499</c:v>
                </c:pt>
                <c:pt idx="92621">
                  <c:v>307.26239800014798</c:v>
                </c:pt>
                <c:pt idx="92622">
                  <c:v>307.263037000211</c:v>
                </c:pt>
                <c:pt idx="92623">
                  <c:v>307.26432800020098</c:v>
                </c:pt>
                <c:pt idx="92624">
                  <c:v>307.26516999993601</c:v>
                </c:pt>
                <c:pt idx="92625">
                  <c:v>307.288906999929</c:v>
                </c:pt>
                <c:pt idx="92626">
                  <c:v>307.29362200008796</c:v>
                </c:pt>
                <c:pt idx="92627">
                  <c:v>307.29438300022503</c:v>
                </c:pt>
                <c:pt idx="92628">
                  <c:v>307.29568600008798</c:v>
                </c:pt>
                <c:pt idx="92629">
                  <c:v>307.29701500013101</c:v>
                </c:pt>
                <c:pt idx="92630">
                  <c:v>307.30679599991998</c:v>
                </c:pt>
                <c:pt idx="92631">
                  <c:v>307.30692099996298</c:v>
                </c:pt>
                <c:pt idx="92632">
                  <c:v>307.307219999984</c:v>
                </c:pt>
                <c:pt idx="92633">
                  <c:v>307.30734100006799</c:v>
                </c:pt>
                <c:pt idx="92634">
                  <c:v>307.30789000017398</c:v>
                </c:pt>
                <c:pt idx="92635">
                  <c:v>307.30815000015298</c:v>
                </c:pt>
                <c:pt idx="92636">
                  <c:v>307.30871900004701</c:v>
                </c:pt>
                <c:pt idx="92637">
                  <c:v>307.30873799984596</c:v>
                </c:pt>
                <c:pt idx="92638">
                  <c:v>307.325873000081</c:v>
                </c:pt>
                <c:pt idx="92639">
                  <c:v>307.32656100008103</c:v>
                </c:pt>
                <c:pt idx="92640">
                  <c:v>307.327249000081</c:v>
                </c:pt>
                <c:pt idx="92641">
                  <c:v>307.328044999849</c:v>
                </c:pt>
                <c:pt idx="92642">
                  <c:v>307.32830199985898</c:v>
                </c:pt>
                <c:pt idx="92643">
                  <c:v>307.33029000020895</c:v>
                </c:pt>
                <c:pt idx="92644">
                  <c:v>307.330711999838</c:v>
                </c:pt>
                <c:pt idx="92645">
                  <c:v>307.33097499978601</c:v>
                </c:pt>
                <c:pt idx="92646">
                  <c:v>307.33103200009202</c:v>
                </c:pt>
                <c:pt idx="92647">
                  <c:v>307.33226599977502</c:v>
                </c:pt>
                <c:pt idx="92648">
                  <c:v>307.33319199998698</c:v>
                </c:pt>
                <c:pt idx="92649">
                  <c:v>307.33396499999799</c:v>
                </c:pt>
                <c:pt idx="92650">
                  <c:v>307.33431399994498</c:v>
                </c:pt>
                <c:pt idx="92651">
                  <c:v>307.33612799985997</c:v>
                </c:pt>
                <c:pt idx="92652">
                  <c:v>307.33640400012501</c:v>
                </c:pt>
                <c:pt idx="92653">
                  <c:v>307.337694000125</c:v>
                </c:pt>
                <c:pt idx="92654">
                  <c:v>307.33780199989201</c:v>
                </c:pt>
                <c:pt idx="92655">
                  <c:v>307.33789899977603</c:v>
                </c:pt>
                <c:pt idx="92656">
                  <c:v>307.33800400002997</c:v>
                </c:pt>
                <c:pt idx="92657">
                  <c:v>307.33810699984997</c:v>
                </c:pt>
                <c:pt idx="92658">
                  <c:v>307.33906200020999</c:v>
                </c:pt>
                <c:pt idx="92659">
                  <c:v>307.33971300014599</c:v>
                </c:pt>
                <c:pt idx="92660">
                  <c:v>307.34061200018903</c:v>
                </c:pt>
                <c:pt idx="92661">
                  <c:v>307.34142299979698</c:v>
                </c:pt>
                <c:pt idx="92662">
                  <c:v>307.34217799999897</c:v>
                </c:pt>
                <c:pt idx="92663">
                  <c:v>307.34864899977703</c:v>
                </c:pt>
                <c:pt idx="92664">
                  <c:v>307.34929700019995</c:v>
                </c:pt>
                <c:pt idx="92665">
                  <c:v>307.35059800008401</c:v>
                </c:pt>
                <c:pt idx="92666">
                  <c:v>307.35147499990399</c:v>
                </c:pt>
                <c:pt idx="92667">
                  <c:v>307.35828099977795</c:v>
                </c:pt>
                <c:pt idx="92668">
                  <c:v>307.35896599980998</c:v>
                </c:pt>
                <c:pt idx="92669">
                  <c:v>307.36032000004298</c:v>
                </c:pt>
                <c:pt idx="92670">
                  <c:v>307.361708999906</c:v>
                </c:pt>
                <c:pt idx="92671">
                  <c:v>307.375156000034</c:v>
                </c:pt>
                <c:pt idx="92672">
                  <c:v>307.38500600000401</c:v>
                </c:pt>
                <c:pt idx="92673">
                  <c:v>307.38899100015198</c:v>
                </c:pt>
                <c:pt idx="92674">
                  <c:v>307.39134699979297</c:v>
                </c:pt>
                <c:pt idx="92675">
                  <c:v>307.39206299995203</c:v>
                </c:pt>
                <c:pt idx="92676">
                  <c:v>307.39328199979298</c:v>
                </c:pt>
                <c:pt idx="92677">
                  <c:v>307.39412200000498</c:v>
                </c:pt>
                <c:pt idx="92678">
                  <c:v>307.39665200007897</c:v>
                </c:pt>
                <c:pt idx="92679">
                  <c:v>307.40553199984697</c:v>
                </c:pt>
                <c:pt idx="92680">
                  <c:v>307.40582699991103</c:v>
                </c:pt>
                <c:pt idx="92681">
                  <c:v>307.40638799989006</c:v>
                </c:pt>
                <c:pt idx="92682">
                  <c:v>307.40762699997504</c:v>
                </c:pt>
                <c:pt idx="92683">
                  <c:v>307.40844000001698</c:v>
                </c:pt>
                <c:pt idx="92684">
                  <c:v>307.41249599986901</c:v>
                </c:pt>
                <c:pt idx="92685">
                  <c:v>307.41746500007099</c:v>
                </c:pt>
                <c:pt idx="92686">
                  <c:v>307.417948999955</c:v>
                </c:pt>
                <c:pt idx="92687">
                  <c:v>307.41881699986999</c:v>
                </c:pt>
                <c:pt idx="92688">
                  <c:v>307.41963399987003</c:v>
                </c:pt>
                <c:pt idx="92689">
                  <c:v>307.43321399995602</c:v>
                </c:pt>
                <c:pt idx="92690">
                  <c:v>307.437391999883</c:v>
                </c:pt>
                <c:pt idx="92691">
                  <c:v>307.43790099995704</c:v>
                </c:pt>
                <c:pt idx="92692">
                  <c:v>307.43892200007303</c:v>
                </c:pt>
                <c:pt idx="92693">
                  <c:v>307.43951600015799</c:v>
                </c:pt>
                <c:pt idx="92694">
                  <c:v>307.45464199981097</c:v>
                </c:pt>
                <c:pt idx="92695">
                  <c:v>307.45767500002302</c:v>
                </c:pt>
                <c:pt idx="92696">
                  <c:v>307.46099899988599</c:v>
                </c:pt>
                <c:pt idx="92697">
                  <c:v>307.46156099985404</c:v>
                </c:pt>
                <c:pt idx="92698">
                  <c:v>307.46254199993905</c:v>
                </c:pt>
                <c:pt idx="92699">
                  <c:v>307.46318799992798</c:v>
                </c:pt>
                <c:pt idx="92700">
                  <c:v>307.46454200016098</c:v>
                </c:pt>
                <c:pt idx="92701">
                  <c:v>307.46521899982298</c:v>
                </c:pt>
                <c:pt idx="92702">
                  <c:v>307.465444000172</c:v>
                </c:pt>
                <c:pt idx="92703">
                  <c:v>307.465731999855</c:v>
                </c:pt>
                <c:pt idx="92704">
                  <c:v>307.46661300008702</c:v>
                </c:pt>
                <c:pt idx="92705">
                  <c:v>307.46696999994998</c:v>
                </c:pt>
                <c:pt idx="92706">
                  <c:v>307.46717200008703</c:v>
                </c:pt>
                <c:pt idx="92707">
                  <c:v>307.46753699986499</c:v>
                </c:pt>
                <c:pt idx="92708">
                  <c:v>307.46772000020405</c:v>
                </c:pt>
                <c:pt idx="92709">
                  <c:v>307.46778899992898</c:v>
                </c:pt>
                <c:pt idx="92710">
                  <c:v>307.46821999991801</c:v>
                </c:pt>
                <c:pt idx="92711">
                  <c:v>307.46891399985498</c:v>
                </c:pt>
                <c:pt idx="92712">
                  <c:v>307.47068900018297</c:v>
                </c:pt>
                <c:pt idx="92713">
                  <c:v>307.47132599981302</c:v>
                </c:pt>
                <c:pt idx="92714">
                  <c:v>307.47256999984501</c:v>
                </c:pt>
                <c:pt idx="92715">
                  <c:v>307.473113000014</c:v>
                </c:pt>
                <c:pt idx="92716">
                  <c:v>307.47339900017295</c:v>
                </c:pt>
                <c:pt idx="92717">
                  <c:v>307.47383800007805</c:v>
                </c:pt>
                <c:pt idx="92718">
                  <c:v>307.47512300013102</c:v>
                </c:pt>
                <c:pt idx="92719">
                  <c:v>307.47608799993003</c:v>
                </c:pt>
                <c:pt idx="92720">
                  <c:v>307.506744999955</c:v>
                </c:pt>
                <c:pt idx="92721">
                  <c:v>307.50909800008202</c:v>
                </c:pt>
                <c:pt idx="92722">
                  <c:v>307.53445700020097</c:v>
                </c:pt>
                <c:pt idx="92723">
                  <c:v>307.53794600013799</c:v>
                </c:pt>
                <c:pt idx="92724">
                  <c:v>307.55358299984402</c:v>
                </c:pt>
                <c:pt idx="92725">
                  <c:v>307.55728099984401</c:v>
                </c:pt>
                <c:pt idx="92726">
                  <c:v>307.56115599979199</c:v>
                </c:pt>
                <c:pt idx="92727">
                  <c:v>307.58478400002701</c:v>
                </c:pt>
                <c:pt idx="92728">
                  <c:v>307.59736399977498</c:v>
                </c:pt>
                <c:pt idx="92729">
                  <c:v>307.602523999776</c:v>
                </c:pt>
                <c:pt idx="92730">
                  <c:v>307.60325900018802</c:v>
                </c:pt>
                <c:pt idx="92731">
                  <c:v>307.603853999808</c:v>
                </c:pt>
                <c:pt idx="92732">
                  <c:v>307.60450400021</c:v>
                </c:pt>
                <c:pt idx="92733">
                  <c:v>307.60458299982901</c:v>
                </c:pt>
                <c:pt idx="92734">
                  <c:v>307.60543599990302</c:v>
                </c:pt>
                <c:pt idx="92735">
                  <c:v>307.60586899987101</c:v>
                </c:pt>
                <c:pt idx="92736">
                  <c:v>307.60681199990302</c:v>
                </c:pt>
                <c:pt idx="92737">
                  <c:v>307.60845099984999</c:v>
                </c:pt>
                <c:pt idx="92738">
                  <c:v>307.61645800021103</c:v>
                </c:pt>
                <c:pt idx="92739">
                  <c:v>307.61770700019002</c:v>
                </c:pt>
                <c:pt idx="92740">
                  <c:v>307.61810900003098</c:v>
                </c:pt>
                <c:pt idx="92741">
                  <c:v>307.61920099985201</c:v>
                </c:pt>
                <c:pt idx="92742">
                  <c:v>307.61938900013695</c:v>
                </c:pt>
                <c:pt idx="92743">
                  <c:v>307.619927999894</c:v>
                </c:pt>
                <c:pt idx="92744">
                  <c:v>307.62008700003202</c:v>
                </c:pt>
                <c:pt idx="92745">
                  <c:v>307.62060799997903</c:v>
                </c:pt>
                <c:pt idx="92746">
                  <c:v>307.620682000106</c:v>
                </c:pt>
                <c:pt idx="92747">
                  <c:v>307.62075199982002</c:v>
                </c:pt>
                <c:pt idx="92748">
                  <c:v>307.62158000015904</c:v>
                </c:pt>
                <c:pt idx="92749">
                  <c:v>307.62190799987297</c:v>
                </c:pt>
                <c:pt idx="92750">
                  <c:v>307.62221699978898</c:v>
                </c:pt>
                <c:pt idx="92751">
                  <c:v>307.631594000213</c:v>
                </c:pt>
                <c:pt idx="92752">
                  <c:v>307.63226799990599</c:v>
                </c:pt>
                <c:pt idx="92753">
                  <c:v>307.63348800019196</c:v>
                </c:pt>
                <c:pt idx="92754">
                  <c:v>307.634495000002</c:v>
                </c:pt>
                <c:pt idx="92755">
                  <c:v>307.639003000076</c:v>
                </c:pt>
                <c:pt idx="92756">
                  <c:v>307.64072300007598</c:v>
                </c:pt>
                <c:pt idx="92757">
                  <c:v>307.641317000161</c:v>
                </c:pt>
                <c:pt idx="92758">
                  <c:v>307.64239100017204</c:v>
                </c:pt>
                <c:pt idx="92759">
                  <c:v>307.64316700015098</c:v>
                </c:pt>
                <c:pt idx="92760">
                  <c:v>307.664171999931</c:v>
                </c:pt>
                <c:pt idx="92761">
                  <c:v>307.66459500000502</c:v>
                </c:pt>
                <c:pt idx="92762">
                  <c:v>307.66537199997401</c:v>
                </c:pt>
                <c:pt idx="92763">
                  <c:v>307.665988999815</c:v>
                </c:pt>
                <c:pt idx="92764">
                  <c:v>307.68189299988001</c:v>
                </c:pt>
                <c:pt idx="92765">
                  <c:v>307.68255100019803</c:v>
                </c:pt>
                <c:pt idx="92766">
                  <c:v>307.68974600005004</c:v>
                </c:pt>
                <c:pt idx="92767">
                  <c:v>307.69565899981899</c:v>
                </c:pt>
                <c:pt idx="92768">
                  <c:v>307.70275900022102</c:v>
                </c:pt>
                <c:pt idx="92769">
                  <c:v>307.70317299993599</c:v>
                </c:pt>
                <c:pt idx="92770">
                  <c:v>307.70375700012602</c:v>
                </c:pt>
                <c:pt idx="92771">
                  <c:v>307.70389799999901</c:v>
                </c:pt>
                <c:pt idx="92772">
                  <c:v>307.70446599990396</c:v>
                </c:pt>
                <c:pt idx="92773">
                  <c:v>307.70448000021099</c:v>
                </c:pt>
                <c:pt idx="92774">
                  <c:v>307.70584499987297</c:v>
                </c:pt>
                <c:pt idx="92775">
                  <c:v>307.70681800004201</c:v>
                </c:pt>
                <c:pt idx="92776">
                  <c:v>307.70701199980903</c:v>
                </c:pt>
                <c:pt idx="92777">
                  <c:v>307.70765799979904</c:v>
                </c:pt>
                <c:pt idx="92778">
                  <c:v>307.70884100002098</c:v>
                </c:pt>
                <c:pt idx="92779">
                  <c:v>307.70963699978796</c:v>
                </c:pt>
                <c:pt idx="92780">
                  <c:v>307.715708000159</c:v>
                </c:pt>
                <c:pt idx="92781">
                  <c:v>307.71814599984197</c:v>
                </c:pt>
                <c:pt idx="92782">
                  <c:v>307.730814000024</c:v>
                </c:pt>
                <c:pt idx="92783">
                  <c:v>307.73152700021399</c:v>
                </c:pt>
                <c:pt idx="92784">
                  <c:v>307.73264900017205</c:v>
                </c:pt>
                <c:pt idx="92785">
                  <c:v>307.73272899978099</c:v>
                </c:pt>
                <c:pt idx="92786">
                  <c:v>307.73365100003497</c:v>
                </c:pt>
                <c:pt idx="92787">
                  <c:v>307.74973999996195</c:v>
                </c:pt>
                <c:pt idx="92788">
                  <c:v>307.75016300003699</c:v>
                </c:pt>
                <c:pt idx="92789">
                  <c:v>307.75086499988902</c:v>
                </c:pt>
                <c:pt idx="92790">
                  <c:v>307.75139500019503</c:v>
                </c:pt>
                <c:pt idx="92791">
                  <c:v>307.75535800012199</c:v>
                </c:pt>
                <c:pt idx="92792">
                  <c:v>307.755443000132</c:v>
                </c:pt>
                <c:pt idx="92793">
                  <c:v>307.75591100018499</c:v>
                </c:pt>
                <c:pt idx="92794">
                  <c:v>307.75669500008001</c:v>
                </c:pt>
                <c:pt idx="92795">
                  <c:v>307.75725200010095</c:v>
                </c:pt>
                <c:pt idx="92796">
                  <c:v>307.76237700001701</c:v>
                </c:pt>
                <c:pt idx="92797">
                  <c:v>307.77119499998599</c:v>
                </c:pt>
                <c:pt idx="92798">
                  <c:v>307.771843999944</c:v>
                </c:pt>
                <c:pt idx="92799">
                  <c:v>307.77329300008199</c:v>
                </c:pt>
                <c:pt idx="92800">
                  <c:v>307.774213999891</c:v>
                </c:pt>
                <c:pt idx="92801">
                  <c:v>307.78348400008304</c:v>
                </c:pt>
                <c:pt idx="92802">
                  <c:v>307.78426500000899</c:v>
                </c:pt>
                <c:pt idx="92803">
                  <c:v>307.78554400012501</c:v>
                </c:pt>
                <c:pt idx="92804">
                  <c:v>307.78687400015701</c:v>
                </c:pt>
                <c:pt idx="92805">
                  <c:v>307.78904999988299</c:v>
                </c:pt>
                <c:pt idx="92806">
                  <c:v>307.80798500018102</c:v>
                </c:pt>
                <c:pt idx="92807">
                  <c:v>307.808483999906</c:v>
                </c:pt>
                <c:pt idx="92808">
                  <c:v>307.80940100021303</c:v>
                </c:pt>
                <c:pt idx="92809">
                  <c:v>307.80944199977898</c:v>
                </c:pt>
                <c:pt idx="92810">
                  <c:v>307.81015299999098</c:v>
                </c:pt>
                <c:pt idx="92811">
                  <c:v>307.81175499987501</c:v>
                </c:pt>
                <c:pt idx="92812">
                  <c:v>307.81575799983301</c:v>
                </c:pt>
                <c:pt idx="92813">
                  <c:v>307.81637400014</c:v>
                </c:pt>
                <c:pt idx="92814">
                  <c:v>307.81751399990702</c:v>
                </c:pt>
                <c:pt idx="92815">
                  <c:v>307.81834099980097</c:v>
                </c:pt>
                <c:pt idx="92816">
                  <c:v>307.83766400008898</c:v>
                </c:pt>
                <c:pt idx="92817">
                  <c:v>307.83965000000501</c:v>
                </c:pt>
                <c:pt idx="92818">
                  <c:v>307.84024400009002</c:v>
                </c:pt>
                <c:pt idx="92819">
                  <c:v>307.84148600014299</c:v>
                </c:pt>
                <c:pt idx="92820">
                  <c:v>307.84236199997298</c:v>
                </c:pt>
                <c:pt idx="92821">
                  <c:v>307.85094500015401</c:v>
                </c:pt>
                <c:pt idx="92822">
                  <c:v>307.85203000004901</c:v>
                </c:pt>
                <c:pt idx="92823">
                  <c:v>307.85867299982704</c:v>
                </c:pt>
                <c:pt idx="92824">
                  <c:v>307.866740999998</c:v>
                </c:pt>
                <c:pt idx="92825">
                  <c:v>307.86734799994497</c:v>
                </c:pt>
                <c:pt idx="92826">
                  <c:v>307.86839099982899</c:v>
                </c:pt>
                <c:pt idx="92827">
                  <c:v>307.869194999966</c:v>
                </c:pt>
                <c:pt idx="92828">
                  <c:v>307.87015599980799</c:v>
                </c:pt>
                <c:pt idx="92829">
                  <c:v>307.87935299986202</c:v>
                </c:pt>
                <c:pt idx="92830">
                  <c:v>307.87997500010505</c:v>
                </c:pt>
                <c:pt idx="92831">
                  <c:v>307.88120999977701</c:v>
                </c:pt>
                <c:pt idx="92832">
                  <c:v>307.88221200009502</c:v>
                </c:pt>
                <c:pt idx="92833">
                  <c:v>307.88252999991499</c:v>
                </c:pt>
                <c:pt idx="92834">
                  <c:v>307.89560299990598</c:v>
                </c:pt>
                <c:pt idx="92835">
                  <c:v>307.91267499989698</c:v>
                </c:pt>
                <c:pt idx="92836">
                  <c:v>307.91305399998203</c:v>
                </c:pt>
                <c:pt idx="92837">
                  <c:v>307.91384099984401</c:v>
                </c:pt>
                <c:pt idx="92838">
                  <c:v>307.91432700016202</c:v>
                </c:pt>
                <c:pt idx="92839">
                  <c:v>307.92091100010998</c:v>
                </c:pt>
                <c:pt idx="92840">
                  <c:v>307.92298200003603</c:v>
                </c:pt>
                <c:pt idx="92841">
                  <c:v>307.923523000226</c:v>
                </c:pt>
                <c:pt idx="92842">
                  <c:v>307.92453599997299</c:v>
                </c:pt>
                <c:pt idx="92843">
                  <c:v>307.92528600022695</c:v>
                </c:pt>
                <c:pt idx="92844">
                  <c:v>307.92881800016397</c:v>
                </c:pt>
                <c:pt idx="92845">
                  <c:v>307.92948299995203</c:v>
                </c:pt>
                <c:pt idx="92846">
                  <c:v>307.93072300002598</c:v>
                </c:pt>
                <c:pt idx="92847">
                  <c:v>307.931841000026</c:v>
                </c:pt>
                <c:pt idx="92848">
                  <c:v>307.93313399999499</c:v>
                </c:pt>
                <c:pt idx="92849">
                  <c:v>307.94517799995401</c:v>
                </c:pt>
                <c:pt idx="92850">
                  <c:v>307.94589400011301</c:v>
                </c:pt>
                <c:pt idx="92851">
                  <c:v>307.94722400014501</c:v>
                </c:pt>
                <c:pt idx="92852">
                  <c:v>307.94809999997597</c:v>
                </c:pt>
                <c:pt idx="92853">
                  <c:v>307.95653899986002</c:v>
                </c:pt>
                <c:pt idx="92854">
                  <c:v>307.95683999985999</c:v>
                </c:pt>
                <c:pt idx="92855">
                  <c:v>307.95742000009301</c:v>
                </c:pt>
                <c:pt idx="92856">
                  <c:v>307.957882000209</c:v>
                </c:pt>
                <c:pt idx="92857">
                  <c:v>307.96957599977702</c:v>
                </c:pt>
                <c:pt idx="92858">
                  <c:v>307.97023000013695</c:v>
                </c:pt>
                <c:pt idx="92859">
                  <c:v>307.971398000063</c:v>
                </c:pt>
                <c:pt idx="92860">
                  <c:v>307.97223499985097</c:v>
                </c:pt>
                <c:pt idx="92861">
                  <c:v>307.98390200015996</c:v>
                </c:pt>
                <c:pt idx="92862">
                  <c:v>307.99215500019199</c:v>
                </c:pt>
                <c:pt idx="92863">
                  <c:v>307.99992299989702</c:v>
                </c:pt>
                <c:pt idx="92864">
                  <c:v>308.00061399986498</c:v>
                </c:pt>
                <c:pt idx="92865">
                  <c:v>308.00123200015099</c:v>
                </c:pt>
                <c:pt idx="92866">
                  <c:v>308.00259099987602</c:v>
                </c:pt>
                <c:pt idx="92867">
                  <c:v>308.003489999919</c:v>
                </c:pt>
                <c:pt idx="92868">
                  <c:v>308.01571900019502</c:v>
                </c:pt>
                <c:pt idx="92869">
                  <c:v>308.01607500006799</c:v>
                </c:pt>
                <c:pt idx="92870">
                  <c:v>308.01668999993097</c:v>
                </c:pt>
                <c:pt idx="92871">
                  <c:v>308.01675100019503</c:v>
                </c:pt>
                <c:pt idx="92872">
                  <c:v>308.01717299982499</c:v>
                </c:pt>
                <c:pt idx="92873">
                  <c:v>308.01742799985703</c:v>
                </c:pt>
                <c:pt idx="92874">
                  <c:v>308.01871399989903</c:v>
                </c:pt>
                <c:pt idx="92875">
                  <c:v>308.019621999847</c:v>
                </c:pt>
                <c:pt idx="92876">
                  <c:v>308.022173000154</c:v>
                </c:pt>
                <c:pt idx="92877">
                  <c:v>308.03966399980698</c:v>
                </c:pt>
                <c:pt idx="92878">
                  <c:v>308.05422899993499</c:v>
                </c:pt>
                <c:pt idx="92879">
                  <c:v>308.06321599993601</c:v>
                </c:pt>
                <c:pt idx="92880">
                  <c:v>308.06391299984097</c:v>
                </c:pt>
                <c:pt idx="92881">
                  <c:v>308.065176000127</c:v>
                </c:pt>
                <c:pt idx="92882">
                  <c:v>308.06613200002096</c:v>
                </c:pt>
                <c:pt idx="92883">
                  <c:v>308.07069399997999</c:v>
                </c:pt>
                <c:pt idx="92884">
                  <c:v>308.09485999998202</c:v>
                </c:pt>
                <c:pt idx="92885">
                  <c:v>308.09979500008899</c:v>
                </c:pt>
                <c:pt idx="92886">
                  <c:v>308.10049299998303</c:v>
                </c:pt>
                <c:pt idx="92887">
                  <c:v>308.101978000195</c:v>
                </c:pt>
                <c:pt idx="92888">
                  <c:v>308.10295599985602</c:v>
                </c:pt>
                <c:pt idx="92889">
                  <c:v>308.10625399999395</c:v>
                </c:pt>
                <c:pt idx="92890">
                  <c:v>308.10693400007898</c:v>
                </c:pt>
                <c:pt idx="92891">
                  <c:v>308.10823299998401</c:v>
                </c:pt>
                <c:pt idx="92892">
                  <c:v>308.10913899995199</c:v>
                </c:pt>
                <c:pt idx="92893">
                  <c:v>308.12377700021898</c:v>
                </c:pt>
                <c:pt idx="92894">
                  <c:v>308.12447700009204</c:v>
                </c:pt>
                <c:pt idx="92895">
                  <c:v>308.12567600014501</c:v>
                </c:pt>
                <c:pt idx="92896">
                  <c:v>308.12605499977496</c:v>
                </c:pt>
                <c:pt idx="92897">
                  <c:v>308.12649300014499</c:v>
                </c:pt>
                <c:pt idx="92898">
                  <c:v>308.14121100002001</c:v>
                </c:pt>
                <c:pt idx="92899">
                  <c:v>308.14753899994599</c:v>
                </c:pt>
                <c:pt idx="92900">
                  <c:v>308.14817700002004</c:v>
                </c:pt>
                <c:pt idx="92901">
                  <c:v>308.14940199979901</c:v>
                </c:pt>
                <c:pt idx="92902">
                  <c:v>308.15027900007402</c:v>
                </c:pt>
                <c:pt idx="92903">
                  <c:v>308.15699000004298</c:v>
                </c:pt>
                <c:pt idx="92904">
                  <c:v>308.15752299986303</c:v>
                </c:pt>
                <c:pt idx="92905">
                  <c:v>308.15842199990499</c:v>
                </c:pt>
                <c:pt idx="92906">
                  <c:v>308.159105999948</c:v>
                </c:pt>
                <c:pt idx="92907">
                  <c:v>308.16341899981097</c:v>
                </c:pt>
                <c:pt idx="92908">
                  <c:v>308.164122000107</c:v>
                </c:pt>
                <c:pt idx="92909">
                  <c:v>308.16523700013897</c:v>
                </c:pt>
                <c:pt idx="92910">
                  <c:v>308.166160999917</c:v>
                </c:pt>
                <c:pt idx="92911">
                  <c:v>308.17362700008704</c:v>
                </c:pt>
                <c:pt idx="92912">
                  <c:v>308.180168000035</c:v>
                </c:pt>
                <c:pt idx="92913">
                  <c:v>308.18064499999304</c:v>
                </c:pt>
                <c:pt idx="92914">
                  <c:v>308.18155599990797</c:v>
                </c:pt>
                <c:pt idx="92915">
                  <c:v>308.182211999792</c:v>
                </c:pt>
                <c:pt idx="92916">
                  <c:v>308.19027899997297</c:v>
                </c:pt>
                <c:pt idx="92917">
                  <c:v>308.19085099983499</c:v>
                </c:pt>
                <c:pt idx="92918">
                  <c:v>308.19124199979302</c:v>
                </c:pt>
                <c:pt idx="92919">
                  <c:v>308.19348600016303</c:v>
                </c:pt>
                <c:pt idx="92920">
                  <c:v>308.19375500004702</c:v>
                </c:pt>
                <c:pt idx="92921">
                  <c:v>308.19496599997302</c:v>
                </c:pt>
                <c:pt idx="92922">
                  <c:v>308.19515299981498</c:v>
                </c:pt>
                <c:pt idx="92923">
                  <c:v>308.19656299990999</c:v>
                </c:pt>
                <c:pt idx="92924">
                  <c:v>308.19673499991001</c:v>
                </c:pt>
                <c:pt idx="92925">
                  <c:v>308.19702100006901</c:v>
                </c:pt>
                <c:pt idx="92926">
                  <c:v>308.19717900021703</c:v>
                </c:pt>
                <c:pt idx="92927">
                  <c:v>308.19785699986795</c:v>
                </c:pt>
                <c:pt idx="92928">
                  <c:v>308.19792200008999</c:v>
                </c:pt>
                <c:pt idx="92929">
                  <c:v>308.19798999982498</c:v>
                </c:pt>
                <c:pt idx="92930">
                  <c:v>308.19805700002598</c:v>
                </c:pt>
                <c:pt idx="92931">
                  <c:v>308.19811799983603</c:v>
                </c:pt>
                <c:pt idx="92932">
                  <c:v>308.19891500004798</c:v>
                </c:pt>
                <c:pt idx="92933">
                  <c:v>308.19946800011098</c:v>
                </c:pt>
                <c:pt idx="92934">
                  <c:v>308.19977500004796</c:v>
                </c:pt>
                <c:pt idx="92935">
                  <c:v>308.20005699979401</c:v>
                </c:pt>
                <c:pt idx="92936">
                  <c:v>308.20034299995297</c:v>
                </c:pt>
                <c:pt idx="92937">
                  <c:v>308.21358699995398</c:v>
                </c:pt>
                <c:pt idx="92938">
                  <c:v>308.213883000007</c:v>
                </c:pt>
                <c:pt idx="92939">
                  <c:v>308.214475000113</c:v>
                </c:pt>
                <c:pt idx="92940">
                  <c:v>308.21496899989097</c:v>
                </c:pt>
                <c:pt idx="92941">
                  <c:v>308.21758999991204</c:v>
                </c:pt>
                <c:pt idx="92942">
                  <c:v>308.21828399984901</c:v>
                </c:pt>
                <c:pt idx="92943">
                  <c:v>308.21963600010298</c:v>
                </c:pt>
                <c:pt idx="92944">
                  <c:v>308.22020000005</c:v>
                </c:pt>
                <c:pt idx="92945">
                  <c:v>308.22048199979599</c:v>
                </c:pt>
                <c:pt idx="92946">
                  <c:v>308.23409000004102</c:v>
                </c:pt>
                <c:pt idx="92947">
                  <c:v>308.23472200017898</c:v>
                </c:pt>
                <c:pt idx="92948">
                  <c:v>308.23474899989299</c:v>
                </c:pt>
                <c:pt idx="92949">
                  <c:v>308.23598100005199</c:v>
                </c:pt>
                <c:pt idx="92950">
                  <c:v>308.23702999987205</c:v>
                </c:pt>
                <c:pt idx="92951">
                  <c:v>308.25918700020299</c:v>
                </c:pt>
                <c:pt idx="92952">
                  <c:v>308.25958600007601</c:v>
                </c:pt>
                <c:pt idx="92953">
                  <c:v>308.26029699983297</c:v>
                </c:pt>
                <c:pt idx="92954">
                  <c:v>308.26075899994896</c:v>
                </c:pt>
                <c:pt idx="92955">
                  <c:v>308.26148300002302</c:v>
                </c:pt>
                <c:pt idx="92956">
                  <c:v>308.26485699981203</c:v>
                </c:pt>
                <c:pt idx="92957">
                  <c:v>308.27308400011998</c:v>
                </c:pt>
                <c:pt idx="92958">
                  <c:v>308.30879899986002</c:v>
                </c:pt>
                <c:pt idx="92959">
                  <c:v>308.309374000145</c:v>
                </c:pt>
                <c:pt idx="92960">
                  <c:v>308.30989400010299</c:v>
                </c:pt>
                <c:pt idx="92961">
                  <c:v>308.31053700012399</c:v>
                </c:pt>
                <c:pt idx="92962">
                  <c:v>308.310591999998</c:v>
                </c:pt>
                <c:pt idx="92963">
                  <c:v>308.31143200020898</c:v>
                </c:pt>
                <c:pt idx="92964">
                  <c:v>308.31164900018797</c:v>
                </c:pt>
                <c:pt idx="92965">
                  <c:v>308.31245599983902</c:v>
                </c:pt>
                <c:pt idx="92966">
                  <c:v>308.31669899998803</c:v>
                </c:pt>
                <c:pt idx="92967">
                  <c:v>308.31674699993499</c:v>
                </c:pt>
                <c:pt idx="92968">
                  <c:v>308.31704000001901</c:v>
                </c:pt>
                <c:pt idx="92969">
                  <c:v>308.31773899990304</c:v>
                </c:pt>
                <c:pt idx="92970">
                  <c:v>308.31819000013604</c:v>
                </c:pt>
                <c:pt idx="92971">
                  <c:v>308.32369600011498</c:v>
                </c:pt>
                <c:pt idx="92972">
                  <c:v>308.324990000073</c:v>
                </c:pt>
                <c:pt idx="92973">
                  <c:v>308.34305000007498</c:v>
                </c:pt>
                <c:pt idx="92974">
                  <c:v>308.34343700007497</c:v>
                </c:pt>
                <c:pt idx="92975">
                  <c:v>308.34352300007498</c:v>
                </c:pt>
                <c:pt idx="92976">
                  <c:v>308.34425800003299</c:v>
                </c:pt>
                <c:pt idx="92977">
                  <c:v>308.34530799984299</c:v>
                </c:pt>
                <c:pt idx="92978">
                  <c:v>308.34608900022397</c:v>
                </c:pt>
                <c:pt idx="92979">
                  <c:v>308.34633899985403</c:v>
                </c:pt>
                <c:pt idx="92980">
                  <c:v>308.34687700007601</c:v>
                </c:pt>
                <c:pt idx="92981">
                  <c:v>308.34727199999099</c:v>
                </c:pt>
                <c:pt idx="92982">
                  <c:v>308.35541299984402</c:v>
                </c:pt>
                <c:pt idx="92983">
                  <c:v>308.35963099980199</c:v>
                </c:pt>
                <c:pt idx="92984">
                  <c:v>308.36019199978102</c:v>
                </c:pt>
                <c:pt idx="92985">
                  <c:v>308.36122299979201</c:v>
                </c:pt>
                <c:pt idx="92986">
                  <c:v>308.36204800016202</c:v>
                </c:pt>
                <c:pt idx="92987">
                  <c:v>308.36852499987799</c:v>
                </c:pt>
                <c:pt idx="92988">
                  <c:v>308.36899199994099</c:v>
                </c:pt>
                <c:pt idx="92989">
                  <c:v>308.36965800017401</c:v>
                </c:pt>
                <c:pt idx="92990">
                  <c:v>308.37098700021602</c:v>
                </c:pt>
                <c:pt idx="92991">
                  <c:v>308.371956999963</c:v>
                </c:pt>
                <c:pt idx="92992">
                  <c:v>308.377173999815</c:v>
                </c:pt>
                <c:pt idx="92993">
                  <c:v>308.38262199995296</c:v>
                </c:pt>
                <c:pt idx="92994">
                  <c:v>308.38478199984803</c:v>
                </c:pt>
                <c:pt idx="92995">
                  <c:v>308.38506200006998</c:v>
                </c:pt>
                <c:pt idx="92996">
                  <c:v>308.38535100019698</c:v>
                </c:pt>
                <c:pt idx="92997">
                  <c:v>308.385655000165</c:v>
                </c:pt>
                <c:pt idx="92998">
                  <c:v>308.385682999869</c:v>
                </c:pt>
                <c:pt idx="92999">
                  <c:v>308.386091000102</c:v>
                </c:pt>
                <c:pt idx="93000">
                  <c:v>308.386363999943</c:v>
                </c:pt>
                <c:pt idx="93001">
                  <c:v>308.38684199989001</c:v>
                </c:pt>
                <c:pt idx="93002">
                  <c:v>308.40534800017798</c:v>
                </c:pt>
                <c:pt idx="93003">
                  <c:v>308.405993000178</c:v>
                </c:pt>
                <c:pt idx="93004">
                  <c:v>308.40733200011499</c:v>
                </c:pt>
                <c:pt idx="93005">
                  <c:v>308.40748399987206</c:v>
                </c:pt>
                <c:pt idx="93006">
                  <c:v>308.40833000002004</c:v>
                </c:pt>
                <c:pt idx="93007">
                  <c:v>308.43024300020198</c:v>
                </c:pt>
                <c:pt idx="93008">
                  <c:v>308.43719999984302</c:v>
                </c:pt>
                <c:pt idx="93009">
                  <c:v>308.43901300022401</c:v>
                </c:pt>
                <c:pt idx="93010">
                  <c:v>308.45169499980301</c:v>
                </c:pt>
                <c:pt idx="93011">
                  <c:v>308.470292000038</c:v>
                </c:pt>
                <c:pt idx="93012">
                  <c:v>308.47091099985801</c:v>
                </c:pt>
                <c:pt idx="93013">
                  <c:v>308.47106900000603</c:v>
                </c:pt>
                <c:pt idx="93014">
                  <c:v>308.472278999943</c:v>
                </c:pt>
                <c:pt idx="93015">
                  <c:v>308.47312800005903</c:v>
                </c:pt>
                <c:pt idx="93016">
                  <c:v>308.47355000014403</c:v>
                </c:pt>
                <c:pt idx="93017">
                  <c:v>308.47605300004898</c:v>
                </c:pt>
                <c:pt idx="93018">
                  <c:v>308.48467899977499</c:v>
                </c:pt>
                <c:pt idx="93019">
                  <c:v>308.485429000029</c:v>
                </c:pt>
                <c:pt idx="93020">
                  <c:v>308.48676899995502</c:v>
                </c:pt>
                <c:pt idx="93021">
                  <c:v>308.48812800013502</c:v>
                </c:pt>
                <c:pt idx="93022">
                  <c:v>308.50070999986201</c:v>
                </c:pt>
                <c:pt idx="93023">
                  <c:v>308.50133300009401</c:v>
                </c:pt>
                <c:pt idx="93024">
                  <c:v>308.50141500013694</c:v>
                </c:pt>
                <c:pt idx="93025">
                  <c:v>308.50180400011499</c:v>
                </c:pt>
                <c:pt idx="93026">
                  <c:v>308.50253500011598</c:v>
                </c:pt>
                <c:pt idx="93027">
                  <c:v>308.50263199999898</c:v>
                </c:pt>
                <c:pt idx="93028">
                  <c:v>308.503218000169</c:v>
                </c:pt>
                <c:pt idx="93029">
                  <c:v>308.50340000006298</c:v>
                </c:pt>
                <c:pt idx="93030">
                  <c:v>308.517411000138</c:v>
                </c:pt>
                <c:pt idx="93031">
                  <c:v>308.52524100009697</c:v>
                </c:pt>
                <c:pt idx="93032">
                  <c:v>308.53136199993901</c:v>
                </c:pt>
                <c:pt idx="93033">
                  <c:v>308.53171399985496</c:v>
                </c:pt>
                <c:pt idx="93034">
                  <c:v>308.53243299998201</c:v>
                </c:pt>
                <c:pt idx="93035">
                  <c:v>308.53298300007702</c:v>
                </c:pt>
                <c:pt idx="93036">
                  <c:v>308.53557499994997</c:v>
                </c:pt>
                <c:pt idx="93037">
                  <c:v>308.53595899998197</c:v>
                </c:pt>
                <c:pt idx="93038">
                  <c:v>308.53610199983399</c:v>
                </c:pt>
                <c:pt idx="93039">
                  <c:v>308.53675400021501</c:v>
                </c:pt>
                <c:pt idx="93040">
                  <c:v>308.53781399991902</c:v>
                </c:pt>
                <c:pt idx="93041">
                  <c:v>308.54406800017296</c:v>
                </c:pt>
                <c:pt idx="93042">
                  <c:v>308.544734999941</c:v>
                </c:pt>
                <c:pt idx="93043">
                  <c:v>308.546013000068</c:v>
                </c:pt>
                <c:pt idx="93044">
                  <c:v>308.546102000036</c:v>
                </c:pt>
                <c:pt idx="93045">
                  <c:v>308.546242999909</c:v>
                </c:pt>
                <c:pt idx="93046">
                  <c:v>308.546745000057</c:v>
                </c:pt>
                <c:pt idx="93047">
                  <c:v>308.54689399984596</c:v>
                </c:pt>
                <c:pt idx="93048">
                  <c:v>308.54767600021603</c:v>
                </c:pt>
                <c:pt idx="93049">
                  <c:v>308.54839299990999</c:v>
                </c:pt>
                <c:pt idx="93050">
                  <c:v>308.56076300005901</c:v>
                </c:pt>
                <c:pt idx="93051">
                  <c:v>308.56116099994301</c:v>
                </c:pt>
                <c:pt idx="93052">
                  <c:v>308.56180199998499</c:v>
                </c:pt>
                <c:pt idx="93053">
                  <c:v>308.56224799981601</c:v>
                </c:pt>
                <c:pt idx="93054">
                  <c:v>308.56439699982701</c:v>
                </c:pt>
                <c:pt idx="93055">
                  <c:v>308.56490399992197</c:v>
                </c:pt>
                <c:pt idx="93056">
                  <c:v>308.565229000123</c:v>
                </c:pt>
                <c:pt idx="93057">
                  <c:v>308.565783000176</c:v>
                </c:pt>
                <c:pt idx="93058">
                  <c:v>308.566484000039</c:v>
                </c:pt>
                <c:pt idx="93059">
                  <c:v>308.573481000166</c:v>
                </c:pt>
                <c:pt idx="93060">
                  <c:v>308.57407499979598</c:v>
                </c:pt>
                <c:pt idx="93061">
                  <c:v>308.57471699982796</c:v>
                </c:pt>
                <c:pt idx="93062">
                  <c:v>308.57511000021901</c:v>
                </c:pt>
                <c:pt idx="93063">
                  <c:v>308.57595799989201</c:v>
                </c:pt>
                <c:pt idx="93064">
                  <c:v>308.57688700007202</c:v>
                </c:pt>
                <c:pt idx="93065">
                  <c:v>308.58777899993498</c:v>
                </c:pt>
                <c:pt idx="93066">
                  <c:v>308.58816699992502</c:v>
                </c:pt>
                <c:pt idx="93067">
                  <c:v>308.58880499999901</c:v>
                </c:pt>
                <c:pt idx="93068">
                  <c:v>308.58933199988297</c:v>
                </c:pt>
                <c:pt idx="93069">
                  <c:v>308.59608099990498</c:v>
                </c:pt>
                <c:pt idx="93070">
                  <c:v>308.59668399989403</c:v>
                </c:pt>
                <c:pt idx="93071">
                  <c:v>308.59797899984096</c:v>
                </c:pt>
                <c:pt idx="93072">
                  <c:v>308.59888599979899</c:v>
                </c:pt>
                <c:pt idx="93073">
                  <c:v>308.60741400010698</c:v>
                </c:pt>
                <c:pt idx="93074">
                  <c:v>308.60977400015997</c:v>
                </c:pt>
                <c:pt idx="93075">
                  <c:v>308.61709300006601</c:v>
                </c:pt>
                <c:pt idx="93076">
                  <c:v>308.61799100011899</c:v>
                </c:pt>
                <c:pt idx="93077">
                  <c:v>308.61873899993901</c:v>
                </c:pt>
                <c:pt idx="93078">
                  <c:v>308.62005500011895</c:v>
                </c:pt>
                <c:pt idx="93079">
                  <c:v>308.62159099979101</c:v>
                </c:pt>
                <c:pt idx="93080">
                  <c:v>308.62406699998201</c:v>
                </c:pt>
                <c:pt idx="93081">
                  <c:v>308.63762699982499</c:v>
                </c:pt>
                <c:pt idx="93082">
                  <c:v>308.63814199983602</c:v>
                </c:pt>
                <c:pt idx="93083">
                  <c:v>308.63909400022698</c:v>
                </c:pt>
                <c:pt idx="93084">
                  <c:v>308.639898999899</c:v>
                </c:pt>
                <c:pt idx="93085">
                  <c:v>308.642099999815</c:v>
                </c:pt>
                <c:pt idx="93086">
                  <c:v>308.65921699978503</c:v>
                </c:pt>
                <c:pt idx="93087">
                  <c:v>308.66357600007098</c:v>
                </c:pt>
                <c:pt idx="93088">
                  <c:v>308.67499299984001</c:v>
                </c:pt>
                <c:pt idx="93089">
                  <c:v>308.68078399998899</c:v>
                </c:pt>
                <c:pt idx="93090">
                  <c:v>308.68148599984096</c:v>
                </c:pt>
                <c:pt idx="93091">
                  <c:v>308.682702000169</c:v>
                </c:pt>
                <c:pt idx="93092">
                  <c:v>308.68356000019003</c:v>
                </c:pt>
                <c:pt idx="93093">
                  <c:v>308.68511700009503</c:v>
                </c:pt>
                <c:pt idx="93094">
                  <c:v>308.68542600001001</c:v>
                </c:pt>
                <c:pt idx="93095">
                  <c:v>308.68608899982002</c:v>
                </c:pt>
                <c:pt idx="93096">
                  <c:v>308.68629699989401</c:v>
                </c:pt>
                <c:pt idx="93097">
                  <c:v>308.68676599993699</c:v>
                </c:pt>
                <c:pt idx="93098">
                  <c:v>308.68683700009501</c:v>
                </c:pt>
                <c:pt idx="93099">
                  <c:v>308.68719699992596</c:v>
                </c:pt>
                <c:pt idx="93100">
                  <c:v>308.68753799995795</c:v>
                </c:pt>
                <c:pt idx="93101">
                  <c:v>308.69773399990601</c:v>
                </c:pt>
                <c:pt idx="93102">
                  <c:v>308.69903800021302</c:v>
                </c:pt>
                <c:pt idx="93103">
                  <c:v>308.70325200021398</c:v>
                </c:pt>
                <c:pt idx="93104">
                  <c:v>308.70391200005503</c:v>
                </c:pt>
                <c:pt idx="93105">
                  <c:v>308.70520799999201</c:v>
                </c:pt>
                <c:pt idx="93106">
                  <c:v>308.70621699978</c:v>
                </c:pt>
                <c:pt idx="93107">
                  <c:v>308.719824000036</c:v>
                </c:pt>
                <c:pt idx="93108">
                  <c:v>308.72048199989803</c:v>
                </c:pt>
                <c:pt idx="93109">
                  <c:v>308.721375000004</c:v>
                </c:pt>
                <c:pt idx="93110">
                  <c:v>308.721797000089</c:v>
                </c:pt>
                <c:pt idx="93111">
                  <c:v>308.721994999814</c:v>
                </c:pt>
                <c:pt idx="93112">
                  <c:v>308.72319699983501</c:v>
                </c:pt>
                <c:pt idx="93113">
                  <c:v>308.72324700021602</c:v>
                </c:pt>
                <c:pt idx="93114">
                  <c:v>308.72412500002599</c:v>
                </c:pt>
                <c:pt idx="93115">
                  <c:v>308.73556400001598</c:v>
                </c:pt>
                <c:pt idx="93116">
                  <c:v>308.74037000012305</c:v>
                </c:pt>
                <c:pt idx="93117">
                  <c:v>308.74707400016598</c:v>
                </c:pt>
                <c:pt idx="93118">
                  <c:v>308.75415199989197</c:v>
                </c:pt>
                <c:pt idx="93119">
                  <c:v>308.76733600007304</c:v>
                </c:pt>
                <c:pt idx="93120">
                  <c:v>308.76785300006298</c:v>
                </c:pt>
                <c:pt idx="93121">
                  <c:v>308.76898499991501</c:v>
                </c:pt>
                <c:pt idx="93122">
                  <c:v>308.76973600015799</c:v>
                </c:pt>
                <c:pt idx="93123">
                  <c:v>308.77426600000001</c:v>
                </c:pt>
                <c:pt idx="93124">
                  <c:v>308.77475799979902</c:v>
                </c:pt>
                <c:pt idx="93125">
                  <c:v>308.775560999947</c:v>
                </c:pt>
                <c:pt idx="93126">
                  <c:v>308.77610300012702</c:v>
                </c:pt>
                <c:pt idx="93127">
                  <c:v>308.783681000022</c:v>
                </c:pt>
                <c:pt idx="93128">
                  <c:v>308.78843399977899</c:v>
                </c:pt>
                <c:pt idx="93129">
                  <c:v>308.78916399978999</c:v>
                </c:pt>
                <c:pt idx="93130">
                  <c:v>308.79035299994899</c:v>
                </c:pt>
                <c:pt idx="93131">
                  <c:v>308.791606999875</c:v>
                </c:pt>
                <c:pt idx="93132">
                  <c:v>308.79171900005502</c:v>
                </c:pt>
                <c:pt idx="93133">
                  <c:v>308.81169900021598</c:v>
                </c:pt>
                <c:pt idx="93134">
                  <c:v>308.81227200006799</c:v>
                </c:pt>
                <c:pt idx="93135">
                  <c:v>308.813480000026</c:v>
                </c:pt>
                <c:pt idx="93136">
                  <c:v>308.81433300010002</c:v>
                </c:pt>
                <c:pt idx="93137">
                  <c:v>308.81560999978296</c:v>
                </c:pt>
                <c:pt idx="93138">
                  <c:v>308.83545599999701</c:v>
                </c:pt>
                <c:pt idx="93139">
                  <c:v>308.83587400012397</c:v>
                </c:pt>
                <c:pt idx="93140">
                  <c:v>308.837823999965</c:v>
                </c:pt>
                <c:pt idx="93141">
                  <c:v>308.83797300020802</c:v>
                </c:pt>
                <c:pt idx="93142">
                  <c:v>308.838613999796</c:v>
                </c:pt>
                <c:pt idx="93143">
                  <c:v>308.83878699978499</c:v>
                </c:pt>
                <c:pt idx="93144">
                  <c:v>308.83946699987001</c:v>
                </c:pt>
                <c:pt idx="93145">
                  <c:v>308.83953500006095</c:v>
                </c:pt>
                <c:pt idx="93146">
                  <c:v>308.839602999796</c:v>
                </c:pt>
                <c:pt idx="93147">
                  <c:v>308.84032099993402</c:v>
                </c:pt>
                <c:pt idx="93148">
                  <c:v>308.840645000145</c:v>
                </c:pt>
                <c:pt idx="93149">
                  <c:v>308.84105899985997</c:v>
                </c:pt>
                <c:pt idx="93150">
                  <c:v>308.84249900009297</c:v>
                </c:pt>
                <c:pt idx="93151">
                  <c:v>308.84377900019899</c:v>
                </c:pt>
                <c:pt idx="93152">
                  <c:v>308.84436899987099</c:v>
                </c:pt>
                <c:pt idx="93153">
                  <c:v>308.84560799995501</c:v>
                </c:pt>
                <c:pt idx="93154">
                  <c:v>308.84633599998699</c:v>
                </c:pt>
                <c:pt idx="93155">
                  <c:v>308.85176299989303</c:v>
                </c:pt>
                <c:pt idx="93156">
                  <c:v>308.85243900002001</c:v>
                </c:pt>
                <c:pt idx="93157">
                  <c:v>308.85376300011495</c:v>
                </c:pt>
                <c:pt idx="93158">
                  <c:v>308.85465499977704</c:v>
                </c:pt>
                <c:pt idx="93159">
                  <c:v>308.855310000126</c:v>
                </c:pt>
                <c:pt idx="93160">
                  <c:v>308.85596600001003</c:v>
                </c:pt>
                <c:pt idx="93161">
                  <c:v>308.85731199987202</c:v>
                </c:pt>
                <c:pt idx="93162">
                  <c:v>308.85798000008396</c:v>
                </c:pt>
                <c:pt idx="93163">
                  <c:v>308.85823700009399</c:v>
                </c:pt>
                <c:pt idx="93164">
                  <c:v>308.88427099989701</c:v>
                </c:pt>
                <c:pt idx="93165">
                  <c:v>308.88617299979103</c:v>
                </c:pt>
                <c:pt idx="93166">
                  <c:v>308.886660000098</c:v>
                </c:pt>
                <c:pt idx="93167">
                  <c:v>308.88672199989702</c:v>
                </c:pt>
                <c:pt idx="93168">
                  <c:v>308.887117999802</c:v>
                </c:pt>
                <c:pt idx="93169">
                  <c:v>308.88769000011899</c:v>
                </c:pt>
                <c:pt idx="93170">
                  <c:v>308.88793800022501</c:v>
                </c:pt>
                <c:pt idx="93171">
                  <c:v>308.88849299981302</c:v>
                </c:pt>
                <c:pt idx="93172">
                  <c:v>308.88856699993903</c:v>
                </c:pt>
                <c:pt idx="93173">
                  <c:v>308.89074200012999</c:v>
                </c:pt>
                <c:pt idx="93174">
                  <c:v>308.89285500006702</c:v>
                </c:pt>
                <c:pt idx="93175">
                  <c:v>308.89989099978203</c:v>
                </c:pt>
                <c:pt idx="93176">
                  <c:v>308.90055300005696</c:v>
                </c:pt>
                <c:pt idx="93177">
                  <c:v>308.901746000174</c:v>
                </c:pt>
                <c:pt idx="93178">
                  <c:v>308.90248500008897</c:v>
                </c:pt>
                <c:pt idx="93179">
                  <c:v>308.90263199989903</c:v>
                </c:pt>
                <c:pt idx="93180">
                  <c:v>308.92276399981699</c:v>
                </c:pt>
                <c:pt idx="93181">
                  <c:v>308.93068900013503</c:v>
                </c:pt>
                <c:pt idx="93182">
                  <c:v>308.94739099994598</c:v>
                </c:pt>
                <c:pt idx="93183">
                  <c:v>308.947925000211</c:v>
                </c:pt>
                <c:pt idx="93184">
                  <c:v>308.94802700004203</c:v>
                </c:pt>
                <c:pt idx="93185">
                  <c:v>308.94860299986203</c:v>
                </c:pt>
                <c:pt idx="93186">
                  <c:v>308.94926800010501</c:v>
                </c:pt>
                <c:pt idx="93187">
                  <c:v>308.94937499988299</c:v>
                </c:pt>
                <c:pt idx="93188">
                  <c:v>308.94972299984096</c:v>
                </c:pt>
                <c:pt idx="93189">
                  <c:v>308.94994700020101</c:v>
                </c:pt>
                <c:pt idx="93190">
                  <c:v>308.95025400013697</c:v>
                </c:pt>
                <c:pt idx="93191">
                  <c:v>308.95056200006303</c:v>
                </c:pt>
                <c:pt idx="93192">
                  <c:v>308.950871999968</c:v>
                </c:pt>
                <c:pt idx="93193">
                  <c:v>308.95123800019002</c:v>
                </c:pt>
                <c:pt idx="93194">
                  <c:v>308.95388999988398</c:v>
                </c:pt>
                <c:pt idx="93195">
                  <c:v>308.95879999980002</c:v>
                </c:pt>
                <c:pt idx="93196">
                  <c:v>308.97248300016099</c:v>
                </c:pt>
                <c:pt idx="93197">
                  <c:v>308.98878600009903</c:v>
                </c:pt>
                <c:pt idx="93198">
                  <c:v>308.989285999814</c:v>
                </c:pt>
                <c:pt idx="93199">
                  <c:v>308.99031699982498</c:v>
                </c:pt>
                <c:pt idx="93200">
                  <c:v>308.99087199986701</c:v>
                </c:pt>
                <c:pt idx="93201">
                  <c:v>309.00331400016501</c:v>
                </c:pt>
                <c:pt idx="93202">
                  <c:v>309.010453000155</c:v>
                </c:pt>
                <c:pt idx="93203">
                  <c:v>309.016865000103</c:v>
                </c:pt>
                <c:pt idx="93204">
                  <c:v>309.01811800003998</c:v>
                </c:pt>
                <c:pt idx="93205">
                  <c:v>309.035259000211</c:v>
                </c:pt>
                <c:pt idx="93206">
                  <c:v>309.03607600021098</c:v>
                </c:pt>
                <c:pt idx="93207">
                  <c:v>309.03674899991501</c:v>
                </c:pt>
                <c:pt idx="93208">
                  <c:v>309.03800299984096</c:v>
                </c:pt>
                <c:pt idx="93209">
                  <c:v>309.038924000105</c:v>
                </c:pt>
                <c:pt idx="93210">
                  <c:v>309.04196600022203</c:v>
                </c:pt>
                <c:pt idx="93211">
                  <c:v>309.04235900015902</c:v>
                </c:pt>
                <c:pt idx="93212">
                  <c:v>309.043008000116</c:v>
                </c:pt>
                <c:pt idx="93213">
                  <c:v>309.04426599999999</c:v>
                </c:pt>
                <c:pt idx="93214">
                  <c:v>309.04512500001101</c:v>
                </c:pt>
                <c:pt idx="93215">
                  <c:v>309.07031900005603</c:v>
                </c:pt>
                <c:pt idx="93216">
                  <c:v>309.07093399991902</c:v>
                </c:pt>
                <c:pt idx="93217">
                  <c:v>309.07211900011998</c:v>
                </c:pt>
                <c:pt idx="93218">
                  <c:v>309.07311800001401</c:v>
                </c:pt>
                <c:pt idx="93219">
                  <c:v>309.07547400010998</c:v>
                </c:pt>
                <c:pt idx="93220">
                  <c:v>309.07617999991999</c:v>
                </c:pt>
                <c:pt idx="93221">
                  <c:v>309.07751699987699</c:v>
                </c:pt>
                <c:pt idx="93222">
                  <c:v>309.078370999941</c:v>
                </c:pt>
                <c:pt idx="93223">
                  <c:v>309.07897199995205</c:v>
                </c:pt>
                <c:pt idx="93224">
                  <c:v>309.07969400004703</c:v>
                </c:pt>
                <c:pt idx="93225">
                  <c:v>309.08107200002598</c:v>
                </c:pt>
                <c:pt idx="93226">
                  <c:v>309.08202899990999</c:v>
                </c:pt>
                <c:pt idx="93227">
                  <c:v>309.08923200013299</c:v>
                </c:pt>
                <c:pt idx="93228">
                  <c:v>309.09301100018604</c:v>
                </c:pt>
                <c:pt idx="93229">
                  <c:v>309.11850199981899</c:v>
                </c:pt>
                <c:pt idx="93230">
                  <c:v>309.11894100017798</c:v>
                </c:pt>
                <c:pt idx="93231">
                  <c:v>309.11985700004101</c:v>
                </c:pt>
                <c:pt idx="93232">
                  <c:v>309.12101400008396</c:v>
                </c:pt>
                <c:pt idx="93233">
                  <c:v>309.12839700022204</c:v>
                </c:pt>
                <c:pt idx="93234">
                  <c:v>309.13139299991605</c:v>
                </c:pt>
                <c:pt idx="93235">
                  <c:v>309.15386100014001</c:v>
                </c:pt>
                <c:pt idx="93236">
                  <c:v>309.15447799998202</c:v>
                </c:pt>
                <c:pt idx="93237">
                  <c:v>309.15573599986601</c:v>
                </c:pt>
                <c:pt idx="93238">
                  <c:v>309.156176000215</c:v>
                </c:pt>
                <c:pt idx="93239">
                  <c:v>309.15679300005604</c:v>
                </c:pt>
                <c:pt idx="93240">
                  <c:v>309.15705100005601</c:v>
                </c:pt>
                <c:pt idx="93241">
                  <c:v>309.15801799983399</c:v>
                </c:pt>
                <c:pt idx="93242">
                  <c:v>309.15897900012999</c:v>
                </c:pt>
                <c:pt idx="93243">
                  <c:v>309.16194000019402</c:v>
                </c:pt>
                <c:pt idx="93244">
                  <c:v>309.16262900018398</c:v>
                </c:pt>
                <c:pt idx="93245">
                  <c:v>309.16392500012</c:v>
                </c:pt>
                <c:pt idx="93246">
                  <c:v>309.16481199983502</c:v>
                </c:pt>
                <c:pt idx="93247">
                  <c:v>309.16482100019402</c:v>
                </c:pt>
                <c:pt idx="93248">
                  <c:v>309.18141299980499</c:v>
                </c:pt>
                <c:pt idx="93249">
                  <c:v>309.18205099987898</c:v>
                </c:pt>
                <c:pt idx="93250">
                  <c:v>309.18321499984802</c:v>
                </c:pt>
                <c:pt idx="93251">
                  <c:v>309.18410799995399</c:v>
                </c:pt>
                <c:pt idx="93252">
                  <c:v>309.19711400019798</c:v>
                </c:pt>
                <c:pt idx="93253">
                  <c:v>309.21137399991397</c:v>
                </c:pt>
                <c:pt idx="93254">
                  <c:v>309.21182100018899</c:v>
                </c:pt>
                <c:pt idx="93255">
                  <c:v>309.21513600014799</c:v>
                </c:pt>
                <c:pt idx="93256">
                  <c:v>309.21545299997803</c:v>
                </c:pt>
                <c:pt idx="93257">
                  <c:v>309.21599100020097</c:v>
                </c:pt>
                <c:pt idx="93258">
                  <c:v>309.216182</c:v>
                </c:pt>
                <c:pt idx="93259">
                  <c:v>309.21675899980903</c:v>
                </c:pt>
                <c:pt idx="93260">
                  <c:v>309.21683099995704</c:v>
                </c:pt>
                <c:pt idx="93261">
                  <c:v>309.21690000013695</c:v>
                </c:pt>
                <c:pt idx="93262">
                  <c:v>309.217741999873</c:v>
                </c:pt>
                <c:pt idx="93263">
                  <c:v>309.21839199981997</c:v>
                </c:pt>
                <c:pt idx="93264">
                  <c:v>309.21869900021102</c:v>
                </c:pt>
                <c:pt idx="93265">
                  <c:v>309.22718800002201</c:v>
                </c:pt>
                <c:pt idx="93266">
                  <c:v>309.23264800003301</c:v>
                </c:pt>
                <c:pt idx="93267">
                  <c:v>309.23298600009696</c:v>
                </c:pt>
                <c:pt idx="93268">
                  <c:v>309.23359400003301</c:v>
                </c:pt>
                <c:pt idx="93269">
                  <c:v>309.23378099987502</c:v>
                </c:pt>
                <c:pt idx="93270">
                  <c:v>309.23469600020303</c:v>
                </c:pt>
                <c:pt idx="93271">
                  <c:v>309.23559800021303</c:v>
                </c:pt>
                <c:pt idx="93272">
                  <c:v>309.24125699993903</c:v>
                </c:pt>
                <c:pt idx="93273">
                  <c:v>309.241877000204</c:v>
                </c:pt>
                <c:pt idx="93274">
                  <c:v>309.24310099999201</c:v>
                </c:pt>
                <c:pt idx="93275">
                  <c:v>309.24400100002401</c:v>
                </c:pt>
                <c:pt idx="93276">
                  <c:v>309.28019200018696</c:v>
                </c:pt>
                <c:pt idx="93277">
                  <c:v>309.29592499978696</c:v>
                </c:pt>
                <c:pt idx="93278">
                  <c:v>309.296631000052</c:v>
                </c:pt>
                <c:pt idx="93279">
                  <c:v>309.29803099979802</c:v>
                </c:pt>
                <c:pt idx="93280">
                  <c:v>309.29906199980906</c:v>
                </c:pt>
                <c:pt idx="93281">
                  <c:v>309.29938400004102</c:v>
                </c:pt>
                <c:pt idx="93282">
                  <c:v>309.30006200014697</c:v>
                </c:pt>
                <c:pt idx="93283">
                  <c:v>309.30144400008396</c:v>
                </c:pt>
                <c:pt idx="93284">
                  <c:v>309.30240099996797</c:v>
                </c:pt>
                <c:pt idx="93285">
                  <c:v>309.31453999983199</c:v>
                </c:pt>
                <c:pt idx="93286">
                  <c:v>309.31523199978898</c:v>
                </c:pt>
                <c:pt idx="93287">
                  <c:v>309.31637300000102</c:v>
                </c:pt>
                <c:pt idx="93288">
                  <c:v>309.31726900007499</c:v>
                </c:pt>
                <c:pt idx="93289">
                  <c:v>309.33004899998099</c:v>
                </c:pt>
                <c:pt idx="93290">
                  <c:v>309.33054400020404</c:v>
                </c:pt>
                <c:pt idx="93291">
                  <c:v>309.33130999983399</c:v>
                </c:pt>
                <c:pt idx="93292">
                  <c:v>309.33185300000298</c:v>
                </c:pt>
                <c:pt idx="93293">
                  <c:v>309.34074500009899</c:v>
                </c:pt>
                <c:pt idx="93294">
                  <c:v>309.34156800003598</c:v>
                </c:pt>
                <c:pt idx="93295">
                  <c:v>309.342212000046</c:v>
                </c:pt>
                <c:pt idx="93296">
                  <c:v>309.342707999803</c:v>
                </c:pt>
                <c:pt idx="93297">
                  <c:v>309.34340800013103</c:v>
                </c:pt>
                <c:pt idx="93298">
                  <c:v>309.34341300007804</c:v>
                </c:pt>
                <c:pt idx="93299">
                  <c:v>309.34424199995101</c:v>
                </c:pt>
                <c:pt idx="93300">
                  <c:v>309.34469200019504</c:v>
                </c:pt>
                <c:pt idx="93301">
                  <c:v>309.345580999888</c:v>
                </c:pt>
                <c:pt idx="93302">
                  <c:v>309.35861499983696</c:v>
                </c:pt>
                <c:pt idx="93303">
                  <c:v>309.37208400018699</c:v>
                </c:pt>
                <c:pt idx="93304">
                  <c:v>309.37279099998699</c:v>
                </c:pt>
                <c:pt idx="93305">
                  <c:v>309.37408099998703</c:v>
                </c:pt>
                <c:pt idx="93306">
                  <c:v>309.37497500008203</c:v>
                </c:pt>
                <c:pt idx="93307">
                  <c:v>309.37936100008301</c:v>
                </c:pt>
                <c:pt idx="93308">
                  <c:v>309.38003099981802</c:v>
                </c:pt>
                <c:pt idx="93309">
                  <c:v>309.38114699983902</c:v>
                </c:pt>
                <c:pt idx="93310">
                  <c:v>309.38161299991401</c:v>
                </c:pt>
                <c:pt idx="93311">
                  <c:v>309.38233599999796</c:v>
                </c:pt>
                <c:pt idx="93312">
                  <c:v>309.38524900011498</c:v>
                </c:pt>
                <c:pt idx="93313">
                  <c:v>309.38565599990397</c:v>
                </c:pt>
                <c:pt idx="93314">
                  <c:v>309.38648800019996</c:v>
                </c:pt>
                <c:pt idx="93315">
                  <c:v>309.38716999980801</c:v>
                </c:pt>
                <c:pt idx="93316">
                  <c:v>309.39049800008399</c:v>
                </c:pt>
                <c:pt idx="93317">
                  <c:v>309.39108499978801</c:v>
                </c:pt>
                <c:pt idx="93318">
                  <c:v>309.39134900017899</c:v>
                </c:pt>
                <c:pt idx="93319">
                  <c:v>309.39224299981998</c:v>
                </c:pt>
                <c:pt idx="93320">
                  <c:v>309.393052999894</c:v>
                </c:pt>
                <c:pt idx="93321">
                  <c:v>309.39719600019004</c:v>
                </c:pt>
                <c:pt idx="93322">
                  <c:v>309.39904300021203</c:v>
                </c:pt>
                <c:pt idx="93323">
                  <c:v>309.40766799994805</c:v>
                </c:pt>
                <c:pt idx="93324">
                  <c:v>309.42456999991902</c:v>
                </c:pt>
                <c:pt idx="93325">
                  <c:v>309.42938199996195</c:v>
                </c:pt>
                <c:pt idx="93326">
                  <c:v>309.43073700018402</c:v>
                </c:pt>
                <c:pt idx="93327">
                  <c:v>309.43135000006799</c:v>
                </c:pt>
                <c:pt idx="93328">
                  <c:v>309.43265899986704</c:v>
                </c:pt>
                <c:pt idx="93329">
                  <c:v>309.43358200010999</c:v>
                </c:pt>
                <c:pt idx="93330">
                  <c:v>309.43360799983503</c:v>
                </c:pt>
                <c:pt idx="93331">
                  <c:v>309.43425799978201</c:v>
                </c:pt>
                <c:pt idx="93332">
                  <c:v>309.43564800008897</c:v>
                </c:pt>
                <c:pt idx="93333">
                  <c:v>309.43655700002597</c:v>
                </c:pt>
                <c:pt idx="93334">
                  <c:v>309.44940700010096</c:v>
                </c:pt>
                <c:pt idx="93335">
                  <c:v>309.450422999816</c:v>
                </c:pt>
                <c:pt idx="93336">
                  <c:v>309.477364000031</c:v>
                </c:pt>
                <c:pt idx="93337">
                  <c:v>309.48826599978901</c:v>
                </c:pt>
                <c:pt idx="93338">
                  <c:v>309.494777000054</c:v>
                </c:pt>
                <c:pt idx="93339">
                  <c:v>309.49531399983198</c:v>
                </c:pt>
                <c:pt idx="93340">
                  <c:v>309.49648400019197</c:v>
                </c:pt>
                <c:pt idx="93341">
                  <c:v>309.49733299985303</c:v>
                </c:pt>
                <c:pt idx="93342">
                  <c:v>309.50014200016</c:v>
                </c:pt>
                <c:pt idx="93343">
                  <c:v>309.50677700002404</c:v>
                </c:pt>
                <c:pt idx="93344">
                  <c:v>309.519075000025</c:v>
                </c:pt>
                <c:pt idx="93345">
                  <c:v>309.51970100022601</c:v>
                </c:pt>
                <c:pt idx="93346">
                  <c:v>309.520996000173</c:v>
                </c:pt>
                <c:pt idx="93347">
                  <c:v>309.52191000005701</c:v>
                </c:pt>
                <c:pt idx="93348">
                  <c:v>309.53974200019701</c:v>
                </c:pt>
                <c:pt idx="93349">
                  <c:v>309.54489599980599</c:v>
                </c:pt>
                <c:pt idx="93350">
                  <c:v>309.58253100015997</c:v>
                </c:pt>
                <c:pt idx="93351">
                  <c:v>309.58315099996901</c:v>
                </c:pt>
                <c:pt idx="93352">
                  <c:v>309.58374200008603</c:v>
                </c:pt>
                <c:pt idx="93353">
                  <c:v>309.58447700004399</c:v>
                </c:pt>
                <c:pt idx="93354">
                  <c:v>309.58483899985299</c:v>
                </c:pt>
                <c:pt idx="93355">
                  <c:v>309.585427999991</c:v>
                </c:pt>
                <c:pt idx="93356">
                  <c:v>309.58546800002199</c:v>
                </c:pt>
                <c:pt idx="93357">
                  <c:v>309.58561899979003</c:v>
                </c:pt>
                <c:pt idx="93358">
                  <c:v>309.586594999927</c:v>
                </c:pt>
                <c:pt idx="93359">
                  <c:v>309.58740500000204</c:v>
                </c:pt>
                <c:pt idx="93360">
                  <c:v>309.59789899998202</c:v>
                </c:pt>
                <c:pt idx="93361">
                  <c:v>309.59851799980197</c:v>
                </c:pt>
                <c:pt idx="93362">
                  <c:v>309.59965300007701</c:v>
                </c:pt>
                <c:pt idx="93363">
                  <c:v>309.60582199986601</c:v>
                </c:pt>
                <c:pt idx="93364">
                  <c:v>309.61253599980404</c:v>
                </c:pt>
                <c:pt idx="93365">
                  <c:v>309.61319800007897</c:v>
                </c:pt>
                <c:pt idx="93366">
                  <c:v>309.614628999952</c:v>
                </c:pt>
                <c:pt idx="93367">
                  <c:v>309.61564000017398</c:v>
                </c:pt>
                <c:pt idx="93368">
                  <c:v>309.621464999963</c:v>
                </c:pt>
                <c:pt idx="93369">
                  <c:v>309.62202000000605</c:v>
                </c:pt>
                <c:pt idx="93370">
                  <c:v>309.62298900021705</c:v>
                </c:pt>
                <c:pt idx="93371">
                  <c:v>309.62373500005901</c:v>
                </c:pt>
                <c:pt idx="93372">
                  <c:v>309.63482000015495</c:v>
                </c:pt>
                <c:pt idx="93373">
                  <c:v>309.65181200008305</c:v>
                </c:pt>
                <c:pt idx="93374">
                  <c:v>309.65247599988197</c:v>
                </c:pt>
                <c:pt idx="93375">
                  <c:v>309.65388200002002</c:v>
                </c:pt>
                <c:pt idx="93376">
                  <c:v>309.65408700012603</c:v>
                </c:pt>
                <c:pt idx="93377">
                  <c:v>309.65446600020999</c:v>
                </c:pt>
                <c:pt idx="93378">
                  <c:v>309.65446700019999</c:v>
                </c:pt>
                <c:pt idx="93379">
                  <c:v>309.65470199998799</c:v>
                </c:pt>
                <c:pt idx="93380">
                  <c:v>309.65483499994599</c:v>
                </c:pt>
                <c:pt idx="93381">
                  <c:v>309.65512300008396</c:v>
                </c:pt>
                <c:pt idx="93382">
                  <c:v>309.65578899986201</c:v>
                </c:pt>
                <c:pt idx="93383">
                  <c:v>309.65590300002003</c:v>
                </c:pt>
                <c:pt idx="93384">
                  <c:v>309.65621699988299</c:v>
                </c:pt>
                <c:pt idx="93385">
                  <c:v>309.65646699996699</c:v>
                </c:pt>
                <c:pt idx="93386">
                  <c:v>309.65656999978796</c:v>
                </c:pt>
                <c:pt idx="93387">
                  <c:v>309.65678199981897</c:v>
                </c:pt>
                <c:pt idx="93388">
                  <c:v>309.65736999996801</c:v>
                </c:pt>
                <c:pt idx="93389">
                  <c:v>309.65767199995702</c:v>
                </c:pt>
                <c:pt idx="93390">
                  <c:v>309.65849999984096</c:v>
                </c:pt>
                <c:pt idx="93391">
                  <c:v>309.667207000075</c:v>
                </c:pt>
                <c:pt idx="93392">
                  <c:v>309.66925499978902</c:v>
                </c:pt>
                <c:pt idx="93393">
                  <c:v>309.66988299996899</c:v>
                </c:pt>
                <c:pt idx="93394">
                  <c:v>309.67114399982103</c:v>
                </c:pt>
                <c:pt idx="93395">
                  <c:v>309.67203399995901</c:v>
                </c:pt>
                <c:pt idx="93396">
                  <c:v>309.68844100016202</c:v>
                </c:pt>
                <c:pt idx="93397">
                  <c:v>309.68881099988698</c:v>
                </c:pt>
                <c:pt idx="93398">
                  <c:v>309.68958599987604</c:v>
                </c:pt>
                <c:pt idx="93399">
                  <c:v>309.69008000010899</c:v>
                </c:pt>
                <c:pt idx="93400">
                  <c:v>309.69272299989802</c:v>
                </c:pt>
                <c:pt idx="93401">
                  <c:v>309.69324299985601</c:v>
                </c:pt>
                <c:pt idx="93402">
                  <c:v>309.69429500009898</c:v>
                </c:pt>
                <c:pt idx="93403">
                  <c:v>309.69505499979198</c:v>
                </c:pt>
                <c:pt idx="93404">
                  <c:v>309.69967000010001</c:v>
                </c:pt>
                <c:pt idx="93405">
                  <c:v>309.70546600019503</c:v>
                </c:pt>
                <c:pt idx="93406">
                  <c:v>309.70597099985702</c:v>
                </c:pt>
                <c:pt idx="93407">
                  <c:v>309.70689100013203</c:v>
                </c:pt>
                <c:pt idx="93408">
                  <c:v>309.70767100006901</c:v>
                </c:pt>
                <c:pt idx="93409">
                  <c:v>309.716369999932</c:v>
                </c:pt>
                <c:pt idx="93410">
                  <c:v>309.717024999827</c:v>
                </c:pt>
                <c:pt idx="93411">
                  <c:v>309.718399999837</c:v>
                </c:pt>
                <c:pt idx="93412">
                  <c:v>309.719381999912</c:v>
                </c:pt>
                <c:pt idx="93413">
                  <c:v>309.73088200016701</c:v>
                </c:pt>
                <c:pt idx="93414">
                  <c:v>309.73136700004</c:v>
                </c:pt>
                <c:pt idx="93415">
                  <c:v>309.73206599992403</c:v>
                </c:pt>
                <c:pt idx="93416">
                  <c:v>309.73277600014598</c:v>
                </c:pt>
                <c:pt idx="93417">
                  <c:v>309.73479900012501</c:v>
                </c:pt>
                <c:pt idx="93418">
                  <c:v>309.73720500014599</c:v>
                </c:pt>
                <c:pt idx="93419">
                  <c:v>309.74670400018999</c:v>
                </c:pt>
                <c:pt idx="93420">
                  <c:v>309.75473299986305</c:v>
                </c:pt>
                <c:pt idx="93421">
                  <c:v>309.76073900001199</c:v>
                </c:pt>
                <c:pt idx="93422">
                  <c:v>309.76242699989598</c:v>
                </c:pt>
                <c:pt idx="93423">
                  <c:v>309.764011999959</c:v>
                </c:pt>
                <c:pt idx="93424">
                  <c:v>309.76983099981203</c:v>
                </c:pt>
                <c:pt idx="93425">
                  <c:v>309.77030099984404</c:v>
                </c:pt>
                <c:pt idx="93426">
                  <c:v>309.77105300007599</c:v>
                </c:pt>
                <c:pt idx="93427">
                  <c:v>309.77160200018199</c:v>
                </c:pt>
                <c:pt idx="93428">
                  <c:v>309.78566800013101</c:v>
                </c:pt>
                <c:pt idx="93429">
                  <c:v>309.78567400006699</c:v>
                </c:pt>
                <c:pt idx="93430">
                  <c:v>309.78622100019402</c:v>
                </c:pt>
                <c:pt idx="93431">
                  <c:v>309.787147999941</c:v>
                </c:pt>
                <c:pt idx="93432">
                  <c:v>309.78786800005696</c:v>
                </c:pt>
                <c:pt idx="93433">
                  <c:v>309.83328100001</c:v>
                </c:pt>
                <c:pt idx="93434">
                  <c:v>309.83666800011599</c:v>
                </c:pt>
                <c:pt idx="93435">
                  <c:v>309.86209999991797</c:v>
                </c:pt>
                <c:pt idx="93436">
                  <c:v>309.91102999996605</c:v>
                </c:pt>
                <c:pt idx="93437">
                  <c:v>309.92073900006199</c:v>
                </c:pt>
                <c:pt idx="93438">
                  <c:v>309.92140299986204</c:v>
                </c:pt>
                <c:pt idx="93439">
                  <c:v>309.92243699984095</c:v>
                </c:pt>
                <c:pt idx="93440">
                  <c:v>309.92315200001002</c:v>
                </c:pt>
                <c:pt idx="93441">
                  <c:v>309.93885199995901</c:v>
                </c:pt>
                <c:pt idx="93442">
                  <c:v>309.939447000033</c:v>
                </c:pt>
                <c:pt idx="93443">
                  <c:v>309.94045699981098</c:v>
                </c:pt>
                <c:pt idx="93444">
                  <c:v>309.941233999779</c:v>
                </c:pt>
                <c:pt idx="93445">
                  <c:v>309.941339000033</c:v>
                </c:pt>
                <c:pt idx="93446">
                  <c:v>309.94196499977897</c:v>
                </c:pt>
                <c:pt idx="93447">
                  <c:v>309.94322700007598</c:v>
                </c:pt>
                <c:pt idx="93448">
                  <c:v>309.94410799985405</c:v>
                </c:pt>
                <c:pt idx="93449">
                  <c:v>309.94462699982205</c:v>
                </c:pt>
                <c:pt idx="93450">
                  <c:v>309.94491999990703</c:v>
                </c:pt>
                <c:pt idx="93451">
                  <c:v>309.94573499992799</c:v>
                </c:pt>
                <c:pt idx="93452">
                  <c:v>309.946345999833</c:v>
                </c:pt>
                <c:pt idx="93453">
                  <c:v>309.993876000135</c:v>
                </c:pt>
                <c:pt idx="93454">
                  <c:v>309.99844100006095</c:v>
                </c:pt>
                <c:pt idx="93455">
                  <c:v>309.99911900016701</c:v>
                </c:pt>
                <c:pt idx="93456">
                  <c:v>310.00031399980799</c:v>
                </c:pt>
                <c:pt idx="93457">
                  <c:v>310.00117399980803</c:v>
                </c:pt>
                <c:pt idx="93458">
                  <c:v>310.00684199989303</c:v>
                </c:pt>
                <c:pt idx="93459">
                  <c:v>310.00922500015804</c:v>
                </c:pt>
                <c:pt idx="93460">
                  <c:v>310.010881999915</c:v>
                </c:pt>
                <c:pt idx="93461">
                  <c:v>310.06643199998496</c:v>
                </c:pt>
                <c:pt idx="93462">
                  <c:v>310.06710700012201</c:v>
                </c:pt>
                <c:pt idx="93463">
                  <c:v>310.06762200013299</c:v>
                </c:pt>
                <c:pt idx="93464">
                  <c:v>310.068415999921</c:v>
                </c:pt>
                <c:pt idx="93465">
                  <c:v>310.06939400003802</c:v>
                </c:pt>
                <c:pt idx="93466">
                  <c:v>310.08053200002905</c:v>
                </c:pt>
                <c:pt idx="93467">
                  <c:v>310.08098900019803</c:v>
                </c:pt>
                <c:pt idx="93468">
                  <c:v>310.08168700009202</c:v>
                </c:pt>
                <c:pt idx="93469">
                  <c:v>310.08254100015597</c:v>
                </c:pt>
                <c:pt idx="93470">
                  <c:v>310.083034999934</c:v>
                </c:pt>
                <c:pt idx="93471">
                  <c:v>310.08377299986</c:v>
                </c:pt>
                <c:pt idx="93472">
                  <c:v>310.08510399988103</c:v>
                </c:pt>
                <c:pt idx="93473">
                  <c:v>310.08665799981804</c:v>
                </c:pt>
                <c:pt idx="93474">
                  <c:v>310.11698000020198</c:v>
                </c:pt>
                <c:pt idx="93475">
                  <c:v>310.11731999979003</c:v>
                </c:pt>
                <c:pt idx="93476">
                  <c:v>310.11765199991697</c:v>
                </c:pt>
                <c:pt idx="93477">
                  <c:v>310.11806900005399</c:v>
                </c:pt>
                <c:pt idx="93478">
                  <c:v>310.11884300005403</c:v>
                </c:pt>
                <c:pt idx="93479">
                  <c:v>310.11949499997996</c:v>
                </c:pt>
                <c:pt idx="93480">
                  <c:v>310.12031799991695</c:v>
                </c:pt>
                <c:pt idx="93481">
                  <c:v>310.12100099997002</c:v>
                </c:pt>
                <c:pt idx="93482">
                  <c:v>310.12837500020299</c:v>
                </c:pt>
                <c:pt idx="93483">
                  <c:v>310.12880600019298</c:v>
                </c:pt>
                <c:pt idx="93484">
                  <c:v>310.129546000098</c:v>
                </c:pt>
                <c:pt idx="93485">
                  <c:v>310.13017799978104</c:v>
                </c:pt>
                <c:pt idx="93486">
                  <c:v>310.14362899986702</c:v>
                </c:pt>
                <c:pt idx="93487">
                  <c:v>310.15009300017397</c:v>
                </c:pt>
                <c:pt idx="93488">
                  <c:v>310.15053000009999</c:v>
                </c:pt>
                <c:pt idx="93489">
                  <c:v>310.151346000111</c:v>
                </c:pt>
                <c:pt idx="93490">
                  <c:v>310.151544999826</c:v>
                </c:pt>
                <c:pt idx="93491">
                  <c:v>310.15191599999497</c:v>
                </c:pt>
                <c:pt idx="93492">
                  <c:v>310.152003999974</c:v>
                </c:pt>
                <c:pt idx="93493">
                  <c:v>310.152803000164</c:v>
                </c:pt>
                <c:pt idx="93494">
                  <c:v>310.15345800005798</c:v>
                </c:pt>
                <c:pt idx="93495">
                  <c:v>310.15621200003801</c:v>
                </c:pt>
                <c:pt idx="93496">
                  <c:v>310.16354199982703</c:v>
                </c:pt>
                <c:pt idx="93497">
                  <c:v>310.16412300004902</c:v>
                </c:pt>
                <c:pt idx="93498">
                  <c:v>310.165442000197</c:v>
                </c:pt>
                <c:pt idx="93499">
                  <c:v>310.16631800002801</c:v>
                </c:pt>
                <c:pt idx="93500">
                  <c:v>310.17233100010299</c:v>
                </c:pt>
                <c:pt idx="93501">
                  <c:v>310.17240600021898</c:v>
                </c:pt>
                <c:pt idx="93502">
                  <c:v>310.17306900002905</c:v>
                </c:pt>
                <c:pt idx="93503">
                  <c:v>310.17433299984901</c:v>
                </c:pt>
                <c:pt idx="93504">
                  <c:v>310.17531599991298</c:v>
                </c:pt>
                <c:pt idx="93505">
                  <c:v>310.18263599980799</c:v>
                </c:pt>
                <c:pt idx="93506">
                  <c:v>310.18298900016805</c:v>
                </c:pt>
                <c:pt idx="93507">
                  <c:v>310.18367099977598</c:v>
                </c:pt>
                <c:pt idx="93508">
                  <c:v>310.18417699988197</c:v>
                </c:pt>
                <c:pt idx="93509">
                  <c:v>310.18616199980801</c:v>
                </c:pt>
                <c:pt idx="93510">
                  <c:v>310.18682700005195</c:v>
                </c:pt>
                <c:pt idx="93511">
                  <c:v>310.18812399997802</c:v>
                </c:pt>
                <c:pt idx="93512">
                  <c:v>310.18915899994602</c:v>
                </c:pt>
                <c:pt idx="93513">
                  <c:v>310.19370800004202</c:v>
                </c:pt>
                <c:pt idx="93514">
                  <c:v>310.20578800007496</c:v>
                </c:pt>
                <c:pt idx="93515">
                  <c:v>310.20613100008603</c:v>
                </c:pt>
                <c:pt idx="93516">
                  <c:v>310.206908000054</c:v>
                </c:pt>
                <c:pt idx="93517">
                  <c:v>310.207432999959</c:v>
                </c:pt>
                <c:pt idx="93518">
                  <c:v>310.21613599978002</c:v>
                </c:pt>
                <c:pt idx="93519">
                  <c:v>310.21678600018197</c:v>
                </c:pt>
                <c:pt idx="93520">
                  <c:v>310.21821100011897</c:v>
                </c:pt>
                <c:pt idx="93521">
                  <c:v>310.21913399990797</c:v>
                </c:pt>
                <c:pt idx="93522">
                  <c:v>310.224535000088</c:v>
                </c:pt>
                <c:pt idx="93523">
                  <c:v>310.225878999972</c:v>
                </c:pt>
                <c:pt idx="93524">
                  <c:v>310.23110700016304</c:v>
                </c:pt>
                <c:pt idx="93525">
                  <c:v>310.231825999835</c:v>
                </c:pt>
                <c:pt idx="93526">
                  <c:v>310.233287999835</c:v>
                </c:pt>
                <c:pt idx="93527">
                  <c:v>310.23428300022698</c:v>
                </c:pt>
                <c:pt idx="93528">
                  <c:v>310.24286999991</c:v>
                </c:pt>
                <c:pt idx="93529">
                  <c:v>310.24347799984702</c:v>
                </c:pt>
                <c:pt idx="93530">
                  <c:v>310.252266000134</c:v>
                </c:pt>
                <c:pt idx="93531">
                  <c:v>310.26603100008202</c:v>
                </c:pt>
                <c:pt idx="93532">
                  <c:v>310.268646000167</c:v>
                </c:pt>
                <c:pt idx="93533">
                  <c:v>310.26917999997698</c:v>
                </c:pt>
                <c:pt idx="93534">
                  <c:v>310.270106000189</c:v>
                </c:pt>
                <c:pt idx="93535">
                  <c:v>310.27087599977602</c:v>
                </c:pt>
                <c:pt idx="93536">
                  <c:v>310.27435599980799</c:v>
                </c:pt>
                <c:pt idx="93537">
                  <c:v>310.28336200006299</c:v>
                </c:pt>
                <c:pt idx="93538">
                  <c:v>310.285864999968</c:v>
                </c:pt>
                <c:pt idx="93539">
                  <c:v>310.28947100003199</c:v>
                </c:pt>
                <c:pt idx="93540">
                  <c:v>310.29016599995799</c:v>
                </c:pt>
                <c:pt idx="93541">
                  <c:v>310.29142899978899</c:v>
                </c:pt>
                <c:pt idx="93542">
                  <c:v>310.29240799989498</c:v>
                </c:pt>
                <c:pt idx="93543">
                  <c:v>310.29490099990602</c:v>
                </c:pt>
                <c:pt idx="93544">
                  <c:v>310.29558999989598</c:v>
                </c:pt>
                <c:pt idx="93545">
                  <c:v>310.29697900021301</c:v>
                </c:pt>
                <c:pt idx="93546">
                  <c:v>310.29794799997001</c:v>
                </c:pt>
                <c:pt idx="93547">
                  <c:v>310.29879400011799</c:v>
                </c:pt>
                <c:pt idx="93548">
                  <c:v>310.29961700005504</c:v>
                </c:pt>
                <c:pt idx="93549">
                  <c:v>310.32370999992003</c:v>
                </c:pt>
                <c:pt idx="93550">
                  <c:v>310.32409599993099</c:v>
                </c:pt>
                <c:pt idx="93551">
                  <c:v>310.32487099991999</c:v>
                </c:pt>
                <c:pt idx="93552">
                  <c:v>310.325467999973</c:v>
                </c:pt>
                <c:pt idx="93553">
                  <c:v>310.32881700002599</c:v>
                </c:pt>
                <c:pt idx="93554">
                  <c:v>310.336607999943</c:v>
                </c:pt>
                <c:pt idx="93555">
                  <c:v>310.33713699980495</c:v>
                </c:pt>
                <c:pt idx="93556">
                  <c:v>310.33816399985801</c:v>
                </c:pt>
                <c:pt idx="93557">
                  <c:v>310.33895800010197</c:v>
                </c:pt>
                <c:pt idx="93558">
                  <c:v>310.35111399978604</c:v>
                </c:pt>
                <c:pt idx="93559">
                  <c:v>310.35179799982797</c:v>
                </c:pt>
                <c:pt idx="93560">
                  <c:v>310.35297600010301</c:v>
                </c:pt>
                <c:pt idx="93561">
                  <c:v>310.35390699980701</c:v>
                </c:pt>
                <c:pt idx="93562">
                  <c:v>310.35834400017796</c:v>
                </c:pt>
                <c:pt idx="93563">
                  <c:v>310.37288800007406</c:v>
                </c:pt>
                <c:pt idx="93564">
                  <c:v>310.37835999995798</c:v>
                </c:pt>
                <c:pt idx="93565">
                  <c:v>310.37903700007496</c:v>
                </c:pt>
                <c:pt idx="93566">
                  <c:v>310.380172999884</c:v>
                </c:pt>
                <c:pt idx="93567">
                  <c:v>310.38103999981098</c:v>
                </c:pt>
                <c:pt idx="93568">
                  <c:v>310.39189000011896</c:v>
                </c:pt>
                <c:pt idx="93569">
                  <c:v>310.39224699998101</c:v>
                </c:pt>
                <c:pt idx="93570">
                  <c:v>310.39270900009797</c:v>
                </c:pt>
                <c:pt idx="93571">
                  <c:v>310.39297300003398</c:v>
                </c:pt>
                <c:pt idx="93572">
                  <c:v>310.39313000019303</c:v>
                </c:pt>
                <c:pt idx="93573">
                  <c:v>310.39332499994998</c:v>
                </c:pt>
                <c:pt idx="93574">
                  <c:v>310.39374000010798</c:v>
                </c:pt>
                <c:pt idx="93575">
                  <c:v>310.39381199980198</c:v>
                </c:pt>
                <c:pt idx="93576">
                  <c:v>310.39430900000298</c:v>
                </c:pt>
                <c:pt idx="93577">
                  <c:v>310.39456200005503</c:v>
                </c:pt>
                <c:pt idx="93578">
                  <c:v>310.39470899986497</c:v>
                </c:pt>
                <c:pt idx="93579">
                  <c:v>310.39537300011898</c:v>
                </c:pt>
                <c:pt idx="93580">
                  <c:v>310.40426299978202</c:v>
                </c:pt>
                <c:pt idx="93581">
                  <c:v>310.41053499984599</c:v>
                </c:pt>
                <c:pt idx="93582">
                  <c:v>310.411207000015</c:v>
                </c:pt>
                <c:pt idx="93583">
                  <c:v>310.41239800015302</c:v>
                </c:pt>
                <c:pt idx="93584">
                  <c:v>310.41306499992004</c:v>
                </c:pt>
                <c:pt idx="93585">
                  <c:v>310.413288999825</c:v>
                </c:pt>
                <c:pt idx="93586">
                  <c:v>310.41371199989902</c:v>
                </c:pt>
                <c:pt idx="93587">
                  <c:v>310.414869999931</c:v>
                </c:pt>
                <c:pt idx="93588">
                  <c:v>310.41570200022699</c:v>
                </c:pt>
                <c:pt idx="93589">
                  <c:v>310.421324999879</c:v>
                </c:pt>
                <c:pt idx="93590">
                  <c:v>310.42647200001699</c:v>
                </c:pt>
                <c:pt idx="93591">
                  <c:v>310.42714300019702</c:v>
                </c:pt>
                <c:pt idx="93592">
                  <c:v>310.42831600006997</c:v>
                </c:pt>
                <c:pt idx="93593">
                  <c:v>310.42916800015496</c:v>
                </c:pt>
                <c:pt idx="93594">
                  <c:v>310.42941299983698</c:v>
                </c:pt>
                <c:pt idx="93595">
                  <c:v>310.429941000165</c:v>
                </c:pt>
                <c:pt idx="93596">
                  <c:v>310.43093000016597</c:v>
                </c:pt>
                <c:pt idx="93597">
                  <c:v>310.43203099989097</c:v>
                </c:pt>
                <c:pt idx="93598">
                  <c:v>310.43416800002802</c:v>
                </c:pt>
                <c:pt idx="93599">
                  <c:v>310.448041000199</c:v>
                </c:pt>
                <c:pt idx="93600">
                  <c:v>310.44833299984003</c:v>
                </c:pt>
                <c:pt idx="93601">
                  <c:v>310.44889900022099</c:v>
                </c:pt>
                <c:pt idx="93602">
                  <c:v>310.44932900022104</c:v>
                </c:pt>
                <c:pt idx="93603">
                  <c:v>310.45302099983002</c:v>
                </c:pt>
                <c:pt idx="93604">
                  <c:v>310.45337100022101</c:v>
                </c:pt>
                <c:pt idx="93605">
                  <c:v>310.45370899982998</c:v>
                </c:pt>
                <c:pt idx="93606">
                  <c:v>310.45411000013695</c:v>
                </c:pt>
                <c:pt idx="93607">
                  <c:v>310.45430899985098</c:v>
                </c:pt>
                <c:pt idx="93608">
                  <c:v>310.45464399994597</c:v>
                </c:pt>
                <c:pt idx="93609">
                  <c:v>310.455640999862</c:v>
                </c:pt>
                <c:pt idx="93610">
                  <c:v>310.45647200016896</c:v>
                </c:pt>
                <c:pt idx="93611">
                  <c:v>310.46236600013799</c:v>
                </c:pt>
                <c:pt idx="93612">
                  <c:v>310.46298199999001</c:v>
                </c:pt>
                <c:pt idx="93613">
                  <c:v>310.46430200012702</c:v>
                </c:pt>
                <c:pt idx="93614">
                  <c:v>310.46444599996903</c:v>
                </c:pt>
                <c:pt idx="93615">
                  <c:v>310.46524300018001</c:v>
                </c:pt>
                <c:pt idx="93616">
                  <c:v>310.47094299992699</c:v>
                </c:pt>
                <c:pt idx="93617">
                  <c:v>310.47133399988502</c:v>
                </c:pt>
                <c:pt idx="93618">
                  <c:v>310.47206599987402</c:v>
                </c:pt>
                <c:pt idx="93619">
                  <c:v>310.47294500012799</c:v>
                </c:pt>
                <c:pt idx="93620">
                  <c:v>310.47385700003304</c:v>
                </c:pt>
                <c:pt idx="93621">
                  <c:v>310.48018000001298</c:v>
                </c:pt>
                <c:pt idx="93622">
                  <c:v>310.48082999996001</c:v>
                </c:pt>
                <c:pt idx="93623">
                  <c:v>310.48200199984399</c:v>
                </c:pt>
                <c:pt idx="93624">
                  <c:v>310.482863999823</c:v>
                </c:pt>
                <c:pt idx="93625">
                  <c:v>310.48598100005603</c:v>
                </c:pt>
                <c:pt idx="93626">
                  <c:v>310.49031900010903</c:v>
                </c:pt>
                <c:pt idx="93627">
                  <c:v>310.490923000088</c:v>
                </c:pt>
                <c:pt idx="93628">
                  <c:v>310.49207800015199</c:v>
                </c:pt>
                <c:pt idx="93629">
                  <c:v>310.49298800007801</c:v>
                </c:pt>
                <c:pt idx="93630">
                  <c:v>310.49354200013101</c:v>
                </c:pt>
                <c:pt idx="93631">
                  <c:v>310.49712499998299</c:v>
                </c:pt>
                <c:pt idx="93632">
                  <c:v>310.49778199985599</c:v>
                </c:pt>
                <c:pt idx="93633">
                  <c:v>310.49881499984599</c:v>
                </c:pt>
                <c:pt idx="93634">
                  <c:v>310.50002900019501</c:v>
                </c:pt>
                <c:pt idx="93635">
                  <c:v>310.50406800022699</c:v>
                </c:pt>
                <c:pt idx="93636">
                  <c:v>310.51355199997403</c:v>
                </c:pt>
                <c:pt idx="93637">
                  <c:v>310.51388100013298</c:v>
                </c:pt>
                <c:pt idx="93638">
                  <c:v>310.51459199989</c:v>
                </c:pt>
                <c:pt idx="93639">
                  <c:v>310.51509100006996</c:v>
                </c:pt>
                <c:pt idx="93640">
                  <c:v>310.518605000197</c:v>
                </c:pt>
                <c:pt idx="93641">
                  <c:v>310.53125400012499</c:v>
                </c:pt>
                <c:pt idx="93642">
                  <c:v>310.53244499980701</c:v>
                </c:pt>
                <c:pt idx="93643">
                  <c:v>310.53654600009298</c:v>
                </c:pt>
                <c:pt idx="93644">
                  <c:v>310.55124400018002</c:v>
                </c:pt>
                <c:pt idx="93645">
                  <c:v>310.55538200007499</c:v>
                </c:pt>
                <c:pt idx="93646">
                  <c:v>310.55809100007497</c:v>
                </c:pt>
                <c:pt idx="93647">
                  <c:v>310.55860300011699</c:v>
                </c:pt>
                <c:pt idx="93648">
                  <c:v>310.55945400021301</c:v>
                </c:pt>
                <c:pt idx="93649">
                  <c:v>310.56015600006504</c:v>
                </c:pt>
                <c:pt idx="93650">
                  <c:v>310.563460000139</c:v>
                </c:pt>
                <c:pt idx="93651">
                  <c:v>310.58284500022603</c:v>
                </c:pt>
                <c:pt idx="93652">
                  <c:v>310.604076999879</c:v>
                </c:pt>
                <c:pt idx="93653">
                  <c:v>310.61382200004999</c:v>
                </c:pt>
                <c:pt idx="93654">
                  <c:v>310.63217700011495</c:v>
                </c:pt>
                <c:pt idx="93655">
                  <c:v>310.63253899992503</c:v>
                </c:pt>
                <c:pt idx="93656">
                  <c:v>310.63310099989303</c:v>
                </c:pt>
                <c:pt idx="93657">
                  <c:v>310.63404099995705</c:v>
                </c:pt>
                <c:pt idx="93658">
                  <c:v>310.63482299987299</c:v>
                </c:pt>
                <c:pt idx="93659">
                  <c:v>310.65495900020301</c:v>
                </c:pt>
                <c:pt idx="93660">
                  <c:v>310.65566400002302</c:v>
                </c:pt>
                <c:pt idx="93661">
                  <c:v>310.65699000009698</c:v>
                </c:pt>
                <c:pt idx="93662">
                  <c:v>310.65784700012898</c:v>
                </c:pt>
                <c:pt idx="93663">
                  <c:v>310.662598999897</c:v>
                </c:pt>
                <c:pt idx="93664">
                  <c:v>310.66524300012998</c:v>
                </c:pt>
                <c:pt idx="93665">
                  <c:v>310.66649200010903</c:v>
                </c:pt>
                <c:pt idx="93666">
                  <c:v>310.66721600018298</c:v>
                </c:pt>
                <c:pt idx="93667">
                  <c:v>310.66849199987695</c:v>
                </c:pt>
                <c:pt idx="93668">
                  <c:v>310.66947399995098</c:v>
                </c:pt>
                <c:pt idx="93669">
                  <c:v>310.68860300001597</c:v>
                </c:pt>
                <c:pt idx="93670">
                  <c:v>310.68924800001696</c:v>
                </c:pt>
                <c:pt idx="93671">
                  <c:v>310.69045999993199</c:v>
                </c:pt>
                <c:pt idx="93672">
                  <c:v>310.69066600002702</c:v>
                </c:pt>
                <c:pt idx="93673">
                  <c:v>310.69108400015404</c:v>
                </c:pt>
                <c:pt idx="93674">
                  <c:v>310.691397000027</c:v>
                </c:pt>
                <c:pt idx="93675">
                  <c:v>310.69177400013297</c:v>
                </c:pt>
                <c:pt idx="93676">
                  <c:v>310.69224300017498</c:v>
                </c:pt>
                <c:pt idx="93677">
                  <c:v>310.69636199981602</c:v>
                </c:pt>
                <c:pt idx="93678">
                  <c:v>310.71778100022101</c:v>
                </c:pt>
                <c:pt idx="93679">
                  <c:v>310.71805999999901</c:v>
                </c:pt>
                <c:pt idx="93680">
                  <c:v>310.71854799984004</c:v>
                </c:pt>
                <c:pt idx="93681">
                  <c:v>310.71896499997803</c:v>
                </c:pt>
                <c:pt idx="93682">
                  <c:v>310.72163499993599</c:v>
                </c:pt>
                <c:pt idx="93683">
                  <c:v>310.73483999989497</c:v>
                </c:pt>
                <c:pt idx="93684">
                  <c:v>310.743904999981</c:v>
                </c:pt>
                <c:pt idx="93685">
                  <c:v>310.74458000011799</c:v>
                </c:pt>
                <c:pt idx="93686">
                  <c:v>310.74587000011803</c:v>
                </c:pt>
                <c:pt idx="93687">
                  <c:v>310.74690200011895</c:v>
                </c:pt>
                <c:pt idx="93688">
                  <c:v>310.75939899983399</c:v>
                </c:pt>
                <c:pt idx="93689">
                  <c:v>310.75961499982401</c:v>
                </c:pt>
                <c:pt idx="93690">
                  <c:v>310.767573999783</c:v>
                </c:pt>
                <c:pt idx="93691">
                  <c:v>310.76816899985698</c:v>
                </c:pt>
                <c:pt idx="93692">
                  <c:v>310.76931200004702</c:v>
                </c:pt>
                <c:pt idx="93693">
                  <c:v>310.76948800000503</c:v>
                </c:pt>
                <c:pt idx="93694">
                  <c:v>310.77015299979297</c:v>
                </c:pt>
                <c:pt idx="93695">
                  <c:v>310.77016500012098</c:v>
                </c:pt>
                <c:pt idx="93696">
                  <c:v>310.77145500012102</c:v>
                </c:pt>
                <c:pt idx="93697">
                  <c:v>310.77235900011101</c:v>
                </c:pt>
                <c:pt idx="93698">
                  <c:v>310.77774300001596</c:v>
                </c:pt>
                <c:pt idx="93699">
                  <c:v>310.783647999869</c:v>
                </c:pt>
                <c:pt idx="93700">
                  <c:v>310.78405800008102</c:v>
                </c:pt>
                <c:pt idx="93701">
                  <c:v>310.78461900006005</c:v>
                </c:pt>
                <c:pt idx="93702">
                  <c:v>310.78503199978502</c:v>
                </c:pt>
                <c:pt idx="93703">
                  <c:v>310.78579699988001</c:v>
                </c:pt>
                <c:pt idx="93704">
                  <c:v>310.78626199996501</c:v>
                </c:pt>
                <c:pt idx="93705">
                  <c:v>310.78643999990101</c:v>
                </c:pt>
                <c:pt idx="93706">
                  <c:v>310.78665399991201</c:v>
                </c:pt>
                <c:pt idx="93707">
                  <c:v>310.787778999838</c:v>
                </c:pt>
                <c:pt idx="93708">
                  <c:v>310.78793000006004</c:v>
                </c:pt>
                <c:pt idx="93709">
                  <c:v>310.78829699981702</c:v>
                </c:pt>
                <c:pt idx="93710">
                  <c:v>310.78844900002804</c:v>
                </c:pt>
                <c:pt idx="93711">
                  <c:v>310.78904100013398</c:v>
                </c:pt>
                <c:pt idx="93712">
                  <c:v>310.78910899987</c:v>
                </c:pt>
                <c:pt idx="93713">
                  <c:v>310.78917400009203</c:v>
                </c:pt>
                <c:pt idx="93714">
                  <c:v>310.789240999838</c:v>
                </c:pt>
                <c:pt idx="93715">
                  <c:v>310.79003400009202</c:v>
                </c:pt>
                <c:pt idx="93716">
                  <c:v>310.79048799983798</c:v>
                </c:pt>
                <c:pt idx="93717">
                  <c:v>310.79078999982801</c:v>
                </c:pt>
                <c:pt idx="93718">
                  <c:v>310.79108999983799</c:v>
                </c:pt>
                <c:pt idx="93719">
                  <c:v>310.80175499982897</c:v>
                </c:pt>
                <c:pt idx="93720">
                  <c:v>310.80238200001901</c:v>
                </c:pt>
                <c:pt idx="93721">
                  <c:v>310.803618000136</c:v>
                </c:pt>
                <c:pt idx="93722">
                  <c:v>310.80456500012497</c:v>
                </c:pt>
                <c:pt idx="93723">
                  <c:v>310.82750199993802</c:v>
                </c:pt>
                <c:pt idx="93724">
                  <c:v>310.828077000223</c:v>
                </c:pt>
                <c:pt idx="93725">
                  <c:v>310.83349700020301</c:v>
                </c:pt>
                <c:pt idx="93726">
                  <c:v>310.834309999791</c:v>
                </c:pt>
                <c:pt idx="93727">
                  <c:v>310.835587999918</c:v>
                </c:pt>
                <c:pt idx="93728">
                  <c:v>310.83587600005501</c:v>
                </c:pt>
                <c:pt idx="93729">
                  <c:v>310.83696099994899</c:v>
                </c:pt>
                <c:pt idx="93730">
                  <c:v>310.83962599995999</c:v>
                </c:pt>
                <c:pt idx="93731">
                  <c:v>310.860723000132</c:v>
                </c:pt>
                <c:pt idx="93732">
                  <c:v>310.86310499995295</c:v>
                </c:pt>
                <c:pt idx="93733">
                  <c:v>310.86568899991101</c:v>
                </c:pt>
                <c:pt idx="93734">
                  <c:v>310.86615699996401</c:v>
                </c:pt>
                <c:pt idx="93735">
                  <c:v>310.867061999942</c:v>
                </c:pt>
                <c:pt idx="93736">
                  <c:v>310.86770199999501</c:v>
                </c:pt>
                <c:pt idx="93737">
                  <c:v>310.87298900001701</c:v>
                </c:pt>
                <c:pt idx="93738">
                  <c:v>310.873554999943</c:v>
                </c:pt>
                <c:pt idx="93739">
                  <c:v>310.87455499982701</c:v>
                </c:pt>
                <c:pt idx="93740">
                  <c:v>310.87585100021897</c:v>
                </c:pt>
                <c:pt idx="93741">
                  <c:v>310.878880000018</c:v>
                </c:pt>
                <c:pt idx="93742">
                  <c:v>310.87951300014504</c:v>
                </c:pt>
                <c:pt idx="93743">
                  <c:v>310.88091999981702</c:v>
                </c:pt>
                <c:pt idx="93744">
                  <c:v>310.88175800005001</c:v>
                </c:pt>
                <c:pt idx="93745">
                  <c:v>310.88312600013501</c:v>
                </c:pt>
                <c:pt idx="93746">
                  <c:v>310.88381700010302</c:v>
                </c:pt>
                <c:pt idx="93747">
                  <c:v>310.88506000014598</c:v>
                </c:pt>
                <c:pt idx="93748">
                  <c:v>310.885980999955</c:v>
                </c:pt>
                <c:pt idx="93749">
                  <c:v>310.89104400007199</c:v>
                </c:pt>
                <c:pt idx="93750">
                  <c:v>310.89114699989199</c:v>
                </c:pt>
                <c:pt idx="93751">
                  <c:v>310.90636999988402</c:v>
                </c:pt>
                <c:pt idx="93752">
                  <c:v>310.90804699988399</c:v>
                </c:pt>
                <c:pt idx="93753">
                  <c:v>310.908686999937</c:v>
                </c:pt>
                <c:pt idx="93754">
                  <c:v>310.90994499982099</c:v>
                </c:pt>
                <c:pt idx="93755">
                  <c:v>310.91079699990502</c:v>
                </c:pt>
                <c:pt idx="93756">
                  <c:v>310.91924600013903</c:v>
                </c:pt>
                <c:pt idx="93757">
                  <c:v>310.92643600004499</c:v>
                </c:pt>
                <c:pt idx="93758">
                  <c:v>310.92712999998099</c:v>
                </c:pt>
                <c:pt idx="93759">
                  <c:v>310.92855099996001</c:v>
                </c:pt>
                <c:pt idx="93760">
                  <c:v>310.929579000003</c:v>
                </c:pt>
                <c:pt idx="93761">
                  <c:v>310.95586799983698</c:v>
                </c:pt>
                <c:pt idx="93762">
                  <c:v>310.95697399996402</c:v>
                </c:pt>
                <c:pt idx="93763">
                  <c:v>310.96787500018701</c:v>
                </c:pt>
                <c:pt idx="93764">
                  <c:v>310.96950900018697</c:v>
                </c:pt>
                <c:pt idx="93765">
                  <c:v>310.97014899978603</c:v>
                </c:pt>
                <c:pt idx="93766">
                  <c:v>310.97130699981699</c:v>
                </c:pt>
                <c:pt idx="93767">
                  <c:v>310.97218100012395</c:v>
                </c:pt>
                <c:pt idx="93768">
                  <c:v>310.97723699986</c:v>
                </c:pt>
                <c:pt idx="93769">
                  <c:v>310.98274199985099</c:v>
                </c:pt>
                <c:pt idx="93770">
                  <c:v>310.98337000002999</c:v>
                </c:pt>
                <c:pt idx="93771">
                  <c:v>310.98472399980801</c:v>
                </c:pt>
                <c:pt idx="93772">
                  <c:v>310.98558399980902</c:v>
                </c:pt>
                <c:pt idx="93773">
                  <c:v>310.99403600001</c:v>
                </c:pt>
                <c:pt idx="93774">
                  <c:v>310.99536900001101</c:v>
                </c:pt>
                <c:pt idx="93775">
                  <c:v>310.99608400018002</c:v>
                </c:pt>
                <c:pt idx="93776">
                  <c:v>310.99734799999999</c:v>
                </c:pt>
                <c:pt idx="93777">
                  <c:v>310.99829999993699</c:v>
                </c:pt>
                <c:pt idx="93778">
                  <c:v>311.00335200016997</c:v>
                </c:pt>
                <c:pt idx="93779">
                  <c:v>311.00888899982203</c:v>
                </c:pt>
                <c:pt idx="93780">
                  <c:v>311.00950700010799</c:v>
                </c:pt>
                <c:pt idx="93781">
                  <c:v>311.01076300001199</c:v>
                </c:pt>
                <c:pt idx="93782">
                  <c:v>311.01162200002301</c:v>
                </c:pt>
                <c:pt idx="93783">
                  <c:v>311.01281700011896</c:v>
                </c:pt>
                <c:pt idx="93784">
                  <c:v>311.01351799998099</c:v>
                </c:pt>
                <c:pt idx="93785">
                  <c:v>311.01483700012898</c:v>
                </c:pt>
                <c:pt idx="93786">
                  <c:v>311.01575699994999</c:v>
                </c:pt>
                <c:pt idx="93787">
                  <c:v>311.020496999844</c:v>
                </c:pt>
                <c:pt idx="93788">
                  <c:v>311.02999899985599</c:v>
                </c:pt>
                <c:pt idx="93789">
                  <c:v>311.03053400010998</c:v>
                </c:pt>
                <c:pt idx="93790">
                  <c:v>311.03150599983502</c:v>
                </c:pt>
                <c:pt idx="93791">
                  <c:v>311.03228399979298</c:v>
                </c:pt>
                <c:pt idx="93792">
                  <c:v>311.06150899995498</c:v>
                </c:pt>
                <c:pt idx="93793">
                  <c:v>311.06332899980703</c:v>
                </c:pt>
                <c:pt idx="93794">
                  <c:v>311.07331900011496</c:v>
                </c:pt>
                <c:pt idx="93795">
                  <c:v>311.073780999777</c:v>
                </c:pt>
                <c:pt idx="93796">
                  <c:v>311.07454899984003</c:v>
                </c:pt>
                <c:pt idx="93797">
                  <c:v>311.07503500015804</c:v>
                </c:pt>
                <c:pt idx="93798">
                  <c:v>311.08652900002198</c:v>
                </c:pt>
                <c:pt idx="93799">
                  <c:v>311.093225000149</c:v>
                </c:pt>
                <c:pt idx="93800">
                  <c:v>311.12767900003701</c:v>
                </c:pt>
                <c:pt idx="93801">
                  <c:v>311.12829999983603</c:v>
                </c:pt>
                <c:pt idx="93802">
                  <c:v>311.12952700004797</c:v>
                </c:pt>
                <c:pt idx="93803">
                  <c:v>311.13053399985802</c:v>
                </c:pt>
                <c:pt idx="93804">
                  <c:v>311.13514600019698</c:v>
                </c:pt>
                <c:pt idx="93805">
                  <c:v>311.14387099978501</c:v>
                </c:pt>
                <c:pt idx="93806">
                  <c:v>311.16313099983</c:v>
                </c:pt>
                <c:pt idx="93807">
                  <c:v>311.16380999992504</c:v>
                </c:pt>
                <c:pt idx="93808">
                  <c:v>311.16510599986202</c:v>
                </c:pt>
                <c:pt idx="93809">
                  <c:v>311.16594000013697</c:v>
                </c:pt>
                <c:pt idx="93810">
                  <c:v>311.17119600003201</c:v>
                </c:pt>
                <c:pt idx="93811">
                  <c:v>311.17140900005296</c:v>
                </c:pt>
                <c:pt idx="93812">
                  <c:v>311.17185299990501</c:v>
                </c:pt>
                <c:pt idx="93813">
                  <c:v>311.17197799994699</c:v>
                </c:pt>
                <c:pt idx="93814">
                  <c:v>311.17310199988401</c:v>
                </c:pt>
                <c:pt idx="93815">
                  <c:v>311.17317799999</c:v>
                </c:pt>
                <c:pt idx="93816">
                  <c:v>311.17399399999999</c:v>
                </c:pt>
                <c:pt idx="93817">
                  <c:v>311.17413499987299</c:v>
                </c:pt>
                <c:pt idx="93818">
                  <c:v>311.17676499980001</c:v>
                </c:pt>
                <c:pt idx="93819">
                  <c:v>311.17714899983105</c:v>
                </c:pt>
                <c:pt idx="93820">
                  <c:v>311.17786300001103</c:v>
                </c:pt>
                <c:pt idx="93821">
                  <c:v>311.17839199987401</c:v>
                </c:pt>
                <c:pt idx="93822">
                  <c:v>311.18916200011802</c:v>
                </c:pt>
                <c:pt idx="93823">
                  <c:v>311.18988500020299</c:v>
                </c:pt>
                <c:pt idx="93824">
                  <c:v>311.19117600019302</c:v>
                </c:pt>
                <c:pt idx="93825">
                  <c:v>311.19224099984399</c:v>
                </c:pt>
                <c:pt idx="93826">
                  <c:v>311.19917300020404</c:v>
                </c:pt>
                <c:pt idx="93827">
                  <c:v>311.22378600002702</c:v>
                </c:pt>
                <c:pt idx="93828">
                  <c:v>311.22428500020703</c:v>
                </c:pt>
                <c:pt idx="93829">
                  <c:v>311.225127999932</c:v>
                </c:pt>
                <c:pt idx="93830">
                  <c:v>311.22604800020702</c:v>
                </c:pt>
                <c:pt idx="93831">
                  <c:v>311.22721900010197</c:v>
                </c:pt>
                <c:pt idx="93832">
                  <c:v>311.23126800002802</c:v>
                </c:pt>
                <c:pt idx="93833">
                  <c:v>311.254818000179</c:v>
                </c:pt>
                <c:pt idx="93834">
                  <c:v>311.25774600013699</c:v>
                </c:pt>
                <c:pt idx="93835">
                  <c:v>311.25838300022201</c:v>
                </c:pt>
                <c:pt idx="93836">
                  <c:v>311.25909299998898</c:v>
                </c:pt>
                <c:pt idx="93837">
                  <c:v>311.259730000074</c:v>
                </c:pt>
                <c:pt idx="93838">
                  <c:v>311.26057900019003</c:v>
                </c:pt>
                <c:pt idx="93839">
                  <c:v>311.26628899983103</c:v>
                </c:pt>
                <c:pt idx="93840">
                  <c:v>311.276581000129</c:v>
                </c:pt>
                <c:pt idx="93841">
                  <c:v>311.27722100018195</c:v>
                </c:pt>
                <c:pt idx="93842">
                  <c:v>311.27857100000205</c:v>
                </c:pt>
                <c:pt idx="93843">
                  <c:v>311.27951300004401</c:v>
                </c:pt>
                <c:pt idx="93844">
                  <c:v>311.29007299978099</c:v>
                </c:pt>
                <c:pt idx="93845">
                  <c:v>311.29070999986601</c:v>
                </c:pt>
                <c:pt idx="93846">
                  <c:v>311.291878999782</c:v>
                </c:pt>
                <c:pt idx="93847">
                  <c:v>311.29286499981305</c:v>
                </c:pt>
                <c:pt idx="93848">
                  <c:v>311.30645700022797</c:v>
                </c:pt>
                <c:pt idx="93849">
                  <c:v>311.331447000156</c:v>
                </c:pt>
                <c:pt idx="93850">
                  <c:v>311.33181399991298</c:v>
                </c:pt>
                <c:pt idx="93851">
                  <c:v>311.33262399998699</c:v>
                </c:pt>
                <c:pt idx="93852">
                  <c:v>311.33320500021</c:v>
                </c:pt>
                <c:pt idx="93853">
                  <c:v>311.33354699977599</c:v>
                </c:pt>
                <c:pt idx="93854">
                  <c:v>311.340327999914</c:v>
                </c:pt>
                <c:pt idx="93855">
                  <c:v>311.34064099978696</c:v>
                </c:pt>
                <c:pt idx="93856">
                  <c:v>311.341177000031</c:v>
                </c:pt>
                <c:pt idx="93857">
                  <c:v>311.342166000031</c:v>
                </c:pt>
                <c:pt idx="93858">
                  <c:v>311.34291899979797</c:v>
                </c:pt>
                <c:pt idx="93859">
                  <c:v>311.34529000019</c:v>
                </c:pt>
                <c:pt idx="93860">
                  <c:v>311.34592899979901</c:v>
                </c:pt>
                <c:pt idx="93861">
                  <c:v>311.34705300019004</c:v>
                </c:pt>
                <c:pt idx="93862">
                  <c:v>311.347272000148</c:v>
                </c:pt>
                <c:pt idx="93863">
                  <c:v>311.34825299977797</c:v>
                </c:pt>
                <c:pt idx="93864">
                  <c:v>311.34898199979904</c:v>
                </c:pt>
                <c:pt idx="93865">
                  <c:v>311.34970499988401</c:v>
                </c:pt>
                <c:pt idx="93866">
                  <c:v>311.350972000127</c:v>
                </c:pt>
                <c:pt idx="93867">
                  <c:v>311.35187900008498</c:v>
                </c:pt>
                <c:pt idx="93868">
                  <c:v>311.36634799986399</c:v>
                </c:pt>
                <c:pt idx="93869">
                  <c:v>311.366944999917</c:v>
                </c:pt>
                <c:pt idx="93870">
                  <c:v>311.36823999986501</c:v>
                </c:pt>
                <c:pt idx="93871">
                  <c:v>311.36907400014002</c:v>
                </c:pt>
                <c:pt idx="93872">
                  <c:v>311.37000399985402</c:v>
                </c:pt>
                <c:pt idx="93873">
                  <c:v>311.37033000004499</c:v>
                </c:pt>
                <c:pt idx="93874">
                  <c:v>311.37089300000298</c:v>
                </c:pt>
                <c:pt idx="93875">
                  <c:v>311.37136400002402</c:v>
                </c:pt>
                <c:pt idx="93876">
                  <c:v>311.394100000143</c:v>
                </c:pt>
                <c:pt idx="93877">
                  <c:v>311.39476199996301</c:v>
                </c:pt>
                <c:pt idx="93878">
                  <c:v>311.396138999953</c:v>
                </c:pt>
                <c:pt idx="93879">
                  <c:v>311.39703100006903</c:v>
                </c:pt>
                <c:pt idx="93880">
                  <c:v>311.40272199991102</c:v>
                </c:pt>
                <c:pt idx="93881">
                  <c:v>311.40762599989097</c:v>
                </c:pt>
                <c:pt idx="93882">
                  <c:v>311.41702100012395</c:v>
                </c:pt>
                <c:pt idx="93883">
                  <c:v>311.431929999798</c:v>
                </c:pt>
                <c:pt idx="93884">
                  <c:v>311.43251100002004</c:v>
                </c:pt>
                <c:pt idx="93885">
                  <c:v>311.43367000004201</c:v>
                </c:pt>
                <c:pt idx="93886">
                  <c:v>311.434481000105</c:v>
                </c:pt>
                <c:pt idx="93887">
                  <c:v>311.44088300015903</c:v>
                </c:pt>
                <c:pt idx="93888">
                  <c:v>311.44286900007501</c:v>
                </c:pt>
                <c:pt idx="93889">
                  <c:v>311.44329700009604</c:v>
                </c:pt>
                <c:pt idx="93890">
                  <c:v>311.443507000149</c:v>
                </c:pt>
                <c:pt idx="93891">
                  <c:v>311.44407800002199</c:v>
                </c:pt>
                <c:pt idx="93892">
                  <c:v>311.44518300015903</c:v>
                </c:pt>
                <c:pt idx="93893">
                  <c:v>311.445691999779</c:v>
                </c:pt>
                <c:pt idx="93894">
                  <c:v>311.44619099995901</c:v>
                </c:pt>
                <c:pt idx="93895">
                  <c:v>311.44701199991601</c:v>
                </c:pt>
                <c:pt idx="93896">
                  <c:v>311.44721000009605</c:v>
                </c:pt>
                <c:pt idx="93897">
                  <c:v>311.44791899987399</c:v>
                </c:pt>
                <c:pt idx="93898">
                  <c:v>311.45875999982297</c:v>
                </c:pt>
                <c:pt idx="93899">
                  <c:v>311.45935999984403</c:v>
                </c:pt>
                <c:pt idx="93900">
                  <c:v>311.46043299986502</c:v>
                </c:pt>
                <c:pt idx="93901">
                  <c:v>311.46119200002403</c:v>
                </c:pt>
                <c:pt idx="93902">
                  <c:v>311.47492399986703</c:v>
                </c:pt>
                <c:pt idx="93903">
                  <c:v>311.4755900001</c:v>
                </c:pt>
                <c:pt idx="93904">
                  <c:v>311.476706000121</c:v>
                </c:pt>
                <c:pt idx="93905">
                  <c:v>311.47752300012098</c:v>
                </c:pt>
                <c:pt idx="93906">
                  <c:v>311.48355000004796</c:v>
                </c:pt>
                <c:pt idx="93907">
                  <c:v>311.48641600020699</c:v>
                </c:pt>
                <c:pt idx="93908">
                  <c:v>311.48708199998498</c:v>
                </c:pt>
                <c:pt idx="93909">
                  <c:v>311.48836100010095</c:v>
                </c:pt>
                <c:pt idx="93910">
                  <c:v>311.48925099978402</c:v>
                </c:pt>
                <c:pt idx="93911">
                  <c:v>311.50796500014599</c:v>
                </c:pt>
                <c:pt idx="93912">
                  <c:v>311.51016000012498</c:v>
                </c:pt>
                <c:pt idx="93913">
                  <c:v>311.51778999992501</c:v>
                </c:pt>
                <c:pt idx="93914">
                  <c:v>311.52442099983</c:v>
                </c:pt>
                <c:pt idx="93915">
                  <c:v>311.52509699995704</c:v>
                </c:pt>
                <c:pt idx="93916">
                  <c:v>311.52654700008497</c:v>
                </c:pt>
                <c:pt idx="93917">
                  <c:v>311.52760799977796</c:v>
                </c:pt>
                <c:pt idx="93918">
                  <c:v>311.53172899985202</c:v>
                </c:pt>
                <c:pt idx="93919">
                  <c:v>311.53230000017999</c:v>
                </c:pt>
                <c:pt idx="93920">
                  <c:v>311.53352999990602</c:v>
                </c:pt>
                <c:pt idx="93921">
                  <c:v>311.53479900012798</c:v>
                </c:pt>
                <c:pt idx="93922">
                  <c:v>311.537355999917</c:v>
                </c:pt>
                <c:pt idx="93923">
                  <c:v>311.54048700000203</c:v>
                </c:pt>
                <c:pt idx="93924">
                  <c:v>311.54108200007602</c:v>
                </c:pt>
                <c:pt idx="93925">
                  <c:v>311.54215700007597</c:v>
                </c:pt>
                <c:pt idx="93926">
                  <c:v>311.54289200003399</c:v>
                </c:pt>
                <c:pt idx="93927">
                  <c:v>311.54910900022503</c:v>
                </c:pt>
                <c:pt idx="93928">
                  <c:v>311.54959900004502</c:v>
                </c:pt>
                <c:pt idx="93929">
                  <c:v>311.550616000204</c:v>
                </c:pt>
                <c:pt idx="93930">
                  <c:v>311.55136000006598</c:v>
                </c:pt>
                <c:pt idx="93931">
                  <c:v>311.55857600015202</c:v>
                </c:pt>
                <c:pt idx="93932">
                  <c:v>311.57218099997402</c:v>
                </c:pt>
                <c:pt idx="93933">
                  <c:v>311.57284099981501</c:v>
                </c:pt>
                <c:pt idx="93934">
                  <c:v>311.57407899991</c:v>
                </c:pt>
                <c:pt idx="93935">
                  <c:v>311.57486900019597</c:v>
                </c:pt>
                <c:pt idx="93936">
                  <c:v>311.57590400016397</c:v>
                </c:pt>
                <c:pt idx="93937">
                  <c:v>311.57636999978399</c:v>
                </c:pt>
                <c:pt idx="93938">
                  <c:v>311.57743299991103</c:v>
                </c:pt>
                <c:pt idx="93939">
                  <c:v>311.57790499992103</c:v>
                </c:pt>
                <c:pt idx="93940">
                  <c:v>311.57802500001696</c:v>
                </c:pt>
                <c:pt idx="93941">
                  <c:v>311.57834299983699</c:v>
                </c:pt>
                <c:pt idx="93942">
                  <c:v>311.57883200012202</c:v>
                </c:pt>
                <c:pt idx="93943">
                  <c:v>311.57908600016498</c:v>
                </c:pt>
                <c:pt idx="93944">
                  <c:v>311.57948200006996</c:v>
                </c:pt>
                <c:pt idx="93945">
                  <c:v>311.57970799995297</c:v>
                </c:pt>
                <c:pt idx="93946">
                  <c:v>311.58068900003803</c:v>
                </c:pt>
                <c:pt idx="93947">
                  <c:v>311.58156299989002</c:v>
                </c:pt>
                <c:pt idx="93948">
                  <c:v>311.59672700005103</c:v>
                </c:pt>
                <c:pt idx="93949">
                  <c:v>311.60755300015802</c:v>
                </c:pt>
                <c:pt idx="93950">
                  <c:v>311.60821000003102</c:v>
                </c:pt>
                <c:pt idx="93951">
                  <c:v>311.609478999798</c:v>
                </c:pt>
                <c:pt idx="93952">
                  <c:v>311.61040100005198</c:v>
                </c:pt>
                <c:pt idx="93953">
                  <c:v>311.61495800006298</c:v>
                </c:pt>
                <c:pt idx="93954">
                  <c:v>311.61568200013699</c:v>
                </c:pt>
                <c:pt idx="93955">
                  <c:v>311.61701000019002</c:v>
                </c:pt>
                <c:pt idx="93956">
                  <c:v>311.61780799993699</c:v>
                </c:pt>
                <c:pt idx="93957">
                  <c:v>311.61793299997902</c:v>
                </c:pt>
                <c:pt idx="93958">
                  <c:v>311.617998000201</c:v>
                </c:pt>
                <c:pt idx="93959">
                  <c:v>311.61848000010599</c:v>
                </c:pt>
                <c:pt idx="93960">
                  <c:v>311.61855700020101</c:v>
                </c:pt>
                <c:pt idx="93961">
                  <c:v>311.61933800012702</c:v>
                </c:pt>
                <c:pt idx="93962">
                  <c:v>311.61999000005301</c:v>
                </c:pt>
                <c:pt idx="93963">
                  <c:v>311.62007300008497</c:v>
                </c:pt>
                <c:pt idx="93964">
                  <c:v>311.628176999875</c:v>
                </c:pt>
                <c:pt idx="93965">
                  <c:v>311.637309000161</c:v>
                </c:pt>
                <c:pt idx="93966">
                  <c:v>311.64132999992898</c:v>
                </c:pt>
                <c:pt idx="93967">
                  <c:v>311.649200999909</c:v>
                </c:pt>
                <c:pt idx="93968">
                  <c:v>311.65035100002495</c:v>
                </c:pt>
                <c:pt idx="93969">
                  <c:v>311.65081300014197</c:v>
                </c:pt>
                <c:pt idx="93970">
                  <c:v>311.65157900022604</c:v>
                </c:pt>
                <c:pt idx="93971">
                  <c:v>311.652490000142</c:v>
                </c:pt>
                <c:pt idx="93972">
                  <c:v>311.65597200015299</c:v>
                </c:pt>
                <c:pt idx="93973">
                  <c:v>311.66716899997402</c:v>
                </c:pt>
                <c:pt idx="93974">
                  <c:v>311.66779300019698</c:v>
                </c:pt>
                <c:pt idx="93975">
                  <c:v>311.66898599985802</c:v>
                </c:pt>
                <c:pt idx="93976">
                  <c:v>311.66986800007999</c:v>
                </c:pt>
                <c:pt idx="93977">
                  <c:v>311.68295199995498</c:v>
                </c:pt>
                <c:pt idx="93978">
                  <c:v>311.69920100001002</c:v>
                </c:pt>
                <c:pt idx="93979">
                  <c:v>311.705900000106</c:v>
                </c:pt>
                <c:pt idx="93980">
                  <c:v>311.709746999895</c:v>
                </c:pt>
                <c:pt idx="93981">
                  <c:v>311.72137800012899</c:v>
                </c:pt>
                <c:pt idx="93982">
                  <c:v>311.72838000020403</c:v>
                </c:pt>
                <c:pt idx="93983">
                  <c:v>311.72898800014002</c:v>
                </c:pt>
                <c:pt idx="93984">
                  <c:v>311.73002300010904</c:v>
                </c:pt>
                <c:pt idx="93985">
                  <c:v>311.73085999989701</c:v>
                </c:pt>
                <c:pt idx="93986">
                  <c:v>311.73482099984506</c:v>
                </c:pt>
                <c:pt idx="93987">
                  <c:v>311.73535400011997</c:v>
                </c:pt>
                <c:pt idx="93988">
                  <c:v>311.73636599987697</c:v>
                </c:pt>
                <c:pt idx="93989">
                  <c:v>311.737095999887</c:v>
                </c:pt>
                <c:pt idx="93990">
                  <c:v>311.73842299995101</c:v>
                </c:pt>
                <c:pt idx="93991">
                  <c:v>311.73894199991901</c:v>
                </c:pt>
                <c:pt idx="93992">
                  <c:v>311.739925999972</c:v>
                </c:pt>
                <c:pt idx="93993">
                  <c:v>311.74073700003601</c:v>
                </c:pt>
                <c:pt idx="93994">
                  <c:v>311.741186999825</c:v>
                </c:pt>
                <c:pt idx="93995">
                  <c:v>311.74183299981399</c:v>
                </c:pt>
                <c:pt idx="93996">
                  <c:v>311.74295099981396</c:v>
                </c:pt>
                <c:pt idx="93997">
                  <c:v>311.74377300021598</c:v>
                </c:pt>
                <c:pt idx="93998">
                  <c:v>311.749395999868</c:v>
                </c:pt>
                <c:pt idx="93999">
                  <c:v>311.74999799986796</c:v>
                </c:pt>
                <c:pt idx="94000">
                  <c:v>311.75102599990998</c:v>
                </c:pt>
                <c:pt idx="94001">
                  <c:v>311.75175399994203</c:v>
                </c:pt>
                <c:pt idx="94002">
                  <c:v>311.79559900010599</c:v>
                </c:pt>
                <c:pt idx="94003">
                  <c:v>311.79627399978898</c:v>
                </c:pt>
                <c:pt idx="94004">
                  <c:v>311.79759799988403</c:v>
                </c:pt>
                <c:pt idx="94005">
                  <c:v>311.79855800019095</c:v>
                </c:pt>
                <c:pt idx="94006">
                  <c:v>311.79963800013797</c:v>
                </c:pt>
                <c:pt idx="94007">
                  <c:v>311.80771700019199</c:v>
                </c:pt>
                <c:pt idx="94008">
                  <c:v>311.836575000143</c:v>
                </c:pt>
                <c:pt idx="94009">
                  <c:v>311.83755199981499</c:v>
                </c:pt>
                <c:pt idx="94010">
                  <c:v>311.86316699995501</c:v>
                </c:pt>
                <c:pt idx="94011">
                  <c:v>311.86396400016702</c:v>
                </c:pt>
                <c:pt idx="94012">
                  <c:v>311.86506999983902</c:v>
                </c:pt>
                <c:pt idx="94013">
                  <c:v>311.865903000125</c:v>
                </c:pt>
                <c:pt idx="94014">
                  <c:v>311.86811599991398</c:v>
                </c:pt>
                <c:pt idx="94015">
                  <c:v>311.88071899987295</c:v>
                </c:pt>
                <c:pt idx="94016">
                  <c:v>311.88368199991601</c:v>
                </c:pt>
                <c:pt idx="94017">
                  <c:v>311.88438199978901</c:v>
                </c:pt>
                <c:pt idx="94018">
                  <c:v>311.88552799994699</c:v>
                </c:pt>
                <c:pt idx="94019">
                  <c:v>311.88581100013801</c:v>
                </c:pt>
                <c:pt idx="94020">
                  <c:v>311.88646999998997</c:v>
                </c:pt>
                <c:pt idx="94021">
                  <c:v>311.88684900007496</c:v>
                </c:pt>
                <c:pt idx="94022">
                  <c:v>311.88783900006399</c:v>
                </c:pt>
                <c:pt idx="94023">
                  <c:v>311.88878700004295</c:v>
                </c:pt>
                <c:pt idx="94024">
                  <c:v>311.88894700016999</c:v>
                </c:pt>
                <c:pt idx="94025">
                  <c:v>311.88955300012799</c:v>
                </c:pt>
                <c:pt idx="94026">
                  <c:v>311.89091699980003</c:v>
                </c:pt>
                <c:pt idx="94027">
                  <c:v>311.891782000202</c:v>
                </c:pt>
                <c:pt idx="94028">
                  <c:v>311.90981899999304</c:v>
                </c:pt>
                <c:pt idx="94029">
                  <c:v>311.910220999834</c:v>
                </c:pt>
                <c:pt idx="94030">
                  <c:v>311.91094899986604</c:v>
                </c:pt>
                <c:pt idx="94031">
                  <c:v>311.91144200010899</c:v>
                </c:pt>
                <c:pt idx="94032">
                  <c:v>311.92159100010002</c:v>
                </c:pt>
                <c:pt idx="94033">
                  <c:v>311.92173399995204</c:v>
                </c:pt>
                <c:pt idx="94034">
                  <c:v>311.92244500016301</c:v>
                </c:pt>
                <c:pt idx="94035">
                  <c:v>311.92368600022695</c:v>
                </c:pt>
                <c:pt idx="94036">
                  <c:v>311.92457899987801</c:v>
                </c:pt>
                <c:pt idx="94037">
                  <c:v>311.93245199983699</c:v>
                </c:pt>
                <c:pt idx="94038">
                  <c:v>311.93308799993201</c:v>
                </c:pt>
                <c:pt idx="94039">
                  <c:v>311.93424100001698</c:v>
                </c:pt>
                <c:pt idx="94040">
                  <c:v>311.93470000016498</c:v>
                </c:pt>
                <c:pt idx="94041">
                  <c:v>311.93500000017502</c:v>
                </c:pt>
                <c:pt idx="94042">
                  <c:v>311.93530500013298</c:v>
                </c:pt>
                <c:pt idx="94043">
                  <c:v>311.93643200003805</c:v>
                </c:pt>
                <c:pt idx="94044">
                  <c:v>311.93704199995398</c:v>
                </c:pt>
                <c:pt idx="94045">
                  <c:v>311.937227999806</c:v>
                </c:pt>
                <c:pt idx="94046">
                  <c:v>311.93742899995397</c:v>
                </c:pt>
                <c:pt idx="94047">
                  <c:v>311.93807899990099</c:v>
                </c:pt>
                <c:pt idx="94048">
                  <c:v>311.938556999848</c:v>
                </c:pt>
                <c:pt idx="94049">
                  <c:v>311.95520700021001</c:v>
                </c:pt>
                <c:pt idx="94050">
                  <c:v>311.971845999778</c:v>
                </c:pt>
                <c:pt idx="94051">
                  <c:v>311.97373900022205</c:v>
                </c:pt>
                <c:pt idx="94052">
                  <c:v>311.97463999978902</c:v>
                </c:pt>
                <c:pt idx="94053">
                  <c:v>311.98392599981099</c:v>
                </c:pt>
                <c:pt idx="94054">
                  <c:v>311.98435599981099</c:v>
                </c:pt>
                <c:pt idx="94055">
                  <c:v>311.98526300022399</c:v>
                </c:pt>
                <c:pt idx="94056">
                  <c:v>311.98562800000201</c:v>
                </c:pt>
                <c:pt idx="94057">
                  <c:v>311.98601799997004</c:v>
                </c:pt>
                <c:pt idx="94058">
                  <c:v>311.98605500003396</c:v>
                </c:pt>
                <c:pt idx="94059">
                  <c:v>311.986760999843</c:v>
                </c:pt>
                <c:pt idx="94060">
                  <c:v>311.98728299978001</c:v>
                </c:pt>
                <c:pt idx="94061">
                  <c:v>311.99698599993997</c:v>
                </c:pt>
                <c:pt idx="94062">
                  <c:v>311.99753000009798</c:v>
                </c:pt>
                <c:pt idx="94063">
                  <c:v>311.99772699983401</c:v>
                </c:pt>
                <c:pt idx="94064">
                  <c:v>311.99860300012</c:v>
                </c:pt>
                <c:pt idx="94065">
                  <c:v>311.99927099987605</c:v>
                </c:pt>
                <c:pt idx="94066">
                  <c:v>311.999443999866</c:v>
                </c:pt>
                <c:pt idx="94067">
                  <c:v>312.00674599995102</c:v>
                </c:pt>
                <c:pt idx="94068">
                  <c:v>312.01156799988803</c:v>
                </c:pt>
                <c:pt idx="94069">
                  <c:v>312.01218600017398</c:v>
                </c:pt>
                <c:pt idx="94070">
                  <c:v>312.01349100001596</c:v>
                </c:pt>
                <c:pt idx="94071">
                  <c:v>312.01439300002596</c:v>
                </c:pt>
                <c:pt idx="94072">
                  <c:v>312.01444499993096</c:v>
                </c:pt>
                <c:pt idx="94073">
                  <c:v>312.01504799992102</c:v>
                </c:pt>
                <c:pt idx="94074">
                  <c:v>312.01640100016397</c:v>
                </c:pt>
                <c:pt idx="94075">
                  <c:v>312.01731400005798</c:v>
                </c:pt>
                <c:pt idx="94076">
                  <c:v>312.03521499992297</c:v>
                </c:pt>
                <c:pt idx="94077">
                  <c:v>312.03584200011301</c:v>
                </c:pt>
                <c:pt idx="94078">
                  <c:v>312.03706199994394</c:v>
                </c:pt>
                <c:pt idx="94079">
                  <c:v>312.03793799977501</c:v>
                </c:pt>
                <c:pt idx="94080">
                  <c:v>312.045763999776</c:v>
                </c:pt>
                <c:pt idx="94081">
                  <c:v>312.05278400011497</c:v>
                </c:pt>
                <c:pt idx="94082">
                  <c:v>312.067466999906</c:v>
                </c:pt>
                <c:pt idx="94083">
                  <c:v>312.06786399980001</c:v>
                </c:pt>
                <c:pt idx="94084">
                  <c:v>312.06861200007501</c:v>
                </c:pt>
                <c:pt idx="94085">
                  <c:v>312.06911299977901</c:v>
                </c:pt>
                <c:pt idx="94086">
                  <c:v>312.07515500000204</c:v>
                </c:pt>
                <c:pt idx="94087">
                  <c:v>312.07653999990703</c:v>
                </c:pt>
                <c:pt idx="94088">
                  <c:v>312.08422300005606</c:v>
                </c:pt>
                <c:pt idx="94089">
                  <c:v>312.10137700009</c:v>
                </c:pt>
                <c:pt idx="94090">
                  <c:v>312.10199399993098</c:v>
                </c:pt>
                <c:pt idx="94091">
                  <c:v>312.10208199991001</c:v>
                </c:pt>
                <c:pt idx="94092">
                  <c:v>312.10336200001598</c:v>
                </c:pt>
                <c:pt idx="94093">
                  <c:v>312.10431999988901</c:v>
                </c:pt>
                <c:pt idx="94094">
                  <c:v>312.11042899985802</c:v>
                </c:pt>
                <c:pt idx="94095">
                  <c:v>312.11748299983799</c:v>
                </c:pt>
                <c:pt idx="94096">
                  <c:v>312.12409199997597</c:v>
                </c:pt>
                <c:pt idx="94097">
                  <c:v>312.12479199984904</c:v>
                </c:pt>
                <c:pt idx="94098">
                  <c:v>312.126085999807</c:v>
                </c:pt>
                <c:pt idx="94099">
                  <c:v>312.12708600014503</c:v>
                </c:pt>
                <c:pt idx="94100">
                  <c:v>312.12924500005101</c:v>
                </c:pt>
                <c:pt idx="94101">
                  <c:v>312.12971200011401</c:v>
                </c:pt>
                <c:pt idx="94102">
                  <c:v>312.12977399991297</c:v>
                </c:pt>
                <c:pt idx="94103">
                  <c:v>312.13039900012501</c:v>
                </c:pt>
                <c:pt idx="94104">
                  <c:v>312.13085599983901</c:v>
                </c:pt>
                <c:pt idx="94105">
                  <c:v>312.13154999977598</c:v>
                </c:pt>
                <c:pt idx="94106">
                  <c:v>312.13165500002998</c:v>
                </c:pt>
                <c:pt idx="94107">
                  <c:v>312.13241200020997</c:v>
                </c:pt>
                <c:pt idx="94108">
                  <c:v>312.14491899981999</c:v>
                </c:pt>
                <c:pt idx="94109">
                  <c:v>312.14494300002099</c:v>
                </c:pt>
                <c:pt idx="94110">
                  <c:v>312.14554000007405</c:v>
                </c:pt>
                <c:pt idx="94111">
                  <c:v>312.14557300017901</c:v>
                </c:pt>
                <c:pt idx="94112">
                  <c:v>312.14670100007402</c:v>
                </c:pt>
                <c:pt idx="94113">
                  <c:v>312.14670600002097</c:v>
                </c:pt>
                <c:pt idx="94114">
                  <c:v>312.14747300009503</c:v>
                </c:pt>
                <c:pt idx="94115">
                  <c:v>312.147474000084</c:v>
                </c:pt>
                <c:pt idx="94116">
                  <c:v>312.15634399995901</c:v>
                </c:pt>
                <c:pt idx="94117">
                  <c:v>312.15704499982098</c:v>
                </c:pt>
                <c:pt idx="94118">
                  <c:v>312.15827200003304</c:v>
                </c:pt>
                <c:pt idx="94119">
                  <c:v>312.15918399993802</c:v>
                </c:pt>
                <c:pt idx="94120">
                  <c:v>312.17625299996104</c:v>
                </c:pt>
                <c:pt idx="94121">
                  <c:v>312.17685999990795</c:v>
                </c:pt>
                <c:pt idx="94122">
                  <c:v>312.17797499993998</c:v>
                </c:pt>
                <c:pt idx="94123">
                  <c:v>312.178832999961</c:v>
                </c:pt>
                <c:pt idx="94124">
                  <c:v>312.18104900017295</c:v>
                </c:pt>
                <c:pt idx="94125">
                  <c:v>312.19100799989906</c:v>
                </c:pt>
                <c:pt idx="94126">
                  <c:v>312.19145200020597</c:v>
                </c:pt>
                <c:pt idx="94127">
                  <c:v>312.19224500000502</c:v>
                </c:pt>
                <c:pt idx="94128">
                  <c:v>312.19276999991001</c:v>
                </c:pt>
                <c:pt idx="94129">
                  <c:v>312.21431699986999</c:v>
                </c:pt>
                <c:pt idx="94130">
                  <c:v>312.21481300008202</c:v>
                </c:pt>
                <c:pt idx="94131">
                  <c:v>312.22695999986098</c:v>
                </c:pt>
                <c:pt idx="94132">
                  <c:v>312.22743999978695</c:v>
                </c:pt>
                <c:pt idx="94133">
                  <c:v>312.22827900000902</c:v>
                </c:pt>
                <c:pt idx="94134">
                  <c:v>312.22894199981897</c:v>
                </c:pt>
                <c:pt idx="94135">
                  <c:v>312.22988599984001</c:v>
                </c:pt>
                <c:pt idx="94136">
                  <c:v>312.23262399998896</c:v>
                </c:pt>
                <c:pt idx="94137">
                  <c:v>312.23319799983</c:v>
                </c:pt>
                <c:pt idx="94138">
                  <c:v>312.23436199979903</c:v>
                </c:pt>
                <c:pt idx="94139">
                  <c:v>312.23516699992598</c:v>
                </c:pt>
                <c:pt idx="94140">
                  <c:v>312.23518300021101</c:v>
                </c:pt>
                <c:pt idx="94141">
                  <c:v>312.23582900020097</c:v>
                </c:pt>
                <c:pt idx="94142">
                  <c:v>312.23685599979899</c:v>
                </c:pt>
                <c:pt idx="94143">
                  <c:v>312.237171000106</c:v>
                </c:pt>
                <c:pt idx="94144">
                  <c:v>312.23809899984099</c:v>
                </c:pt>
                <c:pt idx="94145">
                  <c:v>312.24093899982103</c:v>
                </c:pt>
                <c:pt idx="94146">
                  <c:v>312.247639999895</c:v>
                </c:pt>
                <c:pt idx="94147">
                  <c:v>312.26024999978102</c:v>
                </c:pt>
                <c:pt idx="94148">
                  <c:v>312.263782000172</c:v>
                </c:pt>
                <c:pt idx="94149">
                  <c:v>312.264439000045</c:v>
                </c:pt>
                <c:pt idx="94150">
                  <c:v>312.26569199998198</c:v>
                </c:pt>
                <c:pt idx="94151">
                  <c:v>312.26668199997198</c:v>
                </c:pt>
                <c:pt idx="94152">
                  <c:v>312.26710999999301</c:v>
                </c:pt>
                <c:pt idx="94153">
                  <c:v>312.26770000011999</c:v>
                </c:pt>
                <c:pt idx="94154">
                  <c:v>312.26873400009902</c:v>
                </c:pt>
                <c:pt idx="94155">
                  <c:v>312.269456000194</c:v>
                </c:pt>
                <c:pt idx="94156">
                  <c:v>312.271456999951</c:v>
                </c:pt>
                <c:pt idx="94157">
                  <c:v>312.27178600010996</c:v>
                </c:pt>
                <c:pt idx="94158">
                  <c:v>312.27238700011998</c:v>
                </c:pt>
                <c:pt idx="94159">
                  <c:v>312.272800999835</c:v>
                </c:pt>
                <c:pt idx="94160">
                  <c:v>312.28479099991</c:v>
                </c:pt>
                <c:pt idx="94161">
                  <c:v>312.28701500003802</c:v>
                </c:pt>
                <c:pt idx="94162">
                  <c:v>312.299906000134</c:v>
                </c:pt>
                <c:pt idx="94163">
                  <c:v>312.30053799981704</c:v>
                </c:pt>
                <c:pt idx="94164">
                  <c:v>312.30185699996503</c:v>
                </c:pt>
                <c:pt idx="94165">
                  <c:v>312.30279000010302</c:v>
                </c:pt>
                <c:pt idx="94166">
                  <c:v>312.30398900015598</c:v>
                </c:pt>
                <c:pt idx="94167">
                  <c:v>312.32302899979902</c:v>
                </c:pt>
                <c:pt idx="94168">
                  <c:v>312.327659999937</c:v>
                </c:pt>
                <c:pt idx="94169">
                  <c:v>312.32827199983103</c:v>
                </c:pt>
                <c:pt idx="94170">
                  <c:v>312.32950100002199</c:v>
                </c:pt>
                <c:pt idx="94171">
                  <c:v>312.33039900007498</c:v>
                </c:pt>
                <c:pt idx="94172">
                  <c:v>312.33684600010702</c:v>
                </c:pt>
                <c:pt idx="94173">
                  <c:v>312.33786700022296</c:v>
                </c:pt>
                <c:pt idx="94174">
                  <c:v>312.33848400006502</c:v>
                </c:pt>
                <c:pt idx="94175">
                  <c:v>312.33966599984302</c:v>
                </c:pt>
                <c:pt idx="94176">
                  <c:v>312.34046500003302</c:v>
                </c:pt>
                <c:pt idx="94177">
                  <c:v>312.35058799984404</c:v>
                </c:pt>
                <c:pt idx="94178">
                  <c:v>312.35107100019297</c:v>
                </c:pt>
                <c:pt idx="94179">
                  <c:v>312.35195499994001</c:v>
                </c:pt>
                <c:pt idx="94180">
                  <c:v>312.35269199987601</c:v>
                </c:pt>
                <c:pt idx="94181">
                  <c:v>312.35411999978101</c:v>
                </c:pt>
                <c:pt idx="94182">
                  <c:v>312.36475700006798</c:v>
                </c:pt>
                <c:pt idx="94183">
                  <c:v>312.36537199993097</c:v>
                </c:pt>
                <c:pt idx="94184">
                  <c:v>312.36664400012097</c:v>
                </c:pt>
                <c:pt idx="94185">
                  <c:v>312.36748499986703</c:v>
                </c:pt>
                <c:pt idx="94186">
                  <c:v>312.37373800013296</c:v>
                </c:pt>
                <c:pt idx="94187">
                  <c:v>312.38271199981602</c:v>
                </c:pt>
                <c:pt idx="94188">
                  <c:v>312.389765999796</c:v>
                </c:pt>
                <c:pt idx="94189">
                  <c:v>312.39133700000798</c:v>
                </c:pt>
                <c:pt idx="94190">
                  <c:v>312.39999999979699</c:v>
                </c:pt>
                <c:pt idx="94191">
                  <c:v>312.41711700022205</c:v>
                </c:pt>
                <c:pt idx="94192">
                  <c:v>312.41779199990498</c:v>
                </c:pt>
                <c:pt idx="94193">
                  <c:v>312.41899799988403</c:v>
                </c:pt>
                <c:pt idx="94194">
                  <c:v>312.419853999927</c:v>
                </c:pt>
                <c:pt idx="94195">
                  <c:v>312.43809199986498</c:v>
                </c:pt>
                <c:pt idx="94196">
                  <c:v>312.48882099998804</c:v>
                </c:pt>
                <c:pt idx="94197">
                  <c:v>312.49836200004199</c:v>
                </c:pt>
                <c:pt idx="94198">
                  <c:v>312.49892699997798</c:v>
                </c:pt>
                <c:pt idx="94199">
                  <c:v>312.49992999982999</c:v>
                </c:pt>
                <c:pt idx="94200">
                  <c:v>312.50072200009498</c:v>
                </c:pt>
                <c:pt idx="94201">
                  <c:v>312.50683799999001</c:v>
                </c:pt>
                <c:pt idx="94202">
                  <c:v>312.50744899989496</c:v>
                </c:pt>
                <c:pt idx="94203">
                  <c:v>312.50755000019097</c:v>
                </c:pt>
                <c:pt idx="94204">
                  <c:v>312.50816200008501</c:v>
                </c:pt>
                <c:pt idx="94205">
                  <c:v>312.508852000064</c:v>
                </c:pt>
                <c:pt idx="94206">
                  <c:v>312.509582000075</c:v>
                </c:pt>
                <c:pt idx="94207">
                  <c:v>312.50975500006399</c:v>
                </c:pt>
                <c:pt idx="94208">
                  <c:v>312.51053300002201</c:v>
                </c:pt>
                <c:pt idx="94209">
                  <c:v>312.52435499982295</c:v>
                </c:pt>
                <c:pt idx="94210">
                  <c:v>312.52503499990701</c:v>
                </c:pt>
                <c:pt idx="94211">
                  <c:v>312.52638400019299</c:v>
                </c:pt>
                <c:pt idx="94212">
                  <c:v>312.52735299994998</c:v>
                </c:pt>
                <c:pt idx="94213">
                  <c:v>312.53043800006702</c:v>
                </c:pt>
                <c:pt idx="94214">
                  <c:v>312.53114699984502</c:v>
                </c:pt>
                <c:pt idx="94215">
                  <c:v>312.53243299988696</c:v>
                </c:pt>
                <c:pt idx="94216">
                  <c:v>312.53379600002495</c:v>
                </c:pt>
                <c:pt idx="94217">
                  <c:v>312.55794300022899</c:v>
                </c:pt>
                <c:pt idx="94218">
                  <c:v>312.55856300003802</c:v>
                </c:pt>
                <c:pt idx="94219">
                  <c:v>312.55982899983701</c:v>
                </c:pt>
                <c:pt idx="94220">
                  <c:v>312.560651999774</c:v>
                </c:pt>
                <c:pt idx="94221">
                  <c:v>312.56549999989096</c:v>
                </c:pt>
                <c:pt idx="94222">
                  <c:v>312.56579399996502</c:v>
                </c:pt>
                <c:pt idx="94223">
                  <c:v>312.56613799996501</c:v>
                </c:pt>
                <c:pt idx="94224">
                  <c:v>312.566252000124</c:v>
                </c:pt>
                <c:pt idx="94225">
                  <c:v>312.56660300005001</c:v>
                </c:pt>
                <c:pt idx="94226">
                  <c:v>312.56735899978503</c:v>
                </c:pt>
                <c:pt idx="94227">
                  <c:v>312.56741800007097</c:v>
                </c:pt>
                <c:pt idx="94228">
                  <c:v>312.56793700003897</c:v>
                </c:pt>
                <c:pt idx="94229">
                  <c:v>312.56837499995498</c:v>
                </c:pt>
                <c:pt idx="94230">
                  <c:v>312.57580300007203</c:v>
                </c:pt>
                <c:pt idx="94231">
                  <c:v>312.580374999924</c:v>
                </c:pt>
                <c:pt idx="94232">
                  <c:v>312.58500300009399</c:v>
                </c:pt>
                <c:pt idx="94233">
                  <c:v>312.585643000147</c:v>
                </c:pt>
                <c:pt idx="94234">
                  <c:v>312.58676600009397</c:v>
                </c:pt>
                <c:pt idx="94235">
                  <c:v>312.58755099997802</c:v>
                </c:pt>
                <c:pt idx="94236">
                  <c:v>312.58885999977701</c:v>
                </c:pt>
                <c:pt idx="94237">
                  <c:v>312.58956400006298</c:v>
                </c:pt>
                <c:pt idx="94238">
                  <c:v>312.59062700019001</c:v>
                </c:pt>
                <c:pt idx="94239">
                  <c:v>312.59183500014802</c:v>
                </c:pt>
                <c:pt idx="94240">
                  <c:v>312.595947999852</c:v>
                </c:pt>
                <c:pt idx="94241">
                  <c:v>312.60220400008603</c:v>
                </c:pt>
                <c:pt idx="94242">
                  <c:v>312.61788299980202</c:v>
                </c:pt>
                <c:pt idx="94243">
                  <c:v>312.62673999981399</c:v>
                </c:pt>
                <c:pt idx="94244">
                  <c:v>312.62740500005697</c:v>
                </c:pt>
                <c:pt idx="94245">
                  <c:v>312.62842600017296</c:v>
                </c:pt>
                <c:pt idx="94246">
                  <c:v>312.62928300020496</c:v>
                </c:pt>
                <c:pt idx="94247">
                  <c:v>312.63535600009999</c:v>
                </c:pt>
                <c:pt idx="94248">
                  <c:v>312.63884400004798</c:v>
                </c:pt>
                <c:pt idx="94249">
                  <c:v>312.63931200010097</c:v>
                </c:pt>
                <c:pt idx="94250">
                  <c:v>312.64000100009002</c:v>
                </c:pt>
                <c:pt idx="94251">
                  <c:v>312.64046900014301</c:v>
                </c:pt>
                <c:pt idx="94252">
                  <c:v>312.64376999979504</c:v>
                </c:pt>
                <c:pt idx="94253">
                  <c:v>312.64686699978398</c:v>
                </c:pt>
                <c:pt idx="94254">
                  <c:v>312.64726500012301</c:v>
                </c:pt>
                <c:pt idx="94255">
                  <c:v>312.64805499995401</c:v>
                </c:pt>
                <c:pt idx="94256">
                  <c:v>312.64855200015495</c:v>
                </c:pt>
                <c:pt idx="94257">
                  <c:v>312.65474100018696</c:v>
                </c:pt>
                <c:pt idx="94258">
                  <c:v>312.655378999807</c:v>
                </c:pt>
                <c:pt idx="94259">
                  <c:v>312.65657999983802</c:v>
                </c:pt>
                <c:pt idx="94260">
                  <c:v>312.65747199995502</c:v>
                </c:pt>
                <c:pt idx="94261">
                  <c:v>312.66670000013602</c:v>
                </c:pt>
                <c:pt idx="94262">
                  <c:v>312.69007299988505</c:v>
                </c:pt>
                <c:pt idx="94263">
                  <c:v>312.69084599989498</c:v>
                </c:pt>
                <c:pt idx="94264">
                  <c:v>312.692193000202</c:v>
                </c:pt>
                <c:pt idx="94265">
                  <c:v>312.69316499992698</c:v>
                </c:pt>
                <c:pt idx="94266">
                  <c:v>312.69659899999101</c:v>
                </c:pt>
                <c:pt idx="94267">
                  <c:v>312.69725399988596</c:v>
                </c:pt>
                <c:pt idx="94268">
                  <c:v>312.69836599994898</c:v>
                </c:pt>
                <c:pt idx="94269">
                  <c:v>312.69924300022399</c:v>
                </c:pt>
                <c:pt idx="94270">
                  <c:v>312.708081999971</c:v>
                </c:pt>
                <c:pt idx="94271">
                  <c:v>312.716870999793</c:v>
                </c:pt>
                <c:pt idx="94272">
                  <c:v>312.71760700019502</c:v>
                </c:pt>
                <c:pt idx="94273">
                  <c:v>312.71874999993003</c:v>
                </c:pt>
                <c:pt idx="94274">
                  <c:v>312.71969999988801</c:v>
                </c:pt>
                <c:pt idx="94275">
                  <c:v>312.735799000165</c:v>
                </c:pt>
                <c:pt idx="94276">
                  <c:v>312.736318000133</c:v>
                </c:pt>
                <c:pt idx="94277">
                  <c:v>312.73733099988004</c:v>
                </c:pt>
                <c:pt idx="94278">
                  <c:v>312.73803200019699</c:v>
                </c:pt>
                <c:pt idx="94279">
                  <c:v>312.73963500007</c:v>
                </c:pt>
                <c:pt idx="94280">
                  <c:v>312.74524099990202</c:v>
                </c:pt>
                <c:pt idx="94281">
                  <c:v>312.74587500001797</c:v>
                </c:pt>
                <c:pt idx="94282">
                  <c:v>312.74725499997601</c:v>
                </c:pt>
                <c:pt idx="94283">
                  <c:v>312.74813500021901</c:v>
                </c:pt>
                <c:pt idx="94284">
                  <c:v>312.75431899985</c:v>
                </c:pt>
                <c:pt idx="94285">
                  <c:v>312.755840000136</c:v>
                </c:pt>
                <c:pt idx="94286">
                  <c:v>312.76573000013695</c:v>
                </c:pt>
                <c:pt idx="94287">
                  <c:v>312.76617100002096</c:v>
                </c:pt>
                <c:pt idx="94288">
                  <c:v>312.76628800014799</c:v>
                </c:pt>
                <c:pt idx="94289">
                  <c:v>312.76701800015803</c:v>
                </c:pt>
                <c:pt idx="94290">
                  <c:v>312.76765800021099</c:v>
                </c:pt>
                <c:pt idx="94291">
                  <c:v>312.773401999947</c:v>
                </c:pt>
                <c:pt idx="94292">
                  <c:v>312.78157499991698</c:v>
                </c:pt>
                <c:pt idx="94293">
                  <c:v>312.78210099981101</c:v>
                </c:pt>
                <c:pt idx="94294">
                  <c:v>312.78307799993803</c:v>
                </c:pt>
                <c:pt idx="94295">
                  <c:v>312.78379000013899</c:v>
                </c:pt>
                <c:pt idx="94296">
                  <c:v>312.78388600003302</c:v>
                </c:pt>
                <c:pt idx="94297">
                  <c:v>312.79727799983402</c:v>
                </c:pt>
                <c:pt idx="94298">
                  <c:v>312.79763400016202</c:v>
                </c:pt>
                <c:pt idx="94299">
                  <c:v>312.79834999986599</c:v>
                </c:pt>
                <c:pt idx="94300">
                  <c:v>312.79882199987696</c:v>
                </c:pt>
                <c:pt idx="94301">
                  <c:v>312.80205900020496</c:v>
                </c:pt>
                <c:pt idx="94302">
                  <c:v>312.80244199979199</c:v>
                </c:pt>
                <c:pt idx="94303">
                  <c:v>312.80300500020496</c:v>
                </c:pt>
                <c:pt idx="94304">
                  <c:v>312.80339400018403</c:v>
                </c:pt>
                <c:pt idx="94305">
                  <c:v>312.80381199985601</c:v>
                </c:pt>
                <c:pt idx="94306">
                  <c:v>312.807952000184</c:v>
                </c:pt>
                <c:pt idx="94307">
                  <c:v>312.808579999909</c:v>
                </c:pt>
                <c:pt idx="94308">
                  <c:v>312.80965699988798</c:v>
                </c:pt>
                <c:pt idx="94309">
                  <c:v>312.81053300017396</c:v>
                </c:pt>
                <c:pt idx="94310">
                  <c:v>312.81063799997298</c:v>
                </c:pt>
                <c:pt idx="94311">
                  <c:v>312.81606199991</c:v>
                </c:pt>
                <c:pt idx="94312">
                  <c:v>312.82894900004902</c:v>
                </c:pt>
                <c:pt idx="94313">
                  <c:v>312.83038999981699</c:v>
                </c:pt>
                <c:pt idx="94314">
                  <c:v>312.83102199995398</c:v>
                </c:pt>
                <c:pt idx="94315">
                  <c:v>312.83210099991203</c:v>
                </c:pt>
                <c:pt idx="94316">
                  <c:v>312.83335099988102</c:v>
                </c:pt>
                <c:pt idx="94317">
                  <c:v>312.83542399978603</c:v>
                </c:pt>
                <c:pt idx="94318">
                  <c:v>312.874016000023</c:v>
                </c:pt>
                <c:pt idx="94319">
                  <c:v>312.87458799988599</c:v>
                </c:pt>
                <c:pt idx="94320">
                  <c:v>312.875738000002</c:v>
                </c:pt>
                <c:pt idx="94321">
                  <c:v>312.87648999978001</c:v>
                </c:pt>
                <c:pt idx="94322">
                  <c:v>312.879049000002</c:v>
                </c:pt>
                <c:pt idx="94323">
                  <c:v>312.88448099985499</c:v>
                </c:pt>
                <c:pt idx="94324">
                  <c:v>312.90184399995201</c:v>
                </c:pt>
                <c:pt idx="94325">
                  <c:v>312.902209000185</c:v>
                </c:pt>
                <c:pt idx="94326">
                  <c:v>312.90299600004801</c:v>
                </c:pt>
                <c:pt idx="94327">
                  <c:v>312.90352799987801</c:v>
                </c:pt>
                <c:pt idx="94328">
                  <c:v>312.90591700007997</c:v>
                </c:pt>
                <c:pt idx="94329">
                  <c:v>312.90631000001599</c:v>
                </c:pt>
                <c:pt idx="94330">
                  <c:v>312.90677900005903</c:v>
                </c:pt>
                <c:pt idx="94331">
                  <c:v>312.90681600012203</c:v>
                </c:pt>
                <c:pt idx="94332">
                  <c:v>312.90697599979399</c:v>
                </c:pt>
                <c:pt idx="94333">
                  <c:v>312.90729400006904</c:v>
                </c:pt>
                <c:pt idx="94334">
                  <c:v>312.90741300017498</c:v>
                </c:pt>
                <c:pt idx="94335">
                  <c:v>312.90754600013298</c:v>
                </c:pt>
                <c:pt idx="94336">
                  <c:v>312.90822600021704</c:v>
                </c:pt>
                <c:pt idx="94337">
                  <c:v>312.90835700019596</c:v>
                </c:pt>
                <c:pt idx="94338">
                  <c:v>312.90896000018603</c:v>
                </c:pt>
                <c:pt idx="94339">
                  <c:v>312.90914900000604</c:v>
                </c:pt>
                <c:pt idx="94340">
                  <c:v>312.91174099987899</c:v>
                </c:pt>
                <c:pt idx="94341">
                  <c:v>312.912269000207</c:v>
                </c:pt>
                <c:pt idx="94342">
                  <c:v>312.91335600008</c:v>
                </c:pt>
                <c:pt idx="94343">
                  <c:v>312.91411900019699</c:v>
                </c:pt>
                <c:pt idx="94344">
                  <c:v>312.92080299999702</c:v>
                </c:pt>
                <c:pt idx="94345">
                  <c:v>312.92501799998701</c:v>
                </c:pt>
                <c:pt idx="94346">
                  <c:v>312.92530500013498</c:v>
                </c:pt>
                <c:pt idx="94347">
                  <c:v>312.92572900019803</c:v>
                </c:pt>
                <c:pt idx="94348">
                  <c:v>312.92718199983904</c:v>
                </c:pt>
                <c:pt idx="94349">
                  <c:v>312.92812599986001</c:v>
                </c:pt>
                <c:pt idx="94350">
                  <c:v>312.934186999882</c:v>
                </c:pt>
                <c:pt idx="94351">
                  <c:v>312.93465099997701</c:v>
                </c:pt>
                <c:pt idx="94352">
                  <c:v>312.93542000002998</c:v>
                </c:pt>
                <c:pt idx="94353">
                  <c:v>312.93641599995601</c:v>
                </c:pt>
                <c:pt idx="94354">
                  <c:v>312.94138100019995</c:v>
                </c:pt>
                <c:pt idx="94355">
                  <c:v>312.94207500013698</c:v>
                </c:pt>
                <c:pt idx="94356">
                  <c:v>312.943422999978</c:v>
                </c:pt>
                <c:pt idx="94357">
                  <c:v>312.94444400009502</c:v>
                </c:pt>
                <c:pt idx="94358">
                  <c:v>312.961830999938</c:v>
                </c:pt>
                <c:pt idx="94359">
                  <c:v>312.97300500000296</c:v>
                </c:pt>
                <c:pt idx="94360">
                  <c:v>312.97717899997201</c:v>
                </c:pt>
                <c:pt idx="94361">
                  <c:v>312.98704800019505</c:v>
                </c:pt>
                <c:pt idx="94362">
                  <c:v>312.995924999995</c:v>
                </c:pt>
                <c:pt idx="94363">
                  <c:v>312.996544999805</c:v>
                </c:pt>
                <c:pt idx="94364">
                  <c:v>313.00274200020698</c:v>
                </c:pt>
                <c:pt idx="94365">
                  <c:v>313.00337099992197</c:v>
                </c:pt>
                <c:pt idx="94366">
                  <c:v>313.004464000187</c:v>
                </c:pt>
                <c:pt idx="94367">
                  <c:v>313.00528600013399</c:v>
                </c:pt>
                <c:pt idx="94368">
                  <c:v>313.00624699997502</c:v>
                </c:pt>
                <c:pt idx="94369">
                  <c:v>313.00684200004901</c:v>
                </c:pt>
                <c:pt idx="94370">
                  <c:v>313.00788499993303</c:v>
                </c:pt>
                <c:pt idx="94371">
                  <c:v>313.008747999901</c:v>
                </c:pt>
                <c:pt idx="94372">
                  <c:v>313.01424699995499</c:v>
                </c:pt>
                <c:pt idx="94373">
                  <c:v>313.01481299988103</c:v>
                </c:pt>
                <c:pt idx="94374">
                  <c:v>313.01584299990202</c:v>
                </c:pt>
                <c:pt idx="94375">
                  <c:v>313.01662399982797</c:v>
                </c:pt>
                <c:pt idx="94376">
                  <c:v>313.02148599979699</c:v>
                </c:pt>
                <c:pt idx="94377">
                  <c:v>313.02599699984</c:v>
                </c:pt>
                <c:pt idx="94378">
                  <c:v>313.02666000010504</c:v>
                </c:pt>
                <c:pt idx="94379">
                  <c:v>313.02794500015801</c:v>
                </c:pt>
                <c:pt idx="94380">
                  <c:v>313.02809899989302</c:v>
                </c:pt>
                <c:pt idx="94381">
                  <c:v>313.02887399988299</c:v>
                </c:pt>
                <c:pt idx="94382">
                  <c:v>313.03449500001</c:v>
                </c:pt>
                <c:pt idx="94383">
                  <c:v>313.04027599980998</c:v>
                </c:pt>
                <c:pt idx="94384">
                  <c:v>313.04099999988404</c:v>
                </c:pt>
                <c:pt idx="94385">
                  <c:v>313.04239500013796</c:v>
                </c:pt>
                <c:pt idx="94386">
                  <c:v>313.04339300004295</c:v>
                </c:pt>
                <c:pt idx="94387">
                  <c:v>313.05649600017205</c:v>
                </c:pt>
                <c:pt idx="94388">
                  <c:v>313.05708499985406</c:v>
                </c:pt>
                <c:pt idx="94389">
                  <c:v>313.05809000014</c:v>
                </c:pt>
                <c:pt idx="94390">
                  <c:v>313.05879399997099</c:v>
                </c:pt>
                <c:pt idx="94391">
                  <c:v>313.06021699992903</c:v>
                </c:pt>
                <c:pt idx="94392">
                  <c:v>313.06076500004502</c:v>
                </c:pt>
                <c:pt idx="94393">
                  <c:v>313.06188400003498</c:v>
                </c:pt>
                <c:pt idx="94394">
                  <c:v>313.06267399986604</c:v>
                </c:pt>
                <c:pt idx="94395">
                  <c:v>313.06836900011996</c:v>
                </c:pt>
                <c:pt idx="94396">
                  <c:v>313.06890499990897</c:v>
                </c:pt>
                <c:pt idx="94397">
                  <c:v>313.069910000194</c:v>
                </c:pt>
                <c:pt idx="94398">
                  <c:v>313.07073100015197</c:v>
                </c:pt>
                <c:pt idx="94399">
                  <c:v>313.07246999995101</c:v>
                </c:pt>
                <c:pt idx="94400">
                  <c:v>313.07288800007802</c:v>
                </c:pt>
                <c:pt idx="94401">
                  <c:v>313.07351599980302</c:v>
                </c:pt>
                <c:pt idx="94402">
                  <c:v>313.07437399982501</c:v>
                </c:pt>
                <c:pt idx="94403">
                  <c:v>313.08102200000502</c:v>
                </c:pt>
                <c:pt idx="94404">
                  <c:v>313.08841700001699</c:v>
                </c:pt>
                <c:pt idx="94405">
                  <c:v>313.09513099995399</c:v>
                </c:pt>
                <c:pt idx="94406">
                  <c:v>313.11803000016801</c:v>
                </c:pt>
                <c:pt idx="94407">
                  <c:v>313.11858400022101</c:v>
                </c:pt>
                <c:pt idx="94408">
                  <c:v>313.118636000126</c:v>
                </c:pt>
                <c:pt idx="94409">
                  <c:v>313.11980700002096</c:v>
                </c:pt>
                <c:pt idx="94410">
                  <c:v>313.12073900016895</c:v>
                </c:pt>
                <c:pt idx="94411">
                  <c:v>313.13622000015999</c:v>
                </c:pt>
                <c:pt idx="94412">
                  <c:v>313.13761799992699</c:v>
                </c:pt>
                <c:pt idx="94413">
                  <c:v>313.13799600002301</c:v>
                </c:pt>
                <c:pt idx="94414">
                  <c:v>313.13823500022397</c:v>
                </c:pt>
                <c:pt idx="94415">
                  <c:v>313.13863800005402</c:v>
                </c:pt>
                <c:pt idx="94416">
                  <c:v>313.139385999875</c:v>
                </c:pt>
                <c:pt idx="94417">
                  <c:v>313.139883000076</c:v>
                </c:pt>
                <c:pt idx="94418">
                  <c:v>313.14017300019196</c:v>
                </c:pt>
                <c:pt idx="94419">
                  <c:v>313.14030700013899</c:v>
                </c:pt>
                <c:pt idx="94420">
                  <c:v>313.14081199980097</c:v>
                </c:pt>
                <c:pt idx="94421">
                  <c:v>313.14494500020299</c:v>
                </c:pt>
                <c:pt idx="94422">
                  <c:v>313.16615600007896</c:v>
                </c:pt>
                <c:pt idx="94423">
                  <c:v>313.16838900011101</c:v>
                </c:pt>
                <c:pt idx="94424">
                  <c:v>313.19073299982796</c:v>
                </c:pt>
                <c:pt idx="94425">
                  <c:v>313.19124899982796</c:v>
                </c:pt>
                <c:pt idx="94426">
                  <c:v>313.19144200006099</c:v>
                </c:pt>
                <c:pt idx="94427">
                  <c:v>313.19223399986998</c:v>
                </c:pt>
                <c:pt idx="94428">
                  <c:v>313.19295899993404</c:v>
                </c:pt>
                <c:pt idx="94429">
                  <c:v>313.19878700014596</c:v>
                </c:pt>
                <c:pt idx="94430">
                  <c:v>313.199483000062</c:v>
                </c:pt>
                <c:pt idx="94431">
                  <c:v>313.20083399987101</c:v>
                </c:pt>
                <c:pt idx="94432">
                  <c:v>313.201767000009</c:v>
                </c:pt>
                <c:pt idx="94433">
                  <c:v>313.213668000116</c:v>
                </c:pt>
                <c:pt idx="94434">
                  <c:v>313.21400099977797</c:v>
                </c:pt>
                <c:pt idx="94435">
                  <c:v>313.21402100002098</c:v>
                </c:pt>
                <c:pt idx="94436">
                  <c:v>313.21449899996799</c:v>
                </c:pt>
                <c:pt idx="94437">
                  <c:v>313.21491800008499</c:v>
                </c:pt>
                <c:pt idx="94438">
                  <c:v>313.22405199989498</c:v>
                </c:pt>
                <c:pt idx="94439">
                  <c:v>313.224721000096</c:v>
                </c:pt>
                <c:pt idx="94440">
                  <c:v>313.22611799987499</c:v>
                </c:pt>
                <c:pt idx="94441">
                  <c:v>313.22705999991695</c:v>
                </c:pt>
                <c:pt idx="94442">
                  <c:v>313.23542000018199</c:v>
                </c:pt>
                <c:pt idx="94443">
                  <c:v>313.23595999992904</c:v>
                </c:pt>
                <c:pt idx="94444">
                  <c:v>313.23700199982295</c:v>
                </c:pt>
                <c:pt idx="94445">
                  <c:v>313.23773199983401</c:v>
                </c:pt>
                <c:pt idx="94446">
                  <c:v>313.24207099987603</c:v>
                </c:pt>
                <c:pt idx="94447">
                  <c:v>313.24242800019402</c:v>
                </c:pt>
                <c:pt idx="94448">
                  <c:v>313.24306699980303</c:v>
                </c:pt>
                <c:pt idx="94449">
                  <c:v>313.24352299998202</c:v>
                </c:pt>
                <c:pt idx="94450">
                  <c:v>313.25847700009001</c:v>
                </c:pt>
                <c:pt idx="94451">
                  <c:v>313.26179500001598</c:v>
                </c:pt>
                <c:pt idx="94452">
                  <c:v>313.26296299994203</c:v>
                </c:pt>
                <c:pt idx="94453">
                  <c:v>313.263664999794</c:v>
                </c:pt>
                <c:pt idx="94454">
                  <c:v>313.26489100001697</c:v>
                </c:pt>
                <c:pt idx="94455">
                  <c:v>313.26620500021795</c:v>
                </c:pt>
                <c:pt idx="94456">
                  <c:v>313.267884000197</c:v>
                </c:pt>
                <c:pt idx="94457">
                  <c:v>313.26835299978399</c:v>
                </c:pt>
                <c:pt idx="94458">
                  <c:v>313.26899199984803</c:v>
                </c:pt>
                <c:pt idx="94459">
                  <c:v>313.269154999943</c:v>
                </c:pt>
                <c:pt idx="94460">
                  <c:v>313.26981299980599</c:v>
                </c:pt>
                <c:pt idx="94461">
                  <c:v>313.26999200018605</c:v>
                </c:pt>
                <c:pt idx="94462">
                  <c:v>313.27054499979499</c:v>
                </c:pt>
                <c:pt idx="94463">
                  <c:v>313.27072100020803</c:v>
                </c:pt>
                <c:pt idx="94464">
                  <c:v>313.27284700000695</c:v>
                </c:pt>
                <c:pt idx="94465">
                  <c:v>313.273120999838</c:v>
                </c:pt>
                <c:pt idx="94466">
                  <c:v>313.27427899986998</c:v>
                </c:pt>
                <c:pt idx="94467">
                  <c:v>313.27450600019802</c:v>
                </c:pt>
                <c:pt idx="94468">
                  <c:v>313.27580300012397</c:v>
                </c:pt>
                <c:pt idx="94469">
                  <c:v>313.27746599981703</c:v>
                </c:pt>
                <c:pt idx="94470">
                  <c:v>313.277731000198</c:v>
                </c:pt>
                <c:pt idx="94471">
                  <c:v>313.27883799986</c:v>
                </c:pt>
                <c:pt idx="94472">
                  <c:v>313.27907800004999</c:v>
                </c:pt>
                <c:pt idx="94473">
                  <c:v>313.28169600010301</c:v>
                </c:pt>
                <c:pt idx="94474">
                  <c:v>313.28193599983899</c:v>
                </c:pt>
                <c:pt idx="94475">
                  <c:v>313.28223199989202</c:v>
                </c:pt>
                <c:pt idx="94476">
                  <c:v>313.28240299990199</c:v>
                </c:pt>
                <c:pt idx="94477">
                  <c:v>313.28345400015598</c:v>
                </c:pt>
                <c:pt idx="94478">
                  <c:v>313.28351899992401</c:v>
                </c:pt>
                <c:pt idx="94479">
                  <c:v>313.28358700011404</c:v>
                </c:pt>
                <c:pt idx="94480">
                  <c:v>313.28365299987104</c:v>
                </c:pt>
                <c:pt idx="94481">
                  <c:v>313.28371400013498</c:v>
                </c:pt>
                <c:pt idx="94482">
                  <c:v>313.28377899990301</c:v>
                </c:pt>
                <c:pt idx="94483">
                  <c:v>313.283840000167</c:v>
                </c:pt>
                <c:pt idx="94484">
                  <c:v>313.28390499993401</c:v>
                </c:pt>
                <c:pt idx="94485">
                  <c:v>313.28397100014598</c:v>
                </c:pt>
                <c:pt idx="94486">
                  <c:v>313.284031999955</c:v>
                </c:pt>
                <c:pt idx="94487">
                  <c:v>313.28497200001902</c:v>
                </c:pt>
                <c:pt idx="94488">
                  <c:v>313.28531000008201</c:v>
                </c:pt>
                <c:pt idx="94489">
                  <c:v>313.28568299977599</c:v>
                </c:pt>
                <c:pt idx="94490">
                  <c:v>313.28602900020996</c:v>
                </c:pt>
                <c:pt idx="94491">
                  <c:v>313.28661799989197</c:v>
                </c:pt>
                <c:pt idx="94492">
                  <c:v>313.287222999861</c:v>
                </c:pt>
                <c:pt idx="94493">
                  <c:v>313.28783900016703</c:v>
                </c:pt>
                <c:pt idx="94494">
                  <c:v>313.28834599980803</c:v>
                </c:pt>
                <c:pt idx="94495">
                  <c:v>313.28884399999799</c:v>
                </c:pt>
                <c:pt idx="94496">
                  <c:v>313.28885399989304</c:v>
                </c:pt>
                <c:pt idx="94497">
                  <c:v>313.28914499999797</c:v>
                </c:pt>
                <c:pt idx="94498">
                  <c:v>313.28952100011497</c:v>
                </c:pt>
                <c:pt idx="94499">
                  <c:v>313.29060200005102</c:v>
                </c:pt>
                <c:pt idx="94500">
                  <c:v>313.29137600005197</c:v>
                </c:pt>
                <c:pt idx="94501">
                  <c:v>313.29412000013599</c:v>
                </c:pt>
                <c:pt idx="94502">
                  <c:v>313.29680399994601</c:v>
                </c:pt>
                <c:pt idx="94503">
                  <c:v>313.297515000158</c:v>
                </c:pt>
                <c:pt idx="94504">
                  <c:v>313.29890899996798</c:v>
                </c:pt>
                <c:pt idx="94505">
                  <c:v>313.30048200015801</c:v>
                </c:pt>
                <c:pt idx="94506">
                  <c:v>313.302686000042</c:v>
                </c:pt>
                <c:pt idx="94507">
                  <c:v>313.31081000007498</c:v>
                </c:pt>
                <c:pt idx="94508">
                  <c:v>313.32507300021399</c:v>
                </c:pt>
                <c:pt idx="94509">
                  <c:v>313.33159399991899</c:v>
                </c:pt>
                <c:pt idx="94510">
                  <c:v>313.33215699987699</c:v>
                </c:pt>
                <c:pt idx="94511">
                  <c:v>313.333314999908</c:v>
                </c:pt>
                <c:pt idx="94512">
                  <c:v>313.33424800004599</c:v>
                </c:pt>
                <c:pt idx="94513">
                  <c:v>313.35266799987897</c:v>
                </c:pt>
                <c:pt idx="94514">
                  <c:v>313.35310099984702</c:v>
                </c:pt>
                <c:pt idx="94515">
                  <c:v>313.353317999826</c:v>
                </c:pt>
                <c:pt idx="94516">
                  <c:v>313.35361399987903</c:v>
                </c:pt>
                <c:pt idx="94517">
                  <c:v>313.35377200002699</c:v>
                </c:pt>
                <c:pt idx="94518">
                  <c:v>313.35441999999603</c:v>
                </c:pt>
                <c:pt idx="94519">
                  <c:v>313.35504500020699</c:v>
                </c:pt>
                <c:pt idx="94520">
                  <c:v>313.35524199994302</c:v>
                </c:pt>
                <c:pt idx="94521">
                  <c:v>313.35593499989005</c:v>
                </c:pt>
                <c:pt idx="94522">
                  <c:v>313.35754100018602</c:v>
                </c:pt>
                <c:pt idx="94523">
                  <c:v>313.358180999784</c:v>
                </c:pt>
                <c:pt idx="94524">
                  <c:v>313.35947400020802</c:v>
                </c:pt>
                <c:pt idx="94525">
                  <c:v>313.36032099989097</c:v>
                </c:pt>
                <c:pt idx="94526">
                  <c:v>313.37852800015702</c:v>
                </c:pt>
                <c:pt idx="94527">
                  <c:v>313.37888799998802</c:v>
                </c:pt>
                <c:pt idx="94528">
                  <c:v>313.37957499999897</c:v>
                </c:pt>
                <c:pt idx="94529">
                  <c:v>313.380084000073</c:v>
                </c:pt>
                <c:pt idx="94530">
                  <c:v>313.382808999904</c:v>
                </c:pt>
                <c:pt idx="94531">
                  <c:v>313.383467000221</c:v>
                </c:pt>
                <c:pt idx="94532">
                  <c:v>313.38472300012603</c:v>
                </c:pt>
                <c:pt idx="94533">
                  <c:v>313.38558200013699</c:v>
                </c:pt>
                <c:pt idx="94534">
                  <c:v>313.39175299990501</c:v>
                </c:pt>
                <c:pt idx="94535">
                  <c:v>313.39215600019003</c:v>
                </c:pt>
                <c:pt idx="94536">
                  <c:v>313.39282999988399</c:v>
                </c:pt>
                <c:pt idx="94537">
                  <c:v>313.39326599982002</c:v>
                </c:pt>
                <c:pt idx="94538">
                  <c:v>313.40130699982103</c:v>
                </c:pt>
                <c:pt idx="94539">
                  <c:v>313.405289999991</c:v>
                </c:pt>
                <c:pt idx="94540">
                  <c:v>313.410690000182</c:v>
                </c:pt>
                <c:pt idx="94541">
                  <c:v>313.433710000026</c:v>
                </c:pt>
                <c:pt idx="94542">
                  <c:v>313.434845999836</c:v>
                </c:pt>
                <c:pt idx="94543">
                  <c:v>313.43680899999498</c:v>
                </c:pt>
                <c:pt idx="94544">
                  <c:v>313.44757499982705</c:v>
                </c:pt>
                <c:pt idx="94545">
                  <c:v>313.47255499986204</c:v>
                </c:pt>
                <c:pt idx="94546">
                  <c:v>313.47257800007304</c:v>
                </c:pt>
                <c:pt idx="94547">
                  <c:v>313.47318699999897</c:v>
                </c:pt>
                <c:pt idx="94548">
                  <c:v>313.47328999981897</c:v>
                </c:pt>
                <c:pt idx="94549">
                  <c:v>313.47445600022104</c:v>
                </c:pt>
                <c:pt idx="94550">
                  <c:v>313.47452699992499</c:v>
                </c:pt>
                <c:pt idx="94551">
                  <c:v>313.47536300017902</c:v>
                </c:pt>
                <c:pt idx="94552">
                  <c:v>313.47540800015798</c:v>
                </c:pt>
                <c:pt idx="94553">
                  <c:v>313.47578199984099</c:v>
                </c:pt>
                <c:pt idx="94554">
                  <c:v>313.47873399999997</c:v>
                </c:pt>
                <c:pt idx="94555">
                  <c:v>313.47957199977799</c:v>
                </c:pt>
                <c:pt idx="94556">
                  <c:v>313.48004499977799</c:v>
                </c:pt>
                <c:pt idx="94557">
                  <c:v>313.48066999998895</c:v>
                </c:pt>
                <c:pt idx="94558">
                  <c:v>313.480914000138</c:v>
                </c:pt>
                <c:pt idx="94559">
                  <c:v>313.48108800011602</c:v>
                </c:pt>
                <c:pt idx="94560">
                  <c:v>313.48148200004204</c:v>
                </c:pt>
                <c:pt idx="94561">
                  <c:v>313.48236599978901</c:v>
                </c:pt>
                <c:pt idx="94562">
                  <c:v>313.48302900005297</c:v>
                </c:pt>
                <c:pt idx="94563">
                  <c:v>313.49783299992799</c:v>
                </c:pt>
                <c:pt idx="94564">
                  <c:v>313.50971099982399</c:v>
                </c:pt>
                <c:pt idx="94565">
                  <c:v>313.51065499984503</c:v>
                </c:pt>
                <c:pt idx="94566">
                  <c:v>313.52711699992102</c:v>
                </c:pt>
                <c:pt idx="94567">
                  <c:v>313.52771000001599</c:v>
                </c:pt>
                <c:pt idx="94568">
                  <c:v>313.52893099983697</c:v>
                </c:pt>
                <c:pt idx="94569">
                  <c:v>313.529042000027</c:v>
                </c:pt>
                <c:pt idx="94570">
                  <c:v>313.52981600002698</c:v>
                </c:pt>
                <c:pt idx="94571">
                  <c:v>313.53040600015402</c:v>
                </c:pt>
                <c:pt idx="94572">
                  <c:v>313.534110000091</c:v>
                </c:pt>
                <c:pt idx="94573">
                  <c:v>313.53467799999601</c:v>
                </c:pt>
                <c:pt idx="94574">
                  <c:v>313.535329999922</c:v>
                </c:pt>
                <c:pt idx="94575">
                  <c:v>313.53668700012304</c:v>
                </c:pt>
                <c:pt idx="94576">
                  <c:v>313.53769399993303</c:v>
                </c:pt>
                <c:pt idx="94577">
                  <c:v>313.53855999986899</c:v>
                </c:pt>
                <c:pt idx="94578">
                  <c:v>313.53924799986999</c:v>
                </c:pt>
                <c:pt idx="94579">
                  <c:v>313.54043900000698</c:v>
                </c:pt>
                <c:pt idx="94580">
                  <c:v>313.54138300002802</c:v>
                </c:pt>
                <c:pt idx="94581">
                  <c:v>313.54408700008202</c:v>
                </c:pt>
                <c:pt idx="94582">
                  <c:v>313.54649700006098</c:v>
                </c:pt>
                <c:pt idx="94583">
                  <c:v>313.55278799992402</c:v>
                </c:pt>
                <c:pt idx="94584">
                  <c:v>313.55311200013603</c:v>
                </c:pt>
                <c:pt idx="94585">
                  <c:v>313.55357700022</c:v>
                </c:pt>
                <c:pt idx="94586">
                  <c:v>313.55372500001903</c:v>
                </c:pt>
                <c:pt idx="94587">
                  <c:v>313.55425699985</c:v>
                </c:pt>
                <c:pt idx="94588">
                  <c:v>313.55432300006197</c:v>
                </c:pt>
                <c:pt idx="94589">
                  <c:v>313.55467399998804</c:v>
                </c:pt>
                <c:pt idx="94590">
                  <c:v>313.55501200005102</c:v>
                </c:pt>
                <c:pt idx="94591">
                  <c:v>313.55757700020996</c:v>
                </c:pt>
                <c:pt idx="94592">
                  <c:v>313.55821999977701</c:v>
                </c:pt>
                <c:pt idx="94593">
                  <c:v>313.55894799980803</c:v>
                </c:pt>
                <c:pt idx="94594">
                  <c:v>313.55957300002001</c:v>
                </c:pt>
                <c:pt idx="94595">
                  <c:v>313.56051100010501</c:v>
                </c:pt>
                <c:pt idx="94596">
                  <c:v>313.56589999995703</c:v>
                </c:pt>
                <c:pt idx="94597">
                  <c:v>313.57238400005298</c:v>
                </c:pt>
                <c:pt idx="94598">
                  <c:v>313.57456900013801</c:v>
                </c:pt>
                <c:pt idx="94599">
                  <c:v>313.58631000011803</c:v>
                </c:pt>
                <c:pt idx="94600">
                  <c:v>313.58654999985401</c:v>
                </c:pt>
                <c:pt idx="94601">
                  <c:v>313.586717999896</c:v>
                </c:pt>
                <c:pt idx="94602">
                  <c:v>313.58747400008701</c:v>
                </c:pt>
                <c:pt idx="94603">
                  <c:v>313.58799300005501</c:v>
                </c:pt>
                <c:pt idx="94604">
                  <c:v>313.58902000010801</c:v>
                </c:pt>
                <c:pt idx="94605">
                  <c:v>313.59917700001398</c:v>
                </c:pt>
                <c:pt idx="94606">
                  <c:v>313.59978599993997</c:v>
                </c:pt>
                <c:pt idx="94607">
                  <c:v>313.60544500012099</c:v>
                </c:pt>
                <c:pt idx="94608">
                  <c:v>313.60627499998299</c:v>
                </c:pt>
                <c:pt idx="94609">
                  <c:v>313.60636199997299</c:v>
                </c:pt>
                <c:pt idx="94610">
                  <c:v>313.61376999984702</c:v>
                </c:pt>
                <c:pt idx="94611">
                  <c:v>313.615954999932</c:v>
                </c:pt>
                <c:pt idx="94612">
                  <c:v>313.63390099977499</c:v>
                </c:pt>
                <c:pt idx="94613">
                  <c:v>313.63456600001803</c:v>
                </c:pt>
                <c:pt idx="94614">
                  <c:v>313.63569399991297</c:v>
                </c:pt>
                <c:pt idx="94615">
                  <c:v>313.63614300016701</c:v>
                </c:pt>
                <c:pt idx="94616">
                  <c:v>313.63651799983899</c:v>
                </c:pt>
                <c:pt idx="94617">
                  <c:v>313.64565700005102</c:v>
                </c:pt>
                <c:pt idx="94618">
                  <c:v>313.65525100000002</c:v>
                </c:pt>
                <c:pt idx="94619">
                  <c:v>313.66350300004297</c:v>
                </c:pt>
                <c:pt idx="94620">
                  <c:v>313.68279400021396</c:v>
                </c:pt>
                <c:pt idx="94621">
                  <c:v>313.683439000215</c:v>
                </c:pt>
                <c:pt idx="94622">
                  <c:v>313.68471299992899</c:v>
                </c:pt>
                <c:pt idx="94623">
                  <c:v>313.68545099985499</c:v>
                </c:pt>
                <c:pt idx="94624">
                  <c:v>313.68559800011997</c:v>
                </c:pt>
                <c:pt idx="94625">
                  <c:v>313.70665199983699</c:v>
                </c:pt>
                <c:pt idx="94626">
                  <c:v>313.70703799984699</c:v>
                </c:pt>
                <c:pt idx="94627">
                  <c:v>313.70747700020701</c:v>
                </c:pt>
                <c:pt idx="94628">
                  <c:v>313.70761700009001</c:v>
                </c:pt>
                <c:pt idx="94629">
                  <c:v>313.70808200017501</c:v>
                </c:pt>
                <c:pt idx="94630">
                  <c:v>313.7081509999</c:v>
                </c:pt>
                <c:pt idx="94631">
                  <c:v>313.70850800021799</c:v>
                </c:pt>
                <c:pt idx="94632">
                  <c:v>313.708815000154</c:v>
                </c:pt>
                <c:pt idx="94633">
                  <c:v>313.71241499982705</c:v>
                </c:pt>
                <c:pt idx="94634">
                  <c:v>313.72411499978602</c:v>
                </c:pt>
                <c:pt idx="94635">
                  <c:v>313.72487999988101</c:v>
                </c:pt>
                <c:pt idx="94636">
                  <c:v>313.72609700019802</c:v>
                </c:pt>
                <c:pt idx="94637">
                  <c:v>313.72708900016698</c:v>
                </c:pt>
                <c:pt idx="94638">
                  <c:v>313.75619399977899</c:v>
                </c:pt>
                <c:pt idx="94639">
                  <c:v>313.75680800010701</c:v>
                </c:pt>
                <c:pt idx="94640">
                  <c:v>313.75910499991699</c:v>
                </c:pt>
                <c:pt idx="94641">
                  <c:v>313.75973300009696</c:v>
                </c:pt>
                <c:pt idx="94642">
                  <c:v>313.76079199981098</c:v>
                </c:pt>
                <c:pt idx="94643">
                  <c:v>313.761036999949</c:v>
                </c:pt>
                <c:pt idx="94644">
                  <c:v>313.76189499997002</c:v>
                </c:pt>
                <c:pt idx="94645">
                  <c:v>313.79373900017498</c:v>
                </c:pt>
                <c:pt idx="94646">
                  <c:v>313.79796500004801</c:v>
                </c:pt>
                <c:pt idx="94647">
                  <c:v>313.79853499993197</c:v>
                </c:pt>
                <c:pt idx="94648">
                  <c:v>313.79971900014402</c:v>
                </c:pt>
                <c:pt idx="94649">
                  <c:v>313.80050999996399</c:v>
                </c:pt>
                <c:pt idx="94650">
                  <c:v>313.81751500020897</c:v>
                </c:pt>
                <c:pt idx="94651">
                  <c:v>313.817744000061</c:v>
                </c:pt>
                <c:pt idx="94652">
                  <c:v>313.81815299982901</c:v>
                </c:pt>
                <c:pt idx="94653">
                  <c:v>313.81815499980803</c:v>
                </c:pt>
                <c:pt idx="94654">
                  <c:v>313.819368000167</c:v>
                </c:pt>
                <c:pt idx="94655">
                  <c:v>313.81937100013602</c:v>
                </c:pt>
                <c:pt idx="94656">
                  <c:v>313.82018700014595</c:v>
                </c:pt>
                <c:pt idx="94657">
                  <c:v>313.82019300008301</c:v>
                </c:pt>
                <c:pt idx="94658">
                  <c:v>313.82294900004104</c:v>
                </c:pt>
                <c:pt idx="94659">
                  <c:v>313.84901000001196</c:v>
                </c:pt>
                <c:pt idx="94660">
                  <c:v>313.84960400009697</c:v>
                </c:pt>
                <c:pt idx="94661">
                  <c:v>313.85073199999101</c:v>
                </c:pt>
                <c:pt idx="94662">
                  <c:v>313.85150799997001</c:v>
                </c:pt>
                <c:pt idx="94663">
                  <c:v>313.86708199988698</c:v>
                </c:pt>
                <c:pt idx="94664">
                  <c:v>313.86799299980299</c:v>
                </c:pt>
                <c:pt idx="94665">
                  <c:v>313.87546999985699</c:v>
                </c:pt>
                <c:pt idx="94666">
                  <c:v>313.88034800011098</c:v>
                </c:pt>
                <c:pt idx="94667">
                  <c:v>313.88102500022796</c:v>
                </c:pt>
                <c:pt idx="94668">
                  <c:v>313.882382999963</c:v>
                </c:pt>
                <c:pt idx="94669">
                  <c:v>313.88346999983696</c:v>
                </c:pt>
                <c:pt idx="94670">
                  <c:v>313.886083999932</c:v>
                </c:pt>
                <c:pt idx="94671">
                  <c:v>313.88676500000599</c:v>
                </c:pt>
                <c:pt idx="94672">
                  <c:v>313.888213000154</c:v>
                </c:pt>
                <c:pt idx="94673">
                  <c:v>313.889157000176</c:v>
                </c:pt>
                <c:pt idx="94674">
                  <c:v>313.89278699998601</c:v>
                </c:pt>
                <c:pt idx="94675">
                  <c:v>313.893395999912</c:v>
                </c:pt>
                <c:pt idx="94676">
                  <c:v>313.89467500002803</c:v>
                </c:pt>
                <c:pt idx="94677">
                  <c:v>313.89558099999704</c:v>
                </c:pt>
                <c:pt idx="94678">
                  <c:v>313.900288999775</c:v>
                </c:pt>
                <c:pt idx="94679">
                  <c:v>313.90104999991297</c:v>
                </c:pt>
                <c:pt idx="94680">
                  <c:v>313.90235299977502</c:v>
                </c:pt>
                <c:pt idx="94681">
                  <c:v>313.90332999990198</c:v>
                </c:pt>
                <c:pt idx="94682">
                  <c:v>313.904626999828</c:v>
                </c:pt>
                <c:pt idx="94683">
                  <c:v>313.905275999786</c:v>
                </c:pt>
                <c:pt idx="94684">
                  <c:v>313.90657500014595</c:v>
                </c:pt>
                <c:pt idx="94685">
                  <c:v>313.90754499989197</c:v>
                </c:pt>
                <c:pt idx="94686">
                  <c:v>313.91658900019996</c:v>
                </c:pt>
                <c:pt idx="94687">
                  <c:v>313.92702699986302</c:v>
                </c:pt>
                <c:pt idx="94688">
                  <c:v>313.92780399983104</c:v>
                </c:pt>
                <c:pt idx="94689">
                  <c:v>313.92913799982102</c:v>
                </c:pt>
                <c:pt idx="94690">
                  <c:v>313.93056200022301</c:v>
                </c:pt>
                <c:pt idx="94691">
                  <c:v>313.93404700020199</c:v>
                </c:pt>
                <c:pt idx="94692">
                  <c:v>313.934450000033</c:v>
                </c:pt>
                <c:pt idx="94693">
                  <c:v>313.93508300015998</c:v>
                </c:pt>
                <c:pt idx="94694">
                  <c:v>313.93559199977898</c:v>
                </c:pt>
                <c:pt idx="94695">
                  <c:v>313.93838499980097</c:v>
                </c:pt>
                <c:pt idx="94696">
                  <c:v>313.93888999991697</c:v>
                </c:pt>
                <c:pt idx="94697">
                  <c:v>313.93981600012899</c:v>
                </c:pt>
                <c:pt idx="94698">
                  <c:v>313.94041000021303</c:v>
                </c:pt>
                <c:pt idx="94699">
                  <c:v>313.95049999991897</c:v>
                </c:pt>
                <c:pt idx="94700">
                  <c:v>313.95084599989701</c:v>
                </c:pt>
                <c:pt idx="94701">
                  <c:v>313.95158499981301</c:v>
                </c:pt>
                <c:pt idx="94702">
                  <c:v>313.95205099988698</c:v>
                </c:pt>
                <c:pt idx="94703">
                  <c:v>313.952800000151</c:v>
                </c:pt>
                <c:pt idx="94704">
                  <c:v>313.95311599999303</c:v>
                </c:pt>
                <c:pt idx="94705">
                  <c:v>313.95350499997198</c:v>
                </c:pt>
                <c:pt idx="94706">
                  <c:v>313.954646000183</c:v>
                </c:pt>
                <c:pt idx="94707">
                  <c:v>313.95485900020498</c:v>
                </c:pt>
                <c:pt idx="94708">
                  <c:v>313.95584800020498</c:v>
                </c:pt>
                <c:pt idx="94709">
                  <c:v>313.95707199999305</c:v>
                </c:pt>
                <c:pt idx="94710">
                  <c:v>313.95750599995102</c:v>
                </c:pt>
                <c:pt idx="94711">
                  <c:v>313.95831300005699</c:v>
                </c:pt>
                <c:pt idx="94712">
                  <c:v>313.95888099996199</c:v>
                </c:pt>
                <c:pt idx="94713">
                  <c:v>313.96860699987798</c:v>
                </c:pt>
                <c:pt idx="94714">
                  <c:v>313.97368999978397</c:v>
                </c:pt>
                <c:pt idx="94715">
                  <c:v>313.97427699994199</c:v>
                </c:pt>
                <c:pt idx="94716">
                  <c:v>313.97488399989004</c:v>
                </c:pt>
                <c:pt idx="94717">
                  <c:v>313.97544999981602</c:v>
                </c:pt>
                <c:pt idx="94718">
                  <c:v>313.97617099992198</c:v>
                </c:pt>
                <c:pt idx="94719">
                  <c:v>314.00213300002997</c:v>
                </c:pt>
                <c:pt idx="94720">
                  <c:v>314.00568299977704</c:v>
                </c:pt>
                <c:pt idx="94721">
                  <c:v>314.01078499993599</c:v>
                </c:pt>
                <c:pt idx="94722">
                  <c:v>314.01138899991503</c:v>
                </c:pt>
                <c:pt idx="94723">
                  <c:v>314.011395999841</c:v>
                </c:pt>
                <c:pt idx="94724">
                  <c:v>314.012698000169</c:v>
                </c:pt>
                <c:pt idx="94725">
                  <c:v>314.01366599993702</c:v>
                </c:pt>
                <c:pt idx="94726">
                  <c:v>314.017085000159</c:v>
                </c:pt>
                <c:pt idx="94727">
                  <c:v>314.019823999842</c:v>
                </c:pt>
                <c:pt idx="94728">
                  <c:v>314.02048200015997</c:v>
                </c:pt>
                <c:pt idx="94729">
                  <c:v>314.02186100012796</c:v>
                </c:pt>
                <c:pt idx="94730">
                  <c:v>314.02279800022296</c:v>
                </c:pt>
                <c:pt idx="94731">
                  <c:v>314.03160899981202</c:v>
                </c:pt>
                <c:pt idx="94732">
                  <c:v>314.03569900021398</c:v>
                </c:pt>
                <c:pt idx="94733">
                  <c:v>314.03619200000298</c:v>
                </c:pt>
                <c:pt idx="94734">
                  <c:v>314.03694500022499</c:v>
                </c:pt>
                <c:pt idx="94735">
                  <c:v>314.03810299980199</c:v>
                </c:pt>
                <c:pt idx="94736">
                  <c:v>314.03810299980199</c:v>
                </c:pt>
                <c:pt idx="94737">
                  <c:v>314.04909200000401</c:v>
                </c:pt>
                <c:pt idx="94738">
                  <c:v>314.05649999987799</c:v>
                </c:pt>
                <c:pt idx="94739">
                  <c:v>314.05687500000499</c:v>
                </c:pt>
                <c:pt idx="94740">
                  <c:v>314.05773300002596</c:v>
                </c:pt>
                <c:pt idx="94741">
                  <c:v>314.05823700015299</c:v>
                </c:pt>
                <c:pt idx="94742">
                  <c:v>314.06872600018602</c:v>
                </c:pt>
                <c:pt idx="94743">
                  <c:v>314.06906199981603</c:v>
                </c:pt>
                <c:pt idx="94744">
                  <c:v>314.084330999776</c:v>
                </c:pt>
                <c:pt idx="94745">
                  <c:v>314.08742399980804</c:v>
                </c:pt>
                <c:pt idx="94746">
                  <c:v>314.09899399977797</c:v>
                </c:pt>
                <c:pt idx="94747">
                  <c:v>314.09953899992598</c:v>
                </c:pt>
                <c:pt idx="94748">
                  <c:v>314.10053399986202</c:v>
                </c:pt>
                <c:pt idx="94749">
                  <c:v>314.10132200016898</c:v>
                </c:pt>
                <c:pt idx="94750">
                  <c:v>314.10811200021203</c:v>
                </c:pt>
                <c:pt idx="94751">
                  <c:v>314.11567699979003</c:v>
                </c:pt>
                <c:pt idx="94752">
                  <c:v>314.116355999885</c:v>
                </c:pt>
                <c:pt idx="94753">
                  <c:v>314.117602999886</c:v>
                </c:pt>
                <c:pt idx="94754">
                  <c:v>314.11844400008704</c:v>
                </c:pt>
                <c:pt idx="94755">
                  <c:v>314.12034699997002</c:v>
                </c:pt>
                <c:pt idx="94756">
                  <c:v>314.120875999833</c:v>
                </c:pt>
                <c:pt idx="94757">
                  <c:v>314.12186499983301</c:v>
                </c:pt>
                <c:pt idx="94758">
                  <c:v>314.12265500011898</c:v>
                </c:pt>
                <c:pt idx="94759">
                  <c:v>314.15086600008999</c:v>
                </c:pt>
                <c:pt idx="94760">
                  <c:v>314.16852499978603</c:v>
                </c:pt>
                <c:pt idx="94761">
                  <c:v>314.18538500019997</c:v>
                </c:pt>
                <c:pt idx="94762">
                  <c:v>314.202005999959</c:v>
                </c:pt>
                <c:pt idx="94763">
                  <c:v>314.20267700013898</c:v>
                </c:pt>
                <c:pt idx="94764">
                  <c:v>314.20413700015996</c:v>
                </c:pt>
                <c:pt idx="94765">
                  <c:v>314.20509899999098</c:v>
                </c:pt>
                <c:pt idx="94766">
                  <c:v>314.20858899991799</c:v>
                </c:pt>
                <c:pt idx="94767">
                  <c:v>314.20918799994899</c:v>
                </c:pt>
                <c:pt idx="94768">
                  <c:v>314.21032300022398</c:v>
                </c:pt>
                <c:pt idx="94769">
                  <c:v>314.21110900009796</c:v>
                </c:pt>
                <c:pt idx="94770">
                  <c:v>314.22123299989801</c:v>
                </c:pt>
                <c:pt idx="94771">
                  <c:v>314.22186200006701</c:v>
                </c:pt>
                <c:pt idx="94772">
                  <c:v>314.22285600001402</c:v>
                </c:pt>
                <c:pt idx="94773">
                  <c:v>314.22312399990898</c:v>
                </c:pt>
                <c:pt idx="94774">
                  <c:v>314.22341600000397</c:v>
                </c:pt>
                <c:pt idx="94775">
                  <c:v>314.22389999988798</c:v>
                </c:pt>
                <c:pt idx="94776">
                  <c:v>314.22466100002498</c:v>
                </c:pt>
                <c:pt idx="94777">
                  <c:v>314.22560700002498</c:v>
                </c:pt>
                <c:pt idx="94778">
                  <c:v>314.23187300015303</c:v>
                </c:pt>
                <c:pt idx="94779">
                  <c:v>314.23225400021602</c:v>
                </c:pt>
                <c:pt idx="94780">
                  <c:v>314.23285199980404</c:v>
                </c:pt>
                <c:pt idx="94781">
                  <c:v>314.232856000217</c:v>
                </c:pt>
                <c:pt idx="94782">
                  <c:v>314.233269999931</c:v>
                </c:pt>
                <c:pt idx="94783">
                  <c:v>314.23352399997299</c:v>
                </c:pt>
                <c:pt idx="94784">
                  <c:v>314.23479000022695</c:v>
                </c:pt>
                <c:pt idx="94785">
                  <c:v>314.23569099979403</c:v>
                </c:pt>
                <c:pt idx="94786">
                  <c:v>314.24943899992195</c:v>
                </c:pt>
                <c:pt idx="94787">
                  <c:v>314.24952899988</c:v>
                </c:pt>
                <c:pt idx="94788">
                  <c:v>314.25008899987</c:v>
                </c:pt>
                <c:pt idx="94789">
                  <c:v>314.25010300017601</c:v>
                </c:pt>
                <c:pt idx="94790">
                  <c:v>314.25130400020799</c:v>
                </c:pt>
                <c:pt idx="94791">
                  <c:v>314.25131100013397</c:v>
                </c:pt>
                <c:pt idx="94792">
                  <c:v>314.25211499981702</c:v>
                </c:pt>
                <c:pt idx="94793">
                  <c:v>314.25211899977501</c:v>
                </c:pt>
                <c:pt idx="94794">
                  <c:v>314.27415699999898</c:v>
                </c:pt>
                <c:pt idx="94795">
                  <c:v>314.27482299977703</c:v>
                </c:pt>
                <c:pt idx="94796">
                  <c:v>314.27599400012599</c:v>
                </c:pt>
                <c:pt idx="94797">
                  <c:v>314.27677600004205</c:v>
                </c:pt>
                <c:pt idx="94798">
                  <c:v>314.277354999831</c:v>
                </c:pt>
                <c:pt idx="94799">
                  <c:v>314.28292800001105</c:v>
                </c:pt>
                <c:pt idx="94800">
                  <c:v>314.28344599998997</c:v>
                </c:pt>
                <c:pt idx="94801">
                  <c:v>314.28435399993703</c:v>
                </c:pt>
                <c:pt idx="94802">
                  <c:v>314.28502900007499</c:v>
                </c:pt>
                <c:pt idx="94803">
                  <c:v>314.28753799991603</c:v>
                </c:pt>
                <c:pt idx="94804">
                  <c:v>314.28912699993799</c:v>
                </c:pt>
                <c:pt idx="94805">
                  <c:v>314.29074300012797</c:v>
                </c:pt>
                <c:pt idx="94806">
                  <c:v>314.29912300018196</c:v>
                </c:pt>
                <c:pt idx="94807">
                  <c:v>314.299808000214</c:v>
                </c:pt>
                <c:pt idx="94808">
                  <c:v>314.301108000108</c:v>
                </c:pt>
                <c:pt idx="94809">
                  <c:v>314.30196800010799</c:v>
                </c:pt>
                <c:pt idx="94810">
                  <c:v>314.31608000002598</c:v>
                </c:pt>
                <c:pt idx="94811">
                  <c:v>314.316575999782</c:v>
                </c:pt>
                <c:pt idx="94812">
                  <c:v>314.32491499981501</c:v>
                </c:pt>
                <c:pt idx="94813">
                  <c:v>314.32842799995296</c:v>
                </c:pt>
                <c:pt idx="94814">
                  <c:v>314.32913900016496</c:v>
                </c:pt>
                <c:pt idx="94815">
                  <c:v>314.33049899987901</c:v>
                </c:pt>
                <c:pt idx="94816">
                  <c:v>314.33199499997403</c:v>
                </c:pt>
                <c:pt idx="94817">
                  <c:v>314.34023700012398</c:v>
                </c:pt>
                <c:pt idx="94818">
                  <c:v>314.34059899993298</c:v>
                </c:pt>
                <c:pt idx="94819">
                  <c:v>314.34117800017702</c:v>
                </c:pt>
                <c:pt idx="94820">
                  <c:v>314.34163699986999</c:v>
                </c:pt>
                <c:pt idx="94821">
                  <c:v>314.34186600017705</c:v>
                </c:pt>
                <c:pt idx="94822">
                  <c:v>314.34259199977498</c:v>
                </c:pt>
                <c:pt idx="94823">
                  <c:v>314.34369499993403</c:v>
                </c:pt>
                <c:pt idx="94824">
                  <c:v>314.34379299980702</c:v>
                </c:pt>
                <c:pt idx="94825">
                  <c:v>314.34468199995501</c:v>
                </c:pt>
                <c:pt idx="94826">
                  <c:v>314.35628899998801</c:v>
                </c:pt>
                <c:pt idx="94827">
                  <c:v>314.36428899996798</c:v>
                </c:pt>
                <c:pt idx="94828">
                  <c:v>314.38013500019201</c:v>
                </c:pt>
                <c:pt idx="94829">
                  <c:v>314.38078500013899</c:v>
                </c:pt>
                <c:pt idx="94830">
                  <c:v>314.38131000004398</c:v>
                </c:pt>
                <c:pt idx="94831">
                  <c:v>314.38185800015998</c:v>
                </c:pt>
                <c:pt idx="94832">
                  <c:v>314.38265299993799</c:v>
                </c:pt>
                <c:pt idx="94833">
                  <c:v>314.39321100015098</c:v>
                </c:pt>
                <c:pt idx="94834">
                  <c:v>314.393908000056</c:v>
                </c:pt>
                <c:pt idx="94835">
                  <c:v>314.39515300007702</c:v>
                </c:pt>
                <c:pt idx="94836">
                  <c:v>314.39601800002401</c:v>
                </c:pt>
                <c:pt idx="94837">
                  <c:v>314.39812100006702</c:v>
                </c:pt>
                <c:pt idx="94838">
                  <c:v>314.39878199989801</c:v>
                </c:pt>
                <c:pt idx="94839">
                  <c:v>314.40007199989799</c:v>
                </c:pt>
                <c:pt idx="94840">
                  <c:v>314.40091800004603</c:v>
                </c:pt>
                <c:pt idx="94841">
                  <c:v>314.40644099984598</c:v>
                </c:pt>
                <c:pt idx="94842">
                  <c:v>314.40806299997303</c:v>
                </c:pt>
                <c:pt idx="94843">
                  <c:v>314.41199900018501</c:v>
                </c:pt>
                <c:pt idx="94844">
                  <c:v>314.41264000022699</c:v>
                </c:pt>
                <c:pt idx="94845">
                  <c:v>314.41384199979399</c:v>
                </c:pt>
                <c:pt idx="94846">
                  <c:v>314.41476400004797</c:v>
                </c:pt>
                <c:pt idx="94847">
                  <c:v>314.432729000145</c:v>
                </c:pt>
                <c:pt idx="94848">
                  <c:v>314.43830599982897</c:v>
                </c:pt>
                <c:pt idx="94849">
                  <c:v>314.43866700010403</c:v>
                </c:pt>
                <c:pt idx="94850">
                  <c:v>314.43931700005101</c:v>
                </c:pt>
                <c:pt idx="94851">
                  <c:v>314.43973400018797</c:v>
                </c:pt>
                <c:pt idx="94852">
                  <c:v>314.44810299990399</c:v>
                </c:pt>
                <c:pt idx="94853">
                  <c:v>314.44854600022103</c:v>
                </c:pt>
                <c:pt idx="94854">
                  <c:v>314.44924700008397</c:v>
                </c:pt>
                <c:pt idx="94855">
                  <c:v>314.44979099978798</c:v>
                </c:pt>
                <c:pt idx="94856">
                  <c:v>314.45497000004201</c:v>
                </c:pt>
                <c:pt idx="94857">
                  <c:v>314.46517699987402</c:v>
                </c:pt>
                <c:pt idx="94858">
                  <c:v>314.46564499992701</c:v>
                </c:pt>
                <c:pt idx="94859">
                  <c:v>314.46655799982102</c:v>
                </c:pt>
                <c:pt idx="94860">
                  <c:v>314.46760300013898</c:v>
                </c:pt>
                <c:pt idx="94861">
                  <c:v>314.46855800004397</c:v>
                </c:pt>
                <c:pt idx="94862">
                  <c:v>314.479336000204</c:v>
                </c:pt>
                <c:pt idx="94863">
                  <c:v>314.47996499991797</c:v>
                </c:pt>
                <c:pt idx="94864">
                  <c:v>314.48114900013002</c:v>
                </c:pt>
                <c:pt idx="94865">
                  <c:v>314.48193899996102</c:v>
                </c:pt>
                <c:pt idx="94866">
                  <c:v>314.48748000002496</c:v>
                </c:pt>
                <c:pt idx="94867">
                  <c:v>314.48767600022603</c:v>
                </c:pt>
                <c:pt idx="94868">
                  <c:v>314.48956499980301</c:v>
                </c:pt>
                <c:pt idx="94869">
                  <c:v>314.49030000021497</c:v>
                </c:pt>
                <c:pt idx="94870">
                  <c:v>314.49159900012</c:v>
                </c:pt>
                <c:pt idx="94871">
                  <c:v>314.49245000021602</c:v>
                </c:pt>
                <c:pt idx="94872">
                  <c:v>314.51755599982704</c:v>
                </c:pt>
                <c:pt idx="94873">
                  <c:v>314.51912300008098</c:v>
                </c:pt>
                <c:pt idx="94874">
                  <c:v>314.51955300008098</c:v>
                </c:pt>
                <c:pt idx="94875">
                  <c:v>314.52028600006003</c:v>
                </c:pt>
                <c:pt idx="94876">
                  <c:v>314.520852999976</c:v>
                </c:pt>
                <c:pt idx="94877">
                  <c:v>314.53344600004101</c:v>
                </c:pt>
                <c:pt idx="94878">
                  <c:v>314.53404700005103</c:v>
                </c:pt>
                <c:pt idx="94879">
                  <c:v>314.53432199987202</c:v>
                </c:pt>
                <c:pt idx="94880">
                  <c:v>314.53511000017897</c:v>
                </c:pt>
                <c:pt idx="94881">
                  <c:v>314.53594599997803</c:v>
                </c:pt>
                <c:pt idx="94882">
                  <c:v>314.53706699994598</c:v>
                </c:pt>
                <c:pt idx="94883">
                  <c:v>314.54627199991501</c:v>
                </c:pt>
                <c:pt idx="94884">
                  <c:v>314.55049599980998</c:v>
                </c:pt>
                <c:pt idx="94885">
                  <c:v>314.55096399986303</c:v>
                </c:pt>
                <c:pt idx="94886">
                  <c:v>314.552159999948</c:v>
                </c:pt>
                <c:pt idx="94887">
                  <c:v>314.552862999789</c:v>
                </c:pt>
                <c:pt idx="94888">
                  <c:v>314.56813500017199</c:v>
                </c:pt>
                <c:pt idx="94889">
                  <c:v>314.57055300006596</c:v>
                </c:pt>
                <c:pt idx="94890">
                  <c:v>314.571200000045</c:v>
                </c:pt>
                <c:pt idx="94891">
                  <c:v>314.57211199994998</c:v>
                </c:pt>
                <c:pt idx="94892">
                  <c:v>314.57237499989702</c:v>
                </c:pt>
                <c:pt idx="94893">
                  <c:v>314.57331499996104</c:v>
                </c:pt>
                <c:pt idx="94894">
                  <c:v>314.59715299979501</c:v>
                </c:pt>
                <c:pt idx="94895">
                  <c:v>314.59768600006998</c:v>
                </c:pt>
                <c:pt idx="94896">
                  <c:v>314.59854400009101</c:v>
                </c:pt>
                <c:pt idx="94897">
                  <c:v>314.59871100014402</c:v>
                </c:pt>
                <c:pt idx="94898">
                  <c:v>314.59912699983698</c:v>
                </c:pt>
                <c:pt idx="94899">
                  <c:v>314.599209999869</c:v>
                </c:pt>
                <c:pt idx="94900">
                  <c:v>314.59990299981598</c:v>
                </c:pt>
                <c:pt idx="94901">
                  <c:v>314.60250000009103</c:v>
                </c:pt>
                <c:pt idx="94902">
                  <c:v>314.60277299993299</c:v>
                </c:pt>
                <c:pt idx="94903">
                  <c:v>314.60743900015495</c:v>
                </c:pt>
                <c:pt idx="94904">
                  <c:v>314.60795400016599</c:v>
                </c:pt>
                <c:pt idx="94905">
                  <c:v>314.609073000156</c:v>
                </c:pt>
                <c:pt idx="94906">
                  <c:v>314.60934799997597</c:v>
                </c:pt>
                <c:pt idx="94907">
                  <c:v>314.61060499987002</c:v>
                </c:pt>
                <c:pt idx="94908">
                  <c:v>314.61072299998699</c:v>
                </c:pt>
                <c:pt idx="94909">
                  <c:v>314.61083400017702</c:v>
                </c:pt>
                <c:pt idx="94910">
                  <c:v>314.61092000017703</c:v>
                </c:pt>
                <c:pt idx="94911">
                  <c:v>314.61200300009301</c:v>
                </c:pt>
                <c:pt idx="94912">
                  <c:v>314.61262399989198</c:v>
                </c:pt>
                <c:pt idx="94913">
                  <c:v>314.613852000093</c:v>
                </c:pt>
                <c:pt idx="94914">
                  <c:v>314.61447899982801</c:v>
                </c:pt>
                <c:pt idx="94915">
                  <c:v>314.62907800005195</c:v>
                </c:pt>
                <c:pt idx="94916">
                  <c:v>314.63759899997899</c:v>
                </c:pt>
                <c:pt idx="94917">
                  <c:v>314.65074900006505</c:v>
                </c:pt>
                <c:pt idx="94918">
                  <c:v>314.65129700018196</c:v>
                </c:pt>
                <c:pt idx="94919">
                  <c:v>314.65235199993901</c:v>
                </c:pt>
                <c:pt idx="94920">
                  <c:v>314.65302400010802</c:v>
                </c:pt>
                <c:pt idx="94921">
                  <c:v>314.65695199994997</c:v>
                </c:pt>
                <c:pt idx="94922">
                  <c:v>314.65774300022503</c:v>
                </c:pt>
                <c:pt idx="94923">
                  <c:v>314.658142000098</c:v>
                </c:pt>
                <c:pt idx="94924">
                  <c:v>314.65886100022499</c:v>
                </c:pt>
                <c:pt idx="94925">
                  <c:v>314.65907399979102</c:v>
                </c:pt>
                <c:pt idx="94926">
                  <c:v>314.65999900001401</c:v>
                </c:pt>
                <c:pt idx="94927">
                  <c:v>314.66011900010903</c:v>
                </c:pt>
                <c:pt idx="94928">
                  <c:v>314.66104599985499</c:v>
                </c:pt>
                <c:pt idx="94929">
                  <c:v>314.66147599985499</c:v>
                </c:pt>
                <c:pt idx="94930">
                  <c:v>314.66154500003501</c:v>
                </c:pt>
                <c:pt idx="94931">
                  <c:v>314.66169299983397</c:v>
                </c:pt>
                <c:pt idx="94932">
                  <c:v>314.66216999979196</c:v>
                </c:pt>
                <c:pt idx="94933">
                  <c:v>314.66217300021498</c:v>
                </c:pt>
                <c:pt idx="94934">
                  <c:v>314.66337800020403</c:v>
                </c:pt>
                <c:pt idx="94935">
                  <c:v>314.66338200016202</c:v>
                </c:pt>
                <c:pt idx="94936">
                  <c:v>314.66415800014101</c:v>
                </c:pt>
                <c:pt idx="94937">
                  <c:v>314.66417399997198</c:v>
                </c:pt>
                <c:pt idx="94938">
                  <c:v>314.666243999909</c:v>
                </c:pt>
                <c:pt idx="94939">
                  <c:v>314.666967999983</c:v>
                </c:pt>
                <c:pt idx="94940">
                  <c:v>314.668107000215</c:v>
                </c:pt>
                <c:pt idx="94941">
                  <c:v>314.66923400011996</c:v>
                </c:pt>
                <c:pt idx="94942">
                  <c:v>314.67607600006801</c:v>
                </c:pt>
                <c:pt idx="94943">
                  <c:v>314.676380000037</c:v>
                </c:pt>
                <c:pt idx="94944">
                  <c:v>314.67698799997299</c:v>
                </c:pt>
                <c:pt idx="94945">
                  <c:v>314.67741000005799</c:v>
                </c:pt>
                <c:pt idx="94946">
                  <c:v>314.68959299991099</c:v>
                </c:pt>
                <c:pt idx="94947">
                  <c:v>314.71575600016803</c:v>
                </c:pt>
                <c:pt idx="94948">
                  <c:v>314.72290600004203</c:v>
                </c:pt>
                <c:pt idx="94949">
                  <c:v>314.73055100013801</c:v>
                </c:pt>
                <c:pt idx="94950">
                  <c:v>314.73098300011702</c:v>
                </c:pt>
                <c:pt idx="94951">
                  <c:v>314.73167700005399</c:v>
                </c:pt>
                <c:pt idx="94952">
                  <c:v>314.73279100009603</c:v>
                </c:pt>
                <c:pt idx="94953">
                  <c:v>314.733587999853</c:v>
                </c:pt>
                <c:pt idx="94954">
                  <c:v>314.73816400011799</c:v>
                </c:pt>
                <c:pt idx="94955">
                  <c:v>314.740850999896</c:v>
                </c:pt>
                <c:pt idx="94956">
                  <c:v>314.74496999999201</c:v>
                </c:pt>
                <c:pt idx="94957">
                  <c:v>314.74553499992902</c:v>
                </c:pt>
                <c:pt idx="94958">
                  <c:v>314.74652299993903</c:v>
                </c:pt>
                <c:pt idx="94959">
                  <c:v>314.74729599994998</c:v>
                </c:pt>
                <c:pt idx="94960">
                  <c:v>314.74964400012999</c:v>
                </c:pt>
                <c:pt idx="94961">
                  <c:v>314.75034799996104</c:v>
                </c:pt>
                <c:pt idx="94962">
                  <c:v>314.750992999961</c:v>
                </c:pt>
                <c:pt idx="94963">
                  <c:v>314.75167200005603</c:v>
                </c:pt>
                <c:pt idx="94964">
                  <c:v>314.75316900014104</c:v>
                </c:pt>
                <c:pt idx="94965">
                  <c:v>314.75722499999301</c:v>
                </c:pt>
                <c:pt idx="94966">
                  <c:v>314.75786100008901</c:v>
                </c:pt>
                <c:pt idx="94967">
                  <c:v>314.758980000078</c:v>
                </c:pt>
                <c:pt idx="94968">
                  <c:v>314.759723999941</c:v>
                </c:pt>
                <c:pt idx="94969">
                  <c:v>314.76183299991999</c:v>
                </c:pt>
                <c:pt idx="94970">
                  <c:v>314.76214299982502</c:v>
                </c:pt>
                <c:pt idx="94971">
                  <c:v>314.76276600005798</c:v>
                </c:pt>
                <c:pt idx="94972">
                  <c:v>314.76316299995204</c:v>
                </c:pt>
                <c:pt idx="94973">
                  <c:v>314.77009799982602</c:v>
                </c:pt>
                <c:pt idx="94974">
                  <c:v>314.77076700002698</c:v>
                </c:pt>
                <c:pt idx="94975">
                  <c:v>314.77209500008001</c:v>
                </c:pt>
                <c:pt idx="94976">
                  <c:v>314.77311500020699</c:v>
                </c:pt>
                <c:pt idx="94977">
                  <c:v>314.796158999797</c:v>
                </c:pt>
                <c:pt idx="94978">
                  <c:v>314.79832900004101</c:v>
                </c:pt>
                <c:pt idx="94979">
                  <c:v>314.80469000007304</c:v>
                </c:pt>
                <c:pt idx="94980">
                  <c:v>314.80513099995704</c:v>
                </c:pt>
                <c:pt idx="94981">
                  <c:v>314.80596399978799</c:v>
                </c:pt>
                <c:pt idx="94982">
                  <c:v>314.80648200022102</c:v>
                </c:pt>
                <c:pt idx="94983">
                  <c:v>314.807630999894</c:v>
                </c:pt>
                <c:pt idx="94984">
                  <c:v>314.808155999799</c:v>
                </c:pt>
                <c:pt idx="94985">
                  <c:v>314.80905399985198</c:v>
                </c:pt>
                <c:pt idx="94986">
                  <c:v>314.80965899981999</c:v>
                </c:pt>
                <c:pt idx="94987">
                  <c:v>314.81767100012797</c:v>
                </c:pt>
                <c:pt idx="94988">
                  <c:v>314.82378500004398</c:v>
                </c:pt>
                <c:pt idx="94989">
                  <c:v>314.82460799997995</c:v>
                </c:pt>
                <c:pt idx="94990">
                  <c:v>314.829078999991</c:v>
                </c:pt>
                <c:pt idx="94991">
                  <c:v>314.84061499986603</c:v>
                </c:pt>
                <c:pt idx="94992">
                  <c:v>314.84113699980298</c:v>
                </c:pt>
                <c:pt idx="94993">
                  <c:v>314.84201600005605</c:v>
                </c:pt>
                <c:pt idx="94994">
                  <c:v>314.84264199980299</c:v>
                </c:pt>
                <c:pt idx="94995">
                  <c:v>314.85641100016397</c:v>
                </c:pt>
                <c:pt idx="94996">
                  <c:v>314.86033900000604</c:v>
                </c:pt>
                <c:pt idx="94997">
                  <c:v>314.87205399980598</c:v>
                </c:pt>
                <c:pt idx="94998">
                  <c:v>314.87620799998598</c:v>
                </c:pt>
                <c:pt idx="94999">
                  <c:v>314.88617500008303</c:v>
                </c:pt>
                <c:pt idx="95000">
                  <c:v>314.88678999994499</c:v>
                </c:pt>
                <c:pt idx="95001">
                  <c:v>314.88808599988198</c:v>
                </c:pt>
                <c:pt idx="95002">
                  <c:v>314.88891600019997</c:v>
                </c:pt>
                <c:pt idx="95003">
                  <c:v>314.90794399996901</c:v>
                </c:pt>
                <c:pt idx="95004">
                  <c:v>314.90942800019099</c:v>
                </c:pt>
                <c:pt idx="95005">
                  <c:v>314.91012400010698</c:v>
                </c:pt>
                <c:pt idx="95006">
                  <c:v>314.91135399983199</c:v>
                </c:pt>
                <c:pt idx="95007">
                  <c:v>314.91217800021303</c:v>
                </c:pt>
                <c:pt idx="95008">
                  <c:v>314.92166599991799</c:v>
                </c:pt>
                <c:pt idx="95009">
                  <c:v>314.92237400016097</c:v>
                </c:pt>
                <c:pt idx="95010">
                  <c:v>314.923630000066</c:v>
                </c:pt>
                <c:pt idx="95011">
                  <c:v>314.92449600000299</c:v>
                </c:pt>
                <c:pt idx="95012">
                  <c:v>314.924663000056</c:v>
                </c:pt>
                <c:pt idx="95013">
                  <c:v>314.939689999846</c:v>
                </c:pt>
                <c:pt idx="95014">
                  <c:v>314.95266299998497</c:v>
                </c:pt>
                <c:pt idx="95015">
                  <c:v>314.95330300003803</c:v>
                </c:pt>
                <c:pt idx="95016">
                  <c:v>314.95453300021796</c:v>
                </c:pt>
                <c:pt idx="95017">
                  <c:v>314.95542699985805</c:v>
                </c:pt>
                <c:pt idx="95018">
                  <c:v>314.95769499997505</c:v>
                </c:pt>
                <c:pt idx="95019">
                  <c:v>314.95839299986898</c:v>
                </c:pt>
                <c:pt idx="95020">
                  <c:v>314.95842000003898</c:v>
                </c:pt>
                <c:pt idx="95021">
                  <c:v>314.958940999986</c:v>
                </c:pt>
                <c:pt idx="95022">
                  <c:v>314.95929999982701</c:v>
                </c:pt>
                <c:pt idx="95023">
                  <c:v>314.95981899979597</c:v>
                </c:pt>
                <c:pt idx="95024">
                  <c:v>314.95992700001801</c:v>
                </c:pt>
                <c:pt idx="95025">
                  <c:v>314.95997000001802</c:v>
                </c:pt>
                <c:pt idx="95026">
                  <c:v>314.96063699978498</c:v>
                </c:pt>
                <c:pt idx="95027">
                  <c:v>314.96087400000698</c:v>
                </c:pt>
                <c:pt idx="95028">
                  <c:v>314.961076000145</c:v>
                </c:pt>
                <c:pt idx="95029">
                  <c:v>314.96192399981703</c:v>
                </c:pt>
                <c:pt idx="95030">
                  <c:v>314.96822400003998</c:v>
                </c:pt>
                <c:pt idx="95031">
                  <c:v>314.96870199998699</c:v>
                </c:pt>
                <c:pt idx="95032">
                  <c:v>314.96966799977599</c:v>
                </c:pt>
                <c:pt idx="95033">
                  <c:v>314.97031299977601</c:v>
                </c:pt>
                <c:pt idx="95034">
                  <c:v>314.970620000167</c:v>
                </c:pt>
                <c:pt idx="95035">
                  <c:v>314.97078499978602</c:v>
                </c:pt>
                <c:pt idx="95036">
                  <c:v>314.97115699994498</c:v>
                </c:pt>
                <c:pt idx="95037">
                  <c:v>314.97119899995499</c:v>
                </c:pt>
                <c:pt idx="95038">
                  <c:v>314.971736000188</c:v>
                </c:pt>
                <c:pt idx="95039">
                  <c:v>314.97189299989202</c:v>
                </c:pt>
                <c:pt idx="95040">
                  <c:v>314.97235100005105</c:v>
                </c:pt>
                <c:pt idx="95041">
                  <c:v>314.97259600018799</c:v>
                </c:pt>
                <c:pt idx="95042">
                  <c:v>314.97276399977602</c:v>
                </c:pt>
                <c:pt idx="95043">
                  <c:v>314.972866000061</c:v>
                </c:pt>
                <c:pt idx="95044">
                  <c:v>314.97317999992401</c:v>
                </c:pt>
                <c:pt idx="95045">
                  <c:v>314.974823999818</c:v>
                </c:pt>
                <c:pt idx="95046">
                  <c:v>314.97489000002997</c:v>
                </c:pt>
                <c:pt idx="95047">
                  <c:v>314.97505000015701</c:v>
                </c:pt>
                <c:pt idx="95048">
                  <c:v>314.97531200011497</c:v>
                </c:pt>
                <c:pt idx="95049">
                  <c:v>314.97605200001902</c:v>
                </c:pt>
                <c:pt idx="95050">
                  <c:v>314.97606099992402</c:v>
                </c:pt>
                <c:pt idx="95051">
                  <c:v>314.97622200004099</c:v>
                </c:pt>
                <c:pt idx="95052">
                  <c:v>314.97665100005105</c:v>
                </c:pt>
                <c:pt idx="95053">
                  <c:v>314.97718899981896</c:v>
                </c:pt>
                <c:pt idx="95054">
                  <c:v>314.97742300007303</c:v>
                </c:pt>
                <c:pt idx="95055">
                  <c:v>314.97824699999899</c:v>
                </c:pt>
                <c:pt idx="95056">
                  <c:v>314.97831700016803</c:v>
                </c:pt>
                <c:pt idx="95057">
                  <c:v>314.97838199993498</c:v>
                </c:pt>
                <c:pt idx="95058">
                  <c:v>314.97844800014701</c:v>
                </c:pt>
                <c:pt idx="95059">
                  <c:v>314.97851499989304</c:v>
                </c:pt>
                <c:pt idx="95060">
                  <c:v>314.97857600015698</c:v>
                </c:pt>
                <c:pt idx="95061">
                  <c:v>314.97858100010399</c:v>
                </c:pt>
                <c:pt idx="95062">
                  <c:v>314.979240999946</c:v>
                </c:pt>
                <c:pt idx="95063">
                  <c:v>314.97955699978695</c:v>
                </c:pt>
                <c:pt idx="95064">
                  <c:v>314.97988899991401</c:v>
                </c:pt>
                <c:pt idx="95065">
                  <c:v>314.98017100011498</c:v>
                </c:pt>
                <c:pt idx="95066">
                  <c:v>314.98047500008397</c:v>
                </c:pt>
                <c:pt idx="95067">
                  <c:v>314.98095000006197</c:v>
                </c:pt>
                <c:pt idx="95068">
                  <c:v>315.01255800003395</c:v>
                </c:pt>
                <c:pt idx="95069">
                  <c:v>315.01762400012001</c:v>
                </c:pt>
                <c:pt idx="95070">
                  <c:v>315.048609999848</c:v>
                </c:pt>
                <c:pt idx="95071">
                  <c:v>315.06758100022103</c:v>
                </c:pt>
                <c:pt idx="95072">
                  <c:v>315.06830999978695</c:v>
                </c:pt>
                <c:pt idx="95073">
                  <c:v>315.07605700016899</c:v>
                </c:pt>
                <c:pt idx="95074">
                  <c:v>315.07657600013698</c:v>
                </c:pt>
                <c:pt idx="95075">
                  <c:v>315.07742699977797</c:v>
                </c:pt>
                <c:pt idx="95076">
                  <c:v>315.07802099986202</c:v>
                </c:pt>
                <c:pt idx="95077">
                  <c:v>315.08073499980998</c:v>
                </c:pt>
                <c:pt idx="95078">
                  <c:v>315.08127999995799</c:v>
                </c:pt>
                <c:pt idx="95079">
                  <c:v>315.08224099979901</c:v>
                </c:pt>
                <c:pt idx="95080">
                  <c:v>315.08287699989495</c:v>
                </c:pt>
                <c:pt idx="95081">
                  <c:v>315.087866999874</c:v>
                </c:pt>
                <c:pt idx="95082">
                  <c:v>315.08986400012799</c:v>
                </c:pt>
                <c:pt idx="95083">
                  <c:v>315.09238299986396</c:v>
                </c:pt>
                <c:pt idx="95084">
                  <c:v>315.09453299986399</c:v>
                </c:pt>
                <c:pt idx="95085">
                  <c:v>315.09516699998096</c:v>
                </c:pt>
                <c:pt idx="95086">
                  <c:v>315.096368000013</c:v>
                </c:pt>
                <c:pt idx="95087">
                  <c:v>315.096487000119</c:v>
                </c:pt>
                <c:pt idx="95088">
                  <c:v>315.09728199989598</c:v>
                </c:pt>
                <c:pt idx="95089">
                  <c:v>315.10877700020495</c:v>
                </c:pt>
                <c:pt idx="95090">
                  <c:v>315.10946800017297</c:v>
                </c:pt>
                <c:pt idx="95091">
                  <c:v>315.11073699994</c:v>
                </c:pt>
                <c:pt idx="95092">
                  <c:v>315.11157300019403</c:v>
                </c:pt>
                <c:pt idx="95093">
                  <c:v>315.123244000005</c:v>
                </c:pt>
                <c:pt idx="95094">
                  <c:v>315.12378500019599</c:v>
                </c:pt>
                <c:pt idx="95095">
                  <c:v>315.12476699981499</c:v>
                </c:pt>
                <c:pt idx="95096">
                  <c:v>315.125461000207</c:v>
                </c:pt>
                <c:pt idx="95097">
                  <c:v>315.13055000004897</c:v>
                </c:pt>
                <c:pt idx="95098">
                  <c:v>315.13244400002799</c:v>
                </c:pt>
                <c:pt idx="95099">
                  <c:v>315.137975000197</c:v>
                </c:pt>
                <c:pt idx="95100">
                  <c:v>315.14163400015599</c:v>
                </c:pt>
                <c:pt idx="95101">
                  <c:v>315.14500399998701</c:v>
                </c:pt>
                <c:pt idx="95102">
                  <c:v>315.15315900014599</c:v>
                </c:pt>
                <c:pt idx="95103">
                  <c:v>315.15382099996697</c:v>
                </c:pt>
                <c:pt idx="95104">
                  <c:v>315.15510799999896</c:v>
                </c:pt>
                <c:pt idx="95105">
                  <c:v>315.15605499998804</c:v>
                </c:pt>
                <c:pt idx="95106">
                  <c:v>315.17772699999102</c:v>
                </c:pt>
                <c:pt idx="95107">
                  <c:v>315.18622000021401</c:v>
                </c:pt>
                <c:pt idx="95108">
                  <c:v>315.20009699988799</c:v>
                </c:pt>
                <c:pt idx="95109">
                  <c:v>315.20042700003603</c:v>
                </c:pt>
                <c:pt idx="95110">
                  <c:v>315.20071500017298</c:v>
                </c:pt>
                <c:pt idx="95111">
                  <c:v>315.20102700005697</c:v>
                </c:pt>
                <c:pt idx="95112">
                  <c:v>315.20192500010995</c:v>
                </c:pt>
                <c:pt idx="95113">
                  <c:v>315.20233299988803</c:v>
                </c:pt>
                <c:pt idx="95114">
                  <c:v>315.20280299992004</c:v>
                </c:pt>
                <c:pt idx="95115">
                  <c:v>315.20313600003601</c:v>
                </c:pt>
                <c:pt idx="95116">
                  <c:v>315.20960499983602</c:v>
                </c:pt>
                <c:pt idx="95117">
                  <c:v>315.21023400000502</c:v>
                </c:pt>
                <c:pt idx="95118">
                  <c:v>315.21136399987802</c:v>
                </c:pt>
                <c:pt idx="95119">
                  <c:v>315.212232999783</c:v>
                </c:pt>
                <c:pt idx="95120">
                  <c:v>315.215130000069</c:v>
                </c:pt>
                <c:pt idx="95121">
                  <c:v>315.21768099992101</c:v>
                </c:pt>
                <c:pt idx="95122">
                  <c:v>315.23700900015598</c:v>
                </c:pt>
                <c:pt idx="95123">
                  <c:v>315.23755499983901</c:v>
                </c:pt>
                <c:pt idx="95124">
                  <c:v>315.238457999839</c:v>
                </c:pt>
                <c:pt idx="95125">
                  <c:v>315.23921899997697</c:v>
                </c:pt>
                <c:pt idx="95126">
                  <c:v>315.24810200016805</c:v>
                </c:pt>
                <c:pt idx="95127">
                  <c:v>315.25185800001003</c:v>
                </c:pt>
                <c:pt idx="95128">
                  <c:v>315.26668800006502</c:v>
                </c:pt>
                <c:pt idx="95129">
                  <c:v>315.26727500022298</c:v>
                </c:pt>
                <c:pt idx="95130">
                  <c:v>315.26839700018104</c:v>
                </c:pt>
                <c:pt idx="95131">
                  <c:v>315.26923799992801</c:v>
                </c:pt>
                <c:pt idx="95132">
                  <c:v>315.27413699995998</c:v>
                </c:pt>
                <c:pt idx="95133">
                  <c:v>315.286445999845</c:v>
                </c:pt>
                <c:pt idx="95134">
                  <c:v>315.28831200011996</c:v>
                </c:pt>
                <c:pt idx="95135">
                  <c:v>315.33426899977701</c:v>
                </c:pt>
                <c:pt idx="95136">
                  <c:v>315.33488400009401</c:v>
                </c:pt>
                <c:pt idx="95137">
                  <c:v>315.33585799979801</c:v>
                </c:pt>
                <c:pt idx="95138">
                  <c:v>315.33657999989299</c:v>
                </c:pt>
                <c:pt idx="95139">
                  <c:v>315.33688999979802</c:v>
                </c:pt>
                <c:pt idx="95140">
                  <c:v>315.34392799994703</c:v>
                </c:pt>
                <c:pt idx="95141">
                  <c:v>315.34459300019</c:v>
                </c:pt>
                <c:pt idx="95142">
                  <c:v>315.34595799985198</c:v>
                </c:pt>
                <c:pt idx="95143">
                  <c:v>315.34689299996899</c:v>
                </c:pt>
                <c:pt idx="95144">
                  <c:v>315.34885200016998</c:v>
                </c:pt>
                <c:pt idx="95145">
                  <c:v>315.34933200009601</c:v>
                </c:pt>
                <c:pt idx="95146">
                  <c:v>315.35020899991599</c:v>
                </c:pt>
                <c:pt idx="95147">
                  <c:v>315.350811999906</c:v>
                </c:pt>
                <c:pt idx="95148">
                  <c:v>315.38452299992002</c:v>
                </c:pt>
                <c:pt idx="95149">
                  <c:v>315.39786599978402</c:v>
                </c:pt>
                <c:pt idx="95150">
                  <c:v>315.40044599978501</c:v>
                </c:pt>
                <c:pt idx="95151">
                  <c:v>315.40089800000698</c:v>
                </c:pt>
                <c:pt idx="95152">
                  <c:v>315.40156399978503</c:v>
                </c:pt>
                <c:pt idx="95153">
                  <c:v>315.40171500000696</c:v>
                </c:pt>
                <c:pt idx="95154">
                  <c:v>315.402178000113</c:v>
                </c:pt>
                <c:pt idx="95155">
                  <c:v>315.40285499977398</c:v>
                </c:pt>
                <c:pt idx="95156">
                  <c:v>315.40331099995399</c:v>
                </c:pt>
                <c:pt idx="95157">
                  <c:v>315.40352799993303</c:v>
                </c:pt>
                <c:pt idx="95158">
                  <c:v>315.40387699988003</c:v>
                </c:pt>
                <c:pt idx="95159">
                  <c:v>315.40718299993301</c:v>
                </c:pt>
                <c:pt idx="95160">
                  <c:v>315.407481999955</c:v>
                </c:pt>
                <c:pt idx="95161">
                  <c:v>315.40794800002902</c:v>
                </c:pt>
                <c:pt idx="95162">
                  <c:v>315.408138999828</c:v>
                </c:pt>
                <c:pt idx="95163">
                  <c:v>315.40888000017702</c:v>
                </c:pt>
                <c:pt idx="95164">
                  <c:v>315.40893999999702</c:v>
                </c:pt>
                <c:pt idx="95165">
                  <c:v>315.40898000002903</c:v>
                </c:pt>
                <c:pt idx="95166">
                  <c:v>315.40900900017704</c:v>
                </c:pt>
                <c:pt idx="95167">
                  <c:v>315.40907399994398</c:v>
                </c:pt>
                <c:pt idx="95168">
                  <c:v>315.40914000015596</c:v>
                </c:pt>
                <c:pt idx="95169">
                  <c:v>315.40937399995499</c:v>
                </c:pt>
                <c:pt idx="95170">
                  <c:v>315.40952400018699</c:v>
                </c:pt>
                <c:pt idx="95171">
                  <c:v>315.41005100007101</c:v>
                </c:pt>
                <c:pt idx="95172">
                  <c:v>315.41005700000801</c:v>
                </c:pt>
                <c:pt idx="95173">
                  <c:v>315.41062099995497</c:v>
                </c:pt>
                <c:pt idx="95174">
                  <c:v>315.41066199997596</c:v>
                </c:pt>
                <c:pt idx="95175">
                  <c:v>315.410822000103</c:v>
                </c:pt>
                <c:pt idx="95176">
                  <c:v>315.41117899996601</c:v>
                </c:pt>
                <c:pt idx="95177">
                  <c:v>315.41141800016703</c:v>
                </c:pt>
                <c:pt idx="95178">
                  <c:v>315.41149099984904</c:v>
                </c:pt>
                <c:pt idx="95179">
                  <c:v>315.41169399997597</c:v>
                </c:pt>
                <c:pt idx="95180">
                  <c:v>315.42259900015699</c:v>
                </c:pt>
                <c:pt idx="95181">
                  <c:v>315.42325899999901</c:v>
                </c:pt>
                <c:pt idx="95182">
                  <c:v>315.42438099995701</c:v>
                </c:pt>
                <c:pt idx="95183">
                  <c:v>315.42518700007304</c:v>
                </c:pt>
                <c:pt idx="95184">
                  <c:v>315.43552399989403</c:v>
                </c:pt>
                <c:pt idx="95185">
                  <c:v>315.43625199992596</c:v>
                </c:pt>
                <c:pt idx="95186">
                  <c:v>315.43758899988399</c:v>
                </c:pt>
                <c:pt idx="95187">
                  <c:v>315.43856300004296</c:v>
                </c:pt>
                <c:pt idx="95188">
                  <c:v>315.44094399987398</c:v>
                </c:pt>
                <c:pt idx="95189">
                  <c:v>315.44153100003302</c:v>
                </c:pt>
                <c:pt idx="95190">
                  <c:v>315.44271499978998</c:v>
                </c:pt>
                <c:pt idx="95191">
                  <c:v>315.44355699997999</c:v>
                </c:pt>
                <c:pt idx="95192">
                  <c:v>315.44507699982199</c:v>
                </c:pt>
                <c:pt idx="95193">
                  <c:v>315.44564800014899</c:v>
                </c:pt>
                <c:pt idx="95194">
                  <c:v>315.44683099991698</c:v>
                </c:pt>
                <c:pt idx="95195">
                  <c:v>315.44767500008601</c:v>
                </c:pt>
                <c:pt idx="95196">
                  <c:v>315.47744499994201</c:v>
                </c:pt>
                <c:pt idx="95197">
                  <c:v>315.49089899999603</c:v>
                </c:pt>
                <c:pt idx="95198">
                  <c:v>315.49177599981704</c:v>
                </c:pt>
                <c:pt idx="95199">
                  <c:v>315.49227999994395</c:v>
                </c:pt>
                <c:pt idx="95200">
                  <c:v>315.49246699978499</c:v>
                </c:pt>
                <c:pt idx="95201">
                  <c:v>315.49287500001799</c:v>
                </c:pt>
                <c:pt idx="95202">
                  <c:v>315.49372100016598</c:v>
                </c:pt>
                <c:pt idx="95203">
                  <c:v>315.493995999986</c:v>
                </c:pt>
                <c:pt idx="95204">
                  <c:v>315.49465999978503</c:v>
                </c:pt>
                <c:pt idx="95205">
                  <c:v>315.49486199992299</c:v>
                </c:pt>
                <c:pt idx="95206">
                  <c:v>315.49641099991203</c:v>
                </c:pt>
                <c:pt idx="95207">
                  <c:v>315.50703699986099</c:v>
                </c:pt>
                <c:pt idx="95208">
                  <c:v>315.52529999999001</c:v>
                </c:pt>
                <c:pt idx="95209">
                  <c:v>315.52586899988398</c:v>
                </c:pt>
                <c:pt idx="95210">
                  <c:v>315.52697600000101</c:v>
                </c:pt>
                <c:pt idx="95211">
                  <c:v>315.52782400012796</c:v>
                </c:pt>
                <c:pt idx="95212">
                  <c:v>315.53871899996</c:v>
                </c:pt>
                <c:pt idx="95213">
                  <c:v>315.54502300014002</c:v>
                </c:pt>
                <c:pt idx="95214">
                  <c:v>315.54562900009802</c:v>
                </c:pt>
                <c:pt idx="95215">
                  <c:v>315.54576600001297</c:v>
                </c:pt>
                <c:pt idx="95216">
                  <c:v>315.54693799989701</c:v>
                </c:pt>
                <c:pt idx="95217">
                  <c:v>315.54776299981302</c:v>
                </c:pt>
                <c:pt idx="95218">
                  <c:v>315.54796599994</c:v>
                </c:pt>
                <c:pt idx="95219">
                  <c:v>315.54821000008798</c:v>
                </c:pt>
                <c:pt idx="95220">
                  <c:v>315.55894800021599</c:v>
                </c:pt>
                <c:pt idx="95221">
                  <c:v>315.56521199990999</c:v>
                </c:pt>
                <c:pt idx="95222">
                  <c:v>315.56575800004703</c:v>
                </c:pt>
                <c:pt idx="95223">
                  <c:v>315.56674800003702</c:v>
                </c:pt>
                <c:pt idx="95224">
                  <c:v>315.56740899986795</c:v>
                </c:pt>
                <c:pt idx="95225">
                  <c:v>315.56745099987796</c:v>
                </c:pt>
                <c:pt idx="95226">
                  <c:v>315.58352799993298</c:v>
                </c:pt>
                <c:pt idx="95227">
                  <c:v>315.58386300002803</c:v>
                </c:pt>
                <c:pt idx="95228">
                  <c:v>315.58453700017702</c:v>
                </c:pt>
                <c:pt idx="95229">
                  <c:v>315.58506999999702</c:v>
                </c:pt>
                <c:pt idx="95230">
                  <c:v>315.60206099993496</c:v>
                </c:pt>
                <c:pt idx="95231">
                  <c:v>315.627627000139</c:v>
                </c:pt>
                <c:pt idx="95232">
                  <c:v>315.62982200011896</c:v>
                </c:pt>
                <c:pt idx="95233">
                  <c:v>315.63047999998099</c:v>
                </c:pt>
                <c:pt idx="95234">
                  <c:v>315.63169799983297</c:v>
                </c:pt>
                <c:pt idx="95235">
                  <c:v>315.63309700004498</c:v>
                </c:pt>
                <c:pt idx="95236">
                  <c:v>315.64078700011999</c:v>
                </c:pt>
                <c:pt idx="95237">
                  <c:v>315.65559099999501</c:v>
                </c:pt>
                <c:pt idx="95238">
                  <c:v>315.65605100013204</c:v>
                </c:pt>
                <c:pt idx="95239">
                  <c:v>315.65670100007895</c:v>
                </c:pt>
                <c:pt idx="95240">
                  <c:v>315.65730000011098</c:v>
                </c:pt>
                <c:pt idx="95241">
                  <c:v>315.66365099979504</c:v>
                </c:pt>
                <c:pt idx="95242">
                  <c:v>315.672548999828</c:v>
                </c:pt>
                <c:pt idx="95243">
                  <c:v>315.67312300012395</c:v>
                </c:pt>
                <c:pt idx="95244">
                  <c:v>315.67416300003896</c:v>
                </c:pt>
                <c:pt idx="95245">
                  <c:v>315.67497600008204</c:v>
                </c:pt>
                <c:pt idx="95246">
                  <c:v>315.676064999934</c:v>
                </c:pt>
                <c:pt idx="95247">
                  <c:v>315.68986999991398</c:v>
                </c:pt>
                <c:pt idx="95248">
                  <c:v>315.69799899989403</c:v>
                </c:pt>
                <c:pt idx="95249">
                  <c:v>315.71407100000204</c:v>
                </c:pt>
                <c:pt idx="95250">
                  <c:v>315.72260900020405</c:v>
                </c:pt>
                <c:pt idx="95251">
                  <c:v>315.72566200020401</c:v>
                </c:pt>
                <c:pt idx="95252">
                  <c:v>315.72638599982298</c:v>
                </c:pt>
                <c:pt idx="95253">
                  <c:v>315.72774999994999</c:v>
                </c:pt>
                <c:pt idx="95254">
                  <c:v>315.72867300019402</c:v>
                </c:pt>
                <c:pt idx="95255">
                  <c:v>315.74196600013204</c:v>
                </c:pt>
                <c:pt idx="95256">
                  <c:v>315.77058999982899</c:v>
                </c:pt>
                <c:pt idx="95257">
                  <c:v>315.77121100008202</c:v>
                </c:pt>
                <c:pt idx="95258">
                  <c:v>315.77239299986098</c:v>
                </c:pt>
                <c:pt idx="95259">
                  <c:v>315.773351000189</c:v>
                </c:pt>
                <c:pt idx="95260">
                  <c:v>315.78177800019995</c:v>
                </c:pt>
                <c:pt idx="95261">
                  <c:v>315.78248899995702</c:v>
                </c:pt>
                <c:pt idx="95262">
                  <c:v>315.783787999862</c:v>
                </c:pt>
                <c:pt idx="95263">
                  <c:v>315.78472099999999</c:v>
                </c:pt>
                <c:pt idx="95264">
                  <c:v>315.79284799999999</c:v>
                </c:pt>
                <c:pt idx="95265">
                  <c:v>315.81730900006698</c:v>
                </c:pt>
                <c:pt idx="95266">
                  <c:v>315.817791999961</c:v>
                </c:pt>
                <c:pt idx="95267">
                  <c:v>315.81858299978103</c:v>
                </c:pt>
                <c:pt idx="95268">
                  <c:v>315.81915100014101</c:v>
                </c:pt>
                <c:pt idx="95269">
                  <c:v>315.82083000012</c:v>
                </c:pt>
                <c:pt idx="95270">
                  <c:v>315.82087800006701</c:v>
                </c:pt>
                <c:pt idx="95271">
                  <c:v>315.82140099999305</c:v>
                </c:pt>
                <c:pt idx="95272">
                  <c:v>315.821428000163</c:v>
                </c:pt>
                <c:pt idx="95273">
                  <c:v>315.82234899997201</c:v>
                </c:pt>
                <c:pt idx="95274">
                  <c:v>315.82247400001501</c:v>
                </c:pt>
                <c:pt idx="95275">
                  <c:v>315.82306400014198</c:v>
                </c:pt>
                <c:pt idx="95276">
                  <c:v>315.82316200001503</c:v>
                </c:pt>
                <c:pt idx="95277">
                  <c:v>315.83412600002703</c:v>
                </c:pt>
                <c:pt idx="95278">
                  <c:v>315.83477300000499</c:v>
                </c:pt>
                <c:pt idx="95279">
                  <c:v>315.83601600004801</c:v>
                </c:pt>
                <c:pt idx="95280">
                  <c:v>315.83613700013296</c:v>
                </c:pt>
                <c:pt idx="95281">
                  <c:v>315.836881999985</c:v>
                </c:pt>
                <c:pt idx="95282">
                  <c:v>315.85188799999702</c:v>
                </c:pt>
                <c:pt idx="95283">
                  <c:v>315.85224399986998</c:v>
                </c:pt>
                <c:pt idx="95284">
                  <c:v>315.85236399996501</c:v>
                </c:pt>
                <c:pt idx="95285">
                  <c:v>315.85286500012398</c:v>
                </c:pt>
                <c:pt idx="95286">
                  <c:v>315.85335199997598</c:v>
                </c:pt>
                <c:pt idx="95287">
                  <c:v>315.875035999852</c:v>
                </c:pt>
                <c:pt idx="95288">
                  <c:v>315.87548600009501</c:v>
                </c:pt>
                <c:pt idx="95289">
                  <c:v>315.87633199978796</c:v>
                </c:pt>
                <c:pt idx="95290">
                  <c:v>315.87775500020098</c:v>
                </c:pt>
                <c:pt idx="95291">
                  <c:v>315.88404800004298</c:v>
                </c:pt>
                <c:pt idx="95292">
                  <c:v>315.885488999811</c:v>
                </c:pt>
                <c:pt idx="95293">
                  <c:v>315.89137299988505</c:v>
                </c:pt>
                <c:pt idx="95294">
                  <c:v>315.90674100016201</c:v>
                </c:pt>
                <c:pt idx="95295">
                  <c:v>315.90743300011997</c:v>
                </c:pt>
                <c:pt idx="95296">
                  <c:v>315.90864899999303</c:v>
                </c:pt>
                <c:pt idx="95297">
                  <c:v>315.90941500007801</c:v>
                </c:pt>
                <c:pt idx="95298">
                  <c:v>315.91062300003603</c:v>
                </c:pt>
                <c:pt idx="95299">
                  <c:v>315.94047499993303</c:v>
                </c:pt>
                <c:pt idx="95300">
                  <c:v>315.96647400010596</c:v>
                </c:pt>
                <c:pt idx="95301">
                  <c:v>315.96712500004202</c:v>
                </c:pt>
                <c:pt idx="95302">
                  <c:v>315.96846599995797</c:v>
                </c:pt>
                <c:pt idx="95303">
                  <c:v>315.96943200020098</c:v>
                </c:pt>
                <c:pt idx="95304">
                  <c:v>315.98918600002401</c:v>
                </c:pt>
                <c:pt idx="95305">
                  <c:v>315.99239600018296</c:v>
                </c:pt>
                <c:pt idx="95306">
                  <c:v>315.99304200017201</c:v>
                </c:pt>
                <c:pt idx="95307">
                  <c:v>315.99428400022498</c:v>
                </c:pt>
                <c:pt idx="95308">
                  <c:v>315.99511300009902</c:v>
                </c:pt>
                <c:pt idx="95309">
                  <c:v>316.00508800010999</c:v>
                </c:pt>
                <c:pt idx="95310">
                  <c:v>316.02296299979503</c:v>
                </c:pt>
                <c:pt idx="95311">
                  <c:v>316.02336600008101</c:v>
                </c:pt>
                <c:pt idx="95312">
                  <c:v>316.02419999990099</c:v>
                </c:pt>
                <c:pt idx="95313">
                  <c:v>316.02475999989099</c:v>
                </c:pt>
                <c:pt idx="95314">
                  <c:v>316.03414499977498</c:v>
                </c:pt>
                <c:pt idx="95315">
                  <c:v>316.03951999977602</c:v>
                </c:pt>
                <c:pt idx="95316">
                  <c:v>316.040101999988</c:v>
                </c:pt>
                <c:pt idx="95317">
                  <c:v>316.04122999988198</c:v>
                </c:pt>
                <c:pt idx="95318">
                  <c:v>316.04210200020998</c:v>
                </c:pt>
                <c:pt idx="95319">
                  <c:v>316.04570599984004</c:v>
                </c:pt>
                <c:pt idx="95320">
                  <c:v>316.04631099980901</c:v>
                </c:pt>
                <c:pt idx="95321">
                  <c:v>316.04741399996698</c:v>
                </c:pt>
                <c:pt idx="95322">
                  <c:v>316.04826600005197</c:v>
                </c:pt>
                <c:pt idx="95323">
                  <c:v>316.051543999947</c:v>
                </c:pt>
                <c:pt idx="95324">
                  <c:v>316.05200200010501</c:v>
                </c:pt>
                <c:pt idx="95325">
                  <c:v>316.052181000031</c:v>
                </c:pt>
                <c:pt idx="95326">
                  <c:v>316.05261999993598</c:v>
                </c:pt>
                <c:pt idx="95327">
                  <c:v>316.053567999915</c:v>
                </c:pt>
                <c:pt idx="95328">
                  <c:v>316.053876999831</c:v>
                </c:pt>
                <c:pt idx="95329">
                  <c:v>316.054455000085</c:v>
                </c:pt>
                <c:pt idx="95330">
                  <c:v>316.05473399986204</c:v>
                </c:pt>
                <c:pt idx="95331">
                  <c:v>316.06418100000099</c:v>
                </c:pt>
                <c:pt idx="95332">
                  <c:v>316.08056499999202</c:v>
                </c:pt>
                <c:pt idx="95333">
                  <c:v>316.08126099990795</c:v>
                </c:pt>
                <c:pt idx="95334">
                  <c:v>316.08262000008796</c:v>
                </c:pt>
                <c:pt idx="95335">
                  <c:v>316.08345699987603</c:v>
                </c:pt>
                <c:pt idx="95336">
                  <c:v>316.09989700018502</c:v>
                </c:pt>
                <c:pt idx="95337">
                  <c:v>316.10921399988001</c:v>
                </c:pt>
                <c:pt idx="95338">
                  <c:v>316.115711999827</c:v>
                </c:pt>
                <c:pt idx="95339">
                  <c:v>316.12013899984902</c:v>
                </c:pt>
                <c:pt idx="95340">
                  <c:v>316.130272999998</c:v>
                </c:pt>
                <c:pt idx="95341">
                  <c:v>316.13577899997802</c:v>
                </c:pt>
                <c:pt idx="95342">
                  <c:v>316.13650300005196</c:v>
                </c:pt>
                <c:pt idx="95343">
                  <c:v>316.13765500014699</c:v>
                </c:pt>
                <c:pt idx="95344">
                  <c:v>316.13853599992501</c:v>
                </c:pt>
                <c:pt idx="95345">
                  <c:v>316.15150000015996</c:v>
                </c:pt>
                <c:pt idx="95346">
                  <c:v>316.174449999834</c:v>
                </c:pt>
                <c:pt idx="95347">
                  <c:v>316.17507999999305</c:v>
                </c:pt>
                <c:pt idx="95348">
                  <c:v>316.176274000099</c:v>
                </c:pt>
                <c:pt idx="95349">
                  <c:v>316.177220000099</c:v>
                </c:pt>
                <c:pt idx="95350">
                  <c:v>316.19615599993199</c:v>
                </c:pt>
                <c:pt idx="95351">
                  <c:v>316.19683700000604</c:v>
                </c:pt>
                <c:pt idx="95352">
                  <c:v>316.19768400014402</c:v>
                </c:pt>
                <c:pt idx="95353">
                  <c:v>316.19823800019697</c:v>
                </c:pt>
                <c:pt idx="95354">
                  <c:v>316.19919700005903</c:v>
                </c:pt>
                <c:pt idx="95355">
                  <c:v>316.21099199992301</c:v>
                </c:pt>
                <c:pt idx="95356">
                  <c:v>316.21167100001901</c:v>
                </c:pt>
                <c:pt idx="95357">
                  <c:v>316.21296399998698</c:v>
                </c:pt>
                <c:pt idx="95358">
                  <c:v>316.21382799994501</c:v>
                </c:pt>
                <c:pt idx="95359">
                  <c:v>316.23015100012702</c:v>
                </c:pt>
                <c:pt idx="95360">
                  <c:v>316.23076100004204</c:v>
                </c:pt>
                <c:pt idx="95361">
                  <c:v>316.23184299996797</c:v>
                </c:pt>
                <c:pt idx="95362">
                  <c:v>316.23267499981</c:v>
                </c:pt>
                <c:pt idx="95363">
                  <c:v>316.24121999993804</c:v>
                </c:pt>
                <c:pt idx="95364">
                  <c:v>316.24186099997996</c:v>
                </c:pt>
                <c:pt idx="95365">
                  <c:v>316.24296400013901</c:v>
                </c:pt>
                <c:pt idx="95366">
                  <c:v>316.24380699986398</c:v>
                </c:pt>
                <c:pt idx="95367">
                  <c:v>316.24740999995902</c:v>
                </c:pt>
                <c:pt idx="95368">
                  <c:v>316.26177299995101</c:v>
                </c:pt>
                <c:pt idx="95369">
                  <c:v>316.27977500011099</c:v>
                </c:pt>
                <c:pt idx="95370">
                  <c:v>316.28097200018601</c:v>
                </c:pt>
                <c:pt idx="95371">
                  <c:v>316.28156199985801</c:v>
                </c:pt>
                <c:pt idx="95372">
                  <c:v>316.28269600014301</c:v>
                </c:pt>
                <c:pt idx="95373">
                  <c:v>316.28350600021798</c:v>
                </c:pt>
                <c:pt idx="95374">
                  <c:v>316.28357899989999</c:v>
                </c:pt>
                <c:pt idx="95375">
                  <c:v>316.28974900013401</c:v>
                </c:pt>
                <c:pt idx="95376">
                  <c:v>316.29045899990098</c:v>
                </c:pt>
                <c:pt idx="95377">
                  <c:v>316.29169200004901</c:v>
                </c:pt>
                <c:pt idx="95378">
                  <c:v>316.29254200015498</c:v>
                </c:pt>
                <c:pt idx="95379">
                  <c:v>316.312336000009</c:v>
                </c:pt>
                <c:pt idx="95380">
                  <c:v>316.32524399992599</c:v>
                </c:pt>
                <c:pt idx="95381">
                  <c:v>316.32591100014901</c:v>
                </c:pt>
                <c:pt idx="95382">
                  <c:v>316.32717799993702</c:v>
                </c:pt>
                <c:pt idx="95383">
                  <c:v>316.32814800013796</c:v>
                </c:pt>
                <c:pt idx="95384">
                  <c:v>316.33459900012798</c:v>
                </c:pt>
                <c:pt idx="95385">
                  <c:v>316.33528400015996</c:v>
                </c:pt>
                <c:pt idx="95386">
                  <c:v>316.33649600007601</c:v>
                </c:pt>
                <c:pt idx="95387">
                  <c:v>316.337356000076</c:v>
                </c:pt>
                <c:pt idx="95388">
                  <c:v>316.34580399986498</c:v>
                </c:pt>
                <c:pt idx="95389">
                  <c:v>316.34705699980202</c:v>
                </c:pt>
                <c:pt idx="95390">
                  <c:v>316.34763400006699</c:v>
                </c:pt>
                <c:pt idx="95391">
                  <c:v>316.348541000024</c:v>
                </c:pt>
                <c:pt idx="95392">
                  <c:v>316.349257000183</c:v>
                </c:pt>
                <c:pt idx="95393">
                  <c:v>316.36292700022699</c:v>
                </c:pt>
                <c:pt idx="95394">
                  <c:v>316.36865400014301</c:v>
                </c:pt>
                <c:pt idx="95395">
                  <c:v>316.36922100005899</c:v>
                </c:pt>
                <c:pt idx="95396">
                  <c:v>316.37037500013298</c:v>
                </c:pt>
                <c:pt idx="95397">
                  <c:v>316.37113299984702</c:v>
                </c:pt>
                <c:pt idx="95398">
                  <c:v>316.37806500020804</c:v>
                </c:pt>
                <c:pt idx="95399">
                  <c:v>316.38028899988001</c:v>
                </c:pt>
                <c:pt idx="95400">
                  <c:v>316.38102399983802</c:v>
                </c:pt>
                <c:pt idx="95401">
                  <c:v>316.38234899992301</c:v>
                </c:pt>
                <c:pt idx="95402">
                  <c:v>316.38368299991203</c:v>
                </c:pt>
                <c:pt idx="95403">
                  <c:v>316.39433600002997</c:v>
                </c:pt>
                <c:pt idx="95404">
                  <c:v>316.39473199993495</c:v>
                </c:pt>
                <c:pt idx="95405">
                  <c:v>316.39547499980802</c:v>
                </c:pt>
                <c:pt idx="95406">
                  <c:v>316.39597599996699</c:v>
                </c:pt>
                <c:pt idx="95407">
                  <c:v>316.40112200011498</c:v>
                </c:pt>
                <c:pt idx="95408">
                  <c:v>316.41844300020199</c:v>
                </c:pt>
                <c:pt idx="95409">
                  <c:v>316.41913000021304</c:v>
                </c:pt>
                <c:pt idx="95410">
                  <c:v>316.42031499995898</c:v>
                </c:pt>
                <c:pt idx="95411">
                  <c:v>316.42120200012795</c:v>
                </c:pt>
                <c:pt idx="95412">
                  <c:v>316.42148799983198</c:v>
                </c:pt>
                <c:pt idx="95413">
                  <c:v>316.43096000016101</c:v>
                </c:pt>
                <c:pt idx="95414">
                  <c:v>316.43161900001297</c:v>
                </c:pt>
                <c:pt idx="95415">
                  <c:v>316.43291399996002</c:v>
                </c:pt>
                <c:pt idx="95416">
                  <c:v>316.43317399993902</c:v>
                </c:pt>
                <c:pt idx="95417">
                  <c:v>316.43377999989701</c:v>
                </c:pt>
                <c:pt idx="95418">
                  <c:v>316.43381000003501</c:v>
                </c:pt>
                <c:pt idx="95419">
                  <c:v>316.43474300017203</c:v>
                </c:pt>
                <c:pt idx="95420">
                  <c:v>316.43547100020402</c:v>
                </c:pt>
                <c:pt idx="95421">
                  <c:v>316.44805599989905</c:v>
                </c:pt>
                <c:pt idx="95422">
                  <c:v>316.46776400020804</c:v>
                </c:pt>
                <c:pt idx="95423">
                  <c:v>316.46849400021796</c:v>
                </c:pt>
                <c:pt idx="95424">
                  <c:v>316.46887699980601</c:v>
                </c:pt>
                <c:pt idx="95425">
                  <c:v>316.46986899977401</c:v>
                </c:pt>
                <c:pt idx="95426">
                  <c:v>316.47080999982705</c:v>
                </c:pt>
                <c:pt idx="95427">
                  <c:v>316.48540300011496</c:v>
                </c:pt>
                <c:pt idx="95428">
                  <c:v>316.48959999984004</c:v>
                </c:pt>
                <c:pt idx="95429">
                  <c:v>316.49966599979899</c:v>
                </c:pt>
                <c:pt idx="95430">
                  <c:v>316.50711400015996</c:v>
                </c:pt>
                <c:pt idx="95431">
                  <c:v>316.50764899995897</c:v>
                </c:pt>
                <c:pt idx="95432">
                  <c:v>316.50867799999099</c:v>
                </c:pt>
                <c:pt idx="95433">
                  <c:v>316.50953000007496</c:v>
                </c:pt>
                <c:pt idx="95434">
                  <c:v>316.53163900000402</c:v>
                </c:pt>
                <c:pt idx="95435">
                  <c:v>316.53852499994099</c:v>
                </c:pt>
                <c:pt idx="95436">
                  <c:v>316.54702500009</c:v>
                </c:pt>
                <c:pt idx="95437">
                  <c:v>316.54745000014299</c:v>
                </c:pt>
                <c:pt idx="95438">
                  <c:v>316.54827300007997</c:v>
                </c:pt>
                <c:pt idx="95439">
                  <c:v>316.54880099995296</c:v>
                </c:pt>
                <c:pt idx="95440">
                  <c:v>316.55528200008098</c:v>
                </c:pt>
                <c:pt idx="95441">
                  <c:v>316.55592600009101</c:v>
                </c:pt>
                <c:pt idx="95442">
                  <c:v>316.55705499997504</c:v>
                </c:pt>
                <c:pt idx="95443">
                  <c:v>316.55787499994398</c:v>
                </c:pt>
                <c:pt idx="95444">
                  <c:v>316.56601399981804</c:v>
                </c:pt>
                <c:pt idx="95445">
                  <c:v>316.59463200003302</c:v>
                </c:pt>
                <c:pt idx="95446">
                  <c:v>316.595248999874</c:v>
                </c:pt>
                <c:pt idx="95447">
                  <c:v>316.59655600014901</c:v>
                </c:pt>
                <c:pt idx="95448">
                  <c:v>316.59729800003299</c:v>
                </c:pt>
                <c:pt idx="95449">
                  <c:v>316.59742600004296</c:v>
                </c:pt>
                <c:pt idx="95450">
                  <c:v>316.59795699988501</c:v>
                </c:pt>
                <c:pt idx="95451">
                  <c:v>316.599276000033</c:v>
                </c:pt>
                <c:pt idx="95452">
                  <c:v>316.60029200020199</c:v>
                </c:pt>
                <c:pt idx="95453">
                  <c:v>316.607461999865</c:v>
                </c:pt>
                <c:pt idx="95454">
                  <c:v>316.61287399992904</c:v>
                </c:pt>
                <c:pt idx="95455">
                  <c:v>316.63291299992102</c:v>
                </c:pt>
                <c:pt idx="95456">
                  <c:v>316.63338099997401</c:v>
                </c:pt>
                <c:pt idx="95457">
                  <c:v>316.63433299990999</c:v>
                </c:pt>
                <c:pt idx="95458">
                  <c:v>316.63501200000604</c:v>
                </c:pt>
                <c:pt idx="95459">
                  <c:v>316.64779099992302</c:v>
                </c:pt>
                <c:pt idx="95460">
                  <c:v>316.65383300014503</c:v>
                </c:pt>
                <c:pt idx="95461">
                  <c:v>316.65446899978605</c:v>
                </c:pt>
                <c:pt idx="95462">
                  <c:v>316.65571599978603</c:v>
                </c:pt>
                <c:pt idx="95463">
                  <c:v>316.656670000156</c:v>
                </c:pt>
                <c:pt idx="95464">
                  <c:v>316.66614400000901</c:v>
                </c:pt>
                <c:pt idx="95465">
                  <c:v>316.69846100021397</c:v>
                </c:pt>
                <c:pt idx="95466">
                  <c:v>316.69903200008702</c:v>
                </c:pt>
                <c:pt idx="95467">
                  <c:v>316.70033999989698</c:v>
                </c:pt>
                <c:pt idx="95468">
                  <c:v>316.70070100017205</c:v>
                </c:pt>
                <c:pt idx="95469">
                  <c:v>316.70181600020402</c:v>
                </c:pt>
                <c:pt idx="95470">
                  <c:v>316.70734699991903</c:v>
                </c:pt>
                <c:pt idx="95471">
                  <c:v>316.707907999898</c:v>
                </c:pt>
                <c:pt idx="95472">
                  <c:v>316.70906999988802</c:v>
                </c:pt>
                <c:pt idx="95473">
                  <c:v>316.70999200014103</c:v>
                </c:pt>
                <c:pt idx="95474">
                  <c:v>316.71874299990998</c:v>
                </c:pt>
                <c:pt idx="95475">
                  <c:v>316.73537500000697</c:v>
                </c:pt>
                <c:pt idx="95476">
                  <c:v>316.73608900018701</c:v>
                </c:pt>
                <c:pt idx="95477">
                  <c:v>316.73740899987001</c:v>
                </c:pt>
                <c:pt idx="95478">
                  <c:v>316.73851100003895</c:v>
                </c:pt>
                <c:pt idx="95479">
                  <c:v>316.76008400017901</c:v>
                </c:pt>
                <c:pt idx="95480">
                  <c:v>316.764420999788</c:v>
                </c:pt>
                <c:pt idx="95481">
                  <c:v>316.79487700011998</c:v>
                </c:pt>
                <c:pt idx="95482">
                  <c:v>316.79559399981304</c:v>
                </c:pt>
                <c:pt idx="95483">
                  <c:v>316.79699699998304</c:v>
                </c:pt>
                <c:pt idx="95484">
                  <c:v>316.79838699983503</c:v>
                </c:pt>
                <c:pt idx="95485">
                  <c:v>316.80269300022695</c:v>
                </c:pt>
                <c:pt idx="95486">
                  <c:v>316.85111099977797</c:v>
                </c:pt>
                <c:pt idx="95487">
                  <c:v>316.85173000005301</c:v>
                </c:pt>
                <c:pt idx="95488">
                  <c:v>316.85288600010597</c:v>
                </c:pt>
                <c:pt idx="95489">
                  <c:v>316.85373199979904</c:v>
                </c:pt>
                <c:pt idx="95490">
                  <c:v>316.86179200005398</c:v>
                </c:pt>
                <c:pt idx="95491">
                  <c:v>316.86213800003304</c:v>
                </c:pt>
                <c:pt idx="95492">
                  <c:v>316.862734000096</c:v>
                </c:pt>
                <c:pt idx="95493">
                  <c:v>316.86317699995897</c:v>
                </c:pt>
                <c:pt idx="95494">
                  <c:v>316.866750999906</c:v>
                </c:pt>
                <c:pt idx="95495">
                  <c:v>316.86675599985301</c:v>
                </c:pt>
                <c:pt idx="95496">
                  <c:v>316.86734599997999</c:v>
                </c:pt>
                <c:pt idx="95497">
                  <c:v>316.86853400015002</c:v>
                </c:pt>
                <c:pt idx="95498">
                  <c:v>316.86941499992798</c:v>
                </c:pt>
                <c:pt idx="95499">
                  <c:v>316.88097699998201</c:v>
                </c:pt>
                <c:pt idx="95500">
                  <c:v>316.88163699982397</c:v>
                </c:pt>
                <c:pt idx="95501">
                  <c:v>316.88287699989803</c:v>
                </c:pt>
                <c:pt idx="95502">
                  <c:v>316.88365699983399</c:v>
                </c:pt>
                <c:pt idx="95503">
                  <c:v>316.88373599990797</c:v>
                </c:pt>
                <c:pt idx="95504">
                  <c:v>316.88375300018299</c:v>
                </c:pt>
                <c:pt idx="95505">
                  <c:v>316.88431400016202</c:v>
                </c:pt>
                <c:pt idx="95506">
                  <c:v>316.88441599999305</c:v>
                </c:pt>
                <c:pt idx="95507">
                  <c:v>316.88561100008798</c:v>
                </c:pt>
                <c:pt idx="95508">
                  <c:v>316.88586000018398</c:v>
                </c:pt>
                <c:pt idx="95509">
                  <c:v>316.88647200007802</c:v>
                </c:pt>
                <c:pt idx="95510">
                  <c:v>316.88683699985597</c:v>
                </c:pt>
                <c:pt idx="95511">
                  <c:v>316.895157000089</c:v>
                </c:pt>
                <c:pt idx="95512">
                  <c:v>316.89582399985699</c:v>
                </c:pt>
                <c:pt idx="95513">
                  <c:v>316.897085000164</c:v>
                </c:pt>
                <c:pt idx="95514">
                  <c:v>316.89782700004798</c:v>
                </c:pt>
                <c:pt idx="95515">
                  <c:v>316.91278600010196</c:v>
                </c:pt>
                <c:pt idx="95516">
                  <c:v>316.93809799980903</c:v>
                </c:pt>
                <c:pt idx="95517">
                  <c:v>316.940631999841</c:v>
                </c:pt>
                <c:pt idx="95518">
                  <c:v>316.94105999986203</c:v>
                </c:pt>
                <c:pt idx="95519">
                  <c:v>316.94177700001001</c:v>
                </c:pt>
                <c:pt idx="95520">
                  <c:v>316.94230099992598</c:v>
                </c:pt>
                <c:pt idx="95521">
                  <c:v>316.94275400013697</c:v>
                </c:pt>
                <c:pt idx="95522">
                  <c:v>316.94320199994701</c:v>
                </c:pt>
                <c:pt idx="95523">
                  <c:v>316.94397199998997</c:v>
                </c:pt>
                <c:pt idx="95524">
                  <c:v>316.94445299990497</c:v>
                </c:pt>
                <c:pt idx="95525">
                  <c:v>316.944726000201</c:v>
                </c:pt>
                <c:pt idx="95526">
                  <c:v>316.94531399989495</c:v>
                </c:pt>
                <c:pt idx="95527">
                  <c:v>316.94569199999</c:v>
                </c:pt>
                <c:pt idx="95528">
                  <c:v>316.94613399986304</c:v>
                </c:pt>
                <c:pt idx="95529">
                  <c:v>316.94658300011702</c:v>
                </c:pt>
                <c:pt idx="95530">
                  <c:v>316.94682399984197</c:v>
                </c:pt>
                <c:pt idx="95531">
                  <c:v>316.94703399989498</c:v>
                </c:pt>
                <c:pt idx="95532">
                  <c:v>316.94730800017999</c:v>
                </c:pt>
                <c:pt idx="95533">
                  <c:v>316.94766000009605</c:v>
                </c:pt>
                <c:pt idx="95534">
                  <c:v>316.95037899998999</c:v>
                </c:pt>
                <c:pt idx="95535">
                  <c:v>316.95167199995899</c:v>
                </c:pt>
                <c:pt idx="95536">
                  <c:v>316.95984999987502</c:v>
                </c:pt>
                <c:pt idx="95537">
                  <c:v>316.96050900018196</c:v>
                </c:pt>
                <c:pt idx="95538">
                  <c:v>316.96186899989698</c:v>
                </c:pt>
                <c:pt idx="95539">
                  <c:v>316.96278600020304</c:v>
                </c:pt>
                <c:pt idx="95540">
                  <c:v>316.96297600001299</c:v>
                </c:pt>
                <c:pt idx="95541">
                  <c:v>316.96466999983301</c:v>
                </c:pt>
                <c:pt idx="95542">
                  <c:v>316.969184999834</c:v>
                </c:pt>
                <c:pt idx="95543">
                  <c:v>316.96954500011998</c:v>
                </c:pt>
                <c:pt idx="95544">
                  <c:v>316.970122999919</c:v>
                </c:pt>
                <c:pt idx="95545">
                  <c:v>316.97054599999302</c:v>
                </c:pt>
                <c:pt idx="95546">
                  <c:v>316.97921100021603</c:v>
                </c:pt>
                <c:pt idx="95547">
                  <c:v>316.97991900000397</c:v>
                </c:pt>
                <c:pt idx="95548">
                  <c:v>316.98127500021599</c:v>
                </c:pt>
                <c:pt idx="95549">
                  <c:v>316.98229099993097</c:v>
                </c:pt>
                <c:pt idx="95550">
                  <c:v>316.99213199999497</c:v>
                </c:pt>
                <c:pt idx="95551">
                  <c:v>316.99979699988</c:v>
                </c:pt>
                <c:pt idx="95552">
                  <c:v>317.01420299987103</c:v>
                </c:pt>
                <c:pt idx="95553">
                  <c:v>317.01673099996697</c:v>
                </c:pt>
                <c:pt idx="95554">
                  <c:v>317.01721199988197</c:v>
                </c:pt>
                <c:pt idx="95555">
                  <c:v>317.01809000014595</c:v>
                </c:pt>
                <c:pt idx="95556">
                  <c:v>317.01879699994601</c:v>
                </c:pt>
                <c:pt idx="95557">
                  <c:v>317.025411000031</c:v>
                </c:pt>
                <c:pt idx="95558">
                  <c:v>317.02569400022099</c:v>
                </c:pt>
                <c:pt idx="95559">
                  <c:v>317.02623499995701</c:v>
                </c:pt>
                <c:pt idx="95560">
                  <c:v>317.02672099981999</c:v>
                </c:pt>
                <c:pt idx="95561">
                  <c:v>317.02704700000999</c:v>
                </c:pt>
                <c:pt idx="95562">
                  <c:v>317.02878399983001</c:v>
                </c:pt>
                <c:pt idx="95563">
                  <c:v>317.03010499995798</c:v>
                </c:pt>
                <c:pt idx="95564">
                  <c:v>317.030587999852</c:v>
                </c:pt>
                <c:pt idx="95565">
                  <c:v>317.03118599989403</c:v>
                </c:pt>
                <c:pt idx="95566">
                  <c:v>317.03131599988399</c:v>
                </c:pt>
                <c:pt idx="95567">
                  <c:v>317.03180500016896</c:v>
                </c:pt>
                <c:pt idx="95568">
                  <c:v>317.03200499987298</c:v>
                </c:pt>
                <c:pt idx="95569">
                  <c:v>317.03234399992596</c:v>
                </c:pt>
                <c:pt idx="95570">
                  <c:v>317.03280700003199</c:v>
                </c:pt>
                <c:pt idx="95571">
                  <c:v>317.03421100019096</c:v>
                </c:pt>
                <c:pt idx="95572">
                  <c:v>317.045784000129</c:v>
                </c:pt>
                <c:pt idx="95573">
                  <c:v>317.05773200019303</c:v>
                </c:pt>
                <c:pt idx="95574">
                  <c:v>317.05824700020401</c:v>
                </c:pt>
                <c:pt idx="95575">
                  <c:v>317.05920900003497</c:v>
                </c:pt>
                <c:pt idx="95576">
                  <c:v>317.05988700014103</c:v>
                </c:pt>
                <c:pt idx="95577">
                  <c:v>317.08747999982705</c:v>
                </c:pt>
                <c:pt idx="95578">
                  <c:v>317.09217400020805</c:v>
                </c:pt>
                <c:pt idx="95579">
                  <c:v>317.09290500020802</c:v>
                </c:pt>
                <c:pt idx="95580">
                  <c:v>317.093582999859</c:v>
                </c:pt>
                <c:pt idx="95581">
                  <c:v>317.09427699979597</c:v>
                </c:pt>
                <c:pt idx="95582">
                  <c:v>317.09574400019801</c:v>
                </c:pt>
                <c:pt idx="95583">
                  <c:v>317.10104000012501</c:v>
                </c:pt>
                <c:pt idx="95584">
                  <c:v>317.101649000051</c:v>
                </c:pt>
                <c:pt idx="95585">
                  <c:v>317.10268899996601</c:v>
                </c:pt>
                <c:pt idx="95586">
                  <c:v>317.102935000093</c:v>
                </c:pt>
                <c:pt idx="95587">
                  <c:v>317.10301300017795</c:v>
                </c:pt>
                <c:pt idx="95588">
                  <c:v>317.103245999987</c:v>
                </c:pt>
                <c:pt idx="95589">
                  <c:v>317.10377799981802</c:v>
                </c:pt>
                <c:pt idx="95590">
                  <c:v>317.10379000014598</c:v>
                </c:pt>
                <c:pt idx="95591">
                  <c:v>317.10388400006099</c:v>
                </c:pt>
                <c:pt idx="95592">
                  <c:v>317.10430500015701</c:v>
                </c:pt>
                <c:pt idx="95593">
                  <c:v>317.10520400019902</c:v>
                </c:pt>
                <c:pt idx="95594">
                  <c:v>317.10619100022001</c:v>
                </c:pt>
                <c:pt idx="95595">
                  <c:v>317.12625099998996</c:v>
                </c:pt>
                <c:pt idx="95596">
                  <c:v>317.12684500007498</c:v>
                </c:pt>
                <c:pt idx="95597">
                  <c:v>317.12803399977901</c:v>
                </c:pt>
                <c:pt idx="95598">
                  <c:v>317.12894500014903</c:v>
                </c:pt>
                <c:pt idx="95599">
                  <c:v>317.14201700015099</c:v>
                </c:pt>
                <c:pt idx="95600">
                  <c:v>317.14259299997099</c:v>
                </c:pt>
                <c:pt idx="95601">
                  <c:v>317.14462999980202</c:v>
                </c:pt>
                <c:pt idx="95602">
                  <c:v>317.14532800015098</c:v>
                </c:pt>
                <c:pt idx="95603">
                  <c:v>317.14662000012999</c:v>
                </c:pt>
                <c:pt idx="95604">
                  <c:v>317.14761600005602</c:v>
                </c:pt>
                <c:pt idx="95605">
                  <c:v>317.16635600014297</c:v>
                </c:pt>
                <c:pt idx="95606">
                  <c:v>317.16898100012202</c:v>
                </c:pt>
                <c:pt idx="95607">
                  <c:v>317.171771000175</c:v>
                </c:pt>
                <c:pt idx="95608">
                  <c:v>317.17466300005901</c:v>
                </c:pt>
                <c:pt idx="95609">
                  <c:v>317.19244299983899</c:v>
                </c:pt>
                <c:pt idx="95610">
                  <c:v>317.193015000157</c:v>
                </c:pt>
                <c:pt idx="95611">
                  <c:v>317.19396200014597</c:v>
                </c:pt>
                <c:pt idx="95612">
                  <c:v>317.19454799986102</c:v>
                </c:pt>
                <c:pt idx="95613">
                  <c:v>317.19469800009296</c:v>
                </c:pt>
                <c:pt idx="95614">
                  <c:v>317.201578000094</c:v>
                </c:pt>
                <c:pt idx="95615">
                  <c:v>317.20221600016805</c:v>
                </c:pt>
                <c:pt idx="95616">
                  <c:v>317.203579999841</c:v>
                </c:pt>
                <c:pt idx="95617">
                  <c:v>317.20453700017902</c:v>
                </c:pt>
                <c:pt idx="95618">
                  <c:v>317.215058999863</c:v>
                </c:pt>
                <c:pt idx="95619">
                  <c:v>317.22203099980101</c:v>
                </c:pt>
                <c:pt idx="95620">
                  <c:v>317.251529999794</c:v>
                </c:pt>
                <c:pt idx="95621">
                  <c:v>317.25202400002598</c:v>
                </c:pt>
                <c:pt idx="95622">
                  <c:v>317.25242899983601</c:v>
                </c:pt>
                <c:pt idx="95623">
                  <c:v>317.25274700011096</c:v>
                </c:pt>
                <c:pt idx="95624">
                  <c:v>317.25314100003703</c:v>
                </c:pt>
                <c:pt idx="95625">
                  <c:v>317.25342900017398</c:v>
                </c:pt>
                <c:pt idx="95626">
                  <c:v>317.25358999983604</c:v>
                </c:pt>
                <c:pt idx="95627">
                  <c:v>317.25389399980401</c:v>
                </c:pt>
                <c:pt idx="95628">
                  <c:v>317.25455100013204</c:v>
                </c:pt>
                <c:pt idx="95629">
                  <c:v>317.25474499989997</c:v>
                </c:pt>
                <c:pt idx="95630">
                  <c:v>317.25524300008999</c:v>
                </c:pt>
                <c:pt idx="95631">
                  <c:v>317.25530899984699</c:v>
                </c:pt>
                <c:pt idx="95632">
                  <c:v>317.25537700003702</c:v>
                </c:pt>
                <c:pt idx="95633">
                  <c:v>317.25577699989998</c:v>
                </c:pt>
                <c:pt idx="95634">
                  <c:v>317.25587399978298</c:v>
                </c:pt>
                <c:pt idx="95635">
                  <c:v>317.25608399983605</c:v>
                </c:pt>
                <c:pt idx="95636">
                  <c:v>317.25641499997403</c:v>
                </c:pt>
                <c:pt idx="95637">
                  <c:v>317.26335299981599</c:v>
                </c:pt>
                <c:pt idx="95638">
                  <c:v>317.27497000019798</c:v>
                </c:pt>
                <c:pt idx="95639">
                  <c:v>317.27533899993404</c:v>
                </c:pt>
                <c:pt idx="95640">
                  <c:v>317.27605200012397</c:v>
                </c:pt>
                <c:pt idx="95641">
                  <c:v>317.27653000007098</c:v>
                </c:pt>
                <c:pt idx="95642">
                  <c:v>317.28616400005103</c:v>
                </c:pt>
                <c:pt idx="95643">
                  <c:v>317.28679800016801</c:v>
                </c:pt>
                <c:pt idx="95644">
                  <c:v>317.28815399992504</c:v>
                </c:pt>
                <c:pt idx="95645">
                  <c:v>317.28915900020996</c:v>
                </c:pt>
                <c:pt idx="95646">
                  <c:v>317.30351699980002</c:v>
                </c:pt>
                <c:pt idx="95647">
                  <c:v>317.30352800013799</c:v>
                </c:pt>
                <c:pt idx="95648">
                  <c:v>317.304201999832</c:v>
                </c:pt>
                <c:pt idx="95649">
                  <c:v>317.30441399986302</c:v>
                </c:pt>
                <c:pt idx="95650">
                  <c:v>317.305095999927</c:v>
                </c:pt>
                <c:pt idx="95651">
                  <c:v>317.30550000020202</c:v>
                </c:pt>
                <c:pt idx="95652">
                  <c:v>317.30627600018101</c:v>
                </c:pt>
                <c:pt idx="95653">
                  <c:v>317.30632800008601</c:v>
                </c:pt>
                <c:pt idx="95654">
                  <c:v>317.30711199997995</c:v>
                </c:pt>
                <c:pt idx="95655">
                  <c:v>317.31865099982298</c:v>
                </c:pt>
                <c:pt idx="95656">
                  <c:v>317.31941899988595</c:v>
                </c:pt>
                <c:pt idx="95657">
                  <c:v>317.32079399989698</c:v>
                </c:pt>
                <c:pt idx="95658">
                  <c:v>317.32093900018299</c:v>
                </c:pt>
                <c:pt idx="95659">
                  <c:v>317.32224300003497</c:v>
                </c:pt>
                <c:pt idx="95660">
                  <c:v>317.32247299987603</c:v>
                </c:pt>
                <c:pt idx="95661">
                  <c:v>317.32537000016202</c:v>
                </c:pt>
                <c:pt idx="95662">
                  <c:v>317.32605800016199</c:v>
                </c:pt>
                <c:pt idx="95663">
                  <c:v>317.32717800014103</c:v>
                </c:pt>
                <c:pt idx="95664">
                  <c:v>317.32796599999301</c:v>
                </c:pt>
                <c:pt idx="95665">
                  <c:v>317.330856999888</c:v>
                </c:pt>
                <c:pt idx="95666">
                  <c:v>317.33740400022697</c:v>
                </c:pt>
                <c:pt idx="95667">
                  <c:v>317.33780700005798</c:v>
                </c:pt>
                <c:pt idx="95668">
                  <c:v>317.33856399978299</c:v>
                </c:pt>
                <c:pt idx="95669">
                  <c:v>317.33904500015302</c:v>
                </c:pt>
                <c:pt idx="95670">
                  <c:v>317.34194899991002</c:v>
                </c:pt>
                <c:pt idx="95671">
                  <c:v>317.34218200017398</c:v>
                </c:pt>
                <c:pt idx="95672">
                  <c:v>317.34256099980399</c:v>
                </c:pt>
                <c:pt idx="95673">
                  <c:v>317.34258599999498</c:v>
                </c:pt>
                <c:pt idx="95674">
                  <c:v>317.34328899983603</c:v>
                </c:pt>
                <c:pt idx="95675">
                  <c:v>317.34373500012202</c:v>
                </c:pt>
                <c:pt idx="95676">
                  <c:v>317.34392999987898</c:v>
                </c:pt>
                <c:pt idx="95677">
                  <c:v>317.34456799995297</c:v>
                </c:pt>
                <c:pt idx="95678">
                  <c:v>317.345625000143</c:v>
                </c:pt>
                <c:pt idx="95679">
                  <c:v>317.34605000019599</c:v>
                </c:pt>
                <c:pt idx="95680">
                  <c:v>317.34670100013295</c:v>
                </c:pt>
                <c:pt idx="95681">
                  <c:v>317.34809299996402</c:v>
                </c:pt>
                <c:pt idx="95682">
                  <c:v>317.35626999989097</c:v>
                </c:pt>
                <c:pt idx="95683">
                  <c:v>317.356919999838</c:v>
                </c:pt>
                <c:pt idx="95684">
                  <c:v>317.35813400018696</c:v>
                </c:pt>
                <c:pt idx="95685">
                  <c:v>317.35895600013401</c:v>
                </c:pt>
                <c:pt idx="95686">
                  <c:v>317.35982700001802</c:v>
                </c:pt>
                <c:pt idx="95687">
                  <c:v>317.36042200009206</c:v>
                </c:pt>
                <c:pt idx="95688">
                  <c:v>317.36137600000797</c:v>
                </c:pt>
                <c:pt idx="95689">
                  <c:v>317.361566999807</c:v>
                </c:pt>
                <c:pt idx="95690">
                  <c:v>317.362030999902</c:v>
                </c:pt>
                <c:pt idx="95691">
                  <c:v>317.36238299981699</c:v>
                </c:pt>
                <c:pt idx="95692">
                  <c:v>317.36280399991296</c:v>
                </c:pt>
                <c:pt idx="95693">
                  <c:v>317.36281399980697</c:v>
                </c:pt>
                <c:pt idx="95694">
                  <c:v>317.36341099985998</c:v>
                </c:pt>
                <c:pt idx="95695">
                  <c:v>317.36482499991297</c:v>
                </c:pt>
                <c:pt idx="95696">
                  <c:v>317.37390499984002</c:v>
                </c:pt>
                <c:pt idx="95697">
                  <c:v>317.38027499977704</c:v>
                </c:pt>
                <c:pt idx="95698">
                  <c:v>317.39334499980004</c:v>
                </c:pt>
                <c:pt idx="95699">
                  <c:v>317.39373500022299</c:v>
                </c:pt>
                <c:pt idx="95700">
                  <c:v>317.39398699983195</c:v>
                </c:pt>
                <c:pt idx="95701">
                  <c:v>317.39452600004296</c:v>
                </c:pt>
                <c:pt idx="95702">
                  <c:v>317.39465500004297</c:v>
                </c:pt>
                <c:pt idx="95703">
                  <c:v>317.39533400013897</c:v>
                </c:pt>
                <c:pt idx="95704">
                  <c:v>317.395430000033</c:v>
                </c:pt>
                <c:pt idx="95705">
                  <c:v>317.39596499983196</c:v>
                </c:pt>
                <c:pt idx="95706">
                  <c:v>317.39600199989496</c:v>
                </c:pt>
                <c:pt idx="95707">
                  <c:v>317.39692300015997</c:v>
                </c:pt>
                <c:pt idx="95708">
                  <c:v>317.39737999987398</c:v>
                </c:pt>
                <c:pt idx="95709">
                  <c:v>317.39827999990598</c:v>
                </c:pt>
                <c:pt idx="95710">
                  <c:v>317.40356199998098</c:v>
                </c:pt>
                <c:pt idx="95711">
                  <c:v>317.40601100000202</c:v>
                </c:pt>
                <c:pt idx="95712">
                  <c:v>317.40637800021398</c:v>
                </c:pt>
                <c:pt idx="95713">
                  <c:v>317.40714799980202</c:v>
                </c:pt>
                <c:pt idx="95714">
                  <c:v>317.40748099991799</c:v>
                </c:pt>
                <c:pt idx="95715">
                  <c:v>317.40792399978</c:v>
                </c:pt>
                <c:pt idx="95716">
                  <c:v>317.40871100009798</c:v>
                </c:pt>
                <c:pt idx="95717">
                  <c:v>317.40896500014003</c:v>
                </c:pt>
                <c:pt idx="95718">
                  <c:v>317.40899099986501</c:v>
                </c:pt>
                <c:pt idx="95719">
                  <c:v>317.40920299989699</c:v>
                </c:pt>
                <c:pt idx="95720">
                  <c:v>317.40960500019298</c:v>
                </c:pt>
                <c:pt idx="95721">
                  <c:v>317.40975499997097</c:v>
                </c:pt>
                <c:pt idx="95722">
                  <c:v>317.41023399990797</c:v>
                </c:pt>
                <c:pt idx="95723">
                  <c:v>317.410302000098</c:v>
                </c:pt>
                <c:pt idx="95724">
                  <c:v>317.410377000214</c:v>
                </c:pt>
                <c:pt idx="95725">
                  <c:v>317.41073200009799</c:v>
                </c:pt>
                <c:pt idx="95726">
                  <c:v>317.41134200001301</c:v>
                </c:pt>
                <c:pt idx="95727">
                  <c:v>317.41162900016201</c:v>
                </c:pt>
                <c:pt idx="95728">
                  <c:v>317.412510999929</c:v>
                </c:pt>
                <c:pt idx="95729">
                  <c:v>317.41283200017205</c:v>
                </c:pt>
                <c:pt idx="95730">
                  <c:v>317.41395500011998</c:v>
                </c:pt>
                <c:pt idx="95731">
                  <c:v>317.41413200006701</c:v>
                </c:pt>
                <c:pt idx="95732">
                  <c:v>317.41415099986602</c:v>
                </c:pt>
                <c:pt idx="95733">
                  <c:v>317.414808000194</c:v>
                </c:pt>
                <c:pt idx="95734">
                  <c:v>317.41492899982399</c:v>
                </c:pt>
                <c:pt idx="95735">
                  <c:v>317.414999999982</c:v>
                </c:pt>
                <c:pt idx="95736">
                  <c:v>317.415067000183</c:v>
                </c:pt>
                <c:pt idx="95737">
                  <c:v>317.41513299994</c:v>
                </c:pt>
                <c:pt idx="95738">
                  <c:v>317.41564699996104</c:v>
                </c:pt>
                <c:pt idx="95739">
                  <c:v>317.41613499980303</c:v>
                </c:pt>
                <c:pt idx="95740">
                  <c:v>317.41625699987696</c:v>
                </c:pt>
                <c:pt idx="95741">
                  <c:v>317.41685999986601</c:v>
                </c:pt>
                <c:pt idx="95742">
                  <c:v>317.41739100016201</c:v>
                </c:pt>
                <c:pt idx="95743">
                  <c:v>317.41791000013103</c:v>
                </c:pt>
                <c:pt idx="95744">
                  <c:v>317.42640199991001</c:v>
                </c:pt>
                <c:pt idx="95745">
                  <c:v>317.43270100014297</c:v>
                </c:pt>
                <c:pt idx="95746">
                  <c:v>317.43715399989003</c:v>
                </c:pt>
                <c:pt idx="95747">
                  <c:v>317.43763099984699</c:v>
                </c:pt>
                <c:pt idx="95748">
                  <c:v>317.43846000017498</c:v>
                </c:pt>
                <c:pt idx="95749">
                  <c:v>317.43910700015402</c:v>
                </c:pt>
                <c:pt idx="95750">
                  <c:v>317.445493999912</c:v>
                </c:pt>
                <c:pt idx="95751">
                  <c:v>317.45073000001798</c:v>
                </c:pt>
                <c:pt idx="95752">
                  <c:v>317.45114300019799</c:v>
                </c:pt>
                <c:pt idx="95753">
                  <c:v>317.45180999996501</c:v>
                </c:pt>
                <c:pt idx="95754">
                  <c:v>317.45236200004001</c:v>
                </c:pt>
                <c:pt idx="95755">
                  <c:v>317.45351300014499</c:v>
                </c:pt>
                <c:pt idx="95756">
                  <c:v>317.45790400009298</c:v>
                </c:pt>
                <c:pt idx="95757">
                  <c:v>317.45996300014599</c:v>
                </c:pt>
                <c:pt idx="95758">
                  <c:v>317.47502799998898</c:v>
                </c:pt>
                <c:pt idx="95759">
                  <c:v>317.47560800022205</c:v>
                </c:pt>
                <c:pt idx="95760">
                  <c:v>317.47677600014799</c:v>
                </c:pt>
                <c:pt idx="95761">
                  <c:v>317.47763200019097</c:v>
                </c:pt>
                <c:pt idx="95762">
                  <c:v>317.48155200011701</c:v>
                </c:pt>
                <c:pt idx="95763">
                  <c:v>317.48183699983196</c:v>
                </c:pt>
                <c:pt idx="95764">
                  <c:v>317.48239199987398</c:v>
                </c:pt>
                <c:pt idx="95765">
                  <c:v>317.482574000223</c:v>
                </c:pt>
                <c:pt idx="95766">
                  <c:v>317.48286999982099</c:v>
                </c:pt>
                <c:pt idx="95767">
                  <c:v>317.48318100017002</c:v>
                </c:pt>
                <c:pt idx="95768">
                  <c:v>317.48406899987401</c:v>
                </c:pt>
                <c:pt idx="95769">
                  <c:v>317.48525000011699</c:v>
                </c:pt>
                <c:pt idx="95770">
                  <c:v>317.49293099983299</c:v>
                </c:pt>
                <c:pt idx="95771">
                  <c:v>317.49852900020403</c:v>
                </c:pt>
                <c:pt idx="95772">
                  <c:v>317.50512999997198</c:v>
                </c:pt>
                <c:pt idx="95773">
                  <c:v>317.505850000088</c:v>
                </c:pt>
                <c:pt idx="95774">
                  <c:v>317.50700500015199</c:v>
                </c:pt>
                <c:pt idx="95775">
                  <c:v>317.50764700018402</c:v>
                </c:pt>
                <c:pt idx="95776">
                  <c:v>317.50783100005697</c:v>
                </c:pt>
                <c:pt idx="95777">
                  <c:v>317.50800200006699</c:v>
                </c:pt>
                <c:pt idx="95778">
                  <c:v>317.50805699993998</c:v>
                </c:pt>
                <c:pt idx="95779">
                  <c:v>317.508251000163</c:v>
                </c:pt>
                <c:pt idx="95780">
                  <c:v>317.50931699980299</c:v>
                </c:pt>
                <c:pt idx="95781">
                  <c:v>317.51007399998304</c:v>
                </c:pt>
                <c:pt idx="95782">
                  <c:v>317.51506499995202</c:v>
                </c:pt>
                <c:pt idx="95783">
                  <c:v>317.51534800014196</c:v>
                </c:pt>
                <c:pt idx="95784">
                  <c:v>317.51663100021602</c:v>
                </c:pt>
                <c:pt idx="95785">
                  <c:v>317.51686200004701</c:v>
                </c:pt>
                <c:pt idx="95786">
                  <c:v>317.51744700022698</c:v>
                </c:pt>
                <c:pt idx="95787">
                  <c:v>317.51753400021602</c:v>
                </c:pt>
                <c:pt idx="95788">
                  <c:v>317.51802000007899</c:v>
                </c:pt>
                <c:pt idx="95789">
                  <c:v>317.51887800010002</c:v>
                </c:pt>
                <c:pt idx="95790">
                  <c:v>317.53712699992298</c:v>
                </c:pt>
                <c:pt idx="95791">
                  <c:v>317.54043999990199</c:v>
                </c:pt>
                <c:pt idx="95792">
                  <c:v>317.54059100012398</c:v>
                </c:pt>
                <c:pt idx="95793">
                  <c:v>317.54077200002905</c:v>
                </c:pt>
                <c:pt idx="95794">
                  <c:v>317.54110500014502</c:v>
                </c:pt>
                <c:pt idx="95795">
                  <c:v>317.54183300017701</c:v>
                </c:pt>
                <c:pt idx="95796">
                  <c:v>317.54243100021898</c:v>
                </c:pt>
                <c:pt idx="95797">
                  <c:v>317.54316099977501</c:v>
                </c:pt>
                <c:pt idx="95798">
                  <c:v>317.54359600017705</c:v>
                </c:pt>
                <c:pt idx="95799">
                  <c:v>317.54374199999796</c:v>
                </c:pt>
                <c:pt idx="95800">
                  <c:v>317.54975800004098</c:v>
                </c:pt>
                <c:pt idx="95801">
                  <c:v>317.552938000062</c:v>
                </c:pt>
                <c:pt idx="95802">
                  <c:v>317.56582600019095</c:v>
                </c:pt>
                <c:pt idx="95803">
                  <c:v>317.58539400016099</c:v>
                </c:pt>
                <c:pt idx="95804">
                  <c:v>317.59656199983499</c:v>
                </c:pt>
                <c:pt idx="95805">
                  <c:v>317.62572700017603</c:v>
                </c:pt>
                <c:pt idx="95806">
                  <c:v>317.633127000135</c:v>
                </c:pt>
                <c:pt idx="95807">
                  <c:v>317.63764500010399</c:v>
                </c:pt>
                <c:pt idx="95808">
                  <c:v>317.67565600011898</c:v>
                </c:pt>
                <c:pt idx="95809">
                  <c:v>317.68004800005605</c:v>
                </c:pt>
                <c:pt idx="95810">
                  <c:v>317.680480000035</c:v>
                </c:pt>
                <c:pt idx="95811">
                  <c:v>317.68637699997197</c:v>
                </c:pt>
                <c:pt idx="95812">
                  <c:v>317.701142999794</c:v>
                </c:pt>
                <c:pt idx="95813">
                  <c:v>317.71157100001801</c:v>
                </c:pt>
                <c:pt idx="95814">
                  <c:v>317.72610200005101</c:v>
                </c:pt>
                <c:pt idx="95815">
                  <c:v>317.726741000115</c:v>
                </c:pt>
                <c:pt idx="95816">
                  <c:v>317.728010999871</c:v>
                </c:pt>
                <c:pt idx="95817">
                  <c:v>317.72902200009401</c:v>
                </c:pt>
                <c:pt idx="95818">
                  <c:v>317.73458399993598</c:v>
                </c:pt>
                <c:pt idx="95819">
                  <c:v>317.73753800007302</c:v>
                </c:pt>
                <c:pt idx="95820">
                  <c:v>317.74575999997904</c:v>
                </c:pt>
                <c:pt idx="95821">
                  <c:v>317.74621300019095</c:v>
                </c:pt>
                <c:pt idx="95822">
                  <c:v>317.74695700005299</c:v>
                </c:pt>
                <c:pt idx="95823">
                  <c:v>317.74744599988401</c:v>
                </c:pt>
                <c:pt idx="95824">
                  <c:v>317.74837800003201</c:v>
                </c:pt>
                <c:pt idx="95825">
                  <c:v>317.748386999937</c:v>
                </c:pt>
                <c:pt idx="95826">
                  <c:v>317.748778999884</c:v>
                </c:pt>
                <c:pt idx="95827">
                  <c:v>317.74899699985303</c:v>
                </c:pt>
                <c:pt idx="95828">
                  <c:v>317.75026500008602</c:v>
                </c:pt>
                <c:pt idx="95829">
                  <c:v>317.75110799981098</c:v>
                </c:pt>
                <c:pt idx="95830">
                  <c:v>317.751695999959</c:v>
                </c:pt>
                <c:pt idx="95831">
                  <c:v>317.75203000006502</c:v>
                </c:pt>
                <c:pt idx="95832">
                  <c:v>317.75286299989597</c:v>
                </c:pt>
                <c:pt idx="95833">
                  <c:v>317.75294599992696</c:v>
                </c:pt>
                <c:pt idx="95834">
                  <c:v>317.75354399997002</c:v>
                </c:pt>
                <c:pt idx="95835">
                  <c:v>317.75419699988504</c:v>
                </c:pt>
                <c:pt idx="95836">
                  <c:v>317.77787600003597</c:v>
                </c:pt>
                <c:pt idx="95837">
                  <c:v>317.78211099981399</c:v>
                </c:pt>
                <c:pt idx="95838">
                  <c:v>317.78278299998402</c:v>
                </c:pt>
                <c:pt idx="95839">
                  <c:v>317.78401800011096</c:v>
                </c:pt>
                <c:pt idx="95840">
                  <c:v>317.78490499982502</c:v>
                </c:pt>
                <c:pt idx="95841">
                  <c:v>317.78732700013205</c:v>
                </c:pt>
                <c:pt idx="95842">
                  <c:v>317.79412700006998</c:v>
                </c:pt>
                <c:pt idx="95843">
                  <c:v>317.79475900020702</c:v>
                </c:pt>
                <c:pt idx="95844">
                  <c:v>317.79590399992196</c:v>
                </c:pt>
                <c:pt idx="95845">
                  <c:v>317.79677099984804</c:v>
                </c:pt>
                <c:pt idx="95846">
                  <c:v>317.81456199996603</c:v>
                </c:pt>
                <c:pt idx="95847">
                  <c:v>317.81498100008304</c:v>
                </c:pt>
                <c:pt idx="95848">
                  <c:v>317.81566000017796</c:v>
                </c:pt>
                <c:pt idx="95849">
                  <c:v>317.81619899993495</c:v>
                </c:pt>
                <c:pt idx="95850">
                  <c:v>317.82003499984</c:v>
                </c:pt>
                <c:pt idx="95851">
                  <c:v>317.83343999995799</c:v>
                </c:pt>
                <c:pt idx="95852">
                  <c:v>317.839834000096</c:v>
                </c:pt>
                <c:pt idx="95853">
                  <c:v>317.84034900010698</c:v>
                </c:pt>
                <c:pt idx="95854">
                  <c:v>317.84139899991698</c:v>
                </c:pt>
                <c:pt idx="95855">
                  <c:v>317.84223400018101</c:v>
                </c:pt>
                <c:pt idx="95856">
                  <c:v>317.85225100020301</c:v>
                </c:pt>
                <c:pt idx="95857">
                  <c:v>317.86647699982399</c:v>
                </c:pt>
                <c:pt idx="95858">
                  <c:v>317.86714100007805</c:v>
                </c:pt>
                <c:pt idx="95859">
                  <c:v>317.86838300013102</c:v>
                </c:pt>
                <c:pt idx="95860">
                  <c:v>317.86922399987799</c:v>
                </c:pt>
                <c:pt idx="95861">
                  <c:v>317.87839900016399</c:v>
                </c:pt>
                <c:pt idx="95862">
                  <c:v>317.87906599993198</c:v>
                </c:pt>
                <c:pt idx="95863">
                  <c:v>317.88048399994199</c:v>
                </c:pt>
                <c:pt idx="95864">
                  <c:v>317.88057499989003</c:v>
                </c:pt>
                <c:pt idx="95865">
                  <c:v>317.88145700011199</c:v>
                </c:pt>
                <c:pt idx="95866">
                  <c:v>317.90806199978698</c:v>
                </c:pt>
                <c:pt idx="95867">
                  <c:v>317.91171900022101</c:v>
                </c:pt>
                <c:pt idx="95868">
                  <c:v>317.91751399987299</c:v>
                </c:pt>
                <c:pt idx="95869">
                  <c:v>317.95046700017298</c:v>
                </c:pt>
                <c:pt idx="95870">
                  <c:v>317.95110800021502</c:v>
                </c:pt>
                <c:pt idx="95871">
                  <c:v>317.952388999856</c:v>
                </c:pt>
                <c:pt idx="95872">
                  <c:v>317.95338900019402</c:v>
                </c:pt>
                <c:pt idx="95873">
                  <c:v>317.953477000173</c:v>
                </c:pt>
                <c:pt idx="95874">
                  <c:v>317.95358899989799</c:v>
                </c:pt>
                <c:pt idx="95875">
                  <c:v>317.95414499993001</c:v>
                </c:pt>
                <c:pt idx="95876">
                  <c:v>317.955534999782</c:v>
                </c:pt>
                <c:pt idx="95877">
                  <c:v>317.95656499980299</c:v>
                </c:pt>
                <c:pt idx="95878">
                  <c:v>317.95926699987797</c:v>
                </c:pt>
                <c:pt idx="95879">
                  <c:v>317.97507600003803</c:v>
                </c:pt>
                <c:pt idx="95880">
                  <c:v>317.99035599988196</c:v>
                </c:pt>
                <c:pt idx="95881">
                  <c:v>317.99116499996603</c:v>
                </c:pt>
                <c:pt idx="95882">
                  <c:v>317.99249499999797</c:v>
                </c:pt>
                <c:pt idx="95883">
                  <c:v>317.99393199980801</c:v>
                </c:pt>
                <c:pt idx="95884">
                  <c:v>318.00473200019002</c:v>
                </c:pt>
                <c:pt idx="95885">
                  <c:v>318.00535899992599</c:v>
                </c:pt>
                <c:pt idx="95886">
                  <c:v>318.00654400012701</c:v>
                </c:pt>
                <c:pt idx="95887">
                  <c:v>318.00730799977799</c:v>
                </c:pt>
                <c:pt idx="95888">
                  <c:v>318.02034100019199</c:v>
                </c:pt>
                <c:pt idx="95889">
                  <c:v>318.02784499996</c:v>
                </c:pt>
                <c:pt idx="95890">
                  <c:v>318.03967499990898</c:v>
                </c:pt>
                <c:pt idx="95891">
                  <c:v>318.04033400021501</c:v>
                </c:pt>
                <c:pt idx="95892">
                  <c:v>318.04157399983501</c:v>
                </c:pt>
                <c:pt idx="95893">
                  <c:v>318.04252700021601</c:v>
                </c:pt>
                <c:pt idx="95894">
                  <c:v>318.04733899980403</c:v>
                </c:pt>
                <c:pt idx="95895">
                  <c:v>318.047893999846</c:v>
                </c:pt>
                <c:pt idx="95896">
                  <c:v>318.04909299989902</c:v>
                </c:pt>
                <c:pt idx="95897">
                  <c:v>318.04983700021603</c:v>
                </c:pt>
                <c:pt idx="95898">
                  <c:v>318.06165599982705</c:v>
                </c:pt>
                <c:pt idx="95899">
                  <c:v>318.071318999955</c:v>
                </c:pt>
                <c:pt idx="95900">
                  <c:v>318.071937999775</c:v>
                </c:pt>
                <c:pt idx="95901">
                  <c:v>318.07259600009201</c:v>
                </c:pt>
                <c:pt idx="95902">
                  <c:v>318.07378900020899</c:v>
                </c:pt>
                <c:pt idx="95903">
                  <c:v>318.07454499994395</c:v>
                </c:pt>
                <c:pt idx="95904">
                  <c:v>318.07858999991299</c:v>
                </c:pt>
                <c:pt idx="95905">
                  <c:v>318.07930300010401</c:v>
                </c:pt>
                <c:pt idx="95906">
                  <c:v>318.08070199986099</c:v>
                </c:pt>
                <c:pt idx="95907">
                  <c:v>318.08176499998802</c:v>
                </c:pt>
                <c:pt idx="95908">
                  <c:v>318.088131999957</c:v>
                </c:pt>
                <c:pt idx="95909">
                  <c:v>318.08868500002001</c:v>
                </c:pt>
                <c:pt idx="95910">
                  <c:v>318.08988000011499</c:v>
                </c:pt>
                <c:pt idx="95911">
                  <c:v>318.09082400013699</c:v>
                </c:pt>
                <c:pt idx="95912">
                  <c:v>318.091485999957</c:v>
                </c:pt>
                <c:pt idx="95913">
                  <c:v>318.09211600011599</c:v>
                </c:pt>
                <c:pt idx="95914">
                  <c:v>318.09315800001002</c:v>
                </c:pt>
                <c:pt idx="95915">
                  <c:v>318.09426300014798</c:v>
                </c:pt>
                <c:pt idx="95916">
                  <c:v>318.10240300001101</c:v>
                </c:pt>
                <c:pt idx="95917">
                  <c:v>318.13099300006701</c:v>
                </c:pt>
                <c:pt idx="95918">
                  <c:v>318.13152499989803</c:v>
                </c:pt>
                <c:pt idx="95919">
                  <c:v>318.13240300016304</c:v>
                </c:pt>
                <c:pt idx="95920">
                  <c:v>318.13313500015198</c:v>
                </c:pt>
                <c:pt idx="95921">
                  <c:v>318.13396600000397</c:v>
                </c:pt>
                <c:pt idx="95922">
                  <c:v>318.13399100019501</c:v>
                </c:pt>
                <c:pt idx="95923">
                  <c:v>318.13442900010995</c:v>
                </c:pt>
                <c:pt idx="95924">
                  <c:v>318.134481000015</c:v>
                </c:pt>
                <c:pt idx="95925">
                  <c:v>318.13490900003598</c:v>
                </c:pt>
                <c:pt idx="95926">
                  <c:v>318.13529800001504</c:v>
                </c:pt>
                <c:pt idx="95927">
                  <c:v>318.13586499993096</c:v>
                </c:pt>
                <c:pt idx="95928">
                  <c:v>318.13593700007897</c:v>
                </c:pt>
                <c:pt idx="95929">
                  <c:v>318.13651699985701</c:v>
                </c:pt>
                <c:pt idx="95930">
                  <c:v>318.13762399997302</c:v>
                </c:pt>
                <c:pt idx="95931">
                  <c:v>318.15325400020799</c:v>
                </c:pt>
                <c:pt idx="95932">
                  <c:v>318.15409299997503</c:v>
                </c:pt>
                <c:pt idx="95933">
                  <c:v>318.15543999982702</c:v>
                </c:pt>
                <c:pt idx="95934">
                  <c:v>318.15690499979598</c:v>
                </c:pt>
                <c:pt idx="95935">
                  <c:v>318.15696500007101</c:v>
                </c:pt>
                <c:pt idx="95936">
                  <c:v>318.15835199995399</c:v>
                </c:pt>
                <c:pt idx="95937">
                  <c:v>318.16321599990204</c:v>
                </c:pt>
                <c:pt idx="95938">
                  <c:v>318.16389100004</c:v>
                </c:pt>
                <c:pt idx="95939">
                  <c:v>318.16523699990199</c:v>
                </c:pt>
                <c:pt idx="95940">
                  <c:v>318.16663700010298</c:v>
                </c:pt>
                <c:pt idx="95941">
                  <c:v>318.17010099984998</c:v>
                </c:pt>
                <c:pt idx="95942">
                  <c:v>318.17076000015697</c:v>
                </c:pt>
                <c:pt idx="95943">
                  <c:v>318.17217400020996</c:v>
                </c:pt>
                <c:pt idx="95944">
                  <c:v>318.17305499998804</c:v>
                </c:pt>
                <c:pt idx="95945">
                  <c:v>318.17893500010501</c:v>
                </c:pt>
                <c:pt idx="95946">
                  <c:v>318.17955899987203</c:v>
                </c:pt>
                <c:pt idx="95947">
                  <c:v>318.18079599997799</c:v>
                </c:pt>
                <c:pt idx="95948">
                  <c:v>318.18125000017898</c:v>
                </c:pt>
                <c:pt idx="95949">
                  <c:v>318.18159600015804</c:v>
                </c:pt>
                <c:pt idx="95950">
                  <c:v>318.189466000148</c:v>
                </c:pt>
                <c:pt idx="95951">
                  <c:v>318.19017899988398</c:v>
                </c:pt>
                <c:pt idx="95952">
                  <c:v>318.19028700010597</c:v>
                </c:pt>
                <c:pt idx="95953">
                  <c:v>318.19062000022296</c:v>
                </c:pt>
                <c:pt idx="95954">
                  <c:v>318.191423999905</c:v>
                </c:pt>
                <c:pt idx="95955">
                  <c:v>318.19142599988402</c:v>
                </c:pt>
                <c:pt idx="95956">
                  <c:v>318.19227799996901</c:v>
                </c:pt>
                <c:pt idx="95957">
                  <c:v>318.192286999874</c:v>
                </c:pt>
                <c:pt idx="95958">
                  <c:v>318.19487800021301</c:v>
                </c:pt>
                <c:pt idx="95959">
                  <c:v>318.212484000014</c:v>
                </c:pt>
                <c:pt idx="95960">
                  <c:v>318.21392299980198</c:v>
                </c:pt>
                <c:pt idx="95961">
                  <c:v>318.21698900012001</c:v>
                </c:pt>
                <c:pt idx="95962">
                  <c:v>318.21748799984505</c:v>
                </c:pt>
                <c:pt idx="95963">
                  <c:v>318.218392999824</c:v>
                </c:pt>
                <c:pt idx="95964">
                  <c:v>318.21937599988803</c:v>
                </c:pt>
                <c:pt idx="95965">
                  <c:v>318.22418399997298</c:v>
                </c:pt>
                <c:pt idx="95966">
                  <c:v>318.24170500021796</c:v>
                </c:pt>
                <c:pt idx="95967">
                  <c:v>318.25363400002902</c:v>
                </c:pt>
                <c:pt idx="95968">
                  <c:v>318.25675500021998</c:v>
                </c:pt>
                <c:pt idx="95969">
                  <c:v>318.26949000014696</c:v>
                </c:pt>
                <c:pt idx="95970">
                  <c:v>318.27009300013697</c:v>
                </c:pt>
                <c:pt idx="95971">
                  <c:v>318.27138100015799</c:v>
                </c:pt>
                <c:pt idx="95972">
                  <c:v>318.27227399980904</c:v>
                </c:pt>
                <c:pt idx="95973">
                  <c:v>318.27545599980999</c:v>
                </c:pt>
                <c:pt idx="95974">
                  <c:v>318.27547200009502</c:v>
                </c:pt>
                <c:pt idx="95975">
                  <c:v>318.28585299990601</c:v>
                </c:pt>
                <c:pt idx="95976">
                  <c:v>318.28653699994896</c:v>
                </c:pt>
                <c:pt idx="95977">
                  <c:v>318.28782899992802</c:v>
                </c:pt>
                <c:pt idx="95978">
                  <c:v>318.28868899992801</c:v>
                </c:pt>
                <c:pt idx="95979">
                  <c:v>318.302899000173</c:v>
                </c:pt>
                <c:pt idx="95980">
                  <c:v>318.30347300001398</c:v>
                </c:pt>
                <c:pt idx="95981">
                  <c:v>318.30374299988699</c:v>
                </c:pt>
                <c:pt idx="95982">
                  <c:v>318.30466100018299</c:v>
                </c:pt>
                <c:pt idx="95983">
                  <c:v>318.30538399981305</c:v>
                </c:pt>
                <c:pt idx="95984">
                  <c:v>318.309686999782</c:v>
                </c:pt>
                <c:pt idx="95985">
                  <c:v>318.31032099989801</c:v>
                </c:pt>
                <c:pt idx="95986">
                  <c:v>318.31155400004701</c:v>
                </c:pt>
                <c:pt idx="95987">
                  <c:v>318.31246799993096</c:v>
                </c:pt>
                <c:pt idx="95988">
                  <c:v>318.33752600004999</c:v>
                </c:pt>
                <c:pt idx="95989">
                  <c:v>318.33797699982796</c:v>
                </c:pt>
                <c:pt idx="95990">
                  <c:v>318.33873000005002</c:v>
                </c:pt>
                <c:pt idx="95991">
                  <c:v>318.33914199978602</c:v>
                </c:pt>
                <c:pt idx="95992">
                  <c:v>318.339301999913</c:v>
                </c:pt>
                <c:pt idx="95993">
                  <c:v>318.34983099997697</c:v>
                </c:pt>
                <c:pt idx="95994">
                  <c:v>318.35048999982899</c:v>
                </c:pt>
                <c:pt idx="95995">
                  <c:v>318.35066299981901</c:v>
                </c:pt>
                <c:pt idx="95996">
                  <c:v>318.35163899995604</c:v>
                </c:pt>
                <c:pt idx="95997">
                  <c:v>318.35252300015702</c:v>
                </c:pt>
                <c:pt idx="95998">
                  <c:v>318.35899199995703</c:v>
                </c:pt>
                <c:pt idx="95999">
                  <c:v>318.35947499985099</c:v>
                </c:pt>
                <c:pt idx="96000">
                  <c:v>318.360534000021</c:v>
                </c:pt>
                <c:pt idx="96001">
                  <c:v>318.36119799981998</c:v>
                </c:pt>
                <c:pt idx="96002">
                  <c:v>318.36232900013698</c:v>
                </c:pt>
                <c:pt idx="96003">
                  <c:v>318.36801500003202</c:v>
                </c:pt>
                <c:pt idx="96004">
                  <c:v>318.36865300010595</c:v>
                </c:pt>
                <c:pt idx="96005">
                  <c:v>318.36988599980003</c:v>
                </c:pt>
                <c:pt idx="96006">
                  <c:v>318.37068999993699</c:v>
                </c:pt>
                <c:pt idx="96007">
                  <c:v>318.37154400000099</c:v>
                </c:pt>
                <c:pt idx="96008">
                  <c:v>318.37214200004297</c:v>
                </c:pt>
                <c:pt idx="96009">
                  <c:v>318.373522000001</c:v>
                </c:pt>
                <c:pt idx="96010">
                  <c:v>318.374460000086</c:v>
                </c:pt>
                <c:pt idx="96011">
                  <c:v>318.37874499979</c:v>
                </c:pt>
                <c:pt idx="96012">
                  <c:v>318.37935300018199</c:v>
                </c:pt>
                <c:pt idx="96013">
                  <c:v>318.380512000203</c:v>
                </c:pt>
                <c:pt idx="96014">
                  <c:v>318.38131999984302</c:v>
                </c:pt>
                <c:pt idx="96015">
                  <c:v>318.39318999982396</c:v>
                </c:pt>
                <c:pt idx="96016">
                  <c:v>318.40915800012203</c:v>
                </c:pt>
                <c:pt idx="96017">
                  <c:v>318.41591700003801</c:v>
                </c:pt>
                <c:pt idx="96018">
                  <c:v>318.41656999995297</c:v>
                </c:pt>
                <c:pt idx="96019">
                  <c:v>318.41796400021798</c:v>
                </c:pt>
                <c:pt idx="96020">
                  <c:v>318.41812499988004</c:v>
                </c:pt>
                <c:pt idx="96021">
                  <c:v>318.41930300015497</c:v>
                </c:pt>
                <c:pt idx="96022">
                  <c:v>318.41945899986899</c:v>
                </c:pt>
                <c:pt idx="96023">
                  <c:v>318.419501999869</c:v>
                </c:pt>
                <c:pt idx="96024">
                  <c:v>318.419853999785</c:v>
                </c:pt>
                <c:pt idx="96025">
                  <c:v>318.42000799997504</c:v>
                </c:pt>
                <c:pt idx="96026">
                  <c:v>318.42016200016496</c:v>
                </c:pt>
                <c:pt idx="96027">
                  <c:v>318.42069799995397</c:v>
                </c:pt>
                <c:pt idx="96028">
                  <c:v>318.42077800001698</c:v>
                </c:pt>
                <c:pt idx="96029">
                  <c:v>318.42085500011302</c:v>
                </c:pt>
                <c:pt idx="96030">
                  <c:v>318.42093200020804</c:v>
                </c:pt>
                <c:pt idx="96031">
                  <c:v>318.42199399989096</c:v>
                </c:pt>
                <c:pt idx="96032">
                  <c:v>318.42250499994395</c:v>
                </c:pt>
                <c:pt idx="96033">
                  <c:v>318.42280799992199</c:v>
                </c:pt>
                <c:pt idx="96034">
                  <c:v>318.42310299998599</c:v>
                </c:pt>
                <c:pt idx="96035">
                  <c:v>318.43634799997699</c:v>
                </c:pt>
                <c:pt idx="96036">
                  <c:v>318.44559699993596</c:v>
                </c:pt>
                <c:pt idx="96037">
                  <c:v>318.44789200022205</c:v>
                </c:pt>
                <c:pt idx="96038">
                  <c:v>318.466278999949</c:v>
                </c:pt>
                <c:pt idx="96039">
                  <c:v>318.46670200002302</c:v>
                </c:pt>
                <c:pt idx="96040">
                  <c:v>318.46745299981097</c:v>
                </c:pt>
                <c:pt idx="96041">
                  <c:v>318.46793200020301</c:v>
                </c:pt>
                <c:pt idx="96042">
                  <c:v>318.48455199997198</c:v>
                </c:pt>
                <c:pt idx="96043">
                  <c:v>318.48516699983503</c:v>
                </c:pt>
                <c:pt idx="96044">
                  <c:v>318.48636399990897</c:v>
                </c:pt>
                <c:pt idx="96045">
                  <c:v>318.487251000078</c:v>
                </c:pt>
                <c:pt idx="96046">
                  <c:v>318.49048399999396</c:v>
                </c:pt>
                <c:pt idx="96047">
                  <c:v>318.50050599996297</c:v>
                </c:pt>
                <c:pt idx="96048">
                  <c:v>318.50505500005903</c:v>
                </c:pt>
                <c:pt idx="96049">
                  <c:v>318.50570200003801</c:v>
                </c:pt>
                <c:pt idx="96050">
                  <c:v>318.506959999922</c:v>
                </c:pt>
                <c:pt idx="96051">
                  <c:v>318.50785699998499</c:v>
                </c:pt>
                <c:pt idx="96052">
                  <c:v>318.50898699985896</c:v>
                </c:pt>
                <c:pt idx="96053">
                  <c:v>318.50928399990102</c:v>
                </c:pt>
                <c:pt idx="96054">
                  <c:v>318.50962499993301</c:v>
                </c:pt>
                <c:pt idx="96055">
                  <c:v>318.511019000197</c:v>
                </c:pt>
                <c:pt idx="96056">
                  <c:v>318.51182999980597</c:v>
                </c:pt>
                <c:pt idx="96057">
                  <c:v>318.51979600014596</c:v>
                </c:pt>
                <c:pt idx="96058">
                  <c:v>318.52206499979701</c:v>
                </c:pt>
                <c:pt idx="96059">
                  <c:v>318.52274199991297</c:v>
                </c:pt>
                <c:pt idx="96060">
                  <c:v>318.52383900013501</c:v>
                </c:pt>
                <c:pt idx="96061">
                  <c:v>318.52459699984996</c:v>
                </c:pt>
                <c:pt idx="96062">
                  <c:v>318.52830400020997</c:v>
                </c:pt>
                <c:pt idx="96063">
                  <c:v>318.53035199992502</c:v>
                </c:pt>
                <c:pt idx="96064">
                  <c:v>318.53098000010505</c:v>
                </c:pt>
                <c:pt idx="96065">
                  <c:v>318.532130000221</c:v>
                </c:pt>
                <c:pt idx="96066">
                  <c:v>318.532833000062</c:v>
                </c:pt>
                <c:pt idx="96067">
                  <c:v>318.55482699984299</c:v>
                </c:pt>
                <c:pt idx="96068">
                  <c:v>318.55536000011801</c:v>
                </c:pt>
                <c:pt idx="96069">
                  <c:v>318.55632599990702</c:v>
                </c:pt>
                <c:pt idx="96070">
                  <c:v>318.55696599996003</c:v>
                </c:pt>
                <c:pt idx="96071">
                  <c:v>318.55834099997003</c:v>
                </c:pt>
                <c:pt idx="96072">
                  <c:v>318.56245800008702</c:v>
                </c:pt>
                <c:pt idx="96073">
                  <c:v>318.56588399978102</c:v>
                </c:pt>
                <c:pt idx="96074">
                  <c:v>318.57998799978299</c:v>
                </c:pt>
                <c:pt idx="96075">
                  <c:v>318.58065100004706</c:v>
                </c:pt>
                <c:pt idx="96076">
                  <c:v>318.58193400012101</c:v>
                </c:pt>
                <c:pt idx="96077">
                  <c:v>318.58209199981496</c:v>
                </c:pt>
                <c:pt idx="96078">
                  <c:v>318.58309000017397</c:v>
                </c:pt>
                <c:pt idx="96079">
                  <c:v>318.59892900001699</c:v>
                </c:pt>
                <c:pt idx="96080">
                  <c:v>318.59964400018697</c:v>
                </c:pt>
                <c:pt idx="96081">
                  <c:v>318.60040199990101</c:v>
                </c:pt>
                <c:pt idx="96082">
                  <c:v>318.60100799985895</c:v>
                </c:pt>
                <c:pt idx="96083">
                  <c:v>318.601053999827</c:v>
                </c:pt>
                <c:pt idx="96084">
                  <c:v>318.60214900007099</c:v>
                </c:pt>
                <c:pt idx="96085">
                  <c:v>318.60259899985897</c:v>
                </c:pt>
                <c:pt idx="96086">
                  <c:v>318.60297899993299</c:v>
                </c:pt>
                <c:pt idx="96087">
                  <c:v>318.60618200016597</c:v>
                </c:pt>
                <c:pt idx="96088">
                  <c:v>318.61406200005104</c:v>
                </c:pt>
                <c:pt idx="96089">
                  <c:v>318.63267800008498</c:v>
                </c:pt>
                <c:pt idx="96090">
                  <c:v>318.63704099987399</c:v>
                </c:pt>
                <c:pt idx="96091">
                  <c:v>318.63763799992699</c:v>
                </c:pt>
                <c:pt idx="96092">
                  <c:v>318.63892699993801</c:v>
                </c:pt>
                <c:pt idx="96093">
                  <c:v>318.639778000033</c:v>
                </c:pt>
                <c:pt idx="96094">
                  <c:v>318.66100400020497</c:v>
                </c:pt>
                <c:pt idx="96095">
                  <c:v>318.66168499982399</c:v>
                </c:pt>
                <c:pt idx="96096">
                  <c:v>318.66285800015197</c:v>
                </c:pt>
                <c:pt idx="96097">
                  <c:v>318.66371900014195</c:v>
                </c:pt>
                <c:pt idx="96098">
                  <c:v>318.67089800016396</c:v>
                </c:pt>
                <c:pt idx="96099">
                  <c:v>318.67318400008998</c:v>
                </c:pt>
                <c:pt idx="96100">
                  <c:v>318.673953000143</c:v>
                </c:pt>
                <c:pt idx="96101">
                  <c:v>318.67524400013201</c:v>
                </c:pt>
                <c:pt idx="96102">
                  <c:v>318.67615500004797</c:v>
                </c:pt>
                <c:pt idx="96103">
                  <c:v>318.69097199978501</c:v>
                </c:pt>
                <c:pt idx="96104">
                  <c:v>318.69241200001801</c:v>
                </c:pt>
                <c:pt idx="96105">
                  <c:v>318.706095999914</c:v>
                </c:pt>
                <c:pt idx="96106">
                  <c:v>318.70670499984004</c:v>
                </c:pt>
                <c:pt idx="96107">
                  <c:v>318.70806599999901</c:v>
                </c:pt>
                <c:pt idx="96108">
                  <c:v>318.70825699979798</c:v>
                </c:pt>
                <c:pt idx="96109">
                  <c:v>318.70867399993494</c:v>
                </c:pt>
                <c:pt idx="96110">
                  <c:v>318.70897799990399</c:v>
                </c:pt>
                <c:pt idx="96111">
                  <c:v>318.709390000094</c:v>
                </c:pt>
                <c:pt idx="96112">
                  <c:v>318.70991899995704</c:v>
                </c:pt>
                <c:pt idx="96113">
                  <c:v>318.72466699996903</c:v>
                </c:pt>
                <c:pt idx="96114">
                  <c:v>318.73158700000204</c:v>
                </c:pt>
                <c:pt idx="96115">
                  <c:v>318.73451999990704</c:v>
                </c:pt>
                <c:pt idx="96116">
                  <c:v>318.73517399981199</c:v>
                </c:pt>
                <c:pt idx="96117">
                  <c:v>318.73636899990703</c:v>
                </c:pt>
                <c:pt idx="96118">
                  <c:v>318.73722199998099</c:v>
                </c:pt>
                <c:pt idx="96119">
                  <c:v>318.77340500022899</c:v>
                </c:pt>
                <c:pt idx="96120">
                  <c:v>318.77405000022901</c:v>
                </c:pt>
                <c:pt idx="96121">
                  <c:v>318.77524699984804</c:v>
                </c:pt>
                <c:pt idx="96122">
                  <c:v>318.77610699984803</c:v>
                </c:pt>
                <c:pt idx="96123">
                  <c:v>318.78051400008098</c:v>
                </c:pt>
                <c:pt idx="96124">
                  <c:v>318.78117699989099</c:v>
                </c:pt>
                <c:pt idx="96125">
                  <c:v>318.78232300004998</c:v>
                </c:pt>
                <c:pt idx="96126">
                  <c:v>318.78320199984904</c:v>
                </c:pt>
                <c:pt idx="96127">
                  <c:v>318.78343100015599</c:v>
                </c:pt>
                <c:pt idx="96128">
                  <c:v>318.79870600005199</c:v>
                </c:pt>
                <c:pt idx="96129">
                  <c:v>318.799160999788</c:v>
                </c:pt>
                <c:pt idx="96130">
                  <c:v>318.799946000126</c:v>
                </c:pt>
                <c:pt idx="96131">
                  <c:v>318.80044999979799</c:v>
                </c:pt>
                <c:pt idx="96132">
                  <c:v>318.80528900001002</c:v>
                </c:pt>
                <c:pt idx="96133">
                  <c:v>318.80790200011597</c:v>
                </c:pt>
                <c:pt idx="96134">
                  <c:v>318.80849900016898</c:v>
                </c:pt>
                <c:pt idx="96135">
                  <c:v>318.80958400006404</c:v>
                </c:pt>
                <c:pt idx="96136">
                  <c:v>318.81030600015902</c:v>
                </c:pt>
                <c:pt idx="96137">
                  <c:v>318.81223099980997</c:v>
                </c:pt>
                <c:pt idx="96138">
                  <c:v>318.81414000008499</c:v>
                </c:pt>
                <c:pt idx="96139">
                  <c:v>318.814799999927</c:v>
                </c:pt>
                <c:pt idx="96140">
                  <c:v>318.81608000003303</c:v>
                </c:pt>
                <c:pt idx="96141">
                  <c:v>318.81692400020199</c:v>
                </c:pt>
                <c:pt idx="96142">
                  <c:v>318.82962700001298</c:v>
                </c:pt>
                <c:pt idx="96143">
                  <c:v>318.83003099983398</c:v>
                </c:pt>
                <c:pt idx="96144">
                  <c:v>318.83074799998201</c:v>
                </c:pt>
                <c:pt idx="96145">
                  <c:v>318.83084699984403</c:v>
                </c:pt>
                <c:pt idx="96146">
                  <c:v>318.831245000183</c:v>
                </c:pt>
                <c:pt idx="96147">
                  <c:v>318.831280999802</c:v>
                </c:pt>
                <c:pt idx="96148">
                  <c:v>318.83200099991797</c:v>
                </c:pt>
                <c:pt idx="96149">
                  <c:v>318.832478999866</c:v>
                </c:pt>
                <c:pt idx="96150">
                  <c:v>318.83732599999303</c:v>
                </c:pt>
                <c:pt idx="96151">
                  <c:v>318.83798699982401</c:v>
                </c:pt>
                <c:pt idx="96152">
                  <c:v>318.83934500001402</c:v>
                </c:pt>
                <c:pt idx="96153">
                  <c:v>318.840265999824</c:v>
                </c:pt>
                <c:pt idx="96154">
                  <c:v>318.85041099985699</c:v>
                </c:pt>
                <c:pt idx="96155">
                  <c:v>318.851067000196</c:v>
                </c:pt>
                <c:pt idx="96156">
                  <c:v>318.85237899996298</c:v>
                </c:pt>
                <c:pt idx="96157">
                  <c:v>318.853245999889</c:v>
                </c:pt>
                <c:pt idx="96158">
                  <c:v>318.85905999979502</c:v>
                </c:pt>
                <c:pt idx="96159">
                  <c:v>318.86072699990098</c:v>
                </c:pt>
                <c:pt idx="96160">
                  <c:v>318.86923499996499</c:v>
                </c:pt>
                <c:pt idx="96161">
                  <c:v>318.88125200021</c:v>
                </c:pt>
                <c:pt idx="96162">
                  <c:v>318.89155399994701</c:v>
                </c:pt>
                <c:pt idx="96163">
                  <c:v>318.89601800003203</c:v>
                </c:pt>
                <c:pt idx="96164">
                  <c:v>318.89709599999998</c:v>
                </c:pt>
                <c:pt idx="96165">
                  <c:v>318.89765100004297</c:v>
                </c:pt>
                <c:pt idx="96166">
                  <c:v>318.89864599997901</c:v>
                </c:pt>
                <c:pt idx="96167">
                  <c:v>318.89938899985202</c:v>
                </c:pt>
                <c:pt idx="96168">
                  <c:v>318.90599000007501</c:v>
                </c:pt>
                <c:pt idx="96169">
                  <c:v>318.92210800015096</c:v>
                </c:pt>
                <c:pt idx="96170">
                  <c:v>318.92266200020401</c:v>
                </c:pt>
                <c:pt idx="96171">
                  <c:v>318.92440199999305</c:v>
                </c:pt>
                <c:pt idx="96172">
                  <c:v>318.92467999978101</c:v>
                </c:pt>
                <c:pt idx="96173">
                  <c:v>318.92549699978099</c:v>
                </c:pt>
                <c:pt idx="96174">
                  <c:v>318.92675100016203</c:v>
                </c:pt>
                <c:pt idx="96175">
                  <c:v>318.92691900020498</c:v>
                </c:pt>
                <c:pt idx="96176">
                  <c:v>318.92768799980303</c:v>
                </c:pt>
                <c:pt idx="96177">
                  <c:v>318.92788400000398</c:v>
                </c:pt>
                <c:pt idx="96178">
                  <c:v>318.92879399993001</c:v>
                </c:pt>
                <c:pt idx="96179">
                  <c:v>318.92898500018401</c:v>
                </c:pt>
                <c:pt idx="96180">
                  <c:v>318.93006900008896</c:v>
                </c:pt>
                <c:pt idx="96181">
                  <c:v>318.93024000009899</c:v>
                </c:pt>
                <c:pt idx="96182">
                  <c:v>318.93053300018403</c:v>
                </c:pt>
                <c:pt idx="96183">
                  <c:v>318.93069599982397</c:v>
                </c:pt>
                <c:pt idx="96184">
                  <c:v>318.93166400004702</c:v>
                </c:pt>
                <c:pt idx="96185">
                  <c:v>318.93173300022602</c:v>
                </c:pt>
                <c:pt idx="96186">
                  <c:v>318.93180499992002</c:v>
                </c:pt>
                <c:pt idx="96187">
                  <c:v>318.93187200012102</c:v>
                </c:pt>
                <c:pt idx="96188">
                  <c:v>318.93193999985601</c:v>
                </c:pt>
                <c:pt idx="96189">
                  <c:v>318.93200300009903</c:v>
                </c:pt>
                <c:pt idx="96190">
                  <c:v>318.93207099983499</c:v>
                </c:pt>
                <c:pt idx="96191">
                  <c:v>318.93305299990897</c:v>
                </c:pt>
                <c:pt idx="96192">
                  <c:v>318.93389000015299</c:v>
                </c:pt>
                <c:pt idx="96193">
                  <c:v>318.93420000005699</c:v>
                </c:pt>
                <c:pt idx="96194">
                  <c:v>318.93452099984597</c:v>
                </c:pt>
                <c:pt idx="96195">
                  <c:v>318.93483000021598</c:v>
                </c:pt>
                <c:pt idx="96196">
                  <c:v>318.93513800014199</c:v>
                </c:pt>
                <c:pt idx="96197">
                  <c:v>318.93544400008898</c:v>
                </c:pt>
                <c:pt idx="96198">
                  <c:v>318.94224500001599</c:v>
                </c:pt>
                <c:pt idx="96199">
                  <c:v>318.94288400007997</c:v>
                </c:pt>
                <c:pt idx="96200">
                  <c:v>318.94424099982604</c:v>
                </c:pt>
                <c:pt idx="96201">
                  <c:v>318.94504999991102</c:v>
                </c:pt>
                <c:pt idx="96202">
                  <c:v>318.94601400017501</c:v>
                </c:pt>
                <c:pt idx="96203">
                  <c:v>318.95517900011299</c:v>
                </c:pt>
                <c:pt idx="96204">
                  <c:v>318.955811999785</c:v>
                </c:pt>
                <c:pt idx="96205">
                  <c:v>318.95609999992297</c:v>
                </c:pt>
                <c:pt idx="96206">
                  <c:v>318.95679199988001</c:v>
                </c:pt>
                <c:pt idx="96207">
                  <c:v>318.95686699999703</c:v>
                </c:pt>
                <c:pt idx="96208">
                  <c:v>318.95767500009202</c:v>
                </c:pt>
                <c:pt idx="96209">
                  <c:v>318.95806000011299</c:v>
                </c:pt>
                <c:pt idx="96210">
                  <c:v>318.95903099984901</c:v>
                </c:pt>
                <c:pt idx="96211">
                  <c:v>318.96017600001801</c:v>
                </c:pt>
                <c:pt idx="96212">
                  <c:v>318.98245999991502</c:v>
                </c:pt>
                <c:pt idx="96213">
                  <c:v>318.98307600022201</c:v>
                </c:pt>
                <c:pt idx="96214">
                  <c:v>318.98430999990501</c:v>
                </c:pt>
                <c:pt idx="96215">
                  <c:v>318.98511400004202</c:v>
                </c:pt>
                <c:pt idx="96216">
                  <c:v>318.993043999853</c:v>
                </c:pt>
                <c:pt idx="96217">
                  <c:v>318.99371400004298</c:v>
                </c:pt>
                <c:pt idx="96218">
                  <c:v>318.994876000033</c:v>
                </c:pt>
                <c:pt idx="96219">
                  <c:v>318.995727000128</c:v>
                </c:pt>
                <c:pt idx="96220">
                  <c:v>319.00191100021397</c:v>
                </c:pt>
                <c:pt idx="96221">
                  <c:v>319.01245000017298</c:v>
                </c:pt>
                <c:pt idx="96222">
                  <c:v>319.04438399988004</c:v>
                </c:pt>
                <c:pt idx="96223">
                  <c:v>319.04839400021899</c:v>
                </c:pt>
                <c:pt idx="96224">
                  <c:v>319.04899600021901</c:v>
                </c:pt>
                <c:pt idx="96225">
                  <c:v>319.05027999982798</c:v>
                </c:pt>
                <c:pt idx="96226">
                  <c:v>319.05057999983899</c:v>
                </c:pt>
                <c:pt idx="96227">
                  <c:v>319.05118699978601</c:v>
                </c:pt>
                <c:pt idx="96228">
                  <c:v>319.05213299978601</c:v>
                </c:pt>
                <c:pt idx="96229">
                  <c:v>319.05288300003997</c:v>
                </c:pt>
                <c:pt idx="96230">
                  <c:v>319.05392099997698</c:v>
                </c:pt>
                <c:pt idx="96231">
                  <c:v>319.05475199982902</c:v>
                </c:pt>
                <c:pt idx="96232">
                  <c:v>319.058009999935</c:v>
                </c:pt>
                <c:pt idx="96233">
                  <c:v>319.06197899979799</c:v>
                </c:pt>
                <c:pt idx="96234">
                  <c:v>319.06807199993597</c:v>
                </c:pt>
                <c:pt idx="96235">
                  <c:v>319.07058200022203</c:v>
                </c:pt>
                <c:pt idx="96236">
                  <c:v>319.07112699991501</c:v>
                </c:pt>
                <c:pt idx="96237">
                  <c:v>319.07204500021101</c:v>
                </c:pt>
                <c:pt idx="96238">
                  <c:v>319.07276499987296</c:v>
                </c:pt>
                <c:pt idx="96239">
                  <c:v>319.073914</c:v>
                </c:pt>
                <c:pt idx="96240">
                  <c:v>319.07450200014802</c:v>
                </c:pt>
                <c:pt idx="96241">
                  <c:v>319.07847499996899</c:v>
                </c:pt>
                <c:pt idx="96242">
                  <c:v>319.07889600006399</c:v>
                </c:pt>
                <c:pt idx="96243">
                  <c:v>319.079788000181</c:v>
                </c:pt>
                <c:pt idx="96244">
                  <c:v>319.08041599990599</c:v>
                </c:pt>
                <c:pt idx="96245">
                  <c:v>319.08505000001196</c:v>
                </c:pt>
                <c:pt idx="96246">
                  <c:v>319.08961799990703</c:v>
                </c:pt>
                <c:pt idx="96247">
                  <c:v>319.09020600005499</c:v>
                </c:pt>
                <c:pt idx="96248">
                  <c:v>319.09135300020301</c:v>
                </c:pt>
                <c:pt idx="96249">
                  <c:v>319.09262899989699</c:v>
                </c:pt>
                <c:pt idx="96250">
                  <c:v>319.09300000006596</c:v>
                </c:pt>
                <c:pt idx="96251">
                  <c:v>319.093408999833</c:v>
                </c:pt>
                <c:pt idx="96252">
                  <c:v>319.09403899999199</c:v>
                </c:pt>
                <c:pt idx="96253">
                  <c:v>319.09448199985405</c:v>
                </c:pt>
                <c:pt idx="96254">
                  <c:v>319.096495999929</c:v>
                </c:pt>
                <c:pt idx="96255">
                  <c:v>319.09701799986499</c:v>
                </c:pt>
                <c:pt idx="96256">
                  <c:v>319.09820300006601</c:v>
                </c:pt>
                <c:pt idx="96257">
                  <c:v>319.09905400016203</c:v>
                </c:pt>
                <c:pt idx="96258">
                  <c:v>319.11877499987799</c:v>
                </c:pt>
                <c:pt idx="96259">
                  <c:v>319.12309600011201</c:v>
                </c:pt>
                <c:pt idx="96260">
                  <c:v>319.12377700018601</c:v>
                </c:pt>
                <c:pt idx="96261">
                  <c:v>319.12513099996397</c:v>
                </c:pt>
                <c:pt idx="96262">
                  <c:v>319.12610300014398</c:v>
                </c:pt>
                <c:pt idx="96263">
                  <c:v>319.13659200017702</c:v>
                </c:pt>
                <c:pt idx="96264">
                  <c:v>319.14397999980702</c:v>
                </c:pt>
                <c:pt idx="96265">
                  <c:v>319.14591699978695</c:v>
                </c:pt>
                <c:pt idx="96266">
                  <c:v>319.14654699994497</c:v>
                </c:pt>
                <c:pt idx="96267">
                  <c:v>319.14778999998799</c:v>
                </c:pt>
                <c:pt idx="96268">
                  <c:v>319.14873699997702</c:v>
                </c:pt>
                <c:pt idx="96269">
                  <c:v>319.15612400007302</c:v>
                </c:pt>
                <c:pt idx="96270">
                  <c:v>319.15929600017898</c:v>
                </c:pt>
                <c:pt idx="96271">
                  <c:v>319.16129000001001</c:v>
                </c:pt>
                <c:pt idx="96272">
                  <c:v>319.16192300013699</c:v>
                </c:pt>
                <c:pt idx="96273">
                  <c:v>319.163259000106</c:v>
                </c:pt>
                <c:pt idx="96274">
                  <c:v>319.16417899992598</c:v>
                </c:pt>
                <c:pt idx="96275">
                  <c:v>319.17905999989597</c:v>
                </c:pt>
                <c:pt idx="96276">
                  <c:v>319.179347000044</c:v>
                </c:pt>
                <c:pt idx="96277">
                  <c:v>319.17992599983296</c:v>
                </c:pt>
                <c:pt idx="96278">
                  <c:v>319.18031299983301</c:v>
                </c:pt>
                <c:pt idx="96279">
                  <c:v>319.18359700011899</c:v>
                </c:pt>
                <c:pt idx="96280">
                  <c:v>319.184067000151</c:v>
                </c:pt>
                <c:pt idx="96281">
                  <c:v>319.18433200007701</c:v>
                </c:pt>
                <c:pt idx="96282">
                  <c:v>319.18479600017201</c:v>
                </c:pt>
                <c:pt idx="96283">
                  <c:v>319.18620599981199</c:v>
                </c:pt>
                <c:pt idx="96284">
                  <c:v>319.18745499979195</c:v>
                </c:pt>
                <c:pt idx="96285">
                  <c:v>319.19418100005697</c:v>
                </c:pt>
                <c:pt idx="96286">
                  <c:v>319.20500300020598</c:v>
                </c:pt>
                <c:pt idx="96287">
                  <c:v>319.21320599985802</c:v>
                </c:pt>
                <c:pt idx="96288">
                  <c:v>319.213979999858</c:v>
                </c:pt>
                <c:pt idx="96289">
                  <c:v>319.21520700007</c:v>
                </c:pt>
                <c:pt idx="96290">
                  <c:v>319.21549199978398</c:v>
                </c:pt>
                <c:pt idx="96291">
                  <c:v>319.21586999987898</c:v>
                </c:pt>
                <c:pt idx="96292">
                  <c:v>319.21642299994301</c:v>
                </c:pt>
                <c:pt idx="96293">
                  <c:v>319.21645800002801</c:v>
                </c:pt>
                <c:pt idx="96294">
                  <c:v>319.21662000013299</c:v>
                </c:pt>
                <c:pt idx="96295">
                  <c:v>319.21714600002804</c:v>
                </c:pt>
                <c:pt idx="96296">
                  <c:v>319.22440500011299</c:v>
                </c:pt>
                <c:pt idx="96297">
                  <c:v>319.22614899986002</c:v>
                </c:pt>
                <c:pt idx="96298">
                  <c:v>319.23426100001899</c:v>
                </c:pt>
                <c:pt idx="96299">
                  <c:v>319.23767699981897</c:v>
                </c:pt>
                <c:pt idx="96300">
                  <c:v>319.238218000009</c:v>
                </c:pt>
                <c:pt idx="96301">
                  <c:v>319.23916300002003</c:v>
                </c:pt>
                <c:pt idx="96302">
                  <c:v>319.23985299999896</c:v>
                </c:pt>
                <c:pt idx="96303">
                  <c:v>319.25029300009498</c:v>
                </c:pt>
                <c:pt idx="96304">
                  <c:v>319.25080800010596</c:v>
                </c:pt>
                <c:pt idx="96305">
                  <c:v>319.25164099993702</c:v>
                </c:pt>
                <c:pt idx="96306">
                  <c:v>319.25234099980997</c:v>
                </c:pt>
                <c:pt idx="96307">
                  <c:v>319.265837999864</c:v>
                </c:pt>
                <c:pt idx="96308">
                  <c:v>319.29122300016303</c:v>
                </c:pt>
                <c:pt idx="96309">
                  <c:v>319.29524399993096</c:v>
                </c:pt>
                <c:pt idx="96310">
                  <c:v>319.31288199984903</c:v>
                </c:pt>
                <c:pt idx="96311">
                  <c:v>319.31355999995498</c:v>
                </c:pt>
                <c:pt idx="96312">
                  <c:v>319.31494799982801</c:v>
                </c:pt>
                <c:pt idx="96313">
                  <c:v>319.31635000000801</c:v>
                </c:pt>
                <c:pt idx="96314">
                  <c:v>319.32483399987103</c:v>
                </c:pt>
                <c:pt idx="96315">
                  <c:v>319.33767700002096</c:v>
                </c:pt>
                <c:pt idx="96316">
                  <c:v>319.33832599997902</c:v>
                </c:pt>
                <c:pt idx="96317">
                  <c:v>319.33962799985198</c:v>
                </c:pt>
                <c:pt idx="96318">
                  <c:v>319.34047399999997</c:v>
                </c:pt>
                <c:pt idx="96319">
                  <c:v>319.34152399980997</c:v>
                </c:pt>
                <c:pt idx="96320">
                  <c:v>319.36380300021398</c:v>
                </c:pt>
                <c:pt idx="96321">
                  <c:v>319.36444900020405</c:v>
                </c:pt>
                <c:pt idx="96322">
                  <c:v>319.36579900002403</c:v>
                </c:pt>
                <c:pt idx="96323">
                  <c:v>319.366662999982</c:v>
                </c:pt>
                <c:pt idx="96324">
                  <c:v>319.36786899996105</c:v>
                </c:pt>
                <c:pt idx="96325">
                  <c:v>319.368495000162</c:v>
                </c:pt>
                <c:pt idx="96326">
                  <c:v>319.36910400008799</c:v>
                </c:pt>
                <c:pt idx="96327">
                  <c:v>319.36977699979195</c:v>
                </c:pt>
                <c:pt idx="96328">
                  <c:v>319.37071899983403</c:v>
                </c:pt>
                <c:pt idx="96329">
                  <c:v>319.38080899999397</c:v>
                </c:pt>
                <c:pt idx="96330">
                  <c:v>319.38144600007899</c:v>
                </c:pt>
                <c:pt idx="96331">
                  <c:v>319.38274899994201</c:v>
                </c:pt>
                <c:pt idx="96332">
                  <c:v>319.38364100005799</c:v>
                </c:pt>
                <c:pt idx="96333">
                  <c:v>319.38364999996298</c:v>
                </c:pt>
                <c:pt idx="96334">
                  <c:v>319.39353400002801</c:v>
                </c:pt>
                <c:pt idx="96335">
                  <c:v>319.39421600009103</c:v>
                </c:pt>
                <c:pt idx="96336">
                  <c:v>319.39548199989002</c:v>
                </c:pt>
                <c:pt idx="96337">
                  <c:v>319.39627500014399</c:v>
                </c:pt>
                <c:pt idx="96338">
                  <c:v>319.399589000113</c:v>
                </c:pt>
                <c:pt idx="96339">
                  <c:v>319.40000399981699</c:v>
                </c:pt>
                <c:pt idx="96340">
                  <c:v>319.40078199977501</c:v>
                </c:pt>
                <c:pt idx="96341">
                  <c:v>319.40128599990203</c:v>
                </c:pt>
                <c:pt idx="96342">
                  <c:v>319.40699300002905</c:v>
                </c:pt>
                <c:pt idx="96343">
                  <c:v>319.40754100014595</c:v>
                </c:pt>
                <c:pt idx="96344">
                  <c:v>319.40845300005003</c:v>
                </c:pt>
                <c:pt idx="96345">
                  <c:v>319.409360999998</c:v>
                </c:pt>
                <c:pt idx="96346">
                  <c:v>319.41520300006198</c:v>
                </c:pt>
                <c:pt idx="96347">
                  <c:v>319.41563100008301</c:v>
                </c:pt>
                <c:pt idx="96348">
                  <c:v>319.41637499994602</c:v>
                </c:pt>
                <c:pt idx="96349">
                  <c:v>319.416912000178</c:v>
                </c:pt>
                <c:pt idx="96350">
                  <c:v>319.42115299989302</c:v>
                </c:pt>
                <c:pt idx="96351">
                  <c:v>319.42171199989303</c:v>
                </c:pt>
                <c:pt idx="96352">
                  <c:v>319.422562999989</c:v>
                </c:pt>
                <c:pt idx="96353">
                  <c:v>319.42330399988299</c:v>
                </c:pt>
                <c:pt idx="96354">
                  <c:v>319.429728000159</c:v>
                </c:pt>
                <c:pt idx="96355">
                  <c:v>319.44402999988597</c:v>
                </c:pt>
                <c:pt idx="96356">
                  <c:v>319.45017199995999</c:v>
                </c:pt>
                <c:pt idx="96357">
                  <c:v>319.457667999813</c:v>
                </c:pt>
                <c:pt idx="96358">
                  <c:v>319.460343000173</c:v>
                </c:pt>
                <c:pt idx="96359">
                  <c:v>319.46275500013098</c:v>
                </c:pt>
                <c:pt idx="96360">
                  <c:v>319.46333399992</c:v>
                </c:pt>
                <c:pt idx="96361">
                  <c:v>319.46441099989801</c:v>
                </c:pt>
                <c:pt idx="96362">
                  <c:v>319.46514599985602</c:v>
                </c:pt>
                <c:pt idx="96363">
                  <c:v>319.469450999804</c:v>
                </c:pt>
                <c:pt idx="96364">
                  <c:v>319.46997100021599</c:v>
                </c:pt>
                <c:pt idx="96365">
                  <c:v>319.470721000016</c:v>
                </c:pt>
                <c:pt idx="96366">
                  <c:v>319.47137999986796</c:v>
                </c:pt>
                <c:pt idx="96367">
                  <c:v>319.473580999783</c:v>
                </c:pt>
                <c:pt idx="96368">
                  <c:v>319.47386399997401</c:v>
                </c:pt>
                <c:pt idx="96369">
                  <c:v>319.47455399995295</c:v>
                </c:pt>
                <c:pt idx="96370">
                  <c:v>319.47493100005801</c:v>
                </c:pt>
                <c:pt idx="96371">
                  <c:v>319.49288599980702</c:v>
                </c:pt>
                <c:pt idx="96372">
                  <c:v>319.49489599992302</c:v>
                </c:pt>
                <c:pt idx="96373">
                  <c:v>319.49557699999701</c:v>
                </c:pt>
                <c:pt idx="96374">
                  <c:v>319.496851000167</c:v>
                </c:pt>
                <c:pt idx="96375">
                  <c:v>319.49772600000802</c:v>
                </c:pt>
                <c:pt idx="96376">
                  <c:v>319.504022999808</c:v>
                </c:pt>
                <c:pt idx="96377">
                  <c:v>319.50798099978698</c:v>
                </c:pt>
                <c:pt idx="96378">
                  <c:v>319.52706199990598</c:v>
                </c:pt>
                <c:pt idx="96379">
                  <c:v>319.527780000044</c:v>
                </c:pt>
                <c:pt idx="96380">
                  <c:v>319.52816000011802</c:v>
                </c:pt>
                <c:pt idx="96381">
                  <c:v>319.528807000097</c:v>
                </c:pt>
                <c:pt idx="96382">
                  <c:v>319.52909399979001</c:v>
                </c:pt>
                <c:pt idx="96383">
                  <c:v>319.530020999991</c:v>
                </c:pt>
                <c:pt idx="96384">
                  <c:v>319.53012199983198</c:v>
                </c:pt>
                <c:pt idx="96385">
                  <c:v>319.53104900003302</c:v>
                </c:pt>
                <c:pt idx="96386">
                  <c:v>319.53923799983301</c:v>
                </c:pt>
                <c:pt idx="96387">
                  <c:v>319.54008799993903</c:v>
                </c:pt>
                <c:pt idx="96388">
                  <c:v>319.55109599994097</c:v>
                </c:pt>
                <c:pt idx="96389">
                  <c:v>319.554935999804</c:v>
                </c:pt>
                <c:pt idx="96390">
                  <c:v>319.55533500013104</c:v>
                </c:pt>
                <c:pt idx="96391">
                  <c:v>319.55606500014198</c:v>
                </c:pt>
                <c:pt idx="96392">
                  <c:v>319.55657199978299</c:v>
                </c:pt>
                <c:pt idx="96393">
                  <c:v>319.59033600014595</c:v>
                </c:pt>
                <c:pt idx="96394">
                  <c:v>319.59326200012498</c:v>
                </c:pt>
                <c:pt idx="96395">
                  <c:v>319.59408200009398</c:v>
                </c:pt>
                <c:pt idx="96396">
                  <c:v>319.59463000020997</c:v>
                </c:pt>
                <c:pt idx="96397">
                  <c:v>319.59513599986099</c:v>
                </c:pt>
                <c:pt idx="96398">
                  <c:v>319.59632600000901</c:v>
                </c:pt>
                <c:pt idx="96399">
                  <c:v>319.60054000001003</c:v>
                </c:pt>
                <c:pt idx="96400">
                  <c:v>319.60279699978798</c:v>
                </c:pt>
                <c:pt idx="96401">
                  <c:v>319.60344800017901</c:v>
                </c:pt>
                <c:pt idx="96402">
                  <c:v>319.60457700006299</c:v>
                </c:pt>
                <c:pt idx="96403">
                  <c:v>319.60544799994699</c:v>
                </c:pt>
                <c:pt idx="96404">
                  <c:v>319.61373900003304</c:v>
                </c:pt>
                <c:pt idx="96405">
                  <c:v>319.61438500002197</c:v>
                </c:pt>
                <c:pt idx="96406">
                  <c:v>319.61563100003303</c:v>
                </c:pt>
                <c:pt idx="96407">
                  <c:v>319.61712000020202</c:v>
                </c:pt>
                <c:pt idx="96408">
                  <c:v>319.63338200011998</c:v>
                </c:pt>
                <c:pt idx="96409">
                  <c:v>319.63803300004599</c:v>
                </c:pt>
                <c:pt idx="96410">
                  <c:v>319.63839399986603</c:v>
                </c:pt>
                <c:pt idx="96411">
                  <c:v>319.63906700002497</c:v>
                </c:pt>
                <c:pt idx="96412">
                  <c:v>319.63951699981396</c:v>
                </c:pt>
                <c:pt idx="96413">
                  <c:v>319.64109099999399</c:v>
                </c:pt>
                <c:pt idx="96414">
                  <c:v>319.64175199982401</c:v>
                </c:pt>
                <c:pt idx="96415">
                  <c:v>319.64295599982501</c:v>
                </c:pt>
                <c:pt idx="96416">
                  <c:v>319.64470599996196</c:v>
                </c:pt>
                <c:pt idx="96417">
                  <c:v>319.644858000174</c:v>
                </c:pt>
                <c:pt idx="96418">
                  <c:v>319.64553099987796</c:v>
                </c:pt>
                <c:pt idx="96419">
                  <c:v>319.64659000004701</c:v>
                </c:pt>
                <c:pt idx="96420">
                  <c:v>319.64766800001598</c:v>
                </c:pt>
                <c:pt idx="96421">
                  <c:v>319.66381700021799</c:v>
                </c:pt>
                <c:pt idx="96422">
                  <c:v>319.678714000019</c:v>
                </c:pt>
                <c:pt idx="96423">
                  <c:v>319.71445299996003</c:v>
                </c:pt>
                <c:pt idx="96424">
                  <c:v>319.72224599985498</c:v>
                </c:pt>
                <c:pt idx="96425">
                  <c:v>319.72271999984503</c:v>
                </c:pt>
                <c:pt idx="96426">
                  <c:v>319.72333000021501</c:v>
                </c:pt>
                <c:pt idx="96427">
                  <c:v>319.72372500013</c:v>
                </c:pt>
                <c:pt idx="96428">
                  <c:v>319.72441600009898</c:v>
                </c:pt>
                <c:pt idx="96429">
                  <c:v>319.72677300018398</c:v>
                </c:pt>
                <c:pt idx="96430">
                  <c:v>319.73913499996297</c:v>
                </c:pt>
                <c:pt idx="96431">
                  <c:v>319.73982499994202</c:v>
                </c:pt>
                <c:pt idx="96432">
                  <c:v>319.74112499983602</c:v>
                </c:pt>
                <c:pt idx="96433">
                  <c:v>319.74201399998401</c:v>
                </c:pt>
                <c:pt idx="96434">
                  <c:v>319.74241399984697</c:v>
                </c:pt>
                <c:pt idx="96435">
                  <c:v>319.74302199978399</c:v>
                </c:pt>
                <c:pt idx="96436">
                  <c:v>319.74424400004796</c:v>
                </c:pt>
                <c:pt idx="96437">
                  <c:v>319.74516699983695</c:v>
                </c:pt>
                <c:pt idx="96438">
                  <c:v>319.75740699999704</c:v>
                </c:pt>
                <c:pt idx="96439">
                  <c:v>319.758060999902</c:v>
                </c:pt>
                <c:pt idx="96440">
                  <c:v>319.75922199990202</c:v>
                </c:pt>
                <c:pt idx="96441">
                  <c:v>319.76072999987002</c:v>
                </c:pt>
                <c:pt idx="96442">
                  <c:v>319.77001099994499</c:v>
                </c:pt>
                <c:pt idx="96443">
                  <c:v>319.77443599998804</c:v>
                </c:pt>
                <c:pt idx="96444">
                  <c:v>319.803161999971</c:v>
                </c:pt>
                <c:pt idx="96445">
                  <c:v>319.80387800012898</c:v>
                </c:pt>
                <c:pt idx="96446">
                  <c:v>319.80529500015098</c:v>
                </c:pt>
                <c:pt idx="96447">
                  <c:v>319.80629899999201</c:v>
                </c:pt>
                <c:pt idx="96448">
                  <c:v>319.80985000018296</c:v>
                </c:pt>
                <c:pt idx="96449">
                  <c:v>319.81051200000297</c:v>
                </c:pt>
                <c:pt idx="96450">
                  <c:v>319.81174300017295</c:v>
                </c:pt>
                <c:pt idx="96451">
                  <c:v>319.812543999887</c:v>
                </c:pt>
                <c:pt idx="96452">
                  <c:v>319.81851699993001</c:v>
                </c:pt>
                <c:pt idx="96453">
                  <c:v>319.83811700001701</c:v>
                </c:pt>
                <c:pt idx="96454">
                  <c:v>319.83864799985895</c:v>
                </c:pt>
                <c:pt idx="96455">
                  <c:v>319.83950899984802</c:v>
                </c:pt>
                <c:pt idx="96456">
                  <c:v>319.84022000006001</c:v>
                </c:pt>
                <c:pt idx="96457">
                  <c:v>319.84468100017602</c:v>
                </c:pt>
                <c:pt idx="96458">
                  <c:v>319.85214599990201</c:v>
                </c:pt>
                <c:pt idx="96459">
                  <c:v>319.87191100006299</c:v>
                </c:pt>
                <c:pt idx="96460">
                  <c:v>319.88159999991694</c:v>
                </c:pt>
                <c:pt idx="96461">
                  <c:v>319.88219699996898</c:v>
                </c:pt>
                <c:pt idx="96462">
                  <c:v>319.88324399981099</c:v>
                </c:pt>
                <c:pt idx="96463">
                  <c:v>319.88403100012795</c:v>
                </c:pt>
                <c:pt idx="96464">
                  <c:v>319.88875200022397</c:v>
                </c:pt>
                <c:pt idx="96465">
                  <c:v>319.892740999875</c:v>
                </c:pt>
                <c:pt idx="96466">
                  <c:v>319.89304599983296</c:v>
                </c:pt>
                <c:pt idx="96467">
                  <c:v>319.89350799994997</c:v>
                </c:pt>
                <c:pt idx="96468">
                  <c:v>319.89355899986498</c:v>
                </c:pt>
                <c:pt idx="96469">
                  <c:v>319.89373299984402</c:v>
                </c:pt>
                <c:pt idx="96470">
                  <c:v>319.89467599987603</c:v>
                </c:pt>
                <c:pt idx="96471">
                  <c:v>319.89497599988596</c:v>
                </c:pt>
                <c:pt idx="96472">
                  <c:v>319.89556100006598</c:v>
                </c:pt>
                <c:pt idx="96473">
                  <c:v>319.89589300019298</c:v>
                </c:pt>
                <c:pt idx="96474">
                  <c:v>319.950673000221</c:v>
                </c:pt>
                <c:pt idx="96475">
                  <c:v>319.95236700004102</c:v>
                </c:pt>
                <c:pt idx="96476">
                  <c:v>319.99472400002497</c:v>
                </c:pt>
                <c:pt idx="96477">
                  <c:v>319.99541799996194</c:v>
                </c:pt>
                <c:pt idx="96478">
                  <c:v>319.996696000089</c:v>
                </c:pt>
                <c:pt idx="96479">
                  <c:v>319.99757799985599</c:v>
                </c:pt>
                <c:pt idx="96480">
                  <c:v>319.997864000015</c:v>
                </c:pt>
                <c:pt idx="96481">
                  <c:v>320.01132899995298</c:v>
                </c:pt>
                <c:pt idx="96482">
                  <c:v>320.01186900015404</c:v>
                </c:pt>
                <c:pt idx="96483">
                  <c:v>320.01290900006995</c:v>
                </c:pt>
                <c:pt idx="96484">
                  <c:v>320.013593000112</c:v>
                </c:pt>
                <c:pt idx="96485">
                  <c:v>320.01553500003803</c:v>
                </c:pt>
                <c:pt idx="96486">
                  <c:v>320.01623999985895</c:v>
                </c:pt>
                <c:pt idx="96487">
                  <c:v>320.01746100013401</c:v>
                </c:pt>
                <c:pt idx="96488">
                  <c:v>320.01846299999602</c:v>
                </c:pt>
                <c:pt idx="96489">
                  <c:v>320.04285899984097</c:v>
                </c:pt>
                <c:pt idx="96490">
                  <c:v>320.043488999999</c:v>
                </c:pt>
                <c:pt idx="96491">
                  <c:v>320.044662999862</c:v>
                </c:pt>
                <c:pt idx="96492">
                  <c:v>320.045373000084</c:v>
                </c:pt>
                <c:pt idx="96493">
                  <c:v>320.05393700001105</c:v>
                </c:pt>
                <c:pt idx="96494">
                  <c:v>320.054623000032</c:v>
                </c:pt>
                <c:pt idx="96495">
                  <c:v>320.055036000212</c:v>
                </c:pt>
                <c:pt idx="96496">
                  <c:v>320.05551300016998</c:v>
                </c:pt>
                <c:pt idx="96497">
                  <c:v>320.05586200011703</c:v>
                </c:pt>
                <c:pt idx="96498">
                  <c:v>320.05670699982102</c:v>
                </c:pt>
                <c:pt idx="96499">
                  <c:v>320.05686799993703</c:v>
                </c:pt>
                <c:pt idx="96500">
                  <c:v>320.05690000005399</c:v>
                </c:pt>
                <c:pt idx="96501">
                  <c:v>320.05779600012795</c:v>
                </c:pt>
                <c:pt idx="96502">
                  <c:v>320.05799499984198</c:v>
                </c:pt>
                <c:pt idx="96503">
                  <c:v>320.05901699994803</c:v>
                </c:pt>
                <c:pt idx="96504">
                  <c:v>320.05919099992701</c:v>
                </c:pt>
                <c:pt idx="96505">
                  <c:v>320.05983099997997</c:v>
                </c:pt>
                <c:pt idx="96506">
                  <c:v>320.060021999779</c:v>
                </c:pt>
                <c:pt idx="96507">
                  <c:v>320.06178099982202</c:v>
                </c:pt>
                <c:pt idx="96508">
                  <c:v>320.06233499987502</c:v>
                </c:pt>
                <c:pt idx="96509">
                  <c:v>320.06258499995897</c:v>
                </c:pt>
                <c:pt idx="96510">
                  <c:v>320.06352600001196</c:v>
                </c:pt>
                <c:pt idx="96511">
                  <c:v>320.06359500019198</c:v>
                </c:pt>
                <c:pt idx="96512">
                  <c:v>320.06366099994898</c:v>
                </c:pt>
                <c:pt idx="96513">
                  <c:v>320.06372800015004</c:v>
                </c:pt>
                <c:pt idx="96514">
                  <c:v>320.06379699987502</c:v>
                </c:pt>
                <c:pt idx="96515">
                  <c:v>320.06386100010701</c:v>
                </c:pt>
                <c:pt idx="96516">
                  <c:v>320.06472900002302</c:v>
                </c:pt>
                <c:pt idx="96517">
                  <c:v>320.06533899993804</c:v>
                </c:pt>
                <c:pt idx="96518">
                  <c:v>320.06574600018195</c:v>
                </c:pt>
                <c:pt idx="96519">
                  <c:v>320.06604700018198</c:v>
                </c:pt>
                <c:pt idx="96520">
                  <c:v>320.06635500010799</c:v>
                </c:pt>
                <c:pt idx="96521">
                  <c:v>320.06707500022401</c:v>
                </c:pt>
                <c:pt idx="96522">
                  <c:v>320.07840400001402</c:v>
                </c:pt>
                <c:pt idx="96523">
                  <c:v>320.08887700021603</c:v>
                </c:pt>
                <c:pt idx="96524">
                  <c:v>320.106000000123</c:v>
                </c:pt>
                <c:pt idx="96525">
                  <c:v>320.106803999806</c:v>
                </c:pt>
                <c:pt idx="96526">
                  <c:v>320.10781899998597</c:v>
                </c:pt>
                <c:pt idx="96527">
                  <c:v>320.108687999891</c:v>
                </c:pt>
                <c:pt idx="96528">
                  <c:v>320.11304400020799</c:v>
                </c:pt>
                <c:pt idx="96529">
                  <c:v>320.113655000113</c:v>
                </c:pt>
                <c:pt idx="96530">
                  <c:v>320.11480399978603</c:v>
                </c:pt>
                <c:pt idx="96531">
                  <c:v>320.11566399978602</c:v>
                </c:pt>
                <c:pt idx="96532">
                  <c:v>320.124957000189</c:v>
                </c:pt>
                <c:pt idx="96533">
                  <c:v>320.12782199990397</c:v>
                </c:pt>
                <c:pt idx="96534">
                  <c:v>320.12847099986101</c:v>
                </c:pt>
                <c:pt idx="96535">
                  <c:v>320.12915199993495</c:v>
                </c:pt>
                <c:pt idx="96536">
                  <c:v>320.130312999936</c:v>
                </c:pt>
                <c:pt idx="96537">
                  <c:v>320.13117299993598</c:v>
                </c:pt>
                <c:pt idx="96538">
                  <c:v>320.13812700006298</c:v>
                </c:pt>
                <c:pt idx="96539">
                  <c:v>320.14014300011598</c:v>
                </c:pt>
                <c:pt idx="96540">
                  <c:v>320.14082900013801</c:v>
                </c:pt>
                <c:pt idx="96541">
                  <c:v>320.14145799985198</c:v>
                </c:pt>
                <c:pt idx="96542">
                  <c:v>320.14214499986304</c:v>
                </c:pt>
                <c:pt idx="96543">
                  <c:v>320.14217899995799</c:v>
                </c:pt>
                <c:pt idx="96544">
                  <c:v>320.14310700014903</c:v>
                </c:pt>
                <c:pt idx="96545">
                  <c:v>320.14347099993699</c:v>
                </c:pt>
                <c:pt idx="96546">
                  <c:v>320.14448400013799</c:v>
                </c:pt>
                <c:pt idx="96547">
                  <c:v>320.15134999983195</c:v>
                </c:pt>
                <c:pt idx="96548">
                  <c:v>320.15871400017204</c:v>
                </c:pt>
                <c:pt idx="96549">
                  <c:v>320.17533599992004</c:v>
                </c:pt>
                <c:pt idx="96550">
                  <c:v>320.17598499987798</c:v>
                </c:pt>
                <c:pt idx="96551">
                  <c:v>320.177172000057</c:v>
                </c:pt>
                <c:pt idx="96552">
                  <c:v>320.177996999973</c:v>
                </c:pt>
                <c:pt idx="96553">
                  <c:v>320.18604899985803</c:v>
                </c:pt>
                <c:pt idx="96554">
                  <c:v>320.186427999942</c:v>
                </c:pt>
                <c:pt idx="96555">
                  <c:v>320.18710200009002</c:v>
                </c:pt>
                <c:pt idx="96556">
                  <c:v>320.18759699985804</c:v>
                </c:pt>
                <c:pt idx="96557">
                  <c:v>320.19113200021798</c:v>
                </c:pt>
                <c:pt idx="96558">
                  <c:v>320.19167099997503</c:v>
                </c:pt>
                <c:pt idx="96559">
                  <c:v>320.19513400018695</c:v>
                </c:pt>
                <c:pt idx="96560">
                  <c:v>320.19933199990101</c:v>
                </c:pt>
                <c:pt idx="96561">
                  <c:v>320.217032000073</c:v>
                </c:pt>
                <c:pt idx="96562">
                  <c:v>320.21712699997801</c:v>
                </c:pt>
                <c:pt idx="96563">
                  <c:v>320.21770700021</c:v>
                </c:pt>
                <c:pt idx="96564">
                  <c:v>320.21777099998803</c:v>
                </c:pt>
                <c:pt idx="96565">
                  <c:v>320.21890599980901</c:v>
                </c:pt>
                <c:pt idx="96566">
                  <c:v>320.21897100003099</c:v>
                </c:pt>
                <c:pt idx="96567">
                  <c:v>320.219070999883</c:v>
                </c:pt>
                <c:pt idx="96568">
                  <c:v>320.21926300012598</c:v>
                </c:pt>
                <c:pt idx="96569">
                  <c:v>320.21993599983</c:v>
                </c:pt>
                <c:pt idx="96570">
                  <c:v>320.21993799980902</c:v>
                </c:pt>
                <c:pt idx="96571">
                  <c:v>320.22005699991399</c:v>
                </c:pt>
                <c:pt idx="96572">
                  <c:v>320.22085200014698</c:v>
                </c:pt>
                <c:pt idx="96573">
                  <c:v>320.227033999799</c:v>
                </c:pt>
                <c:pt idx="96574">
                  <c:v>320.23728000012795</c:v>
                </c:pt>
                <c:pt idx="96575">
                  <c:v>320.26870099980403</c:v>
                </c:pt>
                <c:pt idx="96576">
                  <c:v>320.26917700022699</c:v>
                </c:pt>
                <c:pt idx="96577">
                  <c:v>320.26940600007896</c:v>
                </c:pt>
                <c:pt idx="96578">
                  <c:v>320.269736000227</c:v>
                </c:pt>
                <c:pt idx="96579">
                  <c:v>320.27045699987798</c:v>
                </c:pt>
                <c:pt idx="96580">
                  <c:v>320.27064900012101</c:v>
                </c:pt>
                <c:pt idx="96581">
                  <c:v>320.27088499989901</c:v>
                </c:pt>
                <c:pt idx="96582">
                  <c:v>320.27189800010001</c:v>
                </c:pt>
                <c:pt idx="96583">
                  <c:v>320.27196099988902</c:v>
                </c:pt>
                <c:pt idx="96584">
                  <c:v>320.27360399979403</c:v>
                </c:pt>
                <c:pt idx="96585">
                  <c:v>320.27525100011098</c:v>
                </c:pt>
                <c:pt idx="96586">
                  <c:v>320.27686299988903</c:v>
                </c:pt>
                <c:pt idx="96587">
                  <c:v>320.28170100011198</c:v>
                </c:pt>
                <c:pt idx="96588">
                  <c:v>320.282384000165</c:v>
                </c:pt>
                <c:pt idx="96589">
                  <c:v>320.283800000197</c:v>
                </c:pt>
                <c:pt idx="96590">
                  <c:v>320.28475400011303</c:v>
                </c:pt>
                <c:pt idx="96591">
                  <c:v>320.28966300003896</c:v>
                </c:pt>
                <c:pt idx="96592">
                  <c:v>320.30377599994603</c:v>
                </c:pt>
                <c:pt idx="96593">
                  <c:v>320.30429499991396</c:v>
                </c:pt>
                <c:pt idx="96594">
                  <c:v>320.30526600010398</c:v>
                </c:pt>
                <c:pt idx="96595">
                  <c:v>320.30599600011499</c:v>
                </c:pt>
                <c:pt idx="96596">
                  <c:v>320.30678099999898</c:v>
                </c:pt>
                <c:pt idx="96597">
                  <c:v>320.30776700003099</c:v>
                </c:pt>
                <c:pt idx="96598">
                  <c:v>320.31806799977795</c:v>
                </c:pt>
                <c:pt idx="96599">
                  <c:v>320.318749999842</c:v>
                </c:pt>
                <c:pt idx="96600">
                  <c:v>320.319989999916</c:v>
                </c:pt>
                <c:pt idx="96601">
                  <c:v>320.32087200013797</c:v>
                </c:pt>
                <c:pt idx="96602">
                  <c:v>320.33737199981204</c:v>
                </c:pt>
                <c:pt idx="96603">
                  <c:v>320.34344000021497</c:v>
                </c:pt>
                <c:pt idx="96604">
                  <c:v>320.34607100013</c:v>
                </c:pt>
                <c:pt idx="96605">
                  <c:v>320.37353199984801</c:v>
                </c:pt>
                <c:pt idx="96606">
                  <c:v>320.37809699977498</c:v>
                </c:pt>
                <c:pt idx="96607">
                  <c:v>320.37855599992298</c:v>
                </c:pt>
                <c:pt idx="96608">
                  <c:v>320.37941099997596</c:v>
                </c:pt>
                <c:pt idx="96609">
                  <c:v>320.38013600003899</c:v>
                </c:pt>
                <c:pt idx="96610">
                  <c:v>320.385739999892</c:v>
                </c:pt>
                <c:pt idx="96611">
                  <c:v>320.38624100005103</c:v>
                </c:pt>
                <c:pt idx="96612">
                  <c:v>320.387180000125</c:v>
                </c:pt>
                <c:pt idx="96613">
                  <c:v>320.38774800003</c:v>
                </c:pt>
                <c:pt idx="96614">
                  <c:v>320.39010300013604</c:v>
                </c:pt>
                <c:pt idx="96615">
                  <c:v>320.41005800010601</c:v>
                </c:pt>
                <c:pt idx="96616">
                  <c:v>320.41070900004297</c:v>
                </c:pt>
                <c:pt idx="96617">
                  <c:v>320.41191999996903</c:v>
                </c:pt>
                <c:pt idx="96618">
                  <c:v>320.41277600001104</c:v>
                </c:pt>
                <c:pt idx="96619">
                  <c:v>320.42401599983299</c:v>
                </c:pt>
                <c:pt idx="96620">
                  <c:v>320.42462900017205</c:v>
                </c:pt>
                <c:pt idx="96621">
                  <c:v>320.42597000008703</c:v>
                </c:pt>
                <c:pt idx="96622">
                  <c:v>320.42682300016099</c:v>
                </c:pt>
                <c:pt idx="96623">
                  <c:v>320.42917899980199</c:v>
                </c:pt>
                <c:pt idx="96624">
                  <c:v>320.429842000066</c:v>
                </c:pt>
                <c:pt idx="96625">
                  <c:v>320.43020199989701</c:v>
                </c:pt>
                <c:pt idx="96626">
                  <c:v>320.430913000109</c:v>
                </c:pt>
                <c:pt idx="96627">
                  <c:v>320.43099300017201</c:v>
                </c:pt>
                <c:pt idx="96628">
                  <c:v>320.43182300003497</c:v>
                </c:pt>
                <c:pt idx="96629">
                  <c:v>320.43217799991902</c:v>
                </c:pt>
                <c:pt idx="96630">
                  <c:v>320.43312799987604</c:v>
                </c:pt>
                <c:pt idx="96631">
                  <c:v>320.43488599992901</c:v>
                </c:pt>
                <c:pt idx="96632">
                  <c:v>320.43552599998202</c:v>
                </c:pt>
                <c:pt idx="96633">
                  <c:v>320.43588099986601</c:v>
                </c:pt>
                <c:pt idx="96634">
                  <c:v>320.43620900003498</c:v>
                </c:pt>
                <c:pt idx="96635">
                  <c:v>320.436703999803</c:v>
                </c:pt>
                <c:pt idx="96636">
                  <c:v>320.43700499980298</c:v>
                </c:pt>
                <c:pt idx="96637">
                  <c:v>320.43749400008795</c:v>
                </c:pt>
                <c:pt idx="96638">
                  <c:v>320.43762300008797</c:v>
                </c:pt>
                <c:pt idx="96639">
                  <c:v>320.44887199981497</c:v>
                </c:pt>
                <c:pt idx="96640">
                  <c:v>320.46272900015498</c:v>
                </c:pt>
                <c:pt idx="96641">
                  <c:v>320.46878199980699</c:v>
                </c:pt>
                <c:pt idx="96642">
                  <c:v>320.469502999913</c:v>
                </c:pt>
                <c:pt idx="96643">
                  <c:v>320.47061100001798</c:v>
                </c:pt>
                <c:pt idx="96644">
                  <c:v>320.47142999999704</c:v>
                </c:pt>
                <c:pt idx="96645">
                  <c:v>320.47985999997701</c:v>
                </c:pt>
                <c:pt idx="96646">
                  <c:v>320.48078300022001</c:v>
                </c:pt>
                <c:pt idx="96647">
                  <c:v>320.49067600019004</c:v>
                </c:pt>
                <c:pt idx="96648">
                  <c:v>320.49462799977795</c:v>
                </c:pt>
                <c:pt idx="96649">
                  <c:v>320.51371399984401</c:v>
                </c:pt>
                <c:pt idx="96650">
                  <c:v>320.52168600011998</c:v>
                </c:pt>
                <c:pt idx="96651">
                  <c:v>320.52236600020404</c:v>
                </c:pt>
                <c:pt idx="96652">
                  <c:v>320.52362000012999</c:v>
                </c:pt>
                <c:pt idx="96653">
                  <c:v>320.52455099983399</c:v>
                </c:pt>
                <c:pt idx="96654">
                  <c:v>320.53004199997298</c:v>
                </c:pt>
                <c:pt idx="96655">
                  <c:v>320.53068300001502</c:v>
                </c:pt>
                <c:pt idx="96656">
                  <c:v>320.53207699982499</c:v>
                </c:pt>
                <c:pt idx="96657">
                  <c:v>320.53306499983501</c:v>
                </c:pt>
                <c:pt idx="96658">
                  <c:v>320.54276300004796</c:v>
                </c:pt>
                <c:pt idx="96659">
                  <c:v>320.54650300005903</c:v>
                </c:pt>
                <c:pt idx="96660">
                  <c:v>320.57065299977603</c:v>
                </c:pt>
                <c:pt idx="96661">
                  <c:v>320.57123100002997</c:v>
                </c:pt>
                <c:pt idx="96662">
                  <c:v>320.57246700014696</c:v>
                </c:pt>
                <c:pt idx="96663">
                  <c:v>320.57253199991396</c:v>
                </c:pt>
                <c:pt idx="96664">
                  <c:v>320.573165000041</c:v>
                </c:pt>
                <c:pt idx="96665">
                  <c:v>320.573373000115</c:v>
                </c:pt>
                <c:pt idx="96666">
                  <c:v>320.57439399977704</c:v>
                </c:pt>
                <c:pt idx="96667">
                  <c:v>320.57522000013699</c:v>
                </c:pt>
                <c:pt idx="96668">
                  <c:v>320.58021500006299</c:v>
                </c:pt>
                <c:pt idx="96669">
                  <c:v>320.58091399994703</c:v>
                </c:pt>
                <c:pt idx="96670">
                  <c:v>320.58129699998898</c:v>
                </c:pt>
                <c:pt idx="96671">
                  <c:v>320.58196900015901</c:v>
                </c:pt>
                <c:pt idx="96672">
                  <c:v>320.58244600011597</c:v>
                </c:pt>
                <c:pt idx="96673">
                  <c:v>320.597241000086</c:v>
                </c:pt>
                <c:pt idx="96674">
                  <c:v>320.59764599989597</c:v>
                </c:pt>
                <c:pt idx="96675">
                  <c:v>320.59779300015998</c:v>
                </c:pt>
                <c:pt idx="96676">
                  <c:v>320.597912999801</c:v>
                </c:pt>
                <c:pt idx="96677">
                  <c:v>320.59861900006501</c:v>
                </c:pt>
                <c:pt idx="96678">
                  <c:v>320.59879700000204</c:v>
                </c:pt>
                <c:pt idx="96679">
                  <c:v>320.59911299984299</c:v>
                </c:pt>
                <c:pt idx="96680">
                  <c:v>320.59946099980095</c:v>
                </c:pt>
                <c:pt idx="96681">
                  <c:v>320.59962999983298</c:v>
                </c:pt>
                <c:pt idx="96682">
                  <c:v>320.599966999907</c:v>
                </c:pt>
                <c:pt idx="96683">
                  <c:v>320.60022699988599</c:v>
                </c:pt>
                <c:pt idx="96684">
                  <c:v>320.60092499977998</c:v>
                </c:pt>
                <c:pt idx="96685">
                  <c:v>320.60092700021397</c:v>
                </c:pt>
                <c:pt idx="96686">
                  <c:v>320.61843400015198</c:v>
                </c:pt>
                <c:pt idx="96687">
                  <c:v>320.62128899997299</c:v>
                </c:pt>
                <c:pt idx="96688">
                  <c:v>320.621890999973</c:v>
                </c:pt>
                <c:pt idx="96689">
                  <c:v>320.62311500021599</c:v>
                </c:pt>
                <c:pt idx="96690">
                  <c:v>320.62401199982497</c:v>
                </c:pt>
                <c:pt idx="96691">
                  <c:v>320.62542199992004</c:v>
                </c:pt>
                <c:pt idx="96692">
                  <c:v>320.62580100000503</c:v>
                </c:pt>
                <c:pt idx="96693">
                  <c:v>320.62621100021704</c:v>
                </c:pt>
                <c:pt idx="96694">
                  <c:v>320.62654399987798</c:v>
                </c:pt>
                <c:pt idx="96695">
                  <c:v>320.62733400016396</c:v>
                </c:pt>
                <c:pt idx="96696">
                  <c:v>320.63596599982702</c:v>
                </c:pt>
                <c:pt idx="96697">
                  <c:v>320.63628300011197</c:v>
                </c:pt>
                <c:pt idx="96698">
                  <c:v>320.63691399980598</c:v>
                </c:pt>
                <c:pt idx="96699">
                  <c:v>320.63735800011199</c:v>
                </c:pt>
                <c:pt idx="96700">
                  <c:v>320.64595500014502</c:v>
                </c:pt>
                <c:pt idx="96701">
                  <c:v>320.64653399993404</c:v>
                </c:pt>
                <c:pt idx="96702">
                  <c:v>320.64740599980701</c:v>
                </c:pt>
                <c:pt idx="96703">
                  <c:v>320.64850500000802</c:v>
                </c:pt>
                <c:pt idx="96704">
                  <c:v>320.64916899980699</c:v>
                </c:pt>
                <c:pt idx="96705">
                  <c:v>320.66372999997799</c:v>
                </c:pt>
                <c:pt idx="96706">
                  <c:v>320.664356000179</c:v>
                </c:pt>
                <c:pt idx="96707">
                  <c:v>320.66503899977704</c:v>
                </c:pt>
                <c:pt idx="96708">
                  <c:v>320.66561400006299</c:v>
                </c:pt>
                <c:pt idx="96709">
                  <c:v>320.66628900019998</c:v>
                </c:pt>
                <c:pt idx="96710">
                  <c:v>320.67735300006399</c:v>
                </c:pt>
                <c:pt idx="96711">
                  <c:v>320.67803000018102</c:v>
                </c:pt>
                <c:pt idx="96712">
                  <c:v>320.67853399985302</c:v>
                </c:pt>
                <c:pt idx="96713">
                  <c:v>320.679285000096</c:v>
                </c:pt>
                <c:pt idx="96714">
                  <c:v>320.680180000181</c:v>
                </c:pt>
                <c:pt idx="96715">
                  <c:v>320.68553899989598</c:v>
                </c:pt>
                <c:pt idx="96716">
                  <c:v>320.68960900005504</c:v>
                </c:pt>
                <c:pt idx="96717">
                  <c:v>320.71482899982499</c:v>
                </c:pt>
                <c:pt idx="96718">
                  <c:v>320.71498999994202</c:v>
                </c:pt>
                <c:pt idx="96719">
                  <c:v>320.71546499992104</c:v>
                </c:pt>
                <c:pt idx="96720">
                  <c:v>320.71633599980402</c:v>
                </c:pt>
                <c:pt idx="96721">
                  <c:v>320.71700000005802</c:v>
                </c:pt>
                <c:pt idx="96722">
                  <c:v>320.71922600016399</c:v>
                </c:pt>
                <c:pt idx="96723">
                  <c:v>320.73538499980702</c:v>
                </c:pt>
                <c:pt idx="96724">
                  <c:v>320.74720499986103</c:v>
                </c:pt>
                <c:pt idx="96725">
                  <c:v>320.75259400016802</c:v>
                </c:pt>
                <c:pt idx="96726">
                  <c:v>320.760213000085</c:v>
                </c:pt>
                <c:pt idx="96727">
                  <c:v>320.76087699988403</c:v>
                </c:pt>
                <c:pt idx="96728">
                  <c:v>320.76207799991602</c:v>
                </c:pt>
                <c:pt idx="96729">
                  <c:v>320.76298799984198</c:v>
                </c:pt>
                <c:pt idx="96730">
                  <c:v>320.767897000223</c:v>
                </c:pt>
                <c:pt idx="96731">
                  <c:v>320.80245899987801</c:v>
                </c:pt>
                <c:pt idx="96732">
                  <c:v>320.80312500011098</c:v>
                </c:pt>
                <c:pt idx="96733">
                  <c:v>320.804376000069</c:v>
                </c:pt>
                <c:pt idx="96734">
                  <c:v>320.80546699989998</c:v>
                </c:pt>
                <c:pt idx="96735">
                  <c:v>320.82455399995501</c:v>
                </c:pt>
                <c:pt idx="96736">
                  <c:v>320.82524899988101</c:v>
                </c:pt>
                <c:pt idx="96737">
                  <c:v>320.82607499978604</c:v>
                </c:pt>
                <c:pt idx="96738">
                  <c:v>320.82657199998698</c:v>
                </c:pt>
                <c:pt idx="96739">
                  <c:v>320.82668500015598</c:v>
                </c:pt>
                <c:pt idx="96740">
                  <c:v>320.827468000061</c:v>
                </c:pt>
                <c:pt idx="96741">
                  <c:v>320.82794999996605</c:v>
                </c:pt>
                <c:pt idx="96742">
                  <c:v>320.82882099985</c:v>
                </c:pt>
                <c:pt idx="96743">
                  <c:v>320.83070099997701</c:v>
                </c:pt>
                <c:pt idx="96744">
                  <c:v>320.84661099997902</c:v>
                </c:pt>
                <c:pt idx="96745">
                  <c:v>320.84722399986202</c:v>
                </c:pt>
                <c:pt idx="96746">
                  <c:v>320.848248999936</c:v>
                </c:pt>
                <c:pt idx="96747">
                  <c:v>320.84836300009499</c:v>
                </c:pt>
                <c:pt idx="96748">
                  <c:v>320.84904800012703</c:v>
                </c:pt>
                <c:pt idx="96749">
                  <c:v>320.84910499997903</c:v>
                </c:pt>
                <c:pt idx="96750">
                  <c:v>320.85030899997901</c:v>
                </c:pt>
                <c:pt idx="96751">
                  <c:v>320.85120100009499</c:v>
                </c:pt>
                <c:pt idx="96752">
                  <c:v>320.852283000022</c:v>
                </c:pt>
                <c:pt idx="96753">
                  <c:v>320.89347100009002</c:v>
                </c:pt>
                <c:pt idx="96754">
                  <c:v>320.91418700019801</c:v>
                </c:pt>
                <c:pt idx="96755">
                  <c:v>320.914815999913</c:v>
                </c:pt>
                <c:pt idx="96756">
                  <c:v>320.91575300000801</c:v>
                </c:pt>
                <c:pt idx="96757">
                  <c:v>320.91613000011404</c:v>
                </c:pt>
                <c:pt idx="96758">
                  <c:v>320.91701299987102</c:v>
                </c:pt>
                <c:pt idx="96759">
                  <c:v>320.92132199977601</c:v>
                </c:pt>
                <c:pt idx="96760">
                  <c:v>320.92200999977598</c:v>
                </c:pt>
                <c:pt idx="96761">
                  <c:v>320.92333299988201</c:v>
                </c:pt>
                <c:pt idx="96762">
                  <c:v>320.924198999819</c:v>
                </c:pt>
                <c:pt idx="96763">
                  <c:v>320.94295900014902</c:v>
                </c:pt>
                <c:pt idx="96764">
                  <c:v>320.94361999998</c:v>
                </c:pt>
                <c:pt idx="96765">
                  <c:v>320.94498800006403</c:v>
                </c:pt>
                <c:pt idx="96766">
                  <c:v>320.94595199987401</c:v>
                </c:pt>
                <c:pt idx="96767">
                  <c:v>320.95627199987501</c:v>
                </c:pt>
                <c:pt idx="96768">
                  <c:v>320.964114000162</c:v>
                </c:pt>
                <c:pt idx="96769">
                  <c:v>320.96725600013002</c:v>
                </c:pt>
                <c:pt idx="96770">
                  <c:v>320.96785600015198</c:v>
                </c:pt>
                <c:pt idx="96771">
                  <c:v>320.96903799993004</c:v>
                </c:pt>
                <c:pt idx="96772">
                  <c:v>320.96992900005699</c:v>
                </c:pt>
                <c:pt idx="96773">
                  <c:v>320.97847600016303</c:v>
                </c:pt>
                <c:pt idx="96774">
                  <c:v>320.99156699996399</c:v>
                </c:pt>
                <c:pt idx="96775">
                  <c:v>320.99376799987999</c:v>
                </c:pt>
                <c:pt idx="96776">
                  <c:v>320.99433399980597</c:v>
                </c:pt>
                <c:pt idx="96777">
                  <c:v>320.99524700015496</c:v>
                </c:pt>
                <c:pt idx="96778">
                  <c:v>320.99602400012304</c:v>
                </c:pt>
                <c:pt idx="96779">
                  <c:v>321.01375999991399</c:v>
                </c:pt>
                <c:pt idx="96780">
                  <c:v>321.02050599996801</c:v>
                </c:pt>
                <c:pt idx="96781">
                  <c:v>321.02114300005195</c:v>
                </c:pt>
                <c:pt idx="96782">
                  <c:v>321.02197299991502</c:v>
                </c:pt>
                <c:pt idx="96783">
                  <c:v>321.02229200017899</c:v>
                </c:pt>
                <c:pt idx="96784">
                  <c:v>321.02265299999999</c:v>
                </c:pt>
                <c:pt idx="96785">
                  <c:v>321.02306099977795</c:v>
                </c:pt>
                <c:pt idx="96786">
                  <c:v>321.02394999992595</c:v>
                </c:pt>
                <c:pt idx="96787">
                  <c:v>321.02488400005296</c:v>
                </c:pt>
                <c:pt idx="96788">
                  <c:v>321.03889500012798</c:v>
                </c:pt>
                <c:pt idx="96789">
                  <c:v>321.05833300011</c:v>
                </c:pt>
                <c:pt idx="96790">
                  <c:v>321.05891999981395</c:v>
                </c:pt>
                <c:pt idx="96791">
                  <c:v>321.06014700002498</c:v>
                </c:pt>
                <c:pt idx="96792">
                  <c:v>321.06112800010999</c:v>
                </c:pt>
                <c:pt idx="96793">
                  <c:v>321.06129600015197</c:v>
                </c:pt>
                <c:pt idx="96794">
                  <c:v>321.06920400019504</c:v>
                </c:pt>
                <c:pt idx="96795">
                  <c:v>321.06965799994202</c:v>
                </c:pt>
                <c:pt idx="96796">
                  <c:v>321.06995799995201</c:v>
                </c:pt>
                <c:pt idx="96797">
                  <c:v>321.071288999974</c:v>
                </c:pt>
                <c:pt idx="96798">
                  <c:v>321.07282700008</c:v>
                </c:pt>
                <c:pt idx="96799">
                  <c:v>321.07813499987901</c:v>
                </c:pt>
                <c:pt idx="96800">
                  <c:v>321.07879400018601</c:v>
                </c:pt>
                <c:pt idx="96801">
                  <c:v>321.079903999816</c:v>
                </c:pt>
                <c:pt idx="96802">
                  <c:v>321.08119099984799</c:v>
                </c:pt>
                <c:pt idx="96803">
                  <c:v>321.09093899998601</c:v>
                </c:pt>
                <c:pt idx="96804">
                  <c:v>321.12436799980003</c:v>
                </c:pt>
                <c:pt idx="96805">
                  <c:v>321.13126200010799</c:v>
                </c:pt>
                <c:pt idx="96806">
                  <c:v>321.131896000224</c:v>
                </c:pt>
                <c:pt idx="96807">
                  <c:v>321.13318399979102</c:v>
                </c:pt>
                <c:pt idx="96808">
                  <c:v>321.13402599998096</c:v>
                </c:pt>
                <c:pt idx="96809">
                  <c:v>321.149729999888</c:v>
                </c:pt>
                <c:pt idx="96810">
                  <c:v>321.155062999878</c:v>
                </c:pt>
                <c:pt idx="96811">
                  <c:v>321.15565699996296</c:v>
                </c:pt>
                <c:pt idx="96812">
                  <c:v>321.15701200018503</c:v>
                </c:pt>
                <c:pt idx="96813">
                  <c:v>321.15778600018501</c:v>
                </c:pt>
                <c:pt idx="96814">
                  <c:v>321.17230099993299</c:v>
                </c:pt>
                <c:pt idx="96815">
                  <c:v>321.17249900011302</c:v>
                </c:pt>
                <c:pt idx="96816">
                  <c:v>321.17297900003899</c:v>
                </c:pt>
                <c:pt idx="96817">
                  <c:v>321.17429700019699</c:v>
                </c:pt>
                <c:pt idx="96818">
                  <c:v>321.175275999848</c:v>
                </c:pt>
                <c:pt idx="96819">
                  <c:v>321.186015999956</c:v>
                </c:pt>
                <c:pt idx="96820">
                  <c:v>321.19956699989405</c:v>
                </c:pt>
                <c:pt idx="96821">
                  <c:v>321.20030499981999</c:v>
                </c:pt>
                <c:pt idx="96822">
                  <c:v>321.20151299977795</c:v>
                </c:pt>
                <c:pt idx="96823">
                  <c:v>321.20209699996798</c:v>
                </c:pt>
                <c:pt idx="96824">
                  <c:v>321.20241900020096</c:v>
                </c:pt>
                <c:pt idx="96825">
                  <c:v>321.202490999894</c:v>
                </c:pt>
                <c:pt idx="96826">
                  <c:v>321.20293400021097</c:v>
                </c:pt>
                <c:pt idx="96827">
                  <c:v>321.20333600005301</c:v>
                </c:pt>
                <c:pt idx="96828">
                  <c:v>321.20356399991499</c:v>
                </c:pt>
                <c:pt idx="96829">
                  <c:v>321.20390999989399</c:v>
                </c:pt>
                <c:pt idx="96830">
                  <c:v>321.20477399985202</c:v>
                </c:pt>
                <c:pt idx="96831">
                  <c:v>321.20565700006404</c:v>
                </c:pt>
                <c:pt idx="96832">
                  <c:v>321.207921000223</c:v>
                </c:pt>
                <c:pt idx="96833">
                  <c:v>321.23048799985497</c:v>
                </c:pt>
                <c:pt idx="96834">
                  <c:v>321.23049900019299</c:v>
                </c:pt>
                <c:pt idx="96835">
                  <c:v>321.23086100000296</c:v>
                </c:pt>
                <c:pt idx="96836">
                  <c:v>321.23108999985499</c:v>
                </c:pt>
                <c:pt idx="96837">
                  <c:v>321.23154900000299</c:v>
                </c:pt>
                <c:pt idx="96838">
                  <c:v>321.232024999972</c:v>
                </c:pt>
                <c:pt idx="96839">
                  <c:v>321.23223000007698</c:v>
                </c:pt>
                <c:pt idx="96840">
                  <c:v>321.233037000183</c:v>
                </c:pt>
                <c:pt idx="96841">
                  <c:v>321.24229100008898</c:v>
                </c:pt>
                <c:pt idx="96842">
                  <c:v>321.25064499996296</c:v>
                </c:pt>
                <c:pt idx="96843">
                  <c:v>321.25516099995298</c:v>
                </c:pt>
                <c:pt idx="96844">
                  <c:v>321.25581699983701</c:v>
                </c:pt>
                <c:pt idx="96845">
                  <c:v>321.25719900022801</c:v>
                </c:pt>
                <c:pt idx="96846">
                  <c:v>321.25811000014403</c:v>
                </c:pt>
                <c:pt idx="96847">
                  <c:v>321.25980799992197</c:v>
                </c:pt>
                <c:pt idx="96848">
                  <c:v>321.27155899979698</c:v>
                </c:pt>
                <c:pt idx="96849">
                  <c:v>321.28435200002002</c:v>
                </c:pt>
                <c:pt idx="96850">
                  <c:v>321.28558900012598</c:v>
                </c:pt>
                <c:pt idx="96851">
                  <c:v>321.28633499996698</c:v>
                </c:pt>
                <c:pt idx="96852">
                  <c:v>321.28765500010502</c:v>
                </c:pt>
                <c:pt idx="96853">
                  <c:v>321.28895200003097</c:v>
                </c:pt>
                <c:pt idx="96854">
                  <c:v>321.30688799998097</c:v>
                </c:pt>
                <c:pt idx="96855">
                  <c:v>321.33506699983604</c:v>
                </c:pt>
                <c:pt idx="96856">
                  <c:v>321.335604000069</c:v>
                </c:pt>
                <c:pt idx="96857">
                  <c:v>321.336593000069</c:v>
                </c:pt>
                <c:pt idx="96858">
                  <c:v>321.33735200022699</c:v>
                </c:pt>
                <c:pt idx="96859">
                  <c:v>321.354390000124</c:v>
                </c:pt>
                <c:pt idx="96860">
                  <c:v>321.36170800003998</c:v>
                </c:pt>
                <c:pt idx="96861">
                  <c:v>321.36238200018801</c:v>
                </c:pt>
                <c:pt idx="96862">
                  <c:v>321.36364100006097</c:v>
                </c:pt>
                <c:pt idx="96863">
                  <c:v>321.36458400009298</c:v>
                </c:pt>
                <c:pt idx="96864">
                  <c:v>321.38012799987297</c:v>
                </c:pt>
                <c:pt idx="96865">
                  <c:v>321.38081099992598</c:v>
                </c:pt>
                <c:pt idx="96866">
                  <c:v>321.38222100002099</c:v>
                </c:pt>
                <c:pt idx="96867">
                  <c:v>321.38316999999</c:v>
                </c:pt>
                <c:pt idx="96868">
                  <c:v>321.38667500021199</c:v>
                </c:pt>
                <c:pt idx="96869">
                  <c:v>321.38954299989496</c:v>
                </c:pt>
                <c:pt idx="96870">
                  <c:v>321.39032499981101</c:v>
                </c:pt>
                <c:pt idx="96871">
                  <c:v>321.39176400005402</c:v>
                </c:pt>
                <c:pt idx="96872">
                  <c:v>321.39229199992701</c:v>
                </c:pt>
                <c:pt idx="96873">
                  <c:v>321.392968000054</c:v>
                </c:pt>
                <c:pt idx="96874">
                  <c:v>321.39323499995902</c:v>
                </c:pt>
                <c:pt idx="96875">
                  <c:v>321.393914000054</c:v>
                </c:pt>
                <c:pt idx="96876">
                  <c:v>321.39424200022398</c:v>
                </c:pt>
                <c:pt idx="96877">
                  <c:v>321.39458199981101</c:v>
                </c:pt>
                <c:pt idx="96878">
                  <c:v>321.39518599978999</c:v>
                </c:pt>
                <c:pt idx="96879">
                  <c:v>321.39577799989598</c:v>
                </c:pt>
                <c:pt idx="96880">
                  <c:v>321.39662899999098</c:v>
                </c:pt>
                <c:pt idx="96881">
                  <c:v>321.402104999833</c:v>
                </c:pt>
                <c:pt idx="96882">
                  <c:v>321.43906500004897</c:v>
                </c:pt>
                <c:pt idx="96883">
                  <c:v>321.46484799977702</c:v>
                </c:pt>
                <c:pt idx="96884">
                  <c:v>321.47045100009501</c:v>
                </c:pt>
                <c:pt idx="96885">
                  <c:v>321.47182000016898</c:v>
                </c:pt>
                <c:pt idx="96886">
                  <c:v>321.48150200009695</c:v>
                </c:pt>
                <c:pt idx="96887">
                  <c:v>321.48210700006501</c:v>
                </c:pt>
                <c:pt idx="96888">
                  <c:v>321.48345799987499</c:v>
                </c:pt>
                <c:pt idx="96889">
                  <c:v>321.48442500010697</c:v>
                </c:pt>
                <c:pt idx="96890">
                  <c:v>321.48653400008601</c:v>
                </c:pt>
                <c:pt idx="96891">
                  <c:v>321.48723899990699</c:v>
                </c:pt>
                <c:pt idx="96892">
                  <c:v>321.48848799988599</c:v>
                </c:pt>
                <c:pt idx="96893">
                  <c:v>321.489262999875</c:v>
                </c:pt>
                <c:pt idx="96894">
                  <c:v>321.508638000068</c:v>
                </c:pt>
                <c:pt idx="96895">
                  <c:v>321.50918800016302</c:v>
                </c:pt>
                <c:pt idx="96896">
                  <c:v>321.51014999999398</c:v>
                </c:pt>
                <c:pt idx="96897">
                  <c:v>321.51080899984601</c:v>
                </c:pt>
                <c:pt idx="96898">
                  <c:v>321.51684100017502</c:v>
                </c:pt>
                <c:pt idx="96899">
                  <c:v>321.53586300000796</c:v>
                </c:pt>
                <c:pt idx="96900">
                  <c:v>321.54943700015701</c:v>
                </c:pt>
                <c:pt idx="96901">
                  <c:v>321.56377599994801</c:v>
                </c:pt>
                <c:pt idx="96902">
                  <c:v>321.56414300015905</c:v>
                </c:pt>
                <c:pt idx="96903">
                  <c:v>321.564375999969</c:v>
                </c:pt>
                <c:pt idx="96904">
                  <c:v>321.56478800015901</c:v>
                </c:pt>
                <c:pt idx="96905">
                  <c:v>321.56538600020201</c:v>
                </c:pt>
                <c:pt idx="96906">
                  <c:v>321.56608300010697</c:v>
                </c:pt>
                <c:pt idx="96907">
                  <c:v>321.56610799984196</c:v>
                </c:pt>
                <c:pt idx="96908">
                  <c:v>321.56701199983195</c:v>
                </c:pt>
                <c:pt idx="96909">
                  <c:v>321.57009100001198</c:v>
                </c:pt>
                <c:pt idx="96910">
                  <c:v>321.57067600019201</c:v>
                </c:pt>
                <c:pt idx="96911">
                  <c:v>321.57176999999098</c:v>
                </c:pt>
                <c:pt idx="96912">
                  <c:v>321.57255899983198</c:v>
                </c:pt>
                <c:pt idx="96913">
                  <c:v>321.57784899982204</c:v>
                </c:pt>
                <c:pt idx="96914">
                  <c:v>321.57850800012898</c:v>
                </c:pt>
                <c:pt idx="96915">
                  <c:v>321.57862599979103</c:v>
                </c:pt>
                <c:pt idx="96916">
                  <c:v>321.57951299996</c:v>
                </c:pt>
                <c:pt idx="96917">
                  <c:v>321.57973899984404</c:v>
                </c:pt>
                <c:pt idx="96918">
                  <c:v>321.580848999929</c:v>
                </c:pt>
                <c:pt idx="96919">
                  <c:v>321.58095000022502</c:v>
                </c:pt>
                <c:pt idx="96920">
                  <c:v>321.58174500000297</c:v>
                </c:pt>
                <c:pt idx="96921">
                  <c:v>321.582224999929</c:v>
                </c:pt>
                <c:pt idx="96922">
                  <c:v>321.59800999988801</c:v>
                </c:pt>
                <c:pt idx="96923">
                  <c:v>321.59877699996196</c:v>
                </c:pt>
                <c:pt idx="96924">
                  <c:v>321.60586600002699</c:v>
                </c:pt>
                <c:pt idx="96925">
                  <c:v>321.60608100002702</c:v>
                </c:pt>
                <c:pt idx="96926">
                  <c:v>321.60633100011097</c:v>
                </c:pt>
                <c:pt idx="96927">
                  <c:v>321.60703999988903</c:v>
                </c:pt>
                <c:pt idx="96928">
                  <c:v>321.60716999987898</c:v>
                </c:pt>
                <c:pt idx="96929">
                  <c:v>321.60772899987899</c:v>
                </c:pt>
                <c:pt idx="96930">
                  <c:v>321.610252000027</c:v>
                </c:pt>
                <c:pt idx="96931">
                  <c:v>321.611520999795</c:v>
                </c:pt>
                <c:pt idx="96932">
                  <c:v>321.61210599997503</c:v>
                </c:pt>
                <c:pt idx="96933">
                  <c:v>321.61322199999603</c:v>
                </c:pt>
                <c:pt idx="96934">
                  <c:v>321.61405799979502</c:v>
                </c:pt>
                <c:pt idx="96935">
                  <c:v>321.61858700010197</c:v>
                </c:pt>
                <c:pt idx="96936">
                  <c:v>321.61929999983801</c:v>
                </c:pt>
                <c:pt idx="96937">
                  <c:v>321.620697000071</c:v>
                </c:pt>
                <c:pt idx="96938">
                  <c:v>321.621656999923</c:v>
                </c:pt>
                <c:pt idx="96939">
                  <c:v>321.64013999999901</c:v>
                </c:pt>
                <c:pt idx="96940">
                  <c:v>321.64415599981999</c:v>
                </c:pt>
                <c:pt idx="96941">
                  <c:v>321.64780899984095</c:v>
                </c:pt>
                <c:pt idx="96942">
                  <c:v>321.66153300022398</c:v>
                </c:pt>
                <c:pt idx="96943">
                  <c:v>321.66214400012899</c:v>
                </c:pt>
                <c:pt idx="96944">
                  <c:v>321.66352500007599</c:v>
                </c:pt>
                <c:pt idx="96945">
                  <c:v>321.66443699998098</c:v>
                </c:pt>
                <c:pt idx="96946">
                  <c:v>321.66534899988596</c:v>
                </c:pt>
                <c:pt idx="96947">
                  <c:v>321.66595899980098</c:v>
                </c:pt>
                <c:pt idx="96948">
                  <c:v>321.66715999983296</c:v>
                </c:pt>
                <c:pt idx="96949">
                  <c:v>321.667854000224</c:v>
                </c:pt>
                <c:pt idx="96950">
                  <c:v>321.67798299997196</c:v>
                </c:pt>
                <c:pt idx="96951">
                  <c:v>321.68713700002598</c:v>
                </c:pt>
                <c:pt idx="96952">
                  <c:v>321.68756100008898</c:v>
                </c:pt>
                <c:pt idx="96953">
                  <c:v>321.69404300020597</c:v>
                </c:pt>
                <c:pt idx="96954">
                  <c:v>321.71252599982796</c:v>
                </c:pt>
                <c:pt idx="96955">
                  <c:v>321.712996999849</c:v>
                </c:pt>
                <c:pt idx="96956">
                  <c:v>321.71400600009201</c:v>
                </c:pt>
                <c:pt idx="96957">
                  <c:v>321.71468300020899</c:v>
                </c:pt>
                <c:pt idx="96958">
                  <c:v>321.71503100016702</c:v>
                </c:pt>
                <c:pt idx="96959">
                  <c:v>321.718819000125</c:v>
                </c:pt>
                <c:pt idx="96960">
                  <c:v>321.73723200003201</c:v>
                </c:pt>
                <c:pt idx="96961">
                  <c:v>321.75567100011898</c:v>
                </c:pt>
                <c:pt idx="96962">
                  <c:v>321.756337999886</c:v>
                </c:pt>
                <c:pt idx="96963">
                  <c:v>321.75753399997097</c:v>
                </c:pt>
                <c:pt idx="96964">
                  <c:v>321.75833400015097</c:v>
                </c:pt>
                <c:pt idx="96965">
                  <c:v>321.76547100016199</c:v>
                </c:pt>
                <c:pt idx="96966">
                  <c:v>321.766171000035</c:v>
                </c:pt>
                <c:pt idx="96967">
                  <c:v>321.76735599978201</c:v>
                </c:pt>
                <c:pt idx="96968">
                  <c:v>321.76821499979201</c:v>
                </c:pt>
                <c:pt idx="96969">
                  <c:v>321.77119100015199</c:v>
                </c:pt>
                <c:pt idx="96970">
                  <c:v>321.77183000021603</c:v>
                </c:pt>
                <c:pt idx="96971">
                  <c:v>321.77313900001502</c:v>
                </c:pt>
                <c:pt idx="96972">
                  <c:v>321.77328899979301</c:v>
                </c:pt>
                <c:pt idx="96973">
                  <c:v>321.77373200010999</c:v>
                </c:pt>
                <c:pt idx="96974">
                  <c:v>321.77416600006802</c:v>
                </c:pt>
                <c:pt idx="96975">
                  <c:v>321.77484700014196</c:v>
                </c:pt>
                <c:pt idx="96976">
                  <c:v>321.77557600016303</c:v>
                </c:pt>
                <c:pt idx="96977">
                  <c:v>321.78338499988899</c:v>
                </c:pt>
                <c:pt idx="96978">
                  <c:v>321.78953299990098</c:v>
                </c:pt>
                <c:pt idx="96979">
                  <c:v>321.790115000112</c:v>
                </c:pt>
                <c:pt idx="96980">
                  <c:v>321.79045200018601</c:v>
                </c:pt>
                <c:pt idx="96981">
                  <c:v>321.79113600022902</c:v>
                </c:pt>
                <c:pt idx="96982">
                  <c:v>321.791191000102</c:v>
                </c:pt>
                <c:pt idx="96983">
                  <c:v>321.791931999996</c:v>
                </c:pt>
                <c:pt idx="96984">
                  <c:v>321.79223200000695</c:v>
                </c:pt>
                <c:pt idx="96985">
                  <c:v>321.79339000003802</c:v>
                </c:pt>
                <c:pt idx="96986">
                  <c:v>321.79817499991202</c:v>
                </c:pt>
                <c:pt idx="96987">
                  <c:v>321.79884400011304</c:v>
                </c:pt>
                <c:pt idx="96988">
                  <c:v>321.80015299991203</c:v>
                </c:pt>
                <c:pt idx="96989">
                  <c:v>321.80105999987001</c:v>
                </c:pt>
                <c:pt idx="96990">
                  <c:v>321.811826000157</c:v>
                </c:pt>
                <c:pt idx="96991">
                  <c:v>321.81243000013603</c:v>
                </c:pt>
                <c:pt idx="96992">
                  <c:v>321.813540000221</c:v>
                </c:pt>
                <c:pt idx="96993">
                  <c:v>321.814262999851</c:v>
                </c:pt>
                <c:pt idx="96994">
                  <c:v>321.82442900011597</c:v>
                </c:pt>
                <c:pt idx="96995">
                  <c:v>321.82527599979903</c:v>
                </c:pt>
                <c:pt idx="96996">
                  <c:v>321.82633699994699</c:v>
                </c:pt>
                <c:pt idx="96997">
                  <c:v>321.82677599985198</c:v>
                </c:pt>
                <c:pt idx="96998">
                  <c:v>321.827455999937</c:v>
                </c:pt>
                <c:pt idx="96999">
                  <c:v>321.82847300009502</c:v>
                </c:pt>
                <c:pt idx="97000">
                  <c:v>321.83692399985301</c:v>
                </c:pt>
                <c:pt idx="97001">
                  <c:v>321.84345699988597</c:v>
                </c:pt>
                <c:pt idx="97002">
                  <c:v>321.85192099996101</c:v>
                </c:pt>
                <c:pt idx="97003">
                  <c:v>321.85244299989699</c:v>
                </c:pt>
                <c:pt idx="97004">
                  <c:v>321.852943000067</c:v>
                </c:pt>
                <c:pt idx="97005">
                  <c:v>321.853875000215</c:v>
                </c:pt>
                <c:pt idx="97006">
                  <c:v>321.85456900015197</c:v>
                </c:pt>
                <c:pt idx="97007">
                  <c:v>321.86011100020499</c:v>
                </c:pt>
                <c:pt idx="97008">
                  <c:v>321.864757000184</c:v>
                </c:pt>
                <c:pt idx="97009">
                  <c:v>321.86503899993096</c:v>
                </c:pt>
                <c:pt idx="97010">
                  <c:v>321.86566800010002</c:v>
                </c:pt>
                <c:pt idx="97011">
                  <c:v>321.86619699996299</c:v>
                </c:pt>
                <c:pt idx="97012">
                  <c:v>321.87002000000501</c:v>
                </c:pt>
                <c:pt idx="97013">
                  <c:v>321.870496999963</c:v>
                </c:pt>
                <c:pt idx="97014">
                  <c:v>321.87155500014302</c:v>
                </c:pt>
                <c:pt idx="97015">
                  <c:v>321.87230999988901</c:v>
                </c:pt>
                <c:pt idx="97016">
                  <c:v>321.88105500017599</c:v>
                </c:pt>
                <c:pt idx="97017">
                  <c:v>321.891912999944</c:v>
                </c:pt>
                <c:pt idx="97018">
                  <c:v>321.90681900010503</c:v>
                </c:pt>
                <c:pt idx="97019">
                  <c:v>321.95076000016303</c:v>
                </c:pt>
                <c:pt idx="97020">
                  <c:v>321.95131900016304</c:v>
                </c:pt>
                <c:pt idx="97021">
                  <c:v>321.95213100021601</c:v>
                </c:pt>
                <c:pt idx="97022">
                  <c:v>321.952421999867</c:v>
                </c:pt>
                <c:pt idx="97023">
                  <c:v>321.95254999987799</c:v>
                </c:pt>
                <c:pt idx="97024">
                  <c:v>321.95321500012102</c:v>
                </c:pt>
                <c:pt idx="97025">
                  <c:v>321.96883200003805</c:v>
                </c:pt>
                <c:pt idx="97026">
                  <c:v>321.96948399996398</c:v>
                </c:pt>
                <c:pt idx="97027">
                  <c:v>321.97068100003804</c:v>
                </c:pt>
                <c:pt idx="97028">
                  <c:v>321.97155099993302</c:v>
                </c:pt>
                <c:pt idx="97029">
                  <c:v>322.00108500000999</c:v>
                </c:pt>
                <c:pt idx="97030">
                  <c:v>322.00259799992597</c:v>
                </c:pt>
                <c:pt idx="97031">
                  <c:v>322.020452999822</c:v>
                </c:pt>
                <c:pt idx="97032">
                  <c:v>322.02113299990702</c:v>
                </c:pt>
                <c:pt idx="97033">
                  <c:v>322.02250999989701</c:v>
                </c:pt>
                <c:pt idx="97034">
                  <c:v>322.02356700008704</c:v>
                </c:pt>
                <c:pt idx="97035">
                  <c:v>322.03849999996197</c:v>
                </c:pt>
                <c:pt idx="97036">
                  <c:v>322.066018999976</c:v>
                </c:pt>
                <c:pt idx="97037">
                  <c:v>322.066704999997</c:v>
                </c:pt>
                <c:pt idx="97038">
                  <c:v>322.067710999817</c:v>
                </c:pt>
                <c:pt idx="97039">
                  <c:v>322.06784299978602</c:v>
                </c:pt>
                <c:pt idx="97040">
                  <c:v>322.067932000209</c:v>
                </c:pt>
                <c:pt idx="97041">
                  <c:v>322.06816300003896</c:v>
                </c:pt>
                <c:pt idx="97042">
                  <c:v>322.06833500003899</c:v>
                </c:pt>
                <c:pt idx="97043">
                  <c:v>322.068810000018</c:v>
                </c:pt>
                <c:pt idx="97044">
                  <c:v>322.06903099995498</c:v>
                </c:pt>
                <c:pt idx="97045">
                  <c:v>322.06924199999702</c:v>
                </c:pt>
                <c:pt idx="97046">
                  <c:v>322.06943800019803</c:v>
                </c:pt>
                <c:pt idx="97047">
                  <c:v>322.06945200005003</c:v>
                </c:pt>
                <c:pt idx="97048">
                  <c:v>322.06960399980699</c:v>
                </c:pt>
                <c:pt idx="97049">
                  <c:v>322.06998899982796</c:v>
                </c:pt>
                <c:pt idx="97050">
                  <c:v>322.07008700015598</c:v>
                </c:pt>
                <c:pt idx="97051">
                  <c:v>322.07014799996603</c:v>
                </c:pt>
                <c:pt idx="97052">
                  <c:v>322.07113000004</c:v>
                </c:pt>
                <c:pt idx="97053">
                  <c:v>322.07129100015601</c:v>
                </c:pt>
                <c:pt idx="97054">
                  <c:v>322.07130200004002</c:v>
                </c:pt>
                <c:pt idx="97055">
                  <c:v>322.07219300016703</c:v>
                </c:pt>
                <c:pt idx="97056">
                  <c:v>322.07366400007203</c:v>
                </c:pt>
                <c:pt idx="97057">
                  <c:v>322.073949999776</c:v>
                </c:pt>
                <c:pt idx="97058">
                  <c:v>322.074976999829</c:v>
                </c:pt>
                <c:pt idx="97059">
                  <c:v>322.07504799998702</c:v>
                </c:pt>
                <c:pt idx="97060">
                  <c:v>322.07511800015698</c:v>
                </c:pt>
                <c:pt idx="97061">
                  <c:v>322.075178999966</c:v>
                </c:pt>
                <c:pt idx="97062">
                  <c:v>322.07524400018798</c:v>
                </c:pt>
                <c:pt idx="97063">
                  <c:v>322.07602900007203</c:v>
                </c:pt>
                <c:pt idx="97064">
                  <c:v>322.076508999998</c:v>
                </c:pt>
                <c:pt idx="97065">
                  <c:v>322.07679700013603</c:v>
                </c:pt>
                <c:pt idx="97066">
                  <c:v>322.07708099986098</c:v>
                </c:pt>
                <c:pt idx="97067">
                  <c:v>322.07778200017799</c:v>
                </c:pt>
                <c:pt idx="97068">
                  <c:v>322.09127099986199</c:v>
                </c:pt>
                <c:pt idx="97069">
                  <c:v>322.10176199987399</c:v>
                </c:pt>
                <c:pt idx="97070">
                  <c:v>322.10251400010696</c:v>
                </c:pt>
                <c:pt idx="97071">
                  <c:v>322.10384900008603</c:v>
                </c:pt>
                <c:pt idx="97072">
                  <c:v>322.10485799987504</c:v>
                </c:pt>
                <c:pt idx="97073">
                  <c:v>322.12448000018401</c:v>
                </c:pt>
                <c:pt idx="97074">
                  <c:v>322.12496800002498</c:v>
                </c:pt>
                <c:pt idx="97075">
                  <c:v>322.12574300001501</c:v>
                </c:pt>
                <c:pt idx="97076">
                  <c:v>322.12631099991899</c:v>
                </c:pt>
                <c:pt idx="97077">
                  <c:v>322.13628399995201</c:v>
                </c:pt>
                <c:pt idx="97078">
                  <c:v>322.13670600003701</c:v>
                </c:pt>
                <c:pt idx="97079">
                  <c:v>322.13736899984701</c:v>
                </c:pt>
                <c:pt idx="97080">
                  <c:v>322.13866399979401</c:v>
                </c:pt>
                <c:pt idx="97081">
                  <c:v>322.13956199984699</c:v>
                </c:pt>
                <c:pt idx="97082">
                  <c:v>322.14395700020702</c:v>
                </c:pt>
                <c:pt idx="97083">
                  <c:v>322.14610800019699</c:v>
                </c:pt>
                <c:pt idx="97084">
                  <c:v>322.146813000017</c:v>
                </c:pt>
                <c:pt idx="97085">
                  <c:v>322.14800800011199</c:v>
                </c:pt>
                <c:pt idx="97086">
                  <c:v>322.14852000015497</c:v>
                </c:pt>
                <c:pt idx="97087">
                  <c:v>322.14892000001697</c:v>
                </c:pt>
                <c:pt idx="97088">
                  <c:v>322.14996499988001</c:v>
                </c:pt>
                <c:pt idx="97089">
                  <c:v>322.170889000062</c:v>
                </c:pt>
                <c:pt idx="97090">
                  <c:v>322.17153000010501</c:v>
                </c:pt>
                <c:pt idx="97091">
                  <c:v>322.17265799999899</c:v>
                </c:pt>
                <c:pt idx="97092">
                  <c:v>322.17275299990399</c:v>
                </c:pt>
                <c:pt idx="97093">
                  <c:v>322.17295800001</c:v>
                </c:pt>
                <c:pt idx="97094">
                  <c:v>322.17352299994599</c:v>
                </c:pt>
                <c:pt idx="97095">
                  <c:v>322.17355400007301</c:v>
                </c:pt>
                <c:pt idx="97096">
                  <c:v>322.17397300019002</c:v>
                </c:pt>
                <c:pt idx="97097">
                  <c:v>322.17759700006297</c:v>
                </c:pt>
                <c:pt idx="97098">
                  <c:v>322.17814600016897</c:v>
                </c:pt>
                <c:pt idx="97099">
                  <c:v>322.17921199980901</c:v>
                </c:pt>
                <c:pt idx="97100">
                  <c:v>322.18004400010597</c:v>
                </c:pt>
                <c:pt idx="97101">
                  <c:v>322.18032999981</c:v>
                </c:pt>
                <c:pt idx="97102">
                  <c:v>322.18072600016899</c:v>
                </c:pt>
                <c:pt idx="97103">
                  <c:v>322.18158400019001</c:v>
                </c:pt>
                <c:pt idx="97104">
                  <c:v>322.182245000021</c:v>
                </c:pt>
                <c:pt idx="97105">
                  <c:v>322.18281699988398</c:v>
                </c:pt>
                <c:pt idx="97106">
                  <c:v>322.18769800010699</c:v>
                </c:pt>
                <c:pt idx="97107">
                  <c:v>322.19679799982202</c:v>
                </c:pt>
                <c:pt idx="97108">
                  <c:v>322.22548800018501</c:v>
                </c:pt>
                <c:pt idx="97109">
                  <c:v>322.22612299983604</c:v>
                </c:pt>
                <c:pt idx="97110">
                  <c:v>322.22737299980497</c:v>
                </c:pt>
                <c:pt idx="97111">
                  <c:v>322.22826899987899</c:v>
                </c:pt>
                <c:pt idx="97112">
                  <c:v>322.23712599989005</c:v>
                </c:pt>
                <c:pt idx="97113">
                  <c:v>322.23777599983799</c:v>
                </c:pt>
                <c:pt idx="97114">
                  <c:v>322.23893099990102</c:v>
                </c:pt>
                <c:pt idx="97115">
                  <c:v>322.23899400014403</c:v>
                </c:pt>
                <c:pt idx="97116">
                  <c:v>322.23976500017602</c:v>
                </c:pt>
                <c:pt idx="97117">
                  <c:v>322.24498200002904</c:v>
                </c:pt>
                <c:pt idx="97118">
                  <c:v>322.24533399994397</c:v>
                </c:pt>
                <c:pt idx="97119">
                  <c:v>322.24676099985999</c:v>
                </c:pt>
                <c:pt idx="97120">
                  <c:v>322.24858500012397</c:v>
                </c:pt>
                <c:pt idx="97121">
                  <c:v>322.249241000008</c:v>
                </c:pt>
                <c:pt idx="97122">
                  <c:v>322.250482000072</c:v>
                </c:pt>
                <c:pt idx="97123">
                  <c:v>322.25141099979697</c:v>
                </c:pt>
                <c:pt idx="97124">
                  <c:v>322.25514099991398</c:v>
                </c:pt>
                <c:pt idx="97125">
                  <c:v>322.26755500005299</c:v>
                </c:pt>
                <c:pt idx="97126">
                  <c:v>322.26787999979899</c:v>
                </c:pt>
                <c:pt idx="97127">
                  <c:v>322.26841999999999</c:v>
                </c:pt>
                <c:pt idx="97128">
                  <c:v>322.26883200019</c:v>
                </c:pt>
                <c:pt idx="97129">
                  <c:v>322.29209400020403</c:v>
                </c:pt>
                <c:pt idx="97130">
                  <c:v>322.29211999992901</c:v>
                </c:pt>
                <c:pt idx="97131">
                  <c:v>322.29349199997097</c:v>
                </c:pt>
                <c:pt idx="97132">
                  <c:v>322.30509300006798</c:v>
                </c:pt>
                <c:pt idx="97133">
                  <c:v>322.31801099987899</c:v>
                </c:pt>
                <c:pt idx="97134">
                  <c:v>322.33196200013401</c:v>
                </c:pt>
                <c:pt idx="97135">
                  <c:v>322.33970300012498</c:v>
                </c:pt>
                <c:pt idx="97136">
                  <c:v>322.342942999966</c:v>
                </c:pt>
                <c:pt idx="97137">
                  <c:v>322.34359999984002</c:v>
                </c:pt>
                <c:pt idx="97138">
                  <c:v>322.34475399991396</c:v>
                </c:pt>
                <c:pt idx="97139">
                  <c:v>322.34578599991397</c:v>
                </c:pt>
                <c:pt idx="97140">
                  <c:v>322.373266999875</c:v>
                </c:pt>
                <c:pt idx="97141">
                  <c:v>322.37717899988598</c:v>
                </c:pt>
                <c:pt idx="97142">
                  <c:v>322.37778499984404</c:v>
                </c:pt>
                <c:pt idx="97143">
                  <c:v>322.37899499977999</c:v>
                </c:pt>
                <c:pt idx="97144">
                  <c:v>322.37976099986497</c:v>
                </c:pt>
                <c:pt idx="97145">
                  <c:v>322.39388000016299</c:v>
                </c:pt>
                <c:pt idx="97146">
                  <c:v>322.39452300018399</c:v>
                </c:pt>
                <c:pt idx="97147">
                  <c:v>322.39519499989905</c:v>
                </c:pt>
                <c:pt idx="97148">
                  <c:v>322.395893999782</c:v>
                </c:pt>
                <c:pt idx="97149">
                  <c:v>322.39681100008897</c:v>
                </c:pt>
                <c:pt idx="97150">
                  <c:v>322.399359999963</c:v>
                </c:pt>
                <c:pt idx="97151">
                  <c:v>322.399978999783</c:v>
                </c:pt>
                <c:pt idx="97152">
                  <c:v>322.40093900008998</c:v>
                </c:pt>
                <c:pt idx="97153">
                  <c:v>322.40203999981497</c:v>
                </c:pt>
                <c:pt idx="97154">
                  <c:v>322.40385600016396</c:v>
                </c:pt>
                <c:pt idx="97155">
                  <c:v>322.40450500012201</c:v>
                </c:pt>
                <c:pt idx="97156">
                  <c:v>322.40581399992101</c:v>
                </c:pt>
                <c:pt idx="97157">
                  <c:v>322.40677199979399</c:v>
                </c:pt>
                <c:pt idx="97158">
                  <c:v>322.424070000124</c:v>
                </c:pt>
                <c:pt idx="97159">
                  <c:v>322.43854999978697</c:v>
                </c:pt>
                <c:pt idx="97160">
                  <c:v>322.43925900002</c:v>
                </c:pt>
                <c:pt idx="97161">
                  <c:v>322.44051599991502</c:v>
                </c:pt>
                <c:pt idx="97162">
                  <c:v>322.44152400016895</c:v>
                </c:pt>
                <c:pt idx="97163">
                  <c:v>322.45678500021302</c:v>
                </c:pt>
                <c:pt idx="97164">
                  <c:v>322.457453999959</c:v>
                </c:pt>
                <c:pt idx="97165">
                  <c:v>322.45864400010697</c:v>
                </c:pt>
                <c:pt idx="97166">
                  <c:v>322.45960699992696</c:v>
                </c:pt>
                <c:pt idx="97167">
                  <c:v>322.46452900017101</c:v>
                </c:pt>
                <c:pt idx="97168">
                  <c:v>322.46940300001302</c:v>
                </c:pt>
                <c:pt idx="97169">
                  <c:v>322.47550400006702</c:v>
                </c:pt>
                <c:pt idx="97170">
                  <c:v>322.49049299980402</c:v>
                </c:pt>
                <c:pt idx="97171">
                  <c:v>322.49104999982501</c:v>
                </c:pt>
                <c:pt idx="97172">
                  <c:v>322.49218600008999</c:v>
                </c:pt>
                <c:pt idx="97173">
                  <c:v>322.49300000012204</c:v>
                </c:pt>
                <c:pt idx="97174">
                  <c:v>322.50105599996402</c:v>
                </c:pt>
                <c:pt idx="97175">
                  <c:v>322.50129900012303</c:v>
                </c:pt>
                <c:pt idx="97176">
                  <c:v>322.50177000014401</c:v>
                </c:pt>
                <c:pt idx="97177">
                  <c:v>322.50216900001698</c:v>
                </c:pt>
                <c:pt idx="97178">
                  <c:v>322.50742199994397</c:v>
                </c:pt>
                <c:pt idx="97179">
                  <c:v>322.52635799977702</c:v>
                </c:pt>
                <c:pt idx="97180">
                  <c:v>322.53882099985202</c:v>
                </c:pt>
                <c:pt idx="97181">
                  <c:v>322.53963099992598</c:v>
                </c:pt>
                <c:pt idx="97182">
                  <c:v>322.54090000014901</c:v>
                </c:pt>
                <c:pt idx="97183">
                  <c:v>322.54116900003203</c:v>
                </c:pt>
                <c:pt idx="97184">
                  <c:v>322.54177699996899</c:v>
                </c:pt>
                <c:pt idx="97185">
                  <c:v>322.568707999835</c:v>
                </c:pt>
                <c:pt idx="97186">
                  <c:v>322.57368599994101</c:v>
                </c:pt>
                <c:pt idx="97187">
                  <c:v>322.574391000216</c:v>
                </c:pt>
                <c:pt idx="97188">
                  <c:v>322.575534999941</c:v>
                </c:pt>
                <c:pt idx="97189">
                  <c:v>322.57569500006798</c:v>
                </c:pt>
                <c:pt idx="97190">
                  <c:v>322.57620200016299</c:v>
                </c:pt>
                <c:pt idx="97191">
                  <c:v>322.57668900001499</c:v>
                </c:pt>
                <c:pt idx="97192">
                  <c:v>322.57765599979297</c:v>
                </c:pt>
                <c:pt idx="97193">
                  <c:v>322.57856900014298</c:v>
                </c:pt>
                <c:pt idx="97194">
                  <c:v>322.59534300010199</c:v>
                </c:pt>
                <c:pt idx="97195">
                  <c:v>322.59584699977398</c:v>
                </c:pt>
                <c:pt idx="97196">
                  <c:v>322.59663800005001</c:v>
                </c:pt>
                <c:pt idx="97197">
                  <c:v>322.59719100011301</c:v>
                </c:pt>
                <c:pt idx="97198">
                  <c:v>322.60587700011405</c:v>
                </c:pt>
                <c:pt idx="97199">
                  <c:v>322.61884899980902</c:v>
                </c:pt>
                <c:pt idx="97200">
                  <c:v>322.61930200002098</c:v>
                </c:pt>
                <c:pt idx="97201">
                  <c:v>322.62013299987296</c:v>
                </c:pt>
                <c:pt idx="97202">
                  <c:v>322.621181000158</c:v>
                </c:pt>
                <c:pt idx="97203">
                  <c:v>322.63497599979002</c:v>
                </c:pt>
                <c:pt idx="97204">
                  <c:v>322.63554000019201</c:v>
                </c:pt>
                <c:pt idx="97205">
                  <c:v>322.63648199977899</c:v>
                </c:pt>
                <c:pt idx="97206">
                  <c:v>322.63726600012797</c:v>
                </c:pt>
                <c:pt idx="97207">
                  <c:v>322.64329800000201</c:v>
                </c:pt>
                <c:pt idx="97208">
                  <c:v>322.64375200020299</c:v>
                </c:pt>
                <c:pt idx="97209">
                  <c:v>322.66231799985599</c:v>
                </c:pt>
                <c:pt idx="97210">
                  <c:v>322.66294600003602</c:v>
                </c:pt>
                <c:pt idx="97211">
                  <c:v>322.66398899992004</c:v>
                </c:pt>
                <c:pt idx="97212">
                  <c:v>322.66483500006802</c:v>
                </c:pt>
                <c:pt idx="97213">
                  <c:v>322.66510199997299</c:v>
                </c:pt>
                <c:pt idx="97214">
                  <c:v>322.665276999941</c:v>
                </c:pt>
                <c:pt idx="97215">
                  <c:v>322.66540599994102</c:v>
                </c:pt>
                <c:pt idx="97216">
                  <c:v>322.66600899993097</c:v>
                </c:pt>
                <c:pt idx="97217">
                  <c:v>322.666014999867</c:v>
                </c:pt>
                <c:pt idx="97218">
                  <c:v>322.66648699987797</c:v>
                </c:pt>
                <c:pt idx="97219">
                  <c:v>322.66733200003699</c:v>
                </c:pt>
                <c:pt idx="97220">
                  <c:v>322.66827300008998</c:v>
                </c:pt>
                <c:pt idx="97221">
                  <c:v>322.676559000228</c:v>
                </c:pt>
                <c:pt idx="97222">
                  <c:v>322.68713399980697</c:v>
                </c:pt>
                <c:pt idx="97223">
                  <c:v>322.69731399992401</c:v>
                </c:pt>
                <c:pt idx="97224">
                  <c:v>322.69800499989202</c:v>
                </c:pt>
                <c:pt idx="97225">
                  <c:v>322.69934799978699</c:v>
                </c:pt>
                <c:pt idx="97226">
                  <c:v>322.70025600018903</c:v>
                </c:pt>
                <c:pt idx="97227">
                  <c:v>322.70877900009503</c:v>
                </c:pt>
                <c:pt idx="97228">
                  <c:v>322.70930300001004</c:v>
                </c:pt>
                <c:pt idx="97229">
                  <c:v>322.71046200003099</c:v>
                </c:pt>
                <c:pt idx="97230">
                  <c:v>322.71126600016896</c:v>
                </c:pt>
                <c:pt idx="97231">
                  <c:v>322.71512199986302</c:v>
                </c:pt>
                <c:pt idx="97232">
                  <c:v>322.719557999789</c:v>
                </c:pt>
                <c:pt idx="97233">
                  <c:v>322.720112999832</c:v>
                </c:pt>
                <c:pt idx="97234">
                  <c:v>322.720822000064</c:v>
                </c:pt>
                <c:pt idx="97235">
                  <c:v>322.72111900010697</c:v>
                </c:pt>
                <c:pt idx="97236">
                  <c:v>322.72176500009601</c:v>
                </c:pt>
                <c:pt idx="97237">
                  <c:v>322.72797799987501</c:v>
                </c:pt>
                <c:pt idx="97238">
                  <c:v>322.73098299992802</c:v>
                </c:pt>
                <c:pt idx="97239">
                  <c:v>322.73153400001297</c:v>
                </c:pt>
                <c:pt idx="97240">
                  <c:v>322.73261000000201</c:v>
                </c:pt>
                <c:pt idx="97241">
                  <c:v>322.73349200022398</c:v>
                </c:pt>
                <c:pt idx="97242">
                  <c:v>322.73349300021397</c:v>
                </c:pt>
                <c:pt idx="97243">
                  <c:v>322.74218200018299</c:v>
                </c:pt>
                <c:pt idx="97244">
                  <c:v>322.74255999982398</c:v>
                </c:pt>
                <c:pt idx="97245">
                  <c:v>322.74327400000402</c:v>
                </c:pt>
                <c:pt idx="97246">
                  <c:v>322.74372900019404</c:v>
                </c:pt>
                <c:pt idx="97247">
                  <c:v>322.76001999980497</c:v>
                </c:pt>
                <c:pt idx="97248">
                  <c:v>322.76065899986799</c:v>
                </c:pt>
                <c:pt idx="97249">
                  <c:v>322.761888000059</c:v>
                </c:pt>
                <c:pt idx="97250">
                  <c:v>322.76276899983696</c:v>
                </c:pt>
                <c:pt idx="97251">
                  <c:v>322.77007999982703</c:v>
                </c:pt>
                <c:pt idx="97252">
                  <c:v>322.77241200017602</c:v>
                </c:pt>
                <c:pt idx="97253">
                  <c:v>322.77825700020895</c:v>
                </c:pt>
                <c:pt idx="97254">
                  <c:v>322.78658999984998</c:v>
                </c:pt>
                <c:pt idx="97255">
                  <c:v>322.78727499988196</c:v>
                </c:pt>
                <c:pt idx="97256">
                  <c:v>322.78863100009397</c:v>
                </c:pt>
                <c:pt idx="97257">
                  <c:v>322.789665000073</c:v>
                </c:pt>
                <c:pt idx="97258">
                  <c:v>322.79560899996699</c:v>
                </c:pt>
                <c:pt idx="97259">
                  <c:v>322.79620200006298</c:v>
                </c:pt>
                <c:pt idx="97260">
                  <c:v>322.79732999995701</c:v>
                </c:pt>
                <c:pt idx="97261">
                  <c:v>322.79809700003102</c:v>
                </c:pt>
                <c:pt idx="97262">
                  <c:v>322.82008399988598</c:v>
                </c:pt>
                <c:pt idx="97263">
                  <c:v>322.820753000087</c:v>
                </c:pt>
                <c:pt idx="97264">
                  <c:v>322.853543999826</c:v>
                </c:pt>
                <c:pt idx="97265">
                  <c:v>322.85639900010199</c:v>
                </c:pt>
                <c:pt idx="97266">
                  <c:v>322.86662600017701</c:v>
                </c:pt>
                <c:pt idx="97267">
                  <c:v>322.87181299989197</c:v>
                </c:pt>
                <c:pt idx="97268">
                  <c:v>322.872360000019</c:v>
                </c:pt>
                <c:pt idx="97269">
                  <c:v>322.87345099984998</c:v>
                </c:pt>
                <c:pt idx="97270">
                  <c:v>322.87427499977599</c:v>
                </c:pt>
                <c:pt idx="97271">
                  <c:v>322.888021999915</c:v>
                </c:pt>
                <c:pt idx="97272">
                  <c:v>322.88875199992594</c:v>
                </c:pt>
                <c:pt idx="97273">
                  <c:v>322.88931199991498</c:v>
                </c:pt>
                <c:pt idx="97274">
                  <c:v>322.88959200013699</c:v>
                </c:pt>
                <c:pt idx="97275">
                  <c:v>322.88989300013696</c:v>
                </c:pt>
                <c:pt idx="97276">
                  <c:v>322.88991099994701</c:v>
                </c:pt>
                <c:pt idx="97277">
                  <c:v>322.89018800020096</c:v>
                </c:pt>
                <c:pt idx="97278">
                  <c:v>322.89104700021102</c:v>
                </c:pt>
                <c:pt idx="97279">
                  <c:v>322.89104900019004</c:v>
                </c:pt>
                <c:pt idx="97280">
                  <c:v>322.89135600012702</c:v>
                </c:pt>
                <c:pt idx="97281">
                  <c:v>322.89173299977796</c:v>
                </c:pt>
                <c:pt idx="97282">
                  <c:v>322.89215399987296</c:v>
                </c:pt>
                <c:pt idx="97283">
                  <c:v>322.911283999928</c:v>
                </c:pt>
                <c:pt idx="97284">
                  <c:v>322.91162799992799</c:v>
                </c:pt>
                <c:pt idx="97285">
                  <c:v>322.91225300014003</c:v>
                </c:pt>
                <c:pt idx="97286">
                  <c:v>322.91266799984402</c:v>
                </c:pt>
                <c:pt idx="97287">
                  <c:v>322.91386399992899</c:v>
                </c:pt>
                <c:pt idx="97288">
                  <c:v>322.91454300002403</c:v>
                </c:pt>
                <c:pt idx="97289">
                  <c:v>322.91587700001401</c:v>
                </c:pt>
                <c:pt idx="97290">
                  <c:v>322.91667400022499</c:v>
                </c:pt>
                <c:pt idx="97291">
                  <c:v>322.93691599988904</c:v>
                </c:pt>
                <c:pt idx="97292">
                  <c:v>322.937444000217</c:v>
                </c:pt>
                <c:pt idx="97293">
                  <c:v>322.93827900002702</c:v>
                </c:pt>
                <c:pt idx="97294">
                  <c:v>322.93894699978398</c:v>
                </c:pt>
                <c:pt idx="97295">
                  <c:v>322.93978000006905</c:v>
                </c:pt>
                <c:pt idx="97296">
                  <c:v>322.95510399990201</c:v>
                </c:pt>
                <c:pt idx="97297">
                  <c:v>322.95578699995502</c:v>
                </c:pt>
                <c:pt idx="97298">
                  <c:v>322.95724699997601</c:v>
                </c:pt>
                <c:pt idx="97299">
                  <c:v>322.95824399989198</c:v>
                </c:pt>
                <c:pt idx="97300">
                  <c:v>322.96693399984997</c:v>
                </c:pt>
                <c:pt idx="97301">
                  <c:v>322.96739899993497</c:v>
                </c:pt>
                <c:pt idx="97302">
                  <c:v>322.968203000073</c:v>
                </c:pt>
                <c:pt idx="97303">
                  <c:v>322.969446000115</c:v>
                </c:pt>
                <c:pt idx="97304">
                  <c:v>322.97050499982998</c:v>
                </c:pt>
                <c:pt idx="97305">
                  <c:v>322.97725899979901</c:v>
                </c:pt>
                <c:pt idx="97306">
                  <c:v>322.98339699991601</c:v>
                </c:pt>
                <c:pt idx="97307">
                  <c:v>322.99235500022399</c:v>
                </c:pt>
                <c:pt idx="97308">
                  <c:v>322.99286599982202</c:v>
                </c:pt>
                <c:pt idx="97309">
                  <c:v>322.99389599984301</c:v>
                </c:pt>
                <c:pt idx="97310">
                  <c:v>322.99459900013898</c:v>
                </c:pt>
                <c:pt idx="97311">
                  <c:v>323.00031400018196</c:v>
                </c:pt>
                <c:pt idx="97312">
                  <c:v>323.00606799981301</c:v>
                </c:pt>
                <c:pt idx="97313">
                  <c:v>323.01638899980298</c:v>
                </c:pt>
                <c:pt idx="97314">
                  <c:v>323.01691500015198</c:v>
                </c:pt>
                <c:pt idx="97315">
                  <c:v>323.01696600006801</c:v>
                </c:pt>
                <c:pt idx="97316">
                  <c:v>323.01791200006801</c:v>
                </c:pt>
                <c:pt idx="97317">
                  <c:v>323.018563999994</c:v>
                </c:pt>
                <c:pt idx="97318">
                  <c:v>323.01979300018502</c:v>
                </c:pt>
                <c:pt idx="97319">
                  <c:v>323.02126200011099</c:v>
                </c:pt>
                <c:pt idx="97320">
                  <c:v>323.02134500014199</c:v>
                </c:pt>
                <c:pt idx="97321">
                  <c:v>323.02174899996299</c:v>
                </c:pt>
                <c:pt idx="97322">
                  <c:v>323.02191400003699</c:v>
                </c:pt>
                <c:pt idx="97323">
                  <c:v>323.02253499983601</c:v>
                </c:pt>
                <c:pt idx="97324">
                  <c:v>323.02310400018501</c:v>
                </c:pt>
                <c:pt idx="97325">
                  <c:v>323.023164999995</c:v>
                </c:pt>
                <c:pt idx="97326">
                  <c:v>323.024126999825</c:v>
                </c:pt>
                <c:pt idx="97327">
                  <c:v>323.027997999815</c:v>
                </c:pt>
                <c:pt idx="97328">
                  <c:v>323.045986000124</c:v>
                </c:pt>
                <c:pt idx="97329">
                  <c:v>323.046051999881</c:v>
                </c:pt>
                <c:pt idx="97330">
                  <c:v>323.04650000014504</c:v>
                </c:pt>
                <c:pt idx="97331">
                  <c:v>323.046503000114</c:v>
                </c:pt>
                <c:pt idx="97332">
                  <c:v>323.04760499982797</c:v>
                </c:pt>
                <c:pt idx="97333">
                  <c:v>323.04761200020897</c:v>
                </c:pt>
                <c:pt idx="97334">
                  <c:v>323.04840100005003</c:v>
                </c:pt>
                <c:pt idx="97335">
                  <c:v>323.04840300002905</c:v>
                </c:pt>
                <c:pt idx="97336">
                  <c:v>323.058507000041</c:v>
                </c:pt>
                <c:pt idx="97337">
                  <c:v>323.07077199993699</c:v>
                </c:pt>
                <c:pt idx="97338">
                  <c:v>323.07154099998996</c:v>
                </c:pt>
                <c:pt idx="97339">
                  <c:v>323.072228</c:v>
                </c:pt>
                <c:pt idx="97340">
                  <c:v>323.07295700002197</c:v>
                </c:pt>
                <c:pt idx="97341">
                  <c:v>323.07448900019097</c:v>
                </c:pt>
                <c:pt idx="97342">
                  <c:v>323.08390199977998</c:v>
                </c:pt>
                <c:pt idx="97343">
                  <c:v>323.08422300002303</c:v>
                </c:pt>
                <c:pt idx="97344">
                  <c:v>323.08478000004396</c:v>
                </c:pt>
                <c:pt idx="97345">
                  <c:v>323.08528400017099</c:v>
                </c:pt>
                <c:pt idx="97346">
                  <c:v>323.08582999985401</c:v>
                </c:pt>
                <c:pt idx="97347">
                  <c:v>323.08604499985404</c:v>
                </c:pt>
                <c:pt idx="97348">
                  <c:v>323.08710799998096</c:v>
                </c:pt>
                <c:pt idx="97349">
                  <c:v>323.087930999918</c:v>
                </c:pt>
                <c:pt idx="97350">
                  <c:v>323.08832999979103</c:v>
                </c:pt>
                <c:pt idx="97351">
                  <c:v>323.09755699998198</c:v>
                </c:pt>
                <c:pt idx="97352">
                  <c:v>323.12485700003805</c:v>
                </c:pt>
                <c:pt idx="97353">
                  <c:v>323.12548299978499</c:v>
                </c:pt>
                <c:pt idx="97354">
                  <c:v>323.12670600003901</c:v>
                </c:pt>
                <c:pt idx="97355">
                  <c:v>323.126714999944</c:v>
                </c:pt>
                <c:pt idx="97356">
                  <c:v>323.127249000208</c:v>
                </c:pt>
                <c:pt idx="97357">
                  <c:v>323.12768100018695</c:v>
                </c:pt>
                <c:pt idx="97358">
                  <c:v>323.12818599984803</c:v>
                </c:pt>
                <c:pt idx="97359">
                  <c:v>323.12896199982703</c:v>
                </c:pt>
                <c:pt idx="97360">
                  <c:v>323.13077800017703</c:v>
                </c:pt>
                <c:pt idx="97361">
                  <c:v>323.131368999838</c:v>
                </c:pt>
                <c:pt idx="97362">
                  <c:v>323.13166999983798</c:v>
                </c:pt>
                <c:pt idx="97363">
                  <c:v>323.13254700011299</c:v>
                </c:pt>
                <c:pt idx="97364">
                  <c:v>323.133333999976</c:v>
                </c:pt>
                <c:pt idx="97365">
                  <c:v>323.14420700004104</c:v>
                </c:pt>
                <c:pt idx="97366">
                  <c:v>323.150563000126</c:v>
                </c:pt>
                <c:pt idx="97367">
                  <c:v>323.16442499995901</c:v>
                </c:pt>
                <c:pt idx="97368">
                  <c:v>323.16490299990602</c:v>
                </c:pt>
                <c:pt idx="97369">
                  <c:v>323.16589599986401</c:v>
                </c:pt>
                <c:pt idx="97370">
                  <c:v>323.16665500002199</c:v>
                </c:pt>
                <c:pt idx="97371">
                  <c:v>323.17639800021396</c:v>
                </c:pt>
                <c:pt idx="97372">
                  <c:v>323.17684600002303</c:v>
                </c:pt>
                <c:pt idx="97373">
                  <c:v>323.17773300019297</c:v>
                </c:pt>
                <c:pt idx="97374">
                  <c:v>323.17887099998097</c:v>
                </c:pt>
                <c:pt idx="97375">
                  <c:v>323.18159499982295</c:v>
                </c:pt>
                <c:pt idx="97376">
                  <c:v>323.18211600022499</c:v>
                </c:pt>
                <c:pt idx="97377">
                  <c:v>323.18300599990795</c:v>
                </c:pt>
                <c:pt idx="97378">
                  <c:v>323.18388600015101</c:v>
                </c:pt>
                <c:pt idx="97379">
                  <c:v>323.18399099994997</c:v>
                </c:pt>
                <c:pt idx="97380">
                  <c:v>323.18455099993997</c:v>
                </c:pt>
                <c:pt idx="97381">
                  <c:v>323.18590200020401</c:v>
                </c:pt>
                <c:pt idx="97382">
                  <c:v>323.18688900022602</c:v>
                </c:pt>
                <c:pt idx="97383">
                  <c:v>323.189442000057</c:v>
                </c:pt>
                <c:pt idx="97384">
                  <c:v>323.19863600014196</c:v>
                </c:pt>
                <c:pt idx="97385">
                  <c:v>323.19928000015301</c:v>
                </c:pt>
                <c:pt idx="97386">
                  <c:v>323.21189399999599</c:v>
                </c:pt>
                <c:pt idx="97387">
                  <c:v>323.21670400006002</c:v>
                </c:pt>
                <c:pt idx="97388">
                  <c:v>323.21735599998601</c:v>
                </c:pt>
                <c:pt idx="97389">
                  <c:v>323.21857099987</c:v>
                </c:pt>
                <c:pt idx="97390">
                  <c:v>323.219464999965</c:v>
                </c:pt>
                <c:pt idx="97391">
                  <c:v>323.22130800002901</c:v>
                </c:pt>
                <c:pt idx="97392">
                  <c:v>323.23873699988297</c:v>
                </c:pt>
                <c:pt idx="97393">
                  <c:v>323.240200999862</c:v>
                </c:pt>
                <c:pt idx="97394">
                  <c:v>323.240837999946</c:v>
                </c:pt>
                <c:pt idx="97395">
                  <c:v>323.241687000063</c:v>
                </c:pt>
                <c:pt idx="97396">
                  <c:v>323.24206600014799</c:v>
                </c:pt>
                <c:pt idx="97397">
                  <c:v>323.24290499991503</c:v>
                </c:pt>
                <c:pt idx="97398">
                  <c:v>323.25244399998996</c:v>
                </c:pt>
                <c:pt idx="97399">
                  <c:v>323.25304200003302</c:v>
                </c:pt>
                <c:pt idx="97400">
                  <c:v>323.25420999995902</c:v>
                </c:pt>
                <c:pt idx="97401">
                  <c:v>323.25492000018102</c:v>
                </c:pt>
                <c:pt idx="97402">
                  <c:v>323.25504800019098</c:v>
                </c:pt>
                <c:pt idx="97403">
                  <c:v>323.25631699995898</c:v>
                </c:pt>
                <c:pt idx="97404">
                  <c:v>323.25691500000102</c:v>
                </c:pt>
                <c:pt idx="97405">
                  <c:v>323.25816699994897</c:v>
                </c:pt>
                <c:pt idx="97406">
                  <c:v>323.25899999977901</c:v>
                </c:pt>
                <c:pt idx="97407">
                  <c:v>323.26627600014001</c:v>
                </c:pt>
                <c:pt idx="97408">
                  <c:v>323.26665099981199</c:v>
                </c:pt>
                <c:pt idx="97409">
                  <c:v>323.26733899981201</c:v>
                </c:pt>
                <c:pt idx="97410">
                  <c:v>323.267806999865</c:v>
                </c:pt>
                <c:pt idx="97411">
                  <c:v>323.28161099985601</c:v>
                </c:pt>
                <c:pt idx="97412">
                  <c:v>323.29774199979499</c:v>
                </c:pt>
                <c:pt idx="97413">
                  <c:v>323.305254999922</c:v>
                </c:pt>
                <c:pt idx="97414">
                  <c:v>323.31211500013501</c:v>
                </c:pt>
                <c:pt idx="97415">
                  <c:v>323.31314600014503</c:v>
                </c:pt>
                <c:pt idx="97416">
                  <c:v>323.31606900015601</c:v>
                </c:pt>
                <c:pt idx="97417">
                  <c:v>323.33257399977799</c:v>
                </c:pt>
                <c:pt idx="97418">
                  <c:v>323.33317299980905</c:v>
                </c:pt>
                <c:pt idx="97419">
                  <c:v>323.33397399997904</c:v>
                </c:pt>
                <c:pt idx="97420">
                  <c:v>323.33427899993598</c:v>
                </c:pt>
                <c:pt idx="97421">
                  <c:v>323.33433199983102</c:v>
                </c:pt>
                <c:pt idx="97422">
                  <c:v>323.33466699992596</c:v>
                </c:pt>
                <c:pt idx="97423">
                  <c:v>323.33478200007403</c:v>
                </c:pt>
                <c:pt idx="97424">
                  <c:v>323.33512500008499</c:v>
                </c:pt>
                <c:pt idx="97425">
                  <c:v>323.33573899995798</c:v>
                </c:pt>
                <c:pt idx="97426">
                  <c:v>323.33608599992596</c:v>
                </c:pt>
                <c:pt idx="97427">
                  <c:v>323.33642699995795</c:v>
                </c:pt>
                <c:pt idx="97428">
                  <c:v>323.33704599977796</c:v>
                </c:pt>
                <c:pt idx="97429">
                  <c:v>323.35818999990795</c:v>
                </c:pt>
                <c:pt idx="97430">
                  <c:v>323.35876800016098</c:v>
                </c:pt>
                <c:pt idx="97431">
                  <c:v>323.35999299994</c:v>
                </c:pt>
                <c:pt idx="97432">
                  <c:v>323.36084200005604</c:v>
                </c:pt>
                <c:pt idx="97433">
                  <c:v>323.39635900007102</c:v>
                </c:pt>
                <c:pt idx="97434">
                  <c:v>323.39689699983802</c:v>
                </c:pt>
                <c:pt idx="97435">
                  <c:v>323.39787399996499</c:v>
                </c:pt>
                <c:pt idx="97436">
                  <c:v>323.39856399994397</c:v>
                </c:pt>
                <c:pt idx="97437">
                  <c:v>323.40384100007202</c:v>
                </c:pt>
                <c:pt idx="97438">
                  <c:v>323.40524900018801</c:v>
                </c:pt>
                <c:pt idx="97439">
                  <c:v>323.40575199987103</c:v>
                </c:pt>
                <c:pt idx="97440">
                  <c:v>323.40664100001902</c:v>
                </c:pt>
                <c:pt idx="97441">
                  <c:v>323.40689500006096</c:v>
                </c:pt>
                <c:pt idx="97442">
                  <c:v>323.407615000178</c:v>
                </c:pt>
                <c:pt idx="97443">
                  <c:v>323.40925700009296</c:v>
                </c:pt>
                <c:pt idx="97444">
                  <c:v>323.41499199992501</c:v>
                </c:pt>
                <c:pt idx="97445">
                  <c:v>323.43703000015</c:v>
                </c:pt>
                <c:pt idx="97446">
                  <c:v>323.43757799981097</c:v>
                </c:pt>
                <c:pt idx="97447">
                  <c:v>323.43849400012897</c:v>
                </c:pt>
                <c:pt idx="97448">
                  <c:v>323.43923400003399</c:v>
                </c:pt>
                <c:pt idx="97449">
                  <c:v>323.44591099990703</c:v>
                </c:pt>
                <c:pt idx="97450">
                  <c:v>323.45697700020497</c:v>
                </c:pt>
                <c:pt idx="97451">
                  <c:v>323.45775000021598</c:v>
                </c:pt>
                <c:pt idx="97452">
                  <c:v>323.45908800016304</c:v>
                </c:pt>
                <c:pt idx="97453">
                  <c:v>323.46004100008901</c:v>
                </c:pt>
                <c:pt idx="97454">
                  <c:v>323.474897999858</c:v>
                </c:pt>
                <c:pt idx="97455">
                  <c:v>323.50296200002003</c:v>
                </c:pt>
                <c:pt idx="97456">
                  <c:v>323.50357899986102</c:v>
                </c:pt>
                <c:pt idx="97457">
                  <c:v>323.50477299996697</c:v>
                </c:pt>
                <c:pt idx="97458">
                  <c:v>323.50571100005197</c:v>
                </c:pt>
                <c:pt idx="97459">
                  <c:v>323.50613300013697</c:v>
                </c:pt>
                <c:pt idx="97460">
                  <c:v>323.55171100016304</c:v>
                </c:pt>
                <c:pt idx="97461">
                  <c:v>323.55242299990999</c:v>
                </c:pt>
                <c:pt idx="97462">
                  <c:v>323.55316499979301</c:v>
                </c:pt>
                <c:pt idx="97463">
                  <c:v>323.55365800003699</c:v>
                </c:pt>
                <c:pt idx="97464">
                  <c:v>323.55503300004705</c:v>
                </c:pt>
                <c:pt idx="97465">
                  <c:v>323.55589300004704</c:v>
                </c:pt>
                <c:pt idx="97466">
                  <c:v>323.55654100001595</c:v>
                </c:pt>
                <c:pt idx="97467">
                  <c:v>323.55777700013203</c:v>
                </c:pt>
                <c:pt idx="97468">
                  <c:v>323.55927099979402</c:v>
                </c:pt>
                <c:pt idx="97469">
                  <c:v>323.56351899989005</c:v>
                </c:pt>
                <c:pt idx="97470">
                  <c:v>323.56419600000601</c:v>
                </c:pt>
                <c:pt idx="97471">
                  <c:v>323.565444999985</c:v>
                </c:pt>
                <c:pt idx="97472">
                  <c:v>323.566264999954</c:v>
                </c:pt>
                <c:pt idx="97473">
                  <c:v>323.57357799992297</c:v>
                </c:pt>
                <c:pt idx="97474">
                  <c:v>323.58254400014596</c:v>
                </c:pt>
                <c:pt idx="97475">
                  <c:v>323.58318300020898</c:v>
                </c:pt>
                <c:pt idx="97476">
                  <c:v>323.58442799977598</c:v>
                </c:pt>
                <c:pt idx="97477">
                  <c:v>323.58533200021998</c:v>
                </c:pt>
                <c:pt idx="97478">
                  <c:v>323.59405099987202</c:v>
                </c:pt>
                <c:pt idx="97479">
                  <c:v>323.59450200010502</c:v>
                </c:pt>
                <c:pt idx="97480">
                  <c:v>323.59532899999897</c:v>
                </c:pt>
                <c:pt idx="97481">
                  <c:v>323.59588899998897</c:v>
                </c:pt>
                <c:pt idx="97482">
                  <c:v>323.602420000042</c:v>
                </c:pt>
                <c:pt idx="97483">
                  <c:v>323.60308899978901</c:v>
                </c:pt>
                <c:pt idx="97484">
                  <c:v>323.60451700014801</c:v>
                </c:pt>
                <c:pt idx="97485">
                  <c:v>323.60540399986303</c:v>
                </c:pt>
                <c:pt idx="97486">
                  <c:v>323.61503199990602</c:v>
                </c:pt>
                <c:pt idx="97487">
                  <c:v>323.61563099993799</c:v>
                </c:pt>
                <c:pt idx="97488">
                  <c:v>323.61690200013902</c:v>
                </c:pt>
                <c:pt idx="97489">
                  <c:v>323.61771500018199</c:v>
                </c:pt>
                <c:pt idx="97490">
                  <c:v>323.62088699983298</c:v>
                </c:pt>
                <c:pt idx="97491">
                  <c:v>323.62167500013999</c:v>
                </c:pt>
                <c:pt idx="97492">
                  <c:v>323.62300900013003</c:v>
                </c:pt>
                <c:pt idx="97493">
                  <c:v>323.62318000014</c:v>
                </c:pt>
                <c:pt idx="97494">
                  <c:v>323.62400400006601</c:v>
                </c:pt>
                <c:pt idx="97495">
                  <c:v>323.62445299986501</c:v>
                </c:pt>
                <c:pt idx="97496">
                  <c:v>323.63024200003497</c:v>
                </c:pt>
                <c:pt idx="97497">
                  <c:v>323.630757000046</c:v>
                </c:pt>
                <c:pt idx="97498">
                  <c:v>323.631740000109</c:v>
                </c:pt>
                <c:pt idx="97499">
                  <c:v>323.63242800010903</c:v>
                </c:pt>
                <c:pt idx="97500">
                  <c:v>323.633795000205</c:v>
                </c:pt>
                <c:pt idx="97501">
                  <c:v>323.63440000017295</c:v>
                </c:pt>
                <c:pt idx="97502">
                  <c:v>323.63553999994099</c:v>
                </c:pt>
                <c:pt idx="97503">
                  <c:v>323.63642900008898</c:v>
                </c:pt>
                <c:pt idx="97504">
                  <c:v>323.649867999847</c:v>
                </c:pt>
                <c:pt idx="97505">
                  <c:v>323.65023600004798</c:v>
                </c:pt>
                <c:pt idx="97506">
                  <c:v>323.65100900005899</c:v>
                </c:pt>
                <c:pt idx="97507">
                  <c:v>323.65145699986897</c:v>
                </c:pt>
                <c:pt idx="97508">
                  <c:v>323.65154999979399</c:v>
                </c:pt>
                <c:pt idx="97509">
                  <c:v>323.65612500006995</c:v>
                </c:pt>
                <c:pt idx="97510">
                  <c:v>323.656630000186</c:v>
                </c:pt>
                <c:pt idx="97511">
                  <c:v>323.65747499989004</c:v>
                </c:pt>
                <c:pt idx="97512">
                  <c:v>323.65810100009099</c:v>
                </c:pt>
                <c:pt idx="97513">
                  <c:v>323.66015700017601</c:v>
                </c:pt>
                <c:pt idx="97514">
                  <c:v>323.66431299988102</c:v>
                </c:pt>
                <c:pt idx="97515">
                  <c:v>323.67376299998699</c:v>
                </c:pt>
                <c:pt idx="97516">
                  <c:v>323.67440200005103</c:v>
                </c:pt>
                <c:pt idx="97517">
                  <c:v>323.675733000072</c:v>
                </c:pt>
                <c:pt idx="97518">
                  <c:v>323.67670900021</c:v>
                </c:pt>
                <c:pt idx="97519">
                  <c:v>323.68592500006298</c:v>
                </c:pt>
                <c:pt idx="97520">
                  <c:v>323.68654199990397</c:v>
                </c:pt>
                <c:pt idx="97521">
                  <c:v>323.701034999885</c:v>
                </c:pt>
                <c:pt idx="97522">
                  <c:v>323.70894499990703</c:v>
                </c:pt>
                <c:pt idx="97523">
                  <c:v>323.72481899983501</c:v>
                </c:pt>
                <c:pt idx="97524">
                  <c:v>323.72692099988802</c:v>
                </c:pt>
                <c:pt idx="97525">
                  <c:v>323.72753500021599</c:v>
                </c:pt>
                <c:pt idx="97526">
                  <c:v>323.72891000022696</c:v>
                </c:pt>
                <c:pt idx="97527">
                  <c:v>323.729806999836</c:v>
                </c:pt>
                <c:pt idx="97528">
                  <c:v>323.73036599983601</c:v>
                </c:pt>
                <c:pt idx="97529">
                  <c:v>323.73414599987797</c:v>
                </c:pt>
                <c:pt idx="97530">
                  <c:v>323.75557300019801</c:v>
                </c:pt>
                <c:pt idx="97531">
                  <c:v>323.75612099986</c:v>
                </c:pt>
                <c:pt idx="97532">
                  <c:v>323.75720099980703</c:v>
                </c:pt>
                <c:pt idx="97533">
                  <c:v>323.75736699987101</c:v>
                </c:pt>
                <c:pt idx="97534">
                  <c:v>323.75997400004002</c:v>
                </c:pt>
                <c:pt idx="97535">
                  <c:v>323.76053600000796</c:v>
                </c:pt>
                <c:pt idx="97536">
                  <c:v>323.76163099979698</c:v>
                </c:pt>
                <c:pt idx="97537">
                  <c:v>323.762557000009</c:v>
                </c:pt>
                <c:pt idx="97538">
                  <c:v>323.76519599984005</c:v>
                </c:pt>
                <c:pt idx="97539">
                  <c:v>323.76562899980803</c:v>
                </c:pt>
                <c:pt idx="97540">
                  <c:v>323.76646300008304</c:v>
                </c:pt>
                <c:pt idx="97541">
                  <c:v>323.766530999819</c:v>
                </c:pt>
                <c:pt idx="97542">
                  <c:v>323.76660099998804</c:v>
                </c:pt>
                <c:pt idx="97543">
                  <c:v>323.767322000094</c:v>
                </c:pt>
                <c:pt idx="97544">
                  <c:v>323.76778400020999</c:v>
                </c:pt>
                <c:pt idx="97545">
                  <c:v>323.76880799984002</c:v>
                </c:pt>
                <c:pt idx="97546">
                  <c:v>323.77786899996801</c:v>
                </c:pt>
                <c:pt idx="97547">
                  <c:v>323.78216400002202</c:v>
                </c:pt>
                <c:pt idx="97548">
                  <c:v>323.78278599980996</c:v>
                </c:pt>
                <c:pt idx="97549">
                  <c:v>323.78404400014904</c:v>
                </c:pt>
                <c:pt idx="97550">
                  <c:v>323.78543699996902</c:v>
                </c:pt>
                <c:pt idx="97551">
                  <c:v>323.78640800015995</c:v>
                </c:pt>
                <c:pt idx="97552">
                  <c:v>323.78677799988503</c:v>
                </c:pt>
                <c:pt idx="97553">
                  <c:v>323.787465999885</c:v>
                </c:pt>
                <c:pt idx="97554">
                  <c:v>323.787976999938</c:v>
                </c:pt>
                <c:pt idx="97555">
                  <c:v>323.79761799984402</c:v>
                </c:pt>
                <c:pt idx="97556">
                  <c:v>323.79824800000205</c:v>
                </c:pt>
                <c:pt idx="97557">
                  <c:v>323.79943600017202</c:v>
                </c:pt>
                <c:pt idx="97558">
                  <c:v>323.800291000225</c:v>
                </c:pt>
                <c:pt idx="97559">
                  <c:v>323.80393599987605</c:v>
                </c:pt>
                <c:pt idx="97560">
                  <c:v>323.809674000131</c:v>
                </c:pt>
                <c:pt idx="97561">
                  <c:v>323.80992900016201</c:v>
                </c:pt>
                <c:pt idx="97562">
                  <c:v>323.81047499984504</c:v>
                </c:pt>
                <c:pt idx="97563">
                  <c:v>323.810892999972</c:v>
                </c:pt>
                <c:pt idx="97564">
                  <c:v>323.81578100012098</c:v>
                </c:pt>
                <c:pt idx="97565">
                  <c:v>323.81628299981395</c:v>
                </c:pt>
                <c:pt idx="97566">
                  <c:v>323.81707100012102</c:v>
                </c:pt>
                <c:pt idx="97567">
                  <c:v>323.81766800017397</c:v>
                </c:pt>
                <c:pt idx="97568">
                  <c:v>323.82326500010095</c:v>
                </c:pt>
                <c:pt idx="97569">
                  <c:v>323.823962000005</c:v>
                </c:pt>
                <c:pt idx="97570">
                  <c:v>323.82401399990999</c:v>
                </c:pt>
                <c:pt idx="97571">
                  <c:v>323.824359999889</c:v>
                </c:pt>
                <c:pt idx="97572">
                  <c:v>323.82518199983605</c:v>
                </c:pt>
                <c:pt idx="97573">
                  <c:v>323.82518499980495</c:v>
                </c:pt>
                <c:pt idx="97574">
                  <c:v>323.82593200009001</c:v>
                </c:pt>
                <c:pt idx="97575">
                  <c:v>323.826257999826</c:v>
                </c:pt>
                <c:pt idx="97576">
                  <c:v>323.82828800018603</c:v>
                </c:pt>
                <c:pt idx="97577">
                  <c:v>323.82862499980496</c:v>
                </c:pt>
                <c:pt idx="97578">
                  <c:v>323.82929400000603</c:v>
                </c:pt>
                <c:pt idx="97579">
                  <c:v>323.8298199999</c:v>
                </c:pt>
                <c:pt idx="97580">
                  <c:v>323.83468799980596</c:v>
                </c:pt>
                <c:pt idx="97581">
                  <c:v>323.83615900016497</c:v>
                </c:pt>
                <c:pt idx="97582">
                  <c:v>323.84154999999703</c:v>
                </c:pt>
                <c:pt idx="97583">
                  <c:v>323.84219100003901</c:v>
                </c:pt>
                <c:pt idx="97584">
                  <c:v>323.84341299984902</c:v>
                </c:pt>
                <c:pt idx="97585">
                  <c:v>323.844329000166</c:v>
                </c:pt>
                <c:pt idx="97586">
                  <c:v>323.84603199989198</c:v>
                </c:pt>
                <c:pt idx="97587">
                  <c:v>323.84665800009299</c:v>
                </c:pt>
                <c:pt idx="97588">
                  <c:v>323.84792299990198</c:v>
                </c:pt>
                <c:pt idx="97589">
                  <c:v>323.84887799980697</c:v>
                </c:pt>
                <c:pt idx="97590">
                  <c:v>323.865040999862</c:v>
                </c:pt>
                <c:pt idx="97591">
                  <c:v>323.87043900007404</c:v>
                </c:pt>
                <c:pt idx="97592">
                  <c:v>323.88424600003395</c:v>
                </c:pt>
                <c:pt idx="97593">
                  <c:v>323.884840000118</c:v>
                </c:pt>
                <c:pt idx="97594">
                  <c:v>323.88604300012901</c:v>
                </c:pt>
                <c:pt idx="97595">
                  <c:v>323.88674000003397</c:v>
                </c:pt>
                <c:pt idx="97596">
                  <c:v>323.88691999994899</c:v>
                </c:pt>
                <c:pt idx="97597">
                  <c:v>323.88735699987501</c:v>
                </c:pt>
                <c:pt idx="97598">
                  <c:v>323.88792800020303</c:v>
                </c:pt>
                <c:pt idx="97599">
                  <c:v>323.88865599977998</c:v>
                </c:pt>
                <c:pt idx="97600">
                  <c:v>323.88964800020403</c:v>
                </c:pt>
                <c:pt idx="97601">
                  <c:v>323.897634999866</c:v>
                </c:pt>
                <c:pt idx="97602">
                  <c:v>323.89895300002496</c:v>
                </c:pt>
                <c:pt idx="97603">
                  <c:v>323.91498600008998</c:v>
                </c:pt>
                <c:pt idx="97604">
                  <c:v>323.91810199987901</c:v>
                </c:pt>
                <c:pt idx="97605">
                  <c:v>323.92974499998599</c:v>
                </c:pt>
                <c:pt idx="97606">
                  <c:v>323.94008800019901</c:v>
                </c:pt>
                <c:pt idx="97607">
                  <c:v>323.94573800002001</c:v>
                </c:pt>
                <c:pt idx="97608">
                  <c:v>323.94758899999897</c:v>
                </c:pt>
                <c:pt idx="97609">
                  <c:v>323.94803899978797</c:v>
                </c:pt>
                <c:pt idx="97610">
                  <c:v>323.94814600002002</c:v>
                </c:pt>
                <c:pt idx="97611">
                  <c:v>323.94913000007301</c:v>
                </c:pt>
                <c:pt idx="97612">
                  <c:v>323.94991599994597</c:v>
                </c:pt>
                <c:pt idx="97613">
                  <c:v>323.95211199991502</c:v>
                </c:pt>
                <c:pt idx="97614">
                  <c:v>323.95844299980996</c:v>
                </c:pt>
                <c:pt idx="97615">
                  <c:v>323.95983500009601</c:v>
                </c:pt>
                <c:pt idx="97616">
                  <c:v>323.960494999937</c:v>
                </c:pt>
                <c:pt idx="97617">
                  <c:v>323.96158800020203</c:v>
                </c:pt>
                <c:pt idx="97618">
                  <c:v>323.96286699986302</c:v>
                </c:pt>
                <c:pt idx="97619">
                  <c:v>323.96423599993699</c:v>
                </c:pt>
                <c:pt idx="97620">
                  <c:v>323.96522499993802</c:v>
                </c:pt>
                <c:pt idx="97621">
                  <c:v>323.96572600009603</c:v>
                </c:pt>
                <c:pt idx="97622">
                  <c:v>323.96675100017001</c:v>
                </c:pt>
                <c:pt idx="97623">
                  <c:v>323.96745300002198</c:v>
                </c:pt>
                <c:pt idx="97624">
                  <c:v>323.97944700005604</c:v>
                </c:pt>
                <c:pt idx="97625">
                  <c:v>323.98012500016097</c:v>
                </c:pt>
                <c:pt idx="97626">
                  <c:v>323.98131799982298</c:v>
                </c:pt>
                <c:pt idx="97627">
                  <c:v>323.98221299990797</c:v>
                </c:pt>
                <c:pt idx="97628">
                  <c:v>323.99840200014199</c:v>
                </c:pt>
                <c:pt idx="97629">
                  <c:v>324.01277200006001</c:v>
                </c:pt>
                <c:pt idx="97630">
                  <c:v>324.01328800006002</c:v>
                </c:pt>
                <c:pt idx="97631">
                  <c:v>324.01366700014398</c:v>
                </c:pt>
                <c:pt idx="97632">
                  <c:v>324.01432200003899</c:v>
                </c:pt>
                <c:pt idx="97633">
                  <c:v>324.01535100006998</c:v>
                </c:pt>
                <c:pt idx="97634">
                  <c:v>324.02924400002996</c:v>
                </c:pt>
                <c:pt idx="97635">
                  <c:v>324.02972799991397</c:v>
                </c:pt>
                <c:pt idx="97636">
                  <c:v>324.02991199978698</c:v>
                </c:pt>
                <c:pt idx="97637">
                  <c:v>324.03123799986099</c:v>
                </c:pt>
                <c:pt idx="97638">
                  <c:v>324.03218799981897</c:v>
                </c:pt>
                <c:pt idx="97639">
                  <c:v>324.040759000126</c:v>
                </c:pt>
                <c:pt idx="97640">
                  <c:v>324.04128799998898</c:v>
                </c:pt>
                <c:pt idx="97641">
                  <c:v>324.04219399995702</c:v>
                </c:pt>
                <c:pt idx="97642">
                  <c:v>324.04295600008396</c:v>
                </c:pt>
                <c:pt idx="97643">
                  <c:v>324.04589999987297</c:v>
                </c:pt>
                <c:pt idx="97644">
                  <c:v>324.04689399981999</c:v>
                </c:pt>
                <c:pt idx="97645">
                  <c:v>324.047460000201</c:v>
                </c:pt>
                <c:pt idx="97646">
                  <c:v>324.04867800005297</c:v>
                </c:pt>
                <c:pt idx="97647">
                  <c:v>324.04952700016997</c:v>
                </c:pt>
                <c:pt idx="97648">
                  <c:v>324.06571599994999</c:v>
                </c:pt>
                <c:pt idx="97649">
                  <c:v>324.066282999865</c:v>
                </c:pt>
                <c:pt idx="97650">
                  <c:v>324.06742500006601</c:v>
                </c:pt>
                <c:pt idx="97651">
                  <c:v>324.06814300020403</c:v>
                </c:pt>
                <c:pt idx="97652">
                  <c:v>324.07936900017296</c:v>
                </c:pt>
                <c:pt idx="97653">
                  <c:v>324.07979800018398</c:v>
                </c:pt>
                <c:pt idx="97654">
                  <c:v>324.08232999978202</c:v>
                </c:pt>
                <c:pt idx="97655">
                  <c:v>324.08258900022696</c:v>
                </c:pt>
                <c:pt idx="97656">
                  <c:v>324.083790999793</c:v>
                </c:pt>
                <c:pt idx="97657">
                  <c:v>324.08395099992003</c:v>
                </c:pt>
                <c:pt idx="97658">
                  <c:v>324.08498999984596</c:v>
                </c:pt>
                <c:pt idx="97659">
                  <c:v>324.08516599980402</c:v>
                </c:pt>
                <c:pt idx="97660">
                  <c:v>324.08559399982499</c:v>
                </c:pt>
                <c:pt idx="97661">
                  <c:v>324.08574500004704</c:v>
                </c:pt>
                <c:pt idx="97662">
                  <c:v>324.08576599982501</c:v>
                </c:pt>
                <c:pt idx="97663">
                  <c:v>324.086547000206</c:v>
                </c:pt>
                <c:pt idx="97664">
                  <c:v>324.08661899989903</c:v>
                </c:pt>
                <c:pt idx="97665">
                  <c:v>324.08670599988903</c:v>
                </c:pt>
                <c:pt idx="97666">
                  <c:v>324.086768000142</c:v>
                </c:pt>
                <c:pt idx="97667">
                  <c:v>324.08683599987796</c:v>
                </c:pt>
                <c:pt idx="97668">
                  <c:v>324.087285000132</c:v>
                </c:pt>
                <c:pt idx="97669">
                  <c:v>324.08774299983605</c:v>
                </c:pt>
                <c:pt idx="97670">
                  <c:v>324.08815200005802</c:v>
                </c:pt>
                <c:pt idx="97671">
                  <c:v>324.08843700022697</c:v>
                </c:pt>
                <c:pt idx="97672">
                  <c:v>324.088791000122</c:v>
                </c:pt>
                <c:pt idx="97673">
                  <c:v>324.08914000006899</c:v>
                </c:pt>
                <c:pt idx="97674">
                  <c:v>324.09389099984702</c:v>
                </c:pt>
                <c:pt idx="97675">
                  <c:v>324.09426899994202</c:v>
                </c:pt>
                <c:pt idx="97676">
                  <c:v>324.09490899999497</c:v>
                </c:pt>
                <c:pt idx="97677">
                  <c:v>324.09539599984697</c:v>
                </c:pt>
                <c:pt idx="97678">
                  <c:v>324.120528000094</c:v>
                </c:pt>
                <c:pt idx="97679">
                  <c:v>324.126291000084</c:v>
                </c:pt>
                <c:pt idx="97680">
                  <c:v>324.12684700011499</c:v>
                </c:pt>
                <c:pt idx="97681">
                  <c:v>324.12764999980902</c:v>
                </c:pt>
                <c:pt idx="97682">
                  <c:v>324.12833299986204</c:v>
                </c:pt>
                <c:pt idx="97683">
                  <c:v>324.13585799986305</c:v>
                </c:pt>
                <c:pt idx="97684">
                  <c:v>324.13641899984196</c:v>
                </c:pt>
                <c:pt idx="97685">
                  <c:v>324.13946099995798</c:v>
                </c:pt>
                <c:pt idx="97686">
                  <c:v>324.14007099987401</c:v>
                </c:pt>
                <c:pt idx="97687">
                  <c:v>324.141168000096</c:v>
                </c:pt>
                <c:pt idx="97688">
                  <c:v>324.14190200006402</c:v>
                </c:pt>
                <c:pt idx="97689">
                  <c:v>324.14450199985299</c:v>
                </c:pt>
                <c:pt idx="97690">
                  <c:v>324.14481200021305</c:v>
                </c:pt>
                <c:pt idx="97691">
                  <c:v>324.14545800020198</c:v>
                </c:pt>
                <c:pt idx="97692">
                  <c:v>324.14588800020198</c:v>
                </c:pt>
                <c:pt idx="97693">
                  <c:v>324.15122600014001</c:v>
                </c:pt>
                <c:pt idx="97694">
                  <c:v>324.15188899994899</c:v>
                </c:pt>
                <c:pt idx="97695">
                  <c:v>324.15313599994897</c:v>
                </c:pt>
                <c:pt idx="97696">
                  <c:v>324.15405499977999</c:v>
                </c:pt>
                <c:pt idx="97697">
                  <c:v>324.16230199987604</c:v>
                </c:pt>
                <c:pt idx="97698">
                  <c:v>324.16265499978101</c:v>
                </c:pt>
                <c:pt idx="97699">
                  <c:v>324.16329699981304</c:v>
                </c:pt>
                <c:pt idx="97700">
                  <c:v>324.16378100015197</c:v>
                </c:pt>
                <c:pt idx="97701">
                  <c:v>324.16378900006697</c:v>
                </c:pt>
                <c:pt idx="97702">
                  <c:v>324.16598400004602</c:v>
                </c:pt>
                <c:pt idx="97703">
                  <c:v>324.16657300018397</c:v>
                </c:pt>
                <c:pt idx="97704">
                  <c:v>324.167466999824</c:v>
                </c:pt>
                <c:pt idx="97705">
                  <c:v>324.167733000194</c:v>
                </c:pt>
                <c:pt idx="97706">
                  <c:v>324.16850500021599</c:v>
                </c:pt>
                <c:pt idx="97707">
                  <c:v>324.19982400006097</c:v>
                </c:pt>
                <c:pt idx="97708">
                  <c:v>324.22114800010598</c:v>
                </c:pt>
                <c:pt idx="97709">
                  <c:v>324.22274000009503</c:v>
                </c:pt>
                <c:pt idx="97710">
                  <c:v>324.224372000117</c:v>
                </c:pt>
                <c:pt idx="97711">
                  <c:v>324.22833500004299</c:v>
                </c:pt>
                <c:pt idx="97712">
                  <c:v>324.22942299990598</c:v>
                </c:pt>
                <c:pt idx="97713">
                  <c:v>324.238968999907</c:v>
                </c:pt>
                <c:pt idx="97714">
                  <c:v>324.24150699989599</c:v>
                </c:pt>
                <c:pt idx="97715">
                  <c:v>324.24198099988598</c:v>
                </c:pt>
                <c:pt idx="97716">
                  <c:v>324.24289399977999</c:v>
                </c:pt>
                <c:pt idx="97717">
                  <c:v>324.24356299998101</c:v>
                </c:pt>
                <c:pt idx="97718">
                  <c:v>324.24828900002404</c:v>
                </c:pt>
                <c:pt idx="97719">
                  <c:v>324.26208700007896</c:v>
                </c:pt>
                <c:pt idx="97720">
                  <c:v>324.26210199991999</c:v>
                </c:pt>
                <c:pt idx="97721">
                  <c:v>324.26270299993098</c:v>
                </c:pt>
                <c:pt idx="97722">
                  <c:v>324.26282000005801</c:v>
                </c:pt>
                <c:pt idx="97723">
                  <c:v>324.26381300001503</c:v>
                </c:pt>
                <c:pt idx="97724">
                  <c:v>324.26400699978296</c:v>
                </c:pt>
                <c:pt idx="97725">
                  <c:v>324.26456099983602</c:v>
                </c:pt>
                <c:pt idx="97726">
                  <c:v>324.26492200011097</c:v>
                </c:pt>
                <c:pt idx="97727">
                  <c:v>324.26856399979403</c:v>
                </c:pt>
                <c:pt idx="97728">
                  <c:v>324.28564100018696</c:v>
                </c:pt>
                <c:pt idx="97729">
                  <c:v>324.28633600011301</c:v>
                </c:pt>
                <c:pt idx="97730">
                  <c:v>324.28769799980699</c:v>
                </c:pt>
                <c:pt idx="97731">
                  <c:v>324.28906699988102</c:v>
                </c:pt>
                <c:pt idx="97732">
                  <c:v>324.29218400011405</c:v>
                </c:pt>
                <c:pt idx="97733">
                  <c:v>324.31928200003301</c:v>
                </c:pt>
                <c:pt idx="97734">
                  <c:v>324.32160600001197</c:v>
                </c:pt>
                <c:pt idx="97735">
                  <c:v>324.32220900000101</c:v>
                </c:pt>
                <c:pt idx="97736">
                  <c:v>324.32328999993803</c:v>
                </c:pt>
                <c:pt idx="97737">
                  <c:v>324.32404800010698</c:v>
                </c:pt>
                <c:pt idx="97738">
                  <c:v>324.33338900000297</c:v>
                </c:pt>
                <c:pt idx="97739">
                  <c:v>324.33644000002403</c:v>
                </c:pt>
                <c:pt idx="97740">
                  <c:v>324.33716000014101</c:v>
                </c:pt>
                <c:pt idx="97741">
                  <c:v>324.33939100019404</c:v>
                </c:pt>
                <c:pt idx="97742">
                  <c:v>324.33977500022502</c:v>
                </c:pt>
                <c:pt idx="97743">
                  <c:v>324.34060100012999</c:v>
                </c:pt>
                <c:pt idx="97744">
                  <c:v>324.34081500014105</c:v>
                </c:pt>
                <c:pt idx="97745">
                  <c:v>324.34169499993004</c:v>
                </c:pt>
                <c:pt idx="97746">
                  <c:v>324.34190100002496</c:v>
                </c:pt>
                <c:pt idx="97747">
                  <c:v>324.34363799984504</c:v>
                </c:pt>
                <c:pt idx="97748">
                  <c:v>324.343872000099</c:v>
                </c:pt>
                <c:pt idx="97749">
                  <c:v>324.34957199984598</c:v>
                </c:pt>
                <c:pt idx="97750">
                  <c:v>324.35016099998302</c:v>
                </c:pt>
                <c:pt idx="97751">
                  <c:v>324.351576000026</c:v>
                </c:pt>
                <c:pt idx="97752">
                  <c:v>324.35168900019505</c:v>
                </c:pt>
                <c:pt idx="97753">
                  <c:v>324.35178600007896</c:v>
                </c:pt>
                <c:pt idx="97754">
                  <c:v>324.35187999999397</c:v>
                </c:pt>
                <c:pt idx="97755">
                  <c:v>324.35196100004703</c:v>
                </c:pt>
                <c:pt idx="97756">
                  <c:v>324.35205299998404</c:v>
                </c:pt>
                <c:pt idx="97757">
                  <c:v>324.35367600009999</c:v>
                </c:pt>
                <c:pt idx="97758">
                  <c:v>324.35477299986798</c:v>
                </c:pt>
                <c:pt idx="97759">
                  <c:v>324.35524099992102</c:v>
                </c:pt>
                <c:pt idx="97760">
                  <c:v>324.35570200004798</c:v>
                </c:pt>
                <c:pt idx="97761">
                  <c:v>324.35613100005799</c:v>
                </c:pt>
                <c:pt idx="97762">
                  <c:v>324.35696399988899</c:v>
                </c:pt>
                <c:pt idx="97763">
                  <c:v>324.35773299994202</c:v>
                </c:pt>
                <c:pt idx="97764">
                  <c:v>324.37844200012398</c:v>
                </c:pt>
                <c:pt idx="97765">
                  <c:v>324.37912800014595</c:v>
                </c:pt>
                <c:pt idx="97766">
                  <c:v>324.38033000016702</c:v>
                </c:pt>
                <c:pt idx="97767">
                  <c:v>324.38187199977602</c:v>
                </c:pt>
                <c:pt idx="97768">
                  <c:v>324.38648100014598</c:v>
                </c:pt>
                <c:pt idx="97769">
                  <c:v>324.40316100019095</c:v>
                </c:pt>
                <c:pt idx="97770">
                  <c:v>324.403612999958</c:v>
                </c:pt>
                <c:pt idx="97771">
                  <c:v>324.40378199998997</c:v>
                </c:pt>
                <c:pt idx="97772">
                  <c:v>324.404394999874</c:v>
                </c:pt>
                <c:pt idx="97773">
                  <c:v>324.40487299982101</c:v>
                </c:pt>
                <c:pt idx="97774">
                  <c:v>324.405653000212</c:v>
                </c:pt>
                <c:pt idx="97775">
                  <c:v>324.40579000012798</c:v>
                </c:pt>
                <c:pt idx="97776">
                  <c:v>324.40644100006404</c:v>
                </c:pt>
                <c:pt idx="97777">
                  <c:v>324.418529000013</c:v>
                </c:pt>
                <c:pt idx="97778">
                  <c:v>324.421653000172</c:v>
                </c:pt>
                <c:pt idx="97779">
                  <c:v>324.42562500000298</c:v>
                </c:pt>
                <c:pt idx="97780">
                  <c:v>324.43139399993004</c:v>
                </c:pt>
                <c:pt idx="97781">
                  <c:v>324.43782100017398</c:v>
                </c:pt>
                <c:pt idx="97782">
                  <c:v>324.44125700021601</c:v>
                </c:pt>
                <c:pt idx="97783">
                  <c:v>324.44274599993099</c:v>
                </c:pt>
                <c:pt idx="97784">
                  <c:v>324.443372000132</c:v>
                </c:pt>
                <c:pt idx="97785">
                  <c:v>324.44457400015301</c:v>
                </c:pt>
                <c:pt idx="97786">
                  <c:v>324.44550299987799</c:v>
                </c:pt>
                <c:pt idx="97787">
                  <c:v>324.453638999784</c:v>
                </c:pt>
                <c:pt idx="97788">
                  <c:v>324.454070000228</c:v>
                </c:pt>
                <c:pt idx="97789">
                  <c:v>324.45482200000697</c:v>
                </c:pt>
                <c:pt idx="97790">
                  <c:v>324.45537400008101</c:v>
                </c:pt>
                <c:pt idx="97791">
                  <c:v>324.45730100016499</c:v>
                </c:pt>
                <c:pt idx="97792">
                  <c:v>324.45791400004902</c:v>
                </c:pt>
                <c:pt idx="97793">
                  <c:v>324.45934899988004</c:v>
                </c:pt>
                <c:pt idx="97794">
                  <c:v>324.46031600011298</c:v>
                </c:pt>
                <c:pt idx="97795">
                  <c:v>324.46042299989097</c:v>
                </c:pt>
                <c:pt idx="97796">
                  <c:v>324.46095400018697</c:v>
                </c:pt>
                <c:pt idx="97797">
                  <c:v>324.46182800003896</c:v>
                </c:pt>
                <c:pt idx="97798">
                  <c:v>324.46243899994397</c:v>
                </c:pt>
                <c:pt idx="97799">
                  <c:v>324.46435000019801</c:v>
                </c:pt>
                <c:pt idx="97800">
                  <c:v>324.46476699988102</c:v>
                </c:pt>
                <c:pt idx="97801">
                  <c:v>324.46560000016598</c:v>
                </c:pt>
                <c:pt idx="97802">
                  <c:v>324.46619299980699</c:v>
                </c:pt>
                <c:pt idx="97803">
                  <c:v>324.48871999986204</c:v>
                </c:pt>
                <c:pt idx="97804">
                  <c:v>324.48885299981998</c:v>
                </c:pt>
                <c:pt idx="97805">
                  <c:v>324.48946400018002</c:v>
                </c:pt>
                <c:pt idx="97806">
                  <c:v>324.490784999852</c:v>
                </c:pt>
                <c:pt idx="97807">
                  <c:v>324.49186800022204</c:v>
                </c:pt>
                <c:pt idx="97808">
                  <c:v>324.496279999948</c:v>
                </c:pt>
                <c:pt idx="97809">
                  <c:v>324.50370600008603</c:v>
                </c:pt>
                <c:pt idx="97810">
                  <c:v>324.50439600006501</c:v>
                </c:pt>
                <c:pt idx="97811">
                  <c:v>324.50571600020299</c:v>
                </c:pt>
                <c:pt idx="97812">
                  <c:v>324.50670700018196</c:v>
                </c:pt>
                <c:pt idx="97813">
                  <c:v>324.51091900020401</c:v>
                </c:pt>
                <c:pt idx="97814">
                  <c:v>324.51287300000297</c:v>
                </c:pt>
                <c:pt idx="97815">
                  <c:v>324.52032199989804</c:v>
                </c:pt>
                <c:pt idx="97816">
                  <c:v>324.52299899978203</c:v>
                </c:pt>
                <c:pt idx="97817">
                  <c:v>324.52656699979298</c:v>
                </c:pt>
                <c:pt idx="97818">
                  <c:v>324.52719200000502</c:v>
                </c:pt>
                <c:pt idx="97819">
                  <c:v>324.52843500004701</c:v>
                </c:pt>
                <c:pt idx="97820">
                  <c:v>324.529403999804</c:v>
                </c:pt>
                <c:pt idx="97821">
                  <c:v>324.53577500018503</c:v>
                </c:pt>
                <c:pt idx="97822">
                  <c:v>324.55097299998602</c:v>
                </c:pt>
                <c:pt idx="97823">
                  <c:v>324.55136999988002</c:v>
                </c:pt>
                <c:pt idx="97824">
                  <c:v>324.552055999902</c:v>
                </c:pt>
                <c:pt idx="97825">
                  <c:v>324.55255000013398</c:v>
                </c:pt>
                <c:pt idx="97826">
                  <c:v>324.557041999923</c:v>
                </c:pt>
                <c:pt idx="97827">
                  <c:v>324.55793400004001</c:v>
                </c:pt>
                <c:pt idx="97828">
                  <c:v>324.56002299977598</c:v>
                </c:pt>
                <c:pt idx="97829">
                  <c:v>324.57188199987201</c:v>
                </c:pt>
                <c:pt idx="97830">
                  <c:v>324.57885800022206</c:v>
                </c:pt>
                <c:pt idx="97831">
                  <c:v>324.601461999918</c:v>
                </c:pt>
                <c:pt idx="97832">
                  <c:v>324.61741599991001</c:v>
                </c:pt>
                <c:pt idx="97833">
                  <c:v>324.61813999998401</c:v>
                </c:pt>
                <c:pt idx="97834">
                  <c:v>324.619288000121</c:v>
                </c:pt>
                <c:pt idx="97835">
                  <c:v>324.620191000121</c:v>
                </c:pt>
                <c:pt idx="97836">
                  <c:v>324.63261600014403</c:v>
                </c:pt>
                <c:pt idx="97837">
                  <c:v>324.63300800009102</c:v>
                </c:pt>
                <c:pt idx="97838">
                  <c:v>324.63362799990102</c:v>
                </c:pt>
                <c:pt idx="97839">
                  <c:v>324.63400799997504</c:v>
                </c:pt>
                <c:pt idx="97840">
                  <c:v>324.63411700018696</c:v>
                </c:pt>
                <c:pt idx="97841">
                  <c:v>324.634691000028</c:v>
                </c:pt>
                <c:pt idx="97842">
                  <c:v>324.63470299990098</c:v>
                </c:pt>
                <c:pt idx="97843">
                  <c:v>324.63503899998597</c:v>
                </c:pt>
                <c:pt idx="97844">
                  <c:v>324.63586899984801</c:v>
                </c:pt>
                <c:pt idx="97845">
                  <c:v>324.63587099982703</c:v>
                </c:pt>
                <c:pt idx="97846">
                  <c:v>324.63659799986999</c:v>
                </c:pt>
                <c:pt idx="97847">
                  <c:v>324.63660599978499</c:v>
                </c:pt>
                <c:pt idx="97848">
                  <c:v>324.65759099977703</c:v>
                </c:pt>
                <c:pt idx="97849">
                  <c:v>324.65823099982998</c:v>
                </c:pt>
                <c:pt idx="97850">
                  <c:v>324.65951599988301</c:v>
                </c:pt>
                <c:pt idx="97851">
                  <c:v>324.660502999904</c:v>
                </c:pt>
                <c:pt idx="97852">
                  <c:v>324.66579599986204</c:v>
                </c:pt>
                <c:pt idx="97853">
                  <c:v>324.66642700001103</c:v>
                </c:pt>
                <c:pt idx="97854">
                  <c:v>324.667600999873</c:v>
                </c:pt>
                <c:pt idx="97855">
                  <c:v>324.66843800011702</c:v>
                </c:pt>
                <c:pt idx="97856">
                  <c:v>324.69053400018299</c:v>
                </c:pt>
                <c:pt idx="97857">
                  <c:v>324.695553999845</c:v>
                </c:pt>
                <c:pt idx="97858">
                  <c:v>324.696190999929</c:v>
                </c:pt>
                <c:pt idx="97859">
                  <c:v>324.69741200020496</c:v>
                </c:pt>
                <c:pt idx="97860">
                  <c:v>324.69873999980302</c:v>
                </c:pt>
                <c:pt idx="97861">
                  <c:v>324.70027699991897</c:v>
                </c:pt>
                <c:pt idx="97862">
                  <c:v>324.71042199995202</c:v>
                </c:pt>
                <c:pt idx="97863">
                  <c:v>324.71482800019601</c:v>
                </c:pt>
                <c:pt idx="97864">
                  <c:v>324.715279999963</c:v>
                </c:pt>
                <c:pt idx="97865">
                  <c:v>324.715980999826</c:v>
                </c:pt>
                <c:pt idx="97866">
                  <c:v>324.71655600011201</c:v>
                </c:pt>
                <c:pt idx="97867">
                  <c:v>324.72406799979501</c:v>
                </c:pt>
                <c:pt idx="97868">
                  <c:v>324.725466000018</c:v>
                </c:pt>
                <c:pt idx="97869">
                  <c:v>324.72569899982705</c:v>
                </c:pt>
                <c:pt idx="97870">
                  <c:v>324.726354000176</c:v>
                </c:pt>
                <c:pt idx="97871">
                  <c:v>324.72676699990097</c:v>
                </c:pt>
                <c:pt idx="97872">
                  <c:v>324.72700700009204</c:v>
                </c:pt>
                <c:pt idx="97873">
                  <c:v>324.727506999806</c:v>
                </c:pt>
                <c:pt idx="97874">
                  <c:v>324.72761899998602</c:v>
                </c:pt>
                <c:pt idx="97875">
                  <c:v>324.72788099994398</c:v>
                </c:pt>
                <c:pt idx="97876">
                  <c:v>324.72843999994399</c:v>
                </c:pt>
                <c:pt idx="97877">
                  <c:v>324.74383499993496</c:v>
                </c:pt>
                <c:pt idx="97878">
                  <c:v>324.74444599984002</c:v>
                </c:pt>
                <c:pt idx="97879">
                  <c:v>324.74570600015699</c:v>
                </c:pt>
                <c:pt idx="97880">
                  <c:v>324.74661300011496</c:v>
                </c:pt>
                <c:pt idx="97881">
                  <c:v>324.75336300012702</c:v>
                </c:pt>
                <c:pt idx="97882">
                  <c:v>324.758362000011</c:v>
                </c:pt>
                <c:pt idx="97883">
                  <c:v>324.759005000032</c:v>
                </c:pt>
                <c:pt idx="97884">
                  <c:v>324.76025599998997</c:v>
                </c:pt>
                <c:pt idx="97885">
                  <c:v>324.76104799980004</c:v>
                </c:pt>
                <c:pt idx="97886">
                  <c:v>324.785793000046</c:v>
                </c:pt>
                <c:pt idx="97887">
                  <c:v>324.78958100000398</c:v>
                </c:pt>
                <c:pt idx="97888">
                  <c:v>324.79001699994097</c:v>
                </c:pt>
                <c:pt idx="97889">
                  <c:v>324.79017600007802</c:v>
                </c:pt>
                <c:pt idx="97890">
                  <c:v>324.79157299985599</c:v>
                </c:pt>
                <c:pt idx="97891">
                  <c:v>324.79246899993001</c:v>
                </c:pt>
                <c:pt idx="97892">
                  <c:v>324.80241299981498</c:v>
                </c:pt>
                <c:pt idx="97893">
                  <c:v>324.80290200010097</c:v>
                </c:pt>
                <c:pt idx="97894">
                  <c:v>324.81106200020804</c:v>
                </c:pt>
                <c:pt idx="97895">
                  <c:v>324.81139999981599</c:v>
                </c:pt>
                <c:pt idx="97896">
                  <c:v>324.81201700011201</c:v>
                </c:pt>
                <c:pt idx="97897">
                  <c:v>324.81221299985896</c:v>
                </c:pt>
                <c:pt idx="97898">
                  <c:v>324.81256700020805</c:v>
                </c:pt>
                <c:pt idx="97899">
                  <c:v>324.81484600020804</c:v>
                </c:pt>
                <c:pt idx="97900">
                  <c:v>324.81541300012395</c:v>
                </c:pt>
                <c:pt idx="97901">
                  <c:v>324.81648600014501</c:v>
                </c:pt>
                <c:pt idx="97902">
                  <c:v>324.81732799988004</c:v>
                </c:pt>
                <c:pt idx="97903">
                  <c:v>324.81767399985898</c:v>
                </c:pt>
                <c:pt idx="97904">
                  <c:v>324.83422099994601</c:v>
                </c:pt>
                <c:pt idx="97905">
                  <c:v>324.83483499981901</c:v>
                </c:pt>
                <c:pt idx="97906">
                  <c:v>324.83593100005197</c:v>
                </c:pt>
                <c:pt idx="97907">
                  <c:v>324.83675799994597</c:v>
                </c:pt>
                <c:pt idx="97908">
                  <c:v>324.83802600017901</c:v>
                </c:pt>
                <c:pt idx="97909">
                  <c:v>324.84314300018002</c:v>
                </c:pt>
                <c:pt idx="97910">
                  <c:v>324.843622000116</c:v>
                </c:pt>
                <c:pt idx="97911">
                  <c:v>324.844522000148</c:v>
                </c:pt>
                <c:pt idx="97912">
                  <c:v>324.84476099989405</c:v>
                </c:pt>
                <c:pt idx="97913">
                  <c:v>324.84516300019095</c:v>
                </c:pt>
                <c:pt idx="97914">
                  <c:v>324.84521400010595</c:v>
                </c:pt>
                <c:pt idx="97915">
                  <c:v>324.84604199999001</c:v>
                </c:pt>
                <c:pt idx="97916">
                  <c:v>324.84664699995795</c:v>
                </c:pt>
                <c:pt idx="97917">
                  <c:v>324.86202700010801</c:v>
                </c:pt>
                <c:pt idx="97918">
                  <c:v>324.86256999982203</c:v>
                </c:pt>
                <c:pt idx="97919">
                  <c:v>324.86361600012896</c:v>
                </c:pt>
                <c:pt idx="97920">
                  <c:v>324.86439700005502</c:v>
                </c:pt>
                <c:pt idx="97921">
                  <c:v>324.86517899997096</c:v>
                </c:pt>
                <c:pt idx="97922">
                  <c:v>324.865844000214</c:v>
                </c:pt>
                <c:pt idx="97923">
                  <c:v>324.86603899997095</c:v>
                </c:pt>
                <c:pt idx="97924">
                  <c:v>324.86656399987601</c:v>
                </c:pt>
                <c:pt idx="97925">
                  <c:v>324.86714700007701</c:v>
                </c:pt>
                <c:pt idx="97926">
                  <c:v>324.86746399990795</c:v>
                </c:pt>
                <c:pt idx="97927">
                  <c:v>324.86799700018298</c:v>
                </c:pt>
                <c:pt idx="97928">
                  <c:v>324.86812200022501</c:v>
                </c:pt>
                <c:pt idx="97929">
                  <c:v>324.86901099991798</c:v>
                </c:pt>
                <c:pt idx="97930">
                  <c:v>324.87296899989803</c:v>
                </c:pt>
                <c:pt idx="97931">
                  <c:v>324.87338200007702</c:v>
                </c:pt>
                <c:pt idx="97932">
                  <c:v>324.87417999982398</c:v>
                </c:pt>
                <c:pt idx="97933">
                  <c:v>324.87472799993998</c:v>
                </c:pt>
                <c:pt idx="97934">
                  <c:v>324.880912000026</c:v>
                </c:pt>
                <c:pt idx="97935">
                  <c:v>324.90423199988004</c:v>
                </c:pt>
                <c:pt idx="97936">
                  <c:v>324.918265000178</c:v>
                </c:pt>
                <c:pt idx="97937">
                  <c:v>324.922355000126</c:v>
                </c:pt>
                <c:pt idx="97938">
                  <c:v>324.92503200000999</c:v>
                </c:pt>
                <c:pt idx="97939">
                  <c:v>324.93164600009499</c:v>
                </c:pt>
                <c:pt idx="97940">
                  <c:v>324.93346699993702</c:v>
                </c:pt>
                <c:pt idx="97941">
                  <c:v>324.934981999831</c:v>
                </c:pt>
                <c:pt idx="97942">
                  <c:v>324.93564400010598</c:v>
                </c:pt>
                <c:pt idx="97943">
                  <c:v>324.936014999821</c:v>
                </c:pt>
                <c:pt idx="97944">
                  <c:v>324.936346999948</c:v>
                </c:pt>
                <c:pt idx="97945">
                  <c:v>324.93695299990497</c:v>
                </c:pt>
                <c:pt idx="97946">
                  <c:v>324.93713299982102</c:v>
                </c:pt>
                <c:pt idx="97947">
                  <c:v>324.93790299986301</c:v>
                </c:pt>
                <c:pt idx="97948">
                  <c:v>324.937906999821</c:v>
                </c:pt>
                <c:pt idx="97949">
                  <c:v>324.94902100006504</c:v>
                </c:pt>
                <c:pt idx="97950">
                  <c:v>324.94959099994895</c:v>
                </c:pt>
                <c:pt idx="97951">
                  <c:v>324.95073300015002</c:v>
                </c:pt>
                <c:pt idx="97952">
                  <c:v>324.95148199995998</c:v>
                </c:pt>
                <c:pt idx="97953">
                  <c:v>324.95858299989698</c:v>
                </c:pt>
                <c:pt idx="97954">
                  <c:v>324.95917699998199</c:v>
                </c:pt>
                <c:pt idx="97955">
                  <c:v>324.96028700006701</c:v>
                </c:pt>
                <c:pt idx="97956">
                  <c:v>324.96105700010901</c:v>
                </c:pt>
                <c:pt idx="97957">
                  <c:v>324.96831600019505</c:v>
                </c:pt>
                <c:pt idx="97958">
                  <c:v>324.96861400022601</c:v>
                </c:pt>
                <c:pt idx="97959">
                  <c:v>324.96915299998301</c:v>
                </c:pt>
                <c:pt idx="97960">
                  <c:v>324.96997299995201</c:v>
                </c:pt>
                <c:pt idx="97961">
                  <c:v>324.97111600014199</c:v>
                </c:pt>
                <c:pt idx="97962">
                  <c:v>324.995083999965</c:v>
                </c:pt>
                <c:pt idx="97963">
                  <c:v>324.99584100014499</c:v>
                </c:pt>
                <c:pt idx="97964">
                  <c:v>324.997176000124</c:v>
                </c:pt>
                <c:pt idx="97965">
                  <c:v>324.99853199988104</c:v>
                </c:pt>
                <c:pt idx="97966">
                  <c:v>325.00208700002901</c:v>
                </c:pt>
                <c:pt idx="97967">
                  <c:v>325.00465100019903</c:v>
                </c:pt>
                <c:pt idx="97968">
                  <c:v>325.00525200020996</c:v>
                </c:pt>
                <c:pt idx="97969">
                  <c:v>325.00634200005101</c:v>
                </c:pt>
                <c:pt idx="97970">
                  <c:v>325.007139999797</c:v>
                </c:pt>
                <c:pt idx="97971">
                  <c:v>325.00825599981897</c:v>
                </c:pt>
                <c:pt idx="97972">
                  <c:v>325.00887600008303</c:v>
                </c:pt>
                <c:pt idx="97973">
                  <c:v>325.01021000007302</c:v>
                </c:pt>
                <c:pt idx="97974">
                  <c:v>325.01059900005197</c:v>
                </c:pt>
                <c:pt idx="97975">
                  <c:v>325.01101800016801</c:v>
                </c:pt>
                <c:pt idx="97976">
                  <c:v>325.01108099995599</c:v>
                </c:pt>
                <c:pt idx="97977">
                  <c:v>325.02366100015905</c:v>
                </c:pt>
                <c:pt idx="97978">
                  <c:v>325.024337999821</c:v>
                </c:pt>
                <c:pt idx="97979">
                  <c:v>325.02560000011698</c:v>
                </c:pt>
                <c:pt idx="97980">
                  <c:v>325.02647999990501</c:v>
                </c:pt>
                <c:pt idx="97981">
                  <c:v>325.036837999959</c:v>
                </c:pt>
                <c:pt idx="97982">
                  <c:v>325.03987300015001</c:v>
                </c:pt>
                <c:pt idx="97983">
                  <c:v>325.04024699983302</c:v>
                </c:pt>
                <c:pt idx="97984">
                  <c:v>325.04096999991799</c:v>
                </c:pt>
                <c:pt idx="97985">
                  <c:v>325.04147300005502</c:v>
                </c:pt>
                <c:pt idx="97986">
                  <c:v>325.05863400001505</c:v>
                </c:pt>
                <c:pt idx="97987">
                  <c:v>325.05938099984598</c:v>
                </c:pt>
                <c:pt idx="97988">
                  <c:v>325.08330300015496</c:v>
                </c:pt>
                <c:pt idx="97989">
                  <c:v>325.08378000011299</c:v>
                </c:pt>
                <c:pt idx="97990">
                  <c:v>325.08460700000796</c:v>
                </c:pt>
                <c:pt idx="97991">
                  <c:v>325.08538199999703</c:v>
                </c:pt>
                <c:pt idx="97992">
                  <c:v>325.08601100016602</c:v>
                </c:pt>
                <c:pt idx="97993">
                  <c:v>325.10574199977702</c:v>
                </c:pt>
                <c:pt idx="97994">
                  <c:v>325.10643900013696</c:v>
                </c:pt>
                <c:pt idx="97995">
                  <c:v>325.10704900005197</c:v>
                </c:pt>
                <c:pt idx="97996">
                  <c:v>325.107683000169</c:v>
                </c:pt>
                <c:pt idx="97997">
                  <c:v>325.10902000012703</c:v>
                </c:pt>
                <c:pt idx="97998">
                  <c:v>325.10912999987301</c:v>
                </c:pt>
                <c:pt idx="97999">
                  <c:v>325.10916899991503</c:v>
                </c:pt>
                <c:pt idx="98000">
                  <c:v>325.11060400020096</c:v>
                </c:pt>
                <c:pt idx="98001">
                  <c:v>325.11111399980996</c:v>
                </c:pt>
                <c:pt idx="98002">
                  <c:v>325.112345999968</c:v>
                </c:pt>
                <c:pt idx="98003">
                  <c:v>325.11327800011702</c:v>
                </c:pt>
                <c:pt idx="98004">
                  <c:v>325.11853999994804</c:v>
                </c:pt>
                <c:pt idx="98005">
                  <c:v>325.119260000064</c:v>
                </c:pt>
                <c:pt idx="98006">
                  <c:v>325.120485999832</c:v>
                </c:pt>
                <c:pt idx="98007">
                  <c:v>325.12139900018104</c:v>
                </c:pt>
                <c:pt idx="98008">
                  <c:v>325.14634900007803</c:v>
                </c:pt>
                <c:pt idx="98009">
                  <c:v>325.16326299992198</c:v>
                </c:pt>
                <c:pt idx="98010">
                  <c:v>325.16390899991103</c:v>
                </c:pt>
                <c:pt idx="98011">
                  <c:v>325.16512800020701</c:v>
                </c:pt>
                <c:pt idx="98012">
                  <c:v>325.16615299982703</c:v>
                </c:pt>
                <c:pt idx="98013">
                  <c:v>325.16841500000697</c:v>
                </c:pt>
                <c:pt idx="98014">
                  <c:v>325.17905499980702</c:v>
                </c:pt>
                <c:pt idx="98015">
                  <c:v>325.17944900018801</c:v>
                </c:pt>
                <c:pt idx="98016">
                  <c:v>325.18019000008201</c:v>
                </c:pt>
                <c:pt idx="98017">
                  <c:v>325.180685999839</c:v>
                </c:pt>
                <c:pt idx="98018">
                  <c:v>325.19321500012603</c:v>
                </c:pt>
                <c:pt idx="98019">
                  <c:v>325.19396799989403</c:v>
                </c:pt>
                <c:pt idx="98020">
                  <c:v>325.19516799993596</c:v>
                </c:pt>
                <c:pt idx="98021">
                  <c:v>325.19671999989401</c:v>
                </c:pt>
                <c:pt idx="98022">
                  <c:v>325.19971000010599</c:v>
                </c:pt>
                <c:pt idx="98023">
                  <c:v>325.20037799986301</c:v>
                </c:pt>
                <c:pt idx="98024">
                  <c:v>325.20040500003199</c:v>
                </c:pt>
                <c:pt idx="98025">
                  <c:v>325.20171299984202</c:v>
                </c:pt>
                <c:pt idx="98026">
                  <c:v>325.20253399979902</c:v>
                </c:pt>
                <c:pt idx="98027">
                  <c:v>325.21518900011802</c:v>
                </c:pt>
                <c:pt idx="98028">
                  <c:v>325.22898400020404</c:v>
                </c:pt>
                <c:pt idx="98029">
                  <c:v>325.24573899990997</c:v>
                </c:pt>
                <c:pt idx="98030">
                  <c:v>325.24631800015402</c:v>
                </c:pt>
                <c:pt idx="98031">
                  <c:v>325.247343000228</c:v>
                </c:pt>
                <c:pt idx="98032">
                  <c:v>325.24817500006901</c:v>
                </c:pt>
                <c:pt idx="98033">
                  <c:v>325.25414600013301</c:v>
                </c:pt>
                <c:pt idx="98034">
                  <c:v>325.25481499988001</c:v>
                </c:pt>
                <c:pt idx="98035">
                  <c:v>325.25602699979504</c:v>
                </c:pt>
                <c:pt idx="98036">
                  <c:v>325.25689800013402</c:v>
                </c:pt>
                <c:pt idx="98037">
                  <c:v>325.25800599978498</c:v>
                </c:pt>
                <c:pt idx="98038">
                  <c:v>325.265383999976</c:v>
                </c:pt>
                <c:pt idx="98039">
                  <c:v>325.30603199984301</c:v>
                </c:pt>
                <c:pt idx="98040">
                  <c:v>325.31267200010899</c:v>
                </c:pt>
                <c:pt idx="98041">
                  <c:v>325.313125999855</c:v>
                </c:pt>
                <c:pt idx="98042">
                  <c:v>325.31401599999202</c:v>
                </c:pt>
                <c:pt idx="98043">
                  <c:v>325.31462699989703</c:v>
                </c:pt>
                <c:pt idx="98044">
                  <c:v>325.31668100000297</c:v>
                </c:pt>
                <c:pt idx="98045">
                  <c:v>325.33700000021702</c:v>
                </c:pt>
                <c:pt idx="98046">
                  <c:v>325.33761600006903</c:v>
                </c:pt>
                <c:pt idx="98047">
                  <c:v>325.338680000186</c:v>
                </c:pt>
                <c:pt idx="98048">
                  <c:v>325.33934100001699</c:v>
                </c:pt>
                <c:pt idx="98049">
                  <c:v>325.35032699979598</c:v>
                </c:pt>
                <c:pt idx="98050">
                  <c:v>325.35098300013397</c:v>
                </c:pt>
                <c:pt idx="98051">
                  <c:v>325.35227200014504</c:v>
                </c:pt>
                <c:pt idx="98052">
                  <c:v>325.352747000124</c:v>
                </c:pt>
                <c:pt idx="98053">
                  <c:v>325.35315699988104</c:v>
                </c:pt>
                <c:pt idx="98054">
                  <c:v>325.35325600019803</c:v>
                </c:pt>
                <c:pt idx="98055">
                  <c:v>325.35392299996602</c:v>
                </c:pt>
                <c:pt idx="98056">
                  <c:v>325.354858000082</c:v>
                </c:pt>
                <c:pt idx="98057">
                  <c:v>325.35517699989202</c:v>
                </c:pt>
                <c:pt idx="98058">
                  <c:v>325.35606100009301</c:v>
                </c:pt>
                <c:pt idx="98059">
                  <c:v>325.35673800020896</c:v>
                </c:pt>
                <c:pt idx="98060">
                  <c:v>325.35807600015596</c:v>
                </c:pt>
                <c:pt idx="98061">
                  <c:v>325.35904799988197</c:v>
                </c:pt>
                <c:pt idx="98062">
                  <c:v>325.38053799999</c:v>
                </c:pt>
                <c:pt idx="98063">
                  <c:v>325.38121500010595</c:v>
                </c:pt>
                <c:pt idx="98064">
                  <c:v>325.38243199996901</c:v>
                </c:pt>
                <c:pt idx="98065">
                  <c:v>325.38333499996901</c:v>
                </c:pt>
                <c:pt idx="98066">
                  <c:v>325.38646100010698</c:v>
                </c:pt>
                <c:pt idx="98067">
                  <c:v>325.38651599997996</c:v>
                </c:pt>
                <c:pt idx="98068">
                  <c:v>325.387141000192</c:v>
                </c:pt>
                <c:pt idx="98069">
                  <c:v>325.38844300006502</c:v>
                </c:pt>
                <c:pt idx="98070">
                  <c:v>325.38931899989598</c:v>
                </c:pt>
                <c:pt idx="98071">
                  <c:v>325.39880100011897</c:v>
                </c:pt>
                <c:pt idx="98072">
                  <c:v>325.39944700010801</c:v>
                </c:pt>
                <c:pt idx="98073">
                  <c:v>325.40069000015097</c:v>
                </c:pt>
                <c:pt idx="98074">
                  <c:v>325.40160300004499</c:v>
                </c:pt>
                <c:pt idx="98075">
                  <c:v>325.42041699980405</c:v>
                </c:pt>
                <c:pt idx="98076">
                  <c:v>325.421929000185</c:v>
                </c:pt>
                <c:pt idx="98077">
                  <c:v>325.42769600013298</c:v>
                </c:pt>
                <c:pt idx="98078">
                  <c:v>325.429169000017</c:v>
                </c:pt>
                <c:pt idx="98079">
                  <c:v>325.456088999999</c:v>
                </c:pt>
                <c:pt idx="98080">
                  <c:v>325.47709199980005</c:v>
                </c:pt>
                <c:pt idx="98081">
                  <c:v>325.47776699993801</c:v>
                </c:pt>
                <c:pt idx="98082">
                  <c:v>325.47845999988505</c:v>
                </c:pt>
                <c:pt idx="98083">
                  <c:v>325.47959200019199</c:v>
                </c:pt>
                <c:pt idx="98084">
                  <c:v>325.48041900008599</c:v>
                </c:pt>
                <c:pt idx="98085">
                  <c:v>325.49714500009901</c:v>
                </c:pt>
                <c:pt idx="98086">
                  <c:v>325.497399000141</c:v>
                </c:pt>
                <c:pt idx="98087">
                  <c:v>325.49809500005699</c:v>
                </c:pt>
                <c:pt idx="98088">
                  <c:v>325.49943200001502</c:v>
                </c:pt>
                <c:pt idx="98089">
                  <c:v>325.50090699987697</c:v>
                </c:pt>
                <c:pt idx="98090">
                  <c:v>325.50841700003701</c:v>
                </c:pt>
                <c:pt idx="98091">
                  <c:v>325.50903599985702</c:v>
                </c:pt>
                <c:pt idx="98092">
                  <c:v>325.51041499982603</c:v>
                </c:pt>
                <c:pt idx="98093">
                  <c:v>325.51136700021704</c:v>
                </c:pt>
                <c:pt idx="98094">
                  <c:v>325.51749499998499</c:v>
                </c:pt>
                <c:pt idx="98095">
                  <c:v>325.51816100021796</c:v>
                </c:pt>
                <c:pt idx="98096">
                  <c:v>325.51938899996401</c:v>
                </c:pt>
                <c:pt idx="98097">
                  <c:v>325.52025299992198</c:v>
                </c:pt>
                <c:pt idx="98098">
                  <c:v>325.52668100015495</c:v>
                </c:pt>
                <c:pt idx="98099">
                  <c:v>325.52707500008103</c:v>
                </c:pt>
                <c:pt idx="98100">
                  <c:v>325.52769999983798</c:v>
                </c:pt>
                <c:pt idx="98101">
                  <c:v>325.52856299980698</c:v>
                </c:pt>
                <c:pt idx="98102">
                  <c:v>325.54530300012601</c:v>
                </c:pt>
                <c:pt idx="98103">
                  <c:v>325.54569100011497</c:v>
                </c:pt>
                <c:pt idx="98104">
                  <c:v>325.54598800015799</c:v>
                </c:pt>
                <c:pt idx="98105">
                  <c:v>325.54737100008396</c:v>
                </c:pt>
                <c:pt idx="98106">
                  <c:v>325.54830099979802</c:v>
                </c:pt>
                <c:pt idx="98107">
                  <c:v>325.56162399987397</c:v>
                </c:pt>
                <c:pt idx="98108">
                  <c:v>325.56200799990603</c:v>
                </c:pt>
                <c:pt idx="98109">
                  <c:v>325.56264000004296</c:v>
                </c:pt>
                <c:pt idx="98110">
                  <c:v>325.56313299983196</c:v>
                </c:pt>
                <c:pt idx="98111">
                  <c:v>325.57945500002404</c:v>
                </c:pt>
                <c:pt idx="98112">
                  <c:v>325.58299899983399</c:v>
                </c:pt>
                <c:pt idx="98113">
                  <c:v>325.591469999835</c:v>
                </c:pt>
                <c:pt idx="98114">
                  <c:v>325.59536100006801</c:v>
                </c:pt>
                <c:pt idx="98115">
                  <c:v>325.614370000039</c:v>
                </c:pt>
                <c:pt idx="98116">
                  <c:v>325.64564899985203</c:v>
                </c:pt>
                <c:pt idx="98117">
                  <c:v>325.65809600009698</c:v>
                </c:pt>
                <c:pt idx="98118">
                  <c:v>325.65875199998101</c:v>
                </c:pt>
                <c:pt idx="98119">
                  <c:v>325.65998900008702</c:v>
                </c:pt>
                <c:pt idx="98120">
                  <c:v>325.66098200004399</c:v>
                </c:pt>
                <c:pt idx="98121">
                  <c:v>325.66719599981201</c:v>
                </c:pt>
                <c:pt idx="98122">
                  <c:v>325.66789400016199</c:v>
                </c:pt>
                <c:pt idx="98123">
                  <c:v>325.669104000098</c:v>
                </c:pt>
                <c:pt idx="98124">
                  <c:v>325.67001999996103</c:v>
                </c:pt>
                <c:pt idx="98125">
                  <c:v>325.69055900012199</c:v>
                </c:pt>
                <c:pt idx="98126">
                  <c:v>325.69117899993199</c:v>
                </c:pt>
                <c:pt idx="98127">
                  <c:v>325.692632000027</c:v>
                </c:pt>
                <c:pt idx="98128">
                  <c:v>325.69351399979399</c:v>
                </c:pt>
                <c:pt idx="98129">
                  <c:v>325.71142400001901</c:v>
                </c:pt>
                <c:pt idx="98130">
                  <c:v>325.711832999786</c:v>
                </c:pt>
                <c:pt idx="98131">
                  <c:v>325.71253900005104</c:v>
                </c:pt>
                <c:pt idx="98132">
                  <c:v>325.71308700016704</c:v>
                </c:pt>
                <c:pt idx="98133">
                  <c:v>325.71934099996696</c:v>
                </c:pt>
                <c:pt idx="98134">
                  <c:v>325.72501999993597</c:v>
                </c:pt>
                <c:pt idx="98135">
                  <c:v>325.72565400005197</c:v>
                </c:pt>
                <c:pt idx="98136">
                  <c:v>325.72684300021098</c:v>
                </c:pt>
                <c:pt idx="98137">
                  <c:v>325.72774099980904</c:v>
                </c:pt>
                <c:pt idx="98138">
                  <c:v>325.73048899985201</c:v>
                </c:pt>
                <c:pt idx="98139">
                  <c:v>325.73114800015901</c:v>
                </c:pt>
                <c:pt idx="98140">
                  <c:v>325.73244600007405</c:v>
                </c:pt>
                <c:pt idx="98141">
                  <c:v>325.73339300006404</c:v>
                </c:pt>
                <c:pt idx="98142">
                  <c:v>325.741285999811</c:v>
                </c:pt>
                <c:pt idx="98143">
                  <c:v>325.74829399982201</c:v>
                </c:pt>
                <c:pt idx="98144">
                  <c:v>325.74900500003395</c:v>
                </c:pt>
                <c:pt idx="98145">
                  <c:v>325.75029600002301</c:v>
                </c:pt>
                <c:pt idx="98146">
                  <c:v>325.751238000066</c:v>
                </c:pt>
                <c:pt idx="98147">
                  <c:v>325.755971000035</c:v>
                </c:pt>
                <c:pt idx="98148">
                  <c:v>325.75633699980199</c:v>
                </c:pt>
                <c:pt idx="98149">
                  <c:v>325.75695300010904</c:v>
                </c:pt>
                <c:pt idx="98150">
                  <c:v>325.75739599997098</c:v>
                </c:pt>
                <c:pt idx="98151">
                  <c:v>325.76153499985497</c:v>
                </c:pt>
                <c:pt idx="98152">
                  <c:v>325.76192299984501</c:v>
                </c:pt>
                <c:pt idx="98153">
                  <c:v>325.76256199990797</c:v>
                </c:pt>
                <c:pt idx="98154">
                  <c:v>325.76300700020499</c:v>
                </c:pt>
                <c:pt idx="98155">
                  <c:v>325.76729199990899</c:v>
                </c:pt>
                <c:pt idx="98156">
                  <c:v>325.78541000020698</c:v>
                </c:pt>
                <c:pt idx="98157">
                  <c:v>325.79591400008201</c:v>
                </c:pt>
                <c:pt idx="98158">
                  <c:v>325.79648299997598</c:v>
                </c:pt>
                <c:pt idx="98159">
                  <c:v>325.79745300017703</c:v>
                </c:pt>
                <c:pt idx="98160">
                  <c:v>325.79822300021897</c:v>
                </c:pt>
                <c:pt idx="98161">
                  <c:v>325.79919999989198</c:v>
                </c:pt>
                <c:pt idx="98162">
                  <c:v>325.79987999997599</c:v>
                </c:pt>
                <c:pt idx="98163">
                  <c:v>325.80119600015598</c:v>
                </c:pt>
                <c:pt idx="98164">
                  <c:v>325.80224200000799</c:v>
                </c:pt>
                <c:pt idx="98165">
                  <c:v>325.80240900006095</c:v>
                </c:pt>
                <c:pt idx="98166">
                  <c:v>325.80910400019997</c:v>
                </c:pt>
                <c:pt idx="98167">
                  <c:v>325.816224999925</c:v>
                </c:pt>
                <c:pt idx="98168">
                  <c:v>325.81669299997799</c:v>
                </c:pt>
                <c:pt idx="98169">
                  <c:v>325.81687499987299</c:v>
                </c:pt>
                <c:pt idx="98170">
                  <c:v>325.81778499979902</c:v>
                </c:pt>
                <c:pt idx="98171">
                  <c:v>325.81815499997901</c:v>
                </c:pt>
                <c:pt idx="98172">
                  <c:v>325.81822800011599</c:v>
                </c:pt>
                <c:pt idx="98173">
                  <c:v>325.81891500012699</c:v>
                </c:pt>
                <c:pt idx="98174">
                  <c:v>325.81926500006301</c:v>
                </c:pt>
                <c:pt idx="98175">
                  <c:v>325.81944200000999</c:v>
                </c:pt>
                <c:pt idx="98176">
                  <c:v>325.83462399998098</c:v>
                </c:pt>
                <c:pt idx="98177">
                  <c:v>325.83617000000203</c:v>
                </c:pt>
                <c:pt idx="98178">
                  <c:v>325.83681599999102</c:v>
                </c:pt>
                <c:pt idx="98179">
                  <c:v>325.83819799992801</c:v>
                </c:pt>
                <c:pt idx="98180">
                  <c:v>325.83905199999202</c:v>
                </c:pt>
                <c:pt idx="98181">
                  <c:v>325.86012499996195</c:v>
                </c:pt>
                <c:pt idx="98182">
                  <c:v>325.86520499989996</c:v>
                </c:pt>
                <c:pt idx="98183">
                  <c:v>325.88354800009205</c:v>
                </c:pt>
                <c:pt idx="98184">
                  <c:v>325.888443000167</c:v>
                </c:pt>
                <c:pt idx="98185">
                  <c:v>325.89848599991399</c:v>
                </c:pt>
                <c:pt idx="98186">
                  <c:v>325.90503399978797</c:v>
                </c:pt>
                <c:pt idx="98187">
                  <c:v>325.90580899977795</c:v>
                </c:pt>
                <c:pt idx="98188">
                  <c:v>325.90585900015799</c:v>
                </c:pt>
                <c:pt idx="98189">
                  <c:v>325.90704099993599</c:v>
                </c:pt>
                <c:pt idx="98190">
                  <c:v>325.907975000063</c:v>
                </c:pt>
                <c:pt idx="98191">
                  <c:v>325.92699699989601</c:v>
                </c:pt>
                <c:pt idx="98192">
                  <c:v>325.92748200022402</c:v>
                </c:pt>
                <c:pt idx="98193">
                  <c:v>325.92839300014003</c:v>
                </c:pt>
                <c:pt idx="98194">
                  <c:v>325.92913200005501</c:v>
                </c:pt>
                <c:pt idx="98195">
                  <c:v>325.93546899988701</c:v>
                </c:pt>
                <c:pt idx="98196">
                  <c:v>325.936055000056</c:v>
                </c:pt>
                <c:pt idx="98197">
                  <c:v>325.93696799995001</c:v>
                </c:pt>
                <c:pt idx="98198">
                  <c:v>325.938115000099</c:v>
                </c:pt>
                <c:pt idx="98199">
                  <c:v>325.944586999867</c:v>
                </c:pt>
                <c:pt idx="98200">
                  <c:v>325.94521200007802</c:v>
                </c:pt>
                <c:pt idx="98201">
                  <c:v>325.94652099987798</c:v>
                </c:pt>
                <c:pt idx="98202">
                  <c:v>325.94738499983504</c:v>
                </c:pt>
                <c:pt idx="98203">
                  <c:v>325.97054400002804</c:v>
                </c:pt>
                <c:pt idx="98204">
                  <c:v>325.97114800000696</c:v>
                </c:pt>
                <c:pt idx="98205">
                  <c:v>325.972209000156</c:v>
                </c:pt>
                <c:pt idx="98206">
                  <c:v>325.97305099989097</c:v>
                </c:pt>
                <c:pt idx="98207">
                  <c:v>325.97724000015597</c:v>
                </c:pt>
                <c:pt idx="98208">
                  <c:v>325.97738999993402</c:v>
                </c:pt>
                <c:pt idx="98209">
                  <c:v>325.97780800006097</c:v>
                </c:pt>
                <c:pt idx="98210">
                  <c:v>325.97889299995501</c:v>
                </c:pt>
                <c:pt idx="98211">
                  <c:v>325.979683999776</c:v>
                </c:pt>
                <c:pt idx="98212">
                  <c:v>325.98328099993495</c:v>
                </c:pt>
                <c:pt idx="98213">
                  <c:v>325.983932999861</c:v>
                </c:pt>
                <c:pt idx="98214">
                  <c:v>325.98514700020996</c:v>
                </c:pt>
                <c:pt idx="98215">
                  <c:v>325.98603199994602</c:v>
                </c:pt>
                <c:pt idx="98216">
                  <c:v>325.988543000221</c:v>
                </c:pt>
                <c:pt idx="98217">
                  <c:v>325.98921499993497</c:v>
                </c:pt>
                <c:pt idx="98218">
                  <c:v>325.990479000211</c:v>
                </c:pt>
                <c:pt idx="98219">
                  <c:v>325.991381000221</c:v>
                </c:pt>
                <c:pt idx="98220">
                  <c:v>325.99458599997803</c:v>
                </c:pt>
                <c:pt idx="98221">
                  <c:v>326.00309100007496</c:v>
                </c:pt>
                <c:pt idx="98222">
                  <c:v>326.00345899982102</c:v>
                </c:pt>
                <c:pt idx="98223">
                  <c:v>326.00410799977897</c:v>
                </c:pt>
                <c:pt idx="98224">
                  <c:v>326.00454200019095</c:v>
                </c:pt>
                <c:pt idx="98225">
                  <c:v>326.00597700002197</c:v>
                </c:pt>
                <c:pt idx="98226">
                  <c:v>326.00947599985301</c:v>
                </c:pt>
                <c:pt idx="98227">
                  <c:v>326.009847000023</c:v>
                </c:pt>
                <c:pt idx="98228">
                  <c:v>326.01058299997004</c:v>
                </c:pt>
                <c:pt idx="98229">
                  <c:v>326.01103300021305</c:v>
                </c:pt>
                <c:pt idx="98230">
                  <c:v>326.01953799985404</c:v>
                </c:pt>
                <c:pt idx="98231">
                  <c:v>326.02713599999305</c:v>
                </c:pt>
                <c:pt idx="98232">
                  <c:v>326.02732699979197</c:v>
                </c:pt>
                <c:pt idx="98233">
                  <c:v>326.02782699996101</c:v>
                </c:pt>
                <c:pt idx="98234">
                  <c:v>326.028905999919</c:v>
                </c:pt>
                <c:pt idx="98235">
                  <c:v>326.02959799987696</c:v>
                </c:pt>
                <c:pt idx="98236">
                  <c:v>326.03741200000502</c:v>
                </c:pt>
                <c:pt idx="98237">
                  <c:v>326.05344300009102</c:v>
                </c:pt>
                <c:pt idx="98238">
                  <c:v>326.05397399993302</c:v>
                </c:pt>
                <c:pt idx="98239">
                  <c:v>326.054955000017</c:v>
                </c:pt>
                <c:pt idx="98240">
                  <c:v>326.055663999795</c:v>
                </c:pt>
                <c:pt idx="98241">
                  <c:v>326.059986000018</c:v>
                </c:pt>
                <c:pt idx="98242">
                  <c:v>326.065326999923</c:v>
                </c:pt>
                <c:pt idx="98243">
                  <c:v>326.07529500000902</c:v>
                </c:pt>
                <c:pt idx="98244">
                  <c:v>326.08480499993601</c:v>
                </c:pt>
                <c:pt idx="98245">
                  <c:v>326.097766000202</c:v>
                </c:pt>
                <c:pt idx="98246">
                  <c:v>326.09847499998</c:v>
                </c:pt>
                <c:pt idx="98247">
                  <c:v>326.09984100008603</c:v>
                </c:pt>
                <c:pt idx="98248">
                  <c:v>326.10068800022401</c:v>
                </c:pt>
                <c:pt idx="98249">
                  <c:v>326.101185999959</c:v>
                </c:pt>
                <c:pt idx="98250">
                  <c:v>326.10159300020302</c:v>
                </c:pt>
                <c:pt idx="98251">
                  <c:v>326.10230099999097</c:v>
                </c:pt>
                <c:pt idx="98252">
                  <c:v>326.10258800013901</c:v>
                </c:pt>
                <c:pt idx="98253">
                  <c:v>326.10287499983298</c:v>
                </c:pt>
                <c:pt idx="98254">
                  <c:v>326.11623200000298</c:v>
                </c:pt>
                <c:pt idx="98255">
                  <c:v>326.140567000038</c:v>
                </c:pt>
                <c:pt idx="98256">
                  <c:v>326.14125000009102</c:v>
                </c:pt>
                <c:pt idx="98257">
                  <c:v>326.14263100003802</c:v>
                </c:pt>
                <c:pt idx="98258">
                  <c:v>326.143580999996</c:v>
                </c:pt>
                <c:pt idx="98259">
                  <c:v>326.15618899990199</c:v>
                </c:pt>
                <c:pt idx="98260">
                  <c:v>326.16987800019996</c:v>
                </c:pt>
                <c:pt idx="98261">
                  <c:v>326.17056299977702</c:v>
                </c:pt>
                <c:pt idx="98262">
                  <c:v>326.17181900013696</c:v>
                </c:pt>
                <c:pt idx="98263">
                  <c:v>326.17269000002096</c:v>
                </c:pt>
                <c:pt idx="98264">
                  <c:v>326.18866700022397</c:v>
                </c:pt>
                <c:pt idx="98265">
                  <c:v>326.19101399995998</c:v>
                </c:pt>
                <c:pt idx="98266">
                  <c:v>326.19797899997099</c:v>
                </c:pt>
                <c:pt idx="98267">
                  <c:v>326.19857700001302</c:v>
                </c:pt>
                <c:pt idx="98268">
                  <c:v>326.199799999812</c:v>
                </c:pt>
                <c:pt idx="98269">
                  <c:v>326.20056699988697</c:v>
                </c:pt>
                <c:pt idx="98270">
                  <c:v>326.20303900011999</c:v>
                </c:pt>
                <c:pt idx="98271">
                  <c:v>326.203679000173</c:v>
                </c:pt>
                <c:pt idx="98272">
                  <c:v>326.20485600000296</c:v>
                </c:pt>
                <c:pt idx="98273">
                  <c:v>326.20568699985597</c:v>
                </c:pt>
                <c:pt idx="98274">
                  <c:v>326.21972200013204</c:v>
                </c:pt>
                <c:pt idx="98275">
                  <c:v>326.22017299991001</c:v>
                </c:pt>
                <c:pt idx="98276">
                  <c:v>326.22089000005798</c:v>
                </c:pt>
                <c:pt idx="98277">
                  <c:v>326.22168899979403</c:v>
                </c:pt>
                <c:pt idx="98278">
                  <c:v>326.23935499986999</c:v>
                </c:pt>
                <c:pt idx="98279">
                  <c:v>326.25459600012601</c:v>
                </c:pt>
                <c:pt idx="98280">
                  <c:v>326.27321200015996</c:v>
                </c:pt>
                <c:pt idx="98281">
                  <c:v>326.274102999832</c:v>
                </c:pt>
                <c:pt idx="98282">
                  <c:v>326.27475099980001</c:v>
                </c:pt>
                <c:pt idx="98283">
                  <c:v>326.27571400007497</c:v>
                </c:pt>
                <c:pt idx="98284">
                  <c:v>326.27658499995897</c:v>
                </c:pt>
                <c:pt idx="98285">
                  <c:v>326.27795300004396</c:v>
                </c:pt>
                <c:pt idx="98286">
                  <c:v>326.278659999843</c:v>
                </c:pt>
                <c:pt idx="98287">
                  <c:v>326.27995399980097</c:v>
                </c:pt>
                <c:pt idx="98288">
                  <c:v>326.28055799978</c:v>
                </c:pt>
                <c:pt idx="98289">
                  <c:v>326.280870000118</c:v>
                </c:pt>
                <c:pt idx="98290">
                  <c:v>326.28131499995999</c:v>
                </c:pt>
                <c:pt idx="98291">
                  <c:v>326.28263700007602</c:v>
                </c:pt>
                <c:pt idx="98292">
                  <c:v>326.28398099996002</c:v>
                </c:pt>
                <c:pt idx="98293">
                  <c:v>326.30267700005697</c:v>
                </c:pt>
                <c:pt idx="98294">
                  <c:v>326.30339500019505</c:v>
                </c:pt>
                <c:pt idx="98295">
                  <c:v>326.30478400005802</c:v>
                </c:pt>
                <c:pt idx="98296">
                  <c:v>326.30615800007899</c:v>
                </c:pt>
                <c:pt idx="98297">
                  <c:v>326.32289100001799</c:v>
                </c:pt>
                <c:pt idx="98298">
                  <c:v>326.33881599986103</c:v>
                </c:pt>
                <c:pt idx="98299">
                  <c:v>326.339568000094</c:v>
                </c:pt>
                <c:pt idx="98300">
                  <c:v>326.34094600007302</c:v>
                </c:pt>
                <c:pt idx="98301">
                  <c:v>326.34232100008302</c:v>
                </c:pt>
                <c:pt idx="98302">
                  <c:v>326.343479000115</c:v>
                </c:pt>
                <c:pt idx="98303">
                  <c:v>326.35058999994703</c:v>
                </c:pt>
                <c:pt idx="98304">
                  <c:v>326.35463399992597</c:v>
                </c:pt>
                <c:pt idx="98305">
                  <c:v>326.38830999985601</c:v>
                </c:pt>
                <c:pt idx="98306">
                  <c:v>326.41106800019702</c:v>
                </c:pt>
                <c:pt idx="98307">
                  <c:v>326.41324999985898</c:v>
                </c:pt>
                <c:pt idx="98308">
                  <c:v>326.413954000145</c:v>
                </c:pt>
                <c:pt idx="98309">
                  <c:v>326.41540299982796</c:v>
                </c:pt>
                <c:pt idx="98310">
                  <c:v>326.41632600007097</c:v>
                </c:pt>
                <c:pt idx="98311">
                  <c:v>326.430321999851</c:v>
                </c:pt>
                <c:pt idx="98312">
                  <c:v>326.43079799981899</c:v>
                </c:pt>
                <c:pt idx="98313">
                  <c:v>326.431456000136</c:v>
                </c:pt>
                <c:pt idx="98314">
                  <c:v>326.43232400005195</c:v>
                </c:pt>
                <c:pt idx="98315">
                  <c:v>326.44329999993698</c:v>
                </c:pt>
                <c:pt idx="98316">
                  <c:v>326.44396600016898</c:v>
                </c:pt>
                <c:pt idx="98317">
                  <c:v>326.44498799982102</c:v>
                </c:pt>
                <c:pt idx="98318">
                  <c:v>326.44530200013799</c:v>
                </c:pt>
                <c:pt idx="98319">
                  <c:v>326.44575399990498</c:v>
                </c:pt>
                <c:pt idx="98320">
                  <c:v>326.44630799995798</c:v>
                </c:pt>
                <c:pt idx="98321">
                  <c:v>326.44708699990497</c:v>
                </c:pt>
                <c:pt idx="98322">
                  <c:v>326.44810800002199</c:v>
                </c:pt>
                <c:pt idx="98323">
                  <c:v>326.45752300004398</c:v>
                </c:pt>
                <c:pt idx="98324">
                  <c:v>326.45795300004397</c:v>
                </c:pt>
                <c:pt idx="98325">
                  <c:v>326.458641000044</c:v>
                </c:pt>
                <c:pt idx="98326">
                  <c:v>326.459195000097</c:v>
                </c:pt>
                <c:pt idx="98327">
                  <c:v>326.46172400018196</c:v>
                </c:pt>
                <c:pt idx="98328">
                  <c:v>326.46243799990702</c:v>
                </c:pt>
                <c:pt idx="98329">
                  <c:v>326.46375400008702</c:v>
                </c:pt>
                <c:pt idx="98330">
                  <c:v>326.464750000013</c:v>
                </c:pt>
                <c:pt idx="98331">
                  <c:v>326.464920000034</c:v>
                </c:pt>
                <c:pt idx="98332">
                  <c:v>326.478416000099</c:v>
                </c:pt>
                <c:pt idx="98333">
                  <c:v>326.47900700021603</c:v>
                </c:pt>
                <c:pt idx="98334">
                  <c:v>326.48014300002598</c:v>
                </c:pt>
                <c:pt idx="98335">
                  <c:v>326.48092399995204</c:v>
                </c:pt>
                <c:pt idx="98336">
                  <c:v>326.495481000165</c:v>
                </c:pt>
                <c:pt idx="98337">
                  <c:v>326.495886999964</c:v>
                </c:pt>
                <c:pt idx="98338">
                  <c:v>326.49669100010198</c:v>
                </c:pt>
                <c:pt idx="98339">
                  <c:v>326.49729900003803</c:v>
                </c:pt>
                <c:pt idx="98340">
                  <c:v>326.50236900008099</c:v>
                </c:pt>
                <c:pt idx="98341">
                  <c:v>326.51055799988103</c:v>
                </c:pt>
                <c:pt idx="98342">
                  <c:v>326.51944000008302</c:v>
                </c:pt>
                <c:pt idx="98343">
                  <c:v>326.52711699984098</c:v>
                </c:pt>
                <c:pt idx="98344">
                  <c:v>326.52776199984095</c:v>
                </c:pt>
                <c:pt idx="98345">
                  <c:v>326.52900199991501</c:v>
                </c:pt>
                <c:pt idx="98346">
                  <c:v>326.53028599997901</c:v>
                </c:pt>
                <c:pt idx="98347">
                  <c:v>326.53178700002098</c:v>
                </c:pt>
                <c:pt idx="98348">
                  <c:v>326.532124000095</c:v>
                </c:pt>
                <c:pt idx="98349">
                  <c:v>326.53859899983195</c:v>
                </c:pt>
                <c:pt idx="98350">
                  <c:v>326.53927899991601</c:v>
                </c:pt>
                <c:pt idx="98351">
                  <c:v>326.54053399983195</c:v>
                </c:pt>
                <c:pt idx="98352">
                  <c:v>326.54142499995902</c:v>
                </c:pt>
                <c:pt idx="98353">
                  <c:v>326.54281699979003</c:v>
                </c:pt>
                <c:pt idx="98354">
                  <c:v>326.54583800012898</c:v>
                </c:pt>
                <c:pt idx="98355">
                  <c:v>326.54635100015997</c:v>
                </c:pt>
                <c:pt idx="98356">
                  <c:v>326.54697699990703</c:v>
                </c:pt>
                <c:pt idx="98357">
                  <c:v>326.54746900016102</c:v>
                </c:pt>
                <c:pt idx="98358">
                  <c:v>326.554978999865</c:v>
                </c:pt>
                <c:pt idx="98359">
                  <c:v>326.55539500001299</c:v>
                </c:pt>
                <c:pt idx="98360">
                  <c:v>326.55595100004501</c:v>
                </c:pt>
                <c:pt idx="98361">
                  <c:v>326.55681500000298</c:v>
                </c:pt>
                <c:pt idx="98362">
                  <c:v>326.56493300009902</c:v>
                </c:pt>
                <c:pt idx="98363">
                  <c:v>326.56498699998303</c:v>
                </c:pt>
                <c:pt idx="98364">
                  <c:v>326.56579600006802</c:v>
                </c:pt>
                <c:pt idx="98365">
                  <c:v>326.56749799980298</c:v>
                </c:pt>
                <c:pt idx="98366">
                  <c:v>326.568437999867</c:v>
                </c:pt>
                <c:pt idx="98367">
                  <c:v>326.58270299998497</c:v>
                </c:pt>
                <c:pt idx="98368">
                  <c:v>326.58334200004902</c:v>
                </c:pt>
                <c:pt idx="98369">
                  <c:v>326.58457099978398</c:v>
                </c:pt>
                <c:pt idx="98370">
                  <c:v>326.58544900004898</c:v>
                </c:pt>
                <c:pt idx="98371">
                  <c:v>326.58842499995399</c:v>
                </c:pt>
                <c:pt idx="98372">
                  <c:v>326.58904800018701</c:v>
                </c:pt>
                <c:pt idx="98373">
                  <c:v>326.59027099998599</c:v>
                </c:pt>
                <c:pt idx="98374">
                  <c:v>326.59104999993298</c:v>
                </c:pt>
                <c:pt idx="98375">
                  <c:v>326.59136299980599</c:v>
                </c:pt>
                <c:pt idx="98376">
                  <c:v>326.59384599992302</c:v>
                </c:pt>
                <c:pt idx="98377">
                  <c:v>326.59453199994397</c:v>
                </c:pt>
                <c:pt idx="98378">
                  <c:v>326.59511200017704</c:v>
                </c:pt>
                <c:pt idx="98379">
                  <c:v>326.59560299998702</c:v>
                </c:pt>
                <c:pt idx="98380">
                  <c:v>326.59591499986999</c:v>
                </c:pt>
                <c:pt idx="98381">
                  <c:v>326.596649999828</c:v>
                </c:pt>
                <c:pt idx="98382">
                  <c:v>326.59688300009202</c:v>
                </c:pt>
                <c:pt idx="98383">
                  <c:v>326.59739100017703</c:v>
                </c:pt>
                <c:pt idx="98384">
                  <c:v>326.615806000063</c:v>
                </c:pt>
                <c:pt idx="98385">
                  <c:v>326.61728599987299</c:v>
                </c:pt>
                <c:pt idx="98386">
                  <c:v>326.63441400018195</c:v>
                </c:pt>
                <c:pt idx="98387">
                  <c:v>326.64294200003496</c:v>
                </c:pt>
                <c:pt idx="98388">
                  <c:v>326.64364399988699</c:v>
                </c:pt>
                <c:pt idx="98389">
                  <c:v>326.64492399999199</c:v>
                </c:pt>
                <c:pt idx="98390">
                  <c:v>326.64565499999202</c:v>
                </c:pt>
                <c:pt idx="98391">
                  <c:v>326.66118299994099</c:v>
                </c:pt>
                <c:pt idx="98392">
                  <c:v>326.66170599986799</c:v>
                </c:pt>
                <c:pt idx="98393">
                  <c:v>326.66180800015303</c:v>
                </c:pt>
                <c:pt idx="98394">
                  <c:v>326.66303199994201</c:v>
                </c:pt>
                <c:pt idx="98395">
                  <c:v>326.66312599985702</c:v>
                </c:pt>
                <c:pt idx="98396">
                  <c:v>326.66402399991</c:v>
                </c:pt>
                <c:pt idx="98397">
                  <c:v>326.66978399993201</c:v>
                </c:pt>
                <c:pt idx="98398">
                  <c:v>326.67594800022903</c:v>
                </c:pt>
                <c:pt idx="98399">
                  <c:v>326.68123800021897</c:v>
                </c:pt>
                <c:pt idx="98400">
                  <c:v>326.68177699997597</c:v>
                </c:pt>
                <c:pt idx="98401">
                  <c:v>326.68289499997599</c:v>
                </c:pt>
                <c:pt idx="98402">
                  <c:v>326.68370999999701</c:v>
                </c:pt>
                <c:pt idx="98403">
                  <c:v>326.69408999981897</c:v>
                </c:pt>
                <c:pt idx="98404">
                  <c:v>326.694712000062</c:v>
                </c:pt>
                <c:pt idx="98405">
                  <c:v>326.70312700019997</c:v>
                </c:pt>
                <c:pt idx="98406">
                  <c:v>326.70361100008398</c:v>
                </c:pt>
                <c:pt idx="98407">
                  <c:v>326.70445099984096</c:v>
                </c:pt>
                <c:pt idx="98408">
                  <c:v>326.70513099992598</c:v>
                </c:pt>
                <c:pt idx="98409">
                  <c:v>326.70741399988401</c:v>
                </c:pt>
                <c:pt idx="98410">
                  <c:v>326.708053999936</c:v>
                </c:pt>
                <c:pt idx="98411">
                  <c:v>326.70937300008501</c:v>
                </c:pt>
                <c:pt idx="98412">
                  <c:v>326.71028200002098</c:v>
                </c:pt>
                <c:pt idx="98413">
                  <c:v>326.72665700010799</c:v>
                </c:pt>
                <c:pt idx="98414">
                  <c:v>326.73587799990798</c:v>
                </c:pt>
                <c:pt idx="98415">
                  <c:v>326.73826400014104</c:v>
                </c:pt>
                <c:pt idx="98416">
                  <c:v>326.73895400011997</c:v>
                </c:pt>
                <c:pt idx="98417">
                  <c:v>326.740167000025</c:v>
                </c:pt>
                <c:pt idx="98418">
                  <c:v>326.74146499993998</c:v>
                </c:pt>
                <c:pt idx="98419">
                  <c:v>326.76162300003801</c:v>
                </c:pt>
                <c:pt idx="98420">
                  <c:v>326.76219799986899</c:v>
                </c:pt>
                <c:pt idx="98421">
                  <c:v>326.762791999954</c:v>
                </c:pt>
                <c:pt idx="98422">
                  <c:v>326.76315400021798</c:v>
                </c:pt>
                <c:pt idx="98423">
                  <c:v>326.76326399996401</c:v>
                </c:pt>
                <c:pt idx="98424">
                  <c:v>326.76344999981598</c:v>
                </c:pt>
                <c:pt idx="98425">
                  <c:v>326.76392800021796</c:v>
                </c:pt>
                <c:pt idx="98426">
                  <c:v>326.76458500009102</c:v>
                </c:pt>
                <c:pt idx="98427">
                  <c:v>326.76540600004898</c:v>
                </c:pt>
                <c:pt idx="98428">
                  <c:v>326.76690400012302</c:v>
                </c:pt>
                <c:pt idx="98429">
                  <c:v>326.77807199979696</c:v>
                </c:pt>
                <c:pt idx="98430">
                  <c:v>326.77887099998702</c:v>
                </c:pt>
                <c:pt idx="98431">
                  <c:v>326.78017399984998</c:v>
                </c:pt>
                <c:pt idx="98432">
                  <c:v>326.78153599999797</c:v>
                </c:pt>
                <c:pt idx="98433">
                  <c:v>326.79053599986202</c:v>
                </c:pt>
                <c:pt idx="98434">
                  <c:v>326.79120900002005</c:v>
                </c:pt>
                <c:pt idx="98435">
                  <c:v>326.79122899980905</c:v>
                </c:pt>
                <c:pt idx="98436">
                  <c:v>326.791698999841</c:v>
                </c:pt>
                <c:pt idx="98437">
                  <c:v>326.79236400008398</c:v>
                </c:pt>
                <c:pt idx="98438">
                  <c:v>326.79262200008401</c:v>
                </c:pt>
                <c:pt idx="98439">
                  <c:v>326.79323100001</c:v>
                </c:pt>
                <c:pt idx="98440">
                  <c:v>326.79327699997799</c:v>
                </c:pt>
                <c:pt idx="98441">
                  <c:v>326.81241799991699</c:v>
                </c:pt>
                <c:pt idx="98442">
                  <c:v>326.81350199982199</c:v>
                </c:pt>
                <c:pt idx="98443">
                  <c:v>326.81387499997004</c:v>
                </c:pt>
                <c:pt idx="98444">
                  <c:v>326.81428300020303</c:v>
                </c:pt>
                <c:pt idx="98445">
                  <c:v>326.814614999875</c:v>
                </c:pt>
                <c:pt idx="98446">
                  <c:v>326.81508299992799</c:v>
                </c:pt>
                <c:pt idx="98447">
                  <c:v>326.826857000014</c:v>
                </c:pt>
                <c:pt idx="98448">
                  <c:v>326.82753900007805</c:v>
                </c:pt>
                <c:pt idx="98449">
                  <c:v>326.828762999866</c:v>
                </c:pt>
                <c:pt idx="98450">
                  <c:v>326.82957099996196</c:v>
                </c:pt>
                <c:pt idx="98451">
                  <c:v>326.837385000089</c:v>
                </c:pt>
                <c:pt idx="98452">
                  <c:v>326.837929999783</c:v>
                </c:pt>
                <c:pt idx="98453">
                  <c:v>326.83889400004705</c:v>
                </c:pt>
                <c:pt idx="98454">
                  <c:v>326.83966500007898</c:v>
                </c:pt>
                <c:pt idx="98455">
                  <c:v>326.84362300005802</c:v>
                </c:pt>
                <c:pt idx="98456">
                  <c:v>326.84430900007999</c:v>
                </c:pt>
                <c:pt idx="98457">
                  <c:v>326.84516800008998</c:v>
                </c:pt>
                <c:pt idx="98458">
                  <c:v>326.84553099988904</c:v>
                </c:pt>
                <c:pt idx="98459">
                  <c:v>326.846362000196</c:v>
                </c:pt>
                <c:pt idx="98460">
                  <c:v>326.85589399989101</c:v>
                </c:pt>
                <c:pt idx="98461">
                  <c:v>326.86120600010298</c:v>
                </c:pt>
                <c:pt idx="98462">
                  <c:v>326.86391600009296</c:v>
                </c:pt>
                <c:pt idx="98463">
                  <c:v>326.86767599989201</c:v>
                </c:pt>
                <c:pt idx="98464">
                  <c:v>326.86770600002995</c:v>
                </c:pt>
                <c:pt idx="98465">
                  <c:v>326.86827799989197</c:v>
                </c:pt>
                <c:pt idx="98466">
                  <c:v>326.86951599998702</c:v>
                </c:pt>
                <c:pt idx="98467">
                  <c:v>326.87039499978698</c:v>
                </c:pt>
                <c:pt idx="98468">
                  <c:v>326.89542199977899</c:v>
                </c:pt>
                <c:pt idx="98469">
                  <c:v>326.896115000181</c:v>
                </c:pt>
                <c:pt idx="98470">
                  <c:v>326.89728100012798</c:v>
                </c:pt>
                <c:pt idx="98471">
                  <c:v>326.898221000192</c:v>
                </c:pt>
                <c:pt idx="98472">
                  <c:v>326.90713900001299</c:v>
                </c:pt>
                <c:pt idx="98473">
                  <c:v>326.91737999993995</c:v>
                </c:pt>
                <c:pt idx="98474">
                  <c:v>326.93213999982601</c:v>
                </c:pt>
                <c:pt idx="98475">
                  <c:v>326.940327000102</c:v>
                </c:pt>
                <c:pt idx="98476">
                  <c:v>326.94381800001696</c:v>
                </c:pt>
                <c:pt idx="98477">
                  <c:v>326.94433000006001</c:v>
                </c:pt>
                <c:pt idx="98478">
                  <c:v>326.94538599980598</c:v>
                </c:pt>
                <c:pt idx="98479">
                  <c:v>326.94602599985899</c:v>
                </c:pt>
                <c:pt idx="98480">
                  <c:v>326.96813299980903</c:v>
                </c:pt>
                <c:pt idx="98481">
                  <c:v>326.96878099977704</c:v>
                </c:pt>
                <c:pt idx="98482">
                  <c:v>326.96988399993597</c:v>
                </c:pt>
                <c:pt idx="98483">
                  <c:v>326.97072600012598</c:v>
                </c:pt>
                <c:pt idx="98484">
                  <c:v>326.97077900002097</c:v>
                </c:pt>
                <c:pt idx="98485">
                  <c:v>326.97744100005298</c:v>
                </c:pt>
                <c:pt idx="98486">
                  <c:v>326.98081599983198</c:v>
                </c:pt>
                <c:pt idx="98487">
                  <c:v>326.98958799983296</c:v>
                </c:pt>
                <c:pt idx="98488">
                  <c:v>326.99262899996</c:v>
                </c:pt>
                <c:pt idx="98489">
                  <c:v>326.993331999801</c:v>
                </c:pt>
                <c:pt idx="98490">
                  <c:v>326.99457699982298</c:v>
                </c:pt>
                <c:pt idx="98491">
                  <c:v>326.99544200022501</c:v>
                </c:pt>
                <c:pt idx="98492">
                  <c:v>327.00400900011999</c:v>
                </c:pt>
                <c:pt idx="98493">
                  <c:v>327.004614000088</c:v>
                </c:pt>
                <c:pt idx="98494">
                  <c:v>327.00588699981301</c:v>
                </c:pt>
                <c:pt idx="98495">
                  <c:v>327.00688700015201</c:v>
                </c:pt>
                <c:pt idx="98496">
                  <c:v>327.01606699993096</c:v>
                </c:pt>
                <c:pt idx="98497">
                  <c:v>327.01686800010003</c:v>
                </c:pt>
                <c:pt idx="98498">
                  <c:v>327.017562000037</c:v>
                </c:pt>
                <c:pt idx="98499">
                  <c:v>327.01798700008999</c:v>
                </c:pt>
                <c:pt idx="98500">
                  <c:v>327.018924000185</c:v>
                </c:pt>
                <c:pt idx="98501">
                  <c:v>327.05074300019902</c:v>
                </c:pt>
                <c:pt idx="98502">
                  <c:v>327.05109100015699</c:v>
                </c:pt>
                <c:pt idx="98503">
                  <c:v>327.05164400022102</c:v>
                </c:pt>
                <c:pt idx="98504">
                  <c:v>327.05167899985099</c:v>
                </c:pt>
                <c:pt idx="98505">
                  <c:v>327.05196400002001</c:v>
                </c:pt>
                <c:pt idx="98506">
                  <c:v>327.05218799992502</c:v>
                </c:pt>
                <c:pt idx="98507">
                  <c:v>327.05249999980799</c:v>
                </c:pt>
                <c:pt idx="98508">
                  <c:v>327.05260800002998</c:v>
                </c:pt>
                <c:pt idx="98509">
                  <c:v>327.05295100004099</c:v>
                </c:pt>
                <c:pt idx="98510">
                  <c:v>327.05307200012601</c:v>
                </c:pt>
                <c:pt idx="98511">
                  <c:v>327.05343999987201</c:v>
                </c:pt>
                <c:pt idx="98512">
                  <c:v>327.05393400010502</c:v>
                </c:pt>
                <c:pt idx="98513">
                  <c:v>327.05427100017897</c:v>
                </c:pt>
                <c:pt idx="98514">
                  <c:v>327.05489599993598</c:v>
                </c:pt>
                <c:pt idx="98515">
                  <c:v>327.05489899990397</c:v>
                </c:pt>
                <c:pt idx="98516">
                  <c:v>327.05512599977703</c:v>
                </c:pt>
                <c:pt idx="98517">
                  <c:v>327.07396500018103</c:v>
                </c:pt>
                <c:pt idx="98518">
                  <c:v>327.07472999982201</c:v>
                </c:pt>
                <c:pt idx="98519">
                  <c:v>327.07594200019201</c:v>
                </c:pt>
                <c:pt idx="98520">
                  <c:v>327.07723600015004</c:v>
                </c:pt>
                <c:pt idx="98521">
                  <c:v>327.082416999928</c:v>
                </c:pt>
                <c:pt idx="98522">
                  <c:v>327.083014999971</c:v>
                </c:pt>
                <c:pt idx="98523">
                  <c:v>327.08346500021401</c:v>
                </c:pt>
                <c:pt idx="98524">
                  <c:v>327.08390000016101</c:v>
                </c:pt>
                <c:pt idx="98525">
                  <c:v>327.08440899978001</c:v>
                </c:pt>
                <c:pt idx="98526">
                  <c:v>327.08482099997099</c:v>
                </c:pt>
                <c:pt idx="98527">
                  <c:v>327.08524200006599</c:v>
                </c:pt>
                <c:pt idx="98528">
                  <c:v>327.085504000024</c:v>
                </c:pt>
                <c:pt idx="98529">
                  <c:v>327.089444000193</c:v>
                </c:pt>
                <c:pt idx="98530">
                  <c:v>327.10051899994102</c:v>
                </c:pt>
                <c:pt idx="98531">
                  <c:v>327.101203999973</c:v>
                </c:pt>
                <c:pt idx="98532">
                  <c:v>327.10252900005798</c:v>
                </c:pt>
                <c:pt idx="98533">
                  <c:v>327.10349799981395</c:v>
                </c:pt>
                <c:pt idx="98534">
                  <c:v>327.10498400001597</c:v>
                </c:pt>
                <c:pt idx="98535">
                  <c:v>327.111796999815</c:v>
                </c:pt>
                <c:pt idx="98536">
                  <c:v>327.11215800009001</c:v>
                </c:pt>
                <c:pt idx="98537">
                  <c:v>327.11290599991099</c:v>
                </c:pt>
                <c:pt idx="98538">
                  <c:v>327.11346999985801</c:v>
                </c:pt>
                <c:pt idx="98539">
                  <c:v>327.12369799992297</c:v>
                </c:pt>
                <c:pt idx="98540">
                  <c:v>327.12407799999704</c:v>
                </c:pt>
                <c:pt idx="98541">
                  <c:v>327.12698200020895</c:v>
                </c:pt>
                <c:pt idx="98542">
                  <c:v>327.12921800020899</c:v>
                </c:pt>
                <c:pt idx="98543">
                  <c:v>327.12980599990203</c:v>
                </c:pt>
                <c:pt idx="98544">
                  <c:v>327.13091100003999</c:v>
                </c:pt>
                <c:pt idx="98545">
                  <c:v>327.13096499992298</c:v>
                </c:pt>
                <c:pt idx="98546">
                  <c:v>327.13171300019803</c:v>
                </c:pt>
                <c:pt idx="98547">
                  <c:v>327.13770800000901</c:v>
                </c:pt>
                <c:pt idx="98548">
                  <c:v>327.16109000011699</c:v>
                </c:pt>
                <c:pt idx="98549">
                  <c:v>327.19094699996197</c:v>
                </c:pt>
                <c:pt idx="98550">
                  <c:v>327.19157400015303</c:v>
                </c:pt>
                <c:pt idx="98551">
                  <c:v>327.19291300008899</c:v>
                </c:pt>
                <c:pt idx="98552">
                  <c:v>327.19384399979299</c:v>
                </c:pt>
                <c:pt idx="98553">
                  <c:v>327.19651900015299</c:v>
                </c:pt>
                <c:pt idx="98554">
                  <c:v>327.19941799996298</c:v>
                </c:pt>
                <c:pt idx="98555">
                  <c:v>327.21047699988003</c:v>
                </c:pt>
                <c:pt idx="98556">
                  <c:v>327.21126800015497</c:v>
                </c:pt>
                <c:pt idx="98557">
                  <c:v>327.21264800011301</c:v>
                </c:pt>
                <c:pt idx="98558">
                  <c:v>327.21901200011405</c:v>
                </c:pt>
                <c:pt idx="98559">
                  <c:v>327.21941199997599</c:v>
                </c:pt>
                <c:pt idx="98560">
                  <c:v>327.22004800007198</c:v>
                </c:pt>
                <c:pt idx="98561">
                  <c:v>327.220582999871</c:v>
                </c:pt>
                <c:pt idx="98562">
                  <c:v>327.22681099994497</c:v>
                </c:pt>
                <c:pt idx="98563">
                  <c:v>327.22744600005103</c:v>
                </c:pt>
                <c:pt idx="98564">
                  <c:v>327.228896000178</c:v>
                </c:pt>
                <c:pt idx="98565">
                  <c:v>327.22976900004102</c:v>
                </c:pt>
                <c:pt idx="98566">
                  <c:v>327.24424600019097</c:v>
                </c:pt>
                <c:pt idx="98567">
                  <c:v>327.25631999983301</c:v>
                </c:pt>
                <c:pt idx="98568">
                  <c:v>327.25670599984301</c:v>
                </c:pt>
                <c:pt idx="98569">
                  <c:v>327.25740600017099</c:v>
                </c:pt>
                <c:pt idx="98570">
                  <c:v>327.25798399997001</c:v>
                </c:pt>
                <c:pt idx="98571">
                  <c:v>327.25858599997002</c:v>
                </c:pt>
                <c:pt idx="98572">
                  <c:v>327.25922999998096</c:v>
                </c:pt>
                <c:pt idx="98573">
                  <c:v>327.26050200017102</c:v>
                </c:pt>
                <c:pt idx="98574">
                  <c:v>327.26054700015004</c:v>
                </c:pt>
                <c:pt idx="98575">
                  <c:v>327.26130299988597</c:v>
                </c:pt>
                <c:pt idx="98576">
                  <c:v>327.26632399999204</c:v>
                </c:pt>
                <c:pt idx="98577">
                  <c:v>327.269200000046</c:v>
                </c:pt>
                <c:pt idx="98578">
                  <c:v>327.27603900002498</c:v>
                </c:pt>
                <c:pt idx="98579">
                  <c:v>327.27675200021599</c:v>
                </c:pt>
                <c:pt idx="98580">
                  <c:v>327.27813600013098</c:v>
                </c:pt>
                <c:pt idx="98581">
                  <c:v>327.27926100005698</c:v>
                </c:pt>
                <c:pt idx="98582">
                  <c:v>327.28012100005799</c:v>
                </c:pt>
                <c:pt idx="98583">
                  <c:v>327.28422399986795</c:v>
                </c:pt>
                <c:pt idx="98584">
                  <c:v>327.28485799998401</c:v>
                </c:pt>
                <c:pt idx="98585">
                  <c:v>327.28604100020601</c:v>
                </c:pt>
                <c:pt idx="98586">
                  <c:v>327.286907000143</c:v>
                </c:pt>
                <c:pt idx="98587">
                  <c:v>327.29364499982603</c:v>
                </c:pt>
                <c:pt idx="98588">
                  <c:v>327.30730100001801</c:v>
                </c:pt>
                <c:pt idx="98589">
                  <c:v>327.31729699980804</c:v>
                </c:pt>
                <c:pt idx="98590">
                  <c:v>327.317889999903</c:v>
                </c:pt>
                <c:pt idx="98591">
                  <c:v>327.31910399979802</c:v>
                </c:pt>
                <c:pt idx="98592">
                  <c:v>327.31995699987203</c:v>
                </c:pt>
                <c:pt idx="98593">
                  <c:v>327.33583099980001</c:v>
                </c:pt>
                <c:pt idx="98594">
                  <c:v>327.33873699998998</c:v>
                </c:pt>
                <c:pt idx="98595">
                  <c:v>327.34123499994803</c:v>
                </c:pt>
                <c:pt idx="98596">
                  <c:v>327.34228199979003</c:v>
                </c:pt>
                <c:pt idx="98597">
                  <c:v>327.34562999985405</c:v>
                </c:pt>
                <c:pt idx="98598">
                  <c:v>327.35093400015097</c:v>
                </c:pt>
                <c:pt idx="98599">
                  <c:v>327.35161700020302</c:v>
                </c:pt>
                <c:pt idx="98600">
                  <c:v>327.35298299985499</c:v>
                </c:pt>
                <c:pt idx="98601">
                  <c:v>327.35391400001299</c:v>
                </c:pt>
                <c:pt idx="98602">
                  <c:v>327.35926799978103</c:v>
                </c:pt>
                <c:pt idx="98603">
                  <c:v>327.35994799986599</c:v>
                </c:pt>
                <c:pt idx="98604">
                  <c:v>327.36119899982401</c:v>
                </c:pt>
                <c:pt idx="98605">
                  <c:v>327.36202700016202</c:v>
                </c:pt>
                <c:pt idx="98606">
                  <c:v>327.37326500000501</c:v>
                </c:pt>
                <c:pt idx="98607">
                  <c:v>327.37380300022699</c:v>
                </c:pt>
                <c:pt idx="98608">
                  <c:v>327.37491099987801</c:v>
                </c:pt>
                <c:pt idx="98609">
                  <c:v>327.37551699983601</c:v>
                </c:pt>
                <c:pt idx="98610">
                  <c:v>327.37565600018502</c:v>
                </c:pt>
                <c:pt idx="98611">
                  <c:v>327.37577599982603</c:v>
                </c:pt>
                <c:pt idx="98612">
                  <c:v>327.376501999879</c:v>
                </c:pt>
                <c:pt idx="98613">
                  <c:v>327.37780600018499</c:v>
                </c:pt>
                <c:pt idx="98614">
                  <c:v>327.378695999868</c:v>
                </c:pt>
                <c:pt idx="98615">
                  <c:v>327.40530599994599</c:v>
                </c:pt>
                <c:pt idx="98616">
                  <c:v>327.40824299980801</c:v>
                </c:pt>
                <c:pt idx="98617">
                  <c:v>327.41347999990398</c:v>
                </c:pt>
                <c:pt idx="98618">
                  <c:v>327.41411000006298</c:v>
                </c:pt>
                <c:pt idx="98619">
                  <c:v>327.415389000179</c:v>
                </c:pt>
                <c:pt idx="98620">
                  <c:v>327.41629100019003</c:v>
                </c:pt>
                <c:pt idx="98621">
                  <c:v>327.42429300014902</c:v>
                </c:pt>
                <c:pt idx="98622">
                  <c:v>327.43504400013899</c:v>
                </c:pt>
                <c:pt idx="98623">
                  <c:v>327.43969700004499</c:v>
                </c:pt>
                <c:pt idx="98624">
                  <c:v>327.44030300000298</c:v>
                </c:pt>
                <c:pt idx="98625">
                  <c:v>327.44143399986501</c:v>
                </c:pt>
                <c:pt idx="98626">
                  <c:v>327.44235800009801</c:v>
                </c:pt>
                <c:pt idx="98627">
                  <c:v>327.44417999992902</c:v>
                </c:pt>
                <c:pt idx="98628">
                  <c:v>327.45255000008899</c:v>
                </c:pt>
                <c:pt idx="98629">
                  <c:v>327.45318900015201</c:v>
                </c:pt>
                <c:pt idx="98630">
                  <c:v>327.45446299986702</c:v>
                </c:pt>
                <c:pt idx="98631">
                  <c:v>327.45543900000399</c:v>
                </c:pt>
                <c:pt idx="98632">
                  <c:v>327.46327999984697</c:v>
                </c:pt>
                <c:pt idx="98633">
                  <c:v>327.46386100006902</c:v>
                </c:pt>
                <c:pt idx="98634">
                  <c:v>327.46480000014299</c:v>
                </c:pt>
                <c:pt idx="98635">
                  <c:v>327.465624000069</c:v>
                </c:pt>
                <c:pt idx="98636">
                  <c:v>327.472640999985</c:v>
                </c:pt>
                <c:pt idx="98637">
                  <c:v>327.47304399981601</c:v>
                </c:pt>
                <c:pt idx="98638">
                  <c:v>327.473793000081</c:v>
                </c:pt>
                <c:pt idx="98639">
                  <c:v>327.47392500004901</c:v>
                </c:pt>
                <c:pt idx="98640">
                  <c:v>327.47432299993301</c:v>
                </c:pt>
                <c:pt idx="98641">
                  <c:v>327.474503999837</c:v>
                </c:pt>
                <c:pt idx="98642">
                  <c:v>327.47749899999599</c:v>
                </c:pt>
                <c:pt idx="98643">
                  <c:v>327.47989800009202</c:v>
                </c:pt>
                <c:pt idx="98644">
                  <c:v>327.480598999954</c:v>
                </c:pt>
                <c:pt idx="98645">
                  <c:v>327.48191200016601</c:v>
                </c:pt>
                <c:pt idx="98646">
                  <c:v>327.48330699996501</c:v>
                </c:pt>
                <c:pt idx="98647">
                  <c:v>327.49039300006098</c:v>
                </c:pt>
                <c:pt idx="98648">
                  <c:v>327.51759599977896</c:v>
                </c:pt>
                <c:pt idx="98649">
                  <c:v>327.51793099987401</c:v>
                </c:pt>
                <c:pt idx="98650">
                  <c:v>327.51814699986397</c:v>
                </c:pt>
                <c:pt idx="98651">
                  <c:v>327.51820800012797</c:v>
                </c:pt>
                <c:pt idx="98652">
                  <c:v>327.518856000097</c:v>
                </c:pt>
                <c:pt idx="98653">
                  <c:v>327.51918399981099</c:v>
                </c:pt>
                <c:pt idx="98654">
                  <c:v>327.51993400006501</c:v>
                </c:pt>
                <c:pt idx="98655">
                  <c:v>327.52003599989598</c:v>
                </c:pt>
                <c:pt idx="98656">
                  <c:v>327.52008599982202</c:v>
                </c:pt>
                <c:pt idx="98657">
                  <c:v>327.52092900000201</c:v>
                </c:pt>
                <c:pt idx="98658">
                  <c:v>327.52842799982295</c:v>
                </c:pt>
                <c:pt idx="98659">
                  <c:v>327.54560300008899</c:v>
                </c:pt>
                <c:pt idx="98660">
                  <c:v>327.546264999909</c:v>
                </c:pt>
                <c:pt idx="98661">
                  <c:v>327.54747699982499</c:v>
                </c:pt>
                <c:pt idx="98662">
                  <c:v>327.54831300007896</c:v>
                </c:pt>
                <c:pt idx="98663">
                  <c:v>327.555593999932</c:v>
                </c:pt>
                <c:pt idx="98664">
                  <c:v>327.565780999975</c:v>
                </c:pt>
                <c:pt idx="98665">
                  <c:v>327.566506000039</c:v>
                </c:pt>
                <c:pt idx="98666">
                  <c:v>327.56781799980598</c:v>
                </c:pt>
                <c:pt idx="98667">
                  <c:v>327.56872900017601</c:v>
                </c:pt>
                <c:pt idx="98668">
                  <c:v>327.57333400013499</c:v>
                </c:pt>
                <c:pt idx="98669">
                  <c:v>327.58908000005198</c:v>
                </c:pt>
                <c:pt idx="98670">
                  <c:v>327.60044799988401</c:v>
                </c:pt>
                <c:pt idx="98671">
                  <c:v>327.60103100008502</c:v>
                </c:pt>
                <c:pt idx="98672">
                  <c:v>327.60208399986305</c:v>
                </c:pt>
                <c:pt idx="98673">
                  <c:v>327.60288200006403</c:v>
                </c:pt>
                <c:pt idx="98674">
                  <c:v>327.60414899985301</c:v>
                </c:pt>
                <c:pt idx="98675">
                  <c:v>327.614893999907</c:v>
                </c:pt>
                <c:pt idx="98676">
                  <c:v>327.61558999982299</c:v>
                </c:pt>
                <c:pt idx="98677">
                  <c:v>327.61680400017201</c:v>
                </c:pt>
                <c:pt idx="98678">
                  <c:v>327.61807099996003</c:v>
                </c:pt>
                <c:pt idx="98679">
                  <c:v>327.63518100000499</c:v>
                </c:pt>
                <c:pt idx="98680">
                  <c:v>327.64338000015402</c:v>
                </c:pt>
                <c:pt idx="98681">
                  <c:v>327.65245300015499</c:v>
                </c:pt>
                <c:pt idx="98682">
                  <c:v>327.65305700013397</c:v>
                </c:pt>
                <c:pt idx="98683">
                  <c:v>327.65418999997502</c:v>
                </c:pt>
                <c:pt idx="98684">
                  <c:v>327.65501499989097</c:v>
                </c:pt>
                <c:pt idx="98685">
                  <c:v>327.65658100015497</c:v>
                </c:pt>
                <c:pt idx="98686">
                  <c:v>327.657223000187</c:v>
                </c:pt>
                <c:pt idx="98687">
                  <c:v>327.65832799986998</c:v>
                </c:pt>
                <c:pt idx="98688">
                  <c:v>327.65916500011303</c:v>
                </c:pt>
                <c:pt idx="98689">
                  <c:v>327.660045999891</c:v>
                </c:pt>
                <c:pt idx="98690">
                  <c:v>327.67636200014698</c:v>
                </c:pt>
                <c:pt idx="98691">
                  <c:v>327.67704700017902</c:v>
                </c:pt>
                <c:pt idx="98692">
                  <c:v>327.67823999984097</c:v>
                </c:pt>
                <c:pt idx="98693">
                  <c:v>327.67917999990397</c:v>
                </c:pt>
                <c:pt idx="98694">
                  <c:v>327.69171800009605</c:v>
                </c:pt>
                <c:pt idx="98695">
                  <c:v>327.69463300019197</c:v>
                </c:pt>
                <c:pt idx="98696">
                  <c:v>327.69509699983195</c:v>
                </c:pt>
                <c:pt idx="98697">
                  <c:v>327.69589899999102</c:v>
                </c:pt>
                <c:pt idx="98698">
                  <c:v>327.696472999832</c:v>
                </c:pt>
                <c:pt idx="98699">
                  <c:v>327.70701800018196</c:v>
                </c:pt>
                <c:pt idx="98700">
                  <c:v>327.70768499995</c:v>
                </c:pt>
                <c:pt idx="98701">
                  <c:v>327.70895900011897</c:v>
                </c:pt>
                <c:pt idx="98702">
                  <c:v>327.70995600003499</c:v>
                </c:pt>
                <c:pt idx="98703">
                  <c:v>327.71676099991902</c:v>
                </c:pt>
                <c:pt idx="98704">
                  <c:v>327.72441399993096</c:v>
                </c:pt>
                <c:pt idx="98705">
                  <c:v>327.72484199995199</c:v>
                </c:pt>
                <c:pt idx="98706">
                  <c:v>327.72558099986702</c:v>
                </c:pt>
                <c:pt idx="98707">
                  <c:v>327.72648399986701</c:v>
                </c:pt>
                <c:pt idx="98708">
                  <c:v>327.73197000005797</c:v>
                </c:pt>
                <c:pt idx="98709">
                  <c:v>327.73241599988904</c:v>
                </c:pt>
                <c:pt idx="98710">
                  <c:v>327.73263399985802</c:v>
                </c:pt>
                <c:pt idx="98711">
                  <c:v>327.73323299988903</c:v>
                </c:pt>
                <c:pt idx="98712">
                  <c:v>327.73373000009002</c:v>
                </c:pt>
                <c:pt idx="98713">
                  <c:v>327.74694099998601</c:v>
                </c:pt>
                <c:pt idx="98714">
                  <c:v>327.75011900002903</c:v>
                </c:pt>
                <c:pt idx="98715">
                  <c:v>327.75316800007198</c:v>
                </c:pt>
                <c:pt idx="98716">
                  <c:v>327.753888000188</c:v>
                </c:pt>
                <c:pt idx="98717">
                  <c:v>327.75521399980698</c:v>
                </c:pt>
                <c:pt idx="98718">
                  <c:v>327.75616600019902</c:v>
                </c:pt>
                <c:pt idx="98719">
                  <c:v>327.76547000003097</c:v>
                </c:pt>
                <c:pt idx="98720">
                  <c:v>327.76619700007302</c:v>
                </c:pt>
                <c:pt idx="98721">
                  <c:v>327.79290000007597</c:v>
                </c:pt>
                <c:pt idx="98722">
                  <c:v>327.81400300018504</c:v>
                </c:pt>
                <c:pt idx="98723">
                  <c:v>327.81415199997298</c:v>
                </c:pt>
                <c:pt idx="98724">
                  <c:v>327.81478800006801</c:v>
                </c:pt>
                <c:pt idx="98725">
                  <c:v>327.81480599987799</c:v>
                </c:pt>
                <c:pt idx="98726">
                  <c:v>327.81608599998401</c:v>
                </c:pt>
                <c:pt idx="98727">
                  <c:v>327.816835999783</c:v>
                </c:pt>
                <c:pt idx="98728">
                  <c:v>327.816984000037</c:v>
                </c:pt>
                <c:pt idx="98729">
                  <c:v>327.81972700013205</c:v>
                </c:pt>
                <c:pt idx="98730">
                  <c:v>327.84571299998703</c:v>
                </c:pt>
                <c:pt idx="98731">
                  <c:v>327.88153899991801</c:v>
                </c:pt>
                <c:pt idx="98732">
                  <c:v>327.88454999990699</c:v>
                </c:pt>
                <c:pt idx="98733">
                  <c:v>327.88747899985498</c:v>
                </c:pt>
                <c:pt idx="98734">
                  <c:v>327.89782000008898</c:v>
                </c:pt>
                <c:pt idx="98735">
                  <c:v>327.89855999999401</c:v>
                </c:pt>
                <c:pt idx="98736">
                  <c:v>327.89976499998301</c:v>
                </c:pt>
                <c:pt idx="98737">
                  <c:v>327.90101199998304</c:v>
                </c:pt>
                <c:pt idx="98738">
                  <c:v>327.912596999794</c:v>
                </c:pt>
                <c:pt idx="98739">
                  <c:v>327.91320200021795</c:v>
                </c:pt>
                <c:pt idx="98740">
                  <c:v>327.914437999879</c:v>
                </c:pt>
                <c:pt idx="98741">
                  <c:v>327.91527900007998</c:v>
                </c:pt>
                <c:pt idx="98742">
                  <c:v>327.92905499991298</c:v>
                </c:pt>
                <c:pt idx="98743">
                  <c:v>327.92942100013499</c:v>
                </c:pt>
                <c:pt idx="98744">
                  <c:v>327.92980800013498</c:v>
                </c:pt>
                <c:pt idx="98745">
                  <c:v>327.93017699987104</c:v>
                </c:pt>
                <c:pt idx="98746">
                  <c:v>327.93049000019801</c:v>
                </c:pt>
                <c:pt idx="98747">
                  <c:v>327.93067000011405</c:v>
                </c:pt>
                <c:pt idx="98748">
                  <c:v>327.93182400018799</c:v>
                </c:pt>
                <c:pt idx="98749">
                  <c:v>327.93273800007199</c:v>
                </c:pt>
                <c:pt idx="98750">
                  <c:v>327.93281500016701</c:v>
                </c:pt>
                <c:pt idx="98751">
                  <c:v>327.93343999992402</c:v>
                </c:pt>
                <c:pt idx="98752">
                  <c:v>327.93477299992401</c:v>
                </c:pt>
                <c:pt idx="98753">
                  <c:v>327.93580599991401</c:v>
                </c:pt>
                <c:pt idx="98754">
                  <c:v>327.942863999851</c:v>
                </c:pt>
                <c:pt idx="98755">
                  <c:v>327.94350599988297</c:v>
                </c:pt>
                <c:pt idx="98756">
                  <c:v>327.94471499983001</c:v>
                </c:pt>
                <c:pt idx="98757">
                  <c:v>327.94541700013696</c:v>
                </c:pt>
                <c:pt idx="98758">
                  <c:v>327.94555000009399</c:v>
                </c:pt>
                <c:pt idx="98759">
                  <c:v>327.94605199978798</c:v>
                </c:pt>
                <c:pt idx="98760">
                  <c:v>327.94727999998895</c:v>
                </c:pt>
                <c:pt idx="98761">
                  <c:v>327.94806099991501</c:v>
                </c:pt>
                <c:pt idx="98762">
                  <c:v>327.95004199988301</c:v>
                </c:pt>
                <c:pt idx="98763">
                  <c:v>327.95075300009501</c:v>
                </c:pt>
                <c:pt idx="98764">
                  <c:v>327.95187300007404</c:v>
                </c:pt>
                <c:pt idx="98765">
                  <c:v>327.95234700006404</c:v>
                </c:pt>
                <c:pt idx="98766">
                  <c:v>327.95277500008501</c:v>
                </c:pt>
                <c:pt idx="98767">
                  <c:v>327.95525299979903</c:v>
                </c:pt>
                <c:pt idx="98768">
                  <c:v>327.97848500012998</c:v>
                </c:pt>
                <c:pt idx="98769">
                  <c:v>327.99358000011097</c:v>
                </c:pt>
                <c:pt idx="98770">
                  <c:v>327.99674299985702</c:v>
                </c:pt>
                <c:pt idx="98771">
                  <c:v>328.00140600011201</c:v>
                </c:pt>
                <c:pt idx="98772">
                  <c:v>328.010710999933</c:v>
                </c:pt>
                <c:pt idx="98773">
                  <c:v>328.01928600019801</c:v>
                </c:pt>
                <c:pt idx="98774">
                  <c:v>328.01994700002905</c:v>
                </c:pt>
                <c:pt idx="98775">
                  <c:v>328.02121900022001</c:v>
                </c:pt>
                <c:pt idx="98776">
                  <c:v>328.02283599994496</c:v>
                </c:pt>
                <c:pt idx="98777">
                  <c:v>328.02491800020999</c:v>
                </c:pt>
                <c:pt idx="98778">
                  <c:v>328.025529000115</c:v>
                </c:pt>
                <c:pt idx="98779">
                  <c:v>328.02669500006198</c:v>
                </c:pt>
                <c:pt idx="98780">
                  <c:v>328.02748099993499</c:v>
                </c:pt>
                <c:pt idx="98781">
                  <c:v>328.02983600004103</c:v>
                </c:pt>
                <c:pt idx="98782">
                  <c:v>328.030183999999</c:v>
                </c:pt>
                <c:pt idx="98783">
                  <c:v>328.03083199996701</c:v>
                </c:pt>
                <c:pt idx="98784">
                  <c:v>328.03187199988298</c:v>
                </c:pt>
                <c:pt idx="98785">
                  <c:v>328.04649799982099</c:v>
                </c:pt>
                <c:pt idx="98786">
                  <c:v>328.047248000075</c:v>
                </c:pt>
                <c:pt idx="98787">
                  <c:v>328.04861200020201</c:v>
                </c:pt>
                <c:pt idx="98788">
                  <c:v>328.04965500008603</c:v>
                </c:pt>
                <c:pt idx="98789">
                  <c:v>328.05290299984301</c:v>
                </c:pt>
                <c:pt idx="98790">
                  <c:v>328.07001199989804</c:v>
                </c:pt>
                <c:pt idx="98791">
                  <c:v>328.07053499982396</c:v>
                </c:pt>
                <c:pt idx="98792">
                  <c:v>328.07151499991897</c:v>
                </c:pt>
                <c:pt idx="98793">
                  <c:v>328.07224399993999</c:v>
                </c:pt>
                <c:pt idx="98794">
                  <c:v>328.08512900010095</c:v>
                </c:pt>
                <c:pt idx="98795">
                  <c:v>328.08574799992101</c:v>
                </c:pt>
                <c:pt idx="98796">
                  <c:v>328.08710600011096</c:v>
                </c:pt>
                <c:pt idx="98797">
                  <c:v>328.08721499986797</c:v>
                </c:pt>
                <c:pt idx="98798">
                  <c:v>328.088070999911</c:v>
                </c:pt>
                <c:pt idx="98799">
                  <c:v>328.09018499983699</c:v>
                </c:pt>
                <c:pt idx="98800">
                  <c:v>328.09627000006003</c:v>
                </c:pt>
                <c:pt idx="98801">
                  <c:v>328.10374400014501</c:v>
                </c:pt>
                <c:pt idx="98802">
                  <c:v>328.10452400008199</c:v>
                </c:pt>
                <c:pt idx="98803">
                  <c:v>328.10583599984903</c:v>
                </c:pt>
                <c:pt idx="98804">
                  <c:v>328.106791000209</c:v>
                </c:pt>
                <c:pt idx="98805">
                  <c:v>328.107550999902</c:v>
                </c:pt>
                <c:pt idx="98806">
                  <c:v>328.14771899984402</c:v>
                </c:pt>
                <c:pt idx="98807">
                  <c:v>328.15429999982297</c:v>
                </c:pt>
                <c:pt idx="98808">
                  <c:v>328.15687199990799</c:v>
                </c:pt>
                <c:pt idx="98809">
                  <c:v>328.15720500002499</c:v>
                </c:pt>
                <c:pt idx="98810">
                  <c:v>328.17425099983603</c:v>
                </c:pt>
                <c:pt idx="98811">
                  <c:v>328.17953799985804</c:v>
                </c:pt>
                <c:pt idx="98812">
                  <c:v>328.18005099989006</c:v>
                </c:pt>
                <c:pt idx="98813">
                  <c:v>328.18093900004902</c:v>
                </c:pt>
                <c:pt idx="98814">
                  <c:v>328.181197000049</c:v>
                </c:pt>
                <c:pt idx="98815">
                  <c:v>328.18162900002699</c:v>
                </c:pt>
                <c:pt idx="98816">
                  <c:v>328.18747100009205</c:v>
                </c:pt>
                <c:pt idx="98817">
                  <c:v>328.18819300018697</c:v>
                </c:pt>
                <c:pt idx="98818">
                  <c:v>328.18947499981704</c:v>
                </c:pt>
                <c:pt idx="98819">
                  <c:v>328.19042700020805</c:v>
                </c:pt>
                <c:pt idx="98820">
                  <c:v>328.19311599996502</c:v>
                </c:pt>
                <c:pt idx="98821">
                  <c:v>328.19375999997595</c:v>
                </c:pt>
                <c:pt idx="98822">
                  <c:v>328.194819000145</c:v>
                </c:pt>
                <c:pt idx="98823">
                  <c:v>328.19486700009202</c:v>
                </c:pt>
                <c:pt idx="98824">
                  <c:v>328.19517699999705</c:v>
                </c:pt>
                <c:pt idx="98825">
                  <c:v>328.19562900021901</c:v>
                </c:pt>
                <c:pt idx="98826">
                  <c:v>328.19584500020898</c:v>
                </c:pt>
                <c:pt idx="98827">
                  <c:v>328.19627299977498</c:v>
                </c:pt>
                <c:pt idx="98828">
                  <c:v>328.20553500005104</c:v>
                </c:pt>
                <c:pt idx="98829">
                  <c:v>328.20622700000899</c:v>
                </c:pt>
                <c:pt idx="98830">
                  <c:v>328.20747699997798</c:v>
                </c:pt>
                <c:pt idx="98831">
                  <c:v>328.20836900009402</c:v>
                </c:pt>
                <c:pt idx="98832">
                  <c:v>328.21033299978797</c:v>
                </c:pt>
                <c:pt idx="98833">
                  <c:v>328.21078899996695</c:v>
                </c:pt>
                <c:pt idx="98834">
                  <c:v>328.21164999995705</c:v>
                </c:pt>
                <c:pt idx="98835">
                  <c:v>328.21240200019002</c:v>
                </c:pt>
                <c:pt idx="98836">
                  <c:v>328.21628900001002</c:v>
                </c:pt>
                <c:pt idx="98837">
                  <c:v>328.21667300004202</c:v>
                </c:pt>
                <c:pt idx="98838">
                  <c:v>328.21742799978796</c:v>
                </c:pt>
                <c:pt idx="98839">
                  <c:v>328.21794499977796</c:v>
                </c:pt>
                <c:pt idx="98840">
                  <c:v>328.22221700007498</c:v>
                </c:pt>
                <c:pt idx="98841">
                  <c:v>328.22517800013799</c:v>
                </c:pt>
                <c:pt idx="98842">
                  <c:v>328.24598400020403</c:v>
                </c:pt>
                <c:pt idx="98843">
                  <c:v>328.25075500022604</c:v>
                </c:pt>
                <c:pt idx="98844">
                  <c:v>328.25136600013099</c:v>
                </c:pt>
                <c:pt idx="98845">
                  <c:v>328.25257500007802</c:v>
                </c:pt>
                <c:pt idx="98846">
                  <c:v>328.25337800022601</c:v>
                </c:pt>
                <c:pt idx="98847">
                  <c:v>328.25481800000398</c:v>
                </c:pt>
                <c:pt idx="98848">
                  <c:v>328.25670800002598</c:v>
                </c:pt>
                <c:pt idx="98849">
                  <c:v>328.26006100003701</c:v>
                </c:pt>
                <c:pt idx="98850">
                  <c:v>328.26054899987798</c:v>
                </c:pt>
                <c:pt idx="98851">
                  <c:v>328.26133099979398</c:v>
                </c:pt>
                <c:pt idx="98852">
                  <c:v>328.26183899987797</c:v>
                </c:pt>
                <c:pt idx="98853">
                  <c:v>328.26409100016394</c:v>
                </c:pt>
                <c:pt idx="98854">
                  <c:v>328.264770999794</c:v>
                </c:pt>
                <c:pt idx="98855">
                  <c:v>328.26534300011099</c:v>
                </c:pt>
                <c:pt idx="98856">
                  <c:v>328.26605399986795</c:v>
                </c:pt>
                <c:pt idx="98857">
                  <c:v>328.26704699982599</c:v>
                </c:pt>
                <c:pt idx="98858">
                  <c:v>328.26964700006999</c:v>
                </c:pt>
                <c:pt idx="98859">
                  <c:v>328.27029400004898</c:v>
                </c:pt>
                <c:pt idx="98860">
                  <c:v>328.271638999922</c:v>
                </c:pt>
                <c:pt idx="98861">
                  <c:v>328.27265600008099</c:v>
                </c:pt>
                <c:pt idx="98862">
                  <c:v>328.27467900006002</c:v>
                </c:pt>
                <c:pt idx="98863">
                  <c:v>328.27519400006997</c:v>
                </c:pt>
                <c:pt idx="98864">
                  <c:v>328.275528000176</c:v>
                </c:pt>
                <c:pt idx="98865">
                  <c:v>328.27611699985897</c:v>
                </c:pt>
                <c:pt idx="98866">
                  <c:v>328.276804999859</c:v>
                </c:pt>
                <c:pt idx="98867">
                  <c:v>328.29506300004101</c:v>
                </c:pt>
                <c:pt idx="98868">
                  <c:v>328.29594099985098</c:v>
                </c:pt>
                <c:pt idx="98869">
                  <c:v>328.296344000136</c:v>
                </c:pt>
                <c:pt idx="98870">
                  <c:v>328.29703700008304</c:v>
                </c:pt>
                <c:pt idx="98871">
                  <c:v>328.297871999893</c:v>
                </c:pt>
                <c:pt idx="98872">
                  <c:v>328.30660799982002</c:v>
                </c:pt>
                <c:pt idx="98873">
                  <c:v>328.31481599987399</c:v>
                </c:pt>
                <c:pt idx="98874">
                  <c:v>328.31492600007499</c:v>
                </c:pt>
                <c:pt idx="98875">
                  <c:v>328.31546899979003</c:v>
                </c:pt>
                <c:pt idx="98876">
                  <c:v>328.31557000008598</c:v>
                </c:pt>
                <c:pt idx="98877">
                  <c:v>328.31680500021304</c:v>
                </c:pt>
                <c:pt idx="98878">
                  <c:v>328.31682500000102</c:v>
                </c:pt>
                <c:pt idx="98879">
                  <c:v>328.317628000149</c:v>
                </c:pt>
                <c:pt idx="98880">
                  <c:v>328.31781599997998</c:v>
                </c:pt>
                <c:pt idx="98881">
                  <c:v>328.32544800021395</c:v>
                </c:pt>
                <c:pt idx="98882">
                  <c:v>328.32789499980197</c:v>
                </c:pt>
                <c:pt idx="98883">
                  <c:v>328.329160000066</c:v>
                </c:pt>
                <c:pt idx="98884">
                  <c:v>328.33544899995098</c:v>
                </c:pt>
                <c:pt idx="98885">
                  <c:v>328.34464400002599</c:v>
                </c:pt>
                <c:pt idx="98886">
                  <c:v>328.34520200003601</c:v>
                </c:pt>
                <c:pt idx="98887">
                  <c:v>328.34620599987801</c:v>
                </c:pt>
                <c:pt idx="98888">
                  <c:v>328.34645699995201</c:v>
                </c:pt>
                <c:pt idx="98889">
                  <c:v>328.34692400001501</c:v>
                </c:pt>
                <c:pt idx="98890">
                  <c:v>328.34920499999498</c:v>
                </c:pt>
                <c:pt idx="98891">
                  <c:v>328.34987100022698</c:v>
                </c:pt>
                <c:pt idx="98892">
                  <c:v>328.35103500019596</c:v>
                </c:pt>
                <c:pt idx="98893">
                  <c:v>328.351861000101</c:v>
                </c:pt>
                <c:pt idx="98894">
                  <c:v>328.35495300014298</c:v>
                </c:pt>
                <c:pt idx="98895">
                  <c:v>328.35519499985804</c:v>
                </c:pt>
                <c:pt idx="98896">
                  <c:v>328.355783000006</c:v>
                </c:pt>
                <c:pt idx="98897">
                  <c:v>328.356256000006</c:v>
                </c:pt>
                <c:pt idx="98898">
                  <c:v>328.356337000059</c:v>
                </c:pt>
                <c:pt idx="98899">
                  <c:v>328.357017000143</c:v>
                </c:pt>
                <c:pt idx="98900">
                  <c:v>328.3580289999</c:v>
                </c:pt>
                <c:pt idx="98901">
                  <c:v>328.35906499985805</c:v>
                </c:pt>
                <c:pt idx="98902">
                  <c:v>328.36228699989005</c:v>
                </c:pt>
                <c:pt idx="98903">
                  <c:v>328.36289599981598</c:v>
                </c:pt>
                <c:pt idx="98904">
                  <c:v>328.36418599981602</c:v>
                </c:pt>
                <c:pt idx="98905">
                  <c:v>328.36508299988003</c:v>
                </c:pt>
                <c:pt idx="98906">
                  <c:v>328.36820800002801</c:v>
                </c:pt>
                <c:pt idx="98907">
                  <c:v>328.36858300015496</c:v>
                </c:pt>
                <c:pt idx="98908">
                  <c:v>328.369243999986</c:v>
                </c:pt>
                <c:pt idx="98909">
                  <c:v>328.369746000134</c:v>
                </c:pt>
                <c:pt idx="98910">
                  <c:v>328.37081400020895</c:v>
                </c:pt>
                <c:pt idx="98911">
                  <c:v>328.37129600011303</c:v>
                </c:pt>
                <c:pt idx="98912">
                  <c:v>328.37215700010302</c:v>
                </c:pt>
                <c:pt idx="98913">
                  <c:v>328.37290899988102</c:v>
                </c:pt>
                <c:pt idx="98914">
                  <c:v>328.38025299997702</c:v>
                </c:pt>
                <c:pt idx="98915">
                  <c:v>328.38159199991401</c:v>
                </c:pt>
                <c:pt idx="98916">
                  <c:v>328.38967999987204</c:v>
                </c:pt>
                <c:pt idx="98917">
                  <c:v>328.39020900019</c:v>
                </c:pt>
                <c:pt idx="98918">
                  <c:v>328.39127499982999</c:v>
                </c:pt>
                <c:pt idx="98919">
                  <c:v>328.39208199993601</c:v>
                </c:pt>
                <c:pt idx="98920">
                  <c:v>328.39326700013697</c:v>
                </c:pt>
                <c:pt idx="98921">
                  <c:v>328.41149700016098</c:v>
                </c:pt>
                <c:pt idx="98922">
                  <c:v>328.41192200021396</c:v>
                </c:pt>
                <c:pt idx="98923">
                  <c:v>328.41261700014002</c:v>
                </c:pt>
                <c:pt idx="98924">
                  <c:v>328.41311099991799</c:v>
                </c:pt>
                <c:pt idx="98925">
                  <c:v>328.417210000225</c:v>
                </c:pt>
                <c:pt idx="98926">
                  <c:v>328.41759199982295</c:v>
                </c:pt>
                <c:pt idx="98927">
                  <c:v>328.418296000108</c:v>
                </c:pt>
                <c:pt idx="98928">
                  <c:v>328.41906100020401</c:v>
                </c:pt>
                <c:pt idx="98929">
                  <c:v>328.420873000141</c:v>
                </c:pt>
                <c:pt idx="98930">
                  <c:v>328.42424299997197</c:v>
                </c:pt>
                <c:pt idx="98931">
                  <c:v>328.42875300002498</c:v>
                </c:pt>
                <c:pt idx="98932">
                  <c:v>328.463094000198</c:v>
                </c:pt>
                <c:pt idx="98933">
                  <c:v>328.46901599987103</c:v>
                </c:pt>
                <c:pt idx="98934">
                  <c:v>328.46927999980801</c:v>
                </c:pt>
                <c:pt idx="98935">
                  <c:v>328.47213200011498</c:v>
                </c:pt>
                <c:pt idx="98936">
                  <c:v>328.47256900004101</c:v>
                </c:pt>
                <c:pt idx="98937">
                  <c:v>328.48362000004204</c:v>
                </c:pt>
                <c:pt idx="98938">
                  <c:v>328.48425000020097</c:v>
                </c:pt>
                <c:pt idx="98939">
                  <c:v>328.485387</c:v>
                </c:pt>
                <c:pt idx="98940">
                  <c:v>328.48621599987297</c:v>
                </c:pt>
                <c:pt idx="98941">
                  <c:v>328.49425299991697</c:v>
                </c:pt>
                <c:pt idx="98942">
                  <c:v>328.494858999874</c:v>
                </c:pt>
                <c:pt idx="98943">
                  <c:v>328.49593399987401</c:v>
                </c:pt>
                <c:pt idx="98944">
                  <c:v>328.49676300020201</c:v>
                </c:pt>
                <c:pt idx="98945">
                  <c:v>328.49903099986398</c:v>
                </c:pt>
                <c:pt idx="98946">
                  <c:v>328.50535399984403</c:v>
                </c:pt>
                <c:pt idx="98947">
                  <c:v>328.51126800005602</c:v>
                </c:pt>
                <c:pt idx="98948">
                  <c:v>328.51502899984501</c:v>
                </c:pt>
                <c:pt idx="98949">
                  <c:v>328.51565000009901</c:v>
                </c:pt>
                <c:pt idx="98950">
                  <c:v>328.51695199997198</c:v>
                </c:pt>
                <c:pt idx="98951">
                  <c:v>328.517878000184</c:v>
                </c:pt>
                <c:pt idx="98952">
                  <c:v>328.51997499983503</c:v>
                </c:pt>
                <c:pt idx="98953">
                  <c:v>328.53503900014402</c:v>
                </c:pt>
                <c:pt idx="98954">
                  <c:v>328.53567600022797</c:v>
                </c:pt>
                <c:pt idx="98955">
                  <c:v>328.53687199985802</c:v>
                </c:pt>
                <c:pt idx="98956">
                  <c:v>328.53755299993202</c:v>
                </c:pt>
                <c:pt idx="98957">
                  <c:v>328.53762300010197</c:v>
                </c:pt>
                <c:pt idx="98958">
                  <c:v>328.540505000091</c:v>
                </c:pt>
                <c:pt idx="98959">
                  <c:v>328.54218200009103</c:v>
                </c:pt>
                <c:pt idx="98960">
                  <c:v>328.54277900014398</c:v>
                </c:pt>
                <c:pt idx="98961">
                  <c:v>328.54384599977396</c:v>
                </c:pt>
                <c:pt idx="98962">
                  <c:v>328.54461299984899</c:v>
                </c:pt>
                <c:pt idx="98963">
                  <c:v>328.549017000113</c:v>
                </c:pt>
                <c:pt idx="98964">
                  <c:v>328.554288999839</c:v>
                </c:pt>
                <c:pt idx="98965">
                  <c:v>328.554834999977</c:v>
                </c:pt>
                <c:pt idx="98966">
                  <c:v>328.555907999998</c:v>
                </c:pt>
                <c:pt idx="98967">
                  <c:v>328.55666600016701</c:v>
                </c:pt>
                <c:pt idx="98968">
                  <c:v>328.562370999861</c:v>
                </c:pt>
                <c:pt idx="98969">
                  <c:v>328.56281500016803</c:v>
                </c:pt>
                <c:pt idx="98970">
                  <c:v>328.56364799999898</c:v>
                </c:pt>
                <c:pt idx="98971">
                  <c:v>328.56431199979801</c:v>
                </c:pt>
                <c:pt idx="98972">
                  <c:v>328.57276100003202</c:v>
                </c:pt>
                <c:pt idx="98973">
                  <c:v>328.58104800015997</c:v>
                </c:pt>
                <c:pt idx="98974">
                  <c:v>328.58171799989498</c:v>
                </c:pt>
                <c:pt idx="98975">
                  <c:v>328.58288399984298</c:v>
                </c:pt>
                <c:pt idx="98976">
                  <c:v>328.58311100016999</c:v>
                </c:pt>
                <c:pt idx="98977">
                  <c:v>328.58417699981101</c:v>
                </c:pt>
                <c:pt idx="98978">
                  <c:v>328.58427500013897</c:v>
                </c:pt>
                <c:pt idx="98979">
                  <c:v>328.58513800010701</c:v>
                </c:pt>
                <c:pt idx="98980">
                  <c:v>328.58567699986401</c:v>
                </c:pt>
                <c:pt idx="98981">
                  <c:v>328.60051599982398</c:v>
                </c:pt>
                <c:pt idx="98982">
                  <c:v>328.60091600014101</c:v>
                </c:pt>
                <c:pt idx="98983">
                  <c:v>328.60146099983399</c:v>
                </c:pt>
                <c:pt idx="98984">
                  <c:v>328.60223499983402</c:v>
                </c:pt>
                <c:pt idx="98985">
                  <c:v>328.60550299983504</c:v>
                </c:pt>
                <c:pt idx="98986">
                  <c:v>328.60588099993004</c:v>
                </c:pt>
                <c:pt idx="98987">
                  <c:v>328.608423999867</c:v>
                </c:pt>
                <c:pt idx="98988">
                  <c:v>328.61324199984597</c:v>
                </c:pt>
                <c:pt idx="98989">
                  <c:v>328.62544999989001</c:v>
                </c:pt>
                <c:pt idx="98990">
                  <c:v>328.62870400003806</c:v>
                </c:pt>
                <c:pt idx="98991">
                  <c:v>328.62926500001697</c:v>
                </c:pt>
                <c:pt idx="98992">
                  <c:v>328.63046800002803</c:v>
                </c:pt>
                <c:pt idx="98993">
                  <c:v>328.63117099986897</c:v>
                </c:pt>
                <c:pt idx="98994">
                  <c:v>328.64659200004098</c:v>
                </c:pt>
                <c:pt idx="98995">
                  <c:v>328.64793099997701</c:v>
                </c:pt>
                <c:pt idx="98996">
                  <c:v>328.64855199977603</c:v>
                </c:pt>
                <c:pt idx="98997">
                  <c:v>328.64904999996696</c:v>
                </c:pt>
                <c:pt idx="98998">
                  <c:v>328.649912999935</c:v>
                </c:pt>
                <c:pt idx="98999">
                  <c:v>328.65053700015699</c:v>
                </c:pt>
                <c:pt idx="99000">
                  <c:v>328.65280499981895</c:v>
                </c:pt>
                <c:pt idx="99001">
                  <c:v>328.65334899997799</c:v>
                </c:pt>
                <c:pt idx="99002">
                  <c:v>328.65422699978797</c:v>
                </c:pt>
                <c:pt idx="99003">
                  <c:v>328.65477399991499</c:v>
                </c:pt>
                <c:pt idx="99004">
                  <c:v>328.65494099996698</c:v>
                </c:pt>
                <c:pt idx="99005">
                  <c:v>328.65499099989302</c:v>
                </c:pt>
                <c:pt idx="99006">
                  <c:v>328.65539800013698</c:v>
                </c:pt>
                <c:pt idx="99007">
                  <c:v>328.65558599996797</c:v>
                </c:pt>
                <c:pt idx="99008">
                  <c:v>328.65661799996798</c:v>
                </c:pt>
                <c:pt idx="99009">
                  <c:v>328.65687499997802</c:v>
                </c:pt>
                <c:pt idx="99010">
                  <c:v>328.65759200012599</c:v>
                </c:pt>
                <c:pt idx="99011">
                  <c:v>328.65776700009502</c:v>
                </c:pt>
                <c:pt idx="99012">
                  <c:v>328.661895000095</c:v>
                </c:pt>
                <c:pt idx="99013">
                  <c:v>328.67087700014901</c:v>
                </c:pt>
                <c:pt idx="99014">
                  <c:v>328.67126800010698</c:v>
                </c:pt>
                <c:pt idx="99015">
                  <c:v>328.67201099997999</c:v>
                </c:pt>
                <c:pt idx="99016">
                  <c:v>328.672475000075</c:v>
                </c:pt>
                <c:pt idx="99017">
                  <c:v>328.67304799992701</c:v>
                </c:pt>
                <c:pt idx="99018">
                  <c:v>328.67379400022401</c:v>
                </c:pt>
                <c:pt idx="99019">
                  <c:v>328.67596899995897</c:v>
                </c:pt>
                <c:pt idx="99020">
                  <c:v>328.69019400004601</c:v>
                </c:pt>
                <c:pt idx="99021">
                  <c:v>328.69077699979198</c:v>
                </c:pt>
                <c:pt idx="99022">
                  <c:v>328.69182600006701</c:v>
                </c:pt>
                <c:pt idx="99023">
                  <c:v>328.69273500000401</c:v>
                </c:pt>
                <c:pt idx="99024">
                  <c:v>328.69362800010998</c:v>
                </c:pt>
                <c:pt idx="99025">
                  <c:v>328.70457499984599</c:v>
                </c:pt>
                <c:pt idx="99026">
                  <c:v>328.70532100014299</c:v>
                </c:pt>
                <c:pt idx="99027">
                  <c:v>328.706656000122</c:v>
                </c:pt>
                <c:pt idx="99028">
                  <c:v>328.70685599982602</c:v>
                </c:pt>
                <c:pt idx="99029">
                  <c:v>328.70721800008999</c:v>
                </c:pt>
                <c:pt idx="99030">
                  <c:v>328.70790800006904</c:v>
                </c:pt>
                <c:pt idx="99031">
                  <c:v>328.70795400003703</c:v>
                </c:pt>
                <c:pt idx="99032">
                  <c:v>328.70810399981497</c:v>
                </c:pt>
                <c:pt idx="99033">
                  <c:v>328.70862299978398</c:v>
                </c:pt>
                <c:pt idx="99034">
                  <c:v>328.72137599997501</c:v>
                </c:pt>
                <c:pt idx="99035">
                  <c:v>328.72142199994397</c:v>
                </c:pt>
                <c:pt idx="99036">
                  <c:v>328.72209400011303</c:v>
                </c:pt>
                <c:pt idx="99037">
                  <c:v>328.72321600007098</c:v>
                </c:pt>
                <c:pt idx="99038">
                  <c:v>328.72440399978501</c:v>
                </c:pt>
                <c:pt idx="99039">
                  <c:v>328.72972199993404</c:v>
                </c:pt>
                <c:pt idx="99040">
                  <c:v>328.73914599986102</c:v>
                </c:pt>
                <c:pt idx="99041">
                  <c:v>328.74051699991401</c:v>
                </c:pt>
                <c:pt idx="99042">
                  <c:v>328.74245599987205</c:v>
                </c:pt>
                <c:pt idx="99043">
                  <c:v>328.74345600021098</c:v>
                </c:pt>
                <c:pt idx="99044">
                  <c:v>328.75503000013799</c:v>
                </c:pt>
                <c:pt idx="99045">
                  <c:v>328.77767799982297</c:v>
                </c:pt>
                <c:pt idx="99046">
                  <c:v>328.78472899983501</c:v>
                </c:pt>
                <c:pt idx="99047">
                  <c:v>328.80212400004797</c:v>
                </c:pt>
                <c:pt idx="99048">
                  <c:v>328.80278199991102</c:v>
                </c:pt>
                <c:pt idx="99049">
                  <c:v>328.80397100006996</c:v>
                </c:pt>
                <c:pt idx="99050">
                  <c:v>328.80529000021795</c:v>
                </c:pt>
                <c:pt idx="99051">
                  <c:v>328.80818700004897</c:v>
                </c:pt>
                <c:pt idx="99052">
                  <c:v>328.80819599995397</c:v>
                </c:pt>
                <c:pt idx="99053">
                  <c:v>328.81047799992297</c:v>
                </c:pt>
                <c:pt idx="99054">
                  <c:v>328.811113000028</c:v>
                </c:pt>
                <c:pt idx="99055">
                  <c:v>328.814289000092</c:v>
                </c:pt>
                <c:pt idx="99056">
                  <c:v>328.81495399988103</c:v>
                </c:pt>
                <c:pt idx="99057">
                  <c:v>328.81632499993401</c:v>
                </c:pt>
                <c:pt idx="99058">
                  <c:v>328.81731099996603</c:v>
                </c:pt>
                <c:pt idx="99059">
                  <c:v>328.82039700007198</c:v>
                </c:pt>
                <c:pt idx="99060">
                  <c:v>328.82081199977603</c:v>
                </c:pt>
                <c:pt idx="99061">
                  <c:v>328.82178599993495</c:v>
                </c:pt>
                <c:pt idx="99062">
                  <c:v>328.82182699995599</c:v>
                </c:pt>
                <c:pt idx="99063">
                  <c:v>328.82196499985997</c:v>
                </c:pt>
                <c:pt idx="99064">
                  <c:v>328.82247999987101</c:v>
                </c:pt>
                <c:pt idx="99065">
                  <c:v>328.82250100010401</c:v>
                </c:pt>
                <c:pt idx="99066">
                  <c:v>328.82265799980803</c:v>
                </c:pt>
                <c:pt idx="99067">
                  <c:v>328.82329699987099</c:v>
                </c:pt>
                <c:pt idx="99068">
                  <c:v>328.823369000019</c:v>
                </c:pt>
                <c:pt idx="99069">
                  <c:v>328.82343700020999</c:v>
                </c:pt>
                <c:pt idx="99070">
                  <c:v>328.82362100008305</c:v>
                </c:pt>
                <c:pt idx="99071">
                  <c:v>328.82417500013599</c:v>
                </c:pt>
                <c:pt idx="99072">
                  <c:v>328.824359000009</c:v>
                </c:pt>
                <c:pt idx="99073">
                  <c:v>328.824490999977</c:v>
                </c:pt>
                <c:pt idx="99074">
                  <c:v>328.82481900014596</c:v>
                </c:pt>
                <c:pt idx="99075">
                  <c:v>328.831634999914</c:v>
                </c:pt>
                <c:pt idx="99076">
                  <c:v>328.832043000147</c:v>
                </c:pt>
                <c:pt idx="99077">
                  <c:v>328.83278500003098</c:v>
                </c:pt>
                <c:pt idx="99078">
                  <c:v>328.83332499977701</c:v>
                </c:pt>
                <c:pt idx="99079">
                  <c:v>328.83711900012702</c:v>
                </c:pt>
                <c:pt idx="99080">
                  <c:v>328.83772700006301</c:v>
                </c:pt>
                <c:pt idx="99081">
                  <c:v>328.83874700019004</c:v>
                </c:pt>
                <c:pt idx="99082">
                  <c:v>328.83985399985198</c:v>
                </c:pt>
                <c:pt idx="99083">
                  <c:v>328.83990500022202</c:v>
                </c:pt>
                <c:pt idx="99084">
                  <c:v>328.84035400002097</c:v>
                </c:pt>
                <c:pt idx="99085">
                  <c:v>328.84130199999998</c:v>
                </c:pt>
                <c:pt idx="99086">
                  <c:v>328.84206300013801</c:v>
                </c:pt>
                <c:pt idx="99087">
                  <c:v>328.84483999987401</c:v>
                </c:pt>
                <c:pt idx="99088">
                  <c:v>328.845126000032</c:v>
                </c:pt>
                <c:pt idx="99089">
                  <c:v>328.84574599984199</c:v>
                </c:pt>
                <c:pt idx="99090">
                  <c:v>328.84619800006402</c:v>
                </c:pt>
                <c:pt idx="99091">
                  <c:v>328.84987899979001</c:v>
                </c:pt>
                <c:pt idx="99092">
                  <c:v>328.85029099997996</c:v>
                </c:pt>
                <c:pt idx="99093">
                  <c:v>328.85085499992698</c:v>
                </c:pt>
                <c:pt idx="99094">
                  <c:v>328.85102199997999</c:v>
                </c:pt>
                <c:pt idx="99095">
                  <c:v>328.851484000097</c:v>
                </c:pt>
                <c:pt idx="99096">
                  <c:v>328.85149000003304</c:v>
                </c:pt>
                <c:pt idx="99097">
                  <c:v>328.85261399997</c:v>
                </c:pt>
                <c:pt idx="99098">
                  <c:v>328.85336400022402</c:v>
                </c:pt>
                <c:pt idx="99099">
                  <c:v>328.87573400012099</c:v>
                </c:pt>
                <c:pt idx="99100">
                  <c:v>328.87866100008898</c:v>
                </c:pt>
                <c:pt idx="99101">
                  <c:v>328.88156199987799</c:v>
                </c:pt>
                <c:pt idx="99102">
                  <c:v>328.89176300022797</c:v>
                </c:pt>
                <c:pt idx="99103">
                  <c:v>328.89506599985896</c:v>
                </c:pt>
                <c:pt idx="99104">
                  <c:v>328.89590700006005</c:v>
                </c:pt>
                <c:pt idx="99105">
                  <c:v>328.899007000018</c:v>
                </c:pt>
                <c:pt idx="99106">
                  <c:v>328.89907800017602</c:v>
                </c:pt>
                <c:pt idx="99107">
                  <c:v>328.89914899988003</c:v>
                </c:pt>
                <c:pt idx="99108">
                  <c:v>328.89922200001803</c:v>
                </c:pt>
                <c:pt idx="99109">
                  <c:v>328.899290000208</c:v>
                </c:pt>
                <c:pt idx="99110">
                  <c:v>328.89935999992298</c:v>
                </c:pt>
                <c:pt idx="99111">
                  <c:v>328.89944199996501</c:v>
                </c:pt>
                <c:pt idx="99112">
                  <c:v>328.899512000134</c:v>
                </c:pt>
                <c:pt idx="99113">
                  <c:v>328.899582999838</c:v>
                </c:pt>
                <c:pt idx="99114">
                  <c:v>328.89964900004901</c:v>
                </c:pt>
                <c:pt idx="99115">
                  <c:v>328.89972200018696</c:v>
                </c:pt>
                <c:pt idx="99116">
                  <c:v>328.89978899993298</c:v>
                </c:pt>
                <c:pt idx="99117">
                  <c:v>328.89986000009202</c:v>
                </c:pt>
                <c:pt idx="99118">
                  <c:v>328.89992399987</c:v>
                </c:pt>
                <c:pt idx="99119">
                  <c:v>328.899991000071</c:v>
                </c:pt>
                <c:pt idx="99120">
                  <c:v>328.90006199977501</c:v>
                </c:pt>
                <c:pt idx="99121">
                  <c:v>328.900123000039</c:v>
                </c:pt>
                <c:pt idx="99122">
                  <c:v>328.90019600017604</c:v>
                </c:pt>
                <c:pt idx="99123">
                  <c:v>328.90026699987999</c:v>
                </c:pt>
                <c:pt idx="99124">
                  <c:v>328.90032800014501</c:v>
                </c:pt>
                <c:pt idx="99125">
                  <c:v>328.90039299991201</c:v>
                </c:pt>
                <c:pt idx="99126">
                  <c:v>328.90045900012399</c:v>
                </c:pt>
                <c:pt idx="99127">
                  <c:v>328.90051899994398</c:v>
                </c:pt>
                <c:pt idx="99128">
                  <c:v>328.90058600014504</c:v>
                </c:pt>
                <c:pt idx="99129">
                  <c:v>328.904629000135</c:v>
                </c:pt>
                <c:pt idx="99130">
                  <c:v>328.90480900005002</c:v>
                </c:pt>
                <c:pt idx="99131">
                  <c:v>328.90635500007102</c:v>
                </c:pt>
                <c:pt idx="99132">
                  <c:v>328.90838299999797</c:v>
                </c:pt>
                <c:pt idx="99133">
                  <c:v>328.909018000103</c:v>
                </c:pt>
                <c:pt idx="99134">
                  <c:v>328.91009800005099</c:v>
                </c:pt>
                <c:pt idx="99135">
                  <c:v>328.910902000188</c:v>
                </c:pt>
                <c:pt idx="99136">
                  <c:v>328.91115800020998</c:v>
                </c:pt>
                <c:pt idx="99137">
                  <c:v>328.91271600010401</c:v>
                </c:pt>
                <c:pt idx="99138">
                  <c:v>328.91569699995603</c:v>
                </c:pt>
                <c:pt idx="99139">
                  <c:v>328.91757500010402</c:v>
                </c:pt>
                <c:pt idx="99140">
                  <c:v>328.91815499988297</c:v>
                </c:pt>
                <c:pt idx="99141">
                  <c:v>328.92040400019999</c:v>
                </c:pt>
                <c:pt idx="99142">
                  <c:v>328.92516099991502</c:v>
                </c:pt>
                <c:pt idx="99143">
                  <c:v>328.92681200019001</c:v>
                </c:pt>
                <c:pt idx="99144">
                  <c:v>328.92733100015903</c:v>
                </c:pt>
                <c:pt idx="99145">
                  <c:v>328.92812699992595</c:v>
                </c:pt>
                <c:pt idx="99146">
                  <c:v>328.92873899981998</c:v>
                </c:pt>
                <c:pt idx="99147">
                  <c:v>328.92973300022203</c:v>
                </c:pt>
                <c:pt idx="99148">
                  <c:v>328.93437299980997</c:v>
                </c:pt>
                <c:pt idx="99149">
                  <c:v>328.93840999986401</c:v>
                </c:pt>
                <c:pt idx="99150">
                  <c:v>328.938988000118</c:v>
                </c:pt>
                <c:pt idx="99151">
                  <c:v>328.93924100017102</c:v>
                </c:pt>
                <c:pt idx="99152">
                  <c:v>328.93985000009695</c:v>
                </c:pt>
                <c:pt idx="99153">
                  <c:v>328.940017000149</c:v>
                </c:pt>
                <c:pt idx="99154">
                  <c:v>328.94057900011802</c:v>
                </c:pt>
                <c:pt idx="99155">
                  <c:v>328.940737999801</c:v>
                </c:pt>
                <c:pt idx="99156">
                  <c:v>328.942055999959</c:v>
                </c:pt>
                <c:pt idx="99157">
                  <c:v>328.94360599993803</c:v>
                </c:pt>
                <c:pt idx="99158">
                  <c:v>328.94403299997003</c:v>
                </c:pt>
                <c:pt idx="99159">
                  <c:v>328.94811200003397</c:v>
                </c:pt>
                <c:pt idx="99160">
                  <c:v>328.948792000119</c:v>
                </c:pt>
                <c:pt idx="99161">
                  <c:v>328.95194999991799</c:v>
                </c:pt>
                <c:pt idx="99162">
                  <c:v>328.953300000193</c:v>
                </c:pt>
                <c:pt idx="99163">
                  <c:v>328.95561399982398</c:v>
                </c:pt>
                <c:pt idx="99164">
                  <c:v>328.95785700020497</c:v>
                </c:pt>
                <c:pt idx="99165">
                  <c:v>328.96281800003601</c:v>
                </c:pt>
                <c:pt idx="99166">
                  <c:v>328.96538900013098</c:v>
                </c:pt>
                <c:pt idx="99167">
                  <c:v>328.96739399984597</c:v>
                </c:pt>
                <c:pt idx="99168">
                  <c:v>328.97178299981499</c:v>
                </c:pt>
                <c:pt idx="99169">
                  <c:v>328.97637099995296</c:v>
                </c:pt>
                <c:pt idx="99170">
                  <c:v>328.981148999901</c:v>
                </c:pt>
                <c:pt idx="99171">
                  <c:v>328.98607100014402</c:v>
                </c:pt>
                <c:pt idx="99172">
                  <c:v>328.99076700005003</c:v>
                </c:pt>
                <c:pt idx="99173">
                  <c:v>328.99117899978501</c:v>
                </c:pt>
                <c:pt idx="99174">
                  <c:v>328.99186399981704</c:v>
                </c:pt>
                <c:pt idx="99175">
                  <c:v>328.99321400009205</c:v>
                </c:pt>
                <c:pt idx="99176">
                  <c:v>328.99426699986998</c:v>
                </c:pt>
                <c:pt idx="99177">
                  <c:v>328.99514000018797</c:v>
                </c:pt>
                <c:pt idx="99178">
                  <c:v>328.99979500007203</c:v>
                </c:pt>
                <c:pt idx="99179">
                  <c:v>329.00016699977601</c:v>
                </c:pt>
                <c:pt idx="99180">
                  <c:v>329.00454299988201</c:v>
                </c:pt>
                <c:pt idx="99181">
                  <c:v>329.00899900005197</c:v>
                </c:pt>
                <c:pt idx="99182">
                  <c:v>329.00935499992499</c:v>
                </c:pt>
                <c:pt idx="99183">
                  <c:v>329.00999799994599</c:v>
                </c:pt>
                <c:pt idx="99184">
                  <c:v>329.01051699991501</c:v>
                </c:pt>
                <c:pt idx="99185">
                  <c:v>329.011187000105</c:v>
                </c:pt>
                <c:pt idx="99186">
                  <c:v>329.01205100006302</c:v>
                </c:pt>
                <c:pt idx="99187">
                  <c:v>329.039428000214</c:v>
                </c:pt>
                <c:pt idx="99188">
                  <c:v>329.04010699985497</c:v>
                </c:pt>
                <c:pt idx="99189">
                  <c:v>329.04134299997099</c:v>
                </c:pt>
                <c:pt idx="99190">
                  <c:v>329.04224799995001</c:v>
                </c:pt>
                <c:pt idx="99191">
                  <c:v>329.04698899983401</c:v>
                </c:pt>
                <c:pt idx="99192">
                  <c:v>329.04755099980298</c:v>
                </c:pt>
                <c:pt idx="99193">
                  <c:v>329.04856200002496</c:v>
                </c:pt>
                <c:pt idx="99194">
                  <c:v>329.04926299988801</c:v>
                </c:pt>
                <c:pt idx="99195">
                  <c:v>329.05226399998304</c:v>
                </c:pt>
                <c:pt idx="99196">
                  <c:v>329.05276200017397</c:v>
                </c:pt>
                <c:pt idx="99197">
                  <c:v>329.05514399999396</c:v>
                </c:pt>
                <c:pt idx="99198">
                  <c:v>329.05539500006802</c:v>
                </c:pt>
                <c:pt idx="99199">
                  <c:v>329.05734499991001</c:v>
                </c:pt>
                <c:pt idx="99200">
                  <c:v>329.05756799982498</c:v>
                </c:pt>
                <c:pt idx="99201">
                  <c:v>329.05853300007897</c:v>
                </c:pt>
                <c:pt idx="99202">
                  <c:v>329.05862799998403</c:v>
                </c:pt>
                <c:pt idx="99203">
                  <c:v>329.05870400009002</c:v>
                </c:pt>
                <c:pt idx="99204">
                  <c:v>329.05962199993098</c:v>
                </c:pt>
                <c:pt idx="99205">
                  <c:v>329.06034999996297</c:v>
                </c:pt>
                <c:pt idx="99206">
                  <c:v>329.06103999994201</c:v>
                </c:pt>
                <c:pt idx="99207">
                  <c:v>329.06445400021704</c:v>
                </c:pt>
                <c:pt idx="99208">
                  <c:v>329.06500899980495</c:v>
                </c:pt>
                <c:pt idx="99209">
                  <c:v>329.06594999985805</c:v>
                </c:pt>
                <c:pt idx="99210">
                  <c:v>329.06666400003803</c:v>
                </c:pt>
                <c:pt idx="99211">
                  <c:v>329.08004899991204</c:v>
                </c:pt>
                <c:pt idx="99212">
                  <c:v>329.080672000145</c:v>
                </c:pt>
                <c:pt idx="99213">
                  <c:v>329.08162900002901</c:v>
                </c:pt>
                <c:pt idx="99214">
                  <c:v>329.08238199979598</c:v>
                </c:pt>
                <c:pt idx="99215">
                  <c:v>329.11083299995801</c:v>
                </c:pt>
                <c:pt idx="99216">
                  <c:v>329.11137700011699</c:v>
                </c:pt>
                <c:pt idx="99217">
                  <c:v>329.11235099982099</c:v>
                </c:pt>
                <c:pt idx="99218">
                  <c:v>329.11299599982101</c:v>
                </c:pt>
                <c:pt idx="99219">
                  <c:v>329.11436599988502</c:v>
                </c:pt>
                <c:pt idx="99220">
                  <c:v>329.11489900015999</c:v>
                </c:pt>
                <c:pt idx="99221">
                  <c:v>329.11578899984301</c:v>
                </c:pt>
                <c:pt idx="99222">
                  <c:v>329.11641999999102</c:v>
                </c:pt>
                <c:pt idx="99223">
                  <c:v>329.23030800020496</c:v>
                </c:pt>
                <c:pt idx="99224">
                  <c:v>329.23307700002601</c:v>
                </c:pt>
                <c:pt idx="99225">
                  <c:v>329.23372200002598</c:v>
                </c:pt>
                <c:pt idx="99226">
                  <c:v>329.23497599995204</c:v>
                </c:pt>
                <c:pt idx="99227">
                  <c:v>329.23581200020601</c:v>
                </c:pt>
                <c:pt idx="99228">
                  <c:v>329.26136000014503</c:v>
                </c:pt>
                <c:pt idx="99229">
                  <c:v>329.26180799995501</c:v>
                </c:pt>
                <c:pt idx="99230">
                  <c:v>329.26254599988101</c:v>
                </c:pt>
                <c:pt idx="99231">
                  <c:v>329.26302699979698</c:v>
                </c:pt>
                <c:pt idx="99232">
                  <c:v>329.31486000006697</c:v>
                </c:pt>
                <c:pt idx="99233">
                  <c:v>329.31543099993996</c:v>
                </c:pt>
                <c:pt idx="99234">
                  <c:v>329.31644100017297</c:v>
                </c:pt>
                <c:pt idx="99235">
                  <c:v>329.31725800017296</c:v>
                </c:pt>
                <c:pt idx="99236">
                  <c:v>329.33051100007998</c:v>
                </c:pt>
                <c:pt idx="99237">
                  <c:v>329.33090799997399</c:v>
                </c:pt>
                <c:pt idx="99238">
                  <c:v>329.33378400002698</c:v>
                </c:pt>
                <c:pt idx="99239">
                  <c:v>329.334126000048</c:v>
                </c:pt>
                <c:pt idx="99240">
                  <c:v>329.33687900003804</c:v>
                </c:pt>
                <c:pt idx="99241">
                  <c:v>329.33714899991099</c:v>
                </c:pt>
                <c:pt idx="99242">
                  <c:v>329.33770499994301</c:v>
                </c:pt>
                <c:pt idx="99243">
                  <c:v>329.33777400012303</c:v>
                </c:pt>
                <c:pt idx="99244">
                  <c:v>329.337840999869</c:v>
                </c:pt>
                <c:pt idx="99245">
                  <c:v>329.33857599982701</c:v>
                </c:pt>
                <c:pt idx="99246">
                  <c:v>329.33945000013398</c:v>
                </c:pt>
                <c:pt idx="99247">
                  <c:v>329.34003399986898</c:v>
                </c:pt>
                <c:pt idx="99248">
                  <c:v>329.54383800006298</c:v>
                </c:pt>
                <c:pt idx="99249">
                  <c:v>329.55599400020202</c:v>
                </c:pt>
                <c:pt idx="99250">
                  <c:v>329.58439100002499</c:v>
                </c:pt>
                <c:pt idx="99251">
                  <c:v>329.58491999988803</c:v>
                </c:pt>
                <c:pt idx="99252">
                  <c:v>329.58580200010999</c:v>
                </c:pt>
                <c:pt idx="99253">
                  <c:v>329.58648600015198</c:v>
                </c:pt>
                <c:pt idx="99254">
                  <c:v>329.75864099989803</c:v>
                </c:pt>
                <c:pt idx="99255">
                  <c:v>329.759390000162</c:v>
                </c:pt>
                <c:pt idx="99256">
                  <c:v>329.76084700021602</c:v>
                </c:pt>
                <c:pt idx="99257">
                  <c:v>329.76232600003601</c:v>
                </c:pt>
                <c:pt idx="99258">
                  <c:v>329.85825500009003</c:v>
                </c:pt>
                <c:pt idx="99259">
                  <c:v>330.17384799995796</c:v>
                </c:pt>
                <c:pt idx="99260">
                  <c:v>330.33419799994499</c:v>
                </c:pt>
                <c:pt idx="99261">
                  <c:v>330.33462899993498</c:v>
                </c:pt>
                <c:pt idx="99262">
                  <c:v>330.33558099987204</c:v>
                </c:pt>
                <c:pt idx="99263">
                  <c:v>330.33574000000903</c:v>
                </c:pt>
                <c:pt idx="99264">
                  <c:v>330.33747999979801</c:v>
                </c:pt>
                <c:pt idx="99265">
                  <c:v>330.33786899977702</c:v>
                </c:pt>
                <c:pt idx="99266">
                  <c:v>330.34014499980901</c:v>
                </c:pt>
                <c:pt idx="99267">
                  <c:v>330.34040499978801</c:v>
                </c:pt>
                <c:pt idx="99268">
                  <c:v>330.341041999872</c:v>
                </c:pt>
                <c:pt idx="99269">
                  <c:v>330.34111300003099</c:v>
                </c:pt>
                <c:pt idx="99270">
                  <c:v>330.34118300019998</c:v>
                </c:pt>
                <c:pt idx="99271">
                  <c:v>330.34125099993599</c:v>
                </c:pt>
                <c:pt idx="99272">
                  <c:v>330.34217800013698</c:v>
                </c:pt>
                <c:pt idx="99273">
                  <c:v>330.34253699997799</c:v>
                </c:pt>
                <c:pt idx="99274">
                  <c:v>330.34319299986203</c:v>
                </c:pt>
                <c:pt idx="99275">
                  <c:v>330.34379899981997</c:v>
                </c:pt>
                <c:pt idx="99276">
                  <c:v>330.48927199979499</c:v>
                </c:pt>
                <c:pt idx="99277">
                  <c:v>330.54216700020299</c:v>
                </c:pt>
                <c:pt idx="99278">
                  <c:v>330.65091900016301</c:v>
                </c:pt>
                <c:pt idx="99279">
                  <c:v>330.651409999973</c:v>
                </c:pt>
                <c:pt idx="99280">
                  <c:v>330.65219599984596</c:v>
                </c:pt>
                <c:pt idx="99281">
                  <c:v>330.65326299993097</c:v>
                </c:pt>
                <c:pt idx="99282">
                  <c:v>330.80417900009695</c:v>
                </c:pt>
                <c:pt idx="99283">
                  <c:v>333.37886900017099</c:v>
                </c:pt>
                <c:pt idx="99284">
                  <c:v>333.63922499984199</c:v>
                </c:pt>
                <c:pt idx="99285">
                  <c:v>333.72712900018001</c:v>
                </c:pt>
                <c:pt idx="99286">
                  <c:v>333.72767599985303</c:v>
                </c:pt>
                <c:pt idx="99287">
                  <c:v>333.728489999884</c:v>
                </c:pt>
                <c:pt idx="99288">
                  <c:v>333.729060000223</c:v>
                </c:pt>
                <c:pt idx="99289">
                  <c:v>333.96226100012399</c:v>
                </c:pt>
                <c:pt idx="99290">
                  <c:v>333.989161999852</c:v>
                </c:pt>
                <c:pt idx="99291">
                  <c:v>333.98956200016897</c:v>
                </c:pt>
                <c:pt idx="99292">
                  <c:v>333.99011099981999</c:v>
                </c:pt>
                <c:pt idx="99293">
                  <c:v>333.990618999905</c:v>
                </c:pt>
                <c:pt idx="99294">
                  <c:v>336.00156000011299</c:v>
                </c:pt>
                <c:pt idx="99295">
                  <c:v>339.76406700003201</c:v>
                </c:pt>
                <c:pt idx="99296">
                  <c:v>342.61770300008703</c:v>
                </c:pt>
                <c:pt idx="99297">
                  <c:v>345.63850499989701</c:v>
                </c:pt>
                <c:pt idx="99298">
                  <c:v>349.47548999980404</c:v>
                </c:pt>
                <c:pt idx="99299">
                  <c:v>352.22677299998304</c:v>
                </c:pt>
                <c:pt idx="99300">
                  <c:v>356.04111500015199</c:v>
                </c:pt>
                <c:pt idx="99301">
                  <c:v>358.988786999816</c:v>
                </c:pt>
                <c:pt idx="99302">
                  <c:v>359.231671000088</c:v>
                </c:pt>
                <c:pt idx="99303">
                  <c:v>359.34957300014503</c:v>
                </c:pt>
                <c:pt idx="99304">
                  <c:v>359.35010200000698</c:v>
                </c:pt>
                <c:pt idx="99305">
                  <c:v>359.351277999849</c:v>
                </c:pt>
                <c:pt idx="99306">
                  <c:v>359.35209499984904</c:v>
                </c:pt>
                <c:pt idx="99307">
                  <c:v>362.83872100011598</c:v>
                </c:pt>
                <c:pt idx="99308">
                  <c:v>366.605750999951</c:v>
                </c:pt>
                <c:pt idx="99309">
                  <c:v>369.69460999989599</c:v>
                </c:pt>
                <c:pt idx="99310">
                  <c:v>373.45106800012201</c:v>
                </c:pt>
                <c:pt idx="99311">
                  <c:v>374.22068100022398</c:v>
                </c:pt>
                <c:pt idx="99312">
                  <c:v>374.41796299981399</c:v>
                </c:pt>
                <c:pt idx="99313">
                  <c:v>374.41845100011</c:v>
                </c:pt>
                <c:pt idx="99314">
                  <c:v>374.41942199984601</c:v>
                </c:pt>
                <c:pt idx="99315">
                  <c:v>374.42003500018399</c:v>
                </c:pt>
                <c:pt idx="99316">
                  <c:v>376.24932200014803</c:v>
                </c:pt>
                <c:pt idx="99317">
                  <c:v>379.89730600020198</c:v>
                </c:pt>
                <c:pt idx="99318">
                  <c:v>382.64076799987299</c:v>
                </c:pt>
                <c:pt idx="99319">
                  <c:v>385.548468999786</c:v>
                </c:pt>
                <c:pt idx="99320">
                  <c:v>385.83447700011601</c:v>
                </c:pt>
                <c:pt idx="99321">
                  <c:v>385.967090000121</c:v>
                </c:pt>
                <c:pt idx="99322">
                  <c:v>385.96774500001595</c:v>
                </c:pt>
                <c:pt idx="99323">
                  <c:v>385.96950600003703</c:v>
                </c:pt>
                <c:pt idx="99324">
                  <c:v>385.97059999983605</c:v>
                </c:pt>
                <c:pt idx="99325">
                  <c:v>386.34237899986999</c:v>
                </c:pt>
                <c:pt idx="99326">
                  <c:v>386.371955999948</c:v>
                </c:pt>
                <c:pt idx="99327">
                  <c:v>386.37231800021203</c:v>
                </c:pt>
                <c:pt idx="99328">
                  <c:v>386.37297500008498</c:v>
                </c:pt>
                <c:pt idx="99329">
                  <c:v>386.37361100018001</c:v>
                </c:pt>
                <c:pt idx="99330">
                  <c:v>387.17736099988502</c:v>
                </c:pt>
                <c:pt idx="99331">
                  <c:v>387.21788400016499</c:v>
                </c:pt>
                <c:pt idx="99332">
                  <c:v>387.21820000000599</c:v>
                </c:pt>
                <c:pt idx="99333">
                  <c:v>387.21893199999602</c:v>
                </c:pt>
                <c:pt idx="99334">
                  <c:v>387.21907999979504</c:v>
                </c:pt>
                <c:pt idx="99335">
                  <c:v>387.21955099981602</c:v>
                </c:pt>
                <c:pt idx="99336">
                  <c:v>387.219697000091</c:v>
                </c:pt>
                <c:pt idx="99337">
                  <c:v>387.22005899990097</c:v>
                </c:pt>
                <c:pt idx="99338">
                  <c:v>387.22030799999601</c:v>
                </c:pt>
                <c:pt idx="99339">
                  <c:v>387.22083899983699</c:v>
                </c:pt>
                <c:pt idx="99340">
                  <c:v>387.22098700009104</c:v>
                </c:pt>
                <c:pt idx="99341">
                  <c:v>387.22129500001699</c:v>
                </c:pt>
                <c:pt idx="99342">
                  <c:v>387.22145800011202</c:v>
                </c:pt>
                <c:pt idx="99343">
                  <c:v>387.22202700000696</c:v>
                </c:pt>
                <c:pt idx="99344">
                  <c:v>387.22217399981599</c:v>
                </c:pt>
                <c:pt idx="99345">
                  <c:v>387.22255199991099</c:v>
                </c:pt>
                <c:pt idx="99346">
                  <c:v>387.22270000016499</c:v>
                </c:pt>
                <c:pt idx="99347">
                  <c:v>387.22307499983799</c:v>
                </c:pt>
                <c:pt idx="99348">
                  <c:v>387.22322300009102</c:v>
                </c:pt>
                <c:pt idx="99349">
                  <c:v>387.22356900006997</c:v>
                </c:pt>
                <c:pt idx="99350">
                  <c:v>387.22372099982704</c:v>
                </c:pt>
                <c:pt idx="99351">
                  <c:v>387.22399200014399</c:v>
                </c:pt>
                <c:pt idx="99352">
                  <c:v>387.22413999994302</c:v>
                </c:pt>
                <c:pt idx="99353">
                  <c:v>387.22582599984798</c:v>
                </c:pt>
                <c:pt idx="99354">
                  <c:v>387.22593000011301</c:v>
                </c:pt>
                <c:pt idx="99355">
                  <c:v>387.22601200015498</c:v>
                </c:pt>
                <c:pt idx="99356">
                  <c:v>387.22607899990101</c:v>
                </c:pt>
                <c:pt idx="99357">
                  <c:v>387.22614300013402</c:v>
                </c:pt>
                <c:pt idx="99358">
                  <c:v>387.22620999988004</c:v>
                </c:pt>
                <c:pt idx="99359">
                  <c:v>387.22627900006</c:v>
                </c:pt>
                <c:pt idx="99360">
                  <c:v>387.22634299983798</c:v>
                </c:pt>
                <c:pt idx="99361">
                  <c:v>387.22641000003898</c:v>
                </c:pt>
                <c:pt idx="99362">
                  <c:v>387.22647799977398</c:v>
                </c:pt>
                <c:pt idx="99363">
                  <c:v>387.22654200000699</c:v>
                </c:pt>
                <c:pt idx="99364">
                  <c:v>387.22704200017603</c:v>
                </c:pt>
                <c:pt idx="99365">
                  <c:v>387.22748600002802</c:v>
                </c:pt>
                <c:pt idx="99366">
                  <c:v>387.22775799988</c:v>
                </c:pt>
                <c:pt idx="99367">
                  <c:v>387.22803600012395</c:v>
                </c:pt>
                <c:pt idx="99368">
                  <c:v>387.228304000018</c:v>
                </c:pt>
                <c:pt idx="99369">
                  <c:v>387.22857499988004</c:v>
                </c:pt>
                <c:pt idx="99370">
                  <c:v>387.22884700018699</c:v>
                </c:pt>
                <c:pt idx="99371">
                  <c:v>387.22911300010298</c:v>
                </c:pt>
                <c:pt idx="99372">
                  <c:v>387.229381999986</c:v>
                </c:pt>
                <c:pt idx="99373">
                  <c:v>387.22965699980699</c:v>
                </c:pt>
                <c:pt idx="99374">
                  <c:v>387.22993500005003</c:v>
                </c:pt>
                <c:pt idx="99375">
                  <c:v>387.25233500008397</c:v>
                </c:pt>
                <c:pt idx="99376">
                  <c:v>387.25336000015801</c:v>
                </c:pt>
                <c:pt idx="99377">
                  <c:v>387.255710999852</c:v>
                </c:pt>
                <c:pt idx="99378">
                  <c:v>387.257662000138</c:v>
                </c:pt>
                <c:pt idx="99379">
                  <c:v>387.26007100012703</c:v>
                </c:pt>
                <c:pt idx="99380">
                  <c:v>387.262006000128</c:v>
                </c:pt>
                <c:pt idx="99381">
                  <c:v>387.26398300013898</c:v>
                </c:pt>
                <c:pt idx="99382">
                  <c:v>387.26586599977901</c:v>
                </c:pt>
                <c:pt idx="99383">
                  <c:v>387.268322000181</c:v>
                </c:pt>
                <c:pt idx="99384">
                  <c:v>387.27055600020299</c:v>
                </c:pt>
                <c:pt idx="99385">
                  <c:v>387.271766000139</c:v>
                </c:pt>
                <c:pt idx="99386">
                  <c:v>387.27792000008702</c:v>
                </c:pt>
                <c:pt idx="99387">
                  <c:v>387.27814599997095</c:v>
                </c:pt>
                <c:pt idx="99388">
                  <c:v>387.425849999999</c:v>
                </c:pt>
                <c:pt idx="99389">
                  <c:v>387.45434700012896</c:v>
                </c:pt>
                <c:pt idx="99390">
                  <c:v>387.454794999939</c:v>
                </c:pt>
                <c:pt idx="99391">
                  <c:v>387.45558099981201</c:v>
                </c:pt>
                <c:pt idx="99392">
                  <c:v>387.45617299991801</c:v>
                </c:pt>
                <c:pt idx="99393">
                  <c:v>387.47590100001599</c:v>
                </c:pt>
                <c:pt idx="99394">
                  <c:v>387.50886600018902</c:v>
                </c:pt>
                <c:pt idx="99395">
                  <c:v>387.51232399999901</c:v>
                </c:pt>
                <c:pt idx="99396">
                  <c:v>387.607194999873</c:v>
                </c:pt>
                <c:pt idx="99397">
                  <c:v>387.607943000148</c:v>
                </c:pt>
                <c:pt idx="99398">
                  <c:v>387.60914900012699</c:v>
                </c:pt>
                <c:pt idx="99399">
                  <c:v>387.61009700010595</c:v>
                </c:pt>
                <c:pt idx="99400">
                  <c:v>387.62027099983197</c:v>
                </c:pt>
                <c:pt idx="99401">
                  <c:v>387.635784999929</c:v>
                </c:pt>
                <c:pt idx="99402">
                  <c:v>387.640115000067</c:v>
                </c:pt>
                <c:pt idx="99403">
                  <c:v>387.65053899987799</c:v>
                </c:pt>
                <c:pt idx="99404">
                  <c:v>387.65836499987898</c:v>
                </c:pt>
                <c:pt idx="99405">
                  <c:v>387.658877999911</c:v>
                </c:pt>
                <c:pt idx="99406">
                  <c:v>387.65986399994199</c:v>
                </c:pt>
                <c:pt idx="99407">
                  <c:v>387.6605559999</c:v>
                </c:pt>
                <c:pt idx="99408">
                  <c:v>387.66846399994301</c:v>
                </c:pt>
                <c:pt idx="99409">
                  <c:v>387.66889199996501</c:v>
                </c:pt>
                <c:pt idx="99410">
                  <c:v>387.66963599982705</c:v>
                </c:pt>
                <c:pt idx="99411">
                  <c:v>387.670262000028</c:v>
                </c:pt>
                <c:pt idx="99412">
                  <c:v>387.68181500017801</c:v>
                </c:pt>
                <c:pt idx="99413">
                  <c:v>387.683685999945</c:v>
                </c:pt>
                <c:pt idx="99414">
                  <c:v>387.689800999851</c:v>
                </c:pt>
                <c:pt idx="99415">
                  <c:v>387.69609300015799</c:v>
                </c:pt>
                <c:pt idx="99416">
                  <c:v>387.73716300010994</c:v>
                </c:pt>
                <c:pt idx="99417">
                  <c:v>387.737236999782</c:v>
                </c:pt>
                <c:pt idx="99418">
                  <c:v>387.73771100022697</c:v>
                </c:pt>
                <c:pt idx="99419">
                  <c:v>387.73859699995199</c:v>
                </c:pt>
                <c:pt idx="99420">
                  <c:v>387.73920699986701</c:v>
                </c:pt>
                <c:pt idx="99421">
                  <c:v>387.74326000020602</c:v>
                </c:pt>
                <c:pt idx="99422">
                  <c:v>387.74839300003805</c:v>
                </c:pt>
                <c:pt idx="99423">
                  <c:v>387.754160999975</c:v>
                </c:pt>
                <c:pt idx="99424">
                  <c:v>387.78266300005197</c:v>
                </c:pt>
                <c:pt idx="99425">
                  <c:v>387.82811900000502</c:v>
                </c:pt>
                <c:pt idx="99426">
                  <c:v>387.83401299997399</c:v>
                </c:pt>
                <c:pt idx="99427">
                  <c:v>387.834660999942</c:v>
                </c:pt>
                <c:pt idx="99428">
                  <c:v>387.83590000002698</c:v>
                </c:pt>
                <c:pt idx="99429">
                  <c:v>387.836805000006</c:v>
                </c:pt>
                <c:pt idx="99430">
                  <c:v>387.83781199981598</c:v>
                </c:pt>
                <c:pt idx="99431">
                  <c:v>387.83917000000599</c:v>
                </c:pt>
                <c:pt idx="99432">
                  <c:v>387.86862100005197</c:v>
                </c:pt>
                <c:pt idx="99433">
                  <c:v>387.891387999843</c:v>
                </c:pt>
                <c:pt idx="99434">
                  <c:v>387.91738200006802</c:v>
                </c:pt>
                <c:pt idx="99435">
                  <c:v>387.91784900013204</c:v>
                </c:pt>
                <c:pt idx="99436">
                  <c:v>387.91871700004702</c:v>
                </c:pt>
                <c:pt idx="99437">
                  <c:v>387.91930600018503</c:v>
                </c:pt>
                <c:pt idx="99438">
                  <c:v>387.927087000207</c:v>
                </c:pt>
                <c:pt idx="99439">
                  <c:v>387.93737300011298</c:v>
                </c:pt>
                <c:pt idx="99440">
                  <c:v>387.938077999933</c:v>
                </c:pt>
                <c:pt idx="99441">
                  <c:v>387.939597999775</c:v>
                </c:pt>
                <c:pt idx="99442">
                  <c:v>387.94068000015596</c:v>
                </c:pt>
                <c:pt idx="99443">
                  <c:v>387.96561099979903</c:v>
                </c:pt>
                <c:pt idx="99444">
                  <c:v>387.96614800003204</c:v>
                </c:pt>
                <c:pt idx="99445">
                  <c:v>387.96719699985198</c:v>
                </c:pt>
                <c:pt idx="99446">
                  <c:v>387.96790000014801</c:v>
                </c:pt>
                <c:pt idx="99447">
                  <c:v>387.987684000108</c:v>
                </c:pt>
                <c:pt idx="99448">
                  <c:v>388.00531500010004</c:v>
                </c:pt>
                <c:pt idx="99449">
                  <c:v>388.00583900001504</c:v>
                </c:pt>
                <c:pt idx="99450">
                  <c:v>388.00674000003704</c:v>
                </c:pt>
                <c:pt idx="99451">
                  <c:v>388.00739899988901</c:v>
                </c:pt>
                <c:pt idx="99452">
                  <c:v>388.01456100009</c:v>
                </c:pt>
                <c:pt idx="99453">
                  <c:v>388.01506600020701</c:v>
                </c:pt>
                <c:pt idx="99454">
                  <c:v>388.01610600012202</c:v>
                </c:pt>
                <c:pt idx="99455">
                  <c:v>388.01680899996398</c:v>
                </c:pt>
                <c:pt idx="99456">
                  <c:v>388.03506800013503</c:v>
                </c:pt>
                <c:pt idx="99457">
                  <c:v>388.06780300001196</c:v>
                </c:pt>
                <c:pt idx="99458">
                  <c:v>388.21406699980702</c:v>
                </c:pt>
                <c:pt idx="99459">
                  <c:v>388.21458199981805</c:v>
                </c:pt>
                <c:pt idx="99460">
                  <c:v>388.21555100002996</c:v>
                </c:pt>
                <c:pt idx="99461">
                  <c:v>388.21558900008301</c:v>
                </c:pt>
                <c:pt idx="99462">
                  <c:v>388.216155000009</c:v>
                </c:pt>
                <c:pt idx="99463">
                  <c:v>388.21679900001902</c:v>
                </c:pt>
                <c:pt idx="99464">
                  <c:v>388.21719199995601</c:v>
                </c:pt>
                <c:pt idx="99465">
                  <c:v>388.21797599984995</c:v>
                </c:pt>
                <c:pt idx="99466">
                  <c:v>388.372097000228</c:v>
                </c:pt>
                <c:pt idx="99467">
                  <c:v>388.372892999996</c:v>
                </c:pt>
                <c:pt idx="99468">
                  <c:v>388.37439700000601</c:v>
                </c:pt>
                <c:pt idx="99469">
                  <c:v>388.37559700004897</c:v>
                </c:pt>
                <c:pt idx="99470">
                  <c:v>388.43876900000299</c:v>
                </c:pt>
                <c:pt idx="99471">
                  <c:v>388.43930800021502</c:v>
                </c:pt>
                <c:pt idx="99472">
                  <c:v>388.440348000131</c:v>
                </c:pt>
                <c:pt idx="99473">
                  <c:v>388.44107600016201</c:v>
                </c:pt>
                <c:pt idx="99474">
                  <c:v>388.44638799992003</c:v>
                </c:pt>
                <c:pt idx="99475">
                  <c:v>388.44704299981396</c:v>
                </c:pt>
                <c:pt idx="99476">
                  <c:v>388.44838400018398</c:v>
                </c:pt>
                <c:pt idx="99477">
                  <c:v>388.44860400013204</c:v>
                </c:pt>
                <c:pt idx="99478">
                  <c:v>388.45081999988901</c:v>
                </c:pt>
                <c:pt idx="99479">
                  <c:v>388.45106999997302</c:v>
                </c:pt>
                <c:pt idx="99480">
                  <c:v>388.45325500005799</c:v>
                </c:pt>
                <c:pt idx="99481">
                  <c:v>388.45357299987796</c:v>
                </c:pt>
                <c:pt idx="99482">
                  <c:v>388.45748299991101</c:v>
                </c:pt>
                <c:pt idx="99483">
                  <c:v>388.45776300013296</c:v>
                </c:pt>
                <c:pt idx="99484">
                  <c:v>388.458401000207</c:v>
                </c:pt>
                <c:pt idx="99485">
                  <c:v>388.45862600010099</c:v>
                </c:pt>
                <c:pt idx="99486">
                  <c:v>388.459955000143</c:v>
                </c:pt>
                <c:pt idx="99487">
                  <c:v>388.460069999837</c:v>
                </c:pt>
                <c:pt idx="99488">
                  <c:v>388.46017400010095</c:v>
                </c:pt>
                <c:pt idx="99489">
                  <c:v>388.46026999999498</c:v>
                </c:pt>
                <c:pt idx="99490">
                  <c:v>388.46035500000602</c:v>
                </c:pt>
                <c:pt idx="99491">
                  <c:v>388.460447999932</c:v>
                </c:pt>
                <c:pt idx="99492">
                  <c:v>388.46144899980499</c:v>
                </c:pt>
                <c:pt idx="99493">
                  <c:v>388.46202800004897</c:v>
                </c:pt>
                <c:pt idx="99494">
                  <c:v>388.46251699987903</c:v>
                </c:pt>
                <c:pt idx="99495">
                  <c:v>388.46355499981598</c:v>
                </c:pt>
                <c:pt idx="99496">
                  <c:v>388.464135000049</c:v>
                </c:pt>
                <c:pt idx="99497">
                  <c:v>388.464534999911</c:v>
                </c:pt>
                <c:pt idx="99498">
                  <c:v>388.52944100017299</c:v>
                </c:pt>
                <c:pt idx="99499">
                  <c:v>388.53001999996195</c:v>
                </c:pt>
                <c:pt idx="99500">
                  <c:v>388.53136399984504</c:v>
                </c:pt>
                <c:pt idx="99501">
                  <c:v>388.53216100005699</c:v>
                </c:pt>
                <c:pt idx="99502">
                  <c:v>389.85970800013001</c:v>
                </c:pt>
                <c:pt idx="99503">
                  <c:v>389.86014800002499</c:v>
                </c:pt>
                <c:pt idx="99504">
                  <c:v>389.86083899999301</c:v>
                </c:pt>
                <c:pt idx="99505">
                  <c:v>389.86099900011999</c:v>
                </c:pt>
                <c:pt idx="99506">
                  <c:v>389.86285300006699</c:v>
                </c:pt>
                <c:pt idx="99507">
                  <c:v>389.86306300012001</c:v>
                </c:pt>
                <c:pt idx="99508">
                  <c:v>389.86481199981398</c:v>
                </c:pt>
                <c:pt idx="99509">
                  <c:v>389.86503300020496</c:v>
                </c:pt>
                <c:pt idx="99510">
                  <c:v>389.86618499984598</c:v>
                </c:pt>
                <c:pt idx="99511">
                  <c:v>389.86642500003597</c:v>
                </c:pt>
                <c:pt idx="99512">
                  <c:v>389.86722900017401</c:v>
                </c:pt>
                <c:pt idx="99513">
                  <c:v>389.86729799989905</c:v>
                </c:pt>
                <c:pt idx="99514">
                  <c:v>389.86736700007896</c:v>
                </c:pt>
                <c:pt idx="99515">
                  <c:v>389.867429999867</c:v>
                </c:pt>
                <c:pt idx="99516">
                  <c:v>389.86749600007897</c:v>
                </c:pt>
                <c:pt idx="99517">
                  <c:v>389.86865100014199</c:v>
                </c:pt>
                <c:pt idx="99518">
                  <c:v>389.86900000008899</c:v>
                </c:pt>
                <c:pt idx="99519">
                  <c:v>389.86944299995201</c:v>
                </c:pt>
                <c:pt idx="99520">
                  <c:v>389.86996599987799</c:v>
                </c:pt>
                <c:pt idx="99521">
                  <c:v>389.870443999825</c:v>
                </c:pt>
                <c:pt idx="99522">
                  <c:v>391.85997799995602</c:v>
                </c:pt>
                <c:pt idx="99523">
                  <c:v>391.86034700014699</c:v>
                </c:pt>
                <c:pt idx="99524">
                  <c:v>391.86108200010403</c:v>
                </c:pt>
                <c:pt idx="99525">
                  <c:v>391.861265999978</c:v>
                </c:pt>
                <c:pt idx="99526">
                  <c:v>391.86174499991398</c:v>
                </c:pt>
                <c:pt idx="99527">
                  <c:v>391.86189700012602</c:v>
                </c:pt>
                <c:pt idx="99528">
                  <c:v>391.86324999991399</c:v>
                </c:pt>
                <c:pt idx="99529">
                  <c:v>391.86345200005195</c:v>
                </c:pt>
                <c:pt idx="99530">
                  <c:v>391.86582899992504</c:v>
                </c:pt>
                <c:pt idx="99531">
                  <c:v>391.86607999999899</c:v>
                </c:pt>
                <c:pt idx="99532">
                  <c:v>391.86670199978801</c:v>
                </c:pt>
                <c:pt idx="99533">
                  <c:v>391.86676700000999</c:v>
                </c:pt>
                <c:pt idx="99534">
                  <c:v>391.86683700017898</c:v>
                </c:pt>
                <c:pt idx="99535">
                  <c:v>391.86690299993597</c:v>
                </c:pt>
                <c:pt idx="99536">
                  <c:v>391.86696700016898</c:v>
                </c:pt>
                <c:pt idx="99537">
                  <c:v>391.86747900021101</c:v>
                </c:pt>
                <c:pt idx="99538">
                  <c:v>391.86791400015801</c:v>
                </c:pt>
                <c:pt idx="99539">
                  <c:v>391.86821400016896</c:v>
                </c:pt>
                <c:pt idx="99540">
                  <c:v>391.86866199997803</c:v>
                </c:pt>
                <c:pt idx="99541">
                  <c:v>391.86912400009498</c:v>
                </c:pt>
                <c:pt idx="99542">
                  <c:v>426.23389700020198</c:v>
                </c:pt>
                <c:pt idx="99543">
                  <c:v>426.25420400008795</c:v>
                </c:pt>
                <c:pt idx="99544">
                  <c:v>426.30253100014596</c:v>
                </c:pt>
                <c:pt idx="99545">
                  <c:v>426.32604800019095</c:v>
                </c:pt>
                <c:pt idx="99546">
                  <c:v>426.32935199981097</c:v>
                </c:pt>
                <c:pt idx="99547">
                  <c:v>426.32979100017099</c:v>
                </c:pt>
                <c:pt idx="99548">
                  <c:v>426.33049200003302</c:v>
                </c:pt>
                <c:pt idx="99549">
                  <c:v>426.33107700021304</c:v>
                </c:pt>
                <c:pt idx="99550">
                  <c:v>426.33660299998098</c:v>
                </c:pt>
                <c:pt idx="99551">
                  <c:v>426.341357000183</c:v>
                </c:pt>
                <c:pt idx="99552">
                  <c:v>426.35679500017397</c:v>
                </c:pt>
                <c:pt idx="99553">
                  <c:v>426.36813999979398</c:v>
                </c:pt>
                <c:pt idx="99554">
                  <c:v>426.37132400022801</c:v>
                </c:pt>
                <c:pt idx="99555">
                  <c:v>426.379148999785</c:v>
                </c:pt>
                <c:pt idx="99556">
                  <c:v>426.38333300010299</c:v>
                </c:pt>
                <c:pt idx="99557">
                  <c:v>426.40134800012601</c:v>
                </c:pt>
                <c:pt idx="99558">
                  <c:v>426.40805400014801</c:v>
                </c:pt>
                <c:pt idx="99559">
                  <c:v>426.41745499986399</c:v>
                </c:pt>
                <c:pt idx="99560">
                  <c:v>426.42312999987502</c:v>
                </c:pt>
                <c:pt idx="99561">
                  <c:v>426.423724999949</c:v>
                </c:pt>
                <c:pt idx="99562">
                  <c:v>426.42453799999203</c:v>
                </c:pt>
                <c:pt idx="99563">
                  <c:v>426.424627999949</c:v>
                </c:pt>
                <c:pt idx="99564">
                  <c:v>426.42514599992802</c:v>
                </c:pt>
                <c:pt idx="99565">
                  <c:v>426.430696999887</c:v>
                </c:pt>
                <c:pt idx="99566">
                  <c:v>426.446692999888</c:v>
                </c:pt>
                <c:pt idx="99567">
                  <c:v>426.44823000000503</c:v>
                </c:pt>
                <c:pt idx="99568">
                  <c:v>426.455637999879</c:v>
                </c:pt>
                <c:pt idx="99569">
                  <c:v>426.49123799992594</c:v>
                </c:pt>
                <c:pt idx="99570">
                  <c:v>426.49198800017899</c:v>
                </c:pt>
                <c:pt idx="99571">
                  <c:v>426.49319400015798</c:v>
                </c:pt>
                <c:pt idx="99572">
                  <c:v>426.49456700019005</c:v>
                </c:pt>
                <c:pt idx="99573">
                  <c:v>426.49897599994802</c:v>
                </c:pt>
                <c:pt idx="99574">
                  <c:v>426.50953500015004</c:v>
                </c:pt>
                <c:pt idx="99575">
                  <c:v>426.51344700016097</c:v>
                </c:pt>
                <c:pt idx="99576">
                  <c:v>426.52109600021498</c:v>
                </c:pt>
                <c:pt idx="99577">
                  <c:v>426.52113099984399</c:v>
                </c:pt>
                <c:pt idx="99578">
                  <c:v>426.521674000014</c:v>
                </c:pt>
                <c:pt idx="99579">
                  <c:v>426.52178099979199</c:v>
                </c:pt>
                <c:pt idx="99580">
                  <c:v>426.52291000013003</c:v>
                </c:pt>
                <c:pt idx="99581">
                  <c:v>426.523041000109</c:v>
                </c:pt>
                <c:pt idx="99582">
                  <c:v>426.523854000151</c:v>
                </c:pt>
                <c:pt idx="99583">
                  <c:v>426.52400499991899</c:v>
                </c:pt>
                <c:pt idx="99584">
                  <c:v>426.533665000079</c:v>
                </c:pt>
                <c:pt idx="99585">
                  <c:v>426.534005000121</c:v>
                </c:pt>
                <c:pt idx="99586">
                  <c:v>426.534389000153</c:v>
                </c:pt>
                <c:pt idx="99587">
                  <c:v>426.53439100013202</c:v>
                </c:pt>
                <c:pt idx="99588">
                  <c:v>426.535627999783</c:v>
                </c:pt>
                <c:pt idx="99589">
                  <c:v>426.535638000132</c:v>
                </c:pt>
                <c:pt idx="99590">
                  <c:v>426.53652599983604</c:v>
                </c:pt>
                <c:pt idx="99591">
                  <c:v>426.53654500008901</c:v>
                </c:pt>
                <c:pt idx="99592">
                  <c:v>426.557938999849</c:v>
                </c:pt>
                <c:pt idx="99593">
                  <c:v>426.55860900003898</c:v>
                </c:pt>
                <c:pt idx="99594">
                  <c:v>426.55994400001799</c:v>
                </c:pt>
                <c:pt idx="99595">
                  <c:v>426.56089599995499</c:v>
                </c:pt>
                <c:pt idx="99596">
                  <c:v>426.58901699996903</c:v>
                </c:pt>
                <c:pt idx="99597">
                  <c:v>426.59332399989495</c:v>
                </c:pt>
                <c:pt idx="99598">
                  <c:v>426.59375899984298</c:v>
                </c:pt>
                <c:pt idx="99599">
                  <c:v>426.59454500017</c:v>
                </c:pt>
                <c:pt idx="99600">
                  <c:v>426.59511900001201</c:v>
                </c:pt>
                <c:pt idx="99601">
                  <c:v>426.59619799997</c:v>
                </c:pt>
                <c:pt idx="99602">
                  <c:v>426.59673300022399</c:v>
                </c:pt>
                <c:pt idx="99603">
                  <c:v>426.59808500002299</c:v>
                </c:pt>
                <c:pt idx="99604">
                  <c:v>426.59912399994897</c:v>
                </c:pt>
                <c:pt idx="99605">
                  <c:v>426.60197199984299</c:v>
                </c:pt>
                <c:pt idx="99606">
                  <c:v>426.60705500020401</c:v>
                </c:pt>
                <c:pt idx="99607">
                  <c:v>426.62334499982501</c:v>
                </c:pt>
                <c:pt idx="99608">
                  <c:v>426.62793699992102</c:v>
                </c:pt>
                <c:pt idx="99609">
                  <c:v>426.63535200017498</c:v>
                </c:pt>
                <c:pt idx="99610">
                  <c:v>426.65407999993403</c:v>
                </c:pt>
                <c:pt idx="99611">
                  <c:v>426.65509100015697</c:v>
                </c:pt>
                <c:pt idx="99612">
                  <c:v>426.66247399984002</c:v>
                </c:pt>
                <c:pt idx="99613">
                  <c:v>426.66433500016802</c:v>
                </c:pt>
                <c:pt idx="99614">
                  <c:v>426.66548899978801</c:v>
                </c:pt>
                <c:pt idx="99615">
                  <c:v>426.66566099978797</c:v>
                </c:pt>
                <c:pt idx="99616">
                  <c:v>426.66628799997801</c:v>
                </c:pt>
                <c:pt idx="99617">
                  <c:v>426.66755299978797</c:v>
                </c:pt>
                <c:pt idx="99618">
                  <c:v>426.668439999957</c:v>
                </c:pt>
                <c:pt idx="99619">
                  <c:v>426.677254999958</c:v>
                </c:pt>
                <c:pt idx="99620">
                  <c:v>426.67780900001105</c:v>
                </c:pt>
                <c:pt idx="99621">
                  <c:v>426.67842099990497</c:v>
                </c:pt>
                <c:pt idx="99622">
                  <c:v>426.67979899988399</c:v>
                </c:pt>
                <c:pt idx="99623">
                  <c:v>426.68087699985301</c:v>
                </c:pt>
                <c:pt idx="99624">
                  <c:v>426.69389399998101</c:v>
                </c:pt>
                <c:pt idx="99625">
                  <c:v>426.70399899998301</c:v>
                </c:pt>
                <c:pt idx="99626">
                  <c:v>426.70793900015201</c:v>
                </c:pt>
                <c:pt idx="99627">
                  <c:v>426.70813499989799</c:v>
                </c:pt>
                <c:pt idx="99628">
                  <c:v>426.71235299985699</c:v>
                </c:pt>
                <c:pt idx="99629">
                  <c:v>426.73236400014503</c:v>
                </c:pt>
                <c:pt idx="99630">
                  <c:v>426.74618099999799</c:v>
                </c:pt>
                <c:pt idx="99631">
                  <c:v>426.75065799994599</c:v>
                </c:pt>
                <c:pt idx="99632">
                  <c:v>426.75123900016803</c:v>
                </c:pt>
                <c:pt idx="99633">
                  <c:v>426.75246599992499</c:v>
                </c:pt>
                <c:pt idx="99634">
                  <c:v>426.753335999819</c:v>
                </c:pt>
                <c:pt idx="99635">
                  <c:v>426.75762399994699</c:v>
                </c:pt>
                <c:pt idx="99636">
                  <c:v>426.76504600012703</c:v>
                </c:pt>
                <c:pt idx="99637">
                  <c:v>426.76559600022296</c:v>
                </c:pt>
                <c:pt idx="99638">
                  <c:v>426.765747999979</c:v>
                </c:pt>
                <c:pt idx="99639">
                  <c:v>426.766875999874</c:v>
                </c:pt>
                <c:pt idx="99640">
                  <c:v>426.76808299984197</c:v>
                </c:pt>
                <c:pt idx="99641">
                  <c:v>426.77083999978998</c:v>
                </c:pt>
                <c:pt idx="99642">
                  <c:v>426.77154800003302</c:v>
                </c:pt>
                <c:pt idx="99643">
                  <c:v>426.77292100006503</c:v>
                </c:pt>
                <c:pt idx="99644">
                  <c:v>426.77364800010702</c:v>
                </c:pt>
                <c:pt idx="99645">
                  <c:v>426.773860000139</c:v>
                </c:pt>
                <c:pt idx="99646">
                  <c:v>426.77953000020301</c:v>
                </c:pt>
                <c:pt idx="99647">
                  <c:v>426.78019400000204</c:v>
                </c:pt>
                <c:pt idx="99648">
                  <c:v>426.78156000010802</c:v>
                </c:pt>
                <c:pt idx="99649">
                  <c:v>426.78248499987603</c:v>
                </c:pt>
                <c:pt idx="99650">
                  <c:v>426.78439900009801</c:v>
                </c:pt>
                <c:pt idx="99651">
                  <c:v>426.78509999995998</c:v>
                </c:pt>
                <c:pt idx="99652">
                  <c:v>426.786558999992</c:v>
                </c:pt>
                <c:pt idx="99653">
                  <c:v>426.78759699992901</c:v>
                </c:pt>
                <c:pt idx="99654">
                  <c:v>426.83136100003998</c:v>
                </c:pt>
                <c:pt idx="99655">
                  <c:v>426.84075199986103</c:v>
                </c:pt>
                <c:pt idx="99656">
                  <c:v>426.84144499980903</c:v>
                </c:pt>
                <c:pt idx="99657">
                  <c:v>426.84265700017897</c:v>
                </c:pt>
                <c:pt idx="99658">
                  <c:v>426.844156999777</c:v>
                </c:pt>
                <c:pt idx="99659">
                  <c:v>426.84904299994702</c:v>
                </c:pt>
                <c:pt idx="99660">
                  <c:v>426.84954700007404</c:v>
                </c:pt>
                <c:pt idx="99661">
                  <c:v>426.85048400016899</c:v>
                </c:pt>
                <c:pt idx="99662">
                  <c:v>426.85124699983101</c:v>
                </c:pt>
                <c:pt idx="99663">
                  <c:v>426.86238599981101</c:v>
                </c:pt>
                <c:pt idx="99664">
                  <c:v>426.86656900013901</c:v>
                </c:pt>
                <c:pt idx="99665">
                  <c:v>426.86712400018195</c:v>
                </c:pt>
                <c:pt idx="99666">
                  <c:v>426.86800599994899</c:v>
                </c:pt>
                <c:pt idx="99667">
                  <c:v>426.86866800022398</c:v>
                </c:pt>
                <c:pt idx="99668">
                  <c:v>426.873071000045</c:v>
                </c:pt>
                <c:pt idx="99669">
                  <c:v>426.89268300000498</c:v>
                </c:pt>
                <c:pt idx="99670">
                  <c:v>426.89328899996298</c:v>
                </c:pt>
                <c:pt idx="99671">
                  <c:v>426.89448400005801</c:v>
                </c:pt>
                <c:pt idx="99672">
                  <c:v>426.895220000005</c:v>
                </c:pt>
                <c:pt idx="99673">
                  <c:v>426.90836300016599</c:v>
                </c:pt>
                <c:pt idx="99674">
                  <c:v>426.90877199993298</c:v>
                </c:pt>
                <c:pt idx="99675">
                  <c:v>426.90959699984802</c:v>
                </c:pt>
                <c:pt idx="99676">
                  <c:v>426.91021500013397</c:v>
                </c:pt>
                <c:pt idx="99677">
                  <c:v>426.91224600002801</c:v>
                </c:pt>
                <c:pt idx="99678">
                  <c:v>426.92060099989197</c:v>
                </c:pt>
                <c:pt idx="99679">
                  <c:v>426.92241499980804</c:v>
                </c:pt>
                <c:pt idx="99680">
                  <c:v>426.95237099997001</c:v>
                </c:pt>
                <c:pt idx="99681">
                  <c:v>426.95393800022401</c:v>
                </c:pt>
                <c:pt idx="99682">
                  <c:v>426.96123399991797</c:v>
                </c:pt>
                <c:pt idx="99683">
                  <c:v>426.980490999994</c:v>
                </c:pt>
                <c:pt idx="99684">
                  <c:v>426.98610900015404</c:v>
                </c:pt>
                <c:pt idx="99685">
                  <c:v>426.98688000018501</c:v>
                </c:pt>
                <c:pt idx="99686">
                  <c:v>426.98824199987899</c:v>
                </c:pt>
                <c:pt idx="99687">
                  <c:v>426.98920200018603</c:v>
                </c:pt>
                <c:pt idx="99688">
                  <c:v>426.99774699985898</c:v>
                </c:pt>
                <c:pt idx="99689">
                  <c:v>426.99836300016602</c:v>
                </c:pt>
                <c:pt idx="99690">
                  <c:v>426.99958499997501</c:v>
                </c:pt>
                <c:pt idx="99691">
                  <c:v>427.00041199986998</c:v>
                </c:pt>
                <c:pt idx="99692">
                  <c:v>427.01785600002</c:v>
                </c:pt>
                <c:pt idx="99693">
                  <c:v>427.01825899985101</c:v>
                </c:pt>
                <c:pt idx="99694">
                  <c:v>427.01905500007302</c:v>
                </c:pt>
                <c:pt idx="99695">
                  <c:v>427.01958899988301</c:v>
                </c:pt>
                <c:pt idx="99696">
                  <c:v>427.02946100007404</c:v>
                </c:pt>
                <c:pt idx="99697">
                  <c:v>427.04656100022402</c:v>
                </c:pt>
                <c:pt idx="99698">
                  <c:v>427.04724900022399</c:v>
                </c:pt>
                <c:pt idx="99699">
                  <c:v>427.04863300014</c:v>
                </c:pt>
                <c:pt idx="99700">
                  <c:v>427.04970500017203</c:v>
                </c:pt>
                <c:pt idx="99701">
                  <c:v>427.06584799998302</c:v>
                </c:pt>
                <c:pt idx="99702">
                  <c:v>427.10293500021999</c:v>
                </c:pt>
                <c:pt idx="99703">
                  <c:v>427.10353399979698</c:v>
                </c:pt>
                <c:pt idx="99704">
                  <c:v>427.10472999988201</c:v>
                </c:pt>
                <c:pt idx="99705">
                  <c:v>427.10547600017799</c:v>
                </c:pt>
                <c:pt idx="99706">
                  <c:v>427.106728000126</c:v>
                </c:pt>
                <c:pt idx="99707">
                  <c:v>427.10713799988298</c:v>
                </c:pt>
                <c:pt idx="99708">
                  <c:v>427.107317999798</c:v>
                </c:pt>
                <c:pt idx="99709">
                  <c:v>427.10852199979797</c:v>
                </c:pt>
                <c:pt idx="99710">
                  <c:v>427.10940799997803</c:v>
                </c:pt>
                <c:pt idx="99711">
                  <c:v>427.13061099993803</c:v>
                </c:pt>
                <c:pt idx="99712">
                  <c:v>427.13138699991697</c:v>
                </c:pt>
                <c:pt idx="99713">
                  <c:v>427.13263099994896</c:v>
                </c:pt>
                <c:pt idx="99714">
                  <c:v>427.13353799990699</c:v>
                </c:pt>
                <c:pt idx="99715">
                  <c:v>427.15898300002601</c:v>
                </c:pt>
                <c:pt idx="99716">
                  <c:v>427.159415999994</c:v>
                </c:pt>
                <c:pt idx="99717">
                  <c:v>427.16024099991</c:v>
                </c:pt>
                <c:pt idx="99718">
                  <c:v>427.16087999997399</c:v>
                </c:pt>
                <c:pt idx="99719">
                  <c:v>427.16477600015401</c:v>
                </c:pt>
                <c:pt idx="99720">
                  <c:v>427.165517000048</c:v>
                </c:pt>
                <c:pt idx="99721">
                  <c:v>427.17359200014403</c:v>
                </c:pt>
                <c:pt idx="99722">
                  <c:v>427.18557699981801</c:v>
                </c:pt>
                <c:pt idx="99723">
                  <c:v>427.18609199982797</c:v>
                </c:pt>
                <c:pt idx="99724">
                  <c:v>427.18716399985999</c:v>
                </c:pt>
                <c:pt idx="99725">
                  <c:v>427.18780499990305</c:v>
                </c:pt>
                <c:pt idx="99726">
                  <c:v>427.192820000072</c:v>
                </c:pt>
                <c:pt idx="99727">
                  <c:v>427.19346000012501</c:v>
                </c:pt>
                <c:pt idx="99728">
                  <c:v>427.19480300002004</c:v>
                </c:pt>
                <c:pt idx="99729">
                  <c:v>427.195707999999</c:v>
                </c:pt>
                <c:pt idx="99730">
                  <c:v>427.19620300022103</c:v>
                </c:pt>
                <c:pt idx="99731">
                  <c:v>427.19667399978698</c:v>
                </c:pt>
                <c:pt idx="99732">
                  <c:v>427.19747499995702</c:v>
                </c:pt>
                <c:pt idx="99733">
                  <c:v>427.19810500011499</c:v>
                </c:pt>
                <c:pt idx="99734">
                  <c:v>427.20317200019002</c:v>
                </c:pt>
                <c:pt idx="99735">
                  <c:v>427.203643000211</c:v>
                </c:pt>
                <c:pt idx="99736">
                  <c:v>427.20435799992595</c:v>
                </c:pt>
                <c:pt idx="99737">
                  <c:v>427.20484299979904</c:v>
                </c:pt>
                <c:pt idx="99738">
                  <c:v>427.21891100018104</c:v>
                </c:pt>
                <c:pt idx="99739">
                  <c:v>427.21955099977998</c:v>
                </c:pt>
                <c:pt idx="99740">
                  <c:v>427.22077899998101</c:v>
                </c:pt>
                <c:pt idx="99741">
                  <c:v>427.221727999949</c:v>
                </c:pt>
                <c:pt idx="99742">
                  <c:v>427.22227600006505</c:v>
                </c:pt>
                <c:pt idx="99743">
                  <c:v>427.233791000162</c:v>
                </c:pt>
                <c:pt idx="99744">
                  <c:v>427.234478000173</c:v>
                </c:pt>
                <c:pt idx="99745">
                  <c:v>427.23572400018298</c:v>
                </c:pt>
                <c:pt idx="99746">
                  <c:v>427.23663600008797</c:v>
                </c:pt>
                <c:pt idx="99747">
                  <c:v>427.26179900000699</c:v>
                </c:pt>
                <c:pt idx="99748">
                  <c:v>427.26248700000696</c:v>
                </c:pt>
                <c:pt idx="99749">
                  <c:v>427.26383799981704</c:v>
                </c:pt>
                <c:pt idx="99750">
                  <c:v>427.26479900011299</c:v>
                </c:pt>
                <c:pt idx="99751">
                  <c:v>427.27300300020897</c:v>
                </c:pt>
                <c:pt idx="99752">
                  <c:v>427.28811899996799</c:v>
                </c:pt>
                <c:pt idx="99753">
                  <c:v>427.29609400021201</c:v>
                </c:pt>
                <c:pt idx="99754">
                  <c:v>427.29655699986301</c:v>
                </c:pt>
                <c:pt idx="99755">
                  <c:v>427.29743700010596</c:v>
                </c:pt>
                <c:pt idx="99756">
                  <c:v>427.29808100011701</c:v>
                </c:pt>
                <c:pt idx="99757">
                  <c:v>427.30115999984201</c:v>
                </c:pt>
                <c:pt idx="99758">
                  <c:v>427.30969300009696</c:v>
                </c:pt>
                <c:pt idx="99759">
                  <c:v>427.30998400020303</c:v>
                </c:pt>
                <c:pt idx="99760">
                  <c:v>427.31049900021304</c:v>
                </c:pt>
                <c:pt idx="99761">
                  <c:v>427.31100799983301</c:v>
                </c:pt>
                <c:pt idx="99762">
                  <c:v>427.32192999983403</c:v>
                </c:pt>
                <c:pt idx="99763">
                  <c:v>427.322498000194</c:v>
                </c:pt>
                <c:pt idx="99764">
                  <c:v>427.32358600005603</c:v>
                </c:pt>
                <c:pt idx="99765">
                  <c:v>427.32435800007801</c:v>
                </c:pt>
                <c:pt idx="99766">
                  <c:v>427.32533199978201</c:v>
                </c:pt>
                <c:pt idx="99767">
                  <c:v>427.32566899985602</c:v>
                </c:pt>
                <c:pt idx="99768">
                  <c:v>427.32626899987696</c:v>
                </c:pt>
                <c:pt idx="99769">
                  <c:v>427.326709000226</c:v>
                </c:pt>
                <c:pt idx="99770">
                  <c:v>427.33098400003598</c:v>
                </c:pt>
                <c:pt idx="99771">
                  <c:v>427.33803100008998</c:v>
                </c:pt>
                <c:pt idx="99772">
                  <c:v>427.33855300002597</c:v>
                </c:pt>
                <c:pt idx="99773">
                  <c:v>427.33945600002698</c:v>
                </c:pt>
                <c:pt idx="99774">
                  <c:v>427.34009100013202</c:v>
                </c:pt>
                <c:pt idx="99775">
                  <c:v>427.37396800020997</c:v>
                </c:pt>
                <c:pt idx="99776">
                  <c:v>427.37458999999899</c:v>
                </c:pt>
                <c:pt idx="99777">
                  <c:v>427.37579399999896</c:v>
                </c:pt>
                <c:pt idx="99778">
                  <c:v>427.376603000084</c:v>
                </c:pt>
                <c:pt idx="99779">
                  <c:v>427.38617399982098</c:v>
                </c:pt>
                <c:pt idx="99780">
                  <c:v>427.39463399993804</c:v>
                </c:pt>
                <c:pt idx="99781">
                  <c:v>427.395405999959</c:v>
                </c:pt>
                <c:pt idx="99782">
                  <c:v>427.396809000129</c:v>
                </c:pt>
                <c:pt idx="99783">
                  <c:v>427.39787299979002</c:v>
                </c:pt>
                <c:pt idx="99784">
                  <c:v>427.42615499992002</c:v>
                </c:pt>
                <c:pt idx="99785">
                  <c:v>427.43772199992196</c:v>
                </c:pt>
                <c:pt idx="99786">
                  <c:v>427.446475000124</c:v>
                </c:pt>
                <c:pt idx="99787">
                  <c:v>427.44654999978502</c:v>
                </c:pt>
                <c:pt idx="99788">
                  <c:v>427.44711700015597</c:v>
                </c:pt>
                <c:pt idx="99789">
                  <c:v>427.44836100018802</c:v>
                </c:pt>
                <c:pt idx="99790">
                  <c:v>427.44926900013502</c:v>
                </c:pt>
                <c:pt idx="99791">
                  <c:v>427.46348799983002</c:v>
                </c:pt>
                <c:pt idx="99792">
                  <c:v>427.46381100005198</c:v>
                </c:pt>
                <c:pt idx="99793">
                  <c:v>427.46435900016803</c:v>
                </c:pt>
                <c:pt idx="99794">
                  <c:v>427.46482199981898</c:v>
                </c:pt>
                <c:pt idx="99795">
                  <c:v>427.486862000023</c:v>
                </c:pt>
                <c:pt idx="99796">
                  <c:v>427.49432900018195</c:v>
                </c:pt>
                <c:pt idx="99797">
                  <c:v>427.50458000000401</c:v>
                </c:pt>
                <c:pt idx="99798">
                  <c:v>427.50512900010995</c:v>
                </c:pt>
                <c:pt idx="99799">
                  <c:v>427.50609599988798</c:v>
                </c:pt>
                <c:pt idx="99800">
                  <c:v>427.50675800016302</c:v>
                </c:pt>
                <c:pt idx="99801">
                  <c:v>427.51452399988904</c:v>
                </c:pt>
                <c:pt idx="99802">
                  <c:v>427.51510000016395</c:v>
                </c:pt>
                <c:pt idx="99803">
                  <c:v>427.515998000217</c:v>
                </c:pt>
                <c:pt idx="99804">
                  <c:v>427.51667999982601</c:v>
                </c:pt>
                <c:pt idx="99805">
                  <c:v>427.52540199990102</c:v>
                </c:pt>
                <c:pt idx="99806">
                  <c:v>427.54716999979701</c:v>
                </c:pt>
                <c:pt idx="99807">
                  <c:v>427.54751199981899</c:v>
                </c:pt>
                <c:pt idx="99808">
                  <c:v>427.54800400007201</c:v>
                </c:pt>
                <c:pt idx="99809">
                  <c:v>427.54836299991399</c:v>
                </c:pt>
                <c:pt idx="99810">
                  <c:v>427.56796399999001</c:v>
                </c:pt>
                <c:pt idx="99811">
                  <c:v>427.56841600021204</c:v>
                </c:pt>
                <c:pt idx="99812">
                  <c:v>427.56915400013798</c:v>
                </c:pt>
                <c:pt idx="99813">
                  <c:v>427.56968300000102</c:v>
                </c:pt>
                <c:pt idx="99814">
                  <c:v>427.60933999988902</c:v>
                </c:pt>
                <c:pt idx="99815">
                  <c:v>427.60989499993201</c:v>
                </c:pt>
                <c:pt idx="99816">
                  <c:v>427.61092599994299</c:v>
                </c:pt>
                <c:pt idx="99817">
                  <c:v>427.61158099983697</c:v>
                </c:pt>
                <c:pt idx="99818">
                  <c:v>427.61651699993303</c:v>
                </c:pt>
                <c:pt idx="99819">
                  <c:v>427.61652299986901</c:v>
                </c:pt>
                <c:pt idx="99820">
                  <c:v>427.63149700022001</c:v>
                </c:pt>
                <c:pt idx="99821">
                  <c:v>427.632119000008</c:v>
                </c:pt>
                <c:pt idx="99822">
                  <c:v>427.63346099991298</c:v>
                </c:pt>
                <c:pt idx="99823">
                  <c:v>427.63443900003</c:v>
                </c:pt>
                <c:pt idx="99824">
                  <c:v>427.66558899984301</c:v>
                </c:pt>
                <c:pt idx="99825">
                  <c:v>427.67039899990704</c:v>
                </c:pt>
                <c:pt idx="99826">
                  <c:v>427.67788699984504</c:v>
                </c:pt>
                <c:pt idx="99827">
                  <c:v>427.68959000022699</c:v>
                </c:pt>
                <c:pt idx="99828">
                  <c:v>427.703945999837</c:v>
                </c:pt>
                <c:pt idx="99829">
                  <c:v>427.70435900001701</c:v>
                </c:pt>
                <c:pt idx="99830">
                  <c:v>427.70505299995398</c:v>
                </c:pt>
                <c:pt idx="99831">
                  <c:v>427.70554800017601</c:v>
                </c:pt>
                <c:pt idx="99832">
                  <c:v>427.71798000012399</c:v>
                </c:pt>
                <c:pt idx="99833">
                  <c:v>427.72020900019902</c:v>
                </c:pt>
                <c:pt idx="99834">
                  <c:v>427.72159800006096</c:v>
                </c:pt>
                <c:pt idx="99835">
                  <c:v>427.74758199993801</c:v>
                </c:pt>
                <c:pt idx="99836">
                  <c:v>427.74822399996901</c:v>
                </c:pt>
                <c:pt idx="99837">
                  <c:v>427.749498000139</c:v>
                </c:pt>
                <c:pt idx="99838">
                  <c:v>427.75035100021302</c:v>
                </c:pt>
                <c:pt idx="99839">
                  <c:v>427.75282200000203</c:v>
                </c:pt>
                <c:pt idx="99840">
                  <c:v>427.75329999994898</c:v>
                </c:pt>
                <c:pt idx="99841">
                  <c:v>427.75418300016099</c:v>
                </c:pt>
                <c:pt idx="99842">
                  <c:v>427.75499299977997</c:v>
                </c:pt>
                <c:pt idx="99843">
                  <c:v>427.80502499999704</c:v>
                </c:pt>
                <c:pt idx="99844">
                  <c:v>427.81403700018899</c:v>
                </c:pt>
                <c:pt idx="99845">
                  <c:v>427.82504099977797</c:v>
                </c:pt>
                <c:pt idx="99846">
                  <c:v>427.82574400007405</c:v>
                </c:pt>
                <c:pt idx="99847">
                  <c:v>427.82700499992598</c:v>
                </c:pt>
                <c:pt idx="99848">
                  <c:v>427.82790299997902</c:v>
                </c:pt>
                <c:pt idx="99849">
                  <c:v>427.88251199999598</c:v>
                </c:pt>
                <c:pt idx="99850">
                  <c:v>427.88300600022899</c:v>
                </c:pt>
                <c:pt idx="99851">
                  <c:v>427.88385699986901</c:v>
                </c:pt>
                <c:pt idx="99852">
                  <c:v>427.88450599982701</c:v>
                </c:pt>
                <c:pt idx="99853">
                  <c:v>427.89191300016597</c:v>
                </c:pt>
                <c:pt idx="99854">
                  <c:v>427.89258899983901</c:v>
                </c:pt>
                <c:pt idx="99855">
                  <c:v>427.89397200021898</c:v>
                </c:pt>
                <c:pt idx="99856">
                  <c:v>427.89493500003999</c:v>
                </c:pt>
                <c:pt idx="99857">
                  <c:v>427.94736199993997</c:v>
                </c:pt>
                <c:pt idx="99858">
                  <c:v>427.95989500018499</c:v>
                </c:pt>
                <c:pt idx="99859">
                  <c:v>427.96049500020598</c:v>
                </c:pt>
                <c:pt idx="99860">
                  <c:v>427.961471999879</c:v>
                </c:pt>
                <c:pt idx="99861">
                  <c:v>427.962151999963</c:v>
                </c:pt>
                <c:pt idx="99862">
                  <c:v>427.96720300020701</c:v>
                </c:pt>
                <c:pt idx="99863">
                  <c:v>427.96756400002698</c:v>
                </c:pt>
                <c:pt idx="99864">
                  <c:v>427.96816000009102</c:v>
                </c:pt>
                <c:pt idx="99865">
                  <c:v>427.969388999827</c:v>
                </c:pt>
                <c:pt idx="99866">
                  <c:v>427.97033899978402</c:v>
                </c:pt>
                <c:pt idx="99867">
                  <c:v>427.98268600017701</c:v>
                </c:pt>
                <c:pt idx="99868">
                  <c:v>428.010580999853</c:v>
                </c:pt>
                <c:pt idx="99869">
                  <c:v>428.01126299991603</c:v>
                </c:pt>
                <c:pt idx="99870">
                  <c:v>428.01256599977899</c:v>
                </c:pt>
                <c:pt idx="99871">
                  <c:v>428.01347700014901</c:v>
                </c:pt>
                <c:pt idx="99872">
                  <c:v>428.01663499994896</c:v>
                </c:pt>
                <c:pt idx="99873">
                  <c:v>428.02082900016097</c:v>
                </c:pt>
                <c:pt idx="99874">
                  <c:v>428.02170499999102</c:v>
                </c:pt>
                <c:pt idx="99875">
                  <c:v>428.02227399988595</c:v>
                </c:pt>
                <c:pt idx="99876">
                  <c:v>428.02354800005503</c:v>
                </c:pt>
                <c:pt idx="99877">
                  <c:v>428.02368299999199</c:v>
                </c:pt>
                <c:pt idx="99878">
                  <c:v>428.02421599981199</c:v>
                </c:pt>
                <c:pt idx="99879">
                  <c:v>428.02438499984402</c:v>
                </c:pt>
                <c:pt idx="99880">
                  <c:v>428.02526100012898</c:v>
                </c:pt>
                <c:pt idx="99881">
                  <c:v>428.025933999833</c:v>
                </c:pt>
                <c:pt idx="99882">
                  <c:v>428.03563100005698</c:v>
                </c:pt>
                <c:pt idx="99883">
                  <c:v>428.03834999995098</c:v>
                </c:pt>
                <c:pt idx="99884">
                  <c:v>428.03881999998299</c:v>
                </c:pt>
                <c:pt idx="99885">
                  <c:v>428.03983100020497</c:v>
                </c:pt>
                <c:pt idx="99886">
                  <c:v>428.04055699980302</c:v>
                </c:pt>
                <c:pt idx="99887">
                  <c:v>428.04359399997298</c:v>
                </c:pt>
                <c:pt idx="99888">
                  <c:v>428.04401700004701</c:v>
                </c:pt>
                <c:pt idx="99889">
                  <c:v>428.04465200015301</c:v>
                </c:pt>
                <c:pt idx="99890">
                  <c:v>428.04517200011099</c:v>
                </c:pt>
                <c:pt idx="99891">
                  <c:v>428.05513299981601</c:v>
                </c:pt>
                <c:pt idx="99892">
                  <c:v>428.05563399997402</c:v>
                </c:pt>
                <c:pt idx="99893">
                  <c:v>428.05632899989996</c:v>
                </c:pt>
                <c:pt idx="99894">
                  <c:v>428.05683200003801</c:v>
                </c:pt>
                <c:pt idx="99895">
                  <c:v>428.07570000013499</c:v>
                </c:pt>
                <c:pt idx="99896">
                  <c:v>428.078370000093</c:v>
                </c:pt>
                <c:pt idx="99897">
                  <c:v>428.09577400021203</c:v>
                </c:pt>
                <c:pt idx="99898">
                  <c:v>428.09659800013799</c:v>
                </c:pt>
                <c:pt idx="99899">
                  <c:v>428.09795399989497</c:v>
                </c:pt>
                <c:pt idx="99900">
                  <c:v>428.09931200008498</c:v>
                </c:pt>
                <c:pt idx="99901">
                  <c:v>428.11228099981201</c:v>
                </c:pt>
                <c:pt idx="99902">
                  <c:v>428.12150899999301</c:v>
                </c:pt>
                <c:pt idx="99903">
                  <c:v>428.124917999866</c:v>
                </c:pt>
                <c:pt idx="99904">
                  <c:v>428.12541100010998</c:v>
                </c:pt>
                <c:pt idx="99905">
                  <c:v>428.12644100013102</c:v>
                </c:pt>
                <c:pt idx="99906">
                  <c:v>428.12712700015197</c:v>
                </c:pt>
                <c:pt idx="99907">
                  <c:v>428.14098000007999</c:v>
                </c:pt>
                <c:pt idx="99908">
                  <c:v>428.14559699991099</c:v>
                </c:pt>
                <c:pt idx="99909">
                  <c:v>428.14605200010095</c:v>
                </c:pt>
                <c:pt idx="99910">
                  <c:v>428.14695300012301</c:v>
                </c:pt>
                <c:pt idx="99911">
                  <c:v>428.14744099996398</c:v>
                </c:pt>
                <c:pt idx="99912">
                  <c:v>428.16843399987101</c:v>
                </c:pt>
                <c:pt idx="99913">
                  <c:v>428.16901600008305</c:v>
                </c:pt>
                <c:pt idx="99914">
                  <c:v>428.17014199999898</c:v>
                </c:pt>
                <c:pt idx="99915">
                  <c:v>428.17043100012501</c:v>
                </c:pt>
                <c:pt idx="99916">
                  <c:v>428.17095700002005</c:v>
                </c:pt>
                <c:pt idx="99917">
                  <c:v>428.17343400019996</c:v>
                </c:pt>
                <c:pt idx="99918">
                  <c:v>428.173903999777</c:v>
                </c:pt>
                <c:pt idx="99919">
                  <c:v>428.17466099995704</c:v>
                </c:pt>
                <c:pt idx="99920">
                  <c:v>428.17516100012602</c:v>
                </c:pt>
                <c:pt idx="99921">
                  <c:v>428.17977999993599</c:v>
                </c:pt>
                <c:pt idx="99922">
                  <c:v>428.19457099994895</c:v>
                </c:pt>
                <c:pt idx="99923">
                  <c:v>428.19750199987499</c:v>
                </c:pt>
                <c:pt idx="99924">
                  <c:v>428.19796599996999</c:v>
                </c:pt>
                <c:pt idx="99925">
                  <c:v>428.19869699997002</c:v>
                </c:pt>
                <c:pt idx="99926">
                  <c:v>428.199235000192</c:v>
                </c:pt>
                <c:pt idx="99927">
                  <c:v>428.20182700006598</c:v>
                </c:pt>
                <c:pt idx="99928">
                  <c:v>428.20582700005605</c:v>
                </c:pt>
                <c:pt idx="99929">
                  <c:v>428.20622899989701</c:v>
                </c:pt>
                <c:pt idx="99930">
                  <c:v>428.20686999993995</c:v>
                </c:pt>
                <c:pt idx="99931">
                  <c:v>428.20742200001399</c:v>
                </c:pt>
                <c:pt idx="99932">
                  <c:v>428.208025999992</c:v>
                </c:pt>
                <c:pt idx="99933">
                  <c:v>428.20852400018299</c:v>
                </c:pt>
                <c:pt idx="99934">
                  <c:v>428.20924299985501</c:v>
                </c:pt>
                <c:pt idx="99935">
                  <c:v>428.209799999876</c:v>
                </c:pt>
                <c:pt idx="99936">
                  <c:v>428.21694599979298</c:v>
                </c:pt>
                <c:pt idx="99937">
                  <c:v>428.21726300007805</c:v>
                </c:pt>
                <c:pt idx="99938">
                  <c:v>428.21779699988798</c:v>
                </c:pt>
                <c:pt idx="99939">
                  <c:v>428.21835499989902</c:v>
                </c:pt>
                <c:pt idx="99940">
                  <c:v>428.243212999859</c:v>
                </c:pt>
                <c:pt idx="99941">
                  <c:v>428.27745800013798</c:v>
                </c:pt>
                <c:pt idx="99942">
                  <c:v>428.27808899983199</c:v>
                </c:pt>
                <c:pt idx="99943">
                  <c:v>428.279404000022</c:v>
                </c:pt>
                <c:pt idx="99944">
                  <c:v>428.28023799984197</c:v>
                </c:pt>
                <c:pt idx="99945">
                  <c:v>428.31067499992002</c:v>
                </c:pt>
                <c:pt idx="99946">
                  <c:v>428.31073900015298</c:v>
                </c:pt>
                <c:pt idx="99947">
                  <c:v>428.31132699984596</c:v>
                </c:pt>
                <c:pt idx="99948">
                  <c:v>428.31133700019501</c:v>
                </c:pt>
                <c:pt idx="99949">
                  <c:v>428.312419000121</c:v>
                </c:pt>
                <c:pt idx="99950">
                  <c:v>428.31264999995204</c:v>
                </c:pt>
                <c:pt idx="99951">
                  <c:v>428.31322499978296</c:v>
                </c:pt>
                <c:pt idx="99952">
                  <c:v>428.31363400000498</c:v>
                </c:pt>
                <c:pt idx="99953">
                  <c:v>428.39291800009903</c:v>
                </c:pt>
                <c:pt idx="99954">
                  <c:v>428.42917400002904</c:v>
                </c:pt>
                <c:pt idx="99955">
                  <c:v>428.42974599989202</c:v>
                </c:pt>
                <c:pt idx="99956">
                  <c:v>428.43071800007198</c:v>
                </c:pt>
                <c:pt idx="99957">
                  <c:v>428.43172699986098</c:v>
                </c:pt>
                <c:pt idx="99958">
                  <c:v>428.43179300007199</c:v>
                </c:pt>
                <c:pt idx="99959">
                  <c:v>428.43250799978699</c:v>
                </c:pt>
                <c:pt idx="99960">
                  <c:v>428.43386000004102</c:v>
                </c:pt>
                <c:pt idx="99961">
                  <c:v>428.43482199987102</c:v>
                </c:pt>
                <c:pt idx="99962">
                  <c:v>428.443764999883</c:v>
                </c:pt>
                <c:pt idx="99963">
                  <c:v>428.44435799997802</c:v>
                </c:pt>
                <c:pt idx="99964">
                  <c:v>428.44539199995705</c:v>
                </c:pt>
                <c:pt idx="99965">
                  <c:v>428.44610700012703</c:v>
                </c:pt>
                <c:pt idx="99966">
                  <c:v>428.45289600018003</c:v>
                </c:pt>
                <c:pt idx="99967">
                  <c:v>428.46178099989601</c:v>
                </c:pt>
                <c:pt idx="99968">
                  <c:v>428.47922300006701</c:v>
                </c:pt>
                <c:pt idx="99969">
                  <c:v>428.484929000205</c:v>
                </c:pt>
                <c:pt idx="99970">
                  <c:v>428.51323400009204</c:v>
                </c:pt>
                <c:pt idx="99971">
                  <c:v>428.514360999997</c:v>
                </c:pt>
                <c:pt idx="99972">
                  <c:v>428.52651000021001</c:v>
                </c:pt>
                <c:pt idx="99973">
                  <c:v>428.52702299978699</c:v>
                </c:pt>
                <c:pt idx="99974">
                  <c:v>428.52712200010501</c:v>
                </c:pt>
                <c:pt idx="99975">
                  <c:v>428.52824400006199</c:v>
                </c:pt>
                <c:pt idx="99976">
                  <c:v>428.52911899990397</c:v>
                </c:pt>
                <c:pt idx="99977">
                  <c:v>428.53597800012705</c:v>
                </c:pt>
                <c:pt idx="99978">
                  <c:v>428.54002900003201</c:v>
                </c:pt>
                <c:pt idx="99979">
                  <c:v>428.56507099986601</c:v>
                </c:pt>
                <c:pt idx="99980">
                  <c:v>428.565716999855</c:v>
                </c:pt>
                <c:pt idx="99981">
                  <c:v>428.566863000014</c:v>
                </c:pt>
                <c:pt idx="99982">
                  <c:v>428.56763300005696</c:v>
                </c:pt>
                <c:pt idx="99983">
                  <c:v>428.57019099983501</c:v>
                </c:pt>
                <c:pt idx="99984">
                  <c:v>428.57516599997302</c:v>
                </c:pt>
                <c:pt idx="99985">
                  <c:v>428.58361800017502</c:v>
                </c:pt>
                <c:pt idx="99986">
                  <c:v>428.600089000156</c:v>
                </c:pt>
                <c:pt idx="99987">
                  <c:v>428.60860600012501</c:v>
                </c:pt>
                <c:pt idx="99988">
                  <c:v>428.61911399995705</c:v>
                </c:pt>
                <c:pt idx="99989">
                  <c:v>428.622763000021</c:v>
                </c:pt>
                <c:pt idx="99990">
                  <c:v>428.62339600014798</c:v>
                </c:pt>
                <c:pt idx="99991">
                  <c:v>428.62466599990501</c:v>
                </c:pt>
                <c:pt idx="99992">
                  <c:v>428.62555600004202</c:v>
                </c:pt>
                <c:pt idx="99993">
                  <c:v>428.631299999779</c:v>
                </c:pt>
                <c:pt idx="99994">
                  <c:v>428.63251000016999</c:v>
                </c:pt>
                <c:pt idx="99995">
                  <c:v>428.63253299992698</c:v>
                </c:pt>
                <c:pt idx="99996">
                  <c:v>428.63314599980998</c:v>
                </c:pt>
                <c:pt idx="99997">
                  <c:v>428.63370099985303</c:v>
                </c:pt>
                <c:pt idx="99998">
                  <c:v>428.63419500008604</c:v>
                </c:pt>
                <c:pt idx="99999">
                  <c:v>428.63545199997998</c:v>
                </c:pt>
              </c:numCache>
            </c:numRef>
          </c:xVal>
          <c:yVal>
            <c:numRef>
              <c:f>'ssdtrace-02'!$H$1:$H$100000</c:f>
              <c:numCache>
                <c:formatCode>General</c:formatCode>
                <c:ptCount val="100000"/>
                <c:pt idx="0">
                  <c:v>4096</c:v>
                </c:pt>
                <c:pt idx="1">
                  <c:v>12288</c:v>
                </c:pt>
                <c:pt idx="2">
                  <c:v>8192</c:v>
                </c:pt>
                <c:pt idx="3">
                  <c:v>8192</c:v>
                </c:pt>
                <c:pt idx="4">
                  <c:v>8192</c:v>
                </c:pt>
                <c:pt idx="5">
                  <c:v>8192</c:v>
                </c:pt>
                <c:pt idx="6">
                  <c:v>8192</c:v>
                </c:pt>
                <c:pt idx="7">
                  <c:v>8192</c:v>
                </c:pt>
                <c:pt idx="8">
                  <c:v>8192</c:v>
                </c:pt>
                <c:pt idx="9">
                  <c:v>8192</c:v>
                </c:pt>
                <c:pt idx="10">
                  <c:v>8192</c:v>
                </c:pt>
                <c:pt idx="11">
                  <c:v>8192</c:v>
                </c:pt>
                <c:pt idx="12">
                  <c:v>8192</c:v>
                </c:pt>
                <c:pt idx="13">
                  <c:v>8192</c:v>
                </c:pt>
                <c:pt idx="14">
                  <c:v>8192</c:v>
                </c:pt>
                <c:pt idx="15">
                  <c:v>8192</c:v>
                </c:pt>
                <c:pt idx="16">
                  <c:v>4096</c:v>
                </c:pt>
                <c:pt idx="17">
                  <c:v>4096</c:v>
                </c:pt>
                <c:pt idx="18">
                  <c:v>4096</c:v>
                </c:pt>
                <c:pt idx="19">
                  <c:v>4096</c:v>
                </c:pt>
                <c:pt idx="20">
                  <c:v>4096</c:v>
                </c:pt>
                <c:pt idx="21">
                  <c:v>12288</c:v>
                </c:pt>
                <c:pt idx="22">
                  <c:v>12288</c:v>
                </c:pt>
                <c:pt idx="23">
                  <c:v>12288</c:v>
                </c:pt>
                <c:pt idx="24">
                  <c:v>12288</c:v>
                </c:pt>
                <c:pt idx="25">
                  <c:v>12288</c:v>
                </c:pt>
                <c:pt idx="26">
                  <c:v>8192</c:v>
                </c:pt>
                <c:pt idx="27">
                  <c:v>8192</c:v>
                </c:pt>
                <c:pt idx="28">
                  <c:v>8192</c:v>
                </c:pt>
                <c:pt idx="29">
                  <c:v>8192</c:v>
                </c:pt>
                <c:pt idx="30">
                  <c:v>8192</c:v>
                </c:pt>
                <c:pt idx="31">
                  <c:v>8192</c:v>
                </c:pt>
                <c:pt idx="32">
                  <c:v>8192</c:v>
                </c:pt>
                <c:pt idx="33">
                  <c:v>8192</c:v>
                </c:pt>
                <c:pt idx="34">
                  <c:v>8192</c:v>
                </c:pt>
                <c:pt idx="35">
                  <c:v>12288</c:v>
                </c:pt>
                <c:pt idx="36">
                  <c:v>4096</c:v>
                </c:pt>
                <c:pt idx="37">
                  <c:v>8192</c:v>
                </c:pt>
                <c:pt idx="38">
                  <c:v>8192</c:v>
                </c:pt>
                <c:pt idx="39">
                  <c:v>8192</c:v>
                </c:pt>
                <c:pt idx="40">
                  <c:v>8192</c:v>
                </c:pt>
                <c:pt idx="41">
                  <c:v>8192</c:v>
                </c:pt>
                <c:pt idx="42">
                  <c:v>12288</c:v>
                </c:pt>
                <c:pt idx="43">
                  <c:v>8192</c:v>
                </c:pt>
                <c:pt idx="44">
                  <c:v>8192</c:v>
                </c:pt>
                <c:pt idx="45">
                  <c:v>8192</c:v>
                </c:pt>
                <c:pt idx="46">
                  <c:v>8192</c:v>
                </c:pt>
                <c:pt idx="47">
                  <c:v>8192</c:v>
                </c:pt>
                <c:pt idx="48">
                  <c:v>8192</c:v>
                </c:pt>
                <c:pt idx="49">
                  <c:v>8192</c:v>
                </c:pt>
                <c:pt idx="50">
                  <c:v>8192</c:v>
                </c:pt>
                <c:pt idx="51">
                  <c:v>8192</c:v>
                </c:pt>
                <c:pt idx="52">
                  <c:v>8192</c:v>
                </c:pt>
                <c:pt idx="53">
                  <c:v>8192</c:v>
                </c:pt>
                <c:pt idx="54">
                  <c:v>8192</c:v>
                </c:pt>
                <c:pt idx="55">
                  <c:v>8192</c:v>
                </c:pt>
                <c:pt idx="56">
                  <c:v>8192</c:v>
                </c:pt>
                <c:pt idx="57">
                  <c:v>8192</c:v>
                </c:pt>
                <c:pt idx="58">
                  <c:v>8192</c:v>
                </c:pt>
                <c:pt idx="59">
                  <c:v>8192</c:v>
                </c:pt>
                <c:pt idx="60">
                  <c:v>8192</c:v>
                </c:pt>
                <c:pt idx="61">
                  <c:v>8192</c:v>
                </c:pt>
                <c:pt idx="62">
                  <c:v>8192</c:v>
                </c:pt>
                <c:pt idx="63">
                  <c:v>8192</c:v>
                </c:pt>
                <c:pt idx="64">
                  <c:v>8192</c:v>
                </c:pt>
                <c:pt idx="65">
                  <c:v>8192</c:v>
                </c:pt>
                <c:pt idx="66">
                  <c:v>12288</c:v>
                </c:pt>
                <c:pt idx="67">
                  <c:v>8192</c:v>
                </c:pt>
                <c:pt idx="68">
                  <c:v>12288</c:v>
                </c:pt>
                <c:pt idx="69">
                  <c:v>8192</c:v>
                </c:pt>
                <c:pt idx="70">
                  <c:v>8192</c:v>
                </c:pt>
                <c:pt idx="71">
                  <c:v>12288</c:v>
                </c:pt>
                <c:pt idx="72">
                  <c:v>12288</c:v>
                </c:pt>
                <c:pt idx="73">
                  <c:v>4096</c:v>
                </c:pt>
                <c:pt idx="74">
                  <c:v>4096</c:v>
                </c:pt>
                <c:pt idx="75">
                  <c:v>4096</c:v>
                </c:pt>
                <c:pt idx="76">
                  <c:v>4096</c:v>
                </c:pt>
                <c:pt idx="77">
                  <c:v>8192</c:v>
                </c:pt>
                <c:pt idx="78">
                  <c:v>8192</c:v>
                </c:pt>
                <c:pt idx="79">
                  <c:v>8192</c:v>
                </c:pt>
                <c:pt idx="80">
                  <c:v>8192</c:v>
                </c:pt>
                <c:pt idx="81">
                  <c:v>8192</c:v>
                </c:pt>
                <c:pt idx="82">
                  <c:v>4096</c:v>
                </c:pt>
                <c:pt idx="83">
                  <c:v>4096</c:v>
                </c:pt>
                <c:pt idx="84">
                  <c:v>4096</c:v>
                </c:pt>
                <c:pt idx="85">
                  <c:v>4096</c:v>
                </c:pt>
                <c:pt idx="86">
                  <c:v>8192</c:v>
                </c:pt>
                <c:pt idx="87">
                  <c:v>8192</c:v>
                </c:pt>
                <c:pt idx="88">
                  <c:v>8192</c:v>
                </c:pt>
                <c:pt idx="89">
                  <c:v>8192</c:v>
                </c:pt>
                <c:pt idx="90">
                  <c:v>8192</c:v>
                </c:pt>
                <c:pt idx="91">
                  <c:v>12288</c:v>
                </c:pt>
                <c:pt idx="92">
                  <c:v>8192</c:v>
                </c:pt>
                <c:pt idx="93">
                  <c:v>4096</c:v>
                </c:pt>
                <c:pt idx="94">
                  <c:v>4096</c:v>
                </c:pt>
                <c:pt idx="95">
                  <c:v>8192</c:v>
                </c:pt>
                <c:pt idx="96">
                  <c:v>8192</c:v>
                </c:pt>
                <c:pt idx="97">
                  <c:v>8192</c:v>
                </c:pt>
                <c:pt idx="98">
                  <c:v>8192</c:v>
                </c:pt>
                <c:pt idx="99">
                  <c:v>8192</c:v>
                </c:pt>
                <c:pt idx="100">
                  <c:v>4096</c:v>
                </c:pt>
                <c:pt idx="101">
                  <c:v>4096</c:v>
                </c:pt>
                <c:pt idx="102">
                  <c:v>4096</c:v>
                </c:pt>
                <c:pt idx="103">
                  <c:v>4096</c:v>
                </c:pt>
                <c:pt idx="104">
                  <c:v>8192</c:v>
                </c:pt>
                <c:pt idx="105">
                  <c:v>8192</c:v>
                </c:pt>
                <c:pt idx="106">
                  <c:v>8192</c:v>
                </c:pt>
                <c:pt idx="107">
                  <c:v>8192</c:v>
                </c:pt>
                <c:pt idx="108">
                  <c:v>8192</c:v>
                </c:pt>
                <c:pt idx="109">
                  <c:v>12288</c:v>
                </c:pt>
                <c:pt idx="110">
                  <c:v>12288</c:v>
                </c:pt>
                <c:pt idx="111">
                  <c:v>12288</c:v>
                </c:pt>
                <c:pt idx="112">
                  <c:v>12288</c:v>
                </c:pt>
                <c:pt idx="113">
                  <c:v>8192</c:v>
                </c:pt>
                <c:pt idx="114">
                  <c:v>4096</c:v>
                </c:pt>
                <c:pt idx="115">
                  <c:v>8192</c:v>
                </c:pt>
                <c:pt idx="116">
                  <c:v>12288</c:v>
                </c:pt>
                <c:pt idx="117">
                  <c:v>8192</c:v>
                </c:pt>
                <c:pt idx="118">
                  <c:v>8192</c:v>
                </c:pt>
                <c:pt idx="119">
                  <c:v>8192</c:v>
                </c:pt>
                <c:pt idx="120">
                  <c:v>8192</c:v>
                </c:pt>
                <c:pt idx="121">
                  <c:v>4096</c:v>
                </c:pt>
                <c:pt idx="122">
                  <c:v>4096</c:v>
                </c:pt>
                <c:pt idx="123">
                  <c:v>4096</c:v>
                </c:pt>
                <c:pt idx="124">
                  <c:v>4096</c:v>
                </c:pt>
                <c:pt idx="125">
                  <c:v>8192</c:v>
                </c:pt>
                <c:pt idx="126">
                  <c:v>8192</c:v>
                </c:pt>
                <c:pt idx="127">
                  <c:v>8192</c:v>
                </c:pt>
                <c:pt idx="128">
                  <c:v>8192</c:v>
                </c:pt>
                <c:pt idx="129">
                  <c:v>12288</c:v>
                </c:pt>
                <c:pt idx="130">
                  <c:v>12288</c:v>
                </c:pt>
                <c:pt idx="131">
                  <c:v>12288</c:v>
                </c:pt>
                <c:pt idx="132">
                  <c:v>12288</c:v>
                </c:pt>
                <c:pt idx="133">
                  <c:v>8192</c:v>
                </c:pt>
                <c:pt idx="134">
                  <c:v>8192</c:v>
                </c:pt>
                <c:pt idx="135">
                  <c:v>8192</c:v>
                </c:pt>
                <c:pt idx="136">
                  <c:v>8192</c:v>
                </c:pt>
                <c:pt idx="137">
                  <c:v>8192</c:v>
                </c:pt>
                <c:pt idx="138">
                  <c:v>8192</c:v>
                </c:pt>
                <c:pt idx="139">
                  <c:v>8192</c:v>
                </c:pt>
                <c:pt idx="140">
                  <c:v>8192</c:v>
                </c:pt>
                <c:pt idx="141">
                  <c:v>8192</c:v>
                </c:pt>
                <c:pt idx="142">
                  <c:v>8192</c:v>
                </c:pt>
                <c:pt idx="143">
                  <c:v>12288</c:v>
                </c:pt>
                <c:pt idx="144">
                  <c:v>12288</c:v>
                </c:pt>
                <c:pt idx="145">
                  <c:v>12288</c:v>
                </c:pt>
                <c:pt idx="146">
                  <c:v>12288</c:v>
                </c:pt>
                <c:pt idx="147">
                  <c:v>12288</c:v>
                </c:pt>
                <c:pt idx="148">
                  <c:v>4096</c:v>
                </c:pt>
                <c:pt idx="149">
                  <c:v>8192</c:v>
                </c:pt>
                <c:pt idx="150">
                  <c:v>8192</c:v>
                </c:pt>
                <c:pt idx="151">
                  <c:v>8192</c:v>
                </c:pt>
                <c:pt idx="152">
                  <c:v>8192</c:v>
                </c:pt>
                <c:pt idx="153">
                  <c:v>8192</c:v>
                </c:pt>
                <c:pt idx="154">
                  <c:v>8192</c:v>
                </c:pt>
                <c:pt idx="155">
                  <c:v>8192</c:v>
                </c:pt>
                <c:pt idx="156">
                  <c:v>8192</c:v>
                </c:pt>
                <c:pt idx="157">
                  <c:v>8192</c:v>
                </c:pt>
                <c:pt idx="158">
                  <c:v>8192</c:v>
                </c:pt>
                <c:pt idx="159">
                  <c:v>8192</c:v>
                </c:pt>
                <c:pt idx="160">
                  <c:v>8192</c:v>
                </c:pt>
                <c:pt idx="161">
                  <c:v>8192</c:v>
                </c:pt>
                <c:pt idx="162">
                  <c:v>8192</c:v>
                </c:pt>
                <c:pt idx="163">
                  <c:v>8192</c:v>
                </c:pt>
                <c:pt idx="164">
                  <c:v>8192</c:v>
                </c:pt>
                <c:pt idx="165">
                  <c:v>8192</c:v>
                </c:pt>
                <c:pt idx="166">
                  <c:v>12288</c:v>
                </c:pt>
                <c:pt idx="167">
                  <c:v>8192</c:v>
                </c:pt>
                <c:pt idx="168">
                  <c:v>4096</c:v>
                </c:pt>
                <c:pt idx="169">
                  <c:v>4096</c:v>
                </c:pt>
                <c:pt idx="170">
                  <c:v>4096</c:v>
                </c:pt>
                <c:pt idx="171">
                  <c:v>4096</c:v>
                </c:pt>
                <c:pt idx="172">
                  <c:v>4096</c:v>
                </c:pt>
                <c:pt idx="173">
                  <c:v>4096</c:v>
                </c:pt>
                <c:pt idx="174">
                  <c:v>4096</c:v>
                </c:pt>
                <c:pt idx="175">
                  <c:v>4096</c:v>
                </c:pt>
                <c:pt idx="176">
                  <c:v>4096</c:v>
                </c:pt>
                <c:pt idx="177">
                  <c:v>4096</c:v>
                </c:pt>
                <c:pt idx="178">
                  <c:v>4096</c:v>
                </c:pt>
                <c:pt idx="179">
                  <c:v>4096</c:v>
                </c:pt>
                <c:pt idx="180">
                  <c:v>8192</c:v>
                </c:pt>
                <c:pt idx="181">
                  <c:v>8192</c:v>
                </c:pt>
                <c:pt idx="182">
                  <c:v>8192</c:v>
                </c:pt>
                <c:pt idx="183">
                  <c:v>8192</c:v>
                </c:pt>
                <c:pt idx="184">
                  <c:v>8192</c:v>
                </c:pt>
                <c:pt idx="185">
                  <c:v>8192</c:v>
                </c:pt>
                <c:pt idx="186">
                  <c:v>8192</c:v>
                </c:pt>
                <c:pt idx="187">
                  <c:v>8192</c:v>
                </c:pt>
                <c:pt idx="188">
                  <c:v>8192</c:v>
                </c:pt>
                <c:pt idx="189">
                  <c:v>8192</c:v>
                </c:pt>
                <c:pt idx="190">
                  <c:v>8192</c:v>
                </c:pt>
                <c:pt idx="191">
                  <c:v>4096</c:v>
                </c:pt>
                <c:pt idx="192">
                  <c:v>8192</c:v>
                </c:pt>
                <c:pt idx="193">
                  <c:v>8192</c:v>
                </c:pt>
                <c:pt idx="194">
                  <c:v>8192</c:v>
                </c:pt>
                <c:pt idx="195">
                  <c:v>4096</c:v>
                </c:pt>
                <c:pt idx="196">
                  <c:v>8192</c:v>
                </c:pt>
                <c:pt idx="197">
                  <c:v>8192</c:v>
                </c:pt>
                <c:pt idx="198">
                  <c:v>4096</c:v>
                </c:pt>
                <c:pt idx="199">
                  <c:v>8192</c:v>
                </c:pt>
                <c:pt idx="200">
                  <c:v>8192</c:v>
                </c:pt>
                <c:pt idx="201">
                  <c:v>4096</c:v>
                </c:pt>
                <c:pt idx="202">
                  <c:v>4096</c:v>
                </c:pt>
                <c:pt idx="203">
                  <c:v>8192</c:v>
                </c:pt>
                <c:pt idx="204">
                  <c:v>4096</c:v>
                </c:pt>
                <c:pt idx="205">
                  <c:v>8192</c:v>
                </c:pt>
                <c:pt idx="206">
                  <c:v>4096</c:v>
                </c:pt>
                <c:pt idx="207">
                  <c:v>8192</c:v>
                </c:pt>
                <c:pt idx="208">
                  <c:v>4096</c:v>
                </c:pt>
                <c:pt idx="209">
                  <c:v>8192</c:v>
                </c:pt>
                <c:pt idx="210">
                  <c:v>4096</c:v>
                </c:pt>
                <c:pt idx="211">
                  <c:v>8192</c:v>
                </c:pt>
                <c:pt idx="212">
                  <c:v>4096</c:v>
                </c:pt>
                <c:pt idx="213">
                  <c:v>4096</c:v>
                </c:pt>
                <c:pt idx="214">
                  <c:v>8192</c:v>
                </c:pt>
                <c:pt idx="215">
                  <c:v>8192</c:v>
                </c:pt>
                <c:pt idx="216">
                  <c:v>4096</c:v>
                </c:pt>
                <c:pt idx="217">
                  <c:v>4096</c:v>
                </c:pt>
                <c:pt idx="218">
                  <c:v>4096</c:v>
                </c:pt>
                <c:pt idx="219">
                  <c:v>4096</c:v>
                </c:pt>
                <c:pt idx="220">
                  <c:v>8192</c:v>
                </c:pt>
                <c:pt idx="221">
                  <c:v>4096</c:v>
                </c:pt>
                <c:pt idx="222">
                  <c:v>4096</c:v>
                </c:pt>
                <c:pt idx="223">
                  <c:v>4096</c:v>
                </c:pt>
                <c:pt idx="224">
                  <c:v>4096</c:v>
                </c:pt>
                <c:pt idx="225">
                  <c:v>8192</c:v>
                </c:pt>
                <c:pt idx="226">
                  <c:v>8192</c:v>
                </c:pt>
                <c:pt idx="227">
                  <c:v>8192</c:v>
                </c:pt>
                <c:pt idx="228">
                  <c:v>8192</c:v>
                </c:pt>
                <c:pt idx="229">
                  <c:v>4096</c:v>
                </c:pt>
                <c:pt idx="230">
                  <c:v>8192</c:v>
                </c:pt>
                <c:pt idx="231">
                  <c:v>4096</c:v>
                </c:pt>
                <c:pt idx="232">
                  <c:v>8192</c:v>
                </c:pt>
                <c:pt idx="233">
                  <c:v>8192</c:v>
                </c:pt>
                <c:pt idx="234">
                  <c:v>8192</c:v>
                </c:pt>
                <c:pt idx="235">
                  <c:v>8192</c:v>
                </c:pt>
                <c:pt idx="236">
                  <c:v>4096</c:v>
                </c:pt>
                <c:pt idx="237">
                  <c:v>8192</c:v>
                </c:pt>
                <c:pt idx="238">
                  <c:v>8192</c:v>
                </c:pt>
                <c:pt idx="239">
                  <c:v>8192</c:v>
                </c:pt>
                <c:pt idx="240">
                  <c:v>8192</c:v>
                </c:pt>
                <c:pt idx="241">
                  <c:v>8192</c:v>
                </c:pt>
                <c:pt idx="242">
                  <c:v>4096</c:v>
                </c:pt>
                <c:pt idx="243">
                  <c:v>4096</c:v>
                </c:pt>
                <c:pt idx="244">
                  <c:v>4096</c:v>
                </c:pt>
                <c:pt idx="245">
                  <c:v>4096</c:v>
                </c:pt>
                <c:pt idx="246">
                  <c:v>4096</c:v>
                </c:pt>
                <c:pt idx="247">
                  <c:v>8192</c:v>
                </c:pt>
                <c:pt idx="248">
                  <c:v>8192</c:v>
                </c:pt>
                <c:pt idx="249">
                  <c:v>8192</c:v>
                </c:pt>
                <c:pt idx="250">
                  <c:v>8192</c:v>
                </c:pt>
                <c:pt idx="251">
                  <c:v>8192</c:v>
                </c:pt>
                <c:pt idx="252">
                  <c:v>8192</c:v>
                </c:pt>
                <c:pt idx="253">
                  <c:v>8192</c:v>
                </c:pt>
                <c:pt idx="254">
                  <c:v>8192</c:v>
                </c:pt>
                <c:pt idx="255">
                  <c:v>8192</c:v>
                </c:pt>
                <c:pt idx="256">
                  <c:v>8192</c:v>
                </c:pt>
                <c:pt idx="257">
                  <c:v>8192</c:v>
                </c:pt>
                <c:pt idx="258">
                  <c:v>8192</c:v>
                </c:pt>
                <c:pt idx="259">
                  <c:v>8192</c:v>
                </c:pt>
                <c:pt idx="260">
                  <c:v>4096</c:v>
                </c:pt>
                <c:pt idx="261">
                  <c:v>8192</c:v>
                </c:pt>
                <c:pt idx="262">
                  <c:v>4096</c:v>
                </c:pt>
                <c:pt idx="263">
                  <c:v>4096</c:v>
                </c:pt>
                <c:pt idx="264">
                  <c:v>4096</c:v>
                </c:pt>
                <c:pt idx="265">
                  <c:v>4096</c:v>
                </c:pt>
                <c:pt idx="266">
                  <c:v>8192</c:v>
                </c:pt>
                <c:pt idx="267">
                  <c:v>8192</c:v>
                </c:pt>
                <c:pt idx="268">
                  <c:v>8192</c:v>
                </c:pt>
                <c:pt idx="269">
                  <c:v>8192</c:v>
                </c:pt>
                <c:pt idx="270">
                  <c:v>8192</c:v>
                </c:pt>
                <c:pt idx="271">
                  <c:v>8192</c:v>
                </c:pt>
                <c:pt idx="272">
                  <c:v>8192</c:v>
                </c:pt>
                <c:pt idx="273">
                  <c:v>8192</c:v>
                </c:pt>
                <c:pt idx="274">
                  <c:v>8192</c:v>
                </c:pt>
                <c:pt idx="275">
                  <c:v>8192</c:v>
                </c:pt>
                <c:pt idx="276">
                  <c:v>8192</c:v>
                </c:pt>
                <c:pt idx="277">
                  <c:v>8192</c:v>
                </c:pt>
                <c:pt idx="278">
                  <c:v>4096</c:v>
                </c:pt>
                <c:pt idx="279">
                  <c:v>8192</c:v>
                </c:pt>
                <c:pt idx="280">
                  <c:v>8192</c:v>
                </c:pt>
                <c:pt idx="281">
                  <c:v>8192</c:v>
                </c:pt>
                <c:pt idx="282">
                  <c:v>8192</c:v>
                </c:pt>
                <c:pt idx="283">
                  <c:v>8192</c:v>
                </c:pt>
                <c:pt idx="284">
                  <c:v>8192</c:v>
                </c:pt>
                <c:pt idx="285">
                  <c:v>4096</c:v>
                </c:pt>
                <c:pt idx="286">
                  <c:v>4096</c:v>
                </c:pt>
                <c:pt idx="287">
                  <c:v>4096</c:v>
                </c:pt>
                <c:pt idx="288">
                  <c:v>4096</c:v>
                </c:pt>
                <c:pt idx="289">
                  <c:v>4096</c:v>
                </c:pt>
                <c:pt idx="290">
                  <c:v>4096</c:v>
                </c:pt>
                <c:pt idx="291">
                  <c:v>4096</c:v>
                </c:pt>
                <c:pt idx="292">
                  <c:v>4096</c:v>
                </c:pt>
                <c:pt idx="293">
                  <c:v>8192</c:v>
                </c:pt>
                <c:pt idx="294">
                  <c:v>4096</c:v>
                </c:pt>
                <c:pt idx="295">
                  <c:v>8192</c:v>
                </c:pt>
                <c:pt idx="296">
                  <c:v>8192</c:v>
                </c:pt>
                <c:pt idx="297">
                  <c:v>8192</c:v>
                </c:pt>
                <c:pt idx="298">
                  <c:v>4096</c:v>
                </c:pt>
                <c:pt idx="299">
                  <c:v>4096</c:v>
                </c:pt>
                <c:pt idx="300">
                  <c:v>8192</c:v>
                </c:pt>
                <c:pt idx="301">
                  <c:v>4096</c:v>
                </c:pt>
                <c:pt idx="302">
                  <c:v>8192</c:v>
                </c:pt>
                <c:pt idx="303">
                  <c:v>8192</c:v>
                </c:pt>
                <c:pt idx="304">
                  <c:v>4096</c:v>
                </c:pt>
                <c:pt idx="305">
                  <c:v>8192</c:v>
                </c:pt>
                <c:pt idx="306">
                  <c:v>8192</c:v>
                </c:pt>
                <c:pt idx="307">
                  <c:v>8192</c:v>
                </c:pt>
                <c:pt idx="308">
                  <c:v>4096</c:v>
                </c:pt>
                <c:pt idx="309">
                  <c:v>8192</c:v>
                </c:pt>
                <c:pt idx="310">
                  <c:v>8192</c:v>
                </c:pt>
                <c:pt idx="311">
                  <c:v>8192</c:v>
                </c:pt>
                <c:pt idx="312">
                  <c:v>12288</c:v>
                </c:pt>
                <c:pt idx="313">
                  <c:v>8192</c:v>
                </c:pt>
                <c:pt idx="314">
                  <c:v>12288</c:v>
                </c:pt>
                <c:pt idx="315">
                  <c:v>12288</c:v>
                </c:pt>
                <c:pt idx="316">
                  <c:v>12288</c:v>
                </c:pt>
                <c:pt idx="317">
                  <c:v>4096</c:v>
                </c:pt>
                <c:pt idx="318">
                  <c:v>8192</c:v>
                </c:pt>
                <c:pt idx="319">
                  <c:v>8192</c:v>
                </c:pt>
                <c:pt idx="320">
                  <c:v>8192</c:v>
                </c:pt>
                <c:pt idx="321">
                  <c:v>8192</c:v>
                </c:pt>
                <c:pt idx="322">
                  <c:v>8192</c:v>
                </c:pt>
                <c:pt idx="323">
                  <c:v>8192</c:v>
                </c:pt>
                <c:pt idx="324">
                  <c:v>8192</c:v>
                </c:pt>
                <c:pt idx="325">
                  <c:v>8192</c:v>
                </c:pt>
                <c:pt idx="326">
                  <c:v>8192</c:v>
                </c:pt>
                <c:pt idx="327">
                  <c:v>8192</c:v>
                </c:pt>
                <c:pt idx="328">
                  <c:v>8192</c:v>
                </c:pt>
                <c:pt idx="329">
                  <c:v>8192</c:v>
                </c:pt>
                <c:pt idx="330">
                  <c:v>8192</c:v>
                </c:pt>
                <c:pt idx="331">
                  <c:v>8192</c:v>
                </c:pt>
                <c:pt idx="332">
                  <c:v>8192</c:v>
                </c:pt>
                <c:pt idx="333">
                  <c:v>8192</c:v>
                </c:pt>
                <c:pt idx="334">
                  <c:v>8192</c:v>
                </c:pt>
                <c:pt idx="335">
                  <c:v>8192</c:v>
                </c:pt>
                <c:pt idx="336">
                  <c:v>8192</c:v>
                </c:pt>
                <c:pt idx="337">
                  <c:v>8192</c:v>
                </c:pt>
                <c:pt idx="338">
                  <c:v>4096</c:v>
                </c:pt>
                <c:pt idx="339">
                  <c:v>4096</c:v>
                </c:pt>
                <c:pt idx="340">
                  <c:v>8192</c:v>
                </c:pt>
                <c:pt idx="341">
                  <c:v>4096</c:v>
                </c:pt>
                <c:pt idx="342">
                  <c:v>4096</c:v>
                </c:pt>
                <c:pt idx="343">
                  <c:v>8192</c:v>
                </c:pt>
                <c:pt idx="344">
                  <c:v>12288</c:v>
                </c:pt>
                <c:pt idx="345">
                  <c:v>12288</c:v>
                </c:pt>
                <c:pt idx="346">
                  <c:v>12288</c:v>
                </c:pt>
                <c:pt idx="347">
                  <c:v>12288</c:v>
                </c:pt>
                <c:pt idx="348">
                  <c:v>12288</c:v>
                </c:pt>
                <c:pt idx="349">
                  <c:v>8192</c:v>
                </c:pt>
                <c:pt idx="350">
                  <c:v>8192</c:v>
                </c:pt>
                <c:pt idx="351">
                  <c:v>8192</c:v>
                </c:pt>
                <c:pt idx="352">
                  <c:v>8192</c:v>
                </c:pt>
                <c:pt idx="353">
                  <c:v>4096</c:v>
                </c:pt>
                <c:pt idx="354">
                  <c:v>4096</c:v>
                </c:pt>
                <c:pt idx="355">
                  <c:v>4096</c:v>
                </c:pt>
                <c:pt idx="356">
                  <c:v>4096</c:v>
                </c:pt>
                <c:pt idx="357">
                  <c:v>4096</c:v>
                </c:pt>
                <c:pt idx="358">
                  <c:v>8192</c:v>
                </c:pt>
                <c:pt idx="359">
                  <c:v>8192</c:v>
                </c:pt>
                <c:pt idx="360">
                  <c:v>8192</c:v>
                </c:pt>
                <c:pt idx="361">
                  <c:v>8192</c:v>
                </c:pt>
                <c:pt idx="362">
                  <c:v>8192</c:v>
                </c:pt>
                <c:pt idx="363">
                  <c:v>8192</c:v>
                </c:pt>
                <c:pt idx="364">
                  <c:v>8192</c:v>
                </c:pt>
                <c:pt idx="365">
                  <c:v>8192</c:v>
                </c:pt>
                <c:pt idx="366">
                  <c:v>8192</c:v>
                </c:pt>
                <c:pt idx="367">
                  <c:v>4096</c:v>
                </c:pt>
                <c:pt idx="368">
                  <c:v>4096</c:v>
                </c:pt>
                <c:pt idx="369">
                  <c:v>4096</c:v>
                </c:pt>
                <c:pt idx="370">
                  <c:v>4096</c:v>
                </c:pt>
                <c:pt idx="371">
                  <c:v>8192</c:v>
                </c:pt>
                <c:pt idx="372">
                  <c:v>8192</c:v>
                </c:pt>
                <c:pt idx="373">
                  <c:v>8192</c:v>
                </c:pt>
                <c:pt idx="374">
                  <c:v>8192</c:v>
                </c:pt>
                <c:pt idx="375">
                  <c:v>12288</c:v>
                </c:pt>
                <c:pt idx="376">
                  <c:v>4096</c:v>
                </c:pt>
                <c:pt idx="377">
                  <c:v>4096</c:v>
                </c:pt>
                <c:pt idx="378">
                  <c:v>4096</c:v>
                </c:pt>
                <c:pt idx="379">
                  <c:v>4096</c:v>
                </c:pt>
                <c:pt idx="380">
                  <c:v>4096</c:v>
                </c:pt>
                <c:pt idx="381">
                  <c:v>8192</c:v>
                </c:pt>
                <c:pt idx="382">
                  <c:v>8192</c:v>
                </c:pt>
                <c:pt idx="383">
                  <c:v>4096</c:v>
                </c:pt>
                <c:pt idx="384">
                  <c:v>8192</c:v>
                </c:pt>
                <c:pt idx="385">
                  <c:v>8192</c:v>
                </c:pt>
                <c:pt idx="386">
                  <c:v>8192</c:v>
                </c:pt>
                <c:pt idx="387">
                  <c:v>8192</c:v>
                </c:pt>
                <c:pt idx="388">
                  <c:v>4096</c:v>
                </c:pt>
                <c:pt idx="389">
                  <c:v>8192</c:v>
                </c:pt>
                <c:pt idx="390">
                  <c:v>8192</c:v>
                </c:pt>
                <c:pt idx="391">
                  <c:v>4096</c:v>
                </c:pt>
                <c:pt idx="392">
                  <c:v>4096</c:v>
                </c:pt>
                <c:pt idx="393">
                  <c:v>4096</c:v>
                </c:pt>
                <c:pt idx="394">
                  <c:v>8192</c:v>
                </c:pt>
                <c:pt idx="395">
                  <c:v>4096</c:v>
                </c:pt>
                <c:pt idx="396">
                  <c:v>8192</c:v>
                </c:pt>
                <c:pt idx="397">
                  <c:v>8192</c:v>
                </c:pt>
                <c:pt idx="398">
                  <c:v>8192</c:v>
                </c:pt>
                <c:pt idx="399">
                  <c:v>4096</c:v>
                </c:pt>
                <c:pt idx="400">
                  <c:v>4096</c:v>
                </c:pt>
                <c:pt idx="401">
                  <c:v>4096</c:v>
                </c:pt>
                <c:pt idx="402">
                  <c:v>4096</c:v>
                </c:pt>
                <c:pt idx="403">
                  <c:v>8192</c:v>
                </c:pt>
                <c:pt idx="404">
                  <c:v>12288</c:v>
                </c:pt>
                <c:pt idx="405">
                  <c:v>12288</c:v>
                </c:pt>
                <c:pt idx="406">
                  <c:v>12288</c:v>
                </c:pt>
                <c:pt idx="407">
                  <c:v>12288</c:v>
                </c:pt>
                <c:pt idx="408">
                  <c:v>4096</c:v>
                </c:pt>
                <c:pt idx="409">
                  <c:v>4096</c:v>
                </c:pt>
                <c:pt idx="410">
                  <c:v>4096</c:v>
                </c:pt>
                <c:pt idx="411">
                  <c:v>4096</c:v>
                </c:pt>
                <c:pt idx="412">
                  <c:v>4096</c:v>
                </c:pt>
                <c:pt idx="413">
                  <c:v>8192</c:v>
                </c:pt>
                <c:pt idx="414">
                  <c:v>4096</c:v>
                </c:pt>
                <c:pt idx="415">
                  <c:v>8192</c:v>
                </c:pt>
                <c:pt idx="416">
                  <c:v>8192</c:v>
                </c:pt>
                <c:pt idx="417">
                  <c:v>8192</c:v>
                </c:pt>
                <c:pt idx="418">
                  <c:v>8192</c:v>
                </c:pt>
                <c:pt idx="419">
                  <c:v>8192</c:v>
                </c:pt>
                <c:pt idx="420">
                  <c:v>8192</c:v>
                </c:pt>
                <c:pt idx="421">
                  <c:v>8192</c:v>
                </c:pt>
                <c:pt idx="422">
                  <c:v>8192</c:v>
                </c:pt>
                <c:pt idx="423">
                  <c:v>12288</c:v>
                </c:pt>
                <c:pt idx="424">
                  <c:v>4096</c:v>
                </c:pt>
                <c:pt idx="425">
                  <c:v>8192</c:v>
                </c:pt>
                <c:pt idx="426">
                  <c:v>8192</c:v>
                </c:pt>
                <c:pt idx="427">
                  <c:v>8192</c:v>
                </c:pt>
                <c:pt idx="428">
                  <c:v>8192</c:v>
                </c:pt>
                <c:pt idx="429">
                  <c:v>8192</c:v>
                </c:pt>
                <c:pt idx="430">
                  <c:v>8192</c:v>
                </c:pt>
                <c:pt idx="431">
                  <c:v>8192</c:v>
                </c:pt>
                <c:pt idx="432">
                  <c:v>8192</c:v>
                </c:pt>
                <c:pt idx="433">
                  <c:v>8192</c:v>
                </c:pt>
                <c:pt idx="434">
                  <c:v>8192</c:v>
                </c:pt>
                <c:pt idx="435">
                  <c:v>8192</c:v>
                </c:pt>
                <c:pt idx="436">
                  <c:v>8192</c:v>
                </c:pt>
                <c:pt idx="437">
                  <c:v>8192</c:v>
                </c:pt>
                <c:pt idx="438">
                  <c:v>8192</c:v>
                </c:pt>
                <c:pt idx="439">
                  <c:v>12288</c:v>
                </c:pt>
                <c:pt idx="440">
                  <c:v>12288</c:v>
                </c:pt>
                <c:pt idx="441">
                  <c:v>12288</c:v>
                </c:pt>
                <c:pt idx="442">
                  <c:v>12288</c:v>
                </c:pt>
                <c:pt idx="443">
                  <c:v>8192</c:v>
                </c:pt>
                <c:pt idx="444">
                  <c:v>8192</c:v>
                </c:pt>
                <c:pt idx="445">
                  <c:v>8192</c:v>
                </c:pt>
                <c:pt idx="446">
                  <c:v>8192</c:v>
                </c:pt>
                <c:pt idx="447">
                  <c:v>8192</c:v>
                </c:pt>
                <c:pt idx="448">
                  <c:v>8192</c:v>
                </c:pt>
                <c:pt idx="449">
                  <c:v>8192</c:v>
                </c:pt>
                <c:pt idx="450">
                  <c:v>4096</c:v>
                </c:pt>
                <c:pt idx="451">
                  <c:v>4096</c:v>
                </c:pt>
                <c:pt idx="452">
                  <c:v>4096</c:v>
                </c:pt>
                <c:pt idx="453">
                  <c:v>4096</c:v>
                </c:pt>
                <c:pt idx="454">
                  <c:v>12288</c:v>
                </c:pt>
                <c:pt idx="455">
                  <c:v>8192</c:v>
                </c:pt>
                <c:pt idx="456">
                  <c:v>4096</c:v>
                </c:pt>
                <c:pt idx="457">
                  <c:v>4096</c:v>
                </c:pt>
                <c:pt idx="458">
                  <c:v>4096</c:v>
                </c:pt>
                <c:pt idx="459">
                  <c:v>4096</c:v>
                </c:pt>
                <c:pt idx="460">
                  <c:v>8192</c:v>
                </c:pt>
                <c:pt idx="461">
                  <c:v>4096</c:v>
                </c:pt>
                <c:pt idx="462">
                  <c:v>8192</c:v>
                </c:pt>
                <c:pt idx="463">
                  <c:v>8192</c:v>
                </c:pt>
                <c:pt idx="464">
                  <c:v>8192</c:v>
                </c:pt>
                <c:pt idx="465">
                  <c:v>4096</c:v>
                </c:pt>
                <c:pt idx="466">
                  <c:v>4096</c:v>
                </c:pt>
                <c:pt idx="467">
                  <c:v>4096</c:v>
                </c:pt>
                <c:pt idx="468">
                  <c:v>4096</c:v>
                </c:pt>
                <c:pt idx="469">
                  <c:v>12288</c:v>
                </c:pt>
                <c:pt idx="470">
                  <c:v>12288</c:v>
                </c:pt>
                <c:pt idx="471">
                  <c:v>12288</c:v>
                </c:pt>
                <c:pt idx="472">
                  <c:v>12288</c:v>
                </c:pt>
                <c:pt idx="473">
                  <c:v>4096</c:v>
                </c:pt>
                <c:pt idx="474">
                  <c:v>8192</c:v>
                </c:pt>
                <c:pt idx="475">
                  <c:v>8192</c:v>
                </c:pt>
                <c:pt idx="476">
                  <c:v>4096</c:v>
                </c:pt>
                <c:pt idx="477">
                  <c:v>8192</c:v>
                </c:pt>
                <c:pt idx="478">
                  <c:v>8192</c:v>
                </c:pt>
                <c:pt idx="479">
                  <c:v>8192</c:v>
                </c:pt>
                <c:pt idx="480">
                  <c:v>8192</c:v>
                </c:pt>
                <c:pt idx="481">
                  <c:v>8192</c:v>
                </c:pt>
                <c:pt idx="482">
                  <c:v>8192</c:v>
                </c:pt>
                <c:pt idx="483">
                  <c:v>8192</c:v>
                </c:pt>
                <c:pt idx="484">
                  <c:v>12288</c:v>
                </c:pt>
                <c:pt idx="485">
                  <c:v>12288</c:v>
                </c:pt>
                <c:pt idx="486">
                  <c:v>12288</c:v>
                </c:pt>
                <c:pt idx="487">
                  <c:v>12288</c:v>
                </c:pt>
                <c:pt idx="488">
                  <c:v>12288</c:v>
                </c:pt>
                <c:pt idx="489">
                  <c:v>8192</c:v>
                </c:pt>
                <c:pt idx="490">
                  <c:v>8192</c:v>
                </c:pt>
                <c:pt idx="491">
                  <c:v>8192</c:v>
                </c:pt>
                <c:pt idx="492">
                  <c:v>8192</c:v>
                </c:pt>
                <c:pt idx="493">
                  <c:v>8192</c:v>
                </c:pt>
                <c:pt idx="494">
                  <c:v>8192</c:v>
                </c:pt>
                <c:pt idx="495">
                  <c:v>12288</c:v>
                </c:pt>
                <c:pt idx="496">
                  <c:v>8192</c:v>
                </c:pt>
                <c:pt idx="497">
                  <c:v>8192</c:v>
                </c:pt>
                <c:pt idx="498">
                  <c:v>8192</c:v>
                </c:pt>
                <c:pt idx="499">
                  <c:v>8192</c:v>
                </c:pt>
                <c:pt idx="500">
                  <c:v>8192</c:v>
                </c:pt>
                <c:pt idx="501">
                  <c:v>8192</c:v>
                </c:pt>
                <c:pt idx="502">
                  <c:v>8192</c:v>
                </c:pt>
                <c:pt idx="503">
                  <c:v>8192</c:v>
                </c:pt>
                <c:pt idx="504">
                  <c:v>8192</c:v>
                </c:pt>
                <c:pt idx="505">
                  <c:v>4096</c:v>
                </c:pt>
                <c:pt idx="506">
                  <c:v>4096</c:v>
                </c:pt>
                <c:pt idx="507">
                  <c:v>12288</c:v>
                </c:pt>
                <c:pt idx="508">
                  <c:v>12288</c:v>
                </c:pt>
                <c:pt idx="509">
                  <c:v>4096</c:v>
                </c:pt>
                <c:pt idx="510">
                  <c:v>12288</c:v>
                </c:pt>
                <c:pt idx="511">
                  <c:v>4096</c:v>
                </c:pt>
                <c:pt idx="512">
                  <c:v>12288</c:v>
                </c:pt>
                <c:pt idx="513">
                  <c:v>8192</c:v>
                </c:pt>
                <c:pt idx="514">
                  <c:v>8192</c:v>
                </c:pt>
                <c:pt idx="515">
                  <c:v>8192</c:v>
                </c:pt>
                <c:pt idx="516">
                  <c:v>8192</c:v>
                </c:pt>
                <c:pt idx="517">
                  <c:v>8192</c:v>
                </c:pt>
                <c:pt idx="518">
                  <c:v>8192</c:v>
                </c:pt>
                <c:pt idx="519">
                  <c:v>8192</c:v>
                </c:pt>
                <c:pt idx="520">
                  <c:v>8192</c:v>
                </c:pt>
                <c:pt idx="521">
                  <c:v>8192</c:v>
                </c:pt>
                <c:pt idx="522">
                  <c:v>8192</c:v>
                </c:pt>
                <c:pt idx="523">
                  <c:v>8192</c:v>
                </c:pt>
                <c:pt idx="524">
                  <c:v>8192</c:v>
                </c:pt>
                <c:pt idx="525">
                  <c:v>8192</c:v>
                </c:pt>
                <c:pt idx="526">
                  <c:v>8192</c:v>
                </c:pt>
                <c:pt idx="527">
                  <c:v>8192</c:v>
                </c:pt>
                <c:pt idx="528">
                  <c:v>8192</c:v>
                </c:pt>
                <c:pt idx="529">
                  <c:v>8192</c:v>
                </c:pt>
                <c:pt idx="530">
                  <c:v>8192</c:v>
                </c:pt>
                <c:pt idx="531">
                  <c:v>4096</c:v>
                </c:pt>
                <c:pt idx="532">
                  <c:v>12288</c:v>
                </c:pt>
                <c:pt idx="533">
                  <c:v>8192</c:v>
                </c:pt>
                <c:pt idx="534">
                  <c:v>8192</c:v>
                </c:pt>
                <c:pt idx="535">
                  <c:v>8192</c:v>
                </c:pt>
                <c:pt idx="536">
                  <c:v>8192</c:v>
                </c:pt>
                <c:pt idx="537">
                  <c:v>8192</c:v>
                </c:pt>
                <c:pt idx="538">
                  <c:v>8192</c:v>
                </c:pt>
                <c:pt idx="539">
                  <c:v>8192</c:v>
                </c:pt>
                <c:pt idx="540">
                  <c:v>8192</c:v>
                </c:pt>
                <c:pt idx="541">
                  <c:v>8192</c:v>
                </c:pt>
                <c:pt idx="542">
                  <c:v>8192</c:v>
                </c:pt>
                <c:pt idx="543">
                  <c:v>8192</c:v>
                </c:pt>
                <c:pt idx="544">
                  <c:v>8192</c:v>
                </c:pt>
                <c:pt idx="545">
                  <c:v>8192</c:v>
                </c:pt>
                <c:pt idx="546">
                  <c:v>8192</c:v>
                </c:pt>
                <c:pt idx="547">
                  <c:v>8192</c:v>
                </c:pt>
                <c:pt idx="548">
                  <c:v>8192</c:v>
                </c:pt>
                <c:pt idx="549">
                  <c:v>8192</c:v>
                </c:pt>
                <c:pt idx="550">
                  <c:v>8192</c:v>
                </c:pt>
                <c:pt idx="551">
                  <c:v>12288</c:v>
                </c:pt>
                <c:pt idx="552">
                  <c:v>12288</c:v>
                </c:pt>
                <c:pt idx="553">
                  <c:v>12288</c:v>
                </c:pt>
                <c:pt idx="554">
                  <c:v>12288</c:v>
                </c:pt>
                <c:pt idx="555">
                  <c:v>8192</c:v>
                </c:pt>
                <c:pt idx="556">
                  <c:v>8192</c:v>
                </c:pt>
                <c:pt idx="557">
                  <c:v>8192</c:v>
                </c:pt>
                <c:pt idx="558">
                  <c:v>8192</c:v>
                </c:pt>
                <c:pt idx="559">
                  <c:v>8192</c:v>
                </c:pt>
                <c:pt idx="560">
                  <c:v>8192</c:v>
                </c:pt>
                <c:pt idx="561">
                  <c:v>8192</c:v>
                </c:pt>
                <c:pt idx="562">
                  <c:v>8192</c:v>
                </c:pt>
                <c:pt idx="563">
                  <c:v>8192</c:v>
                </c:pt>
                <c:pt idx="564">
                  <c:v>12288</c:v>
                </c:pt>
                <c:pt idx="565">
                  <c:v>8192</c:v>
                </c:pt>
                <c:pt idx="566">
                  <c:v>8192</c:v>
                </c:pt>
                <c:pt idx="567">
                  <c:v>8192</c:v>
                </c:pt>
                <c:pt idx="568">
                  <c:v>8192</c:v>
                </c:pt>
                <c:pt idx="569">
                  <c:v>4096</c:v>
                </c:pt>
                <c:pt idx="570">
                  <c:v>4096</c:v>
                </c:pt>
                <c:pt idx="571">
                  <c:v>4096</c:v>
                </c:pt>
                <c:pt idx="572">
                  <c:v>4096</c:v>
                </c:pt>
                <c:pt idx="573">
                  <c:v>4096</c:v>
                </c:pt>
                <c:pt idx="574">
                  <c:v>4096</c:v>
                </c:pt>
                <c:pt idx="575">
                  <c:v>8192</c:v>
                </c:pt>
                <c:pt idx="576">
                  <c:v>4096</c:v>
                </c:pt>
                <c:pt idx="577">
                  <c:v>4096</c:v>
                </c:pt>
                <c:pt idx="578">
                  <c:v>8192</c:v>
                </c:pt>
                <c:pt idx="579">
                  <c:v>12288</c:v>
                </c:pt>
                <c:pt idx="580">
                  <c:v>12288</c:v>
                </c:pt>
                <c:pt idx="581">
                  <c:v>12288</c:v>
                </c:pt>
                <c:pt idx="582">
                  <c:v>12288</c:v>
                </c:pt>
                <c:pt idx="583">
                  <c:v>4096</c:v>
                </c:pt>
                <c:pt idx="584">
                  <c:v>4096</c:v>
                </c:pt>
                <c:pt idx="585">
                  <c:v>4096</c:v>
                </c:pt>
                <c:pt idx="586">
                  <c:v>4096</c:v>
                </c:pt>
                <c:pt idx="587">
                  <c:v>4096</c:v>
                </c:pt>
                <c:pt idx="588">
                  <c:v>4096</c:v>
                </c:pt>
                <c:pt idx="589">
                  <c:v>4096</c:v>
                </c:pt>
                <c:pt idx="590">
                  <c:v>4096</c:v>
                </c:pt>
                <c:pt idx="591">
                  <c:v>4096</c:v>
                </c:pt>
                <c:pt idx="592">
                  <c:v>4096</c:v>
                </c:pt>
                <c:pt idx="593">
                  <c:v>8192</c:v>
                </c:pt>
                <c:pt idx="594">
                  <c:v>4096</c:v>
                </c:pt>
                <c:pt idx="595">
                  <c:v>8192</c:v>
                </c:pt>
                <c:pt idx="596">
                  <c:v>4096</c:v>
                </c:pt>
                <c:pt idx="597">
                  <c:v>8192</c:v>
                </c:pt>
                <c:pt idx="598">
                  <c:v>8192</c:v>
                </c:pt>
                <c:pt idx="599">
                  <c:v>8192</c:v>
                </c:pt>
                <c:pt idx="600">
                  <c:v>4096</c:v>
                </c:pt>
                <c:pt idx="601">
                  <c:v>8192</c:v>
                </c:pt>
                <c:pt idx="602">
                  <c:v>8192</c:v>
                </c:pt>
                <c:pt idx="603">
                  <c:v>8192</c:v>
                </c:pt>
                <c:pt idx="604">
                  <c:v>4096</c:v>
                </c:pt>
                <c:pt idx="605">
                  <c:v>4096</c:v>
                </c:pt>
                <c:pt idx="606">
                  <c:v>8192</c:v>
                </c:pt>
                <c:pt idx="607">
                  <c:v>4096</c:v>
                </c:pt>
                <c:pt idx="608">
                  <c:v>4096</c:v>
                </c:pt>
                <c:pt idx="609">
                  <c:v>4096</c:v>
                </c:pt>
                <c:pt idx="610">
                  <c:v>12288</c:v>
                </c:pt>
                <c:pt idx="611">
                  <c:v>12288</c:v>
                </c:pt>
                <c:pt idx="612">
                  <c:v>12288</c:v>
                </c:pt>
                <c:pt idx="613">
                  <c:v>12288</c:v>
                </c:pt>
                <c:pt idx="614">
                  <c:v>12288</c:v>
                </c:pt>
                <c:pt idx="615">
                  <c:v>4096</c:v>
                </c:pt>
                <c:pt idx="616">
                  <c:v>4096</c:v>
                </c:pt>
                <c:pt idx="617">
                  <c:v>4096</c:v>
                </c:pt>
                <c:pt idx="618">
                  <c:v>4096</c:v>
                </c:pt>
                <c:pt idx="619">
                  <c:v>4096</c:v>
                </c:pt>
                <c:pt idx="620">
                  <c:v>4096</c:v>
                </c:pt>
                <c:pt idx="621">
                  <c:v>4096</c:v>
                </c:pt>
                <c:pt idx="622">
                  <c:v>4096</c:v>
                </c:pt>
                <c:pt idx="623">
                  <c:v>4096</c:v>
                </c:pt>
                <c:pt idx="624">
                  <c:v>4096</c:v>
                </c:pt>
                <c:pt idx="625">
                  <c:v>4096</c:v>
                </c:pt>
                <c:pt idx="626">
                  <c:v>8192</c:v>
                </c:pt>
                <c:pt idx="627">
                  <c:v>8192</c:v>
                </c:pt>
                <c:pt idx="628">
                  <c:v>8192</c:v>
                </c:pt>
                <c:pt idx="629">
                  <c:v>8192</c:v>
                </c:pt>
                <c:pt idx="630">
                  <c:v>8192</c:v>
                </c:pt>
                <c:pt idx="631">
                  <c:v>8192</c:v>
                </c:pt>
                <c:pt idx="632">
                  <c:v>4096</c:v>
                </c:pt>
                <c:pt idx="633">
                  <c:v>8192</c:v>
                </c:pt>
                <c:pt idx="634">
                  <c:v>8192</c:v>
                </c:pt>
                <c:pt idx="635">
                  <c:v>8192</c:v>
                </c:pt>
                <c:pt idx="636">
                  <c:v>8192</c:v>
                </c:pt>
                <c:pt idx="637">
                  <c:v>8192</c:v>
                </c:pt>
                <c:pt idx="638">
                  <c:v>8192</c:v>
                </c:pt>
                <c:pt idx="639">
                  <c:v>8192</c:v>
                </c:pt>
                <c:pt idx="640">
                  <c:v>8192</c:v>
                </c:pt>
                <c:pt idx="641">
                  <c:v>4096</c:v>
                </c:pt>
                <c:pt idx="642">
                  <c:v>8192</c:v>
                </c:pt>
                <c:pt idx="643">
                  <c:v>8192</c:v>
                </c:pt>
                <c:pt idx="644">
                  <c:v>8192</c:v>
                </c:pt>
                <c:pt idx="645">
                  <c:v>8192</c:v>
                </c:pt>
                <c:pt idx="646">
                  <c:v>4096</c:v>
                </c:pt>
                <c:pt idx="647">
                  <c:v>4096</c:v>
                </c:pt>
                <c:pt idx="648">
                  <c:v>4096</c:v>
                </c:pt>
                <c:pt idx="649">
                  <c:v>4096</c:v>
                </c:pt>
                <c:pt idx="650">
                  <c:v>8192</c:v>
                </c:pt>
                <c:pt idx="651">
                  <c:v>12288</c:v>
                </c:pt>
                <c:pt idx="652">
                  <c:v>12288</c:v>
                </c:pt>
                <c:pt idx="653">
                  <c:v>4096</c:v>
                </c:pt>
                <c:pt idx="654">
                  <c:v>12288</c:v>
                </c:pt>
                <c:pt idx="655">
                  <c:v>12288</c:v>
                </c:pt>
                <c:pt idx="656">
                  <c:v>8192</c:v>
                </c:pt>
                <c:pt idx="657">
                  <c:v>8192</c:v>
                </c:pt>
                <c:pt idx="658">
                  <c:v>8192</c:v>
                </c:pt>
                <c:pt idx="659">
                  <c:v>8192</c:v>
                </c:pt>
                <c:pt idx="660">
                  <c:v>12288</c:v>
                </c:pt>
                <c:pt idx="661">
                  <c:v>8192</c:v>
                </c:pt>
                <c:pt idx="662">
                  <c:v>8192</c:v>
                </c:pt>
                <c:pt idx="663">
                  <c:v>8192</c:v>
                </c:pt>
                <c:pt idx="664">
                  <c:v>8192</c:v>
                </c:pt>
                <c:pt idx="665">
                  <c:v>8192</c:v>
                </c:pt>
                <c:pt idx="666">
                  <c:v>8192</c:v>
                </c:pt>
                <c:pt idx="667">
                  <c:v>4096</c:v>
                </c:pt>
                <c:pt idx="668">
                  <c:v>8192</c:v>
                </c:pt>
                <c:pt idx="669">
                  <c:v>8192</c:v>
                </c:pt>
                <c:pt idx="670">
                  <c:v>8192</c:v>
                </c:pt>
                <c:pt idx="671">
                  <c:v>8192</c:v>
                </c:pt>
                <c:pt idx="672">
                  <c:v>8192</c:v>
                </c:pt>
                <c:pt idx="673">
                  <c:v>8192</c:v>
                </c:pt>
                <c:pt idx="674">
                  <c:v>8192</c:v>
                </c:pt>
                <c:pt idx="675">
                  <c:v>8192</c:v>
                </c:pt>
                <c:pt idx="676">
                  <c:v>8192</c:v>
                </c:pt>
                <c:pt idx="677">
                  <c:v>8192</c:v>
                </c:pt>
                <c:pt idx="678">
                  <c:v>8192</c:v>
                </c:pt>
                <c:pt idx="679">
                  <c:v>4096</c:v>
                </c:pt>
                <c:pt idx="680">
                  <c:v>4096</c:v>
                </c:pt>
                <c:pt idx="681">
                  <c:v>4096</c:v>
                </c:pt>
                <c:pt idx="682">
                  <c:v>4096</c:v>
                </c:pt>
                <c:pt idx="683">
                  <c:v>24576</c:v>
                </c:pt>
                <c:pt idx="684">
                  <c:v>24576</c:v>
                </c:pt>
                <c:pt idx="685">
                  <c:v>32768</c:v>
                </c:pt>
                <c:pt idx="686">
                  <c:v>32768</c:v>
                </c:pt>
                <c:pt idx="687">
                  <c:v>8192</c:v>
                </c:pt>
                <c:pt idx="688">
                  <c:v>8192</c:v>
                </c:pt>
                <c:pt idx="689">
                  <c:v>8192</c:v>
                </c:pt>
                <c:pt idx="690">
                  <c:v>8192</c:v>
                </c:pt>
                <c:pt idx="691">
                  <c:v>40960</c:v>
                </c:pt>
                <c:pt idx="692">
                  <c:v>40960</c:v>
                </c:pt>
                <c:pt idx="693">
                  <c:v>24576</c:v>
                </c:pt>
                <c:pt idx="694">
                  <c:v>32768</c:v>
                </c:pt>
                <c:pt idx="695">
                  <c:v>8192</c:v>
                </c:pt>
                <c:pt idx="696">
                  <c:v>40960</c:v>
                </c:pt>
                <c:pt idx="697">
                  <c:v>8192</c:v>
                </c:pt>
                <c:pt idx="698">
                  <c:v>8192</c:v>
                </c:pt>
                <c:pt idx="699">
                  <c:v>8192</c:v>
                </c:pt>
                <c:pt idx="700">
                  <c:v>24576</c:v>
                </c:pt>
                <c:pt idx="701">
                  <c:v>12288</c:v>
                </c:pt>
                <c:pt idx="702">
                  <c:v>32768</c:v>
                </c:pt>
                <c:pt idx="703">
                  <c:v>40960</c:v>
                </c:pt>
                <c:pt idx="704">
                  <c:v>8192</c:v>
                </c:pt>
                <c:pt idx="705">
                  <c:v>8192</c:v>
                </c:pt>
                <c:pt idx="706">
                  <c:v>8192</c:v>
                </c:pt>
                <c:pt idx="707">
                  <c:v>8192</c:v>
                </c:pt>
                <c:pt idx="708">
                  <c:v>8192</c:v>
                </c:pt>
                <c:pt idx="709">
                  <c:v>8192</c:v>
                </c:pt>
                <c:pt idx="710">
                  <c:v>4096</c:v>
                </c:pt>
                <c:pt idx="711">
                  <c:v>12288</c:v>
                </c:pt>
                <c:pt idx="712">
                  <c:v>12288</c:v>
                </c:pt>
                <c:pt idx="713">
                  <c:v>12288</c:v>
                </c:pt>
                <c:pt idx="714">
                  <c:v>12288</c:v>
                </c:pt>
                <c:pt idx="715">
                  <c:v>12288</c:v>
                </c:pt>
                <c:pt idx="716">
                  <c:v>12288</c:v>
                </c:pt>
                <c:pt idx="717">
                  <c:v>12288</c:v>
                </c:pt>
                <c:pt idx="718">
                  <c:v>12288</c:v>
                </c:pt>
                <c:pt idx="719">
                  <c:v>8192</c:v>
                </c:pt>
                <c:pt idx="720">
                  <c:v>8192</c:v>
                </c:pt>
                <c:pt idx="721">
                  <c:v>8192</c:v>
                </c:pt>
                <c:pt idx="722">
                  <c:v>8192</c:v>
                </c:pt>
                <c:pt idx="723">
                  <c:v>8192</c:v>
                </c:pt>
                <c:pt idx="724">
                  <c:v>12288</c:v>
                </c:pt>
                <c:pt idx="725">
                  <c:v>12288</c:v>
                </c:pt>
                <c:pt idx="726">
                  <c:v>4096</c:v>
                </c:pt>
                <c:pt idx="727">
                  <c:v>4096</c:v>
                </c:pt>
                <c:pt idx="728">
                  <c:v>4096</c:v>
                </c:pt>
                <c:pt idx="729">
                  <c:v>4096</c:v>
                </c:pt>
                <c:pt idx="730">
                  <c:v>4096</c:v>
                </c:pt>
                <c:pt idx="731">
                  <c:v>4096</c:v>
                </c:pt>
                <c:pt idx="732">
                  <c:v>8192</c:v>
                </c:pt>
                <c:pt idx="733">
                  <c:v>8192</c:v>
                </c:pt>
                <c:pt idx="734">
                  <c:v>12288</c:v>
                </c:pt>
                <c:pt idx="735">
                  <c:v>4096</c:v>
                </c:pt>
                <c:pt idx="736">
                  <c:v>4096</c:v>
                </c:pt>
                <c:pt idx="737">
                  <c:v>4096</c:v>
                </c:pt>
                <c:pt idx="738">
                  <c:v>8192</c:v>
                </c:pt>
                <c:pt idx="739">
                  <c:v>12288</c:v>
                </c:pt>
                <c:pt idx="740">
                  <c:v>4096</c:v>
                </c:pt>
                <c:pt idx="741">
                  <c:v>4096</c:v>
                </c:pt>
                <c:pt idx="742">
                  <c:v>4096</c:v>
                </c:pt>
                <c:pt idx="743">
                  <c:v>8192</c:v>
                </c:pt>
                <c:pt idx="744">
                  <c:v>8192</c:v>
                </c:pt>
                <c:pt idx="745">
                  <c:v>8192</c:v>
                </c:pt>
                <c:pt idx="746">
                  <c:v>8192</c:v>
                </c:pt>
                <c:pt idx="747">
                  <c:v>8192</c:v>
                </c:pt>
                <c:pt idx="748">
                  <c:v>8192</c:v>
                </c:pt>
                <c:pt idx="749">
                  <c:v>12288</c:v>
                </c:pt>
                <c:pt idx="750">
                  <c:v>12288</c:v>
                </c:pt>
                <c:pt idx="751">
                  <c:v>12288</c:v>
                </c:pt>
                <c:pt idx="752">
                  <c:v>12288</c:v>
                </c:pt>
                <c:pt idx="753">
                  <c:v>8192</c:v>
                </c:pt>
                <c:pt idx="754">
                  <c:v>8192</c:v>
                </c:pt>
                <c:pt idx="755">
                  <c:v>8192</c:v>
                </c:pt>
                <c:pt idx="756">
                  <c:v>8192</c:v>
                </c:pt>
                <c:pt idx="757">
                  <c:v>12288</c:v>
                </c:pt>
                <c:pt idx="758">
                  <c:v>32768</c:v>
                </c:pt>
                <c:pt idx="759">
                  <c:v>8192</c:v>
                </c:pt>
                <c:pt idx="760">
                  <c:v>40960</c:v>
                </c:pt>
                <c:pt idx="761">
                  <c:v>8192</c:v>
                </c:pt>
                <c:pt idx="762">
                  <c:v>8192</c:v>
                </c:pt>
                <c:pt idx="763">
                  <c:v>12288</c:v>
                </c:pt>
                <c:pt idx="764">
                  <c:v>12288</c:v>
                </c:pt>
                <c:pt idx="765">
                  <c:v>8192</c:v>
                </c:pt>
                <c:pt idx="766">
                  <c:v>12288</c:v>
                </c:pt>
                <c:pt idx="767">
                  <c:v>8192</c:v>
                </c:pt>
                <c:pt idx="768">
                  <c:v>12288</c:v>
                </c:pt>
                <c:pt idx="769">
                  <c:v>12288</c:v>
                </c:pt>
                <c:pt idx="770">
                  <c:v>8192</c:v>
                </c:pt>
                <c:pt idx="771">
                  <c:v>8192</c:v>
                </c:pt>
                <c:pt idx="772">
                  <c:v>8192</c:v>
                </c:pt>
                <c:pt idx="773">
                  <c:v>8192</c:v>
                </c:pt>
                <c:pt idx="774">
                  <c:v>8192</c:v>
                </c:pt>
                <c:pt idx="775">
                  <c:v>8192</c:v>
                </c:pt>
                <c:pt idx="776">
                  <c:v>8192</c:v>
                </c:pt>
                <c:pt idx="777">
                  <c:v>8192</c:v>
                </c:pt>
                <c:pt idx="778">
                  <c:v>24576</c:v>
                </c:pt>
                <c:pt idx="779">
                  <c:v>8192</c:v>
                </c:pt>
                <c:pt idx="780">
                  <c:v>4096</c:v>
                </c:pt>
                <c:pt idx="781">
                  <c:v>8192</c:v>
                </c:pt>
                <c:pt idx="782">
                  <c:v>8192</c:v>
                </c:pt>
                <c:pt idx="783">
                  <c:v>8192</c:v>
                </c:pt>
                <c:pt idx="784">
                  <c:v>8192</c:v>
                </c:pt>
                <c:pt idx="785">
                  <c:v>8192</c:v>
                </c:pt>
                <c:pt idx="786">
                  <c:v>12288</c:v>
                </c:pt>
                <c:pt idx="787">
                  <c:v>8192</c:v>
                </c:pt>
                <c:pt idx="788">
                  <c:v>8192</c:v>
                </c:pt>
                <c:pt idx="789">
                  <c:v>8192</c:v>
                </c:pt>
                <c:pt idx="790">
                  <c:v>4096</c:v>
                </c:pt>
                <c:pt idx="791">
                  <c:v>8192</c:v>
                </c:pt>
                <c:pt idx="792">
                  <c:v>8192</c:v>
                </c:pt>
                <c:pt idx="793">
                  <c:v>8192</c:v>
                </c:pt>
                <c:pt idx="794">
                  <c:v>8192</c:v>
                </c:pt>
                <c:pt idx="795">
                  <c:v>8192</c:v>
                </c:pt>
                <c:pt idx="796">
                  <c:v>8192</c:v>
                </c:pt>
                <c:pt idx="797">
                  <c:v>12288</c:v>
                </c:pt>
                <c:pt idx="798">
                  <c:v>4096</c:v>
                </c:pt>
                <c:pt idx="799">
                  <c:v>8192</c:v>
                </c:pt>
                <c:pt idx="800">
                  <c:v>8192</c:v>
                </c:pt>
                <c:pt idx="801">
                  <c:v>12288</c:v>
                </c:pt>
                <c:pt idx="802">
                  <c:v>12288</c:v>
                </c:pt>
                <c:pt idx="803">
                  <c:v>12288</c:v>
                </c:pt>
                <c:pt idx="804">
                  <c:v>12288</c:v>
                </c:pt>
                <c:pt idx="805">
                  <c:v>12288</c:v>
                </c:pt>
                <c:pt idx="806">
                  <c:v>8192</c:v>
                </c:pt>
                <c:pt idx="807">
                  <c:v>8192</c:v>
                </c:pt>
                <c:pt idx="808">
                  <c:v>8192</c:v>
                </c:pt>
                <c:pt idx="809">
                  <c:v>8192</c:v>
                </c:pt>
                <c:pt idx="810">
                  <c:v>8192</c:v>
                </c:pt>
                <c:pt idx="811">
                  <c:v>8192</c:v>
                </c:pt>
                <c:pt idx="812">
                  <c:v>8192</c:v>
                </c:pt>
                <c:pt idx="813">
                  <c:v>8192</c:v>
                </c:pt>
                <c:pt idx="814">
                  <c:v>8192</c:v>
                </c:pt>
                <c:pt idx="815">
                  <c:v>8192</c:v>
                </c:pt>
                <c:pt idx="816">
                  <c:v>8192</c:v>
                </c:pt>
                <c:pt idx="817">
                  <c:v>8192</c:v>
                </c:pt>
                <c:pt idx="818">
                  <c:v>4096</c:v>
                </c:pt>
                <c:pt idx="819">
                  <c:v>4096</c:v>
                </c:pt>
                <c:pt idx="820">
                  <c:v>4096</c:v>
                </c:pt>
                <c:pt idx="821">
                  <c:v>4096</c:v>
                </c:pt>
                <c:pt idx="822">
                  <c:v>8192</c:v>
                </c:pt>
                <c:pt idx="823">
                  <c:v>8192</c:v>
                </c:pt>
                <c:pt idx="824">
                  <c:v>8192</c:v>
                </c:pt>
                <c:pt idx="825">
                  <c:v>8192</c:v>
                </c:pt>
                <c:pt idx="826">
                  <c:v>8192</c:v>
                </c:pt>
                <c:pt idx="827">
                  <c:v>12288</c:v>
                </c:pt>
                <c:pt idx="828">
                  <c:v>4096</c:v>
                </c:pt>
                <c:pt idx="829">
                  <c:v>8192</c:v>
                </c:pt>
                <c:pt idx="830">
                  <c:v>8192</c:v>
                </c:pt>
                <c:pt idx="831">
                  <c:v>8192</c:v>
                </c:pt>
                <c:pt idx="832">
                  <c:v>8192</c:v>
                </c:pt>
                <c:pt idx="833">
                  <c:v>8192</c:v>
                </c:pt>
                <c:pt idx="834">
                  <c:v>8192</c:v>
                </c:pt>
                <c:pt idx="835">
                  <c:v>8192</c:v>
                </c:pt>
                <c:pt idx="836">
                  <c:v>8192</c:v>
                </c:pt>
                <c:pt idx="837">
                  <c:v>8192</c:v>
                </c:pt>
                <c:pt idx="838">
                  <c:v>8192</c:v>
                </c:pt>
                <c:pt idx="839">
                  <c:v>8192</c:v>
                </c:pt>
                <c:pt idx="840">
                  <c:v>4096</c:v>
                </c:pt>
                <c:pt idx="841">
                  <c:v>4096</c:v>
                </c:pt>
                <c:pt idx="842">
                  <c:v>4096</c:v>
                </c:pt>
                <c:pt idx="843">
                  <c:v>4096</c:v>
                </c:pt>
                <c:pt idx="844">
                  <c:v>8192</c:v>
                </c:pt>
                <c:pt idx="845">
                  <c:v>8192</c:v>
                </c:pt>
                <c:pt idx="846">
                  <c:v>8192</c:v>
                </c:pt>
                <c:pt idx="847">
                  <c:v>8192</c:v>
                </c:pt>
                <c:pt idx="848">
                  <c:v>8192</c:v>
                </c:pt>
                <c:pt idx="849">
                  <c:v>8192</c:v>
                </c:pt>
                <c:pt idx="850">
                  <c:v>8192</c:v>
                </c:pt>
                <c:pt idx="851">
                  <c:v>8192</c:v>
                </c:pt>
                <c:pt idx="852">
                  <c:v>8192</c:v>
                </c:pt>
                <c:pt idx="853">
                  <c:v>4096</c:v>
                </c:pt>
                <c:pt idx="854">
                  <c:v>4096</c:v>
                </c:pt>
                <c:pt idx="855">
                  <c:v>4096</c:v>
                </c:pt>
                <c:pt idx="856">
                  <c:v>4096</c:v>
                </c:pt>
                <c:pt idx="857">
                  <c:v>8192</c:v>
                </c:pt>
                <c:pt idx="858">
                  <c:v>8192</c:v>
                </c:pt>
                <c:pt idx="859">
                  <c:v>8192</c:v>
                </c:pt>
                <c:pt idx="860">
                  <c:v>8192</c:v>
                </c:pt>
                <c:pt idx="861">
                  <c:v>8192</c:v>
                </c:pt>
                <c:pt idx="862">
                  <c:v>8192</c:v>
                </c:pt>
                <c:pt idx="863">
                  <c:v>8192</c:v>
                </c:pt>
                <c:pt idx="864">
                  <c:v>8192</c:v>
                </c:pt>
                <c:pt idx="865">
                  <c:v>8192</c:v>
                </c:pt>
                <c:pt idx="866">
                  <c:v>8192</c:v>
                </c:pt>
                <c:pt idx="867">
                  <c:v>8192</c:v>
                </c:pt>
                <c:pt idx="868">
                  <c:v>8192</c:v>
                </c:pt>
                <c:pt idx="869">
                  <c:v>8192</c:v>
                </c:pt>
                <c:pt idx="870">
                  <c:v>8192</c:v>
                </c:pt>
                <c:pt idx="871">
                  <c:v>8192</c:v>
                </c:pt>
                <c:pt idx="872">
                  <c:v>8192</c:v>
                </c:pt>
                <c:pt idx="873">
                  <c:v>8192</c:v>
                </c:pt>
                <c:pt idx="874">
                  <c:v>8192</c:v>
                </c:pt>
                <c:pt idx="875">
                  <c:v>4096</c:v>
                </c:pt>
                <c:pt idx="876">
                  <c:v>8192</c:v>
                </c:pt>
                <c:pt idx="877">
                  <c:v>8192</c:v>
                </c:pt>
                <c:pt idx="878">
                  <c:v>8192</c:v>
                </c:pt>
                <c:pt idx="879">
                  <c:v>8192</c:v>
                </c:pt>
                <c:pt idx="880">
                  <c:v>4096</c:v>
                </c:pt>
                <c:pt idx="881">
                  <c:v>8192</c:v>
                </c:pt>
                <c:pt idx="882">
                  <c:v>8192</c:v>
                </c:pt>
                <c:pt idx="883">
                  <c:v>8192</c:v>
                </c:pt>
                <c:pt idx="884">
                  <c:v>8192</c:v>
                </c:pt>
                <c:pt idx="885">
                  <c:v>8192</c:v>
                </c:pt>
                <c:pt idx="886">
                  <c:v>8192</c:v>
                </c:pt>
                <c:pt idx="887">
                  <c:v>8192</c:v>
                </c:pt>
                <c:pt idx="888">
                  <c:v>8192</c:v>
                </c:pt>
                <c:pt idx="889">
                  <c:v>8192</c:v>
                </c:pt>
                <c:pt idx="890">
                  <c:v>12288</c:v>
                </c:pt>
                <c:pt idx="891">
                  <c:v>12288</c:v>
                </c:pt>
                <c:pt idx="892">
                  <c:v>12288</c:v>
                </c:pt>
                <c:pt idx="893">
                  <c:v>8192</c:v>
                </c:pt>
                <c:pt idx="894">
                  <c:v>8192</c:v>
                </c:pt>
                <c:pt idx="895">
                  <c:v>12288</c:v>
                </c:pt>
                <c:pt idx="896">
                  <c:v>8192</c:v>
                </c:pt>
                <c:pt idx="897">
                  <c:v>8192</c:v>
                </c:pt>
                <c:pt idx="898">
                  <c:v>8192</c:v>
                </c:pt>
                <c:pt idx="899">
                  <c:v>8192</c:v>
                </c:pt>
                <c:pt idx="900">
                  <c:v>8192</c:v>
                </c:pt>
                <c:pt idx="901">
                  <c:v>8192</c:v>
                </c:pt>
                <c:pt idx="902">
                  <c:v>8192</c:v>
                </c:pt>
                <c:pt idx="903">
                  <c:v>8192</c:v>
                </c:pt>
                <c:pt idx="904">
                  <c:v>8192</c:v>
                </c:pt>
                <c:pt idx="905">
                  <c:v>8192</c:v>
                </c:pt>
                <c:pt idx="906">
                  <c:v>8192</c:v>
                </c:pt>
                <c:pt idx="907">
                  <c:v>8192</c:v>
                </c:pt>
                <c:pt idx="908">
                  <c:v>8192</c:v>
                </c:pt>
                <c:pt idx="909">
                  <c:v>4096</c:v>
                </c:pt>
                <c:pt idx="910">
                  <c:v>4096</c:v>
                </c:pt>
                <c:pt idx="911">
                  <c:v>4096</c:v>
                </c:pt>
                <c:pt idx="912">
                  <c:v>4096</c:v>
                </c:pt>
                <c:pt idx="913">
                  <c:v>8192</c:v>
                </c:pt>
                <c:pt idx="914">
                  <c:v>8192</c:v>
                </c:pt>
                <c:pt idx="915">
                  <c:v>8192</c:v>
                </c:pt>
                <c:pt idx="916">
                  <c:v>8192</c:v>
                </c:pt>
                <c:pt idx="917">
                  <c:v>8192</c:v>
                </c:pt>
                <c:pt idx="918">
                  <c:v>12288</c:v>
                </c:pt>
                <c:pt idx="919">
                  <c:v>8192</c:v>
                </c:pt>
                <c:pt idx="920">
                  <c:v>12288</c:v>
                </c:pt>
                <c:pt idx="921">
                  <c:v>12288</c:v>
                </c:pt>
                <c:pt idx="922">
                  <c:v>12288</c:v>
                </c:pt>
                <c:pt idx="923">
                  <c:v>12288</c:v>
                </c:pt>
                <c:pt idx="924">
                  <c:v>8192</c:v>
                </c:pt>
                <c:pt idx="925">
                  <c:v>12288</c:v>
                </c:pt>
                <c:pt idx="926">
                  <c:v>8192</c:v>
                </c:pt>
                <c:pt idx="927">
                  <c:v>12288</c:v>
                </c:pt>
                <c:pt idx="928">
                  <c:v>12288</c:v>
                </c:pt>
                <c:pt idx="929">
                  <c:v>8192</c:v>
                </c:pt>
                <c:pt idx="930">
                  <c:v>8192</c:v>
                </c:pt>
                <c:pt idx="931">
                  <c:v>12288</c:v>
                </c:pt>
                <c:pt idx="932">
                  <c:v>4096</c:v>
                </c:pt>
                <c:pt idx="933">
                  <c:v>12288</c:v>
                </c:pt>
                <c:pt idx="934">
                  <c:v>8192</c:v>
                </c:pt>
                <c:pt idx="935">
                  <c:v>8192</c:v>
                </c:pt>
                <c:pt idx="936">
                  <c:v>8192</c:v>
                </c:pt>
                <c:pt idx="937">
                  <c:v>8192</c:v>
                </c:pt>
                <c:pt idx="938">
                  <c:v>8192</c:v>
                </c:pt>
                <c:pt idx="939">
                  <c:v>12288</c:v>
                </c:pt>
                <c:pt idx="940">
                  <c:v>12288</c:v>
                </c:pt>
                <c:pt idx="941">
                  <c:v>12288</c:v>
                </c:pt>
                <c:pt idx="942">
                  <c:v>12288</c:v>
                </c:pt>
                <c:pt idx="943">
                  <c:v>8192</c:v>
                </c:pt>
                <c:pt idx="944">
                  <c:v>8192</c:v>
                </c:pt>
                <c:pt idx="945">
                  <c:v>8192</c:v>
                </c:pt>
                <c:pt idx="946">
                  <c:v>8192</c:v>
                </c:pt>
                <c:pt idx="947">
                  <c:v>8192</c:v>
                </c:pt>
                <c:pt idx="948">
                  <c:v>8192</c:v>
                </c:pt>
                <c:pt idx="949">
                  <c:v>8192</c:v>
                </c:pt>
                <c:pt idx="950">
                  <c:v>8192</c:v>
                </c:pt>
                <c:pt idx="951">
                  <c:v>8192</c:v>
                </c:pt>
                <c:pt idx="952">
                  <c:v>8192</c:v>
                </c:pt>
                <c:pt idx="953">
                  <c:v>12288</c:v>
                </c:pt>
                <c:pt idx="954">
                  <c:v>4096</c:v>
                </c:pt>
                <c:pt idx="955">
                  <c:v>4096</c:v>
                </c:pt>
                <c:pt idx="956">
                  <c:v>4096</c:v>
                </c:pt>
                <c:pt idx="957">
                  <c:v>4096</c:v>
                </c:pt>
                <c:pt idx="958">
                  <c:v>8192</c:v>
                </c:pt>
                <c:pt idx="959">
                  <c:v>12288</c:v>
                </c:pt>
                <c:pt idx="960">
                  <c:v>12288</c:v>
                </c:pt>
                <c:pt idx="961">
                  <c:v>12288</c:v>
                </c:pt>
                <c:pt idx="962">
                  <c:v>12288</c:v>
                </c:pt>
                <c:pt idx="963">
                  <c:v>12288</c:v>
                </c:pt>
                <c:pt idx="964">
                  <c:v>8192</c:v>
                </c:pt>
                <c:pt idx="965">
                  <c:v>4096</c:v>
                </c:pt>
                <c:pt idx="966">
                  <c:v>4096</c:v>
                </c:pt>
                <c:pt idx="967">
                  <c:v>4096</c:v>
                </c:pt>
                <c:pt idx="968">
                  <c:v>4096</c:v>
                </c:pt>
                <c:pt idx="969">
                  <c:v>4096</c:v>
                </c:pt>
                <c:pt idx="970">
                  <c:v>4096</c:v>
                </c:pt>
                <c:pt idx="971">
                  <c:v>4096</c:v>
                </c:pt>
                <c:pt idx="972">
                  <c:v>4096</c:v>
                </c:pt>
                <c:pt idx="973">
                  <c:v>4096</c:v>
                </c:pt>
                <c:pt idx="974">
                  <c:v>4096</c:v>
                </c:pt>
                <c:pt idx="975">
                  <c:v>4096</c:v>
                </c:pt>
                <c:pt idx="976">
                  <c:v>4096</c:v>
                </c:pt>
                <c:pt idx="977">
                  <c:v>4096</c:v>
                </c:pt>
                <c:pt idx="978">
                  <c:v>12288</c:v>
                </c:pt>
                <c:pt idx="979">
                  <c:v>4096</c:v>
                </c:pt>
                <c:pt idx="980">
                  <c:v>4096</c:v>
                </c:pt>
                <c:pt idx="981">
                  <c:v>8192</c:v>
                </c:pt>
                <c:pt idx="982">
                  <c:v>4096</c:v>
                </c:pt>
                <c:pt idx="983">
                  <c:v>8192</c:v>
                </c:pt>
                <c:pt idx="984">
                  <c:v>4096</c:v>
                </c:pt>
                <c:pt idx="985">
                  <c:v>8192</c:v>
                </c:pt>
                <c:pt idx="986">
                  <c:v>8192</c:v>
                </c:pt>
                <c:pt idx="987">
                  <c:v>4096</c:v>
                </c:pt>
                <c:pt idx="988">
                  <c:v>4096</c:v>
                </c:pt>
                <c:pt idx="989">
                  <c:v>4096</c:v>
                </c:pt>
                <c:pt idx="990">
                  <c:v>4096</c:v>
                </c:pt>
                <c:pt idx="991">
                  <c:v>4096</c:v>
                </c:pt>
                <c:pt idx="992">
                  <c:v>8192</c:v>
                </c:pt>
                <c:pt idx="993">
                  <c:v>8192</c:v>
                </c:pt>
                <c:pt idx="994">
                  <c:v>8192</c:v>
                </c:pt>
                <c:pt idx="995">
                  <c:v>8192</c:v>
                </c:pt>
                <c:pt idx="996">
                  <c:v>4096</c:v>
                </c:pt>
                <c:pt idx="997">
                  <c:v>4096</c:v>
                </c:pt>
                <c:pt idx="998">
                  <c:v>4096</c:v>
                </c:pt>
                <c:pt idx="999">
                  <c:v>4096</c:v>
                </c:pt>
                <c:pt idx="1000">
                  <c:v>4096</c:v>
                </c:pt>
                <c:pt idx="1001">
                  <c:v>4096</c:v>
                </c:pt>
                <c:pt idx="1002">
                  <c:v>12288</c:v>
                </c:pt>
                <c:pt idx="1003">
                  <c:v>12288</c:v>
                </c:pt>
                <c:pt idx="1004">
                  <c:v>12288</c:v>
                </c:pt>
                <c:pt idx="1005">
                  <c:v>12288</c:v>
                </c:pt>
                <c:pt idx="1006">
                  <c:v>4096</c:v>
                </c:pt>
                <c:pt idx="1007">
                  <c:v>8192</c:v>
                </c:pt>
                <c:pt idx="1008">
                  <c:v>8192</c:v>
                </c:pt>
                <c:pt idx="1009">
                  <c:v>4096</c:v>
                </c:pt>
                <c:pt idx="1010">
                  <c:v>8192</c:v>
                </c:pt>
                <c:pt idx="1011">
                  <c:v>8192</c:v>
                </c:pt>
                <c:pt idx="1012">
                  <c:v>8192</c:v>
                </c:pt>
                <c:pt idx="1013">
                  <c:v>8192</c:v>
                </c:pt>
                <c:pt idx="1014">
                  <c:v>8192</c:v>
                </c:pt>
                <c:pt idx="1015">
                  <c:v>8192</c:v>
                </c:pt>
                <c:pt idx="1016">
                  <c:v>8192</c:v>
                </c:pt>
                <c:pt idx="1017">
                  <c:v>8192</c:v>
                </c:pt>
                <c:pt idx="1018">
                  <c:v>8192</c:v>
                </c:pt>
                <c:pt idx="1019">
                  <c:v>8192</c:v>
                </c:pt>
                <c:pt idx="1020">
                  <c:v>8192</c:v>
                </c:pt>
                <c:pt idx="1021">
                  <c:v>8192</c:v>
                </c:pt>
                <c:pt idx="1022">
                  <c:v>8192</c:v>
                </c:pt>
                <c:pt idx="1023">
                  <c:v>8192</c:v>
                </c:pt>
                <c:pt idx="1024">
                  <c:v>8192</c:v>
                </c:pt>
                <c:pt idx="1025">
                  <c:v>4096</c:v>
                </c:pt>
                <c:pt idx="1026">
                  <c:v>8192</c:v>
                </c:pt>
                <c:pt idx="1027">
                  <c:v>4096</c:v>
                </c:pt>
                <c:pt idx="1028">
                  <c:v>4096</c:v>
                </c:pt>
                <c:pt idx="1029">
                  <c:v>4096</c:v>
                </c:pt>
                <c:pt idx="1030">
                  <c:v>4096</c:v>
                </c:pt>
                <c:pt idx="1031">
                  <c:v>12288</c:v>
                </c:pt>
                <c:pt idx="1032">
                  <c:v>12288</c:v>
                </c:pt>
                <c:pt idx="1033">
                  <c:v>12288</c:v>
                </c:pt>
                <c:pt idx="1034">
                  <c:v>12288</c:v>
                </c:pt>
                <c:pt idx="1035">
                  <c:v>8192</c:v>
                </c:pt>
                <c:pt idx="1036">
                  <c:v>8192</c:v>
                </c:pt>
                <c:pt idx="1037">
                  <c:v>12288</c:v>
                </c:pt>
                <c:pt idx="1038">
                  <c:v>8192</c:v>
                </c:pt>
                <c:pt idx="1039">
                  <c:v>8192</c:v>
                </c:pt>
                <c:pt idx="1040">
                  <c:v>8192</c:v>
                </c:pt>
                <c:pt idx="1041">
                  <c:v>8192</c:v>
                </c:pt>
                <c:pt idx="1042">
                  <c:v>8192</c:v>
                </c:pt>
                <c:pt idx="1043">
                  <c:v>8192</c:v>
                </c:pt>
                <c:pt idx="1044">
                  <c:v>8192</c:v>
                </c:pt>
                <c:pt idx="1045">
                  <c:v>8192</c:v>
                </c:pt>
                <c:pt idx="1046">
                  <c:v>8192</c:v>
                </c:pt>
                <c:pt idx="1047">
                  <c:v>8192</c:v>
                </c:pt>
                <c:pt idx="1048">
                  <c:v>4096</c:v>
                </c:pt>
                <c:pt idx="1049">
                  <c:v>12288</c:v>
                </c:pt>
                <c:pt idx="1050">
                  <c:v>8192</c:v>
                </c:pt>
                <c:pt idx="1051">
                  <c:v>4096</c:v>
                </c:pt>
                <c:pt idx="1052">
                  <c:v>4096</c:v>
                </c:pt>
                <c:pt idx="1053">
                  <c:v>4096</c:v>
                </c:pt>
                <c:pt idx="1054">
                  <c:v>4096</c:v>
                </c:pt>
                <c:pt idx="1055">
                  <c:v>4096</c:v>
                </c:pt>
                <c:pt idx="1056">
                  <c:v>4096</c:v>
                </c:pt>
                <c:pt idx="1057">
                  <c:v>8192</c:v>
                </c:pt>
                <c:pt idx="1058">
                  <c:v>8192</c:v>
                </c:pt>
                <c:pt idx="1059">
                  <c:v>8192</c:v>
                </c:pt>
                <c:pt idx="1060">
                  <c:v>8192</c:v>
                </c:pt>
                <c:pt idx="1061">
                  <c:v>20480</c:v>
                </c:pt>
                <c:pt idx="1062">
                  <c:v>20480</c:v>
                </c:pt>
                <c:pt idx="1063">
                  <c:v>8192</c:v>
                </c:pt>
                <c:pt idx="1064">
                  <c:v>4096</c:v>
                </c:pt>
                <c:pt idx="1065">
                  <c:v>4096</c:v>
                </c:pt>
                <c:pt idx="1066">
                  <c:v>8192</c:v>
                </c:pt>
                <c:pt idx="1067">
                  <c:v>4096</c:v>
                </c:pt>
                <c:pt idx="1068">
                  <c:v>8192</c:v>
                </c:pt>
                <c:pt idx="1069">
                  <c:v>20480</c:v>
                </c:pt>
                <c:pt idx="1070">
                  <c:v>4096</c:v>
                </c:pt>
                <c:pt idx="1071">
                  <c:v>4096</c:v>
                </c:pt>
                <c:pt idx="1072">
                  <c:v>8192</c:v>
                </c:pt>
                <c:pt idx="1073">
                  <c:v>20480</c:v>
                </c:pt>
                <c:pt idx="1074">
                  <c:v>4096</c:v>
                </c:pt>
                <c:pt idx="1075">
                  <c:v>8192</c:v>
                </c:pt>
                <c:pt idx="1076">
                  <c:v>8192</c:v>
                </c:pt>
                <c:pt idx="1077">
                  <c:v>8192</c:v>
                </c:pt>
                <c:pt idx="1078">
                  <c:v>8192</c:v>
                </c:pt>
                <c:pt idx="1079">
                  <c:v>8192</c:v>
                </c:pt>
                <c:pt idx="1080">
                  <c:v>8192</c:v>
                </c:pt>
                <c:pt idx="1081">
                  <c:v>8192</c:v>
                </c:pt>
                <c:pt idx="1082">
                  <c:v>8192</c:v>
                </c:pt>
                <c:pt idx="1083">
                  <c:v>8192</c:v>
                </c:pt>
                <c:pt idx="1084">
                  <c:v>4096</c:v>
                </c:pt>
                <c:pt idx="1085">
                  <c:v>4096</c:v>
                </c:pt>
                <c:pt idx="1086">
                  <c:v>4096</c:v>
                </c:pt>
                <c:pt idx="1087">
                  <c:v>4096</c:v>
                </c:pt>
                <c:pt idx="1088">
                  <c:v>4096</c:v>
                </c:pt>
                <c:pt idx="1089">
                  <c:v>8192</c:v>
                </c:pt>
                <c:pt idx="1090">
                  <c:v>8192</c:v>
                </c:pt>
                <c:pt idx="1091">
                  <c:v>8192</c:v>
                </c:pt>
                <c:pt idx="1092">
                  <c:v>8192</c:v>
                </c:pt>
                <c:pt idx="1093">
                  <c:v>8192</c:v>
                </c:pt>
                <c:pt idx="1094">
                  <c:v>8192</c:v>
                </c:pt>
                <c:pt idx="1095">
                  <c:v>4096</c:v>
                </c:pt>
                <c:pt idx="1096">
                  <c:v>8192</c:v>
                </c:pt>
                <c:pt idx="1097">
                  <c:v>4096</c:v>
                </c:pt>
                <c:pt idx="1098">
                  <c:v>4096</c:v>
                </c:pt>
                <c:pt idx="1099">
                  <c:v>4096</c:v>
                </c:pt>
                <c:pt idx="1100">
                  <c:v>4096</c:v>
                </c:pt>
                <c:pt idx="1101">
                  <c:v>8192</c:v>
                </c:pt>
                <c:pt idx="1102">
                  <c:v>8192</c:v>
                </c:pt>
                <c:pt idx="1103">
                  <c:v>8192</c:v>
                </c:pt>
                <c:pt idx="1104">
                  <c:v>8192</c:v>
                </c:pt>
                <c:pt idx="1105">
                  <c:v>4096</c:v>
                </c:pt>
                <c:pt idx="1106">
                  <c:v>8192</c:v>
                </c:pt>
                <c:pt idx="1107">
                  <c:v>8192</c:v>
                </c:pt>
                <c:pt idx="1108">
                  <c:v>8192</c:v>
                </c:pt>
                <c:pt idx="1109">
                  <c:v>8192</c:v>
                </c:pt>
                <c:pt idx="1110">
                  <c:v>4096</c:v>
                </c:pt>
                <c:pt idx="1111">
                  <c:v>8192</c:v>
                </c:pt>
                <c:pt idx="1112">
                  <c:v>8192</c:v>
                </c:pt>
                <c:pt idx="1113">
                  <c:v>8192</c:v>
                </c:pt>
                <c:pt idx="1114">
                  <c:v>8192</c:v>
                </c:pt>
                <c:pt idx="1115">
                  <c:v>8192</c:v>
                </c:pt>
                <c:pt idx="1116">
                  <c:v>8192</c:v>
                </c:pt>
                <c:pt idx="1117">
                  <c:v>8192</c:v>
                </c:pt>
                <c:pt idx="1118">
                  <c:v>8192</c:v>
                </c:pt>
                <c:pt idx="1119">
                  <c:v>8192</c:v>
                </c:pt>
                <c:pt idx="1120">
                  <c:v>20480</c:v>
                </c:pt>
                <c:pt idx="1121">
                  <c:v>8192</c:v>
                </c:pt>
                <c:pt idx="1122">
                  <c:v>8192</c:v>
                </c:pt>
                <c:pt idx="1123">
                  <c:v>8192</c:v>
                </c:pt>
                <c:pt idx="1124">
                  <c:v>4096</c:v>
                </c:pt>
                <c:pt idx="1125">
                  <c:v>8192</c:v>
                </c:pt>
                <c:pt idx="1126">
                  <c:v>8192</c:v>
                </c:pt>
                <c:pt idx="1127">
                  <c:v>8192</c:v>
                </c:pt>
                <c:pt idx="1128">
                  <c:v>8192</c:v>
                </c:pt>
                <c:pt idx="1129">
                  <c:v>8192</c:v>
                </c:pt>
                <c:pt idx="1130">
                  <c:v>8192</c:v>
                </c:pt>
                <c:pt idx="1131">
                  <c:v>8192</c:v>
                </c:pt>
                <c:pt idx="1132">
                  <c:v>8192</c:v>
                </c:pt>
                <c:pt idx="1133">
                  <c:v>8192</c:v>
                </c:pt>
                <c:pt idx="1134">
                  <c:v>4096</c:v>
                </c:pt>
                <c:pt idx="1135">
                  <c:v>8192</c:v>
                </c:pt>
                <c:pt idx="1136">
                  <c:v>4096</c:v>
                </c:pt>
                <c:pt idx="1137">
                  <c:v>8192</c:v>
                </c:pt>
                <c:pt idx="1138">
                  <c:v>4096</c:v>
                </c:pt>
                <c:pt idx="1139">
                  <c:v>8192</c:v>
                </c:pt>
                <c:pt idx="1140">
                  <c:v>4096</c:v>
                </c:pt>
                <c:pt idx="1141">
                  <c:v>4096</c:v>
                </c:pt>
                <c:pt idx="1142">
                  <c:v>4096</c:v>
                </c:pt>
                <c:pt idx="1143">
                  <c:v>4096</c:v>
                </c:pt>
                <c:pt idx="1144">
                  <c:v>4096</c:v>
                </c:pt>
                <c:pt idx="1145">
                  <c:v>8192</c:v>
                </c:pt>
                <c:pt idx="1146">
                  <c:v>8192</c:v>
                </c:pt>
                <c:pt idx="1147">
                  <c:v>4096</c:v>
                </c:pt>
                <c:pt idx="1148">
                  <c:v>4096</c:v>
                </c:pt>
                <c:pt idx="1149">
                  <c:v>4096</c:v>
                </c:pt>
                <c:pt idx="1150">
                  <c:v>4096</c:v>
                </c:pt>
                <c:pt idx="1151">
                  <c:v>8192</c:v>
                </c:pt>
                <c:pt idx="1152">
                  <c:v>8192</c:v>
                </c:pt>
                <c:pt idx="1153">
                  <c:v>8192</c:v>
                </c:pt>
                <c:pt idx="1154">
                  <c:v>8192</c:v>
                </c:pt>
                <c:pt idx="1155">
                  <c:v>8192</c:v>
                </c:pt>
                <c:pt idx="1156">
                  <c:v>8192</c:v>
                </c:pt>
                <c:pt idx="1157">
                  <c:v>8192</c:v>
                </c:pt>
                <c:pt idx="1158">
                  <c:v>8192</c:v>
                </c:pt>
                <c:pt idx="1159">
                  <c:v>8192</c:v>
                </c:pt>
                <c:pt idx="1160">
                  <c:v>8192</c:v>
                </c:pt>
                <c:pt idx="1161">
                  <c:v>4096</c:v>
                </c:pt>
                <c:pt idx="1162">
                  <c:v>4096</c:v>
                </c:pt>
                <c:pt idx="1163">
                  <c:v>8192</c:v>
                </c:pt>
                <c:pt idx="1164">
                  <c:v>8192</c:v>
                </c:pt>
                <c:pt idx="1165">
                  <c:v>8192</c:v>
                </c:pt>
                <c:pt idx="1166">
                  <c:v>8192</c:v>
                </c:pt>
                <c:pt idx="1167">
                  <c:v>8192</c:v>
                </c:pt>
                <c:pt idx="1168">
                  <c:v>8192</c:v>
                </c:pt>
                <c:pt idx="1169">
                  <c:v>8192</c:v>
                </c:pt>
                <c:pt idx="1170">
                  <c:v>8192</c:v>
                </c:pt>
                <c:pt idx="1171">
                  <c:v>8192</c:v>
                </c:pt>
                <c:pt idx="1172">
                  <c:v>8192</c:v>
                </c:pt>
                <c:pt idx="1173">
                  <c:v>8192</c:v>
                </c:pt>
                <c:pt idx="1174">
                  <c:v>8192</c:v>
                </c:pt>
                <c:pt idx="1175">
                  <c:v>8192</c:v>
                </c:pt>
                <c:pt idx="1176">
                  <c:v>8192</c:v>
                </c:pt>
                <c:pt idx="1177">
                  <c:v>8192</c:v>
                </c:pt>
                <c:pt idx="1178">
                  <c:v>8192</c:v>
                </c:pt>
                <c:pt idx="1179">
                  <c:v>8192</c:v>
                </c:pt>
                <c:pt idx="1180">
                  <c:v>4096</c:v>
                </c:pt>
                <c:pt idx="1181">
                  <c:v>8192</c:v>
                </c:pt>
                <c:pt idx="1182">
                  <c:v>8192</c:v>
                </c:pt>
                <c:pt idx="1183">
                  <c:v>8192</c:v>
                </c:pt>
                <c:pt idx="1184">
                  <c:v>8192</c:v>
                </c:pt>
                <c:pt idx="1185">
                  <c:v>8192</c:v>
                </c:pt>
                <c:pt idx="1186">
                  <c:v>8192</c:v>
                </c:pt>
                <c:pt idx="1187">
                  <c:v>8192</c:v>
                </c:pt>
                <c:pt idx="1188">
                  <c:v>8192</c:v>
                </c:pt>
                <c:pt idx="1189">
                  <c:v>8192</c:v>
                </c:pt>
                <c:pt idx="1190">
                  <c:v>4096</c:v>
                </c:pt>
                <c:pt idx="1191">
                  <c:v>8192</c:v>
                </c:pt>
                <c:pt idx="1192">
                  <c:v>4096</c:v>
                </c:pt>
                <c:pt idx="1193">
                  <c:v>4096</c:v>
                </c:pt>
                <c:pt idx="1194">
                  <c:v>4096</c:v>
                </c:pt>
                <c:pt idx="1195">
                  <c:v>8192</c:v>
                </c:pt>
                <c:pt idx="1196">
                  <c:v>8192</c:v>
                </c:pt>
                <c:pt idx="1197">
                  <c:v>8192</c:v>
                </c:pt>
                <c:pt idx="1198">
                  <c:v>8192</c:v>
                </c:pt>
                <c:pt idx="1199">
                  <c:v>8192</c:v>
                </c:pt>
                <c:pt idx="1200">
                  <c:v>8192</c:v>
                </c:pt>
                <c:pt idx="1201">
                  <c:v>8192</c:v>
                </c:pt>
                <c:pt idx="1202">
                  <c:v>8192</c:v>
                </c:pt>
                <c:pt idx="1203">
                  <c:v>4096</c:v>
                </c:pt>
                <c:pt idx="1204">
                  <c:v>8192</c:v>
                </c:pt>
                <c:pt idx="1205">
                  <c:v>8192</c:v>
                </c:pt>
                <c:pt idx="1206">
                  <c:v>8192</c:v>
                </c:pt>
                <c:pt idx="1207">
                  <c:v>8192</c:v>
                </c:pt>
                <c:pt idx="1208">
                  <c:v>8192</c:v>
                </c:pt>
                <c:pt idx="1209">
                  <c:v>8192</c:v>
                </c:pt>
                <c:pt idx="1210">
                  <c:v>8192</c:v>
                </c:pt>
                <c:pt idx="1211">
                  <c:v>8192</c:v>
                </c:pt>
                <c:pt idx="1212">
                  <c:v>8192</c:v>
                </c:pt>
                <c:pt idx="1213">
                  <c:v>8192</c:v>
                </c:pt>
                <c:pt idx="1214">
                  <c:v>8192</c:v>
                </c:pt>
                <c:pt idx="1215">
                  <c:v>8192</c:v>
                </c:pt>
                <c:pt idx="1216">
                  <c:v>8192</c:v>
                </c:pt>
                <c:pt idx="1217">
                  <c:v>8192</c:v>
                </c:pt>
                <c:pt idx="1218">
                  <c:v>8192</c:v>
                </c:pt>
                <c:pt idx="1219">
                  <c:v>8192</c:v>
                </c:pt>
                <c:pt idx="1220">
                  <c:v>8192</c:v>
                </c:pt>
                <c:pt idx="1221">
                  <c:v>8192</c:v>
                </c:pt>
                <c:pt idx="1222">
                  <c:v>8192</c:v>
                </c:pt>
                <c:pt idx="1223">
                  <c:v>4096</c:v>
                </c:pt>
                <c:pt idx="1224">
                  <c:v>8192</c:v>
                </c:pt>
                <c:pt idx="1225">
                  <c:v>4096</c:v>
                </c:pt>
                <c:pt idx="1226">
                  <c:v>8192</c:v>
                </c:pt>
                <c:pt idx="1227">
                  <c:v>4096</c:v>
                </c:pt>
                <c:pt idx="1228">
                  <c:v>8192</c:v>
                </c:pt>
                <c:pt idx="1229">
                  <c:v>4096</c:v>
                </c:pt>
                <c:pt idx="1230">
                  <c:v>8192</c:v>
                </c:pt>
                <c:pt idx="1231">
                  <c:v>8192</c:v>
                </c:pt>
                <c:pt idx="1232">
                  <c:v>8192</c:v>
                </c:pt>
                <c:pt idx="1233">
                  <c:v>8192</c:v>
                </c:pt>
                <c:pt idx="1234">
                  <c:v>8192</c:v>
                </c:pt>
                <c:pt idx="1235">
                  <c:v>8192</c:v>
                </c:pt>
                <c:pt idx="1236">
                  <c:v>8192</c:v>
                </c:pt>
                <c:pt idx="1237">
                  <c:v>8192</c:v>
                </c:pt>
                <c:pt idx="1238">
                  <c:v>8192</c:v>
                </c:pt>
                <c:pt idx="1239">
                  <c:v>8192</c:v>
                </c:pt>
                <c:pt idx="1240">
                  <c:v>8192</c:v>
                </c:pt>
                <c:pt idx="1241">
                  <c:v>8192</c:v>
                </c:pt>
                <c:pt idx="1242">
                  <c:v>8192</c:v>
                </c:pt>
                <c:pt idx="1243">
                  <c:v>8192</c:v>
                </c:pt>
                <c:pt idx="1244">
                  <c:v>4096</c:v>
                </c:pt>
                <c:pt idx="1245">
                  <c:v>8192</c:v>
                </c:pt>
                <c:pt idx="1246">
                  <c:v>8192</c:v>
                </c:pt>
                <c:pt idx="1247">
                  <c:v>8192</c:v>
                </c:pt>
                <c:pt idx="1248">
                  <c:v>8192</c:v>
                </c:pt>
                <c:pt idx="1249">
                  <c:v>12288</c:v>
                </c:pt>
                <c:pt idx="1250">
                  <c:v>12288</c:v>
                </c:pt>
                <c:pt idx="1251">
                  <c:v>12288</c:v>
                </c:pt>
                <c:pt idx="1252">
                  <c:v>12288</c:v>
                </c:pt>
                <c:pt idx="1253">
                  <c:v>8192</c:v>
                </c:pt>
                <c:pt idx="1254">
                  <c:v>8192</c:v>
                </c:pt>
                <c:pt idx="1255">
                  <c:v>8192</c:v>
                </c:pt>
                <c:pt idx="1256">
                  <c:v>8192</c:v>
                </c:pt>
                <c:pt idx="1257">
                  <c:v>8192</c:v>
                </c:pt>
                <c:pt idx="1258">
                  <c:v>8192</c:v>
                </c:pt>
                <c:pt idx="1259">
                  <c:v>8192</c:v>
                </c:pt>
                <c:pt idx="1260">
                  <c:v>8192</c:v>
                </c:pt>
                <c:pt idx="1261">
                  <c:v>8192</c:v>
                </c:pt>
                <c:pt idx="1262">
                  <c:v>8192</c:v>
                </c:pt>
                <c:pt idx="1263">
                  <c:v>8192</c:v>
                </c:pt>
                <c:pt idx="1264">
                  <c:v>4096</c:v>
                </c:pt>
                <c:pt idx="1265">
                  <c:v>4096</c:v>
                </c:pt>
                <c:pt idx="1266">
                  <c:v>8192</c:v>
                </c:pt>
                <c:pt idx="1267">
                  <c:v>4096</c:v>
                </c:pt>
                <c:pt idx="1268">
                  <c:v>8192</c:v>
                </c:pt>
                <c:pt idx="1269">
                  <c:v>4096</c:v>
                </c:pt>
                <c:pt idx="1270">
                  <c:v>8192</c:v>
                </c:pt>
                <c:pt idx="1271">
                  <c:v>8192</c:v>
                </c:pt>
                <c:pt idx="1272">
                  <c:v>8192</c:v>
                </c:pt>
                <c:pt idx="1273">
                  <c:v>12288</c:v>
                </c:pt>
                <c:pt idx="1274">
                  <c:v>8192</c:v>
                </c:pt>
                <c:pt idx="1275">
                  <c:v>8192</c:v>
                </c:pt>
                <c:pt idx="1276">
                  <c:v>8192</c:v>
                </c:pt>
                <c:pt idx="1277">
                  <c:v>8192</c:v>
                </c:pt>
                <c:pt idx="1278">
                  <c:v>4096</c:v>
                </c:pt>
                <c:pt idx="1279">
                  <c:v>8192</c:v>
                </c:pt>
                <c:pt idx="1280">
                  <c:v>12288</c:v>
                </c:pt>
                <c:pt idx="1281">
                  <c:v>12288</c:v>
                </c:pt>
                <c:pt idx="1282">
                  <c:v>12288</c:v>
                </c:pt>
                <c:pt idx="1283">
                  <c:v>12288</c:v>
                </c:pt>
                <c:pt idx="1284">
                  <c:v>8192</c:v>
                </c:pt>
                <c:pt idx="1285">
                  <c:v>4096</c:v>
                </c:pt>
                <c:pt idx="1286">
                  <c:v>4096</c:v>
                </c:pt>
                <c:pt idx="1287">
                  <c:v>4096</c:v>
                </c:pt>
                <c:pt idx="1288">
                  <c:v>4096</c:v>
                </c:pt>
                <c:pt idx="1289">
                  <c:v>8192</c:v>
                </c:pt>
                <c:pt idx="1290">
                  <c:v>8192</c:v>
                </c:pt>
                <c:pt idx="1291">
                  <c:v>8192</c:v>
                </c:pt>
                <c:pt idx="1292">
                  <c:v>8192</c:v>
                </c:pt>
                <c:pt idx="1293">
                  <c:v>8192</c:v>
                </c:pt>
                <c:pt idx="1294">
                  <c:v>4096</c:v>
                </c:pt>
                <c:pt idx="1295">
                  <c:v>8192</c:v>
                </c:pt>
                <c:pt idx="1296">
                  <c:v>8192</c:v>
                </c:pt>
                <c:pt idx="1297">
                  <c:v>8192</c:v>
                </c:pt>
                <c:pt idx="1298">
                  <c:v>8192</c:v>
                </c:pt>
                <c:pt idx="1299">
                  <c:v>8192</c:v>
                </c:pt>
                <c:pt idx="1300">
                  <c:v>8192</c:v>
                </c:pt>
                <c:pt idx="1301">
                  <c:v>8192</c:v>
                </c:pt>
                <c:pt idx="1302">
                  <c:v>8192</c:v>
                </c:pt>
                <c:pt idx="1303">
                  <c:v>12288</c:v>
                </c:pt>
                <c:pt idx="1304">
                  <c:v>12288</c:v>
                </c:pt>
                <c:pt idx="1305">
                  <c:v>12288</c:v>
                </c:pt>
                <c:pt idx="1306">
                  <c:v>12288</c:v>
                </c:pt>
                <c:pt idx="1307">
                  <c:v>12288</c:v>
                </c:pt>
                <c:pt idx="1308">
                  <c:v>8192</c:v>
                </c:pt>
                <c:pt idx="1309">
                  <c:v>8192</c:v>
                </c:pt>
                <c:pt idx="1310">
                  <c:v>8192</c:v>
                </c:pt>
                <c:pt idx="1311">
                  <c:v>8192</c:v>
                </c:pt>
                <c:pt idx="1312">
                  <c:v>8192</c:v>
                </c:pt>
                <c:pt idx="1313">
                  <c:v>8192</c:v>
                </c:pt>
                <c:pt idx="1314">
                  <c:v>8192</c:v>
                </c:pt>
                <c:pt idx="1315">
                  <c:v>8192</c:v>
                </c:pt>
                <c:pt idx="1316">
                  <c:v>4096</c:v>
                </c:pt>
                <c:pt idx="1317">
                  <c:v>4096</c:v>
                </c:pt>
                <c:pt idx="1318">
                  <c:v>4096</c:v>
                </c:pt>
                <c:pt idx="1319">
                  <c:v>4096</c:v>
                </c:pt>
                <c:pt idx="1320">
                  <c:v>4096</c:v>
                </c:pt>
                <c:pt idx="1321">
                  <c:v>4096</c:v>
                </c:pt>
                <c:pt idx="1322">
                  <c:v>4096</c:v>
                </c:pt>
                <c:pt idx="1323">
                  <c:v>4096</c:v>
                </c:pt>
                <c:pt idx="1324">
                  <c:v>8192</c:v>
                </c:pt>
                <c:pt idx="1325">
                  <c:v>8192</c:v>
                </c:pt>
                <c:pt idx="1326">
                  <c:v>4096</c:v>
                </c:pt>
                <c:pt idx="1327">
                  <c:v>4096</c:v>
                </c:pt>
                <c:pt idx="1328">
                  <c:v>4096</c:v>
                </c:pt>
                <c:pt idx="1329">
                  <c:v>4096</c:v>
                </c:pt>
                <c:pt idx="1330">
                  <c:v>8192</c:v>
                </c:pt>
                <c:pt idx="1331">
                  <c:v>4096</c:v>
                </c:pt>
                <c:pt idx="1332">
                  <c:v>4096</c:v>
                </c:pt>
                <c:pt idx="1333">
                  <c:v>4096</c:v>
                </c:pt>
                <c:pt idx="1334">
                  <c:v>4096</c:v>
                </c:pt>
                <c:pt idx="1335">
                  <c:v>4096</c:v>
                </c:pt>
                <c:pt idx="1336">
                  <c:v>4096</c:v>
                </c:pt>
                <c:pt idx="1337">
                  <c:v>4096</c:v>
                </c:pt>
                <c:pt idx="1338">
                  <c:v>4096</c:v>
                </c:pt>
                <c:pt idx="1339">
                  <c:v>4096</c:v>
                </c:pt>
                <c:pt idx="1340">
                  <c:v>4096</c:v>
                </c:pt>
                <c:pt idx="1341">
                  <c:v>8192</c:v>
                </c:pt>
                <c:pt idx="1342">
                  <c:v>8192</c:v>
                </c:pt>
                <c:pt idx="1343">
                  <c:v>8192</c:v>
                </c:pt>
                <c:pt idx="1344">
                  <c:v>8192</c:v>
                </c:pt>
                <c:pt idx="1345">
                  <c:v>12288</c:v>
                </c:pt>
                <c:pt idx="1346">
                  <c:v>4096</c:v>
                </c:pt>
                <c:pt idx="1347">
                  <c:v>4096</c:v>
                </c:pt>
                <c:pt idx="1348">
                  <c:v>8192</c:v>
                </c:pt>
                <c:pt idx="1349">
                  <c:v>4096</c:v>
                </c:pt>
                <c:pt idx="1350">
                  <c:v>8192</c:v>
                </c:pt>
                <c:pt idx="1351">
                  <c:v>8192</c:v>
                </c:pt>
                <c:pt idx="1352">
                  <c:v>4096</c:v>
                </c:pt>
                <c:pt idx="1353">
                  <c:v>8192</c:v>
                </c:pt>
                <c:pt idx="1354">
                  <c:v>4096</c:v>
                </c:pt>
                <c:pt idx="1355">
                  <c:v>4096</c:v>
                </c:pt>
                <c:pt idx="1356">
                  <c:v>8192</c:v>
                </c:pt>
                <c:pt idx="1357">
                  <c:v>8192</c:v>
                </c:pt>
                <c:pt idx="1358">
                  <c:v>8192</c:v>
                </c:pt>
                <c:pt idx="1359">
                  <c:v>8192</c:v>
                </c:pt>
                <c:pt idx="1360">
                  <c:v>8192</c:v>
                </c:pt>
                <c:pt idx="1361">
                  <c:v>8192</c:v>
                </c:pt>
                <c:pt idx="1362">
                  <c:v>8192</c:v>
                </c:pt>
                <c:pt idx="1363">
                  <c:v>8192</c:v>
                </c:pt>
                <c:pt idx="1364">
                  <c:v>8192</c:v>
                </c:pt>
                <c:pt idx="1365">
                  <c:v>4096</c:v>
                </c:pt>
                <c:pt idx="1366">
                  <c:v>4096</c:v>
                </c:pt>
                <c:pt idx="1367">
                  <c:v>8192</c:v>
                </c:pt>
                <c:pt idx="1368">
                  <c:v>4096</c:v>
                </c:pt>
                <c:pt idx="1369">
                  <c:v>4096</c:v>
                </c:pt>
                <c:pt idx="1370">
                  <c:v>8192</c:v>
                </c:pt>
                <c:pt idx="1371">
                  <c:v>8192</c:v>
                </c:pt>
                <c:pt idx="1372">
                  <c:v>8192</c:v>
                </c:pt>
                <c:pt idx="1373">
                  <c:v>8192</c:v>
                </c:pt>
                <c:pt idx="1374">
                  <c:v>8192</c:v>
                </c:pt>
                <c:pt idx="1375">
                  <c:v>8192</c:v>
                </c:pt>
                <c:pt idx="1376">
                  <c:v>8192</c:v>
                </c:pt>
                <c:pt idx="1377">
                  <c:v>8192</c:v>
                </c:pt>
                <c:pt idx="1378">
                  <c:v>4096</c:v>
                </c:pt>
                <c:pt idx="1379">
                  <c:v>8192</c:v>
                </c:pt>
                <c:pt idx="1380">
                  <c:v>8192</c:v>
                </c:pt>
                <c:pt idx="1381">
                  <c:v>8192</c:v>
                </c:pt>
                <c:pt idx="1382">
                  <c:v>8192</c:v>
                </c:pt>
                <c:pt idx="1383">
                  <c:v>8192</c:v>
                </c:pt>
                <c:pt idx="1384">
                  <c:v>8192</c:v>
                </c:pt>
                <c:pt idx="1385">
                  <c:v>8192</c:v>
                </c:pt>
                <c:pt idx="1386">
                  <c:v>8192</c:v>
                </c:pt>
                <c:pt idx="1387">
                  <c:v>8192</c:v>
                </c:pt>
                <c:pt idx="1388">
                  <c:v>4096</c:v>
                </c:pt>
                <c:pt idx="1389">
                  <c:v>4096</c:v>
                </c:pt>
                <c:pt idx="1390">
                  <c:v>8192</c:v>
                </c:pt>
                <c:pt idx="1391">
                  <c:v>8192</c:v>
                </c:pt>
                <c:pt idx="1392">
                  <c:v>4096</c:v>
                </c:pt>
                <c:pt idx="1393">
                  <c:v>4096</c:v>
                </c:pt>
                <c:pt idx="1394">
                  <c:v>8192</c:v>
                </c:pt>
                <c:pt idx="1395">
                  <c:v>8192</c:v>
                </c:pt>
                <c:pt idx="1396">
                  <c:v>8192</c:v>
                </c:pt>
                <c:pt idx="1397">
                  <c:v>8192</c:v>
                </c:pt>
                <c:pt idx="1398">
                  <c:v>4096</c:v>
                </c:pt>
                <c:pt idx="1399">
                  <c:v>8192</c:v>
                </c:pt>
                <c:pt idx="1400">
                  <c:v>8192</c:v>
                </c:pt>
                <c:pt idx="1401">
                  <c:v>8192</c:v>
                </c:pt>
                <c:pt idx="1402">
                  <c:v>8192</c:v>
                </c:pt>
                <c:pt idx="1403">
                  <c:v>8192</c:v>
                </c:pt>
                <c:pt idx="1404">
                  <c:v>8192</c:v>
                </c:pt>
                <c:pt idx="1405">
                  <c:v>8192</c:v>
                </c:pt>
                <c:pt idx="1406">
                  <c:v>8192</c:v>
                </c:pt>
                <c:pt idx="1407">
                  <c:v>8192</c:v>
                </c:pt>
                <c:pt idx="1408">
                  <c:v>8192</c:v>
                </c:pt>
                <c:pt idx="1409">
                  <c:v>8192</c:v>
                </c:pt>
                <c:pt idx="1410">
                  <c:v>8192</c:v>
                </c:pt>
                <c:pt idx="1411">
                  <c:v>8192</c:v>
                </c:pt>
                <c:pt idx="1412">
                  <c:v>8192</c:v>
                </c:pt>
                <c:pt idx="1413">
                  <c:v>4096</c:v>
                </c:pt>
                <c:pt idx="1414">
                  <c:v>8192</c:v>
                </c:pt>
                <c:pt idx="1415">
                  <c:v>8192</c:v>
                </c:pt>
                <c:pt idx="1416">
                  <c:v>8192</c:v>
                </c:pt>
                <c:pt idx="1417">
                  <c:v>8192</c:v>
                </c:pt>
                <c:pt idx="1418">
                  <c:v>8192</c:v>
                </c:pt>
                <c:pt idx="1419">
                  <c:v>8192</c:v>
                </c:pt>
                <c:pt idx="1420">
                  <c:v>8192</c:v>
                </c:pt>
                <c:pt idx="1421">
                  <c:v>4096</c:v>
                </c:pt>
                <c:pt idx="1422">
                  <c:v>8192</c:v>
                </c:pt>
                <c:pt idx="1423">
                  <c:v>8192</c:v>
                </c:pt>
                <c:pt idx="1424">
                  <c:v>8192</c:v>
                </c:pt>
                <c:pt idx="1425">
                  <c:v>8192</c:v>
                </c:pt>
                <c:pt idx="1426">
                  <c:v>8192</c:v>
                </c:pt>
                <c:pt idx="1427">
                  <c:v>8192</c:v>
                </c:pt>
                <c:pt idx="1428">
                  <c:v>8192</c:v>
                </c:pt>
                <c:pt idx="1429">
                  <c:v>12288</c:v>
                </c:pt>
                <c:pt idx="1430">
                  <c:v>12288</c:v>
                </c:pt>
                <c:pt idx="1431">
                  <c:v>12288</c:v>
                </c:pt>
                <c:pt idx="1432">
                  <c:v>12288</c:v>
                </c:pt>
                <c:pt idx="1433">
                  <c:v>8192</c:v>
                </c:pt>
                <c:pt idx="1434">
                  <c:v>8192</c:v>
                </c:pt>
                <c:pt idx="1435">
                  <c:v>8192</c:v>
                </c:pt>
                <c:pt idx="1436">
                  <c:v>8192</c:v>
                </c:pt>
                <c:pt idx="1437">
                  <c:v>8192</c:v>
                </c:pt>
                <c:pt idx="1438">
                  <c:v>8192</c:v>
                </c:pt>
                <c:pt idx="1439">
                  <c:v>8192</c:v>
                </c:pt>
                <c:pt idx="1440">
                  <c:v>8192</c:v>
                </c:pt>
                <c:pt idx="1441">
                  <c:v>8192</c:v>
                </c:pt>
                <c:pt idx="1442">
                  <c:v>8192</c:v>
                </c:pt>
                <c:pt idx="1443">
                  <c:v>8192</c:v>
                </c:pt>
                <c:pt idx="1444">
                  <c:v>8192</c:v>
                </c:pt>
                <c:pt idx="1445">
                  <c:v>8192</c:v>
                </c:pt>
                <c:pt idx="1446">
                  <c:v>8192</c:v>
                </c:pt>
                <c:pt idx="1447">
                  <c:v>8192</c:v>
                </c:pt>
                <c:pt idx="1448">
                  <c:v>12288</c:v>
                </c:pt>
                <c:pt idx="1449">
                  <c:v>12288</c:v>
                </c:pt>
                <c:pt idx="1450">
                  <c:v>12288</c:v>
                </c:pt>
                <c:pt idx="1451">
                  <c:v>12288</c:v>
                </c:pt>
                <c:pt idx="1452">
                  <c:v>12288</c:v>
                </c:pt>
                <c:pt idx="1453">
                  <c:v>8192</c:v>
                </c:pt>
                <c:pt idx="1454">
                  <c:v>8192</c:v>
                </c:pt>
                <c:pt idx="1455">
                  <c:v>8192</c:v>
                </c:pt>
                <c:pt idx="1456">
                  <c:v>8192</c:v>
                </c:pt>
                <c:pt idx="1457">
                  <c:v>8192</c:v>
                </c:pt>
                <c:pt idx="1458">
                  <c:v>8192</c:v>
                </c:pt>
                <c:pt idx="1459">
                  <c:v>8192</c:v>
                </c:pt>
                <c:pt idx="1460">
                  <c:v>8192</c:v>
                </c:pt>
                <c:pt idx="1461">
                  <c:v>8192</c:v>
                </c:pt>
                <c:pt idx="1462">
                  <c:v>8192</c:v>
                </c:pt>
                <c:pt idx="1463">
                  <c:v>8192</c:v>
                </c:pt>
                <c:pt idx="1464">
                  <c:v>8192</c:v>
                </c:pt>
                <c:pt idx="1465">
                  <c:v>8192</c:v>
                </c:pt>
                <c:pt idx="1466">
                  <c:v>8192</c:v>
                </c:pt>
                <c:pt idx="1467">
                  <c:v>4096</c:v>
                </c:pt>
                <c:pt idx="1468">
                  <c:v>4096</c:v>
                </c:pt>
                <c:pt idx="1469">
                  <c:v>4096</c:v>
                </c:pt>
                <c:pt idx="1470">
                  <c:v>4096</c:v>
                </c:pt>
                <c:pt idx="1471">
                  <c:v>8192</c:v>
                </c:pt>
                <c:pt idx="1472">
                  <c:v>8192</c:v>
                </c:pt>
                <c:pt idx="1473">
                  <c:v>8192</c:v>
                </c:pt>
                <c:pt idx="1474">
                  <c:v>8192</c:v>
                </c:pt>
                <c:pt idx="1475">
                  <c:v>8192</c:v>
                </c:pt>
                <c:pt idx="1476">
                  <c:v>8192</c:v>
                </c:pt>
                <c:pt idx="1477">
                  <c:v>8192</c:v>
                </c:pt>
                <c:pt idx="1478">
                  <c:v>8192</c:v>
                </c:pt>
                <c:pt idx="1479">
                  <c:v>8192</c:v>
                </c:pt>
                <c:pt idx="1480">
                  <c:v>8192</c:v>
                </c:pt>
                <c:pt idx="1481">
                  <c:v>8192</c:v>
                </c:pt>
                <c:pt idx="1482">
                  <c:v>8192</c:v>
                </c:pt>
                <c:pt idx="1483">
                  <c:v>8192</c:v>
                </c:pt>
                <c:pt idx="1484">
                  <c:v>12288</c:v>
                </c:pt>
                <c:pt idx="1485">
                  <c:v>8192</c:v>
                </c:pt>
                <c:pt idx="1486">
                  <c:v>8192</c:v>
                </c:pt>
                <c:pt idx="1487">
                  <c:v>4096</c:v>
                </c:pt>
                <c:pt idx="1488">
                  <c:v>8192</c:v>
                </c:pt>
                <c:pt idx="1489">
                  <c:v>8192</c:v>
                </c:pt>
                <c:pt idx="1490">
                  <c:v>8192</c:v>
                </c:pt>
                <c:pt idx="1491">
                  <c:v>8192</c:v>
                </c:pt>
                <c:pt idx="1492">
                  <c:v>8192</c:v>
                </c:pt>
                <c:pt idx="1493">
                  <c:v>8192</c:v>
                </c:pt>
                <c:pt idx="1494">
                  <c:v>8192</c:v>
                </c:pt>
                <c:pt idx="1495">
                  <c:v>12288</c:v>
                </c:pt>
                <c:pt idx="1496">
                  <c:v>12288</c:v>
                </c:pt>
                <c:pt idx="1497">
                  <c:v>12288</c:v>
                </c:pt>
                <c:pt idx="1498">
                  <c:v>12288</c:v>
                </c:pt>
                <c:pt idx="1499">
                  <c:v>8192</c:v>
                </c:pt>
                <c:pt idx="1500">
                  <c:v>8192</c:v>
                </c:pt>
                <c:pt idx="1501">
                  <c:v>8192</c:v>
                </c:pt>
                <c:pt idx="1502">
                  <c:v>8192</c:v>
                </c:pt>
                <c:pt idx="1503">
                  <c:v>8192</c:v>
                </c:pt>
                <c:pt idx="1504">
                  <c:v>8192</c:v>
                </c:pt>
                <c:pt idx="1505">
                  <c:v>8192</c:v>
                </c:pt>
                <c:pt idx="1506">
                  <c:v>8192</c:v>
                </c:pt>
                <c:pt idx="1507">
                  <c:v>8192</c:v>
                </c:pt>
                <c:pt idx="1508">
                  <c:v>8192</c:v>
                </c:pt>
                <c:pt idx="1509">
                  <c:v>8192</c:v>
                </c:pt>
                <c:pt idx="1510">
                  <c:v>8192</c:v>
                </c:pt>
                <c:pt idx="1511">
                  <c:v>8192</c:v>
                </c:pt>
                <c:pt idx="1512">
                  <c:v>8192</c:v>
                </c:pt>
                <c:pt idx="1513">
                  <c:v>8192</c:v>
                </c:pt>
                <c:pt idx="1514">
                  <c:v>8192</c:v>
                </c:pt>
                <c:pt idx="1515">
                  <c:v>8192</c:v>
                </c:pt>
                <c:pt idx="1516">
                  <c:v>8192</c:v>
                </c:pt>
                <c:pt idx="1517">
                  <c:v>12288</c:v>
                </c:pt>
                <c:pt idx="1518">
                  <c:v>8192</c:v>
                </c:pt>
                <c:pt idx="1519">
                  <c:v>8192</c:v>
                </c:pt>
                <c:pt idx="1520">
                  <c:v>8192</c:v>
                </c:pt>
                <c:pt idx="1521">
                  <c:v>8192</c:v>
                </c:pt>
                <c:pt idx="1522">
                  <c:v>8192</c:v>
                </c:pt>
                <c:pt idx="1523">
                  <c:v>8192</c:v>
                </c:pt>
                <c:pt idx="1524">
                  <c:v>8192</c:v>
                </c:pt>
                <c:pt idx="1525">
                  <c:v>8192</c:v>
                </c:pt>
                <c:pt idx="1526">
                  <c:v>8192</c:v>
                </c:pt>
                <c:pt idx="1527">
                  <c:v>8192</c:v>
                </c:pt>
                <c:pt idx="1528">
                  <c:v>8192</c:v>
                </c:pt>
                <c:pt idx="1529">
                  <c:v>8192</c:v>
                </c:pt>
                <c:pt idx="1530">
                  <c:v>4096</c:v>
                </c:pt>
                <c:pt idx="1531">
                  <c:v>4096</c:v>
                </c:pt>
                <c:pt idx="1532">
                  <c:v>4096</c:v>
                </c:pt>
                <c:pt idx="1533">
                  <c:v>4096</c:v>
                </c:pt>
                <c:pt idx="1534">
                  <c:v>8192</c:v>
                </c:pt>
                <c:pt idx="1535">
                  <c:v>8192</c:v>
                </c:pt>
                <c:pt idx="1536">
                  <c:v>8192</c:v>
                </c:pt>
                <c:pt idx="1537">
                  <c:v>8192</c:v>
                </c:pt>
                <c:pt idx="1538">
                  <c:v>8192</c:v>
                </c:pt>
                <c:pt idx="1539">
                  <c:v>8192</c:v>
                </c:pt>
                <c:pt idx="1540">
                  <c:v>8192</c:v>
                </c:pt>
                <c:pt idx="1541">
                  <c:v>8192</c:v>
                </c:pt>
                <c:pt idx="1542">
                  <c:v>8192</c:v>
                </c:pt>
                <c:pt idx="1543">
                  <c:v>8192</c:v>
                </c:pt>
                <c:pt idx="1544">
                  <c:v>8192</c:v>
                </c:pt>
                <c:pt idx="1545">
                  <c:v>8192</c:v>
                </c:pt>
                <c:pt idx="1546">
                  <c:v>8192</c:v>
                </c:pt>
                <c:pt idx="1547">
                  <c:v>8192</c:v>
                </c:pt>
                <c:pt idx="1548">
                  <c:v>4096</c:v>
                </c:pt>
                <c:pt idx="1549">
                  <c:v>4096</c:v>
                </c:pt>
                <c:pt idx="1550">
                  <c:v>4096</c:v>
                </c:pt>
                <c:pt idx="1551">
                  <c:v>4096</c:v>
                </c:pt>
                <c:pt idx="1552">
                  <c:v>8192</c:v>
                </c:pt>
                <c:pt idx="1553">
                  <c:v>8192</c:v>
                </c:pt>
                <c:pt idx="1554">
                  <c:v>4096</c:v>
                </c:pt>
                <c:pt idx="1555">
                  <c:v>4096</c:v>
                </c:pt>
                <c:pt idx="1556">
                  <c:v>8192</c:v>
                </c:pt>
                <c:pt idx="1557">
                  <c:v>4096</c:v>
                </c:pt>
                <c:pt idx="1558">
                  <c:v>8192</c:v>
                </c:pt>
                <c:pt idx="1559">
                  <c:v>4096</c:v>
                </c:pt>
                <c:pt idx="1560">
                  <c:v>4096</c:v>
                </c:pt>
                <c:pt idx="1561">
                  <c:v>8192</c:v>
                </c:pt>
                <c:pt idx="1562">
                  <c:v>8192</c:v>
                </c:pt>
                <c:pt idx="1563">
                  <c:v>8192</c:v>
                </c:pt>
                <c:pt idx="1564">
                  <c:v>8192</c:v>
                </c:pt>
                <c:pt idx="1565">
                  <c:v>8192</c:v>
                </c:pt>
                <c:pt idx="1566">
                  <c:v>8192</c:v>
                </c:pt>
                <c:pt idx="1567">
                  <c:v>8192</c:v>
                </c:pt>
                <c:pt idx="1568">
                  <c:v>8192</c:v>
                </c:pt>
                <c:pt idx="1569">
                  <c:v>8192</c:v>
                </c:pt>
                <c:pt idx="1570">
                  <c:v>8192</c:v>
                </c:pt>
                <c:pt idx="1571">
                  <c:v>8192</c:v>
                </c:pt>
                <c:pt idx="1572">
                  <c:v>8192</c:v>
                </c:pt>
                <c:pt idx="1573">
                  <c:v>4096</c:v>
                </c:pt>
                <c:pt idx="1574">
                  <c:v>8192</c:v>
                </c:pt>
                <c:pt idx="1575">
                  <c:v>4096</c:v>
                </c:pt>
                <c:pt idx="1576">
                  <c:v>4096</c:v>
                </c:pt>
                <c:pt idx="1577">
                  <c:v>4096</c:v>
                </c:pt>
                <c:pt idx="1578">
                  <c:v>4096</c:v>
                </c:pt>
                <c:pt idx="1579">
                  <c:v>8192</c:v>
                </c:pt>
                <c:pt idx="1580">
                  <c:v>4096</c:v>
                </c:pt>
                <c:pt idx="1581">
                  <c:v>8192</c:v>
                </c:pt>
                <c:pt idx="1582">
                  <c:v>4096</c:v>
                </c:pt>
                <c:pt idx="1583">
                  <c:v>4096</c:v>
                </c:pt>
                <c:pt idx="1584">
                  <c:v>4096</c:v>
                </c:pt>
                <c:pt idx="1585">
                  <c:v>4096</c:v>
                </c:pt>
                <c:pt idx="1586">
                  <c:v>4096</c:v>
                </c:pt>
                <c:pt idx="1587">
                  <c:v>4096</c:v>
                </c:pt>
                <c:pt idx="1588">
                  <c:v>4096</c:v>
                </c:pt>
                <c:pt idx="1589">
                  <c:v>4096</c:v>
                </c:pt>
                <c:pt idx="1590">
                  <c:v>8192</c:v>
                </c:pt>
                <c:pt idx="1591">
                  <c:v>8192</c:v>
                </c:pt>
                <c:pt idx="1592">
                  <c:v>12288</c:v>
                </c:pt>
                <c:pt idx="1593">
                  <c:v>12288</c:v>
                </c:pt>
                <c:pt idx="1594">
                  <c:v>12288</c:v>
                </c:pt>
                <c:pt idx="1595">
                  <c:v>8192</c:v>
                </c:pt>
                <c:pt idx="1596">
                  <c:v>8192</c:v>
                </c:pt>
                <c:pt idx="1597">
                  <c:v>12288</c:v>
                </c:pt>
                <c:pt idx="1598">
                  <c:v>8192</c:v>
                </c:pt>
                <c:pt idx="1599">
                  <c:v>8192</c:v>
                </c:pt>
                <c:pt idx="1600">
                  <c:v>8192</c:v>
                </c:pt>
                <c:pt idx="1601">
                  <c:v>4096</c:v>
                </c:pt>
                <c:pt idx="1602">
                  <c:v>8192</c:v>
                </c:pt>
                <c:pt idx="1603">
                  <c:v>8192</c:v>
                </c:pt>
                <c:pt idx="1604">
                  <c:v>8192</c:v>
                </c:pt>
                <c:pt idx="1605">
                  <c:v>8192</c:v>
                </c:pt>
                <c:pt idx="1606">
                  <c:v>12288</c:v>
                </c:pt>
                <c:pt idx="1607">
                  <c:v>4096</c:v>
                </c:pt>
                <c:pt idx="1608">
                  <c:v>4096</c:v>
                </c:pt>
                <c:pt idx="1609">
                  <c:v>4096</c:v>
                </c:pt>
                <c:pt idx="1610">
                  <c:v>4096</c:v>
                </c:pt>
                <c:pt idx="1611">
                  <c:v>4096</c:v>
                </c:pt>
                <c:pt idx="1612">
                  <c:v>8192</c:v>
                </c:pt>
                <c:pt idx="1613">
                  <c:v>8192</c:v>
                </c:pt>
                <c:pt idx="1614">
                  <c:v>8192</c:v>
                </c:pt>
                <c:pt idx="1615">
                  <c:v>8192</c:v>
                </c:pt>
                <c:pt idx="1616">
                  <c:v>8192</c:v>
                </c:pt>
                <c:pt idx="1617">
                  <c:v>8192</c:v>
                </c:pt>
                <c:pt idx="1618">
                  <c:v>4096</c:v>
                </c:pt>
                <c:pt idx="1619">
                  <c:v>4096</c:v>
                </c:pt>
                <c:pt idx="1620">
                  <c:v>8192</c:v>
                </c:pt>
                <c:pt idx="1621">
                  <c:v>8192</c:v>
                </c:pt>
                <c:pt idx="1622">
                  <c:v>8192</c:v>
                </c:pt>
                <c:pt idx="1623">
                  <c:v>8192</c:v>
                </c:pt>
                <c:pt idx="1624">
                  <c:v>4096</c:v>
                </c:pt>
                <c:pt idx="1625">
                  <c:v>4096</c:v>
                </c:pt>
                <c:pt idx="1626">
                  <c:v>4096</c:v>
                </c:pt>
                <c:pt idx="1627">
                  <c:v>4096</c:v>
                </c:pt>
                <c:pt idx="1628">
                  <c:v>4096</c:v>
                </c:pt>
                <c:pt idx="1629">
                  <c:v>4096</c:v>
                </c:pt>
                <c:pt idx="1630">
                  <c:v>4096</c:v>
                </c:pt>
                <c:pt idx="1631">
                  <c:v>4096</c:v>
                </c:pt>
                <c:pt idx="1632">
                  <c:v>8192</c:v>
                </c:pt>
                <c:pt idx="1633">
                  <c:v>4096</c:v>
                </c:pt>
                <c:pt idx="1634">
                  <c:v>4096</c:v>
                </c:pt>
                <c:pt idx="1635">
                  <c:v>8192</c:v>
                </c:pt>
                <c:pt idx="1636">
                  <c:v>4096</c:v>
                </c:pt>
                <c:pt idx="1637">
                  <c:v>4096</c:v>
                </c:pt>
                <c:pt idx="1638">
                  <c:v>4096</c:v>
                </c:pt>
                <c:pt idx="1639">
                  <c:v>4096</c:v>
                </c:pt>
                <c:pt idx="1640">
                  <c:v>4096</c:v>
                </c:pt>
                <c:pt idx="1641">
                  <c:v>4096</c:v>
                </c:pt>
                <c:pt idx="1642">
                  <c:v>4096</c:v>
                </c:pt>
                <c:pt idx="1643">
                  <c:v>8192</c:v>
                </c:pt>
                <c:pt idx="1644">
                  <c:v>12288</c:v>
                </c:pt>
                <c:pt idx="1645">
                  <c:v>12288</c:v>
                </c:pt>
                <c:pt idx="1646">
                  <c:v>12288</c:v>
                </c:pt>
                <c:pt idx="1647">
                  <c:v>12288</c:v>
                </c:pt>
                <c:pt idx="1648">
                  <c:v>4096</c:v>
                </c:pt>
                <c:pt idx="1649">
                  <c:v>8192</c:v>
                </c:pt>
                <c:pt idx="1650">
                  <c:v>8192</c:v>
                </c:pt>
                <c:pt idx="1651">
                  <c:v>8192</c:v>
                </c:pt>
                <c:pt idx="1652">
                  <c:v>8192</c:v>
                </c:pt>
                <c:pt idx="1653">
                  <c:v>4096</c:v>
                </c:pt>
                <c:pt idx="1654">
                  <c:v>4096</c:v>
                </c:pt>
                <c:pt idx="1655">
                  <c:v>4096</c:v>
                </c:pt>
                <c:pt idx="1656">
                  <c:v>4096</c:v>
                </c:pt>
                <c:pt idx="1657">
                  <c:v>4096</c:v>
                </c:pt>
                <c:pt idx="1658">
                  <c:v>4096</c:v>
                </c:pt>
                <c:pt idx="1659">
                  <c:v>8192</c:v>
                </c:pt>
                <c:pt idx="1660">
                  <c:v>8192</c:v>
                </c:pt>
                <c:pt idx="1661">
                  <c:v>8192</c:v>
                </c:pt>
                <c:pt idx="1662">
                  <c:v>8192</c:v>
                </c:pt>
                <c:pt idx="1663">
                  <c:v>8192</c:v>
                </c:pt>
                <c:pt idx="1664">
                  <c:v>8192</c:v>
                </c:pt>
                <c:pt idx="1665">
                  <c:v>8192</c:v>
                </c:pt>
                <c:pt idx="1666">
                  <c:v>8192</c:v>
                </c:pt>
                <c:pt idx="1667">
                  <c:v>8192</c:v>
                </c:pt>
                <c:pt idx="1668">
                  <c:v>8192</c:v>
                </c:pt>
                <c:pt idx="1669">
                  <c:v>4096</c:v>
                </c:pt>
                <c:pt idx="1670">
                  <c:v>4096</c:v>
                </c:pt>
                <c:pt idx="1671">
                  <c:v>16384</c:v>
                </c:pt>
                <c:pt idx="1672">
                  <c:v>8192</c:v>
                </c:pt>
                <c:pt idx="1673">
                  <c:v>12288</c:v>
                </c:pt>
                <c:pt idx="1674">
                  <c:v>4096</c:v>
                </c:pt>
                <c:pt idx="1675">
                  <c:v>16384</c:v>
                </c:pt>
                <c:pt idx="1676">
                  <c:v>4096</c:v>
                </c:pt>
                <c:pt idx="1677">
                  <c:v>8192</c:v>
                </c:pt>
                <c:pt idx="1678">
                  <c:v>16384</c:v>
                </c:pt>
                <c:pt idx="1679">
                  <c:v>16384</c:v>
                </c:pt>
                <c:pt idx="1680">
                  <c:v>8192</c:v>
                </c:pt>
                <c:pt idx="1681">
                  <c:v>8192</c:v>
                </c:pt>
                <c:pt idx="1682">
                  <c:v>8192</c:v>
                </c:pt>
                <c:pt idx="1683">
                  <c:v>8192</c:v>
                </c:pt>
                <c:pt idx="1684">
                  <c:v>8192</c:v>
                </c:pt>
                <c:pt idx="1685">
                  <c:v>4096</c:v>
                </c:pt>
                <c:pt idx="1686">
                  <c:v>8192</c:v>
                </c:pt>
                <c:pt idx="1687">
                  <c:v>4096</c:v>
                </c:pt>
                <c:pt idx="1688">
                  <c:v>8192</c:v>
                </c:pt>
                <c:pt idx="1689">
                  <c:v>8192</c:v>
                </c:pt>
                <c:pt idx="1690">
                  <c:v>4096</c:v>
                </c:pt>
                <c:pt idx="1691">
                  <c:v>4096</c:v>
                </c:pt>
                <c:pt idx="1692">
                  <c:v>8192</c:v>
                </c:pt>
                <c:pt idx="1693">
                  <c:v>8192</c:v>
                </c:pt>
                <c:pt idx="1694">
                  <c:v>4096</c:v>
                </c:pt>
                <c:pt idx="1695">
                  <c:v>4096</c:v>
                </c:pt>
                <c:pt idx="1696">
                  <c:v>12288</c:v>
                </c:pt>
                <c:pt idx="1697">
                  <c:v>12288</c:v>
                </c:pt>
                <c:pt idx="1698">
                  <c:v>12288</c:v>
                </c:pt>
                <c:pt idx="1699">
                  <c:v>12288</c:v>
                </c:pt>
                <c:pt idx="1700">
                  <c:v>8192</c:v>
                </c:pt>
                <c:pt idx="1701">
                  <c:v>8192</c:v>
                </c:pt>
                <c:pt idx="1702">
                  <c:v>8192</c:v>
                </c:pt>
                <c:pt idx="1703">
                  <c:v>8192</c:v>
                </c:pt>
                <c:pt idx="1704">
                  <c:v>8192</c:v>
                </c:pt>
                <c:pt idx="1705">
                  <c:v>8192</c:v>
                </c:pt>
                <c:pt idx="1706">
                  <c:v>4096</c:v>
                </c:pt>
                <c:pt idx="1707">
                  <c:v>8192</c:v>
                </c:pt>
                <c:pt idx="1708">
                  <c:v>8192</c:v>
                </c:pt>
                <c:pt idx="1709">
                  <c:v>8192</c:v>
                </c:pt>
                <c:pt idx="1710">
                  <c:v>8192</c:v>
                </c:pt>
                <c:pt idx="1711">
                  <c:v>8192</c:v>
                </c:pt>
                <c:pt idx="1712">
                  <c:v>8192</c:v>
                </c:pt>
                <c:pt idx="1713">
                  <c:v>8192</c:v>
                </c:pt>
                <c:pt idx="1714">
                  <c:v>8192</c:v>
                </c:pt>
                <c:pt idx="1715">
                  <c:v>8192</c:v>
                </c:pt>
                <c:pt idx="1716">
                  <c:v>8192</c:v>
                </c:pt>
                <c:pt idx="1717">
                  <c:v>16384</c:v>
                </c:pt>
                <c:pt idx="1718">
                  <c:v>12288</c:v>
                </c:pt>
                <c:pt idx="1719">
                  <c:v>8192</c:v>
                </c:pt>
                <c:pt idx="1720">
                  <c:v>8192</c:v>
                </c:pt>
                <c:pt idx="1721">
                  <c:v>8192</c:v>
                </c:pt>
                <c:pt idx="1722">
                  <c:v>8192</c:v>
                </c:pt>
                <c:pt idx="1723">
                  <c:v>8192</c:v>
                </c:pt>
                <c:pt idx="1724">
                  <c:v>12288</c:v>
                </c:pt>
                <c:pt idx="1725">
                  <c:v>12288</c:v>
                </c:pt>
                <c:pt idx="1726">
                  <c:v>12288</c:v>
                </c:pt>
                <c:pt idx="1727">
                  <c:v>12288</c:v>
                </c:pt>
                <c:pt idx="1728">
                  <c:v>8192</c:v>
                </c:pt>
                <c:pt idx="1729">
                  <c:v>8192</c:v>
                </c:pt>
                <c:pt idx="1730">
                  <c:v>8192</c:v>
                </c:pt>
                <c:pt idx="1731">
                  <c:v>8192</c:v>
                </c:pt>
                <c:pt idx="1732">
                  <c:v>8192</c:v>
                </c:pt>
                <c:pt idx="1733">
                  <c:v>8192</c:v>
                </c:pt>
                <c:pt idx="1734">
                  <c:v>8192</c:v>
                </c:pt>
                <c:pt idx="1735">
                  <c:v>8192</c:v>
                </c:pt>
                <c:pt idx="1736">
                  <c:v>8192</c:v>
                </c:pt>
                <c:pt idx="1737">
                  <c:v>8192</c:v>
                </c:pt>
                <c:pt idx="1738">
                  <c:v>12288</c:v>
                </c:pt>
                <c:pt idx="1739">
                  <c:v>12288</c:v>
                </c:pt>
                <c:pt idx="1740">
                  <c:v>12288</c:v>
                </c:pt>
                <c:pt idx="1741">
                  <c:v>12288</c:v>
                </c:pt>
                <c:pt idx="1742">
                  <c:v>8192</c:v>
                </c:pt>
                <c:pt idx="1743">
                  <c:v>8192</c:v>
                </c:pt>
                <c:pt idx="1744">
                  <c:v>8192</c:v>
                </c:pt>
                <c:pt idx="1745">
                  <c:v>8192</c:v>
                </c:pt>
                <c:pt idx="1746">
                  <c:v>8192</c:v>
                </c:pt>
                <c:pt idx="1747">
                  <c:v>8192</c:v>
                </c:pt>
                <c:pt idx="1748">
                  <c:v>8192</c:v>
                </c:pt>
                <c:pt idx="1749">
                  <c:v>8192</c:v>
                </c:pt>
                <c:pt idx="1750">
                  <c:v>8192</c:v>
                </c:pt>
                <c:pt idx="1751">
                  <c:v>4096</c:v>
                </c:pt>
                <c:pt idx="1752">
                  <c:v>4096</c:v>
                </c:pt>
                <c:pt idx="1753">
                  <c:v>4096</c:v>
                </c:pt>
                <c:pt idx="1754">
                  <c:v>4096</c:v>
                </c:pt>
                <c:pt idx="1755">
                  <c:v>4096</c:v>
                </c:pt>
                <c:pt idx="1756">
                  <c:v>4096</c:v>
                </c:pt>
                <c:pt idx="1757">
                  <c:v>4096</c:v>
                </c:pt>
                <c:pt idx="1758">
                  <c:v>4096</c:v>
                </c:pt>
                <c:pt idx="1759">
                  <c:v>12288</c:v>
                </c:pt>
                <c:pt idx="1760">
                  <c:v>8192</c:v>
                </c:pt>
                <c:pt idx="1761">
                  <c:v>8192</c:v>
                </c:pt>
                <c:pt idx="1762">
                  <c:v>8192</c:v>
                </c:pt>
                <c:pt idx="1763">
                  <c:v>8192</c:v>
                </c:pt>
                <c:pt idx="1764">
                  <c:v>8192</c:v>
                </c:pt>
                <c:pt idx="1765">
                  <c:v>8192</c:v>
                </c:pt>
                <c:pt idx="1766">
                  <c:v>8192</c:v>
                </c:pt>
                <c:pt idx="1767">
                  <c:v>8192</c:v>
                </c:pt>
                <c:pt idx="1768">
                  <c:v>8192</c:v>
                </c:pt>
                <c:pt idx="1769">
                  <c:v>8192</c:v>
                </c:pt>
                <c:pt idx="1770">
                  <c:v>12288</c:v>
                </c:pt>
                <c:pt idx="1771">
                  <c:v>8192</c:v>
                </c:pt>
                <c:pt idx="1772">
                  <c:v>8192</c:v>
                </c:pt>
                <c:pt idx="1773">
                  <c:v>8192</c:v>
                </c:pt>
                <c:pt idx="1774">
                  <c:v>8192</c:v>
                </c:pt>
                <c:pt idx="1775">
                  <c:v>8192</c:v>
                </c:pt>
                <c:pt idx="1776">
                  <c:v>8192</c:v>
                </c:pt>
                <c:pt idx="1777">
                  <c:v>8192</c:v>
                </c:pt>
                <c:pt idx="1778">
                  <c:v>8192</c:v>
                </c:pt>
                <c:pt idx="1779">
                  <c:v>8192</c:v>
                </c:pt>
                <c:pt idx="1780">
                  <c:v>4096</c:v>
                </c:pt>
                <c:pt idx="1781">
                  <c:v>8192</c:v>
                </c:pt>
                <c:pt idx="1782">
                  <c:v>8192</c:v>
                </c:pt>
                <c:pt idx="1783">
                  <c:v>4096</c:v>
                </c:pt>
                <c:pt idx="1784">
                  <c:v>4096</c:v>
                </c:pt>
                <c:pt idx="1785">
                  <c:v>4096</c:v>
                </c:pt>
                <c:pt idx="1786">
                  <c:v>4096</c:v>
                </c:pt>
                <c:pt idx="1787">
                  <c:v>8192</c:v>
                </c:pt>
                <c:pt idx="1788">
                  <c:v>4096</c:v>
                </c:pt>
                <c:pt idx="1789">
                  <c:v>4096</c:v>
                </c:pt>
                <c:pt idx="1790">
                  <c:v>4096</c:v>
                </c:pt>
                <c:pt idx="1791">
                  <c:v>4096</c:v>
                </c:pt>
                <c:pt idx="1792">
                  <c:v>4096</c:v>
                </c:pt>
                <c:pt idx="1793">
                  <c:v>8192</c:v>
                </c:pt>
                <c:pt idx="1794">
                  <c:v>8192</c:v>
                </c:pt>
                <c:pt idx="1795">
                  <c:v>8192</c:v>
                </c:pt>
                <c:pt idx="1796">
                  <c:v>8192</c:v>
                </c:pt>
                <c:pt idx="1797">
                  <c:v>8192</c:v>
                </c:pt>
                <c:pt idx="1798">
                  <c:v>8192</c:v>
                </c:pt>
                <c:pt idx="1799">
                  <c:v>8192</c:v>
                </c:pt>
                <c:pt idx="1800">
                  <c:v>8192</c:v>
                </c:pt>
                <c:pt idx="1801">
                  <c:v>8192</c:v>
                </c:pt>
                <c:pt idx="1802">
                  <c:v>8192</c:v>
                </c:pt>
                <c:pt idx="1803">
                  <c:v>4096</c:v>
                </c:pt>
                <c:pt idx="1804">
                  <c:v>8192</c:v>
                </c:pt>
                <c:pt idx="1805">
                  <c:v>8192</c:v>
                </c:pt>
                <c:pt idx="1806">
                  <c:v>8192</c:v>
                </c:pt>
                <c:pt idx="1807">
                  <c:v>8192</c:v>
                </c:pt>
                <c:pt idx="1808">
                  <c:v>4096</c:v>
                </c:pt>
                <c:pt idx="1809">
                  <c:v>8192</c:v>
                </c:pt>
                <c:pt idx="1810">
                  <c:v>8192</c:v>
                </c:pt>
                <c:pt idx="1811">
                  <c:v>8192</c:v>
                </c:pt>
                <c:pt idx="1812">
                  <c:v>8192</c:v>
                </c:pt>
                <c:pt idx="1813">
                  <c:v>8192</c:v>
                </c:pt>
                <c:pt idx="1814">
                  <c:v>8192</c:v>
                </c:pt>
                <c:pt idx="1815">
                  <c:v>8192</c:v>
                </c:pt>
                <c:pt idx="1816">
                  <c:v>8192</c:v>
                </c:pt>
                <c:pt idx="1817">
                  <c:v>8192</c:v>
                </c:pt>
                <c:pt idx="1818">
                  <c:v>12288</c:v>
                </c:pt>
                <c:pt idx="1819">
                  <c:v>12288</c:v>
                </c:pt>
                <c:pt idx="1820">
                  <c:v>12288</c:v>
                </c:pt>
                <c:pt idx="1821">
                  <c:v>12288</c:v>
                </c:pt>
                <c:pt idx="1822">
                  <c:v>8192</c:v>
                </c:pt>
                <c:pt idx="1823">
                  <c:v>8192</c:v>
                </c:pt>
                <c:pt idx="1824">
                  <c:v>8192</c:v>
                </c:pt>
                <c:pt idx="1825">
                  <c:v>8192</c:v>
                </c:pt>
                <c:pt idx="1826">
                  <c:v>8192</c:v>
                </c:pt>
                <c:pt idx="1827">
                  <c:v>8192</c:v>
                </c:pt>
                <c:pt idx="1828">
                  <c:v>8192</c:v>
                </c:pt>
                <c:pt idx="1829">
                  <c:v>8192</c:v>
                </c:pt>
                <c:pt idx="1830">
                  <c:v>8192</c:v>
                </c:pt>
                <c:pt idx="1831">
                  <c:v>4096</c:v>
                </c:pt>
                <c:pt idx="1832">
                  <c:v>4096</c:v>
                </c:pt>
                <c:pt idx="1833">
                  <c:v>4096</c:v>
                </c:pt>
                <c:pt idx="1834">
                  <c:v>4096</c:v>
                </c:pt>
                <c:pt idx="1835">
                  <c:v>8192</c:v>
                </c:pt>
                <c:pt idx="1836">
                  <c:v>8192</c:v>
                </c:pt>
                <c:pt idx="1837">
                  <c:v>8192</c:v>
                </c:pt>
                <c:pt idx="1838">
                  <c:v>8192</c:v>
                </c:pt>
                <c:pt idx="1839">
                  <c:v>8192</c:v>
                </c:pt>
                <c:pt idx="1840">
                  <c:v>8192</c:v>
                </c:pt>
                <c:pt idx="1841">
                  <c:v>8192</c:v>
                </c:pt>
                <c:pt idx="1842">
                  <c:v>8192</c:v>
                </c:pt>
                <c:pt idx="1843">
                  <c:v>8192</c:v>
                </c:pt>
                <c:pt idx="1844">
                  <c:v>8192</c:v>
                </c:pt>
                <c:pt idx="1845">
                  <c:v>8192</c:v>
                </c:pt>
                <c:pt idx="1846">
                  <c:v>8192</c:v>
                </c:pt>
                <c:pt idx="1847">
                  <c:v>4096</c:v>
                </c:pt>
                <c:pt idx="1848">
                  <c:v>4096</c:v>
                </c:pt>
                <c:pt idx="1849">
                  <c:v>4096</c:v>
                </c:pt>
                <c:pt idx="1850">
                  <c:v>4096</c:v>
                </c:pt>
                <c:pt idx="1851">
                  <c:v>8192</c:v>
                </c:pt>
                <c:pt idx="1852">
                  <c:v>8192</c:v>
                </c:pt>
                <c:pt idx="1853">
                  <c:v>12288</c:v>
                </c:pt>
                <c:pt idx="1854">
                  <c:v>4096</c:v>
                </c:pt>
                <c:pt idx="1855">
                  <c:v>4096</c:v>
                </c:pt>
                <c:pt idx="1856">
                  <c:v>4096</c:v>
                </c:pt>
                <c:pt idx="1857">
                  <c:v>4096</c:v>
                </c:pt>
                <c:pt idx="1858">
                  <c:v>8192</c:v>
                </c:pt>
                <c:pt idx="1859">
                  <c:v>4096</c:v>
                </c:pt>
                <c:pt idx="1860">
                  <c:v>8192</c:v>
                </c:pt>
                <c:pt idx="1861">
                  <c:v>8192</c:v>
                </c:pt>
                <c:pt idx="1862">
                  <c:v>8192</c:v>
                </c:pt>
                <c:pt idx="1863">
                  <c:v>8192</c:v>
                </c:pt>
                <c:pt idx="1864">
                  <c:v>4096</c:v>
                </c:pt>
                <c:pt idx="1865">
                  <c:v>4096</c:v>
                </c:pt>
                <c:pt idx="1866">
                  <c:v>4096</c:v>
                </c:pt>
                <c:pt idx="1867">
                  <c:v>4096</c:v>
                </c:pt>
                <c:pt idx="1868">
                  <c:v>8192</c:v>
                </c:pt>
                <c:pt idx="1869">
                  <c:v>8192</c:v>
                </c:pt>
                <c:pt idx="1870">
                  <c:v>8192</c:v>
                </c:pt>
                <c:pt idx="1871">
                  <c:v>8192</c:v>
                </c:pt>
                <c:pt idx="1872">
                  <c:v>4096</c:v>
                </c:pt>
                <c:pt idx="1873">
                  <c:v>8192</c:v>
                </c:pt>
                <c:pt idx="1874">
                  <c:v>8192</c:v>
                </c:pt>
                <c:pt idx="1875">
                  <c:v>8192</c:v>
                </c:pt>
                <c:pt idx="1876">
                  <c:v>8192</c:v>
                </c:pt>
                <c:pt idx="1877">
                  <c:v>4096</c:v>
                </c:pt>
                <c:pt idx="1878">
                  <c:v>8192</c:v>
                </c:pt>
                <c:pt idx="1879">
                  <c:v>8192</c:v>
                </c:pt>
                <c:pt idx="1880">
                  <c:v>8192</c:v>
                </c:pt>
                <c:pt idx="1881">
                  <c:v>8192</c:v>
                </c:pt>
                <c:pt idx="1882">
                  <c:v>8192</c:v>
                </c:pt>
                <c:pt idx="1883">
                  <c:v>8192</c:v>
                </c:pt>
                <c:pt idx="1884">
                  <c:v>8192</c:v>
                </c:pt>
                <c:pt idx="1885">
                  <c:v>8192</c:v>
                </c:pt>
                <c:pt idx="1886">
                  <c:v>8192</c:v>
                </c:pt>
                <c:pt idx="1887">
                  <c:v>8192</c:v>
                </c:pt>
                <c:pt idx="1888">
                  <c:v>8192</c:v>
                </c:pt>
                <c:pt idx="1889">
                  <c:v>8192</c:v>
                </c:pt>
                <c:pt idx="1890">
                  <c:v>8192</c:v>
                </c:pt>
                <c:pt idx="1891">
                  <c:v>8192</c:v>
                </c:pt>
                <c:pt idx="1892">
                  <c:v>4096</c:v>
                </c:pt>
                <c:pt idx="1893">
                  <c:v>8192</c:v>
                </c:pt>
                <c:pt idx="1894">
                  <c:v>8192</c:v>
                </c:pt>
                <c:pt idx="1895">
                  <c:v>8192</c:v>
                </c:pt>
                <c:pt idx="1896">
                  <c:v>8192</c:v>
                </c:pt>
                <c:pt idx="1897">
                  <c:v>8192</c:v>
                </c:pt>
                <c:pt idx="1898">
                  <c:v>8192</c:v>
                </c:pt>
                <c:pt idx="1899">
                  <c:v>8192</c:v>
                </c:pt>
                <c:pt idx="1900">
                  <c:v>8192</c:v>
                </c:pt>
                <c:pt idx="1901">
                  <c:v>8192</c:v>
                </c:pt>
                <c:pt idx="1902">
                  <c:v>8192</c:v>
                </c:pt>
                <c:pt idx="1903">
                  <c:v>8192</c:v>
                </c:pt>
                <c:pt idx="1904">
                  <c:v>8192</c:v>
                </c:pt>
                <c:pt idx="1905">
                  <c:v>8192</c:v>
                </c:pt>
                <c:pt idx="1906">
                  <c:v>8192</c:v>
                </c:pt>
                <c:pt idx="1907">
                  <c:v>8192</c:v>
                </c:pt>
                <c:pt idx="1908">
                  <c:v>8192</c:v>
                </c:pt>
                <c:pt idx="1909">
                  <c:v>8192</c:v>
                </c:pt>
                <c:pt idx="1910">
                  <c:v>8192</c:v>
                </c:pt>
                <c:pt idx="1911">
                  <c:v>8192</c:v>
                </c:pt>
                <c:pt idx="1912">
                  <c:v>12288</c:v>
                </c:pt>
                <c:pt idx="1913">
                  <c:v>4096</c:v>
                </c:pt>
                <c:pt idx="1914">
                  <c:v>4096</c:v>
                </c:pt>
                <c:pt idx="1915">
                  <c:v>12288</c:v>
                </c:pt>
                <c:pt idx="1916">
                  <c:v>8192</c:v>
                </c:pt>
                <c:pt idx="1917">
                  <c:v>12288</c:v>
                </c:pt>
                <c:pt idx="1918">
                  <c:v>4096</c:v>
                </c:pt>
                <c:pt idx="1919">
                  <c:v>4096</c:v>
                </c:pt>
                <c:pt idx="1920">
                  <c:v>8192</c:v>
                </c:pt>
                <c:pt idx="1921">
                  <c:v>12288</c:v>
                </c:pt>
                <c:pt idx="1922">
                  <c:v>8192</c:v>
                </c:pt>
                <c:pt idx="1923">
                  <c:v>8192</c:v>
                </c:pt>
                <c:pt idx="1924">
                  <c:v>8192</c:v>
                </c:pt>
                <c:pt idx="1925">
                  <c:v>8192</c:v>
                </c:pt>
                <c:pt idx="1926">
                  <c:v>8192</c:v>
                </c:pt>
                <c:pt idx="1927">
                  <c:v>8192</c:v>
                </c:pt>
                <c:pt idx="1928">
                  <c:v>8192</c:v>
                </c:pt>
                <c:pt idx="1929">
                  <c:v>8192</c:v>
                </c:pt>
                <c:pt idx="1930">
                  <c:v>8192</c:v>
                </c:pt>
                <c:pt idx="1931">
                  <c:v>8192</c:v>
                </c:pt>
                <c:pt idx="1932">
                  <c:v>8192</c:v>
                </c:pt>
                <c:pt idx="1933">
                  <c:v>4096</c:v>
                </c:pt>
                <c:pt idx="1934">
                  <c:v>8192</c:v>
                </c:pt>
                <c:pt idx="1935">
                  <c:v>8192</c:v>
                </c:pt>
                <c:pt idx="1936">
                  <c:v>8192</c:v>
                </c:pt>
                <c:pt idx="1937">
                  <c:v>8192</c:v>
                </c:pt>
                <c:pt idx="1938">
                  <c:v>12288</c:v>
                </c:pt>
                <c:pt idx="1939">
                  <c:v>8192</c:v>
                </c:pt>
                <c:pt idx="1940">
                  <c:v>8192</c:v>
                </c:pt>
                <c:pt idx="1941">
                  <c:v>8192</c:v>
                </c:pt>
                <c:pt idx="1942">
                  <c:v>8192</c:v>
                </c:pt>
                <c:pt idx="1943">
                  <c:v>8192</c:v>
                </c:pt>
                <c:pt idx="1944">
                  <c:v>8192</c:v>
                </c:pt>
                <c:pt idx="1945">
                  <c:v>8192</c:v>
                </c:pt>
                <c:pt idx="1946">
                  <c:v>8192</c:v>
                </c:pt>
                <c:pt idx="1947">
                  <c:v>8192</c:v>
                </c:pt>
                <c:pt idx="1948">
                  <c:v>4096</c:v>
                </c:pt>
                <c:pt idx="1949">
                  <c:v>4096</c:v>
                </c:pt>
                <c:pt idx="1950">
                  <c:v>4096</c:v>
                </c:pt>
                <c:pt idx="1951">
                  <c:v>4096</c:v>
                </c:pt>
                <c:pt idx="1952">
                  <c:v>4096</c:v>
                </c:pt>
                <c:pt idx="1953">
                  <c:v>4096</c:v>
                </c:pt>
                <c:pt idx="1954">
                  <c:v>4096</c:v>
                </c:pt>
                <c:pt idx="1955">
                  <c:v>8192</c:v>
                </c:pt>
                <c:pt idx="1956">
                  <c:v>4096</c:v>
                </c:pt>
                <c:pt idx="1957">
                  <c:v>8192</c:v>
                </c:pt>
                <c:pt idx="1958">
                  <c:v>8192</c:v>
                </c:pt>
                <c:pt idx="1959">
                  <c:v>8192</c:v>
                </c:pt>
                <c:pt idx="1960">
                  <c:v>8192</c:v>
                </c:pt>
                <c:pt idx="1961">
                  <c:v>8192</c:v>
                </c:pt>
                <c:pt idx="1962">
                  <c:v>4096</c:v>
                </c:pt>
                <c:pt idx="1963">
                  <c:v>8192</c:v>
                </c:pt>
                <c:pt idx="1964">
                  <c:v>8192</c:v>
                </c:pt>
                <c:pt idx="1965">
                  <c:v>4096</c:v>
                </c:pt>
                <c:pt idx="1966">
                  <c:v>8192</c:v>
                </c:pt>
                <c:pt idx="1967">
                  <c:v>8192</c:v>
                </c:pt>
                <c:pt idx="1968">
                  <c:v>8192</c:v>
                </c:pt>
                <c:pt idx="1969">
                  <c:v>8192</c:v>
                </c:pt>
                <c:pt idx="1970">
                  <c:v>8192</c:v>
                </c:pt>
                <c:pt idx="1971">
                  <c:v>8192</c:v>
                </c:pt>
                <c:pt idx="1972">
                  <c:v>8192</c:v>
                </c:pt>
                <c:pt idx="1973">
                  <c:v>4096</c:v>
                </c:pt>
                <c:pt idx="1974">
                  <c:v>4096</c:v>
                </c:pt>
                <c:pt idx="1975">
                  <c:v>8192</c:v>
                </c:pt>
                <c:pt idx="1976">
                  <c:v>4096</c:v>
                </c:pt>
                <c:pt idx="1977">
                  <c:v>4096</c:v>
                </c:pt>
                <c:pt idx="1978">
                  <c:v>12288</c:v>
                </c:pt>
                <c:pt idx="1979">
                  <c:v>12288</c:v>
                </c:pt>
                <c:pt idx="1980">
                  <c:v>8192</c:v>
                </c:pt>
                <c:pt idx="1981">
                  <c:v>12288</c:v>
                </c:pt>
                <c:pt idx="1982">
                  <c:v>8192</c:v>
                </c:pt>
                <c:pt idx="1983">
                  <c:v>8192</c:v>
                </c:pt>
                <c:pt idx="1984">
                  <c:v>12288</c:v>
                </c:pt>
                <c:pt idx="1985">
                  <c:v>4096</c:v>
                </c:pt>
                <c:pt idx="1986">
                  <c:v>8192</c:v>
                </c:pt>
                <c:pt idx="1987">
                  <c:v>4096</c:v>
                </c:pt>
                <c:pt idx="1988">
                  <c:v>4096</c:v>
                </c:pt>
                <c:pt idx="1989">
                  <c:v>4096</c:v>
                </c:pt>
                <c:pt idx="1990">
                  <c:v>8192</c:v>
                </c:pt>
                <c:pt idx="1991">
                  <c:v>8192</c:v>
                </c:pt>
                <c:pt idx="1992">
                  <c:v>8192</c:v>
                </c:pt>
                <c:pt idx="1993">
                  <c:v>8192</c:v>
                </c:pt>
                <c:pt idx="1994">
                  <c:v>8192</c:v>
                </c:pt>
                <c:pt idx="1995">
                  <c:v>12288</c:v>
                </c:pt>
                <c:pt idx="1996">
                  <c:v>12288</c:v>
                </c:pt>
                <c:pt idx="1997">
                  <c:v>12288</c:v>
                </c:pt>
                <c:pt idx="1998">
                  <c:v>12288</c:v>
                </c:pt>
                <c:pt idx="1999">
                  <c:v>8192</c:v>
                </c:pt>
                <c:pt idx="2000">
                  <c:v>8192</c:v>
                </c:pt>
                <c:pt idx="2001">
                  <c:v>8192</c:v>
                </c:pt>
                <c:pt idx="2002">
                  <c:v>8192</c:v>
                </c:pt>
                <c:pt idx="2003">
                  <c:v>8192</c:v>
                </c:pt>
                <c:pt idx="2004">
                  <c:v>8192</c:v>
                </c:pt>
                <c:pt idx="2005">
                  <c:v>4096</c:v>
                </c:pt>
                <c:pt idx="2006">
                  <c:v>4096</c:v>
                </c:pt>
                <c:pt idx="2007">
                  <c:v>4096</c:v>
                </c:pt>
                <c:pt idx="2008">
                  <c:v>4096</c:v>
                </c:pt>
                <c:pt idx="2009">
                  <c:v>4096</c:v>
                </c:pt>
                <c:pt idx="2010">
                  <c:v>4096</c:v>
                </c:pt>
                <c:pt idx="2011">
                  <c:v>8192</c:v>
                </c:pt>
                <c:pt idx="2012">
                  <c:v>8192</c:v>
                </c:pt>
                <c:pt idx="2013">
                  <c:v>8192</c:v>
                </c:pt>
                <c:pt idx="2014">
                  <c:v>8192</c:v>
                </c:pt>
                <c:pt idx="2015">
                  <c:v>12288</c:v>
                </c:pt>
                <c:pt idx="2016">
                  <c:v>8192</c:v>
                </c:pt>
                <c:pt idx="2017">
                  <c:v>4096</c:v>
                </c:pt>
                <c:pt idx="2018">
                  <c:v>4096</c:v>
                </c:pt>
                <c:pt idx="2019">
                  <c:v>4096</c:v>
                </c:pt>
                <c:pt idx="2020">
                  <c:v>4096</c:v>
                </c:pt>
                <c:pt idx="2021">
                  <c:v>8192</c:v>
                </c:pt>
                <c:pt idx="2022">
                  <c:v>8192</c:v>
                </c:pt>
                <c:pt idx="2023">
                  <c:v>8192</c:v>
                </c:pt>
                <c:pt idx="2024">
                  <c:v>8192</c:v>
                </c:pt>
                <c:pt idx="2025">
                  <c:v>8192</c:v>
                </c:pt>
                <c:pt idx="2026">
                  <c:v>8192</c:v>
                </c:pt>
                <c:pt idx="2027">
                  <c:v>8192</c:v>
                </c:pt>
                <c:pt idx="2028">
                  <c:v>8192</c:v>
                </c:pt>
                <c:pt idx="2029">
                  <c:v>4096</c:v>
                </c:pt>
                <c:pt idx="2030">
                  <c:v>8192</c:v>
                </c:pt>
                <c:pt idx="2031">
                  <c:v>12288</c:v>
                </c:pt>
                <c:pt idx="2032">
                  <c:v>8192</c:v>
                </c:pt>
                <c:pt idx="2033">
                  <c:v>8192</c:v>
                </c:pt>
                <c:pt idx="2034">
                  <c:v>8192</c:v>
                </c:pt>
                <c:pt idx="2035">
                  <c:v>8192</c:v>
                </c:pt>
                <c:pt idx="2036">
                  <c:v>8192</c:v>
                </c:pt>
                <c:pt idx="2037">
                  <c:v>8192</c:v>
                </c:pt>
                <c:pt idx="2038">
                  <c:v>8192</c:v>
                </c:pt>
                <c:pt idx="2039">
                  <c:v>8192</c:v>
                </c:pt>
                <c:pt idx="2040">
                  <c:v>8192</c:v>
                </c:pt>
                <c:pt idx="2041">
                  <c:v>8192</c:v>
                </c:pt>
                <c:pt idx="2042">
                  <c:v>8192</c:v>
                </c:pt>
                <c:pt idx="2043">
                  <c:v>4096</c:v>
                </c:pt>
                <c:pt idx="2044">
                  <c:v>4096</c:v>
                </c:pt>
                <c:pt idx="2045">
                  <c:v>4096</c:v>
                </c:pt>
                <c:pt idx="2046">
                  <c:v>4096</c:v>
                </c:pt>
                <c:pt idx="2047">
                  <c:v>8192</c:v>
                </c:pt>
                <c:pt idx="2048">
                  <c:v>4096</c:v>
                </c:pt>
                <c:pt idx="2049">
                  <c:v>8192</c:v>
                </c:pt>
                <c:pt idx="2050">
                  <c:v>8192</c:v>
                </c:pt>
                <c:pt idx="2051">
                  <c:v>8192</c:v>
                </c:pt>
                <c:pt idx="2052">
                  <c:v>4096</c:v>
                </c:pt>
                <c:pt idx="2053">
                  <c:v>4096</c:v>
                </c:pt>
                <c:pt idx="2054">
                  <c:v>4096</c:v>
                </c:pt>
                <c:pt idx="2055">
                  <c:v>8192</c:v>
                </c:pt>
                <c:pt idx="2056">
                  <c:v>4096</c:v>
                </c:pt>
                <c:pt idx="2057">
                  <c:v>8192</c:v>
                </c:pt>
                <c:pt idx="2058">
                  <c:v>8192</c:v>
                </c:pt>
                <c:pt idx="2059">
                  <c:v>8192</c:v>
                </c:pt>
                <c:pt idx="2060">
                  <c:v>8192</c:v>
                </c:pt>
                <c:pt idx="2061">
                  <c:v>8192</c:v>
                </c:pt>
                <c:pt idx="2062">
                  <c:v>8192</c:v>
                </c:pt>
                <c:pt idx="2063">
                  <c:v>4096</c:v>
                </c:pt>
                <c:pt idx="2064">
                  <c:v>4096</c:v>
                </c:pt>
                <c:pt idx="2065">
                  <c:v>4096</c:v>
                </c:pt>
                <c:pt idx="2066">
                  <c:v>4096</c:v>
                </c:pt>
                <c:pt idx="2067">
                  <c:v>4096</c:v>
                </c:pt>
                <c:pt idx="2068">
                  <c:v>8192</c:v>
                </c:pt>
                <c:pt idx="2069">
                  <c:v>8192</c:v>
                </c:pt>
                <c:pt idx="2070">
                  <c:v>8192</c:v>
                </c:pt>
                <c:pt idx="2071">
                  <c:v>8192</c:v>
                </c:pt>
                <c:pt idx="2072">
                  <c:v>4096</c:v>
                </c:pt>
                <c:pt idx="2073">
                  <c:v>8192</c:v>
                </c:pt>
                <c:pt idx="2074">
                  <c:v>8192</c:v>
                </c:pt>
                <c:pt idx="2075">
                  <c:v>4096</c:v>
                </c:pt>
                <c:pt idx="2076">
                  <c:v>8192</c:v>
                </c:pt>
                <c:pt idx="2077">
                  <c:v>8192</c:v>
                </c:pt>
                <c:pt idx="2078">
                  <c:v>8192</c:v>
                </c:pt>
                <c:pt idx="2079">
                  <c:v>8192</c:v>
                </c:pt>
                <c:pt idx="2080">
                  <c:v>8192</c:v>
                </c:pt>
                <c:pt idx="2081">
                  <c:v>8192</c:v>
                </c:pt>
                <c:pt idx="2082">
                  <c:v>8192</c:v>
                </c:pt>
                <c:pt idx="2083">
                  <c:v>8192</c:v>
                </c:pt>
                <c:pt idx="2084">
                  <c:v>8192</c:v>
                </c:pt>
                <c:pt idx="2085">
                  <c:v>8192</c:v>
                </c:pt>
                <c:pt idx="2086">
                  <c:v>8192</c:v>
                </c:pt>
                <c:pt idx="2087">
                  <c:v>8192</c:v>
                </c:pt>
                <c:pt idx="2088">
                  <c:v>8192</c:v>
                </c:pt>
                <c:pt idx="2089">
                  <c:v>8192</c:v>
                </c:pt>
                <c:pt idx="2090">
                  <c:v>8192</c:v>
                </c:pt>
                <c:pt idx="2091">
                  <c:v>8192</c:v>
                </c:pt>
                <c:pt idx="2092">
                  <c:v>8192</c:v>
                </c:pt>
                <c:pt idx="2093">
                  <c:v>8192</c:v>
                </c:pt>
                <c:pt idx="2094">
                  <c:v>8192</c:v>
                </c:pt>
                <c:pt idx="2095">
                  <c:v>8192</c:v>
                </c:pt>
                <c:pt idx="2096">
                  <c:v>8192</c:v>
                </c:pt>
                <c:pt idx="2097">
                  <c:v>8192</c:v>
                </c:pt>
                <c:pt idx="2098">
                  <c:v>4096</c:v>
                </c:pt>
                <c:pt idx="2099">
                  <c:v>4096</c:v>
                </c:pt>
                <c:pt idx="2100">
                  <c:v>4096</c:v>
                </c:pt>
                <c:pt idx="2101">
                  <c:v>4096</c:v>
                </c:pt>
                <c:pt idx="2102">
                  <c:v>4096</c:v>
                </c:pt>
                <c:pt idx="2103">
                  <c:v>4096</c:v>
                </c:pt>
                <c:pt idx="2104">
                  <c:v>4096</c:v>
                </c:pt>
                <c:pt idx="2105">
                  <c:v>8192</c:v>
                </c:pt>
                <c:pt idx="2106">
                  <c:v>4096</c:v>
                </c:pt>
                <c:pt idx="2107">
                  <c:v>8192</c:v>
                </c:pt>
                <c:pt idx="2108">
                  <c:v>8192</c:v>
                </c:pt>
                <c:pt idx="2109">
                  <c:v>8192</c:v>
                </c:pt>
                <c:pt idx="2110">
                  <c:v>8192</c:v>
                </c:pt>
                <c:pt idx="2111">
                  <c:v>8192</c:v>
                </c:pt>
                <c:pt idx="2112">
                  <c:v>4096</c:v>
                </c:pt>
                <c:pt idx="2113">
                  <c:v>4096</c:v>
                </c:pt>
                <c:pt idx="2114">
                  <c:v>4096</c:v>
                </c:pt>
                <c:pt idx="2115">
                  <c:v>4096</c:v>
                </c:pt>
                <c:pt idx="2116">
                  <c:v>4096</c:v>
                </c:pt>
                <c:pt idx="2117">
                  <c:v>4096</c:v>
                </c:pt>
                <c:pt idx="2118">
                  <c:v>4096</c:v>
                </c:pt>
                <c:pt idx="2119">
                  <c:v>8192</c:v>
                </c:pt>
                <c:pt idx="2120">
                  <c:v>4096</c:v>
                </c:pt>
                <c:pt idx="2121">
                  <c:v>8192</c:v>
                </c:pt>
                <c:pt idx="2122">
                  <c:v>4096</c:v>
                </c:pt>
                <c:pt idx="2123">
                  <c:v>4096</c:v>
                </c:pt>
                <c:pt idx="2124">
                  <c:v>4096</c:v>
                </c:pt>
                <c:pt idx="2125">
                  <c:v>4096</c:v>
                </c:pt>
                <c:pt idx="2126">
                  <c:v>4096</c:v>
                </c:pt>
                <c:pt idx="2127">
                  <c:v>8192</c:v>
                </c:pt>
                <c:pt idx="2128">
                  <c:v>8192</c:v>
                </c:pt>
                <c:pt idx="2129">
                  <c:v>8192</c:v>
                </c:pt>
                <c:pt idx="2130">
                  <c:v>8192</c:v>
                </c:pt>
                <c:pt idx="2131">
                  <c:v>8192</c:v>
                </c:pt>
                <c:pt idx="2132">
                  <c:v>8192</c:v>
                </c:pt>
                <c:pt idx="2133">
                  <c:v>8192</c:v>
                </c:pt>
                <c:pt idx="2134">
                  <c:v>8192</c:v>
                </c:pt>
                <c:pt idx="2135">
                  <c:v>4096</c:v>
                </c:pt>
                <c:pt idx="2136">
                  <c:v>4096</c:v>
                </c:pt>
                <c:pt idx="2137">
                  <c:v>8192</c:v>
                </c:pt>
                <c:pt idx="2138">
                  <c:v>8192</c:v>
                </c:pt>
                <c:pt idx="2139">
                  <c:v>8192</c:v>
                </c:pt>
                <c:pt idx="2140">
                  <c:v>8192</c:v>
                </c:pt>
                <c:pt idx="2141">
                  <c:v>4096</c:v>
                </c:pt>
                <c:pt idx="2142">
                  <c:v>8192</c:v>
                </c:pt>
                <c:pt idx="2143">
                  <c:v>4096</c:v>
                </c:pt>
                <c:pt idx="2144">
                  <c:v>4096</c:v>
                </c:pt>
                <c:pt idx="2145">
                  <c:v>4096</c:v>
                </c:pt>
                <c:pt idx="2146">
                  <c:v>4096</c:v>
                </c:pt>
                <c:pt idx="2147">
                  <c:v>8192</c:v>
                </c:pt>
                <c:pt idx="2148">
                  <c:v>8192</c:v>
                </c:pt>
                <c:pt idx="2149">
                  <c:v>4096</c:v>
                </c:pt>
                <c:pt idx="2150">
                  <c:v>4096</c:v>
                </c:pt>
                <c:pt idx="2151">
                  <c:v>4096</c:v>
                </c:pt>
                <c:pt idx="2152">
                  <c:v>4096</c:v>
                </c:pt>
                <c:pt idx="2153">
                  <c:v>4096</c:v>
                </c:pt>
                <c:pt idx="2154">
                  <c:v>8192</c:v>
                </c:pt>
                <c:pt idx="2155">
                  <c:v>8192</c:v>
                </c:pt>
                <c:pt idx="2156">
                  <c:v>8192</c:v>
                </c:pt>
                <c:pt idx="2157">
                  <c:v>8192</c:v>
                </c:pt>
                <c:pt idx="2158">
                  <c:v>4096</c:v>
                </c:pt>
                <c:pt idx="2159">
                  <c:v>8192</c:v>
                </c:pt>
                <c:pt idx="2160">
                  <c:v>8192</c:v>
                </c:pt>
                <c:pt idx="2161">
                  <c:v>8192</c:v>
                </c:pt>
                <c:pt idx="2162">
                  <c:v>8192</c:v>
                </c:pt>
                <c:pt idx="2163">
                  <c:v>8192</c:v>
                </c:pt>
                <c:pt idx="2164">
                  <c:v>8192</c:v>
                </c:pt>
                <c:pt idx="2165">
                  <c:v>8192</c:v>
                </c:pt>
                <c:pt idx="2166">
                  <c:v>8192</c:v>
                </c:pt>
                <c:pt idx="2167">
                  <c:v>8192</c:v>
                </c:pt>
                <c:pt idx="2168">
                  <c:v>4096</c:v>
                </c:pt>
                <c:pt idx="2169">
                  <c:v>12288</c:v>
                </c:pt>
                <c:pt idx="2170">
                  <c:v>12288</c:v>
                </c:pt>
                <c:pt idx="2171">
                  <c:v>12288</c:v>
                </c:pt>
                <c:pt idx="2172">
                  <c:v>12288</c:v>
                </c:pt>
                <c:pt idx="2173">
                  <c:v>8192</c:v>
                </c:pt>
                <c:pt idx="2174">
                  <c:v>12288</c:v>
                </c:pt>
                <c:pt idx="2175">
                  <c:v>12288</c:v>
                </c:pt>
                <c:pt idx="2176">
                  <c:v>12288</c:v>
                </c:pt>
                <c:pt idx="2177">
                  <c:v>12288</c:v>
                </c:pt>
                <c:pt idx="2178">
                  <c:v>8192</c:v>
                </c:pt>
                <c:pt idx="2179">
                  <c:v>8192</c:v>
                </c:pt>
                <c:pt idx="2180">
                  <c:v>8192</c:v>
                </c:pt>
                <c:pt idx="2181">
                  <c:v>8192</c:v>
                </c:pt>
                <c:pt idx="2182">
                  <c:v>8192</c:v>
                </c:pt>
                <c:pt idx="2183">
                  <c:v>8192</c:v>
                </c:pt>
                <c:pt idx="2184">
                  <c:v>8192</c:v>
                </c:pt>
                <c:pt idx="2185">
                  <c:v>8192</c:v>
                </c:pt>
                <c:pt idx="2186">
                  <c:v>4096</c:v>
                </c:pt>
                <c:pt idx="2187">
                  <c:v>4096</c:v>
                </c:pt>
                <c:pt idx="2188">
                  <c:v>4096</c:v>
                </c:pt>
                <c:pt idx="2189">
                  <c:v>4096</c:v>
                </c:pt>
                <c:pt idx="2190">
                  <c:v>8192</c:v>
                </c:pt>
                <c:pt idx="2191">
                  <c:v>8192</c:v>
                </c:pt>
                <c:pt idx="2192">
                  <c:v>8192</c:v>
                </c:pt>
                <c:pt idx="2193">
                  <c:v>8192</c:v>
                </c:pt>
                <c:pt idx="2194">
                  <c:v>8192</c:v>
                </c:pt>
                <c:pt idx="2195">
                  <c:v>8192</c:v>
                </c:pt>
                <c:pt idx="2196">
                  <c:v>12288</c:v>
                </c:pt>
                <c:pt idx="2197">
                  <c:v>8192</c:v>
                </c:pt>
                <c:pt idx="2198">
                  <c:v>8192</c:v>
                </c:pt>
                <c:pt idx="2199">
                  <c:v>8192</c:v>
                </c:pt>
                <c:pt idx="2200">
                  <c:v>8192</c:v>
                </c:pt>
                <c:pt idx="2201">
                  <c:v>12288</c:v>
                </c:pt>
                <c:pt idx="2202">
                  <c:v>8192</c:v>
                </c:pt>
                <c:pt idx="2203">
                  <c:v>8192</c:v>
                </c:pt>
                <c:pt idx="2204">
                  <c:v>8192</c:v>
                </c:pt>
                <c:pt idx="2205">
                  <c:v>8192</c:v>
                </c:pt>
                <c:pt idx="2206">
                  <c:v>8192</c:v>
                </c:pt>
                <c:pt idx="2207">
                  <c:v>8192</c:v>
                </c:pt>
                <c:pt idx="2208">
                  <c:v>8192</c:v>
                </c:pt>
                <c:pt idx="2209">
                  <c:v>8192</c:v>
                </c:pt>
                <c:pt idx="2210">
                  <c:v>8192</c:v>
                </c:pt>
                <c:pt idx="2211">
                  <c:v>8192</c:v>
                </c:pt>
                <c:pt idx="2212">
                  <c:v>4096</c:v>
                </c:pt>
                <c:pt idx="2213">
                  <c:v>12288</c:v>
                </c:pt>
                <c:pt idx="2214">
                  <c:v>12288</c:v>
                </c:pt>
                <c:pt idx="2215">
                  <c:v>12288</c:v>
                </c:pt>
                <c:pt idx="2216">
                  <c:v>12288</c:v>
                </c:pt>
                <c:pt idx="2217">
                  <c:v>12288</c:v>
                </c:pt>
                <c:pt idx="2218">
                  <c:v>12288</c:v>
                </c:pt>
                <c:pt idx="2219">
                  <c:v>12288</c:v>
                </c:pt>
                <c:pt idx="2220">
                  <c:v>12288</c:v>
                </c:pt>
                <c:pt idx="2221">
                  <c:v>8192</c:v>
                </c:pt>
                <c:pt idx="2222">
                  <c:v>4096</c:v>
                </c:pt>
                <c:pt idx="2223">
                  <c:v>4096</c:v>
                </c:pt>
                <c:pt idx="2224">
                  <c:v>4096</c:v>
                </c:pt>
                <c:pt idx="2225">
                  <c:v>4096</c:v>
                </c:pt>
                <c:pt idx="2226">
                  <c:v>8192</c:v>
                </c:pt>
                <c:pt idx="2227">
                  <c:v>4096</c:v>
                </c:pt>
                <c:pt idx="2228">
                  <c:v>4096</c:v>
                </c:pt>
                <c:pt idx="2229">
                  <c:v>4096</c:v>
                </c:pt>
                <c:pt idx="2230">
                  <c:v>4096</c:v>
                </c:pt>
                <c:pt idx="2231">
                  <c:v>8192</c:v>
                </c:pt>
                <c:pt idx="2232">
                  <c:v>4096</c:v>
                </c:pt>
                <c:pt idx="2233">
                  <c:v>12288</c:v>
                </c:pt>
                <c:pt idx="2234">
                  <c:v>4096</c:v>
                </c:pt>
                <c:pt idx="2235">
                  <c:v>4096</c:v>
                </c:pt>
                <c:pt idx="2236">
                  <c:v>4096</c:v>
                </c:pt>
                <c:pt idx="2237">
                  <c:v>12288</c:v>
                </c:pt>
                <c:pt idx="2238">
                  <c:v>8192</c:v>
                </c:pt>
                <c:pt idx="2239">
                  <c:v>12288</c:v>
                </c:pt>
                <c:pt idx="2240">
                  <c:v>12288</c:v>
                </c:pt>
                <c:pt idx="2241">
                  <c:v>12288</c:v>
                </c:pt>
                <c:pt idx="2242">
                  <c:v>12288</c:v>
                </c:pt>
                <c:pt idx="2243">
                  <c:v>4096</c:v>
                </c:pt>
                <c:pt idx="2244">
                  <c:v>4096</c:v>
                </c:pt>
                <c:pt idx="2245">
                  <c:v>4096</c:v>
                </c:pt>
                <c:pt idx="2246">
                  <c:v>4096</c:v>
                </c:pt>
                <c:pt idx="2247">
                  <c:v>4096</c:v>
                </c:pt>
                <c:pt idx="2248">
                  <c:v>4096</c:v>
                </c:pt>
                <c:pt idx="2249">
                  <c:v>4096</c:v>
                </c:pt>
                <c:pt idx="2250">
                  <c:v>4096</c:v>
                </c:pt>
                <c:pt idx="2251">
                  <c:v>4096</c:v>
                </c:pt>
                <c:pt idx="2252">
                  <c:v>4096</c:v>
                </c:pt>
                <c:pt idx="2253">
                  <c:v>4096</c:v>
                </c:pt>
                <c:pt idx="2254">
                  <c:v>12288</c:v>
                </c:pt>
                <c:pt idx="2255">
                  <c:v>8192</c:v>
                </c:pt>
                <c:pt idx="2256">
                  <c:v>8192</c:v>
                </c:pt>
                <c:pt idx="2257">
                  <c:v>8192</c:v>
                </c:pt>
                <c:pt idx="2258">
                  <c:v>8192</c:v>
                </c:pt>
                <c:pt idx="2259">
                  <c:v>8192</c:v>
                </c:pt>
                <c:pt idx="2260">
                  <c:v>8192</c:v>
                </c:pt>
                <c:pt idx="2261">
                  <c:v>8192</c:v>
                </c:pt>
                <c:pt idx="2262">
                  <c:v>8192</c:v>
                </c:pt>
                <c:pt idx="2263">
                  <c:v>4096</c:v>
                </c:pt>
                <c:pt idx="2264">
                  <c:v>8192</c:v>
                </c:pt>
                <c:pt idx="2265">
                  <c:v>8192</c:v>
                </c:pt>
                <c:pt idx="2266">
                  <c:v>8192</c:v>
                </c:pt>
                <c:pt idx="2267">
                  <c:v>8192</c:v>
                </c:pt>
                <c:pt idx="2268">
                  <c:v>4096</c:v>
                </c:pt>
                <c:pt idx="2269">
                  <c:v>8192</c:v>
                </c:pt>
                <c:pt idx="2270">
                  <c:v>8192</c:v>
                </c:pt>
                <c:pt idx="2271">
                  <c:v>8192</c:v>
                </c:pt>
                <c:pt idx="2272">
                  <c:v>12288</c:v>
                </c:pt>
                <c:pt idx="2273">
                  <c:v>12288</c:v>
                </c:pt>
                <c:pt idx="2274">
                  <c:v>12288</c:v>
                </c:pt>
                <c:pt idx="2275">
                  <c:v>12288</c:v>
                </c:pt>
                <c:pt idx="2276">
                  <c:v>8192</c:v>
                </c:pt>
                <c:pt idx="2277">
                  <c:v>8192</c:v>
                </c:pt>
                <c:pt idx="2278">
                  <c:v>8192</c:v>
                </c:pt>
                <c:pt idx="2279">
                  <c:v>8192</c:v>
                </c:pt>
                <c:pt idx="2280">
                  <c:v>12288</c:v>
                </c:pt>
                <c:pt idx="2281">
                  <c:v>12288</c:v>
                </c:pt>
                <c:pt idx="2282">
                  <c:v>12288</c:v>
                </c:pt>
                <c:pt idx="2283">
                  <c:v>12288</c:v>
                </c:pt>
                <c:pt idx="2284">
                  <c:v>12288</c:v>
                </c:pt>
                <c:pt idx="2285">
                  <c:v>12288</c:v>
                </c:pt>
                <c:pt idx="2286">
                  <c:v>12288</c:v>
                </c:pt>
                <c:pt idx="2287">
                  <c:v>12288</c:v>
                </c:pt>
                <c:pt idx="2288">
                  <c:v>12288</c:v>
                </c:pt>
                <c:pt idx="2289">
                  <c:v>8192</c:v>
                </c:pt>
                <c:pt idx="2290">
                  <c:v>8192</c:v>
                </c:pt>
                <c:pt idx="2291">
                  <c:v>8192</c:v>
                </c:pt>
                <c:pt idx="2292">
                  <c:v>12288</c:v>
                </c:pt>
                <c:pt idx="2293">
                  <c:v>8192</c:v>
                </c:pt>
                <c:pt idx="2294">
                  <c:v>8192</c:v>
                </c:pt>
                <c:pt idx="2295">
                  <c:v>4096</c:v>
                </c:pt>
                <c:pt idx="2296">
                  <c:v>4096</c:v>
                </c:pt>
                <c:pt idx="2297">
                  <c:v>12288</c:v>
                </c:pt>
                <c:pt idx="2298">
                  <c:v>4096</c:v>
                </c:pt>
                <c:pt idx="2299">
                  <c:v>4096</c:v>
                </c:pt>
                <c:pt idx="2300">
                  <c:v>8192</c:v>
                </c:pt>
                <c:pt idx="2301">
                  <c:v>8192</c:v>
                </c:pt>
                <c:pt idx="2302">
                  <c:v>8192</c:v>
                </c:pt>
                <c:pt idx="2303">
                  <c:v>8192</c:v>
                </c:pt>
                <c:pt idx="2304">
                  <c:v>8192</c:v>
                </c:pt>
                <c:pt idx="2305">
                  <c:v>8192</c:v>
                </c:pt>
                <c:pt idx="2306">
                  <c:v>8192</c:v>
                </c:pt>
                <c:pt idx="2307">
                  <c:v>8192</c:v>
                </c:pt>
                <c:pt idx="2308">
                  <c:v>8192</c:v>
                </c:pt>
                <c:pt idx="2309">
                  <c:v>4096</c:v>
                </c:pt>
                <c:pt idx="2310">
                  <c:v>4096</c:v>
                </c:pt>
                <c:pt idx="2311">
                  <c:v>4096</c:v>
                </c:pt>
                <c:pt idx="2312">
                  <c:v>4096</c:v>
                </c:pt>
                <c:pt idx="2313">
                  <c:v>4096</c:v>
                </c:pt>
                <c:pt idx="2314">
                  <c:v>8192</c:v>
                </c:pt>
                <c:pt idx="2315">
                  <c:v>8192</c:v>
                </c:pt>
                <c:pt idx="2316">
                  <c:v>8192</c:v>
                </c:pt>
                <c:pt idx="2317">
                  <c:v>8192</c:v>
                </c:pt>
                <c:pt idx="2318">
                  <c:v>12288</c:v>
                </c:pt>
                <c:pt idx="2319">
                  <c:v>12288</c:v>
                </c:pt>
                <c:pt idx="2320">
                  <c:v>8192</c:v>
                </c:pt>
                <c:pt idx="2321">
                  <c:v>8192</c:v>
                </c:pt>
                <c:pt idx="2322">
                  <c:v>8192</c:v>
                </c:pt>
                <c:pt idx="2323">
                  <c:v>8192</c:v>
                </c:pt>
                <c:pt idx="2324">
                  <c:v>8192</c:v>
                </c:pt>
                <c:pt idx="2325">
                  <c:v>8192</c:v>
                </c:pt>
                <c:pt idx="2326">
                  <c:v>12288</c:v>
                </c:pt>
                <c:pt idx="2327">
                  <c:v>12288</c:v>
                </c:pt>
                <c:pt idx="2328">
                  <c:v>12288</c:v>
                </c:pt>
                <c:pt idx="2329">
                  <c:v>8192</c:v>
                </c:pt>
                <c:pt idx="2330">
                  <c:v>12288</c:v>
                </c:pt>
                <c:pt idx="2331">
                  <c:v>12288</c:v>
                </c:pt>
                <c:pt idx="2332">
                  <c:v>8192</c:v>
                </c:pt>
                <c:pt idx="2333">
                  <c:v>12288</c:v>
                </c:pt>
                <c:pt idx="2334">
                  <c:v>8192</c:v>
                </c:pt>
                <c:pt idx="2335">
                  <c:v>4096</c:v>
                </c:pt>
                <c:pt idx="2336">
                  <c:v>4096</c:v>
                </c:pt>
                <c:pt idx="2337">
                  <c:v>4096</c:v>
                </c:pt>
                <c:pt idx="2338">
                  <c:v>4096</c:v>
                </c:pt>
                <c:pt idx="2339">
                  <c:v>8192</c:v>
                </c:pt>
                <c:pt idx="2340">
                  <c:v>4096</c:v>
                </c:pt>
                <c:pt idx="2341">
                  <c:v>8192</c:v>
                </c:pt>
                <c:pt idx="2342">
                  <c:v>8192</c:v>
                </c:pt>
                <c:pt idx="2343">
                  <c:v>8192</c:v>
                </c:pt>
                <c:pt idx="2344">
                  <c:v>8192</c:v>
                </c:pt>
                <c:pt idx="2345">
                  <c:v>8192</c:v>
                </c:pt>
                <c:pt idx="2346">
                  <c:v>4096</c:v>
                </c:pt>
                <c:pt idx="2347">
                  <c:v>4096</c:v>
                </c:pt>
                <c:pt idx="2348">
                  <c:v>4096</c:v>
                </c:pt>
                <c:pt idx="2349">
                  <c:v>4096</c:v>
                </c:pt>
                <c:pt idx="2350">
                  <c:v>8192</c:v>
                </c:pt>
                <c:pt idx="2351">
                  <c:v>8192</c:v>
                </c:pt>
                <c:pt idx="2352">
                  <c:v>8192</c:v>
                </c:pt>
                <c:pt idx="2353">
                  <c:v>8192</c:v>
                </c:pt>
                <c:pt idx="2354">
                  <c:v>8192</c:v>
                </c:pt>
                <c:pt idx="2355">
                  <c:v>8192</c:v>
                </c:pt>
                <c:pt idx="2356">
                  <c:v>8192</c:v>
                </c:pt>
                <c:pt idx="2357">
                  <c:v>8192</c:v>
                </c:pt>
                <c:pt idx="2358">
                  <c:v>8192</c:v>
                </c:pt>
                <c:pt idx="2359">
                  <c:v>8192</c:v>
                </c:pt>
                <c:pt idx="2360">
                  <c:v>8192</c:v>
                </c:pt>
                <c:pt idx="2361">
                  <c:v>8192</c:v>
                </c:pt>
                <c:pt idx="2362">
                  <c:v>8192</c:v>
                </c:pt>
                <c:pt idx="2363">
                  <c:v>8192</c:v>
                </c:pt>
                <c:pt idx="2364">
                  <c:v>8192</c:v>
                </c:pt>
                <c:pt idx="2365">
                  <c:v>8192</c:v>
                </c:pt>
                <c:pt idx="2366">
                  <c:v>8192</c:v>
                </c:pt>
                <c:pt idx="2367">
                  <c:v>8192</c:v>
                </c:pt>
                <c:pt idx="2368">
                  <c:v>8192</c:v>
                </c:pt>
                <c:pt idx="2369">
                  <c:v>8192</c:v>
                </c:pt>
                <c:pt idx="2370">
                  <c:v>8192</c:v>
                </c:pt>
                <c:pt idx="2371">
                  <c:v>8192</c:v>
                </c:pt>
                <c:pt idx="2372">
                  <c:v>4096</c:v>
                </c:pt>
                <c:pt idx="2373">
                  <c:v>8192</c:v>
                </c:pt>
                <c:pt idx="2374">
                  <c:v>8192</c:v>
                </c:pt>
                <c:pt idx="2375">
                  <c:v>8192</c:v>
                </c:pt>
                <c:pt idx="2376">
                  <c:v>8192</c:v>
                </c:pt>
                <c:pt idx="2377">
                  <c:v>8192</c:v>
                </c:pt>
                <c:pt idx="2378">
                  <c:v>8192</c:v>
                </c:pt>
                <c:pt idx="2379">
                  <c:v>8192</c:v>
                </c:pt>
                <c:pt idx="2380">
                  <c:v>8192</c:v>
                </c:pt>
                <c:pt idx="2381">
                  <c:v>12288</c:v>
                </c:pt>
                <c:pt idx="2382">
                  <c:v>12288</c:v>
                </c:pt>
                <c:pt idx="2383">
                  <c:v>12288</c:v>
                </c:pt>
                <c:pt idx="2384">
                  <c:v>12288</c:v>
                </c:pt>
                <c:pt idx="2385">
                  <c:v>12288</c:v>
                </c:pt>
                <c:pt idx="2386">
                  <c:v>4096</c:v>
                </c:pt>
                <c:pt idx="2387">
                  <c:v>4096</c:v>
                </c:pt>
                <c:pt idx="2388">
                  <c:v>4096</c:v>
                </c:pt>
                <c:pt idx="2389">
                  <c:v>4096</c:v>
                </c:pt>
                <c:pt idx="2390">
                  <c:v>4096</c:v>
                </c:pt>
                <c:pt idx="2391">
                  <c:v>8192</c:v>
                </c:pt>
                <c:pt idx="2392">
                  <c:v>12288</c:v>
                </c:pt>
                <c:pt idx="2393">
                  <c:v>8192</c:v>
                </c:pt>
                <c:pt idx="2394">
                  <c:v>8192</c:v>
                </c:pt>
                <c:pt idx="2395">
                  <c:v>8192</c:v>
                </c:pt>
                <c:pt idx="2396">
                  <c:v>8192</c:v>
                </c:pt>
                <c:pt idx="2397">
                  <c:v>8192</c:v>
                </c:pt>
                <c:pt idx="2398">
                  <c:v>8192</c:v>
                </c:pt>
                <c:pt idx="2399">
                  <c:v>8192</c:v>
                </c:pt>
                <c:pt idx="2400">
                  <c:v>8192</c:v>
                </c:pt>
                <c:pt idx="2401">
                  <c:v>8192</c:v>
                </c:pt>
                <c:pt idx="2402">
                  <c:v>8192</c:v>
                </c:pt>
                <c:pt idx="2403">
                  <c:v>8192</c:v>
                </c:pt>
                <c:pt idx="2404">
                  <c:v>8192</c:v>
                </c:pt>
                <c:pt idx="2405">
                  <c:v>8192</c:v>
                </c:pt>
                <c:pt idx="2406">
                  <c:v>8192</c:v>
                </c:pt>
                <c:pt idx="2407">
                  <c:v>8192</c:v>
                </c:pt>
                <c:pt idx="2408">
                  <c:v>8192</c:v>
                </c:pt>
                <c:pt idx="2409">
                  <c:v>8192</c:v>
                </c:pt>
                <c:pt idx="2410">
                  <c:v>8192</c:v>
                </c:pt>
                <c:pt idx="2411">
                  <c:v>8192</c:v>
                </c:pt>
                <c:pt idx="2412">
                  <c:v>8192</c:v>
                </c:pt>
                <c:pt idx="2413">
                  <c:v>8192</c:v>
                </c:pt>
                <c:pt idx="2414">
                  <c:v>8192</c:v>
                </c:pt>
                <c:pt idx="2415">
                  <c:v>8192</c:v>
                </c:pt>
                <c:pt idx="2416">
                  <c:v>12288</c:v>
                </c:pt>
                <c:pt idx="2417">
                  <c:v>12288</c:v>
                </c:pt>
                <c:pt idx="2418">
                  <c:v>12288</c:v>
                </c:pt>
                <c:pt idx="2419">
                  <c:v>12288</c:v>
                </c:pt>
                <c:pt idx="2420">
                  <c:v>8192</c:v>
                </c:pt>
                <c:pt idx="2421">
                  <c:v>8192</c:v>
                </c:pt>
                <c:pt idx="2422">
                  <c:v>12288</c:v>
                </c:pt>
                <c:pt idx="2423">
                  <c:v>4096</c:v>
                </c:pt>
                <c:pt idx="2424">
                  <c:v>8192</c:v>
                </c:pt>
                <c:pt idx="2425">
                  <c:v>8192</c:v>
                </c:pt>
                <c:pt idx="2426">
                  <c:v>8192</c:v>
                </c:pt>
                <c:pt idx="2427">
                  <c:v>8192</c:v>
                </c:pt>
                <c:pt idx="2428">
                  <c:v>8192</c:v>
                </c:pt>
                <c:pt idx="2429">
                  <c:v>8192</c:v>
                </c:pt>
                <c:pt idx="2430">
                  <c:v>4096</c:v>
                </c:pt>
                <c:pt idx="2431">
                  <c:v>4096</c:v>
                </c:pt>
                <c:pt idx="2432">
                  <c:v>4096</c:v>
                </c:pt>
                <c:pt idx="2433">
                  <c:v>4096</c:v>
                </c:pt>
                <c:pt idx="2434">
                  <c:v>12288</c:v>
                </c:pt>
                <c:pt idx="2435">
                  <c:v>12288</c:v>
                </c:pt>
                <c:pt idx="2436">
                  <c:v>12288</c:v>
                </c:pt>
                <c:pt idx="2437">
                  <c:v>12288</c:v>
                </c:pt>
                <c:pt idx="2438">
                  <c:v>12288</c:v>
                </c:pt>
                <c:pt idx="2439">
                  <c:v>12288</c:v>
                </c:pt>
                <c:pt idx="2440">
                  <c:v>12288</c:v>
                </c:pt>
                <c:pt idx="2441">
                  <c:v>12288</c:v>
                </c:pt>
                <c:pt idx="2442">
                  <c:v>12288</c:v>
                </c:pt>
                <c:pt idx="2443">
                  <c:v>8192</c:v>
                </c:pt>
                <c:pt idx="2444">
                  <c:v>8192</c:v>
                </c:pt>
                <c:pt idx="2445">
                  <c:v>8192</c:v>
                </c:pt>
                <c:pt idx="2446">
                  <c:v>8192</c:v>
                </c:pt>
                <c:pt idx="2447">
                  <c:v>8192</c:v>
                </c:pt>
                <c:pt idx="2448">
                  <c:v>8192</c:v>
                </c:pt>
                <c:pt idx="2449">
                  <c:v>8192</c:v>
                </c:pt>
                <c:pt idx="2450">
                  <c:v>8192</c:v>
                </c:pt>
                <c:pt idx="2451">
                  <c:v>8192</c:v>
                </c:pt>
                <c:pt idx="2452">
                  <c:v>4096</c:v>
                </c:pt>
                <c:pt idx="2453">
                  <c:v>12288</c:v>
                </c:pt>
                <c:pt idx="2454">
                  <c:v>12288</c:v>
                </c:pt>
                <c:pt idx="2455">
                  <c:v>12288</c:v>
                </c:pt>
                <c:pt idx="2456">
                  <c:v>12288</c:v>
                </c:pt>
                <c:pt idx="2457">
                  <c:v>8192</c:v>
                </c:pt>
                <c:pt idx="2458">
                  <c:v>8192</c:v>
                </c:pt>
                <c:pt idx="2459">
                  <c:v>8192</c:v>
                </c:pt>
                <c:pt idx="2460">
                  <c:v>8192</c:v>
                </c:pt>
                <c:pt idx="2461">
                  <c:v>8192</c:v>
                </c:pt>
                <c:pt idx="2462">
                  <c:v>8192</c:v>
                </c:pt>
                <c:pt idx="2463">
                  <c:v>8192</c:v>
                </c:pt>
                <c:pt idx="2464">
                  <c:v>8192</c:v>
                </c:pt>
                <c:pt idx="2465">
                  <c:v>12288</c:v>
                </c:pt>
                <c:pt idx="2466">
                  <c:v>8192</c:v>
                </c:pt>
                <c:pt idx="2467">
                  <c:v>12288</c:v>
                </c:pt>
                <c:pt idx="2468">
                  <c:v>8192</c:v>
                </c:pt>
                <c:pt idx="2469">
                  <c:v>8192</c:v>
                </c:pt>
                <c:pt idx="2470">
                  <c:v>8192</c:v>
                </c:pt>
                <c:pt idx="2471">
                  <c:v>8192</c:v>
                </c:pt>
                <c:pt idx="2472">
                  <c:v>8192</c:v>
                </c:pt>
                <c:pt idx="2473">
                  <c:v>4096</c:v>
                </c:pt>
                <c:pt idx="2474">
                  <c:v>4096</c:v>
                </c:pt>
                <c:pt idx="2475">
                  <c:v>4096</c:v>
                </c:pt>
                <c:pt idx="2476">
                  <c:v>4096</c:v>
                </c:pt>
                <c:pt idx="2477">
                  <c:v>12288</c:v>
                </c:pt>
                <c:pt idx="2478">
                  <c:v>8192</c:v>
                </c:pt>
                <c:pt idx="2479">
                  <c:v>8192</c:v>
                </c:pt>
                <c:pt idx="2480">
                  <c:v>8192</c:v>
                </c:pt>
                <c:pt idx="2481">
                  <c:v>8192</c:v>
                </c:pt>
                <c:pt idx="2482">
                  <c:v>12288</c:v>
                </c:pt>
                <c:pt idx="2483">
                  <c:v>12288</c:v>
                </c:pt>
                <c:pt idx="2484">
                  <c:v>12288</c:v>
                </c:pt>
                <c:pt idx="2485">
                  <c:v>4096</c:v>
                </c:pt>
                <c:pt idx="2486">
                  <c:v>12288</c:v>
                </c:pt>
                <c:pt idx="2487">
                  <c:v>4096</c:v>
                </c:pt>
                <c:pt idx="2488">
                  <c:v>4096</c:v>
                </c:pt>
                <c:pt idx="2489">
                  <c:v>4096</c:v>
                </c:pt>
                <c:pt idx="2490">
                  <c:v>8192</c:v>
                </c:pt>
                <c:pt idx="2491">
                  <c:v>8192</c:v>
                </c:pt>
                <c:pt idx="2492">
                  <c:v>8192</c:v>
                </c:pt>
                <c:pt idx="2493">
                  <c:v>8192</c:v>
                </c:pt>
                <c:pt idx="2494">
                  <c:v>8192</c:v>
                </c:pt>
                <c:pt idx="2495">
                  <c:v>8192</c:v>
                </c:pt>
                <c:pt idx="2496">
                  <c:v>8192</c:v>
                </c:pt>
                <c:pt idx="2497">
                  <c:v>4096</c:v>
                </c:pt>
                <c:pt idx="2498">
                  <c:v>8192</c:v>
                </c:pt>
                <c:pt idx="2499">
                  <c:v>8192</c:v>
                </c:pt>
                <c:pt idx="2500">
                  <c:v>8192</c:v>
                </c:pt>
                <c:pt idx="2501">
                  <c:v>8192</c:v>
                </c:pt>
                <c:pt idx="2502">
                  <c:v>4096</c:v>
                </c:pt>
                <c:pt idx="2503">
                  <c:v>4096</c:v>
                </c:pt>
                <c:pt idx="2504">
                  <c:v>4096</c:v>
                </c:pt>
                <c:pt idx="2505">
                  <c:v>4096</c:v>
                </c:pt>
                <c:pt idx="2506">
                  <c:v>4096</c:v>
                </c:pt>
                <c:pt idx="2507">
                  <c:v>4096</c:v>
                </c:pt>
                <c:pt idx="2508">
                  <c:v>4096</c:v>
                </c:pt>
                <c:pt idx="2509">
                  <c:v>4096</c:v>
                </c:pt>
                <c:pt idx="2510">
                  <c:v>4096</c:v>
                </c:pt>
                <c:pt idx="2511">
                  <c:v>4096</c:v>
                </c:pt>
                <c:pt idx="2512">
                  <c:v>4096</c:v>
                </c:pt>
                <c:pt idx="2513">
                  <c:v>4096</c:v>
                </c:pt>
                <c:pt idx="2514">
                  <c:v>4096</c:v>
                </c:pt>
                <c:pt idx="2515">
                  <c:v>4096</c:v>
                </c:pt>
                <c:pt idx="2516">
                  <c:v>4096</c:v>
                </c:pt>
                <c:pt idx="2517">
                  <c:v>4096</c:v>
                </c:pt>
                <c:pt idx="2518">
                  <c:v>4096</c:v>
                </c:pt>
                <c:pt idx="2519">
                  <c:v>8192</c:v>
                </c:pt>
                <c:pt idx="2520">
                  <c:v>12288</c:v>
                </c:pt>
                <c:pt idx="2521">
                  <c:v>8192</c:v>
                </c:pt>
                <c:pt idx="2522">
                  <c:v>4096</c:v>
                </c:pt>
                <c:pt idx="2523">
                  <c:v>8192</c:v>
                </c:pt>
                <c:pt idx="2524">
                  <c:v>4096</c:v>
                </c:pt>
                <c:pt idx="2525">
                  <c:v>4096</c:v>
                </c:pt>
                <c:pt idx="2526">
                  <c:v>4096</c:v>
                </c:pt>
                <c:pt idx="2527">
                  <c:v>4096</c:v>
                </c:pt>
                <c:pt idx="2528">
                  <c:v>4096</c:v>
                </c:pt>
                <c:pt idx="2529">
                  <c:v>4096</c:v>
                </c:pt>
                <c:pt idx="2530">
                  <c:v>8192</c:v>
                </c:pt>
                <c:pt idx="2531">
                  <c:v>8192</c:v>
                </c:pt>
                <c:pt idx="2532">
                  <c:v>8192</c:v>
                </c:pt>
                <c:pt idx="2533">
                  <c:v>8192</c:v>
                </c:pt>
                <c:pt idx="2534">
                  <c:v>8192</c:v>
                </c:pt>
                <c:pt idx="2535">
                  <c:v>8192</c:v>
                </c:pt>
                <c:pt idx="2536">
                  <c:v>8192</c:v>
                </c:pt>
                <c:pt idx="2537">
                  <c:v>8192</c:v>
                </c:pt>
                <c:pt idx="2538">
                  <c:v>8192</c:v>
                </c:pt>
                <c:pt idx="2539">
                  <c:v>8192</c:v>
                </c:pt>
                <c:pt idx="2540">
                  <c:v>4096</c:v>
                </c:pt>
                <c:pt idx="2541">
                  <c:v>4096</c:v>
                </c:pt>
                <c:pt idx="2542">
                  <c:v>8192</c:v>
                </c:pt>
                <c:pt idx="2543">
                  <c:v>4096</c:v>
                </c:pt>
                <c:pt idx="2544">
                  <c:v>4096</c:v>
                </c:pt>
                <c:pt idx="2545">
                  <c:v>8192</c:v>
                </c:pt>
                <c:pt idx="2546">
                  <c:v>4096</c:v>
                </c:pt>
                <c:pt idx="2547">
                  <c:v>8192</c:v>
                </c:pt>
                <c:pt idx="2548">
                  <c:v>8192</c:v>
                </c:pt>
                <c:pt idx="2549">
                  <c:v>8192</c:v>
                </c:pt>
                <c:pt idx="2550">
                  <c:v>8192</c:v>
                </c:pt>
                <c:pt idx="2551">
                  <c:v>8192</c:v>
                </c:pt>
                <c:pt idx="2552">
                  <c:v>8192</c:v>
                </c:pt>
                <c:pt idx="2553">
                  <c:v>8192</c:v>
                </c:pt>
                <c:pt idx="2554">
                  <c:v>8192</c:v>
                </c:pt>
                <c:pt idx="2555">
                  <c:v>8192</c:v>
                </c:pt>
                <c:pt idx="2556">
                  <c:v>8192</c:v>
                </c:pt>
                <c:pt idx="2557">
                  <c:v>8192</c:v>
                </c:pt>
                <c:pt idx="2558">
                  <c:v>8192</c:v>
                </c:pt>
                <c:pt idx="2559">
                  <c:v>8192</c:v>
                </c:pt>
                <c:pt idx="2560">
                  <c:v>8192</c:v>
                </c:pt>
                <c:pt idx="2561">
                  <c:v>8192</c:v>
                </c:pt>
                <c:pt idx="2562">
                  <c:v>8192</c:v>
                </c:pt>
                <c:pt idx="2563">
                  <c:v>4096</c:v>
                </c:pt>
                <c:pt idx="2564">
                  <c:v>8192</c:v>
                </c:pt>
                <c:pt idx="2565">
                  <c:v>8192</c:v>
                </c:pt>
                <c:pt idx="2566">
                  <c:v>8192</c:v>
                </c:pt>
                <c:pt idx="2567">
                  <c:v>8192</c:v>
                </c:pt>
                <c:pt idx="2568">
                  <c:v>8192</c:v>
                </c:pt>
                <c:pt idx="2569">
                  <c:v>8192</c:v>
                </c:pt>
                <c:pt idx="2570">
                  <c:v>8192</c:v>
                </c:pt>
                <c:pt idx="2571">
                  <c:v>8192</c:v>
                </c:pt>
                <c:pt idx="2572">
                  <c:v>8192</c:v>
                </c:pt>
                <c:pt idx="2573">
                  <c:v>8192</c:v>
                </c:pt>
                <c:pt idx="2574">
                  <c:v>8192</c:v>
                </c:pt>
                <c:pt idx="2575">
                  <c:v>4096</c:v>
                </c:pt>
                <c:pt idx="2576">
                  <c:v>4096</c:v>
                </c:pt>
                <c:pt idx="2577">
                  <c:v>4096</c:v>
                </c:pt>
                <c:pt idx="2578">
                  <c:v>4096</c:v>
                </c:pt>
                <c:pt idx="2579">
                  <c:v>4096</c:v>
                </c:pt>
                <c:pt idx="2580">
                  <c:v>4096</c:v>
                </c:pt>
                <c:pt idx="2581">
                  <c:v>4096</c:v>
                </c:pt>
                <c:pt idx="2582">
                  <c:v>4096</c:v>
                </c:pt>
                <c:pt idx="2583">
                  <c:v>4096</c:v>
                </c:pt>
                <c:pt idx="2584">
                  <c:v>8192</c:v>
                </c:pt>
                <c:pt idx="2585">
                  <c:v>8192</c:v>
                </c:pt>
                <c:pt idx="2586">
                  <c:v>8192</c:v>
                </c:pt>
                <c:pt idx="2587">
                  <c:v>8192</c:v>
                </c:pt>
                <c:pt idx="2588">
                  <c:v>8192</c:v>
                </c:pt>
                <c:pt idx="2589">
                  <c:v>8192</c:v>
                </c:pt>
                <c:pt idx="2590">
                  <c:v>8192</c:v>
                </c:pt>
                <c:pt idx="2591">
                  <c:v>8192</c:v>
                </c:pt>
                <c:pt idx="2592">
                  <c:v>8192</c:v>
                </c:pt>
                <c:pt idx="2593">
                  <c:v>8192</c:v>
                </c:pt>
                <c:pt idx="2594">
                  <c:v>4096</c:v>
                </c:pt>
                <c:pt idx="2595">
                  <c:v>4096</c:v>
                </c:pt>
                <c:pt idx="2596">
                  <c:v>4096</c:v>
                </c:pt>
                <c:pt idx="2597">
                  <c:v>4096</c:v>
                </c:pt>
                <c:pt idx="2598">
                  <c:v>8192</c:v>
                </c:pt>
                <c:pt idx="2599">
                  <c:v>8192</c:v>
                </c:pt>
                <c:pt idx="2600">
                  <c:v>4096</c:v>
                </c:pt>
                <c:pt idx="2601">
                  <c:v>8192</c:v>
                </c:pt>
                <c:pt idx="2602">
                  <c:v>4096</c:v>
                </c:pt>
                <c:pt idx="2603">
                  <c:v>4096</c:v>
                </c:pt>
                <c:pt idx="2604">
                  <c:v>8192</c:v>
                </c:pt>
                <c:pt idx="2605">
                  <c:v>8192</c:v>
                </c:pt>
                <c:pt idx="2606">
                  <c:v>4096</c:v>
                </c:pt>
                <c:pt idx="2607">
                  <c:v>8192</c:v>
                </c:pt>
                <c:pt idx="2608">
                  <c:v>8192</c:v>
                </c:pt>
                <c:pt idx="2609">
                  <c:v>8192</c:v>
                </c:pt>
                <c:pt idx="2610">
                  <c:v>8192</c:v>
                </c:pt>
                <c:pt idx="2611">
                  <c:v>8192</c:v>
                </c:pt>
                <c:pt idx="2612">
                  <c:v>8192</c:v>
                </c:pt>
                <c:pt idx="2613">
                  <c:v>8192</c:v>
                </c:pt>
                <c:pt idx="2614">
                  <c:v>8192</c:v>
                </c:pt>
                <c:pt idx="2615">
                  <c:v>4096</c:v>
                </c:pt>
                <c:pt idx="2616">
                  <c:v>8192</c:v>
                </c:pt>
                <c:pt idx="2617">
                  <c:v>8192</c:v>
                </c:pt>
                <c:pt idx="2618">
                  <c:v>8192</c:v>
                </c:pt>
                <c:pt idx="2619">
                  <c:v>8192</c:v>
                </c:pt>
                <c:pt idx="2620">
                  <c:v>8192</c:v>
                </c:pt>
                <c:pt idx="2621">
                  <c:v>8192</c:v>
                </c:pt>
                <c:pt idx="2622">
                  <c:v>8192</c:v>
                </c:pt>
                <c:pt idx="2623">
                  <c:v>12288</c:v>
                </c:pt>
                <c:pt idx="2624">
                  <c:v>12288</c:v>
                </c:pt>
                <c:pt idx="2625">
                  <c:v>12288</c:v>
                </c:pt>
                <c:pt idx="2626">
                  <c:v>12288</c:v>
                </c:pt>
                <c:pt idx="2627">
                  <c:v>4096</c:v>
                </c:pt>
                <c:pt idx="2628">
                  <c:v>8192</c:v>
                </c:pt>
                <c:pt idx="2629">
                  <c:v>8192</c:v>
                </c:pt>
                <c:pt idx="2630">
                  <c:v>8192</c:v>
                </c:pt>
                <c:pt idx="2631">
                  <c:v>8192</c:v>
                </c:pt>
                <c:pt idx="2632">
                  <c:v>4096</c:v>
                </c:pt>
                <c:pt idx="2633">
                  <c:v>4096</c:v>
                </c:pt>
                <c:pt idx="2634">
                  <c:v>4096</c:v>
                </c:pt>
                <c:pt idx="2635">
                  <c:v>4096</c:v>
                </c:pt>
                <c:pt idx="2636">
                  <c:v>4096</c:v>
                </c:pt>
                <c:pt idx="2637">
                  <c:v>4096</c:v>
                </c:pt>
                <c:pt idx="2638">
                  <c:v>4096</c:v>
                </c:pt>
                <c:pt idx="2639">
                  <c:v>4096</c:v>
                </c:pt>
                <c:pt idx="2640">
                  <c:v>8192</c:v>
                </c:pt>
                <c:pt idx="2641">
                  <c:v>4096</c:v>
                </c:pt>
                <c:pt idx="2642">
                  <c:v>4096</c:v>
                </c:pt>
                <c:pt idx="2643">
                  <c:v>4096</c:v>
                </c:pt>
                <c:pt idx="2644">
                  <c:v>4096</c:v>
                </c:pt>
                <c:pt idx="2645">
                  <c:v>4096</c:v>
                </c:pt>
                <c:pt idx="2646">
                  <c:v>8192</c:v>
                </c:pt>
                <c:pt idx="2647">
                  <c:v>8192</c:v>
                </c:pt>
                <c:pt idx="2648">
                  <c:v>12288</c:v>
                </c:pt>
                <c:pt idx="2649">
                  <c:v>8192</c:v>
                </c:pt>
                <c:pt idx="2650">
                  <c:v>8192</c:v>
                </c:pt>
                <c:pt idx="2651">
                  <c:v>8192</c:v>
                </c:pt>
                <c:pt idx="2652">
                  <c:v>8192</c:v>
                </c:pt>
                <c:pt idx="2653">
                  <c:v>8192</c:v>
                </c:pt>
                <c:pt idx="2654">
                  <c:v>8192</c:v>
                </c:pt>
                <c:pt idx="2655">
                  <c:v>4096</c:v>
                </c:pt>
                <c:pt idx="2656">
                  <c:v>4096</c:v>
                </c:pt>
                <c:pt idx="2657">
                  <c:v>4096</c:v>
                </c:pt>
                <c:pt idx="2658">
                  <c:v>8192</c:v>
                </c:pt>
                <c:pt idx="2659">
                  <c:v>4096</c:v>
                </c:pt>
                <c:pt idx="2660">
                  <c:v>4096</c:v>
                </c:pt>
                <c:pt idx="2661">
                  <c:v>4096</c:v>
                </c:pt>
                <c:pt idx="2662">
                  <c:v>8192</c:v>
                </c:pt>
                <c:pt idx="2663">
                  <c:v>4096</c:v>
                </c:pt>
                <c:pt idx="2664">
                  <c:v>4096</c:v>
                </c:pt>
                <c:pt idx="2665">
                  <c:v>8192</c:v>
                </c:pt>
                <c:pt idx="2666">
                  <c:v>8192</c:v>
                </c:pt>
                <c:pt idx="2667">
                  <c:v>8192</c:v>
                </c:pt>
                <c:pt idx="2668">
                  <c:v>4096</c:v>
                </c:pt>
                <c:pt idx="2669">
                  <c:v>4096</c:v>
                </c:pt>
                <c:pt idx="2670">
                  <c:v>4096</c:v>
                </c:pt>
                <c:pt idx="2671">
                  <c:v>8192</c:v>
                </c:pt>
                <c:pt idx="2672">
                  <c:v>8192</c:v>
                </c:pt>
                <c:pt idx="2673">
                  <c:v>8192</c:v>
                </c:pt>
                <c:pt idx="2674">
                  <c:v>8192</c:v>
                </c:pt>
                <c:pt idx="2675">
                  <c:v>8192</c:v>
                </c:pt>
                <c:pt idx="2676">
                  <c:v>4096</c:v>
                </c:pt>
                <c:pt idx="2677">
                  <c:v>4096</c:v>
                </c:pt>
                <c:pt idx="2678">
                  <c:v>4096</c:v>
                </c:pt>
                <c:pt idx="2679">
                  <c:v>4096</c:v>
                </c:pt>
                <c:pt idx="2680">
                  <c:v>4096</c:v>
                </c:pt>
                <c:pt idx="2681">
                  <c:v>4096</c:v>
                </c:pt>
                <c:pt idx="2682">
                  <c:v>4096</c:v>
                </c:pt>
                <c:pt idx="2683">
                  <c:v>8192</c:v>
                </c:pt>
                <c:pt idx="2684">
                  <c:v>8192</c:v>
                </c:pt>
                <c:pt idx="2685">
                  <c:v>8192</c:v>
                </c:pt>
                <c:pt idx="2686">
                  <c:v>4096</c:v>
                </c:pt>
                <c:pt idx="2687">
                  <c:v>4096</c:v>
                </c:pt>
                <c:pt idx="2688">
                  <c:v>4096</c:v>
                </c:pt>
                <c:pt idx="2689">
                  <c:v>4096</c:v>
                </c:pt>
                <c:pt idx="2690">
                  <c:v>4096</c:v>
                </c:pt>
                <c:pt idx="2691">
                  <c:v>8192</c:v>
                </c:pt>
                <c:pt idx="2692">
                  <c:v>8192</c:v>
                </c:pt>
                <c:pt idx="2693">
                  <c:v>8192</c:v>
                </c:pt>
                <c:pt idx="2694">
                  <c:v>8192</c:v>
                </c:pt>
                <c:pt idx="2695">
                  <c:v>8192</c:v>
                </c:pt>
                <c:pt idx="2696">
                  <c:v>8192</c:v>
                </c:pt>
                <c:pt idx="2697">
                  <c:v>8192</c:v>
                </c:pt>
                <c:pt idx="2698">
                  <c:v>8192</c:v>
                </c:pt>
                <c:pt idx="2699">
                  <c:v>8192</c:v>
                </c:pt>
                <c:pt idx="2700">
                  <c:v>8192</c:v>
                </c:pt>
                <c:pt idx="2701">
                  <c:v>8192</c:v>
                </c:pt>
                <c:pt idx="2702">
                  <c:v>8192</c:v>
                </c:pt>
                <c:pt idx="2703">
                  <c:v>8192</c:v>
                </c:pt>
                <c:pt idx="2704">
                  <c:v>8192</c:v>
                </c:pt>
                <c:pt idx="2705">
                  <c:v>8192</c:v>
                </c:pt>
                <c:pt idx="2706">
                  <c:v>8192</c:v>
                </c:pt>
                <c:pt idx="2707">
                  <c:v>8192</c:v>
                </c:pt>
                <c:pt idx="2708">
                  <c:v>8192</c:v>
                </c:pt>
                <c:pt idx="2709">
                  <c:v>8192</c:v>
                </c:pt>
                <c:pt idx="2710">
                  <c:v>8192</c:v>
                </c:pt>
                <c:pt idx="2711">
                  <c:v>4096</c:v>
                </c:pt>
                <c:pt idx="2712">
                  <c:v>12288</c:v>
                </c:pt>
                <c:pt idx="2713">
                  <c:v>12288</c:v>
                </c:pt>
                <c:pt idx="2714">
                  <c:v>12288</c:v>
                </c:pt>
                <c:pt idx="2715">
                  <c:v>8192</c:v>
                </c:pt>
                <c:pt idx="2716">
                  <c:v>12288</c:v>
                </c:pt>
                <c:pt idx="2717">
                  <c:v>12288</c:v>
                </c:pt>
                <c:pt idx="2718">
                  <c:v>12288</c:v>
                </c:pt>
                <c:pt idx="2719">
                  <c:v>8192</c:v>
                </c:pt>
                <c:pt idx="2720">
                  <c:v>12288</c:v>
                </c:pt>
                <c:pt idx="2721">
                  <c:v>8192</c:v>
                </c:pt>
                <c:pt idx="2722">
                  <c:v>12288</c:v>
                </c:pt>
                <c:pt idx="2723">
                  <c:v>12288</c:v>
                </c:pt>
                <c:pt idx="2724">
                  <c:v>12288</c:v>
                </c:pt>
                <c:pt idx="2725">
                  <c:v>8192</c:v>
                </c:pt>
                <c:pt idx="2726">
                  <c:v>12288</c:v>
                </c:pt>
                <c:pt idx="2727">
                  <c:v>12288</c:v>
                </c:pt>
                <c:pt idx="2728">
                  <c:v>8192</c:v>
                </c:pt>
                <c:pt idx="2729">
                  <c:v>4096</c:v>
                </c:pt>
                <c:pt idx="2730">
                  <c:v>4096</c:v>
                </c:pt>
                <c:pt idx="2731">
                  <c:v>4096</c:v>
                </c:pt>
                <c:pt idx="2732">
                  <c:v>4096</c:v>
                </c:pt>
                <c:pt idx="2733">
                  <c:v>8192</c:v>
                </c:pt>
                <c:pt idx="2734">
                  <c:v>8192</c:v>
                </c:pt>
                <c:pt idx="2735">
                  <c:v>8192</c:v>
                </c:pt>
                <c:pt idx="2736">
                  <c:v>8192</c:v>
                </c:pt>
                <c:pt idx="2737">
                  <c:v>8192</c:v>
                </c:pt>
                <c:pt idx="2738">
                  <c:v>8192</c:v>
                </c:pt>
                <c:pt idx="2739">
                  <c:v>8192</c:v>
                </c:pt>
                <c:pt idx="2740">
                  <c:v>8192</c:v>
                </c:pt>
                <c:pt idx="2741">
                  <c:v>12288</c:v>
                </c:pt>
                <c:pt idx="2742">
                  <c:v>8192</c:v>
                </c:pt>
                <c:pt idx="2743">
                  <c:v>8192</c:v>
                </c:pt>
                <c:pt idx="2744">
                  <c:v>8192</c:v>
                </c:pt>
                <c:pt idx="2745">
                  <c:v>8192</c:v>
                </c:pt>
                <c:pt idx="2746">
                  <c:v>12288</c:v>
                </c:pt>
                <c:pt idx="2747">
                  <c:v>8192</c:v>
                </c:pt>
                <c:pt idx="2748">
                  <c:v>8192</c:v>
                </c:pt>
                <c:pt idx="2749">
                  <c:v>8192</c:v>
                </c:pt>
                <c:pt idx="2750">
                  <c:v>8192</c:v>
                </c:pt>
                <c:pt idx="2751">
                  <c:v>8192</c:v>
                </c:pt>
                <c:pt idx="2752">
                  <c:v>8192</c:v>
                </c:pt>
                <c:pt idx="2753">
                  <c:v>8192</c:v>
                </c:pt>
                <c:pt idx="2754">
                  <c:v>8192</c:v>
                </c:pt>
                <c:pt idx="2755">
                  <c:v>8192</c:v>
                </c:pt>
                <c:pt idx="2756">
                  <c:v>12288</c:v>
                </c:pt>
                <c:pt idx="2757">
                  <c:v>8192</c:v>
                </c:pt>
                <c:pt idx="2758">
                  <c:v>8192</c:v>
                </c:pt>
                <c:pt idx="2759">
                  <c:v>8192</c:v>
                </c:pt>
                <c:pt idx="2760">
                  <c:v>8192</c:v>
                </c:pt>
                <c:pt idx="2761">
                  <c:v>8192</c:v>
                </c:pt>
                <c:pt idx="2762">
                  <c:v>8192</c:v>
                </c:pt>
                <c:pt idx="2763">
                  <c:v>8192</c:v>
                </c:pt>
                <c:pt idx="2764">
                  <c:v>8192</c:v>
                </c:pt>
                <c:pt idx="2765">
                  <c:v>8192</c:v>
                </c:pt>
                <c:pt idx="2766">
                  <c:v>8192</c:v>
                </c:pt>
                <c:pt idx="2767">
                  <c:v>4096</c:v>
                </c:pt>
                <c:pt idx="2768">
                  <c:v>8192</c:v>
                </c:pt>
                <c:pt idx="2769">
                  <c:v>8192</c:v>
                </c:pt>
                <c:pt idx="2770">
                  <c:v>8192</c:v>
                </c:pt>
                <c:pt idx="2771">
                  <c:v>8192</c:v>
                </c:pt>
                <c:pt idx="2772">
                  <c:v>8192</c:v>
                </c:pt>
                <c:pt idx="2773">
                  <c:v>8192</c:v>
                </c:pt>
                <c:pt idx="2774">
                  <c:v>8192</c:v>
                </c:pt>
                <c:pt idx="2775">
                  <c:v>8192</c:v>
                </c:pt>
                <c:pt idx="2776">
                  <c:v>8192</c:v>
                </c:pt>
                <c:pt idx="2777">
                  <c:v>8192</c:v>
                </c:pt>
                <c:pt idx="2778">
                  <c:v>8192</c:v>
                </c:pt>
                <c:pt idx="2779">
                  <c:v>8192</c:v>
                </c:pt>
                <c:pt idx="2780">
                  <c:v>8192</c:v>
                </c:pt>
                <c:pt idx="2781">
                  <c:v>8192</c:v>
                </c:pt>
                <c:pt idx="2782">
                  <c:v>8192</c:v>
                </c:pt>
                <c:pt idx="2783">
                  <c:v>4096</c:v>
                </c:pt>
                <c:pt idx="2784">
                  <c:v>4096</c:v>
                </c:pt>
                <c:pt idx="2785">
                  <c:v>4096</c:v>
                </c:pt>
                <c:pt idx="2786">
                  <c:v>4096</c:v>
                </c:pt>
                <c:pt idx="2787">
                  <c:v>4096</c:v>
                </c:pt>
                <c:pt idx="2788">
                  <c:v>4096</c:v>
                </c:pt>
                <c:pt idx="2789">
                  <c:v>4096</c:v>
                </c:pt>
                <c:pt idx="2790">
                  <c:v>4096</c:v>
                </c:pt>
                <c:pt idx="2791">
                  <c:v>8192</c:v>
                </c:pt>
                <c:pt idx="2792">
                  <c:v>8192</c:v>
                </c:pt>
                <c:pt idx="2793">
                  <c:v>8192</c:v>
                </c:pt>
                <c:pt idx="2794">
                  <c:v>8192</c:v>
                </c:pt>
                <c:pt idx="2795">
                  <c:v>8192</c:v>
                </c:pt>
                <c:pt idx="2796">
                  <c:v>8192</c:v>
                </c:pt>
                <c:pt idx="2797">
                  <c:v>8192</c:v>
                </c:pt>
                <c:pt idx="2798">
                  <c:v>12288</c:v>
                </c:pt>
                <c:pt idx="2799">
                  <c:v>12288</c:v>
                </c:pt>
                <c:pt idx="2800">
                  <c:v>12288</c:v>
                </c:pt>
                <c:pt idx="2801">
                  <c:v>4096</c:v>
                </c:pt>
                <c:pt idx="2802">
                  <c:v>12288</c:v>
                </c:pt>
                <c:pt idx="2803">
                  <c:v>4096</c:v>
                </c:pt>
                <c:pt idx="2804">
                  <c:v>8192</c:v>
                </c:pt>
                <c:pt idx="2805">
                  <c:v>4096</c:v>
                </c:pt>
                <c:pt idx="2806">
                  <c:v>4096</c:v>
                </c:pt>
                <c:pt idx="2807">
                  <c:v>8192</c:v>
                </c:pt>
                <c:pt idx="2808">
                  <c:v>8192</c:v>
                </c:pt>
                <c:pt idx="2809">
                  <c:v>4096</c:v>
                </c:pt>
                <c:pt idx="2810">
                  <c:v>8192</c:v>
                </c:pt>
                <c:pt idx="2811">
                  <c:v>8192</c:v>
                </c:pt>
                <c:pt idx="2812">
                  <c:v>4096</c:v>
                </c:pt>
                <c:pt idx="2813">
                  <c:v>12288</c:v>
                </c:pt>
                <c:pt idx="2814">
                  <c:v>8192</c:v>
                </c:pt>
                <c:pt idx="2815">
                  <c:v>4096</c:v>
                </c:pt>
                <c:pt idx="2816">
                  <c:v>12288</c:v>
                </c:pt>
                <c:pt idx="2817">
                  <c:v>12288</c:v>
                </c:pt>
                <c:pt idx="2818">
                  <c:v>12288</c:v>
                </c:pt>
                <c:pt idx="2819">
                  <c:v>12288</c:v>
                </c:pt>
                <c:pt idx="2820">
                  <c:v>8192</c:v>
                </c:pt>
                <c:pt idx="2821">
                  <c:v>8192</c:v>
                </c:pt>
                <c:pt idx="2822">
                  <c:v>8192</c:v>
                </c:pt>
                <c:pt idx="2823">
                  <c:v>8192</c:v>
                </c:pt>
                <c:pt idx="2824">
                  <c:v>8192</c:v>
                </c:pt>
                <c:pt idx="2825">
                  <c:v>8192</c:v>
                </c:pt>
                <c:pt idx="2826">
                  <c:v>8192</c:v>
                </c:pt>
                <c:pt idx="2827">
                  <c:v>8192</c:v>
                </c:pt>
                <c:pt idx="2828">
                  <c:v>8192</c:v>
                </c:pt>
                <c:pt idx="2829">
                  <c:v>8192</c:v>
                </c:pt>
                <c:pt idx="2830">
                  <c:v>8192</c:v>
                </c:pt>
                <c:pt idx="2831">
                  <c:v>8192</c:v>
                </c:pt>
                <c:pt idx="2832">
                  <c:v>8192</c:v>
                </c:pt>
                <c:pt idx="2833">
                  <c:v>12288</c:v>
                </c:pt>
                <c:pt idx="2834">
                  <c:v>12288</c:v>
                </c:pt>
                <c:pt idx="2835">
                  <c:v>12288</c:v>
                </c:pt>
                <c:pt idx="2836">
                  <c:v>12288</c:v>
                </c:pt>
                <c:pt idx="2837">
                  <c:v>8192</c:v>
                </c:pt>
                <c:pt idx="2838">
                  <c:v>12288</c:v>
                </c:pt>
                <c:pt idx="2839">
                  <c:v>24576</c:v>
                </c:pt>
                <c:pt idx="2840">
                  <c:v>8192</c:v>
                </c:pt>
                <c:pt idx="2841">
                  <c:v>24576</c:v>
                </c:pt>
                <c:pt idx="2842">
                  <c:v>8192</c:v>
                </c:pt>
                <c:pt idx="2843">
                  <c:v>24576</c:v>
                </c:pt>
                <c:pt idx="2844">
                  <c:v>8192</c:v>
                </c:pt>
                <c:pt idx="2845">
                  <c:v>24576</c:v>
                </c:pt>
                <c:pt idx="2846">
                  <c:v>8192</c:v>
                </c:pt>
                <c:pt idx="2847">
                  <c:v>8192</c:v>
                </c:pt>
                <c:pt idx="2848">
                  <c:v>8192</c:v>
                </c:pt>
                <c:pt idx="2849">
                  <c:v>8192</c:v>
                </c:pt>
                <c:pt idx="2850">
                  <c:v>8192</c:v>
                </c:pt>
                <c:pt idx="2851">
                  <c:v>4096</c:v>
                </c:pt>
                <c:pt idx="2852">
                  <c:v>4096</c:v>
                </c:pt>
                <c:pt idx="2853">
                  <c:v>8192</c:v>
                </c:pt>
                <c:pt idx="2854">
                  <c:v>4096</c:v>
                </c:pt>
                <c:pt idx="2855">
                  <c:v>4096</c:v>
                </c:pt>
                <c:pt idx="2856">
                  <c:v>8192</c:v>
                </c:pt>
                <c:pt idx="2857">
                  <c:v>8192</c:v>
                </c:pt>
                <c:pt idx="2858">
                  <c:v>8192</c:v>
                </c:pt>
                <c:pt idx="2859">
                  <c:v>8192</c:v>
                </c:pt>
                <c:pt idx="2860">
                  <c:v>12288</c:v>
                </c:pt>
                <c:pt idx="2861">
                  <c:v>4096</c:v>
                </c:pt>
                <c:pt idx="2862">
                  <c:v>4096</c:v>
                </c:pt>
                <c:pt idx="2863">
                  <c:v>4096</c:v>
                </c:pt>
                <c:pt idx="2864">
                  <c:v>4096</c:v>
                </c:pt>
                <c:pt idx="2865">
                  <c:v>8192</c:v>
                </c:pt>
                <c:pt idx="2866">
                  <c:v>12288</c:v>
                </c:pt>
                <c:pt idx="2867">
                  <c:v>12288</c:v>
                </c:pt>
                <c:pt idx="2868">
                  <c:v>12288</c:v>
                </c:pt>
                <c:pt idx="2869">
                  <c:v>12288</c:v>
                </c:pt>
                <c:pt idx="2870">
                  <c:v>4096</c:v>
                </c:pt>
                <c:pt idx="2871">
                  <c:v>4096</c:v>
                </c:pt>
                <c:pt idx="2872">
                  <c:v>4096</c:v>
                </c:pt>
                <c:pt idx="2873">
                  <c:v>4096</c:v>
                </c:pt>
                <c:pt idx="2874">
                  <c:v>8192</c:v>
                </c:pt>
                <c:pt idx="2875">
                  <c:v>8192</c:v>
                </c:pt>
                <c:pt idx="2876">
                  <c:v>8192</c:v>
                </c:pt>
                <c:pt idx="2877">
                  <c:v>8192</c:v>
                </c:pt>
                <c:pt idx="2878">
                  <c:v>24576</c:v>
                </c:pt>
                <c:pt idx="2879">
                  <c:v>8192</c:v>
                </c:pt>
                <c:pt idx="2880">
                  <c:v>8192</c:v>
                </c:pt>
                <c:pt idx="2881">
                  <c:v>8192</c:v>
                </c:pt>
                <c:pt idx="2882">
                  <c:v>8192</c:v>
                </c:pt>
                <c:pt idx="2883">
                  <c:v>8192</c:v>
                </c:pt>
                <c:pt idx="2884">
                  <c:v>4096</c:v>
                </c:pt>
                <c:pt idx="2885">
                  <c:v>4096</c:v>
                </c:pt>
                <c:pt idx="2886">
                  <c:v>4096</c:v>
                </c:pt>
                <c:pt idx="2887">
                  <c:v>8192</c:v>
                </c:pt>
                <c:pt idx="2888">
                  <c:v>4096</c:v>
                </c:pt>
                <c:pt idx="2889">
                  <c:v>8192</c:v>
                </c:pt>
                <c:pt idx="2890">
                  <c:v>8192</c:v>
                </c:pt>
                <c:pt idx="2891">
                  <c:v>8192</c:v>
                </c:pt>
                <c:pt idx="2892">
                  <c:v>8192</c:v>
                </c:pt>
                <c:pt idx="2893">
                  <c:v>8192</c:v>
                </c:pt>
                <c:pt idx="2894">
                  <c:v>4096</c:v>
                </c:pt>
                <c:pt idx="2895">
                  <c:v>12288</c:v>
                </c:pt>
                <c:pt idx="2896">
                  <c:v>4096</c:v>
                </c:pt>
                <c:pt idx="2897">
                  <c:v>4096</c:v>
                </c:pt>
                <c:pt idx="2898">
                  <c:v>4096</c:v>
                </c:pt>
                <c:pt idx="2899">
                  <c:v>4096</c:v>
                </c:pt>
                <c:pt idx="2900">
                  <c:v>4096</c:v>
                </c:pt>
                <c:pt idx="2901">
                  <c:v>4096</c:v>
                </c:pt>
                <c:pt idx="2902">
                  <c:v>4096</c:v>
                </c:pt>
                <c:pt idx="2903">
                  <c:v>12288</c:v>
                </c:pt>
                <c:pt idx="2904">
                  <c:v>12288</c:v>
                </c:pt>
                <c:pt idx="2905">
                  <c:v>12288</c:v>
                </c:pt>
                <c:pt idx="2906">
                  <c:v>12288</c:v>
                </c:pt>
                <c:pt idx="2907">
                  <c:v>8192</c:v>
                </c:pt>
                <c:pt idx="2908">
                  <c:v>8192</c:v>
                </c:pt>
                <c:pt idx="2909">
                  <c:v>12288</c:v>
                </c:pt>
                <c:pt idx="2910">
                  <c:v>12288</c:v>
                </c:pt>
                <c:pt idx="2911">
                  <c:v>12288</c:v>
                </c:pt>
                <c:pt idx="2912">
                  <c:v>8192</c:v>
                </c:pt>
                <c:pt idx="2913">
                  <c:v>8192</c:v>
                </c:pt>
                <c:pt idx="2914">
                  <c:v>8192</c:v>
                </c:pt>
                <c:pt idx="2915">
                  <c:v>12288</c:v>
                </c:pt>
                <c:pt idx="2916">
                  <c:v>8192</c:v>
                </c:pt>
                <c:pt idx="2917">
                  <c:v>4096</c:v>
                </c:pt>
                <c:pt idx="2918">
                  <c:v>8192</c:v>
                </c:pt>
                <c:pt idx="2919">
                  <c:v>4096</c:v>
                </c:pt>
                <c:pt idx="2920">
                  <c:v>8192</c:v>
                </c:pt>
                <c:pt idx="2921">
                  <c:v>4096</c:v>
                </c:pt>
                <c:pt idx="2922">
                  <c:v>8192</c:v>
                </c:pt>
                <c:pt idx="2923">
                  <c:v>4096</c:v>
                </c:pt>
                <c:pt idx="2924">
                  <c:v>8192</c:v>
                </c:pt>
                <c:pt idx="2925">
                  <c:v>8192</c:v>
                </c:pt>
                <c:pt idx="2926">
                  <c:v>8192</c:v>
                </c:pt>
                <c:pt idx="2927">
                  <c:v>8192</c:v>
                </c:pt>
                <c:pt idx="2928">
                  <c:v>8192</c:v>
                </c:pt>
                <c:pt idx="2929">
                  <c:v>4096</c:v>
                </c:pt>
                <c:pt idx="2930">
                  <c:v>8192</c:v>
                </c:pt>
                <c:pt idx="2931">
                  <c:v>8192</c:v>
                </c:pt>
                <c:pt idx="2932">
                  <c:v>8192</c:v>
                </c:pt>
                <c:pt idx="2933">
                  <c:v>8192</c:v>
                </c:pt>
                <c:pt idx="2934">
                  <c:v>8192</c:v>
                </c:pt>
                <c:pt idx="2935">
                  <c:v>12288</c:v>
                </c:pt>
                <c:pt idx="2936">
                  <c:v>4096</c:v>
                </c:pt>
                <c:pt idx="2937">
                  <c:v>8192</c:v>
                </c:pt>
                <c:pt idx="2938">
                  <c:v>8192</c:v>
                </c:pt>
                <c:pt idx="2939">
                  <c:v>8192</c:v>
                </c:pt>
                <c:pt idx="2940">
                  <c:v>8192</c:v>
                </c:pt>
                <c:pt idx="2941">
                  <c:v>8192</c:v>
                </c:pt>
                <c:pt idx="2942">
                  <c:v>12288</c:v>
                </c:pt>
                <c:pt idx="2943">
                  <c:v>8192</c:v>
                </c:pt>
                <c:pt idx="2944">
                  <c:v>8192</c:v>
                </c:pt>
                <c:pt idx="2945">
                  <c:v>8192</c:v>
                </c:pt>
                <c:pt idx="2946">
                  <c:v>8192</c:v>
                </c:pt>
                <c:pt idx="2947">
                  <c:v>8192</c:v>
                </c:pt>
                <c:pt idx="2948">
                  <c:v>8192</c:v>
                </c:pt>
                <c:pt idx="2949">
                  <c:v>8192</c:v>
                </c:pt>
                <c:pt idx="2950">
                  <c:v>4096</c:v>
                </c:pt>
                <c:pt idx="2951">
                  <c:v>4096</c:v>
                </c:pt>
                <c:pt idx="2952">
                  <c:v>4096</c:v>
                </c:pt>
                <c:pt idx="2953">
                  <c:v>4096</c:v>
                </c:pt>
                <c:pt idx="2954">
                  <c:v>8192</c:v>
                </c:pt>
                <c:pt idx="2955">
                  <c:v>8192</c:v>
                </c:pt>
                <c:pt idx="2956">
                  <c:v>8192</c:v>
                </c:pt>
                <c:pt idx="2957">
                  <c:v>8192</c:v>
                </c:pt>
                <c:pt idx="2958">
                  <c:v>8192</c:v>
                </c:pt>
                <c:pt idx="2959">
                  <c:v>8192</c:v>
                </c:pt>
                <c:pt idx="2960">
                  <c:v>4096</c:v>
                </c:pt>
                <c:pt idx="2961">
                  <c:v>8192</c:v>
                </c:pt>
                <c:pt idx="2962">
                  <c:v>8192</c:v>
                </c:pt>
                <c:pt idx="2963">
                  <c:v>8192</c:v>
                </c:pt>
                <c:pt idx="2964">
                  <c:v>8192</c:v>
                </c:pt>
                <c:pt idx="2965">
                  <c:v>4096</c:v>
                </c:pt>
                <c:pt idx="2966">
                  <c:v>4096</c:v>
                </c:pt>
                <c:pt idx="2967">
                  <c:v>4096</c:v>
                </c:pt>
                <c:pt idx="2968">
                  <c:v>4096</c:v>
                </c:pt>
                <c:pt idx="2969">
                  <c:v>4096</c:v>
                </c:pt>
                <c:pt idx="2970">
                  <c:v>4096</c:v>
                </c:pt>
                <c:pt idx="2971">
                  <c:v>4096</c:v>
                </c:pt>
                <c:pt idx="2972">
                  <c:v>4096</c:v>
                </c:pt>
                <c:pt idx="2973">
                  <c:v>8192</c:v>
                </c:pt>
                <c:pt idx="2974">
                  <c:v>8192</c:v>
                </c:pt>
                <c:pt idx="2975">
                  <c:v>8192</c:v>
                </c:pt>
                <c:pt idx="2976">
                  <c:v>8192</c:v>
                </c:pt>
                <c:pt idx="2977">
                  <c:v>8192</c:v>
                </c:pt>
                <c:pt idx="2978">
                  <c:v>8192</c:v>
                </c:pt>
                <c:pt idx="2979">
                  <c:v>8192</c:v>
                </c:pt>
                <c:pt idx="2980">
                  <c:v>8192</c:v>
                </c:pt>
                <c:pt idx="2981">
                  <c:v>8192</c:v>
                </c:pt>
                <c:pt idx="2982">
                  <c:v>4096</c:v>
                </c:pt>
                <c:pt idx="2983">
                  <c:v>4096</c:v>
                </c:pt>
                <c:pt idx="2984">
                  <c:v>8192</c:v>
                </c:pt>
                <c:pt idx="2985">
                  <c:v>8192</c:v>
                </c:pt>
                <c:pt idx="2986">
                  <c:v>8192</c:v>
                </c:pt>
                <c:pt idx="2987">
                  <c:v>4096</c:v>
                </c:pt>
                <c:pt idx="2988">
                  <c:v>8192</c:v>
                </c:pt>
                <c:pt idx="2989">
                  <c:v>4096</c:v>
                </c:pt>
                <c:pt idx="2990">
                  <c:v>8192</c:v>
                </c:pt>
                <c:pt idx="2991">
                  <c:v>4096</c:v>
                </c:pt>
                <c:pt idx="2992">
                  <c:v>8192</c:v>
                </c:pt>
                <c:pt idx="2993">
                  <c:v>4096</c:v>
                </c:pt>
                <c:pt idx="2994">
                  <c:v>8192</c:v>
                </c:pt>
                <c:pt idx="2995">
                  <c:v>8192</c:v>
                </c:pt>
                <c:pt idx="2996">
                  <c:v>4096</c:v>
                </c:pt>
                <c:pt idx="2997">
                  <c:v>4096</c:v>
                </c:pt>
                <c:pt idx="2998">
                  <c:v>8192</c:v>
                </c:pt>
                <c:pt idx="2999">
                  <c:v>4096</c:v>
                </c:pt>
                <c:pt idx="3000">
                  <c:v>8192</c:v>
                </c:pt>
                <c:pt idx="3001">
                  <c:v>4096</c:v>
                </c:pt>
                <c:pt idx="3002">
                  <c:v>4096</c:v>
                </c:pt>
                <c:pt idx="3003">
                  <c:v>4096</c:v>
                </c:pt>
                <c:pt idx="3004">
                  <c:v>8192</c:v>
                </c:pt>
                <c:pt idx="3005">
                  <c:v>4096</c:v>
                </c:pt>
                <c:pt idx="3006">
                  <c:v>4096</c:v>
                </c:pt>
                <c:pt idx="3007">
                  <c:v>8192</c:v>
                </c:pt>
                <c:pt idx="3008">
                  <c:v>8192</c:v>
                </c:pt>
                <c:pt idx="3009">
                  <c:v>8192</c:v>
                </c:pt>
                <c:pt idx="3010">
                  <c:v>8192</c:v>
                </c:pt>
                <c:pt idx="3011">
                  <c:v>8192</c:v>
                </c:pt>
                <c:pt idx="3012">
                  <c:v>8192</c:v>
                </c:pt>
                <c:pt idx="3013">
                  <c:v>8192</c:v>
                </c:pt>
                <c:pt idx="3014">
                  <c:v>8192</c:v>
                </c:pt>
                <c:pt idx="3015">
                  <c:v>8192</c:v>
                </c:pt>
                <c:pt idx="3016">
                  <c:v>8192</c:v>
                </c:pt>
                <c:pt idx="3017">
                  <c:v>8192</c:v>
                </c:pt>
                <c:pt idx="3018">
                  <c:v>4096</c:v>
                </c:pt>
                <c:pt idx="3019">
                  <c:v>8192</c:v>
                </c:pt>
                <c:pt idx="3020">
                  <c:v>8192</c:v>
                </c:pt>
                <c:pt idx="3021">
                  <c:v>8192</c:v>
                </c:pt>
                <c:pt idx="3022">
                  <c:v>8192</c:v>
                </c:pt>
                <c:pt idx="3023">
                  <c:v>8192</c:v>
                </c:pt>
                <c:pt idx="3024">
                  <c:v>8192</c:v>
                </c:pt>
                <c:pt idx="3025">
                  <c:v>8192</c:v>
                </c:pt>
                <c:pt idx="3026">
                  <c:v>4096</c:v>
                </c:pt>
                <c:pt idx="3027">
                  <c:v>8192</c:v>
                </c:pt>
                <c:pt idx="3028">
                  <c:v>4096</c:v>
                </c:pt>
                <c:pt idx="3029">
                  <c:v>4096</c:v>
                </c:pt>
                <c:pt idx="3030">
                  <c:v>4096</c:v>
                </c:pt>
                <c:pt idx="3031">
                  <c:v>4096</c:v>
                </c:pt>
                <c:pt idx="3032">
                  <c:v>4096</c:v>
                </c:pt>
                <c:pt idx="3033">
                  <c:v>8192</c:v>
                </c:pt>
                <c:pt idx="3034">
                  <c:v>8192</c:v>
                </c:pt>
                <c:pt idx="3035">
                  <c:v>8192</c:v>
                </c:pt>
                <c:pt idx="3036">
                  <c:v>8192</c:v>
                </c:pt>
                <c:pt idx="3037">
                  <c:v>8192</c:v>
                </c:pt>
                <c:pt idx="3038">
                  <c:v>8192</c:v>
                </c:pt>
                <c:pt idx="3039">
                  <c:v>8192</c:v>
                </c:pt>
                <c:pt idx="3040">
                  <c:v>8192</c:v>
                </c:pt>
                <c:pt idx="3041">
                  <c:v>4096</c:v>
                </c:pt>
                <c:pt idx="3042">
                  <c:v>8192</c:v>
                </c:pt>
                <c:pt idx="3043">
                  <c:v>4096</c:v>
                </c:pt>
                <c:pt idx="3044">
                  <c:v>4096</c:v>
                </c:pt>
                <c:pt idx="3045">
                  <c:v>4096</c:v>
                </c:pt>
                <c:pt idx="3046">
                  <c:v>4096</c:v>
                </c:pt>
                <c:pt idx="3047">
                  <c:v>4096</c:v>
                </c:pt>
                <c:pt idx="3048">
                  <c:v>4096</c:v>
                </c:pt>
                <c:pt idx="3049">
                  <c:v>4096</c:v>
                </c:pt>
                <c:pt idx="3050">
                  <c:v>8192</c:v>
                </c:pt>
                <c:pt idx="3051">
                  <c:v>12288</c:v>
                </c:pt>
                <c:pt idx="3052">
                  <c:v>12288</c:v>
                </c:pt>
                <c:pt idx="3053">
                  <c:v>12288</c:v>
                </c:pt>
                <c:pt idx="3054">
                  <c:v>12288</c:v>
                </c:pt>
                <c:pt idx="3055">
                  <c:v>8192</c:v>
                </c:pt>
                <c:pt idx="3056">
                  <c:v>8192</c:v>
                </c:pt>
                <c:pt idx="3057">
                  <c:v>8192</c:v>
                </c:pt>
                <c:pt idx="3058">
                  <c:v>8192</c:v>
                </c:pt>
                <c:pt idx="3059">
                  <c:v>8192</c:v>
                </c:pt>
                <c:pt idx="3060">
                  <c:v>8192</c:v>
                </c:pt>
                <c:pt idx="3061">
                  <c:v>4096</c:v>
                </c:pt>
                <c:pt idx="3062">
                  <c:v>8192</c:v>
                </c:pt>
                <c:pt idx="3063">
                  <c:v>4096</c:v>
                </c:pt>
                <c:pt idx="3064">
                  <c:v>4096</c:v>
                </c:pt>
                <c:pt idx="3065">
                  <c:v>4096</c:v>
                </c:pt>
                <c:pt idx="3066">
                  <c:v>4096</c:v>
                </c:pt>
                <c:pt idx="3067">
                  <c:v>4096</c:v>
                </c:pt>
                <c:pt idx="3068">
                  <c:v>12288</c:v>
                </c:pt>
                <c:pt idx="3069">
                  <c:v>8192</c:v>
                </c:pt>
                <c:pt idx="3070">
                  <c:v>8192</c:v>
                </c:pt>
                <c:pt idx="3071">
                  <c:v>8192</c:v>
                </c:pt>
                <c:pt idx="3072">
                  <c:v>8192</c:v>
                </c:pt>
                <c:pt idx="3073">
                  <c:v>8192</c:v>
                </c:pt>
                <c:pt idx="3074">
                  <c:v>8192</c:v>
                </c:pt>
                <c:pt idx="3075">
                  <c:v>8192</c:v>
                </c:pt>
                <c:pt idx="3076">
                  <c:v>8192</c:v>
                </c:pt>
                <c:pt idx="3077">
                  <c:v>4096</c:v>
                </c:pt>
                <c:pt idx="3078">
                  <c:v>8192</c:v>
                </c:pt>
                <c:pt idx="3079">
                  <c:v>8192</c:v>
                </c:pt>
                <c:pt idx="3080">
                  <c:v>8192</c:v>
                </c:pt>
                <c:pt idx="3081">
                  <c:v>8192</c:v>
                </c:pt>
                <c:pt idx="3082">
                  <c:v>8192</c:v>
                </c:pt>
                <c:pt idx="3083">
                  <c:v>8192</c:v>
                </c:pt>
                <c:pt idx="3084">
                  <c:v>8192</c:v>
                </c:pt>
                <c:pt idx="3085">
                  <c:v>8192</c:v>
                </c:pt>
                <c:pt idx="3086">
                  <c:v>4096</c:v>
                </c:pt>
                <c:pt idx="3087">
                  <c:v>8192</c:v>
                </c:pt>
                <c:pt idx="3088">
                  <c:v>8192</c:v>
                </c:pt>
                <c:pt idx="3089">
                  <c:v>8192</c:v>
                </c:pt>
                <c:pt idx="3090">
                  <c:v>8192</c:v>
                </c:pt>
                <c:pt idx="3091">
                  <c:v>8192</c:v>
                </c:pt>
                <c:pt idx="3092">
                  <c:v>8192</c:v>
                </c:pt>
                <c:pt idx="3093">
                  <c:v>8192</c:v>
                </c:pt>
                <c:pt idx="3094">
                  <c:v>8192</c:v>
                </c:pt>
                <c:pt idx="3095">
                  <c:v>8192</c:v>
                </c:pt>
                <c:pt idx="3096">
                  <c:v>8192</c:v>
                </c:pt>
                <c:pt idx="3097">
                  <c:v>8192</c:v>
                </c:pt>
                <c:pt idx="3098">
                  <c:v>8192</c:v>
                </c:pt>
                <c:pt idx="3099">
                  <c:v>8192</c:v>
                </c:pt>
                <c:pt idx="3100">
                  <c:v>8192</c:v>
                </c:pt>
                <c:pt idx="3101">
                  <c:v>8192</c:v>
                </c:pt>
                <c:pt idx="3102">
                  <c:v>8192</c:v>
                </c:pt>
                <c:pt idx="3103">
                  <c:v>8192</c:v>
                </c:pt>
                <c:pt idx="3104">
                  <c:v>8192</c:v>
                </c:pt>
                <c:pt idx="3105">
                  <c:v>8192</c:v>
                </c:pt>
                <c:pt idx="3106">
                  <c:v>8192</c:v>
                </c:pt>
                <c:pt idx="3107">
                  <c:v>4096</c:v>
                </c:pt>
                <c:pt idx="3108">
                  <c:v>4096</c:v>
                </c:pt>
                <c:pt idx="3109">
                  <c:v>4096</c:v>
                </c:pt>
                <c:pt idx="3110">
                  <c:v>4096</c:v>
                </c:pt>
                <c:pt idx="3111">
                  <c:v>8192</c:v>
                </c:pt>
                <c:pt idx="3112">
                  <c:v>8192</c:v>
                </c:pt>
                <c:pt idx="3113">
                  <c:v>8192</c:v>
                </c:pt>
                <c:pt idx="3114">
                  <c:v>8192</c:v>
                </c:pt>
                <c:pt idx="3115">
                  <c:v>8192</c:v>
                </c:pt>
                <c:pt idx="3116">
                  <c:v>12288</c:v>
                </c:pt>
                <c:pt idx="3117">
                  <c:v>12288</c:v>
                </c:pt>
                <c:pt idx="3118">
                  <c:v>12288</c:v>
                </c:pt>
                <c:pt idx="3119">
                  <c:v>12288</c:v>
                </c:pt>
                <c:pt idx="3120">
                  <c:v>4096</c:v>
                </c:pt>
                <c:pt idx="3121">
                  <c:v>4096</c:v>
                </c:pt>
                <c:pt idx="3122">
                  <c:v>4096</c:v>
                </c:pt>
                <c:pt idx="3123">
                  <c:v>4096</c:v>
                </c:pt>
                <c:pt idx="3124">
                  <c:v>8192</c:v>
                </c:pt>
                <c:pt idx="3125">
                  <c:v>8192</c:v>
                </c:pt>
                <c:pt idx="3126">
                  <c:v>8192</c:v>
                </c:pt>
                <c:pt idx="3127">
                  <c:v>8192</c:v>
                </c:pt>
                <c:pt idx="3128">
                  <c:v>4096</c:v>
                </c:pt>
                <c:pt idx="3129">
                  <c:v>4096</c:v>
                </c:pt>
                <c:pt idx="3130">
                  <c:v>4096</c:v>
                </c:pt>
                <c:pt idx="3131">
                  <c:v>4096</c:v>
                </c:pt>
                <c:pt idx="3132">
                  <c:v>4096</c:v>
                </c:pt>
                <c:pt idx="3133">
                  <c:v>4096</c:v>
                </c:pt>
                <c:pt idx="3134">
                  <c:v>4096</c:v>
                </c:pt>
                <c:pt idx="3135">
                  <c:v>4096</c:v>
                </c:pt>
                <c:pt idx="3136">
                  <c:v>4096</c:v>
                </c:pt>
                <c:pt idx="3137">
                  <c:v>8192</c:v>
                </c:pt>
                <c:pt idx="3138">
                  <c:v>8192</c:v>
                </c:pt>
                <c:pt idx="3139">
                  <c:v>8192</c:v>
                </c:pt>
                <c:pt idx="3140">
                  <c:v>8192</c:v>
                </c:pt>
                <c:pt idx="3141">
                  <c:v>4096</c:v>
                </c:pt>
                <c:pt idx="3142">
                  <c:v>4096</c:v>
                </c:pt>
                <c:pt idx="3143">
                  <c:v>4096</c:v>
                </c:pt>
                <c:pt idx="3144">
                  <c:v>4096</c:v>
                </c:pt>
                <c:pt idx="3145">
                  <c:v>4096</c:v>
                </c:pt>
                <c:pt idx="3146">
                  <c:v>12288</c:v>
                </c:pt>
                <c:pt idx="3147">
                  <c:v>8192</c:v>
                </c:pt>
                <c:pt idx="3148">
                  <c:v>8192</c:v>
                </c:pt>
                <c:pt idx="3149">
                  <c:v>8192</c:v>
                </c:pt>
                <c:pt idx="3150">
                  <c:v>8192</c:v>
                </c:pt>
                <c:pt idx="3151">
                  <c:v>8192</c:v>
                </c:pt>
                <c:pt idx="3152">
                  <c:v>8192</c:v>
                </c:pt>
                <c:pt idx="3153">
                  <c:v>8192</c:v>
                </c:pt>
                <c:pt idx="3154">
                  <c:v>8192</c:v>
                </c:pt>
                <c:pt idx="3155">
                  <c:v>8192</c:v>
                </c:pt>
                <c:pt idx="3156">
                  <c:v>8192</c:v>
                </c:pt>
                <c:pt idx="3157">
                  <c:v>8192</c:v>
                </c:pt>
                <c:pt idx="3158">
                  <c:v>8192</c:v>
                </c:pt>
                <c:pt idx="3159">
                  <c:v>8192</c:v>
                </c:pt>
                <c:pt idx="3160">
                  <c:v>8192</c:v>
                </c:pt>
                <c:pt idx="3161">
                  <c:v>4096</c:v>
                </c:pt>
                <c:pt idx="3162">
                  <c:v>8192</c:v>
                </c:pt>
                <c:pt idx="3163">
                  <c:v>8192</c:v>
                </c:pt>
                <c:pt idx="3164">
                  <c:v>8192</c:v>
                </c:pt>
                <c:pt idx="3165">
                  <c:v>4096</c:v>
                </c:pt>
                <c:pt idx="3166">
                  <c:v>8192</c:v>
                </c:pt>
                <c:pt idx="3167">
                  <c:v>8192</c:v>
                </c:pt>
                <c:pt idx="3168">
                  <c:v>8192</c:v>
                </c:pt>
                <c:pt idx="3169">
                  <c:v>8192</c:v>
                </c:pt>
                <c:pt idx="3170">
                  <c:v>8192</c:v>
                </c:pt>
                <c:pt idx="3171">
                  <c:v>4096</c:v>
                </c:pt>
                <c:pt idx="3172">
                  <c:v>8192</c:v>
                </c:pt>
                <c:pt idx="3173">
                  <c:v>8192</c:v>
                </c:pt>
                <c:pt idx="3174">
                  <c:v>8192</c:v>
                </c:pt>
                <c:pt idx="3175">
                  <c:v>8192</c:v>
                </c:pt>
                <c:pt idx="3176">
                  <c:v>8192</c:v>
                </c:pt>
                <c:pt idx="3177">
                  <c:v>8192</c:v>
                </c:pt>
                <c:pt idx="3178">
                  <c:v>8192</c:v>
                </c:pt>
                <c:pt idx="3179">
                  <c:v>8192</c:v>
                </c:pt>
                <c:pt idx="3180">
                  <c:v>8192</c:v>
                </c:pt>
                <c:pt idx="3181">
                  <c:v>8192</c:v>
                </c:pt>
                <c:pt idx="3182">
                  <c:v>8192</c:v>
                </c:pt>
                <c:pt idx="3183">
                  <c:v>8192</c:v>
                </c:pt>
                <c:pt idx="3184">
                  <c:v>8192</c:v>
                </c:pt>
                <c:pt idx="3185">
                  <c:v>8192</c:v>
                </c:pt>
                <c:pt idx="3186">
                  <c:v>8192</c:v>
                </c:pt>
                <c:pt idx="3187">
                  <c:v>8192</c:v>
                </c:pt>
                <c:pt idx="3188">
                  <c:v>8192</c:v>
                </c:pt>
                <c:pt idx="3189">
                  <c:v>8192</c:v>
                </c:pt>
                <c:pt idx="3190">
                  <c:v>8192</c:v>
                </c:pt>
                <c:pt idx="3191">
                  <c:v>8192</c:v>
                </c:pt>
                <c:pt idx="3192">
                  <c:v>8192</c:v>
                </c:pt>
                <c:pt idx="3193">
                  <c:v>8192</c:v>
                </c:pt>
                <c:pt idx="3194">
                  <c:v>8192</c:v>
                </c:pt>
                <c:pt idx="3195">
                  <c:v>8192</c:v>
                </c:pt>
                <c:pt idx="3196">
                  <c:v>8192</c:v>
                </c:pt>
                <c:pt idx="3197">
                  <c:v>8192</c:v>
                </c:pt>
                <c:pt idx="3198">
                  <c:v>8192</c:v>
                </c:pt>
                <c:pt idx="3199">
                  <c:v>12288</c:v>
                </c:pt>
                <c:pt idx="3200">
                  <c:v>12288</c:v>
                </c:pt>
                <c:pt idx="3201">
                  <c:v>12288</c:v>
                </c:pt>
                <c:pt idx="3202">
                  <c:v>12288</c:v>
                </c:pt>
                <c:pt idx="3203">
                  <c:v>4096</c:v>
                </c:pt>
                <c:pt idx="3204">
                  <c:v>4096</c:v>
                </c:pt>
                <c:pt idx="3205">
                  <c:v>4096</c:v>
                </c:pt>
                <c:pt idx="3206">
                  <c:v>4096</c:v>
                </c:pt>
                <c:pt idx="3207">
                  <c:v>8192</c:v>
                </c:pt>
                <c:pt idx="3208">
                  <c:v>8192</c:v>
                </c:pt>
                <c:pt idx="3209">
                  <c:v>8192</c:v>
                </c:pt>
                <c:pt idx="3210">
                  <c:v>8192</c:v>
                </c:pt>
                <c:pt idx="3211">
                  <c:v>8192</c:v>
                </c:pt>
                <c:pt idx="3212">
                  <c:v>4096</c:v>
                </c:pt>
                <c:pt idx="3213">
                  <c:v>4096</c:v>
                </c:pt>
                <c:pt idx="3214">
                  <c:v>4096</c:v>
                </c:pt>
                <c:pt idx="3215">
                  <c:v>4096</c:v>
                </c:pt>
                <c:pt idx="3216">
                  <c:v>8192</c:v>
                </c:pt>
                <c:pt idx="3217">
                  <c:v>8192</c:v>
                </c:pt>
                <c:pt idx="3218">
                  <c:v>8192</c:v>
                </c:pt>
                <c:pt idx="3219">
                  <c:v>8192</c:v>
                </c:pt>
                <c:pt idx="3220">
                  <c:v>8192</c:v>
                </c:pt>
                <c:pt idx="3221">
                  <c:v>8192</c:v>
                </c:pt>
                <c:pt idx="3222">
                  <c:v>4096</c:v>
                </c:pt>
                <c:pt idx="3223">
                  <c:v>4096</c:v>
                </c:pt>
                <c:pt idx="3224">
                  <c:v>8192</c:v>
                </c:pt>
                <c:pt idx="3225">
                  <c:v>4096</c:v>
                </c:pt>
                <c:pt idx="3226">
                  <c:v>8192</c:v>
                </c:pt>
                <c:pt idx="3227">
                  <c:v>8192</c:v>
                </c:pt>
                <c:pt idx="3228">
                  <c:v>4096</c:v>
                </c:pt>
                <c:pt idx="3229">
                  <c:v>4096</c:v>
                </c:pt>
                <c:pt idx="3230">
                  <c:v>8192</c:v>
                </c:pt>
                <c:pt idx="3231">
                  <c:v>12288</c:v>
                </c:pt>
                <c:pt idx="3232">
                  <c:v>4096</c:v>
                </c:pt>
                <c:pt idx="3233">
                  <c:v>8192</c:v>
                </c:pt>
                <c:pt idx="3234">
                  <c:v>8192</c:v>
                </c:pt>
                <c:pt idx="3235">
                  <c:v>8192</c:v>
                </c:pt>
                <c:pt idx="3236">
                  <c:v>8192</c:v>
                </c:pt>
                <c:pt idx="3237">
                  <c:v>8192</c:v>
                </c:pt>
                <c:pt idx="3238">
                  <c:v>8192</c:v>
                </c:pt>
                <c:pt idx="3239">
                  <c:v>12288</c:v>
                </c:pt>
                <c:pt idx="3240">
                  <c:v>12288</c:v>
                </c:pt>
                <c:pt idx="3241">
                  <c:v>4096</c:v>
                </c:pt>
                <c:pt idx="3242">
                  <c:v>4096</c:v>
                </c:pt>
                <c:pt idx="3243">
                  <c:v>8192</c:v>
                </c:pt>
                <c:pt idx="3244">
                  <c:v>8192</c:v>
                </c:pt>
                <c:pt idx="3245">
                  <c:v>8192</c:v>
                </c:pt>
                <c:pt idx="3246">
                  <c:v>8192</c:v>
                </c:pt>
                <c:pt idx="3247">
                  <c:v>4096</c:v>
                </c:pt>
                <c:pt idx="3248">
                  <c:v>4096</c:v>
                </c:pt>
                <c:pt idx="3249">
                  <c:v>12288</c:v>
                </c:pt>
                <c:pt idx="3250">
                  <c:v>4096</c:v>
                </c:pt>
                <c:pt idx="3251">
                  <c:v>8192</c:v>
                </c:pt>
                <c:pt idx="3252">
                  <c:v>8192</c:v>
                </c:pt>
                <c:pt idx="3253">
                  <c:v>4096</c:v>
                </c:pt>
                <c:pt idx="3254">
                  <c:v>12288</c:v>
                </c:pt>
                <c:pt idx="3255">
                  <c:v>4096</c:v>
                </c:pt>
                <c:pt idx="3256">
                  <c:v>8192</c:v>
                </c:pt>
                <c:pt idx="3257">
                  <c:v>8192</c:v>
                </c:pt>
                <c:pt idx="3258">
                  <c:v>4096</c:v>
                </c:pt>
                <c:pt idx="3259">
                  <c:v>4096</c:v>
                </c:pt>
                <c:pt idx="3260">
                  <c:v>8192</c:v>
                </c:pt>
                <c:pt idx="3261">
                  <c:v>8192</c:v>
                </c:pt>
                <c:pt idx="3262">
                  <c:v>8192</c:v>
                </c:pt>
                <c:pt idx="3263">
                  <c:v>8192</c:v>
                </c:pt>
                <c:pt idx="3264">
                  <c:v>8192</c:v>
                </c:pt>
                <c:pt idx="3265">
                  <c:v>8192</c:v>
                </c:pt>
                <c:pt idx="3266">
                  <c:v>4096</c:v>
                </c:pt>
                <c:pt idx="3267">
                  <c:v>4096</c:v>
                </c:pt>
                <c:pt idx="3268">
                  <c:v>8192</c:v>
                </c:pt>
                <c:pt idx="3269">
                  <c:v>4096</c:v>
                </c:pt>
                <c:pt idx="3270">
                  <c:v>4096</c:v>
                </c:pt>
                <c:pt idx="3271">
                  <c:v>8192</c:v>
                </c:pt>
                <c:pt idx="3272">
                  <c:v>4096</c:v>
                </c:pt>
                <c:pt idx="3273">
                  <c:v>4096</c:v>
                </c:pt>
                <c:pt idx="3274">
                  <c:v>4096</c:v>
                </c:pt>
                <c:pt idx="3275">
                  <c:v>4096</c:v>
                </c:pt>
                <c:pt idx="3276">
                  <c:v>8192</c:v>
                </c:pt>
                <c:pt idx="3277">
                  <c:v>8192</c:v>
                </c:pt>
                <c:pt idx="3278">
                  <c:v>8192</c:v>
                </c:pt>
                <c:pt idx="3279">
                  <c:v>8192</c:v>
                </c:pt>
                <c:pt idx="3280">
                  <c:v>8192</c:v>
                </c:pt>
                <c:pt idx="3281">
                  <c:v>8192</c:v>
                </c:pt>
                <c:pt idx="3282">
                  <c:v>12288</c:v>
                </c:pt>
                <c:pt idx="3283">
                  <c:v>12288</c:v>
                </c:pt>
                <c:pt idx="3284">
                  <c:v>12288</c:v>
                </c:pt>
                <c:pt idx="3285">
                  <c:v>12288</c:v>
                </c:pt>
                <c:pt idx="3286">
                  <c:v>12288</c:v>
                </c:pt>
                <c:pt idx="3287">
                  <c:v>12288</c:v>
                </c:pt>
                <c:pt idx="3288">
                  <c:v>12288</c:v>
                </c:pt>
                <c:pt idx="3289">
                  <c:v>12288</c:v>
                </c:pt>
                <c:pt idx="3290">
                  <c:v>4096</c:v>
                </c:pt>
                <c:pt idx="3291">
                  <c:v>4096</c:v>
                </c:pt>
                <c:pt idx="3292">
                  <c:v>8192</c:v>
                </c:pt>
                <c:pt idx="3293">
                  <c:v>12288</c:v>
                </c:pt>
                <c:pt idx="3294">
                  <c:v>4096</c:v>
                </c:pt>
                <c:pt idx="3295">
                  <c:v>4096</c:v>
                </c:pt>
                <c:pt idx="3296">
                  <c:v>4096</c:v>
                </c:pt>
                <c:pt idx="3297">
                  <c:v>4096</c:v>
                </c:pt>
                <c:pt idx="3298">
                  <c:v>4096</c:v>
                </c:pt>
                <c:pt idx="3299">
                  <c:v>8192</c:v>
                </c:pt>
                <c:pt idx="3300">
                  <c:v>8192</c:v>
                </c:pt>
                <c:pt idx="3301">
                  <c:v>8192</c:v>
                </c:pt>
                <c:pt idx="3302">
                  <c:v>8192</c:v>
                </c:pt>
                <c:pt idx="3303">
                  <c:v>8192</c:v>
                </c:pt>
                <c:pt idx="3304">
                  <c:v>8192</c:v>
                </c:pt>
                <c:pt idx="3305">
                  <c:v>8192</c:v>
                </c:pt>
                <c:pt idx="3306">
                  <c:v>8192</c:v>
                </c:pt>
                <c:pt idx="3307">
                  <c:v>8192</c:v>
                </c:pt>
                <c:pt idx="3308">
                  <c:v>8192</c:v>
                </c:pt>
                <c:pt idx="3309">
                  <c:v>8192</c:v>
                </c:pt>
                <c:pt idx="3310">
                  <c:v>4096</c:v>
                </c:pt>
                <c:pt idx="3311">
                  <c:v>8192</c:v>
                </c:pt>
                <c:pt idx="3312">
                  <c:v>8192</c:v>
                </c:pt>
                <c:pt idx="3313">
                  <c:v>12288</c:v>
                </c:pt>
                <c:pt idx="3314">
                  <c:v>8192</c:v>
                </c:pt>
                <c:pt idx="3315">
                  <c:v>8192</c:v>
                </c:pt>
                <c:pt idx="3316">
                  <c:v>4096</c:v>
                </c:pt>
                <c:pt idx="3317">
                  <c:v>4096</c:v>
                </c:pt>
                <c:pt idx="3318">
                  <c:v>4096</c:v>
                </c:pt>
                <c:pt idx="3319">
                  <c:v>4096</c:v>
                </c:pt>
                <c:pt idx="3320">
                  <c:v>4096</c:v>
                </c:pt>
                <c:pt idx="3321">
                  <c:v>8192</c:v>
                </c:pt>
                <c:pt idx="3322">
                  <c:v>4096</c:v>
                </c:pt>
                <c:pt idx="3323">
                  <c:v>4096</c:v>
                </c:pt>
                <c:pt idx="3324">
                  <c:v>4096</c:v>
                </c:pt>
                <c:pt idx="3325">
                  <c:v>4096</c:v>
                </c:pt>
                <c:pt idx="3326">
                  <c:v>8192</c:v>
                </c:pt>
                <c:pt idx="3327">
                  <c:v>8192</c:v>
                </c:pt>
                <c:pt idx="3328">
                  <c:v>12288</c:v>
                </c:pt>
                <c:pt idx="3329">
                  <c:v>8192</c:v>
                </c:pt>
                <c:pt idx="3330">
                  <c:v>8192</c:v>
                </c:pt>
                <c:pt idx="3331">
                  <c:v>8192</c:v>
                </c:pt>
                <c:pt idx="3332">
                  <c:v>8192</c:v>
                </c:pt>
                <c:pt idx="3333">
                  <c:v>8192</c:v>
                </c:pt>
                <c:pt idx="3334">
                  <c:v>8192</c:v>
                </c:pt>
                <c:pt idx="3335">
                  <c:v>8192</c:v>
                </c:pt>
                <c:pt idx="3336">
                  <c:v>8192</c:v>
                </c:pt>
                <c:pt idx="3337">
                  <c:v>8192</c:v>
                </c:pt>
                <c:pt idx="3338">
                  <c:v>8192</c:v>
                </c:pt>
                <c:pt idx="3339">
                  <c:v>8192</c:v>
                </c:pt>
                <c:pt idx="3340">
                  <c:v>4096</c:v>
                </c:pt>
                <c:pt idx="3341">
                  <c:v>8192</c:v>
                </c:pt>
                <c:pt idx="3342">
                  <c:v>8192</c:v>
                </c:pt>
                <c:pt idx="3343">
                  <c:v>8192</c:v>
                </c:pt>
                <c:pt idx="3344">
                  <c:v>8192</c:v>
                </c:pt>
                <c:pt idx="3345">
                  <c:v>8192</c:v>
                </c:pt>
                <c:pt idx="3346">
                  <c:v>8192</c:v>
                </c:pt>
                <c:pt idx="3347">
                  <c:v>8192</c:v>
                </c:pt>
                <c:pt idx="3348">
                  <c:v>8192</c:v>
                </c:pt>
                <c:pt idx="3349">
                  <c:v>8192</c:v>
                </c:pt>
                <c:pt idx="3350">
                  <c:v>8192</c:v>
                </c:pt>
                <c:pt idx="3351">
                  <c:v>8192</c:v>
                </c:pt>
                <c:pt idx="3352">
                  <c:v>8192</c:v>
                </c:pt>
                <c:pt idx="3353">
                  <c:v>8192</c:v>
                </c:pt>
                <c:pt idx="3354">
                  <c:v>8192</c:v>
                </c:pt>
                <c:pt idx="3355">
                  <c:v>4096</c:v>
                </c:pt>
                <c:pt idx="3356">
                  <c:v>8192</c:v>
                </c:pt>
                <c:pt idx="3357">
                  <c:v>8192</c:v>
                </c:pt>
                <c:pt idx="3358">
                  <c:v>8192</c:v>
                </c:pt>
                <c:pt idx="3359">
                  <c:v>8192</c:v>
                </c:pt>
                <c:pt idx="3360">
                  <c:v>8192</c:v>
                </c:pt>
                <c:pt idx="3361">
                  <c:v>8192</c:v>
                </c:pt>
                <c:pt idx="3362">
                  <c:v>8192</c:v>
                </c:pt>
                <c:pt idx="3363">
                  <c:v>8192</c:v>
                </c:pt>
                <c:pt idx="3364">
                  <c:v>8192</c:v>
                </c:pt>
                <c:pt idx="3365">
                  <c:v>8192</c:v>
                </c:pt>
                <c:pt idx="3366">
                  <c:v>8192</c:v>
                </c:pt>
                <c:pt idx="3367">
                  <c:v>8192</c:v>
                </c:pt>
                <c:pt idx="3368">
                  <c:v>8192</c:v>
                </c:pt>
                <c:pt idx="3369">
                  <c:v>8192</c:v>
                </c:pt>
                <c:pt idx="3370">
                  <c:v>8192</c:v>
                </c:pt>
                <c:pt idx="3371">
                  <c:v>8192</c:v>
                </c:pt>
                <c:pt idx="3372">
                  <c:v>8192</c:v>
                </c:pt>
                <c:pt idx="3373">
                  <c:v>8192</c:v>
                </c:pt>
                <c:pt idx="3374">
                  <c:v>8192</c:v>
                </c:pt>
                <c:pt idx="3375">
                  <c:v>8192</c:v>
                </c:pt>
                <c:pt idx="3376">
                  <c:v>8192</c:v>
                </c:pt>
                <c:pt idx="3377">
                  <c:v>8192</c:v>
                </c:pt>
                <c:pt idx="3378">
                  <c:v>12288</c:v>
                </c:pt>
                <c:pt idx="3379">
                  <c:v>8192</c:v>
                </c:pt>
                <c:pt idx="3380">
                  <c:v>12288</c:v>
                </c:pt>
                <c:pt idx="3381">
                  <c:v>8192</c:v>
                </c:pt>
                <c:pt idx="3382">
                  <c:v>12288</c:v>
                </c:pt>
                <c:pt idx="3383">
                  <c:v>8192</c:v>
                </c:pt>
                <c:pt idx="3384">
                  <c:v>8192</c:v>
                </c:pt>
                <c:pt idx="3385">
                  <c:v>12288</c:v>
                </c:pt>
                <c:pt idx="3386">
                  <c:v>8192</c:v>
                </c:pt>
                <c:pt idx="3387">
                  <c:v>8192</c:v>
                </c:pt>
                <c:pt idx="3388">
                  <c:v>8192</c:v>
                </c:pt>
                <c:pt idx="3389">
                  <c:v>8192</c:v>
                </c:pt>
                <c:pt idx="3390">
                  <c:v>8192</c:v>
                </c:pt>
                <c:pt idx="3391">
                  <c:v>8192</c:v>
                </c:pt>
                <c:pt idx="3392">
                  <c:v>8192</c:v>
                </c:pt>
                <c:pt idx="3393">
                  <c:v>8192</c:v>
                </c:pt>
                <c:pt idx="3394">
                  <c:v>8192</c:v>
                </c:pt>
                <c:pt idx="3395">
                  <c:v>8192</c:v>
                </c:pt>
                <c:pt idx="3396">
                  <c:v>8192</c:v>
                </c:pt>
                <c:pt idx="3397">
                  <c:v>8192</c:v>
                </c:pt>
                <c:pt idx="3398">
                  <c:v>8192</c:v>
                </c:pt>
                <c:pt idx="3399">
                  <c:v>8192</c:v>
                </c:pt>
                <c:pt idx="3400">
                  <c:v>8192</c:v>
                </c:pt>
                <c:pt idx="3401">
                  <c:v>8192</c:v>
                </c:pt>
                <c:pt idx="3402">
                  <c:v>8192</c:v>
                </c:pt>
                <c:pt idx="3403">
                  <c:v>8192</c:v>
                </c:pt>
                <c:pt idx="3404">
                  <c:v>8192</c:v>
                </c:pt>
                <c:pt idx="3405">
                  <c:v>8192</c:v>
                </c:pt>
                <c:pt idx="3406">
                  <c:v>8192</c:v>
                </c:pt>
                <c:pt idx="3407">
                  <c:v>8192</c:v>
                </c:pt>
                <c:pt idx="3408">
                  <c:v>8192</c:v>
                </c:pt>
                <c:pt idx="3409">
                  <c:v>8192</c:v>
                </c:pt>
                <c:pt idx="3410">
                  <c:v>8192</c:v>
                </c:pt>
                <c:pt idx="3411">
                  <c:v>12288</c:v>
                </c:pt>
                <c:pt idx="3412">
                  <c:v>8192</c:v>
                </c:pt>
                <c:pt idx="3413">
                  <c:v>8192</c:v>
                </c:pt>
                <c:pt idx="3414">
                  <c:v>8192</c:v>
                </c:pt>
                <c:pt idx="3415">
                  <c:v>8192</c:v>
                </c:pt>
                <c:pt idx="3416">
                  <c:v>8192</c:v>
                </c:pt>
                <c:pt idx="3417">
                  <c:v>8192</c:v>
                </c:pt>
                <c:pt idx="3418">
                  <c:v>8192</c:v>
                </c:pt>
                <c:pt idx="3419">
                  <c:v>8192</c:v>
                </c:pt>
                <c:pt idx="3420">
                  <c:v>4096</c:v>
                </c:pt>
                <c:pt idx="3421">
                  <c:v>4096</c:v>
                </c:pt>
                <c:pt idx="3422">
                  <c:v>4096</c:v>
                </c:pt>
                <c:pt idx="3423">
                  <c:v>4096</c:v>
                </c:pt>
                <c:pt idx="3424">
                  <c:v>12288</c:v>
                </c:pt>
                <c:pt idx="3425">
                  <c:v>12288</c:v>
                </c:pt>
                <c:pt idx="3426">
                  <c:v>12288</c:v>
                </c:pt>
                <c:pt idx="3427">
                  <c:v>8192</c:v>
                </c:pt>
                <c:pt idx="3428">
                  <c:v>12288</c:v>
                </c:pt>
                <c:pt idx="3429">
                  <c:v>4096</c:v>
                </c:pt>
                <c:pt idx="3430">
                  <c:v>8192</c:v>
                </c:pt>
                <c:pt idx="3431">
                  <c:v>4096</c:v>
                </c:pt>
                <c:pt idx="3432">
                  <c:v>4096</c:v>
                </c:pt>
                <c:pt idx="3433">
                  <c:v>4096</c:v>
                </c:pt>
                <c:pt idx="3434">
                  <c:v>4096</c:v>
                </c:pt>
                <c:pt idx="3435">
                  <c:v>12288</c:v>
                </c:pt>
                <c:pt idx="3436">
                  <c:v>8192</c:v>
                </c:pt>
                <c:pt idx="3437">
                  <c:v>8192</c:v>
                </c:pt>
                <c:pt idx="3438">
                  <c:v>8192</c:v>
                </c:pt>
                <c:pt idx="3439">
                  <c:v>8192</c:v>
                </c:pt>
                <c:pt idx="3440">
                  <c:v>4096</c:v>
                </c:pt>
                <c:pt idx="3441">
                  <c:v>8192</c:v>
                </c:pt>
                <c:pt idx="3442">
                  <c:v>8192</c:v>
                </c:pt>
                <c:pt idx="3443">
                  <c:v>8192</c:v>
                </c:pt>
                <c:pt idx="3444">
                  <c:v>8192</c:v>
                </c:pt>
                <c:pt idx="3445">
                  <c:v>8192</c:v>
                </c:pt>
                <c:pt idx="3446">
                  <c:v>8192</c:v>
                </c:pt>
                <c:pt idx="3447">
                  <c:v>8192</c:v>
                </c:pt>
                <c:pt idx="3448">
                  <c:v>8192</c:v>
                </c:pt>
                <c:pt idx="3449">
                  <c:v>8192</c:v>
                </c:pt>
                <c:pt idx="3450">
                  <c:v>8192</c:v>
                </c:pt>
                <c:pt idx="3451">
                  <c:v>8192</c:v>
                </c:pt>
                <c:pt idx="3452">
                  <c:v>8192</c:v>
                </c:pt>
                <c:pt idx="3453">
                  <c:v>8192</c:v>
                </c:pt>
                <c:pt idx="3454">
                  <c:v>4096</c:v>
                </c:pt>
                <c:pt idx="3455">
                  <c:v>4096</c:v>
                </c:pt>
                <c:pt idx="3456">
                  <c:v>4096</c:v>
                </c:pt>
                <c:pt idx="3457">
                  <c:v>4096</c:v>
                </c:pt>
                <c:pt idx="3458">
                  <c:v>8192</c:v>
                </c:pt>
                <c:pt idx="3459">
                  <c:v>8192</c:v>
                </c:pt>
                <c:pt idx="3460">
                  <c:v>8192</c:v>
                </c:pt>
                <c:pt idx="3461">
                  <c:v>8192</c:v>
                </c:pt>
                <c:pt idx="3462">
                  <c:v>8192</c:v>
                </c:pt>
                <c:pt idx="3463">
                  <c:v>8192</c:v>
                </c:pt>
                <c:pt idx="3464">
                  <c:v>8192</c:v>
                </c:pt>
                <c:pt idx="3465">
                  <c:v>8192</c:v>
                </c:pt>
                <c:pt idx="3466">
                  <c:v>8192</c:v>
                </c:pt>
                <c:pt idx="3467">
                  <c:v>8192</c:v>
                </c:pt>
                <c:pt idx="3468">
                  <c:v>8192</c:v>
                </c:pt>
                <c:pt idx="3469">
                  <c:v>4096</c:v>
                </c:pt>
                <c:pt idx="3470">
                  <c:v>8192</c:v>
                </c:pt>
                <c:pt idx="3471">
                  <c:v>4096</c:v>
                </c:pt>
                <c:pt idx="3472">
                  <c:v>8192</c:v>
                </c:pt>
                <c:pt idx="3473">
                  <c:v>4096</c:v>
                </c:pt>
                <c:pt idx="3474">
                  <c:v>8192</c:v>
                </c:pt>
                <c:pt idx="3475">
                  <c:v>4096</c:v>
                </c:pt>
                <c:pt idx="3476">
                  <c:v>8192</c:v>
                </c:pt>
                <c:pt idx="3477">
                  <c:v>8192</c:v>
                </c:pt>
                <c:pt idx="3478">
                  <c:v>8192</c:v>
                </c:pt>
                <c:pt idx="3479">
                  <c:v>8192</c:v>
                </c:pt>
                <c:pt idx="3480">
                  <c:v>8192</c:v>
                </c:pt>
                <c:pt idx="3481">
                  <c:v>4096</c:v>
                </c:pt>
                <c:pt idx="3482">
                  <c:v>8192</c:v>
                </c:pt>
                <c:pt idx="3483">
                  <c:v>8192</c:v>
                </c:pt>
                <c:pt idx="3484">
                  <c:v>8192</c:v>
                </c:pt>
                <c:pt idx="3485">
                  <c:v>8192</c:v>
                </c:pt>
                <c:pt idx="3486">
                  <c:v>8192</c:v>
                </c:pt>
                <c:pt idx="3487">
                  <c:v>8192</c:v>
                </c:pt>
                <c:pt idx="3488">
                  <c:v>8192</c:v>
                </c:pt>
                <c:pt idx="3489">
                  <c:v>4096</c:v>
                </c:pt>
                <c:pt idx="3490">
                  <c:v>4096</c:v>
                </c:pt>
                <c:pt idx="3491">
                  <c:v>4096</c:v>
                </c:pt>
                <c:pt idx="3492">
                  <c:v>4096</c:v>
                </c:pt>
                <c:pt idx="3493">
                  <c:v>4096</c:v>
                </c:pt>
                <c:pt idx="3494">
                  <c:v>4096</c:v>
                </c:pt>
                <c:pt idx="3495">
                  <c:v>4096</c:v>
                </c:pt>
                <c:pt idx="3496">
                  <c:v>16384</c:v>
                </c:pt>
                <c:pt idx="3497">
                  <c:v>16384</c:v>
                </c:pt>
                <c:pt idx="3498">
                  <c:v>4096</c:v>
                </c:pt>
                <c:pt idx="3499">
                  <c:v>4096</c:v>
                </c:pt>
                <c:pt idx="3500">
                  <c:v>4096</c:v>
                </c:pt>
                <c:pt idx="3501">
                  <c:v>16384</c:v>
                </c:pt>
                <c:pt idx="3502">
                  <c:v>4096</c:v>
                </c:pt>
                <c:pt idx="3503">
                  <c:v>4096</c:v>
                </c:pt>
                <c:pt idx="3504">
                  <c:v>4096</c:v>
                </c:pt>
                <c:pt idx="3505">
                  <c:v>16384</c:v>
                </c:pt>
                <c:pt idx="3506">
                  <c:v>8192</c:v>
                </c:pt>
                <c:pt idx="3507">
                  <c:v>4096</c:v>
                </c:pt>
                <c:pt idx="3508">
                  <c:v>4096</c:v>
                </c:pt>
                <c:pt idx="3509">
                  <c:v>4096</c:v>
                </c:pt>
                <c:pt idx="3510">
                  <c:v>4096</c:v>
                </c:pt>
                <c:pt idx="3511">
                  <c:v>8192</c:v>
                </c:pt>
                <c:pt idx="3512">
                  <c:v>4096</c:v>
                </c:pt>
                <c:pt idx="3513">
                  <c:v>4096</c:v>
                </c:pt>
                <c:pt idx="3514">
                  <c:v>8192</c:v>
                </c:pt>
                <c:pt idx="3515">
                  <c:v>4096</c:v>
                </c:pt>
                <c:pt idx="3516">
                  <c:v>8192</c:v>
                </c:pt>
                <c:pt idx="3517">
                  <c:v>4096</c:v>
                </c:pt>
                <c:pt idx="3518">
                  <c:v>8192</c:v>
                </c:pt>
                <c:pt idx="3519">
                  <c:v>8192</c:v>
                </c:pt>
                <c:pt idx="3520">
                  <c:v>4096</c:v>
                </c:pt>
                <c:pt idx="3521">
                  <c:v>4096</c:v>
                </c:pt>
                <c:pt idx="3522">
                  <c:v>8192</c:v>
                </c:pt>
                <c:pt idx="3523">
                  <c:v>8192</c:v>
                </c:pt>
                <c:pt idx="3524">
                  <c:v>8192</c:v>
                </c:pt>
                <c:pt idx="3525">
                  <c:v>8192</c:v>
                </c:pt>
                <c:pt idx="3526">
                  <c:v>16384</c:v>
                </c:pt>
                <c:pt idx="3527">
                  <c:v>8192</c:v>
                </c:pt>
                <c:pt idx="3528">
                  <c:v>8192</c:v>
                </c:pt>
                <c:pt idx="3529">
                  <c:v>12288</c:v>
                </c:pt>
                <c:pt idx="3530">
                  <c:v>12288</c:v>
                </c:pt>
                <c:pt idx="3531">
                  <c:v>8192</c:v>
                </c:pt>
                <c:pt idx="3532">
                  <c:v>8192</c:v>
                </c:pt>
                <c:pt idx="3533">
                  <c:v>12288</c:v>
                </c:pt>
                <c:pt idx="3534">
                  <c:v>12288</c:v>
                </c:pt>
                <c:pt idx="3535">
                  <c:v>8192</c:v>
                </c:pt>
                <c:pt idx="3536">
                  <c:v>8192</c:v>
                </c:pt>
                <c:pt idx="3537">
                  <c:v>8192</c:v>
                </c:pt>
                <c:pt idx="3538">
                  <c:v>8192</c:v>
                </c:pt>
                <c:pt idx="3539">
                  <c:v>12288</c:v>
                </c:pt>
                <c:pt idx="3540">
                  <c:v>12288</c:v>
                </c:pt>
                <c:pt idx="3541">
                  <c:v>4096</c:v>
                </c:pt>
                <c:pt idx="3542">
                  <c:v>12288</c:v>
                </c:pt>
                <c:pt idx="3543">
                  <c:v>4096</c:v>
                </c:pt>
                <c:pt idx="3544">
                  <c:v>12288</c:v>
                </c:pt>
                <c:pt idx="3545">
                  <c:v>8192</c:v>
                </c:pt>
                <c:pt idx="3546">
                  <c:v>8192</c:v>
                </c:pt>
                <c:pt idx="3547">
                  <c:v>8192</c:v>
                </c:pt>
                <c:pt idx="3548">
                  <c:v>8192</c:v>
                </c:pt>
                <c:pt idx="3549">
                  <c:v>12288</c:v>
                </c:pt>
                <c:pt idx="3550">
                  <c:v>12288</c:v>
                </c:pt>
                <c:pt idx="3551">
                  <c:v>12288</c:v>
                </c:pt>
                <c:pt idx="3552">
                  <c:v>12288</c:v>
                </c:pt>
                <c:pt idx="3553">
                  <c:v>4096</c:v>
                </c:pt>
                <c:pt idx="3554">
                  <c:v>8192</c:v>
                </c:pt>
                <c:pt idx="3555">
                  <c:v>4096</c:v>
                </c:pt>
                <c:pt idx="3556">
                  <c:v>4096</c:v>
                </c:pt>
                <c:pt idx="3557">
                  <c:v>4096</c:v>
                </c:pt>
                <c:pt idx="3558">
                  <c:v>4096</c:v>
                </c:pt>
                <c:pt idx="3559">
                  <c:v>12288</c:v>
                </c:pt>
                <c:pt idx="3560">
                  <c:v>8192</c:v>
                </c:pt>
                <c:pt idx="3561">
                  <c:v>8192</c:v>
                </c:pt>
                <c:pt idx="3562">
                  <c:v>4096</c:v>
                </c:pt>
                <c:pt idx="3563">
                  <c:v>4096</c:v>
                </c:pt>
                <c:pt idx="3564">
                  <c:v>4096</c:v>
                </c:pt>
                <c:pt idx="3565">
                  <c:v>4096</c:v>
                </c:pt>
                <c:pt idx="3566">
                  <c:v>12288</c:v>
                </c:pt>
                <c:pt idx="3567">
                  <c:v>12288</c:v>
                </c:pt>
                <c:pt idx="3568">
                  <c:v>12288</c:v>
                </c:pt>
                <c:pt idx="3569">
                  <c:v>8192</c:v>
                </c:pt>
                <c:pt idx="3570">
                  <c:v>8192</c:v>
                </c:pt>
                <c:pt idx="3571">
                  <c:v>12288</c:v>
                </c:pt>
                <c:pt idx="3572">
                  <c:v>8192</c:v>
                </c:pt>
                <c:pt idx="3573">
                  <c:v>8192</c:v>
                </c:pt>
                <c:pt idx="3574">
                  <c:v>8192</c:v>
                </c:pt>
                <c:pt idx="3575">
                  <c:v>4096</c:v>
                </c:pt>
                <c:pt idx="3576">
                  <c:v>4096</c:v>
                </c:pt>
                <c:pt idx="3577">
                  <c:v>4096</c:v>
                </c:pt>
                <c:pt idx="3578">
                  <c:v>4096</c:v>
                </c:pt>
                <c:pt idx="3579">
                  <c:v>4096</c:v>
                </c:pt>
                <c:pt idx="3580">
                  <c:v>12288</c:v>
                </c:pt>
                <c:pt idx="3581">
                  <c:v>12288</c:v>
                </c:pt>
                <c:pt idx="3582">
                  <c:v>12288</c:v>
                </c:pt>
                <c:pt idx="3583">
                  <c:v>90112</c:v>
                </c:pt>
                <c:pt idx="3584">
                  <c:v>12288</c:v>
                </c:pt>
                <c:pt idx="3585">
                  <c:v>90112</c:v>
                </c:pt>
                <c:pt idx="3586">
                  <c:v>12288</c:v>
                </c:pt>
                <c:pt idx="3587">
                  <c:v>4096</c:v>
                </c:pt>
                <c:pt idx="3588">
                  <c:v>4096</c:v>
                </c:pt>
                <c:pt idx="3589">
                  <c:v>8192</c:v>
                </c:pt>
                <c:pt idx="3590">
                  <c:v>8192</c:v>
                </c:pt>
                <c:pt idx="3591">
                  <c:v>90112</c:v>
                </c:pt>
                <c:pt idx="3592">
                  <c:v>4096</c:v>
                </c:pt>
                <c:pt idx="3593">
                  <c:v>8192</c:v>
                </c:pt>
                <c:pt idx="3594">
                  <c:v>8192</c:v>
                </c:pt>
                <c:pt idx="3595">
                  <c:v>90112</c:v>
                </c:pt>
                <c:pt idx="3596">
                  <c:v>4096</c:v>
                </c:pt>
                <c:pt idx="3597">
                  <c:v>8192</c:v>
                </c:pt>
                <c:pt idx="3598">
                  <c:v>8192</c:v>
                </c:pt>
                <c:pt idx="3599">
                  <c:v>8192</c:v>
                </c:pt>
                <c:pt idx="3600">
                  <c:v>8192</c:v>
                </c:pt>
                <c:pt idx="3601">
                  <c:v>8192</c:v>
                </c:pt>
                <c:pt idx="3602">
                  <c:v>8192</c:v>
                </c:pt>
                <c:pt idx="3603">
                  <c:v>8192</c:v>
                </c:pt>
                <c:pt idx="3604">
                  <c:v>8192</c:v>
                </c:pt>
                <c:pt idx="3605">
                  <c:v>8192</c:v>
                </c:pt>
                <c:pt idx="3606">
                  <c:v>4096</c:v>
                </c:pt>
                <c:pt idx="3607">
                  <c:v>8192</c:v>
                </c:pt>
                <c:pt idx="3608">
                  <c:v>8192</c:v>
                </c:pt>
                <c:pt idx="3609">
                  <c:v>8192</c:v>
                </c:pt>
                <c:pt idx="3610">
                  <c:v>8192</c:v>
                </c:pt>
                <c:pt idx="3611">
                  <c:v>8192</c:v>
                </c:pt>
                <c:pt idx="3612">
                  <c:v>12288</c:v>
                </c:pt>
                <c:pt idx="3613">
                  <c:v>12288</c:v>
                </c:pt>
                <c:pt idx="3614">
                  <c:v>8192</c:v>
                </c:pt>
                <c:pt idx="3615">
                  <c:v>8192</c:v>
                </c:pt>
                <c:pt idx="3616">
                  <c:v>8192</c:v>
                </c:pt>
                <c:pt idx="3617">
                  <c:v>8192</c:v>
                </c:pt>
                <c:pt idx="3618">
                  <c:v>4096</c:v>
                </c:pt>
                <c:pt idx="3619">
                  <c:v>8192</c:v>
                </c:pt>
                <c:pt idx="3620">
                  <c:v>8192</c:v>
                </c:pt>
                <c:pt idx="3621">
                  <c:v>8192</c:v>
                </c:pt>
                <c:pt idx="3622">
                  <c:v>8192</c:v>
                </c:pt>
                <c:pt idx="3623">
                  <c:v>8192</c:v>
                </c:pt>
                <c:pt idx="3624">
                  <c:v>8192</c:v>
                </c:pt>
                <c:pt idx="3625">
                  <c:v>8192</c:v>
                </c:pt>
                <c:pt idx="3626">
                  <c:v>8192</c:v>
                </c:pt>
                <c:pt idx="3627">
                  <c:v>12288</c:v>
                </c:pt>
                <c:pt idx="3628">
                  <c:v>12288</c:v>
                </c:pt>
                <c:pt idx="3629">
                  <c:v>12288</c:v>
                </c:pt>
                <c:pt idx="3630">
                  <c:v>12288</c:v>
                </c:pt>
                <c:pt idx="3631">
                  <c:v>12288</c:v>
                </c:pt>
                <c:pt idx="3632">
                  <c:v>4096</c:v>
                </c:pt>
                <c:pt idx="3633">
                  <c:v>4096</c:v>
                </c:pt>
                <c:pt idx="3634">
                  <c:v>4096</c:v>
                </c:pt>
                <c:pt idx="3635">
                  <c:v>4096</c:v>
                </c:pt>
                <c:pt idx="3636">
                  <c:v>8192</c:v>
                </c:pt>
                <c:pt idx="3637">
                  <c:v>4096</c:v>
                </c:pt>
                <c:pt idx="3638">
                  <c:v>8192</c:v>
                </c:pt>
                <c:pt idx="3639">
                  <c:v>8192</c:v>
                </c:pt>
                <c:pt idx="3640">
                  <c:v>8192</c:v>
                </c:pt>
                <c:pt idx="3641">
                  <c:v>8192</c:v>
                </c:pt>
                <c:pt idx="3642">
                  <c:v>8192</c:v>
                </c:pt>
                <c:pt idx="3643">
                  <c:v>8192</c:v>
                </c:pt>
                <c:pt idx="3644">
                  <c:v>8192</c:v>
                </c:pt>
                <c:pt idx="3645">
                  <c:v>8192</c:v>
                </c:pt>
                <c:pt idx="3646">
                  <c:v>8192</c:v>
                </c:pt>
                <c:pt idx="3647">
                  <c:v>8192</c:v>
                </c:pt>
                <c:pt idx="3648">
                  <c:v>8192</c:v>
                </c:pt>
                <c:pt idx="3649">
                  <c:v>8192</c:v>
                </c:pt>
                <c:pt idx="3650">
                  <c:v>8192</c:v>
                </c:pt>
                <c:pt idx="3651">
                  <c:v>8192</c:v>
                </c:pt>
                <c:pt idx="3652">
                  <c:v>8192</c:v>
                </c:pt>
                <c:pt idx="3653">
                  <c:v>8192</c:v>
                </c:pt>
                <c:pt idx="3654">
                  <c:v>90112</c:v>
                </c:pt>
                <c:pt idx="3655">
                  <c:v>8192</c:v>
                </c:pt>
                <c:pt idx="3656">
                  <c:v>8192</c:v>
                </c:pt>
                <c:pt idx="3657">
                  <c:v>8192</c:v>
                </c:pt>
                <c:pt idx="3658">
                  <c:v>8192</c:v>
                </c:pt>
                <c:pt idx="3659">
                  <c:v>12288</c:v>
                </c:pt>
                <c:pt idx="3660">
                  <c:v>12288</c:v>
                </c:pt>
                <c:pt idx="3661">
                  <c:v>12288</c:v>
                </c:pt>
                <c:pt idx="3662">
                  <c:v>12288</c:v>
                </c:pt>
                <c:pt idx="3663">
                  <c:v>12288</c:v>
                </c:pt>
                <c:pt idx="3664">
                  <c:v>8192</c:v>
                </c:pt>
                <c:pt idx="3665">
                  <c:v>8192</c:v>
                </c:pt>
                <c:pt idx="3666">
                  <c:v>8192</c:v>
                </c:pt>
                <c:pt idx="3667">
                  <c:v>8192</c:v>
                </c:pt>
                <c:pt idx="3668">
                  <c:v>8192</c:v>
                </c:pt>
                <c:pt idx="3669">
                  <c:v>4096</c:v>
                </c:pt>
                <c:pt idx="3670">
                  <c:v>4096</c:v>
                </c:pt>
                <c:pt idx="3671">
                  <c:v>4096</c:v>
                </c:pt>
                <c:pt idx="3672">
                  <c:v>4096</c:v>
                </c:pt>
                <c:pt idx="3673">
                  <c:v>8192</c:v>
                </c:pt>
                <c:pt idx="3674">
                  <c:v>8192</c:v>
                </c:pt>
                <c:pt idx="3675">
                  <c:v>8192</c:v>
                </c:pt>
                <c:pt idx="3676">
                  <c:v>8192</c:v>
                </c:pt>
                <c:pt idx="3677">
                  <c:v>4096</c:v>
                </c:pt>
                <c:pt idx="3678">
                  <c:v>4096</c:v>
                </c:pt>
                <c:pt idx="3679">
                  <c:v>4096</c:v>
                </c:pt>
                <c:pt idx="3680">
                  <c:v>4096</c:v>
                </c:pt>
                <c:pt idx="3681">
                  <c:v>4096</c:v>
                </c:pt>
                <c:pt idx="3682">
                  <c:v>4096</c:v>
                </c:pt>
                <c:pt idx="3683">
                  <c:v>4096</c:v>
                </c:pt>
                <c:pt idx="3684">
                  <c:v>4096</c:v>
                </c:pt>
                <c:pt idx="3685">
                  <c:v>4096</c:v>
                </c:pt>
                <c:pt idx="3686">
                  <c:v>12288</c:v>
                </c:pt>
                <c:pt idx="3687">
                  <c:v>12288</c:v>
                </c:pt>
                <c:pt idx="3688">
                  <c:v>12288</c:v>
                </c:pt>
                <c:pt idx="3689">
                  <c:v>12288</c:v>
                </c:pt>
                <c:pt idx="3690">
                  <c:v>12288</c:v>
                </c:pt>
                <c:pt idx="3691">
                  <c:v>8192</c:v>
                </c:pt>
                <c:pt idx="3692">
                  <c:v>4096</c:v>
                </c:pt>
                <c:pt idx="3693">
                  <c:v>8192</c:v>
                </c:pt>
                <c:pt idx="3694">
                  <c:v>4096</c:v>
                </c:pt>
                <c:pt idx="3695">
                  <c:v>4096</c:v>
                </c:pt>
                <c:pt idx="3696">
                  <c:v>4096</c:v>
                </c:pt>
                <c:pt idx="3697">
                  <c:v>4096</c:v>
                </c:pt>
                <c:pt idx="3698">
                  <c:v>8192</c:v>
                </c:pt>
                <c:pt idx="3699">
                  <c:v>8192</c:v>
                </c:pt>
                <c:pt idx="3700">
                  <c:v>8192</c:v>
                </c:pt>
                <c:pt idx="3701">
                  <c:v>8192</c:v>
                </c:pt>
                <c:pt idx="3702">
                  <c:v>8192</c:v>
                </c:pt>
                <c:pt idx="3703">
                  <c:v>8192</c:v>
                </c:pt>
                <c:pt idx="3704">
                  <c:v>8192</c:v>
                </c:pt>
                <c:pt idx="3705">
                  <c:v>4096</c:v>
                </c:pt>
                <c:pt idx="3706">
                  <c:v>8192</c:v>
                </c:pt>
                <c:pt idx="3707">
                  <c:v>8192</c:v>
                </c:pt>
                <c:pt idx="3708">
                  <c:v>8192</c:v>
                </c:pt>
                <c:pt idx="3709">
                  <c:v>8192</c:v>
                </c:pt>
                <c:pt idx="3710">
                  <c:v>8192</c:v>
                </c:pt>
                <c:pt idx="3711">
                  <c:v>12288</c:v>
                </c:pt>
                <c:pt idx="3712">
                  <c:v>12288</c:v>
                </c:pt>
                <c:pt idx="3713">
                  <c:v>12288</c:v>
                </c:pt>
                <c:pt idx="3714">
                  <c:v>12288</c:v>
                </c:pt>
                <c:pt idx="3715">
                  <c:v>8192</c:v>
                </c:pt>
                <c:pt idx="3716">
                  <c:v>8192</c:v>
                </c:pt>
                <c:pt idx="3717">
                  <c:v>12288</c:v>
                </c:pt>
                <c:pt idx="3718">
                  <c:v>8192</c:v>
                </c:pt>
                <c:pt idx="3719">
                  <c:v>8192</c:v>
                </c:pt>
                <c:pt idx="3720">
                  <c:v>4096</c:v>
                </c:pt>
                <c:pt idx="3721">
                  <c:v>8192</c:v>
                </c:pt>
                <c:pt idx="3722">
                  <c:v>4096</c:v>
                </c:pt>
                <c:pt idx="3723">
                  <c:v>8192</c:v>
                </c:pt>
                <c:pt idx="3724">
                  <c:v>8192</c:v>
                </c:pt>
                <c:pt idx="3725">
                  <c:v>8192</c:v>
                </c:pt>
                <c:pt idx="3726">
                  <c:v>8192</c:v>
                </c:pt>
                <c:pt idx="3727">
                  <c:v>8192</c:v>
                </c:pt>
                <c:pt idx="3728">
                  <c:v>8192</c:v>
                </c:pt>
                <c:pt idx="3729">
                  <c:v>8192</c:v>
                </c:pt>
                <c:pt idx="3730">
                  <c:v>8192</c:v>
                </c:pt>
                <c:pt idx="3731">
                  <c:v>8192</c:v>
                </c:pt>
                <c:pt idx="3732">
                  <c:v>8192</c:v>
                </c:pt>
                <c:pt idx="3733">
                  <c:v>8192</c:v>
                </c:pt>
                <c:pt idx="3734">
                  <c:v>12288</c:v>
                </c:pt>
                <c:pt idx="3735">
                  <c:v>12288</c:v>
                </c:pt>
                <c:pt idx="3736">
                  <c:v>12288</c:v>
                </c:pt>
                <c:pt idx="3737">
                  <c:v>12288</c:v>
                </c:pt>
                <c:pt idx="3738">
                  <c:v>12288</c:v>
                </c:pt>
                <c:pt idx="3739">
                  <c:v>8192</c:v>
                </c:pt>
                <c:pt idx="3740">
                  <c:v>8192</c:v>
                </c:pt>
                <c:pt idx="3741">
                  <c:v>8192</c:v>
                </c:pt>
                <c:pt idx="3742">
                  <c:v>8192</c:v>
                </c:pt>
                <c:pt idx="3743">
                  <c:v>8192</c:v>
                </c:pt>
                <c:pt idx="3744">
                  <c:v>12288</c:v>
                </c:pt>
                <c:pt idx="3745">
                  <c:v>12288</c:v>
                </c:pt>
                <c:pt idx="3746">
                  <c:v>12288</c:v>
                </c:pt>
                <c:pt idx="3747">
                  <c:v>8192</c:v>
                </c:pt>
                <c:pt idx="3748">
                  <c:v>12288</c:v>
                </c:pt>
                <c:pt idx="3749">
                  <c:v>4096</c:v>
                </c:pt>
                <c:pt idx="3750">
                  <c:v>4096</c:v>
                </c:pt>
                <c:pt idx="3751">
                  <c:v>4096</c:v>
                </c:pt>
                <c:pt idx="3752">
                  <c:v>4096</c:v>
                </c:pt>
                <c:pt idx="3753">
                  <c:v>12288</c:v>
                </c:pt>
                <c:pt idx="3754">
                  <c:v>4096</c:v>
                </c:pt>
                <c:pt idx="3755">
                  <c:v>4096</c:v>
                </c:pt>
                <c:pt idx="3756">
                  <c:v>4096</c:v>
                </c:pt>
                <c:pt idx="3757">
                  <c:v>4096</c:v>
                </c:pt>
                <c:pt idx="3758">
                  <c:v>4096</c:v>
                </c:pt>
                <c:pt idx="3759">
                  <c:v>4096</c:v>
                </c:pt>
                <c:pt idx="3760">
                  <c:v>4096</c:v>
                </c:pt>
                <c:pt idx="3761">
                  <c:v>4096</c:v>
                </c:pt>
                <c:pt idx="3762">
                  <c:v>4096</c:v>
                </c:pt>
                <c:pt idx="3763">
                  <c:v>4096</c:v>
                </c:pt>
                <c:pt idx="3764">
                  <c:v>8192</c:v>
                </c:pt>
                <c:pt idx="3765">
                  <c:v>4096</c:v>
                </c:pt>
                <c:pt idx="3766">
                  <c:v>4096</c:v>
                </c:pt>
                <c:pt idx="3767">
                  <c:v>8192</c:v>
                </c:pt>
                <c:pt idx="3768">
                  <c:v>8192</c:v>
                </c:pt>
                <c:pt idx="3769">
                  <c:v>8192</c:v>
                </c:pt>
                <c:pt idx="3770">
                  <c:v>8192</c:v>
                </c:pt>
                <c:pt idx="3771">
                  <c:v>12288</c:v>
                </c:pt>
                <c:pt idx="3772">
                  <c:v>4096</c:v>
                </c:pt>
                <c:pt idx="3773">
                  <c:v>4096</c:v>
                </c:pt>
                <c:pt idx="3774">
                  <c:v>8192</c:v>
                </c:pt>
                <c:pt idx="3775">
                  <c:v>8192</c:v>
                </c:pt>
                <c:pt idx="3776">
                  <c:v>8192</c:v>
                </c:pt>
                <c:pt idx="3777">
                  <c:v>8192</c:v>
                </c:pt>
                <c:pt idx="3778">
                  <c:v>8192</c:v>
                </c:pt>
                <c:pt idx="3779">
                  <c:v>8192</c:v>
                </c:pt>
                <c:pt idx="3780">
                  <c:v>8192</c:v>
                </c:pt>
                <c:pt idx="3781">
                  <c:v>8192</c:v>
                </c:pt>
                <c:pt idx="3782">
                  <c:v>8192</c:v>
                </c:pt>
                <c:pt idx="3783">
                  <c:v>8192</c:v>
                </c:pt>
                <c:pt idx="3784">
                  <c:v>8192</c:v>
                </c:pt>
                <c:pt idx="3785">
                  <c:v>8192</c:v>
                </c:pt>
                <c:pt idx="3786">
                  <c:v>8192</c:v>
                </c:pt>
                <c:pt idx="3787">
                  <c:v>8192</c:v>
                </c:pt>
                <c:pt idx="3788">
                  <c:v>8192</c:v>
                </c:pt>
                <c:pt idx="3789">
                  <c:v>8192</c:v>
                </c:pt>
                <c:pt idx="3790">
                  <c:v>8192</c:v>
                </c:pt>
                <c:pt idx="3791">
                  <c:v>4096</c:v>
                </c:pt>
                <c:pt idx="3792">
                  <c:v>4096</c:v>
                </c:pt>
                <c:pt idx="3793">
                  <c:v>4096</c:v>
                </c:pt>
                <c:pt idx="3794">
                  <c:v>4096</c:v>
                </c:pt>
                <c:pt idx="3795">
                  <c:v>4096</c:v>
                </c:pt>
                <c:pt idx="3796">
                  <c:v>4096</c:v>
                </c:pt>
                <c:pt idx="3797">
                  <c:v>8192</c:v>
                </c:pt>
                <c:pt idx="3798">
                  <c:v>8192</c:v>
                </c:pt>
                <c:pt idx="3799">
                  <c:v>8192</c:v>
                </c:pt>
                <c:pt idx="3800">
                  <c:v>8192</c:v>
                </c:pt>
                <c:pt idx="3801">
                  <c:v>8192</c:v>
                </c:pt>
                <c:pt idx="3802">
                  <c:v>8192</c:v>
                </c:pt>
                <c:pt idx="3803">
                  <c:v>12288</c:v>
                </c:pt>
                <c:pt idx="3804">
                  <c:v>12288</c:v>
                </c:pt>
                <c:pt idx="3805">
                  <c:v>12288</c:v>
                </c:pt>
                <c:pt idx="3806">
                  <c:v>12288</c:v>
                </c:pt>
                <c:pt idx="3807">
                  <c:v>8192</c:v>
                </c:pt>
                <c:pt idx="3808">
                  <c:v>8192</c:v>
                </c:pt>
                <c:pt idx="3809">
                  <c:v>4096</c:v>
                </c:pt>
                <c:pt idx="3810">
                  <c:v>8192</c:v>
                </c:pt>
                <c:pt idx="3811">
                  <c:v>8192</c:v>
                </c:pt>
                <c:pt idx="3812">
                  <c:v>8192</c:v>
                </c:pt>
                <c:pt idx="3813">
                  <c:v>8192</c:v>
                </c:pt>
                <c:pt idx="3814">
                  <c:v>8192</c:v>
                </c:pt>
                <c:pt idx="3815">
                  <c:v>12288</c:v>
                </c:pt>
                <c:pt idx="3816">
                  <c:v>8192</c:v>
                </c:pt>
                <c:pt idx="3817">
                  <c:v>8192</c:v>
                </c:pt>
                <c:pt idx="3818">
                  <c:v>8192</c:v>
                </c:pt>
                <c:pt idx="3819">
                  <c:v>8192</c:v>
                </c:pt>
                <c:pt idx="3820">
                  <c:v>12288</c:v>
                </c:pt>
                <c:pt idx="3821">
                  <c:v>12288</c:v>
                </c:pt>
                <c:pt idx="3822">
                  <c:v>12288</c:v>
                </c:pt>
                <c:pt idx="3823">
                  <c:v>12288</c:v>
                </c:pt>
                <c:pt idx="3824">
                  <c:v>8192</c:v>
                </c:pt>
                <c:pt idx="3825">
                  <c:v>8192</c:v>
                </c:pt>
                <c:pt idx="3826">
                  <c:v>8192</c:v>
                </c:pt>
                <c:pt idx="3827">
                  <c:v>8192</c:v>
                </c:pt>
                <c:pt idx="3828">
                  <c:v>4096</c:v>
                </c:pt>
                <c:pt idx="3829">
                  <c:v>8192</c:v>
                </c:pt>
                <c:pt idx="3830">
                  <c:v>4096</c:v>
                </c:pt>
                <c:pt idx="3831">
                  <c:v>4096</c:v>
                </c:pt>
                <c:pt idx="3832">
                  <c:v>4096</c:v>
                </c:pt>
                <c:pt idx="3833">
                  <c:v>4096</c:v>
                </c:pt>
                <c:pt idx="3834">
                  <c:v>4096</c:v>
                </c:pt>
                <c:pt idx="3835">
                  <c:v>4096</c:v>
                </c:pt>
                <c:pt idx="3836">
                  <c:v>4096</c:v>
                </c:pt>
                <c:pt idx="3837">
                  <c:v>8192</c:v>
                </c:pt>
                <c:pt idx="3838">
                  <c:v>12288</c:v>
                </c:pt>
                <c:pt idx="3839">
                  <c:v>8192</c:v>
                </c:pt>
                <c:pt idx="3840">
                  <c:v>8192</c:v>
                </c:pt>
                <c:pt idx="3841">
                  <c:v>8192</c:v>
                </c:pt>
                <c:pt idx="3842">
                  <c:v>8192</c:v>
                </c:pt>
                <c:pt idx="3843">
                  <c:v>8192</c:v>
                </c:pt>
                <c:pt idx="3844">
                  <c:v>4096</c:v>
                </c:pt>
                <c:pt idx="3845">
                  <c:v>8192</c:v>
                </c:pt>
                <c:pt idx="3846">
                  <c:v>4096</c:v>
                </c:pt>
                <c:pt idx="3847">
                  <c:v>8192</c:v>
                </c:pt>
                <c:pt idx="3848">
                  <c:v>4096</c:v>
                </c:pt>
                <c:pt idx="3849">
                  <c:v>8192</c:v>
                </c:pt>
                <c:pt idx="3850">
                  <c:v>4096</c:v>
                </c:pt>
                <c:pt idx="3851">
                  <c:v>8192</c:v>
                </c:pt>
                <c:pt idx="3852">
                  <c:v>4096</c:v>
                </c:pt>
                <c:pt idx="3853">
                  <c:v>4096</c:v>
                </c:pt>
                <c:pt idx="3854">
                  <c:v>8192</c:v>
                </c:pt>
                <c:pt idx="3855">
                  <c:v>8192</c:v>
                </c:pt>
                <c:pt idx="3856">
                  <c:v>8192</c:v>
                </c:pt>
                <c:pt idx="3857">
                  <c:v>8192</c:v>
                </c:pt>
                <c:pt idx="3858">
                  <c:v>8192</c:v>
                </c:pt>
                <c:pt idx="3859">
                  <c:v>8192</c:v>
                </c:pt>
                <c:pt idx="3860">
                  <c:v>8192</c:v>
                </c:pt>
                <c:pt idx="3861">
                  <c:v>8192</c:v>
                </c:pt>
                <c:pt idx="3862">
                  <c:v>8192</c:v>
                </c:pt>
                <c:pt idx="3863">
                  <c:v>4096</c:v>
                </c:pt>
                <c:pt idx="3864">
                  <c:v>4096</c:v>
                </c:pt>
                <c:pt idx="3865">
                  <c:v>4096</c:v>
                </c:pt>
                <c:pt idx="3866">
                  <c:v>4096</c:v>
                </c:pt>
                <c:pt idx="3867">
                  <c:v>8192</c:v>
                </c:pt>
                <c:pt idx="3868">
                  <c:v>8192</c:v>
                </c:pt>
                <c:pt idx="3869">
                  <c:v>8192</c:v>
                </c:pt>
                <c:pt idx="3870">
                  <c:v>8192</c:v>
                </c:pt>
                <c:pt idx="3871">
                  <c:v>8192</c:v>
                </c:pt>
                <c:pt idx="3872">
                  <c:v>8192</c:v>
                </c:pt>
                <c:pt idx="3873">
                  <c:v>8192</c:v>
                </c:pt>
                <c:pt idx="3874">
                  <c:v>8192</c:v>
                </c:pt>
                <c:pt idx="3875">
                  <c:v>8192</c:v>
                </c:pt>
                <c:pt idx="3876">
                  <c:v>8192</c:v>
                </c:pt>
                <c:pt idx="3877">
                  <c:v>8192</c:v>
                </c:pt>
                <c:pt idx="3878">
                  <c:v>8192</c:v>
                </c:pt>
                <c:pt idx="3879">
                  <c:v>8192</c:v>
                </c:pt>
                <c:pt idx="3880">
                  <c:v>4096</c:v>
                </c:pt>
                <c:pt idx="3881">
                  <c:v>8192</c:v>
                </c:pt>
                <c:pt idx="3882">
                  <c:v>12288</c:v>
                </c:pt>
                <c:pt idx="3883">
                  <c:v>12288</c:v>
                </c:pt>
                <c:pt idx="3884">
                  <c:v>12288</c:v>
                </c:pt>
                <c:pt idx="3885">
                  <c:v>12288</c:v>
                </c:pt>
                <c:pt idx="3886">
                  <c:v>4096</c:v>
                </c:pt>
                <c:pt idx="3887">
                  <c:v>8192</c:v>
                </c:pt>
                <c:pt idx="3888">
                  <c:v>8192</c:v>
                </c:pt>
                <c:pt idx="3889">
                  <c:v>8192</c:v>
                </c:pt>
                <c:pt idx="3890">
                  <c:v>8192</c:v>
                </c:pt>
                <c:pt idx="3891">
                  <c:v>8192</c:v>
                </c:pt>
                <c:pt idx="3892">
                  <c:v>8192</c:v>
                </c:pt>
                <c:pt idx="3893">
                  <c:v>8192</c:v>
                </c:pt>
                <c:pt idx="3894">
                  <c:v>8192</c:v>
                </c:pt>
                <c:pt idx="3895">
                  <c:v>4096</c:v>
                </c:pt>
                <c:pt idx="3896">
                  <c:v>4096</c:v>
                </c:pt>
                <c:pt idx="3897">
                  <c:v>4096</c:v>
                </c:pt>
                <c:pt idx="3898">
                  <c:v>4096</c:v>
                </c:pt>
                <c:pt idx="3899">
                  <c:v>8192</c:v>
                </c:pt>
                <c:pt idx="3900">
                  <c:v>8192</c:v>
                </c:pt>
                <c:pt idx="3901">
                  <c:v>8192</c:v>
                </c:pt>
                <c:pt idx="3902">
                  <c:v>8192</c:v>
                </c:pt>
                <c:pt idx="3903">
                  <c:v>12288</c:v>
                </c:pt>
                <c:pt idx="3904">
                  <c:v>8192</c:v>
                </c:pt>
                <c:pt idx="3905">
                  <c:v>8192</c:v>
                </c:pt>
                <c:pt idx="3906">
                  <c:v>8192</c:v>
                </c:pt>
                <c:pt idx="3907">
                  <c:v>8192</c:v>
                </c:pt>
                <c:pt idx="3908">
                  <c:v>8192</c:v>
                </c:pt>
                <c:pt idx="3909">
                  <c:v>8192</c:v>
                </c:pt>
                <c:pt idx="3910">
                  <c:v>8192</c:v>
                </c:pt>
                <c:pt idx="3911">
                  <c:v>8192</c:v>
                </c:pt>
                <c:pt idx="3912">
                  <c:v>4096</c:v>
                </c:pt>
                <c:pt idx="3913">
                  <c:v>8192</c:v>
                </c:pt>
                <c:pt idx="3914">
                  <c:v>8192</c:v>
                </c:pt>
                <c:pt idx="3915">
                  <c:v>8192</c:v>
                </c:pt>
                <c:pt idx="3916">
                  <c:v>8192</c:v>
                </c:pt>
                <c:pt idx="3917">
                  <c:v>8192</c:v>
                </c:pt>
                <c:pt idx="3918">
                  <c:v>8192</c:v>
                </c:pt>
                <c:pt idx="3919">
                  <c:v>8192</c:v>
                </c:pt>
                <c:pt idx="3920">
                  <c:v>8192</c:v>
                </c:pt>
                <c:pt idx="3921">
                  <c:v>8192</c:v>
                </c:pt>
                <c:pt idx="3922">
                  <c:v>8192</c:v>
                </c:pt>
                <c:pt idx="3923">
                  <c:v>8192</c:v>
                </c:pt>
                <c:pt idx="3924">
                  <c:v>8192</c:v>
                </c:pt>
                <c:pt idx="3925">
                  <c:v>8192</c:v>
                </c:pt>
                <c:pt idx="3926">
                  <c:v>8192</c:v>
                </c:pt>
                <c:pt idx="3927">
                  <c:v>8192</c:v>
                </c:pt>
                <c:pt idx="3928">
                  <c:v>8192</c:v>
                </c:pt>
                <c:pt idx="3929">
                  <c:v>4096</c:v>
                </c:pt>
                <c:pt idx="3930">
                  <c:v>8192</c:v>
                </c:pt>
                <c:pt idx="3931">
                  <c:v>4096</c:v>
                </c:pt>
                <c:pt idx="3932">
                  <c:v>8192</c:v>
                </c:pt>
                <c:pt idx="3933">
                  <c:v>8192</c:v>
                </c:pt>
                <c:pt idx="3934">
                  <c:v>4096</c:v>
                </c:pt>
                <c:pt idx="3935">
                  <c:v>8192</c:v>
                </c:pt>
                <c:pt idx="3936">
                  <c:v>4096</c:v>
                </c:pt>
                <c:pt idx="3937">
                  <c:v>8192</c:v>
                </c:pt>
                <c:pt idx="3938">
                  <c:v>8192</c:v>
                </c:pt>
                <c:pt idx="3939">
                  <c:v>8192</c:v>
                </c:pt>
                <c:pt idx="3940">
                  <c:v>8192</c:v>
                </c:pt>
                <c:pt idx="3941">
                  <c:v>8192</c:v>
                </c:pt>
                <c:pt idx="3942">
                  <c:v>4096</c:v>
                </c:pt>
                <c:pt idx="3943">
                  <c:v>4096</c:v>
                </c:pt>
                <c:pt idx="3944">
                  <c:v>4096</c:v>
                </c:pt>
                <c:pt idx="3945">
                  <c:v>4096</c:v>
                </c:pt>
                <c:pt idx="3946">
                  <c:v>8192</c:v>
                </c:pt>
                <c:pt idx="3947">
                  <c:v>8192</c:v>
                </c:pt>
                <c:pt idx="3948">
                  <c:v>8192</c:v>
                </c:pt>
                <c:pt idx="3949">
                  <c:v>8192</c:v>
                </c:pt>
                <c:pt idx="3950">
                  <c:v>4096</c:v>
                </c:pt>
                <c:pt idx="3951">
                  <c:v>8192</c:v>
                </c:pt>
                <c:pt idx="3952">
                  <c:v>8192</c:v>
                </c:pt>
                <c:pt idx="3953">
                  <c:v>8192</c:v>
                </c:pt>
                <c:pt idx="3954">
                  <c:v>4096</c:v>
                </c:pt>
                <c:pt idx="3955">
                  <c:v>4096</c:v>
                </c:pt>
                <c:pt idx="3956">
                  <c:v>4096</c:v>
                </c:pt>
                <c:pt idx="3957">
                  <c:v>4096</c:v>
                </c:pt>
                <c:pt idx="3958">
                  <c:v>4096</c:v>
                </c:pt>
                <c:pt idx="3959">
                  <c:v>8192</c:v>
                </c:pt>
                <c:pt idx="3960">
                  <c:v>8192</c:v>
                </c:pt>
                <c:pt idx="3961">
                  <c:v>8192</c:v>
                </c:pt>
                <c:pt idx="3962">
                  <c:v>8192</c:v>
                </c:pt>
                <c:pt idx="3963">
                  <c:v>8192</c:v>
                </c:pt>
                <c:pt idx="3964">
                  <c:v>12288</c:v>
                </c:pt>
                <c:pt idx="3965">
                  <c:v>12288</c:v>
                </c:pt>
                <c:pt idx="3966">
                  <c:v>12288</c:v>
                </c:pt>
                <c:pt idx="3967">
                  <c:v>4096</c:v>
                </c:pt>
                <c:pt idx="3968">
                  <c:v>12288</c:v>
                </c:pt>
                <c:pt idx="3969">
                  <c:v>4096</c:v>
                </c:pt>
                <c:pt idx="3970">
                  <c:v>4096</c:v>
                </c:pt>
                <c:pt idx="3971">
                  <c:v>4096</c:v>
                </c:pt>
                <c:pt idx="3972">
                  <c:v>8192</c:v>
                </c:pt>
                <c:pt idx="3973">
                  <c:v>8192</c:v>
                </c:pt>
                <c:pt idx="3974">
                  <c:v>8192</c:v>
                </c:pt>
                <c:pt idx="3975">
                  <c:v>8192</c:v>
                </c:pt>
                <c:pt idx="3976">
                  <c:v>4096</c:v>
                </c:pt>
                <c:pt idx="3977">
                  <c:v>8192</c:v>
                </c:pt>
                <c:pt idx="3978">
                  <c:v>8192</c:v>
                </c:pt>
                <c:pt idx="3979">
                  <c:v>8192</c:v>
                </c:pt>
                <c:pt idx="3980">
                  <c:v>8192</c:v>
                </c:pt>
                <c:pt idx="3981">
                  <c:v>8192</c:v>
                </c:pt>
                <c:pt idx="3982">
                  <c:v>8192</c:v>
                </c:pt>
                <c:pt idx="3983">
                  <c:v>8192</c:v>
                </c:pt>
                <c:pt idx="3984">
                  <c:v>8192</c:v>
                </c:pt>
                <c:pt idx="3985">
                  <c:v>8192</c:v>
                </c:pt>
                <c:pt idx="3986">
                  <c:v>4096</c:v>
                </c:pt>
                <c:pt idx="3987">
                  <c:v>8192</c:v>
                </c:pt>
                <c:pt idx="3988">
                  <c:v>8192</c:v>
                </c:pt>
                <c:pt idx="3989">
                  <c:v>8192</c:v>
                </c:pt>
                <c:pt idx="3990">
                  <c:v>8192</c:v>
                </c:pt>
                <c:pt idx="3991">
                  <c:v>8192</c:v>
                </c:pt>
                <c:pt idx="3992">
                  <c:v>12288</c:v>
                </c:pt>
                <c:pt idx="3993">
                  <c:v>8192</c:v>
                </c:pt>
                <c:pt idx="3994">
                  <c:v>8192</c:v>
                </c:pt>
                <c:pt idx="3995">
                  <c:v>8192</c:v>
                </c:pt>
                <c:pt idx="3996">
                  <c:v>8192</c:v>
                </c:pt>
                <c:pt idx="3997">
                  <c:v>8192</c:v>
                </c:pt>
                <c:pt idx="3998">
                  <c:v>8192</c:v>
                </c:pt>
                <c:pt idx="3999">
                  <c:v>8192</c:v>
                </c:pt>
                <c:pt idx="4000">
                  <c:v>8192</c:v>
                </c:pt>
                <c:pt idx="4001">
                  <c:v>8192</c:v>
                </c:pt>
                <c:pt idx="4002">
                  <c:v>8192</c:v>
                </c:pt>
                <c:pt idx="4003">
                  <c:v>8192</c:v>
                </c:pt>
                <c:pt idx="4004">
                  <c:v>8192</c:v>
                </c:pt>
                <c:pt idx="4005">
                  <c:v>8192</c:v>
                </c:pt>
                <c:pt idx="4006">
                  <c:v>8192</c:v>
                </c:pt>
                <c:pt idx="4007">
                  <c:v>8192</c:v>
                </c:pt>
                <c:pt idx="4008">
                  <c:v>8192</c:v>
                </c:pt>
                <c:pt idx="4009">
                  <c:v>8192</c:v>
                </c:pt>
                <c:pt idx="4010">
                  <c:v>8192</c:v>
                </c:pt>
                <c:pt idx="4011">
                  <c:v>12288</c:v>
                </c:pt>
                <c:pt idx="4012">
                  <c:v>12288</c:v>
                </c:pt>
                <c:pt idx="4013">
                  <c:v>12288</c:v>
                </c:pt>
                <c:pt idx="4014">
                  <c:v>12288</c:v>
                </c:pt>
                <c:pt idx="4015">
                  <c:v>4096</c:v>
                </c:pt>
                <c:pt idx="4016">
                  <c:v>4096</c:v>
                </c:pt>
                <c:pt idx="4017">
                  <c:v>4096</c:v>
                </c:pt>
                <c:pt idx="4018">
                  <c:v>4096</c:v>
                </c:pt>
                <c:pt idx="4019">
                  <c:v>8192</c:v>
                </c:pt>
                <c:pt idx="4020">
                  <c:v>8192</c:v>
                </c:pt>
                <c:pt idx="4021">
                  <c:v>8192</c:v>
                </c:pt>
                <c:pt idx="4022">
                  <c:v>8192</c:v>
                </c:pt>
                <c:pt idx="4023">
                  <c:v>8192</c:v>
                </c:pt>
                <c:pt idx="4024">
                  <c:v>4096</c:v>
                </c:pt>
                <c:pt idx="4025">
                  <c:v>4096</c:v>
                </c:pt>
                <c:pt idx="4026">
                  <c:v>4096</c:v>
                </c:pt>
                <c:pt idx="4027">
                  <c:v>4096</c:v>
                </c:pt>
                <c:pt idx="4028">
                  <c:v>8192</c:v>
                </c:pt>
                <c:pt idx="4029">
                  <c:v>8192</c:v>
                </c:pt>
                <c:pt idx="4030">
                  <c:v>8192</c:v>
                </c:pt>
                <c:pt idx="4031">
                  <c:v>8192</c:v>
                </c:pt>
                <c:pt idx="4032">
                  <c:v>8192</c:v>
                </c:pt>
                <c:pt idx="4033">
                  <c:v>8192</c:v>
                </c:pt>
                <c:pt idx="4034">
                  <c:v>8192</c:v>
                </c:pt>
                <c:pt idx="4035">
                  <c:v>8192</c:v>
                </c:pt>
                <c:pt idx="4036">
                  <c:v>4096</c:v>
                </c:pt>
                <c:pt idx="4037">
                  <c:v>8192</c:v>
                </c:pt>
                <c:pt idx="4038">
                  <c:v>8192</c:v>
                </c:pt>
                <c:pt idx="4039">
                  <c:v>8192</c:v>
                </c:pt>
                <c:pt idx="4040">
                  <c:v>8192</c:v>
                </c:pt>
                <c:pt idx="4041">
                  <c:v>8192</c:v>
                </c:pt>
                <c:pt idx="4042">
                  <c:v>4096</c:v>
                </c:pt>
                <c:pt idx="4043">
                  <c:v>4096</c:v>
                </c:pt>
                <c:pt idx="4044">
                  <c:v>8192</c:v>
                </c:pt>
                <c:pt idx="4045">
                  <c:v>4096</c:v>
                </c:pt>
                <c:pt idx="4046">
                  <c:v>4096</c:v>
                </c:pt>
                <c:pt idx="4047">
                  <c:v>4096</c:v>
                </c:pt>
                <c:pt idx="4048">
                  <c:v>4096</c:v>
                </c:pt>
                <c:pt idx="4049">
                  <c:v>4096</c:v>
                </c:pt>
                <c:pt idx="4050">
                  <c:v>4096</c:v>
                </c:pt>
                <c:pt idx="4051">
                  <c:v>4096</c:v>
                </c:pt>
                <c:pt idx="4052">
                  <c:v>8192</c:v>
                </c:pt>
                <c:pt idx="4053">
                  <c:v>12288</c:v>
                </c:pt>
                <c:pt idx="4054">
                  <c:v>8192</c:v>
                </c:pt>
                <c:pt idx="4055">
                  <c:v>8192</c:v>
                </c:pt>
                <c:pt idx="4056">
                  <c:v>8192</c:v>
                </c:pt>
                <c:pt idx="4057">
                  <c:v>8192</c:v>
                </c:pt>
                <c:pt idx="4058">
                  <c:v>4096</c:v>
                </c:pt>
                <c:pt idx="4059">
                  <c:v>4096</c:v>
                </c:pt>
                <c:pt idx="4060">
                  <c:v>4096</c:v>
                </c:pt>
                <c:pt idx="4061">
                  <c:v>4096</c:v>
                </c:pt>
                <c:pt idx="4062">
                  <c:v>8192</c:v>
                </c:pt>
                <c:pt idx="4063">
                  <c:v>4096</c:v>
                </c:pt>
                <c:pt idx="4064">
                  <c:v>4096</c:v>
                </c:pt>
                <c:pt idx="4065">
                  <c:v>4096</c:v>
                </c:pt>
                <c:pt idx="4066">
                  <c:v>4096</c:v>
                </c:pt>
                <c:pt idx="4067">
                  <c:v>4096</c:v>
                </c:pt>
                <c:pt idx="4068">
                  <c:v>8192</c:v>
                </c:pt>
                <c:pt idx="4069">
                  <c:v>8192</c:v>
                </c:pt>
                <c:pt idx="4070">
                  <c:v>8192</c:v>
                </c:pt>
                <c:pt idx="4071">
                  <c:v>8192</c:v>
                </c:pt>
                <c:pt idx="4072">
                  <c:v>4096</c:v>
                </c:pt>
                <c:pt idx="4073">
                  <c:v>4096</c:v>
                </c:pt>
                <c:pt idx="4074">
                  <c:v>4096</c:v>
                </c:pt>
                <c:pt idx="4075">
                  <c:v>4096</c:v>
                </c:pt>
                <c:pt idx="4076">
                  <c:v>4096</c:v>
                </c:pt>
                <c:pt idx="4077">
                  <c:v>8192</c:v>
                </c:pt>
                <c:pt idx="4078">
                  <c:v>12288</c:v>
                </c:pt>
                <c:pt idx="4079">
                  <c:v>12288</c:v>
                </c:pt>
                <c:pt idx="4080">
                  <c:v>12288</c:v>
                </c:pt>
                <c:pt idx="4081">
                  <c:v>12288</c:v>
                </c:pt>
                <c:pt idx="4082">
                  <c:v>4096</c:v>
                </c:pt>
                <c:pt idx="4083">
                  <c:v>8192</c:v>
                </c:pt>
                <c:pt idx="4084">
                  <c:v>8192</c:v>
                </c:pt>
                <c:pt idx="4085">
                  <c:v>8192</c:v>
                </c:pt>
                <c:pt idx="4086">
                  <c:v>8192</c:v>
                </c:pt>
                <c:pt idx="4087">
                  <c:v>8192</c:v>
                </c:pt>
                <c:pt idx="4088">
                  <c:v>4096</c:v>
                </c:pt>
                <c:pt idx="4089">
                  <c:v>8192</c:v>
                </c:pt>
                <c:pt idx="4090">
                  <c:v>8192</c:v>
                </c:pt>
                <c:pt idx="4091">
                  <c:v>4096</c:v>
                </c:pt>
                <c:pt idx="4092">
                  <c:v>8192</c:v>
                </c:pt>
                <c:pt idx="4093">
                  <c:v>12288</c:v>
                </c:pt>
                <c:pt idx="4094">
                  <c:v>8192</c:v>
                </c:pt>
                <c:pt idx="4095">
                  <c:v>4096</c:v>
                </c:pt>
                <c:pt idx="4096">
                  <c:v>4096</c:v>
                </c:pt>
                <c:pt idx="4097">
                  <c:v>4096</c:v>
                </c:pt>
                <c:pt idx="4098">
                  <c:v>4096</c:v>
                </c:pt>
                <c:pt idx="4099">
                  <c:v>8192</c:v>
                </c:pt>
                <c:pt idx="4100">
                  <c:v>8192</c:v>
                </c:pt>
                <c:pt idx="4101">
                  <c:v>8192</c:v>
                </c:pt>
                <c:pt idx="4102">
                  <c:v>8192</c:v>
                </c:pt>
                <c:pt idx="4103">
                  <c:v>12288</c:v>
                </c:pt>
                <c:pt idx="4104">
                  <c:v>12288</c:v>
                </c:pt>
                <c:pt idx="4105">
                  <c:v>12288</c:v>
                </c:pt>
                <c:pt idx="4106">
                  <c:v>12288</c:v>
                </c:pt>
                <c:pt idx="4107">
                  <c:v>8192</c:v>
                </c:pt>
                <c:pt idx="4108">
                  <c:v>8192</c:v>
                </c:pt>
                <c:pt idx="4109">
                  <c:v>4096</c:v>
                </c:pt>
                <c:pt idx="4110">
                  <c:v>4096</c:v>
                </c:pt>
                <c:pt idx="4111">
                  <c:v>4096</c:v>
                </c:pt>
                <c:pt idx="4112">
                  <c:v>4096</c:v>
                </c:pt>
                <c:pt idx="4113">
                  <c:v>8192</c:v>
                </c:pt>
                <c:pt idx="4114">
                  <c:v>8192</c:v>
                </c:pt>
                <c:pt idx="4115">
                  <c:v>8192</c:v>
                </c:pt>
                <c:pt idx="4116">
                  <c:v>8192</c:v>
                </c:pt>
                <c:pt idx="4117">
                  <c:v>8192</c:v>
                </c:pt>
                <c:pt idx="4118">
                  <c:v>8192</c:v>
                </c:pt>
                <c:pt idx="4119">
                  <c:v>8192</c:v>
                </c:pt>
                <c:pt idx="4120">
                  <c:v>8192</c:v>
                </c:pt>
                <c:pt idx="4121">
                  <c:v>4096</c:v>
                </c:pt>
                <c:pt idx="4122">
                  <c:v>12288</c:v>
                </c:pt>
                <c:pt idx="4123">
                  <c:v>8192</c:v>
                </c:pt>
                <c:pt idx="4124">
                  <c:v>8192</c:v>
                </c:pt>
                <c:pt idx="4125">
                  <c:v>8192</c:v>
                </c:pt>
                <c:pt idx="4126">
                  <c:v>8192</c:v>
                </c:pt>
                <c:pt idx="4127">
                  <c:v>4096</c:v>
                </c:pt>
                <c:pt idx="4128">
                  <c:v>4096</c:v>
                </c:pt>
                <c:pt idx="4129">
                  <c:v>4096</c:v>
                </c:pt>
                <c:pt idx="4130">
                  <c:v>4096</c:v>
                </c:pt>
                <c:pt idx="4131">
                  <c:v>8192</c:v>
                </c:pt>
                <c:pt idx="4132">
                  <c:v>8192</c:v>
                </c:pt>
                <c:pt idx="4133">
                  <c:v>8192</c:v>
                </c:pt>
                <c:pt idx="4134">
                  <c:v>8192</c:v>
                </c:pt>
                <c:pt idx="4135">
                  <c:v>8192</c:v>
                </c:pt>
                <c:pt idx="4136">
                  <c:v>4096</c:v>
                </c:pt>
                <c:pt idx="4137">
                  <c:v>8192</c:v>
                </c:pt>
                <c:pt idx="4138">
                  <c:v>8192</c:v>
                </c:pt>
                <c:pt idx="4139">
                  <c:v>8192</c:v>
                </c:pt>
                <c:pt idx="4140">
                  <c:v>8192</c:v>
                </c:pt>
                <c:pt idx="4141">
                  <c:v>8192</c:v>
                </c:pt>
                <c:pt idx="4142">
                  <c:v>8192</c:v>
                </c:pt>
                <c:pt idx="4143">
                  <c:v>8192</c:v>
                </c:pt>
                <c:pt idx="4144">
                  <c:v>8192</c:v>
                </c:pt>
                <c:pt idx="4145">
                  <c:v>8192</c:v>
                </c:pt>
                <c:pt idx="4146">
                  <c:v>8192</c:v>
                </c:pt>
                <c:pt idx="4147">
                  <c:v>8192</c:v>
                </c:pt>
                <c:pt idx="4148">
                  <c:v>8192</c:v>
                </c:pt>
                <c:pt idx="4149">
                  <c:v>8192</c:v>
                </c:pt>
                <c:pt idx="4150">
                  <c:v>8192</c:v>
                </c:pt>
                <c:pt idx="4151">
                  <c:v>8192</c:v>
                </c:pt>
                <c:pt idx="4152">
                  <c:v>4096</c:v>
                </c:pt>
                <c:pt idx="4153">
                  <c:v>8192</c:v>
                </c:pt>
                <c:pt idx="4154">
                  <c:v>8192</c:v>
                </c:pt>
                <c:pt idx="4155">
                  <c:v>8192</c:v>
                </c:pt>
                <c:pt idx="4156">
                  <c:v>8192</c:v>
                </c:pt>
                <c:pt idx="4157">
                  <c:v>8192</c:v>
                </c:pt>
                <c:pt idx="4158">
                  <c:v>8192</c:v>
                </c:pt>
                <c:pt idx="4159">
                  <c:v>8192</c:v>
                </c:pt>
                <c:pt idx="4160">
                  <c:v>8192</c:v>
                </c:pt>
                <c:pt idx="4161">
                  <c:v>8192</c:v>
                </c:pt>
                <c:pt idx="4162">
                  <c:v>8192</c:v>
                </c:pt>
                <c:pt idx="4163">
                  <c:v>8192</c:v>
                </c:pt>
                <c:pt idx="4164">
                  <c:v>8192</c:v>
                </c:pt>
                <c:pt idx="4165">
                  <c:v>8192</c:v>
                </c:pt>
                <c:pt idx="4166">
                  <c:v>8192</c:v>
                </c:pt>
                <c:pt idx="4167">
                  <c:v>12288</c:v>
                </c:pt>
                <c:pt idx="4168">
                  <c:v>12288</c:v>
                </c:pt>
                <c:pt idx="4169">
                  <c:v>12288</c:v>
                </c:pt>
                <c:pt idx="4170">
                  <c:v>12288</c:v>
                </c:pt>
                <c:pt idx="4171">
                  <c:v>8192</c:v>
                </c:pt>
                <c:pt idx="4172">
                  <c:v>8192</c:v>
                </c:pt>
                <c:pt idx="4173">
                  <c:v>8192</c:v>
                </c:pt>
                <c:pt idx="4174">
                  <c:v>8192</c:v>
                </c:pt>
                <c:pt idx="4175">
                  <c:v>8192</c:v>
                </c:pt>
                <c:pt idx="4176">
                  <c:v>8192</c:v>
                </c:pt>
                <c:pt idx="4177">
                  <c:v>8192</c:v>
                </c:pt>
                <c:pt idx="4178">
                  <c:v>8192</c:v>
                </c:pt>
                <c:pt idx="4179">
                  <c:v>8192</c:v>
                </c:pt>
                <c:pt idx="4180">
                  <c:v>8192</c:v>
                </c:pt>
                <c:pt idx="4181">
                  <c:v>8192</c:v>
                </c:pt>
                <c:pt idx="4182">
                  <c:v>8192</c:v>
                </c:pt>
                <c:pt idx="4183">
                  <c:v>8192</c:v>
                </c:pt>
                <c:pt idx="4184">
                  <c:v>8192</c:v>
                </c:pt>
                <c:pt idx="4185">
                  <c:v>8192</c:v>
                </c:pt>
                <c:pt idx="4186">
                  <c:v>8192</c:v>
                </c:pt>
                <c:pt idx="4187">
                  <c:v>4096</c:v>
                </c:pt>
                <c:pt idx="4188">
                  <c:v>4096</c:v>
                </c:pt>
                <c:pt idx="4189">
                  <c:v>8192</c:v>
                </c:pt>
                <c:pt idx="4190">
                  <c:v>8192</c:v>
                </c:pt>
                <c:pt idx="4191">
                  <c:v>4096</c:v>
                </c:pt>
                <c:pt idx="4192">
                  <c:v>8192</c:v>
                </c:pt>
                <c:pt idx="4193">
                  <c:v>8192</c:v>
                </c:pt>
                <c:pt idx="4194">
                  <c:v>4096</c:v>
                </c:pt>
                <c:pt idx="4195">
                  <c:v>8192</c:v>
                </c:pt>
                <c:pt idx="4196">
                  <c:v>8192</c:v>
                </c:pt>
                <c:pt idx="4197">
                  <c:v>8192</c:v>
                </c:pt>
                <c:pt idx="4198">
                  <c:v>8192</c:v>
                </c:pt>
                <c:pt idx="4199">
                  <c:v>8192</c:v>
                </c:pt>
                <c:pt idx="4200">
                  <c:v>12288</c:v>
                </c:pt>
                <c:pt idx="4201">
                  <c:v>8192</c:v>
                </c:pt>
                <c:pt idx="4202">
                  <c:v>8192</c:v>
                </c:pt>
                <c:pt idx="4203">
                  <c:v>8192</c:v>
                </c:pt>
                <c:pt idx="4204">
                  <c:v>8192</c:v>
                </c:pt>
                <c:pt idx="4205">
                  <c:v>8192</c:v>
                </c:pt>
                <c:pt idx="4206">
                  <c:v>8192</c:v>
                </c:pt>
                <c:pt idx="4207">
                  <c:v>8192</c:v>
                </c:pt>
                <c:pt idx="4208">
                  <c:v>8192</c:v>
                </c:pt>
                <c:pt idx="4209">
                  <c:v>8192</c:v>
                </c:pt>
                <c:pt idx="4210">
                  <c:v>8192</c:v>
                </c:pt>
                <c:pt idx="4211">
                  <c:v>4096</c:v>
                </c:pt>
                <c:pt idx="4212">
                  <c:v>4096</c:v>
                </c:pt>
                <c:pt idx="4213">
                  <c:v>4096</c:v>
                </c:pt>
                <c:pt idx="4214">
                  <c:v>8192</c:v>
                </c:pt>
                <c:pt idx="4215">
                  <c:v>8192</c:v>
                </c:pt>
                <c:pt idx="4216">
                  <c:v>4096</c:v>
                </c:pt>
                <c:pt idx="4217">
                  <c:v>4096</c:v>
                </c:pt>
                <c:pt idx="4218">
                  <c:v>8192</c:v>
                </c:pt>
                <c:pt idx="4219">
                  <c:v>8192</c:v>
                </c:pt>
                <c:pt idx="4220">
                  <c:v>8192</c:v>
                </c:pt>
                <c:pt idx="4221">
                  <c:v>8192</c:v>
                </c:pt>
                <c:pt idx="4222">
                  <c:v>8192</c:v>
                </c:pt>
                <c:pt idx="4223">
                  <c:v>8192</c:v>
                </c:pt>
                <c:pt idx="4224">
                  <c:v>8192</c:v>
                </c:pt>
                <c:pt idx="4225">
                  <c:v>8192</c:v>
                </c:pt>
                <c:pt idx="4226">
                  <c:v>8192</c:v>
                </c:pt>
                <c:pt idx="4227">
                  <c:v>8192</c:v>
                </c:pt>
                <c:pt idx="4228">
                  <c:v>8192</c:v>
                </c:pt>
                <c:pt idx="4229">
                  <c:v>8192</c:v>
                </c:pt>
                <c:pt idx="4230">
                  <c:v>8192</c:v>
                </c:pt>
                <c:pt idx="4231">
                  <c:v>4096</c:v>
                </c:pt>
                <c:pt idx="4232">
                  <c:v>8192</c:v>
                </c:pt>
                <c:pt idx="4233">
                  <c:v>8192</c:v>
                </c:pt>
                <c:pt idx="4234">
                  <c:v>8192</c:v>
                </c:pt>
                <c:pt idx="4235">
                  <c:v>8192</c:v>
                </c:pt>
                <c:pt idx="4236">
                  <c:v>8192</c:v>
                </c:pt>
                <c:pt idx="4237">
                  <c:v>8192</c:v>
                </c:pt>
                <c:pt idx="4238">
                  <c:v>8192</c:v>
                </c:pt>
                <c:pt idx="4239">
                  <c:v>8192</c:v>
                </c:pt>
                <c:pt idx="4240">
                  <c:v>8192</c:v>
                </c:pt>
                <c:pt idx="4241">
                  <c:v>8192</c:v>
                </c:pt>
                <c:pt idx="4242">
                  <c:v>8192</c:v>
                </c:pt>
                <c:pt idx="4243">
                  <c:v>8192</c:v>
                </c:pt>
                <c:pt idx="4244">
                  <c:v>8192</c:v>
                </c:pt>
                <c:pt idx="4245">
                  <c:v>4096</c:v>
                </c:pt>
                <c:pt idx="4246">
                  <c:v>4096</c:v>
                </c:pt>
                <c:pt idx="4247">
                  <c:v>4096</c:v>
                </c:pt>
                <c:pt idx="4248">
                  <c:v>4096</c:v>
                </c:pt>
                <c:pt idx="4249">
                  <c:v>8192</c:v>
                </c:pt>
                <c:pt idx="4250">
                  <c:v>8192</c:v>
                </c:pt>
                <c:pt idx="4251">
                  <c:v>8192</c:v>
                </c:pt>
                <c:pt idx="4252">
                  <c:v>8192</c:v>
                </c:pt>
                <c:pt idx="4253">
                  <c:v>8192</c:v>
                </c:pt>
                <c:pt idx="4254">
                  <c:v>8192</c:v>
                </c:pt>
                <c:pt idx="4255">
                  <c:v>8192</c:v>
                </c:pt>
                <c:pt idx="4256">
                  <c:v>8192</c:v>
                </c:pt>
                <c:pt idx="4257">
                  <c:v>8192</c:v>
                </c:pt>
                <c:pt idx="4258">
                  <c:v>8192</c:v>
                </c:pt>
                <c:pt idx="4259">
                  <c:v>8192</c:v>
                </c:pt>
                <c:pt idx="4260">
                  <c:v>8192</c:v>
                </c:pt>
                <c:pt idx="4261">
                  <c:v>8192</c:v>
                </c:pt>
                <c:pt idx="4262">
                  <c:v>8192</c:v>
                </c:pt>
                <c:pt idx="4263">
                  <c:v>8192</c:v>
                </c:pt>
                <c:pt idx="4264">
                  <c:v>4096</c:v>
                </c:pt>
                <c:pt idx="4265">
                  <c:v>8192</c:v>
                </c:pt>
                <c:pt idx="4266">
                  <c:v>4096</c:v>
                </c:pt>
                <c:pt idx="4267">
                  <c:v>4096</c:v>
                </c:pt>
                <c:pt idx="4268">
                  <c:v>8192</c:v>
                </c:pt>
                <c:pt idx="4269">
                  <c:v>4096</c:v>
                </c:pt>
                <c:pt idx="4270">
                  <c:v>4096</c:v>
                </c:pt>
                <c:pt idx="4271">
                  <c:v>8192</c:v>
                </c:pt>
                <c:pt idx="4272">
                  <c:v>8192</c:v>
                </c:pt>
                <c:pt idx="4273">
                  <c:v>8192</c:v>
                </c:pt>
                <c:pt idx="4274">
                  <c:v>8192</c:v>
                </c:pt>
                <c:pt idx="4275">
                  <c:v>8192</c:v>
                </c:pt>
                <c:pt idx="4276">
                  <c:v>8192</c:v>
                </c:pt>
                <c:pt idx="4277">
                  <c:v>8192</c:v>
                </c:pt>
                <c:pt idx="4278">
                  <c:v>8192</c:v>
                </c:pt>
                <c:pt idx="4279">
                  <c:v>8192</c:v>
                </c:pt>
                <c:pt idx="4280">
                  <c:v>8192</c:v>
                </c:pt>
                <c:pt idx="4281">
                  <c:v>8192</c:v>
                </c:pt>
                <c:pt idx="4282">
                  <c:v>8192</c:v>
                </c:pt>
                <c:pt idx="4283">
                  <c:v>8192</c:v>
                </c:pt>
                <c:pt idx="4284">
                  <c:v>8192</c:v>
                </c:pt>
                <c:pt idx="4285">
                  <c:v>8192</c:v>
                </c:pt>
                <c:pt idx="4286">
                  <c:v>8192</c:v>
                </c:pt>
                <c:pt idx="4287">
                  <c:v>8192</c:v>
                </c:pt>
                <c:pt idx="4288">
                  <c:v>8192</c:v>
                </c:pt>
                <c:pt idx="4289">
                  <c:v>8192</c:v>
                </c:pt>
                <c:pt idx="4290">
                  <c:v>8192</c:v>
                </c:pt>
                <c:pt idx="4291">
                  <c:v>8192</c:v>
                </c:pt>
                <c:pt idx="4292">
                  <c:v>4096</c:v>
                </c:pt>
                <c:pt idx="4293">
                  <c:v>4096</c:v>
                </c:pt>
                <c:pt idx="4294">
                  <c:v>8192</c:v>
                </c:pt>
                <c:pt idx="4295">
                  <c:v>4096</c:v>
                </c:pt>
                <c:pt idx="4296">
                  <c:v>8192</c:v>
                </c:pt>
                <c:pt idx="4297">
                  <c:v>4096</c:v>
                </c:pt>
                <c:pt idx="4298">
                  <c:v>4096</c:v>
                </c:pt>
                <c:pt idx="4299">
                  <c:v>4096</c:v>
                </c:pt>
                <c:pt idx="4300">
                  <c:v>4096</c:v>
                </c:pt>
                <c:pt idx="4301">
                  <c:v>4096</c:v>
                </c:pt>
                <c:pt idx="4302">
                  <c:v>4096</c:v>
                </c:pt>
                <c:pt idx="4303">
                  <c:v>4096</c:v>
                </c:pt>
                <c:pt idx="4304">
                  <c:v>4096</c:v>
                </c:pt>
                <c:pt idx="4305">
                  <c:v>4096</c:v>
                </c:pt>
                <c:pt idx="4306">
                  <c:v>4096</c:v>
                </c:pt>
                <c:pt idx="4307">
                  <c:v>8192</c:v>
                </c:pt>
                <c:pt idx="4308">
                  <c:v>8192</c:v>
                </c:pt>
                <c:pt idx="4309">
                  <c:v>12288</c:v>
                </c:pt>
                <c:pt idx="4310">
                  <c:v>12288</c:v>
                </c:pt>
                <c:pt idx="4311">
                  <c:v>12288</c:v>
                </c:pt>
                <c:pt idx="4312">
                  <c:v>12288</c:v>
                </c:pt>
                <c:pt idx="4313">
                  <c:v>4096</c:v>
                </c:pt>
                <c:pt idx="4314">
                  <c:v>4096</c:v>
                </c:pt>
                <c:pt idx="4315">
                  <c:v>8192</c:v>
                </c:pt>
                <c:pt idx="4316">
                  <c:v>8192</c:v>
                </c:pt>
                <c:pt idx="4317">
                  <c:v>8192</c:v>
                </c:pt>
                <c:pt idx="4318">
                  <c:v>8192</c:v>
                </c:pt>
                <c:pt idx="4319">
                  <c:v>4096</c:v>
                </c:pt>
                <c:pt idx="4320">
                  <c:v>8192</c:v>
                </c:pt>
                <c:pt idx="4321">
                  <c:v>8192</c:v>
                </c:pt>
                <c:pt idx="4322">
                  <c:v>12288</c:v>
                </c:pt>
                <c:pt idx="4323">
                  <c:v>8192</c:v>
                </c:pt>
                <c:pt idx="4324">
                  <c:v>12288</c:v>
                </c:pt>
                <c:pt idx="4325">
                  <c:v>8192</c:v>
                </c:pt>
                <c:pt idx="4326">
                  <c:v>12288</c:v>
                </c:pt>
                <c:pt idx="4327">
                  <c:v>12288</c:v>
                </c:pt>
                <c:pt idx="4328">
                  <c:v>12288</c:v>
                </c:pt>
                <c:pt idx="4329">
                  <c:v>12288</c:v>
                </c:pt>
                <c:pt idx="4330">
                  <c:v>12288</c:v>
                </c:pt>
                <c:pt idx="4331">
                  <c:v>8192</c:v>
                </c:pt>
                <c:pt idx="4332">
                  <c:v>8192</c:v>
                </c:pt>
                <c:pt idx="4333">
                  <c:v>12288</c:v>
                </c:pt>
                <c:pt idx="4334">
                  <c:v>8192</c:v>
                </c:pt>
                <c:pt idx="4335">
                  <c:v>8192</c:v>
                </c:pt>
                <c:pt idx="4336">
                  <c:v>8192</c:v>
                </c:pt>
                <c:pt idx="4337">
                  <c:v>8192</c:v>
                </c:pt>
                <c:pt idx="4338">
                  <c:v>8192</c:v>
                </c:pt>
                <c:pt idx="4339">
                  <c:v>8192</c:v>
                </c:pt>
                <c:pt idx="4340">
                  <c:v>12288</c:v>
                </c:pt>
                <c:pt idx="4341">
                  <c:v>8192</c:v>
                </c:pt>
                <c:pt idx="4342">
                  <c:v>8192</c:v>
                </c:pt>
                <c:pt idx="4343">
                  <c:v>8192</c:v>
                </c:pt>
                <c:pt idx="4344">
                  <c:v>8192</c:v>
                </c:pt>
                <c:pt idx="4345">
                  <c:v>8192</c:v>
                </c:pt>
                <c:pt idx="4346">
                  <c:v>8192</c:v>
                </c:pt>
                <c:pt idx="4347">
                  <c:v>8192</c:v>
                </c:pt>
                <c:pt idx="4348">
                  <c:v>8192</c:v>
                </c:pt>
                <c:pt idx="4349">
                  <c:v>8192</c:v>
                </c:pt>
                <c:pt idx="4350">
                  <c:v>8192</c:v>
                </c:pt>
                <c:pt idx="4351">
                  <c:v>8192</c:v>
                </c:pt>
                <c:pt idx="4352">
                  <c:v>8192</c:v>
                </c:pt>
                <c:pt idx="4353">
                  <c:v>8192</c:v>
                </c:pt>
                <c:pt idx="4354">
                  <c:v>8192</c:v>
                </c:pt>
                <c:pt idx="4355">
                  <c:v>12288</c:v>
                </c:pt>
                <c:pt idx="4356">
                  <c:v>8192</c:v>
                </c:pt>
                <c:pt idx="4357">
                  <c:v>12288</c:v>
                </c:pt>
                <c:pt idx="4358">
                  <c:v>8192</c:v>
                </c:pt>
                <c:pt idx="4359">
                  <c:v>8192</c:v>
                </c:pt>
                <c:pt idx="4360">
                  <c:v>8192</c:v>
                </c:pt>
                <c:pt idx="4361">
                  <c:v>8192</c:v>
                </c:pt>
                <c:pt idx="4362">
                  <c:v>8192</c:v>
                </c:pt>
                <c:pt idx="4363">
                  <c:v>8192</c:v>
                </c:pt>
                <c:pt idx="4364">
                  <c:v>8192</c:v>
                </c:pt>
                <c:pt idx="4365">
                  <c:v>8192</c:v>
                </c:pt>
                <c:pt idx="4366">
                  <c:v>12288</c:v>
                </c:pt>
                <c:pt idx="4367">
                  <c:v>12288</c:v>
                </c:pt>
                <c:pt idx="4368">
                  <c:v>12288</c:v>
                </c:pt>
                <c:pt idx="4369">
                  <c:v>12288</c:v>
                </c:pt>
                <c:pt idx="4370">
                  <c:v>8192</c:v>
                </c:pt>
                <c:pt idx="4371">
                  <c:v>8192</c:v>
                </c:pt>
                <c:pt idx="4372">
                  <c:v>8192</c:v>
                </c:pt>
                <c:pt idx="4373">
                  <c:v>8192</c:v>
                </c:pt>
                <c:pt idx="4374">
                  <c:v>8192</c:v>
                </c:pt>
                <c:pt idx="4375">
                  <c:v>4096</c:v>
                </c:pt>
                <c:pt idx="4376">
                  <c:v>4096</c:v>
                </c:pt>
                <c:pt idx="4377">
                  <c:v>8192</c:v>
                </c:pt>
                <c:pt idx="4378">
                  <c:v>4096</c:v>
                </c:pt>
                <c:pt idx="4379">
                  <c:v>4096</c:v>
                </c:pt>
                <c:pt idx="4380">
                  <c:v>8192</c:v>
                </c:pt>
                <c:pt idx="4381">
                  <c:v>8192</c:v>
                </c:pt>
                <c:pt idx="4382">
                  <c:v>8192</c:v>
                </c:pt>
                <c:pt idx="4383">
                  <c:v>8192</c:v>
                </c:pt>
                <c:pt idx="4384">
                  <c:v>4096</c:v>
                </c:pt>
                <c:pt idx="4385">
                  <c:v>4096</c:v>
                </c:pt>
                <c:pt idx="4386">
                  <c:v>4096</c:v>
                </c:pt>
                <c:pt idx="4387">
                  <c:v>4096</c:v>
                </c:pt>
                <c:pt idx="4388">
                  <c:v>8192</c:v>
                </c:pt>
                <c:pt idx="4389">
                  <c:v>8192</c:v>
                </c:pt>
                <c:pt idx="4390">
                  <c:v>8192</c:v>
                </c:pt>
                <c:pt idx="4391">
                  <c:v>8192</c:v>
                </c:pt>
                <c:pt idx="4392">
                  <c:v>12288</c:v>
                </c:pt>
                <c:pt idx="4393">
                  <c:v>4096</c:v>
                </c:pt>
                <c:pt idx="4394">
                  <c:v>12288</c:v>
                </c:pt>
                <c:pt idx="4395">
                  <c:v>12288</c:v>
                </c:pt>
                <c:pt idx="4396">
                  <c:v>12288</c:v>
                </c:pt>
                <c:pt idx="4397">
                  <c:v>12288</c:v>
                </c:pt>
                <c:pt idx="4398">
                  <c:v>8192</c:v>
                </c:pt>
                <c:pt idx="4399">
                  <c:v>8192</c:v>
                </c:pt>
                <c:pt idx="4400">
                  <c:v>8192</c:v>
                </c:pt>
                <c:pt idx="4401">
                  <c:v>8192</c:v>
                </c:pt>
                <c:pt idx="4402">
                  <c:v>8192</c:v>
                </c:pt>
                <c:pt idx="4403">
                  <c:v>8192</c:v>
                </c:pt>
                <c:pt idx="4404">
                  <c:v>8192</c:v>
                </c:pt>
                <c:pt idx="4405">
                  <c:v>8192</c:v>
                </c:pt>
                <c:pt idx="4406">
                  <c:v>8192</c:v>
                </c:pt>
                <c:pt idx="4407">
                  <c:v>8192</c:v>
                </c:pt>
                <c:pt idx="4408">
                  <c:v>8192</c:v>
                </c:pt>
                <c:pt idx="4409">
                  <c:v>8192</c:v>
                </c:pt>
                <c:pt idx="4410">
                  <c:v>4096</c:v>
                </c:pt>
                <c:pt idx="4411">
                  <c:v>8192</c:v>
                </c:pt>
                <c:pt idx="4412">
                  <c:v>8192</c:v>
                </c:pt>
                <c:pt idx="4413">
                  <c:v>8192</c:v>
                </c:pt>
                <c:pt idx="4414">
                  <c:v>8192</c:v>
                </c:pt>
                <c:pt idx="4415">
                  <c:v>8192</c:v>
                </c:pt>
                <c:pt idx="4416">
                  <c:v>8192</c:v>
                </c:pt>
                <c:pt idx="4417">
                  <c:v>8192</c:v>
                </c:pt>
                <c:pt idx="4418">
                  <c:v>8192</c:v>
                </c:pt>
                <c:pt idx="4419">
                  <c:v>8192</c:v>
                </c:pt>
                <c:pt idx="4420">
                  <c:v>8192</c:v>
                </c:pt>
                <c:pt idx="4421">
                  <c:v>8192</c:v>
                </c:pt>
                <c:pt idx="4422">
                  <c:v>8192</c:v>
                </c:pt>
                <c:pt idx="4423">
                  <c:v>12288</c:v>
                </c:pt>
                <c:pt idx="4424">
                  <c:v>8192</c:v>
                </c:pt>
                <c:pt idx="4425">
                  <c:v>8192</c:v>
                </c:pt>
                <c:pt idx="4426">
                  <c:v>8192</c:v>
                </c:pt>
                <c:pt idx="4427">
                  <c:v>8192</c:v>
                </c:pt>
                <c:pt idx="4428">
                  <c:v>8192</c:v>
                </c:pt>
                <c:pt idx="4429">
                  <c:v>8192</c:v>
                </c:pt>
                <c:pt idx="4430">
                  <c:v>8192</c:v>
                </c:pt>
                <c:pt idx="4431">
                  <c:v>8192</c:v>
                </c:pt>
                <c:pt idx="4432">
                  <c:v>8192</c:v>
                </c:pt>
                <c:pt idx="4433">
                  <c:v>8192</c:v>
                </c:pt>
                <c:pt idx="4434">
                  <c:v>8192</c:v>
                </c:pt>
                <c:pt idx="4435">
                  <c:v>8192</c:v>
                </c:pt>
                <c:pt idx="4436">
                  <c:v>8192</c:v>
                </c:pt>
                <c:pt idx="4437">
                  <c:v>8192</c:v>
                </c:pt>
                <c:pt idx="4438">
                  <c:v>8192</c:v>
                </c:pt>
                <c:pt idx="4439">
                  <c:v>8192</c:v>
                </c:pt>
                <c:pt idx="4440">
                  <c:v>8192</c:v>
                </c:pt>
                <c:pt idx="4441">
                  <c:v>8192</c:v>
                </c:pt>
                <c:pt idx="4442">
                  <c:v>8192</c:v>
                </c:pt>
                <c:pt idx="4443">
                  <c:v>8192</c:v>
                </c:pt>
                <c:pt idx="4444">
                  <c:v>8192</c:v>
                </c:pt>
                <c:pt idx="4445">
                  <c:v>8192</c:v>
                </c:pt>
                <c:pt idx="4446">
                  <c:v>8192</c:v>
                </c:pt>
                <c:pt idx="4447">
                  <c:v>8192</c:v>
                </c:pt>
                <c:pt idx="4448">
                  <c:v>8192</c:v>
                </c:pt>
                <c:pt idx="4449">
                  <c:v>8192</c:v>
                </c:pt>
                <c:pt idx="4450">
                  <c:v>8192</c:v>
                </c:pt>
                <c:pt idx="4451">
                  <c:v>8192</c:v>
                </c:pt>
                <c:pt idx="4452">
                  <c:v>4096</c:v>
                </c:pt>
                <c:pt idx="4453">
                  <c:v>4096</c:v>
                </c:pt>
                <c:pt idx="4454">
                  <c:v>4096</c:v>
                </c:pt>
                <c:pt idx="4455">
                  <c:v>4096</c:v>
                </c:pt>
                <c:pt idx="4456">
                  <c:v>8192</c:v>
                </c:pt>
                <c:pt idx="4457">
                  <c:v>8192</c:v>
                </c:pt>
                <c:pt idx="4458">
                  <c:v>8192</c:v>
                </c:pt>
                <c:pt idx="4459">
                  <c:v>8192</c:v>
                </c:pt>
                <c:pt idx="4460">
                  <c:v>8192</c:v>
                </c:pt>
                <c:pt idx="4461">
                  <c:v>8192</c:v>
                </c:pt>
                <c:pt idx="4462">
                  <c:v>8192</c:v>
                </c:pt>
                <c:pt idx="4463">
                  <c:v>8192</c:v>
                </c:pt>
                <c:pt idx="4464">
                  <c:v>8192</c:v>
                </c:pt>
                <c:pt idx="4465">
                  <c:v>8192</c:v>
                </c:pt>
                <c:pt idx="4466">
                  <c:v>8192</c:v>
                </c:pt>
                <c:pt idx="4467">
                  <c:v>8192</c:v>
                </c:pt>
                <c:pt idx="4468">
                  <c:v>8192</c:v>
                </c:pt>
                <c:pt idx="4469">
                  <c:v>8192</c:v>
                </c:pt>
                <c:pt idx="4470">
                  <c:v>8192</c:v>
                </c:pt>
                <c:pt idx="4471">
                  <c:v>4096</c:v>
                </c:pt>
                <c:pt idx="4472">
                  <c:v>4096</c:v>
                </c:pt>
                <c:pt idx="4473">
                  <c:v>4096</c:v>
                </c:pt>
                <c:pt idx="4474">
                  <c:v>4096</c:v>
                </c:pt>
                <c:pt idx="4475">
                  <c:v>8192</c:v>
                </c:pt>
                <c:pt idx="4476">
                  <c:v>4096</c:v>
                </c:pt>
                <c:pt idx="4477">
                  <c:v>8192</c:v>
                </c:pt>
                <c:pt idx="4478">
                  <c:v>8192</c:v>
                </c:pt>
                <c:pt idx="4479">
                  <c:v>8192</c:v>
                </c:pt>
                <c:pt idx="4480">
                  <c:v>4096</c:v>
                </c:pt>
                <c:pt idx="4481">
                  <c:v>4096</c:v>
                </c:pt>
                <c:pt idx="4482">
                  <c:v>4096</c:v>
                </c:pt>
                <c:pt idx="4483">
                  <c:v>4096</c:v>
                </c:pt>
                <c:pt idx="4484">
                  <c:v>8192</c:v>
                </c:pt>
                <c:pt idx="4485">
                  <c:v>4096</c:v>
                </c:pt>
                <c:pt idx="4486">
                  <c:v>4096</c:v>
                </c:pt>
                <c:pt idx="4487">
                  <c:v>4096</c:v>
                </c:pt>
                <c:pt idx="4488">
                  <c:v>4096</c:v>
                </c:pt>
                <c:pt idx="4489">
                  <c:v>4096</c:v>
                </c:pt>
                <c:pt idx="4490">
                  <c:v>12288</c:v>
                </c:pt>
                <c:pt idx="4491">
                  <c:v>12288</c:v>
                </c:pt>
                <c:pt idx="4492">
                  <c:v>12288</c:v>
                </c:pt>
                <c:pt idx="4493">
                  <c:v>12288</c:v>
                </c:pt>
                <c:pt idx="4494">
                  <c:v>12288</c:v>
                </c:pt>
                <c:pt idx="4495">
                  <c:v>12288</c:v>
                </c:pt>
                <c:pt idx="4496">
                  <c:v>12288</c:v>
                </c:pt>
                <c:pt idx="4497">
                  <c:v>12288</c:v>
                </c:pt>
                <c:pt idx="4498">
                  <c:v>4096</c:v>
                </c:pt>
                <c:pt idx="4499">
                  <c:v>4096</c:v>
                </c:pt>
                <c:pt idx="4500">
                  <c:v>4096</c:v>
                </c:pt>
                <c:pt idx="4501">
                  <c:v>4096</c:v>
                </c:pt>
                <c:pt idx="4502">
                  <c:v>8192</c:v>
                </c:pt>
                <c:pt idx="4503">
                  <c:v>8192</c:v>
                </c:pt>
                <c:pt idx="4504">
                  <c:v>8192</c:v>
                </c:pt>
                <c:pt idx="4505">
                  <c:v>8192</c:v>
                </c:pt>
                <c:pt idx="4506">
                  <c:v>4096</c:v>
                </c:pt>
                <c:pt idx="4507">
                  <c:v>8192</c:v>
                </c:pt>
                <c:pt idx="4508">
                  <c:v>8192</c:v>
                </c:pt>
                <c:pt idx="4509">
                  <c:v>8192</c:v>
                </c:pt>
                <c:pt idx="4510">
                  <c:v>8192</c:v>
                </c:pt>
                <c:pt idx="4511">
                  <c:v>4096</c:v>
                </c:pt>
                <c:pt idx="4512">
                  <c:v>8192</c:v>
                </c:pt>
                <c:pt idx="4513">
                  <c:v>8192</c:v>
                </c:pt>
                <c:pt idx="4514">
                  <c:v>8192</c:v>
                </c:pt>
                <c:pt idx="4515">
                  <c:v>8192</c:v>
                </c:pt>
                <c:pt idx="4516">
                  <c:v>4096</c:v>
                </c:pt>
                <c:pt idx="4517">
                  <c:v>4096</c:v>
                </c:pt>
                <c:pt idx="4518">
                  <c:v>12288</c:v>
                </c:pt>
                <c:pt idx="4519">
                  <c:v>12288</c:v>
                </c:pt>
                <c:pt idx="4520">
                  <c:v>8192</c:v>
                </c:pt>
                <c:pt idx="4521">
                  <c:v>4096</c:v>
                </c:pt>
                <c:pt idx="4522">
                  <c:v>12288</c:v>
                </c:pt>
                <c:pt idx="4523">
                  <c:v>8192</c:v>
                </c:pt>
                <c:pt idx="4524">
                  <c:v>4096</c:v>
                </c:pt>
                <c:pt idx="4525">
                  <c:v>8192</c:v>
                </c:pt>
                <c:pt idx="4526">
                  <c:v>8192</c:v>
                </c:pt>
                <c:pt idx="4527">
                  <c:v>12288</c:v>
                </c:pt>
                <c:pt idx="4528">
                  <c:v>12288</c:v>
                </c:pt>
                <c:pt idx="4529">
                  <c:v>12288</c:v>
                </c:pt>
                <c:pt idx="4530">
                  <c:v>8192</c:v>
                </c:pt>
                <c:pt idx="4531">
                  <c:v>4096</c:v>
                </c:pt>
                <c:pt idx="4532">
                  <c:v>8192</c:v>
                </c:pt>
                <c:pt idx="4533">
                  <c:v>8192</c:v>
                </c:pt>
                <c:pt idx="4534">
                  <c:v>8192</c:v>
                </c:pt>
                <c:pt idx="4535">
                  <c:v>8192</c:v>
                </c:pt>
                <c:pt idx="4536">
                  <c:v>8192</c:v>
                </c:pt>
                <c:pt idx="4537">
                  <c:v>4096</c:v>
                </c:pt>
                <c:pt idx="4538">
                  <c:v>4096</c:v>
                </c:pt>
                <c:pt idx="4539">
                  <c:v>4096</c:v>
                </c:pt>
                <c:pt idx="4540">
                  <c:v>4096</c:v>
                </c:pt>
                <c:pt idx="4541">
                  <c:v>12288</c:v>
                </c:pt>
                <c:pt idx="4542">
                  <c:v>12288</c:v>
                </c:pt>
                <c:pt idx="4543">
                  <c:v>12288</c:v>
                </c:pt>
                <c:pt idx="4544">
                  <c:v>12288</c:v>
                </c:pt>
                <c:pt idx="4545">
                  <c:v>8192</c:v>
                </c:pt>
                <c:pt idx="4546">
                  <c:v>8192</c:v>
                </c:pt>
                <c:pt idx="4547">
                  <c:v>8192</c:v>
                </c:pt>
                <c:pt idx="4548">
                  <c:v>8192</c:v>
                </c:pt>
                <c:pt idx="4549">
                  <c:v>4096</c:v>
                </c:pt>
                <c:pt idx="4550">
                  <c:v>8192</c:v>
                </c:pt>
                <c:pt idx="4551">
                  <c:v>8192</c:v>
                </c:pt>
                <c:pt idx="4552">
                  <c:v>8192</c:v>
                </c:pt>
                <c:pt idx="4553">
                  <c:v>8192</c:v>
                </c:pt>
                <c:pt idx="4554">
                  <c:v>8192</c:v>
                </c:pt>
                <c:pt idx="4555">
                  <c:v>8192</c:v>
                </c:pt>
                <c:pt idx="4556">
                  <c:v>12288</c:v>
                </c:pt>
                <c:pt idx="4557">
                  <c:v>8192</c:v>
                </c:pt>
                <c:pt idx="4558">
                  <c:v>8192</c:v>
                </c:pt>
                <c:pt idx="4559">
                  <c:v>8192</c:v>
                </c:pt>
                <c:pt idx="4560">
                  <c:v>8192</c:v>
                </c:pt>
                <c:pt idx="4561">
                  <c:v>4096</c:v>
                </c:pt>
                <c:pt idx="4562">
                  <c:v>8192</c:v>
                </c:pt>
                <c:pt idx="4563">
                  <c:v>8192</c:v>
                </c:pt>
                <c:pt idx="4564">
                  <c:v>8192</c:v>
                </c:pt>
                <c:pt idx="4565">
                  <c:v>8192</c:v>
                </c:pt>
                <c:pt idx="4566">
                  <c:v>8192</c:v>
                </c:pt>
                <c:pt idx="4567">
                  <c:v>4096</c:v>
                </c:pt>
                <c:pt idx="4568">
                  <c:v>4096</c:v>
                </c:pt>
                <c:pt idx="4569">
                  <c:v>4096</c:v>
                </c:pt>
                <c:pt idx="4570">
                  <c:v>4096</c:v>
                </c:pt>
                <c:pt idx="4571">
                  <c:v>8192</c:v>
                </c:pt>
                <c:pt idx="4572">
                  <c:v>8192</c:v>
                </c:pt>
                <c:pt idx="4573">
                  <c:v>8192</c:v>
                </c:pt>
                <c:pt idx="4574">
                  <c:v>8192</c:v>
                </c:pt>
                <c:pt idx="4575">
                  <c:v>8192</c:v>
                </c:pt>
                <c:pt idx="4576">
                  <c:v>12288</c:v>
                </c:pt>
                <c:pt idx="4577">
                  <c:v>8192</c:v>
                </c:pt>
                <c:pt idx="4578">
                  <c:v>8192</c:v>
                </c:pt>
                <c:pt idx="4579">
                  <c:v>8192</c:v>
                </c:pt>
                <c:pt idx="4580">
                  <c:v>4096</c:v>
                </c:pt>
                <c:pt idx="4581">
                  <c:v>8192</c:v>
                </c:pt>
                <c:pt idx="4582">
                  <c:v>12288</c:v>
                </c:pt>
                <c:pt idx="4583">
                  <c:v>12288</c:v>
                </c:pt>
                <c:pt idx="4584">
                  <c:v>12288</c:v>
                </c:pt>
                <c:pt idx="4585">
                  <c:v>12288</c:v>
                </c:pt>
                <c:pt idx="4586">
                  <c:v>8192</c:v>
                </c:pt>
                <c:pt idx="4587">
                  <c:v>8192</c:v>
                </c:pt>
                <c:pt idx="4588">
                  <c:v>8192</c:v>
                </c:pt>
                <c:pt idx="4589">
                  <c:v>8192</c:v>
                </c:pt>
                <c:pt idx="4590">
                  <c:v>8192</c:v>
                </c:pt>
                <c:pt idx="4591">
                  <c:v>8192</c:v>
                </c:pt>
                <c:pt idx="4592">
                  <c:v>8192</c:v>
                </c:pt>
                <c:pt idx="4593">
                  <c:v>8192</c:v>
                </c:pt>
                <c:pt idx="4594">
                  <c:v>8192</c:v>
                </c:pt>
                <c:pt idx="4595">
                  <c:v>12288</c:v>
                </c:pt>
                <c:pt idx="4596">
                  <c:v>8192</c:v>
                </c:pt>
                <c:pt idx="4597">
                  <c:v>8192</c:v>
                </c:pt>
                <c:pt idx="4598">
                  <c:v>4096</c:v>
                </c:pt>
                <c:pt idx="4599">
                  <c:v>4096</c:v>
                </c:pt>
                <c:pt idx="4600">
                  <c:v>8192</c:v>
                </c:pt>
                <c:pt idx="4601">
                  <c:v>4096</c:v>
                </c:pt>
                <c:pt idx="4602">
                  <c:v>8192</c:v>
                </c:pt>
                <c:pt idx="4603">
                  <c:v>4096</c:v>
                </c:pt>
                <c:pt idx="4604">
                  <c:v>8192</c:v>
                </c:pt>
                <c:pt idx="4605">
                  <c:v>8192</c:v>
                </c:pt>
                <c:pt idx="4606">
                  <c:v>8192</c:v>
                </c:pt>
                <c:pt idx="4607">
                  <c:v>8192</c:v>
                </c:pt>
                <c:pt idx="4608">
                  <c:v>8192</c:v>
                </c:pt>
                <c:pt idx="4609">
                  <c:v>8192</c:v>
                </c:pt>
                <c:pt idx="4610">
                  <c:v>8192</c:v>
                </c:pt>
                <c:pt idx="4611">
                  <c:v>8192</c:v>
                </c:pt>
                <c:pt idx="4612">
                  <c:v>4096</c:v>
                </c:pt>
                <c:pt idx="4613">
                  <c:v>4096</c:v>
                </c:pt>
                <c:pt idx="4614">
                  <c:v>4096</c:v>
                </c:pt>
                <c:pt idx="4615">
                  <c:v>4096</c:v>
                </c:pt>
                <c:pt idx="4616">
                  <c:v>8192</c:v>
                </c:pt>
                <c:pt idx="4617">
                  <c:v>8192</c:v>
                </c:pt>
                <c:pt idx="4618">
                  <c:v>8192</c:v>
                </c:pt>
                <c:pt idx="4619">
                  <c:v>4096</c:v>
                </c:pt>
                <c:pt idx="4620">
                  <c:v>8192</c:v>
                </c:pt>
                <c:pt idx="4621">
                  <c:v>8192</c:v>
                </c:pt>
                <c:pt idx="4622">
                  <c:v>8192</c:v>
                </c:pt>
                <c:pt idx="4623">
                  <c:v>8192</c:v>
                </c:pt>
                <c:pt idx="4624">
                  <c:v>4096</c:v>
                </c:pt>
                <c:pt idx="4625">
                  <c:v>4096</c:v>
                </c:pt>
                <c:pt idx="4626">
                  <c:v>4096</c:v>
                </c:pt>
                <c:pt idx="4627">
                  <c:v>4096</c:v>
                </c:pt>
                <c:pt idx="4628">
                  <c:v>4096</c:v>
                </c:pt>
                <c:pt idx="4629">
                  <c:v>8192</c:v>
                </c:pt>
                <c:pt idx="4630">
                  <c:v>8192</c:v>
                </c:pt>
                <c:pt idx="4631">
                  <c:v>8192</c:v>
                </c:pt>
                <c:pt idx="4632">
                  <c:v>8192</c:v>
                </c:pt>
                <c:pt idx="4633">
                  <c:v>8192</c:v>
                </c:pt>
                <c:pt idx="4634">
                  <c:v>8192</c:v>
                </c:pt>
                <c:pt idx="4635">
                  <c:v>8192</c:v>
                </c:pt>
                <c:pt idx="4636">
                  <c:v>8192</c:v>
                </c:pt>
                <c:pt idx="4637">
                  <c:v>8192</c:v>
                </c:pt>
                <c:pt idx="4638">
                  <c:v>8192</c:v>
                </c:pt>
                <c:pt idx="4639">
                  <c:v>8192</c:v>
                </c:pt>
                <c:pt idx="4640">
                  <c:v>8192</c:v>
                </c:pt>
                <c:pt idx="4641">
                  <c:v>8192</c:v>
                </c:pt>
                <c:pt idx="4642">
                  <c:v>8192</c:v>
                </c:pt>
                <c:pt idx="4643">
                  <c:v>8192</c:v>
                </c:pt>
                <c:pt idx="4644">
                  <c:v>8192</c:v>
                </c:pt>
                <c:pt idx="4645">
                  <c:v>8192</c:v>
                </c:pt>
                <c:pt idx="4646">
                  <c:v>8192</c:v>
                </c:pt>
                <c:pt idx="4647">
                  <c:v>4096</c:v>
                </c:pt>
                <c:pt idx="4648">
                  <c:v>4096</c:v>
                </c:pt>
                <c:pt idx="4649">
                  <c:v>4096</c:v>
                </c:pt>
                <c:pt idx="4650">
                  <c:v>4096</c:v>
                </c:pt>
                <c:pt idx="4651">
                  <c:v>4096</c:v>
                </c:pt>
                <c:pt idx="4652">
                  <c:v>8192</c:v>
                </c:pt>
                <c:pt idx="4653">
                  <c:v>8192</c:v>
                </c:pt>
                <c:pt idx="4654">
                  <c:v>8192</c:v>
                </c:pt>
                <c:pt idx="4655">
                  <c:v>8192</c:v>
                </c:pt>
                <c:pt idx="4656">
                  <c:v>4096</c:v>
                </c:pt>
                <c:pt idx="4657">
                  <c:v>4096</c:v>
                </c:pt>
                <c:pt idx="4658">
                  <c:v>4096</c:v>
                </c:pt>
                <c:pt idx="4659">
                  <c:v>4096</c:v>
                </c:pt>
                <c:pt idx="4660">
                  <c:v>8192</c:v>
                </c:pt>
                <c:pt idx="4661">
                  <c:v>8192</c:v>
                </c:pt>
                <c:pt idx="4662">
                  <c:v>4096</c:v>
                </c:pt>
                <c:pt idx="4663">
                  <c:v>4096</c:v>
                </c:pt>
                <c:pt idx="4664">
                  <c:v>4096</c:v>
                </c:pt>
                <c:pt idx="4665">
                  <c:v>4096</c:v>
                </c:pt>
                <c:pt idx="4666">
                  <c:v>4096</c:v>
                </c:pt>
                <c:pt idx="4667">
                  <c:v>8192</c:v>
                </c:pt>
                <c:pt idx="4668">
                  <c:v>8192</c:v>
                </c:pt>
                <c:pt idx="4669">
                  <c:v>8192</c:v>
                </c:pt>
                <c:pt idx="4670">
                  <c:v>8192</c:v>
                </c:pt>
                <c:pt idx="4671">
                  <c:v>8192</c:v>
                </c:pt>
                <c:pt idx="4672">
                  <c:v>8192</c:v>
                </c:pt>
                <c:pt idx="4673">
                  <c:v>8192</c:v>
                </c:pt>
                <c:pt idx="4674">
                  <c:v>8192</c:v>
                </c:pt>
                <c:pt idx="4675">
                  <c:v>8192</c:v>
                </c:pt>
                <c:pt idx="4676">
                  <c:v>8192</c:v>
                </c:pt>
                <c:pt idx="4677">
                  <c:v>8192</c:v>
                </c:pt>
                <c:pt idx="4678">
                  <c:v>8192</c:v>
                </c:pt>
                <c:pt idx="4679">
                  <c:v>8192</c:v>
                </c:pt>
                <c:pt idx="4680">
                  <c:v>8192</c:v>
                </c:pt>
                <c:pt idx="4681">
                  <c:v>4096</c:v>
                </c:pt>
                <c:pt idx="4682">
                  <c:v>4096</c:v>
                </c:pt>
                <c:pt idx="4683">
                  <c:v>4096</c:v>
                </c:pt>
                <c:pt idx="4684">
                  <c:v>4096</c:v>
                </c:pt>
                <c:pt idx="4685">
                  <c:v>4096</c:v>
                </c:pt>
                <c:pt idx="4686">
                  <c:v>8192</c:v>
                </c:pt>
                <c:pt idx="4687">
                  <c:v>4096</c:v>
                </c:pt>
                <c:pt idx="4688">
                  <c:v>8192</c:v>
                </c:pt>
                <c:pt idx="4689">
                  <c:v>8192</c:v>
                </c:pt>
                <c:pt idx="4690">
                  <c:v>8192</c:v>
                </c:pt>
                <c:pt idx="4691">
                  <c:v>8192</c:v>
                </c:pt>
                <c:pt idx="4692">
                  <c:v>8192</c:v>
                </c:pt>
                <c:pt idx="4693">
                  <c:v>4096</c:v>
                </c:pt>
                <c:pt idx="4694">
                  <c:v>8192</c:v>
                </c:pt>
                <c:pt idx="4695">
                  <c:v>12288</c:v>
                </c:pt>
                <c:pt idx="4696">
                  <c:v>12288</c:v>
                </c:pt>
                <c:pt idx="4697">
                  <c:v>4096</c:v>
                </c:pt>
                <c:pt idx="4698">
                  <c:v>12288</c:v>
                </c:pt>
                <c:pt idx="4699">
                  <c:v>4096</c:v>
                </c:pt>
                <c:pt idx="4700">
                  <c:v>12288</c:v>
                </c:pt>
                <c:pt idx="4701">
                  <c:v>4096</c:v>
                </c:pt>
                <c:pt idx="4702">
                  <c:v>4096</c:v>
                </c:pt>
                <c:pt idx="4703">
                  <c:v>8192</c:v>
                </c:pt>
                <c:pt idx="4704">
                  <c:v>8192</c:v>
                </c:pt>
                <c:pt idx="4705">
                  <c:v>8192</c:v>
                </c:pt>
                <c:pt idx="4706">
                  <c:v>8192</c:v>
                </c:pt>
                <c:pt idx="4707">
                  <c:v>8192</c:v>
                </c:pt>
                <c:pt idx="4708">
                  <c:v>12288</c:v>
                </c:pt>
                <c:pt idx="4709">
                  <c:v>12288</c:v>
                </c:pt>
                <c:pt idx="4710">
                  <c:v>12288</c:v>
                </c:pt>
                <c:pt idx="4711">
                  <c:v>12288</c:v>
                </c:pt>
                <c:pt idx="4712">
                  <c:v>4096</c:v>
                </c:pt>
                <c:pt idx="4713">
                  <c:v>8192</c:v>
                </c:pt>
                <c:pt idx="4714">
                  <c:v>12288</c:v>
                </c:pt>
                <c:pt idx="4715">
                  <c:v>8192</c:v>
                </c:pt>
                <c:pt idx="4716">
                  <c:v>12288</c:v>
                </c:pt>
                <c:pt idx="4717">
                  <c:v>4096</c:v>
                </c:pt>
                <c:pt idx="4718">
                  <c:v>4096</c:v>
                </c:pt>
                <c:pt idx="4719">
                  <c:v>8192</c:v>
                </c:pt>
                <c:pt idx="4720">
                  <c:v>8192</c:v>
                </c:pt>
                <c:pt idx="4721">
                  <c:v>4096</c:v>
                </c:pt>
                <c:pt idx="4722">
                  <c:v>4096</c:v>
                </c:pt>
                <c:pt idx="4723">
                  <c:v>8192</c:v>
                </c:pt>
                <c:pt idx="4724">
                  <c:v>8192</c:v>
                </c:pt>
                <c:pt idx="4725">
                  <c:v>8192</c:v>
                </c:pt>
                <c:pt idx="4726">
                  <c:v>8192</c:v>
                </c:pt>
                <c:pt idx="4727">
                  <c:v>8192</c:v>
                </c:pt>
                <c:pt idx="4728">
                  <c:v>8192</c:v>
                </c:pt>
                <c:pt idx="4729">
                  <c:v>8192</c:v>
                </c:pt>
                <c:pt idx="4730">
                  <c:v>8192</c:v>
                </c:pt>
                <c:pt idx="4731">
                  <c:v>8192</c:v>
                </c:pt>
                <c:pt idx="4732">
                  <c:v>8192</c:v>
                </c:pt>
                <c:pt idx="4733">
                  <c:v>4096</c:v>
                </c:pt>
                <c:pt idx="4734">
                  <c:v>8192</c:v>
                </c:pt>
                <c:pt idx="4735">
                  <c:v>4096</c:v>
                </c:pt>
                <c:pt idx="4736">
                  <c:v>4096</c:v>
                </c:pt>
                <c:pt idx="4737">
                  <c:v>4096</c:v>
                </c:pt>
                <c:pt idx="4738">
                  <c:v>4096</c:v>
                </c:pt>
                <c:pt idx="4739">
                  <c:v>4096</c:v>
                </c:pt>
                <c:pt idx="4740">
                  <c:v>4096</c:v>
                </c:pt>
                <c:pt idx="4741">
                  <c:v>4096</c:v>
                </c:pt>
                <c:pt idx="4742">
                  <c:v>4096</c:v>
                </c:pt>
                <c:pt idx="4743">
                  <c:v>8192</c:v>
                </c:pt>
                <c:pt idx="4744">
                  <c:v>8192</c:v>
                </c:pt>
                <c:pt idx="4745">
                  <c:v>8192</c:v>
                </c:pt>
                <c:pt idx="4746">
                  <c:v>8192</c:v>
                </c:pt>
                <c:pt idx="4747">
                  <c:v>8192</c:v>
                </c:pt>
                <c:pt idx="4748">
                  <c:v>8192</c:v>
                </c:pt>
                <c:pt idx="4749">
                  <c:v>8192</c:v>
                </c:pt>
                <c:pt idx="4750">
                  <c:v>8192</c:v>
                </c:pt>
                <c:pt idx="4751">
                  <c:v>8192</c:v>
                </c:pt>
                <c:pt idx="4752">
                  <c:v>8192</c:v>
                </c:pt>
                <c:pt idx="4753">
                  <c:v>8192</c:v>
                </c:pt>
                <c:pt idx="4754">
                  <c:v>8192</c:v>
                </c:pt>
                <c:pt idx="4755">
                  <c:v>8192</c:v>
                </c:pt>
                <c:pt idx="4756">
                  <c:v>8192</c:v>
                </c:pt>
                <c:pt idx="4757">
                  <c:v>8192</c:v>
                </c:pt>
                <c:pt idx="4758">
                  <c:v>8192</c:v>
                </c:pt>
                <c:pt idx="4759">
                  <c:v>12288</c:v>
                </c:pt>
                <c:pt idx="4760">
                  <c:v>12288</c:v>
                </c:pt>
                <c:pt idx="4761">
                  <c:v>12288</c:v>
                </c:pt>
                <c:pt idx="4762">
                  <c:v>12288</c:v>
                </c:pt>
                <c:pt idx="4763">
                  <c:v>8192</c:v>
                </c:pt>
                <c:pt idx="4764">
                  <c:v>8192</c:v>
                </c:pt>
                <c:pt idx="4765">
                  <c:v>4096</c:v>
                </c:pt>
                <c:pt idx="4766">
                  <c:v>4096</c:v>
                </c:pt>
                <c:pt idx="4767">
                  <c:v>4096</c:v>
                </c:pt>
                <c:pt idx="4768">
                  <c:v>4096</c:v>
                </c:pt>
                <c:pt idx="4769">
                  <c:v>4096</c:v>
                </c:pt>
                <c:pt idx="4770">
                  <c:v>8192</c:v>
                </c:pt>
                <c:pt idx="4771">
                  <c:v>8192</c:v>
                </c:pt>
                <c:pt idx="4772">
                  <c:v>16384</c:v>
                </c:pt>
                <c:pt idx="4773">
                  <c:v>16384</c:v>
                </c:pt>
                <c:pt idx="4774">
                  <c:v>73728</c:v>
                </c:pt>
                <c:pt idx="4775">
                  <c:v>73728</c:v>
                </c:pt>
                <c:pt idx="4776">
                  <c:v>8192</c:v>
                </c:pt>
                <c:pt idx="4777">
                  <c:v>8192</c:v>
                </c:pt>
                <c:pt idx="4778">
                  <c:v>8192</c:v>
                </c:pt>
                <c:pt idx="4779">
                  <c:v>8192</c:v>
                </c:pt>
                <c:pt idx="4780">
                  <c:v>8192</c:v>
                </c:pt>
                <c:pt idx="4781">
                  <c:v>16384</c:v>
                </c:pt>
                <c:pt idx="4782">
                  <c:v>73728</c:v>
                </c:pt>
                <c:pt idx="4783">
                  <c:v>8192</c:v>
                </c:pt>
                <c:pt idx="4784">
                  <c:v>8192</c:v>
                </c:pt>
                <c:pt idx="4785">
                  <c:v>8192</c:v>
                </c:pt>
                <c:pt idx="4786">
                  <c:v>16384</c:v>
                </c:pt>
                <c:pt idx="4787">
                  <c:v>73728</c:v>
                </c:pt>
                <c:pt idx="4788">
                  <c:v>8192</c:v>
                </c:pt>
                <c:pt idx="4789">
                  <c:v>8192</c:v>
                </c:pt>
                <c:pt idx="4790">
                  <c:v>4096</c:v>
                </c:pt>
                <c:pt idx="4791">
                  <c:v>4096</c:v>
                </c:pt>
                <c:pt idx="4792">
                  <c:v>4096</c:v>
                </c:pt>
                <c:pt idx="4793">
                  <c:v>4096</c:v>
                </c:pt>
                <c:pt idx="4794">
                  <c:v>8192</c:v>
                </c:pt>
                <c:pt idx="4795">
                  <c:v>4096</c:v>
                </c:pt>
                <c:pt idx="4796">
                  <c:v>8192</c:v>
                </c:pt>
                <c:pt idx="4797">
                  <c:v>4096</c:v>
                </c:pt>
                <c:pt idx="4798">
                  <c:v>4096</c:v>
                </c:pt>
                <c:pt idx="4799">
                  <c:v>4096</c:v>
                </c:pt>
                <c:pt idx="4800">
                  <c:v>4096</c:v>
                </c:pt>
                <c:pt idx="4801">
                  <c:v>4096</c:v>
                </c:pt>
                <c:pt idx="4802">
                  <c:v>4096</c:v>
                </c:pt>
                <c:pt idx="4803">
                  <c:v>8192</c:v>
                </c:pt>
                <c:pt idx="4804">
                  <c:v>8192</c:v>
                </c:pt>
                <c:pt idx="4805">
                  <c:v>4096</c:v>
                </c:pt>
                <c:pt idx="4806">
                  <c:v>4096</c:v>
                </c:pt>
                <c:pt idx="4807">
                  <c:v>4096</c:v>
                </c:pt>
                <c:pt idx="4808">
                  <c:v>4096</c:v>
                </c:pt>
                <c:pt idx="4809">
                  <c:v>8192</c:v>
                </c:pt>
                <c:pt idx="4810">
                  <c:v>4096</c:v>
                </c:pt>
                <c:pt idx="4811">
                  <c:v>8192</c:v>
                </c:pt>
                <c:pt idx="4812">
                  <c:v>4096</c:v>
                </c:pt>
                <c:pt idx="4813">
                  <c:v>12288</c:v>
                </c:pt>
                <c:pt idx="4814">
                  <c:v>8192</c:v>
                </c:pt>
                <c:pt idx="4815">
                  <c:v>8192</c:v>
                </c:pt>
                <c:pt idx="4816">
                  <c:v>16384</c:v>
                </c:pt>
                <c:pt idx="4817">
                  <c:v>4096</c:v>
                </c:pt>
                <c:pt idx="4818">
                  <c:v>8192</c:v>
                </c:pt>
                <c:pt idx="4819">
                  <c:v>8192</c:v>
                </c:pt>
                <c:pt idx="4820">
                  <c:v>8192</c:v>
                </c:pt>
                <c:pt idx="4821">
                  <c:v>4096</c:v>
                </c:pt>
                <c:pt idx="4822">
                  <c:v>8192</c:v>
                </c:pt>
                <c:pt idx="4823">
                  <c:v>8192</c:v>
                </c:pt>
                <c:pt idx="4824">
                  <c:v>8192</c:v>
                </c:pt>
                <c:pt idx="4825">
                  <c:v>4096</c:v>
                </c:pt>
                <c:pt idx="4826">
                  <c:v>4096</c:v>
                </c:pt>
                <c:pt idx="4827">
                  <c:v>8192</c:v>
                </c:pt>
                <c:pt idx="4828">
                  <c:v>8192</c:v>
                </c:pt>
                <c:pt idx="4829">
                  <c:v>8192</c:v>
                </c:pt>
                <c:pt idx="4830">
                  <c:v>8192</c:v>
                </c:pt>
                <c:pt idx="4831">
                  <c:v>8192</c:v>
                </c:pt>
                <c:pt idx="4832">
                  <c:v>8192</c:v>
                </c:pt>
                <c:pt idx="4833">
                  <c:v>8192</c:v>
                </c:pt>
                <c:pt idx="4834">
                  <c:v>4096</c:v>
                </c:pt>
                <c:pt idx="4835">
                  <c:v>4096</c:v>
                </c:pt>
                <c:pt idx="4836">
                  <c:v>4096</c:v>
                </c:pt>
                <c:pt idx="4837">
                  <c:v>4096</c:v>
                </c:pt>
                <c:pt idx="4838">
                  <c:v>8192</c:v>
                </c:pt>
                <c:pt idx="4839">
                  <c:v>8192</c:v>
                </c:pt>
                <c:pt idx="4840">
                  <c:v>8192</c:v>
                </c:pt>
                <c:pt idx="4841">
                  <c:v>8192</c:v>
                </c:pt>
                <c:pt idx="4842">
                  <c:v>8192</c:v>
                </c:pt>
                <c:pt idx="4843">
                  <c:v>8192</c:v>
                </c:pt>
                <c:pt idx="4844">
                  <c:v>8192</c:v>
                </c:pt>
                <c:pt idx="4845">
                  <c:v>8192</c:v>
                </c:pt>
                <c:pt idx="4846">
                  <c:v>73728</c:v>
                </c:pt>
                <c:pt idx="4847">
                  <c:v>8192</c:v>
                </c:pt>
                <c:pt idx="4848">
                  <c:v>8192</c:v>
                </c:pt>
                <c:pt idx="4849">
                  <c:v>8192</c:v>
                </c:pt>
                <c:pt idx="4850">
                  <c:v>8192</c:v>
                </c:pt>
                <c:pt idx="4851">
                  <c:v>4096</c:v>
                </c:pt>
                <c:pt idx="4852">
                  <c:v>4096</c:v>
                </c:pt>
                <c:pt idx="4853">
                  <c:v>8192</c:v>
                </c:pt>
                <c:pt idx="4854">
                  <c:v>12288</c:v>
                </c:pt>
                <c:pt idx="4855">
                  <c:v>12288</c:v>
                </c:pt>
                <c:pt idx="4856">
                  <c:v>12288</c:v>
                </c:pt>
                <c:pt idx="4857">
                  <c:v>12288</c:v>
                </c:pt>
                <c:pt idx="4858">
                  <c:v>8192</c:v>
                </c:pt>
                <c:pt idx="4859">
                  <c:v>8192</c:v>
                </c:pt>
                <c:pt idx="4860">
                  <c:v>8192</c:v>
                </c:pt>
                <c:pt idx="4861">
                  <c:v>8192</c:v>
                </c:pt>
                <c:pt idx="4862">
                  <c:v>8192</c:v>
                </c:pt>
                <c:pt idx="4863">
                  <c:v>8192</c:v>
                </c:pt>
                <c:pt idx="4864">
                  <c:v>8192</c:v>
                </c:pt>
                <c:pt idx="4865">
                  <c:v>8192</c:v>
                </c:pt>
                <c:pt idx="4866">
                  <c:v>8192</c:v>
                </c:pt>
                <c:pt idx="4867">
                  <c:v>8192</c:v>
                </c:pt>
                <c:pt idx="4868">
                  <c:v>4096</c:v>
                </c:pt>
                <c:pt idx="4869">
                  <c:v>4096</c:v>
                </c:pt>
                <c:pt idx="4870">
                  <c:v>4096</c:v>
                </c:pt>
                <c:pt idx="4871">
                  <c:v>4096</c:v>
                </c:pt>
                <c:pt idx="4872">
                  <c:v>8192</c:v>
                </c:pt>
                <c:pt idx="4873">
                  <c:v>8192</c:v>
                </c:pt>
                <c:pt idx="4874">
                  <c:v>8192</c:v>
                </c:pt>
                <c:pt idx="4875">
                  <c:v>8192</c:v>
                </c:pt>
                <c:pt idx="4876">
                  <c:v>8192</c:v>
                </c:pt>
                <c:pt idx="4877">
                  <c:v>8192</c:v>
                </c:pt>
                <c:pt idx="4878">
                  <c:v>8192</c:v>
                </c:pt>
                <c:pt idx="4879">
                  <c:v>8192</c:v>
                </c:pt>
                <c:pt idx="4880">
                  <c:v>8192</c:v>
                </c:pt>
                <c:pt idx="4881">
                  <c:v>8192</c:v>
                </c:pt>
                <c:pt idx="4882">
                  <c:v>8192</c:v>
                </c:pt>
                <c:pt idx="4883">
                  <c:v>8192</c:v>
                </c:pt>
                <c:pt idx="4884">
                  <c:v>8192</c:v>
                </c:pt>
                <c:pt idx="4885">
                  <c:v>8192</c:v>
                </c:pt>
                <c:pt idx="4886">
                  <c:v>8192</c:v>
                </c:pt>
                <c:pt idx="4887">
                  <c:v>8192</c:v>
                </c:pt>
                <c:pt idx="4888">
                  <c:v>8192</c:v>
                </c:pt>
                <c:pt idx="4889">
                  <c:v>8192</c:v>
                </c:pt>
                <c:pt idx="4890">
                  <c:v>12288</c:v>
                </c:pt>
                <c:pt idx="4891">
                  <c:v>8192</c:v>
                </c:pt>
                <c:pt idx="4892">
                  <c:v>8192</c:v>
                </c:pt>
                <c:pt idx="4893">
                  <c:v>8192</c:v>
                </c:pt>
                <c:pt idx="4894">
                  <c:v>12288</c:v>
                </c:pt>
                <c:pt idx="4895">
                  <c:v>12288</c:v>
                </c:pt>
                <c:pt idx="4896">
                  <c:v>12288</c:v>
                </c:pt>
                <c:pt idx="4897">
                  <c:v>12288</c:v>
                </c:pt>
                <c:pt idx="4898">
                  <c:v>12288</c:v>
                </c:pt>
                <c:pt idx="4899">
                  <c:v>12288</c:v>
                </c:pt>
                <c:pt idx="4900">
                  <c:v>12288</c:v>
                </c:pt>
                <c:pt idx="4901">
                  <c:v>12288</c:v>
                </c:pt>
                <c:pt idx="4902">
                  <c:v>4096</c:v>
                </c:pt>
                <c:pt idx="4903">
                  <c:v>12288</c:v>
                </c:pt>
                <c:pt idx="4904">
                  <c:v>8192</c:v>
                </c:pt>
                <c:pt idx="4905">
                  <c:v>8192</c:v>
                </c:pt>
                <c:pt idx="4906">
                  <c:v>8192</c:v>
                </c:pt>
                <c:pt idx="4907">
                  <c:v>8192</c:v>
                </c:pt>
                <c:pt idx="4908">
                  <c:v>8192</c:v>
                </c:pt>
                <c:pt idx="4909">
                  <c:v>8192</c:v>
                </c:pt>
                <c:pt idx="4910">
                  <c:v>8192</c:v>
                </c:pt>
                <c:pt idx="4911">
                  <c:v>8192</c:v>
                </c:pt>
                <c:pt idx="4912">
                  <c:v>8192</c:v>
                </c:pt>
                <c:pt idx="4913">
                  <c:v>4096</c:v>
                </c:pt>
                <c:pt idx="4914">
                  <c:v>8192</c:v>
                </c:pt>
                <c:pt idx="4915">
                  <c:v>4096</c:v>
                </c:pt>
                <c:pt idx="4916">
                  <c:v>8192</c:v>
                </c:pt>
                <c:pt idx="4917">
                  <c:v>4096</c:v>
                </c:pt>
                <c:pt idx="4918">
                  <c:v>8192</c:v>
                </c:pt>
                <c:pt idx="4919">
                  <c:v>4096</c:v>
                </c:pt>
                <c:pt idx="4920">
                  <c:v>8192</c:v>
                </c:pt>
                <c:pt idx="4921">
                  <c:v>8192</c:v>
                </c:pt>
                <c:pt idx="4922">
                  <c:v>8192</c:v>
                </c:pt>
                <c:pt idx="4923">
                  <c:v>12288</c:v>
                </c:pt>
                <c:pt idx="4924">
                  <c:v>8192</c:v>
                </c:pt>
                <c:pt idx="4925">
                  <c:v>8192</c:v>
                </c:pt>
                <c:pt idx="4926">
                  <c:v>8192</c:v>
                </c:pt>
                <c:pt idx="4927">
                  <c:v>4096</c:v>
                </c:pt>
                <c:pt idx="4928">
                  <c:v>4096</c:v>
                </c:pt>
                <c:pt idx="4929">
                  <c:v>4096</c:v>
                </c:pt>
                <c:pt idx="4930">
                  <c:v>4096</c:v>
                </c:pt>
                <c:pt idx="4931">
                  <c:v>8192</c:v>
                </c:pt>
                <c:pt idx="4932">
                  <c:v>4096</c:v>
                </c:pt>
                <c:pt idx="4933">
                  <c:v>4096</c:v>
                </c:pt>
                <c:pt idx="4934">
                  <c:v>4096</c:v>
                </c:pt>
                <c:pt idx="4935">
                  <c:v>4096</c:v>
                </c:pt>
                <c:pt idx="4936">
                  <c:v>4096</c:v>
                </c:pt>
                <c:pt idx="4937">
                  <c:v>8192</c:v>
                </c:pt>
                <c:pt idx="4938">
                  <c:v>8192</c:v>
                </c:pt>
                <c:pt idx="4939">
                  <c:v>8192</c:v>
                </c:pt>
                <c:pt idx="4940">
                  <c:v>8192</c:v>
                </c:pt>
                <c:pt idx="4941">
                  <c:v>8192</c:v>
                </c:pt>
                <c:pt idx="4942">
                  <c:v>8192</c:v>
                </c:pt>
                <c:pt idx="4943">
                  <c:v>4096</c:v>
                </c:pt>
                <c:pt idx="4944">
                  <c:v>4096</c:v>
                </c:pt>
                <c:pt idx="4945">
                  <c:v>4096</c:v>
                </c:pt>
                <c:pt idx="4946">
                  <c:v>4096</c:v>
                </c:pt>
                <c:pt idx="4947">
                  <c:v>8192</c:v>
                </c:pt>
                <c:pt idx="4948">
                  <c:v>8192</c:v>
                </c:pt>
                <c:pt idx="4949">
                  <c:v>8192</c:v>
                </c:pt>
                <c:pt idx="4950">
                  <c:v>8192</c:v>
                </c:pt>
                <c:pt idx="4951">
                  <c:v>8192</c:v>
                </c:pt>
                <c:pt idx="4952">
                  <c:v>4096</c:v>
                </c:pt>
                <c:pt idx="4953">
                  <c:v>4096</c:v>
                </c:pt>
                <c:pt idx="4954">
                  <c:v>4096</c:v>
                </c:pt>
                <c:pt idx="4955">
                  <c:v>4096</c:v>
                </c:pt>
                <c:pt idx="4956">
                  <c:v>4096</c:v>
                </c:pt>
                <c:pt idx="4957">
                  <c:v>4096</c:v>
                </c:pt>
                <c:pt idx="4958">
                  <c:v>4096</c:v>
                </c:pt>
                <c:pt idx="4959">
                  <c:v>4096</c:v>
                </c:pt>
                <c:pt idx="4960">
                  <c:v>4096</c:v>
                </c:pt>
                <c:pt idx="4961">
                  <c:v>4096</c:v>
                </c:pt>
                <c:pt idx="4962">
                  <c:v>4096</c:v>
                </c:pt>
                <c:pt idx="4963">
                  <c:v>4096</c:v>
                </c:pt>
                <c:pt idx="4964">
                  <c:v>8192</c:v>
                </c:pt>
                <c:pt idx="4965">
                  <c:v>4096</c:v>
                </c:pt>
                <c:pt idx="4966">
                  <c:v>4096</c:v>
                </c:pt>
                <c:pt idx="4967">
                  <c:v>4096</c:v>
                </c:pt>
                <c:pt idx="4968">
                  <c:v>4096</c:v>
                </c:pt>
                <c:pt idx="4969">
                  <c:v>8192</c:v>
                </c:pt>
                <c:pt idx="4970">
                  <c:v>4096</c:v>
                </c:pt>
                <c:pt idx="4971">
                  <c:v>8192</c:v>
                </c:pt>
                <c:pt idx="4972">
                  <c:v>8192</c:v>
                </c:pt>
                <c:pt idx="4973">
                  <c:v>8192</c:v>
                </c:pt>
                <c:pt idx="4974">
                  <c:v>4096</c:v>
                </c:pt>
                <c:pt idx="4975">
                  <c:v>4096</c:v>
                </c:pt>
                <c:pt idx="4976">
                  <c:v>4096</c:v>
                </c:pt>
                <c:pt idx="4977">
                  <c:v>4096</c:v>
                </c:pt>
                <c:pt idx="4978">
                  <c:v>12288</c:v>
                </c:pt>
                <c:pt idx="4979">
                  <c:v>12288</c:v>
                </c:pt>
                <c:pt idx="4980">
                  <c:v>12288</c:v>
                </c:pt>
                <c:pt idx="4981">
                  <c:v>12288</c:v>
                </c:pt>
                <c:pt idx="4982">
                  <c:v>8192</c:v>
                </c:pt>
                <c:pt idx="4983">
                  <c:v>8192</c:v>
                </c:pt>
                <c:pt idx="4984">
                  <c:v>8192</c:v>
                </c:pt>
                <c:pt idx="4985">
                  <c:v>8192</c:v>
                </c:pt>
                <c:pt idx="4986">
                  <c:v>8192</c:v>
                </c:pt>
                <c:pt idx="4987">
                  <c:v>8192</c:v>
                </c:pt>
                <c:pt idx="4988">
                  <c:v>8192</c:v>
                </c:pt>
                <c:pt idx="4989">
                  <c:v>8192</c:v>
                </c:pt>
                <c:pt idx="4990">
                  <c:v>8192</c:v>
                </c:pt>
                <c:pt idx="4991">
                  <c:v>4096</c:v>
                </c:pt>
                <c:pt idx="4992">
                  <c:v>8192</c:v>
                </c:pt>
                <c:pt idx="4993">
                  <c:v>8192</c:v>
                </c:pt>
                <c:pt idx="4994">
                  <c:v>8192</c:v>
                </c:pt>
                <c:pt idx="4995">
                  <c:v>8192</c:v>
                </c:pt>
                <c:pt idx="4996">
                  <c:v>4096</c:v>
                </c:pt>
                <c:pt idx="4997">
                  <c:v>4096</c:v>
                </c:pt>
                <c:pt idx="4998">
                  <c:v>4096</c:v>
                </c:pt>
                <c:pt idx="4999">
                  <c:v>4096</c:v>
                </c:pt>
                <c:pt idx="5000">
                  <c:v>4096</c:v>
                </c:pt>
                <c:pt idx="5001">
                  <c:v>4096</c:v>
                </c:pt>
                <c:pt idx="5002">
                  <c:v>4096</c:v>
                </c:pt>
                <c:pt idx="5003">
                  <c:v>4096</c:v>
                </c:pt>
                <c:pt idx="5004">
                  <c:v>4096</c:v>
                </c:pt>
                <c:pt idx="5005">
                  <c:v>4096</c:v>
                </c:pt>
                <c:pt idx="5006">
                  <c:v>4096</c:v>
                </c:pt>
                <c:pt idx="5007">
                  <c:v>4096</c:v>
                </c:pt>
                <c:pt idx="5008">
                  <c:v>4096</c:v>
                </c:pt>
                <c:pt idx="5009">
                  <c:v>8192</c:v>
                </c:pt>
                <c:pt idx="5010">
                  <c:v>8192</c:v>
                </c:pt>
                <c:pt idx="5011">
                  <c:v>8192</c:v>
                </c:pt>
                <c:pt idx="5012">
                  <c:v>8192</c:v>
                </c:pt>
                <c:pt idx="5013">
                  <c:v>8192</c:v>
                </c:pt>
                <c:pt idx="5014">
                  <c:v>12288</c:v>
                </c:pt>
                <c:pt idx="5015">
                  <c:v>12288</c:v>
                </c:pt>
                <c:pt idx="5016">
                  <c:v>12288</c:v>
                </c:pt>
                <c:pt idx="5017">
                  <c:v>8192</c:v>
                </c:pt>
                <c:pt idx="5018">
                  <c:v>12288</c:v>
                </c:pt>
                <c:pt idx="5019">
                  <c:v>12288</c:v>
                </c:pt>
                <c:pt idx="5020">
                  <c:v>4096</c:v>
                </c:pt>
                <c:pt idx="5021">
                  <c:v>4096</c:v>
                </c:pt>
                <c:pt idx="5022">
                  <c:v>4096</c:v>
                </c:pt>
                <c:pt idx="5023">
                  <c:v>4096</c:v>
                </c:pt>
                <c:pt idx="5024">
                  <c:v>4096</c:v>
                </c:pt>
                <c:pt idx="5025">
                  <c:v>4096</c:v>
                </c:pt>
                <c:pt idx="5026">
                  <c:v>4096</c:v>
                </c:pt>
                <c:pt idx="5027">
                  <c:v>4096</c:v>
                </c:pt>
                <c:pt idx="5028">
                  <c:v>4096</c:v>
                </c:pt>
                <c:pt idx="5029">
                  <c:v>4096</c:v>
                </c:pt>
                <c:pt idx="5030">
                  <c:v>4096</c:v>
                </c:pt>
                <c:pt idx="5031">
                  <c:v>8192</c:v>
                </c:pt>
                <c:pt idx="5032">
                  <c:v>8192</c:v>
                </c:pt>
                <c:pt idx="5033">
                  <c:v>8192</c:v>
                </c:pt>
                <c:pt idx="5034">
                  <c:v>8192</c:v>
                </c:pt>
                <c:pt idx="5035">
                  <c:v>8192</c:v>
                </c:pt>
                <c:pt idx="5036">
                  <c:v>8192</c:v>
                </c:pt>
                <c:pt idx="5037">
                  <c:v>8192</c:v>
                </c:pt>
                <c:pt idx="5038">
                  <c:v>8192</c:v>
                </c:pt>
                <c:pt idx="5039">
                  <c:v>12288</c:v>
                </c:pt>
                <c:pt idx="5040">
                  <c:v>12288</c:v>
                </c:pt>
                <c:pt idx="5041">
                  <c:v>8192</c:v>
                </c:pt>
                <c:pt idx="5042">
                  <c:v>12288</c:v>
                </c:pt>
                <c:pt idx="5043">
                  <c:v>12288</c:v>
                </c:pt>
                <c:pt idx="5044">
                  <c:v>8192</c:v>
                </c:pt>
                <c:pt idx="5045">
                  <c:v>8192</c:v>
                </c:pt>
                <c:pt idx="5046">
                  <c:v>4096</c:v>
                </c:pt>
                <c:pt idx="5047">
                  <c:v>12288</c:v>
                </c:pt>
                <c:pt idx="5048">
                  <c:v>8192</c:v>
                </c:pt>
                <c:pt idx="5049">
                  <c:v>8192</c:v>
                </c:pt>
                <c:pt idx="5050">
                  <c:v>8192</c:v>
                </c:pt>
                <c:pt idx="5051">
                  <c:v>8192</c:v>
                </c:pt>
                <c:pt idx="5052">
                  <c:v>8192</c:v>
                </c:pt>
                <c:pt idx="5053">
                  <c:v>8192</c:v>
                </c:pt>
                <c:pt idx="5054">
                  <c:v>8192</c:v>
                </c:pt>
                <c:pt idx="5055">
                  <c:v>8192</c:v>
                </c:pt>
                <c:pt idx="5056">
                  <c:v>12288</c:v>
                </c:pt>
                <c:pt idx="5057">
                  <c:v>8192</c:v>
                </c:pt>
                <c:pt idx="5058">
                  <c:v>8192</c:v>
                </c:pt>
                <c:pt idx="5059">
                  <c:v>8192</c:v>
                </c:pt>
                <c:pt idx="5060">
                  <c:v>8192</c:v>
                </c:pt>
                <c:pt idx="5061">
                  <c:v>8192</c:v>
                </c:pt>
                <c:pt idx="5062">
                  <c:v>12288</c:v>
                </c:pt>
                <c:pt idx="5063">
                  <c:v>12288</c:v>
                </c:pt>
                <c:pt idx="5064">
                  <c:v>12288</c:v>
                </c:pt>
                <c:pt idx="5065">
                  <c:v>12288</c:v>
                </c:pt>
                <c:pt idx="5066">
                  <c:v>4096</c:v>
                </c:pt>
                <c:pt idx="5067">
                  <c:v>4096</c:v>
                </c:pt>
                <c:pt idx="5068">
                  <c:v>4096</c:v>
                </c:pt>
                <c:pt idx="5069">
                  <c:v>4096</c:v>
                </c:pt>
                <c:pt idx="5070">
                  <c:v>4096</c:v>
                </c:pt>
                <c:pt idx="5071">
                  <c:v>4096</c:v>
                </c:pt>
                <c:pt idx="5072">
                  <c:v>4096</c:v>
                </c:pt>
                <c:pt idx="5073">
                  <c:v>4096</c:v>
                </c:pt>
                <c:pt idx="5074">
                  <c:v>4096</c:v>
                </c:pt>
                <c:pt idx="5075">
                  <c:v>4096</c:v>
                </c:pt>
                <c:pt idx="5076">
                  <c:v>4096</c:v>
                </c:pt>
                <c:pt idx="5077">
                  <c:v>4096</c:v>
                </c:pt>
                <c:pt idx="5078">
                  <c:v>4096</c:v>
                </c:pt>
                <c:pt idx="5079">
                  <c:v>4096</c:v>
                </c:pt>
                <c:pt idx="5080">
                  <c:v>4096</c:v>
                </c:pt>
                <c:pt idx="5081">
                  <c:v>4096</c:v>
                </c:pt>
                <c:pt idx="5082">
                  <c:v>4096</c:v>
                </c:pt>
                <c:pt idx="5083">
                  <c:v>8192</c:v>
                </c:pt>
                <c:pt idx="5084">
                  <c:v>4096</c:v>
                </c:pt>
                <c:pt idx="5085">
                  <c:v>8192</c:v>
                </c:pt>
                <c:pt idx="5086">
                  <c:v>8192</c:v>
                </c:pt>
                <c:pt idx="5087">
                  <c:v>4096</c:v>
                </c:pt>
                <c:pt idx="5088">
                  <c:v>4096</c:v>
                </c:pt>
                <c:pt idx="5089">
                  <c:v>4096</c:v>
                </c:pt>
                <c:pt idx="5090">
                  <c:v>4096</c:v>
                </c:pt>
                <c:pt idx="5091">
                  <c:v>12288</c:v>
                </c:pt>
                <c:pt idx="5092">
                  <c:v>8192</c:v>
                </c:pt>
                <c:pt idx="5093">
                  <c:v>4096</c:v>
                </c:pt>
                <c:pt idx="5094">
                  <c:v>8192</c:v>
                </c:pt>
                <c:pt idx="5095">
                  <c:v>8192</c:v>
                </c:pt>
                <c:pt idx="5096">
                  <c:v>4096</c:v>
                </c:pt>
                <c:pt idx="5097">
                  <c:v>8192</c:v>
                </c:pt>
                <c:pt idx="5098">
                  <c:v>4096</c:v>
                </c:pt>
                <c:pt idx="5099">
                  <c:v>4096</c:v>
                </c:pt>
                <c:pt idx="5100">
                  <c:v>8192</c:v>
                </c:pt>
                <c:pt idx="5101">
                  <c:v>4096</c:v>
                </c:pt>
                <c:pt idx="5102">
                  <c:v>4096</c:v>
                </c:pt>
                <c:pt idx="5103">
                  <c:v>4096</c:v>
                </c:pt>
                <c:pt idx="5104">
                  <c:v>12288</c:v>
                </c:pt>
                <c:pt idx="5105">
                  <c:v>12288</c:v>
                </c:pt>
                <c:pt idx="5106">
                  <c:v>12288</c:v>
                </c:pt>
                <c:pt idx="5107">
                  <c:v>12288</c:v>
                </c:pt>
                <c:pt idx="5108">
                  <c:v>8192</c:v>
                </c:pt>
                <c:pt idx="5109">
                  <c:v>8192</c:v>
                </c:pt>
                <c:pt idx="5110">
                  <c:v>8192</c:v>
                </c:pt>
                <c:pt idx="5111">
                  <c:v>8192</c:v>
                </c:pt>
                <c:pt idx="5112">
                  <c:v>8192</c:v>
                </c:pt>
                <c:pt idx="5113">
                  <c:v>4096</c:v>
                </c:pt>
                <c:pt idx="5114">
                  <c:v>8192</c:v>
                </c:pt>
                <c:pt idx="5115">
                  <c:v>4096</c:v>
                </c:pt>
                <c:pt idx="5116">
                  <c:v>8192</c:v>
                </c:pt>
                <c:pt idx="5117">
                  <c:v>4096</c:v>
                </c:pt>
                <c:pt idx="5118">
                  <c:v>4096</c:v>
                </c:pt>
                <c:pt idx="5119">
                  <c:v>8192</c:v>
                </c:pt>
                <c:pt idx="5120">
                  <c:v>4096</c:v>
                </c:pt>
                <c:pt idx="5121">
                  <c:v>8192</c:v>
                </c:pt>
                <c:pt idx="5122">
                  <c:v>8192</c:v>
                </c:pt>
                <c:pt idx="5123">
                  <c:v>8192</c:v>
                </c:pt>
                <c:pt idx="5124">
                  <c:v>8192</c:v>
                </c:pt>
                <c:pt idx="5125">
                  <c:v>8192</c:v>
                </c:pt>
                <c:pt idx="5126">
                  <c:v>4096</c:v>
                </c:pt>
                <c:pt idx="5127">
                  <c:v>12288</c:v>
                </c:pt>
                <c:pt idx="5128">
                  <c:v>12288</c:v>
                </c:pt>
                <c:pt idx="5129">
                  <c:v>12288</c:v>
                </c:pt>
                <c:pt idx="5130">
                  <c:v>12288</c:v>
                </c:pt>
                <c:pt idx="5131">
                  <c:v>4096</c:v>
                </c:pt>
                <c:pt idx="5132">
                  <c:v>8192</c:v>
                </c:pt>
                <c:pt idx="5133">
                  <c:v>12288</c:v>
                </c:pt>
                <c:pt idx="5134">
                  <c:v>8192</c:v>
                </c:pt>
                <c:pt idx="5135">
                  <c:v>8192</c:v>
                </c:pt>
                <c:pt idx="5136">
                  <c:v>4096</c:v>
                </c:pt>
                <c:pt idx="5137">
                  <c:v>4096</c:v>
                </c:pt>
                <c:pt idx="5138">
                  <c:v>4096</c:v>
                </c:pt>
                <c:pt idx="5139">
                  <c:v>4096</c:v>
                </c:pt>
                <c:pt idx="5140">
                  <c:v>4096</c:v>
                </c:pt>
                <c:pt idx="5141">
                  <c:v>4096</c:v>
                </c:pt>
                <c:pt idx="5142">
                  <c:v>4096</c:v>
                </c:pt>
                <c:pt idx="5143">
                  <c:v>4096</c:v>
                </c:pt>
                <c:pt idx="5144">
                  <c:v>12288</c:v>
                </c:pt>
                <c:pt idx="5145">
                  <c:v>4096</c:v>
                </c:pt>
                <c:pt idx="5146">
                  <c:v>4096</c:v>
                </c:pt>
                <c:pt idx="5147">
                  <c:v>4096</c:v>
                </c:pt>
                <c:pt idx="5148">
                  <c:v>4096</c:v>
                </c:pt>
                <c:pt idx="5149">
                  <c:v>8192</c:v>
                </c:pt>
                <c:pt idx="5150">
                  <c:v>8192</c:v>
                </c:pt>
                <c:pt idx="5151">
                  <c:v>8192</c:v>
                </c:pt>
                <c:pt idx="5152">
                  <c:v>8192</c:v>
                </c:pt>
                <c:pt idx="5153">
                  <c:v>4096</c:v>
                </c:pt>
                <c:pt idx="5154">
                  <c:v>4096</c:v>
                </c:pt>
                <c:pt idx="5155">
                  <c:v>4096</c:v>
                </c:pt>
                <c:pt idx="5156">
                  <c:v>8192</c:v>
                </c:pt>
                <c:pt idx="5157">
                  <c:v>8192</c:v>
                </c:pt>
                <c:pt idx="5158">
                  <c:v>4096</c:v>
                </c:pt>
                <c:pt idx="5159">
                  <c:v>8192</c:v>
                </c:pt>
                <c:pt idx="5160">
                  <c:v>4096</c:v>
                </c:pt>
                <c:pt idx="5161">
                  <c:v>8192</c:v>
                </c:pt>
                <c:pt idx="5162">
                  <c:v>4096</c:v>
                </c:pt>
                <c:pt idx="5163">
                  <c:v>4096</c:v>
                </c:pt>
                <c:pt idx="5164">
                  <c:v>8192</c:v>
                </c:pt>
                <c:pt idx="5165">
                  <c:v>8192</c:v>
                </c:pt>
                <c:pt idx="5166">
                  <c:v>8192</c:v>
                </c:pt>
                <c:pt idx="5167">
                  <c:v>8192</c:v>
                </c:pt>
                <c:pt idx="5168">
                  <c:v>8192</c:v>
                </c:pt>
                <c:pt idx="5169">
                  <c:v>12288</c:v>
                </c:pt>
                <c:pt idx="5170">
                  <c:v>12288</c:v>
                </c:pt>
                <c:pt idx="5171">
                  <c:v>4096</c:v>
                </c:pt>
                <c:pt idx="5172">
                  <c:v>12288</c:v>
                </c:pt>
                <c:pt idx="5173">
                  <c:v>4096</c:v>
                </c:pt>
                <c:pt idx="5174">
                  <c:v>12288</c:v>
                </c:pt>
                <c:pt idx="5175">
                  <c:v>4096</c:v>
                </c:pt>
                <c:pt idx="5176">
                  <c:v>4096</c:v>
                </c:pt>
                <c:pt idx="5177">
                  <c:v>8192</c:v>
                </c:pt>
                <c:pt idx="5178">
                  <c:v>4096</c:v>
                </c:pt>
                <c:pt idx="5179">
                  <c:v>12288</c:v>
                </c:pt>
                <c:pt idx="5180">
                  <c:v>12288</c:v>
                </c:pt>
                <c:pt idx="5181">
                  <c:v>12288</c:v>
                </c:pt>
                <c:pt idx="5182">
                  <c:v>12288</c:v>
                </c:pt>
                <c:pt idx="5183">
                  <c:v>8192</c:v>
                </c:pt>
                <c:pt idx="5184">
                  <c:v>4096</c:v>
                </c:pt>
                <c:pt idx="5185">
                  <c:v>12288</c:v>
                </c:pt>
                <c:pt idx="5186">
                  <c:v>8192</c:v>
                </c:pt>
                <c:pt idx="5187">
                  <c:v>8192</c:v>
                </c:pt>
                <c:pt idx="5188">
                  <c:v>8192</c:v>
                </c:pt>
                <c:pt idx="5189">
                  <c:v>8192</c:v>
                </c:pt>
                <c:pt idx="5190">
                  <c:v>12288</c:v>
                </c:pt>
                <c:pt idx="5191">
                  <c:v>12288</c:v>
                </c:pt>
                <c:pt idx="5192">
                  <c:v>12288</c:v>
                </c:pt>
                <c:pt idx="5193">
                  <c:v>12288</c:v>
                </c:pt>
                <c:pt idx="5194">
                  <c:v>12288</c:v>
                </c:pt>
                <c:pt idx="5195">
                  <c:v>4096</c:v>
                </c:pt>
                <c:pt idx="5196">
                  <c:v>4096</c:v>
                </c:pt>
                <c:pt idx="5197">
                  <c:v>4096</c:v>
                </c:pt>
                <c:pt idx="5198">
                  <c:v>4096</c:v>
                </c:pt>
                <c:pt idx="5199">
                  <c:v>8192</c:v>
                </c:pt>
                <c:pt idx="5200">
                  <c:v>4096</c:v>
                </c:pt>
                <c:pt idx="5201">
                  <c:v>8192</c:v>
                </c:pt>
                <c:pt idx="5202">
                  <c:v>4096</c:v>
                </c:pt>
                <c:pt idx="5203">
                  <c:v>8192</c:v>
                </c:pt>
                <c:pt idx="5204">
                  <c:v>8192</c:v>
                </c:pt>
                <c:pt idx="5205">
                  <c:v>4096</c:v>
                </c:pt>
                <c:pt idx="5206">
                  <c:v>8192</c:v>
                </c:pt>
                <c:pt idx="5207">
                  <c:v>4096</c:v>
                </c:pt>
                <c:pt idx="5208">
                  <c:v>12288</c:v>
                </c:pt>
                <c:pt idx="5209">
                  <c:v>8192</c:v>
                </c:pt>
                <c:pt idx="5210">
                  <c:v>8192</c:v>
                </c:pt>
                <c:pt idx="5211">
                  <c:v>8192</c:v>
                </c:pt>
                <c:pt idx="5212">
                  <c:v>8192</c:v>
                </c:pt>
                <c:pt idx="5213">
                  <c:v>8192</c:v>
                </c:pt>
                <c:pt idx="5214">
                  <c:v>8192</c:v>
                </c:pt>
                <c:pt idx="5215">
                  <c:v>8192</c:v>
                </c:pt>
                <c:pt idx="5216">
                  <c:v>8192</c:v>
                </c:pt>
                <c:pt idx="5217">
                  <c:v>4096</c:v>
                </c:pt>
                <c:pt idx="5218">
                  <c:v>4096</c:v>
                </c:pt>
                <c:pt idx="5219">
                  <c:v>4096</c:v>
                </c:pt>
                <c:pt idx="5220">
                  <c:v>4096</c:v>
                </c:pt>
                <c:pt idx="5221">
                  <c:v>4096</c:v>
                </c:pt>
                <c:pt idx="5222">
                  <c:v>12288</c:v>
                </c:pt>
                <c:pt idx="5223">
                  <c:v>12288</c:v>
                </c:pt>
                <c:pt idx="5224">
                  <c:v>12288</c:v>
                </c:pt>
                <c:pt idx="5225">
                  <c:v>8192</c:v>
                </c:pt>
                <c:pt idx="5226">
                  <c:v>12288</c:v>
                </c:pt>
                <c:pt idx="5227">
                  <c:v>8192</c:v>
                </c:pt>
                <c:pt idx="5228">
                  <c:v>8192</c:v>
                </c:pt>
                <c:pt idx="5229">
                  <c:v>8192</c:v>
                </c:pt>
                <c:pt idx="5230">
                  <c:v>4096</c:v>
                </c:pt>
                <c:pt idx="5231">
                  <c:v>8192</c:v>
                </c:pt>
                <c:pt idx="5232">
                  <c:v>8192</c:v>
                </c:pt>
                <c:pt idx="5233">
                  <c:v>8192</c:v>
                </c:pt>
                <c:pt idx="5234">
                  <c:v>8192</c:v>
                </c:pt>
                <c:pt idx="5235">
                  <c:v>8192</c:v>
                </c:pt>
                <c:pt idx="5236">
                  <c:v>4096</c:v>
                </c:pt>
                <c:pt idx="5237">
                  <c:v>8192</c:v>
                </c:pt>
                <c:pt idx="5238">
                  <c:v>8192</c:v>
                </c:pt>
                <c:pt idx="5239">
                  <c:v>8192</c:v>
                </c:pt>
                <c:pt idx="5240">
                  <c:v>8192</c:v>
                </c:pt>
                <c:pt idx="5241">
                  <c:v>8192</c:v>
                </c:pt>
                <c:pt idx="5242">
                  <c:v>8192</c:v>
                </c:pt>
                <c:pt idx="5243">
                  <c:v>12288</c:v>
                </c:pt>
                <c:pt idx="5244">
                  <c:v>8192</c:v>
                </c:pt>
                <c:pt idx="5245">
                  <c:v>8192</c:v>
                </c:pt>
                <c:pt idx="5246">
                  <c:v>8192</c:v>
                </c:pt>
                <c:pt idx="5247">
                  <c:v>8192</c:v>
                </c:pt>
                <c:pt idx="5248">
                  <c:v>8192</c:v>
                </c:pt>
                <c:pt idx="5249">
                  <c:v>4096</c:v>
                </c:pt>
                <c:pt idx="5250">
                  <c:v>4096</c:v>
                </c:pt>
                <c:pt idx="5251">
                  <c:v>4096</c:v>
                </c:pt>
                <c:pt idx="5252">
                  <c:v>4096</c:v>
                </c:pt>
                <c:pt idx="5253">
                  <c:v>8192</c:v>
                </c:pt>
                <c:pt idx="5254">
                  <c:v>8192</c:v>
                </c:pt>
                <c:pt idx="5255">
                  <c:v>8192</c:v>
                </c:pt>
                <c:pt idx="5256">
                  <c:v>8192</c:v>
                </c:pt>
                <c:pt idx="5257">
                  <c:v>8192</c:v>
                </c:pt>
                <c:pt idx="5258">
                  <c:v>8192</c:v>
                </c:pt>
                <c:pt idx="5259">
                  <c:v>8192</c:v>
                </c:pt>
                <c:pt idx="5260">
                  <c:v>8192</c:v>
                </c:pt>
                <c:pt idx="5261">
                  <c:v>8192</c:v>
                </c:pt>
                <c:pt idx="5262">
                  <c:v>8192</c:v>
                </c:pt>
                <c:pt idx="5263">
                  <c:v>8192</c:v>
                </c:pt>
                <c:pt idx="5264">
                  <c:v>8192</c:v>
                </c:pt>
                <c:pt idx="5265">
                  <c:v>8192</c:v>
                </c:pt>
                <c:pt idx="5266">
                  <c:v>8192</c:v>
                </c:pt>
                <c:pt idx="5267">
                  <c:v>8192</c:v>
                </c:pt>
                <c:pt idx="5268">
                  <c:v>8192</c:v>
                </c:pt>
                <c:pt idx="5269">
                  <c:v>4096</c:v>
                </c:pt>
                <c:pt idx="5270">
                  <c:v>4096</c:v>
                </c:pt>
                <c:pt idx="5271">
                  <c:v>4096</c:v>
                </c:pt>
                <c:pt idx="5272">
                  <c:v>4096</c:v>
                </c:pt>
                <c:pt idx="5273">
                  <c:v>4096</c:v>
                </c:pt>
                <c:pt idx="5274">
                  <c:v>12288</c:v>
                </c:pt>
                <c:pt idx="5275">
                  <c:v>12288</c:v>
                </c:pt>
                <c:pt idx="5276">
                  <c:v>12288</c:v>
                </c:pt>
                <c:pt idx="5277">
                  <c:v>12288</c:v>
                </c:pt>
                <c:pt idx="5278">
                  <c:v>8192</c:v>
                </c:pt>
                <c:pt idx="5279">
                  <c:v>8192</c:v>
                </c:pt>
                <c:pt idx="5280">
                  <c:v>8192</c:v>
                </c:pt>
                <c:pt idx="5281">
                  <c:v>8192</c:v>
                </c:pt>
                <c:pt idx="5282">
                  <c:v>4096</c:v>
                </c:pt>
                <c:pt idx="5283">
                  <c:v>4096</c:v>
                </c:pt>
                <c:pt idx="5284">
                  <c:v>4096</c:v>
                </c:pt>
                <c:pt idx="5285">
                  <c:v>4096</c:v>
                </c:pt>
                <c:pt idx="5286">
                  <c:v>8192</c:v>
                </c:pt>
                <c:pt idx="5287">
                  <c:v>4096</c:v>
                </c:pt>
                <c:pt idx="5288">
                  <c:v>4096</c:v>
                </c:pt>
                <c:pt idx="5289">
                  <c:v>4096</c:v>
                </c:pt>
                <c:pt idx="5290">
                  <c:v>4096</c:v>
                </c:pt>
                <c:pt idx="5291">
                  <c:v>12288</c:v>
                </c:pt>
                <c:pt idx="5292">
                  <c:v>12288</c:v>
                </c:pt>
                <c:pt idx="5293">
                  <c:v>12288</c:v>
                </c:pt>
                <c:pt idx="5294">
                  <c:v>12288</c:v>
                </c:pt>
                <c:pt idx="5295">
                  <c:v>4096</c:v>
                </c:pt>
                <c:pt idx="5296">
                  <c:v>8192</c:v>
                </c:pt>
                <c:pt idx="5297">
                  <c:v>4096</c:v>
                </c:pt>
                <c:pt idx="5298">
                  <c:v>4096</c:v>
                </c:pt>
                <c:pt idx="5299">
                  <c:v>4096</c:v>
                </c:pt>
                <c:pt idx="5300">
                  <c:v>4096</c:v>
                </c:pt>
                <c:pt idx="5301">
                  <c:v>8192</c:v>
                </c:pt>
                <c:pt idx="5302">
                  <c:v>8192</c:v>
                </c:pt>
                <c:pt idx="5303">
                  <c:v>8192</c:v>
                </c:pt>
                <c:pt idx="5304">
                  <c:v>8192</c:v>
                </c:pt>
                <c:pt idx="5305">
                  <c:v>8192</c:v>
                </c:pt>
                <c:pt idx="5306">
                  <c:v>8192</c:v>
                </c:pt>
                <c:pt idx="5307">
                  <c:v>4096</c:v>
                </c:pt>
                <c:pt idx="5308">
                  <c:v>4096</c:v>
                </c:pt>
                <c:pt idx="5309">
                  <c:v>8192</c:v>
                </c:pt>
                <c:pt idx="5310">
                  <c:v>4096</c:v>
                </c:pt>
                <c:pt idx="5311">
                  <c:v>8192</c:v>
                </c:pt>
                <c:pt idx="5312">
                  <c:v>4096</c:v>
                </c:pt>
                <c:pt idx="5313">
                  <c:v>12288</c:v>
                </c:pt>
                <c:pt idx="5314">
                  <c:v>4096</c:v>
                </c:pt>
                <c:pt idx="5315">
                  <c:v>8192</c:v>
                </c:pt>
                <c:pt idx="5316">
                  <c:v>4096</c:v>
                </c:pt>
                <c:pt idx="5317">
                  <c:v>4096</c:v>
                </c:pt>
                <c:pt idx="5318">
                  <c:v>4096</c:v>
                </c:pt>
                <c:pt idx="5319">
                  <c:v>4096</c:v>
                </c:pt>
                <c:pt idx="5320">
                  <c:v>4096</c:v>
                </c:pt>
                <c:pt idx="5321">
                  <c:v>12288</c:v>
                </c:pt>
                <c:pt idx="5322">
                  <c:v>4096</c:v>
                </c:pt>
                <c:pt idx="5323">
                  <c:v>8192</c:v>
                </c:pt>
                <c:pt idx="5324">
                  <c:v>8192</c:v>
                </c:pt>
                <c:pt idx="5325">
                  <c:v>8192</c:v>
                </c:pt>
                <c:pt idx="5326">
                  <c:v>8192</c:v>
                </c:pt>
                <c:pt idx="5327">
                  <c:v>8192</c:v>
                </c:pt>
                <c:pt idx="5328">
                  <c:v>8192</c:v>
                </c:pt>
                <c:pt idx="5329">
                  <c:v>8192</c:v>
                </c:pt>
                <c:pt idx="5330">
                  <c:v>8192</c:v>
                </c:pt>
                <c:pt idx="5331">
                  <c:v>4096</c:v>
                </c:pt>
                <c:pt idx="5332">
                  <c:v>8192</c:v>
                </c:pt>
                <c:pt idx="5333">
                  <c:v>8192</c:v>
                </c:pt>
                <c:pt idx="5334">
                  <c:v>8192</c:v>
                </c:pt>
                <c:pt idx="5335">
                  <c:v>8192</c:v>
                </c:pt>
                <c:pt idx="5336">
                  <c:v>4096</c:v>
                </c:pt>
                <c:pt idx="5337">
                  <c:v>8192</c:v>
                </c:pt>
                <c:pt idx="5338">
                  <c:v>8192</c:v>
                </c:pt>
                <c:pt idx="5339">
                  <c:v>8192</c:v>
                </c:pt>
                <c:pt idx="5340">
                  <c:v>8192</c:v>
                </c:pt>
                <c:pt idx="5341">
                  <c:v>8192</c:v>
                </c:pt>
                <c:pt idx="5342">
                  <c:v>8192</c:v>
                </c:pt>
                <c:pt idx="5343">
                  <c:v>8192</c:v>
                </c:pt>
                <c:pt idx="5344">
                  <c:v>8192</c:v>
                </c:pt>
                <c:pt idx="5345">
                  <c:v>8192</c:v>
                </c:pt>
                <c:pt idx="5346">
                  <c:v>8192</c:v>
                </c:pt>
                <c:pt idx="5347">
                  <c:v>8192</c:v>
                </c:pt>
                <c:pt idx="5348">
                  <c:v>8192</c:v>
                </c:pt>
                <c:pt idx="5349">
                  <c:v>8192</c:v>
                </c:pt>
                <c:pt idx="5350">
                  <c:v>8192</c:v>
                </c:pt>
                <c:pt idx="5351">
                  <c:v>8192</c:v>
                </c:pt>
                <c:pt idx="5352">
                  <c:v>8192</c:v>
                </c:pt>
                <c:pt idx="5353">
                  <c:v>8192</c:v>
                </c:pt>
                <c:pt idx="5354">
                  <c:v>8192</c:v>
                </c:pt>
                <c:pt idx="5355">
                  <c:v>8192</c:v>
                </c:pt>
                <c:pt idx="5356">
                  <c:v>8192</c:v>
                </c:pt>
                <c:pt idx="5357">
                  <c:v>8192</c:v>
                </c:pt>
                <c:pt idx="5358">
                  <c:v>8192</c:v>
                </c:pt>
                <c:pt idx="5359">
                  <c:v>8192</c:v>
                </c:pt>
                <c:pt idx="5360">
                  <c:v>8192</c:v>
                </c:pt>
                <c:pt idx="5361">
                  <c:v>8192</c:v>
                </c:pt>
                <c:pt idx="5362">
                  <c:v>8192</c:v>
                </c:pt>
                <c:pt idx="5363">
                  <c:v>8192</c:v>
                </c:pt>
                <c:pt idx="5364">
                  <c:v>8192</c:v>
                </c:pt>
                <c:pt idx="5365">
                  <c:v>8192</c:v>
                </c:pt>
                <c:pt idx="5366">
                  <c:v>8192</c:v>
                </c:pt>
                <c:pt idx="5367">
                  <c:v>8192</c:v>
                </c:pt>
                <c:pt idx="5368">
                  <c:v>8192</c:v>
                </c:pt>
                <c:pt idx="5369">
                  <c:v>8192</c:v>
                </c:pt>
                <c:pt idx="5370">
                  <c:v>4096</c:v>
                </c:pt>
                <c:pt idx="5371">
                  <c:v>4096</c:v>
                </c:pt>
                <c:pt idx="5372">
                  <c:v>4096</c:v>
                </c:pt>
                <c:pt idx="5373">
                  <c:v>4096</c:v>
                </c:pt>
                <c:pt idx="5374">
                  <c:v>12288</c:v>
                </c:pt>
                <c:pt idx="5375">
                  <c:v>12288</c:v>
                </c:pt>
                <c:pt idx="5376">
                  <c:v>12288</c:v>
                </c:pt>
                <c:pt idx="5377">
                  <c:v>12288</c:v>
                </c:pt>
                <c:pt idx="5378">
                  <c:v>12288</c:v>
                </c:pt>
                <c:pt idx="5379">
                  <c:v>12288</c:v>
                </c:pt>
                <c:pt idx="5380">
                  <c:v>12288</c:v>
                </c:pt>
                <c:pt idx="5381">
                  <c:v>12288</c:v>
                </c:pt>
                <c:pt idx="5382">
                  <c:v>8192</c:v>
                </c:pt>
                <c:pt idx="5383">
                  <c:v>8192</c:v>
                </c:pt>
                <c:pt idx="5384">
                  <c:v>8192</c:v>
                </c:pt>
                <c:pt idx="5385">
                  <c:v>8192</c:v>
                </c:pt>
                <c:pt idx="5386">
                  <c:v>4096</c:v>
                </c:pt>
                <c:pt idx="5387">
                  <c:v>12288</c:v>
                </c:pt>
                <c:pt idx="5388">
                  <c:v>12288</c:v>
                </c:pt>
                <c:pt idx="5389">
                  <c:v>8192</c:v>
                </c:pt>
                <c:pt idx="5390">
                  <c:v>12288</c:v>
                </c:pt>
                <c:pt idx="5391">
                  <c:v>12288</c:v>
                </c:pt>
                <c:pt idx="5392">
                  <c:v>12288</c:v>
                </c:pt>
                <c:pt idx="5393">
                  <c:v>8192</c:v>
                </c:pt>
                <c:pt idx="5394">
                  <c:v>12288</c:v>
                </c:pt>
                <c:pt idx="5395">
                  <c:v>4096</c:v>
                </c:pt>
                <c:pt idx="5396">
                  <c:v>4096</c:v>
                </c:pt>
                <c:pt idx="5397">
                  <c:v>4096</c:v>
                </c:pt>
                <c:pt idx="5398">
                  <c:v>4096</c:v>
                </c:pt>
                <c:pt idx="5399">
                  <c:v>8192</c:v>
                </c:pt>
                <c:pt idx="5400">
                  <c:v>4096</c:v>
                </c:pt>
                <c:pt idx="5401">
                  <c:v>4096</c:v>
                </c:pt>
                <c:pt idx="5402">
                  <c:v>4096</c:v>
                </c:pt>
                <c:pt idx="5403">
                  <c:v>4096</c:v>
                </c:pt>
                <c:pt idx="5404">
                  <c:v>12288</c:v>
                </c:pt>
                <c:pt idx="5405">
                  <c:v>4096</c:v>
                </c:pt>
                <c:pt idx="5406">
                  <c:v>4096</c:v>
                </c:pt>
                <c:pt idx="5407">
                  <c:v>4096</c:v>
                </c:pt>
                <c:pt idx="5408">
                  <c:v>4096</c:v>
                </c:pt>
                <c:pt idx="5409">
                  <c:v>8192</c:v>
                </c:pt>
                <c:pt idx="5410">
                  <c:v>8192</c:v>
                </c:pt>
                <c:pt idx="5411">
                  <c:v>8192</c:v>
                </c:pt>
                <c:pt idx="5412">
                  <c:v>4096</c:v>
                </c:pt>
                <c:pt idx="5413">
                  <c:v>8192</c:v>
                </c:pt>
                <c:pt idx="5414">
                  <c:v>4096</c:v>
                </c:pt>
                <c:pt idx="5415">
                  <c:v>8192</c:v>
                </c:pt>
                <c:pt idx="5416">
                  <c:v>8192</c:v>
                </c:pt>
                <c:pt idx="5417">
                  <c:v>8192</c:v>
                </c:pt>
                <c:pt idx="5418">
                  <c:v>8192</c:v>
                </c:pt>
                <c:pt idx="5419">
                  <c:v>8192</c:v>
                </c:pt>
                <c:pt idx="5420">
                  <c:v>8192</c:v>
                </c:pt>
                <c:pt idx="5421">
                  <c:v>8192</c:v>
                </c:pt>
                <c:pt idx="5422">
                  <c:v>8192</c:v>
                </c:pt>
                <c:pt idx="5423">
                  <c:v>8192</c:v>
                </c:pt>
                <c:pt idx="5424">
                  <c:v>8192</c:v>
                </c:pt>
                <c:pt idx="5425">
                  <c:v>8192</c:v>
                </c:pt>
                <c:pt idx="5426">
                  <c:v>8192</c:v>
                </c:pt>
                <c:pt idx="5427">
                  <c:v>4096</c:v>
                </c:pt>
                <c:pt idx="5428">
                  <c:v>4096</c:v>
                </c:pt>
                <c:pt idx="5429">
                  <c:v>4096</c:v>
                </c:pt>
                <c:pt idx="5430">
                  <c:v>4096</c:v>
                </c:pt>
                <c:pt idx="5431">
                  <c:v>4096</c:v>
                </c:pt>
                <c:pt idx="5432">
                  <c:v>8192</c:v>
                </c:pt>
                <c:pt idx="5433">
                  <c:v>8192</c:v>
                </c:pt>
                <c:pt idx="5434">
                  <c:v>8192</c:v>
                </c:pt>
                <c:pt idx="5435">
                  <c:v>8192</c:v>
                </c:pt>
                <c:pt idx="5436">
                  <c:v>8192</c:v>
                </c:pt>
                <c:pt idx="5437">
                  <c:v>4096</c:v>
                </c:pt>
                <c:pt idx="5438">
                  <c:v>8192</c:v>
                </c:pt>
                <c:pt idx="5439">
                  <c:v>8192</c:v>
                </c:pt>
                <c:pt idx="5440">
                  <c:v>12288</c:v>
                </c:pt>
                <c:pt idx="5441">
                  <c:v>12288</c:v>
                </c:pt>
                <c:pt idx="5442">
                  <c:v>12288</c:v>
                </c:pt>
                <c:pt idx="5443">
                  <c:v>12288</c:v>
                </c:pt>
                <c:pt idx="5444">
                  <c:v>12288</c:v>
                </c:pt>
                <c:pt idx="5445">
                  <c:v>12288</c:v>
                </c:pt>
                <c:pt idx="5446">
                  <c:v>12288</c:v>
                </c:pt>
                <c:pt idx="5447">
                  <c:v>12288</c:v>
                </c:pt>
                <c:pt idx="5448">
                  <c:v>8192</c:v>
                </c:pt>
                <c:pt idx="5449">
                  <c:v>8192</c:v>
                </c:pt>
                <c:pt idx="5450">
                  <c:v>8192</c:v>
                </c:pt>
                <c:pt idx="5451">
                  <c:v>8192</c:v>
                </c:pt>
                <c:pt idx="5452">
                  <c:v>8192</c:v>
                </c:pt>
                <c:pt idx="5453">
                  <c:v>8192</c:v>
                </c:pt>
                <c:pt idx="5454">
                  <c:v>8192</c:v>
                </c:pt>
                <c:pt idx="5455">
                  <c:v>8192</c:v>
                </c:pt>
                <c:pt idx="5456">
                  <c:v>8192</c:v>
                </c:pt>
                <c:pt idx="5457">
                  <c:v>8192</c:v>
                </c:pt>
                <c:pt idx="5458">
                  <c:v>8192</c:v>
                </c:pt>
                <c:pt idx="5459">
                  <c:v>8192</c:v>
                </c:pt>
                <c:pt idx="5460">
                  <c:v>8192</c:v>
                </c:pt>
                <c:pt idx="5461">
                  <c:v>8192</c:v>
                </c:pt>
                <c:pt idx="5462">
                  <c:v>8192</c:v>
                </c:pt>
                <c:pt idx="5463">
                  <c:v>8192</c:v>
                </c:pt>
                <c:pt idx="5464">
                  <c:v>8192</c:v>
                </c:pt>
                <c:pt idx="5465">
                  <c:v>8192</c:v>
                </c:pt>
                <c:pt idx="5466">
                  <c:v>8192</c:v>
                </c:pt>
                <c:pt idx="5467">
                  <c:v>8192</c:v>
                </c:pt>
                <c:pt idx="5468">
                  <c:v>8192</c:v>
                </c:pt>
                <c:pt idx="5469">
                  <c:v>8192</c:v>
                </c:pt>
                <c:pt idx="5470">
                  <c:v>12288</c:v>
                </c:pt>
                <c:pt idx="5471">
                  <c:v>12288</c:v>
                </c:pt>
                <c:pt idx="5472">
                  <c:v>8192</c:v>
                </c:pt>
                <c:pt idx="5473">
                  <c:v>8192</c:v>
                </c:pt>
                <c:pt idx="5474">
                  <c:v>8192</c:v>
                </c:pt>
                <c:pt idx="5475">
                  <c:v>8192</c:v>
                </c:pt>
                <c:pt idx="5476">
                  <c:v>8192</c:v>
                </c:pt>
                <c:pt idx="5477">
                  <c:v>8192</c:v>
                </c:pt>
                <c:pt idx="5478">
                  <c:v>8192</c:v>
                </c:pt>
                <c:pt idx="5479">
                  <c:v>8192</c:v>
                </c:pt>
                <c:pt idx="5480">
                  <c:v>8192</c:v>
                </c:pt>
                <c:pt idx="5481">
                  <c:v>8192</c:v>
                </c:pt>
                <c:pt idx="5482">
                  <c:v>4096</c:v>
                </c:pt>
                <c:pt idx="5483">
                  <c:v>4096</c:v>
                </c:pt>
                <c:pt idx="5484">
                  <c:v>4096</c:v>
                </c:pt>
                <c:pt idx="5485">
                  <c:v>4096</c:v>
                </c:pt>
                <c:pt idx="5486">
                  <c:v>8192</c:v>
                </c:pt>
                <c:pt idx="5487">
                  <c:v>8192</c:v>
                </c:pt>
                <c:pt idx="5488">
                  <c:v>8192</c:v>
                </c:pt>
                <c:pt idx="5489">
                  <c:v>8192</c:v>
                </c:pt>
                <c:pt idx="5490">
                  <c:v>8192</c:v>
                </c:pt>
                <c:pt idx="5491">
                  <c:v>8192</c:v>
                </c:pt>
                <c:pt idx="5492">
                  <c:v>8192</c:v>
                </c:pt>
                <c:pt idx="5493">
                  <c:v>8192</c:v>
                </c:pt>
                <c:pt idx="5494">
                  <c:v>4096</c:v>
                </c:pt>
                <c:pt idx="5495">
                  <c:v>4096</c:v>
                </c:pt>
                <c:pt idx="5496">
                  <c:v>4096</c:v>
                </c:pt>
                <c:pt idx="5497">
                  <c:v>4096</c:v>
                </c:pt>
                <c:pt idx="5498">
                  <c:v>4096</c:v>
                </c:pt>
                <c:pt idx="5499">
                  <c:v>8192</c:v>
                </c:pt>
                <c:pt idx="5500">
                  <c:v>16384</c:v>
                </c:pt>
                <c:pt idx="5501">
                  <c:v>16384</c:v>
                </c:pt>
                <c:pt idx="5502">
                  <c:v>16384</c:v>
                </c:pt>
                <c:pt idx="5503">
                  <c:v>8192</c:v>
                </c:pt>
                <c:pt idx="5504">
                  <c:v>8192</c:v>
                </c:pt>
                <c:pt idx="5505">
                  <c:v>8192</c:v>
                </c:pt>
                <c:pt idx="5506">
                  <c:v>16384</c:v>
                </c:pt>
                <c:pt idx="5507">
                  <c:v>8192</c:v>
                </c:pt>
                <c:pt idx="5508">
                  <c:v>4096</c:v>
                </c:pt>
                <c:pt idx="5509">
                  <c:v>8192</c:v>
                </c:pt>
                <c:pt idx="5510">
                  <c:v>8192</c:v>
                </c:pt>
                <c:pt idx="5511">
                  <c:v>8192</c:v>
                </c:pt>
                <c:pt idx="5512">
                  <c:v>8192</c:v>
                </c:pt>
                <c:pt idx="5513">
                  <c:v>8192</c:v>
                </c:pt>
                <c:pt idx="5514">
                  <c:v>4096</c:v>
                </c:pt>
                <c:pt idx="5515">
                  <c:v>4096</c:v>
                </c:pt>
                <c:pt idx="5516">
                  <c:v>4096</c:v>
                </c:pt>
                <c:pt idx="5517">
                  <c:v>4096</c:v>
                </c:pt>
                <c:pt idx="5518">
                  <c:v>8192</c:v>
                </c:pt>
                <c:pt idx="5519">
                  <c:v>8192</c:v>
                </c:pt>
                <c:pt idx="5520">
                  <c:v>8192</c:v>
                </c:pt>
                <c:pt idx="5521">
                  <c:v>8192</c:v>
                </c:pt>
                <c:pt idx="5522">
                  <c:v>8192</c:v>
                </c:pt>
                <c:pt idx="5523">
                  <c:v>16384</c:v>
                </c:pt>
                <c:pt idx="5524">
                  <c:v>8192</c:v>
                </c:pt>
                <c:pt idx="5525">
                  <c:v>8192</c:v>
                </c:pt>
                <c:pt idx="5526">
                  <c:v>8192</c:v>
                </c:pt>
                <c:pt idx="5527">
                  <c:v>8192</c:v>
                </c:pt>
                <c:pt idx="5528">
                  <c:v>12288</c:v>
                </c:pt>
                <c:pt idx="5529">
                  <c:v>12288</c:v>
                </c:pt>
                <c:pt idx="5530">
                  <c:v>12288</c:v>
                </c:pt>
                <c:pt idx="5531">
                  <c:v>12288</c:v>
                </c:pt>
                <c:pt idx="5532">
                  <c:v>4096</c:v>
                </c:pt>
                <c:pt idx="5533">
                  <c:v>4096</c:v>
                </c:pt>
                <c:pt idx="5534">
                  <c:v>4096</c:v>
                </c:pt>
                <c:pt idx="5535">
                  <c:v>4096</c:v>
                </c:pt>
                <c:pt idx="5536">
                  <c:v>4096</c:v>
                </c:pt>
                <c:pt idx="5537">
                  <c:v>4096</c:v>
                </c:pt>
                <c:pt idx="5538">
                  <c:v>4096</c:v>
                </c:pt>
                <c:pt idx="5539">
                  <c:v>4096</c:v>
                </c:pt>
                <c:pt idx="5540">
                  <c:v>8192</c:v>
                </c:pt>
                <c:pt idx="5541">
                  <c:v>4096</c:v>
                </c:pt>
                <c:pt idx="5542">
                  <c:v>4096</c:v>
                </c:pt>
                <c:pt idx="5543">
                  <c:v>4096</c:v>
                </c:pt>
                <c:pt idx="5544">
                  <c:v>4096</c:v>
                </c:pt>
                <c:pt idx="5545">
                  <c:v>4096</c:v>
                </c:pt>
                <c:pt idx="5546">
                  <c:v>8192</c:v>
                </c:pt>
                <c:pt idx="5547">
                  <c:v>8192</c:v>
                </c:pt>
                <c:pt idx="5548">
                  <c:v>8192</c:v>
                </c:pt>
                <c:pt idx="5549">
                  <c:v>8192</c:v>
                </c:pt>
                <c:pt idx="5550">
                  <c:v>8192</c:v>
                </c:pt>
                <c:pt idx="5551">
                  <c:v>8192</c:v>
                </c:pt>
                <c:pt idx="5552">
                  <c:v>12288</c:v>
                </c:pt>
                <c:pt idx="5553">
                  <c:v>4096</c:v>
                </c:pt>
                <c:pt idx="5554">
                  <c:v>4096</c:v>
                </c:pt>
                <c:pt idx="5555">
                  <c:v>4096</c:v>
                </c:pt>
                <c:pt idx="5556">
                  <c:v>8192</c:v>
                </c:pt>
                <c:pt idx="5557">
                  <c:v>8192</c:v>
                </c:pt>
                <c:pt idx="5558">
                  <c:v>8192</c:v>
                </c:pt>
                <c:pt idx="5559">
                  <c:v>8192</c:v>
                </c:pt>
                <c:pt idx="5560">
                  <c:v>8192</c:v>
                </c:pt>
                <c:pt idx="5561">
                  <c:v>8192</c:v>
                </c:pt>
                <c:pt idx="5562">
                  <c:v>8192</c:v>
                </c:pt>
                <c:pt idx="5563">
                  <c:v>8192</c:v>
                </c:pt>
                <c:pt idx="5564">
                  <c:v>8192</c:v>
                </c:pt>
                <c:pt idx="5565">
                  <c:v>4096</c:v>
                </c:pt>
                <c:pt idx="5566">
                  <c:v>4096</c:v>
                </c:pt>
                <c:pt idx="5567">
                  <c:v>4096</c:v>
                </c:pt>
                <c:pt idx="5568">
                  <c:v>4096</c:v>
                </c:pt>
                <c:pt idx="5569">
                  <c:v>4096</c:v>
                </c:pt>
                <c:pt idx="5570">
                  <c:v>4096</c:v>
                </c:pt>
                <c:pt idx="5571">
                  <c:v>4096</c:v>
                </c:pt>
                <c:pt idx="5572">
                  <c:v>8192</c:v>
                </c:pt>
                <c:pt idx="5573">
                  <c:v>8192</c:v>
                </c:pt>
                <c:pt idx="5574">
                  <c:v>4096</c:v>
                </c:pt>
                <c:pt idx="5575">
                  <c:v>8192</c:v>
                </c:pt>
                <c:pt idx="5576">
                  <c:v>8192</c:v>
                </c:pt>
                <c:pt idx="5577">
                  <c:v>8192</c:v>
                </c:pt>
                <c:pt idx="5578">
                  <c:v>8192</c:v>
                </c:pt>
                <c:pt idx="5579">
                  <c:v>8192</c:v>
                </c:pt>
                <c:pt idx="5580">
                  <c:v>8192</c:v>
                </c:pt>
                <c:pt idx="5581">
                  <c:v>8192</c:v>
                </c:pt>
                <c:pt idx="5582">
                  <c:v>8192</c:v>
                </c:pt>
                <c:pt idx="5583">
                  <c:v>12288</c:v>
                </c:pt>
                <c:pt idx="5584">
                  <c:v>12288</c:v>
                </c:pt>
                <c:pt idx="5585">
                  <c:v>12288</c:v>
                </c:pt>
                <c:pt idx="5586">
                  <c:v>12288</c:v>
                </c:pt>
                <c:pt idx="5587">
                  <c:v>12288</c:v>
                </c:pt>
                <c:pt idx="5588">
                  <c:v>12288</c:v>
                </c:pt>
                <c:pt idx="5589">
                  <c:v>12288</c:v>
                </c:pt>
                <c:pt idx="5590">
                  <c:v>12288</c:v>
                </c:pt>
                <c:pt idx="5591">
                  <c:v>4096</c:v>
                </c:pt>
                <c:pt idx="5592">
                  <c:v>4096</c:v>
                </c:pt>
                <c:pt idx="5593">
                  <c:v>8192</c:v>
                </c:pt>
                <c:pt idx="5594">
                  <c:v>8192</c:v>
                </c:pt>
                <c:pt idx="5595">
                  <c:v>8192</c:v>
                </c:pt>
                <c:pt idx="5596">
                  <c:v>8192</c:v>
                </c:pt>
                <c:pt idx="5597">
                  <c:v>8192</c:v>
                </c:pt>
                <c:pt idx="5598">
                  <c:v>8192</c:v>
                </c:pt>
                <c:pt idx="5599">
                  <c:v>8192</c:v>
                </c:pt>
                <c:pt idx="5600">
                  <c:v>8192</c:v>
                </c:pt>
                <c:pt idx="5601">
                  <c:v>8192</c:v>
                </c:pt>
                <c:pt idx="5602">
                  <c:v>8192</c:v>
                </c:pt>
                <c:pt idx="5603">
                  <c:v>8192</c:v>
                </c:pt>
                <c:pt idx="5604">
                  <c:v>8192</c:v>
                </c:pt>
                <c:pt idx="5605">
                  <c:v>8192</c:v>
                </c:pt>
                <c:pt idx="5606">
                  <c:v>8192</c:v>
                </c:pt>
                <c:pt idx="5607">
                  <c:v>8192</c:v>
                </c:pt>
                <c:pt idx="5608">
                  <c:v>8192</c:v>
                </c:pt>
                <c:pt idx="5609">
                  <c:v>8192</c:v>
                </c:pt>
                <c:pt idx="5610">
                  <c:v>8192</c:v>
                </c:pt>
                <c:pt idx="5611">
                  <c:v>12288</c:v>
                </c:pt>
                <c:pt idx="5612">
                  <c:v>12288</c:v>
                </c:pt>
                <c:pt idx="5613">
                  <c:v>8192</c:v>
                </c:pt>
                <c:pt idx="5614">
                  <c:v>8192</c:v>
                </c:pt>
                <c:pt idx="5615">
                  <c:v>8192</c:v>
                </c:pt>
                <c:pt idx="5616">
                  <c:v>8192</c:v>
                </c:pt>
                <c:pt idx="5617">
                  <c:v>8192</c:v>
                </c:pt>
                <c:pt idx="5618">
                  <c:v>4096</c:v>
                </c:pt>
                <c:pt idx="5619">
                  <c:v>4096</c:v>
                </c:pt>
                <c:pt idx="5620">
                  <c:v>4096</c:v>
                </c:pt>
                <c:pt idx="5621">
                  <c:v>4096</c:v>
                </c:pt>
                <c:pt idx="5622">
                  <c:v>8192</c:v>
                </c:pt>
                <c:pt idx="5623">
                  <c:v>8192</c:v>
                </c:pt>
                <c:pt idx="5624">
                  <c:v>8192</c:v>
                </c:pt>
                <c:pt idx="5625">
                  <c:v>4096</c:v>
                </c:pt>
                <c:pt idx="5626">
                  <c:v>8192</c:v>
                </c:pt>
                <c:pt idx="5627">
                  <c:v>8192</c:v>
                </c:pt>
                <c:pt idx="5628">
                  <c:v>8192</c:v>
                </c:pt>
                <c:pt idx="5629">
                  <c:v>8192</c:v>
                </c:pt>
                <c:pt idx="5630">
                  <c:v>8192</c:v>
                </c:pt>
                <c:pt idx="5631">
                  <c:v>8192</c:v>
                </c:pt>
                <c:pt idx="5632">
                  <c:v>8192</c:v>
                </c:pt>
                <c:pt idx="5633">
                  <c:v>8192</c:v>
                </c:pt>
                <c:pt idx="5634">
                  <c:v>8192</c:v>
                </c:pt>
                <c:pt idx="5635">
                  <c:v>8192</c:v>
                </c:pt>
                <c:pt idx="5636">
                  <c:v>8192</c:v>
                </c:pt>
                <c:pt idx="5637">
                  <c:v>8192</c:v>
                </c:pt>
                <c:pt idx="5638">
                  <c:v>8192</c:v>
                </c:pt>
                <c:pt idx="5639">
                  <c:v>8192</c:v>
                </c:pt>
                <c:pt idx="5640">
                  <c:v>8192</c:v>
                </c:pt>
                <c:pt idx="5641">
                  <c:v>8192</c:v>
                </c:pt>
                <c:pt idx="5642">
                  <c:v>8192</c:v>
                </c:pt>
                <c:pt idx="5643">
                  <c:v>4096</c:v>
                </c:pt>
                <c:pt idx="5644">
                  <c:v>4096</c:v>
                </c:pt>
                <c:pt idx="5645">
                  <c:v>4096</c:v>
                </c:pt>
                <c:pt idx="5646">
                  <c:v>4096</c:v>
                </c:pt>
                <c:pt idx="5647">
                  <c:v>8192</c:v>
                </c:pt>
                <c:pt idx="5648">
                  <c:v>8192</c:v>
                </c:pt>
                <c:pt idx="5649">
                  <c:v>8192</c:v>
                </c:pt>
                <c:pt idx="5650">
                  <c:v>8192</c:v>
                </c:pt>
                <c:pt idx="5651">
                  <c:v>8192</c:v>
                </c:pt>
                <c:pt idx="5652">
                  <c:v>8192</c:v>
                </c:pt>
                <c:pt idx="5653">
                  <c:v>8192</c:v>
                </c:pt>
                <c:pt idx="5654">
                  <c:v>8192</c:v>
                </c:pt>
                <c:pt idx="5655">
                  <c:v>8192</c:v>
                </c:pt>
                <c:pt idx="5656">
                  <c:v>8192</c:v>
                </c:pt>
                <c:pt idx="5657">
                  <c:v>4096</c:v>
                </c:pt>
                <c:pt idx="5658">
                  <c:v>4096</c:v>
                </c:pt>
                <c:pt idx="5659">
                  <c:v>4096</c:v>
                </c:pt>
                <c:pt idx="5660">
                  <c:v>4096</c:v>
                </c:pt>
                <c:pt idx="5661">
                  <c:v>4096</c:v>
                </c:pt>
                <c:pt idx="5662">
                  <c:v>4096</c:v>
                </c:pt>
                <c:pt idx="5663">
                  <c:v>4096</c:v>
                </c:pt>
                <c:pt idx="5664">
                  <c:v>4096</c:v>
                </c:pt>
                <c:pt idx="5665">
                  <c:v>4096</c:v>
                </c:pt>
                <c:pt idx="5666">
                  <c:v>8192</c:v>
                </c:pt>
                <c:pt idx="5667">
                  <c:v>8192</c:v>
                </c:pt>
                <c:pt idx="5668">
                  <c:v>4096</c:v>
                </c:pt>
                <c:pt idx="5669">
                  <c:v>4096</c:v>
                </c:pt>
                <c:pt idx="5670">
                  <c:v>4096</c:v>
                </c:pt>
                <c:pt idx="5671">
                  <c:v>4096</c:v>
                </c:pt>
                <c:pt idx="5672">
                  <c:v>4096</c:v>
                </c:pt>
                <c:pt idx="5673">
                  <c:v>8192</c:v>
                </c:pt>
                <c:pt idx="5674">
                  <c:v>8192</c:v>
                </c:pt>
                <c:pt idx="5675">
                  <c:v>8192</c:v>
                </c:pt>
                <c:pt idx="5676">
                  <c:v>8192</c:v>
                </c:pt>
                <c:pt idx="5677">
                  <c:v>4096</c:v>
                </c:pt>
                <c:pt idx="5678">
                  <c:v>8192</c:v>
                </c:pt>
                <c:pt idx="5679">
                  <c:v>8192</c:v>
                </c:pt>
                <c:pt idx="5680">
                  <c:v>8192</c:v>
                </c:pt>
                <c:pt idx="5681">
                  <c:v>8192</c:v>
                </c:pt>
                <c:pt idx="5682">
                  <c:v>8192</c:v>
                </c:pt>
                <c:pt idx="5683">
                  <c:v>8192</c:v>
                </c:pt>
                <c:pt idx="5684">
                  <c:v>4096</c:v>
                </c:pt>
                <c:pt idx="5685">
                  <c:v>8192</c:v>
                </c:pt>
                <c:pt idx="5686">
                  <c:v>8192</c:v>
                </c:pt>
                <c:pt idx="5687">
                  <c:v>8192</c:v>
                </c:pt>
                <c:pt idx="5688">
                  <c:v>8192</c:v>
                </c:pt>
                <c:pt idx="5689">
                  <c:v>4096</c:v>
                </c:pt>
                <c:pt idx="5690">
                  <c:v>4096</c:v>
                </c:pt>
                <c:pt idx="5691">
                  <c:v>4096</c:v>
                </c:pt>
                <c:pt idx="5692">
                  <c:v>4096</c:v>
                </c:pt>
                <c:pt idx="5693">
                  <c:v>8192</c:v>
                </c:pt>
                <c:pt idx="5694">
                  <c:v>8192</c:v>
                </c:pt>
                <c:pt idx="5695">
                  <c:v>8192</c:v>
                </c:pt>
                <c:pt idx="5696">
                  <c:v>8192</c:v>
                </c:pt>
                <c:pt idx="5697">
                  <c:v>8192</c:v>
                </c:pt>
                <c:pt idx="5698">
                  <c:v>4096</c:v>
                </c:pt>
                <c:pt idx="5699">
                  <c:v>4096</c:v>
                </c:pt>
                <c:pt idx="5700">
                  <c:v>4096</c:v>
                </c:pt>
                <c:pt idx="5701">
                  <c:v>4096</c:v>
                </c:pt>
                <c:pt idx="5702">
                  <c:v>8192</c:v>
                </c:pt>
                <c:pt idx="5703">
                  <c:v>4096</c:v>
                </c:pt>
                <c:pt idx="5704">
                  <c:v>8192</c:v>
                </c:pt>
                <c:pt idx="5705">
                  <c:v>4096</c:v>
                </c:pt>
                <c:pt idx="5706">
                  <c:v>8192</c:v>
                </c:pt>
                <c:pt idx="5707">
                  <c:v>8192</c:v>
                </c:pt>
                <c:pt idx="5708">
                  <c:v>4096</c:v>
                </c:pt>
                <c:pt idx="5709">
                  <c:v>4096</c:v>
                </c:pt>
                <c:pt idx="5710">
                  <c:v>8192</c:v>
                </c:pt>
                <c:pt idx="5711">
                  <c:v>8192</c:v>
                </c:pt>
                <c:pt idx="5712">
                  <c:v>4096</c:v>
                </c:pt>
                <c:pt idx="5713">
                  <c:v>8192</c:v>
                </c:pt>
                <c:pt idx="5714">
                  <c:v>8192</c:v>
                </c:pt>
                <c:pt idx="5715">
                  <c:v>8192</c:v>
                </c:pt>
                <c:pt idx="5716">
                  <c:v>8192</c:v>
                </c:pt>
                <c:pt idx="5717">
                  <c:v>8192</c:v>
                </c:pt>
                <c:pt idx="5718">
                  <c:v>8192</c:v>
                </c:pt>
                <c:pt idx="5719">
                  <c:v>8192</c:v>
                </c:pt>
                <c:pt idx="5720">
                  <c:v>8192</c:v>
                </c:pt>
                <c:pt idx="5721">
                  <c:v>8192</c:v>
                </c:pt>
                <c:pt idx="5722">
                  <c:v>8192</c:v>
                </c:pt>
                <c:pt idx="5723">
                  <c:v>4096</c:v>
                </c:pt>
                <c:pt idx="5724">
                  <c:v>4096</c:v>
                </c:pt>
                <c:pt idx="5725">
                  <c:v>4096</c:v>
                </c:pt>
                <c:pt idx="5726">
                  <c:v>4096</c:v>
                </c:pt>
                <c:pt idx="5727">
                  <c:v>4096</c:v>
                </c:pt>
                <c:pt idx="5728">
                  <c:v>4096</c:v>
                </c:pt>
                <c:pt idx="5729">
                  <c:v>4096</c:v>
                </c:pt>
                <c:pt idx="5730">
                  <c:v>4096</c:v>
                </c:pt>
                <c:pt idx="5731">
                  <c:v>4096</c:v>
                </c:pt>
                <c:pt idx="5732">
                  <c:v>4096</c:v>
                </c:pt>
                <c:pt idx="5733">
                  <c:v>8192</c:v>
                </c:pt>
                <c:pt idx="5734">
                  <c:v>8192</c:v>
                </c:pt>
                <c:pt idx="5735">
                  <c:v>8192</c:v>
                </c:pt>
                <c:pt idx="5736">
                  <c:v>8192</c:v>
                </c:pt>
                <c:pt idx="5737">
                  <c:v>8192</c:v>
                </c:pt>
                <c:pt idx="5738">
                  <c:v>8192</c:v>
                </c:pt>
                <c:pt idx="5739">
                  <c:v>8192</c:v>
                </c:pt>
                <c:pt idx="5740">
                  <c:v>8192</c:v>
                </c:pt>
                <c:pt idx="5741">
                  <c:v>8192</c:v>
                </c:pt>
                <c:pt idx="5742">
                  <c:v>8192</c:v>
                </c:pt>
                <c:pt idx="5743">
                  <c:v>8192</c:v>
                </c:pt>
                <c:pt idx="5744">
                  <c:v>8192</c:v>
                </c:pt>
                <c:pt idx="5745">
                  <c:v>4096</c:v>
                </c:pt>
                <c:pt idx="5746">
                  <c:v>4096</c:v>
                </c:pt>
                <c:pt idx="5747">
                  <c:v>4096</c:v>
                </c:pt>
                <c:pt idx="5748">
                  <c:v>4096</c:v>
                </c:pt>
                <c:pt idx="5749">
                  <c:v>8192</c:v>
                </c:pt>
                <c:pt idx="5750">
                  <c:v>4096</c:v>
                </c:pt>
                <c:pt idx="5751">
                  <c:v>8192</c:v>
                </c:pt>
                <c:pt idx="5752">
                  <c:v>8192</c:v>
                </c:pt>
                <c:pt idx="5753">
                  <c:v>8192</c:v>
                </c:pt>
                <c:pt idx="5754">
                  <c:v>8192</c:v>
                </c:pt>
                <c:pt idx="5755">
                  <c:v>8192</c:v>
                </c:pt>
                <c:pt idx="5756">
                  <c:v>8192</c:v>
                </c:pt>
                <c:pt idx="5757">
                  <c:v>8192</c:v>
                </c:pt>
                <c:pt idx="5758">
                  <c:v>8192</c:v>
                </c:pt>
                <c:pt idx="5759">
                  <c:v>8192</c:v>
                </c:pt>
                <c:pt idx="5760">
                  <c:v>8192</c:v>
                </c:pt>
                <c:pt idx="5761">
                  <c:v>8192</c:v>
                </c:pt>
                <c:pt idx="5762">
                  <c:v>12288</c:v>
                </c:pt>
                <c:pt idx="5763">
                  <c:v>12288</c:v>
                </c:pt>
                <c:pt idx="5764">
                  <c:v>4096</c:v>
                </c:pt>
                <c:pt idx="5765">
                  <c:v>12288</c:v>
                </c:pt>
                <c:pt idx="5766">
                  <c:v>12288</c:v>
                </c:pt>
                <c:pt idx="5767">
                  <c:v>8192</c:v>
                </c:pt>
                <c:pt idx="5768">
                  <c:v>12288</c:v>
                </c:pt>
                <c:pt idx="5769">
                  <c:v>12288</c:v>
                </c:pt>
                <c:pt idx="5770">
                  <c:v>8192</c:v>
                </c:pt>
                <c:pt idx="5771">
                  <c:v>12288</c:v>
                </c:pt>
                <c:pt idx="5772">
                  <c:v>8192</c:v>
                </c:pt>
                <c:pt idx="5773">
                  <c:v>8192</c:v>
                </c:pt>
                <c:pt idx="5774">
                  <c:v>12288</c:v>
                </c:pt>
                <c:pt idx="5775">
                  <c:v>8192</c:v>
                </c:pt>
                <c:pt idx="5776">
                  <c:v>8192</c:v>
                </c:pt>
                <c:pt idx="5777">
                  <c:v>8192</c:v>
                </c:pt>
                <c:pt idx="5778">
                  <c:v>8192</c:v>
                </c:pt>
                <c:pt idx="5779">
                  <c:v>8192</c:v>
                </c:pt>
                <c:pt idx="5780">
                  <c:v>8192</c:v>
                </c:pt>
                <c:pt idx="5781">
                  <c:v>8192</c:v>
                </c:pt>
                <c:pt idx="5782">
                  <c:v>8192</c:v>
                </c:pt>
                <c:pt idx="5783">
                  <c:v>8192</c:v>
                </c:pt>
                <c:pt idx="5784">
                  <c:v>4096</c:v>
                </c:pt>
                <c:pt idx="5785">
                  <c:v>8192</c:v>
                </c:pt>
                <c:pt idx="5786">
                  <c:v>8192</c:v>
                </c:pt>
                <c:pt idx="5787">
                  <c:v>8192</c:v>
                </c:pt>
                <c:pt idx="5788">
                  <c:v>8192</c:v>
                </c:pt>
                <c:pt idx="5789">
                  <c:v>8192</c:v>
                </c:pt>
                <c:pt idx="5790">
                  <c:v>8192</c:v>
                </c:pt>
                <c:pt idx="5791">
                  <c:v>8192</c:v>
                </c:pt>
                <c:pt idx="5792">
                  <c:v>8192</c:v>
                </c:pt>
                <c:pt idx="5793">
                  <c:v>8192</c:v>
                </c:pt>
                <c:pt idx="5794">
                  <c:v>8192</c:v>
                </c:pt>
                <c:pt idx="5795">
                  <c:v>4096</c:v>
                </c:pt>
                <c:pt idx="5796">
                  <c:v>4096</c:v>
                </c:pt>
                <c:pt idx="5797">
                  <c:v>4096</c:v>
                </c:pt>
                <c:pt idx="5798">
                  <c:v>4096</c:v>
                </c:pt>
                <c:pt idx="5799">
                  <c:v>8192</c:v>
                </c:pt>
                <c:pt idx="5800">
                  <c:v>8192</c:v>
                </c:pt>
                <c:pt idx="5801">
                  <c:v>8192</c:v>
                </c:pt>
                <c:pt idx="5802">
                  <c:v>8192</c:v>
                </c:pt>
                <c:pt idx="5803">
                  <c:v>8192</c:v>
                </c:pt>
                <c:pt idx="5804">
                  <c:v>12288</c:v>
                </c:pt>
                <c:pt idx="5805">
                  <c:v>8192</c:v>
                </c:pt>
                <c:pt idx="5806">
                  <c:v>12288</c:v>
                </c:pt>
                <c:pt idx="5807">
                  <c:v>12288</c:v>
                </c:pt>
                <c:pt idx="5808">
                  <c:v>12288</c:v>
                </c:pt>
                <c:pt idx="5809">
                  <c:v>12288</c:v>
                </c:pt>
                <c:pt idx="5810">
                  <c:v>8192</c:v>
                </c:pt>
                <c:pt idx="5811">
                  <c:v>8192</c:v>
                </c:pt>
                <c:pt idx="5812">
                  <c:v>8192</c:v>
                </c:pt>
                <c:pt idx="5813">
                  <c:v>8192</c:v>
                </c:pt>
                <c:pt idx="5814">
                  <c:v>8192</c:v>
                </c:pt>
                <c:pt idx="5815">
                  <c:v>8192</c:v>
                </c:pt>
                <c:pt idx="5816">
                  <c:v>8192</c:v>
                </c:pt>
                <c:pt idx="5817">
                  <c:v>8192</c:v>
                </c:pt>
                <c:pt idx="5818">
                  <c:v>12288</c:v>
                </c:pt>
                <c:pt idx="5819">
                  <c:v>8192</c:v>
                </c:pt>
                <c:pt idx="5820">
                  <c:v>4096</c:v>
                </c:pt>
                <c:pt idx="5821">
                  <c:v>8192</c:v>
                </c:pt>
                <c:pt idx="5822">
                  <c:v>8192</c:v>
                </c:pt>
                <c:pt idx="5823">
                  <c:v>8192</c:v>
                </c:pt>
                <c:pt idx="5824">
                  <c:v>8192</c:v>
                </c:pt>
                <c:pt idx="5825">
                  <c:v>8192</c:v>
                </c:pt>
                <c:pt idx="5826">
                  <c:v>8192</c:v>
                </c:pt>
                <c:pt idx="5827">
                  <c:v>8192</c:v>
                </c:pt>
                <c:pt idx="5828">
                  <c:v>12288</c:v>
                </c:pt>
                <c:pt idx="5829">
                  <c:v>12288</c:v>
                </c:pt>
                <c:pt idx="5830">
                  <c:v>12288</c:v>
                </c:pt>
                <c:pt idx="5831">
                  <c:v>12288</c:v>
                </c:pt>
                <c:pt idx="5832">
                  <c:v>8192</c:v>
                </c:pt>
                <c:pt idx="5833">
                  <c:v>12288</c:v>
                </c:pt>
                <c:pt idx="5834">
                  <c:v>8192</c:v>
                </c:pt>
                <c:pt idx="5835">
                  <c:v>8192</c:v>
                </c:pt>
                <c:pt idx="5836">
                  <c:v>8192</c:v>
                </c:pt>
                <c:pt idx="5837">
                  <c:v>8192</c:v>
                </c:pt>
                <c:pt idx="5838">
                  <c:v>4096</c:v>
                </c:pt>
                <c:pt idx="5839">
                  <c:v>4096</c:v>
                </c:pt>
                <c:pt idx="5840">
                  <c:v>8192</c:v>
                </c:pt>
                <c:pt idx="5841">
                  <c:v>8192</c:v>
                </c:pt>
                <c:pt idx="5842">
                  <c:v>8192</c:v>
                </c:pt>
                <c:pt idx="5843">
                  <c:v>8192</c:v>
                </c:pt>
                <c:pt idx="5844">
                  <c:v>8192</c:v>
                </c:pt>
                <c:pt idx="5845">
                  <c:v>12288</c:v>
                </c:pt>
                <c:pt idx="5846">
                  <c:v>12288</c:v>
                </c:pt>
                <c:pt idx="5847">
                  <c:v>4096</c:v>
                </c:pt>
                <c:pt idx="5848">
                  <c:v>4096</c:v>
                </c:pt>
                <c:pt idx="5849">
                  <c:v>4096</c:v>
                </c:pt>
                <c:pt idx="5850">
                  <c:v>4096</c:v>
                </c:pt>
                <c:pt idx="5851">
                  <c:v>4096</c:v>
                </c:pt>
                <c:pt idx="5852">
                  <c:v>8192</c:v>
                </c:pt>
                <c:pt idx="5853">
                  <c:v>8192</c:v>
                </c:pt>
                <c:pt idx="5854">
                  <c:v>12288</c:v>
                </c:pt>
                <c:pt idx="5855">
                  <c:v>4096</c:v>
                </c:pt>
                <c:pt idx="5856">
                  <c:v>4096</c:v>
                </c:pt>
                <c:pt idx="5857">
                  <c:v>4096</c:v>
                </c:pt>
                <c:pt idx="5858">
                  <c:v>8192</c:v>
                </c:pt>
                <c:pt idx="5859">
                  <c:v>8192</c:v>
                </c:pt>
                <c:pt idx="5860">
                  <c:v>12288</c:v>
                </c:pt>
                <c:pt idx="5861">
                  <c:v>4096</c:v>
                </c:pt>
                <c:pt idx="5862">
                  <c:v>4096</c:v>
                </c:pt>
                <c:pt idx="5863">
                  <c:v>12288</c:v>
                </c:pt>
                <c:pt idx="5864">
                  <c:v>8192</c:v>
                </c:pt>
                <c:pt idx="5865">
                  <c:v>8192</c:v>
                </c:pt>
                <c:pt idx="5866">
                  <c:v>8192</c:v>
                </c:pt>
                <c:pt idx="5867">
                  <c:v>8192</c:v>
                </c:pt>
                <c:pt idx="5868">
                  <c:v>8192</c:v>
                </c:pt>
                <c:pt idx="5869">
                  <c:v>8192</c:v>
                </c:pt>
                <c:pt idx="5870">
                  <c:v>8192</c:v>
                </c:pt>
                <c:pt idx="5871">
                  <c:v>8192</c:v>
                </c:pt>
                <c:pt idx="5872">
                  <c:v>8192</c:v>
                </c:pt>
                <c:pt idx="5873">
                  <c:v>8192</c:v>
                </c:pt>
                <c:pt idx="5874">
                  <c:v>8192</c:v>
                </c:pt>
                <c:pt idx="5875">
                  <c:v>8192</c:v>
                </c:pt>
                <c:pt idx="5876">
                  <c:v>8192</c:v>
                </c:pt>
                <c:pt idx="5877">
                  <c:v>4096</c:v>
                </c:pt>
                <c:pt idx="5878">
                  <c:v>4096</c:v>
                </c:pt>
                <c:pt idx="5879">
                  <c:v>4096</c:v>
                </c:pt>
                <c:pt idx="5880">
                  <c:v>4096</c:v>
                </c:pt>
                <c:pt idx="5881">
                  <c:v>4096</c:v>
                </c:pt>
                <c:pt idx="5882">
                  <c:v>8192</c:v>
                </c:pt>
                <c:pt idx="5883">
                  <c:v>8192</c:v>
                </c:pt>
                <c:pt idx="5884">
                  <c:v>8192</c:v>
                </c:pt>
                <c:pt idx="5885">
                  <c:v>8192</c:v>
                </c:pt>
                <c:pt idx="5886">
                  <c:v>8192</c:v>
                </c:pt>
                <c:pt idx="5887">
                  <c:v>8192</c:v>
                </c:pt>
                <c:pt idx="5888">
                  <c:v>8192</c:v>
                </c:pt>
                <c:pt idx="5889">
                  <c:v>12288</c:v>
                </c:pt>
                <c:pt idx="5890">
                  <c:v>12288</c:v>
                </c:pt>
                <c:pt idx="5891">
                  <c:v>12288</c:v>
                </c:pt>
                <c:pt idx="5892">
                  <c:v>12288</c:v>
                </c:pt>
                <c:pt idx="5893">
                  <c:v>8192</c:v>
                </c:pt>
                <c:pt idx="5894">
                  <c:v>8192</c:v>
                </c:pt>
                <c:pt idx="5895">
                  <c:v>8192</c:v>
                </c:pt>
                <c:pt idx="5896">
                  <c:v>8192</c:v>
                </c:pt>
                <c:pt idx="5897">
                  <c:v>8192</c:v>
                </c:pt>
                <c:pt idx="5898">
                  <c:v>8192</c:v>
                </c:pt>
                <c:pt idx="5899">
                  <c:v>8192</c:v>
                </c:pt>
                <c:pt idx="5900">
                  <c:v>8192</c:v>
                </c:pt>
                <c:pt idx="5901">
                  <c:v>8192</c:v>
                </c:pt>
                <c:pt idx="5902">
                  <c:v>8192</c:v>
                </c:pt>
                <c:pt idx="5903">
                  <c:v>8192</c:v>
                </c:pt>
                <c:pt idx="5904">
                  <c:v>8192</c:v>
                </c:pt>
                <c:pt idx="5905">
                  <c:v>8192</c:v>
                </c:pt>
                <c:pt idx="5906">
                  <c:v>8192</c:v>
                </c:pt>
                <c:pt idx="5907">
                  <c:v>4096</c:v>
                </c:pt>
                <c:pt idx="5908">
                  <c:v>12288</c:v>
                </c:pt>
                <c:pt idx="5909">
                  <c:v>8192</c:v>
                </c:pt>
                <c:pt idx="5910">
                  <c:v>8192</c:v>
                </c:pt>
                <c:pt idx="5911">
                  <c:v>8192</c:v>
                </c:pt>
                <c:pt idx="5912">
                  <c:v>8192</c:v>
                </c:pt>
                <c:pt idx="5913">
                  <c:v>8192</c:v>
                </c:pt>
                <c:pt idx="5914">
                  <c:v>8192</c:v>
                </c:pt>
                <c:pt idx="5915">
                  <c:v>8192</c:v>
                </c:pt>
                <c:pt idx="5916">
                  <c:v>8192</c:v>
                </c:pt>
                <c:pt idx="5917">
                  <c:v>8192</c:v>
                </c:pt>
                <c:pt idx="5918">
                  <c:v>8192</c:v>
                </c:pt>
                <c:pt idx="5919">
                  <c:v>8192</c:v>
                </c:pt>
                <c:pt idx="5920">
                  <c:v>8192</c:v>
                </c:pt>
                <c:pt idx="5921">
                  <c:v>8192</c:v>
                </c:pt>
                <c:pt idx="5922">
                  <c:v>8192</c:v>
                </c:pt>
                <c:pt idx="5923">
                  <c:v>4096</c:v>
                </c:pt>
                <c:pt idx="5924">
                  <c:v>8192</c:v>
                </c:pt>
                <c:pt idx="5925">
                  <c:v>8192</c:v>
                </c:pt>
                <c:pt idx="5926">
                  <c:v>8192</c:v>
                </c:pt>
                <c:pt idx="5927">
                  <c:v>8192</c:v>
                </c:pt>
                <c:pt idx="5928">
                  <c:v>8192</c:v>
                </c:pt>
                <c:pt idx="5929">
                  <c:v>8192</c:v>
                </c:pt>
                <c:pt idx="5930">
                  <c:v>8192</c:v>
                </c:pt>
                <c:pt idx="5931">
                  <c:v>8192</c:v>
                </c:pt>
                <c:pt idx="5932">
                  <c:v>8192</c:v>
                </c:pt>
                <c:pt idx="5933">
                  <c:v>4096</c:v>
                </c:pt>
                <c:pt idx="5934">
                  <c:v>4096</c:v>
                </c:pt>
                <c:pt idx="5935">
                  <c:v>4096</c:v>
                </c:pt>
                <c:pt idx="5936">
                  <c:v>4096</c:v>
                </c:pt>
                <c:pt idx="5937">
                  <c:v>4096</c:v>
                </c:pt>
                <c:pt idx="5938">
                  <c:v>8192</c:v>
                </c:pt>
                <c:pt idx="5939">
                  <c:v>8192</c:v>
                </c:pt>
                <c:pt idx="5940">
                  <c:v>8192</c:v>
                </c:pt>
                <c:pt idx="5941">
                  <c:v>4096</c:v>
                </c:pt>
                <c:pt idx="5942">
                  <c:v>4096</c:v>
                </c:pt>
                <c:pt idx="5943">
                  <c:v>4096</c:v>
                </c:pt>
                <c:pt idx="5944">
                  <c:v>4096</c:v>
                </c:pt>
                <c:pt idx="5945">
                  <c:v>8192</c:v>
                </c:pt>
                <c:pt idx="5946">
                  <c:v>12288</c:v>
                </c:pt>
                <c:pt idx="5947">
                  <c:v>8192</c:v>
                </c:pt>
                <c:pt idx="5948">
                  <c:v>8192</c:v>
                </c:pt>
                <c:pt idx="5949">
                  <c:v>8192</c:v>
                </c:pt>
                <c:pt idx="5950">
                  <c:v>8192</c:v>
                </c:pt>
                <c:pt idx="5951">
                  <c:v>8192</c:v>
                </c:pt>
                <c:pt idx="5952">
                  <c:v>8192</c:v>
                </c:pt>
                <c:pt idx="5953">
                  <c:v>8192</c:v>
                </c:pt>
                <c:pt idx="5954">
                  <c:v>8192</c:v>
                </c:pt>
                <c:pt idx="5955">
                  <c:v>8192</c:v>
                </c:pt>
                <c:pt idx="5956">
                  <c:v>4096</c:v>
                </c:pt>
                <c:pt idx="5957">
                  <c:v>8192</c:v>
                </c:pt>
                <c:pt idx="5958">
                  <c:v>8192</c:v>
                </c:pt>
                <c:pt idx="5959">
                  <c:v>8192</c:v>
                </c:pt>
                <c:pt idx="5960">
                  <c:v>8192</c:v>
                </c:pt>
                <c:pt idx="5961">
                  <c:v>8192</c:v>
                </c:pt>
                <c:pt idx="5962">
                  <c:v>8192</c:v>
                </c:pt>
                <c:pt idx="5963">
                  <c:v>8192</c:v>
                </c:pt>
                <c:pt idx="5964">
                  <c:v>8192</c:v>
                </c:pt>
                <c:pt idx="5965">
                  <c:v>4096</c:v>
                </c:pt>
                <c:pt idx="5966">
                  <c:v>8192</c:v>
                </c:pt>
                <c:pt idx="5967">
                  <c:v>4096</c:v>
                </c:pt>
                <c:pt idx="5968">
                  <c:v>8192</c:v>
                </c:pt>
                <c:pt idx="5969">
                  <c:v>4096</c:v>
                </c:pt>
                <c:pt idx="5970">
                  <c:v>4096</c:v>
                </c:pt>
                <c:pt idx="5971">
                  <c:v>8192</c:v>
                </c:pt>
                <c:pt idx="5972">
                  <c:v>4096</c:v>
                </c:pt>
                <c:pt idx="5973">
                  <c:v>8192</c:v>
                </c:pt>
                <c:pt idx="5974">
                  <c:v>8192</c:v>
                </c:pt>
                <c:pt idx="5975">
                  <c:v>8192</c:v>
                </c:pt>
                <c:pt idx="5976">
                  <c:v>8192</c:v>
                </c:pt>
                <c:pt idx="5977">
                  <c:v>8192</c:v>
                </c:pt>
                <c:pt idx="5978">
                  <c:v>8192</c:v>
                </c:pt>
                <c:pt idx="5979">
                  <c:v>8192</c:v>
                </c:pt>
                <c:pt idx="5980">
                  <c:v>8192</c:v>
                </c:pt>
                <c:pt idx="5981">
                  <c:v>8192</c:v>
                </c:pt>
                <c:pt idx="5982">
                  <c:v>8192</c:v>
                </c:pt>
                <c:pt idx="5983">
                  <c:v>8192</c:v>
                </c:pt>
                <c:pt idx="5984">
                  <c:v>8192</c:v>
                </c:pt>
                <c:pt idx="5985">
                  <c:v>8192</c:v>
                </c:pt>
                <c:pt idx="5986">
                  <c:v>8192</c:v>
                </c:pt>
                <c:pt idx="5987">
                  <c:v>4096</c:v>
                </c:pt>
                <c:pt idx="5988">
                  <c:v>8192</c:v>
                </c:pt>
                <c:pt idx="5989">
                  <c:v>8192</c:v>
                </c:pt>
                <c:pt idx="5990">
                  <c:v>8192</c:v>
                </c:pt>
                <c:pt idx="5991">
                  <c:v>8192</c:v>
                </c:pt>
                <c:pt idx="5992">
                  <c:v>8192</c:v>
                </c:pt>
                <c:pt idx="5993">
                  <c:v>8192</c:v>
                </c:pt>
                <c:pt idx="5994">
                  <c:v>8192</c:v>
                </c:pt>
                <c:pt idx="5995">
                  <c:v>8192</c:v>
                </c:pt>
                <c:pt idx="5996">
                  <c:v>8192</c:v>
                </c:pt>
                <c:pt idx="5997">
                  <c:v>8192</c:v>
                </c:pt>
                <c:pt idx="5998">
                  <c:v>8192</c:v>
                </c:pt>
                <c:pt idx="5999">
                  <c:v>8192</c:v>
                </c:pt>
                <c:pt idx="6000">
                  <c:v>8192</c:v>
                </c:pt>
                <c:pt idx="6001">
                  <c:v>8192</c:v>
                </c:pt>
                <c:pt idx="6002">
                  <c:v>8192</c:v>
                </c:pt>
                <c:pt idx="6003">
                  <c:v>8192</c:v>
                </c:pt>
                <c:pt idx="6004">
                  <c:v>8192</c:v>
                </c:pt>
                <c:pt idx="6005">
                  <c:v>8192</c:v>
                </c:pt>
                <c:pt idx="6006">
                  <c:v>8192</c:v>
                </c:pt>
                <c:pt idx="6007">
                  <c:v>8192</c:v>
                </c:pt>
                <c:pt idx="6008">
                  <c:v>8192</c:v>
                </c:pt>
                <c:pt idx="6009">
                  <c:v>8192</c:v>
                </c:pt>
                <c:pt idx="6010">
                  <c:v>8192</c:v>
                </c:pt>
                <c:pt idx="6011">
                  <c:v>8192</c:v>
                </c:pt>
                <c:pt idx="6012">
                  <c:v>8192</c:v>
                </c:pt>
                <c:pt idx="6013">
                  <c:v>8192</c:v>
                </c:pt>
                <c:pt idx="6014">
                  <c:v>8192</c:v>
                </c:pt>
                <c:pt idx="6015">
                  <c:v>8192</c:v>
                </c:pt>
                <c:pt idx="6016">
                  <c:v>8192</c:v>
                </c:pt>
                <c:pt idx="6017">
                  <c:v>8192</c:v>
                </c:pt>
                <c:pt idx="6018">
                  <c:v>8192</c:v>
                </c:pt>
                <c:pt idx="6019">
                  <c:v>8192</c:v>
                </c:pt>
                <c:pt idx="6020">
                  <c:v>8192</c:v>
                </c:pt>
                <c:pt idx="6021">
                  <c:v>8192</c:v>
                </c:pt>
                <c:pt idx="6022">
                  <c:v>8192</c:v>
                </c:pt>
                <c:pt idx="6023">
                  <c:v>8192</c:v>
                </c:pt>
                <c:pt idx="6024">
                  <c:v>8192</c:v>
                </c:pt>
                <c:pt idx="6025">
                  <c:v>8192</c:v>
                </c:pt>
                <c:pt idx="6026">
                  <c:v>8192</c:v>
                </c:pt>
                <c:pt idx="6027">
                  <c:v>4096</c:v>
                </c:pt>
                <c:pt idx="6028">
                  <c:v>4096</c:v>
                </c:pt>
                <c:pt idx="6029">
                  <c:v>8192</c:v>
                </c:pt>
                <c:pt idx="6030">
                  <c:v>8192</c:v>
                </c:pt>
                <c:pt idx="6031">
                  <c:v>4096</c:v>
                </c:pt>
                <c:pt idx="6032">
                  <c:v>4096</c:v>
                </c:pt>
                <c:pt idx="6033">
                  <c:v>4096</c:v>
                </c:pt>
                <c:pt idx="6034">
                  <c:v>4096</c:v>
                </c:pt>
                <c:pt idx="6035">
                  <c:v>8192</c:v>
                </c:pt>
                <c:pt idx="6036">
                  <c:v>4096</c:v>
                </c:pt>
                <c:pt idx="6037">
                  <c:v>4096</c:v>
                </c:pt>
                <c:pt idx="6038">
                  <c:v>4096</c:v>
                </c:pt>
                <c:pt idx="6039">
                  <c:v>8192</c:v>
                </c:pt>
                <c:pt idx="6040">
                  <c:v>4096</c:v>
                </c:pt>
                <c:pt idx="6041">
                  <c:v>4096</c:v>
                </c:pt>
                <c:pt idx="6042">
                  <c:v>4096</c:v>
                </c:pt>
                <c:pt idx="6043">
                  <c:v>8192</c:v>
                </c:pt>
                <c:pt idx="6044">
                  <c:v>4096</c:v>
                </c:pt>
                <c:pt idx="6045">
                  <c:v>4096</c:v>
                </c:pt>
                <c:pt idx="6046">
                  <c:v>8192</c:v>
                </c:pt>
                <c:pt idx="6047">
                  <c:v>4096</c:v>
                </c:pt>
                <c:pt idx="6048">
                  <c:v>4096</c:v>
                </c:pt>
                <c:pt idx="6049">
                  <c:v>8192</c:v>
                </c:pt>
                <c:pt idx="6050">
                  <c:v>8192</c:v>
                </c:pt>
                <c:pt idx="6051">
                  <c:v>8192</c:v>
                </c:pt>
                <c:pt idx="6052">
                  <c:v>8192</c:v>
                </c:pt>
                <c:pt idx="6053">
                  <c:v>8192</c:v>
                </c:pt>
                <c:pt idx="6054">
                  <c:v>4096</c:v>
                </c:pt>
                <c:pt idx="6055">
                  <c:v>8192</c:v>
                </c:pt>
                <c:pt idx="6056">
                  <c:v>8192</c:v>
                </c:pt>
                <c:pt idx="6057">
                  <c:v>8192</c:v>
                </c:pt>
                <c:pt idx="6058">
                  <c:v>8192</c:v>
                </c:pt>
                <c:pt idx="6059">
                  <c:v>8192</c:v>
                </c:pt>
                <c:pt idx="6060">
                  <c:v>8192</c:v>
                </c:pt>
                <c:pt idx="6061">
                  <c:v>8192</c:v>
                </c:pt>
                <c:pt idx="6062">
                  <c:v>8192</c:v>
                </c:pt>
                <c:pt idx="6063">
                  <c:v>8192</c:v>
                </c:pt>
                <c:pt idx="6064">
                  <c:v>8192</c:v>
                </c:pt>
                <c:pt idx="6065">
                  <c:v>8192</c:v>
                </c:pt>
                <c:pt idx="6066">
                  <c:v>8192</c:v>
                </c:pt>
                <c:pt idx="6067">
                  <c:v>8192</c:v>
                </c:pt>
                <c:pt idx="6068">
                  <c:v>8192</c:v>
                </c:pt>
                <c:pt idx="6069">
                  <c:v>4096</c:v>
                </c:pt>
                <c:pt idx="6070">
                  <c:v>8192</c:v>
                </c:pt>
                <c:pt idx="6071">
                  <c:v>4096</c:v>
                </c:pt>
                <c:pt idx="6072">
                  <c:v>8192</c:v>
                </c:pt>
                <c:pt idx="6073">
                  <c:v>4096</c:v>
                </c:pt>
                <c:pt idx="6074">
                  <c:v>4096</c:v>
                </c:pt>
                <c:pt idx="6075">
                  <c:v>4096</c:v>
                </c:pt>
                <c:pt idx="6076">
                  <c:v>4096</c:v>
                </c:pt>
                <c:pt idx="6077">
                  <c:v>8192</c:v>
                </c:pt>
                <c:pt idx="6078">
                  <c:v>8192</c:v>
                </c:pt>
                <c:pt idx="6079">
                  <c:v>8192</c:v>
                </c:pt>
                <c:pt idx="6080">
                  <c:v>8192</c:v>
                </c:pt>
                <c:pt idx="6081">
                  <c:v>8192</c:v>
                </c:pt>
                <c:pt idx="6082">
                  <c:v>8192</c:v>
                </c:pt>
                <c:pt idx="6083">
                  <c:v>4096</c:v>
                </c:pt>
                <c:pt idx="6084">
                  <c:v>8192</c:v>
                </c:pt>
                <c:pt idx="6085">
                  <c:v>8192</c:v>
                </c:pt>
                <c:pt idx="6086">
                  <c:v>8192</c:v>
                </c:pt>
                <c:pt idx="6087">
                  <c:v>8192</c:v>
                </c:pt>
                <c:pt idx="6088">
                  <c:v>4096</c:v>
                </c:pt>
                <c:pt idx="6089">
                  <c:v>4096</c:v>
                </c:pt>
                <c:pt idx="6090">
                  <c:v>4096</c:v>
                </c:pt>
                <c:pt idx="6091">
                  <c:v>4096</c:v>
                </c:pt>
                <c:pt idx="6092">
                  <c:v>4096</c:v>
                </c:pt>
                <c:pt idx="6093">
                  <c:v>8192</c:v>
                </c:pt>
                <c:pt idx="6094">
                  <c:v>8192</c:v>
                </c:pt>
                <c:pt idx="6095">
                  <c:v>4096</c:v>
                </c:pt>
                <c:pt idx="6096">
                  <c:v>4096</c:v>
                </c:pt>
                <c:pt idx="6097">
                  <c:v>4096</c:v>
                </c:pt>
                <c:pt idx="6098">
                  <c:v>4096</c:v>
                </c:pt>
                <c:pt idx="6099">
                  <c:v>8192</c:v>
                </c:pt>
                <c:pt idx="6100">
                  <c:v>8192</c:v>
                </c:pt>
                <c:pt idx="6101">
                  <c:v>8192</c:v>
                </c:pt>
                <c:pt idx="6102">
                  <c:v>8192</c:v>
                </c:pt>
                <c:pt idx="6103">
                  <c:v>8192</c:v>
                </c:pt>
                <c:pt idx="6104">
                  <c:v>8192</c:v>
                </c:pt>
                <c:pt idx="6105">
                  <c:v>8192</c:v>
                </c:pt>
                <c:pt idx="6106">
                  <c:v>8192</c:v>
                </c:pt>
                <c:pt idx="6107">
                  <c:v>4096</c:v>
                </c:pt>
                <c:pt idx="6108">
                  <c:v>8192</c:v>
                </c:pt>
                <c:pt idx="6109">
                  <c:v>8192</c:v>
                </c:pt>
                <c:pt idx="6110">
                  <c:v>8192</c:v>
                </c:pt>
                <c:pt idx="6111">
                  <c:v>8192</c:v>
                </c:pt>
                <c:pt idx="6112">
                  <c:v>8192</c:v>
                </c:pt>
                <c:pt idx="6113">
                  <c:v>4096</c:v>
                </c:pt>
                <c:pt idx="6114">
                  <c:v>4096</c:v>
                </c:pt>
                <c:pt idx="6115">
                  <c:v>4096</c:v>
                </c:pt>
                <c:pt idx="6116">
                  <c:v>4096</c:v>
                </c:pt>
                <c:pt idx="6117">
                  <c:v>8192</c:v>
                </c:pt>
                <c:pt idx="6118">
                  <c:v>8192</c:v>
                </c:pt>
                <c:pt idx="6119">
                  <c:v>8192</c:v>
                </c:pt>
                <c:pt idx="6120">
                  <c:v>8192</c:v>
                </c:pt>
                <c:pt idx="6121">
                  <c:v>4096</c:v>
                </c:pt>
                <c:pt idx="6122">
                  <c:v>8192</c:v>
                </c:pt>
                <c:pt idx="6123">
                  <c:v>8192</c:v>
                </c:pt>
                <c:pt idx="6124">
                  <c:v>8192</c:v>
                </c:pt>
                <c:pt idx="6125">
                  <c:v>8192</c:v>
                </c:pt>
                <c:pt idx="6126">
                  <c:v>8192</c:v>
                </c:pt>
                <c:pt idx="6127">
                  <c:v>8192</c:v>
                </c:pt>
                <c:pt idx="6128">
                  <c:v>8192</c:v>
                </c:pt>
                <c:pt idx="6129">
                  <c:v>8192</c:v>
                </c:pt>
                <c:pt idx="6130">
                  <c:v>8192</c:v>
                </c:pt>
                <c:pt idx="6131">
                  <c:v>8192</c:v>
                </c:pt>
                <c:pt idx="6132">
                  <c:v>8192</c:v>
                </c:pt>
                <c:pt idx="6133">
                  <c:v>8192</c:v>
                </c:pt>
                <c:pt idx="6134">
                  <c:v>8192</c:v>
                </c:pt>
                <c:pt idx="6135">
                  <c:v>4096</c:v>
                </c:pt>
                <c:pt idx="6136">
                  <c:v>8192</c:v>
                </c:pt>
                <c:pt idx="6137">
                  <c:v>8192</c:v>
                </c:pt>
                <c:pt idx="6138">
                  <c:v>8192</c:v>
                </c:pt>
                <c:pt idx="6139">
                  <c:v>8192</c:v>
                </c:pt>
                <c:pt idx="6140">
                  <c:v>8192</c:v>
                </c:pt>
                <c:pt idx="6141">
                  <c:v>8192</c:v>
                </c:pt>
                <c:pt idx="6142">
                  <c:v>4096</c:v>
                </c:pt>
                <c:pt idx="6143">
                  <c:v>4096</c:v>
                </c:pt>
                <c:pt idx="6144">
                  <c:v>4096</c:v>
                </c:pt>
                <c:pt idx="6145">
                  <c:v>4096</c:v>
                </c:pt>
                <c:pt idx="6146">
                  <c:v>8192</c:v>
                </c:pt>
                <c:pt idx="6147">
                  <c:v>8192</c:v>
                </c:pt>
                <c:pt idx="6148">
                  <c:v>8192</c:v>
                </c:pt>
                <c:pt idx="6149">
                  <c:v>12288</c:v>
                </c:pt>
                <c:pt idx="6150">
                  <c:v>12288</c:v>
                </c:pt>
                <c:pt idx="6151">
                  <c:v>12288</c:v>
                </c:pt>
                <c:pt idx="6152">
                  <c:v>12288</c:v>
                </c:pt>
                <c:pt idx="6153">
                  <c:v>4096</c:v>
                </c:pt>
                <c:pt idx="6154">
                  <c:v>8192</c:v>
                </c:pt>
                <c:pt idx="6155">
                  <c:v>8192</c:v>
                </c:pt>
                <c:pt idx="6156">
                  <c:v>8192</c:v>
                </c:pt>
                <c:pt idx="6157">
                  <c:v>8192</c:v>
                </c:pt>
                <c:pt idx="6158">
                  <c:v>4096</c:v>
                </c:pt>
                <c:pt idx="6159">
                  <c:v>8192</c:v>
                </c:pt>
                <c:pt idx="6160">
                  <c:v>4096</c:v>
                </c:pt>
                <c:pt idx="6161">
                  <c:v>4096</c:v>
                </c:pt>
                <c:pt idx="6162">
                  <c:v>8192</c:v>
                </c:pt>
                <c:pt idx="6163">
                  <c:v>4096</c:v>
                </c:pt>
                <c:pt idx="6164">
                  <c:v>12288</c:v>
                </c:pt>
                <c:pt idx="6165">
                  <c:v>8192</c:v>
                </c:pt>
                <c:pt idx="6166">
                  <c:v>8192</c:v>
                </c:pt>
                <c:pt idx="6167">
                  <c:v>8192</c:v>
                </c:pt>
                <c:pt idx="6168">
                  <c:v>8192</c:v>
                </c:pt>
                <c:pt idx="6169">
                  <c:v>4096</c:v>
                </c:pt>
                <c:pt idx="6170">
                  <c:v>4096</c:v>
                </c:pt>
                <c:pt idx="6171">
                  <c:v>4096</c:v>
                </c:pt>
                <c:pt idx="6172">
                  <c:v>4096</c:v>
                </c:pt>
                <c:pt idx="6173">
                  <c:v>8192</c:v>
                </c:pt>
                <c:pt idx="6174">
                  <c:v>8192</c:v>
                </c:pt>
                <c:pt idx="6175">
                  <c:v>4096</c:v>
                </c:pt>
                <c:pt idx="6176">
                  <c:v>8192</c:v>
                </c:pt>
                <c:pt idx="6177">
                  <c:v>8192</c:v>
                </c:pt>
                <c:pt idx="6178">
                  <c:v>8192</c:v>
                </c:pt>
                <c:pt idx="6179">
                  <c:v>8192</c:v>
                </c:pt>
                <c:pt idx="6180">
                  <c:v>8192</c:v>
                </c:pt>
                <c:pt idx="6181">
                  <c:v>8192</c:v>
                </c:pt>
                <c:pt idx="6182">
                  <c:v>8192</c:v>
                </c:pt>
                <c:pt idx="6183">
                  <c:v>8192</c:v>
                </c:pt>
                <c:pt idx="6184">
                  <c:v>8192</c:v>
                </c:pt>
                <c:pt idx="6185">
                  <c:v>8192</c:v>
                </c:pt>
                <c:pt idx="6186">
                  <c:v>8192</c:v>
                </c:pt>
                <c:pt idx="6187">
                  <c:v>8192</c:v>
                </c:pt>
                <c:pt idx="6188">
                  <c:v>8192</c:v>
                </c:pt>
                <c:pt idx="6189">
                  <c:v>8192</c:v>
                </c:pt>
                <c:pt idx="6190">
                  <c:v>8192</c:v>
                </c:pt>
                <c:pt idx="6191">
                  <c:v>8192</c:v>
                </c:pt>
                <c:pt idx="6192">
                  <c:v>8192</c:v>
                </c:pt>
                <c:pt idx="6193">
                  <c:v>8192</c:v>
                </c:pt>
                <c:pt idx="6194">
                  <c:v>8192</c:v>
                </c:pt>
                <c:pt idx="6195">
                  <c:v>4096</c:v>
                </c:pt>
                <c:pt idx="6196">
                  <c:v>4096</c:v>
                </c:pt>
                <c:pt idx="6197">
                  <c:v>4096</c:v>
                </c:pt>
                <c:pt idx="6198">
                  <c:v>4096</c:v>
                </c:pt>
                <c:pt idx="6199">
                  <c:v>8192</c:v>
                </c:pt>
                <c:pt idx="6200">
                  <c:v>4096</c:v>
                </c:pt>
                <c:pt idx="6201">
                  <c:v>4096</c:v>
                </c:pt>
                <c:pt idx="6202">
                  <c:v>4096</c:v>
                </c:pt>
                <c:pt idx="6203">
                  <c:v>4096</c:v>
                </c:pt>
                <c:pt idx="6204">
                  <c:v>4096</c:v>
                </c:pt>
                <c:pt idx="6205">
                  <c:v>4096</c:v>
                </c:pt>
                <c:pt idx="6206">
                  <c:v>4096</c:v>
                </c:pt>
                <c:pt idx="6207">
                  <c:v>4096</c:v>
                </c:pt>
                <c:pt idx="6208">
                  <c:v>8192</c:v>
                </c:pt>
                <c:pt idx="6209">
                  <c:v>8192</c:v>
                </c:pt>
                <c:pt idx="6210">
                  <c:v>8192</c:v>
                </c:pt>
                <c:pt idx="6211">
                  <c:v>8192</c:v>
                </c:pt>
                <c:pt idx="6212">
                  <c:v>4096</c:v>
                </c:pt>
                <c:pt idx="6213">
                  <c:v>8192</c:v>
                </c:pt>
                <c:pt idx="6214">
                  <c:v>8192</c:v>
                </c:pt>
                <c:pt idx="6215">
                  <c:v>8192</c:v>
                </c:pt>
                <c:pt idx="6216">
                  <c:v>8192</c:v>
                </c:pt>
                <c:pt idx="6217">
                  <c:v>8192</c:v>
                </c:pt>
                <c:pt idx="6218">
                  <c:v>8192</c:v>
                </c:pt>
                <c:pt idx="6219">
                  <c:v>8192</c:v>
                </c:pt>
                <c:pt idx="6220">
                  <c:v>8192</c:v>
                </c:pt>
                <c:pt idx="6221">
                  <c:v>8192</c:v>
                </c:pt>
                <c:pt idx="6222">
                  <c:v>8192</c:v>
                </c:pt>
                <c:pt idx="6223">
                  <c:v>4096</c:v>
                </c:pt>
                <c:pt idx="6224">
                  <c:v>8192</c:v>
                </c:pt>
                <c:pt idx="6225">
                  <c:v>8192</c:v>
                </c:pt>
                <c:pt idx="6226">
                  <c:v>8192</c:v>
                </c:pt>
                <c:pt idx="6227">
                  <c:v>8192</c:v>
                </c:pt>
                <c:pt idx="6228">
                  <c:v>8192</c:v>
                </c:pt>
                <c:pt idx="6229">
                  <c:v>4096</c:v>
                </c:pt>
                <c:pt idx="6230">
                  <c:v>8192</c:v>
                </c:pt>
                <c:pt idx="6231">
                  <c:v>4096</c:v>
                </c:pt>
                <c:pt idx="6232">
                  <c:v>12288</c:v>
                </c:pt>
                <c:pt idx="6233">
                  <c:v>12288</c:v>
                </c:pt>
                <c:pt idx="6234">
                  <c:v>12288</c:v>
                </c:pt>
                <c:pt idx="6235">
                  <c:v>4096</c:v>
                </c:pt>
                <c:pt idx="6236">
                  <c:v>4096</c:v>
                </c:pt>
                <c:pt idx="6237">
                  <c:v>12288</c:v>
                </c:pt>
                <c:pt idx="6238">
                  <c:v>4096</c:v>
                </c:pt>
                <c:pt idx="6239">
                  <c:v>4096</c:v>
                </c:pt>
                <c:pt idx="6240">
                  <c:v>8192</c:v>
                </c:pt>
                <c:pt idx="6241">
                  <c:v>8192</c:v>
                </c:pt>
                <c:pt idx="6242">
                  <c:v>8192</c:v>
                </c:pt>
                <c:pt idx="6243">
                  <c:v>8192</c:v>
                </c:pt>
                <c:pt idx="6244">
                  <c:v>8192</c:v>
                </c:pt>
                <c:pt idx="6245">
                  <c:v>8192</c:v>
                </c:pt>
                <c:pt idx="6246">
                  <c:v>8192</c:v>
                </c:pt>
                <c:pt idx="6247">
                  <c:v>4096</c:v>
                </c:pt>
                <c:pt idx="6248">
                  <c:v>8192</c:v>
                </c:pt>
                <c:pt idx="6249">
                  <c:v>4096</c:v>
                </c:pt>
                <c:pt idx="6250">
                  <c:v>4096</c:v>
                </c:pt>
                <c:pt idx="6251">
                  <c:v>4096</c:v>
                </c:pt>
                <c:pt idx="6252">
                  <c:v>8192</c:v>
                </c:pt>
                <c:pt idx="6253">
                  <c:v>4096</c:v>
                </c:pt>
                <c:pt idx="6254">
                  <c:v>12288</c:v>
                </c:pt>
                <c:pt idx="6255">
                  <c:v>12288</c:v>
                </c:pt>
                <c:pt idx="6256">
                  <c:v>12288</c:v>
                </c:pt>
                <c:pt idx="6257">
                  <c:v>12288</c:v>
                </c:pt>
                <c:pt idx="6258">
                  <c:v>4096</c:v>
                </c:pt>
                <c:pt idx="6259">
                  <c:v>8192</c:v>
                </c:pt>
                <c:pt idx="6260">
                  <c:v>4096</c:v>
                </c:pt>
                <c:pt idx="6261">
                  <c:v>8192</c:v>
                </c:pt>
                <c:pt idx="6262">
                  <c:v>4096</c:v>
                </c:pt>
                <c:pt idx="6263">
                  <c:v>4096</c:v>
                </c:pt>
                <c:pt idx="6264">
                  <c:v>8192</c:v>
                </c:pt>
                <c:pt idx="6265">
                  <c:v>12288</c:v>
                </c:pt>
                <c:pt idx="6266">
                  <c:v>8192</c:v>
                </c:pt>
                <c:pt idx="6267">
                  <c:v>8192</c:v>
                </c:pt>
                <c:pt idx="6268">
                  <c:v>8192</c:v>
                </c:pt>
                <c:pt idx="6269">
                  <c:v>8192</c:v>
                </c:pt>
                <c:pt idx="6270">
                  <c:v>8192</c:v>
                </c:pt>
                <c:pt idx="6271">
                  <c:v>8192</c:v>
                </c:pt>
                <c:pt idx="6272">
                  <c:v>16384</c:v>
                </c:pt>
                <c:pt idx="6273">
                  <c:v>8192</c:v>
                </c:pt>
                <c:pt idx="6274">
                  <c:v>8192</c:v>
                </c:pt>
                <c:pt idx="6275">
                  <c:v>16384</c:v>
                </c:pt>
                <c:pt idx="6276">
                  <c:v>8192</c:v>
                </c:pt>
                <c:pt idx="6277">
                  <c:v>8192</c:v>
                </c:pt>
                <c:pt idx="6278">
                  <c:v>16384</c:v>
                </c:pt>
                <c:pt idx="6279">
                  <c:v>16384</c:v>
                </c:pt>
                <c:pt idx="6280">
                  <c:v>8192</c:v>
                </c:pt>
                <c:pt idx="6281">
                  <c:v>8192</c:v>
                </c:pt>
                <c:pt idx="6282">
                  <c:v>4096</c:v>
                </c:pt>
                <c:pt idx="6283">
                  <c:v>4096</c:v>
                </c:pt>
                <c:pt idx="6284">
                  <c:v>8192</c:v>
                </c:pt>
                <c:pt idx="6285">
                  <c:v>8192</c:v>
                </c:pt>
                <c:pt idx="6286">
                  <c:v>4096</c:v>
                </c:pt>
                <c:pt idx="6287">
                  <c:v>12288</c:v>
                </c:pt>
                <c:pt idx="6288">
                  <c:v>12288</c:v>
                </c:pt>
                <c:pt idx="6289">
                  <c:v>4096</c:v>
                </c:pt>
                <c:pt idx="6290">
                  <c:v>12288</c:v>
                </c:pt>
                <c:pt idx="6291">
                  <c:v>12288</c:v>
                </c:pt>
                <c:pt idx="6292">
                  <c:v>4096</c:v>
                </c:pt>
                <c:pt idx="6293">
                  <c:v>4096</c:v>
                </c:pt>
                <c:pt idx="6294">
                  <c:v>4096</c:v>
                </c:pt>
                <c:pt idx="6295">
                  <c:v>4096</c:v>
                </c:pt>
                <c:pt idx="6296">
                  <c:v>4096</c:v>
                </c:pt>
                <c:pt idx="6297">
                  <c:v>12288</c:v>
                </c:pt>
                <c:pt idx="6298">
                  <c:v>8192</c:v>
                </c:pt>
                <c:pt idx="6299">
                  <c:v>4096</c:v>
                </c:pt>
                <c:pt idx="6300">
                  <c:v>4096</c:v>
                </c:pt>
                <c:pt idx="6301">
                  <c:v>4096</c:v>
                </c:pt>
                <c:pt idx="6302">
                  <c:v>4096</c:v>
                </c:pt>
                <c:pt idx="6303">
                  <c:v>4096</c:v>
                </c:pt>
                <c:pt idx="6304">
                  <c:v>8192</c:v>
                </c:pt>
                <c:pt idx="6305">
                  <c:v>8192</c:v>
                </c:pt>
                <c:pt idx="6306">
                  <c:v>8192</c:v>
                </c:pt>
                <c:pt idx="6307">
                  <c:v>8192</c:v>
                </c:pt>
                <c:pt idx="6308">
                  <c:v>8192</c:v>
                </c:pt>
                <c:pt idx="6309">
                  <c:v>8192</c:v>
                </c:pt>
                <c:pt idx="6310">
                  <c:v>8192</c:v>
                </c:pt>
                <c:pt idx="6311">
                  <c:v>8192</c:v>
                </c:pt>
                <c:pt idx="6312">
                  <c:v>8192</c:v>
                </c:pt>
                <c:pt idx="6313">
                  <c:v>8192</c:v>
                </c:pt>
                <c:pt idx="6314">
                  <c:v>4096</c:v>
                </c:pt>
                <c:pt idx="6315">
                  <c:v>4096</c:v>
                </c:pt>
                <c:pt idx="6316">
                  <c:v>4096</c:v>
                </c:pt>
                <c:pt idx="6317">
                  <c:v>4096</c:v>
                </c:pt>
                <c:pt idx="6318">
                  <c:v>16384</c:v>
                </c:pt>
                <c:pt idx="6319">
                  <c:v>8192</c:v>
                </c:pt>
                <c:pt idx="6320">
                  <c:v>12288</c:v>
                </c:pt>
                <c:pt idx="6321">
                  <c:v>4096</c:v>
                </c:pt>
                <c:pt idx="6322">
                  <c:v>4096</c:v>
                </c:pt>
                <c:pt idx="6323">
                  <c:v>4096</c:v>
                </c:pt>
                <c:pt idx="6324">
                  <c:v>8192</c:v>
                </c:pt>
                <c:pt idx="6325">
                  <c:v>4096</c:v>
                </c:pt>
                <c:pt idx="6326">
                  <c:v>4096</c:v>
                </c:pt>
                <c:pt idx="6327">
                  <c:v>4096</c:v>
                </c:pt>
                <c:pt idx="6328">
                  <c:v>4096</c:v>
                </c:pt>
                <c:pt idx="6329">
                  <c:v>4096</c:v>
                </c:pt>
                <c:pt idx="6330">
                  <c:v>8192</c:v>
                </c:pt>
                <c:pt idx="6331">
                  <c:v>4096</c:v>
                </c:pt>
                <c:pt idx="6332">
                  <c:v>8192</c:v>
                </c:pt>
                <c:pt idx="6333">
                  <c:v>8192</c:v>
                </c:pt>
                <c:pt idx="6334">
                  <c:v>8192</c:v>
                </c:pt>
                <c:pt idx="6335">
                  <c:v>8192</c:v>
                </c:pt>
                <c:pt idx="6336">
                  <c:v>24576</c:v>
                </c:pt>
                <c:pt idx="6337">
                  <c:v>24576</c:v>
                </c:pt>
                <c:pt idx="6338">
                  <c:v>24576</c:v>
                </c:pt>
                <c:pt idx="6339">
                  <c:v>24576</c:v>
                </c:pt>
                <c:pt idx="6340">
                  <c:v>8192</c:v>
                </c:pt>
                <c:pt idx="6341">
                  <c:v>8192</c:v>
                </c:pt>
                <c:pt idx="6342">
                  <c:v>8192</c:v>
                </c:pt>
                <c:pt idx="6343">
                  <c:v>8192</c:v>
                </c:pt>
                <c:pt idx="6344">
                  <c:v>8192</c:v>
                </c:pt>
                <c:pt idx="6345">
                  <c:v>8192</c:v>
                </c:pt>
                <c:pt idx="6346">
                  <c:v>8192</c:v>
                </c:pt>
                <c:pt idx="6347">
                  <c:v>8192</c:v>
                </c:pt>
                <c:pt idx="6348">
                  <c:v>12288</c:v>
                </c:pt>
                <c:pt idx="6349">
                  <c:v>12288</c:v>
                </c:pt>
                <c:pt idx="6350">
                  <c:v>12288</c:v>
                </c:pt>
                <c:pt idx="6351">
                  <c:v>12288</c:v>
                </c:pt>
                <c:pt idx="6352">
                  <c:v>8192</c:v>
                </c:pt>
                <c:pt idx="6353">
                  <c:v>8192</c:v>
                </c:pt>
                <c:pt idx="6354">
                  <c:v>8192</c:v>
                </c:pt>
                <c:pt idx="6355">
                  <c:v>8192</c:v>
                </c:pt>
                <c:pt idx="6356">
                  <c:v>8192</c:v>
                </c:pt>
                <c:pt idx="6357">
                  <c:v>8192</c:v>
                </c:pt>
                <c:pt idx="6358">
                  <c:v>8192</c:v>
                </c:pt>
                <c:pt idx="6359">
                  <c:v>8192</c:v>
                </c:pt>
                <c:pt idx="6360">
                  <c:v>8192</c:v>
                </c:pt>
                <c:pt idx="6361">
                  <c:v>8192</c:v>
                </c:pt>
                <c:pt idx="6362">
                  <c:v>8192</c:v>
                </c:pt>
                <c:pt idx="6363">
                  <c:v>8192</c:v>
                </c:pt>
                <c:pt idx="6364">
                  <c:v>12288</c:v>
                </c:pt>
                <c:pt idx="6365">
                  <c:v>8192</c:v>
                </c:pt>
                <c:pt idx="6366">
                  <c:v>8192</c:v>
                </c:pt>
                <c:pt idx="6367">
                  <c:v>8192</c:v>
                </c:pt>
                <c:pt idx="6368">
                  <c:v>8192</c:v>
                </c:pt>
                <c:pt idx="6369">
                  <c:v>8192</c:v>
                </c:pt>
                <c:pt idx="6370">
                  <c:v>8192</c:v>
                </c:pt>
                <c:pt idx="6371">
                  <c:v>24576</c:v>
                </c:pt>
                <c:pt idx="6372">
                  <c:v>4096</c:v>
                </c:pt>
                <c:pt idx="6373">
                  <c:v>4096</c:v>
                </c:pt>
                <c:pt idx="6374">
                  <c:v>4096</c:v>
                </c:pt>
                <c:pt idx="6375">
                  <c:v>4096</c:v>
                </c:pt>
                <c:pt idx="6376">
                  <c:v>8192</c:v>
                </c:pt>
                <c:pt idx="6377">
                  <c:v>8192</c:v>
                </c:pt>
                <c:pt idx="6378">
                  <c:v>8192</c:v>
                </c:pt>
                <c:pt idx="6379">
                  <c:v>8192</c:v>
                </c:pt>
                <c:pt idx="6380">
                  <c:v>8192</c:v>
                </c:pt>
                <c:pt idx="6381">
                  <c:v>8192</c:v>
                </c:pt>
                <c:pt idx="6382">
                  <c:v>8192</c:v>
                </c:pt>
                <c:pt idx="6383">
                  <c:v>4096</c:v>
                </c:pt>
                <c:pt idx="6384">
                  <c:v>8192</c:v>
                </c:pt>
                <c:pt idx="6385">
                  <c:v>8192</c:v>
                </c:pt>
                <c:pt idx="6386">
                  <c:v>8192</c:v>
                </c:pt>
                <c:pt idx="6387">
                  <c:v>8192</c:v>
                </c:pt>
                <c:pt idx="6388">
                  <c:v>8192</c:v>
                </c:pt>
                <c:pt idx="6389">
                  <c:v>8192</c:v>
                </c:pt>
                <c:pt idx="6390">
                  <c:v>8192</c:v>
                </c:pt>
                <c:pt idx="6391">
                  <c:v>8192</c:v>
                </c:pt>
                <c:pt idx="6392">
                  <c:v>8192</c:v>
                </c:pt>
                <c:pt idx="6393">
                  <c:v>8192</c:v>
                </c:pt>
                <c:pt idx="6394">
                  <c:v>4096</c:v>
                </c:pt>
                <c:pt idx="6395">
                  <c:v>4096</c:v>
                </c:pt>
                <c:pt idx="6396">
                  <c:v>4096</c:v>
                </c:pt>
                <c:pt idx="6397">
                  <c:v>4096</c:v>
                </c:pt>
                <c:pt idx="6398">
                  <c:v>4096</c:v>
                </c:pt>
                <c:pt idx="6399">
                  <c:v>4096</c:v>
                </c:pt>
                <c:pt idx="6400">
                  <c:v>4096</c:v>
                </c:pt>
                <c:pt idx="6401">
                  <c:v>4096</c:v>
                </c:pt>
                <c:pt idx="6402">
                  <c:v>8192</c:v>
                </c:pt>
                <c:pt idx="6403">
                  <c:v>8192</c:v>
                </c:pt>
                <c:pt idx="6404">
                  <c:v>4096</c:v>
                </c:pt>
                <c:pt idx="6405">
                  <c:v>8192</c:v>
                </c:pt>
                <c:pt idx="6406">
                  <c:v>4096</c:v>
                </c:pt>
                <c:pt idx="6407">
                  <c:v>4096</c:v>
                </c:pt>
                <c:pt idx="6408">
                  <c:v>4096</c:v>
                </c:pt>
                <c:pt idx="6409">
                  <c:v>8192</c:v>
                </c:pt>
                <c:pt idx="6410">
                  <c:v>8192</c:v>
                </c:pt>
                <c:pt idx="6411">
                  <c:v>8192</c:v>
                </c:pt>
                <c:pt idx="6412">
                  <c:v>8192</c:v>
                </c:pt>
                <c:pt idx="6413">
                  <c:v>4096</c:v>
                </c:pt>
                <c:pt idx="6414">
                  <c:v>4096</c:v>
                </c:pt>
                <c:pt idx="6415">
                  <c:v>4096</c:v>
                </c:pt>
                <c:pt idx="6416">
                  <c:v>4096</c:v>
                </c:pt>
                <c:pt idx="6417">
                  <c:v>4096</c:v>
                </c:pt>
                <c:pt idx="6418">
                  <c:v>4096</c:v>
                </c:pt>
                <c:pt idx="6419">
                  <c:v>8192</c:v>
                </c:pt>
                <c:pt idx="6420">
                  <c:v>8192</c:v>
                </c:pt>
                <c:pt idx="6421">
                  <c:v>8192</c:v>
                </c:pt>
                <c:pt idx="6422">
                  <c:v>8192</c:v>
                </c:pt>
                <c:pt idx="6423">
                  <c:v>4096</c:v>
                </c:pt>
                <c:pt idx="6424">
                  <c:v>4096</c:v>
                </c:pt>
                <c:pt idx="6425">
                  <c:v>4096</c:v>
                </c:pt>
                <c:pt idx="6426">
                  <c:v>4096</c:v>
                </c:pt>
                <c:pt idx="6427">
                  <c:v>4096</c:v>
                </c:pt>
                <c:pt idx="6428">
                  <c:v>4096</c:v>
                </c:pt>
                <c:pt idx="6429">
                  <c:v>8192</c:v>
                </c:pt>
                <c:pt idx="6430">
                  <c:v>4096</c:v>
                </c:pt>
                <c:pt idx="6431">
                  <c:v>8192</c:v>
                </c:pt>
                <c:pt idx="6432">
                  <c:v>4096</c:v>
                </c:pt>
                <c:pt idx="6433">
                  <c:v>8192</c:v>
                </c:pt>
                <c:pt idx="6434">
                  <c:v>8192</c:v>
                </c:pt>
                <c:pt idx="6435">
                  <c:v>12288</c:v>
                </c:pt>
                <c:pt idx="6436">
                  <c:v>12288</c:v>
                </c:pt>
                <c:pt idx="6437">
                  <c:v>4096</c:v>
                </c:pt>
                <c:pt idx="6438">
                  <c:v>12288</c:v>
                </c:pt>
                <c:pt idx="6439">
                  <c:v>4096</c:v>
                </c:pt>
                <c:pt idx="6440">
                  <c:v>4096</c:v>
                </c:pt>
                <c:pt idx="6441">
                  <c:v>8192</c:v>
                </c:pt>
                <c:pt idx="6442">
                  <c:v>8192</c:v>
                </c:pt>
                <c:pt idx="6443">
                  <c:v>12288</c:v>
                </c:pt>
                <c:pt idx="6444">
                  <c:v>24576</c:v>
                </c:pt>
                <c:pt idx="6445">
                  <c:v>24576</c:v>
                </c:pt>
                <c:pt idx="6446">
                  <c:v>4096</c:v>
                </c:pt>
                <c:pt idx="6447">
                  <c:v>8192</c:v>
                </c:pt>
                <c:pt idx="6448">
                  <c:v>24576</c:v>
                </c:pt>
                <c:pt idx="6449">
                  <c:v>4096</c:v>
                </c:pt>
                <c:pt idx="6450">
                  <c:v>8192</c:v>
                </c:pt>
                <c:pt idx="6451">
                  <c:v>4096</c:v>
                </c:pt>
                <c:pt idx="6452">
                  <c:v>24576</c:v>
                </c:pt>
                <c:pt idx="6453">
                  <c:v>4096</c:v>
                </c:pt>
                <c:pt idx="6454">
                  <c:v>4096</c:v>
                </c:pt>
                <c:pt idx="6455">
                  <c:v>4096</c:v>
                </c:pt>
                <c:pt idx="6456">
                  <c:v>4096</c:v>
                </c:pt>
                <c:pt idx="6457">
                  <c:v>4096</c:v>
                </c:pt>
                <c:pt idx="6458">
                  <c:v>4096</c:v>
                </c:pt>
                <c:pt idx="6459">
                  <c:v>4096</c:v>
                </c:pt>
                <c:pt idx="6460">
                  <c:v>8192</c:v>
                </c:pt>
                <c:pt idx="6461">
                  <c:v>4096</c:v>
                </c:pt>
                <c:pt idx="6462">
                  <c:v>8192</c:v>
                </c:pt>
                <c:pt idx="6463">
                  <c:v>8192</c:v>
                </c:pt>
                <c:pt idx="6464">
                  <c:v>8192</c:v>
                </c:pt>
                <c:pt idx="6465">
                  <c:v>8192</c:v>
                </c:pt>
                <c:pt idx="6466">
                  <c:v>8192</c:v>
                </c:pt>
                <c:pt idx="6467">
                  <c:v>8192</c:v>
                </c:pt>
                <c:pt idx="6468">
                  <c:v>8192</c:v>
                </c:pt>
                <c:pt idx="6469">
                  <c:v>8192</c:v>
                </c:pt>
                <c:pt idx="6470">
                  <c:v>4096</c:v>
                </c:pt>
                <c:pt idx="6471">
                  <c:v>8192</c:v>
                </c:pt>
                <c:pt idx="6472">
                  <c:v>4096</c:v>
                </c:pt>
                <c:pt idx="6473">
                  <c:v>8192</c:v>
                </c:pt>
                <c:pt idx="6474">
                  <c:v>4096</c:v>
                </c:pt>
                <c:pt idx="6475">
                  <c:v>4096</c:v>
                </c:pt>
                <c:pt idx="6476">
                  <c:v>4096</c:v>
                </c:pt>
                <c:pt idx="6477">
                  <c:v>4096</c:v>
                </c:pt>
                <c:pt idx="6478">
                  <c:v>8192</c:v>
                </c:pt>
                <c:pt idx="6479">
                  <c:v>8192</c:v>
                </c:pt>
                <c:pt idx="6480">
                  <c:v>8192</c:v>
                </c:pt>
                <c:pt idx="6481">
                  <c:v>8192</c:v>
                </c:pt>
                <c:pt idx="6482">
                  <c:v>8192</c:v>
                </c:pt>
                <c:pt idx="6483">
                  <c:v>8192</c:v>
                </c:pt>
                <c:pt idx="6484">
                  <c:v>8192</c:v>
                </c:pt>
                <c:pt idx="6485">
                  <c:v>8192</c:v>
                </c:pt>
                <c:pt idx="6486">
                  <c:v>8192</c:v>
                </c:pt>
                <c:pt idx="6487">
                  <c:v>8192</c:v>
                </c:pt>
                <c:pt idx="6488">
                  <c:v>8192</c:v>
                </c:pt>
                <c:pt idx="6489">
                  <c:v>8192</c:v>
                </c:pt>
                <c:pt idx="6490">
                  <c:v>4096</c:v>
                </c:pt>
                <c:pt idx="6491">
                  <c:v>12288</c:v>
                </c:pt>
                <c:pt idx="6492">
                  <c:v>4096</c:v>
                </c:pt>
                <c:pt idx="6493">
                  <c:v>8192</c:v>
                </c:pt>
                <c:pt idx="6494">
                  <c:v>8192</c:v>
                </c:pt>
                <c:pt idx="6495">
                  <c:v>4096</c:v>
                </c:pt>
                <c:pt idx="6496">
                  <c:v>8192</c:v>
                </c:pt>
                <c:pt idx="6497">
                  <c:v>8192</c:v>
                </c:pt>
                <c:pt idx="6498">
                  <c:v>8192</c:v>
                </c:pt>
                <c:pt idx="6499">
                  <c:v>8192</c:v>
                </c:pt>
                <c:pt idx="6500">
                  <c:v>8192</c:v>
                </c:pt>
                <c:pt idx="6501">
                  <c:v>8192</c:v>
                </c:pt>
                <c:pt idx="6502">
                  <c:v>8192</c:v>
                </c:pt>
                <c:pt idx="6503">
                  <c:v>8192</c:v>
                </c:pt>
                <c:pt idx="6504">
                  <c:v>8192</c:v>
                </c:pt>
                <c:pt idx="6505">
                  <c:v>8192</c:v>
                </c:pt>
                <c:pt idx="6506">
                  <c:v>8192</c:v>
                </c:pt>
                <c:pt idx="6507">
                  <c:v>8192</c:v>
                </c:pt>
                <c:pt idx="6508">
                  <c:v>8192</c:v>
                </c:pt>
                <c:pt idx="6509">
                  <c:v>8192</c:v>
                </c:pt>
                <c:pt idx="6510">
                  <c:v>8192</c:v>
                </c:pt>
                <c:pt idx="6511">
                  <c:v>4096</c:v>
                </c:pt>
                <c:pt idx="6512">
                  <c:v>8192</c:v>
                </c:pt>
                <c:pt idx="6513">
                  <c:v>8192</c:v>
                </c:pt>
                <c:pt idx="6514">
                  <c:v>8192</c:v>
                </c:pt>
                <c:pt idx="6515">
                  <c:v>8192</c:v>
                </c:pt>
                <c:pt idx="6516">
                  <c:v>8192</c:v>
                </c:pt>
                <c:pt idx="6517">
                  <c:v>12288</c:v>
                </c:pt>
                <c:pt idx="6518">
                  <c:v>12288</c:v>
                </c:pt>
                <c:pt idx="6519">
                  <c:v>12288</c:v>
                </c:pt>
                <c:pt idx="6520">
                  <c:v>12288</c:v>
                </c:pt>
                <c:pt idx="6521">
                  <c:v>4096</c:v>
                </c:pt>
                <c:pt idx="6522">
                  <c:v>4096</c:v>
                </c:pt>
                <c:pt idx="6523">
                  <c:v>4096</c:v>
                </c:pt>
                <c:pt idx="6524">
                  <c:v>4096</c:v>
                </c:pt>
                <c:pt idx="6525">
                  <c:v>8192</c:v>
                </c:pt>
                <c:pt idx="6526">
                  <c:v>24576</c:v>
                </c:pt>
                <c:pt idx="6527">
                  <c:v>8192</c:v>
                </c:pt>
                <c:pt idx="6528">
                  <c:v>12288</c:v>
                </c:pt>
                <c:pt idx="6529">
                  <c:v>12288</c:v>
                </c:pt>
                <c:pt idx="6530">
                  <c:v>12288</c:v>
                </c:pt>
                <c:pt idx="6531">
                  <c:v>12288</c:v>
                </c:pt>
                <c:pt idx="6532">
                  <c:v>8192</c:v>
                </c:pt>
                <c:pt idx="6533">
                  <c:v>8192</c:v>
                </c:pt>
                <c:pt idx="6534">
                  <c:v>8192</c:v>
                </c:pt>
                <c:pt idx="6535">
                  <c:v>8192</c:v>
                </c:pt>
                <c:pt idx="6536">
                  <c:v>8192</c:v>
                </c:pt>
                <c:pt idx="6537">
                  <c:v>8192</c:v>
                </c:pt>
                <c:pt idx="6538">
                  <c:v>8192</c:v>
                </c:pt>
                <c:pt idx="6539">
                  <c:v>8192</c:v>
                </c:pt>
                <c:pt idx="6540">
                  <c:v>8192</c:v>
                </c:pt>
                <c:pt idx="6541">
                  <c:v>8192</c:v>
                </c:pt>
                <c:pt idx="6542">
                  <c:v>4096</c:v>
                </c:pt>
                <c:pt idx="6543">
                  <c:v>12288</c:v>
                </c:pt>
                <c:pt idx="6544">
                  <c:v>8192</c:v>
                </c:pt>
                <c:pt idx="6545">
                  <c:v>8192</c:v>
                </c:pt>
                <c:pt idx="6546">
                  <c:v>8192</c:v>
                </c:pt>
                <c:pt idx="6547">
                  <c:v>8192</c:v>
                </c:pt>
                <c:pt idx="6548">
                  <c:v>8192</c:v>
                </c:pt>
                <c:pt idx="6549">
                  <c:v>8192</c:v>
                </c:pt>
                <c:pt idx="6550">
                  <c:v>8192</c:v>
                </c:pt>
                <c:pt idx="6551">
                  <c:v>8192</c:v>
                </c:pt>
                <c:pt idx="6552">
                  <c:v>8192</c:v>
                </c:pt>
                <c:pt idx="6553">
                  <c:v>8192</c:v>
                </c:pt>
                <c:pt idx="6554">
                  <c:v>8192</c:v>
                </c:pt>
                <c:pt idx="6555">
                  <c:v>8192</c:v>
                </c:pt>
                <c:pt idx="6556">
                  <c:v>12288</c:v>
                </c:pt>
                <c:pt idx="6557">
                  <c:v>8192</c:v>
                </c:pt>
                <c:pt idx="6558">
                  <c:v>8192</c:v>
                </c:pt>
                <c:pt idx="6559">
                  <c:v>8192</c:v>
                </c:pt>
                <c:pt idx="6560">
                  <c:v>8192</c:v>
                </c:pt>
                <c:pt idx="6561">
                  <c:v>8192</c:v>
                </c:pt>
                <c:pt idx="6562">
                  <c:v>12288</c:v>
                </c:pt>
                <c:pt idx="6563">
                  <c:v>12288</c:v>
                </c:pt>
                <c:pt idx="6564">
                  <c:v>12288</c:v>
                </c:pt>
                <c:pt idx="6565">
                  <c:v>12288</c:v>
                </c:pt>
                <c:pt idx="6566">
                  <c:v>8192</c:v>
                </c:pt>
                <c:pt idx="6567">
                  <c:v>8192</c:v>
                </c:pt>
                <c:pt idx="6568">
                  <c:v>8192</c:v>
                </c:pt>
                <c:pt idx="6569">
                  <c:v>12288</c:v>
                </c:pt>
                <c:pt idx="6570">
                  <c:v>12288</c:v>
                </c:pt>
                <c:pt idx="6571">
                  <c:v>12288</c:v>
                </c:pt>
                <c:pt idx="6572">
                  <c:v>12288</c:v>
                </c:pt>
                <c:pt idx="6573">
                  <c:v>12288</c:v>
                </c:pt>
                <c:pt idx="6574">
                  <c:v>12288</c:v>
                </c:pt>
                <c:pt idx="6575">
                  <c:v>8192</c:v>
                </c:pt>
                <c:pt idx="6576">
                  <c:v>8192</c:v>
                </c:pt>
                <c:pt idx="6577">
                  <c:v>8192</c:v>
                </c:pt>
                <c:pt idx="6578">
                  <c:v>12288</c:v>
                </c:pt>
                <c:pt idx="6579">
                  <c:v>12288</c:v>
                </c:pt>
                <c:pt idx="6580">
                  <c:v>8192</c:v>
                </c:pt>
                <c:pt idx="6581">
                  <c:v>8192</c:v>
                </c:pt>
                <c:pt idx="6582">
                  <c:v>8192</c:v>
                </c:pt>
                <c:pt idx="6583">
                  <c:v>8192</c:v>
                </c:pt>
                <c:pt idx="6584">
                  <c:v>8192</c:v>
                </c:pt>
                <c:pt idx="6585">
                  <c:v>8192</c:v>
                </c:pt>
                <c:pt idx="6586">
                  <c:v>8192</c:v>
                </c:pt>
                <c:pt idx="6587">
                  <c:v>12288</c:v>
                </c:pt>
                <c:pt idx="6588">
                  <c:v>8192</c:v>
                </c:pt>
                <c:pt idx="6589">
                  <c:v>8192</c:v>
                </c:pt>
                <c:pt idx="6590">
                  <c:v>8192</c:v>
                </c:pt>
                <c:pt idx="6591">
                  <c:v>8192</c:v>
                </c:pt>
                <c:pt idx="6592">
                  <c:v>8192</c:v>
                </c:pt>
                <c:pt idx="6593">
                  <c:v>8192</c:v>
                </c:pt>
                <c:pt idx="6594">
                  <c:v>8192</c:v>
                </c:pt>
                <c:pt idx="6595">
                  <c:v>8192</c:v>
                </c:pt>
                <c:pt idx="6596">
                  <c:v>8192</c:v>
                </c:pt>
                <c:pt idx="6597">
                  <c:v>8192</c:v>
                </c:pt>
                <c:pt idx="6598">
                  <c:v>8192</c:v>
                </c:pt>
                <c:pt idx="6599">
                  <c:v>8192</c:v>
                </c:pt>
                <c:pt idx="6600">
                  <c:v>8192</c:v>
                </c:pt>
                <c:pt idx="6601">
                  <c:v>8192</c:v>
                </c:pt>
                <c:pt idx="6602">
                  <c:v>8192</c:v>
                </c:pt>
                <c:pt idx="6603">
                  <c:v>8192</c:v>
                </c:pt>
                <c:pt idx="6604">
                  <c:v>12288</c:v>
                </c:pt>
                <c:pt idx="6605">
                  <c:v>12288</c:v>
                </c:pt>
                <c:pt idx="6606">
                  <c:v>8192</c:v>
                </c:pt>
                <c:pt idx="6607">
                  <c:v>8192</c:v>
                </c:pt>
                <c:pt idx="6608">
                  <c:v>8192</c:v>
                </c:pt>
                <c:pt idx="6609">
                  <c:v>8192</c:v>
                </c:pt>
                <c:pt idx="6610">
                  <c:v>8192</c:v>
                </c:pt>
                <c:pt idx="6611">
                  <c:v>8192</c:v>
                </c:pt>
                <c:pt idx="6612">
                  <c:v>8192</c:v>
                </c:pt>
                <c:pt idx="6613">
                  <c:v>8192</c:v>
                </c:pt>
                <c:pt idx="6614">
                  <c:v>4096</c:v>
                </c:pt>
                <c:pt idx="6615">
                  <c:v>4096</c:v>
                </c:pt>
                <c:pt idx="6616">
                  <c:v>8192</c:v>
                </c:pt>
                <c:pt idx="6617">
                  <c:v>4096</c:v>
                </c:pt>
                <c:pt idx="6618">
                  <c:v>4096</c:v>
                </c:pt>
                <c:pt idx="6619">
                  <c:v>8192</c:v>
                </c:pt>
                <c:pt idx="6620">
                  <c:v>8192</c:v>
                </c:pt>
                <c:pt idx="6621">
                  <c:v>8192</c:v>
                </c:pt>
                <c:pt idx="6622">
                  <c:v>8192</c:v>
                </c:pt>
                <c:pt idx="6623">
                  <c:v>8192</c:v>
                </c:pt>
                <c:pt idx="6624">
                  <c:v>8192</c:v>
                </c:pt>
                <c:pt idx="6625">
                  <c:v>8192</c:v>
                </c:pt>
                <c:pt idx="6626">
                  <c:v>8192</c:v>
                </c:pt>
                <c:pt idx="6627">
                  <c:v>8192</c:v>
                </c:pt>
                <c:pt idx="6628">
                  <c:v>4096</c:v>
                </c:pt>
                <c:pt idx="6629">
                  <c:v>8192</c:v>
                </c:pt>
                <c:pt idx="6630">
                  <c:v>8192</c:v>
                </c:pt>
                <c:pt idx="6631">
                  <c:v>8192</c:v>
                </c:pt>
                <c:pt idx="6632">
                  <c:v>8192</c:v>
                </c:pt>
                <c:pt idx="6633">
                  <c:v>8192</c:v>
                </c:pt>
                <c:pt idx="6634">
                  <c:v>8192</c:v>
                </c:pt>
                <c:pt idx="6635">
                  <c:v>4096</c:v>
                </c:pt>
                <c:pt idx="6636">
                  <c:v>4096</c:v>
                </c:pt>
                <c:pt idx="6637">
                  <c:v>4096</c:v>
                </c:pt>
                <c:pt idx="6638">
                  <c:v>4096</c:v>
                </c:pt>
                <c:pt idx="6639">
                  <c:v>4096</c:v>
                </c:pt>
                <c:pt idx="6640">
                  <c:v>4096</c:v>
                </c:pt>
                <c:pt idx="6641">
                  <c:v>4096</c:v>
                </c:pt>
                <c:pt idx="6642">
                  <c:v>4096</c:v>
                </c:pt>
                <c:pt idx="6643">
                  <c:v>8192</c:v>
                </c:pt>
                <c:pt idx="6644">
                  <c:v>8192</c:v>
                </c:pt>
                <c:pt idx="6645">
                  <c:v>8192</c:v>
                </c:pt>
                <c:pt idx="6646">
                  <c:v>8192</c:v>
                </c:pt>
                <c:pt idx="6647">
                  <c:v>12288</c:v>
                </c:pt>
                <c:pt idx="6648">
                  <c:v>12288</c:v>
                </c:pt>
                <c:pt idx="6649">
                  <c:v>8192</c:v>
                </c:pt>
                <c:pt idx="6650">
                  <c:v>12288</c:v>
                </c:pt>
                <c:pt idx="6651">
                  <c:v>8192</c:v>
                </c:pt>
                <c:pt idx="6652">
                  <c:v>12288</c:v>
                </c:pt>
                <c:pt idx="6653">
                  <c:v>8192</c:v>
                </c:pt>
                <c:pt idx="6654">
                  <c:v>8192</c:v>
                </c:pt>
                <c:pt idx="6655">
                  <c:v>8192</c:v>
                </c:pt>
                <c:pt idx="6656">
                  <c:v>8192</c:v>
                </c:pt>
                <c:pt idx="6657">
                  <c:v>12288</c:v>
                </c:pt>
                <c:pt idx="6658">
                  <c:v>12288</c:v>
                </c:pt>
                <c:pt idx="6659">
                  <c:v>12288</c:v>
                </c:pt>
                <c:pt idx="6660">
                  <c:v>4096</c:v>
                </c:pt>
                <c:pt idx="6661">
                  <c:v>12288</c:v>
                </c:pt>
                <c:pt idx="6662">
                  <c:v>8192</c:v>
                </c:pt>
                <c:pt idx="6663">
                  <c:v>8192</c:v>
                </c:pt>
                <c:pt idx="6664">
                  <c:v>8192</c:v>
                </c:pt>
                <c:pt idx="6665">
                  <c:v>8192</c:v>
                </c:pt>
                <c:pt idx="6666">
                  <c:v>4096</c:v>
                </c:pt>
                <c:pt idx="6667">
                  <c:v>4096</c:v>
                </c:pt>
                <c:pt idx="6668">
                  <c:v>4096</c:v>
                </c:pt>
                <c:pt idx="6669">
                  <c:v>4096</c:v>
                </c:pt>
                <c:pt idx="6670">
                  <c:v>8192</c:v>
                </c:pt>
                <c:pt idx="6671">
                  <c:v>8192</c:v>
                </c:pt>
                <c:pt idx="6672">
                  <c:v>8192</c:v>
                </c:pt>
                <c:pt idx="6673">
                  <c:v>8192</c:v>
                </c:pt>
                <c:pt idx="6674">
                  <c:v>4096</c:v>
                </c:pt>
                <c:pt idx="6675">
                  <c:v>4096</c:v>
                </c:pt>
                <c:pt idx="6676">
                  <c:v>4096</c:v>
                </c:pt>
                <c:pt idx="6677">
                  <c:v>12288</c:v>
                </c:pt>
                <c:pt idx="6678">
                  <c:v>12288</c:v>
                </c:pt>
                <c:pt idx="6679">
                  <c:v>12288</c:v>
                </c:pt>
                <c:pt idx="6680">
                  <c:v>12288</c:v>
                </c:pt>
                <c:pt idx="6681">
                  <c:v>4096</c:v>
                </c:pt>
                <c:pt idx="6682">
                  <c:v>4096</c:v>
                </c:pt>
                <c:pt idx="6683">
                  <c:v>4096</c:v>
                </c:pt>
                <c:pt idx="6684">
                  <c:v>4096</c:v>
                </c:pt>
                <c:pt idx="6685">
                  <c:v>4096</c:v>
                </c:pt>
                <c:pt idx="6686">
                  <c:v>4096</c:v>
                </c:pt>
                <c:pt idx="6687">
                  <c:v>8192</c:v>
                </c:pt>
                <c:pt idx="6688">
                  <c:v>8192</c:v>
                </c:pt>
                <c:pt idx="6689">
                  <c:v>4096</c:v>
                </c:pt>
                <c:pt idx="6690">
                  <c:v>12288</c:v>
                </c:pt>
                <c:pt idx="6691">
                  <c:v>12288</c:v>
                </c:pt>
                <c:pt idx="6692">
                  <c:v>4096</c:v>
                </c:pt>
                <c:pt idx="6693">
                  <c:v>4096</c:v>
                </c:pt>
                <c:pt idx="6694">
                  <c:v>4096</c:v>
                </c:pt>
                <c:pt idx="6695">
                  <c:v>8192</c:v>
                </c:pt>
                <c:pt idx="6696">
                  <c:v>4096</c:v>
                </c:pt>
                <c:pt idx="6697">
                  <c:v>12288</c:v>
                </c:pt>
                <c:pt idx="6698">
                  <c:v>12288</c:v>
                </c:pt>
                <c:pt idx="6699">
                  <c:v>8192</c:v>
                </c:pt>
                <c:pt idx="6700">
                  <c:v>4096</c:v>
                </c:pt>
                <c:pt idx="6701">
                  <c:v>4096</c:v>
                </c:pt>
                <c:pt idx="6702">
                  <c:v>4096</c:v>
                </c:pt>
                <c:pt idx="6703">
                  <c:v>8192</c:v>
                </c:pt>
                <c:pt idx="6704">
                  <c:v>4096</c:v>
                </c:pt>
                <c:pt idx="6705">
                  <c:v>4096</c:v>
                </c:pt>
                <c:pt idx="6706">
                  <c:v>4096</c:v>
                </c:pt>
                <c:pt idx="6707">
                  <c:v>4096</c:v>
                </c:pt>
                <c:pt idx="6708">
                  <c:v>4096</c:v>
                </c:pt>
                <c:pt idx="6709">
                  <c:v>4096</c:v>
                </c:pt>
                <c:pt idx="6710">
                  <c:v>4096</c:v>
                </c:pt>
                <c:pt idx="6711">
                  <c:v>4096</c:v>
                </c:pt>
                <c:pt idx="6712">
                  <c:v>8192</c:v>
                </c:pt>
                <c:pt idx="6713">
                  <c:v>12288</c:v>
                </c:pt>
                <c:pt idx="6714">
                  <c:v>12288</c:v>
                </c:pt>
                <c:pt idx="6715">
                  <c:v>12288</c:v>
                </c:pt>
                <c:pt idx="6716">
                  <c:v>12288</c:v>
                </c:pt>
                <c:pt idx="6717">
                  <c:v>8192</c:v>
                </c:pt>
                <c:pt idx="6718">
                  <c:v>8192</c:v>
                </c:pt>
                <c:pt idx="6719">
                  <c:v>8192</c:v>
                </c:pt>
                <c:pt idx="6720">
                  <c:v>8192</c:v>
                </c:pt>
                <c:pt idx="6721">
                  <c:v>8192</c:v>
                </c:pt>
                <c:pt idx="6722">
                  <c:v>12288</c:v>
                </c:pt>
                <c:pt idx="6723">
                  <c:v>12288</c:v>
                </c:pt>
                <c:pt idx="6724">
                  <c:v>12288</c:v>
                </c:pt>
                <c:pt idx="6725">
                  <c:v>12288</c:v>
                </c:pt>
                <c:pt idx="6726">
                  <c:v>12288</c:v>
                </c:pt>
                <c:pt idx="6727">
                  <c:v>12288</c:v>
                </c:pt>
                <c:pt idx="6728">
                  <c:v>4096</c:v>
                </c:pt>
                <c:pt idx="6729">
                  <c:v>4096</c:v>
                </c:pt>
                <c:pt idx="6730">
                  <c:v>4096</c:v>
                </c:pt>
                <c:pt idx="6731">
                  <c:v>4096</c:v>
                </c:pt>
                <c:pt idx="6732">
                  <c:v>12288</c:v>
                </c:pt>
                <c:pt idx="6733">
                  <c:v>4096</c:v>
                </c:pt>
                <c:pt idx="6734">
                  <c:v>8192</c:v>
                </c:pt>
                <c:pt idx="6735">
                  <c:v>8192</c:v>
                </c:pt>
                <c:pt idx="6736">
                  <c:v>8192</c:v>
                </c:pt>
                <c:pt idx="6737">
                  <c:v>8192</c:v>
                </c:pt>
                <c:pt idx="6738">
                  <c:v>8192</c:v>
                </c:pt>
                <c:pt idx="6739">
                  <c:v>8192</c:v>
                </c:pt>
                <c:pt idx="6740">
                  <c:v>8192</c:v>
                </c:pt>
                <c:pt idx="6741">
                  <c:v>8192</c:v>
                </c:pt>
                <c:pt idx="6742">
                  <c:v>8192</c:v>
                </c:pt>
                <c:pt idx="6743">
                  <c:v>8192</c:v>
                </c:pt>
                <c:pt idx="6744">
                  <c:v>4096</c:v>
                </c:pt>
                <c:pt idx="6745">
                  <c:v>12288</c:v>
                </c:pt>
                <c:pt idx="6746">
                  <c:v>8192</c:v>
                </c:pt>
                <c:pt idx="6747">
                  <c:v>8192</c:v>
                </c:pt>
                <c:pt idx="6748">
                  <c:v>8192</c:v>
                </c:pt>
                <c:pt idx="6749">
                  <c:v>8192</c:v>
                </c:pt>
                <c:pt idx="6750">
                  <c:v>4096</c:v>
                </c:pt>
                <c:pt idx="6751">
                  <c:v>4096</c:v>
                </c:pt>
                <c:pt idx="6752">
                  <c:v>4096</c:v>
                </c:pt>
                <c:pt idx="6753">
                  <c:v>4096</c:v>
                </c:pt>
                <c:pt idx="6754">
                  <c:v>4096</c:v>
                </c:pt>
                <c:pt idx="6755">
                  <c:v>12288</c:v>
                </c:pt>
                <c:pt idx="6756">
                  <c:v>12288</c:v>
                </c:pt>
                <c:pt idx="6757">
                  <c:v>12288</c:v>
                </c:pt>
                <c:pt idx="6758">
                  <c:v>4096</c:v>
                </c:pt>
                <c:pt idx="6759">
                  <c:v>4096</c:v>
                </c:pt>
                <c:pt idx="6760">
                  <c:v>12288</c:v>
                </c:pt>
                <c:pt idx="6761">
                  <c:v>4096</c:v>
                </c:pt>
                <c:pt idx="6762">
                  <c:v>4096</c:v>
                </c:pt>
                <c:pt idx="6763">
                  <c:v>8192</c:v>
                </c:pt>
                <c:pt idx="6764">
                  <c:v>8192</c:v>
                </c:pt>
                <c:pt idx="6765">
                  <c:v>8192</c:v>
                </c:pt>
                <c:pt idx="6766">
                  <c:v>8192</c:v>
                </c:pt>
                <c:pt idx="6767">
                  <c:v>8192</c:v>
                </c:pt>
                <c:pt idx="6768">
                  <c:v>12288</c:v>
                </c:pt>
                <c:pt idx="6769">
                  <c:v>8192</c:v>
                </c:pt>
                <c:pt idx="6770">
                  <c:v>12288</c:v>
                </c:pt>
                <c:pt idx="6771">
                  <c:v>8192</c:v>
                </c:pt>
                <c:pt idx="6772">
                  <c:v>4096</c:v>
                </c:pt>
                <c:pt idx="6773">
                  <c:v>12288</c:v>
                </c:pt>
                <c:pt idx="6774">
                  <c:v>8192</c:v>
                </c:pt>
                <c:pt idx="6775">
                  <c:v>8192</c:v>
                </c:pt>
                <c:pt idx="6776">
                  <c:v>8192</c:v>
                </c:pt>
                <c:pt idx="6777">
                  <c:v>8192</c:v>
                </c:pt>
                <c:pt idx="6778">
                  <c:v>8192</c:v>
                </c:pt>
                <c:pt idx="6779">
                  <c:v>8192</c:v>
                </c:pt>
                <c:pt idx="6780">
                  <c:v>8192</c:v>
                </c:pt>
                <c:pt idx="6781">
                  <c:v>8192</c:v>
                </c:pt>
                <c:pt idx="6782">
                  <c:v>8192</c:v>
                </c:pt>
                <c:pt idx="6783">
                  <c:v>4096</c:v>
                </c:pt>
                <c:pt idx="6784">
                  <c:v>8192</c:v>
                </c:pt>
                <c:pt idx="6785">
                  <c:v>8192</c:v>
                </c:pt>
                <c:pt idx="6786">
                  <c:v>8192</c:v>
                </c:pt>
                <c:pt idx="6787">
                  <c:v>8192</c:v>
                </c:pt>
                <c:pt idx="6788">
                  <c:v>8192</c:v>
                </c:pt>
                <c:pt idx="6789">
                  <c:v>8192</c:v>
                </c:pt>
                <c:pt idx="6790">
                  <c:v>8192</c:v>
                </c:pt>
                <c:pt idx="6791">
                  <c:v>8192</c:v>
                </c:pt>
                <c:pt idx="6792">
                  <c:v>8192</c:v>
                </c:pt>
                <c:pt idx="6793">
                  <c:v>8192</c:v>
                </c:pt>
                <c:pt idx="6794">
                  <c:v>8192</c:v>
                </c:pt>
                <c:pt idx="6795">
                  <c:v>8192</c:v>
                </c:pt>
                <c:pt idx="6796">
                  <c:v>8192</c:v>
                </c:pt>
                <c:pt idx="6797">
                  <c:v>4096</c:v>
                </c:pt>
                <c:pt idx="6798">
                  <c:v>4096</c:v>
                </c:pt>
                <c:pt idx="6799">
                  <c:v>4096</c:v>
                </c:pt>
                <c:pt idx="6800">
                  <c:v>4096</c:v>
                </c:pt>
                <c:pt idx="6801">
                  <c:v>8192</c:v>
                </c:pt>
                <c:pt idx="6802">
                  <c:v>8192</c:v>
                </c:pt>
                <c:pt idx="6803">
                  <c:v>8192</c:v>
                </c:pt>
                <c:pt idx="6804">
                  <c:v>8192</c:v>
                </c:pt>
                <c:pt idx="6805">
                  <c:v>4096</c:v>
                </c:pt>
                <c:pt idx="6806">
                  <c:v>8192</c:v>
                </c:pt>
                <c:pt idx="6807">
                  <c:v>8192</c:v>
                </c:pt>
                <c:pt idx="6808">
                  <c:v>8192</c:v>
                </c:pt>
                <c:pt idx="6809">
                  <c:v>8192</c:v>
                </c:pt>
                <c:pt idx="6810">
                  <c:v>8192</c:v>
                </c:pt>
                <c:pt idx="6811">
                  <c:v>8192</c:v>
                </c:pt>
                <c:pt idx="6812">
                  <c:v>8192</c:v>
                </c:pt>
                <c:pt idx="6813">
                  <c:v>8192</c:v>
                </c:pt>
                <c:pt idx="6814">
                  <c:v>8192</c:v>
                </c:pt>
                <c:pt idx="6815">
                  <c:v>8192</c:v>
                </c:pt>
                <c:pt idx="6816">
                  <c:v>8192</c:v>
                </c:pt>
                <c:pt idx="6817">
                  <c:v>8192</c:v>
                </c:pt>
                <c:pt idx="6818">
                  <c:v>8192</c:v>
                </c:pt>
                <c:pt idx="6819">
                  <c:v>8192</c:v>
                </c:pt>
                <c:pt idx="6820">
                  <c:v>8192</c:v>
                </c:pt>
                <c:pt idx="6821">
                  <c:v>8192</c:v>
                </c:pt>
                <c:pt idx="6822">
                  <c:v>8192</c:v>
                </c:pt>
                <c:pt idx="6823">
                  <c:v>8192</c:v>
                </c:pt>
                <c:pt idx="6824">
                  <c:v>8192</c:v>
                </c:pt>
                <c:pt idx="6825">
                  <c:v>8192</c:v>
                </c:pt>
                <c:pt idx="6826">
                  <c:v>8192</c:v>
                </c:pt>
                <c:pt idx="6827">
                  <c:v>8192</c:v>
                </c:pt>
                <c:pt idx="6828">
                  <c:v>8192</c:v>
                </c:pt>
                <c:pt idx="6829">
                  <c:v>8192</c:v>
                </c:pt>
                <c:pt idx="6830">
                  <c:v>8192</c:v>
                </c:pt>
                <c:pt idx="6831">
                  <c:v>8192</c:v>
                </c:pt>
                <c:pt idx="6832">
                  <c:v>8192</c:v>
                </c:pt>
                <c:pt idx="6833">
                  <c:v>8192</c:v>
                </c:pt>
                <c:pt idx="6834">
                  <c:v>8192</c:v>
                </c:pt>
                <c:pt idx="6835">
                  <c:v>8192</c:v>
                </c:pt>
                <c:pt idx="6836">
                  <c:v>8192</c:v>
                </c:pt>
                <c:pt idx="6837">
                  <c:v>8192</c:v>
                </c:pt>
                <c:pt idx="6838">
                  <c:v>8192</c:v>
                </c:pt>
                <c:pt idx="6839">
                  <c:v>8192</c:v>
                </c:pt>
                <c:pt idx="6840">
                  <c:v>8192</c:v>
                </c:pt>
                <c:pt idx="6841">
                  <c:v>8192</c:v>
                </c:pt>
                <c:pt idx="6842">
                  <c:v>8192</c:v>
                </c:pt>
                <c:pt idx="6843">
                  <c:v>4096</c:v>
                </c:pt>
                <c:pt idx="6844">
                  <c:v>4096</c:v>
                </c:pt>
                <c:pt idx="6845">
                  <c:v>4096</c:v>
                </c:pt>
                <c:pt idx="6846">
                  <c:v>4096</c:v>
                </c:pt>
                <c:pt idx="6847">
                  <c:v>4096</c:v>
                </c:pt>
                <c:pt idx="6848">
                  <c:v>4096</c:v>
                </c:pt>
                <c:pt idx="6849">
                  <c:v>4096</c:v>
                </c:pt>
                <c:pt idx="6850">
                  <c:v>4096</c:v>
                </c:pt>
                <c:pt idx="6851">
                  <c:v>8192</c:v>
                </c:pt>
                <c:pt idx="6852">
                  <c:v>8192</c:v>
                </c:pt>
                <c:pt idx="6853">
                  <c:v>8192</c:v>
                </c:pt>
                <c:pt idx="6854">
                  <c:v>8192</c:v>
                </c:pt>
                <c:pt idx="6855">
                  <c:v>8192</c:v>
                </c:pt>
                <c:pt idx="6856">
                  <c:v>8192</c:v>
                </c:pt>
                <c:pt idx="6857">
                  <c:v>8192</c:v>
                </c:pt>
                <c:pt idx="6858">
                  <c:v>8192</c:v>
                </c:pt>
                <c:pt idx="6859">
                  <c:v>8192</c:v>
                </c:pt>
                <c:pt idx="6860">
                  <c:v>8192</c:v>
                </c:pt>
                <c:pt idx="6861">
                  <c:v>8192</c:v>
                </c:pt>
                <c:pt idx="6862">
                  <c:v>8192</c:v>
                </c:pt>
                <c:pt idx="6863">
                  <c:v>8192</c:v>
                </c:pt>
                <c:pt idx="6864">
                  <c:v>8192</c:v>
                </c:pt>
                <c:pt idx="6865">
                  <c:v>8192</c:v>
                </c:pt>
                <c:pt idx="6866">
                  <c:v>12288</c:v>
                </c:pt>
                <c:pt idx="6867">
                  <c:v>12288</c:v>
                </c:pt>
                <c:pt idx="6868">
                  <c:v>12288</c:v>
                </c:pt>
                <c:pt idx="6869">
                  <c:v>12288</c:v>
                </c:pt>
                <c:pt idx="6870">
                  <c:v>8192</c:v>
                </c:pt>
                <c:pt idx="6871">
                  <c:v>4096</c:v>
                </c:pt>
                <c:pt idx="6872">
                  <c:v>4096</c:v>
                </c:pt>
                <c:pt idx="6873">
                  <c:v>8192</c:v>
                </c:pt>
                <c:pt idx="6874">
                  <c:v>8192</c:v>
                </c:pt>
                <c:pt idx="6875">
                  <c:v>8192</c:v>
                </c:pt>
                <c:pt idx="6876">
                  <c:v>8192</c:v>
                </c:pt>
                <c:pt idx="6877">
                  <c:v>8192</c:v>
                </c:pt>
                <c:pt idx="6878">
                  <c:v>8192</c:v>
                </c:pt>
                <c:pt idx="6879">
                  <c:v>8192</c:v>
                </c:pt>
                <c:pt idx="6880">
                  <c:v>8192</c:v>
                </c:pt>
                <c:pt idx="6881">
                  <c:v>8192</c:v>
                </c:pt>
                <c:pt idx="6882">
                  <c:v>8192</c:v>
                </c:pt>
                <c:pt idx="6883">
                  <c:v>8192</c:v>
                </c:pt>
                <c:pt idx="6884">
                  <c:v>8192</c:v>
                </c:pt>
                <c:pt idx="6885">
                  <c:v>8192</c:v>
                </c:pt>
                <c:pt idx="6886">
                  <c:v>8192</c:v>
                </c:pt>
                <c:pt idx="6887">
                  <c:v>8192</c:v>
                </c:pt>
                <c:pt idx="6888">
                  <c:v>8192</c:v>
                </c:pt>
                <c:pt idx="6889">
                  <c:v>12288</c:v>
                </c:pt>
                <c:pt idx="6890">
                  <c:v>8192</c:v>
                </c:pt>
                <c:pt idx="6891">
                  <c:v>4096</c:v>
                </c:pt>
                <c:pt idx="6892">
                  <c:v>4096</c:v>
                </c:pt>
                <c:pt idx="6893">
                  <c:v>4096</c:v>
                </c:pt>
                <c:pt idx="6894">
                  <c:v>4096</c:v>
                </c:pt>
                <c:pt idx="6895">
                  <c:v>8192</c:v>
                </c:pt>
                <c:pt idx="6896">
                  <c:v>8192</c:v>
                </c:pt>
                <c:pt idx="6897">
                  <c:v>8192</c:v>
                </c:pt>
                <c:pt idx="6898">
                  <c:v>8192</c:v>
                </c:pt>
                <c:pt idx="6899">
                  <c:v>8192</c:v>
                </c:pt>
                <c:pt idx="6900">
                  <c:v>8192</c:v>
                </c:pt>
                <c:pt idx="6901">
                  <c:v>8192</c:v>
                </c:pt>
                <c:pt idx="6902">
                  <c:v>8192</c:v>
                </c:pt>
                <c:pt idx="6903">
                  <c:v>8192</c:v>
                </c:pt>
                <c:pt idx="6904">
                  <c:v>12288</c:v>
                </c:pt>
                <c:pt idx="6905">
                  <c:v>12288</c:v>
                </c:pt>
                <c:pt idx="6906">
                  <c:v>12288</c:v>
                </c:pt>
                <c:pt idx="6907">
                  <c:v>12288</c:v>
                </c:pt>
                <c:pt idx="6908">
                  <c:v>4096</c:v>
                </c:pt>
                <c:pt idx="6909">
                  <c:v>4096</c:v>
                </c:pt>
                <c:pt idx="6910">
                  <c:v>4096</c:v>
                </c:pt>
                <c:pt idx="6911">
                  <c:v>4096</c:v>
                </c:pt>
                <c:pt idx="6912">
                  <c:v>4096</c:v>
                </c:pt>
                <c:pt idx="6913">
                  <c:v>8192</c:v>
                </c:pt>
                <c:pt idx="6914">
                  <c:v>8192</c:v>
                </c:pt>
                <c:pt idx="6915">
                  <c:v>8192</c:v>
                </c:pt>
                <c:pt idx="6916">
                  <c:v>8192</c:v>
                </c:pt>
                <c:pt idx="6917">
                  <c:v>8192</c:v>
                </c:pt>
                <c:pt idx="6918">
                  <c:v>8192</c:v>
                </c:pt>
                <c:pt idx="6919">
                  <c:v>8192</c:v>
                </c:pt>
                <c:pt idx="6920">
                  <c:v>8192</c:v>
                </c:pt>
                <c:pt idx="6921">
                  <c:v>8192</c:v>
                </c:pt>
                <c:pt idx="6922">
                  <c:v>8192</c:v>
                </c:pt>
                <c:pt idx="6923">
                  <c:v>8192</c:v>
                </c:pt>
                <c:pt idx="6924">
                  <c:v>8192</c:v>
                </c:pt>
                <c:pt idx="6925">
                  <c:v>8192</c:v>
                </c:pt>
                <c:pt idx="6926">
                  <c:v>8192</c:v>
                </c:pt>
                <c:pt idx="6927">
                  <c:v>4096</c:v>
                </c:pt>
                <c:pt idx="6928">
                  <c:v>8192</c:v>
                </c:pt>
                <c:pt idx="6929">
                  <c:v>8192</c:v>
                </c:pt>
                <c:pt idx="6930">
                  <c:v>8192</c:v>
                </c:pt>
                <c:pt idx="6931">
                  <c:v>8192</c:v>
                </c:pt>
                <c:pt idx="6932">
                  <c:v>4096</c:v>
                </c:pt>
                <c:pt idx="6933">
                  <c:v>8192</c:v>
                </c:pt>
                <c:pt idx="6934">
                  <c:v>4096</c:v>
                </c:pt>
                <c:pt idx="6935">
                  <c:v>8192</c:v>
                </c:pt>
                <c:pt idx="6936">
                  <c:v>8192</c:v>
                </c:pt>
                <c:pt idx="6937">
                  <c:v>8192</c:v>
                </c:pt>
                <c:pt idx="6938">
                  <c:v>8192</c:v>
                </c:pt>
                <c:pt idx="6939">
                  <c:v>4096</c:v>
                </c:pt>
                <c:pt idx="6940">
                  <c:v>8192</c:v>
                </c:pt>
                <c:pt idx="6941">
                  <c:v>8192</c:v>
                </c:pt>
                <c:pt idx="6942">
                  <c:v>8192</c:v>
                </c:pt>
                <c:pt idx="6943">
                  <c:v>8192</c:v>
                </c:pt>
                <c:pt idx="6944">
                  <c:v>4096</c:v>
                </c:pt>
                <c:pt idx="6945">
                  <c:v>8192</c:v>
                </c:pt>
                <c:pt idx="6946">
                  <c:v>8192</c:v>
                </c:pt>
                <c:pt idx="6947">
                  <c:v>8192</c:v>
                </c:pt>
                <c:pt idx="6948">
                  <c:v>8192</c:v>
                </c:pt>
                <c:pt idx="6949">
                  <c:v>12288</c:v>
                </c:pt>
                <c:pt idx="6950">
                  <c:v>8192</c:v>
                </c:pt>
                <c:pt idx="6951">
                  <c:v>8192</c:v>
                </c:pt>
                <c:pt idx="6952">
                  <c:v>8192</c:v>
                </c:pt>
                <c:pt idx="6953">
                  <c:v>8192</c:v>
                </c:pt>
                <c:pt idx="6954">
                  <c:v>8192</c:v>
                </c:pt>
                <c:pt idx="6955">
                  <c:v>4096</c:v>
                </c:pt>
                <c:pt idx="6956">
                  <c:v>4096</c:v>
                </c:pt>
                <c:pt idx="6957">
                  <c:v>4096</c:v>
                </c:pt>
                <c:pt idx="6958">
                  <c:v>4096</c:v>
                </c:pt>
                <c:pt idx="6959">
                  <c:v>4096</c:v>
                </c:pt>
                <c:pt idx="6960">
                  <c:v>8192</c:v>
                </c:pt>
                <c:pt idx="6961">
                  <c:v>8192</c:v>
                </c:pt>
                <c:pt idx="6962">
                  <c:v>8192</c:v>
                </c:pt>
                <c:pt idx="6963">
                  <c:v>8192</c:v>
                </c:pt>
                <c:pt idx="6964">
                  <c:v>8192</c:v>
                </c:pt>
                <c:pt idx="6965">
                  <c:v>8192</c:v>
                </c:pt>
                <c:pt idx="6966">
                  <c:v>8192</c:v>
                </c:pt>
                <c:pt idx="6967">
                  <c:v>8192</c:v>
                </c:pt>
                <c:pt idx="6968">
                  <c:v>8192</c:v>
                </c:pt>
                <c:pt idx="6969">
                  <c:v>8192</c:v>
                </c:pt>
                <c:pt idx="6970">
                  <c:v>8192</c:v>
                </c:pt>
                <c:pt idx="6971">
                  <c:v>8192</c:v>
                </c:pt>
                <c:pt idx="6972">
                  <c:v>8192</c:v>
                </c:pt>
                <c:pt idx="6973">
                  <c:v>8192</c:v>
                </c:pt>
                <c:pt idx="6974">
                  <c:v>4096</c:v>
                </c:pt>
                <c:pt idx="6975">
                  <c:v>4096</c:v>
                </c:pt>
                <c:pt idx="6976">
                  <c:v>4096</c:v>
                </c:pt>
                <c:pt idx="6977">
                  <c:v>4096</c:v>
                </c:pt>
                <c:pt idx="6978">
                  <c:v>4096</c:v>
                </c:pt>
                <c:pt idx="6979">
                  <c:v>4096</c:v>
                </c:pt>
                <c:pt idx="6980">
                  <c:v>4096</c:v>
                </c:pt>
                <c:pt idx="6981">
                  <c:v>4096</c:v>
                </c:pt>
                <c:pt idx="6982">
                  <c:v>4096</c:v>
                </c:pt>
                <c:pt idx="6983">
                  <c:v>16384</c:v>
                </c:pt>
                <c:pt idx="6984">
                  <c:v>16384</c:v>
                </c:pt>
                <c:pt idx="6985">
                  <c:v>16384</c:v>
                </c:pt>
                <c:pt idx="6986">
                  <c:v>8192</c:v>
                </c:pt>
                <c:pt idx="6987">
                  <c:v>16384</c:v>
                </c:pt>
                <c:pt idx="6988">
                  <c:v>8192</c:v>
                </c:pt>
                <c:pt idx="6989">
                  <c:v>8192</c:v>
                </c:pt>
                <c:pt idx="6990">
                  <c:v>8192</c:v>
                </c:pt>
                <c:pt idx="6991">
                  <c:v>8192</c:v>
                </c:pt>
                <c:pt idx="6992">
                  <c:v>8192</c:v>
                </c:pt>
                <c:pt idx="6993">
                  <c:v>8192</c:v>
                </c:pt>
                <c:pt idx="6994">
                  <c:v>8192</c:v>
                </c:pt>
                <c:pt idx="6995">
                  <c:v>8192</c:v>
                </c:pt>
                <c:pt idx="6996">
                  <c:v>12288</c:v>
                </c:pt>
                <c:pt idx="6997">
                  <c:v>12288</c:v>
                </c:pt>
                <c:pt idx="6998">
                  <c:v>12288</c:v>
                </c:pt>
                <c:pt idx="6999">
                  <c:v>12288</c:v>
                </c:pt>
                <c:pt idx="7000">
                  <c:v>8192</c:v>
                </c:pt>
                <c:pt idx="7001">
                  <c:v>8192</c:v>
                </c:pt>
                <c:pt idx="7002">
                  <c:v>8192</c:v>
                </c:pt>
                <c:pt idx="7003">
                  <c:v>8192</c:v>
                </c:pt>
                <c:pt idx="7004">
                  <c:v>8192</c:v>
                </c:pt>
                <c:pt idx="7005">
                  <c:v>8192</c:v>
                </c:pt>
                <c:pt idx="7006">
                  <c:v>8192</c:v>
                </c:pt>
                <c:pt idx="7007">
                  <c:v>8192</c:v>
                </c:pt>
                <c:pt idx="7008">
                  <c:v>8192</c:v>
                </c:pt>
                <c:pt idx="7009">
                  <c:v>4096</c:v>
                </c:pt>
                <c:pt idx="7010">
                  <c:v>8192</c:v>
                </c:pt>
                <c:pt idx="7011">
                  <c:v>8192</c:v>
                </c:pt>
                <c:pt idx="7012">
                  <c:v>8192</c:v>
                </c:pt>
                <c:pt idx="7013">
                  <c:v>8192</c:v>
                </c:pt>
                <c:pt idx="7014">
                  <c:v>4096</c:v>
                </c:pt>
                <c:pt idx="7015">
                  <c:v>8192</c:v>
                </c:pt>
                <c:pt idx="7016">
                  <c:v>8192</c:v>
                </c:pt>
                <c:pt idx="7017">
                  <c:v>8192</c:v>
                </c:pt>
                <c:pt idx="7018">
                  <c:v>8192</c:v>
                </c:pt>
                <c:pt idx="7019">
                  <c:v>8192</c:v>
                </c:pt>
                <c:pt idx="7020">
                  <c:v>8192</c:v>
                </c:pt>
                <c:pt idx="7021">
                  <c:v>8192</c:v>
                </c:pt>
                <c:pt idx="7022">
                  <c:v>8192</c:v>
                </c:pt>
                <c:pt idx="7023">
                  <c:v>8192</c:v>
                </c:pt>
                <c:pt idx="7024">
                  <c:v>8192</c:v>
                </c:pt>
                <c:pt idx="7025">
                  <c:v>8192</c:v>
                </c:pt>
                <c:pt idx="7026">
                  <c:v>8192</c:v>
                </c:pt>
                <c:pt idx="7027">
                  <c:v>8192</c:v>
                </c:pt>
                <c:pt idx="7028">
                  <c:v>8192</c:v>
                </c:pt>
                <c:pt idx="7029">
                  <c:v>16384</c:v>
                </c:pt>
                <c:pt idx="7030">
                  <c:v>8192</c:v>
                </c:pt>
                <c:pt idx="7031">
                  <c:v>8192</c:v>
                </c:pt>
                <c:pt idx="7032">
                  <c:v>8192</c:v>
                </c:pt>
                <c:pt idx="7033">
                  <c:v>8192</c:v>
                </c:pt>
                <c:pt idx="7034">
                  <c:v>8192</c:v>
                </c:pt>
                <c:pt idx="7035">
                  <c:v>8192</c:v>
                </c:pt>
                <c:pt idx="7036">
                  <c:v>8192</c:v>
                </c:pt>
                <c:pt idx="7037">
                  <c:v>8192</c:v>
                </c:pt>
                <c:pt idx="7038">
                  <c:v>8192</c:v>
                </c:pt>
                <c:pt idx="7039">
                  <c:v>8192</c:v>
                </c:pt>
                <c:pt idx="7040">
                  <c:v>8192</c:v>
                </c:pt>
                <c:pt idx="7041">
                  <c:v>12288</c:v>
                </c:pt>
                <c:pt idx="7042">
                  <c:v>8192</c:v>
                </c:pt>
                <c:pt idx="7043">
                  <c:v>8192</c:v>
                </c:pt>
                <c:pt idx="7044">
                  <c:v>8192</c:v>
                </c:pt>
                <c:pt idx="7045">
                  <c:v>8192</c:v>
                </c:pt>
                <c:pt idx="7046">
                  <c:v>8192</c:v>
                </c:pt>
                <c:pt idx="7047">
                  <c:v>16384</c:v>
                </c:pt>
                <c:pt idx="7048">
                  <c:v>16384</c:v>
                </c:pt>
                <c:pt idx="7049">
                  <c:v>16384</c:v>
                </c:pt>
                <c:pt idx="7050">
                  <c:v>16384</c:v>
                </c:pt>
                <c:pt idx="7051">
                  <c:v>8192</c:v>
                </c:pt>
                <c:pt idx="7052">
                  <c:v>8192</c:v>
                </c:pt>
                <c:pt idx="7053">
                  <c:v>8192</c:v>
                </c:pt>
                <c:pt idx="7054">
                  <c:v>8192</c:v>
                </c:pt>
                <c:pt idx="7055">
                  <c:v>8192</c:v>
                </c:pt>
                <c:pt idx="7056">
                  <c:v>8192</c:v>
                </c:pt>
                <c:pt idx="7057">
                  <c:v>8192</c:v>
                </c:pt>
                <c:pt idx="7058">
                  <c:v>8192</c:v>
                </c:pt>
                <c:pt idx="7059">
                  <c:v>8192</c:v>
                </c:pt>
                <c:pt idx="7060">
                  <c:v>8192</c:v>
                </c:pt>
                <c:pt idx="7061">
                  <c:v>8192</c:v>
                </c:pt>
                <c:pt idx="7062">
                  <c:v>8192</c:v>
                </c:pt>
                <c:pt idx="7063">
                  <c:v>8192</c:v>
                </c:pt>
                <c:pt idx="7064">
                  <c:v>16384</c:v>
                </c:pt>
                <c:pt idx="7065">
                  <c:v>4096</c:v>
                </c:pt>
                <c:pt idx="7066">
                  <c:v>4096</c:v>
                </c:pt>
                <c:pt idx="7067">
                  <c:v>4096</c:v>
                </c:pt>
                <c:pt idx="7068">
                  <c:v>4096</c:v>
                </c:pt>
                <c:pt idx="7069">
                  <c:v>4096</c:v>
                </c:pt>
                <c:pt idx="7070">
                  <c:v>4096</c:v>
                </c:pt>
                <c:pt idx="7071">
                  <c:v>4096</c:v>
                </c:pt>
                <c:pt idx="7072">
                  <c:v>4096</c:v>
                </c:pt>
                <c:pt idx="7073">
                  <c:v>8192</c:v>
                </c:pt>
                <c:pt idx="7074">
                  <c:v>8192</c:v>
                </c:pt>
                <c:pt idx="7075">
                  <c:v>4096</c:v>
                </c:pt>
                <c:pt idx="7076">
                  <c:v>4096</c:v>
                </c:pt>
                <c:pt idx="7077">
                  <c:v>4096</c:v>
                </c:pt>
                <c:pt idx="7078">
                  <c:v>4096</c:v>
                </c:pt>
                <c:pt idx="7079">
                  <c:v>8192</c:v>
                </c:pt>
                <c:pt idx="7080">
                  <c:v>8192</c:v>
                </c:pt>
                <c:pt idx="7081">
                  <c:v>8192</c:v>
                </c:pt>
                <c:pt idx="7082">
                  <c:v>8192</c:v>
                </c:pt>
                <c:pt idx="7083">
                  <c:v>8192</c:v>
                </c:pt>
                <c:pt idx="7084">
                  <c:v>8192</c:v>
                </c:pt>
                <c:pt idx="7085">
                  <c:v>4096</c:v>
                </c:pt>
                <c:pt idx="7086">
                  <c:v>4096</c:v>
                </c:pt>
                <c:pt idx="7087">
                  <c:v>8192</c:v>
                </c:pt>
                <c:pt idx="7088">
                  <c:v>4096</c:v>
                </c:pt>
                <c:pt idx="7089">
                  <c:v>4096</c:v>
                </c:pt>
                <c:pt idx="7090">
                  <c:v>8192</c:v>
                </c:pt>
                <c:pt idx="7091">
                  <c:v>4096</c:v>
                </c:pt>
                <c:pt idx="7092">
                  <c:v>4096</c:v>
                </c:pt>
                <c:pt idx="7093">
                  <c:v>4096</c:v>
                </c:pt>
                <c:pt idx="7094">
                  <c:v>8192</c:v>
                </c:pt>
                <c:pt idx="7095">
                  <c:v>4096</c:v>
                </c:pt>
                <c:pt idx="7096">
                  <c:v>8192</c:v>
                </c:pt>
                <c:pt idx="7097">
                  <c:v>4096</c:v>
                </c:pt>
                <c:pt idx="7098">
                  <c:v>8192</c:v>
                </c:pt>
                <c:pt idx="7099">
                  <c:v>8192</c:v>
                </c:pt>
                <c:pt idx="7100">
                  <c:v>4096</c:v>
                </c:pt>
                <c:pt idx="7101">
                  <c:v>4096</c:v>
                </c:pt>
                <c:pt idx="7102">
                  <c:v>4096</c:v>
                </c:pt>
                <c:pt idx="7103">
                  <c:v>4096</c:v>
                </c:pt>
                <c:pt idx="7104">
                  <c:v>8192</c:v>
                </c:pt>
                <c:pt idx="7105">
                  <c:v>8192</c:v>
                </c:pt>
                <c:pt idx="7106">
                  <c:v>8192</c:v>
                </c:pt>
                <c:pt idx="7107">
                  <c:v>8192</c:v>
                </c:pt>
                <c:pt idx="7108">
                  <c:v>8192</c:v>
                </c:pt>
                <c:pt idx="7109">
                  <c:v>8192</c:v>
                </c:pt>
                <c:pt idx="7110">
                  <c:v>8192</c:v>
                </c:pt>
                <c:pt idx="7111">
                  <c:v>8192</c:v>
                </c:pt>
                <c:pt idx="7112">
                  <c:v>8192</c:v>
                </c:pt>
                <c:pt idx="7113">
                  <c:v>8192</c:v>
                </c:pt>
                <c:pt idx="7114">
                  <c:v>8192</c:v>
                </c:pt>
                <c:pt idx="7115">
                  <c:v>8192</c:v>
                </c:pt>
                <c:pt idx="7116">
                  <c:v>8192</c:v>
                </c:pt>
                <c:pt idx="7117">
                  <c:v>8192</c:v>
                </c:pt>
                <c:pt idx="7118">
                  <c:v>8192</c:v>
                </c:pt>
                <c:pt idx="7119">
                  <c:v>12288</c:v>
                </c:pt>
                <c:pt idx="7120">
                  <c:v>12288</c:v>
                </c:pt>
                <c:pt idx="7121">
                  <c:v>8192</c:v>
                </c:pt>
                <c:pt idx="7122">
                  <c:v>8192</c:v>
                </c:pt>
                <c:pt idx="7123">
                  <c:v>36864</c:v>
                </c:pt>
                <c:pt idx="7124">
                  <c:v>36864</c:v>
                </c:pt>
                <c:pt idx="7125">
                  <c:v>4096</c:v>
                </c:pt>
                <c:pt idx="7126">
                  <c:v>4096</c:v>
                </c:pt>
                <c:pt idx="7127">
                  <c:v>4096</c:v>
                </c:pt>
                <c:pt idx="7128">
                  <c:v>4096</c:v>
                </c:pt>
                <c:pt idx="7129">
                  <c:v>4096</c:v>
                </c:pt>
                <c:pt idx="7130">
                  <c:v>12288</c:v>
                </c:pt>
                <c:pt idx="7131">
                  <c:v>8192</c:v>
                </c:pt>
                <c:pt idx="7132">
                  <c:v>4096</c:v>
                </c:pt>
                <c:pt idx="7133">
                  <c:v>36864</c:v>
                </c:pt>
                <c:pt idx="7134">
                  <c:v>4096</c:v>
                </c:pt>
                <c:pt idx="7135">
                  <c:v>12288</c:v>
                </c:pt>
                <c:pt idx="7136">
                  <c:v>8192</c:v>
                </c:pt>
                <c:pt idx="7137">
                  <c:v>36864</c:v>
                </c:pt>
                <c:pt idx="7138">
                  <c:v>4096</c:v>
                </c:pt>
                <c:pt idx="7139">
                  <c:v>8192</c:v>
                </c:pt>
                <c:pt idx="7140">
                  <c:v>8192</c:v>
                </c:pt>
                <c:pt idx="7141">
                  <c:v>8192</c:v>
                </c:pt>
                <c:pt idx="7142">
                  <c:v>8192</c:v>
                </c:pt>
                <c:pt idx="7143">
                  <c:v>8192</c:v>
                </c:pt>
                <c:pt idx="7144">
                  <c:v>8192</c:v>
                </c:pt>
                <c:pt idx="7145">
                  <c:v>4096</c:v>
                </c:pt>
                <c:pt idx="7146">
                  <c:v>4096</c:v>
                </c:pt>
                <c:pt idx="7147">
                  <c:v>4096</c:v>
                </c:pt>
                <c:pt idx="7148">
                  <c:v>4096</c:v>
                </c:pt>
                <c:pt idx="7149">
                  <c:v>4096</c:v>
                </c:pt>
                <c:pt idx="7150">
                  <c:v>4096</c:v>
                </c:pt>
                <c:pt idx="7151">
                  <c:v>4096</c:v>
                </c:pt>
                <c:pt idx="7152">
                  <c:v>4096</c:v>
                </c:pt>
                <c:pt idx="7153">
                  <c:v>8192</c:v>
                </c:pt>
                <c:pt idx="7154">
                  <c:v>8192</c:v>
                </c:pt>
                <c:pt idx="7155">
                  <c:v>8192</c:v>
                </c:pt>
                <c:pt idx="7156">
                  <c:v>8192</c:v>
                </c:pt>
                <c:pt idx="7157">
                  <c:v>8192</c:v>
                </c:pt>
                <c:pt idx="7158">
                  <c:v>4096</c:v>
                </c:pt>
                <c:pt idx="7159">
                  <c:v>8192</c:v>
                </c:pt>
                <c:pt idx="7160">
                  <c:v>8192</c:v>
                </c:pt>
                <c:pt idx="7161">
                  <c:v>8192</c:v>
                </c:pt>
                <c:pt idx="7162">
                  <c:v>4096</c:v>
                </c:pt>
                <c:pt idx="7163">
                  <c:v>4096</c:v>
                </c:pt>
                <c:pt idx="7164">
                  <c:v>4096</c:v>
                </c:pt>
                <c:pt idx="7165">
                  <c:v>4096</c:v>
                </c:pt>
                <c:pt idx="7166">
                  <c:v>8192</c:v>
                </c:pt>
                <c:pt idx="7167">
                  <c:v>8192</c:v>
                </c:pt>
                <c:pt idx="7168">
                  <c:v>8192</c:v>
                </c:pt>
                <c:pt idx="7169">
                  <c:v>8192</c:v>
                </c:pt>
                <c:pt idx="7170">
                  <c:v>8192</c:v>
                </c:pt>
                <c:pt idx="7171">
                  <c:v>12288</c:v>
                </c:pt>
                <c:pt idx="7172">
                  <c:v>8192</c:v>
                </c:pt>
                <c:pt idx="7173">
                  <c:v>12288</c:v>
                </c:pt>
                <c:pt idx="7174">
                  <c:v>12288</c:v>
                </c:pt>
                <c:pt idx="7175">
                  <c:v>8192</c:v>
                </c:pt>
                <c:pt idx="7176">
                  <c:v>12288</c:v>
                </c:pt>
                <c:pt idx="7177">
                  <c:v>8192</c:v>
                </c:pt>
                <c:pt idx="7178">
                  <c:v>8192</c:v>
                </c:pt>
                <c:pt idx="7179">
                  <c:v>8192</c:v>
                </c:pt>
                <c:pt idx="7180">
                  <c:v>8192</c:v>
                </c:pt>
                <c:pt idx="7181">
                  <c:v>12288</c:v>
                </c:pt>
                <c:pt idx="7182">
                  <c:v>4096</c:v>
                </c:pt>
                <c:pt idx="7183">
                  <c:v>8192</c:v>
                </c:pt>
                <c:pt idx="7184">
                  <c:v>8192</c:v>
                </c:pt>
                <c:pt idx="7185">
                  <c:v>8192</c:v>
                </c:pt>
                <c:pt idx="7186">
                  <c:v>8192</c:v>
                </c:pt>
                <c:pt idx="7187">
                  <c:v>36864</c:v>
                </c:pt>
                <c:pt idx="7188">
                  <c:v>4096</c:v>
                </c:pt>
                <c:pt idx="7189">
                  <c:v>4096</c:v>
                </c:pt>
                <c:pt idx="7190">
                  <c:v>4096</c:v>
                </c:pt>
                <c:pt idx="7191">
                  <c:v>8192</c:v>
                </c:pt>
                <c:pt idx="7192">
                  <c:v>8192</c:v>
                </c:pt>
                <c:pt idx="7193">
                  <c:v>8192</c:v>
                </c:pt>
                <c:pt idx="7194">
                  <c:v>8192</c:v>
                </c:pt>
                <c:pt idx="7195">
                  <c:v>8192</c:v>
                </c:pt>
                <c:pt idx="7196">
                  <c:v>12288</c:v>
                </c:pt>
                <c:pt idx="7197">
                  <c:v>8192</c:v>
                </c:pt>
                <c:pt idx="7198">
                  <c:v>8192</c:v>
                </c:pt>
                <c:pt idx="7199">
                  <c:v>8192</c:v>
                </c:pt>
                <c:pt idx="7200">
                  <c:v>8192</c:v>
                </c:pt>
                <c:pt idx="7201">
                  <c:v>8192</c:v>
                </c:pt>
                <c:pt idx="7202">
                  <c:v>8192</c:v>
                </c:pt>
                <c:pt idx="7203">
                  <c:v>8192</c:v>
                </c:pt>
                <c:pt idx="7204">
                  <c:v>8192</c:v>
                </c:pt>
                <c:pt idx="7205">
                  <c:v>8192</c:v>
                </c:pt>
                <c:pt idx="7206">
                  <c:v>8192</c:v>
                </c:pt>
                <c:pt idx="7207">
                  <c:v>8192</c:v>
                </c:pt>
                <c:pt idx="7208">
                  <c:v>8192</c:v>
                </c:pt>
                <c:pt idx="7209">
                  <c:v>8192</c:v>
                </c:pt>
                <c:pt idx="7210">
                  <c:v>8192</c:v>
                </c:pt>
                <c:pt idx="7211">
                  <c:v>8192</c:v>
                </c:pt>
                <c:pt idx="7212">
                  <c:v>8192</c:v>
                </c:pt>
                <c:pt idx="7213">
                  <c:v>4096</c:v>
                </c:pt>
                <c:pt idx="7214">
                  <c:v>4096</c:v>
                </c:pt>
                <c:pt idx="7215">
                  <c:v>4096</c:v>
                </c:pt>
                <c:pt idx="7216">
                  <c:v>4096</c:v>
                </c:pt>
                <c:pt idx="7217">
                  <c:v>8192</c:v>
                </c:pt>
                <c:pt idx="7218">
                  <c:v>8192</c:v>
                </c:pt>
                <c:pt idx="7219">
                  <c:v>8192</c:v>
                </c:pt>
                <c:pt idx="7220">
                  <c:v>8192</c:v>
                </c:pt>
                <c:pt idx="7221">
                  <c:v>8192</c:v>
                </c:pt>
                <c:pt idx="7222">
                  <c:v>8192</c:v>
                </c:pt>
                <c:pt idx="7223">
                  <c:v>8192</c:v>
                </c:pt>
                <c:pt idx="7224">
                  <c:v>8192</c:v>
                </c:pt>
                <c:pt idx="7225">
                  <c:v>8192</c:v>
                </c:pt>
                <c:pt idx="7226">
                  <c:v>8192</c:v>
                </c:pt>
                <c:pt idx="7227">
                  <c:v>4096</c:v>
                </c:pt>
                <c:pt idx="7228">
                  <c:v>4096</c:v>
                </c:pt>
                <c:pt idx="7229">
                  <c:v>4096</c:v>
                </c:pt>
                <c:pt idx="7230">
                  <c:v>4096</c:v>
                </c:pt>
                <c:pt idx="7231">
                  <c:v>8192</c:v>
                </c:pt>
                <c:pt idx="7232">
                  <c:v>4096</c:v>
                </c:pt>
                <c:pt idx="7233">
                  <c:v>4096</c:v>
                </c:pt>
                <c:pt idx="7234">
                  <c:v>4096</c:v>
                </c:pt>
                <c:pt idx="7235">
                  <c:v>4096</c:v>
                </c:pt>
                <c:pt idx="7236">
                  <c:v>8192</c:v>
                </c:pt>
                <c:pt idx="7237">
                  <c:v>4096</c:v>
                </c:pt>
                <c:pt idx="7238">
                  <c:v>4096</c:v>
                </c:pt>
                <c:pt idx="7239">
                  <c:v>4096</c:v>
                </c:pt>
                <c:pt idx="7240">
                  <c:v>4096</c:v>
                </c:pt>
                <c:pt idx="7241">
                  <c:v>8192</c:v>
                </c:pt>
                <c:pt idx="7242">
                  <c:v>8192</c:v>
                </c:pt>
                <c:pt idx="7243">
                  <c:v>8192</c:v>
                </c:pt>
                <c:pt idx="7244">
                  <c:v>8192</c:v>
                </c:pt>
                <c:pt idx="7245">
                  <c:v>8192</c:v>
                </c:pt>
                <c:pt idx="7246">
                  <c:v>4096</c:v>
                </c:pt>
                <c:pt idx="7247">
                  <c:v>4096</c:v>
                </c:pt>
                <c:pt idx="7248">
                  <c:v>4096</c:v>
                </c:pt>
                <c:pt idx="7249">
                  <c:v>4096</c:v>
                </c:pt>
                <c:pt idx="7250">
                  <c:v>4096</c:v>
                </c:pt>
                <c:pt idx="7251">
                  <c:v>4096</c:v>
                </c:pt>
                <c:pt idx="7252">
                  <c:v>4096</c:v>
                </c:pt>
                <c:pt idx="7253">
                  <c:v>4096</c:v>
                </c:pt>
                <c:pt idx="7254">
                  <c:v>8192</c:v>
                </c:pt>
                <c:pt idx="7255">
                  <c:v>8192</c:v>
                </c:pt>
                <c:pt idx="7256">
                  <c:v>8192</c:v>
                </c:pt>
                <c:pt idx="7257">
                  <c:v>8192</c:v>
                </c:pt>
                <c:pt idx="7258">
                  <c:v>8192</c:v>
                </c:pt>
                <c:pt idx="7259">
                  <c:v>8192</c:v>
                </c:pt>
                <c:pt idx="7260">
                  <c:v>8192</c:v>
                </c:pt>
                <c:pt idx="7261">
                  <c:v>8192</c:v>
                </c:pt>
                <c:pt idx="7262">
                  <c:v>8192</c:v>
                </c:pt>
                <c:pt idx="7263">
                  <c:v>8192</c:v>
                </c:pt>
                <c:pt idx="7264">
                  <c:v>8192</c:v>
                </c:pt>
                <c:pt idx="7265">
                  <c:v>8192</c:v>
                </c:pt>
                <c:pt idx="7266">
                  <c:v>8192</c:v>
                </c:pt>
                <c:pt idx="7267">
                  <c:v>4096</c:v>
                </c:pt>
                <c:pt idx="7268">
                  <c:v>8192</c:v>
                </c:pt>
                <c:pt idx="7269">
                  <c:v>12288</c:v>
                </c:pt>
                <c:pt idx="7270">
                  <c:v>8192</c:v>
                </c:pt>
                <c:pt idx="7271">
                  <c:v>12288</c:v>
                </c:pt>
                <c:pt idx="7272">
                  <c:v>12288</c:v>
                </c:pt>
                <c:pt idx="7273">
                  <c:v>8192</c:v>
                </c:pt>
                <c:pt idx="7274">
                  <c:v>8192</c:v>
                </c:pt>
                <c:pt idx="7275">
                  <c:v>12288</c:v>
                </c:pt>
                <c:pt idx="7276">
                  <c:v>8192</c:v>
                </c:pt>
                <c:pt idx="7277">
                  <c:v>8192</c:v>
                </c:pt>
                <c:pt idx="7278">
                  <c:v>8192</c:v>
                </c:pt>
                <c:pt idx="7279">
                  <c:v>8192</c:v>
                </c:pt>
                <c:pt idx="7280">
                  <c:v>8192</c:v>
                </c:pt>
                <c:pt idx="7281">
                  <c:v>8192</c:v>
                </c:pt>
                <c:pt idx="7282">
                  <c:v>8192</c:v>
                </c:pt>
                <c:pt idx="7283">
                  <c:v>8192</c:v>
                </c:pt>
                <c:pt idx="7284">
                  <c:v>8192</c:v>
                </c:pt>
                <c:pt idx="7285">
                  <c:v>8192</c:v>
                </c:pt>
                <c:pt idx="7286">
                  <c:v>8192</c:v>
                </c:pt>
                <c:pt idx="7287">
                  <c:v>8192</c:v>
                </c:pt>
                <c:pt idx="7288">
                  <c:v>8192</c:v>
                </c:pt>
                <c:pt idx="7289">
                  <c:v>8192</c:v>
                </c:pt>
                <c:pt idx="7290">
                  <c:v>8192</c:v>
                </c:pt>
                <c:pt idx="7291">
                  <c:v>8192</c:v>
                </c:pt>
                <c:pt idx="7292">
                  <c:v>8192</c:v>
                </c:pt>
                <c:pt idx="7293">
                  <c:v>12288</c:v>
                </c:pt>
                <c:pt idx="7294">
                  <c:v>4096</c:v>
                </c:pt>
                <c:pt idx="7295">
                  <c:v>8192</c:v>
                </c:pt>
                <c:pt idx="7296">
                  <c:v>4096</c:v>
                </c:pt>
                <c:pt idx="7297">
                  <c:v>8192</c:v>
                </c:pt>
                <c:pt idx="7298">
                  <c:v>4096</c:v>
                </c:pt>
                <c:pt idx="7299">
                  <c:v>4096</c:v>
                </c:pt>
                <c:pt idx="7300">
                  <c:v>8192</c:v>
                </c:pt>
                <c:pt idx="7301">
                  <c:v>8192</c:v>
                </c:pt>
                <c:pt idx="7302">
                  <c:v>8192</c:v>
                </c:pt>
                <c:pt idx="7303">
                  <c:v>8192</c:v>
                </c:pt>
                <c:pt idx="7304">
                  <c:v>8192</c:v>
                </c:pt>
                <c:pt idx="7305">
                  <c:v>8192</c:v>
                </c:pt>
                <c:pt idx="7306">
                  <c:v>8192</c:v>
                </c:pt>
                <c:pt idx="7307">
                  <c:v>8192</c:v>
                </c:pt>
                <c:pt idx="7308">
                  <c:v>8192</c:v>
                </c:pt>
                <c:pt idx="7309">
                  <c:v>8192</c:v>
                </c:pt>
                <c:pt idx="7310">
                  <c:v>8192</c:v>
                </c:pt>
                <c:pt idx="7311">
                  <c:v>8192</c:v>
                </c:pt>
                <c:pt idx="7312">
                  <c:v>8192</c:v>
                </c:pt>
                <c:pt idx="7313">
                  <c:v>4096</c:v>
                </c:pt>
                <c:pt idx="7314">
                  <c:v>8192</c:v>
                </c:pt>
                <c:pt idx="7315">
                  <c:v>8192</c:v>
                </c:pt>
                <c:pt idx="7316">
                  <c:v>8192</c:v>
                </c:pt>
                <c:pt idx="7317">
                  <c:v>8192</c:v>
                </c:pt>
                <c:pt idx="7318">
                  <c:v>8192</c:v>
                </c:pt>
                <c:pt idx="7319">
                  <c:v>8192</c:v>
                </c:pt>
                <c:pt idx="7320">
                  <c:v>8192</c:v>
                </c:pt>
                <c:pt idx="7321">
                  <c:v>8192</c:v>
                </c:pt>
                <c:pt idx="7322">
                  <c:v>8192</c:v>
                </c:pt>
                <c:pt idx="7323">
                  <c:v>8192</c:v>
                </c:pt>
                <c:pt idx="7324">
                  <c:v>8192</c:v>
                </c:pt>
                <c:pt idx="7325">
                  <c:v>8192</c:v>
                </c:pt>
                <c:pt idx="7326">
                  <c:v>8192</c:v>
                </c:pt>
                <c:pt idx="7327">
                  <c:v>8192</c:v>
                </c:pt>
                <c:pt idx="7328">
                  <c:v>8192</c:v>
                </c:pt>
                <c:pt idx="7329">
                  <c:v>8192</c:v>
                </c:pt>
                <c:pt idx="7330">
                  <c:v>8192</c:v>
                </c:pt>
                <c:pt idx="7331">
                  <c:v>8192</c:v>
                </c:pt>
                <c:pt idx="7332">
                  <c:v>8192</c:v>
                </c:pt>
                <c:pt idx="7333">
                  <c:v>8192</c:v>
                </c:pt>
                <c:pt idx="7334">
                  <c:v>8192</c:v>
                </c:pt>
                <c:pt idx="7335">
                  <c:v>8192</c:v>
                </c:pt>
                <c:pt idx="7336">
                  <c:v>8192</c:v>
                </c:pt>
                <c:pt idx="7337">
                  <c:v>8192</c:v>
                </c:pt>
                <c:pt idx="7338">
                  <c:v>8192</c:v>
                </c:pt>
                <c:pt idx="7339">
                  <c:v>8192</c:v>
                </c:pt>
                <c:pt idx="7340">
                  <c:v>8192</c:v>
                </c:pt>
                <c:pt idx="7341">
                  <c:v>8192</c:v>
                </c:pt>
                <c:pt idx="7342">
                  <c:v>8192</c:v>
                </c:pt>
                <c:pt idx="7343">
                  <c:v>8192</c:v>
                </c:pt>
                <c:pt idx="7344">
                  <c:v>8192</c:v>
                </c:pt>
                <c:pt idx="7345">
                  <c:v>8192</c:v>
                </c:pt>
                <c:pt idx="7346">
                  <c:v>8192</c:v>
                </c:pt>
                <c:pt idx="7347">
                  <c:v>8192</c:v>
                </c:pt>
                <c:pt idx="7348">
                  <c:v>8192</c:v>
                </c:pt>
                <c:pt idx="7349">
                  <c:v>8192</c:v>
                </c:pt>
                <c:pt idx="7350">
                  <c:v>8192</c:v>
                </c:pt>
                <c:pt idx="7351">
                  <c:v>12288</c:v>
                </c:pt>
                <c:pt idx="7352">
                  <c:v>12288</c:v>
                </c:pt>
                <c:pt idx="7353">
                  <c:v>12288</c:v>
                </c:pt>
                <c:pt idx="7354">
                  <c:v>12288</c:v>
                </c:pt>
                <c:pt idx="7355">
                  <c:v>8192</c:v>
                </c:pt>
                <c:pt idx="7356">
                  <c:v>8192</c:v>
                </c:pt>
                <c:pt idx="7357">
                  <c:v>8192</c:v>
                </c:pt>
                <c:pt idx="7358">
                  <c:v>8192</c:v>
                </c:pt>
                <c:pt idx="7359">
                  <c:v>12288</c:v>
                </c:pt>
                <c:pt idx="7360">
                  <c:v>12288</c:v>
                </c:pt>
                <c:pt idx="7361">
                  <c:v>8192</c:v>
                </c:pt>
                <c:pt idx="7362">
                  <c:v>8192</c:v>
                </c:pt>
                <c:pt idx="7363">
                  <c:v>12288</c:v>
                </c:pt>
                <c:pt idx="7364">
                  <c:v>8192</c:v>
                </c:pt>
                <c:pt idx="7365">
                  <c:v>12288</c:v>
                </c:pt>
                <c:pt idx="7366">
                  <c:v>8192</c:v>
                </c:pt>
                <c:pt idx="7367">
                  <c:v>8192</c:v>
                </c:pt>
                <c:pt idx="7368">
                  <c:v>8192</c:v>
                </c:pt>
                <c:pt idx="7369">
                  <c:v>8192</c:v>
                </c:pt>
                <c:pt idx="7370">
                  <c:v>8192</c:v>
                </c:pt>
                <c:pt idx="7371">
                  <c:v>8192</c:v>
                </c:pt>
                <c:pt idx="7372">
                  <c:v>8192</c:v>
                </c:pt>
                <c:pt idx="7373">
                  <c:v>8192</c:v>
                </c:pt>
                <c:pt idx="7374">
                  <c:v>8192</c:v>
                </c:pt>
                <c:pt idx="7375">
                  <c:v>8192</c:v>
                </c:pt>
                <c:pt idx="7376">
                  <c:v>4096</c:v>
                </c:pt>
                <c:pt idx="7377">
                  <c:v>4096</c:v>
                </c:pt>
                <c:pt idx="7378">
                  <c:v>8192</c:v>
                </c:pt>
                <c:pt idx="7379">
                  <c:v>4096</c:v>
                </c:pt>
                <c:pt idx="7380">
                  <c:v>4096</c:v>
                </c:pt>
                <c:pt idx="7381">
                  <c:v>8192</c:v>
                </c:pt>
                <c:pt idx="7382">
                  <c:v>8192</c:v>
                </c:pt>
                <c:pt idx="7383">
                  <c:v>8192</c:v>
                </c:pt>
                <c:pt idx="7384">
                  <c:v>8192</c:v>
                </c:pt>
                <c:pt idx="7385">
                  <c:v>4096</c:v>
                </c:pt>
                <c:pt idx="7386">
                  <c:v>4096</c:v>
                </c:pt>
                <c:pt idx="7387">
                  <c:v>4096</c:v>
                </c:pt>
                <c:pt idx="7388">
                  <c:v>4096</c:v>
                </c:pt>
                <c:pt idx="7389">
                  <c:v>12288</c:v>
                </c:pt>
                <c:pt idx="7390">
                  <c:v>8192</c:v>
                </c:pt>
                <c:pt idx="7391">
                  <c:v>8192</c:v>
                </c:pt>
                <c:pt idx="7392">
                  <c:v>8192</c:v>
                </c:pt>
                <c:pt idx="7393">
                  <c:v>8192</c:v>
                </c:pt>
                <c:pt idx="7394">
                  <c:v>8192</c:v>
                </c:pt>
                <c:pt idx="7395">
                  <c:v>12288</c:v>
                </c:pt>
                <c:pt idx="7396">
                  <c:v>8192</c:v>
                </c:pt>
                <c:pt idx="7397">
                  <c:v>8192</c:v>
                </c:pt>
                <c:pt idx="7398">
                  <c:v>4096</c:v>
                </c:pt>
                <c:pt idx="7399">
                  <c:v>8192</c:v>
                </c:pt>
                <c:pt idx="7400">
                  <c:v>8192</c:v>
                </c:pt>
                <c:pt idx="7401">
                  <c:v>4096</c:v>
                </c:pt>
                <c:pt idx="7402">
                  <c:v>8192</c:v>
                </c:pt>
                <c:pt idx="7403">
                  <c:v>8192</c:v>
                </c:pt>
                <c:pt idx="7404">
                  <c:v>8192</c:v>
                </c:pt>
                <c:pt idx="7405">
                  <c:v>8192</c:v>
                </c:pt>
                <c:pt idx="7406">
                  <c:v>8192</c:v>
                </c:pt>
                <c:pt idx="7407">
                  <c:v>8192</c:v>
                </c:pt>
                <c:pt idx="7408">
                  <c:v>8192</c:v>
                </c:pt>
                <c:pt idx="7409">
                  <c:v>8192</c:v>
                </c:pt>
                <c:pt idx="7410">
                  <c:v>8192</c:v>
                </c:pt>
                <c:pt idx="7411">
                  <c:v>8192</c:v>
                </c:pt>
                <c:pt idx="7412">
                  <c:v>8192</c:v>
                </c:pt>
                <c:pt idx="7413">
                  <c:v>8192</c:v>
                </c:pt>
                <c:pt idx="7414">
                  <c:v>8192</c:v>
                </c:pt>
                <c:pt idx="7415">
                  <c:v>8192</c:v>
                </c:pt>
                <c:pt idx="7416">
                  <c:v>8192</c:v>
                </c:pt>
                <c:pt idx="7417">
                  <c:v>8192</c:v>
                </c:pt>
                <c:pt idx="7418">
                  <c:v>8192</c:v>
                </c:pt>
                <c:pt idx="7419">
                  <c:v>4096</c:v>
                </c:pt>
                <c:pt idx="7420">
                  <c:v>4096</c:v>
                </c:pt>
                <c:pt idx="7421">
                  <c:v>4096</c:v>
                </c:pt>
                <c:pt idx="7422">
                  <c:v>12288</c:v>
                </c:pt>
                <c:pt idx="7423">
                  <c:v>4096</c:v>
                </c:pt>
                <c:pt idx="7424">
                  <c:v>12288</c:v>
                </c:pt>
                <c:pt idx="7425">
                  <c:v>8192</c:v>
                </c:pt>
                <c:pt idx="7426">
                  <c:v>12288</c:v>
                </c:pt>
                <c:pt idx="7427">
                  <c:v>8192</c:v>
                </c:pt>
                <c:pt idx="7428">
                  <c:v>12288</c:v>
                </c:pt>
                <c:pt idx="7429">
                  <c:v>8192</c:v>
                </c:pt>
                <c:pt idx="7430">
                  <c:v>8192</c:v>
                </c:pt>
                <c:pt idx="7431">
                  <c:v>8192</c:v>
                </c:pt>
                <c:pt idx="7432">
                  <c:v>8192</c:v>
                </c:pt>
                <c:pt idx="7433">
                  <c:v>8192</c:v>
                </c:pt>
                <c:pt idx="7434">
                  <c:v>8192</c:v>
                </c:pt>
                <c:pt idx="7435">
                  <c:v>8192</c:v>
                </c:pt>
                <c:pt idx="7436">
                  <c:v>4096</c:v>
                </c:pt>
                <c:pt idx="7437">
                  <c:v>4096</c:v>
                </c:pt>
                <c:pt idx="7438">
                  <c:v>8192</c:v>
                </c:pt>
                <c:pt idx="7439">
                  <c:v>4096</c:v>
                </c:pt>
                <c:pt idx="7440">
                  <c:v>4096</c:v>
                </c:pt>
                <c:pt idx="7441">
                  <c:v>8192</c:v>
                </c:pt>
                <c:pt idx="7442">
                  <c:v>4096</c:v>
                </c:pt>
                <c:pt idx="7443">
                  <c:v>4096</c:v>
                </c:pt>
                <c:pt idx="7444">
                  <c:v>4096</c:v>
                </c:pt>
                <c:pt idx="7445">
                  <c:v>4096</c:v>
                </c:pt>
                <c:pt idx="7446">
                  <c:v>4096</c:v>
                </c:pt>
                <c:pt idx="7447">
                  <c:v>8192</c:v>
                </c:pt>
                <c:pt idx="7448">
                  <c:v>8192</c:v>
                </c:pt>
                <c:pt idx="7449">
                  <c:v>8192</c:v>
                </c:pt>
                <c:pt idx="7450">
                  <c:v>8192</c:v>
                </c:pt>
                <c:pt idx="7451">
                  <c:v>12288</c:v>
                </c:pt>
                <c:pt idx="7452">
                  <c:v>8192</c:v>
                </c:pt>
                <c:pt idx="7453">
                  <c:v>8192</c:v>
                </c:pt>
                <c:pt idx="7454">
                  <c:v>8192</c:v>
                </c:pt>
                <c:pt idx="7455">
                  <c:v>8192</c:v>
                </c:pt>
                <c:pt idx="7456">
                  <c:v>8192</c:v>
                </c:pt>
                <c:pt idx="7457">
                  <c:v>8192</c:v>
                </c:pt>
                <c:pt idx="7458">
                  <c:v>8192</c:v>
                </c:pt>
                <c:pt idx="7459">
                  <c:v>8192</c:v>
                </c:pt>
                <c:pt idx="7460">
                  <c:v>8192</c:v>
                </c:pt>
                <c:pt idx="7461">
                  <c:v>8192</c:v>
                </c:pt>
                <c:pt idx="7462">
                  <c:v>4096</c:v>
                </c:pt>
                <c:pt idx="7463">
                  <c:v>8192</c:v>
                </c:pt>
                <c:pt idx="7464">
                  <c:v>12288</c:v>
                </c:pt>
                <c:pt idx="7465">
                  <c:v>12288</c:v>
                </c:pt>
                <c:pt idx="7466">
                  <c:v>12288</c:v>
                </c:pt>
                <c:pt idx="7467">
                  <c:v>12288</c:v>
                </c:pt>
                <c:pt idx="7468">
                  <c:v>8192</c:v>
                </c:pt>
                <c:pt idx="7469">
                  <c:v>4096</c:v>
                </c:pt>
                <c:pt idx="7470">
                  <c:v>4096</c:v>
                </c:pt>
                <c:pt idx="7471">
                  <c:v>4096</c:v>
                </c:pt>
                <c:pt idx="7472">
                  <c:v>8192</c:v>
                </c:pt>
                <c:pt idx="7473">
                  <c:v>4096</c:v>
                </c:pt>
                <c:pt idx="7474">
                  <c:v>4096</c:v>
                </c:pt>
                <c:pt idx="7475">
                  <c:v>8192</c:v>
                </c:pt>
                <c:pt idx="7476">
                  <c:v>8192</c:v>
                </c:pt>
                <c:pt idx="7477">
                  <c:v>8192</c:v>
                </c:pt>
                <c:pt idx="7478">
                  <c:v>8192</c:v>
                </c:pt>
                <c:pt idx="7479">
                  <c:v>8192</c:v>
                </c:pt>
                <c:pt idx="7480">
                  <c:v>8192</c:v>
                </c:pt>
                <c:pt idx="7481">
                  <c:v>8192</c:v>
                </c:pt>
                <c:pt idx="7482">
                  <c:v>8192</c:v>
                </c:pt>
                <c:pt idx="7483">
                  <c:v>4096</c:v>
                </c:pt>
                <c:pt idx="7484">
                  <c:v>4096</c:v>
                </c:pt>
                <c:pt idx="7485">
                  <c:v>4096</c:v>
                </c:pt>
                <c:pt idx="7486">
                  <c:v>4096</c:v>
                </c:pt>
                <c:pt idx="7487">
                  <c:v>12288</c:v>
                </c:pt>
                <c:pt idx="7488">
                  <c:v>4096</c:v>
                </c:pt>
                <c:pt idx="7489">
                  <c:v>4096</c:v>
                </c:pt>
                <c:pt idx="7490">
                  <c:v>4096</c:v>
                </c:pt>
                <c:pt idx="7491">
                  <c:v>4096</c:v>
                </c:pt>
                <c:pt idx="7492">
                  <c:v>4096</c:v>
                </c:pt>
                <c:pt idx="7493">
                  <c:v>8192</c:v>
                </c:pt>
                <c:pt idx="7494">
                  <c:v>8192</c:v>
                </c:pt>
                <c:pt idx="7495">
                  <c:v>8192</c:v>
                </c:pt>
                <c:pt idx="7496">
                  <c:v>8192</c:v>
                </c:pt>
                <c:pt idx="7497">
                  <c:v>8192</c:v>
                </c:pt>
                <c:pt idx="7498">
                  <c:v>4096</c:v>
                </c:pt>
                <c:pt idx="7499">
                  <c:v>8192</c:v>
                </c:pt>
                <c:pt idx="7500">
                  <c:v>8192</c:v>
                </c:pt>
                <c:pt idx="7501">
                  <c:v>8192</c:v>
                </c:pt>
                <c:pt idx="7502">
                  <c:v>8192</c:v>
                </c:pt>
                <c:pt idx="7503">
                  <c:v>16384</c:v>
                </c:pt>
                <c:pt idx="7504">
                  <c:v>16384</c:v>
                </c:pt>
                <c:pt idx="7505">
                  <c:v>16384</c:v>
                </c:pt>
                <c:pt idx="7506">
                  <c:v>16384</c:v>
                </c:pt>
                <c:pt idx="7507">
                  <c:v>8192</c:v>
                </c:pt>
                <c:pt idx="7508">
                  <c:v>8192</c:v>
                </c:pt>
                <c:pt idx="7509">
                  <c:v>8192</c:v>
                </c:pt>
                <c:pt idx="7510">
                  <c:v>8192</c:v>
                </c:pt>
                <c:pt idx="7511">
                  <c:v>8192</c:v>
                </c:pt>
                <c:pt idx="7512">
                  <c:v>4096</c:v>
                </c:pt>
                <c:pt idx="7513">
                  <c:v>8192</c:v>
                </c:pt>
                <c:pt idx="7514">
                  <c:v>8192</c:v>
                </c:pt>
                <c:pt idx="7515">
                  <c:v>8192</c:v>
                </c:pt>
                <c:pt idx="7516">
                  <c:v>8192</c:v>
                </c:pt>
                <c:pt idx="7517">
                  <c:v>4096</c:v>
                </c:pt>
                <c:pt idx="7518">
                  <c:v>4096</c:v>
                </c:pt>
                <c:pt idx="7519">
                  <c:v>4096</c:v>
                </c:pt>
                <c:pt idx="7520">
                  <c:v>4096</c:v>
                </c:pt>
                <c:pt idx="7521">
                  <c:v>8192</c:v>
                </c:pt>
                <c:pt idx="7522">
                  <c:v>16384</c:v>
                </c:pt>
                <c:pt idx="7523">
                  <c:v>8192</c:v>
                </c:pt>
                <c:pt idx="7524">
                  <c:v>8192</c:v>
                </c:pt>
                <c:pt idx="7525">
                  <c:v>8192</c:v>
                </c:pt>
                <c:pt idx="7526">
                  <c:v>8192</c:v>
                </c:pt>
                <c:pt idx="7527">
                  <c:v>4096</c:v>
                </c:pt>
                <c:pt idx="7528">
                  <c:v>8192</c:v>
                </c:pt>
                <c:pt idx="7529">
                  <c:v>8192</c:v>
                </c:pt>
                <c:pt idx="7530">
                  <c:v>8192</c:v>
                </c:pt>
                <c:pt idx="7531">
                  <c:v>8192</c:v>
                </c:pt>
                <c:pt idx="7532">
                  <c:v>8192</c:v>
                </c:pt>
                <c:pt idx="7533">
                  <c:v>8192</c:v>
                </c:pt>
                <c:pt idx="7534">
                  <c:v>8192</c:v>
                </c:pt>
                <c:pt idx="7535">
                  <c:v>4096</c:v>
                </c:pt>
                <c:pt idx="7536">
                  <c:v>4096</c:v>
                </c:pt>
                <c:pt idx="7537">
                  <c:v>4096</c:v>
                </c:pt>
                <c:pt idx="7538">
                  <c:v>4096</c:v>
                </c:pt>
                <c:pt idx="7539">
                  <c:v>8192</c:v>
                </c:pt>
                <c:pt idx="7540">
                  <c:v>8192</c:v>
                </c:pt>
                <c:pt idx="7541">
                  <c:v>8192</c:v>
                </c:pt>
                <c:pt idx="7542">
                  <c:v>8192</c:v>
                </c:pt>
                <c:pt idx="7543">
                  <c:v>8192</c:v>
                </c:pt>
                <c:pt idx="7544">
                  <c:v>4096</c:v>
                </c:pt>
                <c:pt idx="7545">
                  <c:v>4096</c:v>
                </c:pt>
                <c:pt idx="7546">
                  <c:v>4096</c:v>
                </c:pt>
                <c:pt idx="7547">
                  <c:v>4096</c:v>
                </c:pt>
                <c:pt idx="7548">
                  <c:v>8192</c:v>
                </c:pt>
                <c:pt idx="7549">
                  <c:v>8192</c:v>
                </c:pt>
                <c:pt idx="7550">
                  <c:v>8192</c:v>
                </c:pt>
                <c:pt idx="7551">
                  <c:v>8192</c:v>
                </c:pt>
                <c:pt idx="7552">
                  <c:v>12288</c:v>
                </c:pt>
                <c:pt idx="7553">
                  <c:v>12288</c:v>
                </c:pt>
                <c:pt idx="7554">
                  <c:v>12288</c:v>
                </c:pt>
                <c:pt idx="7555">
                  <c:v>12288</c:v>
                </c:pt>
                <c:pt idx="7556">
                  <c:v>4096</c:v>
                </c:pt>
                <c:pt idx="7557">
                  <c:v>4096</c:v>
                </c:pt>
                <c:pt idx="7558">
                  <c:v>4096</c:v>
                </c:pt>
                <c:pt idx="7559">
                  <c:v>4096</c:v>
                </c:pt>
                <c:pt idx="7560">
                  <c:v>4096</c:v>
                </c:pt>
                <c:pt idx="7561">
                  <c:v>4096</c:v>
                </c:pt>
                <c:pt idx="7562">
                  <c:v>8192</c:v>
                </c:pt>
                <c:pt idx="7563">
                  <c:v>4096</c:v>
                </c:pt>
                <c:pt idx="7564">
                  <c:v>4096</c:v>
                </c:pt>
                <c:pt idx="7565">
                  <c:v>4096</c:v>
                </c:pt>
                <c:pt idx="7566">
                  <c:v>4096</c:v>
                </c:pt>
                <c:pt idx="7567">
                  <c:v>4096</c:v>
                </c:pt>
                <c:pt idx="7568">
                  <c:v>4096</c:v>
                </c:pt>
                <c:pt idx="7569">
                  <c:v>4096</c:v>
                </c:pt>
                <c:pt idx="7570">
                  <c:v>4096</c:v>
                </c:pt>
                <c:pt idx="7571">
                  <c:v>4096</c:v>
                </c:pt>
                <c:pt idx="7572">
                  <c:v>8192</c:v>
                </c:pt>
                <c:pt idx="7573">
                  <c:v>4096</c:v>
                </c:pt>
                <c:pt idx="7574">
                  <c:v>4096</c:v>
                </c:pt>
                <c:pt idx="7575">
                  <c:v>4096</c:v>
                </c:pt>
                <c:pt idx="7576">
                  <c:v>4096</c:v>
                </c:pt>
                <c:pt idx="7577">
                  <c:v>4096</c:v>
                </c:pt>
                <c:pt idx="7578">
                  <c:v>8192</c:v>
                </c:pt>
                <c:pt idx="7579">
                  <c:v>4096</c:v>
                </c:pt>
                <c:pt idx="7580">
                  <c:v>4096</c:v>
                </c:pt>
                <c:pt idx="7581">
                  <c:v>12288</c:v>
                </c:pt>
                <c:pt idx="7582">
                  <c:v>4096</c:v>
                </c:pt>
                <c:pt idx="7583">
                  <c:v>8192</c:v>
                </c:pt>
                <c:pt idx="7584">
                  <c:v>8192</c:v>
                </c:pt>
                <c:pt idx="7585">
                  <c:v>8192</c:v>
                </c:pt>
                <c:pt idx="7586">
                  <c:v>8192</c:v>
                </c:pt>
                <c:pt idx="7587">
                  <c:v>4096</c:v>
                </c:pt>
                <c:pt idx="7588">
                  <c:v>4096</c:v>
                </c:pt>
                <c:pt idx="7589">
                  <c:v>4096</c:v>
                </c:pt>
                <c:pt idx="7590">
                  <c:v>4096</c:v>
                </c:pt>
                <c:pt idx="7591">
                  <c:v>4096</c:v>
                </c:pt>
                <c:pt idx="7592">
                  <c:v>4096</c:v>
                </c:pt>
                <c:pt idx="7593">
                  <c:v>4096</c:v>
                </c:pt>
                <c:pt idx="7594">
                  <c:v>4096</c:v>
                </c:pt>
                <c:pt idx="7595">
                  <c:v>12288</c:v>
                </c:pt>
                <c:pt idx="7596">
                  <c:v>12288</c:v>
                </c:pt>
                <c:pt idx="7597">
                  <c:v>12288</c:v>
                </c:pt>
                <c:pt idx="7598">
                  <c:v>12288</c:v>
                </c:pt>
                <c:pt idx="7599">
                  <c:v>4096</c:v>
                </c:pt>
                <c:pt idx="7600">
                  <c:v>4096</c:v>
                </c:pt>
                <c:pt idx="7601">
                  <c:v>8192</c:v>
                </c:pt>
                <c:pt idx="7602">
                  <c:v>4096</c:v>
                </c:pt>
                <c:pt idx="7603">
                  <c:v>4096</c:v>
                </c:pt>
                <c:pt idx="7604">
                  <c:v>4096</c:v>
                </c:pt>
                <c:pt idx="7605">
                  <c:v>8192</c:v>
                </c:pt>
                <c:pt idx="7606">
                  <c:v>4096</c:v>
                </c:pt>
                <c:pt idx="7607">
                  <c:v>8192</c:v>
                </c:pt>
                <c:pt idx="7608">
                  <c:v>4096</c:v>
                </c:pt>
                <c:pt idx="7609">
                  <c:v>4096</c:v>
                </c:pt>
                <c:pt idx="7610">
                  <c:v>8192</c:v>
                </c:pt>
                <c:pt idx="7611">
                  <c:v>8192</c:v>
                </c:pt>
                <c:pt idx="7612">
                  <c:v>4096</c:v>
                </c:pt>
                <c:pt idx="7613">
                  <c:v>4096</c:v>
                </c:pt>
                <c:pt idx="7614">
                  <c:v>8192</c:v>
                </c:pt>
                <c:pt idx="7615">
                  <c:v>8192</c:v>
                </c:pt>
                <c:pt idx="7616">
                  <c:v>8192</c:v>
                </c:pt>
                <c:pt idx="7617">
                  <c:v>8192</c:v>
                </c:pt>
                <c:pt idx="7618">
                  <c:v>4096</c:v>
                </c:pt>
                <c:pt idx="7619">
                  <c:v>4096</c:v>
                </c:pt>
                <c:pt idx="7620">
                  <c:v>12288</c:v>
                </c:pt>
                <c:pt idx="7621">
                  <c:v>4096</c:v>
                </c:pt>
                <c:pt idx="7622">
                  <c:v>4096</c:v>
                </c:pt>
                <c:pt idx="7623">
                  <c:v>4096</c:v>
                </c:pt>
                <c:pt idx="7624">
                  <c:v>8192</c:v>
                </c:pt>
                <c:pt idx="7625">
                  <c:v>4096</c:v>
                </c:pt>
                <c:pt idx="7626">
                  <c:v>4096</c:v>
                </c:pt>
                <c:pt idx="7627">
                  <c:v>4096</c:v>
                </c:pt>
                <c:pt idx="7628">
                  <c:v>4096</c:v>
                </c:pt>
                <c:pt idx="7629">
                  <c:v>8192</c:v>
                </c:pt>
                <c:pt idx="7630">
                  <c:v>4096</c:v>
                </c:pt>
                <c:pt idx="7631">
                  <c:v>4096</c:v>
                </c:pt>
                <c:pt idx="7632">
                  <c:v>4096</c:v>
                </c:pt>
                <c:pt idx="7633">
                  <c:v>4096</c:v>
                </c:pt>
                <c:pt idx="7634">
                  <c:v>4096</c:v>
                </c:pt>
                <c:pt idx="7635">
                  <c:v>8192</c:v>
                </c:pt>
                <c:pt idx="7636">
                  <c:v>8192</c:v>
                </c:pt>
                <c:pt idx="7637">
                  <c:v>4096</c:v>
                </c:pt>
                <c:pt idx="7638">
                  <c:v>4096</c:v>
                </c:pt>
                <c:pt idx="7639">
                  <c:v>8192</c:v>
                </c:pt>
                <c:pt idx="7640">
                  <c:v>4096</c:v>
                </c:pt>
                <c:pt idx="7641">
                  <c:v>4096</c:v>
                </c:pt>
                <c:pt idx="7642">
                  <c:v>8192</c:v>
                </c:pt>
                <c:pt idx="7643">
                  <c:v>8192</c:v>
                </c:pt>
                <c:pt idx="7644">
                  <c:v>8192</c:v>
                </c:pt>
                <c:pt idx="7645">
                  <c:v>8192</c:v>
                </c:pt>
                <c:pt idx="7646">
                  <c:v>8192</c:v>
                </c:pt>
                <c:pt idx="7647">
                  <c:v>4096</c:v>
                </c:pt>
                <c:pt idx="7648">
                  <c:v>8192</c:v>
                </c:pt>
                <c:pt idx="7649">
                  <c:v>8192</c:v>
                </c:pt>
                <c:pt idx="7650">
                  <c:v>8192</c:v>
                </c:pt>
                <c:pt idx="7651">
                  <c:v>8192</c:v>
                </c:pt>
                <c:pt idx="7652">
                  <c:v>8192</c:v>
                </c:pt>
                <c:pt idx="7653">
                  <c:v>8192</c:v>
                </c:pt>
                <c:pt idx="7654">
                  <c:v>8192</c:v>
                </c:pt>
                <c:pt idx="7655">
                  <c:v>8192</c:v>
                </c:pt>
                <c:pt idx="7656">
                  <c:v>4096</c:v>
                </c:pt>
                <c:pt idx="7657">
                  <c:v>4096</c:v>
                </c:pt>
                <c:pt idx="7658">
                  <c:v>4096</c:v>
                </c:pt>
                <c:pt idx="7659">
                  <c:v>4096</c:v>
                </c:pt>
                <c:pt idx="7660">
                  <c:v>8192</c:v>
                </c:pt>
                <c:pt idx="7661">
                  <c:v>8192</c:v>
                </c:pt>
                <c:pt idx="7662">
                  <c:v>8192</c:v>
                </c:pt>
                <c:pt idx="7663">
                  <c:v>8192</c:v>
                </c:pt>
                <c:pt idx="7664">
                  <c:v>8192</c:v>
                </c:pt>
                <c:pt idx="7665">
                  <c:v>8192</c:v>
                </c:pt>
                <c:pt idx="7666">
                  <c:v>8192</c:v>
                </c:pt>
                <c:pt idx="7667">
                  <c:v>8192</c:v>
                </c:pt>
                <c:pt idx="7668">
                  <c:v>4096</c:v>
                </c:pt>
                <c:pt idx="7669">
                  <c:v>4096</c:v>
                </c:pt>
                <c:pt idx="7670">
                  <c:v>4096</c:v>
                </c:pt>
                <c:pt idx="7671">
                  <c:v>4096</c:v>
                </c:pt>
                <c:pt idx="7672">
                  <c:v>4096</c:v>
                </c:pt>
                <c:pt idx="7673">
                  <c:v>4096</c:v>
                </c:pt>
                <c:pt idx="7674">
                  <c:v>8192</c:v>
                </c:pt>
                <c:pt idx="7675">
                  <c:v>8192</c:v>
                </c:pt>
                <c:pt idx="7676">
                  <c:v>8192</c:v>
                </c:pt>
                <c:pt idx="7677">
                  <c:v>8192</c:v>
                </c:pt>
                <c:pt idx="7678">
                  <c:v>8192</c:v>
                </c:pt>
                <c:pt idx="7679">
                  <c:v>8192</c:v>
                </c:pt>
                <c:pt idx="7680">
                  <c:v>8192</c:v>
                </c:pt>
                <c:pt idx="7681">
                  <c:v>8192</c:v>
                </c:pt>
                <c:pt idx="7682">
                  <c:v>8192</c:v>
                </c:pt>
                <c:pt idx="7683">
                  <c:v>8192</c:v>
                </c:pt>
                <c:pt idx="7684">
                  <c:v>8192</c:v>
                </c:pt>
                <c:pt idx="7685">
                  <c:v>8192</c:v>
                </c:pt>
                <c:pt idx="7686">
                  <c:v>8192</c:v>
                </c:pt>
                <c:pt idx="7687">
                  <c:v>8192</c:v>
                </c:pt>
                <c:pt idx="7688">
                  <c:v>8192</c:v>
                </c:pt>
                <c:pt idx="7689">
                  <c:v>8192</c:v>
                </c:pt>
                <c:pt idx="7690">
                  <c:v>8192</c:v>
                </c:pt>
                <c:pt idx="7691">
                  <c:v>8192</c:v>
                </c:pt>
                <c:pt idx="7692">
                  <c:v>8192</c:v>
                </c:pt>
                <c:pt idx="7693">
                  <c:v>8192</c:v>
                </c:pt>
                <c:pt idx="7694">
                  <c:v>8192</c:v>
                </c:pt>
                <c:pt idx="7695">
                  <c:v>8192</c:v>
                </c:pt>
                <c:pt idx="7696">
                  <c:v>8192</c:v>
                </c:pt>
                <c:pt idx="7697">
                  <c:v>4096</c:v>
                </c:pt>
                <c:pt idx="7698">
                  <c:v>8192</c:v>
                </c:pt>
                <c:pt idx="7699">
                  <c:v>8192</c:v>
                </c:pt>
                <c:pt idx="7700">
                  <c:v>4096</c:v>
                </c:pt>
                <c:pt idx="7701">
                  <c:v>8192</c:v>
                </c:pt>
                <c:pt idx="7702">
                  <c:v>8192</c:v>
                </c:pt>
                <c:pt idx="7703">
                  <c:v>8192</c:v>
                </c:pt>
                <c:pt idx="7704">
                  <c:v>8192</c:v>
                </c:pt>
                <c:pt idx="7705">
                  <c:v>4096</c:v>
                </c:pt>
                <c:pt idx="7706">
                  <c:v>4096</c:v>
                </c:pt>
                <c:pt idx="7707">
                  <c:v>4096</c:v>
                </c:pt>
                <c:pt idx="7708">
                  <c:v>4096</c:v>
                </c:pt>
                <c:pt idx="7709">
                  <c:v>8192</c:v>
                </c:pt>
                <c:pt idx="7710">
                  <c:v>8192</c:v>
                </c:pt>
                <c:pt idx="7711">
                  <c:v>12288</c:v>
                </c:pt>
                <c:pt idx="7712">
                  <c:v>12288</c:v>
                </c:pt>
                <c:pt idx="7713">
                  <c:v>12288</c:v>
                </c:pt>
                <c:pt idx="7714">
                  <c:v>12288</c:v>
                </c:pt>
                <c:pt idx="7715">
                  <c:v>8192</c:v>
                </c:pt>
                <c:pt idx="7716">
                  <c:v>8192</c:v>
                </c:pt>
                <c:pt idx="7717">
                  <c:v>8192</c:v>
                </c:pt>
                <c:pt idx="7718">
                  <c:v>8192</c:v>
                </c:pt>
                <c:pt idx="7719">
                  <c:v>4096</c:v>
                </c:pt>
                <c:pt idx="7720">
                  <c:v>8192</c:v>
                </c:pt>
                <c:pt idx="7721">
                  <c:v>8192</c:v>
                </c:pt>
                <c:pt idx="7722">
                  <c:v>4096</c:v>
                </c:pt>
                <c:pt idx="7723">
                  <c:v>8192</c:v>
                </c:pt>
                <c:pt idx="7724">
                  <c:v>4096</c:v>
                </c:pt>
                <c:pt idx="7725">
                  <c:v>4096</c:v>
                </c:pt>
                <c:pt idx="7726">
                  <c:v>4096</c:v>
                </c:pt>
                <c:pt idx="7727">
                  <c:v>8192</c:v>
                </c:pt>
                <c:pt idx="7728">
                  <c:v>8192</c:v>
                </c:pt>
                <c:pt idx="7729">
                  <c:v>4096</c:v>
                </c:pt>
                <c:pt idx="7730">
                  <c:v>4096</c:v>
                </c:pt>
                <c:pt idx="7731">
                  <c:v>4096</c:v>
                </c:pt>
                <c:pt idx="7732">
                  <c:v>4096</c:v>
                </c:pt>
                <c:pt idx="7733">
                  <c:v>12288</c:v>
                </c:pt>
                <c:pt idx="7734">
                  <c:v>8192</c:v>
                </c:pt>
                <c:pt idx="7735">
                  <c:v>8192</c:v>
                </c:pt>
                <c:pt idx="7736">
                  <c:v>8192</c:v>
                </c:pt>
                <c:pt idx="7737">
                  <c:v>8192</c:v>
                </c:pt>
                <c:pt idx="7738">
                  <c:v>8192</c:v>
                </c:pt>
                <c:pt idx="7739">
                  <c:v>8192</c:v>
                </c:pt>
                <c:pt idx="7740">
                  <c:v>8192</c:v>
                </c:pt>
                <c:pt idx="7741">
                  <c:v>8192</c:v>
                </c:pt>
                <c:pt idx="7742">
                  <c:v>8192</c:v>
                </c:pt>
                <c:pt idx="7743">
                  <c:v>8192</c:v>
                </c:pt>
                <c:pt idx="7744">
                  <c:v>8192</c:v>
                </c:pt>
                <c:pt idx="7745">
                  <c:v>8192</c:v>
                </c:pt>
                <c:pt idx="7746">
                  <c:v>8192</c:v>
                </c:pt>
                <c:pt idx="7747">
                  <c:v>8192</c:v>
                </c:pt>
                <c:pt idx="7748">
                  <c:v>8192</c:v>
                </c:pt>
                <c:pt idx="7749">
                  <c:v>8192</c:v>
                </c:pt>
                <c:pt idx="7750">
                  <c:v>4096</c:v>
                </c:pt>
                <c:pt idx="7751">
                  <c:v>8192</c:v>
                </c:pt>
                <c:pt idx="7752">
                  <c:v>8192</c:v>
                </c:pt>
                <c:pt idx="7753">
                  <c:v>8192</c:v>
                </c:pt>
                <c:pt idx="7754">
                  <c:v>8192</c:v>
                </c:pt>
                <c:pt idx="7755">
                  <c:v>8192</c:v>
                </c:pt>
                <c:pt idx="7756">
                  <c:v>8192</c:v>
                </c:pt>
                <c:pt idx="7757">
                  <c:v>8192</c:v>
                </c:pt>
                <c:pt idx="7758">
                  <c:v>8192</c:v>
                </c:pt>
                <c:pt idx="7759">
                  <c:v>8192</c:v>
                </c:pt>
                <c:pt idx="7760">
                  <c:v>4096</c:v>
                </c:pt>
                <c:pt idx="7761">
                  <c:v>8192</c:v>
                </c:pt>
                <c:pt idx="7762">
                  <c:v>8192</c:v>
                </c:pt>
                <c:pt idx="7763">
                  <c:v>4096</c:v>
                </c:pt>
                <c:pt idx="7764">
                  <c:v>4096</c:v>
                </c:pt>
                <c:pt idx="7765">
                  <c:v>4096</c:v>
                </c:pt>
                <c:pt idx="7766">
                  <c:v>4096</c:v>
                </c:pt>
                <c:pt idx="7767">
                  <c:v>4096</c:v>
                </c:pt>
                <c:pt idx="7768">
                  <c:v>4096</c:v>
                </c:pt>
                <c:pt idx="7769">
                  <c:v>4096</c:v>
                </c:pt>
                <c:pt idx="7770">
                  <c:v>8192</c:v>
                </c:pt>
                <c:pt idx="7771">
                  <c:v>4096</c:v>
                </c:pt>
                <c:pt idx="7772">
                  <c:v>4096</c:v>
                </c:pt>
                <c:pt idx="7773">
                  <c:v>4096</c:v>
                </c:pt>
                <c:pt idx="7774">
                  <c:v>4096</c:v>
                </c:pt>
                <c:pt idx="7775">
                  <c:v>4096</c:v>
                </c:pt>
                <c:pt idx="7776">
                  <c:v>8192</c:v>
                </c:pt>
                <c:pt idx="7777">
                  <c:v>8192</c:v>
                </c:pt>
                <c:pt idx="7778">
                  <c:v>8192</c:v>
                </c:pt>
                <c:pt idx="7779">
                  <c:v>8192</c:v>
                </c:pt>
                <c:pt idx="7780">
                  <c:v>8192</c:v>
                </c:pt>
                <c:pt idx="7781">
                  <c:v>8192</c:v>
                </c:pt>
                <c:pt idx="7782">
                  <c:v>4096</c:v>
                </c:pt>
                <c:pt idx="7783">
                  <c:v>8192</c:v>
                </c:pt>
                <c:pt idx="7784">
                  <c:v>8192</c:v>
                </c:pt>
                <c:pt idx="7785">
                  <c:v>8192</c:v>
                </c:pt>
                <c:pt idx="7786">
                  <c:v>8192</c:v>
                </c:pt>
                <c:pt idx="7787">
                  <c:v>8192</c:v>
                </c:pt>
                <c:pt idx="7788">
                  <c:v>8192</c:v>
                </c:pt>
                <c:pt idx="7789">
                  <c:v>8192</c:v>
                </c:pt>
                <c:pt idx="7790">
                  <c:v>8192</c:v>
                </c:pt>
                <c:pt idx="7791">
                  <c:v>8192</c:v>
                </c:pt>
                <c:pt idx="7792">
                  <c:v>4096</c:v>
                </c:pt>
                <c:pt idx="7793">
                  <c:v>4096</c:v>
                </c:pt>
                <c:pt idx="7794">
                  <c:v>4096</c:v>
                </c:pt>
                <c:pt idx="7795">
                  <c:v>4096</c:v>
                </c:pt>
                <c:pt idx="7796">
                  <c:v>4096</c:v>
                </c:pt>
                <c:pt idx="7797">
                  <c:v>4096</c:v>
                </c:pt>
                <c:pt idx="7798">
                  <c:v>8192</c:v>
                </c:pt>
                <c:pt idx="7799">
                  <c:v>8192</c:v>
                </c:pt>
                <c:pt idx="7800">
                  <c:v>4096</c:v>
                </c:pt>
                <c:pt idx="7801">
                  <c:v>4096</c:v>
                </c:pt>
                <c:pt idx="7802">
                  <c:v>8192</c:v>
                </c:pt>
                <c:pt idx="7803">
                  <c:v>4096</c:v>
                </c:pt>
                <c:pt idx="7804">
                  <c:v>4096</c:v>
                </c:pt>
                <c:pt idx="7805">
                  <c:v>8192</c:v>
                </c:pt>
                <c:pt idx="7806">
                  <c:v>8192</c:v>
                </c:pt>
                <c:pt idx="7807">
                  <c:v>8192</c:v>
                </c:pt>
                <c:pt idx="7808">
                  <c:v>12288</c:v>
                </c:pt>
                <c:pt idx="7809">
                  <c:v>12288</c:v>
                </c:pt>
                <c:pt idx="7810">
                  <c:v>12288</c:v>
                </c:pt>
                <c:pt idx="7811">
                  <c:v>12288</c:v>
                </c:pt>
                <c:pt idx="7812">
                  <c:v>4096</c:v>
                </c:pt>
                <c:pt idx="7813">
                  <c:v>4096</c:v>
                </c:pt>
                <c:pt idx="7814">
                  <c:v>4096</c:v>
                </c:pt>
                <c:pt idx="7815">
                  <c:v>4096</c:v>
                </c:pt>
                <c:pt idx="7816">
                  <c:v>4096</c:v>
                </c:pt>
                <c:pt idx="7817">
                  <c:v>8192</c:v>
                </c:pt>
                <c:pt idx="7818">
                  <c:v>4096</c:v>
                </c:pt>
                <c:pt idx="7819">
                  <c:v>8192</c:v>
                </c:pt>
                <c:pt idx="7820">
                  <c:v>4096</c:v>
                </c:pt>
                <c:pt idx="7821">
                  <c:v>4096</c:v>
                </c:pt>
                <c:pt idx="7822">
                  <c:v>4096</c:v>
                </c:pt>
                <c:pt idx="7823">
                  <c:v>4096</c:v>
                </c:pt>
                <c:pt idx="7824">
                  <c:v>8192</c:v>
                </c:pt>
                <c:pt idx="7825">
                  <c:v>8192</c:v>
                </c:pt>
                <c:pt idx="7826">
                  <c:v>8192</c:v>
                </c:pt>
                <c:pt idx="7827">
                  <c:v>8192</c:v>
                </c:pt>
                <c:pt idx="7828">
                  <c:v>4096</c:v>
                </c:pt>
                <c:pt idx="7829">
                  <c:v>4096</c:v>
                </c:pt>
                <c:pt idx="7830">
                  <c:v>4096</c:v>
                </c:pt>
                <c:pt idx="7831">
                  <c:v>4096</c:v>
                </c:pt>
                <c:pt idx="7832">
                  <c:v>8192</c:v>
                </c:pt>
                <c:pt idx="7833">
                  <c:v>8192</c:v>
                </c:pt>
                <c:pt idx="7834">
                  <c:v>8192</c:v>
                </c:pt>
                <c:pt idx="7835">
                  <c:v>8192</c:v>
                </c:pt>
                <c:pt idx="7836">
                  <c:v>12288</c:v>
                </c:pt>
                <c:pt idx="7837">
                  <c:v>4096</c:v>
                </c:pt>
                <c:pt idx="7838">
                  <c:v>8192</c:v>
                </c:pt>
                <c:pt idx="7839">
                  <c:v>8192</c:v>
                </c:pt>
                <c:pt idx="7840">
                  <c:v>8192</c:v>
                </c:pt>
                <c:pt idx="7841">
                  <c:v>8192</c:v>
                </c:pt>
                <c:pt idx="7842">
                  <c:v>8192</c:v>
                </c:pt>
                <c:pt idx="7843">
                  <c:v>4096</c:v>
                </c:pt>
                <c:pt idx="7844">
                  <c:v>4096</c:v>
                </c:pt>
                <c:pt idx="7845">
                  <c:v>4096</c:v>
                </c:pt>
                <c:pt idx="7846">
                  <c:v>4096</c:v>
                </c:pt>
                <c:pt idx="7847">
                  <c:v>4096</c:v>
                </c:pt>
                <c:pt idx="7848">
                  <c:v>4096</c:v>
                </c:pt>
                <c:pt idx="7849">
                  <c:v>4096</c:v>
                </c:pt>
                <c:pt idx="7850">
                  <c:v>4096</c:v>
                </c:pt>
                <c:pt idx="7851">
                  <c:v>4096</c:v>
                </c:pt>
                <c:pt idx="7852">
                  <c:v>4096</c:v>
                </c:pt>
                <c:pt idx="7853">
                  <c:v>8192</c:v>
                </c:pt>
                <c:pt idx="7854">
                  <c:v>4096</c:v>
                </c:pt>
                <c:pt idx="7855">
                  <c:v>4096</c:v>
                </c:pt>
                <c:pt idx="7856">
                  <c:v>4096</c:v>
                </c:pt>
                <c:pt idx="7857">
                  <c:v>4096</c:v>
                </c:pt>
                <c:pt idx="7858">
                  <c:v>8192</c:v>
                </c:pt>
                <c:pt idx="7859">
                  <c:v>4096</c:v>
                </c:pt>
                <c:pt idx="7860">
                  <c:v>12288</c:v>
                </c:pt>
                <c:pt idx="7861">
                  <c:v>4096</c:v>
                </c:pt>
                <c:pt idx="7862">
                  <c:v>12288</c:v>
                </c:pt>
                <c:pt idx="7863">
                  <c:v>12288</c:v>
                </c:pt>
                <c:pt idx="7864">
                  <c:v>12288</c:v>
                </c:pt>
                <c:pt idx="7865">
                  <c:v>8192</c:v>
                </c:pt>
                <c:pt idx="7866">
                  <c:v>8192</c:v>
                </c:pt>
                <c:pt idx="7867">
                  <c:v>8192</c:v>
                </c:pt>
                <c:pt idx="7868">
                  <c:v>8192</c:v>
                </c:pt>
                <c:pt idx="7869">
                  <c:v>4096</c:v>
                </c:pt>
                <c:pt idx="7870">
                  <c:v>4096</c:v>
                </c:pt>
                <c:pt idx="7871">
                  <c:v>4096</c:v>
                </c:pt>
                <c:pt idx="7872">
                  <c:v>8192</c:v>
                </c:pt>
                <c:pt idx="7873">
                  <c:v>8192</c:v>
                </c:pt>
                <c:pt idx="7874">
                  <c:v>4096</c:v>
                </c:pt>
                <c:pt idx="7875">
                  <c:v>4096</c:v>
                </c:pt>
                <c:pt idx="7876">
                  <c:v>8192</c:v>
                </c:pt>
                <c:pt idx="7877">
                  <c:v>8192</c:v>
                </c:pt>
                <c:pt idx="7878">
                  <c:v>8192</c:v>
                </c:pt>
                <c:pt idx="7879">
                  <c:v>12288</c:v>
                </c:pt>
                <c:pt idx="7880">
                  <c:v>4096</c:v>
                </c:pt>
                <c:pt idx="7881">
                  <c:v>4096</c:v>
                </c:pt>
                <c:pt idx="7882">
                  <c:v>4096</c:v>
                </c:pt>
                <c:pt idx="7883">
                  <c:v>4096</c:v>
                </c:pt>
                <c:pt idx="7884">
                  <c:v>8192</c:v>
                </c:pt>
                <c:pt idx="7885">
                  <c:v>8192</c:v>
                </c:pt>
                <c:pt idx="7886">
                  <c:v>8192</c:v>
                </c:pt>
                <c:pt idx="7887">
                  <c:v>8192</c:v>
                </c:pt>
                <c:pt idx="7888">
                  <c:v>8192</c:v>
                </c:pt>
                <c:pt idx="7889">
                  <c:v>8192</c:v>
                </c:pt>
                <c:pt idx="7890">
                  <c:v>8192</c:v>
                </c:pt>
                <c:pt idx="7891">
                  <c:v>8192</c:v>
                </c:pt>
                <c:pt idx="7892">
                  <c:v>4096</c:v>
                </c:pt>
                <c:pt idx="7893">
                  <c:v>8192</c:v>
                </c:pt>
                <c:pt idx="7894">
                  <c:v>4096</c:v>
                </c:pt>
                <c:pt idx="7895">
                  <c:v>4096</c:v>
                </c:pt>
                <c:pt idx="7896">
                  <c:v>4096</c:v>
                </c:pt>
                <c:pt idx="7897">
                  <c:v>4096</c:v>
                </c:pt>
                <c:pt idx="7898">
                  <c:v>4096</c:v>
                </c:pt>
                <c:pt idx="7899">
                  <c:v>4096</c:v>
                </c:pt>
                <c:pt idx="7900">
                  <c:v>8192</c:v>
                </c:pt>
                <c:pt idx="7901">
                  <c:v>4096</c:v>
                </c:pt>
                <c:pt idx="7902">
                  <c:v>8192</c:v>
                </c:pt>
                <c:pt idx="7903">
                  <c:v>4096</c:v>
                </c:pt>
                <c:pt idx="7904">
                  <c:v>8192</c:v>
                </c:pt>
                <c:pt idx="7905">
                  <c:v>4096</c:v>
                </c:pt>
                <c:pt idx="7906">
                  <c:v>8192</c:v>
                </c:pt>
                <c:pt idx="7907">
                  <c:v>8192</c:v>
                </c:pt>
                <c:pt idx="7908">
                  <c:v>8192</c:v>
                </c:pt>
                <c:pt idx="7909">
                  <c:v>8192</c:v>
                </c:pt>
                <c:pt idx="7910">
                  <c:v>8192</c:v>
                </c:pt>
                <c:pt idx="7911">
                  <c:v>8192</c:v>
                </c:pt>
                <c:pt idx="7912">
                  <c:v>8192</c:v>
                </c:pt>
                <c:pt idx="7913">
                  <c:v>8192</c:v>
                </c:pt>
                <c:pt idx="7914">
                  <c:v>8192</c:v>
                </c:pt>
                <c:pt idx="7915">
                  <c:v>8192</c:v>
                </c:pt>
                <c:pt idx="7916">
                  <c:v>8192</c:v>
                </c:pt>
                <c:pt idx="7917">
                  <c:v>4096</c:v>
                </c:pt>
                <c:pt idx="7918">
                  <c:v>4096</c:v>
                </c:pt>
                <c:pt idx="7919">
                  <c:v>4096</c:v>
                </c:pt>
                <c:pt idx="7920">
                  <c:v>4096</c:v>
                </c:pt>
                <c:pt idx="7921">
                  <c:v>4096</c:v>
                </c:pt>
                <c:pt idx="7922">
                  <c:v>8192</c:v>
                </c:pt>
                <c:pt idx="7923">
                  <c:v>8192</c:v>
                </c:pt>
                <c:pt idx="7924">
                  <c:v>4096</c:v>
                </c:pt>
                <c:pt idx="7925">
                  <c:v>8192</c:v>
                </c:pt>
                <c:pt idx="7926">
                  <c:v>8192</c:v>
                </c:pt>
                <c:pt idx="7927">
                  <c:v>8192</c:v>
                </c:pt>
                <c:pt idx="7928">
                  <c:v>8192</c:v>
                </c:pt>
                <c:pt idx="7929">
                  <c:v>8192</c:v>
                </c:pt>
                <c:pt idx="7930">
                  <c:v>8192</c:v>
                </c:pt>
                <c:pt idx="7931">
                  <c:v>8192</c:v>
                </c:pt>
                <c:pt idx="7932">
                  <c:v>4096</c:v>
                </c:pt>
                <c:pt idx="7933">
                  <c:v>4096</c:v>
                </c:pt>
                <c:pt idx="7934">
                  <c:v>4096</c:v>
                </c:pt>
                <c:pt idx="7935">
                  <c:v>4096</c:v>
                </c:pt>
                <c:pt idx="7936">
                  <c:v>8192</c:v>
                </c:pt>
                <c:pt idx="7937">
                  <c:v>8192</c:v>
                </c:pt>
                <c:pt idx="7938">
                  <c:v>4096</c:v>
                </c:pt>
                <c:pt idx="7939">
                  <c:v>8192</c:v>
                </c:pt>
                <c:pt idx="7940">
                  <c:v>8192</c:v>
                </c:pt>
                <c:pt idx="7941">
                  <c:v>8192</c:v>
                </c:pt>
                <c:pt idx="7942">
                  <c:v>8192</c:v>
                </c:pt>
                <c:pt idx="7943">
                  <c:v>8192</c:v>
                </c:pt>
                <c:pt idx="7944">
                  <c:v>8192</c:v>
                </c:pt>
                <c:pt idx="7945">
                  <c:v>8192</c:v>
                </c:pt>
                <c:pt idx="7946">
                  <c:v>8192</c:v>
                </c:pt>
                <c:pt idx="7947">
                  <c:v>4096</c:v>
                </c:pt>
                <c:pt idx="7948">
                  <c:v>8192</c:v>
                </c:pt>
                <c:pt idx="7949">
                  <c:v>8192</c:v>
                </c:pt>
                <c:pt idx="7950">
                  <c:v>8192</c:v>
                </c:pt>
                <c:pt idx="7951">
                  <c:v>8192</c:v>
                </c:pt>
                <c:pt idx="7952">
                  <c:v>8192</c:v>
                </c:pt>
                <c:pt idx="7953">
                  <c:v>8192</c:v>
                </c:pt>
                <c:pt idx="7954">
                  <c:v>8192</c:v>
                </c:pt>
                <c:pt idx="7955">
                  <c:v>8192</c:v>
                </c:pt>
                <c:pt idx="7956">
                  <c:v>8192</c:v>
                </c:pt>
                <c:pt idx="7957">
                  <c:v>8192</c:v>
                </c:pt>
                <c:pt idx="7958">
                  <c:v>8192</c:v>
                </c:pt>
                <c:pt idx="7959">
                  <c:v>4096</c:v>
                </c:pt>
                <c:pt idx="7960">
                  <c:v>4096</c:v>
                </c:pt>
                <c:pt idx="7961">
                  <c:v>4096</c:v>
                </c:pt>
                <c:pt idx="7962">
                  <c:v>4096</c:v>
                </c:pt>
                <c:pt idx="7963">
                  <c:v>8192</c:v>
                </c:pt>
                <c:pt idx="7964">
                  <c:v>8192</c:v>
                </c:pt>
                <c:pt idx="7965">
                  <c:v>8192</c:v>
                </c:pt>
                <c:pt idx="7966">
                  <c:v>8192</c:v>
                </c:pt>
                <c:pt idx="7967">
                  <c:v>8192</c:v>
                </c:pt>
                <c:pt idx="7968">
                  <c:v>8192</c:v>
                </c:pt>
                <c:pt idx="7969">
                  <c:v>8192</c:v>
                </c:pt>
                <c:pt idx="7970">
                  <c:v>4096</c:v>
                </c:pt>
                <c:pt idx="7971">
                  <c:v>4096</c:v>
                </c:pt>
                <c:pt idx="7972">
                  <c:v>4096</c:v>
                </c:pt>
                <c:pt idx="7973">
                  <c:v>4096</c:v>
                </c:pt>
                <c:pt idx="7974">
                  <c:v>8192</c:v>
                </c:pt>
                <c:pt idx="7975">
                  <c:v>8192</c:v>
                </c:pt>
                <c:pt idx="7976">
                  <c:v>8192</c:v>
                </c:pt>
                <c:pt idx="7977">
                  <c:v>8192</c:v>
                </c:pt>
                <c:pt idx="7978">
                  <c:v>4096</c:v>
                </c:pt>
                <c:pt idx="7979">
                  <c:v>8192</c:v>
                </c:pt>
                <c:pt idx="7980">
                  <c:v>4096</c:v>
                </c:pt>
                <c:pt idx="7981">
                  <c:v>8192</c:v>
                </c:pt>
                <c:pt idx="7982">
                  <c:v>8192</c:v>
                </c:pt>
                <c:pt idx="7983">
                  <c:v>8192</c:v>
                </c:pt>
                <c:pt idx="7984">
                  <c:v>8192</c:v>
                </c:pt>
                <c:pt idx="7985">
                  <c:v>12288</c:v>
                </c:pt>
                <c:pt idx="7986">
                  <c:v>12288</c:v>
                </c:pt>
                <c:pt idx="7987">
                  <c:v>12288</c:v>
                </c:pt>
                <c:pt idx="7988">
                  <c:v>12288</c:v>
                </c:pt>
                <c:pt idx="7989">
                  <c:v>8192</c:v>
                </c:pt>
                <c:pt idx="7990">
                  <c:v>4096</c:v>
                </c:pt>
                <c:pt idx="7991">
                  <c:v>4096</c:v>
                </c:pt>
                <c:pt idx="7992">
                  <c:v>4096</c:v>
                </c:pt>
                <c:pt idx="7993">
                  <c:v>4096</c:v>
                </c:pt>
                <c:pt idx="7994">
                  <c:v>8192</c:v>
                </c:pt>
                <c:pt idx="7995">
                  <c:v>8192</c:v>
                </c:pt>
                <c:pt idx="7996">
                  <c:v>8192</c:v>
                </c:pt>
                <c:pt idx="7997">
                  <c:v>8192</c:v>
                </c:pt>
                <c:pt idx="7998">
                  <c:v>4096</c:v>
                </c:pt>
                <c:pt idx="7999">
                  <c:v>4096</c:v>
                </c:pt>
                <c:pt idx="8000">
                  <c:v>4096</c:v>
                </c:pt>
                <c:pt idx="8001">
                  <c:v>8192</c:v>
                </c:pt>
                <c:pt idx="8002">
                  <c:v>4096</c:v>
                </c:pt>
                <c:pt idx="8003">
                  <c:v>8192</c:v>
                </c:pt>
                <c:pt idx="8004">
                  <c:v>8192</c:v>
                </c:pt>
                <c:pt idx="8005">
                  <c:v>8192</c:v>
                </c:pt>
                <c:pt idx="8006">
                  <c:v>8192</c:v>
                </c:pt>
                <c:pt idx="8007">
                  <c:v>4096</c:v>
                </c:pt>
                <c:pt idx="8008">
                  <c:v>4096</c:v>
                </c:pt>
                <c:pt idx="8009">
                  <c:v>4096</c:v>
                </c:pt>
                <c:pt idx="8010">
                  <c:v>4096</c:v>
                </c:pt>
                <c:pt idx="8011">
                  <c:v>8192</c:v>
                </c:pt>
                <c:pt idx="8012">
                  <c:v>8192</c:v>
                </c:pt>
                <c:pt idx="8013">
                  <c:v>8192</c:v>
                </c:pt>
                <c:pt idx="8014">
                  <c:v>8192</c:v>
                </c:pt>
                <c:pt idx="8015">
                  <c:v>4096</c:v>
                </c:pt>
                <c:pt idx="8016">
                  <c:v>12288</c:v>
                </c:pt>
                <c:pt idx="8017">
                  <c:v>4096</c:v>
                </c:pt>
                <c:pt idx="8018">
                  <c:v>4096</c:v>
                </c:pt>
                <c:pt idx="8019">
                  <c:v>4096</c:v>
                </c:pt>
                <c:pt idx="8020">
                  <c:v>4096</c:v>
                </c:pt>
                <c:pt idx="8021">
                  <c:v>8192</c:v>
                </c:pt>
                <c:pt idx="8022">
                  <c:v>8192</c:v>
                </c:pt>
                <c:pt idx="8023">
                  <c:v>8192</c:v>
                </c:pt>
                <c:pt idx="8024">
                  <c:v>8192</c:v>
                </c:pt>
                <c:pt idx="8025">
                  <c:v>8192</c:v>
                </c:pt>
                <c:pt idx="8026">
                  <c:v>4096</c:v>
                </c:pt>
                <c:pt idx="8027">
                  <c:v>8192</c:v>
                </c:pt>
                <c:pt idx="8028">
                  <c:v>4096</c:v>
                </c:pt>
                <c:pt idx="8029">
                  <c:v>4096</c:v>
                </c:pt>
                <c:pt idx="8030">
                  <c:v>4096</c:v>
                </c:pt>
                <c:pt idx="8031">
                  <c:v>4096</c:v>
                </c:pt>
                <c:pt idx="8032">
                  <c:v>8192</c:v>
                </c:pt>
                <c:pt idx="8033">
                  <c:v>4096</c:v>
                </c:pt>
                <c:pt idx="8034">
                  <c:v>4096</c:v>
                </c:pt>
                <c:pt idx="8035">
                  <c:v>4096</c:v>
                </c:pt>
                <c:pt idx="8036">
                  <c:v>4096</c:v>
                </c:pt>
                <c:pt idx="8037">
                  <c:v>4096</c:v>
                </c:pt>
                <c:pt idx="8038">
                  <c:v>4096</c:v>
                </c:pt>
                <c:pt idx="8039">
                  <c:v>8192</c:v>
                </c:pt>
                <c:pt idx="8040">
                  <c:v>8192</c:v>
                </c:pt>
                <c:pt idx="8041">
                  <c:v>8192</c:v>
                </c:pt>
                <c:pt idx="8042">
                  <c:v>8192</c:v>
                </c:pt>
                <c:pt idx="8043">
                  <c:v>12288</c:v>
                </c:pt>
                <c:pt idx="8044">
                  <c:v>12288</c:v>
                </c:pt>
                <c:pt idx="8045">
                  <c:v>12288</c:v>
                </c:pt>
                <c:pt idx="8046">
                  <c:v>12288</c:v>
                </c:pt>
                <c:pt idx="8047">
                  <c:v>4096</c:v>
                </c:pt>
                <c:pt idx="8048">
                  <c:v>4096</c:v>
                </c:pt>
                <c:pt idx="8049">
                  <c:v>12288</c:v>
                </c:pt>
                <c:pt idx="8050">
                  <c:v>12288</c:v>
                </c:pt>
                <c:pt idx="8051">
                  <c:v>4096</c:v>
                </c:pt>
                <c:pt idx="8052">
                  <c:v>12288</c:v>
                </c:pt>
                <c:pt idx="8053">
                  <c:v>4096</c:v>
                </c:pt>
                <c:pt idx="8054">
                  <c:v>12288</c:v>
                </c:pt>
                <c:pt idx="8055">
                  <c:v>4096</c:v>
                </c:pt>
                <c:pt idx="8056">
                  <c:v>4096</c:v>
                </c:pt>
                <c:pt idx="8057">
                  <c:v>4096</c:v>
                </c:pt>
                <c:pt idx="8058">
                  <c:v>4096</c:v>
                </c:pt>
                <c:pt idx="8059">
                  <c:v>4096</c:v>
                </c:pt>
                <c:pt idx="8060">
                  <c:v>8192</c:v>
                </c:pt>
                <c:pt idx="8061">
                  <c:v>12288</c:v>
                </c:pt>
                <c:pt idx="8062">
                  <c:v>8192</c:v>
                </c:pt>
                <c:pt idx="8063">
                  <c:v>8192</c:v>
                </c:pt>
                <c:pt idx="8064">
                  <c:v>8192</c:v>
                </c:pt>
                <c:pt idx="8065">
                  <c:v>8192</c:v>
                </c:pt>
                <c:pt idx="8066">
                  <c:v>8192</c:v>
                </c:pt>
                <c:pt idx="8067">
                  <c:v>12288</c:v>
                </c:pt>
                <c:pt idx="8068">
                  <c:v>4096</c:v>
                </c:pt>
                <c:pt idx="8069">
                  <c:v>8192</c:v>
                </c:pt>
                <c:pt idx="8070">
                  <c:v>8192</c:v>
                </c:pt>
                <c:pt idx="8071">
                  <c:v>8192</c:v>
                </c:pt>
                <c:pt idx="8072">
                  <c:v>8192</c:v>
                </c:pt>
                <c:pt idx="8073">
                  <c:v>8192</c:v>
                </c:pt>
                <c:pt idx="8074">
                  <c:v>8192</c:v>
                </c:pt>
                <c:pt idx="8075">
                  <c:v>8192</c:v>
                </c:pt>
                <c:pt idx="8076">
                  <c:v>8192</c:v>
                </c:pt>
                <c:pt idx="8077">
                  <c:v>4096</c:v>
                </c:pt>
                <c:pt idx="8078">
                  <c:v>4096</c:v>
                </c:pt>
                <c:pt idx="8079">
                  <c:v>8192</c:v>
                </c:pt>
                <c:pt idx="8080">
                  <c:v>4096</c:v>
                </c:pt>
                <c:pt idx="8081">
                  <c:v>4096</c:v>
                </c:pt>
                <c:pt idx="8082">
                  <c:v>4096</c:v>
                </c:pt>
                <c:pt idx="8083">
                  <c:v>8192</c:v>
                </c:pt>
                <c:pt idx="8084">
                  <c:v>4096</c:v>
                </c:pt>
                <c:pt idx="8085">
                  <c:v>8192</c:v>
                </c:pt>
                <c:pt idx="8086">
                  <c:v>8192</c:v>
                </c:pt>
                <c:pt idx="8087">
                  <c:v>8192</c:v>
                </c:pt>
                <c:pt idx="8088">
                  <c:v>8192</c:v>
                </c:pt>
                <c:pt idx="8089">
                  <c:v>8192</c:v>
                </c:pt>
                <c:pt idx="8090">
                  <c:v>8192</c:v>
                </c:pt>
                <c:pt idx="8091">
                  <c:v>8192</c:v>
                </c:pt>
                <c:pt idx="8092">
                  <c:v>8192</c:v>
                </c:pt>
                <c:pt idx="8093">
                  <c:v>8192</c:v>
                </c:pt>
                <c:pt idx="8094">
                  <c:v>8192</c:v>
                </c:pt>
                <c:pt idx="8095">
                  <c:v>8192</c:v>
                </c:pt>
                <c:pt idx="8096">
                  <c:v>8192</c:v>
                </c:pt>
                <c:pt idx="8097">
                  <c:v>8192</c:v>
                </c:pt>
                <c:pt idx="8098">
                  <c:v>8192</c:v>
                </c:pt>
                <c:pt idx="8099">
                  <c:v>8192</c:v>
                </c:pt>
                <c:pt idx="8100">
                  <c:v>8192</c:v>
                </c:pt>
                <c:pt idx="8101">
                  <c:v>8192</c:v>
                </c:pt>
                <c:pt idx="8102">
                  <c:v>4096</c:v>
                </c:pt>
                <c:pt idx="8103">
                  <c:v>8192</c:v>
                </c:pt>
                <c:pt idx="8104">
                  <c:v>8192</c:v>
                </c:pt>
                <c:pt idx="8105">
                  <c:v>8192</c:v>
                </c:pt>
                <c:pt idx="8106">
                  <c:v>8192</c:v>
                </c:pt>
                <c:pt idx="8107">
                  <c:v>8192</c:v>
                </c:pt>
                <c:pt idx="8108">
                  <c:v>8192</c:v>
                </c:pt>
                <c:pt idx="8109">
                  <c:v>8192</c:v>
                </c:pt>
                <c:pt idx="8110">
                  <c:v>8192</c:v>
                </c:pt>
                <c:pt idx="8111">
                  <c:v>8192</c:v>
                </c:pt>
                <c:pt idx="8112">
                  <c:v>4096</c:v>
                </c:pt>
                <c:pt idx="8113">
                  <c:v>4096</c:v>
                </c:pt>
                <c:pt idx="8114">
                  <c:v>4096</c:v>
                </c:pt>
                <c:pt idx="8115">
                  <c:v>4096</c:v>
                </c:pt>
                <c:pt idx="8116">
                  <c:v>4096</c:v>
                </c:pt>
                <c:pt idx="8117">
                  <c:v>4096</c:v>
                </c:pt>
                <c:pt idx="8118">
                  <c:v>4096</c:v>
                </c:pt>
                <c:pt idx="8119">
                  <c:v>4096</c:v>
                </c:pt>
                <c:pt idx="8120">
                  <c:v>8192</c:v>
                </c:pt>
                <c:pt idx="8121">
                  <c:v>8192</c:v>
                </c:pt>
                <c:pt idx="8122">
                  <c:v>8192</c:v>
                </c:pt>
                <c:pt idx="8123">
                  <c:v>8192</c:v>
                </c:pt>
                <c:pt idx="8124">
                  <c:v>8192</c:v>
                </c:pt>
                <c:pt idx="8125">
                  <c:v>8192</c:v>
                </c:pt>
                <c:pt idx="8126">
                  <c:v>8192</c:v>
                </c:pt>
                <c:pt idx="8127">
                  <c:v>8192</c:v>
                </c:pt>
                <c:pt idx="8128">
                  <c:v>8192</c:v>
                </c:pt>
                <c:pt idx="8129">
                  <c:v>8192</c:v>
                </c:pt>
                <c:pt idx="8130">
                  <c:v>8192</c:v>
                </c:pt>
                <c:pt idx="8131">
                  <c:v>8192</c:v>
                </c:pt>
                <c:pt idx="8132">
                  <c:v>8192</c:v>
                </c:pt>
                <c:pt idx="8133">
                  <c:v>8192</c:v>
                </c:pt>
                <c:pt idx="8134">
                  <c:v>8192</c:v>
                </c:pt>
                <c:pt idx="8135">
                  <c:v>12288</c:v>
                </c:pt>
                <c:pt idx="8136">
                  <c:v>12288</c:v>
                </c:pt>
                <c:pt idx="8137">
                  <c:v>12288</c:v>
                </c:pt>
                <c:pt idx="8138">
                  <c:v>8192</c:v>
                </c:pt>
                <c:pt idx="8139">
                  <c:v>12288</c:v>
                </c:pt>
                <c:pt idx="8140">
                  <c:v>8192</c:v>
                </c:pt>
                <c:pt idx="8141">
                  <c:v>8192</c:v>
                </c:pt>
                <c:pt idx="8142">
                  <c:v>8192</c:v>
                </c:pt>
                <c:pt idx="8143">
                  <c:v>8192</c:v>
                </c:pt>
                <c:pt idx="8144">
                  <c:v>4096</c:v>
                </c:pt>
                <c:pt idx="8145">
                  <c:v>8192</c:v>
                </c:pt>
                <c:pt idx="8146">
                  <c:v>8192</c:v>
                </c:pt>
                <c:pt idx="8147">
                  <c:v>8192</c:v>
                </c:pt>
                <c:pt idx="8148">
                  <c:v>4096</c:v>
                </c:pt>
                <c:pt idx="8149">
                  <c:v>8192</c:v>
                </c:pt>
                <c:pt idx="8150">
                  <c:v>4096</c:v>
                </c:pt>
                <c:pt idx="8151">
                  <c:v>4096</c:v>
                </c:pt>
                <c:pt idx="8152">
                  <c:v>8192</c:v>
                </c:pt>
                <c:pt idx="8153">
                  <c:v>4096</c:v>
                </c:pt>
                <c:pt idx="8154">
                  <c:v>8192</c:v>
                </c:pt>
                <c:pt idx="8155">
                  <c:v>4096</c:v>
                </c:pt>
                <c:pt idx="8156">
                  <c:v>8192</c:v>
                </c:pt>
                <c:pt idx="8157">
                  <c:v>8192</c:v>
                </c:pt>
                <c:pt idx="8158">
                  <c:v>8192</c:v>
                </c:pt>
                <c:pt idx="8159">
                  <c:v>8192</c:v>
                </c:pt>
                <c:pt idx="8160">
                  <c:v>8192</c:v>
                </c:pt>
                <c:pt idx="8161">
                  <c:v>8192</c:v>
                </c:pt>
                <c:pt idx="8162">
                  <c:v>8192</c:v>
                </c:pt>
                <c:pt idx="8163">
                  <c:v>8192</c:v>
                </c:pt>
                <c:pt idx="8164">
                  <c:v>8192</c:v>
                </c:pt>
                <c:pt idx="8165">
                  <c:v>4096</c:v>
                </c:pt>
                <c:pt idx="8166">
                  <c:v>4096</c:v>
                </c:pt>
                <c:pt idx="8167">
                  <c:v>4096</c:v>
                </c:pt>
                <c:pt idx="8168">
                  <c:v>4096</c:v>
                </c:pt>
                <c:pt idx="8169">
                  <c:v>4096</c:v>
                </c:pt>
                <c:pt idx="8170">
                  <c:v>4096</c:v>
                </c:pt>
                <c:pt idx="8171">
                  <c:v>4096</c:v>
                </c:pt>
                <c:pt idx="8172">
                  <c:v>4096</c:v>
                </c:pt>
                <c:pt idx="8173">
                  <c:v>8192</c:v>
                </c:pt>
                <c:pt idx="8174">
                  <c:v>8192</c:v>
                </c:pt>
                <c:pt idx="8175">
                  <c:v>8192</c:v>
                </c:pt>
                <c:pt idx="8176">
                  <c:v>8192</c:v>
                </c:pt>
                <c:pt idx="8177">
                  <c:v>12288</c:v>
                </c:pt>
                <c:pt idx="8178">
                  <c:v>8192</c:v>
                </c:pt>
                <c:pt idx="8179">
                  <c:v>8192</c:v>
                </c:pt>
                <c:pt idx="8180">
                  <c:v>4096</c:v>
                </c:pt>
                <c:pt idx="8181">
                  <c:v>12288</c:v>
                </c:pt>
                <c:pt idx="8182">
                  <c:v>12288</c:v>
                </c:pt>
                <c:pt idx="8183">
                  <c:v>12288</c:v>
                </c:pt>
                <c:pt idx="8184">
                  <c:v>12288</c:v>
                </c:pt>
                <c:pt idx="8185">
                  <c:v>8192</c:v>
                </c:pt>
                <c:pt idx="8186">
                  <c:v>8192</c:v>
                </c:pt>
                <c:pt idx="8187">
                  <c:v>8192</c:v>
                </c:pt>
                <c:pt idx="8188">
                  <c:v>8192</c:v>
                </c:pt>
                <c:pt idx="8189">
                  <c:v>8192</c:v>
                </c:pt>
                <c:pt idx="8190">
                  <c:v>8192</c:v>
                </c:pt>
                <c:pt idx="8191">
                  <c:v>8192</c:v>
                </c:pt>
                <c:pt idx="8192">
                  <c:v>8192</c:v>
                </c:pt>
                <c:pt idx="8193">
                  <c:v>8192</c:v>
                </c:pt>
                <c:pt idx="8194">
                  <c:v>4096</c:v>
                </c:pt>
                <c:pt idx="8195">
                  <c:v>4096</c:v>
                </c:pt>
                <c:pt idx="8196">
                  <c:v>8192</c:v>
                </c:pt>
                <c:pt idx="8197">
                  <c:v>8192</c:v>
                </c:pt>
                <c:pt idx="8198">
                  <c:v>8192</c:v>
                </c:pt>
                <c:pt idx="8199">
                  <c:v>8192</c:v>
                </c:pt>
                <c:pt idx="8200">
                  <c:v>8192</c:v>
                </c:pt>
                <c:pt idx="8201">
                  <c:v>8192</c:v>
                </c:pt>
                <c:pt idx="8202">
                  <c:v>8192</c:v>
                </c:pt>
                <c:pt idx="8203">
                  <c:v>8192</c:v>
                </c:pt>
                <c:pt idx="8204">
                  <c:v>8192</c:v>
                </c:pt>
                <c:pt idx="8205">
                  <c:v>8192</c:v>
                </c:pt>
                <c:pt idx="8206">
                  <c:v>8192</c:v>
                </c:pt>
                <c:pt idx="8207">
                  <c:v>8192</c:v>
                </c:pt>
                <c:pt idx="8208">
                  <c:v>8192</c:v>
                </c:pt>
                <c:pt idx="8209">
                  <c:v>8192</c:v>
                </c:pt>
                <c:pt idx="8210">
                  <c:v>8192</c:v>
                </c:pt>
                <c:pt idx="8211">
                  <c:v>8192</c:v>
                </c:pt>
                <c:pt idx="8212">
                  <c:v>8192</c:v>
                </c:pt>
                <c:pt idx="8213">
                  <c:v>8192</c:v>
                </c:pt>
                <c:pt idx="8214">
                  <c:v>8192</c:v>
                </c:pt>
                <c:pt idx="8215">
                  <c:v>8192</c:v>
                </c:pt>
                <c:pt idx="8216">
                  <c:v>12288</c:v>
                </c:pt>
                <c:pt idx="8217">
                  <c:v>8192</c:v>
                </c:pt>
                <c:pt idx="8218">
                  <c:v>8192</c:v>
                </c:pt>
                <c:pt idx="8219">
                  <c:v>8192</c:v>
                </c:pt>
                <c:pt idx="8220">
                  <c:v>8192</c:v>
                </c:pt>
                <c:pt idx="8221">
                  <c:v>4096</c:v>
                </c:pt>
                <c:pt idx="8222">
                  <c:v>4096</c:v>
                </c:pt>
                <c:pt idx="8223">
                  <c:v>8192</c:v>
                </c:pt>
                <c:pt idx="8224">
                  <c:v>4096</c:v>
                </c:pt>
                <c:pt idx="8225">
                  <c:v>4096</c:v>
                </c:pt>
                <c:pt idx="8226">
                  <c:v>8192</c:v>
                </c:pt>
                <c:pt idx="8227">
                  <c:v>8192</c:v>
                </c:pt>
                <c:pt idx="8228">
                  <c:v>8192</c:v>
                </c:pt>
                <c:pt idx="8229">
                  <c:v>8192</c:v>
                </c:pt>
                <c:pt idx="8230">
                  <c:v>4096</c:v>
                </c:pt>
                <c:pt idx="8231">
                  <c:v>8192</c:v>
                </c:pt>
                <c:pt idx="8232">
                  <c:v>8192</c:v>
                </c:pt>
                <c:pt idx="8233">
                  <c:v>8192</c:v>
                </c:pt>
                <c:pt idx="8234">
                  <c:v>8192</c:v>
                </c:pt>
                <c:pt idx="8235">
                  <c:v>8192</c:v>
                </c:pt>
                <c:pt idx="8236">
                  <c:v>8192</c:v>
                </c:pt>
                <c:pt idx="8237">
                  <c:v>8192</c:v>
                </c:pt>
                <c:pt idx="8238">
                  <c:v>8192</c:v>
                </c:pt>
                <c:pt idx="8239">
                  <c:v>8192</c:v>
                </c:pt>
                <c:pt idx="8240">
                  <c:v>8192</c:v>
                </c:pt>
                <c:pt idx="8241">
                  <c:v>8192</c:v>
                </c:pt>
                <c:pt idx="8242">
                  <c:v>8192</c:v>
                </c:pt>
                <c:pt idx="8243">
                  <c:v>8192</c:v>
                </c:pt>
                <c:pt idx="8244">
                  <c:v>8192</c:v>
                </c:pt>
                <c:pt idx="8245">
                  <c:v>8192</c:v>
                </c:pt>
                <c:pt idx="8246">
                  <c:v>8192</c:v>
                </c:pt>
                <c:pt idx="8247">
                  <c:v>8192</c:v>
                </c:pt>
                <c:pt idx="8248">
                  <c:v>8192</c:v>
                </c:pt>
                <c:pt idx="8249">
                  <c:v>8192</c:v>
                </c:pt>
                <c:pt idx="8250">
                  <c:v>8192</c:v>
                </c:pt>
                <c:pt idx="8251">
                  <c:v>8192</c:v>
                </c:pt>
                <c:pt idx="8252">
                  <c:v>8192</c:v>
                </c:pt>
                <c:pt idx="8253">
                  <c:v>8192</c:v>
                </c:pt>
                <c:pt idx="8254">
                  <c:v>8192</c:v>
                </c:pt>
                <c:pt idx="8255">
                  <c:v>8192</c:v>
                </c:pt>
                <c:pt idx="8256">
                  <c:v>8192</c:v>
                </c:pt>
                <c:pt idx="8257">
                  <c:v>8192</c:v>
                </c:pt>
                <c:pt idx="8258">
                  <c:v>8192</c:v>
                </c:pt>
                <c:pt idx="8259">
                  <c:v>8192</c:v>
                </c:pt>
                <c:pt idx="8260">
                  <c:v>8192</c:v>
                </c:pt>
                <c:pt idx="8261">
                  <c:v>8192</c:v>
                </c:pt>
                <c:pt idx="8262">
                  <c:v>8192</c:v>
                </c:pt>
                <c:pt idx="8263">
                  <c:v>8192</c:v>
                </c:pt>
                <c:pt idx="8264">
                  <c:v>8192</c:v>
                </c:pt>
                <c:pt idx="8265">
                  <c:v>4096</c:v>
                </c:pt>
                <c:pt idx="8266">
                  <c:v>4096</c:v>
                </c:pt>
                <c:pt idx="8267">
                  <c:v>8192</c:v>
                </c:pt>
                <c:pt idx="8268">
                  <c:v>8192</c:v>
                </c:pt>
                <c:pt idx="8269">
                  <c:v>4096</c:v>
                </c:pt>
                <c:pt idx="8270">
                  <c:v>8192</c:v>
                </c:pt>
                <c:pt idx="8271">
                  <c:v>4096</c:v>
                </c:pt>
                <c:pt idx="8272">
                  <c:v>8192</c:v>
                </c:pt>
                <c:pt idx="8273">
                  <c:v>4096</c:v>
                </c:pt>
                <c:pt idx="8274">
                  <c:v>4096</c:v>
                </c:pt>
                <c:pt idx="8275">
                  <c:v>4096</c:v>
                </c:pt>
                <c:pt idx="8276">
                  <c:v>4096</c:v>
                </c:pt>
                <c:pt idx="8277">
                  <c:v>8192</c:v>
                </c:pt>
                <c:pt idx="8278">
                  <c:v>8192</c:v>
                </c:pt>
                <c:pt idx="8279">
                  <c:v>8192</c:v>
                </c:pt>
                <c:pt idx="8280">
                  <c:v>8192</c:v>
                </c:pt>
                <c:pt idx="8281">
                  <c:v>8192</c:v>
                </c:pt>
                <c:pt idx="8282">
                  <c:v>8192</c:v>
                </c:pt>
                <c:pt idx="8283">
                  <c:v>8192</c:v>
                </c:pt>
                <c:pt idx="8284">
                  <c:v>8192</c:v>
                </c:pt>
                <c:pt idx="8285">
                  <c:v>8192</c:v>
                </c:pt>
                <c:pt idx="8286">
                  <c:v>12288</c:v>
                </c:pt>
                <c:pt idx="8287">
                  <c:v>12288</c:v>
                </c:pt>
                <c:pt idx="8288">
                  <c:v>12288</c:v>
                </c:pt>
                <c:pt idx="8289">
                  <c:v>4096</c:v>
                </c:pt>
                <c:pt idx="8290">
                  <c:v>12288</c:v>
                </c:pt>
                <c:pt idx="8291">
                  <c:v>4096</c:v>
                </c:pt>
                <c:pt idx="8292">
                  <c:v>4096</c:v>
                </c:pt>
                <c:pt idx="8293">
                  <c:v>8192</c:v>
                </c:pt>
                <c:pt idx="8294">
                  <c:v>4096</c:v>
                </c:pt>
                <c:pt idx="8295">
                  <c:v>8192</c:v>
                </c:pt>
                <c:pt idx="8296">
                  <c:v>8192</c:v>
                </c:pt>
                <c:pt idx="8297">
                  <c:v>4096</c:v>
                </c:pt>
                <c:pt idx="8298">
                  <c:v>8192</c:v>
                </c:pt>
                <c:pt idx="8299">
                  <c:v>4096</c:v>
                </c:pt>
                <c:pt idx="8300">
                  <c:v>8192</c:v>
                </c:pt>
                <c:pt idx="8301">
                  <c:v>8192</c:v>
                </c:pt>
                <c:pt idx="8302">
                  <c:v>8192</c:v>
                </c:pt>
                <c:pt idx="8303">
                  <c:v>8192</c:v>
                </c:pt>
                <c:pt idx="8304">
                  <c:v>8192</c:v>
                </c:pt>
                <c:pt idx="8305">
                  <c:v>8192</c:v>
                </c:pt>
                <c:pt idx="8306">
                  <c:v>8192</c:v>
                </c:pt>
                <c:pt idx="8307">
                  <c:v>8192</c:v>
                </c:pt>
                <c:pt idx="8308">
                  <c:v>8192</c:v>
                </c:pt>
                <c:pt idx="8309">
                  <c:v>8192</c:v>
                </c:pt>
                <c:pt idx="8310">
                  <c:v>8192</c:v>
                </c:pt>
                <c:pt idx="8311">
                  <c:v>8192</c:v>
                </c:pt>
                <c:pt idx="8312">
                  <c:v>8192</c:v>
                </c:pt>
                <c:pt idx="8313">
                  <c:v>8192</c:v>
                </c:pt>
                <c:pt idx="8314">
                  <c:v>8192</c:v>
                </c:pt>
                <c:pt idx="8315">
                  <c:v>8192</c:v>
                </c:pt>
                <c:pt idx="8316">
                  <c:v>12288</c:v>
                </c:pt>
                <c:pt idx="8317">
                  <c:v>8192</c:v>
                </c:pt>
                <c:pt idx="8318">
                  <c:v>4096</c:v>
                </c:pt>
                <c:pt idx="8319">
                  <c:v>8192</c:v>
                </c:pt>
                <c:pt idx="8320">
                  <c:v>8192</c:v>
                </c:pt>
                <c:pt idx="8321">
                  <c:v>8192</c:v>
                </c:pt>
                <c:pt idx="8322">
                  <c:v>8192</c:v>
                </c:pt>
                <c:pt idx="8323">
                  <c:v>8192</c:v>
                </c:pt>
                <c:pt idx="8324">
                  <c:v>8192</c:v>
                </c:pt>
                <c:pt idx="8325">
                  <c:v>8192</c:v>
                </c:pt>
                <c:pt idx="8326">
                  <c:v>8192</c:v>
                </c:pt>
                <c:pt idx="8327">
                  <c:v>8192</c:v>
                </c:pt>
                <c:pt idx="8328">
                  <c:v>8192</c:v>
                </c:pt>
                <c:pt idx="8329">
                  <c:v>8192</c:v>
                </c:pt>
                <c:pt idx="8330">
                  <c:v>8192</c:v>
                </c:pt>
                <c:pt idx="8331">
                  <c:v>8192</c:v>
                </c:pt>
                <c:pt idx="8332">
                  <c:v>8192</c:v>
                </c:pt>
                <c:pt idx="8333">
                  <c:v>8192</c:v>
                </c:pt>
                <c:pt idx="8334">
                  <c:v>8192</c:v>
                </c:pt>
                <c:pt idx="8335">
                  <c:v>8192</c:v>
                </c:pt>
                <c:pt idx="8336">
                  <c:v>8192</c:v>
                </c:pt>
                <c:pt idx="8337">
                  <c:v>8192</c:v>
                </c:pt>
                <c:pt idx="8338">
                  <c:v>8192</c:v>
                </c:pt>
                <c:pt idx="8339">
                  <c:v>8192</c:v>
                </c:pt>
                <c:pt idx="8340">
                  <c:v>8192</c:v>
                </c:pt>
                <c:pt idx="8341">
                  <c:v>8192</c:v>
                </c:pt>
                <c:pt idx="8342">
                  <c:v>8192</c:v>
                </c:pt>
                <c:pt idx="8343">
                  <c:v>8192</c:v>
                </c:pt>
                <c:pt idx="8344">
                  <c:v>8192</c:v>
                </c:pt>
                <c:pt idx="8345">
                  <c:v>8192</c:v>
                </c:pt>
                <c:pt idx="8346">
                  <c:v>8192</c:v>
                </c:pt>
                <c:pt idx="8347">
                  <c:v>8192</c:v>
                </c:pt>
                <c:pt idx="8348">
                  <c:v>8192</c:v>
                </c:pt>
                <c:pt idx="8349">
                  <c:v>8192</c:v>
                </c:pt>
                <c:pt idx="8350">
                  <c:v>8192</c:v>
                </c:pt>
                <c:pt idx="8351">
                  <c:v>8192</c:v>
                </c:pt>
                <c:pt idx="8352">
                  <c:v>8192</c:v>
                </c:pt>
                <c:pt idx="8353">
                  <c:v>8192</c:v>
                </c:pt>
                <c:pt idx="8354">
                  <c:v>4096</c:v>
                </c:pt>
                <c:pt idx="8355">
                  <c:v>4096</c:v>
                </c:pt>
                <c:pt idx="8356">
                  <c:v>4096</c:v>
                </c:pt>
                <c:pt idx="8357">
                  <c:v>4096</c:v>
                </c:pt>
                <c:pt idx="8358">
                  <c:v>8192</c:v>
                </c:pt>
                <c:pt idx="8359">
                  <c:v>8192</c:v>
                </c:pt>
                <c:pt idx="8360">
                  <c:v>8192</c:v>
                </c:pt>
                <c:pt idx="8361">
                  <c:v>8192</c:v>
                </c:pt>
                <c:pt idx="8362">
                  <c:v>8192</c:v>
                </c:pt>
                <c:pt idx="8363">
                  <c:v>4096</c:v>
                </c:pt>
                <c:pt idx="8364">
                  <c:v>4096</c:v>
                </c:pt>
                <c:pt idx="8365">
                  <c:v>4096</c:v>
                </c:pt>
                <c:pt idx="8366">
                  <c:v>8192</c:v>
                </c:pt>
                <c:pt idx="8367">
                  <c:v>8192</c:v>
                </c:pt>
                <c:pt idx="8368">
                  <c:v>4096</c:v>
                </c:pt>
                <c:pt idx="8369">
                  <c:v>8192</c:v>
                </c:pt>
                <c:pt idx="8370">
                  <c:v>8192</c:v>
                </c:pt>
                <c:pt idx="8371">
                  <c:v>8192</c:v>
                </c:pt>
                <c:pt idx="8372">
                  <c:v>8192</c:v>
                </c:pt>
                <c:pt idx="8373">
                  <c:v>8192</c:v>
                </c:pt>
                <c:pt idx="8374">
                  <c:v>8192</c:v>
                </c:pt>
                <c:pt idx="8375">
                  <c:v>8192</c:v>
                </c:pt>
                <c:pt idx="8376">
                  <c:v>8192</c:v>
                </c:pt>
                <c:pt idx="8377">
                  <c:v>8192</c:v>
                </c:pt>
                <c:pt idx="8378">
                  <c:v>8192</c:v>
                </c:pt>
                <c:pt idx="8379">
                  <c:v>8192</c:v>
                </c:pt>
                <c:pt idx="8380">
                  <c:v>8192</c:v>
                </c:pt>
                <c:pt idx="8381">
                  <c:v>8192</c:v>
                </c:pt>
                <c:pt idx="8382">
                  <c:v>8192</c:v>
                </c:pt>
                <c:pt idx="8383">
                  <c:v>4096</c:v>
                </c:pt>
                <c:pt idx="8384">
                  <c:v>8192</c:v>
                </c:pt>
                <c:pt idx="8385">
                  <c:v>8192</c:v>
                </c:pt>
                <c:pt idx="8386">
                  <c:v>8192</c:v>
                </c:pt>
                <c:pt idx="8387">
                  <c:v>8192</c:v>
                </c:pt>
                <c:pt idx="8388">
                  <c:v>8192</c:v>
                </c:pt>
                <c:pt idx="8389">
                  <c:v>8192</c:v>
                </c:pt>
                <c:pt idx="8390">
                  <c:v>4096</c:v>
                </c:pt>
                <c:pt idx="8391">
                  <c:v>4096</c:v>
                </c:pt>
                <c:pt idx="8392">
                  <c:v>4096</c:v>
                </c:pt>
                <c:pt idx="8393">
                  <c:v>4096</c:v>
                </c:pt>
                <c:pt idx="8394">
                  <c:v>16384</c:v>
                </c:pt>
                <c:pt idx="8395">
                  <c:v>8192</c:v>
                </c:pt>
                <c:pt idx="8396">
                  <c:v>16384</c:v>
                </c:pt>
                <c:pt idx="8397">
                  <c:v>16384</c:v>
                </c:pt>
                <c:pt idx="8398">
                  <c:v>16384</c:v>
                </c:pt>
                <c:pt idx="8399">
                  <c:v>8192</c:v>
                </c:pt>
                <c:pt idx="8400">
                  <c:v>4096</c:v>
                </c:pt>
                <c:pt idx="8401">
                  <c:v>4096</c:v>
                </c:pt>
                <c:pt idx="8402">
                  <c:v>4096</c:v>
                </c:pt>
                <c:pt idx="8403">
                  <c:v>4096</c:v>
                </c:pt>
                <c:pt idx="8404">
                  <c:v>4096</c:v>
                </c:pt>
                <c:pt idx="8405">
                  <c:v>8192</c:v>
                </c:pt>
                <c:pt idx="8406">
                  <c:v>8192</c:v>
                </c:pt>
                <c:pt idx="8407">
                  <c:v>8192</c:v>
                </c:pt>
                <c:pt idx="8408">
                  <c:v>8192</c:v>
                </c:pt>
                <c:pt idx="8409">
                  <c:v>8192</c:v>
                </c:pt>
                <c:pt idx="8410">
                  <c:v>8192</c:v>
                </c:pt>
                <c:pt idx="8411">
                  <c:v>8192</c:v>
                </c:pt>
                <c:pt idx="8412">
                  <c:v>8192</c:v>
                </c:pt>
                <c:pt idx="8413">
                  <c:v>4096</c:v>
                </c:pt>
                <c:pt idx="8414">
                  <c:v>4096</c:v>
                </c:pt>
                <c:pt idx="8415">
                  <c:v>4096</c:v>
                </c:pt>
                <c:pt idx="8416">
                  <c:v>4096</c:v>
                </c:pt>
                <c:pt idx="8417">
                  <c:v>4096</c:v>
                </c:pt>
                <c:pt idx="8418">
                  <c:v>4096</c:v>
                </c:pt>
                <c:pt idx="8419">
                  <c:v>8192</c:v>
                </c:pt>
                <c:pt idx="8420">
                  <c:v>8192</c:v>
                </c:pt>
                <c:pt idx="8421">
                  <c:v>8192</c:v>
                </c:pt>
                <c:pt idx="8422">
                  <c:v>8192</c:v>
                </c:pt>
                <c:pt idx="8423">
                  <c:v>4096</c:v>
                </c:pt>
                <c:pt idx="8424">
                  <c:v>4096</c:v>
                </c:pt>
                <c:pt idx="8425">
                  <c:v>4096</c:v>
                </c:pt>
                <c:pt idx="8426">
                  <c:v>4096</c:v>
                </c:pt>
                <c:pt idx="8427">
                  <c:v>8192</c:v>
                </c:pt>
                <c:pt idx="8428">
                  <c:v>8192</c:v>
                </c:pt>
                <c:pt idx="8429">
                  <c:v>8192</c:v>
                </c:pt>
                <c:pt idx="8430">
                  <c:v>8192</c:v>
                </c:pt>
                <c:pt idx="8431">
                  <c:v>8192</c:v>
                </c:pt>
                <c:pt idx="8432">
                  <c:v>8192</c:v>
                </c:pt>
                <c:pt idx="8433">
                  <c:v>16384</c:v>
                </c:pt>
                <c:pt idx="8434">
                  <c:v>8192</c:v>
                </c:pt>
                <c:pt idx="8435">
                  <c:v>8192</c:v>
                </c:pt>
                <c:pt idx="8436">
                  <c:v>8192</c:v>
                </c:pt>
                <c:pt idx="8437">
                  <c:v>8192</c:v>
                </c:pt>
                <c:pt idx="8438">
                  <c:v>8192</c:v>
                </c:pt>
                <c:pt idx="8439">
                  <c:v>8192</c:v>
                </c:pt>
                <c:pt idx="8440">
                  <c:v>8192</c:v>
                </c:pt>
                <c:pt idx="8441">
                  <c:v>8192</c:v>
                </c:pt>
                <c:pt idx="8442">
                  <c:v>8192</c:v>
                </c:pt>
                <c:pt idx="8443">
                  <c:v>8192</c:v>
                </c:pt>
                <c:pt idx="8444">
                  <c:v>8192</c:v>
                </c:pt>
                <c:pt idx="8445">
                  <c:v>8192</c:v>
                </c:pt>
                <c:pt idx="8446">
                  <c:v>8192</c:v>
                </c:pt>
                <c:pt idx="8447">
                  <c:v>8192</c:v>
                </c:pt>
                <c:pt idx="8448">
                  <c:v>8192</c:v>
                </c:pt>
                <c:pt idx="8449">
                  <c:v>8192</c:v>
                </c:pt>
                <c:pt idx="8450">
                  <c:v>8192</c:v>
                </c:pt>
                <c:pt idx="8451">
                  <c:v>8192</c:v>
                </c:pt>
                <c:pt idx="8452">
                  <c:v>8192</c:v>
                </c:pt>
                <c:pt idx="8453">
                  <c:v>8192</c:v>
                </c:pt>
                <c:pt idx="8454">
                  <c:v>8192</c:v>
                </c:pt>
                <c:pt idx="8455">
                  <c:v>8192</c:v>
                </c:pt>
                <c:pt idx="8456">
                  <c:v>4096</c:v>
                </c:pt>
                <c:pt idx="8457">
                  <c:v>8192</c:v>
                </c:pt>
                <c:pt idx="8458">
                  <c:v>12288</c:v>
                </c:pt>
                <c:pt idx="8459">
                  <c:v>12288</c:v>
                </c:pt>
                <c:pt idx="8460">
                  <c:v>12288</c:v>
                </c:pt>
                <c:pt idx="8461">
                  <c:v>12288</c:v>
                </c:pt>
                <c:pt idx="8462">
                  <c:v>4096</c:v>
                </c:pt>
                <c:pt idx="8463">
                  <c:v>8192</c:v>
                </c:pt>
                <c:pt idx="8464">
                  <c:v>8192</c:v>
                </c:pt>
                <c:pt idx="8465">
                  <c:v>8192</c:v>
                </c:pt>
                <c:pt idx="8466">
                  <c:v>8192</c:v>
                </c:pt>
                <c:pt idx="8467">
                  <c:v>8192</c:v>
                </c:pt>
                <c:pt idx="8468">
                  <c:v>8192</c:v>
                </c:pt>
                <c:pt idx="8469">
                  <c:v>8192</c:v>
                </c:pt>
                <c:pt idx="8470">
                  <c:v>8192</c:v>
                </c:pt>
                <c:pt idx="8471">
                  <c:v>8192</c:v>
                </c:pt>
                <c:pt idx="8472">
                  <c:v>8192</c:v>
                </c:pt>
                <c:pt idx="8473">
                  <c:v>8192</c:v>
                </c:pt>
                <c:pt idx="8474">
                  <c:v>8192</c:v>
                </c:pt>
                <c:pt idx="8475">
                  <c:v>8192</c:v>
                </c:pt>
                <c:pt idx="8476">
                  <c:v>4096</c:v>
                </c:pt>
                <c:pt idx="8477">
                  <c:v>4096</c:v>
                </c:pt>
                <c:pt idx="8478">
                  <c:v>8192</c:v>
                </c:pt>
                <c:pt idx="8479">
                  <c:v>8192</c:v>
                </c:pt>
                <c:pt idx="8480">
                  <c:v>8192</c:v>
                </c:pt>
                <c:pt idx="8481">
                  <c:v>8192</c:v>
                </c:pt>
                <c:pt idx="8482">
                  <c:v>8192</c:v>
                </c:pt>
                <c:pt idx="8483">
                  <c:v>8192</c:v>
                </c:pt>
                <c:pt idx="8484">
                  <c:v>4096</c:v>
                </c:pt>
                <c:pt idx="8485">
                  <c:v>8192</c:v>
                </c:pt>
                <c:pt idx="8486">
                  <c:v>4096</c:v>
                </c:pt>
                <c:pt idx="8487">
                  <c:v>8192</c:v>
                </c:pt>
                <c:pt idx="8488">
                  <c:v>8192</c:v>
                </c:pt>
                <c:pt idx="8489">
                  <c:v>8192</c:v>
                </c:pt>
                <c:pt idx="8490">
                  <c:v>8192</c:v>
                </c:pt>
                <c:pt idx="8491">
                  <c:v>8192</c:v>
                </c:pt>
                <c:pt idx="8492">
                  <c:v>8192</c:v>
                </c:pt>
                <c:pt idx="8493">
                  <c:v>8192</c:v>
                </c:pt>
                <c:pt idx="8494">
                  <c:v>8192</c:v>
                </c:pt>
                <c:pt idx="8495">
                  <c:v>12288</c:v>
                </c:pt>
                <c:pt idx="8496">
                  <c:v>8192</c:v>
                </c:pt>
                <c:pt idx="8497">
                  <c:v>8192</c:v>
                </c:pt>
                <c:pt idx="8498">
                  <c:v>8192</c:v>
                </c:pt>
                <c:pt idx="8499">
                  <c:v>8192</c:v>
                </c:pt>
                <c:pt idx="8500">
                  <c:v>8192</c:v>
                </c:pt>
                <c:pt idx="8501">
                  <c:v>8192</c:v>
                </c:pt>
                <c:pt idx="8502">
                  <c:v>8192</c:v>
                </c:pt>
                <c:pt idx="8503">
                  <c:v>8192</c:v>
                </c:pt>
                <c:pt idx="8504">
                  <c:v>8192</c:v>
                </c:pt>
                <c:pt idx="8505">
                  <c:v>8192</c:v>
                </c:pt>
                <c:pt idx="8506">
                  <c:v>8192</c:v>
                </c:pt>
                <c:pt idx="8507">
                  <c:v>8192</c:v>
                </c:pt>
                <c:pt idx="8508">
                  <c:v>8192</c:v>
                </c:pt>
                <c:pt idx="8509">
                  <c:v>4096</c:v>
                </c:pt>
                <c:pt idx="8510">
                  <c:v>8192</c:v>
                </c:pt>
                <c:pt idx="8511">
                  <c:v>8192</c:v>
                </c:pt>
                <c:pt idx="8512">
                  <c:v>12288</c:v>
                </c:pt>
                <c:pt idx="8513">
                  <c:v>12288</c:v>
                </c:pt>
                <c:pt idx="8514">
                  <c:v>12288</c:v>
                </c:pt>
                <c:pt idx="8515">
                  <c:v>12288</c:v>
                </c:pt>
                <c:pt idx="8516">
                  <c:v>16384</c:v>
                </c:pt>
                <c:pt idx="8517">
                  <c:v>16384</c:v>
                </c:pt>
                <c:pt idx="8518">
                  <c:v>4096</c:v>
                </c:pt>
                <c:pt idx="8519">
                  <c:v>4096</c:v>
                </c:pt>
                <c:pt idx="8520">
                  <c:v>16384</c:v>
                </c:pt>
                <c:pt idx="8521">
                  <c:v>4096</c:v>
                </c:pt>
                <c:pt idx="8522">
                  <c:v>16384</c:v>
                </c:pt>
                <c:pt idx="8523">
                  <c:v>4096</c:v>
                </c:pt>
                <c:pt idx="8524">
                  <c:v>8192</c:v>
                </c:pt>
                <c:pt idx="8525">
                  <c:v>8192</c:v>
                </c:pt>
                <c:pt idx="8526">
                  <c:v>8192</c:v>
                </c:pt>
                <c:pt idx="8527">
                  <c:v>8192</c:v>
                </c:pt>
                <c:pt idx="8528">
                  <c:v>8192</c:v>
                </c:pt>
                <c:pt idx="8529">
                  <c:v>8192</c:v>
                </c:pt>
                <c:pt idx="8530">
                  <c:v>4096</c:v>
                </c:pt>
                <c:pt idx="8531">
                  <c:v>8192</c:v>
                </c:pt>
                <c:pt idx="8532">
                  <c:v>4096</c:v>
                </c:pt>
                <c:pt idx="8533">
                  <c:v>4096</c:v>
                </c:pt>
                <c:pt idx="8534">
                  <c:v>8192</c:v>
                </c:pt>
                <c:pt idx="8535">
                  <c:v>4096</c:v>
                </c:pt>
                <c:pt idx="8536">
                  <c:v>4096</c:v>
                </c:pt>
                <c:pt idx="8537">
                  <c:v>4096</c:v>
                </c:pt>
                <c:pt idx="8538">
                  <c:v>4096</c:v>
                </c:pt>
                <c:pt idx="8539">
                  <c:v>4096</c:v>
                </c:pt>
                <c:pt idx="8540">
                  <c:v>8192</c:v>
                </c:pt>
                <c:pt idx="8541">
                  <c:v>8192</c:v>
                </c:pt>
                <c:pt idx="8542">
                  <c:v>8192</c:v>
                </c:pt>
                <c:pt idx="8543">
                  <c:v>8192</c:v>
                </c:pt>
                <c:pt idx="8544">
                  <c:v>4096</c:v>
                </c:pt>
                <c:pt idx="8545">
                  <c:v>4096</c:v>
                </c:pt>
                <c:pt idx="8546">
                  <c:v>4096</c:v>
                </c:pt>
                <c:pt idx="8547">
                  <c:v>4096</c:v>
                </c:pt>
                <c:pt idx="8548">
                  <c:v>8192</c:v>
                </c:pt>
                <c:pt idx="8549">
                  <c:v>8192</c:v>
                </c:pt>
                <c:pt idx="8550">
                  <c:v>8192</c:v>
                </c:pt>
                <c:pt idx="8551">
                  <c:v>8192</c:v>
                </c:pt>
                <c:pt idx="8552">
                  <c:v>4096</c:v>
                </c:pt>
                <c:pt idx="8553">
                  <c:v>4096</c:v>
                </c:pt>
                <c:pt idx="8554">
                  <c:v>4096</c:v>
                </c:pt>
                <c:pt idx="8555">
                  <c:v>4096</c:v>
                </c:pt>
                <c:pt idx="8556">
                  <c:v>12288</c:v>
                </c:pt>
                <c:pt idx="8557">
                  <c:v>16384</c:v>
                </c:pt>
                <c:pt idx="8558">
                  <c:v>4096</c:v>
                </c:pt>
                <c:pt idx="8559">
                  <c:v>4096</c:v>
                </c:pt>
                <c:pt idx="8560">
                  <c:v>4096</c:v>
                </c:pt>
                <c:pt idx="8561">
                  <c:v>8192</c:v>
                </c:pt>
                <c:pt idx="8562">
                  <c:v>4096</c:v>
                </c:pt>
                <c:pt idx="8563">
                  <c:v>4096</c:v>
                </c:pt>
                <c:pt idx="8564">
                  <c:v>4096</c:v>
                </c:pt>
                <c:pt idx="8565">
                  <c:v>4096</c:v>
                </c:pt>
                <c:pt idx="8566">
                  <c:v>4096</c:v>
                </c:pt>
                <c:pt idx="8567">
                  <c:v>8192</c:v>
                </c:pt>
                <c:pt idx="8568">
                  <c:v>4096</c:v>
                </c:pt>
                <c:pt idx="8569">
                  <c:v>8192</c:v>
                </c:pt>
                <c:pt idx="8570">
                  <c:v>8192</c:v>
                </c:pt>
                <c:pt idx="8571">
                  <c:v>8192</c:v>
                </c:pt>
                <c:pt idx="8572">
                  <c:v>8192</c:v>
                </c:pt>
                <c:pt idx="8573">
                  <c:v>8192</c:v>
                </c:pt>
                <c:pt idx="8574">
                  <c:v>8192</c:v>
                </c:pt>
                <c:pt idx="8575">
                  <c:v>4096</c:v>
                </c:pt>
                <c:pt idx="8576">
                  <c:v>8192</c:v>
                </c:pt>
                <c:pt idx="8577">
                  <c:v>8192</c:v>
                </c:pt>
                <c:pt idx="8578">
                  <c:v>8192</c:v>
                </c:pt>
                <c:pt idx="8579">
                  <c:v>8192</c:v>
                </c:pt>
                <c:pt idx="8580">
                  <c:v>8192</c:v>
                </c:pt>
                <c:pt idx="8581">
                  <c:v>8192</c:v>
                </c:pt>
                <c:pt idx="8582">
                  <c:v>8192</c:v>
                </c:pt>
                <c:pt idx="8583">
                  <c:v>8192</c:v>
                </c:pt>
                <c:pt idx="8584">
                  <c:v>8192</c:v>
                </c:pt>
                <c:pt idx="8585">
                  <c:v>8192</c:v>
                </c:pt>
                <c:pt idx="8586">
                  <c:v>8192</c:v>
                </c:pt>
                <c:pt idx="8587">
                  <c:v>8192</c:v>
                </c:pt>
                <c:pt idx="8588">
                  <c:v>8192</c:v>
                </c:pt>
                <c:pt idx="8589">
                  <c:v>4096</c:v>
                </c:pt>
                <c:pt idx="8590">
                  <c:v>4096</c:v>
                </c:pt>
                <c:pt idx="8591">
                  <c:v>8192</c:v>
                </c:pt>
                <c:pt idx="8592">
                  <c:v>4096</c:v>
                </c:pt>
                <c:pt idx="8593">
                  <c:v>4096</c:v>
                </c:pt>
                <c:pt idx="8594">
                  <c:v>8192</c:v>
                </c:pt>
                <c:pt idx="8595">
                  <c:v>8192</c:v>
                </c:pt>
                <c:pt idx="8596">
                  <c:v>8192</c:v>
                </c:pt>
                <c:pt idx="8597">
                  <c:v>8192</c:v>
                </c:pt>
                <c:pt idx="8598">
                  <c:v>8192</c:v>
                </c:pt>
                <c:pt idx="8599">
                  <c:v>8192</c:v>
                </c:pt>
                <c:pt idx="8600">
                  <c:v>8192</c:v>
                </c:pt>
                <c:pt idx="8601">
                  <c:v>8192</c:v>
                </c:pt>
                <c:pt idx="8602">
                  <c:v>8192</c:v>
                </c:pt>
                <c:pt idx="8603">
                  <c:v>8192</c:v>
                </c:pt>
                <c:pt idx="8604">
                  <c:v>8192</c:v>
                </c:pt>
                <c:pt idx="8605">
                  <c:v>4096</c:v>
                </c:pt>
                <c:pt idx="8606">
                  <c:v>4096</c:v>
                </c:pt>
                <c:pt idx="8607">
                  <c:v>8192</c:v>
                </c:pt>
                <c:pt idx="8608">
                  <c:v>4096</c:v>
                </c:pt>
                <c:pt idx="8609">
                  <c:v>8192</c:v>
                </c:pt>
                <c:pt idx="8610">
                  <c:v>4096</c:v>
                </c:pt>
                <c:pt idx="8611">
                  <c:v>8192</c:v>
                </c:pt>
                <c:pt idx="8612">
                  <c:v>8192</c:v>
                </c:pt>
                <c:pt idx="8613">
                  <c:v>8192</c:v>
                </c:pt>
                <c:pt idx="8614">
                  <c:v>8192</c:v>
                </c:pt>
                <c:pt idx="8615">
                  <c:v>8192</c:v>
                </c:pt>
                <c:pt idx="8616">
                  <c:v>8192</c:v>
                </c:pt>
                <c:pt idx="8617">
                  <c:v>8192</c:v>
                </c:pt>
                <c:pt idx="8618">
                  <c:v>8192</c:v>
                </c:pt>
                <c:pt idx="8619">
                  <c:v>8192</c:v>
                </c:pt>
                <c:pt idx="8620">
                  <c:v>4096</c:v>
                </c:pt>
                <c:pt idx="8621">
                  <c:v>8192</c:v>
                </c:pt>
                <c:pt idx="8622">
                  <c:v>8192</c:v>
                </c:pt>
                <c:pt idx="8623">
                  <c:v>8192</c:v>
                </c:pt>
                <c:pt idx="8624">
                  <c:v>8192</c:v>
                </c:pt>
                <c:pt idx="8625">
                  <c:v>8192</c:v>
                </c:pt>
                <c:pt idx="8626">
                  <c:v>8192</c:v>
                </c:pt>
                <c:pt idx="8627">
                  <c:v>4096</c:v>
                </c:pt>
                <c:pt idx="8628">
                  <c:v>8192</c:v>
                </c:pt>
                <c:pt idx="8629">
                  <c:v>8192</c:v>
                </c:pt>
                <c:pt idx="8630">
                  <c:v>8192</c:v>
                </c:pt>
                <c:pt idx="8631">
                  <c:v>8192</c:v>
                </c:pt>
                <c:pt idx="8632">
                  <c:v>8192</c:v>
                </c:pt>
                <c:pt idx="8633">
                  <c:v>8192</c:v>
                </c:pt>
                <c:pt idx="8634">
                  <c:v>8192</c:v>
                </c:pt>
                <c:pt idx="8635">
                  <c:v>8192</c:v>
                </c:pt>
                <c:pt idx="8636">
                  <c:v>8192</c:v>
                </c:pt>
                <c:pt idx="8637">
                  <c:v>8192</c:v>
                </c:pt>
                <c:pt idx="8638">
                  <c:v>8192</c:v>
                </c:pt>
                <c:pt idx="8639">
                  <c:v>8192</c:v>
                </c:pt>
                <c:pt idx="8640">
                  <c:v>8192</c:v>
                </c:pt>
                <c:pt idx="8641">
                  <c:v>16384</c:v>
                </c:pt>
                <c:pt idx="8642">
                  <c:v>16384</c:v>
                </c:pt>
                <c:pt idx="8643">
                  <c:v>4096</c:v>
                </c:pt>
                <c:pt idx="8644">
                  <c:v>4096</c:v>
                </c:pt>
                <c:pt idx="8645">
                  <c:v>4096</c:v>
                </c:pt>
                <c:pt idx="8646">
                  <c:v>4096</c:v>
                </c:pt>
                <c:pt idx="8647">
                  <c:v>12288</c:v>
                </c:pt>
                <c:pt idx="8648">
                  <c:v>12288</c:v>
                </c:pt>
                <c:pt idx="8649">
                  <c:v>4096</c:v>
                </c:pt>
                <c:pt idx="8650">
                  <c:v>8192</c:v>
                </c:pt>
                <c:pt idx="8651">
                  <c:v>4096</c:v>
                </c:pt>
                <c:pt idx="8652">
                  <c:v>16384</c:v>
                </c:pt>
                <c:pt idx="8653">
                  <c:v>4096</c:v>
                </c:pt>
                <c:pt idx="8654">
                  <c:v>4096</c:v>
                </c:pt>
                <c:pt idx="8655">
                  <c:v>12288</c:v>
                </c:pt>
                <c:pt idx="8656">
                  <c:v>4096</c:v>
                </c:pt>
                <c:pt idx="8657">
                  <c:v>4096</c:v>
                </c:pt>
                <c:pt idx="8658">
                  <c:v>16384</c:v>
                </c:pt>
                <c:pt idx="8659">
                  <c:v>4096</c:v>
                </c:pt>
                <c:pt idx="8660">
                  <c:v>4096</c:v>
                </c:pt>
                <c:pt idx="8661">
                  <c:v>12288</c:v>
                </c:pt>
                <c:pt idx="8662">
                  <c:v>8192</c:v>
                </c:pt>
                <c:pt idx="8663">
                  <c:v>8192</c:v>
                </c:pt>
                <c:pt idx="8664">
                  <c:v>8192</c:v>
                </c:pt>
                <c:pt idx="8665">
                  <c:v>8192</c:v>
                </c:pt>
                <c:pt idx="8666">
                  <c:v>4096</c:v>
                </c:pt>
                <c:pt idx="8667">
                  <c:v>4096</c:v>
                </c:pt>
                <c:pt idx="8668">
                  <c:v>4096</c:v>
                </c:pt>
                <c:pt idx="8669">
                  <c:v>4096</c:v>
                </c:pt>
                <c:pt idx="8670">
                  <c:v>4096</c:v>
                </c:pt>
                <c:pt idx="8671">
                  <c:v>4096</c:v>
                </c:pt>
                <c:pt idx="8672">
                  <c:v>4096</c:v>
                </c:pt>
                <c:pt idx="8673">
                  <c:v>4096</c:v>
                </c:pt>
                <c:pt idx="8674">
                  <c:v>4096</c:v>
                </c:pt>
                <c:pt idx="8675">
                  <c:v>4096</c:v>
                </c:pt>
                <c:pt idx="8676">
                  <c:v>4096</c:v>
                </c:pt>
                <c:pt idx="8677">
                  <c:v>4096</c:v>
                </c:pt>
                <c:pt idx="8678">
                  <c:v>4096</c:v>
                </c:pt>
                <c:pt idx="8679">
                  <c:v>4096</c:v>
                </c:pt>
                <c:pt idx="8680">
                  <c:v>16384</c:v>
                </c:pt>
                <c:pt idx="8681">
                  <c:v>4096</c:v>
                </c:pt>
                <c:pt idx="8682">
                  <c:v>4096</c:v>
                </c:pt>
                <c:pt idx="8683">
                  <c:v>8192</c:v>
                </c:pt>
                <c:pt idx="8684">
                  <c:v>8192</c:v>
                </c:pt>
                <c:pt idx="8685">
                  <c:v>8192</c:v>
                </c:pt>
                <c:pt idx="8686">
                  <c:v>8192</c:v>
                </c:pt>
                <c:pt idx="8687">
                  <c:v>4096</c:v>
                </c:pt>
                <c:pt idx="8688">
                  <c:v>4096</c:v>
                </c:pt>
                <c:pt idx="8689">
                  <c:v>8192</c:v>
                </c:pt>
                <c:pt idx="8690">
                  <c:v>8192</c:v>
                </c:pt>
                <c:pt idx="8691">
                  <c:v>8192</c:v>
                </c:pt>
                <c:pt idx="8692">
                  <c:v>8192</c:v>
                </c:pt>
                <c:pt idx="8693">
                  <c:v>12288</c:v>
                </c:pt>
                <c:pt idx="8694">
                  <c:v>8192</c:v>
                </c:pt>
                <c:pt idx="8695">
                  <c:v>8192</c:v>
                </c:pt>
                <c:pt idx="8696">
                  <c:v>8192</c:v>
                </c:pt>
                <c:pt idx="8697">
                  <c:v>8192</c:v>
                </c:pt>
                <c:pt idx="8698">
                  <c:v>8192</c:v>
                </c:pt>
                <c:pt idx="8699">
                  <c:v>8192</c:v>
                </c:pt>
                <c:pt idx="8700">
                  <c:v>8192</c:v>
                </c:pt>
                <c:pt idx="8701">
                  <c:v>8192</c:v>
                </c:pt>
                <c:pt idx="8702">
                  <c:v>8192</c:v>
                </c:pt>
                <c:pt idx="8703">
                  <c:v>8192</c:v>
                </c:pt>
                <c:pt idx="8704">
                  <c:v>8192</c:v>
                </c:pt>
                <c:pt idx="8705">
                  <c:v>8192</c:v>
                </c:pt>
                <c:pt idx="8706">
                  <c:v>8192</c:v>
                </c:pt>
                <c:pt idx="8707">
                  <c:v>8192</c:v>
                </c:pt>
                <c:pt idx="8708">
                  <c:v>8192</c:v>
                </c:pt>
                <c:pt idx="8709">
                  <c:v>8192</c:v>
                </c:pt>
                <c:pt idx="8710">
                  <c:v>8192</c:v>
                </c:pt>
                <c:pt idx="8711">
                  <c:v>8192</c:v>
                </c:pt>
                <c:pt idx="8712">
                  <c:v>8192</c:v>
                </c:pt>
                <c:pt idx="8713">
                  <c:v>8192</c:v>
                </c:pt>
                <c:pt idx="8714">
                  <c:v>8192</c:v>
                </c:pt>
                <c:pt idx="8715">
                  <c:v>8192</c:v>
                </c:pt>
                <c:pt idx="8716">
                  <c:v>8192</c:v>
                </c:pt>
                <c:pt idx="8717">
                  <c:v>8192</c:v>
                </c:pt>
                <c:pt idx="8718">
                  <c:v>8192</c:v>
                </c:pt>
                <c:pt idx="8719">
                  <c:v>8192</c:v>
                </c:pt>
                <c:pt idx="8720">
                  <c:v>8192</c:v>
                </c:pt>
                <c:pt idx="8721">
                  <c:v>8192</c:v>
                </c:pt>
                <c:pt idx="8722">
                  <c:v>8192</c:v>
                </c:pt>
                <c:pt idx="8723">
                  <c:v>8192</c:v>
                </c:pt>
                <c:pt idx="8724">
                  <c:v>8192</c:v>
                </c:pt>
                <c:pt idx="8725">
                  <c:v>8192</c:v>
                </c:pt>
                <c:pt idx="8726">
                  <c:v>8192</c:v>
                </c:pt>
                <c:pt idx="8727">
                  <c:v>8192</c:v>
                </c:pt>
                <c:pt idx="8728">
                  <c:v>8192</c:v>
                </c:pt>
                <c:pt idx="8729">
                  <c:v>8192</c:v>
                </c:pt>
                <c:pt idx="8730">
                  <c:v>12288</c:v>
                </c:pt>
                <c:pt idx="8731">
                  <c:v>12288</c:v>
                </c:pt>
                <c:pt idx="8732">
                  <c:v>12288</c:v>
                </c:pt>
                <c:pt idx="8733">
                  <c:v>12288</c:v>
                </c:pt>
                <c:pt idx="8734">
                  <c:v>8192</c:v>
                </c:pt>
                <c:pt idx="8735">
                  <c:v>8192</c:v>
                </c:pt>
                <c:pt idx="8736">
                  <c:v>12288</c:v>
                </c:pt>
                <c:pt idx="8737">
                  <c:v>8192</c:v>
                </c:pt>
                <c:pt idx="8738">
                  <c:v>8192</c:v>
                </c:pt>
                <c:pt idx="8739">
                  <c:v>8192</c:v>
                </c:pt>
                <c:pt idx="8740">
                  <c:v>8192</c:v>
                </c:pt>
                <c:pt idx="8741">
                  <c:v>8192</c:v>
                </c:pt>
                <c:pt idx="8742">
                  <c:v>8192</c:v>
                </c:pt>
                <c:pt idx="8743">
                  <c:v>8192</c:v>
                </c:pt>
                <c:pt idx="8744">
                  <c:v>8192</c:v>
                </c:pt>
                <c:pt idx="8745">
                  <c:v>8192</c:v>
                </c:pt>
                <c:pt idx="8746">
                  <c:v>8192</c:v>
                </c:pt>
                <c:pt idx="8747">
                  <c:v>8192</c:v>
                </c:pt>
                <c:pt idx="8748">
                  <c:v>8192</c:v>
                </c:pt>
                <c:pt idx="8749">
                  <c:v>8192</c:v>
                </c:pt>
                <c:pt idx="8750">
                  <c:v>8192</c:v>
                </c:pt>
                <c:pt idx="8751">
                  <c:v>8192</c:v>
                </c:pt>
                <c:pt idx="8752">
                  <c:v>8192</c:v>
                </c:pt>
                <c:pt idx="8753">
                  <c:v>8192</c:v>
                </c:pt>
                <c:pt idx="8754">
                  <c:v>4096</c:v>
                </c:pt>
                <c:pt idx="8755">
                  <c:v>4096</c:v>
                </c:pt>
                <c:pt idx="8756">
                  <c:v>8192</c:v>
                </c:pt>
                <c:pt idx="8757">
                  <c:v>8192</c:v>
                </c:pt>
                <c:pt idx="8758">
                  <c:v>4096</c:v>
                </c:pt>
                <c:pt idx="8759">
                  <c:v>4096</c:v>
                </c:pt>
                <c:pt idx="8760">
                  <c:v>8192</c:v>
                </c:pt>
                <c:pt idx="8761">
                  <c:v>8192</c:v>
                </c:pt>
                <c:pt idx="8762">
                  <c:v>8192</c:v>
                </c:pt>
                <c:pt idx="8763">
                  <c:v>4096</c:v>
                </c:pt>
                <c:pt idx="8764">
                  <c:v>4096</c:v>
                </c:pt>
                <c:pt idx="8765">
                  <c:v>4096</c:v>
                </c:pt>
                <c:pt idx="8766">
                  <c:v>4096</c:v>
                </c:pt>
                <c:pt idx="8767">
                  <c:v>8192</c:v>
                </c:pt>
                <c:pt idx="8768">
                  <c:v>8192</c:v>
                </c:pt>
                <c:pt idx="8769">
                  <c:v>8192</c:v>
                </c:pt>
                <c:pt idx="8770">
                  <c:v>8192</c:v>
                </c:pt>
                <c:pt idx="8771">
                  <c:v>8192</c:v>
                </c:pt>
                <c:pt idx="8772">
                  <c:v>8192</c:v>
                </c:pt>
                <c:pt idx="8773">
                  <c:v>4096</c:v>
                </c:pt>
                <c:pt idx="8774">
                  <c:v>4096</c:v>
                </c:pt>
                <c:pt idx="8775">
                  <c:v>4096</c:v>
                </c:pt>
                <c:pt idx="8776">
                  <c:v>4096</c:v>
                </c:pt>
                <c:pt idx="8777">
                  <c:v>8192</c:v>
                </c:pt>
                <c:pt idx="8778">
                  <c:v>4096</c:v>
                </c:pt>
                <c:pt idx="8779">
                  <c:v>4096</c:v>
                </c:pt>
                <c:pt idx="8780">
                  <c:v>4096</c:v>
                </c:pt>
                <c:pt idx="8781">
                  <c:v>4096</c:v>
                </c:pt>
                <c:pt idx="8782">
                  <c:v>4096</c:v>
                </c:pt>
                <c:pt idx="8783">
                  <c:v>4096</c:v>
                </c:pt>
                <c:pt idx="8784">
                  <c:v>4096</c:v>
                </c:pt>
                <c:pt idx="8785">
                  <c:v>4096</c:v>
                </c:pt>
                <c:pt idx="8786">
                  <c:v>4096</c:v>
                </c:pt>
                <c:pt idx="8787">
                  <c:v>4096</c:v>
                </c:pt>
                <c:pt idx="8788">
                  <c:v>4096</c:v>
                </c:pt>
                <c:pt idx="8789">
                  <c:v>8192</c:v>
                </c:pt>
                <c:pt idx="8790">
                  <c:v>8192</c:v>
                </c:pt>
                <c:pt idx="8791">
                  <c:v>8192</c:v>
                </c:pt>
                <c:pt idx="8792">
                  <c:v>8192</c:v>
                </c:pt>
                <c:pt idx="8793">
                  <c:v>8192</c:v>
                </c:pt>
                <c:pt idx="8794">
                  <c:v>8192</c:v>
                </c:pt>
                <c:pt idx="8795">
                  <c:v>8192</c:v>
                </c:pt>
                <c:pt idx="8796">
                  <c:v>8192</c:v>
                </c:pt>
                <c:pt idx="8797">
                  <c:v>8192</c:v>
                </c:pt>
                <c:pt idx="8798">
                  <c:v>4096</c:v>
                </c:pt>
                <c:pt idx="8799">
                  <c:v>4096</c:v>
                </c:pt>
                <c:pt idx="8800">
                  <c:v>4096</c:v>
                </c:pt>
                <c:pt idx="8801">
                  <c:v>4096</c:v>
                </c:pt>
                <c:pt idx="8802">
                  <c:v>4096</c:v>
                </c:pt>
                <c:pt idx="8803">
                  <c:v>4096</c:v>
                </c:pt>
                <c:pt idx="8804">
                  <c:v>4096</c:v>
                </c:pt>
                <c:pt idx="8805">
                  <c:v>4096</c:v>
                </c:pt>
                <c:pt idx="8806">
                  <c:v>4096</c:v>
                </c:pt>
                <c:pt idx="8807">
                  <c:v>4096</c:v>
                </c:pt>
                <c:pt idx="8808">
                  <c:v>12288</c:v>
                </c:pt>
                <c:pt idx="8809">
                  <c:v>12288</c:v>
                </c:pt>
                <c:pt idx="8810">
                  <c:v>12288</c:v>
                </c:pt>
                <c:pt idx="8811">
                  <c:v>12288</c:v>
                </c:pt>
                <c:pt idx="8812">
                  <c:v>4096</c:v>
                </c:pt>
                <c:pt idx="8813">
                  <c:v>4096</c:v>
                </c:pt>
                <c:pt idx="8814">
                  <c:v>4096</c:v>
                </c:pt>
                <c:pt idx="8815">
                  <c:v>4096</c:v>
                </c:pt>
                <c:pt idx="8816">
                  <c:v>4096</c:v>
                </c:pt>
                <c:pt idx="8817">
                  <c:v>8192</c:v>
                </c:pt>
                <c:pt idx="8818">
                  <c:v>8192</c:v>
                </c:pt>
                <c:pt idx="8819">
                  <c:v>8192</c:v>
                </c:pt>
                <c:pt idx="8820">
                  <c:v>8192</c:v>
                </c:pt>
                <c:pt idx="8821">
                  <c:v>8192</c:v>
                </c:pt>
                <c:pt idx="8822">
                  <c:v>8192</c:v>
                </c:pt>
                <c:pt idx="8823">
                  <c:v>8192</c:v>
                </c:pt>
                <c:pt idx="8824">
                  <c:v>8192</c:v>
                </c:pt>
                <c:pt idx="8825">
                  <c:v>8192</c:v>
                </c:pt>
                <c:pt idx="8826">
                  <c:v>8192</c:v>
                </c:pt>
                <c:pt idx="8827">
                  <c:v>4096</c:v>
                </c:pt>
                <c:pt idx="8828">
                  <c:v>8192</c:v>
                </c:pt>
                <c:pt idx="8829">
                  <c:v>8192</c:v>
                </c:pt>
                <c:pt idx="8830">
                  <c:v>8192</c:v>
                </c:pt>
                <c:pt idx="8831">
                  <c:v>8192</c:v>
                </c:pt>
                <c:pt idx="8832">
                  <c:v>8192</c:v>
                </c:pt>
                <c:pt idx="8833">
                  <c:v>8192</c:v>
                </c:pt>
                <c:pt idx="8834">
                  <c:v>8192</c:v>
                </c:pt>
                <c:pt idx="8835">
                  <c:v>8192</c:v>
                </c:pt>
                <c:pt idx="8836">
                  <c:v>12288</c:v>
                </c:pt>
                <c:pt idx="8837">
                  <c:v>4096</c:v>
                </c:pt>
                <c:pt idx="8838">
                  <c:v>8192</c:v>
                </c:pt>
                <c:pt idx="8839">
                  <c:v>8192</c:v>
                </c:pt>
                <c:pt idx="8840">
                  <c:v>8192</c:v>
                </c:pt>
                <c:pt idx="8841">
                  <c:v>8192</c:v>
                </c:pt>
                <c:pt idx="8842">
                  <c:v>8192</c:v>
                </c:pt>
                <c:pt idx="8843">
                  <c:v>4096</c:v>
                </c:pt>
                <c:pt idx="8844">
                  <c:v>4096</c:v>
                </c:pt>
                <c:pt idx="8845">
                  <c:v>4096</c:v>
                </c:pt>
                <c:pt idx="8846">
                  <c:v>4096</c:v>
                </c:pt>
                <c:pt idx="8847">
                  <c:v>4096</c:v>
                </c:pt>
                <c:pt idx="8848">
                  <c:v>4096</c:v>
                </c:pt>
                <c:pt idx="8849">
                  <c:v>4096</c:v>
                </c:pt>
                <c:pt idx="8850">
                  <c:v>8192</c:v>
                </c:pt>
                <c:pt idx="8851">
                  <c:v>4096</c:v>
                </c:pt>
                <c:pt idx="8852">
                  <c:v>8192</c:v>
                </c:pt>
                <c:pt idx="8853">
                  <c:v>8192</c:v>
                </c:pt>
                <c:pt idx="8854">
                  <c:v>8192</c:v>
                </c:pt>
                <c:pt idx="8855">
                  <c:v>12288</c:v>
                </c:pt>
                <c:pt idx="8856">
                  <c:v>8192</c:v>
                </c:pt>
                <c:pt idx="8857">
                  <c:v>12288</c:v>
                </c:pt>
                <c:pt idx="8858">
                  <c:v>12288</c:v>
                </c:pt>
                <c:pt idx="8859">
                  <c:v>8192</c:v>
                </c:pt>
                <c:pt idx="8860">
                  <c:v>12288</c:v>
                </c:pt>
                <c:pt idx="8861">
                  <c:v>8192</c:v>
                </c:pt>
                <c:pt idx="8862">
                  <c:v>8192</c:v>
                </c:pt>
                <c:pt idx="8863">
                  <c:v>8192</c:v>
                </c:pt>
                <c:pt idx="8864">
                  <c:v>8192</c:v>
                </c:pt>
                <c:pt idx="8865">
                  <c:v>8192</c:v>
                </c:pt>
                <c:pt idx="8866">
                  <c:v>8192</c:v>
                </c:pt>
                <c:pt idx="8867">
                  <c:v>8192</c:v>
                </c:pt>
                <c:pt idx="8868">
                  <c:v>8192</c:v>
                </c:pt>
                <c:pt idx="8869">
                  <c:v>8192</c:v>
                </c:pt>
                <c:pt idx="8870">
                  <c:v>8192</c:v>
                </c:pt>
                <c:pt idx="8871">
                  <c:v>8192</c:v>
                </c:pt>
                <c:pt idx="8872">
                  <c:v>8192</c:v>
                </c:pt>
                <c:pt idx="8873">
                  <c:v>8192</c:v>
                </c:pt>
                <c:pt idx="8874">
                  <c:v>4096</c:v>
                </c:pt>
                <c:pt idx="8875">
                  <c:v>4096</c:v>
                </c:pt>
                <c:pt idx="8876">
                  <c:v>8192</c:v>
                </c:pt>
                <c:pt idx="8877">
                  <c:v>4096</c:v>
                </c:pt>
                <c:pt idx="8878">
                  <c:v>4096</c:v>
                </c:pt>
                <c:pt idx="8879">
                  <c:v>4096</c:v>
                </c:pt>
                <c:pt idx="8880">
                  <c:v>4096</c:v>
                </c:pt>
                <c:pt idx="8881">
                  <c:v>8192</c:v>
                </c:pt>
                <c:pt idx="8882">
                  <c:v>8192</c:v>
                </c:pt>
                <c:pt idx="8883">
                  <c:v>8192</c:v>
                </c:pt>
                <c:pt idx="8884">
                  <c:v>8192</c:v>
                </c:pt>
                <c:pt idx="8885">
                  <c:v>8192</c:v>
                </c:pt>
                <c:pt idx="8886">
                  <c:v>8192</c:v>
                </c:pt>
                <c:pt idx="8887">
                  <c:v>8192</c:v>
                </c:pt>
                <c:pt idx="8888">
                  <c:v>8192</c:v>
                </c:pt>
                <c:pt idx="8889">
                  <c:v>8192</c:v>
                </c:pt>
                <c:pt idx="8890">
                  <c:v>12288</c:v>
                </c:pt>
                <c:pt idx="8891">
                  <c:v>8192</c:v>
                </c:pt>
                <c:pt idx="8892">
                  <c:v>4096</c:v>
                </c:pt>
                <c:pt idx="8893">
                  <c:v>8192</c:v>
                </c:pt>
                <c:pt idx="8894">
                  <c:v>8192</c:v>
                </c:pt>
                <c:pt idx="8895">
                  <c:v>8192</c:v>
                </c:pt>
                <c:pt idx="8896">
                  <c:v>8192</c:v>
                </c:pt>
                <c:pt idx="8897">
                  <c:v>8192</c:v>
                </c:pt>
                <c:pt idx="8898">
                  <c:v>8192</c:v>
                </c:pt>
                <c:pt idx="8899">
                  <c:v>8192</c:v>
                </c:pt>
                <c:pt idx="8900">
                  <c:v>8192</c:v>
                </c:pt>
                <c:pt idx="8901">
                  <c:v>8192</c:v>
                </c:pt>
                <c:pt idx="8902">
                  <c:v>4096</c:v>
                </c:pt>
                <c:pt idx="8903">
                  <c:v>8192</c:v>
                </c:pt>
                <c:pt idx="8904">
                  <c:v>4096</c:v>
                </c:pt>
                <c:pt idx="8905">
                  <c:v>8192</c:v>
                </c:pt>
                <c:pt idx="8906">
                  <c:v>4096</c:v>
                </c:pt>
                <c:pt idx="8907">
                  <c:v>4096</c:v>
                </c:pt>
                <c:pt idx="8908">
                  <c:v>8192</c:v>
                </c:pt>
                <c:pt idx="8909">
                  <c:v>8192</c:v>
                </c:pt>
                <c:pt idx="8910">
                  <c:v>8192</c:v>
                </c:pt>
                <c:pt idx="8911">
                  <c:v>8192</c:v>
                </c:pt>
                <c:pt idx="8912">
                  <c:v>8192</c:v>
                </c:pt>
                <c:pt idx="8913">
                  <c:v>8192</c:v>
                </c:pt>
                <c:pt idx="8914">
                  <c:v>4096</c:v>
                </c:pt>
                <c:pt idx="8915">
                  <c:v>8192</c:v>
                </c:pt>
                <c:pt idx="8916">
                  <c:v>4096</c:v>
                </c:pt>
                <c:pt idx="8917">
                  <c:v>8192</c:v>
                </c:pt>
                <c:pt idx="8918">
                  <c:v>8192</c:v>
                </c:pt>
                <c:pt idx="8919">
                  <c:v>4096</c:v>
                </c:pt>
                <c:pt idx="8920">
                  <c:v>4096</c:v>
                </c:pt>
                <c:pt idx="8921">
                  <c:v>8192</c:v>
                </c:pt>
                <c:pt idx="8922">
                  <c:v>8192</c:v>
                </c:pt>
                <c:pt idx="8923">
                  <c:v>8192</c:v>
                </c:pt>
                <c:pt idx="8924">
                  <c:v>8192</c:v>
                </c:pt>
                <c:pt idx="8925">
                  <c:v>8192</c:v>
                </c:pt>
                <c:pt idx="8926">
                  <c:v>8192</c:v>
                </c:pt>
                <c:pt idx="8927">
                  <c:v>4096</c:v>
                </c:pt>
                <c:pt idx="8928">
                  <c:v>8192</c:v>
                </c:pt>
                <c:pt idx="8929">
                  <c:v>8192</c:v>
                </c:pt>
                <c:pt idx="8930">
                  <c:v>8192</c:v>
                </c:pt>
                <c:pt idx="8931">
                  <c:v>4096</c:v>
                </c:pt>
                <c:pt idx="8932">
                  <c:v>8192</c:v>
                </c:pt>
                <c:pt idx="8933">
                  <c:v>8192</c:v>
                </c:pt>
                <c:pt idx="8934">
                  <c:v>8192</c:v>
                </c:pt>
                <c:pt idx="8935">
                  <c:v>4096</c:v>
                </c:pt>
                <c:pt idx="8936">
                  <c:v>4096</c:v>
                </c:pt>
                <c:pt idx="8937">
                  <c:v>4096</c:v>
                </c:pt>
                <c:pt idx="8938">
                  <c:v>4096</c:v>
                </c:pt>
                <c:pt idx="8939">
                  <c:v>8192</c:v>
                </c:pt>
                <c:pt idx="8940">
                  <c:v>8192</c:v>
                </c:pt>
                <c:pt idx="8941">
                  <c:v>8192</c:v>
                </c:pt>
                <c:pt idx="8942">
                  <c:v>8192</c:v>
                </c:pt>
                <c:pt idx="8943">
                  <c:v>8192</c:v>
                </c:pt>
                <c:pt idx="8944">
                  <c:v>12288</c:v>
                </c:pt>
                <c:pt idx="8945">
                  <c:v>12288</c:v>
                </c:pt>
                <c:pt idx="8946">
                  <c:v>12288</c:v>
                </c:pt>
                <c:pt idx="8947">
                  <c:v>12288</c:v>
                </c:pt>
                <c:pt idx="8948">
                  <c:v>4096</c:v>
                </c:pt>
                <c:pt idx="8949">
                  <c:v>4096</c:v>
                </c:pt>
                <c:pt idx="8950">
                  <c:v>4096</c:v>
                </c:pt>
                <c:pt idx="8951">
                  <c:v>4096</c:v>
                </c:pt>
                <c:pt idx="8952">
                  <c:v>8192</c:v>
                </c:pt>
                <c:pt idx="8953">
                  <c:v>8192</c:v>
                </c:pt>
                <c:pt idx="8954">
                  <c:v>8192</c:v>
                </c:pt>
                <c:pt idx="8955">
                  <c:v>8192</c:v>
                </c:pt>
                <c:pt idx="8956">
                  <c:v>8192</c:v>
                </c:pt>
                <c:pt idx="8957">
                  <c:v>8192</c:v>
                </c:pt>
                <c:pt idx="8958">
                  <c:v>8192</c:v>
                </c:pt>
                <c:pt idx="8959">
                  <c:v>8192</c:v>
                </c:pt>
                <c:pt idx="8960">
                  <c:v>8192</c:v>
                </c:pt>
                <c:pt idx="8961">
                  <c:v>4096</c:v>
                </c:pt>
                <c:pt idx="8962">
                  <c:v>4096</c:v>
                </c:pt>
                <c:pt idx="8963">
                  <c:v>8192</c:v>
                </c:pt>
                <c:pt idx="8964">
                  <c:v>8192</c:v>
                </c:pt>
                <c:pt idx="8965">
                  <c:v>8192</c:v>
                </c:pt>
                <c:pt idx="8966">
                  <c:v>8192</c:v>
                </c:pt>
                <c:pt idx="8967">
                  <c:v>8192</c:v>
                </c:pt>
                <c:pt idx="8968">
                  <c:v>8192</c:v>
                </c:pt>
                <c:pt idx="8969">
                  <c:v>8192</c:v>
                </c:pt>
                <c:pt idx="8970">
                  <c:v>8192</c:v>
                </c:pt>
                <c:pt idx="8971">
                  <c:v>8192</c:v>
                </c:pt>
                <c:pt idx="8972">
                  <c:v>8192</c:v>
                </c:pt>
                <c:pt idx="8973">
                  <c:v>8192</c:v>
                </c:pt>
                <c:pt idx="8974">
                  <c:v>4096</c:v>
                </c:pt>
                <c:pt idx="8975">
                  <c:v>8192</c:v>
                </c:pt>
                <c:pt idx="8976">
                  <c:v>4096</c:v>
                </c:pt>
                <c:pt idx="8977">
                  <c:v>8192</c:v>
                </c:pt>
                <c:pt idx="8978">
                  <c:v>8192</c:v>
                </c:pt>
                <c:pt idx="8979">
                  <c:v>8192</c:v>
                </c:pt>
                <c:pt idx="8980">
                  <c:v>8192</c:v>
                </c:pt>
                <c:pt idx="8981">
                  <c:v>4096</c:v>
                </c:pt>
                <c:pt idx="8982">
                  <c:v>4096</c:v>
                </c:pt>
                <c:pt idx="8983">
                  <c:v>8192</c:v>
                </c:pt>
                <c:pt idx="8984">
                  <c:v>8192</c:v>
                </c:pt>
                <c:pt idx="8985">
                  <c:v>4096</c:v>
                </c:pt>
                <c:pt idx="8986">
                  <c:v>4096</c:v>
                </c:pt>
                <c:pt idx="8987">
                  <c:v>8192</c:v>
                </c:pt>
                <c:pt idx="8988">
                  <c:v>8192</c:v>
                </c:pt>
                <c:pt idx="8989">
                  <c:v>12288</c:v>
                </c:pt>
                <c:pt idx="8990">
                  <c:v>12288</c:v>
                </c:pt>
                <c:pt idx="8991">
                  <c:v>8192</c:v>
                </c:pt>
                <c:pt idx="8992">
                  <c:v>8192</c:v>
                </c:pt>
                <c:pt idx="8993">
                  <c:v>16384</c:v>
                </c:pt>
                <c:pt idx="8994">
                  <c:v>16384</c:v>
                </c:pt>
                <c:pt idx="8995">
                  <c:v>4096</c:v>
                </c:pt>
                <c:pt idx="8996">
                  <c:v>4096</c:v>
                </c:pt>
                <c:pt idx="8997">
                  <c:v>4096</c:v>
                </c:pt>
                <c:pt idx="8998">
                  <c:v>4096</c:v>
                </c:pt>
                <c:pt idx="8999">
                  <c:v>4096</c:v>
                </c:pt>
                <c:pt idx="9000">
                  <c:v>12288</c:v>
                </c:pt>
                <c:pt idx="9001">
                  <c:v>16384</c:v>
                </c:pt>
                <c:pt idx="9002">
                  <c:v>4096</c:v>
                </c:pt>
                <c:pt idx="9003">
                  <c:v>4096</c:v>
                </c:pt>
                <c:pt idx="9004">
                  <c:v>4096</c:v>
                </c:pt>
                <c:pt idx="9005">
                  <c:v>4096</c:v>
                </c:pt>
                <c:pt idx="9006">
                  <c:v>12288</c:v>
                </c:pt>
                <c:pt idx="9007">
                  <c:v>8192</c:v>
                </c:pt>
                <c:pt idx="9008">
                  <c:v>16384</c:v>
                </c:pt>
                <c:pt idx="9009">
                  <c:v>4096</c:v>
                </c:pt>
                <c:pt idx="9010">
                  <c:v>12288</c:v>
                </c:pt>
                <c:pt idx="9011">
                  <c:v>8192</c:v>
                </c:pt>
                <c:pt idx="9012">
                  <c:v>8192</c:v>
                </c:pt>
                <c:pt idx="9013">
                  <c:v>8192</c:v>
                </c:pt>
                <c:pt idx="9014">
                  <c:v>8192</c:v>
                </c:pt>
                <c:pt idx="9015">
                  <c:v>8192</c:v>
                </c:pt>
                <c:pt idx="9016">
                  <c:v>8192</c:v>
                </c:pt>
                <c:pt idx="9017">
                  <c:v>8192</c:v>
                </c:pt>
                <c:pt idx="9018">
                  <c:v>8192</c:v>
                </c:pt>
                <c:pt idx="9019">
                  <c:v>8192</c:v>
                </c:pt>
                <c:pt idx="9020">
                  <c:v>8192</c:v>
                </c:pt>
                <c:pt idx="9021">
                  <c:v>8192</c:v>
                </c:pt>
                <c:pt idx="9022">
                  <c:v>8192</c:v>
                </c:pt>
                <c:pt idx="9023">
                  <c:v>8192</c:v>
                </c:pt>
                <c:pt idx="9024">
                  <c:v>8192</c:v>
                </c:pt>
                <c:pt idx="9025">
                  <c:v>8192</c:v>
                </c:pt>
                <c:pt idx="9026">
                  <c:v>12288</c:v>
                </c:pt>
                <c:pt idx="9027">
                  <c:v>8192</c:v>
                </c:pt>
                <c:pt idx="9028">
                  <c:v>12288</c:v>
                </c:pt>
                <c:pt idx="9029">
                  <c:v>12288</c:v>
                </c:pt>
                <c:pt idx="9030">
                  <c:v>8192</c:v>
                </c:pt>
                <c:pt idx="9031">
                  <c:v>8192</c:v>
                </c:pt>
                <c:pt idx="9032">
                  <c:v>12288</c:v>
                </c:pt>
                <c:pt idx="9033">
                  <c:v>8192</c:v>
                </c:pt>
                <c:pt idx="9034">
                  <c:v>8192</c:v>
                </c:pt>
                <c:pt idx="9035">
                  <c:v>8192</c:v>
                </c:pt>
                <c:pt idx="9036">
                  <c:v>8192</c:v>
                </c:pt>
                <c:pt idx="9037">
                  <c:v>8192</c:v>
                </c:pt>
                <c:pt idx="9038">
                  <c:v>8192</c:v>
                </c:pt>
                <c:pt idx="9039">
                  <c:v>8192</c:v>
                </c:pt>
                <c:pt idx="9040">
                  <c:v>8192</c:v>
                </c:pt>
                <c:pt idx="9041">
                  <c:v>8192</c:v>
                </c:pt>
                <c:pt idx="9042">
                  <c:v>8192</c:v>
                </c:pt>
                <c:pt idx="9043">
                  <c:v>8192</c:v>
                </c:pt>
                <c:pt idx="9044">
                  <c:v>8192</c:v>
                </c:pt>
                <c:pt idx="9045">
                  <c:v>8192</c:v>
                </c:pt>
                <c:pt idx="9046">
                  <c:v>8192</c:v>
                </c:pt>
                <c:pt idx="9047">
                  <c:v>8192</c:v>
                </c:pt>
                <c:pt idx="9048">
                  <c:v>8192</c:v>
                </c:pt>
                <c:pt idx="9049">
                  <c:v>4096</c:v>
                </c:pt>
                <c:pt idx="9050">
                  <c:v>8192</c:v>
                </c:pt>
                <c:pt idx="9051">
                  <c:v>4096</c:v>
                </c:pt>
                <c:pt idx="9052">
                  <c:v>4096</c:v>
                </c:pt>
                <c:pt idx="9053">
                  <c:v>4096</c:v>
                </c:pt>
                <c:pt idx="9054">
                  <c:v>4096</c:v>
                </c:pt>
                <c:pt idx="9055">
                  <c:v>4096</c:v>
                </c:pt>
                <c:pt idx="9056">
                  <c:v>4096</c:v>
                </c:pt>
                <c:pt idx="9057">
                  <c:v>16384</c:v>
                </c:pt>
                <c:pt idx="9058">
                  <c:v>8192</c:v>
                </c:pt>
                <c:pt idx="9059">
                  <c:v>4096</c:v>
                </c:pt>
                <c:pt idx="9060">
                  <c:v>8192</c:v>
                </c:pt>
                <c:pt idx="9061">
                  <c:v>8192</c:v>
                </c:pt>
                <c:pt idx="9062">
                  <c:v>8192</c:v>
                </c:pt>
                <c:pt idx="9063">
                  <c:v>8192</c:v>
                </c:pt>
                <c:pt idx="9064">
                  <c:v>8192</c:v>
                </c:pt>
                <c:pt idx="9065">
                  <c:v>8192</c:v>
                </c:pt>
                <c:pt idx="9066">
                  <c:v>8192</c:v>
                </c:pt>
                <c:pt idx="9067">
                  <c:v>4096</c:v>
                </c:pt>
                <c:pt idx="9068">
                  <c:v>4096</c:v>
                </c:pt>
                <c:pt idx="9069">
                  <c:v>4096</c:v>
                </c:pt>
                <c:pt idx="9070">
                  <c:v>12288</c:v>
                </c:pt>
                <c:pt idx="9071">
                  <c:v>4096</c:v>
                </c:pt>
                <c:pt idx="9072">
                  <c:v>8192</c:v>
                </c:pt>
                <c:pt idx="9073">
                  <c:v>8192</c:v>
                </c:pt>
                <c:pt idx="9074">
                  <c:v>8192</c:v>
                </c:pt>
                <c:pt idx="9075">
                  <c:v>8192</c:v>
                </c:pt>
                <c:pt idx="9076">
                  <c:v>12288</c:v>
                </c:pt>
                <c:pt idx="9077">
                  <c:v>12288</c:v>
                </c:pt>
                <c:pt idx="9078">
                  <c:v>12288</c:v>
                </c:pt>
                <c:pt idx="9079">
                  <c:v>12288</c:v>
                </c:pt>
                <c:pt idx="9080">
                  <c:v>8192</c:v>
                </c:pt>
                <c:pt idx="9081">
                  <c:v>4096</c:v>
                </c:pt>
                <c:pt idx="9082">
                  <c:v>4096</c:v>
                </c:pt>
                <c:pt idx="9083">
                  <c:v>12288</c:v>
                </c:pt>
                <c:pt idx="9084">
                  <c:v>4096</c:v>
                </c:pt>
                <c:pt idx="9085">
                  <c:v>4096</c:v>
                </c:pt>
                <c:pt idx="9086">
                  <c:v>4096</c:v>
                </c:pt>
                <c:pt idx="9087">
                  <c:v>4096</c:v>
                </c:pt>
                <c:pt idx="9088">
                  <c:v>8192</c:v>
                </c:pt>
                <c:pt idx="9089">
                  <c:v>4096</c:v>
                </c:pt>
                <c:pt idx="9090">
                  <c:v>4096</c:v>
                </c:pt>
                <c:pt idx="9091">
                  <c:v>4096</c:v>
                </c:pt>
                <c:pt idx="9092">
                  <c:v>4096</c:v>
                </c:pt>
                <c:pt idx="9093">
                  <c:v>8192</c:v>
                </c:pt>
                <c:pt idx="9094">
                  <c:v>8192</c:v>
                </c:pt>
                <c:pt idx="9095">
                  <c:v>8192</c:v>
                </c:pt>
                <c:pt idx="9096">
                  <c:v>8192</c:v>
                </c:pt>
                <c:pt idx="9097">
                  <c:v>8192</c:v>
                </c:pt>
                <c:pt idx="9098">
                  <c:v>12288</c:v>
                </c:pt>
                <c:pt idx="9099">
                  <c:v>8192</c:v>
                </c:pt>
                <c:pt idx="9100">
                  <c:v>8192</c:v>
                </c:pt>
                <c:pt idx="9101">
                  <c:v>4096</c:v>
                </c:pt>
                <c:pt idx="9102">
                  <c:v>8192</c:v>
                </c:pt>
                <c:pt idx="9103">
                  <c:v>8192</c:v>
                </c:pt>
                <c:pt idx="9104">
                  <c:v>8192</c:v>
                </c:pt>
                <c:pt idx="9105">
                  <c:v>8192</c:v>
                </c:pt>
                <c:pt idx="9106">
                  <c:v>8192</c:v>
                </c:pt>
                <c:pt idx="9107">
                  <c:v>8192</c:v>
                </c:pt>
                <c:pt idx="9108">
                  <c:v>4096</c:v>
                </c:pt>
                <c:pt idx="9109">
                  <c:v>4096</c:v>
                </c:pt>
                <c:pt idx="9110">
                  <c:v>4096</c:v>
                </c:pt>
                <c:pt idx="9111">
                  <c:v>4096</c:v>
                </c:pt>
                <c:pt idx="9112">
                  <c:v>4096</c:v>
                </c:pt>
                <c:pt idx="9113">
                  <c:v>4096</c:v>
                </c:pt>
                <c:pt idx="9114">
                  <c:v>4096</c:v>
                </c:pt>
                <c:pt idx="9115">
                  <c:v>4096</c:v>
                </c:pt>
                <c:pt idx="9116">
                  <c:v>4096</c:v>
                </c:pt>
                <c:pt idx="9117">
                  <c:v>4096</c:v>
                </c:pt>
                <c:pt idx="9118">
                  <c:v>12288</c:v>
                </c:pt>
                <c:pt idx="9119">
                  <c:v>12288</c:v>
                </c:pt>
                <c:pt idx="9120">
                  <c:v>4096</c:v>
                </c:pt>
                <c:pt idx="9121">
                  <c:v>4096</c:v>
                </c:pt>
                <c:pt idx="9122">
                  <c:v>4096</c:v>
                </c:pt>
                <c:pt idx="9123">
                  <c:v>12288</c:v>
                </c:pt>
                <c:pt idx="9124">
                  <c:v>4096</c:v>
                </c:pt>
                <c:pt idx="9125">
                  <c:v>4096</c:v>
                </c:pt>
                <c:pt idx="9126">
                  <c:v>4096</c:v>
                </c:pt>
                <c:pt idx="9127">
                  <c:v>12288</c:v>
                </c:pt>
                <c:pt idx="9128">
                  <c:v>8192</c:v>
                </c:pt>
                <c:pt idx="9129">
                  <c:v>4096</c:v>
                </c:pt>
                <c:pt idx="9130">
                  <c:v>4096</c:v>
                </c:pt>
                <c:pt idx="9131">
                  <c:v>4096</c:v>
                </c:pt>
                <c:pt idx="9132">
                  <c:v>4096</c:v>
                </c:pt>
                <c:pt idx="9133">
                  <c:v>4096</c:v>
                </c:pt>
                <c:pt idx="9134">
                  <c:v>8192</c:v>
                </c:pt>
                <c:pt idx="9135">
                  <c:v>8192</c:v>
                </c:pt>
                <c:pt idx="9136">
                  <c:v>4096</c:v>
                </c:pt>
                <c:pt idx="9137">
                  <c:v>8192</c:v>
                </c:pt>
                <c:pt idx="9138">
                  <c:v>8192</c:v>
                </c:pt>
                <c:pt idx="9139">
                  <c:v>4096</c:v>
                </c:pt>
                <c:pt idx="9140">
                  <c:v>4096</c:v>
                </c:pt>
                <c:pt idx="9141">
                  <c:v>8192</c:v>
                </c:pt>
                <c:pt idx="9142">
                  <c:v>4096</c:v>
                </c:pt>
                <c:pt idx="9143">
                  <c:v>8192</c:v>
                </c:pt>
                <c:pt idx="9144">
                  <c:v>12288</c:v>
                </c:pt>
                <c:pt idx="9145">
                  <c:v>12288</c:v>
                </c:pt>
                <c:pt idx="9146">
                  <c:v>12288</c:v>
                </c:pt>
                <c:pt idx="9147">
                  <c:v>8192</c:v>
                </c:pt>
                <c:pt idx="9148">
                  <c:v>8192</c:v>
                </c:pt>
                <c:pt idx="9149">
                  <c:v>12288</c:v>
                </c:pt>
                <c:pt idx="9150">
                  <c:v>8192</c:v>
                </c:pt>
                <c:pt idx="9151">
                  <c:v>12288</c:v>
                </c:pt>
                <c:pt idx="9152">
                  <c:v>8192</c:v>
                </c:pt>
                <c:pt idx="9153">
                  <c:v>4096</c:v>
                </c:pt>
                <c:pt idx="9154">
                  <c:v>8192</c:v>
                </c:pt>
                <c:pt idx="9155">
                  <c:v>8192</c:v>
                </c:pt>
                <c:pt idx="9156">
                  <c:v>8192</c:v>
                </c:pt>
                <c:pt idx="9157">
                  <c:v>8192</c:v>
                </c:pt>
                <c:pt idx="9158">
                  <c:v>8192</c:v>
                </c:pt>
                <c:pt idx="9159">
                  <c:v>8192</c:v>
                </c:pt>
                <c:pt idx="9160">
                  <c:v>8192</c:v>
                </c:pt>
                <c:pt idx="9161">
                  <c:v>8192</c:v>
                </c:pt>
                <c:pt idx="9162">
                  <c:v>8192</c:v>
                </c:pt>
                <c:pt idx="9163">
                  <c:v>8192</c:v>
                </c:pt>
                <c:pt idx="9164">
                  <c:v>8192</c:v>
                </c:pt>
                <c:pt idx="9165">
                  <c:v>8192</c:v>
                </c:pt>
                <c:pt idx="9166">
                  <c:v>8192</c:v>
                </c:pt>
                <c:pt idx="9167">
                  <c:v>12288</c:v>
                </c:pt>
                <c:pt idx="9168">
                  <c:v>4096</c:v>
                </c:pt>
                <c:pt idx="9169">
                  <c:v>4096</c:v>
                </c:pt>
                <c:pt idx="9170">
                  <c:v>4096</c:v>
                </c:pt>
                <c:pt idx="9171">
                  <c:v>4096</c:v>
                </c:pt>
                <c:pt idx="9172">
                  <c:v>8192</c:v>
                </c:pt>
                <c:pt idx="9173">
                  <c:v>8192</c:v>
                </c:pt>
                <c:pt idx="9174">
                  <c:v>8192</c:v>
                </c:pt>
                <c:pt idx="9175">
                  <c:v>8192</c:v>
                </c:pt>
                <c:pt idx="9176">
                  <c:v>8192</c:v>
                </c:pt>
                <c:pt idx="9177">
                  <c:v>8192</c:v>
                </c:pt>
                <c:pt idx="9178">
                  <c:v>8192</c:v>
                </c:pt>
                <c:pt idx="9179">
                  <c:v>8192</c:v>
                </c:pt>
                <c:pt idx="9180">
                  <c:v>4096</c:v>
                </c:pt>
                <c:pt idx="9181">
                  <c:v>4096</c:v>
                </c:pt>
                <c:pt idx="9182">
                  <c:v>4096</c:v>
                </c:pt>
                <c:pt idx="9183">
                  <c:v>4096</c:v>
                </c:pt>
                <c:pt idx="9184">
                  <c:v>8192</c:v>
                </c:pt>
                <c:pt idx="9185">
                  <c:v>8192</c:v>
                </c:pt>
                <c:pt idx="9186">
                  <c:v>8192</c:v>
                </c:pt>
                <c:pt idx="9187">
                  <c:v>12288</c:v>
                </c:pt>
                <c:pt idx="9188">
                  <c:v>12288</c:v>
                </c:pt>
                <c:pt idx="9189">
                  <c:v>12288</c:v>
                </c:pt>
                <c:pt idx="9190">
                  <c:v>12288</c:v>
                </c:pt>
                <c:pt idx="9191">
                  <c:v>8192</c:v>
                </c:pt>
                <c:pt idx="9192">
                  <c:v>8192</c:v>
                </c:pt>
                <c:pt idx="9193">
                  <c:v>8192</c:v>
                </c:pt>
                <c:pt idx="9194">
                  <c:v>8192</c:v>
                </c:pt>
                <c:pt idx="9195">
                  <c:v>8192</c:v>
                </c:pt>
                <c:pt idx="9196">
                  <c:v>4096</c:v>
                </c:pt>
                <c:pt idx="9197">
                  <c:v>4096</c:v>
                </c:pt>
                <c:pt idx="9198">
                  <c:v>4096</c:v>
                </c:pt>
                <c:pt idx="9199">
                  <c:v>4096</c:v>
                </c:pt>
                <c:pt idx="9200">
                  <c:v>4096</c:v>
                </c:pt>
                <c:pt idx="9201">
                  <c:v>4096</c:v>
                </c:pt>
                <c:pt idx="9202">
                  <c:v>8192</c:v>
                </c:pt>
                <c:pt idx="9203">
                  <c:v>8192</c:v>
                </c:pt>
                <c:pt idx="9204">
                  <c:v>8192</c:v>
                </c:pt>
                <c:pt idx="9205">
                  <c:v>8192</c:v>
                </c:pt>
                <c:pt idx="9206">
                  <c:v>4096</c:v>
                </c:pt>
                <c:pt idx="9207">
                  <c:v>4096</c:v>
                </c:pt>
                <c:pt idx="9208">
                  <c:v>4096</c:v>
                </c:pt>
                <c:pt idx="9209">
                  <c:v>4096</c:v>
                </c:pt>
                <c:pt idx="9210">
                  <c:v>8192</c:v>
                </c:pt>
                <c:pt idx="9211">
                  <c:v>8192</c:v>
                </c:pt>
                <c:pt idx="9212">
                  <c:v>8192</c:v>
                </c:pt>
                <c:pt idx="9213">
                  <c:v>8192</c:v>
                </c:pt>
                <c:pt idx="9214">
                  <c:v>8192</c:v>
                </c:pt>
                <c:pt idx="9215">
                  <c:v>8192</c:v>
                </c:pt>
                <c:pt idx="9216">
                  <c:v>12288</c:v>
                </c:pt>
                <c:pt idx="9217">
                  <c:v>4096</c:v>
                </c:pt>
                <c:pt idx="9218">
                  <c:v>4096</c:v>
                </c:pt>
                <c:pt idx="9219">
                  <c:v>8192</c:v>
                </c:pt>
                <c:pt idx="9220">
                  <c:v>4096</c:v>
                </c:pt>
                <c:pt idx="9221">
                  <c:v>4096</c:v>
                </c:pt>
                <c:pt idx="9222">
                  <c:v>4096</c:v>
                </c:pt>
                <c:pt idx="9223">
                  <c:v>4096</c:v>
                </c:pt>
                <c:pt idx="9224">
                  <c:v>4096</c:v>
                </c:pt>
                <c:pt idx="9225">
                  <c:v>8192</c:v>
                </c:pt>
                <c:pt idx="9226">
                  <c:v>4096</c:v>
                </c:pt>
                <c:pt idx="9227">
                  <c:v>8192</c:v>
                </c:pt>
                <c:pt idx="9228">
                  <c:v>8192</c:v>
                </c:pt>
                <c:pt idx="9229">
                  <c:v>8192</c:v>
                </c:pt>
                <c:pt idx="9230">
                  <c:v>8192</c:v>
                </c:pt>
                <c:pt idx="9231">
                  <c:v>4096</c:v>
                </c:pt>
                <c:pt idx="9232">
                  <c:v>8192</c:v>
                </c:pt>
                <c:pt idx="9233">
                  <c:v>8192</c:v>
                </c:pt>
                <c:pt idx="9234">
                  <c:v>8192</c:v>
                </c:pt>
                <c:pt idx="9235">
                  <c:v>8192</c:v>
                </c:pt>
                <c:pt idx="9236">
                  <c:v>4096</c:v>
                </c:pt>
                <c:pt idx="9237">
                  <c:v>8192</c:v>
                </c:pt>
                <c:pt idx="9238">
                  <c:v>8192</c:v>
                </c:pt>
                <c:pt idx="9239">
                  <c:v>8192</c:v>
                </c:pt>
                <c:pt idx="9240">
                  <c:v>8192</c:v>
                </c:pt>
                <c:pt idx="9241">
                  <c:v>8192</c:v>
                </c:pt>
                <c:pt idx="9242">
                  <c:v>8192</c:v>
                </c:pt>
                <c:pt idx="9243">
                  <c:v>8192</c:v>
                </c:pt>
                <c:pt idx="9244">
                  <c:v>8192</c:v>
                </c:pt>
                <c:pt idx="9245">
                  <c:v>8192</c:v>
                </c:pt>
                <c:pt idx="9246">
                  <c:v>8192</c:v>
                </c:pt>
                <c:pt idx="9247">
                  <c:v>8192</c:v>
                </c:pt>
                <c:pt idx="9248">
                  <c:v>8192</c:v>
                </c:pt>
                <c:pt idx="9249">
                  <c:v>4096</c:v>
                </c:pt>
                <c:pt idx="9250">
                  <c:v>4096</c:v>
                </c:pt>
                <c:pt idx="9251">
                  <c:v>8192</c:v>
                </c:pt>
                <c:pt idx="9252">
                  <c:v>12288</c:v>
                </c:pt>
                <c:pt idx="9253">
                  <c:v>12288</c:v>
                </c:pt>
                <c:pt idx="9254">
                  <c:v>12288</c:v>
                </c:pt>
                <c:pt idx="9255">
                  <c:v>12288</c:v>
                </c:pt>
                <c:pt idx="9256">
                  <c:v>8192</c:v>
                </c:pt>
                <c:pt idx="9257">
                  <c:v>8192</c:v>
                </c:pt>
                <c:pt idx="9258">
                  <c:v>8192</c:v>
                </c:pt>
                <c:pt idx="9259">
                  <c:v>8192</c:v>
                </c:pt>
                <c:pt idx="9260">
                  <c:v>8192</c:v>
                </c:pt>
                <c:pt idx="9261">
                  <c:v>8192</c:v>
                </c:pt>
                <c:pt idx="9262">
                  <c:v>8192</c:v>
                </c:pt>
                <c:pt idx="9263">
                  <c:v>8192</c:v>
                </c:pt>
                <c:pt idx="9264">
                  <c:v>8192</c:v>
                </c:pt>
                <c:pt idx="9265">
                  <c:v>12288</c:v>
                </c:pt>
                <c:pt idx="9266">
                  <c:v>8192</c:v>
                </c:pt>
                <c:pt idx="9267">
                  <c:v>8192</c:v>
                </c:pt>
                <c:pt idx="9268">
                  <c:v>8192</c:v>
                </c:pt>
                <c:pt idx="9269">
                  <c:v>8192</c:v>
                </c:pt>
                <c:pt idx="9270">
                  <c:v>8192</c:v>
                </c:pt>
                <c:pt idx="9271">
                  <c:v>8192</c:v>
                </c:pt>
                <c:pt idx="9272">
                  <c:v>8192</c:v>
                </c:pt>
                <c:pt idx="9273">
                  <c:v>8192</c:v>
                </c:pt>
                <c:pt idx="9274">
                  <c:v>8192</c:v>
                </c:pt>
                <c:pt idx="9275">
                  <c:v>4096</c:v>
                </c:pt>
                <c:pt idx="9276">
                  <c:v>4096</c:v>
                </c:pt>
                <c:pt idx="9277">
                  <c:v>4096</c:v>
                </c:pt>
                <c:pt idx="9278">
                  <c:v>4096</c:v>
                </c:pt>
                <c:pt idx="9279">
                  <c:v>4096</c:v>
                </c:pt>
                <c:pt idx="9280">
                  <c:v>4096</c:v>
                </c:pt>
                <c:pt idx="9281">
                  <c:v>12288</c:v>
                </c:pt>
                <c:pt idx="9282">
                  <c:v>12288</c:v>
                </c:pt>
                <c:pt idx="9283">
                  <c:v>8192</c:v>
                </c:pt>
                <c:pt idx="9284">
                  <c:v>8192</c:v>
                </c:pt>
                <c:pt idx="9285">
                  <c:v>16384</c:v>
                </c:pt>
                <c:pt idx="9286">
                  <c:v>16384</c:v>
                </c:pt>
                <c:pt idx="9287">
                  <c:v>4096</c:v>
                </c:pt>
                <c:pt idx="9288">
                  <c:v>12288</c:v>
                </c:pt>
                <c:pt idx="9289">
                  <c:v>8192</c:v>
                </c:pt>
                <c:pt idx="9290">
                  <c:v>16384</c:v>
                </c:pt>
                <c:pt idx="9291">
                  <c:v>4096</c:v>
                </c:pt>
                <c:pt idx="9292">
                  <c:v>12288</c:v>
                </c:pt>
                <c:pt idx="9293">
                  <c:v>8192</c:v>
                </c:pt>
                <c:pt idx="9294">
                  <c:v>16384</c:v>
                </c:pt>
                <c:pt idx="9295">
                  <c:v>8192</c:v>
                </c:pt>
                <c:pt idx="9296">
                  <c:v>8192</c:v>
                </c:pt>
                <c:pt idx="9297">
                  <c:v>8192</c:v>
                </c:pt>
                <c:pt idx="9298">
                  <c:v>8192</c:v>
                </c:pt>
                <c:pt idx="9299">
                  <c:v>8192</c:v>
                </c:pt>
                <c:pt idx="9300">
                  <c:v>8192</c:v>
                </c:pt>
                <c:pt idx="9301">
                  <c:v>8192</c:v>
                </c:pt>
                <c:pt idx="9302">
                  <c:v>8192</c:v>
                </c:pt>
                <c:pt idx="9303">
                  <c:v>8192</c:v>
                </c:pt>
                <c:pt idx="9304">
                  <c:v>8192</c:v>
                </c:pt>
                <c:pt idx="9305">
                  <c:v>4096</c:v>
                </c:pt>
                <c:pt idx="9306">
                  <c:v>8192</c:v>
                </c:pt>
                <c:pt idx="9307">
                  <c:v>8192</c:v>
                </c:pt>
                <c:pt idx="9308">
                  <c:v>8192</c:v>
                </c:pt>
                <c:pt idx="9309">
                  <c:v>8192</c:v>
                </c:pt>
                <c:pt idx="9310">
                  <c:v>12288</c:v>
                </c:pt>
                <c:pt idx="9311">
                  <c:v>8192</c:v>
                </c:pt>
                <c:pt idx="9312">
                  <c:v>8192</c:v>
                </c:pt>
                <c:pt idx="9313">
                  <c:v>8192</c:v>
                </c:pt>
                <c:pt idx="9314">
                  <c:v>8192</c:v>
                </c:pt>
                <c:pt idx="9315">
                  <c:v>8192</c:v>
                </c:pt>
                <c:pt idx="9316">
                  <c:v>8192</c:v>
                </c:pt>
                <c:pt idx="9317">
                  <c:v>8192</c:v>
                </c:pt>
                <c:pt idx="9318">
                  <c:v>8192</c:v>
                </c:pt>
                <c:pt idx="9319">
                  <c:v>16384</c:v>
                </c:pt>
                <c:pt idx="9320">
                  <c:v>8192</c:v>
                </c:pt>
                <c:pt idx="9321">
                  <c:v>8192</c:v>
                </c:pt>
                <c:pt idx="9322">
                  <c:v>8192</c:v>
                </c:pt>
                <c:pt idx="9323">
                  <c:v>8192</c:v>
                </c:pt>
                <c:pt idx="9324">
                  <c:v>4096</c:v>
                </c:pt>
                <c:pt idx="9325">
                  <c:v>8192</c:v>
                </c:pt>
                <c:pt idx="9326">
                  <c:v>8192</c:v>
                </c:pt>
                <c:pt idx="9327">
                  <c:v>8192</c:v>
                </c:pt>
                <c:pt idx="9328">
                  <c:v>8192</c:v>
                </c:pt>
                <c:pt idx="9329">
                  <c:v>8192</c:v>
                </c:pt>
                <c:pt idx="9330">
                  <c:v>8192</c:v>
                </c:pt>
                <c:pt idx="9331">
                  <c:v>8192</c:v>
                </c:pt>
                <c:pt idx="9332">
                  <c:v>4096</c:v>
                </c:pt>
                <c:pt idx="9333">
                  <c:v>4096</c:v>
                </c:pt>
                <c:pt idx="9334">
                  <c:v>4096</c:v>
                </c:pt>
                <c:pt idx="9335">
                  <c:v>4096</c:v>
                </c:pt>
                <c:pt idx="9336">
                  <c:v>8192</c:v>
                </c:pt>
                <c:pt idx="9337">
                  <c:v>8192</c:v>
                </c:pt>
                <c:pt idx="9338">
                  <c:v>8192</c:v>
                </c:pt>
                <c:pt idx="9339">
                  <c:v>8192</c:v>
                </c:pt>
                <c:pt idx="9340">
                  <c:v>8192</c:v>
                </c:pt>
                <c:pt idx="9341">
                  <c:v>8192</c:v>
                </c:pt>
                <c:pt idx="9342">
                  <c:v>8192</c:v>
                </c:pt>
                <c:pt idx="9343">
                  <c:v>8192</c:v>
                </c:pt>
                <c:pt idx="9344">
                  <c:v>8192</c:v>
                </c:pt>
                <c:pt idx="9345">
                  <c:v>8192</c:v>
                </c:pt>
                <c:pt idx="9346">
                  <c:v>8192</c:v>
                </c:pt>
                <c:pt idx="9347">
                  <c:v>8192</c:v>
                </c:pt>
                <c:pt idx="9348">
                  <c:v>4096</c:v>
                </c:pt>
                <c:pt idx="9349">
                  <c:v>4096</c:v>
                </c:pt>
                <c:pt idx="9350">
                  <c:v>4096</c:v>
                </c:pt>
                <c:pt idx="9351">
                  <c:v>4096</c:v>
                </c:pt>
                <c:pt idx="9352">
                  <c:v>4096</c:v>
                </c:pt>
                <c:pt idx="9353">
                  <c:v>4096</c:v>
                </c:pt>
                <c:pt idx="9354">
                  <c:v>4096</c:v>
                </c:pt>
                <c:pt idx="9355">
                  <c:v>4096</c:v>
                </c:pt>
                <c:pt idx="9356">
                  <c:v>4096</c:v>
                </c:pt>
                <c:pt idx="9357">
                  <c:v>4096</c:v>
                </c:pt>
                <c:pt idx="9358">
                  <c:v>4096</c:v>
                </c:pt>
                <c:pt idx="9359">
                  <c:v>4096</c:v>
                </c:pt>
                <c:pt idx="9360">
                  <c:v>4096</c:v>
                </c:pt>
                <c:pt idx="9361">
                  <c:v>4096</c:v>
                </c:pt>
                <c:pt idx="9362">
                  <c:v>4096</c:v>
                </c:pt>
                <c:pt idx="9363">
                  <c:v>4096</c:v>
                </c:pt>
                <c:pt idx="9364">
                  <c:v>4096</c:v>
                </c:pt>
                <c:pt idx="9365">
                  <c:v>8192</c:v>
                </c:pt>
                <c:pt idx="9366">
                  <c:v>4096</c:v>
                </c:pt>
                <c:pt idx="9367">
                  <c:v>4096</c:v>
                </c:pt>
                <c:pt idx="9368">
                  <c:v>4096</c:v>
                </c:pt>
                <c:pt idx="9369">
                  <c:v>4096</c:v>
                </c:pt>
                <c:pt idx="9370">
                  <c:v>8192</c:v>
                </c:pt>
                <c:pt idx="9371">
                  <c:v>8192</c:v>
                </c:pt>
                <c:pt idx="9372">
                  <c:v>8192</c:v>
                </c:pt>
                <c:pt idx="9373">
                  <c:v>8192</c:v>
                </c:pt>
                <c:pt idx="9374">
                  <c:v>4096</c:v>
                </c:pt>
                <c:pt idx="9375">
                  <c:v>8192</c:v>
                </c:pt>
                <c:pt idx="9376">
                  <c:v>8192</c:v>
                </c:pt>
                <c:pt idx="9377">
                  <c:v>8192</c:v>
                </c:pt>
                <c:pt idx="9378">
                  <c:v>8192</c:v>
                </c:pt>
                <c:pt idx="9379">
                  <c:v>8192</c:v>
                </c:pt>
                <c:pt idx="9380">
                  <c:v>8192</c:v>
                </c:pt>
                <c:pt idx="9381">
                  <c:v>4096</c:v>
                </c:pt>
                <c:pt idx="9382">
                  <c:v>4096</c:v>
                </c:pt>
                <c:pt idx="9383">
                  <c:v>8192</c:v>
                </c:pt>
                <c:pt idx="9384">
                  <c:v>8192</c:v>
                </c:pt>
                <c:pt idx="9385">
                  <c:v>8192</c:v>
                </c:pt>
                <c:pt idx="9386">
                  <c:v>8192</c:v>
                </c:pt>
                <c:pt idx="9387">
                  <c:v>8192</c:v>
                </c:pt>
                <c:pt idx="9388">
                  <c:v>8192</c:v>
                </c:pt>
                <c:pt idx="9389">
                  <c:v>8192</c:v>
                </c:pt>
                <c:pt idx="9390">
                  <c:v>8192</c:v>
                </c:pt>
                <c:pt idx="9391">
                  <c:v>8192</c:v>
                </c:pt>
                <c:pt idx="9392">
                  <c:v>8192</c:v>
                </c:pt>
                <c:pt idx="9393">
                  <c:v>4096</c:v>
                </c:pt>
                <c:pt idx="9394">
                  <c:v>8192</c:v>
                </c:pt>
                <c:pt idx="9395">
                  <c:v>8192</c:v>
                </c:pt>
                <c:pt idx="9396">
                  <c:v>8192</c:v>
                </c:pt>
                <c:pt idx="9397">
                  <c:v>8192</c:v>
                </c:pt>
                <c:pt idx="9398">
                  <c:v>8192</c:v>
                </c:pt>
                <c:pt idx="9399">
                  <c:v>8192</c:v>
                </c:pt>
                <c:pt idx="9400">
                  <c:v>8192</c:v>
                </c:pt>
                <c:pt idx="9401">
                  <c:v>8192</c:v>
                </c:pt>
                <c:pt idx="9402">
                  <c:v>8192</c:v>
                </c:pt>
                <c:pt idx="9403">
                  <c:v>8192</c:v>
                </c:pt>
                <c:pt idx="9404">
                  <c:v>8192</c:v>
                </c:pt>
                <c:pt idx="9405">
                  <c:v>4096</c:v>
                </c:pt>
                <c:pt idx="9406">
                  <c:v>8192</c:v>
                </c:pt>
                <c:pt idx="9407">
                  <c:v>8192</c:v>
                </c:pt>
                <c:pt idx="9408">
                  <c:v>4096</c:v>
                </c:pt>
                <c:pt idx="9409">
                  <c:v>4096</c:v>
                </c:pt>
                <c:pt idx="9410">
                  <c:v>8192</c:v>
                </c:pt>
                <c:pt idx="9411">
                  <c:v>4096</c:v>
                </c:pt>
                <c:pt idx="9412">
                  <c:v>4096</c:v>
                </c:pt>
                <c:pt idx="9413">
                  <c:v>8192</c:v>
                </c:pt>
                <c:pt idx="9414">
                  <c:v>8192</c:v>
                </c:pt>
                <c:pt idx="9415">
                  <c:v>8192</c:v>
                </c:pt>
                <c:pt idx="9416">
                  <c:v>8192</c:v>
                </c:pt>
                <c:pt idx="9417">
                  <c:v>8192</c:v>
                </c:pt>
                <c:pt idx="9418">
                  <c:v>8192</c:v>
                </c:pt>
                <c:pt idx="9419">
                  <c:v>12288</c:v>
                </c:pt>
                <c:pt idx="9420">
                  <c:v>12288</c:v>
                </c:pt>
                <c:pt idx="9421">
                  <c:v>12288</c:v>
                </c:pt>
                <c:pt idx="9422">
                  <c:v>8192</c:v>
                </c:pt>
                <c:pt idx="9423">
                  <c:v>12288</c:v>
                </c:pt>
                <c:pt idx="9424">
                  <c:v>8192</c:v>
                </c:pt>
                <c:pt idx="9425">
                  <c:v>8192</c:v>
                </c:pt>
                <c:pt idx="9426">
                  <c:v>8192</c:v>
                </c:pt>
                <c:pt idx="9427">
                  <c:v>8192</c:v>
                </c:pt>
                <c:pt idx="9428">
                  <c:v>4096</c:v>
                </c:pt>
                <c:pt idx="9429">
                  <c:v>8192</c:v>
                </c:pt>
                <c:pt idx="9430">
                  <c:v>8192</c:v>
                </c:pt>
                <c:pt idx="9431">
                  <c:v>8192</c:v>
                </c:pt>
                <c:pt idx="9432">
                  <c:v>8192</c:v>
                </c:pt>
                <c:pt idx="9433">
                  <c:v>8192</c:v>
                </c:pt>
                <c:pt idx="9434">
                  <c:v>8192</c:v>
                </c:pt>
                <c:pt idx="9435">
                  <c:v>8192</c:v>
                </c:pt>
                <c:pt idx="9436">
                  <c:v>8192</c:v>
                </c:pt>
                <c:pt idx="9437">
                  <c:v>8192</c:v>
                </c:pt>
                <c:pt idx="9438">
                  <c:v>8192</c:v>
                </c:pt>
                <c:pt idx="9439">
                  <c:v>8192</c:v>
                </c:pt>
                <c:pt idx="9440">
                  <c:v>8192</c:v>
                </c:pt>
                <c:pt idx="9441">
                  <c:v>8192</c:v>
                </c:pt>
                <c:pt idx="9442">
                  <c:v>8192</c:v>
                </c:pt>
                <c:pt idx="9443">
                  <c:v>8192</c:v>
                </c:pt>
                <c:pt idx="9444">
                  <c:v>8192</c:v>
                </c:pt>
                <c:pt idx="9445">
                  <c:v>8192</c:v>
                </c:pt>
                <c:pt idx="9446">
                  <c:v>8192</c:v>
                </c:pt>
                <c:pt idx="9447">
                  <c:v>8192</c:v>
                </c:pt>
                <c:pt idx="9448">
                  <c:v>8192</c:v>
                </c:pt>
                <c:pt idx="9449">
                  <c:v>8192</c:v>
                </c:pt>
                <c:pt idx="9450">
                  <c:v>4096</c:v>
                </c:pt>
                <c:pt idx="9451">
                  <c:v>4096</c:v>
                </c:pt>
                <c:pt idx="9452">
                  <c:v>4096</c:v>
                </c:pt>
                <c:pt idx="9453">
                  <c:v>4096</c:v>
                </c:pt>
                <c:pt idx="9454">
                  <c:v>12288</c:v>
                </c:pt>
                <c:pt idx="9455">
                  <c:v>8192</c:v>
                </c:pt>
                <c:pt idx="9456">
                  <c:v>8192</c:v>
                </c:pt>
                <c:pt idx="9457">
                  <c:v>8192</c:v>
                </c:pt>
                <c:pt idx="9458">
                  <c:v>8192</c:v>
                </c:pt>
                <c:pt idx="9459">
                  <c:v>8192</c:v>
                </c:pt>
                <c:pt idx="9460">
                  <c:v>8192</c:v>
                </c:pt>
                <c:pt idx="9461">
                  <c:v>8192</c:v>
                </c:pt>
                <c:pt idx="9462">
                  <c:v>8192</c:v>
                </c:pt>
                <c:pt idx="9463">
                  <c:v>8192</c:v>
                </c:pt>
                <c:pt idx="9464">
                  <c:v>8192</c:v>
                </c:pt>
                <c:pt idx="9465">
                  <c:v>8192</c:v>
                </c:pt>
                <c:pt idx="9466">
                  <c:v>8192</c:v>
                </c:pt>
                <c:pt idx="9467">
                  <c:v>8192</c:v>
                </c:pt>
                <c:pt idx="9468">
                  <c:v>8192</c:v>
                </c:pt>
                <c:pt idx="9469">
                  <c:v>8192</c:v>
                </c:pt>
                <c:pt idx="9470">
                  <c:v>8192</c:v>
                </c:pt>
                <c:pt idx="9471">
                  <c:v>8192</c:v>
                </c:pt>
                <c:pt idx="9472">
                  <c:v>8192</c:v>
                </c:pt>
                <c:pt idx="9473">
                  <c:v>8192</c:v>
                </c:pt>
                <c:pt idx="9474">
                  <c:v>8192</c:v>
                </c:pt>
                <c:pt idx="9475">
                  <c:v>8192</c:v>
                </c:pt>
                <c:pt idx="9476">
                  <c:v>8192</c:v>
                </c:pt>
                <c:pt idx="9477">
                  <c:v>8192</c:v>
                </c:pt>
                <c:pt idx="9478">
                  <c:v>4096</c:v>
                </c:pt>
                <c:pt idx="9479">
                  <c:v>8192</c:v>
                </c:pt>
                <c:pt idx="9480">
                  <c:v>8192</c:v>
                </c:pt>
                <c:pt idx="9481">
                  <c:v>8192</c:v>
                </c:pt>
                <c:pt idx="9482">
                  <c:v>8192</c:v>
                </c:pt>
                <c:pt idx="9483">
                  <c:v>8192</c:v>
                </c:pt>
                <c:pt idx="9484">
                  <c:v>4096</c:v>
                </c:pt>
                <c:pt idx="9485">
                  <c:v>8192</c:v>
                </c:pt>
                <c:pt idx="9486">
                  <c:v>4096</c:v>
                </c:pt>
                <c:pt idx="9487">
                  <c:v>4096</c:v>
                </c:pt>
                <c:pt idx="9488">
                  <c:v>4096</c:v>
                </c:pt>
                <c:pt idx="9489">
                  <c:v>8192</c:v>
                </c:pt>
                <c:pt idx="9490">
                  <c:v>8192</c:v>
                </c:pt>
                <c:pt idx="9491">
                  <c:v>8192</c:v>
                </c:pt>
                <c:pt idx="9492">
                  <c:v>8192</c:v>
                </c:pt>
                <c:pt idx="9493">
                  <c:v>8192</c:v>
                </c:pt>
                <c:pt idx="9494">
                  <c:v>8192</c:v>
                </c:pt>
                <c:pt idx="9495">
                  <c:v>8192</c:v>
                </c:pt>
                <c:pt idx="9496">
                  <c:v>8192</c:v>
                </c:pt>
                <c:pt idx="9497">
                  <c:v>8192</c:v>
                </c:pt>
                <c:pt idx="9498">
                  <c:v>8192</c:v>
                </c:pt>
                <c:pt idx="9499">
                  <c:v>4096</c:v>
                </c:pt>
                <c:pt idx="9500">
                  <c:v>4096</c:v>
                </c:pt>
                <c:pt idx="9501">
                  <c:v>4096</c:v>
                </c:pt>
                <c:pt idx="9502">
                  <c:v>4096</c:v>
                </c:pt>
                <c:pt idx="9503">
                  <c:v>4096</c:v>
                </c:pt>
                <c:pt idx="9504">
                  <c:v>12288</c:v>
                </c:pt>
                <c:pt idx="9505">
                  <c:v>12288</c:v>
                </c:pt>
                <c:pt idx="9506">
                  <c:v>12288</c:v>
                </c:pt>
                <c:pt idx="9507">
                  <c:v>12288</c:v>
                </c:pt>
                <c:pt idx="9508">
                  <c:v>8192</c:v>
                </c:pt>
                <c:pt idx="9509">
                  <c:v>4096</c:v>
                </c:pt>
                <c:pt idx="9510">
                  <c:v>4096</c:v>
                </c:pt>
                <c:pt idx="9511">
                  <c:v>4096</c:v>
                </c:pt>
                <c:pt idx="9512">
                  <c:v>4096</c:v>
                </c:pt>
                <c:pt idx="9513">
                  <c:v>4096</c:v>
                </c:pt>
                <c:pt idx="9514">
                  <c:v>4096</c:v>
                </c:pt>
                <c:pt idx="9515">
                  <c:v>4096</c:v>
                </c:pt>
                <c:pt idx="9516">
                  <c:v>4096</c:v>
                </c:pt>
                <c:pt idx="9517">
                  <c:v>8192</c:v>
                </c:pt>
                <c:pt idx="9518">
                  <c:v>8192</c:v>
                </c:pt>
                <c:pt idx="9519">
                  <c:v>8192</c:v>
                </c:pt>
                <c:pt idx="9520">
                  <c:v>8192</c:v>
                </c:pt>
                <c:pt idx="9521">
                  <c:v>8192</c:v>
                </c:pt>
                <c:pt idx="9522">
                  <c:v>8192</c:v>
                </c:pt>
                <c:pt idx="9523">
                  <c:v>8192</c:v>
                </c:pt>
                <c:pt idx="9524">
                  <c:v>8192</c:v>
                </c:pt>
                <c:pt idx="9525">
                  <c:v>8192</c:v>
                </c:pt>
                <c:pt idx="9526">
                  <c:v>4096</c:v>
                </c:pt>
                <c:pt idx="9527">
                  <c:v>8192</c:v>
                </c:pt>
                <c:pt idx="9528">
                  <c:v>4096</c:v>
                </c:pt>
                <c:pt idx="9529">
                  <c:v>8192</c:v>
                </c:pt>
                <c:pt idx="9530">
                  <c:v>4096</c:v>
                </c:pt>
                <c:pt idx="9531">
                  <c:v>4096</c:v>
                </c:pt>
                <c:pt idx="9532">
                  <c:v>8192</c:v>
                </c:pt>
                <c:pt idx="9533">
                  <c:v>12288</c:v>
                </c:pt>
                <c:pt idx="9534">
                  <c:v>12288</c:v>
                </c:pt>
                <c:pt idx="9535">
                  <c:v>12288</c:v>
                </c:pt>
                <c:pt idx="9536">
                  <c:v>4096</c:v>
                </c:pt>
                <c:pt idx="9537">
                  <c:v>12288</c:v>
                </c:pt>
                <c:pt idx="9538">
                  <c:v>8192</c:v>
                </c:pt>
                <c:pt idx="9539">
                  <c:v>12288</c:v>
                </c:pt>
                <c:pt idx="9540">
                  <c:v>8192</c:v>
                </c:pt>
                <c:pt idx="9541">
                  <c:v>4096</c:v>
                </c:pt>
                <c:pt idx="9542">
                  <c:v>4096</c:v>
                </c:pt>
                <c:pt idx="9543">
                  <c:v>4096</c:v>
                </c:pt>
                <c:pt idx="9544">
                  <c:v>4096</c:v>
                </c:pt>
                <c:pt idx="9545">
                  <c:v>4096</c:v>
                </c:pt>
                <c:pt idx="9546">
                  <c:v>4096</c:v>
                </c:pt>
                <c:pt idx="9547">
                  <c:v>4096</c:v>
                </c:pt>
                <c:pt idx="9548">
                  <c:v>8192</c:v>
                </c:pt>
                <c:pt idx="9549">
                  <c:v>8192</c:v>
                </c:pt>
                <c:pt idx="9550">
                  <c:v>12288</c:v>
                </c:pt>
                <c:pt idx="9551">
                  <c:v>4096</c:v>
                </c:pt>
                <c:pt idx="9552">
                  <c:v>4096</c:v>
                </c:pt>
                <c:pt idx="9553">
                  <c:v>4096</c:v>
                </c:pt>
                <c:pt idx="9554">
                  <c:v>4096</c:v>
                </c:pt>
                <c:pt idx="9555">
                  <c:v>8192</c:v>
                </c:pt>
                <c:pt idx="9556">
                  <c:v>4096</c:v>
                </c:pt>
                <c:pt idx="9557">
                  <c:v>8192</c:v>
                </c:pt>
                <c:pt idx="9558">
                  <c:v>8192</c:v>
                </c:pt>
                <c:pt idx="9559">
                  <c:v>8192</c:v>
                </c:pt>
                <c:pt idx="9560">
                  <c:v>8192</c:v>
                </c:pt>
                <c:pt idx="9561">
                  <c:v>8192</c:v>
                </c:pt>
                <c:pt idx="9562">
                  <c:v>8192</c:v>
                </c:pt>
                <c:pt idx="9563">
                  <c:v>8192</c:v>
                </c:pt>
                <c:pt idx="9564">
                  <c:v>8192</c:v>
                </c:pt>
                <c:pt idx="9565">
                  <c:v>8192</c:v>
                </c:pt>
                <c:pt idx="9566">
                  <c:v>8192</c:v>
                </c:pt>
                <c:pt idx="9567">
                  <c:v>4096</c:v>
                </c:pt>
                <c:pt idx="9568">
                  <c:v>8192</c:v>
                </c:pt>
                <c:pt idx="9569">
                  <c:v>4096</c:v>
                </c:pt>
                <c:pt idx="9570">
                  <c:v>4096</c:v>
                </c:pt>
                <c:pt idx="9571">
                  <c:v>4096</c:v>
                </c:pt>
                <c:pt idx="9572">
                  <c:v>4096</c:v>
                </c:pt>
                <c:pt idx="9573">
                  <c:v>8192</c:v>
                </c:pt>
                <c:pt idx="9574">
                  <c:v>8192</c:v>
                </c:pt>
                <c:pt idx="9575">
                  <c:v>8192</c:v>
                </c:pt>
                <c:pt idx="9576">
                  <c:v>8192</c:v>
                </c:pt>
                <c:pt idx="9577">
                  <c:v>8192</c:v>
                </c:pt>
                <c:pt idx="9578">
                  <c:v>4096</c:v>
                </c:pt>
                <c:pt idx="9579">
                  <c:v>8192</c:v>
                </c:pt>
                <c:pt idx="9580">
                  <c:v>8192</c:v>
                </c:pt>
                <c:pt idx="9581">
                  <c:v>8192</c:v>
                </c:pt>
                <c:pt idx="9582">
                  <c:v>8192</c:v>
                </c:pt>
                <c:pt idx="9583">
                  <c:v>8192</c:v>
                </c:pt>
                <c:pt idx="9584">
                  <c:v>8192</c:v>
                </c:pt>
                <c:pt idx="9585">
                  <c:v>8192</c:v>
                </c:pt>
                <c:pt idx="9586">
                  <c:v>8192</c:v>
                </c:pt>
                <c:pt idx="9587">
                  <c:v>8192</c:v>
                </c:pt>
                <c:pt idx="9588">
                  <c:v>8192</c:v>
                </c:pt>
                <c:pt idx="9589">
                  <c:v>8192</c:v>
                </c:pt>
                <c:pt idx="9590">
                  <c:v>8192</c:v>
                </c:pt>
                <c:pt idx="9591">
                  <c:v>8192</c:v>
                </c:pt>
                <c:pt idx="9592">
                  <c:v>12288</c:v>
                </c:pt>
                <c:pt idx="9593">
                  <c:v>12288</c:v>
                </c:pt>
                <c:pt idx="9594">
                  <c:v>12288</c:v>
                </c:pt>
                <c:pt idx="9595">
                  <c:v>12288</c:v>
                </c:pt>
                <c:pt idx="9596">
                  <c:v>8192</c:v>
                </c:pt>
                <c:pt idx="9597">
                  <c:v>8192</c:v>
                </c:pt>
                <c:pt idx="9598">
                  <c:v>8192</c:v>
                </c:pt>
                <c:pt idx="9599">
                  <c:v>8192</c:v>
                </c:pt>
                <c:pt idx="9600">
                  <c:v>8192</c:v>
                </c:pt>
                <c:pt idx="9601">
                  <c:v>8192</c:v>
                </c:pt>
                <c:pt idx="9602">
                  <c:v>8192</c:v>
                </c:pt>
                <c:pt idx="9603">
                  <c:v>8192</c:v>
                </c:pt>
                <c:pt idx="9604">
                  <c:v>8192</c:v>
                </c:pt>
                <c:pt idx="9605">
                  <c:v>8192</c:v>
                </c:pt>
                <c:pt idx="9606">
                  <c:v>12288</c:v>
                </c:pt>
                <c:pt idx="9607">
                  <c:v>12288</c:v>
                </c:pt>
                <c:pt idx="9608">
                  <c:v>12288</c:v>
                </c:pt>
                <c:pt idx="9609">
                  <c:v>12288</c:v>
                </c:pt>
                <c:pt idx="9610">
                  <c:v>8192</c:v>
                </c:pt>
                <c:pt idx="9611">
                  <c:v>8192</c:v>
                </c:pt>
                <c:pt idx="9612">
                  <c:v>8192</c:v>
                </c:pt>
                <c:pt idx="9613">
                  <c:v>8192</c:v>
                </c:pt>
                <c:pt idx="9614">
                  <c:v>8192</c:v>
                </c:pt>
                <c:pt idx="9615">
                  <c:v>4096</c:v>
                </c:pt>
                <c:pt idx="9616">
                  <c:v>8192</c:v>
                </c:pt>
                <c:pt idx="9617">
                  <c:v>4096</c:v>
                </c:pt>
                <c:pt idx="9618">
                  <c:v>8192</c:v>
                </c:pt>
                <c:pt idx="9619">
                  <c:v>4096</c:v>
                </c:pt>
                <c:pt idx="9620">
                  <c:v>8192</c:v>
                </c:pt>
                <c:pt idx="9621">
                  <c:v>4096</c:v>
                </c:pt>
                <c:pt idx="9622">
                  <c:v>8192</c:v>
                </c:pt>
                <c:pt idx="9623">
                  <c:v>8192</c:v>
                </c:pt>
                <c:pt idx="9624">
                  <c:v>8192</c:v>
                </c:pt>
                <c:pt idx="9625">
                  <c:v>8192</c:v>
                </c:pt>
                <c:pt idx="9626">
                  <c:v>8192</c:v>
                </c:pt>
                <c:pt idx="9627">
                  <c:v>8192</c:v>
                </c:pt>
                <c:pt idx="9628">
                  <c:v>12288</c:v>
                </c:pt>
                <c:pt idx="9629">
                  <c:v>16384</c:v>
                </c:pt>
                <c:pt idx="9630">
                  <c:v>16384</c:v>
                </c:pt>
                <c:pt idx="9631">
                  <c:v>8192</c:v>
                </c:pt>
                <c:pt idx="9632">
                  <c:v>8192</c:v>
                </c:pt>
                <c:pt idx="9633">
                  <c:v>8192</c:v>
                </c:pt>
                <c:pt idx="9634">
                  <c:v>8192</c:v>
                </c:pt>
                <c:pt idx="9635">
                  <c:v>8192</c:v>
                </c:pt>
                <c:pt idx="9636">
                  <c:v>8192</c:v>
                </c:pt>
                <c:pt idx="9637">
                  <c:v>8192</c:v>
                </c:pt>
                <c:pt idx="9638">
                  <c:v>8192</c:v>
                </c:pt>
                <c:pt idx="9639">
                  <c:v>12288</c:v>
                </c:pt>
                <c:pt idx="9640">
                  <c:v>12288</c:v>
                </c:pt>
                <c:pt idx="9641">
                  <c:v>8192</c:v>
                </c:pt>
                <c:pt idx="9642">
                  <c:v>8192</c:v>
                </c:pt>
                <c:pt idx="9643">
                  <c:v>16384</c:v>
                </c:pt>
                <c:pt idx="9644">
                  <c:v>8192</c:v>
                </c:pt>
                <c:pt idx="9645">
                  <c:v>8192</c:v>
                </c:pt>
                <c:pt idx="9646">
                  <c:v>12288</c:v>
                </c:pt>
                <c:pt idx="9647">
                  <c:v>16384</c:v>
                </c:pt>
                <c:pt idx="9648">
                  <c:v>8192</c:v>
                </c:pt>
                <c:pt idx="9649">
                  <c:v>8192</c:v>
                </c:pt>
                <c:pt idx="9650">
                  <c:v>12288</c:v>
                </c:pt>
                <c:pt idx="9651">
                  <c:v>8192</c:v>
                </c:pt>
                <c:pt idx="9652">
                  <c:v>8192</c:v>
                </c:pt>
                <c:pt idx="9653">
                  <c:v>8192</c:v>
                </c:pt>
                <c:pt idx="9654">
                  <c:v>8192</c:v>
                </c:pt>
                <c:pt idx="9655">
                  <c:v>8192</c:v>
                </c:pt>
                <c:pt idx="9656">
                  <c:v>4096</c:v>
                </c:pt>
                <c:pt idx="9657">
                  <c:v>4096</c:v>
                </c:pt>
                <c:pt idx="9658">
                  <c:v>4096</c:v>
                </c:pt>
                <c:pt idx="9659">
                  <c:v>4096</c:v>
                </c:pt>
                <c:pt idx="9660">
                  <c:v>4096</c:v>
                </c:pt>
                <c:pt idx="9661">
                  <c:v>12288</c:v>
                </c:pt>
                <c:pt idx="9662">
                  <c:v>8192</c:v>
                </c:pt>
                <c:pt idx="9663">
                  <c:v>8192</c:v>
                </c:pt>
                <c:pt idx="9664">
                  <c:v>8192</c:v>
                </c:pt>
                <c:pt idx="9665">
                  <c:v>8192</c:v>
                </c:pt>
                <c:pt idx="9666">
                  <c:v>8192</c:v>
                </c:pt>
                <c:pt idx="9667">
                  <c:v>16384</c:v>
                </c:pt>
                <c:pt idx="9668">
                  <c:v>8192</c:v>
                </c:pt>
                <c:pt idx="9669">
                  <c:v>8192</c:v>
                </c:pt>
                <c:pt idx="9670">
                  <c:v>8192</c:v>
                </c:pt>
                <c:pt idx="9671">
                  <c:v>8192</c:v>
                </c:pt>
                <c:pt idx="9672">
                  <c:v>4096</c:v>
                </c:pt>
                <c:pt idx="9673">
                  <c:v>8192</c:v>
                </c:pt>
                <c:pt idx="9674">
                  <c:v>8192</c:v>
                </c:pt>
                <c:pt idx="9675">
                  <c:v>8192</c:v>
                </c:pt>
                <c:pt idx="9676">
                  <c:v>8192</c:v>
                </c:pt>
                <c:pt idx="9677">
                  <c:v>8192</c:v>
                </c:pt>
                <c:pt idx="9678">
                  <c:v>8192</c:v>
                </c:pt>
                <c:pt idx="9679">
                  <c:v>4096</c:v>
                </c:pt>
                <c:pt idx="9680">
                  <c:v>4096</c:v>
                </c:pt>
                <c:pt idx="9681">
                  <c:v>8192</c:v>
                </c:pt>
                <c:pt idx="9682">
                  <c:v>4096</c:v>
                </c:pt>
                <c:pt idx="9683">
                  <c:v>4096</c:v>
                </c:pt>
                <c:pt idx="9684">
                  <c:v>8192</c:v>
                </c:pt>
                <c:pt idx="9685">
                  <c:v>8192</c:v>
                </c:pt>
                <c:pt idx="9686">
                  <c:v>8192</c:v>
                </c:pt>
                <c:pt idx="9687">
                  <c:v>8192</c:v>
                </c:pt>
                <c:pt idx="9688">
                  <c:v>8192</c:v>
                </c:pt>
                <c:pt idx="9689">
                  <c:v>8192</c:v>
                </c:pt>
                <c:pt idx="9690">
                  <c:v>8192</c:v>
                </c:pt>
                <c:pt idx="9691">
                  <c:v>8192</c:v>
                </c:pt>
                <c:pt idx="9692">
                  <c:v>8192</c:v>
                </c:pt>
                <c:pt idx="9693">
                  <c:v>8192</c:v>
                </c:pt>
                <c:pt idx="9694">
                  <c:v>12288</c:v>
                </c:pt>
                <c:pt idx="9695">
                  <c:v>12288</c:v>
                </c:pt>
                <c:pt idx="9696">
                  <c:v>8192</c:v>
                </c:pt>
                <c:pt idx="9697">
                  <c:v>12288</c:v>
                </c:pt>
                <c:pt idx="9698">
                  <c:v>12288</c:v>
                </c:pt>
                <c:pt idx="9699">
                  <c:v>12288</c:v>
                </c:pt>
                <c:pt idx="9700">
                  <c:v>8192</c:v>
                </c:pt>
                <c:pt idx="9701">
                  <c:v>8192</c:v>
                </c:pt>
                <c:pt idx="9702">
                  <c:v>8192</c:v>
                </c:pt>
                <c:pt idx="9703">
                  <c:v>8192</c:v>
                </c:pt>
                <c:pt idx="9704">
                  <c:v>4096</c:v>
                </c:pt>
                <c:pt idx="9705">
                  <c:v>8192</c:v>
                </c:pt>
                <c:pt idx="9706">
                  <c:v>8192</c:v>
                </c:pt>
                <c:pt idx="9707">
                  <c:v>8192</c:v>
                </c:pt>
                <c:pt idx="9708">
                  <c:v>8192</c:v>
                </c:pt>
                <c:pt idx="9709">
                  <c:v>8192</c:v>
                </c:pt>
                <c:pt idx="9710">
                  <c:v>8192</c:v>
                </c:pt>
                <c:pt idx="9711">
                  <c:v>8192</c:v>
                </c:pt>
                <c:pt idx="9712">
                  <c:v>8192</c:v>
                </c:pt>
                <c:pt idx="9713">
                  <c:v>8192</c:v>
                </c:pt>
                <c:pt idx="9714">
                  <c:v>8192</c:v>
                </c:pt>
                <c:pt idx="9715">
                  <c:v>8192</c:v>
                </c:pt>
                <c:pt idx="9716">
                  <c:v>8192</c:v>
                </c:pt>
                <c:pt idx="9717">
                  <c:v>8192</c:v>
                </c:pt>
                <c:pt idx="9718">
                  <c:v>8192</c:v>
                </c:pt>
                <c:pt idx="9719">
                  <c:v>4096</c:v>
                </c:pt>
                <c:pt idx="9720">
                  <c:v>4096</c:v>
                </c:pt>
                <c:pt idx="9721">
                  <c:v>4096</c:v>
                </c:pt>
                <c:pt idx="9722">
                  <c:v>4096</c:v>
                </c:pt>
                <c:pt idx="9723">
                  <c:v>8192</c:v>
                </c:pt>
                <c:pt idx="9724">
                  <c:v>8192</c:v>
                </c:pt>
                <c:pt idx="9725">
                  <c:v>8192</c:v>
                </c:pt>
                <c:pt idx="9726">
                  <c:v>8192</c:v>
                </c:pt>
                <c:pt idx="9727">
                  <c:v>8192</c:v>
                </c:pt>
                <c:pt idx="9728">
                  <c:v>8192</c:v>
                </c:pt>
                <c:pt idx="9729">
                  <c:v>8192</c:v>
                </c:pt>
                <c:pt idx="9730">
                  <c:v>8192</c:v>
                </c:pt>
                <c:pt idx="9731">
                  <c:v>8192</c:v>
                </c:pt>
                <c:pt idx="9732">
                  <c:v>8192</c:v>
                </c:pt>
                <c:pt idx="9733">
                  <c:v>8192</c:v>
                </c:pt>
                <c:pt idx="9734">
                  <c:v>8192</c:v>
                </c:pt>
                <c:pt idx="9735">
                  <c:v>12288</c:v>
                </c:pt>
                <c:pt idx="9736">
                  <c:v>8192</c:v>
                </c:pt>
                <c:pt idx="9737">
                  <c:v>8192</c:v>
                </c:pt>
                <c:pt idx="9738">
                  <c:v>8192</c:v>
                </c:pt>
                <c:pt idx="9739">
                  <c:v>8192</c:v>
                </c:pt>
                <c:pt idx="9740">
                  <c:v>8192</c:v>
                </c:pt>
                <c:pt idx="9741">
                  <c:v>8192</c:v>
                </c:pt>
                <c:pt idx="9742">
                  <c:v>4096</c:v>
                </c:pt>
                <c:pt idx="9743">
                  <c:v>4096</c:v>
                </c:pt>
                <c:pt idx="9744">
                  <c:v>4096</c:v>
                </c:pt>
                <c:pt idx="9745">
                  <c:v>8192</c:v>
                </c:pt>
                <c:pt idx="9746">
                  <c:v>4096</c:v>
                </c:pt>
                <c:pt idx="9747">
                  <c:v>8192</c:v>
                </c:pt>
                <c:pt idx="9748">
                  <c:v>4096</c:v>
                </c:pt>
                <c:pt idx="9749">
                  <c:v>8192</c:v>
                </c:pt>
                <c:pt idx="9750">
                  <c:v>8192</c:v>
                </c:pt>
                <c:pt idx="9751">
                  <c:v>8192</c:v>
                </c:pt>
                <c:pt idx="9752">
                  <c:v>8192</c:v>
                </c:pt>
                <c:pt idx="9753">
                  <c:v>8192</c:v>
                </c:pt>
                <c:pt idx="9754">
                  <c:v>8192</c:v>
                </c:pt>
                <c:pt idx="9755">
                  <c:v>8192</c:v>
                </c:pt>
                <c:pt idx="9756">
                  <c:v>8192</c:v>
                </c:pt>
                <c:pt idx="9757">
                  <c:v>8192</c:v>
                </c:pt>
                <c:pt idx="9758">
                  <c:v>8192</c:v>
                </c:pt>
                <c:pt idx="9759">
                  <c:v>4096</c:v>
                </c:pt>
                <c:pt idx="9760">
                  <c:v>4096</c:v>
                </c:pt>
                <c:pt idx="9761">
                  <c:v>4096</c:v>
                </c:pt>
                <c:pt idx="9762">
                  <c:v>4096</c:v>
                </c:pt>
                <c:pt idx="9763">
                  <c:v>4096</c:v>
                </c:pt>
                <c:pt idx="9764">
                  <c:v>8192</c:v>
                </c:pt>
                <c:pt idx="9765">
                  <c:v>8192</c:v>
                </c:pt>
                <c:pt idx="9766">
                  <c:v>8192</c:v>
                </c:pt>
                <c:pt idx="9767">
                  <c:v>8192</c:v>
                </c:pt>
                <c:pt idx="9768">
                  <c:v>8192</c:v>
                </c:pt>
                <c:pt idx="9769">
                  <c:v>8192</c:v>
                </c:pt>
                <c:pt idx="9770">
                  <c:v>4096</c:v>
                </c:pt>
                <c:pt idx="9771">
                  <c:v>8192</c:v>
                </c:pt>
                <c:pt idx="9772">
                  <c:v>8192</c:v>
                </c:pt>
                <c:pt idx="9773">
                  <c:v>8192</c:v>
                </c:pt>
                <c:pt idx="9774">
                  <c:v>8192</c:v>
                </c:pt>
                <c:pt idx="9775">
                  <c:v>8192</c:v>
                </c:pt>
                <c:pt idx="9776">
                  <c:v>8192</c:v>
                </c:pt>
                <c:pt idx="9777">
                  <c:v>8192</c:v>
                </c:pt>
                <c:pt idx="9778">
                  <c:v>8192</c:v>
                </c:pt>
                <c:pt idx="9779">
                  <c:v>8192</c:v>
                </c:pt>
                <c:pt idx="9780">
                  <c:v>4096</c:v>
                </c:pt>
                <c:pt idx="9781">
                  <c:v>4096</c:v>
                </c:pt>
                <c:pt idx="9782">
                  <c:v>4096</c:v>
                </c:pt>
                <c:pt idx="9783">
                  <c:v>4096</c:v>
                </c:pt>
                <c:pt idx="9784">
                  <c:v>8192</c:v>
                </c:pt>
                <c:pt idx="9785">
                  <c:v>8192</c:v>
                </c:pt>
                <c:pt idx="9786">
                  <c:v>8192</c:v>
                </c:pt>
                <c:pt idx="9787">
                  <c:v>8192</c:v>
                </c:pt>
                <c:pt idx="9788">
                  <c:v>8192</c:v>
                </c:pt>
                <c:pt idx="9789">
                  <c:v>8192</c:v>
                </c:pt>
                <c:pt idx="9790">
                  <c:v>8192</c:v>
                </c:pt>
                <c:pt idx="9791">
                  <c:v>8192</c:v>
                </c:pt>
                <c:pt idx="9792">
                  <c:v>8192</c:v>
                </c:pt>
                <c:pt idx="9793">
                  <c:v>8192</c:v>
                </c:pt>
                <c:pt idx="9794">
                  <c:v>8192</c:v>
                </c:pt>
                <c:pt idx="9795">
                  <c:v>8192</c:v>
                </c:pt>
                <c:pt idx="9796">
                  <c:v>8192</c:v>
                </c:pt>
                <c:pt idx="9797">
                  <c:v>8192</c:v>
                </c:pt>
                <c:pt idx="9798">
                  <c:v>8192</c:v>
                </c:pt>
                <c:pt idx="9799">
                  <c:v>8192</c:v>
                </c:pt>
                <c:pt idx="9800">
                  <c:v>8192</c:v>
                </c:pt>
                <c:pt idx="9801">
                  <c:v>8192</c:v>
                </c:pt>
                <c:pt idx="9802">
                  <c:v>8192</c:v>
                </c:pt>
                <c:pt idx="9803">
                  <c:v>8192</c:v>
                </c:pt>
                <c:pt idx="9804">
                  <c:v>8192</c:v>
                </c:pt>
                <c:pt idx="9805">
                  <c:v>8192</c:v>
                </c:pt>
                <c:pt idx="9806">
                  <c:v>8192</c:v>
                </c:pt>
                <c:pt idx="9807">
                  <c:v>8192</c:v>
                </c:pt>
                <c:pt idx="9808">
                  <c:v>8192</c:v>
                </c:pt>
                <c:pt idx="9809">
                  <c:v>8192</c:v>
                </c:pt>
                <c:pt idx="9810">
                  <c:v>8192</c:v>
                </c:pt>
                <c:pt idx="9811">
                  <c:v>8192</c:v>
                </c:pt>
                <c:pt idx="9812">
                  <c:v>8192</c:v>
                </c:pt>
                <c:pt idx="9813">
                  <c:v>8192</c:v>
                </c:pt>
                <c:pt idx="9814">
                  <c:v>8192</c:v>
                </c:pt>
                <c:pt idx="9815">
                  <c:v>8192</c:v>
                </c:pt>
                <c:pt idx="9816">
                  <c:v>4096</c:v>
                </c:pt>
                <c:pt idx="9817">
                  <c:v>8192</c:v>
                </c:pt>
                <c:pt idx="9818">
                  <c:v>8192</c:v>
                </c:pt>
                <c:pt idx="9819">
                  <c:v>8192</c:v>
                </c:pt>
                <c:pt idx="9820">
                  <c:v>8192</c:v>
                </c:pt>
                <c:pt idx="9821">
                  <c:v>8192</c:v>
                </c:pt>
                <c:pt idx="9822">
                  <c:v>8192</c:v>
                </c:pt>
                <c:pt idx="9823">
                  <c:v>8192</c:v>
                </c:pt>
                <c:pt idx="9824">
                  <c:v>8192</c:v>
                </c:pt>
                <c:pt idx="9825">
                  <c:v>8192</c:v>
                </c:pt>
                <c:pt idx="9826">
                  <c:v>8192</c:v>
                </c:pt>
                <c:pt idx="9827">
                  <c:v>8192</c:v>
                </c:pt>
                <c:pt idx="9828">
                  <c:v>8192</c:v>
                </c:pt>
                <c:pt idx="9829">
                  <c:v>8192</c:v>
                </c:pt>
                <c:pt idx="9830">
                  <c:v>8192</c:v>
                </c:pt>
                <c:pt idx="9831">
                  <c:v>8192</c:v>
                </c:pt>
                <c:pt idx="9832">
                  <c:v>8192</c:v>
                </c:pt>
                <c:pt idx="9833">
                  <c:v>8192</c:v>
                </c:pt>
                <c:pt idx="9834">
                  <c:v>8192</c:v>
                </c:pt>
                <c:pt idx="9835">
                  <c:v>8192</c:v>
                </c:pt>
                <c:pt idx="9836">
                  <c:v>8192</c:v>
                </c:pt>
                <c:pt idx="9837">
                  <c:v>8192</c:v>
                </c:pt>
                <c:pt idx="9838">
                  <c:v>8192</c:v>
                </c:pt>
                <c:pt idx="9839">
                  <c:v>8192</c:v>
                </c:pt>
                <c:pt idx="9840">
                  <c:v>8192</c:v>
                </c:pt>
                <c:pt idx="9841">
                  <c:v>8192</c:v>
                </c:pt>
                <c:pt idx="9842">
                  <c:v>8192</c:v>
                </c:pt>
                <c:pt idx="9843">
                  <c:v>8192</c:v>
                </c:pt>
                <c:pt idx="9844">
                  <c:v>8192</c:v>
                </c:pt>
                <c:pt idx="9845">
                  <c:v>8192</c:v>
                </c:pt>
                <c:pt idx="9846">
                  <c:v>8192</c:v>
                </c:pt>
                <c:pt idx="9847">
                  <c:v>8192</c:v>
                </c:pt>
                <c:pt idx="9848">
                  <c:v>8192</c:v>
                </c:pt>
                <c:pt idx="9849">
                  <c:v>8192</c:v>
                </c:pt>
                <c:pt idx="9850">
                  <c:v>8192</c:v>
                </c:pt>
                <c:pt idx="9851">
                  <c:v>8192</c:v>
                </c:pt>
                <c:pt idx="9852">
                  <c:v>8192</c:v>
                </c:pt>
                <c:pt idx="9853">
                  <c:v>8192</c:v>
                </c:pt>
                <c:pt idx="9854">
                  <c:v>8192</c:v>
                </c:pt>
                <c:pt idx="9855">
                  <c:v>8192</c:v>
                </c:pt>
                <c:pt idx="9856">
                  <c:v>8192</c:v>
                </c:pt>
                <c:pt idx="9857">
                  <c:v>8192</c:v>
                </c:pt>
                <c:pt idx="9858">
                  <c:v>8192</c:v>
                </c:pt>
                <c:pt idx="9859">
                  <c:v>8192</c:v>
                </c:pt>
                <c:pt idx="9860">
                  <c:v>8192</c:v>
                </c:pt>
                <c:pt idx="9861">
                  <c:v>12288</c:v>
                </c:pt>
                <c:pt idx="9862">
                  <c:v>12288</c:v>
                </c:pt>
                <c:pt idx="9863">
                  <c:v>8192</c:v>
                </c:pt>
                <c:pt idx="9864">
                  <c:v>12288</c:v>
                </c:pt>
                <c:pt idx="9865">
                  <c:v>12288</c:v>
                </c:pt>
                <c:pt idx="9866">
                  <c:v>8192</c:v>
                </c:pt>
                <c:pt idx="9867">
                  <c:v>8192</c:v>
                </c:pt>
                <c:pt idx="9868">
                  <c:v>8192</c:v>
                </c:pt>
                <c:pt idx="9869">
                  <c:v>8192</c:v>
                </c:pt>
                <c:pt idx="9870">
                  <c:v>8192</c:v>
                </c:pt>
                <c:pt idx="9871">
                  <c:v>8192</c:v>
                </c:pt>
                <c:pt idx="9872">
                  <c:v>8192</c:v>
                </c:pt>
                <c:pt idx="9873">
                  <c:v>8192</c:v>
                </c:pt>
                <c:pt idx="9874">
                  <c:v>4096</c:v>
                </c:pt>
                <c:pt idx="9875">
                  <c:v>4096</c:v>
                </c:pt>
                <c:pt idx="9876">
                  <c:v>4096</c:v>
                </c:pt>
                <c:pt idx="9877">
                  <c:v>4096</c:v>
                </c:pt>
                <c:pt idx="9878">
                  <c:v>4096</c:v>
                </c:pt>
                <c:pt idx="9879">
                  <c:v>4096</c:v>
                </c:pt>
                <c:pt idx="9880">
                  <c:v>4096</c:v>
                </c:pt>
                <c:pt idx="9881">
                  <c:v>8192</c:v>
                </c:pt>
                <c:pt idx="9882">
                  <c:v>4096</c:v>
                </c:pt>
                <c:pt idx="9883">
                  <c:v>12288</c:v>
                </c:pt>
                <c:pt idx="9884">
                  <c:v>12288</c:v>
                </c:pt>
                <c:pt idx="9885">
                  <c:v>12288</c:v>
                </c:pt>
                <c:pt idx="9886">
                  <c:v>12288</c:v>
                </c:pt>
                <c:pt idx="9887">
                  <c:v>12288</c:v>
                </c:pt>
                <c:pt idx="9888">
                  <c:v>4096</c:v>
                </c:pt>
                <c:pt idx="9889">
                  <c:v>4096</c:v>
                </c:pt>
                <c:pt idx="9890">
                  <c:v>4096</c:v>
                </c:pt>
                <c:pt idx="9891">
                  <c:v>4096</c:v>
                </c:pt>
                <c:pt idx="9892">
                  <c:v>4096</c:v>
                </c:pt>
                <c:pt idx="9893">
                  <c:v>8192</c:v>
                </c:pt>
                <c:pt idx="9894">
                  <c:v>8192</c:v>
                </c:pt>
                <c:pt idx="9895">
                  <c:v>8192</c:v>
                </c:pt>
                <c:pt idx="9896">
                  <c:v>8192</c:v>
                </c:pt>
                <c:pt idx="9897">
                  <c:v>8192</c:v>
                </c:pt>
                <c:pt idx="9898">
                  <c:v>8192</c:v>
                </c:pt>
                <c:pt idx="9899">
                  <c:v>8192</c:v>
                </c:pt>
                <c:pt idx="9900">
                  <c:v>8192</c:v>
                </c:pt>
                <c:pt idx="9901">
                  <c:v>8192</c:v>
                </c:pt>
                <c:pt idx="9902">
                  <c:v>8192</c:v>
                </c:pt>
                <c:pt idx="9903">
                  <c:v>8192</c:v>
                </c:pt>
                <c:pt idx="9904">
                  <c:v>8192</c:v>
                </c:pt>
                <c:pt idx="9905">
                  <c:v>8192</c:v>
                </c:pt>
                <c:pt idx="9906">
                  <c:v>4096</c:v>
                </c:pt>
                <c:pt idx="9907">
                  <c:v>8192</c:v>
                </c:pt>
                <c:pt idx="9908">
                  <c:v>8192</c:v>
                </c:pt>
                <c:pt idx="9909">
                  <c:v>8192</c:v>
                </c:pt>
                <c:pt idx="9910">
                  <c:v>8192</c:v>
                </c:pt>
                <c:pt idx="9911">
                  <c:v>12288</c:v>
                </c:pt>
                <c:pt idx="9912">
                  <c:v>4096</c:v>
                </c:pt>
                <c:pt idx="9913">
                  <c:v>8192</c:v>
                </c:pt>
                <c:pt idx="9914">
                  <c:v>8192</c:v>
                </c:pt>
                <c:pt idx="9915">
                  <c:v>8192</c:v>
                </c:pt>
                <c:pt idx="9916">
                  <c:v>8192</c:v>
                </c:pt>
                <c:pt idx="9917">
                  <c:v>8192</c:v>
                </c:pt>
                <c:pt idx="9918">
                  <c:v>8192</c:v>
                </c:pt>
                <c:pt idx="9919">
                  <c:v>8192</c:v>
                </c:pt>
                <c:pt idx="9920">
                  <c:v>8192</c:v>
                </c:pt>
                <c:pt idx="9921">
                  <c:v>8192</c:v>
                </c:pt>
                <c:pt idx="9922">
                  <c:v>8192</c:v>
                </c:pt>
                <c:pt idx="9923">
                  <c:v>8192</c:v>
                </c:pt>
                <c:pt idx="9924">
                  <c:v>8192</c:v>
                </c:pt>
                <c:pt idx="9925">
                  <c:v>8192</c:v>
                </c:pt>
                <c:pt idx="9926">
                  <c:v>8192</c:v>
                </c:pt>
                <c:pt idx="9927">
                  <c:v>8192</c:v>
                </c:pt>
                <c:pt idx="9928">
                  <c:v>8192</c:v>
                </c:pt>
                <c:pt idx="9929">
                  <c:v>8192</c:v>
                </c:pt>
                <c:pt idx="9930">
                  <c:v>8192</c:v>
                </c:pt>
                <c:pt idx="9931">
                  <c:v>8192</c:v>
                </c:pt>
                <c:pt idx="9932">
                  <c:v>8192</c:v>
                </c:pt>
                <c:pt idx="9933">
                  <c:v>4096</c:v>
                </c:pt>
                <c:pt idx="9934">
                  <c:v>4096</c:v>
                </c:pt>
                <c:pt idx="9935">
                  <c:v>8192</c:v>
                </c:pt>
                <c:pt idx="9936">
                  <c:v>8192</c:v>
                </c:pt>
                <c:pt idx="9937">
                  <c:v>4096</c:v>
                </c:pt>
                <c:pt idx="9938">
                  <c:v>8192</c:v>
                </c:pt>
                <c:pt idx="9939">
                  <c:v>4096</c:v>
                </c:pt>
                <c:pt idx="9940">
                  <c:v>8192</c:v>
                </c:pt>
                <c:pt idx="9941">
                  <c:v>8192</c:v>
                </c:pt>
                <c:pt idx="9942">
                  <c:v>4096</c:v>
                </c:pt>
                <c:pt idx="9943">
                  <c:v>4096</c:v>
                </c:pt>
                <c:pt idx="9944">
                  <c:v>4096</c:v>
                </c:pt>
                <c:pt idx="9945">
                  <c:v>4096</c:v>
                </c:pt>
                <c:pt idx="9946">
                  <c:v>4096</c:v>
                </c:pt>
                <c:pt idx="9947">
                  <c:v>4096</c:v>
                </c:pt>
                <c:pt idx="9948">
                  <c:v>4096</c:v>
                </c:pt>
                <c:pt idx="9949">
                  <c:v>4096</c:v>
                </c:pt>
                <c:pt idx="9950">
                  <c:v>8192</c:v>
                </c:pt>
                <c:pt idx="9951">
                  <c:v>8192</c:v>
                </c:pt>
                <c:pt idx="9952">
                  <c:v>8192</c:v>
                </c:pt>
                <c:pt idx="9953">
                  <c:v>8192</c:v>
                </c:pt>
                <c:pt idx="9954">
                  <c:v>8192</c:v>
                </c:pt>
                <c:pt idx="9955">
                  <c:v>8192</c:v>
                </c:pt>
                <c:pt idx="9956">
                  <c:v>8192</c:v>
                </c:pt>
                <c:pt idx="9957">
                  <c:v>4096</c:v>
                </c:pt>
                <c:pt idx="9958">
                  <c:v>8192</c:v>
                </c:pt>
                <c:pt idx="9959">
                  <c:v>8192</c:v>
                </c:pt>
                <c:pt idx="9960">
                  <c:v>8192</c:v>
                </c:pt>
                <c:pt idx="9961">
                  <c:v>8192</c:v>
                </c:pt>
                <c:pt idx="9962">
                  <c:v>8192</c:v>
                </c:pt>
                <c:pt idx="9963">
                  <c:v>4096</c:v>
                </c:pt>
                <c:pt idx="9964">
                  <c:v>4096</c:v>
                </c:pt>
                <c:pt idx="9965">
                  <c:v>8192</c:v>
                </c:pt>
                <c:pt idx="9966">
                  <c:v>8192</c:v>
                </c:pt>
                <c:pt idx="9967">
                  <c:v>8192</c:v>
                </c:pt>
                <c:pt idx="9968">
                  <c:v>8192</c:v>
                </c:pt>
                <c:pt idx="9969">
                  <c:v>8192</c:v>
                </c:pt>
                <c:pt idx="9970">
                  <c:v>8192</c:v>
                </c:pt>
                <c:pt idx="9971">
                  <c:v>8192</c:v>
                </c:pt>
                <c:pt idx="9972">
                  <c:v>8192</c:v>
                </c:pt>
                <c:pt idx="9973">
                  <c:v>8192</c:v>
                </c:pt>
                <c:pt idx="9974">
                  <c:v>4096</c:v>
                </c:pt>
                <c:pt idx="9975">
                  <c:v>4096</c:v>
                </c:pt>
                <c:pt idx="9976">
                  <c:v>4096</c:v>
                </c:pt>
                <c:pt idx="9977">
                  <c:v>4096</c:v>
                </c:pt>
                <c:pt idx="9978">
                  <c:v>8192</c:v>
                </c:pt>
                <c:pt idx="9979">
                  <c:v>8192</c:v>
                </c:pt>
                <c:pt idx="9980">
                  <c:v>8192</c:v>
                </c:pt>
                <c:pt idx="9981">
                  <c:v>8192</c:v>
                </c:pt>
                <c:pt idx="9982">
                  <c:v>8192</c:v>
                </c:pt>
                <c:pt idx="9983">
                  <c:v>8192</c:v>
                </c:pt>
                <c:pt idx="9984">
                  <c:v>8192</c:v>
                </c:pt>
                <c:pt idx="9985">
                  <c:v>8192</c:v>
                </c:pt>
                <c:pt idx="9986">
                  <c:v>8192</c:v>
                </c:pt>
                <c:pt idx="9987">
                  <c:v>8192</c:v>
                </c:pt>
                <c:pt idx="9988">
                  <c:v>8192</c:v>
                </c:pt>
                <c:pt idx="9989">
                  <c:v>4096</c:v>
                </c:pt>
                <c:pt idx="9990">
                  <c:v>4096</c:v>
                </c:pt>
                <c:pt idx="9991">
                  <c:v>4096</c:v>
                </c:pt>
                <c:pt idx="9992">
                  <c:v>4096</c:v>
                </c:pt>
                <c:pt idx="9993">
                  <c:v>4096</c:v>
                </c:pt>
                <c:pt idx="9994">
                  <c:v>8192</c:v>
                </c:pt>
                <c:pt idx="9995">
                  <c:v>8192</c:v>
                </c:pt>
                <c:pt idx="9996">
                  <c:v>12288</c:v>
                </c:pt>
                <c:pt idx="9997">
                  <c:v>12288</c:v>
                </c:pt>
                <c:pt idx="9998">
                  <c:v>8192</c:v>
                </c:pt>
                <c:pt idx="9999">
                  <c:v>8192</c:v>
                </c:pt>
                <c:pt idx="10000">
                  <c:v>12288</c:v>
                </c:pt>
                <c:pt idx="10001">
                  <c:v>8192</c:v>
                </c:pt>
                <c:pt idx="10002">
                  <c:v>12288</c:v>
                </c:pt>
                <c:pt idx="10003">
                  <c:v>4096</c:v>
                </c:pt>
                <c:pt idx="10004">
                  <c:v>4096</c:v>
                </c:pt>
                <c:pt idx="10005">
                  <c:v>4096</c:v>
                </c:pt>
                <c:pt idx="10006">
                  <c:v>8192</c:v>
                </c:pt>
                <c:pt idx="10007">
                  <c:v>4096</c:v>
                </c:pt>
                <c:pt idx="10008">
                  <c:v>8192</c:v>
                </c:pt>
                <c:pt idx="10009">
                  <c:v>8192</c:v>
                </c:pt>
                <c:pt idx="10010">
                  <c:v>8192</c:v>
                </c:pt>
                <c:pt idx="10011">
                  <c:v>12288</c:v>
                </c:pt>
                <c:pt idx="10012">
                  <c:v>12288</c:v>
                </c:pt>
                <c:pt idx="10013">
                  <c:v>12288</c:v>
                </c:pt>
                <c:pt idx="10014">
                  <c:v>12288</c:v>
                </c:pt>
                <c:pt idx="10015">
                  <c:v>4096</c:v>
                </c:pt>
                <c:pt idx="10016">
                  <c:v>8192</c:v>
                </c:pt>
                <c:pt idx="10017">
                  <c:v>8192</c:v>
                </c:pt>
                <c:pt idx="10018">
                  <c:v>8192</c:v>
                </c:pt>
                <c:pt idx="10019">
                  <c:v>8192</c:v>
                </c:pt>
                <c:pt idx="10020">
                  <c:v>8192</c:v>
                </c:pt>
                <c:pt idx="10021">
                  <c:v>8192</c:v>
                </c:pt>
                <c:pt idx="10022">
                  <c:v>8192</c:v>
                </c:pt>
                <c:pt idx="10023">
                  <c:v>8192</c:v>
                </c:pt>
                <c:pt idx="10024">
                  <c:v>8192</c:v>
                </c:pt>
                <c:pt idx="10025">
                  <c:v>8192</c:v>
                </c:pt>
                <c:pt idx="10026">
                  <c:v>8192</c:v>
                </c:pt>
                <c:pt idx="10027">
                  <c:v>8192</c:v>
                </c:pt>
                <c:pt idx="10028">
                  <c:v>8192</c:v>
                </c:pt>
                <c:pt idx="10029">
                  <c:v>8192</c:v>
                </c:pt>
                <c:pt idx="10030">
                  <c:v>4096</c:v>
                </c:pt>
                <c:pt idx="10031">
                  <c:v>4096</c:v>
                </c:pt>
                <c:pt idx="10032">
                  <c:v>4096</c:v>
                </c:pt>
                <c:pt idx="10033">
                  <c:v>4096</c:v>
                </c:pt>
                <c:pt idx="10034">
                  <c:v>4096</c:v>
                </c:pt>
                <c:pt idx="10035">
                  <c:v>12288</c:v>
                </c:pt>
                <c:pt idx="10036">
                  <c:v>12288</c:v>
                </c:pt>
                <c:pt idx="10037">
                  <c:v>8192</c:v>
                </c:pt>
                <c:pt idx="10038">
                  <c:v>8192</c:v>
                </c:pt>
                <c:pt idx="10039">
                  <c:v>4096</c:v>
                </c:pt>
                <c:pt idx="10040">
                  <c:v>4096</c:v>
                </c:pt>
                <c:pt idx="10041">
                  <c:v>4096</c:v>
                </c:pt>
                <c:pt idx="10042">
                  <c:v>4096</c:v>
                </c:pt>
                <c:pt idx="10043">
                  <c:v>8192</c:v>
                </c:pt>
                <c:pt idx="10044">
                  <c:v>8192</c:v>
                </c:pt>
                <c:pt idx="10045">
                  <c:v>4096</c:v>
                </c:pt>
                <c:pt idx="10046">
                  <c:v>8192</c:v>
                </c:pt>
                <c:pt idx="10047">
                  <c:v>8192</c:v>
                </c:pt>
                <c:pt idx="10048">
                  <c:v>8192</c:v>
                </c:pt>
                <c:pt idx="10049">
                  <c:v>8192</c:v>
                </c:pt>
                <c:pt idx="10050">
                  <c:v>8192</c:v>
                </c:pt>
                <c:pt idx="10051">
                  <c:v>8192</c:v>
                </c:pt>
                <c:pt idx="10052">
                  <c:v>8192</c:v>
                </c:pt>
                <c:pt idx="10053">
                  <c:v>8192</c:v>
                </c:pt>
                <c:pt idx="10054">
                  <c:v>8192</c:v>
                </c:pt>
                <c:pt idx="10055">
                  <c:v>8192</c:v>
                </c:pt>
                <c:pt idx="10056">
                  <c:v>8192</c:v>
                </c:pt>
                <c:pt idx="10057">
                  <c:v>8192</c:v>
                </c:pt>
                <c:pt idx="10058">
                  <c:v>4096</c:v>
                </c:pt>
                <c:pt idx="10059">
                  <c:v>4096</c:v>
                </c:pt>
                <c:pt idx="10060">
                  <c:v>4096</c:v>
                </c:pt>
                <c:pt idx="10061">
                  <c:v>4096</c:v>
                </c:pt>
                <c:pt idx="10062">
                  <c:v>8192</c:v>
                </c:pt>
                <c:pt idx="10063">
                  <c:v>8192</c:v>
                </c:pt>
                <c:pt idx="10064">
                  <c:v>4096</c:v>
                </c:pt>
                <c:pt idx="10065">
                  <c:v>8192</c:v>
                </c:pt>
                <c:pt idx="10066">
                  <c:v>8192</c:v>
                </c:pt>
                <c:pt idx="10067">
                  <c:v>12288</c:v>
                </c:pt>
                <c:pt idx="10068">
                  <c:v>12288</c:v>
                </c:pt>
                <c:pt idx="10069">
                  <c:v>12288</c:v>
                </c:pt>
                <c:pt idx="10070">
                  <c:v>12288</c:v>
                </c:pt>
                <c:pt idx="10071">
                  <c:v>12288</c:v>
                </c:pt>
                <c:pt idx="10072">
                  <c:v>12288</c:v>
                </c:pt>
                <c:pt idx="10073">
                  <c:v>12288</c:v>
                </c:pt>
                <c:pt idx="10074">
                  <c:v>8192</c:v>
                </c:pt>
                <c:pt idx="10075">
                  <c:v>12288</c:v>
                </c:pt>
                <c:pt idx="10076">
                  <c:v>12288</c:v>
                </c:pt>
                <c:pt idx="10077">
                  <c:v>12288</c:v>
                </c:pt>
                <c:pt idx="10078">
                  <c:v>12288</c:v>
                </c:pt>
                <c:pt idx="10079">
                  <c:v>12288</c:v>
                </c:pt>
                <c:pt idx="10080">
                  <c:v>8192</c:v>
                </c:pt>
                <c:pt idx="10081">
                  <c:v>8192</c:v>
                </c:pt>
                <c:pt idx="10082">
                  <c:v>8192</c:v>
                </c:pt>
                <c:pt idx="10083">
                  <c:v>8192</c:v>
                </c:pt>
                <c:pt idx="10084">
                  <c:v>4096</c:v>
                </c:pt>
                <c:pt idx="10085">
                  <c:v>8192</c:v>
                </c:pt>
                <c:pt idx="10086">
                  <c:v>8192</c:v>
                </c:pt>
                <c:pt idx="10087">
                  <c:v>8192</c:v>
                </c:pt>
                <c:pt idx="10088">
                  <c:v>8192</c:v>
                </c:pt>
                <c:pt idx="10089">
                  <c:v>8192</c:v>
                </c:pt>
                <c:pt idx="10090">
                  <c:v>8192</c:v>
                </c:pt>
                <c:pt idx="10091">
                  <c:v>12288</c:v>
                </c:pt>
                <c:pt idx="10092">
                  <c:v>8192</c:v>
                </c:pt>
                <c:pt idx="10093">
                  <c:v>12288</c:v>
                </c:pt>
                <c:pt idx="10094">
                  <c:v>12288</c:v>
                </c:pt>
                <c:pt idx="10095">
                  <c:v>12288</c:v>
                </c:pt>
                <c:pt idx="10096">
                  <c:v>12288</c:v>
                </c:pt>
                <c:pt idx="10097">
                  <c:v>12288</c:v>
                </c:pt>
                <c:pt idx="10098">
                  <c:v>8192</c:v>
                </c:pt>
                <c:pt idx="10099">
                  <c:v>8192</c:v>
                </c:pt>
                <c:pt idx="10100">
                  <c:v>8192</c:v>
                </c:pt>
                <c:pt idx="10101">
                  <c:v>8192</c:v>
                </c:pt>
                <c:pt idx="10102">
                  <c:v>8192</c:v>
                </c:pt>
                <c:pt idx="10103">
                  <c:v>8192</c:v>
                </c:pt>
                <c:pt idx="10104">
                  <c:v>8192</c:v>
                </c:pt>
                <c:pt idx="10105">
                  <c:v>8192</c:v>
                </c:pt>
                <c:pt idx="10106">
                  <c:v>8192</c:v>
                </c:pt>
                <c:pt idx="10107">
                  <c:v>8192</c:v>
                </c:pt>
                <c:pt idx="10108">
                  <c:v>12288</c:v>
                </c:pt>
                <c:pt idx="10109">
                  <c:v>8192</c:v>
                </c:pt>
                <c:pt idx="10110">
                  <c:v>8192</c:v>
                </c:pt>
                <c:pt idx="10111">
                  <c:v>8192</c:v>
                </c:pt>
                <c:pt idx="10112">
                  <c:v>8192</c:v>
                </c:pt>
                <c:pt idx="10113">
                  <c:v>8192</c:v>
                </c:pt>
                <c:pt idx="10114">
                  <c:v>12288</c:v>
                </c:pt>
                <c:pt idx="10115">
                  <c:v>4096</c:v>
                </c:pt>
                <c:pt idx="10116">
                  <c:v>4096</c:v>
                </c:pt>
                <c:pt idx="10117">
                  <c:v>4096</c:v>
                </c:pt>
                <c:pt idx="10118">
                  <c:v>4096</c:v>
                </c:pt>
                <c:pt idx="10119">
                  <c:v>8192</c:v>
                </c:pt>
                <c:pt idx="10120">
                  <c:v>8192</c:v>
                </c:pt>
                <c:pt idx="10121">
                  <c:v>8192</c:v>
                </c:pt>
                <c:pt idx="10122">
                  <c:v>8192</c:v>
                </c:pt>
                <c:pt idx="10123">
                  <c:v>8192</c:v>
                </c:pt>
                <c:pt idx="10124">
                  <c:v>8192</c:v>
                </c:pt>
                <c:pt idx="10125">
                  <c:v>8192</c:v>
                </c:pt>
                <c:pt idx="10126">
                  <c:v>8192</c:v>
                </c:pt>
                <c:pt idx="10127">
                  <c:v>8192</c:v>
                </c:pt>
                <c:pt idx="10128">
                  <c:v>8192</c:v>
                </c:pt>
                <c:pt idx="10129">
                  <c:v>8192</c:v>
                </c:pt>
                <c:pt idx="10130">
                  <c:v>8192</c:v>
                </c:pt>
                <c:pt idx="10131">
                  <c:v>8192</c:v>
                </c:pt>
                <c:pt idx="10132">
                  <c:v>8192</c:v>
                </c:pt>
                <c:pt idx="10133">
                  <c:v>8192</c:v>
                </c:pt>
                <c:pt idx="10134">
                  <c:v>4096</c:v>
                </c:pt>
                <c:pt idx="10135">
                  <c:v>4096</c:v>
                </c:pt>
                <c:pt idx="10136">
                  <c:v>4096</c:v>
                </c:pt>
                <c:pt idx="10137">
                  <c:v>4096</c:v>
                </c:pt>
                <c:pt idx="10138">
                  <c:v>4096</c:v>
                </c:pt>
                <c:pt idx="10139">
                  <c:v>8192</c:v>
                </c:pt>
                <c:pt idx="10140">
                  <c:v>8192</c:v>
                </c:pt>
                <c:pt idx="10141">
                  <c:v>8192</c:v>
                </c:pt>
                <c:pt idx="10142">
                  <c:v>8192</c:v>
                </c:pt>
                <c:pt idx="10143">
                  <c:v>8192</c:v>
                </c:pt>
                <c:pt idx="10144">
                  <c:v>8192</c:v>
                </c:pt>
                <c:pt idx="10145">
                  <c:v>8192</c:v>
                </c:pt>
                <c:pt idx="10146">
                  <c:v>8192</c:v>
                </c:pt>
                <c:pt idx="10147">
                  <c:v>8192</c:v>
                </c:pt>
                <c:pt idx="10148">
                  <c:v>8192</c:v>
                </c:pt>
                <c:pt idx="10149">
                  <c:v>4096</c:v>
                </c:pt>
                <c:pt idx="10150">
                  <c:v>8192</c:v>
                </c:pt>
                <c:pt idx="10151">
                  <c:v>8192</c:v>
                </c:pt>
                <c:pt idx="10152">
                  <c:v>8192</c:v>
                </c:pt>
                <c:pt idx="10153">
                  <c:v>8192</c:v>
                </c:pt>
                <c:pt idx="10154">
                  <c:v>8192</c:v>
                </c:pt>
                <c:pt idx="10155">
                  <c:v>8192</c:v>
                </c:pt>
                <c:pt idx="10156">
                  <c:v>8192</c:v>
                </c:pt>
                <c:pt idx="10157">
                  <c:v>8192</c:v>
                </c:pt>
                <c:pt idx="10158">
                  <c:v>8192</c:v>
                </c:pt>
                <c:pt idx="10159">
                  <c:v>8192</c:v>
                </c:pt>
                <c:pt idx="10160">
                  <c:v>8192</c:v>
                </c:pt>
                <c:pt idx="10161">
                  <c:v>8192</c:v>
                </c:pt>
                <c:pt idx="10162">
                  <c:v>8192</c:v>
                </c:pt>
                <c:pt idx="10163">
                  <c:v>8192</c:v>
                </c:pt>
                <c:pt idx="10164">
                  <c:v>8192</c:v>
                </c:pt>
                <c:pt idx="10165">
                  <c:v>8192</c:v>
                </c:pt>
                <c:pt idx="10166">
                  <c:v>8192</c:v>
                </c:pt>
                <c:pt idx="10167">
                  <c:v>8192</c:v>
                </c:pt>
                <c:pt idx="10168">
                  <c:v>8192</c:v>
                </c:pt>
                <c:pt idx="10169">
                  <c:v>8192</c:v>
                </c:pt>
                <c:pt idx="10170">
                  <c:v>8192</c:v>
                </c:pt>
                <c:pt idx="10171">
                  <c:v>8192</c:v>
                </c:pt>
                <c:pt idx="10172">
                  <c:v>8192</c:v>
                </c:pt>
                <c:pt idx="10173">
                  <c:v>8192</c:v>
                </c:pt>
                <c:pt idx="10174">
                  <c:v>8192</c:v>
                </c:pt>
                <c:pt idx="10175">
                  <c:v>8192</c:v>
                </c:pt>
                <c:pt idx="10176">
                  <c:v>8192</c:v>
                </c:pt>
                <c:pt idx="10177">
                  <c:v>8192</c:v>
                </c:pt>
                <c:pt idx="10178">
                  <c:v>8192</c:v>
                </c:pt>
                <c:pt idx="10179">
                  <c:v>8192</c:v>
                </c:pt>
                <c:pt idx="10180">
                  <c:v>4096</c:v>
                </c:pt>
                <c:pt idx="10181">
                  <c:v>4096</c:v>
                </c:pt>
                <c:pt idx="10182">
                  <c:v>4096</c:v>
                </c:pt>
                <c:pt idx="10183">
                  <c:v>4096</c:v>
                </c:pt>
                <c:pt idx="10184">
                  <c:v>8192</c:v>
                </c:pt>
                <c:pt idx="10185">
                  <c:v>8192</c:v>
                </c:pt>
                <c:pt idx="10186">
                  <c:v>8192</c:v>
                </c:pt>
                <c:pt idx="10187">
                  <c:v>8192</c:v>
                </c:pt>
                <c:pt idx="10188">
                  <c:v>8192</c:v>
                </c:pt>
                <c:pt idx="10189">
                  <c:v>8192</c:v>
                </c:pt>
                <c:pt idx="10190">
                  <c:v>8192</c:v>
                </c:pt>
                <c:pt idx="10191">
                  <c:v>8192</c:v>
                </c:pt>
                <c:pt idx="10192">
                  <c:v>8192</c:v>
                </c:pt>
                <c:pt idx="10193">
                  <c:v>8192</c:v>
                </c:pt>
                <c:pt idx="10194">
                  <c:v>8192</c:v>
                </c:pt>
                <c:pt idx="10195">
                  <c:v>8192</c:v>
                </c:pt>
                <c:pt idx="10196">
                  <c:v>8192</c:v>
                </c:pt>
                <c:pt idx="10197">
                  <c:v>8192</c:v>
                </c:pt>
                <c:pt idx="10198">
                  <c:v>8192</c:v>
                </c:pt>
                <c:pt idx="10199">
                  <c:v>8192</c:v>
                </c:pt>
                <c:pt idx="10200">
                  <c:v>8192</c:v>
                </c:pt>
                <c:pt idx="10201">
                  <c:v>12288</c:v>
                </c:pt>
                <c:pt idx="10202">
                  <c:v>12288</c:v>
                </c:pt>
                <c:pt idx="10203">
                  <c:v>8192</c:v>
                </c:pt>
                <c:pt idx="10204">
                  <c:v>8192</c:v>
                </c:pt>
                <c:pt idx="10205">
                  <c:v>8192</c:v>
                </c:pt>
                <c:pt idx="10206">
                  <c:v>12288</c:v>
                </c:pt>
                <c:pt idx="10207">
                  <c:v>12288</c:v>
                </c:pt>
                <c:pt idx="10208">
                  <c:v>4096</c:v>
                </c:pt>
                <c:pt idx="10209">
                  <c:v>4096</c:v>
                </c:pt>
                <c:pt idx="10210">
                  <c:v>4096</c:v>
                </c:pt>
                <c:pt idx="10211">
                  <c:v>4096</c:v>
                </c:pt>
                <c:pt idx="10212">
                  <c:v>4096</c:v>
                </c:pt>
                <c:pt idx="10213">
                  <c:v>8192</c:v>
                </c:pt>
                <c:pt idx="10214">
                  <c:v>4096</c:v>
                </c:pt>
                <c:pt idx="10215">
                  <c:v>4096</c:v>
                </c:pt>
                <c:pt idx="10216">
                  <c:v>4096</c:v>
                </c:pt>
                <c:pt idx="10217">
                  <c:v>4096</c:v>
                </c:pt>
                <c:pt idx="10218">
                  <c:v>4096</c:v>
                </c:pt>
                <c:pt idx="10219">
                  <c:v>8192</c:v>
                </c:pt>
                <c:pt idx="10220">
                  <c:v>8192</c:v>
                </c:pt>
                <c:pt idx="10221">
                  <c:v>8192</c:v>
                </c:pt>
                <c:pt idx="10222">
                  <c:v>8192</c:v>
                </c:pt>
                <c:pt idx="10223">
                  <c:v>8192</c:v>
                </c:pt>
                <c:pt idx="10224">
                  <c:v>12288</c:v>
                </c:pt>
                <c:pt idx="10225">
                  <c:v>4096</c:v>
                </c:pt>
                <c:pt idx="10226">
                  <c:v>8192</c:v>
                </c:pt>
                <c:pt idx="10227">
                  <c:v>8192</c:v>
                </c:pt>
                <c:pt idx="10228">
                  <c:v>8192</c:v>
                </c:pt>
                <c:pt idx="10229">
                  <c:v>8192</c:v>
                </c:pt>
                <c:pt idx="10230">
                  <c:v>8192</c:v>
                </c:pt>
                <c:pt idx="10231">
                  <c:v>4096</c:v>
                </c:pt>
                <c:pt idx="10232">
                  <c:v>4096</c:v>
                </c:pt>
                <c:pt idx="10233">
                  <c:v>4096</c:v>
                </c:pt>
                <c:pt idx="10234">
                  <c:v>4096</c:v>
                </c:pt>
                <c:pt idx="10235">
                  <c:v>8192</c:v>
                </c:pt>
                <c:pt idx="10236">
                  <c:v>8192</c:v>
                </c:pt>
                <c:pt idx="10237">
                  <c:v>8192</c:v>
                </c:pt>
                <c:pt idx="10238">
                  <c:v>8192</c:v>
                </c:pt>
                <c:pt idx="10239">
                  <c:v>16384</c:v>
                </c:pt>
                <c:pt idx="10240">
                  <c:v>16384</c:v>
                </c:pt>
                <c:pt idx="10241">
                  <c:v>16384</c:v>
                </c:pt>
                <c:pt idx="10242">
                  <c:v>16384</c:v>
                </c:pt>
                <c:pt idx="10243">
                  <c:v>8192</c:v>
                </c:pt>
                <c:pt idx="10244">
                  <c:v>8192</c:v>
                </c:pt>
                <c:pt idx="10245">
                  <c:v>8192</c:v>
                </c:pt>
                <c:pt idx="10246">
                  <c:v>8192</c:v>
                </c:pt>
                <c:pt idx="10247">
                  <c:v>8192</c:v>
                </c:pt>
                <c:pt idx="10248">
                  <c:v>8192</c:v>
                </c:pt>
                <c:pt idx="10249">
                  <c:v>8192</c:v>
                </c:pt>
                <c:pt idx="10250">
                  <c:v>8192</c:v>
                </c:pt>
                <c:pt idx="10251">
                  <c:v>4096</c:v>
                </c:pt>
                <c:pt idx="10252">
                  <c:v>8192</c:v>
                </c:pt>
                <c:pt idx="10253">
                  <c:v>8192</c:v>
                </c:pt>
                <c:pt idx="10254">
                  <c:v>8192</c:v>
                </c:pt>
                <c:pt idx="10255">
                  <c:v>8192</c:v>
                </c:pt>
                <c:pt idx="10256">
                  <c:v>8192</c:v>
                </c:pt>
                <c:pt idx="10257">
                  <c:v>8192</c:v>
                </c:pt>
                <c:pt idx="10258">
                  <c:v>8192</c:v>
                </c:pt>
                <c:pt idx="10259">
                  <c:v>8192</c:v>
                </c:pt>
                <c:pt idx="10260">
                  <c:v>8192</c:v>
                </c:pt>
                <c:pt idx="10261">
                  <c:v>4096</c:v>
                </c:pt>
                <c:pt idx="10262">
                  <c:v>4096</c:v>
                </c:pt>
                <c:pt idx="10263">
                  <c:v>4096</c:v>
                </c:pt>
                <c:pt idx="10264">
                  <c:v>8192</c:v>
                </c:pt>
                <c:pt idx="10265">
                  <c:v>4096</c:v>
                </c:pt>
                <c:pt idx="10266">
                  <c:v>8192</c:v>
                </c:pt>
                <c:pt idx="10267">
                  <c:v>8192</c:v>
                </c:pt>
                <c:pt idx="10268">
                  <c:v>8192</c:v>
                </c:pt>
                <c:pt idx="10269">
                  <c:v>8192</c:v>
                </c:pt>
                <c:pt idx="10270">
                  <c:v>8192</c:v>
                </c:pt>
                <c:pt idx="10271">
                  <c:v>8192</c:v>
                </c:pt>
                <c:pt idx="10272">
                  <c:v>8192</c:v>
                </c:pt>
                <c:pt idx="10273">
                  <c:v>8192</c:v>
                </c:pt>
                <c:pt idx="10274">
                  <c:v>8192</c:v>
                </c:pt>
                <c:pt idx="10275">
                  <c:v>16384</c:v>
                </c:pt>
                <c:pt idx="10276">
                  <c:v>8192</c:v>
                </c:pt>
                <c:pt idx="10277">
                  <c:v>8192</c:v>
                </c:pt>
                <c:pt idx="10278">
                  <c:v>8192</c:v>
                </c:pt>
                <c:pt idx="10279">
                  <c:v>8192</c:v>
                </c:pt>
                <c:pt idx="10280">
                  <c:v>8192</c:v>
                </c:pt>
                <c:pt idx="10281">
                  <c:v>8192</c:v>
                </c:pt>
                <c:pt idx="10282">
                  <c:v>8192</c:v>
                </c:pt>
                <c:pt idx="10283">
                  <c:v>8192</c:v>
                </c:pt>
                <c:pt idx="10284">
                  <c:v>8192</c:v>
                </c:pt>
                <c:pt idx="10285">
                  <c:v>4096</c:v>
                </c:pt>
                <c:pt idx="10286">
                  <c:v>8192</c:v>
                </c:pt>
                <c:pt idx="10287">
                  <c:v>8192</c:v>
                </c:pt>
                <c:pt idx="10288">
                  <c:v>8192</c:v>
                </c:pt>
                <c:pt idx="10289">
                  <c:v>8192</c:v>
                </c:pt>
                <c:pt idx="10290">
                  <c:v>8192</c:v>
                </c:pt>
                <c:pt idx="10291">
                  <c:v>4096</c:v>
                </c:pt>
                <c:pt idx="10292">
                  <c:v>4096</c:v>
                </c:pt>
                <c:pt idx="10293">
                  <c:v>8192</c:v>
                </c:pt>
                <c:pt idx="10294">
                  <c:v>4096</c:v>
                </c:pt>
                <c:pt idx="10295">
                  <c:v>8192</c:v>
                </c:pt>
                <c:pt idx="10296">
                  <c:v>4096</c:v>
                </c:pt>
                <c:pt idx="10297">
                  <c:v>8192</c:v>
                </c:pt>
                <c:pt idx="10298">
                  <c:v>8192</c:v>
                </c:pt>
                <c:pt idx="10299">
                  <c:v>8192</c:v>
                </c:pt>
                <c:pt idx="10300">
                  <c:v>8192</c:v>
                </c:pt>
                <c:pt idx="10301">
                  <c:v>8192</c:v>
                </c:pt>
                <c:pt idx="10302">
                  <c:v>8192</c:v>
                </c:pt>
                <c:pt idx="10303">
                  <c:v>8192</c:v>
                </c:pt>
                <c:pt idx="10304">
                  <c:v>8192</c:v>
                </c:pt>
                <c:pt idx="10305">
                  <c:v>8192</c:v>
                </c:pt>
                <c:pt idx="10306">
                  <c:v>8192</c:v>
                </c:pt>
                <c:pt idx="10307">
                  <c:v>8192</c:v>
                </c:pt>
                <c:pt idx="10308">
                  <c:v>8192</c:v>
                </c:pt>
                <c:pt idx="10309">
                  <c:v>8192</c:v>
                </c:pt>
                <c:pt idx="10310">
                  <c:v>8192</c:v>
                </c:pt>
                <c:pt idx="10311">
                  <c:v>8192</c:v>
                </c:pt>
                <c:pt idx="10312">
                  <c:v>20480</c:v>
                </c:pt>
                <c:pt idx="10313">
                  <c:v>20480</c:v>
                </c:pt>
                <c:pt idx="10314">
                  <c:v>20480</c:v>
                </c:pt>
                <c:pt idx="10315">
                  <c:v>8192</c:v>
                </c:pt>
                <c:pt idx="10316">
                  <c:v>20480</c:v>
                </c:pt>
                <c:pt idx="10317">
                  <c:v>4096</c:v>
                </c:pt>
                <c:pt idx="10318">
                  <c:v>8192</c:v>
                </c:pt>
                <c:pt idx="10319">
                  <c:v>8192</c:v>
                </c:pt>
                <c:pt idx="10320">
                  <c:v>8192</c:v>
                </c:pt>
                <c:pt idx="10321">
                  <c:v>8192</c:v>
                </c:pt>
                <c:pt idx="10322">
                  <c:v>8192</c:v>
                </c:pt>
                <c:pt idx="10323">
                  <c:v>8192</c:v>
                </c:pt>
                <c:pt idx="10324">
                  <c:v>8192</c:v>
                </c:pt>
                <c:pt idx="10325">
                  <c:v>8192</c:v>
                </c:pt>
                <c:pt idx="10326">
                  <c:v>8192</c:v>
                </c:pt>
                <c:pt idx="10327">
                  <c:v>8192</c:v>
                </c:pt>
                <c:pt idx="10328">
                  <c:v>8192</c:v>
                </c:pt>
                <c:pt idx="10329">
                  <c:v>8192</c:v>
                </c:pt>
                <c:pt idx="10330">
                  <c:v>4096</c:v>
                </c:pt>
                <c:pt idx="10331">
                  <c:v>8192</c:v>
                </c:pt>
                <c:pt idx="10332">
                  <c:v>4096</c:v>
                </c:pt>
                <c:pt idx="10333">
                  <c:v>8192</c:v>
                </c:pt>
                <c:pt idx="10334">
                  <c:v>4096</c:v>
                </c:pt>
                <c:pt idx="10335">
                  <c:v>8192</c:v>
                </c:pt>
                <c:pt idx="10336">
                  <c:v>4096</c:v>
                </c:pt>
                <c:pt idx="10337">
                  <c:v>8192</c:v>
                </c:pt>
                <c:pt idx="10338">
                  <c:v>8192</c:v>
                </c:pt>
                <c:pt idx="10339">
                  <c:v>8192</c:v>
                </c:pt>
                <c:pt idx="10340">
                  <c:v>8192</c:v>
                </c:pt>
                <c:pt idx="10341">
                  <c:v>8192</c:v>
                </c:pt>
                <c:pt idx="10342">
                  <c:v>8192</c:v>
                </c:pt>
                <c:pt idx="10343">
                  <c:v>8192</c:v>
                </c:pt>
                <c:pt idx="10344">
                  <c:v>8192</c:v>
                </c:pt>
                <c:pt idx="10345">
                  <c:v>8192</c:v>
                </c:pt>
                <c:pt idx="10346">
                  <c:v>20480</c:v>
                </c:pt>
                <c:pt idx="10347">
                  <c:v>8192</c:v>
                </c:pt>
                <c:pt idx="10348">
                  <c:v>8192</c:v>
                </c:pt>
                <c:pt idx="10349">
                  <c:v>8192</c:v>
                </c:pt>
                <c:pt idx="10350">
                  <c:v>8192</c:v>
                </c:pt>
                <c:pt idx="10351">
                  <c:v>8192</c:v>
                </c:pt>
                <c:pt idx="10352">
                  <c:v>8192</c:v>
                </c:pt>
                <c:pt idx="10353">
                  <c:v>8192</c:v>
                </c:pt>
                <c:pt idx="10354">
                  <c:v>8192</c:v>
                </c:pt>
                <c:pt idx="10355">
                  <c:v>8192</c:v>
                </c:pt>
                <c:pt idx="10356">
                  <c:v>8192</c:v>
                </c:pt>
                <c:pt idx="10357">
                  <c:v>8192</c:v>
                </c:pt>
                <c:pt idx="10358">
                  <c:v>8192</c:v>
                </c:pt>
                <c:pt idx="10359">
                  <c:v>8192</c:v>
                </c:pt>
                <c:pt idx="10360">
                  <c:v>8192</c:v>
                </c:pt>
                <c:pt idx="10361">
                  <c:v>8192</c:v>
                </c:pt>
                <c:pt idx="10362">
                  <c:v>8192</c:v>
                </c:pt>
                <c:pt idx="10363">
                  <c:v>8192</c:v>
                </c:pt>
                <c:pt idx="10364">
                  <c:v>8192</c:v>
                </c:pt>
                <c:pt idx="10365">
                  <c:v>8192</c:v>
                </c:pt>
                <c:pt idx="10366">
                  <c:v>8192</c:v>
                </c:pt>
                <c:pt idx="10367">
                  <c:v>8192</c:v>
                </c:pt>
                <c:pt idx="10368">
                  <c:v>8192</c:v>
                </c:pt>
                <c:pt idx="10369">
                  <c:v>8192</c:v>
                </c:pt>
                <c:pt idx="10370">
                  <c:v>8192</c:v>
                </c:pt>
                <c:pt idx="10371">
                  <c:v>8192</c:v>
                </c:pt>
                <c:pt idx="10372">
                  <c:v>8192</c:v>
                </c:pt>
                <c:pt idx="10373">
                  <c:v>8192</c:v>
                </c:pt>
                <c:pt idx="10374">
                  <c:v>4096</c:v>
                </c:pt>
                <c:pt idx="10375">
                  <c:v>8192</c:v>
                </c:pt>
                <c:pt idx="10376">
                  <c:v>8192</c:v>
                </c:pt>
                <c:pt idx="10377">
                  <c:v>8192</c:v>
                </c:pt>
                <c:pt idx="10378">
                  <c:v>8192</c:v>
                </c:pt>
                <c:pt idx="10379">
                  <c:v>8192</c:v>
                </c:pt>
                <c:pt idx="10380">
                  <c:v>8192</c:v>
                </c:pt>
                <c:pt idx="10381">
                  <c:v>8192</c:v>
                </c:pt>
                <c:pt idx="10382">
                  <c:v>8192</c:v>
                </c:pt>
                <c:pt idx="10383">
                  <c:v>8192</c:v>
                </c:pt>
                <c:pt idx="10384">
                  <c:v>8192</c:v>
                </c:pt>
                <c:pt idx="10385">
                  <c:v>8192</c:v>
                </c:pt>
                <c:pt idx="10386">
                  <c:v>8192</c:v>
                </c:pt>
                <c:pt idx="10387">
                  <c:v>8192</c:v>
                </c:pt>
                <c:pt idx="10388">
                  <c:v>8192</c:v>
                </c:pt>
                <c:pt idx="10389">
                  <c:v>8192</c:v>
                </c:pt>
                <c:pt idx="10390">
                  <c:v>8192</c:v>
                </c:pt>
                <c:pt idx="10391">
                  <c:v>8192</c:v>
                </c:pt>
                <c:pt idx="10392">
                  <c:v>8192</c:v>
                </c:pt>
                <c:pt idx="10393">
                  <c:v>4096</c:v>
                </c:pt>
                <c:pt idx="10394">
                  <c:v>4096</c:v>
                </c:pt>
                <c:pt idx="10395">
                  <c:v>4096</c:v>
                </c:pt>
                <c:pt idx="10396">
                  <c:v>8192</c:v>
                </c:pt>
                <c:pt idx="10397">
                  <c:v>4096</c:v>
                </c:pt>
                <c:pt idx="10398">
                  <c:v>8192</c:v>
                </c:pt>
                <c:pt idx="10399">
                  <c:v>8192</c:v>
                </c:pt>
                <c:pt idx="10400">
                  <c:v>8192</c:v>
                </c:pt>
                <c:pt idx="10401">
                  <c:v>8192</c:v>
                </c:pt>
                <c:pt idx="10402">
                  <c:v>8192</c:v>
                </c:pt>
                <c:pt idx="10403">
                  <c:v>8192</c:v>
                </c:pt>
                <c:pt idx="10404">
                  <c:v>4096</c:v>
                </c:pt>
                <c:pt idx="10405">
                  <c:v>8192</c:v>
                </c:pt>
                <c:pt idx="10406">
                  <c:v>12288</c:v>
                </c:pt>
                <c:pt idx="10407">
                  <c:v>12288</c:v>
                </c:pt>
                <c:pt idx="10408">
                  <c:v>12288</c:v>
                </c:pt>
                <c:pt idx="10409">
                  <c:v>12288</c:v>
                </c:pt>
                <c:pt idx="10410">
                  <c:v>12288</c:v>
                </c:pt>
                <c:pt idx="10411">
                  <c:v>12288</c:v>
                </c:pt>
                <c:pt idx="10412">
                  <c:v>12288</c:v>
                </c:pt>
                <c:pt idx="10413">
                  <c:v>12288</c:v>
                </c:pt>
                <c:pt idx="10414">
                  <c:v>8192</c:v>
                </c:pt>
                <c:pt idx="10415">
                  <c:v>8192</c:v>
                </c:pt>
                <c:pt idx="10416">
                  <c:v>8192</c:v>
                </c:pt>
                <c:pt idx="10417">
                  <c:v>8192</c:v>
                </c:pt>
                <c:pt idx="10418">
                  <c:v>8192</c:v>
                </c:pt>
                <c:pt idx="10419">
                  <c:v>4096</c:v>
                </c:pt>
                <c:pt idx="10420">
                  <c:v>4096</c:v>
                </c:pt>
                <c:pt idx="10421">
                  <c:v>4096</c:v>
                </c:pt>
                <c:pt idx="10422">
                  <c:v>4096</c:v>
                </c:pt>
                <c:pt idx="10423">
                  <c:v>12288</c:v>
                </c:pt>
                <c:pt idx="10424">
                  <c:v>12288</c:v>
                </c:pt>
                <c:pt idx="10425">
                  <c:v>4096</c:v>
                </c:pt>
                <c:pt idx="10426">
                  <c:v>4096</c:v>
                </c:pt>
                <c:pt idx="10427">
                  <c:v>16384</c:v>
                </c:pt>
                <c:pt idx="10428">
                  <c:v>16384</c:v>
                </c:pt>
                <c:pt idx="10429">
                  <c:v>4096</c:v>
                </c:pt>
                <c:pt idx="10430">
                  <c:v>4096</c:v>
                </c:pt>
                <c:pt idx="10431">
                  <c:v>4096</c:v>
                </c:pt>
                <c:pt idx="10432">
                  <c:v>4096</c:v>
                </c:pt>
                <c:pt idx="10433">
                  <c:v>12288</c:v>
                </c:pt>
                <c:pt idx="10434">
                  <c:v>4096</c:v>
                </c:pt>
                <c:pt idx="10435">
                  <c:v>4096</c:v>
                </c:pt>
                <c:pt idx="10436">
                  <c:v>8192</c:v>
                </c:pt>
                <c:pt idx="10437">
                  <c:v>8192</c:v>
                </c:pt>
                <c:pt idx="10438">
                  <c:v>4096</c:v>
                </c:pt>
                <c:pt idx="10439">
                  <c:v>4096</c:v>
                </c:pt>
                <c:pt idx="10440">
                  <c:v>4096</c:v>
                </c:pt>
                <c:pt idx="10441">
                  <c:v>4096</c:v>
                </c:pt>
                <c:pt idx="10442">
                  <c:v>12288</c:v>
                </c:pt>
                <c:pt idx="10443">
                  <c:v>4096</c:v>
                </c:pt>
                <c:pt idx="10444">
                  <c:v>16384</c:v>
                </c:pt>
                <c:pt idx="10445">
                  <c:v>4096</c:v>
                </c:pt>
                <c:pt idx="10446">
                  <c:v>4096</c:v>
                </c:pt>
                <c:pt idx="10447">
                  <c:v>4096</c:v>
                </c:pt>
                <c:pt idx="10448">
                  <c:v>8192</c:v>
                </c:pt>
                <c:pt idx="10449">
                  <c:v>4096</c:v>
                </c:pt>
                <c:pt idx="10450">
                  <c:v>4096</c:v>
                </c:pt>
                <c:pt idx="10451">
                  <c:v>4096</c:v>
                </c:pt>
                <c:pt idx="10452">
                  <c:v>12288</c:v>
                </c:pt>
                <c:pt idx="10453">
                  <c:v>4096</c:v>
                </c:pt>
                <c:pt idx="10454">
                  <c:v>16384</c:v>
                </c:pt>
                <c:pt idx="10455">
                  <c:v>4096</c:v>
                </c:pt>
                <c:pt idx="10456">
                  <c:v>4096</c:v>
                </c:pt>
                <c:pt idx="10457">
                  <c:v>4096</c:v>
                </c:pt>
                <c:pt idx="10458">
                  <c:v>8192</c:v>
                </c:pt>
                <c:pt idx="10459">
                  <c:v>4096</c:v>
                </c:pt>
                <c:pt idx="10460">
                  <c:v>12288</c:v>
                </c:pt>
                <c:pt idx="10461">
                  <c:v>8192</c:v>
                </c:pt>
                <c:pt idx="10462">
                  <c:v>8192</c:v>
                </c:pt>
                <c:pt idx="10463">
                  <c:v>8192</c:v>
                </c:pt>
                <c:pt idx="10464">
                  <c:v>8192</c:v>
                </c:pt>
                <c:pt idx="10465">
                  <c:v>8192</c:v>
                </c:pt>
                <c:pt idx="10466">
                  <c:v>8192</c:v>
                </c:pt>
                <c:pt idx="10467">
                  <c:v>8192</c:v>
                </c:pt>
                <c:pt idx="10468">
                  <c:v>8192</c:v>
                </c:pt>
                <c:pt idx="10469">
                  <c:v>8192</c:v>
                </c:pt>
                <c:pt idx="10470">
                  <c:v>4096</c:v>
                </c:pt>
                <c:pt idx="10471">
                  <c:v>4096</c:v>
                </c:pt>
                <c:pt idx="10472">
                  <c:v>4096</c:v>
                </c:pt>
                <c:pt idx="10473">
                  <c:v>4096</c:v>
                </c:pt>
                <c:pt idx="10474">
                  <c:v>4096</c:v>
                </c:pt>
                <c:pt idx="10475">
                  <c:v>4096</c:v>
                </c:pt>
                <c:pt idx="10476">
                  <c:v>4096</c:v>
                </c:pt>
                <c:pt idx="10477">
                  <c:v>4096</c:v>
                </c:pt>
                <c:pt idx="10478">
                  <c:v>4096</c:v>
                </c:pt>
                <c:pt idx="10479">
                  <c:v>16384</c:v>
                </c:pt>
                <c:pt idx="10480">
                  <c:v>12288</c:v>
                </c:pt>
                <c:pt idx="10481">
                  <c:v>4096</c:v>
                </c:pt>
                <c:pt idx="10482">
                  <c:v>4096</c:v>
                </c:pt>
                <c:pt idx="10483">
                  <c:v>8192</c:v>
                </c:pt>
                <c:pt idx="10484">
                  <c:v>8192</c:v>
                </c:pt>
                <c:pt idx="10485">
                  <c:v>8192</c:v>
                </c:pt>
                <c:pt idx="10486">
                  <c:v>8192</c:v>
                </c:pt>
                <c:pt idx="10487">
                  <c:v>8192</c:v>
                </c:pt>
                <c:pt idx="10488">
                  <c:v>8192</c:v>
                </c:pt>
                <c:pt idx="10489">
                  <c:v>16384</c:v>
                </c:pt>
                <c:pt idx="10490">
                  <c:v>16384</c:v>
                </c:pt>
                <c:pt idx="10491">
                  <c:v>8192</c:v>
                </c:pt>
                <c:pt idx="10492">
                  <c:v>24576</c:v>
                </c:pt>
                <c:pt idx="10493">
                  <c:v>24576</c:v>
                </c:pt>
                <c:pt idx="10494">
                  <c:v>4096</c:v>
                </c:pt>
                <c:pt idx="10495">
                  <c:v>4096</c:v>
                </c:pt>
                <c:pt idx="10496">
                  <c:v>4096</c:v>
                </c:pt>
                <c:pt idx="10497">
                  <c:v>4096</c:v>
                </c:pt>
                <c:pt idx="10498">
                  <c:v>12288</c:v>
                </c:pt>
                <c:pt idx="10499">
                  <c:v>12288</c:v>
                </c:pt>
                <c:pt idx="10500">
                  <c:v>4096</c:v>
                </c:pt>
                <c:pt idx="10501">
                  <c:v>4096</c:v>
                </c:pt>
                <c:pt idx="10502">
                  <c:v>8192</c:v>
                </c:pt>
                <c:pt idx="10503">
                  <c:v>8192</c:v>
                </c:pt>
                <c:pt idx="10504">
                  <c:v>8192</c:v>
                </c:pt>
                <c:pt idx="10505">
                  <c:v>8192</c:v>
                </c:pt>
                <c:pt idx="10506">
                  <c:v>8192</c:v>
                </c:pt>
                <c:pt idx="10507">
                  <c:v>16384</c:v>
                </c:pt>
                <c:pt idx="10508">
                  <c:v>8192</c:v>
                </c:pt>
                <c:pt idx="10509">
                  <c:v>16384</c:v>
                </c:pt>
                <c:pt idx="10510">
                  <c:v>8192</c:v>
                </c:pt>
                <c:pt idx="10511">
                  <c:v>8192</c:v>
                </c:pt>
                <c:pt idx="10512">
                  <c:v>8192</c:v>
                </c:pt>
                <c:pt idx="10513">
                  <c:v>4096</c:v>
                </c:pt>
                <c:pt idx="10514">
                  <c:v>8192</c:v>
                </c:pt>
                <c:pt idx="10515">
                  <c:v>8192</c:v>
                </c:pt>
                <c:pt idx="10516">
                  <c:v>8192</c:v>
                </c:pt>
                <c:pt idx="10517">
                  <c:v>8192</c:v>
                </c:pt>
                <c:pt idx="10518">
                  <c:v>8192</c:v>
                </c:pt>
                <c:pt idx="10519">
                  <c:v>20480</c:v>
                </c:pt>
                <c:pt idx="10520">
                  <c:v>20480</c:v>
                </c:pt>
                <c:pt idx="10521">
                  <c:v>8192</c:v>
                </c:pt>
                <c:pt idx="10522">
                  <c:v>16384</c:v>
                </c:pt>
                <c:pt idx="10523">
                  <c:v>24576</c:v>
                </c:pt>
                <c:pt idx="10524">
                  <c:v>4096</c:v>
                </c:pt>
                <c:pt idx="10525">
                  <c:v>4096</c:v>
                </c:pt>
                <c:pt idx="10526">
                  <c:v>12288</c:v>
                </c:pt>
                <c:pt idx="10527">
                  <c:v>4096</c:v>
                </c:pt>
                <c:pt idx="10528">
                  <c:v>8192</c:v>
                </c:pt>
                <c:pt idx="10529">
                  <c:v>16384</c:v>
                </c:pt>
                <c:pt idx="10530">
                  <c:v>8192</c:v>
                </c:pt>
                <c:pt idx="10531">
                  <c:v>20480</c:v>
                </c:pt>
                <c:pt idx="10532">
                  <c:v>8192</c:v>
                </c:pt>
                <c:pt idx="10533">
                  <c:v>16384</c:v>
                </c:pt>
                <c:pt idx="10534">
                  <c:v>24576</c:v>
                </c:pt>
                <c:pt idx="10535">
                  <c:v>4096</c:v>
                </c:pt>
                <c:pt idx="10536">
                  <c:v>4096</c:v>
                </c:pt>
                <c:pt idx="10537">
                  <c:v>12288</c:v>
                </c:pt>
                <c:pt idx="10538">
                  <c:v>4096</c:v>
                </c:pt>
                <c:pt idx="10539">
                  <c:v>8192</c:v>
                </c:pt>
                <c:pt idx="10540">
                  <c:v>16384</c:v>
                </c:pt>
                <c:pt idx="10541">
                  <c:v>8192</c:v>
                </c:pt>
                <c:pt idx="10542">
                  <c:v>20480</c:v>
                </c:pt>
                <c:pt idx="10543">
                  <c:v>12288</c:v>
                </c:pt>
                <c:pt idx="10544">
                  <c:v>12288</c:v>
                </c:pt>
                <c:pt idx="10545">
                  <c:v>12288</c:v>
                </c:pt>
                <c:pt idx="10546">
                  <c:v>12288</c:v>
                </c:pt>
                <c:pt idx="10547">
                  <c:v>8192</c:v>
                </c:pt>
                <c:pt idx="10548">
                  <c:v>8192</c:v>
                </c:pt>
                <c:pt idx="10549">
                  <c:v>12288</c:v>
                </c:pt>
                <c:pt idx="10550">
                  <c:v>12288</c:v>
                </c:pt>
                <c:pt idx="10551">
                  <c:v>4096</c:v>
                </c:pt>
                <c:pt idx="10552">
                  <c:v>4096</c:v>
                </c:pt>
                <c:pt idx="10553">
                  <c:v>8192</c:v>
                </c:pt>
                <c:pt idx="10554">
                  <c:v>12288</c:v>
                </c:pt>
                <c:pt idx="10555">
                  <c:v>4096</c:v>
                </c:pt>
                <c:pt idx="10556">
                  <c:v>8192</c:v>
                </c:pt>
                <c:pt idx="10557">
                  <c:v>12288</c:v>
                </c:pt>
                <c:pt idx="10558">
                  <c:v>4096</c:v>
                </c:pt>
                <c:pt idx="10559">
                  <c:v>8192</c:v>
                </c:pt>
                <c:pt idx="10560">
                  <c:v>8192</c:v>
                </c:pt>
                <c:pt idx="10561">
                  <c:v>8192</c:v>
                </c:pt>
                <c:pt idx="10562">
                  <c:v>8192</c:v>
                </c:pt>
                <c:pt idx="10563">
                  <c:v>8192</c:v>
                </c:pt>
                <c:pt idx="10564">
                  <c:v>8192</c:v>
                </c:pt>
                <c:pt idx="10565">
                  <c:v>8192</c:v>
                </c:pt>
                <c:pt idx="10566">
                  <c:v>8192</c:v>
                </c:pt>
                <c:pt idx="10567">
                  <c:v>8192</c:v>
                </c:pt>
                <c:pt idx="10568">
                  <c:v>8192</c:v>
                </c:pt>
                <c:pt idx="10569">
                  <c:v>8192</c:v>
                </c:pt>
                <c:pt idx="10570">
                  <c:v>8192</c:v>
                </c:pt>
                <c:pt idx="10571">
                  <c:v>8192</c:v>
                </c:pt>
                <c:pt idx="10572">
                  <c:v>4096</c:v>
                </c:pt>
                <c:pt idx="10573">
                  <c:v>4096</c:v>
                </c:pt>
                <c:pt idx="10574">
                  <c:v>4096</c:v>
                </c:pt>
                <c:pt idx="10575">
                  <c:v>4096</c:v>
                </c:pt>
                <c:pt idx="10576">
                  <c:v>8192</c:v>
                </c:pt>
                <c:pt idx="10577">
                  <c:v>4096</c:v>
                </c:pt>
                <c:pt idx="10578">
                  <c:v>8192</c:v>
                </c:pt>
                <c:pt idx="10579">
                  <c:v>8192</c:v>
                </c:pt>
                <c:pt idx="10580">
                  <c:v>12288</c:v>
                </c:pt>
                <c:pt idx="10581">
                  <c:v>16384</c:v>
                </c:pt>
                <c:pt idx="10582">
                  <c:v>16384</c:v>
                </c:pt>
                <c:pt idx="10583">
                  <c:v>8192</c:v>
                </c:pt>
                <c:pt idx="10584">
                  <c:v>8192</c:v>
                </c:pt>
                <c:pt idx="10585">
                  <c:v>8192</c:v>
                </c:pt>
                <c:pt idx="10586">
                  <c:v>8192</c:v>
                </c:pt>
                <c:pt idx="10587">
                  <c:v>8192</c:v>
                </c:pt>
                <c:pt idx="10588">
                  <c:v>8192</c:v>
                </c:pt>
                <c:pt idx="10589">
                  <c:v>8192</c:v>
                </c:pt>
                <c:pt idx="10590">
                  <c:v>8192</c:v>
                </c:pt>
                <c:pt idx="10591">
                  <c:v>4096</c:v>
                </c:pt>
                <c:pt idx="10592">
                  <c:v>4096</c:v>
                </c:pt>
                <c:pt idx="10593">
                  <c:v>8192</c:v>
                </c:pt>
                <c:pt idx="10594">
                  <c:v>8192</c:v>
                </c:pt>
                <c:pt idx="10595">
                  <c:v>8192</c:v>
                </c:pt>
                <c:pt idx="10596">
                  <c:v>8192</c:v>
                </c:pt>
                <c:pt idx="10597">
                  <c:v>8192</c:v>
                </c:pt>
                <c:pt idx="10598">
                  <c:v>8192</c:v>
                </c:pt>
                <c:pt idx="10599">
                  <c:v>20480</c:v>
                </c:pt>
                <c:pt idx="10600">
                  <c:v>4096</c:v>
                </c:pt>
                <c:pt idx="10601">
                  <c:v>8192</c:v>
                </c:pt>
                <c:pt idx="10602">
                  <c:v>8192</c:v>
                </c:pt>
                <c:pt idx="10603">
                  <c:v>24576</c:v>
                </c:pt>
                <c:pt idx="10604">
                  <c:v>8192</c:v>
                </c:pt>
                <c:pt idx="10605">
                  <c:v>8192</c:v>
                </c:pt>
                <c:pt idx="10606">
                  <c:v>4096</c:v>
                </c:pt>
                <c:pt idx="10607">
                  <c:v>8192</c:v>
                </c:pt>
                <c:pt idx="10608">
                  <c:v>4096</c:v>
                </c:pt>
                <c:pt idx="10609">
                  <c:v>4096</c:v>
                </c:pt>
                <c:pt idx="10610">
                  <c:v>4096</c:v>
                </c:pt>
                <c:pt idx="10611">
                  <c:v>4096</c:v>
                </c:pt>
                <c:pt idx="10612">
                  <c:v>8192</c:v>
                </c:pt>
                <c:pt idx="10613">
                  <c:v>8192</c:v>
                </c:pt>
                <c:pt idx="10614">
                  <c:v>8192</c:v>
                </c:pt>
                <c:pt idx="10615">
                  <c:v>8192</c:v>
                </c:pt>
                <c:pt idx="10616">
                  <c:v>12288</c:v>
                </c:pt>
                <c:pt idx="10617">
                  <c:v>12288</c:v>
                </c:pt>
                <c:pt idx="10618">
                  <c:v>8192</c:v>
                </c:pt>
                <c:pt idx="10619">
                  <c:v>8192</c:v>
                </c:pt>
                <c:pt idx="10620">
                  <c:v>8192</c:v>
                </c:pt>
                <c:pt idx="10621">
                  <c:v>8192</c:v>
                </c:pt>
                <c:pt idx="10622">
                  <c:v>4096</c:v>
                </c:pt>
                <c:pt idx="10623">
                  <c:v>4096</c:v>
                </c:pt>
                <c:pt idx="10624">
                  <c:v>4096</c:v>
                </c:pt>
                <c:pt idx="10625">
                  <c:v>8192</c:v>
                </c:pt>
                <c:pt idx="10626">
                  <c:v>4096</c:v>
                </c:pt>
                <c:pt idx="10627">
                  <c:v>8192</c:v>
                </c:pt>
                <c:pt idx="10628">
                  <c:v>8192</c:v>
                </c:pt>
                <c:pt idx="10629">
                  <c:v>8192</c:v>
                </c:pt>
                <c:pt idx="10630">
                  <c:v>8192</c:v>
                </c:pt>
                <c:pt idx="10631">
                  <c:v>8192</c:v>
                </c:pt>
                <c:pt idx="10632">
                  <c:v>4096</c:v>
                </c:pt>
                <c:pt idx="10633">
                  <c:v>8192</c:v>
                </c:pt>
                <c:pt idx="10634">
                  <c:v>8192</c:v>
                </c:pt>
                <c:pt idx="10635">
                  <c:v>8192</c:v>
                </c:pt>
                <c:pt idx="10636">
                  <c:v>4096</c:v>
                </c:pt>
                <c:pt idx="10637">
                  <c:v>4096</c:v>
                </c:pt>
                <c:pt idx="10638">
                  <c:v>4096</c:v>
                </c:pt>
                <c:pt idx="10639">
                  <c:v>4096</c:v>
                </c:pt>
                <c:pt idx="10640">
                  <c:v>4096</c:v>
                </c:pt>
                <c:pt idx="10641">
                  <c:v>8192</c:v>
                </c:pt>
                <c:pt idx="10642">
                  <c:v>8192</c:v>
                </c:pt>
                <c:pt idx="10643">
                  <c:v>8192</c:v>
                </c:pt>
                <c:pt idx="10644">
                  <c:v>8192</c:v>
                </c:pt>
                <c:pt idx="10645">
                  <c:v>12288</c:v>
                </c:pt>
                <c:pt idx="10646">
                  <c:v>12288</c:v>
                </c:pt>
                <c:pt idx="10647">
                  <c:v>4096</c:v>
                </c:pt>
                <c:pt idx="10648">
                  <c:v>12288</c:v>
                </c:pt>
                <c:pt idx="10649">
                  <c:v>12288</c:v>
                </c:pt>
                <c:pt idx="10650">
                  <c:v>8192</c:v>
                </c:pt>
                <c:pt idx="10651">
                  <c:v>8192</c:v>
                </c:pt>
                <c:pt idx="10652">
                  <c:v>8192</c:v>
                </c:pt>
                <c:pt idx="10653">
                  <c:v>8192</c:v>
                </c:pt>
                <c:pt idx="10654">
                  <c:v>8192</c:v>
                </c:pt>
                <c:pt idx="10655">
                  <c:v>8192</c:v>
                </c:pt>
                <c:pt idx="10656">
                  <c:v>8192</c:v>
                </c:pt>
                <c:pt idx="10657">
                  <c:v>8192</c:v>
                </c:pt>
                <c:pt idx="10658">
                  <c:v>8192</c:v>
                </c:pt>
                <c:pt idx="10659">
                  <c:v>4096</c:v>
                </c:pt>
                <c:pt idx="10660">
                  <c:v>4096</c:v>
                </c:pt>
                <c:pt idx="10661">
                  <c:v>4096</c:v>
                </c:pt>
                <c:pt idx="10662">
                  <c:v>4096</c:v>
                </c:pt>
                <c:pt idx="10663">
                  <c:v>4096</c:v>
                </c:pt>
                <c:pt idx="10664">
                  <c:v>4096</c:v>
                </c:pt>
                <c:pt idx="10665">
                  <c:v>4096</c:v>
                </c:pt>
                <c:pt idx="10666">
                  <c:v>4096</c:v>
                </c:pt>
                <c:pt idx="10667">
                  <c:v>8192</c:v>
                </c:pt>
                <c:pt idx="10668">
                  <c:v>8192</c:v>
                </c:pt>
                <c:pt idx="10669">
                  <c:v>8192</c:v>
                </c:pt>
                <c:pt idx="10670">
                  <c:v>8192</c:v>
                </c:pt>
                <c:pt idx="10671">
                  <c:v>12288</c:v>
                </c:pt>
                <c:pt idx="10672">
                  <c:v>8192</c:v>
                </c:pt>
                <c:pt idx="10673">
                  <c:v>8192</c:v>
                </c:pt>
                <c:pt idx="10674">
                  <c:v>8192</c:v>
                </c:pt>
                <c:pt idx="10675">
                  <c:v>8192</c:v>
                </c:pt>
                <c:pt idx="10676">
                  <c:v>4096</c:v>
                </c:pt>
                <c:pt idx="10677">
                  <c:v>8192</c:v>
                </c:pt>
                <c:pt idx="10678">
                  <c:v>8192</c:v>
                </c:pt>
                <c:pt idx="10679">
                  <c:v>8192</c:v>
                </c:pt>
                <c:pt idx="10680">
                  <c:v>8192</c:v>
                </c:pt>
                <c:pt idx="10681">
                  <c:v>8192</c:v>
                </c:pt>
                <c:pt idx="10682">
                  <c:v>8192</c:v>
                </c:pt>
                <c:pt idx="10683">
                  <c:v>4096</c:v>
                </c:pt>
                <c:pt idx="10684">
                  <c:v>8192</c:v>
                </c:pt>
                <c:pt idx="10685">
                  <c:v>8192</c:v>
                </c:pt>
                <c:pt idx="10686">
                  <c:v>8192</c:v>
                </c:pt>
                <c:pt idx="10687">
                  <c:v>8192</c:v>
                </c:pt>
                <c:pt idx="10688">
                  <c:v>8192</c:v>
                </c:pt>
                <c:pt idx="10689">
                  <c:v>4096</c:v>
                </c:pt>
                <c:pt idx="10690">
                  <c:v>4096</c:v>
                </c:pt>
                <c:pt idx="10691">
                  <c:v>4096</c:v>
                </c:pt>
                <c:pt idx="10692">
                  <c:v>4096</c:v>
                </c:pt>
                <c:pt idx="10693">
                  <c:v>8192</c:v>
                </c:pt>
                <c:pt idx="10694">
                  <c:v>8192</c:v>
                </c:pt>
                <c:pt idx="10695">
                  <c:v>8192</c:v>
                </c:pt>
                <c:pt idx="10696">
                  <c:v>8192</c:v>
                </c:pt>
                <c:pt idx="10697">
                  <c:v>8192</c:v>
                </c:pt>
                <c:pt idx="10698">
                  <c:v>8192</c:v>
                </c:pt>
                <c:pt idx="10699">
                  <c:v>8192</c:v>
                </c:pt>
                <c:pt idx="10700">
                  <c:v>8192</c:v>
                </c:pt>
                <c:pt idx="10701">
                  <c:v>8192</c:v>
                </c:pt>
                <c:pt idx="10702">
                  <c:v>8192</c:v>
                </c:pt>
                <c:pt idx="10703">
                  <c:v>4096</c:v>
                </c:pt>
                <c:pt idx="10704">
                  <c:v>4096</c:v>
                </c:pt>
                <c:pt idx="10705">
                  <c:v>4096</c:v>
                </c:pt>
                <c:pt idx="10706">
                  <c:v>4096</c:v>
                </c:pt>
                <c:pt idx="10707">
                  <c:v>8192</c:v>
                </c:pt>
                <c:pt idx="10708">
                  <c:v>8192</c:v>
                </c:pt>
                <c:pt idx="10709">
                  <c:v>8192</c:v>
                </c:pt>
                <c:pt idx="10710">
                  <c:v>8192</c:v>
                </c:pt>
                <c:pt idx="10711">
                  <c:v>8192</c:v>
                </c:pt>
                <c:pt idx="10712">
                  <c:v>8192</c:v>
                </c:pt>
                <c:pt idx="10713">
                  <c:v>8192</c:v>
                </c:pt>
                <c:pt idx="10714">
                  <c:v>8192</c:v>
                </c:pt>
                <c:pt idx="10715">
                  <c:v>8192</c:v>
                </c:pt>
                <c:pt idx="10716">
                  <c:v>8192</c:v>
                </c:pt>
                <c:pt idx="10717">
                  <c:v>4096</c:v>
                </c:pt>
                <c:pt idx="10718">
                  <c:v>12288</c:v>
                </c:pt>
                <c:pt idx="10719">
                  <c:v>12288</c:v>
                </c:pt>
                <c:pt idx="10720">
                  <c:v>8192</c:v>
                </c:pt>
                <c:pt idx="10721">
                  <c:v>12288</c:v>
                </c:pt>
                <c:pt idx="10722">
                  <c:v>4096</c:v>
                </c:pt>
                <c:pt idx="10723">
                  <c:v>12288</c:v>
                </c:pt>
                <c:pt idx="10724">
                  <c:v>12288</c:v>
                </c:pt>
                <c:pt idx="10725">
                  <c:v>12288</c:v>
                </c:pt>
                <c:pt idx="10726">
                  <c:v>12288</c:v>
                </c:pt>
                <c:pt idx="10727">
                  <c:v>12288</c:v>
                </c:pt>
                <c:pt idx="10728">
                  <c:v>12288</c:v>
                </c:pt>
                <c:pt idx="10729">
                  <c:v>12288</c:v>
                </c:pt>
                <c:pt idx="10730">
                  <c:v>12288</c:v>
                </c:pt>
                <c:pt idx="10731">
                  <c:v>12288</c:v>
                </c:pt>
                <c:pt idx="10732">
                  <c:v>8192</c:v>
                </c:pt>
                <c:pt idx="10733">
                  <c:v>8192</c:v>
                </c:pt>
                <c:pt idx="10734">
                  <c:v>8192</c:v>
                </c:pt>
                <c:pt idx="10735">
                  <c:v>8192</c:v>
                </c:pt>
                <c:pt idx="10736">
                  <c:v>8192</c:v>
                </c:pt>
                <c:pt idx="10737">
                  <c:v>8192</c:v>
                </c:pt>
                <c:pt idx="10738">
                  <c:v>12288</c:v>
                </c:pt>
                <c:pt idx="10739">
                  <c:v>12288</c:v>
                </c:pt>
                <c:pt idx="10740">
                  <c:v>12288</c:v>
                </c:pt>
                <c:pt idx="10741">
                  <c:v>4096</c:v>
                </c:pt>
                <c:pt idx="10742">
                  <c:v>4096</c:v>
                </c:pt>
                <c:pt idx="10743">
                  <c:v>12288</c:v>
                </c:pt>
                <c:pt idx="10744">
                  <c:v>4096</c:v>
                </c:pt>
                <c:pt idx="10745">
                  <c:v>4096</c:v>
                </c:pt>
                <c:pt idx="10746">
                  <c:v>4096</c:v>
                </c:pt>
                <c:pt idx="10747">
                  <c:v>4096</c:v>
                </c:pt>
                <c:pt idx="10748">
                  <c:v>4096</c:v>
                </c:pt>
                <c:pt idx="10749">
                  <c:v>4096</c:v>
                </c:pt>
                <c:pt idx="10750">
                  <c:v>12288</c:v>
                </c:pt>
                <c:pt idx="10751">
                  <c:v>4096</c:v>
                </c:pt>
                <c:pt idx="10752">
                  <c:v>4096</c:v>
                </c:pt>
                <c:pt idx="10753">
                  <c:v>4096</c:v>
                </c:pt>
                <c:pt idx="10754">
                  <c:v>4096</c:v>
                </c:pt>
                <c:pt idx="10755">
                  <c:v>4096</c:v>
                </c:pt>
                <c:pt idx="10756">
                  <c:v>12288</c:v>
                </c:pt>
                <c:pt idx="10757">
                  <c:v>8192</c:v>
                </c:pt>
                <c:pt idx="10758">
                  <c:v>12288</c:v>
                </c:pt>
                <c:pt idx="10759">
                  <c:v>8192</c:v>
                </c:pt>
                <c:pt idx="10760">
                  <c:v>8192</c:v>
                </c:pt>
                <c:pt idx="10761">
                  <c:v>8192</c:v>
                </c:pt>
                <c:pt idx="10762">
                  <c:v>8192</c:v>
                </c:pt>
                <c:pt idx="10763">
                  <c:v>4096</c:v>
                </c:pt>
                <c:pt idx="10764">
                  <c:v>4096</c:v>
                </c:pt>
                <c:pt idx="10765">
                  <c:v>4096</c:v>
                </c:pt>
                <c:pt idx="10766">
                  <c:v>4096</c:v>
                </c:pt>
                <c:pt idx="10767">
                  <c:v>4096</c:v>
                </c:pt>
                <c:pt idx="10768">
                  <c:v>4096</c:v>
                </c:pt>
                <c:pt idx="10769">
                  <c:v>12288</c:v>
                </c:pt>
                <c:pt idx="10770">
                  <c:v>8192</c:v>
                </c:pt>
                <c:pt idx="10771">
                  <c:v>8192</c:v>
                </c:pt>
                <c:pt idx="10772">
                  <c:v>8192</c:v>
                </c:pt>
                <c:pt idx="10773">
                  <c:v>8192</c:v>
                </c:pt>
                <c:pt idx="10774">
                  <c:v>12288</c:v>
                </c:pt>
                <c:pt idx="10775">
                  <c:v>12288</c:v>
                </c:pt>
                <c:pt idx="10776">
                  <c:v>12288</c:v>
                </c:pt>
                <c:pt idx="10777">
                  <c:v>12288</c:v>
                </c:pt>
                <c:pt idx="10778">
                  <c:v>12288</c:v>
                </c:pt>
                <c:pt idx="10779">
                  <c:v>12288</c:v>
                </c:pt>
                <c:pt idx="10780">
                  <c:v>12288</c:v>
                </c:pt>
                <c:pt idx="10781">
                  <c:v>12288</c:v>
                </c:pt>
                <c:pt idx="10782">
                  <c:v>8192</c:v>
                </c:pt>
                <c:pt idx="10783">
                  <c:v>8192</c:v>
                </c:pt>
                <c:pt idx="10784">
                  <c:v>8192</c:v>
                </c:pt>
                <c:pt idx="10785">
                  <c:v>8192</c:v>
                </c:pt>
                <c:pt idx="10786">
                  <c:v>8192</c:v>
                </c:pt>
                <c:pt idx="10787">
                  <c:v>4096</c:v>
                </c:pt>
                <c:pt idx="10788">
                  <c:v>4096</c:v>
                </c:pt>
                <c:pt idx="10789">
                  <c:v>4096</c:v>
                </c:pt>
                <c:pt idx="10790">
                  <c:v>4096</c:v>
                </c:pt>
                <c:pt idx="10791">
                  <c:v>4096</c:v>
                </c:pt>
                <c:pt idx="10792">
                  <c:v>4096</c:v>
                </c:pt>
                <c:pt idx="10793">
                  <c:v>4096</c:v>
                </c:pt>
                <c:pt idx="10794">
                  <c:v>8192</c:v>
                </c:pt>
                <c:pt idx="10795">
                  <c:v>4096</c:v>
                </c:pt>
                <c:pt idx="10796">
                  <c:v>4096</c:v>
                </c:pt>
                <c:pt idx="10797">
                  <c:v>12288</c:v>
                </c:pt>
                <c:pt idx="10798">
                  <c:v>4096</c:v>
                </c:pt>
                <c:pt idx="10799">
                  <c:v>12288</c:v>
                </c:pt>
                <c:pt idx="10800">
                  <c:v>8192</c:v>
                </c:pt>
                <c:pt idx="10801">
                  <c:v>4096</c:v>
                </c:pt>
                <c:pt idx="10802">
                  <c:v>8192</c:v>
                </c:pt>
                <c:pt idx="10803">
                  <c:v>8192</c:v>
                </c:pt>
                <c:pt idx="10804">
                  <c:v>8192</c:v>
                </c:pt>
                <c:pt idx="10805">
                  <c:v>8192</c:v>
                </c:pt>
                <c:pt idx="10806">
                  <c:v>12288</c:v>
                </c:pt>
                <c:pt idx="10807">
                  <c:v>12288</c:v>
                </c:pt>
                <c:pt idx="10808">
                  <c:v>12288</c:v>
                </c:pt>
                <c:pt idx="10809">
                  <c:v>12288</c:v>
                </c:pt>
                <c:pt idx="10810">
                  <c:v>8192</c:v>
                </c:pt>
                <c:pt idx="10811">
                  <c:v>8192</c:v>
                </c:pt>
                <c:pt idx="10812">
                  <c:v>8192</c:v>
                </c:pt>
                <c:pt idx="10813">
                  <c:v>8192</c:v>
                </c:pt>
                <c:pt idx="10814">
                  <c:v>8192</c:v>
                </c:pt>
                <c:pt idx="10815">
                  <c:v>8192</c:v>
                </c:pt>
                <c:pt idx="10816">
                  <c:v>8192</c:v>
                </c:pt>
                <c:pt idx="10817">
                  <c:v>8192</c:v>
                </c:pt>
                <c:pt idx="10818">
                  <c:v>8192</c:v>
                </c:pt>
                <c:pt idx="10819">
                  <c:v>12288</c:v>
                </c:pt>
                <c:pt idx="10820">
                  <c:v>12288</c:v>
                </c:pt>
                <c:pt idx="10821">
                  <c:v>12288</c:v>
                </c:pt>
                <c:pt idx="10822">
                  <c:v>12288</c:v>
                </c:pt>
                <c:pt idx="10823">
                  <c:v>12288</c:v>
                </c:pt>
                <c:pt idx="10824">
                  <c:v>8192</c:v>
                </c:pt>
                <c:pt idx="10825">
                  <c:v>8192</c:v>
                </c:pt>
                <c:pt idx="10826">
                  <c:v>8192</c:v>
                </c:pt>
                <c:pt idx="10827">
                  <c:v>8192</c:v>
                </c:pt>
                <c:pt idx="10828">
                  <c:v>8192</c:v>
                </c:pt>
                <c:pt idx="10829">
                  <c:v>4096</c:v>
                </c:pt>
                <c:pt idx="10830">
                  <c:v>4096</c:v>
                </c:pt>
                <c:pt idx="10831">
                  <c:v>4096</c:v>
                </c:pt>
                <c:pt idx="10832">
                  <c:v>4096</c:v>
                </c:pt>
                <c:pt idx="10833">
                  <c:v>4096</c:v>
                </c:pt>
                <c:pt idx="10834">
                  <c:v>4096</c:v>
                </c:pt>
                <c:pt idx="10835">
                  <c:v>4096</c:v>
                </c:pt>
                <c:pt idx="10836">
                  <c:v>4096</c:v>
                </c:pt>
                <c:pt idx="10837">
                  <c:v>4096</c:v>
                </c:pt>
                <c:pt idx="10838">
                  <c:v>4096</c:v>
                </c:pt>
                <c:pt idx="10839">
                  <c:v>4096</c:v>
                </c:pt>
                <c:pt idx="10840">
                  <c:v>4096</c:v>
                </c:pt>
                <c:pt idx="10841">
                  <c:v>8192</c:v>
                </c:pt>
                <c:pt idx="10842">
                  <c:v>8192</c:v>
                </c:pt>
                <c:pt idx="10843">
                  <c:v>8192</c:v>
                </c:pt>
                <c:pt idx="10844">
                  <c:v>8192</c:v>
                </c:pt>
                <c:pt idx="10845">
                  <c:v>8192</c:v>
                </c:pt>
                <c:pt idx="10846">
                  <c:v>4096</c:v>
                </c:pt>
                <c:pt idx="10847">
                  <c:v>4096</c:v>
                </c:pt>
                <c:pt idx="10848">
                  <c:v>4096</c:v>
                </c:pt>
                <c:pt idx="10849">
                  <c:v>4096</c:v>
                </c:pt>
                <c:pt idx="10850">
                  <c:v>8192</c:v>
                </c:pt>
                <c:pt idx="10851">
                  <c:v>12288</c:v>
                </c:pt>
                <c:pt idx="10852">
                  <c:v>8192</c:v>
                </c:pt>
                <c:pt idx="10853">
                  <c:v>8192</c:v>
                </c:pt>
                <c:pt idx="10854">
                  <c:v>8192</c:v>
                </c:pt>
                <c:pt idx="10855">
                  <c:v>8192</c:v>
                </c:pt>
                <c:pt idx="10856">
                  <c:v>4096</c:v>
                </c:pt>
                <c:pt idx="10857">
                  <c:v>4096</c:v>
                </c:pt>
                <c:pt idx="10858">
                  <c:v>4096</c:v>
                </c:pt>
                <c:pt idx="10859">
                  <c:v>8192</c:v>
                </c:pt>
                <c:pt idx="10860">
                  <c:v>8192</c:v>
                </c:pt>
                <c:pt idx="10861">
                  <c:v>8192</c:v>
                </c:pt>
                <c:pt idx="10862">
                  <c:v>8192</c:v>
                </c:pt>
                <c:pt idx="10863">
                  <c:v>8192</c:v>
                </c:pt>
                <c:pt idx="10864">
                  <c:v>8192</c:v>
                </c:pt>
                <c:pt idx="10865">
                  <c:v>8192</c:v>
                </c:pt>
                <c:pt idx="10866">
                  <c:v>4096</c:v>
                </c:pt>
                <c:pt idx="10867">
                  <c:v>8192</c:v>
                </c:pt>
                <c:pt idx="10868">
                  <c:v>12288</c:v>
                </c:pt>
                <c:pt idx="10869">
                  <c:v>12288</c:v>
                </c:pt>
                <c:pt idx="10870">
                  <c:v>4096</c:v>
                </c:pt>
                <c:pt idx="10871">
                  <c:v>4096</c:v>
                </c:pt>
                <c:pt idx="10872">
                  <c:v>12288</c:v>
                </c:pt>
                <c:pt idx="10873">
                  <c:v>4096</c:v>
                </c:pt>
                <c:pt idx="10874">
                  <c:v>4096</c:v>
                </c:pt>
                <c:pt idx="10875">
                  <c:v>12288</c:v>
                </c:pt>
                <c:pt idx="10876">
                  <c:v>8192</c:v>
                </c:pt>
                <c:pt idx="10877">
                  <c:v>8192</c:v>
                </c:pt>
                <c:pt idx="10878">
                  <c:v>8192</c:v>
                </c:pt>
                <c:pt idx="10879">
                  <c:v>8192</c:v>
                </c:pt>
                <c:pt idx="10880">
                  <c:v>8192</c:v>
                </c:pt>
                <c:pt idx="10881">
                  <c:v>8192</c:v>
                </c:pt>
                <c:pt idx="10882">
                  <c:v>8192</c:v>
                </c:pt>
                <c:pt idx="10883">
                  <c:v>8192</c:v>
                </c:pt>
                <c:pt idx="10884">
                  <c:v>8192</c:v>
                </c:pt>
                <c:pt idx="10885">
                  <c:v>8192</c:v>
                </c:pt>
                <c:pt idx="10886">
                  <c:v>8192</c:v>
                </c:pt>
                <c:pt idx="10887">
                  <c:v>8192</c:v>
                </c:pt>
                <c:pt idx="10888">
                  <c:v>4096</c:v>
                </c:pt>
                <c:pt idx="10889">
                  <c:v>8192</c:v>
                </c:pt>
                <c:pt idx="10890">
                  <c:v>8192</c:v>
                </c:pt>
                <c:pt idx="10891">
                  <c:v>8192</c:v>
                </c:pt>
                <c:pt idx="10892">
                  <c:v>8192</c:v>
                </c:pt>
                <c:pt idx="10893">
                  <c:v>8192</c:v>
                </c:pt>
                <c:pt idx="10894">
                  <c:v>8192</c:v>
                </c:pt>
                <c:pt idx="10895">
                  <c:v>8192</c:v>
                </c:pt>
                <c:pt idx="10896">
                  <c:v>8192</c:v>
                </c:pt>
                <c:pt idx="10897">
                  <c:v>4096</c:v>
                </c:pt>
                <c:pt idx="10898">
                  <c:v>4096</c:v>
                </c:pt>
                <c:pt idx="10899">
                  <c:v>4096</c:v>
                </c:pt>
                <c:pt idx="10900">
                  <c:v>4096</c:v>
                </c:pt>
                <c:pt idx="10901">
                  <c:v>12288</c:v>
                </c:pt>
                <c:pt idx="10902">
                  <c:v>8192</c:v>
                </c:pt>
                <c:pt idx="10903">
                  <c:v>8192</c:v>
                </c:pt>
                <c:pt idx="10904">
                  <c:v>4096</c:v>
                </c:pt>
                <c:pt idx="10905">
                  <c:v>8192</c:v>
                </c:pt>
                <c:pt idx="10906">
                  <c:v>8192</c:v>
                </c:pt>
                <c:pt idx="10907">
                  <c:v>8192</c:v>
                </c:pt>
                <c:pt idx="10908">
                  <c:v>8192</c:v>
                </c:pt>
                <c:pt idx="10909">
                  <c:v>8192</c:v>
                </c:pt>
                <c:pt idx="10910">
                  <c:v>8192</c:v>
                </c:pt>
                <c:pt idx="10911">
                  <c:v>4096</c:v>
                </c:pt>
                <c:pt idx="10912">
                  <c:v>4096</c:v>
                </c:pt>
                <c:pt idx="10913">
                  <c:v>4096</c:v>
                </c:pt>
                <c:pt idx="10914">
                  <c:v>4096</c:v>
                </c:pt>
                <c:pt idx="10915">
                  <c:v>8192</c:v>
                </c:pt>
                <c:pt idx="10916">
                  <c:v>8192</c:v>
                </c:pt>
                <c:pt idx="10917">
                  <c:v>8192</c:v>
                </c:pt>
                <c:pt idx="10918">
                  <c:v>8192</c:v>
                </c:pt>
                <c:pt idx="10919">
                  <c:v>8192</c:v>
                </c:pt>
                <c:pt idx="10920">
                  <c:v>8192</c:v>
                </c:pt>
                <c:pt idx="10921">
                  <c:v>8192</c:v>
                </c:pt>
                <c:pt idx="10922">
                  <c:v>8192</c:v>
                </c:pt>
                <c:pt idx="10923">
                  <c:v>8192</c:v>
                </c:pt>
                <c:pt idx="10924">
                  <c:v>8192</c:v>
                </c:pt>
                <c:pt idx="10925">
                  <c:v>8192</c:v>
                </c:pt>
                <c:pt idx="10926">
                  <c:v>8192</c:v>
                </c:pt>
                <c:pt idx="10927">
                  <c:v>8192</c:v>
                </c:pt>
                <c:pt idx="10928">
                  <c:v>8192</c:v>
                </c:pt>
                <c:pt idx="10929">
                  <c:v>8192</c:v>
                </c:pt>
                <c:pt idx="10930">
                  <c:v>8192</c:v>
                </c:pt>
                <c:pt idx="10931">
                  <c:v>8192</c:v>
                </c:pt>
                <c:pt idx="10932">
                  <c:v>4096</c:v>
                </c:pt>
                <c:pt idx="10933">
                  <c:v>4096</c:v>
                </c:pt>
                <c:pt idx="10934">
                  <c:v>4096</c:v>
                </c:pt>
                <c:pt idx="10935">
                  <c:v>4096</c:v>
                </c:pt>
                <c:pt idx="10936">
                  <c:v>4096</c:v>
                </c:pt>
                <c:pt idx="10937">
                  <c:v>8192</c:v>
                </c:pt>
                <c:pt idx="10938">
                  <c:v>8192</c:v>
                </c:pt>
                <c:pt idx="10939">
                  <c:v>8192</c:v>
                </c:pt>
                <c:pt idx="10940">
                  <c:v>8192</c:v>
                </c:pt>
                <c:pt idx="10941">
                  <c:v>8192</c:v>
                </c:pt>
                <c:pt idx="10942">
                  <c:v>8192</c:v>
                </c:pt>
                <c:pt idx="10943">
                  <c:v>8192</c:v>
                </c:pt>
                <c:pt idx="10944">
                  <c:v>8192</c:v>
                </c:pt>
                <c:pt idx="10945">
                  <c:v>8192</c:v>
                </c:pt>
                <c:pt idx="10946">
                  <c:v>8192</c:v>
                </c:pt>
                <c:pt idx="10947">
                  <c:v>8192</c:v>
                </c:pt>
                <c:pt idx="10948">
                  <c:v>4096</c:v>
                </c:pt>
                <c:pt idx="10949">
                  <c:v>8192</c:v>
                </c:pt>
                <c:pt idx="10950">
                  <c:v>8192</c:v>
                </c:pt>
                <c:pt idx="10951">
                  <c:v>8192</c:v>
                </c:pt>
                <c:pt idx="10952">
                  <c:v>8192</c:v>
                </c:pt>
                <c:pt idx="10953">
                  <c:v>8192</c:v>
                </c:pt>
                <c:pt idx="10954">
                  <c:v>4096</c:v>
                </c:pt>
                <c:pt idx="10955">
                  <c:v>4096</c:v>
                </c:pt>
                <c:pt idx="10956">
                  <c:v>4096</c:v>
                </c:pt>
                <c:pt idx="10957">
                  <c:v>4096</c:v>
                </c:pt>
                <c:pt idx="10958">
                  <c:v>8192</c:v>
                </c:pt>
                <c:pt idx="10959">
                  <c:v>4096</c:v>
                </c:pt>
                <c:pt idx="10960">
                  <c:v>8192</c:v>
                </c:pt>
                <c:pt idx="10961">
                  <c:v>4096</c:v>
                </c:pt>
                <c:pt idx="10962">
                  <c:v>4096</c:v>
                </c:pt>
                <c:pt idx="10963">
                  <c:v>4096</c:v>
                </c:pt>
                <c:pt idx="10964">
                  <c:v>8192</c:v>
                </c:pt>
                <c:pt idx="10965">
                  <c:v>8192</c:v>
                </c:pt>
                <c:pt idx="10966">
                  <c:v>8192</c:v>
                </c:pt>
                <c:pt idx="10967">
                  <c:v>8192</c:v>
                </c:pt>
                <c:pt idx="10968">
                  <c:v>4096</c:v>
                </c:pt>
                <c:pt idx="10969">
                  <c:v>4096</c:v>
                </c:pt>
                <c:pt idx="10970">
                  <c:v>4096</c:v>
                </c:pt>
                <c:pt idx="10971">
                  <c:v>4096</c:v>
                </c:pt>
                <c:pt idx="10972">
                  <c:v>4096</c:v>
                </c:pt>
                <c:pt idx="10973">
                  <c:v>8192</c:v>
                </c:pt>
                <c:pt idx="10974">
                  <c:v>8192</c:v>
                </c:pt>
                <c:pt idx="10975">
                  <c:v>8192</c:v>
                </c:pt>
                <c:pt idx="10976">
                  <c:v>8192</c:v>
                </c:pt>
                <c:pt idx="10977">
                  <c:v>8192</c:v>
                </c:pt>
                <c:pt idx="10978">
                  <c:v>4096</c:v>
                </c:pt>
                <c:pt idx="10979">
                  <c:v>4096</c:v>
                </c:pt>
                <c:pt idx="10980">
                  <c:v>4096</c:v>
                </c:pt>
                <c:pt idx="10981">
                  <c:v>4096</c:v>
                </c:pt>
                <c:pt idx="10982">
                  <c:v>4096</c:v>
                </c:pt>
                <c:pt idx="10983">
                  <c:v>4096</c:v>
                </c:pt>
                <c:pt idx="10984">
                  <c:v>4096</c:v>
                </c:pt>
                <c:pt idx="10985">
                  <c:v>4096</c:v>
                </c:pt>
                <c:pt idx="10986">
                  <c:v>4096</c:v>
                </c:pt>
                <c:pt idx="10987">
                  <c:v>8192</c:v>
                </c:pt>
                <c:pt idx="10988">
                  <c:v>4096</c:v>
                </c:pt>
                <c:pt idx="10989">
                  <c:v>4096</c:v>
                </c:pt>
                <c:pt idx="10990">
                  <c:v>8192</c:v>
                </c:pt>
                <c:pt idx="10991">
                  <c:v>4096</c:v>
                </c:pt>
                <c:pt idx="10992">
                  <c:v>8192</c:v>
                </c:pt>
                <c:pt idx="10993">
                  <c:v>8192</c:v>
                </c:pt>
                <c:pt idx="10994">
                  <c:v>8192</c:v>
                </c:pt>
                <c:pt idx="10995">
                  <c:v>8192</c:v>
                </c:pt>
                <c:pt idx="10996">
                  <c:v>8192</c:v>
                </c:pt>
                <c:pt idx="10997">
                  <c:v>8192</c:v>
                </c:pt>
                <c:pt idx="10998">
                  <c:v>8192</c:v>
                </c:pt>
                <c:pt idx="10999">
                  <c:v>8192</c:v>
                </c:pt>
                <c:pt idx="11000">
                  <c:v>12288</c:v>
                </c:pt>
                <c:pt idx="11001">
                  <c:v>12288</c:v>
                </c:pt>
                <c:pt idx="11002">
                  <c:v>12288</c:v>
                </c:pt>
                <c:pt idx="11003">
                  <c:v>12288</c:v>
                </c:pt>
                <c:pt idx="11004">
                  <c:v>8192</c:v>
                </c:pt>
                <c:pt idx="11005">
                  <c:v>8192</c:v>
                </c:pt>
                <c:pt idx="11006">
                  <c:v>8192</c:v>
                </c:pt>
                <c:pt idx="11007">
                  <c:v>8192</c:v>
                </c:pt>
                <c:pt idx="11008">
                  <c:v>8192</c:v>
                </c:pt>
                <c:pt idx="11009">
                  <c:v>8192</c:v>
                </c:pt>
                <c:pt idx="11010">
                  <c:v>8192</c:v>
                </c:pt>
                <c:pt idx="11011">
                  <c:v>8192</c:v>
                </c:pt>
                <c:pt idx="11012">
                  <c:v>8192</c:v>
                </c:pt>
                <c:pt idx="11013">
                  <c:v>12288</c:v>
                </c:pt>
                <c:pt idx="11014">
                  <c:v>12288</c:v>
                </c:pt>
                <c:pt idx="11015">
                  <c:v>12288</c:v>
                </c:pt>
                <c:pt idx="11016">
                  <c:v>12288</c:v>
                </c:pt>
                <c:pt idx="11017">
                  <c:v>4096</c:v>
                </c:pt>
                <c:pt idx="11018">
                  <c:v>4096</c:v>
                </c:pt>
                <c:pt idx="11019">
                  <c:v>12288</c:v>
                </c:pt>
                <c:pt idx="11020">
                  <c:v>4096</c:v>
                </c:pt>
                <c:pt idx="11021">
                  <c:v>4096</c:v>
                </c:pt>
                <c:pt idx="11022">
                  <c:v>12288</c:v>
                </c:pt>
                <c:pt idx="11023">
                  <c:v>12288</c:v>
                </c:pt>
                <c:pt idx="11024">
                  <c:v>8192</c:v>
                </c:pt>
                <c:pt idx="11025">
                  <c:v>12288</c:v>
                </c:pt>
                <c:pt idx="11026">
                  <c:v>12288</c:v>
                </c:pt>
                <c:pt idx="11027">
                  <c:v>8192</c:v>
                </c:pt>
                <c:pt idx="11028">
                  <c:v>8192</c:v>
                </c:pt>
                <c:pt idx="11029">
                  <c:v>8192</c:v>
                </c:pt>
                <c:pt idx="11030">
                  <c:v>8192</c:v>
                </c:pt>
                <c:pt idx="11031">
                  <c:v>8192</c:v>
                </c:pt>
                <c:pt idx="11032">
                  <c:v>8192</c:v>
                </c:pt>
                <c:pt idx="11033">
                  <c:v>8192</c:v>
                </c:pt>
                <c:pt idx="11034">
                  <c:v>8192</c:v>
                </c:pt>
                <c:pt idx="11035">
                  <c:v>12288</c:v>
                </c:pt>
                <c:pt idx="11036">
                  <c:v>12288</c:v>
                </c:pt>
                <c:pt idx="11037">
                  <c:v>12288</c:v>
                </c:pt>
                <c:pt idx="11038">
                  <c:v>12288</c:v>
                </c:pt>
                <c:pt idx="11039">
                  <c:v>4096</c:v>
                </c:pt>
                <c:pt idx="11040">
                  <c:v>4096</c:v>
                </c:pt>
                <c:pt idx="11041">
                  <c:v>8192</c:v>
                </c:pt>
                <c:pt idx="11042">
                  <c:v>4096</c:v>
                </c:pt>
                <c:pt idx="11043">
                  <c:v>8192</c:v>
                </c:pt>
                <c:pt idx="11044">
                  <c:v>8192</c:v>
                </c:pt>
                <c:pt idx="11045">
                  <c:v>4096</c:v>
                </c:pt>
                <c:pt idx="11046">
                  <c:v>8192</c:v>
                </c:pt>
                <c:pt idx="11047">
                  <c:v>8192</c:v>
                </c:pt>
                <c:pt idx="11048">
                  <c:v>8192</c:v>
                </c:pt>
                <c:pt idx="11049">
                  <c:v>4096</c:v>
                </c:pt>
                <c:pt idx="11050">
                  <c:v>4096</c:v>
                </c:pt>
                <c:pt idx="11051">
                  <c:v>4096</c:v>
                </c:pt>
                <c:pt idx="11052">
                  <c:v>4096</c:v>
                </c:pt>
                <c:pt idx="11053">
                  <c:v>4096</c:v>
                </c:pt>
                <c:pt idx="11054">
                  <c:v>8192</c:v>
                </c:pt>
                <c:pt idx="11055">
                  <c:v>8192</c:v>
                </c:pt>
                <c:pt idx="11056">
                  <c:v>8192</c:v>
                </c:pt>
                <c:pt idx="11057">
                  <c:v>8192</c:v>
                </c:pt>
                <c:pt idx="11058">
                  <c:v>8192</c:v>
                </c:pt>
                <c:pt idx="11059">
                  <c:v>8192</c:v>
                </c:pt>
                <c:pt idx="11060">
                  <c:v>8192</c:v>
                </c:pt>
                <c:pt idx="11061">
                  <c:v>8192</c:v>
                </c:pt>
                <c:pt idx="11062">
                  <c:v>12288</c:v>
                </c:pt>
                <c:pt idx="11063">
                  <c:v>8192</c:v>
                </c:pt>
                <c:pt idx="11064">
                  <c:v>8192</c:v>
                </c:pt>
                <c:pt idx="11065">
                  <c:v>8192</c:v>
                </c:pt>
                <c:pt idx="11066">
                  <c:v>8192</c:v>
                </c:pt>
                <c:pt idx="11067">
                  <c:v>4096</c:v>
                </c:pt>
                <c:pt idx="11068">
                  <c:v>8192</c:v>
                </c:pt>
                <c:pt idx="11069">
                  <c:v>8192</c:v>
                </c:pt>
                <c:pt idx="11070">
                  <c:v>4096</c:v>
                </c:pt>
                <c:pt idx="11071">
                  <c:v>4096</c:v>
                </c:pt>
                <c:pt idx="11072">
                  <c:v>4096</c:v>
                </c:pt>
                <c:pt idx="11073">
                  <c:v>4096</c:v>
                </c:pt>
                <c:pt idx="11074">
                  <c:v>12288</c:v>
                </c:pt>
                <c:pt idx="11075">
                  <c:v>12288</c:v>
                </c:pt>
                <c:pt idx="11076">
                  <c:v>12288</c:v>
                </c:pt>
                <c:pt idx="11077">
                  <c:v>12288</c:v>
                </c:pt>
                <c:pt idx="11078">
                  <c:v>12288</c:v>
                </c:pt>
                <c:pt idx="11079">
                  <c:v>8192</c:v>
                </c:pt>
                <c:pt idx="11080">
                  <c:v>8192</c:v>
                </c:pt>
                <c:pt idx="11081">
                  <c:v>8192</c:v>
                </c:pt>
                <c:pt idx="11082">
                  <c:v>12288</c:v>
                </c:pt>
                <c:pt idx="11083">
                  <c:v>8192</c:v>
                </c:pt>
                <c:pt idx="11084">
                  <c:v>8192</c:v>
                </c:pt>
                <c:pt idx="11085">
                  <c:v>8192</c:v>
                </c:pt>
                <c:pt idx="11086">
                  <c:v>8192</c:v>
                </c:pt>
                <c:pt idx="11087">
                  <c:v>4096</c:v>
                </c:pt>
                <c:pt idx="11088">
                  <c:v>4096</c:v>
                </c:pt>
                <c:pt idx="11089">
                  <c:v>4096</c:v>
                </c:pt>
                <c:pt idx="11090">
                  <c:v>4096</c:v>
                </c:pt>
                <c:pt idx="11091">
                  <c:v>4096</c:v>
                </c:pt>
                <c:pt idx="11092">
                  <c:v>4096</c:v>
                </c:pt>
                <c:pt idx="11093">
                  <c:v>12288</c:v>
                </c:pt>
                <c:pt idx="11094">
                  <c:v>8192</c:v>
                </c:pt>
                <c:pt idx="11095">
                  <c:v>4096</c:v>
                </c:pt>
                <c:pt idx="11096">
                  <c:v>8192</c:v>
                </c:pt>
                <c:pt idx="11097">
                  <c:v>8192</c:v>
                </c:pt>
                <c:pt idx="11098">
                  <c:v>8192</c:v>
                </c:pt>
                <c:pt idx="11099">
                  <c:v>8192</c:v>
                </c:pt>
                <c:pt idx="11100">
                  <c:v>8192</c:v>
                </c:pt>
                <c:pt idx="11101">
                  <c:v>8192</c:v>
                </c:pt>
                <c:pt idx="11102">
                  <c:v>8192</c:v>
                </c:pt>
                <c:pt idx="11103">
                  <c:v>8192</c:v>
                </c:pt>
                <c:pt idx="11104">
                  <c:v>8192</c:v>
                </c:pt>
                <c:pt idx="11105">
                  <c:v>8192</c:v>
                </c:pt>
                <c:pt idx="11106">
                  <c:v>8192</c:v>
                </c:pt>
                <c:pt idx="11107">
                  <c:v>8192</c:v>
                </c:pt>
                <c:pt idx="11108">
                  <c:v>8192</c:v>
                </c:pt>
                <c:pt idx="11109">
                  <c:v>8192</c:v>
                </c:pt>
                <c:pt idx="11110">
                  <c:v>8192</c:v>
                </c:pt>
                <c:pt idx="11111">
                  <c:v>8192</c:v>
                </c:pt>
                <c:pt idx="11112">
                  <c:v>8192</c:v>
                </c:pt>
                <c:pt idx="11113">
                  <c:v>8192</c:v>
                </c:pt>
                <c:pt idx="11114">
                  <c:v>8192</c:v>
                </c:pt>
                <c:pt idx="11115">
                  <c:v>8192</c:v>
                </c:pt>
                <c:pt idx="11116">
                  <c:v>8192</c:v>
                </c:pt>
                <c:pt idx="11117">
                  <c:v>8192</c:v>
                </c:pt>
                <c:pt idx="11118">
                  <c:v>8192</c:v>
                </c:pt>
                <c:pt idx="11119">
                  <c:v>8192</c:v>
                </c:pt>
                <c:pt idx="11120">
                  <c:v>8192</c:v>
                </c:pt>
                <c:pt idx="11121">
                  <c:v>8192</c:v>
                </c:pt>
                <c:pt idx="11122">
                  <c:v>8192</c:v>
                </c:pt>
                <c:pt idx="11123">
                  <c:v>8192</c:v>
                </c:pt>
                <c:pt idx="11124">
                  <c:v>8192</c:v>
                </c:pt>
                <c:pt idx="11125">
                  <c:v>4096</c:v>
                </c:pt>
                <c:pt idx="11126">
                  <c:v>4096</c:v>
                </c:pt>
                <c:pt idx="11127">
                  <c:v>4096</c:v>
                </c:pt>
                <c:pt idx="11128">
                  <c:v>4096</c:v>
                </c:pt>
                <c:pt idx="11129">
                  <c:v>8192</c:v>
                </c:pt>
                <c:pt idx="11130">
                  <c:v>8192</c:v>
                </c:pt>
                <c:pt idx="11131">
                  <c:v>8192</c:v>
                </c:pt>
                <c:pt idx="11132">
                  <c:v>8192</c:v>
                </c:pt>
                <c:pt idx="11133">
                  <c:v>8192</c:v>
                </c:pt>
                <c:pt idx="11134">
                  <c:v>8192</c:v>
                </c:pt>
                <c:pt idx="11135">
                  <c:v>8192</c:v>
                </c:pt>
                <c:pt idx="11136">
                  <c:v>8192</c:v>
                </c:pt>
                <c:pt idx="11137">
                  <c:v>12288</c:v>
                </c:pt>
                <c:pt idx="11138">
                  <c:v>12288</c:v>
                </c:pt>
                <c:pt idx="11139">
                  <c:v>12288</c:v>
                </c:pt>
                <c:pt idx="11140">
                  <c:v>12288</c:v>
                </c:pt>
                <c:pt idx="11141">
                  <c:v>8192</c:v>
                </c:pt>
                <c:pt idx="11142">
                  <c:v>4096</c:v>
                </c:pt>
                <c:pt idx="11143">
                  <c:v>4096</c:v>
                </c:pt>
                <c:pt idx="11144">
                  <c:v>4096</c:v>
                </c:pt>
                <c:pt idx="11145">
                  <c:v>4096</c:v>
                </c:pt>
                <c:pt idx="11146">
                  <c:v>8192</c:v>
                </c:pt>
                <c:pt idx="11147">
                  <c:v>8192</c:v>
                </c:pt>
                <c:pt idx="11148">
                  <c:v>4096</c:v>
                </c:pt>
                <c:pt idx="11149">
                  <c:v>8192</c:v>
                </c:pt>
                <c:pt idx="11150">
                  <c:v>4096</c:v>
                </c:pt>
                <c:pt idx="11151">
                  <c:v>4096</c:v>
                </c:pt>
                <c:pt idx="11152">
                  <c:v>4096</c:v>
                </c:pt>
                <c:pt idx="11153">
                  <c:v>4096</c:v>
                </c:pt>
                <c:pt idx="11154">
                  <c:v>4096</c:v>
                </c:pt>
                <c:pt idx="11155">
                  <c:v>4096</c:v>
                </c:pt>
                <c:pt idx="11156">
                  <c:v>4096</c:v>
                </c:pt>
                <c:pt idx="11157">
                  <c:v>4096</c:v>
                </c:pt>
                <c:pt idx="11158">
                  <c:v>4096</c:v>
                </c:pt>
                <c:pt idx="11159">
                  <c:v>4096</c:v>
                </c:pt>
                <c:pt idx="11160">
                  <c:v>4096</c:v>
                </c:pt>
                <c:pt idx="11161">
                  <c:v>4096</c:v>
                </c:pt>
                <c:pt idx="11162">
                  <c:v>4096</c:v>
                </c:pt>
                <c:pt idx="11163">
                  <c:v>12288</c:v>
                </c:pt>
                <c:pt idx="11164">
                  <c:v>8192</c:v>
                </c:pt>
                <c:pt idx="11165">
                  <c:v>8192</c:v>
                </c:pt>
                <c:pt idx="11166">
                  <c:v>8192</c:v>
                </c:pt>
                <c:pt idx="11167">
                  <c:v>8192</c:v>
                </c:pt>
                <c:pt idx="11168">
                  <c:v>4096</c:v>
                </c:pt>
                <c:pt idx="11169">
                  <c:v>4096</c:v>
                </c:pt>
                <c:pt idx="11170">
                  <c:v>4096</c:v>
                </c:pt>
                <c:pt idx="11171">
                  <c:v>4096</c:v>
                </c:pt>
                <c:pt idx="11172">
                  <c:v>4096</c:v>
                </c:pt>
                <c:pt idx="11173">
                  <c:v>4096</c:v>
                </c:pt>
                <c:pt idx="11174">
                  <c:v>4096</c:v>
                </c:pt>
                <c:pt idx="11175">
                  <c:v>4096</c:v>
                </c:pt>
                <c:pt idx="11176">
                  <c:v>4096</c:v>
                </c:pt>
                <c:pt idx="11177">
                  <c:v>4096</c:v>
                </c:pt>
                <c:pt idx="11178">
                  <c:v>8192</c:v>
                </c:pt>
                <c:pt idx="11179">
                  <c:v>8192</c:v>
                </c:pt>
                <c:pt idx="11180">
                  <c:v>8192</c:v>
                </c:pt>
                <c:pt idx="11181">
                  <c:v>8192</c:v>
                </c:pt>
                <c:pt idx="11182">
                  <c:v>12288</c:v>
                </c:pt>
                <c:pt idx="11183">
                  <c:v>12288</c:v>
                </c:pt>
                <c:pt idx="11184">
                  <c:v>12288</c:v>
                </c:pt>
                <c:pt idx="11185">
                  <c:v>12288</c:v>
                </c:pt>
                <c:pt idx="11186">
                  <c:v>12288</c:v>
                </c:pt>
                <c:pt idx="11187">
                  <c:v>12288</c:v>
                </c:pt>
                <c:pt idx="11188">
                  <c:v>4096</c:v>
                </c:pt>
                <c:pt idx="11189">
                  <c:v>12288</c:v>
                </c:pt>
                <c:pt idx="11190">
                  <c:v>12288</c:v>
                </c:pt>
                <c:pt idx="11191">
                  <c:v>8192</c:v>
                </c:pt>
                <c:pt idx="11192">
                  <c:v>8192</c:v>
                </c:pt>
                <c:pt idx="11193">
                  <c:v>8192</c:v>
                </c:pt>
                <c:pt idx="11194">
                  <c:v>8192</c:v>
                </c:pt>
                <c:pt idx="11195">
                  <c:v>4096</c:v>
                </c:pt>
                <c:pt idx="11196">
                  <c:v>8192</c:v>
                </c:pt>
                <c:pt idx="11197">
                  <c:v>8192</c:v>
                </c:pt>
                <c:pt idx="11198">
                  <c:v>8192</c:v>
                </c:pt>
                <c:pt idx="11199">
                  <c:v>8192</c:v>
                </c:pt>
                <c:pt idx="11200">
                  <c:v>8192</c:v>
                </c:pt>
                <c:pt idx="11201">
                  <c:v>4096</c:v>
                </c:pt>
                <c:pt idx="11202">
                  <c:v>12288</c:v>
                </c:pt>
                <c:pt idx="11203">
                  <c:v>12288</c:v>
                </c:pt>
                <c:pt idx="11204">
                  <c:v>12288</c:v>
                </c:pt>
                <c:pt idx="11205">
                  <c:v>12288</c:v>
                </c:pt>
                <c:pt idx="11206">
                  <c:v>8192</c:v>
                </c:pt>
                <c:pt idx="11207">
                  <c:v>8192</c:v>
                </c:pt>
                <c:pt idx="11208">
                  <c:v>8192</c:v>
                </c:pt>
                <c:pt idx="11209">
                  <c:v>8192</c:v>
                </c:pt>
                <c:pt idx="11210">
                  <c:v>8192</c:v>
                </c:pt>
                <c:pt idx="11211">
                  <c:v>12288</c:v>
                </c:pt>
                <c:pt idx="11212">
                  <c:v>12288</c:v>
                </c:pt>
                <c:pt idx="11213">
                  <c:v>8192</c:v>
                </c:pt>
                <c:pt idx="11214">
                  <c:v>8192</c:v>
                </c:pt>
                <c:pt idx="11215">
                  <c:v>8192</c:v>
                </c:pt>
                <c:pt idx="11216">
                  <c:v>8192</c:v>
                </c:pt>
                <c:pt idx="11217">
                  <c:v>4096</c:v>
                </c:pt>
                <c:pt idx="11218">
                  <c:v>4096</c:v>
                </c:pt>
                <c:pt idx="11219">
                  <c:v>4096</c:v>
                </c:pt>
                <c:pt idx="11220">
                  <c:v>4096</c:v>
                </c:pt>
                <c:pt idx="11221">
                  <c:v>8192</c:v>
                </c:pt>
                <c:pt idx="11222">
                  <c:v>8192</c:v>
                </c:pt>
                <c:pt idx="11223">
                  <c:v>8192</c:v>
                </c:pt>
                <c:pt idx="11224">
                  <c:v>8192</c:v>
                </c:pt>
                <c:pt idx="11225">
                  <c:v>8192</c:v>
                </c:pt>
                <c:pt idx="11226">
                  <c:v>8192</c:v>
                </c:pt>
                <c:pt idx="11227">
                  <c:v>8192</c:v>
                </c:pt>
                <c:pt idx="11228">
                  <c:v>8192</c:v>
                </c:pt>
                <c:pt idx="11229">
                  <c:v>8192</c:v>
                </c:pt>
                <c:pt idx="11230">
                  <c:v>8192</c:v>
                </c:pt>
                <c:pt idx="11231">
                  <c:v>8192</c:v>
                </c:pt>
                <c:pt idx="11232">
                  <c:v>8192</c:v>
                </c:pt>
                <c:pt idx="11233">
                  <c:v>8192</c:v>
                </c:pt>
                <c:pt idx="11234">
                  <c:v>8192</c:v>
                </c:pt>
                <c:pt idx="11235">
                  <c:v>8192</c:v>
                </c:pt>
                <c:pt idx="11236">
                  <c:v>8192</c:v>
                </c:pt>
                <c:pt idx="11237">
                  <c:v>8192</c:v>
                </c:pt>
                <c:pt idx="11238">
                  <c:v>4096</c:v>
                </c:pt>
                <c:pt idx="11239">
                  <c:v>4096</c:v>
                </c:pt>
                <c:pt idx="11240">
                  <c:v>4096</c:v>
                </c:pt>
                <c:pt idx="11241">
                  <c:v>8192</c:v>
                </c:pt>
                <c:pt idx="11242">
                  <c:v>4096</c:v>
                </c:pt>
                <c:pt idx="11243">
                  <c:v>4096</c:v>
                </c:pt>
                <c:pt idx="11244">
                  <c:v>8192</c:v>
                </c:pt>
                <c:pt idx="11245">
                  <c:v>8192</c:v>
                </c:pt>
                <c:pt idx="11246">
                  <c:v>8192</c:v>
                </c:pt>
                <c:pt idx="11247">
                  <c:v>12288</c:v>
                </c:pt>
                <c:pt idx="11248">
                  <c:v>8192</c:v>
                </c:pt>
                <c:pt idx="11249">
                  <c:v>8192</c:v>
                </c:pt>
                <c:pt idx="11250">
                  <c:v>8192</c:v>
                </c:pt>
                <c:pt idx="11251">
                  <c:v>8192</c:v>
                </c:pt>
                <c:pt idx="11252">
                  <c:v>8192</c:v>
                </c:pt>
                <c:pt idx="11253">
                  <c:v>4096</c:v>
                </c:pt>
                <c:pt idx="11254">
                  <c:v>8192</c:v>
                </c:pt>
                <c:pt idx="11255">
                  <c:v>8192</c:v>
                </c:pt>
                <c:pt idx="11256">
                  <c:v>8192</c:v>
                </c:pt>
                <c:pt idx="11257">
                  <c:v>8192</c:v>
                </c:pt>
                <c:pt idx="11258">
                  <c:v>8192</c:v>
                </c:pt>
                <c:pt idx="11259">
                  <c:v>8192</c:v>
                </c:pt>
                <c:pt idx="11260">
                  <c:v>8192</c:v>
                </c:pt>
                <c:pt idx="11261">
                  <c:v>8192</c:v>
                </c:pt>
                <c:pt idx="11262">
                  <c:v>8192</c:v>
                </c:pt>
                <c:pt idx="11263">
                  <c:v>4096</c:v>
                </c:pt>
                <c:pt idx="11264">
                  <c:v>8192</c:v>
                </c:pt>
                <c:pt idx="11265">
                  <c:v>4096</c:v>
                </c:pt>
                <c:pt idx="11266">
                  <c:v>4096</c:v>
                </c:pt>
                <c:pt idx="11267">
                  <c:v>4096</c:v>
                </c:pt>
                <c:pt idx="11268">
                  <c:v>8192</c:v>
                </c:pt>
                <c:pt idx="11269">
                  <c:v>8192</c:v>
                </c:pt>
                <c:pt idx="11270">
                  <c:v>8192</c:v>
                </c:pt>
                <c:pt idx="11271">
                  <c:v>8192</c:v>
                </c:pt>
                <c:pt idx="11272">
                  <c:v>8192</c:v>
                </c:pt>
                <c:pt idx="11273">
                  <c:v>8192</c:v>
                </c:pt>
                <c:pt idx="11274">
                  <c:v>8192</c:v>
                </c:pt>
                <c:pt idx="11275">
                  <c:v>8192</c:v>
                </c:pt>
                <c:pt idx="11276">
                  <c:v>8192</c:v>
                </c:pt>
                <c:pt idx="11277">
                  <c:v>8192</c:v>
                </c:pt>
                <c:pt idx="11278">
                  <c:v>8192</c:v>
                </c:pt>
                <c:pt idx="11279">
                  <c:v>8192</c:v>
                </c:pt>
                <c:pt idx="11280">
                  <c:v>8192</c:v>
                </c:pt>
                <c:pt idx="11281">
                  <c:v>8192</c:v>
                </c:pt>
                <c:pt idx="11282">
                  <c:v>8192</c:v>
                </c:pt>
                <c:pt idx="11283">
                  <c:v>8192</c:v>
                </c:pt>
                <c:pt idx="11284">
                  <c:v>8192</c:v>
                </c:pt>
                <c:pt idx="11285">
                  <c:v>8192</c:v>
                </c:pt>
                <c:pt idx="11286">
                  <c:v>8192</c:v>
                </c:pt>
                <c:pt idx="11287">
                  <c:v>8192</c:v>
                </c:pt>
                <c:pt idx="11288">
                  <c:v>8192</c:v>
                </c:pt>
                <c:pt idx="11289">
                  <c:v>8192</c:v>
                </c:pt>
                <c:pt idx="11290">
                  <c:v>8192</c:v>
                </c:pt>
                <c:pt idx="11291">
                  <c:v>4096</c:v>
                </c:pt>
                <c:pt idx="11292">
                  <c:v>8192</c:v>
                </c:pt>
                <c:pt idx="11293">
                  <c:v>8192</c:v>
                </c:pt>
                <c:pt idx="11294">
                  <c:v>8192</c:v>
                </c:pt>
                <c:pt idx="11295">
                  <c:v>8192</c:v>
                </c:pt>
                <c:pt idx="11296">
                  <c:v>8192</c:v>
                </c:pt>
                <c:pt idx="11297">
                  <c:v>8192</c:v>
                </c:pt>
                <c:pt idx="11298">
                  <c:v>8192</c:v>
                </c:pt>
                <c:pt idx="11299">
                  <c:v>8192</c:v>
                </c:pt>
                <c:pt idx="11300">
                  <c:v>8192</c:v>
                </c:pt>
                <c:pt idx="11301">
                  <c:v>8192</c:v>
                </c:pt>
                <c:pt idx="11302">
                  <c:v>8192</c:v>
                </c:pt>
                <c:pt idx="11303">
                  <c:v>8192</c:v>
                </c:pt>
                <c:pt idx="11304">
                  <c:v>8192</c:v>
                </c:pt>
                <c:pt idx="11305">
                  <c:v>8192</c:v>
                </c:pt>
                <c:pt idx="11306">
                  <c:v>8192</c:v>
                </c:pt>
                <c:pt idx="11307">
                  <c:v>8192</c:v>
                </c:pt>
                <c:pt idx="11308">
                  <c:v>8192</c:v>
                </c:pt>
                <c:pt idx="11309">
                  <c:v>8192</c:v>
                </c:pt>
                <c:pt idx="11310">
                  <c:v>8192</c:v>
                </c:pt>
                <c:pt idx="11311">
                  <c:v>8192</c:v>
                </c:pt>
                <c:pt idx="11312">
                  <c:v>8192</c:v>
                </c:pt>
                <c:pt idx="11313">
                  <c:v>8192</c:v>
                </c:pt>
                <c:pt idx="11314">
                  <c:v>8192</c:v>
                </c:pt>
                <c:pt idx="11315">
                  <c:v>8192</c:v>
                </c:pt>
                <c:pt idx="11316">
                  <c:v>8192</c:v>
                </c:pt>
                <c:pt idx="11317">
                  <c:v>8192</c:v>
                </c:pt>
                <c:pt idx="11318">
                  <c:v>8192</c:v>
                </c:pt>
                <c:pt idx="11319">
                  <c:v>8192</c:v>
                </c:pt>
                <c:pt idx="11320">
                  <c:v>8192</c:v>
                </c:pt>
                <c:pt idx="11321">
                  <c:v>8192</c:v>
                </c:pt>
                <c:pt idx="11322">
                  <c:v>8192</c:v>
                </c:pt>
                <c:pt idx="11323">
                  <c:v>8192</c:v>
                </c:pt>
                <c:pt idx="11324">
                  <c:v>8192</c:v>
                </c:pt>
                <c:pt idx="11325">
                  <c:v>8192</c:v>
                </c:pt>
                <c:pt idx="11326">
                  <c:v>8192</c:v>
                </c:pt>
                <c:pt idx="11327">
                  <c:v>8192</c:v>
                </c:pt>
                <c:pt idx="11328">
                  <c:v>8192</c:v>
                </c:pt>
                <c:pt idx="11329">
                  <c:v>8192</c:v>
                </c:pt>
                <c:pt idx="11330">
                  <c:v>8192</c:v>
                </c:pt>
                <c:pt idx="11331">
                  <c:v>4096</c:v>
                </c:pt>
                <c:pt idx="11332">
                  <c:v>4096</c:v>
                </c:pt>
                <c:pt idx="11333">
                  <c:v>4096</c:v>
                </c:pt>
                <c:pt idx="11334">
                  <c:v>4096</c:v>
                </c:pt>
                <c:pt idx="11335">
                  <c:v>8192</c:v>
                </c:pt>
                <c:pt idx="11336">
                  <c:v>8192</c:v>
                </c:pt>
                <c:pt idx="11337">
                  <c:v>8192</c:v>
                </c:pt>
                <c:pt idx="11338">
                  <c:v>8192</c:v>
                </c:pt>
                <c:pt idx="11339">
                  <c:v>8192</c:v>
                </c:pt>
                <c:pt idx="11340">
                  <c:v>8192</c:v>
                </c:pt>
                <c:pt idx="11341">
                  <c:v>8192</c:v>
                </c:pt>
                <c:pt idx="11342">
                  <c:v>8192</c:v>
                </c:pt>
                <c:pt idx="11343">
                  <c:v>8192</c:v>
                </c:pt>
                <c:pt idx="11344">
                  <c:v>8192</c:v>
                </c:pt>
                <c:pt idx="11345">
                  <c:v>8192</c:v>
                </c:pt>
                <c:pt idx="11346">
                  <c:v>8192</c:v>
                </c:pt>
                <c:pt idx="11347">
                  <c:v>8192</c:v>
                </c:pt>
                <c:pt idx="11348">
                  <c:v>8192</c:v>
                </c:pt>
                <c:pt idx="11349">
                  <c:v>8192</c:v>
                </c:pt>
                <c:pt idx="11350">
                  <c:v>8192</c:v>
                </c:pt>
                <c:pt idx="11351">
                  <c:v>8192</c:v>
                </c:pt>
                <c:pt idx="11352">
                  <c:v>8192</c:v>
                </c:pt>
                <c:pt idx="11353">
                  <c:v>8192</c:v>
                </c:pt>
                <c:pt idx="11354">
                  <c:v>12288</c:v>
                </c:pt>
                <c:pt idx="11355">
                  <c:v>12288</c:v>
                </c:pt>
                <c:pt idx="11356">
                  <c:v>12288</c:v>
                </c:pt>
                <c:pt idx="11357">
                  <c:v>12288</c:v>
                </c:pt>
                <c:pt idx="11358">
                  <c:v>8192</c:v>
                </c:pt>
                <c:pt idx="11359">
                  <c:v>8192</c:v>
                </c:pt>
                <c:pt idx="11360">
                  <c:v>8192</c:v>
                </c:pt>
                <c:pt idx="11361">
                  <c:v>8192</c:v>
                </c:pt>
                <c:pt idx="11362">
                  <c:v>8192</c:v>
                </c:pt>
                <c:pt idx="11363">
                  <c:v>8192</c:v>
                </c:pt>
                <c:pt idx="11364">
                  <c:v>8192</c:v>
                </c:pt>
                <c:pt idx="11365">
                  <c:v>4096</c:v>
                </c:pt>
                <c:pt idx="11366">
                  <c:v>8192</c:v>
                </c:pt>
                <c:pt idx="11367">
                  <c:v>8192</c:v>
                </c:pt>
                <c:pt idx="11368">
                  <c:v>4096</c:v>
                </c:pt>
                <c:pt idx="11369">
                  <c:v>4096</c:v>
                </c:pt>
                <c:pt idx="11370">
                  <c:v>4096</c:v>
                </c:pt>
                <c:pt idx="11371">
                  <c:v>4096</c:v>
                </c:pt>
                <c:pt idx="11372">
                  <c:v>8192</c:v>
                </c:pt>
                <c:pt idx="11373">
                  <c:v>8192</c:v>
                </c:pt>
                <c:pt idx="11374">
                  <c:v>8192</c:v>
                </c:pt>
                <c:pt idx="11375">
                  <c:v>8192</c:v>
                </c:pt>
                <c:pt idx="11376">
                  <c:v>8192</c:v>
                </c:pt>
                <c:pt idx="11377">
                  <c:v>8192</c:v>
                </c:pt>
                <c:pt idx="11378">
                  <c:v>8192</c:v>
                </c:pt>
                <c:pt idx="11379">
                  <c:v>8192</c:v>
                </c:pt>
                <c:pt idx="11380">
                  <c:v>8192</c:v>
                </c:pt>
                <c:pt idx="11381">
                  <c:v>8192</c:v>
                </c:pt>
                <c:pt idx="11382">
                  <c:v>8192</c:v>
                </c:pt>
                <c:pt idx="11383">
                  <c:v>8192</c:v>
                </c:pt>
                <c:pt idx="11384">
                  <c:v>8192</c:v>
                </c:pt>
                <c:pt idx="11385">
                  <c:v>8192</c:v>
                </c:pt>
                <c:pt idx="11386">
                  <c:v>12288</c:v>
                </c:pt>
                <c:pt idx="11387">
                  <c:v>8192</c:v>
                </c:pt>
                <c:pt idx="11388">
                  <c:v>8192</c:v>
                </c:pt>
                <c:pt idx="11389">
                  <c:v>8192</c:v>
                </c:pt>
                <c:pt idx="11390">
                  <c:v>8192</c:v>
                </c:pt>
                <c:pt idx="11391">
                  <c:v>8192</c:v>
                </c:pt>
                <c:pt idx="11392">
                  <c:v>8192</c:v>
                </c:pt>
                <c:pt idx="11393">
                  <c:v>4096</c:v>
                </c:pt>
                <c:pt idx="11394">
                  <c:v>4096</c:v>
                </c:pt>
                <c:pt idx="11395">
                  <c:v>8192</c:v>
                </c:pt>
                <c:pt idx="11396">
                  <c:v>4096</c:v>
                </c:pt>
                <c:pt idx="11397">
                  <c:v>8192</c:v>
                </c:pt>
                <c:pt idx="11398">
                  <c:v>4096</c:v>
                </c:pt>
                <c:pt idx="11399">
                  <c:v>8192</c:v>
                </c:pt>
                <c:pt idx="11400">
                  <c:v>8192</c:v>
                </c:pt>
                <c:pt idx="11401">
                  <c:v>8192</c:v>
                </c:pt>
                <c:pt idx="11402">
                  <c:v>4096</c:v>
                </c:pt>
                <c:pt idx="11403">
                  <c:v>4096</c:v>
                </c:pt>
                <c:pt idx="11404">
                  <c:v>4096</c:v>
                </c:pt>
                <c:pt idx="11405">
                  <c:v>4096</c:v>
                </c:pt>
                <c:pt idx="11406">
                  <c:v>4096</c:v>
                </c:pt>
                <c:pt idx="11407">
                  <c:v>8192</c:v>
                </c:pt>
                <c:pt idx="11408">
                  <c:v>8192</c:v>
                </c:pt>
                <c:pt idx="11409">
                  <c:v>8192</c:v>
                </c:pt>
                <c:pt idx="11410">
                  <c:v>8192</c:v>
                </c:pt>
                <c:pt idx="11411">
                  <c:v>8192</c:v>
                </c:pt>
                <c:pt idx="11412">
                  <c:v>4096</c:v>
                </c:pt>
                <c:pt idx="11413">
                  <c:v>4096</c:v>
                </c:pt>
                <c:pt idx="11414">
                  <c:v>4096</c:v>
                </c:pt>
                <c:pt idx="11415">
                  <c:v>8192</c:v>
                </c:pt>
                <c:pt idx="11416">
                  <c:v>4096</c:v>
                </c:pt>
                <c:pt idx="11417">
                  <c:v>8192</c:v>
                </c:pt>
                <c:pt idx="11418">
                  <c:v>8192</c:v>
                </c:pt>
                <c:pt idx="11419">
                  <c:v>8192</c:v>
                </c:pt>
                <c:pt idx="11420">
                  <c:v>8192</c:v>
                </c:pt>
                <c:pt idx="11421">
                  <c:v>8192</c:v>
                </c:pt>
                <c:pt idx="11422">
                  <c:v>8192</c:v>
                </c:pt>
                <c:pt idx="11423">
                  <c:v>8192</c:v>
                </c:pt>
                <c:pt idx="11424">
                  <c:v>8192</c:v>
                </c:pt>
                <c:pt idx="11425">
                  <c:v>8192</c:v>
                </c:pt>
                <c:pt idx="11426">
                  <c:v>4096</c:v>
                </c:pt>
                <c:pt idx="11427">
                  <c:v>12288</c:v>
                </c:pt>
                <c:pt idx="11428">
                  <c:v>12288</c:v>
                </c:pt>
                <c:pt idx="11429">
                  <c:v>12288</c:v>
                </c:pt>
                <c:pt idx="11430">
                  <c:v>12288</c:v>
                </c:pt>
                <c:pt idx="11431">
                  <c:v>4096</c:v>
                </c:pt>
                <c:pt idx="11432">
                  <c:v>4096</c:v>
                </c:pt>
                <c:pt idx="11433">
                  <c:v>8192</c:v>
                </c:pt>
                <c:pt idx="11434">
                  <c:v>8192</c:v>
                </c:pt>
                <c:pt idx="11435">
                  <c:v>8192</c:v>
                </c:pt>
                <c:pt idx="11436">
                  <c:v>8192</c:v>
                </c:pt>
                <c:pt idx="11437">
                  <c:v>8192</c:v>
                </c:pt>
                <c:pt idx="11438">
                  <c:v>8192</c:v>
                </c:pt>
                <c:pt idx="11439">
                  <c:v>8192</c:v>
                </c:pt>
                <c:pt idx="11440">
                  <c:v>8192</c:v>
                </c:pt>
                <c:pt idx="11441">
                  <c:v>8192</c:v>
                </c:pt>
                <c:pt idx="11442">
                  <c:v>8192</c:v>
                </c:pt>
                <c:pt idx="11443">
                  <c:v>8192</c:v>
                </c:pt>
                <c:pt idx="11444">
                  <c:v>8192</c:v>
                </c:pt>
                <c:pt idx="11445">
                  <c:v>8192</c:v>
                </c:pt>
                <c:pt idx="11446">
                  <c:v>8192</c:v>
                </c:pt>
                <c:pt idx="11447">
                  <c:v>4096</c:v>
                </c:pt>
                <c:pt idx="11448">
                  <c:v>4096</c:v>
                </c:pt>
                <c:pt idx="11449">
                  <c:v>4096</c:v>
                </c:pt>
                <c:pt idx="11450">
                  <c:v>4096</c:v>
                </c:pt>
                <c:pt idx="11451">
                  <c:v>8192</c:v>
                </c:pt>
                <c:pt idx="11452">
                  <c:v>8192</c:v>
                </c:pt>
                <c:pt idx="11453">
                  <c:v>8192</c:v>
                </c:pt>
                <c:pt idx="11454">
                  <c:v>8192</c:v>
                </c:pt>
                <c:pt idx="11455">
                  <c:v>8192</c:v>
                </c:pt>
                <c:pt idx="11456">
                  <c:v>8192</c:v>
                </c:pt>
                <c:pt idx="11457">
                  <c:v>12288</c:v>
                </c:pt>
                <c:pt idx="11458">
                  <c:v>8192</c:v>
                </c:pt>
                <c:pt idx="11459">
                  <c:v>4096</c:v>
                </c:pt>
                <c:pt idx="11460">
                  <c:v>4096</c:v>
                </c:pt>
                <c:pt idx="11461">
                  <c:v>4096</c:v>
                </c:pt>
                <c:pt idx="11462">
                  <c:v>4096</c:v>
                </c:pt>
                <c:pt idx="11463">
                  <c:v>4096</c:v>
                </c:pt>
                <c:pt idx="11464">
                  <c:v>8192</c:v>
                </c:pt>
                <c:pt idx="11465">
                  <c:v>8192</c:v>
                </c:pt>
                <c:pt idx="11466">
                  <c:v>8192</c:v>
                </c:pt>
                <c:pt idx="11467">
                  <c:v>8192</c:v>
                </c:pt>
                <c:pt idx="11468">
                  <c:v>8192</c:v>
                </c:pt>
                <c:pt idx="11469">
                  <c:v>8192</c:v>
                </c:pt>
                <c:pt idx="11470">
                  <c:v>8192</c:v>
                </c:pt>
                <c:pt idx="11471">
                  <c:v>8192</c:v>
                </c:pt>
                <c:pt idx="11472">
                  <c:v>8192</c:v>
                </c:pt>
                <c:pt idx="11473">
                  <c:v>8192</c:v>
                </c:pt>
                <c:pt idx="11474">
                  <c:v>8192</c:v>
                </c:pt>
                <c:pt idx="11475">
                  <c:v>8192</c:v>
                </c:pt>
                <c:pt idx="11476">
                  <c:v>8192</c:v>
                </c:pt>
                <c:pt idx="11477">
                  <c:v>8192</c:v>
                </c:pt>
                <c:pt idx="11478">
                  <c:v>8192</c:v>
                </c:pt>
                <c:pt idx="11479">
                  <c:v>8192</c:v>
                </c:pt>
                <c:pt idx="11480">
                  <c:v>8192</c:v>
                </c:pt>
                <c:pt idx="11481">
                  <c:v>8192</c:v>
                </c:pt>
                <c:pt idx="11482">
                  <c:v>4096</c:v>
                </c:pt>
                <c:pt idx="11483">
                  <c:v>4096</c:v>
                </c:pt>
                <c:pt idx="11484">
                  <c:v>4096</c:v>
                </c:pt>
                <c:pt idx="11485">
                  <c:v>4096</c:v>
                </c:pt>
                <c:pt idx="11486">
                  <c:v>4096</c:v>
                </c:pt>
                <c:pt idx="11487">
                  <c:v>8192</c:v>
                </c:pt>
                <c:pt idx="11488">
                  <c:v>8192</c:v>
                </c:pt>
                <c:pt idx="11489">
                  <c:v>8192</c:v>
                </c:pt>
                <c:pt idx="11490">
                  <c:v>8192</c:v>
                </c:pt>
                <c:pt idx="11491">
                  <c:v>4096</c:v>
                </c:pt>
                <c:pt idx="11492">
                  <c:v>4096</c:v>
                </c:pt>
                <c:pt idx="11493">
                  <c:v>4096</c:v>
                </c:pt>
                <c:pt idx="11494">
                  <c:v>4096</c:v>
                </c:pt>
                <c:pt idx="11495">
                  <c:v>8192</c:v>
                </c:pt>
                <c:pt idx="11496">
                  <c:v>8192</c:v>
                </c:pt>
                <c:pt idx="11497">
                  <c:v>8192</c:v>
                </c:pt>
                <c:pt idx="11498">
                  <c:v>8192</c:v>
                </c:pt>
                <c:pt idx="11499">
                  <c:v>8192</c:v>
                </c:pt>
                <c:pt idx="11500">
                  <c:v>4096</c:v>
                </c:pt>
                <c:pt idx="11501">
                  <c:v>8192</c:v>
                </c:pt>
                <c:pt idx="11502">
                  <c:v>4096</c:v>
                </c:pt>
                <c:pt idx="11503">
                  <c:v>4096</c:v>
                </c:pt>
                <c:pt idx="11504">
                  <c:v>4096</c:v>
                </c:pt>
                <c:pt idx="11505">
                  <c:v>8192</c:v>
                </c:pt>
                <c:pt idx="11506">
                  <c:v>4096</c:v>
                </c:pt>
                <c:pt idx="11507">
                  <c:v>8192</c:v>
                </c:pt>
                <c:pt idx="11508">
                  <c:v>8192</c:v>
                </c:pt>
                <c:pt idx="11509">
                  <c:v>4096</c:v>
                </c:pt>
                <c:pt idx="11510">
                  <c:v>8192</c:v>
                </c:pt>
                <c:pt idx="11511">
                  <c:v>8192</c:v>
                </c:pt>
                <c:pt idx="11512">
                  <c:v>8192</c:v>
                </c:pt>
                <c:pt idx="11513">
                  <c:v>8192</c:v>
                </c:pt>
                <c:pt idx="11514">
                  <c:v>8192</c:v>
                </c:pt>
                <c:pt idx="11515">
                  <c:v>8192</c:v>
                </c:pt>
                <c:pt idx="11516">
                  <c:v>8192</c:v>
                </c:pt>
                <c:pt idx="11517">
                  <c:v>8192</c:v>
                </c:pt>
                <c:pt idx="11518">
                  <c:v>8192</c:v>
                </c:pt>
                <c:pt idx="11519">
                  <c:v>4096</c:v>
                </c:pt>
                <c:pt idx="11520">
                  <c:v>8192</c:v>
                </c:pt>
                <c:pt idx="11521">
                  <c:v>8192</c:v>
                </c:pt>
                <c:pt idx="11522">
                  <c:v>4096</c:v>
                </c:pt>
                <c:pt idx="11523">
                  <c:v>4096</c:v>
                </c:pt>
                <c:pt idx="11524">
                  <c:v>4096</c:v>
                </c:pt>
                <c:pt idx="11525">
                  <c:v>4096</c:v>
                </c:pt>
                <c:pt idx="11526">
                  <c:v>8192</c:v>
                </c:pt>
                <c:pt idx="11527">
                  <c:v>8192</c:v>
                </c:pt>
                <c:pt idx="11528">
                  <c:v>8192</c:v>
                </c:pt>
                <c:pt idx="11529">
                  <c:v>8192</c:v>
                </c:pt>
                <c:pt idx="11530">
                  <c:v>8192</c:v>
                </c:pt>
                <c:pt idx="11531">
                  <c:v>8192</c:v>
                </c:pt>
                <c:pt idx="11532">
                  <c:v>8192</c:v>
                </c:pt>
                <c:pt idx="11533">
                  <c:v>8192</c:v>
                </c:pt>
                <c:pt idx="11534">
                  <c:v>4096</c:v>
                </c:pt>
                <c:pt idx="11535">
                  <c:v>4096</c:v>
                </c:pt>
                <c:pt idx="11536">
                  <c:v>8192</c:v>
                </c:pt>
                <c:pt idx="11537">
                  <c:v>4096</c:v>
                </c:pt>
                <c:pt idx="11538">
                  <c:v>8192</c:v>
                </c:pt>
                <c:pt idx="11539">
                  <c:v>4096</c:v>
                </c:pt>
                <c:pt idx="11540">
                  <c:v>8192</c:v>
                </c:pt>
                <c:pt idx="11541">
                  <c:v>8192</c:v>
                </c:pt>
                <c:pt idx="11542">
                  <c:v>4096</c:v>
                </c:pt>
                <c:pt idx="11543">
                  <c:v>8192</c:v>
                </c:pt>
                <c:pt idx="11544">
                  <c:v>8192</c:v>
                </c:pt>
                <c:pt idx="11545">
                  <c:v>8192</c:v>
                </c:pt>
                <c:pt idx="11546">
                  <c:v>8192</c:v>
                </c:pt>
                <c:pt idx="11547">
                  <c:v>8192</c:v>
                </c:pt>
                <c:pt idx="11548">
                  <c:v>8192</c:v>
                </c:pt>
                <c:pt idx="11549">
                  <c:v>12288</c:v>
                </c:pt>
                <c:pt idx="11550">
                  <c:v>8192</c:v>
                </c:pt>
                <c:pt idx="11551">
                  <c:v>12288</c:v>
                </c:pt>
                <c:pt idx="11552">
                  <c:v>8192</c:v>
                </c:pt>
                <c:pt idx="11553">
                  <c:v>12288</c:v>
                </c:pt>
                <c:pt idx="11554">
                  <c:v>12288</c:v>
                </c:pt>
                <c:pt idx="11555">
                  <c:v>12288</c:v>
                </c:pt>
                <c:pt idx="11556">
                  <c:v>12288</c:v>
                </c:pt>
                <c:pt idx="11557">
                  <c:v>12288</c:v>
                </c:pt>
                <c:pt idx="11558">
                  <c:v>12288</c:v>
                </c:pt>
                <c:pt idx="11559">
                  <c:v>8192</c:v>
                </c:pt>
                <c:pt idx="11560">
                  <c:v>4096</c:v>
                </c:pt>
                <c:pt idx="11561">
                  <c:v>4096</c:v>
                </c:pt>
                <c:pt idx="11562">
                  <c:v>4096</c:v>
                </c:pt>
                <c:pt idx="11563">
                  <c:v>4096</c:v>
                </c:pt>
                <c:pt idx="11564">
                  <c:v>8192</c:v>
                </c:pt>
                <c:pt idx="11565">
                  <c:v>4096</c:v>
                </c:pt>
                <c:pt idx="11566">
                  <c:v>4096</c:v>
                </c:pt>
                <c:pt idx="11567">
                  <c:v>4096</c:v>
                </c:pt>
                <c:pt idx="11568">
                  <c:v>4096</c:v>
                </c:pt>
                <c:pt idx="11569">
                  <c:v>4096</c:v>
                </c:pt>
                <c:pt idx="11570">
                  <c:v>8192</c:v>
                </c:pt>
                <c:pt idx="11571">
                  <c:v>8192</c:v>
                </c:pt>
                <c:pt idx="11572">
                  <c:v>8192</c:v>
                </c:pt>
                <c:pt idx="11573">
                  <c:v>8192</c:v>
                </c:pt>
                <c:pt idx="11574">
                  <c:v>8192</c:v>
                </c:pt>
                <c:pt idx="11575">
                  <c:v>8192</c:v>
                </c:pt>
                <c:pt idx="11576">
                  <c:v>8192</c:v>
                </c:pt>
                <c:pt idx="11577">
                  <c:v>8192</c:v>
                </c:pt>
                <c:pt idx="11578">
                  <c:v>8192</c:v>
                </c:pt>
                <c:pt idx="11579">
                  <c:v>4096</c:v>
                </c:pt>
                <c:pt idx="11580">
                  <c:v>8192</c:v>
                </c:pt>
                <c:pt idx="11581">
                  <c:v>8192</c:v>
                </c:pt>
                <c:pt idx="11582">
                  <c:v>12288</c:v>
                </c:pt>
                <c:pt idx="11583">
                  <c:v>4096</c:v>
                </c:pt>
                <c:pt idx="11584">
                  <c:v>8192</c:v>
                </c:pt>
                <c:pt idx="11585">
                  <c:v>8192</c:v>
                </c:pt>
                <c:pt idx="11586">
                  <c:v>8192</c:v>
                </c:pt>
                <c:pt idx="11587">
                  <c:v>8192</c:v>
                </c:pt>
                <c:pt idx="11588">
                  <c:v>12288</c:v>
                </c:pt>
                <c:pt idx="11589">
                  <c:v>8192</c:v>
                </c:pt>
                <c:pt idx="11590">
                  <c:v>8192</c:v>
                </c:pt>
                <c:pt idx="11591">
                  <c:v>8192</c:v>
                </c:pt>
                <c:pt idx="11592">
                  <c:v>8192</c:v>
                </c:pt>
                <c:pt idx="11593">
                  <c:v>8192</c:v>
                </c:pt>
                <c:pt idx="11594">
                  <c:v>8192</c:v>
                </c:pt>
                <c:pt idx="11595">
                  <c:v>8192</c:v>
                </c:pt>
                <c:pt idx="11596">
                  <c:v>8192</c:v>
                </c:pt>
                <c:pt idx="11597">
                  <c:v>8192</c:v>
                </c:pt>
                <c:pt idx="11598">
                  <c:v>8192</c:v>
                </c:pt>
                <c:pt idx="11599">
                  <c:v>8192</c:v>
                </c:pt>
                <c:pt idx="11600">
                  <c:v>8192</c:v>
                </c:pt>
                <c:pt idx="11601">
                  <c:v>8192</c:v>
                </c:pt>
                <c:pt idx="11602">
                  <c:v>8192</c:v>
                </c:pt>
                <c:pt idx="11603">
                  <c:v>8192</c:v>
                </c:pt>
                <c:pt idx="11604">
                  <c:v>8192</c:v>
                </c:pt>
                <c:pt idx="11605">
                  <c:v>8192</c:v>
                </c:pt>
                <c:pt idx="11606">
                  <c:v>12288</c:v>
                </c:pt>
                <c:pt idx="11607">
                  <c:v>12288</c:v>
                </c:pt>
                <c:pt idx="11608">
                  <c:v>12288</c:v>
                </c:pt>
                <c:pt idx="11609">
                  <c:v>12288</c:v>
                </c:pt>
                <c:pt idx="11610">
                  <c:v>4096</c:v>
                </c:pt>
                <c:pt idx="11611">
                  <c:v>4096</c:v>
                </c:pt>
                <c:pt idx="11612">
                  <c:v>4096</c:v>
                </c:pt>
                <c:pt idx="11613">
                  <c:v>4096</c:v>
                </c:pt>
                <c:pt idx="11614">
                  <c:v>4096</c:v>
                </c:pt>
                <c:pt idx="11615">
                  <c:v>4096</c:v>
                </c:pt>
                <c:pt idx="11616">
                  <c:v>4096</c:v>
                </c:pt>
                <c:pt idx="11617">
                  <c:v>4096</c:v>
                </c:pt>
                <c:pt idx="11618">
                  <c:v>4096</c:v>
                </c:pt>
                <c:pt idx="11619">
                  <c:v>4096</c:v>
                </c:pt>
                <c:pt idx="11620">
                  <c:v>4096</c:v>
                </c:pt>
                <c:pt idx="11621">
                  <c:v>4096</c:v>
                </c:pt>
                <c:pt idx="11622">
                  <c:v>8192</c:v>
                </c:pt>
                <c:pt idx="11623">
                  <c:v>8192</c:v>
                </c:pt>
                <c:pt idx="11624">
                  <c:v>8192</c:v>
                </c:pt>
                <c:pt idx="11625">
                  <c:v>8192</c:v>
                </c:pt>
                <c:pt idx="11626">
                  <c:v>8192</c:v>
                </c:pt>
                <c:pt idx="11627">
                  <c:v>8192</c:v>
                </c:pt>
                <c:pt idx="11628">
                  <c:v>8192</c:v>
                </c:pt>
                <c:pt idx="11629">
                  <c:v>8192</c:v>
                </c:pt>
                <c:pt idx="11630">
                  <c:v>8192</c:v>
                </c:pt>
                <c:pt idx="11631">
                  <c:v>8192</c:v>
                </c:pt>
                <c:pt idx="11632">
                  <c:v>8192</c:v>
                </c:pt>
                <c:pt idx="11633">
                  <c:v>8192</c:v>
                </c:pt>
                <c:pt idx="11634">
                  <c:v>8192</c:v>
                </c:pt>
                <c:pt idx="11635">
                  <c:v>4096</c:v>
                </c:pt>
                <c:pt idx="11636">
                  <c:v>4096</c:v>
                </c:pt>
                <c:pt idx="11637">
                  <c:v>4096</c:v>
                </c:pt>
                <c:pt idx="11638">
                  <c:v>4096</c:v>
                </c:pt>
                <c:pt idx="11639">
                  <c:v>4096</c:v>
                </c:pt>
                <c:pt idx="11640">
                  <c:v>8192</c:v>
                </c:pt>
                <c:pt idx="11641">
                  <c:v>8192</c:v>
                </c:pt>
                <c:pt idx="11642">
                  <c:v>12288</c:v>
                </c:pt>
                <c:pt idx="11643">
                  <c:v>8192</c:v>
                </c:pt>
                <c:pt idx="11644">
                  <c:v>8192</c:v>
                </c:pt>
                <c:pt idx="11645">
                  <c:v>16384</c:v>
                </c:pt>
                <c:pt idx="11646">
                  <c:v>16384</c:v>
                </c:pt>
                <c:pt idx="11647">
                  <c:v>16384</c:v>
                </c:pt>
                <c:pt idx="11648">
                  <c:v>16384</c:v>
                </c:pt>
                <c:pt idx="11649">
                  <c:v>4096</c:v>
                </c:pt>
                <c:pt idx="11650">
                  <c:v>4096</c:v>
                </c:pt>
                <c:pt idx="11651">
                  <c:v>8192</c:v>
                </c:pt>
                <c:pt idx="11652">
                  <c:v>8192</c:v>
                </c:pt>
                <c:pt idx="11653">
                  <c:v>8192</c:v>
                </c:pt>
                <c:pt idx="11654">
                  <c:v>8192</c:v>
                </c:pt>
                <c:pt idx="11655">
                  <c:v>8192</c:v>
                </c:pt>
                <c:pt idx="11656">
                  <c:v>8192</c:v>
                </c:pt>
                <c:pt idx="11657">
                  <c:v>4096</c:v>
                </c:pt>
                <c:pt idx="11658">
                  <c:v>4096</c:v>
                </c:pt>
                <c:pt idx="11659">
                  <c:v>4096</c:v>
                </c:pt>
                <c:pt idx="11660">
                  <c:v>4096</c:v>
                </c:pt>
                <c:pt idx="11661">
                  <c:v>4096</c:v>
                </c:pt>
                <c:pt idx="11662">
                  <c:v>8192</c:v>
                </c:pt>
                <c:pt idx="11663">
                  <c:v>16384</c:v>
                </c:pt>
                <c:pt idx="11664">
                  <c:v>8192</c:v>
                </c:pt>
                <c:pt idx="11665">
                  <c:v>8192</c:v>
                </c:pt>
                <c:pt idx="11666">
                  <c:v>8192</c:v>
                </c:pt>
                <c:pt idx="11667">
                  <c:v>8192</c:v>
                </c:pt>
                <c:pt idx="11668">
                  <c:v>8192</c:v>
                </c:pt>
                <c:pt idx="11669">
                  <c:v>8192</c:v>
                </c:pt>
                <c:pt idx="11670">
                  <c:v>8192</c:v>
                </c:pt>
                <c:pt idx="11671">
                  <c:v>8192</c:v>
                </c:pt>
                <c:pt idx="11672">
                  <c:v>8192</c:v>
                </c:pt>
                <c:pt idx="11673">
                  <c:v>8192</c:v>
                </c:pt>
                <c:pt idx="11674">
                  <c:v>8192</c:v>
                </c:pt>
                <c:pt idx="11675">
                  <c:v>8192</c:v>
                </c:pt>
                <c:pt idx="11676">
                  <c:v>8192</c:v>
                </c:pt>
                <c:pt idx="11677">
                  <c:v>8192</c:v>
                </c:pt>
                <c:pt idx="11678">
                  <c:v>4096</c:v>
                </c:pt>
                <c:pt idx="11679">
                  <c:v>8192</c:v>
                </c:pt>
                <c:pt idx="11680">
                  <c:v>8192</c:v>
                </c:pt>
                <c:pt idx="11681">
                  <c:v>4096</c:v>
                </c:pt>
                <c:pt idx="11682">
                  <c:v>8192</c:v>
                </c:pt>
                <c:pt idx="11683">
                  <c:v>4096</c:v>
                </c:pt>
                <c:pt idx="11684">
                  <c:v>8192</c:v>
                </c:pt>
                <c:pt idx="11685">
                  <c:v>4096</c:v>
                </c:pt>
                <c:pt idx="11686">
                  <c:v>8192</c:v>
                </c:pt>
                <c:pt idx="11687">
                  <c:v>4096</c:v>
                </c:pt>
                <c:pt idx="11688">
                  <c:v>8192</c:v>
                </c:pt>
                <c:pt idx="11689">
                  <c:v>12288</c:v>
                </c:pt>
                <c:pt idx="11690">
                  <c:v>8192</c:v>
                </c:pt>
                <c:pt idx="11691">
                  <c:v>12288</c:v>
                </c:pt>
                <c:pt idx="11692">
                  <c:v>8192</c:v>
                </c:pt>
                <c:pt idx="11693">
                  <c:v>12288</c:v>
                </c:pt>
                <c:pt idx="11694">
                  <c:v>12288</c:v>
                </c:pt>
                <c:pt idx="11695">
                  <c:v>4096</c:v>
                </c:pt>
                <c:pt idx="11696">
                  <c:v>4096</c:v>
                </c:pt>
                <c:pt idx="11697">
                  <c:v>4096</c:v>
                </c:pt>
                <c:pt idx="11698">
                  <c:v>4096</c:v>
                </c:pt>
                <c:pt idx="11699">
                  <c:v>8192</c:v>
                </c:pt>
                <c:pt idx="11700">
                  <c:v>8192</c:v>
                </c:pt>
                <c:pt idx="11701">
                  <c:v>8192</c:v>
                </c:pt>
                <c:pt idx="11702">
                  <c:v>4096</c:v>
                </c:pt>
                <c:pt idx="11703">
                  <c:v>8192</c:v>
                </c:pt>
                <c:pt idx="11704">
                  <c:v>8192</c:v>
                </c:pt>
                <c:pt idx="11705">
                  <c:v>8192</c:v>
                </c:pt>
                <c:pt idx="11706">
                  <c:v>8192</c:v>
                </c:pt>
                <c:pt idx="11707">
                  <c:v>8192</c:v>
                </c:pt>
                <c:pt idx="11708">
                  <c:v>8192</c:v>
                </c:pt>
                <c:pt idx="11709">
                  <c:v>8192</c:v>
                </c:pt>
                <c:pt idx="11710">
                  <c:v>4096</c:v>
                </c:pt>
                <c:pt idx="11711">
                  <c:v>4096</c:v>
                </c:pt>
                <c:pt idx="11712">
                  <c:v>4096</c:v>
                </c:pt>
                <c:pt idx="11713">
                  <c:v>8192</c:v>
                </c:pt>
                <c:pt idx="11714">
                  <c:v>4096</c:v>
                </c:pt>
                <c:pt idx="11715">
                  <c:v>4096</c:v>
                </c:pt>
                <c:pt idx="11716">
                  <c:v>8192</c:v>
                </c:pt>
                <c:pt idx="11717">
                  <c:v>8192</c:v>
                </c:pt>
                <c:pt idx="11718">
                  <c:v>8192</c:v>
                </c:pt>
                <c:pt idx="11719">
                  <c:v>8192</c:v>
                </c:pt>
                <c:pt idx="11720">
                  <c:v>8192</c:v>
                </c:pt>
                <c:pt idx="11721">
                  <c:v>12288</c:v>
                </c:pt>
                <c:pt idx="11722">
                  <c:v>8192</c:v>
                </c:pt>
                <c:pt idx="11723">
                  <c:v>8192</c:v>
                </c:pt>
                <c:pt idx="11724">
                  <c:v>12288</c:v>
                </c:pt>
                <c:pt idx="11725">
                  <c:v>12288</c:v>
                </c:pt>
                <c:pt idx="11726">
                  <c:v>12288</c:v>
                </c:pt>
                <c:pt idx="11727">
                  <c:v>12288</c:v>
                </c:pt>
                <c:pt idx="11728">
                  <c:v>8192</c:v>
                </c:pt>
                <c:pt idx="11729">
                  <c:v>12288</c:v>
                </c:pt>
                <c:pt idx="11730">
                  <c:v>12288</c:v>
                </c:pt>
                <c:pt idx="11731">
                  <c:v>12288</c:v>
                </c:pt>
                <c:pt idx="11732">
                  <c:v>12288</c:v>
                </c:pt>
                <c:pt idx="11733">
                  <c:v>8192</c:v>
                </c:pt>
                <c:pt idx="11734">
                  <c:v>8192</c:v>
                </c:pt>
                <c:pt idx="11735">
                  <c:v>8192</c:v>
                </c:pt>
                <c:pt idx="11736">
                  <c:v>8192</c:v>
                </c:pt>
                <c:pt idx="11737">
                  <c:v>4096</c:v>
                </c:pt>
                <c:pt idx="11738">
                  <c:v>4096</c:v>
                </c:pt>
                <c:pt idx="11739">
                  <c:v>4096</c:v>
                </c:pt>
                <c:pt idx="11740">
                  <c:v>4096</c:v>
                </c:pt>
                <c:pt idx="11741">
                  <c:v>4096</c:v>
                </c:pt>
                <c:pt idx="11742">
                  <c:v>8192</c:v>
                </c:pt>
                <c:pt idx="11743">
                  <c:v>4096</c:v>
                </c:pt>
                <c:pt idx="11744">
                  <c:v>8192</c:v>
                </c:pt>
                <c:pt idx="11745">
                  <c:v>4096</c:v>
                </c:pt>
                <c:pt idx="11746">
                  <c:v>8192</c:v>
                </c:pt>
                <c:pt idx="11747">
                  <c:v>4096</c:v>
                </c:pt>
                <c:pt idx="11748">
                  <c:v>8192</c:v>
                </c:pt>
                <c:pt idx="11749">
                  <c:v>4096</c:v>
                </c:pt>
                <c:pt idx="11750">
                  <c:v>8192</c:v>
                </c:pt>
                <c:pt idx="11751">
                  <c:v>8192</c:v>
                </c:pt>
                <c:pt idx="11752">
                  <c:v>8192</c:v>
                </c:pt>
                <c:pt idx="11753">
                  <c:v>8192</c:v>
                </c:pt>
                <c:pt idx="11754">
                  <c:v>8192</c:v>
                </c:pt>
                <c:pt idx="11755">
                  <c:v>12288</c:v>
                </c:pt>
                <c:pt idx="11756">
                  <c:v>8192</c:v>
                </c:pt>
                <c:pt idx="11757">
                  <c:v>8192</c:v>
                </c:pt>
                <c:pt idx="11758">
                  <c:v>8192</c:v>
                </c:pt>
                <c:pt idx="11759">
                  <c:v>8192</c:v>
                </c:pt>
                <c:pt idx="11760">
                  <c:v>4096</c:v>
                </c:pt>
                <c:pt idx="11761">
                  <c:v>4096</c:v>
                </c:pt>
                <c:pt idx="11762">
                  <c:v>4096</c:v>
                </c:pt>
                <c:pt idx="11763">
                  <c:v>4096</c:v>
                </c:pt>
                <c:pt idx="11764">
                  <c:v>12288</c:v>
                </c:pt>
                <c:pt idx="11765">
                  <c:v>4096</c:v>
                </c:pt>
                <c:pt idx="11766">
                  <c:v>4096</c:v>
                </c:pt>
                <c:pt idx="11767">
                  <c:v>4096</c:v>
                </c:pt>
                <c:pt idx="11768">
                  <c:v>4096</c:v>
                </c:pt>
                <c:pt idx="11769">
                  <c:v>4096</c:v>
                </c:pt>
                <c:pt idx="11770">
                  <c:v>4096</c:v>
                </c:pt>
                <c:pt idx="11771">
                  <c:v>4096</c:v>
                </c:pt>
                <c:pt idx="11772">
                  <c:v>4096</c:v>
                </c:pt>
                <c:pt idx="11773">
                  <c:v>8192</c:v>
                </c:pt>
                <c:pt idx="11774">
                  <c:v>8192</c:v>
                </c:pt>
                <c:pt idx="11775">
                  <c:v>8192</c:v>
                </c:pt>
                <c:pt idx="11776">
                  <c:v>8192</c:v>
                </c:pt>
                <c:pt idx="11777">
                  <c:v>8192</c:v>
                </c:pt>
                <c:pt idx="11778">
                  <c:v>8192</c:v>
                </c:pt>
                <c:pt idx="11779">
                  <c:v>4096</c:v>
                </c:pt>
                <c:pt idx="11780">
                  <c:v>4096</c:v>
                </c:pt>
                <c:pt idx="11781">
                  <c:v>8192</c:v>
                </c:pt>
                <c:pt idx="11782">
                  <c:v>8192</c:v>
                </c:pt>
                <c:pt idx="11783">
                  <c:v>4096</c:v>
                </c:pt>
                <c:pt idx="11784">
                  <c:v>4096</c:v>
                </c:pt>
                <c:pt idx="11785">
                  <c:v>12288</c:v>
                </c:pt>
                <c:pt idx="11786">
                  <c:v>12288</c:v>
                </c:pt>
                <c:pt idx="11787">
                  <c:v>12288</c:v>
                </c:pt>
                <c:pt idx="11788">
                  <c:v>12288</c:v>
                </c:pt>
                <c:pt idx="11789">
                  <c:v>4096</c:v>
                </c:pt>
                <c:pt idx="11790">
                  <c:v>8192</c:v>
                </c:pt>
                <c:pt idx="11791">
                  <c:v>8192</c:v>
                </c:pt>
                <c:pt idx="11792">
                  <c:v>8192</c:v>
                </c:pt>
                <c:pt idx="11793">
                  <c:v>8192</c:v>
                </c:pt>
                <c:pt idx="11794">
                  <c:v>8192</c:v>
                </c:pt>
                <c:pt idx="11795">
                  <c:v>8192</c:v>
                </c:pt>
                <c:pt idx="11796">
                  <c:v>8192</c:v>
                </c:pt>
                <c:pt idx="11797">
                  <c:v>8192</c:v>
                </c:pt>
                <c:pt idx="11798">
                  <c:v>8192</c:v>
                </c:pt>
                <c:pt idx="11799">
                  <c:v>8192</c:v>
                </c:pt>
                <c:pt idx="11800">
                  <c:v>8192</c:v>
                </c:pt>
                <c:pt idx="11801">
                  <c:v>8192</c:v>
                </c:pt>
                <c:pt idx="11802">
                  <c:v>8192</c:v>
                </c:pt>
                <c:pt idx="11803">
                  <c:v>4096</c:v>
                </c:pt>
                <c:pt idx="11804">
                  <c:v>4096</c:v>
                </c:pt>
                <c:pt idx="11805">
                  <c:v>4096</c:v>
                </c:pt>
                <c:pt idx="11806">
                  <c:v>4096</c:v>
                </c:pt>
                <c:pt idx="11807">
                  <c:v>12288</c:v>
                </c:pt>
                <c:pt idx="11808">
                  <c:v>8192</c:v>
                </c:pt>
                <c:pt idx="11809">
                  <c:v>8192</c:v>
                </c:pt>
                <c:pt idx="11810">
                  <c:v>8192</c:v>
                </c:pt>
                <c:pt idx="11811">
                  <c:v>8192</c:v>
                </c:pt>
                <c:pt idx="11812">
                  <c:v>8192</c:v>
                </c:pt>
                <c:pt idx="11813">
                  <c:v>8192</c:v>
                </c:pt>
                <c:pt idx="11814">
                  <c:v>8192</c:v>
                </c:pt>
                <c:pt idx="11815">
                  <c:v>8192</c:v>
                </c:pt>
                <c:pt idx="11816">
                  <c:v>8192</c:v>
                </c:pt>
                <c:pt idx="11817">
                  <c:v>8192</c:v>
                </c:pt>
                <c:pt idx="11818">
                  <c:v>4096</c:v>
                </c:pt>
                <c:pt idx="11819">
                  <c:v>8192</c:v>
                </c:pt>
                <c:pt idx="11820">
                  <c:v>8192</c:v>
                </c:pt>
                <c:pt idx="11821">
                  <c:v>8192</c:v>
                </c:pt>
                <c:pt idx="11822">
                  <c:v>8192</c:v>
                </c:pt>
                <c:pt idx="11823">
                  <c:v>8192</c:v>
                </c:pt>
                <c:pt idx="11824">
                  <c:v>4096</c:v>
                </c:pt>
                <c:pt idx="11825">
                  <c:v>4096</c:v>
                </c:pt>
                <c:pt idx="11826">
                  <c:v>4096</c:v>
                </c:pt>
                <c:pt idx="11827">
                  <c:v>4096</c:v>
                </c:pt>
                <c:pt idx="11828">
                  <c:v>8192</c:v>
                </c:pt>
                <c:pt idx="11829">
                  <c:v>8192</c:v>
                </c:pt>
                <c:pt idx="11830">
                  <c:v>8192</c:v>
                </c:pt>
                <c:pt idx="11831">
                  <c:v>8192</c:v>
                </c:pt>
                <c:pt idx="11832">
                  <c:v>8192</c:v>
                </c:pt>
                <c:pt idx="11833">
                  <c:v>4096</c:v>
                </c:pt>
                <c:pt idx="11834">
                  <c:v>4096</c:v>
                </c:pt>
                <c:pt idx="11835">
                  <c:v>4096</c:v>
                </c:pt>
                <c:pt idx="11836">
                  <c:v>4096</c:v>
                </c:pt>
                <c:pt idx="11837">
                  <c:v>4096</c:v>
                </c:pt>
                <c:pt idx="11838">
                  <c:v>4096</c:v>
                </c:pt>
                <c:pt idx="11839">
                  <c:v>4096</c:v>
                </c:pt>
                <c:pt idx="11840">
                  <c:v>4096</c:v>
                </c:pt>
                <c:pt idx="11841">
                  <c:v>4096</c:v>
                </c:pt>
                <c:pt idx="11842">
                  <c:v>8192</c:v>
                </c:pt>
                <c:pt idx="11843">
                  <c:v>8192</c:v>
                </c:pt>
                <c:pt idx="11844">
                  <c:v>8192</c:v>
                </c:pt>
                <c:pt idx="11845">
                  <c:v>8192</c:v>
                </c:pt>
                <c:pt idx="11846">
                  <c:v>8192</c:v>
                </c:pt>
                <c:pt idx="11847">
                  <c:v>8192</c:v>
                </c:pt>
                <c:pt idx="11848">
                  <c:v>8192</c:v>
                </c:pt>
                <c:pt idx="11849">
                  <c:v>8192</c:v>
                </c:pt>
                <c:pt idx="11850">
                  <c:v>8192</c:v>
                </c:pt>
                <c:pt idx="11851">
                  <c:v>8192</c:v>
                </c:pt>
                <c:pt idx="11852">
                  <c:v>8192</c:v>
                </c:pt>
                <c:pt idx="11853">
                  <c:v>8192</c:v>
                </c:pt>
                <c:pt idx="11854">
                  <c:v>8192</c:v>
                </c:pt>
                <c:pt idx="11855">
                  <c:v>8192</c:v>
                </c:pt>
                <c:pt idx="11856">
                  <c:v>8192</c:v>
                </c:pt>
                <c:pt idx="11857">
                  <c:v>8192</c:v>
                </c:pt>
                <c:pt idx="11858">
                  <c:v>8192</c:v>
                </c:pt>
                <c:pt idx="11859">
                  <c:v>8192</c:v>
                </c:pt>
                <c:pt idx="11860">
                  <c:v>8192</c:v>
                </c:pt>
                <c:pt idx="11861">
                  <c:v>4096</c:v>
                </c:pt>
                <c:pt idx="11862">
                  <c:v>8192</c:v>
                </c:pt>
                <c:pt idx="11863">
                  <c:v>4096</c:v>
                </c:pt>
                <c:pt idx="11864">
                  <c:v>8192</c:v>
                </c:pt>
                <c:pt idx="11865">
                  <c:v>4096</c:v>
                </c:pt>
                <c:pt idx="11866">
                  <c:v>8192</c:v>
                </c:pt>
                <c:pt idx="11867">
                  <c:v>8192</c:v>
                </c:pt>
                <c:pt idx="11868">
                  <c:v>4096</c:v>
                </c:pt>
                <c:pt idx="11869">
                  <c:v>4096</c:v>
                </c:pt>
                <c:pt idx="11870">
                  <c:v>8192</c:v>
                </c:pt>
                <c:pt idx="11871">
                  <c:v>8192</c:v>
                </c:pt>
                <c:pt idx="11872">
                  <c:v>8192</c:v>
                </c:pt>
                <c:pt idx="11873">
                  <c:v>8192</c:v>
                </c:pt>
                <c:pt idx="11874">
                  <c:v>4096</c:v>
                </c:pt>
                <c:pt idx="11875">
                  <c:v>8192</c:v>
                </c:pt>
                <c:pt idx="11876">
                  <c:v>8192</c:v>
                </c:pt>
                <c:pt idx="11877">
                  <c:v>4096</c:v>
                </c:pt>
                <c:pt idx="11878">
                  <c:v>8192</c:v>
                </c:pt>
                <c:pt idx="11879">
                  <c:v>8192</c:v>
                </c:pt>
                <c:pt idx="11880">
                  <c:v>8192</c:v>
                </c:pt>
                <c:pt idx="11881">
                  <c:v>4096</c:v>
                </c:pt>
                <c:pt idx="11882">
                  <c:v>4096</c:v>
                </c:pt>
                <c:pt idx="11883">
                  <c:v>4096</c:v>
                </c:pt>
                <c:pt idx="11884">
                  <c:v>4096</c:v>
                </c:pt>
                <c:pt idx="11885">
                  <c:v>8192</c:v>
                </c:pt>
                <c:pt idx="11886">
                  <c:v>8192</c:v>
                </c:pt>
                <c:pt idx="11887">
                  <c:v>8192</c:v>
                </c:pt>
                <c:pt idx="11888">
                  <c:v>8192</c:v>
                </c:pt>
                <c:pt idx="11889">
                  <c:v>8192</c:v>
                </c:pt>
                <c:pt idx="11890">
                  <c:v>8192</c:v>
                </c:pt>
                <c:pt idx="11891">
                  <c:v>8192</c:v>
                </c:pt>
                <c:pt idx="11892">
                  <c:v>8192</c:v>
                </c:pt>
                <c:pt idx="11893">
                  <c:v>8192</c:v>
                </c:pt>
                <c:pt idx="11894">
                  <c:v>12288</c:v>
                </c:pt>
                <c:pt idx="11895">
                  <c:v>12288</c:v>
                </c:pt>
                <c:pt idx="11896">
                  <c:v>12288</c:v>
                </c:pt>
                <c:pt idx="11897">
                  <c:v>12288</c:v>
                </c:pt>
                <c:pt idx="11898">
                  <c:v>4096</c:v>
                </c:pt>
                <c:pt idx="11899">
                  <c:v>8192</c:v>
                </c:pt>
                <c:pt idx="11900">
                  <c:v>8192</c:v>
                </c:pt>
                <c:pt idx="11901">
                  <c:v>8192</c:v>
                </c:pt>
                <c:pt idx="11902">
                  <c:v>8192</c:v>
                </c:pt>
                <c:pt idx="11903">
                  <c:v>8192</c:v>
                </c:pt>
                <c:pt idx="11904">
                  <c:v>8192</c:v>
                </c:pt>
                <c:pt idx="11905">
                  <c:v>8192</c:v>
                </c:pt>
                <c:pt idx="11906">
                  <c:v>8192</c:v>
                </c:pt>
                <c:pt idx="11907">
                  <c:v>8192</c:v>
                </c:pt>
                <c:pt idx="11908">
                  <c:v>8192</c:v>
                </c:pt>
                <c:pt idx="11909">
                  <c:v>8192</c:v>
                </c:pt>
                <c:pt idx="11910">
                  <c:v>8192</c:v>
                </c:pt>
                <c:pt idx="11911">
                  <c:v>8192</c:v>
                </c:pt>
                <c:pt idx="11912">
                  <c:v>8192</c:v>
                </c:pt>
                <c:pt idx="11913">
                  <c:v>8192</c:v>
                </c:pt>
                <c:pt idx="11914">
                  <c:v>8192</c:v>
                </c:pt>
                <c:pt idx="11915">
                  <c:v>8192</c:v>
                </c:pt>
                <c:pt idx="11916">
                  <c:v>8192</c:v>
                </c:pt>
                <c:pt idx="11917">
                  <c:v>12288</c:v>
                </c:pt>
                <c:pt idx="11918">
                  <c:v>4096</c:v>
                </c:pt>
                <c:pt idx="11919">
                  <c:v>4096</c:v>
                </c:pt>
                <c:pt idx="11920">
                  <c:v>4096</c:v>
                </c:pt>
                <c:pt idx="11921">
                  <c:v>4096</c:v>
                </c:pt>
                <c:pt idx="11922">
                  <c:v>8192</c:v>
                </c:pt>
                <c:pt idx="11923">
                  <c:v>4096</c:v>
                </c:pt>
                <c:pt idx="11924">
                  <c:v>4096</c:v>
                </c:pt>
                <c:pt idx="11925">
                  <c:v>4096</c:v>
                </c:pt>
                <c:pt idx="11926">
                  <c:v>4096</c:v>
                </c:pt>
                <c:pt idx="11927">
                  <c:v>4096</c:v>
                </c:pt>
                <c:pt idx="11928">
                  <c:v>4096</c:v>
                </c:pt>
                <c:pt idx="11929">
                  <c:v>4096</c:v>
                </c:pt>
                <c:pt idx="11930">
                  <c:v>4096</c:v>
                </c:pt>
                <c:pt idx="11931">
                  <c:v>8192</c:v>
                </c:pt>
                <c:pt idx="11932">
                  <c:v>8192</c:v>
                </c:pt>
                <c:pt idx="11933">
                  <c:v>8192</c:v>
                </c:pt>
                <c:pt idx="11934">
                  <c:v>8192</c:v>
                </c:pt>
                <c:pt idx="11935">
                  <c:v>8192</c:v>
                </c:pt>
                <c:pt idx="11936">
                  <c:v>8192</c:v>
                </c:pt>
                <c:pt idx="11937">
                  <c:v>8192</c:v>
                </c:pt>
                <c:pt idx="11938">
                  <c:v>8192</c:v>
                </c:pt>
                <c:pt idx="11939">
                  <c:v>4096</c:v>
                </c:pt>
                <c:pt idx="11940">
                  <c:v>8192</c:v>
                </c:pt>
                <c:pt idx="11941">
                  <c:v>8192</c:v>
                </c:pt>
                <c:pt idx="11942">
                  <c:v>8192</c:v>
                </c:pt>
                <c:pt idx="11943">
                  <c:v>4096</c:v>
                </c:pt>
                <c:pt idx="11944">
                  <c:v>4096</c:v>
                </c:pt>
                <c:pt idx="11945">
                  <c:v>4096</c:v>
                </c:pt>
                <c:pt idx="11946">
                  <c:v>4096</c:v>
                </c:pt>
                <c:pt idx="11947">
                  <c:v>4096</c:v>
                </c:pt>
                <c:pt idx="11948">
                  <c:v>4096</c:v>
                </c:pt>
                <c:pt idx="11949">
                  <c:v>8192</c:v>
                </c:pt>
                <c:pt idx="11950">
                  <c:v>8192</c:v>
                </c:pt>
                <c:pt idx="11951">
                  <c:v>8192</c:v>
                </c:pt>
                <c:pt idx="11952">
                  <c:v>8192</c:v>
                </c:pt>
                <c:pt idx="11953">
                  <c:v>8192</c:v>
                </c:pt>
                <c:pt idx="11954">
                  <c:v>8192</c:v>
                </c:pt>
                <c:pt idx="11955">
                  <c:v>8192</c:v>
                </c:pt>
                <c:pt idx="11956">
                  <c:v>8192</c:v>
                </c:pt>
                <c:pt idx="11957">
                  <c:v>8192</c:v>
                </c:pt>
                <c:pt idx="11958">
                  <c:v>4096</c:v>
                </c:pt>
                <c:pt idx="11959">
                  <c:v>8192</c:v>
                </c:pt>
                <c:pt idx="11960">
                  <c:v>4096</c:v>
                </c:pt>
                <c:pt idx="11961">
                  <c:v>4096</c:v>
                </c:pt>
                <c:pt idx="11962">
                  <c:v>4096</c:v>
                </c:pt>
                <c:pt idx="11963">
                  <c:v>4096</c:v>
                </c:pt>
                <c:pt idx="11964">
                  <c:v>8192</c:v>
                </c:pt>
                <c:pt idx="11965">
                  <c:v>8192</c:v>
                </c:pt>
                <c:pt idx="11966">
                  <c:v>8192</c:v>
                </c:pt>
                <c:pt idx="11967">
                  <c:v>8192</c:v>
                </c:pt>
                <c:pt idx="11968">
                  <c:v>8192</c:v>
                </c:pt>
                <c:pt idx="11969">
                  <c:v>8192</c:v>
                </c:pt>
                <c:pt idx="11970">
                  <c:v>8192</c:v>
                </c:pt>
                <c:pt idx="11971">
                  <c:v>8192</c:v>
                </c:pt>
                <c:pt idx="11972">
                  <c:v>8192</c:v>
                </c:pt>
                <c:pt idx="11973">
                  <c:v>8192</c:v>
                </c:pt>
                <c:pt idx="11974">
                  <c:v>8192</c:v>
                </c:pt>
                <c:pt idx="11975">
                  <c:v>8192</c:v>
                </c:pt>
                <c:pt idx="11976">
                  <c:v>8192</c:v>
                </c:pt>
                <c:pt idx="11977">
                  <c:v>8192</c:v>
                </c:pt>
                <c:pt idx="11978">
                  <c:v>8192</c:v>
                </c:pt>
                <c:pt idx="11979">
                  <c:v>8192</c:v>
                </c:pt>
                <c:pt idx="11980">
                  <c:v>8192</c:v>
                </c:pt>
                <c:pt idx="11981">
                  <c:v>8192</c:v>
                </c:pt>
                <c:pt idx="11982">
                  <c:v>8192</c:v>
                </c:pt>
                <c:pt idx="11983">
                  <c:v>8192</c:v>
                </c:pt>
                <c:pt idx="11984">
                  <c:v>8192</c:v>
                </c:pt>
                <c:pt idx="11985">
                  <c:v>8192</c:v>
                </c:pt>
                <c:pt idx="11986">
                  <c:v>4096</c:v>
                </c:pt>
                <c:pt idx="11987">
                  <c:v>8192</c:v>
                </c:pt>
                <c:pt idx="11988">
                  <c:v>8192</c:v>
                </c:pt>
                <c:pt idx="11989">
                  <c:v>8192</c:v>
                </c:pt>
                <c:pt idx="11990">
                  <c:v>8192</c:v>
                </c:pt>
                <c:pt idx="11991">
                  <c:v>8192</c:v>
                </c:pt>
                <c:pt idx="11992">
                  <c:v>8192</c:v>
                </c:pt>
                <c:pt idx="11993">
                  <c:v>8192</c:v>
                </c:pt>
                <c:pt idx="11994">
                  <c:v>8192</c:v>
                </c:pt>
                <c:pt idx="11995">
                  <c:v>8192</c:v>
                </c:pt>
                <c:pt idx="11996">
                  <c:v>8192</c:v>
                </c:pt>
                <c:pt idx="11997">
                  <c:v>8192</c:v>
                </c:pt>
                <c:pt idx="11998">
                  <c:v>8192</c:v>
                </c:pt>
                <c:pt idx="11999">
                  <c:v>12288</c:v>
                </c:pt>
                <c:pt idx="12000">
                  <c:v>12288</c:v>
                </c:pt>
                <c:pt idx="12001">
                  <c:v>12288</c:v>
                </c:pt>
                <c:pt idx="12002">
                  <c:v>12288</c:v>
                </c:pt>
                <c:pt idx="12003">
                  <c:v>4096</c:v>
                </c:pt>
                <c:pt idx="12004">
                  <c:v>8192</c:v>
                </c:pt>
                <c:pt idx="12005">
                  <c:v>4096</c:v>
                </c:pt>
                <c:pt idx="12006">
                  <c:v>4096</c:v>
                </c:pt>
                <c:pt idx="12007">
                  <c:v>4096</c:v>
                </c:pt>
                <c:pt idx="12008">
                  <c:v>8192</c:v>
                </c:pt>
                <c:pt idx="12009">
                  <c:v>8192</c:v>
                </c:pt>
                <c:pt idx="12010">
                  <c:v>8192</c:v>
                </c:pt>
                <c:pt idx="12011">
                  <c:v>8192</c:v>
                </c:pt>
                <c:pt idx="12012">
                  <c:v>8192</c:v>
                </c:pt>
                <c:pt idx="12013">
                  <c:v>12288</c:v>
                </c:pt>
                <c:pt idx="12014">
                  <c:v>12288</c:v>
                </c:pt>
                <c:pt idx="12015">
                  <c:v>12288</c:v>
                </c:pt>
                <c:pt idx="12016">
                  <c:v>12288</c:v>
                </c:pt>
                <c:pt idx="12017">
                  <c:v>8192</c:v>
                </c:pt>
                <c:pt idx="12018">
                  <c:v>8192</c:v>
                </c:pt>
                <c:pt idx="12019">
                  <c:v>8192</c:v>
                </c:pt>
                <c:pt idx="12020">
                  <c:v>8192</c:v>
                </c:pt>
                <c:pt idx="12021">
                  <c:v>8192</c:v>
                </c:pt>
                <c:pt idx="12022">
                  <c:v>12288</c:v>
                </c:pt>
                <c:pt idx="12023">
                  <c:v>12288</c:v>
                </c:pt>
                <c:pt idx="12024">
                  <c:v>4096</c:v>
                </c:pt>
                <c:pt idx="12025">
                  <c:v>4096</c:v>
                </c:pt>
                <c:pt idx="12026">
                  <c:v>16384</c:v>
                </c:pt>
                <c:pt idx="12027">
                  <c:v>8192</c:v>
                </c:pt>
                <c:pt idx="12028">
                  <c:v>16384</c:v>
                </c:pt>
                <c:pt idx="12029">
                  <c:v>12288</c:v>
                </c:pt>
                <c:pt idx="12030">
                  <c:v>4096</c:v>
                </c:pt>
                <c:pt idx="12031">
                  <c:v>16384</c:v>
                </c:pt>
                <c:pt idx="12032">
                  <c:v>12288</c:v>
                </c:pt>
                <c:pt idx="12033">
                  <c:v>4096</c:v>
                </c:pt>
                <c:pt idx="12034">
                  <c:v>16384</c:v>
                </c:pt>
                <c:pt idx="12035">
                  <c:v>4096</c:v>
                </c:pt>
                <c:pt idx="12036">
                  <c:v>8192</c:v>
                </c:pt>
                <c:pt idx="12037">
                  <c:v>4096</c:v>
                </c:pt>
                <c:pt idx="12038">
                  <c:v>4096</c:v>
                </c:pt>
                <c:pt idx="12039">
                  <c:v>4096</c:v>
                </c:pt>
                <c:pt idx="12040">
                  <c:v>8192</c:v>
                </c:pt>
                <c:pt idx="12041">
                  <c:v>8192</c:v>
                </c:pt>
                <c:pt idx="12042">
                  <c:v>8192</c:v>
                </c:pt>
                <c:pt idx="12043">
                  <c:v>8192</c:v>
                </c:pt>
                <c:pt idx="12044">
                  <c:v>8192</c:v>
                </c:pt>
                <c:pt idx="12045">
                  <c:v>8192</c:v>
                </c:pt>
                <c:pt idx="12046">
                  <c:v>8192</c:v>
                </c:pt>
                <c:pt idx="12047">
                  <c:v>8192</c:v>
                </c:pt>
                <c:pt idx="12048">
                  <c:v>8192</c:v>
                </c:pt>
                <c:pt idx="12049">
                  <c:v>8192</c:v>
                </c:pt>
                <c:pt idx="12050">
                  <c:v>8192</c:v>
                </c:pt>
                <c:pt idx="12051">
                  <c:v>12288</c:v>
                </c:pt>
                <c:pt idx="12052">
                  <c:v>12288</c:v>
                </c:pt>
                <c:pt idx="12053">
                  <c:v>4096</c:v>
                </c:pt>
                <c:pt idx="12054">
                  <c:v>4096</c:v>
                </c:pt>
                <c:pt idx="12055">
                  <c:v>8192</c:v>
                </c:pt>
                <c:pt idx="12056">
                  <c:v>8192</c:v>
                </c:pt>
                <c:pt idx="12057">
                  <c:v>8192</c:v>
                </c:pt>
                <c:pt idx="12058">
                  <c:v>8192</c:v>
                </c:pt>
                <c:pt idx="12059">
                  <c:v>4096</c:v>
                </c:pt>
                <c:pt idx="12060">
                  <c:v>8192</c:v>
                </c:pt>
                <c:pt idx="12061">
                  <c:v>16384</c:v>
                </c:pt>
                <c:pt idx="12062">
                  <c:v>4096</c:v>
                </c:pt>
                <c:pt idx="12063">
                  <c:v>4096</c:v>
                </c:pt>
                <c:pt idx="12064">
                  <c:v>4096</c:v>
                </c:pt>
                <c:pt idx="12065">
                  <c:v>4096</c:v>
                </c:pt>
                <c:pt idx="12066">
                  <c:v>8192</c:v>
                </c:pt>
                <c:pt idx="12067">
                  <c:v>8192</c:v>
                </c:pt>
                <c:pt idx="12068">
                  <c:v>8192</c:v>
                </c:pt>
                <c:pt idx="12069">
                  <c:v>4096</c:v>
                </c:pt>
                <c:pt idx="12070">
                  <c:v>8192</c:v>
                </c:pt>
                <c:pt idx="12071">
                  <c:v>4096</c:v>
                </c:pt>
                <c:pt idx="12072">
                  <c:v>4096</c:v>
                </c:pt>
                <c:pt idx="12073">
                  <c:v>4096</c:v>
                </c:pt>
                <c:pt idx="12074">
                  <c:v>4096</c:v>
                </c:pt>
                <c:pt idx="12075">
                  <c:v>4096</c:v>
                </c:pt>
                <c:pt idx="12076">
                  <c:v>4096</c:v>
                </c:pt>
                <c:pt idx="12077">
                  <c:v>4096</c:v>
                </c:pt>
                <c:pt idx="12078">
                  <c:v>8192</c:v>
                </c:pt>
                <c:pt idx="12079">
                  <c:v>8192</c:v>
                </c:pt>
                <c:pt idx="12080">
                  <c:v>8192</c:v>
                </c:pt>
                <c:pt idx="12081">
                  <c:v>8192</c:v>
                </c:pt>
                <c:pt idx="12082">
                  <c:v>8192</c:v>
                </c:pt>
                <c:pt idx="12083">
                  <c:v>8192</c:v>
                </c:pt>
                <c:pt idx="12084">
                  <c:v>8192</c:v>
                </c:pt>
                <c:pt idx="12085">
                  <c:v>8192</c:v>
                </c:pt>
                <c:pt idx="12086">
                  <c:v>4096</c:v>
                </c:pt>
                <c:pt idx="12087">
                  <c:v>12288</c:v>
                </c:pt>
                <c:pt idx="12088">
                  <c:v>4096</c:v>
                </c:pt>
                <c:pt idx="12089">
                  <c:v>4096</c:v>
                </c:pt>
                <c:pt idx="12090">
                  <c:v>4096</c:v>
                </c:pt>
                <c:pt idx="12091">
                  <c:v>4096</c:v>
                </c:pt>
                <c:pt idx="12092">
                  <c:v>4096</c:v>
                </c:pt>
                <c:pt idx="12093">
                  <c:v>4096</c:v>
                </c:pt>
                <c:pt idx="12094">
                  <c:v>4096</c:v>
                </c:pt>
                <c:pt idx="12095">
                  <c:v>4096</c:v>
                </c:pt>
                <c:pt idx="12096">
                  <c:v>4096</c:v>
                </c:pt>
                <c:pt idx="12097">
                  <c:v>4096</c:v>
                </c:pt>
                <c:pt idx="12098">
                  <c:v>8192</c:v>
                </c:pt>
                <c:pt idx="12099">
                  <c:v>8192</c:v>
                </c:pt>
                <c:pt idx="12100">
                  <c:v>8192</c:v>
                </c:pt>
                <c:pt idx="12101">
                  <c:v>8192</c:v>
                </c:pt>
                <c:pt idx="12102">
                  <c:v>8192</c:v>
                </c:pt>
                <c:pt idx="12103">
                  <c:v>8192</c:v>
                </c:pt>
                <c:pt idx="12104">
                  <c:v>8192</c:v>
                </c:pt>
                <c:pt idx="12105">
                  <c:v>8192</c:v>
                </c:pt>
                <c:pt idx="12106">
                  <c:v>8192</c:v>
                </c:pt>
                <c:pt idx="12107">
                  <c:v>4096</c:v>
                </c:pt>
                <c:pt idx="12108">
                  <c:v>8192</c:v>
                </c:pt>
                <c:pt idx="12109">
                  <c:v>8192</c:v>
                </c:pt>
                <c:pt idx="12110">
                  <c:v>8192</c:v>
                </c:pt>
                <c:pt idx="12111">
                  <c:v>8192</c:v>
                </c:pt>
                <c:pt idx="12112">
                  <c:v>8192</c:v>
                </c:pt>
                <c:pt idx="12113">
                  <c:v>4096</c:v>
                </c:pt>
                <c:pt idx="12114">
                  <c:v>4096</c:v>
                </c:pt>
                <c:pt idx="12115">
                  <c:v>4096</c:v>
                </c:pt>
                <c:pt idx="12116">
                  <c:v>4096</c:v>
                </c:pt>
                <c:pt idx="12117">
                  <c:v>4096</c:v>
                </c:pt>
                <c:pt idx="12118">
                  <c:v>8192</c:v>
                </c:pt>
                <c:pt idx="12119">
                  <c:v>12288</c:v>
                </c:pt>
                <c:pt idx="12120">
                  <c:v>12288</c:v>
                </c:pt>
                <c:pt idx="12121">
                  <c:v>12288</c:v>
                </c:pt>
                <c:pt idx="12122">
                  <c:v>12288</c:v>
                </c:pt>
                <c:pt idx="12123">
                  <c:v>4096</c:v>
                </c:pt>
                <c:pt idx="12124">
                  <c:v>8192</c:v>
                </c:pt>
                <c:pt idx="12125">
                  <c:v>8192</c:v>
                </c:pt>
                <c:pt idx="12126">
                  <c:v>4096</c:v>
                </c:pt>
                <c:pt idx="12127">
                  <c:v>8192</c:v>
                </c:pt>
                <c:pt idx="12128">
                  <c:v>8192</c:v>
                </c:pt>
                <c:pt idx="12129">
                  <c:v>8192</c:v>
                </c:pt>
                <c:pt idx="12130">
                  <c:v>4096</c:v>
                </c:pt>
                <c:pt idx="12131">
                  <c:v>8192</c:v>
                </c:pt>
                <c:pt idx="12132">
                  <c:v>8192</c:v>
                </c:pt>
                <c:pt idx="12133">
                  <c:v>8192</c:v>
                </c:pt>
                <c:pt idx="12134">
                  <c:v>4096</c:v>
                </c:pt>
                <c:pt idx="12135">
                  <c:v>8192</c:v>
                </c:pt>
                <c:pt idx="12136">
                  <c:v>8192</c:v>
                </c:pt>
                <c:pt idx="12137">
                  <c:v>4096</c:v>
                </c:pt>
                <c:pt idx="12138">
                  <c:v>4096</c:v>
                </c:pt>
                <c:pt idx="12139">
                  <c:v>4096</c:v>
                </c:pt>
                <c:pt idx="12140">
                  <c:v>4096</c:v>
                </c:pt>
                <c:pt idx="12141">
                  <c:v>4096</c:v>
                </c:pt>
                <c:pt idx="12142">
                  <c:v>8192</c:v>
                </c:pt>
                <c:pt idx="12143">
                  <c:v>8192</c:v>
                </c:pt>
                <c:pt idx="12144">
                  <c:v>8192</c:v>
                </c:pt>
                <c:pt idx="12145">
                  <c:v>4096</c:v>
                </c:pt>
                <c:pt idx="12146">
                  <c:v>8192</c:v>
                </c:pt>
                <c:pt idx="12147">
                  <c:v>4096</c:v>
                </c:pt>
                <c:pt idx="12148">
                  <c:v>4096</c:v>
                </c:pt>
                <c:pt idx="12149">
                  <c:v>4096</c:v>
                </c:pt>
                <c:pt idx="12150">
                  <c:v>12288</c:v>
                </c:pt>
                <c:pt idx="12151">
                  <c:v>8192</c:v>
                </c:pt>
                <c:pt idx="12152">
                  <c:v>8192</c:v>
                </c:pt>
                <c:pt idx="12153">
                  <c:v>8192</c:v>
                </c:pt>
                <c:pt idx="12154">
                  <c:v>8192</c:v>
                </c:pt>
                <c:pt idx="12155">
                  <c:v>4096</c:v>
                </c:pt>
                <c:pt idx="12156">
                  <c:v>4096</c:v>
                </c:pt>
                <c:pt idx="12157">
                  <c:v>4096</c:v>
                </c:pt>
                <c:pt idx="12158">
                  <c:v>4096</c:v>
                </c:pt>
                <c:pt idx="12159">
                  <c:v>4096</c:v>
                </c:pt>
                <c:pt idx="12160">
                  <c:v>8192</c:v>
                </c:pt>
                <c:pt idx="12161">
                  <c:v>8192</c:v>
                </c:pt>
                <c:pt idx="12162">
                  <c:v>8192</c:v>
                </c:pt>
                <c:pt idx="12163">
                  <c:v>8192</c:v>
                </c:pt>
                <c:pt idx="12164">
                  <c:v>8192</c:v>
                </c:pt>
                <c:pt idx="12165">
                  <c:v>8192</c:v>
                </c:pt>
                <c:pt idx="12166">
                  <c:v>4096</c:v>
                </c:pt>
                <c:pt idx="12167">
                  <c:v>4096</c:v>
                </c:pt>
                <c:pt idx="12168">
                  <c:v>8192</c:v>
                </c:pt>
                <c:pt idx="12169">
                  <c:v>8192</c:v>
                </c:pt>
                <c:pt idx="12170">
                  <c:v>8192</c:v>
                </c:pt>
                <c:pt idx="12171">
                  <c:v>8192</c:v>
                </c:pt>
                <c:pt idx="12172">
                  <c:v>8192</c:v>
                </c:pt>
                <c:pt idx="12173">
                  <c:v>8192</c:v>
                </c:pt>
                <c:pt idx="12174">
                  <c:v>8192</c:v>
                </c:pt>
                <c:pt idx="12175">
                  <c:v>8192</c:v>
                </c:pt>
                <c:pt idx="12176">
                  <c:v>8192</c:v>
                </c:pt>
                <c:pt idx="12177">
                  <c:v>8192</c:v>
                </c:pt>
                <c:pt idx="12178">
                  <c:v>8192</c:v>
                </c:pt>
                <c:pt idx="12179">
                  <c:v>8192</c:v>
                </c:pt>
                <c:pt idx="12180">
                  <c:v>8192</c:v>
                </c:pt>
                <c:pt idx="12181">
                  <c:v>8192</c:v>
                </c:pt>
                <c:pt idx="12182">
                  <c:v>8192</c:v>
                </c:pt>
                <c:pt idx="12183">
                  <c:v>8192</c:v>
                </c:pt>
                <c:pt idx="12184">
                  <c:v>8192</c:v>
                </c:pt>
                <c:pt idx="12185">
                  <c:v>8192</c:v>
                </c:pt>
                <c:pt idx="12186">
                  <c:v>4096</c:v>
                </c:pt>
                <c:pt idx="12187">
                  <c:v>8192</c:v>
                </c:pt>
                <c:pt idx="12188">
                  <c:v>8192</c:v>
                </c:pt>
                <c:pt idx="12189">
                  <c:v>8192</c:v>
                </c:pt>
                <c:pt idx="12190">
                  <c:v>8192</c:v>
                </c:pt>
                <c:pt idx="12191">
                  <c:v>8192</c:v>
                </c:pt>
                <c:pt idx="12192">
                  <c:v>8192</c:v>
                </c:pt>
                <c:pt idx="12193">
                  <c:v>8192</c:v>
                </c:pt>
                <c:pt idx="12194">
                  <c:v>8192</c:v>
                </c:pt>
                <c:pt idx="12195">
                  <c:v>8192</c:v>
                </c:pt>
                <c:pt idx="12196">
                  <c:v>12288</c:v>
                </c:pt>
                <c:pt idx="12197">
                  <c:v>12288</c:v>
                </c:pt>
                <c:pt idx="12198">
                  <c:v>12288</c:v>
                </c:pt>
                <c:pt idx="12199">
                  <c:v>12288</c:v>
                </c:pt>
                <c:pt idx="12200">
                  <c:v>8192</c:v>
                </c:pt>
                <c:pt idx="12201">
                  <c:v>8192</c:v>
                </c:pt>
                <c:pt idx="12202">
                  <c:v>8192</c:v>
                </c:pt>
                <c:pt idx="12203">
                  <c:v>8192</c:v>
                </c:pt>
                <c:pt idx="12204">
                  <c:v>20480</c:v>
                </c:pt>
                <c:pt idx="12205">
                  <c:v>20480</c:v>
                </c:pt>
                <c:pt idx="12206">
                  <c:v>32768</c:v>
                </c:pt>
                <c:pt idx="12207">
                  <c:v>32768</c:v>
                </c:pt>
                <c:pt idx="12208">
                  <c:v>24576</c:v>
                </c:pt>
                <c:pt idx="12209">
                  <c:v>24576</c:v>
                </c:pt>
                <c:pt idx="12210">
                  <c:v>20480</c:v>
                </c:pt>
                <c:pt idx="12211">
                  <c:v>32768</c:v>
                </c:pt>
                <c:pt idx="12212">
                  <c:v>24576</c:v>
                </c:pt>
                <c:pt idx="12213">
                  <c:v>20480</c:v>
                </c:pt>
                <c:pt idx="12214">
                  <c:v>32768</c:v>
                </c:pt>
                <c:pt idx="12215">
                  <c:v>24576</c:v>
                </c:pt>
                <c:pt idx="12216">
                  <c:v>8192</c:v>
                </c:pt>
                <c:pt idx="12217">
                  <c:v>8192</c:v>
                </c:pt>
                <c:pt idx="12218">
                  <c:v>8192</c:v>
                </c:pt>
                <c:pt idx="12219">
                  <c:v>8192</c:v>
                </c:pt>
                <c:pt idx="12220">
                  <c:v>8192</c:v>
                </c:pt>
                <c:pt idx="12221">
                  <c:v>8192</c:v>
                </c:pt>
                <c:pt idx="12222">
                  <c:v>8192</c:v>
                </c:pt>
                <c:pt idx="12223">
                  <c:v>8192</c:v>
                </c:pt>
                <c:pt idx="12224">
                  <c:v>8192</c:v>
                </c:pt>
                <c:pt idx="12225">
                  <c:v>4096</c:v>
                </c:pt>
                <c:pt idx="12226">
                  <c:v>4096</c:v>
                </c:pt>
                <c:pt idx="12227">
                  <c:v>4096</c:v>
                </c:pt>
                <c:pt idx="12228">
                  <c:v>4096</c:v>
                </c:pt>
                <c:pt idx="12229">
                  <c:v>8192</c:v>
                </c:pt>
                <c:pt idx="12230">
                  <c:v>8192</c:v>
                </c:pt>
                <c:pt idx="12231">
                  <c:v>8192</c:v>
                </c:pt>
                <c:pt idx="12232">
                  <c:v>8192</c:v>
                </c:pt>
                <c:pt idx="12233">
                  <c:v>12288</c:v>
                </c:pt>
                <c:pt idx="12234">
                  <c:v>8192</c:v>
                </c:pt>
                <c:pt idx="12235">
                  <c:v>8192</c:v>
                </c:pt>
                <c:pt idx="12236">
                  <c:v>20480</c:v>
                </c:pt>
                <c:pt idx="12237">
                  <c:v>8192</c:v>
                </c:pt>
                <c:pt idx="12238">
                  <c:v>8192</c:v>
                </c:pt>
                <c:pt idx="12239">
                  <c:v>12288</c:v>
                </c:pt>
                <c:pt idx="12240">
                  <c:v>12288</c:v>
                </c:pt>
                <c:pt idx="12241">
                  <c:v>12288</c:v>
                </c:pt>
                <c:pt idx="12242">
                  <c:v>12288</c:v>
                </c:pt>
                <c:pt idx="12243">
                  <c:v>4096</c:v>
                </c:pt>
                <c:pt idx="12244">
                  <c:v>4096</c:v>
                </c:pt>
                <c:pt idx="12245">
                  <c:v>4096</c:v>
                </c:pt>
                <c:pt idx="12246">
                  <c:v>4096</c:v>
                </c:pt>
                <c:pt idx="12247">
                  <c:v>8192</c:v>
                </c:pt>
                <c:pt idx="12248">
                  <c:v>8192</c:v>
                </c:pt>
                <c:pt idx="12249">
                  <c:v>4096</c:v>
                </c:pt>
                <c:pt idx="12250">
                  <c:v>4096</c:v>
                </c:pt>
                <c:pt idx="12251">
                  <c:v>4096</c:v>
                </c:pt>
                <c:pt idx="12252">
                  <c:v>4096</c:v>
                </c:pt>
                <c:pt idx="12253">
                  <c:v>4096</c:v>
                </c:pt>
                <c:pt idx="12254">
                  <c:v>4096</c:v>
                </c:pt>
                <c:pt idx="12255">
                  <c:v>4096</c:v>
                </c:pt>
                <c:pt idx="12256">
                  <c:v>32768</c:v>
                </c:pt>
                <c:pt idx="12257">
                  <c:v>4096</c:v>
                </c:pt>
                <c:pt idx="12258">
                  <c:v>4096</c:v>
                </c:pt>
                <c:pt idx="12259">
                  <c:v>12288</c:v>
                </c:pt>
                <c:pt idx="12260">
                  <c:v>4096</c:v>
                </c:pt>
                <c:pt idx="12261">
                  <c:v>8192</c:v>
                </c:pt>
                <c:pt idx="12262">
                  <c:v>8192</c:v>
                </c:pt>
                <c:pt idx="12263">
                  <c:v>8192</c:v>
                </c:pt>
                <c:pt idx="12264">
                  <c:v>8192</c:v>
                </c:pt>
                <c:pt idx="12265">
                  <c:v>8192</c:v>
                </c:pt>
                <c:pt idx="12266">
                  <c:v>8192</c:v>
                </c:pt>
                <c:pt idx="12267">
                  <c:v>8192</c:v>
                </c:pt>
                <c:pt idx="12268">
                  <c:v>8192</c:v>
                </c:pt>
                <c:pt idx="12269">
                  <c:v>24576</c:v>
                </c:pt>
                <c:pt idx="12270">
                  <c:v>8192</c:v>
                </c:pt>
                <c:pt idx="12271">
                  <c:v>8192</c:v>
                </c:pt>
                <c:pt idx="12272">
                  <c:v>8192</c:v>
                </c:pt>
                <c:pt idx="12273">
                  <c:v>8192</c:v>
                </c:pt>
                <c:pt idx="12274">
                  <c:v>4096</c:v>
                </c:pt>
                <c:pt idx="12275">
                  <c:v>8192</c:v>
                </c:pt>
                <c:pt idx="12276">
                  <c:v>4096</c:v>
                </c:pt>
                <c:pt idx="12277">
                  <c:v>4096</c:v>
                </c:pt>
                <c:pt idx="12278">
                  <c:v>4096</c:v>
                </c:pt>
                <c:pt idx="12279">
                  <c:v>4096</c:v>
                </c:pt>
                <c:pt idx="12280">
                  <c:v>4096</c:v>
                </c:pt>
                <c:pt idx="12281">
                  <c:v>8192</c:v>
                </c:pt>
                <c:pt idx="12282">
                  <c:v>8192</c:v>
                </c:pt>
                <c:pt idx="12283">
                  <c:v>8192</c:v>
                </c:pt>
                <c:pt idx="12284">
                  <c:v>8192</c:v>
                </c:pt>
                <c:pt idx="12285">
                  <c:v>8192</c:v>
                </c:pt>
                <c:pt idx="12286">
                  <c:v>8192</c:v>
                </c:pt>
                <c:pt idx="12287">
                  <c:v>8192</c:v>
                </c:pt>
                <c:pt idx="12288">
                  <c:v>8192</c:v>
                </c:pt>
                <c:pt idx="12289">
                  <c:v>8192</c:v>
                </c:pt>
                <c:pt idx="12290">
                  <c:v>8192</c:v>
                </c:pt>
                <c:pt idx="12291">
                  <c:v>4096</c:v>
                </c:pt>
                <c:pt idx="12292">
                  <c:v>4096</c:v>
                </c:pt>
                <c:pt idx="12293">
                  <c:v>4096</c:v>
                </c:pt>
                <c:pt idx="12294">
                  <c:v>4096</c:v>
                </c:pt>
                <c:pt idx="12295">
                  <c:v>4096</c:v>
                </c:pt>
                <c:pt idx="12296">
                  <c:v>4096</c:v>
                </c:pt>
                <c:pt idx="12297">
                  <c:v>8192</c:v>
                </c:pt>
                <c:pt idx="12298">
                  <c:v>8192</c:v>
                </c:pt>
                <c:pt idx="12299">
                  <c:v>4096</c:v>
                </c:pt>
                <c:pt idx="12300">
                  <c:v>4096</c:v>
                </c:pt>
                <c:pt idx="12301">
                  <c:v>8192</c:v>
                </c:pt>
                <c:pt idx="12302">
                  <c:v>8192</c:v>
                </c:pt>
                <c:pt idx="12303">
                  <c:v>4096</c:v>
                </c:pt>
                <c:pt idx="12304">
                  <c:v>4096</c:v>
                </c:pt>
                <c:pt idx="12305">
                  <c:v>4096</c:v>
                </c:pt>
                <c:pt idx="12306">
                  <c:v>4096</c:v>
                </c:pt>
                <c:pt idx="12307">
                  <c:v>4096</c:v>
                </c:pt>
                <c:pt idx="12308">
                  <c:v>8192</c:v>
                </c:pt>
                <c:pt idx="12309">
                  <c:v>4096</c:v>
                </c:pt>
                <c:pt idx="12310">
                  <c:v>8192</c:v>
                </c:pt>
                <c:pt idx="12311">
                  <c:v>4096</c:v>
                </c:pt>
                <c:pt idx="12312">
                  <c:v>4096</c:v>
                </c:pt>
                <c:pt idx="12313">
                  <c:v>4096</c:v>
                </c:pt>
                <c:pt idx="12314">
                  <c:v>4096</c:v>
                </c:pt>
                <c:pt idx="12315">
                  <c:v>8192</c:v>
                </c:pt>
                <c:pt idx="12316">
                  <c:v>8192</c:v>
                </c:pt>
                <c:pt idx="12317">
                  <c:v>8192</c:v>
                </c:pt>
                <c:pt idx="12318">
                  <c:v>4096</c:v>
                </c:pt>
                <c:pt idx="12319">
                  <c:v>8192</c:v>
                </c:pt>
                <c:pt idx="12320">
                  <c:v>8192</c:v>
                </c:pt>
                <c:pt idx="12321">
                  <c:v>4096</c:v>
                </c:pt>
                <c:pt idx="12322">
                  <c:v>8192</c:v>
                </c:pt>
                <c:pt idx="12323">
                  <c:v>8192</c:v>
                </c:pt>
                <c:pt idx="12324">
                  <c:v>8192</c:v>
                </c:pt>
                <c:pt idx="12325">
                  <c:v>8192</c:v>
                </c:pt>
                <c:pt idx="12326">
                  <c:v>8192</c:v>
                </c:pt>
                <c:pt idx="12327">
                  <c:v>8192</c:v>
                </c:pt>
                <c:pt idx="12328">
                  <c:v>8192</c:v>
                </c:pt>
                <c:pt idx="12329">
                  <c:v>8192</c:v>
                </c:pt>
                <c:pt idx="12330">
                  <c:v>4096</c:v>
                </c:pt>
                <c:pt idx="12331">
                  <c:v>4096</c:v>
                </c:pt>
                <c:pt idx="12332">
                  <c:v>4096</c:v>
                </c:pt>
                <c:pt idx="12333">
                  <c:v>12288</c:v>
                </c:pt>
                <c:pt idx="12334">
                  <c:v>4096</c:v>
                </c:pt>
                <c:pt idx="12335">
                  <c:v>12288</c:v>
                </c:pt>
                <c:pt idx="12336">
                  <c:v>4096</c:v>
                </c:pt>
                <c:pt idx="12337">
                  <c:v>12288</c:v>
                </c:pt>
                <c:pt idx="12338">
                  <c:v>12288</c:v>
                </c:pt>
                <c:pt idx="12339">
                  <c:v>8192</c:v>
                </c:pt>
                <c:pt idx="12340">
                  <c:v>4096</c:v>
                </c:pt>
                <c:pt idx="12341">
                  <c:v>4096</c:v>
                </c:pt>
                <c:pt idx="12342">
                  <c:v>4096</c:v>
                </c:pt>
                <c:pt idx="12343">
                  <c:v>4096</c:v>
                </c:pt>
                <c:pt idx="12344">
                  <c:v>4096</c:v>
                </c:pt>
                <c:pt idx="12345">
                  <c:v>4096</c:v>
                </c:pt>
                <c:pt idx="12346">
                  <c:v>8192</c:v>
                </c:pt>
                <c:pt idx="12347">
                  <c:v>8192</c:v>
                </c:pt>
                <c:pt idx="12348">
                  <c:v>4096</c:v>
                </c:pt>
                <c:pt idx="12349">
                  <c:v>4096</c:v>
                </c:pt>
                <c:pt idx="12350">
                  <c:v>8192</c:v>
                </c:pt>
                <c:pt idx="12351">
                  <c:v>8192</c:v>
                </c:pt>
                <c:pt idx="12352">
                  <c:v>8192</c:v>
                </c:pt>
                <c:pt idx="12353">
                  <c:v>8192</c:v>
                </c:pt>
                <c:pt idx="12354">
                  <c:v>8192</c:v>
                </c:pt>
                <c:pt idx="12355">
                  <c:v>8192</c:v>
                </c:pt>
                <c:pt idx="12356">
                  <c:v>8192</c:v>
                </c:pt>
                <c:pt idx="12357">
                  <c:v>8192</c:v>
                </c:pt>
                <c:pt idx="12358">
                  <c:v>8192</c:v>
                </c:pt>
                <c:pt idx="12359">
                  <c:v>8192</c:v>
                </c:pt>
                <c:pt idx="12360">
                  <c:v>4096</c:v>
                </c:pt>
                <c:pt idx="12361">
                  <c:v>8192</c:v>
                </c:pt>
                <c:pt idx="12362">
                  <c:v>8192</c:v>
                </c:pt>
                <c:pt idx="12363">
                  <c:v>8192</c:v>
                </c:pt>
                <c:pt idx="12364">
                  <c:v>8192</c:v>
                </c:pt>
                <c:pt idx="12365">
                  <c:v>4096</c:v>
                </c:pt>
                <c:pt idx="12366">
                  <c:v>8192</c:v>
                </c:pt>
                <c:pt idx="12367">
                  <c:v>8192</c:v>
                </c:pt>
                <c:pt idx="12368">
                  <c:v>8192</c:v>
                </c:pt>
                <c:pt idx="12369">
                  <c:v>8192</c:v>
                </c:pt>
                <c:pt idx="12370">
                  <c:v>8192</c:v>
                </c:pt>
                <c:pt idx="12371">
                  <c:v>8192</c:v>
                </c:pt>
                <c:pt idx="12372">
                  <c:v>8192</c:v>
                </c:pt>
                <c:pt idx="12373">
                  <c:v>8192</c:v>
                </c:pt>
                <c:pt idx="12374">
                  <c:v>12288</c:v>
                </c:pt>
                <c:pt idx="12375">
                  <c:v>12288</c:v>
                </c:pt>
                <c:pt idx="12376">
                  <c:v>12288</c:v>
                </c:pt>
                <c:pt idx="12377">
                  <c:v>8192</c:v>
                </c:pt>
                <c:pt idx="12378">
                  <c:v>12288</c:v>
                </c:pt>
                <c:pt idx="12379">
                  <c:v>12288</c:v>
                </c:pt>
                <c:pt idx="12380">
                  <c:v>8192</c:v>
                </c:pt>
                <c:pt idx="12381">
                  <c:v>4096</c:v>
                </c:pt>
                <c:pt idx="12382">
                  <c:v>4096</c:v>
                </c:pt>
                <c:pt idx="12383">
                  <c:v>4096</c:v>
                </c:pt>
                <c:pt idx="12384">
                  <c:v>4096</c:v>
                </c:pt>
                <c:pt idx="12385">
                  <c:v>4096</c:v>
                </c:pt>
                <c:pt idx="12386">
                  <c:v>8192</c:v>
                </c:pt>
                <c:pt idx="12387">
                  <c:v>8192</c:v>
                </c:pt>
                <c:pt idx="12388">
                  <c:v>8192</c:v>
                </c:pt>
                <c:pt idx="12389">
                  <c:v>8192</c:v>
                </c:pt>
                <c:pt idx="12390">
                  <c:v>8192</c:v>
                </c:pt>
                <c:pt idx="12391">
                  <c:v>8192</c:v>
                </c:pt>
                <c:pt idx="12392">
                  <c:v>8192</c:v>
                </c:pt>
                <c:pt idx="12393">
                  <c:v>8192</c:v>
                </c:pt>
                <c:pt idx="12394">
                  <c:v>12288</c:v>
                </c:pt>
                <c:pt idx="12395">
                  <c:v>4096</c:v>
                </c:pt>
                <c:pt idx="12396">
                  <c:v>4096</c:v>
                </c:pt>
                <c:pt idx="12397">
                  <c:v>4096</c:v>
                </c:pt>
                <c:pt idx="12398">
                  <c:v>4096</c:v>
                </c:pt>
                <c:pt idx="12399">
                  <c:v>8192</c:v>
                </c:pt>
                <c:pt idx="12400">
                  <c:v>4096</c:v>
                </c:pt>
                <c:pt idx="12401">
                  <c:v>8192</c:v>
                </c:pt>
                <c:pt idx="12402">
                  <c:v>8192</c:v>
                </c:pt>
                <c:pt idx="12403">
                  <c:v>8192</c:v>
                </c:pt>
                <c:pt idx="12404">
                  <c:v>8192</c:v>
                </c:pt>
                <c:pt idx="12405">
                  <c:v>8192</c:v>
                </c:pt>
                <c:pt idx="12406">
                  <c:v>8192</c:v>
                </c:pt>
                <c:pt idx="12407">
                  <c:v>8192</c:v>
                </c:pt>
                <c:pt idx="12408">
                  <c:v>4096</c:v>
                </c:pt>
                <c:pt idx="12409">
                  <c:v>4096</c:v>
                </c:pt>
                <c:pt idx="12410">
                  <c:v>4096</c:v>
                </c:pt>
                <c:pt idx="12411">
                  <c:v>4096</c:v>
                </c:pt>
                <c:pt idx="12412">
                  <c:v>12288</c:v>
                </c:pt>
                <c:pt idx="12413">
                  <c:v>12288</c:v>
                </c:pt>
                <c:pt idx="12414">
                  <c:v>12288</c:v>
                </c:pt>
                <c:pt idx="12415">
                  <c:v>4096</c:v>
                </c:pt>
                <c:pt idx="12416">
                  <c:v>4096</c:v>
                </c:pt>
                <c:pt idx="12417">
                  <c:v>4096</c:v>
                </c:pt>
                <c:pt idx="12418">
                  <c:v>12288</c:v>
                </c:pt>
                <c:pt idx="12419">
                  <c:v>4096</c:v>
                </c:pt>
                <c:pt idx="12420">
                  <c:v>8192</c:v>
                </c:pt>
                <c:pt idx="12421">
                  <c:v>4096</c:v>
                </c:pt>
                <c:pt idx="12422">
                  <c:v>4096</c:v>
                </c:pt>
                <c:pt idx="12423">
                  <c:v>4096</c:v>
                </c:pt>
                <c:pt idx="12424">
                  <c:v>4096</c:v>
                </c:pt>
                <c:pt idx="12425">
                  <c:v>8192</c:v>
                </c:pt>
                <c:pt idx="12426">
                  <c:v>4096</c:v>
                </c:pt>
                <c:pt idx="12427">
                  <c:v>8192</c:v>
                </c:pt>
                <c:pt idx="12428">
                  <c:v>4096</c:v>
                </c:pt>
                <c:pt idx="12429">
                  <c:v>8192</c:v>
                </c:pt>
                <c:pt idx="12430">
                  <c:v>8192</c:v>
                </c:pt>
                <c:pt idx="12431">
                  <c:v>4096</c:v>
                </c:pt>
                <c:pt idx="12432">
                  <c:v>8192</c:v>
                </c:pt>
                <c:pt idx="12433">
                  <c:v>4096</c:v>
                </c:pt>
                <c:pt idx="12434">
                  <c:v>4096</c:v>
                </c:pt>
                <c:pt idx="12435">
                  <c:v>4096</c:v>
                </c:pt>
                <c:pt idx="12436">
                  <c:v>4096</c:v>
                </c:pt>
                <c:pt idx="12437">
                  <c:v>4096</c:v>
                </c:pt>
                <c:pt idx="12438">
                  <c:v>8192</c:v>
                </c:pt>
                <c:pt idx="12439">
                  <c:v>8192</c:v>
                </c:pt>
                <c:pt idx="12440">
                  <c:v>8192</c:v>
                </c:pt>
                <c:pt idx="12441">
                  <c:v>8192</c:v>
                </c:pt>
                <c:pt idx="12442">
                  <c:v>8192</c:v>
                </c:pt>
                <c:pt idx="12443">
                  <c:v>8192</c:v>
                </c:pt>
                <c:pt idx="12444">
                  <c:v>8192</c:v>
                </c:pt>
                <c:pt idx="12445">
                  <c:v>8192</c:v>
                </c:pt>
                <c:pt idx="12446">
                  <c:v>12288</c:v>
                </c:pt>
                <c:pt idx="12447">
                  <c:v>8192</c:v>
                </c:pt>
                <c:pt idx="12448">
                  <c:v>8192</c:v>
                </c:pt>
                <c:pt idx="12449">
                  <c:v>8192</c:v>
                </c:pt>
                <c:pt idx="12450">
                  <c:v>8192</c:v>
                </c:pt>
                <c:pt idx="12451">
                  <c:v>8192</c:v>
                </c:pt>
                <c:pt idx="12452">
                  <c:v>8192</c:v>
                </c:pt>
                <c:pt idx="12453">
                  <c:v>8192</c:v>
                </c:pt>
                <c:pt idx="12454">
                  <c:v>8192</c:v>
                </c:pt>
                <c:pt idx="12455">
                  <c:v>8192</c:v>
                </c:pt>
                <c:pt idx="12456">
                  <c:v>8192</c:v>
                </c:pt>
                <c:pt idx="12457">
                  <c:v>8192</c:v>
                </c:pt>
                <c:pt idx="12458">
                  <c:v>8192</c:v>
                </c:pt>
                <c:pt idx="12459">
                  <c:v>8192</c:v>
                </c:pt>
                <c:pt idx="12460">
                  <c:v>4096</c:v>
                </c:pt>
                <c:pt idx="12461">
                  <c:v>8192</c:v>
                </c:pt>
                <c:pt idx="12462">
                  <c:v>8192</c:v>
                </c:pt>
                <c:pt idx="12463">
                  <c:v>8192</c:v>
                </c:pt>
                <c:pt idx="12464">
                  <c:v>8192</c:v>
                </c:pt>
                <c:pt idx="12465">
                  <c:v>8192</c:v>
                </c:pt>
                <c:pt idx="12466">
                  <c:v>8192</c:v>
                </c:pt>
                <c:pt idx="12467">
                  <c:v>8192</c:v>
                </c:pt>
                <c:pt idx="12468">
                  <c:v>8192</c:v>
                </c:pt>
                <c:pt idx="12469">
                  <c:v>12288</c:v>
                </c:pt>
                <c:pt idx="12470">
                  <c:v>12288</c:v>
                </c:pt>
                <c:pt idx="12471">
                  <c:v>12288</c:v>
                </c:pt>
                <c:pt idx="12472">
                  <c:v>12288</c:v>
                </c:pt>
                <c:pt idx="12473">
                  <c:v>8192</c:v>
                </c:pt>
                <c:pt idx="12474">
                  <c:v>8192</c:v>
                </c:pt>
                <c:pt idx="12475">
                  <c:v>8192</c:v>
                </c:pt>
                <c:pt idx="12476">
                  <c:v>8192</c:v>
                </c:pt>
                <c:pt idx="12477">
                  <c:v>8192</c:v>
                </c:pt>
                <c:pt idx="12478">
                  <c:v>8192</c:v>
                </c:pt>
                <c:pt idx="12479">
                  <c:v>8192</c:v>
                </c:pt>
                <c:pt idx="12480">
                  <c:v>8192</c:v>
                </c:pt>
                <c:pt idx="12481">
                  <c:v>8192</c:v>
                </c:pt>
                <c:pt idx="12482">
                  <c:v>8192</c:v>
                </c:pt>
                <c:pt idx="12483">
                  <c:v>12288</c:v>
                </c:pt>
                <c:pt idx="12484">
                  <c:v>4096</c:v>
                </c:pt>
                <c:pt idx="12485">
                  <c:v>4096</c:v>
                </c:pt>
                <c:pt idx="12486">
                  <c:v>8192</c:v>
                </c:pt>
                <c:pt idx="12487">
                  <c:v>4096</c:v>
                </c:pt>
                <c:pt idx="12488">
                  <c:v>4096</c:v>
                </c:pt>
                <c:pt idx="12489">
                  <c:v>8192</c:v>
                </c:pt>
                <c:pt idx="12490">
                  <c:v>8192</c:v>
                </c:pt>
                <c:pt idx="12491">
                  <c:v>8192</c:v>
                </c:pt>
                <c:pt idx="12492">
                  <c:v>8192</c:v>
                </c:pt>
                <c:pt idx="12493">
                  <c:v>8192</c:v>
                </c:pt>
                <c:pt idx="12494">
                  <c:v>8192</c:v>
                </c:pt>
                <c:pt idx="12495">
                  <c:v>8192</c:v>
                </c:pt>
                <c:pt idx="12496">
                  <c:v>8192</c:v>
                </c:pt>
                <c:pt idx="12497">
                  <c:v>4096</c:v>
                </c:pt>
                <c:pt idx="12498">
                  <c:v>4096</c:v>
                </c:pt>
                <c:pt idx="12499">
                  <c:v>8192</c:v>
                </c:pt>
                <c:pt idx="12500">
                  <c:v>4096</c:v>
                </c:pt>
                <c:pt idx="12501">
                  <c:v>4096</c:v>
                </c:pt>
                <c:pt idx="12502">
                  <c:v>8192</c:v>
                </c:pt>
                <c:pt idx="12503">
                  <c:v>8192</c:v>
                </c:pt>
                <c:pt idx="12504">
                  <c:v>8192</c:v>
                </c:pt>
                <c:pt idx="12505">
                  <c:v>8192</c:v>
                </c:pt>
                <c:pt idx="12506">
                  <c:v>8192</c:v>
                </c:pt>
                <c:pt idx="12507">
                  <c:v>4096</c:v>
                </c:pt>
                <c:pt idx="12508">
                  <c:v>8192</c:v>
                </c:pt>
                <c:pt idx="12509">
                  <c:v>8192</c:v>
                </c:pt>
                <c:pt idx="12510">
                  <c:v>8192</c:v>
                </c:pt>
                <c:pt idx="12511">
                  <c:v>8192</c:v>
                </c:pt>
                <c:pt idx="12512">
                  <c:v>8192</c:v>
                </c:pt>
                <c:pt idx="12513">
                  <c:v>8192</c:v>
                </c:pt>
                <c:pt idx="12514">
                  <c:v>8192</c:v>
                </c:pt>
                <c:pt idx="12515">
                  <c:v>8192</c:v>
                </c:pt>
                <c:pt idx="12516">
                  <c:v>8192</c:v>
                </c:pt>
                <c:pt idx="12517">
                  <c:v>8192</c:v>
                </c:pt>
                <c:pt idx="12518">
                  <c:v>8192</c:v>
                </c:pt>
                <c:pt idx="12519">
                  <c:v>8192</c:v>
                </c:pt>
                <c:pt idx="12520">
                  <c:v>8192</c:v>
                </c:pt>
                <c:pt idx="12521">
                  <c:v>8192</c:v>
                </c:pt>
                <c:pt idx="12522">
                  <c:v>8192</c:v>
                </c:pt>
                <c:pt idx="12523">
                  <c:v>8192</c:v>
                </c:pt>
                <c:pt idx="12524">
                  <c:v>8192</c:v>
                </c:pt>
                <c:pt idx="12525">
                  <c:v>8192</c:v>
                </c:pt>
                <c:pt idx="12526">
                  <c:v>8192</c:v>
                </c:pt>
                <c:pt idx="12527">
                  <c:v>8192</c:v>
                </c:pt>
                <c:pt idx="12528">
                  <c:v>12288</c:v>
                </c:pt>
                <c:pt idx="12529">
                  <c:v>12288</c:v>
                </c:pt>
                <c:pt idx="12530">
                  <c:v>12288</c:v>
                </c:pt>
                <c:pt idx="12531">
                  <c:v>12288</c:v>
                </c:pt>
                <c:pt idx="12532">
                  <c:v>4096</c:v>
                </c:pt>
                <c:pt idx="12533">
                  <c:v>8192</c:v>
                </c:pt>
                <c:pt idx="12534">
                  <c:v>8192</c:v>
                </c:pt>
                <c:pt idx="12535">
                  <c:v>8192</c:v>
                </c:pt>
                <c:pt idx="12536">
                  <c:v>8192</c:v>
                </c:pt>
                <c:pt idx="12537">
                  <c:v>8192</c:v>
                </c:pt>
                <c:pt idx="12538">
                  <c:v>8192</c:v>
                </c:pt>
                <c:pt idx="12539">
                  <c:v>8192</c:v>
                </c:pt>
                <c:pt idx="12540">
                  <c:v>8192</c:v>
                </c:pt>
                <c:pt idx="12541">
                  <c:v>8192</c:v>
                </c:pt>
                <c:pt idx="12542">
                  <c:v>8192</c:v>
                </c:pt>
                <c:pt idx="12543">
                  <c:v>8192</c:v>
                </c:pt>
                <c:pt idx="12544">
                  <c:v>8192</c:v>
                </c:pt>
                <c:pt idx="12545">
                  <c:v>8192</c:v>
                </c:pt>
                <c:pt idx="12546">
                  <c:v>8192</c:v>
                </c:pt>
                <c:pt idx="12547">
                  <c:v>8192</c:v>
                </c:pt>
                <c:pt idx="12548">
                  <c:v>8192</c:v>
                </c:pt>
                <c:pt idx="12549">
                  <c:v>8192</c:v>
                </c:pt>
                <c:pt idx="12550">
                  <c:v>8192</c:v>
                </c:pt>
                <c:pt idx="12551">
                  <c:v>8192</c:v>
                </c:pt>
                <c:pt idx="12552">
                  <c:v>8192</c:v>
                </c:pt>
                <c:pt idx="12553">
                  <c:v>8192</c:v>
                </c:pt>
                <c:pt idx="12554">
                  <c:v>8192</c:v>
                </c:pt>
                <c:pt idx="12555">
                  <c:v>8192</c:v>
                </c:pt>
                <c:pt idx="12556">
                  <c:v>12288</c:v>
                </c:pt>
                <c:pt idx="12557">
                  <c:v>8192</c:v>
                </c:pt>
                <c:pt idx="12558">
                  <c:v>8192</c:v>
                </c:pt>
                <c:pt idx="12559">
                  <c:v>8192</c:v>
                </c:pt>
                <c:pt idx="12560">
                  <c:v>8192</c:v>
                </c:pt>
                <c:pt idx="12561">
                  <c:v>4096</c:v>
                </c:pt>
                <c:pt idx="12562">
                  <c:v>4096</c:v>
                </c:pt>
                <c:pt idx="12563">
                  <c:v>4096</c:v>
                </c:pt>
                <c:pt idx="12564">
                  <c:v>4096</c:v>
                </c:pt>
                <c:pt idx="12565">
                  <c:v>8192</c:v>
                </c:pt>
                <c:pt idx="12566">
                  <c:v>8192</c:v>
                </c:pt>
                <c:pt idx="12567">
                  <c:v>8192</c:v>
                </c:pt>
                <c:pt idx="12568">
                  <c:v>8192</c:v>
                </c:pt>
                <c:pt idx="12569">
                  <c:v>8192</c:v>
                </c:pt>
                <c:pt idx="12570">
                  <c:v>8192</c:v>
                </c:pt>
                <c:pt idx="12571">
                  <c:v>4096</c:v>
                </c:pt>
                <c:pt idx="12572">
                  <c:v>8192</c:v>
                </c:pt>
                <c:pt idx="12573">
                  <c:v>4096</c:v>
                </c:pt>
                <c:pt idx="12574">
                  <c:v>4096</c:v>
                </c:pt>
                <c:pt idx="12575">
                  <c:v>4096</c:v>
                </c:pt>
                <c:pt idx="12576">
                  <c:v>8192</c:v>
                </c:pt>
                <c:pt idx="12577">
                  <c:v>8192</c:v>
                </c:pt>
                <c:pt idx="12578">
                  <c:v>8192</c:v>
                </c:pt>
                <c:pt idx="12579">
                  <c:v>8192</c:v>
                </c:pt>
                <c:pt idx="12580">
                  <c:v>8192</c:v>
                </c:pt>
                <c:pt idx="12581">
                  <c:v>8192</c:v>
                </c:pt>
                <c:pt idx="12582">
                  <c:v>4096</c:v>
                </c:pt>
                <c:pt idx="12583">
                  <c:v>4096</c:v>
                </c:pt>
                <c:pt idx="12584">
                  <c:v>4096</c:v>
                </c:pt>
                <c:pt idx="12585">
                  <c:v>4096</c:v>
                </c:pt>
                <c:pt idx="12586">
                  <c:v>8192</c:v>
                </c:pt>
                <c:pt idx="12587">
                  <c:v>8192</c:v>
                </c:pt>
                <c:pt idx="12588">
                  <c:v>8192</c:v>
                </c:pt>
                <c:pt idx="12589">
                  <c:v>8192</c:v>
                </c:pt>
                <c:pt idx="12590">
                  <c:v>8192</c:v>
                </c:pt>
                <c:pt idx="12591">
                  <c:v>8192</c:v>
                </c:pt>
                <c:pt idx="12592">
                  <c:v>4096</c:v>
                </c:pt>
                <c:pt idx="12593">
                  <c:v>8192</c:v>
                </c:pt>
                <c:pt idx="12594">
                  <c:v>8192</c:v>
                </c:pt>
                <c:pt idx="12595">
                  <c:v>8192</c:v>
                </c:pt>
                <c:pt idx="12596">
                  <c:v>8192</c:v>
                </c:pt>
                <c:pt idx="12597">
                  <c:v>8192</c:v>
                </c:pt>
                <c:pt idx="12598">
                  <c:v>8192</c:v>
                </c:pt>
                <c:pt idx="12599">
                  <c:v>8192</c:v>
                </c:pt>
                <c:pt idx="12600">
                  <c:v>8192</c:v>
                </c:pt>
                <c:pt idx="12601">
                  <c:v>4096</c:v>
                </c:pt>
                <c:pt idx="12602">
                  <c:v>8192</c:v>
                </c:pt>
                <c:pt idx="12603">
                  <c:v>4096</c:v>
                </c:pt>
                <c:pt idx="12604">
                  <c:v>4096</c:v>
                </c:pt>
                <c:pt idx="12605">
                  <c:v>4096</c:v>
                </c:pt>
                <c:pt idx="12606">
                  <c:v>4096</c:v>
                </c:pt>
                <c:pt idx="12607">
                  <c:v>8192</c:v>
                </c:pt>
                <c:pt idx="12608">
                  <c:v>8192</c:v>
                </c:pt>
                <c:pt idx="12609">
                  <c:v>4096</c:v>
                </c:pt>
                <c:pt idx="12610">
                  <c:v>4096</c:v>
                </c:pt>
                <c:pt idx="12611">
                  <c:v>4096</c:v>
                </c:pt>
                <c:pt idx="12612">
                  <c:v>4096</c:v>
                </c:pt>
                <c:pt idx="12613">
                  <c:v>8192</c:v>
                </c:pt>
                <c:pt idx="12614">
                  <c:v>8192</c:v>
                </c:pt>
                <c:pt idx="12615">
                  <c:v>8192</c:v>
                </c:pt>
                <c:pt idx="12616">
                  <c:v>8192</c:v>
                </c:pt>
                <c:pt idx="12617">
                  <c:v>4096</c:v>
                </c:pt>
                <c:pt idx="12618">
                  <c:v>4096</c:v>
                </c:pt>
                <c:pt idx="12619">
                  <c:v>4096</c:v>
                </c:pt>
                <c:pt idx="12620">
                  <c:v>4096</c:v>
                </c:pt>
                <c:pt idx="12621">
                  <c:v>8192</c:v>
                </c:pt>
                <c:pt idx="12622">
                  <c:v>4096</c:v>
                </c:pt>
                <c:pt idx="12623">
                  <c:v>8192</c:v>
                </c:pt>
                <c:pt idx="12624">
                  <c:v>8192</c:v>
                </c:pt>
                <c:pt idx="12625">
                  <c:v>8192</c:v>
                </c:pt>
                <c:pt idx="12626">
                  <c:v>8192</c:v>
                </c:pt>
                <c:pt idx="12627">
                  <c:v>4096</c:v>
                </c:pt>
                <c:pt idx="12628">
                  <c:v>8192</c:v>
                </c:pt>
                <c:pt idx="12629">
                  <c:v>12288</c:v>
                </c:pt>
                <c:pt idx="12630">
                  <c:v>4096</c:v>
                </c:pt>
                <c:pt idx="12631">
                  <c:v>12288</c:v>
                </c:pt>
                <c:pt idx="12632">
                  <c:v>4096</c:v>
                </c:pt>
                <c:pt idx="12633">
                  <c:v>12288</c:v>
                </c:pt>
                <c:pt idx="12634">
                  <c:v>4096</c:v>
                </c:pt>
                <c:pt idx="12635">
                  <c:v>4096</c:v>
                </c:pt>
                <c:pt idx="12636">
                  <c:v>12288</c:v>
                </c:pt>
                <c:pt idx="12637">
                  <c:v>4096</c:v>
                </c:pt>
                <c:pt idx="12638">
                  <c:v>4096</c:v>
                </c:pt>
                <c:pt idx="12639">
                  <c:v>8192</c:v>
                </c:pt>
                <c:pt idx="12640">
                  <c:v>12288</c:v>
                </c:pt>
                <c:pt idx="12641">
                  <c:v>12288</c:v>
                </c:pt>
                <c:pt idx="12642">
                  <c:v>12288</c:v>
                </c:pt>
                <c:pt idx="12643">
                  <c:v>12288</c:v>
                </c:pt>
                <c:pt idx="12644">
                  <c:v>4096</c:v>
                </c:pt>
                <c:pt idx="12645">
                  <c:v>12288</c:v>
                </c:pt>
                <c:pt idx="12646">
                  <c:v>4096</c:v>
                </c:pt>
                <c:pt idx="12647">
                  <c:v>4096</c:v>
                </c:pt>
                <c:pt idx="12648">
                  <c:v>4096</c:v>
                </c:pt>
                <c:pt idx="12649">
                  <c:v>4096</c:v>
                </c:pt>
                <c:pt idx="12650">
                  <c:v>8192</c:v>
                </c:pt>
                <c:pt idx="12651">
                  <c:v>8192</c:v>
                </c:pt>
                <c:pt idx="12652">
                  <c:v>12288</c:v>
                </c:pt>
                <c:pt idx="12653">
                  <c:v>12288</c:v>
                </c:pt>
                <c:pt idx="12654">
                  <c:v>8192</c:v>
                </c:pt>
                <c:pt idx="12655">
                  <c:v>8192</c:v>
                </c:pt>
                <c:pt idx="12656">
                  <c:v>12288</c:v>
                </c:pt>
                <c:pt idx="12657">
                  <c:v>8192</c:v>
                </c:pt>
                <c:pt idx="12658">
                  <c:v>8192</c:v>
                </c:pt>
                <c:pt idx="12659">
                  <c:v>12288</c:v>
                </c:pt>
                <c:pt idx="12660">
                  <c:v>8192</c:v>
                </c:pt>
                <c:pt idx="12661">
                  <c:v>8192</c:v>
                </c:pt>
                <c:pt idx="12662">
                  <c:v>4096</c:v>
                </c:pt>
                <c:pt idx="12663">
                  <c:v>4096</c:v>
                </c:pt>
                <c:pt idx="12664">
                  <c:v>4096</c:v>
                </c:pt>
                <c:pt idx="12665">
                  <c:v>4096</c:v>
                </c:pt>
                <c:pt idx="12666">
                  <c:v>8192</c:v>
                </c:pt>
                <c:pt idx="12667">
                  <c:v>8192</c:v>
                </c:pt>
                <c:pt idx="12668">
                  <c:v>8192</c:v>
                </c:pt>
                <c:pt idx="12669">
                  <c:v>8192</c:v>
                </c:pt>
                <c:pt idx="12670">
                  <c:v>8192</c:v>
                </c:pt>
                <c:pt idx="12671">
                  <c:v>4096</c:v>
                </c:pt>
                <c:pt idx="12672">
                  <c:v>8192</c:v>
                </c:pt>
                <c:pt idx="12673">
                  <c:v>4096</c:v>
                </c:pt>
                <c:pt idx="12674">
                  <c:v>4096</c:v>
                </c:pt>
                <c:pt idx="12675">
                  <c:v>8192</c:v>
                </c:pt>
                <c:pt idx="12676">
                  <c:v>4096</c:v>
                </c:pt>
                <c:pt idx="12677">
                  <c:v>8192</c:v>
                </c:pt>
                <c:pt idx="12678">
                  <c:v>12288</c:v>
                </c:pt>
                <c:pt idx="12679">
                  <c:v>4096</c:v>
                </c:pt>
                <c:pt idx="12680">
                  <c:v>8192</c:v>
                </c:pt>
                <c:pt idx="12681">
                  <c:v>8192</c:v>
                </c:pt>
                <c:pt idx="12682">
                  <c:v>8192</c:v>
                </c:pt>
                <c:pt idx="12683">
                  <c:v>8192</c:v>
                </c:pt>
                <c:pt idx="12684">
                  <c:v>8192</c:v>
                </c:pt>
                <c:pt idx="12685">
                  <c:v>8192</c:v>
                </c:pt>
                <c:pt idx="12686">
                  <c:v>8192</c:v>
                </c:pt>
                <c:pt idx="12687">
                  <c:v>8192</c:v>
                </c:pt>
                <c:pt idx="12688">
                  <c:v>8192</c:v>
                </c:pt>
                <c:pt idx="12689">
                  <c:v>8192</c:v>
                </c:pt>
                <c:pt idx="12690">
                  <c:v>4096</c:v>
                </c:pt>
                <c:pt idx="12691">
                  <c:v>12288</c:v>
                </c:pt>
                <c:pt idx="12692">
                  <c:v>4096</c:v>
                </c:pt>
                <c:pt idx="12693">
                  <c:v>8192</c:v>
                </c:pt>
                <c:pt idx="12694">
                  <c:v>8192</c:v>
                </c:pt>
                <c:pt idx="12695">
                  <c:v>8192</c:v>
                </c:pt>
                <c:pt idx="12696">
                  <c:v>8192</c:v>
                </c:pt>
                <c:pt idx="12697">
                  <c:v>8192</c:v>
                </c:pt>
                <c:pt idx="12698">
                  <c:v>8192</c:v>
                </c:pt>
                <c:pt idx="12699">
                  <c:v>8192</c:v>
                </c:pt>
                <c:pt idx="12700">
                  <c:v>8192</c:v>
                </c:pt>
                <c:pt idx="12701">
                  <c:v>8192</c:v>
                </c:pt>
                <c:pt idx="12702">
                  <c:v>8192</c:v>
                </c:pt>
                <c:pt idx="12703">
                  <c:v>4096</c:v>
                </c:pt>
                <c:pt idx="12704">
                  <c:v>4096</c:v>
                </c:pt>
                <c:pt idx="12705">
                  <c:v>4096</c:v>
                </c:pt>
                <c:pt idx="12706">
                  <c:v>4096</c:v>
                </c:pt>
                <c:pt idx="12707">
                  <c:v>8192</c:v>
                </c:pt>
                <c:pt idx="12708">
                  <c:v>8192</c:v>
                </c:pt>
                <c:pt idx="12709">
                  <c:v>8192</c:v>
                </c:pt>
                <c:pt idx="12710">
                  <c:v>8192</c:v>
                </c:pt>
                <c:pt idx="12711">
                  <c:v>8192</c:v>
                </c:pt>
                <c:pt idx="12712">
                  <c:v>4096</c:v>
                </c:pt>
                <c:pt idx="12713">
                  <c:v>8192</c:v>
                </c:pt>
                <c:pt idx="12714">
                  <c:v>8192</c:v>
                </c:pt>
                <c:pt idx="12715">
                  <c:v>8192</c:v>
                </c:pt>
                <c:pt idx="12716">
                  <c:v>8192</c:v>
                </c:pt>
                <c:pt idx="12717">
                  <c:v>8192</c:v>
                </c:pt>
                <c:pt idx="12718">
                  <c:v>8192</c:v>
                </c:pt>
                <c:pt idx="12719">
                  <c:v>8192</c:v>
                </c:pt>
                <c:pt idx="12720">
                  <c:v>8192</c:v>
                </c:pt>
                <c:pt idx="12721">
                  <c:v>8192</c:v>
                </c:pt>
                <c:pt idx="12722">
                  <c:v>8192</c:v>
                </c:pt>
                <c:pt idx="12723">
                  <c:v>8192</c:v>
                </c:pt>
                <c:pt idx="12724">
                  <c:v>8192</c:v>
                </c:pt>
                <c:pt idx="12725">
                  <c:v>8192</c:v>
                </c:pt>
                <c:pt idx="12726">
                  <c:v>8192</c:v>
                </c:pt>
                <c:pt idx="12727">
                  <c:v>4096</c:v>
                </c:pt>
                <c:pt idx="12728">
                  <c:v>4096</c:v>
                </c:pt>
                <c:pt idx="12729">
                  <c:v>4096</c:v>
                </c:pt>
                <c:pt idx="12730">
                  <c:v>4096</c:v>
                </c:pt>
                <c:pt idx="12731">
                  <c:v>8192</c:v>
                </c:pt>
                <c:pt idx="12732">
                  <c:v>8192</c:v>
                </c:pt>
                <c:pt idx="12733">
                  <c:v>8192</c:v>
                </c:pt>
                <c:pt idx="12734">
                  <c:v>4096</c:v>
                </c:pt>
                <c:pt idx="12735">
                  <c:v>4096</c:v>
                </c:pt>
                <c:pt idx="12736">
                  <c:v>4096</c:v>
                </c:pt>
                <c:pt idx="12737">
                  <c:v>4096</c:v>
                </c:pt>
                <c:pt idx="12738">
                  <c:v>12288</c:v>
                </c:pt>
                <c:pt idx="12739">
                  <c:v>8192</c:v>
                </c:pt>
                <c:pt idx="12740">
                  <c:v>12288</c:v>
                </c:pt>
                <c:pt idx="12741">
                  <c:v>8192</c:v>
                </c:pt>
                <c:pt idx="12742">
                  <c:v>12288</c:v>
                </c:pt>
                <c:pt idx="12743">
                  <c:v>8192</c:v>
                </c:pt>
                <c:pt idx="12744">
                  <c:v>8192</c:v>
                </c:pt>
                <c:pt idx="12745">
                  <c:v>12288</c:v>
                </c:pt>
                <c:pt idx="12746">
                  <c:v>8192</c:v>
                </c:pt>
                <c:pt idx="12747">
                  <c:v>4096</c:v>
                </c:pt>
                <c:pt idx="12748">
                  <c:v>12288</c:v>
                </c:pt>
                <c:pt idx="12749">
                  <c:v>12288</c:v>
                </c:pt>
                <c:pt idx="12750">
                  <c:v>12288</c:v>
                </c:pt>
                <c:pt idx="12751">
                  <c:v>12288</c:v>
                </c:pt>
                <c:pt idx="12752">
                  <c:v>8192</c:v>
                </c:pt>
                <c:pt idx="12753">
                  <c:v>4096</c:v>
                </c:pt>
                <c:pt idx="12754">
                  <c:v>4096</c:v>
                </c:pt>
                <c:pt idx="12755">
                  <c:v>4096</c:v>
                </c:pt>
                <c:pt idx="12756">
                  <c:v>4096</c:v>
                </c:pt>
                <c:pt idx="12757">
                  <c:v>4096</c:v>
                </c:pt>
                <c:pt idx="12758">
                  <c:v>8192</c:v>
                </c:pt>
                <c:pt idx="12759">
                  <c:v>4096</c:v>
                </c:pt>
                <c:pt idx="12760">
                  <c:v>4096</c:v>
                </c:pt>
                <c:pt idx="12761">
                  <c:v>8192</c:v>
                </c:pt>
                <c:pt idx="12762">
                  <c:v>8192</c:v>
                </c:pt>
                <c:pt idx="12763">
                  <c:v>4096</c:v>
                </c:pt>
                <c:pt idx="12764">
                  <c:v>8192</c:v>
                </c:pt>
                <c:pt idx="12765">
                  <c:v>8192</c:v>
                </c:pt>
                <c:pt idx="12766">
                  <c:v>4096</c:v>
                </c:pt>
                <c:pt idx="12767">
                  <c:v>4096</c:v>
                </c:pt>
                <c:pt idx="12768">
                  <c:v>4096</c:v>
                </c:pt>
                <c:pt idx="12769">
                  <c:v>4096</c:v>
                </c:pt>
                <c:pt idx="12770">
                  <c:v>4096</c:v>
                </c:pt>
                <c:pt idx="12771">
                  <c:v>8192</c:v>
                </c:pt>
                <c:pt idx="12772">
                  <c:v>8192</c:v>
                </c:pt>
                <c:pt idx="12773">
                  <c:v>8192</c:v>
                </c:pt>
                <c:pt idx="12774">
                  <c:v>8192</c:v>
                </c:pt>
                <c:pt idx="12775">
                  <c:v>12288</c:v>
                </c:pt>
                <c:pt idx="12776">
                  <c:v>4096</c:v>
                </c:pt>
                <c:pt idx="12777">
                  <c:v>8192</c:v>
                </c:pt>
                <c:pt idx="12778">
                  <c:v>8192</c:v>
                </c:pt>
                <c:pt idx="12779">
                  <c:v>8192</c:v>
                </c:pt>
                <c:pt idx="12780">
                  <c:v>8192</c:v>
                </c:pt>
                <c:pt idx="12781">
                  <c:v>12288</c:v>
                </c:pt>
                <c:pt idx="12782">
                  <c:v>4096</c:v>
                </c:pt>
                <c:pt idx="12783">
                  <c:v>4096</c:v>
                </c:pt>
                <c:pt idx="12784">
                  <c:v>4096</c:v>
                </c:pt>
                <c:pt idx="12785">
                  <c:v>4096</c:v>
                </c:pt>
                <c:pt idx="12786">
                  <c:v>4096</c:v>
                </c:pt>
                <c:pt idx="12787">
                  <c:v>4096</c:v>
                </c:pt>
                <c:pt idx="12788">
                  <c:v>4096</c:v>
                </c:pt>
                <c:pt idx="12789">
                  <c:v>4096</c:v>
                </c:pt>
                <c:pt idx="12790">
                  <c:v>4096</c:v>
                </c:pt>
                <c:pt idx="12791">
                  <c:v>8192</c:v>
                </c:pt>
                <c:pt idx="12792">
                  <c:v>8192</c:v>
                </c:pt>
                <c:pt idx="12793">
                  <c:v>8192</c:v>
                </c:pt>
                <c:pt idx="12794">
                  <c:v>8192</c:v>
                </c:pt>
                <c:pt idx="12795">
                  <c:v>8192</c:v>
                </c:pt>
                <c:pt idx="12796">
                  <c:v>8192</c:v>
                </c:pt>
                <c:pt idx="12797">
                  <c:v>8192</c:v>
                </c:pt>
                <c:pt idx="12798">
                  <c:v>8192</c:v>
                </c:pt>
                <c:pt idx="12799">
                  <c:v>8192</c:v>
                </c:pt>
                <c:pt idx="12800">
                  <c:v>8192</c:v>
                </c:pt>
                <c:pt idx="12801">
                  <c:v>8192</c:v>
                </c:pt>
                <c:pt idx="12802">
                  <c:v>8192</c:v>
                </c:pt>
                <c:pt idx="12803">
                  <c:v>8192</c:v>
                </c:pt>
                <c:pt idx="12804">
                  <c:v>8192</c:v>
                </c:pt>
                <c:pt idx="12805">
                  <c:v>4096</c:v>
                </c:pt>
                <c:pt idx="12806">
                  <c:v>4096</c:v>
                </c:pt>
                <c:pt idx="12807">
                  <c:v>8192</c:v>
                </c:pt>
                <c:pt idx="12808">
                  <c:v>8192</c:v>
                </c:pt>
                <c:pt idx="12809">
                  <c:v>8192</c:v>
                </c:pt>
                <c:pt idx="12810">
                  <c:v>8192</c:v>
                </c:pt>
                <c:pt idx="12811">
                  <c:v>8192</c:v>
                </c:pt>
                <c:pt idx="12812">
                  <c:v>8192</c:v>
                </c:pt>
                <c:pt idx="12813">
                  <c:v>8192</c:v>
                </c:pt>
                <c:pt idx="12814">
                  <c:v>8192</c:v>
                </c:pt>
                <c:pt idx="12815">
                  <c:v>4096</c:v>
                </c:pt>
                <c:pt idx="12816">
                  <c:v>4096</c:v>
                </c:pt>
                <c:pt idx="12817">
                  <c:v>12288</c:v>
                </c:pt>
                <c:pt idx="12818">
                  <c:v>4096</c:v>
                </c:pt>
                <c:pt idx="12819">
                  <c:v>12288</c:v>
                </c:pt>
                <c:pt idx="12820">
                  <c:v>12288</c:v>
                </c:pt>
                <c:pt idx="12821">
                  <c:v>4096</c:v>
                </c:pt>
                <c:pt idx="12822">
                  <c:v>4096</c:v>
                </c:pt>
                <c:pt idx="12823">
                  <c:v>12288</c:v>
                </c:pt>
                <c:pt idx="12824">
                  <c:v>8192</c:v>
                </c:pt>
                <c:pt idx="12825">
                  <c:v>8192</c:v>
                </c:pt>
                <c:pt idx="12826">
                  <c:v>12288</c:v>
                </c:pt>
                <c:pt idx="12827">
                  <c:v>12288</c:v>
                </c:pt>
                <c:pt idx="12828">
                  <c:v>12288</c:v>
                </c:pt>
                <c:pt idx="12829">
                  <c:v>12288</c:v>
                </c:pt>
                <c:pt idx="12830">
                  <c:v>8192</c:v>
                </c:pt>
                <c:pt idx="12831">
                  <c:v>8192</c:v>
                </c:pt>
                <c:pt idx="12832">
                  <c:v>8192</c:v>
                </c:pt>
                <c:pt idx="12833">
                  <c:v>8192</c:v>
                </c:pt>
                <c:pt idx="12834">
                  <c:v>8192</c:v>
                </c:pt>
                <c:pt idx="12835">
                  <c:v>8192</c:v>
                </c:pt>
                <c:pt idx="12836">
                  <c:v>8192</c:v>
                </c:pt>
                <c:pt idx="12837">
                  <c:v>4096</c:v>
                </c:pt>
                <c:pt idx="12838">
                  <c:v>4096</c:v>
                </c:pt>
                <c:pt idx="12839">
                  <c:v>4096</c:v>
                </c:pt>
                <c:pt idx="12840">
                  <c:v>8192</c:v>
                </c:pt>
                <c:pt idx="12841">
                  <c:v>4096</c:v>
                </c:pt>
                <c:pt idx="12842">
                  <c:v>8192</c:v>
                </c:pt>
                <c:pt idx="12843">
                  <c:v>8192</c:v>
                </c:pt>
                <c:pt idx="12844">
                  <c:v>8192</c:v>
                </c:pt>
                <c:pt idx="12845">
                  <c:v>8192</c:v>
                </c:pt>
                <c:pt idx="12846">
                  <c:v>8192</c:v>
                </c:pt>
                <c:pt idx="12847">
                  <c:v>8192</c:v>
                </c:pt>
                <c:pt idx="12848">
                  <c:v>8192</c:v>
                </c:pt>
                <c:pt idx="12849">
                  <c:v>12288</c:v>
                </c:pt>
                <c:pt idx="12850">
                  <c:v>8192</c:v>
                </c:pt>
                <c:pt idx="12851">
                  <c:v>8192</c:v>
                </c:pt>
                <c:pt idx="12852">
                  <c:v>8192</c:v>
                </c:pt>
                <c:pt idx="12853">
                  <c:v>8192</c:v>
                </c:pt>
                <c:pt idx="12854">
                  <c:v>8192</c:v>
                </c:pt>
                <c:pt idx="12855">
                  <c:v>8192</c:v>
                </c:pt>
                <c:pt idx="12856">
                  <c:v>8192</c:v>
                </c:pt>
                <c:pt idx="12857">
                  <c:v>12288</c:v>
                </c:pt>
                <c:pt idx="12858">
                  <c:v>8192</c:v>
                </c:pt>
                <c:pt idx="12859">
                  <c:v>8192</c:v>
                </c:pt>
                <c:pt idx="12860">
                  <c:v>4096</c:v>
                </c:pt>
                <c:pt idx="12861">
                  <c:v>4096</c:v>
                </c:pt>
                <c:pt idx="12862">
                  <c:v>8192</c:v>
                </c:pt>
                <c:pt idx="12863">
                  <c:v>8192</c:v>
                </c:pt>
                <c:pt idx="12864">
                  <c:v>8192</c:v>
                </c:pt>
                <c:pt idx="12865">
                  <c:v>8192</c:v>
                </c:pt>
                <c:pt idx="12866">
                  <c:v>4096</c:v>
                </c:pt>
                <c:pt idx="12867">
                  <c:v>4096</c:v>
                </c:pt>
                <c:pt idx="12868">
                  <c:v>4096</c:v>
                </c:pt>
                <c:pt idx="12869">
                  <c:v>4096</c:v>
                </c:pt>
                <c:pt idx="12870">
                  <c:v>8192</c:v>
                </c:pt>
                <c:pt idx="12871">
                  <c:v>8192</c:v>
                </c:pt>
                <c:pt idx="12872">
                  <c:v>8192</c:v>
                </c:pt>
                <c:pt idx="12873">
                  <c:v>8192</c:v>
                </c:pt>
                <c:pt idx="12874">
                  <c:v>8192</c:v>
                </c:pt>
                <c:pt idx="12875">
                  <c:v>8192</c:v>
                </c:pt>
                <c:pt idx="12876">
                  <c:v>8192</c:v>
                </c:pt>
                <c:pt idx="12877">
                  <c:v>8192</c:v>
                </c:pt>
                <c:pt idx="12878">
                  <c:v>8192</c:v>
                </c:pt>
                <c:pt idx="12879">
                  <c:v>8192</c:v>
                </c:pt>
                <c:pt idx="12880">
                  <c:v>8192</c:v>
                </c:pt>
                <c:pt idx="12881">
                  <c:v>8192</c:v>
                </c:pt>
                <c:pt idx="12882">
                  <c:v>8192</c:v>
                </c:pt>
                <c:pt idx="12883">
                  <c:v>8192</c:v>
                </c:pt>
                <c:pt idx="12884">
                  <c:v>8192</c:v>
                </c:pt>
                <c:pt idx="12885">
                  <c:v>8192</c:v>
                </c:pt>
                <c:pt idx="12886">
                  <c:v>8192</c:v>
                </c:pt>
                <c:pt idx="12887">
                  <c:v>16384</c:v>
                </c:pt>
                <c:pt idx="12888">
                  <c:v>16384</c:v>
                </c:pt>
                <c:pt idx="12889">
                  <c:v>8192</c:v>
                </c:pt>
                <c:pt idx="12890">
                  <c:v>16384</c:v>
                </c:pt>
                <c:pt idx="12891">
                  <c:v>16384</c:v>
                </c:pt>
                <c:pt idx="12892">
                  <c:v>4096</c:v>
                </c:pt>
                <c:pt idx="12893">
                  <c:v>8192</c:v>
                </c:pt>
                <c:pt idx="12894">
                  <c:v>8192</c:v>
                </c:pt>
                <c:pt idx="12895">
                  <c:v>8192</c:v>
                </c:pt>
                <c:pt idx="12896">
                  <c:v>8192</c:v>
                </c:pt>
                <c:pt idx="12897">
                  <c:v>8192</c:v>
                </c:pt>
                <c:pt idx="12898">
                  <c:v>8192</c:v>
                </c:pt>
                <c:pt idx="12899">
                  <c:v>8192</c:v>
                </c:pt>
                <c:pt idx="12900">
                  <c:v>8192</c:v>
                </c:pt>
                <c:pt idx="12901">
                  <c:v>8192</c:v>
                </c:pt>
                <c:pt idx="12902">
                  <c:v>8192</c:v>
                </c:pt>
                <c:pt idx="12903">
                  <c:v>8192</c:v>
                </c:pt>
                <c:pt idx="12904">
                  <c:v>4096</c:v>
                </c:pt>
                <c:pt idx="12905">
                  <c:v>4096</c:v>
                </c:pt>
                <c:pt idx="12906">
                  <c:v>4096</c:v>
                </c:pt>
                <c:pt idx="12907">
                  <c:v>8192</c:v>
                </c:pt>
                <c:pt idx="12908">
                  <c:v>4096</c:v>
                </c:pt>
                <c:pt idx="12909">
                  <c:v>8192</c:v>
                </c:pt>
                <c:pt idx="12910">
                  <c:v>8192</c:v>
                </c:pt>
                <c:pt idx="12911">
                  <c:v>8192</c:v>
                </c:pt>
                <c:pt idx="12912">
                  <c:v>16384</c:v>
                </c:pt>
                <c:pt idx="12913">
                  <c:v>12288</c:v>
                </c:pt>
                <c:pt idx="12914">
                  <c:v>12288</c:v>
                </c:pt>
                <c:pt idx="12915">
                  <c:v>12288</c:v>
                </c:pt>
                <c:pt idx="12916">
                  <c:v>12288</c:v>
                </c:pt>
                <c:pt idx="12917">
                  <c:v>8192</c:v>
                </c:pt>
                <c:pt idx="12918">
                  <c:v>8192</c:v>
                </c:pt>
                <c:pt idx="12919">
                  <c:v>8192</c:v>
                </c:pt>
                <c:pt idx="12920">
                  <c:v>8192</c:v>
                </c:pt>
                <c:pt idx="12921">
                  <c:v>8192</c:v>
                </c:pt>
                <c:pt idx="12922">
                  <c:v>8192</c:v>
                </c:pt>
                <c:pt idx="12923">
                  <c:v>8192</c:v>
                </c:pt>
                <c:pt idx="12924">
                  <c:v>8192</c:v>
                </c:pt>
                <c:pt idx="12925">
                  <c:v>8192</c:v>
                </c:pt>
                <c:pt idx="12926">
                  <c:v>4096</c:v>
                </c:pt>
                <c:pt idx="12927">
                  <c:v>8192</c:v>
                </c:pt>
                <c:pt idx="12928">
                  <c:v>12288</c:v>
                </c:pt>
                <c:pt idx="12929">
                  <c:v>12288</c:v>
                </c:pt>
                <c:pt idx="12930">
                  <c:v>12288</c:v>
                </c:pt>
                <c:pt idx="12931">
                  <c:v>12288</c:v>
                </c:pt>
                <c:pt idx="12932">
                  <c:v>8192</c:v>
                </c:pt>
                <c:pt idx="12933">
                  <c:v>4096</c:v>
                </c:pt>
                <c:pt idx="12934">
                  <c:v>4096</c:v>
                </c:pt>
                <c:pt idx="12935">
                  <c:v>4096</c:v>
                </c:pt>
                <c:pt idx="12936">
                  <c:v>4096</c:v>
                </c:pt>
                <c:pt idx="12937">
                  <c:v>8192</c:v>
                </c:pt>
                <c:pt idx="12938">
                  <c:v>8192</c:v>
                </c:pt>
                <c:pt idx="12939">
                  <c:v>8192</c:v>
                </c:pt>
                <c:pt idx="12940">
                  <c:v>8192</c:v>
                </c:pt>
                <c:pt idx="12941">
                  <c:v>12288</c:v>
                </c:pt>
                <c:pt idx="12942">
                  <c:v>4096</c:v>
                </c:pt>
                <c:pt idx="12943">
                  <c:v>4096</c:v>
                </c:pt>
                <c:pt idx="12944">
                  <c:v>8192</c:v>
                </c:pt>
                <c:pt idx="12945">
                  <c:v>4096</c:v>
                </c:pt>
                <c:pt idx="12946">
                  <c:v>4096</c:v>
                </c:pt>
                <c:pt idx="12947">
                  <c:v>8192</c:v>
                </c:pt>
                <c:pt idx="12948">
                  <c:v>8192</c:v>
                </c:pt>
                <c:pt idx="12949">
                  <c:v>8192</c:v>
                </c:pt>
                <c:pt idx="12950">
                  <c:v>8192</c:v>
                </c:pt>
                <c:pt idx="12951">
                  <c:v>8192</c:v>
                </c:pt>
                <c:pt idx="12952">
                  <c:v>8192</c:v>
                </c:pt>
                <c:pt idx="12953">
                  <c:v>12288</c:v>
                </c:pt>
                <c:pt idx="12954">
                  <c:v>4096</c:v>
                </c:pt>
                <c:pt idx="12955">
                  <c:v>4096</c:v>
                </c:pt>
                <c:pt idx="12956">
                  <c:v>4096</c:v>
                </c:pt>
                <c:pt idx="12957">
                  <c:v>4096</c:v>
                </c:pt>
                <c:pt idx="12958">
                  <c:v>4096</c:v>
                </c:pt>
                <c:pt idx="12959">
                  <c:v>4096</c:v>
                </c:pt>
                <c:pt idx="12960">
                  <c:v>8192</c:v>
                </c:pt>
                <c:pt idx="12961">
                  <c:v>8192</c:v>
                </c:pt>
                <c:pt idx="12962">
                  <c:v>8192</c:v>
                </c:pt>
                <c:pt idx="12963">
                  <c:v>8192</c:v>
                </c:pt>
                <c:pt idx="12964">
                  <c:v>8192</c:v>
                </c:pt>
                <c:pt idx="12965">
                  <c:v>8192</c:v>
                </c:pt>
                <c:pt idx="12966">
                  <c:v>8192</c:v>
                </c:pt>
                <c:pt idx="12967">
                  <c:v>8192</c:v>
                </c:pt>
                <c:pt idx="12968">
                  <c:v>8192</c:v>
                </c:pt>
                <c:pt idx="12969">
                  <c:v>4096</c:v>
                </c:pt>
                <c:pt idx="12970">
                  <c:v>8192</c:v>
                </c:pt>
                <c:pt idx="12971">
                  <c:v>8192</c:v>
                </c:pt>
                <c:pt idx="12972">
                  <c:v>8192</c:v>
                </c:pt>
                <c:pt idx="12973">
                  <c:v>8192</c:v>
                </c:pt>
                <c:pt idx="12974">
                  <c:v>4096</c:v>
                </c:pt>
                <c:pt idx="12975">
                  <c:v>8192</c:v>
                </c:pt>
                <c:pt idx="12976">
                  <c:v>4096</c:v>
                </c:pt>
                <c:pt idx="12977">
                  <c:v>8192</c:v>
                </c:pt>
                <c:pt idx="12978">
                  <c:v>4096</c:v>
                </c:pt>
                <c:pt idx="12979">
                  <c:v>8192</c:v>
                </c:pt>
                <c:pt idx="12980">
                  <c:v>4096</c:v>
                </c:pt>
                <c:pt idx="12981">
                  <c:v>8192</c:v>
                </c:pt>
                <c:pt idx="12982">
                  <c:v>8192</c:v>
                </c:pt>
                <c:pt idx="12983">
                  <c:v>8192</c:v>
                </c:pt>
                <c:pt idx="12984">
                  <c:v>8192</c:v>
                </c:pt>
                <c:pt idx="12985">
                  <c:v>8192</c:v>
                </c:pt>
                <c:pt idx="12986">
                  <c:v>8192</c:v>
                </c:pt>
                <c:pt idx="12987">
                  <c:v>8192</c:v>
                </c:pt>
                <c:pt idx="12988">
                  <c:v>8192</c:v>
                </c:pt>
                <c:pt idx="12989">
                  <c:v>8192</c:v>
                </c:pt>
                <c:pt idx="12990">
                  <c:v>8192</c:v>
                </c:pt>
                <c:pt idx="12991">
                  <c:v>8192</c:v>
                </c:pt>
                <c:pt idx="12992">
                  <c:v>8192</c:v>
                </c:pt>
                <c:pt idx="12993">
                  <c:v>8192</c:v>
                </c:pt>
                <c:pt idx="12994">
                  <c:v>8192</c:v>
                </c:pt>
                <c:pt idx="12995">
                  <c:v>8192</c:v>
                </c:pt>
                <c:pt idx="12996">
                  <c:v>8192</c:v>
                </c:pt>
                <c:pt idx="12997">
                  <c:v>8192</c:v>
                </c:pt>
                <c:pt idx="12998">
                  <c:v>8192</c:v>
                </c:pt>
                <c:pt idx="12999">
                  <c:v>8192</c:v>
                </c:pt>
                <c:pt idx="13000">
                  <c:v>8192</c:v>
                </c:pt>
                <c:pt idx="13001">
                  <c:v>8192</c:v>
                </c:pt>
                <c:pt idx="13002">
                  <c:v>8192</c:v>
                </c:pt>
                <c:pt idx="13003">
                  <c:v>8192</c:v>
                </c:pt>
                <c:pt idx="13004">
                  <c:v>4096</c:v>
                </c:pt>
                <c:pt idx="13005">
                  <c:v>8192</c:v>
                </c:pt>
                <c:pt idx="13006">
                  <c:v>8192</c:v>
                </c:pt>
                <c:pt idx="13007">
                  <c:v>8192</c:v>
                </c:pt>
                <c:pt idx="13008">
                  <c:v>8192</c:v>
                </c:pt>
                <c:pt idx="13009">
                  <c:v>4096</c:v>
                </c:pt>
                <c:pt idx="13010">
                  <c:v>4096</c:v>
                </c:pt>
                <c:pt idx="13011">
                  <c:v>8192</c:v>
                </c:pt>
                <c:pt idx="13012">
                  <c:v>8192</c:v>
                </c:pt>
                <c:pt idx="13013">
                  <c:v>8192</c:v>
                </c:pt>
                <c:pt idx="13014">
                  <c:v>4096</c:v>
                </c:pt>
                <c:pt idx="13015">
                  <c:v>8192</c:v>
                </c:pt>
                <c:pt idx="13016">
                  <c:v>4096</c:v>
                </c:pt>
                <c:pt idx="13017">
                  <c:v>8192</c:v>
                </c:pt>
                <c:pt idx="13018">
                  <c:v>8192</c:v>
                </c:pt>
                <c:pt idx="13019">
                  <c:v>8192</c:v>
                </c:pt>
                <c:pt idx="13020">
                  <c:v>8192</c:v>
                </c:pt>
                <c:pt idx="13021">
                  <c:v>8192</c:v>
                </c:pt>
                <c:pt idx="13022">
                  <c:v>8192</c:v>
                </c:pt>
                <c:pt idx="13023">
                  <c:v>8192</c:v>
                </c:pt>
                <c:pt idx="13024">
                  <c:v>8192</c:v>
                </c:pt>
                <c:pt idx="13025">
                  <c:v>8192</c:v>
                </c:pt>
                <c:pt idx="13026">
                  <c:v>8192</c:v>
                </c:pt>
                <c:pt idx="13027">
                  <c:v>8192</c:v>
                </c:pt>
                <c:pt idx="13028">
                  <c:v>8192</c:v>
                </c:pt>
                <c:pt idx="13029">
                  <c:v>8192</c:v>
                </c:pt>
                <c:pt idx="13030">
                  <c:v>8192</c:v>
                </c:pt>
                <c:pt idx="13031">
                  <c:v>8192</c:v>
                </c:pt>
                <c:pt idx="13032">
                  <c:v>4096</c:v>
                </c:pt>
                <c:pt idx="13033">
                  <c:v>8192</c:v>
                </c:pt>
                <c:pt idx="13034">
                  <c:v>8192</c:v>
                </c:pt>
                <c:pt idx="13035">
                  <c:v>8192</c:v>
                </c:pt>
                <c:pt idx="13036">
                  <c:v>8192</c:v>
                </c:pt>
                <c:pt idx="13037">
                  <c:v>16384</c:v>
                </c:pt>
                <c:pt idx="13038">
                  <c:v>16384</c:v>
                </c:pt>
                <c:pt idx="13039">
                  <c:v>8192</c:v>
                </c:pt>
                <c:pt idx="13040">
                  <c:v>8192</c:v>
                </c:pt>
                <c:pt idx="13041">
                  <c:v>16384</c:v>
                </c:pt>
                <c:pt idx="13042">
                  <c:v>16384</c:v>
                </c:pt>
                <c:pt idx="13043">
                  <c:v>8192</c:v>
                </c:pt>
                <c:pt idx="13044">
                  <c:v>8192</c:v>
                </c:pt>
                <c:pt idx="13045">
                  <c:v>8192</c:v>
                </c:pt>
                <c:pt idx="13046">
                  <c:v>8192</c:v>
                </c:pt>
                <c:pt idx="13047">
                  <c:v>8192</c:v>
                </c:pt>
                <c:pt idx="13048">
                  <c:v>8192</c:v>
                </c:pt>
                <c:pt idx="13049">
                  <c:v>8192</c:v>
                </c:pt>
                <c:pt idx="13050">
                  <c:v>8192</c:v>
                </c:pt>
                <c:pt idx="13051">
                  <c:v>8192</c:v>
                </c:pt>
                <c:pt idx="13052">
                  <c:v>8192</c:v>
                </c:pt>
                <c:pt idx="13053">
                  <c:v>8192</c:v>
                </c:pt>
                <c:pt idx="13054">
                  <c:v>8192</c:v>
                </c:pt>
                <c:pt idx="13055">
                  <c:v>8192</c:v>
                </c:pt>
                <c:pt idx="13056">
                  <c:v>8192</c:v>
                </c:pt>
                <c:pt idx="13057">
                  <c:v>4096</c:v>
                </c:pt>
                <c:pt idx="13058">
                  <c:v>4096</c:v>
                </c:pt>
                <c:pt idx="13059">
                  <c:v>4096</c:v>
                </c:pt>
                <c:pt idx="13060">
                  <c:v>4096</c:v>
                </c:pt>
                <c:pt idx="13061">
                  <c:v>8192</c:v>
                </c:pt>
                <c:pt idx="13062">
                  <c:v>8192</c:v>
                </c:pt>
                <c:pt idx="13063">
                  <c:v>8192</c:v>
                </c:pt>
                <c:pt idx="13064">
                  <c:v>8192</c:v>
                </c:pt>
                <c:pt idx="13065">
                  <c:v>4096</c:v>
                </c:pt>
                <c:pt idx="13066">
                  <c:v>4096</c:v>
                </c:pt>
                <c:pt idx="13067">
                  <c:v>8192</c:v>
                </c:pt>
                <c:pt idx="13068">
                  <c:v>8192</c:v>
                </c:pt>
                <c:pt idx="13069">
                  <c:v>4096</c:v>
                </c:pt>
                <c:pt idx="13070">
                  <c:v>8192</c:v>
                </c:pt>
                <c:pt idx="13071">
                  <c:v>4096</c:v>
                </c:pt>
                <c:pt idx="13072">
                  <c:v>8192</c:v>
                </c:pt>
                <c:pt idx="13073">
                  <c:v>8192</c:v>
                </c:pt>
                <c:pt idx="13074">
                  <c:v>8192</c:v>
                </c:pt>
                <c:pt idx="13075">
                  <c:v>8192</c:v>
                </c:pt>
                <c:pt idx="13076">
                  <c:v>8192</c:v>
                </c:pt>
                <c:pt idx="13077">
                  <c:v>8192</c:v>
                </c:pt>
                <c:pt idx="13078">
                  <c:v>16384</c:v>
                </c:pt>
                <c:pt idx="13079">
                  <c:v>4096</c:v>
                </c:pt>
                <c:pt idx="13080">
                  <c:v>4096</c:v>
                </c:pt>
                <c:pt idx="13081">
                  <c:v>4096</c:v>
                </c:pt>
                <c:pt idx="13082">
                  <c:v>4096</c:v>
                </c:pt>
                <c:pt idx="13083">
                  <c:v>8192</c:v>
                </c:pt>
                <c:pt idx="13084">
                  <c:v>8192</c:v>
                </c:pt>
                <c:pt idx="13085">
                  <c:v>8192</c:v>
                </c:pt>
                <c:pt idx="13086">
                  <c:v>8192</c:v>
                </c:pt>
                <c:pt idx="13087">
                  <c:v>8192</c:v>
                </c:pt>
                <c:pt idx="13088">
                  <c:v>8192</c:v>
                </c:pt>
                <c:pt idx="13089">
                  <c:v>8192</c:v>
                </c:pt>
                <c:pt idx="13090">
                  <c:v>8192</c:v>
                </c:pt>
                <c:pt idx="13091">
                  <c:v>8192</c:v>
                </c:pt>
                <c:pt idx="13092">
                  <c:v>8192</c:v>
                </c:pt>
                <c:pt idx="13093">
                  <c:v>4096</c:v>
                </c:pt>
                <c:pt idx="13094">
                  <c:v>4096</c:v>
                </c:pt>
                <c:pt idx="13095">
                  <c:v>4096</c:v>
                </c:pt>
                <c:pt idx="13096">
                  <c:v>4096</c:v>
                </c:pt>
                <c:pt idx="13097">
                  <c:v>4096</c:v>
                </c:pt>
                <c:pt idx="13098">
                  <c:v>8192</c:v>
                </c:pt>
                <c:pt idx="13099">
                  <c:v>8192</c:v>
                </c:pt>
                <c:pt idx="13100">
                  <c:v>4096</c:v>
                </c:pt>
                <c:pt idx="13101">
                  <c:v>8192</c:v>
                </c:pt>
                <c:pt idx="13102">
                  <c:v>4096</c:v>
                </c:pt>
                <c:pt idx="13103">
                  <c:v>4096</c:v>
                </c:pt>
                <c:pt idx="13104">
                  <c:v>4096</c:v>
                </c:pt>
                <c:pt idx="13105">
                  <c:v>4096</c:v>
                </c:pt>
                <c:pt idx="13106">
                  <c:v>4096</c:v>
                </c:pt>
                <c:pt idx="13107">
                  <c:v>8192</c:v>
                </c:pt>
                <c:pt idx="13108">
                  <c:v>4096</c:v>
                </c:pt>
                <c:pt idx="13109">
                  <c:v>4096</c:v>
                </c:pt>
                <c:pt idx="13110">
                  <c:v>4096</c:v>
                </c:pt>
                <c:pt idx="13111">
                  <c:v>4096</c:v>
                </c:pt>
                <c:pt idx="13112">
                  <c:v>8192</c:v>
                </c:pt>
                <c:pt idx="13113">
                  <c:v>8192</c:v>
                </c:pt>
                <c:pt idx="13114">
                  <c:v>8192</c:v>
                </c:pt>
                <c:pt idx="13115">
                  <c:v>8192</c:v>
                </c:pt>
                <c:pt idx="13116">
                  <c:v>8192</c:v>
                </c:pt>
                <c:pt idx="13117">
                  <c:v>8192</c:v>
                </c:pt>
                <c:pt idx="13118">
                  <c:v>8192</c:v>
                </c:pt>
                <c:pt idx="13119">
                  <c:v>8192</c:v>
                </c:pt>
                <c:pt idx="13120">
                  <c:v>8192</c:v>
                </c:pt>
                <c:pt idx="13121">
                  <c:v>8192</c:v>
                </c:pt>
                <c:pt idx="13122">
                  <c:v>4096</c:v>
                </c:pt>
                <c:pt idx="13123">
                  <c:v>4096</c:v>
                </c:pt>
                <c:pt idx="13124">
                  <c:v>8192</c:v>
                </c:pt>
                <c:pt idx="13125">
                  <c:v>8192</c:v>
                </c:pt>
                <c:pt idx="13126">
                  <c:v>8192</c:v>
                </c:pt>
                <c:pt idx="13127">
                  <c:v>8192</c:v>
                </c:pt>
                <c:pt idx="13128">
                  <c:v>8192</c:v>
                </c:pt>
                <c:pt idx="13129">
                  <c:v>8192</c:v>
                </c:pt>
                <c:pt idx="13130">
                  <c:v>8192</c:v>
                </c:pt>
                <c:pt idx="13131">
                  <c:v>8192</c:v>
                </c:pt>
                <c:pt idx="13132">
                  <c:v>8192</c:v>
                </c:pt>
                <c:pt idx="13133">
                  <c:v>8192</c:v>
                </c:pt>
                <c:pt idx="13134">
                  <c:v>8192</c:v>
                </c:pt>
                <c:pt idx="13135">
                  <c:v>8192</c:v>
                </c:pt>
                <c:pt idx="13136">
                  <c:v>8192</c:v>
                </c:pt>
                <c:pt idx="13137">
                  <c:v>8192</c:v>
                </c:pt>
                <c:pt idx="13138">
                  <c:v>8192</c:v>
                </c:pt>
                <c:pt idx="13139">
                  <c:v>8192</c:v>
                </c:pt>
                <c:pt idx="13140">
                  <c:v>4096</c:v>
                </c:pt>
                <c:pt idx="13141">
                  <c:v>12288</c:v>
                </c:pt>
                <c:pt idx="13142">
                  <c:v>12288</c:v>
                </c:pt>
                <c:pt idx="13143">
                  <c:v>12288</c:v>
                </c:pt>
                <c:pt idx="13144">
                  <c:v>12288</c:v>
                </c:pt>
                <c:pt idx="13145">
                  <c:v>4096</c:v>
                </c:pt>
                <c:pt idx="13146">
                  <c:v>4096</c:v>
                </c:pt>
                <c:pt idx="13147">
                  <c:v>4096</c:v>
                </c:pt>
                <c:pt idx="13148">
                  <c:v>4096</c:v>
                </c:pt>
                <c:pt idx="13149">
                  <c:v>8192</c:v>
                </c:pt>
                <c:pt idx="13150">
                  <c:v>8192</c:v>
                </c:pt>
                <c:pt idx="13151">
                  <c:v>12288</c:v>
                </c:pt>
                <c:pt idx="13152">
                  <c:v>8192</c:v>
                </c:pt>
                <c:pt idx="13153">
                  <c:v>8192</c:v>
                </c:pt>
                <c:pt idx="13154">
                  <c:v>8192</c:v>
                </c:pt>
                <c:pt idx="13155">
                  <c:v>8192</c:v>
                </c:pt>
                <c:pt idx="13156">
                  <c:v>8192</c:v>
                </c:pt>
                <c:pt idx="13157">
                  <c:v>4096</c:v>
                </c:pt>
                <c:pt idx="13158">
                  <c:v>4096</c:v>
                </c:pt>
                <c:pt idx="13159">
                  <c:v>4096</c:v>
                </c:pt>
                <c:pt idx="13160">
                  <c:v>4096</c:v>
                </c:pt>
                <c:pt idx="13161">
                  <c:v>8192</c:v>
                </c:pt>
                <c:pt idx="13162">
                  <c:v>4096</c:v>
                </c:pt>
                <c:pt idx="13163">
                  <c:v>8192</c:v>
                </c:pt>
                <c:pt idx="13164">
                  <c:v>8192</c:v>
                </c:pt>
                <c:pt idx="13165">
                  <c:v>4096</c:v>
                </c:pt>
                <c:pt idx="13166">
                  <c:v>8192</c:v>
                </c:pt>
                <c:pt idx="13167">
                  <c:v>8192</c:v>
                </c:pt>
                <c:pt idx="13168">
                  <c:v>8192</c:v>
                </c:pt>
                <c:pt idx="13169">
                  <c:v>4096</c:v>
                </c:pt>
                <c:pt idx="13170">
                  <c:v>8192</c:v>
                </c:pt>
                <c:pt idx="13171">
                  <c:v>8192</c:v>
                </c:pt>
                <c:pt idx="13172">
                  <c:v>4096</c:v>
                </c:pt>
                <c:pt idx="13173">
                  <c:v>8192</c:v>
                </c:pt>
                <c:pt idx="13174">
                  <c:v>8192</c:v>
                </c:pt>
                <c:pt idx="13175">
                  <c:v>8192</c:v>
                </c:pt>
                <c:pt idx="13176">
                  <c:v>8192</c:v>
                </c:pt>
                <c:pt idx="13177">
                  <c:v>8192</c:v>
                </c:pt>
                <c:pt idx="13178">
                  <c:v>8192</c:v>
                </c:pt>
                <c:pt idx="13179">
                  <c:v>8192</c:v>
                </c:pt>
                <c:pt idx="13180">
                  <c:v>8192</c:v>
                </c:pt>
                <c:pt idx="13181">
                  <c:v>8192</c:v>
                </c:pt>
                <c:pt idx="13182">
                  <c:v>8192</c:v>
                </c:pt>
                <c:pt idx="13183">
                  <c:v>8192</c:v>
                </c:pt>
                <c:pt idx="13184">
                  <c:v>8192</c:v>
                </c:pt>
                <c:pt idx="13185">
                  <c:v>8192</c:v>
                </c:pt>
                <c:pt idx="13186">
                  <c:v>8192</c:v>
                </c:pt>
                <c:pt idx="13187">
                  <c:v>8192</c:v>
                </c:pt>
                <c:pt idx="13188">
                  <c:v>8192</c:v>
                </c:pt>
                <c:pt idx="13189">
                  <c:v>8192</c:v>
                </c:pt>
                <c:pt idx="13190">
                  <c:v>8192</c:v>
                </c:pt>
                <c:pt idx="13191">
                  <c:v>8192</c:v>
                </c:pt>
                <c:pt idx="13192">
                  <c:v>8192</c:v>
                </c:pt>
                <c:pt idx="13193">
                  <c:v>4096</c:v>
                </c:pt>
                <c:pt idx="13194">
                  <c:v>4096</c:v>
                </c:pt>
                <c:pt idx="13195">
                  <c:v>8192</c:v>
                </c:pt>
                <c:pt idx="13196">
                  <c:v>8192</c:v>
                </c:pt>
                <c:pt idx="13197">
                  <c:v>8192</c:v>
                </c:pt>
                <c:pt idx="13198">
                  <c:v>8192</c:v>
                </c:pt>
                <c:pt idx="13199">
                  <c:v>8192</c:v>
                </c:pt>
                <c:pt idx="13200">
                  <c:v>8192</c:v>
                </c:pt>
                <c:pt idx="13201">
                  <c:v>4096</c:v>
                </c:pt>
                <c:pt idx="13202">
                  <c:v>4096</c:v>
                </c:pt>
                <c:pt idx="13203">
                  <c:v>4096</c:v>
                </c:pt>
                <c:pt idx="13204">
                  <c:v>4096</c:v>
                </c:pt>
                <c:pt idx="13205">
                  <c:v>4096</c:v>
                </c:pt>
                <c:pt idx="13206">
                  <c:v>8192</c:v>
                </c:pt>
                <c:pt idx="13207">
                  <c:v>8192</c:v>
                </c:pt>
                <c:pt idx="13208">
                  <c:v>8192</c:v>
                </c:pt>
                <c:pt idx="13209">
                  <c:v>8192</c:v>
                </c:pt>
                <c:pt idx="13210">
                  <c:v>8192</c:v>
                </c:pt>
                <c:pt idx="13211">
                  <c:v>8192</c:v>
                </c:pt>
                <c:pt idx="13212">
                  <c:v>4096</c:v>
                </c:pt>
                <c:pt idx="13213">
                  <c:v>4096</c:v>
                </c:pt>
                <c:pt idx="13214">
                  <c:v>8192</c:v>
                </c:pt>
                <c:pt idx="13215">
                  <c:v>8192</c:v>
                </c:pt>
                <c:pt idx="13216">
                  <c:v>4096</c:v>
                </c:pt>
                <c:pt idx="13217">
                  <c:v>8192</c:v>
                </c:pt>
                <c:pt idx="13218">
                  <c:v>8192</c:v>
                </c:pt>
                <c:pt idx="13219">
                  <c:v>4096</c:v>
                </c:pt>
                <c:pt idx="13220">
                  <c:v>12288</c:v>
                </c:pt>
                <c:pt idx="13221">
                  <c:v>12288</c:v>
                </c:pt>
                <c:pt idx="13222">
                  <c:v>12288</c:v>
                </c:pt>
                <c:pt idx="13223">
                  <c:v>8192</c:v>
                </c:pt>
                <c:pt idx="13224">
                  <c:v>12288</c:v>
                </c:pt>
                <c:pt idx="13225">
                  <c:v>8192</c:v>
                </c:pt>
                <c:pt idx="13226">
                  <c:v>8192</c:v>
                </c:pt>
                <c:pt idx="13227">
                  <c:v>8192</c:v>
                </c:pt>
                <c:pt idx="13228">
                  <c:v>8192</c:v>
                </c:pt>
                <c:pt idx="13229">
                  <c:v>8192</c:v>
                </c:pt>
                <c:pt idx="13230">
                  <c:v>4096</c:v>
                </c:pt>
                <c:pt idx="13231">
                  <c:v>4096</c:v>
                </c:pt>
                <c:pt idx="13232">
                  <c:v>4096</c:v>
                </c:pt>
                <c:pt idx="13233">
                  <c:v>4096</c:v>
                </c:pt>
                <c:pt idx="13234">
                  <c:v>4096</c:v>
                </c:pt>
                <c:pt idx="13235">
                  <c:v>8192</c:v>
                </c:pt>
                <c:pt idx="13236">
                  <c:v>8192</c:v>
                </c:pt>
                <c:pt idx="13237">
                  <c:v>8192</c:v>
                </c:pt>
                <c:pt idx="13238">
                  <c:v>8192</c:v>
                </c:pt>
                <c:pt idx="13239">
                  <c:v>4096</c:v>
                </c:pt>
                <c:pt idx="13240">
                  <c:v>8192</c:v>
                </c:pt>
                <c:pt idx="13241">
                  <c:v>8192</c:v>
                </c:pt>
                <c:pt idx="13242">
                  <c:v>8192</c:v>
                </c:pt>
                <c:pt idx="13243">
                  <c:v>8192</c:v>
                </c:pt>
                <c:pt idx="13244">
                  <c:v>8192</c:v>
                </c:pt>
                <c:pt idx="13245">
                  <c:v>8192</c:v>
                </c:pt>
                <c:pt idx="13246">
                  <c:v>8192</c:v>
                </c:pt>
                <c:pt idx="13247">
                  <c:v>8192</c:v>
                </c:pt>
                <c:pt idx="13248">
                  <c:v>8192</c:v>
                </c:pt>
                <c:pt idx="13249">
                  <c:v>8192</c:v>
                </c:pt>
                <c:pt idx="13250">
                  <c:v>4096</c:v>
                </c:pt>
                <c:pt idx="13251">
                  <c:v>12288</c:v>
                </c:pt>
                <c:pt idx="13252">
                  <c:v>8192</c:v>
                </c:pt>
                <c:pt idx="13253">
                  <c:v>8192</c:v>
                </c:pt>
                <c:pt idx="13254">
                  <c:v>8192</c:v>
                </c:pt>
                <c:pt idx="13255">
                  <c:v>8192</c:v>
                </c:pt>
                <c:pt idx="13256">
                  <c:v>8192</c:v>
                </c:pt>
                <c:pt idx="13257">
                  <c:v>8192</c:v>
                </c:pt>
                <c:pt idx="13258">
                  <c:v>8192</c:v>
                </c:pt>
                <c:pt idx="13259">
                  <c:v>8192</c:v>
                </c:pt>
                <c:pt idx="13260">
                  <c:v>8192</c:v>
                </c:pt>
                <c:pt idx="13261">
                  <c:v>8192</c:v>
                </c:pt>
                <c:pt idx="13262">
                  <c:v>8192</c:v>
                </c:pt>
                <c:pt idx="13263">
                  <c:v>8192</c:v>
                </c:pt>
                <c:pt idx="13264">
                  <c:v>8192</c:v>
                </c:pt>
                <c:pt idx="13265">
                  <c:v>8192</c:v>
                </c:pt>
                <c:pt idx="13266">
                  <c:v>8192</c:v>
                </c:pt>
                <c:pt idx="13267">
                  <c:v>8192</c:v>
                </c:pt>
                <c:pt idx="13268">
                  <c:v>8192</c:v>
                </c:pt>
                <c:pt idx="13269">
                  <c:v>8192</c:v>
                </c:pt>
                <c:pt idx="13270">
                  <c:v>8192</c:v>
                </c:pt>
                <c:pt idx="13271">
                  <c:v>8192</c:v>
                </c:pt>
                <c:pt idx="13272">
                  <c:v>8192</c:v>
                </c:pt>
                <c:pt idx="13273">
                  <c:v>8192</c:v>
                </c:pt>
                <c:pt idx="13274">
                  <c:v>8192</c:v>
                </c:pt>
                <c:pt idx="13275">
                  <c:v>8192</c:v>
                </c:pt>
                <c:pt idx="13276">
                  <c:v>8192</c:v>
                </c:pt>
                <c:pt idx="13277">
                  <c:v>8192</c:v>
                </c:pt>
                <c:pt idx="13278">
                  <c:v>8192</c:v>
                </c:pt>
                <c:pt idx="13279">
                  <c:v>8192</c:v>
                </c:pt>
                <c:pt idx="13280">
                  <c:v>8192</c:v>
                </c:pt>
                <c:pt idx="13281">
                  <c:v>8192</c:v>
                </c:pt>
                <c:pt idx="13282">
                  <c:v>8192</c:v>
                </c:pt>
                <c:pt idx="13283">
                  <c:v>8192</c:v>
                </c:pt>
                <c:pt idx="13284">
                  <c:v>8192</c:v>
                </c:pt>
                <c:pt idx="13285">
                  <c:v>8192</c:v>
                </c:pt>
                <c:pt idx="13286">
                  <c:v>8192</c:v>
                </c:pt>
                <c:pt idx="13287">
                  <c:v>8192</c:v>
                </c:pt>
                <c:pt idx="13288">
                  <c:v>8192</c:v>
                </c:pt>
                <c:pt idx="13289">
                  <c:v>8192</c:v>
                </c:pt>
                <c:pt idx="13290">
                  <c:v>12288</c:v>
                </c:pt>
                <c:pt idx="13291">
                  <c:v>8192</c:v>
                </c:pt>
                <c:pt idx="13292">
                  <c:v>12288</c:v>
                </c:pt>
                <c:pt idx="13293">
                  <c:v>12288</c:v>
                </c:pt>
                <c:pt idx="13294">
                  <c:v>8192</c:v>
                </c:pt>
                <c:pt idx="13295">
                  <c:v>12288</c:v>
                </c:pt>
                <c:pt idx="13296">
                  <c:v>8192</c:v>
                </c:pt>
                <c:pt idx="13297">
                  <c:v>4096</c:v>
                </c:pt>
                <c:pt idx="13298">
                  <c:v>8192</c:v>
                </c:pt>
                <c:pt idx="13299">
                  <c:v>4096</c:v>
                </c:pt>
                <c:pt idx="13300">
                  <c:v>8192</c:v>
                </c:pt>
                <c:pt idx="13301">
                  <c:v>4096</c:v>
                </c:pt>
                <c:pt idx="13302">
                  <c:v>8192</c:v>
                </c:pt>
                <c:pt idx="13303">
                  <c:v>4096</c:v>
                </c:pt>
                <c:pt idx="13304">
                  <c:v>8192</c:v>
                </c:pt>
                <c:pt idx="13305">
                  <c:v>8192</c:v>
                </c:pt>
                <c:pt idx="13306">
                  <c:v>8192</c:v>
                </c:pt>
                <c:pt idx="13307">
                  <c:v>8192</c:v>
                </c:pt>
                <c:pt idx="13308">
                  <c:v>8192</c:v>
                </c:pt>
                <c:pt idx="13309">
                  <c:v>8192</c:v>
                </c:pt>
                <c:pt idx="13310">
                  <c:v>8192</c:v>
                </c:pt>
                <c:pt idx="13311">
                  <c:v>4096</c:v>
                </c:pt>
                <c:pt idx="13312">
                  <c:v>4096</c:v>
                </c:pt>
                <c:pt idx="13313">
                  <c:v>4096</c:v>
                </c:pt>
                <c:pt idx="13314">
                  <c:v>4096</c:v>
                </c:pt>
                <c:pt idx="13315">
                  <c:v>4096</c:v>
                </c:pt>
                <c:pt idx="13316">
                  <c:v>8192</c:v>
                </c:pt>
                <c:pt idx="13317">
                  <c:v>8192</c:v>
                </c:pt>
                <c:pt idx="13318">
                  <c:v>8192</c:v>
                </c:pt>
                <c:pt idx="13319">
                  <c:v>8192</c:v>
                </c:pt>
                <c:pt idx="13320">
                  <c:v>12288</c:v>
                </c:pt>
                <c:pt idx="13321">
                  <c:v>12288</c:v>
                </c:pt>
                <c:pt idx="13322">
                  <c:v>12288</c:v>
                </c:pt>
                <c:pt idx="13323">
                  <c:v>12288</c:v>
                </c:pt>
                <c:pt idx="13324">
                  <c:v>8192</c:v>
                </c:pt>
                <c:pt idx="13325">
                  <c:v>8192</c:v>
                </c:pt>
                <c:pt idx="13326">
                  <c:v>8192</c:v>
                </c:pt>
                <c:pt idx="13327">
                  <c:v>8192</c:v>
                </c:pt>
                <c:pt idx="13328">
                  <c:v>8192</c:v>
                </c:pt>
                <c:pt idx="13329">
                  <c:v>8192</c:v>
                </c:pt>
                <c:pt idx="13330">
                  <c:v>8192</c:v>
                </c:pt>
                <c:pt idx="13331">
                  <c:v>8192</c:v>
                </c:pt>
                <c:pt idx="13332">
                  <c:v>8192</c:v>
                </c:pt>
                <c:pt idx="13333">
                  <c:v>8192</c:v>
                </c:pt>
                <c:pt idx="13334">
                  <c:v>8192</c:v>
                </c:pt>
                <c:pt idx="13335">
                  <c:v>8192</c:v>
                </c:pt>
                <c:pt idx="13336">
                  <c:v>8192</c:v>
                </c:pt>
                <c:pt idx="13337">
                  <c:v>8192</c:v>
                </c:pt>
                <c:pt idx="13338">
                  <c:v>8192</c:v>
                </c:pt>
                <c:pt idx="13339">
                  <c:v>8192</c:v>
                </c:pt>
                <c:pt idx="13340">
                  <c:v>4096</c:v>
                </c:pt>
                <c:pt idx="13341">
                  <c:v>8192</c:v>
                </c:pt>
                <c:pt idx="13342">
                  <c:v>12288</c:v>
                </c:pt>
                <c:pt idx="13343">
                  <c:v>8192</c:v>
                </c:pt>
                <c:pt idx="13344">
                  <c:v>8192</c:v>
                </c:pt>
                <c:pt idx="13345">
                  <c:v>8192</c:v>
                </c:pt>
                <c:pt idx="13346">
                  <c:v>8192</c:v>
                </c:pt>
                <c:pt idx="13347">
                  <c:v>12288</c:v>
                </c:pt>
                <c:pt idx="13348">
                  <c:v>8192</c:v>
                </c:pt>
                <c:pt idx="13349">
                  <c:v>8192</c:v>
                </c:pt>
                <c:pt idx="13350">
                  <c:v>8192</c:v>
                </c:pt>
                <c:pt idx="13351">
                  <c:v>8192</c:v>
                </c:pt>
                <c:pt idx="13352">
                  <c:v>8192</c:v>
                </c:pt>
                <c:pt idx="13353">
                  <c:v>8192</c:v>
                </c:pt>
                <c:pt idx="13354">
                  <c:v>8192</c:v>
                </c:pt>
                <c:pt idx="13355">
                  <c:v>8192</c:v>
                </c:pt>
                <c:pt idx="13356">
                  <c:v>8192</c:v>
                </c:pt>
                <c:pt idx="13357">
                  <c:v>8192</c:v>
                </c:pt>
                <c:pt idx="13358">
                  <c:v>8192</c:v>
                </c:pt>
                <c:pt idx="13359">
                  <c:v>8192</c:v>
                </c:pt>
                <c:pt idx="13360">
                  <c:v>8192</c:v>
                </c:pt>
                <c:pt idx="13361">
                  <c:v>8192</c:v>
                </c:pt>
                <c:pt idx="13362">
                  <c:v>8192</c:v>
                </c:pt>
                <c:pt idx="13363">
                  <c:v>8192</c:v>
                </c:pt>
                <c:pt idx="13364">
                  <c:v>8192</c:v>
                </c:pt>
                <c:pt idx="13365">
                  <c:v>8192</c:v>
                </c:pt>
                <c:pt idx="13366">
                  <c:v>8192</c:v>
                </c:pt>
                <c:pt idx="13367">
                  <c:v>8192</c:v>
                </c:pt>
                <c:pt idx="13368">
                  <c:v>8192</c:v>
                </c:pt>
                <c:pt idx="13369">
                  <c:v>8192</c:v>
                </c:pt>
                <c:pt idx="13370">
                  <c:v>8192</c:v>
                </c:pt>
                <c:pt idx="13371">
                  <c:v>8192</c:v>
                </c:pt>
                <c:pt idx="13372">
                  <c:v>8192</c:v>
                </c:pt>
                <c:pt idx="13373">
                  <c:v>8192</c:v>
                </c:pt>
                <c:pt idx="13374">
                  <c:v>8192</c:v>
                </c:pt>
                <c:pt idx="13375">
                  <c:v>8192</c:v>
                </c:pt>
                <c:pt idx="13376">
                  <c:v>8192</c:v>
                </c:pt>
                <c:pt idx="13377">
                  <c:v>8192</c:v>
                </c:pt>
                <c:pt idx="13378">
                  <c:v>8192</c:v>
                </c:pt>
                <c:pt idx="13379">
                  <c:v>8192</c:v>
                </c:pt>
                <c:pt idx="13380">
                  <c:v>4096</c:v>
                </c:pt>
                <c:pt idx="13381">
                  <c:v>4096</c:v>
                </c:pt>
                <c:pt idx="13382">
                  <c:v>4096</c:v>
                </c:pt>
                <c:pt idx="13383">
                  <c:v>8192</c:v>
                </c:pt>
                <c:pt idx="13384">
                  <c:v>4096</c:v>
                </c:pt>
                <c:pt idx="13385">
                  <c:v>4096</c:v>
                </c:pt>
                <c:pt idx="13386">
                  <c:v>8192</c:v>
                </c:pt>
                <c:pt idx="13387">
                  <c:v>8192</c:v>
                </c:pt>
                <c:pt idx="13388">
                  <c:v>4096</c:v>
                </c:pt>
                <c:pt idx="13389">
                  <c:v>8192</c:v>
                </c:pt>
                <c:pt idx="13390">
                  <c:v>8192</c:v>
                </c:pt>
                <c:pt idx="13391">
                  <c:v>8192</c:v>
                </c:pt>
                <c:pt idx="13392">
                  <c:v>4096</c:v>
                </c:pt>
                <c:pt idx="13393">
                  <c:v>8192</c:v>
                </c:pt>
                <c:pt idx="13394">
                  <c:v>4096</c:v>
                </c:pt>
                <c:pt idx="13395">
                  <c:v>8192</c:v>
                </c:pt>
                <c:pt idx="13396">
                  <c:v>8192</c:v>
                </c:pt>
                <c:pt idx="13397">
                  <c:v>8192</c:v>
                </c:pt>
                <c:pt idx="13398">
                  <c:v>8192</c:v>
                </c:pt>
                <c:pt idx="13399">
                  <c:v>8192</c:v>
                </c:pt>
                <c:pt idx="13400">
                  <c:v>8192</c:v>
                </c:pt>
                <c:pt idx="13401">
                  <c:v>4096</c:v>
                </c:pt>
                <c:pt idx="13402">
                  <c:v>16384</c:v>
                </c:pt>
                <c:pt idx="13403">
                  <c:v>4096</c:v>
                </c:pt>
                <c:pt idx="13404">
                  <c:v>16384</c:v>
                </c:pt>
                <c:pt idx="13405">
                  <c:v>4096</c:v>
                </c:pt>
                <c:pt idx="13406">
                  <c:v>16384</c:v>
                </c:pt>
                <c:pt idx="13407">
                  <c:v>4096</c:v>
                </c:pt>
                <c:pt idx="13408">
                  <c:v>16384</c:v>
                </c:pt>
                <c:pt idx="13409">
                  <c:v>8192</c:v>
                </c:pt>
                <c:pt idx="13410">
                  <c:v>4096</c:v>
                </c:pt>
                <c:pt idx="13411">
                  <c:v>8192</c:v>
                </c:pt>
                <c:pt idx="13412">
                  <c:v>12288</c:v>
                </c:pt>
                <c:pt idx="13413">
                  <c:v>12288</c:v>
                </c:pt>
                <c:pt idx="13414">
                  <c:v>12288</c:v>
                </c:pt>
                <c:pt idx="13415">
                  <c:v>12288</c:v>
                </c:pt>
                <c:pt idx="13416">
                  <c:v>4096</c:v>
                </c:pt>
                <c:pt idx="13417">
                  <c:v>8192</c:v>
                </c:pt>
                <c:pt idx="13418">
                  <c:v>8192</c:v>
                </c:pt>
                <c:pt idx="13419">
                  <c:v>8192</c:v>
                </c:pt>
                <c:pt idx="13420">
                  <c:v>8192</c:v>
                </c:pt>
                <c:pt idx="13421">
                  <c:v>8192</c:v>
                </c:pt>
                <c:pt idx="13422">
                  <c:v>8192</c:v>
                </c:pt>
                <c:pt idx="13423">
                  <c:v>8192</c:v>
                </c:pt>
                <c:pt idx="13424">
                  <c:v>8192</c:v>
                </c:pt>
                <c:pt idx="13425">
                  <c:v>8192</c:v>
                </c:pt>
                <c:pt idx="13426">
                  <c:v>8192</c:v>
                </c:pt>
                <c:pt idx="13427">
                  <c:v>4096</c:v>
                </c:pt>
                <c:pt idx="13428">
                  <c:v>8192</c:v>
                </c:pt>
                <c:pt idx="13429">
                  <c:v>4096</c:v>
                </c:pt>
                <c:pt idx="13430">
                  <c:v>4096</c:v>
                </c:pt>
                <c:pt idx="13431">
                  <c:v>8192</c:v>
                </c:pt>
                <c:pt idx="13432">
                  <c:v>4096</c:v>
                </c:pt>
                <c:pt idx="13433">
                  <c:v>8192</c:v>
                </c:pt>
                <c:pt idx="13434">
                  <c:v>8192</c:v>
                </c:pt>
                <c:pt idx="13435">
                  <c:v>16384</c:v>
                </c:pt>
                <c:pt idx="13436">
                  <c:v>8192</c:v>
                </c:pt>
                <c:pt idx="13437">
                  <c:v>8192</c:v>
                </c:pt>
                <c:pt idx="13438">
                  <c:v>8192</c:v>
                </c:pt>
                <c:pt idx="13439">
                  <c:v>8192</c:v>
                </c:pt>
                <c:pt idx="13440">
                  <c:v>8192</c:v>
                </c:pt>
                <c:pt idx="13441">
                  <c:v>4096</c:v>
                </c:pt>
                <c:pt idx="13442">
                  <c:v>12288</c:v>
                </c:pt>
                <c:pt idx="13443">
                  <c:v>8192</c:v>
                </c:pt>
                <c:pt idx="13444">
                  <c:v>8192</c:v>
                </c:pt>
                <c:pt idx="13445">
                  <c:v>8192</c:v>
                </c:pt>
                <c:pt idx="13446">
                  <c:v>8192</c:v>
                </c:pt>
                <c:pt idx="13447">
                  <c:v>8192</c:v>
                </c:pt>
                <c:pt idx="13448">
                  <c:v>4096</c:v>
                </c:pt>
                <c:pt idx="13449">
                  <c:v>8192</c:v>
                </c:pt>
                <c:pt idx="13450">
                  <c:v>8192</c:v>
                </c:pt>
                <c:pt idx="13451">
                  <c:v>8192</c:v>
                </c:pt>
                <c:pt idx="13452">
                  <c:v>8192</c:v>
                </c:pt>
                <c:pt idx="13453">
                  <c:v>8192</c:v>
                </c:pt>
                <c:pt idx="13454">
                  <c:v>12288</c:v>
                </c:pt>
                <c:pt idx="13455">
                  <c:v>12288</c:v>
                </c:pt>
                <c:pt idx="13456">
                  <c:v>12288</c:v>
                </c:pt>
                <c:pt idx="13457">
                  <c:v>12288</c:v>
                </c:pt>
                <c:pt idx="13458">
                  <c:v>8192</c:v>
                </c:pt>
                <c:pt idx="13459">
                  <c:v>8192</c:v>
                </c:pt>
                <c:pt idx="13460">
                  <c:v>8192</c:v>
                </c:pt>
                <c:pt idx="13461">
                  <c:v>8192</c:v>
                </c:pt>
                <c:pt idx="13462">
                  <c:v>12288</c:v>
                </c:pt>
                <c:pt idx="13463">
                  <c:v>12288</c:v>
                </c:pt>
                <c:pt idx="13464">
                  <c:v>8192</c:v>
                </c:pt>
                <c:pt idx="13465">
                  <c:v>8192</c:v>
                </c:pt>
                <c:pt idx="13466">
                  <c:v>12288</c:v>
                </c:pt>
                <c:pt idx="13467">
                  <c:v>8192</c:v>
                </c:pt>
                <c:pt idx="13468">
                  <c:v>12288</c:v>
                </c:pt>
                <c:pt idx="13469">
                  <c:v>8192</c:v>
                </c:pt>
                <c:pt idx="13470">
                  <c:v>8192</c:v>
                </c:pt>
                <c:pt idx="13471">
                  <c:v>8192</c:v>
                </c:pt>
                <c:pt idx="13472">
                  <c:v>8192</c:v>
                </c:pt>
                <c:pt idx="13473">
                  <c:v>8192</c:v>
                </c:pt>
                <c:pt idx="13474">
                  <c:v>8192</c:v>
                </c:pt>
                <c:pt idx="13475">
                  <c:v>8192</c:v>
                </c:pt>
                <c:pt idx="13476">
                  <c:v>8192</c:v>
                </c:pt>
                <c:pt idx="13477">
                  <c:v>12288</c:v>
                </c:pt>
                <c:pt idx="13478">
                  <c:v>12288</c:v>
                </c:pt>
                <c:pt idx="13479">
                  <c:v>4096</c:v>
                </c:pt>
                <c:pt idx="13480">
                  <c:v>12288</c:v>
                </c:pt>
                <c:pt idx="13481">
                  <c:v>4096</c:v>
                </c:pt>
                <c:pt idx="13482">
                  <c:v>12288</c:v>
                </c:pt>
                <c:pt idx="13483">
                  <c:v>4096</c:v>
                </c:pt>
                <c:pt idx="13484">
                  <c:v>4096</c:v>
                </c:pt>
                <c:pt idx="13485">
                  <c:v>8192</c:v>
                </c:pt>
                <c:pt idx="13486">
                  <c:v>8192</c:v>
                </c:pt>
                <c:pt idx="13487">
                  <c:v>8192</c:v>
                </c:pt>
                <c:pt idx="13488">
                  <c:v>8192</c:v>
                </c:pt>
                <c:pt idx="13489">
                  <c:v>8192</c:v>
                </c:pt>
                <c:pt idx="13490">
                  <c:v>12288</c:v>
                </c:pt>
                <c:pt idx="13491">
                  <c:v>8192</c:v>
                </c:pt>
                <c:pt idx="13492">
                  <c:v>8192</c:v>
                </c:pt>
                <c:pt idx="13493">
                  <c:v>8192</c:v>
                </c:pt>
                <c:pt idx="13494">
                  <c:v>8192</c:v>
                </c:pt>
                <c:pt idx="13495">
                  <c:v>12288</c:v>
                </c:pt>
                <c:pt idx="13496">
                  <c:v>12288</c:v>
                </c:pt>
                <c:pt idx="13497">
                  <c:v>12288</c:v>
                </c:pt>
                <c:pt idx="13498">
                  <c:v>12288</c:v>
                </c:pt>
                <c:pt idx="13499">
                  <c:v>12288</c:v>
                </c:pt>
                <c:pt idx="13500">
                  <c:v>12288</c:v>
                </c:pt>
                <c:pt idx="13501">
                  <c:v>12288</c:v>
                </c:pt>
                <c:pt idx="13502">
                  <c:v>12288</c:v>
                </c:pt>
                <c:pt idx="13503">
                  <c:v>12288</c:v>
                </c:pt>
                <c:pt idx="13504">
                  <c:v>8192</c:v>
                </c:pt>
                <c:pt idx="13505">
                  <c:v>8192</c:v>
                </c:pt>
                <c:pt idx="13506">
                  <c:v>8192</c:v>
                </c:pt>
                <c:pt idx="13507">
                  <c:v>8192</c:v>
                </c:pt>
                <c:pt idx="13508">
                  <c:v>8192</c:v>
                </c:pt>
                <c:pt idx="13509">
                  <c:v>8192</c:v>
                </c:pt>
                <c:pt idx="13510">
                  <c:v>8192</c:v>
                </c:pt>
                <c:pt idx="13511">
                  <c:v>8192</c:v>
                </c:pt>
                <c:pt idx="13512">
                  <c:v>8192</c:v>
                </c:pt>
                <c:pt idx="13513">
                  <c:v>8192</c:v>
                </c:pt>
                <c:pt idx="13514">
                  <c:v>4096</c:v>
                </c:pt>
                <c:pt idx="13515">
                  <c:v>4096</c:v>
                </c:pt>
                <c:pt idx="13516">
                  <c:v>4096</c:v>
                </c:pt>
                <c:pt idx="13517">
                  <c:v>4096</c:v>
                </c:pt>
                <c:pt idx="13518">
                  <c:v>4096</c:v>
                </c:pt>
                <c:pt idx="13519">
                  <c:v>8192</c:v>
                </c:pt>
                <c:pt idx="13520">
                  <c:v>12288</c:v>
                </c:pt>
                <c:pt idx="13521">
                  <c:v>8192</c:v>
                </c:pt>
                <c:pt idx="13522">
                  <c:v>8192</c:v>
                </c:pt>
                <c:pt idx="13523">
                  <c:v>12288</c:v>
                </c:pt>
                <c:pt idx="13524">
                  <c:v>12288</c:v>
                </c:pt>
                <c:pt idx="13525">
                  <c:v>8192</c:v>
                </c:pt>
                <c:pt idx="13526">
                  <c:v>8192</c:v>
                </c:pt>
                <c:pt idx="13527">
                  <c:v>8192</c:v>
                </c:pt>
                <c:pt idx="13528">
                  <c:v>8192</c:v>
                </c:pt>
                <c:pt idx="13529">
                  <c:v>8192</c:v>
                </c:pt>
                <c:pt idx="13530">
                  <c:v>8192</c:v>
                </c:pt>
                <c:pt idx="13531">
                  <c:v>8192</c:v>
                </c:pt>
                <c:pt idx="13532">
                  <c:v>8192</c:v>
                </c:pt>
                <c:pt idx="13533">
                  <c:v>8192</c:v>
                </c:pt>
                <c:pt idx="13534">
                  <c:v>8192</c:v>
                </c:pt>
                <c:pt idx="13535">
                  <c:v>8192</c:v>
                </c:pt>
                <c:pt idx="13536">
                  <c:v>8192</c:v>
                </c:pt>
                <c:pt idx="13537">
                  <c:v>8192</c:v>
                </c:pt>
                <c:pt idx="13538">
                  <c:v>8192</c:v>
                </c:pt>
                <c:pt idx="13539">
                  <c:v>8192</c:v>
                </c:pt>
                <c:pt idx="13540">
                  <c:v>8192</c:v>
                </c:pt>
                <c:pt idx="13541">
                  <c:v>8192</c:v>
                </c:pt>
                <c:pt idx="13542">
                  <c:v>4096</c:v>
                </c:pt>
                <c:pt idx="13543">
                  <c:v>12288</c:v>
                </c:pt>
                <c:pt idx="13544">
                  <c:v>12288</c:v>
                </c:pt>
                <c:pt idx="13545">
                  <c:v>4096</c:v>
                </c:pt>
                <c:pt idx="13546">
                  <c:v>8192</c:v>
                </c:pt>
                <c:pt idx="13547">
                  <c:v>4096</c:v>
                </c:pt>
                <c:pt idx="13548">
                  <c:v>8192</c:v>
                </c:pt>
                <c:pt idx="13549">
                  <c:v>8192</c:v>
                </c:pt>
                <c:pt idx="13550">
                  <c:v>8192</c:v>
                </c:pt>
                <c:pt idx="13551">
                  <c:v>12288</c:v>
                </c:pt>
                <c:pt idx="13552">
                  <c:v>12288</c:v>
                </c:pt>
                <c:pt idx="13553">
                  <c:v>4096</c:v>
                </c:pt>
                <c:pt idx="13554">
                  <c:v>4096</c:v>
                </c:pt>
                <c:pt idx="13555">
                  <c:v>12288</c:v>
                </c:pt>
                <c:pt idx="13556">
                  <c:v>4096</c:v>
                </c:pt>
                <c:pt idx="13557">
                  <c:v>12288</c:v>
                </c:pt>
                <c:pt idx="13558">
                  <c:v>4096</c:v>
                </c:pt>
                <c:pt idx="13559">
                  <c:v>12288</c:v>
                </c:pt>
                <c:pt idx="13560">
                  <c:v>4096</c:v>
                </c:pt>
                <c:pt idx="13561">
                  <c:v>12288</c:v>
                </c:pt>
                <c:pt idx="13562">
                  <c:v>4096</c:v>
                </c:pt>
                <c:pt idx="13563">
                  <c:v>8192</c:v>
                </c:pt>
                <c:pt idx="13564">
                  <c:v>8192</c:v>
                </c:pt>
                <c:pt idx="13565">
                  <c:v>8192</c:v>
                </c:pt>
                <c:pt idx="13566">
                  <c:v>8192</c:v>
                </c:pt>
                <c:pt idx="13567">
                  <c:v>4096</c:v>
                </c:pt>
                <c:pt idx="13568">
                  <c:v>4096</c:v>
                </c:pt>
                <c:pt idx="13569">
                  <c:v>4096</c:v>
                </c:pt>
                <c:pt idx="13570">
                  <c:v>4096</c:v>
                </c:pt>
                <c:pt idx="13571">
                  <c:v>8192</c:v>
                </c:pt>
                <c:pt idx="13572">
                  <c:v>8192</c:v>
                </c:pt>
                <c:pt idx="13573">
                  <c:v>8192</c:v>
                </c:pt>
                <c:pt idx="13574">
                  <c:v>8192</c:v>
                </c:pt>
                <c:pt idx="13575">
                  <c:v>16384</c:v>
                </c:pt>
                <c:pt idx="13576">
                  <c:v>16384</c:v>
                </c:pt>
                <c:pt idx="13577">
                  <c:v>4096</c:v>
                </c:pt>
                <c:pt idx="13578">
                  <c:v>8192</c:v>
                </c:pt>
                <c:pt idx="13579">
                  <c:v>4096</c:v>
                </c:pt>
                <c:pt idx="13580">
                  <c:v>8192</c:v>
                </c:pt>
                <c:pt idx="13581">
                  <c:v>16384</c:v>
                </c:pt>
                <c:pt idx="13582">
                  <c:v>4096</c:v>
                </c:pt>
                <c:pt idx="13583">
                  <c:v>8192</c:v>
                </c:pt>
                <c:pt idx="13584">
                  <c:v>16384</c:v>
                </c:pt>
                <c:pt idx="13585">
                  <c:v>4096</c:v>
                </c:pt>
                <c:pt idx="13586">
                  <c:v>4096</c:v>
                </c:pt>
                <c:pt idx="13587">
                  <c:v>4096</c:v>
                </c:pt>
                <c:pt idx="13588">
                  <c:v>4096</c:v>
                </c:pt>
                <c:pt idx="13589">
                  <c:v>4096</c:v>
                </c:pt>
                <c:pt idx="13590">
                  <c:v>8192</c:v>
                </c:pt>
                <c:pt idx="13591">
                  <c:v>8192</c:v>
                </c:pt>
                <c:pt idx="13592">
                  <c:v>8192</c:v>
                </c:pt>
                <c:pt idx="13593">
                  <c:v>8192</c:v>
                </c:pt>
                <c:pt idx="13594">
                  <c:v>8192</c:v>
                </c:pt>
                <c:pt idx="13595">
                  <c:v>8192</c:v>
                </c:pt>
                <c:pt idx="13596">
                  <c:v>8192</c:v>
                </c:pt>
                <c:pt idx="13597">
                  <c:v>8192</c:v>
                </c:pt>
                <c:pt idx="13598">
                  <c:v>8192</c:v>
                </c:pt>
                <c:pt idx="13599">
                  <c:v>8192</c:v>
                </c:pt>
                <c:pt idx="13600">
                  <c:v>8192</c:v>
                </c:pt>
                <c:pt idx="13601">
                  <c:v>12288</c:v>
                </c:pt>
                <c:pt idx="13602">
                  <c:v>12288</c:v>
                </c:pt>
                <c:pt idx="13603">
                  <c:v>4096</c:v>
                </c:pt>
                <c:pt idx="13604">
                  <c:v>4096</c:v>
                </c:pt>
                <c:pt idx="13605">
                  <c:v>4096</c:v>
                </c:pt>
                <c:pt idx="13606">
                  <c:v>4096</c:v>
                </c:pt>
                <c:pt idx="13607">
                  <c:v>8192</c:v>
                </c:pt>
                <c:pt idx="13608">
                  <c:v>8192</c:v>
                </c:pt>
                <c:pt idx="13609">
                  <c:v>8192</c:v>
                </c:pt>
                <c:pt idx="13610">
                  <c:v>8192</c:v>
                </c:pt>
                <c:pt idx="13611">
                  <c:v>8192</c:v>
                </c:pt>
                <c:pt idx="13612">
                  <c:v>8192</c:v>
                </c:pt>
                <c:pt idx="13613">
                  <c:v>8192</c:v>
                </c:pt>
                <c:pt idx="13614">
                  <c:v>8192</c:v>
                </c:pt>
                <c:pt idx="13615">
                  <c:v>4096</c:v>
                </c:pt>
                <c:pt idx="13616">
                  <c:v>4096</c:v>
                </c:pt>
                <c:pt idx="13617">
                  <c:v>8192</c:v>
                </c:pt>
                <c:pt idx="13618">
                  <c:v>4096</c:v>
                </c:pt>
                <c:pt idx="13619">
                  <c:v>4096</c:v>
                </c:pt>
                <c:pt idx="13620">
                  <c:v>4096</c:v>
                </c:pt>
                <c:pt idx="13621">
                  <c:v>4096</c:v>
                </c:pt>
                <c:pt idx="13622">
                  <c:v>4096</c:v>
                </c:pt>
                <c:pt idx="13623">
                  <c:v>4096</c:v>
                </c:pt>
                <c:pt idx="13624">
                  <c:v>4096</c:v>
                </c:pt>
                <c:pt idx="13625">
                  <c:v>4096</c:v>
                </c:pt>
                <c:pt idx="13626">
                  <c:v>8192</c:v>
                </c:pt>
                <c:pt idx="13627">
                  <c:v>8192</c:v>
                </c:pt>
                <c:pt idx="13628">
                  <c:v>8192</c:v>
                </c:pt>
                <c:pt idx="13629">
                  <c:v>8192</c:v>
                </c:pt>
                <c:pt idx="13630">
                  <c:v>8192</c:v>
                </c:pt>
                <c:pt idx="13631">
                  <c:v>16384</c:v>
                </c:pt>
                <c:pt idx="13632">
                  <c:v>4096</c:v>
                </c:pt>
                <c:pt idx="13633">
                  <c:v>4096</c:v>
                </c:pt>
                <c:pt idx="13634">
                  <c:v>4096</c:v>
                </c:pt>
                <c:pt idx="13635">
                  <c:v>8192</c:v>
                </c:pt>
                <c:pt idx="13636">
                  <c:v>4096</c:v>
                </c:pt>
                <c:pt idx="13637">
                  <c:v>4096</c:v>
                </c:pt>
                <c:pt idx="13638">
                  <c:v>8192</c:v>
                </c:pt>
                <c:pt idx="13639">
                  <c:v>8192</c:v>
                </c:pt>
                <c:pt idx="13640">
                  <c:v>8192</c:v>
                </c:pt>
                <c:pt idx="13641">
                  <c:v>8192</c:v>
                </c:pt>
                <c:pt idx="13642">
                  <c:v>8192</c:v>
                </c:pt>
                <c:pt idx="13643">
                  <c:v>8192</c:v>
                </c:pt>
                <c:pt idx="13644">
                  <c:v>8192</c:v>
                </c:pt>
                <c:pt idx="13645">
                  <c:v>8192</c:v>
                </c:pt>
                <c:pt idx="13646">
                  <c:v>8192</c:v>
                </c:pt>
                <c:pt idx="13647">
                  <c:v>8192</c:v>
                </c:pt>
                <c:pt idx="13648">
                  <c:v>4096</c:v>
                </c:pt>
                <c:pt idx="13649">
                  <c:v>8192</c:v>
                </c:pt>
                <c:pt idx="13650">
                  <c:v>8192</c:v>
                </c:pt>
                <c:pt idx="13651">
                  <c:v>8192</c:v>
                </c:pt>
                <c:pt idx="13652">
                  <c:v>8192</c:v>
                </c:pt>
                <c:pt idx="13653">
                  <c:v>8192</c:v>
                </c:pt>
                <c:pt idx="13654">
                  <c:v>8192</c:v>
                </c:pt>
                <c:pt idx="13655">
                  <c:v>8192</c:v>
                </c:pt>
                <c:pt idx="13656">
                  <c:v>8192</c:v>
                </c:pt>
                <c:pt idx="13657">
                  <c:v>8192</c:v>
                </c:pt>
                <c:pt idx="13658">
                  <c:v>8192</c:v>
                </c:pt>
                <c:pt idx="13659">
                  <c:v>8192</c:v>
                </c:pt>
                <c:pt idx="13660">
                  <c:v>8192</c:v>
                </c:pt>
                <c:pt idx="13661">
                  <c:v>8192</c:v>
                </c:pt>
                <c:pt idx="13662">
                  <c:v>8192</c:v>
                </c:pt>
                <c:pt idx="13663">
                  <c:v>8192</c:v>
                </c:pt>
                <c:pt idx="13664">
                  <c:v>12288</c:v>
                </c:pt>
                <c:pt idx="13665">
                  <c:v>12288</c:v>
                </c:pt>
                <c:pt idx="13666">
                  <c:v>12288</c:v>
                </c:pt>
                <c:pt idx="13667">
                  <c:v>12288</c:v>
                </c:pt>
                <c:pt idx="13668">
                  <c:v>4096</c:v>
                </c:pt>
                <c:pt idx="13669">
                  <c:v>4096</c:v>
                </c:pt>
                <c:pt idx="13670">
                  <c:v>4096</c:v>
                </c:pt>
                <c:pt idx="13671">
                  <c:v>4096</c:v>
                </c:pt>
                <c:pt idx="13672">
                  <c:v>4096</c:v>
                </c:pt>
                <c:pt idx="13673">
                  <c:v>4096</c:v>
                </c:pt>
                <c:pt idx="13674">
                  <c:v>4096</c:v>
                </c:pt>
                <c:pt idx="13675">
                  <c:v>4096</c:v>
                </c:pt>
                <c:pt idx="13676">
                  <c:v>8192</c:v>
                </c:pt>
                <c:pt idx="13677">
                  <c:v>8192</c:v>
                </c:pt>
                <c:pt idx="13678">
                  <c:v>8192</c:v>
                </c:pt>
                <c:pt idx="13679">
                  <c:v>12288</c:v>
                </c:pt>
                <c:pt idx="13680">
                  <c:v>12288</c:v>
                </c:pt>
                <c:pt idx="13681">
                  <c:v>12288</c:v>
                </c:pt>
                <c:pt idx="13682">
                  <c:v>12288</c:v>
                </c:pt>
                <c:pt idx="13683">
                  <c:v>8192</c:v>
                </c:pt>
                <c:pt idx="13684">
                  <c:v>4096</c:v>
                </c:pt>
                <c:pt idx="13685">
                  <c:v>8192</c:v>
                </c:pt>
                <c:pt idx="13686">
                  <c:v>8192</c:v>
                </c:pt>
                <c:pt idx="13687">
                  <c:v>8192</c:v>
                </c:pt>
                <c:pt idx="13688">
                  <c:v>4096</c:v>
                </c:pt>
                <c:pt idx="13689">
                  <c:v>12288</c:v>
                </c:pt>
                <c:pt idx="13690">
                  <c:v>8192</c:v>
                </c:pt>
                <c:pt idx="13691">
                  <c:v>12288</c:v>
                </c:pt>
                <c:pt idx="13692">
                  <c:v>8192</c:v>
                </c:pt>
                <c:pt idx="13693">
                  <c:v>8192</c:v>
                </c:pt>
                <c:pt idx="13694">
                  <c:v>8192</c:v>
                </c:pt>
                <c:pt idx="13695">
                  <c:v>8192</c:v>
                </c:pt>
                <c:pt idx="13696">
                  <c:v>8192</c:v>
                </c:pt>
                <c:pt idx="13697">
                  <c:v>8192</c:v>
                </c:pt>
                <c:pt idx="13698">
                  <c:v>8192</c:v>
                </c:pt>
                <c:pt idx="13699">
                  <c:v>8192</c:v>
                </c:pt>
                <c:pt idx="13700">
                  <c:v>8192</c:v>
                </c:pt>
                <c:pt idx="13701">
                  <c:v>8192</c:v>
                </c:pt>
                <c:pt idx="13702">
                  <c:v>8192</c:v>
                </c:pt>
                <c:pt idx="13703">
                  <c:v>8192</c:v>
                </c:pt>
                <c:pt idx="13704">
                  <c:v>8192</c:v>
                </c:pt>
                <c:pt idx="13705">
                  <c:v>8192</c:v>
                </c:pt>
                <c:pt idx="13706">
                  <c:v>8192</c:v>
                </c:pt>
                <c:pt idx="13707">
                  <c:v>8192</c:v>
                </c:pt>
                <c:pt idx="13708">
                  <c:v>8192</c:v>
                </c:pt>
                <c:pt idx="13709">
                  <c:v>8192</c:v>
                </c:pt>
                <c:pt idx="13710">
                  <c:v>8192</c:v>
                </c:pt>
                <c:pt idx="13711">
                  <c:v>8192</c:v>
                </c:pt>
                <c:pt idx="13712">
                  <c:v>4096</c:v>
                </c:pt>
                <c:pt idx="13713">
                  <c:v>4096</c:v>
                </c:pt>
                <c:pt idx="13714">
                  <c:v>4096</c:v>
                </c:pt>
                <c:pt idx="13715">
                  <c:v>4096</c:v>
                </c:pt>
                <c:pt idx="13716">
                  <c:v>8192</c:v>
                </c:pt>
                <c:pt idx="13717">
                  <c:v>8192</c:v>
                </c:pt>
                <c:pt idx="13718">
                  <c:v>8192</c:v>
                </c:pt>
                <c:pt idx="13719">
                  <c:v>8192</c:v>
                </c:pt>
                <c:pt idx="13720">
                  <c:v>8192</c:v>
                </c:pt>
                <c:pt idx="13721">
                  <c:v>8192</c:v>
                </c:pt>
                <c:pt idx="13722">
                  <c:v>8192</c:v>
                </c:pt>
                <c:pt idx="13723">
                  <c:v>8192</c:v>
                </c:pt>
                <c:pt idx="13724">
                  <c:v>8192</c:v>
                </c:pt>
                <c:pt idx="13725">
                  <c:v>4096</c:v>
                </c:pt>
                <c:pt idx="13726">
                  <c:v>4096</c:v>
                </c:pt>
                <c:pt idx="13727">
                  <c:v>4096</c:v>
                </c:pt>
                <c:pt idx="13728">
                  <c:v>4096</c:v>
                </c:pt>
                <c:pt idx="13729">
                  <c:v>8192</c:v>
                </c:pt>
                <c:pt idx="13730">
                  <c:v>8192</c:v>
                </c:pt>
                <c:pt idx="13731">
                  <c:v>8192</c:v>
                </c:pt>
                <c:pt idx="13732">
                  <c:v>8192</c:v>
                </c:pt>
                <c:pt idx="13733">
                  <c:v>8192</c:v>
                </c:pt>
                <c:pt idx="13734">
                  <c:v>8192</c:v>
                </c:pt>
                <c:pt idx="13735">
                  <c:v>8192</c:v>
                </c:pt>
                <c:pt idx="13736">
                  <c:v>8192</c:v>
                </c:pt>
                <c:pt idx="13737">
                  <c:v>4096</c:v>
                </c:pt>
                <c:pt idx="13738">
                  <c:v>8192</c:v>
                </c:pt>
                <c:pt idx="13739">
                  <c:v>4096</c:v>
                </c:pt>
                <c:pt idx="13740">
                  <c:v>4096</c:v>
                </c:pt>
                <c:pt idx="13741">
                  <c:v>4096</c:v>
                </c:pt>
                <c:pt idx="13742">
                  <c:v>4096</c:v>
                </c:pt>
                <c:pt idx="13743">
                  <c:v>8192</c:v>
                </c:pt>
                <c:pt idx="13744">
                  <c:v>8192</c:v>
                </c:pt>
                <c:pt idx="13745">
                  <c:v>8192</c:v>
                </c:pt>
                <c:pt idx="13746">
                  <c:v>8192</c:v>
                </c:pt>
                <c:pt idx="13747">
                  <c:v>4096</c:v>
                </c:pt>
                <c:pt idx="13748">
                  <c:v>8192</c:v>
                </c:pt>
                <c:pt idx="13749">
                  <c:v>4096</c:v>
                </c:pt>
                <c:pt idx="13750">
                  <c:v>8192</c:v>
                </c:pt>
                <c:pt idx="13751">
                  <c:v>8192</c:v>
                </c:pt>
                <c:pt idx="13752">
                  <c:v>8192</c:v>
                </c:pt>
                <c:pt idx="13753">
                  <c:v>8192</c:v>
                </c:pt>
                <c:pt idx="13754">
                  <c:v>8192</c:v>
                </c:pt>
                <c:pt idx="13755">
                  <c:v>8192</c:v>
                </c:pt>
                <c:pt idx="13756">
                  <c:v>8192</c:v>
                </c:pt>
                <c:pt idx="13757">
                  <c:v>8192</c:v>
                </c:pt>
                <c:pt idx="13758">
                  <c:v>8192</c:v>
                </c:pt>
                <c:pt idx="13759">
                  <c:v>8192</c:v>
                </c:pt>
                <c:pt idx="13760">
                  <c:v>8192</c:v>
                </c:pt>
                <c:pt idx="13761">
                  <c:v>8192</c:v>
                </c:pt>
                <c:pt idx="13762">
                  <c:v>8192</c:v>
                </c:pt>
                <c:pt idx="13763">
                  <c:v>8192</c:v>
                </c:pt>
                <c:pt idx="13764">
                  <c:v>8192</c:v>
                </c:pt>
                <c:pt idx="13765">
                  <c:v>8192</c:v>
                </c:pt>
                <c:pt idx="13766">
                  <c:v>8192</c:v>
                </c:pt>
                <c:pt idx="13767">
                  <c:v>8192</c:v>
                </c:pt>
                <c:pt idx="13768">
                  <c:v>4096</c:v>
                </c:pt>
                <c:pt idx="13769">
                  <c:v>4096</c:v>
                </c:pt>
                <c:pt idx="13770">
                  <c:v>4096</c:v>
                </c:pt>
                <c:pt idx="13771">
                  <c:v>4096</c:v>
                </c:pt>
                <c:pt idx="13772">
                  <c:v>8192</c:v>
                </c:pt>
                <c:pt idx="13773">
                  <c:v>8192</c:v>
                </c:pt>
                <c:pt idx="13774">
                  <c:v>8192</c:v>
                </c:pt>
                <c:pt idx="13775">
                  <c:v>8192</c:v>
                </c:pt>
                <c:pt idx="13776">
                  <c:v>8192</c:v>
                </c:pt>
                <c:pt idx="13777">
                  <c:v>8192</c:v>
                </c:pt>
                <c:pt idx="13778">
                  <c:v>8192</c:v>
                </c:pt>
                <c:pt idx="13779">
                  <c:v>8192</c:v>
                </c:pt>
                <c:pt idx="13780">
                  <c:v>8192</c:v>
                </c:pt>
                <c:pt idx="13781">
                  <c:v>8192</c:v>
                </c:pt>
                <c:pt idx="13782">
                  <c:v>4096</c:v>
                </c:pt>
                <c:pt idx="13783">
                  <c:v>8192</c:v>
                </c:pt>
                <c:pt idx="13784">
                  <c:v>8192</c:v>
                </c:pt>
                <c:pt idx="13785">
                  <c:v>4096</c:v>
                </c:pt>
                <c:pt idx="13786">
                  <c:v>4096</c:v>
                </c:pt>
                <c:pt idx="13787">
                  <c:v>8192</c:v>
                </c:pt>
                <c:pt idx="13788">
                  <c:v>8192</c:v>
                </c:pt>
                <c:pt idx="13789">
                  <c:v>8192</c:v>
                </c:pt>
                <c:pt idx="13790">
                  <c:v>4096</c:v>
                </c:pt>
                <c:pt idx="13791">
                  <c:v>4096</c:v>
                </c:pt>
                <c:pt idx="13792">
                  <c:v>8192</c:v>
                </c:pt>
                <c:pt idx="13793">
                  <c:v>8192</c:v>
                </c:pt>
                <c:pt idx="13794">
                  <c:v>4096</c:v>
                </c:pt>
                <c:pt idx="13795">
                  <c:v>4096</c:v>
                </c:pt>
                <c:pt idx="13796">
                  <c:v>4096</c:v>
                </c:pt>
                <c:pt idx="13797">
                  <c:v>4096</c:v>
                </c:pt>
                <c:pt idx="13798">
                  <c:v>4096</c:v>
                </c:pt>
                <c:pt idx="13799">
                  <c:v>4096</c:v>
                </c:pt>
                <c:pt idx="13800">
                  <c:v>4096</c:v>
                </c:pt>
                <c:pt idx="13801">
                  <c:v>4096</c:v>
                </c:pt>
                <c:pt idx="13802">
                  <c:v>8192</c:v>
                </c:pt>
                <c:pt idx="13803">
                  <c:v>8192</c:v>
                </c:pt>
                <c:pt idx="13804">
                  <c:v>8192</c:v>
                </c:pt>
                <c:pt idx="13805">
                  <c:v>8192</c:v>
                </c:pt>
                <c:pt idx="13806">
                  <c:v>8192</c:v>
                </c:pt>
                <c:pt idx="13807">
                  <c:v>4096</c:v>
                </c:pt>
                <c:pt idx="13808">
                  <c:v>8192</c:v>
                </c:pt>
                <c:pt idx="13809">
                  <c:v>4096</c:v>
                </c:pt>
                <c:pt idx="13810">
                  <c:v>4096</c:v>
                </c:pt>
                <c:pt idx="13811">
                  <c:v>4096</c:v>
                </c:pt>
                <c:pt idx="13812">
                  <c:v>4096</c:v>
                </c:pt>
                <c:pt idx="13813">
                  <c:v>4096</c:v>
                </c:pt>
                <c:pt idx="13814">
                  <c:v>4096</c:v>
                </c:pt>
                <c:pt idx="13815">
                  <c:v>8192</c:v>
                </c:pt>
                <c:pt idx="13816">
                  <c:v>8192</c:v>
                </c:pt>
                <c:pt idx="13817">
                  <c:v>8192</c:v>
                </c:pt>
                <c:pt idx="13818">
                  <c:v>8192</c:v>
                </c:pt>
                <c:pt idx="13819">
                  <c:v>8192</c:v>
                </c:pt>
                <c:pt idx="13820">
                  <c:v>4096</c:v>
                </c:pt>
                <c:pt idx="13821">
                  <c:v>8192</c:v>
                </c:pt>
                <c:pt idx="13822">
                  <c:v>8192</c:v>
                </c:pt>
                <c:pt idx="13823">
                  <c:v>8192</c:v>
                </c:pt>
                <c:pt idx="13824">
                  <c:v>8192</c:v>
                </c:pt>
                <c:pt idx="13825">
                  <c:v>8192</c:v>
                </c:pt>
                <c:pt idx="13826">
                  <c:v>8192</c:v>
                </c:pt>
                <c:pt idx="13827">
                  <c:v>8192</c:v>
                </c:pt>
                <c:pt idx="13828">
                  <c:v>8192</c:v>
                </c:pt>
                <c:pt idx="13829">
                  <c:v>8192</c:v>
                </c:pt>
                <c:pt idx="13830">
                  <c:v>8192</c:v>
                </c:pt>
                <c:pt idx="13831">
                  <c:v>8192</c:v>
                </c:pt>
                <c:pt idx="13832">
                  <c:v>8192</c:v>
                </c:pt>
                <c:pt idx="13833">
                  <c:v>8192</c:v>
                </c:pt>
                <c:pt idx="13834">
                  <c:v>4096</c:v>
                </c:pt>
                <c:pt idx="13835">
                  <c:v>4096</c:v>
                </c:pt>
                <c:pt idx="13836">
                  <c:v>4096</c:v>
                </c:pt>
                <c:pt idx="13837">
                  <c:v>4096</c:v>
                </c:pt>
                <c:pt idx="13838">
                  <c:v>4096</c:v>
                </c:pt>
                <c:pt idx="13839">
                  <c:v>8192</c:v>
                </c:pt>
                <c:pt idx="13840">
                  <c:v>4096</c:v>
                </c:pt>
                <c:pt idx="13841">
                  <c:v>4096</c:v>
                </c:pt>
                <c:pt idx="13842">
                  <c:v>4096</c:v>
                </c:pt>
                <c:pt idx="13843">
                  <c:v>8192</c:v>
                </c:pt>
                <c:pt idx="13844">
                  <c:v>8192</c:v>
                </c:pt>
                <c:pt idx="13845">
                  <c:v>8192</c:v>
                </c:pt>
                <c:pt idx="13846">
                  <c:v>8192</c:v>
                </c:pt>
                <c:pt idx="13847">
                  <c:v>8192</c:v>
                </c:pt>
                <c:pt idx="13848">
                  <c:v>12288</c:v>
                </c:pt>
                <c:pt idx="13849">
                  <c:v>12288</c:v>
                </c:pt>
                <c:pt idx="13850">
                  <c:v>8192</c:v>
                </c:pt>
                <c:pt idx="13851">
                  <c:v>4096</c:v>
                </c:pt>
                <c:pt idx="13852">
                  <c:v>12288</c:v>
                </c:pt>
                <c:pt idx="13853">
                  <c:v>8192</c:v>
                </c:pt>
                <c:pt idx="13854">
                  <c:v>4096</c:v>
                </c:pt>
                <c:pt idx="13855">
                  <c:v>12288</c:v>
                </c:pt>
                <c:pt idx="13856">
                  <c:v>8192</c:v>
                </c:pt>
                <c:pt idx="13857">
                  <c:v>4096</c:v>
                </c:pt>
                <c:pt idx="13858">
                  <c:v>8192</c:v>
                </c:pt>
                <c:pt idx="13859">
                  <c:v>4096</c:v>
                </c:pt>
                <c:pt idx="13860">
                  <c:v>4096</c:v>
                </c:pt>
                <c:pt idx="13861">
                  <c:v>8192</c:v>
                </c:pt>
                <c:pt idx="13862">
                  <c:v>8192</c:v>
                </c:pt>
                <c:pt idx="13863">
                  <c:v>8192</c:v>
                </c:pt>
                <c:pt idx="13864">
                  <c:v>8192</c:v>
                </c:pt>
                <c:pt idx="13865">
                  <c:v>8192</c:v>
                </c:pt>
                <c:pt idx="13866">
                  <c:v>4096</c:v>
                </c:pt>
                <c:pt idx="13867">
                  <c:v>8192</c:v>
                </c:pt>
                <c:pt idx="13868">
                  <c:v>8192</c:v>
                </c:pt>
                <c:pt idx="13869">
                  <c:v>8192</c:v>
                </c:pt>
                <c:pt idx="13870">
                  <c:v>8192</c:v>
                </c:pt>
                <c:pt idx="13871">
                  <c:v>12288</c:v>
                </c:pt>
                <c:pt idx="13872">
                  <c:v>4096</c:v>
                </c:pt>
                <c:pt idx="13873">
                  <c:v>4096</c:v>
                </c:pt>
                <c:pt idx="13874">
                  <c:v>4096</c:v>
                </c:pt>
                <c:pt idx="13875">
                  <c:v>4096</c:v>
                </c:pt>
                <c:pt idx="13876">
                  <c:v>4096</c:v>
                </c:pt>
                <c:pt idx="13877">
                  <c:v>8192</c:v>
                </c:pt>
                <c:pt idx="13878">
                  <c:v>8192</c:v>
                </c:pt>
                <c:pt idx="13879">
                  <c:v>4096</c:v>
                </c:pt>
                <c:pt idx="13880">
                  <c:v>4096</c:v>
                </c:pt>
                <c:pt idx="13881">
                  <c:v>12288</c:v>
                </c:pt>
                <c:pt idx="13882">
                  <c:v>12288</c:v>
                </c:pt>
                <c:pt idx="13883">
                  <c:v>4096</c:v>
                </c:pt>
                <c:pt idx="13884">
                  <c:v>4096</c:v>
                </c:pt>
                <c:pt idx="13885">
                  <c:v>8192</c:v>
                </c:pt>
                <c:pt idx="13886">
                  <c:v>4096</c:v>
                </c:pt>
                <c:pt idx="13887">
                  <c:v>12288</c:v>
                </c:pt>
                <c:pt idx="13888">
                  <c:v>4096</c:v>
                </c:pt>
                <c:pt idx="13889">
                  <c:v>8192</c:v>
                </c:pt>
                <c:pt idx="13890">
                  <c:v>4096</c:v>
                </c:pt>
                <c:pt idx="13891">
                  <c:v>12288</c:v>
                </c:pt>
                <c:pt idx="13892">
                  <c:v>4096</c:v>
                </c:pt>
                <c:pt idx="13893">
                  <c:v>8192</c:v>
                </c:pt>
                <c:pt idx="13894">
                  <c:v>8192</c:v>
                </c:pt>
                <c:pt idx="13895">
                  <c:v>8192</c:v>
                </c:pt>
                <c:pt idx="13896">
                  <c:v>8192</c:v>
                </c:pt>
                <c:pt idx="13897">
                  <c:v>4096</c:v>
                </c:pt>
                <c:pt idx="13898">
                  <c:v>8192</c:v>
                </c:pt>
                <c:pt idx="13899">
                  <c:v>8192</c:v>
                </c:pt>
                <c:pt idx="13900">
                  <c:v>8192</c:v>
                </c:pt>
                <c:pt idx="13901">
                  <c:v>8192</c:v>
                </c:pt>
                <c:pt idx="13902">
                  <c:v>8192</c:v>
                </c:pt>
                <c:pt idx="13903">
                  <c:v>8192</c:v>
                </c:pt>
                <c:pt idx="13904">
                  <c:v>8192</c:v>
                </c:pt>
                <c:pt idx="13905">
                  <c:v>8192</c:v>
                </c:pt>
                <c:pt idx="13906">
                  <c:v>8192</c:v>
                </c:pt>
                <c:pt idx="13907">
                  <c:v>4096</c:v>
                </c:pt>
                <c:pt idx="13908">
                  <c:v>8192</c:v>
                </c:pt>
                <c:pt idx="13909">
                  <c:v>8192</c:v>
                </c:pt>
                <c:pt idx="13910">
                  <c:v>8192</c:v>
                </c:pt>
                <c:pt idx="13911">
                  <c:v>8192</c:v>
                </c:pt>
                <c:pt idx="13912">
                  <c:v>4096</c:v>
                </c:pt>
                <c:pt idx="13913">
                  <c:v>4096</c:v>
                </c:pt>
                <c:pt idx="13914">
                  <c:v>4096</c:v>
                </c:pt>
                <c:pt idx="13915">
                  <c:v>4096</c:v>
                </c:pt>
                <c:pt idx="13916">
                  <c:v>4096</c:v>
                </c:pt>
                <c:pt idx="13917">
                  <c:v>8192</c:v>
                </c:pt>
                <c:pt idx="13918">
                  <c:v>8192</c:v>
                </c:pt>
                <c:pt idx="13919">
                  <c:v>8192</c:v>
                </c:pt>
                <c:pt idx="13920">
                  <c:v>8192</c:v>
                </c:pt>
                <c:pt idx="13921">
                  <c:v>8192</c:v>
                </c:pt>
                <c:pt idx="13922">
                  <c:v>8192</c:v>
                </c:pt>
                <c:pt idx="13923">
                  <c:v>8192</c:v>
                </c:pt>
                <c:pt idx="13924">
                  <c:v>12288</c:v>
                </c:pt>
                <c:pt idx="13925">
                  <c:v>8192</c:v>
                </c:pt>
                <c:pt idx="13926">
                  <c:v>8192</c:v>
                </c:pt>
                <c:pt idx="13927">
                  <c:v>8192</c:v>
                </c:pt>
                <c:pt idx="13928">
                  <c:v>12288</c:v>
                </c:pt>
                <c:pt idx="13929">
                  <c:v>12288</c:v>
                </c:pt>
                <c:pt idx="13930">
                  <c:v>12288</c:v>
                </c:pt>
                <c:pt idx="13931">
                  <c:v>12288</c:v>
                </c:pt>
                <c:pt idx="13932">
                  <c:v>8192</c:v>
                </c:pt>
                <c:pt idx="13933">
                  <c:v>8192</c:v>
                </c:pt>
                <c:pt idx="13934">
                  <c:v>8192</c:v>
                </c:pt>
                <c:pt idx="13935">
                  <c:v>8192</c:v>
                </c:pt>
                <c:pt idx="13936">
                  <c:v>8192</c:v>
                </c:pt>
                <c:pt idx="13937">
                  <c:v>4096</c:v>
                </c:pt>
                <c:pt idx="13938">
                  <c:v>12288</c:v>
                </c:pt>
                <c:pt idx="13939">
                  <c:v>8192</c:v>
                </c:pt>
                <c:pt idx="13940">
                  <c:v>4096</c:v>
                </c:pt>
                <c:pt idx="13941">
                  <c:v>4096</c:v>
                </c:pt>
                <c:pt idx="13942">
                  <c:v>4096</c:v>
                </c:pt>
                <c:pt idx="13943">
                  <c:v>4096</c:v>
                </c:pt>
                <c:pt idx="13944">
                  <c:v>8192</c:v>
                </c:pt>
                <c:pt idx="13945">
                  <c:v>8192</c:v>
                </c:pt>
                <c:pt idx="13946">
                  <c:v>12288</c:v>
                </c:pt>
                <c:pt idx="13947">
                  <c:v>8192</c:v>
                </c:pt>
                <c:pt idx="13948">
                  <c:v>12288</c:v>
                </c:pt>
                <c:pt idx="13949">
                  <c:v>8192</c:v>
                </c:pt>
                <c:pt idx="13950">
                  <c:v>12288</c:v>
                </c:pt>
                <c:pt idx="13951">
                  <c:v>12288</c:v>
                </c:pt>
                <c:pt idx="13952">
                  <c:v>8192</c:v>
                </c:pt>
                <c:pt idx="13953">
                  <c:v>8192</c:v>
                </c:pt>
                <c:pt idx="13954">
                  <c:v>8192</c:v>
                </c:pt>
                <c:pt idx="13955">
                  <c:v>8192</c:v>
                </c:pt>
                <c:pt idx="13956">
                  <c:v>8192</c:v>
                </c:pt>
                <c:pt idx="13957">
                  <c:v>8192</c:v>
                </c:pt>
                <c:pt idx="13958">
                  <c:v>4096</c:v>
                </c:pt>
                <c:pt idx="13959">
                  <c:v>8192</c:v>
                </c:pt>
                <c:pt idx="13960">
                  <c:v>8192</c:v>
                </c:pt>
                <c:pt idx="13961">
                  <c:v>8192</c:v>
                </c:pt>
                <c:pt idx="13962">
                  <c:v>8192</c:v>
                </c:pt>
                <c:pt idx="13963">
                  <c:v>8192</c:v>
                </c:pt>
                <c:pt idx="13964">
                  <c:v>8192</c:v>
                </c:pt>
                <c:pt idx="13965">
                  <c:v>8192</c:v>
                </c:pt>
                <c:pt idx="13966">
                  <c:v>8192</c:v>
                </c:pt>
                <c:pt idx="13967">
                  <c:v>4096</c:v>
                </c:pt>
                <c:pt idx="13968">
                  <c:v>4096</c:v>
                </c:pt>
                <c:pt idx="13969">
                  <c:v>8192</c:v>
                </c:pt>
                <c:pt idx="13970">
                  <c:v>4096</c:v>
                </c:pt>
                <c:pt idx="13971">
                  <c:v>4096</c:v>
                </c:pt>
                <c:pt idx="13972">
                  <c:v>4096</c:v>
                </c:pt>
                <c:pt idx="13973">
                  <c:v>4096</c:v>
                </c:pt>
                <c:pt idx="13974">
                  <c:v>4096</c:v>
                </c:pt>
                <c:pt idx="13975">
                  <c:v>4096</c:v>
                </c:pt>
                <c:pt idx="13976">
                  <c:v>12288</c:v>
                </c:pt>
                <c:pt idx="13977">
                  <c:v>8192</c:v>
                </c:pt>
                <c:pt idx="13978">
                  <c:v>8192</c:v>
                </c:pt>
                <c:pt idx="13979">
                  <c:v>8192</c:v>
                </c:pt>
                <c:pt idx="13980">
                  <c:v>8192</c:v>
                </c:pt>
                <c:pt idx="13981">
                  <c:v>8192</c:v>
                </c:pt>
                <c:pt idx="13982">
                  <c:v>8192</c:v>
                </c:pt>
                <c:pt idx="13983">
                  <c:v>8192</c:v>
                </c:pt>
                <c:pt idx="13984">
                  <c:v>8192</c:v>
                </c:pt>
                <c:pt idx="13985">
                  <c:v>8192</c:v>
                </c:pt>
                <c:pt idx="13986">
                  <c:v>4096</c:v>
                </c:pt>
                <c:pt idx="13987">
                  <c:v>8192</c:v>
                </c:pt>
                <c:pt idx="13988">
                  <c:v>8192</c:v>
                </c:pt>
                <c:pt idx="13989">
                  <c:v>8192</c:v>
                </c:pt>
                <c:pt idx="13990">
                  <c:v>8192</c:v>
                </c:pt>
                <c:pt idx="13991">
                  <c:v>4096</c:v>
                </c:pt>
                <c:pt idx="13992">
                  <c:v>8192</c:v>
                </c:pt>
                <c:pt idx="13993">
                  <c:v>8192</c:v>
                </c:pt>
                <c:pt idx="13994">
                  <c:v>8192</c:v>
                </c:pt>
                <c:pt idx="13995">
                  <c:v>8192</c:v>
                </c:pt>
                <c:pt idx="13996">
                  <c:v>8192</c:v>
                </c:pt>
                <c:pt idx="13997">
                  <c:v>8192</c:v>
                </c:pt>
                <c:pt idx="13998">
                  <c:v>8192</c:v>
                </c:pt>
                <c:pt idx="13999">
                  <c:v>8192</c:v>
                </c:pt>
                <c:pt idx="14000">
                  <c:v>8192</c:v>
                </c:pt>
                <c:pt idx="14001">
                  <c:v>8192</c:v>
                </c:pt>
                <c:pt idx="14002">
                  <c:v>4096</c:v>
                </c:pt>
                <c:pt idx="14003">
                  <c:v>4096</c:v>
                </c:pt>
                <c:pt idx="14004">
                  <c:v>4096</c:v>
                </c:pt>
                <c:pt idx="14005">
                  <c:v>4096</c:v>
                </c:pt>
                <c:pt idx="14006">
                  <c:v>12288</c:v>
                </c:pt>
                <c:pt idx="14007">
                  <c:v>8192</c:v>
                </c:pt>
                <c:pt idx="14008">
                  <c:v>8192</c:v>
                </c:pt>
                <c:pt idx="14009">
                  <c:v>12288</c:v>
                </c:pt>
                <c:pt idx="14010">
                  <c:v>4096</c:v>
                </c:pt>
                <c:pt idx="14011">
                  <c:v>4096</c:v>
                </c:pt>
                <c:pt idx="14012">
                  <c:v>4096</c:v>
                </c:pt>
                <c:pt idx="14013">
                  <c:v>4096</c:v>
                </c:pt>
                <c:pt idx="14014">
                  <c:v>12288</c:v>
                </c:pt>
                <c:pt idx="14015">
                  <c:v>4096</c:v>
                </c:pt>
                <c:pt idx="14016">
                  <c:v>4096</c:v>
                </c:pt>
                <c:pt idx="14017">
                  <c:v>12288</c:v>
                </c:pt>
                <c:pt idx="14018">
                  <c:v>4096</c:v>
                </c:pt>
                <c:pt idx="14019">
                  <c:v>4096</c:v>
                </c:pt>
                <c:pt idx="14020">
                  <c:v>8192</c:v>
                </c:pt>
                <c:pt idx="14021">
                  <c:v>8192</c:v>
                </c:pt>
                <c:pt idx="14022">
                  <c:v>8192</c:v>
                </c:pt>
                <c:pt idx="14023">
                  <c:v>8192</c:v>
                </c:pt>
                <c:pt idx="14024">
                  <c:v>8192</c:v>
                </c:pt>
                <c:pt idx="14025">
                  <c:v>12288</c:v>
                </c:pt>
                <c:pt idx="14026">
                  <c:v>12288</c:v>
                </c:pt>
                <c:pt idx="14027">
                  <c:v>12288</c:v>
                </c:pt>
                <c:pt idx="14028">
                  <c:v>8192</c:v>
                </c:pt>
                <c:pt idx="14029">
                  <c:v>12288</c:v>
                </c:pt>
                <c:pt idx="14030">
                  <c:v>8192</c:v>
                </c:pt>
                <c:pt idx="14031">
                  <c:v>8192</c:v>
                </c:pt>
                <c:pt idx="14032">
                  <c:v>8192</c:v>
                </c:pt>
                <c:pt idx="14033">
                  <c:v>8192</c:v>
                </c:pt>
                <c:pt idx="14034">
                  <c:v>8192</c:v>
                </c:pt>
                <c:pt idx="14035">
                  <c:v>4096</c:v>
                </c:pt>
                <c:pt idx="14036">
                  <c:v>4096</c:v>
                </c:pt>
                <c:pt idx="14037">
                  <c:v>4096</c:v>
                </c:pt>
                <c:pt idx="14038">
                  <c:v>4096</c:v>
                </c:pt>
                <c:pt idx="14039">
                  <c:v>4096</c:v>
                </c:pt>
                <c:pt idx="14040">
                  <c:v>4096</c:v>
                </c:pt>
                <c:pt idx="14041">
                  <c:v>4096</c:v>
                </c:pt>
                <c:pt idx="14042">
                  <c:v>4096</c:v>
                </c:pt>
                <c:pt idx="14043">
                  <c:v>4096</c:v>
                </c:pt>
                <c:pt idx="14044">
                  <c:v>12288</c:v>
                </c:pt>
                <c:pt idx="14045">
                  <c:v>4096</c:v>
                </c:pt>
                <c:pt idx="14046">
                  <c:v>8192</c:v>
                </c:pt>
                <c:pt idx="14047">
                  <c:v>12288</c:v>
                </c:pt>
                <c:pt idx="14048">
                  <c:v>8192</c:v>
                </c:pt>
                <c:pt idx="14049">
                  <c:v>8192</c:v>
                </c:pt>
                <c:pt idx="14050">
                  <c:v>8192</c:v>
                </c:pt>
                <c:pt idx="14051">
                  <c:v>8192</c:v>
                </c:pt>
                <c:pt idx="14052">
                  <c:v>8192</c:v>
                </c:pt>
                <c:pt idx="14053">
                  <c:v>8192</c:v>
                </c:pt>
                <c:pt idx="14054">
                  <c:v>8192</c:v>
                </c:pt>
                <c:pt idx="14055">
                  <c:v>8192</c:v>
                </c:pt>
                <c:pt idx="14056">
                  <c:v>4096</c:v>
                </c:pt>
                <c:pt idx="14057">
                  <c:v>4096</c:v>
                </c:pt>
                <c:pt idx="14058">
                  <c:v>8192</c:v>
                </c:pt>
                <c:pt idx="14059">
                  <c:v>4096</c:v>
                </c:pt>
                <c:pt idx="14060">
                  <c:v>4096</c:v>
                </c:pt>
                <c:pt idx="14061">
                  <c:v>4096</c:v>
                </c:pt>
                <c:pt idx="14062">
                  <c:v>4096</c:v>
                </c:pt>
                <c:pt idx="14063">
                  <c:v>4096</c:v>
                </c:pt>
                <c:pt idx="14064">
                  <c:v>4096</c:v>
                </c:pt>
                <c:pt idx="14065">
                  <c:v>8192</c:v>
                </c:pt>
                <c:pt idx="14066">
                  <c:v>8192</c:v>
                </c:pt>
                <c:pt idx="14067">
                  <c:v>4096</c:v>
                </c:pt>
                <c:pt idx="14068">
                  <c:v>8192</c:v>
                </c:pt>
                <c:pt idx="14069">
                  <c:v>4096</c:v>
                </c:pt>
                <c:pt idx="14070">
                  <c:v>8192</c:v>
                </c:pt>
                <c:pt idx="14071">
                  <c:v>12288</c:v>
                </c:pt>
                <c:pt idx="14072">
                  <c:v>8192</c:v>
                </c:pt>
                <c:pt idx="14073">
                  <c:v>12288</c:v>
                </c:pt>
                <c:pt idx="14074">
                  <c:v>12288</c:v>
                </c:pt>
                <c:pt idx="14075">
                  <c:v>12288</c:v>
                </c:pt>
                <c:pt idx="14076">
                  <c:v>4096</c:v>
                </c:pt>
                <c:pt idx="14077">
                  <c:v>4096</c:v>
                </c:pt>
                <c:pt idx="14078">
                  <c:v>4096</c:v>
                </c:pt>
                <c:pt idx="14079">
                  <c:v>4096</c:v>
                </c:pt>
                <c:pt idx="14080">
                  <c:v>4096</c:v>
                </c:pt>
                <c:pt idx="14081">
                  <c:v>4096</c:v>
                </c:pt>
                <c:pt idx="14082">
                  <c:v>8192</c:v>
                </c:pt>
                <c:pt idx="14083">
                  <c:v>4096</c:v>
                </c:pt>
                <c:pt idx="14084">
                  <c:v>8192</c:v>
                </c:pt>
                <c:pt idx="14085">
                  <c:v>4096</c:v>
                </c:pt>
                <c:pt idx="14086">
                  <c:v>4096</c:v>
                </c:pt>
                <c:pt idx="14087">
                  <c:v>4096</c:v>
                </c:pt>
                <c:pt idx="14088">
                  <c:v>4096</c:v>
                </c:pt>
                <c:pt idx="14089">
                  <c:v>8192</c:v>
                </c:pt>
                <c:pt idx="14090">
                  <c:v>8192</c:v>
                </c:pt>
                <c:pt idx="14091">
                  <c:v>8192</c:v>
                </c:pt>
                <c:pt idx="14092">
                  <c:v>8192</c:v>
                </c:pt>
                <c:pt idx="14093">
                  <c:v>12288</c:v>
                </c:pt>
                <c:pt idx="14094">
                  <c:v>8192</c:v>
                </c:pt>
                <c:pt idx="14095">
                  <c:v>8192</c:v>
                </c:pt>
                <c:pt idx="14096">
                  <c:v>8192</c:v>
                </c:pt>
                <c:pt idx="14097">
                  <c:v>8192</c:v>
                </c:pt>
                <c:pt idx="14098">
                  <c:v>4096</c:v>
                </c:pt>
                <c:pt idx="14099">
                  <c:v>8192</c:v>
                </c:pt>
                <c:pt idx="14100">
                  <c:v>8192</c:v>
                </c:pt>
                <c:pt idx="14101">
                  <c:v>8192</c:v>
                </c:pt>
                <c:pt idx="14102">
                  <c:v>8192</c:v>
                </c:pt>
                <c:pt idx="14103">
                  <c:v>4096</c:v>
                </c:pt>
                <c:pt idx="14104">
                  <c:v>4096</c:v>
                </c:pt>
                <c:pt idx="14105">
                  <c:v>4096</c:v>
                </c:pt>
                <c:pt idx="14106">
                  <c:v>4096</c:v>
                </c:pt>
                <c:pt idx="14107">
                  <c:v>8192</c:v>
                </c:pt>
                <c:pt idx="14108">
                  <c:v>8192</c:v>
                </c:pt>
                <c:pt idx="14109">
                  <c:v>8192</c:v>
                </c:pt>
                <c:pt idx="14110">
                  <c:v>4096</c:v>
                </c:pt>
                <c:pt idx="14111">
                  <c:v>8192</c:v>
                </c:pt>
                <c:pt idx="14112">
                  <c:v>4096</c:v>
                </c:pt>
                <c:pt idx="14113">
                  <c:v>4096</c:v>
                </c:pt>
                <c:pt idx="14114">
                  <c:v>4096</c:v>
                </c:pt>
                <c:pt idx="14115">
                  <c:v>4096</c:v>
                </c:pt>
                <c:pt idx="14116">
                  <c:v>4096</c:v>
                </c:pt>
                <c:pt idx="14117">
                  <c:v>4096</c:v>
                </c:pt>
                <c:pt idx="14118">
                  <c:v>4096</c:v>
                </c:pt>
                <c:pt idx="14119">
                  <c:v>12288</c:v>
                </c:pt>
                <c:pt idx="14120">
                  <c:v>12288</c:v>
                </c:pt>
                <c:pt idx="14121">
                  <c:v>20480</c:v>
                </c:pt>
                <c:pt idx="14122">
                  <c:v>20480</c:v>
                </c:pt>
                <c:pt idx="14123">
                  <c:v>12288</c:v>
                </c:pt>
                <c:pt idx="14124">
                  <c:v>20480</c:v>
                </c:pt>
                <c:pt idx="14125">
                  <c:v>12288</c:v>
                </c:pt>
                <c:pt idx="14126">
                  <c:v>4096</c:v>
                </c:pt>
                <c:pt idx="14127">
                  <c:v>20480</c:v>
                </c:pt>
                <c:pt idx="14128">
                  <c:v>4096</c:v>
                </c:pt>
                <c:pt idx="14129">
                  <c:v>4096</c:v>
                </c:pt>
                <c:pt idx="14130">
                  <c:v>4096</c:v>
                </c:pt>
                <c:pt idx="14131">
                  <c:v>4096</c:v>
                </c:pt>
                <c:pt idx="14132">
                  <c:v>4096</c:v>
                </c:pt>
                <c:pt idx="14133">
                  <c:v>4096</c:v>
                </c:pt>
                <c:pt idx="14134">
                  <c:v>4096</c:v>
                </c:pt>
                <c:pt idx="14135">
                  <c:v>4096</c:v>
                </c:pt>
                <c:pt idx="14136">
                  <c:v>8192</c:v>
                </c:pt>
                <c:pt idx="14137">
                  <c:v>8192</c:v>
                </c:pt>
                <c:pt idx="14138">
                  <c:v>8192</c:v>
                </c:pt>
                <c:pt idx="14139">
                  <c:v>8192</c:v>
                </c:pt>
                <c:pt idx="14140">
                  <c:v>4096</c:v>
                </c:pt>
                <c:pt idx="14141">
                  <c:v>8192</c:v>
                </c:pt>
                <c:pt idx="14142">
                  <c:v>8192</c:v>
                </c:pt>
                <c:pt idx="14143">
                  <c:v>8192</c:v>
                </c:pt>
                <c:pt idx="14144">
                  <c:v>4096</c:v>
                </c:pt>
                <c:pt idx="14145">
                  <c:v>8192</c:v>
                </c:pt>
                <c:pt idx="14146">
                  <c:v>4096</c:v>
                </c:pt>
                <c:pt idx="14147">
                  <c:v>4096</c:v>
                </c:pt>
                <c:pt idx="14148">
                  <c:v>12288</c:v>
                </c:pt>
                <c:pt idx="14149">
                  <c:v>12288</c:v>
                </c:pt>
                <c:pt idx="14150">
                  <c:v>12288</c:v>
                </c:pt>
                <c:pt idx="14151">
                  <c:v>12288</c:v>
                </c:pt>
                <c:pt idx="14152">
                  <c:v>20480</c:v>
                </c:pt>
                <c:pt idx="14153">
                  <c:v>12288</c:v>
                </c:pt>
                <c:pt idx="14154">
                  <c:v>8192</c:v>
                </c:pt>
                <c:pt idx="14155">
                  <c:v>8192</c:v>
                </c:pt>
                <c:pt idx="14156">
                  <c:v>8192</c:v>
                </c:pt>
                <c:pt idx="14157">
                  <c:v>8192</c:v>
                </c:pt>
                <c:pt idx="14158">
                  <c:v>4096</c:v>
                </c:pt>
                <c:pt idx="14159">
                  <c:v>4096</c:v>
                </c:pt>
                <c:pt idx="14160">
                  <c:v>4096</c:v>
                </c:pt>
                <c:pt idx="14161">
                  <c:v>4096</c:v>
                </c:pt>
                <c:pt idx="14162">
                  <c:v>4096</c:v>
                </c:pt>
                <c:pt idx="14163">
                  <c:v>8192</c:v>
                </c:pt>
                <c:pt idx="14164">
                  <c:v>8192</c:v>
                </c:pt>
                <c:pt idx="14165">
                  <c:v>8192</c:v>
                </c:pt>
                <c:pt idx="14166">
                  <c:v>8192</c:v>
                </c:pt>
                <c:pt idx="14167">
                  <c:v>8192</c:v>
                </c:pt>
                <c:pt idx="14168">
                  <c:v>12288</c:v>
                </c:pt>
                <c:pt idx="14169">
                  <c:v>12288</c:v>
                </c:pt>
                <c:pt idx="14170">
                  <c:v>12288</c:v>
                </c:pt>
                <c:pt idx="14171">
                  <c:v>12288</c:v>
                </c:pt>
                <c:pt idx="14172">
                  <c:v>12288</c:v>
                </c:pt>
                <c:pt idx="14173">
                  <c:v>8192</c:v>
                </c:pt>
                <c:pt idx="14174">
                  <c:v>8192</c:v>
                </c:pt>
                <c:pt idx="14175">
                  <c:v>8192</c:v>
                </c:pt>
                <c:pt idx="14176">
                  <c:v>8192</c:v>
                </c:pt>
                <c:pt idx="14177">
                  <c:v>4096</c:v>
                </c:pt>
                <c:pt idx="14178">
                  <c:v>4096</c:v>
                </c:pt>
                <c:pt idx="14179">
                  <c:v>4096</c:v>
                </c:pt>
                <c:pt idx="14180">
                  <c:v>4096</c:v>
                </c:pt>
                <c:pt idx="14181">
                  <c:v>4096</c:v>
                </c:pt>
                <c:pt idx="14182">
                  <c:v>8192</c:v>
                </c:pt>
                <c:pt idx="14183">
                  <c:v>12288</c:v>
                </c:pt>
                <c:pt idx="14184">
                  <c:v>12288</c:v>
                </c:pt>
                <c:pt idx="14185">
                  <c:v>12288</c:v>
                </c:pt>
                <c:pt idx="14186">
                  <c:v>12288</c:v>
                </c:pt>
                <c:pt idx="14187">
                  <c:v>8192</c:v>
                </c:pt>
                <c:pt idx="14188">
                  <c:v>12288</c:v>
                </c:pt>
                <c:pt idx="14189">
                  <c:v>12288</c:v>
                </c:pt>
                <c:pt idx="14190">
                  <c:v>12288</c:v>
                </c:pt>
                <c:pt idx="14191">
                  <c:v>12288</c:v>
                </c:pt>
                <c:pt idx="14192">
                  <c:v>12288</c:v>
                </c:pt>
                <c:pt idx="14193">
                  <c:v>8192</c:v>
                </c:pt>
                <c:pt idx="14194">
                  <c:v>8192</c:v>
                </c:pt>
                <c:pt idx="14195">
                  <c:v>8192</c:v>
                </c:pt>
                <c:pt idx="14196">
                  <c:v>8192</c:v>
                </c:pt>
                <c:pt idx="14197">
                  <c:v>8192</c:v>
                </c:pt>
                <c:pt idx="14198">
                  <c:v>4096</c:v>
                </c:pt>
                <c:pt idx="14199">
                  <c:v>12288</c:v>
                </c:pt>
                <c:pt idx="14200">
                  <c:v>12288</c:v>
                </c:pt>
                <c:pt idx="14201">
                  <c:v>8192</c:v>
                </c:pt>
                <c:pt idx="14202">
                  <c:v>12288</c:v>
                </c:pt>
                <c:pt idx="14203">
                  <c:v>8192</c:v>
                </c:pt>
                <c:pt idx="14204">
                  <c:v>12288</c:v>
                </c:pt>
                <c:pt idx="14205">
                  <c:v>8192</c:v>
                </c:pt>
                <c:pt idx="14206">
                  <c:v>8192</c:v>
                </c:pt>
                <c:pt idx="14207">
                  <c:v>12288</c:v>
                </c:pt>
                <c:pt idx="14208">
                  <c:v>4096</c:v>
                </c:pt>
                <c:pt idx="14209">
                  <c:v>4096</c:v>
                </c:pt>
                <c:pt idx="14210">
                  <c:v>4096</c:v>
                </c:pt>
                <c:pt idx="14211">
                  <c:v>4096</c:v>
                </c:pt>
                <c:pt idx="14212">
                  <c:v>8192</c:v>
                </c:pt>
                <c:pt idx="14213">
                  <c:v>12288</c:v>
                </c:pt>
                <c:pt idx="14214">
                  <c:v>8192</c:v>
                </c:pt>
                <c:pt idx="14215">
                  <c:v>8192</c:v>
                </c:pt>
                <c:pt idx="14216">
                  <c:v>8192</c:v>
                </c:pt>
                <c:pt idx="14217">
                  <c:v>8192</c:v>
                </c:pt>
                <c:pt idx="14218">
                  <c:v>12288</c:v>
                </c:pt>
                <c:pt idx="14219">
                  <c:v>12288</c:v>
                </c:pt>
                <c:pt idx="14220">
                  <c:v>12288</c:v>
                </c:pt>
                <c:pt idx="14221">
                  <c:v>12288</c:v>
                </c:pt>
                <c:pt idx="14222">
                  <c:v>8192</c:v>
                </c:pt>
                <c:pt idx="14223">
                  <c:v>12288</c:v>
                </c:pt>
                <c:pt idx="14224">
                  <c:v>4096</c:v>
                </c:pt>
                <c:pt idx="14225">
                  <c:v>4096</c:v>
                </c:pt>
                <c:pt idx="14226">
                  <c:v>4096</c:v>
                </c:pt>
                <c:pt idx="14227">
                  <c:v>4096</c:v>
                </c:pt>
                <c:pt idx="14228">
                  <c:v>8192</c:v>
                </c:pt>
                <c:pt idx="14229">
                  <c:v>4096</c:v>
                </c:pt>
                <c:pt idx="14230">
                  <c:v>8192</c:v>
                </c:pt>
                <c:pt idx="14231">
                  <c:v>8192</c:v>
                </c:pt>
                <c:pt idx="14232">
                  <c:v>8192</c:v>
                </c:pt>
                <c:pt idx="14233">
                  <c:v>8192</c:v>
                </c:pt>
                <c:pt idx="14234">
                  <c:v>8192</c:v>
                </c:pt>
                <c:pt idx="14235">
                  <c:v>8192</c:v>
                </c:pt>
                <c:pt idx="14236">
                  <c:v>8192</c:v>
                </c:pt>
                <c:pt idx="14237">
                  <c:v>12288</c:v>
                </c:pt>
                <c:pt idx="14238">
                  <c:v>12288</c:v>
                </c:pt>
                <c:pt idx="14239">
                  <c:v>12288</c:v>
                </c:pt>
                <c:pt idx="14240">
                  <c:v>8192</c:v>
                </c:pt>
                <c:pt idx="14241">
                  <c:v>12288</c:v>
                </c:pt>
                <c:pt idx="14242">
                  <c:v>12288</c:v>
                </c:pt>
                <c:pt idx="14243">
                  <c:v>8192</c:v>
                </c:pt>
                <c:pt idx="14244">
                  <c:v>8192</c:v>
                </c:pt>
                <c:pt idx="14245">
                  <c:v>8192</c:v>
                </c:pt>
                <c:pt idx="14246">
                  <c:v>8192</c:v>
                </c:pt>
                <c:pt idx="14247">
                  <c:v>4096</c:v>
                </c:pt>
                <c:pt idx="14248">
                  <c:v>8192</c:v>
                </c:pt>
                <c:pt idx="14249">
                  <c:v>8192</c:v>
                </c:pt>
                <c:pt idx="14250">
                  <c:v>8192</c:v>
                </c:pt>
                <c:pt idx="14251">
                  <c:v>8192</c:v>
                </c:pt>
                <c:pt idx="14252">
                  <c:v>8192</c:v>
                </c:pt>
                <c:pt idx="14253">
                  <c:v>8192</c:v>
                </c:pt>
                <c:pt idx="14254">
                  <c:v>8192</c:v>
                </c:pt>
                <c:pt idx="14255">
                  <c:v>12288</c:v>
                </c:pt>
                <c:pt idx="14256">
                  <c:v>8192</c:v>
                </c:pt>
                <c:pt idx="14257">
                  <c:v>8192</c:v>
                </c:pt>
                <c:pt idx="14258">
                  <c:v>8192</c:v>
                </c:pt>
                <c:pt idx="14259">
                  <c:v>8192</c:v>
                </c:pt>
                <c:pt idx="14260">
                  <c:v>8192</c:v>
                </c:pt>
                <c:pt idx="14261">
                  <c:v>8192</c:v>
                </c:pt>
                <c:pt idx="14262">
                  <c:v>8192</c:v>
                </c:pt>
                <c:pt idx="14263">
                  <c:v>8192</c:v>
                </c:pt>
                <c:pt idx="14264">
                  <c:v>8192</c:v>
                </c:pt>
                <c:pt idx="14265">
                  <c:v>12288</c:v>
                </c:pt>
                <c:pt idx="14266">
                  <c:v>12288</c:v>
                </c:pt>
                <c:pt idx="14267">
                  <c:v>12288</c:v>
                </c:pt>
                <c:pt idx="14268">
                  <c:v>12288</c:v>
                </c:pt>
                <c:pt idx="14269">
                  <c:v>8192</c:v>
                </c:pt>
                <c:pt idx="14270">
                  <c:v>8192</c:v>
                </c:pt>
                <c:pt idx="14271">
                  <c:v>8192</c:v>
                </c:pt>
                <c:pt idx="14272">
                  <c:v>4096</c:v>
                </c:pt>
                <c:pt idx="14273">
                  <c:v>8192</c:v>
                </c:pt>
                <c:pt idx="14274">
                  <c:v>4096</c:v>
                </c:pt>
                <c:pt idx="14275">
                  <c:v>8192</c:v>
                </c:pt>
                <c:pt idx="14276">
                  <c:v>4096</c:v>
                </c:pt>
                <c:pt idx="14277">
                  <c:v>8192</c:v>
                </c:pt>
                <c:pt idx="14278">
                  <c:v>4096</c:v>
                </c:pt>
                <c:pt idx="14279">
                  <c:v>4096</c:v>
                </c:pt>
                <c:pt idx="14280">
                  <c:v>4096</c:v>
                </c:pt>
                <c:pt idx="14281">
                  <c:v>4096</c:v>
                </c:pt>
                <c:pt idx="14282">
                  <c:v>4096</c:v>
                </c:pt>
                <c:pt idx="14283">
                  <c:v>12288</c:v>
                </c:pt>
                <c:pt idx="14284">
                  <c:v>4096</c:v>
                </c:pt>
                <c:pt idx="14285">
                  <c:v>8192</c:v>
                </c:pt>
                <c:pt idx="14286">
                  <c:v>4096</c:v>
                </c:pt>
                <c:pt idx="14287">
                  <c:v>8192</c:v>
                </c:pt>
                <c:pt idx="14288">
                  <c:v>8192</c:v>
                </c:pt>
                <c:pt idx="14289">
                  <c:v>8192</c:v>
                </c:pt>
                <c:pt idx="14290">
                  <c:v>8192</c:v>
                </c:pt>
                <c:pt idx="14291">
                  <c:v>8192</c:v>
                </c:pt>
                <c:pt idx="14292">
                  <c:v>8192</c:v>
                </c:pt>
                <c:pt idx="14293">
                  <c:v>8192</c:v>
                </c:pt>
                <c:pt idx="14294">
                  <c:v>8192</c:v>
                </c:pt>
                <c:pt idx="14295">
                  <c:v>8192</c:v>
                </c:pt>
                <c:pt idx="14296">
                  <c:v>8192</c:v>
                </c:pt>
                <c:pt idx="14297">
                  <c:v>4096</c:v>
                </c:pt>
                <c:pt idx="14298">
                  <c:v>8192</c:v>
                </c:pt>
                <c:pt idx="14299">
                  <c:v>8192</c:v>
                </c:pt>
                <c:pt idx="14300">
                  <c:v>4096</c:v>
                </c:pt>
                <c:pt idx="14301">
                  <c:v>4096</c:v>
                </c:pt>
                <c:pt idx="14302">
                  <c:v>4096</c:v>
                </c:pt>
                <c:pt idx="14303">
                  <c:v>8192</c:v>
                </c:pt>
                <c:pt idx="14304">
                  <c:v>8192</c:v>
                </c:pt>
                <c:pt idx="14305">
                  <c:v>8192</c:v>
                </c:pt>
                <c:pt idx="14306">
                  <c:v>8192</c:v>
                </c:pt>
                <c:pt idx="14307">
                  <c:v>8192</c:v>
                </c:pt>
                <c:pt idx="14308">
                  <c:v>8192</c:v>
                </c:pt>
                <c:pt idx="14309">
                  <c:v>8192</c:v>
                </c:pt>
                <c:pt idx="14310">
                  <c:v>8192</c:v>
                </c:pt>
                <c:pt idx="14311">
                  <c:v>8192</c:v>
                </c:pt>
                <c:pt idx="14312">
                  <c:v>8192</c:v>
                </c:pt>
                <c:pt idx="14313">
                  <c:v>8192</c:v>
                </c:pt>
                <c:pt idx="14314">
                  <c:v>8192</c:v>
                </c:pt>
                <c:pt idx="14315">
                  <c:v>8192</c:v>
                </c:pt>
                <c:pt idx="14316">
                  <c:v>8192</c:v>
                </c:pt>
                <c:pt idx="14317">
                  <c:v>8192</c:v>
                </c:pt>
                <c:pt idx="14318">
                  <c:v>8192</c:v>
                </c:pt>
                <c:pt idx="14319">
                  <c:v>8192</c:v>
                </c:pt>
                <c:pt idx="14320">
                  <c:v>8192</c:v>
                </c:pt>
                <c:pt idx="14321">
                  <c:v>8192</c:v>
                </c:pt>
                <c:pt idx="14322">
                  <c:v>8192</c:v>
                </c:pt>
                <c:pt idx="14323">
                  <c:v>8192</c:v>
                </c:pt>
                <c:pt idx="14324">
                  <c:v>8192</c:v>
                </c:pt>
                <c:pt idx="14325">
                  <c:v>8192</c:v>
                </c:pt>
                <c:pt idx="14326">
                  <c:v>8192</c:v>
                </c:pt>
                <c:pt idx="14327">
                  <c:v>8192</c:v>
                </c:pt>
                <c:pt idx="14328">
                  <c:v>8192</c:v>
                </c:pt>
                <c:pt idx="14329">
                  <c:v>8192</c:v>
                </c:pt>
                <c:pt idx="14330">
                  <c:v>8192</c:v>
                </c:pt>
                <c:pt idx="14331">
                  <c:v>4096</c:v>
                </c:pt>
                <c:pt idx="14332">
                  <c:v>8192</c:v>
                </c:pt>
                <c:pt idx="14333">
                  <c:v>4096</c:v>
                </c:pt>
                <c:pt idx="14334">
                  <c:v>4096</c:v>
                </c:pt>
                <c:pt idx="14335">
                  <c:v>4096</c:v>
                </c:pt>
                <c:pt idx="14336">
                  <c:v>4096</c:v>
                </c:pt>
                <c:pt idx="14337">
                  <c:v>8192</c:v>
                </c:pt>
                <c:pt idx="14338">
                  <c:v>8192</c:v>
                </c:pt>
                <c:pt idx="14339">
                  <c:v>8192</c:v>
                </c:pt>
                <c:pt idx="14340">
                  <c:v>8192</c:v>
                </c:pt>
                <c:pt idx="14341">
                  <c:v>4096</c:v>
                </c:pt>
                <c:pt idx="14342">
                  <c:v>4096</c:v>
                </c:pt>
                <c:pt idx="14343">
                  <c:v>4096</c:v>
                </c:pt>
                <c:pt idx="14344">
                  <c:v>4096</c:v>
                </c:pt>
                <c:pt idx="14345">
                  <c:v>8192</c:v>
                </c:pt>
                <c:pt idx="14346">
                  <c:v>8192</c:v>
                </c:pt>
                <c:pt idx="14347">
                  <c:v>4096</c:v>
                </c:pt>
                <c:pt idx="14348">
                  <c:v>4096</c:v>
                </c:pt>
                <c:pt idx="14349">
                  <c:v>4096</c:v>
                </c:pt>
                <c:pt idx="14350">
                  <c:v>4096</c:v>
                </c:pt>
                <c:pt idx="14351">
                  <c:v>8192</c:v>
                </c:pt>
                <c:pt idx="14352">
                  <c:v>8192</c:v>
                </c:pt>
                <c:pt idx="14353">
                  <c:v>8192</c:v>
                </c:pt>
                <c:pt idx="14354">
                  <c:v>8192</c:v>
                </c:pt>
                <c:pt idx="14355">
                  <c:v>8192</c:v>
                </c:pt>
                <c:pt idx="14356">
                  <c:v>8192</c:v>
                </c:pt>
                <c:pt idx="14357">
                  <c:v>8192</c:v>
                </c:pt>
                <c:pt idx="14358">
                  <c:v>8192</c:v>
                </c:pt>
                <c:pt idx="14359">
                  <c:v>8192</c:v>
                </c:pt>
                <c:pt idx="14360">
                  <c:v>8192</c:v>
                </c:pt>
                <c:pt idx="14361">
                  <c:v>8192</c:v>
                </c:pt>
                <c:pt idx="14362">
                  <c:v>8192</c:v>
                </c:pt>
                <c:pt idx="14363">
                  <c:v>8192</c:v>
                </c:pt>
                <c:pt idx="14364">
                  <c:v>8192</c:v>
                </c:pt>
                <c:pt idx="14365">
                  <c:v>4096</c:v>
                </c:pt>
                <c:pt idx="14366">
                  <c:v>4096</c:v>
                </c:pt>
                <c:pt idx="14367">
                  <c:v>4096</c:v>
                </c:pt>
                <c:pt idx="14368">
                  <c:v>12288</c:v>
                </c:pt>
                <c:pt idx="14369">
                  <c:v>12288</c:v>
                </c:pt>
                <c:pt idx="14370">
                  <c:v>12288</c:v>
                </c:pt>
                <c:pt idx="14371">
                  <c:v>8192</c:v>
                </c:pt>
                <c:pt idx="14372">
                  <c:v>8192</c:v>
                </c:pt>
                <c:pt idx="14373">
                  <c:v>12288</c:v>
                </c:pt>
                <c:pt idx="14374">
                  <c:v>8192</c:v>
                </c:pt>
                <c:pt idx="14375">
                  <c:v>8192</c:v>
                </c:pt>
                <c:pt idx="14376">
                  <c:v>8192</c:v>
                </c:pt>
                <c:pt idx="14377">
                  <c:v>8192</c:v>
                </c:pt>
                <c:pt idx="14378">
                  <c:v>8192</c:v>
                </c:pt>
                <c:pt idx="14379">
                  <c:v>8192</c:v>
                </c:pt>
                <c:pt idx="14380">
                  <c:v>8192</c:v>
                </c:pt>
                <c:pt idx="14381">
                  <c:v>8192</c:v>
                </c:pt>
                <c:pt idx="14382">
                  <c:v>8192</c:v>
                </c:pt>
                <c:pt idx="14383">
                  <c:v>8192</c:v>
                </c:pt>
                <c:pt idx="14384">
                  <c:v>8192</c:v>
                </c:pt>
                <c:pt idx="14385">
                  <c:v>8192</c:v>
                </c:pt>
                <c:pt idx="14386">
                  <c:v>8192</c:v>
                </c:pt>
                <c:pt idx="14387">
                  <c:v>8192</c:v>
                </c:pt>
                <c:pt idx="14388">
                  <c:v>4096</c:v>
                </c:pt>
                <c:pt idx="14389">
                  <c:v>4096</c:v>
                </c:pt>
                <c:pt idx="14390">
                  <c:v>4096</c:v>
                </c:pt>
                <c:pt idx="14391">
                  <c:v>4096</c:v>
                </c:pt>
                <c:pt idx="14392">
                  <c:v>8192</c:v>
                </c:pt>
                <c:pt idx="14393">
                  <c:v>8192</c:v>
                </c:pt>
                <c:pt idx="14394">
                  <c:v>8192</c:v>
                </c:pt>
                <c:pt idx="14395">
                  <c:v>8192</c:v>
                </c:pt>
                <c:pt idx="14396">
                  <c:v>8192</c:v>
                </c:pt>
                <c:pt idx="14397">
                  <c:v>4096</c:v>
                </c:pt>
                <c:pt idx="14398">
                  <c:v>8192</c:v>
                </c:pt>
                <c:pt idx="14399">
                  <c:v>4096</c:v>
                </c:pt>
                <c:pt idx="14400">
                  <c:v>8192</c:v>
                </c:pt>
                <c:pt idx="14401">
                  <c:v>8192</c:v>
                </c:pt>
                <c:pt idx="14402">
                  <c:v>4096</c:v>
                </c:pt>
                <c:pt idx="14403">
                  <c:v>4096</c:v>
                </c:pt>
                <c:pt idx="14404">
                  <c:v>8192</c:v>
                </c:pt>
                <c:pt idx="14405">
                  <c:v>4096</c:v>
                </c:pt>
                <c:pt idx="14406">
                  <c:v>4096</c:v>
                </c:pt>
                <c:pt idx="14407">
                  <c:v>4096</c:v>
                </c:pt>
                <c:pt idx="14408">
                  <c:v>4096</c:v>
                </c:pt>
                <c:pt idx="14409">
                  <c:v>4096</c:v>
                </c:pt>
                <c:pt idx="14410">
                  <c:v>4096</c:v>
                </c:pt>
                <c:pt idx="14411">
                  <c:v>4096</c:v>
                </c:pt>
                <c:pt idx="14412">
                  <c:v>4096</c:v>
                </c:pt>
                <c:pt idx="14413">
                  <c:v>4096</c:v>
                </c:pt>
                <c:pt idx="14414">
                  <c:v>4096</c:v>
                </c:pt>
                <c:pt idx="14415">
                  <c:v>4096</c:v>
                </c:pt>
                <c:pt idx="14416">
                  <c:v>4096</c:v>
                </c:pt>
                <c:pt idx="14417">
                  <c:v>4096</c:v>
                </c:pt>
                <c:pt idx="14418">
                  <c:v>4096</c:v>
                </c:pt>
                <c:pt idx="14419">
                  <c:v>4096</c:v>
                </c:pt>
                <c:pt idx="14420">
                  <c:v>4096</c:v>
                </c:pt>
                <c:pt idx="14421">
                  <c:v>12288</c:v>
                </c:pt>
                <c:pt idx="14422">
                  <c:v>12288</c:v>
                </c:pt>
                <c:pt idx="14423">
                  <c:v>12288</c:v>
                </c:pt>
                <c:pt idx="14424">
                  <c:v>12288</c:v>
                </c:pt>
                <c:pt idx="14425">
                  <c:v>12288</c:v>
                </c:pt>
                <c:pt idx="14426">
                  <c:v>8192</c:v>
                </c:pt>
                <c:pt idx="14427">
                  <c:v>8192</c:v>
                </c:pt>
                <c:pt idx="14428">
                  <c:v>8192</c:v>
                </c:pt>
                <c:pt idx="14429">
                  <c:v>8192</c:v>
                </c:pt>
                <c:pt idx="14430">
                  <c:v>8192</c:v>
                </c:pt>
                <c:pt idx="14431">
                  <c:v>8192</c:v>
                </c:pt>
                <c:pt idx="14432">
                  <c:v>4096</c:v>
                </c:pt>
                <c:pt idx="14433">
                  <c:v>4096</c:v>
                </c:pt>
                <c:pt idx="14434">
                  <c:v>8192</c:v>
                </c:pt>
                <c:pt idx="14435">
                  <c:v>8192</c:v>
                </c:pt>
                <c:pt idx="14436">
                  <c:v>8192</c:v>
                </c:pt>
                <c:pt idx="14437">
                  <c:v>4096</c:v>
                </c:pt>
                <c:pt idx="14438">
                  <c:v>8192</c:v>
                </c:pt>
                <c:pt idx="14439">
                  <c:v>8192</c:v>
                </c:pt>
                <c:pt idx="14440">
                  <c:v>8192</c:v>
                </c:pt>
                <c:pt idx="14441">
                  <c:v>4096</c:v>
                </c:pt>
                <c:pt idx="14442">
                  <c:v>12288</c:v>
                </c:pt>
                <c:pt idx="14443">
                  <c:v>12288</c:v>
                </c:pt>
                <c:pt idx="14444">
                  <c:v>12288</c:v>
                </c:pt>
                <c:pt idx="14445">
                  <c:v>8192</c:v>
                </c:pt>
                <c:pt idx="14446">
                  <c:v>12288</c:v>
                </c:pt>
                <c:pt idx="14447">
                  <c:v>8192</c:v>
                </c:pt>
                <c:pt idx="14448">
                  <c:v>8192</c:v>
                </c:pt>
                <c:pt idx="14449">
                  <c:v>8192</c:v>
                </c:pt>
                <c:pt idx="14450">
                  <c:v>4096</c:v>
                </c:pt>
                <c:pt idx="14451">
                  <c:v>4096</c:v>
                </c:pt>
                <c:pt idx="14452">
                  <c:v>4096</c:v>
                </c:pt>
                <c:pt idx="14453">
                  <c:v>12288</c:v>
                </c:pt>
                <c:pt idx="14454">
                  <c:v>8192</c:v>
                </c:pt>
                <c:pt idx="14455">
                  <c:v>12288</c:v>
                </c:pt>
                <c:pt idx="14456">
                  <c:v>8192</c:v>
                </c:pt>
                <c:pt idx="14457">
                  <c:v>8192</c:v>
                </c:pt>
                <c:pt idx="14458">
                  <c:v>4096</c:v>
                </c:pt>
                <c:pt idx="14459">
                  <c:v>12288</c:v>
                </c:pt>
                <c:pt idx="14460">
                  <c:v>8192</c:v>
                </c:pt>
                <c:pt idx="14461">
                  <c:v>8192</c:v>
                </c:pt>
                <c:pt idx="14462">
                  <c:v>4096</c:v>
                </c:pt>
                <c:pt idx="14463">
                  <c:v>12288</c:v>
                </c:pt>
                <c:pt idx="14464">
                  <c:v>12288</c:v>
                </c:pt>
                <c:pt idx="14465">
                  <c:v>4096</c:v>
                </c:pt>
                <c:pt idx="14466">
                  <c:v>4096</c:v>
                </c:pt>
                <c:pt idx="14467">
                  <c:v>4096</c:v>
                </c:pt>
                <c:pt idx="14468">
                  <c:v>4096</c:v>
                </c:pt>
                <c:pt idx="14469">
                  <c:v>4096</c:v>
                </c:pt>
                <c:pt idx="14470">
                  <c:v>4096</c:v>
                </c:pt>
                <c:pt idx="14471">
                  <c:v>4096</c:v>
                </c:pt>
                <c:pt idx="14472">
                  <c:v>4096</c:v>
                </c:pt>
                <c:pt idx="14473">
                  <c:v>4096</c:v>
                </c:pt>
                <c:pt idx="14474">
                  <c:v>8192</c:v>
                </c:pt>
                <c:pt idx="14475">
                  <c:v>4096</c:v>
                </c:pt>
                <c:pt idx="14476">
                  <c:v>4096</c:v>
                </c:pt>
                <c:pt idx="14477">
                  <c:v>4096</c:v>
                </c:pt>
                <c:pt idx="14478">
                  <c:v>4096</c:v>
                </c:pt>
                <c:pt idx="14479">
                  <c:v>12288</c:v>
                </c:pt>
                <c:pt idx="14480">
                  <c:v>4096</c:v>
                </c:pt>
                <c:pt idx="14481">
                  <c:v>8192</c:v>
                </c:pt>
                <c:pt idx="14482">
                  <c:v>8192</c:v>
                </c:pt>
                <c:pt idx="14483">
                  <c:v>8192</c:v>
                </c:pt>
                <c:pt idx="14484">
                  <c:v>8192</c:v>
                </c:pt>
                <c:pt idx="14485">
                  <c:v>8192</c:v>
                </c:pt>
                <c:pt idx="14486">
                  <c:v>4096</c:v>
                </c:pt>
                <c:pt idx="14487">
                  <c:v>8192</c:v>
                </c:pt>
                <c:pt idx="14488">
                  <c:v>8192</c:v>
                </c:pt>
                <c:pt idx="14489">
                  <c:v>8192</c:v>
                </c:pt>
                <c:pt idx="14490">
                  <c:v>8192</c:v>
                </c:pt>
                <c:pt idx="14491">
                  <c:v>8192</c:v>
                </c:pt>
                <c:pt idx="14492">
                  <c:v>4096</c:v>
                </c:pt>
                <c:pt idx="14493">
                  <c:v>12288</c:v>
                </c:pt>
                <c:pt idx="14494">
                  <c:v>8192</c:v>
                </c:pt>
                <c:pt idx="14495">
                  <c:v>4096</c:v>
                </c:pt>
                <c:pt idx="14496">
                  <c:v>8192</c:v>
                </c:pt>
                <c:pt idx="14497">
                  <c:v>8192</c:v>
                </c:pt>
                <c:pt idx="14498">
                  <c:v>8192</c:v>
                </c:pt>
                <c:pt idx="14499">
                  <c:v>8192</c:v>
                </c:pt>
                <c:pt idx="14500">
                  <c:v>4096</c:v>
                </c:pt>
                <c:pt idx="14501">
                  <c:v>4096</c:v>
                </c:pt>
                <c:pt idx="14502">
                  <c:v>4096</c:v>
                </c:pt>
                <c:pt idx="14503">
                  <c:v>4096</c:v>
                </c:pt>
                <c:pt idx="14504">
                  <c:v>8192</c:v>
                </c:pt>
                <c:pt idx="14505">
                  <c:v>8192</c:v>
                </c:pt>
                <c:pt idx="14506">
                  <c:v>8192</c:v>
                </c:pt>
                <c:pt idx="14507">
                  <c:v>8192</c:v>
                </c:pt>
                <c:pt idx="14508">
                  <c:v>8192</c:v>
                </c:pt>
                <c:pt idx="14509">
                  <c:v>8192</c:v>
                </c:pt>
                <c:pt idx="14510">
                  <c:v>8192</c:v>
                </c:pt>
                <c:pt idx="14511">
                  <c:v>8192</c:v>
                </c:pt>
                <c:pt idx="14512">
                  <c:v>8192</c:v>
                </c:pt>
                <c:pt idx="14513">
                  <c:v>4096</c:v>
                </c:pt>
                <c:pt idx="14514">
                  <c:v>8192</c:v>
                </c:pt>
                <c:pt idx="14515">
                  <c:v>8192</c:v>
                </c:pt>
                <c:pt idx="14516">
                  <c:v>8192</c:v>
                </c:pt>
                <c:pt idx="14517">
                  <c:v>8192</c:v>
                </c:pt>
                <c:pt idx="14518">
                  <c:v>8192</c:v>
                </c:pt>
                <c:pt idx="14519">
                  <c:v>12288</c:v>
                </c:pt>
                <c:pt idx="14520">
                  <c:v>12288</c:v>
                </c:pt>
                <c:pt idx="14521">
                  <c:v>12288</c:v>
                </c:pt>
                <c:pt idx="14522">
                  <c:v>12288</c:v>
                </c:pt>
                <c:pt idx="14523">
                  <c:v>8192</c:v>
                </c:pt>
                <c:pt idx="14524">
                  <c:v>8192</c:v>
                </c:pt>
                <c:pt idx="14525">
                  <c:v>8192</c:v>
                </c:pt>
                <c:pt idx="14526">
                  <c:v>12288</c:v>
                </c:pt>
                <c:pt idx="14527">
                  <c:v>8192</c:v>
                </c:pt>
                <c:pt idx="14528">
                  <c:v>8192</c:v>
                </c:pt>
                <c:pt idx="14529">
                  <c:v>8192</c:v>
                </c:pt>
                <c:pt idx="14530">
                  <c:v>8192</c:v>
                </c:pt>
                <c:pt idx="14531">
                  <c:v>4096</c:v>
                </c:pt>
                <c:pt idx="14532">
                  <c:v>4096</c:v>
                </c:pt>
                <c:pt idx="14533">
                  <c:v>4096</c:v>
                </c:pt>
                <c:pt idx="14534">
                  <c:v>4096</c:v>
                </c:pt>
                <c:pt idx="14535">
                  <c:v>8192</c:v>
                </c:pt>
                <c:pt idx="14536">
                  <c:v>8192</c:v>
                </c:pt>
                <c:pt idx="14537">
                  <c:v>8192</c:v>
                </c:pt>
                <c:pt idx="14538">
                  <c:v>8192</c:v>
                </c:pt>
                <c:pt idx="14539">
                  <c:v>8192</c:v>
                </c:pt>
                <c:pt idx="14540">
                  <c:v>8192</c:v>
                </c:pt>
                <c:pt idx="14541">
                  <c:v>8192</c:v>
                </c:pt>
                <c:pt idx="14542">
                  <c:v>4096</c:v>
                </c:pt>
                <c:pt idx="14543">
                  <c:v>8192</c:v>
                </c:pt>
                <c:pt idx="14544">
                  <c:v>4096</c:v>
                </c:pt>
                <c:pt idx="14545">
                  <c:v>4096</c:v>
                </c:pt>
                <c:pt idx="14546">
                  <c:v>4096</c:v>
                </c:pt>
                <c:pt idx="14547">
                  <c:v>8192</c:v>
                </c:pt>
                <c:pt idx="14548">
                  <c:v>8192</c:v>
                </c:pt>
                <c:pt idx="14549">
                  <c:v>8192</c:v>
                </c:pt>
                <c:pt idx="14550">
                  <c:v>8192</c:v>
                </c:pt>
                <c:pt idx="14551">
                  <c:v>8192</c:v>
                </c:pt>
                <c:pt idx="14552">
                  <c:v>8192</c:v>
                </c:pt>
                <c:pt idx="14553">
                  <c:v>8192</c:v>
                </c:pt>
                <c:pt idx="14554">
                  <c:v>12288</c:v>
                </c:pt>
                <c:pt idx="14555">
                  <c:v>8192</c:v>
                </c:pt>
                <c:pt idx="14556">
                  <c:v>12288</c:v>
                </c:pt>
                <c:pt idx="14557">
                  <c:v>12288</c:v>
                </c:pt>
                <c:pt idx="14558">
                  <c:v>12288</c:v>
                </c:pt>
                <c:pt idx="14559">
                  <c:v>4096</c:v>
                </c:pt>
                <c:pt idx="14560">
                  <c:v>4096</c:v>
                </c:pt>
                <c:pt idx="14561">
                  <c:v>4096</c:v>
                </c:pt>
                <c:pt idx="14562">
                  <c:v>4096</c:v>
                </c:pt>
                <c:pt idx="14563">
                  <c:v>8192</c:v>
                </c:pt>
                <c:pt idx="14564">
                  <c:v>8192</c:v>
                </c:pt>
                <c:pt idx="14565">
                  <c:v>8192</c:v>
                </c:pt>
                <c:pt idx="14566">
                  <c:v>4096</c:v>
                </c:pt>
                <c:pt idx="14567">
                  <c:v>4096</c:v>
                </c:pt>
                <c:pt idx="14568">
                  <c:v>12288</c:v>
                </c:pt>
                <c:pt idx="14569">
                  <c:v>8192</c:v>
                </c:pt>
                <c:pt idx="14570">
                  <c:v>8192</c:v>
                </c:pt>
                <c:pt idx="14571">
                  <c:v>8192</c:v>
                </c:pt>
                <c:pt idx="14572">
                  <c:v>8192</c:v>
                </c:pt>
                <c:pt idx="14573">
                  <c:v>8192</c:v>
                </c:pt>
                <c:pt idx="14574">
                  <c:v>4096</c:v>
                </c:pt>
                <c:pt idx="14575">
                  <c:v>4096</c:v>
                </c:pt>
                <c:pt idx="14576">
                  <c:v>4096</c:v>
                </c:pt>
                <c:pt idx="14577">
                  <c:v>4096</c:v>
                </c:pt>
                <c:pt idx="14578">
                  <c:v>4096</c:v>
                </c:pt>
                <c:pt idx="14579">
                  <c:v>4096</c:v>
                </c:pt>
                <c:pt idx="14580">
                  <c:v>4096</c:v>
                </c:pt>
                <c:pt idx="14581">
                  <c:v>4096</c:v>
                </c:pt>
                <c:pt idx="14582">
                  <c:v>4096</c:v>
                </c:pt>
                <c:pt idx="14583">
                  <c:v>8192</c:v>
                </c:pt>
                <c:pt idx="14584">
                  <c:v>8192</c:v>
                </c:pt>
                <c:pt idx="14585">
                  <c:v>8192</c:v>
                </c:pt>
                <c:pt idx="14586">
                  <c:v>8192</c:v>
                </c:pt>
                <c:pt idx="14587">
                  <c:v>8192</c:v>
                </c:pt>
                <c:pt idx="14588">
                  <c:v>12288</c:v>
                </c:pt>
                <c:pt idx="14589">
                  <c:v>12288</c:v>
                </c:pt>
                <c:pt idx="14590">
                  <c:v>12288</c:v>
                </c:pt>
                <c:pt idx="14591">
                  <c:v>12288</c:v>
                </c:pt>
                <c:pt idx="14592">
                  <c:v>8192</c:v>
                </c:pt>
                <c:pt idx="14593">
                  <c:v>8192</c:v>
                </c:pt>
                <c:pt idx="14594">
                  <c:v>8192</c:v>
                </c:pt>
                <c:pt idx="14595">
                  <c:v>8192</c:v>
                </c:pt>
                <c:pt idx="14596">
                  <c:v>8192</c:v>
                </c:pt>
                <c:pt idx="14597">
                  <c:v>8192</c:v>
                </c:pt>
                <c:pt idx="14598">
                  <c:v>8192</c:v>
                </c:pt>
                <c:pt idx="14599">
                  <c:v>8192</c:v>
                </c:pt>
                <c:pt idx="14600">
                  <c:v>8192</c:v>
                </c:pt>
                <c:pt idx="14601">
                  <c:v>8192</c:v>
                </c:pt>
                <c:pt idx="14602">
                  <c:v>8192</c:v>
                </c:pt>
                <c:pt idx="14603">
                  <c:v>8192</c:v>
                </c:pt>
                <c:pt idx="14604">
                  <c:v>8192</c:v>
                </c:pt>
                <c:pt idx="14605">
                  <c:v>4096</c:v>
                </c:pt>
                <c:pt idx="14606">
                  <c:v>4096</c:v>
                </c:pt>
                <c:pt idx="14607">
                  <c:v>4096</c:v>
                </c:pt>
                <c:pt idx="14608">
                  <c:v>4096</c:v>
                </c:pt>
                <c:pt idx="14609">
                  <c:v>4096</c:v>
                </c:pt>
                <c:pt idx="14610">
                  <c:v>4096</c:v>
                </c:pt>
                <c:pt idx="14611">
                  <c:v>4096</c:v>
                </c:pt>
                <c:pt idx="14612">
                  <c:v>4096</c:v>
                </c:pt>
                <c:pt idx="14613">
                  <c:v>8192</c:v>
                </c:pt>
                <c:pt idx="14614">
                  <c:v>4096</c:v>
                </c:pt>
                <c:pt idx="14615">
                  <c:v>8192</c:v>
                </c:pt>
                <c:pt idx="14616">
                  <c:v>4096</c:v>
                </c:pt>
                <c:pt idx="14617">
                  <c:v>4096</c:v>
                </c:pt>
                <c:pt idx="14618">
                  <c:v>4096</c:v>
                </c:pt>
                <c:pt idx="14619">
                  <c:v>4096</c:v>
                </c:pt>
                <c:pt idx="14620">
                  <c:v>4096</c:v>
                </c:pt>
                <c:pt idx="14621">
                  <c:v>8192</c:v>
                </c:pt>
                <c:pt idx="14622">
                  <c:v>8192</c:v>
                </c:pt>
                <c:pt idx="14623">
                  <c:v>8192</c:v>
                </c:pt>
                <c:pt idx="14624">
                  <c:v>8192</c:v>
                </c:pt>
                <c:pt idx="14625">
                  <c:v>8192</c:v>
                </c:pt>
                <c:pt idx="14626">
                  <c:v>8192</c:v>
                </c:pt>
                <c:pt idx="14627">
                  <c:v>8192</c:v>
                </c:pt>
                <c:pt idx="14628">
                  <c:v>8192</c:v>
                </c:pt>
                <c:pt idx="14629">
                  <c:v>8192</c:v>
                </c:pt>
                <c:pt idx="14630">
                  <c:v>12288</c:v>
                </c:pt>
                <c:pt idx="14631">
                  <c:v>4096</c:v>
                </c:pt>
                <c:pt idx="14632">
                  <c:v>8192</c:v>
                </c:pt>
                <c:pt idx="14633">
                  <c:v>4096</c:v>
                </c:pt>
                <c:pt idx="14634">
                  <c:v>8192</c:v>
                </c:pt>
                <c:pt idx="14635">
                  <c:v>8192</c:v>
                </c:pt>
                <c:pt idx="14636">
                  <c:v>8192</c:v>
                </c:pt>
                <c:pt idx="14637">
                  <c:v>8192</c:v>
                </c:pt>
                <c:pt idx="14638">
                  <c:v>4096</c:v>
                </c:pt>
                <c:pt idx="14639">
                  <c:v>4096</c:v>
                </c:pt>
                <c:pt idx="14640">
                  <c:v>4096</c:v>
                </c:pt>
                <c:pt idx="14641">
                  <c:v>4096</c:v>
                </c:pt>
                <c:pt idx="14642">
                  <c:v>8192</c:v>
                </c:pt>
                <c:pt idx="14643">
                  <c:v>4096</c:v>
                </c:pt>
                <c:pt idx="14644">
                  <c:v>8192</c:v>
                </c:pt>
                <c:pt idx="14645">
                  <c:v>8192</c:v>
                </c:pt>
                <c:pt idx="14646">
                  <c:v>8192</c:v>
                </c:pt>
                <c:pt idx="14647">
                  <c:v>8192</c:v>
                </c:pt>
                <c:pt idx="14648">
                  <c:v>8192</c:v>
                </c:pt>
                <c:pt idx="14649">
                  <c:v>8192</c:v>
                </c:pt>
                <c:pt idx="14650">
                  <c:v>4096</c:v>
                </c:pt>
                <c:pt idx="14651">
                  <c:v>8192</c:v>
                </c:pt>
                <c:pt idx="14652">
                  <c:v>8192</c:v>
                </c:pt>
                <c:pt idx="14653">
                  <c:v>8192</c:v>
                </c:pt>
                <c:pt idx="14654">
                  <c:v>8192</c:v>
                </c:pt>
                <c:pt idx="14655">
                  <c:v>4096</c:v>
                </c:pt>
                <c:pt idx="14656">
                  <c:v>4096</c:v>
                </c:pt>
                <c:pt idx="14657">
                  <c:v>4096</c:v>
                </c:pt>
                <c:pt idx="14658">
                  <c:v>4096</c:v>
                </c:pt>
                <c:pt idx="14659">
                  <c:v>4096</c:v>
                </c:pt>
                <c:pt idx="14660">
                  <c:v>4096</c:v>
                </c:pt>
                <c:pt idx="14661">
                  <c:v>4096</c:v>
                </c:pt>
                <c:pt idx="14662">
                  <c:v>4096</c:v>
                </c:pt>
                <c:pt idx="14663">
                  <c:v>8192</c:v>
                </c:pt>
                <c:pt idx="14664">
                  <c:v>8192</c:v>
                </c:pt>
                <c:pt idx="14665">
                  <c:v>8192</c:v>
                </c:pt>
                <c:pt idx="14666">
                  <c:v>8192</c:v>
                </c:pt>
                <c:pt idx="14667">
                  <c:v>8192</c:v>
                </c:pt>
                <c:pt idx="14668">
                  <c:v>8192</c:v>
                </c:pt>
                <c:pt idx="14669">
                  <c:v>8192</c:v>
                </c:pt>
                <c:pt idx="14670">
                  <c:v>8192</c:v>
                </c:pt>
                <c:pt idx="14671">
                  <c:v>4096</c:v>
                </c:pt>
                <c:pt idx="14672">
                  <c:v>4096</c:v>
                </c:pt>
                <c:pt idx="14673">
                  <c:v>4096</c:v>
                </c:pt>
                <c:pt idx="14674">
                  <c:v>4096</c:v>
                </c:pt>
                <c:pt idx="14675">
                  <c:v>8192</c:v>
                </c:pt>
                <c:pt idx="14676">
                  <c:v>8192</c:v>
                </c:pt>
                <c:pt idx="14677">
                  <c:v>8192</c:v>
                </c:pt>
                <c:pt idx="14678">
                  <c:v>8192</c:v>
                </c:pt>
                <c:pt idx="14679">
                  <c:v>4096</c:v>
                </c:pt>
                <c:pt idx="14680">
                  <c:v>8192</c:v>
                </c:pt>
                <c:pt idx="14681">
                  <c:v>8192</c:v>
                </c:pt>
                <c:pt idx="14682">
                  <c:v>8192</c:v>
                </c:pt>
                <c:pt idx="14683">
                  <c:v>8192</c:v>
                </c:pt>
                <c:pt idx="14684">
                  <c:v>8192</c:v>
                </c:pt>
                <c:pt idx="14685">
                  <c:v>8192</c:v>
                </c:pt>
                <c:pt idx="14686">
                  <c:v>8192</c:v>
                </c:pt>
                <c:pt idx="14687">
                  <c:v>8192</c:v>
                </c:pt>
                <c:pt idx="14688">
                  <c:v>4096</c:v>
                </c:pt>
                <c:pt idx="14689">
                  <c:v>8192</c:v>
                </c:pt>
                <c:pt idx="14690">
                  <c:v>4096</c:v>
                </c:pt>
                <c:pt idx="14691">
                  <c:v>4096</c:v>
                </c:pt>
                <c:pt idx="14692">
                  <c:v>4096</c:v>
                </c:pt>
                <c:pt idx="14693">
                  <c:v>4096</c:v>
                </c:pt>
                <c:pt idx="14694">
                  <c:v>4096</c:v>
                </c:pt>
                <c:pt idx="14695">
                  <c:v>8192</c:v>
                </c:pt>
                <c:pt idx="14696">
                  <c:v>8192</c:v>
                </c:pt>
                <c:pt idx="14697">
                  <c:v>8192</c:v>
                </c:pt>
                <c:pt idx="14698">
                  <c:v>8192</c:v>
                </c:pt>
                <c:pt idx="14699">
                  <c:v>4096</c:v>
                </c:pt>
                <c:pt idx="14700">
                  <c:v>4096</c:v>
                </c:pt>
                <c:pt idx="14701">
                  <c:v>4096</c:v>
                </c:pt>
                <c:pt idx="14702">
                  <c:v>4096</c:v>
                </c:pt>
                <c:pt idx="14703">
                  <c:v>8192</c:v>
                </c:pt>
                <c:pt idx="14704">
                  <c:v>4096</c:v>
                </c:pt>
                <c:pt idx="14705">
                  <c:v>8192</c:v>
                </c:pt>
                <c:pt idx="14706">
                  <c:v>8192</c:v>
                </c:pt>
                <c:pt idx="14707">
                  <c:v>8192</c:v>
                </c:pt>
                <c:pt idx="14708">
                  <c:v>8192</c:v>
                </c:pt>
                <c:pt idx="14709">
                  <c:v>8192</c:v>
                </c:pt>
                <c:pt idx="14710">
                  <c:v>8192</c:v>
                </c:pt>
                <c:pt idx="14711">
                  <c:v>8192</c:v>
                </c:pt>
                <c:pt idx="14712">
                  <c:v>8192</c:v>
                </c:pt>
                <c:pt idx="14713">
                  <c:v>8192</c:v>
                </c:pt>
                <c:pt idx="14714">
                  <c:v>4096</c:v>
                </c:pt>
                <c:pt idx="14715">
                  <c:v>4096</c:v>
                </c:pt>
                <c:pt idx="14716">
                  <c:v>4096</c:v>
                </c:pt>
                <c:pt idx="14717">
                  <c:v>4096</c:v>
                </c:pt>
                <c:pt idx="14718">
                  <c:v>4096</c:v>
                </c:pt>
                <c:pt idx="14719">
                  <c:v>8192</c:v>
                </c:pt>
                <c:pt idx="14720">
                  <c:v>8192</c:v>
                </c:pt>
                <c:pt idx="14721">
                  <c:v>8192</c:v>
                </c:pt>
                <c:pt idx="14722">
                  <c:v>8192</c:v>
                </c:pt>
                <c:pt idx="14723">
                  <c:v>4096</c:v>
                </c:pt>
                <c:pt idx="14724">
                  <c:v>4096</c:v>
                </c:pt>
                <c:pt idx="14725">
                  <c:v>4096</c:v>
                </c:pt>
                <c:pt idx="14726">
                  <c:v>4096</c:v>
                </c:pt>
                <c:pt idx="14727">
                  <c:v>8192</c:v>
                </c:pt>
                <c:pt idx="14728">
                  <c:v>8192</c:v>
                </c:pt>
                <c:pt idx="14729">
                  <c:v>8192</c:v>
                </c:pt>
                <c:pt idx="14730">
                  <c:v>8192</c:v>
                </c:pt>
                <c:pt idx="14731">
                  <c:v>8192</c:v>
                </c:pt>
                <c:pt idx="14732">
                  <c:v>8192</c:v>
                </c:pt>
                <c:pt idx="14733">
                  <c:v>4096</c:v>
                </c:pt>
                <c:pt idx="14734">
                  <c:v>8192</c:v>
                </c:pt>
                <c:pt idx="14735">
                  <c:v>8192</c:v>
                </c:pt>
                <c:pt idx="14736">
                  <c:v>8192</c:v>
                </c:pt>
                <c:pt idx="14737">
                  <c:v>8192</c:v>
                </c:pt>
                <c:pt idx="14738">
                  <c:v>8192</c:v>
                </c:pt>
                <c:pt idx="14739">
                  <c:v>8192</c:v>
                </c:pt>
                <c:pt idx="14740">
                  <c:v>8192</c:v>
                </c:pt>
                <c:pt idx="14741">
                  <c:v>8192</c:v>
                </c:pt>
                <c:pt idx="14742">
                  <c:v>8192</c:v>
                </c:pt>
                <c:pt idx="14743">
                  <c:v>8192</c:v>
                </c:pt>
                <c:pt idx="14744">
                  <c:v>8192</c:v>
                </c:pt>
                <c:pt idx="14745">
                  <c:v>8192</c:v>
                </c:pt>
                <c:pt idx="14746">
                  <c:v>8192</c:v>
                </c:pt>
                <c:pt idx="14747">
                  <c:v>8192</c:v>
                </c:pt>
                <c:pt idx="14748">
                  <c:v>8192</c:v>
                </c:pt>
                <c:pt idx="14749">
                  <c:v>8192</c:v>
                </c:pt>
                <c:pt idx="14750">
                  <c:v>4096</c:v>
                </c:pt>
                <c:pt idx="14751">
                  <c:v>8192</c:v>
                </c:pt>
                <c:pt idx="14752">
                  <c:v>8192</c:v>
                </c:pt>
                <c:pt idx="14753">
                  <c:v>8192</c:v>
                </c:pt>
                <c:pt idx="14754">
                  <c:v>8192</c:v>
                </c:pt>
                <c:pt idx="14755">
                  <c:v>4096</c:v>
                </c:pt>
                <c:pt idx="14756">
                  <c:v>4096</c:v>
                </c:pt>
                <c:pt idx="14757">
                  <c:v>4096</c:v>
                </c:pt>
                <c:pt idx="14758">
                  <c:v>4096</c:v>
                </c:pt>
                <c:pt idx="14759">
                  <c:v>8192</c:v>
                </c:pt>
                <c:pt idx="14760">
                  <c:v>8192</c:v>
                </c:pt>
                <c:pt idx="14761">
                  <c:v>8192</c:v>
                </c:pt>
                <c:pt idx="14762">
                  <c:v>8192</c:v>
                </c:pt>
                <c:pt idx="14763">
                  <c:v>8192</c:v>
                </c:pt>
                <c:pt idx="14764">
                  <c:v>8192</c:v>
                </c:pt>
                <c:pt idx="14765">
                  <c:v>8192</c:v>
                </c:pt>
                <c:pt idx="14766">
                  <c:v>8192</c:v>
                </c:pt>
                <c:pt idx="14767">
                  <c:v>8192</c:v>
                </c:pt>
                <c:pt idx="14768">
                  <c:v>8192</c:v>
                </c:pt>
                <c:pt idx="14769">
                  <c:v>8192</c:v>
                </c:pt>
                <c:pt idx="14770">
                  <c:v>8192</c:v>
                </c:pt>
                <c:pt idx="14771">
                  <c:v>8192</c:v>
                </c:pt>
                <c:pt idx="14772">
                  <c:v>8192</c:v>
                </c:pt>
                <c:pt idx="14773">
                  <c:v>4096</c:v>
                </c:pt>
                <c:pt idx="14774">
                  <c:v>8192</c:v>
                </c:pt>
                <c:pt idx="14775">
                  <c:v>4096</c:v>
                </c:pt>
                <c:pt idx="14776">
                  <c:v>8192</c:v>
                </c:pt>
                <c:pt idx="14777">
                  <c:v>4096</c:v>
                </c:pt>
                <c:pt idx="14778">
                  <c:v>4096</c:v>
                </c:pt>
                <c:pt idx="14779">
                  <c:v>8192</c:v>
                </c:pt>
                <c:pt idx="14780">
                  <c:v>8192</c:v>
                </c:pt>
                <c:pt idx="14781">
                  <c:v>8192</c:v>
                </c:pt>
                <c:pt idx="14782">
                  <c:v>8192</c:v>
                </c:pt>
                <c:pt idx="14783">
                  <c:v>8192</c:v>
                </c:pt>
                <c:pt idx="14784">
                  <c:v>4096</c:v>
                </c:pt>
                <c:pt idx="14785">
                  <c:v>8192</c:v>
                </c:pt>
                <c:pt idx="14786">
                  <c:v>8192</c:v>
                </c:pt>
                <c:pt idx="14787">
                  <c:v>4096</c:v>
                </c:pt>
                <c:pt idx="14788">
                  <c:v>4096</c:v>
                </c:pt>
                <c:pt idx="14789">
                  <c:v>4096</c:v>
                </c:pt>
                <c:pt idx="14790">
                  <c:v>8192</c:v>
                </c:pt>
                <c:pt idx="14791">
                  <c:v>4096</c:v>
                </c:pt>
                <c:pt idx="14792">
                  <c:v>8192</c:v>
                </c:pt>
                <c:pt idx="14793">
                  <c:v>8192</c:v>
                </c:pt>
                <c:pt idx="14794">
                  <c:v>8192</c:v>
                </c:pt>
                <c:pt idx="14795">
                  <c:v>8192</c:v>
                </c:pt>
                <c:pt idx="14796">
                  <c:v>4096</c:v>
                </c:pt>
                <c:pt idx="14797">
                  <c:v>4096</c:v>
                </c:pt>
                <c:pt idx="14798">
                  <c:v>4096</c:v>
                </c:pt>
                <c:pt idx="14799">
                  <c:v>4096</c:v>
                </c:pt>
                <c:pt idx="14800">
                  <c:v>8192</c:v>
                </c:pt>
                <c:pt idx="14801">
                  <c:v>8192</c:v>
                </c:pt>
                <c:pt idx="14802">
                  <c:v>8192</c:v>
                </c:pt>
                <c:pt idx="14803">
                  <c:v>8192</c:v>
                </c:pt>
                <c:pt idx="14804">
                  <c:v>8192</c:v>
                </c:pt>
                <c:pt idx="14805">
                  <c:v>4096</c:v>
                </c:pt>
                <c:pt idx="14806">
                  <c:v>4096</c:v>
                </c:pt>
                <c:pt idx="14807">
                  <c:v>4096</c:v>
                </c:pt>
                <c:pt idx="14808">
                  <c:v>4096</c:v>
                </c:pt>
                <c:pt idx="14809">
                  <c:v>8192</c:v>
                </c:pt>
                <c:pt idx="14810">
                  <c:v>4096</c:v>
                </c:pt>
                <c:pt idx="14811">
                  <c:v>4096</c:v>
                </c:pt>
                <c:pt idx="14812">
                  <c:v>4096</c:v>
                </c:pt>
                <c:pt idx="14813">
                  <c:v>4096</c:v>
                </c:pt>
                <c:pt idx="14814">
                  <c:v>4096</c:v>
                </c:pt>
                <c:pt idx="14815">
                  <c:v>4096</c:v>
                </c:pt>
                <c:pt idx="14816">
                  <c:v>8192</c:v>
                </c:pt>
                <c:pt idx="14817">
                  <c:v>4096</c:v>
                </c:pt>
                <c:pt idx="14818">
                  <c:v>8192</c:v>
                </c:pt>
                <c:pt idx="14819">
                  <c:v>8192</c:v>
                </c:pt>
                <c:pt idx="14820">
                  <c:v>8192</c:v>
                </c:pt>
                <c:pt idx="14821">
                  <c:v>8192</c:v>
                </c:pt>
                <c:pt idx="14822">
                  <c:v>8192</c:v>
                </c:pt>
                <c:pt idx="14823">
                  <c:v>8192</c:v>
                </c:pt>
                <c:pt idx="14824">
                  <c:v>4096</c:v>
                </c:pt>
                <c:pt idx="14825">
                  <c:v>4096</c:v>
                </c:pt>
                <c:pt idx="14826">
                  <c:v>4096</c:v>
                </c:pt>
                <c:pt idx="14827">
                  <c:v>4096</c:v>
                </c:pt>
                <c:pt idx="14828">
                  <c:v>4096</c:v>
                </c:pt>
                <c:pt idx="14829">
                  <c:v>4096</c:v>
                </c:pt>
                <c:pt idx="14830">
                  <c:v>8192</c:v>
                </c:pt>
                <c:pt idx="14831">
                  <c:v>8192</c:v>
                </c:pt>
                <c:pt idx="14832">
                  <c:v>8192</c:v>
                </c:pt>
                <c:pt idx="14833">
                  <c:v>8192</c:v>
                </c:pt>
                <c:pt idx="14834">
                  <c:v>8192</c:v>
                </c:pt>
                <c:pt idx="14835">
                  <c:v>8192</c:v>
                </c:pt>
                <c:pt idx="14836">
                  <c:v>8192</c:v>
                </c:pt>
                <c:pt idx="14837">
                  <c:v>12288</c:v>
                </c:pt>
                <c:pt idx="14838">
                  <c:v>12288</c:v>
                </c:pt>
                <c:pt idx="14839">
                  <c:v>8192</c:v>
                </c:pt>
                <c:pt idx="14840">
                  <c:v>12288</c:v>
                </c:pt>
                <c:pt idx="14841">
                  <c:v>12288</c:v>
                </c:pt>
                <c:pt idx="14842">
                  <c:v>4096</c:v>
                </c:pt>
                <c:pt idx="14843">
                  <c:v>4096</c:v>
                </c:pt>
                <c:pt idx="14844">
                  <c:v>4096</c:v>
                </c:pt>
                <c:pt idx="14845">
                  <c:v>4096</c:v>
                </c:pt>
                <c:pt idx="14846">
                  <c:v>8192</c:v>
                </c:pt>
                <c:pt idx="14847">
                  <c:v>8192</c:v>
                </c:pt>
                <c:pt idx="14848">
                  <c:v>8192</c:v>
                </c:pt>
                <c:pt idx="14849">
                  <c:v>8192</c:v>
                </c:pt>
                <c:pt idx="14850">
                  <c:v>8192</c:v>
                </c:pt>
                <c:pt idx="14851">
                  <c:v>4096</c:v>
                </c:pt>
                <c:pt idx="14852">
                  <c:v>4096</c:v>
                </c:pt>
                <c:pt idx="14853">
                  <c:v>4096</c:v>
                </c:pt>
                <c:pt idx="14854">
                  <c:v>4096</c:v>
                </c:pt>
                <c:pt idx="14855">
                  <c:v>4096</c:v>
                </c:pt>
                <c:pt idx="14856">
                  <c:v>8192</c:v>
                </c:pt>
                <c:pt idx="14857">
                  <c:v>8192</c:v>
                </c:pt>
                <c:pt idx="14858">
                  <c:v>8192</c:v>
                </c:pt>
                <c:pt idx="14859">
                  <c:v>8192</c:v>
                </c:pt>
                <c:pt idx="14860">
                  <c:v>4096</c:v>
                </c:pt>
                <c:pt idx="14861">
                  <c:v>8192</c:v>
                </c:pt>
                <c:pt idx="14862">
                  <c:v>8192</c:v>
                </c:pt>
                <c:pt idx="14863">
                  <c:v>8192</c:v>
                </c:pt>
                <c:pt idx="14864">
                  <c:v>8192</c:v>
                </c:pt>
                <c:pt idx="14865">
                  <c:v>8192</c:v>
                </c:pt>
                <c:pt idx="14866">
                  <c:v>8192</c:v>
                </c:pt>
                <c:pt idx="14867">
                  <c:v>8192</c:v>
                </c:pt>
                <c:pt idx="14868">
                  <c:v>36864</c:v>
                </c:pt>
                <c:pt idx="14869">
                  <c:v>36864</c:v>
                </c:pt>
                <c:pt idx="14870">
                  <c:v>8192</c:v>
                </c:pt>
                <c:pt idx="14871">
                  <c:v>36864</c:v>
                </c:pt>
                <c:pt idx="14872">
                  <c:v>8192</c:v>
                </c:pt>
                <c:pt idx="14873">
                  <c:v>36864</c:v>
                </c:pt>
                <c:pt idx="14874">
                  <c:v>8192</c:v>
                </c:pt>
                <c:pt idx="14875">
                  <c:v>4096</c:v>
                </c:pt>
                <c:pt idx="14876">
                  <c:v>8192</c:v>
                </c:pt>
                <c:pt idx="14877">
                  <c:v>8192</c:v>
                </c:pt>
                <c:pt idx="14878">
                  <c:v>8192</c:v>
                </c:pt>
                <c:pt idx="14879">
                  <c:v>8192</c:v>
                </c:pt>
                <c:pt idx="14880">
                  <c:v>8192</c:v>
                </c:pt>
                <c:pt idx="14881">
                  <c:v>12288</c:v>
                </c:pt>
                <c:pt idx="14882">
                  <c:v>8192</c:v>
                </c:pt>
                <c:pt idx="14883">
                  <c:v>8192</c:v>
                </c:pt>
                <c:pt idx="14884">
                  <c:v>8192</c:v>
                </c:pt>
                <c:pt idx="14885">
                  <c:v>8192</c:v>
                </c:pt>
                <c:pt idx="14886">
                  <c:v>8192</c:v>
                </c:pt>
                <c:pt idx="14887">
                  <c:v>8192</c:v>
                </c:pt>
                <c:pt idx="14888">
                  <c:v>8192</c:v>
                </c:pt>
                <c:pt idx="14889">
                  <c:v>8192</c:v>
                </c:pt>
                <c:pt idx="14890">
                  <c:v>8192</c:v>
                </c:pt>
                <c:pt idx="14891">
                  <c:v>8192</c:v>
                </c:pt>
                <c:pt idx="14892">
                  <c:v>8192</c:v>
                </c:pt>
                <c:pt idx="14893">
                  <c:v>4096</c:v>
                </c:pt>
                <c:pt idx="14894">
                  <c:v>4096</c:v>
                </c:pt>
                <c:pt idx="14895">
                  <c:v>4096</c:v>
                </c:pt>
                <c:pt idx="14896">
                  <c:v>4096</c:v>
                </c:pt>
                <c:pt idx="14897">
                  <c:v>8192</c:v>
                </c:pt>
                <c:pt idx="14898">
                  <c:v>8192</c:v>
                </c:pt>
                <c:pt idx="14899">
                  <c:v>8192</c:v>
                </c:pt>
                <c:pt idx="14900">
                  <c:v>8192</c:v>
                </c:pt>
                <c:pt idx="14901">
                  <c:v>8192</c:v>
                </c:pt>
                <c:pt idx="14902">
                  <c:v>4096</c:v>
                </c:pt>
                <c:pt idx="14903">
                  <c:v>4096</c:v>
                </c:pt>
                <c:pt idx="14904">
                  <c:v>4096</c:v>
                </c:pt>
                <c:pt idx="14905">
                  <c:v>4096</c:v>
                </c:pt>
                <c:pt idx="14906">
                  <c:v>8192</c:v>
                </c:pt>
                <c:pt idx="14907">
                  <c:v>12288</c:v>
                </c:pt>
                <c:pt idx="14908">
                  <c:v>12288</c:v>
                </c:pt>
                <c:pt idx="14909">
                  <c:v>12288</c:v>
                </c:pt>
                <c:pt idx="14910">
                  <c:v>12288</c:v>
                </c:pt>
                <c:pt idx="14911">
                  <c:v>36864</c:v>
                </c:pt>
                <c:pt idx="14912">
                  <c:v>4096</c:v>
                </c:pt>
                <c:pt idx="14913">
                  <c:v>4096</c:v>
                </c:pt>
                <c:pt idx="14914">
                  <c:v>4096</c:v>
                </c:pt>
                <c:pt idx="14915">
                  <c:v>4096</c:v>
                </c:pt>
                <c:pt idx="14916">
                  <c:v>4096</c:v>
                </c:pt>
                <c:pt idx="14917">
                  <c:v>4096</c:v>
                </c:pt>
                <c:pt idx="14918">
                  <c:v>4096</c:v>
                </c:pt>
                <c:pt idx="14919">
                  <c:v>4096</c:v>
                </c:pt>
                <c:pt idx="14920">
                  <c:v>8192</c:v>
                </c:pt>
                <c:pt idx="14921">
                  <c:v>8192</c:v>
                </c:pt>
                <c:pt idx="14922">
                  <c:v>8192</c:v>
                </c:pt>
                <c:pt idx="14923">
                  <c:v>8192</c:v>
                </c:pt>
                <c:pt idx="14924">
                  <c:v>4096</c:v>
                </c:pt>
                <c:pt idx="14925">
                  <c:v>8192</c:v>
                </c:pt>
                <c:pt idx="14926">
                  <c:v>8192</c:v>
                </c:pt>
                <c:pt idx="14927">
                  <c:v>8192</c:v>
                </c:pt>
                <c:pt idx="14928">
                  <c:v>8192</c:v>
                </c:pt>
                <c:pt idx="14929">
                  <c:v>4096</c:v>
                </c:pt>
                <c:pt idx="14930">
                  <c:v>4096</c:v>
                </c:pt>
                <c:pt idx="14931">
                  <c:v>4096</c:v>
                </c:pt>
                <c:pt idx="14932">
                  <c:v>4096</c:v>
                </c:pt>
                <c:pt idx="14933">
                  <c:v>8192</c:v>
                </c:pt>
                <c:pt idx="14934">
                  <c:v>4096</c:v>
                </c:pt>
                <c:pt idx="14935">
                  <c:v>4096</c:v>
                </c:pt>
                <c:pt idx="14936">
                  <c:v>8192</c:v>
                </c:pt>
                <c:pt idx="14937">
                  <c:v>8192</c:v>
                </c:pt>
                <c:pt idx="14938">
                  <c:v>8192</c:v>
                </c:pt>
                <c:pt idx="14939">
                  <c:v>8192</c:v>
                </c:pt>
                <c:pt idx="14940">
                  <c:v>8192</c:v>
                </c:pt>
                <c:pt idx="14941">
                  <c:v>4096</c:v>
                </c:pt>
                <c:pt idx="14942">
                  <c:v>8192</c:v>
                </c:pt>
                <c:pt idx="14943">
                  <c:v>8192</c:v>
                </c:pt>
                <c:pt idx="14944">
                  <c:v>8192</c:v>
                </c:pt>
                <c:pt idx="14945">
                  <c:v>8192</c:v>
                </c:pt>
                <c:pt idx="14946">
                  <c:v>8192</c:v>
                </c:pt>
                <c:pt idx="14947">
                  <c:v>12288</c:v>
                </c:pt>
                <c:pt idx="14948">
                  <c:v>12288</c:v>
                </c:pt>
                <c:pt idx="14949">
                  <c:v>12288</c:v>
                </c:pt>
                <c:pt idx="14950">
                  <c:v>12288</c:v>
                </c:pt>
                <c:pt idx="14951">
                  <c:v>8192</c:v>
                </c:pt>
                <c:pt idx="14952">
                  <c:v>12288</c:v>
                </c:pt>
                <c:pt idx="14953">
                  <c:v>8192</c:v>
                </c:pt>
                <c:pt idx="14954">
                  <c:v>8192</c:v>
                </c:pt>
                <c:pt idx="14955">
                  <c:v>4096</c:v>
                </c:pt>
                <c:pt idx="14956">
                  <c:v>8192</c:v>
                </c:pt>
                <c:pt idx="14957">
                  <c:v>8192</c:v>
                </c:pt>
                <c:pt idx="14958">
                  <c:v>8192</c:v>
                </c:pt>
                <c:pt idx="14959">
                  <c:v>8192</c:v>
                </c:pt>
                <c:pt idx="14960">
                  <c:v>12288</c:v>
                </c:pt>
                <c:pt idx="14961">
                  <c:v>8192</c:v>
                </c:pt>
                <c:pt idx="14962">
                  <c:v>8192</c:v>
                </c:pt>
                <c:pt idx="14963">
                  <c:v>8192</c:v>
                </c:pt>
                <c:pt idx="14964">
                  <c:v>8192</c:v>
                </c:pt>
                <c:pt idx="14965">
                  <c:v>8192</c:v>
                </c:pt>
                <c:pt idx="14966">
                  <c:v>12288</c:v>
                </c:pt>
                <c:pt idx="14967">
                  <c:v>12288</c:v>
                </c:pt>
                <c:pt idx="14968">
                  <c:v>12288</c:v>
                </c:pt>
                <c:pt idx="14969">
                  <c:v>12288</c:v>
                </c:pt>
                <c:pt idx="14970">
                  <c:v>4096</c:v>
                </c:pt>
                <c:pt idx="14971">
                  <c:v>4096</c:v>
                </c:pt>
                <c:pt idx="14972">
                  <c:v>4096</c:v>
                </c:pt>
                <c:pt idx="14973">
                  <c:v>4096</c:v>
                </c:pt>
                <c:pt idx="14974">
                  <c:v>4096</c:v>
                </c:pt>
                <c:pt idx="14975">
                  <c:v>4096</c:v>
                </c:pt>
                <c:pt idx="14976">
                  <c:v>4096</c:v>
                </c:pt>
                <c:pt idx="14977">
                  <c:v>4096</c:v>
                </c:pt>
                <c:pt idx="14978">
                  <c:v>8192</c:v>
                </c:pt>
                <c:pt idx="14979">
                  <c:v>8192</c:v>
                </c:pt>
                <c:pt idx="14980">
                  <c:v>8192</c:v>
                </c:pt>
                <c:pt idx="14981">
                  <c:v>8192</c:v>
                </c:pt>
                <c:pt idx="14982">
                  <c:v>8192</c:v>
                </c:pt>
                <c:pt idx="14983">
                  <c:v>8192</c:v>
                </c:pt>
                <c:pt idx="14984">
                  <c:v>8192</c:v>
                </c:pt>
                <c:pt idx="14985">
                  <c:v>8192</c:v>
                </c:pt>
                <c:pt idx="14986">
                  <c:v>12288</c:v>
                </c:pt>
                <c:pt idx="14987">
                  <c:v>12288</c:v>
                </c:pt>
                <c:pt idx="14988">
                  <c:v>12288</c:v>
                </c:pt>
                <c:pt idx="14989">
                  <c:v>12288</c:v>
                </c:pt>
                <c:pt idx="14990">
                  <c:v>8192</c:v>
                </c:pt>
                <c:pt idx="14991">
                  <c:v>8192</c:v>
                </c:pt>
                <c:pt idx="14992">
                  <c:v>8192</c:v>
                </c:pt>
                <c:pt idx="14993">
                  <c:v>8192</c:v>
                </c:pt>
                <c:pt idx="14994">
                  <c:v>8192</c:v>
                </c:pt>
                <c:pt idx="14995">
                  <c:v>4096</c:v>
                </c:pt>
                <c:pt idx="14996">
                  <c:v>12288</c:v>
                </c:pt>
                <c:pt idx="14997">
                  <c:v>8192</c:v>
                </c:pt>
                <c:pt idx="14998">
                  <c:v>4096</c:v>
                </c:pt>
                <c:pt idx="14999">
                  <c:v>4096</c:v>
                </c:pt>
                <c:pt idx="15000">
                  <c:v>4096</c:v>
                </c:pt>
                <c:pt idx="15001">
                  <c:v>4096</c:v>
                </c:pt>
                <c:pt idx="15002">
                  <c:v>8192</c:v>
                </c:pt>
                <c:pt idx="15003">
                  <c:v>8192</c:v>
                </c:pt>
                <c:pt idx="15004">
                  <c:v>8192</c:v>
                </c:pt>
                <c:pt idx="15005">
                  <c:v>8192</c:v>
                </c:pt>
                <c:pt idx="15006">
                  <c:v>4096</c:v>
                </c:pt>
                <c:pt idx="15007">
                  <c:v>8192</c:v>
                </c:pt>
                <c:pt idx="15008">
                  <c:v>8192</c:v>
                </c:pt>
                <c:pt idx="15009">
                  <c:v>8192</c:v>
                </c:pt>
                <c:pt idx="15010">
                  <c:v>8192</c:v>
                </c:pt>
                <c:pt idx="15011">
                  <c:v>8192</c:v>
                </c:pt>
                <c:pt idx="15012">
                  <c:v>4096</c:v>
                </c:pt>
                <c:pt idx="15013">
                  <c:v>8192</c:v>
                </c:pt>
                <c:pt idx="15014">
                  <c:v>8192</c:v>
                </c:pt>
                <c:pt idx="15015">
                  <c:v>8192</c:v>
                </c:pt>
                <c:pt idx="15016">
                  <c:v>8192</c:v>
                </c:pt>
                <c:pt idx="15017">
                  <c:v>8192</c:v>
                </c:pt>
                <c:pt idx="15018">
                  <c:v>8192</c:v>
                </c:pt>
                <c:pt idx="15019">
                  <c:v>12288</c:v>
                </c:pt>
                <c:pt idx="15020">
                  <c:v>8192</c:v>
                </c:pt>
                <c:pt idx="15021">
                  <c:v>8192</c:v>
                </c:pt>
                <c:pt idx="15022">
                  <c:v>8192</c:v>
                </c:pt>
                <c:pt idx="15023">
                  <c:v>8192</c:v>
                </c:pt>
                <c:pt idx="15024">
                  <c:v>8192</c:v>
                </c:pt>
                <c:pt idx="15025">
                  <c:v>8192</c:v>
                </c:pt>
                <c:pt idx="15026">
                  <c:v>8192</c:v>
                </c:pt>
                <c:pt idx="15027">
                  <c:v>8192</c:v>
                </c:pt>
                <c:pt idx="15028">
                  <c:v>4096</c:v>
                </c:pt>
                <c:pt idx="15029">
                  <c:v>4096</c:v>
                </c:pt>
                <c:pt idx="15030">
                  <c:v>4096</c:v>
                </c:pt>
                <c:pt idx="15031">
                  <c:v>4096</c:v>
                </c:pt>
                <c:pt idx="15032">
                  <c:v>8192</c:v>
                </c:pt>
                <c:pt idx="15033">
                  <c:v>8192</c:v>
                </c:pt>
                <c:pt idx="15034">
                  <c:v>8192</c:v>
                </c:pt>
                <c:pt idx="15035">
                  <c:v>8192</c:v>
                </c:pt>
                <c:pt idx="15036">
                  <c:v>8192</c:v>
                </c:pt>
                <c:pt idx="15037">
                  <c:v>8192</c:v>
                </c:pt>
                <c:pt idx="15038">
                  <c:v>8192</c:v>
                </c:pt>
                <c:pt idx="15039">
                  <c:v>8192</c:v>
                </c:pt>
                <c:pt idx="15040">
                  <c:v>8192</c:v>
                </c:pt>
                <c:pt idx="15041">
                  <c:v>8192</c:v>
                </c:pt>
                <c:pt idx="15042">
                  <c:v>4096</c:v>
                </c:pt>
                <c:pt idx="15043">
                  <c:v>8192</c:v>
                </c:pt>
                <c:pt idx="15044">
                  <c:v>8192</c:v>
                </c:pt>
                <c:pt idx="15045">
                  <c:v>4096</c:v>
                </c:pt>
                <c:pt idx="15046">
                  <c:v>4096</c:v>
                </c:pt>
                <c:pt idx="15047">
                  <c:v>4096</c:v>
                </c:pt>
                <c:pt idx="15048">
                  <c:v>8192</c:v>
                </c:pt>
                <c:pt idx="15049">
                  <c:v>8192</c:v>
                </c:pt>
                <c:pt idx="15050">
                  <c:v>8192</c:v>
                </c:pt>
                <c:pt idx="15051">
                  <c:v>8192</c:v>
                </c:pt>
                <c:pt idx="15052">
                  <c:v>8192</c:v>
                </c:pt>
                <c:pt idx="15053">
                  <c:v>8192</c:v>
                </c:pt>
                <c:pt idx="15054">
                  <c:v>8192</c:v>
                </c:pt>
                <c:pt idx="15055">
                  <c:v>8192</c:v>
                </c:pt>
                <c:pt idx="15056">
                  <c:v>4096</c:v>
                </c:pt>
                <c:pt idx="15057">
                  <c:v>4096</c:v>
                </c:pt>
                <c:pt idx="15058">
                  <c:v>4096</c:v>
                </c:pt>
                <c:pt idx="15059">
                  <c:v>45056</c:v>
                </c:pt>
                <c:pt idx="15060">
                  <c:v>45056</c:v>
                </c:pt>
                <c:pt idx="15061">
                  <c:v>8192</c:v>
                </c:pt>
                <c:pt idx="15062">
                  <c:v>8192</c:v>
                </c:pt>
                <c:pt idx="15063">
                  <c:v>28672</c:v>
                </c:pt>
                <c:pt idx="15064">
                  <c:v>28672</c:v>
                </c:pt>
                <c:pt idx="15065">
                  <c:v>4096</c:v>
                </c:pt>
                <c:pt idx="15066">
                  <c:v>45056</c:v>
                </c:pt>
                <c:pt idx="15067">
                  <c:v>8192</c:v>
                </c:pt>
                <c:pt idx="15068">
                  <c:v>28672</c:v>
                </c:pt>
                <c:pt idx="15069">
                  <c:v>8192</c:v>
                </c:pt>
                <c:pt idx="15070">
                  <c:v>4096</c:v>
                </c:pt>
                <c:pt idx="15071">
                  <c:v>45056</c:v>
                </c:pt>
                <c:pt idx="15072">
                  <c:v>4096</c:v>
                </c:pt>
                <c:pt idx="15073">
                  <c:v>8192</c:v>
                </c:pt>
                <c:pt idx="15074">
                  <c:v>8192</c:v>
                </c:pt>
                <c:pt idx="15075">
                  <c:v>28672</c:v>
                </c:pt>
                <c:pt idx="15076">
                  <c:v>4096</c:v>
                </c:pt>
                <c:pt idx="15077">
                  <c:v>4096</c:v>
                </c:pt>
                <c:pt idx="15078">
                  <c:v>4096</c:v>
                </c:pt>
                <c:pt idx="15079">
                  <c:v>4096</c:v>
                </c:pt>
                <c:pt idx="15080">
                  <c:v>4096</c:v>
                </c:pt>
                <c:pt idx="15081">
                  <c:v>4096</c:v>
                </c:pt>
                <c:pt idx="15082">
                  <c:v>4096</c:v>
                </c:pt>
                <c:pt idx="15083">
                  <c:v>4096</c:v>
                </c:pt>
                <c:pt idx="15084">
                  <c:v>8192</c:v>
                </c:pt>
                <c:pt idx="15085">
                  <c:v>8192</c:v>
                </c:pt>
                <c:pt idx="15086">
                  <c:v>4096</c:v>
                </c:pt>
                <c:pt idx="15087">
                  <c:v>8192</c:v>
                </c:pt>
                <c:pt idx="15088">
                  <c:v>8192</c:v>
                </c:pt>
                <c:pt idx="15089">
                  <c:v>8192</c:v>
                </c:pt>
                <c:pt idx="15090">
                  <c:v>8192</c:v>
                </c:pt>
                <c:pt idx="15091">
                  <c:v>4096</c:v>
                </c:pt>
                <c:pt idx="15092">
                  <c:v>4096</c:v>
                </c:pt>
                <c:pt idx="15093">
                  <c:v>4096</c:v>
                </c:pt>
                <c:pt idx="15094">
                  <c:v>4096</c:v>
                </c:pt>
                <c:pt idx="15095">
                  <c:v>4096</c:v>
                </c:pt>
                <c:pt idx="15096">
                  <c:v>4096</c:v>
                </c:pt>
                <c:pt idx="15097">
                  <c:v>4096</c:v>
                </c:pt>
                <c:pt idx="15098">
                  <c:v>4096</c:v>
                </c:pt>
                <c:pt idx="15099">
                  <c:v>4096</c:v>
                </c:pt>
                <c:pt idx="15100">
                  <c:v>4096</c:v>
                </c:pt>
                <c:pt idx="15101">
                  <c:v>4096</c:v>
                </c:pt>
                <c:pt idx="15102">
                  <c:v>45056</c:v>
                </c:pt>
                <c:pt idx="15103">
                  <c:v>4096</c:v>
                </c:pt>
                <c:pt idx="15104">
                  <c:v>4096</c:v>
                </c:pt>
                <c:pt idx="15105">
                  <c:v>8192</c:v>
                </c:pt>
                <c:pt idx="15106">
                  <c:v>8192</c:v>
                </c:pt>
                <c:pt idx="15107">
                  <c:v>8192</c:v>
                </c:pt>
                <c:pt idx="15108">
                  <c:v>8192</c:v>
                </c:pt>
                <c:pt idx="15109">
                  <c:v>12288</c:v>
                </c:pt>
                <c:pt idx="15110">
                  <c:v>12288</c:v>
                </c:pt>
                <c:pt idx="15111">
                  <c:v>12288</c:v>
                </c:pt>
                <c:pt idx="15112">
                  <c:v>12288</c:v>
                </c:pt>
                <c:pt idx="15113">
                  <c:v>4096</c:v>
                </c:pt>
                <c:pt idx="15114">
                  <c:v>12288</c:v>
                </c:pt>
                <c:pt idx="15115">
                  <c:v>12288</c:v>
                </c:pt>
                <c:pt idx="15116">
                  <c:v>8192</c:v>
                </c:pt>
                <c:pt idx="15117">
                  <c:v>12288</c:v>
                </c:pt>
                <c:pt idx="15118">
                  <c:v>12288</c:v>
                </c:pt>
                <c:pt idx="15119">
                  <c:v>8192</c:v>
                </c:pt>
                <c:pt idx="15120">
                  <c:v>8192</c:v>
                </c:pt>
                <c:pt idx="15121">
                  <c:v>8192</c:v>
                </c:pt>
                <c:pt idx="15122">
                  <c:v>8192</c:v>
                </c:pt>
                <c:pt idx="15123">
                  <c:v>8192</c:v>
                </c:pt>
                <c:pt idx="15124">
                  <c:v>28672</c:v>
                </c:pt>
                <c:pt idx="15125">
                  <c:v>4096</c:v>
                </c:pt>
                <c:pt idx="15126">
                  <c:v>4096</c:v>
                </c:pt>
                <c:pt idx="15127">
                  <c:v>4096</c:v>
                </c:pt>
                <c:pt idx="15128">
                  <c:v>4096</c:v>
                </c:pt>
                <c:pt idx="15129">
                  <c:v>4096</c:v>
                </c:pt>
                <c:pt idx="15130">
                  <c:v>8192</c:v>
                </c:pt>
                <c:pt idx="15131">
                  <c:v>8192</c:v>
                </c:pt>
                <c:pt idx="15132">
                  <c:v>8192</c:v>
                </c:pt>
                <c:pt idx="15133">
                  <c:v>8192</c:v>
                </c:pt>
                <c:pt idx="15134">
                  <c:v>8192</c:v>
                </c:pt>
                <c:pt idx="15135">
                  <c:v>4096</c:v>
                </c:pt>
                <c:pt idx="15136">
                  <c:v>8192</c:v>
                </c:pt>
                <c:pt idx="15137">
                  <c:v>8192</c:v>
                </c:pt>
                <c:pt idx="15138">
                  <c:v>8192</c:v>
                </c:pt>
                <c:pt idx="15139">
                  <c:v>8192</c:v>
                </c:pt>
                <c:pt idx="15140">
                  <c:v>12288</c:v>
                </c:pt>
                <c:pt idx="15141">
                  <c:v>8192</c:v>
                </c:pt>
                <c:pt idx="15142">
                  <c:v>8192</c:v>
                </c:pt>
                <c:pt idx="15143">
                  <c:v>4096</c:v>
                </c:pt>
                <c:pt idx="15144">
                  <c:v>8192</c:v>
                </c:pt>
                <c:pt idx="15145">
                  <c:v>8192</c:v>
                </c:pt>
                <c:pt idx="15146">
                  <c:v>4096</c:v>
                </c:pt>
                <c:pt idx="15147">
                  <c:v>12288</c:v>
                </c:pt>
                <c:pt idx="15148">
                  <c:v>8192</c:v>
                </c:pt>
                <c:pt idx="15149">
                  <c:v>8192</c:v>
                </c:pt>
                <c:pt idx="15150">
                  <c:v>8192</c:v>
                </c:pt>
                <c:pt idx="15151">
                  <c:v>8192</c:v>
                </c:pt>
                <c:pt idx="15152">
                  <c:v>12288</c:v>
                </c:pt>
                <c:pt idx="15153">
                  <c:v>12288</c:v>
                </c:pt>
                <c:pt idx="15154">
                  <c:v>8192</c:v>
                </c:pt>
                <c:pt idx="15155">
                  <c:v>8192</c:v>
                </c:pt>
                <c:pt idx="15156">
                  <c:v>12288</c:v>
                </c:pt>
                <c:pt idx="15157">
                  <c:v>8192</c:v>
                </c:pt>
                <c:pt idx="15158">
                  <c:v>12288</c:v>
                </c:pt>
                <c:pt idx="15159">
                  <c:v>8192</c:v>
                </c:pt>
                <c:pt idx="15160">
                  <c:v>4096</c:v>
                </c:pt>
                <c:pt idx="15161">
                  <c:v>4096</c:v>
                </c:pt>
                <c:pt idx="15162">
                  <c:v>4096</c:v>
                </c:pt>
                <c:pt idx="15163">
                  <c:v>4096</c:v>
                </c:pt>
                <c:pt idx="15164">
                  <c:v>8192</c:v>
                </c:pt>
                <c:pt idx="15165">
                  <c:v>8192</c:v>
                </c:pt>
                <c:pt idx="15166">
                  <c:v>12288</c:v>
                </c:pt>
                <c:pt idx="15167">
                  <c:v>8192</c:v>
                </c:pt>
                <c:pt idx="15168">
                  <c:v>8192</c:v>
                </c:pt>
                <c:pt idx="15169">
                  <c:v>8192</c:v>
                </c:pt>
                <c:pt idx="15170">
                  <c:v>4096</c:v>
                </c:pt>
                <c:pt idx="15171">
                  <c:v>4096</c:v>
                </c:pt>
                <c:pt idx="15172">
                  <c:v>4096</c:v>
                </c:pt>
                <c:pt idx="15173">
                  <c:v>4096</c:v>
                </c:pt>
                <c:pt idx="15174">
                  <c:v>8192</c:v>
                </c:pt>
                <c:pt idx="15175">
                  <c:v>8192</c:v>
                </c:pt>
                <c:pt idx="15176">
                  <c:v>8192</c:v>
                </c:pt>
                <c:pt idx="15177">
                  <c:v>8192</c:v>
                </c:pt>
                <c:pt idx="15178">
                  <c:v>4096</c:v>
                </c:pt>
                <c:pt idx="15179">
                  <c:v>8192</c:v>
                </c:pt>
                <c:pt idx="15180">
                  <c:v>4096</c:v>
                </c:pt>
                <c:pt idx="15181">
                  <c:v>8192</c:v>
                </c:pt>
                <c:pt idx="15182">
                  <c:v>8192</c:v>
                </c:pt>
                <c:pt idx="15183">
                  <c:v>4096</c:v>
                </c:pt>
                <c:pt idx="15184">
                  <c:v>8192</c:v>
                </c:pt>
                <c:pt idx="15185">
                  <c:v>8192</c:v>
                </c:pt>
                <c:pt idx="15186">
                  <c:v>4096</c:v>
                </c:pt>
                <c:pt idx="15187">
                  <c:v>8192</c:v>
                </c:pt>
                <c:pt idx="15188">
                  <c:v>8192</c:v>
                </c:pt>
                <c:pt idx="15189">
                  <c:v>4096</c:v>
                </c:pt>
                <c:pt idx="15190">
                  <c:v>8192</c:v>
                </c:pt>
                <c:pt idx="15191">
                  <c:v>12288</c:v>
                </c:pt>
                <c:pt idx="15192">
                  <c:v>12288</c:v>
                </c:pt>
                <c:pt idx="15193">
                  <c:v>12288</c:v>
                </c:pt>
                <c:pt idx="15194">
                  <c:v>12288</c:v>
                </c:pt>
                <c:pt idx="15195">
                  <c:v>8192</c:v>
                </c:pt>
                <c:pt idx="15196">
                  <c:v>8192</c:v>
                </c:pt>
                <c:pt idx="15197">
                  <c:v>8192</c:v>
                </c:pt>
                <c:pt idx="15198">
                  <c:v>8192</c:v>
                </c:pt>
                <c:pt idx="15199">
                  <c:v>4096</c:v>
                </c:pt>
                <c:pt idx="15200">
                  <c:v>4096</c:v>
                </c:pt>
                <c:pt idx="15201">
                  <c:v>8192</c:v>
                </c:pt>
                <c:pt idx="15202">
                  <c:v>4096</c:v>
                </c:pt>
                <c:pt idx="15203">
                  <c:v>8192</c:v>
                </c:pt>
                <c:pt idx="15204">
                  <c:v>4096</c:v>
                </c:pt>
                <c:pt idx="15205">
                  <c:v>4096</c:v>
                </c:pt>
                <c:pt idx="15206">
                  <c:v>8192</c:v>
                </c:pt>
                <c:pt idx="15207">
                  <c:v>8192</c:v>
                </c:pt>
                <c:pt idx="15208">
                  <c:v>8192</c:v>
                </c:pt>
                <c:pt idx="15209">
                  <c:v>8192</c:v>
                </c:pt>
                <c:pt idx="15210">
                  <c:v>8192</c:v>
                </c:pt>
                <c:pt idx="15211">
                  <c:v>4096</c:v>
                </c:pt>
                <c:pt idx="15212">
                  <c:v>4096</c:v>
                </c:pt>
                <c:pt idx="15213">
                  <c:v>4096</c:v>
                </c:pt>
                <c:pt idx="15214">
                  <c:v>4096</c:v>
                </c:pt>
                <c:pt idx="15215">
                  <c:v>8192</c:v>
                </c:pt>
                <c:pt idx="15216">
                  <c:v>8192</c:v>
                </c:pt>
                <c:pt idx="15217">
                  <c:v>12288</c:v>
                </c:pt>
                <c:pt idx="15218">
                  <c:v>8192</c:v>
                </c:pt>
                <c:pt idx="15219">
                  <c:v>12288</c:v>
                </c:pt>
                <c:pt idx="15220">
                  <c:v>12288</c:v>
                </c:pt>
                <c:pt idx="15221">
                  <c:v>12288</c:v>
                </c:pt>
                <c:pt idx="15222">
                  <c:v>8192</c:v>
                </c:pt>
                <c:pt idx="15223">
                  <c:v>8192</c:v>
                </c:pt>
                <c:pt idx="15224">
                  <c:v>4096</c:v>
                </c:pt>
                <c:pt idx="15225">
                  <c:v>8192</c:v>
                </c:pt>
                <c:pt idx="15226">
                  <c:v>8192</c:v>
                </c:pt>
                <c:pt idx="15227">
                  <c:v>4096</c:v>
                </c:pt>
                <c:pt idx="15228">
                  <c:v>4096</c:v>
                </c:pt>
                <c:pt idx="15229">
                  <c:v>4096</c:v>
                </c:pt>
                <c:pt idx="15230">
                  <c:v>4096</c:v>
                </c:pt>
                <c:pt idx="15231">
                  <c:v>12288</c:v>
                </c:pt>
                <c:pt idx="15232">
                  <c:v>4096</c:v>
                </c:pt>
                <c:pt idx="15233">
                  <c:v>8192</c:v>
                </c:pt>
                <c:pt idx="15234">
                  <c:v>8192</c:v>
                </c:pt>
                <c:pt idx="15235">
                  <c:v>8192</c:v>
                </c:pt>
                <c:pt idx="15236">
                  <c:v>8192</c:v>
                </c:pt>
                <c:pt idx="15237">
                  <c:v>8192</c:v>
                </c:pt>
                <c:pt idx="15238">
                  <c:v>8192</c:v>
                </c:pt>
                <c:pt idx="15239">
                  <c:v>12288</c:v>
                </c:pt>
                <c:pt idx="15240">
                  <c:v>8192</c:v>
                </c:pt>
                <c:pt idx="15241">
                  <c:v>8192</c:v>
                </c:pt>
                <c:pt idx="15242">
                  <c:v>12288</c:v>
                </c:pt>
                <c:pt idx="15243">
                  <c:v>12288</c:v>
                </c:pt>
                <c:pt idx="15244">
                  <c:v>12288</c:v>
                </c:pt>
                <c:pt idx="15245">
                  <c:v>12288</c:v>
                </c:pt>
                <c:pt idx="15246">
                  <c:v>4096</c:v>
                </c:pt>
                <c:pt idx="15247">
                  <c:v>8192</c:v>
                </c:pt>
                <c:pt idx="15248">
                  <c:v>4096</c:v>
                </c:pt>
                <c:pt idx="15249">
                  <c:v>8192</c:v>
                </c:pt>
                <c:pt idx="15250">
                  <c:v>4096</c:v>
                </c:pt>
                <c:pt idx="15251">
                  <c:v>8192</c:v>
                </c:pt>
                <c:pt idx="15252">
                  <c:v>4096</c:v>
                </c:pt>
                <c:pt idx="15253">
                  <c:v>8192</c:v>
                </c:pt>
                <c:pt idx="15254">
                  <c:v>4096</c:v>
                </c:pt>
                <c:pt idx="15255">
                  <c:v>8192</c:v>
                </c:pt>
                <c:pt idx="15256">
                  <c:v>4096</c:v>
                </c:pt>
                <c:pt idx="15257">
                  <c:v>4096</c:v>
                </c:pt>
                <c:pt idx="15258">
                  <c:v>4096</c:v>
                </c:pt>
                <c:pt idx="15259">
                  <c:v>4096</c:v>
                </c:pt>
                <c:pt idx="15260">
                  <c:v>4096</c:v>
                </c:pt>
                <c:pt idx="15261">
                  <c:v>4096</c:v>
                </c:pt>
                <c:pt idx="15262">
                  <c:v>4096</c:v>
                </c:pt>
                <c:pt idx="15263">
                  <c:v>4096</c:v>
                </c:pt>
                <c:pt idx="15264">
                  <c:v>4096</c:v>
                </c:pt>
                <c:pt idx="15265">
                  <c:v>4096</c:v>
                </c:pt>
                <c:pt idx="15266">
                  <c:v>4096</c:v>
                </c:pt>
                <c:pt idx="15267">
                  <c:v>4096</c:v>
                </c:pt>
                <c:pt idx="15268">
                  <c:v>4096</c:v>
                </c:pt>
                <c:pt idx="15269">
                  <c:v>8192</c:v>
                </c:pt>
                <c:pt idx="15270">
                  <c:v>4096</c:v>
                </c:pt>
                <c:pt idx="15271">
                  <c:v>8192</c:v>
                </c:pt>
                <c:pt idx="15272">
                  <c:v>8192</c:v>
                </c:pt>
                <c:pt idx="15273">
                  <c:v>8192</c:v>
                </c:pt>
                <c:pt idx="15274">
                  <c:v>8192</c:v>
                </c:pt>
                <c:pt idx="15275">
                  <c:v>8192</c:v>
                </c:pt>
                <c:pt idx="15276">
                  <c:v>4096</c:v>
                </c:pt>
                <c:pt idx="15277">
                  <c:v>12288</c:v>
                </c:pt>
                <c:pt idx="15278">
                  <c:v>4096</c:v>
                </c:pt>
                <c:pt idx="15279">
                  <c:v>8192</c:v>
                </c:pt>
                <c:pt idx="15280">
                  <c:v>8192</c:v>
                </c:pt>
                <c:pt idx="15281">
                  <c:v>8192</c:v>
                </c:pt>
                <c:pt idx="15282">
                  <c:v>4096</c:v>
                </c:pt>
                <c:pt idx="15283">
                  <c:v>8192</c:v>
                </c:pt>
                <c:pt idx="15284">
                  <c:v>8192</c:v>
                </c:pt>
                <c:pt idx="15285">
                  <c:v>8192</c:v>
                </c:pt>
                <c:pt idx="15286">
                  <c:v>8192</c:v>
                </c:pt>
                <c:pt idx="15287">
                  <c:v>8192</c:v>
                </c:pt>
                <c:pt idx="15288">
                  <c:v>4096</c:v>
                </c:pt>
                <c:pt idx="15289">
                  <c:v>4096</c:v>
                </c:pt>
                <c:pt idx="15290">
                  <c:v>4096</c:v>
                </c:pt>
                <c:pt idx="15291">
                  <c:v>4096</c:v>
                </c:pt>
                <c:pt idx="15292">
                  <c:v>4096</c:v>
                </c:pt>
                <c:pt idx="15293">
                  <c:v>4096</c:v>
                </c:pt>
                <c:pt idx="15294">
                  <c:v>4096</c:v>
                </c:pt>
                <c:pt idx="15295">
                  <c:v>4096</c:v>
                </c:pt>
                <c:pt idx="15296">
                  <c:v>4096</c:v>
                </c:pt>
                <c:pt idx="15297">
                  <c:v>4096</c:v>
                </c:pt>
                <c:pt idx="15298">
                  <c:v>4096</c:v>
                </c:pt>
                <c:pt idx="15299">
                  <c:v>4096</c:v>
                </c:pt>
                <c:pt idx="15300">
                  <c:v>4096</c:v>
                </c:pt>
                <c:pt idx="15301">
                  <c:v>4096</c:v>
                </c:pt>
                <c:pt idx="15302">
                  <c:v>4096</c:v>
                </c:pt>
                <c:pt idx="15303">
                  <c:v>4096</c:v>
                </c:pt>
                <c:pt idx="15304">
                  <c:v>8192</c:v>
                </c:pt>
                <c:pt idx="15305">
                  <c:v>8192</c:v>
                </c:pt>
                <c:pt idx="15306">
                  <c:v>4096</c:v>
                </c:pt>
                <c:pt idx="15307">
                  <c:v>8192</c:v>
                </c:pt>
                <c:pt idx="15308">
                  <c:v>8192</c:v>
                </c:pt>
                <c:pt idx="15309">
                  <c:v>8192</c:v>
                </c:pt>
                <c:pt idx="15310">
                  <c:v>8192</c:v>
                </c:pt>
                <c:pt idx="15311">
                  <c:v>8192</c:v>
                </c:pt>
                <c:pt idx="15312">
                  <c:v>4096</c:v>
                </c:pt>
                <c:pt idx="15313">
                  <c:v>4096</c:v>
                </c:pt>
                <c:pt idx="15314">
                  <c:v>4096</c:v>
                </c:pt>
                <c:pt idx="15315">
                  <c:v>4096</c:v>
                </c:pt>
                <c:pt idx="15316">
                  <c:v>8192</c:v>
                </c:pt>
                <c:pt idx="15317">
                  <c:v>4096</c:v>
                </c:pt>
                <c:pt idx="15318">
                  <c:v>4096</c:v>
                </c:pt>
                <c:pt idx="15319">
                  <c:v>8192</c:v>
                </c:pt>
                <c:pt idx="15320">
                  <c:v>8192</c:v>
                </c:pt>
                <c:pt idx="15321">
                  <c:v>8192</c:v>
                </c:pt>
                <c:pt idx="15322">
                  <c:v>8192</c:v>
                </c:pt>
                <c:pt idx="15323">
                  <c:v>4096</c:v>
                </c:pt>
                <c:pt idx="15324">
                  <c:v>8192</c:v>
                </c:pt>
                <c:pt idx="15325">
                  <c:v>8192</c:v>
                </c:pt>
                <c:pt idx="15326">
                  <c:v>8192</c:v>
                </c:pt>
                <c:pt idx="15327">
                  <c:v>8192</c:v>
                </c:pt>
                <c:pt idx="15328">
                  <c:v>8192</c:v>
                </c:pt>
                <c:pt idx="15329">
                  <c:v>8192</c:v>
                </c:pt>
                <c:pt idx="15330">
                  <c:v>8192</c:v>
                </c:pt>
                <c:pt idx="15331">
                  <c:v>8192</c:v>
                </c:pt>
                <c:pt idx="15332">
                  <c:v>8192</c:v>
                </c:pt>
                <c:pt idx="15333">
                  <c:v>8192</c:v>
                </c:pt>
                <c:pt idx="15334">
                  <c:v>8192</c:v>
                </c:pt>
                <c:pt idx="15335">
                  <c:v>8192</c:v>
                </c:pt>
                <c:pt idx="15336">
                  <c:v>4096</c:v>
                </c:pt>
                <c:pt idx="15337">
                  <c:v>12288</c:v>
                </c:pt>
                <c:pt idx="15338">
                  <c:v>12288</c:v>
                </c:pt>
                <c:pt idx="15339">
                  <c:v>12288</c:v>
                </c:pt>
                <c:pt idx="15340">
                  <c:v>8192</c:v>
                </c:pt>
                <c:pt idx="15341">
                  <c:v>8192</c:v>
                </c:pt>
                <c:pt idx="15342">
                  <c:v>12288</c:v>
                </c:pt>
                <c:pt idx="15343">
                  <c:v>8192</c:v>
                </c:pt>
                <c:pt idx="15344">
                  <c:v>8192</c:v>
                </c:pt>
                <c:pt idx="15345">
                  <c:v>8192</c:v>
                </c:pt>
                <c:pt idx="15346">
                  <c:v>8192</c:v>
                </c:pt>
                <c:pt idx="15347">
                  <c:v>8192</c:v>
                </c:pt>
                <c:pt idx="15348">
                  <c:v>8192</c:v>
                </c:pt>
                <c:pt idx="15349">
                  <c:v>8192</c:v>
                </c:pt>
                <c:pt idx="15350">
                  <c:v>8192</c:v>
                </c:pt>
                <c:pt idx="15351">
                  <c:v>8192</c:v>
                </c:pt>
                <c:pt idx="15352">
                  <c:v>8192</c:v>
                </c:pt>
                <c:pt idx="15353">
                  <c:v>8192</c:v>
                </c:pt>
                <c:pt idx="15354">
                  <c:v>8192</c:v>
                </c:pt>
                <c:pt idx="15355">
                  <c:v>8192</c:v>
                </c:pt>
                <c:pt idx="15356">
                  <c:v>8192</c:v>
                </c:pt>
                <c:pt idx="15357">
                  <c:v>8192</c:v>
                </c:pt>
                <c:pt idx="15358">
                  <c:v>4096</c:v>
                </c:pt>
                <c:pt idx="15359">
                  <c:v>4096</c:v>
                </c:pt>
                <c:pt idx="15360">
                  <c:v>4096</c:v>
                </c:pt>
                <c:pt idx="15361">
                  <c:v>4096</c:v>
                </c:pt>
                <c:pt idx="15362">
                  <c:v>12288</c:v>
                </c:pt>
                <c:pt idx="15363">
                  <c:v>8192</c:v>
                </c:pt>
                <c:pt idx="15364">
                  <c:v>4096</c:v>
                </c:pt>
                <c:pt idx="15365">
                  <c:v>8192</c:v>
                </c:pt>
                <c:pt idx="15366">
                  <c:v>4096</c:v>
                </c:pt>
                <c:pt idx="15367">
                  <c:v>4096</c:v>
                </c:pt>
                <c:pt idx="15368">
                  <c:v>8192</c:v>
                </c:pt>
                <c:pt idx="15369">
                  <c:v>4096</c:v>
                </c:pt>
                <c:pt idx="15370">
                  <c:v>8192</c:v>
                </c:pt>
                <c:pt idx="15371">
                  <c:v>8192</c:v>
                </c:pt>
                <c:pt idx="15372">
                  <c:v>8192</c:v>
                </c:pt>
                <c:pt idx="15373">
                  <c:v>8192</c:v>
                </c:pt>
                <c:pt idx="15374">
                  <c:v>8192</c:v>
                </c:pt>
                <c:pt idx="15375">
                  <c:v>8192</c:v>
                </c:pt>
                <c:pt idx="15376">
                  <c:v>8192</c:v>
                </c:pt>
                <c:pt idx="15377">
                  <c:v>8192</c:v>
                </c:pt>
                <c:pt idx="15378">
                  <c:v>4096</c:v>
                </c:pt>
                <c:pt idx="15379">
                  <c:v>8192</c:v>
                </c:pt>
                <c:pt idx="15380">
                  <c:v>8192</c:v>
                </c:pt>
                <c:pt idx="15381">
                  <c:v>8192</c:v>
                </c:pt>
                <c:pt idx="15382">
                  <c:v>8192</c:v>
                </c:pt>
                <c:pt idx="15383">
                  <c:v>4096</c:v>
                </c:pt>
                <c:pt idx="15384">
                  <c:v>8192</c:v>
                </c:pt>
                <c:pt idx="15385">
                  <c:v>8192</c:v>
                </c:pt>
                <c:pt idx="15386">
                  <c:v>8192</c:v>
                </c:pt>
                <c:pt idx="15387">
                  <c:v>8192</c:v>
                </c:pt>
                <c:pt idx="15388">
                  <c:v>8192</c:v>
                </c:pt>
                <c:pt idx="15389">
                  <c:v>8192</c:v>
                </c:pt>
                <c:pt idx="15390">
                  <c:v>8192</c:v>
                </c:pt>
                <c:pt idx="15391">
                  <c:v>8192</c:v>
                </c:pt>
                <c:pt idx="15392">
                  <c:v>8192</c:v>
                </c:pt>
                <c:pt idx="15393">
                  <c:v>8192</c:v>
                </c:pt>
                <c:pt idx="15394">
                  <c:v>8192</c:v>
                </c:pt>
                <c:pt idx="15395">
                  <c:v>8192</c:v>
                </c:pt>
                <c:pt idx="15396">
                  <c:v>8192</c:v>
                </c:pt>
                <c:pt idx="15397">
                  <c:v>8192</c:v>
                </c:pt>
                <c:pt idx="15398">
                  <c:v>8192</c:v>
                </c:pt>
                <c:pt idx="15399">
                  <c:v>8192</c:v>
                </c:pt>
                <c:pt idx="15400">
                  <c:v>8192</c:v>
                </c:pt>
                <c:pt idx="15401">
                  <c:v>8192</c:v>
                </c:pt>
                <c:pt idx="15402">
                  <c:v>8192</c:v>
                </c:pt>
                <c:pt idx="15403">
                  <c:v>8192</c:v>
                </c:pt>
                <c:pt idx="15404">
                  <c:v>8192</c:v>
                </c:pt>
                <c:pt idx="15405">
                  <c:v>8192</c:v>
                </c:pt>
                <c:pt idx="15406">
                  <c:v>4096</c:v>
                </c:pt>
                <c:pt idx="15407">
                  <c:v>4096</c:v>
                </c:pt>
                <c:pt idx="15408">
                  <c:v>4096</c:v>
                </c:pt>
                <c:pt idx="15409">
                  <c:v>4096</c:v>
                </c:pt>
                <c:pt idx="15410">
                  <c:v>8192</c:v>
                </c:pt>
                <c:pt idx="15411">
                  <c:v>8192</c:v>
                </c:pt>
                <c:pt idx="15412">
                  <c:v>8192</c:v>
                </c:pt>
                <c:pt idx="15413">
                  <c:v>8192</c:v>
                </c:pt>
                <c:pt idx="15414">
                  <c:v>8192</c:v>
                </c:pt>
                <c:pt idx="15415">
                  <c:v>8192</c:v>
                </c:pt>
                <c:pt idx="15416">
                  <c:v>8192</c:v>
                </c:pt>
                <c:pt idx="15417">
                  <c:v>8192</c:v>
                </c:pt>
                <c:pt idx="15418">
                  <c:v>8192</c:v>
                </c:pt>
                <c:pt idx="15419">
                  <c:v>8192</c:v>
                </c:pt>
                <c:pt idx="15420">
                  <c:v>8192</c:v>
                </c:pt>
                <c:pt idx="15421">
                  <c:v>8192</c:v>
                </c:pt>
                <c:pt idx="15422">
                  <c:v>8192</c:v>
                </c:pt>
                <c:pt idx="15423">
                  <c:v>8192</c:v>
                </c:pt>
                <c:pt idx="15424">
                  <c:v>8192</c:v>
                </c:pt>
                <c:pt idx="15425">
                  <c:v>8192</c:v>
                </c:pt>
                <c:pt idx="15426">
                  <c:v>8192</c:v>
                </c:pt>
                <c:pt idx="15427">
                  <c:v>12288</c:v>
                </c:pt>
                <c:pt idx="15428">
                  <c:v>12288</c:v>
                </c:pt>
                <c:pt idx="15429">
                  <c:v>12288</c:v>
                </c:pt>
                <c:pt idx="15430">
                  <c:v>12288</c:v>
                </c:pt>
                <c:pt idx="15431">
                  <c:v>8192</c:v>
                </c:pt>
                <c:pt idx="15432">
                  <c:v>12288</c:v>
                </c:pt>
                <c:pt idx="15433">
                  <c:v>12288</c:v>
                </c:pt>
                <c:pt idx="15434">
                  <c:v>12288</c:v>
                </c:pt>
                <c:pt idx="15435">
                  <c:v>12288</c:v>
                </c:pt>
                <c:pt idx="15436">
                  <c:v>4096</c:v>
                </c:pt>
                <c:pt idx="15437">
                  <c:v>12288</c:v>
                </c:pt>
                <c:pt idx="15438">
                  <c:v>12288</c:v>
                </c:pt>
                <c:pt idx="15439">
                  <c:v>12288</c:v>
                </c:pt>
                <c:pt idx="15440">
                  <c:v>12288</c:v>
                </c:pt>
                <c:pt idx="15441">
                  <c:v>8192</c:v>
                </c:pt>
                <c:pt idx="15442">
                  <c:v>12288</c:v>
                </c:pt>
                <c:pt idx="15443">
                  <c:v>12288</c:v>
                </c:pt>
                <c:pt idx="15444">
                  <c:v>8192</c:v>
                </c:pt>
                <c:pt idx="15445">
                  <c:v>12288</c:v>
                </c:pt>
                <c:pt idx="15446">
                  <c:v>8192</c:v>
                </c:pt>
                <c:pt idx="15447">
                  <c:v>12288</c:v>
                </c:pt>
                <c:pt idx="15448">
                  <c:v>8192</c:v>
                </c:pt>
                <c:pt idx="15449">
                  <c:v>8192</c:v>
                </c:pt>
                <c:pt idx="15450">
                  <c:v>8192</c:v>
                </c:pt>
                <c:pt idx="15451">
                  <c:v>8192</c:v>
                </c:pt>
                <c:pt idx="15452">
                  <c:v>8192</c:v>
                </c:pt>
                <c:pt idx="15453">
                  <c:v>8192</c:v>
                </c:pt>
                <c:pt idx="15454">
                  <c:v>8192</c:v>
                </c:pt>
                <c:pt idx="15455">
                  <c:v>8192</c:v>
                </c:pt>
                <c:pt idx="15456">
                  <c:v>8192</c:v>
                </c:pt>
                <c:pt idx="15457">
                  <c:v>8192</c:v>
                </c:pt>
                <c:pt idx="15458">
                  <c:v>8192</c:v>
                </c:pt>
                <c:pt idx="15459">
                  <c:v>8192</c:v>
                </c:pt>
                <c:pt idx="15460">
                  <c:v>8192</c:v>
                </c:pt>
                <c:pt idx="15461">
                  <c:v>8192</c:v>
                </c:pt>
                <c:pt idx="15462">
                  <c:v>8192</c:v>
                </c:pt>
                <c:pt idx="15463">
                  <c:v>8192</c:v>
                </c:pt>
                <c:pt idx="15464">
                  <c:v>8192</c:v>
                </c:pt>
                <c:pt idx="15465">
                  <c:v>8192</c:v>
                </c:pt>
                <c:pt idx="15466">
                  <c:v>8192</c:v>
                </c:pt>
                <c:pt idx="15467">
                  <c:v>8192</c:v>
                </c:pt>
                <c:pt idx="15468">
                  <c:v>12288</c:v>
                </c:pt>
                <c:pt idx="15469">
                  <c:v>12288</c:v>
                </c:pt>
                <c:pt idx="15470">
                  <c:v>12288</c:v>
                </c:pt>
                <c:pt idx="15471">
                  <c:v>8192</c:v>
                </c:pt>
                <c:pt idx="15472">
                  <c:v>8192</c:v>
                </c:pt>
                <c:pt idx="15473">
                  <c:v>8192</c:v>
                </c:pt>
                <c:pt idx="15474">
                  <c:v>8192</c:v>
                </c:pt>
                <c:pt idx="15475">
                  <c:v>8192</c:v>
                </c:pt>
                <c:pt idx="15476">
                  <c:v>12288</c:v>
                </c:pt>
                <c:pt idx="15477">
                  <c:v>8192</c:v>
                </c:pt>
                <c:pt idx="15478">
                  <c:v>8192</c:v>
                </c:pt>
                <c:pt idx="15479">
                  <c:v>8192</c:v>
                </c:pt>
                <c:pt idx="15480">
                  <c:v>8192</c:v>
                </c:pt>
                <c:pt idx="15481">
                  <c:v>8192</c:v>
                </c:pt>
                <c:pt idx="15482">
                  <c:v>12288</c:v>
                </c:pt>
                <c:pt idx="15483">
                  <c:v>12288</c:v>
                </c:pt>
                <c:pt idx="15484">
                  <c:v>12288</c:v>
                </c:pt>
                <c:pt idx="15485">
                  <c:v>12288</c:v>
                </c:pt>
                <c:pt idx="15486">
                  <c:v>8192</c:v>
                </c:pt>
                <c:pt idx="15487">
                  <c:v>8192</c:v>
                </c:pt>
                <c:pt idx="15488">
                  <c:v>8192</c:v>
                </c:pt>
                <c:pt idx="15489">
                  <c:v>8192</c:v>
                </c:pt>
                <c:pt idx="15490">
                  <c:v>8192</c:v>
                </c:pt>
                <c:pt idx="15491">
                  <c:v>8192</c:v>
                </c:pt>
                <c:pt idx="15492">
                  <c:v>8192</c:v>
                </c:pt>
                <c:pt idx="15493">
                  <c:v>8192</c:v>
                </c:pt>
                <c:pt idx="15494">
                  <c:v>8192</c:v>
                </c:pt>
                <c:pt idx="15495">
                  <c:v>8192</c:v>
                </c:pt>
                <c:pt idx="15496">
                  <c:v>4096</c:v>
                </c:pt>
                <c:pt idx="15497">
                  <c:v>4096</c:v>
                </c:pt>
                <c:pt idx="15498">
                  <c:v>4096</c:v>
                </c:pt>
                <c:pt idx="15499">
                  <c:v>4096</c:v>
                </c:pt>
                <c:pt idx="15500">
                  <c:v>8192</c:v>
                </c:pt>
                <c:pt idx="15501">
                  <c:v>8192</c:v>
                </c:pt>
                <c:pt idx="15502">
                  <c:v>8192</c:v>
                </c:pt>
                <c:pt idx="15503">
                  <c:v>8192</c:v>
                </c:pt>
                <c:pt idx="15504">
                  <c:v>4096</c:v>
                </c:pt>
                <c:pt idx="15505">
                  <c:v>8192</c:v>
                </c:pt>
                <c:pt idx="15506">
                  <c:v>8192</c:v>
                </c:pt>
                <c:pt idx="15507">
                  <c:v>8192</c:v>
                </c:pt>
                <c:pt idx="15508">
                  <c:v>12288</c:v>
                </c:pt>
                <c:pt idx="15509">
                  <c:v>12288</c:v>
                </c:pt>
                <c:pt idx="15510">
                  <c:v>12288</c:v>
                </c:pt>
                <c:pt idx="15511">
                  <c:v>12288</c:v>
                </c:pt>
                <c:pt idx="15512">
                  <c:v>8192</c:v>
                </c:pt>
                <c:pt idx="15513">
                  <c:v>8192</c:v>
                </c:pt>
                <c:pt idx="15514">
                  <c:v>12288</c:v>
                </c:pt>
                <c:pt idx="15515">
                  <c:v>12288</c:v>
                </c:pt>
                <c:pt idx="15516">
                  <c:v>8192</c:v>
                </c:pt>
                <c:pt idx="15517">
                  <c:v>8192</c:v>
                </c:pt>
                <c:pt idx="15518">
                  <c:v>8192</c:v>
                </c:pt>
                <c:pt idx="15519">
                  <c:v>8192</c:v>
                </c:pt>
                <c:pt idx="15520">
                  <c:v>12288</c:v>
                </c:pt>
                <c:pt idx="15521">
                  <c:v>12288</c:v>
                </c:pt>
                <c:pt idx="15522">
                  <c:v>12288</c:v>
                </c:pt>
                <c:pt idx="15523">
                  <c:v>12288</c:v>
                </c:pt>
                <c:pt idx="15524">
                  <c:v>4096</c:v>
                </c:pt>
                <c:pt idx="15525">
                  <c:v>4096</c:v>
                </c:pt>
                <c:pt idx="15526">
                  <c:v>4096</c:v>
                </c:pt>
                <c:pt idx="15527">
                  <c:v>4096</c:v>
                </c:pt>
                <c:pt idx="15528">
                  <c:v>8192</c:v>
                </c:pt>
                <c:pt idx="15529">
                  <c:v>12288</c:v>
                </c:pt>
                <c:pt idx="15530">
                  <c:v>12288</c:v>
                </c:pt>
                <c:pt idx="15531">
                  <c:v>12288</c:v>
                </c:pt>
                <c:pt idx="15532">
                  <c:v>12288</c:v>
                </c:pt>
                <c:pt idx="15533">
                  <c:v>4096</c:v>
                </c:pt>
                <c:pt idx="15534">
                  <c:v>4096</c:v>
                </c:pt>
                <c:pt idx="15535">
                  <c:v>4096</c:v>
                </c:pt>
                <c:pt idx="15536">
                  <c:v>4096</c:v>
                </c:pt>
                <c:pt idx="15537">
                  <c:v>8192</c:v>
                </c:pt>
                <c:pt idx="15538">
                  <c:v>8192</c:v>
                </c:pt>
                <c:pt idx="15539">
                  <c:v>4096</c:v>
                </c:pt>
                <c:pt idx="15540">
                  <c:v>8192</c:v>
                </c:pt>
                <c:pt idx="15541">
                  <c:v>8192</c:v>
                </c:pt>
                <c:pt idx="15542">
                  <c:v>8192</c:v>
                </c:pt>
                <c:pt idx="15543">
                  <c:v>12288</c:v>
                </c:pt>
                <c:pt idx="15544">
                  <c:v>8192</c:v>
                </c:pt>
                <c:pt idx="15545">
                  <c:v>8192</c:v>
                </c:pt>
                <c:pt idx="15546">
                  <c:v>8192</c:v>
                </c:pt>
                <c:pt idx="15547">
                  <c:v>8192</c:v>
                </c:pt>
                <c:pt idx="15548">
                  <c:v>8192</c:v>
                </c:pt>
                <c:pt idx="15549">
                  <c:v>8192</c:v>
                </c:pt>
                <c:pt idx="15550">
                  <c:v>8192</c:v>
                </c:pt>
                <c:pt idx="15551">
                  <c:v>8192</c:v>
                </c:pt>
                <c:pt idx="15552">
                  <c:v>12288</c:v>
                </c:pt>
                <c:pt idx="15553">
                  <c:v>12288</c:v>
                </c:pt>
                <c:pt idx="15554">
                  <c:v>12288</c:v>
                </c:pt>
                <c:pt idx="15555">
                  <c:v>12288</c:v>
                </c:pt>
                <c:pt idx="15556">
                  <c:v>12288</c:v>
                </c:pt>
                <c:pt idx="15557">
                  <c:v>4096</c:v>
                </c:pt>
                <c:pt idx="15558">
                  <c:v>4096</c:v>
                </c:pt>
                <c:pt idx="15559">
                  <c:v>4096</c:v>
                </c:pt>
                <c:pt idx="15560">
                  <c:v>4096</c:v>
                </c:pt>
                <c:pt idx="15561">
                  <c:v>4096</c:v>
                </c:pt>
                <c:pt idx="15562">
                  <c:v>4096</c:v>
                </c:pt>
                <c:pt idx="15563">
                  <c:v>4096</c:v>
                </c:pt>
                <c:pt idx="15564">
                  <c:v>4096</c:v>
                </c:pt>
                <c:pt idx="15565">
                  <c:v>8192</c:v>
                </c:pt>
                <c:pt idx="15566">
                  <c:v>4096</c:v>
                </c:pt>
                <c:pt idx="15567">
                  <c:v>8192</c:v>
                </c:pt>
                <c:pt idx="15568">
                  <c:v>8192</c:v>
                </c:pt>
                <c:pt idx="15569">
                  <c:v>8192</c:v>
                </c:pt>
                <c:pt idx="15570">
                  <c:v>8192</c:v>
                </c:pt>
                <c:pt idx="15571">
                  <c:v>8192</c:v>
                </c:pt>
                <c:pt idx="15572">
                  <c:v>8192</c:v>
                </c:pt>
                <c:pt idx="15573">
                  <c:v>8192</c:v>
                </c:pt>
                <c:pt idx="15574">
                  <c:v>8192</c:v>
                </c:pt>
                <c:pt idx="15575">
                  <c:v>8192</c:v>
                </c:pt>
                <c:pt idx="15576">
                  <c:v>8192</c:v>
                </c:pt>
                <c:pt idx="15577">
                  <c:v>8192</c:v>
                </c:pt>
                <c:pt idx="15578">
                  <c:v>8192</c:v>
                </c:pt>
                <c:pt idx="15579">
                  <c:v>8192</c:v>
                </c:pt>
                <c:pt idx="15580">
                  <c:v>8192</c:v>
                </c:pt>
                <c:pt idx="15581">
                  <c:v>8192</c:v>
                </c:pt>
                <c:pt idx="15582">
                  <c:v>8192</c:v>
                </c:pt>
                <c:pt idx="15583">
                  <c:v>4096</c:v>
                </c:pt>
                <c:pt idx="15584">
                  <c:v>8192</c:v>
                </c:pt>
                <c:pt idx="15585">
                  <c:v>8192</c:v>
                </c:pt>
                <c:pt idx="15586">
                  <c:v>8192</c:v>
                </c:pt>
                <c:pt idx="15587">
                  <c:v>8192</c:v>
                </c:pt>
                <c:pt idx="15588">
                  <c:v>8192</c:v>
                </c:pt>
                <c:pt idx="15589">
                  <c:v>8192</c:v>
                </c:pt>
                <c:pt idx="15590">
                  <c:v>8192</c:v>
                </c:pt>
                <c:pt idx="15591">
                  <c:v>12288</c:v>
                </c:pt>
                <c:pt idx="15592">
                  <c:v>8192</c:v>
                </c:pt>
                <c:pt idx="15593">
                  <c:v>8192</c:v>
                </c:pt>
                <c:pt idx="15594">
                  <c:v>8192</c:v>
                </c:pt>
                <c:pt idx="15595">
                  <c:v>8192</c:v>
                </c:pt>
                <c:pt idx="15596">
                  <c:v>8192</c:v>
                </c:pt>
                <c:pt idx="15597">
                  <c:v>8192</c:v>
                </c:pt>
                <c:pt idx="15598">
                  <c:v>12288</c:v>
                </c:pt>
                <c:pt idx="15599">
                  <c:v>12288</c:v>
                </c:pt>
                <c:pt idx="15600">
                  <c:v>12288</c:v>
                </c:pt>
                <c:pt idx="15601">
                  <c:v>12288</c:v>
                </c:pt>
                <c:pt idx="15602">
                  <c:v>4096</c:v>
                </c:pt>
                <c:pt idx="15603">
                  <c:v>8192</c:v>
                </c:pt>
                <c:pt idx="15604">
                  <c:v>8192</c:v>
                </c:pt>
                <c:pt idx="15605">
                  <c:v>8192</c:v>
                </c:pt>
                <c:pt idx="15606">
                  <c:v>8192</c:v>
                </c:pt>
                <c:pt idx="15607">
                  <c:v>8192</c:v>
                </c:pt>
                <c:pt idx="15608">
                  <c:v>4096</c:v>
                </c:pt>
                <c:pt idx="15609">
                  <c:v>4096</c:v>
                </c:pt>
                <c:pt idx="15610">
                  <c:v>4096</c:v>
                </c:pt>
                <c:pt idx="15611">
                  <c:v>4096</c:v>
                </c:pt>
                <c:pt idx="15612">
                  <c:v>8192</c:v>
                </c:pt>
                <c:pt idx="15613">
                  <c:v>8192</c:v>
                </c:pt>
                <c:pt idx="15614">
                  <c:v>8192</c:v>
                </c:pt>
                <c:pt idx="15615">
                  <c:v>4096</c:v>
                </c:pt>
                <c:pt idx="15616">
                  <c:v>8192</c:v>
                </c:pt>
                <c:pt idx="15617">
                  <c:v>8192</c:v>
                </c:pt>
                <c:pt idx="15618">
                  <c:v>8192</c:v>
                </c:pt>
                <c:pt idx="15619">
                  <c:v>8192</c:v>
                </c:pt>
                <c:pt idx="15620">
                  <c:v>12288</c:v>
                </c:pt>
                <c:pt idx="15621">
                  <c:v>12288</c:v>
                </c:pt>
                <c:pt idx="15622">
                  <c:v>12288</c:v>
                </c:pt>
                <c:pt idx="15623">
                  <c:v>12288</c:v>
                </c:pt>
                <c:pt idx="15624">
                  <c:v>12288</c:v>
                </c:pt>
                <c:pt idx="15625">
                  <c:v>8192</c:v>
                </c:pt>
                <c:pt idx="15626">
                  <c:v>8192</c:v>
                </c:pt>
                <c:pt idx="15627">
                  <c:v>8192</c:v>
                </c:pt>
                <c:pt idx="15628">
                  <c:v>8192</c:v>
                </c:pt>
                <c:pt idx="15629">
                  <c:v>8192</c:v>
                </c:pt>
                <c:pt idx="15630">
                  <c:v>8192</c:v>
                </c:pt>
                <c:pt idx="15631">
                  <c:v>8192</c:v>
                </c:pt>
                <c:pt idx="15632">
                  <c:v>8192</c:v>
                </c:pt>
                <c:pt idx="15633">
                  <c:v>8192</c:v>
                </c:pt>
                <c:pt idx="15634">
                  <c:v>8192</c:v>
                </c:pt>
                <c:pt idx="15635">
                  <c:v>8192</c:v>
                </c:pt>
                <c:pt idx="15636">
                  <c:v>8192</c:v>
                </c:pt>
                <c:pt idx="15637">
                  <c:v>8192</c:v>
                </c:pt>
                <c:pt idx="15638">
                  <c:v>8192</c:v>
                </c:pt>
                <c:pt idx="15639">
                  <c:v>8192</c:v>
                </c:pt>
                <c:pt idx="15640">
                  <c:v>8192</c:v>
                </c:pt>
                <c:pt idx="15641">
                  <c:v>8192</c:v>
                </c:pt>
                <c:pt idx="15642">
                  <c:v>8192</c:v>
                </c:pt>
                <c:pt idx="15643">
                  <c:v>8192</c:v>
                </c:pt>
                <c:pt idx="15644">
                  <c:v>8192</c:v>
                </c:pt>
                <c:pt idx="15645">
                  <c:v>8192</c:v>
                </c:pt>
                <c:pt idx="15646">
                  <c:v>8192</c:v>
                </c:pt>
                <c:pt idx="15647">
                  <c:v>8192</c:v>
                </c:pt>
                <c:pt idx="15648">
                  <c:v>8192</c:v>
                </c:pt>
                <c:pt idx="15649">
                  <c:v>8192</c:v>
                </c:pt>
                <c:pt idx="15650">
                  <c:v>12288</c:v>
                </c:pt>
                <c:pt idx="15651">
                  <c:v>8192</c:v>
                </c:pt>
                <c:pt idx="15652">
                  <c:v>8192</c:v>
                </c:pt>
                <c:pt idx="15653">
                  <c:v>8192</c:v>
                </c:pt>
                <c:pt idx="15654">
                  <c:v>8192</c:v>
                </c:pt>
                <c:pt idx="15655">
                  <c:v>8192</c:v>
                </c:pt>
                <c:pt idx="15656">
                  <c:v>8192</c:v>
                </c:pt>
                <c:pt idx="15657">
                  <c:v>8192</c:v>
                </c:pt>
                <c:pt idx="15658">
                  <c:v>4096</c:v>
                </c:pt>
                <c:pt idx="15659">
                  <c:v>4096</c:v>
                </c:pt>
                <c:pt idx="15660">
                  <c:v>4096</c:v>
                </c:pt>
                <c:pt idx="15661">
                  <c:v>4096</c:v>
                </c:pt>
                <c:pt idx="15662">
                  <c:v>4096</c:v>
                </c:pt>
                <c:pt idx="15663">
                  <c:v>4096</c:v>
                </c:pt>
                <c:pt idx="15664">
                  <c:v>4096</c:v>
                </c:pt>
                <c:pt idx="15665">
                  <c:v>4096</c:v>
                </c:pt>
                <c:pt idx="15666">
                  <c:v>4096</c:v>
                </c:pt>
                <c:pt idx="15667">
                  <c:v>4096</c:v>
                </c:pt>
                <c:pt idx="15668">
                  <c:v>4096</c:v>
                </c:pt>
                <c:pt idx="15669">
                  <c:v>4096</c:v>
                </c:pt>
                <c:pt idx="15670">
                  <c:v>8192</c:v>
                </c:pt>
                <c:pt idx="15671">
                  <c:v>8192</c:v>
                </c:pt>
                <c:pt idx="15672">
                  <c:v>4096</c:v>
                </c:pt>
                <c:pt idx="15673">
                  <c:v>4096</c:v>
                </c:pt>
                <c:pt idx="15674">
                  <c:v>4096</c:v>
                </c:pt>
                <c:pt idx="15675">
                  <c:v>4096</c:v>
                </c:pt>
                <c:pt idx="15676">
                  <c:v>8192</c:v>
                </c:pt>
                <c:pt idx="15677">
                  <c:v>8192</c:v>
                </c:pt>
                <c:pt idx="15678">
                  <c:v>8192</c:v>
                </c:pt>
                <c:pt idx="15679">
                  <c:v>4096</c:v>
                </c:pt>
                <c:pt idx="15680">
                  <c:v>8192</c:v>
                </c:pt>
                <c:pt idx="15681">
                  <c:v>8192</c:v>
                </c:pt>
                <c:pt idx="15682">
                  <c:v>8192</c:v>
                </c:pt>
                <c:pt idx="15683">
                  <c:v>8192</c:v>
                </c:pt>
                <c:pt idx="15684">
                  <c:v>8192</c:v>
                </c:pt>
                <c:pt idx="15685">
                  <c:v>8192</c:v>
                </c:pt>
                <c:pt idx="15686">
                  <c:v>4096</c:v>
                </c:pt>
                <c:pt idx="15687">
                  <c:v>4096</c:v>
                </c:pt>
                <c:pt idx="15688">
                  <c:v>8192</c:v>
                </c:pt>
                <c:pt idx="15689">
                  <c:v>4096</c:v>
                </c:pt>
                <c:pt idx="15690">
                  <c:v>8192</c:v>
                </c:pt>
                <c:pt idx="15691">
                  <c:v>8192</c:v>
                </c:pt>
                <c:pt idx="15692">
                  <c:v>4096</c:v>
                </c:pt>
                <c:pt idx="15693">
                  <c:v>4096</c:v>
                </c:pt>
                <c:pt idx="15694">
                  <c:v>8192</c:v>
                </c:pt>
                <c:pt idx="15695">
                  <c:v>4096</c:v>
                </c:pt>
                <c:pt idx="15696">
                  <c:v>8192</c:v>
                </c:pt>
                <c:pt idx="15697">
                  <c:v>4096</c:v>
                </c:pt>
                <c:pt idx="15698">
                  <c:v>8192</c:v>
                </c:pt>
                <c:pt idx="15699">
                  <c:v>4096</c:v>
                </c:pt>
                <c:pt idx="15700">
                  <c:v>4096</c:v>
                </c:pt>
                <c:pt idx="15701">
                  <c:v>4096</c:v>
                </c:pt>
                <c:pt idx="15702">
                  <c:v>4096</c:v>
                </c:pt>
                <c:pt idx="15703">
                  <c:v>8192</c:v>
                </c:pt>
                <c:pt idx="15704">
                  <c:v>8192</c:v>
                </c:pt>
                <c:pt idx="15705">
                  <c:v>8192</c:v>
                </c:pt>
                <c:pt idx="15706">
                  <c:v>8192</c:v>
                </c:pt>
                <c:pt idx="15707">
                  <c:v>8192</c:v>
                </c:pt>
                <c:pt idx="15708">
                  <c:v>8192</c:v>
                </c:pt>
                <c:pt idx="15709">
                  <c:v>4096</c:v>
                </c:pt>
                <c:pt idx="15710">
                  <c:v>4096</c:v>
                </c:pt>
                <c:pt idx="15711">
                  <c:v>4096</c:v>
                </c:pt>
                <c:pt idx="15712">
                  <c:v>4096</c:v>
                </c:pt>
                <c:pt idx="15713">
                  <c:v>4096</c:v>
                </c:pt>
                <c:pt idx="15714">
                  <c:v>4096</c:v>
                </c:pt>
                <c:pt idx="15715">
                  <c:v>8192</c:v>
                </c:pt>
                <c:pt idx="15716">
                  <c:v>8192</c:v>
                </c:pt>
                <c:pt idx="15717">
                  <c:v>8192</c:v>
                </c:pt>
                <c:pt idx="15718">
                  <c:v>8192</c:v>
                </c:pt>
                <c:pt idx="15719">
                  <c:v>8192</c:v>
                </c:pt>
                <c:pt idx="15720">
                  <c:v>8192</c:v>
                </c:pt>
                <c:pt idx="15721">
                  <c:v>8192</c:v>
                </c:pt>
                <c:pt idx="15722">
                  <c:v>8192</c:v>
                </c:pt>
                <c:pt idx="15723">
                  <c:v>4096</c:v>
                </c:pt>
                <c:pt idx="15724">
                  <c:v>8192</c:v>
                </c:pt>
                <c:pt idx="15725">
                  <c:v>8192</c:v>
                </c:pt>
                <c:pt idx="15726">
                  <c:v>8192</c:v>
                </c:pt>
                <c:pt idx="15727">
                  <c:v>8192</c:v>
                </c:pt>
                <c:pt idx="15728">
                  <c:v>8192</c:v>
                </c:pt>
                <c:pt idx="15729">
                  <c:v>4096</c:v>
                </c:pt>
                <c:pt idx="15730">
                  <c:v>4096</c:v>
                </c:pt>
                <c:pt idx="15731">
                  <c:v>4096</c:v>
                </c:pt>
                <c:pt idx="15732">
                  <c:v>4096</c:v>
                </c:pt>
                <c:pt idx="15733">
                  <c:v>8192</c:v>
                </c:pt>
                <c:pt idx="15734">
                  <c:v>8192</c:v>
                </c:pt>
                <c:pt idx="15735">
                  <c:v>8192</c:v>
                </c:pt>
                <c:pt idx="15736">
                  <c:v>8192</c:v>
                </c:pt>
                <c:pt idx="15737">
                  <c:v>8192</c:v>
                </c:pt>
                <c:pt idx="15738">
                  <c:v>8192</c:v>
                </c:pt>
                <c:pt idx="15739">
                  <c:v>12288</c:v>
                </c:pt>
                <c:pt idx="15740">
                  <c:v>12288</c:v>
                </c:pt>
                <c:pt idx="15741">
                  <c:v>4096</c:v>
                </c:pt>
                <c:pt idx="15742">
                  <c:v>12288</c:v>
                </c:pt>
                <c:pt idx="15743">
                  <c:v>8192</c:v>
                </c:pt>
                <c:pt idx="15744">
                  <c:v>12288</c:v>
                </c:pt>
                <c:pt idx="15745">
                  <c:v>8192</c:v>
                </c:pt>
                <c:pt idx="15746">
                  <c:v>8192</c:v>
                </c:pt>
                <c:pt idx="15747">
                  <c:v>8192</c:v>
                </c:pt>
                <c:pt idx="15748">
                  <c:v>8192</c:v>
                </c:pt>
                <c:pt idx="15749">
                  <c:v>4096</c:v>
                </c:pt>
                <c:pt idx="15750">
                  <c:v>8192</c:v>
                </c:pt>
                <c:pt idx="15751">
                  <c:v>4096</c:v>
                </c:pt>
                <c:pt idx="15752">
                  <c:v>8192</c:v>
                </c:pt>
                <c:pt idx="15753">
                  <c:v>8192</c:v>
                </c:pt>
                <c:pt idx="15754">
                  <c:v>8192</c:v>
                </c:pt>
                <c:pt idx="15755">
                  <c:v>4096</c:v>
                </c:pt>
                <c:pt idx="15756">
                  <c:v>4096</c:v>
                </c:pt>
                <c:pt idx="15757">
                  <c:v>8192</c:v>
                </c:pt>
                <c:pt idx="15758">
                  <c:v>8192</c:v>
                </c:pt>
                <c:pt idx="15759">
                  <c:v>8192</c:v>
                </c:pt>
                <c:pt idx="15760">
                  <c:v>8192</c:v>
                </c:pt>
                <c:pt idx="15761">
                  <c:v>8192</c:v>
                </c:pt>
                <c:pt idx="15762">
                  <c:v>8192</c:v>
                </c:pt>
                <c:pt idx="15763">
                  <c:v>8192</c:v>
                </c:pt>
                <c:pt idx="15764">
                  <c:v>8192</c:v>
                </c:pt>
                <c:pt idx="15765">
                  <c:v>8192</c:v>
                </c:pt>
                <c:pt idx="15766">
                  <c:v>8192</c:v>
                </c:pt>
                <c:pt idx="15767">
                  <c:v>8192</c:v>
                </c:pt>
                <c:pt idx="15768">
                  <c:v>8192</c:v>
                </c:pt>
                <c:pt idx="15769">
                  <c:v>8192</c:v>
                </c:pt>
                <c:pt idx="15770">
                  <c:v>4096</c:v>
                </c:pt>
                <c:pt idx="15771">
                  <c:v>4096</c:v>
                </c:pt>
                <c:pt idx="15772">
                  <c:v>4096</c:v>
                </c:pt>
                <c:pt idx="15773">
                  <c:v>4096</c:v>
                </c:pt>
                <c:pt idx="15774">
                  <c:v>8192</c:v>
                </c:pt>
                <c:pt idx="15775">
                  <c:v>4096</c:v>
                </c:pt>
                <c:pt idx="15776">
                  <c:v>4096</c:v>
                </c:pt>
                <c:pt idx="15777">
                  <c:v>4096</c:v>
                </c:pt>
                <c:pt idx="15778">
                  <c:v>4096</c:v>
                </c:pt>
                <c:pt idx="15779">
                  <c:v>8192</c:v>
                </c:pt>
                <c:pt idx="15780">
                  <c:v>4096</c:v>
                </c:pt>
                <c:pt idx="15781">
                  <c:v>8192</c:v>
                </c:pt>
                <c:pt idx="15782">
                  <c:v>12288</c:v>
                </c:pt>
                <c:pt idx="15783">
                  <c:v>8192</c:v>
                </c:pt>
                <c:pt idx="15784">
                  <c:v>8192</c:v>
                </c:pt>
                <c:pt idx="15785">
                  <c:v>8192</c:v>
                </c:pt>
                <c:pt idx="15786">
                  <c:v>8192</c:v>
                </c:pt>
                <c:pt idx="15787">
                  <c:v>8192</c:v>
                </c:pt>
                <c:pt idx="15788">
                  <c:v>8192</c:v>
                </c:pt>
                <c:pt idx="15789">
                  <c:v>4096</c:v>
                </c:pt>
                <c:pt idx="15790">
                  <c:v>8192</c:v>
                </c:pt>
                <c:pt idx="15791">
                  <c:v>8192</c:v>
                </c:pt>
                <c:pt idx="15792">
                  <c:v>8192</c:v>
                </c:pt>
                <c:pt idx="15793">
                  <c:v>8192</c:v>
                </c:pt>
                <c:pt idx="15794">
                  <c:v>4096</c:v>
                </c:pt>
                <c:pt idx="15795">
                  <c:v>4096</c:v>
                </c:pt>
                <c:pt idx="15796">
                  <c:v>4096</c:v>
                </c:pt>
                <c:pt idx="15797">
                  <c:v>4096</c:v>
                </c:pt>
                <c:pt idx="15798">
                  <c:v>4096</c:v>
                </c:pt>
                <c:pt idx="15799">
                  <c:v>4096</c:v>
                </c:pt>
                <c:pt idx="15800">
                  <c:v>4096</c:v>
                </c:pt>
                <c:pt idx="15801">
                  <c:v>4096</c:v>
                </c:pt>
                <c:pt idx="15802">
                  <c:v>4096</c:v>
                </c:pt>
                <c:pt idx="15803">
                  <c:v>8192</c:v>
                </c:pt>
                <c:pt idx="15804">
                  <c:v>8192</c:v>
                </c:pt>
                <c:pt idx="15805">
                  <c:v>8192</c:v>
                </c:pt>
                <c:pt idx="15806">
                  <c:v>4096</c:v>
                </c:pt>
                <c:pt idx="15807">
                  <c:v>8192</c:v>
                </c:pt>
                <c:pt idx="15808">
                  <c:v>4096</c:v>
                </c:pt>
                <c:pt idx="15809">
                  <c:v>4096</c:v>
                </c:pt>
                <c:pt idx="15810">
                  <c:v>4096</c:v>
                </c:pt>
                <c:pt idx="15811">
                  <c:v>8192</c:v>
                </c:pt>
                <c:pt idx="15812">
                  <c:v>8192</c:v>
                </c:pt>
                <c:pt idx="15813">
                  <c:v>8192</c:v>
                </c:pt>
                <c:pt idx="15814">
                  <c:v>8192</c:v>
                </c:pt>
                <c:pt idx="15815">
                  <c:v>8192</c:v>
                </c:pt>
                <c:pt idx="15816">
                  <c:v>8192</c:v>
                </c:pt>
                <c:pt idx="15817">
                  <c:v>8192</c:v>
                </c:pt>
                <c:pt idx="15818">
                  <c:v>8192</c:v>
                </c:pt>
                <c:pt idx="15819">
                  <c:v>8192</c:v>
                </c:pt>
                <c:pt idx="15820">
                  <c:v>8192</c:v>
                </c:pt>
                <c:pt idx="15821">
                  <c:v>4096</c:v>
                </c:pt>
                <c:pt idx="15822">
                  <c:v>4096</c:v>
                </c:pt>
                <c:pt idx="15823">
                  <c:v>8192</c:v>
                </c:pt>
                <c:pt idx="15824">
                  <c:v>8192</c:v>
                </c:pt>
                <c:pt idx="15825">
                  <c:v>8192</c:v>
                </c:pt>
                <c:pt idx="15826">
                  <c:v>8192</c:v>
                </c:pt>
                <c:pt idx="15827">
                  <c:v>8192</c:v>
                </c:pt>
                <c:pt idx="15828">
                  <c:v>4096</c:v>
                </c:pt>
                <c:pt idx="15829">
                  <c:v>8192</c:v>
                </c:pt>
                <c:pt idx="15830">
                  <c:v>8192</c:v>
                </c:pt>
                <c:pt idx="15831">
                  <c:v>8192</c:v>
                </c:pt>
                <c:pt idx="15832">
                  <c:v>8192</c:v>
                </c:pt>
                <c:pt idx="15833">
                  <c:v>8192</c:v>
                </c:pt>
                <c:pt idx="15834">
                  <c:v>8192</c:v>
                </c:pt>
                <c:pt idx="15835">
                  <c:v>8192</c:v>
                </c:pt>
                <c:pt idx="15836">
                  <c:v>8192</c:v>
                </c:pt>
                <c:pt idx="15837">
                  <c:v>8192</c:v>
                </c:pt>
                <c:pt idx="15838">
                  <c:v>8192</c:v>
                </c:pt>
                <c:pt idx="15839">
                  <c:v>8192</c:v>
                </c:pt>
                <c:pt idx="15840">
                  <c:v>8192</c:v>
                </c:pt>
                <c:pt idx="15841">
                  <c:v>4096</c:v>
                </c:pt>
                <c:pt idx="15842">
                  <c:v>4096</c:v>
                </c:pt>
                <c:pt idx="15843">
                  <c:v>4096</c:v>
                </c:pt>
                <c:pt idx="15844">
                  <c:v>4096</c:v>
                </c:pt>
                <c:pt idx="15845">
                  <c:v>8192</c:v>
                </c:pt>
                <c:pt idx="15846">
                  <c:v>8192</c:v>
                </c:pt>
                <c:pt idx="15847">
                  <c:v>8192</c:v>
                </c:pt>
                <c:pt idx="15848">
                  <c:v>8192</c:v>
                </c:pt>
                <c:pt idx="15849">
                  <c:v>8192</c:v>
                </c:pt>
                <c:pt idx="15850">
                  <c:v>8192</c:v>
                </c:pt>
                <c:pt idx="15851">
                  <c:v>8192</c:v>
                </c:pt>
                <c:pt idx="15852">
                  <c:v>4096</c:v>
                </c:pt>
                <c:pt idx="15853">
                  <c:v>4096</c:v>
                </c:pt>
                <c:pt idx="15854">
                  <c:v>4096</c:v>
                </c:pt>
                <c:pt idx="15855">
                  <c:v>4096</c:v>
                </c:pt>
                <c:pt idx="15856">
                  <c:v>8192</c:v>
                </c:pt>
                <c:pt idx="15857">
                  <c:v>8192</c:v>
                </c:pt>
                <c:pt idx="15858">
                  <c:v>8192</c:v>
                </c:pt>
                <c:pt idx="15859">
                  <c:v>8192</c:v>
                </c:pt>
                <c:pt idx="15860">
                  <c:v>8192</c:v>
                </c:pt>
                <c:pt idx="15861">
                  <c:v>8192</c:v>
                </c:pt>
                <c:pt idx="15862">
                  <c:v>8192</c:v>
                </c:pt>
                <c:pt idx="15863">
                  <c:v>12288</c:v>
                </c:pt>
                <c:pt idx="15864">
                  <c:v>12288</c:v>
                </c:pt>
                <c:pt idx="15865">
                  <c:v>12288</c:v>
                </c:pt>
                <c:pt idx="15866">
                  <c:v>12288</c:v>
                </c:pt>
                <c:pt idx="15867">
                  <c:v>4096</c:v>
                </c:pt>
                <c:pt idx="15868">
                  <c:v>8192</c:v>
                </c:pt>
                <c:pt idx="15869">
                  <c:v>8192</c:v>
                </c:pt>
                <c:pt idx="15870">
                  <c:v>8192</c:v>
                </c:pt>
                <c:pt idx="15871">
                  <c:v>8192</c:v>
                </c:pt>
                <c:pt idx="15872">
                  <c:v>4096</c:v>
                </c:pt>
                <c:pt idx="15873">
                  <c:v>8192</c:v>
                </c:pt>
                <c:pt idx="15874">
                  <c:v>8192</c:v>
                </c:pt>
                <c:pt idx="15875">
                  <c:v>8192</c:v>
                </c:pt>
                <c:pt idx="15876">
                  <c:v>8192</c:v>
                </c:pt>
                <c:pt idx="15877">
                  <c:v>8192</c:v>
                </c:pt>
                <c:pt idx="15878">
                  <c:v>8192</c:v>
                </c:pt>
                <c:pt idx="15879">
                  <c:v>8192</c:v>
                </c:pt>
                <c:pt idx="15880">
                  <c:v>8192</c:v>
                </c:pt>
                <c:pt idx="15881">
                  <c:v>8192</c:v>
                </c:pt>
                <c:pt idx="15882">
                  <c:v>8192</c:v>
                </c:pt>
                <c:pt idx="15883">
                  <c:v>8192</c:v>
                </c:pt>
                <c:pt idx="15884">
                  <c:v>8192</c:v>
                </c:pt>
                <c:pt idx="15885">
                  <c:v>8192</c:v>
                </c:pt>
                <c:pt idx="15886">
                  <c:v>8192</c:v>
                </c:pt>
                <c:pt idx="15887">
                  <c:v>8192</c:v>
                </c:pt>
                <c:pt idx="15888">
                  <c:v>4096</c:v>
                </c:pt>
                <c:pt idx="15889">
                  <c:v>8192</c:v>
                </c:pt>
                <c:pt idx="15890">
                  <c:v>4096</c:v>
                </c:pt>
                <c:pt idx="15891">
                  <c:v>8192</c:v>
                </c:pt>
                <c:pt idx="15892">
                  <c:v>4096</c:v>
                </c:pt>
                <c:pt idx="15893">
                  <c:v>8192</c:v>
                </c:pt>
                <c:pt idx="15894">
                  <c:v>4096</c:v>
                </c:pt>
                <c:pt idx="15895">
                  <c:v>8192</c:v>
                </c:pt>
                <c:pt idx="15896">
                  <c:v>12288</c:v>
                </c:pt>
                <c:pt idx="15897">
                  <c:v>4096</c:v>
                </c:pt>
                <c:pt idx="15898">
                  <c:v>4096</c:v>
                </c:pt>
                <c:pt idx="15899">
                  <c:v>4096</c:v>
                </c:pt>
                <c:pt idx="15900">
                  <c:v>8192</c:v>
                </c:pt>
                <c:pt idx="15901">
                  <c:v>4096</c:v>
                </c:pt>
                <c:pt idx="15902">
                  <c:v>8192</c:v>
                </c:pt>
                <c:pt idx="15903">
                  <c:v>8192</c:v>
                </c:pt>
                <c:pt idx="15904">
                  <c:v>8192</c:v>
                </c:pt>
                <c:pt idx="15905">
                  <c:v>8192</c:v>
                </c:pt>
                <c:pt idx="15906">
                  <c:v>8192</c:v>
                </c:pt>
                <c:pt idx="15907">
                  <c:v>4096</c:v>
                </c:pt>
                <c:pt idx="15908">
                  <c:v>8192</c:v>
                </c:pt>
                <c:pt idx="15909">
                  <c:v>8192</c:v>
                </c:pt>
                <c:pt idx="15910">
                  <c:v>8192</c:v>
                </c:pt>
                <c:pt idx="15911">
                  <c:v>8192</c:v>
                </c:pt>
                <c:pt idx="15912">
                  <c:v>4096</c:v>
                </c:pt>
                <c:pt idx="15913">
                  <c:v>4096</c:v>
                </c:pt>
                <c:pt idx="15914">
                  <c:v>4096</c:v>
                </c:pt>
                <c:pt idx="15915">
                  <c:v>4096</c:v>
                </c:pt>
                <c:pt idx="15916">
                  <c:v>8192</c:v>
                </c:pt>
                <c:pt idx="15917">
                  <c:v>8192</c:v>
                </c:pt>
                <c:pt idx="15918">
                  <c:v>4096</c:v>
                </c:pt>
                <c:pt idx="15919">
                  <c:v>8192</c:v>
                </c:pt>
                <c:pt idx="15920">
                  <c:v>8192</c:v>
                </c:pt>
                <c:pt idx="15921">
                  <c:v>8192</c:v>
                </c:pt>
                <c:pt idx="15922">
                  <c:v>8192</c:v>
                </c:pt>
                <c:pt idx="15923">
                  <c:v>4096</c:v>
                </c:pt>
                <c:pt idx="15924">
                  <c:v>4096</c:v>
                </c:pt>
                <c:pt idx="15925">
                  <c:v>4096</c:v>
                </c:pt>
                <c:pt idx="15926">
                  <c:v>4096</c:v>
                </c:pt>
                <c:pt idx="15927">
                  <c:v>8192</c:v>
                </c:pt>
                <c:pt idx="15928">
                  <c:v>8192</c:v>
                </c:pt>
                <c:pt idx="15929">
                  <c:v>8192</c:v>
                </c:pt>
                <c:pt idx="15930">
                  <c:v>8192</c:v>
                </c:pt>
                <c:pt idx="15931">
                  <c:v>12288</c:v>
                </c:pt>
                <c:pt idx="15932">
                  <c:v>12288</c:v>
                </c:pt>
                <c:pt idx="15933">
                  <c:v>12288</c:v>
                </c:pt>
                <c:pt idx="15934">
                  <c:v>8192</c:v>
                </c:pt>
                <c:pt idx="15935">
                  <c:v>8192</c:v>
                </c:pt>
                <c:pt idx="15936">
                  <c:v>12288</c:v>
                </c:pt>
                <c:pt idx="15937">
                  <c:v>8192</c:v>
                </c:pt>
                <c:pt idx="15938">
                  <c:v>8192</c:v>
                </c:pt>
                <c:pt idx="15939">
                  <c:v>8192</c:v>
                </c:pt>
                <c:pt idx="15940">
                  <c:v>8192</c:v>
                </c:pt>
                <c:pt idx="15941">
                  <c:v>4096</c:v>
                </c:pt>
                <c:pt idx="15942">
                  <c:v>4096</c:v>
                </c:pt>
                <c:pt idx="15943">
                  <c:v>8192</c:v>
                </c:pt>
                <c:pt idx="15944">
                  <c:v>4096</c:v>
                </c:pt>
                <c:pt idx="15945">
                  <c:v>4096</c:v>
                </c:pt>
                <c:pt idx="15946">
                  <c:v>8192</c:v>
                </c:pt>
                <c:pt idx="15947">
                  <c:v>8192</c:v>
                </c:pt>
                <c:pt idx="15948">
                  <c:v>8192</c:v>
                </c:pt>
                <c:pt idx="15949">
                  <c:v>8192</c:v>
                </c:pt>
                <c:pt idx="15950">
                  <c:v>4096</c:v>
                </c:pt>
                <c:pt idx="15951">
                  <c:v>8192</c:v>
                </c:pt>
                <c:pt idx="15952">
                  <c:v>8192</c:v>
                </c:pt>
                <c:pt idx="15953">
                  <c:v>8192</c:v>
                </c:pt>
                <c:pt idx="15954">
                  <c:v>8192</c:v>
                </c:pt>
                <c:pt idx="15955">
                  <c:v>8192</c:v>
                </c:pt>
                <c:pt idx="15956">
                  <c:v>8192</c:v>
                </c:pt>
                <c:pt idx="15957">
                  <c:v>8192</c:v>
                </c:pt>
                <c:pt idx="15958">
                  <c:v>8192</c:v>
                </c:pt>
                <c:pt idx="15959">
                  <c:v>12288</c:v>
                </c:pt>
                <c:pt idx="15960">
                  <c:v>12288</c:v>
                </c:pt>
                <c:pt idx="15961">
                  <c:v>12288</c:v>
                </c:pt>
                <c:pt idx="15962">
                  <c:v>12288</c:v>
                </c:pt>
                <c:pt idx="15963">
                  <c:v>4096</c:v>
                </c:pt>
                <c:pt idx="15964">
                  <c:v>4096</c:v>
                </c:pt>
                <c:pt idx="15965">
                  <c:v>4096</c:v>
                </c:pt>
                <c:pt idx="15966">
                  <c:v>4096</c:v>
                </c:pt>
                <c:pt idx="15967">
                  <c:v>4096</c:v>
                </c:pt>
                <c:pt idx="15968">
                  <c:v>12288</c:v>
                </c:pt>
                <c:pt idx="15969">
                  <c:v>8192</c:v>
                </c:pt>
                <c:pt idx="15970">
                  <c:v>8192</c:v>
                </c:pt>
                <c:pt idx="15971">
                  <c:v>4096</c:v>
                </c:pt>
                <c:pt idx="15972">
                  <c:v>4096</c:v>
                </c:pt>
                <c:pt idx="15973">
                  <c:v>4096</c:v>
                </c:pt>
                <c:pt idx="15974">
                  <c:v>4096</c:v>
                </c:pt>
                <c:pt idx="15975">
                  <c:v>8192</c:v>
                </c:pt>
                <c:pt idx="15976">
                  <c:v>8192</c:v>
                </c:pt>
                <c:pt idx="15977">
                  <c:v>8192</c:v>
                </c:pt>
                <c:pt idx="15978">
                  <c:v>8192</c:v>
                </c:pt>
                <c:pt idx="15979">
                  <c:v>4096</c:v>
                </c:pt>
                <c:pt idx="15980">
                  <c:v>4096</c:v>
                </c:pt>
                <c:pt idx="15981">
                  <c:v>8192</c:v>
                </c:pt>
                <c:pt idx="15982">
                  <c:v>8192</c:v>
                </c:pt>
                <c:pt idx="15983">
                  <c:v>8192</c:v>
                </c:pt>
                <c:pt idx="15984">
                  <c:v>8192</c:v>
                </c:pt>
                <c:pt idx="15985">
                  <c:v>8192</c:v>
                </c:pt>
                <c:pt idx="15986">
                  <c:v>8192</c:v>
                </c:pt>
                <c:pt idx="15987">
                  <c:v>8192</c:v>
                </c:pt>
                <c:pt idx="15988">
                  <c:v>8192</c:v>
                </c:pt>
                <c:pt idx="15989">
                  <c:v>8192</c:v>
                </c:pt>
                <c:pt idx="15990">
                  <c:v>8192</c:v>
                </c:pt>
                <c:pt idx="15991">
                  <c:v>8192</c:v>
                </c:pt>
                <c:pt idx="15992">
                  <c:v>8192</c:v>
                </c:pt>
                <c:pt idx="15993">
                  <c:v>8192</c:v>
                </c:pt>
                <c:pt idx="15994">
                  <c:v>8192</c:v>
                </c:pt>
                <c:pt idx="15995">
                  <c:v>8192</c:v>
                </c:pt>
                <c:pt idx="15996">
                  <c:v>12288</c:v>
                </c:pt>
                <c:pt idx="15997">
                  <c:v>4096</c:v>
                </c:pt>
                <c:pt idx="15998">
                  <c:v>12288</c:v>
                </c:pt>
                <c:pt idx="15999">
                  <c:v>12288</c:v>
                </c:pt>
                <c:pt idx="16000">
                  <c:v>8192</c:v>
                </c:pt>
                <c:pt idx="16001">
                  <c:v>8192</c:v>
                </c:pt>
                <c:pt idx="16002">
                  <c:v>8192</c:v>
                </c:pt>
                <c:pt idx="16003">
                  <c:v>28672</c:v>
                </c:pt>
                <c:pt idx="16004">
                  <c:v>28672</c:v>
                </c:pt>
                <c:pt idx="16005">
                  <c:v>8192</c:v>
                </c:pt>
                <c:pt idx="16006">
                  <c:v>12288</c:v>
                </c:pt>
                <c:pt idx="16007">
                  <c:v>28672</c:v>
                </c:pt>
                <c:pt idx="16008">
                  <c:v>8192</c:v>
                </c:pt>
                <c:pt idx="16009">
                  <c:v>12288</c:v>
                </c:pt>
                <c:pt idx="16010">
                  <c:v>28672</c:v>
                </c:pt>
                <c:pt idx="16011">
                  <c:v>8192</c:v>
                </c:pt>
                <c:pt idx="16012">
                  <c:v>8192</c:v>
                </c:pt>
                <c:pt idx="16013">
                  <c:v>8192</c:v>
                </c:pt>
                <c:pt idx="16014">
                  <c:v>8192</c:v>
                </c:pt>
                <c:pt idx="16015">
                  <c:v>8192</c:v>
                </c:pt>
                <c:pt idx="16016">
                  <c:v>4096</c:v>
                </c:pt>
                <c:pt idx="16017">
                  <c:v>4096</c:v>
                </c:pt>
                <c:pt idx="16018">
                  <c:v>4096</c:v>
                </c:pt>
                <c:pt idx="16019">
                  <c:v>4096</c:v>
                </c:pt>
                <c:pt idx="16020">
                  <c:v>8192</c:v>
                </c:pt>
                <c:pt idx="16021">
                  <c:v>8192</c:v>
                </c:pt>
                <c:pt idx="16022">
                  <c:v>8192</c:v>
                </c:pt>
                <c:pt idx="16023">
                  <c:v>8192</c:v>
                </c:pt>
                <c:pt idx="16024">
                  <c:v>8192</c:v>
                </c:pt>
                <c:pt idx="16025">
                  <c:v>12288</c:v>
                </c:pt>
                <c:pt idx="16026">
                  <c:v>12288</c:v>
                </c:pt>
                <c:pt idx="16027">
                  <c:v>12288</c:v>
                </c:pt>
                <c:pt idx="16028">
                  <c:v>12288</c:v>
                </c:pt>
                <c:pt idx="16029">
                  <c:v>4096</c:v>
                </c:pt>
                <c:pt idx="16030">
                  <c:v>4096</c:v>
                </c:pt>
                <c:pt idx="16031">
                  <c:v>4096</c:v>
                </c:pt>
                <c:pt idx="16032">
                  <c:v>4096</c:v>
                </c:pt>
                <c:pt idx="16033">
                  <c:v>8192</c:v>
                </c:pt>
                <c:pt idx="16034">
                  <c:v>8192</c:v>
                </c:pt>
                <c:pt idx="16035">
                  <c:v>4096</c:v>
                </c:pt>
                <c:pt idx="16036">
                  <c:v>8192</c:v>
                </c:pt>
                <c:pt idx="16037">
                  <c:v>8192</c:v>
                </c:pt>
                <c:pt idx="16038">
                  <c:v>12288</c:v>
                </c:pt>
                <c:pt idx="16039">
                  <c:v>12288</c:v>
                </c:pt>
                <c:pt idx="16040">
                  <c:v>12288</c:v>
                </c:pt>
                <c:pt idx="16041">
                  <c:v>8192</c:v>
                </c:pt>
                <c:pt idx="16042">
                  <c:v>8192</c:v>
                </c:pt>
                <c:pt idx="16043">
                  <c:v>8192</c:v>
                </c:pt>
                <c:pt idx="16044">
                  <c:v>12288</c:v>
                </c:pt>
                <c:pt idx="16045">
                  <c:v>8192</c:v>
                </c:pt>
                <c:pt idx="16046">
                  <c:v>4096</c:v>
                </c:pt>
                <c:pt idx="16047">
                  <c:v>4096</c:v>
                </c:pt>
                <c:pt idx="16048">
                  <c:v>4096</c:v>
                </c:pt>
                <c:pt idx="16049">
                  <c:v>12288</c:v>
                </c:pt>
                <c:pt idx="16050">
                  <c:v>4096</c:v>
                </c:pt>
                <c:pt idx="16051">
                  <c:v>28672</c:v>
                </c:pt>
                <c:pt idx="16052">
                  <c:v>4096</c:v>
                </c:pt>
                <c:pt idx="16053">
                  <c:v>4096</c:v>
                </c:pt>
                <c:pt idx="16054">
                  <c:v>4096</c:v>
                </c:pt>
                <c:pt idx="16055">
                  <c:v>4096</c:v>
                </c:pt>
                <c:pt idx="16056">
                  <c:v>12288</c:v>
                </c:pt>
                <c:pt idx="16057">
                  <c:v>4096</c:v>
                </c:pt>
                <c:pt idx="16058">
                  <c:v>4096</c:v>
                </c:pt>
                <c:pt idx="16059">
                  <c:v>4096</c:v>
                </c:pt>
                <c:pt idx="16060">
                  <c:v>8192</c:v>
                </c:pt>
                <c:pt idx="16061">
                  <c:v>8192</c:v>
                </c:pt>
                <c:pt idx="16062">
                  <c:v>4096</c:v>
                </c:pt>
                <c:pt idx="16063">
                  <c:v>4096</c:v>
                </c:pt>
                <c:pt idx="16064">
                  <c:v>8192</c:v>
                </c:pt>
                <c:pt idx="16065">
                  <c:v>8192</c:v>
                </c:pt>
                <c:pt idx="16066">
                  <c:v>12288</c:v>
                </c:pt>
                <c:pt idx="16067">
                  <c:v>8192</c:v>
                </c:pt>
                <c:pt idx="16068">
                  <c:v>8192</c:v>
                </c:pt>
                <c:pt idx="16069">
                  <c:v>8192</c:v>
                </c:pt>
                <c:pt idx="16070">
                  <c:v>8192</c:v>
                </c:pt>
                <c:pt idx="16071">
                  <c:v>4096</c:v>
                </c:pt>
                <c:pt idx="16072">
                  <c:v>8192</c:v>
                </c:pt>
                <c:pt idx="16073">
                  <c:v>8192</c:v>
                </c:pt>
                <c:pt idx="16074">
                  <c:v>8192</c:v>
                </c:pt>
                <c:pt idx="16075">
                  <c:v>8192</c:v>
                </c:pt>
                <c:pt idx="16076">
                  <c:v>8192</c:v>
                </c:pt>
                <c:pt idx="16077">
                  <c:v>4096</c:v>
                </c:pt>
                <c:pt idx="16078">
                  <c:v>4096</c:v>
                </c:pt>
                <c:pt idx="16079">
                  <c:v>8192</c:v>
                </c:pt>
                <c:pt idx="16080">
                  <c:v>8192</c:v>
                </c:pt>
                <c:pt idx="16081">
                  <c:v>8192</c:v>
                </c:pt>
                <c:pt idx="16082">
                  <c:v>8192</c:v>
                </c:pt>
                <c:pt idx="16083">
                  <c:v>8192</c:v>
                </c:pt>
                <c:pt idx="16084">
                  <c:v>8192</c:v>
                </c:pt>
                <c:pt idx="16085">
                  <c:v>8192</c:v>
                </c:pt>
                <c:pt idx="16086">
                  <c:v>8192</c:v>
                </c:pt>
                <c:pt idx="16087">
                  <c:v>8192</c:v>
                </c:pt>
                <c:pt idx="16088">
                  <c:v>8192</c:v>
                </c:pt>
                <c:pt idx="16089">
                  <c:v>4096</c:v>
                </c:pt>
                <c:pt idx="16090">
                  <c:v>4096</c:v>
                </c:pt>
                <c:pt idx="16091">
                  <c:v>4096</c:v>
                </c:pt>
                <c:pt idx="16092">
                  <c:v>4096</c:v>
                </c:pt>
                <c:pt idx="16093">
                  <c:v>8192</c:v>
                </c:pt>
                <c:pt idx="16094">
                  <c:v>8192</c:v>
                </c:pt>
                <c:pt idx="16095">
                  <c:v>8192</c:v>
                </c:pt>
                <c:pt idx="16096">
                  <c:v>8192</c:v>
                </c:pt>
                <c:pt idx="16097">
                  <c:v>8192</c:v>
                </c:pt>
                <c:pt idx="16098">
                  <c:v>4096</c:v>
                </c:pt>
                <c:pt idx="16099">
                  <c:v>8192</c:v>
                </c:pt>
                <c:pt idx="16100">
                  <c:v>4096</c:v>
                </c:pt>
                <c:pt idx="16101">
                  <c:v>4096</c:v>
                </c:pt>
                <c:pt idx="16102">
                  <c:v>4096</c:v>
                </c:pt>
                <c:pt idx="16103">
                  <c:v>8192</c:v>
                </c:pt>
                <c:pt idx="16104">
                  <c:v>8192</c:v>
                </c:pt>
                <c:pt idx="16105">
                  <c:v>8192</c:v>
                </c:pt>
                <c:pt idx="16106">
                  <c:v>8192</c:v>
                </c:pt>
                <c:pt idx="16107">
                  <c:v>8192</c:v>
                </c:pt>
                <c:pt idx="16108">
                  <c:v>4096</c:v>
                </c:pt>
                <c:pt idx="16109">
                  <c:v>4096</c:v>
                </c:pt>
                <c:pt idx="16110">
                  <c:v>8192</c:v>
                </c:pt>
                <c:pt idx="16111">
                  <c:v>8192</c:v>
                </c:pt>
                <c:pt idx="16112">
                  <c:v>8192</c:v>
                </c:pt>
                <c:pt idx="16113">
                  <c:v>8192</c:v>
                </c:pt>
                <c:pt idx="16114">
                  <c:v>8192</c:v>
                </c:pt>
                <c:pt idx="16115">
                  <c:v>8192</c:v>
                </c:pt>
                <c:pt idx="16116">
                  <c:v>8192</c:v>
                </c:pt>
                <c:pt idx="16117">
                  <c:v>8192</c:v>
                </c:pt>
                <c:pt idx="16118">
                  <c:v>8192</c:v>
                </c:pt>
                <c:pt idx="16119">
                  <c:v>8192</c:v>
                </c:pt>
                <c:pt idx="16120">
                  <c:v>8192</c:v>
                </c:pt>
                <c:pt idx="16121">
                  <c:v>8192</c:v>
                </c:pt>
                <c:pt idx="16122">
                  <c:v>8192</c:v>
                </c:pt>
                <c:pt idx="16123">
                  <c:v>8192</c:v>
                </c:pt>
                <c:pt idx="16124">
                  <c:v>8192</c:v>
                </c:pt>
                <c:pt idx="16125">
                  <c:v>8192</c:v>
                </c:pt>
                <c:pt idx="16126">
                  <c:v>8192</c:v>
                </c:pt>
                <c:pt idx="16127">
                  <c:v>8192</c:v>
                </c:pt>
                <c:pt idx="16128">
                  <c:v>8192</c:v>
                </c:pt>
                <c:pt idx="16129">
                  <c:v>8192</c:v>
                </c:pt>
                <c:pt idx="16130">
                  <c:v>8192</c:v>
                </c:pt>
                <c:pt idx="16131">
                  <c:v>8192</c:v>
                </c:pt>
                <c:pt idx="16132">
                  <c:v>8192</c:v>
                </c:pt>
                <c:pt idx="16133">
                  <c:v>8192</c:v>
                </c:pt>
                <c:pt idx="16134">
                  <c:v>8192</c:v>
                </c:pt>
                <c:pt idx="16135">
                  <c:v>8192</c:v>
                </c:pt>
                <c:pt idx="16136">
                  <c:v>8192</c:v>
                </c:pt>
                <c:pt idx="16137">
                  <c:v>8192</c:v>
                </c:pt>
                <c:pt idx="16138">
                  <c:v>8192</c:v>
                </c:pt>
                <c:pt idx="16139">
                  <c:v>8192</c:v>
                </c:pt>
                <c:pt idx="16140">
                  <c:v>8192</c:v>
                </c:pt>
                <c:pt idx="16141">
                  <c:v>8192</c:v>
                </c:pt>
                <c:pt idx="16142">
                  <c:v>8192</c:v>
                </c:pt>
                <c:pt idx="16143">
                  <c:v>8192</c:v>
                </c:pt>
                <c:pt idx="16144">
                  <c:v>12288</c:v>
                </c:pt>
                <c:pt idx="16145">
                  <c:v>12288</c:v>
                </c:pt>
                <c:pt idx="16146">
                  <c:v>12288</c:v>
                </c:pt>
                <c:pt idx="16147">
                  <c:v>12288</c:v>
                </c:pt>
                <c:pt idx="16148">
                  <c:v>4096</c:v>
                </c:pt>
                <c:pt idx="16149">
                  <c:v>4096</c:v>
                </c:pt>
                <c:pt idx="16150">
                  <c:v>8192</c:v>
                </c:pt>
                <c:pt idx="16151">
                  <c:v>4096</c:v>
                </c:pt>
                <c:pt idx="16152">
                  <c:v>4096</c:v>
                </c:pt>
                <c:pt idx="16153">
                  <c:v>4096</c:v>
                </c:pt>
                <c:pt idx="16154">
                  <c:v>8192</c:v>
                </c:pt>
                <c:pt idx="16155">
                  <c:v>4096</c:v>
                </c:pt>
                <c:pt idx="16156">
                  <c:v>8192</c:v>
                </c:pt>
                <c:pt idx="16157">
                  <c:v>4096</c:v>
                </c:pt>
                <c:pt idx="16158">
                  <c:v>4096</c:v>
                </c:pt>
                <c:pt idx="16159">
                  <c:v>8192</c:v>
                </c:pt>
                <c:pt idx="16160">
                  <c:v>8192</c:v>
                </c:pt>
                <c:pt idx="16161">
                  <c:v>8192</c:v>
                </c:pt>
                <c:pt idx="16162">
                  <c:v>8192</c:v>
                </c:pt>
                <c:pt idx="16163">
                  <c:v>8192</c:v>
                </c:pt>
                <c:pt idx="16164">
                  <c:v>8192</c:v>
                </c:pt>
                <c:pt idx="16165">
                  <c:v>8192</c:v>
                </c:pt>
                <c:pt idx="16166">
                  <c:v>4096</c:v>
                </c:pt>
                <c:pt idx="16167">
                  <c:v>12288</c:v>
                </c:pt>
                <c:pt idx="16168">
                  <c:v>4096</c:v>
                </c:pt>
                <c:pt idx="16169">
                  <c:v>4096</c:v>
                </c:pt>
                <c:pt idx="16170">
                  <c:v>8192</c:v>
                </c:pt>
                <c:pt idx="16171">
                  <c:v>4096</c:v>
                </c:pt>
                <c:pt idx="16172">
                  <c:v>4096</c:v>
                </c:pt>
                <c:pt idx="16173">
                  <c:v>8192</c:v>
                </c:pt>
                <c:pt idx="16174">
                  <c:v>8192</c:v>
                </c:pt>
                <c:pt idx="16175">
                  <c:v>8192</c:v>
                </c:pt>
                <c:pt idx="16176">
                  <c:v>8192</c:v>
                </c:pt>
                <c:pt idx="16177">
                  <c:v>8192</c:v>
                </c:pt>
                <c:pt idx="16178">
                  <c:v>4096</c:v>
                </c:pt>
                <c:pt idx="16179">
                  <c:v>4096</c:v>
                </c:pt>
                <c:pt idx="16180">
                  <c:v>4096</c:v>
                </c:pt>
                <c:pt idx="16181">
                  <c:v>8192</c:v>
                </c:pt>
                <c:pt idx="16182">
                  <c:v>4096</c:v>
                </c:pt>
                <c:pt idx="16183">
                  <c:v>4096</c:v>
                </c:pt>
                <c:pt idx="16184">
                  <c:v>12288</c:v>
                </c:pt>
                <c:pt idx="16185">
                  <c:v>4096</c:v>
                </c:pt>
                <c:pt idx="16186">
                  <c:v>8192</c:v>
                </c:pt>
                <c:pt idx="16187">
                  <c:v>12288</c:v>
                </c:pt>
                <c:pt idx="16188">
                  <c:v>8192</c:v>
                </c:pt>
                <c:pt idx="16189">
                  <c:v>12288</c:v>
                </c:pt>
                <c:pt idx="16190">
                  <c:v>8192</c:v>
                </c:pt>
                <c:pt idx="16191">
                  <c:v>12288</c:v>
                </c:pt>
                <c:pt idx="16192">
                  <c:v>8192</c:v>
                </c:pt>
                <c:pt idx="16193">
                  <c:v>4096</c:v>
                </c:pt>
                <c:pt idx="16194">
                  <c:v>4096</c:v>
                </c:pt>
                <c:pt idx="16195">
                  <c:v>4096</c:v>
                </c:pt>
                <c:pt idx="16196">
                  <c:v>4096</c:v>
                </c:pt>
                <c:pt idx="16197">
                  <c:v>4096</c:v>
                </c:pt>
                <c:pt idx="16198">
                  <c:v>4096</c:v>
                </c:pt>
                <c:pt idx="16199">
                  <c:v>4096</c:v>
                </c:pt>
                <c:pt idx="16200">
                  <c:v>4096</c:v>
                </c:pt>
                <c:pt idx="16201">
                  <c:v>4096</c:v>
                </c:pt>
                <c:pt idx="16202">
                  <c:v>8192</c:v>
                </c:pt>
                <c:pt idx="16203">
                  <c:v>8192</c:v>
                </c:pt>
                <c:pt idx="16204">
                  <c:v>8192</c:v>
                </c:pt>
                <c:pt idx="16205">
                  <c:v>8192</c:v>
                </c:pt>
                <c:pt idx="16206">
                  <c:v>8192</c:v>
                </c:pt>
                <c:pt idx="16207">
                  <c:v>8192</c:v>
                </c:pt>
                <c:pt idx="16208">
                  <c:v>8192</c:v>
                </c:pt>
                <c:pt idx="16209">
                  <c:v>8192</c:v>
                </c:pt>
                <c:pt idx="16210">
                  <c:v>8192</c:v>
                </c:pt>
                <c:pt idx="16211">
                  <c:v>8192</c:v>
                </c:pt>
                <c:pt idx="16212">
                  <c:v>12288</c:v>
                </c:pt>
                <c:pt idx="16213">
                  <c:v>12288</c:v>
                </c:pt>
                <c:pt idx="16214">
                  <c:v>12288</c:v>
                </c:pt>
                <c:pt idx="16215">
                  <c:v>12288</c:v>
                </c:pt>
                <c:pt idx="16216">
                  <c:v>4096</c:v>
                </c:pt>
                <c:pt idx="16217">
                  <c:v>12288</c:v>
                </c:pt>
                <c:pt idx="16218">
                  <c:v>4096</c:v>
                </c:pt>
                <c:pt idx="16219">
                  <c:v>8192</c:v>
                </c:pt>
                <c:pt idx="16220">
                  <c:v>8192</c:v>
                </c:pt>
                <c:pt idx="16221">
                  <c:v>8192</c:v>
                </c:pt>
                <c:pt idx="16222">
                  <c:v>8192</c:v>
                </c:pt>
                <c:pt idx="16223">
                  <c:v>8192</c:v>
                </c:pt>
                <c:pt idx="16224">
                  <c:v>8192</c:v>
                </c:pt>
                <c:pt idx="16225">
                  <c:v>8192</c:v>
                </c:pt>
                <c:pt idx="16226">
                  <c:v>8192</c:v>
                </c:pt>
                <c:pt idx="16227">
                  <c:v>8192</c:v>
                </c:pt>
                <c:pt idx="16228">
                  <c:v>8192</c:v>
                </c:pt>
                <c:pt idx="16229">
                  <c:v>8192</c:v>
                </c:pt>
                <c:pt idx="16230">
                  <c:v>8192</c:v>
                </c:pt>
                <c:pt idx="16231">
                  <c:v>8192</c:v>
                </c:pt>
                <c:pt idx="16232">
                  <c:v>8192</c:v>
                </c:pt>
                <c:pt idx="16233">
                  <c:v>12288</c:v>
                </c:pt>
                <c:pt idx="16234">
                  <c:v>8192</c:v>
                </c:pt>
                <c:pt idx="16235">
                  <c:v>4096</c:v>
                </c:pt>
                <c:pt idx="16236">
                  <c:v>4096</c:v>
                </c:pt>
                <c:pt idx="16237">
                  <c:v>8192</c:v>
                </c:pt>
                <c:pt idx="16238">
                  <c:v>8192</c:v>
                </c:pt>
                <c:pt idx="16239">
                  <c:v>4096</c:v>
                </c:pt>
                <c:pt idx="16240">
                  <c:v>4096</c:v>
                </c:pt>
                <c:pt idx="16241">
                  <c:v>8192</c:v>
                </c:pt>
                <c:pt idx="16242">
                  <c:v>8192</c:v>
                </c:pt>
                <c:pt idx="16243">
                  <c:v>8192</c:v>
                </c:pt>
                <c:pt idx="16244">
                  <c:v>12288</c:v>
                </c:pt>
                <c:pt idx="16245">
                  <c:v>12288</c:v>
                </c:pt>
                <c:pt idx="16246">
                  <c:v>12288</c:v>
                </c:pt>
                <c:pt idx="16247">
                  <c:v>12288</c:v>
                </c:pt>
                <c:pt idx="16248">
                  <c:v>8192</c:v>
                </c:pt>
                <c:pt idx="16249">
                  <c:v>8192</c:v>
                </c:pt>
                <c:pt idx="16250">
                  <c:v>8192</c:v>
                </c:pt>
                <c:pt idx="16251">
                  <c:v>8192</c:v>
                </c:pt>
                <c:pt idx="16252">
                  <c:v>8192</c:v>
                </c:pt>
                <c:pt idx="16253">
                  <c:v>8192</c:v>
                </c:pt>
                <c:pt idx="16254">
                  <c:v>4096</c:v>
                </c:pt>
                <c:pt idx="16255">
                  <c:v>12288</c:v>
                </c:pt>
                <c:pt idx="16256">
                  <c:v>8192</c:v>
                </c:pt>
                <c:pt idx="16257">
                  <c:v>8192</c:v>
                </c:pt>
                <c:pt idx="16258">
                  <c:v>8192</c:v>
                </c:pt>
                <c:pt idx="16259">
                  <c:v>8192</c:v>
                </c:pt>
                <c:pt idx="16260">
                  <c:v>8192</c:v>
                </c:pt>
                <c:pt idx="16261">
                  <c:v>8192</c:v>
                </c:pt>
                <c:pt idx="16262">
                  <c:v>8192</c:v>
                </c:pt>
                <c:pt idx="16263">
                  <c:v>8192</c:v>
                </c:pt>
                <c:pt idx="16264">
                  <c:v>8192</c:v>
                </c:pt>
                <c:pt idx="16265">
                  <c:v>8192</c:v>
                </c:pt>
                <c:pt idx="16266">
                  <c:v>8192</c:v>
                </c:pt>
                <c:pt idx="16267">
                  <c:v>8192</c:v>
                </c:pt>
                <c:pt idx="16268">
                  <c:v>8192</c:v>
                </c:pt>
                <c:pt idx="16269">
                  <c:v>8192</c:v>
                </c:pt>
                <c:pt idx="16270">
                  <c:v>8192</c:v>
                </c:pt>
                <c:pt idx="16271">
                  <c:v>8192</c:v>
                </c:pt>
                <c:pt idx="16272">
                  <c:v>8192</c:v>
                </c:pt>
                <c:pt idx="16273">
                  <c:v>8192</c:v>
                </c:pt>
                <c:pt idx="16274">
                  <c:v>8192</c:v>
                </c:pt>
                <c:pt idx="16275">
                  <c:v>8192</c:v>
                </c:pt>
                <c:pt idx="16276">
                  <c:v>8192</c:v>
                </c:pt>
                <c:pt idx="16277">
                  <c:v>8192</c:v>
                </c:pt>
                <c:pt idx="16278">
                  <c:v>4096</c:v>
                </c:pt>
                <c:pt idx="16279">
                  <c:v>4096</c:v>
                </c:pt>
                <c:pt idx="16280">
                  <c:v>4096</c:v>
                </c:pt>
                <c:pt idx="16281">
                  <c:v>4096</c:v>
                </c:pt>
                <c:pt idx="16282">
                  <c:v>8192</c:v>
                </c:pt>
                <c:pt idx="16283">
                  <c:v>8192</c:v>
                </c:pt>
                <c:pt idx="16284">
                  <c:v>8192</c:v>
                </c:pt>
                <c:pt idx="16285">
                  <c:v>8192</c:v>
                </c:pt>
                <c:pt idx="16286">
                  <c:v>4096</c:v>
                </c:pt>
                <c:pt idx="16287">
                  <c:v>4096</c:v>
                </c:pt>
                <c:pt idx="16288">
                  <c:v>8192</c:v>
                </c:pt>
                <c:pt idx="16289">
                  <c:v>4096</c:v>
                </c:pt>
                <c:pt idx="16290">
                  <c:v>4096</c:v>
                </c:pt>
                <c:pt idx="16291">
                  <c:v>8192</c:v>
                </c:pt>
                <c:pt idx="16292">
                  <c:v>8192</c:v>
                </c:pt>
                <c:pt idx="16293">
                  <c:v>8192</c:v>
                </c:pt>
                <c:pt idx="16294">
                  <c:v>8192</c:v>
                </c:pt>
                <c:pt idx="16295">
                  <c:v>8192</c:v>
                </c:pt>
                <c:pt idx="16296">
                  <c:v>8192</c:v>
                </c:pt>
                <c:pt idx="16297">
                  <c:v>8192</c:v>
                </c:pt>
                <c:pt idx="16298">
                  <c:v>8192</c:v>
                </c:pt>
                <c:pt idx="16299">
                  <c:v>8192</c:v>
                </c:pt>
                <c:pt idx="16300">
                  <c:v>8192</c:v>
                </c:pt>
                <c:pt idx="16301">
                  <c:v>4096</c:v>
                </c:pt>
                <c:pt idx="16302">
                  <c:v>8192</c:v>
                </c:pt>
                <c:pt idx="16303">
                  <c:v>8192</c:v>
                </c:pt>
                <c:pt idx="16304">
                  <c:v>8192</c:v>
                </c:pt>
                <c:pt idx="16305">
                  <c:v>8192</c:v>
                </c:pt>
                <c:pt idx="16306">
                  <c:v>4096</c:v>
                </c:pt>
                <c:pt idx="16307">
                  <c:v>8192</c:v>
                </c:pt>
                <c:pt idx="16308">
                  <c:v>8192</c:v>
                </c:pt>
                <c:pt idx="16309">
                  <c:v>8192</c:v>
                </c:pt>
                <c:pt idx="16310">
                  <c:v>8192</c:v>
                </c:pt>
                <c:pt idx="16311">
                  <c:v>8192</c:v>
                </c:pt>
                <c:pt idx="16312">
                  <c:v>8192</c:v>
                </c:pt>
                <c:pt idx="16313">
                  <c:v>8192</c:v>
                </c:pt>
                <c:pt idx="16314">
                  <c:v>8192</c:v>
                </c:pt>
                <c:pt idx="16315">
                  <c:v>8192</c:v>
                </c:pt>
                <c:pt idx="16316">
                  <c:v>8192</c:v>
                </c:pt>
                <c:pt idx="16317">
                  <c:v>16384</c:v>
                </c:pt>
                <c:pt idx="16318">
                  <c:v>16384</c:v>
                </c:pt>
                <c:pt idx="16319">
                  <c:v>16384</c:v>
                </c:pt>
                <c:pt idx="16320">
                  <c:v>16384</c:v>
                </c:pt>
                <c:pt idx="16321">
                  <c:v>8192</c:v>
                </c:pt>
                <c:pt idx="16322">
                  <c:v>8192</c:v>
                </c:pt>
                <c:pt idx="16323">
                  <c:v>8192</c:v>
                </c:pt>
                <c:pt idx="16324">
                  <c:v>8192</c:v>
                </c:pt>
                <c:pt idx="16325">
                  <c:v>8192</c:v>
                </c:pt>
                <c:pt idx="16326">
                  <c:v>8192</c:v>
                </c:pt>
                <c:pt idx="16327">
                  <c:v>8192</c:v>
                </c:pt>
                <c:pt idx="16328">
                  <c:v>8192</c:v>
                </c:pt>
                <c:pt idx="16329">
                  <c:v>8192</c:v>
                </c:pt>
                <c:pt idx="16330">
                  <c:v>8192</c:v>
                </c:pt>
                <c:pt idx="16331">
                  <c:v>8192</c:v>
                </c:pt>
                <c:pt idx="16332">
                  <c:v>8192</c:v>
                </c:pt>
                <c:pt idx="16333">
                  <c:v>8192</c:v>
                </c:pt>
                <c:pt idx="16334">
                  <c:v>16384</c:v>
                </c:pt>
                <c:pt idx="16335">
                  <c:v>4096</c:v>
                </c:pt>
                <c:pt idx="16336">
                  <c:v>4096</c:v>
                </c:pt>
                <c:pt idx="16337">
                  <c:v>4096</c:v>
                </c:pt>
                <c:pt idx="16338">
                  <c:v>4096</c:v>
                </c:pt>
                <c:pt idx="16339">
                  <c:v>8192</c:v>
                </c:pt>
                <c:pt idx="16340">
                  <c:v>8192</c:v>
                </c:pt>
                <c:pt idx="16341">
                  <c:v>8192</c:v>
                </c:pt>
                <c:pt idx="16342">
                  <c:v>8192</c:v>
                </c:pt>
                <c:pt idx="16343">
                  <c:v>8192</c:v>
                </c:pt>
                <c:pt idx="16344">
                  <c:v>8192</c:v>
                </c:pt>
                <c:pt idx="16345">
                  <c:v>8192</c:v>
                </c:pt>
                <c:pt idx="16346">
                  <c:v>8192</c:v>
                </c:pt>
                <c:pt idx="16347">
                  <c:v>8192</c:v>
                </c:pt>
                <c:pt idx="16348">
                  <c:v>8192</c:v>
                </c:pt>
                <c:pt idx="16349">
                  <c:v>8192</c:v>
                </c:pt>
                <c:pt idx="16350">
                  <c:v>8192</c:v>
                </c:pt>
                <c:pt idx="16351">
                  <c:v>8192</c:v>
                </c:pt>
                <c:pt idx="16352">
                  <c:v>8192</c:v>
                </c:pt>
                <c:pt idx="16353">
                  <c:v>12288</c:v>
                </c:pt>
                <c:pt idx="16354">
                  <c:v>12288</c:v>
                </c:pt>
                <c:pt idx="16355">
                  <c:v>12288</c:v>
                </c:pt>
                <c:pt idx="16356">
                  <c:v>12288</c:v>
                </c:pt>
                <c:pt idx="16357">
                  <c:v>4096</c:v>
                </c:pt>
                <c:pt idx="16358">
                  <c:v>8192</c:v>
                </c:pt>
                <c:pt idx="16359">
                  <c:v>8192</c:v>
                </c:pt>
                <c:pt idx="16360">
                  <c:v>4096</c:v>
                </c:pt>
                <c:pt idx="16361">
                  <c:v>8192</c:v>
                </c:pt>
                <c:pt idx="16362">
                  <c:v>4096</c:v>
                </c:pt>
                <c:pt idx="16363">
                  <c:v>4096</c:v>
                </c:pt>
                <c:pt idx="16364">
                  <c:v>8192</c:v>
                </c:pt>
                <c:pt idx="16365">
                  <c:v>4096</c:v>
                </c:pt>
                <c:pt idx="16366">
                  <c:v>4096</c:v>
                </c:pt>
                <c:pt idx="16367">
                  <c:v>4096</c:v>
                </c:pt>
                <c:pt idx="16368">
                  <c:v>4096</c:v>
                </c:pt>
                <c:pt idx="16369">
                  <c:v>4096</c:v>
                </c:pt>
                <c:pt idx="16370">
                  <c:v>4096</c:v>
                </c:pt>
                <c:pt idx="16371">
                  <c:v>4096</c:v>
                </c:pt>
                <c:pt idx="16372">
                  <c:v>4096</c:v>
                </c:pt>
                <c:pt idx="16373">
                  <c:v>4096</c:v>
                </c:pt>
                <c:pt idx="16374">
                  <c:v>8192</c:v>
                </c:pt>
                <c:pt idx="16375">
                  <c:v>4096</c:v>
                </c:pt>
                <c:pt idx="16376">
                  <c:v>8192</c:v>
                </c:pt>
                <c:pt idx="16377">
                  <c:v>4096</c:v>
                </c:pt>
                <c:pt idx="16378">
                  <c:v>8192</c:v>
                </c:pt>
                <c:pt idx="16379">
                  <c:v>4096</c:v>
                </c:pt>
                <c:pt idx="16380">
                  <c:v>8192</c:v>
                </c:pt>
                <c:pt idx="16381">
                  <c:v>4096</c:v>
                </c:pt>
                <c:pt idx="16382">
                  <c:v>8192</c:v>
                </c:pt>
                <c:pt idx="16383">
                  <c:v>8192</c:v>
                </c:pt>
                <c:pt idx="16384">
                  <c:v>8192</c:v>
                </c:pt>
                <c:pt idx="16385">
                  <c:v>8192</c:v>
                </c:pt>
                <c:pt idx="16386">
                  <c:v>8192</c:v>
                </c:pt>
                <c:pt idx="16387">
                  <c:v>8192</c:v>
                </c:pt>
                <c:pt idx="16388">
                  <c:v>8192</c:v>
                </c:pt>
                <c:pt idx="16389">
                  <c:v>8192</c:v>
                </c:pt>
                <c:pt idx="16390">
                  <c:v>8192</c:v>
                </c:pt>
                <c:pt idx="16391">
                  <c:v>8192</c:v>
                </c:pt>
                <c:pt idx="16392">
                  <c:v>8192</c:v>
                </c:pt>
                <c:pt idx="16393">
                  <c:v>12288</c:v>
                </c:pt>
                <c:pt idx="16394">
                  <c:v>4096</c:v>
                </c:pt>
                <c:pt idx="16395">
                  <c:v>8192</c:v>
                </c:pt>
                <c:pt idx="16396">
                  <c:v>8192</c:v>
                </c:pt>
                <c:pt idx="16397">
                  <c:v>8192</c:v>
                </c:pt>
                <c:pt idx="16398">
                  <c:v>8192</c:v>
                </c:pt>
                <c:pt idx="16399">
                  <c:v>8192</c:v>
                </c:pt>
                <c:pt idx="16400">
                  <c:v>8192</c:v>
                </c:pt>
                <c:pt idx="16401">
                  <c:v>8192</c:v>
                </c:pt>
                <c:pt idx="16402">
                  <c:v>8192</c:v>
                </c:pt>
                <c:pt idx="16403">
                  <c:v>4096</c:v>
                </c:pt>
                <c:pt idx="16404">
                  <c:v>8192</c:v>
                </c:pt>
                <c:pt idx="16405">
                  <c:v>8192</c:v>
                </c:pt>
                <c:pt idx="16406">
                  <c:v>8192</c:v>
                </c:pt>
                <c:pt idx="16407">
                  <c:v>8192</c:v>
                </c:pt>
                <c:pt idx="16408">
                  <c:v>4096</c:v>
                </c:pt>
                <c:pt idx="16409">
                  <c:v>4096</c:v>
                </c:pt>
                <c:pt idx="16410">
                  <c:v>8192</c:v>
                </c:pt>
                <c:pt idx="16411">
                  <c:v>8192</c:v>
                </c:pt>
                <c:pt idx="16412">
                  <c:v>8192</c:v>
                </c:pt>
                <c:pt idx="16413">
                  <c:v>8192</c:v>
                </c:pt>
                <c:pt idx="16414">
                  <c:v>8192</c:v>
                </c:pt>
                <c:pt idx="16415">
                  <c:v>8192</c:v>
                </c:pt>
                <c:pt idx="16416">
                  <c:v>8192</c:v>
                </c:pt>
                <c:pt idx="16417">
                  <c:v>8192</c:v>
                </c:pt>
                <c:pt idx="16418">
                  <c:v>4096</c:v>
                </c:pt>
                <c:pt idx="16419">
                  <c:v>4096</c:v>
                </c:pt>
                <c:pt idx="16420">
                  <c:v>8192</c:v>
                </c:pt>
                <c:pt idx="16421">
                  <c:v>8192</c:v>
                </c:pt>
                <c:pt idx="16422">
                  <c:v>4096</c:v>
                </c:pt>
                <c:pt idx="16423">
                  <c:v>8192</c:v>
                </c:pt>
                <c:pt idx="16424">
                  <c:v>4096</c:v>
                </c:pt>
                <c:pt idx="16425">
                  <c:v>8192</c:v>
                </c:pt>
                <c:pt idx="16426">
                  <c:v>8192</c:v>
                </c:pt>
                <c:pt idx="16427">
                  <c:v>4096</c:v>
                </c:pt>
                <c:pt idx="16428">
                  <c:v>4096</c:v>
                </c:pt>
                <c:pt idx="16429">
                  <c:v>4096</c:v>
                </c:pt>
                <c:pt idx="16430">
                  <c:v>8192</c:v>
                </c:pt>
                <c:pt idx="16431">
                  <c:v>4096</c:v>
                </c:pt>
                <c:pt idx="16432">
                  <c:v>4096</c:v>
                </c:pt>
                <c:pt idx="16433">
                  <c:v>4096</c:v>
                </c:pt>
                <c:pt idx="16434">
                  <c:v>4096</c:v>
                </c:pt>
                <c:pt idx="16435">
                  <c:v>4096</c:v>
                </c:pt>
                <c:pt idx="16436">
                  <c:v>8192</c:v>
                </c:pt>
                <c:pt idx="16437">
                  <c:v>8192</c:v>
                </c:pt>
                <c:pt idx="16438">
                  <c:v>8192</c:v>
                </c:pt>
                <c:pt idx="16439">
                  <c:v>4096</c:v>
                </c:pt>
                <c:pt idx="16440">
                  <c:v>4096</c:v>
                </c:pt>
                <c:pt idx="16441">
                  <c:v>4096</c:v>
                </c:pt>
                <c:pt idx="16442">
                  <c:v>4096</c:v>
                </c:pt>
                <c:pt idx="16443">
                  <c:v>4096</c:v>
                </c:pt>
                <c:pt idx="16444">
                  <c:v>20480</c:v>
                </c:pt>
                <c:pt idx="16445">
                  <c:v>20480</c:v>
                </c:pt>
                <c:pt idx="16446">
                  <c:v>20480</c:v>
                </c:pt>
                <c:pt idx="16447">
                  <c:v>20480</c:v>
                </c:pt>
                <c:pt idx="16448">
                  <c:v>4096</c:v>
                </c:pt>
                <c:pt idx="16449">
                  <c:v>8192</c:v>
                </c:pt>
                <c:pt idx="16450">
                  <c:v>8192</c:v>
                </c:pt>
                <c:pt idx="16451">
                  <c:v>8192</c:v>
                </c:pt>
                <c:pt idx="16452">
                  <c:v>8192</c:v>
                </c:pt>
                <c:pt idx="16453">
                  <c:v>4096</c:v>
                </c:pt>
                <c:pt idx="16454">
                  <c:v>12288</c:v>
                </c:pt>
                <c:pt idx="16455">
                  <c:v>12288</c:v>
                </c:pt>
                <c:pt idx="16456">
                  <c:v>12288</c:v>
                </c:pt>
                <c:pt idx="16457">
                  <c:v>12288</c:v>
                </c:pt>
                <c:pt idx="16458">
                  <c:v>4096</c:v>
                </c:pt>
                <c:pt idx="16459">
                  <c:v>8192</c:v>
                </c:pt>
                <c:pt idx="16460">
                  <c:v>8192</c:v>
                </c:pt>
                <c:pt idx="16461">
                  <c:v>8192</c:v>
                </c:pt>
                <c:pt idx="16462">
                  <c:v>8192</c:v>
                </c:pt>
                <c:pt idx="16463">
                  <c:v>20480</c:v>
                </c:pt>
                <c:pt idx="16464">
                  <c:v>8192</c:v>
                </c:pt>
                <c:pt idx="16465">
                  <c:v>8192</c:v>
                </c:pt>
                <c:pt idx="16466">
                  <c:v>8192</c:v>
                </c:pt>
                <c:pt idx="16467">
                  <c:v>8192</c:v>
                </c:pt>
                <c:pt idx="16468">
                  <c:v>12288</c:v>
                </c:pt>
                <c:pt idx="16469">
                  <c:v>8192</c:v>
                </c:pt>
                <c:pt idx="16470">
                  <c:v>8192</c:v>
                </c:pt>
                <c:pt idx="16471">
                  <c:v>8192</c:v>
                </c:pt>
                <c:pt idx="16472">
                  <c:v>8192</c:v>
                </c:pt>
                <c:pt idx="16473">
                  <c:v>8192</c:v>
                </c:pt>
                <c:pt idx="16474">
                  <c:v>8192</c:v>
                </c:pt>
                <c:pt idx="16475">
                  <c:v>4096</c:v>
                </c:pt>
                <c:pt idx="16476">
                  <c:v>4096</c:v>
                </c:pt>
                <c:pt idx="16477">
                  <c:v>4096</c:v>
                </c:pt>
                <c:pt idx="16478">
                  <c:v>4096</c:v>
                </c:pt>
                <c:pt idx="16479">
                  <c:v>8192</c:v>
                </c:pt>
                <c:pt idx="16480">
                  <c:v>8192</c:v>
                </c:pt>
                <c:pt idx="16481">
                  <c:v>8192</c:v>
                </c:pt>
                <c:pt idx="16482">
                  <c:v>8192</c:v>
                </c:pt>
                <c:pt idx="16483">
                  <c:v>8192</c:v>
                </c:pt>
                <c:pt idx="16484">
                  <c:v>8192</c:v>
                </c:pt>
                <c:pt idx="16485">
                  <c:v>4096</c:v>
                </c:pt>
                <c:pt idx="16486">
                  <c:v>8192</c:v>
                </c:pt>
                <c:pt idx="16487">
                  <c:v>4096</c:v>
                </c:pt>
                <c:pt idx="16488">
                  <c:v>4096</c:v>
                </c:pt>
                <c:pt idx="16489">
                  <c:v>8192</c:v>
                </c:pt>
                <c:pt idx="16490">
                  <c:v>4096</c:v>
                </c:pt>
                <c:pt idx="16491">
                  <c:v>8192</c:v>
                </c:pt>
                <c:pt idx="16492">
                  <c:v>4096</c:v>
                </c:pt>
                <c:pt idx="16493">
                  <c:v>8192</c:v>
                </c:pt>
                <c:pt idx="16494">
                  <c:v>8192</c:v>
                </c:pt>
                <c:pt idx="16495">
                  <c:v>4096</c:v>
                </c:pt>
                <c:pt idx="16496">
                  <c:v>4096</c:v>
                </c:pt>
                <c:pt idx="16497">
                  <c:v>8192</c:v>
                </c:pt>
                <c:pt idx="16498">
                  <c:v>8192</c:v>
                </c:pt>
                <c:pt idx="16499">
                  <c:v>4096</c:v>
                </c:pt>
                <c:pt idx="16500">
                  <c:v>4096</c:v>
                </c:pt>
                <c:pt idx="16501">
                  <c:v>8192</c:v>
                </c:pt>
                <c:pt idx="16502">
                  <c:v>8192</c:v>
                </c:pt>
                <c:pt idx="16503">
                  <c:v>8192</c:v>
                </c:pt>
                <c:pt idx="16504">
                  <c:v>8192</c:v>
                </c:pt>
                <c:pt idx="16505">
                  <c:v>8192</c:v>
                </c:pt>
                <c:pt idx="16506">
                  <c:v>8192</c:v>
                </c:pt>
                <c:pt idx="16507">
                  <c:v>8192</c:v>
                </c:pt>
                <c:pt idx="16508">
                  <c:v>8192</c:v>
                </c:pt>
                <c:pt idx="16509">
                  <c:v>8192</c:v>
                </c:pt>
                <c:pt idx="16510">
                  <c:v>8192</c:v>
                </c:pt>
                <c:pt idx="16511">
                  <c:v>8192</c:v>
                </c:pt>
                <c:pt idx="16512">
                  <c:v>8192</c:v>
                </c:pt>
                <c:pt idx="16513">
                  <c:v>8192</c:v>
                </c:pt>
                <c:pt idx="16514">
                  <c:v>8192</c:v>
                </c:pt>
                <c:pt idx="16515">
                  <c:v>8192</c:v>
                </c:pt>
                <c:pt idx="16516">
                  <c:v>8192</c:v>
                </c:pt>
                <c:pt idx="16517">
                  <c:v>8192</c:v>
                </c:pt>
                <c:pt idx="16518">
                  <c:v>8192</c:v>
                </c:pt>
                <c:pt idx="16519">
                  <c:v>4096</c:v>
                </c:pt>
                <c:pt idx="16520">
                  <c:v>12288</c:v>
                </c:pt>
                <c:pt idx="16521">
                  <c:v>8192</c:v>
                </c:pt>
                <c:pt idx="16522">
                  <c:v>4096</c:v>
                </c:pt>
                <c:pt idx="16523">
                  <c:v>12288</c:v>
                </c:pt>
                <c:pt idx="16524">
                  <c:v>12288</c:v>
                </c:pt>
                <c:pt idx="16525">
                  <c:v>12288</c:v>
                </c:pt>
                <c:pt idx="16526">
                  <c:v>8192</c:v>
                </c:pt>
                <c:pt idx="16527">
                  <c:v>8192</c:v>
                </c:pt>
                <c:pt idx="16528">
                  <c:v>8192</c:v>
                </c:pt>
                <c:pt idx="16529">
                  <c:v>8192</c:v>
                </c:pt>
                <c:pt idx="16530">
                  <c:v>8192</c:v>
                </c:pt>
                <c:pt idx="16531">
                  <c:v>8192</c:v>
                </c:pt>
                <c:pt idx="16532">
                  <c:v>8192</c:v>
                </c:pt>
                <c:pt idx="16533">
                  <c:v>8192</c:v>
                </c:pt>
                <c:pt idx="16534">
                  <c:v>8192</c:v>
                </c:pt>
                <c:pt idx="16535">
                  <c:v>8192</c:v>
                </c:pt>
                <c:pt idx="16536">
                  <c:v>4096</c:v>
                </c:pt>
                <c:pt idx="16537">
                  <c:v>4096</c:v>
                </c:pt>
                <c:pt idx="16538">
                  <c:v>4096</c:v>
                </c:pt>
                <c:pt idx="16539">
                  <c:v>4096</c:v>
                </c:pt>
                <c:pt idx="16540">
                  <c:v>4096</c:v>
                </c:pt>
                <c:pt idx="16541">
                  <c:v>4096</c:v>
                </c:pt>
                <c:pt idx="16542">
                  <c:v>4096</c:v>
                </c:pt>
                <c:pt idx="16543">
                  <c:v>4096</c:v>
                </c:pt>
                <c:pt idx="16544">
                  <c:v>8192</c:v>
                </c:pt>
                <c:pt idx="16545">
                  <c:v>8192</c:v>
                </c:pt>
                <c:pt idx="16546">
                  <c:v>8192</c:v>
                </c:pt>
                <c:pt idx="16547">
                  <c:v>8192</c:v>
                </c:pt>
                <c:pt idx="16548">
                  <c:v>8192</c:v>
                </c:pt>
                <c:pt idx="16549">
                  <c:v>8192</c:v>
                </c:pt>
                <c:pt idx="16550">
                  <c:v>8192</c:v>
                </c:pt>
                <c:pt idx="16551">
                  <c:v>8192</c:v>
                </c:pt>
                <c:pt idx="16552">
                  <c:v>8192</c:v>
                </c:pt>
                <c:pt idx="16553">
                  <c:v>8192</c:v>
                </c:pt>
                <c:pt idx="16554">
                  <c:v>8192</c:v>
                </c:pt>
                <c:pt idx="16555">
                  <c:v>4096</c:v>
                </c:pt>
                <c:pt idx="16556">
                  <c:v>4096</c:v>
                </c:pt>
                <c:pt idx="16557">
                  <c:v>8192</c:v>
                </c:pt>
                <c:pt idx="16558">
                  <c:v>8192</c:v>
                </c:pt>
                <c:pt idx="16559">
                  <c:v>4096</c:v>
                </c:pt>
                <c:pt idx="16560">
                  <c:v>4096</c:v>
                </c:pt>
                <c:pt idx="16561">
                  <c:v>8192</c:v>
                </c:pt>
                <c:pt idx="16562">
                  <c:v>8192</c:v>
                </c:pt>
                <c:pt idx="16563">
                  <c:v>8192</c:v>
                </c:pt>
                <c:pt idx="16564">
                  <c:v>8192</c:v>
                </c:pt>
                <c:pt idx="16565">
                  <c:v>8192</c:v>
                </c:pt>
                <c:pt idx="16566">
                  <c:v>8192</c:v>
                </c:pt>
                <c:pt idx="16567">
                  <c:v>8192</c:v>
                </c:pt>
                <c:pt idx="16568">
                  <c:v>4096</c:v>
                </c:pt>
                <c:pt idx="16569">
                  <c:v>8192</c:v>
                </c:pt>
                <c:pt idx="16570">
                  <c:v>8192</c:v>
                </c:pt>
                <c:pt idx="16571">
                  <c:v>8192</c:v>
                </c:pt>
                <c:pt idx="16572">
                  <c:v>8192</c:v>
                </c:pt>
                <c:pt idx="16573">
                  <c:v>8192</c:v>
                </c:pt>
                <c:pt idx="16574">
                  <c:v>8192</c:v>
                </c:pt>
                <c:pt idx="16575">
                  <c:v>4096</c:v>
                </c:pt>
                <c:pt idx="16576">
                  <c:v>8192</c:v>
                </c:pt>
                <c:pt idx="16577">
                  <c:v>12288</c:v>
                </c:pt>
                <c:pt idx="16578">
                  <c:v>4096</c:v>
                </c:pt>
                <c:pt idx="16579">
                  <c:v>4096</c:v>
                </c:pt>
                <c:pt idx="16580">
                  <c:v>4096</c:v>
                </c:pt>
                <c:pt idx="16581">
                  <c:v>4096</c:v>
                </c:pt>
                <c:pt idx="16582">
                  <c:v>8192</c:v>
                </c:pt>
                <c:pt idx="16583">
                  <c:v>8192</c:v>
                </c:pt>
                <c:pt idx="16584">
                  <c:v>8192</c:v>
                </c:pt>
                <c:pt idx="16585">
                  <c:v>8192</c:v>
                </c:pt>
                <c:pt idx="16586">
                  <c:v>8192</c:v>
                </c:pt>
                <c:pt idx="16587">
                  <c:v>8192</c:v>
                </c:pt>
                <c:pt idx="16588">
                  <c:v>4096</c:v>
                </c:pt>
                <c:pt idx="16589">
                  <c:v>4096</c:v>
                </c:pt>
                <c:pt idx="16590">
                  <c:v>4096</c:v>
                </c:pt>
                <c:pt idx="16591">
                  <c:v>4096</c:v>
                </c:pt>
                <c:pt idx="16592">
                  <c:v>4096</c:v>
                </c:pt>
                <c:pt idx="16593">
                  <c:v>4096</c:v>
                </c:pt>
                <c:pt idx="16594">
                  <c:v>8192</c:v>
                </c:pt>
                <c:pt idx="16595">
                  <c:v>4096</c:v>
                </c:pt>
                <c:pt idx="16596">
                  <c:v>4096</c:v>
                </c:pt>
                <c:pt idx="16597">
                  <c:v>8192</c:v>
                </c:pt>
                <c:pt idx="16598">
                  <c:v>4096</c:v>
                </c:pt>
                <c:pt idx="16599">
                  <c:v>4096</c:v>
                </c:pt>
                <c:pt idx="16600">
                  <c:v>4096</c:v>
                </c:pt>
                <c:pt idx="16601">
                  <c:v>4096</c:v>
                </c:pt>
                <c:pt idx="16602">
                  <c:v>4096</c:v>
                </c:pt>
                <c:pt idx="16603">
                  <c:v>4096</c:v>
                </c:pt>
                <c:pt idx="16604">
                  <c:v>8192</c:v>
                </c:pt>
                <c:pt idx="16605">
                  <c:v>8192</c:v>
                </c:pt>
                <c:pt idx="16606">
                  <c:v>8192</c:v>
                </c:pt>
                <c:pt idx="16607">
                  <c:v>8192</c:v>
                </c:pt>
                <c:pt idx="16608">
                  <c:v>4096</c:v>
                </c:pt>
                <c:pt idx="16609">
                  <c:v>4096</c:v>
                </c:pt>
                <c:pt idx="16610">
                  <c:v>8192</c:v>
                </c:pt>
                <c:pt idx="16611">
                  <c:v>8192</c:v>
                </c:pt>
                <c:pt idx="16612">
                  <c:v>8192</c:v>
                </c:pt>
                <c:pt idx="16613">
                  <c:v>8192</c:v>
                </c:pt>
                <c:pt idx="16614">
                  <c:v>8192</c:v>
                </c:pt>
                <c:pt idx="16615">
                  <c:v>8192</c:v>
                </c:pt>
                <c:pt idx="16616">
                  <c:v>8192</c:v>
                </c:pt>
                <c:pt idx="16617">
                  <c:v>8192</c:v>
                </c:pt>
                <c:pt idx="16618">
                  <c:v>8192</c:v>
                </c:pt>
                <c:pt idx="16619">
                  <c:v>8192</c:v>
                </c:pt>
                <c:pt idx="16620">
                  <c:v>8192</c:v>
                </c:pt>
                <c:pt idx="16621">
                  <c:v>8192</c:v>
                </c:pt>
                <c:pt idx="16622">
                  <c:v>8192</c:v>
                </c:pt>
                <c:pt idx="16623">
                  <c:v>8192</c:v>
                </c:pt>
                <c:pt idx="16624">
                  <c:v>8192</c:v>
                </c:pt>
                <c:pt idx="16625">
                  <c:v>8192</c:v>
                </c:pt>
                <c:pt idx="16626">
                  <c:v>8192</c:v>
                </c:pt>
                <c:pt idx="16627">
                  <c:v>8192</c:v>
                </c:pt>
                <c:pt idx="16628">
                  <c:v>8192</c:v>
                </c:pt>
                <c:pt idx="16629">
                  <c:v>8192</c:v>
                </c:pt>
                <c:pt idx="16630">
                  <c:v>4096</c:v>
                </c:pt>
                <c:pt idx="16631">
                  <c:v>8192</c:v>
                </c:pt>
                <c:pt idx="16632">
                  <c:v>8192</c:v>
                </c:pt>
                <c:pt idx="16633">
                  <c:v>8192</c:v>
                </c:pt>
                <c:pt idx="16634">
                  <c:v>8192</c:v>
                </c:pt>
                <c:pt idx="16635">
                  <c:v>8192</c:v>
                </c:pt>
                <c:pt idx="16636">
                  <c:v>8192</c:v>
                </c:pt>
                <c:pt idx="16637">
                  <c:v>8192</c:v>
                </c:pt>
                <c:pt idx="16638">
                  <c:v>8192</c:v>
                </c:pt>
                <c:pt idx="16639">
                  <c:v>8192</c:v>
                </c:pt>
                <c:pt idx="16640">
                  <c:v>8192</c:v>
                </c:pt>
                <c:pt idx="16641">
                  <c:v>8192</c:v>
                </c:pt>
                <c:pt idx="16642">
                  <c:v>8192</c:v>
                </c:pt>
                <c:pt idx="16643">
                  <c:v>8192</c:v>
                </c:pt>
                <c:pt idx="16644">
                  <c:v>8192</c:v>
                </c:pt>
                <c:pt idx="16645">
                  <c:v>8192</c:v>
                </c:pt>
                <c:pt idx="16646">
                  <c:v>8192</c:v>
                </c:pt>
                <c:pt idx="16647">
                  <c:v>4096</c:v>
                </c:pt>
                <c:pt idx="16648">
                  <c:v>4096</c:v>
                </c:pt>
                <c:pt idx="16649">
                  <c:v>4096</c:v>
                </c:pt>
                <c:pt idx="16650">
                  <c:v>4096</c:v>
                </c:pt>
                <c:pt idx="16651">
                  <c:v>8192</c:v>
                </c:pt>
                <c:pt idx="16652">
                  <c:v>8192</c:v>
                </c:pt>
                <c:pt idx="16653">
                  <c:v>8192</c:v>
                </c:pt>
                <c:pt idx="16654">
                  <c:v>8192</c:v>
                </c:pt>
                <c:pt idx="16655">
                  <c:v>8192</c:v>
                </c:pt>
                <c:pt idx="16656">
                  <c:v>8192</c:v>
                </c:pt>
                <c:pt idx="16657">
                  <c:v>8192</c:v>
                </c:pt>
                <c:pt idx="16658">
                  <c:v>8192</c:v>
                </c:pt>
                <c:pt idx="16659">
                  <c:v>4096</c:v>
                </c:pt>
                <c:pt idx="16660">
                  <c:v>4096</c:v>
                </c:pt>
                <c:pt idx="16661">
                  <c:v>4096</c:v>
                </c:pt>
                <c:pt idx="16662">
                  <c:v>4096</c:v>
                </c:pt>
                <c:pt idx="16663">
                  <c:v>8192</c:v>
                </c:pt>
                <c:pt idx="16664">
                  <c:v>8192</c:v>
                </c:pt>
                <c:pt idx="16665">
                  <c:v>8192</c:v>
                </c:pt>
                <c:pt idx="16666">
                  <c:v>8192</c:v>
                </c:pt>
                <c:pt idx="16667">
                  <c:v>4096</c:v>
                </c:pt>
                <c:pt idx="16668">
                  <c:v>4096</c:v>
                </c:pt>
                <c:pt idx="16669">
                  <c:v>4096</c:v>
                </c:pt>
                <c:pt idx="16670">
                  <c:v>4096</c:v>
                </c:pt>
                <c:pt idx="16671">
                  <c:v>4096</c:v>
                </c:pt>
                <c:pt idx="16672">
                  <c:v>8192</c:v>
                </c:pt>
                <c:pt idx="16673">
                  <c:v>4096</c:v>
                </c:pt>
                <c:pt idx="16674">
                  <c:v>8192</c:v>
                </c:pt>
                <c:pt idx="16675">
                  <c:v>8192</c:v>
                </c:pt>
                <c:pt idx="16676">
                  <c:v>4096</c:v>
                </c:pt>
                <c:pt idx="16677">
                  <c:v>4096</c:v>
                </c:pt>
                <c:pt idx="16678">
                  <c:v>4096</c:v>
                </c:pt>
                <c:pt idx="16679">
                  <c:v>4096</c:v>
                </c:pt>
                <c:pt idx="16680">
                  <c:v>4096</c:v>
                </c:pt>
                <c:pt idx="16681">
                  <c:v>12288</c:v>
                </c:pt>
                <c:pt idx="16682">
                  <c:v>12288</c:v>
                </c:pt>
                <c:pt idx="16683">
                  <c:v>12288</c:v>
                </c:pt>
                <c:pt idx="16684">
                  <c:v>4096</c:v>
                </c:pt>
                <c:pt idx="16685">
                  <c:v>12288</c:v>
                </c:pt>
                <c:pt idx="16686">
                  <c:v>4096</c:v>
                </c:pt>
                <c:pt idx="16687">
                  <c:v>4096</c:v>
                </c:pt>
                <c:pt idx="16688">
                  <c:v>4096</c:v>
                </c:pt>
                <c:pt idx="16689">
                  <c:v>8192</c:v>
                </c:pt>
                <c:pt idx="16690">
                  <c:v>8192</c:v>
                </c:pt>
                <c:pt idx="16691">
                  <c:v>8192</c:v>
                </c:pt>
                <c:pt idx="16692">
                  <c:v>8192</c:v>
                </c:pt>
                <c:pt idx="16693">
                  <c:v>8192</c:v>
                </c:pt>
                <c:pt idx="16694">
                  <c:v>8192</c:v>
                </c:pt>
                <c:pt idx="16695">
                  <c:v>8192</c:v>
                </c:pt>
                <c:pt idx="16696">
                  <c:v>8192</c:v>
                </c:pt>
                <c:pt idx="16697">
                  <c:v>12288</c:v>
                </c:pt>
                <c:pt idx="16698">
                  <c:v>12288</c:v>
                </c:pt>
                <c:pt idx="16699">
                  <c:v>12288</c:v>
                </c:pt>
                <c:pt idx="16700">
                  <c:v>4096</c:v>
                </c:pt>
                <c:pt idx="16701">
                  <c:v>12288</c:v>
                </c:pt>
                <c:pt idx="16702">
                  <c:v>4096</c:v>
                </c:pt>
                <c:pt idx="16703">
                  <c:v>8192</c:v>
                </c:pt>
                <c:pt idx="16704">
                  <c:v>8192</c:v>
                </c:pt>
                <c:pt idx="16705">
                  <c:v>8192</c:v>
                </c:pt>
                <c:pt idx="16706">
                  <c:v>8192</c:v>
                </c:pt>
                <c:pt idx="16707">
                  <c:v>12288</c:v>
                </c:pt>
                <c:pt idx="16708">
                  <c:v>8192</c:v>
                </c:pt>
                <c:pt idx="16709">
                  <c:v>8192</c:v>
                </c:pt>
                <c:pt idx="16710">
                  <c:v>8192</c:v>
                </c:pt>
                <c:pt idx="16711">
                  <c:v>8192</c:v>
                </c:pt>
                <c:pt idx="16712">
                  <c:v>8192</c:v>
                </c:pt>
                <c:pt idx="16713">
                  <c:v>8192</c:v>
                </c:pt>
                <c:pt idx="16714">
                  <c:v>12288</c:v>
                </c:pt>
                <c:pt idx="16715">
                  <c:v>8192</c:v>
                </c:pt>
                <c:pt idx="16716">
                  <c:v>8192</c:v>
                </c:pt>
                <c:pt idx="16717">
                  <c:v>8192</c:v>
                </c:pt>
                <c:pt idx="16718">
                  <c:v>8192</c:v>
                </c:pt>
                <c:pt idx="16719">
                  <c:v>8192</c:v>
                </c:pt>
                <c:pt idx="16720">
                  <c:v>4096</c:v>
                </c:pt>
                <c:pt idx="16721">
                  <c:v>4096</c:v>
                </c:pt>
                <c:pt idx="16722">
                  <c:v>4096</c:v>
                </c:pt>
                <c:pt idx="16723">
                  <c:v>4096</c:v>
                </c:pt>
                <c:pt idx="16724">
                  <c:v>8192</c:v>
                </c:pt>
                <c:pt idx="16725">
                  <c:v>4096</c:v>
                </c:pt>
                <c:pt idx="16726">
                  <c:v>4096</c:v>
                </c:pt>
                <c:pt idx="16727">
                  <c:v>8192</c:v>
                </c:pt>
                <c:pt idx="16728">
                  <c:v>4096</c:v>
                </c:pt>
                <c:pt idx="16729">
                  <c:v>4096</c:v>
                </c:pt>
                <c:pt idx="16730">
                  <c:v>4096</c:v>
                </c:pt>
                <c:pt idx="16731">
                  <c:v>4096</c:v>
                </c:pt>
                <c:pt idx="16732">
                  <c:v>4096</c:v>
                </c:pt>
                <c:pt idx="16733">
                  <c:v>8192</c:v>
                </c:pt>
                <c:pt idx="16734">
                  <c:v>8192</c:v>
                </c:pt>
                <c:pt idx="16735">
                  <c:v>4096</c:v>
                </c:pt>
                <c:pt idx="16736">
                  <c:v>8192</c:v>
                </c:pt>
                <c:pt idx="16737">
                  <c:v>8192</c:v>
                </c:pt>
                <c:pt idx="16738">
                  <c:v>4096</c:v>
                </c:pt>
                <c:pt idx="16739">
                  <c:v>4096</c:v>
                </c:pt>
                <c:pt idx="16740">
                  <c:v>4096</c:v>
                </c:pt>
                <c:pt idx="16741">
                  <c:v>4096</c:v>
                </c:pt>
                <c:pt idx="16742">
                  <c:v>4096</c:v>
                </c:pt>
                <c:pt idx="16743">
                  <c:v>8192</c:v>
                </c:pt>
                <c:pt idx="16744">
                  <c:v>8192</c:v>
                </c:pt>
                <c:pt idx="16745">
                  <c:v>8192</c:v>
                </c:pt>
                <c:pt idx="16746">
                  <c:v>8192</c:v>
                </c:pt>
                <c:pt idx="16747">
                  <c:v>8192</c:v>
                </c:pt>
                <c:pt idx="16748">
                  <c:v>8192</c:v>
                </c:pt>
                <c:pt idx="16749">
                  <c:v>8192</c:v>
                </c:pt>
                <c:pt idx="16750">
                  <c:v>8192</c:v>
                </c:pt>
                <c:pt idx="16751">
                  <c:v>8192</c:v>
                </c:pt>
                <c:pt idx="16752">
                  <c:v>8192</c:v>
                </c:pt>
                <c:pt idx="16753">
                  <c:v>8192</c:v>
                </c:pt>
                <c:pt idx="16754">
                  <c:v>8192</c:v>
                </c:pt>
                <c:pt idx="16755">
                  <c:v>4096</c:v>
                </c:pt>
                <c:pt idx="16756">
                  <c:v>8192</c:v>
                </c:pt>
                <c:pt idx="16757">
                  <c:v>8192</c:v>
                </c:pt>
                <c:pt idx="16758">
                  <c:v>8192</c:v>
                </c:pt>
                <c:pt idx="16759">
                  <c:v>4096</c:v>
                </c:pt>
                <c:pt idx="16760">
                  <c:v>8192</c:v>
                </c:pt>
                <c:pt idx="16761">
                  <c:v>4096</c:v>
                </c:pt>
                <c:pt idx="16762">
                  <c:v>4096</c:v>
                </c:pt>
                <c:pt idx="16763">
                  <c:v>4096</c:v>
                </c:pt>
                <c:pt idx="16764">
                  <c:v>4096</c:v>
                </c:pt>
                <c:pt idx="16765">
                  <c:v>4096</c:v>
                </c:pt>
                <c:pt idx="16766">
                  <c:v>4096</c:v>
                </c:pt>
                <c:pt idx="16767">
                  <c:v>4096</c:v>
                </c:pt>
                <c:pt idx="16768">
                  <c:v>4096</c:v>
                </c:pt>
                <c:pt idx="16769">
                  <c:v>8192</c:v>
                </c:pt>
                <c:pt idx="16770">
                  <c:v>8192</c:v>
                </c:pt>
                <c:pt idx="16771">
                  <c:v>8192</c:v>
                </c:pt>
                <c:pt idx="16772">
                  <c:v>8192</c:v>
                </c:pt>
                <c:pt idx="16773">
                  <c:v>8192</c:v>
                </c:pt>
                <c:pt idx="16774">
                  <c:v>8192</c:v>
                </c:pt>
                <c:pt idx="16775">
                  <c:v>8192</c:v>
                </c:pt>
                <c:pt idx="16776">
                  <c:v>8192</c:v>
                </c:pt>
                <c:pt idx="16777">
                  <c:v>12288</c:v>
                </c:pt>
                <c:pt idx="16778">
                  <c:v>12288</c:v>
                </c:pt>
                <c:pt idx="16779">
                  <c:v>12288</c:v>
                </c:pt>
                <c:pt idx="16780">
                  <c:v>12288</c:v>
                </c:pt>
                <c:pt idx="16781">
                  <c:v>4096</c:v>
                </c:pt>
                <c:pt idx="16782">
                  <c:v>8192</c:v>
                </c:pt>
                <c:pt idx="16783">
                  <c:v>4096</c:v>
                </c:pt>
                <c:pt idx="16784">
                  <c:v>8192</c:v>
                </c:pt>
                <c:pt idx="16785">
                  <c:v>8192</c:v>
                </c:pt>
                <c:pt idx="16786">
                  <c:v>8192</c:v>
                </c:pt>
                <c:pt idx="16787">
                  <c:v>8192</c:v>
                </c:pt>
                <c:pt idx="16788">
                  <c:v>8192</c:v>
                </c:pt>
                <c:pt idx="16789">
                  <c:v>8192</c:v>
                </c:pt>
                <c:pt idx="16790">
                  <c:v>8192</c:v>
                </c:pt>
                <c:pt idx="16791">
                  <c:v>8192</c:v>
                </c:pt>
                <c:pt idx="16792">
                  <c:v>8192</c:v>
                </c:pt>
                <c:pt idx="16793">
                  <c:v>8192</c:v>
                </c:pt>
                <c:pt idx="16794">
                  <c:v>8192</c:v>
                </c:pt>
                <c:pt idx="16795">
                  <c:v>8192</c:v>
                </c:pt>
                <c:pt idx="16796">
                  <c:v>8192</c:v>
                </c:pt>
                <c:pt idx="16797">
                  <c:v>8192</c:v>
                </c:pt>
                <c:pt idx="16798">
                  <c:v>8192</c:v>
                </c:pt>
                <c:pt idx="16799">
                  <c:v>8192</c:v>
                </c:pt>
                <c:pt idx="16800">
                  <c:v>4096</c:v>
                </c:pt>
                <c:pt idx="16801">
                  <c:v>8192</c:v>
                </c:pt>
                <c:pt idx="16802">
                  <c:v>4096</c:v>
                </c:pt>
                <c:pt idx="16803">
                  <c:v>4096</c:v>
                </c:pt>
                <c:pt idx="16804">
                  <c:v>8192</c:v>
                </c:pt>
                <c:pt idx="16805">
                  <c:v>8192</c:v>
                </c:pt>
                <c:pt idx="16806">
                  <c:v>4096</c:v>
                </c:pt>
                <c:pt idx="16807">
                  <c:v>8192</c:v>
                </c:pt>
                <c:pt idx="16808">
                  <c:v>4096</c:v>
                </c:pt>
                <c:pt idx="16809">
                  <c:v>8192</c:v>
                </c:pt>
                <c:pt idx="16810">
                  <c:v>4096</c:v>
                </c:pt>
                <c:pt idx="16811">
                  <c:v>4096</c:v>
                </c:pt>
                <c:pt idx="16812">
                  <c:v>4096</c:v>
                </c:pt>
                <c:pt idx="16813">
                  <c:v>12288</c:v>
                </c:pt>
                <c:pt idx="16814">
                  <c:v>4096</c:v>
                </c:pt>
                <c:pt idx="16815">
                  <c:v>8192</c:v>
                </c:pt>
                <c:pt idx="16816">
                  <c:v>8192</c:v>
                </c:pt>
                <c:pt idx="16817">
                  <c:v>8192</c:v>
                </c:pt>
                <c:pt idx="16818">
                  <c:v>8192</c:v>
                </c:pt>
                <c:pt idx="16819">
                  <c:v>8192</c:v>
                </c:pt>
                <c:pt idx="16820">
                  <c:v>8192</c:v>
                </c:pt>
                <c:pt idx="16821">
                  <c:v>4096</c:v>
                </c:pt>
                <c:pt idx="16822">
                  <c:v>4096</c:v>
                </c:pt>
                <c:pt idx="16823">
                  <c:v>4096</c:v>
                </c:pt>
                <c:pt idx="16824">
                  <c:v>4096</c:v>
                </c:pt>
                <c:pt idx="16825">
                  <c:v>8192</c:v>
                </c:pt>
                <c:pt idx="16826">
                  <c:v>8192</c:v>
                </c:pt>
                <c:pt idx="16827">
                  <c:v>8192</c:v>
                </c:pt>
                <c:pt idx="16828">
                  <c:v>8192</c:v>
                </c:pt>
                <c:pt idx="16829">
                  <c:v>4096</c:v>
                </c:pt>
                <c:pt idx="16830">
                  <c:v>8192</c:v>
                </c:pt>
                <c:pt idx="16831">
                  <c:v>4096</c:v>
                </c:pt>
                <c:pt idx="16832">
                  <c:v>4096</c:v>
                </c:pt>
                <c:pt idx="16833">
                  <c:v>4096</c:v>
                </c:pt>
                <c:pt idx="16834">
                  <c:v>4096</c:v>
                </c:pt>
                <c:pt idx="16835">
                  <c:v>4096</c:v>
                </c:pt>
                <c:pt idx="16836">
                  <c:v>8192</c:v>
                </c:pt>
                <c:pt idx="16837">
                  <c:v>8192</c:v>
                </c:pt>
                <c:pt idx="16838">
                  <c:v>8192</c:v>
                </c:pt>
                <c:pt idx="16839">
                  <c:v>4096</c:v>
                </c:pt>
                <c:pt idx="16840">
                  <c:v>4096</c:v>
                </c:pt>
                <c:pt idx="16841">
                  <c:v>4096</c:v>
                </c:pt>
                <c:pt idx="16842">
                  <c:v>4096</c:v>
                </c:pt>
                <c:pt idx="16843">
                  <c:v>4096</c:v>
                </c:pt>
                <c:pt idx="16844">
                  <c:v>8192</c:v>
                </c:pt>
                <c:pt idx="16845">
                  <c:v>12288</c:v>
                </c:pt>
                <c:pt idx="16846">
                  <c:v>12288</c:v>
                </c:pt>
                <c:pt idx="16847">
                  <c:v>12288</c:v>
                </c:pt>
                <c:pt idx="16848">
                  <c:v>12288</c:v>
                </c:pt>
                <c:pt idx="16849">
                  <c:v>4096</c:v>
                </c:pt>
                <c:pt idx="16850">
                  <c:v>8192</c:v>
                </c:pt>
                <c:pt idx="16851">
                  <c:v>8192</c:v>
                </c:pt>
                <c:pt idx="16852">
                  <c:v>8192</c:v>
                </c:pt>
                <c:pt idx="16853">
                  <c:v>8192</c:v>
                </c:pt>
                <c:pt idx="16854">
                  <c:v>8192</c:v>
                </c:pt>
                <c:pt idx="16855">
                  <c:v>8192</c:v>
                </c:pt>
                <c:pt idx="16856">
                  <c:v>8192</c:v>
                </c:pt>
                <c:pt idx="16857">
                  <c:v>8192</c:v>
                </c:pt>
                <c:pt idx="16858">
                  <c:v>8192</c:v>
                </c:pt>
                <c:pt idx="16859">
                  <c:v>8192</c:v>
                </c:pt>
                <c:pt idx="16860">
                  <c:v>8192</c:v>
                </c:pt>
                <c:pt idx="16861">
                  <c:v>8192</c:v>
                </c:pt>
                <c:pt idx="16862">
                  <c:v>4096</c:v>
                </c:pt>
                <c:pt idx="16863">
                  <c:v>4096</c:v>
                </c:pt>
                <c:pt idx="16864">
                  <c:v>4096</c:v>
                </c:pt>
                <c:pt idx="16865">
                  <c:v>4096</c:v>
                </c:pt>
                <c:pt idx="16866">
                  <c:v>4096</c:v>
                </c:pt>
                <c:pt idx="16867">
                  <c:v>12288</c:v>
                </c:pt>
                <c:pt idx="16868">
                  <c:v>4096</c:v>
                </c:pt>
                <c:pt idx="16869">
                  <c:v>4096</c:v>
                </c:pt>
                <c:pt idx="16870">
                  <c:v>4096</c:v>
                </c:pt>
                <c:pt idx="16871">
                  <c:v>4096</c:v>
                </c:pt>
                <c:pt idx="16872">
                  <c:v>8192</c:v>
                </c:pt>
                <c:pt idx="16873">
                  <c:v>8192</c:v>
                </c:pt>
                <c:pt idx="16874">
                  <c:v>4096</c:v>
                </c:pt>
                <c:pt idx="16875">
                  <c:v>8192</c:v>
                </c:pt>
                <c:pt idx="16876">
                  <c:v>8192</c:v>
                </c:pt>
                <c:pt idx="16877">
                  <c:v>8192</c:v>
                </c:pt>
                <c:pt idx="16878">
                  <c:v>8192</c:v>
                </c:pt>
                <c:pt idx="16879">
                  <c:v>8192</c:v>
                </c:pt>
                <c:pt idx="16880">
                  <c:v>8192</c:v>
                </c:pt>
                <c:pt idx="16881">
                  <c:v>8192</c:v>
                </c:pt>
                <c:pt idx="16882">
                  <c:v>8192</c:v>
                </c:pt>
                <c:pt idx="16883">
                  <c:v>8192</c:v>
                </c:pt>
                <c:pt idx="16884">
                  <c:v>4096</c:v>
                </c:pt>
                <c:pt idx="16885">
                  <c:v>12288</c:v>
                </c:pt>
                <c:pt idx="16886">
                  <c:v>12288</c:v>
                </c:pt>
                <c:pt idx="16887">
                  <c:v>12288</c:v>
                </c:pt>
                <c:pt idx="16888">
                  <c:v>12288</c:v>
                </c:pt>
                <c:pt idx="16889">
                  <c:v>8192</c:v>
                </c:pt>
                <c:pt idx="16890">
                  <c:v>8192</c:v>
                </c:pt>
                <c:pt idx="16891">
                  <c:v>8192</c:v>
                </c:pt>
                <c:pt idx="16892">
                  <c:v>8192</c:v>
                </c:pt>
                <c:pt idx="16893">
                  <c:v>8192</c:v>
                </c:pt>
                <c:pt idx="16894">
                  <c:v>8192</c:v>
                </c:pt>
                <c:pt idx="16895">
                  <c:v>8192</c:v>
                </c:pt>
                <c:pt idx="16896">
                  <c:v>8192</c:v>
                </c:pt>
                <c:pt idx="16897">
                  <c:v>8192</c:v>
                </c:pt>
                <c:pt idx="16898">
                  <c:v>8192</c:v>
                </c:pt>
                <c:pt idx="16899">
                  <c:v>8192</c:v>
                </c:pt>
                <c:pt idx="16900">
                  <c:v>8192</c:v>
                </c:pt>
                <c:pt idx="16901">
                  <c:v>8192</c:v>
                </c:pt>
                <c:pt idx="16902">
                  <c:v>8192</c:v>
                </c:pt>
                <c:pt idx="16903">
                  <c:v>8192</c:v>
                </c:pt>
                <c:pt idx="16904">
                  <c:v>8192</c:v>
                </c:pt>
                <c:pt idx="16905">
                  <c:v>8192</c:v>
                </c:pt>
                <c:pt idx="16906">
                  <c:v>8192</c:v>
                </c:pt>
                <c:pt idx="16907">
                  <c:v>8192</c:v>
                </c:pt>
                <c:pt idx="16908">
                  <c:v>8192</c:v>
                </c:pt>
                <c:pt idx="16909">
                  <c:v>8192</c:v>
                </c:pt>
                <c:pt idx="16910">
                  <c:v>8192</c:v>
                </c:pt>
                <c:pt idx="16911">
                  <c:v>4096</c:v>
                </c:pt>
                <c:pt idx="16912">
                  <c:v>4096</c:v>
                </c:pt>
                <c:pt idx="16913">
                  <c:v>4096</c:v>
                </c:pt>
                <c:pt idx="16914">
                  <c:v>4096</c:v>
                </c:pt>
                <c:pt idx="16915">
                  <c:v>12288</c:v>
                </c:pt>
                <c:pt idx="16916">
                  <c:v>8192</c:v>
                </c:pt>
                <c:pt idx="16917">
                  <c:v>8192</c:v>
                </c:pt>
                <c:pt idx="16918">
                  <c:v>8192</c:v>
                </c:pt>
                <c:pt idx="16919">
                  <c:v>8192</c:v>
                </c:pt>
                <c:pt idx="16920">
                  <c:v>8192</c:v>
                </c:pt>
                <c:pt idx="16921">
                  <c:v>8192</c:v>
                </c:pt>
                <c:pt idx="16922">
                  <c:v>8192</c:v>
                </c:pt>
                <c:pt idx="16923">
                  <c:v>8192</c:v>
                </c:pt>
                <c:pt idx="16924">
                  <c:v>8192</c:v>
                </c:pt>
                <c:pt idx="16925">
                  <c:v>8192</c:v>
                </c:pt>
                <c:pt idx="16926">
                  <c:v>8192</c:v>
                </c:pt>
                <c:pt idx="16927">
                  <c:v>8192</c:v>
                </c:pt>
                <c:pt idx="16928">
                  <c:v>8192</c:v>
                </c:pt>
                <c:pt idx="16929">
                  <c:v>8192</c:v>
                </c:pt>
                <c:pt idx="16930">
                  <c:v>8192</c:v>
                </c:pt>
                <c:pt idx="16931">
                  <c:v>8192</c:v>
                </c:pt>
                <c:pt idx="16932">
                  <c:v>8192</c:v>
                </c:pt>
                <c:pt idx="16933">
                  <c:v>8192</c:v>
                </c:pt>
                <c:pt idx="16934">
                  <c:v>8192</c:v>
                </c:pt>
                <c:pt idx="16935">
                  <c:v>8192</c:v>
                </c:pt>
                <c:pt idx="16936">
                  <c:v>8192</c:v>
                </c:pt>
                <c:pt idx="16937">
                  <c:v>8192</c:v>
                </c:pt>
                <c:pt idx="16938">
                  <c:v>8192</c:v>
                </c:pt>
                <c:pt idx="16939">
                  <c:v>8192</c:v>
                </c:pt>
                <c:pt idx="16940">
                  <c:v>8192</c:v>
                </c:pt>
                <c:pt idx="16941">
                  <c:v>8192</c:v>
                </c:pt>
                <c:pt idx="16942">
                  <c:v>8192</c:v>
                </c:pt>
                <c:pt idx="16943">
                  <c:v>8192</c:v>
                </c:pt>
                <c:pt idx="16944">
                  <c:v>8192</c:v>
                </c:pt>
                <c:pt idx="16945">
                  <c:v>8192</c:v>
                </c:pt>
                <c:pt idx="16946">
                  <c:v>8192</c:v>
                </c:pt>
                <c:pt idx="16947">
                  <c:v>4096</c:v>
                </c:pt>
                <c:pt idx="16948">
                  <c:v>4096</c:v>
                </c:pt>
                <c:pt idx="16949">
                  <c:v>4096</c:v>
                </c:pt>
                <c:pt idx="16950">
                  <c:v>4096</c:v>
                </c:pt>
                <c:pt idx="16951">
                  <c:v>8192</c:v>
                </c:pt>
                <c:pt idx="16952">
                  <c:v>4096</c:v>
                </c:pt>
                <c:pt idx="16953">
                  <c:v>4096</c:v>
                </c:pt>
                <c:pt idx="16954">
                  <c:v>4096</c:v>
                </c:pt>
                <c:pt idx="16955">
                  <c:v>4096</c:v>
                </c:pt>
                <c:pt idx="16956">
                  <c:v>4096</c:v>
                </c:pt>
                <c:pt idx="16957">
                  <c:v>8192</c:v>
                </c:pt>
                <c:pt idx="16958">
                  <c:v>8192</c:v>
                </c:pt>
                <c:pt idx="16959">
                  <c:v>8192</c:v>
                </c:pt>
                <c:pt idx="16960">
                  <c:v>8192</c:v>
                </c:pt>
                <c:pt idx="16961">
                  <c:v>8192</c:v>
                </c:pt>
                <c:pt idx="16962">
                  <c:v>8192</c:v>
                </c:pt>
                <c:pt idx="16963">
                  <c:v>8192</c:v>
                </c:pt>
                <c:pt idx="16964">
                  <c:v>8192</c:v>
                </c:pt>
                <c:pt idx="16965">
                  <c:v>8192</c:v>
                </c:pt>
                <c:pt idx="16966">
                  <c:v>8192</c:v>
                </c:pt>
                <c:pt idx="16967">
                  <c:v>8192</c:v>
                </c:pt>
                <c:pt idx="16968">
                  <c:v>8192</c:v>
                </c:pt>
                <c:pt idx="16969">
                  <c:v>8192</c:v>
                </c:pt>
                <c:pt idx="16970">
                  <c:v>8192</c:v>
                </c:pt>
                <c:pt idx="16971">
                  <c:v>8192</c:v>
                </c:pt>
                <c:pt idx="16972">
                  <c:v>4096</c:v>
                </c:pt>
                <c:pt idx="16973">
                  <c:v>4096</c:v>
                </c:pt>
                <c:pt idx="16974">
                  <c:v>4096</c:v>
                </c:pt>
                <c:pt idx="16975">
                  <c:v>4096</c:v>
                </c:pt>
                <c:pt idx="16976">
                  <c:v>4096</c:v>
                </c:pt>
                <c:pt idx="16977">
                  <c:v>4096</c:v>
                </c:pt>
                <c:pt idx="16978">
                  <c:v>8192</c:v>
                </c:pt>
                <c:pt idx="16979">
                  <c:v>4096</c:v>
                </c:pt>
                <c:pt idx="16980">
                  <c:v>4096</c:v>
                </c:pt>
                <c:pt idx="16981">
                  <c:v>4096</c:v>
                </c:pt>
                <c:pt idx="16982">
                  <c:v>4096</c:v>
                </c:pt>
                <c:pt idx="16983">
                  <c:v>8192</c:v>
                </c:pt>
                <c:pt idx="16984">
                  <c:v>8192</c:v>
                </c:pt>
                <c:pt idx="16985">
                  <c:v>8192</c:v>
                </c:pt>
                <c:pt idx="16986">
                  <c:v>8192</c:v>
                </c:pt>
                <c:pt idx="16987">
                  <c:v>8192</c:v>
                </c:pt>
                <c:pt idx="16988">
                  <c:v>8192</c:v>
                </c:pt>
                <c:pt idx="16989">
                  <c:v>8192</c:v>
                </c:pt>
                <c:pt idx="16990">
                  <c:v>8192</c:v>
                </c:pt>
                <c:pt idx="16991">
                  <c:v>8192</c:v>
                </c:pt>
                <c:pt idx="16992">
                  <c:v>4096</c:v>
                </c:pt>
                <c:pt idx="16993">
                  <c:v>8192</c:v>
                </c:pt>
                <c:pt idx="16994">
                  <c:v>8192</c:v>
                </c:pt>
                <c:pt idx="16995">
                  <c:v>8192</c:v>
                </c:pt>
                <c:pt idx="16996">
                  <c:v>4096</c:v>
                </c:pt>
                <c:pt idx="16997">
                  <c:v>8192</c:v>
                </c:pt>
                <c:pt idx="16998">
                  <c:v>4096</c:v>
                </c:pt>
                <c:pt idx="16999">
                  <c:v>8192</c:v>
                </c:pt>
                <c:pt idx="17000">
                  <c:v>4096</c:v>
                </c:pt>
                <c:pt idx="17001">
                  <c:v>4096</c:v>
                </c:pt>
                <c:pt idx="17002">
                  <c:v>4096</c:v>
                </c:pt>
                <c:pt idx="17003">
                  <c:v>8192</c:v>
                </c:pt>
                <c:pt idx="17004">
                  <c:v>8192</c:v>
                </c:pt>
                <c:pt idx="17005">
                  <c:v>4096</c:v>
                </c:pt>
                <c:pt idx="17006">
                  <c:v>4096</c:v>
                </c:pt>
                <c:pt idx="17007">
                  <c:v>4096</c:v>
                </c:pt>
                <c:pt idx="17008">
                  <c:v>4096</c:v>
                </c:pt>
                <c:pt idx="17009">
                  <c:v>8192</c:v>
                </c:pt>
                <c:pt idx="17010">
                  <c:v>8192</c:v>
                </c:pt>
                <c:pt idx="17011">
                  <c:v>8192</c:v>
                </c:pt>
                <c:pt idx="17012">
                  <c:v>8192</c:v>
                </c:pt>
                <c:pt idx="17013">
                  <c:v>8192</c:v>
                </c:pt>
                <c:pt idx="17014">
                  <c:v>8192</c:v>
                </c:pt>
                <c:pt idx="17015">
                  <c:v>8192</c:v>
                </c:pt>
                <c:pt idx="17016">
                  <c:v>8192</c:v>
                </c:pt>
                <c:pt idx="17017">
                  <c:v>8192</c:v>
                </c:pt>
                <c:pt idx="17018">
                  <c:v>8192</c:v>
                </c:pt>
                <c:pt idx="17019">
                  <c:v>8192</c:v>
                </c:pt>
                <c:pt idx="17020">
                  <c:v>8192</c:v>
                </c:pt>
                <c:pt idx="17021">
                  <c:v>4096</c:v>
                </c:pt>
                <c:pt idx="17022">
                  <c:v>4096</c:v>
                </c:pt>
                <c:pt idx="17023">
                  <c:v>4096</c:v>
                </c:pt>
                <c:pt idx="17024">
                  <c:v>4096</c:v>
                </c:pt>
                <c:pt idx="17025">
                  <c:v>8192</c:v>
                </c:pt>
                <c:pt idx="17026">
                  <c:v>4096</c:v>
                </c:pt>
                <c:pt idx="17027">
                  <c:v>8192</c:v>
                </c:pt>
                <c:pt idx="17028">
                  <c:v>8192</c:v>
                </c:pt>
                <c:pt idx="17029">
                  <c:v>8192</c:v>
                </c:pt>
                <c:pt idx="17030">
                  <c:v>8192</c:v>
                </c:pt>
                <c:pt idx="17031">
                  <c:v>4096</c:v>
                </c:pt>
                <c:pt idx="17032">
                  <c:v>8192</c:v>
                </c:pt>
                <c:pt idx="17033">
                  <c:v>8192</c:v>
                </c:pt>
                <c:pt idx="17034">
                  <c:v>8192</c:v>
                </c:pt>
                <c:pt idx="17035">
                  <c:v>8192</c:v>
                </c:pt>
                <c:pt idx="17036">
                  <c:v>8192</c:v>
                </c:pt>
                <c:pt idx="17037">
                  <c:v>8192</c:v>
                </c:pt>
                <c:pt idx="17038">
                  <c:v>8192</c:v>
                </c:pt>
                <c:pt idx="17039">
                  <c:v>8192</c:v>
                </c:pt>
                <c:pt idx="17040">
                  <c:v>8192</c:v>
                </c:pt>
                <c:pt idx="17041">
                  <c:v>8192</c:v>
                </c:pt>
                <c:pt idx="17042">
                  <c:v>8192</c:v>
                </c:pt>
                <c:pt idx="17043">
                  <c:v>8192</c:v>
                </c:pt>
                <c:pt idx="17044">
                  <c:v>8192</c:v>
                </c:pt>
                <c:pt idx="17045">
                  <c:v>4096</c:v>
                </c:pt>
                <c:pt idx="17046">
                  <c:v>8192</c:v>
                </c:pt>
                <c:pt idx="17047">
                  <c:v>8192</c:v>
                </c:pt>
                <c:pt idx="17048">
                  <c:v>8192</c:v>
                </c:pt>
                <c:pt idx="17049">
                  <c:v>8192</c:v>
                </c:pt>
                <c:pt idx="17050">
                  <c:v>8192</c:v>
                </c:pt>
                <c:pt idx="17051">
                  <c:v>12288</c:v>
                </c:pt>
                <c:pt idx="17052">
                  <c:v>12288</c:v>
                </c:pt>
                <c:pt idx="17053">
                  <c:v>8192</c:v>
                </c:pt>
                <c:pt idx="17054">
                  <c:v>12288</c:v>
                </c:pt>
                <c:pt idx="17055">
                  <c:v>8192</c:v>
                </c:pt>
                <c:pt idx="17056">
                  <c:v>8192</c:v>
                </c:pt>
                <c:pt idx="17057">
                  <c:v>12288</c:v>
                </c:pt>
                <c:pt idx="17058">
                  <c:v>8192</c:v>
                </c:pt>
                <c:pt idx="17059">
                  <c:v>8192</c:v>
                </c:pt>
                <c:pt idx="17060">
                  <c:v>12288</c:v>
                </c:pt>
                <c:pt idx="17061">
                  <c:v>12288</c:v>
                </c:pt>
                <c:pt idx="17062">
                  <c:v>12288</c:v>
                </c:pt>
                <c:pt idx="17063">
                  <c:v>12288</c:v>
                </c:pt>
                <c:pt idx="17064">
                  <c:v>12288</c:v>
                </c:pt>
                <c:pt idx="17065">
                  <c:v>12288</c:v>
                </c:pt>
                <c:pt idx="17066">
                  <c:v>12288</c:v>
                </c:pt>
                <c:pt idx="17067">
                  <c:v>8192</c:v>
                </c:pt>
                <c:pt idx="17068">
                  <c:v>12288</c:v>
                </c:pt>
                <c:pt idx="17069">
                  <c:v>8192</c:v>
                </c:pt>
                <c:pt idx="17070">
                  <c:v>8192</c:v>
                </c:pt>
                <c:pt idx="17071">
                  <c:v>8192</c:v>
                </c:pt>
                <c:pt idx="17072">
                  <c:v>8192</c:v>
                </c:pt>
                <c:pt idx="17073">
                  <c:v>8192</c:v>
                </c:pt>
                <c:pt idx="17074">
                  <c:v>8192</c:v>
                </c:pt>
                <c:pt idx="17075">
                  <c:v>8192</c:v>
                </c:pt>
                <c:pt idx="17076">
                  <c:v>8192</c:v>
                </c:pt>
                <c:pt idx="17077">
                  <c:v>8192</c:v>
                </c:pt>
                <c:pt idx="17078">
                  <c:v>4096</c:v>
                </c:pt>
                <c:pt idx="17079">
                  <c:v>4096</c:v>
                </c:pt>
                <c:pt idx="17080">
                  <c:v>4096</c:v>
                </c:pt>
                <c:pt idx="17081">
                  <c:v>4096</c:v>
                </c:pt>
                <c:pt idx="17082">
                  <c:v>8192</c:v>
                </c:pt>
                <c:pt idx="17083">
                  <c:v>8192</c:v>
                </c:pt>
                <c:pt idx="17084">
                  <c:v>8192</c:v>
                </c:pt>
                <c:pt idx="17085">
                  <c:v>20480</c:v>
                </c:pt>
                <c:pt idx="17086">
                  <c:v>20480</c:v>
                </c:pt>
                <c:pt idx="17087">
                  <c:v>8192</c:v>
                </c:pt>
                <c:pt idx="17088">
                  <c:v>8192</c:v>
                </c:pt>
                <c:pt idx="17089">
                  <c:v>8192</c:v>
                </c:pt>
                <c:pt idx="17090">
                  <c:v>8192</c:v>
                </c:pt>
                <c:pt idx="17091">
                  <c:v>8192</c:v>
                </c:pt>
                <c:pt idx="17092">
                  <c:v>4096</c:v>
                </c:pt>
                <c:pt idx="17093">
                  <c:v>4096</c:v>
                </c:pt>
                <c:pt idx="17094">
                  <c:v>20480</c:v>
                </c:pt>
                <c:pt idx="17095">
                  <c:v>8192</c:v>
                </c:pt>
                <c:pt idx="17096">
                  <c:v>8192</c:v>
                </c:pt>
                <c:pt idx="17097">
                  <c:v>4096</c:v>
                </c:pt>
                <c:pt idx="17098">
                  <c:v>8192</c:v>
                </c:pt>
                <c:pt idx="17099">
                  <c:v>4096</c:v>
                </c:pt>
                <c:pt idx="17100">
                  <c:v>20480</c:v>
                </c:pt>
                <c:pt idx="17101">
                  <c:v>8192</c:v>
                </c:pt>
                <c:pt idx="17102">
                  <c:v>8192</c:v>
                </c:pt>
                <c:pt idx="17103">
                  <c:v>12288</c:v>
                </c:pt>
                <c:pt idx="17104">
                  <c:v>8192</c:v>
                </c:pt>
                <c:pt idx="17105">
                  <c:v>4096</c:v>
                </c:pt>
                <c:pt idx="17106">
                  <c:v>8192</c:v>
                </c:pt>
                <c:pt idx="17107">
                  <c:v>4096</c:v>
                </c:pt>
                <c:pt idx="17108">
                  <c:v>4096</c:v>
                </c:pt>
                <c:pt idx="17109">
                  <c:v>4096</c:v>
                </c:pt>
                <c:pt idx="17110">
                  <c:v>4096</c:v>
                </c:pt>
                <c:pt idx="17111">
                  <c:v>4096</c:v>
                </c:pt>
                <c:pt idx="17112">
                  <c:v>4096</c:v>
                </c:pt>
                <c:pt idx="17113">
                  <c:v>4096</c:v>
                </c:pt>
                <c:pt idx="17114">
                  <c:v>8192</c:v>
                </c:pt>
                <c:pt idx="17115">
                  <c:v>12288</c:v>
                </c:pt>
                <c:pt idx="17116">
                  <c:v>12288</c:v>
                </c:pt>
                <c:pt idx="17117">
                  <c:v>4096</c:v>
                </c:pt>
                <c:pt idx="17118">
                  <c:v>8192</c:v>
                </c:pt>
                <c:pt idx="17119">
                  <c:v>8192</c:v>
                </c:pt>
                <c:pt idx="17120">
                  <c:v>8192</c:v>
                </c:pt>
                <c:pt idx="17121">
                  <c:v>8192</c:v>
                </c:pt>
                <c:pt idx="17122">
                  <c:v>8192</c:v>
                </c:pt>
                <c:pt idx="17123">
                  <c:v>8192</c:v>
                </c:pt>
                <c:pt idx="17124">
                  <c:v>8192</c:v>
                </c:pt>
                <c:pt idx="17125">
                  <c:v>8192</c:v>
                </c:pt>
                <c:pt idx="17126">
                  <c:v>8192</c:v>
                </c:pt>
                <c:pt idx="17127">
                  <c:v>8192</c:v>
                </c:pt>
                <c:pt idx="17128">
                  <c:v>8192</c:v>
                </c:pt>
                <c:pt idx="17129">
                  <c:v>8192</c:v>
                </c:pt>
                <c:pt idx="17130">
                  <c:v>8192</c:v>
                </c:pt>
                <c:pt idx="17131">
                  <c:v>8192</c:v>
                </c:pt>
                <c:pt idx="17132">
                  <c:v>4096</c:v>
                </c:pt>
                <c:pt idx="17133">
                  <c:v>8192</c:v>
                </c:pt>
                <c:pt idx="17134">
                  <c:v>4096</c:v>
                </c:pt>
                <c:pt idx="17135">
                  <c:v>8192</c:v>
                </c:pt>
                <c:pt idx="17136">
                  <c:v>4096</c:v>
                </c:pt>
                <c:pt idx="17137">
                  <c:v>4096</c:v>
                </c:pt>
                <c:pt idx="17138">
                  <c:v>8192</c:v>
                </c:pt>
                <c:pt idx="17139">
                  <c:v>4096</c:v>
                </c:pt>
                <c:pt idx="17140">
                  <c:v>8192</c:v>
                </c:pt>
                <c:pt idx="17141">
                  <c:v>4096</c:v>
                </c:pt>
                <c:pt idx="17142">
                  <c:v>8192</c:v>
                </c:pt>
                <c:pt idx="17143">
                  <c:v>8192</c:v>
                </c:pt>
                <c:pt idx="17144">
                  <c:v>4096</c:v>
                </c:pt>
                <c:pt idx="17145">
                  <c:v>20480</c:v>
                </c:pt>
                <c:pt idx="17146">
                  <c:v>8192</c:v>
                </c:pt>
                <c:pt idx="17147">
                  <c:v>8192</c:v>
                </c:pt>
                <c:pt idx="17148">
                  <c:v>8192</c:v>
                </c:pt>
                <c:pt idx="17149">
                  <c:v>8192</c:v>
                </c:pt>
                <c:pt idx="17150">
                  <c:v>8192</c:v>
                </c:pt>
                <c:pt idx="17151">
                  <c:v>8192</c:v>
                </c:pt>
                <c:pt idx="17152">
                  <c:v>8192</c:v>
                </c:pt>
                <c:pt idx="17153">
                  <c:v>8192</c:v>
                </c:pt>
                <c:pt idx="17154">
                  <c:v>8192</c:v>
                </c:pt>
                <c:pt idx="17155">
                  <c:v>4096</c:v>
                </c:pt>
                <c:pt idx="17156">
                  <c:v>8192</c:v>
                </c:pt>
                <c:pt idx="17157">
                  <c:v>8192</c:v>
                </c:pt>
                <c:pt idx="17158">
                  <c:v>8192</c:v>
                </c:pt>
                <c:pt idx="17159">
                  <c:v>8192</c:v>
                </c:pt>
                <c:pt idx="17160">
                  <c:v>8192</c:v>
                </c:pt>
                <c:pt idx="17161">
                  <c:v>8192</c:v>
                </c:pt>
                <c:pt idx="17162">
                  <c:v>12288</c:v>
                </c:pt>
                <c:pt idx="17163">
                  <c:v>12288</c:v>
                </c:pt>
                <c:pt idx="17164">
                  <c:v>12288</c:v>
                </c:pt>
                <c:pt idx="17165">
                  <c:v>8192</c:v>
                </c:pt>
                <c:pt idx="17166">
                  <c:v>12288</c:v>
                </c:pt>
                <c:pt idx="17167">
                  <c:v>8192</c:v>
                </c:pt>
                <c:pt idx="17168">
                  <c:v>8192</c:v>
                </c:pt>
                <c:pt idx="17169">
                  <c:v>8192</c:v>
                </c:pt>
                <c:pt idx="17170">
                  <c:v>8192</c:v>
                </c:pt>
                <c:pt idx="17171">
                  <c:v>8192</c:v>
                </c:pt>
                <c:pt idx="17172">
                  <c:v>8192</c:v>
                </c:pt>
                <c:pt idx="17173">
                  <c:v>8192</c:v>
                </c:pt>
                <c:pt idx="17174">
                  <c:v>8192</c:v>
                </c:pt>
                <c:pt idx="17175">
                  <c:v>8192</c:v>
                </c:pt>
                <c:pt idx="17176">
                  <c:v>8192</c:v>
                </c:pt>
                <c:pt idx="17177">
                  <c:v>8192</c:v>
                </c:pt>
                <c:pt idx="17178">
                  <c:v>8192</c:v>
                </c:pt>
                <c:pt idx="17179">
                  <c:v>4096</c:v>
                </c:pt>
                <c:pt idx="17180">
                  <c:v>4096</c:v>
                </c:pt>
                <c:pt idx="17181">
                  <c:v>4096</c:v>
                </c:pt>
                <c:pt idx="17182">
                  <c:v>4096</c:v>
                </c:pt>
                <c:pt idx="17183">
                  <c:v>8192</c:v>
                </c:pt>
                <c:pt idx="17184">
                  <c:v>8192</c:v>
                </c:pt>
                <c:pt idx="17185">
                  <c:v>8192</c:v>
                </c:pt>
                <c:pt idx="17186">
                  <c:v>8192</c:v>
                </c:pt>
                <c:pt idx="17187">
                  <c:v>8192</c:v>
                </c:pt>
                <c:pt idx="17188">
                  <c:v>8192</c:v>
                </c:pt>
                <c:pt idx="17189">
                  <c:v>8192</c:v>
                </c:pt>
                <c:pt idx="17190">
                  <c:v>8192</c:v>
                </c:pt>
                <c:pt idx="17191">
                  <c:v>8192</c:v>
                </c:pt>
                <c:pt idx="17192">
                  <c:v>8192</c:v>
                </c:pt>
                <c:pt idx="17193">
                  <c:v>8192</c:v>
                </c:pt>
                <c:pt idx="17194">
                  <c:v>8192</c:v>
                </c:pt>
                <c:pt idx="17195">
                  <c:v>8192</c:v>
                </c:pt>
                <c:pt idx="17196">
                  <c:v>12288</c:v>
                </c:pt>
                <c:pt idx="17197">
                  <c:v>12288</c:v>
                </c:pt>
                <c:pt idx="17198">
                  <c:v>4096</c:v>
                </c:pt>
                <c:pt idx="17199">
                  <c:v>12288</c:v>
                </c:pt>
                <c:pt idx="17200">
                  <c:v>12288</c:v>
                </c:pt>
                <c:pt idx="17201">
                  <c:v>8192</c:v>
                </c:pt>
                <c:pt idx="17202">
                  <c:v>12288</c:v>
                </c:pt>
                <c:pt idx="17203">
                  <c:v>4096</c:v>
                </c:pt>
                <c:pt idx="17204">
                  <c:v>4096</c:v>
                </c:pt>
                <c:pt idx="17205">
                  <c:v>4096</c:v>
                </c:pt>
                <c:pt idx="17206">
                  <c:v>4096</c:v>
                </c:pt>
                <c:pt idx="17207">
                  <c:v>4096</c:v>
                </c:pt>
                <c:pt idx="17208">
                  <c:v>4096</c:v>
                </c:pt>
                <c:pt idx="17209">
                  <c:v>4096</c:v>
                </c:pt>
                <c:pt idx="17210">
                  <c:v>4096</c:v>
                </c:pt>
                <c:pt idx="17211">
                  <c:v>4096</c:v>
                </c:pt>
                <c:pt idx="17212">
                  <c:v>4096</c:v>
                </c:pt>
                <c:pt idx="17213">
                  <c:v>8192</c:v>
                </c:pt>
                <c:pt idx="17214">
                  <c:v>4096</c:v>
                </c:pt>
                <c:pt idx="17215">
                  <c:v>4096</c:v>
                </c:pt>
                <c:pt idx="17216">
                  <c:v>8192</c:v>
                </c:pt>
                <c:pt idx="17217">
                  <c:v>8192</c:v>
                </c:pt>
                <c:pt idx="17218">
                  <c:v>8192</c:v>
                </c:pt>
                <c:pt idx="17219">
                  <c:v>8192</c:v>
                </c:pt>
                <c:pt idx="17220">
                  <c:v>4096</c:v>
                </c:pt>
                <c:pt idx="17221">
                  <c:v>8192</c:v>
                </c:pt>
                <c:pt idx="17222">
                  <c:v>4096</c:v>
                </c:pt>
                <c:pt idx="17223">
                  <c:v>4096</c:v>
                </c:pt>
                <c:pt idx="17224">
                  <c:v>4096</c:v>
                </c:pt>
                <c:pt idx="17225">
                  <c:v>4096</c:v>
                </c:pt>
                <c:pt idx="17226">
                  <c:v>4096</c:v>
                </c:pt>
                <c:pt idx="17227">
                  <c:v>12288</c:v>
                </c:pt>
                <c:pt idx="17228">
                  <c:v>4096</c:v>
                </c:pt>
                <c:pt idx="17229">
                  <c:v>8192</c:v>
                </c:pt>
                <c:pt idx="17230">
                  <c:v>4096</c:v>
                </c:pt>
                <c:pt idx="17231">
                  <c:v>8192</c:v>
                </c:pt>
                <c:pt idx="17232">
                  <c:v>8192</c:v>
                </c:pt>
                <c:pt idx="17233">
                  <c:v>8192</c:v>
                </c:pt>
                <c:pt idx="17234">
                  <c:v>8192</c:v>
                </c:pt>
                <c:pt idx="17235">
                  <c:v>8192</c:v>
                </c:pt>
                <c:pt idx="17236">
                  <c:v>8192</c:v>
                </c:pt>
                <c:pt idx="17237">
                  <c:v>8192</c:v>
                </c:pt>
                <c:pt idx="17238">
                  <c:v>8192</c:v>
                </c:pt>
                <c:pt idx="17239">
                  <c:v>8192</c:v>
                </c:pt>
                <c:pt idx="17240">
                  <c:v>12288</c:v>
                </c:pt>
                <c:pt idx="17241">
                  <c:v>12288</c:v>
                </c:pt>
                <c:pt idx="17242">
                  <c:v>12288</c:v>
                </c:pt>
                <c:pt idx="17243">
                  <c:v>12288</c:v>
                </c:pt>
                <c:pt idx="17244">
                  <c:v>12288</c:v>
                </c:pt>
                <c:pt idx="17245">
                  <c:v>12288</c:v>
                </c:pt>
                <c:pt idx="17246">
                  <c:v>12288</c:v>
                </c:pt>
                <c:pt idx="17247">
                  <c:v>8192</c:v>
                </c:pt>
                <c:pt idx="17248">
                  <c:v>12288</c:v>
                </c:pt>
                <c:pt idx="17249">
                  <c:v>8192</c:v>
                </c:pt>
                <c:pt idx="17250">
                  <c:v>8192</c:v>
                </c:pt>
                <c:pt idx="17251">
                  <c:v>8192</c:v>
                </c:pt>
                <c:pt idx="17252">
                  <c:v>8192</c:v>
                </c:pt>
                <c:pt idx="17253">
                  <c:v>8192</c:v>
                </c:pt>
                <c:pt idx="17254">
                  <c:v>4096</c:v>
                </c:pt>
                <c:pt idx="17255">
                  <c:v>4096</c:v>
                </c:pt>
                <c:pt idx="17256">
                  <c:v>4096</c:v>
                </c:pt>
                <c:pt idx="17257">
                  <c:v>4096</c:v>
                </c:pt>
                <c:pt idx="17258">
                  <c:v>4096</c:v>
                </c:pt>
                <c:pt idx="17259">
                  <c:v>4096</c:v>
                </c:pt>
                <c:pt idx="17260">
                  <c:v>4096</c:v>
                </c:pt>
                <c:pt idx="17261">
                  <c:v>4096</c:v>
                </c:pt>
                <c:pt idx="17262">
                  <c:v>4096</c:v>
                </c:pt>
                <c:pt idx="17263">
                  <c:v>4096</c:v>
                </c:pt>
                <c:pt idx="17264">
                  <c:v>4096</c:v>
                </c:pt>
                <c:pt idx="17265">
                  <c:v>4096</c:v>
                </c:pt>
                <c:pt idx="17266">
                  <c:v>12288</c:v>
                </c:pt>
                <c:pt idx="17267">
                  <c:v>8192</c:v>
                </c:pt>
                <c:pt idx="17268">
                  <c:v>8192</c:v>
                </c:pt>
                <c:pt idx="17269">
                  <c:v>8192</c:v>
                </c:pt>
                <c:pt idx="17270">
                  <c:v>8192</c:v>
                </c:pt>
                <c:pt idx="17271">
                  <c:v>8192</c:v>
                </c:pt>
                <c:pt idx="17272">
                  <c:v>4096</c:v>
                </c:pt>
                <c:pt idx="17273">
                  <c:v>8192</c:v>
                </c:pt>
                <c:pt idx="17274">
                  <c:v>8192</c:v>
                </c:pt>
                <c:pt idx="17275">
                  <c:v>8192</c:v>
                </c:pt>
                <c:pt idx="17276">
                  <c:v>12288</c:v>
                </c:pt>
                <c:pt idx="17277">
                  <c:v>4096</c:v>
                </c:pt>
                <c:pt idx="17278">
                  <c:v>4096</c:v>
                </c:pt>
                <c:pt idx="17279">
                  <c:v>4096</c:v>
                </c:pt>
                <c:pt idx="17280">
                  <c:v>4096</c:v>
                </c:pt>
                <c:pt idx="17281">
                  <c:v>12288</c:v>
                </c:pt>
                <c:pt idx="17282">
                  <c:v>12288</c:v>
                </c:pt>
                <c:pt idx="17283">
                  <c:v>12288</c:v>
                </c:pt>
                <c:pt idx="17284">
                  <c:v>12288</c:v>
                </c:pt>
                <c:pt idx="17285">
                  <c:v>8192</c:v>
                </c:pt>
                <c:pt idx="17286">
                  <c:v>4096</c:v>
                </c:pt>
                <c:pt idx="17287">
                  <c:v>8192</c:v>
                </c:pt>
                <c:pt idx="17288">
                  <c:v>8192</c:v>
                </c:pt>
                <c:pt idx="17289">
                  <c:v>4096</c:v>
                </c:pt>
                <c:pt idx="17290">
                  <c:v>4096</c:v>
                </c:pt>
                <c:pt idx="17291">
                  <c:v>8192</c:v>
                </c:pt>
                <c:pt idx="17292">
                  <c:v>8192</c:v>
                </c:pt>
                <c:pt idx="17293">
                  <c:v>4096</c:v>
                </c:pt>
                <c:pt idx="17294">
                  <c:v>4096</c:v>
                </c:pt>
                <c:pt idx="17295">
                  <c:v>4096</c:v>
                </c:pt>
                <c:pt idx="17296">
                  <c:v>4096</c:v>
                </c:pt>
                <c:pt idx="17297">
                  <c:v>4096</c:v>
                </c:pt>
                <c:pt idx="17298">
                  <c:v>4096</c:v>
                </c:pt>
                <c:pt idx="17299">
                  <c:v>4096</c:v>
                </c:pt>
                <c:pt idx="17300">
                  <c:v>4096</c:v>
                </c:pt>
                <c:pt idx="17301">
                  <c:v>4096</c:v>
                </c:pt>
                <c:pt idx="17302">
                  <c:v>4096</c:v>
                </c:pt>
                <c:pt idx="17303">
                  <c:v>4096</c:v>
                </c:pt>
                <c:pt idx="17304">
                  <c:v>8192</c:v>
                </c:pt>
                <c:pt idx="17305">
                  <c:v>8192</c:v>
                </c:pt>
                <c:pt idx="17306">
                  <c:v>8192</c:v>
                </c:pt>
                <c:pt idx="17307">
                  <c:v>8192</c:v>
                </c:pt>
                <c:pt idx="17308">
                  <c:v>4096</c:v>
                </c:pt>
                <c:pt idx="17309">
                  <c:v>8192</c:v>
                </c:pt>
                <c:pt idx="17310">
                  <c:v>8192</c:v>
                </c:pt>
                <c:pt idx="17311">
                  <c:v>4096</c:v>
                </c:pt>
                <c:pt idx="17312">
                  <c:v>4096</c:v>
                </c:pt>
                <c:pt idx="17313">
                  <c:v>4096</c:v>
                </c:pt>
                <c:pt idx="17314">
                  <c:v>4096</c:v>
                </c:pt>
                <c:pt idx="17315">
                  <c:v>4096</c:v>
                </c:pt>
                <c:pt idx="17316">
                  <c:v>8192</c:v>
                </c:pt>
                <c:pt idx="17317">
                  <c:v>8192</c:v>
                </c:pt>
                <c:pt idx="17318">
                  <c:v>8192</c:v>
                </c:pt>
                <c:pt idx="17319">
                  <c:v>8192</c:v>
                </c:pt>
                <c:pt idx="17320">
                  <c:v>4096</c:v>
                </c:pt>
                <c:pt idx="17321">
                  <c:v>8192</c:v>
                </c:pt>
                <c:pt idx="17322">
                  <c:v>12288</c:v>
                </c:pt>
                <c:pt idx="17323">
                  <c:v>4096</c:v>
                </c:pt>
                <c:pt idx="17324">
                  <c:v>4096</c:v>
                </c:pt>
                <c:pt idx="17325">
                  <c:v>8192</c:v>
                </c:pt>
                <c:pt idx="17326">
                  <c:v>8192</c:v>
                </c:pt>
                <c:pt idx="17327">
                  <c:v>8192</c:v>
                </c:pt>
                <c:pt idx="17328">
                  <c:v>8192</c:v>
                </c:pt>
                <c:pt idx="17329">
                  <c:v>8192</c:v>
                </c:pt>
                <c:pt idx="17330">
                  <c:v>4096</c:v>
                </c:pt>
                <c:pt idx="17331">
                  <c:v>4096</c:v>
                </c:pt>
                <c:pt idx="17332">
                  <c:v>4096</c:v>
                </c:pt>
                <c:pt idx="17333">
                  <c:v>8192</c:v>
                </c:pt>
                <c:pt idx="17334">
                  <c:v>4096</c:v>
                </c:pt>
                <c:pt idx="17335">
                  <c:v>8192</c:v>
                </c:pt>
                <c:pt idx="17336">
                  <c:v>8192</c:v>
                </c:pt>
                <c:pt idx="17337">
                  <c:v>8192</c:v>
                </c:pt>
                <c:pt idx="17338">
                  <c:v>8192</c:v>
                </c:pt>
                <c:pt idx="17339">
                  <c:v>8192</c:v>
                </c:pt>
                <c:pt idx="17340">
                  <c:v>8192</c:v>
                </c:pt>
                <c:pt idx="17341">
                  <c:v>8192</c:v>
                </c:pt>
                <c:pt idx="17342">
                  <c:v>8192</c:v>
                </c:pt>
                <c:pt idx="17343">
                  <c:v>8192</c:v>
                </c:pt>
                <c:pt idx="17344">
                  <c:v>8192</c:v>
                </c:pt>
                <c:pt idx="17345">
                  <c:v>8192</c:v>
                </c:pt>
                <c:pt idx="17346">
                  <c:v>8192</c:v>
                </c:pt>
                <c:pt idx="17347">
                  <c:v>8192</c:v>
                </c:pt>
                <c:pt idx="17348">
                  <c:v>4096</c:v>
                </c:pt>
                <c:pt idx="17349">
                  <c:v>4096</c:v>
                </c:pt>
                <c:pt idx="17350">
                  <c:v>4096</c:v>
                </c:pt>
                <c:pt idx="17351">
                  <c:v>4096</c:v>
                </c:pt>
                <c:pt idx="17352">
                  <c:v>8192</c:v>
                </c:pt>
                <c:pt idx="17353">
                  <c:v>8192</c:v>
                </c:pt>
                <c:pt idx="17354">
                  <c:v>8192</c:v>
                </c:pt>
                <c:pt idx="17355">
                  <c:v>8192</c:v>
                </c:pt>
                <c:pt idx="17356">
                  <c:v>4096</c:v>
                </c:pt>
                <c:pt idx="17357">
                  <c:v>8192</c:v>
                </c:pt>
                <c:pt idx="17358">
                  <c:v>8192</c:v>
                </c:pt>
                <c:pt idx="17359">
                  <c:v>8192</c:v>
                </c:pt>
                <c:pt idx="17360">
                  <c:v>8192</c:v>
                </c:pt>
                <c:pt idx="17361">
                  <c:v>8192</c:v>
                </c:pt>
                <c:pt idx="17362">
                  <c:v>8192</c:v>
                </c:pt>
                <c:pt idx="17363">
                  <c:v>8192</c:v>
                </c:pt>
                <c:pt idx="17364">
                  <c:v>8192</c:v>
                </c:pt>
                <c:pt idx="17365">
                  <c:v>4096</c:v>
                </c:pt>
                <c:pt idx="17366">
                  <c:v>4096</c:v>
                </c:pt>
                <c:pt idx="17367">
                  <c:v>4096</c:v>
                </c:pt>
                <c:pt idx="17368">
                  <c:v>8192</c:v>
                </c:pt>
                <c:pt idx="17369">
                  <c:v>4096</c:v>
                </c:pt>
                <c:pt idx="17370">
                  <c:v>8192</c:v>
                </c:pt>
                <c:pt idx="17371">
                  <c:v>8192</c:v>
                </c:pt>
                <c:pt idx="17372">
                  <c:v>8192</c:v>
                </c:pt>
                <c:pt idx="17373">
                  <c:v>8192</c:v>
                </c:pt>
                <c:pt idx="17374">
                  <c:v>8192</c:v>
                </c:pt>
                <c:pt idx="17375">
                  <c:v>8192</c:v>
                </c:pt>
                <c:pt idx="17376">
                  <c:v>8192</c:v>
                </c:pt>
                <c:pt idx="17377">
                  <c:v>8192</c:v>
                </c:pt>
                <c:pt idx="17378">
                  <c:v>8192</c:v>
                </c:pt>
                <c:pt idx="17379">
                  <c:v>8192</c:v>
                </c:pt>
                <c:pt idx="17380">
                  <c:v>4096</c:v>
                </c:pt>
                <c:pt idx="17381">
                  <c:v>8192</c:v>
                </c:pt>
                <c:pt idx="17382">
                  <c:v>8192</c:v>
                </c:pt>
                <c:pt idx="17383">
                  <c:v>4096</c:v>
                </c:pt>
                <c:pt idx="17384">
                  <c:v>8192</c:v>
                </c:pt>
                <c:pt idx="17385">
                  <c:v>8192</c:v>
                </c:pt>
                <c:pt idx="17386">
                  <c:v>8192</c:v>
                </c:pt>
                <c:pt idx="17387">
                  <c:v>8192</c:v>
                </c:pt>
                <c:pt idx="17388">
                  <c:v>8192</c:v>
                </c:pt>
                <c:pt idx="17389">
                  <c:v>8192</c:v>
                </c:pt>
                <c:pt idx="17390">
                  <c:v>8192</c:v>
                </c:pt>
                <c:pt idx="17391">
                  <c:v>8192</c:v>
                </c:pt>
                <c:pt idx="17392">
                  <c:v>8192</c:v>
                </c:pt>
                <c:pt idx="17393">
                  <c:v>8192</c:v>
                </c:pt>
                <c:pt idx="17394">
                  <c:v>8192</c:v>
                </c:pt>
                <c:pt idx="17395">
                  <c:v>4096</c:v>
                </c:pt>
                <c:pt idx="17396">
                  <c:v>4096</c:v>
                </c:pt>
                <c:pt idx="17397">
                  <c:v>4096</c:v>
                </c:pt>
                <c:pt idx="17398">
                  <c:v>4096</c:v>
                </c:pt>
                <c:pt idx="17399">
                  <c:v>8192</c:v>
                </c:pt>
                <c:pt idx="17400">
                  <c:v>8192</c:v>
                </c:pt>
                <c:pt idx="17401">
                  <c:v>8192</c:v>
                </c:pt>
                <c:pt idx="17402">
                  <c:v>8192</c:v>
                </c:pt>
                <c:pt idx="17403">
                  <c:v>12288</c:v>
                </c:pt>
                <c:pt idx="17404">
                  <c:v>8192</c:v>
                </c:pt>
                <c:pt idx="17405">
                  <c:v>8192</c:v>
                </c:pt>
                <c:pt idx="17406">
                  <c:v>12288</c:v>
                </c:pt>
                <c:pt idx="17407">
                  <c:v>8192</c:v>
                </c:pt>
                <c:pt idx="17408">
                  <c:v>12288</c:v>
                </c:pt>
                <c:pt idx="17409">
                  <c:v>8192</c:v>
                </c:pt>
                <c:pt idx="17410">
                  <c:v>12288</c:v>
                </c:pt>
                <c:pt idx="17411">
                  <c:v>8192</c:v>
                </c:pt>
                <c:pt idx="17412">
                  <c:v>4096</c:v>
                </c:pt>
                <c:pt idx="17413">
                  <c:v>4096</c:v>
                </c:pt>
                <c:pt idx="17414">
                  <c:v>4096</c:v>
                </c:pt>
                <c:pt idx="17415">
                  <c:v>4096</c:v>
                </c:pt>
                <c:pt idx="17416">
                  <c:v>4096</c:v>
                </c:pt>
                <c:pt idx="17417">
                  <c:v>12288</c:v>
                </c:pt>
                <c:pt idx="17418">
                  <c:v>8192</c:v>
                </c:pt>
                <c:pt idx="17419">
                  <c:v>12288</c:v>
                </c:pt>
                <c:pt idx="17420">
                  <c:v>12288</c:v>
                </c:pt>
                <c:pt idx="17421">
                  <c:v>12288</c:v>
                </c:pt>
                <c:pt idx="17422">
                  <c:v>12288</c:v>
                </c:pt>
                <c:pt idx="17423">
                  <c:v>4096</c:v>
                </c:pt>
                <c:pt idx="17424">
                  <c:v>4096</c:v>
                </c:pt>
                <c:pt idx="17425">
                  <c:v>4096</c:v>
                </c:pt>
                <c:pt idx="17426">
                  <c:v>4096</c:v>
                </c:pt>
                <c:pt idx="17427">
                  <c:v>8192</c:v>
                </c:pt>
                <c:pt idx="17428">
                  <c:v>8192</c:v>
                </c:pt>
                <c:pt idx="17429">
                  <c:v>8192</c:v>
                </c:pt>
                <c:pt idx="17430">
                  <c:v>8192</c:v>
                </c:pt>
                <c:pt idx="17431">
                  <c:v>8192</c:v>
                </c:pt>
                <c:pt idx="17432">
                  <c:v>4096</c:v>
                </c:pt>
                <c:pt idx="17433">
                  <c:v>8192</c:v>
                </c:pt>
                <c:pt idx="17434">
                  <c:v>8192</c:v>
                </c:pt>
                <c:pt idx="17435">
                  <c:v>8192</c:v>
                </c:pt>
                <c:pt idx="17436">
                  <c:v>8192</c:v>
                </c:pt>
                <c:pt idx="17437">
                  <c:v>8192</c:v>
                </c:pt>
                <c:pt idx="17438">
                  <c:v>12288</c:v>
                </c:pt>
                <c:pt idx="17439">
                  <c:v>8192</c:v>
                </c:pt>
                <c:pt idx="17440">
                  <c:v>4096</c:v>
                </c:pt>
                <c:pt idx="17441">
                  <c:v>8192</c:v>
                </c:pt>
                <c:pt idx="17442">
                  <c:v>8192</c:v>
                </c:pt>
                <c:pt idx="17443">
                  <c:v>4096</c:v>
                </c:pt>
                <c:pt idx="17444">
                  <c:v>8192</c:v>
                </c:pt>
                <c:pt idx="17445">
                  <c:v>4096</c:v>
                </c:pt>
                <c:pt idx="17446">
                  <c:v>8192</c:v>
                </c:pt>
                <c:pt idx="17447">
                  <c:v>4096</c:v>
                </c:pt>
                <c:pt idx="17448">
                  <c:v>8192</c:v>
                </c:pt>
                <c:pt idx="17449">
                  <c:v>4096</c:v>
                </c:pt>
                <c:pt idx="17450">
                  <c:v>8192</c:v>
                </c:pt>
                <c:pt idx="17451">
                  <c:v>8192</c:v>
                </c:pt>
                <c:pt idx="17452">
                  <c:v>8192</c:v>
                </c:pt>
                <c:pt idx="17453">
                  <c:v>8192</c:v>
                </c:pt>
                <c:pt idx="17454">
                  <c:v>4096</c:v>
                </c:pt>
                <c:pt idx="17455">
                  <c:v>4096</c:v>
                </c:pt>
                <c:pt idx="17456">
                  <c:v>4096</c:v>
                </c:pt>
                <c:pt idx="17457">
                  <c:v>4096</c:v>
                </c:pt>
                <c:pt idx="17458">
                  <c:v>8192</c:v>
                </c:pt>
                <c:pt idx="17459">
                  <c:v>8192</c:v>
                </c:pt>
                <c:pt idx="17460">
                  <c:v>4096</c:v>
                </c:pt>
                <c:pt idx="17461">
                  <c:v>8192</c:v>
                </c:pt>
                <c:pt idx="17462">
                  <c:v>8192</c:v>
                </c:pt>
                <c:pt idx="17463">
                  <c:v>8192</c:v>
                </c:pt>
                <c:pt idx="17464">
                  <c:v>4096</c:v>
                </c:pt>
                <c:pt idx="17465">
                  <c:v>4096</c:v>
                </c:pt>
                <c:pt idx="17466">
                  <c:v>4096</c:v>
                </c:pt>
                <c:pt idx="17467">
                  <c:v>4096</c:v>
                </c:pt>
                <c:pt idx="17468">
                  <c:v>8192</c:v>
                </c:pt>
                <c:pt idx="17469">
                  <c:v>8192</c:v>
                </c:pt>
                <c:pt idx="17470">
                  <c:v>8192</c:v>
                </c:pt>
                <c:pt idx="17471">
                  <c:v>8192</c:v>
                </c:pt>
                <c:pt idx="17472">
                  <c:v>4096</c:v>
                </c:pt>
                <c:pt idx="17473">
                  <c:v>8192</c:v>
                </c:pt>
                <c:pt idx="17474">
                  <c:v>4096</c:v>
                </c:pt>
                <c:pt idx="17475">
                  <c:v>4096</c:v>
                </c:pt>
                <c:pt idx="17476">
                  <c:v>4096</c:v>
                </c:pt>
                <c:pt idx="17477">
                  <c:v>4096</c:v>
                </c:pt>
                <c:pt idx="17478">
                  <c:v>4096</c:v>
                </c:pt>
                <c:pt idx="17479">
                  <c:v>4096</c:v>
                </c:pt>
                <c:pt idx="17480">
                  <c:v>4096</c:v>
                </c:pt>
                <c:pt idx="17481">
                  <c:v>4096</c:v>
                </c:pt>
                <c:pt idx="17482">
                  <c:v>8192</c:v>
                </c:pt>
                <c:pt idx="17483">
                  <c:v>8192</c:v>
                </c:pt>
                <c:pt idx="17484">
                  <c:v>8192</c:v>
                </c:pt>
                <c:pt idx="17485">
                  <c:v>8192</c:v>
                </c:pt>
                <c:pt idx="17486">
                  <c:v>8192</c:v>
                </c:pt>
                <c:pt idx="17487">
                  <c:v>8192</c:v>
                </c:pt>
                <c:pt idx="17488">
                  <c:v>8192</c:v>
                </c:pt>
                <c:pt idx="17489">
                  <c:v>8192</c:v>
                </c:pt>
                <c:pt idx="17490">
                  <c:v>4096</c:v>
                </c:pt>
                <c:pt idx="17491">
                  <c:v>8192</c:v>
                </c:pt>
                <c:pt idx="17492">
                  <c:v>8192</c:v>
                </c:pt>
                <c:pt idx="17493">
                  <c:v>8192</c:v>
                </c:pt>
                <c:pt idx="17494">
                  <c:v>8192</c:v>
                </c:pt>
                <c:pt idx="17495">
                  <c:v>8192</c:v>
                </c:pt>
                <c:pt idx="17496">
                  <c:v>12288</c:v>
                </c:pt>
                <c:pt idx="17497">
                  <c:v>12288</c:v>
                </c:pt>
                <c:pt idx="17498">
                  <c:v>12288</c:v>
                </c:pt>
                <c:pt idx="17499">
                  <c:v>12288</c:v>
                </c:pt>
                <c:pt idx="17500">
                  <c:v>8192</c:v>
                </c:pt>
                <c:pt idx="17501">
                  <c:v>16384</c:v>
                </c:pt>
                <c:pt idx="17502">
                  <c:v>16384</c:v>
                </c:pt>
                <c:pt idx="17503">
                  <c:v>16384</c:v>
                </c:pt>
                <c:pt idx="17504">
                  <c:v>4096</c:v>
                </c:pt>
                <c:pt idx="17505">
                  <c:v>16384</c:v>
                </c:pt>
                <c:pt idx="17506">
                  <c:v>4096</c:v>
                </c:pt>
                <c:pt idx="17507">
                  <c:v>8192</c:v>
                </c:pt>
                <c:pt idx="17508">
                  <c:v>8192</c:v>
                </c:pt>
                <c:pt idx="17509">
                  <c:v>8192</c:v>
                </c:pt>
                <c:pt idx="17510">
                  <c:v>8192</c:v>
                </c:pt>
                <c:pt idx="17511">
                  <c:v>8192</c:v>
                </c:pt>
                <c:pt idx="17512">
                  <c:v>8192</c:v>
                </c:pt>
                <c:pt idx="17513">
                  <c:v>8192</c:v>
                </c:pt>
                <c:pt idx="17514">
                  <c:v>8192</c:v>
                </c:pt>
                <c:pt idx="17515">
                  <c:v>8192</c:v>
                </c:pt>
                <c:pt idx="17516">
                  <c:v>8192</c:v>
                </c:pt>
                <c:pt idx="17517">
                  <c:v>20480</c:v>
                </c:pt>
                <c:pt idx="17518">
                  <c:v>20480</c:v>
                </c:pt>
                <c:pt idx="17519">
                  <c:v>20480</c:v>
                </c:pt>
                <c:pt idx="17520">
                  <c:v>20480</c:v>
                </c:pt>
                <c:pt idx="17521">
                  <c:v>8192</c:v>
                </c:pt>
                <c:pt idx="17522">
                  <c:v>8192</c:v>
                </c:pt>
                <c:pt idx="17523">
                  <c:v>4096</c:v>
                </c:pt>
                <c:pt idx="17524">
                  <c:v>4096</c:v>
                </c:pt>
                <c:pt idx="17525">
                  <c:v>20480</c:v>
                </c:pt>
                <c:pt idx="17526">
                  <c:v>20480</c:v>
                </c:pt>
                <c:pt idx="17527">
                  <c:v>8192</c:v>
                </c:pt>
                <c:pt idx="17528">
                  <c:v>4096</c:v>
                </c:pt>
                <c:pt idx="17529">
                  <c:v>20480</c:v>
                </c:pt>
                <c:pt idx="17530">
                  <c:v>20480</c:v>
                </c:pt>
                <c:pt idx="17531">
                  <c:v>8192</c:v>
                </c:pt>
                <c:pt idx="17532">
                  <c:v>4096</c:v>
                </c:pt>
                <c:pt idx="17533">
                  <c:v>4096</c:v>
                </c:pt>
                <c:pt idx="17534">
                  <c:v>4096</c:v>
                </c:pt>
                <c:pt idx="17535">
                  <c:v>4096</c:v>
                </c:pt>
                <c:pt idx="17536">
                  <c:v>8192</c:v>
                </c:pt>
                <c:pt idx="17537">
                  <c:v>4096</c:v>
                </c:pt>
                <c:pt idx="17538">
                  <c:v>12288</c:v>
                </c:pt>
                <c:pt idx="17539">
                  <c:v>12288</c:v>
                </c:pt>
                <c:pt idx="17540">
                  <c:v>12288</c:v>
                </c:pt>
                <c:pt idx="17541">
                  <c:v>12288</c:v>
                </c:pt>
                <c:pt idx="17542">
                  <c:v>12288</c:v>
                </c:pt>
                <c:pt idx="17543">
                  <c:v>8192</c:v>
                </c:pt>
                <c:pt idx="17544">
                  <c:v>4096</c:v>
                </c:pt>
                <c:pt idx="17545">
                  <c:v>4096</c:v>
                </c:pt>
                <c:pt idx="17546">
                  <c:v>4096</c:v>
                </c:pt>
                <c:pt idx="17547">
                  <c:v>4096</c:v>
                </c:pt>
                <c:pt idx="17548">
                  <c:v>12288</c:v>
                </c:pt>
                <c:pt idx="17549">
                  <c:v>12288</c:v>
                </c:pt>
                <c:pt idx="17550">
                  <c:v>12288</c:v>
                </c:pt>
                <c:pt idx="17551">
                  <c:v>12288</c:v>
                </c:pt>
                <c:pt idx="17552">
                  <c:v>4096</c:v>
                </c:pt>
                <c:pt idx="17553">
                  <c:v>16384</c:v>
                </c:pt>
                <c:pt idx="17554">
                  <c:v>8192</c:v>
                </c:pt>
                <c:pt idx="17555">
                  <c:v>12288</c:v>
                </c:pt>
                <c:pt idx="17556">
                  <c:v>12288</c:v>
                </c:pt>
                <c:pt idx="17557">
                  <c:v>12288</c:v>
                </c:pt>
                <c:pt idx="17558">
                  <c:v>12288</c:v>
                </c:pt>
                <c:pt idx="17559">
                  <c:v>12288</c:v>
                </c:pt>
                <c:pt idx="17560">
                  <c:v>12288</c:v>
                </c:pt>
                <c:pt idx="17561">
                  <c:v>12288</c:v>
                </c:pt>
                <c:pt idx="17562">
                  <c:v>12288</c:v>
                </c:pt>
                <c:pt idx="17563">
                  <c:v>20480</c:v>
                </c:pt>
                <c:pt idx="17564">
                  <c:v>4096</c:v>
                </c:pt>
                <c:pt idx="17565">
                  <c:v>4096</c:v>
                </c:pt>
                <c:pt idx="17566">
                  <c:v>4096</c:v>
                </c:pt>
                <c:pt idx="17567">
                  <c:v>4096</c:v>
                </c:pt>
                <c:pt idx="17568">
                  <c:v>4096</c:v>
                </c:pt>
                <c:pt idx="17569">
                  <c:v>4096</c:v>
                </c:pt>
                <c:pt idx="17570">
                  <c:v>4096</c:v>
                </c:pt>
                <c:pt idx="17571">
                  <c:v>4096</c:v>
                </c:pt>
                <c:pt idx="17572">
                  <c:v>8192</c:v>
                </c:pt>
                <c:pt idx="17573">
                  <c:v>8192</c:v>
                </c:pt>
                <c:pt idx="17574">
                  <c:v>8192</c:v>
                </c:pt>
                <c:pt idx="17575">
                  <c:v>8192</c:v>
                </c:pt>
                <c:pt idx="17576">
                  <c:v>4096</c:v>
                </c:pt>
                <c:pt idx="17577">
                  <c:v>4096</c:v>
                </c:pt>
                <c:pt idx="17578">
                  <c:v>4096</c:v>
                </c:pt>
                <c:pt idx="17579">
                  <c:v>4096</c:v>
                </c:pt>
                <c:pt idx="17580">
                  <c:v>8192</c:v>
                </c:pt>
                <c:pt idx="17581">
                  <c:v>8192</c:v>
                </c:pt>
                <c:pt idx="17582">
                  <c:v>8192</c:v>
                </c:pt>
                <c:pt idx="17583">
                  <c:v>8192</c:v>
                </c:pt>
                <c:pt idx="17584">
                  <c:v>20480</c:v>
                </c:pt>
                <c:pt idx="17585">
                  <c:v>4096</c:v>
                </c:pt>
                <c:pt idx="17586">
                  <c:v>12288</c:v>
                </c:pt>
                <c:pt idx="17587">
                  <c:v>12288</c:v>
                </c:pt>
                <c:pt idx="17588">
                  <c:v>12288</c:v>
                </c:pt>
                <c:pt idx="17589">
                  <c:v>12288</c:v>
                </c:pt>
                <c:pt idx="17590">
                  <c:v>4096</c:v>
                </c:pt>
                <c:pt idx="17591">
                  <c:v>4096</c:v>
                </c:pt>
                <c:pt idx="17592">
                  <c:v>4096</c:v>
                </c:pt>
                <c:pt idx="17593">
                  <c:v>4096</c:v>
                </c:pt>
                <c:pt idx="17594">
                  <c:v>8192</c:v>
                </c:pt>
                <c:pt idx="17595">
                  <c:v>8192</c:v>
                </c:pt>
                <c:pt idx="17596">
                  <c:v>8192</c:v>
                </c:pt>
                <c:pt idx="17597">
                  <c:v>8192</c:v>
                </c:pt>
                <c:pt idx="17598">
                  <c:v>4096</c:v>
                </c:pt>
                <c:pt idx="17599">
                  <c:v>4096</c:v>
                </c:pt>
                <c:pt idx="17600">
                  <c:v>4096</c:v>
                </c:pt>
                <c:pt idx="17601">
                  <c:v>4096</c:v>
                </c:pt>
                <c:pt idx="17602">
                  <c:v>4096</c:v>
                </c:pt>
                <c:pt idx="17603">
                  <c:v>4096</c:v>
                </c:pt>
                <c:pt idx="17604">
                  <c:v>4096</c:v>
                </c:pt>
                <c:pt idx="17605">
                  <c:v>4096</c:v>
                </c:pt>
                <c:pt idx="17606">
                  <c:v>4096</c:v>
                </c:pt>
                <c:pt idx="17607">
                  <c:v>8192</c:v>
                </c:pt>
                <c:pt idx="17608">
                  <c:v>4096</c:v>
                </c:pt>
                <c:pt idx="17609">
                  <c:v>8192</c:v>
                </c:pt>
                <c:pt idx="17610">
                  <c:v>8192</c:v>
                </c:pt>
                <c:pt idx="17611">
                  <c:v>4096</c:v>
                </c:pt>
                <c:pt idx="17612">
                  <c:v>8192</c:v>
                </c:pt>
                <c:pt idx="17613">
                  <c:v>8192</c:v>
                </c:pt>
                <c:pt idx="17614">
                  <c:v>12288</c:v>
                </c:pt>
                <c:pt idx="17615">
                  <c:v>12288</c:v>
                </c:pt>
                <c:pt idx="17616">
                  <c:v>8192</c:v>
                </c:pt>
                <c:pt idx="17617">
                  <c:v>8192</c:v>
                </c:pt>
                <c:pt idx="17618">
                  <c:v>8192</c:v>
                </c:pt>
                <c:pt idx="17619">
                  <c:v>8192</c:v>
                </c:pt>
                <c:pt idx="17620">
                  <c:v>8192</c:v>
                </c:pt>
                <c:pt idx="17621">
                  <c:v>12288</c:v>
                </c:pt>
                <c:pt idx="17622">
                  <c:v>12288</c:v>
                </c:pt>
                <c:pt idx="17623">
                  <c:v>8192</c:v>
                </c:pt>
                <c:pt idx="17624">
                  <c:v>4096</c:v>
                </c:pt>
                <c:pt idx="17625">
                  <c:v>12288</c:v>
                </c:pt>
                <c:pt idx="17626">
                  <c:v>4096</c:v>
                </c:pt>
                <c:pt idx="17627">
                  <c:v>4096</c:v>
                </c:pt>
                <c:pt idx="17628">
                  <c:v>8192</c:v>
                </c:pt>
                <c:pt idx="17629">
                  <c:v>4096</c:v>
                </c:pt>
                <c:pt idx="17630">
                  <c:v>4096</c:v>
                </c:pt>
                <c:pt idx="17631">
                  <c:v>4096</c:v>
                </c:pt>
                <c:pt idx="17632">
                  <c:v>8192</c:v>
                </c:pt>
                <c:pt idx="17633">
                  <c:v>8192</c:v>
                </c:pt>
                <c:pt idx="17634">
                  <c:v>8192</c:v>
                </c:pt>
                <c:pt idx="17635">
                  <c:v>8192</c:v>
                </c:pt>
                <c:pt idx="17636">
                  <c:v>8192</c:v>
                </c:pt>
                <c:pt idx="17637">
                  <c:v>4096</c:v>
                </c:pt>
                <c:pt idx="17638">
                  <c:v>8192</c:v>
                </c:pt>
                <c:pt idx="17639">
                  <c:v>8192</c:v>
                </c:pt>
                <c:pt idx="17640">
                  <c:v>8192</c:v>
                </c:pt>
                <c:pt idx="17641">
                  <c:v>8192</c:v>
                </c:pt>
                <c:pt idx="17642">
                  <c:v>8192</c:v>
                </c:pt>
                <c:pt idx="17643">
                  <c:v>8192</c:v>
                </c:pt>
                <c:pt idx="17644">
                  <c:v>8192</c:v>
                </c:pt>
                <c:pt idx="17645">
                  <c:v>8192</c:v>
                </c:pt>
                <c:pt idx="17646">
                  <c:v>8192</c:v>
                </c:pt>
                <c:pt idx="17647">
                  <c:v>8192</c:v>
                </c:pt>
                <c:pt idx="17648">
                  <c:v>8192</c:v>
                </c:pt>
                <c:pt idx="17649">
                  <c:v>8192</c:v>
                </c:pt>
                <c:pt idx="17650">
                  <c:v>4096</c:v>
                </c:pt>
                <c:pt idx="17651">
                  <c:v>12288</c:v>
                </c:pt>
                <c:pt idx="17652">
                  <c:v>12288</c:v>
                </c:pt>
                <c:pt idx="17653">
                  <c:v>12288</c:v>
                </c:pt>
                <c:pt idx="17654">
                  <c:v>8192</c:v>
                </c:pt>
                <c:pt idx="17655">
                  <c:v>12288</c:v>
                </c:pt>
                <c:pt idx="17656">
                  <c:v>8192</c:v>
                </c:pt>
                <c:pt idx="17657">
                  <c:v>8192</c:v>
                </c:pt>
                <c:pt idx="17658">
                  <c:v>8192</c:v>
                </c:pt>
                <c:pt idx="17659">
                  <c:v>8192</c:v>
                </c:pt>
                <c:pt idx="17660">
                  <c:v>8192</c:v>
                </c:pt>
                <c:pt idx="17661">
                  <c:v>8192</c:v>
                </c:pt>
                <c:pt idx="17662">
                  <c:v>8192</c:v>
                </c:pt>
                <c:pt idx="17663">
                  <c:v>4096</c:v>
                </c:pt>
                <c:pt idx="17664">
                  <c:v>8192</c:v>
                </c:pt>
                <c:pt idx="17665">
                  <c:v>8192</c:v>
                </c:pt>
                <c:pt idx="17666">
                  <c:v>8192</c:v>
                </c:pt>
                <c:pt idx="17667">
                  <c:v>8192</c:v>
                </c:pt>
                <c:pt idx="17668">
                  <c:v>8192</c:v>
                </c:pt>
                <c:pt idx="17669">
                  <c:v>8192</c:v>
                </c:pt>
                <c:pt idx="17670">
                  <c:v>4096</c:v>
                </c:pt>
                <c:pt idx="17671">
                  <c:v>4096</c:v>
                </c:pt>
                <c:pt idx="17672">
                  <c:v>4096</c:v>
                </c:pt>
                <c:pt idx="17673">
                  <c:v>4096</c:v>
                </c:pt>
                <c:pt idx="17674">
                  <c:v>8192</c:v>
                </c:pt>
                <c:pt idx="17675">
                  <c:v>8192</c:v>
                </c:pt>
                <c:pt idx="17676">
                  <c:v>4096</c:v>
                </c:pt>
                <c:pt idx="17677">
                  <c:v>4096</c:v>
                </c:pt>
                <c:pt idx="17678">
                  <c:v>8192</c:v>
                </c:pt>
                <c:pt idx="17679">
                  <c:v>8192</c:v>
                </c:pt>
                <c:pt idx="17680">
                  <c:v>8192</c:v>
                </c:pt>
                <c:pt idx="17681">
                  <c:v>4096</c:v>
                </c:pt>
                <c:pt idx="17682">
                  <c:v>8192</c:v>
                </c:pt>
                <c:pt idx="17683">
                  <c:v>8192</c:v>
                </c:pt>
                <c:pt idx="17684">
                  <c:v>4096</c:v>
                </c:pt>
                <c:pt idx="17685">
                  <c:v>8192</c:v>
                </c:pt>
                <c:pt idx="17686">
                  <c:v>8192</c:v>
                </c:pt>
                <c:pt idx="17687">
                  <c:v>8192</c:v>
                </c:pt>
                <c:pt idx="17688">
                  <c:v>8192</c:v>
                </c:pt>
                <c:pt idx="17689">
                  <c:v>8192</c:v>
                </c:pt>
                <c:pt idx="17690">
                  <c:v>8192</c:v>
                </c:pt>
                <c:pt idx="17691">
                  <c:v>8192</c:v>
                </c:pt>
                <c:pt idx="17692">
                  <c:v>8192</c:v>
                </c:pt>
                <c:pt idx="17693">
                  <c:v>8192</c:v>
                </c:pt>
                <c:pt idx="17694">
                  <c:v>8192</c:v>
                </c:pt>
                <c:pt idx="17695">
                  <c:v>8192</c:v>
                </c:pt>
                <c:pt idx="17696">
                  <c:v>8192</c:v>
                </c:pt>
                <c:pt idx="17697">
                  <c:v>8192</c:v>
                </c:pt>
                <c:pt idx="17698">
                  <c:v>12288</c:v>
                </c:pt>
                <c:pt idx="17699">
                  <c:v>8192</c:v>
                </c:pt>
                <c:pt idx="17700">
                  <c:v>4096</c:v>
                </c:pt>
                <c:pt idx="17701">
                  <c:v>4096</c:v>
                </c:pt>
                <c:pt idx="17702">
                  <c:v>4096</c:v>
                </c:pt>
                <c:pt idx="17703">
                  <c:v>4096</c:v>
                </c:pt>
                <c:pt idx="17704">
                  <c:v>8192</c:v>
                </c:pt>
                <c:pt idx="17705">
                  <c:v>4096</c:v>
                </c:pt>
                <c:pt idx="17706">
                  <c:v>4096</c:v>
                </c:pt>
                <c:pt idx="17707">
                  <c:v>8192</c:v>
                </c:pt>
                <c:pt idx="17708">
                  <c:v>4096</c:v>
                </c:pt>
                <c:pt idx="17709">
                  <c:v>4096</c:v>
                </c:pt>
                <c:pt idx="17710">
                  <c:v>4096</c:v>
                </c:pt>
                <c:pt idx="17711">
                  <c:v>4096</c:v>
                </c:pt>
                <c:pt idx="17712">
                  <c:v>4096</c:v>
                </c:pt>
                <c:pt idx="17713">
                  <c:v>8192</c:v>
                </c:pt>
                <c:pt idx="17714">
                  <c:v>8192</c:v>
                </c:pt>
                <c:pt idx="17715">
                  <c:v>8192</c:v>
                </c:pt>
                <c:pt idx="17716">
                  <c:v>8192</c:v>
                </c:pt>
                <c:pt idx="17717">
                  <c:v>8192</c:v>
                </c:pt>
                <c:pt idx="17718">
                  <c:v>8192</c:v>
                </c:pt>
                <c:pt idx="17719">
                  <c:v>8192</c:v>
                </c:pt>
                <c:pt idx="17720">
                  <c:v>8192</c:v>
                </c:pt>
                <c:pt idx="17721">
                  <c:v>8192</c:v>
                </c:pt>
                <c:pt idx="17722">
                  <c:v>8192</c:v>
                </c:pt>
                <c:pt idx="17723">
                  <c:v>4096</c:v>
                </c:pt>
                <c:pt idx="17724">
                  <c:v>8192</c:v>
                </c:pt>
                <c:pt idx="17725">
                  <c:v>8192</c:v>
                </c:pt>
                <c:pt idx="17726">
                  <c:v>8192</c:v>
                </c:pt>
                <c:pt idx="17727">
                  <c:v>8192</c:v>
                </c:pt>
                <c:pt idx="17728">
                  <c:v>8192</c:v>
                </c:pt>
                <c:pt idx="17729">
                  <c:v>8192</c:v>
                </c:pt>
                <c:pt idx="17730">
                  <c:v>8192</c:v>
                </c:pt>
                <c:pt idx="17731">
                  <c:v>8192</c:v>
                </c:pt>
                <c:pt idx="17732">
                  <c:v>4096</c:v>
                </c:pt>
                <c:pt idx="17733">
                  <c:v>8192</c:v>
                </c:pt>
                <c:pt idx="17734">
                  <c:v>4096</c:v>
                </c:pt>
                <c:pt idx="17735">
                  <c:v>4096</c:v>
                </c:pt>
                <c:pt idx="17736">
                  <c:v>4096</c:v>
                </c:pt>
                <c:pt idx="17737">
                  <c:v>12288</c:v>
                </c:pt>
                <c:pt idx="17738">
                  <c:v>12288</c:v>
                </c:pt>
                <c:pt idx="17739">
                  <c:v>12288</c:v>
                </c:pt>
                <c:pt idx="17740">
                  <c:v>12288</c:v>
                </c:pt>
                <c:pt idx="17741">
                  <c:v>8192</c:v>
                </c:pt>
                <c:pt idx="17742">
                  <c:v>8192</c:v>
                </c:pt>
                <c:pt idx="17743">
                  <c:v>8192</c:v>
                </c:pt>
                <c:pt idx="17744">
                  <c:v>8192</c:v>
                </c:pt>
                <c:pt idx="17745">
                  <c:v>8192</c:v>
                </c:pt>
                <c:pt idx="17746">
                  <c:v>8192</c:v>
                </c:pt>
                <c:pt idx="17747">
                  <c:v>8192</c:v>
                </c:pt>
                <c:pt idx="17748">
                  <c:v>12288</c:v>
                </c:pt>
                <c:pt idx="17749">
                  <c:v>12288</c:v>
                </c:pt>
                <c:pt idx="17750">
                  <c:v>12288</c:v>
                </c:pt>
                <c:pt idx="17751">
                  <c:v>12288</c:v>
                </c:pt>
                <c:pt idx="17752">
                  <c:v>12288</c:v>
                </c:pt>
                <c:pt idx="17753">
                  <c:v>12288</c:v>
                </c:pt>
                <c:pt idx="17754">
                  <c:v>8192</c:v>
                </c:pt>
                <c:pt idx="17755">
                  <c:v>12288</c:v>
                </c:pt>
                <c:pt idx="17756">
                  <c:v>12288</c:v>
                </c:pt>
                <c:pt idx="17757">
                  <c:v>8192</c:v>
                </c:pt>
                <c:pt idx="17758">
                  <c:v>8192</c:v>
                </c:pt>
                <c:pt idx="17759">
                  <c:v>8192</c:v>
                </c:pt>
                <c:pt idx="17760">
                  <c:v>12288</c:v>
                </c:pt>
                <c:pt idx="17761">
                  <c:v>12288</c:v>
                </c:pt>
                <c:pt idx="17762">
                  <c:v>8192</c:v>
                </c:pt>
                <c:pt idx="17763">
                  <c:v>12288</c:v>
                </c:pt>
                <c:pt idx="17764">
                  <c:v>12288</c:v>
                </c:pt>
                <c:pt idx="17765">
                  <c:v>4096</c:v>
                </c:pt>
                <c:pt idx="17766">
                  <c:v>4096</c:v>
                </c:pt>
                <c:pt idx="17767">
                  <c:v>4096</c:v>
                </c:pt>
                <c:pt idx="17768">
                  <c:v>4096</c:v>
                </c:pt>
                <c:pt idx="17769">
                  <c:v>8192</c:v>
                </c:pt>
                <c:pt idx="17770">
                  <c:v>8192</c:v>
                </c:pt>
                <c:pt idx="17771">
                  <c:v>8192</c:v>
                </c:pt>
                <c:pt idx="17772">
                  <c:v>8192</c:v>
                </c:pt>
                <c:pt idx="17773">
                  <c:v>12288</c:v>
                </c:pt>
                <c:pt idx="17774">
                  <c:v>4096</c:v>
                </c:pt>
                <c:pt idx="17775">
                  <c:v>8192</c:v>
                </c:pt>
                <c:pt idx="17776">
                  <c:v>8192</c:v>
                </c:pt>
                <c:pt idx="17777">
                  <c:v>8192</c:v>
                </c:pt>
                <c:pt idx="17778">
                  <c:v>8192</c:v>
                </c:pt>
                <c:pt idx="17779">
                  <c:v>8192</c:v>
                </c:pt>
                <c:pt idx="17780">
                  <c:v>4096</c:v>
                </c:pt>
                <c:pt idx="17781">
                  <c:v>12288</c:v>
                </c:pt>
                <c:pt idx="17782">
                  <c:v>8192</c:v>
                </c:pt>
                <c:pt idx="17783">
                  <c:v>8192</c:v>
                </c:pt>
                <c:pt idx="17784">
                  <c:v>8192</c:v>
                </c:pt>
                <c:pt idx="17785">
                  <c:v>8192</c:v>
                </c:pt>
                <c:pt idx="17786">
                  <c:v>8192</c:v>
                </c:pt>
                <c:pt idx="17787">
                  <c:v>12288</c:v>
                </c:pt>
                <c:pt idx="17788">
                  <c:v>8192</c:v>
                </c:pt>
                <c:pt idx="17789">
                  <c:v>8192</c:v>
                </c:pt>
                <c:pt idx="17790">
                  <c:v>8192</c:v>
                </c:pt>
                <c:pt idx="17791">
                  <c:v>8192</c:v>
                </c:pt>
                <c:pt idx="17792">
                  <c:v>12288</c:v>
                </c:pt>
                <c:pt idx="17793">
                  <c:v>8192</c:v>
                </c:pt>
                <c:pt idx="17794">
                  <c:v>8192</c:v>
                </c:pt>
                <c:pt idx="17795">
                  <c:v>8192</c:v>
                </c:pt>
                <c:pt idx="17796">
                  <c:v>8192</c:v>
                </c:pt>
                <c:pt idx="17797">
                  <c:v>8192</c:v>
                </c:pt>
                <c:pt idx="17798">
                  <c:v>8192</c:v>
                </c:pt>
                <c:pt idx="17799">
                  <c:v>8192</c:v>
                </c:pt>
                <c:pt idx="17800">
                  <c:v>8192</c:v>
                </c:pt>
                <c:pt idx="17801">
                  <c:v>8192</c:v>
                </c:pt>
                <c:pt idx="17802">
                  <c:v>8192</c:v>
                </c:pt>
                <c:pt idx="17803">
                  <c:v>8192</c:v>
                </c:pt>
                <c:pt idx="17804">
                  <c:v>8192</c:v>
                </c:pt>
                <c:pt idx="17805">
                  <c:v>8192</c:v>
                </c:pt>
                <c:pt idx="17806">
                  <c:v>8192</c:v>
                </c:pt>
                <c:pt idx="17807">
                  <c:v>8192</c:v>
                </c:pt>
                <c:pt idx="17808">
                  <c:v>8192</c:v>
                </c:pt>
                <c:pt idx="17809">
                  <c:v>8192</c:v>
                </c:pt>
                <c:pt idx="17810">
                  <c:v>8192</c:v>
                </c:pt>
                <c:pt idx="17811">
                  <c:v>8192</c:v>
                </c:pt>
                <c:pt idx="17812">
                  <c:v>8192</c:v>
                </c:pt>
                <c:pt idx="17813">
                  <c:v>8192</c:v>
                </c:pt>
                <c:pt idx="17814">
                  <c:v>8192</c:v>
                </c:pt>
                <c:pt idx="17815">
                  <c:v>8192</c:v>
                </c:pt>
                <c:pt idx="17816">
                  <c:v>8192</c:v>
                </c:pt>
                <c:pt idx="17817">
                  <c:v>8192</c:v>
                </c:pt>
                <c:pt idx="17818">
                  <c:v>8192</c:v>
                </c:pt>
                <c:pt idx="17819">
                  <c:v>8192</c:v>
                </c:pt>
                <c:pt idx="17820">
                  <c:v>8192</c:v>
                </c:pt>
                <c:pt idx="17821">
                  <c:v>8192</c:v>
                </c:pt>
                <c:pt idx="17822">
                  <c:v>8192</c:v>
                </c:pt>
                <c:pt idx="17823">
                  <c:v>8192</c:v>
                </c:pt>
                <c:pt idx="17824">
                  <c:v>8192</c:v>
                </c:pt>
                <c:pt idx="17825">
                  <c:v>8192</c:v>
                </c:pt>
                <c:pt idx="17826">
                  <c:v>8192</c:v>
                </c:pt>
                <c:pt idx="17827">
                  <c:v>8192</c:v>
                </c:pt>
                <c:pt idx="17828">
                  <c:v>8192</c:v>
                </c:pt>
                <c:pt idx="17829">
                  <c:v>8192</c:v>
                </c:pt>
                <c:pt idx="17830">
                  <c:v>8192</c:v>
                </c:pt>
                <c:pt idx="17831">
                  <c:v>8192</c:v>
                </c:pt>
                <c:pt idx="17832">
                  <c:v>8192</c:v>
                </c:pt>
                <c:pt idx="17833">
                  <c:v>8192</c:v>
                </c:pt>
                <c:pt idx="17834">
                  <c:v>8192</c:v>
                </c:pt>
                <c:pt idx="17835">
                  <c:v>8192</c:v>
                </c:pt>
                <c:pt idx="17836">
                  <c:v>8192</c:v>
                </c:pt>
                <c:pt idx="17837">
                  <c:v>8192</c:v>
                </c:pt>
                <c:pt idx="17838">
                  <c:v>12288</c:v>
                </c:pt>
                <c:pt idx="17839">
                  <c:v>12288</c:v>
                </c:pt>
                <c:pt idx="17840">
                  <c:v>12288</c:v>
                </c:pt>
                <c:pt idx="17841">
                  <c:v>12288</c:v>
                </c:pt>
                <c:pt idx="17842">
                  <c:v>8192</c:v>
                </c:pt>
                <c:pt idx="17843">
                  <c:v>8192</c:v>
                </c:pt>
                <c:pt idx="17844">
                  <c:v>4096</c:v>
                </c:pt>
                <c:pt idx="17845">
                  <c:v>4096</c:v>
                </c:pt>
                <c:pt idx="17846">
                  <c:v>4096</c:v>
                </c:pt>
                <c:pt idx="17847">
                  <c:v>4096</c:v>
                </c:pt>
                <c:pt idx="17848">
                  <c:v>8192</c:v>
                </c:pt>
                <c:pt idx="17849">
                  <c:v>8192</c:v>
                </c:pt>
                <c:pt idx="17850">
                  <c:v>4096</c:v>
                </c:pt>
                <c:pt idx="17851">
                  <c:v>4096</c:v>
                </c:pt>
                <c:pt idx="17852">
                  <c:v>4096</c:v>
                </c:pt>
                <c:pt idx="17853">
                  <c:v>4096</c:v>
                </c:pt>
                <c:pt idx="17854">
                  <c:v>4096</c:v>
                </c:pt>
                <c:pt idx="17855">
                  <c:v>4096</c:v>
                </c:pt>
                <c:pt idx="17856">
                  <c:v>4096</c:v>
                </c:pt>
                <c:pt idx="17857">
                  <c:v>4096</c:v>
                </c:pt>
                <c:pt idx="17858">
                  <c:v>8192</c:v>
                </c:pt>
                <c:pt idx="17859">
                  <c:v>8192</c:v>
                </c:pt>
                <c:pt idx="17860">
                  <c:v>4096</c:v>
                </c:pt>
                <c:pt idx="17861">
                  <c:v>4096</c:v>
                </c:pt>
                <c:pt idx="17862">
                  <c:v>8192</c:v>
                </c:pt>
                <c:pt idx="17863">
                  <c:v>4096</c:v>
                </c:pt>
                <c:pt idx="17864">
                  <c:v>4096</c:v>
                </c:pt>
                <c:pt idx="17865">
                  <c:v>8192</c:v>
                </c:pt>
                <c:pt idx="17866">
                  <c:v>8192</c:v>
                </c:pt>
                <c:pt idx="17867">
                  <c:v>8192</c:v>
                </c:pt>
                <c:pt idx="17868">
                  <c:v>8192</c:v>
                </c:pt>
                <c:pt idx="17869">
                  <c:v>8192</c:v>
                </c:pt>
                <c:pt idx="17870">
                  <c:v>8192</c:v>
                </c:pt>
                <c:pt idx="17871">
                  <c:v>8192</c:v>
                </c:pt>
                <c:pt idx="17872">
                  <c:v>8192</c:v>
                </c:pt>
                <c:pt idx="17873">
                  <c:v>8192</c:v>
                </c:pt>
                <c:pt idx="17874">
                  <c:v>8192</c:v>
                </c:pt>
                <c:pt idx="17875">
                  <c:v>8192</c:v>
                </c:pt>
                <c:pt idx="17876">
                  <c:v>8192</c:v>
                </c:pt>
                <c:pt idx="17877">
                  <c:v>8192</c:v>
                </c:pt>
                <c:pt idx="17878">
                  <c:v>4096</c:v>
                </c:pt>
                <c:pt idx="17879">
                  <c:v>4096</c:v>
                </c:pt>
                <c:pt idx="17880">
                  <c:v>4096</c:v>
                </c:pt>
                <c:pt idx="17881">
                  <c:v>4096</c:v>
                </c:pt>
                <c:pt idx="17882">
                  <c:v>4096</c:v>
                </c:pt>
                <c:pt idx="17883">
                  <c:v>4096</c:v>
                </c:pt>
                <c:pt idx="17884">
                  <c:v>4096</c:v>
                </c:pt>
                <c:pt idx="17885">
                  <c:v>4096</c:v>
                </c:pt>
                <c:pt idx="17886">
                  <c:v>12288</c:v>
                </c:pt>
                <c:pt idx="17887">
                  <c:v>8192</c:v>
                </c:pt>
                <c:pt idx="17888">
                  <c:v>8192</c:v>
                </c:pt>
                <c:pt idx="17889">
                  <c:v>8192</c:v>
                </c:pt>
                <c:pt idx="17890">
                  <c:v>8192</c:v>
                </c:pt>
                <c:pt idx="17891">
                  <c:v>4096</c:v>
                </c:pt>
                <c:pt idx="17892">
                  <c:v>4096</c:v>
                </c:pt>
                <c:pt idx="17893">
                  <c:v>4096</c:v>
                </c:pt>
                <c:pt idx="17894">
                  <c:v>4096</c:v>
                </c:pt>
                <c:pt idx="17895">
                  <c:v>4096</c:v>
                </c:pt>
                <c:pt idx="17896">
                  <c:v>8192</c:v>
                </c:pt>
                <c:pt idx="17897">
                  <c:v>8192</c:v>
                </c:pt>
                <c:pt idx="17898">
                  <c:v>8192</c:v>
                </c:pt>
                <c:pt idx="17899">
                  <c:v>8192</c:v>
                </c:pt>
                <c:pt idx="17900">
                  <c:v>4096</c:v>
                </c:pt>
                <c:pt idx="17901">
                  <c:v>8192</c:v>
                </c:pt>
                <c:pt idx="17902">
                  <c:v>4096</c:v>
                </c:pt>
                <c:pt idx="17903">
                  <c:v>4096</c:v>
                </c:pt>
                <c:pt idx="17904">
                  <c:v>8192</c:v>
                </c:pt>
                <c:pt idx="17905">
                  <c:v>8192</c:v>
                </c:pt>
                <c:pt idx="17906">
                  <c:v>4096</c:v>
                </c:pt>
                <c:pt idx="17907">
                  <c:v>8192</c:v>
                </c:pt>
                <c:pt idx="17908">
                  <c:v>8192</c:v>
                </c:pt>
                <c:pt idx="17909">
                  <c:v>4096</c:v>
                </c:pt>
                <c:pt idx="17910">
                  <c:v>4096</c:v>
                </c:pt>
                <c:pt idx="17911">
                  <c:v>4096</c:v>
                </c:pt>
                <c:pt idx="17912">
                  <c:v>4096</c:v>
                </c:pt>
                <c:pt idx="17913">
                  <c:v>4096</c:v>
                </c:pt>
                <c:pt idx="17914">
                  <c:v>4096</c:v>
                </c:pt>
                <c:pt idx="17915">
                  <c:v>8192</c:v>
                </c:pt>
                <c:pt idx="17916">
                  <c:v>8192</c:v>
                </c:pt>
                <c:pt idx="17917">
                  <c:v>8192</c:v>
                </c:pt>
                <c:pt idx="17918">
                  <c:v>8192</c:v>
                </c:pt>
                <c:pt idx="17919">
                  <c:v>8192</c:v>
                </c:pt>
                <c:pt idx="17920">
                  <c:v>8192</c:v>
                </c:pt>
                <c:pt idx="17921">
                  <c:v>8192</c:v>
                </c:pt>
                <c:pt idx="17922">
                  <c:v>8192</c:v>
                </c:pt>
                <c:pt idx="17923">
                  <c:v>8192</c:v>
                </c:pt>
                <c:pt idx="17924">
                  <c:v>8192</c:v>
                </c:pt>
                <c:pt idx="17925">
                  <c:v>8192</c:v>
                </c:pt>
                <c:pt idx="17926">
                  <c:v>8192</c:v>
                </c:pt>
                <c:pt idx="17927">
                  <c:v>8192</c:v>
                </c:pt>
                <c:pt idx="17928">
                  <c:v>8192</c:v>
                </c:pt>
                <c:pt idx="17929">
                  <c:v>8192</c:v>
                </c:pt>
                <c:pt idx="17930">
                  <c:v>8192</c:v>
                </c:pt>
                <c:pt idx="17931">
                  <c:v>4096</c:v>
                </c:pt>
                <c:pt idx="17932">
                  <c:v>8192</c:v>
                </c:pt>
                <c:pt idx="17933">
                  <c:v>8192</c:v>
                </c:pt>
                <c:pt idx="17934">
                  <c:v>8192</c:v>
                </c:pt>
                <c:pt idx="17935">
                  <c:v>8192</c:v>
                </c:pt>
                <c:pt idx="17936">
                  <c:v>8192</c:v>
                </c:pt>
                <c:pt idx="17937">
                  <c:v>8192</c:v>
                </c:pt>
                <c:pt idx="17938">
                  <c:v>8192</c:v>
                </c:pt>
                <c:pt idx="17939">
                  <c:v>8192</c:v>
                </c:pt>
                <c:pt idx="17940">
                  <c:v>8192</c:v>
                </c:pt>
                <c:pt idx="17941">
                  <c:v>8192</c:v>
                </c:pt>
                <c:pt idx="17942">
                  <c:v>8192</c:v>
                </c:pt>
                <c:pt idx="17943">
                  <c:v>8192</c:v>
                </c:pt>
                <c:pt idx="17944">
                  <c:v>8192</c:v>
                </c:pt>
                <c:pt idx="17945">
                  <c:v>8192</c:v>
                </c:pt>
                <c:pt idx="17946">
                  <c:v>12288</c:v>
                </c:pt>
                <c:pt idx="17947">
                  <c:v>12288</c:v>
                </c:pt>
                <c:pt idx="17948">
                  <c:v>12288</c:v>
                </c:pt>
                <c:pt idx="17949">
                  <c:v>12288</c:v>
                </c:pt>
                <c:pt idx="17950">
                  <c:v>8192</c:v>
                </c:pt>
                <c:pt idx="17951">
                  <c:v>8192</c:v>
                </c:pt>
                <c:pt idx="17952">
                  <c:v>12288</c:v>
                </c:pt>
                <c:pt idx="17953">
                  <c:v>12288</c:v>
                </c:pt>
                <c:pt idx="17954">
                  <c:v>8192</c:v>
                </c:pt>
                <c:pt idx="17955">
                  <c:v>8192</c:v>
                </c:pt>
                <c:pt idx="17956">
                  <c:v>12288</c:v>
                </c:pt>
                <c:pt idx="17957">
                  <c:v>12288</c:v>
                </c:pt>
                <c:pt idx="17958">
                  <c:v>8192</c:v>
                </c:pt>
                <c:pt idx="17959">
                  <c:v>8192</c:v>
                </c:pt>
                <c:pt idx="17960">
                  <c:v>8192</c:v>
                </c:pt>
                <c:pt idx="17961">
                  <c:v>8192</c:v>
                </c:pt>
                <c:pt idx="17962">
                  <c:v>8192</c:v>
                </c:pt>
                <c:pt idx="17963">
                  <c:v>8192</c:v>
                </c:pt>
                <c:pt idx="17964">
                  <c:v>8192</c:v>
                </c:pt>
                <c:pt idx="17965">
                  <c:v>8192</c:v>
                </c:pt>
                <c:pt idx="17966">
                  <c:v>8192</c:v>
                </c:pt>
                <c:pt idx="17967">
                  <c:v>8192</c:v>
                </c:pt>
                <c:pt idx="17968">
                  <c:v>8192</c:v>
                </c:pt>
                <c:pt idx="17969">
                  <c:v>8192</c:v>
                </c:pt>
                <c:pt idx="17970">
                  <c:v>8192</c:v>
                </c:pt>
                <c:pt idx="17971">
                  <c:v>8192</c:v>
                </c:pt>
                <c:pt idx="17972">
                  <c:v>8192</c:v>
                </c:pt>
                <c:pt idx="17973">
                  <c:v>8192</c:v>
                </c:pt>
                <c:pt idx="17974">
                  <c:v>8192</c:v>
                </c:pt>
                <c:pt idx="17975">
                  <c:v>8192</c:v>
                </c:pt>
                <c:pt idx="17976">
                  <c:v>8192</c:v>
                </c:pt>
                <c:pt idx="17977">
                  <c:v>8192</c:v>
                </c:pt>
                <c:pt idx="17978">
                  <c:v>12288</c:v>
                </c:pt>
                <c:pt idx="17979">
                  <c:v>8192</c:v>
                </c:pt>
                <c:pt idx="17980">
                  <c:v>8192</c:v>
                </c:pt>
                <c:pt idx="17981">
                  <c:v>8192</c:v>
                </c:pt>
                <c:pt idx="17982">
                  <c:v>8192</c:v>
                </c:pt>
                <c:pt idx="17983">
                  <c:v>8192</c:v>
                </c:pt>
                <c:pt idx="17984">
                  <c:v>8192</c:v>
                </c:pt>
                <c:pt idx="17985">
                  <c:v>8192</c:v>
                </c:pt>
                <c:pt idx="17986">
                  <c:v>12288</c:v>
                </c:pt>
                <c:pt idx="17987">
                  <c:v>8192</c:v>
                </c:pt>
                <c:pt idx="17988">
                  <c:v>8192</c:v>
                </c:pt>
                <c:pt idx="17989">
                  <c:v>8192</c:v>
                </c:pt>
                <c:pt idx="17990">
                  <c:v>8192</c:v>
                </c:pt>
                <c:pt idx="17991">
                  <c:v>8192</c:v>
                </c:pt>
                <c:pt idx="17992">
                  <c:v>4096</c:v>
                </c:pt>
                <c:pt idx="17993">
                  <c:v>4096</c:v>
                </c:pt>
                <c:pt idx="17994">
                  <c:v>4096</c:v>
                </c:pt>
                <c:pt idx="17995">
                  <c:v>4096</c:v>
                </c:pt>
                <c:pt idx="17996">
                  <c:v>4096</c:v>
                </c:pt>
                <c:pt idx="17997">
                  <c:v>4096</c:v>
                </c:pt>
                <c:pt idx="17998">
                  <c:v>4096</c:v>
                </c:pt>
                <c:pt idx="17999">
                  <c:v>4096</c:v>
                </c:pt>
                <c:pt idx="18000">
                  <c:v>4096</c:v>
                </c:pt>
                <c:pt idx="18001">
                  <c:v>4096</c:v>
                </c:pt>
                <c:pt idx="18002">
                  <c:v>12288</c:v>
                </c:pt>
                <c:pt idx="18003">
                  <c:v>12288</c:v>
                </c:pt>
                <c:pt idx="18004">
                  <c:v>12288</c:v>
                </c:pt>
                <c:pt idx="18005">
                  <c:v>12288</c:v>
                </c:pt>
                <c:pt idx="18006">
                  <c:v>4096</c:v>
                </c:pt>
                <c:pt idx="18007">
                  <c:v>4096</c:v>
                </c:pt>
                <c:pt idx="18008">
                  <c:v>4096</c:v>
                </c:pt>
                <c:pt idx="18009">
                  <c:v>4096</c:v>
                </c:pt>
                <c:pt idx="18010">
                  <c:v>12288</c:v>
                </c:pt>
                <c:pt idx="18011">
                  <c:v>4096</c:v>
                </c:pt>
                <c:pt idx="18012">
                  <c:v>4096</c:v>
                </c:pt>
                <c:pt idx="18013">
                  <c:v>4096</c:v>
                </c:pt>
                <c:pt idx="18014">
                  <c:v>4096</c:v>
                </c:pt>
                <c:pt idx="18015">
                  <c:v>4096</c:v>
                </c:pt>
                <c:pt idx="18016">
                  <c:v>4096</c:v>
                </c:pt>
                <c:pt idx="18017">
                  <c:v>4096</c:v>
                </c:pt>
                <c:pt idx="18018">
                  <c:v>4096</c:v>
                </c:pt>
                <c:pt idx="18019">
                  <c:v>4096</c:v>
                </c:pt>
                <c:pt idx="18020">
                  <c:v>4096</c:v>
                </c:pt>
                <c:pt idx="18021">
                  <c:v>4096</c:v>
                </c:pt>
                <c:pt idx="18022">
                  <c:v>4096</c:v>
                </c:pt>
                <c:pt idx="18023">
                  <c:v>4096</c:v>
                </c:pt>
                <c:pt idx="18024">
                  <c:v>8192</c:v>
                </c:pt>
                <c:pt idx="18025">
                  <c:v>8192</c:v>
                </c:pt>
                <c:pt idx="18026">
                  <c:v>8192</c:v>
                </c:pt>
                <c:pt idx="18027">
                  <c:v>8192</c:v>
                </c:pt>
                <c:pt idx="18028">
                  <c:v>4096</c:v>
                </c:pt>
                <c:pt idx="18029">
                  <c:v>4096</c:v>
                </c:pt>
                <c:pt idx="18030">
                  <c:v>8192</c:v>
                </c:pt>
                <c:pt idx="18031">
                  <c:v>4096</c:v>
                </c:pt>
                <c:pt idx="18032">
                  <c:v>4096</c:v>
                </c:pt>
                <c:pt idx="18033">
                  <c:v>4096</c:v>
                </c:pt>
                <c:pt idx="18034">
                  <c:v>4096</c:v>
                </c:pt>
                <c:pt idx="18035">
                  <c:v>4096</c:v>
                </c:pt>
                <c:pt idx="18036">
                  <c:v>4096</c:v>
                </c:pt>
                <c:pt idx="18037">
                  <c:v>4096</c:v>
                </c:pt>
                <c:pt idx="18038">
                  <c:v>4096</c:v>
                </c:pt>
                <c:pt idx="18039">
                  <c:v>4096</c:v>
                </c:pt>
                <c:pt idx="18040">
                  <c:v>4096</c:v>
                </c:pt>
                <c:pt idx="18041">
                  <c:v>4096</c:v>
                </c:pt>
                <c:pt idx="18042">
                  <c:v>4096</c:v>
                </c:pt>
                <c:pt idx="18043">
                  <c:v>4096</c:v>
                </c:pt>
                <c:pt idx="18044">
                  <c:v>4096</c:v>
                </c:pt>
                <c:pt idx="18045">
                  <c:v>4096</c:v>
                </c:pt>
                <c:pt idx="18046">
                  <c:v>4096</c:v>
                </c:pt>
                <c:pt idx="18047">
                  <c:v>4096</c:v>
                </c:pt>
                <c:pt idx="18048">
                  <c:v>4096</c:v>
                </c:pt>
                <c:pt idx="18049">
                  <c:v>8192</c:v>
                </c:pt>
                <c:pt idx="18050">
                  <c:v>8192</c:v>
                </c:pt>
                <c:pt idx="18051">
                  <c:v>8192</c:v>
                </c:pt>
                <c:pt idx="18052">
                  <c:v>8192</c:v>
                </c:pt>
                <c:pt idx="18053">
                  <c:v>4096</c:v>
                </c:pt>
                <c:pt idx="18054">
                  <c:v>8192</c:v>
                </c:pt>
                <c:pt idx="18055">
                  <c:v>8192</c:v>
                </c:pt>
                <c:pt idx="18056">
                  <c:v>8192</c:v>
                </c:pt>
                <c:pt idx="18057">
                  <c:v>4096</c:v>
                </c:pt>
                <c:pt idx="18058">
                  <c:v>8192</c:v>
                </c:pt>
                <c:pt idx="18059">
                  <c:v>8192</c:v>
                </c:pt>
                <c:pt idx="18060">
                  <c:v>8192</c:v>
                </c:pt>
                <c:pt idx="18061">
                  <c:v>8192</c:v>
                </c:pt>
                <c:pt idx="18062">
                  <c:v>8192</c:v>
                </c:pt>
                <c:pt idx="18063">
                  <c:v>4096</c:v>
                </c:pt>
                <c:pt idx="18064">
                  <c:v>4096</c:v>
                </c:pt>
                <c:pt idx="18065">
                  <c:v>4096</c:v>
                </c:pt>
                <c:pt idx="18066">
                  <c:v>4096</c:v>
                </c:pt>
                <c:pt idx="18067">
                  <c:v>12288</c:v>
                </c:pt>
                <c:pt idx="18068">
                  <c:v>12288</c:v>
                </c:pt>
                <c:pt idx="18069">
                  <c:v>4096</c:v>
                </c:pt>
                <c:pt idx="18070">
                  <c:v>12288</c:v>
                </c:pt>
                <c:pt idx="18071">
                  <c:v>12288</c:v>
                </c:pt>
                <c:pt idx="18072">
                  <c:v>8192</c:v>
                </c:pt>
                <c:pt idx="18073">
                  <c:v>8192</c:v>
                </c:pt>
                <c:pt idx="18074">
                  <c:v>8192</c:v>
                </c:pt>
                <c:pt idx="18075">
                  <c:v>8192</c:v>
                </c:pt>
                <c:pt idx="18076">
                  <c:v>8192</c:v>
                </c:pt>
                <c:pt idx="18077">
                  <c:v>8192</c:v>
                </c:pt>
                <c:pt idx="18078">
                  <c:v>8192</c:v>
                </c:pt>
                <c:pt idx="18079">
                  <c:v>8192</c:v>
                </c:pt>
                <c:pt idx="18080">
                  <c:v>8192</c:v>
                </c:pt>
                <c:pt idx="18081">
                  <c:v>8192</c:v>
                </c:pt>
                <c:pt idx="18082">
                  <c:v>8192</c:v>
                </c:pt>
                <c:pt idx="18083">
                  <c:v>4096</c:v>
                </c:pt>
                <c:pt idx="18084">
                  <c:v>12288</c:v>
                </c:pt>
                <c:pt idx="18085">
                  <c:v>8192</c:v>
                </c:pt>
                <c:pt idx="18086">
                  <c:v>12288</c:v>
                </c:pt>
                <c:pt idx="18087">
                  <c:v>12288</c:v>
                </c:pt>
                <c:pt idx="18088">
                  <c:v>12288</c:v>
                </c:pt>
                <c:pt idx="18089">
                  <c:v>12288</c:v>
                </c:pt>
                <c:pt idx="18090">
                  <c:v>8192</c:v>
                </c:pt>
                <c:pt idx="18091">
                  <c:v>8192</c:v>
                </c:pt>
                <c:pt idx="18092">
                  <c:v>8192</c:v>
                </c:pt>
                <c:pt idx="18093">
                  <c:v>8192</c:v>
                </c:pt>
                <c:pt idx="18094">
                  <c:v>8192</c:v>
                </c:pt>
                <c:pt idx="18095">
                  <c:v>8192</c:v>
                </c:pt>
                <c:pt idx="18096">
                  <c:v>8192</c:v>
                </c:pt>
                <c:pt idx="18097">
                  <c:v>8192</c:v>
                </c:pt>
                <c:pt idx="18098">
                  <c:v>8192</c:v>
                </c:pt>
                <c:pt idx="18099">
                  <c:v>8192</c:v>
                </c:pt>
                <c:pt idx="18100">
                  <c:v>8192</c:v>
                </c:pt>
                <c:pt idx="18101">
                  <c:v>8192</c:v>
                </c:pt>
                <c:pt idx="18102">
                  <c:v>8192</c:v>
                </c:pt>
                <c:pt idx="18103">
                  <c:v>12288</c:v>
                </c:pt>
                <c:pt idx="18104">
                  <c:v>12288</c:v>
                </c:pt>
                <c:pt idx="18105">
                  <c:v>12288</c:v>
                </c:pt>
                <c:pt idx="18106">
                  <c:v>8192</c:v>
                </c:pt>
                <c:pt idx="18107">
                  <c:v>8192</c:v>
                </c:pt>
                <c:pt idx="18108">
                  <c:v>12288</c:v>
                </c:pt>
                <c:pt idx="18109">
                  <c:v>8192</c:v>
                </c:pt>
                <c:pt idx="18110">
                  <c:v>12288</c:v>
                </c:pt>
                <c:pt idx="18111">
                  <c:v>8192</c:v>
                </c:pt>
                <c:pt idx="18112">
                  <c:v>4096</c:v>
                </c:pt>
                <c:pt idx="18113">
                  <c:v>4096</c:v>
                </c:pt>
                <c:pt idx="18114">
                  <c:v>4096</c:v>
                </c:pt>
                <c:pt idx="18115">
                  <c:v>4096</c:v>
                </c:pt>
                <c:pt idx="18116">
                  <c:v>8192</c:v>
                </c:pt>
                <c:pt idx="18117">
                  <c:v>8192</c:v>
                </c:pt>
                <c:pt idx="18118">
                  <c:v>8192</c:v>
                </c:pt>
                <c:pt idx="18119">
                  <c:v>8192</c:v>
                </c:pt>
                <c:pt idx="18120">
                  <c:v>8192</c:v>
                </c:pt>
                <c:pt idx="18121">
                  <c:v>8192</c:v>
                </c:pt>
                <c:pt idx="18122">
                  <c:v>8192</c:v>
                </c:pt>
                <c:pt idx="18123">
                  <c:v>8192</c:v>
                </c:pt>
                <c:pt idx="18124">
                  <c:v>8192</c:v>
                </c:pt>
                <c:pt idx="18125">
                  <c:v>8192</c:v>
                </c:pt>
                <c:pt idx="18126">
                  <c:v>8192</c:v>
                </c:pt>
                <c:pt idx="18127">
                  <c:v>8192</c:v>
                </c:pt>
                <c:pt idx="18128">
                  <c:v>8192</c:v>
                </c:pt>
                <c:pt idx="18129">
                  <c:v>4096</c:v>
                </c:pt>
                <c:pt idx="18130">
                  <c:v>8192</c:v>
                </c:pt>
                <c:pt idx="18131">
                  <c:v>4096</c:v>
                </c:pt>
                <c:pt idx="18132">
                  <c:v>4096</c:v>
                </c:pt>
                <c:pt idx="18133">
                  <c:v>4096</c:v>
                </c:pt>
                <c:pt idx="18134">
                  <c:v>8192</c:v>
                </c:pt>
                <c:pt idx="18135">
                  <c:v>8192</c:v>
                </c:pt>
                <c:pt idx="18136">
                  <c:v>8192</c:v>
                </c:pt>
                <c:pt idx="18137">
                  <c:v>8192</c:v>
                </c:pt>
                <c:pt idx="18138">
                  <c:v>8192</c:v>
                </c:pt>
                <c:pt idx="18139">
                  <c:v>8192</c:v>
                </c:pt>
                <c:pt idx="18140">
                  <c:v>8192</c:v>
                </c:pt>
                <c:pt idx="18141">
                  <c:v>8192</c:v>
                </c:pt>
                <c:pt idx="18142">
                  <c:v>8192</c:v>
                </c:pt>
                <c:pt idx="18143">
                  <c:v>8192</c:v>
                </c:pt>
                <c:pt idx="18144">
                  <c:v>8192</c:v>
                </c:pt>
                <c:pt idx="18145">
                  <c:v>8192</c:v>
                </c:pt>
                <c:pt idx="18146">
                  <c:v>8192</c:v>
                </c:pt>
                <c:pt idx="18147">
                  <c:v>8192</c:v>
                </c:pt>
                <c:pt idx="18148">
                  <c:v>8192</c:v>
                </c:pt>
                <c:pt idx="18149">
                  <c:v>4096</c:v>
                </c:pt>
                <c:pt idx="18150">
                  <c:v>12288</c:v>
                </c:pt>
                <c:pt idx="18151">
                  <c:v>12288</c:v>
                </c:pt>
                <c:pt idx="18152">
                  <c:v>12288</c:v>
                </c:pt>
                <c:pt idx="18153">
                  <c:v>8192</c:v>
                </c:pt>
                <c:pt idx="18154">
                  <c:v>8192</c:v>
                </c:pt>
                <c:pt idx="18155">
                  <c:v>12288</c:v>
                </c:pt>
                <c:pt idx="18156">
                  <c:v>8192</c:v>
                </c:pt>
                <c:pt idx="18157">
                  <c:v>8192</c:v>
                </c:pt>
                <c:pt idx="18158">
                  <c:v>8192</c:v>
                </c:pt>
                <c:pt idx="18159">
                  <c:v>8192</c:v>
                </c:pt>
                <c:pt idx="18160">
                  <c:v>12288</c:v>
                </c:pt>
                <c:pt idx="18161">
                  <c:v>4096</c:v>
                </c:pt>
                <c:pt idx="18162">
                  <c:v>4096</c:v>
                </c:pt>
                <c:pt idx="18163">
                  <c:v>4096</c:v>
                </c:pt>
                <c:pt idx="18164">
                  <c:v>4096</c:v>
                </c:pt>
                <c:pt idx="18165">
                  <c:v>8192</c:v>
                </c:pt>
                <c:pt idx="18166">
                  <c:v>8192</c:v>
                </c:pt>
                <c:pt idx="18167">
                  <c:v>12288</c:v>
                </c:pt>
                <c:pt idx="18168">
                  <c:v>12288</c:v>
                </c:pt>
                <c:pt idx="18169">
                  <c:v>8192</c:v>
                </c:pt>
                <c:pt idx="18170">
                  <c:v>8192</c:v>
                </c:pt>
                <c:pt idx="18171">
                  <c:v>12288</c:v>
                </c:pt>
                <c:pt idx="18172">
                  <c:v>8192</c:v>
                </c:pt>
                <c:pt idx="18173">
                  <c:v>8192</c:v>
                </c:pt>
                <c:pt idx="18174">
                  <c:v>12288</c:v>
                </c:pt>
                <c:pt idx="18175">
                  <c:v>4096</c:v>
                </c:pt>
                <c:pt idx="18176">
                  <c:v>12288</c:v>
                </c:pt>
                <c:pt idx="18177">
                  <c:v>12288</c:v>
                </c:pt>
                <c:pt idx="18178">
                  <c:v>12288</c:v>
                </c:pt>
                <c:pt idx="18179">
                  <c:v>12288</c:v>
                </c:pt>
                <c:pt idx="18180">
                  <c:v>12288</c:v>
                </c:pt>
                <c:pt idx="18181">
                  <c:v>8192</c:v>
                </c:pt>
                <c:pt idx="18182">
                  <c:v>4096</c:v>
                </c:pt>
                <c:pt idx="18183">
                  <c:v>8192</c:v>
                </c:pt>
                <c:pt idx="18184">
                  <c:v>8192</c:v>
                </c:pt>
                <c:pt idx="18185">
                  <c:v>8192</c:v>
                </c:pt>
                <c:pt idx="18186">
                  <c:v>8192</c:v>
                </c:pt>
                <c:pt idx="18187">
                  <c:v>8192</c:v>
                </c:pt>
                <c:pt idx="18188">
                  <c:v>4096</c:v>
                </c:pt>
                <c:pt idx="18189">
                  <c:v>4096</c:v>
                </c:pt>
                <c:pt idx="18190">
                  <c:v>4096</c:v>
                </c:pt>
                <c:pt idx="18191">
                  <c:v>4096</c:v>
                </c:pt>
                <c:pt idx="18192">
                  <c:v>8192</c:v>
                </c:pt>
                <c:pt idx="18193">
                  <c:v>12288</c:v>
                </c:pt>
                <c:pt idx="18194">
                  <c:v>4096</c:v>
                </c:pt>
                <c:pt idx="18195">
                  <c:v>4096</c:v>
                </c:pt>
                <c:pt idx="18196">
                  <c:v>4096</c:v>
                </c:pt>
                <c:pt idx="18197">
                  <c:v>4096</c:v>
                </c:pt>
                <c:pt idx="18198">
                  <c:v>12288</c:v>
                </c:pt>
                <c:pt idx="18199">
                  <c:v>8192</c:v>
                </c:pt>
                <c:pt idx="18200">
                  <c:v>12288</c:v>
                </c:pt>
                <c:pt idx="18201">
                  <c:v>12288</c:v>
                </c:pt>
                <c:pt idx="18202">
                  <c:v>12288</c:v>
                </c:pt>
                <c:pt idx="18203">
                  <c:v>12288</c:v>
                </c:pt>
                <c:pt idx="18204">
                  <c:v>4096</c:v>
                </c:pt>
                <c:pt idx="18205">
                  <c:v>4096</c:v>
                </c:pt>
                <c:pt idx="18206">
                  <c:v>4096</c:v>
                </c:pt>
                <c:pt idx="18207">
                  <c:v>4096</c:v>
                </c:pt>
                <c:pt idx="18208">
                  <c:v>4096</c:v>
                </c:pt>
                <c:pt idx="18209">
                  <c:v>4096</c:v>
                </c:pt>
                <c:pt idx="18210">
                  <c:v>8192</c:v>
                </c:pt>
                <c:pt idx="18211">
                  <c:v>12288</c:v>
                </c:pt>
                <c:pt idx="18212">
                  <c:v>8192</c:v>
                </c:pt>
                <c:pt idx="18213">
                  <c:v>12288</c:v>
                </c:pt>
                <c:pt idx="18214">
                  <c:v>12288</c:v>
                </c:pt>
                <c:pt idx="18215">
                  <c:v>8192</c:v>
                </c:pt>
                <c:pt idx="18216">
                  <c:v>8192</c:v>
                </c:pt>
                <c:pt idx="18217">
                  <c:v>12288</c:v>
                </c:pt>
                <c:pt idx="18218">
                  <c:v>8192</c:v>
                </c:pt>
                <c:pt idx="18219">
                  <c:v>8192</c:v>
                </c:pt>
                <c:pt idx="18220">
                  <c:v>8192</c:v>
                </c:pt>
                <c:pt idx="18221">
                  <c:v>8192</c:v>
                </c:pt>
                <c:pt idx="18222">
                  <c:v>8192</c:v>
                </c:pt>
                <c:pt idx="18223">
                  <c:v>8192</c:v>
                </c:pt>
                <c:pt idx="18224">
                  <c:v>8192</c:v>
                </c:pt>
                <c:pt idx="18225">
                  <c:v>8192</c:v>
                </c:pt>
                <c:pt idx="18226">
                  <c:v>12288</c:v>
                </c:pt>
                <c:pt idx="18227">
                  <c:v>4096</c:v>
                </c:pt>
                <c:pt idx="18228">
                  <c:v>8192</c:v>
                </c:pt>
                <c:pt idx="18229">
                  <c:v>8192</c:v>
                </c:pt>
                <c:pt idx="18230">
                  <c:v>8192</c:v>
                </c:pt>
                <c:pt idx="18231">
                  <c:v>8192</c:v>
                </c:pt>
                <c:pt idx="18232">
                  <c:v>8192</c:v>
                </c:pt>
                <c:pt idx="18233">
                  <c:v>8192</c:v>
                </c:pt>
                <c:pt idx="18234">
                  <c:v>8192</c:v>
                </c:pt>
                <c:pt idx="18235">
                  <c:v>8192</c:v>
                </c:pt>
                <c:pt idx="18236">
                  <c:v>8192</c:v>
                </c:pt>
                <c:pt idx="18237">
                  <c:v>8192</c:v>
                </c:pt>
                <c:pt idx="18238">
                  <c:v>8192</c:v>
                </c:pt>
                <c:pt idx="18239">
                  <c:v>4096</c:v>
                </c:pt>
                <c:pt idx="18240">
                  <c:v>4096</c:v>
                </c:pt>
                <c:pt idx="18241">
                  <c:v>4096</c:v>
                </c:pt>
                <c:pt idx="18242">
                  <c:v>4096</c:v>
                </c:pt>
                <c:pt idx="18243">
                  <c:v>12288</c:v>
                </c:pt>
                <c:pt idx="18244">
                  <c:v>12288</c:v>
                </c:pt>
                <c:pt idx="18245">
                  <c:v>12288</c:v>
                </c:pt>
                <c:pt idx="18246">
                  <c:v>12288</c:v>
                </c:pt>
                <c:pt idx="18247">
                  <c:v>8192</c:v>
                </c:pt>
                <c:pt idx="18248">
                  <c:v>8192</c:v>
                </c:pt>
                <c:pt idx="18249">
                  <c:v>8192</c:v>
                </c:pt>
                <c:pt idx="18250">
                  <c:v>8192</c:v>
                </c:pt>
                <c:pt idx="18251">
                  <c:v>8192</c:v>
                </c:pt>
                <c:pt idx="18252">
                  <c:v>8192</c:v>
                </c:pt>
                <c:pt idx="18253">
                  <c:v>8192</c:v>
                </c:pt>
                <c:pt idx="18254">
                  <c:v>8192</c:v>
                </c:pt>
                <c:pt idx="18255">
                  <c:v>8192</c:v>
                </c:pt>
                <c:pt idx="18256">
                  <c:v>8192</c:v>
                </c:pt>
                <c:pt idx="18257">
                  <c:v>8192</c:v>
                </c:pt>
                <c:pt idx="18258">
                  <c:v>8192</c:v>
                </c:pt>
                <c:pt idx="18259">
                  <c:v>12288</c:v>
                </c:pt>
                <c:pt idx="18260">
                  <c:v>8192</c:v>
                </c:pt>
                <c:pt idx="18261">
                  <c:v>4096</c:v>
                </c:pt>
                <c:pt idx="18262">
                  <c:v>8192</c:v>
                </c:pt>
                <c:pt idx="18263">
                  <c:v>8192</c:v>
                </c:pt>
                <c:pt idx="18264">
                  <c:v>8192</c:v>
                </c:pt>
                <c:pt idx="18265">
                  <c:v>8192</c:v>
                </c:pt>
                <c:pt idx="18266">
                  <c:v>8192</c:v>
                </c:pt>
                <c:pt idx="18267">
                  <c:v>8192</c:v>
                </c:pt>
                <c:pt idx="18268">
                  <c:v>12288</c:v>
                </c:pt>
                <c:pt idx="18269">
                  <c:v>4096</c:v>
                </c:pt>
                <c:pt idx="18270">
                  <c:v>4096</c:v>
                </c:pt>
                <c:pt idx="18271">
                  <c:v>4096</c:v>
                </c:pt>
                <c:pt idx="18272">
                  <c:v>4096</c:v>
                </c:pt>
                <c:pt idx="18273">
                  <c:v>8192</c:v>
                </c:pt>
                <c:pt idx="18274">
                  <c:v>8192</c:v>
                </c:pt>
                <c:pt idx="18275">
                  <c:v>8192</c:v>
                </c:pt>
                <c:pt idx="18276">
                  <c:v>8192</c:v>
                </c:pt>
                <c:pt idx="18277">
                  <c:v>8192</c:v>
                </c:pt>
                <c:pt idx="18278">
                  <c:v>8192</c:v>
                </c:pt>
                <c:pt idx="18279">
                  <c:v>8192</c:v>
                </c:pt>
                <c:pt idx="18280">
                  <c:v>8192</c:v>
                </c:pt>
                <c:pt idx="18281">
                  <c:v>8192</c:v>
                </c:pt>
                <c:pt idx="18282">
                  <c:v>8192</c:v>
                </c:pt>
                <c:pt idx="18283">
                  <c:v>8192</c:v>
                </c:pt>
                <c:pt idx="18284">
                  <c:v>4096</c:v>
                </c:pt>
                <c:pt idx="18285">
                  <c:v>4096</c:v>
                </c:pt>
                <c:pt idx="18286">
                  <c:v>4096</c:v>
                </c:pt>
                <c:pt idx="18287">
                  <c:v>4096</c:v>
                </c:pt>
                <c:pt idx="18288">
                  <c:v>4096</c:v>
                </c:pt>
                <c:pt idx="18289">
                  <c:v>4096</c:v>
                </c:pt>
                <c:pt idx="18290">
                  <c:v>4096</c:v>
                </c:pt>
                <c:pt idx="18291">
                  <c:v>4096</c:v>
                </c:pt>
                <c:pt idx="18292">
                  <c:v>4096</c:v>
                </c:pt>
                <c:pt idx="18293">
                  <c:v>8192</c:v>
                </c:pt>
                <c:pt idx="18294">
                  <c:v>8192</c:v>
                </c:pt>
                <c:pt idx="18295">
                  <c:v>8192</c:v>
                </c:pt>
                <c:pt idx="18296">
                  <c:v>8192</c:v>
                </c:pt>
                <c:pt idx="18297">
                  <c:v>8192</c:v>
                </c:pt>
                <c:pt idx="18298">
                  <c:v>8192</c:v>
                </c:pt>
                <c:pt idx="18299">
                  <c:v>8192</c:v>
                </c:pt>
                <c:pt idx="18300">
                  <c:v>8192</c:v>
                </c:pt>
                <c:pt idx="18301">
                  <c:v>16384</c:v>
                </c:pt>
                <c:pt idx="18302">
                  <c:v>16384</c:v>
                </c:pt>
                <c:pt idx="18303">
                  <c:v>16384</c:v>
                </c:pt>
                <c:pt idx="18304">
                  <c:v>16384</c:v>
                </c:pt>
                <c:pt idx="18305">
                  <c:v>4096</c:v>
                </c:pt>
                <c:pt idx="18306">
                  <c:v>12288</c:v>
                </c:pt>
                <c:pt idx="18307">
                  <c:v>12288</c:v>
                </c:pt>
                <c:pt idx="18308">
                  <c:v>8192</c:v>
                </c:pt>
                <c:pt idx="18309">
                  <c:v>12288</c:v>
                </c:pt>
                <c:pt idx="18310">
                  <c:v>12288</c:v>
                </c:pt>
                <c:pt idx="18311">
                  <c:v>8192</c:v>
                </c:pt>
                <c:pt idx="18312">
                  <c:v>8192</c:v>
                </c:pt>
                <c:pt idx="18313">
                  <c:v>8192</c:v>
                </c:pt>
                <c:pt idx="18314">
                  <c:v>8192</c:v>
                </c:pt>
                <c:pt idx="18315">
                  <c:v>8192</c:v>
                </c:pt>
                <c:pt idx="18316">
                  <c:v>4096</c:v>
                </c:pt>
                <c:pt idx="18317">
                  <c:v>4096</c:v>
                </c:pt>
                <c:pt idx="18318">
                  <c:v>4096</c:v>
                </c:pt>
                <c:pt idx="18319">
                  <c:v>4096</c:v>
                </c:pt>
                <c:pt idx="18320">
                  <c:v>8192</c:v>
                </c:pt>
                <c:pt idx="18321">
                  <c:v>8192</c:v>
                </c:pt>
                <c:pt idx="18322">
                  <c:v>8192</c:v>
                </c:pt>
                <c:pt idx="18323">
                  <c:v>8192</c:v>
                </c:pt>
                <c:pt idx="18324">
                  <c:v>8192</c:v>
                </c:pt>
                <c:pt idx="18325">
                  <c:v>4096</c:v>
                </c:pt>
                <c:pt idx="18326">
                  <c:v>8192</c:v>
                </c:pt>
                <c:pt idx="18327">
                  <c:v>8192</c:v>
                </c:pt>
                <c:pt idx="18328">
                  <c:v>4096</c:v>
                </c:pt>
                <c:pt idx="18329">
                  <c:v>16384</c:v>
                </c:pt>
                <c:pt idx="18330">
                  <c:v>12288</c:v>
                </c:pt>
                <c:pt idx="18331">
                  <c:v>12288</c:v>
                </c:pt>
                <c:pt idx="18332">
                  <c:v>12288</c:v>
                </c:pt>
                <c:pt idx="18333">
                  <c:v>12288</c:v>
                </c:pt>
                <c:pt idx="18334">
                  <c:v>12288</c:v>
                </c:pt>
                <c:pt idx="18335">
                  <c:v>8192</c:v>
                </c:pt>
                <c:pt idx="18336">
                  <c:v>8192</c:v>
                </c:pt>
                <c:pt idx="18337">
                  <c:v>8192</c:v>
                </c:pt>
                <c:pt idx="18338">
                  <c:v>8192</c:v>
                </c:pt>
                <c:pt idx="18339">
                  <c:v>8192</c:v>
                </c:pt>
                <c:pt idx="18340">
                  <c:v>8192</c:v>
                </c:pt>
                <c:pt idx="18341">
                  <c:v>8192</c:v>
                </c:pt>
                <c:pt idx="18342">
                  <c:v>4096</c:v>
                </c:pt>
                <c:pt idx="18343">
                  <c:v>4096</c:v>
                </c:pt>
                <c:pt idx="18344">
                  <c:v>8192</c:v>
                </c:pt>
                <c:pt idx="18345">
                  <c:v>4096</c:v>
                </c:pt>
                <c:pt idx="18346">
                  <c:v>4096</c:v>
                </c:pt>
                <c:pt idx="18347">
                  <c:v>8192</c:v>
                </c:pt>
                <c:pt idx="18348">
                  <c:v>8192</c:v>
                </c:pt>
                <c:pt idx="18349">
                  <c:v>8192</c:v>
                </c:pt>
                <c:pt idx="18350">
                  <c:v>8192</c:v>
                </c:pt>
                <c:pt idx="18351">
                  <c:v>8192</c:v>
                </c:pt>
                <c:pt idx="18352">
                  <c:v>8192</c:v>
                </c:pt>
                <c:pt idx="18353">
                  <c:v>8192</c:v>
                </c:pt>
                <c:pt idx="18354">
                  <c:v>8192</c:v>
                </c:pt>
                <c:pt idx="18355">
                  <c:v>8192</c:v>
                </c:pt>
                <c:pt idx="18356">
                  <c:v>8192</c:v>
                </c:pt>
                <c:pt idx="18357">
                  <c:v>8192</c:v>
                </c:pt>
                <c:pt idx="18358">
                  <c:v>8192</c:v>
                </c:pt>
                <c:pt idx="18359">
                  <c:v>8192</c:v>
                </c:pt>
                <c:pt idx="18360">
                  <c:v>8192</c:v>
                </c:pt>
                <c:pt idx="18361">
                  <c:v>8192</c:v>
                </c:pt>
                <c:pt idx="18362">
                  <c:v>8192</c:v>
                </c:pt>
                <c:pt idx="18363">
                  <c:v>8192</c:v>
                </c:pt>
                <c:pt idx="18364">
                  <c:v>8192</c:v>
                </c:pt>
                <c:pt idx="18365">
                  <c:v>12288</c:v>
                </c:pt>
                <c:pt idx="18366">
                  <c:v>12288</c:v>
                </c:pt>
                <c:pt idx="18367">
                  <c:v>12288</c:v>
                </c:pt>
                <c:pt idx="18368">
                  <c:v>12288</c:v>
                </c:pt>
                <c:pt idx="18369">
                  <c:v>4096</c:v>
                </c:pt>
                <c:pt idx="18370">
                  <c:v>12288</c:v>
                </c:pt>
                <c:pt idx="18371">
                  <c:v>12288</c:v>
                </c:pt>
                <c:pt idx="18372">
                  <c:v>12288</c:v>
                </c:pt>
                <c:pt idx="18373">
                  <c:v>12288</c:v>
                </c:pt>
                <c:pt idx="18374">
                  <c:v>12288</c:v>
                </c:pt>
                <c:pt idx="18375">
                  <c:v>8192</c:v>
                </c:pt>
                <c:pt idx="18376">
                  <c:v>4096</c:v>
                </c:pt>
                <c:pt idx="18377">
                  <c:v>4096</c:v>
                </c:pt>
                <c:pt idx="18378">
                  <c:v>4096</c:v>
                </c:pt>
                <c:pt idx="18379">
                  <c:v>4096</c:v>
                </c:pt>
                <c:pt idx="18380">
                  <c:v>8192</c:v>
                </c:pt>
                <c:pt idx="18381">
                  <c:v>8192</c:v>
                </c:pt>
                <c:pt idx="18382">
                  <c:v>8192</c:v>
                </c:pt>
                <c:pt idx="18383">
                  <c:v>8192</c:v>
                </c:pt>
                <c:pt idx="18384">
                  <c:v>8192</c:v>
                </c:pt>
                <c:pt idx="18385">
                  <c:v>4096</c:v>
                </c:pt>
                <c:pt idx="18386">
                  <c:v>12288</c:v>
                </c:pt>
                <c:pt idx="18387">
                  <c:v>4096</c:v>
                </c:pt>
                <c:pt idx="18388">
                  <c:v>12288</c:v>
                </c:pt>
                <c:pt idx="18389">
                  <c:v>12288</c:v>
                </c:pt>
                <c:pt idx="18390">
                  <c:v>4096</c:v>
                </c:pt>
                <c:pt idx="18391">
                  <c:v>12288</c:v>
                </c:pt>
                <c:pt idx="18392">
                  <c:v>4096</c:v>
                </c:pt>
                <c:pt idx="18393">
                  <c:v>8192</c:v>
                </c:pt>
                <c:pt idx="18394">
                  <c:v>8192</c:v>
                </c:pt>
                <c:pt idx="18395">
                  <c:v>8192</c:v>
                </c:pt>
                <c:pt idx="18396">
                  <c:v>8192</c:v>
                </c:pt>
                <c:pt idx="18397">
                  <c:v>8192</c:v>
                </c:pt>
                <c:pt idx="18398">
                  <c:v>8192</c:v>
                </c:pt>
                <c:pt idx="18399">
                  <c:v>8192</c:v>
                </c:pt>
                <c:pt idx="18400">
                  <c:v>12288</c:v>
                </c:pt>
                <c:pt idx="18401">
                  <c:v>12288</c:v>
                </c:pt>
                <c:pt idx="18402">
                  <c:v>4096</c:v>
                </c:pt>
                <c:pt idx="18403">
                  <c:v>8192</c:v>
                </c:pt>
                <c:pt idx="18404">
                  <c:v>4096</c:v>
                </c:pt>
                <c:pt idx="18405">
                  <c:v>8192</c:v>
                </c:pt>
                <c:pt idx="18406">
                  <c:v>8192</c:v>
                </c:pt>
                <c:pt idx="18407">
                  <c:v>8192</c:v>
                </c:pt>
                <c:pt idx="18408">
                  <c:v>8192</c:v>
                </c:pt>
                <c:pt idx="18409">
                  <c:v>8192</c:v>
                </c:pt>
                <c:pt idx="18410">
                  <c:v>12288</c:v>
                </c:pt>
                <c:pt idx="18411">
                  <c:v>8192</c:v>
                </c:pt>
                <c:pt idx="18412">
                  <c:v>8192</c:v>
                </c:pt>
                <c:pt idx="18413">
                  <c:v>8192</c:v>
                </c:pt>
                <c:pt idx="18414">
                  <c:v>8192</c:v>
                </c:pt>
                <c:pt idx="18415">
                  <c:v>8192</c:v>
                </c:pt>
                <c:pt idx="18416">
                  <c:v>8192</c:v>
                </c:pt>
                <c:pt idx="18417">
                  <c:v>8192</c:v>
                </c:pt>
                <c:pt idx="18418">
                  <c:v>8192</c:v>
                </c:pt>
                <c:pt idx="18419">
                  <c:v>4096</c:v>
                </c:pt>
                <c:pt idx="18420">
                  <c:v>4096</c:v>
                </c:pt>
                <c:pt idx="18421">
                  <c:v>4096</c:v>
                </c:pt>
                <c:pt idx="18422">
                  <c:v>4096</c:v>
                </c:pt>
                <c:pt idx="18423">
                  <c:v>8192</c:v>
                </c:pt>
                <c:pt idx="18424">
                  <c:v>8192</c:v>
                </c:pt>
                <c:pt idx="18425">
                  <c:v>8192</c:v>
                </c:pt>
                <c:pt idx="18426">
                  <c:v>8192</c:v>
                </c:pt>
                <c:pt idx="18427">
                  <c:v>8192</c:v>
                </c:pt>
                <c:pt idx="18428">
                  <c:v>8192</c:v>
                </c:pt>
                <c:pt idx="18429">
                  <c:v>8192</c:v>
                </c:pt>
                <c:pt idx="18430">
                  <c:v>8192</c:v>
                </c:pt>
                <c:pt idx="18431">
                  <c:v>8192</c:v>
                </c:pt>
                <c:pt idx="18432">
                  <c:v>8192</c:v>
                </c:pt>
                <c:pt idx="18433">
                  <c:v>8192</c:v>
                </c:pt>
                <c:pt idx="18434">
                  <c:v>8192</c:v>
                </c:pt>
                <c:pt idx="18435">
                  <c:v>8192</c:v>
                </c:pt>
                <c:pt idx="18436">
                  <c:v>8192</c:v>
                </c:pt>
                <c:pt idx="18437">
                  <c:v>4096</c:v>
                </c:pt>
                <c:pt idx="18438">
                  <c:v>4096</c:v>
                </c:pt>
                <c:pt idx="18439">
                  <c:v>4096</c:v>
                </c:pt>
                <c:pt idx="18440">
                  <c:v>4096</c:v>
                </c:pt>
                <c:pt idx="18441">
                  <c:v>4096</c:v>
                </c:pt>
                <c:pt idx="18442">
                  <c:v>4096</c:v>
                </c:pt>
                <c:pt idx="18443">
                  <c:v>16384</c:v>
                </c:pt>
                <c:pt idx="18444">
                  <c:v>4096</c:v>
                </c:pt>
                <c:pt idx="18445">
                  <c:v>16384</c:v>
                </c:pt>
                <c:pt idx="18446">
                  <c:v>4096</c:v>
                </c:pt>
                <c:pt idx="18447">
                  <c:v>16384</c:v>
                </c:pt>
                <c:pt idx="18448">
                  <c:v>16384</c:v>
                </c:pt>
                <c:pt idx="18449">
                  <c:v>8192</c:v>
                </c:pt>
                <c:pt idx="18450">
                  <c:v>8192</c:v>
                </c:pt>
                <c:pt idx="18451">
                  <c:v>8192</c:v>
                </c:pt>
                <c:pt idx="18452">
                  <c:v>8192</c:v>
                </c:pt>
                <c:pt idx="18453">
                  <c:v>8192</c:v>
                </c:pt>
                <c:pt idx="18454">
                  <c:v>8192</c:v>
                </c:pt>
                <c:pt idx="18455">
                  <c:v>8192</c:v>
                </c:pt>
                <c:pt idx="18456">
                  <c:v>8192</c:v>
                </c:pt>
                <c:pt idx="18457">
                  <c:v>4096</c:v>
                </c:pt>
                <c:pt idx="18458">
                  <c:v>4096</c:v>
                </c:pt>
                <c:pt idx="18459">
                  <c:v>4096</c:v>
                </c:pt>
                <c:pt idx="18460">
                  <c:v>4096</c:v>
                </c:pt>
                <c:pt idx="18461">
                  <c:v>4096</c:v>
                </c:pt>
                <c:pt idx="18462">
                  <c:v>4096</c:v>
                </c:pt>
                <c:pt idx="18463">
                  <c:v>4096</c:v>
                </c:pt>
                <c:pt idx="18464">
                  <c:v>8192</c:v>
                </c:pt>
                <c:pt idx="18465">
                  <c:v>8192</c:v>
                </c:pt>
                <c:pt idx="18466">
                  <c:v>8192</c:v>
                </c:pt>
                <c:pt idx="18467">
                  <c:v>8192</c:v>
                </c:pt>
                <c:pt idx="18468">
                  <c:v>12288</c:v>
                </c:pt>
                <c:pt idx="18469">
                  <c:v>12288</c:v>
                </c:pt>
                <c:pt idx="18470">
                  <c:v>12288</c:v>
                </c:pt>
                <c:pt idx="18471">
                  <c:v>12288</c:v>
                </c:pt>
                <c:pt idx="18472">
                  <c:v>16384</c:v>
                </c:pt>
                <c:pt idx="18473">
                  <c:v>8192</c:v>
                </c:pt>
                <c:pt idx="18474">
                  <c:v>8192</c:v>
                </c:pt>
                <c:pt idx="18475">
                  <c:v>8192</c:v>
                </c:pt>
                <c:pt idx="18476">
                  <c:v>8192</c:v>
                </c:pt>
                <c:pt idx="18477">
                  <c:v>8192</c:v>
                </c:pt>
                <c:pt idx="18478">
                  <c:v>8192</c:v>
                </c:pt>
                <c:pt idx="18479">
                  <c:v>8192</c:v>
                </c:pt>
                <c:pt idx="18480">
                  <c:v>8192</c:v>
                </c:pt>
                <c:pt idx="18481">
                  <c:v>8192</c:v>
                </c:pt>
                <c:pt idx="18482">
                  <c:v>8192</c:v>
                </c:pt>
                <c:pt idx="18483">
                  <c:v>8192</c:v>
                </c:pt>
                <c:pt idx="18484">
                  <c:v>8192</c:v>
                </c:pt>
                <c:pt idx="18485">
                  <c:v>8192</c:v>
                </c:pt>
                <c:pt idx="18486">
                  <c:v>4096</c:v>
                </c:pt>
                <c:pt idx="18487">
                  <c:v>12288</c:v>
                </c:pt>
                <c:pt idx="18488">
                  <c:v>8192</c:v>
                </c:pt>
                <c:pt idx="18489">
                  <c:v>8192</c:v>
                </c:pt>
                <c:pt idx="18490">
                  <c:v>8192</c:v>
                </c:pt>
                <c:pt idx="18491">
                  <c:v>8192</c:v>
                </c:pt>
                <c:pt idx="18492">
                  <c:v>8192</c:v>
                </c:pt>
                <c:pt idx="18493">
                  <c:v>8192</c:v>
                </c:pt>
                <c:pt idx="18494">
                  <c:v>8192</c:v>
                </c:pt>
                <c:pt idx="18495">
                  <c:v>8192</c:v>
                </c:pt>
                <c:pt idx="18496">
                  <c:v>8192</c:v>
                </c:pt>
                <c:pt idx="18497">
                  <c:v>8192</c:v>
                </c:pt>
                <c:pt idx="18498">
                  <c:v>8192</c:v>
                </c:pt>
                <c:pt idx="18499">
                  <c:v>8192</c:v>
                </c:pt>
                <c:pt idx="18500">
                  <c:v>8192</c:v>
                </c:pt>
                <c:pt idx="18501">
                  <c:v>8192</c:v>
                </c:pt>
                <c:pt idx="18502">
                  <c:v>8192</c:v>
                </c:pt>
                <c:pt idx="18503">
                  <c:v>8192</c:v>
                </c:pt>
                <c:pt idx="18504">
                  <c:v>8192</c:v>
                </c:pt>
                <c:pt idx="18505">
                  <c:v>8192</c:v>
                </c:pt>
                <c:pt idx="18506">
                  <c:v>8192</c:v>
                </c:pt>
                <c:pt idx="18507">
                  <c:v>12288</c:v>
                </c:pt>
                <c:pt idx="18508">
                  <c:v>12288</c:v>
                </c:pt>
                <c:pt idx="18509">
                  <c:v>12288</c:v>
                </c:pt>
                <c:pt idx="18510">
                  <c:v>12288</c:v>
                </c:pt>
                <c:pt idx="18511">
                  <c:v>8192</c:v>
                </c:pt>
                <c:pt idx="18512">
                  <c:v>8192</c:v>
                </c:pt>
                <c:pt idx="18513">
                  <c:v>8192</c:v>
                </c:pt>
                <c:pt idx="18514">
                  <c:v>8192</c:v>
                </c:pt>
                <c:pt idx="18515">
                  <c:v>8192</c:v>
                </c:pt>
                <c:pt idx="18516">
                  <c:v>8192</c:v>
                </c:pt>
                <c:pt idx="18517">
                  <c:v>8192</c:v>
                </c:pt>
                <c:pt idx="18518">
                  <c:v>8192</c:v>
                </c:pt>
                <c:pt idx="18519">
                  <c:v>8192</c:v>
                </c:pt>
                <c:pt idx="18520">
                  <c:v>8192</c:v>
                </c:pt>
                <c:pt idx="18521">
                  <c:v>8192</c:v>
                </c:pt>
                <c:pt idx="18522">
                  <c:v>8192</c:v>
                </c:pt>
                <c:pt idx="18523">
                  <c:v>8192</c:v>
                </c:pt>
                <c:pt idx="18524">
                  <c:v>8192</c:v>
                </c:pt>
                <c:pt idx="18525">
                  <c:v>8192</c:v>
                </c:pt>
                <c:pt idx="18526">
                  <c:v>8192</c:v>
                </c:pt>
                <c:pt idx="18527">
                  <c:v>16384</c:v>
                </c:pt>
                <c:pt idx="18528">
                  <c:v>16384</c:v>
                </c:pt>
                <c:pt idx="18529">
                  <c:v>16384</c:v>
                </c:pt>
                <c:pt idx="18530">
                  <c:v>16384</c:v>
                </c:pt>
                <c:pt idx="18531">
                  <c:v>8192</c:v>
                </c:pt>
                <c:pt idx="18532">
                  <c:v>8192</c:v>
                </c:pt>
                <c:pt idx="18533">
                  <c:v>8192</c:v>
                </c:pt>
                <c:pt idx="18534">
                  <c:v>8192</c:v>
                </c:pt>
                <c:pt idx="18535">
                  <c:v>8192</c:v>
                </c:pt>
                <c:pt idx="18536">
                  <c:v>8192</c:v>
                </c:pt>
                <c:pt idx="18537">
                  <c:v>4096</c:v>
                </c:pt>
                <c:pt idx="18538">
                  <c:v>4096</c:v>
                </c:pt>
                <c:pt idx="18539">
                  <c:v>4096</c:v>
                </c:pt>
                <c:pt idx="18540">
                  <c:v>4096</c:v>
                </c:pt>
                <c:pt idx="18541">
                  <c:v>8192</c:v>
                </c:pt>
                <c:pt idx="18542">
                  <c:v>12288</c:v>
                </c:pt>
                <c:pt idx="18543">
                  <c:v>4096</c:v>
                </c:pt>
                <c:pt idx="18544">
                  <c:v>8192</c:v>
                </c:pt>
                <c:pt idx="18545">
                  <c:v>8192</c:v>
                </c:pt>
                <c:pt idx="18546">
                  <c:v>8192</c:v>
                </c:pt>
                <c:pt idx="18547">
                  <c:v>8192</c:v>
                </c:pt>
                <c:pt idx="18548">
                  <c:v>8192</c:v>
                </c:pt>
                <c:pt idx="18549">
                  <c:v>12288</c:v>
                </c:pt>
                <c:pt idx="18550">
                  <c:v>12288</c:v>
                </c:pt>
                <c:pt idx="18551">
                  <c:v>12288</c:v>
                </c:pt>
                <c:pt idx="18552">
                  <c:v>12288</c:v>
                </c:pt>
                <c:pt idx="18553">
                  <c:v>8192</c:v>
                </c:pt>
                <c:pt idx="18554">
                  <c:v>8192</c:v>
                </c:pt>
                <c:pt idx="18555">
                  <c:v>8192</c:v>
                </c:pt>
                <c:pt idx="18556">
                  <c:v>8192</c:v>
                </c:pt>
                <c:pt idx="18557">
                  <c:v>8192</c:v>
                </c:pt>
                <c:pt idx="18558">
                  <c:v>8192</c:v>
                </c:pt>
                <c:pt idx="18559">
                  <c:v>8192</c:v>
                </c:pt>
                <c:pt idx="18560">
                  <c:v>8192</c:v>
                </c:pt>
                <c:pt idx="18561">
                  <c:v>8192</c:v>
                </c:pt>
                <c:pt idx="18562">
                  <c:v>8192</c:v>
                </c:pt>
                <c:pt idx="18563">
                  <c:v>8192</c:v>
                </c:pt>
                <c:pt idx="18564">
                  <c:v>8192</c:v>
                </c:pt>
                <c:pt idx="18565">
                  <c:v>8192</c:v>
                </c:pt>
                <c:pt idx="18566">
                  <c:v>8192</c:v>
                </c:pt>
                <c:pt idx="18567">
                  <c:v>8192</c:v>
                </c:pt>
                <c:pt idx="18568">
                  <c:v>8192</c:v>
                </c:pt>
                <c:pt idx="18569">
                  <c:v>4096</c:v>
                </c:pt>
                <c:pt idx="18570">
                  <c:v>4096</c:v>
                </c:pt>
                <c:pt idx="18571">
                  <c:v>4096</c:v>
                </c:pt>
                <c:pt idx="18572">
                  <c:v>4096</c:v>
                </c:pt>
                <c:pt idx="18573">
                  <c:v>8192</c:v>
                </c:pt>
                <c:pt idx="18574">
                  <c:v>8192</c:v>
                </c:pt>
                <c:pt idx="18575">
                  <c:v>8192</c:v>
                </c:pt>
                <c:pt idx="18576">
                  <c:v>8192</c:v>
                </c:pt>
                <c:pt idx="18577">
                  <c:v>8192</c:v>
                </c:pt>
                <c:pt idx="18578">
                  <c:v>16384</c:v>
                </c:pt>
                <c:pt idx="18579">
                  <c:v>8192</c:v>
                </c:pt>
                <c:pt idx="18580">
                  <c:v>8192</c:v>
                </c:pt>
                <c:pt idx="18581">
                  <c:v>8192</c:v>
                </c:pt>
                <c:pt idx="18582">
                  <c:v>8192</c:v>
                </c:pt>
                <c:pt idx="18583">
                  <c:v>12288</c:v>
                </c:pt>
                <c:pt idx="18584">
                  <c:v>8192</c:v>
                </c:pt>
                <c:pt idx="18585">
                  <c:v>8192</c:v>
                </c:pt>
                <c:pt idx="18586">
                  <c:v>8192</c:v>
                </c:pt>
                <c:pt idx="18587">
                  <c:v>8192</c:v>
                </c:pt>
                <c:pt idx="18588">
                  <c:v>8192</c:v>
                </c:pt>
                <c:pt idx="18589">
                  <c:v>4096</c:v>
                </c:pt>
                <c:pt idx="18590">
                  <c:v>8192</c:v>
                </c:pt>
                <c:pt idx="18591">
                  <c:v>8192</c:v>
                </c:pt>
                <c:pt idx="18592">
                  <c:v>8192</c:v>
                </c:pt>
                <c:pt idx="18593">
                  <c:v>8192</c:v>
                </c:pt>
                <c:pt idx="18594">
                  <c:v>8192</c:v>
                </c:pt>
                <c:pt idx="18595">
                  <c:v>8192</c:v>
                </c:pt>
                <c:pt idx="18596">
                  <c:v>8192</c:v>
                </c:pt>
                <c:pt idx="18597">
                  <c:v>8192</c:v>
                </c:pt>
                <c:pt idx="18598">
                  <c:v>4096</c:v>
                </c:pt>
                <c:pt idx="18599">
                  <c:v>4096</c:v>
                </c:pt>
                <c:pt idx="18600">
                  <c:v>4096</c:v>
                </c:pt>
                <c:pt idx="18601">
                  <c:v>4096</c:v>
                </c:pt>
                <c:pt idx="18602">
                  <c:v>4096</c:v>
                </c:pt>
                <c:pt idx="18603">
                  <c:v>4096</c:v>
                </c:pt>
                <c:pt idx="18604">
                  <c:v>4096</c:v>
                </c:pt>
                <c:pt idx="18605">
                  <c:v>4096</c:v>
                </c:pt>
                <c:pt idx="18606">
                  <c:v>8192</c:v>
                </c:pt>
                <c:pt idx="18607">
                  <c:v>8192</c:v>
                </c:pt>
                <c:pt idx="18608">
                  <c:v>8192</c:v>
                </c:pt>
                <c:pt idx="18609">
                  <c:v>8192</c:v>
                </c:pt>
                <c:pt idx="18610">
                  <c:v>8192</c:v>
                </c:pt>
                <c:pt idx="18611">
                  <c:v>8192</c:v>
                </c:pt>
                <c:pt idx="18612">
                  <c:v>8192</c:v>
                </c:pt>
                <c:pt idx="18613">
                  <c:v>8192</c:v>
                </c:pt>
                <c:pt idx="18614">
                  <c:v>8192</c:v>
                </c:pt>
                <c:pt idx="18615">
                  <c:v>8192</c:v>
                </c:pt>
                <c:pt idx="18616">
                  <c:v>4096</c:v>
                </c:pt>
                <c:pt idx="18617">
                  <c:v>8192</c:v>
                </c:pt>
                <c:pt idx="18618">
                  <c:v>8192</c:v>
                </c:pt>
                <c:pt idx="18619">
                  <c:v>8192</c:v>
                </c:pt>
                <c:pt idx="18620">
                  <c:v>8192</c:v>
                </c:pt>
                <c:pt idx="18621">
                  <c:v>8192</c:v>
                </c:pt>
                <c:pt idx="18622">
                  <c:v>4096</c:v>
                </c:pt>
                <c:pt idx="18623">
                  <c:v>8192</c:v>
                </c:pt>
                <c:pt idx="18624">
                  <c:v>8192</c:v>
                </c:pt>
                <c:pt idx="18625">
                  <c:v>8192</c:v>
                </c:pt>
                <c:pt idx="18626">
                  <c:v>8192</c:v>
                </c:pt>
                <c:pt idx="18627">
                  <c:v>8192</c:v>
                </c:pt>
                <c:pt idx="18628">
                  <c:v>8192</c:v>
                </c:pt>
                <c:pt idx="18629">
                  <c:v>8192</c:v>
                </c:pt>
                <c:pt idx="18630">
                  <c:v>8192</c:v>
                </c:pt>
                <c:pt idx="18631">
                  <c:v>8192</c:v>
                </c:pt>
                <c:pt idx="18632">
                  <c:v>8192</c:v>
                </c:pt>
                <c:pt idx="18633">
                  <c:v>8192</c:v>
                </c:pt>
                <c:pt idx="18634">
                  <c:v>8192</c:v>
                </c:pt>
                <c:pt idx="18635">
                  <c:v>8192</c:v>
                </c:pt>
                <c:pt idx="18636">
                  <c:v>8192</c:v>
                </c:pt>
                <c:pt idx="18637">
                  <c:v>8192</c:v>
                </c:pt>
                <c:pt idx="18638">
                  <c:v>4096</c:v>
                </c:pt>
                <c:pt idx="18639">
                  <c:v>8192</c:v>
                </c:pt>
                <c:pt idx="18640">
                  <c:v>8192</c:v>
                </c:pt>
                <c:pt idx="18641">
                  <c:v>4096</c:v>
                </c:pt>
                <c:pt idx="18642">
                  <c:v>8192</c:v>
                </c:pt>
                <c:pt idx="18643">
                  <c:v>4096</c:v>
                </c:pt>
                <c:pt idx="18644">
                  <c:v>8192</c:v>
                </c:pt>
                <c:pt idx="18645">
                  <c:v>4096</c:v>
                </c:pt>
                <c:pt idx="18646">
                  <c:v>8192</c:v>
                </c:pt>
                <c:pt idx="18647">
                  <c:v>8192</c:v>
                </c:pt>
                <c:pt idx="18648">
                  <c:v>8192</c:v>
                </c:pt>
                <c:pt idx="18649">
                  <c:v>8192</c:v>
                </c:pt>
                <c:pt idx="18650">
                  <c:v>8192</c:v>
                </c:pt>
                <c:pt idx="18651">
                  <c:v>8192</c:v>
                </c:pt>
                <c:pt idx="18652">
                  <c:v>8192</c:v>
                </c:pt>
                <c:pt idx="18653">
                  <c:v>8192</c:v>
                </c:pt>
                <c:pt idx="18654">
                  <c:v>8192</c:v>
                </c:pt>
                <c:pt idx="18655">
                  <c:v>12288</c:v>
                </c:pt>
                <c:pt idx="18656">
                  <c:v>8192</c:v>
                </c:pt>
                <c:pt idx="18657">
                  <c:v>12288</c:v>
                </c:pt>
                <c:pt idx="18658">
                  <c:v>8192</c:v>
                </c:pt>
                <c:pt idx="18659">
                  <c:v>8192</c:v>
                </c:pt>
                <c:pt idx="18660">
                  <c:v>12288</c:v>
                </c:pt>
                <c:pt idx="18661">
                  <c:v>8192</c:v>
                </c:pt>
                <c:pt idx="18662">
                  <c:v>8192</c:v>
                </c:pt>
                <c:pt idx="18663">
                  <c:v>12288</c:v>
                </c:pt>
                <c:pt idx="18664">
                  <c:v>8192</c:v>
                </c:pt>
                <c:pt idx="18665">
                  <c:v>8192</c:v>
                </c:pt>
                <c:pt idx="18666">
                  <c:v>4096</c:v>
                </c:pt>
                <c:pt idx="18667">
                  <c:v>8192</c:v>
                </c:pt>
                <c:pt idx="18668">
                  <c:v>8192</c:v>
                </c:pt>
                <c:pt idx="18669">
                  <c:v>8192</c:v>
                </c:pt>
                <c:pt idx="18670">
                  <c:v>8192</c:v>
                </c:pt>
                <c:pt idx="18671">
                  <c:v>8192</c:v>
                </c:pt>
                <c:pt idx="18672">
                  <c:v>8192</c:v>
                </c:pt>
                <c:pt idx="18673">
                  <c:v>8192</c:v>
                </c:pt>
                <c:pt idx="18674">
                  <c:v>8192</c:v>
                </c:pt>
                <c:pt idx="18675">
                  <c:v>8192</c:v>
                </c:pt>
                <c:pt idx="18676">
                  <c:v>8192</c:v>
                </c:pt>
                <c:pt idx="18677">
                  <c:v>8192</c:v>
                </c:pt>
                <c:pt idx="18678">
                  <c:v>8192</c:v>
                </c:pt>
                <c:pt idx="18679">
                  <c:v>8192</c:v>
                </c:pt>
                <c:pt idx="18680">
                  <c:v>8192</c:v>
                </c:pt>
                <c:pt idx="18681">
                  <c:v>8192</c:v>
                </c:pt>
                <c:pt idx="18682">
                  <c:v>12288</c:v>
                </c:pt>
                <c:pt idx="18683">
                  <c:v>8192</c:v>
                </c:pt>
                <c:pt idx="18684">
                  <c:v>8192</c:v>
                </c:pt>
                <c:pt idx="18685">
                  <c:v>8192</c:v>
                </c:pt>
                <c:pt idx="18686">
                  <c:v>8192</c:v>
                </c:pt>
                <c:pt idx="18687">
                  <c:v>8192</c:v>
                </c:pt>
                <c:pt idx="18688">
                  <c:v>4096</c:v>
                </c:pt>
                <c:pt idx="18689">
                  <c:v>4096</c:v>
                </c:pt>
                <c:pt idx="18690">
                  <c:v>4096</c:v>
                </c:pt>
                <c:pt idx="18691">
                  <c:v>4096</c:v>
                </c:pt>
                <c:pt idx="18692">
                  <c:v>8192</c:v>
                </c:pt>
                <c:pt idx="18693">
                  <c:v>8192</c:v>
                </c:pt>
                <c:pt idx="18694">
                  <c:v>8192</c:v>
                </c:pt>
                <c:pt idx="18695">
                  <c:v>8192</c:v>
                </c:pt>
                <c:pt idx="18696">
                  <c:v>8192</c:v>
                </c:pt>
                <c:pt idx="18697">
                  <c:v>8192</c:v>
                </c:pt>
                <c:pt idx="18698">
                  <c:v>8192</c:v>
                </c:pt>
                <c:pt idx="18699">
                  <c:v>8192</c:v>
                </c:pt>
                <c:pt idx="18700">
                  <c:v>4096</c:v>
                </c:pt>
                <c:pt idx="18701">
                  <c:v>4096</c:v>
                </c:pt>
                <c:pt idx="18702">
                  <c:v>4096</c:v>
                </c:pt>
                <c:pt idx="18703">
                  <c:v>4096</c:v>
                </c:pt>
                <c:pt idx="18704">
                  <c:v>4096</c:v>
                </c:pt>
                <c:pt idx="18705">
                  <c:v>4096</c:v>
                </c:pt>
                <c:pt idx="18706">
                  <c:v>4096</c:v>
                </c:pt>
                <c:pt idx="18707">
                  <c:v>4096</c:v>
                </c:pt>
                <c:pt idx="18708">
                  <c:v>4096</c:v>
                </c:pt>
                <c:pt idx="18709">
                  <c:v>8192</c:v>
                </c:pt>
                <c:pt idx="18710">
                  <c:v>8192</c:v>
                </c:pt>
                <c:pt idx="18711">
                  <c:v>8192</c:v>
                </c:pt>
                <c:pt idx="18712">
                  <c:v>8192</c:v>
                </c:pt>
                <c:pt idx="18713">
                  <c:v>8192</c:v>
                </c:pt>
                <c:pt idx="18714">
                  <c:v>8192</c:v>
                </c:pt>
                <c:pt idx="18715">
                  <c:v>8192</c:v>
                </c:pt>
                <c:pt idx="18716">
                  <c:v>8192</c:v>
                </c:pt>
                <c:pt idx="18717">
                  <c:v>8192</c:v>
                </c:pt>
                <c:pt idx="18718">
                  <c:v>4096</c:v>
                </c:pt>
                <c:pt idx="18719">
                  <c:v>4096</c:v>
                </c:pt>
                <c:pt idx="18720">
                  <c:v>4096</c:v>
                </c:pt>
                <c:pt idx="18721">
                  <c:v>4096</c:v>
                </c:pt>
                <c:pt idx="18722">
                  <c:v>8192</c:v>
                </c:pt>
                <c:pt idx="18723">
                  <c:v>8192</c:v>
                </c:pt>
                <c:pt idx="18724">
                  <c:v>4096</c:v>
                </c:pt>
                <c:pt idx="18725">
                  <c:v>8192</c:v>
                </c:pt>
                <c:pt idx="18726">
                  <c:v>4096</c:v>
                </c:pt>
                <c:pt idx="18727">
                  <c:v>8192</c:v>
                </c:pt>
                <c:pt idx="18728">
                  <c:v>4096</c:v>
                </c:pt>
                <c:pt idx="18729">
                  <c:v>4096</c:v>
                </c:pt>
                <c:pt idx="18730">
                  <c:v>4096</c:v>
                </c:pt>
                <c:pt idx="18731">
                  <c:v>4096</c:v>
                </c:pt>
                <c:pt idx="18732">
                  <c:v>4096</c:v>
                </c:pt>
                <c:pt idx="18733">
                  <c:v>8192</c:v>
                </c:pt>
                <c:pt idx="18734">
                  <c:v>8192</c:v>
                </c:pt>
                <c:pt idx="18735">
                  <c:v>8192</c:v>
                </c:pt>
                <c:pt idx="18736">
                  <c:v>8192</c:v>
                </c:pt>
                <c:pt idx="18737">
                  <c:v>8192</c:v>
                </c:pt>
                <c:pt idx="18738">
                  <c:v>8192</c:v>
                </c:pt>
                <c:pt idx="18739">
                  <c:v>8192</c:v>
                </c:pt>
                <c:pt idx="18740">
                  <c:v>8192</c:v>
                </c:pt>
                <c:pt idx="18741">
                  <c:v>8192</c:v>
                </c:pt>
                <c:pt idx="18742">
                  <c:v>8192</c:v>
                </c:pt>
                <c:pt idx="18743">
                  <c:v>12288</c:v>
                </c:pt>
                <c:pt idx="18744">
                  <c:v>12288</c:v>
                </c:pt>
                <c:pt idx="18745">
                  <c:v>12288</c:v>
                </c:pt>
                <c:pt idx="18746">
                  <c:v>12288</c:v>
                </c:pt>
                <c:pt idx="18747">
                  <c:v>4096</c:v>
                </c:pt>
                <c:pt idx="18748">
                  <c:v>4096</c:v>
                </c:pt>
                <c:pt idx="18749">
                  <c:v>4096</c:v>
                </c:pt>
                <c:pt idx="18750">
                  <c:v>4096</c:v>
                </c:pt>
                <c:pt idx="18751">
                  <c:v>4096</c:v>
                </c:pt>
                <c:pt idx="18752">
                  <c:v>4096</c:v>
                </c:pt>
                <c:pt idx="18753">
                  <c:v>4096</c:v>
                </c:pt>
                <c:pt idx="18754">
                  <c:v>4096</c:v>
                </c:pt>
                <c:pt idx="18755">
                  <c:v>4096</c:v>
                </c:pt>
                <c:pt idx="18756">
                  <c:v>8192</c:v>
                </c:pt>
                <c:pt idx="18757">
                  <c:v>8192</c:v>
                </c:pt>
                <c:pt idx="18758">
                  <c:v>8192</c:v>
                </c:pt>
                <c:pt idx="18759">
                  <c:v>8192</c:v>
                </c:pt>
                <c:pt idx="18760">
                  <c:v>4096</c:v>
                </c:pt>
                <c:pt idx="18761">
                  <c:v>4096</c:v>
                </c:pt>
                <c:pt idx="18762">
                  <c:v>4096</c:v>
                </c:pt>
                <c:pt idx="18763">
                  <c:v>4096</c:v>
                </c:pt>
                <c:pt idx="18764">
                  <c:v>8192</c:v>
                </c:pt>
                <c:pt idx="18765">
                  <c:v>8192</c:v>
                </c:pt>
                <c:pt idx="18766">
                  <c:v>8192</c:v>
                </c:pt>
                <c:pt idx="18767">
                  <c:v>8192</c:v>
                </c:pt>
                <c:pt idx="18768">
                  <c:v>8192</c:v>
                </c:pt>
                <c:pt idx="18769">
                  <c:v>8192</c:v>
                </c:pt>
                <c:pt idx="18770">
                  <c:v>8192</c:v>
                </c:pt>
                <c:pt idx="18771">
                  <c:v>8192</c:v>
                </c:pt>
                <c:pt idx="18772">
                  <c:v>8192</c:v>
                </c:pt>
                <c:pt idx="18773">
                  <c:v>8192</c:v>
                </c:pt>
                <c:pt idx="18774">
                  <c:v>4096</c:v>
                </c:pt>
                <c:pt idx="18775">
                  <c:v>12288</c:v>
                </c:pt>
                <c:pt idx="18776">
                  <c:v>4096</c:v>
                </c:pt>
                <c:pt idx="18777">
                  <c:v>4096</c:v>
                </c:pt>
                <c:pt idx="18778">
                  <c:v>4096</c:v>
                </c:pt>
                <c:pt idx="18779">
                  <c:v>4096</c:v>
                </c:pt>
                <c:pt idx="18780">
                  <c:v>4096</c:v>
                </c:pt>
                <c:pt idx="18781">
                  <c:v>4096</c:v>
                </c:pt>
                <c:pt idx="18782">
                  <c:v>4096</c:v>
                </c:pt>
                <c:pt idx="18783">
                  <c:v>4096</c:v>
                </c:pt>
                <c:pt idx="18784">
                  <c:v>4096</c:v>
                </c:pt>
                <c:pt idx="18785">
                  <c:v>8192</c:v>
                </c:pt>
                <c:pt idx="18786">
                  <c:v>8192</c:v>
                </c:pt>
                <c:pt idx="18787">
                  <c:v>8192</c:v>
                </c:pt>
                <c:pt idx="18788">
                  <c:v>4096</c:v>
                </c:pt>
                <c:pt idx="18789">
                  <c:v>8192</c:v>
                </c:pt>
                <c:pt idx="18790">
                  <c:v>8192</c:v>
                </c:pt>
                <c:pt idx="18791">
                  <c:v>8192</c:v>
                </c:pt>
                <c:pt idx="18792">
                  <c:v>8192</c:v>
                </c:pt>
                <c:pt idx="18793">
                  <c:v>8192</c:v>
                </c:pt>
                <c:pt idx="18794">
                  <c:v>8192</c:v>
                </c:pt>
                <c:pt idx="18795">
                  <c:v>8192</c:v>
                </c:pt>
                <c:pt idx="18796">
                  <c:v>8192</c:v>
                </c:pt>
                <c:pt idx="18797">
                  <c:v>8192</c:v>
                </c:pt>
                <c:pt idx="18798">
                  <c:v>4096</c:v>
                </c:pt>
                <c:pt idx="18799">
                  <c:v>4096</c:v>
                </c:pt>
                <c:pt idx="18800">
                  <c:v>8192</c:v>
                </c:pt>
                <c:pt idx="18801">
                  <c:v>4096</c:v>
                </c:pt>
                <c:pt idx="18802">
                  <c:v>8192</c:v>
                </c:pt>
                <c:pt idx="18803">
                  <c:v>4096</c:v>
                </c:pt>
                <c:pt idx="18804">
                  <c:v>8192</c:v>
                </c:pt>
                <c:pt idx="18805">
                  <c:v>8192</c:v>
                </c:pt>
                <c:pt idx="18806">
                  <c:v>4096</c:v>
                </c:pt>
                <c:pt idx="18807">
                  <c:v>8192</c:v>
                </c:pt>
                <c:pt idx="18808">
                  <c:v>4096</c:v>
                </c:pt>
                <c:pt idx="18809">
                  <c:v>4096</c:v>
                </c:pt>
                <c:pt idx="18810">
                  <c:v>4096</c:v>
                </c:pt>
                <c:pt idx="18811">
                  <c:v>8192</c:v>
                </c:pt>
                <c:pt idx="18812">
                  <c:v>8192</c:v>
                </c:pt>
                <c:pt idx="18813">
                  <c:v>4096</c:v>
                </c:pt>
                <c:pt idx="18814">
                  <c:v>4096</c:v>
                </c:pt>
                <c:pt idx="18815">
                  <c:v>8192</c:v>
                </c:pt>
                <c:pt idx="18816">
                  <c:v>8192</c:v>
                </c:pt>
                <c:pt idx="18817">
                  <c:v>8192</c:v>
                </c:pt>
                <c:pt idx="18818">
                  <c:v>8192</c:v>
                </c:pt>
                <c:pt idx="18819">
                  <c:v>8192</c:v>
                </c:pt>
                <c:pt idx="18820">
                  <c:v>8192</c:v>
                </c:pt>
                <c:pt idx="18821">
                  <c:v>8192</c:v>
                </c:pt>
                <c:pt idx="18822">
                  <c:v>8192</c:v>
                </c:pt>
                <c:pt idx="18823">
                  <c:v>8192</c:v>
                </c:pt>
                <c:pt idx="18824">
                  <c:v>8192</c:v>
                </c:pt>
                <c:pt idx="18825">
                  <c:v>8192</c:v>
                </c:pt>
                <c:pt idx="18826">
                  <c:v>8192</c:v>
                </c:pt>
                <c:pt idx="18827">
                  <c:v>8192</c:v>
                </c:pt>
                <c:pt idx="18828">
                  <c:v>8192</c:v>
                </c:pt>
                <c:pt idx="18829">
                  <c:v>4096</c:v>
                </c:pt>
                <c:pt idx="18830">
                  <c:v>8192</c:v>
                </c:pt>
                <c:pt idx="18831">
                  <c:v>8192</c:v>
                </c:pt>
                <c:pt idx="18832">
                  <c:v>8192</c:v>
                </c:pt>
                <c:pt idx="18833">
                  <c:v>8192</c:v>
                </c:pt>
                <c:pt idx="18834">
                  <c:v>8192</c:v>
                </c:pt>
                <c:pt idx="18835">
                  <c:v>8192</c:v>
                </c:pt>
                <c:pt idx="18836">
                  <c:v>8192</c:v>
                </c:pt>
                <c:pt idx="18837">
                  <c:v>8192</c:v>
                </c:pt>
                <c:pt idx="18838">
                  <c:v>8192</c:v>
                </c:pt>
                <c:pt idx="18839">
                  <c:v>4096</c:v>
                </c:pt>
                <c:pt idx="18840">
                  <c:v>8192</c:v>
                </c:pt>
                <c:pt idx="18841">
                  <c:v>8192</c:v>
                </c:pt>
                <c:pt idx="18842">
                  <c:v>8192</c:v>
                </c:pt>
                <c:pt idx="18843">
                  <c:v>8192</c:v>
                </c:pt>
                <c:pt idx="18844">
                  <c:v>8192</c:v>
                </c:pt>
                <c:pt idx="18845">
                  <c:v>8192</c:v>
                </c:pt>
                <c:pt idx="18846">
                  <c:v>4096</c:v>
                </c:pt>
                <c:pt idx="18847">
                  <c:v>8192</c:v>
                </c:pt>
                <c:pt idx="18848">
                  <c:v>4096</c:v>
                </c:pt>
                <c:pt idx="18849">
                  <c:v>8192</c:v>
                </c:pt>
                <c:pt idx="18850">
                  <c:v>4096</c:v>
                </c:pt>
                <c:pt idx="18851">
                  <c:v>4096</c:v>
                </c:pt>
                <c:pt idx="18852">
                  <c:v>8192</c:v>
                </c:pt>
                <c:pt idx="18853">
                  <c:v>8192</c:v>
                </c:pt>
                <c:pt idx="18854">
                  <c:v>8192</c:v>
                </c:pt>
                <c:pt idx="18855">
                  <c:v>8192</c:v>
                </c:pt>
                <c:pt idx="18856">
                  <c:v>8192</c:v>
                </c:pt>
                <c:pt idx="18857">
                  <c:v>8192</c:v>
                </c:pt>
                <c:pt idx="18858">
                  <c:v>8192</c:v>
                </c:pt>
                <c:pt idx="18859">
                  <c:v>8192</c:v>
                </c:pt>
                <c:pt idx="18860">
                  <c:v>8192</c:v>
                </c:pt>
                <c:pt idx="18861">
                  <c:v>8192</c:v>
                </c:pt>
                <c:pt idx="18862">
                  <c:v>8192</c:v>
                </c:pt>
                <c:pt idx="18863">
                  <c:v>8192</c:v>
                </c:pt>
                <c:pt idx="18864">
                  <c:v>8192</c:v>
                </c:pt>
                <c:pt idx="18865">
                  <c:v>8192</c:v>
                </c:pt>
                <c:pt idx="18866">
                  <c:v>8192</c:v>
                </c:pt>
                <c:pt idx="18867">
                  <c:v>8192</c:v>
                </c:pt>
                <c:pt idx="18868">
                  <c:v>8192</c:v>
                </c:pt>
                <c:pt idx="18869">
                  <c:v>8192</c:v>
                </c:pt>
                <c:pt idx="18870">
                  <c:v>8192</c:v>
                </c:pt>
                <c:pt idx="18871">
                  <c:v>4096</c:v>
                </c:pt>
                <c:pt idx="18872">
                  <c:v>8192</c:v>
                </c:pt>
                <c:pt idx="18873">
                  <c:v>8192</c:v>
                </c:pt>
                <c:pt idx="18874">
                  <c:v>8192</c:v>
                </c:pt>
                <c:pt idx="18875">
                  <c:v>8192</c:v>
                </c:pt>
                <c:pt idx="18876">
                  <c:v>8192</c:v>
                </c:pt>
                <c:pt idx="18877">
                  <c:v>8192</c:v>
                </c:pt>
                <c:pt idx="18878">
                  <c:v>8192</c:v>
                </c:pt>
                <c:pt idx="18879">
                  <c:v>8192</c:v>
                </c:pt>
                <c:pt idx="18880">
                  <c:v>4096</c:v>
                </c:pt>
                <c:pt idx="18881">
                  <c:v>4096</c:v>
                </c:pt>
                <c:pt idx="18882">
                  <c:v>4096</c:v>
                </c:pt>
                <c:pt idx="18883">
                  <c:v>4096</c:v>
                </c:pt>
                <c:pt idx="18884">
                  <c:v>12288</c:v>
                </c:pt>
                <c:pt idx="18885">
                  <c:v>12288</c:v>
                </c:pt>
                <c:pt idx="18886">
                  <c:v>12288</c:v>
                </c:pt>
                <c:pt idx="18887">
                  <c:v>12288</c:v>
                </c:pt>
                <c:pt idx="18888">
                  <c:v>8192</c:v>
                </c:pt>
                <c:pt idx="18889">
                  <c:v>12288</c:v>
                </c:pt>
                <c:pt idx="18890">
                  <c:v>4096</c:v>
                </c:pt>
                <c:pt idx="18891">
                  <c:v>12288</c:v>
                </c:pt>
                <c:pt idx="18892">
                  <c:v>4096</c:v>
                </c:pt>
                <c:pt idx="18893">
                  <c:v>4096</c:v>
                </c:pt>
                <c:pt idx="18894">
                  <c:v>12288</c:v>
                </c:pt>
                <c:pt idx="18895">
                  <c:v>4096</c:v>
                </c:pt>
                <c:pt idx="18896">
                  <c:v>12288</c:v>
                </c:pt>
                <c:pt idx="18897">
                  <c:v>4096</c:v>
                </c:pt>
                <c:pt idx="18898">
                  <c:v>4096</c:v>
                </c:pt>
                <c:pt idx="18899">
                  <c:v>4096</c:v>
                </c:pt>
                <c:pt idx="18900">
                  <c:v>4096</c:v>
                </c:pt>
                <c:pt idx="18901">
                  <c:v>4096</c:v>
                </c:pt>
                <c:pt idx="18902">
                  <c:v>8192</c:v>
                </c:pt>
                <c:pt idx="18903">
                  <c:v>8192</c:v>
                </c:pt>
                <c:pt idx="18904">
                  <c:v>8192</c:v>
                </c:pt>
                <c:pt idx="18905">
                  <c:v>8192</c:v>
                </c:pt>
                <c:pt idx="18906">
                  <c:v>8192</c:v>
                </c:pt>
                <c:pt idx="18907">
                  <c:v>4096</c:v>
                </c:pt>
                <c:pt idx="18908">
                  <c:v>4096</c:v>
                </c:pt>
                <c:pt idx="18909">
                  <c:v>8192</c:v>
                </c:pt>
                <c:pt idx="18910">
                  <c:v>8192</c:v>
                </c:pt>
                <c:pt idx="18911">
                  <c:v>8192</c:v>
                </c:pt>
                <c:pt idx="18912">
                  <c:v>8192</c:v>
                </c:pt>
                <c:pt idx="18913">
                  <c:v>8192</c:v>
                </c:pt>
                <c:pt idx="18914">
                  <c:v>8192</c:v>
                </c:pt>
                <c:pt idx="18915">
                  <c:v>12288</c:v>
                </c:pt>
                <c:pt idx="18916">
                  <c:v>8192</c:v>
                </c:pt>
                <c:pt idx="18917">
                  <c:v>8192</c:v>
                </c:pt>
                <c:pt idx="18918">
                  <c:v>4096</c:v>
                </c:pt>
                <c:pt idx="18919">
                  <c:v>4096</c:v>
                </c:pt>
                <c:pt idx="18920">
                  <c:v>4096</c:v>
                </c:pt>
                <c:pt idx="18921">
                  <c:v>4096</c:v>
                </c:pt>
                <c:pt idx="18922">
                  <c:v>8192</c:v>
                </c:pt>
                <c:pt idx="18923">
                  <c:v>8192</c:v>
                </c:pt>
                <c:pt idx="18924">
                  <c:v>8192</c:v>
                </c:pt>
                <c:pt idx="18925">
                  <c:v>8192</c:v>
                </c:pt>
                <c:pt idx="18926">
                  <c:v>8192</c:v>
                </c:pt>
                <c:pt idx="18927">
                  <c:v>8192</c:v>
                </c:pt>
                <c:pt idx="18928">
                  <c:v>8192</c:v>
                </c:pt>
                <c:pt idx="18929">
                  <c:v>8192</c:v>
                </c:pt>
                <c:pt idx="18930">
                  <c:v>8192</c:v>
                </c:pt>
                <c:pt idx="18931">
                  <c:v>12288</c:v>
                </c:pt>
                <c:pt idx="18932">
                  <c:v>12288</c:v>
                </c:pt>
                <c:pt idx="18933">
                  <c:v>12288</c:v>
                </c:pt>
                <c:pt idx="18934">
                  <c:v>4096</c:v>
                </c:pt>
                <c:pt idx="18935">
                  <c:v>4096</c:v>
                </c:pt>
                <c:pt idx="18936">
                  <c:v>4096</c:v>
                </c:pt>
                <c:pt idx="18937">
                  <c:v>4096</c:v>
                </c:pt>
                <c:pt idx="18938">
                  <c:v>12288</c:v>
                </c:pt>
                <c:pt idx="18939">
                  <c:v>12288</c:v>
                </c:pt>
                <c:pt idx="18940">
                  <c:v>12288</c:v>
                </c:pt>
                <c:pt idx="18941">
                  <c:v>4096</c:v>
                </c:pt>
                <c:pt idx="18942">
                  <c:v>4096</c:v>
                </c:pt>
                <c:pt idx="18943">
                  <c:v>12288</c:v>
                </c:pt>
                <c:pt idx="18944">
                  <c:v>8192</c:v>
                </c:pt>
                <c:pt idx="18945">
                  <c:v>8192</c:v>
                </c:pt>
                <c:pt idx="18946">
                  <c:v>8192</c:v>
                </c:pt>
                <c:pt idx="18947">
                  <c:v>12288</c:v>
                </c:pt>
                <c:pt idx="18948">
                  <c:v>8192</c:v>
                </c:pt>
                <c:pt idx="18949">
                  <c:v>4096</c:v>
                </c:pt>
                <c:pt idx="18950">
                  <c:v>4096</c:v>
                </c:pt>
                <c:pt idx="18951">
                  <c:v>12288</c:v>
                </c:pt>
                <c:pt idx="18952">
                  <c:v>4096</c:v>
                </c:pt>
                <c:pt idx="18953">
                  <c:v>8192</c:v>
                </c:pt>
                <c:pt idx="18954">
                  <c:v>8192</c:v>
                </c:pt>
                <c:pt idx="18955">
                  <c:v>8192</c:v>
                </c:pt>
                <c:pt idx="18956">
                  <c:v>8192</c:v>
                </c:pt>
                <c:pt idx="18957">
                  <c:v>8192</c:v>
                </c:pt>
                <c:pt idx="18958">
                  <c:v>8192</c:v>
                </c:pt>
                <c:pt idx="18959">
                  <c:v>8192</c:v>
                </c:pt>
                <c:pt idx="18960">
                  <c:v>4096</c:v>
                </c:pt>
                <c:pt idx="18961">
                  <c:v>12288</c:v>
                </c:pt>
                <c:pt idx="18962">
                  <c:v>8192</c:v>
                </c:pt>
                <c:pt idx="18963">
                  <c:v>8192</c:v>
                </c:pt>
                <c:pt idx="18964">
                  <c:v>8192</c:v>
                </c:pt>
                <c:pt idx="18965">
                  <c:v>8192</c:v>
                </c:pt>
                <c:pt idx="18966">
                  <c:v>8192</c:v>
                </c:pt>
                <c:pt idx="18967">
                  <c:v>8192</c:v>
                </c:pt>
                <c:pt idx="18968">
                  <c:v>8192</c:v>
                </c:pt>
                <c:pt idx="18969">
                  <c:v>8192</c:v>
                </c:pt>
                <c:pt idx="18970">
                  <c:v>8192</c:v>
                </c:pt>
                <c:pt idx="18971">
                  <c:v>12288</c:v>
                </c:pt>
                <c:pt idx="18972">
                  <c:v>4096</c:v>
                </c:pt>
                <c:pt idx="18973">
                  <c:v>8192</c:v>
                </c:pt>
                <c:pt idx="18974">
                  <c:v>8192</c:v>
                </c:pt>
                <c:pt idx="18975">
                  <c:v>8192</c:v>
                </c:pt>
                <c:pt idx="18976">
                  <c:v>8192</c:v>
                </c:pt>
                <c:pt idx="18977">
                  <c:v>8192</c:v>
                </c:pt>
                <c:pt idx="18978">
                  <c:v>4096</c:v>
                </c:pt>
                <c:pt idx="18979">
                  <c:v>4096</c:v>
                </c:pt>
                <c:pt idx="18980">
                  <c:v>4096</c:v>
                </c:pt>
                <c:pt idx="18981">
                  <c:v>4096</c:v>
                </c:pt>
                <c:pt idx="18982">
                  <c:v>8192</c:v>
                </c:pt>
                <c:pt idx="18983">
                  <c:v>4096</c:v>
                </c:pt>
                <c:pt idx="18984">
                  <c:v>4096</c:v>
                </c:pt>
                <c:pt idx="18985">
                  <c:v>4096</c:v>
                </c:pt>
                <c:pt idx="18986">
                  <c:v>4096</c:v>
                </c:pt>
                <c:pt idx="18987">
                  <c:v>8192</c:v>
                </c:pt>
                <c:pt idx="18988">
                  <c:v>8192</c:v>
                </c:pt>
                <c:pt idx="18989">
                  <c:v>8192</c:v>
                </c:pt>
                <c:pt idx="18990">
                  <c:v>8192</c:v>
                </c:pt>
                <c:pt idx="18991">
                  <c:v>8192</c:v>
                </c:pt>
                <c:pt idx="18992">
                  <c:v>8192</c:v>
                </c:pt>
                <c:pt idx="18993">
                  <c:v>4096</c:v>
                </c:pt>
                <c:pt idx="18994">
                  <c:v>8192</c:v>
                </c:pt>
                <c:pt idx="18995">
                  <c:v>8192</c:v>
                </c:pt>
                <c:pt idx="18996">
                  <c:v>8192</c:v>
                </c:pt>
                <c:pt idx="18997">
                  <c:v>8192</c:v>
                </c:pt>
                <c:pt idx="18998">
                  <c:v>4096</c:v>
                </c:pt>
                <c:pt idx="18999">
                  <c:v>4096</c:v>
                </c:pt>
                <c:pt idx="19000">
                  <c:v>4096</c:v>
                </c:pt>
                <c:pt idx="19001">
                  <c:v>4096</c:v>
                </c:pt>
                <c:pt idx="19002">
                  <c:v>4096</c:v>
                </c:pt>
                <c:pt idx="19003">
                  <c:v>8192</c:v>
                </c:pt>
                <c:pt idx="19004">
                  <c:v>8192</c:v>
                </c:pt>
                <c:pt idx="19005">
                  <c:v>8192</c:v>
                </c:pt>
                <c:pt idx="19006">
                  <c:v>8192</c:v>
                </c:pt>
                <c:pt idx="19007">
                  <c:v>8192</c:v>
                </c:pt>
                <c:pt idx="19008">
                  <c:v>4096</c:v>
                </c:pt>
                <c:pt idx="19009">
                  <c:v>8192</c:v>
                </c:pt>
                <c:pt idx="19010">
                  <c:v>4096</c:v>
                </c:pt>
                <c:pt idx="19011">
                  <c:v>4096</c:v>
                </c:pt>
                <c:pt idx="19012">
                  <c:v>4096</c:v>
                </c:pt>
                <c:pt idx="19013">
                  <c:v>8192</c:v>
                </c:pt>
                <c:pt idx="19014">
                  <c:v>8192</c:v>
                </c:pt>
                <c:pt idx="19015">
                  <c:v>8192</c:v>
                </c:pt>
                <c:pt idx="19016">
                  <c:v>8192</c:v>
                </c:pt>
                <c:pt idx="19017">
                  <c:v>8192</c:v>
                </c:pt>
                <c:pt idx="19018">
                  <c:v>8192</c:v>
                </c:pt>
                <c:pt idx="19019">
                  <c:v>8192</c:v>
                </c:pt>
                <c:pt idx="19020">
                  <c:v>8192</c:v>
                </c:pt>
                <c:pt idx="19021">
                  <c:v>8192</c:v>
                </c:pt>
                <c:pt idx="19022">
                  <c:v>8192</c:v>
                </c:pt>
                <c:pt idx="19023">
                  <c:v>8192</c:v>
                </c:pt>
                <c:pt idx="19024">
                  <c:v>8192</c:v>
                </c:pt>
                <c:pt idx="19025">
                  <c:v>8192</c:v>
                </c:pt>
                <c:pt idx="19026">
                  <c:v>12288</c:v>
                </c:pt>
                <c:pt idx="19027">
                  <c:v>12288</c:v>
                </c:pt>
                <c:pt idx="19028">
                  <c:v>12288</c:v>
                </c:pt>
                <c:pt idx="19029">
                  <c:v>12288</c:v>
                </c:pt>
                <c:pt idx="19030">
                  <c:v>8192</c:v>
                </c:pt>
                <c:pt idx="19031">
                  <c:v>8192</c:v>
                </c:pt>
                <c:pt idx="19032">
                  <c:v>8192</c:v>
                </c:pt>
                <c:pt idx="19033">
                  <c:v>8192</c:v>
                </c:pt>
                <c:pt idx="19034">
                  <c:v>4096</c:v>
                </c:pt>
                <c:pt idx="19035">
                  <c:v>8192</c:v>
                </c:pt>
                <c:pt idx="19036">
                  <c:v>8192</c:v>
                </c:pt>
                <c:pt idx="19037">
                  <c:v>8192</c:v>
                </c:pt>
                <c:pt idx="19038">
                  <c:v>8192</c:v>
                </c:pt>
                <c:pt idx="19039">
                  <c:v>12288</c:v>
                </c:pt>
                <c:pt idx="19040">
                  <c:v>12288</c:v>
                </c:pt>
                <c:pt idx="19041">
                  <c:v>12288</c:v>
                </c:pt>
                <c:pt idx="19042">
                  <c:v>12288</c:v>
                </c:pt>
                <c:pt idx="19043">
                  <c:v>4096</c:v>
                </c:pt>
                <c:pt idx="19044">
                  <c:v>8192</c:v>
                </c:pt>
                <c:pt idx="19045">
                  <c:v>8192</c:v>
                </c:pt>
                <c:pt idx="19046">
                  <c:v>8192</c:v>
                </c:pt>
                <c:pt idx="19047">
                  <c:v>8192</c:v>
                </c:pt>
                <c:pt idx="19048">
                  <c:v>4096</c:v>
                </c:pt>
                <c:pt idx="19049">
                  <c:v>4096</c:v>
                </c:pt>
                <c:pt idx="19050">
                  <c:v>4096</c:v>
                </c:pt>
                <c:pt idx="19051">
                  <c:v>4096</c:v>
                </c:pt>
                <c:pt idx="19052">
                  <c:v>8192</c:v>
                </c:pt>
                <c:pt idx="19053">
                  <c:v>8192</c:v>
                </c:pt>
                <c:pt idx="19054">
                  <c:v>8192</c:v>
                </c:pt>
                <c:pt idx="19055">
                  <c:v>8192</c:v>
                </c:pt>
                <c:pt idx="19056">
                  <c:v>8192</c:v>
                </c:pt>
                <c:pt idx="19057">
                  <c:v>8192</c:v>
                </c:pt>
                <c:pt idx="19058">
                  <c:v>8192</c:v>
                </c:pt>
                <c:pt idx="19059">
                  <c:v>8192</c:v>
                </c:pt>
                <c:pt idx="19060">
                  <c:v>8192</c:v>
                </c:pt>
                <c:pt idx="19061">
                  <c:v>8192</c:v>
                </c:pt>
                <c:pt idx="19062">
                  <c:v>8192</c:v>
                </c:pt>
                <c:pt idx="19063">
                  <c:v>8192</c:v>
                </c:pt>
                <c:pt idx="19064">
                  <c:v>12288</c:v>
                </c:pt>
                <c:pt idx="19065">
                  <c:v>12288</c:v>
                </c:pt>
                <c:pt idx="19066">
                  <c:v>8192</c:v>
                </c:pt>
                <c:pt idx="19067">
                  <c:v>8192</c:v>
                </c:pt>
                <c:pt idx="19068">
                  <c:v>4096</c:v>
                </c:pt>
                <c:pt idx="19069">
                  <c:v>8192</c:v>
                </c:pt>
                <c:pt idx="19070">
                  <c:v>8192</c:v>
                </c:pt>
                <c:pt idx="19071">
                  <c:v>8192</c:v>
                </c:pt>
                <c:pt idx="19072">
                  <c:v>8192</c:v>
                </c:pt>
                <c:pt idx="19073">
                  <c:v>8192</c:v>
                </c:pt>
                <c:pt idx="19074">
                  <c:v>8192</c:v>
                </c:pt>
                <c:pt idx="19075">
                  <c:v>8192</c:v>
                </c:pt>
                <c:pt idx="19076">
                  <c:v>8192</c:v>
                </c:pt>
                <c:pt idx="19077">
                  <c:v>8192</c:v>
                </c:pt>
                <c:pt idx="19078">
                  <c:v>8192</c:v>
                </c:pt>
                <c:pt idx="19079">
                  <c:v>8192</c:v>
                </c:pt>
                <c:pt idx="19080">
                  <c:v>4096</c:v>
                </c:pt>
                <c:pt idx="19081">
                  <c:v>4096</c:v>
                </c:pt>
                <c:pt idx="19082">
                  <c:v>8192</c:v>
                </c:pt>
                <c:pt idx="19083">
                  <c:v>8192</c:v>
                </c:pt>
                <c:pt idx="19084">
                  <c:v>4096</c:v>
                </c:pt>
                <c:pt idx="19085">
                  <c:v>8192</c:v>
                </c:pt>
                <c:pt idx="19086">
                  <c:v>4096</c:v>
                </c:pt>
                <c:pt idx="19087">
                  <c:v>8192</c:v>
                </c:pt>
                <c:pt idx="19088">
                  <c:v>12288</c:v>
                </c:pt>
                <c:pt idx="19089">
                  <c:v>12288</c:v>
                </c:pt>
                <c:pt idx="19090">
                  <c:v>12288</c:v>
                </c:pt>
                <c:pt idx="19091">
                  <c:v>8192</c:v>
                </c:pt>
                <c:pt idx="19092">
                  <c:v>8192</c:v>
                </c:pt>
                <c:pt idx="19093">
                  <c:v>12288</c:v>
                </c:pt>
                <c:pt idx="19094">
                  <c:v>8192</c:v>
                </c:pt>
                <c:pt idx="19095">
                  <c:v>8192</c:v>
                </c:pt>
                <c:pt idx="19096">
                  <c:v>8192</c:v>
                </c:pt>
                <c:pt idx="19097">
                  <c:v>8192</c:v>
                </c:pt>
                <c:pt idx="19098">
                  <c:v>8192</c:v>
                </c:pt>
                <c:pt idx="19099">
                  <c:v>8192</c:v>
                </c:pt>
                <c:pt idx="19100">
                  <c:v>8192</c:v>
                </c:pt>
                <c:pt idx="19101">
                  <c:v>8192</c:v>
                </c:pt>
                <c:pt idx="19102">
                  <c:v>8192</c:v>
                </c:pt>
                <c:pt idx="19103">
                  <c:v>8192</c:v>
                </c:pt>
                <c:pt idx="19104">
                  <c:v>8192</c:v>
                </c:pt>
                <c:pt idx="19105">
                  <c:v>8192</c:v>
                </c:pt>
                <c:pt idx="19106">
                  <c:v>8192</c:v>
                </c:pt>
                <c:pt idx="19107">
                  <c:v>8192</c:v>
                </c:pt>
                <c:pt idx="19108">
                  <c:v>8192</c:v>
                </c:pt>
                <c:pt idx="19109">
                  <c:v>8192</c:v>
                </c:pt>
                <c:pt idx="19110">
                  <c:v>8192</c:v>
                </c:pt>
                <c:pt idx="19111">
                  <c:v>8192</c:v>
                </c:pt>
                <c:pt idx="19112">
                  <c:v>8192</c:v>
                </c:pt>
                <c:pt idx="19113">
                  <c:v>8192</c:v>
                </c:pt>
                <c:pt idx="19114">
                  <c:v>8192</c:v>
                </c:pt>
                <c:pt idx="19115">
                  <c:v>4096</c:v>
                </c:pt>
                <c:pt idx="19116">
                  <c:v>8192</c:v>
                </c:pt>
                <c:pt idx="19117">
                  <c:v>8192</c:v>
                </c:pt>
                <c:pt idx="19118">
                  <c:v>8192</c:v>
                </c:pt>
                <c:pt idx="19119">
                  <c:v>8192</c:v>
                </c:pt>
                <c:pt idx="19120">
                  <c:v>8192</c:v>
                </c:pt>
                <c:pt idx="19121">
                  <c:v>8192</c:v>
                </c:pt>
                <c:pt idx="19122">
                  <c:v>8192</c:v>
                </c:pt>
                <c:pt idx="19123">
                  <c:v>8192</c:v>
                </c:pt>
                <c:pt idx="19124">
                  <c:v>8192</c:v>
                </c:pt>
                <c:pt idx="19125">
                  <c:v>8192</c:v>
                </c:pt>
                <c:pt idx="19126">
                  <c:v>8192</c:v>
                </c:pt>
                <c:pt idx="19127">
                  <c:v>8192</c:v>
                </c:pt>
                <c:pt idx="19128">
                  <c:v>12288</c:v>
                </c:pt>
                <c:pt idx="19129">
                  <c:v>8192</c:v>
                </c:pt>
                <c:pt idx="19130">
                  <c:v>8192</c:v>
                </c:pt>
                <c:pt idx="19131">
                  <c:v>8192</c:v>
                </c:pt>
                <c:pt idx="19132">
                  <c:v>8192</c:v>
                </c:pt>
                <c:pt idx="19133">
                  <c:v>8192</c:v>
                </c:pt>
                <c:pt idx="19134">
                  <c:v>8192</c:v>
                </c:pt>
                <c:pt idx="19135">
                  <c:v>8192</c:v>
                </c:pt>
                <c:pt idx="19136">
                  <c:v>8192</c:v>
                </c:pt>
                <c:pt idx="19137">
                  <c:v>8192</c:v>
                </c:pt>
                <c:pt idx="19138">
                  <c:v>8192</c:v>
                </c:pt>
                <c:pt idx="19139">
                  <c:v>8192</c:v>
                </c:pt>
                <c:pt idx="19140">
                  <c:v>8192</c:v>
                </c:pt>
                <c:pt idx="19141">
                  <c:v>8192</c:v>
                </c:pt>
                <c:pt idx="19142">
                  <c:v>8192</c:v>
                </c:pt>
                <c:pt idx="19143">
                  <c:v>4096</c:v>
                </c:pt>
                <c:pt idx="19144">
                  <c:v>4096</c:v>
                </c:pt>
                <c:pt idx="19145">
                  <c:v>8192</c:v>
                </c:pt>
                <c:pt idx="19146">
                  <c:v>4096</c:v>
                </c:pt>
                <c:pt idx="19147">
                  <c:v>8192</c:v>
                </c:pt>
                <c:pt idx="19148">
                  <c:v>4096</c:v>
                </c:pt>
                <c:pt idx="19149">
                  <c:v>8192</c:v>
                </c:pt>
                <c:pt idx="19150">
                  <c:v>8192</c:v>
                </c:pt>
                <c:pt idx="19151">
                  <c:v>8192</c:v>
                </c:pt>
                <c:pt idx="19152">
                  <c:v>8192</c:v>
                </c:pt>
                <c:pt idx="19153">
                  <c:v>8192</c:v>
                </c:pt>
                <c:pt idx="19154">
                  <c:v>8192</c:v>
                </c:pt>
                <c:pt idx="19155">
                  <c:v>8192</c:v>
                </c:pt>
                <c:pt idx="19156">
                  <c:v>8192</c:v>
                </c:pt>
                <c:pt idx="19157">
                  <c:v>8192</c:v>
                </c:pt>
                <c:pt idx="19158">
                  <c:v>8192</c:v>
                </c:pt>
                <c:pt idx="19159">
                  <c:v>8192</c:v>
                </c:pt>
                <c:pt idx="19160">
                  <c:v>8192</c:v>
                </c:pt>
                <c:pt idx="19161">
                  <c:v>8192</c:v>
                </c:pt>
                <c:pt idx="19162">
                  <c:v>8192</c:v>
                </c:pt>
                <c:pt idx="19163">
                  <c:v>8192</c:v>
                </c:pt>
                <c:pt idx="19164">
                  <c:v>8192</c:v>
                </c:pt>
                <c:pt idx="19165">
                  <c:v>8192</c:v>
                </c:pt>
                <c:pt idx="19166">
                  <c:v>8192</c:v>
                </c:pt>
                <c:pt idx="19167">
                  <c:v>8192</c:v>
                </c:pt>
                <c:pt idx="19168">
                  <c:v>8192</c:v>
                </c:pt>
                <c:pt idx="19169">
                  <c:v>8192</c:v>
                </c:pt>
                <c:pt idx="19170">
                  <c:v>8192</c:v>
                </c:pt>
                <c:pt idx="19171">
                  <c:v>8192</c:v>
                </c:pt>
                <c:pt idx="19172">
                  <c:v>8192</c:v>
                </c:pt>
                <c:pt idx="19173">
                  <c:v>8192</c:v>
                </c:pt>
                <c:pt idx="19174">
                  <c:v>4096</c:v>
                </c:pt>
                <c:pt idx="19175">
                  <c:v>12288</c:v>
                </c:pt>
                <c:pt idx="19176">
                  <c:v>12288</c:v>
                </c:pt>
                <c:pt idx="19177">
                  <c:v>12288</c:v>
                </c:pt>
                <c:pt idx="19178">
                  <c:v>12288</c:v>
                </c:pt>
                <c:pt idx="19179">
                  <c:v>28672</c:v>
                </c:pt>
                <c:pt idx="19180">
                  <c:v>28672</c:v>
                </c:pt>
                <c:pt idx="19181">
                  <c:v>28672</c:v>
                </c:pt>
                <c:pt idx="19182">
                  <c:v>28672</c:v>
                </c:pt>
                <c:pt idx="19183">
                  <c:v>8192</c:v>
                </c:pt>
                <c:pt idx="19184">
                  <c:v>8192</c:v>
                </c:pt>
                <c:pt idx="19185">
                  <c:v>8192</c:v>
                </c:pt>
                <c:pt idx="19186">
                  <c:v>8192</c:v>
                </c:pt>
                <c:pt idx="19187">
                  <c:v>8192</c:v>
                </c:pt>
                <c:pt idx="19188">
                  <c:v>8192</c:v>
                </c:pt>
                <c:pt idx="19189">
                  <c:v>8192</c:v>
                </c:pt>
                <c:pt idx="19190">
                  <c:v>8192</c:v>
                </c:pt>
                <c:pt idx="19191">
                  <c:v>8192</c:v>
                </c:pt>
                <c:pt idx="19192">
                  <c:v>8192</c:v>
                </c:pt>
                <c:pt idx="19193">
                  <c:v>8192</c:v>
                </c:pt>
                <c:pt idx="19194">
                  <c:v>8192</c:v>
                </c:pt>
                <c:pt idx="19195">
                  <c:v>8192</c:v>
                </c:pt>
                <c:pt idx="19196">
                  <c:v>8192</c:v>
                </c:pt>
                <c:pt idx="19197">
                  <c:v>8192</c:v>
                </c:pt>
                <c:pt idx="19198">
                  <c:v>8192</c:v>
                </c:pt>
                <c:pt idx="19199">
                  <c:v>8192</c:v>
                </c:pt>
                <c:pt idx="19200">
                  <c:v>8192</c:v>
                </c:pt>
                <c:pt idx="19201">
                  <c:v>8192</c:v>
                </c:pt>
                <c:pt idx="19202">
                  <c:v>8192</c:v>
                </c:pt>
                <c:pt idx="19203">
                  <c:v>8192</c:v>
                </c:pt>
                <c:pt idx="19204">
                  <c:v>8192</c:v>
                </c:pt>
                <c:pt idx="19205">
                  <c:v>8192</c:v>
                </c:pt>
                <c:pt idx="19206">
                  <c:v>4096</c:v>
                </c:pt>
                <c:pt idx="19207">
                  <c:v>4096</c:v>
                </c:pt>
                <c:pt idx="19208">
                  <c:v>4096</c:v>
                </c:pt>
                <c:pt idx="19209">
                  <c:v>4096</c:v>
                </c:pt>
                <c:pt idx="19210">
                  <c:v>8192</c:v>
                </c:pt>
                <c:pt idx="19211">
                  <c:v>8192</c:v>
                </c:pt>
                <c:pt idx="19212">
                  <c:v>8192</c:v>
                </c:pt>
                <c:pt idx="19213">
                  <c:v>4096</c:v>
                </c:pt>
                <c:pt idx="19214">
                  <c:v>8192</c:v>
                </c:pt>
                <c:pt idx="19215">
                  <c:v>4096</c:v>
                </c:pt>
                <c:pt idx="19216">
                  <c:v>8192</c:v>
                </c:pt>
                <c:pt idx="19217">
                  <c:v>4096</c:v>
                </c:pt>
                <c:pt idx="19218">
                  <c:v>4096</c:v>
                </c:pt>
                <c:pt idx="19219">
                  <c:v>12288</c:v>
                </c:pt>
                <c:pt idx="19220">
                  <c:v>12288</c:v>
                </c:pt>
                <c:pt idx="19221">
                  <c:v>12288</c:v>
                </c:pt>
                <c:pt idx="19222">
                  <c:v>12288</c:v>
                </c:pt>
                <c:pt idx="19223">
                  <c:v>12288</c:v>
                </c:pt>
                <c:pt idx="19224">
                  <c:v>8192</c:v>
                </c:pt>
                <c:pt idx="19225">
                  <c:v>28672</c:v>
                </c:pt>
                <c:pt idx="19226">
                  <c:v>4096</c:v>
                </c:pt>
                <c:pt idx="19227">
                  <c:v>8192</c:v>
                </c:pt>
                <c:pt idx="19228">
                  <c:v>8192</c:v>
                </c:pt>
                <c:pt idx="19229">
                  <c:v>4096</c:v>
                </c:pt>
                <c:pt idx="19230">
                  <c:v>4096</c:v>
                </c:pt>
                <c:pt idx="19231">
                  <c:v>4096</c:v>
                </c:pt>
                <c:pt idx="19232">
                  <c:v>8192</c:v>
                </c:pt>
                <c:pt idx="19233">
                  <c:v>8192</c:v>
                </c:pt>
                <c:pt idx="19234">
                  <c:v>4096</c:v>
                </c:pt>
                <c:pt idx="19235">
                  <c:v>8192</c:v>
                </c:pt>
                <c:pt idx="19236">
                  <c:v>8192</c:v>
                </c:pt>
                <c:pt idx="19237">
                  <c:v>8192</c:v>
                </c:pt>
                <c:pt idx="19238">
                  <c:v>28672</c:v>
                </c:pt>
                <c:pt idx="19239">
                  <c:v>28672</c:v>
                </c:pt>
                <c:pt idx="19240">
                  <c:v>24576</c:v>
                </c:pt>
                <c:pt idx="19241">
                  <c:v>24576</c:v>
                </c:pt>
                <c:pt idx="19242">
                  <c:v>8192</c:v>
                </c:pt>
                <c:pt idx="19243">
                  <c:v>8192</c:v>
                </c:pt>
                <c:pt idx="19244">
                  <c:v>8192</c:v>
                </c:pt>
                <c:pt idx="19245">
                  <c:v>8192</c:v>
                </c:pt>
                <c:pt idx="19246">
                  <c:v>8192</c:v>
                </c:pt>
                <c:pt idx="19247">
                  <c:v>28672</c:v>
                </c:pt>
                <c:pt idx="19248">
                  <c:v>24576</c:v>
                </c:pt>
                <c:pt idx="19249">
                  <c:v>8192</c:v>
                </c:pt>
                <c:pt idx="19250">
                  <c:v>8192</c:v>
                </c:pt>
                <c:pt idx="19251">
                  <c:v>28672</c:v>
                </c:pt>
                <c:pt idx="19252">
                  <c:v>24576</c:v>
                </c:pt>
                <c:pt idx="19253">
                  <c:v>8192</c:v>
                </c:pt>
                <c:pt idx="19254">
                  <c:v>4096</c:v>
                </c:pt>
                <c:pt idx="19255">
                  <c:v>8192</c:v>
                </c:pt>
                <c:pt idx="19256">
                  <c:v>4096</c:v>
                </c:pt>
                <c:pt idx="19257">
                  <c:v>4096</c:v>
                </c:pt>
                <c:pt idx="19258">
                  <c:v>4096</c:v>
                </c:pt>
                <c:pt idx="19259">
                  <c:v>4096</c:v>
                </c:pt>
                <c:pt idx="19260">
                  <c:v>4096</c:v>
                </c:pt>
                <c:pt idx="19261">
                  <c:v>8192</c:v>
                </c:pt>
                <c:pt idx="19262">
                  <c:v>8192</c:v>
                </c:pt>
                <c:pt idx="19263">
                  <c:v>8192</c:v>
                </c:pt>
                <c:pt idx="19264">
                  <c:v>8192</c:v>
                </c:pt>
                <c:pt idx="19265">
                  <c:v>12288</c:v>
                </c:pt>
                <c:pt idx="19266">
                  <c:v>12288</c:v>
                </c:pt>
                <c:pt idx="19267">
                  <c:v>12288</c:v>
                </c:pt>
                <c:pt idx="19268">
                  <c:v>12288</c:v>
                </c:pt>
                <c:pt idx="19269">
                  <c:v>12288</c:v>
                </c:pt>
                <c:pt idx="19270">
                  <c:v>8192</c:v>
                </c:pt>
                <c:pt idx="19271">
                  <c:v>12288</c:v>
                </c:pt>
                <c:pt idx="19272">
                  <c:v>12288</c:v>
                </c:pt>
                <c:pt idx="19273">
                  <c:v>12288</c:v>
                </c:pt>
                <c:pt idx="19274">
                  <c:v>12288</c:v>
                </c:pt>
                <c:pt idx="19275">
                  <c:v>8192</c:v>
                </c:pt>
                <c:pt idx="19276">
                  <c:v>8192</c:v>
                </c:pt>
                <c:pt idx="19277">
                  <c:v>8192</c:v>
                </c:pt>
                <c:pt idx="19278">
                  <c:v>8192</c:v>
                </c:pt>
                <c:pt idx="19279">
                  <c:v>24576</c:v>
                </c:pt>
                <c:pt idx="19280">
                  <c:v>4096</c:v>
                </c:pt>
                <c:pt idx="19281">
                  <c:v>4096</c:v>
                </c:pt>
                <c:pt idx="19282">
                  <c:v>4096</c:v>
                </c:pt>
                <c:pt idx="19283">
                  <c:v>4096</c:v>
                </c:pt>
                <c:pt idx="19284">
                  <c:v>4096</c:v>
                </c:pt>
                <c:pt idx="19285">
                  <c:v>4096</c:v>
                </c:pt>
                <c:pt idx="19286">
                  <c:v>4096</c:v>
                </c:pt>
                <c:pt idx="19287">
                  <c:v>4096</c:v>
                </c:pt>
                <c:pt idx="19288">
                  <c:v>4096</c:v>
                </c:pt>
                <c:pt idx="19289">
                  <c:v>12288</c:v>
                </c:pt>
                <c:pt idx="19290">
                  <c:v>12288</c:v>
                </c:pt>
                <c:pt idx="19291">
                  <c:v>12288</c:v>
                </c:pt>
                <c:pt idx="19292">
                  <c:v>12288</c:v>
                </c:pt>
                <c:pt idx="19293">
                  <c:v>28672</c:v>
                </c:pt>
                <c:pt idx="19294">
                  <c:v>8192</c:v>
                </c:pt>
                <c:pt idx="19295">
                  <c:v>8192</c:v>
                </c:pt>
                <c:pt idx="19296">
                  <c:v>8192</c:v>
                </c:pt>
                <c:pt idx="19297">
                  <c:v>12288</c:v>
                </c:pt>
                <c:pt idx="19298">
                  <c:v>8192</c:v>
                </c:pt>
                <c:pt idx="19299">
                  <c:v>8192</c:v>
                </c:pt>
                <c:pt idx="19300">
                  <c:v>8192</c:v>
                </c:pt>
                <c:pt idx="19301">
                  <c:v>4096</c:v>
                </c:pt>
                <c:pt idx="19302">
                  <c:v>12288</c:v>
                </c:pt>
                <c:pt idx="19303">
                  <c:v>8192</c:v>
                </c:pt>
                <c:pt idx="19304">
                  <c:v>8192</c:v>
                </c:pt>
                <c:pt idx="19305">
                  <c:v>4096</c:v>
                </c:pt>
                <c:pt idx="19306">
                  <c:v>8192</c:v>
                </c:pt>
                <c:pt idx="19307">
                  <c:v>8192</c:v>
                </c:pt>
                <c:pt idx="19308">
                  <c:v>8192</c:v>
                </c:pt>
                <c:pt idx="19309">
                  <c:v>12288</c:v>
                </c:pt>
                <c:pt idx="19310">
                  <c:v>8192</c:v>
                </c:pt>
                <c:pt idx="19311">
                  <c:v>12288</c:v>
                </c:pt>
                <c:pt idx="19312">
                  <c:v>12288</c:v>
                </c:pt>
                <c:pt idx="19313">
                  <c:v>12288</c:v>
                </c:pt>
                <c:pt idx="19314">
                  <c:v>12288</c:v>
                </c:pt>
                <c:pt idx="19315">
                  <c:v>4096</c:v>
                </c:pt>
                <c:pt idx="19316">
                  <c:v>4096</c:v>
                </c:pt>
                <c:pt idx="19317">
                  <c:v>12288</c:v>
                </c:pt>
                <c:pt idx="19318">
                  <c:v>12288</c:v>
                </c:pt>
                <c:pt idx="19319">
                  <c:v>4096</c:v>
                </c:pt>
                <c:pt idx="19320">
                  <c:v>4096</c:v>
                </c:pt>
                <c:pt idx="19321">
                  <c:v>12288</c:v>
                </c:pt>
                <c:pt idx="19322">
                  <c:v>8192</c:v>
                </c:pt>
                <c:pt idx="19323">
                  <c:v>8192</c:v>
                </c:pt>
                <c:pt idx="19324">
                  <c:v>12288</c:v>
                </c:pt>
                <c:pt idx="19325">
                  <c:v>8192</c:v>
                </c:pt>
                <c:pt idx="19326">
                  <c:v>8192</c:v>
                </c:pt>
                <c:pt idx="19327">
                  <c:v>8192</c:v>
                </c:pt>
                <c:pt idx="19328">
                  <c:v>8192</c:v>
                </c:pt>
                <c:pt idx="19329">
                  <c:v>8192</c:v>
                </c:pt>
                <c:pt idx="19330">
                  <c:v>8192</c:v>
                </c:pt>
                <c:pt idx="19331">
                  <c:v>8192</c:v>
                </c:pt>
                <c:pt idx="19332">
                  <c:v>8192</c:v>
                </c:pt>
                <c:pt idx="19333">
                  <c:v>8192</c:v>
                </c:pt>
                <c:pt idx="19334">
                  <c:v>8192</c:v>
                </c:pt>
                <c:pt idx="19335">
                  <c:v>8192</c:v>
                </c:pt>
                <c:pt idx="19336">
                  <c:v>8192</c:v>
                </c:pt>
                <c:pt idx="19337">
                  <c:v>8192</c:v>
                </c:pt>
                <c:pt idx="19338">
                  <c:v>8192</c:v>
                </c:pt>
                <c:pt idx="19339">
                  <c:v>8192</c:v>
                </c:pt>
                <c:pt idx="19340">
                  <c:v>8192</c:v>
                </c:pt>
                <c:pt idx="19341">
                  <c:v>8192</c:v>
                </c:pt>
                <c:pt idx="19342">
                  <c:v>8192</c:v>
                </c:pt>
                <c:pt idx="19343">
                  <c:v>8192</c:v>
                </c:pt>
                <c:pt idx="19344">
                  <c:v>8192</c:v>
                </c:pt>
                <c:pt idx="19345">
                  <c:v>8192</c:v>
                </c:pt>
                <c:pt idx="19346">
                  <c:v>8192</c:v>
                </c:pt>
                <c:pt idx="19347">
                  <c:v>8192</c:v>
                </c:pt>
                <c:pt idx="19348">
                  <c:v>8192</c:v>
                </c:pt>
                <c:pt idx="19349">
                  <c:v>8192</c:v>
                </c:pt>
                <c:pt idx="19350">
                  <c:v>8192</c:v>
                </c:pt>
                <c:pt idx="19351">
                  <c:v>8192</c:v>
                </c:pt>
                <c:pt idx="19352">
                  <c:v>4096</c:v>
                </c:pt>
                <c:pt idx="19353">
                  <c:v>12288</c:v>
                </c:pt>
                <c:pt idx="19354">
                  <c:v>12288</c:v>
                </c:pt>
                <c:pt idx="19355">
                  <c:v>8192</c:v>
                </c:pt>
                <c:pt idx="19356">
                  <c:v>8192</c:v>
                </c:pt>
                <c:pt idx="19357">
                  <c:v>8192</c:v>
                </c:pt>
                <c:pt idx="19358">
                  <c:v>8192</c:v>
                </c:pt>
                <c:pt idx="19359">
                  <c:v>8192</c:v>
                </c:pt>
                <c:pt idx="19360">
                  <c:v>8192</c:v>
                </c:pt>
                <c:pt idx="19361">
                  <c:v>8192</c:v>
                </c:pt>
                <c:pt idx="19362">
                  <c:v>8192</c:v>
                </c:pt>
                <c:pt idx="19363">
                  <c:v>8192</c:v>
                </c:pt>
                <c:pt idx="19364">
                  <c:v>8192</c:v>
                </c:pt>
                <c:pt idx="19365">
                  <c:v>8192</c:v>
                </c:pt>
                <c:pt idx="19366">
                  <c:v>8192</c:v>
                </c:pt>
                <c:pt idx="19367">
                  <c:v>8192</c:v>
                </c:pt>
                <c:pt idx="19368">
                  <c:v>8192</c:v>
                </c:pt>
                <c:pt idx="19369">
                  <c:v>8192</c:v>
                </c:pt>
                <c:pt idx="19370">
                  <c:v>8192</c:v>
                </c:pt>
                <c:pt idx="19371">
                  <c:v>8192</c:v>
                </c:pt>
                <c:pt idx="19372">
                  <c:v>8192</c:v>
                </c:pt>
                <c:pt idx="19373">
                  <c:v>8192</c:v>
                </c:pt>
                <c:pt idx="19374">
                  <c:v>8192</c:v>
                </c:pt>
                <c:pt idx="19375">
                  <c:v>8192</c:v>
                </c:pt>
                <c:pt idx="19376">
                  <c:v>8192</c:v>
                </c:pt>
                <c:pt idx="19377">
                  <c:v>8192</c:v>
                </c:pt>
                <c:pt idx="19378">
                  <c:v>8192</c:v>
                </c:pt>
                <c:pt idx="19379">
                  <c:v>8192</c:v>
                </c:pt>
                <c:pt idx="19380">
                  <c:v>8192</c:v>
                </c:pt>
                <c:pt idx="19381">
                  <c:v>8192</c:v>
                </c:pt>
                <c:pt idx="19382">
                  <c:v>8192</c:v>
                </c:pt>
                <c:pt idx="19383">
                  <c:v>8192</c:v>
                </c:pt>
                <c:pt idx="19384">
                  <c:v>8192</c:v>
                </c:pt>
                <c:pt idx="19385">
                  <c:v>8192</c:v>
                </c:pt>
                <c:pt idx="19386">
                  <c:v>4096</c:v>
                </c:pt>
                <c:pt idx="19387">
                  <c:v>4096</c:v>
                </c:pt>
                <c:pt idx="19388">
                  <c:v>4096</c:v>
                </c:pt>
                <c:pt idx="19389">
                  <c:v>4096</c:v>
                </c:pt>
                <c:pt idx="19390">
                  <c:v>8192</c:v>
                </c:pt>
                <c:pt idx="19391">
                  <c:v>8192</c:v>
                </c:pt>
                <c:pt idx="19392">
                  <c:v>8192</c:v>
                </c:pt>
                <c:pt idx="19393">
                  <c:v>8192</c:v>
                </c:pt>
                <c:pt idx="19394">
                  <c:v>8192</c:v>
                </c:pt>
                <c:pt idx="19395">
                  <c:v>4096</c:v>
                </c:pt>
                <c:pt idx="19396">
                  <c:v>4096</c:v>
                </c:pt>
                <c:pt idx="19397">
                  <c:v>4096</c:v>
                </c:pt>
                <c:pt idx="19398">
                  <c:v>4096</c:v>
                </c:pt>
                <c:pt idx="19399">
                  <c:v>8192</c:v>
                </c:pt>
                <c:pt idx="19400">
                  <c:v>4096</c:v>
                </c:pt>
                <c:pt idx="19401">
                  <c:v>8192</c:v>
                </c:pt>
                <c:pt idx="19402">
                  <c:v>8192</c:v>
                </c:pt>
                <c:pt idx="19403">
                  <c:v>8192</c:v>
                </c:pt>
                <c:pt idx="19404">
                  <c:v>12288</c:v>
                </c:pt>
                <c:pt idx="19405">
                  <c:v>12288</c:v>
                </c:pt>
                <c:pt idx="19406">
                  <c:v>12288</c:v>
                </c:pt>
                <c:pt idx="19407">
                  <c:v>12288</c:v>
                </c:pt>
                <c:pt idx="19408">
                  <c:v>4096</c:v>
                </c:pt>
                <c:pt idx="19409">
                  <c:v>4096</c:v>
                </c:pt>
                <c:pt idx="19410">
                  <c:v>4096</c:v>
                </c:pt>
                <c:pt idx="19411">
                  <c:v>4096</c:v>
                </c:pt>
                <c:pt idx="19412">
                  <c:v>8192</c:v>
                </c:pt>
                <c:pt idx="19413">
                  <c:v>8192</c:v>
                </c:pt>
                <c:pt idx="19414">
                  <c:v>4096</c:v>
                </c:pt>
                <c:pt idx="19415">
                  <c:v>4096</c:v>
                </c:pt>
                <c:pt idx="19416">
                  <c:v>8192</c:v>
                </c:pt>
                <c:pt idx="19417">
                  <c:v>4096</c:v>
                </c:pt>
                <c:pt idx="19418">
                  <c:v>8192</c:v>
                </c:pt>
                <c:pt idx="19419">
                  <c:v>4096</c:v>
                </c:pt>
                <c:pt idx="19420">
                  <c:v>4096</c:v>
                </c:pt>
                <c:pt idx="19421">
                  <c:v>4096</c:v>
                </c:pt>
                <c:pt idx="19422">
                  <c:v>4096</c:v>
                </c:pt>
                <c:pt idx="19423">
                  <c:v>4096</c:v>
                </c:pt>
                <c:pt idx="19424">
                  <c:v>8192</c:v>
                </c:pt>
                <c:pt idx="19425">
                  <c:v>8192</c:v>
                </c:pt>
                <c:pt idx="19426">
                  <c:v>8192</c:v>
                </c:pt>
                <c:pt idx="19427">
                  <c:v>8192</c:v>
                </c:pt>
                <c:pt idx="19428">
                  <c:v>8192</c:v>
                </c:pt>
                <c:pt idx="19429">
                  <c:v>8192</c:v>
                </c:pt>
                <c:pt idx="19430">
                  <c:v>8192</c:v>
                </c:pt>
                <c:pt idx="19431">
                  <c:v>8192</c:v>
                </c:pt>
                <c:pt idx="19432">
                  <c:v>8192</c:v>
                </c:pt>
                <c:pt idx="19433">
                  <c:v>8192</c:v>
                </c:pt>
                <c:pt idx="19434">
                  <c:v>8192</c:v>
                </c:pt>
                <c:pt idx="19435">
                  <c:v>8192</c:v>
                </c:pt>
                <c:pt idx="19436">
                  <c:v>8192</c:v>
                </c:pt>
                <c:pt idx="19437">
                  <c:v>8192</c:v>
                </c:pt>
                <c:pt idx="19438">
                  <c:v>8192</c:v>
                </c:pt>
                <c:pt idx="19439">
                  <c:v>8192</c:v>
                </c:pt>
                <c:pt idx="19440">
                  <c:v>8192</c:v>
                </c:pt>
                <c:pt idx="19441">
                  <c:v>8192</c:v>
                </c:pt>
                <c:pt idx="19442">
                  <c:v>4096</c:v>
                </c:pt>
                <c:pt idx="19443">
                  <c:v>8192</c:v>
                </c:pt>
                <c:pt idx="19444">
                  <c:v>8192</c:v>
                </c:pt>
                <c:pt idx="19445">
                  <c:v>4096</c:v>
                </c:pt>
                <c:pt idx="19446">
                  <c:v>4096</c:v>
                </c:pt>
                <c:pt idx="19447">
                  <c:v>4096</c:v>
                </c:pt>
                <c:pt idx="19448">
                  <c:v>4096</c:v>
                </c:pt>
                <c:pt idx="19449">
                  <c:v>28672</c:v>
                </c:pt>
                <c:pt idx="19450">
                  <c:v>28672</c:v>
                </c:pt>
                <c:pt idx="19451">
                  <c:v>4096</c:v>
                </c:pt>
                <c:pt idx="19452">
                  <c:v>8192</c:v>
                </c:pt>
                <c:pt idx="19453">
                  <c:v>4096</c:v>
                </c:pt>
                <c:pt idx="19454">
                  <c:v>4096</c:v>
                </c:pt>
                <c:pt idx="19455">
                  <c:v>28672</c:v>
                </c:pt>
                <c:pt idx="19456">
                  <c:v>8192</c:v>
                </c:pt>
                <c:pt idx="19457">
                  <c:v>4096</c:v>
                </c:pt>
                <c:pt idx="19458">
                  <c:v>4096</c:v>
                </c:pt>
                <c:pt idx="19459">
                  <c:v>28672</c:v>
                </c:pt>
                <c:pt idx="19460">
                  <c:v>4096</c:v>
                </c:pt>
                <c:pt idx="19461">
                  <c:v>8192</c:v>
                </c:pt>
                <c:pt idx="19462">
                  <c:v>8192</c:v>
                </c:pt>
                <c:pt idx="19463">
                  <c:v>8192</c:v>
                </c:pt>
                <c:pt idx="19464">
                  <c:v>8192</c:v>
                </c:pt>
                <c:pt idx="19465">
                  <c:v>8192</c:v>
                </c:pt>
                <c:pt idx="19466">
                  <c:v>8192</c:v>
                </c:pt>
                <c:pt idx="19467">
                  <c:v>8192</c:v>
                </c:pt>
                <c:pt idx="19468">
                  <c:v>8192</c:v>
                </c:pt>
                <c:pt idx="19469">
                  <c:v>8192</c:v>
                </c:pt>
                <c:pt idx="19470">
                  <c:v>4096</c:v>
                </c:pt>
                <c:pt idx="19471">
                  <c:v>8192</c:v>
                </c:pt>
                <c:pt idx="19472">
                  <c:v>4096</c:v>
                </c:pt>
                <c:pt idx="19473">
                  <c:v>4096</c:v>
                </c:pt>
                <c:pt idx="19474">
                  <c:v>4096</c:v>
                </c:pt>
                <c:pt idx="19475">
                  <c:v>4096</c:v>
                </c:pt>
                <c:pt idx="19476">
                  <c:v>12288</c:v>
                </c:pt>
                <c:pt idx="19477">
                  <c:v>8192</c:v>
                </c:pt>
                <c:pt idx="19478">
                  <c:v>8192</c:v>
                </c:pt>
                <c:pt idx="19479">
                  <c:v>8192</c:v>
                </c:pt>
                <c:pt idx="19480">
                  <c:v>8192</c:v>
                </c:pt>
                <c:pt idx="19481">
                  <c:v>8192</c:v>
                </c:pt>
                <c:pt idx="19482">
                  <c:v>8192</c:v>
                </c:pt>
                <c:pt idx="19483">
                  <c:v>8192</c:v>
                </c:pt>
                <c:pt idx="19484">
                  <c:v>8192</c:v>
                </c:pt>
                <c:pt idx="19485">
                  <c:v>4096</c:v>
                </c:pt>
                <c:pt idx="19486">
                  <c:v>8192</c:v>
                </c:pt>
                <c:pt idx="19487">
                  <c:v>4096</c:v>
                </c:pt>
                <c:pt idx="19488">
                  <c:v>8192</c:v>
                </c:pt>
                <c:pt idx="19489">
                  <c:v>4096</c:v>
                </c:pt>
                <c:pt idx="19490">
                  <c:v>8192</c:v>
                </c:pt>
                <c:pt idx="19491">
                  <c:v>4096</c:v>
                </c:pt>
                <c:pt idx="19492">
                  <c:v>12288</c:v>
                </c:pt>
                <c:pt idx="19493">
                  <c:v>12288</c:v>
                </c:pt>
                <c:pt idx="19494">
                  <c:v>12288</c:v>
                </c:pt>
                <c:pt idx="19495">
                  <c:v>12288</c:v>
                </c:pt>
                <c:pt idx="19496">
                  <c:v>4096</c:v>
                </c:pt>
                <c:pt idx="19497">
                  <c:v>4096</c:v>
                </c:pt>
                <c:pt idx="19498">
                  <c:v>8192</c:v>
                </c:pt>
                <c:pt idx="19499">
                  <c:v>8192</c:v>
                </c:pt>
                <c:pt idx="19500">
                  <c:v>8192</c:v>
                </c:pt>
                <c:pt idx="19501">
                  <c:v>12288</c:v>
                </c:pt>
                <c:pt idx="19502">
                  <c:v>12288</c:v>
                </c:pt>
                <c:pt idx="19503">
                  <c:v>12288</c:v>
                </c:pt>
                <c:pt idx="19504">
                  <c:v>4096</c:v>
                </c:pt>
                <c:pt idx="19505">
                  <c:v>8192</c:v>
                </c:pt>
                <c:pt idx="19506">
                  <c:v>12288</c:v>
                </c:pt>
                <c:pt idx="19507">
                  <c:v>28672</c:v>
                </c:pt>
                <c:pt idx="19508">
                  <c:v>4096</c:v>
                </c:pt>
                <c:pt idx="19509">
                  <c:v>8192</c:v>
                </c:pt>
                <c:pt idx="19510">
                  <c:v>8192</c:v>
                </c:pt>
                <c:pt idx="19511">
                  <c:v>4096</c:v>
                </c:pt>
                <c:pt idx="19512">
                  <c:v>8192</c:v>
                </c:pt>
                <c:pt idx="19513">
                  <c:v>4096</c:v>
                </c:pt>
                <c:pt idx="19514">
                  <c:v>8192</c:v>
                </c:pt>
                <c:pt idx="19515">
                  <c:v>4096</c:v>
                </c:pt>
                <c:pt idx="19516">
                  <c:v>4096</c:v>
                </c:pt>
                <c:pt idx="19517">
                  <c:v>8192</c:v>
                </c:pt>
                <c:pt idx="19518">
                  <c:v>4096</c:v>
                </c:pt>
                <c:pt idx="19519">
                  <c:v>4096</c:v>
                </c:pt>
                <c:pt idx="19520">
                  <c:v>4096</c:v>
                </c:pt>
                <c:pt idx="19521">
                  <c:v>4096</c:v>
                </c:pt>
                <c:pt idx="19522">
                  <c:v>4096</c:v>
                </c:pt>
                <c:pt idx="19523">
                  <c:v>4096</c:v>
                </c:pt>
                <c:pt idx="19524">
                  <c:v>4096</c:v>
                </c:pt>
                <c:pt idx="19525">
                  <c:v>4096</c:v>
                </c:pt>
                <c:pt idx="19526">
                  <c:v>8192</c:v>
                </c:pt>
                <c:pt idx="19527">
                  <c:v>8192</c:v>
                </c:pt>
                <c:pt idx="19528">
                  <c:v>8192</c:v>
                </c:pt>
                <c:pt idx="19529">
                  <c:v>8192</c:v>
                </c:pt>
                <c:pt idx="19530">
                  <c:v>8192</c:v>
                </c:pt>
                <c:pt idx="19531">
                  <c:v>8192</c:v>
                </c:pt>
                <c:pt idx="19532">
                  <c:v>8192</c:v>
                </c:pt>
                <c:pt idx="19533">
                  <c:v>8192</c:v>
                </c:pt>
                <c:pt idx="19534">
                  <c:v>12288</c:v>
                </c:pt>
                <c:pt idx="19535">
                  <c:v>12288</c:v>
                </c:pt>
                <c:pt idx="19536">
                  <c:v>12288</c:v>
                </c:pt>
                <c:pt idx="19537">
                  <c:v>12288</c:v>
                </c:pt>
                <c:pt idx="19538">
                  <c:v>12288</c:v>
                </c:pt>
                <c:pt idx="19539">
                  <c:v>8192</c:v>
                </c:pt>
                <c:pt idx="19540">
                  <c:v>8192</c:v>
                </c:pt>
                <c:pt idx="19541">
                  <c:v>8192</c:v>
                </c:pt>
                <c:pt idx="19542">
                  <c:v>8192</c:v>
                </c:pt>
                <c:pt idx="19543">
                  <c:v>4096</c:v>
                </c:pt>
                <c:pt idx="19544">
                  <c:v>4096</c:v>
                </c:pt>
                <c:pt idx="19545">
                  <c:v>4096</c:v>
                </c:pt>
                <c:pt idx="19546">
                  <c:v>12288</c:v>
                </c:pt>
                <c:pt idx="19547">
                  <c:v>8192</c:v>
                </c:pt>
                <c:pt idx="19548">
                  <c:v>8192</c:v>
                </c:pt>
                <c:pt idx="19549">
                  <c:v>8192</c:v>
                </c:pt>
                <c:pt idx="19550">
                  <c:v>8192</c:v>
                </c:pt>
                <c:pt idx="19551">
                  <c:v>8192</c:v>
                </c:pt>
                <c:pt idx="19552">
                  <c:v>8192</c:v>
                </c:pt>
                <c:pt idx="19553">
                  <c:v>12288</c:v>
                </c:pt>
                <c:pt idx="19554">
                  <c:v>8192</c:v>
                </c:pt>
                <c:pt idx="19555">
                  <c:v>8192</c:v>
                </c:pt>
                <c:pt idx="19556">
                  <c:v>4096</c:v>
                </c:pt>
                <c:pt idx="19557">
                  <c:v>4096</c:v>
                </c:pt>
                <c:pt idx="19558">
                  <c:v>4096</c:v>
                </c:pt>
                <c:pt idx="19559">
                  <c:v>4096</c:v>
                </c:pt>
                <c:pt idx="19560">
                  <c:v>4096</c:v>
                </c:pt>
                <c:pt idx="19561">
                  <c:v>4096</c:v>
                </c:pt>
                <c:pt idx="19562">
                  <c:v>4096</c:v>
                </c:pt>
                <c:pt idx="19563">
                  <c:v>4096</c:v>
                </c:pt>
                <c:pt idx="19564">
                  <c:v>8192</c:v>
                </c:pt>
                <c:pt idx="19565">
                  <c:v>8192</c:v>
                </c:pt>
                <c:pt idx="19566">
                  <c:v>8192</c:v>
                </c:pt>
                <c:pt idx="19567">
                  <c:v>8192</c:v>
                </c:pt>
                <c:pt idx="19568">
                  <c:v>8192</c:v>
                </c:pt>
                <c:pt idx="19569">
                  <c:v>4096</c:v>
                </c:pt>
                <c:pt idx="19570">
                  <c:v>4096</c:v>
                </c:pt>
                <c:pt idx="19571">
                  <c:v>4096</c:v>
                </c:pt>
                <c:pt idx="19572">
                  <c:v>4096</c:v>
                </c:pt>
                <c:pt idx="19573">
                  <c:v>4096</c:v>
                </c:pt>
                <c:pt idx="19574">
                  <c:v>8192</c:v>
                </c:pt>
                <c:pt idx="19575">
                  <c:v>8192</c:v>
                </c:pt>
                <c:pt idx="19576">
                  <c:v>8192</c:v>
                </c:pt>
                <c:pt idx="19577">
                  <c:v>8192</c:v>
                </c:pt>
                <c:pt idx="19578">
                  <c:v>8192</c:v>
                </c:pt>
                <c:pt idx="19579">
                  <c:v>8192</c:v>
                </c:pt>
                <c:pt idx="19580">
                  <c:v>8192</c:v>
                </c:pt>
                <c:pt idx="19581">
                  <c:v>8192</c:v>
                </c:pt>
                <c:pt idx="19582">
                  <c:v>4096</c:v>
                </c:pt>
                <c:pt idx="19583">
                  <c:v>8192</c:v>
                </c:pt>
                <c:pt idx="19584">
                  <c:v>4096</c:v>
                </c:pt>
                <c:pt idx="19585">
                  <c:v>4096</c:v>
                </c:pt>
                <c:pt idx="19586">
                  <c:v>4096</c:v>
                </c:pt>
                <c:pt idx="19587">
                  <c:v>4096</c:v>
                </c:pt>
                <c:pt idx="19588">
                  <c:v>8192</c:v>
                </c:pt>
                <c:pt idx="19589">
                  <c:v>8192</c:v>
                </c:pt>
                <c:pt idx="19590">
                  <c:v>8192</c:v>
                </c:pt>
                <c:pt idx="19591">
                  <c:v>8192</c:v>
                </c:pt>
                <c:pt idx="19592">
                  <c:v>8192</c:v>
                </c:pt>
                <c:pt idx="19593">
                  <c:v>8192</c:v>
                </c:pt>
                <c:pt idx="19594">
                  <c:v>8192</c:v>
                </c:pt>
                <c:pt idx="19595">
                  <c:v>8192</c:v>
                </c:pt>
                <c:pt idx="19596">
                  <c:v>8192</c:v>
                </c:pt>
                <c:pt idx="19597">
                  <c:v>4096</c:v>
                </c:pt>
                <c:pt idx="19598">
                  <c:v>8192</c:v>
                </c:pt>
                <c:pt idx="19599">
                  <c:v>8192</c:v>
                </c:pt>
                <c:pt idx="19600">
                  <c:v>8192</c:v>
                </c:pt>
                <c:pt idx="19601">
                  <c:v>8192</c:v>
                </c:pt>
                <c:pt idx="19602">
                  <c:v>8192</c:v>
                </c:pt>
                <c:pt idx="19603">
                  <c:v>8192</c:v>
                </c:pt>
                <c:pt idx="19604">
                  <c:v>4096</c:v>
                </c:pt>
                <c:pt idx="19605">
                  <c:v>8192</c:v>
                </c:pt>
                <c:pt idx="19606">
                  <c:v>4096</c:v>
                </c:pt>
                <c:pt idx="19607">
                  <c:v>8192</c:v>
                </c:pt>
                <c:pt idx="19608">
                  <c:v>4096</c:v>
                </c:pt>
                <c:pt idx="19609">
                  <c:v>4096</c:v>
                </c:pt>
                <c:pt idx="19610">
                  <c:v>8192</c:v>
                </c:pt>
                <c:pt idx="19611">
                  <c:v>4096</c:v>
                </c:pt>
                <c:pt idx="19612">
                  <c:v>8192</c:v>
                </c:pt>
                <c:pt idx="19613">
                  <c:v>4096</c:v>
                </c:pt>
                <c:pt idx="19614">
                  <c:v>4096</c:v>
                </c:pt>
                <c:pt idx="19615">
                  <c:v>4096</c:v>
                </c:pt>
                <c:pt idx="19616">
                  <c:v>4096</c:v>
                </c:pt>
                <c:pt idx="19617">
                  <c:v>8192</c:v>
                </c:pt>
                <c:pt idx="19618">
                  <c:v>8192</c:v>
                </c:pt>
                <c:pt idx="19619">
                  <c:v>8192</c:v>
                </c:pt>
                <c:pt idx="19620">
                  <c:v>8192</c:v>
                </c:pt>
                <c:pt idx="19621">
                  <c:v>8192</c:v>
                </c:pt>
                <c:pt idx="19622">
                  <c:v>8192</c:v>
                </c:pt>
                <c:pt idx="19623">
                  <c:v>8192</c:v>
                </c:pt>
                <c:pt idx="19624">
                  <c:v>8192</c:v>
                </c:pt>
                <c:pt idx="19625">
                  <c:v>8192</c:v>
                </c:pt>
                <c:pt idx="19626">
                  <c:v>12288</c:v>
                </c:pt>
                <c:pt idx="19627">
                  <c:v>12288</c:v>
                </c:pt>
                <c:pt idx="19628">
                  <c:v>8192</c:v>
                </c:pt>
                <c:pt idx="19629">
                  <c:v>8192</c:v>
                </c:pt>
                <c:pt idx="19630">
                  <c:v>20480</c:v>
                </c:pt>
                <c:pt idx="19631">
                  <c:v>20480</c:v>
                </c:pt>
                <c:pt idx="19632">
                  <c:v>4096</c:v>
                </c:pt>
                <c:pt idx="19633">
                  <c:v>4096</c:v>
                </c:pt>
                <c:pt idx="19634">
                  <c:v>4096</c:v>
                </c:pt>
                <c:pt idx="19635">
                  <c:v>4096</c:v>
                </c:pt>
                <c:pt idx="19636">
                  <c:v>12288</c:v>
                </c:pt>
                <c:pt idx="19637">
                  <c:v>12288</c:v>
                </c:pt>
                <c:pt idx="19638">
                  <c:v>8192</c:v>
                </c:pt>
                <c:pt idx="19639">
                  <c:v>8192</c:v>
                </c:pt>
                <c:pt idx="19640">
                  <c:v>8192</c:v>
                </c:pt>
                <c:pt idx="19641">
                  <c:v>8192</c:v>
                </c:pt>
                <c:pt idx="19642">
                  <c:v>8192</c:v>
                </c:pt>
                <c:pt idx="19643">
                  <c:v>8192</c:v>
                </c:pt>
                <c:pt idx="19644">
                  <c:v>4096</c:v>
                </c:pt>
                <c:pt idx="19645">
                  <c:v>4096</c:v>
                </c:pt>
                <c:pt idx="19646">
                  <c:v>8192</c:v>
                </c:pt>
                <c:pt idx="19647">
                  <c:v>8192</c:v>
                </c:pt>
                <c:pt idx="19648">
                  <c:v>12288</c:v>
                </c:pt>
                <c:pt idx="19649">
                  <c:v>8192</c:v>
                </c:pt>
                <c:pt idx="19650">
                  <c:v>20480</c:v>
                </c:pt>
                <c:pt idx="19651">
                  <c:v>4096</c:v>
                </c:pt>
                <c:pt idx="19652">
                  <c:v>4096</c:v>
                </c:pt>
                <c:pt idx="19653">
                  <c:v>12288</c:v>
                </c:pt>
                <c:pt idx="19654">
                  <c:v>8192</c:v>
                </c:pt>
                <c:pt idx="19655">
                  <c:v>8192</c:v>
                </c:pt>
                <c:pt idx="19656">
                  <c:v>8192</c:v>
                </c:pt>
                <c:pt idx="19657">
                  <c:v>4096</c:v>
                </c:pt>
                <c:pt idx="19658">
                  <c:v>8192</c:v>
                </c:pt>
                <c:pt idx="19659">
                  <c:v>8192</c:v>
                </c:pt>
                <c:pt idx="19660">
                  <c:v>12288</c:v>
                </c:pt>
                <c:pt idx="19661">
                  <c:v>8192</c:v>
                </c:pt>
                <c:pt idx="19662">
                  <c:v>20480</c:v>
                </c:pt>
                <c:pt idx="19663">
                  <c:v>4096</c:v>
                </c:pt>
                <c:pt idx="19664">
                  <c:v>4096</c:v>
                </c:pt>
                <c:pt idx="19665">
                  <c:v>12288</c:v>
                </c:pt>
                <c:pt idx="19666">
                  <c:v>8192</c:v>
                </c:pt>
                <c:pt idx="19667">
                  <c:v>8192</c:v>
                </c:pt>
                <c:pt idx="19668">
                  <c:v>8192</c:v>
                </c:pt>
                <c:pt idx="19669">
                  <c:v>4096</c:v>
                </c:pt>
                <c:pt idx="19670">
                  <c:v>8192</c:v>
                </c:pt>
                <c:pt idx="19671">
                  <c:v>4096</c:v>
                </c:pt>
                <c:pt idx="19672">
                  <c:v>12288</c:v>
                </c:pt>
                <c:pt idx="19673">
                  <c:v>8192</c:v>
                </c:pt>
                <c:pt idx="19674">
                  <c:v>12288</c:v>
                </c:pt>
                <c:pt idx="19675">
                  <c:v>4096</c:v>
                </c:pt>
                <c:pt idx="19676">
                  <c:v>4096</c:v>
                </c:pt>
                <c:pt idx="19677">
                  <c:v>12288</c:v>
                </c:pt>
                <c:pt idx="19678">
                  <c:v>4096</c:v>
                </c:pt>
                <c:pt idx="19679">
                  <c:v>12288</c:v>
                </c:pt>
                <c:pt idx="19680">
                  <c:v>4096</c:v>
                </c:pt>
                <c:pt idx="19681">
                  <c:v>4096</c:v>
                </c:pt>
                <c:pt idx="19682">
                  <c:v>4096</c:v>
                </c:pt>
                <c:pt idx="19683">
                  <c:v>4096</c:v>
                </c:pt>
                <c:pt idx="19684">
                  <c:v>4096</c:v>
                </c:pt>
                <c:pt idx="19685">
                  <c:v>8192</c:v>
                </c:pt>
                <c:pt idx="19686">
                  <c:v>4096</c:v>
                </c:pt>
                <c:pt idx="19687">
                  <c:v>4096</c:v>
                </c:pt>
                <c:pt idx="19688">
                  <c:v>4096</c:v>
                </c:pt>
                <c:pt idx="19689">
                  <c:v>4096</c:v>
                </c:pt>
                <c:pt idx="19690">
                  <c:v>4096</c:v>
                </c:pt>
                <c:pt idx="19691">
                  <c:v>4096</c:v>
                </c:pt>
                <c:pt idx="19692">
                  <c:v>4096</c:v>
                </c:pt>
                <c:pt idx="19693">
                  <c:v>4096</c:v>
                </c:pt>
                <c:pt idx="19694">
                  <c:v>4096</c:v>
                </c:pt>
                <c:pt idx="19695">
                  <c:v>4096</c:v>
                </c:pt>
                <c:pt idx="19696">
                  <c:v>4096</c:v>
                </c:pt>
                <c:pt idx="19697">
                  <c:v>4096</c:v>
                </c:pt>
                <c:pt idx="19698">
                  <c:v>4096</c:v>
                </c:pt>
                <c:pt idx="19699">
                  <c:v>8192</c:v>
                </c:pt>
                <c:pt idx="19700">
                  <c:v>4096</c:v>
                </c:pt>
                <c:pt idx="19701">
                  <c:v>4096</c:v>
                </c:pt>
                <c:pt idx="19702">
                  <c:v>4096</c:v>
                </c:pt>
                <c:pt idx="19703">
                  <c:v>4096</c:v>
                </c:pt>
                <c:pt idx="19704">
                  <c:v>4096</c:v>
                </c:pt>
                <c:pt idx="19705">
                  <c:v>8192</c:v>
                </c:pt>
                <c:pt idx="19706">
                  <c:v>4096</c:v>
                </c:pt>
                <c:pt idx="19707">
                  <c:v>8192</c:v>
                </c:pt>
                <c:pt idx="19708">
                  <c:v>4096</c:v>
                </c:pt>
                <c:pt idx="19709">
                  <c:v>12288</c:v>
                </c:pt>
                <c:pt idx="19710">
                  <c:v>12288</c:v>
                </c:pt>
                <c:pt idx="19711">
                  <c:v>4096</c:v>
                </c:pt>
                <c:pt idx="19712">
                  <c:v>4096</c:v>
                </c:pt>
                <c:pt idx="19713">
                  <c:v>4096</c:v>
                </c:pt>
                <c:pt idx="19714">
                  <c:v>12288</c:v>
                </c:pt>
                <c:pt idx="19715">
                  <c:v>4096</c:v>
                </c:pt>
                <c:pt idx="19716">
                  <c:v>8192</c:v>
                </c:pt>
                <c:pt idx="19717">
                  <c:v>8192</c:v>
                </c:pt>
                <c:pt idx="19718">
                  <c:v>8192</c:v>
                </c:pt>
                <c:pt idx="19719">
                  <c:v>8192</c:v>
                </c:pt>
                <c:pt idx="19720">
                  <c:v>8192</c:v>
                </c:pt>
                <c:pt idx="19721">
                  <c:v>4096</c:v>
                </c:pt>
                <c:pt idx="19722">
                  <c:v>8192</c:v>
                </c:pt>
                <c:pt idx="19723">
                  <c:v>4096</c:v>
                </c:pt>
                <c:pt idx="19724">
                  <c:v>4096</c:v>
                </c:pt>
                <c:pt idx="19725">
                  <c:v>8192</c:v>
                </c:pt>
                <c:pt idx="19726">
                  <c:v>8192</c:v>
                </c:pt>
                <c:pt idx="19727">
                  <c:v>8192</c:v>
                </c:pt>
                <c:pt idx="19728">
                  <c:v>8192</c:v>
                </c:pt>
                <c:pt idx="19729">
                  <c:v>8192</c:v>
                </c:pt>
                <c:pt idx="19730">
                  <c:v>4096</c:v>
                </c:pt>
                <c:pt idx="19731">
                  <c:v>12288</c:v>
                </c:pt>
                <c:pt idx="19732">
                  <c:v>12288</c:v>
                </c:pt>
                <c:pt idx="19733">
                  <c:v>12288</c:v>
                </c:pt>
                <c:pt idx="19734">
                  <c:v>12288</c:v>
                </c:pt>
                <c:pt idx="19735">
                  <c:v>8192</c:v>
                </c:pt>
                <c:pt idx="19736">
                  <c:v>8192</c:v>
                </c:pt>
                <c:pt idx="19737">
                  <c:v>8192</c:v>
                </c:pt>
                <c:pt idx="19738">
                  <c:v>8192</c:v>
                </c:pt>
                <c:pt idx="19739">
                  <c:v>20480</c:v>
                </c:pt>
                <c:pt idx="19740">
                  <c:v>4096</c:v>
                </c:pt>
                <c:pt idx="19741">
                  <c:v>8192</c:v>
                </c:pt>
                <c:pt idx="19742">
                  <c:v>8192</c:v>
                </c:pt>
                <c:pt idx="19743">
                  <c:v>8192</c:v>
                </c:pt>
                <c:pt idx="19744">
                  <c:v>4096</c:v>
                </c:pt>
                <c:pt idx="19745">
                  <c:v>8192</c:v>
                </c:pt>
                <c:pt idx="19746">
                  <c:v>4096</c:v>
                </c:pt>
                <c:pt idx="19747">
                  <c:v>4096</c:v>
                </c:pt>
                <c:pt idx="19748">
                  <c:v>4096</c:v>
                </c:pt>
                <c:pt idx="19749">
                  <c:v>4096</c:v>
                </c:pt>
                <c:pt idx="19750">
                  <c:v>4096</c:v>
                </c:pt>
                <c:pt idx="19751">
                  <c:v>8192</c:v>
                </c:pt>
                <c:pt idx="19752">
                  <c:v>8192</c:v>
                </c:pt>
                <c:pt idx="19753">
                  <c:v>8192</c:v>
                </c:pt>
                <c:pt idx="19754">
                  <c:v>8192</c:v>
                </c:pt>
                <c:pt idx="19755">
                  <c:v>8192</c:v>
                </c:pt>
                <c:pt idx="19756">
                  <c:v>12288</c:v>
                </c:pt>
                <c:pt idx="19757">
                  <c:v>8192</c:v>
                </c:pt>
                <c:pt idx="19758">
                  <c:v>8192</c:v>
                </c:pt>
                <c:pt idx="19759">
                  <c:v>8192</c:v>
                </c:pt>
                <c:pt idx="19760">
                  <c:v>8192</c:v>
                </c:pt>
                <c:pt idx="19761">
                  <c:v>8192</c:v>
                </c:pt>
                <c:pt idx="19762">
                  <c:v>8192</c:v>
                </c:pt>
                <c:pt idx="19763">
                  <c:v>8192</c:v>
                </c:pt>
                <c:pt idx="19764">
                  <c:v>8192</c:v>
                </c:pt>
                <c:pt idx="19765">
                  <c:v>8192</c:v>
                </c:pt>
                <c:pt idx="19766">
                  <c:v>8192</c:v>
                </c:pt>
                <c:pt idx="19767">
                  <c:v>8192</c:v>
                </c:pt>
                <c:pt idx="19768">
                  <c:v>8192</c:v>
                </c:pt>
                <c:pt idx="19769">
                  <c:v>8192</c:v>
                </c:pt>
                <c:pt idx="19770">
                  <c:v>4096</c:v>
                </c:pt>
                <c:pt idx="19771">
                  <c:v>8192</c:v>
                </c:pt>
                <c:pt idx="19772">
                  <c:v>8192</c:v>
                </c:pt>
                <c:pt idx="19773">
                  <c:v>8192</c:v>
                </c:pt>
                <c:pt idx="19774">
                  <c:v>8192</c:v>
                </c:pt>
                <c:pt idx="19775">
                  <c:v>8192</c:v>
                </c:pt>
                <c:pt idx="19776">
                  <c:v>8192</c:v>
                </c:pt>
                <c:pt idx="19777">
                  <c:v>8192</c:v>
                </c:pt>
                <c:pt idx="19778">
                  <c:v>12288</c:v>
                </c:pt>
                <c:pt idx="19779">
                  <c:v>12288</c:v>
                </c:pt>
                <c:pt idx="19780">
                  <c:v>12288</c:v>
                </c:pt>
                <c:pt idx="19781">
                  <c:v>4096</c:v>
                </c:pt>
                <c:pt idx="19782">
                  <c:v>4096</c:v>
                </c:pt>
                <c:pt idx="19783">
                  <c:v>12288</c:v>
                </c:pt>
                <c:pt idx="19784">
                  <c:v>4096</c:v>
                </c:pt>
                <c:pt idx="19785">
                  <c:v>4096</c:v>
                </c:pt>
                <c:pt idx="19786">
                  <c:v>8192</c:v>
                </c:pt>
                <c:pt idx="19787">
                  <c:v>8192</c:v>
                </c:pt>
                <c:pt idx="19788">
                  <c:v>8192</c:v>
                </c:pt>
                <c:pt idx="19789">
                  <c:v>8192</c:v>
                </c:pt>
                <c:pt idx="19790">
                  <c:v>8192</c:v>
                </c:pt>
                <c:pt idx="19791">
                  <c:v>8192</c:v>
                </c:pt>
                <c:pt idx="19792">
                  <c:v>8192</c:v>
                </c:pt>
                <c:pt idx="19793">
                  <c:v>4096</c:v>
                </c:pt>
                <c:pt idx="19794">
                  <c:v>4096</c:v>
                </c:pt>
                <c:pt idx="19795">
                  <c:v>4096</c:v>
                </c:pt>
                <c:pt idx="19796">
                  <c:v>4096</c:v>
                </c:pt>
                <c:pt idx="19797">
                  <c:v>4096</c:v>
                </c:pt>
                <c:pt idx="19798">
                  <c:v>8192</c:v>
                </c:pt>
                <c:pt idx="19799">
                  <c:v>12288</c:v>
                </c:pt>
                <c:pt idx="19800">
                  <c:v>8192</c:v>
                </c:pt>
                <c:pt idx="19801">
                  <c:v>12288</c:v>
                </c:pt>
                <c:pt idx="19802">
                  <c:v>12288</c:v>
                </c:pt>
                <c:pt idx="19803">
                  <c:v>12288</c:v>
                </c:pt>
                <c:pt idx="19804">
                  <c:v>12288</c:v>
                </c:pt>
                <c:pt idx="19805">
                  <c:v>12288</c:v>
                </c:pt>
                <c:pt idx="19806">
                  <c:v>12288</c:v>
                </c:pt>
                <c:pt idx="19807">
                  <c:v>12288</c:v>
                </c:pt>
                <c:pt idx="19808">
                  <c:v>12288</c:v>
                </c:pt>
                <c:pt idx="19809">
                  <c:v>12288</c:v>
                </c:pt>
                <c:pt idx="19810">
                  <c:v>12288</c:v>
                </c:pt>
                <c:pt idx="19811">
                  <c:v>12288</c:v>
                </c:pt>
                <c:pt idx="19812">
                  <c:v>12288</c:v>
                </c:pt>
                <c:pt idx="19813">
                  <c:v>4096</c:v>
                </c:pt>
                <c:pt idx="19814">
                  <c:v>12288</c:v>
                </c:pt>
                <c:pt idx="19815">
                  <c:v>12288</c:v>
                </c:pt>
                <c:pt idx="19816">
                  <c:v>12288</c:v>
                </c:pt>
                <c:pt idx="19817">
                  <c:v>8192</c:v>
                </c:pt>
                <c:pt idx="19818">
                  <c:v>8192</c:v>
                </c:pt>
                <c:pt idx="19819">
                  <c:v>8192</c:v>
                </c:pt>
                <c:pt idx="19820">
                  <c:v>8192</c:v>
                </c:pt>
                <c:pt idx="19821">
                  <c:v>8192</c:v>
                </c:pt>
                <c:pt idx="19822">
                  <c:v>8192</c:v>
                </c:pt>
                <c:pt idx="19823">
                  <c:v>8192</c:v>
                </c:pt>
                <c:pt idx="19824">
                  <c:v>8192</c:v>
                </c:pt>
                <c:pt idx="19825">
                  <c:v>8192</c:v>
                </c:pt>
                <c:pt idx="19826">
                  <c:v>8192</c:v>
                </c:pt>
                <c:pt idx="19827">
                  <c:v>8192</c:v>
                </c:pt>
                <c:pt idx="19828">
                  <c:v>8192</c:v>
                </c:pt>
                <c:pt idx="19829">
                  <c:v>8192</c:v>
                </c:pt>
                <c:pt idx="19830">
                  <c:v>8192</c:v>
                </c:pt>
                <c:pt idx="19831">
                  <c:v>8192</c:v>
                </c:pt>
                <c:pt idx="19832">
                  <c:v>8192</c:v>
                </c:pt>
                <c:pt idx="19833">
                  <c:v>8192</c:v>
                </c:pt>
                <c:pt idx="19834">
                  <c:v>8192</c:v>
                </c:pt>
                <c:pt idx="19835">
                  <c:v>8192</c:v>
                </c:pt>
                <c:pt idx="19836">
                  <c:v>8192</c:v>
                </c:pt>
                <c:pt idx="19837">
                  <c:v>8192</c:v>
                </c:pt>
                <c:pt idx="19838">
                  <c:v>8192</c:v>
                </c:pt>
                <c:pt idx="19839">
                  <c:v>8192</c:v>
                </c:pt>
                <c:pt idx="19840">
                  <c:v>8192</c:v>
                </c:pt>
                <c:pt idx="19841">
                  <c:v>8192</c:v>
                </c:pt>
                <c:pt idx="19842">
                  <c:v>8192</c:v>
                </c:pt>
                <c:pt idx="19843">
                  <c:v>8192</c:v>
                </c:pt>
                <c:pt idx="19844">
                  <c:v>8192</c:v>
                </c:pt>
                <c:pt idx="19845">
                  <c:v>8192</c:v>
                </c:pt>
                <c:pt idx="19846">
                  <c:v>4096</c:v>
                </c:pt>
                <c:pt idx="19847">
                  <c:v>4096</c:v>
                </c:pt>
                <c:pt idx="19848">
                  <c:v>4096</c:v>
                </c:pt>
                <c:pt idx="19849">
                  <c:v>4096</c:v>
                </c:pt>
                <c:pt idx="19850">
                  <c:v>4096</c:v>
                </c:pt>
                <c:pt idx="19851">
                  <c:v>4096</c:v>
                </c:pt>
                <c:pt idx="19852">
                  <c:v>4096</c:v>
                </c:pt>
                <c:pt idx="19853">
                  <c:v>8192</c:v>
                </c:pt>
                <c:pt idx="19854">
                  <c:v>4096</c:v>
                </c:pt>
                <c:pt idx="19855">
                  <c:v>8192</c:v>
                </c:pt>
                <c:pt idx="19856">
                  <c:v>12288</c:v>
                </c:pt>
                <c:pt idx="19857">
                  <c:v>12288</c:v>
                </c:pt>
                <c:pt idx="19858">
                  <c:v>12288</c:v>
                </c:pt>
                <c:pt idx="19859">
                  <c:v>12288</c:v>
                </c:pt>
                <c:pt idx="19860">
                  <c:v>8192</c:v>
                </c:pt>
                <c:pt idx="19861">
                  <c:v>8192</c:v>
                </c:pt>
                <c:pt idx="19862">
                  <c:v>8192</c:v>
                </c:pt>
                <c:pt idx="19863">
                  <c:v>8192</c:v>
                </c:pt>
                <c:pt idx="19864">
                  <c:v>8192</c:v>
                </c:pt>
                <c:pt idx="19865">
                  <c:v>8192</c:v>
                </c:pt>
                <c:pt idx="19866">
                  <c:v>8192</c:v>
                </c:pt>
                <c:pt idx="19867">
                  <c:v>8192</c:v>
                </c:pt>
                <c:pt idx="19868">
                  <c:v>8192</c:v>
                </c:pt>
                <c:pt idx="19869">
                  <c:v>8192</c:v>
                </c:pt>
                <c:pt idx="19870">
                  <c:v>8192</c:v>
                </c:pt>
                <c:pt idx="19871">
                  <c:v>8192</c:v>
                </c:pt>
                <c:pt idx="19872">
                  <c:v>8192</c:v>
                </c:pt>
                <c:pt idx="19873">
                  <c:v>8192</c:v>
                </c:pt>
                <c:pt idx="19874">
                  <c:v>4096</c:v>
                </c:pt>
                <c:pt idx="19875">
                  <c:v>8192</c:v>
                </c:pt>
                <c:pt idx="19876">
                  <c:v>8192</c:v>
                </c:pt>
                <c:pt idx="19877">
                  <c:v>8192</c:v>
                </c:pt>
                <c:pt idx="19878">
                  <c:v>8192</c:v>
                </c:pt>
                <c:pt idx="19879">
                  <c:v>8192</c:v>
                </c:pt>
                <c:pt idx="19880">
                  <c:v>8192</c:v>
                </c:pt>
                <c:pt idx="19881">
                  <c:v>8192</c:v>
                </c:pt>
                <c:pt idx="19882">
                  <c:v>8192</c:v>
                </c:pt>
                <c:pt idx="19883">
                  <c:v>8192</c:v>
                </c:pt>
                <c:pt idx="19884">
                  <c:v>4096</c:v>
                </c:pt>
                <c:pt idx="19885">
                  <c:v>12288</c:v>
                </c:pt>
                <c:pt idx="19886">
                  <c:v>4096</c:v>
                </c:pt>
                <c:pt idx="19887">
                  <c:v>4096</c:v>
                </c:pt>
                <c:pt idx="19888">
                  <c:v>4096</c:v>
                </c:pt>
                <c:pt idx="19889">
                  <c:v>4096</c:v>
                </c:pt>
                <c:pt idx="19890">
                  <c:v>8192</c:v>
                </c:pt>
                <c:pt idx="19891">
                  <c:v>8192</c:v>
                </c:pt>
                <c:pt idx="19892">
                  <c:v>8192</c:v>
                </c:pt>
                <c:pt idx="19893">
                  <c:v>8192</c:v>
                </c:pt>
                <c:pt idx="19894">
                  <c:v>8192</c:v>
                </c:pt>
                <c:pt idx="19895">
                  <c:v>8192</c:v>
                </c:pt>
                <c:pt idx="19896">
                  <c:v>8192</c:v>
                </c:pt>
                <c:pt idx="19897">
                  <c:v>8192</c:v>
                </c:pt>
                <c:pt idx="19898">
                  <c:v>8192</c:v>
                </c:pt>
                <c:pt idx="19899">
                  <c:v>8192</c:v>
                </c:pt>
                <c:pt idx="19900">
                  <c:v>8192</c:v>
                </c:pt>
                <c:pt idx="19901">
                  <c:v>8192</c:v>
                </c:pt>
                <c:pt idx="19902">
                  <c:v>8192</c:v>
                </c:pt>
                <c:pt idx="19903">
                  <c:v>8192</c:v>
                </c:pt>
                <c:pt idx="19904">
                  <c:v>4096</c:v>
                </c:pt>
                <c:pt idx="19905">
                  <c:v>8192</c:v>
                </c:pt>
                <c:pt idx="19906">
                  <c:v>8192</c:v>
                </c:pt>
                <c:pt idx="19907">
                  <c:v>8192</c:v>
                </c:pt>
                <c:pt idx="19908">
                  <c:v>8192</c:v>
                </c:pt>
                <c:pt idx="19909">
                  <c:v>8192</c:v>
                </c:pt>
                <c:pt idx="19910">
                  <c:v>12288</c:v>
                </c:pt>
                <c:pt idx="19911">
                  <c:v>12288</c:v>
                </c:pt>
                <c:pt idx="19912">
                  <c:v>12288</c:v>
                </c:pt>
                <c:pt idx="19913">
                  <c:v>12288</c:v>
                </c:pt>
                <c:pt idx="19914">
                  <c:v>8192</c:v>
                </c:pt>
                <c:pt idx="19915">
                  <c:v>8192</c:v>
                </c:pt>
                <c:pt idx="19916">
                  <c:v>8192</c:v>
                </c:pt>
                <c:pt idx="19917">
                  <c:v>8192</c:v>
                </c:pt>
                <c:pt idx="19918">
                  <c:v>8192</c:v>
                </c:pt>
                <c:pt idx="19919">
                  <c:v>8192</c:v>
                </c:pt>
                <c:pt idx="19920">
                  <c:v>8192</c:v>
                </c:pt>
                <c:pt idx="19921">
                  <c:v>8192</c:v>
                </c:pt>
                <c:pt idx="19922">
                  <c:v>8192</c:v>
                </c:pt>
                <c:pt idx="19923">
                  <c:v>8192</c:v>
                </c:pt>
                <c:pt idx="19924">
                  <c:v>8192</c:v>
                </c:pt>
                <c:pt idx="19925">
                  <c:v>8192</c:v>
                </c:pt>
                <c:pt idx="19926">
                  <c:v>8192</c:v>
                </c:pt>
                <c:pt idx="19927">
                  <c:v>8192</c:v>
                </c:pt>
                <c:pt idx="19928">
                  <c:v>4096</c:v>
                </c:pt>
                <c:pt idx="19929">
                  <c:v>4096</c:v>
                </c:pt>
                <c:pt idx="19930">
                  <c:v>4096</c:v>
                </c:pt>
                <c:pt idx="19931">
                  <c:v>4096</c:v>
                </c:pt>
                <c:pt idx="19932">
                  <c:v>4096</c:v>
                </c:pt>
                <c:pt idx="19933">
                  <c:v>4096</c:v>
                </c:pt>
                <c:pt idx="19934">
                  <c:v>12288</c:v>
                </c:pt>
                <c:pt idx="19935">
                  <c:v>4096</c:v>
                </c:pt>
                <c:pt idx="19936">
                  <c:v>12288</c:v>
                </c:pt>
                <c:pt idx="19937">
                  <c:v>12288</c:v>
                </c:pt>
                <c:pt idx="19938">
                  <c:v>4096</c:v>
                </c:pt>
                <c:pt idx="19939">
                  <c:v>12288</c:v>
                </c:pt>
                <c:pt idx="19940">
                  <c:v>12288</c:v>
                </c:pt>
                <c:pt idx="19941">
                  <c:v>8192</c:v>
                </c:pt>
                <c:pt idx="19942">
                  <c:v>8192</c:v>
                </c:pt>
                <c:pt idx="19943">
                  <c:v>8192</c:v>
                </c:pt>
                <c:pt idx="19944">
                  <c:v>8192</c:v>
                </c:pt>
                <c:pt idx="19945">
                  <c:v>8192</c:v>
                </c:pt>
                <c:pt idx="19946">
                  <c:v>8192</c:v>
                </c:pt>
                <c:pt idx="19947">
                  <c:v>4096</c:v>
                </c:pt>
                <c:pt idx="19948">
                  <c:v>4096</c:v>
                </c:pt>
                <c:pt idx="19949">
                  <c:v>4096</c:v>
                </c:pt>
                <c:pt idx="19950">
                  <c:v>4096</c:v>
                </c:pt>
                <c:pt idx="19951">
                  <c:v>4096</c:v>
                </c:pt>
                <c:pt idx="19952">
                  <c:v>4096</c:v>
                </c:pt>
                <c:pt idx="19953">
                  <c:v>4096</c:v>
                </c:pt>
                <c:pt idx="19954">
                  <c:v>4096</c:v>
                </c:pt>
                <c:pt idx="19955">
                  <c:v>8192</c:v>
                </c:pt>
                <c:pt idx="19956">
                  <c:v>4096</c:v>
                </c:pt>
                <c:pt idx="19957">
                  <c:v>8192</c:v>
                </c:pt>
                <c:pt idx="19958">
                  <c:v>8192</c:v>
                </c:pt>
                <c:pt idx="19959">
                  <c:v>8192</c:v>
                </c:pt>
                <c:pt idx="19960">
                  <c:v>8192</c:v>
                </c:pt>
                <c:pt idx="19961">
                  <c:v>8192</c:v>
                </c:pt>
                <c:pt idx="19962">
                  <c:v>4096</c:v>
                </c:pt>
                <c:pt idx="19963">
                  <c:v>12288</c:v>
                </c:pt>
                <c:pt idx="19964">
                  <c:v>12288</c:v>
                </c:pt>
                <c:pt idx="19965">
                  <c:v>12288</c:v>
                </c:pt>
                <c:pt idx="19966">
                  <c:v>12288</c:v>
                </c:pt>
                <c:pt idx="19967">
                  <c:v>12288</c:v>
                </c:pt>
                <c:pt idx="19968">
                  <c:v>12288</c:v>
                </c:pt>
                <c:pt idx="19969">
                  <c:v>12288</c:v>
                </c:pt>
                <c:pt idx="19970">
                  <c:v>12288</c:v>
                </c:pt>
                <c:pt idx="19971">
                  <c:v>12288</c:v>
                </c:pt>
                <c:pt idx="19972">
                  <c:v>4096</c:v>
                </c:pt>
                <c:pt idx="19973">
                  <c:v>8192</c:v>
                </c:pt>
                <c:pt idx="19974">
                  <c:v>8192</c:v>
                </c:pt>
                <c:pt idx="19975">
                  <c:v>8192</c:v>
                </c:pt>
                <c:pt idx="19976">
                  <c:v>8192</c:v>
                </c:pt>
                <c:pt idx="19977">
                  <c:v>8192</c:v>
                </c:pt>
                <c:pt idx="19978">
                  <c:v>4096</c:v>
                </c:pt>
                <c:pt idx="19979">
                  <c:v>12288</c:v>
                </c:pt>
                <c:pt idx="19980">
                  <c:v>12288</c:v>
                </c:pt>
                <c:pt idx="19981">
                  <c:v>12288</c:v>
                </c:pt>
                <c:pt idx="19982">
                  <c:v>12288</c:v>
                </c:pt>
                <c:pt idx="19983">
                  <c:v>12288</c:v>
                </c:pt>
                <c:pt idx="19984">
                  <c:v>8192</c:v>
                </c:pt>
                <c:pt idx="19985">
                  <c:v>12288</c:v>
                </c:pt>
                <c:pt idx="19986">
                  <c:v>8192</c:v>
                </c:pt>
                <c:pt idx="19987">
                  <c:v>8192</c:v>
                </c:pt>
                <c:pt idx="19988">
                  <c:v>8192</c:v>
                </c:pt>
                <c:pt idx="19989">
                  <c:v>8192</c:v>
                </c:pt>
                <c:pt idx="19990">
                  <c:v>8192</c:v>
                </c:pt>
                <c:pt idx="19991">
                  <c:v>8192</c:v>
                </c:pt>
                <c:pt idx="19992">
                  <c:v>8192</c:v>
                </c:pt>
                <c:pt idx="19993">
                  <c:v>8192</c:v>
                </c:pt>
                <c:pt idx="19994">
                  <c:v>4096</c:v>
                </c:pt>
                <c:pt idx="19995">
                  <c:v>4096</c:v>
                </c:pt>
                <c:pt idx="19996">
                  <c:v>8192</c:v>
                </c:pt>
                <c:pt idx="19997">
                  <c:v>4096</c:v>
                </c:pt>
                <c:pt idx="19998">
                  <c:v>8192</c:v>
                </c:pt>
                <c:pt idx="19999">
                  <c:v>4096</c:v>
                </c:pt>
                <c:pt idx="20000">
                  <c:v>8192</c:v>
                </c:pt>
                <c:pt idx="20001">
                  <c:v>8192</c:v>
                </c:pt>
                <c:pt idx="20002">
                  <c:v>8192</c:v>
                </c:pt>
                <c:pt idx="20003">
                  <c:v>12288</c:v>
                </c:pt>
                <c:pt idx="20004">
                  <c:v>12288</c:v>
                </c:pt>
                <c:pt idx="20005">
                  <c:v>12288</c:v>
                </c:pt>
                <c:pt idx="20006">
                  <c:v>12288</c:v>
                </c:pt>
                <c:pt idx="20007">
                  <c:v>8192</c:v>
                </c:pt>
                <c:pt idx="20008">
                  <c:v>12288</c:v>
                </c:pt>
                <c:pt idx="20009">
                  <c:v>8192</c:v>
                </c:pt>
                <c:pt idx="20010">
                  <c:v>4096</c:v>
                </c:pt>
                <c:pt idx="20011">
                  <c:v>8192</c:v>
                </c:pt>
                <c:pt idx="20012">
                  <c:v>8192</c:v>
                </c:pt>
                <c:pt idx="20013">
                  <c:v>8192</c:v>
                </c:pt>
                <c:pt idx="20014">
                  <c:v>8192</c:v>
                </c:pt>
                <c:pt idx="20015">
                  <c:v>4096</c:v>
                </c:pt>
                <c:pt idx="20016">
                  <c:v>4096</c:v>
                </c:pt>
                <c:pt idx="20017">
                  <c:v>4096</c:v>
                </c:pt>
                <c:pt idx="20018">
                  <c:v>4096</c:v>
                </c:pt>
                <c:pt idx="20019">
                  <c:v>12288</c:v>
                </c:pt>
                <c:pt idx="20020">
                  <c:v>8192</c:v>
                </c:pt>
                <c:pt idx="20021">
                  <c:v>12288</c:v>
                </c:pt>
                <c:pt idx="20022">
                  <c:v>12288</c:v>
                </c:pt>
                <c:pt idx="20023">
                  <c:v>8192</c:v>
                </c:pt>
                <c:pt idx="20024">
                  <c:v>12288</c:v>
                </c:pt>
                <c:pt idx="20025">
                  <c:v>8192</c:v>
                </c:pt>
                <c:pt idx="20026">
                  <c:v>12288</c:v>
                </c:pt>
                <c:pt idx="20027">
                  <c:v>8192</c:v>
                </c:pt>
                <c:pt idx="20028">
                  <c:v>8192</c:v>
                </c:pt>
                <c:pt idx="20029">
                  <c:v>8192</c:v>
                </c:pt>
                <c:pt idx="20030">
                  <c:v>8192</c:v>
                </c:pt>
                <c:pt idx="20031">
                  <c:v>8192</c:v>
                </c:pt>
                <c:pt idx="20032">
                  <c:v>4096</c:v>
                </c:pt>
                <c:pt idx="20033">
                  <c:v>8192</c:v>
                </c:pt>
                <c:pt idx="20034">
                  <c:v>8192</c:v>
                </c:pt>
                <c:pt idx="20035">
                  <c:v>8192</c:v>
                </c:pt>
                <c:pt idx="20036">
                  <c:v>8192</c:v>
                </c:pt>
                <c:pt idx="20037">
                  <c:v>8192</c:v>
                </c:pt>
                <c:pt idx="20038">
                  <c:v>8192</c:v>
                </c:pt>
                <c:pt idx="20039">
                  <c:v>8192</c:v>
                </c:pt>
                <c:pt idx="20040">
                  <c:v>8192</c:v>
                </c:pt>
                <c:pt idx="20041">
                  <c:v>8192</c:v>
                </c:pt>
                <c:pt idx="20042">
                  <c:v>8192</c:v>
                </c:pt>
                <c:pt idx="20043">
                  <c:v>12288</c:v>
                </c:pt>
                <c:pt idx="20044">
                  <c:v>8192</c:v>
                </c:pt>
                <c:pt idx="20045">
                  <c:v>8192</c:v>
                </c:pt>
                <c:pt idx="20046">
                  <c:v>8192</c:v>
                </c:pt>
                <c:pt idx="20047">
                  <c:v>8192</c:v>
                </c:pt>
                <c:pt idx="20048">
                  <c:v>8192</c:v>
                </c:pt>
                <c:pt idx="20049">
                  <c:v>8192</c:v>
                </c:pt>
                <c:pt idx="20050">
                  <c:v>8192</c:v>
                </c:pt>
                <c:pt idx="20051">
                  <c:v>8192</c:v>
                </c:pt>
                <c:pt idx="20052">
                  <c:v>8192</c:v>
                </c:pt>
                <c:pt idx="20053">
                  <c:v>8192</c:v>
                </c:pt>
                <c:pt idx="20054">
                  <c:v>8192</c:v>
                </c:pt>
                <c:pt idx="20055">
                  <c:v>8192</c:v>
                </c:pt>
                <c:pt idx="20056">
                  <c:v>8192</c:v>
                </c:pt>
                <c:pt idx="20057">
                  <c:v>8192</c:v>
                </c:pt>
                <c:pt idx="20058">
                  <c:v>8192</c:v>
                </c:pt>
                <c:pt idx="20059">
                  <c:v>4096</c:v>
                </c:pt>
                <c:pt idx="20060">
                  <c:v>4096</c:v>
                </c:pt>
                <c:pt idx="20061">
                  <c:v>4096</c:v>
                </c:pt>
                <c:pt idx="20062">
                  <c:v>4096</c:v>
                </c:pt>
                <c:pt idx="20063">
                  <c:v>8192</c:v>
                </c:pt>
                <c:pt idx="20064">
                  <c:v>4096</c:v>
                </c:pt>
                <c:pt idx="20065">
                  <c:v>4096</c:v>
                </c:pt>
                <c:pt idx="20066">
                  <c:v>4096</c:v>
                </c:pt>
                <c:pt idx="20067">
                  <c:v>4096</c:v>
                </c:pt>
                <c:pt idx="20068">
                  <c:v>8192</c:v>
                </c:pt>
                <c:pt idx="20069">
                  <c:v>8192</c:v>
                </c:pt>
                <c:pt idx="20070">
                  <c:v>4096</c:v>
                </c:pt>
                <c:pt idx="20071">
                  <c:v>8192</c:v>
                </c:pt>
                <c:pt idx="20072">
                  <c:v>8192</c:v>
                </c:pt>
                <c:pt idx="20073">
                  <c:v>8192</c:v>
                </c:pt>
                <c:pt idx="20074">
                  <c:v>8192</c:v>
                </c:pt>
                <c:pt idx="20075">
                  <c:v>8192</c:v>
                </c:pt>
                <c:pt idx="20076">
                  <c:v>8192</c:v>
                </c:pt>
                <c:pt idx="20077">
                  <c:v>8192</c:v>
                </c:pt>
                <c:pt idx="20078">
                  <c:v>8192</c:v>
                </c:pt>
                <c:pt idx="20079">
                  <c:v>12288</c:v>
                </c:pt>
                <c:pt idx="20080">
                  <c:v>12288</c:v>
                </c:pt>
                <c:pt idx="20081">
                  <c:v>12288</c:v>
                </c:pt>
                <c:pt idx="20082">
                  <c:v>12288</c:v>
                </c:pt>
                <c:pt idx="20083">
                  <c:v>8192</c:v>
                </c:pt>
                <c:pt idx="20084">
                  <c:v>8192</c:v>
                </c:pt>
                <c:pt idx="20085">
                  <c:v>8192</c:v>
                </c:pt>
                <c:pt idx="20086">
                  <c:v>8192</c:v>
                </c:pt>
                <c:pt idx="20087">
                  <c:v>4096</c:v>
                </c:pt>
                <c:pt idx="20088">
                  <c:v>8192</c:v>
                </c:pt>
                <c:pt idx="20089">
                  <c:v>8192</c:v>
                </c:pt>
                <c:pt idx="20090">
                  <c:v>8192</c:v>
                </c:pt>
                <c:pt idx="20091">
                  <c:v>8192</c:v>
                </c:pt>
                <c:pt idx="20092">
                  <c:v>4096</c:v>
                </c:pt>
                <c:pt idx="20093">
                  <c:v>4096</c:v>
                </c:pt>
                <c:pt idx="20094">
                  <c:v>4096</c:v>
                </c:pt>
                <c:pt idx="20095">
                  <c:v>4096</c:v>
                </c:pt>
                <c:pt idx="20096">
                  <c:v>8192</c:v>
                </c:pt>
                <c:pt idx="20097">
                  <c:v>8192</c:v>
                </c:pt>
                <c:pt idx="20098">
                  <c:v>8192</c:v>
                </c:pt>
                <c:pt idx="20099">
                  <c:v>8192</c:v>
                </c:pt>
                <c:pt idx="20100">
                  <c:v>8192</c:v>
                </c:pt>
                <c:pt idx="20101">
                  <c:v>4096</c:v>
                </c:pt>
                <c:pt idx="20102">
                  <c:v>4096</c:v>
                </c:pt>
                <c:pt idx="20103">
                  <c:v>4096</c:v>
                </c:pt>
                <c:pt idx="20104">
                  <c:v>4096</c:v>
                </c:pt>
                <c:pt idx="20105">
                  <c:v>8192</c:v>
                </c:pt>
                <c:pt idx="20106">
                  <c:v>8192</c:v>
                </c:pt>
                <c:pt idx="20107">
                  <c:v>8192</c:v>
                </c:pt>
                <c:pt idx="20108">
                  <c:v>8192</c:v>
                </c:pt>
                <c:pt idx="20109">
                  <c:v>4096</c:v>
                </c:pt>
                <c:pt idx="20110">
                  <c:v>4096</c:v>
                </c:pt>
                <c:pt idx="20111">
                  <c:v>8192</c:v>
                </c:pt>
                <c:pt idx="20112">
                  <c:v>8192</c:v>
                </c:pt>
                <c:pt idx="20113">
                  <c:v>4096</c:v>
                </c:pt>
                <c:pt idx="20114">
                  <c:v>4096</c:v>
                </c:pt>
                <c:pt idx="20115">
                  <c:v>12288</c:v>
                </c:pt>
                <c:pt idx="20116">
                  <c:v>4096</c:v>
                </c:pt>
                <c:pt idx="20117">
                  <c:v>8192</c:v>
                </c:pt>
                <c:pt idx="20118">
                  <c:v>8192</c:v>
                </c:pt>
                <c:pt idx="20119">
                  <c:v>8192</c:v>
                </c:pt>
                <c:pt idx="20120">
                  <c:v>8192</c:v>
                </c:pt>
                <c:pt idx="20121">
                  <c:v>8192</c:v>
                </c:pt>
                <c:pt idx="20122">
                  <c:v>4096</c:v>
                </c:pt>
                <c:pt idx="20123">
                  <c:v>8192</c:v>
                </c:pt>
                <c:pt idx="20124">
                  <c:v>8192</c:v>
                </c:pt>
                <c:pt idx="20125">
                  <c:v>8192</c:v>
                </c:pt>
                <c:pt idx="20126">
                  <c:v>4096</c:v>
                </c:pt>
                <c:pt idx="20127">
                  <c:v>8192</c:v>
                </c:pt>
                <c:pt idx="20128">
                  <c:v>8192</c:v>
                </c:pt>
                <c:pt idx="20129">
                  <c:v>8192</c:v>
                </c:pt>
                <c:pt idx="20130">
                  <c:v>12288</c:v>
                </c:pt>
                <c:pt idx="20131">
                  <c:v>12288</c:v>
                </c:pt>
                <c:pt idx="20132">
                  <c:v>8192</c:v>
                </c:pt>
                <c:pt idx="20133">
                  <c:v>12288</c:v>
                </c:pt>
                <c:pt idx="20134">
                  <c:v>12288</c:v>
                </c:pt>
                <c:pt idx="20135">
                  <c:v>8192</c:v>
                </c:pt>
                <c:pt idx="20136">
                  <c:v>8192</c:v>
                </c:pt>
                <c:pt idx="20137">
                  <c:v>8192</c:v>
                </c:pt>
                <c:pt idx="20138">
                  <c:v>8192</c:v>
                </c:pt>
                <c:pt idx="20139">
                  <c:v>4096</c:v>
                </c:pt>
                <c:pt idx="20140">
                  <c:v>4096</c:v>
                </c:pt>
                <c:pt idx="20141">
                  <c:v>4096</c:v>
                </c:pt>
                <c:pt idx="20142">
                  <c:v>4096</c:v>
                </c:pt>
                <c:pt idx="20143">
                  <c:v>8192</c:v>
                </c:pt>
                <c:pt idx="20144">
                  <c:v>8192</c:v>
                </c:pt>
                <c:pt idx="20145">
                  <c:v>8192</c:v>
                </c:pt>
                <c:pt idx="20146">
                  <c:v>8192</c:v>
                </c:pt>
                <c:pt idx="20147">
                  <c:v>8192</c:v>
                </c:pt>
                <c:pt idx="20148">
                  <c:v>4096</c:v>
                </c:pt>
                <c:pt idx="20149">
                  <c:v>4096</c:v>
                </c:pt>
                <c:pt idx="20150">
                  <c:v>4096</c:v>
                </c:pt>
                <c:pt idx="20151">
                  <c:v>4096</c:v>
                </c:pt>
                <c:pt idx="20152">
                  <c:v>4096</c:v>
                </c:pt>
                <c:pt idx="20153">
                  <c:v>8192</c:v>
                </c:pt>
                <c:pt idx="20154">
                  <c:v>8192</c:v>
                </c:pt>
                <c:pt idx="20155">
                  <c:v>8192</c:v>
                </c:pt>
                <c:pt idx="20156">
                  <c:v>8192</c:v>
                </c:pt>
                <c:pt idx="20157">
                  <c:v>8192</c:v>
                </c:pt>
                <c:pt idx="20158">
                  <c:v>4096</c:v>
                </c:pt>
                <c:pt idx="20159">
                  <c:v>4096</c:v>
                </c:pt>
                <c:pt idx="20160">
                  <c:v>4096</c:v>
                </c:pt>
                <c:pt idx="20161">
                  <c:v>12288</c:v>
                </c:pt>
                <c:pt idx="20162">
                  <c:v>12288</c:v>
                </c:pt>
                <c:pt idx="20163">
                  <c:v>4096</c:v>
                </c:pt>
                <c:pt idx="20164">
                  <c:v>12288</c:v>
                </c:pt>
                <c:pt idx="20165">
                  <c:v>12288</c:v>
                </c:pt>
                <c:pt idx="20166">
                  <c:v>12288</c:v>
                </c:pt>
                <c:pt idx="20167">
                  <c:v>12288</c:v>
                </c:pt>
                <c:pt idx="20168">
                  <c:v>12288</c:v>
                </c:pt>
                <c:pt idx="20169">
                  <c:v>12288</c:v>
                </c:pt>
                <c:pt idx="20170">
                  <c:v>12288</c:v>
                </c:pt>
                <c:pt idx="20171">
                  <c:v>8192</c:v>
                </c:pt>
                <c:pt idx="20172">
                  <c:v>8192</c:v>
                </c:pt>
                <c:pt idx="20173">
                  <c:v>8192</c:v>
                </c:pt>
                <c:pt idx="20174">
                  <c:v>8192</c:v>
                </c:pt>
                <c:pt idx="20175">
                  <c:v>8192</c:v>
                </c:pt>
                <c:pt idx="20176">
                  <c:v>12288</c:v>
                </c:pt>
                <c:pt idx="20177">
                  <c:v>8192</c:v>
                </c:pt>
                <c:pt idx="20178">
                  <c:v>8192</c:v>
                </c:pt>
                <c:pt idx="20179">
                  <c:v>12288</c:v>
                </c:pt>
                <c:pt idx="20180">
                  <c:v>8192</c:v>
                </c:pt>
                <c:pt idx="20181">
                  <c:v>8192</c:v>
                </c:pt>
                <c:pt idx="20182">
                  <c:v>12288</c:v>
                </c:pt>
                <c:pt idx="20183">
                  <c:v>12288</c:v>
                </c:pt>
                <c:pt idx="20184">
                  <c:v>4096</c:v>
                </c:pt>
                <c:pt idx="20185">
                  <c:v>8192</c:v>
                </c:pt>
                <c:pt idx="20186">
                  <c:v>4096</c:v>
                </c:pt>
                <c:pt idx="20187">
                  <c:v>8192</c:v>
                </c:pt>
                <c:pt idx="20188">
                  <c:v>8192</c:v>
                </c:pt>
                <c:pt idx="20189">
                  <c:v>8192</c:v>
                </c:pt>
                <c:pt idx="20190">
                  <c:v>8192</c:v>
                </c:pt>
                <c:pt idx="20191">
                  <c:v>4096</c:v>
                </c:pt>
                <c:pt idx="20192">
                  <c:v>4096</c:v>
                </c:pt>
                <c:pt idx="20193">
                  <c:v>4096</c:v>
                </c:pt>
                <c:pt idx="20194">
                  <c:v>12288</c:v>
                </c:pt>
                <c:pt idx="20195">
                  <c:v>12288</c:v>
                </c:pt>
                <c:pt idx="20196">
                  <c:v>12288</c:v>
                </c:pt>
                <c:pt idx="20197">
                  <c:v>4096</c:v>
                </c:pt>
                <c:pt idx="20198">
                  <c:v>12288</c:v>
                </c:pt>
                <c:pt idx="20199">
                  <c:v>12288</c:v>
                </c:pt>
                <c:pt idx="20200">
                  <c:v>8192</c:v>
                </c:pt>
                <c:pt idx="20201">
                  <c:v>4096</c:v>
                </c:pt>
                <c:pt idx="20202">
                  <c:v>4096</c:v>
                </c:pt>
                <c:pt idx="20203">
                  <c:v>4096</c:v>
                </c:pt>
                <c:pt idx="20204">
                  <c:v>4096</c:v>
                </c:pt>
                <c:pt idx="20205">
                  <c:v>12288</c:v>
                </c:pt>
                <c:pt idx="20206">
                  <c:v>8192</c:v>
                </c:pt>
                <c:pt idx="20207">
                  <c:v>8192</c:v>
                </c:pt>
                <c:pt idx="20208">
                  <c:v>8192</c:v>
                </c:pt>
                <c:pt idx="20209">
                  <c:v>8192</c:v>
                </c:pt>
                <c:pt idx="20210">
                  <c:v>8192</c:v>
                </c:pt>
                <c:pt idx="20211">
                  <c:v>8192</c:v>
                </c:pt>
                <c:pt idx="20212">
                  <c:v>8192</c:v>
                </c:pt>
                <c:pt idx="20213">
                  <c:v>28672</c:v>
                </c:pt>
                <c:pt idx="20214">
                  <c:v>8192</c:v>
                </c:pt>
                <c:pt idx="20215">
                  <c:v>28672</c:v>
                </c:pt>
                <c:pt idx="20216">
                  <c:v>8192</c:v>
                </c:pt>
                <c:pt idx="20217">
                  <c:v>8192</c:v>
                </c:pt>
                <c:pt idx="20218">
                  <c:v>8192</c:v>
                </c:pt>
                <c:pt idx="20219">
                  <c:v>8192</c:v>
                </c:pt>
                <c:pt idx="20220">
                  <c:v>12288</c:v>
                </c:pt>
                <c:pt idx="20221">
                  <c:v>12288</c:v>
                </c:pt>
                <c:pt idx="20222">
                  <c:v>28672</c:v>
                </c:pt>
                <c:pt idx="20223">
                  <c:v>8192</c:v>
                </c:pt>
                <c:pt idx="20224">
                  <c:v>8192</c:v>
                </c:pt>
                <c:pt idx="20225">
                  <c:v>12288</c:v>
                </c:pt>
                <c:pt idx="20226">
                  <c:v>28672</c:v>
                </c:pt>
                <c:pt idx="20227">
                  <c:v>8192</c:v>
                </c:pt>
                <c:pt idx="20228">
                  <c:v>8192</c:v>
                </c:pt>
                <c:pt idx="20229">
                  <c:v>12288</c:v>
                </c:pt>
                <c:pt idx="20230">
                  <c:v>4096</c:v>
                </c:pt>
                <c:pt idx="20231">
                  <c:v>8192</c:v>
                </c:pt>
                <c:pt idx="20232">
                  <c:v>12288</c:v>
                </c:pt>
                <c:pt idx="20233">
                  <c:v>12288</c:v>
                </c:pt>
                <c:pt idx="20234">
                  <c:v>8192</c:v>
                </c:pt>
                <c:pt idx="20235">
                  <c:v>8192</c:v>
                </c:pt>
                <c:pt idx="20236">
                  <c:v>12288</c:v>
                </c:pt>
                <c:pt idx="20237">
                  <c:v>8192</c:v>
                </c:pt>
                <c:pt idx="20238">
                  <c:v>12288</c:v>
                </c:pt>
                <c:pt idx="20239">
                  <c:v>4096</c:v>
                </c:pt>
                <c:pt idx="20240">
                  <c:v>4096</c:v>
                </c:pt>
                <c:pt idx="20241">
                  <c:v>4096</c:v>
                </c:pt>
                <c:pt idx="20242">
                  <c:v>4096</c:v>
                </c:pt>
                <c:pt idx="20243">
                  <c:v>4096</c:v>
                </c:pt>
                <c:pt idx="20244">
                  <c:v>12288</c:v>
                </c:pt>
                <c:pt idx="20245">
                  <c:v>8192</c:v>
                </c:pt>
                <c:pt idx="20246">
                  <c:v>8192</c:v>
                </c:pt>
                <c:pt idx="20247">
                  <c:v>4096</c:v>
                </c:pt>
                <c:pt idx="20248">
                  <c:v>8192</c:v>
                </c:pt>
                <c:pt idx="20249">
                  <c:v>8192</c:v>
                </c:pt>
                <c:pt idx="20250">
                  <c:v>8192</c:v>
                </c:pt>
                <c:pt idx="20251">
                  <c:v>8192</c:v>
                </c:pt>
                <c:pt idx="20252">
                  <c:v>8192</c:v>
                </c:pt>
                <c:pt idx="20253">
                  <c:v>12288</c:v>
                </c:pt>
                <c:pt idx="20254">
                  <c:v>12288</c:v>
                </c:pt>
                <c:pt idx="20255">
                  <c:v>12288</c:v>
                </c:pt>
                <c:pt idx="20256">
                  <c:v>12288</c:v>
                </c:pt>
                <c:pt idx="20257">
                  <c:v>8192</c:v>
                </c:pt>
                <c:pt idx="20258">
                  <c:v>4096</c:v>
                </c:pt>
                <c:pt idx="20259">
                  <c:v>4096</c:v>
                </c:pt>
                <c:pt idx="20260">
                  <c:v>4096</c:v>
                </c:pt>
                <c:pt idx="20261">
                  <c:v>4096</c:v>
                </c:pt>
                <c:pt idx="20262">
                  <c:v>12288</c:v>
                </c:pt>
                <c:pt idx="20263">
                  <c:v>8192</c:v>
                </c:pt>
                <c:pt idx="20264">
                  <c:v>8192</c:v>
                </c:pt>
                <c:pt idx="20265">
                  <c:v>8192</c:v>
                </c:pt>
                <c:pt idx="20266">
                  <c:v>8192</c:v>
                </c:pt>
                <c:pt idx="20267">
                  <c:v>8192</c:v>
                </c:pt>
                <c:pt idx="20268">
                  <c:v>12288</c:v>
                </c:pt>
                <c:pt idx="20269">
                  <c:v>4096</c:v>
                </c:pt>
                <c:pt idx="20270">
                  <c:v>4096</c:v>
                </c:pt>
                <c:pt idx="20271">
                  <c:v>4096</c:v>
                </c:pt>
                <c:pt idx="20272">
                  <c:v>4096</c:v>
                </c:pt>
                <c:pt idx="20273">
                  <c:v>4096</c:v>
                </c:pt>
                <c:pt idx="20274">
                  <c:v>8192</c:v>
                </c:pt>
                <c:pt idx="20275">
                  <c:v>8192</c:v>
                </c:pt>
                <c:pt idx="20276">
                  <c:v>8192</c:v>
                </c:pt>
                <c:pt idx="20277">
                  <c:v>8192</c:v>
                </c:pt>
                <c:pt idx="20278">
                  <c:v>8192</c:v>
                </c:pt>
                <c:pt idx="20279">
                  <c:v>4096</c:v>
                </c:pt>
                <c:pt idx="20280">
                  <c:v>4096</c:v>
                </c:pt>
                <c:pt idx="20281">
                  <c:v>4096</c:v>
                </c:pt>
                <c:pt idx="20282">
                  <c:v>4096</c:v>
                </c:pt>
                <c:pt idx="20283">
                  <c:v>8192</c:v>
                </c:pt>
                <c:pt idx="20284">
                  <c:v>28672</c:v>
                </c:pt>
                <c:pt idx="20285">
                  <c:v>8192</c:v>
                </c:pt>
                <c:pt idx="20286">
                  <c:v>12288</c:v>
                </c:pt>
                <c:pt idx="20287">
                  <c:v>12288</c:v>
                </c:pt>
                <c:pt idx="20288">
                  <c:v>12288</c:v>
                </c:pt>
                <c:pt idx="20289">
                  <c:v>12288</c:v>
                </c:pt>
                <c:pt idx="20290">
                  <c:v>12288</c:v>
                </c:pt>
                <c:pt idx="20291">
                  <c:v>4096</c:v>
                </c:pt>
                <c:pt idx="20292">
                  <c:v>4096</c:v>
                </c:pt>
                <c:pt idx="20293">
                  <c:v>4096</c:v>
                </c:pt>
                <c:pt idx="20294">
                  <c:v>4096</c:v>
                </c:pt>
                <c:pt idx="20295">
                  <c:v>4096</c:v>
                </c:pt>
                <c:pt idx="20296">
                  <c:v>4096</c:v>
                </c:pt>
                <c:pt idx="20297">
                  <c:v>4096</c:v>
                </c:pt>
                <c:pt idx="20298">
                  <c:v>4096</c:v>
                </c:pt>
                <c:pt idx="20299">
                  <c:v>8192</c:v>
                </c:pt>
                <c:pt idx="20300">
                  <c:v>8192</c:v>
                </c:pt>
                <c:pt idx="20301">
                  <c:v>8192</c:v>
                </c:pt>
                <c:pt idx="20302">
                  <c:v>8192</c:v>
                </c:pt>
                <c:pt idx="20303">
                  <c:v>8192</c:v>
                </c:pt>
                <c:pt idx="20304">
                  <c:v>8192</c:v>
                </c:pt>
                <c:pt idx="20305">
                  <c:v>4096</c:v>
                </c:pt>
                <c:pt idx="20306">
                  <c:v>8192</c:v>
                </c:pt>
                <c:pt idx="20307">
                  <c:v>8192</c:v>
                </c:pt>
                <c:pt idx="20308">
                  <c:v>8192</c:v>
                </c:pt>
                <c:pt idx="20309">
                  <c:v>8192</c:v>
                </c:pt>
                <c:pt idx="20310">
                  <c:v>8192</c:v>
                </c:pt>
                <c:pt idx="20311">
                  <c:v>8192</c:v>
                </c:pt>
                <c:pt idx="20312">
                  <c:v>8192</c:v>
                </c:pt>
                <c:pt idx="20313">
                  <c:v>8192</c:v>
                </c:pt>
                <c:pt idx="20314">
                  <c:v>12288</c:v>
                </c:pt>
                <c:pt idx="20315">
                  <c:v>4096</c:v>
                </c:pt>
                <c:pt idx="20316">
                  <c:v>12288</c:v>
                </c:pt>
                <c:pt idx="20317">
                  <c:v>4096</c:v>
                </c:pt>
                <c:pt idx="20318">
                  <c:v>8192</c:v>
                </c:pt>
                <c:pt idx="20319">
                  <c:v>8192</c:v>
                </c:pt>
                <c:pt idx="20320">
                  <c:v>8192</c:v>
                </c:pt>
                <c:pt idx="20321">
                  <c:v>8192</c:v>
                </c:pt>
                <c:pt idx="20322">
                  <c:v>4096</c:v>
                </c:pt>
                <c:pt idx="20323">
                  <c:v>8192</c:v>
                </c:pt>
                <c:pt idx="20324">
                  <c:v>8192</c:v>
                </c:pt>
                <c:pt idx="20325">
                  <c:v>8192</c:v>
                </c:pt>
                <c:pt idx="20326">
                  <c:v>8192</c:v>
                </c:pt>
                <c:pt idx="20327">
                  <c:v>12288</c:v>
                </c:pt>
                <c:pt idx="20328">
                  <c:v>8192</c:v>
                </c:pt>
                <c:pt idx="20329">
                  <c:v>12288</c:v>
                </c:pt>
                <c:pt idx="20330">
                  <c:v>8192</c:v>
                </c:pt>
                <c:pt idx="20331">
                  <c:v>12288</c:v>
                </c:pt>
                <c:pt idx="20332">
                  <c:v>8192</c:v>
                </c:pt>
                <c:pt idx="20333">
                  <c:v>12288</c:v>
                </c:pt>
                <c:pt idx="20334">
                  <c:v>8192</c:v>
                </c:pt>
                <c:pt idx="20335">
                  <c:v>8192</c:v>
                </c:pt>
                <c:pt idx="20336">
                  <c:v>8192</c:v>
                </c:pt>
                <c:pt idx="20337">
                  <c:v>8192</c:v>
                </c:pt>
                <c:pt idx="20338">
                  <c:v>8192</c:v>
                </c:pt>
                <c:pt idx="20339">
                  <c:v>8192</c:v>
                </c:pt>
                <c:pt idx="20340">
                  <c:v>8192</c:v>
                </c:pt>
                <c:pt idx="20341">
                  <c:v>8192</c:v>
                </c:pt>
                <c:pt idx="20342">
                  <c:v>8192</c:v>
                </c:pt>
                <c:pt idx="20343">
                  <c:v>8192</c:v>
                </c:pt>
                <c:pt idx="20344">
                  <c:v>4096</c:v>
                </c:pt>
                <c:pt idx="20345">
                  <c:v>4096</c:v>
                </c:pt>
                <c:pt idx="20346">
                  <c:v>8192</c:v>
                </c:pt>
                <c:pt idx="20347">
                  <c:v>4096</c:v>
                </c:pt>
                <c:pt idx="20348">
                  <c:v>4096</c:v>
                </c:pt>
                <c:pt idx="20349">
                  <c:v>8192</c:v>
                </c:pt>
                <c:pt idx="20350">
                  <c:v>12288</c:v>
                </c:pt>
                <c:pt idx="20351">
                  <c:v>12288</c:v>
                </c:pt>
                <c:pt idx="20352">
                  <c:v>12288</c:v>
                </c:pt>
                <c:pt idx="20353">
                  <c:v>12288</c:v>
                </c:pt>
                <c:pt idx="20354">
                  <c:v>12288</c:v>
                </c:pt>
                <c:pt idx="20355">
                  <c:v>4096</c:v>
                </c:pt>
                <c:pt idx="20356">
                  <c:v>4096</c:v>
                </c:pt>
                <c:pt idx="20357">
                  <c:v>4096</c:v>
                </c:pt>
                <c:pt idx="20358">
                  <c:v>4096</c:v>
                </c:pt>
                <c:pt idx="20359">
                  <c:v>4096</c:v>
                </c:pt>
                <c:pt idx="20360">
                  <c:v>4096</c:v>
                </c:pt>
                <c:pt idx="20361">
                  <c:v>4096</c:v>
                </c:pt>
                <c:pt idx="20362">
                  <c:v>4096</c:v>
                </c:pt>
                <c:pt idx="20363">
                  <c:v>8192</c:v>
                </c:pt>
                <c:pt idx="20364">
                  <c:v>8192</c:v>
                </c:pt>
                <c:pt idx="20365">
                  <c:v>8192</c:v>
                </c:pt>
                <c:pt idx="20366">
                  <c:v>8192</c:v>
                </c:pt>
                <c:pt idx="20367">
                  <c:v>4096</c:v>
                </c:pt>
                <c:pt idx="20368">
                  <c:v>12288</c:v>
                </c:pt>
                <c:pt idx="20369">
                  <c:v>12288</c:v>
                </c:pt>
                <c:pt idx="20370">
                  <c:v>12288</c:v>
                </c:pt>
                <c:pt idx="20371">
                  <c:v>12288</c:v>
                </c:pt>
                <c:pt idx="20372">
                  <c:v>12288</c:v>
                </c:pt>
                <c:pt idx="20373">
                  <c:v>8192</c:v>
                </c:pt>
                <c:pt idx="20374">
                  <c:v>4096</c:v>
                </c:pt>
                <c:pt idx="20375">
                  <c:v>4096</c:v>
                </c:pt>
                <c:pt idx="20376">
                  <c:v>4096</c:v>
                </c:pt>
                <c:pt idx="20377">
                  <c:v>4096</c:v>
                </c:pt>
                <c:pt idx="20378">
                  <c:v>4096</c:v>
                </c:pt>
                <c:pt idx="20379">
                  <c:v>4096</c:v>
                </c:pt>
                <c:pt idx="20380">
                  <c:v>4096</c:v>
                </c:pt>
                <c:pt idx="20381">
                  <c:v>4096</c:v>
                </c:pt>
                <c:pt idx="20382">
                  <c:v>4096</c:v>
                </c:pt>
                <c:pt idx="20383">
                  <c:v>4096</c:v>
                </c:pt>
                <c:pt idx="20384">
                  <c:v>4096</c:v>
                </c:pt>
                <c:pt idx="20385">
                  <c:v>4096</c:v>
                </c:pt>
                <c:pt idx="20386">
                  <c:v>12288</c:v>
                </c:pt>
                <c:pt idx="20387">
                  <c:v>12288</c:v>
                </c:pt>
                <c:pt idx="20388">
                  <c:v>4096</c:v>
                </c:pt>
                <c:pt idx="20389">
                  <c:v>12288</c:v>
                </c:pt>
                <c:pt idx="20390">
                  <c:v>4096</c:v>
                </c:pt>
                <c:pt idx="20391">
                  <c:v>12288</c:v>
                </c:pt>
                <c:pt idx="20392">
                  <c:v>12288</c:v>
                </c:pt>
                <c:pt idx="20393">
                  <c:v>12288</c:v>
                </c:pt>
                <c:pt idx="20394">
                  <c:v>12288</c:v>
                </c:pt>
                <c:pt idx="20395">
                  <c:v>12288</c:v>
                </c:pt>
                <c:pt idx="20396">
                  <c:v>12288</c:v>
                </c:pt>
                <c:pt idx="20397">
                  <c:v>4096</c:v>
                </c:pt>
                <c:pt idx="20398">
                  <c:v>4096</c:v>
                </c:pt>
                <c:pt idx="20399">
                  <c:v>12288</c:v>
                </c:pt>
                <c:pt idx="20400">
                  <c:v>12288</c:v>
                </c:pt>
                <c:pt idx="20401">
                  <c:v>12288</c:v>
                </c:pt>
                <c:pt idx="20402">
                  <c:v>4096</c:v>
                </c:pt>
                <c:pt idx="20403">
                  <c:v>4096</c:v>
                </c:pt>
                <c:pt idx="20404">
                  <c:v>8192</c:v>
                </c:pt>
                <c:pt idx="20405">
                  <c:v>8192</c:v>
                </c:pt>
                <c:pt idx="20406">
                  <c:v>12288</c:v>
                </c:pt>
                <c:pt idx="20407">
                  <c:v>4096</c:v>
                </c:pt>
                <c:pt idx="20408">
                  <c:v>8192</c:v>
                </c:pt>
                <c:pt idx="20409">
                  <c:v>4096</c:v>
                </c:pt>
                <c:pt idx="20410">
                  <c:v>8192</c:v>
                </c:pt>
                <c:pt idx="20411">
                  <c:v>8192</c:v>
                </c:pt>
                <c:pt idx="20412">
                  <c:v>8192</c:v>
                </c:pt>
                <c:pt idx="20413">
                  <c:v>8192</c:v>
                </c:pt>
                <c:pt idx="20414">
                  <c:v>8192</c:v>
                </c:pt>
                <c:pt idx="20415">
                  <c:v>20480</c:v>
                </c:pt>
                <c:pt idx="20416">
                  <c:v>20480</c:v>
                </c:pt>
                <c:pt idx="20417">
                  <c:v>65536</c:v>
                </c:pt>
                <c:pt idx="20418">
                  <c:v>65536</c:v>
                </c:pt>
                <c:pt idx="20419">
                  <c:v>20480</c:v>
                </c:pt>
                <c:pt idx="20420">
                  <c:v>65536</c:v>
                </c:pt>
                <c:pt idx="20421">
                  <c:v>20480</c:v>
                </c:pt>
                <c:pt idx="20422">
                  <c:v>65536</c:v>
                </c:pt>
                <c:pt idx="20423">
                  <c:v>12288</c:v>
                </c:pt>
                <c:pt idx="20424">
                  <c:v>8192</c:v>
                </c:pt>
                <c:pt idx="20425">
                  <c:v>8192</c:v>
                </c:pt>
                <c:pt idx="20426">
                  <c:v>4096</c:v>
                </c:pt>
                <c:pt idx="20427">
                  <c:v>8192</c:v>
                </c:pt>
                <c:pt idx="20428">
                  <c:v>8192</c:v>
                </c:pt>
                <c:pt idx="20429">
                  <c:v>8192</c:v>
                </c:pt>
                <c:pt idx="20430">
                  <c:v>8192</c:v>
                </c:pt>
                <c:pt idx="20431">
                  <c:v>8192</c:v>
                </c:pt>
                <c:pt idx="20432">
                  <c:v>8192</c:v>
                </c:pt>
                <c:pt idx="20433">
                  <c:v>8192</c:v>
                </c:pt>
                <c:pt idx="20434">
                  <c:v>8192</c:v>
                </c:pt>
                <c:pt idx="20435">
                  <c:v>8192</c:v>
                </c:pt>
                <c:pt idx="20436">
                  <c:v>8192</c:v>
                </c:pt>
                <c:pt idx="20437">
                  <c:v>12288</c:v>
                </c:pt>
                <c:pt idx="20438">
                  <c:v>8192</c:v>
                </c:pt>
                <c:pt idx="20439">
                  <c:v>12288</c:v>
                </c:pt>
                <c:pt idx="20440">
                  <c:v>8192</c:v>
                </c:pt>
                <c:pt idx="20441">
                  <c:v>8192</c:v>
                </c:pt>
                <c:pt idx="20442">
                  <c:v>8192</c:v>
                </c:pt>
                <c:pt idx="20443">
                  <c:v>8192</c:v>
                </c:pt>
                <c:pt idx="20444">
                  <c:v>12288</c:v>
                </c:pt>
                <c:pt idx="20445">
                  <c:v>12288</c:v>
                </c:pt>
                <c:pt idx="20446">
                  <c:v>12288</c:v>
                </c:pt>
                <c:pt idx="20447">
                  <c:v>12288</c:v>
                </c:pt>
                <c:pt idx="20448">
                  <c:v>4096</c:v>
                </c:pt>
                <c:pt idx="20449">
                  <c:v>20480</c:v>
                </c:pt>
                <c:pt idx="20450">
                  <c:v>8192</c:v>
                </c:pt>
                <c:pt idx="20451">
                  <c:v>8192</c:v>
                </c:pt>
                <c:pt idx="20452">
                  <c:v>8192</c:v>
                </c:pt>
                <c:pt idx="20453">
                  <c:v>8192</c:v>
                </c:pt>
                <c:pt idx="20454">
                  <c:v>8192</c:v>
                </c:pt>
                <c:pt idx="20455">
                  <c:v>8192</c:v>
                </c:pt>
                <c:pt idx="20456">
                  <c:v>8192</c:v>
                </c:pt>
                <c:pt idx="20457">
                  <c:v>8192</c:v>
                </c:pt>
                <c:pt idx="20458">
                  <c:v>8192</c:v>
                </c:pt>
                <c:pt idx="20459">
                  <c:v>65536</c:v>
                </c:pt>
                <c:pt idx="20460">
                  <c:v>8192</c:v>
                </c:pt>
                <c:pt idx="20461">
                  <c:v>8192</c:v>
                </c:pt>
                <c:pt idx="20462">
                  <c:v>12288</c:v>
                </c:pt>
                <c:pt idx="20463">
                  <c:v>8192</c:v>
                </c:pt>
                <c:pt idx="20464">
                  <c:v>8192</c:v>
                </c:pt>
                <c:pt idx="20465">
                  <c:v>8192</c:v>
                </c:pt>
                <c:pt idx="20466">
                  <c:v>8192</c:v>
                </c:pt>
                <c:pt idx="20467">
                  <c:v>8192</c:v>
                </c:pt>
                <c:pt idx="20468">
                  <c:v>8192</c:v>
                </c:pt>
                <c:pt idx="20469">
                  <c:v>8192</c:v>
                </c:pt>
                <c:pt idx="20470">
                  <c:v>8192</c:v>
                </c:pt>
                <c:pt idx="20471">
                  <c:v>8192</c:v>
                </c:pt>
                <c:pt idx="20472">
                  <c:v>8192</c:v>
                </c:pt>
                <c:pt idx="20473">
                  <c:v>8192</c:v>
                </c:pt>
                <c:pt idx="20474">
                  <c:v>8192</c:v>
                </c:pt>
                <c:pt idx="20475">
                  <c:v>8192</c:v>
                </c:pt>
                <c:pt idx="20476">
                  <c:v>8192</c:v>
                </c:pt>
                <c:pt idx="20477">
                  <c:v>8192</c:v>
                </c:pt>
                <c:pt idx="20478">
                  <c:v>8192</c:v>
                </c:pt>
                <c:pt idx="20479">
                  <c:v>4096</c:v>
                </c:pt>
                <c:pt idx="20480">
                  <c:v>4096</c:v>
                </c:pt>
                <c:pt idx="20481">
                  <c:v>4096</c:v>
                </c:pt>
                <c:pt idx="20482">
                  <c:v>4096</c:v>
                </c:pt>
                <c:pt idx="20483">
                  <c:v>8192</c:v>
                </c:pt>
                <c:pt idx="20484">
                  <c:v>4096</c:v>
                </c:pt>
                <c:pt idx="20485">
                  <c:v>4096</c:v>
                </c:pt>
                <c:pt idx="20486">
                  <c:v>4096</c:v>
                </c:pt>
                <c:pt idx="20487">
                  <c:v>4096</c:v>
                </c:pt>
                <c:pt idx="20488">
                  <c:v>8192</c:v>
                </c:pt>
                <c:pt idx="20489">
                  <c:v>12288</c:v>
                </c:pt>
                <c:pt idx="20490">
                  <c:v>12288</c:v>
                </c:pt>
                <c:pt idx="20491">
                  <c:v>8192</c:v>
                </c:pt>
                <c:pt idx="20492">
                  <c:v>12288</c:v>
                </c:pt>
                <c:pt idx="20493">
                  <c:v>12288</c:v>
                </c:pt>
                <c:pt idx="20494">
                  <c:v>8192</c:v>
                </c:pt>
                <c:pt idx="20495">
                  <c:v>8192</c:v>
                </c:pt>
                <c:pt idx="20496">
                  <c:v>8192</c:v>
                </c:pt>
                <c:pt idx="20497">
                  <c:v>8192</c:v>
                </c:pt>
                <c:pt idx="20498">
                  <c:v>4096</c:v>
                </c:pt>
                <c:pt idx="20499">
                  <c:v>4096</c:v>
                </c:pt>
                <c:pt idx="20500">
                  <c:v>12288</c:v>
                </c:pt>
                <c:pt idx="20501">
                  <c:v>12288</c:v>
                </c:pt>
                <c:pt idx="20502">
                  <c:v>12288</c:v>
                </c:pt>
                <c:pt idx="20503">
                  <c:v>12288</c:v>
                </c:pt>
                <c:pt idx="20504">
                  <c:v>8192</c:v>
                </c:pt>
                <c:pt idx="20505">
                  <c:v>8192</c:v>
                </c:pt>
                <c:pt idx="20506">
                  <c:v>8192</c:v>
                </c:pt>
                <c:pt idx="20507">
                  <c:v>8192</c:v>
                </c:pt>
                <c:pt idx="20508">
                  <c:v>12288</c:v>
                </c:pt>
                <c:pt idx="20509">
                  <c:v>12288</c:v>
                </c:pt>
                <c:pt idx="20510">
                  <c:v>12288</c:v>
                </c:pt>
                <c:pt idx="20511">
                  <c:v>12288</c:v>
                </c:pt>
                <c:pt idx="20512">
                  <c:v>12288</c:v>
                </c:pt>
                <c:pt idx="20513">
                  <c:v>8192</c:v>
                </c:pt>
                <c:pt idx="20514">
                  <c:v>4096</c:v>
                </c:pt>
                <c:pt idx="20515">
                  <c:v>4096</c:v>
                </c:pt>
                <c:pt idx="20516">
                  <c:v>4096</c:v>
                </c:pt>
                <c:pt idx="20517">
                  <c:v>4096</c:v>
                </c:pt>
                <c:pt idx="20518">
                  <c:v>4096</c:v>
                </c:pt>
                <c:pt idx="20519">
                  <c:v>4096</c:v>
                </c:pt>
                <c:pt idx="20520">
                  <c:v>4096</c:v>
                </c:pt>
                <c:pt idx="20521">
                  <c:v>4096</c:v>
                </c:pt>
                <c:pt idx="20522">
                  <c:v>4096</c:v>
                </c:pt>
                <c:pt idx="20523">
                  <c:v>4096</c:v>
                </c:pt>
                <c:pt idx="20524">
                  <c:v>4096</c:v>
                </c:pt>
                <c:pt idx="20525">
                  <c:v>4096</c:v>
                </c:pt>
                <c:pt idx="20526">
                  <c:v>8192</c:v>
                </c:pt>
                <c:pt idx="20527">
                  <c:v>8192</c:v>
                </c:pt>
                <c:pt idx="20528">
                  <c:v>8192</c:v>
                </c:pt>
                <c:pt idx="20529">
                  <c:v>8192</c:v>
                </c:pt>
                <c:pt idx="20530">
                  <c:v>8192</c:v>
                </c:pt>
                <c:pt idx="20531">
                  <c:v>8192</c:v>
                </c:pt>
                <c:pt idx="20532">
                  <c:v>8192</c:v>
                </c:pt>
                <c:pt idx="20533">
                  <c:v>8192</c:v>
                </c:pt>
                <c:pt idx="20534">
                  <c:v>4096</c:v>
                </c:pt>
                <c:pt idx="20535">
                  <c:v>4096</c:v>
                </c:pt>
                <c:pt idx="20536">
                  <c:v>4096</c:v>
                </c:pt>
                <c:pt idx="20537">
                  <c:v>4096</c:v>
                </c:pt>
                <c:pt idx="20538">
                  <c:v>12288</c:v>
                </c:pt>
                <c:pt idx="20539">
                  <c:v>8192</c:v>
                </c:pt>
                <c:pt idx="20540">
                  <c:v>8192</c:v>
                </c:pt>
                <c:pt idx="20541">
                  <c:v>8192</c:v>
                </c:pt>
                <c:pt idx="20542">
                  <c:v>8192</c:v>
                </c:pt>
                <c:pt idx="20543">
                  <c:v>4096</c:v>
                </c:pt>
                <c:pt idx="20544">
                  <c:v>8192</c:v>
                </c:pt>
                <c:pt idx="20545">
                  <c:v>12288</c:v>
                </c:pt>
                <c:pt idx="20546">
                  <c:v>4096</c:v>
                </c:pt>
                <c:pt idx="20547">
                  <c:v>8192</c:v>
                </c:pt>
                <c:pt idx="20548">
                  <c:v>8192</c:v>
                </c:pt>
                <c:pt idx="20549">
                  <c:v>8192</c:v>
                </c:pt>
                <c:pt idx="20550">
                  <c:v>8192</c:v>
                </c:pt>
                <c:pt idx="20551">
                  <c:v>4096</c:v>
                </c:pt>
                <c:pt idx="20552">
                  <c:v>8192</c:v>
                </c:pt>
                <c:pt idx="20553">
                  <c:v>8192</c:v>
                </c:pt>
                <c:pt idx="20554">
                  <c:v>8192</c:v>
                </c:pt>
                <c:pt idx="20555">
                  <c:v>8192</c:v>
                </c:pt>
                <c:pt idx="20556">
                  <c:v>8192</c:v>
                </c:pt>
                <c:pt idx="20557">
                  <c:v>12288</c:v>
                </c:pt>
                <c:pt idx="20558">
                  <c:v>12288</c:v>
                </c:pt>
                <c:pt idx="20559">
                  <c:v>12288</c:v>
                </c:pt>
                <c:pt idx="20560">
                  <c:v>12288</c:v>
                </c:pt>
                <c:pt idx="20561">
                  <c:v>4096</c:v>
                </c:pt>
                <c:pt idx="20562">
                  <c:v>4096</c:v>
                </c:pt>
                <c:pt idx="20563">
                  <c:v>4096</c:v>
                </c:pt>
                <c:pt idx="20564">
                  <c:v>4096</c:v>
                </c:pt>
                <c:pt idx="20565">
                  <c:v>4096</c:v>
                </c:pt>
                <c:pt idx="20566">
                  <c:v>8192</c:v>
                </c:pt>
                <c:pt idx="20567">
                  <c:v>8192</c:v>
                </c:pt>
                <c:pt idx="20568">
                  <c:v>4096</c:v>
                </c:pt>
                <c:pt idx="20569">
                  <c:v>4096</c:v>
                </c:pt>
                <c:pt idx="20570">
                  <c:v>4096</c:v>
                </c:pt>
                <c:pt idx="20571">
                  <c:v>4096</c:v>
                </c:pt>
                <c:pt idx="20572">
                  <c:v>8192</c:v>
                </c:pt>
                <c:pt idx="20573">
                  <c:v>8192</c:v>
                </c:pt>
                <c:pt idx="20574">
                  <c:v>8192</c:v>
                </c:pt>
                <c:pt idx="20575">
                  <c:v>8192</c:v>
                </c:pt>
                <c:pt idx="20576">
                  <c:v>8192</c:v>
                </c:pt>
                <c:pt idx="20577">
                  <c:v>8192</c:v>
                </c:pt>
                <c:pt idx="20578">
                  <c:v>8192</c:v>
                </c:pt>
                <c:pt idx="20579">
                  <c:v>8192</c:v>
                </c:pt>
                <c:pt idx="20580">
                  <c:v>8192</c:v>
                </c:pt>
                <c:pt idx="20581">
                  <c:v>12288</c:v>
                </c:pt>
                <c:pt idx="20582">
                  <c:v>12288</c:v>
                </c:pt>
                <c:pt idx="20583">
                  <c:v>12288</c:v>
                </c:pt>
                <c:pt idx="20584">
                  <c:v>12288</c:v>
                </c:pt>
                <c:pt idx="20585">
                  <c:v>8192</c:v>
                </c:pt>
                <c:pt idx="20586">
                  <c:v>4096</c:v>
                </c:pt>
                <c:pt idx="20587">
                  <c:v>8192</c:v>
                </c:pt>
                <c:pt idx="20588">
                  <c:v>8192</c:v>
                </c:pt>
                <c:pt idx="20589">
                  <c:v>8192</c:v>
                </c:pt>
                <c:pt idx="20590">
                  <c:v>8192</c:v>
                </c:pt>
                <c:pt idx="20591">
                  <c:v>4096</c:v>
                </c:pt>
                <c:pt idx="20592">
                  <c:v>4096</c:v>
                </c:pt>
                <c:pt idx="20593">
                  <c:v>4096</c:v>
                </c:pt>
                <c:pt idx="20594">
                  <c:v>4096</c:v>
                </c:pt>
                <c:pt idx="20595">
                  <c:v>12288</c:v>
                </c:pt>
                <c:pt idx="20596">
                  <c:v>8192</c:v>
                </c:pt>
                <c:pt idx="20597">
                  <c:v>8192</c:v>
                </c:pt>
                <c:pt idx="20598">
                  <c:v>8192</c:v>
                </c:pt>
                <c:pt idx="20599">
                  <c:v>8192</c:v>
                </c:pt>
                <c:pt idx="20600">
                  <c:v>8192</c:v>
                </c:pt>
                <c:pt idx="20601">
                  <c:v>8192</c:v>
                </c:pt>
                <c:pt idx="20602">
                  <c:v>8192</c:v>
                </c:pt>
                <c:pt idx="20603">
                  <c:v>8192</c:v>
                </c:pt>
                <c:pt idx="20604">
                  <c:v>8192</c:v>
                </c:pt>
                <c:pt idx="20605">
                  <c:v>4096</c:v>
                </c:pt>
                <c:pt idx="20606">
                  <c:v>12288</c:v>
                </c:pt>
                <c:pt idx="20607">
                  <c:v>8192</c:v>
                </c:pt>
                <c:pt idx="20608">
                  <c:v>4096</c:v>
                </c:pt>
                <c:pt idx="20609">
                  <c:v>8192</c:v>
                </c:pt>
                <c:pt idx="20610">
                  <c:v>8192</c:v>
                </c:pt>
                <c:pt idx="20611">
                  <c:v>8192</c:v>
                </c:pt>
                <c:pt idx="20612">
                  <c:v>16384</c:v>
                </c:pt>
                <c:pt idx="20613">
                  <c:v>8192</c:v>
                </c:pt>
                <c:pt idx="20614">
                  <c:v>16384</c:v>
                </c:pt>
                <c:pt idx="20615">
                  <c:v>8192</c:v>
                </c:pt>
                <c:pt idx="20616">
                  <c:v>28672</c:v>
                </c:pt>
                <c:pt idx="20617">
                  <c:v>28672</c:v>
                </c:pt>
                <c:pt idx="20618">
                  <c:v>16384</c:v>
                </c:pt>
                <c:pt idx="20619">
                  <c:v>16384</c:v>
                </c:pt>
                <c:pt idx="20620">
                  <c:v>20480</c:v>
                </c:pt>
                <c:pt idx="20621">
                  <c:v>20480</c:v>
                </c:pt>
                <c:pt idx="20622">
                  <c:v>4096</c:v>
                </c:pt>
                <c:pt idx="20623">
                  <c:v>4096</c:v>
                </c:pt>
                <c:pt idx="20624">
                  <c:v>16384</c:v>
                </c:pt>
                <c:pt idx="20625">
                  <c:v>28672</c:v>
                </c:pt>
                <c:pt idx="20626">
                  <c:v>16384</c:v>
                </c:pt>
                <c:pt idx="20627">
                  <c:v>20480</c:v>
                </c:pt>
                <c:pt idx="20628">
                  <c:v>4096</c:v>
                </c:pt>
                <c:pt idx="20629">
                  <c:v>16384</c:v>
                </c:pt>
                <c:pt idx="20630">
                  <c:v>28672</c:v>
                </c:pt>
                <c:pt idx="20631">
                  <c:v>16384</c:v>
                </c:pt>
                <c:pt idx="20632">
                  <c:v>20480</c:v>
                </c:pt>
                <c:pt idx="20633">
                  <c:v>4096</c:v>
                </c:pt>
                <c:pt idx="20634">
                  <c:v>8192</c:v>
                </c:pt>
                <c:pt idx="20635">
                  <c:v>8192</c:v>
                </c:pt>
                <c:pt idx="20636">
                  <c:v>8192</c:v>
                </c:pt>
                <c:pt idx="20637">
                  <c:v>8192</c:v>
                </c:pt>
                <c:pt idx="20638">
                  <c:v>8192</c:v>
                </c:pt>
                <c:pt idx="20639">
                  <c:v>8192</c:v>
                </c:pt>
                <c:pt idx="20640">
                  <c:v>8192</c:v>
                </c:pt>
                <c:pt idx="20641">
                  <c:v>8192</c:v>
                </c:pt>
                <c:pt idx="20642">
                  <c:v>8192</c:v>
                </c:pt>
                <c:pt idx="20643">
                  <c:v>8192</c:v>
                </c:pt>
                <c:pt idx="20644">
                  <c:v>8192</c:v>
                </c:pt>
                <c:pt idx="20645">
                  <c:v>8192</c:v>
                </c:pt>
                <c:pt idx="20646">
                  <c:v>8192</c:v>
                </c:pt>
                <c:pt idx="20647">
                  <c:v>8192</c:v>
                </c:pt>
                <c:pt idx="20648">
                  <c:v>16384</c:v>
                </c:pt>
                <c:pt idx="20649">
                  <c:v>8192</c:v>
                </c:pt>
                <c:pt idx="20650">
                  <c:v>4096</c:v>
                </c:pt>
                <c:pt idx="20651">
                  <c:v>4096</c:v>
                </c:pt>
                <c:pt idx="20652">
                  <c:v>4096</c:v>
                </c:pt>
                <c:pt idx="20653">
                  <c:v>4096</c:v>
                </c:pt>
                <c:pt idx="20654">
                  <c:v>8192</c:v>
                </c:pt>
                <c:pt idx="20655">
                  <c:v>8192</c:v>
                </c:pt>
                <c:pt idx="20656">
                  <c:v>8192</c:v>
                </c:pt>
                <c:pt idx="20657">
                  <c:v>8192</c:v>
                </c:pt>
                <c:pt idx="20658">
                  <c:v>4096</c:v>
                </c:pt>
                <c:pt idx="20659">
                  <c:v>4096</c:v>
                </c:pt>
                <c:pt idx="20660">
                  <c:v>4096</c:v>
                </c:pt>
                <c:pt idx="20661">
                  <c:v>4096</c:v>
                </c:pt>
                <c:pt idx="20662">
                  <c:v>4096</c:v>
                </c:pt>
                <c:pt idx="20663">
                  <c:v>4096</c:v>
                </c:pt>
                <c:pt idx="20664">
                  <c:v>4096</c:v>
                </c:pt>
                <c:pt idx="20665">
                  <c:v>4096</c:v>
                </c:pt>
                <c:pt idx="20666">
                  <c:v>8192</c:v>
                </c:pt>
                <c:pt idx="20667">
                  <c:v>8192</c:v>
                </c:pt>
                <c:pt idx="20668">
                  <c:v>8192</c:v>
                </c:pt>
                <c:pt idx="20669">
                  <c:v>8192</c:v>
                </c:pt>
                <c:pt idx="20670">
                  <c:v>8192</c:v>
                </c:pt>
                <c:pt idx="20671">
                  <c:v>8192</c:v>
                </c:pt>
                <c:pt idx="20672">
                  <c:v>16384</c:v>
                </c:pt>
                <c:pt idx="20673">
                  <c:v>8192</c:v>
                </c:pt>
                <c:pt idx="20674">
                  <c:v>8192</c:v>
                </c:pt>
                <c:pt idx="20675">
                  <c:v>8192</c:v>
                </c:pt>
                <c:pt idx="20676">
                  <c:v>8192</c:v>
                </c:pt>
                <c:pt idx="20677">
                  <c:v>4096</c:v>
                </c:pt>
                <c:pt idx="20678">
                  <c:v>4096</c:v>
                </c:pt>
                <c:pt idx="20679">
                  <c:v>4096</c:v>
                </c:pt>
                <c:pt idx="20680">
                  <c:v>28672</c:v>
                </c:pt>
                <c:pt idx="20681">
                  <c:v>20480</c:v>
                </c:pt>
                <c:pt idx="20682">
                  <c:v>8192</c:v>
                </c:pt>
                <c:pt idx="20683">
                  <c:v>8192</c:v>
                </c:pt>
                <c:pt idx="20684">
                  <c:v>8192</c:v>
                </c:pt>
                <c:pt idx="20685">
                  <c:v>8192</c:v>
                </c:pt>
                <c:pt idx="20686">
                  <c:v>8192</c:v>
                </c:pt>
                <c:pt idx="20687">
                  <c:v>8192</c:v>
                </c:pt>
                <c:pt idx="20688">
                  <c:v>8192</c:v>
                </c:pt>
                <c:pt idx="20689">
                  <c:v>8192</c:v>
                </c:pt>
                <c:pt idx="20690">
                  <c:v>8192</c:v>
                </c:pt>
                <c:pt idx="20691">
                  <c:v>12288</c:v>
                </c:pt>
                <c:pt idx="20692">
                  <c:v>12288</c:v>
                </c:pt>
                <c:pt idx="20693">
                  <c:v>12288</c:v>
                </c:pt>
                <c:pt idx="20694">
                  <c:v>12288</c:v>
                </c:pt>
                <c:pt idx="20695">
                  <c:v>8192</c:v>
                </c:pt>
                <c:pt idx="20696">
                  <c:v>8192</c:v>
                </c:pt>
                <c:pt idx="20697">
                  <c:v>4096</c:v>
                </c:pt>
                <c:pt idx="20698">
                  <c:v>4096</c:v>
                </c:pt>
                <c:pt idx="20699">
                  <c:v>4096</c:v>
                </c:pt>
                <c:pt idx="20700">
                  <c:v>4096</c:v>
                </c:pt>
                <c:pt idx="20701">
                  <c:v>4096</c:v>
                </c:pt>
                <c:pt idx="20702">
                  <c:v>8192</c:v>
                </c:pt>
                <c:pt idx="20703">
                  <c:v>8192</c:v>
                </c:pt>
                <c:pt idx="20704">
                  <c:v>8192</c:v>
                </c:pt>
                <c:pt idx="20705">
                  <c:v>8192</c:v>
                </c:pt>
                <c:pt idx="20706">
                  <c:v>8192</c:v>
                </c:pt>
                <c:pt idx="20707">
                  <c:v>8192</c:v>
                </c:pt>
                <c:pt idx="20708">
                  <c:v>8192</c:v>
                </c:pt>
                <c:pt idx="20709">
                  <c:v>8192</c:v>
                </c:pt>
                <c:pt idx="20710">
                  <c:v>8192</c:v>
                </c:pt>
                <c:pt idx="20711">
                  <c:v>8192</c:v>
                </c:pt>
                <c:pt idx="20712">
                  <c:v>8192</c:v>
                </c:pt>
                <c:pt idx="20713">
                  <c:v>4096</c:v>
                </c:pt>
                <c:pt idx="20714">
                  <c:v>8192</c:v>
                </c:pt>
                <c:pt idx="20715">
                  <c:v>8192</c:v>
                </c:pt>
                <c:pt idx="20716">
                  <c:v>8192</c:v>
                </c:pt>
                <c:pt idx="20717">
                  <c:v>8192</c:v>
                </c:pt>
                <c:pt idx="20718">
                  <c:v>8192</c:v>
                </c:pt>
                <c:pt idx="20719">
                  <c:v>8192</c:v>
                </c:pt>
                <c:pt idx="20720">
                  <c:v>8192</c:v>
                </c:pt>
                <c:pt idx="20721">
                  <c:v>8192</c:v>
                </c:pt>
                <c:pt idx="20722">
                  <c:v>12288</c:v>
                </c:pt>
                <c:pt idx="20723">
                  <c:v>8192</c:v>
                </c:pt>
                <c:pt idx="20724">
                  <c:v>8192</c:v>
                </c:pt>
                <c:pt idx="20725">
                  <c:v>8192</c:v>
                </c:pt>
                <c:pt idx="20726">
                  <c:v>8192</c:v>
                </c:pt>
                <c:pt idx="20727">
                  <c:v>8192</c:v>
                </c:pt>
                <c:pt idx="20728">
                  <c:v>8192</c:v>
                </c:pt>
                <c:pt idx="20729">
                  <c:v>8192</c:v>
                </c:pt>
                <c:pt idx="20730">
                  <c:v>8192</c:v>
                </c:pt>
                <c:pt idx="20731">
                  <c:v>8192</c:v>
                </c:pt>
                <c:pt idx="20732">
                  <c:v>8192</c:v>
                </c:pt>
                <c:pt idx="20733">
                  <c:v>8192</c:v>
                </c:pt>
                <c:pt idx="20734">
                  <c:v>8192</c:v>
                </c:pt>
                <c:pt idx="20735">
                  <c:v>8192</c:v>
                </c:pt>
                <c:pt idx="20736">
                  <c:v>8192</c:v>
                </c:pt>
                <c:pt idx="20737">
                  <c:v>8192</c:v>
                </c:pt>
                <c:pt idx="20738">
                  <c:v>8192</c:v>
                </c:pt>
                <c:pt idx="20739">
                  <c:v>8192</c:v>
                </c:pt>
                <c:pt idx="20740">
                  <c:v>8192</c:v>
                </c:pt>
                <c:pt idx="20741">
                  <c:v>8192</c:v>
                </c:pt>
                <c:pt idx="20742">
                  <c:v>8192</c:v>
                </c:pt>
                <c:pt idx="20743">
                  <c:v>8192</c:v>
                </c:pt>
                <c:pt idx="20744">
                  <c:v>8192</c:v>
                </c:pt>
                <c:pt idx="20745">
                  <c:v>4096</c:v>
                </c:pt>
                <c:pt idx="20746">
                  <c:v>4096</c:v>
                </c:pt>
                <c:pt idx="20747">
                  <c:v>4096</c:v>
                </c:pt>
                <c:pt idx="20748">
                  <c:v>4096</c:v>
                </c:pt>
                <c:pt idx="20749">
                  <c:v>8192</c:v>
                </c:pt>
                <c:pt idx="20750">
                  <c:v>8192</c:v>
                </c:pt>
                <c:pt idx="20751">
                  <c:v>8192</c:v>
                </c:pt>
                <c:pt idx="20752">
                  <c:v>8192</c:v>
                </c:pt>
                <c:pt idx="20753">
                  <c:v>8192</c:v>
                </c:pt>
                <c:pt idx="20754">
                  <c:v>8192</c:v>
                </c:pt>
                <c:pt idx="20755">
                  <c:v>8192</c:v>
                </c:pt>
                <c:pt idx="20756">
                  <c:v>8192</c:v>
                </c:pt>
                <c:pt idx="20757">
                  <c:v>8192</c:v>
                </c:pt>
                <c:pt idx="20758">
                  <c:v>8192</c:v>
                </c:pt>
                <c:pt idx="20759">
                  <c:v>8192</c:v>
                </c:pt>
                <c:pt idx="20760">
                  <c:v>12288</c:v>
                </c:pt>
                <c:pt idx="20761">
                  <c:v>12288</c:v>
                </c:pt>
                <c:pt idx="20762">
                  <c:v>12288</c:v>
                </c:pt>
                <c:pt idx="20763">
                  <c:v>12288</c:v>
                </c:pt>
                <c:pt idx="20764">
                  <c:v>4096</c:v>
                </c:pt>
                <c:pt idx="20765">
                  <c:v>8192</c:v>
                </c:pt>
                <c:pt idx="20766">
                  <c:v>8192</c:v>
                </c:pt>
                <c:pt idx="20767">
                  <c:v>8192</c:v>
                </c:pt>
                <c:pt idx="20768">
                  <c:v>8192</c:v>
                </c:pt>
                <c:pt idx="20769">
                  <c:v>8192</c:v>
                </c:pt>
                <c:pt idx="20770">
                  <c:v>8192</c:v>
                </c:pt>
                <c:pt idx="20771">
                  <c:v>8192</c:v>
                </c:pt>
                <c:pt idx="20772">
                  <c:v>8192</c:v>
                </c:pt>
                <c:pt idx="20773">
                  <c:v>8192</c:v>
                </c:pt>
                <c:pt idx="20774">
                  <c:v>8192</c:v>
                </c:pt>
                <c:pt idx="20775">
                  <c:v>12288</c:v>
                </c:pt>
                <c:pt idx="20776">
                  <c:v>8192</c:v>
                </c:pt>
                <c:pt idx="20777">
                  <c:v>8192</c:v>
                </c:pt>
                <c:pt idx="20778">
                  <c:v>8192</c:v>
                </c:pt>
                <c:pt idx="20779">
                  <c:v>8192</c:v>
                </c:pt>
                <c:pt idx="20780">
                  <c:v>8192</c:v>
                </c:pt>
                <c:pt idx="20781">
                  <c:v>8192</c:v>
                </c:pt>
                <c:pt idx="20782">
                  <c:v>8192</c:v>
                </c:pt>
                <c:pt idx="20783">
                  <c:v>8192</c:v>
                </c:pt>
                <c:pt idx="20784">
                  <c:v>8192</c:v>
                </c:pt>
                <c:pt idx="20785">
                  <c:v>4096</c:v>
                </c:pt>
                <c:pt idx="20786">
                  <c:v>4096</c:v>
                </c:pt>
                <c:pt idx="20787">
                  <c:v>4096</c:v>
                </c:pt>
                <c:pt idx="20788">
                  <c:v>4096</c:v>
                </c:pt>
                <c:pt idx="20789">
                  <c:v>4096</c:v>
                </c:pt>
                <c:pt idx="20790">
                  <c:v>4096</c:v>
                </c:pt>
                <c:pt idx="20791">
                  <c:v>4096</c:v>
                </c:pt>
                <c:pt idx="20792">
                  <c:v>4096</c:v>
                </c:pt>
                <c:pt idx="20793">
                  <c:v>4096</c:v>
                </c:pt>
                <c:pt idx="20794">
                  <c:v>4096</c:v>
                </c:pt>
                <c:pt idx="20795">
                  <c:v>8192</c:v>
                </c:pt>
                <c:pt idx="20796">
                  <c:v>4096</c:v>
                </c:pt>
                <c:pt idx="20797">
                  <c:v>4096</c:v>
                </c:pt>
                <c:pt idx="20798">
                  <c:v>12288</c:v>
                </c:pt>
                <c:pt idx="20799">
                  <c:v>12288</c:v>
                </c:pt>
                <c:pt idx="20800">
                  <c:v>12288</c:v>
                </c:pt>
                <c:pt idx="20801">
                  <c:v>12288</c:v>
                </c:pt>
                <c:pt idx="20802">
                  <c:v>4096</c:v>
                </c:pt>
                <c:pt idx="20803">
                  <c:v>8192</c:v>
                </c:pt>
                <c:pt idx="20804">
                  <c:v>8192</c:v>
                </c:pt>
                <c:pt idx="20805">
                  <c:v>8192</c:v>
                </c:pt>
                <c:pt idx="20806">
                  <c:v>8192</c:v>
                </c:pt>
                <c:pt idx="20807">
                  <c:v>12288</c:v>
                </c:pt>
                <c:pt idx="20808">
                  <c:v>12288</c:v>
                </c:pt>
                <c:pt idx="20809">
                  <c:v>12288</c:v>
                </c:pt>
                <c:pt idx="20810">
                  <c:v>12288</c:v>
                </c:pt>
                <c:pt idx="20811">
                  <c:v>8192</c:v>
                </c:pt>
                <c:pt idx="20812">
                  <c:v>4096</c:v>
                </c:pt>
                <c:pt idx="20813">
                  <c:v>4096</c:v>
                </c:pt>
                <c:pt idx="20814">
                  <c:v>4096</c:v>
                </c:pt>
                <c:pt idx="20815">
                  <c:v>4096</c:v>
                </c:pt>
                <c:pt idx="20816">
                  <c:v>4096</c:v>
                </c:pt>
                <c:pt idx="20817">
                  <c:v>4096</c:v>
                </c:pt>
                <c:pt idx="20818">
                  <c:v>8192</c:v>
                </c:pt>
                <c:pt idx="20819">
                  <c:v>8192</c:v>
                </c:pt>
                <c:pt idx="20820">
                  <c:v>8192</c:v>
                </c:pt>
                <c:pt idx="20821">
                  <c:v>8192</c:v>
                </c:pt>
                <c:pt idx="20822">
                  <c:v>12288</c:v>
                </c:pt>
                <c:pt idx="20823">
                  <c:v>8192</c:v>
                </c:pt>
                <c:pt idx="20824">
                  <c:v>4096</c:v>
                </c:pt>
                <c:pt idx="20825">
                  <c:v>8192</c:v>
                </c:pt>
                <c:pt idx="20826">
                  <c:v>8192</c:v>
                </c:pt>
                <c:pt idx="20827">
                  <c:v>8192</c:v>
                </c:pt>
                <c:pt idx="20828">
                  <c:v>8192</c:v>
                </c:pt>
                <c:pt idx="20829">
                  <c:v>4096</c:v>
                </c:pt>
                <c:pt idx="20830">
                  <c:v>4096</c:v>
                </c:pt>
                <c:pt idx="20831">
                  <c:v>4096</c:v>
                </c:pt>
                <c:pt idx="20832">
                  <c:v>4096</c:v>
                </c:pt>
                <c:pt idx="20833">
                  <c:v>12288</c:v>
                </c:pt>
                <c:pt idx="20834">
                  <c:v>8192</c:v>
                </c:pt>
                <c:pt idx="20835">
                  <c:v>8192</c:v>
                </c:pt>
                <c:pt idx="20836">
                  <c:v>8192</c:v>
                </c:pt>
                <c:pt idx="20837">
                  <c:v>8192</c:v>
                </c:pt>
                <c:pt idx="20838">
                  <c:v>8192</c:v>
                </c:pt>
                <c:pt idx="20839">
                  <c:v>8192</c:v>
                </c:pt>
                <c:pt idx="20840">
                  <c:v>8192</c:v>
                </c:pt>
                <c:pt idx="20841">
                  <c:v>8192</c:v>
                </c:pt>
                <c:pt idx="20842">
                  <c:v>8192</c:v>
                </c:pt>
                <c:pt idx="20843">
                  <c:v>8192</c:v>
                </c:pt>
                <c:pt idx="20844">
                  <c:v>8192</c:v>
                </c:pt>
                <c:pt idx="20845">
                  <c:v>8192</c:v>
                </c:pt>
                <c:pt idx="20846">
                  <c:v>4096</c:v>
                </c:pt>
                <c:pt idx="20847">
                  <c:v>8192</c:v>
                </c:pt>
                <c:pt idx="20848">
                  <c:v>4096</c:v>
                </c:pt>
                <c:pt idx="20849">
                  <c:v>4096</c:v>
                </c:pt>
                <c:pt idx="20850">
                  <c:v>8192</c:v>
                </c:pt>
                <c:pt idx="20851">
                  <c:v>4096</c:v>
                </c:pt>
                <c:pt idx="20852">
                  <c:v>8192</c:v>
                </c:pt>
                <c:pt idx="20853">
                  <c:v>8192</c:v>
                </c:pt>
                <c:pt idx="20854">
                  <c:v>8192</c:v>
                </c:pt>
                <c:pt idx="20855">
                  <c:v>4096</c:v>
                </c:pt>
                <c:pt idx="20856">
                  <c:v>8192</c:v>
                </c:pt>
                <c:pt idx="20857">
                  <c:v>8192</c:v>
                </c:pt>
                <c:pt idx="20858">
                  <c:v>8192</c:v>
                </c:pt>
                <c:pt idx="20859">
                  <c:v>8192</c:v>
                </c:pt>
                <c:pt idx="20860">
                  <c:v>8192</c:v>
                </c:pt>
                <c:pt idx="20861">
                  <c:v>4096</c:v>
                </c:pt>
                <c:pt idx="20862">
                  <c:v>8192</c:v>
                </c:pt>
                <c:pt idx="20863">
                  <c:v>8192</c:v>
                </c:pt>
                <c:pt idx="20864">
                  <c:v>8192</c:v>
                </c:pt>
                <c:pt idx="20865">
                  <c:v>8192</c:v>
                </c:pt>
                <c:pt idx="20866">
                  <c:v>8192</c:v>
                </c:pt>
                <c:pt idx="20867">
                  <c:v>8192</c:v>
                </c:pt>
                <c:pt idx="20868">
                  <c:v>8192</c:v>
                </c:pt>
                <c:pt idx="20869">
                  <c:v>8192</c:v>
                </c:pt>
                <c:pt idx="20870">
                  <c:v>8192</c:v>
                </c:pt>
                <c:pt idx="20871">
                  <c:v>8192</c:v>
                </c:pt>
                <c:pt idx="20872">
                  <c:v>8192</c:v>
                </c:pt>
                <c:pt idx="20873">
                  <c:v>8192</c:v>
                </c:pt>
                <c:pt idx="20874">
                  <c:v>8192</c:v>
                </c:pt>
                <c:pt idx="20875">
                  <c:v>8192</c:v>
                </c:pt>
                <c:pt idx="20876">
                  <c:v>8192</c:v>
                </c:pt>
                <c:pt idx="20877">
                  <c:v>8192</c:v>
                </c:pt>
                <c:pt idx="20878">
                  <c:v>12288</c:v>
                </c:pt>
                <c:pt idx="20879">
                  <c:v>12288</c:v>
                </c:pt>
                <c:pt idx="20880">
                  <c:v>12288</c:v>
                </c:pt>
                <c:pt idx="20881">
                  <c:v>12288</c:v>
                </c:pt>
                <c:pt idx="20882">
                  <c:v>8192</c:v>
                </c:pt>
                <c:pt idx="20883">
                  <c:v>8192</c:v>
                </c:pt>
                <c:pt idx="20884">
                  <c:v>4096</c:v>
                </c:pt>
                <c:pt idx="20885">
                  <c:v>4096</c:v>
                </c:pt>
                <c:pt idx="20886">
                  <c:v>4096</c:v>
                </c:pt>
                <c:pt idx="20887">
                  <c:v>4096</c:v>
                </c:pt>
                <c:pt idx="20888">
                  <c:v>8192</c:v>
                </c:pt>
                <c:pt idx="20889">
                  <c:v>8192</c:v>
                </c:pt>
                <c:pt idx="20890">
                  <c:v>4096</c:v>
                </c:pt>
                <c:pt idx="20891">
                  <c:v>12288</c:v>
                </c:pt>
                <c:pt idx="20892">
                  <c:v>8192</c:v>
                </c:pt>
                <c:pt idx="20893">
                  <c:v>8192</c:v>
                </c:pt>
                <c:pt idx="20894">
                  <c:v>4096</c:v>
                </c:pt>
                <c:pt idx="20895">
                  <c:v>8192</c:v>
                </c:pt>
                <c:pt idx="20896">
                  <c:v>8192</c:v>
                </c:pt>
                <c:pt idx="20897">
                  <c:v>4096</c:v>
                </c:pt>
                <c:pt idx="20898">
                  <c:v>4096</c:v>
                </c:pt>
                <c:pt idx="20899">
                  <c:v>4096</c:v>
                </c:pt>
                <c:pt idx="20900">
                  <c:v>4096</c:v>
                </c:pt>
                <c:pt idx="20901">
                  <c:v>4096</c:v>
                </c:pt>
                <c:pt idx="20902">
                  <c:v>4096</c:v>
                </c:pt>
                <c:pt idx="20903">
                  <c:v>4096</c:v>
                </c:pt>
                <c:pt idx="20904">
                  <c:v>4096</c:v>
                </c:pt>
                <c:pt idx="20905">
                  <c:v>8192</c:v>
                </c:pt>
                <c:pt idx="20906">
                  <c:v>8192</c:v>
                </c:pt>
                <c:pt idx="20907">
                  <c:v>8192</c:v>
                </c:pt>
                <c:pt idx="20908">
                  <c:v>8192</c:v>
                </c:pt>
                <c:pt idx="20909">
                  <c:v>8192</c:v>
                </c:pt>
                <c:pt idx="20910">
                  <c:v>8192</c:v>
                </c:pt>
                <c:pt idx="20911">
                  <c:v>8192</c:v>
                </c:pt>
                <c:pt idx="20912">
                  <c:v>8192</c:v>
                </c:pt>
                <c:pt idx="20913">
                  <c:v>4096</c:v>
                </c:pt>
                <c:pt idx="20914">
                  <c:v>4096</c:v>
                </c:pt>
                <c:pt idx="20915">
                  <c:v>4096</c:v>
                </c:pt>
                <c:pt idx="20916">
                  <c:v>4096</c:v>
                </c:pt>
                <c:pt idx="20917">
                  <c:v>8192</c:v>
                </c:pt>
                <c:pt idx="20918">
                  <c:v>8192</c:v>
                </c:pt>
                <c:pt idx="20919">
                  <c:v>8192</c:v>
                </c:pt>
                <c:pt idx="20920">
                  <c:v>8192</c:v>
                </c:pt>
                <c:pt idx="20921">
                  <c:v>8192</c:v>
                </c:pt>
                <c:pt idx="20922">
                  <c:v>4096</c:v>
                </c:pt>
                <c:pt idx="20923">
                  <c:v>4096</c:v>
                </c:pt>
                <c:pt idx="20924">
                  <c:v>4096</c:v>
                </c:pt>
                <c:pt idx="20925">
                  <c:v>4096</c:v>
                </c:pt>
                <c:pt idx="20926">
                  <c:v>4096</c:v>
                </c:pt>
                <c:pt idx="20927">
                  <c:v>69632</c:v>
                </c:pt>
                <c:pt idx="20928">
                  <c:v>69632</c:v>
                </c:pt>
                <c:pt idx="20929">
                  <c:v>28672</c:v>
                </c:pt>
                <c:pt idx="20930">
                  <c:v>28672</c:v>
                </c:pt>
                <c:pt idx="20931">
                  <c:v>69632</c:v>
                </c:pt>
                <c:pt idx="20932">
                  <c:v>28672</c:v>
                </c:pt>
                <c:pt idx="20933">
                  <c:v>69632</c:v>
                </c:pt>
                <c:pt idx="20934">
                  <c:v>28672</c:v>
                </c:pt>
                <c:pt idx="20935">
                  <c:v>8192</c:v>
                </c:pt>
                <c:pt idx="20936">
                  <c:v>8192</c:v>
                </c:pt>
                <c:pt idx="20937">
                  <c:v>8192</c:v>
                </c:pt>
                <c:pt idx="20938">
                  <c:v>8192</c:v>
                </c:pt>
                <c:pt idx="20939">
                  <c:v>8192</c:v>
                </c:pt>
                <c:pt idx="20940">
                  <c:v>8192</c:v>
                </c:pt>
                <c:pt idx="20941">
                  <c:v>8192</c:v>
                </c:pt>
                <c:pt idx="20942">
                  <c:v>57344</c:v>
                </c:pt>
                <c:pt idx="20943">
                  <c:v>57344</c:v>
                </c:pt>
                <c:pt idx="20944">
                  <c:v>4096</c:v>
                </c:pt>
                <c:pt idx="20945">
                  <c:v>4096</c:v>
                </c:pt>
                <c:pt idx="20946">
                  <c:v>24576</c:v>
                </c:pt>
                <c:pt idx="20947">
                  <c:v>24576</c:v>
                </c:pt>
                <c:pt idx="20948">
                  <c:v>20480</c:v>
                </c:pt>
                <c:pt idx="20949">
                  <c:v>20480</c:v>
                </c:pt>
                <c:pt idx="20950">
                  <c:v>24576</c:v>
                </c:pt>
                <c:pt idx="20951">
                  <c:v>24576</c:v>
                </c:pt>
                <c:pt idx="20952">
                  <c:v>4096</c:v>
                </c:pt>
                <c:pt idx="20953">
                  <c:v>4096</c:v>
                </c:pt>
                <c:pt idx="20954">
                  <c:v>8192</c:v>
                </c:pt>
                <c:pt idx="20955">
                  <c:v>8192</c:v>
                </c:pt>
                <c:pt idx="20956">
                  <c:v>4096</c:v>
                </c:pt>
                <c:pt idx="20957">
                  <c:v>4096</c:v>
                </c:pt>
                <c:pt idx="20958">
                  <c:v>8192</c:v>
                </c:pt>
                <c:pt idx="20959">
                  <c:v>4096</c:v>
                </c:pt>
                <c:pt idx="20960">
                  <c:v>8192</c:v>
                </c:pt>
                <c:pt idx="20961">
                  <c:v>49152</c:v>
                </c:pt>
                <c:pt idx="20962">
                  <c:v>49152</c:v>
                </c:pt>
                <c:pt idx="20963">
                  <c:v>8192</c:v>
                </c:pt>
                <c:pt idx="20964">
                  <c:v>4096</c:v>
                </c:pt>
                <c:pt idx="20965">
                  <c:v>4096</c:v>
                </c:pt>
                <c:pt idx="20966">
                  <c:v>4096</c:v>
                </c:pt>
                <c:pt idx="20967">
                  <c:v>8192</c:v>
                </c:pt>
                <c:pt idx="20968">
                  <c:v>57344</c:v>
                </c:pt>
                <c:pt idx="20969">
                  <c:v>4096</c:v>
                </c:pt>
                <c:pt idx="20970">
                  <c:v>24576</c:v>
                </c:pt>
                <c:pt idx="20971">
                  <c:v>20480</c:v>
                </c:pt>
                <c:pt idx="20972">
                  <c:v>24576</c:v>
                </c:pt>
                <c:pt idx="20973">
                  <c:v>49152</c:v>
                </c:pt>
                <c:pt idx="20974">
                  <c:v>4096</c:v>
                </c:pt>
                <c:pt idx="20975">
                  <c:v>8192</c:v>
                </c:pt>
                <c:pt idx="20976">
                  <c:v>57344</c:v>
                </c:pt>
                <c:pt idx="20977">
                  <c:v>4096</c:v>
                </c:pt>
                <c:pt idx="20978">
                  <c:v>24576</c:v>
                </c:pt>
                <c:pt idx="20979">
                  <c:v>20480</c:v>
                </c:pt>
                <c:pt idx="20980">
                  <c:v>8192</c:v>
                </c:pt>
                <c:pt idx="20981">
                  <c:v>24576</c:v>
                </c:pt>
                <c:pt idx="20982">
                  <c:v>8192</c:v>
                </c:pt>
                <c:pt idx="20983">
                  <c:v>49152</c:v>
                </c:pt>
                <c:pt idx="20984">
                  <c:v>8192</c:v>
                </c:pt>
                <c:pt idx="20985">
                  <c:v>4096</c:v>
                </c:pt>
                <c:pt idx="20986">
                  <c:v>8192</c:v>
                </c:pt>
                <c:pt idx="20987">
                  <c:v>8192</c:v>
                </c:pt>
                <c:pt idx="20988">
                  <c:v>8192</c:v>
                </c:pt>
                <c:pt idx="20989">
                  <c:v>8192</c:v>
                </c:pt>
                <c:pt idx="20990">
                  <c:v>8192</c:v>
                </c:pt>
                <c:pt idx="20991">
                  <c:v>8192</c:v>
                </c:pt>
                <c:pt idx="20992">
                  <c:v>8192</c:v>
                </c:pt>
                <c:pt idx="20993">
                  <c:v>12288</c:v>
                </c:pt>
                <c:pt idx="20994">
                  <c:v>12288</c:v>
                </c:pt>
                <c:pt idx="20995">
                  <c:v>12288</c:v>
                </c:pt>
                <c:pt idx="20996">
                  <c:v>12288</c:v>
                </c:pt>
                <c:pt idx="20997">
                  <c:v>4096</c:v>
                </c:pt>
                <c:pt idx="20998">
                  <c:v>4096</c:v>
                </c:pt>
                <c:pt idx="20999">
                  <c:v>4096</c:v>
                </c:pt>
                <c:pt idx="21000">
                  <c:v>4096</c:v>
                </c:pt>
                <c:pt idx="21001">
                  <c:v>12288</c:v>
                </c:pt>
                <c:pt idx="21002">
                  <c:v>8192</c:v>
                </c:pt>
                <c:pt idx="21003">
                  <c:v>12288</c:v>
                </c:pt>
                <c:pt idx="21004">
                  <c:v>8192</c:v>
                </c:pt>
                <c:pt idx="21005">
                  <c:v>8192</c:v>
                </c:pt>
                <c:pt idx="21006">
                  <c:v>12288</c:v>
                </c:pt>
                <c:pt idx="21007">
                  <c:v>8192</c:v>
                </c:pt>
                <c:pt idx="21008">
                  <c:v>8192</c:v>
                </c:pt>
                <c:pt idx="21009">
                  <c:v>12288</c:v>
                </c:pt>
                <c:pt idx="21010">
                  <c:v>12288</c:v>
                </c:pt>
                <c:pt idx="21011">
                  <c:v>12288</c:v>
                </c:pt>
                <c:pt idx="21012">
                  <c:v>12288</c:v>
                </c:pt>
                <c:pt idx="21013">
                  <c:v>12288</c:v>
                </c:pt>
                <c:pt idx="21014">
                  <c:v>8192</c:v>
                </c:pt>
                <c:pt idx="21015">
                  <c:v>8192</c:v>
                </c:pt>
                <c:pt idx="21016">
                  <c:v>8192</c:v>
                </c:pt>
                <c:pt idx="21017">
                  <c:v>8192</c:v>
                </c:pt>
                <c:pt idx="21018">
                  <c:v>4096</c:v>
                </c:pt>
                <c:pt idx="21019">
                  <c:v>8192</c:v>
                </c:pt>
                <c:pt idx="21020">
                  <c:v>8192</c:v>
                </c:pt>
                <c:pt idx="21021">
                  <c:v>8192</c:v>
                </c:pt>
                <c:pt idx="21022">
                  <c:v>8192</c:v>
                </c:pt>
                <c:pt idx="21023">
                  <c:v>57344</c:v>
                </c:pt>
                <c:pt idx="21024">
                  <c:v>4096</c:v>
                </c:pt>
                <c:pt idx="21025">
                  <c:v>8192</c:v>
                </c:pt>
                <c:pt idx="21026">
                  <c:v>8192</c:v>
                </c:pt>
                <c:pt idx="21027">
                  <c:v>8192</c:v>
                </c:pt>
                <c:pt idx="21028">
                  <c:v>8192</c:v>
                </c:pt>
                <c:pt idx="21029">
                  <c:v>8192</c:v>
                </c:pt>
                <c:pt idx="21030">
                  <c:v>12288</c:v>
                </c:pt>
                <c:pt idx="21031">
                  <c:v>69632</c:v>
                </c:pt>
                <c:pt idx="21032">
                  <c:v>8192</c:v>
                </c:pt>
                <c:pt idx="21033">
                  <c:v>8192</c:v>
                </c:pt>
                <c:pt idx="21034">
                  <c:v>8192</c:v>
                </c:pt>
                <c:pt idx="21035">
                  <c:v>8192</c:v>
                </c:pt>
                <c:pt idx="21036">
                  <c:v>8192</c:v>
                </c:pt>
                <c:pt idx="21037">
                  <c:v>4096</c:v>
                </c:pt>
                <c:pt idx="21038">
                  <c:v>4096</c:v>
                </c:pt>
                <c:pt idx="21039">
                  <c:v>4096</c:v>
                </c:pt>
                <c:pt idx="21040">
                  <c:v>4096</c:v>
                </c:pt>
                <c:pt idx="21041">
                  <c:v>4096</c:v>
                </c:pt>
                <c:pt idx="21042">
                  <c:v>24576</c:v>
                </c:pt>
                <c:pt idx="21043">
                  <c:v>12288</c:v>
                </c:pt>
                <c:pt idx="21044">
                  <c:v>28672</c:v>
                </c:pt>
                <c:pt idx="21045">
                  <c:v>8192</c:v>
                </c:pt>
                <c:pt idx="21046">
                  <c:v>8192</c:v>
                </c:pt>
                <c:pt idx="21047">
                  <c:v>4096</c:v>
                </c:pt>
                <c:pt idx="21048">
                  <c:v>8192</c:v>
                </c:pt>
                <c:pt idx="21049">
                  <c:v>8192</c:v>
                </c:pt>
                <c:pt idx="21050">
                  <c:v>4096</c:v>
                </c:pt>
                <c:pt idx="21051">
                  <c:v>8192</c:v>
                </c:pt>
                <c:pt idx="21052">
                  <c:v>4096</c:v>
                </c:pt>
                <c:pt idx="21053">
                  <c:v>4096</c:v>
                </c:pt>
                <c:pt idx="21054">
                  <c:v>8192</c:v>
                </c:pt>
                <c:pt idx="21055">
                  <c:v>4096</c:v>
                </c:pt>
                <c:pt idx="21056">
                  <c:v>49152</c:v>
                </c:pt>
                <c:pt idx="21057">
                  <c:v>24576</c:v>
                </c:pt>
                <c:pt idx="21058">
                  <c:v>8192</c:v>
                </c:pt>
                <c:pt idx="21059">
                  <c:v>12288</c:v>
                </c:pt>
                <c:pt idx="21060">
                  <c:v>8192</c:v>
                </c:pt>
                <c:pt idx="21061">
                  <c:v>8192</c:v>
                </c:pt>
                <c:pt idx="21062">
                  <c:v>8192</c:v>
                </c:pt>
                <c:pt idx="21063">
                  <c:v>8192</c:v>
                </c:pt>
                <c:pt idx="21064">
                  <c:v>8192</c:v>
                </c:pt>
                <c:pt idx="21065">
                  <c:v>8192</c:v>
                </c:pt>
                <c:pt idx="21066">
                  <c:v>8192</c:v>
                </c:pt>
                <c:pt idx="21067">
                  <c:v>8192</c:v>
                </c:pt>
                <c:pt idx="21068">
                  <c:v>8192</c:v>
                </c:pt>
                <c:pt idx="21069">
                  <c:v>8192</c:v>
                </c:pt>
                <c:pt idx="21070">
                  <c:v>8192</c:v>
                </c:pt>
                <c:pt idx="21071">
                  <c:v>8192</c:v>
                </c:pt>
                <c:pt idx="21072">
                  <c:v>8192</c:v>
                </c:pt>
                <c:pt idx="21073">
                  <c:v>4096</c:v>
                </c:pt>
                <c:pt idx="21074">
                  <c:v>8192</c:v>
                </c:pt>
                <c:pt idx="21075">
                  <c:v>8192</c:v>
                </c:pt>
                <c:pt idx="21076">
                  <c:v>8192</c:v>
                </c:pt>
                <c:pt idx="21077">
                  <c:v>8192</c:v>
                </c:pt>
                <c:pt idx="21078">
                  <c:v>8192</c:v>
                </c:pt>
                <c:pt idx="21079">
                  <c:v>8192</c:v>
                </c:pt>
                <c:pt idx="21080">
                  <c:v>8192</c:v>
                </c:pt>
                <c:pt idx="21081">
                  <c:v>8192</c:v>
                </c:pt>
                <c:pt idx="21082">
                  <c:v>8192</c:v>
                </c:pt>
                <c:pt idx="21083">
                  <c:v>8192</c:v>
                </c:pt>
                <c:pt idx="21084">
                  <c:v>20480</c:v>
                </c:pt>
                <c:pt idx="21085">
                  <c:v>8192</c:v>
                </c:pt>
                <c:pt idx="21086">
                  <c:v>4096</c:v>
                </c:pt>
                <c:pt idx="21087">
                  <c:v>4096</c:v>
                </c:pt>
                <c:pt idx="21088">
                  <c:v>4096</c:v>
                </c:pt>
                <c:pt idx="21089">
                  <c:v>4096</c:v>
                </c:pt>
                <c:pt idx="21090">
                  <c:v>8192</c:v>
                </c:pt>
                <c:pt idx="21091">
                  <c:v>8192</c:v>
                </c:pt>
                <c:pt idx="21092">
                  <c:v>8192</c:v>
                </c:pt>
                <c:pt idx="21093">
                  <c:v>8192</c:v>
                </c:pt>
                <c:pt idx="21094">
                  <c:v>8192</c:v>
                </c:pt>
                <c:pt idx="21095">
                  <c:v>8192</c:v>
                </c:pt>
                <c:pt idx="21096">
                  <c:v>4096</c:v>
                </c:pt>
                <c:pt idx="21097">
                  <c:v>8192</c:v>
                </c:pt>
                <c:pt idx="21098">
                  <c:v>4096</c:v>
                </c:pt>
                <c:pt idx="21099">
                  <c:v>8192</c:v>
                </c:pt>
                <c:pt idx="21100">
                  <c:v>8192</c:v>
                </c:pt>
                <c:pt idx="21101">
                  <c:v>8192</c:v>
                </c:pt>
                <c:pt idx="21102">
                  <c:v>8192</c:v>
                </c:pt>
                <c:pt idx="21103">
                  <c:v>8192</c:v>
                </c:pt>
                <c:pt idx="21104">
                  <c:v>8192</c:v>
                </c:pt>
                <c:pt idx="21105">
                  <c:v>8192</c:v>
                </c:pt>
                <c:pt idx="21106">
                  <c:v>8192</c:v>
                </c:pt>
                <c:pt idx="21107">
                  <c:v>8192</c:v>
                </c:pt>
                <c:pt idx="21108">
                  <c:v>4096</c:v>
                </c:pt>
                <c:pt idx="21109">
                  <c:v>4096</c:v>
                </c:pt>
                <c:pt idx="21110">
                  <c:v>4096</c:v>
                </c:pt>
                <c:pt idx="21111">
                  <c:v>4096</c:v>
                </c:pt>
                <c:pt idx="21112">
                  <c:v>8192</c:v>
                </c:pt>
                <c:pt idx="21113">
                  <c:v>8192</c:v>
                </c:pt>
                <c:pt idx="21114">
                  <c:v>8192</c:v>
                </c:pt>
                <c:pt idx="21115">
                  <c:v>8192</c:v>
                </c:pt>
                <c:pt idx="21116">
                  <c:v>8192</c:v>
                </c:pt>
                <c:pt idx="21117">
                  <c:v>8192</c:v>
                </c:pt>
                <c:pt idx="21118">
                  <c:v>8192</c:v>
                </c:pt>
                <c:pt idx="21119">
                  <c:v>8192</c:v>
                </c:pt>
                <c:pt idx="21120">
                  <c:v>4096</c:v>
                </c:pt>
                <c:pt idx="21121">
                  <c:v>4096</c:v>
                </c:pt>
                <c:pt idx="21122">
                  <c:v>8192</c:v>
                </c:pt>
                <c:pt idx="21123">
                  <c:v>4096</c:v>
                </c:pt>
                <c:pt idx="21124">
                  <c:v>4096</c:v>
                </c:pt>
                <c:pt idx="21125">
                  <c:v>4096</c:v>
                </c:pt>
                <c:pt idx="21126">
                  <c:v>8192</c:v>
                </c:pt>
                <c:pt idx="21127">
                  <c:v>4096</c:v>
                </c:pt>
                <c:pt idx="21128">
                  <c:v>4096</c:v>
                </c:pt>
                <c:pt idx="21129">
                  <c:v>4096</c:v>
                </c:pt>
                <c:pt idx="21130">
                  <c:v>4096</c:v>
                </c:pt>
                <c:pt idx="21131">
                  <c:v>4096</c:v>
                </c:pt>
                <c:pt idx="21132">
                  <c:v>8192</c:v>
                </c:pt>
                <c:pt idx="21133">
                  <c:v>8192</c:v>
                </c:pt>
                <c:pt idx="21134">
                  <c:v>4096</c:v>
                </c:pt>
                <c:pt idx="21135">
                  <c:v>4096</c:v>
                </c:pt>
                <c:pt idx="21136">
                  <c:v>8192</c:v>
                </c:pt>
                <c:pt idx="21137">
                  <c:v>8192</c:v>
                </c:pt>
                <c:pt idx="21138">
                  <c:v>8192</c:v>
                </c:pt>
                <c:pt idx="21139">
                  <c:v>8192</c:v>
                </c:pt>
                <c:pt idx="21140">
                  <c:v>8192</c:v>
                </c:pt>
                <c:pt idx="21141">
                  <c:v>8192</c:v>
                </c:pt>
                <c:pt idx="21142">
                  <c:v>8192</c:v>
                </c:pt>
                <c:pt idx="21143">
                  <c:v>8192</c:v>
                </c:pt>
                <c:pt idx="21144">
                  <c:v>8192</c:v>
                </c:pt>
                <c:pt idx="21145">
                  <c:v>8192</c:v>
                </c:pt>
                <c:pt idx="21146">
                  <c:v>8192</c:v>
                </c:pt>
                <c:pt idx="21147">
                  <c:v>8192</c:v>
                </c:pt>
                <c:pt idx="21148">
                  <c:v>8192</c:v>
                </c:pt>
                <c:pt idx="21149">
                  <c:v>8192</c:v>
                </c:pt>
                <c:pt idx="21150">
                  <c:v>4096</c:v>
                </c:pt>
                <c:pt idx="21151">
                  <c:v>8192</c:v>
                </c:pt>
                <c:pt idx="21152">
                  <c:v>8192</c:v>
                </c:pt>
                <c:pt idx="21153">
                  <c:v>8192</c:v>
                </c:pt>
                <c:pt idx="21154">
                  <c:v>8192</c:v>
                </c:pt>
                <c:pt idx="21155">
                  <c:v>4096</c:v>
                </c:pt>
                <c:pt idx="21156">
                  <c:v>4096</c:v>
                </c:pt>
                <c:pt idx="21157">
                  <c:v>4096</c:v>
                </c:pt>
                <c:pt idx="21158">
                  <c:v>4096</c:v>
                </c:pt>
                <c:pt idx="21159">
                  <c:v>8192</c:v>
                </c:pt>
                <c:pt idx="21160">
                  <c:v>4096</c:v>
                </c:pt>
                <c:pt idx="21161">
                  <c:v>4096</c:v>
                </c:pt>
                <c:pt idx="21162">
                  <c:v>8192</c:v>
                </c:pt>
                <c:pt idx="21163">
                  <c:v>8192</c:v>
                </c:pt>
                <c:pt idx="21164">
                  <c:v>8192</c:v>
                </c:pt>
                <c:pt idx="21165">
                  <c:v>8192</c:v>
                </c:pt>
                <c:pt idx="21166">
                  <c:v>4096</c:v>
                </c:pt>
                <c:pt idx="21167">
                  <c:v>8192</c:v>
                </c:pt>
                <c:pt idx="21168">
                  <c:v>8192</c:v>
                </c:pt>
                <c:pt idx="21169">
                  <c:v>8192</c:v>
                </c:pt>
                <c:pt idx="21170">
                  <c:v>8192</c:v>
                </c:pt>
                <c:pt idx="21171">
                  <c:v>8192</c:v>
                </c:pt>
                <c:pt idx="21172">
                  <c:v>8192</c:v>
                </c:pt>
                <c:pt idx="21173">
                  <c:v>8192</c:v>
                </c:pt>
                <c:pt idx="21174">
                  <c:v>8192</c:v>
                </c:pt>
                <c:pt idx="21175">
                  <c:v>8192</c:v>
                </c:pt>
                <c:pt idx="21176">
                  <c:v>8192</c:v>
                </c:pt>
                <c:pt idx="21177">
                  <c:v>8192</c:v>
                </c:pt>
                <c:pt idx="21178">
                  <c:v>4096</c:v>
                </c:pt>
                <c:pt idx="21179">
                  <c:v>8192</c:v>
                </c:pt>
                <c:pt idx="21180">
                  <c:v>8192</c:v>
                </c:pt>
                <c:pt idx="21181">
                  <c:v>8192</c:v>
                </c:pt>
                <c:pt idx="21182">
                  <c:v>8192</c:v>
                </c:pt>
                <c:pt idx="21183">
                  <c:v>8192</c:v>
                </c:pt>
                <c:pt idx="21184">
                  <c:v>8192</c:v>
                </c:pt>
                <c:pt idx="21185">
                  <c:v>8192</c:v>
                </c:pt>
                <c:pt idx="21186">
                  <c:v>8192</c:v>
                </c:pt>
                <c:pt idx="21187">
                  <c:v>8192</c:v>
                </c:pt>
                <c:pt idx="21188">
                  <c:v>8192</c:v>
                </c:pt>
                <c:pt idx="21189">
                  <c:v>8192</c:v>
                </c:pt>
                <c:pt idx="21190">
                  <c:v>8192</c:v>
                </c:pt>
                <c:pt idx="21191">
                  <c:v>8192</c:v>
                </c:pt>
                <c:pt idx="21192">
                  <c:v>8192</c:v>
                </c:pt>
                <c:pt idx="21193">
                  <c:v>8192</c:v>
                </c:pt>
                <c:pt idx="21194">
                  <c:v>8192</c:v>
                </c:pt>
                <c:pt idx="21195">
                  <c:v>8192</c:v>
                </c:pt>
                <c:pt idx="21196">
                  <c:v>8192</c:v>
                </c:pt>
                <c:pt idx="21197">
                  <c:v>8192</c:v>
                </c:pt>
                <c:pt idx="21198">
                  <c:v>8192</c:v>
                </c:pt>
                <c:pt idx="21199">
                  <c:v>4096</c:v>
                </c:pt>
                <c:pt idx="21200">
                  <c:v>4096</c:v>
                </c:pt>
                <c:pt idx="21201">
                  <c:v>4096</c:v>
                </c:pt>
                <c:pt idx="21202">
                  <c:v>4096</c:v>
                </c:pt>
                <c:pt idx="21203">
                  <c:v>8192</c:v>
                </c:pt>
                <c:pt idx="21204">
                  <c:v>4096</c:v>
                </c:pt>
                <c:pt idx="21205">
                  <c:v>4096</c:v>
                </c:pt>
                <c:pt idx="21206">
                  <c:v>4096</c:v>
                </c:pt>
                <c:pt idx="21207">
                  <c:v>4096</c:v>
                </c:pt>
                <c:pt idx="21208">
                  <c:v>8192</c:v>
                </c:pt>
                <c:pt idx="21209">
                  <c:v>4096</c:v>
                </c:pt>
                <c:pt idx="21210">
                  <c:v>8192</c:v>
                </c:pt>
                <c:pt idx="21211">
                  <c:v>4096</c:v>
                </c:pt>
                <c:pt idx="21212">
                  <c:v>4096</c:v>
                </c:pt>
                <c:pt idx="21213">
                  <c:v>4096</c:v>
                </c:pt>
                <c:pt idx="21214">
                  <c:v>4096</c:v>
                </c:pt>
                <c:pt idx="21215">
                  <c:v>4096</c:v>
                </c:pt>
                <c:pt idx="21216">
                  <c:v>8192</c:v>
                </c:pt>
                <c:pt idx="21217">
                  <c:v>8192</c:v>
                </c:pt>
                <c:pt idx="21218">
                  <c:v>8192</c:v>
                </c:pt>
                <c:pt idx="21219">
                  <c:v>8192</c:v>
                </c:pt>
                <c:pt idx="21220">
                  <c:v>4096</c:v>
                </c:pt>
                <c:pt idx="21221">
                  <c:v>4096</c:v>
                </c:pt>
                <c:pt idx="21222">
                  <c:v>4096</c:v>
                </c:pt>
                <c:pt idx="21223">
                  <c:v>4096</c:v>
                </c:pt>
                <c:pt idx="21224">
                  <c:v>8192</c:v>
                </c:pt>
                <c:pt idx="21225">
                  <c:v>8192</c:v>
                </c:pt>
                <c:pt idx="21226">
                  <c:v>8192</c:v>
                </c:pt>
                <c:pt idx="21227">
                  <c:v>8192</c:v>
                </c:pt>
                <c:pt idx="21228">
                  <c:v>8192</c:v>
                </c:pt>
                <c:pt idx="21229">
                  <c:v>8192</c:v>
                </c:pt>
                <c:pt idx="21230">
                  <c:v>8192</c:v>
                </c:pt>
                <c:pt idx="21231">
                  <c:v>8192</c:v>
                </c:pt>
                <c:pt idx="21232">
                  <c:v>4096</c:v>
                </c:pt>
                <c:pt idx="21233">
                  <c:v>4096</c:v>
                </c:pt>
                <c:pt idx="21234">
                  <c:v>4096</c:v>
                </c:pt>
                <c:pt idx="21235">
                  <c:v>4096</c:v>
                </c:pt>
                <c:pt idx="21236">
                  <c:v>4096</c:v>
                </c:pt>
                <c:pt idx="21237">
                  <c:v>8192</c:v>
                </c:pt>
                <c:pt idx="21238">
                  <c:v>4096</c:v>
                </c:pt>
                <c:pt idx="21239">
                  <c:v>8192</c:v>
                </c:pt>
                <c:pt idx="21240">
                  <c:v>8192</c:v>
                </c:pt>
                <c:pt idx="21241">
                  <c:v>8192</c:v>
                </c:pt>
                <c:pt idx="21242">
                  <c:v>8192</c:v>
                </c:pt>
                <c:pt idx="21243">
                  <c:v>8192</c:v>
                </c:pt>
                <c:pt idx="21244">
                  <c:v>4096</c:v>
                </c:pt>
                <c:pt idx="21245">
                  <c:v>4096</c:v>
                </c:pt>
                <c:pt idx="21246">
                  <c:v>4096</c:v>
                </c:pt>
                <c:pt idx="21247">
                  <c:v>4096</c:v>
                </c:pt>
                <c:pt idx="21248">
                  <c:v>12288</c:v>
                </c:pt>
                <c:pt idx="21249">
                  <c:v>12288</c:v>
                </c:pt>
                <c:pt idx="21250">
                  <c:v>12288</c:v>
                </c:pt>
                <c:pt idx="21251">
                  <c:v>12288</c:v>
                </c:pt>
                <c:pt idx="21252">
                  <c:v>4096</c:v>
                </c:pt>
                <c:pt idx="21253">
                  <c:v>8192</c:v>
                </c:pt>
                <c:pt idx="21254">
                  <c:v>8192</c:v>
                </c:pt>
                <c:pt idx="21255">
                  <c:v>8192</c:v>
                </c:pt>
                <c:pt idx="21256">
                  <c:v>8192</c:v>
                </c:pt>
                <c:pt idx="21257">
                  <c:v>8192</c:v>
                </c:pt>
                <c:pt idx="21258">
                  <c:v>8192</c:v>
                </c:pt>
                <c:pt idx="21259">
                  <c:v>8192</c:v>
                </c:pt>
                <c:pt idx="21260">
                  <c:v>8192</c:v>
                </c:pt>
                <c:pt idx="21261">
                  <c:v>8192</c:v>
                </c:pt>
                <c:pt idx="21262">
                  <c:v>12288</c:v>
                </c:pt>
                <c:pt idx="21263">
                  <c:v>12288</c:v>
                </c:pt>
                <c:pt idx="21264">
                  <c:v>12288</c:v>
                </c:pt>
                <c:pt idx="21265">
                  <c:v>12288</c:v>
                </c:pt>
                <c:pt idx="21266">
                  <c:v>8192</c:v>
                </c:pt>
                <c:pt idx="21267">
                  <c:v>4096</c:v>
                </c:pt>
                <c:pt idx="21268">
                  <c:v>12288</c:v>
                </c:pt>
                <c:pt idx="21269">
                  <c:v>8192</c:v>
                </c:pt>
                <c:pt idx="21270">
                  <c:v>8192</c:v>
                </c:pt>
                <c:pt idx="21271">
                  <c:v>8192</c:v>
                </c:pt>
                <c:pt idx="21272">
                  <c:v>8192</c:v>
                </c:pt>
                <c:pt idx="21273">
                  <c:v>8192</c:v>
                </c:pt>
                <c:pt idx="21274">
                  <c:v>8192</c:v>
                </c:pt>
                <c:pt idx="21275">
                  <c:v>8192</c:v>
                </c:pt>
                <c:pt idx="21276">
                  <c:v>8192</c:v>
                </c:pt>
                <c:pt idx="21277">
                  <c:v>8192</c:v>
                </c:pt>
                <c:pt idx="21278">
                  <c:v>8192</c:v>
                </c:pt>
                <c:pt idx="21279">
                  <c:v>8192</c:v>
                </c:pt>
                <c:pt idx="21280">
                  <c:v>8192</c:v>
                </c:pt>
                <c:pt idx="21281">
                  <c:v>8192</c:v>
                </c:pt>
                <c:pt idx="21282">
                  <c:v>8192</c:v>
                </c:pt>
                <c:pt idx="21283">
                  <c:v>8192</c:v>
                </c:pt>
                <c:pt idx="21284">
                  <c:v>8192</c:v>
                </c:pt>
                <c:pt idx="21285">
                  <c:v>8192</c:v>
                </c:pt>
                <c:pt idx="21286">
                  <c:v>8192</c:v>
                </c:pt>
                <c:pt idx="21287">
                  <c:v>8192</c:v>
                </c:pt>
                <c:pt idx="21288">
                  <c:v>8192</c:v>
                </c:pt>
                <c:pt idx="21289">
                  <c:v>8192</c:v>
                </c:pt>
                <c:pt idx="21290">
                  <c:v>8192</c:v>
                </c:pt>
                <c:pt idx="21291">
                  <c:v>4096</c:v>
                </c:pt>
                <c:pt idx="21292">
                  <c:v>4096</c:v>
                </c:pt>
                <c:pt idx="21293">
                  <c:v>4096</c:v>
                </c:pt>
                <c:pt idx="21294">
                  <c:v>4096</c:v>
                </c:pt>
                <c:pt idx="21295">
                  <c:v>12288</c:v>
                </c:pt>
                <c:pt idx="21296">
                  <c:v>8192</c:v>
                </c:pt>
                <c:pt idx="21297">
                  <c:v>8192</c:v>
                </c:pt>
                <c:pt idx="21298">
                  <c:v>8192</c:v>
                </c:pt>
                <c:pt idx="21299">
                  <c:v>8192</c:v>
                </c:pt>
                <c:pt idx="21300">
                  <c:v>8192</c:v>
                </c:pt>
                <c:pt idx="21301">
                  <c:v>8192</c:v>
                </c:pt>
                <c:pt idx="21302">
                  <c:v>8192</c:v>
                </c:pt>
                <c:pt idx="21303">
                  <c:v>8192</c:v>
                </c:pt>
                <c:pt idx="21304">
                  <c:v>4096</c:v>
                </c:pt>
                <c:pt idx="21305">
                  <c:v>8192</c:v>
                </c:pt>
                <c:pt idx="21306">
                  <c:v>8192</c:v>
                </c:pt>
                <c:pt idx="21307">
                  <c:v>8192</c:v>
                </c:pt>
                <c:pt idx="21308">
                  <c:v>8192</c:v>
                </c:pt>
                <c:pt idx="21309">
                  <c:v>8192</c:v>
                </c:pt>
                <c:pt idx="21310">
                  <c:v>8192</c:v>
                </c:pt>
                <c:pt idx="21311">
                  <c:v>8192</c:v>
                </c:pt>
                <c:pt idx="21312">
                  <c:v>8192</c:v>
                </c:pt>
                <c:pt idx="21313">
                  <c:v>8192</c:v>
                </c:pt>
                <c:pt idx="21314">
                  <c:v>8192</c:v>
                </c:pt>
                <c:pt idx="21315">
                  <c:v>4096</c:v>
                </c:pt>
                <c:pt idx="21316">
                  <c:v>4096</c:v>
                </c:pt>
                <c:pt idx="21317">
                  <c:v>4096</c:v>
                </c:pt>
                <c:pt idx="21318">
                  <c:v>4096</c:v>
                </c:pt>
                <c:pt idx="21319">
                  <c:v>8192</c:v>
                </c:pt>
                <c:pt idx="21320">
                  <c:v>8192</c:v>
                </c:pt>
                <c:pt idx="21321">
                  <c:v>8192</c:v>
                </c:pt>
                <c:pt idx="21322">
                  <c:v>8192</c:v>
                </c:pt>
                <c:pt idx="21323">
                  <c:v>8192</c:v>
                </c:pt>
                <c:pt idx="21324">
                  <c:v>8192</c:v>
                </c:pt>
                <c:pt idx="21325">
                  <c:v>4096</c:v>
                </c:pt>
                <c:pt idx="21326">
                  <c:v>4096</c:v>
                </c:pt>
                <c:pt idx="21327">
                  <c:v>8192</c:v>
                </c:pt>
                <c:pt idx="21328">
                  <c:v>8192</c:v>
                </c:pt>
                <c:pt idx="21329">
                  <c:v>8192</c:v>
                </c:pt>
                <c:pt idx="21330">
                  <c:v>8192</c:v>
                </c:pt>
                <c:pt idx="21331">
                  <c:v>16384</c:v>
                </c:pt>
                <c:pt idx="21332">
                  <c:v>16384</c:v>
                </c:pt>
                <c:pt idx="21333">
                  <c:v>8192</c:v>
                </c:pt>
                <c:pt idx="21334">
                  <c:v>8192</c:v>
                </c:pt>
                <c:pt idx="21335">
                  <c:v>8192</c:v>
                </c:pt>
                <c:pt idx="21336">
                  <c:v>4096</c:v>
                </c:pt>
                <c:pt idx="21337">
                  <c:v>4096</c:v>
                </c:pt>
                <c:pt idx="21338">
                  <c:v>8192</c:v>
                </c:pt>
                <c:pt idx="21339">
                  <c:v>4096</c:v>
                </c:pt>
                <c:pt idx="21340">
                  <c:v>4096</c:v>
                </c:pt>
                <c:pt idx="21341">
                  <c:v>4096</c:v>
                </c:pt>
                <c:pt idx="21342">
                  <c:v>16384</c:v>
                </c:pt>
                <c:pt idx="21343">
                  <c:v>4096</c:v>
                </c:pt>
                <c:pt idx="21344">
                  <c:v>4096</c:v>
                </c:pt>
                <c:pt idx="21345">
                  <c:v>4096</c:v>
                </c:pt>
                <c:pt idx="21346">
                  <c:v>12288</c:v>
                </c:pt>
                <c:pt idx="21347">
                  <c:v>16384</c:v>
                </c:pt>
                <c:pt idx="21348">
                  <c:v>12288</c:v>
                </c:pt>
                <c:pt idx="21349">
                  <c:v>4096</c:v>
                </c:pt>
                <c:pt idx="21350">
                  <c:v>4096</c:v>
                </c:pt>
                <c:pt idx="21351">
                  <c:v>12288</c:v>
                </c:pt>
                <c:pt idx="21352">
                  <c:v>12288</c:v>
                </c:pt>
                <c:pt idx="21353">
                  <c:v>4096</c:v>
                </c:pt>
                <c:pt idx="21354">
                  <c:v>4096</c:v>
                </c:pt>
                <c:pt idx="21355">
                  <c:v>4096</c:v>
                </c:pt>
                <c:pt idx="21356">
                  <c:v>4096</c:v>
                </c:pt>
                <c:pt idx="21357">
                  <c:v>4096</c:v>
                </c:pt>
                <c:pt idx="21358">
                  <c:v>8192</c:v>
                </c:pt>
                <c:pt idx="21359">
                  <c:v>8192</c:v>
                </c:pt>
                <c:pt idx="21360">
                  <c:v>8192</c:v>
                </c:pt>
                <c:pt idx="21361">
                  <c:v>8192</c:v>
                </c:pt>
                <c:pt idx="21362">
                  <c:v>8192</c:v>
                </c:pt>
                <c:pt idx="21363">
                  <c:v>8192</c:v>
                </c:pt>
                <c:pt idx="21364">
                  <c:v>8192</c:v>
                </c:pt>
                <c:pt idx="21365">
                  <c:v>8192</c:v>
                </c:pt>
                <c:pt idx="21366">
                  <c:v>8192</c:v>
                </c:pt>
                <c:pt idx="21367">
                  <c:v>8192</c:v>
                </c:pt>
                <c:pt idx="21368">
                  <c:v>4096</c:v>
                </c:pt>
                <c:pt idx="21369">
                  <c:v>4096</c:v>
                </c:pt>
                <c:pt idx="21370">
                  <c:v>4096</c:v>
                </c:pt>
                <c:pt idx="21371">
                  <c:v>4096</c:v>
                </c:pt>
                <c:pt idx="21372">
                  <c:v>4096</c:v>
                </c:pt>
                <c:pt idx="21373">
                  <c:v>12288</c:v>
                </c:pt>
                <c:pt idx="21374">
                  <c:v>12288</c:v>
                </c:pt>
                <c:pt idx="21375">
                  <c:v>4096</c:v>
                </c:pt>
                <c:pt idx="21376">
                  <c:v>12288</c:v>
                </c:pt>
                <c:pt idx="21377">
                  <c:v>12288</c:v>
                </c:pt>
                <c:pt idx="21378">
                  <c:v>4096</c:v>
                </c:pt>
                <c:pt idx="21379">
                  <c:v>4096</c:v>
                </c:pt>
                <c:pt idx="21380">
                  <c:v>8192</c:v>
                </c:pt>
                <c:pt idx="21381">
                  <c:v>8192</c:v>
                </c:pt>
                <c:pt idx="21382">
                  <c:v>8192</c:v>
                </c:pt>
                <c:pt idx="21383">
                  <c:v>8192</c:v>
                </c:pt>
                <c:pt idx="21384">
                  <c:v>8192</c:v>
                </c:pt>
                <c:pt idx="21385">
                  <c:v>8192</c:v>
                </c:pt>
                <c:pt idx="21386">
                  <c:v>8192</c:v>
                </c:pt>
                <c:pt idx="21387">
                  <c:v>12288</c:v>
                </c:pt>
                <c:pt idx="21388">
                  <c:v>8192</c:v>
                </c:pt>
                <c:pt idx="21389">
                  <c:v>8192</c:v>
                </c:pt>
                <c:pt idx="21390">
                  <c:v>16384</c:v>
                </c:pt>
                <c:pt idx="21391">
                  <c:v>4096</c:v>
                </c:pt>
                <c:pt idx="21392">
                  <c:v>8192</c:v>
                </c:pt>
                <c:pt idx="21393">
                  <c:v>8192</c:v>
                </c:pt>
                <c:pt idx="21394">
                  <c:v>12288</c:v>
                </c:pt>
                <c:pt idx="21395">
                  <c:v>12288</c:v>
                </c:pt>
                <c:pt idx="21396">
                  <c:v>12288</c:v>
                </c:pt>
                <c:pt idx="21397">
                  <c:v>12288</c:v>
                </c:pt>
                <c:pt idx="21398">
                  <c:v>12288</c:v>
                </c:pt>
                <c:pt idx="21399">
                  <c:v>12288</c:v>
                </c:pt>
                <c:pt idx="21400">
                  <c:v>12288</c:v>
                </c:pt>
                <c:pt idx="21401">
                  <c:v>12288</c:v>
                </c:pt>
                <c:pt idx="21402">
                  <c:v>12288</c:v>
                </c:pt>
                <c:pt idx="21403">
                  <c:v>8192</c:v>
                </c:pt>
                <c:pt idx="21404">
                  <c:v>8192</c:v>
                </c:pt>
                <c:pt idx="21405">
                  <c:v>8192</c:v>
                </c:pt>
                <c:pt idx="21406">
                  <c:v>8192</c:v>
                </c:pt>
                <c:pt idx="21407">
                  <c:v>8192</c:v>
                </c:pt>
                <c:pt idx="21408">
                  <c:v>8192</c:v>
                </c:pt>
                <c:pt idx="21409">
                  <c:v>8192</c:v>
                </c:pt>
                <c:pt idx="21410">
                  <c:v>8192</c:v>
                </c:pt>
                <c:pt idx="21411">
                  <c:v>8192</c:v>
                </c:pt>
                <c:pt idx="21412">
                  <c:v>8192</c:v>
                </c:pt>
                <c:pt idx="21413">
                  <c:v>8192</c:v>
                </c:pt>
                <c:pt idx="21414">
                  <c:v>8192</c:v>
                </c:pt>
                <c:pt idx="21415">
                  <c:v>8192</c:v>
                </c:pt>
                <c:pt idx="21416">
                  <c:v>8192</c:v>
                </c:pt>
                <c:pt idx="21417">
                  <c:v>12288</c:v>
                </c:pt>
                <c:pt idx="21418">
                  <c:v>12288</c:v>
                </c:pt>
                <c:pt idx="21419">
                  <c:v>12288</c:v>
                </c:pt>
                <c:pt idx="21420">
                  <c:v>8192</c:v>
                </c:pt>
                <c:pt idx="21421">
                  <c:v>8192</c:v>
                </c:pt>
                <c:pt idx="21422">
                  <c:v>12288</c:v>
                </c:pt>
                <c:pt idx="21423">
                  <c:v>8192</c:v>
                </c:pt>
                <c:pt idx="21424">
                  <c:v>8192</c:v>
                </c:pt>
                <c:pt idx="21425">
                  <c:v>8192</c:v>
                </c:pt>
                <c:pt idx="21426">
                  <c:v>8192</c:v>
                </c:pt>
                <c:pt idx="21427">
                  <c:v>8192</c:v>
                </c:pt>
                <c:pt idx="21428">
                  <c:v>8192</c:v>
                </c:pt>
                <c:pt idx="21429">
                  <c:v>8192</c:v>
                </c:pt>
                <c:pt idx="21430">
                  <c:v>8192</c:v>
                </c:pt>
                <c:pt idx="21431">
                  <c:v>8192</c:v>
                </c:pt>
                <c:pt idx="21432">
                  <c:v>8192</c:v>
                </c:pt>
                <c:pt idx="21433">
                  <c:v>12288</c:v>
                </c:pt>
                <c:pt idx="21434">
                  <c:v>4096</c:v>
                </c:pt>
                <c:pt idx="21435">
                  <c:v>4096</c:v>
                </c:pt>
                <c:pt idx="21436">
                  <c:v>4096</c:v>
                </c:pt>
                <c:pt idx="21437">
                  <c:v>8192</c:v>
                </c:pt>
                <c:pt idx="21438">
                  <c:v>4096</c:v>
                </c:pt>
                <c:pt idx="21439">
                  <c:v>8192</c:v>
                </c:pt>
                <c:pt idx="21440">
                  <c:v>8192</c:v>
                </c:pt>
                <c:pt idx="21441">
                  <c:v>8192</c:v>
                </c:pt>
                <c:pt idx="21442">
                  <c:v>8192</c:v>
                </c:pt>
                <c:pt idx="21443">
                  <c:v>12288</c:v>
                </c:pt>
                <c:pt idx="21444">
                  <c:v>8192</c:v>
                </c:pt>
                <c:pt idx="21445">
                  <c:v>8192</c:v>
                </c:pt>
                <c:pt idx="21446">
                  <c:v>8192</c:v>
                </c:pt>
                <c:pt idx="21447">
                  <c:v>8192</c:v>
                </c:pt>
                <c:pt idx="21448">
                  <c:v>8192</c:v>
                </c:pt>
                <c:pt idx="21449">
                  <c:v>8192</c:v>
                </c:pt>
                <c:pt idx="21450">
                  <c:v>8192</c:v>
                </c:pt>
                <c:pt idx="21451">
                  <c:v>8192</c:v>
                </c:pt>
                <c:pt idx="21452">
                  <c:v>12288</c:v>
                </c:pt>
                <c:pt idx="21453">
                  <c:v>12288</c:v>
                </c:pt>
                <c:pt idx="21454">
                  <c:v>4096</c:v>
                </c:pt>
                <c:pt idx="21455">
                  <c:v>4096</c:v>
                </c:pt>
                <c:pt idx="21456">
                  <c:v>12288</c:v>
                </c:pt>
                <c:pt idx="21457">
                  <c:v>12288</c:v>
                </c:pt>
                <c:pt idx="21458">
                  <c:v>4096</c:v>
                </c:pt>
                <c:pt idx="21459">
                  <c:v>12288</c:v>
                </c:pt>
                <c:pt idx="21460">
                  <c:v>4096</c:v>
                </c:pt>
                <c:pt idx="21461">
                  <c:v>4096</c:v>
                </c:pt>
                <c:pt idx="21462">
                  <c:v>8192</c:v>
                </c:pt>
                <c:pt idx="21463">
                  <c:v>8192</c:v>
                </c:pt>
                <c:pt idx="21464">
                  <c:v>12288</c:v>
                </c:pt>
                <c:pt idx="21465">
                  <c:v>12288</c:v>
                </c:pt>
                <c:pt idx="21466">
                  <c:v>12288</c:v>
                </c:pt>
                <c:pt idx="21467">
                  <c:v>12288</c:v>
                </c:pt>
                <c:pt idx="21468">
                  <c:v>8192</c:v>
                </c:pt>
                <c:pt idx="21469">
                  <c:v>8192</c:v>
                </c:pt>
                <c:pt idx="21470">
                  <c:v>8192</c:v>
                </c:pt>
                <c:pt idx="21471">
                  <c:v>8192</c:v>
                </c:pt>
                <c:pt idx="21472">
                  <c:v>8192</c:v>
                </c:pt>
                <c:pt idx="21473">
                  <c:v>8192</c:v>
                </c:pt>
                <c:pt idx="21474">
                  <c:v>8192</c:v>
                </c:pt>
                <c:pt idx="21475">
                  <c:v>8192</c:v>
                </c:pt>
                <c:pt idx="21476">
                  <c:v>8192</c:v>
                </c:pt>
                <c:pt idx="21477">
                  <c:v>8192</c:v>
                </c:pt>
                <c:pt idx="21478">
                  <c:v>12288</c:v>
                </c:pt>
                <c:pt idx="21479">
                  <c:v>8192</c:v>
                </c:pt>
                <c:pt idx="21480">
                  <c:v>8192</c:v>
                </c:pt>
                <c:pt idx="21481">
                  <c:v>12288</c:v>
                </c:pt>
                <c:pt idx="21482">
                  <c:v>8192</c:v>
                </c:pt>
                <c:pt idx="21483">
                  <c:v>12288</c:v>
                </c:pt>
                <c:pt idx="21484">
                  <c:v>12288</c:v>
                </c:pt>
                <c:pt idx="21485">
                  <c:v>12288</c:v>
                </c:pt>
                <c:pt idx="21486">
                  <c:v>8192</c:v>
                </c:pt>
                <c:pt idx="21487">
                  <c:v>8192</c:v>
                </c:pt>
                <c:pt idx="21488">
                  <c:v>8192</c:v>
                </c:pt>
                <c:pt idx="21489">
                  <c:v>8192</c:v>
                </c:pt>
                <c:pt idx="21490">
                  <c:v>8192</c:v>
                </c:pt>
                <c:pt idx="21491">
                  <c:v>8192</c:v>
                </c:pt>
                <c:pt idx="21492">
                  <c:v>8192</c:v>
                </c:pt>
                <c:pt idx="21493">
                  <c:v>8192</c:v>
                </c:pt>
                <c:pt idx="21494">
                  <c:v>12288</c:v>
                </c:pt>
                <c:pt idx="21495">
                  <c:v>4096</c:v>
                </c:pt>
                <c:pt idx="21496">
                  <c:v>8192</c:v>
                </c:pt>
                <c:pt idx="21497">
                  <c:v>8192</c:v>
                </c:pt>
                <c:pt idx="21498">
                  <c:v>8192</c:v>
                </c:pt>
                <c:pt idx="21499">
                  <c:v>8192</c:v>
                </c:pt>
                <c:pt idx="21500">
                  <c:v>8192</c:v>
                </c:pt>
                <c:pt idx="21501">
                  <c:v>8192</c:v>
                </c:pt>
                <c:pt idx="21502">
                  <c:v>8192</c:v>
                </c:pt>
                <c:pt idx="21503">
                  <c:v>8192</c:v>
                </c:pt>
                <c:pt idx="21504">
                  <c:v>8192</c:v>
                </c:pt>
                <c:pt idx="21505">
                  <c:v>8192</c:v>
                </c:pt>
                <c:pt idx="21506">
                  <c:v>8192</c:v>
                </c:pt>
                <c:pt idx="21507">
                  <c:v>8192</c:v>
                </c:pt>
                <c:pt idx="21508">
                  <c:v>8192</c:v>
                </c:pt>
                <c:pt idx="21509">
                  <c:v>12288</c:v>
                </c:pt>
                <c:pt idx="21510">
                  <c:v>8192</c:v>
                </c:pt>
                <c:pt idx="21511">
                  <c:v>8192</c:v>
                </c:pt>
                <c:pt idx="21512">
                  <c:v>8192</c:v>
                </c:pt>
                <c:pt idx="21513">
                  <c:v>8192</c:v>
                </c:pt>
                <c:pt idx="21514">
                  <c:v>8192</c:v>
                </c:pt>
                <c:pt idx="21515">
                  <c:v>8192</c:v>
                </c:pt>
                <c:pt idx="21516">
                  <c:v>8192</c:v>
                </c:pt>
                <c:pt idx="21517">
                  <c:v>8192</c:v>
                </c:pt>
                <c:pt idx="21518">
                  <c:v>8192</c:v>
                </c:pt>
                <c:pt idx="21519">
                  <c:v>8192</c:v>
                </c:pt>
                <c:pt idx="21520">
                  <c:v>8192</c:v>
                </c:pt>
                <c:pt idx="21521">
                  <c:v>8192</c:v>
                </c:pt>
                <c:pt idx="21522">
                  <c:v>8192</c:v>
                </c:pt>
                <c:pt idx="21523">
                  <c:v>8192</c:v>
                </c:pt>
                <c:pt idx="21524">
                  <c:v>8192</c:v>
                </c:pt>
                <c:pt idx="21525">
                  <c:v>8192</c:v>
                </c:pt>
                <c:pt idx="21526">
                  <c:v>8192</c:v>
                </c:pt>
                <c:pt idx="21527">
                  <c:v>8192</c:v>
                </c:pt>
                <c:pt idx="21528">
                  <c:v>4096</c:v>
                </c:pt>
                <c:pt idx="21529">
                  <c:v>8192</c:v>
                </c:pt>
                <c:pt idx="21530">
                  <c:v>4096</c:v>
                </c:pt>
                <c:pt idx="21531">
                  <c:v>4096</c:v>
                </c:pt>
                <c:pt idx="21532">
                  <c:v>4096</c:v>
                </c:pt>
                <c:pt idx="21533">
                  <c:v>4096</c:v>
                </c:pt>
                <c:pt idx="21534">
                  <c:v>4096</c:v>
                </c:pt>
                <c:pt idx="21535">
                  <c:v>8192</c:v>
                </c:pt>
                <c:pt idx="21536">
                  <c:v>8192</c:v>
                </c:pt>
                <c:pt idx="21537">
                  <c:v>4096</c:v>
                </c:pt>
                <c:pt idx="21538">
                  <c:v>8192</c:v>
                </c:pt>
                <c:pt idx="21539">
                  <c:v>4096</c:v>
                </c:pt>
                <c:pt idx="21540">
                  <c:v>8192</c:v>
                </c:pt>
                <c:pt idx="21541">
                  <c:v>8192</c:v>
                </c:pt>
                <c:pt idx="21542">
                  <c:v>8192</c:v>
                </c:pt>
                <c:pt idx="21543">
                  <c:v>8192</c:v>
                </c:pt>
                <c:pt idx="21544">
                  <c:v>8192</c:v>
                </c:pt>
                <c:pt idx="21545">
                  <c:v>8192</c:v>
                </c:pt>
                <c:pt idx="21546">
                  <c:v>8192</c:v>
                </c:pt>
                <c:pt idx="21547">
                  <c:v>8192</c:v>
                </c:pt>
                <c:pt idx="21548">
                  <c:v>8192</c:v>
                </c:pt>
                <c:pt idx="21549">
                  <c:v>8192</c:v>
                </c:pt>
                <c:pt idx="21550">
                  <c:v>8192</c:v>
                </c:pt>
                <c:pt idx="21551">
                  <c:v>8192</c:v>
                </c:pt>
                <c:pt idx="21552">
                  <c:v>8192</c:v>
                </c:pt>
                <c:pt idx="21553">
                  <c:v>8192</c:v>
                </c:pt>
                <c:pt idx="21554">
                  <c:v>8192</c:v>
                </c:pt>
                <c:pt idx="21555">
                  <c:v>4096</c:v>
                </c:pt>
                <c:pt idx="21556">
                  <c:v>8192</c:v>
                </c:pt>
                <c:pt idx="21557">
                  <c:v>28672</c:v>
                </c:pt>
                <c:pt idx="21558">
                  <c:v>28672</c:v>
                </c:pt>
                <c:pt idx="21559">
                  <c:v>8192</c:v>
                </c:pt>
                <c:pt idx="21560">
                  <c:v>20480</c:v>
                </c:pt>
                <c:pt idx="21561">
                  <c:v>20480</c:v>
                </c:pt>
                <c:pt idx="21562">
                  <c:v>24576</c:v>
                </c:pt>
                <c:pt idx="21563">
                  <c:v>24576</c:v>
                </c:pt>
                <c:pt idx="21564">
                  <c:v>20480</c:v>
                </c:pt>
                <c:pt idx="21565">
                  <c:v>20480</c:v>
                </c:pt>
                <c:pt idx="21566">
                  <c:v>28672</c:v>
                </c:pt>
                <c:pt idx="21567">
                  <c:v>20480</c:v>
                </c:pt>
                <c:pt idx="21568">
                  <c:v>24576</c:v>
                </c:pt>
                <c:pt idx="21569">
                  <c:v>20480</c:v>
                </c:pt>
                <c:pt idx="21570">
                  <c:v>28672</c:v>
                </c:pt>
                <c:pt idx="21571">
                  <c:v>20480</c:v>
                </c:pt>
                <c:pt idx="21572">
                  <c:v>8192</c:v>
                </c:pt>
                <c:pt idx="21573">
                  <c:v>8192</c:v>
                </c:pt>
                <c:pt idx="21574">
                  <c:v>24576</c:v>
                </c:pt>
                <c:pt idx="21575">
                  <c:v>8192</c:v>
                </c:pt>
                <c:pt idx="21576">
                  <c:v>8192</c:v>
                </c:pt>
                <c:pt idx="21577">
                  <c:v>20480</c:v>
                </c:pt>
                <c:pt idx="21578">
                  <c:v>8192</c:v>
                </c:pt>
                <c:pt idx="21579">
                  <c:v>8192</c:v>
                </c:pt>
                <c:pt idx="21580">
                  <c:v>8192</c:v>
                </c:pt>
                <c:pt idx="21581">
                  <c:v>8192</c:v>
                </c:pt>
                <c:pt idx="21582">
                  <c:v>4096</c:v>
                </c:pt>
                <c:pt idx="21583">
                  <c:v>8192</c:v>
                </c:pt>
                <c:pt idx="21584">
                  <c:v>8192</c:v>
                </c:pt>
                <c:pt idx="21585">
                  <c:v>8192</c:v>
                </c:pt>
                <c:pt idx="21586">
                  <c:v>8192</c:v>
                </c:pt>
                <c:pt idx="21587">
                  <c:v>8192</c:v>
                </c:pt>
                <c:pt idx="21588">
                  <c:v>8192</c:v>
                </c:pt>
                <c:pt idx="21589">
                  <c:v>8192</c:v>
                </c:pt>
                <c:pt idx="21590">
                  <c:v>8192</c:v>
                </c:pt>
                <c:pt idx="21591">
                  <c:v>8192</c:v>
                </c:pt>
                <c:pt idx="21592">
                  <c:v>8192</c:v>
                </c:pt>
                <c:pt idx="21593">
                  <c:v>4096</c:v>
                </c:pt>
                <c:pt idx="21594">
                  <c:v>8192</c:v>
                </c:pt>
                <c:pt idx="21595">
                  <c:v>4096</c:v>
                </c:pt>
                <c:pt idx="21596">
                  <c:v>4096</c:v>
                </c:pt>
                <c:pt idx="21597">
                  <c:v>4096</c:v>
                </c:pt>
                <c:pt idx="21598">
                  <c:v>28672</c:v>
                </c:pt>
                <c:pt idx="21599">
                  <c:v>8192</c:v>
                </c:pt>
                <c:pt idx="21600">
                  <c:v>8192</c:v>
                </c:pt>
                <c:pt idx="21601">
                  <c:v>8192</c:v>
                </c:pt>
                <c:pt idx="21602">
                  <c:v>8192</c:v>
                </c:pt>
                <c:pt idx="21603">
                  <c:v>8192</c:v>
                </c:pt>
                <c:pt idx="21604">
                  <c:v>20480</c:v>
                </c:pt>
                <c:pt idx="21605">
                  <c:v>8192</c:v>
                </c:pt>
                <c:pt idx="21606">
                  <c:v>8192</c:v>
                </c:pt>
                <c:pt idx="21607">
                  <c:v>8192</c:v>
                </c:pt>
                <c:pt idx="21608">
                  <c:v>8192</c:v>
                </c:pt>
                <c:pt idx="21609">
                  <c:v>8192</c:v>
                </c:pt>
                <c:pt idx="21610">
                  <c:v>8192</c:v>
                </c:pt>
                <c:pt idx="21611">
                  <c:v>20480</c:v>
                </c:pt>
                <c:pt idx="21612">
                  <c:v>8192</c:v>
                </c:pt>
                <c:pt idx="21613">
                  <c:v>8192</c:v>
                </c:pt>
                <c:pt idx="21614">
                  <c:v>8192</c:v>
                </c:pt>
                <c:pt idx="21615">
                  <c:v>8192</c:v>
                </c:pt>
                <c:pt idx="21616">
                  <c:v>8192</c:v>
                </c:pt>
                <c:pt idx="21617">
                  <c:v>8192</c:v>
                </c:pt>
                <c:pt idx="21618">
                  <c:v>8192</c:v>
                </c:pt>
                <c:pt idx="21619">
                  <c:v>8192</c:v>
                </c:pt>
                <c:pt idx="21620">
                  <c:v>4096</c:v>
                </c:pt>
                <c:pt idx="21621">
                  <c:v>8192</c:v>
                </c:pt>
                <c:pt idx="21622">
                  <c:v>8192</c:v>
                </c:pt>
                <c:pt idx="21623">
                  <c:v>8192</c:v>
                </c:pt>
                <c:pt idx="21624">
                  <c:v>8192</c:v>
                </c:pt>
                <c:pt idx="21625">
                  <c:v>8192</c:v>
                </c:pt>
                <c:pt idx="21626">
                  <c:v>12288</c:v>
                </c:pt>
                <c:pt idx="21627">
                  <c:v>12288</c:v>
                </c:pt>
                <c:pt idx="21628">
                  <c:v>12288</c:v>
                </c:pt>
                <c:pt idx="21629">
                  <c:v>12288</c:v>
                </c:pt>
                <c:pt idx="21630">
                  <c:v>8192</c:v>
                </c:pt>
                <c:pt idx="21631">
                  <c:v>8192</c:v>
                </c:pt>
                <c:pt idx="21632">
                  <c:v>24576</c:v>
                </c:pt>
                <c:pt idx="21633">
                  <c:v>8192</c:v>
                </c:pt>
                <c:pt idx="21634">
                  <c:v>8192</c:v>
                </c:pt>
                <c:pt idx="21635">
                  <c:v>8192</c:v>
                </c:pt>
                <c:pt idx="21636">
                  <c:v>8192</c:v>
                </c:pt>
                <c:pt idx="21637">
                  <c:v>8192</c:v>
                </c:pt>
                <c:pt idx="21638">
                  <c:v>8192</c:v>
                </c:pt>
                <c:pt idx="21639">
                  <c:v>8192</c:v>
                </c:pt>
                <c:pt idx="21640">
                  <c:v>8192</c:v>
                </c:pt>
                <c:pt idx="21641">
                  <c:v>8192</c:v>
                </c:pt>
                <c:pt idx="21642">
                  <c:v>8192</c:v>
                </c:pt>
                <c:pt idx="21643">
                  <c:v>8192</c:v>
                </c:pt>
                <c:pt idx="21644">
                  <c:v>8192</c:v>
                </c:pt>
                <c:pt idx="21645">
                  <c:v>8192</c:v>
                </c:pt>
                <c:pt idx="21646">
                  <c:v>8192</c:v>
                </c:pt>
                <c:pt idx="21647">
                  <c:v>8192</c:v>
                </c:pt>
                <c:pt idx="21648">
                  <c:v>4096</c:v>
                </c:pt>
                <c:pt idx="21649">
                  <c:v>4096</c:v>
                </c:pt>
                <c:pt idx="21650">
                  <c:v>4096</c:v>
                </c:pt>
                <c:pt idx="21651">
                  <c:v>4096</c:v>
                </c:pt>
                <c:pt idx="21652">
                  <c:v>4096</c:v>
                </c:pt>
                <c:pt idx="21653">
                  <c:v>4096</c:v>
                </c:pt>
                <c:pt idx="21654">
                  <c:v>4096</c:v>
                </c:pt>
                <c:pt idx="21655">
                  <c:v>4096</c:v>
                </c:pt>
                <c:pt idx="21656">
                  <c:v>8192</c:v>
                </c:pt>
                <c:pt idx="21657">
                  <c:v>8192</c:v>
                </c:pt>
                <c:pt idx="21658">
                  <c:v>8192</c:v>
                </c:pt>
                <c:pt idx="21659">
                  <c:v>8192</c:v>
                </c:pt>
                <c:pt idx="21660">
                  <c:v>8192</c:v>
                </c:pt>
                <c:pt idx="21661">
                  <c:v>12288</c:v>
                </c:pt>
                <c:pt idx="21662">
                  <c:v>8192</c:v>
                </c:pt>
                <c:pt idx="21663">
                  <c:v>4096</c:v>
                </c:pt>
                <c:pt idx="21664">
                  <c:v>4096</c:v>
                </c:pt>
                <c:pt idx="21665">
                  <c:v>4096</c:v>
                </c:pt>
                <c:pt idx="21666">
                  <c:v>4096</c:v>
                </c:pt>
                <c:pt idx="21667">
                  <c:v>4096</c:v>
                </c:pt>
                <c:pt idx="21668">
                  <c:v>12288</c:v>
                </c:pt>
                <c:pt idx="21669">
                  <c:v>12288</c:v>
                </c:pt>
                <c:pt idx="21670">
                  <c:v>12288</c:v>
                </c:pt>
                <c:pt idx="21671">
                  <c:v>12288</c:v>
                </c:pt>
                <c:pt idx="21672">
                  <c:v>8192</c:v>
                </c:pt>
                <c:pt idx="21673">
                  <c:v>4096</c:v>
                </c:pt>
                <c:pt idx="21674">
                  <c:v>8192</c:v>
                </c:pt>
                <c:pt idx="21675">
                  <c:v>8192</c:v>
                </c:pt>
                <c:pt idx="21676">
                  <c:v>8192</c:v>
                </c:pt>
                <c:pt idx="21677">
                  <c:v>8192</c:v>
                </c:pt>
                <c:pt idx="21678">
                  <c:v>8192</c:v>
                </c:pt>
                <c:pt idx="21679">
                  <c:v>8192</c:v>
                </c:pt>
                <c:pt idx="21680">
                  <c:v>8192</c:v>
                </c:pt>
                <c:pt idx="21681">
                  <c:v>8192</c:v>
                </c:pt>
                <c:pt idx="21682">
                  <c:v>8192</c:v>
                </c:pt>
                <c:pt idx="21683">
                  <c:v>4096</c:v>
                </c:pt>
                <c:pt idx="21684">
                  <c:v>8192</c:v>
                </c:pt>
                <c:pt idx="21685">
                  <c:v>8192</c:v>
                </c:pt>
                <c:pt idx="21686">
                  <c:v>8192</c:v>
                </c:pt>
                <c:pt idx="21687">
                  <c:v>8192</c:v>
                </c:pt>
                <c:pt idx="21688">
                  <c:v>12288</c:v>
                </c:pt>
                <c:pt idx="21689">
                  <c:v>8192</c:v>
                </c:pt>
                <c:pt idx="21690">
                  <c:v>8192</c:v>
                </c:pt>
                <c:pt idx="21691">
                  <c:v>8192</c:v>
                </c:pt>
                <c:pt idx="21692">
                  <c:v>8192</c:v>
                </c:pt>
                <c:pt idx="21693">
                  <c:v>8192</c:v>
                </c:pt>
                <c:pt idx="21694">
                  <c:v>8192</c:v>
                </c:pt>
                <c:pt idx="21695">
                  <c:v>8192</c:v>
                </c:pt>
                <c:pt idx="21696">
                  <c:v>8192</c:v>
                </c:pt>
                <c:pt idx="21697">
                  <c:v>8192</c:v>
                </c:pt>
                <c:pt idx="21698">
                  <c:v>12288</c:v>
                </c:pt>
                <c:pt idx="21699">
                  <c:v>12288</c:v>
                </c:pt>
                <c:pt idx="21700">
                  <c:v>12288</c:v>
                </c:pt>
                <c:pt idx="21701">
                  <c:v>12288</c:v>
                </c:pt>
                <c:pt idx="21702">
                  <c:v>4096</c:v>
                </c:pt>
                <c:pt idx="21703">
                  <c:v>4096</c:v>
                </c:pt>
                <c:pt idx="21704">
                  <c:v>4096</c:v>
                </c:pt>
                <c:pt idx="21705">
                  <c:v>4096</c:v>
                </c:pt>
                <c:pt idx="21706">
                  <c:v>4096</c:v>
                </c:pt>
                <c:pt idx="21707">
                  <c:v>4096</c:v>
                </c:pt>
                <c:pt idx="21708">
                  <c:v>4096</c:v>
                </c:pt>
                <c:pt idx="21709">
                  <c:v>4096</c:v>
                </c:pt>
                <c:pt idx="21710">
                  <c:v>8192</c:v>
                </c:pt>
                <c:pt idx="21711">
                  <c:v>8192</c:v>
                </c:pt>
                <c:pt idx="21712">
                  <c:v>4096</c:v>
                </c:pt>
                <c:pt idx="21713">
                  <c:v>4096</c:v>
                </c:pt>
                <c:pt idx="21714">
                  <c:v>8192</c:v>
                </c:pt>
                <c:pt idx="21715">
                  <c:v>8192</c:v>
                </c:pt>
                <c:pt idx="21716">
                  <c:v>8192</c:v>
                </c:pt>
                <c:pt idx="21717">
                  <c:v>8192</c:v>
                </c:pt>
                <c:pt idx="21718">
                  <c:v>8192</c:v>
                </c:pt>
                <c:pt idx="21719">
                  <c:v>8192</c:v>
                </c:pt>
                <c:pt idx="21720">
                  <c:v>8192</c:v>
                </c:pt>
                <c:pt idx="21721">
                  <c:v>8192</c:v>
                </c:pt>
                <c:pt idx="21722">
                  <c:v>8192</c:v>
                </c:pt>
                <c:pt idx="21723">
                  <c:v>8192</c:v>
                </c:pt>
                <c:pt idx="21724">
                  <c:v>8192</c:v>
                </c:pt>
                <c:pt idx="21725">
                  <c:v>8192</c:v>
                </c:pt>
                <c:pt idx="21726">
                  <c:v>8192</c:v>
                </c:pt>
                <c:pt idx="21727">
                  <c:v>8192</c:v>
                </c:pt>
                <c:pt idx="21728">
                  <c:v>8192</c:v>
                </c:pt>
                <c:pt idx="21729">
                  <c:v>8192</c:v>
                </c:pt>
                <c:pt idx="21730">
                  <c:v>8192</c:v>
                </c:pt>
                <c:pt idx="21731">
                  <c:v>8192</c:v>
                </c:pt>
                <c:pt idx="21732">
                  <c:v>8192</c:v>
                </c:pt>
                <c:pt idx="21733">
                  <c:v>12288</c:v>
                </c:pt>
                <c:pt idx="21734">
                  <c:v>4096</c:v>
                </c:pt>
                <c:pt idx="21735">
                  <c:v>4096</c:v>
                </c:pt>
                <c:pt idx="21736">
                  <c:v>4096</c:v>
                </c:pt>
                <c:pt idx="21737">
                  <c:v>4096</c:v>
                </c:pt>
                <c:pt idx="21738">
                  <c:v>8192</c:v>
                </c:pt>
                <c:pt idx="21739">
                  <c:v>8192</c:v>
                </c:pt>
                <c:pt idx="21740">
                  <c:v>8192</c:v>
                </c:pt>
                <c:pt idx="21741">
                  <c:v>8192</c:v>
                </c:pt>
                <c:pt idx="21742">
                  <c:v>8192</c:v>
                </c:pt>
                <c:pt idx="21743">
                  <c:v>8192</c:v>
                </c:pt>
                <c:pt idx="21744">
                  <c:v>8192</c:v>
                </c:pt>
                <c:pt idx="21745">
                  <c:v>8192</c:v>
                </c:pt>
                <c:pt idx="21746">
                  <c:v>8192</c:v>
                </c:pt>
                <c:pt idx="21747">
                  <c:v>4096</c:v>
                </c:pt>
                <c:pt idx="21748">
                  <c:v>4096</c:v>
                </c:pt>
                <c:pt idx="21749">
                  <c:v>4096</c:v>
                </c:pt>
                <c:pt idx="21750">
                  <c:v>4096</c:v>
                </c:pt>
                <c:pt idx="21751">
                  <c:v>8192</c:v>
                </c:pt>
                <c:pt idx="21752">
                  <c:v>4096</c:v>
                </c:pt>
                <c:pt idx="21753">
                  <c:v>8192</c:v>
                </c:pt>
                <c:pt idx="21754">
                  <c:v>8192</c:v>
                </c:pt>
                <c:pt idx="21755">
                  <c:v>8192</c:v>
                </c:pt>
                <c:pt idx="21756">
                  <c:v>8192</c:v>
                </c:pt>
                <c:pt idx="21757">
                  <c:v>8192</c:v>
                </c:pt>
                <c:pt idx="21758">
                  <c:v>8192</c:v>
                </c:pt>
                <c:pt idx="21759">
                  <c:v>8192</c:v>
                </c:pt>
                <c:pt idx="21760">
                  <c:v>8192</c:v>
                </c:pt>
                <c:pt idx="21761">
                  <c:v>8192</c:v>
                </c:pt>
                <c:pt idx="21762">
                  <c:v>8192</c:v>
                </c:pt>
                <c:pt idx="21763">
                  <c:v>8192</c:v>
                </c:pt>
                <c:pt idx="21764">
                  <c:v>8192</c:v>
                </c:pt>
                <c:pt idx="21765">
                  <c:v>8192</c:v>
                </c:pt>
                <c:pt idx="21766">
                  <c:v>8192</c:v>
                </c:pt>
                <c:pt idx="21767">
                  <c:v>8192</c:v>
                </c:pt>
                <c:pt idx="21768">
                  <c:v>4096</c:v>
                </c:pt>
                <c:pt idx="21769">
                  <c:v>8192</c:v>
                </c:pt>
                <c:pt idx="21770">
                  <c:v>12288</c:v>
                </c:pt>
                <c:pt idx="21771">
                  <c:v>12288</c:v>
                </c:pt>
                <c:pt idx="21772">
                  <c:v>12288</c:v>
                </c:pt>
                <c:pt idx="21773">
                  <c:v>8192</c:v>
                </c:pt>
                <c:pt idx="21774">
                  <c:v>12288</c:v>
                </c:pt>
                <c:pt idx="21775">
                  <c:v>8192</c:v>
                </c:pt>
                <c:pt idx="21776">
                  <c:v>4096</c:v>
                </c:pt>
                <c:pt idx="21777">
                  <c:v>4096</c:v>
                </c:pt>
                <c:pt idx="21778">
                  <c:v>4096</c:v>
                </c:pt>
                <c:pt idx="21779">
                  <c:v>4096</c:v>
                </c:pt>
                <c:pt idx="21780">
                  <c:v>4096</c:v>
                </c:pt>
                <c:pt idx="21781">
                  <c:v>4096</c:v>
                </c:pt>
                <c:pt idx="21782">
                  <c:v>4096</c:v>
                </c:pt>
                <c:pt idx="21783">
                  <c:v>4096</c:v>
                </c:pt>
                <c:pt idx="21784">
                  <c:v>12288</c:v>
                </c:pt>
                <c:pt idx="21785">
                  <c:v>8192</c:v>
                </c:pt>
                <c:pt idx="21786">
                  <c:v>8192</c:v>
                </c:pt>
                <c:pt idx="21787">
                  <c:v>4096</c:v>
                </c:pt>
                <c:pt idx="21788">
                  <c:v>8192</c:v>
                </c:pt>
                <c:pt idx="21789">
                  <c:v>8192</c:v>
                </c:pt>
                <c:pt idx="21790">
                  <c:v>8192</c:v>
                </c:pt>
                <c:pt idx="21791">
                  <c:v>8192</c:v>
                </c:pt>
                <c:pt idx="21792">
                  <c:v>8192</c:v>
                </c:pt>
                <c:pt idx="21793">
                  <c:v>8192</c:v>
                </c:pt>
                <c:pt idx="21794">
                  <c:v>8192</c:v>
                </c:pt>
                <c:pt idx="21795">
                  <c:v>8192</c:v>
                </c:pt>
                <c:pt idx="21796">
                  <c:v>8192</c:v>
                </c:pt>
                <c:pt idx="21797">
                  <c:v>8192</c:v>
                </c:pt>
                <c:pt idx="21798">
                  <c:v>8192</c:v>
                </c:pt>
                <c:pt idx="21799">
                  <c:v>8192</c:v>
                </c:pt>
                <c:pt idx="21800">
                  <c:v>8192</c:v>
                </c:pt>
                <c:pt idx="21801">
                  <c:v>8192</c:v>
                </c:pt>
                <c:pt idx="21802">
                  <c:v>12288</c:v>
                </c:pt>
                <c:pt idx="21803">
                  <c:v>12288</c:v>
                </c:pt>
                <c:pt idx="21804">
                  <c:v>12288</c:v>
                </c:pt>
                <c:pt idx="21805">
                  <c:v>4096</c:v>
                </c:pt>
                <c:pt idx="21806">
                  <c:v>12288</c:v>
                </c:pt>
                <c:pt idx="21807">
                  <c:v>4096</c:v>
                </c:pt>
                <c:pt idx="21808">
                  <c:v>4096</c:v>
                </c:pt>
                <c:pt idx="21809">
                  <c:v>8192</c:v>
                </c:pt>
                <c:pt idx="21810">
                  <c:v>4096</c:v>
                </c:pt>
                <c:pt idx="21811">
                  <c:v>8192</c:v>
                </c:pt>
                <c:pt idx="21812">
                  <c:v>4096</c:v>
                </c:pt>
                <c:pt idx="21813">
                  <c:v>8192</c:v>
                </c:pt>
                <c:pt idx="21814">
                  <c:v>8192</c:v>
                </c:pt>
                <c:pt idx="21815">
                  <c:v>8192</c:v>
                </c:pt>
                <c:pt idx="21816">
                  <c:v>8192</c:v>
                </c:pt>
                <c:pt idx="21817">
                  <c:v>8192</c:v>
                </c:pt>
                <c:pt idx="21818">
                  <c:v>8192</c:v>
                </c:pt>
                <c:pt idx="21819">
                  <c:v>8192</c:v>
                </c:pt>
                <c:pt idx="21820">
                  <c:v>8192</c:v>
                </c:pt>
                <c:pt idx="21821">
                  <c:v>8192</c:v>
                </c:pt>
                <c:pt idx="21822">
                  <c:v>8192</c:v>
                </c:pt>
                <c:pt idx="21823">
                  <c:v>8192</c:v>
                </c:pt>
                <c:pt idx="21824">
                  <c:v>8192</c:v>
                </c:pt>
                <c:pt idx="21825">
                  <c:v>8192</c:v>
                </c:pt>
                <c:pt idx="21826">
                  <c:v>8192</c:v>
                </c:pt>
                <c:pt idx="21827">
                  <c:v>8192</c:v>
                </c:pt>
                <c:pt idx="21828">
                  <c:v>8192</c:v>
                </c:pt>
                <c:pt idx="21829">
                  <c:v>8192</c:v>
                </c:pt>
                <c:pt idx="21830">
                  <c:v>8192</c:v>
                </c:pt>
                <c:pt idx="21831">
                  <c:v>8192</c:v>
                </c:pt>
                <c:pt idx="21832">
                  <c:v>4096</c:v>
                </c:pt>
                <c:pt idx="21833">
                  <c:v>4096</c:v>
                </c:pt>
                <c:pt idx="21834">
                  <c:v>4096</c:v>
                </c:pt>
                <c:pt idx="21835">
                  <c:v>4096</c:v>
                </c:pt>
                <c:pt idx="21836">
                  <c:v>8192</c:v>
                </c:pt>
                <c:pt idx="21837">
                  <c:v>8192</c:v>
                </c:pt>
                <c:pt idx="21838">
                  <c:v>8192</c:v>
                </c:pt>
                <c:pt idx="21839">
                  <c:v>8192</c:v>
                </c:pt>
                <c:pt idx="21840">
                  <c:v>8192</c:v>
                </c:pt>
                <c:pt idx="21841">
                  <c:v>12288</c:v>
                </c:pt>
                <c:pt idx="21842">
                  <c:v>8192</c:v>
                </c:pt>
                <c:pt idx="21843">
                  <c:v>4096</c:v>
                </c:pt>
                <c:pt idx="21844">
                  <c:v>8192</c:v>
                </c:pt>
                <c:pt idx="21845">
                  <c:v>8192</c:v>
                </c:pt>
                <c:pt idx="21846">
                  <c:v>8192</c:v>
                </c:pt>
                <c:pt idx="21847">
                  <c:v>8192</c:v>
                </c:pt>
                <c:pt idx="21848">
                  <c:v>8192</c:v>
                </c:pt>
                <c:pt idx="21849">
                  <c:v>8192</c:v>
                </c:pt>
                <c:pt idx="21850">
                  <c:v>8192</c:v>
                </c:pt>
                <c:pt idx="21851">
                  <c:v>8192</c:v>
                </c:pt>
                <c:pt idx="21852">
                  <c:v>8192</c:v>
                </c:pt>
                <c:pt idx="21853">
                  <c:v>4096</c:v>
                </c:pt>
                <c:pt idx="21854">
                  <c:v>12288</c:v>
                </c:pt>
                <c:pt idx="21855">
                  <c:v>12288</c:v>
                </c:pt>
                <c:pt idx="21856">
                  <c:v>12288</c:v>
                </c:pt>
                <c:pt idx="21857">
                  <c:v>12288</c:v>
                </c:pt>
                <c:pt idx="21858">
                  <c:v>4096</c:v>
                </c:pt>
                <c:pt idx="21859">
                  <c:v>4096</c:v>
                </c:pt>
                <c:pt idx="21860">
                  <c:v>4096</c:v>
                </c:pt>
                <c:pt idx="21861">
                  <c:v>4096</c:v>
                </c:pt>
                <c:pt idx="21862">
                  <c:v>8192</c:v>
                </c:pt>
                <c:pt idx="21863">
                  <c:v>8192</c:v>
                </c:pt>
                <c:pt idx="21864">
                  <c:v>8192</c:v>
                </c:pt>
                <c:pt idx="21865">
                  <c:v>8192</c:v>
                </c:pt>
                <c:pt idx="21866">
                  <c:v>8192</c:v>
                </c:pt>
                <c:pt idx="21867">
                  <c:v>8192</c:v>
                </c:pt>
                <c:pt idx="21868">
                  <c:v>8192</c:v>
                </c:pt>
                <c:pt idx="21869">
                  <c:v>8192</c:v>
                </c:pt>
                <c:pt idx="21870">
                  <c:v>8192</c:v>
                </c:pt>
                <c:pt idx="21871">
                  <c:v>8192</c:v>
                </c:pt>
                <c:pt idx="21872">
                  <c:v>8192</c:v>
                </c:pt>
                <c:pt idx="21873">
                  <c:v>4096</c:v>
                </c:pt>
                <c:pt idx="21874">
                  <c:v>4096</c:v>
                </c:pt>
                <c:pt idx="21875">
                  <c:v>4096</c:v>
                </c:pt>
                <c:pt idx="21876">
                  <c:v>4096</c:v>
                </c:pt>
                <c:pt idx="21877">
                  <c:v>12288</c:v>
                </c:pt>
                <c:pt idx="21878">
                  <c:v>4096</c:v>
                </c:pt>
                <c:pt idx="21879">
                  <c:v>8192</c:v>
                </c:pt>
                <c:pt idx="21880">
                  <c:v>8192</c:v>
                </c:pt>
                <c:pt idx="21881">
                  <c:v>8192</c:v>
                </c:pt>
                <c:pt idx="21882">
                  <c:v>8192</c:v>
                </c:pt>
                <c:pt idx="21883">
                  <c:v>8192</c:v>
                </c:pt>
                <c:pt idx="21884">
                  <c:v>8192</c:v>
                </c:pt>
                <c:pt idx="21885">
                  <c:v>4096</c:v>
                </c:pt>
                <c:pt idx="21886">
                  <c:v>4096</c:v>
                </c:pt>
                <c:pt idx="21887">
                  <c:v>4096</c:v>
                </c:pt>
                <c:pt idx="21888">
                  <c:v>4096</c:v>
                </c:pt>
                <c:pt idx="21889">
                  <c:v>12288</c:v>
                </c:pt>
                <c:pt idx="21890">
                  <c:v>12288</c:v>
                </c:pt>
                <c:pt idx="21891">
                  <c:v>12288</c:v>
                </c:pt>
                <c:pt idx="21892">
                  <c:v>12288</c:v>
                </c:pt>
                <c:pt idx="21893">
                  <c:v>4096</c:v>
                </c:pt>
                <c:pt idx="21894">
                  <c:v>8192</c:v>
                </c:pt>
                <c:pt idx="21895">
                  <c:v>4096</c:v>
                </c:pt>
                <c:pt idx="21896">
                  <c:v>4096</c:v>
                </c:pt>
                <c:pt idx="21897">
                  <c:v>4096</c:v>
                </c:pt>
                <c:pt idx="21898">
                  <c:v>4096</c:v>
                </c:pt>
                <c:pt idx="21899">
                  <c:v>8192</c:v>
                </c:pt>
                <c:pt idx="21900">
                  <c:v>8192</c:v>
                </c:pt>
                <c:pt idx="21901">
                  <c:v>8192</c:v>
                </c:pt>
                <c:pt idx="21902">
                  <c:v>8192</c:v>
                </c:pt>
                <c:pt idx="21903">
                  <c:v>12288</c:v>
                </c:pt>
                <c:pt idx="21904">
                  <c:v>8192</c:v>
                </c:pt>
                <c:pt idx="21905">
                  <c:v>8192</c:v>
                </c:pt>
                <c:pt idx="21906">
                  <c:v>8192</c:v>
                </c:pt>
                <c:pt idx="21907">
                  <c:v>8192</c:v>
                </c:pt>
                <c:pt idx="21908">
                  <c:v>8192</c:v>
                </c:pt>
                <c:pt idx="21909">
                  <c:v>8192</c:v>
                </c:pt>
                <c:pt idx="21910">
                  <c:v>8192</c:v>
                </c:pt>
                <c:pt idx="21911">
                  <c:v>4096</c:v>
                </c:pt>
                <c:pt idx="21912">
                  <c:v>8192</c:v>
                </c:pt>
                <c:pt idx="21913">
                  <c:v>12288</c:v>
                </c:pt>
                <c:pt idx="21914">
                  <c:v>12288</c:v>
                </c:pt>
                <c:pt idx="21915">
                  <c:v>12288</c:v>
                </c:pt>
                <c:pt idx="21916">
                  <c:v>4096</c:v>
                </c:pt>
                <c:pt idx="21917">
                  <c:v>12288</c:v>
                </c:pt>
                <c:pt idx="21918">
                  <c:v>8192</c:v>
                </c:pt>
                <c:pt idx="21919">
                  <c:v>8192</c:v>
                </c:pt>
                <c:pt idx="21920">
                  <c:v>8192</c:v>
                </c:pt>
                <c:pt idx="21921">
                  <c:v>8192</c:v>
                </c:pt>
                <c:pt idx="21922">
                  <c:v>8192</c:v>
                </c:pt>
                <c:pt idx="21923">
                  <c:v>8192</c:v>
                </c:pt>
                <c:pt idx="21924">
                  <c:v>8192</c:v>
                </c:pt>
                <c:pt idx="21925">
                  <c:v>8192</c:v>
                </c:pt>
                <c:pt idx="21926">
                  <c:v>8192</c:v>
                </c:pt>
                <c:pt idx="21927">
                  <c:v>8192</c:v>
                </c:pt>
                <c:pt idx="21928">
                  <c:v>8192</c:v>
                </c:pt>
                <c:pt idx="21929">
                  <c:v>12288</c:v>
                </c:pt>
                <c:pt idx="21930">
                  <c:v>12288</c:v>
                </c:pt>
                <c:pt idx="21931">
                  <c:v>12288</c:v>
                </c:pt>
                <c:pt idx="21932">
                  <c:v>12288</c:v>
                </c:pt>
                <c:pt idx="21933">
                  <c:v>4096</c:v>
                </c:pt>
                <c:pt idx="21934">
                  <c:v>4096</c:v>
                </c:pt>
                <c:pt idx="21935">
                  <c:v>4096</c:v>
                </c:pt>
                <c:pt idx="21936">
                  <c:v>4096</c:v>
                </c:pt>
                <c:pt idx="21937">
                  <c:v>12288</c:v>
                </c:pt>
                <c:pt idx="21938">
                  <c:v>12288</c:v>
                </c:pt>
                <c:pt idx="21939">
                  <c:v>12288</c:v>
                </c:pt>
                <c:pt idx="21940">
                  <c:v>12288</c:v>
                </c:pt>
                <c:pt idx="21941">
                  <c:v>12288</c:v>
                </c:pt>
                <c:pt idx="21942">
                  <c:v>8192</c:v>
                </c:pt>
                <c:pt idx="21943">
                  <c:v>8192</c:v>
                </c:pt>
                <c:pt idx="21944">
                  <c:v>8192</c:v>
                </c:pt>
                <c:pt idx="21945">
                  <c:v>8192</c:v>
                </c:pt>
                <c:pt idx="21946">
                  <c:v>8192</c:v>
                </c:pt>
                <c:pt idx="21947">
                  <c:v>8192</c:v>
                </c:pt>
                <c:pt idx="21948">
                  <c:v>8192</c:v>
                </c:pt>
                <c:pt idx="21949">
                  <c:v>8192</c:v>
                </c:pt>
                <c:pt idx="21950">
                  <c:v>8192</c:v>
                </c:pt>
                <c:pt idx="21951">
                  <c:v>8192</c:v>
                </c:pt>
                <c:pt idx="21952">
                  <c:v>8192</c:v>
                </c:pt>
                <c:pt idx="21953">
                  <c:v>8192</c:v>
                </c:pt>
                <c:pt idx="21954">
                  <c:v>8192</c:v>
                </c:pt>
                <c:pt idx="21955">
                  <c:v>12288</c:v>
                </c:pt>
                <c:pt idx="21956">
                  <c:v>4096</c:v>
                </c:pt>
                <c:pt idx="21957">
                  <c:v>4096</c:v>
                </c:pt>
                <c:pt idx="21958">
                  <c:v>4096</c:v>
                </c:pt>
                <c:pt idx="21959">
                  <c:v>4096</c:v>
                </c:pt>
                <c:pt idx="21960">
                  <c:v>4096</c:v>
                </c:pt>
                <c:pt idx="21961">
                  <c:v>8192</c:v>
                </c:pt>
                <c:pt idx="21962">
                  <c:v>8192</c:v>
                </c:pt>
                <c:pt idx="21963">
                  <c:v>8192</c:v>
                </c:pt>
                <c:pt idx="21964">
                  <c:v>8192</c:v>
                </c:pt>
                <c:pt idx="21965">
                  <c:v>8192</c:v>
                </c:pt>
                <c:pt idx="21966">
                  <c:v>8192</c:v>
                </c:pt>
                <c:pt idx="21967">
                  <c:v>8192</c:v>
                </c:pt>
                <c:pt idx="21968">
                  <c:v>4096</c:v>
                </c:pt>
                <c:pt idx="21969">
                  <c:v>4096</c:v>
                </c:pt>
                <c:pt idx="21970">
                  <c:v>4096</c:v>
                </c:pt>
                <c:pt idx="21971">
                  <c:v>4096</c:v>
                </c:pt>
                <c:pt idx="21972">
                  <c:v>8192</c:v>
                </c:pt>
                <c:pt idx="21973">
                  <c:v>8192</c:v>
                </c:pt>
                <c:pt idx="21974">
                  <c:v>12288</c:v>
                </c:pt>
                <c:pt idx="21975">
                  <c:v>8192</c:v>
                </c:pt>
                <c:pt idx="21976">
                  <c:v>8192</c:v>
                </c:pt>
                <c:pt idx="21977">
                  <c:v>8192</c:v>
                </c:pt>
                <c:pt idx="21978">
                  <c:v>8192</c:v>
                </c:pt>
                <c:pt idx="21979">
                  <c:v>8192</c:v>
                </c:pt>
                <c:pt idx="21980">
                  <c:v>8192</c:v>
                </c:pt>
                <c:pt idx="21981">
                  <c:v>4096</c:v>
                </c:pt>
                <c:pt idx="21982">
                  <c:v>8192</c:v>
                </c:pt>
                <c:pt idx="21983">
                  <c:v>8192</c:v>
                </c:pt>
                <c:pt idx="21984">
                  <c:v>8192</c:v>
                </c:pt>
                <c:pt idx="21985">
                  <c:v>8192</c:v>
                </c:pt>
                <c:pt idx="21986">
                  <c:v>8192</c:v>
                </c:pt>
                <c:pt idx="21987">
                  <c:v>8192</c:v>
                </c:pt>
                <c:pt idx="21988">
                  <c:v>8192</c:v>
                </c:pt>
                <c:pt idx="21989">
                  <c:v>8192</c:v>
                </c:pt>
                <c:pt idx="21990">
                  <c:v>8192</c:v>
                </c:pt>
                <c:pt idx="21991">
                  <c:v>4096</c:v>
                </c:pt>
                <c:pt idx="21992">
                  <c:v>8192</c:v>
                </c:pt>
                <c:pt idx="21993">
                  <c:v>4096</c:v>
                </c:pt>
                <c:pt idx="21994">
                  <c:v>8192</c:v>
                </c:pt>
                <c:pt idx="21995">
                  <c:v>8192</c:v>
                </c:pt>
                <c:pt idx="21996">
                  <c:v>4096</c:v>
                </c:pt>
                <c:pt idx="21997">
                  <c:v>4096</c:v>
                </c:pt>
                <c:pt idx="21998">
                  <c:v>8192</c:v>
                </c:pt>
                <c:pt idx="21999">
                  <c:v>8192</c:v>
                </c:pt>
                <c:pt idx="22000">
                  <c:v>4096</c:v>
                </c:pt>
                <c:pt idx="22001">
                  <c:v>8192</c:v>
                </c:pt>
                <c:pt idx="22002">
                  <c:v>8192</c:v>
                </c:pt>
                <c:pt idx="22003">
                  <c:v>4096</c:v>
                </c:pt>
                <c:pt idx="22004">
                  <c:v>4096</c:v>
                </c:pt>
                <c:pt idx="22005">
                  <c:v>4096</c:v>
                </c:pt>
                <c:pt idx="22006">
                  <c:v>4096</c:v>
                </c:pt>
                <c:pt idx="22007">
                  <c:v>8192</c:v>
                </c:pt>
                <c:pt idx="22008">
                  <c:v>8192</c:v>
                </c:pt>
                <c:pt idx="22009">
                  <c:v>8192</c:v>
                </c:pt>
                <c:pt idx="22010">
                  <c:v>4096</c:v>
                </c:pt>
                <c:pt idx="22011">
                  <c:v>8192</c:v>
                </c:pt>
                <c:pt idx="22012">
                  <c:v>4096</c:v>
                </c:pt>
                <c:pt idx="22013">
                  <c:v>4096</c:v>
                </c:pt>
                <c:pt idx="22014">
                  <c:v>4096</c:v>
                </c:pt>
                <c:pt idx="22015">
                  <c:v>4096</c:v>
                </c:pt>
                <c:pt idx="22016">
                  <c:v>4096</c:v>
                </c:pt>
                <c:pt idx="22017">
                  <c:v>4096</c:v>
                </c:pt>
                <c:pt idx="22018">
                  <c:v>8192</c:v>
                </c:pt>
                <c:pt idx="22019">
                  <c:v>4096</c:v>
                </c:pt>
                <c:pt idx="22020">
                  <c:v>4096</c:v>
                </c:pt>
                <c:pt idx="22021">
                  <c:v>8192</c:v>
                </c:pt>
                <c:pt idx="22022">
                  <c:v>8192</c:v>
                </c:pt>
                <c:pt idx="22023">
                  <c:v>4096</c:v>
                </c:pt>
                <c:pt idx="22024">
                  <c:v>4096</c:v>
                </c:pt>
                <c:pt idx="22025">
                  <c:v>4096</c:v>
                </c:pt>
                <c:pt idx="22026">
                  <c:v>4096</c:v>
                </c:pt>
                <c:pt idx="22027">
                  <c:v>4096</c:v>
                </c:pt>
                <c:pt idx="22028">
                  <c:v>4096</c:v>
                </c:pt>
                <c:pt idx="22029">
                  <c:v>4096</c:v>
                </c:pt>
                <c:pt idx="22030">
                  <c:v>4096</c:v>
                </c:pt>
                <c:pt idx="22031">
                  <c:v>4096</c:v>
                </c:pt>
                <c:pt idx="22032">
                  <c:v>4096</c:v>
                </c:pt>
                <c:pt idx="22033">
                  <c:v>4096</c:v>
                </c:pt>
                <c:pt idx="22034">
                  <c:v>8192</c:v>
                </c:pt>
                <c:pt idx="22035">
                  <c:v>4096</c:v>
                </c:pt>
                <c:pt idx="22036">
                  <c:v>8192</c:v>
                </c:pt>
                <c:pt idx="22037">
                  <c:v>8192</c:v>
                </c:pt>
                <c:pt idx="22038">
                  <c:v>8192</c:v>
                </c:pt>
                <c:pt idx="22039">
                  <c:v>8192</c:v>
                </c:pt>
                <c:pt idx="22040">
                  <c:v>8192</c:v>
                </c:pt>
                <c:pt idx="22041">
                  <c:v>8192</c:v>
                </c:pt>
                <c:pt idx="22042">
                  <c:v>12288</c:v>
                </c:pt>
                <c:pt idx="22043">
                  <c:v>8192</c:v>
                </c:pt>
                <c:pt idx="22044">
                  <c:v>12288</c:v>
                </c:pt>
                <c:pt idx="22045">
                  <c:v>12288</c:v>
                </c:pt>
                <c:pt idx="22046">
                  <c:v>8192</c:v>
                </c:pt>
                <c:pt idx="22047">
                  <c:v>12288</c:v>
                </c:pt>
                <c:pt idx="22048">
                  <c:v>8192</c:v>
                </c:pt>
                <c:pt idx="22049">
                  <c:v>8192</c:v>
                </c:pt>
                <c:pt idx="22050">
                  <c:v>8192</c:v>
                </c:pt>
                <c:pt idx="22051">
                  <c:v>8192</c:v>
                </c:pt>
                <c:pt idx="22052">
                  <c:v>4096</c:v>
                </c:pt>
                <c:pt idx="22053">
                  <c:v>4096</c:v>
                </c:pt>
                <c:pt idx="22054">
                  <c:v>4096</c:v>
                </c:pt>
                <c:pt idx="22055">
                  <c:v>4096</c:v>
                </c:pt>
                <c:pt idx="22056">
                  <c:v>4096</c:v>
                </c:pt>
                <c:pt idx="22057">
                  <c:v>8192</c:v>
                </c:pt>
                <c:pt idx="22058">
                  <c:v>8192</c:v>
                </c:pt>
                <c:pt idx="22059">
                  <c:v>8192</c:v>
                </c:pt>
                <c:pt idx="22060">
                  <c:v>8192</c:v>
                </c:pt>
                <c:pt idx="22061">
                  <c:v>8192</c:v>
                </c:pt>
                <c:pt idx="22062">
                  <c:v>12288</c:v>
                </c:pt>
                <c:pt idx="22063">
                  <c:v>8192</c:v>
                </c:pt>
                <c:pt idx="22064">
                  <c:v>4096</c:v>
                </c:pt>
                <c:pt idx="22065">
                  <c:v>8192</c:v>
                </c:pt>
                <c:pt idx="22066">
                  <c:v>8192</c:v>
                </c:pt>
                <c:pt idx="22067">
                  <c:v>8192</c:v>
                </c:pt>
                <c:pt idx="22068">
                  <c:v>8192</c:v>
                </c:pt>
                <c:pt idx="22069">
                  <c:v>8192</c:v>
                </c:pt>
                <c:pt idx="22070">
                  <c:v>8192</c:v>
                </c:pt>
                <c:pt idx="22071">
                  <c:v>8192</c:v>
                </c:pt>
                <c:pt idx="22072">
                  <c:v>8192</c:v>
                </c:pt>
                <c:pt idx="22073">
                  <c:v>8192</c:v>
                </c:pt>
                <c:pt idx="22074">
                  <c:v>8192</c:v>
                </c:pt>
                <c:pt idx="22075">
                  <c:v>8192</c:v>
                </c:pt>
                <c:pt idx="22076">
                  <c:v>8192</c:v>
                </c:pt>
                <c:pt idx="22077">
                  <c:v>8192</c:v>
                </c:pt>
                <c:pt idx="22078">
                  <c:v>8192</c:v>
                </c:pt>
                <c:pt idx="22079">
                  <c:v>8192</c:v>
                </c:pt>
                <c:pt idx="22080">
                  <c:v>8192</c:v>
                </c:pt>
                <c:pt idx="22081">
                  <c:v>8192</c:v>
                </c:pt>
                <c:pt idx="22082">
                  <c:v>8192</c:v>
                </c:pt>
                <c:pt idx="22083">
                  <c:v>8192</c:v>
                </c:pt>
                <c:pt idx="22084">
                  <c:v>8192</c:v>
                </c:pt>
                <c:pt idx="22085">
                  <c:v>8192</c:v>
                </c:pt>
                <c:pt idx="22086">
                  <c:v>8192</c:v>
                </c:pt>
                <c:pt idx="22087">
                  <c:v>4096</c:v>
                </c:pt>
                <c:pt idx="22088">
                  <c:v>4096</c:v>
                </c:pt>
                <c:pt idx="22089">
                  <c:v>4096</c:v>
                </c:pt>
                <c:pt idx="22090">
                  <c:v>4096</c:v>
                </c:pt>
                <c:pt idx="22091">
                  <c:v>8192</c:v>
                </c:pt>
                <c:pt idx="22092">
                  <c:v>8192</c:v>
                </c:pt>
                <c:pt idx="22093">
                  <c:v>8192</c:v>
                </c:pt>
                <c:pt idx="22094">
                  <c:v>8192</c:v>
                </c:pt>
                <c:pt idx="22095">
                  <c:v>8192</c:v>
                </c:pt>
                <c:pt idx="22096">
                  <c:v>8192</c:v>
                </c:pt>
                <c:pt idx="22097">
                  <c:v>8192</c:v>
                </c:pt>
                <c:pt idx="22098">
                  <c:v>8192</c:v>
                </c:pt>
                <c:pt idx="22099">
                  <c:v>8192</c:v>
                </c:pt>
                <c:pt idx="22100">
                  <c:v>8192</c:v>
                </c:pt>
                <c:pt idx="22101">
                  <c:v>8192</c:v>
                </c:pt>
                <c:pt idx="22102">
                  <c:v>4096</c:v>
                </c:pt>
                <c:pt idx="22103">
                  <c:v>8192</c:v>
                </c:pt>
                <c:pt idx="22104">
                  <c:v>8192</c:v>
                </c:pt>
                <c:pt idx="22105">
                  <c:v>8192</c:v>
                </c:pt>
                <c:pt idx="22106">
                  <c:v>8192</c:v>
                </c:pt>
                <c:pt idx="22107">
                  <c:v>8192</c:v>
                </c:pt>
                <c:pt idx="22108">
                  <c:v>8192</c:v>
                </c:pt>
                <c:pt idx="22109">
                  <c:v>8192</c:v>
                </c:pt>
                <c:pt idx="22110">
                  <c:v>12288</c:v>
                </c:pt>
                <c:pt idx="22111">
                  <c:v>12288</c:v>
                </c:pt>
                <c:pt idx="22112">
                  <c:v>12288</c:v>
                </c:pt>
                <c:pt idx="22113">
                  <c:v>12288</c:v>
                </c:pt>
                <c:pt idx="22114">
                  <c:v>8192</c:v>
                </c:pt>
                <c:pt idx="22115">
                  <c:v>4096</c:v>
                </c:pt>
                <c:pt idx="22116">
                  <c:v>4096</c:v>
                </c:pt>
                <c:pt idx="22117">
                  <c:v>4096</c:v>
                </c:pt>
                <c:pt idx="22118">
                  <c:v>4096</c:v>
                </c:pt>
                <c:pt idx="22119">
                  <c:v>4096</c:v>
                </c:pt>
                <c:pt idx="22120">
                  <c:v>4096</c:v>
                </c:pt>
                <c:pt idx="22121">
                  <c:v>4096</c:v>
                </c:pt>
                <c:pt idx="22122">
                  <c:v>4096</c:v>
                </c:pt>
                <c:pt idx="22123">
                  <c:v>8192</c:v>
                </c:pt>
                <c:pt idx="22124">
                  <c:v>8192</c:v>
                </c:pt>
                <c:pt idx="22125">
                  <c:v>8192</c:v>
                </c:pt>
                <c:pt idx="22126">
                  <c:v>8192</c:v>
                </c:pt>
                <c:pt idx="22127">
                  <c:v>8192</c:v>
                </c:pt>
                <c:pt idx="22128">
                  <c:v>16384</c:v>
                </c:pt>
                <c:pt idx="22129">
                  <c:v>16384</c:v>
                </c:pt>
                <c:pt idx="22130">
                  <c:v>8192</c:v>
                </c:pt>
                <c:pt idx="22131">
                  <c:v>8192</c:v>
                </c:pt>
                <c:pt idx="22132">
                  <c:v>16384</c:v>
                </c:pt>
                <c:pt idx="22133">
                  <c:v>16384</c:v>
                </c:pt>
                <c:pt idx="22134">
                  <c:v>40960</c:v>
                </c:pt>
                <c:pt idx="22135">
                  <c:v>40960</c:v>
                </c:pt>
                <c:pt idx="22136">
                  <c:v>12288</c:v>
                </c:pt>
                <c:pt idx="22137">
                  <c:v>16384</c:v>
                </c:pt>
                <c:pt idx="22138">
                  <c:v>8192</c:v>
                </c:pt>
                <c:pt idx="22139">
                  <c:v>16384</c:v>
                </c:pt>
                <c:pt idx="22140">
                  <c:v>40960</c:v>
                </c:pt>
                <c:pt idx="22141">
                  <c:v>16384</c:v>
                </c:pt>
                <c:pt idx="22142">
                  <c:v>8192</c:v>
                </c:pt>
                <c:pt idx="22143">
                  <c:v>16384</c:v>
                </c:pt>
                <c:pt idx="22144">
                  <c:v>40960</c:v>
                </c:pt>
                <c:pt idx="22145">
                  <c:v>4096</c:v>
                </c:pt>
                <c:pt idx="22146">
                  <c:v>4096</c:v>
                </c:pt>
                <c:pt idx="22147">
                  <c:v>4096</c:v>
                </c:pt>
                <c:pt idx="22148">
                  <c:v>4096</c:v>
                </c:pt>
                <c:pt idx="22149">
                  <c:v>4096</c:v>
                </c:pt>
                <c:pt idx="22150">
                  <c:v>8192</c:v>
                </c:pt>
                <c:pt idx="22151">
                  <c:v>8192</c:v>
                </c:pt>
                <c:pt idx="22152">
                  <c:v>8192</c:v>
                </c:pt>
                <c:pt idx="22153">
                  <c:v>8192</c:v>
                </c:pt>
                <c:pt idx="22154">
                  <c:v>8192</c:v>
                </c:pt>
                <c:pt idx="22155">
                  <c:v>4096</c:v>
                </c:pt>
                <c:pt idx="22156">
                  <c:v>8192</c:v>
                </c:pt>
                <c:pt idx="22157">
                  <c:v>8192</c:v>
                </c:pt>
                <c:pt idx="22158">
                  <c:v>8192</c:v>
                </c:pt>
                <c:pt idx="22159">
                  <c:v>8192</c:v>
                </c:pt>
                <c:pt idx="22160">
                  <c:v>4096</c:v>
                </c:pt>
                <c:pt idx="22161">
                  <c:v>8192</c:v>
                </c:pt>
                <c:pt idx="22162">
                  <c:v>4096</c:v>
                </c:pt>
                <c:pt idx="22163">
                  <c:v>8192</c:v>
                </c:pt>
                <c:pt idx="22164">
                  <c:v>4096</c:v>
                </c:pt>
                <c:pt idx="22165">
                  <c:v>8192</c:v>
                </c:pt>
                <c:pt idx="22166">
                  <c:v>4096</c:v>
                </c:pt>
                <c:pt idx="22167">
                  <c:v>8192</c:v>
                </c:pt>
                <c:pt idx="22168">
                  <c:v>8192</c:v>
                </c:pt>
                <c:pt idx="22169">
                  <c:v>8192</c:v>
                </c:pt>
                <c:pt idx="22170">
                  <c:v>16384</c:v>
                </c:pt>
                <c:pt idx="22171">
                  <c:v>8192</c:v>
                </c:pt>
                <c:pt idx="22172">
                  <c:v>8192</c:v>
                </c:pt>
                <c:pt idx="22173">
                  <c:v>4096</c:v>
                </c:pt>
                <c:pt idx="22174">
                  <c:v>8192</c:v>
                </c:pt>
                <c:pt idx="22175">
                  <c:v>8192</c:v>
                </c:pt>
                <c:pt idx="22176">
                  <c:v>8192</c:v>
                </c:pt>
                <c:pt idx="22177">
                  <c:v>8192</c:v>
                </c:pt>
                <c:pt idx="22178">
                  <c:v>8192</c:v>
                </c:pt>
                <c:pt idx="22179">
                  <c:v>8192</c:v>
                </c:pt>
                <c:pt idx="22180">
                  <c:v>8192</c:v>
                </c:pt>
                <c:pt idx="22181">
                  <c:v>8192</c:v>
                </c:pt>
                <c:pt idx="22182">
                  <c:v>8192</c:v>
                </c:pt>
                <c:pt idx="22183">
                  <c:v>8192</c:v>
                </c:pt>
                <c:pt idx="22184">
                  <c:v>12288</c:v>
                </c:pt>
                <c:pt idx="22185">
                  <c:v>12288</c:v>
                </c:pt>
                <c:pt idx="22186">
                  <c:v>12288</c:v>
                </c:pt>
                <c:pt idx="22187">
                  <c:v>12288</c:v>
                </c:pt>
                <c:pt idx="22188">
                  <c:v>8192</c:v>
                </c:pt>
                <c:pt idx="22189">
                  <c:v>8192</c:v>
                </c:pt>
                <c:pt idx="22190">
                  <c:v>8192</c:v>
                </c:pt>
                <c:pt idx="22191">
                  <c:v>8192</c:v>
                </c:pt>
                <c:pt idx="22192">
                  <c:v>8192</c:v>
                </c:pt>
                <c:pt idx="22193">
                  <c:v>8192</c:v>
                </c:pt>
                <c:pt idx="22194">
                  <c:v>8192</c:v>
                </c:pt>
                <c:pt idx="22195">
                  <c:v>8192</c:v>
                </c:pt>
                <c:pt idx="22196">
                  <c:v>8192</c:v>
                </c:pt>
                <c:pt idx="22197">
                  <c:v>8192</c:v>
                </c:pt>
                <c:pt idx="22198">
                  <c:v>16384</c:v>
                </c:pt>
                <c:pt idx="22199">
                  <c:v>8192</c:v>
                </c:pt>
                <c:pt idx="22200">
                  <c:v>8192</c:v>
                </c:pt>
                <c:pt idx="22201">
                  <c:v>8192</c:v>
                </c:pt>
                <c:pt idx="22202">
                  <c:v>8192</c:v>
                </c:pt>
                <c:pt idx="22203">
                  <c:v>8192</c:v>
                </c:pt>
                <c:pt idx="22204">
                  <c:v>8192</c:v>
                </c:pt>
                <c:pt idx="22205">
                  <c:v>4096</c:v>
                </c:pt>
                <c:pt idx="22206">
                  <c:v>8192</c:v>
                </c:pt>
                <c:pt idx="22207">
                  <c:v>12288</c:v>
                </c:pt>
                <c:pt idx="22208">
                  <c:v>4096</c:v>
                </c:pt>
                <c:pt idx="22209">
                  <c:v>4096</c:v>
                </c:pt>
                <c:pt idx="22210">
                  <c:v>40960</c:v>
                </c:pt>
                <c:pt idx="22211">
                  <c:v>4096</c:v>
                </c:pt>
                <c:pt idx="22212">
                  <c:v>4096</c:v>
                </c:pt>
                <c:pt idx="22213">
                  <c:v>8192</c:v>
                </c:pt>
                <c:pt idx="22214">
                  <c:v>8192</c:v>
                </c:pt>
                <c:pt idx="22215">
                  <c:v>8192</c:v>
                </c:pt>
                <c:pt idx="22216">
                  <c:v>8192</c:v>
                </c:pt>
                <c:pt idx="22217">
                  <c:v>8192</c:v>
                </c:pt>
                <c:pt idx="22218">
                  <c:v>8192</c:v>
                </c:pt>
                <c:pt idx="22219">
                  <c:v>8192</c:v>
                </c:pt>
                <c:pt idx="22220">
                  <c:v>8192</c:v>
                </c:pt>
                <c:pt idx="22221">
                  <c:v>4096</c:v>
                </c:pt>
                <c:pt idx="22222">
                  <c:v>8192</c:v>
                </c:pt>
                <c:pt idx="22223">
                  <c:v>4096</c:v>
                </c:pt>
                <c:pt idx="22224">
                  <c:v>8192</c:v>
                </c:pt>
                <c:pt idx="22225">
                  <c:v>8192</c:v>
                </c:pt>
                <c:pt idx="22226">
                  <c:v>4096</c:v>
                </c:pt>
                <c:pt idx="22227">
                  <c:v>8192</c:v>
                </c:pt>
                <c:pt idx="22228">
                  <c:v>4096</c:v>
                </c:pt>
                <c:pt idx="22229">
                  <c:v>8192</c:v>
                </c:pt>
                <c:pt idx="22230">
                  <c:v>8192</c:v>
                </c:pt>
                <c:pt idx="22231">
                  <c:v>8192</c:v>
                </c:pt>
                <c:pt idx="22232">
                  <c:v>8192</c:v>
                </c:pt>
                <c:pt idx="22233">
                  <c:v>8192</c:v>
                </c:pt>
                <c:pt idx="22234">
                  <c:v>8192</c:v>
                </c:pt>
                <c:pt idx="22235">
                  <c:v>8192</c:v>
                </c:pt>
                <c:pt idx="22236">
                  <c:v>8192</c:v>
                </c:pt>
                <c:pt idx="22237">
                  <c:v>8192</c:v>
                </c:pt>
                <c:pt idx="22238">
                  <c:v>8192</c:v>
                </c:pt>
                <c:pt idx="22239">
                  <c:v>8192</c:v>
                </c:pt>
                <c:pt idx="22240">
                  <c:v>8192</c:v>
                </c:pt>
                <c:pt idx="22241">
                  <c:v>8192</c:v>
                </c:pt>
                <c:pt idx="22242">
                  <c:v>8192</c:v>
                </c:pt>
                <c:pt idx="22243">
                  <c:v>8192</c:v>
                </c:pt>
                <c:pt idx="22244">
                  <c:v>8192</c:v>
                </c:pt>
                <c:pt idx="22245">
                  <c:v>4096</c:v>
                </c:pt>
                <c:pt idx="22246">
                  <c:v>8192</c:v>
                </c:pt>
                <c:pt idx="22247">
                  <c:v>8192</c:v>
                </c:pt>
                <c:pt idx="22248">
                  <c:v>4096</c:v>
                </c:pt>
                <c:pt idx="22249">
                  <c:v>8192</c:v>
                </c:pt>
                <c:pt idx="22250">
                  <c:v>4096</c:v>
                </c:pt>
                <c:pt idx="22251">
                  <c:v>4096</c:v>
                </c:pt>
                <c:pt idx="22252">
                  <c:v>4096</c:v>
                </c:pt>
                <c:pt idx="22253">
                  <c:v>4096</c:v>
                </c:pt>
                <c:pt idx="22254">
                  <c:v>8192</c:v>
                </c:pt>
                <c:pt idx="22255">
                  <c:v>8192</c:v>
                </c:pt>
                <c:pt idx="22256">
                  <c:v>8192</c:v>
                </c:pt>
                <c:pt idx="22257">
                  <c:v>8192</c:v>
                </c:pt>
                <c:pt idx="22258">
                  <c:v>8192</c:v>
                </c:pt>
                <c:pt idx="22259">
                  <c:v>8192</c:v>
                </c:pt>
                <c:pt idx="22260">
                  <c:v>8192</c:v>
                </c:pt>
                <c:pt idx="22261">
                  <c:v>8192</c:v>
                </c:pt>
                <c:pt idx="22262">
                  <c:v>8192</c:v>
                </c:pt>
                <c:pt idx="22263">
                  <c:v>8192</c:v>
                </c:pt>
                <c:pt idx="22264">
                  <c:v>8192</c:v>
                </c:pt>
                <c:pt idx="22265">
                  <c:v>8192</c:v>
                </c:pt>
                <c:pt idx="22266">
                  <c:v>8192</c:v>
                </c:pt>
                <c:pt idx="22267">
                  <c:v>8192</c:v>
                </c:pt>
                <c:pt idx="22268">
                  <c:v>4096</c:v>
                </c:pt>
                <c:pt idx="22269">
                  <c:v>8192</c:v>
                </c:pt>
                <c:pt idx="22270">
                  <c:v>8192</c:v>
                </c:pt>
                <c:pt idx="22271">
                  <c:v>8192</c:v>
                </c:pt>
                <c:pt idx="22272">
                  <c:v>8192</c:v>
                </c:pt>
                <c:pt idx="22273">
                  <c:v>8192</c:v>
                </c:pt>
                <c:pt idx="22274">
                  <c:v>8192</c:v>
                </c:pt>
                <c:pt idx="22275">
                  <c:v>8192</c:v>
                </c:pt>
                <c:pt idx="22276">
                  <c:v>8192</c:v>
                </c:pt>
                <c:pt idx="22277">
                  <c:v>8192</c:v>
                </c:pt>
                <c:pt idx="22278">
                  <c:v>8192</c:v>
                </c:pt>
                <c:pt idx="22279">
                  <c:v>8192</c:v>
                </c:pt>
                <c:pt idx="22280">
                  <c:v>8192</c:v>
                </c:pt>
                <c:pt idx="22281">
                  <c:v>12288</c:v>
                </c:pt>
                <c:pt idx="22282">
                  <c:v>12288</c:v>
                </c:pt>
                <c:pt idx="22283">
                  <c:v>12288</c:v>
                </c:pt>
                <c:pt idx="22284">
                  <c:v>12288</c:v>
                </c:pt>
                <c:pt idx="22285">
                  <c:v>8192</c:v>
                </c:pt>
                <c:pt idx="22286">
                  <c:v>8192</c:v>
                </c:pt>
                <c:pt idx="22287">
                  <c:v>8192</c:v>
                </c:pt>
                <c:pt idx="22288">
                  <c:v>8192</c:v>
                </c:pt>
                <c:pt idx="22289">
                  <c:v>8192</c:v>
                </c:pt>
                <c:pt idx="22290">
                  <c:v>8192</c:v>
                </c:pt>
                <c:pt idx="22291">
                  <c:v>8192</c:v>
                </c:pt>
                <c:pt idx="22292">
                  <c:v>8192</c:v>
                </c:pt>
                <c:pt idx="22293">
                  <c:v>8192</c:v>
                </c:pt>
                <c:pt idx="22294">
                  <c:v>8192</c:v>
                </c:pt>
                <c:pt idx="22295">
                  <c:v>8192</c:v>
                </c:pt>
                <c:pt idx="22296">
                  <c:v>8192</c:v>
                </c:pt>
                <c:pt idx="22297">
                  <c:v>8192</c:v>
                </c:pt>
                <c:pt idx="22298">
                  <c:v>8192</c:v>
                </c:pt>
                <c:pt idx="22299">
                  <c:v>12288</c:v>
                </c:pt>
                <c:pt idx="22300">
                  <c:v>12288</c:v>
                </c:pt>
                <c:pt idx="22301">
                  <c:v>12288</c:v>
                </c:pt>
                <c:pt idx="22302">
                  <c:v>12288</c:v>
                </c:pt>
                <c:pt idx="22303">
                  <c:v>12288</c:v>
                </c:pt>
                <c:pt idx="22304">
                  <c:v>8192</c:v>
                </c:pt>
                <c:pt idx="22305">
                  <c:v>8192</c:v>
                </c:pt>
                <c:pt idx="22306">
                  <c:v>8192</c:v>
                </c:pt>
                <c:pt idx="22307">
                  <c:v>8192</c:v>
                </c:pt>
                <c:pt idx="22308">
                  <c:v>8192</c:v>
                </c:pt>
                <c:pt idx="22309">
                  <c:v>4096</c:v>
                </c:pt>
                <c:pt idx="22310">
                  <c:v>4096</c:v>
                </c:pt>
                <c:pt idx="22311">
                  <c:v>4096</c:v>
                </c:pt>
                <c:pt idx="22312">
                  <c:v>4096</c:v>
                </c:pt>
                <c:pt idx="22313">
                  <c:v>8192</c:v>
                </c:pt>
                <c:pt idx="22314">
                  <c:v>8192</c:v>
                </c:pt>
                <c:pt idx="22315">
                  <c:v>8192</c:v>
                </c:pt>
                <c:pt idx="22316">
                  <c:v>8192</c:v>
                </c:pt>
                <c:pt idx="22317">
                  <c:v>4096</c:v>
                </c:pt>
                <c:pt idx="22318">
                  <c:v>8192</c:v>
                </c:pt>
                <c:pt idx="22319">
                  <c:v>4096</c:v>
                </c:pt>
                <c:pt idx="22320">
                  <c:v>4096</c:v>
                </c:pt>
                <c:pt idx="22321">
                  <c:v>4096</c:v>
                </c:pt>
                <c:pt idx="22322">
                  <c:v>12288</c:v>
                </c:pt>
                <c:pt idx="22323">
                  <c:v>4096</c:v>
                </c:pt>
                <c:pt idx="22324">
                  <c:v>8192</c:v>
                </c:pt>
                <c:pt idx="22325">
                  <c:v>4096</c:v>
                </c:pt>
                <c:pt idx="22326">
                  <c:v>8192</c:v>
                </c:pt>
                <c:pt idx="22327">
                  <c:v>8192</c:v>
                </c:pt>
                <c:pt idx="22328">
                  <c:v>4096</c:v>
                </c:pt>
                <c:pt idx="22329">
                  <c:v>8192</c:v>
                </c:pt>
                <c:pt idx="22330">
                  <c:v>4096</c:v>
                </c:pt>
                <c:pt idx="22331">
                  <c:v>8192</c:v>
                </c:pt>
                <c:pt idx="22332">
                  <c:v>8192</c:v>
                </c:pt>
                <c:pt idx="22333">
                  <c:v>8192</c:v>
                </c:pt>
                <c:pt idx="22334">
                  <c:v>8192</c:v>
                </c:pt>
                <c:pt idx="22335">
                  <c:v>4096</c:v>
                </c:pt>
                <c:pt idx="22336">
                  <c:v>8192</c:v>
                </c:pt>
                <c:pt idx="22337">
                  <c:v>8192</c:v>
                </c:pt>
                <c:pt idx="22338">
                  <c:v>4096</c:v>
                </c:pt>
                <c:pt idx="22339">
                  <c:v>8192</c:v>
                </c:pt>
                <c:pt idx="22340">
                  <c:v>8192</c:v>
                </c:pt>
                <c:pt idx="22341">
                  <c:v>4096</c:v>
                </c:pt>
                <c:pt idx="22342">
                  <c:v>4096</c:v>
                </c:pt>
                <c:pt idx="22343">
                  <c:v>8192</c:v>
                </c:pt>
                <c:pt idx="22344">
                  <c:v>8192</c:v>
                </c:pt>
                <c:pt idx="22345">
                  <c:v>8192</c:v>
                </c:pt>
                <c:pt idx="22346">
                  <c:v>8192</c:v>
                </c:pt>
                <c:pt idx="22347">
                  <c:v>8192</c:v>
                </c:pt>
                <c:pt idx="22348">
                  <c:v>8192</c:v>
                </c:pt>
                <c:pt idx="22349">
                  <c:v>8192</c:v>
                </c:pt>
                <c:pt idx="22350">
                  <c:v>8192</c:v>
                </c:pt>
                <c:pt idx="22351">
                  <c:v>8192</c:v>
                </c:pt>
                <c:pt idx="22352">
                  <c:v>8192</c:v>
                </c:pt>
                <c:pt idx="22353">
                  <c:v>8192</c:v>
                </c:pt>
                <c:pt idx="22354">
                  <c:v>8192</c:v>
                </c:pt>
                <c:pt idx="22355">
                  <c:v>8192</c:v>
                </c:pt>
                <c:pt idx="22356">
                  <c:v>4096</c:v>
                </c:pt>
                <c:pt idx="22357">
                  <c:v>4096</c:v>
                </c:pt>
                <c:pt idx="22358">
                  <c:v>4096</c:v>
                </c:pt>
                <c:pt idx="22359">
                  <c:v>4096</c:v>
                </c:pt>
                <c:pt idx="22360">
                  <c:v>4096</c:v>
                </c:pt>
                <c:pt idx="22361">
                  <c:v>8192</c:v>
                </c:pt>
                <c:pt idx="22362">
                  <c:v>8192</c:v>
                </c:pt>
                <c:pt idx="22363">
                  <c:v>8192</c:v>
                </c:pt>
                <c:pt idx="22364">
                  <c:v>8192</c:v>
                </c:pt>
                <c:pt idx="22365">
                  <c:v>8192</c:v>
                </c:pt>
                <c:pt idx="22366">
                  <c:v>8192</c:v>
                </c:pt>
                <c:pt idx="22367">
                  <c:v>8192</c:v>
                </c:pt>
                <c:pt idx="22368">
                  <c:v>8192</c:v>
                </c:pt>
                <c:pt idx="22369">
                  <c:v>8192</c:v>
                </c:pt>
                <c:pt idx="22370">
                  <c:v>8192</c:v>
                </c:pt>
                <c:pt idx="22371">
                  <c:v>8192</c:v>
                </c:pt>
                <c:pt idx="22372">
                  <c:v>4096</c:v>
                </c:pt>
                <c:pt idx="22373">
                  <c:v>4096</c:v>
                </c:pt>
                <c:pt idx="22374">
                  <c:v>4096</c:v>
                </c:pt>
                <c:pt idx="22375">
                  <c:v>4096</c:v>
                </c:pt>
                <c:pt idx="22376">
                  <c:v>8192</c:v>
                </c:pt>
                <c:pt idx="22377">
                  <c:v>4096</c:v>
                </c:pt>
                <c:pt idx="22378">
                  <c:v>4096</c:v>
                </c:pt>
                <c:pt idx="22379">
                  <c:v>8192</c:v>
                </c:pt>
                <c:pt idx="22380">
                  <c:v>4096</c:v>
                </c:pt>
                <c:pt idx="22381">
                  <c:v>4096</c:v>
                </c:pt>
                <c:pt idx="22382">
                  <c:v>8192</c:v>
                </c:pt>
                <c:pt idx="22383">
                  <c:v>8192</c:v>
                </c:pt>
                <c:pt idx="22384">
                  <c:v>8192</c:v>
                </c:pt>
                <c:pt idx="22385">
                  <c:v>8192</c:v>
                </c:pt>
                <c:pt idx="22386">
                  <c:v>4096</c:v>
                </c:pt>
                <c:pt idx="22387">
                  <c:v>4096</c:v>
                </c:pt>
                <c:pt idx="22388">
                  <c:v>4096</c:v>
                </c:pt>
                <c:pt idx="22389">
                  <c:v>4096</c:v>
                </c:pt>
                <c:pt idx="22390">
                  <c:v>4096</c:v>
                </c:pt>
                <c:pt idx="22391">
                  <c:v>8192</c:v>
                </c:pt>
                <c:pt idx="22392">
                  <c:v>8192</c:v>
                </c:pt>
                <c:pt idx="22393">
                  <c:v>8192</c:v>
                </c:pt>
                <c:pt idx="22394">
                  <c:v>8192</c:v>
                </c:pt>
                <c:pt idx="22395">
                  <c:v>4096</c:v>
                </c:pt>
                <c:pt idx="22396">
                  <c:v>4096</c:v>
                </c:pt>
                <c:pt idx="22397">
                  <c:v>4096</c:v>
                </c:pt>
                <c:pt idx="22398">
                  <c:v>4096</c:v>
                </c:pt>
                <c:pt idx="22399">
                  <c:v>4096</c:v>
                </c:pt>
                <c:pt idx="22400">
                  <c:v>8192</c:v>
                </c:pt>
                <c:pt idx="22401">
                  <c:v>8192</c:v>
                </c:pt>
                <c:pt idx="22402">
                  <c:v>8192</c:v>
                </c:pt>
                <c:pt idx="22403">
                  <c:v>8192</c:v>
                </c:pt>
                <c:pt idx="22404">
                  <c:v>12288</c:v>
                </c:pt>
                <c:pt idx="22405">
                  <c:v>12288</c:v>
                </c:pt>
                <c:pt idx="22406">
                  <c:v>12288</c:v>
                </c:pt>
                <c:pt idx="22407">
                  <c:v>12288</c:v>
                </c:pt>
                <c:pt idx="22408">
                  <c:v>4096</c:v>
                </c:pt>
                <c:pt idx="22409">
                  <c:v>4096</c:v>
                </c:pt>
                <c:pt idx="22410">
                  <c:v>4096</c:v>
                </c:pt>
                <c:pt idx="22411">
                  <c:v>8192</c:v>
                </c:pt>
                <c:pt idx="22412">
                  <c:v>4096</c:v>
                </c:pt>
                <c:pt idx="22413">
                  <c:v>8192</c:v>
                </c:pt>
                <c:pt idx="22414">
                  <c:v>8192</c:v>
                </c:pt>
                <c:pt idx="22415">
                  <c:v>8192</c:v>
                </c:pt>
                <c:pt idx="22416">
                  <c:v>4096</c:v>
                </c:pt>
                <c:pt idx="22417">
                  <c:v>8192</c:v>
                </c:pt>
                <c:pt idx="22418">
                  <c:v>8192</c:v>
                </c:pt>
                <c:pt idx="22419">
                  <c:v>4096</c:v>
                </c:pt>
                <c:pt idx="22420">
                  <c:v>8192</c:v>
                </c:pt>
                <c:pt idx="22421">
                  <c:v>8192</c:v>
                </c:pt>
                <c:pt idx="22422">
                  <c:v>8192</c:v>
                </c:pt>
                <c:pt idx="22423">
                  <c:v>8192</c:v>
                </c:pt>
                <c:pt idx="22424">
                  <c:v>8192</c:v>
                </c:pt>
                <c:pt idx="22425">
                  <c:v>8192</c:v>
                </c:pt>
                <c:pt idx="22426">
                  <c:v>8192</c:v>
                </c:pt>
                <c:pt idx="22427">
                  <c:v>8192</c:v>
                </c:pt>
                <c:pt idx="22428">
                  <c:v>12288</c:v>
                </c:pt>
                <c:pt idx="22429">
                  <c:v>8192</c:v>
                </c:pt>
                <c:pt idx="22430">
                  <c:v>8192</c:v>
                </c:pt>
                <c:pt idx="22431">
                  <c:v>8192</c:v>
                </c:pt>
                <c:pt idx="22432">
                  <c:v>8192</c:v>
                </c:pt>
                <c:pt idx="22433">
                  <c:v>8192</c:v>
                </c:pt>
                <c:pt idx="22434">
                  <c:v>8192</c:v>
                </c:pt>
                <c:pt idx="22435">
                  <c:v>4096</c:v>
                </c:pt>
                <c:pt idx="22436">
                  <c:v>4096</c:v>
                </c:pt>
                <c:pt idx="22437">
                  <c:v>4096</c:v>
                </c:pt>
                <c:pt idx="22438">
                  <c:v>4096</c:v>
                </c:pt>
                <c:pt idx="22439">
                  <c:v>8192</c:v>
                </c:pt>
                <c:pt idx="22440">
                  <c:v>8192</c:v>
                </c:pt>
                <c:pt idx="22441">
                  <c:v>8192</c:v>
                </c:pt>
                <c:pt idx="22442">
                  <c:v>8192</c:v>
                </c:pt>
                <c:pt idx="22443">
                  <c:v>8192</c:v>
                </c:pt>
                <c:pt idx="22444">
                  <c:v>8192</c:v>
                </c:pt>
                <c:pt idx="22445">
                  <c:v>8192</c:v>
                </c:pt>
                <c:pt idx="22446">
                  <c:v>8192</c:v>
                </c:pt>
                <c:pt idx="22447">
                  <c:v>8192</c:v>
                </c:pt>
                <c:pt idx="22448">
                  <c:v>8192</c:v>
                </c:pt>
                <c:pt idx="22449">
                  <c:v>8192</c:v>
                </c:pt>
                <c:pt idx="22450">
                  <c:v>8192</c:v>
                </c:pt>
                <c:pt idx="22451">
                  <c:v>8192</c:v>
                </c:pt>
                <c:pt idx="22452">
                  <c:v>8192</c:v>
                </c:pt>
                <c:pt idx="22453">
                  <c:v>4096</c:v>
                </c:pt>
                <c:pt idx="22454">
                  <c:v>8192</c:v>
                </c:pt>
                <c:pt idx="22455">
                  <c:v>8192</c:v>
                </c:pt>
                <c:pt idx="22456">
                  <c:v>8192</c:v>
                </c:pt>
                <c:pt idx="22457">
                  <c:v>8192</c:v>
                </c:pt>
                <c:pt idx="22458">
                  <c:v>8192</c:v>
                </c:pt>
                <c:pt idx="22459">
                  <c:v>8192</c:v>
                </c:pt>
                <c:pt idx="22460">
                  <c:v>8192</c:v>
                </c:pt>
                <c:pt idx="22461">
                  <c:v>8192</c:v>
                </c:pt>
                <c:pt idx="22462">
                  <c:v>8192</c:v>
                </c:pt>
                <c:pt idx="22463">
                  <c:v>8192</c:v>
                </c:pt>
                <c:pt idx="22464">
                  <c:v>8192</c:v>
                </c:pt>
                <c:pt idx="22465">
                  <c:v>8192</c:v>
                </c:pt>
                <c:pt idx="22466">
                  <c:v>8192</c:v>
                </c:pt>
                <c:pt idx="22467">
                  <c:v>8192</c:v>
                </c:pt>
                <c:pt idx="22468">
                  <c:v>8192</c:v>
                </c:pt>
                <c:pt idx="22469">
                  <c:v>4096</c:v>
                </c:pt>
                <c:pt idx="22470">
                  <c:v>8192</c:v>
                </c:pt>
                <c:pt idx="22471">
                  <c:v>4096</c:v>
                </c:pt>
                <c:pt idx="22472">
                  <c:v>4096</c:v>
                </c:pt>
                <c:pt idx="22473">
                  <c:v>4096</c:v>
                </c:pt>
                <c:pt idx="22474">
                  <c:v>8192</c:v>
                </c:pt>
                <c:pt idx="22475">
                  <c:v>8192</c:v>
                </c:pt>
                <c:pt idx="22476">
                  <c:v>8192</c:v>
                </c:pt>
                <c:pt idx="22477">
                  <c:v>8192</c:v>
                </c:pt>
                <c:pt idx="22478">
                  <c:v>8192</c:v>
                </c:pt>
                <c:pt idx="22479">
                  <c:v>8192</c:v>
                </c:pt>
                <c:pt idx="22480">
                  <c:v>8192</c:v>
                </c:pt>
                <c:pt idx="22481">
                  <c:v>8192</c:v>
                </c:pt>
                <c:pt idx="22482">
                  <c:v>8192</c:v>
                </c:pt>
                <c:pt idx="22483">
                  <c:v>8192</c:v>
                </c:pt>
                <c:pt idx="22484">
                  <c:v>8192</c:v>
                </c:pt>
                <c:pt idx="22485">
                  <c:v>4096</c:v>
                </c:pt>
                <c:pt idx="22486">
                  <c:v>4096</c:v>
                </c:pt>
                <c:pt idx="22487">
                  <c:v>4096</c:v>
                </c:pt>
                <c:pt idx="22488">
                  <c:v>4096</c:v>
                </c:pt>
                <c:pt idx="22489">
                  <c:v>8192</c:v>
                </c:pt>
                <c:pt idx="22490">
                  <c:v>8192</c:v>
                </c:pt>
                <c:pt idx="22491">
                  <c:v>8192</c:v>
                </c:pt>
                <c:pt idx="22492">
                  <c:v>8192</c:v>
                </c:pt>
                <c:pt idx="22493">
                  <c:v>8192</c:v>
                </c:pt>
                <c:pt idx="22494">
                  <c:v>8192</c:v>
                </c:pt>
                <c:pt idx="22495">
                  <c:v>8192</c:v>
                </c:pt>
                <c:pt idx="22496">
                  <c:v>8192</c:v>
                </c:pt>
                <c:pt idx="22497">
                  <c:v>8192</c:v>
                </c:pt>
                <c:pt idx="22498">
                  <c:v>8192</c:v>
                </c:pt>
                <c:pt idx="22499">
                  <c:v>4096</c:v>
                </c:pt>
                <c:pt idx="22500">
                  <c:v>8192</c:v>
                </c:pt>
                <c:pt idx="22501">
                  <c:v>8192</c:v>
                </c:pt>
                <c:pt idx="22502">
                  <c:v>8192</c:v>
                </c:pt>
                <c:pt idx="22503">
                  <c:v>4096</c:v>
                </c:pt>
                <c:pt idx="22504">
                  <c:v>8192</c:v>
                </c:pt>
                <c:pt idx="22505">
                  <c:v>8192</c:v>
                </c:pt>
                <c:pt idx="22506">
                  <c:v>4096</c:v>
                </c:pt>
                <c:pt idx="22507">
                  <c:v>4096</c:v>
                </c:pt>
                <c:pt idx="22508">
                  <c:v>4096</c:v>
                </c:pt>
                <c:pt idx="22509">
                  <c:v>4096</c:v>
                </c:pt>
                <c:pt idx="22510">
                  <c:v>4096</c:v>
                </c:pt>
                <c:pt idx="22511">
                  <c:v>4096</c:v>
                </c:pt>
                <c:pt idx="22512">
                  <c:v>4096</c:v>
                </c:pt>
                <c:pt idx="22513">
                  <c:v>4096</c:v>
                </c:pt>
                <c:pt idx="22514">
                  <c:v>8192</c:v>
                </c:pt>
                <c:pt idx="22515">
                  <c:v>8192</c:v>
                </c:pt>
                <c:pt idx="22516">
                  <c:v>8192</c:v>
                </c:pt>
                <c:pt idx="22517">
                  <c:v>8192</c:v>
                </c:pt>
                <c:pt idx="22518">
                  <c:v>8192</c:v>
                </c:pt>
                <c:pt idx="22519">
                  <c:v>4096</c:v>
                </c:pt>
                <c:pt idx="22520">
                  <c:v>4096</c:v>
                </c:pt>
                <c:pt idx="22521">
                  <c:v>8192</c:v>
                </c:pt>
                <c:pt idx="22522">
                  <c:v>8192</c:v>
                </c:pt>
                <c:pt idx="22523">
                  <c:v>8192</c:v>
                </c:pt>
                <c:pt idx="22524">
                  <c:v>8192</c:v>
                </c:pt>
                <c:pt idx="22525">
                  <c:v>8192</c:v>
                </c:pt>
                <c:pt idx="22526">
                  <c:v>4096</c:v>
                </c:pt>
                <c:pt idx="22527">
                  <c:v>4096</c:v>
                </c:pt>
                <c:pt idx="22528">
                  <c:v>4096</c:v>
                </c:pt>
                <c:pt idx="22529">
                  <c:v>4096</c:v>
                </c:pt>
                <c:pt idx="22530">
                  <c:v>4096</c:v>
                </c:pt>
                <c:pt idx="22531">
                  <c:v>4096</c:v>
                </c:pt>
                <c:pt idx="22532">
                  <c:v>4096</c:v>
                </c:pt>
                <c:pt idx="22533">
                  <c:v>4096</c:v>
                </c:pt>
                <c:pt idx="22534">
                  <c:v>8192</c:v>
                </c:pt>
                <c:pt idx="22535">
                  <c:v>8192</c:v>
                </c:pt>
                <c:pt idx="22536">
                  <c:v>8192</c:v>
                </c:pt>
                <c:pt idx="22537">
                  <c:v>8192</c:v>
                </c:pt>
                <c:pt idx="22538">
                  <c:v>8192</c:v>
                </c:pt>
                <c:pt idx="22539">
                  <c:v>8192</c:v>
                </c:pt>
                <c:pt idx="22540">
                  <c:v>8192</c:v>
                </c:pt>
                <c:pt idx="22541">
                  <c:v>12288</c:v>
                </c:pt>
                <c:pt idx="22542">
                  <c:v>12288</c:v>
                </c:pt>
                <c:pt idx="22543">
                  <c:v>8192</c:v>
                </c:pt>
                <c:pt idx="22544">
                  <c:v>12288</c:v>
                </c:pt>
                <c:pt idx="22545">
                  <c:v>12288</c:v>
                </c:pt>
                <c:pt idx="22546">
                  <c:v>8192</c:v>
                </c:pt>
                <c:pt idx="22547">
                  <c:v>8192</c:v>
                </c:pt>
                <c:pt idx="22548">
                  <c:v>8192</c:v>
                </c:pt>
                <c:pt idx="22549">
                  <c:v>8192</c:v>
                </c:pt>
                <c:pt idx="22550">
                  <c:v>8192</c:v>
                </c:pt>
                <c:pt idx="22551">
                  <c:v>8192</c:v>
                </c:pt>
                <c:pt idx="22552">
                  <c:v>8192</c:v>
                </c:pt>
                <c:pt idx="22553">
                  <c:v>8192</c:v>
                </c:pt>
                <c:pt idx="22554">
                  <c:v>4096</c:v>
                </c:pt>
                <c:pt idx="22555">
                  <c:v>4096</c:v>
                </c:pt>
                <c:pt idx="22556">
                  <c:v>4096</c:v>
                </c:pt>
                <c:pt idx="22557">
                  <c:v>4096</c:v>
                </c:pt>
                <c:pt idx="22558">
                  <c:v>20480</c:v>
                </c:pt>
                <c:pt idx="22559">
                  <c:v>20480</c:v>
                </c:pt>
                <c:pt idx="22560">
                  <c:v>4096</c:v>
                </c:pt>
                <c:pt idx="22561">
                  <c:v>4096</c:v>
                </c:pt>
                <c:pt idx="22562">
                  <c:v>28672</c:v>
                </c:pt>
                <c:pt idx="22563">
                  <c:v>28672</c:v>
                </c:pt>
                <c:pt idx="22564">
                  <c:v>12288</c:v>
                </c:pt>
                <c:pt idx="22565">
                  <c:v>12288</c:v>
                </c:pt>
                <c:pt idx="22566">
                  <c:v>4096</c:v>
                </c:pt>
                <c:pt idx="22567">
                  <c:v>4096</c:v>
                </c:pt>
                <c:pt idx="22568">
                  <c:v>8192</c:v>
                </c:pt>
                <c:pt idx="22569">
                  <c:v>24576</c:v>
                </c:pt>
                <c:pt idx="22570">
                  <c:v>24576</c:v>
                </c:pt>
                <c:pt idx="22571">
                  <c:v>4096</c:v>
                </c:pt>
                <c:pt idx="22572">
                  <c:v>4096</c:v>
                </c:pt>
                <c:pt idx="22573">
                  <c:v>4096</c:v>
                </c:pt>
                <c:pt idx="22574">
                  <c:v>53248</c:v>
                </c:pt>
                <c:pt idx="22575">
                  <c:v>53248</c:v>
                </c:pt>
                <c:pt idx="22576">
                  <c:v>8192</c:v>
                </c:pt>
                <c:pt idx="22577">
                  <c:v>8192</c:v>
                </c:pt>
                <c:pt idx="22578">
                  <c:v>20480</c:v>
                </c:pt>
                <c:pt idx="22579">
                  <c:v>4096</c:v>
                </c:pt>
                <c:pt idx="22580">
                  <c:v>28672</c:v>
                </c:pt>
                <c:pt idx="22581">
                  <c:v>12288</c:v>
                </c:pt>
                <c:pt idx="22582">
                  <c:v>4096</c:v>
                </c:pt>
                <c:pt idx="22583">
                  <c:v>24576</c:v>
                </c:pt>
                <c:pt idx="22584">
                  <c:v>4096</c:v>
                </c:pt>
                <c:pt idx="22585">
                  <c:v>4096</c:v>
                </c:pt>
                <c:pt idx="22586">
                  <c:v>53248</c:v>
                </c:pt>
                <c:pt idx="22587">
                  <c:v>8192</c:v>
                </c:pt>
                <c:pt idx="22588">
                  <c:v>20480</c:v>
                </c:pt>
                <c:pt idx="22589">
                  <c:v>4096</c:v>
                </c:pt>
                <c:pt idx="22590">
                  <c:v>28672</c:v>
                </c:pt>
                <c:pt idx="22591">
                  <c:v>12288</c:v>
                </c:pt>
                <c:pt idx="22592">
                  <c:v>4096</c:v>
                </c:pt>
                <c:pt idx="22593">
                  <c:v>24576</c:v>
                </c:pt>
                <c:pt idx="22594">
                  <c:v>4096</c:v>
                </c:pt>
                <c:pt idx="22595">
                  <c:v>53248</c:v>
                </c:pt>
                <c:pt idx="22596">
                  <c:v>8192</c:v>
                </c:pt>
                <c:pt idx="22597">
                  <c:v>8192</c:v>
                </c:pt>
                <c:pt idx="22598">
                  <c:v>8192</c:v>
                </c:pt>
                <c:pt idx="22599">
                  <c:v>8192</c:v>
                </c:pt>
                <c:pt idx="22600">
                  <c:v>8192</c:v>
                </c:pt>
                <c:pt idx="22601">
                  <c:v>8192</c:v>
                </c:pt>
                <c:pt idx="22602">
                  <c:v>8192</c:v>
                </c:pt>
                <c:pt idx="22603">
                  <c:v>12288</c:v>
                </c:pt>
                <c:pt idx="22604">
                  <c:v>8192</c:v>
                </c:pt>
                <c:pt idx="22605">
                  <c:v>8192</c:v>
                </c:pt>
                <c:pt idx="22606">
                  <c:v>8192</c:v>
                </c:pt>
                <c:pt idx="22607">
                  <c:v>8192</c:v>
                </c:pt>
                <c:pt idx="22608">
                  <c:v>8192</c:v>
                </c:pt>
                <c:pt idx="22609">
                  <c:v>4096</c:v>
                </c:pt>
                <c:pt idx="22610">
                  <c:v>4096</c:v>
                </c:pt>
                <c:pt idx="22611">
                  <c:v>4096</c:v>
                </c:pt>
                <c:pt idx="22612">
                  <c:v>4096</c:v>
                </c:pt>
                <c:pt idx="22613">
                  <c:v>8192</c:v>
                </c:pt>
                <c:pt idx="22614">
                  <c:v>8192</c:v>
                </c:pt>
                <c:pt idx="22615">
                  <c:v>8192</c:v>
                </c:pt>
                <c:pt idx="22616">
                  <c:v>8192</c:v>
                </c:pt>
                <c:pt idx="22617">
                  <c:v>8192</c:v>
                </c:pt>
                <c:pt idx="22618">
                  <c:v>8192</c:v>
                </c:pt>
                <c:pt idx="22619">
                  <c:v>8192</c:v>
                </c:pt>
                <c:pt idx="22620">
                  <c:v>8192</c:v>
                </c:pt>
                <c:pt idx="22621">
                  <c:v>8192</c:v>
                </c:pt>
                <c:pt idx="22622">
                  <c:v>4096</c:v>
                </c:pt>
                <c:pt idx="22623">
                  <c:v>8192</c:v>
                </c:pt>
                <c:pt idx="22624">
                  <c:v>4096</c:v>
                </c:pt>
                <c:pt idx="22625">
                  <c:v>8192</c:v>
                </c:pt>
                <c:pt idx="22626">
                  <c:v>8192</c:v>
                </c:pt>
                <c:pt idx="22627">
                  <c:v>8192</c:v>
                </c:pt>
                <c:pt idx="22628">
                  <c:v>20480</c:v>
                </c:pt>
                <c:pt idx="22629">
                  <c:v>4096</c:v>
                </c:pt>
                <c:pt idx="22630">
                  <c:v>8192</c:v>
                </c:pt>
                <c:pt idx="22631">
                  <c:v>8192</c:v>
                </c:pt>
                <c:pt idx="22632">
                  <c:v>8192</c:v>
                </c:pt>
                <c:pt idx="22633">
                  <c:v>8192</c:v>
                </c:pt>
                <c:pt idx="22634">
                  <c:v>4096</c:v>
                </c:pt>
                <c:pt idx="22635">
                  <c:v>8192</c:v>
                </c:pt>
                <c:pt idx="22636">
                  <c:v>8192</c:v>
                </c:pt>
                <c:pt idx="22637">
                  <c:v>8192</c:v>
                </c:pt>
                <c:pt idx="22638">
                  <c:v>8192</c:v>
                </c:pt>
                <c:pt idx="22639">
                  <c:v>4096</c:v>
                </c:pt>
                <c:pt idx="22640">
                  <c:v>4096</c:v>
                </c:pt>
                <c:pt idx="22641">
                  <c:v>4096</c:v>
                </c:pt>
                <c:pt idx="22642">
                  <c:v>4096</c:v>
                </c:pt>
                <c:pt idx="22643">
                  <c:v>12288</c:v>
                </c:pt>
                <c:pt idx="22644">
                  <c:v>8192</c:v>
                </c:pt>
                <c:pt idx="22645">
                  <c:v>12288</c:v>
                </c:pt>
                <c:pt idx="22646">
                  <c:v>12288</c:v>
                </c:pt>
                <c:pt idx="22647">
                  <c:v>12288</c:v>
                </c:pt>
                <c:pt idx="22648">
                  <c:v>12288</c:v>
                </c:pt>
                <c:pt idx="22649">
                  <c:v>24576</c:v>
                </c:pt>
                <c:pt idx="22650">
                  <c:v>8192</c:v>
                </c:pt>
                <c:pt idx="22651">
                  <c:v>28672</c:v>
                </c:pt>
                <c:pt idx="22652">
                  <c:v>4096</c:v>
                </c:pt>
                <c:pt idx="22653">
                  <c:v>53248</c:v>
                </c:pt>
                <c:pt idx="22654">
                  <c:v>4096</c:v>
                </c:pt>
                <c:pt idx="22655">
                  <c:v>8192</c:v>
                </c:pt>
                <c:pt idx="22656">
                  <c:v>8192</c:v>
                </c:pt>
                <c:pt idx="22657">
                  <c:v>8192</c:v>
                </c:pt>
                <c:pt idx="22658">
                  <c:v>8192</c:v>
                </c:pt>
                <c:pt idx="22659">
                  <c:v>8192</c:v>
                </c:pt>
                <c:pt idx="22660">
                  <c:v>8192</c:v>
                </c:pt>
                <c:pt idx="22661">
                  <c:v>8192</c:v>
                </c:pt>
                <c:pt idx="22662">
                  <c:v>12288</c:v>
                </c:pt>
                <c:pt idx="22663">
                  <c:v>8192</c:v>
                </c:pt>
                <c:pt idx="22664">
                  <c:v>8192</c:v>
                </c:pt>
                <c:pt idx="22665">
                  <c:v>8192</c:v>
                </c:pt>
                <c:pt idx="22666">
                  <c:v>8192</c:v>
                </c:pt>
                <c:pt idx="22667">
                  <c:v>8192</c:v>
                </c:pt>
                <c:pt idx="22668">
                  <c:v>8192</c:v>
                </c:pt>
                <c:pt idx="22669">
                  <c:v>8192</c:v>
                </c:pt>
                <c:pt idx="22670">
                  <c:v>8192</c:v>
                </c:pt>
                <c:pt idx="22671">
                  <c:v>8192</c:v>
                </c:pt>
                <c:pt idx="22672">
                  <c:v>8192</c:v>
                </c:pt>
                <c:pt idx="22673">
                  <c:v>8192</c:v>
                </c:pt>
                <c:pt idx="22674">
                  <c:v>8192</c:v>
                </c:pt>
                <c:pt idx="22675">
                  <c:v>8192</c:v>
                </c:pt>
                <c:pt idx="22676">
                  <c:v>8192</c:v>
                </c:pt>
                <c:pt idx="22677">
                  <c:v>8192</c:v>
                </c:pt>
                <c:pt idx="22678">
                  <c:v>8192</c:v>
                </c:pt>
                <c:pt idx="22679">
                  <c:v>8192</c:v>
                </c:pt>
                <c:pt idx="22680">
                  <c:v>8192</c:v>
                </c:pt>
                <c:pt idx="22681">
                  <c:v>8192</c:v>
                </c:pt>
                <c:pt idx="22682">
                  <c:v>8192</c:v>
                </c:pt>
                <c:pt idx="22683">
                  <c:v>8192</c:v>
                </c:pt>
                <c:pt idx="22684">
                  <c:v>8192</c:v>
                </c:pt>
                <c:pt idx="22685">
                  <c:v>8192</c:v>
                </c:pt>
                <c:pt idx="22686">
                  <c:v>8192</c:v>
                </c:pt>
                <c:pt idx="22687">
                  <c:v>4096</c:v>
                </c:pt>
                <c:pt idx="22688">
                  <c:v>4096</c:v>
                </c:pt>
                <c:pt idx="22689">
                  <c:v>4096</c:v>
                </c:pt>
                <c:pt idx="22690">
                  <c:v>4096</c:v>
                </c:pt>
                <c:pt idx="22691">
                  <c:v>8192</c:v>
                </c:pt>
                <c:pt idx="22692">
                  <c:v>8192</c:v>
                </c:pt>
                <c:pt idx="22693">
                  <c:v>8192</c:v>
                </c:pt>
                <c:pt idx="22694">
                  <c:v>8192</c:v>
                </c:pt>
                <c:pt idx="22695">
                  <c:v>8192</c:v>
                </c:pt>
                <c:pt idx="22696">
                  <c:v>8192</c:v>
                </c:pt>
                <c:pt idx="22697">
                  <c:v>8192</c:v>
                </c:pt>
                <c:pt idx="22698">
                  <c:v>8192</c:v>
                </c:pt>
                <c:pt idx="22699">
                  <c:v>8192</c:v>
                </c:pt>
                <c:pt idx="22700">
                  <c:v>8192</c:v>
                </c:pt>
                <c:pt idx="22701">
                  <c:v>8192</c:v>
                </c:pt>
                <c:pt idx="22702">
                  <c:v>8192</c:v>
                </c:pt>
                <c:pt idx="22703">
                  <c:v>8192</c:v>
                </c:pt>
                <c:pt idx="22704">
                  <c:v>8192</c:v>
                </c:pt>
                <c:pt idx="22705">
                  <c:v>8192</c:v>
                </c:pt>
                <c:pt idx="22706">
                  <c:v>8192</c:v>
                </c:pt>
                <c:pt idx="22707">
                  <c:v>8192</c:v>
                </c:pt>
                <c:pt idx="22708">
                  <c:v>8192</c:v>
                </c:pt>
                <c:pt idx="22709">
                  <c:v>8192</c:v>
                </c:pt>
                <c:pt idx="22710">
                  <c:v>8192</c:v>
                </c:pt>
                <c:pt idx="22711">
                  <c:v>4096</c:v>
                </c:pt>
                <c:pt idx="22712">
                  <c:v>8192</c:v>
                </c:pt>
                <c:pt idx="22713">
                  <c:v>8192</c:v>
                </c:pt>
                <c:pt idx="22714">
                  <c:v>8192</c:v>
                </c:pt>
                <c:pt idx="22715">
                  <c:v>8192</c:v>
                </c:pt>
                <c:pt idx="22716">
                  <c:v>8192</c:v>
                </c:pt>
                <c:pt idx="22717">
                  <c:v>4096</c:v>
                </c:pt>
                <c:pt idx="22718">
                  <c:v>4096</c:v>
                </c:pt>
                <c:pt idx="22719">
                  <c:v>4096</c:v>
                </c:pt>
                <c:pt idx="22720">
                  <c:v>4096</c:v>
                </c:pt>
                <c:pt idx="22721">
                  <c:v>4096</c:v>
                </c:pt>
                <c:pt idx="22722">
                  <c:v>4096</c:v>
                </c:pt>
                <c:pt idx="22723">
                  <c:v>4096</c:v>
                </c:pt>
                <c:pt idx="22724">
                  <c:v>4096</c:v>
                </c:pt>
                <c:pt idx="22725">
                  <c:v>8192</c:v>
                </c:pt>
                <c:pt idx="22726">
                  <c:v>8192</c:v>
                </c:pt>
                <c:pt idx="22727">
                  <c:v>8192</c:v>
                </c:pt>
                <c:pt idx="22728">
                  <c:v>8192</c:v>
                </c:pt>
                <c:pt idx="22729">
                  <c:v>8192</c:v>
                </c:pt>
                <c:pt idx="22730">
                  <c:v>8192</c:v>
                </c:pt>
                <c:pt idx="22731">
                  <c:v>8192</c:v>
                </c:pt>
                <c:pt idx="22732">
                  <c:v>8192</c:v>
                </c:pt>
                <c:pt idx="22733">
                  <c:v>4096</c:v>
                </c:pt>
                <c:pt idx="22734">
                  <c:v>4096</c:v>
                </c:pt>
                <c:pt idx="22735">
                  <c:v>8192</c:v>
                </c:pt>
                <c:pt idx="22736">
                  <c:v>8192</c:v>
                </c:pt>
                <c:pt idx="22737">
                  <c:v>8192</c:v>
                </c:pt>
                <c:pt idx="22738">
                  <c:v>8192</c:v>
                </c:pt>
                <c:pt idx="22739">
                  <c:v>8192</c:v>
                </c:pt>
                <c:pt idx="22740">
                  <c:v>8192</c:v>
                </c:pt>
                <c:pt idx="22741">
                  <c:v>8192</c:v>
                </c:pt>
                <c:pt idx="22742">
                  <c:v>8192</c:v>
                </c:pt>
                <c:pt idx="22743">
                  <c:v>8192</c:v>
                </c:pt>
                <c:pt idx="22744">
                  <c:v>8192</c:v>
                </c:pt>
                <c:pt idx="22745">
                  <c:v>4096</c:v>
                </c:pt>
                <c:pt idx="22746">
                  <c:v>4096</c:v>
                </c:pt>
                <c:pt idx="22747">
                  <c:v>4096</c:v>
                </c:pt>
                <c:pt idx="22748">
                  <c:v>4096</c:v>
                </c:pt>
                <c:pt idx="22749">
                  <c:v>4096</c:v>
                </c:pt>
                <c:pt idx="22750">
                  <c:v>4096</c:v>
                </c:pt>
                <c:pt idx="22751">
                  <c:v>4096</c:v>
                </c:pt>
                <c:pt idx="22752">
                  <c:v>4096</c:v>
                </c:pt>
                <c:pt idx="22753">
                  <c:v>8192</c:v>
                </c:pt>
                <c:pt idx="22754">
                  <c:v>8192</c:v>
                </c:pt>
                <c:pt idx="22755">
                  <c:v>8192</c:v>
                </c:pt>
                <c:pt idx="22756">
                  <c:v>8192</c:v>
                </c:pt>
                <c:pt idx="22757">
                  <c:v>8192</c:v>
                </c:pt>
                <c:pt idx="22758">
                  <c:v>8192</c:v>
                </c:pt>
                <c:pt idx="22759">
                  <c:v>8192</c:v>
                </c:pt>
                <c:pt idx="22760">
                  <c:v>8192</c:v>
                </c:pt>
                <c:pt idx="22761">
                  <c:v>8192</c:v>
                </c:pt>
                <c:pt idx="22762">
                  <c:v>8192</c:v>
                </c:pt>
                <c:pt idx="22763">
                  <c:v>8192</c:v>
                </c:pt>
                <c:pt idx="22764">
                  <c:v>8192</c:v>
                </c:pt>
                <c:pt idx="22765">
                  <c:v>4096</c:v>
                </c:pt>
                <c:pt idx="22766">
                  <c:v>8192</c:v>
                </c:pt>
                <c:pt idx="22767">
                  <c:v>8192</c:v>
                </c:pt>
                <c:pt idx="22768">
                  <c:v>8192</c:v>
                </c:pt>
                <c:pt idx="22769">
                  <c:v>8192</c:v>
                </c:pt>
                <c:pt idx="22770">
                  <c:v>8192</c:v>
                </c:pt>
                <c:pt idx="22771">
                  <c:v>8192</c:v>
                </c:pt>
                <c:pt idx="22772">
                  <c:v>4096</c:v>
                </c:pt>
                <c:pt idx="22773">
                  <c:v>8192</c:v>
                </c:pt>
                <c:pt idx="22774">
                  <c:v>8192</c:v>
                </c:pt>
                <c:pt idx="22775">
                  <c:v>16384</c:v>
                </c:pt>
                <c:pt idx="22776">
                  <c:v>16384</c:v>
                </c:pt>
                <c:pt idx="22777">
                  <c:v>4096</c:v>
                </c:pt>
                <c:pt idx="22778">
                  <c:v>4096</c:v>
                </c:pt>
                <c:pt idx="22779">
                  <c:v>12288</c:v>
                </c:pt>
                <c:pt idx="22780">
                  <c:v>12288</c:v>
                </c:pt>
                <c:pt idx="22781">
                  <c:v>24576</c:v>
                </c:pt>
                <c:pt idx="22782">
                  <c:v>24576</c:v>
                </c:pt>
                <c:pt idx="22783">
                  <c:v>20480</c:v>
                </c:pt>
                <c:pt idx="22784">
                  <c:v>20480</c:v>
                </c:pt>
                <c:pt idx="22785">
                  <c:v>4096</c:v>
                </c:pt>
                <c:pt idx="22786">
                  <c:v>4096</c:v>
                </c:pt>
                <c:pt idx="22787">
                  <c:v>16384</c:v>
                </c:pt>
                <c:pt idx="22788">
                  <c:v>4096</c:v>
                </c:pt>
                <c:pt idx="22789">
                  <c:v>12288</c:v>
                </c:pt>
                <c:pt idx="22790">
                  <c:v>24576</c:v>
                </c:pt>
                <c:pt idx="22791">
                  <c:v>20480</c:v>
                </c:pt>
                <c:pt idx="22792">
                  <c:v>4096</c:v>
                </c:pt>
                <c:pt idx="22793">
                  <c:v>16384</c:v>
                </c:pt>
                <c:pt idx="22794">
                  <c:v>4096</c:v>
                </c:pt>
                <c:pt idx="22795">
                  <c:v>12288</c:v>
                </c:pt>
                <c:pt idx="22796">
                  <c:v>24576</c:v>
                </c:pt>
                <c:pt idx="22797">
                  <c:v>20480</c:v>
                </c:pt>
                <c:pt idx="22798">
                  <c:v>4096</c:v>
                </c:pt>
                <c:pt idx="22799">
                  <c:v>8192</c:v>
                </c:pt>
                <c:pt idx="22800">
                  <c:v>8192</c:v>
                </c:pt>
                <c:pt idx="22801">
                  <c:v>8192</c:v>
                </c:pt>
                <c:pt idx="22802">
                  <c:v>8192</c:v>
                </c:pt>
                <c:pt idx="22803">
                  <c:v>8192</c:v>
                </c:pt>
                <c:pt idx="22804">
                  <c:v>4096</c:v>
                </c:pt>
                <c:pt idx="22805">
                  <c:v>4096</c:v>
                </c:pt>
                <c:pt idx="22806">
                  <c:v>4096</c:v>
                </c:pt>
                <c:pt idx="22807">
                  <c:v>4096</c:v>
                </c:pt>
                <c:pt idx="22808">
                  <c:v>8192</c:v>
                </c:pt>
                <c:pt idx="22809">
                  <c:v>8192</c:v>
                </c:pt>
                <c:pt idx="22810">
                  <c:v>8192</c:v>
                </c:pt>
                <c:pt idx="22811">
                  <c:v>8192</c:v>
                </c:pt>
                <c:pt idx="22812">
                  <c:v>8192</c:v>
                </c:pt>
                <c:pt idx="22813">
                  <c:v>12288</c:v>
                </c:pt>
                <c:pt idx="22814">
                  <c:v>12288</c:v>
                </c:pt>
                <c:pt idx="22815">
                  <c:v>12288</c:v>
                </c:pt>
                <c:pt idx="22816">
                  <c:v>12288</c:v>
                </c:pt>
                <c:pt idx="22817">
                  <c:v>16384</c:v>
                </c:pt>
                <c:pt idx="22818">
                  <c:v>12288</c:v>
                </c:pt>
                <c:pt idx="22819">
                  <c:v>12288</c:v>
                </c:pt>
                <c:pt idx="22820">
                  <c:v>12288</c:v>
                </c:pt>
                <c:pt idx="22821">
                  <c:v>12288</c:v>
                </c:pt>
                <c:pt idx="22822">
                  <c:v>12288</c:v>
                </c:pt>
                <c:pt idx="22823">
                  <c:v>4096</c:v>
                </c:pt>
                <c:pt idx="22824">
                  <c:v>4096</c:v>
                </c:pt>
                <c:pt idx="22825">
                  <c:v>4096</c:v>
                </c:pt>
                <c:pt idx="22826">
                  <c:v>4096</c:v>
                </c:pt>
                <c:pt idx="22827">
                  <c:v>4096</c:v>
                </c:pt>
                <c:pt idx="22828">
                  <c:v>4096</c:v>
                </c:pt>
                <c:pt idx="22829">
                  <c:v>8192</c:v>
                </c:pt>
                <c:pt idx="22830">
                  <c:v>8192</c:v>
                </c:pt>
                <c:pt idx="22831">
                  <c:v>4096</c:v>
                </c:pt>
                <c:pt idx="22832">
                  <c:v>8192</c:v>
                </c:pt>
                <c:pt idx="22833">
                  <c:v>4096</c:v>
                </c:pt>
                <c:pt idx="22834">
                  <c:v>8192</c:v>
                </c:pt>
                <c:pt idx="22835">
                  <c:v>4096</c:v>
                </c:pt>
                <c:pt idx="22836">
                  <c:v>4096</c:v>
                </c:pt>
                <c:pt idx="22837">
                  <c:v>8192</c:v>
                </c:pt>
                <c:pt idx="22838">
                  <c:v>8192</c:v>
                </c:pt>
                <c:pt idx="22839">
                  <c:v>8192</c:v>
                </c:pt>
                <c:pt idx="22840">
                  <c:v>8192</c:v>
                </c:pt>
                <c:pt idx="22841">
                  <c:v>4096</c:v>
                </c:pt>
                <c:pt idx="22842">
                  <c:v>12288</c:v>
                </c:pt>
                <c:pt idx="22843">
                  <c:v>8192</c:v>
                </c:pt>
                <c:pt idx="22844">
                  <c:v>4096</c:v>
                </c:pt>
                <c:pt idx="22845">
                  <c:v>24576</c:v>
                </c:pt>
                <c:pt idx="22846">
                  <c:v>8192</c:v>
                </c:pt>
                <c:pt idx="22847">
                  <c:v>8192</c:v>
                </c:pt>
                <c:pt idx="22848">
                  <c:v>8192</c:v>
                </c:pt>
                <c:pt idx="22849">
                  <c:v>8192</c:v>
                </c:pt>
                <c:pt idx="22850">
                  <c:v>4096</c:v>
                </c:pt>
                <c:pt idx="22851">
                  <c:v>8192</c:v>
                </c:pt>
                <c:pt idx="22852">
                  <c:v>8192</c:v>
                </c:pt>
                <c:pt idx="22853">
                  <c:v>8192</c:v>
                </c:pt>
                <c:pt idx="22854">
                  <c:v>8192</c:v>
                </c:pt>
                <c:pt idx="22855">
                  <c:v>8192</c:v>
                </c:pt>
                <c:pt idx="22856">
                  <c:v>20480</c:v>
                </c:pt>
                <c:pt idx="22857">
                  <c:v>8192</c:v>
                </c:pt>
                <c:pt idx="22858">
                  <c:v>8192</c:v>
                </c:pt>
                <c:pt idx="22859">
                  <c:v>8192</c:v>
                </c:pt>
                <c:pt idx="22860">
                  <c:v>8192</c:v>
                </c:pt>
                <c:pt idx="22861">
                  <c:v>12288</c:v>
                </c:pt>
                <c:pt idx="22862">
                  <c:v>12288</c:v>
                </c:pt>
                <c:pt idx="22863">
                  <c:v>12288</c:v>
                </c:pt>
                <c:pt idx="22864">
                  <c:v>12288</c:v>
                </c:pt>
                <c:pt idx="22865">
                  <c:v>8192</c:v>
                </c:pt>
                <c:pt idx="22866">
                  <c:v>8192</c:v>
                </c:pt>
                <c:pt idx="22867">
                  <c:v>8192</c:v>
                </c:pt>
                <c:pt idx="22868">
                  <c:v>8192</c:v>
                </c:pt>
                <c:pt idx="22869">
                  <c:v>8192</c:v>
                </c:pt>
                <c:pt idx="22870">
                  <c:v>8192</c:v>
                </c:pt>
                <c:pt idx="22871">
                  <c:v>8192</c:v>
                </c:pt>
                <c:pt idx="22872">
                  <c:v>8192</c:v>
                </c:pt>
                <c:pt idx="22873">
                  <c:v>8192</c:v>
                </c:pt>
                <c:pt idx="22874">
                  <c:v>8192</c:v>
                </c:pt>
                <c:pt idx="22875">
                  <c:v>8192</c:v>
                </c:pt>
                <c:pt idx="22876">
                  <c:v>8192</c:v>
                </c:pt>
                <c:pt idx="22877">
                  <c:v>12288</c:v>
                </c:pt>
                <c:pt idx="22878">
                  <c:v>8192</c:v>
                </c:pt>
                <c:pt idx="22879">
                  <c:v>8192</c:v>
                </c:pt>
                <c:pt idx="22880">
                  <c:v>8192</c:v>
                </c:pt>
                <c:pt idx="22881">
                  <c:v>8192</c:v>
                </c:pt>
                <c:pt idx="22882">
                  <c:v>8192</c:v>
                </c:pt>
                <c:pt idx="22883">
                  <c:v>8192</c:v>
                </c:pt>
                <c:pt idx="22884">
                  <c:v>8192</c:v>
                </c:pt>
                <c:pt idx="22885">
                  <c:v>8192</c:v>
                </c:pt>
                <c:pt idx="22886">
                  <c:v>8192</c:v>
                </c:pt>
                <c:pt idx="22887">
                  <c:v>8192</c:v>
                </c:pt>
                <c:pt idx="22888">
                  <c:v>8192</c:v>
                </c:pt>
                <c:pt idx="22889">
                  <c:v>8192</c:v>
                </c:pt>
                <c:pt idx="22890">
                  <c:v>8192</c:v>
                </c:pt>
                <c:pt idx="22891">
                  <c:v>8192</c:v>
                </c:pt>
                <c:pt idx="22892">
                  <c:v>12288</c:v>
                </c:pt>
                <c:pt idx="22893">
                  <c:v>8192</c:v>
                </c:pt>
                <c:pt idx="22894">
                  <c:v>8192</c:v>
                </c:pt>
                <c:pt idx="22895">
                  <c:v>8192</c:v>
                </c:pt>
                <c:pt idx="22896">
                  <c:v>8192</c:v>
                </c:pt>
                <c:pt idx="22897">
                  <c:v>8192</c:v>
                </c:pt>
                <c:pt idx="22898">
                  <c:v>8192</c:v>
                </c:pt>
                <c:pt idx="22899">
                  <c:v>8192</c:v>
                </c:pt>
                <c:pt idx="22900">
                  <c:v>8192</c:v>
                </c:pt>
                <c:pt idx="22901">
                  <c:v>8192</c:v>
                </c:pt>
                <c:pt idx="22902">
                  <c:v>8192</c:v>
                </c:pt>
                <c:pt idx="22903">
                  <c:v>8192</c:v>
                </c:pt>
                <c:pt idx="22904">
                  <c:v>8192</c:v>
                </c:pt>
                <c:pt idx="22905">
                  <c:v>8192</c:v>
                </c:pt>
                <c:pt idx="22906">
                  <c:v>8192</c:v>
                </c:pt>
                <c:pt idx="22907">
                  <c:v>8192</c:v>
                </c:pt>
                <c:pt idx="22908">
                  <c:v>8192</c:v>
                </c:pt>
                <c:pt idx="22909">
                  <c:v>8192</c:v>
                </c:pt>
                <c:pt idx="22910">
                  <c:v>8192</c:v>
                </c:pt>
                <c:pt idx="22911">
                  <c:v>8192</c:v>
                </c:pt>
                <c:pt idx="22912">
                  <c:v>8192</c:v>
                </c:pt>
                <c:pt idx="22913">
                  <c:v>8192</c:v>
                </c:pt>
                <c:pt idx="22914">
                  <c:v>8192</c:v>
                </c:pt>
                <c:pt idx="22915">
                  <c:v>4096</c:v>
                </c:pt>
                <c:pt idx="22916">
                  <c:v>8192</c:v>
                </c:pt>
                <c:pt idx="22917">
                  <c:v>4096</c:v>
                </c:pt>
                <c:pt idx="22918">
                  <c:v>8192</c:v>
                </c:pt>
                <c:pt idx="22919">
                  <c:v>4096</c:v>
                </c:pt>
                <c:pt idx="22920">
                  <c:v>8192</c:v>
                </c:pt>
                <c:pt idx="22921">
                  <c:v>8192</c:v>
                </c:pt>
                <c:pt idx="22922">
                  <c:v>8192</c:v>
                </c:pt>
                <c:pt idx="22923">
                  <c:v>4096</c:v>
                </c:pt>
                <c:pt idx="22924">
                  <c:v>4096</c:v>
                </c:pt>
                <c:pt idx="22925">
                  <c:v>4096</c:v>
                </c:pt>
                <c:pt idx="22926">
                  <c:v>4096</c:v>
                </c:pt>
                <c:pt idx="22927">
                  <c:v>4096</c:v>
                </c:pt>
                <c:pt idx="22928">
                  <c:v>8192</c:v>
                </c:pt>
                <c:pt idx="22929">
                  <c:v>8192</c:v>
                </c:pt>
                <c:pt idx="22930">
                  <c:v>8192</c:v>
                </c:pt>
                <c:pt idx="22931">
                  <c:v>8192</c:v>
                </c:pt>
                <c:pt idx="22932">
                  <c:v>8192</c:v>
                </c:pt>
                <c:pt idx="22933">
                  <c:v>8192</c:v>
                </c:pt>
                <c:pt idx="22934">
                  <c:v>8192</c:v>
                </c:pt>
                <c:pt idx="22935">
                  <c:v>8192</c:v>
                </c:pt>
                <c:pt idx="22936">
                  <c:v>4096</c:v>
                </c:pt>
                <c:pt idx="22937">
                  <c:v>4096</c:v>
                </c:pt>
                <c:pt idx="22938">
                  <c:v>4096</c:v>
                </c:pt>
                <c:pt idx="22939">
                  <c:v>4096</c:v>
                </c:pt>
                <c:pt idx="22940">
                  <c:v>8192</c:v>
                </c:pt>
                <c:pt idx="22941">
                  <c:v>8192</c:v>
                </c:pt>
                <c:pt idx="22942">
                  <c:v>8192</c:v>
                </c:pt>
                <c:pt idx="22943">
                  <c:v>4096</c:v>
                </c:pt>
                <c:pt idx="22944">
                  <c:v>8192</c:v>
                </c:pt>
                <c:pt idx="22945">
                  <c:v>4096</c:v>
                </c:pt>
                <c:pt idx="22946">
                  <c:v>8192</c:v>
                </c:pt>
                <c:pt idx="22947">
                  <c:v>8192</c:v>
                </c:pt>
                <c:pt idx="22948">
                  <c:v>8192</c:v>
                </c:pt>
                <c:pt idx="22949">
                  <c:v>8192</c:v>
                </c:pt>
                <c:pt idx="22950">
                  <c:v>8192</c:v>
                </c:pt>
                <c:pt idx="22951">
                  <c:v>8192</c:v>
                </c:pt>
                <c:pt idx="22952">
                  <c:v>8192</c:v>
                </c:pt>
                <c:pt idx="22953">
                  <c:v>8192</c:v>
                </c:pt>
                <c:pt idx="22954">
                  <c:v>4096</c:v>
                </c:pt>
                <c:pt idx="22955">
                  <c:v>8192</c:v>
                </c:pt>
                <c:pt idx="22956">
                  <c:v>8192</c:v>
                </c:pt>
                <c:pt idx="22957">
                  <c:v>8192</c:v>
                </c:pt>
                <c:pt idx="22958">
                  <c:v>8192</c:v>
                </c:pt>
                <c:pt idx="22959">
                  <c:v>12288</c:v>
                </c:pt>
                <c:pt idx="22960">
                  <c:v>12288</c:v>
                </c:pt>
                <c:pt idx="22961">
                  <c:v>8192</c:v>
                </c:pt>
                <c:pt idx="22962">
                  <c:v>12288</c:v>
                </c:pt>
                <c:pt idx="22963">
                  <c:v>12288</c:v>
                </c:pt>
                <c:pt idx="22964">
                  <c:v>8192</c:v>
                </c:pt>
                <c:pt idx="22965">
                  <c:v>8192</c:v>
                </c:pt>
                <c:pt idx="22966">
                  <c:v>8192</c:v>
                </c:pt>
                <c:pt idx="22967">
                  <c:v>8192</c:v>
                </c:pt>
                <c:pt idx="22968">
                  <c:v>8192</c:v>
                </c:pt>
                <c:pt idx="22969">
                  <c:v>4096</c:v>
                </c:pt>
                <c:pt idx="22970">
                  <c:v>4096</c:v>
                </c:pt>
                <c:pt idx="22971">
                  <c:v>4096</c:v>
                </c:pt>
                <c:pt idx="22972">
                  <c:v>4096</c:v>
                </c:pt>
                <c:pt idx="22973">
                  <c:v>8192</c:v>
                </c:pt>
                <c:pt idx="22974">
                  <c:v>8192</c:v>
                </c:pt>
                <c:pt idx="22975">
                  <c:v>8192</c:v>
                </c:pt>
                <c:pt idx="22976">
                  <c:v>8192</c:v>
                </c:pt>
                <c:pt idx="22977">
                  <c:v>8192</c:v>
                </c:pt>
                <c:pt idx="22978">
                  <c:v>12288</c:v>
                </c:pt>
                <c:pt idx="22979">
                  <c:v>8192</c:v>
                </c:pt>
                <c:pt idx="22980">
                  <c:v>8192</c:v>
                </c:pt>
                <c:pt idx="22981">
                  <c:v>8192</c:v>
                </c:pt>
                <c:pt idx="22982">
                  <c:v>8192</c:v>
                </c:pt>
                <c:pt idx="22983">
                  <c:v>4096</c:v>
                </c:pt>
                <c:pt idx="22984">
                  <c:v>8192</c:v>
                </c:pt>
                <c:pt idx="22985">
                  <c:v>8192</c:v>
                </c:pt>
                <c:pt idx="22986">
                  <c:v>8192</c:v>
                </c:pt>
                <c:pt idx="22987">
                  <c:v>8192</c:v>
                </c:pt>
                <c:pt idx="22988">
                  <c:v>8192</c:v>
                </c:pt>
                <c:pt idx="22989">
                  <c:v>8192</c:v>
                </c:pt>
                <c:pt idx="22990">
                  <c:v>8192</c:v>
                </c:pt>
                <c:pt idx="22991">
                  <c:v>12288</c:v>
                </c:pt>
                <c:pt idx="22992">
                  <c:v>12288</c:v>
                </c:pt>
                <c:pt idx="22993">
                  <c:v>12288</c:v>
                </c:pt>
                <c:pt idx="22994">
                  <c:v>12288</c:v>
                </c:pt>
                <c:pt idx="22995">
                  <c:v>8192</c:v>
                </c:pt>
                <c:pt idx="22996">
                  <c:v>8192</c:v>
                </c:pt>
                <c:pt idx="22997">
                  <c:v>8192</c:v>
                </c:pt>
                <c:pt idx="22998">
                  <c:v>8192</c:v>
                </c:pt>
                <c:pt idx="22999">
                  <c:v>8192</c:v>
                </c:pt>
                <c:pt idx="23000">
                  <c:v>8192</c:v>
                </c:pt>
                <c:pt idx="23001">
                  <c:v>8192</c:v>
                </c:pt>
                <c:pt idx="23002">
                  <c:v>8192</c:v>
                </c:pt>
                <c:pt idx="23003">
                  <c:v>8192</c:v>
                </c:pt>
                <c:pt idx="23004">
                  <c:v>8192</c:v>
                </c:pt>
                <c:pt idx="23005">
                  <c:v>8192</c:v>
                </c:pt>
                <c:pt idx="23006">
                  <c:v>8192</c:v>
                </c:pt>
                <c:pt idx="23007">
                  <c:v>8192</c:v>
                </c:pt>
                <c:pt idx="23008">
                  <c:v>8192</c:v>
                </c:pt>
                <c:pt idx="23009">
                  <c:v>8192</c:v>
                </c:pt>
                <c:pt idx="23010">
                  <c:v>8192</c:v>
                </c:pt>
                <c:pt idx="23011">
                  <c:v>8192</c:v>
                </c:pt>
                <c:pt idx="23012">
                  <c:v>8192</c:v>
                </c:pt>
                <c:pt idx="23013">
                  <c:v>8192</c:v>
                </c:pt>
                <c:pt idx="23014">
                  <c:v>12288</c:v>
                </c:pt>
                <c:pt idx="23015">
                  <c:v>12288</c:v>
                </c:pt>
                <c:pt idx="23016">
                  <c:v>12288</c:v>
                </c:pt>
                <c:pt idx="23017">
                  <c:v>8192</c:v>
                </c:pt>
                <c:pt idx="23018">
                  <c:v>12288</c:v>
                </c:pt>
                <c:pt idx="23019">
                  <c:v>8192</c:v>
                </c:pt>
                <c:pt idx="23020">
                  <c:v>8192</c:v>
                </c:pt>
                <c:pt idx="23021">
                  <c:v>12288</c:v>
                </c:pt>
                <c:pt idx="23022">
                  <c:v>4096</c:v>
                </c:pt>
                <c:pt idx="23023">
                  <c:v>4096</c:v>
                </c:pt>
                <c:pt idx="23024">
                  <c:v>4096</c:v>
                </c:pt>
                <c:pt idx="23025">
                  <c:v>4096</c:v>
                </c:pt>
                <c:pt idx="23026">
                  <c:v>4096</c:v>
                </c:pt>
                <c:pt idx="23027">
                  <c:v>4096</c:v>
                </c:pt>
                <c:pt idx="23028">
                  <c:v>4096</c:v>
                </c:pt>
                <c:pt idx="23029">
                  <c:v>8192</c:v>
                </c:pt>
                <c:pt idx="23030">
                  <c:v>4096</c:v>
                </c:pt>
                <c:pt idx="23031">
                  <c:v>8192</c:v>
                </c:pt>
                <c:pt idx="23032">
                  <c:v>8192</c:v>
                </c:pt>
                <c:pt idx="23033">
                  <c:v>8192</c:v>
                </c:pt>
                <c:pt idx="23034">
                  <c:v>8192</c:v>
                </c:pt>
                <c:pt idx="23035">
                  <c:v>8192</c:v>
                </c:pt>
                <c:pt idx="23036">
                  <c:v>8192</c:v>
                </c:pt>
                <c:pt idx="23037">
                  <c:v>8192</c:v>
                </c:pt>
                <c:pt idx="23038">
                  <c:v>8192</c:v>
                </c:pt>
                <c:pt idx="23039">
                  <c:v>8192</c:v>
                </c:pt>
                <c:pt idx="23040">
                  <c:v>8192</c:v>
                </c:pt>
                <c:pt idx="23041">
                  <c:v>8192</c:v>
                </c:pt>
                <c:pt idx="23042">
                  <c:v>8192</c:v>
                </c:pt>
                <c:pt idx="23043">
                  <c:v>8192</c:v>
                </c:pt>
                <c:pt idx="23044">
                  <c:v>8192</c:v>
                </c:pt>
                <c:pt idx="23045">
                  <c:v>8192</c:v>
                </c:pt>
                <c:pt idx="23046">
                  <c:v>12288</c:v>
                </c:pt>
                <c:pt idx="23047">
                  <c:v>8192</c:v>
                </c:pt>
                <c:pt idx="23048">
                  <c:v>8192</c:v>
                </c:pt>
                <c:pt idx="23049">
                  <c:v>8192</c:v>
                </c:pt>
                <c:pt idx="23050">
                  <c:v>4096</c:v>
                </c:pt>
                <c:pt idx="23051">
                  <c:v>4096</c:v>
                </c:pt>
                <c:pt idx="23052">
                  <c:v>8192</c:v>
                </c:pt>
                <c:pt idx="23053">
                  <c:v>4096</c:v>
                </c:pt>
                <c:pt idx="23054">
                  <c:v>4096</c:v>
                </c:pt>
                <c:pt idx="23055">
                  <c:v>4096</c:v>
                </c:pt>
                <c:pt idx="23056">
                  <c:v>8192</c:v>
                </c:pt>
                <c:pt idx="23057">
                  <c:v>4096</c:v>
                </c:pt>
                <c:pt idx="23058">
                  <c:v>8192</c:v>
                </c:pt>
                <c:pt idx="23059">
                  <c:v>8192</c:v>
                </c:pt>
                <c:pt idx="23060">
                  <c:v>8192</c:v>
                </c:pt>
                <c:pt idx="23061">
                  <c:v>8192</c:v>
                </c:pt>
                <c:pt idx="23062">
                  <c:v>8192</c:v>
                </c:pt>
                <c:pt idx="23063">
                  <c:v>8192</c:v>
                </c:pt>
                <c:pt idx="23064">
                  <c:v>8192</c:v>
                </c:pt>
                <c:pt idx="23065">
                  <c:v>8192</c:v>
                </c:pt>
                <c:pt idx="23066">
                  <c:v>8192</c:v>
                </c:pt>
                <c:pt idx="23067">
                  <c:v>4096</c:v>
                </c:pt>
                <c:pt idx="23068">
                  <c:v>8192</c:v>
                </c:pt>
                <c:pt idx="23069">
                  <c:v>12288</c:v>
                </c:pt>
                <c:pt idx="23070">
                  <c:v>8192</c:v>
                </c:pt>
                <c:pt idx="23071">
                  <c:v>12288</c:v>
                </c:pt>
                <c:pt idx="23072">
                  <c:v>8192</c:v>
                </c:pt>
                <c:pt idx="23073">
                  <c:v>12288</c:v>
                </c:pt>
                <c:pt idx="23074">
                  <c:v>8192</c:v>
                </c:pt>
                <c:pt idx="23075">
                  <c:v>12288</c:v>
                </c:pt>
                <c:pt idx="23076">
                  <c:v>8192</c:v>
                </c:pt>
                <c:pt idx="23077">
                  <c:v>8192</c:v>
                </c:pt>
                <c:pt idx="23078">
                  <c:v>8192</c:v>
                </c:pt>
                <c:pt idx="23079">
                  <c:v>8192</c:v>
                </c:pt>
                <c:pt idx="23080">
                  <c:v>8192</c:v>
                </c:pt>
                <c:pt idx="23081">
                  <c:v>4096</c:v>
                </c:pt>
                <c:pt idx="23082">
                  <c:v>4096</c:v>
                </c:pt>
                <c:pt idx="23083">
                  <c:v>4096</c:v>
                </c:pt>
                <c:pt idx="23084">
                  <c:v>4096</c:v>
                </c:pt>
                <c:pt idx="23085">
                  <c:v>4096</c:v>
                </c:pt>
                <c:pt idx="23086">
                  <c:v>4096</c:v>
                </c:pt>
                <c:pt idx="23087">
                  <c:v>16384</c:v>
                </c:pt>
                <c:pt idx="23088">
                  <c:v>16384</c:v>
                </c:pt>
                <c:pt idx="23089">
                  <c:v>16384</c:v>
                </c:pt>
                <c:pt idx="23090">
                  <c:v>16384</c:v>
                </c:pt>
                <c:pt idx="23091">
                  <c:v>8192</c:v>
                </c:pt>
                <c:pt idx="23092">
                  <c:v>8192</c:v>
                </c:pt>
                <c:pt idx="23093">
                  <c:v>8192</c:v>
                </c:pt>
                <c:pt idx="23094">
                  <c:v>4096</c:v>
                </c:pt>
                <c:pt idx="23095">
                  <c:v>4096</c:v>
                </c:pt>
                <c:pt idx="23096">
                  <c:v>4096</c:v>
                </c:pt>
                <c:pt idx="23097">
                  <c:v>16384</c:v>
                </c:pt>
                <c:pt idx="23098">
                  <c:v>16384</c:v>
                </c:pt>
                <c:pt idx="23099">
                  <c:v>8192</c:v>
                </c:pt>
                <c:pt idx="23100">
                  <c:v>8192</c:v>
                </c:pt>
                <c:pt idx="23101">
                  <c:v>8192</c:v>
                </c:pt>
                <c:pt idx="23102">
                  <c:v>4096</c:v>
                </c:pt>
                <c:pt idx="23103">
                  <c:v>4096</c:v>
                </c:pt>
                <c:pt idx="23104">
                  <c:v>8192</c:v>
                </c:pt>
                <c:pt idx="23105">
                  <c:v>4096</c:v>
                </c:pt>
                <c:pt idx="23106">
                  <c:v>8192</c:v>
                </c:pt>
                <c:pt idx="23107">
                  <c:v>8192</c:v>
                </c:pt>
                <c:pt idx="23108">
                  <c:v>16384</c:v>
                </c:pt>
                <c:pt idx="23109">
                  <c:v>8192</c:v>
                </c:pt>
                <c:pt idx="23110">
                  <c:v>16384</c:v>
                </c:pt>
                <c:pt idx="23111">
                  <c:v>8192</c:v>
                </c:pt>
                <c:pt idx="23112">
                  <c:v>4096</c:v>
                </c:pt>
                <c:pt idx="23113">
                  <c:v>4096</c:v>
                </c:pt>
                <c:pt idx="23114">
                  <c:v>12288</c:v>
                </c:pt>
                <c:pt idx="23115">
                  <c:v>4096</c:v>
                </c:pt>
                <c:pt idx="23116">
                  <c:v>4096</c:v>
                </c:pt>
                <c:pt idx="23117">
                  <c:v>8192</c:v>
                </c:pt>
                <c:pt idx="23118">
                  <c:v>8192</c:v>
                </c:pt>
                <c:pt idx="23119">
                  <c:v>8192</c:v>
                </c:pt>
                <c:pt idx="23120">
                  <c:v>8192</c:v>
                </c:pt>
                <c:pt idx="23121">
                  <c:v>8192</c:v>
                </c:pt>
                <c:pt idx="23122">
                  <c:v>8192</c:v>
                </c:pt>
                <c:pt idx="23123">
                  <c:v>8192</c:v>
                </c:pt>
                <c:pt idx="23124">
                  <c:v>8192</c:v>
                </c:pt>
                <c:pt idx="23125">
                  <c:v>8192</c:v>
                </c:pt>
                <c:pt idx="23126">
                  <c:v>8192</c:v>
                </c:pt>
                <c:pt idx="23127">
                  <c:v>4096</c:v>
                </c:pt>
                <c:pt idx="23128">
                  <c:v>4096</c:v>
                </c:pt>
                <c:pt idx="23129">
                  <c:v>4096</c:v>
                </c:pt>
                <c:pt idx="23130">
                  <c:v>4096</c:v>
                </c:pt>
                <c:pt idx="23131">
                  <c:v>8192</c:v>
                </c:pt>
                <c:pt idx="23132">
                  <c:v>8192</c:v>
                </c:pt>
                <c:pt idx="23133">
                  <c:v>8192</c:v>
                </c:pt>
                <c:pt idx="23134">
                  <c:v>8192</c:v>
                </c:pt>
                <c:pt idx="23135">
                  <c:v>8192</c:v>
                </c:pt>
                <c:pt idx="23136">
                  <c:v>4096</c:v>
                </c:pt>
                <c:pt idx="23137">
                  <c:v>4096</c:v>
                </c:pt>
                <c:pt idx="23138">
                  <c:v>8192</c:v>
                </c:pt>
                <c:pt idx="23139">
                  <c:v>4096</c:v>
                </c:pt>
                <c:pt idx="23140">
                  <c:v>8192</c:v>
                </c:pt>
                <c:pt idx="23141">
                  <c:v>8192</c:v>
                </c:pt>
                <c:pt idx="23142">
                  <c:v>8192</c:v>
                </c:pt>
                <c:pt idx="23143">
                  <c:v>8192</c:v>
                </c:pt>
                <c:pt idx="23144">
                  <c:v>8192</c:v>
                </c:pt>
                <c:pt idx="23145">
                  <c:v>8192</c:v>
                </c:pt>
                <c:pt idx="23146">
                  <c:v>8192</c:v>
                </c:pt>
                <c:pt idx="23147">
                  <c:v>8192</c:v>
                </c:pt>
                <c:pt idx="23148">
                  <c:v>4096</c:v>
                </c:pt>
                <c:pt idx="23149">
                  <c:v>4096</c:v>
                </c:pt>
                <c:pt idx="23150">
                  <c:v>4096</c:v>
                </c:pt>
                <c:pt idx="23151">
                  <c:v>4096</c:v>
                </c:pt>
                <c:pt idx="23152">
                  <c:v>4096</c:v>
                </c:pt>
                <c:pt idx="23153">
                  <c:v>8192</c:v>
                </c:pt>
                <c:pt idx="23154">
                  <c:v>8192</c:v>
                </c:pt>
                <c:pt idx="23155">
                  <c:v>8192</c:v>
                </c:pt>
                <c:pt idx="23156">
                  <c:v>8192</c:v>
                </c:pt>
                <c:pt idx="23157">
                  <c:v>16384</c:v>
                </c:pt>
                <c:pt idx="23158">
                  <c:v>16384</c:v>
                </c:pt>
                <c:pt idx="23159">
                  <c:v>8192</c:v>
                </c:pt>
                <c:pt idx="23160">
                  <c:v>8192</c:v>
                </c:pt>
                <c:pt idx="23161">
                  <c:v>8192</c:v>
                </c:pt>
                <c:pt idx="23162">
                  <c:v>8192</c:v>
                </c:pt>
                <c:pt idx="23163">
                  <c:v>8192</c:v>
                </c:pt>
                <c:pt idx="23164">
                  <c:v>8192</c:v>
                </c:pt>
                <c:pt idx="23165">
                  <c:v>8192</c:v>
                </c:pt>
                <c:pt idx="23166">
                  <c:v>8192</c:v>
                </c:pt>
                <c:pt idx="23167">
                  <c:v>8192</c:v>
                </c:pt>
                <c:pt idx="23168">
                  <c:v>8192</c:v>
                </c:pt>
                <c:pt idx="23169">
                  <c:v>8192</c:v>
                </c:pt>
                <c:pt idx="23170">
                  <c:v>8192</c:v>
                </c:pt>
                <c:pt idx="23171">
                  <c:v>8192</c:v>
                </c:pt>
                <c:pt idx="23172">
                  <c:v>8192</c:v>
                </c:pt>
                <c:pt idx="23173">
                  <c:v>8192</c:v>
                </c:pt>
                <c:pt idx="23174">
                  <c:v>4096</c:v>
                </c:pt>
                <c:pt idx="23175">
                  <c:v>8192</c:v>
                </c:pt>
                <c:pt idx="23176">
                  <c:v>8192</c:v>
                </c:pt>
                <c:pt idx="23177">
                  <c:v>8192</c:v>
                </c:pt>
                <c:pt idx="23178">
                  <c:v>8192</c:v>
                </c:pt>
                <c:pt idx="23179">
                  <c:v>8192</c:v>
                </c:pt>
                <c:pt idx="23180">
                  <c:v>8192</c:v>
                </c:pt>
                <c:pt idx="23181">
                  <c:v>8192</c:v>
                </c:pt>
                <c:pt idx="23182">
                  <c:v>4096</c:v>
                </c:pt>
                <c:pt idx="23183">
                  <c:v>4096</c:v>
                </c:pt>
                <c:pt idx="23184">
                  <c:v>4096</c:v>
                </c:pt>
                <c:pt idx="23185">
                  <c:v>8192</c:v>
                </c:pt>
                <c:pt idx="23186">
                  <c:v>4096</c:v>
                </c:pt>
                <c:pt idx="23187">
                  <c:v>4096</c:v>
                </c:pt>
                <c:pt idx="23188">
                  <c:v>4096</c:v>
                </c:pt>
                <c:pt idx="23189">
                  <c:v>4096</c:v>
                </c:pt>
                <c:pt idx="23190">
                  <c:v>4096</c:v>
                </c:pt>
                <c:pt idx="23191">
                  <c:v>8192</c:v>
                </c:pt>
                <c:pt idx="23192">
                  <c:v>4096</c:v>
                </c:pt>
                <c:pt idx="23193">
                  <c:v>8192</c:v>
                </c:pt>
                <c:pt idx="23194">
                  <c:v>4096</c:v>
                </c:pt>
                <c:pt idx="23195">
                  <c:v>8192</c:v>
                </c:pt>
                <c:pt idx="23196">
                  <c:v>4096</c:v>
                </c:pt>
                <c:pt idx="23197">
                  <c:v>4096</c:v>
                </c:pt>
                <c:pt idx="23198">
                  <c:v>8192</c:v>
                </c:pt>
                <c:pt idx="23199">
                  <c:v>4096</c:v>
                </c:pt>
                <c:pt idx="23200">
                  <c:v>8192</c:v>
                </c:pt>
                <c:pt idx="23201">
                  <c:v>4096</c:v>
                </c:pt>
                <c:pt idx="23202">
                  <c:v>8192</c:v>
                </c:pt>
                <c:pt idx="23203">
                  <c:v>8192</c:v>
                </c:pt>
                <c:pt idx="23204">
                  <c:v>8192</c:v>
                </c:pt>
                <c:pt idx="23205">
                  <c:v>8192</c:v>
                </c:pt>
                <c:pt idx="23206">
                  <c:v>8192</c:v>
                </c:pt>
                <c:pt idx="23207">
                  <c:v>8192</c:v>
                </c:pt>
                <c:pt idx="23208">
                  <c:v>8192</c:v>
                </c:pt>
                <c:pt idx="23209">
                  <c:v>8192</c:v>
                </c:pt>
                <c:pt idx="23210">
                  <c:v>8192</c:v>
                </c:pt>
                <c:pt idx="23211">
                  <c:v>8192</c:v>
                </c:pt>
                <c:pt idx="23212">
                  <c:v>4096</c:v>
                </c:pt>
                <c:pt idx="23213">
                  <c:v>4096</c:v>
                </c:pt>
                <c:pt idx="23214">
                  <c:v>8192</c:v>
                </c:pt>
                <c:pt idx="23215">
                  <c:v>4096</c:v>
                </c:pt>
                <c:pt idx="23216">
                  <c:v>4096</c:v>
                </c:pt>
                <c:pt idx="23217">
                  <c:v>8192</c:v>
                </c:pt>
                <c:pt idx="23218">
                  <c:v>8192</c:v>
                </c:pt>
                <c:pt idx="23219">
                  <c:v>4096</c:v>
                </c:pt>
                <c:pt idx="23220">
                  <c:v>4096</c:v>
                </c:pt>
                <c:pt idx="23221">
                  <c:v>8192</c:v>
                </c:pt>
                <c:pt idx="23222">
                  <c:v>8192</c:v>
                </c:pt>
                <c:pt idx="23223">
                  <c:v>8192</c:v>
                </c:pt>
                <c:pt idx="23224">
                  <c:v>4096</c:v>
                </c:pt>
                <c:pt idx="23225">
                  <c:v>4096</c:v>
                </c:pt>
                <c:pt idx="23226">
                  <c:v>4096</c:v>
                </c:pt>
                <c:pt idx="23227">
                  <c:v>4096</c:v>
                </c:pt>
                <c:pt idx="23228">
                  <c:v>8192</c:v>
                </c:pt>
                <c:pt idx="23229">
                  <c:v>8192</c:v>
                </c:pt>
                <c:pt idx="23230">
                  <c:v>8192</c:v>
                </c:pt>
                <c:pt idx="23231">
                  <c:v>8192</c:v>
                </c:pt>
                <c:pt idx="23232">
                  <c:v>8192</c:v>
                </c:pt>
                <c:pt idx="23233">
                  <c:v>8192</c:v>
                </c:pt>
                <c:pt idx="23234">
                  <c:v>8192</c:v>
                </c:pt>
                <c:pt idx="23235">
                  <c:v>8192</c:v>
                </c:pt>
                <c:pt idx="23236">
                  <c:v>12288</c:v>
                </c:pt>
                <c:pt idx="23237">
                  <c:v>12288</c:v>
                </c:pt>
                <c:pt idx="23238">
                  <c:v>12288</c:v>
                </c:pt>
                <c:pt idx="23239">
                  <c:v>12288</c:v>
                </c:pt>
                <c:pt idx="23240">
                  <c:v>8192</c:v>
                </c:pt>
                <c:pt idx="23241">
                  <c:v>4096</c:v>
                </c:pt>
                <c:pt idx="23242">
                  <c:v>8192</c:v>
                </c:pt>
                <c:pt idx="23243">
                  <c:v>4096</c:v>
                </c:pt>
                <c:pt idx="23244">
                  <c:v>8192</c:v>
                </c:pt>
                <c:pt idx="23245">
                  <c:v>8192</c:v>
                </c:pt>
                <c:pt idx="23246">
                  <c:v>8192</c:v>
                </c:pt>
                <c:pt idx="23247">
                  <c:v>8192</c:v>
                </c:pt>
                <c:pt idx="23248">
                  <c:v>8192</c:v>
                </c:pt>
                <c:pt idx="23249">
                  <c:v>12288</c:v>
                </c:pt>
                <c:pt idx="23250">
                  <c:v>4096</c:v>
                </c:pt>
                <c:pt idx="23251">
                  <c:v>4096</c:v>
                </c:pt>
                <c:pt idx="23252">
                  <c:v>4096</c:v>
                </c:pt>
                <c:pt idx="23253">
                  <c:v>4096</c:v>
                </c:pt>
                <c:pt idx="23254">
                  <c:v>8192</c:v>
                </c:pt>
                <c:pt idx="23255">
                  <c:v>8192</c:v>
                </c:pt>
                <c:pt idx="23256">
                  <c:v>4096</c:v>
                </c:pt>
                <c:pt idx="23257">
                  <c:v>8192</c:v>
                </c:pt>
                <c:pt idx="23258">
                  <c:v>8192</c:v>
                </c:pt>
                <c:pt idx="23259">
                  <c:v>8192</c:v>
                </c:pt>
                <c:pt idx="23260">
                  <c:v>8192</c:v>
                </c:pt>
                <c:pt idx="23261">
                  <c:v>4096</c:v>
                </c:pt>
                <c:pt idx="23262">
                  <c:v>4096</c:v>
                </c:pt>
                <c:pt idx="23263">
                  <c:v>4096</c:v>
                </c:pt>
                <c:pt idx="23264">
                  <c:v>4096</c:v>
                </c:pt>
                <c:pt idx="23265">
                  <c:v>8192</c:v>
                </c:pt>
                <c:pt idx="23266">
                  <c:v>8192</c:v>
                </c:pt>
                <c:pt idx="23267">
                  <c:v>8192</c:v>
                </c:pt>
                <c:pt idx="23268">
                  <c:v>8192</c:v>
                </c:pt>
                <c:pt idx="23269">
                  <c:v>8192</c:v>
                </c:pt>
                <c:pt idx="23270">
                  <c:v>8192</c:v>
                </c:pt>
                <c:pt idx="23271">
                  <c:v>12288</c:v>
                </c:pt>
                <c:pt idx="23272">
                  <c:v>8192</c:v>
                </c:pt>
                <c:pt idx="23273">
                  <c:v>8192</c:v>
                </c:pt>
                <c:pt idx="23274">
                  <c:v>12288</c:v>
                </c:pt>
                <c:pt idx="23275">
                  <c:v>8192</c:v>
                </c:pt>
                <c:pt idx="23276">
                  <c:v>8192</c:v>
                </c:pt>
                <c:pt idx="23277">
                  <c:v>12288</c:v>
                </c:pt>
                <c:pt idx="23278">
                  <c:v>8192</c:v>
                </c:pt>
                <c:pt idx="23279">
                  <c:v>12288</c:v>
                </c:pt>
                <c:pt idx="23280">
                  <c:v>8192</c:v>
                </c:pt>
                <c:pt idx="23281">
                  <c:v>8192</c:v>
                </c:pt>
                <c:pt idx="23282">
                  <c:v>4096</c:v>
                </c:pt>
                <c:pt idx="23283">
                  <c:v>8192</c:v>
                </c:pt>
                <c:pt idx="23284">
                  <c:v>8192</c:v>
                </c:pt>
                <c:pt idx="23285">
                  <c:v>8192</c:v>
                </c:pt>
                <c:pt idx="23286">
                  <c:v>8192</c:v>
                </c:pt>
                <c:pt idx="23287">
                  <c:v>8192</c:v>
                </c:pt>
                <c:pt idx="23288">
                  <c:v>4096</c:v>
                </c:pt>
                <c:pt idx="23289">
                  <c:v>4096</c:v>
                </c:pt>
                <c:pt idx="23290">
                  <c:v>4096</c:v>
                </c:pt>
                <c:pt idx="23291">
                  <c:v>4096</c:v>
                </c:pt>
                <c:pt idx="23292">
                  <c:v>12288</c:v>
                </c:pt>
                <c:pt idx="23293">
                  <c:v>8192</c:v>
                </c:pt>
                <c:pt idx="23294">
                  <c:v>4096</c:v>
                </c:pt>
                <c:pt idx="23295">
                  <c:v>4096</c:v>
                </c:pt>
                <c:pt idx="23296">
                  <c:v>4096</c:v>
                </c:pt>
                <c:pt idx="23297">
                  <c:v>4096</c:v>
                </c:pt>
                <c:pt idx="23298">
                  <c:v>8192</c:v>
                </c:pt>
                <c:pt idx="23299">
                  <c:v>8192</c:v>
                </c:pt>
                <c:pt idx="23300">
                  <c:v>8192</c:v>
                </c:pt>
                <c:pt idx="23301">
                  <c:v>8192</c:v>
                </c:pt>
                <c:pt idx="23302">
                  <c:v>8192</c:v>
                </c:pt>
                <c:pt idx="23303">
                  <c:v>4096</c:v>
                </c:pt>
                <c:pt idx="23304">
                  <c:v>4096</c:v>
                </c:pt>
                <c:pt idx="23305">
                  <c:v>4096</c:v>
                </c:pt>
                <c:pt idx="23306">
                  <c:v>4096</c:v>
                </c:pt>
                <c:pt idx="23307">
                  <c:v>8192</c:v>
                </c:pt>
                <c:pt idx="23308">
                  <c:v>4096</c:v>
                </c:pt>
                <c:pt idx="23309">
                  <c:v>8192</c:v>
                </c:pt>
                <c:pt idx="23310">
                  <c:v>4096</c:v>
                </c:pt>
                <c:pt idx="23311">
                  <c:v>4096</c:v>
                </c:pt>
                <c:pt idx="23312">
                  <c:v>8192</c:v>
                </c:pt>
                <c:pt idx="23313">
                  <c:v>8192</c:v>
                </c:pt>
                <c:pt idx="23314">
                  <c:v>8192</c:v>
                </c:pt>
                <c:pt idx="23315">
                  <c:v>8192</c:v>
                </c:pt>
                <c:pt idx="23316">
                  <c:v>8192</c:v>
                </c:pt>
                <c:pt idx="23317">
                  <c:v>8192</c:v>
                </c:pt>
                <c:pt idx="23318">
                  <c:v>8192</c:v>
                </c:pt>
                <c:pt idx="23319">
                  <c:v>8192</c:v>
                </c:pt>
                <c:pt idx="23320">
                  <c:v>4096</c:v>
                </c:pt>
                <c:pt idx="23321">
                  <c:v>4096</c:v>
                </c:pt>
                <c:pt idx="23322">
                  <c:v>4096</c:v>
                </c:pt>
                <c:pt idx="23323">
                  <c:v>4096</c:v>
                </c:pt>
                <c:pt idx="23324">
                  <c:v>4096</c:v>
                </c:pt>
                <c:pt idx="23325">
                  <c:v>4096</c:v>
                </c:pt>
                <c:pt idx="23326">
                  <c:v>8192</c:v>
                </c:pt>
                <c:pt idx="23327">
                  <c:v>4096</c:v>
                </c:pt>
                <c:pt idx="23328">
                  <c:v>8192</c:v>
                </c:pt>
                <c:pt idx="23329">
                  <c:v>4096</c:v>
                </c:pt>
                <c:pt idx="23330">
                  <c:v>8192</c:v>
                </c:pt>
                <c:pt idx="23331">
                  <c:v>8192</c:v>
                </c:pt>
                <c:pt idx="23332">
                  <c:v>4096</c:v>
                </c:pt>
                <c:pt idx="23333">
                  <c:v>4096</c:v>
                </c:pt>
                <c:pt idx="23334">
                  <c:v>4096</c:v>
                </c:pt>
                <c:pt idx="23335">
                  <c:v>4096</c:v>
                </c:pt>
                <c:pt idx="23336">
                  <c:v>8192</c:v>
                </c:pt>
                <c:pt idx="23337">
                  <c:v>8192</c:v>
                </c:pt>
                <c:pt idx="23338">
                  <c:v>8192</c:v>
                </c:pt>
                <c:pt idx="23339">
                  <c:v>8192</c:v>
                </c:pt>
                <c:pt idx="23340">
                  <c:v>8192</c:v>
                </c:pt>
                <c:pt idx="23341">
                  <c:v>4096</c:v>
                </c:pt>
                <c:pt idx="23342">
                  <c:v>4096</c:v>
                </c:pt>
                <c:pt idx="23343">
                  <c:v>4096</c:v>
                </c:pt>
                <c:pt idx="23344">
                  <c:v>4096</c:v>
                </c:pt>
                <c:pt idx="23345">
                  <c:v>4096</c:v>
                </c:pt>
                <c:pt idx="23346">
                  <c:v>8192</c:v>
                </c:pt>
                <c:pt idx="23347">
                  <c:v>8192</c:v>
                </c:pt>
                <c:pt idx="23348">
                  <c:v>8192</c:v>
                </c:pt>
                <c:pt idx="23349">
                  <c:v>8192</c:v>
                </c:pt>
                <c:pt idx="23350">
                  <c:v>4096</c:v>
                </c:pt>
                <c:pt idx="23351">
                  <c:v>8192</c:v>
                </c:pt>
                <c:pt idx="23352">
                  <c:v>8192</c:v>
                </c:pt>
                <c:pt idx="23353">
                  <c:v>8192</c:v>
                </c:pt>
                <c:pt idx="23354">
                  <c:v>8192</c:v>
                </c:pt>
                <c:pt idx="23355">
                  <c:v>8192</c:v>
                </c:pt>
                <c:pt idx="23356">
                  <c:v>8192</c:v>
                </c:pt>
                <c:pt idx="23357">
                  <c:v>8192</c:v>
                </c:pt>
                <c:pt idx="23358">
                  <c:v>8192</c:v>
                </c:pt>
                <c:pt idx="23359">
                  <c:v>8192</c:v>
                </c:pt>
                <c:pt idx="23360">
                  <c:v>8192</c:v>
                </c:pt>
                <c:pt idx="23361">
                  <c:v>8192</c:v>
                </c:pt>
                <c:pt idx="23362">
                  <c:v>8192</c:v>
                </c:pt>
                <c:pt idx="23363">
                  <c:v>8192</c:v>
                </c:pt>
                <c:pt idx="23364">
                  <c:v>8192</c:v>
                </c:pt>
                <c:pt idx="23365">
                  <c:v>8192</c:v>
                </c:pt>
                <c:pt idx="23366">
                  <c:v>8192</c:v>
                </c:pt>
                <c:pt idx="23367">
                  <c:v>8192</c:v>
                </c:pt>
                <c:pt idx="23368">
                  <c:v>8192</c:v>
                </c:pt>
                <c:pt idx="23369">
                  <c:v>8192</c:v>
                </c:pt>
                <c:pt idx="23370">
                  <c:v>4096</c:v>
                </c:pt>
                <c:pt idx="23371">
                  <c:v>8192</c:v>
                </c:pt>
                <c:pt idx="23372">
                  <c:v>8192</c:v>
                </c:pt>
                <c:pt idx="23373">
                  <c:v>8192</c:v>
                </c:pt>
                <c:pt idx="23374">
                  <c:v>8192</c:v>
                </c:pt>
                <c:pt idx="23375">
                  <c:v>4096</c:v>
                </c:pt>
                <c:pt idx="23376">
                  <c:v>4096</c:v>
                </c:pt>
                <c:pt idx="23377">
                  <c:v>4096</c:v>
                </c:pt>
                <c:pt idx="23378">
                  <c:v>4096</c:v>
                </c:pt>
                <c:pt idx="23379">
                  <c:v>4096</c:v>
                </c:pt>
                <c:pt idx="23380">
                  <c:v>8192</c:v>
                </c:pt>
                <c:pt idx="23381">
                  <c:v>8192</c:v>
                </c:pt>
                <c:pt idx="23382">
                  <c:v>8192</c:v>
                </c:pt>
                <c:pt idx="23383">
                  <c:v>8192</c:v>
                </c:pt>
                <c:pt idx="23384">
                  <c:v>12288</c:v>
                </c:pt>
                <c:pt idx="23385">
                  <c:v>12288</c:v>
                </c:pt>
                <c:pt idx="23386">
                  <c:v>12288</c:v>
                </c:pt>
                <c:pt idx="23387">
                  <c:v>12288</c:v>
                </c:pt>
                <c:pt idx="23388">
                  <c:v>8192</c:v>
                </c:pt>
                <c:pt idx="23389">
                  <c:v>8192</c:v>
                </c:pt>
                <c:pt idx="23390">
                  <c:v>4096</c:v>
                </c:pt>
                <c:pt idx="23391">
                  <c:v>8192</c:v>
                </c:pt>
                <c:pt idx="23392">
                  <c:v>4096</c:v>
                </c:pt>
                <c:pt idx="23393">
                  <c:v>4096</c:v>
                </c:pt>
                <c:pt idx="23394">
                  <c:v>4096</c:v>
                </c:pt>
                <c:pt idx="23395">
                  <c:v>4096</c:v>
                </c:pt>
                <c:pt idx="23396">
                  <c:v>8192</c:v>
                </c:pt>
                <c:pt idx="23397">
                  <c:v>8192</c:v>
                </c:pt>
                <c:pt idx="23398">
                  <c:v>8192</c:v>
                </c:pt>
                <c:pt idx="23399">
                  <c:v>8192</c:v>
                </c:pt>
                <c:pt idx="23400">
                  <c:v>8192</c:v>
                </c:pt>
                <c:pt idx="23401">
                  <c:v>8192</c:v>
                </c:pt>
                <c:pt idx="23402">
                  <c:v>8192</c:v>
                </c:pt>
                <c:pt idx="23403">
                  <c:v>12288</c:v>
                </c:pt>
                <c:pt idx="23404">
                  <c:v>8192</c:v>
                </c:pt>
                <c:pt idx="23405">
                  <c:v>8192</c:v>
                </c:pt>
                <c:pt idx="23406">
                  <c:v>4096</c:v>
                </c:pt>
                <c:pt idx="23407">
                  <c:v>4096</c:v>
                </c:pt>
                <c:pt idx="23408">
                  <c:v>4096</c:v>
                </c:pt>
                <c:pt idx="23409">
                  <c:v>4096</c:v>
                </c:pt>
                <c:pt idx="23410">
                  <c:v>4096</c:v>
                </c:pt>
                <c:pt idx="23411">
                  <c:v>4096</c:v>
                </c:pt>
                <c:pt idx="23412">
                  <c:v>8192</c:v>
                </c:pt>
                <c:pt idx="23413">
                  <c:v>8192</c:v>
                </c:pt>
                <c:pt idx="23414">
                  <c:v>4096</c:v>
                </c:pt>
                <c:pt idx="23415">
                  <c:v>4096</c:v>
                </c:pt>
                <c:pt idx="23416">
                  <c:v>16384</c:v>
                </c:pt>
                <c:pt idx="23417">
                  <c:v>16384</c:v>
                </c:pt>
                <c:pt idx="23418">
                  <c:v>53248</c:v>
                </c:pt>
                <c:pt idx="23419">
                  <c:v>53248</c:v>
                </c:pt>
                <c:pt idx="23420">
                  <c:v>4096</c:v>
                </c:pt>
                <c:pt idx="23421">
                  <c:v>4096</c:v>
                </c:pt>
                <c:pt idx="23422">
                  <c:v>4096</c:v>
                </c:pt>
                <c:pt idx="23423">
                  <c:v>4096</c:v>
                </c:pt>
                <c:pt idx="23424">
                  <c:v>8192</c:v>
                </c:pt>
                <c:pt idx="23425">
                  <c:v>4096</c:v>
                </c:pt>
                <c:pt idx="23426">
                  <c:v>16384</c:v>
                </c:pt>
                <c:pt idx="23427">
                  <c:v>53248</c:v>
                </c:pt>
                <c:pt idx="23428">
                  <c:v>4096</c:v>
                </c:pt>
                <c:pt idx="23429">
                  <c:v>4096</c:v>
                </c:pt>
                <c:pt idx="23430">
                  <c:v>8192</c:v>
                </c:pt>
                <c:pt idx="23431">
                  <c:v>8192</c:v>
                </c:pt>
                <c:pt idx="23432">
                  <c:v>4096</c:v>
                </c:pt>
                <c:pt idx="23433">
                  <c:v>8192</c:v>
                </c:pt>
                <c:pt idx="23434">
                  <c:v>16384</c:v>
                </c:pt>
                <c:pt idx="23435">
                  <c:v>8192</c:v>
                </c:pt>
                <c:pt idx="23436">
                  <c:v>53248</c:v>
                </c:pt>
                <c:pt idx="23437">
                  <c:v>8192</c:v>
                </c:pt>
                <c:pt idx="23438">
                  <c:v>4096</c:v>
                </c:pt>
                <c:pt idx="23439">
                  <c:v>4096</c:v>
                </c:pt>
                <c:pt idx="23440">
                  <c:v>8192</c:v>
                </c:pt>
                <c:pt idx="23441">
                  <c:v>8192</c:v>
                </c:pt>
                <c:pt idx="23442">
                  <c:v>8192</c:v>
                </c:pt>
                <c:pt idx="23443">
                  <c:v>8192</c:v>
                </c:pt>
                <c:pt idx="23444">
                  <c:v>8192</c:v>
                </c:pt>
                <c:pt idx="23445">
                  <c:v>8192</c:v>
                </c:pt>
                <c:pt idx="23446">
                  <c:v>8192</c:v>
                </c:pt>
                <c:pt idx="23447">
                  <c:v>8192</c:v>
                </c:pt>
                <c:pt idx="23448">
                  <c:v>4096</c:v>
                </c:pt>
                <c:pt idx="23449">
                  <c:v>4096</c:v>
                </c:pt>
                <c:pt idx="23450">
                  <c:v>4096</c:v>
                </c:pt>
                <c:pt idx="23451">
                  <c:v>4096</c:v>
                </c:pt>
                <c:pt idx="23452">
                  <c:v>8192</c:v>
                </c:pt>
                <c:pt idx="23453">
                  <c:v>8192</c:v>
                </c:pt>
                <c:pt idx="23454">
                  <c:v>8192</c:v>
                </c:pt>
                <c:pt idx="23455">
                  <c:v>8192</c:v>
                </c:pt>
                <c:pt idx="23456">
                  <c:v>8192</c:v>
                </c:pt>
                <c:pt idx="23457">
                  <c:v>16384</c:v>
                </c:pt>
                <c:pt idx="23458">
                  <c:v>8192</c:v>
                </c:pt>
                <c:pt idx="23459">
                  <c:v>8192</c:v>
                </c:pt>
                <c:pt idx="23460">
                  <c:v>8192</c:v>
                </c:pt>
                <c:pt idx="23461">
                  <c:v>8192</c:v>
                </c:pt>
                <c:pt idx="23462">
                  <c:v>8192</c:v>
                </c:pt>
                <c:pt idx="23463">
                  <c:v>8192</c:v>
                </c:pt>
                <c:pt idx="23464">
                  <c:v>8192</c:v>
                </c:pt>
                <c:pt idx="23465">
                  <c:v>8192</c:v>
                </c:pt>
                <c:pt idx="23466">
                  <c:v>8192</c:v>
                </c:pt>
                <c:pt idx="23467">
                  <c:v>8192</c:v>
                </c:pt>
                <c:pt idx="23468">
                  <c:v>8192</c:v>
                </c:pt>
                <c:pt idx="23469">
                  <c:v>8192</c:v>
                </c:pt>
                <c:pt idx="23470">
                  <c:v>4096</c:v>
                </c:pt>
                <c:pt idx="23471">
                  <c:v>8192</c:v>
                </c:pt>
                <c:pt idx="23472">
                  <c:v>8192</c:v>
                </c:pt>
                <c:pt idx="23473">
                  <c:v>8192</c:v>
                </c:pt>
                <c:pt idx="23474">
                  <c:v>4096</c:v>
                </c:pt>
                <c:pt idx="23475">
                  <c:v>8192</c:v>
                </c:pt>
                <c:pt idx="23476">
                  <c:v>4096</c:v>
                </c:pt>
                <c:pt idx="23477">
                  <c:v>53248</c:v>
                </c:pt>
                <c:pt idx="23478">
                  <c:v>4096</c:v>
                </c:pt>
                <c:pt idx="23479">
                  <c:v>8192</c:v>
                </c:pt>
                <c:pt idx="23480">
                  <c:v>8192</c:v>
                </c:pt>
                <c:pt idx="23481">
                  <c:v>8192</c:v>
                </c:pt>
                <c:pt idx="23482">
                  <c:v>8192</c:v>
                </c:pt>
                <c:pt idx="23483">
                  <c:v>8192</c:v>
                </c:pt>
                <c:pt idx="23484">
                  <c:v>8192</c:v>
                </c:pt>
                <c:pt idx="23485">
                  <c:v>8192</c:v>
                </c:pt>
                <c:pt idx="23486">
                  <c:v>4096</c:v>
                </c:pt>
                <c:pt idx="23487">
                  <c:v>4096</c:v>
                </c:pt>
                <c:pt idx="23488">
                  <c:v>12288</c:v>
                </c:pt>
                <c:pt idx="23489">
                  <c:v>4096</c:v>
                </c:pt>
                <c:pt idx="23490">
                  <c:v>4096</c:v>
                </c:pt>
                <c:pt idx="23491">
                  <c:v>4096</c:v>
                </c:pt>
                <c:pt idx="23492">
                  <c:v>12288</c:v>
                </c:pt>
                <c:pt idx="23493">
                  <c:v>4096</c:v>
                </c:pt>
                <c:pt idx="23494">
                  <c:v>4096</c:v>
                </c:pt>
                <c:pt idx="23495">
                  <c:v>4096</c:v>
                </c:pt>
                <c:pt idx="23496">
                  <c:v>12288</c:v>
                </c:pt>
                <c:pt idx="23497">
                  <c:v>12288</c:v>
                </c:pt>
                <c:pt idx="23498">
                  <c:v>8192</c:v>
                </c:pt>
                <c:pt idx="23499">
                  <c:v>12288</c:v>
                </c:pt>
                <c:pt idx="23500">
                  <c:v>12288</c:v>
                </c:pt>
                <c:pt idx="23501">
                  <c:v>12288</c:v>
                </c:pt>
                <c:pt idx="23502">
                  <c:v>12288</c:v>
                </c:pt>
                <c:pt idx="23503">
                  <c:v>8192</c:v>
                </c:pt>
                <c:pt idx="23504">
                  <c:v>8192</c:v>
                </c:pt>
                <c:pt idx="23505">
                  <c:v>8192</c:v>
                </c:pt>
                <c:pt idx="23506">
                  <c:v>8192</c:v>
                </c:pt>
                <c:pt idx="23507">
                  <c:v>8192</c:v>
                </c:pt>
                <c:pt idx="23508">
                  <c:v>8192</c:v>
                </c:pt>
                <c:pt idx="23509">
                  <c:v>4096</c:v>
                </c:pt>
                <c:pt idx="23510">
                  <c:v>8192</c:v>
                </c:pt>
                <c:pt idx="23511">
                  <c:v>4096</c:v>
                </c:pt>
                <c:pt idx="23512">
                  <c:v>12288</c:v>
                </c:pt>
                <c:pt idx="23513">
                  <c:v>12288</c:v>
                </c:pt>
                <c:pt idx="23514">
                  <c:v>12288</c:v>
                </c:pt>
                <c:pt idx="23515">
                  <c:v>12288</c:v>
                </c:pt>
                <c:pt idx="23516">
                  <c:v>8192</c:v>
                </c:pt>
                <c:pt idx="23517">
                  <c:v>8192</c:v>
                </c:pt>
                <c:pt idx="23518">
                  <c:v>12288</c:v>
                </c:pt>
                <c:pt idx="23519">
                  <c:v>12288</c:v>
                </c:pt>
                <c:pt idx="23520">
                  <c:v>8192</c:v>
                </c:pt>
                <c:pt idx="23521">
                  <c:v>8192</c:v>
                </c:pt>
                <c:pt idx="23522">
                  <c:v>8192</c:v>
                </c:pt>
                <c:pt idx="23523">
                  <c:v>8192</c:v>
                </c:pt>
                <c:pt idx="23524">
                  <c:v>8192</c:v>
                </c:pt>
                <c:pt idx="23525">
                  <c:v>8192</c:v>
                </c:pt>
                <c:pt idx="23526">
                  <c:v>8192</c:v>
                </c:pt>
                <c:pt idx="23527">
                  <c:v>8192</c:v>
                </c:pt>
                <c:pt idx="23528">
                  <c:v>8192</c:v>
                </c:pt>
                <c:pt idx="23529">
                  <c:v>8192</c:v>
                </c:pt>
                <c:pt idx="23530">
                  <c:v>8192</c:v>
                </c:pt>
                <c:pt idx="23531">
                  <c:v>8192</c:v>
                </c:pt>
                <c:pt idx="23532">
                  <c:v>8192</c:v>
                </c:pt>
                <c:pt idx="23533">
                  <c:v>4096</c:v>
                </c:pt>
                <c:pt idx="23534">
                  <c:v>4096</c:v>
                </c:pt>
                <c:pt idx="23535">
                  <c:v>4096</c:v>
                </c:pt>
                <c:pt idx="23536">
                  <c:v>4096</c:v>
                </c:pt>
                <c:pt idx="23537">
                  <c:v>12288</c:v>
                </c:pt>
                <c:pt idx="23538">
                  <c:v>12288</c:v>
                </c:pt>
                <c:pt idx="23539">
                  <c:v>12288</c:v>
                </c:pt>
                <c:pt idx="23540">
                  <c:v>12288</c:v>
                </c:pt>
                <c:pt idx="23541">
                  <c:v>8192</c:v>
                </c:pt>
                <c:pt idx="23542">
                  <c:v>8192</c:v>
                </c:pt>
                <c:pt idx="23543">
                  <c:v>8192</c:v>
                </c:pt>
                <c:pt idx="23544">
                  <c:v>12288</c:v>
                </c:pt>
                <c:pt idx="23545">
                  <c:v>8192</c:v>
                </c:pt>
                <c:pt idx="23546">
                  <c:v>8192</c:v>
                </c:pt>
                <c:pt idx="23547">
                  <c:v>8192</c:v>
                </c:pt>
                <c:pt idx="23548">
                  <c:v>8192</c:v>
                </c:pt>
                <c:pt idx="23549">
                  <c:v>8192</c:v>
                </c:pt>
                <c:pt idx="23550">
                  <c:v>8192</c:v>
                </c:pt>
                <c:pt idx="23551">
                  <c:v>12288</c:v>
                </c:pt>
                <c:pt idx="23552">
                  <c:v>12288</c:v>
                </c:pt>
                <c:pt idx="23553">
                  <c:v>12288</c:v>
                </c:pt>
                <c:pt idx="23554">
                  <c:v>12288</c:v>
                </c:pt>
                <c:pt idx="23555">
                  <c:v>4096</c:v>
                </c:pt>
                <c:pt idx="23556">
                  <c:v>8192</c:v>
                </c:pt>
                <c:pt idx="23557">
                  <c:v>8192</c:v>
                </c:pt>
                <c:pt idx="23558">
                  <c:v>12288</c:v>
                </c:pt>
                <c:pt idx="23559">
                  <c:v>8192</c:v>
                </c:pt>
                <c:pt idx="23560">
                  <c:v>8192</c:v>
                </c:pt>
                <c:pt idx="23561">
                  <c:v>8192</c:v>
                </c:pt>
                <c:pt idx="23562">
                  <c:v>8192</c:v>
                </c:pt>
                <c:pt idx="23563">
                  <c:v>8192</c:v>
                </c:pt>
                <c:pt idx="23564">
                  <c:v>8192</c:v>
                </c:pt>
                <c:pt idx="23565">
                  <c:v>8192</c:v>
                </c:pt>
                <c:pt idx="23566">
                  <c:v>8192</c:v>
                </c:pt>
                <c:pt idx="23567">
                  <c:v>8192</c:v>
                </c:pt>
                <c:pt idx="23568">
                  <c:v>8192</c:v>
                </c:pt>
                <c:pt idx="23569">
                  <c:v>8192</c:v>
                </c:pt>
                <c:pt idx="23570">
                  <c:v>8192</c:v>
                </c:pt>
                <c:pt idx="23571">
                  <c:v>8192</c:v>
                </c:pt>
                <c:pt idx="23572">
                  <c:v>8192</c:v>
                </c:pt>
                <c:pt idx="23573">
                  <c:v>8192</c:v>
                </c:pt>
                <c:pt idx="23574">
                  <c:v>8192</c:v>
                </c:pt>
                <c:pt idx="23575">
                  <c:v>8192</c:v>
                </c:pt>
                <c:pt idx="23576">
                  <c:v>8192</c:v>
                </c:pt>
                <c:pt idx="23577">
                  <c:v>8192</c:v>
                </c:pt>
                <c:pt idx="23578">
                  <c:v>8192</c:v>
                </c:pt>
                <c:pt idx="23579">
                  <c:v>8192</c:v>
                </c:pt>
                <c:pt idx="23580">
                  <c:v>8192</c:v>
                </c:pt>
                <c:pt idx="23581">
                  <c:v>4096</c:v>
                </c:pt>
                <c:pt idx="23582">
                  <c:v>4096</c:v>
                </c:pt>
                <c:pt idx="23583">
                  <c:v>4096</c:v>
                </c:pt>
                <c:pt idx="23584">
                  <c:v>4096</c:v>
                </c:pt>
                <c:pt idx="23585">
                  <c:v>12288</c:v>
                </c:pt>
                <c:pt idx="23586">
                  <c:v>8192</c:v>
                </c:pt>
                <c:pt idx="23587">
                  <c:v>8192</c:v>
                </c:pt>
                <c:pt idx="23588">
                  <c:v>8192</c:v>
                </c:pt>
                <c:pt idx="23589">
                  <c:v>8192</c:v>
                </c:pt>
                <c:pt idx="23590">
                  <c:v>8192</c:v>
                </c:pt>
                <c:pt idx="23591">
                  <c:v>8192</c:v>
                </c:pt>
                <c:pt idx="23592">
                  <c:v>8192</c:v>
                </c:pt>
                <c:pt idx="23593">
                  <c:v>8192</c:v>
                </c:pt>
                <c:pt idx="23594">
                  <c:v>8192</c:v>
                </c:pt>
                <c:pt idx="23595">
                  <c:v>4096</c:v>
                </c:pt>
                <c:pt idx="23596">
                  <c:v>8192</c:v>
                </c:pt>
                <c:pt idx="23597">
                  <c:v>8192</c:v>
                </c:pt>
                <c:pt idx="23598">
                  <c:v>8192</c:v>
                </c:pt>
                <c:pt idx="23599">
                  <c:v>8192</c:v>
                </c:pt>
                <c:pt idx="23600">
                  <c:v>8192</c:v>
                </c:pt>
                <c:pt idx="23601">
                  <c:v>8192</c:v>
                </c:pt>
                <c:pt idx="23602">
                  <c:v>8192</c:v>
                </c:pt>
                <c:pt idx="23603">
                  <c:v>8192</c:v>
                </c:pt>
                <c:pt idx="23604">
                  <c:v>8192</c:v>
                </c:pt>
                <c:pt idx="23605">
                  <c:v>12288</c:v>
                </c:pt>
                <c:pt idx="23606">
                  <c:v>12288</c:v>
                </c:pt>
                <c:pt idx="23607">
                  <c:v>12288</c:v>
                </c:pt>
                <c:pt idx="23608">
                  <c:v>12288</c:v>
                </c:pt>
                <c:pt idx="23609">
                  <c:v>4096</c:v>
                </c:pt>
                <c:pt idx="23610">
                  <c:v>4096</c:v>
                </c:pt>
                <c:pt idx="23611">
                  <c:v>8192</c:v>
                </c:pt>
                <c:pt idx="23612">
                  <c:v>8192</c:v>
                </c:pt>
                <c:pt idx="23613">
                  <c:v>4096</c:v>
                </c:pt>
                <c:pt idx="23614">
                  <c:v>8192</c:v>
                </c:pt>
                <c:pt idx="23615">
                  <c:v>8192</c:v>
                </c:pt>
                <c:pt idx="23616">
                  <c:v>4096</c:v>
                </c:pt>
                <c:pt idx="23617">
                  <c:v>8192</c:v>
                </c:pt>
                <c:pt idx="23618">
                  <c:v>8192</c:v>
                </c:pt>
                <c:pt idx="23619">
                  <c:v>8192</c:v>
                </c:pt>
                <c:pt idx="23620">
                  <c:v>4096</c:v>
                </c:pt>
                <c:pt idx="23621">
                  <c:v>4096</c:v>
                </c:pt>
                <c:pt idx="23622">
                  <c:v>8192</c:v>
                </c:pt>
                <c:pt idx="23623">
                  <c:v>4096</c:v>
                </c:pt>
                <c:pt idx="23624">
                  <c:v>8192</c:v>
                </c:pt>
                <c:pt idx="23625">
                  <c:v>4096</c:v>
                </c:pt>
                <c:pt idx="23626">
                  <c:v>8192</c:v>
                </c:pt>
                <c:pt idx="23627">
                  <c:v>4096</c:v>
                </c:pt>
                <c:pt idx="23628">
                  <c:v>4096</c:v>
                </c:pt>
                <c:pt idx="23629">
                  <c:v>4096</c:v>
                </c:pt>
                <c:pt idx="23630">
                  <c:v>4096</c:v>
                </c:pt>
                <c:pt idx="23631">
                  <c:v>12288</c:v>
                </c:pt>
                <c:pt idx="23632">
                  <c:v>4096</c:v>
                </c:pt>
                <c:pt idx="23633">
                  <c:v>8192</c:v>
                </c:pt>
                <c:pt idx="23634">
                  <c:v>8192</c:v>
                </c:pt>
                <c:pt idx="23635">
                  <c:v>8192</c:v>
                </c:pt>
                <c:pt idx="23636">
                  <c:v>4096</c:v>
                </c:pt>
                <c:pt idx="23637">
                  <c:v>8192</c:v>
                </c:pt>
                <c:pt idx="23638">
                  <c:v>4096</c:v>
                </c:pt>
                <c:pt idx="23639">
                  <c:v>8192</c:v>
                </c:pt>
                <c:pt idx="23640">
                  <c:v>4096</c:v>
                </c:pt>
                <c:pt idx="23641">
                  <c:v>4096</c:v>
                </c:pt>
                <c:pt idx="23642">
                  <c:v>4096</c:v>
                </c:pt>
                <c:pt idx="23643">
                  <c:v>4096</c:v>
                </c:pt>
                <c:pt idx="23644">
                  <c:v>8192</c:v>
                </c:pt>
                <c:pt idx="23645">
                  <c:v>8192</c:v>
                </c:pt>
                <c:pt idx="23646">
                  <c:v>8192</c:v>
                </c:pt>
                <c:pt idx="23647">
                  <c:v>8192</c:v>
                </c:pt>
                <c:pt idx="23648">
                  <c:v>8192</c:v>
                </c:pt>
                <c:pt idx="23649">
                  <c:v>8192</c:v>
                </c:pt>
                <c:pt idx="23650">
                  <c:v>8192</c:v>
                </c:pt>
                <c:pt idx="23651">
                  <c:v>8192</c:v>
                </c:pt>
                <c:pt idx="23652">
                  <c:v>8192</c:v>
                </c:pt>
                <c:pt idx="23653">
                  <c:v>4096</c:v>
                </c:pt>
                <c:pt idx="23654">
                  <c:v>8192</c:v>
                </c:pt>
                <c:pt idx="23655">
                  <c:v>8192</c:v>
                </c:pt>
                <c:pt idx="23656">
                  <c:v>8192</c:v>
                </c:pt>
                <c:pt idx="23657">
                  <c:v>8192</c:v>
                </c:pt>
                <c:pt idx="23658">
                  <c:v>8192</c:v>
                </c:pt>
                <c:pt idx="23659">
                  <c:v>8192</c:v>
                </c:pt>
                <c:pt idx="23660">
                  <c:v>8192</c:v>
                </c:pt>
                <c:pt idx="23661">
                  <c:v>8192</c:v>
                </c:pt>
                <c:pt idx="23662">
                  <c:v>8192</c:v>
                </c:pt>
                <c:pt idx="23663">
                  <c:v>8192</c:v>
                </c:pt>
                <c:pt idx="23664">
                  <c:v>8192</c:v>
                </c:pt>
                <c:pt idx="23665">
                  <c:v>8192</c:v>
                </c:pt>
                <c:pt idx="23666">
                  <c:v>8192</c:v>
                </c:pt>
                <c:pt idx="23667">
                  <c:v>8192</c:v>
                </c:pt>
                <c:pt idx="23668">
                  <c:v>8192</c:v>
                </c:pt>
                <c:pt idx="23669">
                  <c:v>8192</c:v>
                </c:pt>
                <c:pt idx="23670">
                  <c:v>8192</c:v>
                </c:pt>
                <c:pt idx="23671">
                  <c:v>4096</c:v>
                </c:pt>
                <c:pt idx="23672">
                  <c:v>4096</c:v>
                </c:pt>
                <c:pt idx="23673">
                  <c:v>4096</c:v>
                </c:pt>
                <c:pt idx="23674">
                  <c:v>4096</c:v>
                </c:pt>
                <c:pt idx="23675">
                  <c:v>8192</c:v>
                </c:pt>
                <c:pt idx="23676">
                  <c:v>8192</c:v>
                </c:pt>
                <c:pt idx="23677">
                  <c:v>8192</c:v>
                </c:pt>
                <c:pt idx="23678">
                  <c:v>4096</c:v>
                </c:pt>
                <c:pt idx="23679">
                  <c:v>4096</c:v>
                </c:pt>
                <c:pt idx="23680">
                  <c:v>8192</c:v>
                </c:pt>
                <c:pt idx="23681">
                  <c:v>4096</c:v>
                </c:pt>
                <c:pt idx="23682">
                  <c:v>8192</c:v>
                </c:pt>
                <c:pt idx="23683">
                  <c:v>4096</c:v>
                </c:pt>
                <c:pt idx="23684">
                  <c:v>8192</c:v>
                </c:pt>
                <c:pt idx="23685">
                  <c:v>4096</c:v>
                </c:pt>
                <c:pt idx="23686">
                  <c:v>4096</c:v>
                </c:pt>
                <c:pt idx="23687">
                  <c:v>4096</c:v>
                </c:pt>
                <c:pt idx="23688">
                  <c:v>8192</c:v>
                </c:pt>
                <c:pt idx="23689">
                  <c:v>4096</c:v>
                </c:pt>
                <c:pt idx="23690">
                  <c:v>4096</c:v>
                </c:pt>
                <c:pt idx="23691">
                  <c:v>8192</c:v>
                </c:pt>
                <c:pt idx="23692">
                  <c:v>8192</c:v>
                </c:pt>
                <c:pt idx="23693">
                  <c:v>4096</c:v>
                </c:pt>
                <c:pt idx="23694">
                  <c:v>4096</c:v>
                </c:pt>
                <c:pt idx="23695">
                  <c:v>4096</c:v>
                </c:pt>
                <c:pt idx="23696">
                  <c:v>4096</c:v>
                </c:pt>
                <c:pt idx="23697">
                  <c:v>4096</c:v>
                </c:pt>
                <c:pt idx="23698">
                  <c:v>8192</c:v>
                </c:pt>
                <c:pt idx="23699">
                  <c:v>8192</c:v>
                </c:pt>
                <c:pt idx="23700">
                  <c:v>8192</c:v>
                </c:pt>
                <c:pt idx="23701">
                  <c:v>8192</c:v>
                </c:pt>
                <c:pt idx="23702">
                  <c:v>8192</c:v>
                </c:pt>
                <c:pt idx="23703">
                  <c:v>4096</c:v>
                </c:pt>
                <c:pt idx="23704">
                  <c:v>8192</c:v>
                </c:pt>
                <c:pt idx="23705">
                  <c:v>8192</c:v>
                </c:pt>
                <c:pt idx="23706">
                  <c:v>8192</c:v>
                </c:pt>
                <c:pt idx="23707">
                  <c:v>8192</c:v>
                </c:pt>
                <c:pt idx="23708">
                  <c:v>8192</c:v>
                </c:pt>
                <c:pt idx="23709">
                  <c:v>8192</c:v>
                </c:pt>
                <c:pt idx="23710">
                  <c:v>8192</c:v>
                </c:pt>
                <c:pt idx="23711">
                  <c:v>8192</c:v>
                </c:pt>
                <c:pt idx="23712">
                  <c:v>8192</c:v>
                </c:pt>
                <c:pt idx="23713">
                  <c:v>4096</c:v>
                </c:pt>
                <c:pt idx="23714">
                  <c:v>4096</c:v>
                </c:pt>
                <c:pt idx="23715">
                  <c:v>4096</c:v>
                </c:pt>
                <c:pt idx="23716">
                  <c:v>4096</c:v>
                </c:pt>
                <c:pt idx="23717">
                  <c:v>4096</c:v>
                </c:pt>
                <c:pt idx="23718">
                  <c:v>8192</c:v>
                </c:pt>
                <c:pt idx="23719">
                  <c:v>8192</c:v>
                </c:pt>
                <c:pt idx="23720">
                  <c:v>8192</c:v>
                </c:pt>
                <c:pt idx="23721">
                  <c:v>8192</c:v>
                </c:pt>
                <c:pt idx="23722">
                  <c:v>8192</c:v>
                </c:pt>
                <c:pt idx="23723">
                  <c:v>4096</c:v>
                </c:pt>
                <c:pt idx="23724">
                  <c:v>4096</c:v>
                </c:pt>
                <c:pt idx="23725">
                  <c:v>4096</c:v>
                </c:pt>
                <c:pt idx="23726">
                  <c:v>4096</c:v>
                </c:pt>
                <c:pt idx="23727">
                  <c:v>8192</c:v>
                </c:pt>
                <c:pt idx="23728">
                  <c:v>8192</c:v>
                </c:pt>
                <c:pt idx="23729">
                  <c:v>8192</c:v>
                </c:pt>
                <c:pt idx="23730">
                  <c:v>8192</c:v>
                </c:pt>
                <c:pt idx="23731">
                  <c:v>8192</c:v>
                </c:pt>
                <c:pt idx="23732">
                  <c:v>8192</c:v>
                </c:pt>
                <c:pt idx="23733">
                  <c:v>8192</c:v>
                </c:pt>
                <c:pt idx="23734">
                  <c:v>8192</c:v>
                </c:pt>
                <c:pt idx="23735">
                  <c:v>8192</c:v>
                </c:pt>
                <c:pt idx="23736">
                  <c:v>8192</c:v>
                </c:pt>
                <c:pt idx="23737">
                  <c:v>8192</c:v>
                </c:pt>
                <c:pt idx="23738">
                  <c:v>8192</c:v>
                </c:pt>
                <c:pt idx="23739">
                  <c:v>8192</c:v>
                </c:pt>
                <c:pt idx="23740">
                  <c:v>4096</c:v>
                </c:pt>
                <c:pt idx="23741">
                  <c:v>8192</c:v>
                </c:pt>
                <c:pt idx="23742">
                  <c:v>4096</c:v>
                </c:pt>
                <c:pt idx="23743">
                  <c:v>4096</c:v>
                </c:pt>
                <c:pt idx="23744">
                  <c:v>4096</c:v>
                </c:pt>
                <c:pt idx="23745">
                  <c:v>4096</c:v>
                </c:pt>
                <c:pt idx="23746">
                  <c:v>8192</c:v>
                </c:pt>
                <c:pt idx="23747">
                  <c:v>8192</c:v>
                </c:pt>
                <c:pt idx="23748">
                  <c:v>8192</c:v>
                </c:pt>
                <c:pt idx="23749">
                  <c:v>8192</c:v>
                </c:pt>
                <c:pt idx="23750">
                  <c:v>8192</c:v>
                </c:pt>
                <c:pt idx="23751">
                  <c:v>8192</c:v>
                </c:pt>
                <c:pt idx="23752">
                  <c:v>8192</c:v>
                </c:pt>
                <c:pt idx="23753">
                  <c:v>8192</c:v>
                </c:pt>
                <c:pt idx="23754">
                  <c:v>8192</c:v>
                </c:pt>
                <c:pt idx="23755">
                  <c:v>8192</c:v>
                </c:pt>
                <c:pt idx="23756">
                  <c:v>8192</c:v>
                </c:pt>
                <c:pt idx="23757">
                  <c:v>8192</c:v>
                </c:pt>
                <c:pt idx="23758">
                  <c:v>8192</c:v>
                </c:pt>
                <c:pt idx="23759">
                  <c:v>8192</c:v>
                </c:pt>
                <c:pt idx="23760">
                  <c:v>4096</c:v>
                </c:pt>
                <c:pt idx="23761">
                  <c:v>12288</c:v>
                </c:pt>
                <c:pt idx="23762">
                  <c:v>12288</c:v>
                </c:pt>
                <c:pt idx="23763">
                  <c:v>12288</c:v>
                </c:pt>
                <c:pt idx="23764">
                  <c:v>12288</c:v>
                </c:pt>
                <c:pt idx="23765">
                  <c:v>8192</c:v>
                </c:pt>
                <c:pt idx="23766">
                  <c:v>12288</c:v>
                </c:pt>
                <c:pt idx="23767">
                  <c:v>12288</c:v>
                </c:pt>
                <c:pt idx="23768">
                  <c:v>12288</c:v>
                </c:pt>
                <c:pt idx="23769">
                  <c:v>12288</c:v>
                </c:pt>
                <c:pt idx="23770">
                  <c:v>8192</c:v>
                </c:pt>
                <c:pt idx="23771">
                  <c:v>8192</c:v>
                </c:pt>
                <c:pt idx="23772">
                  <c:v>8192</c:v>
                </c:pt>
                <c:pt idx="23773">
                  <c:v>8192</c:v>
                </c:pt>
                <c:pt idx="23774">
                  <c:v>8192</c:v>
                </c:pt>
                <c:pt idx="23775">
                  <c:v>4096</c:v>
                </c:pt>
                <c:pt idx="23776">
                  <c:v>8192</c:v>
                </c:pt>
                <c:pt idx="23777">
                  <c:v>8192</c:v>
                </c:pt>
                <c:pt idx="23778">
                  <c:v>8192</c:v>
                </c:pt>
                <c:pt idx="23779">
                  <c:v>8192</c:v>
                </c:pt>
                <c:pt idx="23780">
                  <c:v>8192</c:v>
                </c:pt>
                <c:pt idx="23781">
                  <c:v>12288</c:v>
                </c:pt>
                <c:pt idx="23782">
                  <c:v>8192</c:v>
                </c:pt>
                <c:pt idx="23783">
                  <c:v>8192</c:v>
                </c:pt>
                <c:pt idx="23784">
                  <c:v>8192</c:v>
                </c:pt>
                <c:pt idx="23785">
                  <c:v>8192</c:v>
                </c:pt>
                <c:pt idx="23786">
                  <c:v>8192</c:v>
                </c:pt>
                <c:pt idx="23787">
                  <c:v>8192</c:v>
                </c:pt>
                <c:pt idx="23788">
                  <c:v>8192</c:v>
                </c:pt>
                <c:pt idx="23789">
                  <c:v>4096</c:v>
                </c:pt>
                <c:pt idx="23790">
                  <c:v>4096</c:v>
                </c:pt>
                <c:pt idx="23791">
                  <c:v>4096</c:v>
                </c:pt>
                <c:pt idx="23792">
                  <c:v>4096</c:v>
                </c:pt>
                <c:pt idx="23793">
                  <c:v>12288</c:v>
                </c:pt>
                <c:pt idx="23794">
                  <c:v>8192</c:v>
                </c:pt>
                <c:pt idx="23795">
                  <c:v>8192</c:v>
                </c:pt>
                <c:pt idx="23796">
                  <c:v>8192</c:v>
                </c:pt>
                <c:pt idx="23797">
                  <c:v>8192</c:v>
                </c:pt>
                <c:pt idx="23798">
                  <c:v>8192</c:v>
                </c:pt>
                <c:pt idx="23799">
                  <c:v>8192</c:v>
                </c:pt>
                <c:pt idx="23800">
                  <c:v>4096</c:v>
                </c:pt>
                <c:pt idx="23801">
                  <c:v>4096</c:v>
                </c:pt>
                <c:pt idx="23802">
                  <c:v>4096</c:v>
                </c:pt>
                <c:pt idx="23803">
                  <c:v>4096</c:v>
                </c:pt>
                <c:pt idx="23804">
                  <c:v>4096</c:v>
                </c:pt>
                <c:pt idx="23805">
                  <c:v>8192</c:v>
                </c:pt>
                <c:pt idx="23806">
                  <c:v>8192</c:v>
                </c:pt>
                <c:pt idx="23807">
                  <c:v>8192</c:v>
                </c:pt>
                <c:pt idx="23808">
                  <c:v>8192</c:v>
                </c:pt>
                <c:pt idx="23809">
                  <c:v>8192</c:v>
                </c:pt>
                <c:pt idx="23810">
                  <c:v>4096</c:v>
                </c:pt>
                <c:pt idx="23811">
                  <c:v>4096</c:v>
                </c:pt>
                <c:pt idx="23812">
                  <c:v>4096</c:v>
                </c:pt>
                <c:pt idx="23813">
                  <c:v>4096</c:v>
                </c:pt>
                <c:pt idx="23814">
                  <c:v>4096</c:v>
                </c:pt>
                <c:pt idx="23815">
                  <c:v>12288</c:v>
                </c:pt>
                <c:pt idx="23816">
                  <c:v>8192</c:v>
                </c:pt>
                <c:pt idx="23817">
                  <c:v>12288</c:v>
                </c:pt>
                <c:pt idx="23818">
                  <c:v>8192</c:v>
                </c:pt>
                <c:pt idx="23819">
                  <c:v>12288</c:v>
                </c:pt>
                <c:pt idx="23820">
                  <c:v>8192</c:v>
                </c:pt>
                <c:pt idx="23821">
                  <c:v>8192</c:v>
                </c:pt>
                <c:pt idx="23822">
                  <c:v>12288</c:v>
                </c:pt>
                <c:pt idx="23823">
                  <c:v>8192</c:v>
                </c:pt>
                <c:pt idx="23824">
                  <c:v>8192</c:v>
                </c:pt>
                <c:pt idx="23825">
                  <c:v>8192</c:v>
                </c:pt>
                <c:pt idx="23826">
                  <c:v>8192</c:v>
                </c:pt>
                <c:pt idx="23827">
                  <c:v>8192</c:v>
                </c:pt>
                <c:pt idx="23828">
                  <c:v>4096</c:v>
                </c:pt>
                <c:pt idx="23829">
                  <c:v>8192</c:v>
                </c:pt>
                <c:pt idx="23830">
                  <c:v>8192</c:v>
                </c:pt>
                <c:pt idx="23831">
                  <c:v>8192</c:v>
                </c:pt>
                <c:pt idx="23832">
                  <c:v>8192</c:v>
                </c:pt>
                <c:pt idx="23833">
                  <c:v>8192</c:v>
                </c:pt>
                <c:pt idx="23834">
                  <c:v>8192</c:v>
                </c:pt>
                <c:pt idx="23835">
                  <c:v>12288</c:v>
                </c:pt>
                <c:pt idx="23836">
                  <c:v>4096</c:v>
                </c:pt>
                <c:pt idx="23837">
                  <c:v>4096</c:v>
                </c:pt>
                <c:pt idx="23838">
                  <c:v>4096</c:v>
                </c:pt>
                <c:pt idx="23839">
                  <c:v>4096</c:v>
                </c:pt>
                <c:pt idx="23840">
                  <c:v>4096</c:v>
                </c:pt>
                <c:pt idx="23841">
                  <c:v>4096</c:v>
                </c:pt>
                <c:pt idx="23842">
                  <c:v>4096</c:v>
                </c:pt>
                <c:pt idx="23843">
                  <c:v>4096</c:v>
                </c:pt>
                <c:pt idx="23844">
                  <c:v>4096</c:v>
                </c:pt>
                <c:pt idx="23845">
                  <c:v>4096</c:v>
                </c:pt>
                <c:pt idx="23846">
                  <c:v>4096</c:v>
                </c:pt>
                <c:pt idx="23847">
                  <c:v>4096</c:v>
                </c:pt>
                <c:pt idx="23848">
                  <c:v>8192</c:v>
                </c:pt>
                <c:pt idx="23849">
                  <c:v>4096</c:v>
                </c:pt>
                <c:pt idx="23850">
                  <c:v>4096</c:v>
                </c:pt>
                <c:pt idx="23851">
                  <c:v>8192</c:v>
                </c:pt>
                <c:pt idx="23852">
                  <c:v>8192</c:v>
                </c:pt>
                <c:pt idx="23853">
                  <c:v>8192</c:v>
                </c:pt>
                <c:pt idx="23854">
                  <c:v>8192</c:v>
                </c:pt>
                <c:pt idx="23855">
                  <c:v>8192</c:v>
                </c:pt>
                <c:pt idx="23856">
                  <c:v>8192</c:v>
                </c:pt>
                <c:pt idx="23857">
                  <c:v>8192</c:v>
                </c:pt>
                <c:pt idx="23858">
                  <c:v>4096</c:v>
                </c:pt>
                <c:pt idx="23859">
                  <c:v>8192</c:v>
                </c:pt>
                <c:pt idx="23860">
                  <c:v>8192</c:v>
                </c:pt>
                <c:pt idx="23861">
                  <c:v>8192</c:v>
                </c:pt>
                <c:pt idx="23862">
                  <c:v>8192</c:v>
                </c:pt>
                <c:pt idx="23863">
                  <c:v>8192</c:v>
                </c:pt>
                <c:pt idx="23864">
                  <c:v>4096</c:v>
                </c:pt>
                <c:pt idx="23865">
                  <c:v>4096</c:v>
                </c:pt>
                <c:pt idx="23866">
                  <c:v>4096</c:v>
                </c:pt>
                <c:pt idx="23867">
                  <c:v>4096</c:v>
                </c:pt>
                <c:pt idx="23868">
                  <c:v>8192</c:v>
                </c:pt>
                <c:pt idx="23869">
                  <c:v>8192</c:v>
                </c:pt>
                <c:pt idx="23870">
                  <c:v>8192</c:v>
                </c:pt>
                <c:pt idx="23871">
                  <c:v>8192</c:v>
                </c:pt>
                <c:pt idx="23872">
                  <c:v>12288</c:v>
                </c:pt>
                <c:pt idx="23873">
                  <c:v>8192</c:v>
                </c:pt>
                <c:pt idx="23874">
                  <c:v>12288</c:v>
                </c:pt>
                <c:pt idx="23875">
                  <c:v>12288</c:v>
                </c:pt>
                <c:pt idx="23876">
                  <c:v>8192</c:v>
                </c:pt>
                <c:pt idx="23877">
                  <c:v>12288</c:v>
                </c:pt>
                <c:pt idx="23878">
                  <c:v>8192</c:v>
                </c:pt>
                <c:pt idx="23879">
                  <c:v>12288</c:v>
                </c:pt>
                <c:pt idx="23880">
                  <c:v>12288</c:v>
                </c:pt>
                <c:pt idx="23881">
                  <c:v>8192</c:v>
                </c:pt>
                <c:pt idx="23882">
                  <c:v>12288</c:v>
                </c:pt>
                <c:pt idx="23883">
                  <c:v>12288</c:v>
                </c:pt>
                <c:pt idx="23884">
                  <c:v>8192</c:v>
                </c:pt>
                <c:pt idx="23885">
                  <c:v>4096</c:v>
                </c:pt>
                <c:pt idx="23886">
                  <c:v>8192</c:v>
                </c:pt>
                <c:pt idx="23887">
                  <c:v>8192</c:v>
                </c:pt>
                <c:pt idx="23888">
                  <c:v>12288</c:v>
                </c:pt>
                <c:pt idx="23889">
                  <c:v>8192</c:v>
                </c:pt>
                <c:pt idx="23890">
                  <c:v>8192</c:v>
                </c:pt>
                <c:pt idx="23891">
                  <c:v>8192</c:v>
                </c:pt>
                <c:pt idx="23892">
                  <c:v>8192</c:v>
                </c:pt>
                <c:pt idx="23893">
                  <c:v>8192</c:v>
                </c:pt>
                <c:pt idx="23894">
                  <c:v>8192</c:v>
                </c:pt>
                <c:pt idx="23895">
                  <c:v>8192</c:v>
                </c:pt>
                <c:pt idx="23896">
                  <c:v>8192</c:v>
                </c:pt>
                <c:pt idx="23897">
                  <c:v>8192</c:v>
                </c:pt>
                <c:pt idx="23898">
                  <c:v>8192</c:v>
                </c:pt>
                <c:pt idx="23899">
                  <c:v>8192</c:v>
                </c:pt>
                <c:pt idx="23900">
                  <c:v>8192</c:v>
                </c:pt>
                <c:pt idx="23901">
                  <c:v>8192</c:v>
                </c:pt>
                <c:pt idx="23902">
                  <c:v>12288</c:v>
                </c:pt>
                <c:pt idx="23903">
                  <c:v>12288</c:v>
                </c:pt>
                <c:pt idx="23904">
                  <c:v>12288</c:v>
                </c:pt>
                <c:pt idx="23905">
                  <c:v>12288</c:v>
                </c:pt>
                <c:pt idx="23906">
                  <c:v>8192</c:v>
                </c:pt>
                <c:pt idx="23907">
                  <c:v>4096</c:v>
                </c:pt>
                <c:pt idx="23908">
                  <c:v>4096</c:v>
                </c:pt>
                <c:pt idx="23909">
                  <c:v>4096</c:v>
                </c:pt>
                <c:pt idx="23910">
                  <c:v>4096</c:v>
                </c:pt>
                <c:pt idx="23911">
                  <c:v>12288</c:v>
                </c:pt>
                <c:pt idx="23912">
                  <c:v>8192</c:v>
                </c:pt>
                <c:pt idx="23913">
                  <c:v>8192</c:v>
                </c:pt>
                <c:pt idx="23914">
                  <c:v>4096</c:v>
                </c:pt>
                <c:pt idx="23915">
                  <c:v>8192</c:v>
                </c:pt>
                <c:pt idx="23916">
                  <c:v>4096</c:v>
                </c:pt>
                <c:pt idx="23917">
                  <c:v>8192</c:v>
                </c:pt>
                <c:pt idx="23918">
                  <c:v>4096</c:v>
                </c:pt>
                <c:pt idx="23919">
                  <c:v>4096</c:v>
                </c:pt>
                <c:pt idx="23920">
                  <c:v>8192</c:v>
                </c:pt>
                <c:pt idx="23921">
                  <c:v>12288</c:v>
                </c:pt>
                <c:pt idx="23922">
                  <c:v>4096</c:v>
                </c:pt>
                <c:pt idx="23923">
                  <c:v>8192</c:v>
                </c:pt>
                <c:pt idx="23924">
                  <c:v>8192</c:v>
                </c:pt>
                <c:pt idx="23925">
                  <c:v>8192</c:v>
                </c:pt>
                <c:pt idx="23926">
                  <c:v>8192</c:v>
                </c:pt>
                <c:pt idx="23927">
                  <c:v>8192</c:v>
                </c:pt>
                <c:pt idx="23928">
                  <c:v>8192</c:v>
                </c:pt>
                <c:pt idx="23929">
                  <c:v>8192</c:v>
                </c:pt>
                <c:pt idx="23930">
                  <c:v>4096</c:v>
                </c:pt>
                <c:pt idx="23931">
                  <c:v>8192</c:v>
                </c:pt>
                <c:pt idx="23932">
                  <c:v>8192</c:v>
                </c:pt>
                <c:pt idx="23933">
                  <c:v>8192</c:v>
                </c:pt>
                <c:pt idx="23934">
                  <c:v>8192</c:v>
                </c:pt>
                <c:pt idx="23935">
                  <c:v>8192</c:v>
                </c:pt>
                <c:pt idx="23936">
                  <c:v>8192</c:v>
                </c:pt>
                <c:pt idx="23937">
                  <c:v>8192</c:v>
                </c:pt>
                <c:pt idx="23938">
                  <c:v>8192</c:v>
                </c:pt>
                <c:pt idx="23939">
                  <c:v>16384</c:v>
                </c:pt>
                <c:pt idx="23940">
                  <c:v>16384</c:v>
                </c:pt>
                <c:pt idx="23941">
                  <c:v>16384</c:v>
                </c:pt>
                <c:pt idx="23942">
                  <c:v>16384</c:v>
                </c:pt>
                <c:pt idx="23943">
                  <c:v>8192</c:v>
                </c:pt>
                <c:pt idx="23944">
                  <c:v>8192</c:v>
                </c:pt>
                <c:pt idx="23945">
                  <c:v>8192</c:v>
                </c:pt>
                <c:pt idx="23946">
                  <c:v>8192</c:v>
                </c:pt>
                <c:pt idx="23947">
                  <c:v>4096</c:v>
                </c:pt>
                <c:pt idx="23948">
                  <c:v>4096</c:v>
                </c:pt>
                <c:pt idx="23949">
                  <c:v>4096</c:v>
                </c:pt>
                <c:pt idx="23950">
                  <c:v>4096</c:v>
                </c:pt>
                <c:pt idx="23951">
                  <c:v>8192</c:v>
                </c:pt>
                <c:pt idx="23952">
                  <c:v>8192</c:v>
                </c:pt>
                <c:pt idx="23953">
                  <c:v>8192</c:v>
                </c:pt>
                <c:pt idx="23954">
                  <c:v>8192</c:v>
                </c:pt>
                <c:pt idx="23955">
                  <c:v>8192</c:v>
                </c:pt>
                <c:pt idx="23956">
                  <c:v>8192</c:v>
                </c:pt>
                <c:pt idx="23957">
                  <c:v>12288</c:v>
                </c:pt>
                <c:pt idx="23958">
                  <c:v>12288</c:v>
                </c:pt>
                <c:pt idx="23959">
                  <c:v>12288</c:v>
                </c:pt>
                <c:pt idx="23960">
                  <c:v>12288</c:v>
                </c:pt>
                <c:pt idx="23961">
                  <c:v>4096</c:v>
                </c:pt>
                <c:pt idx="23962">
                  <c:v>4096</c:v>
                </c:pt>
                <c:pt idx="23963">
                  <c:v>4096</c:v>
                </c:pt>
                <c:pt idx="23964">
                  <c:v>4096</c:v>
                </c:pt>
                <c:pt idx="23965">
                  <c:v>8192</c:v>
                </c:pt>
                <c:pt idx="23966">
                  <c:v>8192</c:v>
                </c:pt>
                <c:pt idx="23967">
                  <c:v>8192</c:v>
                </c:pt>
                <c:pt idx="23968">
                  <c:v>8192</c:v>
                </c:pt>
                <c:pt idx="23969">
                  <c:v>8192</c:v>
                </c:pt>
                <c:pt idx="23970">
                  <c:v>16384</c:v>
                </c:pt>
                <c:pt idx="23971">
                  <c:v>4096</c:v>
                </c:pt>
                <c:pt idx="23972">
                  <c:v>12288</c:v>
                </c:pt>
                <c:pt idx="23973">
                  <c:v>4096</c:v>
                </c:pt>
                <c:pt idx="23974">
                  <c:v>8192</c:v>
                </c:pt>
                <c:pt idx="23975">
                  <c:v>8192</c:v>
                </c:pt>
                <c:pt idx="23976">
                  <c:v>8192</c:v>
                </c:pt>
                <c:pt idx="23977">
                  <c:v>8192</c:v>
                </c:pt>
                <c:pt idx="23978">
                  <c:v>8192</c:v>
                </c:pt>
                <c:pt idx="23979">
                  <c:v>8192</c:v>
                </c:pt>
                <c:pt idx="23980">
                  <c:v>8192</c:v>
                </c:pt>
                <c:pt idx="23981">
                  <c:v>8192</c:v>
                </c:pt>
                <c:pt idx="23982">
                  <c:v>4096</c:v>
                </c:pt>
                <c:pt idx="23983">
                  <c:v>4096</c:v>
                </c:pt>
                <c:pt idx="23984">
                  <c:v>4096</c:v>
                </c:pt>
                <c:pt idx="23985">
                  <c:v>4096</c:v>
                </c:pt>
                <c:pt idx="23986">
                  <c:v>8192</c:v>
                </c:pt>
                <c:pt idx="23987">
                  <c:v>8192</c:v>
                </c:pt>
                <c:pt idx="23988">
                  <c:v>8192</c:v>
                </c:pt>
                <c:pt idx="23989">
                  <c:v>8192</c:v>
                </c:pt>
                <c:pt idx="23990">
                  <c:v>8192</c:v>
                </c:pt>
                <c:pt idx="23991">
                  <c:v>8192</c:v>
                </c:pt>
                <c:pt idx="23992">
                  <c:v>8192</c:v>
                </c:pt>
                <c:pt idx="23993">
                  <c:v>8192</c:v>
                </c:pt>
                <c:pt idx="23994">
                  <c:v>8192</c:v>
                </c:pt>
                <c:pt idx="23995">
                  <c:v>8192</c:v>
                </c:pt>
                <c:pt idx="23996">
                  <c:v>8192</c:v>
                </c:pt>
                <c:pt idx="23997">
                  <c:v>4096</c:v>
                </c:pt>
                <c:pt idx="23998">
                  <c:v>4096</c:v>
                </c:pt>
                <c:pt idx="23999">
                  <c:v>4096</c:v>
                </c:pt>
                <c:pt idx="24000">
                  <c:v>4096</c:v>
                </c:pt>
                <c:pt idx="24001">
                  <c:v>8192</c:v>
                </c:pt>
                <c:pt idx="24002">
                  <c:v>4096</c:v>
                </c:pt>
                <c:pt idx="24003">
                  <c:v>8192</c:v>
                </c:pt>
                <c:pt idx="24004">
                  <c:v>4096</c:v>
                </c:pt>
                <c:pt idx="24005">
                  <c:v>4096</c:v>
                </c:pt>
                <c:pt idx="24006">
                  <c:v>4096</c:v>
                </c:pt>
                <c:pt idx="24007">
                  <c:v>4096</c:v>
                </c:pt>
                <c:pt idx="24008">
                  <c:v>4096</c:v>
                </c:pt>
                <c:pt idx="24009">
                  <c:v>4096</c:v>
                </c:pt>
                <c:pt idx="24010">
                  <c:v>4096</c:v>
                </c:pt>
                <c:pt idx="24011">
                  <c:v>4096</c:v>
                </c:pt>
                <c:pt idx="24012">
                  <c:v>8192</c:v>
                </c:pt>
                <c:pt idx="24013">
                  <c:v>8192</c:v>
                </c:pt>
                <c:pt idx="24014">
                  <c:v>8192</c:v>
                </c:pt>
                <c:pt idx="24015">
                  <c:v>8192</c:v>
                </c:pt>
                <c:pt idx="24016">
                  <c:v>4096</c:v>
                </c:pt>
                <c:pt idx="24017">
                  <c:v>8192</c:v>
                </c:pt>
                <c:pt idx="24018">
                  <c:v>8192</c:v>
                </c:pt>
                <c:pt idx="24019">
                  <c:v>8192</c:v>
                </c:pt>
                <c:pt idx="24020">
                  <c:v>8192</c:v>
                </c:pt>
                <c:pt idx="24021">
                  <c:v>8192</c:v>
                </c:pt>
                <c:pt idx="24022">
                  <c:v>8192</c:v>
                </c:pt>
                <c:pt idx="24023">
                  <c:v>4096</c:v>
                </c:pt>
                <c:pt idx="24024">
                  <c:v>8192</c:v>
                </c:pt>
                <c:pt idx="24025">
                  <c:v>8192</c:v>
                </c:pt>
                <c:pt idx="24026">
                  <c:v>8192</c:v>
                </c:pt>
                <c:pt idx="24027">
                  <c:v>8192</c:v>
                </c:pt>
                <c:pt idx="24028">
                  <c:v>8192</c:v>
                </c:pt>
                <c:pt idx="24029">
                  <c:v>8192</c:v>
                </c:pt>
                <c:pt idx="24030">
                  <c:v>4096</c:v>
                </c:pt>
                <c:pt idx="24031">
                  <c:v>8192</c:v>
                </c:pt>
                <c:pt idx="24032">
                  <c:v>8192</c:v>
                </c:pt>
                <c:pt idx="24033">
                  <c:v>8192</c:v>
                </c:pt>
                <c:pt idx="24034">
                  <c:v>8192</c:v>
                </c:pt>
                <c:pt idx="24035">
                  <c:v>8192</c:v>
                </c:pt>
                <c:pt idx="24036">
                  <c:v>8192</c:v>
                </c:pt>
                <c:pt idx="24037">
                  <c:v>8192</c:v>
                </c:pt>
                <c:pt idx="24038">
                  <c:v>8192</c:v>
                </c:pt>
                <c:pt idx="24039">
                  <c:v>8192</c:v>
                </c:pt>
                <c:pt idx="24040">
                  <c:v>8192</c:v>
                </c:pt>
                <c:pt idx="24041">
                  <c:v>8192</c:v>
                </c:pt>
                <c:pt idx="24042">
                  <c:v>4096</c:v>
                </c:pt>
                <c:pt idx="24043">
                  <c:v>4096</c:v>
                </c:pt>
                <c:pt idx="24044">
                  <c:v>8192</c:v>
                </c:pt>
                <c:pt idx="24045">
                  <c:v>8192</c:v>
                </c:pt>
                <c:pt idx="24046">
                  <c:v>4096</c:v>
                </c:pt>
                <c:pt idx="24047">
                  <c:v>4096</c:v>
                </c:pt>
                <c:pt idx="24048">
                  <c:v>4096</c:v>
                </c:pt>
                <c:pt idx="24049">
                  <c:v>8192</c:v>
                </c:pt>
                <c:pt idx="24050">
                  <c:v>4096</c:v>
                </c:pt>
                <c:pt idx="24051">
                  <c:v>4096</c:v>
                </c:pt>
                <c:pt idx="24052">
                  <c:v>8192</c:v>
                </c:pt>
                <c:pt idx="24053">
                  <c:v>4096</c:v>
                </c:pt>
                <c:pt idx="24054">
                  <c:v>16384</c:v>
                </c:pt>
                <c:pt idx="24055">
                  <c:v>16384</c:v>
                </c:pt>
                <c:pt idx="24056">
                  <c:v>16384</c:v>
                </c:pt>
                <c:pt idx="24057">
                  <c:v>16384</c:v>
                </c:pt>
                <c:pt idx="24058">
                  <c:v>12288</c:v>
                </c:pt>
                <c:pt idx="24059">
                  <c:v>12288</c:v>
                </c:pt>
                <c:pt idx="24060">
                  <c:v>4096</c:v>
                </c:pt>
                <c:pt idx="24061">
                  <c:v>12288</c:v>
                </c:pt>
                <c:pt idx="24062">
                  <c:v>4096</c:v>
                </c:pt>
                <c:pt idx="24063">
                  <c:v>12288</c:v>
                </c:pt>
                <c:pt idx="24064">
                  <c:v>4096</c:v>
                </c:pt>
                <c:pt idx="24065">
                  <c:v>4096</c:v>
                </c:pt>
                <c:pt idx="24066">
                  <c:v>4096</c:v>
                </c:pt>
                <c:pt idx="24067">
                  <c:v>4096</c:v>
                </c:pt>
                <c:pt idx="24068">
                  <c:v>4096</c:v>
                </c:pt>
                <c:pt idx="24069">
                  <c:v>4096</c:v>
                </c:pt>
                <c:pt idx="24070">
                  <c:v>4096</c:v>
                </c:pt>
                <c:pt idx="24071">
                  <c:v>4096</c:v>
                </c:pt>
                <c:pt idx="24072">
                  <c:v>4096</c:v>
                </c:pt>
                <c:pt idx="24073">
                  <c:v>4096</c:v>
                </c:pt>
                <c:pt idx="24074">
                  <c:v>4096</c:v>
                </c:pt>
                <c:pt idx="24075">
                  <c:v>4096</c:v>
                </c:pt>
                <c:pt idx="24076">
                  <c:v>4096</c:v>
                </c:pt>
                <c:pt idx="24077">
                  <c:v>4096</c:v>
                </c:pt>
                <c:pt idx="24078">
                  <c:v>4096</c:v>
                </c:pt>
                <c:pt idx="24079">
                  <c:v>8192</c:v>
                </c:pt>
                <c:pt idx="24080">
                  <c:v>8192</c:v>
                </c:pt>
                <c:pt idx="24081">
                  <c:v>8192</c:v>
                </c:pt>
                <c:pt idx="24082">
                  <c:v>8192</c:v>
                </c:pt>
                <c:pt idx="24083">
                  <c:v>4096</c:v>
                </c:pt>
                <c:pt idx="24084">
                  <c:v>8192</c:v>
                </c:pt>
                <c:pt idx="24085">
                  <c:v>8192</c:v>
                </c:pt>
                <c:pt idx="24086">
                  <c:v>8192</c:v>
                </c:pt>
                <c:pt idx="24087">
                  <c:v>8192</c:v>
                </c:pt>
                <c:pt idx="24088">
                  <c:v>8192</c:v>
                </c:pt>
                <c:pt idx="24089">
                  <c:v>8192</c:v>
                </c:pt>
                <c:pt idx="24090">
                  <c:v>8192</c:v>
                </c:pt>
                <c:pt idx="24091">
                  <c:v>8192</c:v>
                </c:pt>
                <c:pt idx="24092">
                  <c:v>16384</c:v>
                </c:pt>
                <c:pt idx="24093">
                  <c:v>4096</c:v>
                </c:pt>
                <c:pt idx="24094">
                  <c:v>8192</c:v>
                </c:pt>
                <c:pt idx="24095">
                  <c:v>12288</c:v>
                </c:pt>
                <c:pt idx="24096">
                  <c:v>8192</c:v>
                </c:pt>
                <c:pt idx="24097">
                  <c:v>8192</c:v>
                </c:pt>
                <c:pt idx="24098">
                  <c:v>8192</c:v>
                </c:pt>
                <c:pt idx="24099">
                  <c:v>12288</c:v>
                </c:pt>
                <c:pt idx="24100">
                  <c:v>12288</c:v>
                </c:pt>
                <c:pt idx="24101">
                  <c:v>4096</c:v>
                </c:pt>
                <c:pt idx="24102">
                  <c:v>12288</c:v>
                </c:pt>
                <c:pt idx="24103">
                  <c:v>12288</c:v>
                </c:pt>
                <c:pt idx="24104">
                  <c:v>8192</c:v>
                </c:pt>
                <c:pt idx="24105">
                  <c:v>4096</c:v>
                </c:pt>
                <c:pt idx="24106">
                  <c:v>8192</c:v>
                </c:pt>
                <c:pt idx="24107">
                  <c:v>8192</c:v>
                </c:pt>
                <c:pt idx="24108">
                  <c:v>4096</c:v>
                </c:pt>
                <c:pt idx="24109">
                  <c:v>12288</c:v>
                </c:pt>
                <c:pt idx="24110">
                  <c:v>12288</c:v>
                </c:pt>
                <c:pt idx="24111">
                  <c:v>12288</c:v>
                </c:pt>
                <c:pt idx="24112">
                  <c:v>12288</c:v>
                </c:pt>
                <c:pt idx="24113">
                  <c:v>8192</c:v>
                </c:pt>
                <c:pt idx="24114">
                  <c:v>8192</c:v>
                </c:pt>
                <c:pt idx="24115">
                  <c:v>12288</c:v>
                </c:pt>
                <c:pt idx="24116">
                  <c:v>12288</c:v>
                </c:pt>
                <c:pt idx="24117">
                  <c:v>12288</c:v>
                </c:pt>
                <c:pt idx="24118">
                  <c:v>12288</c:v>
                </c:pt>
                <c:pt idx="24119">
                  <c:v>8192</c:v>
                </c:pt>
                <c:pt idx="24120">
                  <c:v>8192</c:v>
                </c:pt>
                <c:pt idx="24121">
                  <c:v>8192</c:v>
                </c:pt>
                <c:pt idx="24122">
                  <c:v>8192</c:v>
                </c:pt>
                <c:pt idx="24123">
                  <c:v>12288</c:v>
                </c:pt>
                <c:pt idx="24124">
                  <c:v>8192</c:v>
                </c:pt>
                <c:pt idx="24125">
                  <c:v>8192</c:v>
                </c:pt>
                <c:pt idx="24126">
                  <c:v>8192</c:v>
                </c:pt>
                <c:pt idx="24127">
                  <c:v>8192</c:v>
                </c:pt>
                <c:pt idx="24128">
                  <c:v>4096</c:v>
                </c:pt>
                <c:pt idx="24129">
                  <c:v>4096</c:v>
                </c:pt>
                <c:pt idx="24130">
                  <c:v>4096</c:v>
                </c:pt>
                <c:pt idx="24131">
                  <c:v>4096</c:v>
                </c:pt>
                <c:pt idx="24132">
                  <c:v>8192</c:v>
                </c:pt>
                <c:pt idx="24133">
                  <c:v>8192</c:v>
                </c:pt>
                <c:pt idx="24134">
                  <c:v>8192</c:v>
                </c:pt>
                <c:pt idx="24135">
                  <c:v>12288</c:v>
                </c:pt>
                <c:pt idx="24136">
                  <c:v>8192</c:v>
                </c:pt>
                <c:pt idx="24137">
                  <c:v>8192</c:v>
                </c:pt>
                <c:pt idx="24138">
                  <c:v>8192</c:v>
                </c:pt>
                <c:pt idx="24139">
                  <c:v>8192</c:v>
                </c:pt>
                <c:pt idx="24140">
                  <c:v>8192</c:v>
                </c:pt>
                <c:pt idx="24141">
                  <c:v>4096</c:v>
                </c:pt>
                <c:pt idx="24142">
                  <c:v>4096</c:v>
                </c:pt>
                <c:pt idx="24143">
                  <c:v>4096</c:v>
                </c:pt>
                <c:pt idx="24144">
                  <c:v>4096</c:v>
                </c:pt>
                <c:pt idx="24145">
                  <c:v>4096</c:v>
                </c:pt>
                <c:pt idx="24146">
                  <c:v>4096</c:v>
                </c:pt>
                <c:pt idx="24147">
                  <c:v>4096</c:v>
                </c:pt>
                <c:pt idx="24148">
                  <c:v>4096</c:v>
                </c:pt>
                <c:pt idx="24149">
                  <c:v>12288</c:v>
                </c:pt>
                <c:pt idx="24150">
                  <c:v>12288</c:v>
                </c:pt>
                <c:pt idx="24151">
                  <c:v>12288</c:v>
                </c:pt>
                <c:pt idx="24152">
                  <c:v>12288</c:v>
                </c:pt>
                <c:pt idx="24153">
                  <c:v>12288</c:v>
                </c:pt>
                <c:pt idx="24154">
                  <c:v>8192</c:v>
                </c:pt>
                <c:pt idx="24155">
                  <c:v>8192</c:v>
                </c:pt>
                <c:pt idx="24156">
                  <c:v>8192</c:v>
                </c:pt>
                <c:pt idx="24157">
                  <c:v>8192</c:v>
                </c:pt>
                <c:pt idx="24158">
                  <c:v>8192</c:v>
                </c:pt>
                <c:pt idx="24159">
                  <c:v>8192</c:v>
                </c:pt>
                <c:pt idx="24160">
                  <c:v>8192</c:v>
                </c:pt>
                <c:pt idx="24161">
                  <c:v>8192</c:v>
                </c:pt>
                <c:pt idx="24162">
                  <c:v>8192</c:v>
                </c:pt>
                <c:pt idx="24163">
                  <c:v>8192</c:v>
                </c:pt>
                <c:pt idx="24164">
                  <c:v>4096</c:v>
                </c:pt>
                <c:pt idx="24165">
                  <c:v>8192</c:v>
                </c:pt>
                <c:pt idx="24166">
                  <c:v>12288</c:v>
                </c:pt>
                <c:pt idx="24167">
                  <c:v>12288</c:v>
                </c:pt>
                <c:pt idx="24168">
                  <c:v>12288</c:v>
                </c:pt>
                <c:pt idx="24169">
                  <c:v>12288</c:v>
                </c:pt>
                <c:pt idx="24170">
                  <c:v>4096</c:v>
                </c:pt>
                <c:pt idx="24171">
                  <c:v>8192</c:v>
                </c:pt>
                <c:pt idx="24172">
                  <c:v>4096</c:v>
                </c:pt>
                <c:pt idx="24173">
                  <c:v>12288</c:v>
                </c:pt>
                <c:pt idx="24174">
                  <c:v>12288</c:v>
                </c:pt>
                <c:pt idx="24175">
                  <c:v>12288</c:v>
                </c:pt>
                <c:pt idx="24176">
                  <c:v>12288</c:v>
                </c:pt>
                <c:pt idx="24177">
                  <c:v>12288</c:v>
                </c:pt>
                <c:pt idx="24178">
                  <c:v>12288</c:v>
                </c:pt>
                <c:pt idx="24179">
                  <c:v>12288</c:v>
                </c:pt>
                <c:pt idx="24180">
                  <c:v>24576</c:v>
                </c:pt>
                <c:pt idx="24181">
                  <c:v>24576</c:v>
                </c:pt>
                <c:pt idx="24182">
                  <c:v>4096</c:v>
                </c:pt>
                <c:pt idx="24183">
                  <c:v>4096</c:v>
                </c:pt>
                <c:pt idx="24184">
                  <c:v>12288</c:v>
                </c:pt>
                <c:pt idx="24185">
                  <c:v>24576</c:v>
                </c:pt>
                <c:pt idx="24186">
                  <c:v>4096</c:v>
                </c:pt>
                <c:pt idx="24187">
                  <c:v>12288</c:v>
                </c:pt>
                <c:pt idx="24188">
                  <c:v>24576</c:v>
                </c:pt>
                <c:pt idx="24189">
                  <c:v>4096</c:v>
                </c:pt>
                <c:pt idx="24190">
                  <c:v>12288</c:v>
                </c:pt>
                <c:pt idx="24191">
                  <c:v>8192</c:v>
                </c:pt>
                <c:pt idx="24192">
                  <c:v>8192</c:v>
                </c:pt>
                <c:pt idx="24193">
                  <c:v>8192</c:v>
                </c:pt>
                <c:pt idx="24194">
                  <c:v>8192</c:v>
                </c:pt>
                <c:pt idx="24195">
                  <c:v>8192</c:v>
                </c:pt>
                <c:pt idx="24196">
                  <c:v>4096</c:v>
                </c:pt>
                <c:pt idx="24197">
                  <c:v>4096</c:v>
                </c:pt>
                <c:pt idx="24198">
                  <c:v>8192</c:v>
                </c:pt>
                <c:pt idx="24199">
                  <c:v>4096</c:v>
                </c:pt>
                <c:pt idx="24200">
                  <c:v>4096</c:v>
                </c:pt>
                <c:pt idx="24201">
                  <c:v>8192</c:v>
                </c:pt>
                <c:pt idx="24202">
                  <c:v>8192</c:v>
                </c:pt>
                <c:pt idx="24203">
                  <c:v>8192</c:v>
                </c:pt>
                <c:pt idx="24204">
                  <c:v>8192</c:v>
                </c:pt>
                <c:pt idx="24205">
                  <c:v>12288</c:v>
                </c:pt>
                <c:pt idx="24206">
                  <c:v>8192</c:v>
                </c:pt>
                <c:pt idx="24207">
                  <c:v>8192</c:v>
                </c:pt>
                <c:pt idx="24208">
                  <c:v>8192</c:v>
                </c:pt>
                <c:pt idx="24209">
                  <c:v>8192</c:v>
                </c:pt>
                <c:pt idx="24210">
                  <c:v>8192</c:v>
                </c:pt>
                <c:pt idx="24211">
                  <c:v>8192</c:v>
                </c:pt>
                <c:pt idx="24212">
                  <c:v>8192</c:v>
                </c:pt>
                <c:pt idx="24213">
                  <c:v>8192</c:v>
                </c:pt>
                <c:pt idx="24214">
                  <c:v>12288</c:v>
                </c:pt>
                <c:pt idx="24215">
                  <c:v>12288</c:v>
                </c:pt>
                <c:pt idx="24216">
                  <c:v>12288</c:v>
                </c:pt>
                <c:pt idx="24217">
                  <c:v>12288</c:v>
                </c:pt>
                <c:pt idx="24218">
                  <c:v>12288</c:v>
                </c:pt>
                <c:pt idx="24219">
                  <c:v>8192</c:v>
                </c:pt>
                <c:pt idx="24220">
                  <c:v>24576</c:v>
                </c:pt>
                <c:pt idx="24221">
                  <c:v>8192</c:v>
                </c:pt>
                <c:pt idx="24222">
                  <c:v>8192</c:v>
                </c:pt>
                <c:pt idx="24223">
                  <c:v>8192</c:v>
                </c:pt>
                <c:pt idx="24224">
                  <c:v>8192</c:v>
                </c:pt>
                <c:pt idx="24225">
                  <c:v>4096</c:v>
                </c:pt>
                <c:pt idx="24226">
                  <c:v>4096</c:v>
                </c:pt>
                <c:pt idx="24227">
                  <c:v>8192</c:v>
                </c:pt>
                <c:pt idx="24228">
                  <c:v>8192</c:v>
                </c:pt>
                <c:pt idx="24229">
                  <c:v>4096</c:v>
                </c:pt>
                <c:pt idx="24230">
                  <c:v>4096</c:v>
                </c:pt>
                <c:pt idx="24231">
                  <c:v>8192</c:v>
                </c:pt>
                <c:pt idx="24232">
                  <c:v>8192</c:v>
                </c:pt>
                <c:pt idx="24233">
                  <c:v>8192</c:v>
                </c:pt>
                <c:pt idx="24234">
                  <c:v>4096</c:v>
                </c:pt>
                <c:pt idx="24235">
                  <c:v>8192</c:v>
                </c:pt>
                <c:pt idx="24236">
                  <c:v>4096</c:v>
                </c:pt>
                <c:pt idx="24237">
                  <c:v>8192</c:v>
                </c:pt>
                <c:pt idx="24238">
                  <c:v>8192</c:v>
                </c:pt>
                <c:pt idx="24239">
                  <c:v>4096</c:v>
                </c:pt>
                <c:pt idx="24240">
                  <c:v>4096</c:v>
                </c:pt>
                <c:pt idx="24241">
                  <c:v>4096</c:v>
                </c:pt>
                <c:pt idx="24242">
                  <c:v>12288</c:v>
                </c:pt>
                <c:pt idx="24243">
                  <c:v>4096</c:v>
                </c:pt>
                <c:pt idx="24244">
                  <c:v>12288</c:v>
                </c:pt>
                <c:pt idx="24245">
                  <c:v>12288</c:v>
                </c:pt>
                <c:pt idx="24246">
                  <c:v>8192</c:v>
                </c:pt>
                <c:pt idx="24247">
                  <c:v>12288</c:v>
                </c:pt>
                <c:pt idx="24248">
                  <c:v>8192</c:v>
                </c:pt>
                <c:pt idx="24249">
                  <c:v>4096</c:v>
                </c:pt>
                <c:pt idx="24250">
                  <c:v>8192</c:v>
                </c:pt>
                <c:pt idx="24251">
                  <c:v>8192</c:v>
                </c:pt>
                <c:pt idx="24252">
                  <c:v>8192</c:v>
                </c:pt>
                <c:pt idx="24253">
                  <c:v>8192</c:v>
                </c:pt>
                <c:pt idx="24254">
                  <c:v>8192</c:v>
                </c:pt>
                <c:pt idx="24255">
                  <c:v>8192</c:v>
                </c:pt>
                <c:pt idx="24256">
                  <c:v>8192</c:v>
                </c:pt>
                <c:pt idx="24257">
                  <c:v>8192</c:v>
                </c:pt>
                <c:pt idx="24258">
                  <c:v>8192</c:v>
                </c:pt>
                <c:pt idx="24259">
                  <c:v>8192</c:v>
                </c:pt>
                <c:pt idx="24260">
                  <c:v>8192</c:v>
                </c:pt>
                <c:pt idx="24261">
                  <c:v>12288</c:v>
                </c:pt>
                <c:pt idx="24262">
                  <c:v>4096</c:v>
                </c:pt>
                <c:pt idx="24263">
                  <c:v>8192</c:v>
                </c:pt>
                <c:pt idx="24264">
                  <c:v>8192</c:v>
                </c:pt>
                <c:pt idx="24265">
                  <c:v>8192</c:v>
                </c:pt>
                <c:pt idx="24266">
                  <c:v>8192</c:v>
                </c:pt>
                <c:pt idx="24267">
                  <c:v>4096</c:v>
                </c:pt>
                <c:pt idx="24268">
                  <c:v>4096</c:v>
                </c:pt>
                <c:pt idx="24269">
                  <c:v>4096</c:v>
                </c:pt>
                <c:pt idx="24270">
                  <c:v>4096</c:v>
                </c:pt>
                <c:pt idx="24271">
                  <c:v>12288</c:v>
                </c:pt>
                <c:pt idx="24272">
                  <c:v>8192</c:v>
                </c:pt>
                <c:pt idx="24273">
                  <c:v>8192</c:v>
                </c:pt>
                <c:pt idx="24274">
                  <c:v>8192</c:v>
                </c:pt>
                <c:pt idx="24275">
                  <c:v>8192</c:v>
                </c:pt>
                <c:pt idx="24276">
                  <c:v>8192</c:v>
                </c:pt>
                <c:pt idx="24277">
                  <c:v>8192</c:v>
                </c:pt>
                <c:pt idx="24278">
                  <c:v>8192</c:v>
                </c:pt>
                <c:pt idx="24279">
                  <c:v>8192</c:v>
                </c:pt>
                <c:pt idx="24280">
                  <c:v>8192</c:v>
                </c:pt>
                <c:pt idx="24281">
                  <c:v>4096</c:v>
                </c:pt>
                <c:pt idx="24282">
                  <c:v>4096</c:v>
                </c:pt>
                <c:pt idx="24283">
                  <c:v>8192</c:v>
                </c:pt>
                <c:pt idx="24284">
                  <c:v>4096</c:v>
                </c:pt>
                <c:pt idx="24285">
                  <c:v>8192</c:v>
                </c:pt>
                <c:pt idx="24286">
                  <c:v>4096</c:v>
                </c:pt>
                <c:pt idx="24287">
                  <c:v>8192</c:v>
                </c:pt>
                <c:pt idx="24288">
                  <c:v>8192</c:v>
                </c:pt>
                <c:pt idx="24289">
                  <c:v>8192</c:v>
                </c:pt>
                <c:pt idx="24290">
                  <c:v>8192</c:v>
                </c:pt>
                <c:pt idx="24291">
                  <c:v>8192</c:v>
                </c:pt>
                <c:pt idx="24292">
                  <c:v>4096</c:v>
                </c:pt>
                <c:pt idx="24293">
                  <c:v>8192</c:v>
                </c:pt>
                <c:pt idx="24294">
                  <c:v>8192</c:v>
                </c:pt>
                <c:pt idx="24295">
                  <c:v>4096</c:v>
                </c:pt>
                <c:pt idx="24296">
                  <c:v>8192</c:v>
                </c:pt>
                <c:pt idx="24297">
                  <c:v>8192</c:v>
                </c:pt>
                <c:pt idx="24298">
                  <c:v>8192</c:v>
                </c:pt>
                <c:pt idx="24299">
                  <c:v>8192</c:v>
                </c:pt>
                <c:pt idx="24300">
                  <c:v>8192</c:v>
                </c:pt>
                <c:pt idx="24301">
                  <c:v>4096</c:v>
                </c:pt>
                <c:pt idx="24302">
                  <c:v>4096</c:v>
                </c:pt>
                <c:pt idx="24303">
                  <c:v>4096</c:v>
                </c:pt>
                <c:pt idx="24304">
                  <c:v>4096</c:v>
                </c:pt>
                <c:pt idx="24305">
                  <c:v>8192</c:v>
                </c:pt>
                <c:pt idx="24306">
                  <c:v>8192</c:v>
                </c:pt>
                <c:pt idx="24307">
                  <c:v>8192</c:v>
                </c:pt>
                <c:pt idx="24308">
                  <c:v>8192</c:v>
                </c:pt>
                <c:pt idx="24309">
                  <c:v>8192</c:v>
                </c:pt>
                <c:pt idx="24310">
                  <c:v>8192</c:v>
                </c:pt>
                <c:pt idx="24311">
                  <c:v>8192</c:v>
                </c:pt>
                <c:pt idx="24312">
                  <c:v>8192</c:v>
                </c:pt>
                <c:pt idx="24313">
                  <c:v>8192</c:v>
                </c:pt>
                <c:pt idx="24314">
                  <c:v>4096</c:v>
                </c:pt>
                <c:pt idx="24315">
                  <c:v>8192</c:v>
                </c:pt>
                <c:pt idx="24316">
                  <c:v>4096</c:v>
                </c:pt>
                <c:pt idx="24317">
                  <c:v>4096</c:v>
                </c:pt>
                <c:pt idx="24318">
                  <c:v>8192</c:v>
                </c:pt>
                <c:pt idx="24319">
                  <c:v>8192</c:v>
                </c:pt>
                <c:pt idx="24320">
                  <c:v>4096</c:v>
                </c:pt>
                <c:pt idx="24321">
                  <c:v>4096</c:v>
                </c:pt>
                <c:pt idx="24322">
                  <c:v>8192</c:v>
                </c:pt>
                <c:pt idx="24323">
                  <c:v>8192</c:v>
                </c:pt>
                <c:pt idx="24324">
                  <c:v>8192</c:v>
                </c:pt>
                <c:pt idx="24325">
                  <c:v>8192</c:v>
                </c:pt>
                <c:pt idx="24326">
                  <c:v>8192</c:v>
                </c:pt>
                <c:pt idx="24327">
                  <c:v>8192</c:v>
                </c:pt>
                <c:pt idx="24328">
                  <c:v>8192</c:v>
                </c:pt>
                <c:pt idx="24329">
                  <c:v>12288</c:v>
                </c:pt>
                <c:pt idx="24330">
                  <c:v>12288</c:v>
                </c:pt>
                <c:pt idx="24331">
                  <c:v>12288</c:v>
                </c:pt>
                <c:pt idx="24332">
                  <c:v>12288</c:v>
                </c:pt>
                <c:pt idx="24333">
                  <c:v>4096</c:v>
                </c:pt>
                <c:pt idx="24334">
                  <c:v>4096</c:v>
                </c:pt>
                <c:pt idx="24335">
                  <c:v>4096</c:v>
                </c:pt>
                <c:pt idx="24336">
                  <c:v>4096</c:v>
                </c:pt>
                <c:pt idx="24337">
                  <c:v>8192</c:v>
                </c:pt>
                <c:pt idx="24338">
                  <c:v>8192</c:v>
                </c:pt>
                <c:pt idx="24339">
                  <c:v>8192</c:v>
                </c:pt>
                <c:pt idx="24340">
                  <c:v>8192</c:v>
                </c:pt>
                <c:pt idx="24341">
                  <c:v>8192</c:v>
                </c:pt>
                <c:pt idx="24342">
                  <c:v>8192</c:v>
                </c:pt>
                <c:pt idx="24343">
                  <c:v>8192</c:v>
                </c:pt>
                <c:pt idx="24344">
                  <c:v>8192</c:v>
                </c:pt>
                <c:pt idx="24345">
                  <c:v>8192</c:v>
                </c:pt>
                <c:pt idx="24346">
                  <c:v>8192</c:v>
                </c:pt>
                <c:pt idx="24347">
                  <c:v>8192</c:v>
                </c:pt>
                <c:pt idx="24348">
                  <c:v>8192</c:v>
                </c:pt>
                <c:pt idx="24349">
                  <c:v>8192</c:v>
                </c:pt>
                <c:pt idx="24350">
                  <c:v>8192</c:v>
                </c:pt>
                <c:pt idx="24351">
                  <c:v>8192</c:v>
                </c:pt>
                <c:pt idx="24352">
                  <c:v>8192</c:v>
                </c:pt>
                <c:pt idx="24353">
                  <c:v>8192</c:v>
                </c:pt>
                <c:pt idx="24354">
                  <c:v>8192</c:v>
                </c:pt>
                <c:pt idx="24355">
                  <c:v>4096</c:v>
                </c:pt>
                <c:pt idx="24356">
                  <c:v>8192</c:v>
                </c:pt>
                <c:pt idx="24357">
                  <c:v>8192</c:v>
                </c:pt>
                <c:pt idx="24358">
                  <c:v>8192</c:v>
                </c:pt>
                <c:pt idx="24359">
                  <c:v>8192</c:v>
                </c:pt>
                <c:pt idx="24360">
                  <c:v>8192</c:v>
                </c:pt>
                <c:pt idx="24361">
                  <c:v>8192</c:v>
                </c:pt>
                <c:pt idx="24362">
                  <c:v>8192</c:v>
                </c:pt>
                <c:pt idx="24363">
                  <c:v>8192</c:v>
                </c:pt>
                <c:pt idx="24364">
                  <c:v>12288</c:v>
                </c:pt>
                <c:pt idx="24365">
                  <c:v>8192</c:v>
                </c:pt>
                <c:pt idx="24366">
                  <c:v>8192</c:v>
                </c:pt>
                <c:pt idx="24367">
                  <c:v>4096</c:v>
                </c:pt>
                <c:pt idx="24368">
                  <c:v>8192</c:v>
                </c:pt>
                <c:pt idx="24369">
                  <c:v>4096</c:v>
                </c:pt>
                <c:pt idx="24370">
                  <c:v>4096</c:v>
                </c:pt>
                <c:pt idx="24371">
                  <c:v>4096</c:v>
                </c:pt>
                <c:pt idx="24372">
                  <c:v>12288</c:v>
                </c:pt>
                <c:pt idx="24373">
                  <c:v>12288</c:v>
                </c:pt>
                <c:pt idx="24374">
                  <c:v>12288</c:v>
                </c:pt>
                <c:pt idx="24375">
                  <c:v>12288</c:v>
                </c:pt>
                <c:pt idx="24376">
                  <c:v>4096</c:v>
                </c:pt>
                <c:pt idx="24377">
                  <c:v>8192</c:v>
                </c:pt>
                <c:pt idx="24378">
                  <c:v>8192</c:v>
                </c:pt>
                <c:pt idx="24379">
                  <c:v>8192</c:v>
                </c:pt>
                <c:pt idx="24380">
                  <c:v>8192</c:v>
                </c:pt>
                <c:pt idx="24381">
                  <c:v>8192</c:v>
                </c:pt>
                <c:pt idx="24382">
                  <c:v>8192</c:v>
                </c:pt>
                <c:pt idx="24383">
                  <c:v>8192</c:v>
                </c:pt>
                <c:pt idx="24384">
                  <c:v>4096</c:v>
                </c:pt>
                <c:pt idx="24385">
                  <c:v>8192</c:v>
                </c:pt>
                <c:pt idx="24386">
                  <c:v>4096</c:v>
                </c:pt>
                <c:pt idx="24387">
                  <c:v>8192</c:v>
                </c:pt>
                <c:pt idx="24388">
                  <c:v>8192</c:v>
                </c:pt>
                <c:pt idx="24389">
                  <c:v>8192</c:v>
                </c:pt>
                <c:pt idx="24390">
                  <c:v>4096</c:v>
                </c:pt>
                <c:pt idx="24391">
                  <c:v>8192</c:v>
                </c:pt>
                <c:pt idx="24392">
                  <c:v>8192</c:v>
                </c:pt>
                <c:pt idx="24393">
                  <c:v>4096</c:v>
                </c:pt>
                <c:pt idx="24394">
                  <c:v>8192</c:v>
                </c:pt>
                <c:pt idx="24395">
                  <c:v>8192</c:v>
                </c:pt>
                <c:pt idx="24396">
                  <c:v>4096</c:v>
                </c:pt>
                <c:pt idx="24397">
                  <c:v>8192</c:v>
                </c:pt>
                <c:pt idx="24398">
                  <c:v>8192</c:v>
                </c:pt>
                <c:pt idx="24399">
                  <c:v>8192</c:v>
                </c:pt>
                <c:pt idx="24400">
                  <c:v>8192</c:v>
                </c:pt>
                <c:pt idx="24401">
                  <c:v>12288</c:v>
                </c:pt>
                <c:pt idx="24402">
                  <c:v>8192</c:v>
                </c:pt>
                <c:pt idx="24403">
                  <c:v>8192</c:v>
                </c:pt>
                <c:pt idx="24404">
                  <c:v>4096</c:v>
                </c:pt>
                <c:pt idx="24405">
                  <c:v>8192</c:v>
                </c:pt>
                <c:pt idx="24406">
                  <c:v>8192</c:v>
                </c:pt>
                <c:pt idx="24407">
                  <c:v>8192</c:v>
                </c:pt>
                <c:pt idx="24408">
                  <c:v>4096</c:v>
                </c:pt>
                <c:pt idx="24409">
                  <c:v>4096</c:v>
                </c:pt>
                <c:pt idx="24410">
                  <c:v>4096</c:v>
                </c:pt>
                <c:pt idx="24411">
                  <c:v>4096</c:v>
                </c:pt>
                <c:pt idx="24412">
                  <c:v>12288</c:v>
                </c:pt>
                <c:pt idx="24413">
                  <c:v>12288</c:v>
                </c:pt>
                <c:pt idx="24414">
                  <c:v>4096</c:v>
                </c:pt>
                <c:pt idx="24415">
                  <c:v>28672</c:v>
                </c:pt>
                <c:pt idx="24416">
                  <c:v>28672</c:v>
                </c:pt>
                <c:pt idx="24417">
                  <c:v>4096</c:v>
                </c:pt>
                <c:pt idx="24418">
                  <c:v>8192</c:v>
                </c:pt>
                <c:pt idx="24419">
                  <c:v>4096</c:v>
                </c:pt>
                <c:pt idx="24420">
                  <c:v>4096</c:v>
                </c:pt>
                <c:pt idx="24421">
                  <c:v>12288</c:v>
                </c:pt>
                <c:pt idx="24422">
                  <c:v>12288</c:v>
                </c:pt>
                <c:pt idx="24423">
                  <c:v>4096</c:v>
                </c:pt>
                <c:pt idx="24424">
                  <c:v>8192</c:v>
                </c:pt>
                <c:pt idx="24425">
                  <c:v>4096</c:v>
                </c:pt>
                <c:pt idx="24426">
                  <c:v>8192</c:v>
                </c:pt>
                <c:pt idx="24427">
                  <c:v>8192</c:v>
                </c:pt>
                <c:pt idx="24428">
                  <c:v>8192</c:v>
                </c:pt>
                <c:pt idx="24429">
                  <c:v>12288</c:v>
                </c:pt>
                <c:pt idx="24430">
                  <c:v>28672</c:v>
                </c:pt>
                <c:pt idx="24431">
                  <c:v>12288</c:v>
                </c:pt>
                <c:pt idx="24432">
                  <c:v>4096</c:v>
                </c:pt>
                <c:pt idx="24433">
                  <c:v>8192</c:v>
                </c:pt>
                <c:pt idx="24434">
                  <c:v>8192</c:v>
                </c:pt>
                <c:pt idx="24435">
                  <c:v>8192</c:v>
                </c:pt>
                <c:pt idx="24436">
                  <c:v>12288</c:v>
                </c:pt>
                <c:pt idx="24437">
                  <c:v>28672</c:v>
                </c:pt>
                <c:pt idx="24438">
                  <c:v>12288</c:v>
                </c:pt>
                <c:pt idx="24439">
                  <c:v>4096</c:v>
                </c:pt>
                <c:pt idx="24440">
                  <c:v>8192</c:v>
                </c:pt>
                <c:pt idx="24441">
                  <c:v>4096</c:v>
                </c:pt>
                <c:pt idx="24442">
                  <c:v>4096</c:v>
                </c:pt>
                <c:pt idx="24443">
                  <c:v>4096</c:v>
                </c:pt>
                <c:pt idx="24444">
                  <c:v>8192</c:v>
                </c:pt>
                <c:pt idx="24445">
                  <c:v>4096</c:v>
                </c:pt>
                <c:pt idx="24446">
                  <c:v>8192</c:v>
                </c:pt>
                <c:pt idx="24447">
                  <c:v>8192</c:v>
                </c:pt>
                <c:pt idx="24448">
                  <c:v>8192</c:v>
                </c:pt>
                <c:pt idx="24449">
                  <c:v>8192</c:v>
                </c:pt>
                <c:pt idx="24450">
                  <c:v>8192</c:v>
                </c:pt>
                <c:pt idx="24451">
                  <c:v>8192</c:v>
                </c:pt>
                <c:pt idx="24452">
                  <c:v>8192</c:v>
                </c:pt>
                <c:pt idx="24453">
                  <c:v>8192</c:v>
                </c:pt>
                <c:pt idx="24454">
                  <c:v>8192</c:v>
                </c:pt>
                <c:pt idx="24455">
                  <c:v>8192</c:v>
                </c:pt>
                <c:pt idx="24456">
                  <c:v>8192</c:v>
                </c:pt>
                <c:pt idx="24457">
                  <c:v>8192</c:v>
                </c:pt>
                <c:pt idx="24458">
                  <c:v>8192</c:v>
                </c:pt>
                <c:pt idx="24459">
                  <c:v>4096</c:v>
                </c:pt>
                <c:pt idx="24460">
                  <c:v>8192</c:v>
                </c:pt>
                <c:pt idx="24461">
                  <c:v>4096</c:v>
                </c:pt>
                <c:pt idx="24462">
                  <c:v>4096</c:v>
                </c:pt>
                <c:pt idx="24463">
                  <c:v>4096</c:v>
                </c:pt>
                <c:pt idx="24464">
                  <c:v>4096</c:v>
                </c:pt>
                <c:pt idx="24465">
                  <c:v>12288</c:v>
                </c:pt>
                <c:pt idx="24466">
                  <c:v>8192</c:v>
                </c:pt>
                <c:pt idx="24467">
                  <c:v>8192</c:v>
                </c:pt>
                <c:pt idx="24468">
                  <c:v>8192</c:v>
                </c:pt>
                <c:pt idx="24469">
                  <c:v>8192</c:v>
                </c:pt>
                <c:pt idx="24470">
                  <c:v>4096</c:v>
                </c:pt>
                <c:pt idx="24471">
                  <c:v>4096</c:v>
                </c:pt>
                <c:pt idx="24472">
                  <c:v>4096</c:v>
                </c:pt>
                <c:pt idx="24473">
                  <c:v>8192</c:v>
                </c:pt>
                <c:pt idx="24474">
                  <c:v>8192</c:v>
                </c:pt>
                <c:pt idx="24475">
                  <c:v>8192</c:v>
                </c:pt>
                <c:pt idx="24476">
                  <c:v>8192</c:v>
                </c:pt>
                <c:pt idx="24477">
                  <c:v>12288</c:v>
                </c:pt>
                <c:pt idx="24478">
                  <c:v>12288</c:v>
                </c:pt>
                <c:pt idx="24479">
                  <c:v>12288</c:v>
                </c:pt>
                <c:pt idx="24480">
                  <c:v>12288</c:v>
                </c:pt>
                <c:pt idx="24481">
                  <c:v>8192</c:v>
                </c:pt>
                <c:pt idx="24482">
                  <c:v>8192</c:v>
                </c:pt>
                <c:pt idx="24483">
                  <c:v>28672</c:v>
                </c:pt>
                <c:pt idx="24484">
                  <c:v>8192</c:v>
                </c:pt>
                <c:pt idx="24485">
                  <c:v>8192</c:v>
                </c:pt>
                <c:pt idx="24486">
                  <c:v>4096</c:v>
                </c:pt>
                <c:pt idx="24487">
                  <c:v>8192</c:v>
                </c:pt>
                <c:pt idx="24488">
                  <c:v>8192</c:v>
                </c:pt>
                <c:pt idx="24489">
                  <c:v>8192</c:v>
                </c:pt>
                <c:pt idx="24490">
                  <c:v>8192</c:v>
                </c:pt>
                <c:pt idx="24491">
                  <c:v>8192</c:v>
                </c:pt>
                <c:pt idx="24492">
                  <c:v>8192</c:v>
                </c:pt>
                <c:pt idx="24493">
                  <c:v>8192</c:v>
                </c:pt>
                <c:pt idx="24494">
                  <c:v>8192</c:v>
                </c:pt>
                <c:pt idx="24495">
                  <c:v>8192</c:v>
                </c:pt>
                <c:pt idx="24496">
                  <c:v>8192</c:v>
                </c:pt>
                <c:pt idx="24497">
                  <c:v>8192</c:v>
                </c:pt>
                <c:pt idx="24498">
                  <c:v>8192</c:v>
                </c:pt>
                <c:pt idx="24499">
                  <c:v>8192</c:v>
                </c:pt>
                <c:pt idx="24500">
                  <c:v>8192</c:v>
                </c:pt>
                <c:pt idx="24501">
                  <c:v>12288</c:v>
                </c:pt>
                <c:pt idx="24502">
                  <c:v>8192</c:v>
                </c:pt>
                <c:pt idx="24503">
                  <c:v>12288</c:v>
                </c:pt>
                <c:pt idx="24504">
                  <c:v>12288</c:v>
                </c:pt>
                <c:pt idx="24505">
                  <c:v>12288</c:v>
                </c:pt>
                <c:pt idx="24506">
                  <c:v>12288</c:v>
                </c:pt>
                <c:pt idx="24507">
                  <c:v>8192</c:v>
                </c:pt>
                <c:pt idx="24508">
                  <c:v>8192</c:v>
                </c:pt>
                <c:pt idx="24509">
                  <c:v>8192</c:v>
                </c:pt>
                <c:pt idx="24510">
                  <c:v>8192</c:v>
                </c:pt>
                <c:pt idx="24511">
                  <c:v>12288</c:v>
                </c:pt>
                <c:pt idx="24512">
                  <c:v>8192</c:v>
                </c:pt>
                <c:pt idx="24513">
                  <c:v>8192</c:v>
                </c:pt>
                <c:pt idx="24514">
                  <c:v>8192</c:v>
                </c:pt>
                <c:pt idx="24515">
                  <c:v>8192</c:v>
                </c:pt>
                <c:pt idx="24516">
                  <c:v>8192</c:v>
                </c:pt>
                <c:pt idx="24517">
                  <c:v>8192</c:v>
                </c:pt>
                <c:pt idx="24518">
                  <c:v>8192</c:v>
                </c:pt>
                <c:pt idx="24519">
                  <c:v>8192</c:v>
                </c:pt>
                <c:pt idx="24520">
                  <c:v>8192</c:v>
                </c:pt>
                <c:pt idx="24521">
                  <c:v>8192</c:v>
                </c:pt>
                <c:pt idx="24522">
                  <c:v>4096</c:v>
                </c:pt>
                <c:pt idx="24523">
                  <c:v>4096</c:v>
                </c:pt>
                <c:pt idx="24524">
                  <c:v>4096</c:v>
                </c:pt>
                <c:pt idx="24525">
                  <c:v>4096</c:v>
                </c:pt>
                <c:pt idx="24526">
                  <c:v>8192</c:v>
                </c:pt>
                <c:pt idx="24527">
                  <c:v>8192</c:v>
                </c:pt>
                <c:pt idx="24528">
                  <c:v>8192</c:v>
                </c:pt>
                <c:pt idx="24529">
                  <c:v>8192</c:v>
                </c:pt>
                <c:pt idx="24530">
                  <c:v>8192</c:v>
                </c:pt>
                <c:pt idx="24531">
                  <c:v>8192</c:v>
                </c:pt>
                <c:pt idx="24532">
                  <c:v>8192</c:v>
                </c:pt>
                <c:pt idx="24533">
                  <c:v>8192</c:v>
                </c:pt>
                <c:pt idx="24534">
                  <c:v>8192</c:v>
                </c:pt>
                <c:pt idx="24535">
                  <c:v>8192</c:v>
                </c:pt>
                <c:pt idx="24536">
                  <c:v>8192</c:v>
                </c:pt>
                <c:pt idx="24537">
                  <c:v>8192</c:v>
                </c:pt>
                <c:pt idx="24538">
                  <c:v>8192</c:v>
                </c:pt>
                <c:pt idx="24539">
                  <c:v>12288</c:v>
                </c:pt>
                <c:pt idx="24540">
                  <c:v>4096</c:v>
                </c:pt>
                <c:pt idx="24541">
                  <c:v>4096</c:v>
                </c:pt>
                <c:pt idx="24542">
                  <c:v>4096</c:v>
                </c:pt>
                <c:pt idx="24543">
                  <c:v>4096</c:v>
                </c:pt>
                <c:pt idx="24544">
                  <c:v>8192</c:v>
                </c:pt>
                <c:pt idx="24545">
                  <c:v>8192</c:v>
                </c:pt>
                <c:pt idx="24546">
                  <c:v>8192</c:v>
                </c:pt>
                <c:pt idx="24547">
                  <c:v>8192</c:v>
                </c:pt>
                <c:pt idx="24548">
                  <c:v>8192</c:v>
                </c:pt>
                <c:pt idx="24549">
                  <c:v>8192</c:v>
                </c:pt>
                <c:pt idx="24550">
                  <c:v>8192</c:v>
                </c:pt>
                <c:pt idx="24551">
                  <c:v>8192</c:v>
                </c:pt>
                <c:pt idx="24552">
                  <c:v>8192</c:v>
                </c:pt>
                <c:pt idx="24553">
                  <c:v>8192</c:v>
                </c:pt>
                <c:pt idx="24554">
                  <c:v>8192</c:v>
                </c:pt>
                <c:pt idx="24555">
                  <c:v>8192</c:v>
                </c:pt>
                <c:pt idx="24556">
                  <c:v>8192</c:v>
                </c:pt>
                <c:pt idx="24557">
                  <c:v>4096</c:v>
                </c:pt>
                <c:pt idx="24558">
                  <c:v>8192</c:v>
                </c:pt>
                <c:pt idx="24559">
                  <c:v>8192</c:v>
                </c:pt>
                <c:pt idx="24560">
                  <c:v>8192</c:v>
                </c:pt>
                <c:pt idx="24561">
                  <c:v>8192</c:v>
                </c:pt>
                <c:pt idx="24562">
                  <c:v>8192</c:v>
                </c:pt>
                <c:pt idx="24563">
                  <c:v>8192</c:v>
                </c:pt>
                <c:pt idx="24564">
                  <c:v>8192</c:v>
                </c:pt>
                <c:pt idx="24565">
                  <c:v>8192</c:v>
                </c:pt>
                <c:pt idx="24566">
                  <c:v>4096</c:v>
                </c:pt>
                <c:pt idx="24567">
                  <c:v>8192</c:v>
                </c:pt>
                <c:pt idx="24568">
                  <c:v>8192</c:v>
                </c:pt>
                <c:pt idx="24569">
                  <c:v>8192</c:v>
                </c:pt>
                <c:pt idx="24570">
                  <c:v>8192</c:v>
                </c:pt>
                <c:pt idx="24571">
                  <c:v>8192</c:v>
                </c:pt>
                <c:pt idx="24572">
                  <c:v>8192</c:v>
                </c:pt>
                <c:pt idx="24573">
                  <c:v>8192</c:v>
                </c:pt>
                <c:pt idx="24574">
                  <c:v>8192</c:v>
                </c:pt>
                <c:pt idx="24575">
                  <c:v>8192</c:v>
                </c:pt>
                <c:pt idx="24576">
                  <c:v>8192</c:v>
                </c:pt>
                <c:pt idx="24577">
                  <c:v>8192</c:v>
                </c:pt>
                <c:pt idx="24578">
                  <c:v>8192</c:v>
                </c:pt>
                <c:pt idx="24579">
                  <c:v>8192</c:v>
                </c:pt>
                <c:pt idx="24580">
                  <c:v>8192</c:v>
                </c:pt>
                <c:pt idx="24581">
                  <c:v>8192</c:v>
                </c:pt>
                <c:pt idx="24582">
                  <c:v>4096</c:v>
                </c:pt>
                <c:pt idx="24583">
                  <c:v>8192</c:v>
                </c:pt>
                <c:pt idx="24584">
                  <c:v>8192</c:v>
                </c:pt>
                <c:pt idx="24585">
                  <c:v>4096</c:v>
                </c:pt>
                <c:pt idx="24586">
                  <c:v>4096</c:v>
                </c:pt>
                <c:pt idx="24587">
                  <c:v>4096</c:v>
                </c:pt>
                <c:pt idx="24588">
                  <c:v>8192</c:v>
                </c:pt>
                <c:pt idx="24589">
                  <c:v>12288</c:v>
                </c:pt>
                <c:pt idx="24590">
                  <c:v>12288</c:v>
                </c:pt>
                <c:pt idx="24591">
                  <c:v>12288</c:v>
                </c:pt>
                <c:pt idx="24592">
                  <c:v>12288</c:v>
                </c:pt>
                <c:pt idx="24593">
                  <c:v>8192</c:v>
                </c:pt>
                <c:pt idx="24594">
                  <c:v>8192</c:v>
                </c:pt>
                <c:pt idx="24595">
                  <c:v>8192</c:v>
                </c:pt>
                <c:pt idx="24596">
                  <c:v>8192</c:v>
                </c:pt>
                <c:pt idx="24597">
                  <c:v>8192</c:v>
                </c:pt>
                <c:pt idx="24598">
                  <c:v>8192</c:v>
                </c:pt>
                <c:pt idx="24599">
                  <c:v>8192</c:v>
                </c:pt>
                <c:pt idx="24600">
                  <c:v>8192</c:v>
                </c:pt>
                <c:pt idx="24601">
                  <c:v>8192</c:v>
                </c:pt>
                <c:pt idx="24602">
                  <c:v>8192</c:v>
                </c:pt>
                <c:pt idx="24603">
                  <c:v>12288</c:v>
                </c:pt>
                <c:pt idx="24604">
                  <c:v>8192</c:v>
                </c:pt>
                <c:pt idx="24605">
                  <c:v>4096</c:v>
                </c:pt>
                <c:pt idx="24606">
                  <c:v>12288</c:v>
                </c:pt>
                <c:pt idx="24607">
                  <c:v>12288</c:v>
                </c:pt>
                <c:pt idx="24608">
                  <c:v>12288</c:v>
                </c:pt>
                <c:pt idx="24609">
                  <c:v>12288</c:v>
                </c:pt>
                <c:pt idx="24610">
                  <c:v>8192</c:v>
                </c:pt>
                <c:pt idx="24611">
                  <c:v>8192</c:v>
                </c:pt>
                <c:pt idx="24612">
                  <c:v>8192</c:v>
                </c:pt>
                <c:pt idx="24613">
                  <c:v>8192</c:v>
                </c:pt>
                <c:pt idx="24614">
                  <c:v>8192</c:v>
                </c:pt>
                <c:pt idx="24615">
                  <c:v>8192</c:v>
                </c:pt>
                <c:pt idx="24616">
                  <c:v>8192</c:v>
                </c:pt>
                <c:pt idx="24617">
                  <c:v>8192</c:v>
                </c:pt>
                <c:pt idx="24618">
                  <c:v>8192</c:v>
                </c:pt>
                <c:pt idx="24619">
                  <c:v>8192</c:v>
                </c:pt>
                <c:pt idx="24620">
                  <c:v>8192</c:v>
                </c:pt>
                <c:pt idx="24621">
                  <c:v>8192</c:v>
                </c:pt>
                <c:pt idx="24622">
                  <c:v>8192</c:v>
                </c:pt>
                <c:pt idx="24623">
                  <c:v>8192</c:v>
                </c:pt>
                <c:pt idx="24624">
                  <c:v>12288</c:v>
                </c:pt>
                <c:pt idx="24625">
                  <c:v>12288</c:v>
                </c:pt>
                <c:pt idx="24626">
                  <c:v>12288</c:v>
                </c:pt>
                <c:pt idx="24627">
                  <c:v>12288</c:v>
                </c:pt>
                <c:pt idx="24628">
                  <c:v>12288</c:v>
                </c:pt>
                <c:pt idx="24629">
                  <c:v>8192</c:v>
                </c:pt>
                <c:pt idx="24630">
                  <c:v>8192</c:v>
                </c:pt>
                <c:pt idx="24631">
                  <c:v>8192</c:v>
                </c:pt>
                <c:pt idx="24632">
                  <c:v>8192</c:v>
                </c:pt>
                <c:pt idx="24633">
                  <c:v>8192</c:v>
                </c:pt>
                <c:pt idx="24634">
                  <c:v>8192</c:v>
                </c:pt>
                <c:pt idx="24635">
                  <c:v>8192</c:v>
                </c:pt>
                <c:pt idx="24636">
                  <c:v>8192</c:v>
                </c:pt>
                <c:pt idx="24637">
                  <c:v>8192</c:v>
                </c:pt>
                <c:pt idx="24638">
                  <c:v>8192</c:v>
                </c:pt>
                <c:pt idx="24639">
                  <c:v>8192</c:v>
                </c:pt>
                <c:pt idx="24640">
                  <c:v>8192</c:v>
                </c:pt>
                <c:pt idx="24641">
                  <c:v>12288</c:v>
                </c:pt>
                <c:pt idx="24642">
                  <c:v>4096</c:v>
                </c:pt>
                <c:pt idx="24643">
                  <c:v>4096</c:v>
                </c:pt>
                <c:pt idx="24644">
                  <c:v>8192</c:v>
                </c:pt>
                <c:pt idx="24645">
                  <c:v>8192</c:v>
                </c:pt>
                <c:pt idx="24646">
                  <c:v>4096</c:v>
                </c:pt>
                <c:pt idx="24647">
                  <c:v>8192</c:v>
                </c:pt>
                <c:pt idx="24648">
                  <c:v>4096</c:v>
                </c:pt>
                <c:pt idx="24649">
                  <c:v>8192</c:v>
                </c:pt>
                <c:pt idx="24650">
                  <c:v>8192</c:v>
                </c:pt>
                <c:pt idx="24651">
                  <c:v>8192</c:v>
                </c:pt>
                <c:pt idx="24652">
                  <c:v>8192</c:v>
                </c:pt>
                <c:pt idx="24653">
                  <c:v>8192</c:v>
                </c:pt>
                <c:pt idx="24654">
                  <c:v>8192</c:v>
                </c:pt>
                <c:pt idx="24655">
                  <c:v>8192</c:v>
                </c:pt>
                <c:pt idx="24656">
                  <c:v>8192</c:v>
                </c:pt>
                <c:pt idx="24657">
                  <c:v>8192</c:v>
                </c:pt>
                <c:pt idx="24658">
                  <c:v>8192</c:v>
                </c:pt>
                <c:pt idx="24659">
                  <c:v>8192</c:v>
                </c:pt>
                <c:pt idx="24660">
                  <c:v>8192</c:v>
                </c:pt>
                <c:pt idx="24661">
                  <c:v>8192</c:v>
                </c:pt>
                <c:pt idx="24662">
                  <c:v>8192</c:v>
                </c:pt>
                <c:pt idx="24663">
                  <c:v>8192</c:v>
                </c:pt>
                <c:pt idx="24664">
                  <c:v>8192</c:v>
                </c:pt>
                <c:pt idx="24665">
                  <c:v>8192</c:v>
                </c:pt>
                <c:pt idx="24666">
                  <c:v>8192</c:v>
                </c:pt>
                <c:pt idx="24667">
                  <c:v>8192</c:v>
                </c:pt>
                <c:pt idx="24668">
                  <c:v>8192</c:v>
                </c:pt>
                <c:pt idx="24669">
                  <c:v>8192</c:v>
                </c:pt>
                <c:pt idx="24670">
                  <c:v>8192</c:v>
                </c:pt>
                <c:pt idx="24671">
                  <c:v>8192</c:v>
                </c:pt>
                <c:pt idx="24672">
                  <c:v>12288</c:v>
                </c:pt>
                <c:pt idx="24673">
                  <c:v>12288</c:v>
                </c:pt>
                <c:pt idx="24674">
                  <c:v>20480</c:v>
                </c:pt>
                <c:pt idx="24675">
                  <c:v>20480</c:v>
                </c:pt>
                <c:pt idx="24676">
                  <c:v>4096</c:v>
                </c:pt>
                <c:pt idx="24677">
                  <c:v>4096</c:v>
                </c:pt>
                <c:pt idx="24678">
                  <c:v>8192</c:v>
                </c:pt>
                <c:pt idx="24679">
                  <c:v>12288</c:v>
                </c:pt>
                <c:pt idx="24680">
                  <c:v>20480</c:v>
                </c:pt>
                <c:pt idx="24681">
                  <c:v>4096</c:v>
                </c:pt>
                <c:pt idx="24682">
                  <c:v>8192</c:v>
                </c:pt>
                <c:pt idx="24683">
                  <c:v>12288</c:v>
                </c:pt>
                <c:pt idx="24684">
                  <c:v>20480</c:v>
                </c:pt>
                <c:pt idx="24685">
                  <c:v>4096</c:v>
                </c:pt>
                <c:pt idx="24686">
                  <c:v>4096</c:v>
                </c:pt>
                <c:pt idx="24687">
                  <c:v>8192</c:v>
                </c:pt>
                <c:pt idx="24688">
                  <c:v>8192</c:v>
                </c:pt>
                <c:pt idx="24689">
                  <c:v>8192</c:v>
                </c:pt>
                <c:pt idx="24690">
                  <c:v>8192</c:v>
                </c:pt>
                <c:pt idx="24691">
                  <c:v>8192</c:v>
                </c:pt>
                <c:pt idx="24692">
                  <c:v>8192</c:v>
                </c:pt>
                <c:pt idx="24693">
                  <c:v>8192</c:v>
                </c:pt>
                <c:pt idx="24694">
                  <c:v>8192</c:v>
                </c:pt>
                <c:pt idx="24695">
                  <c:v>8192</c:v>
                </c:pt>
                <c:pt idx="24696">
                  <c:v>12288</c:v>
                </c:pt>
                <c:pt idx="24697">
                  <c:v>12288</c:v>
                </c:pt>
                <c:pt idx="24698">
                  <c:v>8192</c:v>
                </c:pt>
                <c:pt idx="24699">
                  <c:v>12288</c:v>
                </c:pt>
                <c:pt idx="24700">
                  <c:v>8192</c:v>
                </c:pt>
                <c:pt idx="24701">
                  <c:v>12288</c:v>
                </c:pt>
                <c:pt idx="24702">
                  <c:v>8192</c:v>
                </c:pt>
                <c:pt idx="24703">
                  <c:v>8192</c:v>
                </c:pt>
                <c:pt idx="24704">
                  <c:v>8192</c:v>
                </c:pt>
                <c:pt idx="24705">
                  <c:v>8192</c:v>
                </c:pt>
                <c:pt idx="24706">
                  <c:v>8192</c:v>
                </c:pt>
                <c:pt idx="24707">
                  <c:v>12288</c:v>
                </c:pt>
                <c:pt idx="24708">
                  <c:v>12288</c:v>
                </c:pt>
                <c:pt idx="24709">
                  <c:v>12288</c:v>
                </c:pt>
                <c:pt idx="24710">
                  <c:v>12288</c:v>
                </c:pt>
                <c:pt idx="24711">
                  <c:v>12288</c:v>
                </c:pt>
                <c:pt idx="24712">
                  <c:v>8192</c:v>
                </c:pt>
                <c:pt idx="24713">
                  <c:v>8192</c:v>
                </c:pt>
                <c:pt idx="24714">
                  <c:v>8192</c:v>
                </c:pt>
                <c:pt idx="24715">
                  <c:v>8192</c:v>
                </c:pt>
                <c:pt idx="24716">
                  <c:v>8192</c:v>
                </c:pt>
                <c:pt idx="24717">
                  <c:v>8192</c:v>
                </c:pt>
                <c:pt idx="24718">
                  <c:v>8192</c:v>
                </c:pt>
                <c:pt idx="24719">
                  <c:v>8192</c:v>
                </c:pt>
                <c:pt idx="24720">
                  <c:v>20480</c:v>
                </c:pt>
                <c:pt idx="24721">
                  <c:v>8192</c:v>
                </c:pt>
                <c:pt idx="24722">
                  <c:v>8192</c:v>
                </c:pt>
                <c:pt idx="24723">
                  <c:v>8192</c:v>
                </c:pt>
                <c:pt idx="24724">
                  <c:v>8192</c:v>
                </c:pt>
                <c:pt idx="24725">
                  <c:v>8192</c:v>
                </c:pt>
                <c:pt idx="24726">
                  <c:v>4096</c:v>
                </c:pt>
                <c:pt idx="24727">
                  <c:v>4096</c:v>
                </c:pt>
                <c:pt idx="24728">
                  <c:v>4096</c:v>
                </c:pt>
                <c:pt idx="24729">
                  <c:v>4096</c:v>
                </c:pt>
                <c:pt idx="24730">
                  <c:v>4096</c:v>
                </c:pt>
                <c:pt idx="24731">
                  <c:v>4096</c:v>
                </c:pt>
                <c:pt idx="24732">
                  <c:v>4096</c:v>
                </c:pt>
                <c:pt idx="24733">
                  <c:v>12288</c:v>
                </c:pt>
                <c:pt idx="24734">
                  <c:v>4096</c:v>
                </c:pt>
                <c:pt idx="24735">
                  <c:v>4096</c:v>
                </c:pt>
                <c:pt idx="24736">
                  <c:v>20480</c:v>
                </c:pt>
                <c:pt idx="24737">
                  <c:v>20480</c:v>
                </c:pt>
                <c:pt idx="24738">
                  <c:v>8192</c:v>
                </c:pt>
                <c:pt idx="24739">
                  <c:v>8192</c:v>
                </c:pt>
                <c:pt idx="24740">
                  <c:v>28672</c:v>
                </c:pt>
                <c:pt idx="24741">
                  <c:v>8192</c:v>
                </c:pt>
                <c:pt idx="24742">
                  <c:v>28672</c:v>
                </c:pt>
                <c:pt idx="24743">
                  <c:v>8192</c:v>
                </c:pt>
                <c:pt idx="24744">
                  <c:v>8192</c:v>
                </c:pt>
                <c:pt idx="24745">
                  <c:v>8192</c:v>
                </c:pt>
                <c:pt idx="24746">
                  <c:v>20480</c:v>
                </c:pt>
                <c:pt idx="24747">
                  <c:v>8192</c:v>
                </c:pt>
                <c:pt idx="24748">
                  <c:v>28672</c:v>
                </c:pt>
                <c:pt idx="24749">
                  <c:v>8192</c:v>
                </c:pt>
                <c:pt idx="24750">
                  <c:v>8192</c:v>
                </c:pt>
                <c:pt idx="24751">
                  <c:v>8192</c:v>
                </c:pt>
                <c:pt idx="24752">
                  <c:v>20480</c:v>
                </c:pt>
                <c:pt idx="24753">
                  <c:v>8192</c:v>
                </c:pt>
                <c:pt idx="24754">
                  <c:v>28672</c:v>
                </c:pt>
                <c:pt idx="24755">
                  <c:v>8192</c:v>
                </c:pt>
                <c:pt idx="24756">
                  <c:v>12288</c:v>
                </c:pt>
                <c:pt idx="24757">
                  <c:v>8192</c:v>
                </c:pt>
                <c:pt idx="24758">
                  <c:v>8192</c:v>
                </c:pt>
                <c:pt idx="24759">
                  <c:v>8192</c:v>
                </c:pt>
                <c:pt idx="24760">
                  <c:v>8192</c:v>
                </c:pt>
                <c:pt idx="24761">
                  <c:v>8192</c:v>
                </c:pt>
                <c:pt idx="24762">
                  <c:v>8192</c:v>
                </c:pt>
                <c:pt idx="24763">
                  <c:v>8192</c:v>
                </c:pt>
                <c:pt idx="24764">
                  <c:v>8192</c:v>
                </c:pt>
                <c:pt idx="24765">
                  <c:v>8192</c:v>
                </c:pt>
                <c:pt idx="24766">
                  <c:v>8192</c:v>
                </c:pt>
                <c:pt idx="24767">
                  <c:v>8192</c:v>
                </c:pt>
                <c:pt idx="24768">
                  <c:v>8192</c:v>
                </c:pt>
                <c:pt idx="24769">
                  <c:v>8192</c:v>
                </c:pt>
                <c:pt idx="24770">
                  <c:v>8192</c:v>
                </c:pt>
                <c:pt idx="24771">
                  <c:v>8192</c:v>
                </c:pt>
                <c:pt idx="24772">
                  <c:v>8192</c:v>
                </c:pt>
                <c:pt idx="24773">
                  <c:v>8192</c:v>
                </c:pt>
                <c:pt idx="24774">
                  <c:v>8192</c:v>
                </c:pt>
                <c:pt idx="24775">
                  <c:v>8192</c:v>
                </c:pt>
                <c:pt idx="24776">
                  <c:v>4096</c:v>
                </c:pt>
                <c:pt idx="24777">
                  <c:v>4096</c:v>
                </c:pt>
                <c:pt idx="24778">
                  <c:v>4096</c:v>
                </c:pt>
                <c:pt idx="24779">
                  <c:v>4096</c:v>
                </c:pt>
                <c:pt idx="24780">
                  <c:v>4096</c:v>
                </c:pt>
                <c:pt idx="24781">
                  <c:v>4096</c:v>
                </c:pt>
                <c:pt idx="24782">
                  <c:v>4096</c:v>
                </c:pt>
                <c:pt idx="24783">
                  <c:v>4096</c:v>
                </c:pt>
                <c:pt idx="24784">
                  <c:v>4096</c:v>
                </c:pt>
                <c:pt idx="24785">
                  <c:v>4096</c:v>
                </c:pt>
                <c:pt idx="24786">
                  <c:v>8192</c:v>
                </c:pt>
                <c:pt idx="24787">
                  <c:v>8192</c:v>
                </c:pt>
                <c:pt idx="24788">
                  <c:v>12288</c:v>
                </c:pt>
                <c:pt idx="24789">
                  <c:v>12288</c:v>
                </c:pt>
                <c:pt idx="24790">
                  <c:v>12288</c:v>
                </c:pt>
                <c:pt idx="24791">
                  <c:v>12288</c:v>
                </c:pt>
                <c:pt idx="24792">
                  <c:v>8192</c:v>
                </c:pt>
                <c:pt idx="24793">
                  <c:v>8192</c:v>
                </c:pt>
                <c:pt idx="24794">
                  <c:v>20480</c:v>
                </c:pt>
                <c:pt idx="24795">
                  <c:v>8192</c:v>
                </c:pt>
                <c:pt idx="24796">
                  <c:v>8192</c:v>
                </c:pt>
                <c:pt idx="24797">
                  <c:v>4096</c:v>
                </c:pt>
                <c:pt idx="24798">
                  <c:v>4096</c:v>
                </c:pt>
                <c:pt idx="24799">
                  <c:v>4096</c:v>
                </c:pt>
                <c:pt idx="24800">
                  <c:v>4096</c:v>
                </c:pt>
                <c:pt idx="24801">
                  <c:v>4096</c:v>
                </c:pt>
                <c:pt idx="24802">
                  <c:v>8192</c:v>
                </c:pt>
                <c:pt idx="24803">
                  <c:v>8192</c:v>
                </c:pt>
                <c:pt idx="24804">
                  <c:v>8192</c:v>
                </c:pt>
                <c:pt idx="24805">
                  <c:v>8192</c:v>
                </c:pt>
                <c:pt idx="24806">
                  <c:v>8192</c:v>
                </c:pt>
                <c:pt idx="24807">
                  <c:v>8192</c:v>
                </c:pt>
                <c:pt idx="24808">
                  <c:v>8192</c:v>
                </c:pt>
                <c:pt idx="24809">
                  <c:v>4096</c:v>
                </c:pt>
                <c:pt idx="24810">
                  <c:v>8192</c:v>
                </c:pt>
                <c:pt idx="24811">
                  <c:v>8192</c:v>
                </c:pt>
                <c:pt idx="24812">
                  <c:v>12288</c:v>
                </c:pt>
                <c:pt idx="24813">
                  <c:v>28672</c:v>
                </c:pt>
                <c:pt idx="24814">
                  <c:v>8192</c:v>
                </c:pt>
                <c:pt idx="24815">
                  <c:v>8192</c:v>
                </c:pt>
                <c:pt idx="24816">
                  <c:v>8192</c:v>
                </c:pt>
                <c:pt idx="24817">
                  <c:v>8192</c:v>
                </c:pt>
                <c:pt idx="24818">
                  <c:v>8192</c:v>
                </c:pt>
                <c:pt idx="24819">
                  <c:v>8192</c:v>
                </c:pt>
                <c:pt idx="24820">
                  <c:v>4096</c:v>
                </c:pt>
                <c:pt idx="24821">
                  <c:v>8192</c:v>
                </c:pt>
                <c:pt idx="24822">
                  <c:v>8192</c:v>
                </c:pt>
                <c:pt idx="24823">
                  <c:v>8192</c:v>
                </c:pt>
                <c:pt idx="24824">
                  <c:v>8192</c:v>
                </c:pt>
                <c:pt idx="24825">
                  <c:v>8192</c:v>
                </c:pt>
                <c:pt idx="24826">
                  <c:v>8192</c:v>
                </c:pt>
                <c:pt idx="24827">
                  <c:v>8192</c:v>
                </c:pt>
                <c:pt idx="24828">
                  <c:v>8192</c:v>
                </c:pt>
                <c:pt idx="24829">
                  <c:v>8192</c:v>
                </c:pt>
                <c:pt idx="24830">
                  <c:v>8192</c:v>
                </c:pt>
                <c:pt idx="24831">
                  <c:v>8192</c:v>
                </c:pt>
                <c:pt idx="24832">
                  <c:v>8192</c:v>
                </c:pt>
                <c:pt idx="24833">
                  <c:v>8192</c:v>
                </c:pt>
                <c:pt idx="24834">
                  <c:v>8192</c:v>
                </c:pt>
                <c:pt idx="24835">
                  <c:v>8192</c:v>
                </c:pt>
                <c:pt idx="24836">
                  <c:v>8192</c:v>
                </c:pt>
                <c:pt idx="24837">
                  <c:v>8192</c:v>
                </c:pt>
                <c:pt idx="24838">
                  <c:v>8192</c:v>
                </c:pt>
                <c:pt idx="24839">
                  <c:v>8192</c:v>
                </c:pt>
                <c:pt idx="24840">
                  <c:v>8192</c:v>
                </c:pt>
                <c:pt idx="24841">
                  <c:v>8192</c:v>
                </c:pt>
                <c:pt idx="24842">
                  <c:v>8192</c:v>
                </c:pt>
                <c:pt idx="24843">
                  <c:v>8192</c:v>
                </c:pt>
                <c:pt idx="24844">
                  <c:v>8192</c:v>
                </c:pt>
                <c:pt idx="24845">
                  <c:v>8192</c:v>
                </c:pt>
                <c:pt idx="24846">
                  <c:v>12288</c:v>
                </c:pt>
                <c:pt idx="24847">
                  <c:v>12288</c:v>
                </c:pt>
                <c:pt idx="24848">
                  <c:v>12288</c:v>
                </c:pt>
                <c:pt idx="24849">
                  <c:v>12288</c:v>
                </c:pt>
                <c:pt idx="24850">
                  <c:v>8192</c:v>
                </c:pt>
                <c:pt idx="24851">
                  <c:v>8192</c:v>
                </c:pt>
                <c:pt idx="24852">
                  <c:v>8192</c:v>
                </c:pt>
                <c:pt idx="24853">
                  <c:v>8192</c:v>
                </c:pt>
                <c:pt idx="24854">
                  <c:v>8192</c:v>
                </c:pt>
                <c:pt idx="24855">
                  <c:v>8192</c:v>
                </c:pt>
                <c:pt idx="24856">
                  <c:v>8192</c:v>
                </c:pt>
                <c:pt idx="24857">
                  <c:v>8192</c:v>
                </c:pt>
                <c:pt idx="24858">
                  <c:v>8192</c:v>
                </c:pt>
                <c:pt idx="24859">
                  <c:v>8192</c:v>
                </c:pt>
                <c:pt idx="24860">
                  <c:v>12288</c:v>
                </c:pt>
                <c:pt idx="24861">
                  <c:v>12288</c:v>
                </c:pt>
                <c:pt idx="24862">
                  <c:v>12288</c:v>
                </c:pt>
                <c:pt idx="24863">
                  <c:v>12288</c:v>
                </c:pt>
                <c:pt idx="24864">
                  <c:v>4096</c:v>
                </c:pt>
                <c:pt idx="24865">
                  <c:v>4096</c:v>
                </c:pt>
                <c:pt idx="24866">
                  <c:v>4096</c:v>
                </c:pt>
                <c:pt idx="24867">
                  <c:v>4096</c:v>
                </c:pt>
                <c:pt idx="24868">
                  <c:v>8192</c:v>
                </c:pt>
                <c:pt idx="24869">
                  <c:v>8192</c:v>
                </c:pt>
                <c:pt idx="24870">
                  <c:v>12288</c:v>
                </c:pt>
                <c:pt idx="24871">
                  <c:v>8192</c:v>
                </c:pt>
                <c:pt idx="24872">
                  <c:v>8192</c:v>
                </c:pt>
                <c:pt idx="24873">
                  <c:v>8192</c:v>
                </c:pt>
                <c:pt idx="24874">
                  <c:v>8192</c:v>
                </c:pt>
                <c:pt idx="24875">
                  <c:v>8192</c:v>
                </c:pt>
                <c:pt idx="24876">
                  <c:v>8192</c:v>
                </c:pt>
                <c:pt idx="24877">
                  <c:v>12288</c:v>
                </c:pt>
                <c:pt idx="24878">
                  <c:v>12288</c:v>
                </c:pt>
                <c:pt idx="24879">
                  <c:v>12288</c:v>
                </c:pt>
                <c:pt idx="24880">
                  <c:v>12288</c:v>
                </c:pt>
                <c:pt idx="24881">
                  <c:v>8192</c:v>
                </c:pt>
                <c:pt idx="24882">
                  <c:v>8192</c:v>
                </c:pt>
                <c:pt idx="24883">
                  <c:v>8192</c:v>
                </c:pt>
                <c:pt idx="24884">
                  <c:v>4096</c:v>
                </c:pt>
                <c:pt idx="24885">
                  <c:v>4096</c:v>
                </c:pt>
                <c:pt idx="24886">
                  <c:v>8192</c:v>
                </c:pt>
                <c:pt idx="24887">
                  <c:v>8192</c:v>
                </c:pt>
                <c:pt idx="24888">
                  <c:v>4096</c:v>
                </c:pt>
                <c:pt idx="24889">
                  <c:v>4096</c:v>
                </c:pt>
                <c:pt idx="24890">
                  <c:v>4096</c:v>
                </c:pt>
                <c:pt idx="24891">
                  <c:v>12288</c:v>
                </c:pt>
                <c:pt idx="24892">
                  <c:v>8192</c:v>
                </c:pt>
                <c:pt idx="24893">
                  <c:v>8192</c:v>
                </c:pt>
                <c:pt idx="24894">
                  <c:v>4096</c:v>
                </c:pt>
                <c:pt idx="24895">
                  <c:v>4096</c:v>
                </c:pt>
                <c:pt idx="24896">
                  <c:v>4096</c:v>
                </c:pt>
                <c:pt idx="24897">
                  <c:v>4096</c:v>
                </c:pt>
                <c:pt idx="24898">
                  <c:v>8192</c:v>
                </c:pt>
                <c:pt idx="24899">
                  <c:v>8192</c:v>
                </c:pt>
                <c:pt idx="24900">
                  <c:v>8192</c:v>
                </c:pt>
                <c:pt idx="24901">
                  <c:v>8192</c:v>
                </c:pt>
                <c:pt idx="24902">
                  <c:v>8192</c:v>
                </c:pt>
                <c:pt idx="24903">
                  <c:v>8192</c:v>
                </c:pt>
                <c:pt idx="24904">
                  <c:v>8192</c:v>
                </c:pt>
                <c:pt idx="24905">
                  <c:v>8192</c:v>
                </c:pt>
                <c:pt idx="24906">
                  <c:v>12288</c:v>
                </c:pt>
                <c:pt idx="24907">
                  <c:v>8192</c:v>
                </c:pt>
                <c:pt idx="24908">
                  <c:v>8192</c:v>
                </c:pt>
                <c:pt idx="24909">
                  <c:v>8192</c:v>
                </c:pt>
                <c:pt idx="24910">
                  <c:v>8192</c:v>
                </c:pt>
                <c:pt idx="24911">
                  <c:v>4096</c:v>
                </c:pt>
                <c:pt idx="24912">
                  <c:v>8192</c:v>
                </c:pt>
                <c:pt idx="24913">
                  <c:v>4096</c:v>
                </c:pt>
                <c:pt idx="24914">
                  <c:v>8192</c:v>
                </c:pt>
                <c:pt idx="24915">
                  <c:v>4096</c:v>
                </c:pt>
                <c:pt idx="24916">
                  <c:v>4096</c:v>
                </c:pt>
                <c:pt idx="24917">
                  <c:v>4096</c:v>
                </c:pt>
                <c:pt idx="24918">
                  <c:v>4096</c:v>
                </c:pt>
                <c:pt idx="24919">
                  <c:v>8192</c:v>
                </c:pt>
                <c:pt idx="24920">
                  <c:v>8192</c:v>
                </c:pt>
                <c:pt idx="24921">
                  <c:v>8192</c:v>
                </c:pt>
                <c:pt idx="24922">
                  <c:v>8192</c:v>
                </c:pt>
                <c:pt idx="24923">
                  <c:v>8192</c:v>
                </c:pt>
                <c:pt idx="24924">
                  <c:v>4096</c:v>
                </c:pt>
                <c:pt idx="24925">
                  <c:v>8192</c:v>
                </c:pt>
                <c:pt idx="24926">
                  <c:v>4096</c:v>
                </c:pt>
                <c:pt idx="24927">
                  <c:v>4096</c:v>
                </c:pt>
                <c:pt idx="24928">
                  <c:v>4096</c:v>
                </c:pt>
                <c:pt idx="24929">
                  <c:v>4096</c:v>
                </c:pt>
                <c:pt idx="24930">
                  <c:v>12288</c:v>
                </c:pt>
                <c:pt idx="24931">
                  <c:v>12288</c:v>
                </c:pt>
                <c:pt idx="24932">
                  <c:v>12288</c:v>
                </c:pt>
                <c:pt idx="24933">
                  <c:v>8192</c:v>
                </c:pt>
                <c:pt idx="24934">
                  <c:v>12288</c:v>
                </c:pt>
                <c:pt idx="24935">
                  <c:v>8192</c:v>
                </c:pt>
                <c:pt idx="24936">
                  <c:v>8192</c:v>
                </c:pt>
                <c:pt idx="24937">
                  <c:v>8192</c:v>
                </c:pt>
                <c:pt idx="24938">
                  <c:v>8192</c:v>
                </c:pt>
                <c:pt idx="24939">
                  <c:v>8192</c:v>
                </c:pt>
                <c:pt idx="24940">
                  <c:v>8192</c:v>
                </c:pt>
                <c:pt idx="24941">
                  <c:v>8192</c:v>
                </c:pt>
                <c:pt idx="24942">
                  <c:v>8192</c:v>
                </c:pt>
                <c:pt idx="24943">
                  <c:v>8192</c:v>
                </c:pt>
                <c:pt idx="24944">
                  <c:v>8192</c:v>
                </c:pt>
                <c:pt idx="24945">
                  <c:v>8192</c:v>
                </c:pt>
                <c:pt idx="24946">
                  <c:v>8192</c:v>
                </c:pt>
                <c:pt idx="24947">
                  <c:v>12288</c:v>
                </c:pt>
                <c:pt idx="24948">
                  <c:v>4096</c:v>
                </c:pt>
                <c:pt idx="24949">
                  <c:v>4096</c:v>
                </c:pt>
                <c:pt idx="24950">
                  <c:v>4096</c:v>
                </c:pt>
                <c:pt idx="24951">
                  <c:v>4096</c:v>
                </c:pt>
                <c:pt idx="24952">
                  <c:v>4096</c:v>
                </c:pt>
                <c:pt idx="24953">
                  <c:v>8192</c:v>
                </c:pt>
                <c:pt idx="24954">
                  <c:v>8192</c:v>
                </c:pt>
                <c:pt idx="24955">
                  <c:v>8192</c:v>
                </c:pt>
                <c:pt idx="24956">
                  <c:v>8192</c:v>
                </c:pt>
                <c:pt idx="24957">
                  <c:v>8192</c:v>
                </c:pt>
                <c:pt idx="24958">
                  <c:v>8192</c:v>
                </c:pt>
                <c:pt idx="24959">
                  <c:v>8192</c:v>
                </c:pt>
                <c:pt idx="24960">
                  <c:v>4096</c:v>
                </c:pt>
                <c:pt idx="24961">
                  <c:v>8192</c:v>
                </c:pt>
                <c:pt idx="24962">
                  <c:v>8192</c:v>
                </c:pt>
                <c:pt idx="24963">
                  <c:v>8192</c:v>
                </c:pt>
                <c:pt idx="24964">
                  <c:v>8192</c:v>
                </c:pt>
                <c:pt idx="24965">
                  <c:v>8192</c:v>
                </c:pt>
                <c:pt idx="24966">
                  <c:v>4096</c:v>
                </c:pt>
                <c:pt idx="24967">
                  <c:v>4096</c:v>
                </c:pt>
                <c:pt idx="24968">
                  <c:v>12288</c:v>
                </c:pt>
                <c:pt idx="24969">
                  <c:v>4096</c:v>
                </c:pt>
                <c:pt idx="24970">
                  <c:v>12288</c:v>
                </c:pt>
                <c:pt idx="24971">
                  <c:v>4096</c:v>
                </c:pt>
                <c:pt idx="24972">
                  <c:v>12288</c:v>
                </c:pt>
                <c:pt idx="24973">
                  <c:v>12288</c:v>
                </c:pt>
                <c:pt idx="24974">
                  <c:v>8192</c:v>
                </c:pt>
                <c:pt idx="24975">
                  <c:v>8192</c:v>
                </c:pt>
                <c:pt idx="24976">
                  <c:v>8192</c:v>
                </c:pt>
                <c:pt idx="24977">
                  <c:v>8192</c:v>
                </c:pt>
                <c:pt idx="24978">
                  <c:v>8192</c:v>
                </c:pt>
                <c:pt idx="24979">
                  <c:v>8192</c:v>
                </c:pt>
                <c:pt idx="24980">
                  <c:v>8192</c:v>
                </c:pt>
                <c:pt idx="24981">
                  <c:v>8192</c:v>
                </c:pt>
                <c:pt idx="24982">
                  <c:v>8192</c:v>
                </c:pt>
                <c:pt idx="24983">
                  <c:v>8192</c:v>
                </c:pt>
                <c:pt idx="24984">
                  <c:v>8192</c:v>
                </c:pt>
                <c:pt idx="24985">
                  <c:v>8192</c:v>
                </c:pt>
                <c:pt idx="24986">
                  <c:v>8192</c:v>
                </c:pt>
                <c:pt idx="24987">
                  <c:v>8192</c:v>
                </c:pt>
                <c:pt idx="24988">
                  <c:v>8192</c:v>
                </c:pt>
                <c:pt idx="24989">
                  <c:v>8192</c:v>
                </c:pt>
                <c:pt idx="24990">
                  <c:v>8192</c:v>
                </c:pt>
                <c:pt idx="24991">
                  <c:v>8192</c:v>
                </c:pt>
                <c:pt idx="24992">
                  <c:v>8192</c:v>
                </c:pt>
                <c:pt idx="24993">
                  <c:v>8192</c:v>
                </c:pt>
                <c:pt idx="24994">
                  <c:v>8192</c:v>
                </c:pt>
                <c:pt idx="24995">
                  <c:v>12288</c:v>
                </c:pt>
                <c:pt idx="24996">
                  <c:v>12288</c:v>
                </c:pt>
                <c:pt idx="24997">
                  <c:v>4096</c:v>
                </c:pt>
                <c:pt idx="24998">
                  <c:v>12288</c:v>
                </c:pt>
                <c:pt idx="24999">
                  <c:v>12288</c:v>
                </c:pt>
                <c:pt idx="25000">
                  <c:v>4096</c:v>
                </c:pt>
                <c:pt idx="25001">
                  <c:v>4096</c:v>
                </c:pt>
                <c:pt idx="25002">
                  <c:v>4096</c:v>
                </c:pt>
                <c:pt idx="25003">
                  <c:v>4096</c:v>
                </c:pt>
                <c:pt idx="25004">
                  <c:v>8192</c:v>
                </c:pt>
                <c:pt idx="25005">
                  <c:v>8192</c:v>
                </c:pt>
                <c:pt idx="25006">
                  <c:v>8192</c:v>
                </c:pt>
                <c:pt idx="25007">
                  <c:v>8192</c:v>
                </c:pt>
                <c:pt idx="25008">
                  <c:v>12288</c:v>
                </c:pt>
                <c:pt idx="25009">
                  <c:v>8192</c:v>
                </c:pt>
                <c:pt idx="25010">
                  <c:v>8192</c:v>
                </c:pt>
                <c:pt idx="25011">
                  <c:v>8192</c:v>
                </c:pt>
                <c:pt idx="25012">
                  <c:v>8192</c:v>
                </c:pt>
                <c:pt idx="25013">
                  <c:v>8192</c:v>
                </c:pt>
                <c:pt idx="25014">
                  <c:v>8192</c:v>
                </c:pt>
                <c:pt idx="25015">
                  <c:v>8192</c:v>
                </c:pt>
                <c:pt idx="25016">
                  <c:v>8192</c:v>
                </c:pt>
                <c:pt idx="25017">
                  <c:v>8192</c:v>
                </c:pt>
                <c:pt idx="25018">
                  <c:v>4096</c:v>
                </c:pt>
                <c:pt idx="25019">
                  <c:v>8192</c:v>
                </c:pt>
                <c:pt idx="25020">
                  <c:v>8192</c:v>
                </c:pt>
                <c:pt idx="25021">
                  <c:v>8192</c:v>
                </c:pt>
                <c:pt idx="25022">
                  <c:v>8192</c:v>
                </c:pt>
                <c:pt idx="25023">
                  <c:v>12288</c:v>
                </c:pt>
                <c:pt idx="25024">
                  <c:v>4096</c:v>
                </c:pt>
                <c:pt idx="25025">
                  <c:v>4096</c:v>
                </c:pt>
                <c:pt idx="25026">
                  <c:v>4096</c:v>
                </c:pt>
                <c:pt idx="25027">
                  <c:v>4096</c:v>
                </c:pt>
                <c:pt idx="25028">
                  <c:v>8192</c:v>
                </c:pt>
                <c:pt idx="25029">
                  <c:v>8192</c:v>
                </c:pt>
                <c:pt idx="25030">
                  <c:v>8192</c:v>
                </c:pt>
                <c:pt idx="25031">
                  <c:v>8192</c:v>
                </c:pt>
                <c:pt idx="25032">
                  <c:v>8192</c:v>
                </c:pt>
                <c:pt idx="25033">
                  <c:v>8192</c:v>
                </c:pt>
                <c:pt idx="25034">
                  <c:v>8192</c:v>
                </c:pt>
                <c:pt idx="25035">
                  <c:v>8192</c:v>
                </c:pt>
                <c:pt idx="25036">
                  <c:v>8192</c:v>
                </c:pt>
                <c:pt idx="25037">
                  <c:v>8192</c:v>
                </c:pt>
                <c:pt idx="25038">
                  <c:v>8192</c:v>
                </c:pt>
                <c:pt idx="25039">
                  <c:v>8192</c:v>
                </c:pt>
                <c:pt idx="25040">
                  <c:v>8192</c:v>
                </c:pt>
                <c:pt idx="25041">
                  <c:v>8192</c:v>
                </c:pt>
                <c:pt idx="25042">
                  <c:v>8192</c:v>
                </c:pt>
                <c:pt idx="25043">
                  <c:v>4096</c:v>
                </c:pt>
                <c:pt idx="25044">
                  <c:v>4096</c:v>
                </c:pt>
                <c:pt idx="25045">
                  <c:v>4096</c:v>
                </c:pt>
                <c:pt idx="25046">
                  <c:v>4096</c:v>
                </c:pt>
                <c:pt idx="25047">
                  <c:v>8192</c:v>
                </c:pt>
                <c:pt idx="25048">
                  <c:v>8192</c:v>
                </c:pt>
                <c:pt idx="25049">
                  <c:v>8192</c:v>
                </c:pt>
                <c:pt idx="25050">
                  <c:v>8192</c:v>
                </c:pt>
                <c:pt idx="25051">
                  <c:v>4096</c:v>
                </c:pt>
                <c:pt idx="25052">
                  <c:v>8192</c:v>
                </c:pt>
                <c:pt idx="25053">
                  <c:v>8192</c:v>
                </c:pt>
                <c:pt idx="25054">
                  <c:v>8192</c:v>
                </c:pt>
                <c:pt idx="25055">
                  <c:v>8192</c:v>
                </c:pt>
                <c:pt idx="25056">
                  <c:v>4096</c:v>
                </c:pt>
                <c:pt idx="25057">
                  <c:v>4096</c:v>
                </c:pt>
                <c:pt idx="25058">
                  <c:v>4096</c:v>
                </c:pt>
                <c:pt idx="25059">
                  <c:v>4096</c:v>
                </c:pt>
                <c:pt idx="25060">
                  <c:v>8192</c:v>
                </c:pt>
                <c:pt idx="25061">
                  <c:v>8192</c:v>
                </c:pt>
                <c:pt idx="25062">
                  <c:v>12288</c:v>
                </c:pt>
                <c:pt idx="25063">
                  <c:v>12288</c:v>
                </c:pt>
                <c:pt idx="25064">
                  <c:v>8192</c:v>
                </c:pt>
                <c:pt idx="25065">
                  <c:v>8192</c:v>
                </c:pt>
                <c:pt idx="25066">
                  <c:v>12288</c:v>
                </c:pt>
                <c:pt idx="25067">
                  <c:v>8192</c:v>
                </c:pt>
                <c:pt idx="25068">
                  <c:v>8192</c:v>
                </c:pt>
                <c:pt idx="25069">
                  <c:v>12288</c:v>
                </c:pt>
                <c:pt idx="25070">
                  <c:v>8192</c:v>
                </c:pt>
                <c:pt idx="25071">
                  <c:v>8192</c:v>
                </c:pt>
                <c:pt idx="25072">
                  <c:v>8192</c:v>
                </c:pt>
                <c:pt idx="25073">
                  <c:v>8192</c:v>
                </c:pt>
                <c:pt idx="25074">
                  <c:v>8192</c:v>
                </c:pt>
                <c:pt idx="25075">
                  <c:v>8192</c:v>
                </c:pt>
                <c:pt idx="25076">
                  <c:v>4096</c:v>
                </c:pt>
                <c:pt idx="25077">
                  <c:v>8192</c:v>
                </c:pt>
                <c:pt idx="25078">
                  <c:v>4096</c:v>
                </c:pt>
                <c:pt idx="25079">
                  <c:v>8192</c:v>
                </c:pt>
                <c:pt idx="25080">
                  <c:v>8192</c:v>
                </c:pt>
                <c:pt idx="25081">
                  <c:v>8192</c:v>
                </c:pt>
                <c:pt idx="25082">
                  <c:v>4096</c:v>
                </c:pt>
                <c:pt idx="25083">
                  <c:v>4096</c:v>
                </c:pt>
                <c:pt idx="25084">
                  <c:v>4096</c:v>
                </c:pt>
                <c:pt idx="25085">
                  <c:v>4096</c:v>
                </c:pt>
                <c:pt idx="25086">
                  <c:v>8192</c:v>
                </c:pt>
                <c:pt idx="25087">
                  <c:v>12288</c:v>
                </c:pt>
                <c:pt idx="25088">
                  <c:v>12288</c:v>
                </c:pt>
                <c:pt idx="25089">
                  <c:v>12288</c:v>
                </c:pt>
                <c:pt idx="25090">
                  <c:v>12288</c:v>
                </c:pt>
                <c:pt idx="25091">
                  <c:v>8192</c:v>
                </c:pt>
                <c:pt idx="25092">
                  <c:v>8192</c:v>
                </c:pt>
                <c:pt idx="25093">
                  <c:v>8192</c:v>
                </c:pt>
                <c:pt idx="25094">
                  <c:v>8192</c:v>
                </c:pt>
                <c:pt idx="25095">
                  <c:v>4096</c:v>
                </c:pt>
                <c:pt idx="25096">
                  <c:v>4096</c:v>
                </c:pt>
                <c:pt idx="25097">
                  <c:v>4096</c:v>
                </c:pt>
                <c:pt idx="25098">
                  <c:v>4096</c:v>
                </c:pt>
                <c:pt idx="25099">
                  <c:v>12288</c:v>
                </c:pt>
                <c:pt idx="25100">
                  <c:v>8192</c:v>
                </c:pt>
                <c:pt idx="25101">
                  <c:v>4096</c:v>
                </c:pt>
                <c:pt idx="25102">
                  <c:v>8192</c:v>
                </c:pt>
                <c:pt idx="25103">
                  <c:v>8192</c:v>
                </c:pt>
                <c:pt idx="25104">
                  <c:v>8192</c:v>
                </c:pt>
                <c:pt idx="25105">
                  <c:v>8192</c:v>
                </c:pt>
                <c:pt idx="25106">
                  <c:v>8192</c:v>
                </c:pt>
                <c:pt idx="25107">
                  <c:v>4096</c:v>
                </c:pt>
                <c:pt idx="25108">
                  <c:v>4096</c:v>
                </c:pt>
                <c:pt idx="25109">
                  <c:v>4096</c:v>
                </c:pt>
                <c:pt idx="25110">
                  <c:v>4096</c:v>
                </c:pt>
                <c:pt idx="25111">
                  <c:v>4096</c:v>
                </c:pt>
                <c:pt idx="25112">
                  <c:v>4096</c:v>
                </c:pt>
                <c:pt idx="25113">
                  <c:v>4096</c:v>
                </c:pt>
                <c:pt idx="25114">
                  <c:v>4096</c:v>
                </c:pt>
                <c:pt idx="25115">
                  <c:v>8192</c:v>
                </c:pt>
                <c:pt idx="25116">
                  <c:v>8192</c:v>
                </c:pt>
                <c:pt idx="25117">
                  <c:v>12288</c:v>
                </c:pt>
                <c:pt idx="25118">
                  <c:v>4096</c:v>
                </c:pt>
                <c:pt idx="25119">
                  <c:v>4096</c:v>
                </c:pt>
                <c:pt idx="25120">
                  <c:v>4096</c:v>
                </c:pt>
                <c:pt idx="25121">
                  <c:v>4096</c:v>
                </c:pt>
                <c:pt idx="25122">
                  <c:v>4096</c:v>
                </c:pt>
                <c:pt idx="25123">
                  <c:v>4096</c:v>
                </c:pt>
                <c:pt idx="25124">
                  <c:v>8192</c:v>
                </c:pt>
                <c:pt idx="25125">
                  <c:v>4096</c:v>
                </c:pt>
                <c:pt idx="25126">
                  <c:v>12288</c:v>
                </c:pt>
                <c:pt idx="25127">
                  <c:v>12288</c:v>
                </c:pt>
                <c:pt idx="25128">
                  <c:v>12288</c:v>
                </c:pt>
                <c:pt idx="25129">
                  <c:v>12288</c:v>
                </c:pt>
                <c:pt idx="25130">
                  <c:v>12288</c:v>
                </c:pt>
                <c:pt idx="25131">
                  <c:v>12288</c:v>
                </c:pt>
                <c:pt idx="25132">
                  <c:v>12288</c:v>
                </c:pt>
                <c:pt idx="25133">
                  <c:v>12288</c:v>
                </c:pt>
                <c:pt idx="25134">
                  <c:v>8192</c:v>
                </c:pt>
                <c:pt idx="25135">
                  <c:v>8192</c:v>
                </c:pt>
                <c:pt idx="25136">
                  <c:v>8192</c:v>
                </c:pt>
                <c:pt idx="25137">
                  <c:v>8192</c:v>
                </c:pt>
                <c:pt idx="25138">
                  <c:v>4096</c:v>
                </c:pt>
                <c:pt idx="25139">
                  <c:v>12288</c:v>
                </c:pt>
                <c:pt idx="25140">
                  <c:v>12288</c:v>
                </c:pt>
                <c:pt idx="25141">
                  <c:v>12288</c:v>
                </c:pt>
                <c:pt idx="25142">
                  <c:v>12288</c:v>
                </c:pt>
                <c:pt idx="25143">
                  <c:v>12288</c:v>
                </c:pt>
                <c:pt idx="25144">
                  <c:v>8192</c:v>
                </c:pt>
                <c:pt idx="25145">
                  <c:v>8192</c:v>
                </c:pt>
                <c:pt idx="25146">
                  <c:v>12288</c:v>
                </c:pt>
                <c:pt idx="25147">
                  <c:v>12288</c:v>
                </c:pt>
                <c:pt idx="25148">
                  <c:v>8192</c:v>
                </c:pt>
                <c:pt idx="25149">
                  <c:v>8192</c:v>
                </c:pt>
                <c:pt idx="25150">
                  <c:v>12288</c:v>
                </c:pt>
                <c:pt idx="25151">
                  <c:v>8192</c:v>
                </c:pt>
                <c:pt idx="25152">
                  <c:v>12288</c:v>
                </c:pt>
                <c:pt idx="25153">
                  <c:v>12288</c:v>
                </c:pt>
                <c:pt idx="25154">
                  <c:v>4096</c:v>
                </c:pt>
                <c:pt idx="25155">
                  <c:v>4096</c:v>
                </c:pt>
                <c:pt idx="25156">
                  <c:v>4096</c:v>
                </c:pt>
                <c:pt idx="25157">
                  <c:v>4096</c:v>
                </c:pt>
                <c:pt idx="25158">
                  <c:v>8192</c:v>
                </c:pt>
                <c:pt idx="25159">
                  <c:v>8192</c:v>
                </c:pt>
                <c:pt idx="25160">
                  <c:v>8192</c:v>
                </c:pt>
                <c:pt idx="25161">
                  <c:v>8192</c:v>
                </c:pt>
                <c:pt idx="25162">
                  <c:v>12288</c:v>
                </c:pt>
                <c:pt idx="25163">
                  <c:v>8192</c:v>
                </c:pt>
                <c:pt idx="25164">
                  <c:v>8192</c:v>
                </c:pt>
                <c:pt idx="25165">
                  <c:v>8192</c:v>
                </c:pt>
                <c:pt idx="25166">
                  <c:v>8192</c:v>
                </c:pt>
                <c:pt idx="25167">
                  <c:v>8192</c:v>
                </c:pt>
                <c:pt idx="25168">
                  <c:v>8192</c:v>
                </c:pt>
                <c:pt idx="25169">
                  <c:v>8192</c:v>
                </c:pt>
                <c:pt idx="25170">
                  <c:v>8192</c:v>
                </c:pt>
                <c:pt idx="25171">
                  <c:v>8192</c:v>
                </c:pt>
                <c:pt idx="25172">
                  <c:v>12288</c:v>
                </c:pt>
                <c:pt idx="25173">
                  <c:v>12288</c:v>
                </c:pt>
                <c:pt idx="25174">
                  <c:v>12288</c:v>
                </c:pt>
                <c:pt idx="25175">
                  <c:v>12288</c:v>
                </c:pt>
                <c:pt idx="25176">
                  <c:v>12288</c:v>
                </c:pt>
                <c:pt idx="25177">
                  <c:v>4096</c:v>
                </c:pt>
                <c:pt idx="25178">
                  <c:v>8192</c:v>
                </c:pt>
                <c:pt idx="25179">
                  <c:v>8192</c:v>
                </c:pt>
                <c:pt idx="25180">
                  <c:v>8192</c:v>
                </c:pt>
                <c:pt idx="25181">
                  <c:v>8192</c:v>
                </c:pt>
                <c:pt idx="25182">
                  <c:v>12288</c:v>
                </c:pt>
                <c:pt idx="25183">
                  <c:v>12288</c:v>
                </c:pt>
                <c:pt idx="25184">
                  <c:v>8192</c:v>
                </c:pt>
                <c:pt idx="25185">
                  <c:v>12288</c:v>
                </c:pt>
                <c:pt idx="25186">
                  <c:v>12288</c:v>
                </c:pt>
                <c:pt idx="25187">
                  <c:v>8192</c:v>
                </c:pt>
                <c:pt idx="25188">
                  <c:v>8192</c:v>
                </c:pt>
                <c:pt idx="25189">
                  <c:v>8192</c:v>
                </c:pt>
                <c:pt idx="25190">
                  <c:v>8192</c:v>
                </c:pt>
                <c:pt idx="25191">
                  <c:v>12288</c:v>
                </c:pt>
                <c:pt idx="25192">
                  <c:v>8192</c:v>
                </c:pt>
                <c:pt idx="25193">
                  <c:v>8192</c:v>
                </c:pt>
                <c:pt idx="25194">
                  <c:v>8192</c:v>
                </c:pt>
                <c:pt idx="25195">
                  <c:v>8192</c:v>
                </c:pt>
                <c:pt idx="25196">
                  <c:v>8192</c:v>
                </c:pt>
                <c:pt idx="25197">
                  <c:v>8192</c:v>
                </c:pt>
                <c:pt idx="25198">
                  <c:v>8192</c:v>
                </c:pt>
                <c:pt idx="25199">
                  <c:v>8192</c:v>
                </c:pt>
                <c:pt idx="25200">
                  <c:v>8192</c:v>
                </c:pt>
                <c:pt idx="25201">
                  <c:v>8192</c:v>
                </c:pt>
                <c:pt idx="25202">
                  <c:v>8192</c:v>
                </c:pt>
                <c:pt idx="25203">
                  <c:v>8192</c:v>
                </c:pt>
                <c:pt idx="25204">
                  <c:v>8192</c:v>
                </c:pt>
                <c:pt idx="25205">
                  <c:v>8192</c:v>
                </c:pt>
                <c:pt idx="25206">
                  <c:v>12288</c:v>
                </c:pt>
                <c:pt idx="25207">
                  <c:v>4096</c:v>
                </c:pt>
                <c:pt idx="25208">
                  <c:v>4096</c:v>
                </c:pt>
                <c:pt idx="25209">
                  <c:v>8192</c:v>
                </c:pt>
                <c:pt idx="25210">
                  <c:v>4096</c:v>
                </c:pt>
                <c:pt idx="25211">
                  <c:v>4096</c:v>
                </c:pt>
                <c:pt idx="25212">
                  <c:v>8192</c:v>
                </c:pt>
                <c:pt idx="25213">
                  <c:v>8192</c:v>
                </c:pt>
                <c:pt idx="25214">
                  <c:v>8192</c:v>
                </c:pt>
                <c:pt idx="25215">
                  <c:v>8192</c:v>
                </c:pt>
                <c:pt idx="25216">
                  <c:v>4096</c:v>
                </c:pt>
                <c:pt idx="25217">
                  <c:v>4096</c:v>
                </c:pt>
                <c:pt idx="25218">
                  <c:v>4096</c:v>
                </c:pt>
                <c:pt idx="25219">
                  <c:v>4096</c:v>
                </c:pt>
                <c:pt idx="25220">
                  <c:v>8192</c:v>
                </c:pt>
                <c:pt idx="25221">
                  <c:v>8192</c:v>
                </c:pt>
                <c:pt idx="25222">
                  <c:v>8192</c:v>
                </c:pt>
                <c:pt idx="25223">
                  <c:v>4096</c:v>
                </c:pt>
                <c:pt idx="25224">
                  <c:v>4096</c:v>
                </c:pt>
                <c:pt idx="25225">
                  <c:v>4096</c:v>
                </c:pt>
                <c:pt idx="25226">
                  <c:v>4096</c:v>
                </c:pt>
                <c:pt idx="25227">
                  <c:v>4096</c:v>
                </c:pt>
                <c:pt idx="25228">
                  <c:v>4096</c:v>
                </c:pt>
                <c:pt idx="25229">
                  <c:v>8192</c:v>
                </c:pt>
                <c:pt idx="25230">
                  <c:v>8192</c:v>
                </c:pt>
                <c:pt idx="25231">
                  <c:v>8192</c:v>
                </c:pt>
                <c:pt idx="25232">
                  <c:v>8192</c:v>
                </c:pt>
                <c:pt idx="25233">
                  <c:v>8192</c:v>
                </c:pt>
                <c:pt idx="25234">
                  <c:v>8192</c:v>
                </c:pt>
                <c:pt idx="25235">
                  <c:v>8192</c:v>
                </c:pt>
                <c:pt idx="25236">
                  <c:v>8192</c:v>
                </c:pt>
                <c:pt idx="25237">
                  <c:v>8192</c:v>
                </c:pt>
                <c:pt idx="25238">
                  <c:v>8192</c:v>
                </c:pt>
                <c:pt idx="25239">
                  <c:v>12288</c:v>
                </c:pt>
                <c:pt idx="25240">
                  <c:v>12288</c:v>
                </c:pt>
                <c:pt idx="25241">
                  <c:v>12288</c:v>
                </c:pt>
                <c:pt idx="25242">
                  <c:v>12288</c:v>
                </c:pt>
                <c:pt idx="25243">
                  <c:v>12288</c:v>
                </c:pt>
                <c:pt idx="25244">
                  <c:v>12288</c:v>
                </c:pt>
                <c:pt idx="25245">
                  <c:v>12288</c:v>
                </c:pt>
                <c:pt idx="25246">
                  <c:v>12288</c:v>
                </c:pt>
                <c:pt idx="25247">
                  <c:v>4096</c:v>
                </c:pt>
                <c:pt idx="25248">
                  <c:v>4096</c:v>
                </c:pt>
                <c:pt idx="25249">
                  <c:v>4096</c:v>
                </c:pt>
                <c:pt idx="25250">
                  <c:v>4096</c:v>
                </c:pt>
                <c:pt idx="25251">
                  <c:v>4096</c:v>
                </c:pt>
                <c:pt idx="25252">
                  <c:v>4096</c:v>
                </c:pt>
                <c:pt idx="25253">
                  <c:v>4096</c:v>
                </c:pt>
                <c:pt idx="25254">
                  <c:v>4096</c:v>
                </c:pt>
                <c:pt idx="25255">
                  <c:v>4096</c:v>
                </c:pt>
                <c:pt idx="25256">
                  <c:v>8192</c:v>
                </c:pt>
                <c:pt idx="25257">
                  <c:v>12288</c:v>
                </c:pt>
                <c:pt idx="25258">
                  <c:v>12288</c:v>
                </c:pt>
                <c:pt idx="25259">
                  <c:v>8192</c:v>
                </c:pt>
                <c:pt idx="25260">
                  <c:v>8192</c:v>
                </c:pt>
                <c:pt idx="25261">
                  <c:v>8192</c:v>
                </c:pt>
                <c:pt idx="25262">
                  <c:v>8192</c:v>
                </c:pt>
                <c:pt idx="25263">
                  <c:v>8192</c:v>
                </c:pt>
                <c:pt idx="25264">
                  <c:v>8192</c:v>
                </c:pt>
                <c:pt idx="25265">
                  <c:v>8192</c:v>
                </c:pt>
                <c:pt idx="25266">
                  <c:v>8192</c:v>
                </c:pt>
                <c:pt idx="25267">
                  <c:v>8192</c:v>
                </c:pt>
                <c:pt idx="25268">
                  <c:v>12288</c:v>
                </c:pt>
                <c:pt idx="25269">
                  <c:v>12288</c:v>
                </c:pt>
                <c:pt idx="25270">
                  <c:v>12288</c:v>
                </c:pt>
                <c:pt idx="25271">
                  <c:v>12288</c:v>
                </c:pt>
                <c:pt idx="25272">
                  <c:v>8192</c:v>
                </c:pt>
                <c:pt idx="25273">
                  <c:v>4096</c:v>
                </c:pt>
                <c:pt idx="25274">
                  <c:v>8192</c:v>
                </c:pt>
                <c:pt idx="25275">
                  <c:v>4096</c:v>
                </c:pt>
                <c:pt idx="25276">
                  <c:v>8192</c:v>
                </c:pt>
                <c:pt idx="25277">
                  <c:v>12288</c:v>
                </c:pt>
                <c:pt idx="25278">
                  <c:v>4096</c:v>
                </c:pt>
                <c:pt idx="25279">
                  <c:v>8192</c:v>
                </c:pt>
                <c:pt idx="25280">
                  <c:v>12288</c:v>
                </c:pt>
                <c:pt idx="25281">
                  <c:v>4096</c:v>
                </c:pt>
                <c:pt idx="25282">
                  <c:v>12288</c:v>
                </c:pt>
                <c:pt idx="25283">
                  <c:v>4096</c:v>
                </c:pt>
                <c:pt idx="25284">
                  <c:v>4096</c:v>
                </c:pt>
                <c:pt idx="25285">
                  <c:v>12288</c:v>
                </c:pt>
                <c:pt idx="25286">
                  <c:v>12288</c:v>
                </c:pt>
                <c:pt idx="25287">
                  <c:v>12288</c:v>
                </c:pt>
                <c:pt idx="25288">
                  <c:v>12288</c:v>
                </c:pt>
                <c:pt idx="25289">
                  <c:v>12288</c:v>
                </c:pt>
                <c:pt idx="25290">
                  <c:v>8192</c:v>
                </c:pt>
                <c:pt idx="25291">
                  <c:v>8192</c:v>
                </c:pt>
                <c:pt idx="25292">
                  <c:v>8192</c:v>
                </c:pt>
                <c:pt idx="25293">
                  <c:v>8192</c:v>
                </c:pt>
                <c:pt idx="25294">
                  <c:v>8192</c:v>
                </c:pt>
                <c:pt idx="25295">
                  <c:v>8192</c:v>
                </c:pt>
                <c:pt idx="25296">
                  <c:v>8192</c:v>
                </c:pt>
                <c:pt idx="25297">
                  <c:v>8192</c:v>
                </c:pt>
                <c:pt idx="25298">
                  <c:v>8192</c:v>
                </c:pt>
                <c:pt idx="25299">
                  <c:v>8192</c:v>
                </c:pt>
                <c:pt idx="25300">
                  <c:v>8192</c:v>
                </c:pt>
                <c:pt idx="25301">
                  <c:v>12288</c:v>
                </c:pt>
                <c:pt idx="25302">
                  <c:v>4096</c:v>
                </c:pt>
                <c:pt idx="25303">
                  <c:v>8192</c:v>
                </c:pt>
                <c:pt idx="25304">
                  <c:v>8192</c:v>
                </c:pt>
                <c:pt idx="25305">
                  <c:v>8192</c:v>
                </c:pt>
                <c:pt idx="25306">
                  <c:v>8192</c:v>
                </c:pt>
                <c:pt idx="25307">
                  <c:v>8192</c:v>
                </c:pt>
                <c:pt idx="25308">
                  <c:v>8192</c:v>
                </c:pt>
                <c:pt idx="25309">
                  <c:v>8192</c:v>
                </c:pt>
                <c:pt idx="25310">
                  <c:v>8192</c:v>
                </c:pt>
                <c:pt idx="25311">
                  <c:v>4096</c:v>
                </c:pt>
                <c:pt idx="25312">
                  <c:v>4096</c:v>
                </c:pt>
                <c:pt idx="25313">
                  <c:v>12288</c:v>
                </c:pt>
                <c:pt idx="25314">
                  <c:v>4096</c:v>
                </c:pt>
                <c:pt idx="25315">
                  <c:v>4096</c:v>
                </c:pt>
                <c:pt idx="25316">
                  <c:v>16384</c:v>
                </c:pt>
                <c:pt idx="25317">
                  <c:v>8192</c:v>
                </c:pt>
                <c:pt idx="25318">
                  <c:v>16384</c:v>
                </c:pt>
                <c:pt idx="25319">
                  <c:v>16384</c:v>
                </c:pt>
                <c:pt idx="25320">
                  <c:v>16384</c:v>
                </c:pt>
                <c:pt idx="25321">
                  <c:v>12288</c:v>
                </c:pt>
                <c:pt idx="25322">
                  <c:v>8192</c:v>
                </c:pt>
                <c:pt idx="25323">
                  <c:v>8192</c:v>
                </c:pt>
                <c:pt idx="25324">
                  <c:v>8192</c:v>
                </c:pt>
                <c:pt idx="25325">
                  <c:v>8192</c:v>
                </c:pt>
                <c:pt idx="25326">
                  <c:v>8192</c:v>
                </c:pt>
                <c:pt idx="25327">
                  <c:v>8192</c:v>
                </c:pt>
                <c:pt idx="25328">
                  <c:v>8192</c:v>
                </c:pt>
                <c:pt idx="25329">
                  <c:v>8192</c:v>
                </c:pt>
                <c:pt idx="25330">
                  <c:v>8192</c:v>
                </c:pt>
                <c:pt idx="25331">
                  <c:v>8192</c:v>
                </c:pt>
                <c:pt idx="25332">
                  <c:v>8192</c:v>
                </c:pt>
                <c:pt idx="25333">
                  <c:v>8192</c:v>
                </c:pt>
                <c:pt idx="25334">
                  <c:v>8192</c:v>
                </c:pt>
                <c:pt idx="25335">
                  <c:v>8192</c:v>
                </c:pt>
                <c:pt idx="25336">
                  <c:v>8192</c:v>
                </c:pt>
                <c:pt idx="25337">
                  <c:v>8192</c:v>
                </c:pt>
                <c:pt idx="25338">
                  <c:v>8192</c:v>
                </c:pt>
                <c:pt idx="25339">
                  <c:v>8192</c:v>
                </c:pt>
                <c:pt idx="25340">
                  <c:v>8192</c:v>
                </c:pt>
                <c:pt idx="25341">
                  <c:v>8192</c:v>
                </c:pt>
                <c:pt idx="25342">
                  <c:v>8192</c:v>
                </c:pt>
                <c:pt idx="25343">
                  <c:v>8192</c:v>
                </c:pt>
                <c:pt idx="25344">
                  <c:v>4096</c:v>
                </c:pt>
                <c:pt idx="25345">
                  <c:v>4096</c:v>
                </c:pt>
                <c:pt idx="25346">
                  <c:v>4096</c:v>
                </c:pt>
                <c:pt idx="25347">
                  <c:v>4096</c:v>
                </c:pt>
                <c:pt idx="25348">
                  <c:v>8192</c:v>
                </c:pt>
                <c:pt idx="25349">
                  <c:v>8192</c:v>
                </c:pt>
                <c:pt idx="25350">
                  <c:v>8192</c:v>
                </c:pt>
                <c:pt idx="25351">
                  <c:v>8192</c:v>
                </c:pt>
                <c:pt idx="25352">
                  <c:v>8192</c:v>
                </c:pt>
                <c:pt idx="25353">
                  <c:v>8192</c:v>
                </c:pt>
                <c:pt idx="25354">
                  <c:v>4096</c:v>
                </c:pt>
                <c:pt idx="25355">
                  <c:v>8192</c:v>
                </c:pt>
                <c:pt idx="25356">
                  <c:v>8192</c:v>
                </c:pt>
                <c:pt idx="25357">
                  <c:v>8192</c:v>
                </c:pt>
                <c:pt idx="25358">
                  <c:v>8192</c:v>
                </c:pt>
                <c:pt idx="25359">
                  <c:v>8192</c:v>
                </c:pt>
                <c:pt idx="25360">
                  <c:v>8192</c:v>
                </c:pt>
                <c:pt idx="25361">
                  <c:v>16384</c:v>
                </c:pt>
                <c:pt idx="25362">
                  <c:v>4096</c:v>
                </c:pt>
                <c:pt idx="25363">
                  <c:v>8192</c:v>
                </c:pt>
                <c:pt idx="25364">
                  <c:v>8192</c:v>
                </c:pt>
                <c:pt idx="25365">
                  <c:v>8192</c:v>
                </c:pt>
                <c:pt idx="25366">
                  <c:v>8192</c:v>
                </c:pt>
                <c:pt idx="25367">
                  <c:v>8192</c:v>
                </c:pt>
                <c:pt idx="25368">
                  <c:v>8192</c:v>
                </c:pt>
                <c:pt idx="25369">
                  <c:v>8192</c:v>
                </c:pt>
                <c:pt idx="25370">
                  <c:v>8192</c:v>
                </c:pt>
                <c:pt idx="25371">
                  <c:v>8192</c:v>
                </c:pt>
                <c:pt idx="25372">
                  <c:v>8192</c:v>
                </c:pt>
                <c:pt idx="25373">
                  <c:v>8192</c:v>
                </c:pt>
                <c:pt idx="25374">
                  <c:v>8192</c:v>
                </c:pt>
                <c:pt idx="25375">
                  <c:v>8192</c:v>
                </c:pt>
                <c:pt idx="25376">
                  <c:v>8192</c:v>
                </c:pt>
                <c:pt idx="25377">
                  <c:v>8192</c:v>
                </c:pt>
                <c:pt idx="25378">
                  <c:v>8192</c:v>
                </c:pt>
                <c:pt idx="25379">
                  <c:v>8192</c:v>
                </c:pt>
                <c:pt idx="25380">
                  <c:v>8192</c:v>
                </c:pt>
                <c:pt idx="25381">
                  <c:v>8192</c:v>
                </c:pt>
                <c:pt idx="25382">
                  <c:v>8192</c:v>
                </c:pt>
                <c:pt idx="25383">
                  <c:v>4096</c:v>
                </c:pt>
                <c:pt idx="25384">
                  <c:v>4096</c:v>
                </c:pt>
                <c:pt idx="25385">
                  <c:v>4096</c:v>
                </c:pt>
                <c:pt idx="25386">
                  <c:v>4096</c:v>
                </c:pt>
                <c:pt idx="25387">
                  <c:v>12288</c:v>
                </c:pt>
                <c:pt idx="25388">
                  <c:v>12288</c:v>
                </c:pt>
                <c:pt idx="25389">
                  <c:v>8192</c:v>
                </c:pt>
                <c:pt idx="25390">
                  <c:v>8192</c:v>
                </c:pt>
                <c:pt idx="25391">
                  <c:v>12288</c:v>
                </c:pt>
                <c:pt idx="25392">
                  <c:v>8192</c:v>
                </c:pt>
                <c:pt idx="25393">
                  <c:v>12288</c:v>
                </c:pt>
                <c:pt idx="25394">
                  <c:v>8192</c:v>
                </c:pt>
                <c:pt idx="25395">
                  <c:v>8192</c:v>
                </c:pt>
                <c:pt idx="25396">
                  <c:v>8192</c:v>
                </c:pt>
                <c:pt idx="25397">
                  <c:v>8192</c:v>
                </c:pt>
                <c:pt idx="25398">
                  <c:v>8192</c:v>
                </c:pt>
                <c:pt idx="25399">
                  <c:v>4096</c:v>
                </c:pt>
                <c:pt idx="25400">
                  <c:v>8192</c:v>
                </c:pt>
                <c:pt idx="25401">
                  <c:v>8192</c:v>
                </c:pt>
                <c:pt idx="25402">
                  <c:v>8192</c:v>
                </c:pt>
                <c:pt idx="25403">
                  <c:v>8192</c:v>
                </c:pt>
                <c:pt idx="25404">
                  <c:v>8192</c:v>
                </c:pt>
                <c:pt idx="25405">
                  <c:v>8192</c:v>
                </c:pt>
                <c:pt idx="25406">
                  <c:v>12288</c:v>
                </c:pt>
                <c:pt idx="25407">
                  <c:v>12288</c:v>
                </c:pt>
                <c:pt idx="25408">
                  <c:v>12288</c:v>
                </c:pt>
                <c:pt idx="25409">
                  <c:v>12288</c:v>
                </c:pt>
                <c:pt idx="25410">
                  <c:v>8192</c:v>
                </c:pt>
                <c:pt idx="25411">
                  <c:v>8192</c:v>
                </c:pt>
                <c:pt idx="25412">
                  <c:v>8192</c:v>
                </c:pt>
                <c:pt idx="25413">
                  <c:v>8192</c:v>
                </c:pt>
                <c:pt idx="25414">
                  <c:v>8192</c:v>
                </c:pt>
                <c:pt idx="25415">
                  <c:v>8192</c:v>
                </c:pt>
                <c:pt idx="25416">
                  <c:v>8192</c:v>
                </c:pt>
                <c:pt idx="25417">
                  <c:v>4096</c:v>
                </c:pt>
                <c:pt idx="25418">
                  <c:v>4096</c:v>
                </c:pt>
                <c:pt idx="25419">
                  <c:v>8192</c:v>
                </c:pt>
                <c:pt idx="25420">
                  <c:v>4096</c:v>
                </c:pt>
                <c:pt idx="25421">
                  <c:v>4096</c:v>
                </c:pt>
                <c:pt idx="25422">
                  <c:v>8192</c:v>
                </c:pt>
                <c:pt idx="25423">
                  <c:v>12288</c:v>
                </c:pt>
                <c:pt idx="25424">
                  <c:v>8192</c:v>
                </c:pt>
                <c:pt idx="25425">
                  <c:v>8192</c:v>
                </c:pt>
                <c:pt idx="25426">
                  <c:v>8192</c:v>
                </c:pt>
                <c:pt idx="25427">
                  <c:v>8192</c:v>
                </c:pt>
                <c:pt idx="25428">
                  <c:v>8192</c:v>
                </c:pt>
                <c:pt idx="25429">
                  <c:v>8192</c:v>
                </c:pt>
                <c:pt idx="25430">
                  <c:v>8192</c:v>
                </c:pt>
                <c:pt idx="25431">
                  <c:v>8192</c:v>
                </c:pt>
                <c:pt idx="25432">
                  <c:v>8192</c:v>
                </c:pt>
                <c:pt idx="25433">
                  <c:v>8192</c:v>
                </c:pt>
                <c:pt idx="25434">
                  <c:v>8192</c:v>
                </c:pt>
                <c:pt idx="25435">
                  <c:v>8192</c:v>
                </c:pt>
                <c:pt idx="25436">
                  <c:v>8192</c:v>
                </c:pt>
                <c:pt idx="25437">
                  <c:v>8192</c:v>
                </c:pt>
                <c:pt idx="25438">
                  <c:v>8192</c:v>
                </c:pt>
                <c:pt idx="25439">
                  <c:v>8192</c:v>
                </c:pt>
                <c:pt idx="25440">
                  <c:v>12288</c:v>
                </c:pt>
                <c:pt idx="25441">
                  <c:v>8192</c:v>
                </c:pt>
                <c:pt idx="25442">
                  <c:v>8192</c:v>
                </c:pt>
                <c:pt idx="25443">
                  <c:v>8192</c:v>
                </c:pt>
                <c:pt idx="25444">
                  <c:v>8192</c:v>
                </c:pt>
                <c:pt idx="25445">
                  <c:v>8192</c:v>
                </c:pt>
                <c:pt idx="25446">
                  <c:v>8192</c:v>
                </c:pt>
                <c:pt idx="25447">
                  <c:v>8192</c:v>
                </c:pt>
                <c:pt idx="25448">
                  <c:v>8192</c:v>
                </c:pt>
                <c:pt idx="25449">
                  <c:v>8192</c:v>
                </c:pt>
                <c:pt idx="25450">
                  <c:v>8192</c:v>
                </c:pt>
                <c:pt idx="25451">
                  <c:v>8192</c:v>
                </c:pt>
                <c:pt idx="25452">
                  <c:v>8192</c:v>
                </c:pt>
                <c:pt idx="25453">
                  <c:v>4096</c:v>
                </c:pt>
                <c:pt idx="25454">
                  <c:v>4096</c:v>
                </c:pt>
                <c:pt idx="25455">
                  <c:v>4096</c:v>
                </c:pt>
                <c:pt idx="25456">
                  <c:v>4096</c:v>
                </c:pt>
                <c:pt idx="25457">
                  <c:v>8192</c:v>
                </c:pt>
                <c:pt idx="25458">
                  <c:v>8192</c:v>
                </c:pt>
                <c:pt idx="25459">
                  <c:v>4096</c:v>
                </c:pt>
                <c:pt idx="25460">
                  <c:v>8192</c:v>
                </c:pt>
                <c:pt idx="25461">
                  <c:v>8192</c:v>
                </c:pt>
                <c:pt idx="25462">
                  <c:v>8192</c:v>
                </c:pt>
                <c:pt idx="25463">
                  <c:v>8192</c:v>
                </c:pt>
                <c:pt idx="25464">
                  <c:v>4096</c:v>
                </c:pt>
                <c:pt idx="25465">
                  <c:v>4096</c:v>
                </c:pt>
                <c:pt idx="25466">
                  <c:v>8192</c:v>
                </c:pt>
                <c:pt idx="25467">
                  <c:v>8192</c:v>
                </c:pt>
                <c:pt idx="25468">
                  <c:v>12288</c:v>
                </c:pt>
                <c:pt idx="25469">
                  <c:v>12288</c:v>
                </c:pt>
                <c:pt idx="25470">
                  <c:v>4096</c:v>
                </c:pt>
                <c:pt idx="25471">
                  <c:v>8192</c:v>
                </c:pt>
                <c:pt idx="25472">
                  <c:v>12288</c:v>
                </c:pt>
                <c:pt idx="25473">
                  <c:v>4096</c:v>
                </c:pt>
                <c:pt idx="25474">
                  <c:v>8192</c:v>
                </c:pt>
                <c:pt idx="25475">
                  <c:v>12288</c:v>
                </c:pt>
                <c:pt idx="25476">
                  <c:v>8192</c:v>
                </c:pt>
                <c:pt idx="25477">
                  <c:v>8192</c:v>
                </c:pt>
                <c:pt idx="25478">
                  <c:v>8192</c:v>
                </c:pt>
                <c:pt idx="25479">
                  <c:v>8192</c:v>
                </c:pt>
                <c:pt idx="25480">
                  <c:v>8192</c:v>
                </c:pt>
                <c:pt idx="25481">
                  <c:v>8192</c:v>
                </c:pt>
                <c:pt idx="25482">
                  <c:v>8192</c:v>
                </c:pt>
                <c:pt idx="25483">
                  <c:v>8192</c:v>
                </c:pt>
                <c:pt idx="25484">
                  <c:v>8192</c:v>
                </c:pt>
                <c:pt idx="25485">
                  <c:v>8192</c:v>
                </c:pt>
                <c:pt idx="25486">
                  <c:v>4096</c:v>
                </c:pt>
                <c:pt idx="25487">
                  <c:v>4096</c:v>
                </c:pt>
                <c:pt idx="25488">
                  <c:v>4096</c:v>
                </c:pt>
                <c:pt idx="25489">
                  <c:v>4096</c:v>
                </c:pt>
                <c:pt idx="25490">
                  <c:v>4096</c:v>
                </c:pt>
                <c:pt idx="25491">
                  <c:v>12288</c:v>
                </c:pt>
                <c:pt idx="25492">
                  <c:v>12288</c:v>
                </c:pt>
                <c:pt idx="25493">
                  <c:v>12288</c:v>
                </c:pt>
                <c:pt idx="25494">
                  <c:v>12288</c:v>
                </c:pt>
                <c:pt idx="25495">
                  <c:v>8192</c:v>
                </c:pt>
                <c:pt idx="25496">
                  <c:v>8192</c:v>
                </c:pt>
                <c:pt idx="25497">
                  <c:v>8192</c:v>
                </c:pt>
                <c:pt idx="25498">
                  <c:v>8192</c:v>
                </c:pt>
                <c:pt idx="25499">
                  <c:v>4096</c:v>
                </c:pt>
                <c:pt idx="25500">
                  <c:v>8192</c:v>
                </c:pt>
                <c:pt idx="25501">
                  <c:v>8192</c:v>
                </c:pt>
                <c:pt idx="25502">
                  <c:v>8192</c:v>
                </c:pt>
                <c:pt idx="25503">
                  <c:v>8192</c:v>
                </c:pt>
                <c:pt idx="25504">
                  <c:v>8192</c:v>
                </c:pt>
                <c:pt idx="25505">
                  <c:v>8192</c:v>
                </c:pt>
                <c:pt idx="25506">
                  <c:v>8192</c:v>
                </c:pt>
                <c:pt idx="25507">
                  <c:v>8192</c:v>
                </c:pt>
                <c:pt idx="25508">
                  <c:v>8192</c:v>
                </c:pt>
                <c:pt idx="25509">
                  <c:v>12288</c:v>
                </c:pt>
                <c:pt idx="25510">
                  <c:v>12288</c:v>
                </c:pt>
                <c:pt idx="25511">
                  <c:v>12288</c:v>
                </c:pt>
                <c:pt idx="25512">
                  <c:v>12288</c:v>
                </c:pt>
                <c:pt idx="25513">
                  <c:v>8192</c:v>
                </c:pt>
                <c:pt idx="25514">
                  <c:v>4096</c:v>
                </c:pt>
                <c:pt idx="25515">
                  <c:v>8192</c:v>
                </c:pt>
                <c:pt idx="25516">
                  <c:v>8192</c:v>
                </c:pt>
                <c:pt idx="25517">
                  <c:v>8192</c:v>
                </c:pt>
                <c:pt idx="25518">
                  <c:v>8192</c:v>
                </c:pt>
                <c:pt idx="25519">
                  <c:v>8192</c:v>
                </c:pt>
                <c:pt idx="25520">
                  <c:v>8192</c:v>
                </c:pt>
                <c:pt idx="25521">
                  <c:v>8192</c:v>
                </c:pt>
                <c:pt idx="25522">
                  <c:v>8192</c:v>
                </c:pt>
                <c:pt idx="25523">
                  <c:v>8192</c:v>
                </c:pt>
                <c:pt idx="25524">
                  <c:v>8192</c:v>
                </c:pt>
                <c:pt idx="25525">
                  <c:v>8192</c:v>
                </c:pt>
                <c:pt idx="25526">
                  <c:v>8192</c:v>
                </c:pt>
                <c:pt idx="25527">
                  <c:v>8192</c:v>
                </c:pt>
                <c:pt idx="25528">
                  <c:v>8192</c:v>
                </c:pt>
                <c:pt idx="25529">
                  <c:v>8192</c:v>
                </c:pt>
                <c:pt idx="25530">
                  <c:v>8192</c:v>
                </c:pt>
                <c:pt idx="25531">
                  <c:v>8192</c:v>
                </c:pt>
                <c:pt idx="25532">
                  <c:v>12288</c:v>
                </c:pt>
                <c:pt idx="25533">
                  <c:v>12288</c:v>
                </c:pt>
                <c:pt idx="25534">
                  <c:v>12288</c:v>
                </c:pt>
                <c:pt idx="25535">
                  <c:v>12288</c:v>
                </c:pt>
                <c:pt idx="25536">
                  <c:v>8192</c:v>
                </c:pt>
                <c:pt idx="25537">
                  <c:v>12288</c:v>
                </c:pt>
                <c:pt idx="25538">
                  <c:v>12288</c:v>
                </c:pt>
                <c:pt idx="25539">
                  <c:v>4096</c:v>
                </c:pt>
                <c:pt idx="25540">
                  <c:v>4096</c:v>
                </c:pt>
                <c:pt idx="25541">
                  <c:v>4096</c:v>
                </c:pt>
                <c:pt idx="25542">
                  <c:v>4096</c:v>
                </c:pt>
                <c:pt idx="25543">
                  <c:v>4096</c:v>
                </c:pt>
                <c:pt idx="25544">
                  <c:v>4096</c:v>
                </c:pt>
                <c:pt idx="25545">
                  <c:v>4096</c:v>
                </c:pt>
                <c:pt idx="25546">
                  <c:v>4096</c:v>
                </c:pt>
                <c:pt idx="25547">
                  <c:v>8192</c:v>
                </c:pt>
                <c:pt idx="25548">
                  <c:v>8192</c:v>
                </c:pt>
                <c:pt idx="25549">
                  <c:v>8192</c:v>
                </c:pt>
                <c:pt idx="25550">
                  <c:v>8192</c:v>
                </c:pt>
                <c:pt idx="25551">
                  <c:v>12288</c:v>
                </c:pt>
                <c:pt idx="25552">
                  <c:v>8192</c:v>
                </c:pt>
                <c:pt idx="25553">
                  <c:v>8192</c:v>
                </c:pt>
                <c:pt idx="25554">
                  <c:v>8192</c:v>
                </c:pt>
                <c:pt idx="25555">
                  <c:v>4096</c:v>
                </c:pt>
                <c:pt idx="25556">
                  <c:v>4096</c:v>
                </c:pt>
                <c:pt idx="25557">
                  <c:v>4096</c:v>
                </c:pt>
                <c:pt idx="25558">
                  <c:v>4096</c:v>
                </c:pt>
                <c:pt idx="25559">
                  <c:v>4096</c:v>
                </c:pt>
                <c:pt idx="25560">
                  <c:v>12288</c:v>
                </c:pt>
                <c:pt idx="25561">
                  <c:v>4096</c:v>
                </c:pt>
                <c:pt idx="25562">
                  <c:v>8192</c:v>
                </c:pt>
                <c:pt idx="25563">
                  <c:v>8192</c:v>
                </c:pt>
                <c:pt idx="25564">
                  <c:v>8192</c:v>
                </c:pt>
                <c:pt idx="25565">
                  <c:v>8192</c:v>
                </c:pt>
                <c:pt idx="25566">
                  <c:v>8192</c:v>
                </c:pt>
                <c:pt idx="25567">
                  <c:v>4096</c:v>
                </c:pt>
                <c:pt idx="25568">
                  <c:v>8192</c:v>
                </c:pt>
                <c:pt idx="25569">
                  <c:v>4096</c:v>
                </c:pt>
                <c:pt idx="25570">
                  <c:v>8192</c:v>
                </c:pt>
                <c:pt idx="25571">
                  <c:v>4096</c:v>
                </c:pt>
                <c:pt idx="25572">
                  <c:v>8192</c:v>
                </c:pt>
                <c:pt idx="25573">
                  <c:v>4096</c:v>
                </c:pt>
                <c:pt idx="25574">
                  <c:v>8192</c:v>
                </c:pt>
                <c:pt idx="25575">
                  <c:v>8192</c:v>
                </c:pt>
                <c:pt idx="25576">
                  <c:v>4096</c:v>
                </c:pt>
                <c:pt idx="25577">
                  <c:v>4096</c:v>
                </c:pt>
                <c:pt idx="25578">
                  <c:v>8192</c:v>
                </c:pt>
                <c:pt idx="25579">
                  <c:v>4096</c:v>
                </c:pt>
                <c:pt idx="25580">
                  <c:v>4096</c:v>
                </c:pt>
                <c:pt idx="25581">
                  <c:v>8192</c:v>
                </c:pt>
                <c:pt idx="25582">
                  <c:v>12288</c:v>
                </c:pt>
                <c:pt idx="25583">
                  <c:v>12288</c:v>
                </c:pt>
                <c:pt idx="25584">
                  <c:v>12288</c:v>
                </c:pt>
                <c:pt idx="25585">
                  <c:v>12288</c:v>
                </c:pt>
                <c:pt idx="25586">
                  <c:v>4096</c:v>
                </c:pt>
                <c:pt idx="25587">
                  <c:v>8192</c:v>
                </c:pt>
                <c:pt idx="25588">
                  <c:v>8192</c:v>
                </c:pt>
                <c:pt idx="25589">
                  <c:v>8192</c:v>
                </c:pt>
                <c:pt idx="25590">
                  <c:v>8192</c:v>
                </c:pt>
                <c:pt idx="25591">
                  <c:v>8192</c:v>
                </c:pt>
                <c:pt idx="25592">
                  <c:v>8192</c:v>
                </c:pt>
                <c:pt idx="25593">
                  <c:v>4096</c:v>
                </c:pt>
                <c:pt idx="25594">
                  <c:v>8192</c:v>
                </c:pt>
                <c:pt idx="25595">
                  <c:v>8192</c:v>
                </c:pt>
                <c:pt idx="25596">
                  <c:v>8192</c:v>
                </c:pt>
                <c:pt idx="25597">
                  <c:v>8192</c:v>
                </c:pt>
                <c:pt idx="25598">
                  <c:v>8192</c:v>
                </c:pt>
                <c:pt idx="25599">
                  <c:v>8192</c:v>
                </c:pt>
                <c:pt idx="25600">
                  <c:v>8192</c:v>
                </c:pt>
                <c:pt idx="25601">
                  <c:v>8192</c:v>
                </c:pt>
                <c:pt idx="25602">
                  <c:v>8192</c:v>
                </c:pt>
                <c:pt idx="25603">
                  <c:v>8192</c:v>
                </c:pt>
                <c:pt idx="25604">
                  <c:v>8192</c:v>
                </c:pt>
                <c:pt idx="25605">
                  <c:v>8192</c:v>
                </c:pt>
                <c:pt idx="25606">
                  <c:v>8192</c:v>
                </c:pt>
                <c:pt idx="25607">
                  <c:v>8192</c:v>
                </c:pt>
                <c:pt idx="25608">
                  <c:v>8192</c:v>
                </c:pt>
                <c:pt idx="25609">
                  <c:v>8192</c:v>
                </c:pt>
                <c:pt idx="25610">
                  <c:v>4096</c:v>
                </c:pt>
                <c:pt idx="25611">
                  <c:v>8192</c:v>
                </c:pt>
                <c:pt idx="25612">
                  <c:v>8192</c:v>
                </c:pt>
                <c:pt idx="25613">
                  <c:v>8192</c:v>
                </c:pt>
                <c:pt idx="25614">
                  <c:v>8192</c:v>
                </c:pt>
                <c:pt idx="25615">
                  <c:v>4096</c:v>
                </c:pt>
                <c:pt idx="25616">
                  <c:v>8192</c:v>
                </c:pt>
                <c:pt idx="25617">
                  <c:v>4096</c:v>
                </c:pt>
                <c:pt idx="25618">
                  <c:v>4096</c:v>
                </c:pt>
                <c:pt idx="25619">
                  <c:v>4096</c:v>
                </c:pt>
                <c:pt idx="25620">
                  <c:v>8192</c:v>
                </c:pt>
                <c:pt idx="25621">
                  <c:v>8192</c:v>
                </c:pt>
                <c:pt idx="25622">
                  <c:v>8192</c:v>
                </c:pt>
                <c:pt idx="25623">
                  <c:v>8192</c:v>
                </c:pt>
                <c:pt idx="25624">
                  <c:v>12288</c:v>
                </c:pt>
                <c:pt idx="25625">
                  <c:v>12288</c:v>
                </c:pt>
                <c:pt idx="25626">
                  <c:v>12288</c:v>
                </c:pt>
                <c:pt idx="25627">
                  <c:v>12288</c:v>
                </c:pt>
                <c:pt idx="25628">
                  <c:v>8192</c:v>
                </c:pt>
                <c:pt idx="25629">
                  <c:v>8192</c:v>
                </c:pt>
                <c:pt idx="25630">
                  <c:v>8192</c:v>
                </c:pt>
                <c:pt idx="25631">
                  <c:v>8192</c:v>
                </c:pt>
                <c:pt idx="25632">
                  <c:v>8192</c:v>
                </c:pt>
                <c:pt idx="25633">
                  <c:v>12288</c:v>
                </c:pt>
                <c:pt idx="25634">
                  <c:v>8192</c:v>
                </c:pt>
                <c:pt idx="25635">
                  <c:v>8192</c:v>
                </c:pt>
                <c:pt idx="25636">
                  <c:v>8192</c:v>
                </c:pt>
                <c:pt idx="25637">
                  <c:v>4096</c:v>
                </c:pt>
                <c:pt idx="25638">
                  <c:v>4096</c:v>
                </c:pt>
                <c:pt idx="25639">
                  <c:v>8192</c:v>
                </c:pt>
                <c:pt idx="25640">
                  <c:v>8192</c:v>
                </c:pt>
                <c:pt idx="25641">
                  <c:v>4096</c:v>
                </c:pt>
                <c:pt idx="25642">
                  <c:v>4096</c:v>
                </c:pt>
                <c:pt idx="25643">
                  <c:v>4096</c:v>
                </c:pt>
                <c:pt idx="25644">
                  <c:v>8192</c:v>
                </c:pt>
                <c:pt idx="25645">
                  <c:v>8192</c:v>
                </c:pt>
                <c:pt idx="25646">
                  <c:v>12288</c:v>
                </c:pt>
                <c:pt idx="25647">
                  <c:v>8192</c:v>
                </c:pt>
                <c:pt idx="25648">
                  <c:v>8192</c:v>
                </c:pt>
                <c:pt idx="25649">
                  <c:v>8192</c:v>
                </c:pt>
                <c:pt idx="25650">
                  <c:v>8192</c:v>
                </c:pt>
                <c:pt idx="25651">
                  <c:v>8192</c:v>
                </c:pt>
                <c:pt idx="25652">
                  <c:v>4096</c:v>
                </c:pt>
                <c:pt idx="25653">
                  <c:v>8192</c:v>
                </c:pt>
                <c:pt idx="25654">
                  <c:v>8192</c:v>
                </c:pt>
                <c:pt idx="25655">
                  <c:v>8192</c:v>
                </c:pt>
                <c:pt idx="25656">
                  <c:v>8192</c:v>
                </c:pt>
                <c:pt idx="25657">
                  <c:v>8192</c:v>
                </c:pt>
                <c:pt idx="25658">
                  <c:v>8192</c:v>
                </c:pt>
                <c:pt idx="25659">
                  <c:v>8192</c:v>
                </c:pt>
                <c:pt idx="25660">
                  <c:v>8192</c:v>
                </c:pt>
                <c:pt idx="25661">
                  <c:v>8192</c:v>
                </c:pt>
                <c:pt idx="25662">
                  <c:v>8192</c:v>
                </c:pt>
                <c:pt idx="25663">
                  <c:v>8192</c:v>
                </c:pt>
                <c:pt idx="25664">
                  <c:v>8192</c:v>
                </c:pt>
                <c:pt idx="25665">
                  <c:v>8192</c:v>
                </c:pt>
                <c:pt idx="25666">
                  <c:v>8192</c:v>
                </c:pt>
                <c:pt idx="25667">
                  <c:v>8192</c:v>
                </c:pt>
                <c:pt idx="25668">
                  <c:v>4096</c:v>
                </c:pt>
                <c:pt idx="25669">
                  <c:v>4096</c:v>
                </c:pt>
                <c:pt idx="25670">
                  <c:v>4096</c:v>
                </c:pt>
                <c:pt idx="25671">
                  <c:v>4096</c:v>
                </c:pt>
                <c:pt idx="25672">
                  <c:v>8192</c:v>
                </c:pt>
                <c:pt idx="25673">
                  <c:v>8192</c:v>
                </c:pt>
                <c:pt idx="25674">
                  <c:v>8192</c:v>
                </c:pt>
                <c:pt idx="25675">
                  <c:v>8192</c:v>
                </c:pt>
                <c:pt idx="25676">
                  <c:v>8192</c:v>
                </c:pt>
                <c:pt idx="25677">
                  <c:v>8192</c:v>
                </c:pt>
                <c:pt idx="25678">
                  <c:v>8192</c:v>
                </c:pt>
                <c:pt idx="25679">
                  <c:v>8192</c:v>
                </c:pt>
                <c:pt idx="25680">
                  <c:v>8192</c:v>
                </c:pt>
                <c:pt idx="25681">
                  <c:v>8192</c:v>
                </c:pt>
                <c:pt idx="25682">
                  <c:v>8192</c:v>
                </c:pt>
                <c:pt idx="25683">
                  <c:v>8192</c:v>
                </c:pt>
                <c:pt idx="25684">
                  <c:v>8192</c:v>
                </c:pt>
                <c:pt idx="25685">
                  <c:v>8192</c:v>
                </c:pt>
                <c:pt idx="25686">
                  <c:v>8192</c:v>
                </c:pt>
                <c:pt idx="25687">
                  <c:v>4096</c:v>
                </c:pt>
                <c:pt idx="25688">
                  <c:v>8192</c:v>
                </c:pt>
                <c:pt idx="25689">
                  <c:v>8192</c:v>
                </c:pt>
                <c:pt idx="25690">
                  <c:v>8192</c:v>
                </c:pt>
                <c:pt idx="25691">
                  <c:v>8192</c:v>
                </c:pt>
                <c:pt idx="25692">
                  <c:v>8192</c:v>
                </c:pt>
                <c:pt idx="25693">
                  <c:v>8192</c:v>
                </c:pt>
                <c:pt idx="25694">
                  <c:v>8192</c:v>
                </c:pt>
                <c:pt idx="25695">
                  <c:v>8192</c:v>
                </c:pt>
                <c:pt idx="25696">
                  <c:v>8192</c:v>
                </c:pt>
                <c:pt idx="25697">
                  <c:v>8192</c:v>
                </c:pt>
                <c:pt idx="25698">
                  <c:v>8192</c:v>
                </c:pt>
                <c:pt idx="25699">
                  <c:v>8192</c:v>
                </c:pt>
                <c:pt idx="25700">
                  <c:v>8192</c:v>
                </c:pt>
                <c:pt idx="25701">
                  <c:v>8192</c:v>
                </c:pt>
                <c:pt idx="25702">
                  <c:v>8192</c:v>
                </c:pt>
                <c:pt idx="25703">
                  <c:v>8192</c:v>
                </c:pt>
                <c:pt idx="25704">
                  <c:v>8192</c:v>
                </c:pt>
                <c:pt idx="25705">
                  <c:v>8192</c:v>
                </c:pt>
                <c:pt idx="25706">
                  <c:v>4096</c:v>
                </c:pt>
                <c:pt idx="25707">
                  <c:v>4096</c:v>
                </c:pt>
                <c:pt idx="25708">
                  <c:v>8192</c:v>
                </c:pt>
                <c:pt idx="25709">
                  <c:v>4096</c:v>
                </c:pt>
                <c:pt idx="25710">
                  <c:v>8192</c:v>
                </c:pt>
                <c:pt idx="25711">
                  <c:v>4096</c:v>
                </c:pt>
                <c:pt idx="25712">
                  <c:v>8192</c:v>
                </c:pt>
                <c:pt idx="25713">
                  <c:v>8192</c:v>
                </c:pt>
                <c:pt idx="25714">
                  <c:v>8192</c:v>
                </c:pt>
                <c:pt idx="25715">
                  <c:v>8192</c:v>
                </c:pt>
                <c:pt idx="25716">
                  <c:v>8192</c:v>
                </c:pt>
                <c:pt idx="25717">
                  <c:v>8192</c:v>
                </c:pt>
                <c:pt idx="25718">
                  <c:v>8192</c:v>
                </c:pt>
                <c:pt idx="25719">
                  <c:v>8192</c:v>
                </c:pt>
                <c:pt idx="25720">
                  <c:v>8192</c:v>
                </c:pt>
                <c:pt idx="25721">
                  <c:v>8192</c:v>
                </c:pt>
                <c:pt idx="25722">
                  <c:v>8192</c:v>
                </c:pt>
                <c:pt idx="25723">
                  <c:v>8192</c:v>
                </c:pt>
                <c:pt idx="25724">
                  <c:v>8192</c:v>
                </c:pt>
                <c:pt idx="25725">
                  <c:v>8192</c:v>
                </c:pt>
                <c:pt idx="25726">
                  <c:v>8192</c:v>
                </c:pt>
                <c:pt idx="25727">
                  <c:v>12288</c:v>
                </c:pt>
                <c:pt idx="25728">
                  <c:v>12288</c:v>
                </c:pt>
                <c:pt idx="25729">
                  <c:v>12288</c:v>
                </c:pt>
                <c:pt idx="25730">
                  <c:v>12288</c:v>
                </c:pt>
                <c:pt idx="25731">
                  <c:v>4096</c:v>
                </c:pt>
                <c:pt idx="25732">
                  <c:v>8192</c:v>
                </c:pt>
                <c:pt idx="25733">
                  <c:v>8192</c:v>
                </c:pt>
                <c:pt idx="25734">
                  <c:v>8192</c:v>
                </c:pt>
                <c:pt idx="25735">
                  <c:v>8192</c:v>
                </c:pt>
                <c:pt idx="25736">
                  <c:v>8192</c:v>
                </c:pt>
                <c:pt idx="25737">
                  <c:v>8192</c:v>
                </c:pt>
                <c:pt idx="25738">
                  <c:v>8192</c:v>
                </c:pt>
                <c:pt idx="25739">
                  <c:v>8192</c:v>
                </c:pt>
                <c:pt idx="25740">
                  <c:v>8192</c:v>
                </c:pt>
                <c:pt idx="25741">
                  <c:v>8192</c:v>
                </c:pt>
                <c:pt idx="25742">
                  <c:v>8192</c:v>
                </c:pt>
                <c:pt idx="25743">
                  <c:v>8192</c:v>
                </c:pt>
                <c:pt idx="25744">
                  <c:v>4096</c:v>
                </c:pt>
                <c:pt idx="25745">
                  <c:v>4096</c:v>
                </c:pt>
                <c:pt idx="25746">
                  <c:v>8192</c:v>
                </c:pt>
                <c:pt idx="25747">
                  <c:v>8192</c:v>
                </c:pt>
                <c:pt idx="25748">
                  <c:v>4096</c:v>
                </c:pt>
                <c:pt idx="25749">
                  <c:v>4096</c:v>
                </c:pt>
                <c:pt idx="25750">
                  <c:v>8192</c:v>
                </c:pt>
                <c:pt idx="25751">
                  <c:v>8192</c:v>
                </c:pt>
                <c:pt idx="25752">
                  <c:v>8192</c:v>
                </c:pt>
                <c:pt idx="25753">
                  <c:v>8192</c:v>
                </c:pt>
                <c:pt idx="25754">
                  <c:v>8192</c:v>
                </c:pt>
                <c:pt idx="25755">
                  <c:v>12288</c:v>
                </c:pt>
                <c:pt idx="25756">
                  <c:v>4096</c:v>
                </c:pt>
                <c:pt idx="25757">
                  <c:v>4096</c:v>
                </c:pt>
                <c:pt idx="25758">
                  <c:v>4096</c:v>
                </c:pt>
                <c:pt idx="25759">
                  <c:v>4096</c:v>
                </c:pt>
                <c:pt idx="25760">
                  <c:v>8192</c:v>
                </c:pt>
                <c:pt idx="25761">
                  <c:v>8192</c:v>
                </c:pt>
                <c:pt idx="25762">
                  <c:v>8192</c:v>
                </c:pt>
                <c:pt idx="25763">
                  <c:v>8192</c:v>
                </c:pt>
                <c:pt idx="25764">
                  <c:v>8192</c:v>
                </c:pt>
                <c:pt idx="25765">
                  <c:v>4096</c:v>
                </c:pt>
                <c:pt idx="25766">
                  <c:v>8192</c:v>
                </c:pt>
                <c:pt idx="25767">
                  <c:v>8192</c:v>
                </c:pt>
                <c:pt idx="25768">
                  <c:v>8192</c:v>
                </c:pt>
                <c:pt idx="25769">
                  <c:v>8192</c:v>
                </c:pt>
                <c:pt idx="25770">
                  <c:v>8192</c:v>
                </c:pt>
                <c:pt idx="25771">
                  <c:v>8192</c:v>
                </c:pt>
                <c:pt idx="25772">
                  <c:v>4096</c:v>
                </c:pt>
                <c:pt idx="25773">
                  <c:v>8192</c:v>
                </c:pt>
                <c:pt idx="25774">
                  <c:v>8192</c:v>
                </c:pt>
                <c:pt idx="25775">
                  <c:v>8192</c:v>
                </c:pt>
                <c:pt idx="25776">
                  <c:v>8192</c:v>
                </c:pt>
                <c:pt idx="25777">
                  <c:v>8192</c:v>
                </c:pt>
                <c:pt idx="25778">
                  <c:v>8192</c:v>
                </c:pt>
                <c:pt idx="25779">
                  <c:v>8192</c:v>
                </c:pt>
                <c:pt idx="25780">
                  <c:v>8192</c:v>
                </c:pt>
                <c:pt idx="25781">
                  <c:v>8192</c:v>
                </c:pt>
                <c:pt idx="25782">
                  <c:v>8192</c:v>
                </c:pt>
                <c:pt idx="25783">
                  <c:v>8192</c:v>
                </c:pt>
                <c:pt idx="25784">
                  <c:v>8192</c:v>
                </c:pt>
                <c:pt idx="25785">
                  <c:v>8192</c:v>
                </c:pt>
                <c:pt idx="25786">
                  <c:v>8192</c:v>
                </c:pt>
                <c:pt idx="25787">
                  <c:v>8192</c:v>
                </c:pt>
                <c:pt idx="25788">
                  <c:v>8192</c:v>
                </c:pt>
                <c:pt idx="25789">
                  <c:v>8192</c:v>
                </c:pt>
                <c:pt idx="25790">
                  <c:v>8192</c:v>
                </c:pt>
                <c:pt idx="25791">
                  <c:v>4096</c:v>
                </c:pt>
                <c:pt idx="25792">
                  <c:v>4096</c:v>
                </c:pt>
                <c:pt idx="25793">
                  <c:v>4096</c:v>
                </c:pt>
                <c:pt idx="25794">
                  <c:v>4096</c:v>
                </c:pt>
                <c:pt idx="25795">
                  <c:v>8192</c:v>
                </c:pt>
                <c:pt idx="25796">
                  <c:v>8192</c:v>
                </c:pt>
                <c:pt idx="25797">
                  <c:v>8192</c:v>
                </c:pt>
                <c:pt idx="25798">
                  <c:v>8192</c:v>
                </c:pt>
                <c:pt idx="25799">
                  <c:v>8192</c:v>
                </c:pt>
                <c:pt idx="25800">
                  <c:v>8192</c:v>
                </c:pt>
                <c:pt idx="25801">
                  <c:v>8192</c:v>
                </c:pt>
                <c:pt idx="25802">
                  <c:v>8192</c:v>
                </c:pt>
                <c:pt idx="25803">
                  <c:v>8192</c:v>
                </c:pt>
                <c:pt idx="25804">
                  <c:v>8192</c:v>
                </c:pt>
                <c:pt idx="25805">
                  <c:v>4096</c:v>
                </c:pt>
                <c:pt idx="25806">
                  <c:v>4096</c:v>
                </c:pt>
                <c:pt idx="25807">
                  <c:v>4096</c:v>
                </c:pt>
                <c:pt idx="25808">
                  <c:v>4096</c:v>
                </c:pt>
                <c:pt idx="25809">
                  <c:v>4096</c:v>
                </c:pt>
                <c:pt idx="25810">
                  <c:v>4096</c:v>
                </c:pt>
                <c:pt idx="25811">
                  <c:v>4096</c:v>
                </c:pt>
                <c:pt idx="25812">
                  <c:v>4096</c:v>
                </c:pt>
                <c:pt idx="25813">
                  <c:v>4096</c:v>
                </c:pt>
                <c:pt idx="25814">
                  <c:v>8192</c:v>
                </c:pt>
                <c:pt idx="25815">
                  <c:v>4096</c:v>
                </c:pt>
                <c:pt idx="25816">
                  <c:v>4096</c:v>
                </c:pt>
                <c:pt idx="25817">
                  <c:v>4096</c:v>
                </c:pt>
                <c:pt idx="25818">
                  <c:v>4096</c:v>
                </c:pt>
                <c:pt idx="25819">
                  <c:v>4096</c:v>
                </c:pt>
                <c:pt idx="25820">
                  <c:v>8192</c:v>
                </c:pt>
                <c:pt idx="25821">
                  <c:v>8192</c:v>
                </c:pt>
                <c:pt idx="25822">
                  <c:v>8192</c:v>
                </c:pt>
                <c:pt idx="25823">
                  <c:v>8192</c:v>
                </c:pt>
                <c:pt idx="25824">
                  <c:v>8192</c:v>
                </c:pt>
                <c:pt idx="25825">
                  <c:v>8192</c:v>
                </c:pt>
                <c:pt idx="25826">
                  <c:v>8192</c:v>
                </c:pt>
                <c:pt idx="25827">
                  <c:v>8192</c:v>
                </c:pt>
                <c:pt idx="25828">
                  <c:v>8192</c:v>
                </c:pt>
                <c:pt idx="25829">
                  <c:v>8192</c:v>
                </c:pt>
                <c:pt idx="25830">
                  <c:v>8192</c:v>
                </c:pt>
                <c:pt idx="25831">
                  <c:v>8192</c:v>
                </c:pt>
                <c:pt idx="25832">
                  <c:v>4096</c:v>
                </c:pt>
                <c:pt idx="25833">
                  <c:v>8192</c:v>
                </c:pt>
                <c:pt idx="25834">
                  <c:v>8192</c:v>
                </c:pt>
                <c:pt idx="25835">
                  <c:v>8192</c:v>
                </c:pt>
                <c:pt idx="25836">
                  <c:v>8192</c:v>
                </c:pt>
                <c:pt idx="25837">
                  <c:v>8192</c:v>
                </c:pt>
                <c:pt idx="25838">
                  <c:v>8192</c:v>
                </c:pt>
                <c:pt idx="25839">
                  <c:v>8192</c:v>
                </c:pt>
                <c:pt idx="25840">
                  <c:v>8192</c:v>
                </c:pt>
                <c:pt idx="25841">
                  <c:v>8192</c:v>
                </c:pt>
                <c:pt idx="25842">
                  <c:v>8192</c:v>
                </c:pt>
                <c:pt idx="25843">
                  <c:v>8192</c:v>
                </c:pt>
                <c:pt idx="25844">
                  <c:v>8192</c:v>
                </c:pt>
                <c:pt idx="25845">
                  <c:v>8192</c:v>
                </c:pt>
                <c:pt idx="25846">
                  <c:v>8192</c:v>
                </c:pt>
                <c:pt idx="25847">
                  <c:v>8192</c:v>
                </c:pt>
                <c:pt idx="25848">
                  <c:v>8192</c:v>
                </c:pt>
                <c:pt idx="25849">
                  <c:v>12288</c:v>
                </c:pt>
                <c:pt idx="25850">
                  <c:v>12288</c:v>
                </c:pt>
                <c:pt idx="25851">
                  <c:v>12288</c:v>
                </c:pt>
                <c:pt idx="25852">
                  <c:v>12288</c:v>
                </c:pt>
                <c:pt idx="25853">
                  <c:v>4096</c:v>
                </c:pt>
                <c:pt idx="25854">
                  <c:v>16384</c:v>
                </c:pt>
                <c:pt idx="25855">
                  <c:v>16384</c:v>
                </c:pt>
                <c:pt idx="25856">
                  <c:v>16384</c:v>
                </c:pt>
                <c:pt idx="25857">
                  <c:v>16384</c:v>
                </c:pt>
                <c:pt idx="25858">
                  <c:v>4096</c:v>
                </c:pt>
                <c:pt idx="25859">
                  <c:v>8192</c:v>
                </c:pt>
                <c:pt idx="25860">
                  <c:v>4096</c:v>
                </c:pt>
                <c:pt idx="25861">
                  <c:v>4096</c:v>
                </c:pt>
                <c:pt idx="25862">
                  <c:v>4096</c:v>
                </c:pt>
                <c:pt idx="25863">
                  <c:v>8192</c:v>
                </c:pt>
                <c:pt idx="25864">
                  <c:v>12288</c:v>
                </c:pt>
                <c:pt idx="25865">
                  <c:v>12288</c:v>
                </c:pt>
                <c:pt idx="25866">
                  <c:v>12288</c:v>
                </c:pt>
                <c:pt idx="25867">
                  <c:v>12288</c:v>
                </c:pt>
                <c:pt idx="25868">
                  <c:v>8192</c:v>
                </c:pt>
                <c:pt idx="25869">
                  <c:v>4096</c:v>
                </c:pt>
                <c:pt idx="25870">
                  <c:v>4096</c:v>
                </c:pt>
                <c:pt idx="25871">
                  <c:v>4096</c:v>
                </c:pt>
                <c:pt idx="25872">
                  <c:v>4096</c:v>
                </c:pt>
                <c:pt idx="25873">
                  <c:v>4096</c:v>
                </c:pt>
                <c:pt idx="25874">
                  <c:v>4096</c:v>
                </c:pt>
                <c:pt idx="25875">
                  <c:v>8192</c:v>
                </c:pt>
                <c:pt idx="25876">
                  <c:v>4096</c:v>
                </c:pt>
                <c:pt idx="25877">
                  <c:v>8192</c:v>
                </c:pt>
                <c:pt idx="25878">
                  <c:v>4096</c:v>
                </c:pt>
                <c:pt idx="25879">
                  <c:v>8192</c:v>
                </c:pt>
                <c:pt idx="25880">
                  <c:v>8192</c:v>
                </c:pt>
                <c:pt idx="25881">
                  <c:v>8192</c:v>
                </c:pt>
                <c:pt idx="25882">
                  <c:v>8192</c:v>
                </c:pt>
                <c:pt idx="25883">
                  <c:v>8192</c:v>
                </c:pt>
                <c:pt idx="25884">
                  <c:v>8192</c:v>
                </c:pt>
                <c:pt idx="25885">
                  <c:v>8192</c:v>
                </c:pt>
                <c:pt idx="25886">
                  <c:v>8192</c:v>
                </c:pt>
                <c:pt idx="25887">
                  <c:v>16384</c:v>
                </c:pt>
                <c:pt idx="25888">
                  <c:v>8192</c:v>
                </c:pt>
                <c:pt idx="25889">
                  <c:v>8192</c:v>
                </c:pt>
                <c:pt idx="25890">
                  <c:v>4096</c:v>
                </c:pt>
                <c:pt idx="25891">
                  <c:v>12288</c:v>
                </c:pt>
                <c:pt idx="25892">
                  <c:v>8192</c:v>
                </c:pt>
                <c:pt idx="25893">
                  <c:v>4096</c:v>
                </c:pt>
                <c:pt idx="25894">
                  <c:v>4096</c:v>
                </c:pt>
                <c:pt idx="25895">
                  <c:v>4096</c:v>
                </c:pt>
                <c:pt idx="25896">
                  <c:v>4096</c:v>
                </c:pt>
                <c:pt idx="25897">
                  <c:v>4096</c:v>
                </c:pt>
                <c:pt idx="25898">
                  <c:v>8192</c:v>
                </c:pt>
                <c:pt idx="25899">
                  <c:v>8192</c:v>
                </c:pt>
                <c:pt idx="25900">
                  <c:v>8192</c:v>
                </c:pt>
                <c:pt idx="25901">
                  <c:v>8192</c:v>
                </c:pt>
                <c:pt idx="25902">
                  <c:v>12288</c:v>
                </c:pt>
                <c:pt idx="25903">
                  <c:v>4096</c:v>
                </c:pt>
                <c:pt idx="25904">
                  <c:v>4096</c:v>
                </c:pt>
                <c:pt idx="25905">
                  <c:v>4096</c:v>
                </c:pt>
                <c:pt idx="25906">
                  <c:v>4096</c:v>
                </c:pt>
                <c:pt idx="25907">
                  <c:v>8192</c:v>
                </c:pt>
                <c:pt idx="25908">
                  <c:v>4096</c:v>
                </c:pt>
                <c:pt idx="25909">
                  <c:v>4096</c:v>
                </c:pt>
                <c:pt idx="25910">
                  <c:v>4096</c:v>
                </c:pt>
                <c:pt idx="25911">
                  <c:v>4096</c:v>
                </c:pt>
                <c:pt idx="25912">
                  <c:v>4096</c:v>
                </c:pt>
                <c:pt idx="25913">
                  <c:v>4096</c:v>
                </c:pt>
                <c:pt idx="25914">
                  <c:v>8192</c:v>
                </c:pt>
                <c:pt idx="25915">
                  <c:v>8192</c:v>
                </c:pt>
                <c:pt idx="25916">
                  <c:v>4096</c:v>
                </c:pt>
                <c:pt idx="25917">
                  <c:v>4096</c:v>
                </c:pt>
                <c:pt idx="25918">
                  <c:v>4096</c:v>
                </c:pt>
                <c:pt idx="25919">
                  <c:v>8192</c:v>
                </c:pt>
                <c:pt idx="25920">
                  <c:v>4096</c:v>
                </c:pt>
                <c:pt idx="25921">
                  <c:v>4096</c:v>
                </c:pt>
                <c:pt idx="25922">
                  <c:v>8192</c:v>
                </c:pt>
                <c:pt idx="25923">
                  <c:v>8192</c:v>
                </c:pt>
                <c:pt idx="25924">
                  <c:v>4096</c:v>
                </c:pt>
                <c:pt idx="25925">
                  <c:v>8192</c:v>
                </c:pt>
                <c:pt idx="25926">
                  <c:v>8192</c:v>
                </c:pt>
                <c:pt idx="25927">
                  <c:v>8192</c:v>
                </c:pt>
                <c:pt idx="25928">
                  <c:v>8192</c:v>
                </c:pt>
                <c:pt idx="25929">
                  <c:v>8192</c:v>
                </c:pt>
                <c:pt idx="25930">
                  <c:v>8192</c:v>
                </c:pt>
                <c:pt idx="25931">
                  <c:v>8192</c:v>
                </c:pt>
                <c:pt idx="25932">
                  <c:v>4096</c:v>
                </c:pt>
                <c:pt idx="25933">
                  <c:v>4096</c:v>
                </c:pt>
                <c:pt idx="25934">
                  <c:v>8192</c:v>
                </c:pt>
                <c:pt idx="25935">
                  <c:v>4096</c:v>
                </c:pt>
                <c:pt idx="25936">
                  <c:v>12288</c:v>
                </c:pt>
                <c:pt idx="25937">
                  <c:v>12288</c:v>
                </c:pt>
                <c:pt idx="25938">
                  <c:v>12288</c:v>
                </c:pt>
                <c:pt idx="25939">
                  <c:v>12288</c:v>
                </c:pt>
                <c:pt idx="25940">
                  <c:v>8192</c:v>
                </c:pt>
                <c:pt idx="25941">
                  <c:v>8192</c:v>
                </c:pt>
                <c:pt idx="25942">
                  <c:v>8192</c:v>
                </c:pt>
                <c:pt idx="25943">
                  <c:v>8192</c:v>
                </c:pt>
                <c:pt idx="25944">
                  <c:v>4096</c:v>
                </c:pt>
                <c:pt idx="25945">
                  <c:v>4096</c:v>
                </c:pt>
                <c:pt idx="25946">
                  <c:v>12288</c:v>
                </c:pt>
                <c:pt idx="25947">
                  <c:v>12288</c:v>
                </c:pt>
                <c:pt idx="25948">
                  <c:v>12288</c:v>
                </c:pt>
                <c:pt idx="25949">
                  <c:v>12288</c:v>
                </c:pt>
                <c:pt idx="25950">
                  <c:v>8192</c:v>
                </c:pt>
                <c:pt idx="25951">
                  <c:v>8192</c:v>
                </c:pt>
                <c:pt idx="25952">
                  <c:v>8192</c:v>
                </c:pt>
                <c:pt idx="25953">
                  <c:v>8192</c:v>
                </c:pt>
                <c:pt idx="25954">
                  <c:v>4096</c:v>
                </c:pt>
                <c:pt idx="25955">
                  <c:v>4096</c:v>
                </c:pt>
                <c:pt idx="25956">
                  <c:v>4096</c:v>
                </c:pt>
                <c:pt idx="25957">
                  <c:v>4096</c:v>
                </c:pt>
                <c:pt idx="25958">
                  <c:v>8192</c:v>
                </c:pt>
                <c:pt idx="25959">
                  <c:v>4096</c:v>
                </c:pt>
                <c:pt idx="25960">
                  <c:v>12288</c:v>
                </c:pt>
                <c:pt idx="25961">
                  <c:v>4096</c:v>
                </c:pt>
                <c:pt idx="25962">
                  <c:v>12288</c:v>
                </c:pt>
                <c:pt idx="25963">
                  <c:v>8192</c:v>
                </c:pt>
                <c:pt idx="25964">
                  <c:v>4096</c:v>
                </c:pt>
                <c:pt idx="25965">
                  <c:v>4096</c:v>
                </c:pt>
                <c:pt idx="25966">
                  <c:v>4096</c:v>
                </c:pt>
                <c:pt idx="25967">
                  <c:v>8192</c:v>
                </c:pt>
                <c:pt idx="25968">
                  <c:v>4096</c:v>
                </c:pt>
                <c:pt idx="25969">
                  <c:v>8192</c:v>
                </c:pt>
                <c:pt idx="25970">
                  <c:v>8192</c:v>
                </c:pt>
                <c:pt idx="25971">
                  <c:v>8192</c:v>
                </c:pt>
                <c:pt idx="25972">
                  <c:v>8192</c:v>
                </c:pt>
                <c:pt idx="25973">
                  <c:v>8192</c:v>
                </c:pt>
                <c:pt idx="25974">
                  <c:v>8192</c:v>
                </c:pt>
                <c:pt idx="25975">
                  <c:v>8192</c:v>
                </c:pt>
                <c:pt idx="25976">
                  <c:v>8192</c:v>
                </c:pt>
                <c:pt idx="25977">
                  <c:v>8192</c:v>
                </c:pt>
                <c:pt idx="25978">
                  <c:v>8192</c:v>
                </c:pt>
                <c:pt idx="25979">
                  <c:v>8192</c:v>
                </c:pt>
                <c:pt idx="25980">
                  <c:v>4096</c:v>
                </c:pt>
                <c:pt idx="25981">
                  <c:v>4096</c:v>
                </c:pt>
                <c:pt idx="25982">
                  <c:v>4096</c:v>
                </c:pt>
                <c:pt idx="25983">
                  <c:v>4096</c:v>
                </c:pt>
                <c:pt idx="25984">
                  <c:v>8192</c:v>
                </c:pt>
                <c:pt idx="25985">
                  <c:v>8192</c:v>
                </c:pt>
                <c:pt idx="25986">
                  <c:v>8192</c:v>
                </c:pt>
                <c:pt idx="25987">
                  <c:v>8192</c:v>
                </c:pt>
                <c:pt idx="25988">
                  <c:v>8192</c:v>
                </c:pt>
                <c:pt idx="25989">
                  <c:v>8192</c:v>
                </c:pt>
                <c:pt idx="25990">
                  <c:v>4096</c:v>
                </c:pt>
                <c:pt idx="25991">
                  <c:v>4096</c:v>
                </c:pt>
                <c:pt idx="25992">
                  <c:v>4096</c:v>
                </c:pt>
                <c:pt idx="25993">
                  <c:v>4096</c:v>
                </c:pt>
                <c:pt idx="25994">
                  <c:v>4096</c:v>
                </c:pt>
                <c:pt idx="25995">
                  <c:v>8192</c:v>
                </c:pt>
                <c:pt idx="25996">
                  <c:v>8192</c:v>
                </c:pt>
                <c:pt idx="25997">
                  <c:v>4096</c:v>
                </c:pt>
                <c:pt idx="25998">
                  <c:v>8192</c:v>
                </c:pt>
                <c:pt idx="25999">
                  <c:v>4096</c:v>
                </c:pt>
                <c:pt idx="26000">
                  <c:v>8192</c:v>
                </c:pt>
                <c:pt idx="26001">
                  <c:v>4096</c:v>
                </c:pt>
                <c:pt idx="26002">
                  <c:v>4096</c:v>
                </c:pt>
                <c:pt idx="26003">
                  <c:v>4096</c:v>
                </c:pt>
                <c:pt idx="26004">
                  <c:v>4096</c:v>
                </c:pt>
                <c:pt idx="26005">
                  <c:v>4096</c:v>
                </c:pt>
                <c:pt idx="26006">
                  <c:v>4096</c:v>
                </c:pt>
                <c:pt idx="26007">
                  <c:v>4096</c:v>
                </c:pt>
                <c:pt idx="26008">
                  <c:v>4096</c:v>
                </c:pt>
                <c:pt idx="26009">
                  <c:v>12288</c:v>
                </c:pt>
                <c:pt idx="26010">
                  <c:v>4096</c:v>
                </c:pt>
                <c:pt idx="26011">
                  <c:v>12288</c:v>
                </c:pt>
                <c:pt idx="26012">
                  <c:v>4096</c:v>
                </c:pt>
                <c:pt idx="26013">
                  <c:v>4096</c:v>
                </c:pt>
                <c:pt idx="26014">
                  <c:v>4096</c:v>
                </c:pt>
                <c:pt idx="26015">
                  <c:v>4096</c:v>
                </c:pt>
                <c:pt idx="26016">
                  <c:v>4096</c:v>
                </c:pt>
                <c:pt idx="26017">
                  <c:v>4096</c:v>
                </c:pt>
                <c:pt idx="26018">
                  <c:v>12288</c:v>
                </c:pt>
                <c:pt idx="26019">
                  <c:v>4096</c:v>
                </c:pt>
                <c:pt idx="26020">
                  <c:v>4096</c:v>
                </c:pt>
                <c:pt idx="26021">
                  <c:v>4096</c:v>
                </c:pt>
                <c:pt idx="26022">
                  <c:v>12288</c:v>
                </c:pt>
                <c:pt idx="26023">
                  <c:v>8192</c:v>
                </c:pt>
                <c:pt idx="26024">
                  <c:v>4096</c:v>
                </c:pt>
                <c:pt idx="26025">
                  <c:v>4096</c:v>
                </c:pt>
                <c:pt idx="26026">
                  <c:v>4096</c:v>
                </c:pt>
                <c:pt idx="26027">
                  <c:v>4096</c:v>
                </c:pt>
                <c:pt idx="26028">
                  <c:v>4096</c:v>
                </c:pt>
                <c:pt idx="26029">
                  <c:v>4096</c:v>
                </c:pt>
                <c:pt idx="26030">
                  <c:v>8192</c:v>
                </c:pt>
                <c:pt idx="26031">
                  <c:v>8192</c:v>
                </c:pt>
                <c:pt idx="26032">
                  <c:v>8192</c:v>
                </c:pt>
                <c:pt idx="26033">
                  <c:v>8192</c:v>
                </c:pt>
                <c:pt idx="26034">
                  <c:v>8192</c:v>
                </c:pt>
                <c:pt idx="26035">
                  <c:v>8192</c:v>
                </c:pt>
                <c:pt idx="26036">
                  <c:v>12288</c:v>
                </c:pt>
                <c:pt idx="26037">
                  <c:v>4096</c:v>
                </c:pt>
                <c:pt idx="26038">
                  <c:v>4096</c:v>
                </c:pt>
                <c:pt idx="26039">
                  <c:v>8192</c:v>
                </c:pt>
                <c:pt idx="26040">
                  <c:v>4096</c:v>
                </c:pt>
                <c:pt idx="26041">
                  <c:v>8192</c:v>
                </c:pt>
                <c:pt idx="26042">
                  <c:v>8192</c:v>
                </c:pt>
                <c:pt idx="26043">
                  <c:v>8192</c:v>
                </c:pt>
                <c:pt idx="26044">
                  <c:v>8192</c:v>
                </c:pt>
                <c:pt idx="26045">
                  <c:v>8192</c:v>
                </c:pt>
                <c:pt idx="26046">
                  <c:v>8192</c:v>
                </c:pt>
                <c:pt idx="26047">
                  <c:v>8192</c:v>
                </c:pt>
                <c:pt idx="26048">
                  <c:v>4096</c:v>
                </c:pt>
                <c:pt idx="26049">
                  <c:v>16384</c:v>
                </c:pt>
                <c:pt idx="26050">
                  <c:v>16384</c:v>
                </c:pt>
                <c:pt idx="26051">
                  <c:v>16384</c:v>
                </c:pt>
                <c:pt idx="26052">
                  <c:v>16384</c:v>
                </c:pt>
                <c:pt idx="26053">
                  <c:v>4096</c:v>
                </c:pt>
                <c:pt idx="26054">
                  <c:v>8192</c:v>
                </c:pt>
                <c:pt idx="26055">
                  <c:v>8192</c:v>
                </c:pt>
                <c:pt idx="26056">
                  <c:v>8192</c:v>
                </c:pt>
                <c:pt idx="26057">
                  <c:v>8192</c:v>
                </c:pt>
                <c:pt idx="26058">
                  <c:v>4096</c:v>
                </c:pt>
                <c:pt idx="26059">
                  <c:v>4096</c:v>
                </c:pt>
                <c:pt idx="26060">
                  <c:v>4096</c:v>
                </c:pt>
                <c:pt idx="26061">
                  <c:v>4096</c:v>
                </c:pt>
                <c:pt idx="26062">
                  <c:v>8192</c:v>
                </c:pt>
                <c:pt idx="26063">
                  <c:v>8192</c:v>
                </c:pt>
                <c:pt idx="26064">
                  <c:v>8192</c:v>
                </c:pt>
                <c:pt idx="26065">
                  <c:v>8192</c:v>
                </c:pt>
                <c:pt idx="26066">
                  <c:v>8192</c:v>
                </c:pt>
                <c:pt idx="26067">
                  <c:v>8192</c:v>
                </c:pt>
                <c:pt idx="26068">
                  <c:v>8192</c:v>
                </c:pt>
                <c:pt idx="26069">
                  <c:v>8192</c:v>
                </c:pt>
                <c:pt idx="26070">
                  <c:v>4096</c:v>
                </c:pt>
                <c:pt idx="26071">
                  <c:v>8192</c:v>
                </c:pt>
                <c:pt idx="26072">
                  <c:v>8192</c:v>
                </c:pt>
                <c:pt idx="26073">
                  <c:v>8192</c:v>
                </c:pt>
                <c:pt idx="26074">
                  <c:v>8192</c:v>
                </c:pt>
                <c:pt idx="26075">
                  <c:v>8192</c:v>
                </c:pt>
                <c:pt idx="26076">
                  <c:v>8192</c:v>
                </c:pt>
                <c:pt idx="26077">
                  <c:v>8192</c:v>
                </c:pt>
                <c:pt idx="26078">
                  <c:v>8192</c:v>
                </c:pt>
                <c:pt idx="26079">
                  <c:v>8192</c:v>
                </c:pt>
                <c:pt idx="26080">
                  <c:v>16384</c:v>
                </c:pt>
                <c:pt idx="26081">
                  <c:v>8192</c:v>
                </c:pt>
                <c:pt idx="26082">
                  <c:v>4096</c:v>
                </c:pt>
                <c:pt idx="26083">
                  <c:v>8192</c:v>
                </c:pt>
                <c:pt idx="26084">
                  <c:v>8192</c:v>
                </c:pt>
                <c:pt idx="26085">
                  <c:v>8192</c:v>
                </c:pt>
                <c:pt idx="26086">
                  <c:v>8192</c:v>
                </c:pt>
                <c:pt idx="26087">
                  <c:v>8192</c:v>
                </c:pt>
                <c:pt idx="26088">
                  <c:v>8192</c:v>
                </c:pt>
                <c:pt idx="26089">
                  <c:v>8192</c:v>
                </c:pt>
                <c:pt idx="26090">
                  <c:v>8192</c:v>
                </c:pt>
                <c:pt idx="26091">
                  <c:v>8192</c:v>
                </c:pt>
                <c:pt idx="26092">
                  <c:v>8192</c:v>
                </c:pt>
                <c:pt idx="26093">
                  <c:v>8192</c:v>
                </c:pt>
                <c:pt idx="26094">
                  <c:v>8192</c:v>
                </c:pt>
                <c:pt idx="26095">
                  <c:v>8192</c:v>
                </c:pt>
                <c:pt idx="26096">
                  <c:v>8192</c:v>
                </c:pt>
                <c:pt idx="26097">
                  <c:v>8192</c:v>
                </c:pt>
                <c:pt idx="26098">
                  <c:v>8192</c:v>
                </c:pt>
                <c:pt idx="26099">
                  <c:v>8192</c:v>
                </c:pt>
                <c:pt idx="26100">
                  <c:v>8192</c:v>
                </c:pt>
                <c:pt idx="26101">
                  <c:v>8192</c:v>
                </c:pt>
                <c:pt idx="26102">
                  <c:v>4096</c:v>
                </c:pt>
                <c:pt idx="26103">
                  <c:v>4096</c:v>
                </c:pt>
                <c:pt idx="26104">
                  <c:v>8192</c:v>
                </c:pt>
                <c:pt idx="26105">
                  <c:v>4096</c:v>
                </c:pt>
                <c:pt idx="26106">
                  <c:v>8192</c:v>
                </c:pt>
                <c:pt idx="26107">
                  <c:v>4096</c:v>
                </c:pt>
                <c:pt idx="26108">
                  <c:v>8192</c:v>
                </c:pt>
                <c:pt idx="26109">
                  <c:v>8192</c:v>
                </c:pt>
                <c:pt idx="26110">
                  <c:v>12288</c:v>
                </c:pt>
                <c:pt idx="26111">
                  <c:v>12288</c:v>
                </c:pt>
                <c:pt idx="26112">
                  <c:v>20480</c:v>
                </c:pt>
                <c:pt idx="26113">
                  <c:v>20480</c:v>
                </c:pt>
                <c:pt idx="26114">
                  <c:v>8192</c:v>
                </c:pt>
                <c:pt idx="26115">
                  <c:v>8192</c:v>
                </c:pt>
                <c:pt idx="26116">
                  <c:v>8192</c:v>
                </c:pt>
                <c:pt idx="26117">
                  <c:v>8192</c:v>
                </c:pt>
                <c:pt idx="26118">
                  <c:v>8192</c:v>
                </c:pt>
                <c:pt idx="26119">
                  <c:v>4096</c:v>
                </c:pt>
                <c:pt idx="26120">
                  <c:v>4096</c:v>
                </c:pt>
                <c:pt idx="26121">
                  <c:v>8192</c:v>
                </c:pt>
                <c:pt idx="26122">
                  <c:v>12288</c:v>
                </c:pt>
                <c:pt idx="26123">
                  <c:v>12288</c:v>
                </c:pt>
                <c:pt idx="26124">
                  <c:v>12288</c:v>
                </c:pt>
                <c:pt idx="26125">
                  <c:v>20480</c:v>
                </c:pt>
                <c:pt idx="26126">
                  <c:v>8192</c:v>
                </c:pt>
                <c:pt idx="26127">
                  <c:v>4096</c:v>
                </c:pt>
                <c:pt idx="26128">
                  <c:v>12288</c:v>
                </c:pt>
                <c:pt idx="26129">
                  <c:v>12288</c:v>
                </c:pt>
                <c:pt idx="26130">
                  <c:v>20480</c:v>
                </c:pt>
                <c:pt idx="26131">
                  <c:v>8192</c:v>
                </c:pt>
                <c:pt idx="26132">
                  <c:v>4096</c:v>
                </c:pt>
                <c:pt idx="26133">
                  <c:v>12288</c:v>
                </c:pt>
                <c:pt idx="26134">
                  <c:v>8192</c:v>
                </c:pt>
                <c:pt idx="26135">
                  <c:v>8192</c:v>
                </c:pt>
                <c:pt idx="26136">
                  <c:v>8192</c:v>
                </c:pt>
                <c:pt idx="26137">
                  <c:v>8192</c:v>
                </c:pt>
                <c:pt idx="26138">
                  <c:v>8192</c:v>
                </c:pt>
                <c:pt idx="26139">
                  <c:v>8192</c:v>
                </c:pt>
                <c:pt idx="26140">
                  <c:v>8192</c:v>
                </c:pt>
                <c:pt idx="26141">
                  <c:v>8192</c:v>
                </c:pt>
                <c:pt idx="26142">
                  <c:v>4096</c:v>
                </c:pt>
                <c:pt idx="26143">
                  <c:v>4096</c:v>
                </c:pt>
                <c:pt idx="26144">
                  <c:v>8192</c:v>
                </c:pt>
                <c:pt idx="26145">
                  <c:v>4096</c:v>
                </c:pt>
                <c:pt idx="26146">
                  <c:v>4096</c:v>
                </c:pt>
                <c:pt idx="26147">
                  <c:v>4096</c:v>
                </c:pt>
                <c:pt idx="26148">
                  <c:v>8192</c:v>
                </c:pt>
                <c:pt idx="26149">
                  <c:v>8192</c:v>
                </c:pt>
                <c:pt idx="26150">
                  <c:v>8192</c:v>
                </c:pt>
                <c:pt idx="26151">
                  <c:v>8192</c:v>
                </c:pt>
                <c:pt idx="26152">
                  <c:v>8192</c:v>
                </c:pt>
                <c:pt idx="26153">
                  <c:v>8192</c:v>
                </c:pt>
                <c:pt idx="26154">
                  <c:v>8192</c:v>
                </c:pt>
                <c:pt idx="26155">
                  <c:v>8192</c:v>
                </c:pt>
                <c:pt idx="26156">
                  <c:v>8192</c:v>
                </c:pt>
                <c:pt idx="26157">
                  <c:v>8192</c:v>
                </c:pt>
                <c:pt idx="26158">
                  <c:v>8192</c:v>
                </c:pt>
                <c:pt idx="26159">
                  <c:v>8192</c:v>
                </c:pt>
                <c:pt idx="26160">
                  <c:v>12288</c:v>
                </c:pt>
                <c:pt idx="26161">
                  <c:v>8192</c:v>
                </c:pt>
                <c:pt idx="26162">
                  <c:v>8192</c:v>
                </c:pt>
                <c:pt idx="26163">
                  <c:v>8192</c:v>
                </c:pt>
                <c:pt idx="26164">
                  <c:v>8192</c:v>
                </c:pt>
                <c:pt idx="26165">
                  <c:v>8192</c:v>
                </c:pt>
                <c:pt idx="26166">
                  <c:v>8192</c:v>
                </c:pt>
                <c:pt idx="26167">
                  <c:v>8192</c:v>
                </c:pt>
                <c:pt idx="26168">
                  <c:v>8192</c:v>
                </c:pt>
                <c:pt idx="26169">
                  <c:v>8192</c:v>
                </c:pt>
                <c:pt idx="26170">
                  <c:v>8192</c:v>
                </c:pt>
                <c:pt idx="26171">
                  <c:v>4096</c:v>
                </c:pt>
                <c:pt idx="26172">
                  <c:v>4096</c:v>
                </c:pt>
                <c:pt idx="26173">
                  <c:v>8192</c:v>
                </c:pt>
                <c:pt idx="26174">
                  <c:v>49152</c:v>
                </c:pt>
                <c:pt idx="26175">
                  <c:v>49152</c:v>
                </c:pt>
                <c:pt idx="26176">
                  <c:v>8192</c:v>
                </c:pt>
                <c:pt idx="26177">
                  <c:v>12288</c:v>
                </c:pt>
                <c:pt idx="26178">
                  <c:v>12288</c:v>
                </c:pt>
                <c:pt idx="26179">
                  <c:v>4096</c:v>
                </c:pt>
                <c:pt idx="26180">
                  <c:v>49152</c:v>
                </c:pt>
                <c:pt idx="26181">
                  <c:v>12288</c:v>
                </c:pt>
                <c:pt idx="26182">
                  <c:v>4096</c:v>
                </c:pt>
                <c:pt idx="26183">
                  <c:v>49152</c:v>
                </c:pt>
                <c:pt idx="26184">
                  <c:v>12288</c:v>
                </c:pt>
                <c:pt idx="26185">
                  <c:v>4096</c:v>
                </c:pt>
                <c:pt idx="26186">
                  <c:v>8192</c:v>
                </c:pt>
                <c:pt idx="26187">
                  <c:v>8192</c:v>
                </c:pt>
                <c:pt idx="26188">
                  <c:v>8192</c:v>
                </c:pt>
                <c:pt idx="26189">
                  <c:v>8192</c:v>
                </c:pt>
                <c:pt idx="26190">
                  <c:v>4096</c:v>
                </c:pt>
                <c:pt idx="26191">
                  <c:v>20480</c:v>
                </c:pt>
                <c:pt idx="26192">
                  <c:v>12288</c:v>
                </c:pt>
                <c:pt idx="26193">
                  <c:v>8192</c:v>
                </c:pt>
                <c:pt idx="26194">
                  <c:v>8192</c:v>
                </c:pt>
                <c:pt idx="26195">
                  <c:v>8192</c:v>
                </c:pt>
                <c:pt idx="26196">
                  <c:v>4096</c:v>
                </c:pt>
                <c:pt idx="26197">
                  <c:v>4096</c:v>
                </c:pt>
                <c:pt idx="26198">
                  <c:v>4096</c:v>
                </c:pt>
                <c:pt idx="26199">
                  <c:v>4096</c:v>
                </c:pt>
                <c:pt idx="26200">
                  <c:v>8192</c:v>
                </c:pt>
                <c:pt idx="26201">
                  <c:v>8192</c:v>
                </c:pt>
                <c:pt idx="26202">
                  <c:v>4096</c:v>
                </c:pt>
                <c:pt idx="26203">
                  <c:v>12288</c:v>
                </c:pt>
                <c:pt idx="26204">
                  <c:v>8192</c:v>
                </c:pt>
                <c:pt idx="26205">
                  <c:v>8192</c:v>
                </c:pt>
                <c:pt idx="26206">
                  <c:v>8192</c:v>
                </c:pt>
                <c:pt idx="26207">
                  <c:v>8192</c:v>
                </c:pt>
                <c:pt idx="26208">
                  <c:v>4096</c:v>
                </c:pt>
                <c:pt idx="26209">
                  <c:v>8192</c:v>
                </c:pt>
                <c:pt idx="26210">
                  <c:v>4096</c:v>
                </c:pt>
                <c:pt idx="26211">
                  <c:v>4096</c:v>
                </c:pt>
                <c:pt idx="26212">
                  <c:v>4096</c:v>
                </c:pt>
                <c:pt idx="26213">
                  <c:v>4096</c:v>
                </c:pt>
                <c:pt idx="26214">
                  <c:v>4096</c:v>
                </c:pt>
                <c:pt idx="26215">
                  <c:v>4096</c:v>
                </c:pt>
                <c:pt idx="26216">
                  <c:v>4096</c:v>
                </c:pt>
                <c:pt idx="26217">
                  <c:v>4096</c:v>
                </c:pt>
                <c:pt idx="26218">
                  <c:v>8192</c:v>
                </c:pt>
                <c:pt idx="26219">
                  <c:v>12288</c:v>
                </c:pt>
                <c:pt idx="26220">
                  <c:v>12288</c:v>
                </c:pt>
                <c:pt idx="26221">
                  <c:v>12288</c:v>
                </c:pt>
                <c:pt idx="26222">
                  <c:v>12288</c:v>
                </c:pt>
                <c:pt idx="26223">
                  <c:v>49152</c:v>
                </c:pt>
                <c:pt idx="26224">
                  <c:v>12288</c:v>
                </c:pt>
                <c:pt idx="26225">
                  <c:v>12288</c:v>
                </c:pt>
                <c:pt idx="26226">
                  <c:v>12288</c:v>
                </c:pt>
                <c:pt idx="26227">
                  <c:v>12288</c:v>
                </c:pt>
                <c:pt idx="26228">
                  <c:v>4096</c:v>
                </c:pt>
                <c:pt idx="26229">
                  <c:v>4096</c:v>
                </c:pt>
                <c:pt idx="26230">
                  <c:v>4096</c:v>
                </c:pt>
                <c:pt idx="26231">
                  <c:v>4096</c:v>
                </c:pt>
                <c:pt idx="26232">
                  <c:v>8192</c:v>
                </c:pt>
                <c:pt idx="26233">
                  <c:v>8192</c:v>
                </c:pt>
                <c:pt idx="26234">
                  <c:v>8192</c:v>
                </c:pt>
                <c:pt idx="26235">
                  <c:v>4096</c:v>
                </c:pt>
                <c:pt idx="26236">
                  <c:v>8192</c:v>
                </c:pt>
                <c:pt idx="26237">
                  <c:v>4096</c:v>
                </c:pt>
                <c:pt idx="26238">
                  <c:v>8192</c:v>
                </c:pt>
                <c:pt idx="26239">
                  <c:v>8192</c:v>
                </c:pt>
                <c:pt idx="26240">
                  <c:v>16384</c:v>
                </c:pt>
                <c:pt idx="26241">
                  <c:v>16384</c:v>
                </c:pt>
                <c:pt idx="26242">
                  <c:v>4096</c:v>
                </c:pt>
                <c:pt idx="26243">
                  <c:v>4096</c:v>
                </c:pt>
                <c:pt idx="26244">
                  <c:v>8192</c:v>
                </c:pt>
                <c:pt idx="26245">
                  <c:v>16384</c:v>
                </c:pt>
                <c:pt idx="26246">
                  <c:v>4096</c:v>
                </c:pt>
                <c:pt idx="26247">
                  <c:v>8192</c:v>
                </c:pt>
                <c:pt idx="26248">
                  <c:v>16384</c:v>
                </c:pt>
                <c:pt idx="26249">
                  <c:v>4096</c:v>
                </c:pt>
                <c:pt idx="26250">
                  <c:v>12288</c:v>
                </c:pt>
                <c:pt idx="26251">
                  <c:v>8192</c:v>
                </c:pt>
                <c:pt idx="26252">
                  <c:v>8192</c:v>
                </c:pt>
                <c:pt idx="26253">
                  <c:v>8192</c:v>
                </c:pt>
                <c:pt idx="26254">
                  <c:v>8192</c:v>
                </c:pt>
                <c:pt idx="26255">
                  <c:v>12288</c:v>
                </c:pt>
                <c:pt idx="26256">
                  <c:v>4096</c:v>
                </c:pt>
                <c:pt idx="26257">
                  <c:v>8192</c:v>
                </c:pt>
                <c:pt idx="26258">
                  <c:v>4096</c:v>
                </c:pt>
                <c:pt idx="26259">
                  <c:v>8192</c:v>
                </c:pt>
                <c:pt idx="26260">
                  <c:v>8192</c:v>
                </c:pt>
                <c:pt idx="26261">
                  <c:v>8192</c:v>
                </c:pt>
                <c:pt idx="26262">
                  <c:v>8192</c:v>
                </c:pt>
                <c:pt idx="26263">
                  <c:v>8192</c:v>
                </c:pt>
                <c:pt idx="26264">
                  <c:v>16384</c:v>
                </c:pt>
                <c:pt idx="26265">
                  <c:v>8192</c:v>
                </c:pt>
                <c:pt idx="26266">
                  <c:v>8192</c:v>
                </c:pt>
                <c:pt idx="26267">
                  <c:v>8192</c:v>
                </c:pt>
                <c:pt idx="26268">
                  <c:v>8192</c:v>
                </c:pt>
                <c:pt idx="26269">
                  <c:v>8192</c:v>
                </c:pt>
                <c:pt idx="26270">
                  <c:v>8192</c:v>
                </c:pt>
                <c:pt idx="26271">
                  <c:v>8192</c:v>
                </c:pt>
                <c:pt idx="26272">
                  <c:v>8192</c:v>
                </c:pt>
                <c:pt idx="26273">
                  <c:v>8192</c:v>
                </c:pt>
                <c:pt idx="26274">
                  <c:v>8192</c:v>
                </c:pt>
                <c:pt idx="26275">
                  <c:v>8192</c:v>
                </c:pt>
                <c:pt idx="26276">
                  <c:v>8192</c:v>
                </c:pt>
                <c:pt idx="26277">
                  <c:v>8192</c:v>
                </c:pt>
                <c:pt idx="26278">
                  <c:v>8192</c:v>
                </c:pt>
                <c:pt idx="26279">
                  <c:v>8192</c:v>
                </c:pt>
                <c:pt idx="26280">
                  <c:v>4096</c:v>
                </c:pt>
                <c:pt idx="26281">
                  <c:v>4096</c:v>
                </c:pt>
                <c:pt idx="26282">
                  <c:v>4096</c:v>
                </c:pt>
                <c:pt idx="26283">
                  <c:v>4096</c:v>
                </c:pt>
                <c:pt idx="26284">
                  <c:v>8192</c:v>
                </c:pt>
                <c:pt idx="26285">
                  <c:v>8192</c:v>
                </c:pt>
                <c:pt idx="26286">
                  <c:v>8192</c:v>
                </c:pt>
                <c:pt idx="26287">
                  <c:v>8192</c:v>
                </c:pt>
                <c:pt idx="26288">
                  <c:v>12288</c:v>
                </c:pt>
                <c:pt idx="26289">
                  <c:v>8192</c:v>
                </c:pt>
                <c:pt idx="26290">
                  <c:v>12288</c:v>
                </c:pt>
                <c:pt idx="26291">
                  <c:v>8192</c:v>
                </c:pt>
                <c:pt idx="26292">
                  <c:v>12288</c:v>
                </c:pt>
                <c:pt idx="26293">
                  <c:v>8192</c:v>
                </c:pt>
                <c:pt idx="26294">
                  <c:v>8192</c:v>
                </c:pt>
                <c:pt idx="26295">
                  <c:v>12288</c:v>
                </c:pt>
                <c:pt idx="26296">
                  <c:v>8192</c:v>
                </c:pt>
                <c:pt idx="26297">
                  <c:v>8192</c:v>
                </c:pt>
                <c:pt idx="26298">
                  <c:v>8192</c:v>
                </c:pt>
                <c:pt idx="26299">
                  <c:v>8192</c:v>
                </c:pt>
                <c:pt idx="26300">
                  <c:v>8192</c:v>
                </c:pt>
                <c:pt idx="26301">
                  <c:v>8192</c:v>
                </c:pt>
                <c:pt idx="26302">
                  <c:v>8192</c:v>
                </c:pt>
                <c:pt idx="26303">
                  <c:v>8192</c:v>
                </c:pt>
                <c:pt idx="26304">
                  <c:v>8192</c:v>
                </c:pt>
                <c:pt idx="26305">
                  <c:v>8192</c:v>
                </c:pt>
                <c:pt idx="26306">
                  <c:v>8192</c:v>
                </c:pt>
                <c:pt idx="26307">
                  <c:v>8192</c:v>
                </c:pt>
                <c:pt idx="26308">
                  <c:v>8192</c:v>
                </c:pt>
                <c:pt idx="26309">
                  <c:v>8192</c:v>
                </c:pt>
                <c:pt idx="26310">
                  <c:v>4096</c:v>
                </c:pt>
                <c:pt idx="26311">
                  <c:v>8192</c:v>
                </c:pt>
                <c:pt idx="26312">
                  <c:v>8192</c:v>
                </c:pt>
                <c:pt idx="26313">
                  <c:v>8192</c:v>
                </c:pt>
                <c:pt idx="26314">
                  <c:v>8192</c:v>
                </c:pt>
                <c:pt idx="26315">
                  <c:v>8192</c:v>
                </c:pt>
                <c:pt idx="26316">
                  <c:v>8192</c:v>
                </c:pt>
                <c:pt idx="26317">
                  <c:v>12288</c:v>
                </c:pt>
                <c:pt idx="26318">
                  <c:v>8192</c:v>
                </c:pt>
                <c:pt idx="26319">
                  <c:v>8192</c:v>
                </c:pt>
                <c:pt idx="26320">
                  <c:v>8192</c:v>
                </c:pt>
                <c:pt idx="26321">
                  <c:v>8192</c:v>
                </c:pt>
                <c:pt idx="26322">
                  <c:v>8192</c:v>
                </c:pt>
                <c:pt idx="26323">
                  <c:v>8192</c:v>
                </c:pt>
                <c:pt idx="26324">
                  <c:v>8192</c:v>
                </c:pt>
                <c:pt idx="26325">
                  <c:v>8192</c:v>
                </c:pt>
                <c:pt idx="26326">
                  <c:v>8192</c:v>
                </c:pt>
                <c:pt idx="26327">
                  <c:v>8192</c:v>
                </c:pt>
                <c:pt idx="26328">
                  <c:v>8192</c:v>
                </c:pt>
                <c:pt idx="26329">
                  <c:v>8192</c:v>
                </c:pt>
                <c:pt idx="26330">
                  <c:v>8192</c:v>
                </c:pt>
                <c:pt idx="26331">
                  <c:v>8192</c:v>
                </c:pt>
                <c:pt idx="26332">
                  <c:v>8192</c:v>
                </c:pt>
                <c:pt idx="26333">
                  <c:v>8192</c:v>
                </c:pt>
                <c:pt idx="26334">
                  <c:v>8192</c:v>
                </c:pt>
                <c:pt idx="26335">
                  <c:v>8192</c:v>
                </c:pt>
                <c:pt idx="26336">
                  <c:v>8192</c:v>
                </c:pt>
                <c:pt idx="26337">
                  <c:v>8192</c:v>
                </c:pt>
                <c:pt idx="26338">
                  <c:v>8192</c:v>
                </c:pt>
                <c:pt idx="26339">
                  <c:v>8192</c:v>
                </c:pt>
                <c:pt idx="26340">
                  <c:v>8192</c:v>
                </c:pt>
                <c:pt idx="26341">
                  <c:v>8192</c:v>
                </c:pt>
                <c:pt idx="26342">
                  <c:v>8192</c:v>
                </c:pt>
                <c:pt idx="26343">
                  <c:v>8192</c:v>
                </c:pt>
                <c:pt idx="26344">
                  <c:v>8192</c:v>
                </c:pt>
                <c:pt idx="26345">
                  <c:v>8192</c:v>
                </c:pt>
                <c:pt idx="26346">
                  <c:v>8192</c:v>
                </c:pt>
                <c:pt idx="26347">
                  <c:v>8192</c:v>
                </c:pt>
                <c:pt idx="26348">
                  <c:v>8192</c:v>
                </c:pt>
                <c:pt idx="26349">
                  <c:v>8192</c:v>
                </c:pt>
                <c:pt idx="26350">
                  <c:v>8192</c:v>
                </c:pt>
                <c:pt idx="26351">
                  <c:v>8192</c:v>
                </c:pt>
                <c:pt idx="26352">
                  <c:v>8192</c:v>
                </c:pt>
                <c:pt idx="26353">
                  <c:v>8192</c:v>
                </c:pt>
                <c:pt idx="26354">
                  <c:v>8192</c:v>
                </c:pt>
                <c:pt idx="26355">
                  <c:v>8192</c:v>
                </c:pt>
                <c:pt idx="26356">
                  <c:v>8192</c:v>
                </c:pt>
                <c:pt idx="26357">
                  <c:v>8192</c:v>
                </c:pt>
                <c:pt idx="26358">
                  <c:v>8192</c:v>
                </c:pt>
                <c:pt idx="26359">
                  <c:v>8192</c:v>
                </c:pt>
                <c:pt idx="26360">
                  <c:v>8192</c:v>
                </c:pt>
                <c:pt idx="26361">
                  <c:v>8192</c:v>
                </c:pt>
                <c:pt idx="26362">
                  <c:v>8192</c:v>
                </c:pt>
                <c:pt idx="26363">
                  <c:v>8192</c:v>
                </c:pt>
                <c:pt idx="26364">
                  <c:v>12288</c:v>
                </c:pt>
                <c:pt idx="26365">
                  <c:v>12288</c:v>
                </c:pt>
                <c:pt idx="26366">
                  <c:v>12288</c:v>
                </c:pt>
                <c:pt idx="26367">
                  <c:v>12288</c:v>
                </c:pt>
                <c:pt idx="26368">
                  <c:v>8192</c:v>
                </c:pt>
                <c:pt idx="26369">
                  <c:v>8192</c:v>
                </c:pt>
                <c:pt idx="26370">
                  <c:v>8192</c:v>
                </c:pt>
                <c:pt idx="26371">
                  <c:v>8192</c:v>
                </c:pt>
                <c:pt idx="26372">
                  <c:v>8192</c:v>
                </c:pt>
                <c:pt idx="26373">
                  <c:v>8192</c:v>
                </c:pt>
                <c:pt idx="26374">
                  <c:v>8192</c:v>
                </c:pt>
                <c:pt idx="26375">
                  <c:v>8192</c:v>
                </c:pt>
                <c:pt idx="26376">
                  <c:v>8192</c:v>
                </c:pt>
                <c:pt idx="26377">
                  <c:v>8192</c:v>
                </c:pt>
                <c:pt idx="26378">
                  <c:v>8192</c:v>
                </c:pt>
                <c:pt idx="26379">
                  <c:v>12288</c:v>
                </c:pt>
                <c:pt idx="26380">
                  <c:v>8192</c:v>
                </c:pt>
                <c:pt idx="26381">
                  <c:v>8192</c:v>
                </c:pt>
                <c:pt idx="26382">
                  <c:v>8192</c:v>
                </c:pt>
                <c:pt idx="26383">
                  <c:v>8192</c:v>
                </c:pt>
                <c:pt idx="26384">
                  <c:v>8192</c:v>
                </c:pt>
                <c:pt idx="26385">
                  <c:v>8192</c:v>
                </c:pt>
                <c:pt idx="26386">
                  <c:v>8192</c:v>
                </c:pt>
                <c:pt idx="26387">
                  <c:v>8192</c:v>
                </c:pt>
                <c:pt idx="26388">
                  <c:v>8192</c:v>
                </c:pt>
                <c:pt idx="26389">
                  <c:v>8192</c:v>
                </c:pt>
                <c:pt idx="26390">
                  <c:v>8192</c:v>
                </c:pt>
                <c:pt idx="26391">
                  <c:v>8192</c:v>
                </c:pt>
                <c:pt idx="26392">
                  <c:v>8192</c:v>
                </c:pt>
                <c:pt idx="26393">
                  <c:v>8192</c:v>
                </c:pt>
                <c:pt idx="26394">
                  <c:v>8192</c:v>
                </c:pt>
                <c:pt idx="26395">
                  <c:v>4096</c:v>
                </c:pt>
                <c:pt idx="26396">
                  <c:v>4096</c:v>
                </c:pt>
                <c:pt idx="26397">
                  <c:v>4096</c:v>
                </c:pt>
                <c:pt idx="26398">
                  <c:v>4096</c:v>
                </c:pt>
                <c:pt idx="26399">
                  <c:v>8192</c:v>
                </c:pt>
                <c:pt idx="26400">
                  <c:v>8192</c:v>
                </c:pt>
                <c:pt idx="26401">
                  <c:v>8192</c:v>
                </c:pt>
                <c:pt idx="26402">
                  <c:v>8192</c:v>
                </c:pt>
                <c:pt idx="26403">
                  <c:v>8192</c:v>
                </c:pt>
                <c:pt idx="26404">
                  <c:v>4096</c:v>
                </c:pt>
                <c:pt idx="26405">
                  <c:v>4096</c:v>
                </c:pt>
                <c:pt idx="26406">
                  <c:v>4096</c:v>
                </c:pt>
                <c:pt idx="26407">
                  <c:v>4096</c:v>
                </c:pt>
                <c:pt idx="26408">
                  <c:v>8192</c:v>
                </c:pt>
                <c:pt idx="26409">
                  <c:v>8192</c:v>
                </c:pt>
                <c:pt idx="26410">
                  <c:v>8192</c:v>
                </c:pt>
                <c:pt idx="26411">
                  <c:v>8192</c:v>
                </c:pt>
                <c:pt idx="26412">
                  <c:v>8192</c:v>
                </c:pt>
                <c:pt idx="26413">
                  <c:v>8192</c:v>
                </c:pt>
                <c:pt idx="26414">
                  <c:v>8192</c:v>
                </c:pt>
                <c:pt idx="26415">
                  <c:v>8192</c:v>
                </c:pt>
                <c:pt idx="26416">
                  <c:v>8192</c:v>
                </c:pt>
                <c:pt idx="26417">
                  <c:v>8192</c:v>
                </c:pt>
                <c:pt idx="26418">
                  <c:v>8192</c:v>
                </c:pt>
                <c:pt idx="26419">
                  <c:v>8192</c:v>
                </c:pt>
                <c:pt idx="26420">
                  <c:v>8192</c:v>
                </c:pt>
                <c:pt idx="26421">
                  <c:v>8192</c:v>
                </c:pt>
                <c:pt idx="26422">
                  <c:v>8192</c:v>
                </c:pt>
                <c:pt idx="26423">
                  <c:v>8192</c:v>
                </c:pt>
                <c:pt idx="26424">
                  <c:v>8192</c:v>
                </c:pt>
                <c:pt idx="26425">
                  <c:v>8192</c:v>
                </c:pt>
                <c:pt idx="26426">
                  <c:v>8192</c:v>
                </c:pt>
                <c:pt idx="26427">
                  <c:v>8192</c:v>
                </c:pt>
                <c:pt idx="26428">
                  <c:v>8192</c:v>
                </c:pt>
                <c:pt idx="26429">
                  <c:v>8192</c:v>
                </c:pt>
                <c:pt idx="26430">
                  <c:v>4096</c:v>
                </c:pt>
                <c:pt idx="26431">
                  <c:v>8192</c:v>
                </c:pt>
                <c:pt idx="26432">
                  <c:v>8192</c:v>
                </c:pt>
                <c:pt idx="26433">
                  <c:v>8192</c:v>
                </c:pt>
                <c:pt idx="26434">
                  <c:v>8192</c:v>
                </c:pt>
                <c:pt idx="26435">
                  <c:v>4096</c:v>
                </c:pt>
                <c:pt idx="26436">
                  <c:v>8192</c:v>
                </c:pt>
                <c:pt idx="26437">
                  <c:v>8192</c:v>
                </c:pt>
                <c:pt idx="26438">
                  <c:v>8192</c:v>
                </c:pt>
                <c:pt idx="26439">
                  <c:v>8192</c:v>
                </c:pt>
                <c:pt idx="26440">
                  <c:v>8192</c:v>
                </c:pt>
                <c:pt idx="26441">
                  <c:v>8192</c:v>
                </c:pt>
                <c:pt idx="26442">
                  <c:v>8192</c:v>
                </c:pt>
                <c:pt idx="26443">
                  <c:v>8192</c:v>
                </c:pt>
                <c:pt idx="26444">
                  <c:v>8192</c:v>
                </c:pt>
                <c:pt idx="26445">
                  <c:v>8192</c:v>
                </c:pt>
                <c:pt idx="26446">
                  <c:v>8192</c:v>
                </c:pt>
                <c:pt idx="26447">
                  <c:v>8192</c:v>
                </c:pt>
                <c:pt idx="26448">
                  <c:v>8192</c:v>
                </c:pt>
                <c:pt idx="26449">
                  <c:v>8192</c:v>
                </c:pt>
                <c:pt idx="26450">
                  <c:v>8192</c:v>
                </c:pt>
                <c:pt idx="26451">
                  <c:v>8192</c:v>
                </c:pt>
                <c:pt idx="26452">
                  <c:v>8192</c:v>
                </c:pt>
                <c:pt idx="26453">
                  <c:v>8192</c:v>
                </c:pt>
                <c:pt idx="26454">
                  <c:v>8192</c:v>
                </c:pt>
                <c:pt idx="26455">
                  <c:v>8192</c:v>
                </c:pt>
                <c:pt idx="26456">
                  <c:v>8192</c:v>
                </c:pt>
                <c:pt idx="26457">
                  <c:v>8192</c:v>
                </c:pt>
                <c:pt idx="26458">
                  <c:v>8192</c:v>
                </c:pt>
                <c:pt idx="26459">
                  <c:v>8192</c:v>
                </c:pt>
                <c:pt idx="26460">
                  <c:v>8192</c:v>
                </c:pt>
                <c:pt idx="26461">
                  <c:v>8192</c:v>
                </c:pt>
                <c:pt idx="26462">
                  <c:v>8192</c:v>
                </c:pt>
                <c:pt idx="26463">
                  <c:v>8192</c:v>
                </c:pt>
                <c:pt idx="26464">
                  <c:v>8192</c:v>
                </c:pt>
                <c:pt idx="26465">
                  <c:v>8192</c:v>
                </c:pt>
                <c:pt idx="26466">
                  <c:v>8192</c:v>
                </c:pt>
                <c:pt idx="26467">
                  <c:v>8192</c:v>
                </c:pt>
                <c:pt idx="26468">
                  <c:v>8192</c:v>
                </c:pt>
                <c:pt idx="26469">
                  <c:v>8192</c:v>
                </c:pt>
                <c:pt idx="26470">
                  <c:v>8192</c:v>
                </c:pt>
                <c:pt idx="26471">
                  <c:v>8192</c:v>
                </c:pt>
                <c:pt idx="26472">
                  <c:v>8192</c:v>
                </c:pt>
                <c:pt idx="26473">
                  <c:v>8192</c:v>
                </c:pt>
                <c:pt idx="26474">
                  <c:v>8192</c:v>
                </c:pt>
                <c:pt idx="26475">
                  <c:v>12288</c:v>
                </c:pt>
                <c:pt idx="26476">
                  <c:v>12288</c:v>
                </c:pt>
                <c:pt idx="26477">
                  <c:v>12288</c:v>
                </c:pt>
                <c:pt idx="26478">
                  <c:v>12288</c:v>
                </c:pt>
                <c:pt idx="26479">
                  <c:v>8192</c:v>
                </c:pt>
                <c:pt idx="26480">
                  <c:v>8192</c:v>
                </c:pt>
                <c:pt idx="26481">
                  <c:v>8192</c:v>
                </c:pt>
                <c:pt idx="26482">
                  <c:v>8192</c:v>
                </c:pt>
                <c:pt idx="26483">
                  <c:v>8192</c:v>
                </c:pt>
                <c:pt idx="26484">
                  <c:v>8192</c:v>
                </c:pt>
                <c:pt idx="26485">
                  <c:v>8192</c:v>
                </c:pt>
                <c:pt idx="26486">
                  <c:v>8192</c:v>
                </c:pt>
                <c:pt idx="26487">
                  <c:v>8192</c:v>
                </c:pt>
                <c:pt idx="26488">
                  <c:v>8192</c:v>
                </c:pt>
                <c:pt idx="26489">
                  <c:v>12288</c:v>
                </c:pt>
                <c:pt idx="26490">
                  <c:v>8192</c:v>
                </c:pt>
                <c:pt idx="26491">
                  <c:v>8192</c:v>
                </c:pt>
                <c:pt idx="26492">
                  <c:v>8192</c:v>
                </c:pt>
                <c:pt idx="26493">
                  <c:v>8192</c:v>
                </c:pt>
                <c:pt idx="26494">
                  <c:v>8192</c:v>
                </c:pt>
                <c:pt idx="26495">
                  <c:v>8192</c:v>
                </c:pt>
                <c:pt idx="26496">
                  <c:v>8192</c:v>
                </c:pt>
                <c:pt idx="26497">
                  <c:v>8192</c:v>
                </c:pt>
                <c:pt idx="26498">
                  <c:v>8192</c:v>
                </c:pt>
                <c:pt idx="26499">
                  <c:v>8192</c:v>
                </c:pt>
                <c:pt idx="26500">
                  <c:v>8192</c:v>
                </c:pt>
                <c:pt idx="26501">
                  <c:v>8192</c:v>
                </c:pt>
                <c:pt idx="26502">
                  <c:v>8192</c:v>
                </c:pt>
                <c:pt idx="26503">
                  <c:v>8192</c:v>
                </c:pt>
                <c:pt idx="26504">
                  <c:v>8192</c:v>
                </c:pt>
                <c:pt idx="26505">
                  <c:v>8192</c:v>
                </c:pt>
                <c:pt idx="26506">
                  <c:v>8192</c:v>
                </c:pt>
                <c:pt idx="26507">
                  <c:v>8192</c:v>
                </c:pt>
                <c:pt idx="26508">
                  <c:v>8192</c:v>
                </c:pt>
                <c:pt idx="26509">
                  <c:v>8192</c:v>
                </c:pt>
                <c:pt idx="26510">
                  <c:v>8192</c:v>
                </c:pt>
                <c:pt idx="26511">
                  <c:v>8192</c:v>
                </c:pt>
                <c:pt idx="26512">
                  <c:v>8192</c:v>
                </c:pt>
                <c:pt idx="26513">
                  <c:v>8192</c:v>
                </c:pt>
                <c:pt idx="26514">
                  <c:v>8192</c:v>
                </c:pt>
                <c:pt idx="26515">
                  <c:v>8192</c:v>
                </c:pt>
                <c:pt idx="26516">
                  <c:v>8192</c:v>
                </c:pt>
                <c:pt idx="26517">
                  <c:v>8192</c:v>
                </c:pt>
                <c:pt idx="26518">
                  <c:v>8192</c:v>
                </c:pt>
                <c:pt idx="26519">
                  <c:v>8192</c:v>
                </c:pt>
                <c:pt idx="26520">
                  <c:v>8192</c:v>
                </c:pt>
                <c:pt idx="26521">
                  <c:v>8192</c:v>
                </c:pt>
                <c:pt idx="26522">
                  <c:v>4096</c:v>
                </c:pt>
                <c:pt idx="26523">
                  <c:v>4096</c:v>
                </c:pt>
                <c:pt idx="26524">
                  <c:v>4096</c:v>
                </c:pt>
                <c:pt idx="26525">
                  <c:v>4096</c:v>
                </c:pt>
                <c:pt idx="26526">
                  <c:v>8192</c:v>
                </c:pt>
                <c:pt idx="26527">
                  <c:v>8192</c:v>
                </c:pt>
                <c:pt idx="26528">
                  <c:v>8192</c:v>
                </c:pt>
                <c:pt idx="26529">
                  <c:v>8192</c:v>
                </c:pt>
                <c:pt idx="26530">
                  <c:v>8192</c:v>
                </c:pt>
                <c:pt idx="26531">
                  <c:v>8192</c:v>
                </c:pt>
                <c:pt idx="26532">
                  <c:v>8192</c:v>
                </c:pt>
                <c:pt idx="26533">
                  <c:v>8192</c:v>
                </c:pt>
                <c:pt idx="26534">
                  <c:v>8192</c:v>
                </c:pt>
                <c:pt idx="26535">
                  <c:v>8192</c:v>
                </c:pt>
                <c:pt idx="26536">
                  <c:v>8192</c:v>
                </c:pt>
                <c:pt idx="26537">
                  <c:v>4096</c:v>
                </c:pt>
                <c:pt idx="26538">
                  <c:v>4096</c:v>
                </c:pt>
                <c:pt idx="26539">
                  <c:v>4096</c:v>
                </c:pt>
                <c:pt idx="26540">
                  <c:v>4096</c:v>
                </c:pt>
                <c:pt idx="26541">
                  <c:v>8192</c:v>
                </c:pt>
                <c:pt idx="26542">
                  <c:v>8192</c:v>
                </c:pt>
                <c:pt idx="26543">
                  <c:v>8192</c:v>
                </c:pt>
                <c:pt idx="26544">
                  <c:v>8192</c:v>
                </c:pt>
                <c:pt idx="26545">
                  <c:v>8192</c:v>
                </c:pt>
                <c:pt idx="26546">
                  <c:v>4096</c:v>
                </c:pt>
                <c:pt idx="26547">
                  <c:v>12288</c:v>
                </c:pt>
                <c:pt idx="26548">
                  <c:v>12288</c:v>
                </c:pt>
                <c:pt idx="26549">
                  <c:v>12288</c:v>
                </c:pt>
                <c:pt idx="26550">
                  <c:v>12288</c:v>
                </c:pt>
                <c:pt idx="26551">
                  <c:v>8192</c:v>
                </c:pt>
                <c:pt idx="26552">
                  <c:v>8192</c:v>
                </c:pt>
                <c:pt idx="26553">
                  <c:v>8192</c:v>
                </c:pt>
                <c:pt idx="26554">
                  <c:v>8192</c:v>
                </c:pt>
                <c:pt idx="26555">
                  <c:v>8192</c:v>
                </c:pt>
                <c:pt idx="26556">
                  <c:v>8192</c:v>
                </c:pt>
                <c:pt idx="26557">
                  <c:v>8192</c:v>
                </c:pt>
                <c:pt idx="26558">
                  <c:v>8192</c:v>
                </c:pt>
                <c:pt idx="26559">
                  <c:v>8192</c:v>
                </c:pt>
                <c:pt idx="26560">
                  <c:v>8192</c:v>
                </c:pt>
                <c:pt idx="26561">
                  <c:v>4096</c:v>
                </c:pt>
                <c:pt idx="26562">
                  <c:v>12288</c:v>
                </c:pt>
                <c:pt idx="26563">
                  <c:v>12288</c:v>
                </c:pt>
                <c:pt idx="26564">
                  <c:v>12288</c:v>
                </c:pt>
                <c:pt idx="26565">
                  <c:v>12288</c:v>
                </c:pt>
                <c:pt idx="26566">
                  <c:v>8192</c:v>
                </c:pt>
                <c:pt idx="26567">
                  <c:v>8192</c:v>
                </c:pt>
                <c:pt idx="26568">
                  <c:v>8192</c:v>
                </c:pt>
                <c:pt idx="26569">
                  <c:v>8192</c:v>
                </c:pt>
                <c:pt idx="26570">
                  <c:v>8192</c:v>
                </c:pt>
                <c:pt idx="26571">
                  <c:v>8192</c:v>
                </c:pt>
                <c:pt idx="26572">
                  <c:v>8192</c:v>
                </c:pt>
                <c:pt idx="26573">
                  <c:v>8192</c:v>
                </c:pt>
                <c:pt idx="26574">
                  <c:v>8192</c:v>
                </c:pt>
                <c:pt idx="26575">
                  <c:v>8192</c:v>
                </c:pt>
                <c:pt idx="26576">
                  <c:v>8192</c:v>
                </c:pt>
                <c:pt idx="26577">
                  <c:v>12288</c:v>
                </c:pt>
                <c:pt idx="26578">
                  <c:v>12288</c:v>
                </c:pt>
                <c:pt idx="26579">
                  <c:v>8192</c:v>
                </c:pt>
                <c:pt idx="26580">
                  <c:v>8192</c:v>
                </c:pt>
                <c:pt idx="26581">
                  <c:v>8192</c:v>
                </c:pt>
                <c:pt idx="26582">
                  <c:v>8192</c:v>
                </c:pt>
                <c:pt idx="26583">
                  <c:v>8192</c:v>
                </c:pt>
                <c:pt idx="26584">
                  <c:v>8192</c:v>
                </c:pt>
                <c:pt idx="26585">
                  <c:v>8192</c:v>
                </c:pt>
                <c:pt idx="26586">
                  <c:v>8192</c:v>
                </c:pt>
                <c:pt idx="26587">
                  <c:v>8192</c:v>
                </c:pt>
                <c:pt idx="26588">
                  <c:v>8192</c:v>
                </c:pt>
                <c:pt idx="26589">
                  <c:v>8192</c:v>
                </c:pt>
                <c:pt idx="26590">
                  <c:v>8192</c:v>
                </c:pt>
                <c:pt idx="26591">
                  <c:v>4096</c:v>
                </c:pt>
                <c:pt idx="26592">
                  <c:v>4096</c:v>
                </c:pt>
                <c:pt idx="26593">
                  <c:v>4096</c:v>
                </c:pt>
                <c:pt idx="26594">
                  <c:v>4096</c:v>
                </c:pt>
                <c:pt idx="26595">
                  <c:v>8192</c:v>
                </c:pt>
                <c:pt idx="26596">
                  <c:v>8192</c:v>
                </c:pt>
                <c:pt idx="26597">
                  <c:v>8192</c:v>
                </c:pt>
                <c:pt idx="26598">
                  <c:v>8192</c:v>
                </c:pt>
                <c:pt idx="26599">
                  <c:v>8192</c:v>
                </c:pt>
                <c:pt idx="26600">
                  <c:v>8192</c:v>
                </c:pt>
                <c:pt idx="26601">
                  <c:v>8192</c:v>
                </c:pt>
                <c:pt idx="26602">
                  <c:v>8192</c:v>
                </c:pt>
                <c:pt idx="26603">
                  <c:v>8192</c:v>
                </c:pt>
                <c:pt idx="26604">
                  <c:v>4096</c:v>
                </c:pt>
                <c:pt idx="26605">
                  <c:v>8192</c:v>
                </c:pt>
                <c:pt idx="26606">
                  <c:v>8192</c:v>
                </c:pt>
                <c:pt idx="26607">
                  <c:v>8192</c:v>
                </c:pt>
                <c:pt idx="26608">
                  <c:v>8192</c:v>
                </c:pt>
                <c:pt idx="26609">
                  <c:v>12288</c:v>
                </c:pt>
                <c:pt idx="26610">
                  <c:v>12288</c:v>
                </c:pt>
                <c:pt idx="26611">
                  <c:v>12288</c:v>
                </c:pt>
                <c:pt idx="26612">
                  <c:v>12288</c:v>
                </c:pt>
                <c:pt idx="26613">
                  <c:v>8192</c:v>
                </c:pt>
                <c:pt idx="26614">
                  <c:v>8192</c:v>
                </c:pt>
                <c:pt idx="26615">
                  <c:v>8192</c:v>
                </c:pt>
                <c:pt idx="26616">
                  <c:v>8192</c:v>
                </c:pt>
                <c:pt idx="26617">
                  <c:v>8192</c:v>
                </c:pt>
                <c:pt idx="26618">
                  <c:v>8192</c:v>
                </c:pt>
                <c:pt idx="26619">
                  <c:v>16384</c:v>
                </c:pt>
                <c:pt idx="26620">
                  <c:v>16384</c:v>
                </c:pt>
                <c:pt idx="26621">
                  <c:v>16384</c:v>
                </c:pt>
                <c:pt idx="26622">
                  <c:v>16384</c:v>
                </c:pt>
                <c:pt idx="26623">
                  <c:v>12288</c:v>
                </c:pt>
                <c:pt idx="26624">
                  <c:v>12288</c:v>
                </c:pt>
                <c:pt idx="26625">
                  <c:v>12288</c:v>
                </c:pt>
                <c:pt idx="26626">
                  <c:v>12288</c:v>
                </c:pt>
                <c:pt idx="26627">
                  <c:v>8192</c:v>
                </c:pt>
                <c:pt idx="26628">
                  <c:v>8192</c:v>
                </c:pt>
                <c:pt idx="26629">
                  <c:v>8192</c:v>
                </c:pt>
                <c:pt idx="26630">
                  <c:v>8192</c:v>
                </c:pt>
                <c:pt idx="26631">
                  <c:v>8192</c:v>
                </c:pt>
                <c:pt idx="26632">
                  <c:v>8192</c:v>
                </c:pt>
                <c:pt idx="26633">
                  <c:v>12288</c:v>
                </c:pt>
                <c:pt idx="26634">
                  <c:v>12288</c:v>
                </c:pt>
                <c:pt idx="26635">
                  <c:v>12288</c:v>
                </c:pt>
                <c:pt idx="26636">
                  <c:v>12288</c:v>
                </c:pt>
                <c:pt idx="26637">
                  <c:v>12288</c:v>
                </c:pt>
                <c:pt idx="26638">
                  <c:v>12288</c:v>
                </c:pt>
                <c:pt idx="26639">
                  <c:v>8192</c:v>
                </c:pt>
                <c:pt idx="26640">
                  <c:v>4096</c:v>
                </c:pt>
                <c:pt idx="26641">
                  <c:v>4096</c:v>
                </c:pt>
                <c:pt idx="26642">
                  <c:v>4096</c:v>
                </c:pt>
                <c:pt idx="26643">
                  <c:v>16384</c:v>
                </c:pt>
                <c:pt idx="26644">
                  <c:v>4096</c:v>
                </c:pt>
                <c:pt idx="26645">
                  <c:v>12288</c:v>
                </c:pt>
                <c:pt idx="26646">
                  <c:v>4096</c:v>
                </c:pt>
                <c:pt idx="26647">
                  <c:v>4096</c:v>
                </c:pt>
                <c:pt idx="26648">
                  <c:v>4096</c:v>
                </c:pt>
                <c:pt idx="26649">
                  <c:v>4096</c:v>
                </c:pt>
                <c:pt idx="26650">
                  <c:v>12288</c:v>
                </c:pt>
                <c:pt idx="26651">
                  <c:v>12288</c:v>
                </c:pt>
                <c:pt idx="26652">
                  <c:v>12288</c:v>
                </c:pt>
                <c:pt idx="26653">
                  <c:v>12288</c:v>
                </c:pt>
                <c:pt idx="26654">
                  <c:v>8192</c:v>
                </c:pt>
                <c:pt idx="26655">
                  <c:v>8192</c:v>
                </c:pt>
                <c:pt idx="26656">
                  <c:v>8192</c:v>
                </c:pt>
                <c:pt idx="26657">
                  <c:v>8192</c:v>
                </c:pt>
                <c:pt idx="26658">
                  <c:v>4096</c:v>
                </c:pt>
                <c:pt idx="26659">
                  <c:v>4096</c:v>
                </c:pt>
                <c:pt idx="26660">
                  <c:v>4096</c:v>
                </c:pt>
                <c:pt idx="26661">
                  <c:v>4096</c:v>
                </c:pt>
                <c:pt idx="26662">
                  <c:v>4096</c:v>
                </c:pt>
                <c:pt idx="26663">
                  <c:v>8192</c:v>
                </c:pt>
                <c:pt idx="26664">
                  <c:v>8192</c:v>
                </c:pt>
                <c:pt idx="26665">
                  <c:v>4096</c:v>
                </c:pt>
                <c:pt idx="26666">
                  <c:v>8192</c:v>
                </c:pt>
                <c:pt idx="26667">
                  <c:v>8192</c:v>
                </c:pt>
                <c:pt idx="26668">
                  <c:v>4096</c:v>
                </c:pt>
                <c:pt idx="26669">
                  <c:v>4096</c:v>
                </c:pt>
                <c:pt idx="26670">
                  <c:v>8192</c:v>
                </c:pt>
                <c:pt idx="26671">
                  <c:v>8192</c:v>
                </c:pt>
                <c:pt idx="26672">
                  <c:v>4096</c:v>
                </c:pt>
                <c:pt idx="26673">
                  <c:v>8192</c:v>
                </c:pt>
                <c:pt idx="26674">
                  <c:v>4096</c:v>
                </c:pt>
                <c:pt idx="26675">
                  <c:v>8192</c:v>
                </c:pt>
                <c:pt idx="26676">
                  <c:v>12288</c:v>
                </c:pt>
                <c:pt idx="26677">
                  <c:v>8192</c:v>
                </c:pt>
                <c:pt idx="26678">
                  <c:v>8192</c:v>
                </c:pt>
                <c:pt idx="26679">
                  <c:v>8192</c:v>
                </c:pt>
                <c:pt idx="26680">
                  <c:v>8192</c:v>
                </c:pt>
                <c:pt idx="26681">
                  <c:v>8192</c:v>
                </c:pt>
                <c:pt idx="26682">
                  <c:v>8192</c:v>
                </c:pt>
                <c:pt idx="26683">
                  <c:v>8192</c:v>
                </c:pt>
                <c:pt idx="26684">
                  <c:v>8192</c:v>
                </c:pt>
                <c:pt idx="26685">
                  <c:v>8192</c:v>
                </c:pt>
                <c:pt idx="26686">
                  <c:v>8192</c:v>
                </c:pt>
                <c:pt idx="26687">
                  <c:v>8192</c:v>
                </c:pt>
                <c:pt idx="26688">
                  <c:v>8192</c:v>
                </c:pt>
                <c:pt idx="26689">
                  <c:v>8192</c:v>
                </c:pt>
                <c:pt idx="26690">
                  <c:v>8192</c:v>
                </c:pt>
                <c:pt idx="26691">
                  <c:v>8192</c:v>
                </c:pt>
                <c:pt idx="26692">
                  <c:v>8192</c:v>
                </c:pt>
                <c:pt idx="26693">
                  <c:v>8192</c:v>
                </c:pt>
                <c:pt idx="26694">
                  <c:v>8192</c:v>
                </c:pt>
                <c:pt idx="26695">
                  <c:v>4096</c:v>
                </c:pt>
                <c:pt idx="26696">
                  <c:v>4096</c:v>
                </c:pt>
                <c:pt idx="26697">
                  <c:v>8192</c:v>
                </c:pt>
                <c:pt idx="26698">
                  <c:v>8192</c:v>
                </c:pt>
                <c:pt idx="26699">
                  <c:v>8192</c:v>
                </c:pt>
                <c:pt idx="26700">
                  <c:v>8192</c:v>
                </c:pt>
                <c:pt idx="26701">
                  <c:v>8192</c:v>
                </c:pt>
                <c:pt idx="26702">
                  <c:v>8192</c:v>
                </c:pt>
                <c:pt idx="26703">
                  <c:v>12288</c:v>
                </c:pt>
                <c:pt idx="26704">
                  <c:v>12288</c:v>
                </c:pt>
                <c:pt idx="26705">
                  <c:v>12288</c:v>
                </c:pt>
                <c:pt idx="26706">
                  <c:v>12288</c:v>
                </c:pt>
                <c:pt idx="26707">
                  <c:v>8192</c:v>
                </c:pt>
                <c:pt idx="26708">
                  <c:v>8192</c:v>
                </c:pt>
                <c:pt idx="26709">
                  <c:v>8192</c:v>
                </c:pt>
                <c:pt idx="26710">
                  <c:v>8192</c:v>
                </c:pt>
                <c:pt idx="26711">
                  <c:v>8192</c:v>
                </c:pt>
                <c:pt idx="26712">
                  <c:v>8192</c:v>
                </c:pt>
                <c:pt idx="26713">
                  <c:v>4096</c:v>
                </c:pt>
                <c:pt idx="26714">
                  <c:v>8192</c:v>
                </c:pt>
                <c:pt idx="26715">
                  <c:v>4096</c:v>
                </c:pt>
                <c:pt idx="26716">
                  <c:v>4096</c:v>
                </c:pt>
                <c:pt idx="26717">
                  <c:v>4096</c:v>
                </c:pt>
                <c:pt idx="26718">
                  <c:v>8192</c:v>
                </c:pt>
                <c:pt idx="26719">
                  <c:v>8192</c:v>
                </c:pt>
                <c:pt idx="26720">
                  <c:v>8192</c:v>
                </c:pt>
                <c:pt idx="26721">
                  <c:v>8192</c:v>
                </c:pt>
                <c:pt idx="26722">
                  <c:v>8192</c:v>
                </c:pt>
                <c:pt idx="26723">
                  <c:v>8192</c:v>
                </c:pt>
                <c:pt idx="26724">
                  <c:v>8192</c:v>
                </c:pt>
                <c:pt idx="26725">
                  <c:v>8192</c:v>
                </c:pt>
                <c:pt idx="26726">
                  <c:v>8192</c:v>
                </c:pt>
                <c:pt idx="26727">
                  <c:v>12288</c:v>
                </c:pt>
                <c:pt idx="26728">
                  <c:v>4096</c:v>
                </c:pt>
                <c:pt idx="26729">
                  <c:v>4096</c:v>
                </c:pt>
                <c:pt idx="26730">
                  <c:v>8192</c:v>
                </c:pt>
                <c:pt idx="26731">
                  <c:v>4096</c:v>
                </c:pt>
                <c:pt idx="26732">
                  <c:v>4096</c:v>
                </c:pt>
                <c:pt idx="26733">
                  <c:v>12288</c:v>
                </c:pt>
                <c:pt idx="26734">
                  <c:v>12288</c:v>
                </c:pt>
                <c:pt idx="26735">
                  <c:v>4096</c:v>
                </c:pt>
                <c:pt idx="26736">
                  <c:v>4096</c:v>
                </c:pt>
                <c:pt idx="26737">
                  <c:v>8192</c:v>
                </c:pt>
                <c:pt idx="26738">
                  <c:v>8192</c:v>
                </c:pt>
                <c:pt idx="26739">
                  <c:v>12288</c:v>
                </c:pt>
                <c:pt idx="26740">
                  <c:v>4096</c:v>
                </c:pt>
                <c:pt idx="26741">
                  <c:v>8192</c:v>
                </c:pt>
                <c:pt idx="26742">
                  <c:v>12288</c:v>
                </c:pt>
                <c:pt idx="26743">
                  <c:v>4096</c:v>
                </c:pt>
                <c:pt idx="26744">
                  <c:v>8192</c:v>
                </c:pt>
                <c:pt idx="26745">
                  <c:v>8192</c:v>
                </c:pt>
                <c:pt idx="26746">
                  <c:v>8192</c:v>
                </c:pt>
                <c:pt idx="26747">
                  <c:v>8192</c:v>
                </c:pt>
                <c:pt idx="26748">
                  <c:v>8192</c:v>
                </c:pt>
                <c:pt idx="26749">
                  <c:v>8192</c:v>
                </c:pt>
                <c:pt idx="26750">
                  <c:v>4096</c:v>
                </c:pt>
                <c:pt idx="26751">
                  <c:v>4096</c:v>
                </c:pt>
                <c:pt idx="26752">
                  <c:v>4096</c:v>
                </c:pt>
                <c:pt idx="26753">
                  <c:v>4096</c:v>
                </c:pt>
                <c:pt idx="26754">
                  <c:v>4096</c:v>
                </c:pt>
                <c:pt idx="26755">
                  <c:v>4096</c:v>
                </c:pt>
                <c:pt idx="26756">
                  <c:v>8192</c:v>
                </c:pt>
                <c:pt idx="26757">
                  <c:v>8192</c:v>
                </c:pt>
                <c:pt idx="26758">
                  <c:v>8192</c:v>
                </c:pt>
                <c:pt idx="26759">
                  <c:v>8192</c:v>
                </c:pt>
                <c:pt idx="26760">
                  <c:v>8192</c:v>
                </c:pt>
                <c:pt idx="26761">
                  <c:v>12288</c:v>
                </c:pt>
                <c:pt idx="26762">
                  <c:v>4096</c:v>
                </c:pt>
                <c:pt idx="26763">
                  <c:v>4096</c:v>
                </c:pt>
                <c:pt idx="26764">
                  <c:v>4096</c:v>
                </c:pt>
                <c:pt idx="26765">
                  <c:v>4096</c:v>
                </c:pt>
                <c:pt idx="26766">
                  <c:v>8192</c:v>
                </c:pt>
                <c:pt idx="26767">
                  <c:v>8192</c:v>
                </c:pt>
                <c:pt idx="26768">
                  <c:v>8192</c:v>
                </c:pt>
                <c:pt idx="26769">
                  <c:v>12288</c:v>
                </c:pt>
                <c:pt idx="26770">
                  <c:v>12288</c:v>
                </c:pt>
                <c:pt idx="26771">
                  <c:v>8192</c:v>
                </c:pt>
                <c:pt idx="26772">
                  <c:v>8192</c:v>
                </c:pt>
                <c:pt idx="26773">
                  <c:v>12288</c:v>
                </c:pt>
                <c:pt idx="26774">
                  <c:v>12288</c:v>
                </c:pt>
                <c:pt idx="26775">
                  <c:v>4096</c:v>
                </c:pt>
                <c:pt idx="26776">
                  <c:v>12288</c:v>
                </c:pt>
                <c:pt idx="26777">
                  <c:v>12288</c:v>
                </c:pt>
                <c:pt idx="26778">
                  <c:v>12288</c:v>
                </c:pt>
                <c:pt idx="26779">
                  <c:v>12288</c:v>
                </c:pt>
                <c:pt idx="26780">
                  <c:v>8192</c:v>
                </c:pt>
                <c:pt idx="26781">
                  <c:v>8192</c:v>
                </c:pt>
                <c:pt idx="26782">
                  <c:v>8192</c:v>
                </c:pt>
                <c:pt idx="26783">
                  <c:v>8192</c:v>
                </c:pt>
                <c:pt idx="26784">
                  <c:v>4096</c:v>
                </c:pt>
                <c:pt idx="26785">
                  <c:v>4096</c:v>
                </c:pt>
                <c:pt idx="26786">
                  <c:v>8192</c:v>
                </c:pt>
                <c:pt idx="26787">
                  <c:v>4096</c:v>
                </c:pt>
                <c:pt idx="26788">
                  <c:v>4096</c:v>
                </c:pt>
                <c:pt idx="26789">
                  <c:v>8192</c:v>
                </c:pt>
                <c:pt idx="26790">
                  <c:v>12288</c:v>
                </c:pt>
                <c:pt idx="26791">
                  <c:v>12288</c:v>
                </c:pt>
                <c:pt idx="26792">
                  <c:v>12288</c:v>
                </c:pt>
                <c:pt idx="26793">
                  <c:v>12288</c:v>
                </c:pt>
                <c:pt idx="26794">
                  <c:v>4096</c:v>
                </c:pt>
                <c:pt idx="26795">
                  <c:v>8192</c:v>
                </c:pt>
                <c:pt idx="26796">
                  <c:v>4096</c:v>
                </c:pt>
                <c:pt idx="26797">
                  <c:v>4096</c:v>
                </c:pt>
                <c:pt idx="26798">
                  <c:v>8192</c:v>
                </c:pt>
                <c:pt idx="26799">
                  <c:v>8192</c:v>
                </c:pt>
                <c:pt idx="26800">
                  <c:v>8192</c:v>
                </c:pt>
                <c:pt idx="26801">
                  <c:v>8192</c:v>
                </c:pt>
                <c:pt idx="26802">
                  <c:v>12288</c:v>
                </c:pt>
                <c:pt idx="26803">
                  <c:v>8192</c:v>
                </c:pt>
                <c:pt idx="26804">
                  <c:v>8192</c:v>
                </c:pt>
                <c:pt idx="26805">
                  <c:v>8192</c:v>
                </c:pt>
                <c:pt idx="26806">
                  <c:v>12288</c:v>
                </c:pt>
                <c:pt idx="26807">
                  <c:v>8192</c:v>
                </c:pt>
                <c:pt idx="26808">
                  <c:v>8192</c:v>
                </c:pt>
                <c:pt idx="26809">
                  <c:v>8192</c:v>
                </c:pt>
                <c:pt idx="26810">
                  <c:v>8192</c:v>
                </c:pt>
                <c:pt idx="26811">
                  <c:v>8192</c:v>
                </c:pt>
                <c:pt idx="26812">
                  <c:v>8192</c:v>
                </c:pt>
                <c:pt idx="26813">
                  <c:v>8192</c:v>
                </c:pt>
                <c:pt idx="26814">
                  <c:v>8192</c:v>
                </c:pt>
                <c:pt idx="26815">
                  <c:v>8192</c:v>
                </c:pt>
                <c:pt idx="26816">
                  <c:v>8192</c:v>
                </c:pt>
                <c:pt idx="26817">
                  <c:v>12288</c:v>
                </c:pt>
                <c:pt idx="26818">
                  <c:v>4096</c:v>
                </c:pt>
                <c:pt idx="26819">
                  <c:v>4096</c:v>
                </c:pt>
                <c:pt idx="26820">
                  <c:v>4096</c:v>
                </c:pt>
                <c:pt idx="26821">
                  <c:v>4096</c:v>
                </c:pt>
                <c:pt idx="26822">
                  <c:v>8192</c:v>
                </c:pt>
                <c:pt idx="26823">
                  <c:v>8192</c:v>
                </c:pt>
                <c:pt idx="26824">
                  <c:v>8192</c:v>
                </c:pt>
                <c:pt idx="26825">
                  <c:v>8192</c:v>
                </c:pt>
                <c:pt idx="26826">
                  <c:v>8192</c:v>
                </c:pt>
                <c:pt idx="26827">
                  <c:v>12288</c:v>
                </c:pt>
                <c:pt idx="26828">
                  <c:v>12288</c:v>
                </c:pt>
                <c:pt idx="26829">
                  <c:v>12288</c:v>
                </c:pt>
                <c:pt idx="26830">
                  <c:v>12288</c:v>
                </c:pt>
                <c:pt idx="26831">
                  <c:v>8192</c:v>
                </c:pt>
                <c:pt idx="26832">
                  <c:v>8192</c:v>
                </c:pt>
                <c:pt idx="26833">
                  <c:v>8192</c:v>
                </c:pt>
                <c:pt idx="26834">
                  <c:v>8192</c:v>
                </c:pt>
                <c:pt idx="26835">
                  <c:v>8192</c:v>
                </c:pt>
                <c:pt idx="26836">
                  <c:v>12288</c:v>
                </c:pt>
                <c:pt idx="26837">
                  <c:v>12288</c:v>
                </c:pt>
                <c:pt idx="26838">
                  <c:v>12288</c:v>
                </c:pt>
                <c:pt idx="26839">
                  <c:v>12288</c:v>
                </c:pt>
                <c:pt idx="26840">
                  <c:v>12288</c:v>
                </c:pt>
                <c:pt idx="26841">
                  <c:v>12288</c:v>
                </c:pt>
                <c:pt idx="26842">
                  <c:v>12288</c:v>
                </c:pt>
                <c:pt idx="26843">
                  <c:v>8192</c:v>
                </c:pt>
                <c:pt idx="26844">
                  <c:v>12288</c:v>
                </c:pt>
                <c:pt idx="26845">
                  <c:v>12288</c:v>
                </c:pt>
                <c:pt idx="26846">
                  <c:v>12288</c:v>
                </c:pt>
                <c:pt idx="26847">
                  <c:v>12288</c:v>
                </c:pt>
                <c:pt idx="26848">
                  <c:v>12288</c:v>
                </c:pt>
                <c:pt idx="26849">
                  <c:v>8192</c:v>
                </c:pt>
                <c:pt idx="26850">
                  <c:v>8192</c:v>
                </c:pt>
                <c:pt idx="26851">
                  <c:v>8192</c:v>
                </c:pt>
                <c:pt idx="26852">
                  <c:v>8192</c:v>
                </c:pt>
                <c:pt idx="26853">
                  <c:v>8192</c:v>
                </c:pt>
                <c:pt idx="26854">
                  <c:v>4096</c:v>
                </c:pt>
                <c:pt idx="26855">
                  <c:v>4096</c:v>
                </c:pt>
                <c:pt idx="26856">
                  <c:v>4096</c:v>
                </c:pt>
                <c:pt idx="26857">
                  <c:v>4096</c:v>
                </c:pt>
                <c:pt idx="26858">
                  <c:v>4096</c:v>
                </c:pt>
                <c:pt idx="26859">
                  <c:v>8192</c:v>
                </c:pt>
                <c:pt idx="26860">
                  <c:v>8192</c:v>
                </c:pt>
                <c:pt idx="26861">
                  <c:v>8192</c:v>
                </c:pt>
                <c:pt idx="26862">
                  <c:v>8192</c:v>
                </c:pt>
                <c:pt idx="26863">
                  <c:v>8192</c:v>
                </c:pt>
                <c:pt idx="26864">
                  <c:v>12288</c:v>
                </c:pt>
                <c:pt idx="26865">
                  <c:v>8192</c:v>
                </c:pt>
                <c:pt idx="26866">
                  <c:v>8192</c:v>
                </c:pt>
                <c:pt idx="26867">
                  <c:v>8192</c:v>
                </c:pt>
                <c:pt idx="26868">
                  <c:v>8192</c:v>
                </c:pt>
                <c:pt idx="26869">
                  <c:v>8192</c:v>
                </c:pt>
                <c:pt idx="26870">
                  <c:v>12288</c:v>
                </c:pt>
                <c:pt idx="26871">
                  <c:v>4096</c:v>
                </c:pt>
                <c:pt idx="26872">
                  <c:v>4096</c:v>
                </c:pt>
                <c:pt idx="26873">
                  <c:v>4096</c:v>
                </c:pt>
                <c:pt idx="26874">
                  <c:v>4096</c:v>
                </c:pt>
                <c:pt idx="26875">
                  <c:v>4096</c:v>
                </c:pt>
                <c:pt idx="26876">
                  <c:v>4096</c:v>
                </c:pt>
                <c:pt idx="26877">
                  <c:v>4096</c:v>
                </c:pt>
                <c:pt idx="26878">
                  <c:v>4096</c:v>
                </c:pt>
                <c:pt idx="26879">
                  <c:v>4096</c:v>
                </c:pt>
                <c:pt idx="26880">
                  <c:v>4096</c:v>
                </c:pt>
                <c:pt idx="26881">
                  <c:v>4096</c:v>
                </c:pt>
                <c:pt idx="26882">
                  <c:v>4096</c:v>
                </c:pt>
                <c:pt idx="26883">
                  <c:v>12288</c:v>
                </c:pt>
                <c:pt idx="26884">
                  <c:v>8192</c:v>
                </c:pt>
                <c:pt idx="26885">
                  <c:v>4096</c:v>
                </c:pt>
                <c:pt idx="26886">
                  <c:v>8192</c:v>
                </c:pt>
                <c:pt idx="26887">
                  <c:v>4096</c:v>
                </c:pt>
                <c:pt idx="26888">
                  <c:v>12288</c:v>
                </c:pt>
                <c:pt idx="26889">
                  <c:v>8192</c:v>
                </c:pt>
                <c:pt idx="26890">
                  <c:v>4096</c:v>
                </c:pt>
                <c:pt idx="26891">
                  <c:v>4096</c:v>
                </c:pt>
                <c:pt idx="26892">
                  <c:v>8192</c:v>
                </c:pt>
                <c:pt idx="26893">
                  <c:v>8192</c:v>
                </c:pt>
                <c:pt idx="26894">
                  <c:v>8192</c:v>
                </c:pt>
                <c:pt idx="26895">
                  <c:v>8192</c:v>
                </c:pt>
                <c:pt idx="26896">
                  <c:v>8192</c:v>
                </c:pt>
                <c:pt idx="26897">
                  <c:v>8192</c:v>
                </c:pt>
                <c:pt idx="26898">
                  <c:v>8192</c:v>
                </c:pt>
                <c:pt idx="26899">
                  <c:v>8192</c:v>
                </c:pt>
                <c:pt idx="26900">
                  <c:v>12288</c:v>
                </c:pt>
                <c:pt idx="26901">
                  <c:v>12288</c:v>
                </c:pt>
                <c:pt idx="26902">
                  <c:v>12288</c:v>
                </c:pt>
                <c:pt idx="26903">
                  <c:v>12288</c:v>
                </c:pt>
                <c:pt idx="26904">
                  <c:v>12288</c:v>
                </c:pt>
                <c:pt idx="26905">
                  <c:v>12288</c:v>
                </c:pt>
                <c:pt idx="26906">
                  <c:v>12288</c:v>
                </c:pt>
                <c:pt idx="26907">
                  <c:v>12288</c:v>
                </c:pt>
                <c:pt idx="26908">
                  <c:v>4096</c:v>
                </c:pt>
                <c:pt idx="26909">
                  <c:v>4096</c:v>
                </c:pt>
                <c:pt idx="26910">
                  <c:v>4096</c:v>
                </c:pt>
                <c:pt idx="26911">
                  <c:v>4096</c:v>
                </c:pt>
                <c:pt idx="26912">
                  <c:v>8192</c:v>
                </c:pt>
                <c:pt idx="26913">
                  <c:v>4096</c:v>
                </c:pt>
                <c:pt idx="26914">
                  <c:v>4096</c:v>
                </c:pt>
                <c:pt idx="26915">
                  <c:v>4096</c:v>
                </c:pt>
                <c:pt idx="26916">
                  <c:v>4096</c:v>
                </c:pt>
                <c:pt idx="26917">
                  <c:v>4096</c:v>
                </c:pt>
                <c:pt idx="26918">
                  <c:v>4096</c:v>
                </c:pt>
                <c:pt idx="26919">
                  <c:v>4096</c:v>
                </c:pt>
                <c:pt idx="26920">
                  <c:v>4096</c:v>
                </c:pt>
                <c:pt idx="26921">
                  <c:v>4096</c:v>
                </c:pt>
                <c:pt idx="26922">
                  <c:v>4096</c:v>
                </c:pt>
                <c:pt idx="26923">
                  <c:v>4096</c:v>
                </c:pt>
                <c:pt idx="26924">
                  <c:v>4096</c:v>
                </c:pt>
                <c:pt idx="26925">
                  <c:v>8192</c:v>
                </c:pt>
                <c:pt idx="26926">
                  <c:v>12288</c:v>
                </c:pt>
                <c:pt idx="26927">
                  <c:v>4096</c:v>
                </c:pt>
                <c:pt idx="26928">
                  <c:v>12288</c:v>
                </c:pt>
                <c:pt idx="26929">
                  <c:v>4096</c:v>
                </c:pt>
                <c:pt idx="26930">
                  <c:v>12288</c:v>
                </c:pt>
                <c:pt idx="26931">
                  <c:v>12288</c:v>
                </c:pt>
                <c:pt idx="26932">
                  <c:v>12288</c:v>
                </c:pt>
                <c:pt idx="26933">
                  <c:v>12288</c:v>
                </c:pt>
                <c:pt idx="26934">
                  <c:v>4096</c:v>
                </c:pt>
                <c:pt idx="26935">
                  <c:v>8192</c:v>
                </c:pt>
                <c:pt idx="26936">
                  <c:v>4096</c:v>
                </c:pt>
                <c:pt idx="26937">
                  <c:v>8192</c:v>
                </c:pt>
                <c:pt idx="26938">
                  <c:v>8192</c:v>
                </c:pt>
                <c:pt idx="26939">
                  <c:v>8192</c:v>
                </c:pt>
                <c:pt idx="26940">
                  <c:v>8192</c:v>
                </c:pt>
                <c:pt idx="26941">
                  <c:v>8192</c:v>
                </c:pt>
                <c:pt idx="26942">
                  <c:v>8192</c:v>
                </c:pt>
                <c:pt idx="26943">
                  <c:v>8192</c:v>
                </c:pt>
                <c:pt idx="26944">
                  <c:v>8192</c:v>
                </c:pt>
                <c:pt idx="26945">
                  <c:v>8192</c:v>
                </c:pt>
                <c:pt idx="26946">
                  <c:v>8192</c:v>
                </c:pt>
                <c:pt idx="26947">
                  <c:v>8192</c:v>
                </c:pt>
                <c:pt idx="26948">
                  <c:v>12288</c:v>
                </c:pt>
                <c:pt idx="26949">
                  <c:v>4096</c:v>
                </c:pt>
                <c:pt idx="26950">
                  <c:v>4096</c:v>
                </c:pt>
                <c:pt idx="26951">
                  <c:v>4096</c:v>
                </c:pt>
                <c:pt idx="26952">
                  <c:v>4096</c:v>
                </c:pt>
                <c:pt idx="26953">
                  <c:v>4096</c:v>
                </c:pt>
                <c:pt idx="26954">
                  <c:v>4096</c:v>
                </c:pt>
                <c:pt idx="26955">
                  <c:v>4096</c:v>
                </c:pt>
                <c:pt idx="26956">
                  <c:v>4096</c:v>
                </c:pt>
                <c:pt idx="26957">
                  <c:v>8192</c:v>
                </c:pt>
                <c:pt idx="26958">
                  <c:v>8192</c:v>
                </c:pt>
                <c:pt idx="26959">
                  <c:v>4096</c:v>
                </c:pt>
                <c:pt idx="26960">
                  <c:v>4096</c:v>
                </c:pt>
                <c:pt idx="26961">
                  <c:v>8192</c:v>
                </c:pt>
                <c:pt idx="26962">
                  <c:v>8192</c:v>
                </c:pt>
                <c:pt idx="26963">
                  <c:v>8192</c:v>
                </c:pt>
                <c:pt idx="26964">
                  <c:v>8192</c:v>
                </c:pt>
                <c:pt idx="26965">
                  <c:v>8192</c:v>
                </c:pt>
                <c:pt idx="26966">
                  <c:v>12288</c:v>
                </c:pt>
                <c:pt idx="26967">
                  <c:v>12288</c:v>
                </c:pt>
                <c:pt idx="26968">
                  <c:v>12288</c:v>
                </c:pt>
                <c:pt idx="26969">
                  <c:v>12288</c:v>
                </c:pt>
                <c:pt idx="26970">
                  <c:v>8192</c:v>
                </c:pt>
                <c:pt idx="26971">
                  <c:v>8192</c:v>
                </c:pt>
                <c:pt idx="26972">
                  <c:v>8192</c:v>
                </c:pt>
                <c:pt idx="26973">
                  <c:v>8192</c:v>
                </c:pt>
                <c:pt idx="26974">
                  <c:v>8192</c:v>
                </c:pt>
                <c:pt idx="26975">
                  <c:v>8192</c:v>
                </c:pt>
                <c:pt idx="26976">
                  <c:v>8192</c:v>
                </c:pt>
                <c:pt idx="26977">
                  <c:v>8192</c:v>
                </c:pt>
                <c:pt idx="26978">
                  <c:v>4096</c:v>
                </c:pt>
                <c:pt idx="26979">
                  <c:v>4096</c:v>
                </c:pt>
                <c:pt idx="26980">
                  <c:v>4096</c:v>
                </c:pt>
                <c:pt idx="26981">
                  <c:v>4096</c:v>
                </c:pt>
                <c:pt idx="26982">
                  <c:v>4096</c:v>
                </c:pt>
                <c:pt idx="26983">
                  <c:v>4096</c:v>
                </c:pt>
                <c:pt idx="26984">
                  <c:v>4096</c:v>
                </c:pt>
                <c:pt idx="26985">
                  <c:v>4096</c:v>
                </c:pt>
                <c:pt idx="26986">
                  <c:v>8192</c:v>
                </c:pt>
                <c:pt idx="26987">
                  <c:v>4096</c:v>
                </c:pt>
                <c:pt idx="26988">
                  <c:v>4096</c:v>
                </c:pt>
                <c:pt idx="26989">
                  <c:v>4096</c:v>
                </c:pt>
                <c:pt idx="26990">
                  <c:v>4096</c:v>
                </c:pt>
                <c:pt idx="26991">
                  <c:v>8192</c:v>
                </c:pt>
                <c:pt idx="26992">
                  <c:v>12288</c:v>
                </c:pt>
                <c:pt idx="26993">
                  <c:v>4096</c:v>
                </c:pt>
                <c:pt idx="26994">
                  <c:v>4096</c:v>
                </c:pt>
                <c:pt idx="26995">
                  <c:v>4096</c:v>
                </c:pt>
                <c:pt idx="26996">
                  <c:v>8192</c:v>
                </c:pt>
                <c:pt idx="26997">
                  <c:v>8192</c:v>
                </c:pt>
                <c:pt idx="26998">
                  <c:v>8192</c:v>
                </c:pt>
                <c:pt idx="26999">
                  <c:v>8192</c:v>
                </c:pt>
                <c:pt idx="27000">
                  <c:v>8192</c:v>
                </c:pt>
                <c:pt idx="27001">
                  <c:v>8192</c:v>
                </c:pt>
                <c:pt idx="27002">
                  <c:v>8192</c:v>
                </c:pt>
                <c:pt idx="27003">
                  <c:v>8192</c:v>
                </c:pt>
                <c:pt idx="27004">
                  <c:v>8192</c:v>
                </c:pt>
                <c:pt idx="27005">
                  <c:v>8192</c:v>
                </c:pt>
                <c:pt idx="27006">
                  <c:v>8192</c:v>
                </c:pt>
                <c:pt idx="27007">
                  <c:v>8192</c:v>
                </c:pt>
                <c:pt idx="27008">
                  <c:v>8192</c:v>
                </c:pt>
                <c:pt idx="27009">
                  <c:v>8192</c:v>
                </c:pt>
                <c:pt idx="27010">
                  <c:v>8192</c:v>
                </c:pt>
                <c:pt idx="27011">
                  <c:v>8192</c:v>
                </c:pt>
                <c:pt idx="27012">
                  <c:v>8192</c:v>
                </c:pt>
                <c:pt idx="27013">
                  <c:v>8192</c:v>
                </c:pt>
                <c:pt idx="27014">
                  <c:v>8192</c:v>
                </c:pt>
                <c:pt idx="27015">
                  <c:v>8192</c:v>
                </c:pt>
                <c:pt idx="27016">
                  <c:v>8192</c:v>
                </c:pt>
                <c:pt idx="27017">
                  <c:v>8192</c:v>
                </c:pt>
                <c:pt idx="27018">
                  <c:v>8192</c:v>
                </c:pt>
                <c:pt idx="27019">
                  <c:v>8192</c:v>
                </c:pt>
                <c:pt idx="27020">
                  <c:v>8192</c:v>
                </c:pt>
                <c:pt idx="27021">
                  <c:v>8192</c:v>
                </c:pt>
                <c:pt idx="27022">
                  <c:v>8192</c:v>
                </c:pt>
                <c:pt idx="27023">
                  <c:v>8192</c:v>
                </c:pt>
                <c:pt idx="27024">
                  <c:v>8192</c:v>
                </c:pt>
                <c:pt idx="27025">
                  <c:v>8192</c:v>
                </c:pt>
                <c:pt idx="27026">
                  <c:v>8192</c:v>
                </c:pt>
                <c:pt idx="27027">
                  <c:v>8192</c:v>
                </c:pt>
                <c:pt idx="27028">
                  <c:v>8192</c:v>
                </c:pt>
                <c:pt idx="27029">
                  <c:v>8192</c:v>
                </c:pt>
                <c:pt idx="27030">
                  <c:v>8192</c:v>
                </c:pt>
                <c:pt idx="27031">
                  <c:v>12288</c:v>
                </c:pt>
                <c:pt idx="27032">
                  <c:v>12288</c:v>
                </c:pt>
                <c:pt idx="27033">
                  <c:v>12288</c:v>
                </c:pt>
                <c:pt idx="27034">
                  <c:v>12288</c:v>
                </c:pt>
                <c:pt idx="27035">
                  <c:v>12288</c:v>
                </c:pt>
                <c:pt idx="27036">
                  <c:v>12288</c:v>
                </c:pt>
                <c:pt idx="27037">
                  <c:v>20480</c:v>
                </c:pt>
                <c:pt idx="27038">
                  <c:v>20480</c:v>
                </c:pt>
                <c:pt idx="27039">
                  <c:v>12288</c:v>
                </c:pt>
                <c:pt idx="27040">
                  <c:v>12288</c:v>
                </c:pt>
                <c:pt idx="27041">
                  <c:v>12288</c:v>
                </c:pt>
                <c:pt idx="27042">
                  <c:v>20480</c:v>
                </c:pt>
                <c:pt idx="27043">
                  <c:v>8192</c:v>
                </c:pt>
                <c:pt idx="27044">
                  <c:v>8192</c:v>
                </c:pt>
                <c:pt idx="27045">
                  <c:v>12288</c:v>
                </c:pt>
                <c:pt idx="27046">
                  <c:v>8192</c:v>
                </c:pt>
                <c:pt idx="27047">
                  <c:v>8192</c:v>
                </c:pt>
                <c:pt idx="27048">
                  <c:v>12288</c:v>
                </c:pt>
                <c:pt idx="27049">
                  <c:v>12288</c:v>
                </c:pt>
                <c:pt idx="27050">
                  <c:v>20480</c:v>
                </c:pt>
                <c:pt idx="27051">
                  <c:v>8192</c:v>
                </c:pt>
                <c:pt idx="27052">
                  <c:v>8192</c:v>
                </c:pt>
                <c:pt idx="27053">
                  <c:v>8192</c:v>
                </c:pt>
                <c:pt idx="27054">
                  <c:v>8192</c:v>
                </c:pt>
                <c:pt idx="27055">
                  <c:v>8192</c:v>
                </c:pt>
                <c:pt idx="27056">
                  <c:v>8192</c:v>
                </c:pt>
                <c:pt idx="27057">
                  <c:v>8192</c:v>
                </c:pt>
                <c:pt idx="27058">
                  <c:v>8192</c:v>
                </c:pt>
                <c:pt idx="27059">
                  <c:v>8192</c:v>
                </c:pt>
                <c:pt idx="27060">
                  <c:v>8192</c:v>
                </c:pt>
                <c:pt idx="27061">
                  <c:v>8192</c:v>
                </c:pt>
                <c:pt idx="27062">
                  <c:v>8192</c:v>
                </c:pt>
                <c:pt idx="27063">
                  <c:v>8192</c:v>
                </c:pt>
                <c:pt idx="27064">
                  <c:v>8192</c:v>
                </c:pt>
                <c:pt idx="27065">
                  <c:v>8192</c:v>
                </c:pt>
                <c:pt idx="27066">
                  <c:v>8192</c:v>
                </c:pt>
                <c:pt idx="27067">
                  <c:v>8192</c:v>
                </c:pt>
                <c:pt idx="27068">
                  <c:v>8192</c:v>
                </c:pt>
                <c:pt idx="27069">
                  <c:v>8192</c:v>
                </c:pt>
                <c:pt idx="27070">
                  <c:v>4096</c:v>
                </c:pt>
                <c:pt idx="27071">
                  <c:v>4096</c:v>
                </c:pt>
                <c:pt idx="27072">
                  <c:v>4096</c:v>
                </c:pt>
                <c:pt idx="27073">
                  <c:v>4096</c:v>
                </c:pt>
                <c:pt idx="27074">
                  <c:v>12288</c:v>
                </c:pt>
                <c:pt idx="27075">
                  <c:v>8192</c:v>
                </c:pt>
                <c:pt idx="27076">
                  <c:v>8192</c:v>
                </c:pt>
                <c:pt idx="27077">
                  <c:v>8192</c:v>
                </c:pt>
                <c:pt idx="27078">
                  <c:v>8192</c:v>
                </c:pt>
                <c:pt idx="27079">
                  <c:v>4096</c:v>
                </c:pt>
                <c:pt idx="27080">
                  <c:v>4096</c:v>
                </c:pt>
                <c:pt idx="27081">
                  <c:v>4096</c:v>
                </c:pt>
                <c:pt idx="27082">
                  <c:v>12288</c:v>
                </c:pt>
                <c:pt idx="27083">
                  <c:v>4096</c:v>
                </c:pt>
                <c:pt idx="27084">
                  <c:v>12288</c:v>
                </c:pt>
                <c:pt idx="27085">
                  <c:v>8192</c:v>
                </c:pt>
                <c:pt idx="27086">
                  <c:v>8192</c:v>
                </c:pt>
                <c:pt idx="27087">
                  <c:v>8192</c:v>
                </c:pt>
                <c:pt idx="27088">
                  <c:v>8192</c:v>
                </c:pt>
                <c:pt idx="27089">
                  <c:v>4096</c:v>
                </c:pt>
                <c:pt idx="27090">
                  <c:v>8192</c:v>
                </c:pt>
                <c:pt idx="27091">
                  <c:v>8192</c:v>
                </c:pt>
                <c:pt idx="27092">
                  <c:v>20480</c:v>
                </c:pt>
                <c:pt idx="27093">
                  <c:v>8192</c:v>
                </c:pt>
                <c:pt idx="27094">
                  <c:v>8192</c:v>
                </c:pt>
                <c:pt idx="27095">
                  <c:v>8192</c:v>
                </c:pt>
                <c:pt idx="27096">
                  <c:v>8192</c:v>
                </c:pt>
                <c:pt idx="27097">
                  <c:v>8192</c:v>
                </c:pt>
                <c:pt idx="27098">
                  <c:v>8192</c:v>
                </c:pt>
                <c:pt idx="27099">
                  <c:v>8192</c:v>
                </c:pt>
                <c:pt idx="27100">
                  <c:v>8192</c:v>
                </c:pt>
                <c:pt idx="27101">
                  <c:v>4096</c:v>
                </c:pt>
                <c:pt idx="27102">
                  <c:v>4096</c:v>
                </c:pt>
                <c:pt idx="27103">
                  <c:v>4096</c:v>
                </c:pt>
                <c:pt idx="27104">
                  <c:v>4096</c:v>
                </c:pt>
                <c:pt idx="27105">
                  <c:v>4096</c:v>
                </c:pt>
                <c:pt idx="27106">
                  <c:v>4096</c:v>
                </c:pt>
                <c:pt idx="27107">
                  <c:v>4096</c:v>
                </c:pt>
                <c:pt idx="27108">
                  <c:v>4096</c:v>
                </c:pt>
                <c:pt idx="27109">
                  <c:v>4096</c:v>
                </c:pt>
                <c:pt idx="27110">
                  <c:v>4096</c:v>
                </c:pt>
                <c:pt idx="27111">
                  <c:v>4096</c:v>
                </c:pt>
                <c:pt idx="27112">
                  <c:v>4096</c:v>
                </c:pt>
                <c:pt idx="27113">
                  <c:v>8192</c:v>
                </c:pt>
                <c:pt idx="27114">
                  <c:v>8192</c:v>
                </c:pt>
                <c:pt idx="27115">
                  <c:v>8192</c:v>
                </c:pt>
                <c:pt idx="27116">
                  <c:v>8192</c:v>
                </c:pt>
                <c:pt idx="27117">
                  <c:v>4096</c:v>
                </c:pt>
                <c:pt idx="27118">
                  <c:v>8192</c:v>
                </c:pt>
                <c:pt idx="27119">
                  <c:v>8192</c:v>
                </c:pt>
                <c:pt idx="27120">
                  <c:v>8192</c:v>
                </c:pt>
                <c:pt idx="27121">
                  <c:v>8192</c:v>
                </c:pt>
                <c:pt idx="27122">
                  <c:v>8192</c:v>
                </c:pt>
                <c:pt idx="27123">
                  <c:v>8192</c:v>
                </c:pt>
                <c:pt idx="27124">
                  <c:v>8192</c:v>
                </c:pt>
                <c:pt idx="27125">
                  <c:v>8192</c:v>
                </c:pt>
                <c:pt idx="27126">
                  <c:v>8192</c:v>
                </c:pt>
                <c:pt idx="27127">
                  <c:v>4096</c:v>
                </c:pt>
                <c:pt idx="27128">
                  <c:v>8192</c:v>
                </c:pt>
                <c:pt idx="27129">
                  <c:v>8192</c:v>
                </c:pt>
                <c:pt idx="27130">
                  <c:v>8192</c:v>
                </c:pt>
                <c:pt idx="27131">
                  <c:v>8192</c:v>
                </c:pt>
                <c:pt idx="27132">
                  <c:v>8192</c:v>
                </c:pt>
                <c:pt idx="27133">
                  <c:v>8192</c:v>
                </c:pt>
                <c:pt idx="27134">
                  <c:v>8192</c:v>
                </c:pt>
                <c:pt idx="27135">
                  <c:v>8192</c:v>
                </c:pt>
                <c:pt idx="27136">
                  <c:v>8192</c:v>
                </c:pt>
                <c:pt idx="27137">
                  <c:v>8192</c:v>
                </c:pt>
                <c:pt idx="27138">
                  <c:v>8192</c:v>
                </c:pt>
                <c:pt idx="27139">
                  <c:v>8192</c:v>
                </c:pt>
                <c:pt idx="27140">
                  <c:v>4096</c:v>
                </c:pt>
                <c:pt idx="27141">
                  <c:v>4096</c:v>
                </c:pt>
                <c:pt idx="27142">
                  <c:v>4096</c:v>
                </c:pt>
                <c:pt idx="27143">
                  <c:v>4096</c:v>
                </c:pt>
                <c:pt idx="27144">
                  <c:v>4096</c:v>
                </c:pt>
                <c:pt idx="27145">
                  <c:v>8192</c:v>
                </c:pt>
                <c:pt idx="27146">
                  <c:v>8192</c:v>
                </c:pt>
                <c:pt idx="27147">
                  <c:v>8192</c:v>
                </c:pt>
                <c:pt idx="27148">
                  <c:v>8192</c:v>
                </c:pt>
                <c:pt idx="27149">
                  <c:v>8192</c:v>
                </c:pt>
                <c:pt idx="27150">
                  <c:v>8192</c:v>
                </c:pt>
                <c:pt idx="27151">
                  <c:v>4096</c:v>
                </c:pt>
                <c:pt idx="27152">
                  <c:v>4096</c:v>
                </c:pt>
                <c:pt idx="27153">
                  <c:v>4096</c:v>
                </c:pt>
                <c:pt idx="27154">
                  <c:v>4096</c:v>
                </c:pt>
                <c:pt idx="27155">
                  <c:v>4096</c:v>
                </c:pt>
                <c:pt idx="27156">
                  <c:v>8192</c:v>
                </c:pt>
                <c:pt idx="27157">
                  <c:v>4096</c:v>
                </c:pt>
                <c:pt idx="27158">
                  <c:v>8192</c:v>
                </c:pt>
                <c:pt idx="27159">
                  <c:v>8192</c:v>
                </c:pt>
                <c:pt idx="27160">
                  <c:v>8192</c:v>
                </c:pt>
                <c:pt idx="27161">
                  <c:v>8192</c:v>
                </c:pt>
                <c:pt idx="27162">
                  <c:v>8192</c:v>
                </c:pt>
                <c:pt idx="27163">
                  <c:v>8192</c:v>
                </c:pt>
                <c:pt idx="27164">
                  <c:v>8192</c:v>
                </c:pt>
                <c:pt idx="27165">
                  <c:v>8192</c:v>
                </c:pt>
                <c:pt idx="27166">
                  <c:v>8192</c:v>
                </c:pt>
                <c:pt idx="27167">
                  <c:v>8192</c:v>
                </c:pt>
                <c:pt idx="27168">
                  <c:v>8192</c:v>
                </c:pt>
                <c:pt idx="27169">
                  <c:v>8192</c:v>
                </c:pt>
                <c:pt idx="27170">
                  <c:v>8192</c:v>
                </c:pt>
                <c:pt idx="27171">
                  <c:v>8192</c:v>
                </c:pt>
                <c:pt idx="27172">
                  <c:v>8192</c:v>
                </c:pt>
                <c:pt idx="27173">
                  <c:v>8192</c:v>
                </c:pt>
                <c:pt idx="27174">
                  <c:v>8192</c:v>
                </c:pt>
                <c:pt idx="27175">
                  <c:v>8192</c:v>
                </c:pt>
                <c:pt idx="27176">
                  <c:v>8192</c:v>
                </c:pt>
                <c:pt idx="27177">
                  <c:v>8192</c:v>
                </c:pt>
                <c:pt idx="27178">
                  <c:v>8192</c:v>
                </c:pt>
                <c:pt idx="27179">
                  <c:v>8192</c:v>
                </c:pt>
                <c:pt idx="27180">
                  <c:v>8192</c:v>
                </c:pt>
                <c:pt idx="27181">
                  <c:v>8192</c:v>
                </c:pt>
                <c:pt idx="27182">
                  <c:v>8192</c:v>
                </c:pt>
                <c:pt idx="27183">
                  <c:v>8192</c:v>
                </c:pt>
                <c:pt idx="27184">
                  <c:v>8192</c:v>
                </c:pt>
                <c:pt idx="27185">
                  <c:v>8192</c:v>
                </c:pt>
                <c:pt idx="27186">
                  <c:v>8192</c:v>
                </c:pt>
                <c:pt idx="27187">
                  <c:v>12288</c:v>
                </c:pt>
                <c:pt idx="27188">
                  <c:v>12288</c:v>
                </c:pt>
                <c:pt idx="27189">
                  <c:v>12288</c:v>
                </c:pt>
                <c:pt idx="27190">
                  <c:v>12288</c:v>
                </c:pt>
                <c:pt idx="27191">
                  <c:v>4096</c:v>
                </c:pt>
                <c:pt idx="27192">
                  <c:v>8192</c:v>
                </c:pt>
                <c:pt idx="27193">
                  <c:v>8192</c:v>
                </c:pt>
                <c:pt idx="27194">
                  <c:v>12288</c:v>
                </c:pt>
                <c:pt idx="27195">
                  <c:v>12288</c:v>
                </c:pt>
                <c:pt idx="27196">
                  <c:v>114688</c:v>
                </c:pt>
                <c:pt idx="27197">
                  <c:v>114688</c:v>
                </c:pt>
                <c:pt idx="27198">
                  <c:v>8192</c:v>
                </c:pt>
                <c:pt idx="27199">
                  <c:v>8192</c:v>
                </c:pt>
                <c:pt idx="27200">
                  <c:v>8192</c:v>
                </c:pt>
                <c:pt idx="27201">
                  <c:v>24576</c:v>
                </c:pt>
                <c:pt idx="27202">
                  <c:v>8192</c:v>
                </c:pt>
                <c:pt idx="27203">
                  <c:v>24576</c:v>
                </c:pt>
                <c:pt idx="27204">
                  <c:v>4096</c:v>
                </c:pt>
                <c:pt idx="27205">
                  <c:v>8192</c:v>
                </c:pt>
                <c:pt idx="27206">
                  <c:v>4096</c:v>
                </c:pt>
                <c:pt idx="27207">
                  <c:v>16384</c:v>
                </c:pt>
                <c:pt idx="27208">
                  <c:v>16384</c:v>
                </c:pt>
                <c:pt idx="27209">
                  <c:v>4096</c:v>
                </c:pt>
                <c:pt idx="27210">
                  <c:v>4096</c:v>
                </c:pt>
                <c:pt idx="27211">
                  <c:v>12288</c:v>
                </c:pt>
                <c:pt idx="27212">
                  <c:v>114688</c:v>
                </c:pt>
                <c:pt idx="27213">
                  <c:v>24576</c:v>
                </c:pt>
                <c:pt idx="27214">
                  <c:v>4096</c:v>
                </c:pt>
                <c:pt idx="27215">
                  <c:v>16384</c:v>
                </c:pt>
                <c:pt idx="27216">
                  <c:v>4096</c:v>
                </c:pt>
                <c:pt idx="27217">
                  <c:v>12288</c:v>
                </c:pt>
                <c:pt idx="27218">
                  <c:v>114688</c:v>
                </c:pt>
                <c:pt idx="27219">
                  <c:v>24576</c:v>
                </c:pt>
                <c:pt idx="27220">
                  <c:v>4096</c:v>
                </c:pt>
                <c:pt idx="27221">
                  <c:v>16384</c:v>
                </c:pt>
                <c:pt idx="27222">
                  <c:v>4096</c:v>
                </c:pt>
                <c:pt idx="27223">
                  <c:v>8192</c:v>
                </c:pt>
                <c:pt idx="27224">
                  <c:v>8192</c:v>
                </c:pt>
                <c:pt idx="27225">
                  <c:v>8192</c:v>
                </c:pt>
                <c:pt idx="27226">
                  <c:v>8192</c:v>
                </c:pt>
                <c:pt idx="27227">
                  <c:v>8192</c:v>
                </c:pt>
                <c:pt idx="27228">
                  <c:v>12288</c:v>
                </c:pt>
                <c:pt idx="27229">
                  <c:v>8192</c:v>
                </c:pt>
                <c:pt idx="27230">
                  <c:v>8192</c:v>
                </c:pt>
                <c:pt idx="27231">
                  <c:v>8192</c:v>
                </c:pt>
                <c:pt idx="27232">
                  <c:v>8192</c:v>
                </c:pt>
                <c:pt idx="27233">
                  <c:v>8192</c:v>
                </c:pt>
                <c:pt idx="27234">
                  <c:v>4096</c:v>
                </c:pt>
                <c:pt idx="27235">
                  <c:v>4096</c:v>
                </c:pt>
                <c:pt idx="27236">
                  <c:v>4096</c:v>
                </c:pt>
                <c:pt idx="27237">
                  <c:v>4096</c:v>
                </c:pt>
                <c:pt idx="27238">
                  <c:v>4096</c:v>
                </c:pt>
                <c:pt idx="27239">
                  <c:v>12288</c:v>
                </c:pt>
                <c:pt idx="27240">
                  <c:v>4096</c:v>
                </c:pt>
                <c:pt idx="27241">
                  <c:v>4096</c:v>
                </c:pt>
                <c:pt idx="27242">
                  <c:v>4096</c:v>
                </c:pt>
                <c:pt idx="27243">
                  <c:v>8192</c:v>
                </c:pt>
                <c:pt idx="27244">
                  <c:v>8192</c:v>
                </c:pt>
                <c:pt idx="27245">
                  <c:v>8192</c:v>
                </c:pt>
                <c:pt idx="27246">
                  <c:v>8192</c:v>
                </c:pt>
                <c:pt idx="27247">
                  <c:v>8192</c:v>
                </c:pt>
                <c:pt idx="27248">
                  <c:v>8192</c:v>
                </c:pt>
                <c:pt idx="27249">
                  <c:v>8192</c:v>
                </c:pt>
                <c:pt idx="27250">
                  <c:v>8192</c:v>
                </c:pt>
                <c:pt idx="27251">
                  <c:v>4096</c:v>
                </c:pt>
                <c:pt idx="27252">
                  <c:v>4096</c:v>
                </c:pt>
                <c:pt idx="27253">
                  <c:v>4096</c:v>
                </c:pt>
                <c:pt idx="27254">
                  <c:v>4096</c:v>
                </c:pt>
                <c:pt idx="27255">
                  <c:v>4096</c:v>
                </c:pt>
                <c:pt idx="27256">
                  <c:v>8192</c:v>
                </c:pt>
                <c:pt idx="27257">
                  <c:v>8192</c:v>
                </c:pt>
                <c:pt idx="27258">
                  <c:v>8192</c:v>
                </c:pt>
                <c:pt idx="27259">
                  <c:v>114688</c:v>
                </c:pt>
                <c:pt idx="27260">
                  <c:v>8192</c:v>
                </c:pt>
                <c:pt idx="27261">
                  <c:v>12288</c:v>
                </c:pt>
                <c:pt idx="27262">
                  <c:v>12288</c:v>
                </c:pt>
                <c:pt idx="27263">
                  <c:v>12288</c:v>
                </c:pt>
                <c:pt idx="27264">
                  <c:v>12288</c:v>
                </c:pt>
                <c:pt idx="27265">
                  <c:v>8192</c:v>
                </c:pt>
                <c:pt idx="27266">
                  <c:v>4096</c:v>
                </c:pt>
                <c:pt idx="27267">
                  <c:v>24576</c:v>
                </c:pt>
                <c:pt idx="27268">
                  <c:v>8192</c:v>
                </c:pt>
                <c:pt idx="27269">
                  <c:v>4096</c:v>
                </c:pt>
                <c:pt idx="27270">
                  <c:v>8192</c:v>
                </c:pt>
                <c:pt idx="27271">
                  <c:v>16384</c:v>
                </c:pt>
                <c:pt idx="27272">
                  <c:v>8192</c:v>
                </c:pt>
                <c:pt idx="27273">
                  <c:v>8192</c:v>
                </c:pt>
                <c:pt idx="27274">
                  <c:v>8192</c:v>
                </c:pt>
                <c:pt idx="27275">
                  <c:v>8192</c:v>
                </c:pt>
                <c:pt idx="27276">
                  <c:v>8192</c:v>
                </c:pt>
                <c:pt idx="27277">
                  <c:v>4096</c:v>
                </c:pt>
                <c:pt idx="27278">
                  <c:v>8192</c:v>
                </c:pt>
                <c:pt idx="27279">
                  <c:v>8192</c:v>
                </c:pt>
                <c:pt idx="27280">
                  <c:v>8192</c:v>
                </c:pt>
                <c:pt idx="27281">
                  <c:v>8192</c:v>
                </c:pt>
                <c:pt idx="27282">
                  <c:v>8192</c:v>
                </c:pt>
                <c:pt idx="27283">
                  <c:v>8192</c:v>
                </c:pt>
                <c:pt idx="27284">
                  <c:v>4096</c:v>
                </c:pt>
                <c:pt idx="27285">
                  <c:v>4096</c:v>
                </c:pt>
                <c:pt idx="27286">
                  <c:v>4096</c:v>
                </c:pt>
                <c:pt idx="27287">
                  <c:v>4096</c:v>
                </c:pt>
                <c:pt idx="27288">
                  <c:v>4096</c:v>
                </c:pt>
                <c:pt idx="27289">
                  <c:v>12288</c:v>
                </c:pt>
                <c:pt idx="27290">
                  <c:v>4096</c:v>
                </c:pt>
                <c:pt idx="27291">
                  <c:v>4096</c:v>
                </c:pt>
                <c:pt idx="27292">
                  <c:v>4096</c:v>
                </c:pt>
                <c:pt idx="27293">
                  <c:v>4096</c:v>
                </c:pt>
                <c:pt idx="27294">
                  <c:v>4096</c:v>
                </c:pt>
                <c:pt idx="27295">
                  <c:v>8192</c:v>
                </c:pt>
                <c:pt idx="27296">
                  <c:v>8192</c:v>
                </c:pt>
                <c:pt idx="27297">
                  <c:v>8192</c:v>
                </c:pt>
                <c:pt idx="27298">
                  <c:v>8192</c:v>
                </c:pt>
                <c:pt idx="27299">
                  <c:v>8192</c:v>
                </c:pt>
                <c:pt idx="27300">
                  <c:v>4096</c:v>
                </c:pt>
                <c:pt idx="27301">
                  <c:v>4096</c:v>
                </c:pt>
                <c:pt idx="27302">
                  <c:v>4096</c:v>
                </c:pt>
                <c:pt idx="27303">
                  <c:v>4096</c:v>
                </c:pt>
                <c:pt idx="27304">
                  <c:v>4096</c:v>
                </c:pt>
                <c:pt idx="27305">
                  <c:v>8192</c:v>
                </c:pt>
                <c:pt idx="27306">
                  <c:v>8192</c:v>
                </c:pt>
                <c:pt idx="27307">
                  <c:v>8192</c:v>
                </c:pt>
                <c:pt idx="27308">
                  <c:v>8192</c:v>
                </c:pt>
                <c:pt idx="27309">
                  <c:v>20480</c:v>
                </c:pt>
                <c:pt idx="27310">
                  <c:v>20480</c:v>
                </c:pt>
                <c:pt idx="27311">
                  <c:v>16384</c:v>
                </c:pt>
                <c:pt idx="27312">
                  <c:v>16384</c:v>
                </c:pt>
                <c:pt idx="27313">
                  <c:v>4096</c:v>
                </c:pt>
                <c:pt idx="27314">
                  <c:v>4096</c:v>
                </c:pt>
                <c:pt idx="27315">
                  <c:v>16384</c:v>
                </c:pt>
                <c:pt idx="27316">
                  <c:v>16384</c:v>
                </c:pt>
                <c:pt idx="27317">
                  <c:v>4096</c:v>
                </c:pt>
                <c:pt idx="27318">
                  <c:v>4096</c:v>
                </c:pt>
                <c:pt idx="27319">
                  <c:v>20480</c:v>
                </c:pt>
                <c:pt idx="27320">
                  <c:v>16384</c:v>
                </c:pt>
                <c:pt idx="27321">
                  <c:v>4096</c:v>
                </c:pt>
                <c:pt idx="27322">
                  <c:v>16384</c:v>
                </c:pt>
                <c:pt idx="27323">
                  <c:v>4096</c:v>
                </c:pt>
                <c:pt idx="27324">
                  <c:v>20480</c:v>
                </c:pt>
                <c:pt idx="27325">
                  <c:v>16384</c:v>
                </c:pt>
                <c:pt idx="27326">
                  <c:v>8192</c:v>
                </c:pt>
                <c:pt idx="27327">
                  <c:v>4096</c:v>
                </c:pt>
                <c:pt idx="27328">
                  <c:v>4096</c:v>
                </c:pt>
                <c:pt idx="27329">
                  <c:v>16384</c:v>
                </c:pt>
                <c:pt idx="27330">
                  <c:v>8192</c:v>
                </c:pt>
                <c:pt idx="27331">
                  <c:v>4096</c:v>
                </c:pt>
                <c:pt idx="27332">
                  <c:v>4096</c:v>
                </c:pt>
                <c:pt idx="27333">
                  <c:v>8192</c:v>
                </c:pt>
                <c:pt idx="27334">
                  <c:v>4096</c:v>
                </c:pt>
                <c:pt idx="27335">
                  <c:v>8192</c:v>
                </c:pt>
                <c:pt idx="27336">
                  <c:v>4096</c:v>
                </c:pt>
                <c:pt idx="27337">
                  <c:v>8192</c:v>
                </c:pt>
                <c:pt idx="27338">
                  <c:v>8192</c:v>
                </c:pt>
                <c:pt idx="27339">
                  <c:v>8192</c:v>
                </c:pt>
                <c:pt idx="27340">
                  <c:v>8192</c:v>
                </c:pt>
                <c:pt idx="27341">
                  <c:v>4096</c:v>
                </c:pt>
                <c:pt idx="27342">
                  <c:v>4096</c:v>
                </c:pt>
                <c:pt idx="27343">
                  <c:v>4096</c:v>
                </c:pt>
                <c:pt idx="27344">
                  <c:v>4096</c:v>
                </c:pt>
                <c:pt idx="27345">
                  <c:v>4096</c:v>
                </c:pt>
                <c:pt idx="27346">
                  <c:v>8192</c:v>
                </c:pt>
                <c:pt idx="27347">
                  <c:v>8192</c:v>
                </c:pt>
                <c:pt idx="27348">
                  <c:v>8192</c:v>
                </c:pt>
                <c:pt idx="27349">
                  <c:v>8192</c:v>
                </c:pt>
                <c:pt idx="27350">
                  <c:v>8192</c:v>
                </c:pt>
                <c:pt idx="27351">
                  <c:v>4096</c:v>
                </c:pt>
                <c:pt idx="27352">
                  <c:v>4096</c:v>
                </c:pt>
                <c:pt idx="27353">
                  <c:v>4096</c:v>
                </c:pt>
                <c:pt idx="27354">
                  <c:v>4096</c:v>
                </c:pt>
                <c:pt idx="27355">
                  <c:v>8192</c:v>
                </c:pt>
                <c:pt idx="27356">
                  <c:v>8192</c:v>
                </c:pt>
                <c:pt idx="27357">
                  <c:v>8192</c:v>
                </c:pt>
                <c:pt idx="27358">
                  <c:v>8192</c:v>
                </c:pt>
                <c:pt idx="27359">
                  <c:v>8192</c:v>
                </c:pt>
                <c:pt idx="27360">
                  <c:v>8192</c:v>
                </c:pt>
                <c:pt idx="27361">
                  <c:v>8192</c:v>
                </c:pt>
                <c:pt idx="27362">
                  <c:v>8192</c:v>
                </c:pt>
                <c:pt idx="27363">
                  <c:v>8192</c:v>
                </c:pt>
                <c:pt idx="27364">
                  <c:v>8192</c:v>
                </c:pt>
                <c:pt idx="27365">
                  <c:v>8192</c:v>
                </c:pt>
                <c:pt idx="27366">
                  <c:v>8192</c:v>
                </c:pt>
                <c:pt idx="27367">
                  <c:v>8192</c:v>
                </c:pt>
                <c:pt idx="27368">
                  <c:v>16384</c:v>
                </c:pt>
                <c:pt idx="27369">
                  <c:v>8192</c:v>
                </c:pt>
                <c:pt idx="27370">
                  <c:v>8192</c:v>
                </c:pt>
                <c:pt idx="27371">
                  <c:v>8192</c:v>
                </c:pt>
                <c:pt idx="27372">
                  <c:v>8192</c:v>
                </c:pt>
                <c:pt idx="27373">
                  <c:v>4096</c:v>
                </c:pt>
                <c:pt idx="27374">
                  <c:v>8192</c:v>
                </c:pt>
                <c:pt idx="27375">
                  <c:v>4096</c:v>
                </c:pt>
                <c:pt idx="27376">
                  <c:v>20480</c:v>
                </c:pt>
                <c:pt idx="27377">
                  <c:v>4096</c:v>
                </c:pt>
                <c:pt idx="27378">
                  <c:v>8192</c:v>
                </c:pt>
                <c:pt idx="27379">
                  <c:v>8192</c:v>
                </c:pt>
                <c:pt idx="27380">
                  <c:v>8192</c:v>
                </c:pt>
                <c:pt idx="27381">
                  <c:v>8192</c:v>
                </c:pt>
                <c:pt idx="27382">
                  <c:v>8192</c:v>
                </c:pt>
                <c:pt idx="27383">
                  <c:v>4096</c:v>
                </c:pt>
                <c:pt idx="27384">
                  <c:v>8192</c:v>
                </c:pt>
                <c:pt idx="27385">
                  <c:v>8192</c:v>
                </c:pt>
                <c:pt idx="27386">
                  <c:v>8192</c:v>
                </c:pt>
                <c:pt idx="27387">
                  <c:v>8192</c:v>
                </c:pt>
                <c:pt idx="27388">
                  <c:v>8192</c:v>
                </c:pt>
                <c:pt idx="27389">
                  <c:v>4096</c:v>
                </c:pt>
                <c:pt idx="27390">
                  <c:v>4096</c:v>
                </c:pt>
                <c:pt idx="27391">
                  <c:v>4096</c:v>
                </c:pt>
                <c:pt idx="27392">
                  <c:v>4096</c:v>
                </c:pt>
                <c:pt idx="27393">
                  <c:v>16384</c:v>
                </c:pt>
                <c:pt idx="27394">
                  <c:v>4096</c:v>
                </c:pt>
                <c:pt idx="27395">
                  <c:v>8192</c:v>
                </c:pt>
                <c:pt idx="27396">
                  <c:v>8192</c:v>
                </c:pt>
                <c:pt idx="27397">
                  <c:v>8192</c:v>
                </c:pt>
                <c:pt idx="27398">
                  <c:v>8192</c:v>
                </c:pt>
                <c:pt idx="27399">
                  <c:v>8192</c:v>
                </c:pt>
                <c:pt idx="27400">
                  <c:v>8192</c:v>
                </c:pt>
                <c:pt idx="27401">
                  <c:v>8192</c:v>
                </c:pt>
                <c:pt idx="27402">
                  <c:v>8192</c:v>
                </c:pt>
                <c:pt idx="27403">
                  <c:v>8192</c:v>
                </c:pt>
                <c:pt idx="27404">
                  <c:v>8192</c:v>
                </c:pt>
                <c:pt idx="27405">
                  <c:v>8192</c:v>
                </c:pt>
                <c:pt idx="27406">
                  <c:v>4096</c:v>
                </c:pt>
                <c:pt idx="27407">
                  <c:v>8192</c:v>
                </c:pt>
                <c:pt idx="27408">
                  <c:v>8192</c:v>
                </c:pt>
                <c:pt idx="27409">
                  <c:v>8192</c:v>
                </c:pt>
                <c:pt idx="27410">
                  <c:v>8192</c:v>
                </c:pt>
                <c:pt idx="27411">
                  <c:v>8192</c:v>
                </c:pt>
                <c:pt idx="27412">
                  <c:v>8192</c:v>
                </c:pt>
                <c:pt idx="27413">
                  <c:v>8192</c:v>
                </c:pt>
                <c:pt idx="27414">
                  <c:v>8192</c:v>
                </c:pt>
                <c:pt idx="27415">
                  <c:v>8192</c:v>
                </c:pt>
                <c:pt idx="27416">
                  <c:v>8192</c:v>
                </c:pt>
                <c:pt idx="27417">
                  <c:v>8192</c:v>
                </c:pt>
                <c:pt idx="27418">
                  <c:v>4096</c:v>
                </c:pt>
                <c:pt idx="27419">
                  <c:v>4096</c:v>
                </c:pt>
                <c:pt idx="27420">
                  <c:v>4096</c:v>
                </c:pt>
                <c:pt idx="27421">
                  <c:v>4096</c:v>
                </c:pt>
                <c:pt idx="27422">
                  <c:v>8192</c:v>
                </c:pt>
                <c:pt idx="27423">
                  <c:v>8192</c:v>
                </c:pt>
                <c:pt idx="27424">
                  <c:v>12288</c:v>
                </c:pt>
                <c:pt idx="27425">
                  <c:v>12288</c:v>
                </c:pt>
                <c:pt idx="27426">
                  <c:v>12288</c:v>
                </c:pt>
                <c:pt idx="27427">
                  <c:v>12288</c:v>
                </c:pt>
                <c:pt idx="27428">
                  <c:v>8192</c:v>
                </c:pt>
                <c:pt idx="27429">
                  <c:v>8192</c:v>
                </c:pt>
                <c:pt idx="27430">
                  <c:v>8192</c:v>
                </c:pt>
                <c:pt idx="27431">
                  <c:v>8192</c:v>
                </c:pt>
                <c:pt idx="27432">
                  <c:v>8192</c:v>
                </c:pt>
                <c:pt idx="27433">
                  <c:v>8192</c:v>
                </c:pt>
                <c:pt idx="27434">
                  <c:v>8192</c:v>
                </c:pt>
                <c:pt idx="27435">
                  <c:v>8192</c:v>
                </c:pt>
                <c:pt idx="27436">
                  <c:v>8192</c:v>
                </c:pt>
                <c:pt idx="27437">
                  <c:v>8192</c:v>
                </c:pt>
                <c:pt idx="27438">
                  <c:v>8192</c:v>
                </c:pt>
                <c:pt idx="27439">
                  <c:v>8192</c:v>
                </c:pt>
                <c:pt idx="27440">
                  <c:v>8192</c:v>
                </c:pt>
                <c:pt idx="27441">
                  <c:v>4096</c:v>
                </c:pt>
                <c:pt idx="27442">
                  <c:v>4096</c:v>
                </c:pt>
                <c:pt idx="27443">
                  <c:v>4096</c:v>
                </c:pt>
                <c:pt idx="27444">
                  <c:v>4096</c:v>
                </c:pt>
                <c:pt idx="27445">
                  <c:v>8192</c:v>
                </c:pt>
                <c:pt idx="27446">
                  <c:v>4096</c:v>
                </c:pt>
                <c:pt idx="27447">
                  <c:v>4096</c:v>
                </c:pt>
                <c:pt idx="27448">
                  <c:v>4096</c:v>
                </c:pt>
                <c:pt idx="27449">
                  <c:v>4096</c:v>
                </c:pt>
                <c:pt idx="27450">
                  <c:v>4096</c:v>
                </c:pt>
                <c:pt idx="27451">
                  <c:v>4096</c:v>
                </c:pt>
                <c:pt idx="27452">
                  <c:v>4096</c:v>
                </c:pt>
                <c:pt idx="27453">
                  <c:v>4096</c:v>
                </c:pt>
                <c:pt idx="27454">
                  <c:v>4096</c:v>
                </c:pt>
                <c:pt idx="27455">
                  <c:v>8192</c:v>
                </c:pt>
                <c:pt idx="27456">
                  <c:v>8192</c:v>
                </c:pt>
                <c:pt idx="27457">
                  <c:v>8192</c:v>
                </c:pt>
                <c:pt idx="27458">
                  <c:v>8192</c:v>
                </c:pt>
                <c:pt idx="27459">
                  <c:v>8192</c:v>
                </c:pt>
                <c:pt idx="27460">
                  <c:v>4096</c:v>
                </c:pt>
                <c:pt idx="27461">
                  <c:v>8192</c:v>
                </c:pt>
                <c:pt idx="27462">
                  <c:v>8192</c:v>
                </c:pt>
                <c:pt idx="27463">
                  <c:v>8192</c:v>
                </c:pt>
                <c:pt idx="27464">
                  <c:v>8192</c:v>
                </c:pt>
                <c:pt idx="27465">
                  <c:v>12288</c:v>
                </c:pt>
                <c:pt idx="27466">
                  <c:v>8192</c:v>
                </c:pt>
                <c:pt idx="27467">
                  <c:v>8192</c:v>
                </c:pt>
                <c:pt idx="27468">
                  <c:v>4096</c:v>
                </c:pt>
                <c:pt idx="27469">
                  <c:v>4096</c:v>
                </c:pt>
                <c:pt idx="27470">
                  <c:v>4096</c:v>
                </c:pt>
                <c:pt idx="27471">
                  <c:v>4096</c:v>
                </c:pt>
                <c:pt idx="27472">
                  <c:v>4096</c:v>
                </c:pt>
                <c:pt idx="27473">
                  <c:v>4096</c:v>
                </c:pt>
                <c:pt idx="27474">
                  <c:v>8192</c:v>
                </c:pt>
                <c:pt idx="27475">
                  <c:v>8192</c:v>
                </c:pt>
                <c:pt idx="27476">
                  <c:v>12288</c:v>
                </c:pt>
                <c:pt idx="27477">
                  <c:v>8192</c:v>
                </c:pt>
                <c:pt idx="27478">
                  <c:v>12288</c:v>
                </c:pt>
                <c:pt idx="27479">
                  <c:v>8192</c:v>
                </c:pt>
                <c:pt idx="27480">
                  <c:v>8192</c:v>
                </c:pt>
                <c:pt idx="27481">
                  <c:v>12288</c:v>
                </c:pt>
                <c:pt idx="27482">
                  <c:v>12288</c:v>
                </c:pt>
                <c:pt idx="27483">
                  <c:v>8192</c:v>
                </c:pt>
                <c:pt idx="27484">
                  <c:v>8192</c:v>
                </c:pt>
                <c:pt idx="27485">
                  <c:v>12288</c:v>
                </c:pt>
                <c:pt idx="27486">
                  <c:v>12288</c:v>
                </c:pt>
                <c:pt idx="27487">
                  <c:v>8192</c:v>
                </c:pt>
                <c:pt idx="27488">
                  <c:v>12288</c:v>
                </c:pt>
                <c:pt idx="27489">
                  <c:v>8192</c:v>
                </c:pt>
                <c:pt idx="27490">
                  <c:v>12288</c:v>
                </c:pt>
                <c:pt idx="27491">
                  <c:v>8192</c:v>
                </c:pt>
                <c:pt idx="27492">
                  <c:v>8192</c:v>
                </c:pt>
                <c:pt idx="27493">
                  <c:v>8192</c:v>
                </c:pt>
                <c:pt idx="27494">
                  <c:v>8192</c:v>
                </c:pt>
                <c:pt idx="27495">
                  <c:v>8192</c:v>
                </c:pt>
                <c:pt idx="27496">
                  <c:v>4096</c:v>
                </c:pt>
                <c:pt idx="27497">
                  <c:v>8192</c:v>
                </c:pt>
                <c:pt idx="27498">
                  <c:v>12288</c:v>
                </c:pt>
                <c:pt idx="27499">
                  <c:v>12288</c:v>
                </c:pt>
                <c:pt idx="27500">
                  <c:v>12288</c:v>
                </c:pt>
                <c:pt idx="27501">
                  <c:v>12288</c:v>
                </c:pt>
                <c:pt idx="27502">
                  <c:v>8192</c:v>
                </c:pt>
                <c:pt idx="27503">
                  <c:v>12288</c:v>
                </c:pt>
                <c:pt idx="27504">
                  <c:v>12288</c:v>
                </c:pt>
                <c:pt idx="27505">
                  <c:v>8192</c:v>
                </c:pt>
                <c:pt idx="27506">
                  <c:v>8192</c:v>
                </c:pt>
                <c:pt idx="27507">
                  <c:v>8192</c:v>
                </c:pt>
                <c:pt idx="27508">
                  <c:v>8192</c:v>
                </c:pt>
                <c:pt idx="27509">
                  <c:v>8192</c:v>
                </c:pt>
                <c:pt idx="27510">
                  <c:v>4096</c:v>
                </c:pt>
                <c:pt idx="27511">
                  <c:v>4096</c:v>
                </c:pt>
                <c:pt idx="27512">
                  <c:v>4096</c:v>
                </c:pt>
                <c:pt idx="27513">
                  <c:v>4096</c:v>
                </c:pt>
                <c:pt idx="27514">
                  <c:v>12288</c:v>
                </c:pt>
                <c:pt idx="27515">
                  <c:v>8192</c:v>
                </c:pt>
                <c:pt idx="27516">
                  <c:v>8192</c:v>
                </c:pt>
                <c:pt idx="27517">
                  <c:v>8192</c:v>
                </c:pt>
                <c:pt idx="27518">
                  <c:v>8192</c:v>
                </c:pt>
                <c:pt idx="27519">
                  <c:v>8192</c:v>
                </c:pt>
                <c:pt idx="27520">
                  <c:v>8192</c:v>
                </c:pt>
                <c:pt idx="27521">
                  <c:v>8192</c:v>
                </c:pt>
                <c:pt idx="27522">
                  <c:v>8192</c:v>
                </c:pt>
                <c:pt idx="27523">
                  <c:v>8192</c:v>
                </c:pt>
                <c:pt idx="27524">
                  <c:v>4096</c:v>
                </c:pt>
                <c:pt idx="27525">
                  <c:v>8192</c:v>
                </c:pt>
                <c:pt idx="27526">
                  <c:v>8192</c:v>
                </c:pt>
                <c:pt idx="27527">
                  <c:v>8192</c:v>
                </c:pt>
                <c:pt idx="27528">
                  <c:v>8192</c:v>
                </c:pt>
                <c:pt idx="27529">
                  <c:v>8192</c:v>
                </c:pt>
                <c:pt idx="27530">
                  <c:v>8192</c:v>
                </c:pt>
                <c:pt idx="27531">
                  <c:v>8192</c:v>
                </c:pt>
                <c:pt idx="27532">
                  <c:v>8192</c:v>
                </c:pt>
                <c:pt idx="27533">
                  <c:v>8192</c:v>
                </c:pt>
                <c:pt idx="27534">
                  <c:v>8192</c:v>
                </c:pt>
                <c:pt idx="27535">
                  <c:v>8192</c:v>
                </c:pt>
                <c:pt idx="27536">
                  <c:v>8192</c:v>
                </c:pt>
                <c:pt idx="27537">
                  <c:v>8192</c:v>
                </c:pt>
                <c:pt idx="27538">
                  <c:v>8192</c:v>
                </c:pt>
                <c:pt idx="27539">
                  <c:v>8192</c:v>
                </c:pt>
                <c:pt idx="27540">
                  <c:v>8192</c:v>
                </c:pt>
                <c:pt idx="27541">
                  <c:v>8192</c:v>
                </c:pt>
                <c:pt idx="27542">
                  <c:v>8192</c:v>
                </c:pt>
                <c:pt idx="27543">
                  <c:v>8192</c:v>
                </c:pt>
                <c:pt idx="27544">
                  <c:v>8192</c:v>
                </c:pt>
                <c:pt idx="27545">
                  <c:v>8192</c:v>
                </c:pt>
                <c:pt idx="27546">
                  <c:v>8192</c:v>
                </c:pt>
                <c:pt idx="27547">
                  <c:v>8192</c:v>
                </c:pt>
                <c:pt idx="27548">
                  <c:v>8192</c:v>
                </c:pt>
                <c:pt idx="27549">
                  <c:v>8192</c:v>
                </c:pt>
                <c:pt idx="27550">
                  <c:v>8192</c:v>
                </c:pt>
                <c:pt idx="27551">
                  <c:v>8192</c:v>
                </c:pt>
                <c:pt idx="27552">
                  <c:v>8192</c:v>
                </c:pt>
                <c:pt idx="27553">
                  <c:v>8192</c:v>
                </c:pt>
                <c:pt idx="27554">
                  <c:v>8192</c:v>
                </c:pt>
                <c:pt idx="27555">
                  <c:v>8192</c:v>
                </c:pt>
                <c:pt idx="27556">
                  <c:v>8192</c:v>
                </c:pt>
                <c:pt idx="27557">
                  <c:v>4096</c:v>
                </c:pt>
                <c:pt idx="27558">
                  <c:v>4096</c:v>
                </c:pt>
                <c:pt idx="27559">
                  <c:v>4096</c:v>
                </c:pt>
                <c:pt idx="27560">
                  <c:v>4096</c:v>
                </c:pt>
                <c:pt idx="27561">
                  <c:v>4096</c:v>
                </c:pt>
                <c:pt idx="27562">
                  <c:v>4096</c:v>
                </c:pt>
                <c:pt idx="27563">
                  <c:v>4096</c:v>
                </c:pt>
                <c:pt idx="27564">
                  <c:v>4096</c:v>
                </c:pt>
                <c:pt idx="27565">
                  <c:v>8192</c:v>
                </c:pt>
                <c:pt idx="27566">
                  <c:v>8192</c:v>
                </c:pt>
                <c:pt idx="27567">
                  <c:v>8192</c:v>
                </c:pt>
                <c:pt idx="27568">
                  <c:v>8192</c:v>
                </c:pt>
                <c:pt idx="27569">
                  <c:v>8192</c:v>
                </c:pt>
                <c:pt idx="27570">
                  <c:v>8192</c:v>
                </c:pt>
                <c:pt idx="27571">
                  <c:v>8192</c:v>
                </c:pt>
                <c:pt idx="27572">
                  <c:v>8192</c:v>
                </c:pt>
                <c:pt idx="27573">
                  <c:v>8192</c:v>
                </c:pt>
                <c:pt idx="27574">
                  <c:v>8192</c:v>
                </c:pt>
                <c:pt idx="27575">
                  <c:v>8192</c:v>
                </c:pt>
                <c:pt idx="27576">
                  <c:v>8192</c:v>
                </c:pt>
                <c:pt idx="27577">
                  <c:v>8192</c:v>
                </c:pt>
                <c:pt idx="27578">
                  <c:v>8192</c:v>
                </c:pt>
                <c:pt idx="27579">
                  <c:v>8192</c:v>
                </c:pt>
                <c:pt idx="27580">
                  <c:v>8192</c:v>
                </c:pt>
                <c:pt idx="27581">
                  <c:v>8192</c:v>
                </c:pt>
                <c:pt idx="27582">
                  <c:v>4096</c:v>
                </c:pt>
                <c:pt idx="27583">
                  <c:v>8192</c:v>
                </c:pt>
                <c:pt idx="27584">
                  <c:v>8192</c:v>
                </c:pt>
                <c:pt idx="27585">
                  <c:v>8192</c:v>
                </c:pt>
                <c:pt idx="27586">
                  <c:v>8192</c:v>
                </c:pt>
                <c:pt idx="27587">
                  <c:v>8192</c:v>
                </c:pt>
                <c:pt idx="27588">
                  <c:v>8192</c:v>
                </c:pt>
                <c:pt idx="27589">
                  <c:v>8192</c:v>
                </c:pt>
                <c:pt idx="27590">
                  <c:v>8192</c:v>
                </c:pt>
                <c:pt idx="27591">
                  <c:v>8192</c:v>
                </c:pt>
                <c:pt idx="27592">
                  <c:v>8192</c:v>
                </c:pt>
                <c:pt idx="27593">
                  <c:v>8192</c:v>
                </c:pt>
                <c:pt idx="27594">
                  <c:v>8192</c:v>
                </c:pt>
                <c:pt idx="27595">
                  <c:v>8192</c:v>
                </c:pt>
                <c:pt idx="27596">
                  <c:v>8192</c:v>
                </c:pt>
                <c:pt idx="27597">
                  <c:v>4096</c:v>
                </c:pt>
                <c:pt idx="27598">
                  <c:v>8192</c:v>
                </c:pt>
                <c:pt idx="27599">
                  <c:v>8192</c:v>
                </c:pt>
                <c:pt idx="27600">
                  <c:v>8192</c:v>
                </c:pt>
                <c:pt idx="27601">
                  <c:v>8192</c:v>
                </c:pt>
                <c:pt idx="27602">
                  <c:v>8192</c:v>
                </c:pt>
                <c:pt idx="27603">
                  <c:v>8192</c:v>
                </c:pt>
                <c:pt idx="27604">
                  <c:v>8192</c:v>
                </c:pt>
                <c:pt idx="27605">
                  <c:v>8192</c:v>
                </c:pt>
                <c:pt idx="27606">
                  <c:v>8192</c:v>
                </c:pt>
                <c:pt idx="27607">
                  <c:v>8192</c:v>
                </c:pt>
                <c:pt idx="27608">
                  <c:v>8192</c:v>
                </c:pt>
                <c:pt idx="27609">
                  <c:v>8192</c:v>
                </c:pt>
                <c:pt idx="27610">
                  <c:v>4096</c:v>
                </c:pt>
                <c:pt idx="27611">
                  <c:v>4096</c:v>
                </c:pt>
                <c:pt idx="27612">
                  <c:v>4096</c:v>
                </c:pt>
                <c:pt idx="27613">
                  <c:v>4096</c:v>
                </c:pt>
                <c:pt idx="27614">
                  <c:v>8192</c:v>
                </c:pt>
                <c:pt idx="27615">
                  <c:v>8192</c:v>
                </c:pt>
                <c:pt idx="27616">
                  <c:v>8192</c:v>
                </c:pt>
                <c:pt idx="27617">
                  <c:v>8192</c:v>
                </c:pt>
                <c:pt idx="27618">
                  <c:v>8192</c:v>
                </c:pt>
                <c:pt idx="27619">
                  <c:v>8192</c:v>
                </c:pt>
                <c:pt idx="27620">
                  <c:v>8192</c:v>
                </c:pt>
                <c:pt idx="27621">
                  <c:v>8192</c:v>
                </c:pt>
                <c:pt idx="27622">
                  <c:v>8192</c:v>
                </c:pt>
                <c:pt idx="27623">
                  <c:v>8192</c:v>
                </c:pt>
                <c:pt idx="27624">
                  <c:v>8192</c:v>
                </c:pt>
                <c:pt idx="27625">
                  <c:v>8192</c:v>
                </c:pt>
                <c:pt idx="27626">
                  <c:v>8192</c:v>
                </c:pt>
                <c:pt idx="27627">
                  <c:v>4096</c:v>
                </c:pt>
                <c:pt idx="27628">
                  <c:v>8192</c:v>
                </c:pt>
                <c:pt idx="27629">
                  <c:v>12288</c:v>
                </c:pt>
                <c:pt idx="27630">
                  <c:v>12288</c:v>
                </c:pt>
                <c:pt idx="27631">
                  <c:v>12288</c:v>
                </c:pt>
                <c:pt idx="27632">
                  <c:v>12288</c:v>
                </c:pt>
                <c:pt idx="27633">
                  <c:v>4096</c:v>
                </c:pt>
                <c:pt idx="27634">
                  <c:v>4096</c:v>
                </c:pt>
                <c:pt idx="27635">
                  <c:v>4096</c:v>
                </c:pt>
                <c:pt idx="27636">
                  <c:v>4096</c:v>
                </c:pt>
                <c:pt idx="27637">
                  <c:v>8192</c:v>
                </c:pt>
                <c:pt idx="27638">
                  <c:v>8192</c:v>
                </c:pt>
                <c:pt idx="27639">
                  <c:v>8192</c:v>
                </c:pt>
                <c:pt idx="27640">
                  <c:v>8192</c:v>
                </c:pt>
                <c:pt idx="27641">
                  <c:v>8192</c:v>
                </c:pt>
                <c:pt idx="27642">
                  <c:v>8192</c:v>
                </c:pt>
                <c:pt idx="27643">
                  <c:v>8192</c:v>
                </c:pt>
                <c:pt idx="27644">
                  <c:v>8192</c:v>
                </c:pt>
                <c:pt idx="27645">
                  <c:v>8192</c:v>
                </c:pt>
                <c:pt idx="27646">
                  <c:v>8192</c:v>
                </c:pt>
                <c:pt idx="27647">
                  <c:v>8192</c:v>
                </c:pt>
                <c:pt idx="27648">
                  <c:v>8192</c:v>
                </c:pt>
                <c:pt idx="27649">
                  <c:v>8192</c:v>
                </c:pt>
                <c:pt idx="27650">
                  <c:v>8192</c:v>
                </c:pt>
                <c:pt idx="27651">
                  <c:v>8192</c:v>
                </c:pt>
                <c:pt idx="27652">
                  <c:v>4096</c:v>
                </c:pt>
                <c:pt idx="27653">
                  <c:v>12288</c:v>
                </c:pt>
                <c:pt idx="27654">
                  <c:v>8192</c:v>
                </c:pt>
                <c:pt idx="27655">
                  <c:v>4096</c:v>
                </c:pt>
                <c:pt idx="27656">
                  <c:v>4096</c:v>
                </c:pt>
                <c:pt idx="27657">
                  <c:v>4096</c:v>
                </c:pt>
                <c:pt idx="27658">
                  <c:v>4096</c:v>
                </c:pt>
                <c:pt idx="27659">
                  <c:v>8192</c:v>
                </c:pt>
                <c:pt idx="27660">
                  <c:v>8192</c:v>
                </c:pt>
                <c:pt idx="27661">
                  <c:v>8192</c:v>
                </c:pt>
                <c:pt idx="27662">
                  <c:v>8192</c:v>
                </c:pt>
                <c:pt idx="27663">
                  <c:v>8192</c:v>
                </c:pt>
                <c:pt idx="27664">
                  <c:v>8192</c:v>
                </c:pt>
                <c:pt idx="27665">
                  <c:v>12288</c:v>
                </c:pt>
                <c:pt idx="27666">
                  <c:v>8192</c:v>
                </c:pt>
                <c:pt idx="27667">
                  <c:v>8192</c:v>
                </c:pt>
                <c:pt idx="27668">
                  <c:v>12288</c:v>
                </c:pt>
                <c:pt idx="27669">
                  <c:v>12288</c:v>
                </c:pt>
                <c:pt idx="27670">
                  <c:v>8192</c:v>
                </c:pt>
                <c:pt idx="27671">
                  <c:v>8192</c:v>
                </c:pt>
                <c:pt idx="27672">
                  <c:v>12288</c:v>
                </c:pt>
                <c:pt idx="27673">
                  <c:v>8192</c:v>
                </c:pt>
                <c:pt idx="27674">
                  <c:v>8192</c:v>
                </c:pt>
                <c:pt idx="27675">
                  <c:v>8192</c:v>
                </c:pt>
                <c:pt idx="27676">
                  <c:v>8192</c:v>
                </c:pt>
                <c:pt idx="27677">
                  <c:v>8192</c:v>
                </c:pt>
                <c:pt idx="27678">
                  <c:v>8192</c:v>
                </c:pt>
                <c:pt idx="27679">
                  <c:v>8192</c:v>
                </c:pt>
                <c:pt idx="27680">
                  <c:v>8192</c:v>
                </c:pt>
                <c:pt idx="27681">
                  <c:v>4096</c:v>
                </c:pt>
                <c:pt idx="27682">
                  <c:v>8192</c:v>
                </c:pt>
                <c:pt idx="27683">
                  <c:v>8192</c:v>
                </c:pt>
                <c:pt idx="27684">
                  <c:v>8192</c:v>
                </c:pt>
                <c:pt idx="27685">
                  <c:v>8192</c:v>
                </c:pt>
                <c:pt idx="27686">
                  <c:v>8192</c:v>
                </c:pt>
                <c:pt idx="27687">
                  <c:v>8192</c:v>
                </c:pt>
                <c:pt idx="27688">
                  <c:v>4096</c:v>
                </c:pt>
                <c:pt idx="27689">
                  <c:v>4096</c:v>
                </c:pt>
                <c:pt idx="27690">
                  <c:v>4096</c:v>
                </c:pt>
                <c:pt idx="27691">
                  <c:v>4096</c:v>
                </c:pt>
                <c:pt idx="27692">
                  <c:v>8192</c:v>
                </c:pt>
                <c:pt idx="27693">
                  <c:v>8192</c:v>
                </c:pt>
                <c:pt idx="27694">
                  <c:v>8192</c:v>
                </c:pt>
                <c:pt idx="27695">
                  <c:v>8192</c:v>
                </c:pt>
                <c:pt idx="27696">
                  <c:v>8192</c:v>
                </c:pt>
                <c:pt idx="27697">
                  <c:v>8192</c:v>
                </c:pt>
                <c:pt idx="27698">
                  <c:v>8192</c:v>
                </c:pt>
                <c:pt idx="27699">
                  <c:v>8192</c:v>
                </c:pt>
                <c:pt idx="27700">
                  <c:v>8192</c:v>
                </c:pt>
                <c:pt idx="27701">
                  <c:v>8192</c:v>
                </c:pt>
                <c:pt idx="27702">
                  <c:v>8192</c:v>
                </c:pt>
                <c:pt idx="27703">
                  <c:v>8192</c:v>
                </c:pt>
                <c:pt idx="27704">
                  <c:v>8192</c:v>
                </c:pt>
                <c:pt idx="27705">
                  <c:v>12288</c:v>
                </c:pt>
                <c:pt idx="27706">
                  <c:v>4096</c:v>
                </c:pt>
                <c:pt idx="27707">
                  <c:v>8192</c:v>
                </c:pt>
                <c:pt idx="27708">
                  <c:v>4096</c:v>
                </c:pt>
                <c:pt idx="27709">
                  <c:v>8192</c:v>
                </c:pt>
                <c:pt idx="27710">
                  <c:v>4096</c:v>
                </c:pt>
                <c:pt idx="27711">
                  <c:v>8192</c:v>
                </c:pt>
                <c:pt idx="27712">
                  <c:v>4096</c:v>
                </c:pt>
                <c:pt idx="27713">
                  <c:v>8192</c:v>
                </c:pt>
                <c:pt idx="27714">
                  <c:v>8192</c:v>
                </c:pt>
                <c:pt idx="27715">
                  <c:v>8192</c:v>
                </c:pt>
                <c:pt idx="27716">
                  <c:v>8192</c:v>
                </c:pt>
                <c:pt idx="27717">
                  <c:v>8192</c:v>
                </c:pt>
                <c:pt idx="27718">
                  <c:v>4096</c:v>
                </c:pt>
                <c:pt idx="27719">
                  <c:v>4096</c:v>
                </c:pt>
                <c:pt idx="27720">
                  <c:v>8192</c:v>
                </c:pt>
                <c:pt idx="27721">
                  <c:v>8192</c:v>
                </c:pt>
                <c:pt idx="27722">
                  <c:v>12288</c:v>
                </c:pt>
                <c:pt idx="27723">
                  <c:v>12288</c:v>
                </c:pt>
                <c:pt idx="27724">
                  <c:v>4096</c:v>
                </c:pt>
                <c:pt idx="27725">
                  <c:v>4096</c:v>
                </c:pt>
                <c:pt idx="27726">
                  <c:v>8192</c:v>
                </c:pt>
                <c:pt idx="27727">
                  <c:v>8192</c:v>
                </c:pt>
                <c:pt idx="27728">
                  <c:v>4096</c:v>
                </c:pt>
                <c:pt idx="27729">
                  <c:v>4096</c:v>
                </c:pt>
                <c:pt idx="27730">
                  <c:v>4096</c:v>
                </c:pt>
                <c:pt idx="27731">
                  <c:v>4096</c:v>
                </c:pt>
                <c:pt idx="27732">
                  <c:v>4096</c:v>
                </c:pt>
                <c:pt idx="27733">
                  <c:v>8192</c:v>
                </c:pt>
                <c:pt idx="27734">
                  <c:v>12288</c:v>
                </c:pt>
                <c:pt idx="27735">
                  <c:v>4096</c:v>
                </c:pt>
                <c:pt idx="27736">
                  <c:v>8192</c:v>
                </c:pt>
                <c:pt idx="27737">
                  <c:v>4096</c:v>
                </c:pt>
                <c:pt idx="27738">
                  <c:v>4096</c:v>
                </c:pt>
                <c:pt idx="27739">
                  <c:v>4096</c:v>
                </c:pt>
                <c:pt idx="27740">
                  <c:v>8192</c:v>
                </c:pt>
                <c:pt idx="27741">
                  <c:v>12288</c:v>
                </c:pt>
                <c:pt idx="27742">
                  <c:v>4096</c:v>
                </c:pt>
                <c:pt idx="27743">
                  <c:v>4096</c:v>
                </c:pt>
                <c:pt idx="27744">
                  <c:v>4096</c:v>
                </c:pt>
                <c:pt idx="27745">
                  <c:v>8192</c:v>
                </c:pt>
                <c:pt idx="27746">
                  <c:v>4096</c:v>
                </c:pt>
                <c:pt idx="27747">
                  <c:v>4096</c:v>
                </c:pt>
                <c:pt idx="27748">
                  <c:v>4096</c:v>
                </c:pt>
                <c:pt idx="27749">
                  <c:v>4096</c:v>
                </c:pt>
                <c:pt idx="27750">
                  <c:v>8192</c:v>
                </c:pt>
                <c:pt idx="27751">
                  <c:v>4096</c:v>
                </c:pt>
                <c:pt idx="27752">
                  <c:v>8192</c:v>
                </c:pt>
                <c:pt idx="27753">
                  <c:v>4096</c:v>
                </c:pt>
                <c:pt idx="27754">
                  <c:v>4096</c:v>
                </c:pt>
                <c:pt idx="27755">
                  <c:v>4096</c:v>
                </c:pt>
                <c:pt idx="27756">
                  <c:v>4096</c:v>
                </c:pt>
                <c:pt idx="27757">
                  <c:v>4096</c:v>
                </c:pt>
                <c:pt idx="27758">
                  <c:v>4096</c:v>
                </c:pt>
                <c:pt idx="27759">
                  <c:v>4096</c:v>
                </c:pt>
                <c:pt idx="27760">
                  <c:v>8192</c:v>
                </c:pt>
                <c:pt idx="27761">
                  <c:v>8192</c:v>
                </c:pt>
                <c:pt idx="27762">
                  <c:v>4096</c:v>
                </c:pt>
                <c:pt idx="27763">
                  <c:v>4096</c:v>
                </c:pt>
                <c:pt idx="27764">
                  <c:v>4096</c:v>
                </c:pt>
                <c:pt idx="27765">
                  <c:v>4096</c:v>
                </c:pt>
                <c:pt idx="27766">
                  <c:v>12288</c:v>
                </c:pt>
                <c:pt idx="27767">
                  <c:v>12288</c:v>
                </c:pt>
                <c:pt idx="27768">
                  <c:v>4096</c:v>
                </c:pt>
                <c:pt idx="27769">
                  <c:v>4096</c:v>
                </c:pt>
                <c:pt idx="27770">
                  <c:v>12288</c:v>
                </c:pt>
                <c:pt idx="27771">
                  <c:v>12288</c:v>
                </c:pt>
                <c:pt idx="27772">
                  <c:v>4096</c:v>
                </c:pt>
                <c:pt idx="27773">
                  <c:v>4096</c:v>
                </c:pt>
                <c:pt idx="27774">
                  <c:v>4096</c:v>
                </c:pt>
                <c:pt idx="27775">
                  <c:v>8192</c:v>
                </c:pt>
                <c:pt idx="27776">
                  <c:v>4096</c:v>
                </c:pt>
                <c:pt idx="27777">
                  <c:v>4096</c:v>
                </c:pt>
                <c:pt idx="27778">
                  <c:v>12288</c:v>
                </c:pt>
                <c:pt idx="27779">
                  <c:v>4096</c:v>
                </c:pt>
                <c:pt idx="27780">
                  <c:v>12288</c:v>
                </c:pt>
                <c:pt idx="27781">
                  <c:v>4096</c:v>
                </c:pt>
                <c:pt idx="27782">
                  <c:v>4096</c:v>
                </c:pt>
                <c:pt idx="27783">
                  <c:v>8192</c:v>
                </c:pt>
                <c:pt idx="27784">
                  <c:v>4096</c:v>
                </c:pt>
                <c:pt idx="27785">
                  <c:v>4096</c:v>
                </c:pt>
                <c:pt idx="27786">
                  <c:v>12288</c:v>
                </c:pt>
                <c:pt idx="27787">
                  <c:v>8192</c:v>
                </c:pt>
                <c:pt idx="27788">
                  <c:v>4096</c:v>
                </c:pt>
                <c:pt idx="27789">
                  <c:v>12288</c:v>
                </c:pt>
                <c:pt idx="27790">
                  <c:v>4096</c:v>
                </c:pt>
                <c:pt idx="27791">
                  <c:v>8192</c:v>
                </c:pt>
                <c:pt idx="27792">
                  <c:v>8192</c:v>
                </c:pt>
                <c:pt idx="27793">
                  <c:v>8192</c:v>
                </c:pt>
                <c:pt idx="27794">
                  <c:v>8192</c:v>
                </c:pt>
                <c:pt idx="27795">
                  <c:v>8192</c:v>
                </c:pt>
                <c:pt idx="27796">
                  <c:v>8192</c:v>
                </c:pt>
                <c:pt idx="27797">
                  <c:v>4096</c:v>
                </c:pt>
                <c:pt idx="27798">
                  <c:v>4096</c:v>
                </c:pt>
                <c:pt idx="27799">
                  <c:v>8192</c:v>
                </c:pt>
                <c:pt idx="27800">
                  <c:v>4096</c:v>
                </c:pt>
                <c:pt idx="27801">
                  <c:v>8192</c:v>
                </c:pt>
                <c:pt idx="27802">
                  <c:v>8192</c:v>
                </c:pt>
                <c:pt idx="27803">
                  <c:v>8192</c:v>
                </c:pt>
                <c:pt idx="27804">
                  <c:v>8192</c:v>
                </c:pt>
                <c:pt idx="27805">
                  <c:v>12288</c:v>
                </c:pt>
                <c:pt idx="27806">
                  <c:v>12288</c:v>
                </c:pt>
                <c:pt idx="27807">
                  <c:v>12288</c:v>
                </c:pt>
                <c:pt idx="27808">
                  <c:v>12288</c:v>
                </c:pt>
                <c:pt idx="27809">
                  <c:v>8192</c:v>
                </c:pt>
                <c:pt idx="27810">
                  <c:v>8192</c:v>
                </c:pt>
                <c:pt idx="27811">
                  <c:v>8192</c:v>
                </c:pt>
                <c:pt idx="27812">
                  <c:v>8192</c:v>
                </c:pt>
                <c:pt idx="27813">
                  <c:v>8192</c:v>
                </c:pt>
                <c:pt idx="27814">
                  <c:v>8192</c:v>
                </c:pt>
                <c:pt idx="27815">
                  <c:v>8192</c:v>
                </c:pt>
                <c:pt idx="27816">
                  <c:v>4096</c:v>
                </c:pt>
                <c:pt idx="27817">
                  <c:v>12288</c:v>
                </c:pt>
                <c:pt idx="27818">
                  <c:v>4096</c:v>
                </c:pt>
                <c:pt idx="27819">
                  <c:v>4096</c:v>
                </c:pt>
                <c:pt idx="27820">
                  <c:v>4096</c:v>
                </c:pt>
                <c:pt idx="27821">
                  <c:v>8192</c:v>
                </c:pt>
                <c:pt idx="27822">
                  <c:v>8192</c:v>
                </c:pt>
                <c:pt idx="27823">
                  <c:v>8192</c:v>
                </c:pt>
                <c:pt idx="27824">
                  <c:v>8192</c:v>
                </c:pt>
                <c:pt idx="27825">
                  <c:v>8192</c:v>
                </c:pt>
                <c:pt idx="27826">
                  <c:v>4096</c:v>
                </c:pt>
                <c:pt idx="27827">
                  <c:v>8192</c:v>
                </c:pt>
                <c:pt idx="27828">
                  <c:v>8192</c:v>
                </c:pt>
                <c:pt idx="27829">
                  <c:v>8192</c:v>
                </c:pt>
                <c:pt idx="27830">
                  <c:v>12288</c:v>
                </c:pt>
                <c:pt idx="27831">
                  <c:v>8192</c:v>
                </c:pt>
                <c:pt idx="27832">
                  <c:v>8192</c:v>
                </c:pt>
                <c:pt idx="27833">
                  <c:v>8192</c:v>
                </c:pt>
                <c:pt idx="27834">
                  <c:v>8192</c:v>
                </c:pt>
                <c:pt idx="27835">
                  <c:v>8192</c:v>
                </c:pt>
                <c:pt idx="27836">
                  <c:v>8192</c:v>
                </c:pt>
                <c:pt idx="27837">
                  <c:v>4096</c:v>
                </c:pt>
                <c:pt idx="27838">
                  <c:v>4096</c:v>
                </c:pt>
                <c:pt idx="27839">
                  <c:v>4096</c:v>
                </c:pt>
                <c:pt idx="27840">
                  <c:v>4096</c:v>
                </c:pt>
                <c:pt idx="27841">
                  <c:v>4096</c:v>
                </c:pt>
                <c:pt idx="27842">
                  <c:v>12288</c:v>
                </c:pt>
                <c:pt idx="27843">
                  <c:v>4096</c:v>
                </c:pt>
                <c:pt idx="27844">
                  <c:v>12288</c:v>
                </c:pt>
                <c:pt idx="27845">
                  <c:v>12288</c:v>
                </c:pt>
                <c:pt idx="27846">
                  <c:v>12288</c:v>
                </c:pt>
                <c:pt idx="27847">
                  <c:v>8192</c:v>
                </c:pt>
                <c:pt idx="27848">
                  <c:v>8192</c:v>
                </c:pt>
                <c:pt idx="27849">
                  <c:v>8192</c:v>
                </c:pt>
                <c:pt idx="27850">
                  <c:v>8192</c:v>
                </c:pt>
                <c:pt idx="27851">
                  <c:v>8192</c:v>
                </c:pt>
                <c:pt idx="27852">
                  <c:v>12288</c:v>
                </c:pt>
                <c:pt idx="27853">
                  <c:v>8192</c:v>
                </c:pt>
                <c:pt idx="27854">
                  <c:v>8192</c:v>
                </c:pt>
                <c:pt idx="27855">
                  <c:v>8192</c:v>
                </c:pt>
                <c:pt idx="27856">
                  <c:v>8192</c:v>
                </c:pt>
                <c:pt idx="27857">
                  <c:v>8192</c:v>
                </c:pt>
                <c:pt idx="27858">
                  <c:v>8192</c:v>
                </c:pt>
                <c:pt idx="27859">
                  <c:v>4096</c:v>
                </c:pt>
                <c:pt idx="27860">
                  <c:v>8192</c:v>
                </c:pt>
                <c:pt idx="27861">
                  <c:v>8192</c:v>
                </c:pt>
                <c:pt idx="27862">
                  <c:v>8192</c:v>
                </c:pt>
                <c:pt idx="27863">
                  <c:v>8192</c:v>
                </c:pt>
                <c:pt idx="27864">
                  <c:v>8192</c:v>
                </c:pt>
                <c:pt idx="27865">
                  <c:v>8192</c:v>
                </c:pt>
                <c:pt idx="27866">
                  <c:v>8192</c:v>
                </c:pt>
                <c:pt idx="27867">
                  <c:v>8192</c:v>
                </c:pt>
                <c:pt idx="27868">
                  <c:v>8192</c:v>
                </c:pt>
                <c:pt idx="27869">
                  <c:v>12288</c:v>
                </c:pt>
                <c:pt idx="27870">
                  <c:v>12288</c:v>
                </c:pt>
                <c:pt idx="27871">
                  <c:v>8192</c:v>
                </c:pt>
                <c:pt idx="27872">
                  <c:v>8192</c:v>
                </c:pt>
                <c:pt idx="27873">
                  <c:v>4096</c:v>
                </c:pt>
                <c:pt idx="27874">
                  <c:v>24576</c:v>
                </c:pt>
                <c:pt idx="27875">
                  <c:v>24576</c:v>
                </c:pt>
                <c:pt idx="27876">
                  <c:v>16384</c:v>
                </c:pt>
                <c:pt idx="27877">
                  <c:v>16384</c:v>
                </c:pt>
                <c:pt idx="27878">
                  <c:v>12288</c:v>
                </c:pt>
                <c:pt idx="27879">
                  <c:v>12288</c:v>
                </c:pt>
                <c:pt idx="27880">
                  <c:v>12288</c:v>
                </c:pt>
                <c:pt idx="27881">
                  <c:v>12288</c:v>
                </c:pt>
                <c:pt idx="27882">
                  <c:v>24576</c:v>
                </c:pt>
                <c:pt idx="27883">
                  <c:v>24576</c:v>
                </c:pt>
                <c:pt idx="27884">
                  <c:v>24576</c:v>
                </c:pt>
                <c:pt idx="27885">
                  <c:v>16384</c:v>
                </c:pt>
                <c:pt idx="27886">
                  <c:v>12288</c:v>
                </c:pt>
                <c:pt idx="27887">
                  <c:v>12288</c:v>
                </c:pt>
                <c:pt idx="27888">
                  <c:v>24576</c:v>
                </c:pt>
                <c:pt idx="27889">
                  <c:v>24576</c:v>
                </c:pt>
                <c:pt idx="27890">
                  <c:v>16384</c:v>
                </c:pt>
                <c:pt idx="27891">
                  <c:v>12288</c:v>
                </c:pt>
                <c:pt idx="27892">
                  <c:v>12288</c:v>
                </c:pt>
                <c:pt idx="27893">
                  <c:v>24576</c:v>
                </c:pt>
                <c:pt idx="27894">
                  <c:v>8192</c:v>
                </c:pt>
                <c:pt idx="27895">
                  <c:v>8192</c:v>
                </c:pt>
                <c:pt idx="27896">
                  <c:v>8192</c:v>
                </c:pt>
                <c:pt idx="27897">
                  <c:v>4096</c:v>
                </c:pt>
                <c:pt idx="27898">
                  <c:v>4096</c:v>
                </c:pt>
                <c:pt idx="27899">
                  <c:v>4096</c:v>
                </c:pt>
                <c:pt idx="27900">
                  <c:v>4096</c:v>
                </c:pt>
                <c:pt idx="27901">
                  <c:v>8192</c:v>
                </c:pt>
                <c:pt idx="27902">
                  <c:v>8192</c:v>
                </c:pt>
                <c:pt idx="27903">
                  <c:v>8192</c:v>
                </c:pt>
                <c:pt idx="27904">
                  <c:v>8192</c:v>
                </c:pt>
                <c:pt idx="27905">
                  <c:v>12288</c:v>
                </c:pt>
                <c:pt idx="27906">
                  <c:v>8192</c:v>
                </c:pt>
                <c:pt idx="27907">
                  <c:v>8192</c:v>
                </c:pt>
                <c:pt idx="27908">
                  <c:v>8192</c:v>
                </c:pt>
                <c:pt idx="27909">
                  <c:v>8192</c:v>
                </c:pt>
                <c:pt idx="27910">
                  <c:v>4096</c:v>
                </c:pt>
                <c:pt idx="27911">
                  <c:v>24576</c:v>
                </c:pt>
                <c:pt idx="27912">
                  <c:v>24576</c:v>
                </c:pt>
                <c:pt idx="27913">
                  <c:v>16384</c:v>
                </c:pt>
                <c:pt idx="27914">
                  <c:v>12288</c:v>
                </c:pt>
                <c:pt idx="27915">
                  <c:v>8192</c:v>
                </c:pt>
                <c:pt idx="27916">
                  <c:v>8192</c:v>
                </c:pt>
                <c:pt idx="27917">
                  <c:v>8192</c:v>
                </c:pt>
                <c:pt idx="27918">
                  <c:v>8192</c:v>
                </c:pt>
                <c:pt idx="27919">
                  <c:v>8192</c:v>
                </c:pt>
                <c:pt idx="27920">
                  <c:v>8192</c:v>
                </c:pt>
                <c:pt idx="27921">
                  <c:v>8192</c:v>
                </c:pt>
                <c:pt idx="27922">
                  <c:v>8192</c:v>
                </c:pt>
                <c:pt idx="27923">
                  <c:v>8192</c:v>
                </c:pt>
                <c:pt idx="27924">
                  <c:v>8192</c:v>
                </c:pt>
                <c:pt idx="27925">
                  <c:v>8192</c:v>
                </c:pt>
                <c:pt idx="27926">
                  <c:v>4096</c:v>
                </c:pt>
                <c:pt idx="27927">
                  <c:v>8192</c:v>
                </c:pt>
                <c:pt idx="27928">
                  <c:v>4096</c:v>
                </c:pt>
                <c:pt idx="27929">
                  <c:v>8192</c:v>
                </c:pt>
                <c:pt idx="27930">
                  <c:v>4096</c:v>
                </c:pt>
                <c:pt idx="27931">
                  <c:v>8192</c:v>
                </c:pt>
                <c:pt idx="27932">
                  <c:v>4096</c:v>
                </c:pt>
                <c:pt idx="27933">
                  <c:v>8192</c:v>
                </c:pt>
                <c:pt idx="27934">
                  <c:v>8192</c:v>
                </c:pt>
                <c:pt idx="27935">
                  <c:v>4096</c:v>
                </c:pt>
                <c:pt idx="27936">
                  <c:v>8192</c:v>
                </c:pt>
                <c:pt idx="27937">
                  <c:v>4096</c:v>
                </c:pt>
                <c:pt idx="27938">
                  <c:v>8192</c:v>
                </c:pt>
                <c:pt idx="27939">
                  <c:v>4096</c:v>
                </c:pt>
                <c:pt idx="27940">
                  <c:v>8192</c:v>
                </c:pt>
                <c:pt idx="27941">
                  <c:v>4096</c:v>
                </c:pt>
                <c:pt idx="27942">
                  <c:v>8192</c:v>
                </c:pt>
                <c:pt idx="27943">
                  <c:v>8192</c:v>
                </c:pt>
                <c:pt idx="27944">
                  <c:v>8192</c:v>
                </c:pt>
                <c:pt idx="27945">
                  <c:v>8192</c:v>
                </c:pt>
                <c:pt idx="27946">
                  <c:v>8192</c:v>
                </c:pt>
                <c:pt idx="27947">
                  <c:v>8192</c:v>
                </c:pt>
                <c:pt idx="27948">
                  <c:v>8192</c:v>
                </c:pt>
                <c:pt idx="27949">
                  <c:v>8192</c:v>
                </c:pt>
                <c:pt idx="27950">
                  <c:v>8192</c:v>
                </c:pt>
                <c:pt idx="27951">
                  <c:v>4096</c:v>
                </c:pt>
                <c:pt idx="27952">
                  <c:v>8192</c:v>
                </c:pt>
                <c:pt idx="27953">
                  <c:v>8192</c:v>
                </c:pt>
                <c:pt idx="27954">
                  <c:v>8192</c:v>
                </c:pt>
                <c:pt idx="27955">
                  <c:v>8192</c:v>
                </c:pt>
                <c:pt idx="27956">
                  <c:v>8192</c:v>
                </c:pt>
                <c:pt idx="27957">
                  <c:v>4096</c:v>
                </c:pt>
                <c:pt idx="27958">
                  <c:v>4096</c:v>
                </c:pt>
                <c:pt idx="27959">
                  <c:v>4096</c:v>
                </c:pt>
                <c:pt idx="27960">
                  <c:v>8192</c:v>
                </c:pt>
                <c:pt idx="27961">
                  <c:v>4096</c:v>
                </c:pt>
                <c:pt idx="27962">
                  <c:v>4096</c:v>
                </c:pt>
                <c:pt idx="27963">
                  <c:v>4096</c:v>
                </c:pt>
                <c:pt idx="27964">
                  <c:v>4096</c:v>
                </c:pt>
                <c:pt idx="27965">
                  <c:v>8192</c:v>
                </c:pt>
                <c:pt idx="27966">
                  <c:v>4096</c:v>
                </c:pt>
                <c:pt idx="27967">
                  <c:v>8192</c:v>
                </c:pt>
                <c:pt idx="27968">
                  <c:v>8192</c:v>
                </c:pt>
                <c:pt idx="27969">
                  <c:v>8192</c:v>
                </c:pt>
                <c:pt idx="27970">
                  <c:v>8192</c:v>
                </c:pt>
                <c:pt idx="27971">
                  <c:v>8192</c:v>
                </c:pt>
                <c:pt idx="27972">
                  <c:v>8192</c:v>
                </c:pt>
                <c:pt idx="27973">
                  <c:v>8192</c:v>
                </c:pt>
                <c:pt idx="27974">
                  <c:v>4096</c:v>
                </c:pt>
                <c:pt idx="27975">
                  <c:v>4096</c:v>
                </c:pt>
                <c:pt idx="27976">
                  <c:v>4096</c:v>
                </c:pt>
                <c:pt idx="27977">
                  <c:v>4096</c:v>
                </c:pt>
                <c:pt idx="27978">
                  <c:v>8192</c:v>
                </c:pt>
                <c:pt idx="27979">
                  <c:v>8192</c:v>
                </c:pt>
                <c:pt idx="27980">
                  <c:v>8192</c:v>
                </c:pt>
                <c:pt idx="27981">
                  <c:v>8192</c:v>
                </c:pt>
                <c:pt idx="27982">
                  <c:v>8192</c:v>
                </c:pt>
                <c:pt idx="27983">
                  <c:v>8192</c:v>
                </c:pt>
                <c:pt idx="27984">
                  <c:v>8192</c:v>
                </c:pt>
                <c:pt idx="27985">
                  <c:v>8192</c:v>
                </c:pt>
                <c:pt idx="27986">
                  <c:v>8192</c:v>
                </c:pt>
                <c:pt idx="27987">
                  <c:v>4096</c:v>
                </c:pt>
                <c:pt idx="27988">
                  <c:v>4096</c:v>
                </c:pt>
                <c:pt idx="27989">
                  <c:v>8192</c:v>
                </c:pt>
                <c:pt idx="27990">
                  <c:v>8192</c:v>
                </c:pt>
                <c:pt idx="27991">
                  <c:v>4096</c:v>
                </c:pt>
                <c:pt idx="27992">
                  <c:v>8192</c:v>
                </c:pt>
                <c:pt idx="27993">
                  <c:v>8192</c:v>
                </c:pt>
                <c:pt idx="27994">
                  <c:v>4096</c:v>
                </c:pt>
                <c:pt idx="27995">
                  <c:v>4096</c:v>
                </c:pt>
                <c:pt idx="27996">
                  <c:v>4096</c:v>
                </c:pt>
                <c:pt idx="27997">
                  <c:v>8192</c:v>
                </c:pt>
                <c:pt idx="27998">
                  <c:v>4096</c:v>
                </c:pt>
                <c:pt idx="27999">
                  <c:v>4096</c:v>
                </c:pt>
                <c:pt idx="28000">
                  <c:v>8192</c:v>
                </c:pt>
                <c:pt idx="28001">
                  <c:v>8192</c:v>
                </c:pt>
                <c:pt idx="28002">
                  <c:v>8192</c:v>
                </c:pt>
                <c:pt idx="28003">
                  <c:v>8192</c:v>
                </c:pt>
                <c:pt idx="28004">
                  <c:v>8192</c:v>
                </c:pt>
                <c:pt idx="28005">
                  <c:v>8192</c:v>
                </c:pt>
                <c:pt idx="28006">
                  <c:v>8192</c:v>
                </c:pt>
                <c:pt idx="28007">
                  <c:v>8192</c:v>
                </c:pt>
                <c:pt idx="28008">
                  <c:v>8192</c:v>
                </c:pt>
                <c:pt idx="28009">
                  <c:v>8192</c:v>
                </c:pt>
                <c:pt idx="28010">
                  <c:v>4096</c:v>
                </c:pt>
                <c:pt idx="28011">
                  <c:v>8192</c:v>
                </c:pt>
                <c:pt idx="28012">
                  <c:v>8192</c:v>
                </c:pt>
                <c:pt idx="28013">
                  <c:v>8192</c:v>
                </c:pt>
                <c:pt idx="28014">
                  <c:v>8192</c:v>
                </c:pt>
                <c:pt idx="28015">
                  <c:v>8192</c:v>
                </c:pt>
                <c:pt idx="28016">
                  <c:v>8192</c:v>
                </c:pt>
                <c:pt idx="28017">
                  <c:v>8192</c:v>
                </c:pt>
                <c:pt idx="28018">
                  <c:v>8192</c:v>
                </c:pt>
                <c:pt idx="28019">
                  <c:v>8192</c:v>
                </c:pt>
                <c:pt idx="28020">
                  <c:v>8192</c:v>
                </c:pt>
                <c:pt idx="28021">
                  <c:v>8192</c:v>
                </c:pt>
                <c:pt idx="28022">
                  <c:v>8192</c:v>
                </c:pt>
                <c:pt idx="28023">
                  <c:v>8192</c:v>
                </c:pt>
                <c:pt idx="28024">
                  <c:v>8192</c:v>
                </c:pt>
                <c:pt idx="28025">
                  <c:v>8192</c:v>
                </c:pt>
                <c:pt idx="28026">
                  <c:v>8192</c:v>
                </c:pt>
                <c:pt idx="28027">
                  <c:v>8192</c:v>
                </c:pt>
                <c:pt idx="28028">
                  <c:v>8192</c:v>
                </c:pt>
                <c:pt idx="28029">
                  <c:v>8192</c:v>
                </c:pt>
                <c:pt idx="28030">
                  <c:v>8192</c:v>
                </c:pt>
                <c:pt idx="28031">
                  <c:v>8192</c:v>
                </c:pt>
                <c:pt idx="28032">
                  <c:v>8192</c:v>
                </c:pt>
                <c:pt idx="28033">
                  <c:v>4096</c:v>
                </c:pt>
                <c:pt idx="28034">
                  <c:v>4096</c:v>
                </c:pt>
                <c:pt idx="28035">
                  <c:v>8192</c:v>
                </c:pt>
                <c:pt idx="28036">
                  <c:v>4096</c:v>
                </c:pt>
                <c:pt idx="28037">
                  <c:v>8192</c:v>
                </c:pt>
                <c:pt idx="28038">
                  <c:v>8192</c:v>
                </c:pt>
                <c:pt idx="28039">
                  <c:v>4096</c:v>
                </c:pt>
                <c:pt idx="28040">
                  <c:v>8192</c:v>
                </c:pt>
                <c:pt idx="28041">
                  <c:v>8192</c:v>
                </c:pt>
                <c:pt idx="28042">
                  <c:v>8192</c:v>
                </c:pt>
                <c:pt idx="28043">
                  <c:v>8192</c:v>
                </c:pt>
                <c:pt idx="28044">
                  <c:v>8192</c:v>
                </c:pt>
                <c:pt idx="28045">
                  <c:v>8192</c:v>
                </c:pt>
                <c:pt idx="28046">
                  <c:v>8192</c:v>
                </c:pt>
                <c:pt idx="28047">
                  <c:v>8192</c:v>
                </c:pt>
                <c:pt idx="28048">
                  <c:v>4096</c:v>
                </c:pt>
                <c:pt idx="28049">
                  <c:v>8192</c:v>
                </c:pt>
                <c:pt idx="28050">
                  <c:v>8192</c:v>
                </c:pt>
                <c:pt idx="28051">
                  <c:v>8192</c:v>
                </c:pt>
                <c:pt idx="28052">
                  <c:v>8192</c:v>
                </c:pt>
                <c:pt idx="28053">
                  <c:v>8192</c:v>
                </c:pt>
                <c:pt idx="28054">
                  <c:v>4096</c:v>
                </c:pt>
                <c:pt idx="28055">
                  <c:v>4096</c:v>
                </c:pt>
                <c:pt idx="28056">
                  <c:v>4096</c:v>
                </c:pt>
                <c:pt idx="28057">
                  <c:v>4096</c:v>
                </c:pt>
                <c:pt idx="28058">
                  <c:v>8192</c:v>
                </c:pt>
                <c:pt idx="28059">
                  <c:v>8192</c:v>
                </c:pt>
                <c:pt idx="28060">
                  <c:v>8192</c:v>
                </c:pt>
                <c:pt idx="28061">
                  <c:v>8192</c:v>
                </c:pt>
                <c:pt idx="28062">
                  <c:v>8192</c:v>
                </c:pt>
                <c:pt idx="28063">
                  <c:v>8192</c:v>
                </c:pt>
                <c:pt idx="28064">
                  <c:v>8192</c:v>
                </c:pt>
                <c:pt idx="28065">
                  <c:v>8192</c:v>
                </c:pt>
                <c:pt idx="28066">
                  <c:v>8192</c:v>
                </c:pt>
                <c:pt idx="28067">
                  <c:v>8192</c:v>
                </c:pt>
                <c:pt idx="28068">
                  <c:v>8192</c:v>
                </c:pt>
                <c:pt idx="28069">
                  <c:v>8192</c:v>
                </c:pt>
                <c:pt idx="28070">
                  <c:v>8192</c:v>
                </c:pt>
                <c:pt idx="28071">
                  <c:v>8192</c:v>
                </c:pt>
                <c:pt idx="28072">
                  <c:v>8192</c:v>
                </c:pt>
                <c:pt idx="28073">
                  <c:v>8192</c:v>
                </c:pt>
                <c:pt idx="28074">
                  <c:v>8192</c:v>
                </c:pt>
                <c:pt idx="28075">
                  <c:v>8192</c:v>
                </c:pt>
                <c:pt idx="28076">
                  <c:v>8192</c:v>
                </c:pt>
                <c:pt idx="28077">
                  <c:v>8192</c:v>
                </c:pt>
                <c:pt idx="28078">
                  <c:v>8192</c:v>
                </c:pt>
                <c:pt idx="28079">
                  <c:v>4096</c:v>
                </c:pt>
                <c:pt idx="28080">
                  <c:v>4096</c:v>
                </c:pt>
                <c:pt idx="28081">
                  <c:v>4096</c:v>
                </c:pt>
                <c:pt idx="28082">
                  <c:v>4096</c:v>
                </c:pt>
                <c:pt idx="28083">
                  <c:v>4096</c:v>
                </c:pt>
                <c:pt idx="28084">
                  <c:v>8192</c:v>
                </c:pt>
                <c:pt idx="28085">
                  <c:v>8192</c:v>
                </c:pt>
                <c:pt idx="28086">
                  <c:v>4096</c:v>
                </c:pt>
                <c:pt idx="28087">
                  <c:v>4096</c:v>
                </c:pt>
                <c:pt idx="28088">
                  <c:v>4096</c:v>
                </c:pt>
                <c:pt idx="28089">
                  <c:v>4096</c:v>
                </c:pt>
                <c:pt idx="28090">
                  <c:v>4096</c:v>
                </c:pt>
                <c:pt idx="28091">
                  <c:v>4096</c:v>
                </c:pt>
                <c:pt idx="28092">
                  <c:v>4096</c:v>
                </c:pt>
                <c:pt idx="28093">
                  <c:v>4096</c:v>
                </c:pt>
                <c:pt idx="28094">
                  <c:v>8192</c:v>
                </c:pt>
                <c:pt idx="28095">
                  <c:v>8192</c:v>
                </c:pt>
                <c:pt idx="28096">
                  <c:v>8192</c:v>
                </c:pt>
                <c:pt idx="28097">
                  <c:v>8192</c:v>
                </c:pt>
                <c:pt idx="28098">
                  <c:v>8192</c:v>
                </c:pt>
                <c:pt idx="28099">
                  <c:v>8192</c:v>
                </c:pt>
                <c:pt idx="28100">
                  <c:v>4096</c:v>
                </c:pt>
                <c:pt idx="28101">
                  <c:v>8192</c:v>
                </c:pt>
                <c:pt idx="28102">
                  <c:v>8192</c:v>
                </c:pt>
                <c:pt idx="28103">
                  <c:v>8192</c:v>
                </c:pt>
                <c:pt idx="28104">
                  <c:v>8192</c:v>
                </c:pt>
                <c:pt idx="28105">
                  <c:v>8192</c:v>
                </c:pt>
                <c:pt idx="28106">
                  <c:v>8192</c:v>
                </c:pt>
                <c:pt idx="28107">
                  <c:v>12288</c:v>
                </c:pt>
                <c:pt idx="28108">
                  <c:v>12288</c:v>
                </c:pt>
                <c:pt idx="28109">
                  <c:v>8192</c:v>
                </c:pt>
                <c:pt idx="28110">
                  <c:v>12288</c:v>
                </c:pt>
                <c:pt idx="28111">
                  <c:v>8192</c:v>
                </c:pt>
                <c:pt idx="28112">
                  <c:v>8192</c:v>
                </c:pt>
                <c:pt idx="28113">
                  <c:v>8192</c:v>
                </c:pt>
                <c:pt idx="28114">
                  <c:v>8192</c:v>
                </c:pt>
                <c:pt idx="28115">
                  <c:v>8192</c:v>
                </c:pt>
                <c:pt idx="28116">
                  <c:v>12288</c:v>
                </c:pt>
                <c:pt idx="28117">
                  <c:v>8192</c:v>
                </c:pt>
                <c:pt idx="28118">
                  <c:v>8192</c:v>
                </c:pt>
                <c:pt idx="28119">
                  <c:v>4096</c:v>
                </c:pt>
                <c:pt idx="28120">
                  <c:v>4096</c:v>
                </c:pt>
                <c:pt idx="28121">
                  <c:v>8192</c:v>
                </c:pt>
                <c:pt idx="28122">
                  <c:v>8192</c:v>
                </c:pt>
                <c:pt idx="28123">
                  <c:v>8192</c:v>
                </c:pt>
                <c:pt idx="28124">
                  <c:v>8192</c:v>
                </c:pt>
                <c:pt idx="28125">
                  <c:v>8192</c:v>
                </c:pt>
                <c:pt idx="28126">
                  <c:v>8192</c:v>
                </c:pt>
                <c:pt idx="28127">
                  <c:v>8192</c:v>
                </c:pt>
                <c:pt idx="28128">
                  <c:v>8192</c:v>
                </c:pt>
                <c:pt idx="28129">
                  <c:v>8192</c:v>
                </c:pt>
                <c:pt idx="28130">
                  <c:v>8192</c:v>
                </c:pt>
                <c:pt idx="28131">
                  <c:v>8192</c:v>
                </c:pt>
                <c:pt idx="28132">
                  <c:v>8192</c:v>
                </c:pt>
                <c:pt idx="28133">
                  <c:v>8192</c:v>
                </c:pt>
                <c:pt idx="28134">
                  <c:v>8192</c:v>
                </c:pt>
                <c:pt idx="28135">
                  <c:v>8192</c:v>
                </c:pt>
                <c:pt idx="28136">
                  <c:v>8192</c:v>
                </c:pt>
                <c:pt idx="28137">
                  <c:v>8192</c:v>
                </c:pt>
                <c:pt idx="28138">
                  <c:v>8192</c:v>
                </c:pt>
                <c:pt idx="28139">
                  <c:v>8192</c:v>
                </c:pt>
                <c:pt idx="28140">
                  <c:v>8192</c:v>
                </c:pt>
                <c:pt idx="28141">
                  <c:v>8192</c:v>
                </c:pt>
                <c:pt idx="28142">
                  <c:v>8192</c:v>
                </c:pt>
                <c:pt idx="28143">
                  <c:v>8192</c:v>
                </c:pt>
                <c:pt idx="28144">
                  <c:v>8192</c:v>
                </c:pt>
                <c:pt idx="28145">
                  <c:v>8192</c:v>
                </c:pt>
                <c:pt idx="28146">
                  <c:v>8192</c:v>
                </c:pt>
                <c:pt idx="28147">
                  <c:v>4096</c:v>
                </c:pt>
                <c:pt idx="28148">
                  <c:v>8192</c:v>
                </c:pt>
                <c:pt idx="28149">
                  <c:v>4096</c:v>
                </c:pt>
                <c:pt idx="28150">
                  <c:v>4096</c:v>
                </c:pt>
                <c:pt idx="28151">
                  <c:v>8192</c:v>
                </c:pt>
                <c:pt idx="28152">
                  <c:v>4096</c:v>
                </c:pt>
                <c:pt idx="28153">
                  <c:v>8192</c:v>
                </c:pt>
                <c:pt idx="28154">
                  <c:v>8192</c:v>
                </c:pt>
                <c:pt idx="28155">
                  <c:v>12288</c:v>
                </c:pt>
                <c:pt idx="28156">
                  <c:v>8192</c:v>
                </c:pt>
                <c:pt idx="28157">
                  <c:v>8192</c:v>
                </c:pt>
                <c:pt idx="28158">
                  <c:v>8192</c:v>
                </c:pt>
                <c:pt idx="28159">
                  <c:v>8192</c:v>
                </c:pt>
                <c:pt idx="28160">
                  <c:v>8192</c:v>
                </c:pt>
                <c:pt idx="28161">
                  <c:v>8192</c:v>
                </c:pt>
                <c:pt idx="28162">
                  <c:v>8192</c:v>
                </c:pt>
                <c:pt idx="28163">
                  <c:v>8192</c:v>
                </c:pt>
                <c:pt idx="28164">
                  <c:v>8192</c:v>
                </c:pt>
                <c:pt idx="28165">
                  <c:v>8192</c:v>
                </c:pt>
                <c:pt idx="28166">
                  <c:v>8192</c:v>
                </c:pt>
                <c:pt idx="28167">
                  <c:v>8192</c:v>
                </c:pt>
                <c:pt idx="28168">
                  <c:v>4096</c:v>
                </c:pt>
                <c:pt idx="28169">
                  <c:v>8192</c:v>
                </c:pt>
                <c:pt idx="28170">
                  <c:v>8192</c:v>
                </c:pt>
                <c:pt idx="28171">
                  <c:v>8192</c:v>
                </c:pt>
                <c:pt idx="28172">
                  <c:v>8192</c:v>
                </c:pt>
                <c:pt idx="28173">
                  <c:v>8192</c:v>
                </c:pt>
                <c:pt idx="28174">
                  <c:v>8192</c:v>
                </c:pt>
                <c:pt idx="28175">
                  <c:v>8192</c:v>
                </c:pt>
                <c:pt idx="28176">
                  <c:v>8192</c:v>
                </c:pt>
                <c:pt idx="28177">
                  <c:v>8192</c:v>
                </c:pt>
                <c:pt idx="28178">
                  <c:v>8192</c:v>
                </c:pt>
                <c:pt idx="28179">
                  <c:v>8192</c:v>
                </c:pt>
                <c:pt idx="28180">
                  <c:v>8192</c:v>
                </c:pt>
                <c:pt idx="28181">
                  <c:v>8192</c:v>
                </c:pt>
                <c:pt idx="28182">
                  <c:v>8192</c:v>
                </c:pt>
                <c:pt idx="28183">
                  <c:v>8192</c:v>
                </c:pt>
                <c:pt idx="28184">
                  <c:v>8192</c:v>
                </c:pt>
                <c:pt idx="28185">
                  <c:v>8192</c:v>
                </c:pt>
                <c:pt idx="28186">
                  <c:v>8192</c:v>
                </c:pt>
                <c:pt idx="28187">
                  <c:v>8192</c:v>
                </c:pt>
                <c:pt idx="28188">
                  <c:v>8192</c:v>
                </c:pt>
                <c:pt idx="28189">
                  <c:v>8192</c:v>
                </c:pt>
                <c:pt idx="28190">
                  <c:v>4096</c:v>
                </c:pt>
                <c:pt idx="28191">
                  <c:v>4096</c:v>
                </c:pt>
                <c:pt idx="28192">
                  <c:v>4096</c:v>
                </c:pt>
                <c:pt idx="28193">
                  <c:v>4096</c:v>
                </c:pt>
                <c:pt idx="28194">
                  <c:v>8192</c:v>
                </c:pt>
                <c:pt idx="28195">
                  <c:v>4096</c:v>
                </c:pt>
                <c:pt idx="28196">
                  <c:v>4096</c:v>
                </c:pt>
                <c:pt idx="28197">
                  <c:v>4096</c:v>
                </c:pt>
                <c:pt idx="28198">
                  <c:v>4096</c:v>
                </c:pt>
                <c:pt idx="28199">
                  <c:v>4096</c:v>
                </c:pt>
                <c:pt idx="28200">
                  <c:v>4096</c:v>
                </c:pt>
                <c:pt idx="28201">
                  <c:v>4096</c:v>
                </c:pt>
                <c:pt idx="28202">
                  <c:v>4096</c:v>
                </c:pt>
                <c:pt idx="28203">
                  <c:v>4096</c:v>
                </c:pt>
                <c:pt idx="28204">
                  <c:v>8192</c:v>
                </c:pt>
                <c:pt idx="28205">
                  <c:v>4096</c:v>
                </c:pt>
                <c:pt idx="28206">
                  <c:v>4096</c:v>
                </c:pt>
                <c:pt idx="28207">
                  <c:v>4096</c:v>
                </c:pt>
                <c:pt idx="28208">
                  <c:v>4096</c:v>
                </c:pt>
                <c:pt idx="28209">
                  <c:v>8192</c:v>
                </c:pt>
                <c:pt idx="28210">
                  <c:v>8192</c:v>
                </c:pt>
                <c:pt idx="28211">
                  <c:v>8192</c:v>
                </c:pt>
                <c:pt idx="28212">
                  <c:v>8192</c:v>
                </c:pt>
                <c:pt idx="28213">
                  <c:v>4096</c:v>
                </c:pt>
                <c:pt idx="28214">
                  <c:v>12288</c:v>
                </c:pt>
                <c:pt idx="28215">
                  <c:v>12288</c:v>
                </c:pt>
                <c:pt idx="28216">
                  <c:v>12288</c:v>
                </c:pt>
                <c:pt idx="28217">
                  <c:v>12288</c:v>
                </c:pt>
                <c:pt idx="28218">
                  <c:v>8192</c:v>
                </c:pt>
                <c:pt idx="28219">
                  <c:v>8192</c:v>
                </c:pt>
                <c:pt idx="28220">
                  <c:v>8192</c:v>
                </c:pt>
                <c:pt idx="28221">
                  <c:v>8192</c:v>
                </c:pt>
                <c:pt idx="28222">
                  <c:v>8192</c:v>
                </c:pt>
                <c:pt idx="28223">
                  <c:v>8192</c:v>
                </c:pt>
                <c:pt idx="28224">
                  <c:v>8192</c:v>
                </c:pt>
                <c:pt idx="28225">
                  <c:v>8192</c:v>
                </c:pt>
                <c:pt idx="28226">
                  <c:v>4096</c:v>
                </c:pt>
                <c:pt idx="28227">
                  <c:v>4096</c:v>
                </c:pt>
                <c:pt idx="28228">
                  <c:v>8192</c:v>
                </c:pt>
                <c:pt idx="28229">
                  <c:v>8192</c:v>
                </c:pt>
                <c:pt idx="28230">
                  <c:v>8192</c:v>
                </c:pt>
                <c:pt idx="28231">
                  <c:v>8192</c:v>
                </c:pt>
                <c:pt idx="28232">
                  <c:v>8192</c:v>
                </c:pt>
                <c:pt idx="28233">
                  <c:v>8192</c:v>
                </c:pt>
                <c:pt idx="28234">
                  <c:v>8192</c:v>
                </c:pt>
                <c:pt idx="28235">
                  <c:v>8192</c:v>
                </c:pt>
                <c:pt idx="28236">
                  <c:v>8192</c:v>
                </c:pt>
                <c:pt idx="28237">
                  <c:v>8192</c:v>
                </c:pt>
                <c:pt idx="28238">
                  <c:v>12288</c:v>
                </c:pt>
                <c:pt idx="28239">
                  <c:v>4096</c:v>
                </c:pt>
                <c:pt idx="28240">
                  <c:v>4096</c:v>
                </c:pt>
                <c:pt idx="28241">
                  <c:v>4096</c:v>
                </c:pt>
                <c:pt idx="28242">
                  <c:v>4096</c:v>
                </c:pt>
                <c:pt idx="28243">
                  <c:v>8192</c:v>
                </c:pt>
                <c:pt idx="28244">
                  <c:v>8192</c:v>
                </c:pt>
                <c:pt idx="28245">
                  <c:v>8192</c:v>
                </c:pt>
                <c:pt idx="28246">
                  <c:v>8192</c:v>
                </c:pt>
                <c:pt idx="28247">
                  <c:v>8192</c:v>
                </c:pt>
                <c:pt idx="28248">
                  <c:v>8192</c:v>
                </c:pt>
                <c:pt idx="28249">
                  <c:v>8192</c:v>
                </c:pt>
                <c:pt idx="28250">
                  <c:v>8192</c:v>
                </c:pt>
                <c:pt idx="28251">
                  <c:v>8192</c:v>
                </c:pt>
                <c:pt idx="28252">
                  <c:v>8192</c:v>
                </c:pt>
                <c:pt idx="28253">
                  <c:v>8192</c:v>
                </c:pt>
                <c:pt idx="28254">
                  <c:v>8192</c:v>
                </c:pt>
                <c:pt idx="28255">
                  <c:v>8192</c:v>
                </c:pt>
                <c:pt idx="28256">
                  <c:v>4096</c:v>
                </c:pt>
                <c:pt idx="28257">
                  <c:v>4096</c:v>
                </c:pt>
                <c:pt idx="28258">
                  <c:v>4096</c:v>
                </c:pt>
                <c:pt idx="28259">
                  <c:v>4096</c:v>
                </c:pt>
                <c:pt idx="28260">
                  <c:v>8192</c:v>
                </c:pt>
                <c:pt idx="28261">
                  <c:v>4096</c:v>
                </c:pt>
                <c:pt idx="28262">
                  <c:v>4096</c:v>
                </c:pt>
                <c:pt idx="28263">
                  <c:v>4096</c:v>
                </c:pt>
                <c:pt idx="28264">
                  <c:v>4096</c:v>
                </c:pt>
                <c:pt idx="28265">
                  <c:v>4096</c:v>
                </c:pt>
                <c:pt idx="28266">
                  <c:v>8192</c:v>
                </c:pt>
                <c:pt idx="28267">
                  <c:v>8192</c:v>
                </c:pt>
                <c:pt idx="28268">
                  <c:v>8192</c:v>
                </c:pt>
                <c:pt idx="28269">
                  <c:v>8192</c:v>
                </c:pt>
                <c:pt idx="28270">
                  <c:v>4096</c:v>
                </c:pt>
                <c:pt idx="28271">
                  <c:v>8192</c:v>
                </c:pt>
                <c:pt idx="28272">
                  <c:v>8192</c:v>
                </c:pt>
                <c:pt idx="28273">
                  <c:v>8192</c:v>
                </c:pt>
                <c:pt idx="28274">
                  <c:v>8192</c:v>
                </c:pt>
                <c:pt idx="28275">
                  <c:v>8192</c:v>
                </c:pt>
                <c:pt idx="28276">
                  <c:v>8192</c:v>
                </c:pt>
                <c:pt idx="28277">
                  <c:v>8192</c:v>
                </c:pt>
                <c:pt idx="28278">
                  <c:v>8192</c:v>
                </c:pt>
                <c:pt idx="28279">
                  <c:v>8192</c:v>
                </c:pt>
                <c:pt idx="28280">
                  <c:v>8192</c:v>
                </c:pt>
                <c:pt idx="28281">
                  <c:v>8192</c:v>
                </c:pt>
                <c:pt idx="28282">
                  <c:v>8192</c:v>
                </c:pt>
                <c:pt idx="28283">
                  <c:v>4096</c:v>
                </c:pt>
                <c:pt idx="28284">
                  <c:v>4096</c:v>
                </c:pt>
                <c:pt idx="28285">
                  <c:v>4096</c:v>
                </c:pt>
                <c:pt idx="28286">
                  <c:v>4096</c:v>
                </c:pt>
                <c:pt idx="28287">
                  <c:v>4096</c:v>
                </c:pt>
                <c:pt idx="28288">
                  <c:v>8192</c:v>
                </c:pt>
                <c:pt idx="28289">
                  <c:v>12288</c:v>
                </c:pt>
                <c:pt idx="28290">
                  <c:v>12288</c:v>
                </c:pt>
                <c:pt idx="28291">
                  <c:v>12288</c:v>
                </c:pt>
                <c:pt idx="28292">
                  <c:v>12288</c:v>
                </c:pt>
                <c:pt idx="28293">
                  <c:v>8192</c:v>
                </c:pt>
                <c:pt idx="28294">
                  <c:v>8192</c:v>
                </c:pt>
                <c:pt idx="28295">
                  <c:v>8192</c:v>
                </c:pt>
                <c:pt idx="28296">
                  <c:v>8192</c:v>
                </c:pt>
                <c:pt idx="28297">
                  <c:v>8192</c:v>
                </c:pt>
                <c:pt idx="28298">
                  <c:v>8192</c:v>
                </c:pt>
                <c:pt idx="28299">
                  <c:v>8192</c:v>
                </c:pt>
                <c:pt idx="28300">
                  <c:v>8192</c:v>
                </c:pt>
                <c:pt idx="28301">
                  <c:v>8192</c:v>
                </c:pt>
                <c:pt idx="28302">
                  <c:v>8192</c:v>
                </c:pt>
                <c:pt idx="28303">
                  <c:v>8192</c:v>
                </c:pt>
                <c:pt idx="28304">
                  <c:v>8192</c:v>
                </c:pt>
                <c:pt idx="28305">
                  <c:v>8192</c:v>
                </c:pt>
                <c:pt idx="28306">
                  <c:v>8192</c:v>
                </c:pt>
                <c:pt idx="28307">
                  <c:v>4096</c:v>
                </c:pt>
                <c:pt idx="28308">
                  <c:v>12288</c:v>
                </c:pt>
                <c:pt idx="28309">
                  <c:v>8192</c:v>
                </c:pt>
                <c:pt idx="28310">
                  <c:v>8192</c:v>
                </c:pt>
                <c:pt idx="28311">
                  <c:v>8192</c:v>
                </c:pt>
                <c:pt idx="28312">
                  <c:v>8192</c:v>
                </c:pt>
                <c:pt idx="28313">
                  <c:v>4096</c:v>
                </c:pt>
                <c:pt idx="28314">
                  <c:v>4096</c:v>
                </c:pt>
                <c:pt idx="28315">
                  <c:v>8192</c:v>
                </c:pt>
                <c:pt idx="28316">
                  <c:v>8192</c:v>
                </c:pt>
                <c:pt idx="28317">
                  <c:v>4096</c:v>
                </c:pt>
                <c:pt idx="28318">
                  <c:v>4096</c:v>
                </c:pt>
                <c:pt idx="28319">
                  <c:v>8192</c:v>
                </c:pt>
                <c:pt idx="28320">
                  <c:v>8192</c:v>
                </c:pt>
                <c:pt idx="28321">
                  <c:v>8192</c:v>
                </c:pt>
                <c:pt idx="28322">
                  <c:v>8192</c:v>
                </c:pt>
                <c:pt idx="28323">
                  <c:v>8192</c:v>
                </c:pt>
                <c:pt idx="28324">
                  <c:v>8192</c:v>
                </c:pt>
                <c:pt idx="28325">
                  <c:v>8192</c:v>
                </c:pt>
                <c:pt idx="28326">
                  <c:v>8192</c:v>
                </c:pt>
                <c:pt idx="28327">
                  <c:v>8192</c:v>
                </c:pt>
                <c:pt idx="28328">
                  <c:v>8192</c:v>
                </c:pt>
                <c:pt idx="28329">
                  <c:v>8192</c:v>
                </c:pt>
                <c:pt idx="28330">
                  <c:v>8192</c:v>
                </c:pt>
                <c:pt idx="28331">
                  <c:v>8192</c:v>
                </c:pt>
                <c:pt idx="28332">
                  <c:v>8192</c:v>
                </c:pt>
                <c:pt idx="28333">
                  <c:v>8192</c:v>
                </c:pt>
                <c:pt idx="28334">
                  <c:v>8192</c:v>
                </c:pt>
                <c:pt idx="28335">
                  <c:v>8192</c:v>
                </c:pt>
                <c:pt idx="28336">
                  <c:v>8192</c:v>
                </c:pt>
                <c:pt idx="28337">
                  <c:v>8192</c:v>
                </c:pt>
                <c:pt idx="28338">
                  <c:v>8192</c:v>
                </c:pt>
                <c:pt idx="28339">
                  <c:v>8192</c:v>
                </c:pt>
                <c:pt idx="28340">
                  <c:v>8192</c:v>
                </c:pt>
                <c:pt idx="28341">
                  <c:v>8192</c:v>
                </c:pt>
                <c:pt idx="28342">
                  <c:v>4096</c:v>
                </c:pt>
                <c:pt idx="28343">
                  <c:v>8192</c:v>
                </c:pt>
                <c:pt idx="28344">
                  <c:v>8192</c:v>
                </c:pt>
                <c:pt idx="28345">
                  <c:v>8192</c:v>
                </c:pt>
                <c:pt idx="28346">
                  <c:v>8192</c:v>
                </c:pt>
                <c:pt idx="28347">
                  <c:v>8192</c:v>
                </c:pt>
                <c:pt idx="28348">
                  <c:v>8192</c:v>
                </c:pt>
                <c:pt idx="28349">
                  <c:v>12288</c:v>
                </c:pt>
                <c:pt idx="28350">
                  <c:v>12288</c:v>
                </c:pt>
                <c:pt idx="28351">
                  <c:v>12288</c:v>
                </c:pt>
                <c:pt idx="28352">
                  <c:v>12288</c:v>
                </c:pt>
                <c:pt idx="28353">
                  <c:v>8192</c:v>
                </c:pt>
                <c:pt idx="28354">
                  <c:v>4096</c:v>
                </c:pt>
                <c:pt idx="28355">
                  <c:v>4096</c:v>
                </c:pt>
                <c:pt idx="28356">
                  <c:v>4096</c:v>
                </c:pt>
                <c:pt idx="28357">
                  <c:v>4096</c:v>
                </c:pt>
                <c:pt idx="28358">
                  <c:v>8192</c:v>
                </c:pt>
                <c:pt idx="28359">
                  <c:v>8192</c:v>
                </c:pt>
                <c:pt idx="28360">
                  <c:v>8192</c:v>
                </c:pt>
                <c:pt idx="28361">
                  <c:v>8192</c:v>
                </c:pt>
                <c:pt idx="28362">
                  <c:v>8192</c:v>
                </c:pt>
                <c:pt idx="28363">
                  <c:v>12288</c:v>
                </c:pt>
                <c:pt idx="28364">
                  <c:v>12288</c:v>
                </c:pt>
                <c:pt idx="28365">
                  <c:v>12288</c:v>
                </c:pt>
                <c:pt idx="28366">
                  <c:v>8192</c:v>
                </c:pt>
                <c:pt idx="28367">
                  <c:v>12288</c:v>
                </c:pt>
                <c:pt idx="28368">
                  <c:v>8192</c:v>
                </c:pt>
                <c:pt idx="28369">
                  <c:v>8192</c:v>
                </c:pt>
                <c:pt idx="28370">
                  <c:v>8192</c:v>
                </c:pt>
                <c:pt idx="28371">
                  <c:v>12288</c:v>
                </c:pt>
                <c:pt idx="28372">
                  <c:v>4096</c:v>
                </c:pt>
                <c:pt idx="28373">
                  <c:v>8192</c:v>
                </c:pt>
                <c:pt idx="28374">
                  <c:v>8192</c:v>
                </c:pt>
                <c:pt idx="28375">
                  <c:v>8192</c:v>
                </c:pt>
                <c:pt idx="28376">
                  <c:v>8192</c:v>
                </c:pt>
                <c:pt idx="28377">
                  <c:v>8192</c:v>
                </c:pt>
                <c:pt idx="28378">
                  <c:v>8192</c:v>
                </c:pt>
                <c:pt idx="28379">
                  <c:v>12288</c:v>
                </c:pt>
                <c:pt idx="28380">
                  <c:v>8192</c:v>
                </c:pt>
                <c:pt idx="28381">
                  <c:v>8192</c:v>
                </c:pt>
                <c:pt idx="28382">
                  <c:v>8192</c:v>
                </c:pt>
                <c:pt idx="28383">
                  <c:v>8192</c:v>
                </c:pt>
                <c:pt idx="28384">
                  <c:v>8192</c:v>
                </c:pt>
                <c:pt idx="28385">
                  <c:v>8192</c:v>
                </c:pt>
                <c:pt idx="28386">
                  <c:v>8192</c:v>
                </c:pt>
                <c:pt idx="28387">
                  <c:v>8192</c:v>
                </c:pt>
                <c:pt idx="28388">
                  <c:v>8192</c:v>
                </c:pt>
                <c:pt idx="28389">
                  <c:v>12288</c:v>
                </c:pt>
                <c:pt idx="28390">
                  <c:v>12288</c:v>
                </c:pt>
                <c:pt idx="28391">
                  <c:v>12288</c:v>
                </c:pt>
                <c:pt idx="28392">
                  <c:v>12288</c:v>
                </c:pt>
                <c:pt idx="28393">
                  <c:v>4096</c:v>
                </c:pt>
                <c:pt idx="28394">
                  <c:v>4096</c:v>
                </c:pt>
                <c:pt idx="28395">
                  <c:v>4096</c:v>
                </c:pt>
                <c:pt idx="28396">
                  <c:v>4096</c:v>
                </c:pt>
                <c:pt idx="28397">
                  <c:v>4096</c:v>
                </c:pt>
                <c:pt idx="28398">
                  <c:v>4096</c:v>
                </c:pt>
                <c:pt idx="28399">
                  <c:v>4096</c:v>
                </c:pt>
                <c:pt idx="28400">
                  <c:v>4096</c:v>
                </c:pt>
                <c:pt idx="28401">
                  <c:v>8192</c:v>
                </c:pt>
                <c:pt idx="28402">
                  <c:v>8192</c:v>
                </c:pt>
                <c:pt idx="28403">
                  <c:v>8192</c:v>
                </c:pt>
                <c:pt idx="28404">
                  <c:v>8192</c:v>
                </c:pt>
                <c:pt idx="28405">
                  <c:v>8192</c:v>
                </c:pt>
                <c:pt idx="28406">
                  <c:v>8192</c:v>
                </c:pt>
                <c:pt idx="28407">
                  <c:v>8192</c:v>
                </c:pt>
                <c:pt idx="28408">
                  <c:v>8192</c:v>
                </c:pt>
                <c:pt idx="28409">
                  <c:v>8192</c:v>
                </c:pt>
                <c:pt idx="28410">
                  <c:v>8192</c:v>
                </c:pt>
                <c:pt idx="28411">
                  <c:v>8192</c:v>
                </c:pt>
                <c:pt idx="28412">
                  <c:v>4096</c:v>
                </c:pt>
                <c:pt idx="28413">
                  <c:v>4096</c:v>
                </c:pt>
                <c:pt idx="28414">
                  <c:v>4096</c:v>
                </c:pt>
                <c:pt idx="28415">
                  <c:v>4096</c:v>
                </c:pt>
                <c:pt idx="28416">
                  <c:v>4096</c:v>
                </c:pt>
                <c:pt idx="28417">
                  <c:v>4096</c:v>
                </c:pt>
                <c:pt idx="28418">
                  <c:v>4096</c:v>
                </c:pt>
                <c:pt idx="28419">
                  <c:v>4096</c:v>
                </c:pt>
                <c:pt idx="28420">
                  <c:v>4096</c:v>
                </c:pt>
                <c:pt idx="28421">
                  <c:v>12288</c:v>
                </c:pt>
                <c:pt idx="28422">
                  <c:v>8192</c:v>
                </c:pt>
                <c:pt idx="28423">
                  <c:v>8192</c:v>
                </c:pt>
                <c:pt idx="28424">
                  <c:v>8192</c:v>
                </c:pt>
                <c:pt idx="28425">
                  <c:v>4096</c:v>
                </c:pt>
                <c:pt idx="28426">
                  <c:v>8192</c:v>
                </c:pt>
                <c:pt idx="28427">
                  <c:v>8192</c:v>
                </c:pt>
                <c:pt idx="28428">
                  <c:v>4096</c:v>
                </c:pt>
                <c:pt idx="28429">
                  <c:v>4096</c:v>
                </c:pt>
                <c:pt idx="28430">
                  <c:v>4096</c:v>
                </c:pt>
                <c:pt idx="28431">
                  <c:v>4096</c:v>
                </c:pt>
                <c:pt idx="28432">
                  <c:v>4096</c:v>
                </c:pt>
                <c:pt idx="28433">
                  <c:v>4096</c:v>
                </c:pt>
                <c:pt idx="28434">
                  <c:v>4096</c:v>
                </c:pt>
                <c:pt idx="28435">
                  <c:v>4096</c:v>
                </c:pt>
                <c:pt idx="28436">
                  <c:v>12288</c:v>
                </c:pt>
                <c:pt idx="28437">
                  <c:v>12288</c:v>
                </c:pt>
                <c:pt idx="28438">
                  <c:v>12288</c:v>
                </c:pt>
                <c:pt idx="28439">
                  <c:v>12288</c:v>
                </c:pt>
                <c:pt idx="28440">
                  <c:v>8192</c:v>
                </c:pt>
                <c:pt idx="28441">
                  <c:v>4096</c:v>
                </c:pt>
                <c:pt idx="28442">
                  <c:v>4096</c:v>
                </c:pt>
                <c:pt idx="28443">
                  <c:v>4096</c:v>
                </c:pt>
                <c:pt idx="28444">
                  <c:v>4096</c:v>
                </c:pt>
                <c:pt idx="28445">
                  <c:v>4096</c:v>
                </c:pt>
                <c:pt idx="28446">
                  <c:v>12288</c:v>
                </c:pt>
                <c:pt idx="28447">
                  <c:v>12288</c:v>
                </c:pt>
                <c:pt idx="28448">
                  <c:v>12288</c:v>
                </c:pt>
                <c:pt idx="28449">
                  <c:v>12288</c:v>
                </c:pt>
                <c:pt idx="28450">
                  <c:v>8192</c:v>
                </c:pt>
                <c:pt idx="28451">
                  <c:v>8192</c:v>
                </c:pt>
                <c:pt idx="28452">
                  <c:v>8192</c:v>
                </c:pt>
                <c:pt idx="28453">
                  <c:v>8192</c:v>
                </c:pt>
                <c:pt idx="28454">
                  <c:v>8192</c:v>
                </c:pt>
                <c:pt idx="28455">
                  <c:v>4096</c:v>
                </c:pt>
                <c:pt idx="28456">
                  <c:v>53248</c:v>
                </c:pt>
                <c:pt idx="28457">
                  <c:v>53248</c:v>
                </c:pt>
                <c:pt idx="28458">
                  <c:v>8192</c:v>
                </c:pt>
                <c:pt idx="28459">
                  <c:v>8192</c:v>
                </c:pt>
                <c:pt idx="28460">
                  <c:v>28672</c:v>
                </c:pt>
                <c:pt idx="28461">
                  <c:v>28672</c:v>
                </c:pt>
                <c:pt idx="28462">
                  <c:v>53248</c:v>
                </c:pt>
                <c:pt idx="28463">
                  <c:v>8192</c:v>
                </c:pt>
                <c:pt idx="28464">
                  <c:v>28672</c:v>
                </c:pt>
                <c:pt idx="28465">
                  <c:v>53248</c:v>
                </c:pt>
                <c:pt idx="28466">
                  <c:v>8192</c:v>
                </c:pt>
                <c:pt idx="28467">
                  <c:v>28672</c:v>
                </c:pt>
                <c:pt idx="28468">
                  <c:v>4096</c:v>
                </c:pt>
                <c:pt idx="28469">
                  <c:v>4096</c:v>
                </c:pt>
                <c:pt idx="28470">
                  <c:v>12288</c:v>
                </c:pt>
                <c:pt idx="28471">
                  <c:v>8192</c:v>
                </c:pt>
                <c:pt idx="28472">
                  <c:v>8192</c:v>
                </c:pt>
                <c:pt idx="28473">
                  <c:v>4096</c:v>
                </c:pt>
                <c:pt idx="28474">
                  <c:v>8192</c:v>
                </c:pt>
                <c:pt idx="28475">
                  <c:v>8192</c:v>
                </c:pt>
                <c:pt idx="28476">
                  <c:v>8192</c:v>
                </c:pt>
                <c:pt idx="28477">
                  <c:v>8192</c:v>
                </c:pt>
                <c:pt idx="28478">
                  <c:v>8192</c:v>
                </c:pt>
                <c:pt idx="28479">
                  <c:v>8192</c:v>
                </c:pt>
                <c:pt idx="28480">
                  <c:v>4096</c:v>
                </c:pt>
                <c:pt idx="28481">
                  <c:v>4096</c:v>
                </c:pt>
                <c:pt idx="28482">
                  <c:v>8192</c:v>
                </c:pt>
                <c:pt idx="28483">
                  <c:v>4096</c:v>
                </c:pt>
                <c:pt idx="28484">
                  <c:v>8192</c:v>
                </c:pt>
                <c:pt idx="28485">
                  <c:v>4096</c:v>
                </c:pt>
                <c:pt idx="28486">
                  <c:v>12288</c:v>
                </c:pt>
                <c:pt idx="28487">
                  <c:v>8192</c:v>
                </c:pt>
                <c:pt idx="28488">
                  <c:v>8192</c:v>
                </c:pt>
                <c:pt idx="28489">
                  <c:v>8192</c:v>
                </c:pt>
                <c:pt idx="28490">
                  <c:v>8192</c:v>
                </c:pt>
                <c:pt idx="28491">
                  <c:v>8192</c:v>
                </c:pt>
                <c:pt idx="28492">
                  <c:v>8192</c:v>
                </c:pt>
                <c:pt idx="28493">
                  <c:v>8192</c:v>
                </c:pt>
                <c:pt idx="28494">
                  <c:v>8192</c:v>
                </c:pt>
                <c:pt idx="28495">
                  <c:v>8192</c:v>
                </c:pt>
                <c:pt idx="28496">
                  <c:v>8192</c:v>
                </c:pt>
                <c:pt idx="28497">
                  <c:v>8192</c:v>
                </c:pt>
                <c:pt idx="28498">
                  <c:v>8192</c:v>
                </c:pt>
                <c:pt idx="28499">
                  <c:v>8192</c:v>
                </c:pt>
                <c:pt idx="28500">
                  <c:v>8192</c:v>
                </c:pt>
                <c:pt idx="28501">
                  <c:v>8192</c:v>
                </c:pt>
                <c:pt idx="28502">
                  <c:v>8192</c:v>
                </c:pt>
                <c:pt idx="28503">
                  <c:v>8192</c:v>
                </c:pt>
                <c:pt idx="28504">
                  <c:v>8192</c:v>
                </c:pt>
                <c:pt idx="28505">
                  <c:v>8192</c:v>
                </c:pt>
                <c:pt idx="28506">
                  <c:v>8192</c:v>
                </c:pt>
                <c:pt idx="28507">
                  <c:v>8192</c:v>
                </c:pt>
                <c:pt idx="28508">
                  <c:v>8192</c:v>
                </c:pt>
                <c:pt idx="28509">
                  <c:v>53248</c:v>
                </c:pt>
                <c:pt idx="28510">
                  <c:v>4096</c:v>
                </c:pt>
                <c:pt idx="28511">
                  <c:v>4096</c:v>
                </c:pt>
                <c:pt idx="28512">
                  <c:v>4096</c:v>
                </c:pt>
                <c:pt idx="28513">
                  <c:v>4096</c:v>
                </c:pt>
                <c:pt idx="28514">
                  <c:v>4096</c:v>
                </c:pt>
                <c:pt idx="28515">
                  <c:v>4096</c:v>
                </c:pt>
                <c:pt idx="28516">
                  <c:v>4096</c:v>
                </c:pt>
                <c:pt idx="28517">
                  <c:v>4096</c:v>
                </c:pt>
                <c:pt idx="28518">
                  <c:v>4096</c:v>
                </c:pt>
                <c:pt idx="28519">
                  <c:v>8192</c:v>
                </c:pt>
                <c:pt idx="28520">
                  <c:v>4096</c:v>
                </c:pt>
                <c:pt idx="28521">
                  <c:v>8192</c:v>
                </c:pt>
                <c:pt idx="28522">
                  <c:v>4096</c:v>
                </c:pt>
                <c:pt idx="28523">
                  <c:v>4096</c:v>
                </c:pt>
                <c:pt idx="28524">
                  <c:v>4096</c:v>
                </c:pt>
                <c:pt idx="28525">
                  <c:v>4096</c:v>
                </c:pt>
                <c:pt idx="28526">
                  <c:v>4096</c:v>
                </c:pt>
                <c:pt idx="28527">
                  <c:v>4096</c:v>
                </c:pt>
                <c:pt idx="28528">
                  <c:v>4096</c:v>
                </c:pt>
                <c:pt idx="28529">
                  <c:v>4096</c:v>
                </c:pt>
                <c:pt idx="28530">
                  <c:v>4096</c:v>
                </c:pt>
                <c:pt idx="28531">
                  <c:v>4096</c:v>
                </c:pt>
                <c:pt idx="28532">
                  <c:v>4096</c:v>
                </c:pt>
                <c:pt idx="28533">
                  <c:v>8192</c:v>
                </c:pt>
                <c:pt idx="28534">
                  <c:v>28672</c:v>
                </c:pt>
                <c:pt idx="28535">
                  <c:v>4096</c:v>
                </c:pt>
                <c:pt idx="28536">
                  <c:v>8192</c:v>
                </c:pt>
                <c:pt idx="28537">
                  <c:v>4096</c:v>
                </c:pt>
                <c:pt idx="28538">
                  <c:v>8192</c:v>
                </c:pt>
                <c:pt idx="28539">
                  <c:v>8192</c:v>
                </c:pt>
                <c:pt idx="28540">
                  <c:v>8192</c:v>
                </c:pt>
                <c:pt idx="28541">
                  <c:v>8192</c:v>
                </c:pt>
                <c:pt idx="28542">
                  <c:v>4096</c:v>
                </c:pt>
                <c:pt idx="28543">
                  <c:v>4096</c:v>
                </c:pt>
                <c:pt idx="28544">
                  <c:v>8192</c:v>
                </c:pt>
                <c:pt idx="28545">
                  <c:v>8192</c:v>
                </c:pt>
                <c:pt idx="28546">
                  <c:v>8192</c:v>
                </c:pt>
                <c:pt idx="28547">
                  <c:v>8192</c:v>
                </c:pt>
                <c:pt idx="28548">
                  <c:v>8192</c:v>
                </c:pt>
                <c:pt idx="28549">
                  <c:v>8192</c:v>
                </c:pt>
                <c:pt idx="28550">
                  <c:v>8192</c:v>
                </c:pt>
                <c:pt idx="28551">
                  <c:v>8192</c:v>
                </c:pt>
                <c:pt idx="28552">
                  <c:v>8192</c:v>
                </c:pt>
                <c:pt idx="28553">
                  <c:v>4096</c:v>
                </c:pt>
                <c:pt idx="28554">
                  <c:v>4096</c:v>
                </c:pt>
                <c:pt idx="28555">
                  <c:v>4096</c:v>
                </c:pt>
                <c:pt idx="28556">
                  <c:v>4096</c:v>
                </c:pt>
                <c:pt idx="28557">
                  <c:v>16384</c:v>
                </c:pt>
                <c:pt idx="28558">
                  <c:v>16384</c:v>
                </c:pt>
                <c:pt idx="28559">
                  <c:v>20480</c:v>
                </c:pt>
                <c:pt idx="28560">
                  <c:v>20480</c:v>
                </c:pt>
                <c:pt idx="28561">
                  <c:v>4096</c:v>
                </c:pt>
                <c:pt idx="28562">
                  <c:v>4096</c:v>
                </c:pt>
                <c:pt idx="28563">
                  <c:v>4096</c:v>
                </c:pt>
                <c:pt idx="28564">
                  <c:v>8192</c:v>
                </c:pt>
                <c:pt idx="28565">
                  <c:v>8192</c:v>
                </c:pt>
                <c:pt idx="28566">
                  <c:v>12288</c:v>
                </c:pt>
                <c:pt idx="28567">
                  <c:v>12288</c:v>
                </c:pt>
                <c:pt idx="28568">
                  <c:v>16384</c:v>
                </c:pt>
                <c:pt idx="28569">
                  <c:v>20480</c:v>
                </c:pt>
                <c:pt idx="28570">
                  <c:v>4096</c:v>
                </c:pt>
                <c:pt idx="28571">
                  <c:v>8192</c:v>
                </c:pt>
                <c:pt idx="28572">
                  <c:v>12288</c:v>
                </c:pt>
                <c:pt idx="28573">
                  <c:v>16384</c:v>
                </c:pt>
                <c:pt idx="28574">
                  <c:v>20480</c:v>
                </c:pt>
                <c:pt idx="28575">
                  <c:v>4096</c:v>
                </c:pt>
                <c:pt idx="28576">
                  <c:v>8192</c:v>
                </c:pt>
                <c:pt idx="28577">
                  <c:v>12288</c:v>
                </c:pt>
                <c:pt idx="28578">
                  <c:v>8192</c:v>
                </c:pt>
                <c:pt idx="28579">
                  <c:v>8192</c:v>
                </c:pt>
                <c:pt idx="28580">
                  <c:v>8192</c:v>
                </c:pt>
                <c:pt idx="28581">
                  <c:v>8192</c:v>
                </c:pt>
                <c:pt idx="28582">
                  <c:v>8192</c:v>
                </c:pt>
                <c:pt idx="28583">
                  <c:v>8192</c:v>
                </c:pt>
                <c:pt idx="28584">
                  <c:v>8192</c:v>
                </c:pt>
                <c:pt idx="28585">
                  <c:v>8192</c:v>
                </c:pt>
                <c:pt idx="28586">
                  <c:v>8192</c:v>
                </c:pt>
                <c:pt idx="28587">
                  <c:v>8192</c:v>
                </c:pt>
                <c:pt idx="28588">
                  <c:v>8192</c:v>
                </c:pt>
                <c:pt idx="28589">
                  <c:v>8192</c:v>
                </c:pt>
                <c:pt idx="28590">
                  <c:v>8192</c:v>
                </c:pt>
                <c:pt idx="28591">
                  <c:v>8192</c:v>
                </c:pt>
                <c:pt idx="28592">
                  <c:v>8192</c:v>
                </c:pt>
                <c:pt idx="28593">
                  <c:v>4096</c:v>
                </c:pt>
                <c:pt idx="28594">
                  <c:v>4096</c:v>
                </c:pt>
                <c:pt idx="28595">
                  <c:v>4096</c:v>
                </c:pt>
                <c:pt idx="28596">
                  <c:v>4096</c:v>
                </c:pt>
                <c:pt idx="28597">
                  <c:v>4096</c:v>
                </c:pt>
                <c:pt idx="28598">
                  <c:v>8192</c:v>
                </c:pt>
                <c:pt idx="28599">
                  <c:v>16384</c:v>
                </c:pt>
                <c:pt idx="28600">
                  <c:v>12288</c:v>
                </c:pt>
                <c:pt idx="28601">
                  <c:v>12288</c:v>
                </c:pt>
                <c:pt idx="28602">
                  <c:v>12288</c:v>
                </c:pt>
                <c:pt idx="28603">
                  <c:v>8192</c:v>
                </c:pt>
                <c:pt idx="28604">
                  <c:v>8192</c:v>
                </c:pt>
                <c:pt idx="28605">
                  <c:v>12288</c:v>
                </c:pt>
                <c:pt idx="28606">
                  <c:v>4096</c:v>
                </c:pt>
                <c:pt idx="28607">
                  <c:v>8192</c:v>
                </c:pt>
                <c:pt idx="28608">
                  <c:v>8192</c:v>
                </c:pt>
                <c:pt idx="28609">
                  <c:v>8192</c:v>
                </c:pt>
                <c:pt idx="28610">
                  <c:v>4096</c:v>
                </c:pt>
                <c:pt idx="28611">
                  <c:v>8192</c:v>
                </c:pt>
                <c:pt idx="28612">
                  <c:v>4096</c:v>
                </c:pt>
                <c:pt idx="28613">
                  <c:v>8192</c:v>
                </c:pt>
                <c:pt idx="28614">
                  <c:v>4096</c:v>
                </c:pt>
                <c:pt idx="28615">
                  <c:v>8192</c:v>
                </c:pt>
                <c:pt idx="28616">
                  <c:v>4096</c:v>
                </c:pt>
                <c:pt idx="28617">
                  <c:v>12288</c:v>
                </c:pt>
                <c:pt idx="28618">
                  <c:v>8192</c:v>
                </c:pt>
                <c:pt idx="28619">
                  <c:v>8192</c:v>
                </c:pt>
                <c:pt idx="28620">
                  <c:v>8192</c:v>
                </c:pt>
                <c:pt idx="28621">
                  <c:v>8192</c:v>
                </c:pt>
                <c:pt idx="28622">
                  <c:v>8192</c:v>
                </c:pt>
                <c:pt idx="28623">
                  <c:v>20480</c:v>
                </c:pt>
                <c:pt idx="28624">
                  <c:v>8192</c:v>
                </c:pt>
                <c:pt idx="28625">
                  <c:v>8192</c:v>
                </c:pt>
                <c:pt idx="28626">
                  <c:v>8192</c:v>
                </c:pt>
                <c:pt idx="28627">
                  <c:v>8192</c:v>
                </c:pt>
                <c:pt idx="28628">
                  <c:v>8192</c:v>
                </c:pt>
                <c:pt idx="28629">
                  <c:v>8192</c:v>
                </c:pt>
                <c:pt idx="28630">
                  <c:v>12288</c:v>
                </c:pt>
                <c:pt idx="28631">
                  <c:v>8192</c:v>
                </c:pt>
                <c:pt idx="28632">
                  <c:v>8192</c:v>
                </c:pt>
                <c:pt idx="28633">
                  <c:v>8192</c:v>
                </c:pt>
                <c:pt idx="28634">
                  <c:v>4096</c:v>
                </c:pt>
                <c:pt idx="28635">
                  <c:v>8192</c:v>
                </c:pt>
                <c:pt idx="28636">
                  <c:v>4096</c:v>
                </c:pt>
                <c:pt idx="28637">
                  <c:v>8192</c:v>
                </c:pt>
                <c:pt idx="28638">
                  <c:v>8192</c:v>
                </c:pt>
                <c:pt idx="28639">
                  <c:v>8192</c:v>
                </c:pt>
                <c:pt idx="28640">
                  <c:v>4096</c:v>
                </c:pt>
                <c:pt idx="28641">
                  <c:v>4096</c:v>
                </c:pt>
                <c:pt idx="28642">
                  <c:v>4096</c:v>
                </c:pt>
                <c:pt idx="28643">
                  <c:v>4096</c:v>
                </c:pt>
                <c:pt idx="28644">
                  <c:v>8192</c:v>
                </c:pt>
                <c:pt idx="28645">
                  <c:v>8192</c:v>
                </c:pt>
                <c:pt idx="28646">
                  <c:v>8192</c:v>
                </c:pt>
                <c:pt idx="28647">
                  <c:v>8192</c:v>
                </c:pt>
                <c:pt idx="28648">
                  <c:v>8192</c:v>
                </c:pt>
                <c:pt idx="28649">
                  <c:v>8192</c:v>
                </c:pt>
                <c:pt idx="28650">
                  <c:v>4096</c:v>
                </c:pt>
                <c:pt idx="28651">
                  <c:v>4096</c:v>
                </c:pt>
                <c:pt idx="28652">
                  <c:v>4096</c:v>
                </c:pt>
                <c:pt idx="28653">
                  <c:v>4096</c:v>
                </c:pt>
                <c:pt idx="28654">
                  <c:v>4096</c:v>
                </c:pt>
                <c:pt idx="28655">
                  <c:v>4096</c:v>
                </c:pt>
                <c:pt idx="28656">
                  <c:v>4096</c:v>
                </c:pt>
                <c:pt idx="28657">
                  <c:v>4096</c:v>
                </c:pt>
                <c:pt idx="28658">
                  <c:v>12288</c:v>
                </c:pt>
                <c:pt idx="28659">
                  <c:v>12288</c:v>
                </c:pt>
                <c:pt idx="28660">
                  <c:v>12288</c:v>
                </c:pt>
                <c:pt idx="28661">
                  <c:v>12288</c:v>
                </c:pt>
                <c:pt idx="28662">
                  <c:v>4096</c:v>
                </c:pt>
                <c:pt idx="28663">
                  <c:v>4096</c:v>
                </c:pt>
                <c:pt idx="28664">
                  <c:v>4096</c:v>
                </c:pt>
                <c:pt idx="28665">
                  <c:v>4096</c:v>
                </c:pt>
                <c:pt idx="28666">
                  <c:v>4096</c:v>
                </c:pt>
                <c:pt idx="28667">
                  <c:v>8192</c:v>
                </c:pt>
                <c:pt idx="28668">
                  <c:v>8192</c:v>
                </c:pt>
                <c:pt idx="28669">
                  <c:v>8192</c:v>
                </c:pt>
                <c:pt idx="28670">
                  <c:v>8192</c:v>
                </c:pt>
                <c:pt idx="28671">
                  <c:v>12288</c:v>
                </c:pt>
                <c:pt idx="28672">
                  <c:v>12288</c:v>
                </c:pt>
                <c:pt idx="28673">
                  <c:v>12288</c:v>
                </c:pt>
                <c:pt idx="28674">
                  <c:v>12288</c:v>
                </c:pt>
                <c:pt idx="28675">
                  <c:v>12288</c:v>
                </c:pt>
                <c:pt idx="28676">
                  <c:v>12288</c:v>
                </c:pt>
                <c:pt idx="28677">
                  <c:v>12288</c:v>
                </c:pt>
                <c:pt idx="28678">
                  <c:v>12288</c:v>
                </c:pt>
                <c:pt idx="28679">
                  <c:v>8192</c:v>
                </c:pt>
                <c:pt idx="28680">
                  <c:v>4096</c:v>
                </c:pt>
                <c:pt idx="28681">
                  <c:v>4096</c:v>
                </c:pt>
                <c:pt idx="28682">
                  <c:v>4096</c:v>
                </c:pt>
                <c:pt idx="28683">
                  <c:v>4096</c:v>
                </c:pt>
                <c:pt idx="28684">
                  <c:v>4096</c:v>
                </c:pt>
                <c:pt idx="28685">
                  <c:v>4096</c:v>
                </c:pt>
                <c:pt idx="28686">
                  <c:v>12288</c:v>
                </c:pt>
                <c:pt idx="28687">
                  <c:v>4096</c:v>
                </c:pt>
                <c:pt idx="28688">
                  <c:v>12288</c:v>
                </c:pt>
                <c:pt idx="28689">
                  <c:v>4096</c:v>
                </c:pt>
                <c:pt idx="28690">
                  <c:v>12288</c:v>
                </c:pt>
                <c:pt idx="28691">
                  <c:v>4096</c:v>
                </c:pt>
                <c:pt idx="28692">
                  <c:v>4096</c:v>
                </c:pt>
                <c:pt idx="28693">
                  <c:v>12288</c:v>
                </c:pt>
                <c:pt idx="28694">
                  <c:v>8192</c:v>
                </c:pt>
                <c:pt idx="28695">
                  <c:v>8192</c:v>
                </c:pt>
                <c:pt idx="28696">
                  <c:v>8192</c:v>
                </c:pt>
                <c:pt idx="28697">
                  <c:v>8192</c:v>
                </c:pt>
                <c:pt idx="28698">
                  <c:v>8192</c:v>
                </c:pt>
                <c:pt idx="28699">
                  <c:v>8192</c:v>
                </c:pt>
                <c:pt idx="28700">
                  <c:v>8192</c:v>
                </c:pt>
                <c:pt idx="28701">
                  <c:v>12288</c:v>
                </c:pt>
                <c:pt idx="28702">
                  <c:v>8192</c:v>
                </c:pt>
                <c:pt idx="28703">
                  <c:v>12288</c:v>
                </c:pt>
                <c:pt idx="28704">
                  <c:v>4096</c:v>
                </c:pt>
                <c:pt idx="28705">
                  <c:v>12288</c:v>
                </c:pt>
                <c:pt idx="28706">
                  <c:v>8192</c:v>
                </c:pt>
                <c:pt idx="28707">
                  <c:v>4096</c:v>
                </c:pt>
                <c:pt idx="28708">
                  <c:v>8192</c:v>
                </c:pt>
                <c:pt idx="28709">
                  <c:v>8192</c:v>
                </c:pt>
                <c:pt idx="28710">
                  <c:v>8192</c:v>
                </c:pt>
                <c:pt idx="28711">
                  <c:v>8192</c:v>
                </c:pt>
                <c:pt idx="28712">
                  <c:v>4096</c:v>
                </c:pt>
                <c:pt idx="28713">
                  <c:v>12288</c:v>
                </c:pt>
                <c:pt idx="28714">
                  <c:v>12288</c:v>
                </c:pt>
                <c:pt idx="28715">
                  <c:v>12288</c:v>
                </c:pt>
                <c:pt idx="28716">
                  <c:v>12288</c:v>
                </c:pt>
                <c:pt idx="28717">
                  <c:v>8192</c:v>
                </c:pt>
                <c:pt idx="28718">
                  <c:v>4096</c:v>
                </c:pt>
                <c:pt idx="28719">
                  <c:v>4096</c:v>
                </c:pt>
                <c:pt idx="28720">
                  <c:v>4096</c:v>
                </c:pt>
                <c:pt idx="28721">
                  <c:v>4096</c:v>
                </c:pt>
                <c:pt idx="28722">
                  <c:v>4096</c:v>
                </c:pt>
                <c:pt idx="28723">
                  <c:v>4096</c:v>
                </c:pt>
                <c:pt idx="28724">
                  <c:v>4096</c:v>
                </c:pt>
                <c:pt idx="28725">
                  <c:v>4096</c:v>
                </c:pt>
                <c:pt idx="28726">
                  <c:v>8192</c:v>
                </c:pt>
                <c:pt idx="28727">
                  <c:v>12288</c:v>
                </c:pt>
                <c:pt idx="28728">
                  <c:v>12288</c:v>
                </c:pt>
                <c:pt idx="28729">
                  <c:v>12288</c:v>
                </c:pt>
                <c:pt idx="28730">
                  <c:v>12288</c:v>
                </c:pt>
                <c:pt idx="28731">
                  <c:v>12288</c:v>
                </c:pt>
                <c:pt idx="28732">
                  <c:v>8192</c:v>
                </c:pt>
                <c:pt idx="28733">
                  <c:v>12288</c:v>
                </c:pt>
                <c:pt idx="28734">
                  <c:v>4096</c:v>
                </c:pt>
                <c:pt idx="28735">
                  <c:v>4096</c:v>
                </c:pt>
                <c:pt idx="28736">
                  <c:v>4096</c:v>
                </c:pt>
                <c:pt idx="28737">
                  <c:v>4096</c:v>
                </c:pt>
                <c:pt idx="28738">
                  <c:v>4096</c:v>
                </c:pt>
                <c:pt idx="28739">
                  <c:v>8192</c:v>
                </c:pt>
                <c:pt idx="28740">
                  <c:v>8192</c:v>
                </c:pt>
                <c:pt idx="28741">
                  <c:v>8192</c:v>
                </c:pt>
                <c:pt idx="28742">
                  <c:v>8192</c:v>
                </c:pt>
                <c:pt idx="28743">
                  <c:v>4096</c:v>
                </c:pt>
                <c:pt idx="28744">
                  <c:v>12288</c:v>
                </c:pt>
                <c:pt idx="28745">
                  <c:v>8192</c:v>
                </c:pt>
                <c:pt idx="28746">
                  <c:v>8192</c:v>
                </c:pt>
                <c:pt idx="28747">
                  <c:v>8192</c:v>
                </c:pt>
                <c:pt idx="28748">
                  <c:v>8192</c:v>
                </c:pt>
                <c:pt idx="28749">
                  <c:v>4096</c:v>
                </c:pt>
                <c:pt idx="28750">
                  <c:v>4096</c:v>
                </c:pt>
                <c:pt idx="28751">
                  <c:v>4096</c:v>
                </c:pt>
                <c:pt idx="28752">
                  <c:v>4096</c:v>
                </c:pt>
                <c:pt idx="28753">
                  <c:v>4096</c:v>
                </c:pt>
                <c:pt idx="28754">
                  <c:v>4096</c:v>
                </c:pt>
                <c:pt idx="28755">
                  <c:v>4096</c:v>
                </c:pt>
                <c:pt idx="28756">
                  <c:v>4096</c:v>
                </c:pt>
                <c:pt idx="28757">
                  <c:v>4096</c:v>
                </c:pt>
                <c:pt idx="28758">
                  <c:v>4096</c:v>
                </c:pt>
                <c:pt idx="28759">
                  <c:v>4096</c:v>
                </c:pt>
                <c:pt idx="28760">
                  <c:v>4096</c:v>
                </c:pt>
                <c:pt idx="28761">
                  <c:v>4096</c:v>
                </c:pt>
                <c:pt idx="28762">
                  <c:v>4096</c:v>
                </c:pt>
                <c:pt idx="28763">
                  <c:v>8192</c:v>
                </c:pt>
                <c:pt idx="28764">
                  <c:v>4096</c:v>
                </c:pt>
                <c:pt idx="28765">
                  <c:v>4096</c:v>
                </c:pt>
                <c:pt idx="28766">
                  <c:v>4096</c:v>
                </c:pt>
                <c:pt idx="28767">
                  <c:v>8192</c:v>
                </c:pt>
                <c:pt idx="28768">
                  <c:v>8192</c:v>
                </c:pt>
                <c:pt idx="28769">
                  <c:v>8192</c:v>
                </c:pt>
                <c:pt idx="28770">
                  <c:v>8192</c:v>
                </c:pt>
                <c:pt idx="28771">
                  <c:v>12288</c:v>
                </c:pt>
                <c:pt idx="28772">
                  <c:v>4096</c:v>
                </c:pt>
                <c:pt idx="28773">
                  <c:v>12288</c:v>
                </c:pt>
                <c:pt idx="28774">
                  <c:v>12288</c:v>
                </c:pt>
                <c:pt idx="28775">
                  <c:v>12288</c:v>
                </c:pt>
                <c:pt idx="28776">
                  <c:v>8192</c:v>
                </c:pt>
                <c:pt idx="28777">
                  <c:v>4096</c:v>
                </c:pt>
                <c:pt idx="28778">
                  <c:v>4096</c:v>
                </c:pt>
                <c:pt idx="28779">
                  <c:v>8192</c:v>
                </c:pt>
                <c:pt idx="28780">
                  <c:v>8192</c:v>
                </c:pt>
                <c:pt idx="28781">
                  <c:v>8192</c:v>
                </c:pt>
                <c:pt idx="28782">
                  <c:v>8192</c:v>
                </c:pt>
                <c:pt idx="28783">
                  <c:v>4096</c:v>
                </c:pt>
                <c:pt idx="28784">
                  <c:v>4096</c:v>
                </c:pt>
                <c:pt idx="28785">
                  <c:v>4096</c:v>
                </c:pt>
                <c:pt idx="28786">
                  <c:v>4096</c:v>
                </c:pt>
                <c:pt idx="28787">
                  <c:v>4096</c:v>
                </c:pt>
                <c:pt idx="28788">
                  <c:v>4096</c:v>
                </c:pt>
                <c:pt idx="28789">
                  <c:v>4096</c:v>
                </c:pt>
                <c:pt idx="28790">
                  <c:v>4096</c:v>
                </c:pt>
                <c:pt idx="28791">
                  <c:v>4096</c:v>
                </c:pt>
                <c:pt idx="28792">
                  <c:v>4096</c:v>
                </c:pt>
                <c:pt idx="28793">
                  <c:v>4096</c:v>
                </c:pt>
                <c:pt idx="28794">
                  <c:v>4096</c:v>
                </c:pt>
                <c:pt idx="28795">
                  <c:v>4096</c:v>
                </c:pt>
                <c:pt idx="28796">
                  <c:v>8192</c:v>
                </c:pt>
                <c:pt idx="28797">
                  <c:v>8192</c:v>
                </c:pt>
                <c:pt idx="28798">
                  <c:v>8192</c:v>
                </c:pt>
                <c:pt idx="28799">
                  <c:v>8192</c:v>
                </c:pt>
                <c:pt idx="28800">
                  <c:v>8192</c:v>
                </c:pt>
                <c:pt idx="28801">
                  <c:v>4096</c:v>
                </c:pt>
                <c:pt idx="28802">
                  <c:v>8192</c:v>
                </c:pt>
                <c:pt idx="28803">
                  <c:v>12288</c:v>
                </c:pt>
                <c:pt idx="28804">
                  <c:v>12288</c:v>
                </c:pt>
                <c:pt idx="28805">
                  <c:v>12288</c:v>
                </c:pt>
                <c:pt idx="28806">
                  <c:v>4096</c:v>
                </c:pt>
                <c:pt idx="28807">
                  <c:v>12288</c:v>
                </c:pt>
                <c:pt idx="28808">
                  <c:v>4096</c:v>
                </c:pt>
                <c:pt idx="28809">
                  <c:v>12288</c:v>
                </c:pt>
                <c:pt idx="28810">
                  <c:v>4096</c:v>
                </c:pt>
                <c:pt idx="28811">
                  <c:v>4096</c:v>
                </c:pt>
                <c:pt idx="28812">
                  <c:v>4096</c:v>
                </c:pt>
                <c:pt idx="28813">
                  <c:v>4096</c:v>
                </c:pt>
                <c:pt idx="28814">
                  <c:v>8192</c:v>
                </c:pt>
                <c:pt idx="28815">
                  <c:v>8192</c:v>
                </c:pt>
                <c:pt idx="28816">
                  <c:v>8192</c:v>
                </c:pt>
                <c:pt idx="28817">
                  <c:v>8192</c:v>
                </c:pt>
                <c:pt idx="28818">
                  <c:v>8192</c:v>
                </c:pt>
                <c:pt idx="28819">
                  <c:v>8192</c:v>
                </c:pt>
                <c:pt idx="28820">
                  <c:v>8192</c:v>
                </c:pt>
                <c:pt idx="28821">
                  <c:v>8192</c:v>
                </c:pt>
                <c:pt idx="28822">
                  <c:v>8192</c:v>
                </c:pt>
                <c:pt idx="28823">
                  <c:v>4096</c:v>
                </c:pt>
                <c:pt idx="28824">
                  <c:v>12288</c:v>
                </c:pt>
                <c:pt idx="28825">
                  <c:v>4096</c:v>
                </c:pt>
                <c:pt idx="28826">
                  <c:v>4096</c:v>
                </c:pt>
                <c:pt idx="28827">
                  <c:v>4096</c:v>
                </c:pt>
                <c:pt idx="28828">
                  <c:v>4096</c:v>
                </c:pt>
                <c:pt idx="28829">
                  <c:v>12288</c:v>
                </c:pt>
                <c:pt idx="28830">
                  <c:v>12288</c:v>
                </c:pt>
                <c:pt idx="28831">
                  <c:v>12288</c:v>
                </c:pt>
                <c:pt idx="28832">
                  <c:v>12288</c:v>
                </c:pt>
                <c:pt idx="28833">
                  <c:v>8192</c:v>
                </c:pt>
                <c:pt idx="28834">
                  <c:v>8192</c:v>
                </c:pt>
                <c:pt idx="28835">
                  <c:v>8192</c:v>
                </c:pt>
                <c:pt idx="28836">
                  <c:v>8192</c:v>
                </c:pt>
                <c:pt idx="28837">
                  <c:v>8192</c:v>
                </c:pt>
                <c:pt idx="28838">
                  <c:v>8192</c:v>
                </c:pt>
                <c:pt idx="28839">
                  <c:v>8192</c:v>
                </c:pt>
                <c:pt idx="28840">
                  <c:v>8192</c:v>
                </c:pt>
                <c:pt idx="28841">
                  <c:v>8192</c:v>
                </c:pt>
                <c:pt idx="28842">
                  <c:v>4096</c:v>
                </c:pt>
                <c:pt idx="28843">
                  <c:v>8192</c:v>
                </c:pt>
                <c:pt idx="28844">
                  <c:v>8192</c:v>
                </c:pt>
                <c:pt idx="28845">
                  <c:v>8192</c:v>
                </c:pt>
                <c:pt idx="28846">
                  <c:v>8192</c:v>
                </c:pt>
                <c:pt idx="28847">
                  <c:v>8192</c:v>
                </c:pt>
                <c:pt idx="28848">
                  <c:v>8192</c:v>
                </c:pt>
                <c:pt idx="28849">
                  <c:v>8192</c:v>
                </c:pt>
                <c:pt idx="28850">
                  <c:v>8192</c:v>
                </c:pt>
                <c:pt idx="28851">
                  <c:v>8192</c:v>
                </c:pt>
                <c:pt idx="28852">
                  <c:v>8192</c:v>
                </c:pt>
                <c:pt idx="28853">
                  <c:v>8192</c:v>
                </c:pt>
                <c:pt idx="28854">
                  <c:v>8192</c:v>
                </c:pt>
                <c:pt idx="28855">
                  <c:v>8192</c:v>
                </c:pt>
                <c:pt idx="28856">
                  <c:v>12288</c:v>
                </c:pt>
                <c:pt idx="28857">
                  <c:v>12288</c:v>
                </c:pt>
                <c:pt idx="28858">
                  <c:v>12288</c:v>
                </c:pt>
                <c:pt idx="28859">
                  <c:v>12288</c:v>
                </c:pt>
                <c:pt idx="28860">
                  <c:v>12288</c:v>
                </c:pt>
                <c:pt idx="28861">
                  <c:v>8192</c:v>
                </c:pt>
                <c:pt idx="28862">
                  <c:v>12288</c:v>
                </c:pt>
                <c:pt idx="28863">
                  <c:v>12288</c:v>
                </c:pt>
                <c:pt idx="28864">
                  <c:v>12288</c:v>
                </c:pt>
                <c:pt idx="28865">
                  <c:v>12288</c:v>
                </c:pt>
                <c:pt idx="28866">
                  <c:v>12288</c:v>
                </c:pt>
                <c:pt idx="28867">
                  <c:v>12288</c:v>
                </c:pt>
                <c:pt idx="28868">
                  <c:v>12288</c:v>
                </c:pt>
                <c:pt idx="28869">
                  <c:v>8192</c:v>
                </c:pt>
                <c:pt idx="28870">
                  <c:v>12288</c:v>
                </c:pt>
                <c:pt idx="28871">
                  <c:v>8192</c:v>
                </c:pt>
                <c:pt idx="28872">
                  <c:v>8192</c:v>
                </c:pt>
                <c:pt idx="28873">
                  <c:v>8192</c:v>
                </c:pt>
                <c:pt idx="28874">
                  <c:v>8192</c:v>
                </c:pt>
                <c:pt idx="28875">
                  <c:v>8192</c:v>
                </c:pt>
                <c:pt idx="28876">
                  <c:v>12288</c:v>
                </c:pt>
                <c:pt idx="28877">
                  <c:v>12288</c:v>
                </c:pt>
                <c:pt idx="28878">
                  <c:v>12288</c:v>
                </c:pt>
                <c:pt idx="28879">
                  <c:v>12288</c:v>
                </c:pt>
                <c:pt idx="28880">
                  <c:v>8192</c:v>
                </c:pt>
                <c:pt idx="28881">
                  <c:v>4096</c:v>
                </c:pt>
                <c:pt idx="28882">
                  <c:v>4096</c:v>
                </c:pt>
                <c:pt idx="28883">
                  <c:v>4096</c:v>
                </c:pt>
                <c:pt idx="28884">
                  <c:v>8192</c:v>
                </c:pt>
                <c:pt idx="28885">
                  <c:v>4096</c:v>
                </c:pt>
                <c:pt idx="28886">
                  <c:v>8192</c:v>
                </c:pt>
                <c:pt idx="28887">
                  <c:v>8192</c:v>
                </c:pt>
                <c:pt idx="28888">
                  <c:v>8192</c:v>
                </c:pt>
                <c:pt idx="28889">
                  <c:v>8192</c:v>
                </c:pt>
                <c:pt idx="28890">
                  <c:v>12288</c:v>
                </c:pt>
                <c:pt idx="28891">
                  <c:v>8192</c:v>
                </c:pt>
                <c:pt idx="28892">
                  <c:v>8192</c:v>
                </c:pt>
                <c:pt idx="28893">
                  <c:v>8192</c:v>
                </c:pt>
                <c:pt idx="28894">
                  <c:v>8192</c:v>
                </c:pt>
                <c:pt idx="28895">
                  <c:v>12288</c:v>
                </c:pt>
                <c:pt idx="28896">
                  <c:v>8192</c:v>
                </c:pt>
                <c:pt idx="28897">
                  <c:v>8192</c:v>
                </c:pt>
                <c:pt idx="28898">
                  <c:v>8192</c:v>
                </c:pt>
                <c:pt idx="28899">
                  <c:v>8192</c:v>
                </c:pt>
                <c:pt idx="28900">
                  <c:v>8192</c:v>
                </c:pt>
                <c:pt idx="28901">
                  <c:v>4096</c:v>
                </c:pt>
                <c:pt idx="28902">
                  <c:v>12288</c:v>
                </c:pt>
                <c:pt idx="28903">
                  <c:v>12288</c:v>
                </c:pt>
                <c:pt idx="28904">
                  <c:v>8192</c:v>
                </c:pt>
                <c:pt idx="28905">
                  <c:v>8192</c:v>
                </c:pt>
                <c:pt idx="28906">
                  <c:v>8192</c:v>
                </c:pt>
                <c:pt idx="28907">
                  <c:v>8192</c:v>
                </c:pt>
                <c:pt idx="28908">
                  <c:v>8192</c:v>
                </c:pt>
                <c:pt idx="28909">
                  <c:v>8192</c:v>
                </c:pt>
                <c:pt idx="28910">
                  <c:v>8192</c:v>
                </c:pt>
                <c:pt idx="28911">
                  <c:v>8192</c:v>
                </c:pt>
                <c:pt idx="28912">
                  <c:v>8192</c:v>
                </c:pt>
                <c:pt idx="28913">
                  <c:v>8192</c:v>
                </c:pt>
                <c:pt idx="28914">
                  <c:v>8192</c:v>
                </c:pt>
                <c:pt idx="28915">
                  <c:v>8192</c:v>
                </c:pt>
                <c:pt idx="28916">
                  <c:v>8192</c:v>
                </c:pt>
                <c:pt idx="28917">
                  <c:v>8192</c:v>
                </c:pt>
                <c:pt idx="28918">
                  <c:v>8192</c:v>
                </c:pt>
                <c:pt idx="28919">
                  <c:v>8192</c:v>
                </c:pt>
                <c:pt idx="28920">
                  <c:v>8192</c:v>
                </c:pt>
                <c:pt idx="28921">
                  <c:v>8192</c:v>
                </c:pt>
                <c:pt idx="28922">
                  <c:v>8192</c:v>
                </c:pt>
                <c:pt idx="28923">
                  <c:v>4096</c:v>
                </c:pt>
                <c:pt idx="28924">
                  <c:v>4096</c:v>
                </c:pt>
                <c:pt idx="28925">
                  <c:v>4096</c:v>
                </c:pt>
                <c:pt idx="28926">
                  <c:v>4096</c:v>
                </c:pt>
                <c:pt idx="28927">
                  <c:v>8192</c:v>
                </c:pt>
                <c:pt idx="28928">
                  <c:v>8192</c:v>
                </c:pt>
                <c:pt idx="28929">
                  <c:v>8192</c:v>
                </c:pt>
                <c:pt idx="28930">
                  <c:v>8192</c:v>
                </c:pt>
                <c:pt idx="28931">
                  <c:v>4096</c:v>
                </c:pt>
                <c:pt idx="28932">
                  <c:v>8192</c:v>
                </c:pt>
                <c:pt idx="28933">
                  <c:v>8192</c:v>
                </c:pt>
                <c:pt idx="28934">
                  <c:v>8192</c:v>
                </c:pt>
                <c:pt idx="28935">
                  <c:v>8192</c:v>
                </c:pt>
                <c:pt idx="28936">
                  <c:v>8192</c:v>
                </c:pt>
                <c:pt idx="28937">
                  <c:v>8192</c:v>
                </c:pt>
                <c:pt idx="28938">
                  <c:v>8192</c:v>
                </c:pt>
                <c:pt idx="28939">
                  <c:v>8192</c:v>
                </c:pt>
                <c:pt idx="28940">
                  <c:v>8192</c:v>
                </c:pt>
                <c:pt idx="28941">
                  <c:v>8192</c:v>
                </c:pt>
                <c:pt idx="28942">
                  <c:v>8192</c:v>
                </c:pt>
                <c:pt idx="28943">
                  <c:v>8192</c:v>
                </c:pt>
                <c:pt idx="28944">
                  <c:v>4096</c:v>
                </c:pt>
                <c:pt idx="28945">
                  <c:v>4096</c:v>
                </c:pt>
                <c:pt idx="28946">
                  <c:v>4096</c:v>
                </c:pt>
                <c:pt idx="28947">
                  <c:v>4096</c:v>
                </c:pt>
                <c:pt idx="28948">
                  <c:v>8192</c:v>
                </c:pt>
                <c:pt idx="28949">
                  <c:v>4096</c:v>
                </c:pt>
                <c:pt idx="28950">
                  <c:v>4096</c:v>
                </c:pt>
                <c:pt idx="28951">
                  <c:v>4096</c:v>
                </c:pt>
                <c:pt idx="28952">
                  <c:v>4096</c:v>
                </c:pt>
                <c:pt idx="28953">
                  <c:v>8192</c:v>
                </c:pt>
                <c:pt idx="28954">
                  <c:v>4096</c:v>
                </c:pt>
                <c:pt idx="28955">
                  <c:v>4096</c:v>
                </c:pt>
                <c:pt idx="28956">
                  <c:v>4096</c:v>
                </c:pt>
                <c:pt idx="28957">
                  <c:v>4096</c:v>
                </c:pt>
                <c:pt idx="28958">
                  <c:v>4096</c:v>
                </c:pt>
                <c:pt idx="28959">
                  <c:v>4096</c:v>
                </c:pt>
                <c:pt idx="28960">
                  <c:v>4096</c:v>
                </c:pt>
                <c:pt idx="28961">
                  <c:v>8192</c:v>
                </c:pt>
                <c:pt idx="28962">
                  <c:v>8192</c:v>
                </c:pt>
                <c:pt idx="28963">
                  <c:v>4096</c:v>
                </c:pt>
                <c:pt idx="28964">
                  <c:v>4096</c:v>
                </c:pt>
                <c:pt idx="28965">
                  <c:v>4096</c:v>
                </c:pt>
                <c:pt idx="28966">
                  <c:v>4096</c:v>
                </c:pt>
                <c:pt idx="28967">
                  <c:v>8192</c:v>
                </c:pt>
                <c:pt idx="28968">
                  <c:v>8192</c:v>
                </c:pt>
                <c:pt idx="28969">
                  <c:v>4096</c:v>
                </c:pt>
                <c:pt idx="28970">
                  <c:v>4096</c:v>
                </c:pt>
                <c:pt idx="28971">
                  <c:v>8192</c:v>
                </c:pt>
                <c:pt idx="28972">
                  <c:v>8192</c:v>
                </c:pt>
                <c:pt idx="28973">
                  <c:v>4096</c:v>
                </c:pt>
                <c:pt idx="28974">
                  <c:v>4096</c:v>
                </c:pt>
                <c:pt idx="28975">
                  <c:v>4096</c:v>
                </c:pt>
                <c:pt idx="28976">
                  <c:v>4096</c:v>
                </c:pt>
                <c:pt idx="28977">
                  <c:v>4096</c:v>
                </c:pt>
                <c:pt idx="28978">
                  <c:v>4096</c:v>
                </c:pt>
                <c:pt idx="28979">
                  <c:v>4096</c:v>
                </c:pt>
                <c:pt idx="28980">
                  <c:v>8192</c:v>
                </c:pt>
                <c:pt idx="28981">
                  <c:v>4096</c:v>
                </c:pt>
                <c:pt idx="28982">
                  <c:v>4096</c:v>
                </c:pt>
                <c:pt idx="28983">
                  <c:v>8192</c:v>
                </c:pt>
                <c:pt idx="28984">
                  <c:v>4096</c:v>
                </c:pt>
                <c:pt idx="28985">
                  <c:v>8192</c:v>
                </c:pt>
                <c:pt idx="28986">
                  <c:v>4096</c:v>
                </c:pt>
                <c:pt idx="28987">
                  <c:v>4096</c:v>
                </c:pt>
                <c:pt idx="28988">
                  <c:v>4096</c:v>
                </c:pt>
                <c:pt idx="28989">
                  <c:v>4096</c:v>
                </c:pt>
                <c:pt idx="28990">
                  <c:v>4096</c:v>
                </c:pt>
                <c:pt idx="28991">
                  <c:v>8192</c:v>
                </c:pt>
                <c:pt idx="28992">
                  <c:v>4096</c:v>
                </c:pt>
                <c:pt idx="28993">
                  <c:v>4096</c:v>
                </c:pt>
                <c:pt idx="28994">
                  <c:v>8192</c:v>
                </c:pt>
                <c:pt idx="28995">
                  <c:v>8192</c:v>
                </c:pt>
                <c:pt idx="28996">
                  <c:v>4096</c:v>
                </c:pt>
                <c:pt idx="28997">
                  <c:v>8192</c:v>
                </c:pt>
                <c:pt idx="28998">
                  <c:v>8192</c:v>
                </c:pt>
                <c:pt idx="28999">
                  <c:v>4096</c:v>
                </c:pt>
                <c:pt idx="29000">
                  <c:v>8192</c:v>
                </c:pt>
                <c:pt idx="29001">
                  <c:v>4096</c:v>
                </c:pt>
                <c:pt idx="29002">
                  <c:v>8192</c:v>
                </c:pt>
                <c:pt idx="29003">
                  <c:v>8192</c:v>
                </c:pt>
                <c:pt idx="29004">
                  <c:v>8192</c:v>
                </c:pt>
                <c:pt idx="29005">
                  <c:v>8192</c:v>
                </c:pt>
                <c:pt idx="29006">
                  <c:v>8192</c:v>
                </c:pt>
                <c:pt idx="29007">
                  <c:v>4096</c:v>
                </c:pt>
                <c:pt idx="29008">
                  <c:v>4096</c:v>
                </c:pt>
                <c:pt idx="29009">
                  <c:v>4096</c:v>
                </c:pt>
                <c:pt idx="29010">
                  <c:v>4096</c:v>
                </c:pt>
                <c:pt idx="29011">
                  <c:v>8192</c:v>
                </c:pt>
                <c:pt idx="29012">
                  <c:v>8192</c:v>
                </c:pt>
                <c:pt idx="29013">
                  <c:v>8192</c:v>
                </c:pt>
                <c:pt idx="29014">
                  <c:v>8192</c:v>
                </c:pt>
                <c:pt idx="29015">
                  <c:v>8192</c:v>
                </c:pt>
                <c:pt idx="29016">
                  <c:v>4096</c:v>
                </c:pt>
                <c:pt idx="29017">
                  <c:v>4096</c:v>
                </c:pt>
                <c:pt idx="29018">
                  <c:v>8192</c:v>
                </c:pt>
                <c:pt idx="29019">
                  <c:v>8192</c:v>
                </c:pt>
                <c:pt idx="29020">
                  <c:v>8192</c:v>
                </c:pt>
                <c:pt idx="29021">
                  <c:v>8192</c:v>
                </c:pt>
                <c:pt idx="29022">
                  <c:v>4096</c:v>
                </c:pt>
                <c:pt idx="29023">
                  <c:v>8192</c:v>
                </c:pt>
                <c:pt idx="29024">
                  <c:v>8192</c:v>
                </c:pt>
                <c:pt idx="29025">
                  <c:v>8192</c:v>
                </c:pt>
                <c:pt idx="29026">
                  <c:v>8192</c:v>
                </c:pt>
                <c:pt idx="29027">
                  <c:v>4096</c:v>
                </c:pt>
                <c:pt idx="29028">
                  <c:v>12288</c:v>
                </c:pt>
                <c:pt idx="29029">
                  <c:v>4096</c:v>
                </c:pt>
                <c:pt idx="29030">
                  <c:v>12288</c:v>
                </c:pt>
                <c:pt idx="29031">
                  <c:v>12288</c:v>
                </c:pt>
                <c:pt idx="29032">
                  <c:v>12288</c:v>
                </c:pt>
                <c:pt idx="29033">
                  <c:v>4096</c:v>
                </c:pt>
                <c:pt idx="29034">
                  <c:v>8192</c:v>
                </c:pt>
                <c:pt idx="29035">
                  <c:v>8192</c:v>
                </c:pt>
                <c:pt idx="29036">
                  <c:v>8192</c:v>
                </c:pt>
                <c:pt idx="29037">
                  <c:v>8192</c:v>
                </c:pt>
                <c:pt idx="29038">
                  <c:v>8192</c:v>
                </c:pt>
                <c:pt idx="29039">
                  <c:v>8192</c:v>
                </c:pt>
                <c:pt idx="29040">
                  <c:v>8192</c:v>
                </c:pt>
                <c:pt idx="29041">
                  <c:v>8192</c:v>
                </c:pt>
                <c:pt idx="29042">
                  <c:v>8192</c:v>
                </c:pt>
                <c:pt idx="29043">
                  <c:v>8192</c:v>
                </c:pt>
                <c:pt idx="29044">
                  <c:v>8192</c:v>
                </c:pt>
                <c:pt idx="29045">
                  <c:v>8192</c:v>
                </c:pt>
                <c:pt idx="29046">
                  <c:v>8192</c:v>
                </c:pt>
                <c:pt idx="29047">
                  <c:v>8192</c:v>
                </c:pt>
                <c:pt idx="29048">
                  <c:v>8192</c:v>
                </c:pt>
                <c:pt idx="29049">
                  <c:v>4096</c:v>
                </c:pt>
                <c:pt idx="29050">
                  <c:v>4096</c:v>
                </c:pt>
                <c:pt idx="29051">
                  <c:v>8192</c:v>
                </c:pt>
                <c:pt idx="29052">
                  <c:v>4096</c:v>
                </c:pt>
                <c:pt idx="29053">
                  <c:v>4096</c:v>
                </c:pt>
                <c:pt idx="29054">
                  <c:v>4096</c:v>
                </c:pt>
                <c:pt idx="29055">
                  <c:v>4096</c:v>
                </c:pt>
                <c:pt idx="29056">
                  <c:v>4096</c:v>
                </c:pt>
                <c:pt idx="29057">
                  <c:v>4096</c:v>
                </c:pt>
                <c:pt idx="29058">
                  <c:v>8192</c:v>
                </c:pt>
                <c:pt idx="29059">
                  <c:v>8192</c:v>
                </c:pt>
                <c:pt idx="29060">
                  <c:v>8192</c:v>
                </c:pt>
                <c:pt idx="29061">
                  <c:v>8192</c:v>
                </c:pt>
                <c:pt idx="29062">
                  <c:v>8192</c:v>
                </c:pt>
                <c:pt idx="29063">
                  <c:v>8192</c:v>
                </c:pt>
                <c:pt idx="29064">
                  <c:v>8192</c:v>
                </c:pt>
                <c:pt idx="29065">
                  <c:v>8192</c:v>
                </c:pt>
                <c:pt idx="29066">
                  <c:v>8192</c:v>
                </c:pt>
                <c:pt idx="29067">
                  <c:v>8192</c:v>
                </c:pt>
                <c:pt idx="29068">
                  <c:v>8192</c:v>
                </c:pt>
                <c:pt idx="29069">
                  <c:v>8192</c:v>
                </c:pt>
                <c:pt idx="29070">
                  <c:v>8192</c:v>
                </c:pt>
                <c:pt idx="29071">
                  <c:v>8192</c:v>
                </c:pt>
                <c:pt idx="29072">
                  <c:v>8192</c:v>
                </c:pt>
                <c:pt idx="29073">
                  <c:v>8192</c:v>
                </c:pt>
                <c:pt idx="29074">
                  <c:v>12288</c:v>
                </c:pt>
                <c:pt idx="29075">
                  <c:v>8192</c:v>
                </c:pt>
                <c:pt idx="29076">
                  <c:v>8192</c:v>
                </c:pt>
                <c:pt idx="29077">
                  <c:v>8192</c:v>
                </c:pt>
                <c:pt idx="29078">
                  <c:v>4096</c:v>
                </c:pt>
                <c:pt idx="29079">
                  <c:v>4096</c:v>
                </c:pt>
                <c:pt idx="29080">
                  <c:v>8192</c:v>
                </c:pt>
                <c:pt idx="29081">
                  <c:v>4096</c:v>
                </c:pt>
                <c:pt idx="29082">
                  <c:v>4096</c:v>
                </c:pt>
                <c:pt idx="29083">
                  <c:v>8192</c:v>
                </c:pt>
                <c:pt idx="29084">
                  <c:v>8192</c:v>
                </c:pt>
                <c:pt idx="29085">
                  <c:v>8192</c:v>
                </c:pt>
                <c:pt idx="29086">
                  <c:v>8192</c:v>
                </c:pt>
                <c:pt idx="29087">
                  <c:v>8192</c:v>
                </c:pt>
                <c:pt idx="29088">
                  <c:v>4096</c:v>
                </c:pt>
                <c:pt idx="29089">
                  <c:v>8192</c:v>
                </c:pt>
                <c:pt idx="29090">
                  <c:v>8192</c:v>
                </c:pt>
                <c:pt idx="29091">
                  <c:v>8192</c:v>
                </c:pt>
                <c:pt idx="29092">
                  <c:v>8192</c:v>
                </c:pt>
                <c:pt idx="29093">
                  <c:v>8192</c:v>
                </c:pt>
                <c:pt idx="29094">
                  <c:v>4096</c:v>
                </c:pt>
                <c:pt idx="29095">
                  <c:v>8192</c:v>
                </c:pt>
                <c:pt idx="29096">
                  <c:v>8192</c:v>
                </c:pt>
                <c:pt idx="29097">
                  <c:v>8192</c:v>
                </c:pt>
                <c:pt idx="29098">
                  <c:v>8192</c:v>
                </c:pt>
                <c:pt idx="29099">
                  <c:v>8192</c:v>
                </c:pt>
                <c:pt idx="29100">
                  <c:v>8192</c:v>
                </c:pt>
                <c:pt idx="29101">
                  <c:v>8192</c:v>
                </c:pt>
                <c:pt idx="29102">
                  <c:v>8192</c:v>
                </c:pt>
                <c:pt idx="29103">
                  <c:v>8192</c:v>
                </c:pt>
                <c:pt idx="29104">
                  <c:v>8192</c:v>
                </c:pt>
                <c:pt idx="29105">
                  <c:v>8192</c:v>
                </c:pt>
                <c:pt idx="29106">
                  <c:v>8192</c:v>
                </c:pt>
                <c:pt idx="29107">
                  <c:v>8192</c:v>
                </c:pt>
                <c:pt idx="29108">
                  <c:v>8192</c:v>
                </c:pt>
                <c:pt idx="29109">
                  <c:v>8192</c:v>
                </c:pt>
                <c:pt idx="29110">
                  <c:v>8192</c:v>
                </c:pt>
                <c:pt idx="29111">
                  <c:v>24576</c:v>
                </c:pt>
                <c:pt idx="29112">
                  <c:v>24576</c:v>
                </c:pt>
                <c:pt idx="29113">
                  <c:v>20480</c:v>
                </c:pt>
                <c:pt idx="29114">
                  <c:v>20480</c:v>
                </c:pt>
                <c:pt idx="29115">
                  <c:v>32768</c:v>
                </c:pt>
                <c:pt idx="29116">
                  <c:v>32768</c:v>
                </c:pt>
                <c:pt idx="29117">
                  <c:v>8192</c:v>
                </c:pt>
                <c:pt idx="29118">
                  <c:v>24576</c:v>
                </c:pt>
                <c:pt idx="29119">
                  <c:v>20480</c:v>
                </c:pt>
                <c:pt idx="29120">
                  <c:v>32768</c:v>
                </c:pt>
                <c:pt idx="29121">
                  <c:v>8192</c:v>
                </c:pt>
                <c:pt idx="29122">
                  <c:v>24576</c:v>
                </c:pt>
                <c:pt idx="29123">
                  <c:v>20480</c:v>
                </c:pt>
                <c:pt idx="29124">
                  <c:v>32768</c:v>
                </c:pt>
                <c:pt idx="29125">
                  <c:v>4096</c:v>
                </c:pt>
                <c:pt idx="29126">
                  <c:v>4096</c:v>
                </c:pt>
                <c:pt idx="29127">
                  <c:v>8192</c:v>
                </c:pt>
                <c:pt idx="29128">
                  <c:v>8192</c:v>
                </c:pt>
                <c:pt idx="29129">
                  <c:v>4096</c:v>
                </c:pt>
                <c:pt idx="29130">
                  <c:v>4096</c:v>
                </c:pt>
                <c:pt idx="29131">
                  <c:v>8192</c:v>
                </c:pt>
                <c:pt idx="29132">
                  <c:v>8192</c:v>
                </c:pt>
                <c:pt idx="29133">
                  <c:v>8192</c:v>
                </c:pt>
                <c:pt idx="29134">
                  <c:v>8192</c:v>
                </c:pt>
                <c:pt idx="29135">
                  <c:v>4096</c:v>
                </c:pt>
                <c:pt idx="29136">
                  <c:v>4096</c:v>
                </c:pt>
                <c:pt idx="29137">
                  <c:v>4096</c:v>
                </c:pt>
                <c:pt idx="29138">
                  <c:v>4096</c:v>
                </c:pt>
                <c:pt idx="29139">
                  <c:v>8192</c:v>
                </c:pt>
                <c:pt idx="29140">
                  <c:v>4096</c:v>
                </c:pt>
                <c:pt idx="29141">
                  <c:v>4096</c:v>
                </c:pt>
                <c:pt idx="29142">
                  <c:v>4096</c:v>
                </c:pt>
                <c:pt idx="29143">
                  <c:v>4096</c:v>
                </c:pt>
                <c:pt idx="29144">
                  <c:v>8192</c:v>
                </c:pt>
                <c:pt idx="29145">
                  <c:v>8192</c:v>
                </c:pt>
                <c:pt idx="29146">
                  <c:v>4096</c:v>
                </c:pt>
                <c:pt idx="29147">
                  <c:v>4096</c:v>
                </c:pt>
                <c:pt idx="29148">
                  <c:v>4096</c:v>
                </c:pt>
                <c:pt idx="29149">
                  <c:v>4096</c:v>
                </c:pt>
                <c:pt idx="29150">
                  <c:v>4096</c:v>
                </c:pt>
                <c:pt idx="29151">
                  <c:v>4096</c:v>
                </c:pt>
                <c:pt idx="29152">
                  <c:v>8192</c:v>
                </c:pt>
                <c:pt idx="29153">
                  <c:v>8192</c:v>
                </c:pt>
                <c:pt idx="29154">
                  <c:v>8192</c:v>
                </c:pt>
                <c:pt idx="29155">
                  <c:v>8192</c:v>
                </c:pt>
                <c:pt idx="29156">
                  <c:v>8192</c:v>
                </c:pt>
                <c:pt idx="29157">
                  <c:v>8192</c:v>
                </c:pt>
                <c:pt idx="29158">
                  <c:v>8192</c:v>
                </c:pt>
                <c:pt idx="29159">
                  <c:v>8192</c:v>
                </c:pt>
                <c:pt idx="29160">
                  <c:v>20480</c:v>
                </c:pt>
                <c:pt idx="29161">
                  <c:v>4096</c:v>
                </c:pt>
                <c:pt idx="29162">
                  <c:v>4096</c:v>
                </c:pt>
                <c:pt idx="29163">
                  <c:v>4096</c:v>
                </c:pt>
                <c:pt idx="29164">
                  <c:v>4096</c:v>
                </c:pt>
                <c:pt idx="29165">
                  <c:v>8192</c:v>
                </c:pt>
                <c:pt idx="29166">
                  <c:v>8192</c:v>
                </c:pt>
                <c:pt idx="29167">
                  <c:v>8192</c:v>
                </c:pt>
                <c:pt idx="29168">
                  <c:v>8192</c:v>
                </c:pt>
                <c:pt idx="29169">
                  <c:v>4096</c:v>
                </c:pt>
                <c:pt idx="29170">
                  <c:v>4096</c:v>
                </c:pt>
                <c:pt idx="29171">
                  <c:v>4096</c:v>
                </c:pt>
                <c:pt idx="29172">
                  <c:v>4096</c:v>
                </c:pt>
                <c:pt idx="29173">
                  <c:v>8192</c:v>
                </c:pt>
                <c:pt idx="29174">
                  <c:v>8192</c:v>
                </c:pt>
                <c:pt idx="29175">
                  <c:v>8192</c:v>
                </c:pt>
                <c:pt idx="29176">
                  <c:v>8192</c:v>
                </c:pt>
                <c:pt idx="29177">
                  <c:v>8192</c:v>
                </c:pt>
                <c:pt idx="29178">
                  <c:v>8192</c:v>
                </c:pt>
                <c:pt idx="29179">
                  <c:v>24576</c:v>
                </c:pt>
                <c:pt idx="29180">
                  <c:v>8192</c:v>
                </c:pt>
                <c:pt idx="29181">
                  <c:v>8192</c:v>
                </c:pt>
                <c:pt idx="29182">
                  <c:v>8192</c:v>
                </c:pt>
                <c:pt idx="29183">
                  <c:v>8192</c:v>
                </c:pt>
                <c:pt idx="29184">
                  <c:v>8192</c:v>
                </c:pt>
                <c:pt idx="29185">
                  <c:v>8192</c:v>
                </c:pt>
                <c:pt idx="29186">
                  <c:v>32768</c:v>
                </c:pt>
                <c:pt idx="29187">
                  <c:v>8192</c:v>
                </c:pt>
                <c:pt idx="29188">
                  <c:v>4096</c:v>
                </c:pt>
                <c:pt idx="29189">
                  <c:v>8192</c:v>
                </c:pt>
                <c:pt idx="29190">
                  <c:v>4096</c:v>
                </c:pt>
                <c:pt idx="29191">
                  <c:v>8192</c:v>
                </c:pt>
                <c:pt idx="29192">
                  <c:v>4096</c:v>
                </c:pt>
                <c:pt idx="29193">
                  <c:v>8192</c:v>
                </c:pt>
                <c:pt idx="29194">
                  <c:v>4096</c:v>
                </c:pt>
                <c:pt idx="29195">
                  <c:v>8192</c:v>
                </c:pt>
                <c:pt idx="29196">
                  <c:v>8192</c:v>
                </c:pt>
                <c:pt idx="29197">
                  <c:v>4096</c:v>
                </c:pt>
                <c:pt idx="29198">
                  <c:v>8192</c:v>
                </c:pt>
                <c:pt idx="29199">
                  <c:v>4096</c:v>
                </c:pt>
                <c:pt idx="29200">
                  <c:v>8192</c:v>
                </c:pt>
                <c:pt idx="29201">
                  <c:v>4096</c:v>
                </c:pt>
                <c:pt idx="29202">
                  <c:v>4096</c:v>
                </c:pt>
                <c:pt idx="29203">
                  <c:v>8192</c:v>
                </c:pt>
                <c:pt idx="29204">
                  <c:v>8192</c:v>
                </c:pt>
                <c:pt idx="29205">
                  <c:v>8192</c:v>
                </c:pt>
                <c:pt idx="29206">
                  <c:v>8192</c:v>
                </c:pt>
                <c:pt idx="29207">
                  <c:v>8192</c:v>
                </c:pt>
                <c:pt idx="29208">
                  <c:v>8192</c:v>
                </c:pt>
                <c:pt idx="29209">
                  <c:v>8192</c:v>
                </c:pt>
                <c:pt idx="29210">
                  <c:v>8192</c:v>
                </c:pt>
                <c:pt idx="29211">
                  <c:v>8192</c:v>
                </c:pt>
                <c:pt idx="29212">
                  <c:v>8192</c:v>
                </c:pt>
                <c:pt idx="29213">
                  <c:v>8192</c:v>
                </c:pt>
                <c:pt idx="29214">
                  <c:v>4096</c:v>
                </c:pt>
                <c:pt idx="29215">
                  <c:v>8192</c:v>
                </c:pt>
                <c:pt idx="29216">
                  <c:v>8192</c:v>
                </c:pt>
                <c:pt idx="29217">
                  <c:v>8192</c:v>
                </c:pt>
                <c:pt idx="29218">
                  <c:v>4096</c:v>
                </c:pt>
                <c:pt idx="29219">
                  <c:v>4096</c:v>
                </c:pt>
                <c:pt idx="29220">
                  <c:v>4096</c:v>
                </c:pt>
                <c:pt idx="29221">
                  <c:v>4096</c:v>
                </c:pt>
                <c:pt idx="29222">
                  <c:v>8192</c:v>
                </c:pt>
                <c:pt idx="29223">
                  <c:v>8192</c:v>
                </c:pt>
                <c:pt idx="29224">
                  <c:v>8192</c:v>
                </c:pt>
                <c:pt idx="29225">
                  <c:v>8192</c:v>
                </c:pt>
                <c:pt idx="29226">
                  <c:v>8192</c:v>
                </c:pt>
                <c:pt idx="29227">
                  <c:v>4096</c:v>
                </c:pt>
                <c:pt idx="29228">
                  <c:v>4096</c:v>
                </c:pt>
                <c:pt idx="29229">
                  <c:v>4096</c:v>
                </c:pt>
                <c:pt idx="29230">
                  <c:v>4096</c:v>
                </c:pt>
                <c:pt idx="29231">
                  <c:v>8192</c:v>
                </c:pt>
                <c:pt idx="29232">
                  <c:v>8192</c:v>
                </c:pt>
                <c:pt idx="29233">
                  <c:v>8192</c:v>
                </c:pt>
                <c:pt idx="29234">
                  <c:v>8192</c:v>
                </c:pt>
                <c:pt idx="29235">
                  <c:v>8192</c:v>
                </c:pt>
                <c:pt idx="29236">
                  <c:v>8192</c:v>
                </c:pt>
                <c:pt idx="29237">
                  <c:v>8192</c:v>
                </c:pt>
                <c:pt idx="29238">
                  <c:v>8192</c:v>
                </c:pt>
                <c:pt idx="29239">
                  <c:v>8192</c:v>
                </c:pt>
                <c:pt idx="29240">
                  <c:v>8192</c:v>
                </c:pt>
                <c:pt idx="29241">
                  <c:v>8192</c:v>
                </c:pt>
                <c:pt idx="29242">
                  <c:v>8192</c:v>
                </c:pt>
                <c:pt idx="29243">
                  <c:v>8192</c:v>
                </c:pt>
                <c:pt idx="29244">
                  <c:v>4096</c:v>
                </c:pt>
                <c:pt idx="29245">
                  <c:v>4096</c:v>
                </c:pt>
                <c:pt idx="29246">
                  <c:v>4096</c:v>
                </c:pt>
                <c:pt idx="29247">
                  <c:v>4096</c:v>
                </c:pt>
                <c:pt idx="29248">
                  <c:v>8192</c:v>
                </c:pt>
                <c:pt idx="29249">
                  <c:v>8192</c:v>
                </c:pt>
                <c:pt idx="29250">
                  <c:v>8192</c:v>
                </c:pt>
                <c:pt idx="29251">
                  <c:v>8192</c:v>
                </c:pt>
                <c:pt idx="29252">
                  <c:v>8192</c:v>
                </c:pt>
                <c:pt idx="29253">
                  <c:v>4096</c:v>
                </c:pt>
                <c:pt idx="29254">
                  <c:v>8192</c:v>
                </c:pt>
                <c:pt idx="29255">
                  <c:v>8192</c:v>
                </c:pt>
                <c:pt idx="29256">
                  <c:v>8192</c:v>
                </c:pt>
                <c:pt idx="29257">
                  <c:v>8192</c:v>
                </c:pt>
                <c:pt idx="29258">
                  <c:v>8192</c:v>
                </c:pt>
                <c:pt idx="29259">
                  <c:v>8192</c:v>
                </c:pt>
                <c:pt idx="29260">
                  <c:v>8192</c:v>
                </c:pt>
                <c:pt idx="29261">
                  <c:v>8192</c:v>
                </c:pt>
                <c:pt idx="29262">
                  <c:v>8192</c:v>
                </c:pt>
                <c:pt idx="29263">
                  <c:v>8192</c:v>
                </c:pt>
                <c:pt idx="29264">
                  <c:v>8192</c:v>
                </c:pt>
                <c:pt idx="29265">
                  <c:v>4096</c:v>
                </c:pt>
                <c:pt idx="29266">
                  <c:v>8192</c:v>
                </c:pt>
                <c:pt idx="29267">
                  <c:v>8192</c:v>
                </c:pt>
                <c:pt idx="29268">
                  <c:v>4096</c:v>
                </c:pt>
                <c:pt idx="29269">
                  <c:v>8192</c:v>
                </c:pt>
                <c:pt idx="29270">
                  <c:v>8192</c:v>
                </c:pt>
                <c:pt idx="29271">
                  <c:v>8192</c:v>
                </c:pt>
                <c:pt idx="29272">
                  <c:v>8192</c:v>
                </c:pt>
                <c:pt idx="29273">
                  <c:v>8192</c:v>
                </c:pt>
                <c:pt idx="29274">
                  <c:v>8192</c:v>
                </c:pt>
                <c:pt idx="29275">
                  <c:v>8192</c:v>
                </c:pt>
                <c:pt idx="29276">
                  <c:v>8192</c:v>
                </c:pt>
                <c:pt idx="29277">
                  <c:v>8192</c:v>
                </c:pt>
                <c:pt idx="29278">
                  <c:v>8192</c:v>
                </c:pt>
                <c:pt idx="29279">
                  <c:v>8192</c:v>
                </c:pt>
                <c:pt idx="29280">
                  <c:v>4096</c:v>
                </c:pt>
                <c:pt idx="29281">
                  <c:v>4096</c:v>
                </c:pt>
                <c:pt idx="29282">
                  <c:v>4096</c:v>
                </c:pt>
                <c:pt idx="29283">
                  <c:v>4096</c:v>
                </c:pt>
                <c:pt idx="29284">
                  <c:v>8192</c:v>
                </c:pt>
                <c:pt idx="29285">
                  <c:v>8192</c:v>
                </c:pt>
                <c:pt idx="29286">
                  <c:v>8192</c:v>
                </c:pt>
                <c:pt idx="29287">
                  <c:v>8192</c:v>
                </c:pt>
                <c:pt idx="29288">
                  <c:v>8192</c:v>
                </c:pt>
                <c:pt idx="29289">
                  <c:v>8192</c:v>
                </c:pt>
                <c:pt idx="29290">
                  <c:v>8192</c:v>
                </c:pt>
                <c:pt idx="29291">
                  <c:v>8192</c:v>
                </c:pt>
                <c:pt idx="29292">
                  <c:v>8192</c:v>
                </c:pt>
                <c:pt idx="29293">
                  <c:v>8192</c:v>
                </c:pt>
                <c:pt idx="29294">
                  <c:v>8192</c:v>
                </c:pt>
                <c:pt idx="29295">
                  <c:v>8192</c:v>
                </c:pt>
                <c:pt idx="29296">
                  <c:v>8192</c:v>
                </c:pt>
                <c:pt idx="29297">
                  <c:v>8192</c:v>
                </c:pt>
                <c:pt idx="29298">
                  <c:v>8192</c:v>
                </c:pt>
                <c:pt idx="29299">
                  <c:v>8192</c:v>
                </c:pt>
                <c:pt idx="29300">
                  <c:v>8192</c:v>
                </c:pt>
                <c:pt idx="29301">
                  <c:v>8192</c:v>
                </c:pt>
                <c:pt idx="29302">
                  <c:v>8192</c:v>
                </c:pt>
                <c:pt idx="29303">
                  <c:v>4096</c:v>
                </c:pt>
                <c:pt idx="29304">
                  <c:v>12288</c:v>
                </c:pt>
                <c:pt idx="29305">
                  <c:v>12288</c:v>
                </c:pt>
                <c:pt idx="29306">
                  <c:v>12288</c:v>
                </c:pt>
                <c:pt idx="29307">
                  <c:v>12288</c:v>
                </c:pt>
                <c:pt idx="29308">
                  <c:v>8192</c:v>
                </c:pt>
                <c:pt idx="29309">
                  <c:v>8192</c:v>
                </c:pt>
                <c:pt idx="29310">
                  <c:v>8192</c:v>
                </c:pt>
                <c:pt idx="29311">
                  <c:v>8192</c:v>
                </c:pt>
                <c:pt idx="29312">
                  <c:v>8192</c:v>
                </c:pt>
                <c:pt idx="29313">
                  <c:v>8192</c:v>
                </c:pt>
                <c:pt idx="29314">
                  <c:v>8192</c:v>
                </c:pt>
                <c:pt idx="29315">
                  <c:v>8192</c:v>
                </c:pt>
                <c:pt idx="29316">
                  <c:v>8192</c:v>
                </c:pt>
                <c:pt idx="29317">
                  <c:v>12288</c:v>
                </c:pt>
                <c:pt idx="29318">
                  <c:v>12288</c:v>
                </c:pt>
                <c:pt idx="29319">
                  <c:v>8192</c:v>
                </c:pt>
                <c:pt idx="29320">
                  <c:v>8192</c:v>
                </c:pt>
                <c:pt idx="29321">
                  <c:v>12288</c:v>
                </c:pt>
                <c:pt idx="29322">
                  <c:v>8192</c:v>
                </c:pt>
                <c:pt idx="29323">
                  <c:v>12288</c:v>
                </c:pt>
                <c:pt idx="29324">
                  <c:v>8192</c:v>
                </c:pt>
                <c:pt idx="29325">
                  <c:v>8192</c:v>
                </c:pt>
                <c:pt idx="29326">
                  <c:v>8192</c:v>
                </c:pt>
                <c:pt idx="29327">
                  <c:v>8192</c:v>
                </c:pt>
                <c:pt idx="29328">
                  <c:v>12288</c:v>
                </c:pt>
                <c:pt idx="29329">
                  <c:v>8192</c:v>
                </c:pt>
                <c:pt idx="29330">
                  <c:v>8192</c:v>
                </c:pt>
                <c:pt idx="29331">
                  <c:v>8192</c:v>
                </c:pt>
                <c:pt idx="29332">
                  <c:v>12288</c:v>
                </c:pt>
                <c:pt idx="29333">
                  <c:v>8192</c:v>
                </c:pt>
                <c:pt idx="29334">
                  <c:v>8192</c:v>
                </c:pt>
                <c:pt idx="29335">
                  <c:v>8192</c:v>
                </c:pt>
                <c:pt idx="29336">
                  <c:v>8192</c:v>
                </c:pt>
                <c:pt idx="29337">
                  <c:v>8192</c:v>
                </c:pt>
                <c:pt idx="29338">
                  <c:v>8192</c:v>
                </c:pt>
                <c:pt idx="29339">
                  <c:v>12288</c:v>
                </c:pt>
                <c:pt idx="29340">
                  <c:v>12288</c:v>
                </c:pt>
                <c:pt idx="29341">
                  <c:v>12288</c:v>
                </c:pt>
                <c:pt idx="29342">
                  <c:v>12288</c:v>
                </c:pt>
                <c:pt idx="29343">
                  <c:v>8192</c:v>
                </c:pt>
                <c:pt idx="29344">
                  <c:v>8192</c:v>
                </c:pt>
                <c:pt idx="29345">
                  <c:v>8192</c:v>
                </c:pt>
                <c:pt idx="29346">
                  <c:v>8192</c:v>
                </c:pt>
                <c:pt idx="29347">
                  <c:v>8192</c:v>
                </c:pt>
                <c:pt idx="29348">
                  <c:v>8192</c:v>
                </c:pt>
                <c:pt idx="29349">
                  <c:v>8192</c:v>
                </c:pt>
                <c:pt idx="29350">
                  <c:v>8192</c:v>
                </c:pt>
                <c:pt idx="29351">
                  <c:v>8192</c:v>
                </c:pt>
                <c:pt idx="29352">
                  <c:v>8192</c:v>
                </c:pt>
                <c:pt idx="29353">
                  <c:v>8192</c:v>
                </c:pt>
                <c:pt idx="29354">
                  <c:v>8192</c:v>
                </c:pt>
                <c:pt idx="29355">
                  <c:v>8192</c:v>
                </c:pt>
                <c:pt idx="29356">
                  <c:v>8192</c:v>
                </c:pt>
                <c:pt idx="29357">
                  <c:v>8192</c:v>
                </c:pt>
                <c:pt idx="29358">
                  <c:v>8192</c:v>
                </c:pt>
                <c:pt idx="29359">
                  <c:v>8192</c:v>
                </c:pt>
                <c:pt idx="29360">
                  <c:v>8192</c:v>
                </c:pt>
                <c:pt idx="29361">
                  <c:v>12288</c:v>
                </c:pt>
                <c:pt idx="29362">
                  <c:v>8192</c:v>
                </c:pt>
                <c:pt idx="29363">
                  <c:v>8192</c:v>
                </c:pt>
                <c:pt idx="29364">
                  <c:v>12288</c:v>
                </c:pt>
                <c:pt idx="29365">
                  <c:v>12288</c:v>
                </c:pt>
                <c:pt idx="29366">
                  <c:v>12288</c:v>
                </c:pt>
                <c:pt idx="29367">
                  <c:v>12288</c:v>
                </c:pt>
                <c:pt idx="29368">
                  <c:v>8192</c:v>
                </c:pt>
                <c:pt idx="29369">
                  <c:v>8192</c:v>
                </c:pt>
                <c:pt idx="29370">
                  <c:v>8192</c:v>
                </c:pt>
                <c:pt idx="29371">
                  <c:v>8192</c:v>
                </c:pt>
                <c:pt idx="29372">
                  <c:v>8192</c:v>
                </c:pt>
                <c:pt idx="29373">
                  <c:v>4096</c:v>
                </c:pt>
                <c:pt idx="29374">
                  <c:v>4096</c:v>
                </c:pt>
                <c:pt idx="29375">
                  <c:v>4096</c:v>
                </c:pt>
                <c:pt idx="29376">
                  <c:v>4096</c:v>
                </c:pt>
                <c:pt idx="29377">
                  <c:v>8192</c:v>
                </c:pt>
                <c:pt idx="29378">
                  <c:v>8192</c:v>
                </c:pt>
                <c:pt idx="29379">
                  <c:v>4096</c:v>
                </c:pt>
                <c:pt idx="29380">
                  <c:v>4096</c:v>
                </c:pt>
                <c:pt idx="29381">
                  <c:v>4096</c:v>
                </c:pt>
                <c:pt idx="29382">
                  <c:v>4096</c:v>
                </c:pt>
                <c:pt idx="29383">
                  <c:v>4096</c:v>
                </c:pt>
                <c:pt idx="29384">
                  <c:v>8192</c:v>
                </c:pt>
                <c:pt idx="29385">
                  <c:v>8192</c:v>
                </c:pt>
                <c:pt idx="29386">
                  <c:v>8192</c:v>
                </c:pt>
                <c:pt idx="29387">
                  <c:v>8192</c:v>
                </c:pt>
                <c:pt idx="29388">
                  <c:v>12288</c:v>
                </c:pt>
                <c:pt idx="29389">
                  <c:v>4096</c:v>
                </c:pt>
                <c:pt idx="29390">
                  <c:v>4096</c:v>
                </c:pt>
                <c:pt idx="29391">
                  <c:v>4096</c:v>
                </c:pt>
                <c:pt idx="29392">
                  <c:v>4096</c:v>
                </c:pt>
                <c:pt idx="29393">
                  <c:v>8192</c:v>
                </c:pt>
                <c:pt idx="29394">
                  <c:v>8192</c:v>
                </c:pt>
                <c:pt idx="29395">
                  <c:v>8192</c:v>
                </c:pt>
                <c:pt idx="29396">
                  <c:v>8192</c:v>
                </c:pt>
                <c:pt idx="29397">
                  <c:v>8192</c:v>
                </c:pt>
                <c:pt idx="29398">
                  <c:v>4096</c:v>
                </c:pt>
                <c:pt idx="29399">
                  <c:v>8192</c:v>
                </c:pt>
                <c:pt idx="29400">
                  <c:v>8192</c:v>
                </c:pt>
                <c:pt idx="29401">
                  <c:v>8192</c:v>
                </c:pt>
                <c:pt idx="29402">
                  <c:v>8192</c:v>
                </c:pt>
                <c:pt idx="29403">
                  <c:v>8192</c:v>
                </c:pt>
                <c:pt idx="29404">
                  <c:v>8192</c:v>
                </c:pt>
                <c:pt idx="29405">
                  <c:v>8192</c:v>
                </c:pt>
                <c:pt idx="29406">
                  <c:v>8192</c:v>
                </c:pt>
                <c:pt idx="29407">
                  <c:v>12288</c:v>
                </c:pt>
                <c:pt idx="29408">
                  <c:v>12288</c:v>
                </c:pt>
                <c:pt idx="29409">
                  <c:v>8192</c:v>
                </c:pt>
                <c:pt idx="29410">
                  <c:v>12288</c:v>
                </c:pt>
                <c:pt idx="29411">
                  <c:v>8192</c:v>
                </c:pt>
                <c:pt idx="29412">
                  <c:v>12288</c:v>
                </c:pt>
                <c:pt idx="29413">
                  <c:v>12288</c:v>
                </c:pt>
                <c:pt idx="29414">
                  <c:v>12288</c:v>
                </c:pt>
                <c:pt idx="29415">
                  <c:v>36864</c:v>
                </c:pt>
                <c:pt idx="29416">
                  <c:v>36864</c:v>
                </c:pt>
                <c:pt idx="29417">
                  <c:v>8192</c:v>
                </c:pt>
                <c:pt idx="29418">
                  <c:v>8192</c:v>
                </c:pt>
                <c:pt idx="29419">
                  <c:v>12288</c:v>
                </c:pt>
                <c:pt idx="29420">
                  <c:v>8192</c:v>
                </c:pt>
                <c:pt idx="29421">
                  <c:v>36864</c:v>
                </c:pt>
                <c:pt idx="29422">
                  <c:v>8192</c:v>
                </c:pt>
                <c:pt idx="29423">
                  <c:v>8192</c:v>
                </c:pt>
                <c:pt idx="29424">
                  <c:v>12288</c:v>
                </c:pt>
                <c:pt idx="29425">
                  <c:v>8192</c:v>
                </c:pt>
                <c:pt idx="29426">
                  <c:v>8192</c:v>
                </c:pt>
                <c:pt idx="29427">
                  <c:v>8192</c:v>
                </c:pt>
                <c:pt idx="29428">
                  <c:v>36864</c:v>
                </c:pt>
                <c:pt idx="29429">
                  <c:v>8192</c:v>
                </c:pt>
                <c:pt idx="29430">
                  <c:v>8192</c:v>
                </c:pt>
                <c:pt idx="29431">
                  <c:v>8192</c:v>
                </c:pt>
                <c:pt idx="29432">
                  <c:v>4096</c:v>
                </c:pt>
                <c:pt idx="29433">
                  <c:v>12288</c:v>
                </c:pt>
                <c:pt idx="29434">
                  <c:v>12288</c:v>
                </c:pt>
                <c:pt idx="29435">
                  <c:v>12288</c:v>
                </c:pt>
                <c:pt idx="29436">
                  <c:v>12288</c:v>
                </c:pt>
                <c:pt idx="29437">
                  <c:v>8192</c:v>
                </c:pt>
                <c:pt idx="29438">
                  <c:v>12288</c:v>
                </c:pt>
                <c:pt idx="29439">
                  <c:v>8192</c:v>
                </c:pt>
                <c:pt idx="29440">
                  <c:v>8192</c:v>
                </c:pt>
                <c:pt idx="29441">
                  <c:v>8192</c:v>
                </c:pt>
                <c:pt idx="29442">
                  <c:v>8192</c:v>
                </c:pt>
                <c:pt idx="29443">
                  <c:v>8192</c:v>
                </c:pt>
                <c:pt idx="29444">
                  <c:v>8192</c:v>
                </c:pt>
                <c:pt idx="29445">
                  <c:v>8192</c:v>
                </c:pt>
                <c:pt idx="29446">
                  <c:v>8192</c:v>
                </c:pt>
                <c:pt idx="29447">
                  <c:v>8192</c:v>
                </c:pt>
                <c:pt idx="29448">
                  <c:v>8192</c:v>
                </c:pt>
                <c:pt idx="29449">
                  <c:v>4096</c:v>
                </c:pt>
                <c:pt idx="29450">
                  <c:v>4096</c:v>
                </c:pt>
                <c:pt idx="29451">
                  <c:v>4096</c:v>
                </c:pt>
                <c:pt idx="29452">
                  <c:v>36864</c:v>
                </c:pt>
                <c:pt idx="29453">
                  <c:v>4096</c:v>
                </c:pt>
                <c:pt idx="29454">
                  <c:v>8192</c:v>
                </c:pt>
                <c:pt idx="29455">
                  <c:v>8192</c:v>
                </c:pt>
                <c:pt idx="29456">
                  <c:v>12288</c:v>
                </c:pt>
                <c:pt idx="29457">
                  <c:v>12288</c:v>
                </c:pt>
                <c:pt idx="29458">
                  <c:v>8192</c:v>
                </c:pt>
                <c:pt idx="29459">
                  <c:v>8192</c:v>
                </c:pt>
                <c:pt idx="29460">
                  <c:v>8192</c:v>
                </c:pt>
                <c:pt idx="29461">
                  <c:v>8192</c:v>
                </c:pt>
                <c:pt idx="29462">
                  <c:v>8192</c:v>
                </c:pt>
                <c:pt idx="29463">
                  <c:v>8192</c:v>
                </c:pt>
                <c:pt idx="29464">
                  <c:v>8192</c:v>
                </c:pt>
                <c:pt idx="29465">
                  <c:v>8192</c:v>
                </c:pt>
                <c:pt idx="29466">
                  <c:v>8192</c:v>
                </c:pt>
                <c:pt idx="29467">
                  <c:v>4096</c:v>
                </c:pt>
                <c:pt idx="29468">
                  <c:v>8192</c:v>
                </c:pt>
                <c:pt idx="29469">
                  <c:v>12288</c:v>
                </c:pt>
                <c:pt idx="29470">
                  <c:v>12288</c:v>
                </c:pt>
                <c:pt idx="29471">
                  <c:v>12288</c:v>
                </c:pt>
                <c:pt idx="29472">
                  <c:v>12288</c:v>
                </c:pt>
                <c:pt idx="29473">
                  <c:v>8192</c:v>
                </c:pt>
                <c:pt idx="29474">
                  <c:v>8192</c:v>
                </c:pt>
                <c:pt idx="29475">
                  <c:v>8192</c:v>
                </c:pt>
                <c:pt idx="29476">
                  <c:v>8192</c:v>
                </c:pt>
                <c:pt idx="29477">
                  <c:v>8192</c:v>
                </c:pt>
                <c:pt idx="29478">
                  <c:v>4096</c:v>
                </c:pt>
                <c:pt idx="29479">
                  <c:v>4096</c:v>
                </c:pt>
                <c:pt idx="29480">
                  <c:v>4096</c:v>
                </c:pt>
                <c:pt idx="29481">
                  <c:v>4096</c:v>
                </c:pt>
                <c:pt idx="29482">
                  <c:v>8192</c:v>
                </c:pt>
                <c:pt idx="29483">
                  <c:v>8192</c:v>
                </c:pt>
                <c:pt idx="29484">
                  <c:v>8192</c:v>
                </c:pt>
                <c:pt idx="29485">
                  <c:v>8192</c:v>
                </c:pt>
                <c:pt idx="29486">
                  <c:v>8192</c:v>
                </c:pt>
                <c:pt idx="29487">
                  <c:v>8192</c:v>
                </c:pt>
                <c:pt idx="29488">
                  <c:v>12288</c:v>
                </c:pt>
                <c:pt idx="29489">
                  <c:v>12288</c:v>
                </c:pt>
                <c:pt idx="29490">
                  <c:v>8192</c:v>
                </c:pt>
                <c:pt idx="29491">
                  <c:v>12288</c:v>
                </c:pt>
                <c:pt idx="29492">
                  <c:v>8192</c:v>
                </c:pt>
                <c:pt idx="29493">
                  <c:v>12288</c:v>
                </c:pt>
                <c:pt idx="29494">
                  <c:v>8192</c:v>
                </c:pt>
                <c:pt idx="29495">
                  <c:v>8192</c:v>
                </c:pt>
                <c:pt idx="29496">
                  <c:v>8192</c:v>
                </c:pt>
                <c:pt idx="29497">
                  <c:v>8192</c:v>
                </c:pt>
                <c:pt idx="29498">
                  <c:v>8192</c:v>
                </c:pt>
                <c:pt idx="29499">
                  <c:v>8192</c:v>
                </c:pt>
                <c:pt idx="29500">
                  <c:v>8192</c:v>
                </c:pt>
                <c:pt idx="29501">
                  <c:v>12288</c:v>
                </c:pt>
                <c:pt idx="29502">
                  <c:v>8192</c:v>
                </c:pt>
                <c:pt idx="29503">
                  <c:v>8192</c:v>
                </c:pt>
                <c:pt idx="29504">
                  <c:v>8192</c:v>
                </c:pt>
                <c:pt idx="29505">
                  <c:v>8192</c:v>
                </c:pt>
                <c:pt idx="29506">
                  <c:v>4096</c:v>
                </c:pt>
                <c:pt idx="29507">
                  <c:v>4096</c:v>
                </c:pt>
                <c:pt idx="29508">
                  <c:v>4096</c:v>
                </c:pt>
                <c:pt idx="29509">
                  <c:v>8192</c:v>
                </c:pt>
                <c:pt idx="29510">
                  <c:v>12288</c:v>
                </c:pt>
                <c:pt idx="29511">
                  <c:v>8192</c:v>
                </c:pt>
                <c:pt idx="29512">
                  <c:v>12288</c:v>
                </c:pt>
                <c:pt idx="29513">
                  <c:v>4096</c:v>
                </c:pt>
                <c:pt idx="29514">
                  <c:v>8192</c:v>
                </c:pt>
                <c:pt idx="29515">
                  <c:v>8192</c:v>
                </c:pt>
                <c:pt idx="29516">
                  <c:v>4096</c:v>
                </c:pt>
                <c:pt idx="29517">
                  <c:v>12288</c:v>
                </c:pt>
                <c:pt idx="29518">
                  <c:v>12288</c:v>
                </c:pt>
                <c:pt idx="29519">
                  <c:v>8192</c:v>
                </c:pt>
                <c:pt idx="29520">
                  <c:v>8192</c:v>
                </c:pt>
                <c:pt idx="29521">
                  <c:v>12288</c:v>
                </c:pt>
                <c:pt idx="29522">
                  <c:v>4096</c:v>
                </c:pt>
                <c:pt idx="29523">
                  <c:v>4096</c:v>
                </c:pt>
                <c:pt idx="29524">
                  <c:v>4096</c:v>
                </c:pt>
                <c:pt idx="29525">
                  <c:v>4096</c:v>
                </c:pt>
                <c:pt idx="29526">
                  <c:v>8192</c:v>
                </c:pt>
                <c:pt idx="29527">
                  <c:v>8192</c:v>
                </c:pt>
                <c:pt idx="29528">
                  <c:v>8192</c:v>
                </c:pt>
                <c:pt idx="29529">
                  <c:v>8192</c:v>
                </c:pt>
                <c:pt idx="29530">
                  <c:v>8192</c:v>
                </c:pt>
                <c:pt idx="29531">
                  <c:v>4096</c:v>
                </c:pt>
                <c:pt idx="29532">
                  <c:v>4096</c:v>
                </c:pt>
                <c:pt idx="29533">
                  <c:v>4096</c:v>
                </c:pt>
                <c:pt idx="29534">
                  <c:v>4096</c:v>
                </c:pt>
                <c:pt idx="29535">
                  <c:v>4096</c:v>
                </c:pt>
                <c:pt idx="29536">
                  <c:v>8192</c:v>
                </c:pt>
                <c:pt idx="29537">
                  <c:v>8192</c:v>
                </c:pt>
                <c:pt idx="29538">
                  <c:v>8192</c:v>
                </c:pt>
                <c:pt idx="29539">
                  <c:v>8192</c:v>
                </c:pt>
                <c:pt idx="29540">
                  <c:v>8192</c:v>
                </c:pt>
                <c:pt idx="29541">
                  <c:v>8192</c:v>
                </c:pt>
                <c:pt idx="29542">
                  <c:v>8192</c:v>
                </c:pt>
                <c:pt idx="29543">
                  <c:v>8192</c:v>
                </c:pt>
                <c:pt idx="29544">
                  <c:v>8192</c:v>
                </c:pt>
                <c:pt idx="29545">
                  <c:v>8192</c:v>
                </c:pt>
                <c:pt idx="29546">
                  <c:v>4096</c:v>
                </c:pt>
                <c:pt idx="29547">
                  <c:v>4096</c:v>
                </c:pt>
                <c:pt idx="29548">
                  <c:v>12288</c:v>
                </c:pt>
                <c:pt idx="29549">
                  <c:v>8192</c:v>
                </c:pt>
                <c:pt idx="29550">
                  <c:v>8192</c:v>
                </c:pt>
                <c:pt idx="29551">
                  <c:v>8192</c:v>
                </c:pt>
                <c:pt idx="29552">
                  <c:v>8192</c:v>
                </c:pt>
                <c:pt idx="29553">
                  <c:v>8192</c:v>
                </c:pt>
                <c:pt idx="29554">
                  <c:v>4096</c:v>
                </c:pt>
                <c:pt idx="29555">
                  <c:v>4096</c:v>
                </c:pt>
                <c:pt idx="29556">
                  <c:v>4096</c:v>
                </c:pt>
                <c:pt idx="29557">
                  <c:v>4096</c:v>
                </c:pt>
                <c:pt idx="29558">
                  <c:v>8192</c:v>
                </c:pt>
                <c:pt idx="29559">
                  <c:v>8192</c:v>
                </c:pt>
                <c:pt idx="29560">
                  <c:v>8192</c:v>
                </c:pt>
                <c:pt idx="29561">
                  <c:v>8192</c:v>
                </c:pt>
                <c:pt idx="29562">
                  <c:v>8192</c:v>
                </c:pt>
                <c:pt idx="29563">
                  <c:v>8192</c:v>
                </c:pt>
                <c:pt idx="29564">
                  <c:v>8192</c:v>
                </c:pt>
                <c:pt idx="29565">
                  <c:v>8192</c:v>
                </c:pt>
                <c:pt idx="29566">
                  <c:v>8192</c:v>
                </c:pt>
                <c:pt idx="29567">
                  <c:v>8192</c:v>
                </c:pt>
                <c:pt idx="29568">
                  <c:v>8192</c:v>
                </c:pt>
                <c:pt idx="29569">
                  <c:v>8192</c:v>
                </c:pt>
                <c:pt idx="29570">
                  <c:v>4096</c:v>
                </c:pt>
                <c:pt idx="29571">
                  <c:v>8192</c:v>
                </c:pt>
                <c:pt idx="29572">
                  <c:v>8192</c:v>
                </c:pt>
                <c:pt idx="29573">
                  <c:v>8192</c:v>
                </c:pt>
                <c:pt idx="29574">
                  <c:v>8192</c:v>
                </c:pt>
                <c:pt idx="29575">
                  <c:v>8192</c:v>
                </c:pt>
                <c:pt idx="29576">
                  <c:v>8192</c:v>
                </c:pt>
                <c:pt idx="29577">
                  <c:v>8192</c:v>
                </c:pt>
                <c:pt idx="29578">
                  <c:v>8192</c:v>
                </c:pt>
                <c:pt idx="29579">
                  <c:v>12288</c:v>
                </c:pt>
                <c:pt idx="29580">
                  <c:v>12288</c:v>
                </c:pt>
                <c:pt idx="29581">
                  <c:v>12288</c:v>
                </c:pt>
                <c:pt idx="29582">
                  <c:v>12288</c:v>
                </c:pt>
                <c:pt idx="29583">
                  <c:v>8192</c:v>
                </c:pt>
                <c:pt idx="29584">
                  <c:v>8192</c:v>
                </c:pt>
                <c:pt idx="29585">
                  <c:v>8192</c:v>
                </c:pt>
                <c:pt idx="29586">
                  <c:v>8192</c:v>
                </c:pt>
                <c:pt idx="29587">
                  <c:v>4096</c:v>
                </c:pt>
                <c:pt idx="29588">
                  <c:v>4096</c:v>
                </c:pt>
                <c:pt idx="29589">
                  <c:v>4096</c:v>
                </c:pt>
                <c:pt idx="29590">
                  <c:v>4096</c:v>
                </c:pt>
                <c:pt idx="29591">
                  <c:v>8192</c:v>
                </c:pt>
                <c:pt idx="29592">
                  <c:v>8192</c:v>
                </c:pt>
                <c:pt idx="29593">
                  <c:v>4096</c:v>
                </c:pt>
                <c:pt idx="29594">
                  <c:v>4096</c:v>
                </c:pt>
                <c:pt idx="29595">
                  <c:v>4096</c:v>
                </c:pt>
                <c:pt idx="29596">
                  <c:v>4096</c:v>
                </c:pt>
                <c:pt idx="29597">
                  <c:v>4096</c:v>
                </c:pt>
                <c:pt idx="29598">
                  <c:v>4096</c:v>
                </c:pt>
                <c:pt idx="29599">
                  <c:v>4096</c:v>
                </c:pt>
                <c:pt idx="29600">
                  <c:v>4096</c:v>
                </c:pt>
                <c:pt idx="29601">
                  <c:v>8192</c:v>
                </c:pt>
                <c:pt idx="29602">
                  <c:v>8192</c:v>
                </c:pt>
                <c:pt idx="29603">
                  <c:v>8192</c:v>
                </c:pt>
                <c:pt idx="29604">
                  <c:v>8192</c:v>
                </c:pt>
                <c:pt idx="29605">
                  <c:v>8192</c:v>
                </c:pt>
                <c:pt idx="29606">
                  <c:v>8192</c:v>
                </c:pt>
                <c:pt idx="29607">
                  <c:v>8192</c:v>
                </c:pt>
                <c:pt idx="29608">
                  <c:v>8192</c:v>
                </c:pt>
                <c:pt idx="29609">
                  <c:v>8192</c:v>
                </c:pt>
                <c:pt idx="29610">
                  <c:v>12288</c:v>
                </c:pt>
                <c:pt idx="29611">
                  <c:v>8192</c:v>
                </c:pt>
                <c:pt idx="29612">
                  <c:v>8192</c:v>
                </c:pt>
                <c:pt idx="29613">
                  <c:v>8192</c:v>
                </c:pt>
                <c:pt idx="29614">
                  <c:v>8192</c:v>
                </c:pt>
                <c:pt idx="29615">
                  <c:v>4096</c:v>
                </c:pt>
                <c:pt idx="29616">
                  <c:v>8192</c:v>
                </c:pt>
                <c:pt idx="29617">
                  <c:v>4096</c:v>
                </c:pt>
                <c:pt idx="29618">
                  <c:v>8192</c:v>
                </c:pt>
                <c:pt idx="29619">
                  <c:v>8192</c:v>
                </c:pt>
                <c:pt idx="29620">
                  <c:v>8192</c:v>
                </c:pt>
                <c:pt idx="29621">
                  <c:v>8192</c:v>
                </c:pt>
                <c:pt idx="29622">
                  <c:v>4096</c:v>
                </c:pt>
                <c:pt idx="29623">
                  <c:v>8192</c:v>
                </c:pt>
                <c:pt idx="29624">
                  <c:v>8192</c:v>
                </c:pt>
                <c:pt idx="29625">
                  <c:v>8192</c:v>
                </c:pt>
                <c:pt idx="29626">
                  <c:v>8192</c:v>
                </c:pt>
                <c:pt idx="29627">
                  <c:v>8192</c:v>
                </c:pt>
                <c:pt idx="29628">
                  <c:v>8192</c:v>
                </c:pt>
                <c:pt idx="29629">
                  <c:v>8192</c:v>
                </c:pt>
                <c:pt idx="29630">
                  <c:v>8192</c:v>
                </c:pt>
                <c:pt idx="29631">
                  <c:v>8192</c:v>
                </c:pt>
                <c:pt idx="29632">
                  <c:v>8192</c:v>
                </c:pt>
                <c:pt idx="29633">
                  <c:v>8192</c:v>
                </c:pt>
                <c:pt idx="29634">
                  <c:v>8192</c:v>
                </c:pt>
                <c:pt idx="29635">
                  <c:v>8192</c:v>
                </c:pt>
                <c:pt idx="29636">
                  <c:v>8192</c:v>
                </c:pt>
                <c:pt idx="29637">
                  <c:v>8192</c:v>
                </c:pt>
                <c:pt idx="29638">
                  <c:v>8192</c:v>
                </c:pt>
                <c:pt idx="29639">
                  <c:v>8192</c:v>
                </c:pt>
                <c:pt idx="29640">
                  <c:v>8192</c:v>
                </c:pt>
                <c:pt idx="29641">
                  <c:v>8192</c:v>
                </c:pt>
                <c:pt idx="29642">
                  <c:v>8192</c:v>
                </c:pt>
                <c:pt idx="29643">
                  <c:v>8192</c:v>
                </c:pt>
                <c:pt idx="29644">
                  <c:v>8192</c:v>
                </c:pt>
                <c:pt idx="29645">
                  <c:v>8192</c:v>
                </c:pt>
                <c:pt idx="29646">
                  <c:v>8192</c:v>
                </c:pt>
                <c:pt idx="29647">
                  <c:v>8192</c:v>
                </c:pt>
                <c:pt idx="29648">
                  <c:v>8192</c:v>
                </c:pt>
                <c:pt idx="29649">
                  <c:v>4096</c:v>
                </c:pt>
                <c:pt idx="29650">
                  <c:v>4096</c:v>
                </c:pt>
                <c:pt idx="29651">
                  <c:v>4096</c:v>
                </c:pt>
                <c:pt idx="29652">
                  <c:v>4096</c:v>
                </c:pt>
                <c:pt idx="29653">
                  <c:v>4096</c:v>
                </c:pt>
                <c:pt idx="29654">
                  <c:v>4096</c:v>
                </c:pt>
                <c:pt idx="29655">
                  <c:v>4096</c:v>
                </c:pt>
                <c:pt idx="29656">
                  <c:v>4096</c:v>
                </c:pt>
                <c:pt idx="29657">
                  <c:v>8192</c:v>
                </c:pt>
                <c:pt idx="29658">
                  <c:v>8192</c:v>
                </c:pt>
                <c:pt idx="29659">
                  <c:v>8192</c:v>
                </c:pt>
                <c:pt idx="29660">
                  <c:v>8192</c:v>
                </c:pt>
                <c:pt idx="29661">
                  <c:v>12288</c:v>
                </c:pt>
                <c:pt idx="29662">
                  <c:v>12288</c:v>
                </c:pt>
                <c:pt idx="29663">
                  <c:v>12288</c:v>
                </c:pt>
                <c:pt idx="29664">
                  <c:v>12288</c:v>
                </c:pt>
                <c:pt idx="29665">
                  <c:v>8192</c:v>
                </c:pt>
                <c:pt idx="29666">
                  <c:v>8192</c:v>
                </c:pt>
                <c:pt idx="29667">
                  <c:v>4096</c:v>
                </c:pt>
                <c:pt idx="29668">
                  <c:v>4096</c:v>
                </c:pt>
                <c:pt idx="29669">
                  <c:v>4096</c:v>
                </c:pt>
                <c:pt idx="29670">
                  <c:v>4096</c:v>
                </c:pt>
                <c:pt idx="29671">
                  <c:v>4096</c:v>
                </c:pt>
                <c:pt idx="29672">
                  <c:v>8192</c:v>
                </c:pt>
                <c:pt idx="29673">
                  <c:v>4096</c:v>
                </c:pt>
                <c:pt idx="29674">
                  <c:v>8192</c:v>
                </c:pt>
                <c:pt idx="29675">
                  <c:v>4096</c:v>
                </c:pt>
                <c:pt idx="29676">
                  <c:v>12288</c:v>
                </c:pt>
                <c:pt idx="29677">
                  <c:v>8192</c:v>
                </c:pt>
                <c:pt idx="29678">
                  <c:v>8192</c:v>
                </c:pt>
                <c:pt idx="29679">
                  <c:v>8192</c:v>
                </c:pt>
                <c:pt idx="29680">
                  <c:v>8192</c:v>
                </c:pt>
                <c:pt idx="29681">
                  <c:v>8192</c:v>
                </c:pt>
                <c:pt idx="29682">
                  <c:v>8192</c:v>
                </c:pt>
                <c:pt idx="29683">
                  <c:v>8192</c:v>
                </c:pt>
                <c:pt idx="29684">
                  <c:v>8192</c:v>
                </c:pt>
                <c:pt idx="29685">
                  <c:v>8192</c:v>
                </c:pt>
                <c:pt idx="29686">
                  <c:v>8192</c:v>
                </c:pt>
                <c:pt idx="29687">
                  <c:v>8192</c:v>
                </c:pt>
                <c:pt idx="29688">
                  <c:v>8192</c:v>
                </c:pt>
                <c:pt idx="29689">
                  <c:v>8192</c:v>
                </c:pt>
                <c:pt idx="29690">
                  <c:v>8192</c:v>
                </c:pt>
                <c:pt idx="29691">
                  <c:v>8192</c:v>
                </c:pt>
                <c:pt idx="29692">
                  <c:v>8192</c:v>
                </c:pt>
                <c:pt idx="29693">
                  <c:v>8192</c:v>
                </c:pt>
                <c:pt idx="29694">
                  <c:v>8192</c:v>
                </c:pt>
                <c:pt idx="29695">
                  <c:v>8192</c:v>
                </c:pt>
                <c:pt idx="29696">
                  <c:v>8192</c:v>
                </c:pt>
                <c:pt idx="29697">
                  <c:v>8192</c:v>
                </c:pt>
                <c:pt idx="29698">
                  <c:v>4096</c:v>
                </c:pt>
                <c:pt idx="29699">
                  <c:v>4096</c:v>
                </c:pt>
                <c:pt idx="29700">
                  <c:v>4096</c:v>
                </c:pt>
                <c:pt idx="29701">
                  <c:v>4096</c:v>
                </c:pt>
                <c:pt idx="29702">
                  <c:v>4096</c:v>
                </c:pt>
                <c:pt idx="29703">
                  <c:v>4096</c:v>
                </c:pt>
                <c:pt idx="29704">
                  <c:v>8192</c:v>
                </c:pt>
                <c:pt idx="29705">
                  <c:v>4096</c:v>
                </c:pt>
                <c:pt idx="29706">
                  <c:v>4096</c:v>
                </c:pt>
                <c:pt idx="29707">
                  <c:v>8192</c:v>
                </c:pt>
                <c:pt idx="29708">
                  <c:v>8192</c:v>
                </c:pt>
                <c:pt idx="29709">
                  <c:v>8192</c:v>
                </c:pt>
                <c:pt idx="29710">
                  <c:v>4096</c:v>
                </c:pt>
                <c:pt idx="29711">
                  <c:v>8192</c:v>
                </c:pt>
                <c:pt idx="29712">
                  <c:v>8192</c:v>
                </c:pt>
                <c:pt idx="29713">
                  <c:v>8192</c:v>
                </c:pt>
                <c:pt idx="29714">
                  <c:v>8192</c:v>
                </c:pt>
                <c:pt idx="29715">
                  <c:v>4096</c:v>
                </c:pt>
                <c:pt idx="29716">
                  <c:v>8192</c:v>
                </c:pt>
                <c:pt idx="29717">
                  <c:v>8192</c:v>
                </c:pt>
                <c:pt idx="29718">
                  <c:v>8192</c:v>
                </c:pt>
                <c:pt idx="29719">
                  <c:v>8192</c:v>
                </c:pt>
                <c:pt idx="29720">
                  <c:v>8192</c:v>
                </c:pt>
                <c:pt idx="29721">
                  <c:v>8192</c:v>
                </c:pt>
                <c:pt idx="29722">
                  <c:v>8192</c:v>
                </c:pt>
                <c:pt idx="29723">
                  <c:v>8192</c:v>
                </c:pt>
                <c:pt idx="29724">
                  <c:v>4096</c:v>
                </c:pt>
                <c:pt idx="29725">
                  <c:v>4096</c:v>
                </c:pt>
                <c:pt idx="29726">
                  <c:v>4096</c:v>
                </c:pt>
                <c:pt idx="29727">
                  <c:v>4096</c:v>
                </c:pt>
                <c:pt idx="29728">
                  <c:v>8192</c:v>
                </c:pt>
                <c:pt idx="29729">
                  <c:v>8192</c:v>
                </c:pt>
                <c:pt idx="29730">
                  <c:v>8192</c:v>
                </c:pt>
                <c:pt idx="29731">
                  <c:v>8192</c:v>
                </c:pt>
                <c:pt idx="29732">
                  <c:v>8192</c:v>
                </c:pt>
                <c:pt idx="29733">
                  <c:v>8192</c:v>
                </c:pt>
                <c:pt idx="29734">
                  <c:v>8192</c:v>
                </c:pt>
                <c:pt idx="29735">
                  <c:v>8192</c:v>
                </c:pt>
                <c:pt idx="29736">
                  <c:v>8192</c:v>
                </c:pt>
                <c:pt idx="29737">
                  <c:v>8192</c:v>
                </c:pt>
                <c:pt idx="29738">
                  <c:v>4096</c:v>
                </c:pt>
                <c:pt idx="29739">
                  <c:v>4096</c:v>
                </c:pt>
                <c:pt idx="29740">
                  <c:v>4096</c:v>
                </c:pt>
                <c:pt idx="29741">
                  <c:v>4096</c:v>
                </c:pt>
                <c:pt idx="29742">
                  <c:v>8192</c:v>
                </c:pt>
                <c:pt idx="29743">
                  <c:v>8192</c:v>
                </c:pt>
                <c:pt idx="29744">
                  <c:v>8192</c:v>
                </c:pt>
                <c:pt idx="29745">
                  <c:v>8192</c:v>
                </c:pt>
                <c:pt idx="29746">
                  <c:v>8192</c:v>
                </c:pt>
                <c:pt idx="29747">
                  <c:v>8192</c:v>
                </c:pt>
                <c:pt idx="29748">
                  <c:v>8192</c:v>
                </c:pt>
                <c:pt idx="29749">
                  <c:v>8192</c:v>
                </c:pt>
                <c:pt idx="29750">
                  <c:v>8192</c:v>
                </c:pt>
                <c:pt idx="29751">
                  <c:v>8192</c:v>
                </c:pt>
                <c:pt idx="29752">
                  <c:v>8192</c:v>
                </c:pt>
                <c:pt idx="29753">
                  <c:v>4096</c:v>
                </c:pt>
                <c:pt idx="29754">
                  <c:v>4096</c:v>
                </c:pt>
                <c:pt idx="29755">
                  <c:v>4096</c:v>
                </c:pt>
                <c:pt idx="29756">
                  <c:v>4096</c:v>
                </c:pt>
                <c:pt idx="29757">
                  <c:v>4096</c:v>
                </c:pt>
                <c:pt idx="29758">
                  <c:v>4096</c:v>
                </c:pt>
                <c:pt idx="29759">
                  <c:v>8192</c:v>
                </c:pt>
                <c:pt idx="29760">
                  <c:v>8192</c:v>
                </c:pt>
                <c:pt idx="29761">
                  <c:v>8192</c:v>
                </c:pt>
                <c:pt idx="29762">
                  <c:v>8192</c:v>
                </c:pt>
                <c:pt idx="29763">
                  <c:v>8192</c:v>
                </c:pt>
                <c:pt idx="29764">
                  <c:v>12288</c:v>
                </c:pt>
                <c:pt idx="29765">
                  <c:v>12288</c:v>
                </c:pt>
                <c:pt idx="29766">
                  <c:v>12288</c:v>
                </c:pt>
                <c:pt idx="29767">
                  <c:v>12288</c:v>
                </c:pt>
                <c:pt idx="29768">
                  <c:v>8192</c:v>
                </c:pt>
                <c:pt idx="29769">
                  <c:v>4096</c:v>
                </c:pt>
                <c:pt idx="29770">
                  <c:v>4096</c:v>
                </c:pt>
                <c:pt idx="29771">
                  <c:v>4096</c:v>
                </c:pt>
                <c:pt idx="29772">
                  <c:v>4096</c:v>
                </c:pt>
                <c:pt idx="29773">
                  <c:v>8192</c:v>
                </c:pt>
                <c:pt idx="29774">
                  <c:v>8192</c:v>
                </c:pt>
                <c:pt idx="29775">
                  <c:v>8192</c:v>
                </c:pt>
                <c:pt idx="29776">
                  <c:v>8192</c:v>
                </c:pt>
                <c:pt idx="29777">
                  <c:v>4096</c:v>
                </c:pt>
                <c:pt idx="29778">
                  <c:v>8192</c:v>
                </c:pt>
                <c:pt idx="29779">
                  <c:v>8192</c:v>
                </c:pt>
                <c:pt idx="29780">
                  <c:v>8192</c:v>
                </c:pt>
                <c:pt idx="29781">
                  <c:v>8192</c:v>
                </c:pt>
                <c:pt idx="29782">
                  <c:v>8192</c:v>
                </c:pt>
                <c:pt idx="29783">
                  <c:v>8192</c:v>
                </c:pt>
                <c:pt idx="29784">
                  <c:v>8192</c:v>
                </c:pt>
                <c:pt idx="29785">
                  <c:v>8192</c:v>
                </c:pt>
                <c:pt idx="29786">
                  <c:v>8192</c:v>
                </c:pt>
                <c:pt idx="29787">
                  <c:v>8192</c:v>
                </c:pt>
                <c:pt idx="29788">
                  <c:v>8192</c:v>
                </c:pt>
                <c:pt idx="29789">
                  <c:v>8192</c:v>
                </c:pt>
                <c:pt idx="29790">
                  <c:v>8192</c:v>
                </c:pt>
                <c:pt idx="29791">
                  <c:v>4096</c:v>
                </c:pt>
                <c:pt idx="29792">
                  <c:v>8192</c:v>
                </c:pt>
                <c:pt idx="29793">
                  <c:v>8192</c:v>
                </c:pt>
                <c:pt idx="29794">
                  <c:v>8192</c:v>
                </c:pt>
                <c:pt idx="29795">
                  <c:v>8192</c:v>
                </c:pt>
                <c:pt idx="29796">
                  <c:v>8192</c:v>
                </c:pt>
                <c:pt idx="29797">
                  <c:v>4096</c:v>
                </c:pt>
                <c:pt idx="29798">
                  <c:v>4096</c:v>
                </c:pt>
                <c:pt idx="29799">
                  <c:v>8192</c:v>
                </c:pt>
                <c:pt idx="29800">
                  <c:v>4096</c:v>
                </c:pt>
                <c:pt idx="29801">
                  <c:v>8192</c:v>
                </c:pt>
                <c:pt idx="29802">
                  <c:v>4096</c:v>
                </c:pt>
                <c:pt idx="29803">
                  <c:v>8192</c:v>
                </c:pt>
                <c:pt idx="29804">
                  <c:v>8192</c:v>
                </c:pt>
                <c:pt idx="29805">
                  <c:v>12288</c:v>
                </c:pt>
                <c:pt idx="29806">
                  <c:v>8192</c:v>
                </c:pt>
                <c:pt idx="29807">
                  <c:v>8192</c:v>
                </c:pt>
                <c:pt idx="29808">
                  <c:v>8192</c:v>
                </c:pt>
                <c:pt idx="29809">
                  <c:v>8192</c:v>
                </c:pt>
                <c:pt idx="29810">
                  <c:v>8192</c:v>
                </c:pt>
                <c:pt idx="29811">
                  <c:v>8192</c:v>
                </c:pt>
                <c:pt idx="29812">
                  <c:v>4096</c:v>
                </c:pt>
                <c:pt idx="29813">
                  <c:v>4096</c:v>
                </c:pt>
                <c:pt idx="29814">
                  <c:v>4096</c:v>
                </c:pt>
                <c:pt idx="29815">
                  <c:v>4096</c:v>
                </c:pt>
                <c:pt idx="29816">
                  <c:v>8192</c:v>
                </c:pt>
                <c:pt idx="29817">
                  <c:v>8192</c:v>
                </c:pt>
                <c:pt idx="29818">
                  <c:v>8192</c:v>
                </c:pt>
                <c:pt idx="29819">
                  <c:v>8192</c:v>
                </c:pt>
                <c:pt idx="29820">
                  <c:v>8192</c:v>
                </c:pt>
                <c:pt idx="29821">
                  <c:v>8192</c:v>
                </c:pt>
                <c:pt idx="29822">
                  <c:v>8192</c:v>
                </c:pt>
                <c:pt idx="29823">
                  <c:v>8192</c:v>
                </c:pt>
                <c:pt idx="29824">
                  <c:v>4096</c:v>
                </c:pt>
                <c:pt idx="29825">
                  <c:v>8192</c:v>
                </c:pt>
                <c:pt idx="29826">
                  <c:v>8192</c:v>
                </c:pt>
                <c:pt idx="29827">
                  <c:v>4096</c:v>
                </c:pt>
                <c:pt idx="29828">
                  <c:v>8192</c:v>
                </c:pt>
                <c:pt idx="29829">
                  <c:v>8192</c:v>
                </c:pt>
                <c:pt idx="29830">
                  <c:v>8192</c:v>
                </c:pt>
                <c:pt idx="29831">
                  <c:v>8192</c:v>
                </c:pt>
                <c:pt idx="29832">
                  <c:v>8192</c:v>
                </c:pt>
                <c:pt idx="29833">
                  <c:v>8192</c:v>
                </c:pt>
                <c:pt idx="29834">
                  <c:v>8192</c:v>
                </c:pt>
                <c:pt idx="29835">
                  <c:v>8192</c:v>
                </c:pt>
                <c:pt idx="29836">
                  <c:v>8192</c:v>
                </c:pt>
                <c:pt idx="29837">
                  <c:v>8192</c:v>
                </c:pt>
                <c:pt idx="29838">
                  <c:v>8192</c:v>
                </c:pt>
                <c:pt idx="29839">
                  <c:v>8192</c:v>
                </c:pt>
                <c:pt idx="29840">
                  <c:v>8192</c:v>
                </c:pt>
                <c:pt idx="29841">
                  <c:v>8192</c:v>
                </c:pt>
                <c:pt idx="29842">
                  <c:v>8192</c:v>
                </c:pt>
                <c:pt idx="29843">
                  <c:v>8192</c:v>
                </c:pt>
                <c:pt idx="29844">
                  <c:v>8192</c:v>
                </c:pt>
                <c:pt idx="29845">
                  <c:v>4096</c:v>
                </c:pt>
                <c:pt idx="29846">
                  <c:v>4096</c:v>
                </c:pt>
                <c:pt idx="29847">
                  <c:v>4096</c:v>
                </c:pt>
                <c:pt idx="29848">
                  <c:v>4096</c:v>
                </c:pt>
                <c:pt idx="29849">
                  <c:v>8192</c:v>
                </c:pt>
                <c:pt idx="29850">
                  <c:v>8192</c:v>
                </c:pt>
                <c:pt idx="29851">
                  <c:v>8192</c:v>
                </c:pt>
                <c:pt idx="29852">
                  <c:v>8192</c:v>
                </c:pt>
                <c:pt idx="29853">
                  <c:v>8192</c:v>
                </c:pt>
                <c:pt idx="29854">
                  <c:v>8192</c:v>
                </c:pt>
                <c:pt idx="29855">
                  <c:v>4096</c:v>
                </c:pt>
                <c:pt idx="29856">
                  <c:v>4096</c:v>
                </c:pt>
                <c:pt idx="29857">
                  <c:v>4096</c:v>
                </c:pt>
                <c:pt idx="29858">
                  <c:v>4096</c:v>
                </c:pt>
                <c:pt idx="29859">
                  <c:v>4096</c:v>
                </c:pt>
                <c:pt idx="29860">
                  <c:v>4096</c:v>
                </c:pt>
                <c:pt idx="29861">
                  <c:v>4096</c:v>
                </c:pt>
                <c:pt idx="29862">
                  <c:v>4096</c:v>
                </c:pt>
                <c:pt idx="29863">
                  <c:v>8192</c:v>
                </c:pt>
                <c:pt idx="29864">
                  <c:v>4096</c:v>
                </c:pt>
                <c:pt idx="29865">
                  <c:v>8192</c:v>
                </c:pt>
                <c:pt idx="29866">
                  <c:v>8192</c:v>
                </c:pt>
                <c:pt idx="29867">
                  <c:v>8192</c:v>
                </c:pt>
                <c:pt idx="29868">
                  <c:v>8192</c:v>
                </c:pt>
                <c:pt idx="29869">
                  <c:v>8192</c:v>
                </c:pt>
                <c:pt idx="29870">
                  <c:v>8192</c:v>
                </c:pt>
                <c:pt idx="29871">
                  <c:v>8192</c:v>
                </c:pt>
                <c:pt idx="29872">
                  <c:v>8192</c:v>
                </c:pt>
                <c:pt idx="29873">
                  <c:v>4096</c:v>
                </c:pt>
                <c:pt idx="29874">
                  <c:v>8192</c:v>
                </c:pt>
                <c:pt idx="29875">
                  <c:v>8192</c:v>
                </c:pt>
                <c:pt idx="29876">
                  <c:v>4096</c:v>
                </c:pt>
                <c:pt idx="29877">
                  <c:v>8192</c:v>
                </c:pt>
                <c:pt idx="29878">
                  <c:v>4096</c:v>
                </c:pt>
                <c:pt idx="29879">
                  <c:v>8192</c:v>
                </c:pt>
                <c:pt idx="29880">
                  <c:v>4096</c:v>
                </c:pt>
                <c:pt idx="29881">
                  <c:v>4096</c:v>
                </c:pt>
                <c:pt idx="29882">
                  <c:v>8192</c:v>
                </c:pt>
                <c:pt idx="29883">
                  <c:v>8192</c:v>
                </c:pt>
                <c:pt idx="29884">
                  <c:v>8192</c:v>
                </c:pt>
                <c:pt idx="29885">
                  <c:v>8192</c:v>
                </c:pt>
                <c:pt idx="29886">
                  <c:v>4096</c:v>
                </c:pt>
                <c:pt idx="29887">
                  <c:v>8192</c:v>
                </c:pt>
                <c:pt idx="29888">
                  <c:v>8192</c:v>
                </c:pt>
                <c:pt idx="29889">
                  <c:v>8192</c:v>
                </c:pt>
                <c:pt idx="29890">
                  <c:v>8192</c:v>
                </c:pt>
                <c:pt idx="29891">
                  <c:v>8192</c:v>
                </c:pt>
                <c:pt idx="29892">
                  <c:v>8192</c:v>
                </c:pt>
                <c:pt idx="29893">
                  <c:v>8192</c:v>
                </c:pt>
                <c:pt idx="29894">
                  <c:v>8192</c:v>
                </c:pt>
                <c:pt idx="29895">
                  <c:v>4096</c:v>
                </c:pt>
                <c:pt idx="29896">
                  <c:v>8192</c:v>
                </c:pt>
                <c:pt idx="29897">
                  <c:v>8192</c:v>
                </c:pt>
                <c:pt idx="29898">
                  <c:v>8192</c:v>
                </c:pt>
                <c:pt idx="29899">
                  <c:v>8192</c:v>
                </c:pt>
                <c:pt idx="29900">
                  <c:v>8192</c:v>
                </c:pt>
                <c:pt idx="29901">
                  <c:v>4096</c:v>
                </c:pt>
                <c:pt idx="29902">
                  <c:v>8192</c:v>
                </c:pt>
                <c:pt idx="29903">
                  <c:v>4096</c:v>
                </c:pt>
                <c:pt idx="29904">
                  <c:v>4096</c:v>
                </c:pt>
                <c:pt idx="29905">
                  <c:v>4096</c:v>
                </c:pt>
                <c:pt idx="29906">
                  <c:v>8192</c:v>
                </c:pt>
                <c:pt idx="29907">
                  <c:v>8192</c:v>
                </c:pt>
                <c:pt idx="29908">
                  <c:v>8192</c:v>
                </c:pt>
                <c:pt idx="29909">
                  <c:v>8192</c:v>
                </c:pt>
                <c:pt idx="29910">
                  <c:v>4096</c:v>
                </c:pt>
                <c:pt idx="29911">
                  <c:v>4096</c:v>
                </c:pt>
                <c:pt idx="29912">
                  <c:v>4096</c:v>
                </c:pt>
                <c:pt idx="29913">
                  <c:v>4096</c:v>
                </c:pt>
                <c:pt idx="29914">
                  <c:v>8192</c:v>
                </c:pt>
                <c:pt idx="29915">
                  <c:v>8192</c:v>
                </c:pt>
                <c:pt idx="29916">
                  <c:v>8192</c:v>
                </c:pt>
                <c:pt idx="29917">
                  <c:v>8192</c:v>
                </c:pt>
                <c:pt idx="29918">
                  <c:v>8192</c:v>
                </c:pt>
                <c:pt idx="29919">
                  <c:v>8192</c:v>
                </c:pt>
                <c:pt idx="29920">
                  <c:v>4096</c:v>
                </c:pt>
                <c:pt idx="29921">
                  <c:v>8192</c:v>
                </c:pt>
                <c:pt idx="29922">
                  <c:v>8192</c:v>
                </c:pt>
                <c:pt idx="29923">
                  <c:v>8192</c:v>
                </c:pt>
                <c:pt idx="29924">
                  <c:v>8192</c:v>
                </c:pt>
                <c:pt idx="29925">
                  <c:v>8192</c:v>
                </c:pt>
                <c:pt idx="29926">
                  <c:v>8192</c:v>
                </c:pt>
                <c:pt idx="29927">
                  <c:v>8192</c:v>
                </c:pt>
                <c:pt idx="29928">
                  <c:v>8192</c:v>
                </c:pt>
                <c:pt idx="29929">
                  <c:v>8192</c:v>
                </c:pt>
                <c:pt idx="29930">
                  <c:v>8192</c:v>
                </c:pt>
                <c:pt idx="29931">
                  <c:v>8192</c:v>
                </c:pt>
                <c:pt idx="29932">
                  <c:v>8192</c:v>
                </c:pt>
                <c:pt idx="29933">
                  <c:v>8192</c:v>
                </c:pt>
                <c:pt idx="29934">
                  <c:v>8192</c:v>
                </c:pt>
                <c:pt idx="29935">
                  <c:v>16384</c:v>
                </c:pt>
                <c:pt idx="29936">
                  <c:v>16384</c:v>
                </c:pt>
                <c:pt idx="29937">
                  <c:v>16384</c:v>
                </c:pt>
                <c:pt idx="29938">
                  <c:v>16384</c:v>
                </c:pt>
                <c:pt idx="29939">
                  <c:v>8192</c:v>
                </c:pt>
                <c:pt idx="29940">
                  <c:v>4096</c:v>
                </c:pt>
                <c:pt idx="29941">
                  <c:v>8192</c:v>
                </c:pt>
                <c:pt idx="29942">
                  <c:v>8192</c:v>
                </c:pt>
                <c:pt idx="29943">
                  <c:v>8192</c:v>
                </c:pt>
                <c:pt idx="29944">
                  <c:v>8192</c:v>
                </c:pt>
                <c:pt idx="29945">
                  <c:v>8192</c:v>
                </c:pt>
                <c:pt idx="29946">
                  <c:v>8192</c:v>
                </c:pt>
                <c:pt idx="29947">
                  <c:v>8192</c:v>
                </c:pt>
                <c:pt idx="29948">
                  <c:v>8192</c:v>
                </c:pt>
                <c:pt idx="29949">
                  <c:v>4096</c:v>
                </c:pt>
                <c:pt idx="29950">
                  <c:v>8192</c:v>
                </c:pt>
                <c:pt idx="29951">
                  <c:v>4096</c:v>
                </c:pt>
                <c:pt idx="29952">
                  <c:v>8192</c:v>
                </c:pt>
                <c:pt idx="29953">
                  <c:v>4096</c:v>
                </c:pt>
                <c:pt idx="29954">
                  <c:v>8192</c:v>
                </c:pt>
                <c:pt idx="29955">
                  <c:v>4096</c:v>
                </c:pt>
                <c:pt idx="29956">
                  <c:v>8192</c:v>
                </c:pt>
                <c:pt idx="29957">
                  <c:v>8192</c:v>
                </c:pt>
                <c:pt idx="29958">
                  <c:v>8192</c:v>
                </c:pt>
                <c:pt idx="29959">
                  <c:v>8192</c:v>
                </c:pt>
                <c:pt idx="29960">
                  <c:v>8192</c:v>
                </c:pt>
                <c:pt idx="29961">
                  <c:v>8192</c:v>
                </c:pt>
                <c:pt idx="29962">
                  <c:v>8192</c:v>
                </c:pt>
                <c:pt idx="29963">
                  <c:v>8192</c:v>
                </c:pt>
                <c:pt idx="29964">
                  <c:v>8192</c:v>
                </c:pt>
                <c:pt idx="29965">
                  <c:v>8192</c:v>
                </c:pt>
                <c:pt idx="29966">
                  <c:v>8192</c:v>
                </c:pt>
                <c:pt idx="29967">
                  <c:v>8192</c:v>
                </c:pt>
                <c:pt idx="29968">
                  <c:v>8192</c:v>
                </c:pt>
                <c:pt idx="29969">
                  <c:v>8192</c:v>
                </c:pt>
                <c:pt idx="29970">
                  <c:v>16384</c:v>
                </c:pt>
                <c:pt idx="29971">
                  <c:v>8192</c:v>
                </c:pt>
                <c:pt idx="29972">
                  <c:v>8192</c:v>
                </c:pt>
                <c:pt idx="29973">
                  <c:v>8192</c:v>
                </c:pt>
                <c:pt idx="29974">
                  <c:v>8192</c:v>
                </c:pt>
                <c:pt idx="29975">
                  <c:v>8192</c:v>
                </c:pt>
                <c:pt idx="29976">
                  <c:v>8192</c:v>
                </c:pt>
                <c:pt idx="29977">
                  <c:v>8192</c:v>
                </c:pt>
                <c:pt idx="29978">
                  <c:v>4096</c:v>
                </c:pt>
                <c:pt idx="29979">
                  <c:v>8192</c:v>
                </c:pt>
                <c:pt idx="29980">
                  <c:v>4096</c:v>
                </c:pt>
                <c:pt idx="29981">
                  <c:v>4096</c:v>
                </c:pt>
                <c:pt idx="29982">
                  <c:v>4096</c:v>
                </c:pt>
                <c:pt idx="29983">
                  <c:v>4096</c:v>
                </c:pt>
                <c:pt idx="29984">
                  <c:v>4096</c:v>
                </c:pt>
                <c:pt idx="29985">
                  <c:v>4096</c:v>
                </c:pt>
                <c:pt idx="29986">
                  <c:v>4096</c:v>
                </c:pt>
                <c:pt idx="29987">
                  <c:v>4096</c:v>
                </c:pt>
                <c:pt idx="29988">
                  <c:v>8192</c:v>
                </c:pt>
                <c:pt idx="29989">
                  <c:v>8192</c:v>
                </c:pt>
                <c:pt idx="29990">
                  <c:v>8192</c:v>
                </c:pt>
                <c:pt idx="29991">
                  <c:v>8192</c:v>
                </c:pt>
                <c:pt idx="29992">
                  <c:v>8192</c:v>
                </c:pt>
                <c:pt idx="29993">
                  <c:v>8192</c:v>
                </c:pt>
                <c:pt idx="29994">
                  <c:v>8192</c:v>
                </c:pt>
                <c:pt idx="29995">
                  <c:v>8192</c:v>
                </c:pt>
                <c:pt idx="29996">
                  <c:v>4096</c:v>
                </c:pt>
                <c:pt idx="29997">
                  <c:v>8192</c:v>
                </c:pt>
                <c:pt idx="29998">
                  <c:v>8192</c:v>
                </c:pt>
                <c:pt idx="29999">
                  <c:v>8192</c:v>
                </c:pt>
                <c:pt idx="30000">
                  <c:v>8192</c:v>
                </c:pt>
                <c:pt idx="30001">
                  <c:v>8192</c:v>
                </c:pt>
                <c:pt idx="30002">
                  <c:v>8192</c:v>
                </c:pt>
                <c:pt idx="30003">
                  <c:v>8192</c:v>
                </c:pt>
                <c:pt idx="30004">
                  <c:v>8192</c:v>
                </c:pt>
                <c:pt idx="30005">
                  <c:v>8192</c:v>
                </c:pt>
                <c:pt idx="30006">
                  <c:v>8192</c:v>
                </c:pt>
                <c:pt idx="30007">
                  <c:v>4096</c:v>
                </c:pt>
                <c:pt idx="30008">
                  <c:v>8192</c:v>
                </c:pt>
                <c:pt idx="30009">
                  <c:v>8192</c:v>
                </c:pt>
                <c:pt idx="30010">
                  <c:v>8192</c:v>
                </c:pt>
                <c:pt idx="30011">
                  <c:v>8192</c:v>
                </c:pt>
                <c:pt idx="30012">
                  <c:v>4096</c:v>
                </c:pt>
                <c:pt idx="30013">
                  <c:v>4096</c:v>
                </c:pt>
                <c:pt idx="30014">
                  <c:v>4096</c:v>
                </c:pt>
                <c:pt idx="30015">
                  <c:v>4096</c:v>
                </c:pt>
                <c:pt idx="30016">
                  <c:v>8192</c:v>
                </c:pt>
                <c:pt idx="30017">
                  <c:v>8192</c:v>
                </c:pt>
                <c:pt idx="30018">
                  <c:v>8192</c:v>
                </c:pt>
                <c:pt idx="30019">
                  <c:v>8192</c:v>
                </c:pt>
                <c:pt idx="30020">
                  <c:v>4096</c:v>
                </c:pt>
                <c:pt idx="30021">
                  <c:v>4096</c:v>
                </c:pt>
                <c:pt idx="30022">
                  <c:v>4096</c:v>
                </c:pt>
                <c:pt idx="30023">
                  <c:v>4096</c:v>
                </c:pt>
                <c:pt idx="30024">
                  <c:v>4096</c:v>
                </c:pt>
                <c:pt idx="30025">
                  <c:v>4096</c:v>
                </c:pt>
                <c:pt idx="30026">
                  <c:v>4096</c:v>
                </c:pt>
                <c:pt idx="30027">
                  <c:v>4096</c:v>
                </c:pt>
                <c:pt idx="30028">
                  <c:v>4096</c:v>
                </c:pt>
                <c:pt idx="30029">
                  <c:v>4096</c:v>
                </c:pt>
                <c:pt idx="30030">
                  <c:v>4096</c:v>
                </c:pt>
                <c:pt idx="30031">
                  <c:v>8192</c:v>
                </c:pt>
                <c:pt idx="30032">
                  <c:v>4096</c:v>
                </c:pt>
                <c:pt idx="30033">
                  <c:v>4096</c:v>
                </c:pt>
                <c:pt idx="30034">
                  <c:v>8192</c:v>
                </c:pt>
                <c:pt idx="30035">
                  <c:v>8192</c:v>
                </c:pt>
                <c:pt idx="30036">
                  <c:v>8192</c:v>
                </c:pt>
                <c:pt idx="30037">
                  <c:v>8192</c:v>
                </c:pt>
                <c:pt idx="30038">
                  <c:v>8192</c:v>
                </c:pt>
                <c:pt idx="30039">
                  <c:v>8192</c:v>
                </c:pt>
                <c:pt idx="30040">
                  <c:v>4096</c:v>
                </c:pt>
                <c:pt idx="30041">
                  <c:v>8192</c:v>
                </c:pt>
                <c:pt idx="30042">
                  <c:v>8192</c:v>
                </c:pt>
                <c:pt idx="30043">
                  <c:v>4096</c:v>
                </c:pt>
                <c:pt idx="30044">
                  <c:v>8192</c:v>
                </c:pt>
                <c:pt idx="30045">
                  <c:v>8192</c:v>
                </c:pt>
                <c:pt idx="30046">
                  <c:v>8192</c:v>
                </c:pt>
                <c:pt idx="30047">
                  <c:v>8192</c:v>
                </c:pt>
                <c:pt idx="30048">
                  <c:v>4096</c:v>
                </c:pt>
                <c:pt idx="30049">
                  <c:v>8192</c:v>
                </c:pt>
                <c:pt idx="30050">
                  <c:v>8192</c:v>
                </c:pt>
                <c:pt idx="30051">
                  <c:v>8192</c:v>
                </c:pt>
                <c:pt idx="30052">
                  <c:v>8192</c:v>
                </c:pt>
                <c:pt idx="30053">
                  <c:v>8192</c:v>
                </c:pt>
                <c:pt idx="30054">
                  <c:v>8192</c:v>
                </c:pt>
                <c:pt idx="30055">
                  <c:v>8192</c:v>
                </c:pt>
                <c:pt idx="30056">
                  <c:v>8192</c:v>
                </c:pt>
                <c:pt idx="30057">
                  <c:v>8192</c:v>
                </c:pt>
                <c:pt idx="30058">
                  <c:v>8192</c:v>
                </c:pt>
                <c:pt idx="30059">
                  <c:v>8192</c:v>
                </c:pt>
                <c:pt idx="30060">
                  <c:v>8192</c:v>
                </c:pt>
                <c:pt idx="30061">
                  <c:v>8192</c:v>
                </c:pt>
                <c:pt idx="30062">
                  <c:v>8192</c:v>
                </c:pt>
                <c:pt idx="30063">
                  <c:v>8192</c:v>
                </c:pt>
                <c:pt idx="30064">
                  <c:v>8192</c:v>
                </c:pt>
                <c:pt idx="30065">
                  <c:v>4096</c:v>
                </c:pt>
                <c:pt idx="30066">
                  <c:v>4096</c:v>
                </c:pt>
                <c:pt idx="30067">
                  <c:v>4096</c:v>
                </c:pt>
                <c:pt idx="30068">
                  <c:v>4096</c:v>
                </c:pt>
                <c:pt idx="30069">
                  <c:v>4096</c:v>
                </c:pt>
                <c:pt idx="30070">
                  <c:v>4096</c:v>
                </c:pt>
                <c:pt idx="30071">
                  <c:v>4096</c:v>
                </c:pt>
                <c:pt idx="30072">
                  <c:v>4096</c:v>
                </c:pt>
                <c:pt idx="30073">
                  <c:v>8192</c:v>
                </c:pt>
                <c:pt idx="30074">
                  <c:v>8192</c:v>
                </c:pt>
                <c:pt idx="30075">
                  <c:v>8192</c:v>
                </c:pt>
                <c:pt idx="30076">
                  <c:v>8192</c:v>
                </c:pt>
                <c:pt idx="30077">
                  <c:v>8192</c:v>
                </c:pt>
                <c:pt idx="30078">
                  <c:v>8192</c:v>
                </c:pt>
                <c:pt idx="30079">
                  <c:v>8192</c:v>
                </c:pt>
                <c:pt idx="30080">
                  <c:v>8192</c:v>
                </c:pt>
                <c:pt idx="30081">
                  <c:v>8192</c:v>
                </c:pt>
                <c:pt idx="30082">
                  <c:v>4096</c:v>
                </c:pt>
                <c:pt idx="30083">
                  <c:v>4096</c:v>
                </c:pt>
                <c:pt idx="30084">
                  <c:v>8192</c:v>
                </c:pt>
                <c:pt idx="30085">
                  <c:v>4096</c:v>
                </c:pt>
                <c:pt idx="30086">
                  <c:v>4096</c:v>
                </c:pt>
                <c:pt idx="30087">
                  <c:v>4096</c:v>
                </c:pt>
                <c:pt idx="30088">
                  <c:v>8192</c:v>
                </c:pt>
                <c:pt idx="30089">
                  <c:v>8192</c:v>
                </c:pt>
                <c:pt idx="30090">
                  <c:v>8192</c:v>
                </c:pt>
                <c:pt idx="30091">
                  <c:v>8192</c:v>
                </c:pt>
                <c:pt idx="30092">
                  <c:v>4096</c:v>
                </c:pt>
                <c:pt idx="30093">
                  <c:v>8192</c:v>
                </c:pt>
                <c:pt idx="30094">
                  <c:v>8192</c:v>
                </c:pt>
                <c:pt idx="30095">
                  <c:v>8192</c:v>
                </c:pt>
                <c:pt idx="30096">
                  <c:v>8192</c:v>
                </c:pt>
                <c:pt idx="30097">
                  <c:v>8192</c:v>
                </c:pt>
                <c:pt idx="30098">
                  <c:v>8192</c:v>
                </c:pt>
                <c:pt idx="30099">
                  <c:v>8192</c:v>
                </c:pt>
                <c:pt idx="30100">
                  <c:v>8192</c:v>
                </c:pt>
                <c:pt idx="30101">
                  <c:v>8192</c:v>
                </c:pt>
                <c:pt idx="30102">
                  <c:v>8192</c:v>
                </c:pt>
                <c:pt idx="30103">
                  <c:v>4096</c:v>
                </c:pt>
                <c:pt idx="30104">
                  <c:v>4096</c:v>
                </c:pt>
                <c:pt idx="30105">
                  <c:v>4096</c:v>
                </c:pt>
                <c:pt idx="30106">
                  <c:v>4096</c:v>
                </c:pt>
                <c:pt idx="30107">
                  <c:v>4096</c:v>
                </c:pt>
                <c:pt idx="30108">
                  <c:v>8192</c:v>
                </c:pt>
                <c:pt idx="30109">
                  <c:v>8192</c:v>
                </c:pt>
                <c:pt idx="30110">
                  <c:v>8192</c:v>
                </c:pt>
                <c:pt idx="30111">
                  <c:v>8192</c:v>
                </c:pt>
                <c:pt idx="30112">
                  <c:v>8192</c:v>
                </c:pt>
                <c:pt idx="30113">
                  <c:v>8192</c:v>
                </c:pt>
                <c:pt idx="30114">
                  <c:v>8192</c:v>
                </c:pt>
                <c:pt idx="30115">
                  <c:v>8192</c:v>
                </c:pt>
                <c:pt idx="30116">
                  <c:v>8192</c:v>
                </c:pt>
                <c:pt idx="30117">
                  <c:v>4096</c:v>
                </c:pt>
                <c:pt idx="30118">
                  <c:v>4096</c:v>
                </c:pt>
                <c:pt idx="30119">
                  <c:v>4096</c:v>
                </c:pt>
                <c:pt idx="30120">
                  <c:v>4096</c:v>
                </c:pt>
                <c:pt idx="30121">
                  <c:v>12288</c:v>
                </c:pt>
                <c:pt idx="30122">
                  <c:v>4096</c:v>
                </c:pt>
                <c:pt idx="30123">
                  <c:v>12288</c:v>
                </c:pt>
                <c:pt idx="30124">
                  <c:v>4096</c:v>
                </c:pt>
                <c:pt idx="30125">
                  <c:v>12288</c:v>
                </c:pt>
                <c:pt idx="30126">
                  <c:v>4096</c:v>
                </c:pt>
                <c:pt idx="30127">
                  <c:v>4096</c:v>
                </c:pt>
                <c:pt idx="30128">
                  <c:v>12288</c:v>
                </c:pt>
                <c:pt idx="30129">
                  <c:v>8192</c:v>
                </c:pt>
                <c:pt idx="30130">
                  <c:v>8192</c:v>
                </c:pt>
                <c:pt idx="30131">
                  <c:v>8192</c:v>
                </c:pt>
                <c:pt idx="30132">
                  <c:v>4096</c:v>
                </c:pt>
                <c:pt idx="30133">
                  <c:v>8192</c:v>
                </c:pt>
                <c:pt idx="30134">
                  <c:v>8192</c:v>
                </c:pt>
                <c:pt idx="30135">
                  <c:v>8192</c:v>
                </c:pt>
                <c:pt idx="30136">
                  <c:v>8192</c:v>
                </c:pt>
                <c:pt idx="30137">
                  <c:v>8192</c:v>
                </c:pt>
                <c:pt idx="30138">
                  <c:v>8192</c:v>
                </c:pt>
                <c:pt idx="30139">
                  <c:v>8192</c:v>
                </c:pt>
                <c:pt idx="30140">
                  <c:v>4096</c:v>
                </c:pt>
                <c:pt idx="30141">
                  <c:v>4096</c:v>
                </c:pt>
                <c:pt idx="30142">
                  <c:v>4096</c:v>
                </c:pt>
                <c:pt idx="30143">
                  <c:v>4096</c:v>
                </c:pt>
                <c:pt idx="30144">
                  <c:v>8192</c:v>
                </c:pt>
                <c:pt idx="30145">
                  <c:v>8192</c:v>
                </c:pt>
                <c:pt idx="30146">
                  <c:v>4096</c:v>
                </c:pt>
                <c:pt idx="30147">
                  <c:v>8192</c:v>
                </c:pt>
                <c:pt idx="30148">
                  <c:v>8192</c:v>
                </c:pt>
                <c:pt idx="30149">
                  <c:v>8192</c:v>
                </c:pt>
                <c:pt idx="30150">
                  <c:v>8192</c:v>
                </c:pt>
                <c:pt idx="30151">
                  <c:v>4096</c:v>
                </c:pt>
                <c:pt idx="30152">
                  <c:v>4096</c:v>
                </c:pt>
                <c:pt idx="30153">
                  <c:v>4096</c:v>
                </c:pt>
                <c:pt idx="30154">
                  <c:v>4096</c:v>
                </c:pt>
                <c:pt idx="30155">
                  <c:v>4096</c:v>
                </c:pt>
                <c:pt idx="30156">
                  <c:v>4096</c:v>
                </c:pt>
                <c:pt idx="30157">
                  <c:v>4096</c:v>
                </c:pt>
                <c:pt idx="30158">
                  <c:v>4096</c:v>
                </c:pt>
                <c:pt idx="30159">
                  <c:v>4096</c:v>
                </c:pt>
                <c:pt idx="30160">
                  <c:v>4096</c:v>
                </c:pt>
                <c:pt idx="30161">
                  <c:v>12288</c:v>
                </c:pt>
                <c:pt idx="30162">
                  <c:v>8192</c:v>
                </c:pt>
                <c:pt idx="30163">
                  <c:v>8192</c:v>
                </c:pt>
                <c:pt idx="30164">
                  <c:v>8192</c:v>
                </c:pt>
                <c:pt idx="30165">
                  <c:v>8192</c:v>
                </c:pt>
                <c:pt idx="30166">
                  <c:v>8192</c:v>
                </c:pt>
                <c:pt idx="30167">
                  <c:v>8192</c:v>
                </c:pt>
                <c:pt idx="30168">
                  <c:v>8192</c:v>
                </c:pt>
                <c:pt idx="30169">
                  <c:v>8192</c:v>
                </c:pt>
                <c:pt idx="30170">
                  <c:v>8192</c:v>
                </c:pt>
                <c:pt idx="30171">
                  <c:v>8192</c:v>
                </c:pt>
                <c:pt idx="30172">
                  <c:v>4096</c:v>
                </c:pt>
                <c:pt idx="30173">
                  <c:v>8192</c:v>
                </c:pt>
                <c:pt idx="30174">
                  <c:v>8192</c:v>
                </c:pt>
                <c:pt idx="30175">
                  <c:v>8192</c:v>
                </c:pt>
                <c:pt idx="30176">
                  <c:v>8192</c:v>
                </c:pt>
                <c:pt idx="30177">
                  <c:v>8192</c:v>
                </c:pt>
                <c:pt idx="30178">
                  <c:v>4096</c:v>
                </c:pt>
                <c:pt idx="30179">
                  <c:v>24576</c:v>
                </c:pt>
                <c:pt idx="30180">
                  <c:v>8192</c:v>
                </c:pt>
                <c:pt idx="30181">
                  <c:v>24576</c:v>
                </c:pt>
                <c:pt idx="30182">
                  <c:v>8192</c:v>
                </c:pt>
                <c:pt idx="30183">
                  <c:v>8192</c:v>
                </c:pt>
                <c:pt idx="30184">
                  <c:v>8192</c:v>
                </c:pt>
                <c:pt idx="30185">
                  <c:v>28672</c:v>
                </c:pt>
                <c:pt idx="30186">
                  <c:v>28672</c:v>
                </c:pt>
                <c:pt idx="30187">
                  <c:v>8192</c:v>
                </c:pt>
                <c:pt idx="30188">
                  <c:v>8192</c:v>
                </c:pt>
                <c:pt idx="30189">
                  <c:v>28672</c:v>
                </c:pt>
                <c:pt idx="30190">
                  <c:v>8192</c:v>
                </c:pt>
                <c:pt idx="30191">
                  <c:v>28672</c:v>
                </c:pt>
                <c:pt idx="30192">
                  <c:v>8192</c:v>
                </c:pt>
                <c:pt idx="30193">
                  <c:v>8192</c:v>
                </c:pt>
                <c:pt idx="30194">
                  <c:v>8192</c:v>
                </c:pt>
                <c:pt idx="30195">
                  <c:v>24576</c:v>
                </c:pt>
                <c:pt idx="30196">
                  <c:v>28672</c:v>
                </c:pt>
                <c:pt idx="30197">
                  <c:v>28672</c:v>
                </c:pt>
                <c:pt idx="30198">
                  <c:v>8192</c:v>
                </c:pt>
                <c:pt idx="30199">
                  <c:v>24576</c:v>
                </c:pt>
                <c:pt idx="30200">
                  <c:v>28672</c:v>
                </c:pt>
                <c:pt idx="30201">
                  <c:v>28672</c:v>
                </c:pt>
                <c:pt idx="30202">
                  <c:v>8192</c:v>
                </c:pt>
                <c:pt idx="30203">
                  <c:v>8192</c:v>
                </c:pt>
                <c:pt idx="30204">
                  <c:v>8192</c:v>
                </c:pt>
                <c:pt idx="30205">
                  <c:v>8192</c:v>
                </c:pt>
                <c:pt idx="30206">
                  <c:v>8192</c:v>
                </c:pt>
                <c:pt idx="30207">
                  <c:v>8192</c:v>
                </c:pt>
                <c:pt idx="30208">
                  <c:v>8192</c:v>
                </c:pt>
                <c:pt idx="30209">
                  <c:v>8192</c:v>
                </c:pt>
                <c:pt idx="30210">
                  <c:v>8192</c:v>
                </c:pt>
                <c:pt idx="30211">
                  <c:v>8192</c:v>
                </c:pt>
                <c:pt idx="30212">
                  <c:v>8192</c:v>
                </c:pt>
                <c:pt idx="30213">
                  <c:v>8192</c:v>
                </c:pt>
                <c:pt idx="30214">
                  <c:v>8192</c:v>
                </c:pt>
                <c:pt idx="30215">
                  <c:v>8192</c:v>
                </c:pt>
                <c:pt idx="30216">
                  <c:v>8192</c:v>
                </c:pt>
                <c:pt idx="30217">
                  <c:v>8192</c:v>
                </c:pt>
                <c:pt idx="30218">
                  <c:v>8192</c:v>
                </c:pt>
                <c:pt idx="30219">
                  <c:v>8192</c:v>
                </c:pt>
                <c:pt idx="30220">
                  <c:v>8192</c:v>
                </c:pt>
                <c:pt idx="30221">
                  <c:v>8192</c:v>
                </c:pt>
                <c:pt idx="30222">
                  <c:v>8192</c:v>
                </c:pt>
                <c:pt idx="30223">
                  <c:v>8192</c:v>
                </c:pt>
                <c:pt idx="30224">
                  <c:v>24576</c:v>
                </c:pt>
                <c:pt idx="30225">
                  <c:v>8192</c:v>
                </c:pt>
                <c:pt idx="30226">
                  <c:v>4096</c:v>
                </c:pt>
                <c:pt idx="30227">
                  <c:v>4096</c:v>
                </c:pt>
                <c:pt idx="30228">
                  <c:v>4096</c:v>
                </c:pt>
                <c:pt idx="30229">
                  <c:v>4096</c:v>
                </c:pt>
                <c:pt idx="30230">
                  <c:v>8192</c:v>
                </c:pt>
                <c:pt idx="30231">
                  <c:v>28672</c:v>
                </c:pt>
                <c:pt idx="30232">
                  <c:v>8192</c:v>
                </c:pt>
                <c:pt idx="30233">
                  <c:v>8192</c:v>
                </c:pt>
                <c:pt idx="30234">
                  <c:v>8192</c:v>
                </c:pt>
                <c:pt idx="30235">
                  <c:v>8192</c:v>
                </c:pt>
                <c:pt idx="30236">
                  <c:v>8192</c:v>
                </c:pt>
                <c:pt idx="30237">
                  <c:v>8192</c:v>
                </c:pt>
                <c:pt idx="30238">
                  <c:v>8192</c:v>
                </c:pt>
                <c:pt idx="30239">
                  <c:v>4096</c:v>
                </c:pt>
                <c:pt idx="30240">
                  <c:v>4096</c:v>
                </c:pt>
                <c:pt idx="30241">
                  <c:v>12288</c:v>
                </c:pt>
                <c:pt idx="30242">
                  <c:v>12288</c:v>
                </c:pt>
                <c:pt idx="30243">
                  <c:v>4096</c:v>
                </c:pt>
                <c:pt idx="30244">
                  <c:v>12288</c:v>
                </c:pt>
                <c:pt idx="30245">
                  <c:v>4096</c:v>
                </c:pt>
                <c:pt idx="30246">
                  <c:v>12288</c:v>
                </c:pt>
                <c:pt idx="30247">
                  <c:v>4096</c:v>
                </c:pt>
                <c:pt idx="30248">
                  <c:v>8192</c:v>
                </c:pt>
                <c:pt idx="30249">
                  <c:v>8192</c:v>
                </c:pt>
                <c:pt idx="30250">
                  <c:v>8192</c:v>
                </c:pt>
                <c:pt idx="30251">
                  <c:v>8192</c:v>
                </c:pt>
                <c:pt idx="30252">
                  <c:v>28672</c:v>
                </c:pt>
                <c:pt idx="30253">
                  <c:v>8192</c:v>
                </c:pt>
                <c:pt idx="30254">
                  <c:v>8192</c:v>
                </c:pt>
                <c:pt idx="30255">
                  <c:v>8192</c:v>
                </c:pt>
                <c:pt idx="30256">
                  <c:v>8192</c:v>
                </c:pt>
                <c:pt idx="30257">
                  <c:v>12288</c:v>
                </c:pt>
                <c:pt idx="30258">
                  <c:v>12288</c:v>
                </c:pt>
                <c:pt idx="30259">
                  <c:v>12288</c:v>
                </c:pt>
                <c:pt idx="30260">
                  <c:v>12288</c:v>
                </c:pt>
                <c:pt idx="30261">
                  <c:v>4096</c:v>
                </c:pt>
                <c:pt idx="30262">
                  <c:v>4096</c:v>
                </c:pt>
                <c:pt idx="30263">
                  <c:v>4096</c:v>
                </c:pt>
                <c:pt idx="30264">
                  <c:v>4096</c:v>
                </c:pt>
                <c:pt idx="30265">
                  <c:v>8192</c:v>
                </c:pt>
                <c:pt idx="30266">
                  <c:v>4096</c:v>
                </c:pt>
                <c:pt idx="30267">
                  <c:v>8192</c:v>
                </c:pt>
                <c:pt idx="30268">
                  <c:v>8192</c:v>
                </c:pt>
                <c:pt idx="30269">
                  <c:v>8192</c:v>
                </c:pt>
                <c:pt idx="30270">
                  <c:v>8192</c:v>
                </c:pt>
                <c:pt idx="30271">
                  <c:v>8192</c:v>
                </c:pt>
                <c:pt idx="30272">
                  <c:v>12288</c:v>
                </c:pt>
                <c:pt idx="30273">
                  <c:v>12288</c:v>
                </c:pt>
                <c:pt idx="30274">
                  <c:v>12288</c:v>
                </c:pt>
                <c:pt idx="30275">
                  <c:v>12288</c:v>
                </c:pt>
                <c:pt idx="30276">
                  <c:v>12288</c:v>
                </c:pt>
                <c:pt idx="30277">
                  <c:v>4096</c:v>
                </c:pt>
                <c:pt idx="30278">
                  <c:v>4096</c:v>
                </c:pt>
                <c:pt idx="30279">
                  <c:v>12288</c:v>
                </c:pt>
                <c:pt idx="30280">
                  <c:v>4096</c:v>
                </c:pt>
                <c:pt idx="30281">
                  <c:v>4096</c:v>
                </c:pt>
                <c:pt idx="30282">
                  <c:v>8192</c:v>
                </c:pt>
                <c:pt idx="30283">
                  <c:v>4096</c:v>
                </c:pt>
                <c:pt idx="30284">
                  <c:v>8192</c:v>
                </c:pt>
                <c:pt idx="30285">
                  <c:v>8192</c:v>
                </c:pt>
                <c:pt idx="30286">
                  <c:v>8192</c:v>
                </c:pt>
                <c:pt idx="30287">
                  <c:v>8192</c:v>
                </c:pt>
                <c:pt idx="30288">
                  <c:v>8192</c:v>
                </c:pt>
                <c:pt idx="30289">
                  <c:v>8192</c:v>
                </c:pt>
                <c:pt idx="30290">
                  <c:v>8192</c:v>
                </c:pt>
                <c:pt idx="30291">
                  <c:v>8192</c:v>
                </c:pt>
                <c:pt idx="30292">
                  <c:v>8192</c:v>
                </c:pt>
                <c:pt idx="30293">
                  <c:v>8192</c:v>
                </c:pt>
                <c:pt idx="30294">
                  <c:v>8192</c:v>
                </c:pt>
                <c:pt idx="30295">
                  <c:v>8192</c:v>
                </c:pt>
                <c:pt idx="30296">
                  <c:v>8192</c:v>
                </c:pt>
                <c:pt idx="30297">
                  <c:v>12288</c:v>
                </c:pt>
                <c:pt idx="30298">
                  <c:v>4096</c:v>
                </c:pt>
                <c:pt idx="30299">
                  <c:v>8192</c:v>
                </c:pt>
                <c:pt idx="30300">
                  <c:v>8192</c:v>
                </c:pt>
                <c:pt idx="30301">
                  <c:v>8192</c:v>
                </c:pt>
                <c:pt idx="30302">
                  <c:v>8192</c:v>
                </c:pt>
                <c:pt idx="30303">
                  <c:v>8192</c:v>
                </c:pt>
                <c:pt idx="30304">
                  <c:v>8192</c:v>
                </c:pt>
                <c:pt idx="30305">
                  <c:v>8192</c:v>
                </c:pt>
                <c:pt idx="30306">
                  <c:v>8192</c:v>
                </c:pt>
                <c:pt idx="30307">
                  <c:v>8192</c:v>
                </c:pt>
                <c:pt idx="30308">
                  <c:v>8192</c:v>
                </c:pt>
                <c:pt idx="30309">
                  <c:v>4096</c:v>
                </c:pt>
                <c:pt idx="30310">
                  <c:v>4096</c:v>
                </c:pt>
                <c:pt idx="30311">
                  <c:v>4096</c:v>
                </c:pt>
                <c:pt idx="30312">
                  <c:v>4096</c:v>
                </c:pt>
                <c:pt idx="30313">
                  <c:v>8192</c:v>
                </c:pt>
                <c:pt idx="30314">
                  <c:v>8192</c:v>
                </c:pt>
                <c:pt idx="30315">
                  <c:v>8192</c:v>
                </c:pt>
                <c:pt idx="30316">
                  <c:v>8192</c:v>
                </c:pt>
                <c:pt idx="30317">
                  <c:v>8192</c:v>
                </c:pt>
                <c:pt idx="30318">
                  <c:v>8192</c:v>
                </c:pt>
                <c:pt idx="30319">
                  <c:v>8192</c:v>
                </c:pt>
                <c:pt idx="30320">
                  <c:v>4096</c:v>
                </c:pt>
                <c:pt idx="30321">
                  <c:v>8192</c:v>
                </c:pt>
                <c:pt idx="30322">
                  <c:v>8192</c:v>
                </c:pt>
                <c:pt idx="30323">
                  <c:v>8192</c:v>
                </c:pt>
                <c:pt idx="30324">
                  <c:v>8192</c:v>
                </c:pt>
                <c:pt idx="30325">
                  <c:v>4096</c:v>
                </c:pt>
                <c:pt idx="30326">
                  <c:v>4096</c:v>
                </c:pt>
                <c:pt idx="30327">
                  <c:v>8192</c:v>
                </c:pt>
                <c:pt idx="30328">
                  <c:v>4096</c:v>
                </c:pt>
                <c:pt idx="30329">
                  <c:v>4096</c:v>
                </c:pt>
                <c:pt idx="30330">
                  <c:v>8192</c:v>
                </c:pt>
                <c:pt idx="30331">
                  <c:v>8192</c:v>
                </c:pt>
                <c:pt idx="30332">
                  <c:v>8192</c:v>
                </c:pt>
                <c:pt idx="30333">
                  <c:v>8192</c:v>
                </c:pt>
                <c:pt idx="30334">
                  <c:v>8192</c:v>
                </c:pt>
                <c:pt idx="30335">
                  <c:v>8192</c:v>
                </c:pt>
                <c:pt idx="30336">
                  <c:v>8192</c:v>
                </c:pt>
                <c:pt idx="30337">
                  <c:v>8192</c:v>
                </c:pt>
                <c:pt idx="30338">
                  <c:v>8192</c:v>
                </c:pt>
                <c:pt idx="30339">
                  <c:v>8192</c:v>
                </c:pt>
                <c:pt idx="30340">
                  <c:v>8192</c:v>
                </c:pt>
                <c:pt idx="30341">
                  <c:v>8192</c:v>
                </c:pt>
                <c:pt idx="30342">
                  <c:v>4096</c:v>
                </c:pt>
                <c:pt idx="30343">
                  <c:v>8192</c:v>
                </c:pt>
                <c:pt idx="30344">
                  <c:v>8192</c:v>
                </c:pt>
                <c:pt idx="30345">
                  <c:v>8192</c:v>
                </c:pt>
                <c:pt idx="30346">
                  <c:v>8192</c:v>
                </c:pt>
                <c:pt idx="30347">
                  <c:v>8192</c:v>
                </c:pt>
                <c:pt idx="30348">
                  <c:v>8192</c:v>
                </c:pt>
                <c:pt idx="30349">
                  <c:v>8192</c:v>
                </c:pt>
                <c:pt idx="30350">
                  <c:v>8192</c:v>
                </c:pt>
                <c:pt idx="30351">
                  <c:v>8192</c:v>
                </c:pt>
                <c:pt idx="30352">
                  <c:v>8192</c:v>
                </c:pt>
                <c:pt idx="30353">
                  <c:v>8192</c:v>
                </c:pt>
                <c:pt idx="30354">
                  <c:v>8192</c:v>
                </c:pt>
                <c:pt idx="30355">
                  <c:v>8192</c:v>
                </c:pt>
                <c:pt idx="30356">
                  <c:v>8192</c:v>
                </c:pt>
                <c:pt idx="30357">
                  <c:v>8192</c:v>
                </c:pt>
                <c:pt idx="30358">
                  <c:v>8192</c:v>
                </c:pt>
                <c:pt idx="30359">
                  <c:v>4096</c:v>
                </c:pt>
                <c:pt idx="30360">
                  <c:v>4096</c:v>
                </c:pt>
                <c:pt idx="30361">
                  <c:v>4096</c:v>
                </c:pt>
                <c:pt idx="30362">
                  <c:v>4096</c:v>
                </c:pt>
                <c:pt idx="30363">
                  <c:v>8192</c:v>
                </c:pt>
                <c:pt idx="30364">
                  <c:v>8192</c:v>
                </c:pt>
                <c:pt idx="30365">
                  <c:v>8192</c:v>
                </c:pt>
                <c:pt idx="30366">
                  <c:v>8192</c:v>
                </c:pt>
                <c:pt idx="30367">
                  <c:v>8192</c:v>
                </c:pt>
                <c:pt idx="30368">
                  <c:v>8192</c:v>
                </c:pt>
                <c:pt idx="30369">
                  <c:v>8192</c:v>
                </c:pt>
                <c:pt idx="30370">
                  <c:v>8192</c:v>
                </c:pt>
                <c:pt idx="30371">
                  <c:v>8192</c:v>
                </c:pt>
                <c:pt idx="30372">
                  <c:v>8192</c:v>
                </c:pt>
                <c:pt idx="30373">
                  <c:v>8192</c:v>
                </c:pt>
                <c:pt idx="30374">
                  <c:v>8192</c:v>
                </c:pt>
                <c:pt idx="30375">
                  <c:v>8192</c:v>
                </c:pt>
                <c:pt idx="30376">
                  <c:v>8192</c:v>
                </c:pt>
                <c:pt idx="30377">
                  <c:v>8192</c:v>
                </c:pt>
                <c:pt idx="30378">
                  <c:v>8192</c:v>
                </c:pt>
                <c:pt idx="30379">
                  <c:v>8192</c:v>
                </c:pt>
                <c:pt idx="30380">
                  <c:v>8192</c:v>
                </c:pt>
                <c:pt idx="30381">
                  <c:v>4096</c:v>
                </c:pt>
                <c:pt idx="30382">
                  <c:v>8192</c:v>
                </c:pt>
                <c:pt idx="30383">
                  <c:v>8192</c:v>
                </c:pt>
                <c:pt idx="30384">
                  <c:v>8192</c:v>
                </c:pt>
                <c:pt idx="30385">
                  <c:v>8192</c:v>
                </c:pt>
                <c:pt idx="30386">
                  <c:v>4096</c:v>
                </c:pt>
                <c:pt idx="30387">
                  <c:v>4096</c:v>
                </c:pt>
                <c:pt idx="30388">
                  <c:v>4096</c:v>
                </c:pt>
                <c:pt idx="30389">
                  <c:v>8192</c:v>
                </c:pt>
                <c:pt idx="30390">
                  <c:v>4096</c:v>
                </c:pt>
                <c:pt idx="30391">
                  <c:v>8192</c:v>
                </c:pt>
                <c:pt idx="30392">
                  <c:v>8192</c:v>
                </c:pt>
                <c:pt idx="30393">
                  <c:v>8192</c:v>
                </c:pt>
                <c:pt idx="30394">
                  <c:v>8192</c:v>
                </c:pt>
                <c:pt idx="30395">
                  <c:v>8192</c:v>
                </c:pt>
                <c:pt idx="30396">
                  <c:v>8192</c:v>
                </c:pt>
                <c:pt idx="30397">
                  <c:v>4096</c:v>
                </c:pt>
                <c:pt idx="30398">
                  <c:v>8192</c:v>
                </c:pt>
                <c:pt idx="30399">
                  <c:v>4096</c:v>
                </c:pt>
                <c:pt idx="30400">
                  <c:v>4096</c:v>
                </c:pt>
                <c:pt idx="30401">
                  <c:v>4096</c:v>
                </c:pt>
                <c:pt idx="30402">
                  <c:v>4096</c:v>
                </c:pt>
                <c:pt idx="30403">
                  <c:v>8192</c:v>
                </c:pt>
                <c:pt idx="30404">
                  <c:v>8192</c:v>
                </c:pt>
                <c:pt idx="30405">
                  <c:v>8192</c:v>
                </c:pt>
                <c:pt idx="30406">
                  <c:v>8192</c:v>
                </c:pt>
                <c:pt idx="30407">
                  <c:v>8192</c:v>
                </c:pt>
                <c:pt idx="30408">
                  <c:v>8192</c:v>
                </c:pt>
                <c:pt idx="30409">
                  <c:v>8192</c:v>
                </c:pt>
                <c:pt idx="30410">
                  <c:v>8192</c:v>
                </c:pt>
                <c:pt idx="30411">
                  <c:v>8192</c:v>
                </c:pt>
                <c:pt idx="30412">
                  <c:v>8192</c:v>
                </c:pt>
                <c:pt idx="30413">
                  <c:v>8192</c:v>
                </c:pt>
                <c:pt idx="30414">
                  <c:v>8192</c:v>
                </c:pt>
                <c:pt idx="30415">
                  <c:v>8192</c:v>
                </c:pt>
                <c:pt idx="30416">
                  <c:v>4096</c:v>
                </c:pt>
                <c:pt idx="30417">
                  <c:v>8192</c:v>
                </c:pt>
                <c:pt idx="30418">
                  <c:v>8192</c:v>
                </c:pt>
                <c:pt idx="30419">
                  <c:v>8192</c:v>
                </c:pt>
                <c:pt idx="30420">
                  <c:v>8192</c:v>
                </c:pt>
                <c:pt idx="30421">
                  <c:v>8192</c:v>
                </c:pt>
                <c:pt idx="30422">
                  <c:v>8192</c:v>
                </c:pt>
                <c:pt idx="30423">
                  <c:v>8192</c:v>
                </c:pt>
                <c:pt idx="30424">
                  <c:v>8192</c:v>
                </c:pt>
                <c:pt idx="30425">
                  <c:v>8192</c:v>
                </c:pt>
                <c:pt idx="30426">
                  <c:v>8192</c:v>
                </c:pt>
                <c:pt idx="30427">
                  <c:v>8192</c:v>
                </c:pt>
                <c:pt idx="30428">
                  <c:v>8192</c:v>
                </c:pt>
                <c:pt idx="30429">
                  <c:v>8192</c:v>
                </c:pt>
                <c:pt idx="30430">
                  <c:v>8192</c:v>
                </c:pt>
                <c:pt idx="30431">
                  <c:v>8192</c:v>
                </c:pt>
                <c:pt idx="30432">
                  <c:v>8192</c:v>
                </c:pt>
                <c:pt idx="30433">
                  <c:v>8192</c:v>
                </c:pt>
                <c:pt idx="30434">
                  <c:v>8192</c:v>
                </c:pt>
                <c:pt idx="30435">
                  <c:v>8192</c:v>
                </c:pt>
                <c:pt idx="30436">
                  <c:v>8192</c:v>
                </c:pt>
                <c:pt idx="30437">
                  <c:v>8192</c:v>
                </c:pt>
                <c:pt idx="30438">
                  <c:v>12288</c:v>
                </c:pt>
                <c:pt idx="30439">
                  <c:v>12288</c:v>
                </c:pt>
                <c:pt idx="30440">
                  <c:v>12288</c:v>
                </c:pt>
                <c:pt idx="30441">
                  <c:v>12288</c:v>
                </c:pt>
                <c:pt idx="30442">
                  <c:v>4096</c:v>
                </c:pt>
                <c:pt idx="30443">
                  <c:v>4096</c:v>
                </c:pt>
                <c:pt idx="30444">
                  <c:v>4096</c:v>
                </c:pt>
                <c:pt idx="30445">
                  <c:v>4096</c:v>
                </c:pt>
                <c:pt idx="30446">
                  <c:v>4096</c:v>
                </c:pt>
                <c:pt idx="30447">
                  <c:v>4096</c:v>
                </c:pt>
                <c:pt idx="30448">
                  <c:v>4096</c:v>
                </c:pt>
                <c:pt idx="30449">
                  <c:v>4096</c:v>
                </c:pt>
                <c:pt idx="30450">
                  <c:v>8192</c:v>
                </c:pt>
                <c:pt idx="30451">
                  <c:v>8192</c:v>
                </c:pt>
                <c:pt idx="30452">
                  <c:v>8192</c:v>
                </c:pt>
                <c:pt idx="30453">
                  <c:v>8192</c:v>
                </c:pt>
                <c:pt idx="30454">
                  <c:v>8192</c:v>
                </c:pt>
                <c:pt idx="30455">
                  <c:v>8192</c:v>
                </c:pt>
                <c:pt idx="30456">
                  <c:v>8192</c:v>
                </c:pt>
                <c:pt idx="30457">
                  <c:v>4096</c:v>
                </c:pt>
                <c:pt idx="30458">
                  <c:v>4096</c:v>
                </c:pt>
                <c:pt idx="30459">
                  <c:v>4096</c:v>
                </c:pt>
                <c:pt idx="30460">
                  <c:v>4096</c:v>
                </c:pt>
                <c:pt idx="30461">
                  <c:v>8192</c:v>
                </c:pt>
                <c:pt idx="30462">
                  <c:v>4096</c:v>
                </c:pt>
                <c:pt idx="30463">
                  <c:v>12288</c:v>
                </c:pt>
                <c:pt idx="30464">
                  <c:v>8192</c:v>
                </c:pt>
                <c:pt idx="30465">
                  <c:v>4096</c:v>
                </c:pt>
                <c:pt idx="30466">
                  <c:v>4096</c:v>
                </c:pt>
                <c:pt idx="30467">
                  <c:v>8192</c:v>
                </c:pt>
                <c:pt idx="30468">
                  <c:v>8192</c:v>
                </c:pt>
                <c:pt idx="30469">
                  <c:v>8192</c:v>
                </c:pt>
                <c:pt idx="30470">
                  <c:v>8192</c:v>
                </c:pt>
                <c:pt idx="30471">
                  <c:v>8192</c:v>
                </c:pt>
                <c:pt idx="30472">
                  <c:v>8192</c:v>
                </c:pt>
                <c:pt idx="30473">
                  <c:v>8192</c:v>
                </c:pt>
                <c:pt idx="30474">
                  <c:v>8192</c:v>
                </c:pt>
                <c:pt idx="30475">
                  <c:v>8192</c:v>
                </c:pt>
                <c:pt idx="30476">
                  <c:v>8192</c:v>
                </c:pt>
                <c:pt idx="30477">
                  <c:v>8192</c:v>
                </c:pt>
                <c:pt idx="30478">
                  <c:v>8192</c:v>
                </c:pt>
                <c:pt idx="30479">
                  <c:v>8192</c:v>
                </c:pt>
                <c:pt idx="30480">
                  <c:v>8192</c:v>
                </c:pt>
                <c:pt idx="30481">
                  <c:v>8192</c:v>
                </c:pt>
                <c:pt idx="30482">
                  <c:v>8192</c:v>
                </c:pt>
                <c:pt idx="30483">
                  <c:v>4096</c:v>
                </c:pt>
                <c:pt idx="30484">
                  <c:v>4096</c:v>
                </c:pt>
                <c:pt idx="30485">
                  <c:v>4096</c:v>
                </c:pt>
                <c:pt idx="30486">
                  <c:v>4096</c:v>
                </c:pt>
                <c:pt idx="30487">
                  <c:v>8192</c:v>
                </c:pt>
                <c:pt idx="30488">
                  <c:v>4096</c:v>
                </c:pt>
                <c:pt idx="30489">
                  <c:v>4096</c:v>
                </c:pt>
                <c:pt idx="30490">
                  <c:v>4096</c:v>
                </c:pt>
                <c:pt idx="30491">
                  <c:v>4096</c:v>
                </c:pt>
                <c:pt idx="30492">
                  <c:v>8192</c:v>
                </c:pt>
                <c:pt idx="30493">
                  <c:v>8192</c:v>
                </c:pt>
                <c:pt idx="30494">
                  <c:v>8192</c:v>
                </c:pt>
                <c:pt idx="30495">
                  <c:v>8192</c:v>
                </c:pt>
                <c:pt idx="30496">
                  <c:v>8192</c:v>
                </c:pt>
                <c:pt idx="30497">
                  <c:v>8192</c:v>
                </c:pt>
                <c:pt idx="30498">
                  <c:v>8192</c:v>
                </c:pt>
                <c:pt idx="30499">
                  <c:v>8192</c:v>
                </c:pt>
                <c:pt idx="30500">
                  <c:v>8192</c:v>
                </c:pt>
                <c:pt idx="30501">
                  <c:v>8192</c:v>
                </c:pt>
                <c:pt idx="30502">
                  <c:v>4096</c:v>
                </c:pt>
                <c:pt idx="30503">
                  <c:v>4096</c:v>
                </c:pt>
                <c:pt idx="30504">
                  <c:v>8192</c:v>
                </c:pt>
                <c:pt idx="30505">
                  <c:v>8192</c:v>
                </c:pt>
                <c:pt idx="30506">
                  <c:v>4096</c:v>
                </c:pt>
                <c:pt idx="30507">
                  <c:v>8192</c:v>
                </c:pt>
                <c:pt idx="30508">
                  <c:v>4096</c:v>
                </c:pt>
                <c:pt idx="30509">
                  <c:v>8192</c:v>
                </c:pt>
                <c:pt idx="30510">
                  <c:v>4096</c:v>
                </c:pt>
                <c:pt idx="30511">
                  <c:v>8192</c:v>
                </c:pt>
                <c:pt idx="30512">
                  <c:v>8192</c:v>
                </c:pt>
                <c:pt idx="30513">
                  <c:v>8192</c:v>
                </c:pt>
                <c:pt idx="30514">
                  <c:v>8192</c:v>
                </c:pt>
                <c:pt idx="30515">
                  <c:v>8192</c:v>
                </c:pt>
                <c:pt idx="30516">
                  <c:v>8192</c:v>
                </c:pt>
                <c:pt idx="30517">
                  <c:v>8192</c:v>
                </c:pt>
                <c:pt idx="30518">
                  <c:v>8192</c:v>
                </c:pt>
                <c:pt idx="30519">
                  <c:v>4096</c:v>
                </c:pt>
                <c:pt idx="30520">
                  <c:v>8192</c:v>
                </c:pt>
                <c:pt idx="30521">
                  <c:v>8192</c:v>
                </c:pt>
                <c:pt idx="30522">
                  <c:v>8192</c:v>
                </c:pt>
                <c:pt idx="30523">
                  <c:v>8192</c:v>
                </c:pt>
                <c:pt idx="30524">
                  <c:v>8192</c:v>
                </c:pt>
                <c:pt idx="30525">
                  <c:v>8192</c:v>
                </c:pt>
                <c:pt idx="30526">
                  <c:v>8192</c:v>
                </c:pt>
                <c:pt idx="30527">
                  <c:v>8192</c:v>
                </c:pt>
                <c:pt idx="30528">
                  <c:v>8192</c:v>
                </c:pt>
                <c:pt idx="30529">
                  <c:v>8192</c:v>
                </c:pt>
                <c:pt idx="30530">
                  <c:v>8192</c:v>
                </c:pt>
                <c:pt idx="30531">
                  <c:v>8192</c:v>
                </c:pt>
                <c:pt idx="30532">
                  <c:v>8192</c:v>
                </c:pt>
                <c:pt idx="30533">
                  <c:v>8192</c:v>
                </c:pt>
                <c:pt idx="30534">
                  <c:v>4096</c:v>
                </c:pt>
                <c:pt idx="30535">
                  <c:v>4096</c:v>
                </c:pt>
                <c:pt idx="30536">
                  <c:v>4096</c:v>
                </c:pt>
                <c:pt idx="30537">
                  <c:v>4096</c:v>
                </c:pt>
                <c:pt idx="30538">
                  <c:v>4096</c:v>
                </c:pt>
                <c:pt idx="30539">
                  <c:v>8192</c:v>
                </c:pt>
                <c:pt idx="30540">
                  <c:v>8192</c:v>
                </c:pt>
                <c:pt idx="30541">
                  <c:v>8192</c:v>
                </c:pt>
                <c:pt idx="30542">
                  <c:v>8192</c:v>
                </c:pt>
                <c:pt idx="30543">
                  <c:v>8192</c:v>
                </c:pt>
                <c:pt idx="30544">
                  <c:v>8192</c:v>
                </c:pt>
                <c:pt idx="30545">
                  <c:v>8192</c:v>
                </c:pt>
                <c:pt idx="30546">
                  <c:v>8192</c:v>
                </c:pt>
                <c:pt idx="30547">
                  <c:v>8192</c:v>
                </c:pt>
                <c:pt idx="30548">
                  <c:v>12288</c:v>
                </c:pt>
                <c:pt idx="30549">
                  <c:v>12288</c:v>
                </c:pt>
                <c:pt idx="30550">
                  <c:v>12288</c:v>
                </c:pt>
                <c:pt idx="30551">
                  <c:v>12288</c:v>
                </c:pt>
                <c:pt idx="30552">
                  <c:v>8192</c:v>
                </c:pt>
                <c:pt idx="30553">
                  <c:v>8192</c:v>
                </c:pt>
                <c:pt idx="30554">
                  <c:v>8192</c:v>
                </c:pt>
                <c:pt idx="30555">
                  <c:v>8192</c:v>
                </c:pt>
                <c:pt idx="30556">
                  <c:v>12288</c:v>
                </c:pt>
                <c:pt idx="30557">
                  <c:v>12288</c:v>
                </c:pt>
                <c:pt idx="30558">
                  <c:v>4096</c:v>
                </c:pt>
                <c:pt idx="30559">
                  <c:v>4096</c:v>
                </c:pt>
                <c:pt idx="30560">
                  <c:v>8192</c:v>
                </c:pt>
                <c:pt idx="30561">
                  <c:v>8192</c:v>
                </c:pt>
                <c:pt idx="30562">
                  <c:v>4096</c:v>
                </c:pt>
                <c:pt idx="30563">
                  <c:v>4096</c:v>
                </c:pt>
                <c:pt idx="30564">
                  <c:v>8192</c:v>
                </c:pt>
                <c:pt idx="30565">
                  <c:v>8192</c:v>
                </c:pt>
                <c:pt idx="30566">
                  <c:v>8192</c:v>
                </c:pt>
                <c:pt idx="30567">
                  <c:v>8192</c:v>
                </c:pt>
                <c:pt idx="30568">
                  <c:v>8192</c:v>
                </c:pt>
                <c:pt idx="30569">
                  <c:v>8192</c:v>
                </c:pt>
                <c:pt idx="30570">
                  <c:v>8192</c:v>
                </c:pt>
                <c:pt idx="30571">
                  <c:v>24576</c:v>
                </c:pt>
                <c:pt idx="30572">
                  <c:v>24576</c:v>
                </c:pt>
                <c:pt idx="30573">
                  <c:v>20480</c:v>
                </c:pt>
                <c:pt idx="30574">
                  <c:v>20480</c:v>
                </c:pt>
                <c:pt idx="30575">
                  <c:v>4096</c:v>
                </c:pt>
                <c:pt idx="30576">
                  <c:v>4096</c:v>
                </c:pt>
                <c:pt idx="30577">
                  <c:v>8192</c:v>
                </c:pt>
                <c:pt idx="30578">
                  <c:v>8192</c:v>
                </c:pt>
                <c:pt idx="30579">
                  <c:v>12288</c:v>
                </c:pt>
                <c:pt idx="30580">
                  <c:v>4096</c:v>
                </c:pt>
                <c:pt idx="30581">
                  <c:v>8192</c:v>
                </c:pt>
                <c:pt idx="30582">
                  <c:v>4096</c:v>
                </c:pt>
                <c:pt idx="30583">
                  <c:v>8192</c:v>
                </c:pt>
                <c:pt idx="30584">
                  <c:v>24576</c:v>
                </c:pt>
                <c:pt idx="30585">
                  <c:v>20480</c:v>
                </c:pt>
                <c:pt idx="30586">
                  <c:v>4096</c:v>
                </c:pt>
                <c:pt idx="30587">
                  <c:v>8192</c:v>
                </c:pt>
                <c:pt idx="30588">
                  <c:v>8192</c:v>
                </c:pt>
                <c:pt idx="30589">
                  <c:v>12288</c:v>
                </c:pt>
                <c:pt idx="30590">
                  <c:v>4096</c:v>
                </c:pt>
                <c:pt idx="30591">
                  <c:v>8192</c:v>
                </c:pt>
                <c:pt idx="30592">
                  <c:v>4096</c:v>
                </c:pt>
                <c:pt idx="30593">
                  <c:v>8192</c:v>
                </c:pt>
                <c:pt idx="30594">
                  <c:v>8192</c:v>
                </c:pt>
                <c:pt idx="30595">
                  <c:v>24576</c:v>
                </c:pt>
                <c:pt idx="30596">
                  <c:v>20480</c:v>
                </c:pt>
                <c:pt idx="30597">
                  <c:v>4096</c:v>
                </c:pt>
                <c:pt idx="30598">
                  <c:v>4096</c:v>
                </c:pt>
                <c:pt idx="30599">
                  <c:v>4096</c:v>
                </c:pt>
                <c:pt idx="30600">
                  <c:v>4096</c:v>
                </c:pt>
                <c:pt idx="30601">
                  <c:v>4096</c:v>
                </c:pt>
                <c:pt idx="30602">
                  <c:v>8192</c:v>
                </c:pt>
                <c:pt idx="30603">
                  <c:v>8192</c:v>
                </c:pt>
                <c:pt idx="30604">
                  <c:v>8192</c:v>
                </c:pt>
                <c:pt idx="30605">
                  <c:v>8192</c:v>
                </c:pt>
                <c:pt idx="30606">
                  <c:v>8192</c:v>
                </c:pt>
                <c:pt idx="30607">
                  <c:v>12288</c:v>
                </c:pt>
                <c:pt idx="30608">
                  <c:v>8192</c:v>
                </c:pt>
                <c:pt idx="30609">
                  <c:v>8192</c:v>
                </c:pt>
                <c:pt idx="30610">
                  <c:v>8192</c:v>
                </c:pt>
                <c:pt idx="30611">
                  <c:v>8192</c:v>
                </c:pt>
                <c:pt idx="30612">
                  <c:v>4096</c:v>
                </c:pt>
                <c:pt idx="30613">
                  <c:v>8192</c:v>
                </c:pt>
                <c:pt idx="30614">
                  <c:v>8192</c:v>
                </c:pt>
                <c:pt idx="30615">
                  <c:v>4096</c:v>
                </c:pt>
                <c:pt idx="30616">
                  <c:v>4096</c:v>
                </c:pt>
                <c:pt idx="30617">
                  <c:v>4096</c:v>
                </c:pt>
                <c:pt idx="30618">
                  <c:v>4096</c:v>
                </c:pt>
                <c:pt idx="30619">
                  <c:v>4096</c:v>
                </c:pt>
                <c:pt idx="30620">
                  <c:v>8192</c:v>
                </c:pt>
                <c:pt idx="30621">
                  <c:v>12288</c:v>
                </c:pt>
                <c:pt idx="30622">
                  <c:v>4096</c:v>
                </c:pt>
                <c:pt idx="30623">
                  <c:v>12288</c:v>
                </c:pt>
                <c:pt idx="30624">
                  <c:v>12288</c:v>
                </c:pt>
                <c:pt idx="30625">
                  <c:v>4096</c:v>
                </c:pt>
                <c:pt idx="30626">
                  <c:v>4096</c:v>
                </c:pt>
                <c:pt idx="30627">
                  <c:v>12288</c:v>
                </c:pt>
                <c:pt idx="30628">
                  <c:v>4096</c:v>
                </c:pt>
                <c:pt idx="30629">
                  <c:v>12288</c:v>
                </c:pt>
                <c:pt idx="30630">
                  <c:v>4096</c:v>
                </c:pt>
                <c:pt idx="30631">
                  <c:v>4096</c:v>
                </c:pt>
                <c:pt idx="30632">
                  <c:v>8192</c:v>
                </c:pt>
                <c:pt idx="30633">
                  <c:v>4096</c:v>
                </c:pt>
                <c:pt idx="30634">
                  <c:v>20480</c:v>
                </c:pt>
                <c:pt idx="30635">
                  <c:v>24576</c:v>
                </c:pt>
                <c:pt idx="30636">
                  <c:v>4096</c:v>
                </c:pt>
                <c:pt idx="30637">
                  <c:v>4096</c:v>
                </c:pt>
                <c:pt idx="30638">
                  <c:v>4096</c:v>
                </c:pt>
                <c:pt idx="30639">
                  <c:v>4096</c:v>
                </c:pt>
                <c:pt idx="30640">
                  <c:v>4096</c:v>
                </c:pt>
                <c:pt idx="30641">
                  <c:v>8192</c:v>
                </c:pt>
                <c:pt idx="30642">
                  <c:v>8192</c:v>
                </c:pt>
                <c:pt idx="30643">
                  <c:v>8192</c:v>
                </c:pt>
                <c:pt idx="30644">
                  <c:v>8192</c:v>
                </c:pt>
                <c:pt idx="30645">
                  <c:v>8192</c:v>
                </c:pt>
                <c:pt idx="30646">
                  <c:v>8192</c:v>
                </c:pt>
                <c:pt idx="30647">
                  <c:v>4096</c:v>
                </c:pt>
                <c:pt idx="30648">
                  <c:v>4096</c:v>
                </c:pt>
                <c:pt idx="30649">
                  <c:v>4096</c:v>
                </c:pt>
                <c:pt idx="30650">
                  <c:v>4096</c:v>
                </c:pt>
                <c:pt idx="30651">
                  <c:v>8192</c:v>
                </c:pt>
                <c:pt idx="30652">
                  <c:v>8192</c:v>
                </c:pt>
                <c:pt idx="30653">
                  <c:v>8192</c:v>
                </c:pt>
                <c:pt idx="30654">
                  <c:v>8192</c:v>
                </c:pt>
                <c:pt idx="30655">
                  <c:v>12288</c:v>
                </c:pt>
                <c:pt idx="30656">
                  <c:v>12288</c:v>
                </c:pt>
                <c:pt idx="30657">
                  <c:v>12288</c:v>
                </c:pt>
                <c:pt idx="30658">
                  <c:v>12288</c:v>
                </c:pt>
                <c:pt idx="30659">
                  <c:v>4096</c:v>
                </c:pt>
                <c:pt idx="30660">
                  <c:v>8192</c:v>
                </c:pt>
                <c:pt idx="30661">
                  <c:v>12288</c:v>
                </c:pt>
                <c:pt idx="30662">
                  <c:v>8192</c:v>
                </c:pt>
                <c:pt idx="30663">
                  <c:v>8192</c:v>
                </c:pt>
                <c:pt idx="30664">
                  <c:v>8192</c:v>
                </c:pt>
                <c:pt idx="30665">
                  <c:v>8192</c:v>
                </c:pt>
                <c:pt idx="30666">
                  <c:v>8192</c:v>
                </c:pt>
                <c:pt idx="30667">
                  <c:v>8192</c:v>
                </c:pt>
                <c:pt idx="30668">
                  <c:v>8192</c:v>
                </c:pt>
                <c:pt idx="30669">
                  <c:v>8192</c:v>
                </c:pt>
                <c:pt idx="30670">
                  <c:v>8192</c:v>
                </c:pt>
                <c:pt idx="30671">
                  <c:v>8192</c:v>
                </c:pt>
                <c:pt idx="30672">
                  <c:v>8192</c:v>
                </c:pt>
                <c:pt idx="30673">
                  <c:v>8192</c:v>
                </c:pt>
                <c:pt idx="30674">
                  <c:v>8192</c:v>
                </c:pt>
                <c:pt idx="30675">
                  <c:v>8192</c:v>
                </c:pt>
                <c:pt idx="30676">
                  <c:v>4096</c:v>
                </c:pt>
                <c:pt idx="30677">
                  <c:v>12288</c:v>
                </c:pt>
                <c:pt idx="30678">
                  <c:v>4096</c:v>
                </c:pt>
                <c:pt idx="30679">
                  <c:v>8192</c:v>
                </c:pt>
                <c:pt idx="30680">
                  <c:v>8192</c:v>
                </c:pt>
                <c:pt idx="30681">
                  <c:v>8192</c:v>
                </c:pt>
                <c:pt idx="30682">
                  <c:v>8192</c:v>
                </c:pt>
                <c:pt idx="30683">
                  <c:v>12288</c:v>
                </c:pt>
                <c:pt idx="30684">
                  <c:v>12288</c:v>
                </c:pt>
                <c:pt idx="30685">
                  <c:v>12288</c:v>
                </c:pt>
                <c:pt idx="30686">
                  <c:v>12288</c:v>
                </c:pt>
                <c:pt idx="30687">
                  <c:v>8192</c:v>
                </c:pt>
                <c:pt idx="30688">
                  <c:v>8192</c:v>
                </c:pt>
                <c:pt idx="30689">
                  <c:v>8192</c:v>
                </c:pt>
                <c:pt idx="30690">
                  <c:v>8192</c:v>
                </c:pt>
                <c:pt idx="30691">
                  <c:v>8192</c:v>
                </c:pt>
                <c:pt idx="30692">
                  <c:v>8192</c:v>
                </c:pt>
                <c:pt idx="30693">
                  <c:v>8192</c:v>
                </c:pt>
                <c:pt idx="30694">
                  <c:v>8192</c:v>
                </c:pt>
                <c:pt idx="30695">
                  <c:v>8192</c:v>
                </c:pt>
                <c:pt idx="30696">
                  <c:v>8192</c:v>
                </c:pt>
                <c:pt idx="30697">
                  <c:v>12288</c:v>
                </c:pt>
                <c:pt idx="30698">
                  <c:v>8192</c:v>
                </c:pt>
                <c:pt idx="30699">
                  <c:v>12288</c:v>
                </c:pt>
                <c:pt idx="30700">
                  <c:v>12288</c:v>
                </c:pt>
                <c:pt idx="30701">
                  <c:v>12288</c:v>
                </c:pt>
                <c:pt idx="30702">
                  <c:v>12288</c:v>
                </c:pt>
                <c:pt idx="30703">
                  <c:v>8192</c:v>
                </c:pt>
                <c:pt idx="30704">
                  <c:v>8192</c:v>
                </c:pt>
                <c:pt idx="30705">
                  <c:v>12288</c:v>
                </c:pt>
                <c:pt idx="30706">
                  <c:v>8192</c:v>
                </c:pt>
                <c:pt idx="30707">
                  <c:v>12288</c:v>
                </c:pt>
                <c:pt idx="30708">
                  <c:v>12288</c:v>
                </c:pt>
                <c:pt idx="30709">
                  <c:v>8192</c:v>
                </c:pt>
                <c:pt idx="30710">
                  <c:v>8192</c:v>
                </c:pt>
                <c:pt idx="30711">
                  <c:v>12288</c:v>
                </c:pt>
                <c:pt idx="30712">
                  <c:v>8192</c:v>
                </c:pt>
                <c:pt idx="30713">
                  <c:v>8192</c:v>
                </c:pt>
                <c:pt idx="30714">
                  <c:v>8192</c:v>
                </c:pt>
                <c:pt idx="30715">
                  <c:v>8192</c:v>
                </c:pt>
                <c:pt idx="30716">
                  <c:v>8192</c:v>
                </c:pt>
                <c:pt idx="30717">
                  <c:v>8192</c:v>
                </c:pt>
                <c:pt idx="30718">
                  <c:v>4096</c:v>
                </c:pt>
                <c:pt idx="30719">
                  <c:v>4096</c:v>
                </c:pt>
                <c:pt idx="30720">
                  <c:v>4096</c:v>
                </c:pt>
                <c:pt idx="30721">
                  <c:v>4096</c:v>
                </c:pt>
                <c:pt idx="30722">
                  <c:v>8192</c:v>
                </c:pt>
                <c:pt idx="30723">
                  <c:v>8192</c:v>
                </c:pt>
                <c:pt idx="30724">
                  <c:v>8192</c:v>
                </c:pt>
                <c:pt idx="30725">
                  <c:v>8192</c:v>
                </c:pt>
                <c:pt idx="30726">
                  <c:v>8192</c:v>
                </c:pt>
                <c:pt idx="30727">
                  <c:v>8192</c:v>
                </c:pt>
                <c:pt idx="30728">
                  <c:v>4096</c:v>
                </c:pt>
                <c:pt idx="30729">
                  <c:v>8192</c:v>
                </c:pt>
                <c:pt idx="30730">
                  <c:v>4096</c:v>
                </c:pt>
                <c:pt idx="30731">
                  <c:v>8192</c:v>
                </c:pt>
                <c:pt idx="30732">
                  <c:v>4096</c:v>
                </c:pt>
                <c:pt idx="30733">
                  <c:v>8192</c:v>
                </c:pt>
                <c:pt idx="30734">
                  <c:v>8192</c:v>
                </c:pt>
                <c:pt idx="30735">
                  <c:v>4096</c:v>
                </c:pt>
                <c:pt idx="30736">
                  <c:v>12288</c:v>
                </c:pt>
                <c:pt idx="30737">
                  <c:v>8192</c:v>
                </c:pt>
                <c:pt idx="30738">
                  <c:v>8192</c:v>
                </c:pt>
                <c:pt idx="30739">
                  <c:v>4096</c:v>
                </c:pt>
                <c:pt idx="30740">
                  <c:v>12288</c:v>
                </c:pt>
                <c:pt idx="30741">
                  <c:v>12288</c:v>
                </c:pt>
                <c:pt idx="30742">
                  <c:v>12288</c:v>
                </c:pt>
                <c:pt idx="30743">
                  <c:v>12288</c:v>
                </c:pt>
                <c:pt idx="30744">
                  <c:v>8192</c:v>
                </c:pt>
                <c:pt idx="30745">
                  <c:v>12288</c:v>
                </c:pt>
                <c:pt idx="30746">
                  <c:v>8192</c:v>
                </c:pt>
                <c:pt idx="30747">
                  <c:v>4096</c:v>
                </c:pt>
                <c:pt idx="30748">
                  <c:v>12288</c:v>
                </c:pt>
                <c:pt idx="30749">
                  <c:v>12288</c:v>
                </c:pt>
                <c:pt idx="30750">
                  <c:v>12288</c:v>
                </c:pt>
                <c:pt idx="30751">
                  <c:v>12288</c:v>
                </c:pt>
                <c:pt idx="30752">
                  <c:v>8192</c:v>
                </c:pt>
                <c:pt idx="30753">
                  <c:v>8192</c:v>
                </c:pt>
                <c:pt idx="30754">
                  <c:v>8192</c:v>
                </c:pt>
                <c:pt idx="30755">
                  <c:v>8192</c:v>
                </c:pt>
                <c:pt idx="30756">
                  <c:v>8192</c:v>
                </c:pt>
                <c:pt idx="30757">
                  <c:v>8192</c:v>
                </c:pt>
                <c:pt idx="30758">
                  <c:v>8192</c:v>
                </c:pt>
                <c:pt idx="30759">
                  <c:v>8192</c:v>
                </c:pt>
                <c:pt idx="30760">
                  <c:v>8192</c:v>
                </c:pt>
                <c:pt idx="30761">
                  <c:v>8192</c:v>
                </c:pt>
                <c:pt idx="30762">
                  <c:v>8192</c:v>
                </c:pt>
                <c:pt idx="30763">
                  <c:v>8192</c:v>
                </c:pt>
                <c:pt idx="30764">
                  <c:v>8192</c:v>
                </c:pt>
                <c:pt idx="30765">
                  <c:v>8192</c:v>
                </c:pt>
                <c:pt idx="30766">
                  <c:v>8192</c:v>
                </c:pt>
                <c:pt idx="30767">
                  <c:v>8192</c:v>
                </c:pt>
                <c:pt idx="30768">
                  <c:v>8192</c:v>
                </c:pt>
                <c:pt idx="30769">
                  <c:v>8192</c:v>
                </c:pt>
                <c:pt idx="30770">
                  <c:v>8192</c:v>
                </c:pt>
                <c:pt idx="30771">
                  <c:v>4096</c:v>
                </c:pt>
                <c:pt idx="30772">
                  <c:v>4096</c:v>
                </c:pt>
                <c:pt idx="30773">
                  <c:v>4096</c:v>
                </c:pt>
                <c:pt idx="30774">
                  <c:v>4096</c:v>
                </c:pt>
                <c:pt idx="30775">
                  <c:v>12288</c:v>
                </c:pt>
                <c:pt idx="30776">
                  <c:v>12288</c:v>
                </c:pt>
                <c:pt idx="30777">
                  <c:v>8192</c:v>
                </c:pt>
                <c:pt idx="30778">
                  <c:v>8192</c:v>
                </c:pt>
                <c:pt idx="30779">
                  <c:v>8192</c:v>
                </c:pt>
                <c:pt idx="30780">
                  <c:v>8192</c:v>
                </c:pt>
                <c:pt idx="30781">
                  <c:v>4096</c:v>
                </c:pt>
                <c:pt idx="30782">
                  <c:v>8192</c:v>
                </c:pt>
                <c:pt idx="30783">
                  <c:v>8192</c:v>
                </c:pt>
                <c:pt idx="30784">
                  <c:v>8192</c:v>
                </c:pt>
                <c:pt idx="30785">
                  <c:v>8192</c:v>
                </c:pt>
                <c:pt idx="30786">
                  <c:v>8192</c:v>
                </c:pt>
                <c:pt idx="30787">
                  <c:v>8192</c:v>
                </c:pt>
                <c:pt idx="30788">
                  <c:v>8192</c:v>
                </c:pt>
                <c:pt idx="30789">
                  <c:v>8192</c:v>
                </c:pt>
                <c:pt idx="30790">
                  <c:v>8192</c:v>
                </c:pt>
                <c:pt idx="30791">
                  <c:v>8192</c:v>
                </c:pt>
                <c:pt idx="30792">
                  <c:v>8192</c:v>
                </c:pt>
                <c:pt idx="30793">
                  <c:v>8192</c:v>
                </c:pt>
                <c:pt idx="30794">
                  <c:v>8192</c:v>
                </c:pt>
                <c:pt idx="30795">
                  <c:v>8192</c:v>
                </c:pt>
                <c:pt idx="30796">
                  <c:v>8192</c:v>
                </c:pt>
                <c:pt idx="30797">
                  <c:v>8192</c:v>
                </c:pt>
                <c:pt idx="30798">
                  <c:v>4096</c:v>
                </c:pt>
                <c:pt idx="30799">
                  <c:v>8192</c:v>
                </c:pt>
                <c:pt idx="30800">
                  <c:v>4096</c:v>
                </c:pt>
                <c:pt idx="30801">
                  <c:v>4096</c:v>
                </c:pt>
                <c:pt idx="30802">
                  <c:v>4096</c:v>
                </c:pt>
                <c:pt idx="30803">
                  <c:v>8192</c:v>
                </c:pt>
                <c:pt idx="30804">
                  <c:v>8192</c:v>
                </c:pt>
                <c:pt idx="30805">
                  <c:v>8192</c:v>
                </c:pt>
                <c:pt idx="30806">
                  <c:v>8192</c:v>
                </c:pt>
                <c:pt idx="30807">
                  <c:v>8192</c:v>
                </c:pt>
                <c:pt idx="30808">
                  <c:v>8192</c:v>
                </c:pt>
                <c:pt idx="30809">
                  <c:v>8192</c:v>
                </c:pt>
                <c:pt idx="30810">
                  <c:v>8192</c:v>
                </c:pt>
                <c:pt idx="30811">
                  <c:v>8192</c:v>
                </c:pt>
                <c:pt idx="30812">
                  <c:v>12288</c:v>
                </c:pt>
                <c:pt idx="30813">
                  <c:v>12288</c:v>
                </c:pt>
                <c:pt idx="30814">
                  <c:v>12288</c:v>
                </c:pt>
                <c:pt idx="30815">
                  <c:v>12288</c:v>
                </c:pt>
                <c:pt idx="30816">
                  <c:v>8192</c:v>
                </c:pt>
                <c:pt idx="30817">
                  <c:v>8192</c:v>
                </c:pt>
                <c:pt idx="30818">
                  <c:v>8192</c:v>
                </c:pt>
                <c:pt idx="30819">
                  <c:v>8192</c:v>
                </c:pt>
                <c:pt idx="30820">
                  <c:v>8192</c:v>
                </c:pt>
                <c:pt idx="30821">
                  <c:v>8192</c:v>
                </c:pt>
                <c:pt idx="30822">
                  <c:v>8192</c:v>
                </c:pt>
                <c:pt idx="30823">
                  <c:v>4096</c:v>
                </c:pt>
                <c:pt idx="30824">
                  <c:v>8192</c:v>
                </c:pt>
                <c:pt idx="30825">
                  <c:v>12288</c:v>
                </c:pt>
                <c:pt idx="30826">
                  <c:v>8192</c:v>
                </c:pt>
                <c:pt idx="30827">
                  <c:v>8192</c:v>
                </c:pt>
                <c:pt idx="30828">
                  <c:v>8192</c:v>
                </c:pt>
                <c:pt idx="30829">
                  <c:v>8192</c:v>
                </c:pt>
                <c:pt idx="30830">
                  <c:v>4096</c:v>
                </c:pt>
                <c:pt idx="30831">
                  <c:v>4096</c:v>
                </c:pt>
                <c:pt idx="30832">
                  <c:v>4096</c:v>
                </c:pt>
                <c:pt idx="30833">
                  <c:v>8192</c:v>
                </c:pt>
                <c:pt idx="30834">
                  <c:v>4096</c:v>
                </c:pt>
                <c:pt idx="30835">
                  <c:v>4096</c:v>
                </c:pt>
                <c:pt idx="30836">
                  <c:v>8192</c:v>
                </c:pt>
                <c:pt idx="30837">
                  <c:v>4096</c:v>
                </c:pt>
                <c:pt idx="30838">
                  <c:v>4096</c:v>
                </c:pt>
                <c:pt idx="30839">
                  <c:v>4096</c:v>
                </c:pt>
                <c:pt idx="30840">
                  <c:v>8192</c:v>
                </c:pt>
                <c:pt idx="30841">
                  <c:v>8192</c:v>
                </c:pt>
                <c:pt idx="30842">
                  <c:v>8192</c:v>
                </c:pt>
                <c:pt idx="30843">
                  <c:v>4096</c:v>
                </c:pt>
                <c:pt idx="30844">
                  <c:v>4096</c:v>
                </c:pt>
                <c:pt idx="30845">
                  <c:v>4096</c:v>
                </c:pt>
                <c:pt idx="30846">
                  <c:v>4096</c:v>
                </c:pt>
                <c:pt idx="30847">
                  <c:v>8192</c:v>
                </c:pt>
                <c:pt idx="30848">
                  <c:v>4096</c:v>
                </c:pt>
                <c:pt idx="30849">
                  <c:v>8192</c:v>
                </c:pt>
                <c:pt idx="30850">
                  <c:v>4096</c:v>
                </c:pt>
                <c:pt idx="30851">
                  <c:v>8192</c:v>
                </c:pt>
                <c:pt idx="30852">
                  <c:v>8192</c:v>
                </c:pt>
                <c:pt idx="30853">
                  <c:v>4096</c:v>
                </c:pt>
                <c:pt idx="30854">
                  <c:v>8192</c:v>
                </c:pt>
                <c:pt idx="30855">
                  <c:v>4096</c:v>
                </c:pt>
                <c:pt idx="30856">
                  <c:v>8192</c:v>
                </c:pt>
                <c:pt idx="30857">
                  <c:v>8192</c:v>
                </c:pt>
                <c:pt idx="30858">
                  <c:v>8192</c:v>
                </c:pt>
                <c:pt idx="30859">
                  <c:v>8192</c:v>
                </c:pt>
                <c:pt idx="30860">
                  <c:v>8192</c:v>
                </c:pt>
                <c:pt idx="30861">
                  <c:v>8192</c:v>
                </c:pt>
                <c:pt idx="30862">
                  <c:v>8192</c:v>
                </c:pt>
                <c:pt idx="30863">
                  <c:v>8192</c:v>
                </c:pt>
                <c:pt idx="30864">
                  <c:v>8192</c:v>
                </c:pt>
                <c:pt idx="30865">
                  <c:v>8192</c:v>
                </c:pt>
                <c:pt idx="30866">
                  <c:v>8192</c:v>
                </c:pt>
                <c:pt idx="30867">
                  <c:v>4096</c:v>
                </c:pt>
                <c:pt idx="30868">
                  <c:v>8192</c:v>
                </c:pt>
                <c:pt idx="30869">
                  <c:v>8192</c:v>
                </c:pt>
                <c:pt idx="30870">
                  <c:v>8192</c:v>
                </c:pt>
                <c:pt idx="30871">
                  <c:v>8192</c:v>
                </c:pt>
                <c:pt idx="30872">
                  <c:v>8192</c:v>
                </c:pt>
                <c:pt idx="30873">
                  <c:v>8192</c:v>
                </c:pt>
                <c:pt idx="30874">
                  <c:v>8192</c:v>
                </c:pt>
                <c:pt idx="30875">
                  <c:v>8192</c:v>
                </c:pt>
                <c:pt idx="30876">
                  <c:v>8192</c:v>
                </c:pt>
                <c:pt idx="30877">
                  <c:v>8192</c:v>
                </c:pt>
                <c:pt idx="30878">
                  <c:v>8192</c:v>
                </c:pt>
                <c:pt idx="30879">
                  <c:v>8192</c:v>
                </c:pt>
                <c:pt idx="30880">
                  <c:v>8192</c:v>
                </c:pt>
                <c:pt idx="30881">
                  <c:v>4096</c:v>
                </c:pt>
                <c:pt idx="30882">
                  <c:v>12288</c:v>
                </c:pt>
                <c:pt idx="30883">
                  <c:v>12288</c:v>
                </c:pt>
                <c:pt idx="30884">
                  <c:v>12288</c:v>
                </c:pt>
                <c:pt idx="30885">
                  <c:v>12288</c:v>
                </c:pt>
                <c:pt idx="30886">
                  <c:v>4096</c:v>
                </c:pt>
                <c:pt idx="30887">
                  <c:v>8192</c:v>
                </c:pt>
                <c:pt idx="30888">
                  <c:v>4096</c:v>
                </c:pt>
                <c:pt idx="30889">
                  <c:v>8192</c:v>
                </c:pt>
                <c:pt idx="30890">
                  <c:v>8192</c:v>
                </c:pt>
                <c:pt idx="30891">
                  <c:v>12288</c:v>
                </c:pt>
                <c:pt idx="30892">
                  <c:v>8192</c:v>
                </c:pt>
                <c:pt idx="30893">
                  <c:v>8192</c:v>
                </c:pt>
                <c:pt idx="30894">
                  <c:v>8192</c:v>
                </c:pt>
                <c:pt idx="30895">
                  <c:v>8192</c:v>
                </c:pt>
                <c:pt idx="30896">
                  <c:v>8192</c:v>
                </c:pt>
                <c:pt idx="30897">
                  <c:v>4096</c:v>
                </c:pt>
                <c:pt idx="30898">
                  <c:v>8192</c:v>
                </c:pt>
                <c:pt idx="30899">
                  <c:v>4096</c:v>
                </c:pt>
                <c:pt idx="30900">
                  <c:v>4096</c:v>
                </c:pt>
                <c:pt idx="30901">
                  <c:v>4096</c:v>
                </c:pt>
                <c:pt idx="30902">
                  <c:v>8192</c:v>
                </c:pt>
                <c:pt idx="30903">
                  <c:v>8192</c:v>
                </c:pt>
                <c:pt idx="30904">
                  <c:v>4096</c:v>
                </c:pt>
                <c:pt idx="30905">
                  <c:v>4096</c:v>
                </c:pt>
                <c:pt idx="30906">
                  <c:v>4096</c:v>
                </c:pt>
                <c:pt idx="30907">
                  <c:v>4096</c:v>
                </c:pt>
                <c:pt idx="30908">
                  <c:v>4096</c:v>
                </c:pt>
                <c:pt idx="30909">
                  <c:v>4096</c:v>
                </c:pt>
                <c:pt idx="30910">
                  <c:v>4096</c:v>
                </c:pt>
                <c:pt idx="30911">
                  <c:v>4096</c:v>
                </c:pt>
                <c:pt idx="30912">
                  <c:v>8192</c:v>
                </c:pt>
                <c:pt idx="30913">
                  <c:v>8192</c:v>
                </c:pt>
                <c:pt idx="30914">
                  <c:v>8192</c:v>
                </c:pt>
                <c:pt idx="30915">
                  <c:v>8192</c:v>
                </c:pt>
                <c:pt idx="30916">
                  <c:v>8192</c:v>
                </c:pt>
                <c:pt idx="30917">
                  <c:v>8192</c:v>
                </c:pt>
                <c:pt idx="30918">
                  <c:v>8192</c:v>
                </c:pt>
                <c:pt idx="30919">
                  <c:v>8192</c:v>
                </c:pt>
                <c:pt idx="30920">
                  <c:v>8192</c:v>
                </c:pt>
                <c:pt idx="30921">
                  <c:v>4096</c:v>
                </c:pt>
                <c:pt idx="30922">
                  <c:v>8192</c:v>
                </c:pt>
                <c:pt idx="30923">
                  <c:v>8192</c:v>
                </c:pt>
                <c:pt idx="30924">
                  <c:v>8192</c:v>
                </c:pt>
                <c:pt idx="30925">
                  <c:v>8192</c:v>
                </c:pt>
                <c:pt idx="30926">
                  <c:v>8192</c:v>
                </c:pt>
                <c:pt idx="30927">
                  <c:v>12288</c:v>
                </c:pt>
                <c:pt idx="30928">
                  <c:v>12288</c:v>
                </c:pt>
                <c:pt idx="30929">
                  <c:v>12288</c:v>
                </c:pt>
                <c:pt idx="30930">
                  <c:v>12288</c:v>
                </c:pt>
                <c:pt idx="30931">
                  <c:v>8192</c:v>
                </c:pt>
                <c:pt idx="30932">
                  <c:v>8192</c:v>
                </c:pt>
                <c:pt idx="30933">
                  <c:v>8192</c:v>
                </c:pt>
                <c:pt idx="30934">
                  <c:v>8192</c:v>
                </c:pt>
                <c:pt idx="30935">
                  <c:v>8192</c:v>
                </c:pt>
                <c:pt idx="30936">
                  <c:v>4096</c:v>
                </c:pt>
                <c:pt idx="30937">
                  <c:v>8192</c:v>
                </c:pt>
                <c:pt idx="30938">
                  <c:v>4096</c:v>
                </c:pt>
                <c:pt idx="30939">
                  <c:v>8192</c:v>
                </c:pt>
                <c:pt idx="30940">
                  <c:v>8192</c:v>
                </c:pt>
                <c:pt idx="30941">
                  <c:v>8192</c:v>
                </c:pt>
                <c:pt idx="30942">
                  <c:v>8192</c:v>
                </c:pt>
                <c:pt idx="30943">
                  <c:v>12288</c:v>
                </c:pt>
                <c:pt idx="30944">
                  <c:v>8192</c:v>
                </c:pt>
                <c:pt idx="30945">
                  <c:v>8192</c:v>
                </c:pt>
                <c:pt idx="30946">
                  <c:v>24576</c:v>
                </c:pt>
                <c:pt idx="30947">
                  <c:v>24576</c:v>
                </c:pt>
                <c:pt idx="30948">
                  <c:v>4096</c:v>
                </c:pt>
                <c:pt idx="30949">
                  <c:v>4096</c:v>
                </c:pt>
                <c:pt idx="30950">
                  <c:v>8192</c:v>
                </c:pt>
                <c:pt idx="30951">
                  <c:v>8192</c:v>
                </c:pt>
                <c:pt idx="30952">
                  <c:v>8192</c:v>
                </c:pt>
                <c:pt idx="30953">
                  <c:v>8192</c:v>
                </c:pt>
                <c:pt idx="30954">
                  <c:v>16384</c:v>
                </c:pt>
                <c:pt idx="30955">
                  <c:v>16384</c:v>
                </c:pt>
                <c:pt idx="30956">
                  <c:v>8192</c:v>
                </c:pt>
                <c:pt idx="30957">
                  <c:v>24576</c:v>
                </c:pt>
                <c:pt idx="30958">
                  <c:v>4096</c:v>
                </c:pt>
                <c:pt idx="30959">
                  <c:v>8192</c:v>
                </c:pt>
                <c:pt idx="30960">
                  <c:v>16384</c:v>
                </c:pt>
                <c:pt idx="30961">
                  <c:v>8192</c:v>
                </c:pt>
                <c:pt idx="30962">
                  <c:v>24576</c:v>
                </c:pt>
                <c:pt idx="30963">
                  <c:v>4096</c:v>
                </c:pt>
                <c:pt idx="30964">
                  <c:v>8192</c:v>
                </c:pt>
                <c:pt idx="30965">
                  <c:v>16384</c:v>
                </c:pt>
                <c:pt idx="30966">
                  <c:v>4096</c:v>
                </c:pt>
                <c:pt idx="30967">
                  <c:v>4096</c:v>
                </c:pt>
                <c:pt idx="30968">
                  <c:v>4096</c:v>
                </c:pt>
                <c:pt idx="30969">
                  <c:v>4096</c:v>
                </c:pt>
                <c:pt idx="30970">
                  <c:v>8192</c:v>
                </c:pt>
                <c:pt idx="30971">
                  <c:v>12288</c:v>
                </c:pt>
                <c:pt idx="30972">
                  <c:v>8192</c:v>
                </c:pt>
                <c:pt idx="30973">
                  <c:v>12288</c:v>
                </c:pt>
                <c:pt idx="30974">
                  <c:v>8192</c:v>
                </c:pt>
                <c:pt idx="30975">
                  <c:v>12288</c:v>
                </c:pt>
                <c:pt idx="30976">
                  <c:v>8192</c:v>
                </c:pt>
                <c:pt idx="30977">
                  <c:v>12288</c:v>
                </c:pt>
                <c:pt idx="30978">
                  <c:v>8192</c:v>
                </c:pt>
                <c:pt idx="30979">
                  <c:v>8192</c:v>
                </c:pt>
                <c:pt idx="30980">
                  <c:v>8192</c:v>
                </c:pt>
                <c:pt idx="30981">
                  <c:v>4096</c:v>
                </c:pt>
                <c:pt idx="30982">
                  <c:v>8192</c:v>
                </c:pt>
                <c:pt idx="30983">
                  <c:v>8192</c:v>
                </c:pt>
                <c:pt idx="30984">
                  <c:v>4096</c:v>
                </c:pt>
                <c:pt idx="30985">
                  <c:v>8192</c:v>
                </c:pt>
                <c:pt idx="30986">
                  <c:v>8192</c:v>
                </c:pt>
                <c:pt idx="30987">
                  <c:v>4096</c:v>
                </c:pt>
                <c:pt idx="30988">
                  <c:v>8192</c:v>
                </c:pt>
                <c:pt idx="30989">
                  <c:v>8192</c:v>
                </c:pt>
                <c:pt idx="30990">
                  <c:v>4096</c:v>
                </c:pt>
                <c:pt idx="30991">
                  <c:v>4096</c:v>
                </c:pt>
                <c:pt idx="30992">
                  <c:v>8192</c:v>
                </c:pt>
                <c:pt idx="30993">
                  <c:v>8192</c:v>
                </c:pt>
                <c:pt idx="30994">
                  <c:v>8192</c:v>
                </c:pt>
                <c:pt idx="30995">
                  <c:v>8192</c:v>
                </c:pt>
                <c:pt idx="30996">
                  <c:v>8192</c:v>
                </c:pt>
                <c:pt idx="30997">
                  <c:v>4096</c:v>
                </c:pt>
                <c:pt idx="30998">
                  <c:v>4096</c:v>
                </c:pt>
                <c:pt idx="30999">
                  <c:v>4096</c:v>
                </c:pt>
                <c:pt idx="31000">
                  <c:v>4096</c:v>
                </c:pt>
                <c:pt idx="31001">
                  <c:v>24576</c:v>
                </c:pt>
                <c:pt idx="31002">
                  <c:v>8192</c:v>
                </c:pt>
                <c:pt idx="31003">
                  <c:v>8192</c:v>
                </c:pt>
                <c:pt idx="31004">
                  <c:v>8192</c:v>
                </c:pt>
                <c:pt idx="31005">
                  <c:v>4096</c:v>
                </c:pt>
                <c:pt idx="31006">
                  <c:v>8192</c:v>
                </c:pt>
                <c:pt idx="31007">
                  <c:v>8192</c:v>
                </c:pt>
                <c:pt idx="31008">
                  <c:v>8192</c:v>
                </c:pt>
                <c:pt idx="31009">
                  <c:v>8192</c:v>
                </c:pt>
                <c:pt idx="31010">
                  <c:v>8192</c:v>
                </c:pt>
                <c:pt idx="31011">
                  <c:v>8192</c:v>
                </c:pt>
                <c:pt idx="31012">
                  <c:v>8192</c:v>
                </c:pt>
                <c:pt idx="31013">
                  <c:v>8192</c:v>
                </c:pt>
                <c:pt idx="31014">
                  <c:v>4096</c:v>
                </c:pt>
                <c:pt idx="31015">
                  <c:v>16384</c:v>
                </c:pt>
                <c:pt idx="31016">
                  <c:v>12288</c:v>
                </c:pt>
                <c:pt idx="31017">
                  <c:v>12288</c:v>
                </c:pt>
                <c:pt idx="31018">
                  <c:v>8192</c:v>
                </c:pt>
                <c:pt idx="31019">
                  <c:v>12288</c:v>
                </c:pt>
                <c:pt idx="31020">
                  <c:v>12288</c:v>
                </c:pt>
                <c:pt idx="31021">
                  <c:v>8192</c:v>
                </c:pt>
                <c:pt idx="31022">
                  <c:v>12288</c:v>
                </c:pt>
                <c:pt idx="31023">
                  <c:v>8192</c:v>
                </c:pt>
                <c:pt idx="31024">
                  <c:v>8192</c:v>
                </c:pt>
                <c:pt idx="31025">
                  <c:v>8192</c:v>
                </c:pt>
                <c:pt idx="31026">
                  <c:v>8192</c:v>
                </c:pt>
                <c:pt idx="31027">
                  <c:v>8192</c:v>
                </c:pt>
                <c:pt idx="31028">
                  <c:v>12288</c:v>
                </c:pt>
                <c:pt idx="31029">
                  <c:v>4096</c:v>
                </c:pt>
                <c:pt idx="31030">
                  <c:v>4096</c:v>
                </c:pt>
                <c:pt idx="31031">
                  <c:v>4096</c:v>
                </c:pt>
                <c:pt idx="31032">
                  <c:v>4096</c:v>
                </c:pt>
                <c:pt idx="31033">
                  <c:v>4096</c:v>
                </c:pt>
                <c:pt idx="31034">
                  <c:v>8192</c:v>
                </c:pt>
                <c:pt idx="31035">
                  <c:v>8192</c:v>
                </c:pt>
                <c:pt idx="31036">
                  <c:v>8192</c:v>
                </c:pt>
                <c:pt idx="31037">
                  <c:v>8192</c:v>
                </c:pt>
                <c:pt idx="31038">
                  <c:v>8192</c:v>
                </c:pt>
                <c:pt idx="31039">
                  <c:v>8192</c:v>
                </c:pt>
                <c:pt idx="31040">
                  <c:v>4096</c:v>
                </c:pt>
                <c:pt idx="31041">
                  <c:v>8192</c:v>
                </c:pt>
                <c:pt idx="31042">
                  <c:v>8192</c:v>
                </c:pt>
                <c:pt idx="31043">
                  <c:v>8192</c:v>
                </c:pt>
                <c:pt idx="31044">
                  <c:v>8192</c:v>
                </c:pt>
                <c:pt idx="31045">
                  <c:v>8192</c:v>
                </c:pt>
                <c:pt idx="31046">
                  <c:v>4096</c:v>
                </c:pt>
                <c:pt idx="31047">
                  <c:v>4096</c:v>
                </c:pt>
                <c:pt idx="31048">
                  <c:v>4096</c:v>
                </c:pt>
                <c:pt idx="31049">
                  <c:v>4096</c:v>
                </c:pt>
                <c:pt idx="31050">
                  <c:v>8192</c:v>
                </c:pt>
                <c:pt idx="31051">
                  <c:v>8192</c:v>
                </c:pt>
                <c:pt idx="31052">
                  <c:v>8192</c:v>
                </c:pt>
                <c:pt idx="31053">
                  <c:v>8192</c:v>
                </c:pt>
                <c:pt idx="31054">
                  <c:v>8192</c:v>
                </c:pt>
                <c:pt idx="31055">
                  <c:v>8192</c:v>
                </c:pt>
                <c:pt idx="31056">
                  <c:v>8192</c:v>
                </c:pt>
                <c:pt idx="31057">
                  <c:v>8192</c:v>
                </c:pt>
                <c:pt idx="31058">
                  <c:v>4096</c:v>
                </c:pt>
                <c:pt idx="31059">
                  <c:v>4096</c:v>
                </c:pt>
                <c:pt idx="31060">
                  <c:v>4096</c:v>
                </c:pt>
                <c:pt idx="31061">
                  <c:v>4096</c:v>
                </c:pt>
                <c:pt idx="31062">
                  <c:v>8192</c:v>
                </c:pt>
                <c:pt idx="31063">
                  <c:v>8192</c:v>
                </c:pt>
                <c:pt idx="31064">
                  <c:v>8192</c:v>
                </c:pt>
                <c:pt idx="31065">
                  <c:v>8192</c:v>
                </c:pt>
                <c:pt idx="31066">
                  <c:v>8192</c:v>
                </c:pt>
                <c:pt idx="31067">
                  <c:v>4096</c:v>
                </c:pt>
                <c:pt idx="31068">
                  <c:v>8192</c:v>
                </c:pt>
                <c:pt idx="31069">
                  <c:v>8192</c:v>
                </c:pt>
                <c:pt idx="31070">
                  <c:v>8192</c:v>
                </c:pt>
                <c:pt idx="31071">
                  <c:v>8192</c:v>
                </c:pt>
                <c:pt idx="31072">
                  <c:v>8192</c:v>
                </c:pt>
                <c:pt idx="31073">
                  <c:v>8192</c:v>
                </c:pt>
                <c:pt idx="31074">
                  <c:v>4096</c:v>
                </c:pt>
                <c:pt idx="31075">
                  <c:v>8192</c:v>
                </c:pt>
                <c:pt idx="31076">
                  <c:v>8192</c:v>
                </c:pt>
                <c:pt idx="31077">
                  <c:v>8192</c:v>
                </c:pt>
                <c:pt idx="31078">
                  <c:v>8192</c:v>
                </c:pt>
                <c:pt idx="31079">
                  <c:v>8192</c:v>
                </c:pt>
                <c:pt idx="31080">
                  <c:v>12288</c:v>
                </c:pt>
                <c:pt idx="31081">
                  <c:v>12288</c:v>
                </c:pt>
                <c:pt idx="31082">
                  <c:v>12288</c:v>
                </c:pt>
                <c:pt idx="31083">
                  <c:v>12288</c:v>
                </c:pt>
                <c:pt idx="31084">
                  <c:v>8192</c:v>
                </c:pt>
                <c:pt idx="31085">
                  <c:v>12288</c:v>
                </c:pt>
                <c:pt idx="31086">
                  <c:v>12288</c:v>
                </c:pt>
                <c:pt idx="31087">
                  <c:v>12288</c:v>
                </c:pt>
                <c:pt idx="31088">
                  <c:v>12288</c:v>
                </c:pt>
                <c:pt idx="31089">
                  <c:v>4096</c:v>
                </c:pt>
                <c:pt idx="31090">
                  <c:v>4096</c:v>
                </c:pt>
                <c:pt idx="31091">
                  <c:v>4096</c:v>
                </c:pt>
                <c:pt idx="31092">
                  <c:v>4096</c:v>
                </c:pt>
                <c:pt idx="31093">
                  <c:v>8192</c:v>
                </c:pt>
                <c:pt idx="31094">
                  <c:v>8192</c:v>
                </c:pt>
                <c:pt idx="31095">
                  <c:v>8192</c:v>
                </c:pt>
                <c:pt idx="31096">
                  <c:v>8192</c:v>
                </c:pt>
                <c:pt idx="31097">
                  <c:v>8192</c:v>
                </c:pt>
                <c:pt idx="31098">
                  <c:v>8192</c:v>
                </c:pt>
                <c:pt idx="31099">
                  <c:v>8192</c:v>
                </c:pt>
                <c:pt idx="31100">
                  <c:v>8192</c:v>
                </c:pt>
                <c:pt idx="31101">
                  <c:v>8192</c:v>
                </c:pt>
                <c:pt idx="31102">
                  <c:v>12288</c:v>
                </c:pt>
                <c:pt idx="31103">
                  <c:v>12288</c:v>
                </c:pt>
                <c:pt idx="31104">
                  <c:v>4096</c:v>
                </c:pt>
                <c:pt idx="31105">
                  <c:v>8192</c:v>
                </c:pt>
                <c:pt idx="31106">
                  <c:v>8192</c:v>
                </c:pt>
                <c:pt idx="31107">
                  <c:v>8192</c:v>
                </c:pt>
                <c:pt idx="31108">
                  <c:v>8192</c:v>
                </c:pt>
                <c:pt idx="31109">
                  <c:v>8192</c:v>
                </c:pt>
                <c:pt idx="31110">
                  <c:v>8192</c:v>
                </c:pt>
                <c:pt idx="31111">
                  <c:v>8192</c:v>
                </c:pt>
                <c:pt idx="31112">
                  <c:v>8192</c:v>
                </c:pt>
                <c:pt idx="31113">
                  <c:v>8192</c:v>
                </c:pt>
                <c:pt idx="31114">
                  <c:v>12288</c:v>
                </c:pt>
                <c:pt idx="31115">
                  <c:v>12288</c:v>
                </c:pt>
                <c:pt idx="31116">
                  <c:v>12288</c:v>
                </c:pt>
                <c:pt idx="31117">
                  <c:v>12288</c:v>
                </c:pt>
                <c:pt idx="31118">
                  <c:v>4096</c:v>
                </c:pt>
                <c:pt idx="31119">
                  <c:v>4096</c:v>
                </c:pt>
                <c:pt idx="31120">
                  <c:v>4096</c:v>
                </c:pt>
                <c:pt idx="31121">
                  <c:v>4096</c:v>
                </c:pt>
                <c:pt idx="31122">
                  <c:v>8192</c:v>
                </c:pt>
                <c:pt idx="31123">
                  <c:v>8192</c:v>
                </c:pt>
                <c:pt idx="31124">
                  <c:v>8192</c:v>
                </c:pt>
                <c:pt idx="31125">
                  <c:v>8192</c:v>
                </c:pt>
                <c:pt idx="31126">
                  <c:v>8192</c:v>
                </c:pt>
                <c:pt idx="31127">
                  <c:v>8192</c:v>
                </c:pt>
                <c:pt idx="31128">
                  <c:v>8192</c:v>
                </c:pt>
                <c:pt idx="31129">
                  <c:v>8192</c:v>
                </c:pt>
                <c:pt idx="31130">
                  <c:v>8192</c:v>
                </c:pt>
                <c:pt idx="31131">
                  <c:v>8192</c:v>
                </c:pt>
                <c:pt idx="31132">
                  <c:v>8192</c:v>
                </c:pt>
                <c:pt idx="31133">
                  <c:v>12288</c:v>
                </c:pt>
                <c:pt idx="31134">
                  <c:v>12288</c:v>
                </c:pt>
                <c:pt idx="31135">
                  <c:v>12288</c:v>
                </c:pt>
                <c:pt idx="31136">
                  <c:v>12288</c:v>
                </c:pt>
                <c:pt idx="31137">
                  <c:v>12288</c:v>
                </c:pt>
                <c:pt idx="31138">
                  <c:v>8192</c:v>
                </c:pt>
                <c:pt idx="31139">
                  <c:v>28672</c:v>
                </c:pt>
                <c:pt idx="31140">
                  <c:v>28672</c:v>
                </c:pt>
                <c:pt idx="31141">
                  <c:v>4096</c:v>
                </c:pt>
                <c:pt idx="31142">
                  <c:v>4096</c:v>
                </c:pt>
                <c:pt idx="31143">
                  <c:v>8192</c:v>
                </c:pt>
                <c:pt idx="31144">
                  <c:v>4096</c:v>
                </c:pt>
                <c:pt idx="31145">
                  <c:v>8192</c:v>
                </c:pt>
                <c:pt idx="31146">
                  <c:v>4096</c:v>
                </c:pt>
                <c:pt idx="31147">
                  <c:v>8192</c:v>
                </c:pt>
                <c:pt idx="31148">
                  <c:v>8192</c:v>
                </c:pt>
                <c:pt idx="31149">
                  <c:v>8192</c:v>
                </c:pt>
                <c:pt idx="31150">
                  <c:v>16384</c:v>
                </c:pt>
                <c:pt idx="31151">
                  <c:v>16384</c:v>
                </c:pt>
                <c:pt idx="31152">
                  <c:v>8192</c:v>
                </c:pt>
                <c:pt idx="31153">
                  <c:v>36864</c:v>
                </c:pt>
                <c:pt idx="31154">
                  <c:v>8192</c:v>
                </c:pt>
                <c:pt idx="31155">
                  <c:v>36864</c:v>
                </c:pt>
                <c:pt idx="31156">
                  <c:v>8192</c:v>
                </c:pt>
                <c:pt idx="31157">
                  <c:v>4096</c:v>
                </c:pt>
                <c:pt idx="31158">
                  <c:v>28672</c:v>
                </c:pt>
                <c:pt idx="31159">
                  <c:v>4096</c:v>
                </c:pt>
                <c:pt idx="31160">
                  <c:v>4096</c:v>
                </c:pt>
                <c:pt idx="31161">
                  <c:v>16384</c:v>
                </c:pt>
                <c:pt idx="31162">
                  <c:v>36864</c:v>
                </c:pt>
                <c:pt idx="31163">
                  <c:v>8192</c:v>
                </c:pt>
                <c:pt idx="31164">
                  <c:v>4096</c:v>
                </c:pt>
                <c:pt idx="31165">
                  <c:v>28672</c:v>
                </c:pt>
                <c:pt idx="31166">
                  <c:v>4096</c:v>
                </c:pt>
                <c:pt idx="31167">
                  <c:v>4096</c:v>
                </c:pt>
                <c:pt idx="31168">
                  <c:v>4096</c:v>
                </c:pt>
                <c:pt idx="31169">
                  <c:v>4096</c:v>
                </c:pt>
                <c:pt idx="31170">
                  <c:v>16384</c:v>
                </c:pt>
                <c:pt idx="31171">
                  <c:v>36864</c:v>
                </c:pt>
                <c:pt idx="31172">
                  <c:v>8192</c:v>
                </c:pt>
                <c:pt idx="31173">
                  <c:v>8192</c:v>
                </c:pt>
                <c:pt idx="31174">
                  <c:v>8192</c:v>
                </c:pt>
                <c:pt idx="31175">
                  <c:v>8192</c:v>
                </c:pt>
                <c:pt idx="31176">
                  <c:v>4096</c:v>
                </c:pt>
                <c:pt idx="31177">
                  <c:v>12288</c:v>
                </c:pt>
                <c:pt idx="31178">
                  <c:v>12288</c:v>
                </c:pt>
                <c:pt idx="31179">
                  <c:v>12288</c:v>
                </c:pt>
                <c:pt idx="31180">
                  <c:v>12288</c:v>
                </c:pt>
                <c:pt idx="31181">
                  <c:v>4096</c:v>
                </c:pt>
                <c:pt idx="31182">
                  <c:v>4096</c:v>
                </c:pt>
                <c:pt idx="31183">
                  <c:v>4096</c:v>
                </c:pt>
                <c:pt idx="31184">
                  <c:v>4096</c:v>
                </c:pt>
                <c:pt idx="31185">
                  <c:v>8192</c:v>
                </c:pt>
                <c:pt idx="31186">
                  <c:v>8192</c:v>
                </c:pt>
                <c:pt idx="31187">
                  <c:v>8192</c:v>
                </c:pt>
                <c:pt idx="31188">
                  <c:v>8192</c:v>
                </c:pt>
                <c:pt idx="31189">
                  <c:v>4096</c:v>
                </c:pt>
                <c:pt idx="31190">
                  <c:v>4096</c:v>
                </c:pt>
                <c:pt idx="31191">
                  <c:v>4096</c:v>
                </c:pt>
                <c:pt idx="31192">
                  <c:v>4096</c:v>
                </c:pt>
                <c:pt idx="31193">
                  <c:v>12288</c:v>
                </c:pt>
                <c:pt idx="31194">
                  <c:v>8192</c:v>
                </c:pt>
                <c:pt idx="31195">
                  <c:v>4096</c:v>
                </c:pt>
                <c:pt idx="31196">
                  <c:v>4096</c:v>
                </c:pt>
                <c:pt idx="31197">
                  <c:v>4096</c:v>
                </c:pt>
                <c:pt idx="31198">
                  <c:v>4096</c:v>
                </c:pt>
                <c:pt idx="31199">
                  <c:v>4096</c:v>
                </c:pt>
                <c:pt idx="31200">
                  <c:v>8192</c:v>
                </c:pt>
                <c:pt idx="31201">
                  <c:v>4096</c:v>
                </c:pt>
                <c:pt idx="31202">
                  <c:v>4096</c:v>
                </c:pt>
                <c:pt idx="31203">
                  <c:v>4096</c:v>
                </c:pt>
                <c:pt idx="31204">
                  <c:v>4096</c:v>
                </c:pt>
                <c:pt idx="31205">
                  <c:v>4096</c:v>
                </c:pt>
                <c:pt idx="31206">
                  <c:v>36864</c:v>
                </c:pt>
                <c:pt idx="31207">
                  <c:v>4096</c:v>
                </c:pt>
                <c:pt idx="31208">
                  <c:v>4096</c:v>
                </c:pt>
                <c:pt idx="31209">
                  <c:v>4096</c:v>
                </c:pt>
                <c:pt idx="31210">
                  <c:v>8192</c:v>
                </c:pt>
                <c:pt idx="31211">
                  <c:v>8192</c:v>
                </c:pt>
                <c:pt idx="31212">
                  <c:v>8192</c:v>
                </c:pt>
                <c:pt idx="31213">
                  <c:v>8192</c:v>
                </c:pt>
                <c:pt idx="31214">
                  <c:v>8192</c:v>
                </c:pt>
                <c:pt idx="31215">
                  <c:v>28672</c:v>
                </c:pt>
                <c:pt idx="31216">
                  <c:v>12288</c:v>
                </c:pt>
                <c:pt idx="31217">
                  <c:v>12288</c:v>
                </c:pt>
                <c:pt idx="31218">
                  <c:v>12288</c:v>
                </c:pt>
                <c:pt idx="31219">
                  <c:v>12288</c:v>
                </c:pt>
                <c:pt idx="31220">
                  <c:v>4096</c:v>
                </c:pt>
                <c:pt idx="31221">
                  <c:v>16384</c:v>
                </c:pt>
                <c:pt idx="31222">
                  <c:v>12288</c:v>
                </c:pt>
                <c:pt idx="31223">
                  <c:v>4096</c:v>
                </c:pt>
                <c:pt idx="31224">
                  <c:v>8192</c:v>
                </c:pt>
                <c:pt idx="31225">
                  <c:v>4096</c:v>
                </c:pt>
                <c:pt idx="31226">
                  <c:v>4096</c:v>
                </c:pt>
                <c:pt idx="31227">
                  <c:v>8192</c:v>
                </c:pt>
                <c:pt idx="31228">
                  <c:v>4096</c:v>
                </c:pt>
                <c:pt idx="31229">
                  <c:v>4096</c:v>
                </c:pt>
                <c:pt idx="31230">
                  <c:v>8192</c:v>
                </c:pt>
                <c:pt idx="31231">
                  <c:v>8192</c:v>
                </c:pt>
                <c:pt idx="31232">
                  <c:v>8192</c:v>
                </c:pt>
                <c:pt idx="31233">
                  <c:v>8192</c:v>
                </c:pt>
                <c:pt idx="31234">
                  <c:v>12288</c:v>
                </c:pt>
                <c:pt idx="31235">
                  <c:v>49152</c:v>
                </c:pt>
                <c:pt idx="31236">
                  <c:v>49152</c:v>
                </c:pt>
                <c:pt idx="31237">
                  <c:v>8192</c:v>
                </c:pt>
                <c:pt idx="31238">
                  <c:v>4096</c:v>
                </c:pt>
                <c:pt idx="31239">
                  <c:v>4096</c:v>
                </c:pt>
                <c:pt idx="31240">
                  <c:v>8192</c:v>
                </c:pt>
                <c:pt idx="31241">
                  <c:v>4096</c:v>
                </c:pt>
                <c:pt idx="31242">
                  <c:v>4096</c:v>
                </c:pt>
                <c:pt idx="31243">
                  <c:v>8192</c:v>
                </c:pt>
                <c:pt idx="31244">
                  <c:v>49152</c:v>
                </c:pt>
                <c:pt idx="31245">
                  <c:v>4096</c:v>
                </c:pt>
                <c:pt idx="31246">
                  <c:v>4096</c:v>
                </c:pt>
                <c:pt idx="31247">
                  <c:v>8192</c:v>
                </c:pt>
                <c:pt idx="31248">
                  <c:v>8192</c:v>
                </c:pt>
                <c:pt idx="31249">
                  <c:v>49152</c:v>
                </c:pt>
                <c:pt idx="31250">
                  <c:v>4096</c:v>
                </c:pt>
                <c:pt idx="31251">
                  <c:v>8192</c:v>
                </c:pt>
                <c:pt idx="31252">
                  <c:v>4096</c:v>
                </c:pt>
                <c:pt idx="31253">
                  <c:v>8192</c:v>
                </c:pt>
                <c:pt idx="31254">
                  <c:v>8192</c:v>
                </c:pt>
                <c:pt idx="31255">
                  <c:v>4096</c:v>
                </c:pt>
                <c:pt idx="31256">
                  <c:v>4096</c:v>
                </c:pt>
                <c:pt idx="31257">
                  <c:v>4096</c:v>
                </c:pt>
                <c:pt idx="31258">
                  <c:v>4096</c:v>
                </c:pt>
                <c:pt idx="31259">
                  <c:v>4096</c:v>
                </c:pt>
                <c:pt idx="31260">
                  <c:v>4096</c:v>
                </c:pt>
                <c:pt idx="31261">
                  <c:v>4096</c:v>
                </c:pt>
                <c:pt idx="31262">
                  <c:v>4096</c:v>
                </c:pt>
                <c:pt idx="31263">
                  <c:v>4096</c:v>
                </c:pt>
                <c:pt idx="31264">
                  <c:v>8192</c:v>
                </c:pt>
                <c:pt idx="31265">
                  <c:v>8192</c:v>
                </c:pt>
                <c:pt idx="31266">
                  <c:v>8192</c:v>
                </c:pt>
                <c:pt idx="31267">
                  <c:v>8192</c:v>
                </c:pt>
                <c:pt idx="31268">
                  <c:v>8192</c:v>
                </c:pt>
                <c:pt idx="31269">
                  <c:v>4096</c:v>
                </c:pt>
                <c:pt idx="31270">
                  <c:v>4096</c:v>
                </c:pt>
                <c:pt idx="31271">
                  <c:v>4096</c:v>
                </c:pt>
                <c:pt idx="31272">
                  <c:v>4096</c:v>
                </c:pt>
                <c:pt idx="31273">
                  <c:v>4096</c:v>
                </c:pt>
                <c:pt idx="31274">
                  <c:v>8192</c:v>
                </c:pt>
                <c:pt idx="31275">
                  <c:v>4096</c:v>
                </c:pt>
                <c:pt idx="31276">
                  <c:v>8192</c:v>
                </c:pt>
                <c:pt idx="31277">
                  <c:v>4096</c:v>
                </c:pt>
                <c:pt idx="31278">
                  <c:v>4096</c:v>
                </c:pt>
                <c:pt idx="31279">
                  <c:v>4096</c:v>
                </c:pt>
                <c:pt idx="31280">
                  <c:v>4096</c:v>
                </c:pt>
                <c:pt idx="31281">
                  <c:v>4096</c:v>
                </c:pt>
                <c:pt idx="31282">
                  <c:v>8192</c:v>
                </c:pt>
                <c:pt idx="31283">
                  <c:v>8192</c:v>
                </c:pt>
                <c:pt idx="31284">
                  <c:v>8192</c:v>
                </c:pt>
                <c:pt idx="31285">
                  <c:v>8192</c:v>
                </c:pt>
                <c:pt idx="31286">
                  <c:v>12288</c:v>
                </c:pt>
                <c:pt idx="31287">
                  <c:v>12288</c:v>
                </c:pt>
                <c:pt idx="31288">
                  <c:v>12288</c:v>
                </c:pt>
                <c:pt idx="31289">
                  <c:v>12288</c:v>
                </c:pt>
                <c:pt idx="31290">
                  <c:v>8192</c:v>
                </c:pt>
                <c:pt idx="31291">
                  <c:v>8192</c:v>
                </c:pt>
                <c:pt idx="31292">
                  <c:v>8192</c:v>
                </c:pt>
                <c:pt idx="31293">
                  <c:v>8192</c:v>
                </c:pt>
                <c:pt idx="31294">
                  <c:v>8192</c:v>
                </c:pt>
                <c:pt idx="31295">
                  <c:v>8192</c:v>
                </c:pt>
                <c:pt idx="31296">
                  <c:v>8192</c:v>
                </c:pt>
                <c:pt idx="31297">
                  <c:v>8192</c:v>
                </c:pt>
                <c:pt idx="31298">
                  <c:v>8192</c:v>
                </c:pt>
                <c:pt idx="31299">
                  <c:v>8192</c:v>
                </c:pt>
                <c:pt idx="31300">
                  <c:v>8192</c:v>
                </c:pt>
                <c:pt idx="31301">
                  <c:v>8192</c:v>
                </c:pt>
                <c:pt idx="31302">
                  <c:v>8192</c:v>
                </c:pt>
                <c:pt idx="31303">
                  <c:v>49152</c:v>
                </c:pt>
                <c:pt idx="31304">
                  <c:v>4096</c:v>
                </c:pt>
                <c:pt idx="31305">
                  <c:v>4096</c:v>
                </c:pt>
                <c:pt idx="31306">
                  <c:v>8192</c:v>
                </c:pt>
                <c:pt idx="31307">
                  <c:v>4096</c:v>
                </c:pt>
                <c:pt idx="31308">
                  <c:v>4096</c:v>
                </c:pt>
                <c:pt idx="31309">
                  <c:v>8192</c:v>
                </c:pt>
                <c:pt idx="31310">
                  <c:v>4096</c:v>
                </c:pt>
                <c:pt idx="31311">
                  <c:v>8192</c:v>
                </c:pt>
                <c:pt idx="31312">
                  <c:v>4096</c:v>
                </c:pt>
                <c:pt idx="31313">
                  <c:v>4096</c:v>
                </c:pt>
                <c:pt idx="31314">
                  <c:v>8192</c:v>
                </c:pt>
                <c:pt idx="31315">
                  <c:v>8192</c:v>
                </c:pt>
                <c:pt idx="31316">
                  <c:v>12288</c:v>
                </c:pt>
                <c:pt idx="31317">
                  <c:v>12288</c:v>
                </c:pt>
                <c:pt idx="31318">
                  <c:v>12288</c:v>
                </c:pt>
                <c:pt idx="31319">
                  <c:v>12288</c:v>
                </c:pt>
                <c:pt idx="31320">
                  <c:v>12288</c:v>
                </c:pt>
                <c:pt idx="31321">
                  <c:v>8192</c:v>
                </c:pt>
                <c:pt idx="31322">
                  <c:v>8192</c:v>
                </c:pt>
                <c:pt idx="31323">
                  <c:v>8192</c:v>
                </c:pt>
                <c:pt idx="31324">
                  <c:v>8192</c:v>
                </c:pt>
                <c:pt idx="31325">
                  <c:v>8192</c:v>
                </c:pt>
                <c:pt idx="31326">
                  <c:v>8192</c:v>
                </c:pt>
                <c:pt idx="31327">
                  <c:v>8192</c:v>
                </c:pt>
                <c:pt idx="31328">
                  <c:v>8192</c:v>
                </c:pt>
                <c:pt idx="31329">
                  <c:v>8192</c:v>
                </c:pt>
                <c:pt idx="31330">
                  <c:v>8192</c:v>
                </c:pt>
                <c:pt idx="31331">
                  <c:v>8192</c:v>
                </c:pt>
                <c:pt idx="31332">
                  <c:v>8192</c:v>
                </c:pt>
                <c:pt idx="31333">
                  <c:v>8192</c:v>
                </c:pt>
                <c:pt idx="31334">
                  <c:v>8192</c:v>
                </c:pt>
                <c:pt idx="31335">
                  <c:v>8192</c:v>
                </c:pt>
                <c:pt idx="31336">
                  <c:v>12288</c:v>
                </c:pt>
                <c:pt idx="31337">
                  <c:v>4096</c:v>
                </c:pt>
                <c:pt idx="31338">
                  <c:v>8192</c:v>
                </c:pt>
                <c:pt idx="31339">
                  <c:v>4096</c:v>
                </c:pt>
                <c:pt idx="31340">
                  <c:v>4096</c:v>
                </c:pt>
                <c:pt idx="31341">
                  <c:v>4096</c:v>
                </c:pt>
                <c:pt idx="31342">
                  <c:v>4096</c:v>
                </c:pt>
                <c:pt idx="31343">
                  <c:v>4096</c:v>
                </c:pt>
                <c:pt idx="31344">
                  <c:v>4096</c:v>
                </c:pt>
                <c:pt idx="31345">
                  <c:v>4096</c:v>
                </c:pt>
                <c:pt idx="31346">
                  <c:v>4096</c:v>
                </c:pt>
                <c:pt idx="31347">
                  <c:v>12288</c:v>
                </c:pt>
                <c:pt idx="31348">
                  <c:v>12288</c:v>
                </c:pt>
                <c:pt idx="31349">
                  <c:v>8192</c:v>
                </c:pt>
                <c:pt idx="31350">
                  <c:v>12288</c:v>
                </c:pt>
                <c:pt idx="31351">
                  <c:v>12288</c:v>
                </c:pt>
                <c:pt idx="31352">
                  <c:v>4096</c:v>
                </c:pt>
                <c:pt idx="31353">
                  <c:v>4096</c:v>
                </c:pt>
                <c:pt idx="31354">
                  <c:v>4096</c:v>
                </c:pt>
                <c:pt idx="31355">
                  <c:v>4096</c:v>
                </c:pt>
                <c:pt idx="31356">
                  <c:v>4096</c:v>
                </c:pt>
                <c:pt idx="31357">
                  <c:v>8192</c:v>
                </c:pt>
                <c:pt idx="31358">
                  <c:v>4096</c:v>
                </c:pt>
                <c:pt idx="31359">
                  <c:v>8192</c:v>
                </c:pt>
                <c:pt idx="31360">
                  <c:v>8192</c:v>
                </c:pt>
                <c:pt idx="31361">
                  <c:v>8192</c:v>
                </c:pt>
                <c:pt idx="31362">
                  <c:v>8192</c:v>
                </c:pt>
                <c:pt idx="31363">
                  <c:v>8192</c:v>
                </c:pt>
                <c:pt idx="31364">
                  <c:v>8192</c:v>
                </c:pt>
                <c:pt idx="31365">
                  <c:v>8192</c:v>
                </c:pt>
                <c:pt idx="31366">
                  <c:v>8192</c:v>
                </c:pt>
                <c:pt idx="31367">
                  <c:v>8192</c:v>
                </c:pt>
                <c:pt idx="31368">
                  <c:v>8192</c:v>
                </c:pt>
                <c:pt idx="31369">
                  <c:v>8192</c:v>
                </c:pt>
                <c:pt idx="31370">
                  <c:v>8192</c:v>
                </c:pt>
                <c:pt idx="31371">
                  <c:v>12288</c:v>
                </c:pt>
                <c:pt idx="31372">
                  <c:v>8192</c:v>
                </c:pt>
                <c:pt idx="31373">
                  <c:v>4096</c:v>
                </c:pt>
                <c:pt idx="31374">
                  <c:v>8192</c:v>
                </c:pt>
                <c:pt idx="31375">
                  <c:v>8192</c:v>
                </c:pt>
                <c:pt idx="31376">
                  <c:v>8192</c:v>
                </c:pt>
                <c:pt idx="31377">
                  <c:v>8192</c:v>
                </c:pt>
                <c:pt idx="31378">
                  <c:v>8192</c:v>
                </c:pt>
                <c:pt idx="31379">
                  <c:v>8192</c:v>
                </c:pt>
                <c:pt idx="31380">
                  <c:v>8192</c:v>
                </c:pt>
                <c:pt idx="31381">
                  <c:v>8192</c:v>
                </c:pt>
                <c:pt idx="31382">
                  <c:v>8192</c:v>
                </c:pt>
                <c:pt idx="31383">
                  <c:v>8192</c:v>
                </c:pt>
                <c:pt idx="31384">
                  <c:v>8192</c:v>
                </c:pt>
                <c:pt idx="31385">
                  <c:v>8192</c:v>
                </c:pt>
                <c:pt idx="31386">
                  <c:v>8192</c:v>
                </c:pt>
                <c:pt idx="31387">
                  <c:v>8192</c:v>
                </c:pt>
                <c:pt idx="31388">
                  <c:v>8192</c:v>
                </c:pt>
                <c:pt idx="31389">
                  <c:v>8192</c:v>
                </c:pt>
                <c:pt idx="31390">
                  <c:v>8192</c:v>
                </c:pt>
                <c:pt idx="31391">
                  <c:v>8192</c:v>
                </c:pt>
                <c:pt idx="31392">
                  <c:v>4096</c:v>
                </c:pt>
                <c:pt idx="31393">
                  <c:v>4096</c:v>
                </c:pt>
                <c:pt idx="31394">
                  <c:v>4096</c:v>
                </c:pt>
                <c:pt idx="31395">
                  <c:v>4096</c:v>
                </c:pt>
                <c:pt idx="31396">
                  <c:v>12288</c:v>
                </c:pt>
                <c:pt idx="31397">
                  <c:v>4096</c:v>
                </c:pt>
                <c:pt idx="31398">
                  <c:v>12288</c:v>
                </c:pt>
                <c:pt idx="31399">
                  <c:v>4096</c:v>
                </c:pt>
                <c:pt idx="31400">
                  <c:v>12288</c:v>
                </c:pt>
                <c:pt idx="31401">
                  <c:v>4096</c:v>
                </c:pt>
                <c:pt idx="31402">
                  <c:v>12288</c:v>
                </c:pt>
                <c:pt idx="31403">
                  <c:v>4096</c:v>
                </c:pt>
                <c:pt idx="31404">
                  <c:v>8192</c:v>
                </c:pt>
                <c:pt idx="31405">
                  <c:v>8192</c:v>
                </c:pt>
                <c:pt idx="31406">
                  <c:v>8192</c:v>
                </c:pt>
                <c:pt idx="31407">
                  <c:v>4096</c:v>
                </c:pt>
                <c:pt idx="31408">
                  <c:v>4096</c:v>
                </c:pt>
                <c:pt idx="31409">
                  <c:v>4096</c:v>
                </c:pt>
                <c:pt idx="31410">
                  <c:v>4096</c:v>
                </c:pt>
                <c:pt idx="31411">
                  <c:v>8192</c:v>
                </c:pt>
                <c:pt idx="31412">
                  <c:v>4096</c:v>
                </c:pt>
                <c:pt idx="31413">
                  <c:v>4096</c:v>
                </c:pt>
                <c:pt idx="31414">
                  <c:v>4096</c:v>
                </c:pt>
                <c:pt idx="31415">
                  <c:v>4096</c:v>
                </c:pt>
                <c:pt idx="31416">
                  <c:v>4096</c:v>
                </c:pt>
                <c:pt idx="31417">
                  <c:v>4096</c:v>
                </c:pt>
                <c:pt idx="31418">
                  <c:v>8192</c:v>
                </c:pt>
                <c:pt idx="31419">
                  <c:v>8192</c:v>
                </c:pt>
                <c:pt idx="31420">
                  <c:v>4096</c:v>
                </c:pt>
                <c:pt idx="31421">
                  <c:v>4096</c:v>
                </c:pt>
                <c:pt idx="31422">
                  <c:v>4096</c:v>
                </c:pt>
                <c:pt idx="31423">
                  <c:v>8192</c:v>
                </c:pt>
                <c:pt idx="31424">
                  <c:v>4096</c:v>
                </c:pt>
                <c:pt idx="31425">
                  <c:v>4096</c:v>
                </c:pt>
                <c:pt idx="31426">
                  <c:v>4096</c:v>
                </c:pt>
                <c:pt idx="31427">
                  <c:v>8192</c:v>
                </c:pt>
                <c:pt idx="31428">
                  <c:v>8192</c:v>
                </c:pt>
                <c:pt idx="31429">
                  <c:v>4096</c:v>
                </c:pt>
                <c:pt idx="31430">
                  <c:v>8192</c:v>
                </c:pt>
                <c:pt idx="31431">
                  <c:v>8192</c:v>
                </c:pt>
                <c:pt idx="31432">
                  <c:v>8192</c:v>
                </c:pt>
                <c:pt idx="31433">
                  <c:v>8192</c:v>
                </c:pt>
                <c:pt idx="31434">
                  <c:v>4096</c:v>
                </c:pt>
                <c:pt idx="31435">
                  <c:v>8192</c:v>
                </c:pt>
                <c:pt idx="31436">
                  <c:v>8192</c:v>
                </c:pt>
                <c:pt idx="31437">
                  <c:v>8192</c:v>
                </c:pt>
                <c:pt idx="31438">
                  <c:v>8192</c:v>
                </c:pt>
                <c:pt idx="31439">
                  <c:v>4096</c:v>
                </c:pt>
                <c:pt idx="31440">
                  <c:v>4096</c:v>
                </c:pt>
                <c:pt idx="31441">
                  <c:v>4096</c:v>
                </c:pt>
                <c:pt idx="31442">
                  <c:v>4096</c:v>
                </c:pt>
                <c:pt idx="31443">
                  <c:v>4096</c:v>
                </c:pt>
                <c:pt idx="31444">
                  <c:v>4096</c:v>
                </c:pt>
                <c:pt idx="31445">
                  <c:v>8192</c:v>
                </c:pt>
                <c:pt idx="31446">
                  <c:v>8192</c:v>
                </c:pt>
                <c:pt idx="31447">
                  <c:v>8192</c:v>
                </c:pt>
                <c:pt idx="31448">
                  <c:v>8192</c:v>
                </c:pt>
                <c:pt idx="31449">
                  <c:v>8192</c:v>
                </c:pt>
                <c:pt idx="31450">
                  <c:v>12288</c:v>
                </c:pt>
                <c:pt idx="31451">
                  <c:v>8192</c:v>
                </c:pt>
                <c:pt idx="31452">
                  <c:v>8192</c:v>
                </c:pt>
                <c:pt idx="31453">
                  <c:v>8192</c:v>
                </c:pt>
                <c:pt idx="31454">
                  <c:v>8192</c:v>
                </c:pt>
                <c:pt idx="31455">
                  <c:v>8192</c:v>
                </c:pt>
                <c:pt idx="31456">
                  <c:v>8192</c:v>
                </c:pt>
                <c:pt idx="31457">
                  <c:v>8192</c:v>
                </c:pt>
                <c:pt idx="31458">
                  <c:v>8192</c:v>
                </c:pt>
                <c:pt idx="31459">
                  <c:v>4096</c:v>
                </c:pt>
                <c:pt idx="31460">
                  <c:v>8192</c:v>
                </c:pt>
                <c:pt idx="31461">
                  <c:v>8192</c:v>
                </c:pt>
                <c:pt idx="31462">
                  <c:v>8192</c:v>
                </c:pt>
                <c:pt idx="31463">
                  <c:v>4096</c:v>
                </c:pt>
                <c:pt idx="31464">
                  <c:v>8192</c:v>
                </c:pt>
                <c:pt idx="31465">
                  <c:v>4096</c:v>
                </c:pt>
                <c:pt idx="31466">
                  <c:v>8192</c:v>
                </c:pt>
                <c:pt idx="31467">
                  <c:v>4096</c:v>
                </c:pt>
                <c:pt idx="31468">
                  <c:v>4096</c:v>
                </c:pt>
                <c:pt idx="31469">
                  <c:v>8192</c:v>
                </c:pt>
                <c:pt idx="31470">
                  <c:v>8192</c:v>
                </c:pt>
                <c:pt idx="31471">
                  <c:v>8192</c:v>
                </c:pt>
                <c:pt idx="31472">
                  <c:v>8192</c:v>
                </c:pt>
                <c:pt idx="31473">
                  <c:v>8192</c:v>
                </c:pt>
                <c:pt idx="31474">
                  <c:v>4096</c:v>
                </c:pt>
                <c:pt idx="31475">
                  <c:v>4096</c:v>
                </c:pt>
                <c:pt idx="31476">
                  <c:v>12288</c:v>
                </c:pt>
                <c:pt idx="31477">
                  <c:v>12288</c:v>
                </c:pt>
                <c:pt idx="31478">
                  <c:v>12288</c:v>
                </c:pt>
                <c:pt idx="31479">
                  <c:v>12288</c:v>
                </c:pt>
                <c:pt idx="31480">
                  <c:v>4096</c:v>
                </c:pt>
                <c:pt idx="31481">
                  <c:v>8192</c:v>
                </c:pt>
                <c:pt idx="31482">
                  <c:v>8192</c:v>
                </c:pt>
                <c:pt idx="31483">
                  <c:v>8192</c:v>
                </c:pt>
                <c:pt idx="31484">
                  <c:v>8192</c:v>
                </c:pt>
                <c:pt idx="31485">
                  <c:v>8192</c:v>
                </c:pt>
                <c:pt idx="31486">
                  <c:v>8192</c:v>
                </c:pt>
                <c:pt idx="31487">
                  <c:v>8192</c:v>
                </c:pt>
                <c:pt idx="31488">
                  <c:v>8192</c:v>
                </c:pt>
                <c:pt idx="31489">
                  <c:v>8192</c:v>
                </c:pt>
                <c:pt idx="31490">
                  <c:v>8192</c:v>
                </c:pt>
                <c:pt idx="31491">
                  <c:v>8192</c:v>
                </c:pt>
                <c:pt idx="31492">
                  <c:v>12288</c:v>
                </c:pt>
                <c:pt idx="31493">
                  <c:v>8192</c:v>
                </c:pt>
                <c:pt idx="31494">
                  <c:v>8192</c:v>
                </c:pt>
                <c:pt idx="31495">
                  <c:v>8192</c:v>
                </c:pt>
                <c:pt idx="31496">
                  <c:v>8192</c:v>
                </c:pt>
                <c:pt idx="31497">
                  <c:v>8192</c:v>
                </c:pt>
                <c:pt idx="31498">
                  <c:v>8192</c:v>
                </c:pt>
                <c:pt idx="31499">
                  <c:v>8192</c:v>
                </c:pt>
                <c:pt idx="31500">
                  <c:v>4096</c:v>
                </c:pt>
                <c:pt idx="31501">
                  <c:v>4096</c:v>
                </c:pt>
                <c:pt idx="31502">
                  <c:v>4096</c:v>
                </c:pt>
                <c:pt idx="31503">
                  <c:v>4096</c:v>
                </c:pt>
                <c:pt idx="31504">
                  <c:v>8192</c:v>
                </c:pt>
                <c:pt idx="31505">
                  <c:v>8192</c:v>
                </c:pt>
                <c:pt idx="31506">
                  <c:v>8192</c:v>
                </c:pt>
                <c:pt idx="31507">
                  <c:v>8192</c:v>
                </c:pt>
                <c:pt idx="31508">
                  <c:v>8192</c:v>
                </c:pt>
                <c:pt idx="31509">
                  <c:v>8192</c:v>
                </c:pt>
                <c:pt idx="31510">
                  <c:v>8192</c:v>
                </c:pt>
                <c:pt idx="31511">
                  <c:v>8192</c:v>
                </c:pt>
                <c:pt idx="31512">
                  <c:v>8192</c:v>
                </c:pt>
                <c:pt idx="31513">
                  <c:v>8192</c:v>
                </c:pt>
                <c:pt idx="31514">
                  <c:v>8192</c:v>
                </c:pt>
                <c:pt idx="31515">
                  <c:v>8192</c:v>
                </c:pt>
                <c:pt idx="31516">
                  <c:v>8192</c:v>
                </c:pt>
                <c:pt idx="31517">
                  <c:v>8192</c:v>
                </c:pt>
                <c:pt idx="31518">
                  <c:v>4096</c:v>
                </c:pt>
                <c:pt idx="31519">
                  <c:v>8192</c:v>
                </c:pt>
                <c:pt idx="31520">
                  <c:v>8192</c:v>
                </c:pt>
                <c:pt idx="31521">
                  <c:v>8192</c:v>
                </c:pt>
                <c:pt idx="31522">
                  <c:v>8192</c:v>
                </c:pt>
                <c:pt idx="31523">
                  <c:v>8192</c:v>
                </c:pt>
                <c:pt idx="31524">
                  <c:v>8192</c:v>
                </c:pt>
                <c:pt idx="31525">
                  <c:v>4096</c:v>
                </c:pt>
                <c:pt idx="31526">
                  <c:v>4096</c:v>
                </c:pt>
                <c:pt idx="31527">
                  <c:v>4096</c:v>
                </c:pt>
                <c:pt idx="31528">
                  <c:v>4096</c:v>
                </c:pt>
                <c:pt idx="31529">
                  <c:v>8192</c:v>
                </c:pt>
                <c:pt idx="31530">
                  <c:v>8192</c:v>
                </c:pt>
                <c:pt idx="31531">
                  <c:v>8192</c:v>
                </c:pt>
                <c:pt idx="31532">
                  <c:v>8192</c:v>
                </c:pt>
                <c:pt idx="31533">
                  <c:v>8192</c:v>
                </c:pt>
                <c:pt idx="31534">
                  <c:v>8192</c:v>
                </c:pt>
                <c:pt idx="31535">
                  <c:v>8192</c:v>
                </c:pt>
                <c:pt idx="31536">
                  <c:v>8192</c:v>
                </c:pt>
                <c:pt idx="31537">
                  <c:v>8192</c:v>
                </c:pt>
                <c:pt idx="31538">
                  <c:v>8192</c:v>
                </c:pt>
                <c:pt idx="31539">
                  <c:v>8192</c:v>
                </c:pt>
                <c:pt idx="31540">
                  <c:v>8192</c:v>
                </c:pt>
                <c:pt idx="31541">
                  <c:v>8192</c:v>
                </c:pt>
                <c:pt idx="31542">
                  <c:v>8192</c:v>
                </c:pt>
                <c:pt idx="31543">
                  <c:v>8192</c:v>
                </c:pt>
                <c:pt idx="31544">
                  <c:v>8192</c:v>
                </c:pt>
                <c:pt idx="31545">
                  <c:v>8192</c:v>
                </c:pt>
                <c:pt idx="31546">
                  <c:v>8192</c:v>
                </c:pt>
                <c:pt idx="31547">
                  <c:v>8192</c:v>
                </c:pt>
                <c:pt idx="31548">
                  <c:v>8192</c:v>
                </c:pt>
                <c:pt idx="31549">
                  <c:v>8192</c:v>
                </c:pt>
                <c:pt idx="31550">
                  <c:v>8192</c:v>
                </c:pt>
                <c:pt idx="31551">
                  <c:v>4096</c:v>
                </c:pt>
                <c:pt idx="31552">
                  <c:v>12288</c:v>
                </c:pt>
                <c:pt idx="31553">
                  <c:v>12288</c:v>
                </c:pt>
                <c:pt idx="31554">
                  <c:v>12288</c:v>
                </c:pt>
                <c:pt idx="31555">
                  <c:v>12288</c:v>
                </c:pt>
                <c:pt idx="31556">
                  <c:v>4096</c:v>
                </c:pt>
                <c:pt idx="31557">
                  <c:v>4096</c:v>
                </c:pt>
                <c:pt idx="31558">
                  <c:v>4096</c:v>
                </c:pt>
                <c:pt idx="31559">
                  <c:v>4096</c:v>
                </c:pt>
                <c:pt idx="31560">
                  <c:v>8192</c:v>
                </c:pt>
                <c:pt idx="31561">
                  <c:v>8192</c:v>
                </c:pt>
                <c:pt idx="31562">
                  <c:v>8192</c:v>
                </c:pt>
                <c:pt idx="31563">
                  <c:v>8192</c:v>
                </c:pt>
                <c:pt idx="31564">
                  <c:v>8192</c:v>
                </c:pt>
                <c:pt idx="31565">
                  <c:v>8192</c:v>
                </c:pt>
                <c:pt idx="31566">
                  <c:v>8192</c:v>
                </c:pt>
                <c:pt idx="31567">
                  <c:v>8192</c:v>
                </c:pt>
                <c:pt idx="31568">
                  <c:v>8192</c:v>
                </c:pt>
                <c:pt idx="31569">
                  <c:v>8192</c:v>
                </c:pt>
                <c:pt idx="31570">
                  <c:v>8192</c:v>
                </c:pt>
                <c:pt idx="31571">
                  <c:v>8192</c:v>
                </c:pt>
                <c:pt idx="31572">
                  <c:v>8192</c:v>
                </c:pt>
                <c:pt idx="31573">
                  <c:v>8192</c:v>
                </c:pt>
                <c:pt idx="31574">
                  <c:v>8192</c:v>
                </c:pt>
                <c:pt idx="31575">
                  <c:v>8192</c:v>
                </c:pt>
                <c:pt idx="31576">
                  <c:v>8192</c:v>
                </c:pt>
                <c:pt idx="31577">
                  <c:v>8192</c:v>
                </c:pt>
                <c:pt idx="31578">
                  <c:v>8192</c:v>
                </c:pt>
                <c:pt idx="31579">
                  <c:v>8192</c:v>
                </c:pt>
                <c:pt idx="31580">
                  <c:v>8192</c:v>
                </c:pt>
                <c:pt idx="31581">
                  <c:v>4096</c:v>
                </c:pt>
                <c:pt idx="31582">
                  <c:v>12288</c:v>
                </c:pt>
                <c:pt idx="31583">
                  <c:v>8192</c:v>
                </c:pt>
                <c:pt idx="31584">
                  <c:v>8192</c:v>
                </c:pt>
                <c:pt idx="31585">
                  <c:v>8192</c:v>
                </c:pt>
                <c:pt idx="31586">
                  <c:v>8192</c:v>
                </c:pt>
                <c:pt idx="31587">
                  <c:v>8192</c:v>
                </c:pt>
                <c:pt idx="31588">
                  <c:v>8192</c:v>
                </c:pt>
                <c:pt idx="31589">
                  <c:v>8192</c:v>
                </c:pt>
                <c:pt idx="31590">
                  <c:v>8192</c:v>
                </c:pt>
                <c:pt idx="31591">
                  <c:v>8192</c:v>
                </c:pt>
                <c:pt idx="31592">
                  <c:v>8192</c:v>
                </c:pt>
                <c:pt idx="31593">
                  <c:v>12288</c:v>
                </c:pt>
                <c:pt idx="31594">
                  <c:v>12288</c:v>
                </c:pt>
                <c:pt idx="31595">
                  <c:v>12288</c:v>
                </c:pt>
                <c:pt idx="31596">
                  <c:v>12288</c:v>
                </c:pt>
                <c:pt idx="31597">
                  <c:v>8192</c:v>
                </c:pt>
                <c:pt idx="31598">
                  <c:v>8192</c:v>
                </c:pt>
                <c:pt idx="31599">
                  <c:v>8192</c:v>
                </c:pt>
                <c:pt idx="31600">
                  <c:v>8192</c:v>
                </c:pt>
                <c:pt idx="31601">
                  <c:v>8192</c:v>
                </c:pt>
                <c:pt idx="31602">
                  <c:v>4096</c:v>
                </c:pt>
                <c:pt idx="31603">
                  <c:v>4096</c:v>
                </c:pt>
                <c:pt idx="31604">
                  <c:v>4096</c:v>
                </c:pt>
                <c:pt idx="31605">
                  <c:v>4096</c:v>
                </c:pt>
                <c:pt idx="31606">
                  <c:v>8192</c:v>
                </c:pt>
                <c:pt idx="31607">
                  <c:v>4096</c:v>
                </c:pt>
                <c:pt idx="31608">
                  <c:v>4096</c:v>
                </c:pt>
                <c:pt idx="31609">
                  <c:v>4096</c:v>
                </c:pt>
                <c:pt idx="31610">
                  <c:v>4096</c:v>
                </c:pt>
                <c:pt idx="31611">
                  <c:v>8192</c:v>
                </c:pt>
                <c:pt idx="31612">
                  <c:v>8192</c:v>
                </c:pt>
                <c:pt idx="31613">
                  <c:v>8192</c:v>
                </c:pt>
                <c:pt idx="31614">
                  <c:v>8192</c:v>
                </c:pt>
                <c:pt idx="31615">
                  <c:v>8192</c:v>
                </c:pt>
                <c:pt idx="31616">
                  <c:v>12288</c:v>
                </c:pt>
                <c:pt idx="31617">
                  <c:v>12288</c:v>
                </c:pt>
                <c:pt idx="31618">
                  <c:v>12288</c:v>
                </c:pt>
                <c:pt idx="31619">
                  <c:v>12288</c:v>
                </c:pt>
                <c:pt idx="31620">
                  <c:v>8192</c:v>
                </c:pt>
                <c:pt idx="31621">
                  <c:v>8192</c:v>
                </c:pt>
                <c:pt idx="31622">
                  <c:v>8192</c:v>
                </c:pt>
                <c:pt idx="31623">
                  <c:v>8192</c:v>
                </c:pt>
                <c:pt idx="31624">
                  <c:v>8192</c:v>
                </c:pt>
                <c:pt idx="31625">
                  <c:v>4096</c:v>
                </c:pt>
                <c:pt idx="31626">
                  <c:v>12288</c:v>
                </c:pt>
                <c:pt idx="31627">
                  <c:v>4096</c:v>
                </c:pt>
                <c:pt idx="31628">
                  <c:v>4096</c:v>
                </c:pt>
                <c:pt idx="31629">
                  <c:v>4096</c:v>
                </c:pt>
                <c:pt idx="31630">
                  <c:v>4096</c:v>
                </c:pt>
                <c:pt idx="31631">
                  <c:v>4096</c:v>
                </c:pt>
                <c:pt idx="31632">
                  <c:v>4096</c:v>
                </c:pt>
                <c:pt idx="31633">
                  <c:v>4096</c:v>
                </c:pt>
                <c:pt idx="31634">
                  <c:v>4096</c:v>
                </c:pt>
                <c:pt idx="31635">
                  <c:v>4096</c:v>
                </c:pt>
                <c:pt idx="31636">
                  <c:v>8192</c:v>
                </c:pt>
                <c:pt idx="31637">
                  <c:v>4096</c:v>
                </c:pt>
                <c:pt idx="31638">
                  <c:v>4096</c:v>
                </c:pt>
                <c:pt idx="31639">
                  <c:v>4096</c:v>
                </c:pt>
                <c:pt idx="31640">
                  <c:v>4096</c:v>
                </c:pt>
                <c:pt idx="31641">
                  <c:v>12288</c:v>
                </c:pt>
                <c:pt idx="31642">
                  <c:v>8192</c:v>
                </c:pt>
                <c:pt idx="31643">
                  <c:v>8192</c:v>
                </c:pt>
                <c:pt idx="31644">
                  <c:v>8192</c:v>
                </c:pt>
                <c:pt idx="31645">
                  <c:v>8192</c:v>
                </c:pt>
                <c:pt idx="31646">
                  <c:v>8192</c:v>
                </c:pt>
                <c:pt idx="31647">
                  <c:v>8192</c:v>
                </c:pt>
                <c:pt idx="31648">
                  <c:v>8192</c:v>
                </c:pt>
                <c:pt idx="31649">
                  <c:v>8192</c:v>
                </c:pt>
                <c:pt idx="31650">
                  <c:v>8192</c:v>
                </c:pt>
                <c:pt idx="31651">
                  <c:v>8192</c:v>
                </c:pt>
                <c:pt idx="31652">
                  <c:v>4096</c:v>
                </c:pt>
                <c:pt idx="31653">
                  <c:v>4096</c:v>
                </c:pt>
                <c:pt idx="31654">
                  <c:v>4096</c:v>
                </c:pt>
                <c:pt idx="31655">
                  <c:v>8192</c:v>
                </c:pt>
                <c:pt idx="31656">
                  <c:v>8192</c:v>
                </c:pt>
                <c:pt idx="31657">
                  <c:v>8192</c:v>
                </c:pt>
                <c:pt idx="31658">
                  <c:v>8192</c:v>
                </c:pt>
                <c:pt idx="31659">
                  <c:v>8192</c:v>
                </c:pt>
                <c:pt idx="31660">
                  <c:v>8192</c:v>
                </c:pt>
                <c:pt idx="31661">
                  <c:v>8192</c:v>
                </c:pt>
                <c:pt idx="31662">
                  <c:v>8192</c:v>
                </c:pt>
                <c:pt idx="31663">
                  <c:v>8192</c:v>
                </c:pt>
                <c:pt idx="31664">
                  <c:v>8192</c:v>
                </c:pt>
                <c:pt idx="31665">
                  <c:v>8192</c:v>
                </c:pt>
                <c:pt idx="31666">
                  <c:v>8192</c:v>
                </c:pt>
                <c:pt idx="31667">
                  <c:v>8192</c:v>
                </c:pt>
                <c:pt idx="31668">
                  <c:v>8192</c:v>
                </c:pt>
                <c:pt idx="31669">
                  <c:v>8192</c:v>
                </c:pt>
                <c:pt idx="31670">
                  <c:v>8192</c:v>
                </c:pt>
                <c:pt idx="31671">
                  <c:v>8192</c:v>
                </c:pt>
                <c:pt idx="31672">
                  <c:v>8192</c:v>
                </c:pt>
                <c:pt idx="31673">
                  <c:v>8192</c:v>
                </c:pt>
                <c:pt idx="31674">
                  <c:v>8192</c:v>
                </c:pt>
                <c:pt idx="31675">
                  <c:v>8192</c:v>
                </c:pt>
                <c:pt idx="31676">
                  <c:v>8192</c:v>
                </c:pt>
                <c:pt idx="31677">
                  <c:v>8192</c:v>
                </c:pt>
                <c:pt idx="31678">
                  <c:v>8192</c:v>
                </c:pt>
                <c:pt idx="31679">
                  <c:v>8192</c:v>
                </c:pt>
                <c:pt idx="31680">
                  <c:v>8192</c:v>
                </c:pt>
                <c:pt idx="31681">
                  <c:v>8192</c:v>
                </c:pt>
                <c:pt idx="31682">
                  <c:v>8192</c:v>
                </c:pt>
                <c:pt idx="31683">
                  <c:v>8192</c:v>
                </c:pt>
                <c:pt idx="31684">
                  <c:v>8192</c:v>
                </c:pt>
                <c:pt idx="31685">
                  <c:v>8192</c:v>
                </c:pt>
                <c:pt idx="31686">
                  <c:v>8192</c:v>
                </c:pt>
                <c:pt idx="31687">
                  <c:v>8192</c:v>
                </c:pt>
                <c:pt idx="31688">
                  <c:v>8192</c:v>
                </c:pt>
                <c:pt idx="31689">
                  <c:v>8192</c:v>
                </c:pt>
                <c:pt idx="31690">
                  <c:v>8192</c:v>
                </c:pt>
                <c:pt idx="31691">
                  <c:v>8192</c:v>
                </c:pt>
                <c:pt idx="31692">
                  <c:v>8192</c:v>
                </c:pt>
                <c:pt idx="31693">
                  <c:v>4096</c:v>
                </c:pt>
                <c:pt idx="31694">
                  <c:v>4096</c:v>
                </c:pt>
                <c:pt idx="31695">
                  <c:v>8192</c:v>
                </c:pt>
                <c:pt idx="31696">
                  <c:v>4096</c:v>
                </c:pt>
                <c:pt idx="31697">
                  <c:v>8192</c:v>
                </c:pt>
                <c:pt idx="31698">
                  <c:v>4096</c:v>
                </c:pt>
                <c:pt idx="31699">
                  <c:v>8192</c:v>
                </c:pt>
                <c:pt idx="31700">
                  <c:v>8192</c:v>
                </c:pt>
                <c:pt idx="31701">
                  <c:v>8192</c:v>
                </c:pt>
                <c:pt idx="31702">
                  <c:v>8192</c:v>
                </c:pt>
                <c:pt idx="31703">
                  <c:v>8192</c:v>
                </c:pt>
                <c:pt idx="31704">
                  <c:v>8192</c:v>
                </c:pt>
                <c:pt idx="31705">
                  <c:v>4096</c:v>
                </c:pt>
                <c:pt idx="31706">
                  <c:v>8192</c:v>
                </c:pt>
                <c:pt idx="31707">
                  <c:v>8192</c:v>
                </c:pt>
                <c:pt idx="31708">
                  <c:v>8192</c:v>
                </c:pt>
                <c:pt idx="31709">
                  <c:v>8192</c:v>
                </c:pt>
                <c:pt idx="31710">
                  <c:v>4096</c:v>
                </c:pt>
                <c:pt idx="31711">
                  <c:v>4096</c:v>
                </c:pt>
                <c:pt idx="31712">
                  <c:v>4096</c:v>
                </c:pt>
                <c:pt idx="31713">
                  <c:v>8192</c:v>
                </c:pt>
                <c:pt idx="31714">
                  <c:v>4096</c:v>
                </c:pt>
                <c:pt idx="31715">
                  <c:v>8192</c:v>
                </c:pt>
                <c:pt idx="31716">
                  <c:v>8192</c:v>
                </c:pt>
                <c:pt idx="31717">
                  <c:v>8192</c:v>
                </c:pt>
                <c:pt idx="31718">
                  <c:v>4096</c:v>
                </c:pt>
                <c:pt idx="31719">
                  <c:v>4096</c:v>
                </c:pt>
                <c:pt idx="31720">
                  <c:v>4096</c:v>
                </c:pt>
                <c:pt idx="31721">
                  <c:v>4096</c:v>
                </c:pt>
                <c:pt idx="31722">
                  <c:v>8192</c:v>
                </c:pt>
                <c:pt idx="31723">
                  <c:v>8192</c:v>
                </c:pt>
                <c:pt idx="31724">
                  <c:v>8192</c:v>
                </c:pt>
                <c:pt idx="31725">
                  <c:v>8192</c:v>
                </c:pt>
                <c:pt idx="31726">
                  <c:v>12288</c:v>
                </c:pt>
                <c:pt idx="31727">
                  <c:v>12288</c:v>
                </c:pt>
                <c:pt idx="31728">
                  <c:v>12288</c:v>
                </c:pt>
                <c:pt idx="31729">
                  <c:v>12288</c:v>
                </c:pt>
                <c:pt idx="31730">
                  <c:v>8192</c:v>
                </c:pt>
                <c:pt idx="31731">
                  <c:v>4096</c:v>
                </c:pt>
                <c:pt idx="31732">
                  <c:v>8192</c:v>
                </c:pt>
                <c:pt idx="31733">
                  <c:v>4096</c:v>
                </c:pt>
                <c:pt idx="31734">
                  <c:v>8192</c:v>
                </c:pt>
                <c:pt idx="31735">
                  <c:v>4096</c:v>
                </c:pt>
                <c:pt idx="31736">
                  <c:v>8192</c:v>
                </c:pt>
                <c:pt idx="31737">
                  <c:v>4096</c:v>
                </c:pt>
                <c:pt idx="31738">
                  <c:v>8192</c:v>
                </c:pt>
                <c:pt idx="31739">
                  <c:v>4096</c:v>
                </c:pt>
                <c:pt idx="31740">
                  <c:v>8192</c:v>
                </c:pt>
                <c:pt idx="31741">
                  <c:v>4096</c:v>
                </c:pt>
                <c:pt idx="31742">
                  <c:v>4096</c:v>
                </c:pt>
                <c:pt idx="31743">
                  <c:v>4096</c:v>
                </c:pt>
                <c:pt idx="31744">
                  <c:v>4096</c:v>
                </c:pt>
                <c:pt idx="31745">
                  <c:v>4096</c:v>
                </c:pt>
                <c:pt idx="31746">
                  <c:v>8192</c:v>
                </c:pt>
                <c:pt idx="31747">
                  <c:v>8192</c:v>
                </c:pt>
                <c:pt idx="31748">
                  <c:v>8192</c:v>
                </c:pt>
                <c:pt idx="31749">
                  <c:v>8192</c:v>
                </c:pt>
                <c:pt idx="31750">
                  <c:v>8192</c:v>
                </c:pt>
                <c:pt idx="31751">
                  <c:v>8192</c:v>
                </c:pt>
                <c:pt idx="31752">
                  <c:v>8192</c:v>
                </c:pt>
                <c:pt idx="31753">
                  <c:v>8192</c:v>
                </c:pt>
                <c:pt idx="31754">
                  <c:v>8192</c:v>
                </c:pt>
                <c:pt idx="31755">
                  <c:v>8192</c:v>
                </c:pt>
                <c:pt idx="31756">
                  <c:v>8192</c:v>
                </c:pt>
                <c:pt idx="31757">
                  <c:v>4096</c:v>
                </c:pt>
                <c:pt idx="31758">
                  <c:v>4096</c:v>
                </c:pt>
                <c:pt idx="31759">
                  <c:v>4096</c:v>
                </c:pt>
                <c:pt idx="31760">
                  <c:v>4096</c:v>
                </c:pt>
                <c:pt idx="31761">
                  <c:v>4096</c:v>
                </c:pt>
                <c:pt idx="31762">
                  <c:v>8192</c:v>
                </c:pt>
                <c:pt idx="31763">
                  <c:v>4096</c:v>
                </c:pt>
                <c:pt idx="31764">
                  <c:v>12288</c:v>
                </c:pt>
                <c:pt idx="31765">
                  <c:v>8192</c:v>
                </c:pt>
                <c:pt idx="31766">
                  <c:v>8192</c:v>
                </c:pt>
                <c:pt idx="31767">
                  <c:v>8192</c:v>
                </c:pt>
                <c:pt idx="31768">
                  <c:v>8192</c:v>
                </c:pt>
                <c:pt idx="31769">
                  <c:v>8192</c:v>
                </c:pt>
                <c:pt idx="31770">
                  <c:v>4096</c:v>
                </c:pt>
                <c:pt idx="31771">
                  <c:v>4096</c:v>
                </c:pt>
                <c:pt idx="31772">
                  <c:v>4096</c:v>
                </c:pt>
                <c:pt idx="31773">
                  <c:v>4096</c:v>
                </c:pt>
                <c:pt idx="31774">
                  <c:v>4096</c:v>
                </c:pt>
                <c:pt idx="31775">
                  <c:v>8192</c:v>
                </c:pt>
                <c:pt idx="31776">
                  <c:v>8192</c:v>
                </c:pt>
                <c:pt idx="31777">
                  <c:v>8192</c:v>
                </c:pt>
                <c:pt idx="31778">
                  <c:v>8192</c:v>
                </c:pt>
                <c:pt idx="31779">
                  <c:v>8192</c:v>
                </c:pt>
                <c:pt idx="31780">
                  <c:v>8192</c:v>
                </c:pt>
                <c:pt idx="31781">
                  <c:v>8192</c:v>
                </c:pt>
                <c:pt idx="31782">
                  <c:v>8192</c:v>
                </c:pt>
                <c:pt idx="31783">
                  <c:v>8192</c:v>
                </c:pt>
                <c:pt idx="31784">
                  <c:v>4096</c:v>
                </c:pt>
                <c:pt idx="31785">
                  <c:v>8192</c:v>
                </c:pt>
                <c:pt idx="31786">
                  <c:v>12288</c:v>
                </c:pt>
                <c:pt idx="31787">
                  <c:v>12288</c:v>
                </c:pt>
                <c:pt idx="31788">
                  <c:v>12288</c:v>
                </c:pt>
                <c:pt idx="31789">
                  <c:v>12288</c:v>
                </c:pt>
                <c:pt idx="31790">
                  <c:v>8192</c:v>
                </c:pt>
                <c:pt idx="31791">
                  <c:v>4096</c:v>
                </c:pt>
                <c:pt idx="31792">
                  <c:v>4096</c:v>
                </c:pt>
                <c:pt idx="31793">
                  <c:v>4096</c:v>
                </c:pt>
                <c:pt idx="31794">
                  <c:v>4096</c:v>
                </c:pt>
                <c:pt idx="31795">
                  <c:v>12288</c:v>
                </c:pt>
                <c:pt idx="31796">
                  <c:v>12288</c:v>
                </c:pt>
                <c:pt idx="31797">
                  <c:v>12288</c:v>
                </c:pt>
                <c:pt idx="31798">
                  <c:v>12288</c:v>
                </c:pt>
                <c:pt idx="31799">
                  <c:v>12288</c:v>
                </c:pt>
                <c:pt idx="31800">
                  <c:v>12288</c:v>
                </c:pt>
                <c:pt idx="31801">
                  <c:v>12288</c:v>
                </c:pt>
                <c:pt idx="31802">
                  <c:v>12288</c:v>
                </c:pt>
                <c:pt idx="31803">
                  <c:v>12288</c:v>
                </c:pt>
                <c:pt idx="31804">
                  <c:v>4096</c:v>
                </c:pt>
                <c:pt idx="31805">
                  <c:v>8192</c:v>
                </c:pt>
                <c:pt idx="31806">
                  <c:v>8192</c:v>
                </c:pt>
                <c:pt idx="31807">
                  <c:v>8192</c:v>
                </c:pt>
                <c:pt idx="31808">
                  <c:v>8192</c:v>
                </c:pt>
                <c:pt idx="31809">
                  <c:v>8192</c:v>
                </c:pt>
                <c:pt idx="31810">
                  <c:v>8192</c:v>
                </c:pt>
                <c:pt idx="31811">
                  <c:v>8192</c:v>
                </c:pt>
                <c:pt idx="31812">
                  <c:v>8192</c:v>
                </c:pt>
                <c:pt idx="31813">
                  <c:v>4096</c:v>
                </c:pt>
                <c:pt idx="31814">
                  <c:v>4096</c:v>
                </c:pt>
                <c:pt idx="31815">
                  <c:v>8192</c:v>
                </c:pt>
                <c:pt idx="31816">
                  <c:v>4096</c:v>
                </c:pt>
                <c:pt idx="31817">
                  <c:v>8192</c:v>
                </c:pt>
                <c:pt idx="31818">
                  <c:v>4096</c:v>
                </c:pt>
                <c:pt idx="31819">
                  <c:v>8192</c:v>
                </c:pt>
                <c:pt idx="31820">
                  <c:v>8192</c:v>
                </c:pt>
                <c:pt idx="31821">
                  <c:v>12288</c:v>
                </c:pt>
                <c:pt idx="31822">
                  <c:v>12288</c:v>
                </c:pt>
                <c:pt idx="31823">
                  <c:v>12288</c:v>
                </c:pt>
                <c:pt idx="31824">
                  <c:v>12288</c:v>
                </c:pt>
                <c:pt idx="31825">
                  <c:v>12288</c:v>
                </c:pt>
                <c:pt idx="31826">
                  <c:v>12288</c:v>
                </c:pt>
                <c:pt idx="31827">
                  <c:v>8192</c:v>
                </c:pt>
                <c:pt idx="31828">
                  <c:v>8192</c:v>
                </c:pt>
                <c:pt idx="31829">
                  <c:v>8192</c:v>
                </c:pt>
                <c:pt idx="31830">
                  <c:v>8192</c:v>
                </c:pt>
                <c:pt idx="31831">
                  <c:v>8192</c:v>
                </c:pt>
                <c:pt idx="31832">
                  <c:v>8192</c:v>
                </c:pt>
                <c:pt idx="31833">
                  <c:v>8192</c:v>
                </c:pt>
                <c:pt idx="31834">
                  <c:v>8192</c:v>
                </c:pt>
                <c:pt idx="31835">
                  <c:v>8192</c:v>
                </c:pt>
                <c:pt idx="31836">
                  <c:v>8192</c:v>
                </c:pt>
                <c:pt idx="31837">
                  <c:v>4096</c:v>
                </c:pt>
                <c:pt idx="31838">
                  <c:v>12288</c:v>
                </c:pt>
                <c:pt idx="31839">
                  <c:v>12288</c:v>
                </c:pt>
                <c:pt idx="31840">
                  <c:v>12288</c:v>
                </c:pt>
                <c:pt idx="31841">
                  <c:v>12288</c:v>
                </c:pt>
                <c:pt idx="31842">
                  <c:v>8192</c:v>
                </c:pt>
                <c:pt idx="31843">
                  <c:v>8192</c:v>
                </c:pt>
                <c:pt idx="31844">
                  <c:v>8192</c:v>
                </c:pt>
                <c:pt idx="31845">
                  <c:v>4096</c:v>
                </c:pt>
                <c:pt idx="31846">
                  <c:v>8192</c:v>
                </c:pt>
                <c:pt idx="31847">
                  <c:v>8192</c:v>
                </c:pt>
                <c:pt idx="31848">
                  <c:v>4096</c:v>
                </c:pt>
                <c:pt idx="31849">
                  <c:v>8192</c:v>
                </c:pt>
                <c:pt idx="31850">
                  <c:v>8192</c:v>
                </c:pt>
                <c:pt idx="31851">
                  <c:v>8192</c:v>
                </c:pt>
                <c:pt idx="31852">
                  <c:v>4096</c:v>
                </c:pt>
                <c:pt idx="31853">
                  <c:v>8192</c:v>
                </c:pt>
                <c:pt idx="31854">
                  <c:v>4096</c:v>
                </c:pt>
                <c:pt idx="31855">
                  <c:v>8192</c:v>
                </c:pt>
                <c:pt idx="31856">
                  <c:v>8192</c:v>
                </c:pt>
                <c:pt idx="31857">
                  <c:v>8192</c:v>
                </c:pt>
                <c:pt idx="31858">
                  <c:v>8192</c:v>
                </c:pt>
                <c:pt idx="31859">
                  <c:v>8192</c:v>
                </c:pt>
                <c:pt idx="31860">
                  <c:v>8192</c:v>
                </c:pt>
                <c:pt idx="31861">
                  <c:v>8192</c:v>
                </c:pt>
                <c:pt idx="31862">
                  <c:v>8192</c:v>
                </c:pt>
                <c:pt idx="31863">
                  <c:v>8192</c:v>
                </c:pt>
                <c:pt idx="31864">
                  <c:v>8192</c:v>
                </c:pt>
                <c:pt idx="31865">
                  <c:v>8192</c:v>
                </c:pt>
                <c:pt idx="31866">
                  <c:v>8192</c:v>
                </c:pt>
                <c:pt idx="31867">
                  <c:v>8192</c:v>
                </c:pt>
                <c:pt idx="31868">
                  <c:v>8192</c:v>
                </c:pt>
                <c:pt idx="31869">
                  <c:v>8192</c:v>
                </c:pt>
                <c:pt idx="31870">
                  <c:v>8192</c:v>
                </c:pt>
                <c:pt idx="31871">
                  <c:v>12288</c:v>
                </c:pt>
                <c:pt idx="31872">
                  <c:v>4096</c:v>
                </c:pt>
                <c:pt idx="31873">
                  <c:v>4096</c:v>
                </c:pt>
                <c:pt idx="31874">
                  <c:v>4096</c:v>
                </c:pt>
                <c:pt idx="31875">
                  <c:v>8192</c:v>
                </c:pt>
                <c:pt idx="31876">
                  <c:v>4096</c:v>
                </c:pt>
                <c:pt idx="31877">
                  <c:v>8192</c:v>
                </c:pt>
                <c:pt idx="31878">
                  <c:v>8192</c:v>
                </c:pt>
                <c:pt idx="31879">
                  <c:v>12288</c:v>
                </c:pt>
                <c:pt idx="31880">
                  <c:v>8192</c:v>
                </c:pt>
                <c:pt idx="31881">
                  <c:v>8192</c:v>
                </c:pt>
                <c:pt idx="31882">
                  <c:v>12288</c:v>
                </c:pt>
                <c:pt idx="31883">
                  <c:v>12288</c:v>
                </c:pt>
                <c:pt idx="31884">
                  <c:v>12288</c:v>
                </c:pt>
                <c:pt idx="31885">
                  <c:v>12288</c:v>
                </c:pt>
                <c:pt idx="31886">
                  <c:v>4096</c:v>
                </c:pt>
                <c:pt idx="31887">
                  <c:v>4096</c:v>
                </c:pt>
                <c:pt idx="31888">
                  <c:v>12288</c:v>
                </c:pt>
                <c:pt idx="31889">
                  <c:v>12288</c:v>
                </c:pt>
                <c:pt idx="31890">
                  <c:v>12288</c:v>
                </c:pt>
                <c:pt idx="31891">
                  <c:v>8192</c:v>
                </c:pt>
                <c:pt idx="31892">
                  <c:v>8192</c:v>
                </c:pt>
                <c:pt idx="31893">
                  <c:v>12288</c:v>
                </c:pt>
                <c:pt idx="31894">
                  <c:v>8192</c:v>
                </c:pt>
                <c:pt idx="31895">
                  <c:v>8192</c:v>
                </c:pt>
                <c:pt idx="31896">
                  <c:v>8192</c:v>
                </c:pt>
                <c:pt idx="31897">
                  <c:v>8192</c:v>
                </c:pt>
                <c:pt idx="31898">
                  <c:v>8192</c:v>
                </c:pt>
                <c:pt idx="31899">
                  <c:v>8192</c:v>
                </c:pt>
                <c:pt idx="31900">
                  <c:v>8192</c:v>
                </c:pt>
                <c:pt idx="31901">
                  <c:v>8192</c:v>
                </c:pt>
                <c:pt idx="31902">
                  <c:v>8192</c:v>
                </c:pt>
                <c:pt idx="31903">
                  <c:v>8192</c:v>
                </c:pt>
                <c:pt idx="31904">
                  <c:v>8192</c:v>
                </c:pt>
                <c:pt idx="31905">
                  <c:v>8192</c:v>
                </c:pt>
                <c:pt idx="31906">
                  <c:v>8192</c:v>
                </c:pt>
                <c:pt idx="31907">
                  <c:v>8192</c:v>
                </c:pt>
                <c:pt idx="31908">
                  <c:v>8192</c:v>
                </c:pt>
                <c:pt idx="31909">
                  <c:v>8192</c:v>
                </c:pt>
                <c:pt idx="31910">
                  <c:v>12288</c:v>
                </c:pt>
                <c:pt idx="31911">
                  <c:v>4096</c:v>
                </c:pt>
                <c:pt idx="31912">
                  <c:v>4096</c:v>
                </c:pt>
                <c:pt idx="31913">
                  <c:v>4096</c:v>
                </c:pt>
                <c:pt idx="31914">
                  <c:v>4096</c:v>
                </c:pt>
                <c:pt idx="31915">
                  <c:v>4096</c:v>
                </c:pt>
                <c:pt idx="31916">
                  <c:v>4096</c:v>
                </c:pt>
                <c:pt idx="31917">
                  <c:v>4096</c:v>
                </c:pt>
                <c:pt idx="31918">
                  <c:v>4096</c:v>
                </c:pt>
                <c:pt idx="31919">
                  <c:v>8192</c:v>
                </c:pt>
                <c:pt idx="31920">
                  <c:v>8192</c:v>
                </c:pt>
                <c:pt idx="31921">
                  <c:v>8192</c:v>
                </c:pt>
                <c:pt idx="31922">
                  <c:v>8192</c:v>
                </c:pt>
                <c:pt idx="31923">
                  <c:v>8192</c:v>
                </c:pt>
                <c:pt idx="31924">
                  <c:v>8192</c:v>
                </c:pt>
                <c:pt idx="31925">
                  <c:v>4096</c:v>
                </c:pt>
                <c:pt idx="31926">
                  <c:v>4096</c:v>
                </c:pt>
                <c:pt idx="31927">
                  <c:v>8192</c:v>
                </c:pt>
                <c:pt idx="31928">
                  <c:v>8192</c:v>
                </c:pt>
                <c:pt idx="31929">
                  <c:v>4096</c:v>
                </c:pt>
                <c:pt idx="31930">
                  <c:v>4096</c:v>
                </c:pt>
                <c:pt idx="31931">
                  <c:v>8192</c:v>
                </c:pt>
                <c:pt idx="31932">
                  <c:v>8192</c:v>
                </c:pt>
                <c:pt idx="31933">
                  <c:v>8192</c:v>
                </c:pt>
                <c:pt idx="31934">
                  <c:v>8192</c:v>
                </c:pt>
                <c:pt idx="31935">
                  <c:v>8192</c:v>
                </c:pt>
                <c:pt idx="31936">
                  <c:v>8192</c:v>
                </c:pt>
                <c:pt idx="31937">
                  <c:v>12288</c:v>
                </c:pt>
                <c:pt idx="31938">
                  <c:v>8192</c:v>
                </c:pt>
                <c:pt idx="31939">
                  <c:v>4096</c:v>
                </c:pt>
                <c:pt idx="31940">
                  <c:v>8192</c:v>
                </c:pt>
                <c:pt idx="31941">
                  <c:v>8192</c:v>
                </c:pt>
                <c:pt idx="31942">
                  <c:v>4096</c:v>
                </c:pt>
                <c:pt idx="31943">
                  <c:v>4096</c:v>
                </c:pt>
                <c:pt idx="31944">
                  <c:v>4096</c:v>
                </c:pt>
                <c:pt idx="31945">
                  <c:v>4096</c:v>
                </c:pt>
                <c:pt idx="31946">
                  <c:v>8192</c:v>
                </c:pt>
                <c:pt idx="31947">
                  <c:v>8192</c:v>
                </c:pt>
                <c:pt idx="31948">
                  <c:v>8192</c:v>
                </c:pt>
                <c:pt idx="31949">
                  <c:v>8192</c:v>
                </c:pt>
                <c:pt idx="31950">
                  <c:v>8192</c:v>
                </c:pt>
                <c:pt idx="31951">
                  <c:v>8192</c:v>
                </c:pt>
                <c:pt idx="31952">
                  <c:v>8192</c:v>
                </c:pt>
                <c:pt idx="31953">
                  <c:v>8192</c:v>
                </c:pt>
                <c:pt idx="31954">
                  <c:v>4096</c:v>
                </c:pt>
                <c:pt idx="31955">
                  <c:v>4096</c:v>
                </c:pt>
                <c:pt idx="31956">
                  <c:v>8192</c:v>
                </c:pt>
                <c:pt idx="31957">
                  <c:v>8192</c:v>
                </c:pt>
                <c:pt idx="31958">
                  <c:v>8192</c:v>
                </c:pt>
                <c:pt idx="31959">
                  <c:v>8192</c:v>
                </c:pt>
                <c:pt idx="31960">
                  <c:v>16384</c:v>
                </c:pt>
                <c:pt idx="31961">
                  <c:v>16384</c:v>
                </c:pt>
                <c:pt idx="31962">
                  <c:v>4096</c:v>
                </c:pt>
                <c:pt idx="31963">
                  <c:v>8192</c:v>
                </c:pt>
                <c:pt idx="31964">
                  <c:v>4096</c:v>
                </c:pt>
                <c:pt idx="31965">
                  <c:v>8192</c:v>
                </c:pt>
                <c:pt idx="31966">
                  <c:v>16384</c:v>
                </c:pt>
                <c:pt idx="31967">
                  <c:v>4096</c:v>
                </c:pt>
                <c:pt idx="31968">
                  <c:v>8192</c:v>
                </c:pt>
                <c:pt idx="31969">
                  <c:v>16384</c:v>
                </c:pt>
                <c:pt idx="31970">
                  <c:v>4096</c:v>
                </c:pt>
                <c:pt idx="31971">
                  <c:v>4096</c:v>
                </c:pt>
                <c:pt idx="31972">
                  <c:v>4096</c:v>
                </c:pt>
                <c:pt idx="31973">
                  <c:v>4096</c:v>
                </c:pt>
                <c:pt idx="31974">
                  <c:v>4096</c:v>
                </c:pt>
                <c:pt idx="31975">
                  <c:v>4096</c:v>
                </c:pt>
                <c:pt idx="31976">
                  <c:v>8192</c:v>
                </c:pt>
                <c:pt idx="31977">
                  <c:v>8192</c:v>
                </c:pt>
                <c:pt idx="31978">
                  <c:v>12288</c:v>
                </c:pt>
                <c:pt idx="31979">
                  <c:v>12288</c:v>
                </c:pt>
                <c:pt idx="31980">
                  <c:v>12288</c:v>
                </c:pt>
                <c:pt idx="31981">
                  <c:v>12288</c:v>
                </c:pt>
                <c:pt idx="31982">
                  <c:v>8192</c:v>
                </c:pt>
                <c:pt idx="31983">
                  <c:v>4096</c:v>
                </c:pt>
                <c:pt idx="31984">
                  <c:v>12288</c:v>
                </c:pt>
                <c:pt idx="31985">
                  <c:v>8192</c:v>
                </c:pt>
                <c:pt idx="31986">
                  <c:v>8192</c:v>
                </c:pt>
                <c:pt idx="31987">
                  <c:v>8192</c:v>
                </c:pt>
                <c:pt idx="31988">
                  <c:v>8192</c:v>
                </c:pt>
                <c:pt idx="31989">
                  <c:v>4096</c:v>
                </c:pt>
                <c:pt idx="31990">
                  <c:v>4096</c:v>
                </c:pt>
                <c:pt idx="31991">
                  <c:v>4096</c:v>
                </c:pt>
                <c:pt idx="31992">
                  <c:v>4096</c:v>
                </c:pt>
                <c:pt idx="31993">
                  <c:v>16384</c:v>
                </c:pt>
                <c:pt idx="31994">
                  <c:v>4096</c:v>
                </c:pt>
                <c:pt idx="31995">
                  <c:v>4096</c:v>
                </c:pt>
                <c:pt idx="31996">
                  <c:v>4096</c:v>
                </c:pt>
                <c:pt idx="31997">
                  <c:v>4096</c:v>
                </c:pt>
                <c:pt idx="31998">
                  <c:v>8192</c:v>
                </c:pt>
                <c:pt idx="31999">
                  <c:v>8192</c:v>
                </c:pt>
                <c:pt idx="32000">
                  <c:v>8192</c:v>
                </c:pt>
                <c:pt idx="32001">
                  <c:v>8192</c:v>
                </c:pt>
                <c:pt idx="32002">
                  <c:v>4096</c:v>
                </c:pt>
                <c:pt idx="32003">
                  <c:v>4096</c:v>
                </c:pt>
                <c:pt idx="32004">
                  <c:v>4096</c:v>
                </c:pt>
                <c:pt idx="32005">
                  <c:v>4096</c:v>
                </c:pt>
                <c:pt idx="32006">
                  <c:v>8192</c:v>
                </c:pt>
                <c:pt idx="32007">
                  <c:v>8192</c:v>
                </c:pt>
                <c:pt idx="32008">
                  <c:v>8192</c:v>
                </c:pt>
                <c:pt idx="32009">
                  <c:v>8192</c:v>
                </c:pt>
                <c:pt idx="32010">
                  <c:v>8192</c:v>
                </c:pt>
                <c:pt idx="32011">
                  <c:v>8192</c:v>
                </c:pt>
                <c:pt idx="32012">
                  <c:v>8192</c:v>
                </c:pt>
                <c:pt idx="32013">
                  <c:v>8192</c:v>
                </c:pt>
                <c:pt idx="32014">
                  <c:v>4096</c:v>
                </c:pt>
                <c:pt idx="32015">
                  <c:v>4096</c:v>
                </c:pt>
                <c:pt idx="32016">
                  <c:v>8192</c:v>
                </c:pt>
                <c:pt idx="32017">
                  <c:v>4096</c:v>
                </c:pt>
                <c:pt idx="32018">
                  <c:v>8192</c:v>
                </c:pt>
                <c:pt idx="32019">
                  <c:v>12288</c:v>
                </c:pt>
                <c:pt idx="32020">
                  <c:v>12288</c:v>
                </c:pt>
                <c:pt idx="32021">
                  <c:v>12288</c:v>
                </c:pt>
                <c:pt idx="32022">
                  <c:v>4096</c:v>
                </c:pt>
                <c:pt idx="32023">
                  <c:v>12288</c:v>
                </c:pt>
                <c:pt idx="32024">
                  <c:v>4096</c:v>
                </c:pt>
                <c:pt idx="32025">
                  <c:v>4096</c:v>
                </c:pt>
                <c:pt idx="32026">
                  <c:v>4096</c:v>
                </c:pt>
                <c:pt idx="32027">
                  <c:v>8192</c:v>
                </c:pt>
                <c:pt idx="32028">
                  <c:v>8192</c:v>
                </c:pt>
                <c:pt idx="32029">
                  <c:v>4096</c:v>
                </c:pt>
                <c:pt idx="32030">
                  <c:v>4096</c:v>
                </c:pt>
                <c:pt idx="32031">
                  <c:v>4096</c:v>
                </c:pt>
                <c:pt idx="32032">
                  <c:v>4096</c:v>
                </c:pt>
                <c:pt idx="32033">
                  <c:v>4096</c:v>
                </c:pt>
                <c:pt idx="32034">
                  <c:v>8192</c:v>
                </c:pt>
                <c:pt idx="32035">
                  <c:v>8192</c:v>
                </c:pt>
                <c:pt idx="32036">
                  <c:v>8192</c:v>
                </c:pt>
                <c:pt idx="32037">
                  <c:v>8192</c:v>
                </c:pt>
                <c:pt idx="32038">
                  <c:v>4096</c:v>
                </c:pt>
                <c:pt idx="32039">
                  <c:v>8192</c:v>
                </c:pt>
                <c:pt idx="32040">
                  <c:v>8192</c:v>
                </c:pt>
                <c:pt idx="32041">
                  <c:v>4096</c:v>
                </c:pt>
                <c:pt idx="32042">
                  <c:v>45056</c:v>
                </c:pt>
                <c:pt idx="32043">
                  <c:v>45056</c:v>
                </c:pt>
                <c:pt idx="32044">
                  <c:v>8192</c:v>
                </c:pt>
                <c:pt idx="32045">
                  <c:v>8192</c:v>
                </c:pt>
                <c:pt idx="32046">
                  <c:v>4096</c:v>
                </c:pt>
                <c:pt idx="32047">
                  <c:v>4096</c:v>
                </c:pt>
                <c:pt idx="32048">
                  <c:v>8192</c:v>
                </c:pt>
                <c:pt idx="32049">
                  <c:v>8192</c:v>
                </c:pt>
                <c:pt idx="32050">
                  <c:v>4096</c:v>
                </c:pt>
                <c:pt idx="32051">
                  <c:v>4096</c:v>
                </c:pt>
                <c:pt idx="32052">
                  <c:v>12288</c:v>
                </c:pt>
                <c:pt idx="32053">
                  <c:v>8192</c:v>
                </c:pt>
                <c:pt idx="32054">
                  <c:v>8192</c:v>
                </c:pt>
                <c:pt idx="32055">
                  <c:v>8192</c:v>
                </c:pt>
                <c:pt idx="32056">
                  <c:v>45056</c:v>
                </c:pt>
                <c:pt idx="32057">
                  <c:v>4096</c:v>
                </c:pt>
                <c:pt idx="32058">
                  <c:v>4096</c:v>
                </c:pt>
                <c:pt idx="32059">
                  <c:v>8192</c:v>
                </c:pt>
                <c:pt idx="32060">
                  <c:v>8192</c:v>
                </c:pt>
                <c:pt idx="32061">
                  <c:v>45056</c:v>
                </c:pt>
                <c:pt idx="32062">
                  <c:v>4096</c:v>
                </c:pt>
                <c:pt idx="32063">
                  <c:v>8192</c:v>
                </c:pt>
                <c:pt idx="32064">
                  <c:v>4096</c:v>
                </c:pt>
                <c:pt idx="32065">
                  <c:v>8192</c:v>
                </c:pt>
                <c:pt idx="32066">
                  <c:v>8192</c:v>
                </c:pt>
                <c:pt idx="32067">
                  <c:v>8192</c:v>
                </c:pt>
                <c:pt idx="32068">
                  <c:v>8192</c:v>
                </c:pt>
                <c:pt idx="32069">
                  <c:v>8192</c:v>
                </c:pt>
                <c:pt idx="32070">
                  <c:v>8192</c:v>
                </c:pt>
                <c:pt idx="32071">
                  <c:v>8192</c:v>
                </c:pt>
                <c:pt idx="32072">
                  <c:v>8192</c:v>
                </c:pt>
                <c:pt idx="32073">
                  <c:v>8192</c:v>
                </c:pt>
                <c:pt idx="32074">
                  <c:v>8192</c:v>
                </c:pt>
                <c:pt idx="32075">
                  <c:v>8192</c:v>
                </c:pt>
                <c:pt idx="32076">
                  <c:v>8192</c:v>
                </c:pt>
                <c:pt idx="32077">
                  <c:v>8192</c:v>
                </c:pt>
                <c:pt idx="32078">
                  <c:v>8192</c:v>
                </c:pt>
                <c:pt idx="32079">
                  <c:v>8192</c:v>
                </c:pt>
                <c:pt idx="32080">
                  <c:v>8192</c:v>
                </c:pt>
                <c:pt idx="32081">
                  <c:v>8192</c:v>
                </c:pt>
                <c:pt idx="32082">
                  <c:v>8192</c:v>
                </c:pt>
                <c:pt idx="32083">
                  <c:v>8192</c:v>
                </c:pt>
                <c:pt idx="32084">
                  <c:v>4096</c:v>
                </c:pt>
                <c:pt idx="32085">
                  <c:v>8192</c:v>
                </c:pt>
                <c:pt idx="32086">
                  <c:v>45056</c:v>
                </c:pt>
                <c:pt idx="32087">
                  <c:v>8192</c:v>
                </c:pt>
                <c:pt idx="32088">
                  <c:v>4096</c:v>
                </c:pt>
                <c:pt idx="32089">
                  <c:v>8192</c:v>
                </c:pt>
                <c:pt idx="32090">
                  <c:v>8192</c:v>
                </c:pt>
                <c:pt idx="32091">
                  <c:v>8192</c:v>
                </c:pt>
                <c:pt idx="32092">
                  <c:v>8192</c:v>
                </c:pt>
                <c:pt idx="32093">
                  <c:v>8192</c:v>
                </c:pt>
                <c:pt idx="32094">
                  <c:v>8192</c:v>
                </c:pt>
                <c:pt idx="32095">
                  <c:v>8192</c:v>
                </c:pt>
                <c:pt idx="32096">
                  <c:v>8192</c:v>
                </c:pt>
                <c:pt idx="32097">
                  <c:v>8192</c:v>
                </c:pt>
                <c:pt idx="32098">
                  <c:v>8192</c:v>
                </c:pt>
                <c:pt idx="32099">
                  <c:v>8192</c:v>
                </c:pt>
                <c:pt idx="32100">
                  <c:v>8192</c:v>
                </c:pt>
                <c:pt idx="32101">
                  <c:v>8192</c:v>
                </c:pt>
                <c:pt idx="32102">
                  <c:v>8192</c:v>
                </c:pt>
                <c:pt idx="32103">
                  <c:v>8192</c:v>
                </c:pt>
                <c:pt idx="32104">
                  <c:v>4096</c:v>
                </c:pt>
                <c:pt idx="32105">
                  <c:v>4096</c:v>
                </c:pt>
                <c:pt idx="32106">
                  <c:v>4096</c:v>
                </c:pt>
                <c:pt idx="32107">
                  <c:v>4096</c:v>
                </c:pt>
                <c:pt idx="32108">
                  <c:v>4096</c:v>
                </c:pt>
                <c:pt idx="32109">
                  <c:v>4096</c:v>
                </c:pt>
                <c:pt idx="32110">
                  <c:v>4096</c:v>
                </c:pt>
                <c:pt idx="32111">
                  <c:v>4096</c:v>
                </c:pt>
                <c:pt idx="32112">
                  <c:v>8192</c:v>
                </c:pt>
                <c:pt idx="32113">
                  <c:v>8192</c:v>
                </c:pt>
                <c:pt idx="32114">
                  <c:v>8192</c:v>
                </c:pt>
                <c:pt idx="32115">
                  <c:v>8192</c:v>
                </c:pt>
                <c:pt idx="32116">
                  <c:v>8192</c:v>
                </c:pt>
                <c:pt idx="32117">
                  <c:v>8192</c:v>
                </c:pt>
                <c:pt idx="32118">
                  <c:v>8192</c:v>
                </c:pt>
                <c:pt idx="32119">
                  <c:v>8192</c:v>
                </c:pt>
                <c:pt idx="32120">
                  <c:v>8192</c:v>
                </c:pt>
                <c:pt idx="32121">
                  <c:v>8192</c:v>
                </c:pt>
                <c:pt idx="32122">
                  <c:v>8192</c:v>
                </c:pt>
                <c:pt idx="32123">
                  <c:v>8192</c:v>
                </c:pt>
                <c:pt idx="32124">
                  <c:v>8192</c:v>
                </c:pt>
                <c:pt idx="32125">
                  <c:v>4096</c:v>
                </c:pt>
                <c:pt idx="32126">
                  <c:v>8192</c:v>
                </c:pt>
                <c:pt idx="32127">
                  <c:v>8192</c:v>
                </c:pt>
                <c:pt idx="32128">
                  <c:v>8192</c:v>
                </c:pt>
                <c:pt idx="32129">
                  <c:v>8192</c:v>
                </c:pt>
                <c:pt idx="32130">
                  <c:v>8192</c:v>
                </c:pt>
                <c:pt idx="32131">
                  <c:v>8192</c:v>
                </c:pt>
                <c:pt idx="32132">
                  <c:v>4096</c:v>
                </c:pt>
                <c:pt idx="32133">
                  <c:v>8192</c:v>
                </c:pt>
                <c:pt idx="32134">
                  <c:v>8192</c:v>
                </c:pt>
                <c:pt idx="32135">
                  <c:v>8192</c:v>
                </c:pt>
                <c:pt idx="32136">
                  <c:v>8192</c:v>
                </c:pt>
                <c:pt idx="32137">
                  <c:v>8192</c:v>
                </c:pt>
                <c:pt idx="32138">
                  <c:v>4096</c:v>
                </c:pt>
                <c:pt idx="32139">
                  <c:v>4096</c:v>
                </c:pt>
                <c:pt idx="32140">
                  <c:v>4096</c:v>
                </c:pt>
                <c:pt idx="32141">
                  <c:v>4096</c:v>
                </c:pt>
                <c:pt idx="32142">
                  <c:v>8192</c:v>
                </c:pt>
                <c:pt idx="32143">
                  <c:v>8192</c:v>
                </c:pt>
                <c:pt idx="32144">
                  <c:v>8192</c:v>
                </c:pt>
                <c:pt idx="32145">
                  <c:v>8192</c:v>
                </c:pt>
                <c:pt idx="32146">
                  <c:v>8192</c:v>
                </c:pt>
                <c:pt idx="32147">
                  <c:v>8192</c:v>
                </c:pt>
                <c:pt idx="32148">
                  <c:v>8192</c:v>
                </c:pt>
                <c:pt idx="32149">
                  <c:v>8192</c:v>
                </c:pt>
                <c:pt idx="32150">
                  <c:v>8192</c:v>
                </c:pt>
                <c:pt idx="32151">
                  <c:v>8192</c:v>
                </c:pt>
                <c:pt idx="32152">
                  <c:v>8192</c:v>
                </c:pt>
                <c:pt idx="32153">
                  <c:v>8192</c:v>
                </c:pt>
                <c:pt idx="32154">
                  <c:v>8192</c:v>
                </c:pt>
                <c:pt idx="32155">
                  <c:v>8192</c:v>
                </c:pt>
                <c:pt idx="32156">
                  <c:v>4096</c:v>
                </c:pt>
                <c:pt idx="32157">
                  <c:v>4096</c:v>
                </c:pt>
                <c:pt idx="32158">
                  <c:v>4096</c:v>
                </c:pt>
                <c:pt idx="32159">
                  <c:v>4096</c:v>
                </c:pt>
                <c:pt idx="32160">
                  <c:v>4096</c:v>
                </c:pt>
                <c:pt idx="32161">
                  <c:v>8192</c:v>
                </c:pt>
                <c:pt idx="32162">
                  <c:v>8192</c:v>
                </c:pt>
                <c:pt idx="32163">
                  <c:v>8192</c:v>
                </c:pt>
                <c:pt idx="32164">
                  <c:v>12288</c:v>
                </c:pt>
                <c:pt idx="32165">
                  <c:v>8192</c:v>
                </c:pt>
                <c:pt idx="32166">
                  <c:v>12288</c:v>
                </c:pt>
                <c:pt idx="32167">
                  <c:v>12288</c:v>
                </c:pt>
                <c:pt idx="32168">
                  <c:v>12288</c:v>
                </c:pt>
                <c:pt idx="32169">
                  <c:v>8192</c:v>
                </c:pt>
                <c:pt idx="32170">
                  <c:v>8192</c:v>
                </c:pt>
                <c:pt idx="32171">
                  <c:v>8192</c:v>
                </c:pt>
                <c:pt idx="32172">
                  <c:v>8192</c:v>
                </c:pt>
                <c:pt idx="32173">
                  <c:v>8192</c:v>
                </c:pt>
                <c:pt idx="32174">
                  <c:v>8192</c:v>
                </c:pt>
                <c:pt idx="32175">
                  <c:v>8192</c:v>
                </c:pt>
                <c:pt idx="32176">
                  <c:v>8192</c:v>
                </c:pt>
                <c:pt idx="32177">
                  <c:v>8192</c:v>
                </c:pt>
                <c:pt idx="32178">
                  <c:v>8192</c:v>
                </c:pt>
                <c:pt idx="32179">
                  <c:v>8192</c:v>
                </c:pt>
                <c:pt idx="32180">
                  <c:v>8192</c:v>
                </c:pt>
                <c:pt idx="32181">
                  <c:v>8192</c:v>
                </c:pt>
                <c:pt idx="32182">
                  <c:v>4096</c:v>
                </c:pt>
                <c:pt idx="32183">
                  <c:v>4096</c:v>
                </c:pt>
                <c:pt idx="32184">
                  <c:v>4096</c:v>
                </c:pt>
                <c:pt idx="32185">
                  <c:v>8192</c:v>
                </c:pt>
                <c:pt idx="32186">
                  <c:v>4096</c:v>
                </c:pt>
                <c:pt idx="32187">
                  <c:v>8192</c:v>
                </c:pt>
                <c:pt idx="32188">
                  <c:v>4096</c:v>
                </c:pt>
                <c:pt idx="32189">
                  <c:v>8192</c:v>
                </c:pt>
                <c:pt idx="32190">
                  <c:v>8192</c:v>
                </c:pt>
                <c:pt idx="32191">
                  <c:v>8192</c:v>
                </c:pt>
                <c:pt idx="32192">
                  <c:v>8192</c:v>
                </c:pt>
                <c:pt idx="32193">
                  <c:v>8192</c:v>
                </c:pt>
                <c:pt idx="32194">
                  <c:v>8192</c:v>
                </c:pt>
                <c:pt idx="32195">
                  <c:v>12288</c:v>
                </c:pt>
                <c:pt idx="32196">
                  <c:v>8192</c:v>
                </c:pt>
                <c:pt idx="32197">
                  <c:v>8192</c:v>
                </c:pt>
                <c:pt idx="32198">
                  <c:v>4096</c:v>
                </c:pt>
                <c:pt idx="32199">
                  <c:v>8192</c:v>
                </c:pt>
                <c:pt idx="32200">
                  <c:v>8192</c:v>
                </c:pt>
                <c:pt idx="32201">
                  <c:v>8192</c:v>
                </c:pt>
                <c:pt idx="32202">
                  <c:v>8192</c:v>
                </c:pt>
                <c:pt idx="32203">
                  <c:v>8192</c:v>
                </c:pt>
                <c:pt idx="32204">
                  <c:v>8192</c:v>
                </c:pt>
                <c:pt idx="32205">
                  <c:v>8192</c:v>
                </c:pt>
                <c:pt idx="32206">
                  <c:v>12288</c:v>
                </c:pt>
                <c:pt idx="32207">
                  <c:v>12288</c:v>
                </c:pt>
                <c:pt idx="32208">
                  <c:v>12288</c:v>
                </c:pt>
                <c:pt idx="32209">
                  <c:v>12288</c:v>
                </c:pt>
                <c:pt idx="32210">
                  <c:v>4096</c:v>
                </c:pt>
                <c:pt idx="32211">
                  <c:v>4096</c:v>
                </c:pt>
                <c:pt idx="32212">
                  <c:v>4096</c:v>
                </c:pt>
                <c:pt idx="32213">
                  <c:v>4096</c:v>
                </c:pt>
                <c:pt idx="32214">
                  <c:v>8192</c:v>
                </c:pt>
                <c:pt idx="32215">
                  <c:v>8192</c:v>
                </c:pt>
                <c:pt idx="32216">
                  <c:v>8192</c:v>
                </c:pt>
                <c:pt idx="32217">
                  <c:v>8192</c:v>
                </c:pt>
                <c:pt idx="32218">
                  <c:v>8192</c:v>
                </c:pt>
                <c:pt idx="32219">
                  <c:v>8192</c:v>
                </c:pt>
                <c:pt idx="32220">
                  <c:v>8192</c:v>
                </c:pt>
                <c:pt idx="32221">
                  <c:v>8192</c:v>
                </c:pt>
                <c:pt idx="32222">
                  <c:v>8192</c:v>
                </c:pt>
                <c:pt idx="32223">
                  <c:v>8192</c:v>
                </c:pt>
                <c:pt idx="32224">
                  <c:v>8192</c:v>
                </c:pt>
                <c:pt idx="32225">
                  <c:v>8192</c:v>
                </c:pt>
                <c:pt idx="32226">
                  <c:v>4096</c:v>
                </c:pt>
                <c:pt idx="32227">
                  <c:v>8192</c:v>
                </c:pt>
                <c:pt idx="32228">
                  <c:v>8192</c:v>
                </c:pt>
                <c:pt idx="32229">
                  <c:v>8192</c:v>
                </c:pt>
                <c:pt idx="32230">
                  <c:v>8192</c:v>
                </c:pt>
                <c:pt idx="32231">
                  <c:v>8192</c:v>
                </c:pt>
                <c:pt idx="32232">
                  <c:v>8192</c:v>
                </c:pt>
                <c:pt idx="32233">
                  <c:v>8192</c:v>
                </c:pt>
                <c:pt idx="32234">
                  <c:v>8192</c:v>
                </c:pt>
                <c:pt idx="32235">
                  <c:v>8192</c:v>
                </c:pt>
                <c:pt idx="32236">
                  <c:v>8192</c:v>
                </c:pt>
                <c:pt idx="32237">
                  <c:v>8192</c:v>
                </c:pt>
                <c:pt idx="32238">
                  <c:v>8192</c:v>
                </c:pt>
                <c:pt idx="32239">
                  <c:v>8192</c:v>
                </c:pt>
                <c:pt idx="32240">
                  <c:v>12288</c:v>
                </c:pt>
                <c:pt idx="32241">
                  <c:v>8192</c:v>
                </c:pt>
                <c:pt idx="32242">
                  <c:v>8192</c:v>
                </c:pt>
                <c:pt idx="32243">
                  <c:v>8192</c:v>
                </c:pt>
                <c:pt idx="32244">
                  <c:v>8192</c:v>
                </c:pt>
                <c:pt idx="32245">
                  <c:v>8192</c:v>
                </c:pt>
                <c:pt idx="32246">
                  <c:v>8192</c:v>
                </c:pt>
                <c:pt idx="32247">
                  <c:v>8192</c:v>
                </c:pt>
                <c:pt idx="32248">
                  <c:v>8192</c:v>
                </c:pt>
                <c:pt idx="32249">
                  <c:v>8192</c:v>
                </c:pt>
                <c:pt idx="32250">
                  <c:v>8192</c:v>
                </c:pt>
                <c:pt idx="32251">
                  <c:v>8192</c:v>
                </c:pt>
                <c:pt idx="32252">
                  <c:v>8192</c:v>
                </c:pt>
                <c:pt idx="32253">
                  <c:v>8192</c:v>
                </c:pt>
                <c:pt idx="32254">
                  <c:v>8192</c:v>
                </c:pt>
                <c:pt idx="32255">
                  <c:v>8192</c:v>
                </c:pt>
                <c:pt idx="32256">
                  <c:v>8192</c:v>
                </c:pt>
                <c:pt idx="32257">
                  <c:v>8192</c:v>
                </c:pt>
                <c:pt idx="32258">
                  <c:v>8192</c:v>
                </c:pt>
                <c:pt idx="32259">
                  <c:v>8192</c:v>
                </c:pt>
                <c:pt idx="32260">
                  <c:v>8192</c:v>
                </c:pt>
                <c:pt idx="32261">
                  <c:v>8192</c:v>
                </c:pt>
                <c:pt idx="32262">
                  <c:v>8192</c:v>
                </c:pt>
                <c:pt idx="32263">
                  <c:v>8192</c:v>
                </c:pt>
                <c:pt idx="32264">
                  <c:v>8192</c:v>
                </c:pt>
                <c:pt idx="32265">
                  <c:v>8192</c:v>
                </c:pt>
                <c:pt idx="32266">
                  <c:v>8192</c:v>
                </c:pt>
                <c:pt idx="32267">
                  <c:v>8192</c:v>
                </c:pt>
                <c:pt idx="32268">
                  <c:v>8192</c:v>
                </c:pt>
                <c:pt idx="32269">
                  <c:v>4096</c:v>
                </c:pt>
                <c:pt idx="32270">
                  <c:v>4096</c:v>
                </c:pt>
                <c:pt idx="32271">
                  <c:v>4096</c:v>
                </c:pt>
                <c:pt idx="32272">
                  <c:v>4096</c:v>
                </c:pt>
                <c:pt idx="32273">
                  <c:v>8192</c:v>
                </c:pt>
                <c:pt idx="32274">
                  <c:v>8192</c:v>
                </c:pt>
                <c:pt idx="32275">
                  <c:v>8192</c:v>
                </c:pt>
                <c:pt idx="32276">
                  <c:v>8192</c:v>
                </c:pt>
                <c:pt idx="32277">
                  <c:v>8192</c:v>
                </c:pt>
                <c:pt idx="32278">
                  <c:v>8192</c:v>
                </c:pt>
                <c:pt idx="32279">
                  <c:v>8192</c:v>
                </c:pt>
                <c:pt idx="32280">
                  <c:v>4096</c:v>
                </c:pt>
                <c:pt idx="32281">
                  <c:v>8192</c:v>
                </c:pt>
                <c:pt idx="32282">
                  <c:v>8192</c:v>
                </c:pt>
                <c:pt idx="32283">
                  <c:v>8192</c:v>
                </c:pt>
                <c:pt idx="32284">
                  <c:v>8192</c:v>
                </c:pt>
                <c:pt idx="32285">
                  <c:v>8192</c:v>
                </c:pt>
                <c:pt idx="32286">
                  <c:v>8192</c:v>
                </c:pt>
                <c:pt idx="32287">
                  <c:v>8192</c:v>
                </c:pt>
                <c:pt idx="32288">
                  <c:v>8192</c:v>
                </c:pt>
                <c:pt idx="32289">
                  <c:v>8192</c:v>
                </c:pt>
                <c:pt idx="32290">
                  <c:v>8192</c:v>
                </c:pt>
                <c:pt idx="32291">
                  <c:v>8192</c:v>
                </c:pt>
                <c:pt idx="32292">
                  <c:v>8192</c:v>
                </c:pt>
                <c:pt idx="32293">
                  <c:v>8192</c:v>
                </c:pt>
                <c:pt idx="32294">
                  <c:v>8192</c:v>
                </c:pt>
                <c:pt idx="32295">
                  <c:v>8192</c:v>
                </c:pt>
                <c:pt idx="32296">
                  <c:v>8192</c:v>
                </c:pt>
                <c:pt idx="32297">
                  <c:v>8192</c:v>
                </c:pt>
                <c:pt idx="32298">
                  <c:v>8192</c:v>
                </c:pt>
                <c:pt idx="32299">
                  <c:v>8192</c:v>
                </c:pt>
                <c:pt idx="32300">
                  <c:v>8192</c:v>
                </c:pt>
                <c:pt idx="32301">
                  <c:v>8192</c:v>
                </c:pt>
                <c:pt idx="32302">
                  <c:v>8192</c:v>
                </c:pt>
                <c:pt idx="32303">
                  <c:v>8192</c:v>
                </c:pt>
                <c:pt idx="32304">
                  <c:v>8192</c:v>
                </c:pt>
                <c:pt idx="32305">
                  <c:v>8192</c:v>
                </c:pt>
                <c:pt idx="32306">
                  <c:v>8192</c:v>
                </c:pt>
                <c:pt idx="32307">
                  <c:v>8192</c:v>
                </c:pt>
                <c:pt idx="32308">
                  <c:v>4096</c:v>
                </c:pt>
                <c:pt idx="32309">
                  <c:v>4096</c:v>
                </c:pt>
                <c:pt idx="32310">
                  <c:v>4096</c:v>
                </c:pt>
                <c:pt idx="32311">
                  <c:v>4096</c:v>
                </c:pt>
                <c:pt idx="32312">
                  <c:v>4096</c:v>
                </c:pt>
                <c:pt idx="32313">
                  <c:v>4096</c:v>
                </c:pt>
                <c:pt idx="32314">
                  <c:v>4096</c:v>
                </c:pt>
                <c:pt idx="32315">
                  <c:v>4096</c:v>
                </c:pt>
                <c:pt idx="32316">
                  <c:v>12288</c:v>
                </c:pt>
                <c:pt idx="32317">
                  <c:v>12288</c:v>
                </c:pt>
                <c:pt idx="32318">
                  <c:v>12288</c:v>
                </c:pt>
                <c:pt idx="32319">
                  <c:v>12288</c:v>
                </c:pt>
                <c:pt idx="32320">
                  <c:v>8192</c:v>
                </c:pt>
                <c:pt idx="32321">
                  <c:v>8192</c:v>
                </c:pt>
                <c:pt idx="32322">
                  <c:v>8192</c:v>
                </c:pt>
                <c:pt idx="32323">
                  <c:v>8192</c:v>
                </c:pt>
                <c:pt idx="32324">
                  <c:v>8192</c:v>
                </c:pt>
                <c:pt idx="32325">
                  <c:v>8192</c:v>
                </c:pt>
                <c:pt idx="32326">
                  <c:v>4096</c:v>
                </c:pt>
                <c:pt idx="32327">
                  <c:v>4096</c:v>
                </c:pt>
                <c:pt idx="32328">
                  <c:v>4096</c:v>
                </c:pt>
                <c:pt idx="32329">
                  <c:v>4096</c:v>
                </c:pt>
                <c:pt idx="32330">
                  <c:v>4096</c:v>
                </c:pt>
                <c:pt idx="32331">
                  <c:v>8192</c:v>
                </c:pt>
                <c:pt idx="32332">
                  <c:v>4096</c:v>
                </c:pt>
                <c:pt idx="32333">
                  <c:v>4096</c:v>
                </c:pt>
                <c:pt idx="32334">
                  <c:v>8192</c:v>
                </c:pt>
                <c:pt idx="32335">
                  <c:v>8192</c:v>
                </c:pt>
                <c:pt idx="32336">
                  <c:v>4096</c:v>
                </c:pt>
                <c:pt idx="32337">
                  <c:v>8192</c:v>
                </c:pt>
                <c:pt idx="32338">
                  <c:v>8192</c:v>
                </c:pt>
                <c:pt idx="32339">
                  <c:v>4096</c:v>
                </c:pt>
                <c:pt idx="32340">
                  <c:v>12288</c:v>
                </c:pt>
                <c:pt idx="32341">
                  <c:v>4096</c:v>
                </c:pt>
                <c:pt idx="32342">
                  <c:v>8192</c:v>
                </c:pt>
                <c:pt idx="32343">
                  <c:v>8192</c:v>
                </c:pt>
                <c:pt idx="32344">
                  <c:v>4096</c:v>
                </c:pt>
                <c:pt idx="32345">
                  <c:v>8192</c:v>
                </c:pt>
                <c:pt idx="32346">
                  <c:v>4096</c:v>
                </c:pt>
                <c:pt idx="32347">
                  <c:v>8192</c:v>
                </c:pt>
                <c:pt idx="32348">
                  <c:v>4096</c:v>
                </c:pt>
                <c:pt idx="32349">
                  <c:v>8192</c:v>
                </c:pt>
                <c:pt idx="32350">
                  <c:v>4096</c:v>
                </c:pt>
                <c:pt idx="32351">
                  <c:v>4096</c:v>
                </c:pt>
                <c:pt idx="32352">
                  <c:v>4096</c:v>
                </c:pt>
                <c:pt idx="32353">
                  <c:v>4096</c:v>
                </c:pt>
                <c:pt idx="32354">
                  <c:v>4096</c:v>
                </c:pt>
                <c:pt idx="32355">
                  <c:v>4096</c:v>
                </c:pt>
                <c:pt idx="32356">
                  <c:v>8192</c:v>
                </c:pt>
                <c:pt idx="32357">
                  <c:v>4096</c:v>
                </c:pt>
                <c:pt idx="32358">
                  <c:v>8192</c:v>
                </c:pt>
                <c:pt idx="32359">
                  <c:v>8192</c:v>
                </c:pt>
                <c:pt idx="32360">
                  <c:v>8192</c:v>
                </c:pt>
                <c:pt idx="32361">
                  <c:v>4096</c:v>
                </c:pt>
                <c:pt idx="32362">
                  <c:v>8192</c:v>
                </c:pt>
                <c:pt idx="32363">
                  <c:v>8192</c:v>
                </c:pt>
                <c:pt idx="32364">
                  <c:v>8192</c:v>
                </c:pt>
                <c:pt idx="32365">
                  <c:v>8192</c:v>
                </c:pt>
                <c:pt idx="32366">
                  <c:v>8192</c:v>
                </c:pt>
                <c:pt idx="32367">
                  <c:v>8192</c:v>
                </c:pt>
                <c:pt idx="32368">
                  <c:v>8192</c:v>
                </c:pt>
                <c:pt idx="32369">
                  <c:v>4096</c:v>
                </c:pt>
                <c:pt idx="32370">
                  <c:v>8192</c:v>
                </c:pt>
                <c:pt idx="32371">
                  <c:v>8192</c:v>
                </c:pt>
                <c:pt idx="32372">
                  <c:v>8192</c:v>
                </c:pt>
                <c:pt idx="32373">
                  <c:v>8192</c:v>
                </c:pt>
                <c:pt idx="32374">
                  <c:v>4096</c:v>
                </c:pt>
                <c:pt idx="32375">
                  <c:v>4096</c:v>
                </c:pt>
                <c:pt idx="32376">
                  <c:v>4096</c:v>
                </c:pt>
                <c:pt idx="32377">
                  <c:v>4096</c:v>
                </c:pt>
                <c:pt idx="32378">
                  <c:v>8192</c:v>
                </c:pt>
                <c:pt idx="32379">
                  <c:v>8192</c:v>
                </c:pt>
                <c:pt idx="32380">
                  <c:v>8192</c:v>
                </c:pt>
                <c:pt idx="32381">
                  <c:v>8192</c:v>
                </c:pt>
                <c:pt idx="32382">
                  <c:v>8192</c:v>
                </c:pt>
                <c:pt idx="32383">
                  <c:v>12288</c:v>
                </c:pt>
                <c:pt idx="32384">
                  <c:v>12288</c:v>
                </c:pt>
                <c:pt idx="32385">
                  <c:v>36864</c:v>
                </c:pt>
                <c:pt idx="32386">
                  <c:v>36864</c:v>
                </c:pt>
                <c:pt idx="32387">
                  <c:v>4096</c:v>
                </c:pt>
                <c:pt idx="32388">
                  <c:v>4096</c:v>
                </c:pt>
                <c:pt idx="32389">
                  <c:v>20480</c:v>
                </c:pt>
                <c:pt idx="32390">
                  <c:v>20480</c:v>
                </c:pt>
                <c:pt idx="32391">
                  <c:v>8192</c:v>
                </c:pt>
                <c:pt idx="32392">
                  <c:v>106496</c:v>
                </c:pt>
                <c:pt idx="32393">
                  <c:v>106496</c:v>
                </c:pt>
                <c:pt idx="32394">
                  <c:v>4096</c:v>
                </c:pt>
                <c:pt idx="32395">
                  <c:v>4096</c:v>
                </c:pt>
                <c:pt idx="32396">
                  <c:v>8192</c:v>
                </c:pt>
                <c:pt idx="32397">
                  <c:v>4096</c:v>
                </c:pt>
                <c:pt idx="32398">
                  <c:v>4096</c:v>
                </c:pt>
                <c:pt idx="32399">
                  <c:v>8192</c:v>
                </c:pt>
                <c:pt idx="32400">
                  <c:v>12288</c:v>
                </c:pt>
                <c:pt idx="32401">
                  <c:v>36864</c:v>
                </c:pt>
                <c:pt idx="32402">
                  <c:v>4096</c:v>
                </c:pt>
                <c:pt idx="32403">
                  <c:v>20480</c:v>
                </c:pt>
                <c:pt idx="32404">
                  <c:v>106496</c:v>
                </c:pt>
                <c:pt idx="32405">
                  <c:v>4096</c:v>
                </c:pt>
                <c:pt idx="32406">
                  <c:v>4096</c:v>
                </c:pt>
                <c:pt idx="32407">
                  <c:v>8192</c:v>
                </c:pt>
                <c:pt idx="32408">
                  <c:v>12288</c:v>
                </c:pt>
                <c:pt idx="32409">
                  <c:v>8192</c:v>
                </c:pt>
                <c:pt idx="32410">
                  <c:v>36864</c:v>
                </c:pt>
                <c:pt idx="32411">
                  <c:v>4096</c:v>
                </c:pt>
                <c:pt idx="32412">
                  <c:v>20480</c:v>
                </c:pt>
                <c:pt idx="32413">
                  <c:v>106496</c:v>
                </c:pt>
                <c:pt idx="32414">
                  <c:v>4096</c:v>
                </c:pt>
                <c:pt idx="32415">
                  <c:v>4096</c:v>
                </c:pt>
                <c:pt idx="32416">
                  <c:v>8192</c:v>
                </c:pt>
                <c:pt idx="32417">
                  <c:v>8192</c:v>
                </c:pt>
                <c:pt idx="32418">
                  <c:v>8192</c:v>
                </c:pt>
                <c:pt idx="32419">
                  <c:v>8192</c:v>
                </c:pt>
                <c:pt idx="32420">
                  <c:v>8192</c:v>
                </c:pt>
                <c:pt idx="32421">
                  <c:v>4096</c:v>
                </c:pt>
                <c:pt idx="32422">
                  <c:v>8192</c:v>
                </c:pt>
                <c:pt idx="32423">
                  <c:v>8192</c:v>
                </c:pt>
                <c:pt idx="32424">
                  <c:v>8192</c:v>
                </c:pt>
                <c:pt idx="32425">
                  <c:v>8192</c:v>
                </c:pt>
                <c:pt idx="32426">
                  <c:v>4096</c:v>
                </c:pt>
                <c:pt idx="32427">
                  <c:v>4096</c:v>
                </c:pt>
                <c:pt idx="32428">
                  <c:v>4096</c:v>
                </c:pt>
                <c:pt idx="32429">
                  <c:v>4096</c:v>
                </c:pt>
                <c:pt idx="32430">
                  <c:v>8192</c:v>
                </c:pt>
                <c:pt idx="32431">
                  <c:v>4096</c:v>
                </c:pt>
                <c:pt idx="32432">
                  <c:v>4096</c:v>
                </c:pt>
                <c:pt idx="32433">
                  <c:v>4096</c:v>
                </c:pt>
                <c:pt idx="32434">
                  <c:v>4096</c:v>
                </c:pt>
                <c:pt idx="32435">
                  <c:v>8192</c:v>
                </c:pt>
                <c:pt idx="32436">
                  <c:v>12288</c:v>
                </c:pt>
                <c:pt idx="32437">
                  <c:v>4096</c:v>
                </c:pt>
                <c:pt idx="32438">
                  <c:v>8192</c:v>
                </c:pt>
                <c:pt idx="32439">
                  <c:v>8192</c:v>
                </c:pt>
                <c:pt idx="32440">
                  <c:v>12288</c:v>
                </c:pt>
                <c:pt idx="32441">
                  <c:v>12288</c:v>
                </c:pt>
                <c:pt idx="32442">
                  <c:v>8192</c:v>
                </c:pt>
                <c:pt idx="32443">
                  <c:v>12288</c:v>
                </c:pt>
                <c:pt idx="32444">
                  <c:v>8192</c:v>
                </c:pt>
                <c:pt idx="32445">
                  <c:v>12288</c:v>
                </c:pt>
                <c:pt idx="32446">
                  <c:v>8192</c:v>
                </c:pt>
                <c:pt idx="32447">
                  <c:v>8192</c:v>
                </c:pt>
                <c:pt idx="32448">
                  <c:v>8192</c:v>
                </c:pt>
                <c:pt idx="32449">
                  <c:v>8192</c:v>
                </c:pt>
                <c:pt idx="32450">
                  <c:v>4096</c:v>
                </c:pt>
                <c:pt idx="32451">
                  <c:v>4096</c:v>
                </c:pt>
                <c:pt idx="32452">
                  <c:v>4096</c:v>
                </c:pt>
                <c:pt idx="32453">
                  <c:v>4096</c:v>
                </c:pt>
                <c:pt idx="32454">
                  <c:v>8192</c:v>
                </c:pt>
                <c:pt idx="32455">
                  <c:v>8192</c:v>
                </c:pt>
                <c:pt idx="32456">
                  <c:v>8192</c:v>
                </c:pt>
                <c:pt idx="32457">
                  <c:v>8192</c:v>
                </c:pt>
                <c:pt idx="32458">
                  <c:v>4096</c:v>
                </c:pt>
                <c:pt idx="32459">
                  <c:v>4096</c:v>
                </c:pt>
                <c:pt idx="32460">
                  <c:v>36864</c:v>
                </c:pt>
                <c:pt idx="32461">
                  <c:v>8192</c:v>
                </c:pt>
                <c:pt idx="32462">
                  <c:v>4096</c:v>
                </c:pt>
                <c:pt idx="32463">
                  <c:v>8192</c:v>
                </c:pt>
                <c:pt idx="32464">
                  <c:v>20480</c:v>
                </c:pt>
                <c:pt idx="32465">
                  <c:v>12288</c:v>
                </c:pt>
                <c:pt idx="32466">
                  <c:v>12288</c:v>
                </c:pt>
                <c:pt idx="32467">
                  <c:v>12288</c:v>
                </c:pt>
                <c:pt idx="32468">
                  <c:v>12288</c:v>
                </c:pt>
                <c:pt idx="32469">
                  <c:v>8192</c:v>
                </c:pt>
                <c:pt idx="32470">
                  <c:v>8192</c:v>
                </c:pt>
                <c:pt idx="32471">
                  <c:v>8192</c:v>
                </c:pt>
                <c:pt idx="32472">
                  <c:v>8192</c:v>
                </c:pt>
                <c:pt idx="32473">
                  <c:v>8192</c:v>
                </c:pt>
                <c:pt idx="32474">
                  <c:v>8192</c:v>
                </c:pt>
                <c:pt idx="32475">
                  <c:v>12288</c:v>
                </c:pt>
                <c:pt idx="32476">
                  <c:v>12288</c:v>
                </c:pt>
                <c:pt idx="32477">
                  <c:v>12288</c:v>
                </c:pt>
                <c:pt idx="32478">
                  <c:v>12288</c:v>
                </c:pt>
                <c:pt idx="32479">
                  <c:v>4096</c:v>
                </c:pt>
                <c:pt idx="32480">
                  <c:v>8192</c:v>
                </c:pt>
                <c:pt idx="32481">
                  <c:v>106496</c:v>
                </c:pt>
                <c:pt idx="32482">
                  <c:v>4096</c:v>
                </c:pt>
                <c:pt idx="32483">
                  <c:v>4096</c:v>
                </c:pt>
                <c:pt idx="32484">
                  <c:v>4096</c:v>
                </c:pt>
                <c:pt idx="32485">
                  <c:v>4096</c:v>
                </c:pt>
                <c:pt idx="32486">
                  <c:v>4096</c:v>
                </c:pt>
                <c:pt idx="32487">
                  <c:v>12288</c:v>
                </c:pt>
                <c:pt idx="32488">
                  <c:v>8192</c:v>
                </c:pt>
                <c:pt idx="32489">
                  <c:v>12288</c:v>
                </c:pt>
                <c:pt idx="32490">
                  <c:v>12288</c:v>
                </c:pt>
                <c:pt idx="32491">
                  <c:v>4096</c:v>
                </c:pt>
                <c:pt idx="32492">
                  <c:v>4096</c:v>
                </c:pt>
                <c:pt idx="32493">
                  <c:v>4096</c:v>
                </c:pt>
                <c:pt idx="32494">
                  <c:v>4096</c:v>
                </c:pt>
                <c:pt idx="32495">
                  <c:v>4096</c:v>
                </c:pt>
                <c:pt idx="32496">
                  <c:v>4096</c:v>
                </c:pt>
                <c:pt idx="32497">
                  <c:v>4096</c:v>
                </c:pt>
                <c:pt idx="32498">
                  <c:v>4096</c:v>
                </c:pt>
                <c:pt idx="32499">
                  <c:v>4096</c:v>
                </c:pt>
                <c:pt idx="32500">
                  <c:v>8192</c:v>
                </c:pt>
                <c:pt idx="32501">
                  <c:v>8192</c:v>
                </c:pt>
                <c:pt idx="32502">
                  <c:v>8192</c:v>
                </c:pt>
                <c:pt idx="32503">
                  <c:v>8192</c:v>
                </c:pt>
                <c:pt idx="32504">
                  <c:v>8192</c:v>
                </c:pt>
                <c:pt idx="32505">
                  <c:v>4096</c:v>
                </c:pt>
                <c:pt idx="32506">
                  <c:v>8192</c:v>
                </c:pt>
                <c:pt idx="32507">
                  <c:v>8192</c:v>
                </c:pt>
                <c:pt idx="32508">
                  <c:v>8192</c:v>
                </c:pt>
                <c:pt idx="32509">
                  <c:v>8192</c:v>
                </c:pt>
                <c:pt idx="32510">
                  <c:v>4096</c:v>
                </c:pt>
                <c:pt idx="32511">
                  <c:v>8192</c:v>
                </c:pt>
                <c:pt idx="32512">
                  <c:v>8192</c:v>
                </c:pt>
                <c:pt idx="32513">
                  <c:v>8192</c:v>
                </c:pt>
                <c:pt idx="32514">
                  <c:v>8192</c:v>
                </c:pt>
                <c:pt idx="32515">
                  <c:v>8192</c:v>
                </c:pt>
                <c:pt idx="32516">
                  <c:v>8192</c:v>
                </c:pt>
                <c:pt idx="32517">
                  <c:v>8192</c:v>
                </c:pt>
                <c:pt idx="32518">
                  <c:v>8192</c:v>
                </c:pt>
                <c:pt idx="32519">
                  <c:v>8192</c:v>
                </c:pt>
                <c:pt idx="32520">
                  <c:v>4096</c:v>
                </c:pt>
                <c:pt idx="32521">
                  <c:v>4096</c:v>
                </c:pt>
                <c:pt idx="32522">
                  <c:v>4096</c:v>
                </c:pt>
                <c:pt idx="32523">
                  <c:v>4096</c:v>
                </c:pt>
                <c:pt idx="32524">
                  <c:v>8192</c:v>
                </c:pt>
                <c:pt idx="32525">
                  <c:v>8192</c:v>
                </c:pt>
                <c:pt idx="32526">
                  <c:v>8192</c:v>
                </c:pt>
                <c:pt idx="32527">
                  <c:v>8192</c:v>
                </c:pt>
                <c:pt idx="32528">
                  <c:v>4096</c:v>
                </c:pt>
                <c:pt idx="32529">
                  <c:v>4096</c:v>
                </c:pt>
                <c:pt idx="32530">
                  <c:v>4096</c:v>
                </c:pt>
                <c:pt idx="32531">
                  <c:v>4096</c:v>
                </c:pt>
                <c:pt idx="32532">
                  <c:v>8192</c:v>
                </c:pt>
                <c:pt idx="32533">
                  <c:v>8192</c:v>
                </c:pt>
                <c:pt idx="32534">
                  <c:v>8192</c:v>
                </c:pt>
                <c:pt idx="32535">
                  <c:v>8192</c:v>
                </c:pt>
                <c:pt idx="32536">
                  <c:v>8192</c:v>
                </c:pt>
                <c:pt idx="32537">
                  <c:v>8192</c:v>
                </c:pt>
                <c:pt idx="32538">
                  <c:v>8192</c:v>
                </c:pt>
                <c:pt idx="32539">
                  <c:v>8192</c:v>
                </c:pt>
                <c:pt idx="32540">
                  <c:v>4096</c:v>
                </c:pt>
                <c:pt idx="32541">
                  <c:v>8192</c:v>
                </c:pt>
                <c:pt idx="32542">
                  <c:v>8192</c:v>
                </c:pt>
                <c:pt idx="32543">
                  <c:v>8192</c:v>
                </c:pt>
                <c:pt idx="32544">
                  <c:v>8192</c:v>
                </c:pt>
                <c:pt idx="32545">
                  <c:v>8192</c:v>
                </c:pt>
                <c:pt idx="32546">
                  <c:v>8192</c:v>
                </c:pt>
                <c:pt idx="32547">
                  <c:v>8192</c:v>
                </c:pt>
                <c:pt idx="32548">
                  <c:v>8192</c:v>
                </c:pt>
                <c:pt idx="32549">
                  <c:v>8192</c:v>
                </c:pt>
                <c:pt idx="32550">
                  <c:v>8192</c:v>
                </c:pt>
                <c:pt idx="32551">
                  <c:v>8192</c:v>
                </c:pt>
                <c:pt idx="32552">
                  <c:v>8192</c:v>
                </c:pt>
                <c:pt idx="32553">
                  <c:v>8192</c:v>
                </c:pt>
                <c:pt idx="32554">
                  <c:v>8192</c:v>
                </c:pt>
                <c:pt idx="32555">
                  <c:v>8192</c:v>
                </c:pt>
                <c:pt idx="32556">
                  <c:v>8192</c:v>
                </c:pt>
                <c:pt idx="32557">
                  <c:v>8192</c:v>
                </c:pt>
                <c:pt idx="32558">
                  <c:v>4096</c:v>
                </c:pt>
                <c:pt idx="32559">
                  <c:v>4096</c:v>
                </c:pt>
                <c:pt idx="32560">
                  <c:v>4096</c:v>
                </c:pt>
                <c:pt idx="32561">
                  <c:v>4096</c:v>
                </c:pt>
                <c:pt idx="32562">
                  <c:v>4096</c:v>
                </c:pt>
                <c:pt idx="32563">
                  <c:v>8192</c:v>
                </c:pt>
                <c:pt idx="32564">
                  <c:v>8192</c:v>
                </c:pt>
                <c:pt idx="32565">
                  <c:v>8192</c:v>
                </c:pt>
                <c:pt idx="32566">
                  <c:v>8192</c:v>
                </c:pt>
                <c:pt idx="32567">
                  <c:v>8192</c:v>
                </c:pt>
                <c:pt idx="32568">
                  <c:v>8192</c:v>
                </c:pt>
                <c:pt idx="32569">
                  <c:v>8192</c:v>
                </c:pt>
                <c:pt idx="32570">
                  <c:v>8192</c:v>
                </c:pt>
                <c:pt idx="32571">
                  <c:v>8192</c:v>
                </c:pt>
                <c:pt idx="32572">
                  <c:v>8192</c:v>
                </c:pt>
                <c:pt idx="32573">
                  <c:v>8192</c:v>
                </c:pt>
                <c:pt idx="32574">
                  <c:v>4096</c:v>
                </c:pt>
                <c:pt idx="32575">
                  <c:v>8192</c:v>
                </c:pt>
                <c:pt idx="32576">
                  <c:v>8192</c:v>
                </c:pt>
                <c:pt idx="32577">
                  <c:v>8192</c:v>
                </c:pt>
                <c:pt idx="32578">
                  <c:v>8192</c:v>
                </c:pt>
                <c:pt idx="32579">
                  <c:v>8192</c:v>
                </c:pt>
                <c:pt idx="32580">
                  <c:v>8192</c:v>
                </c:pt>
                <c:pt idx="32581">
                  <c:v>8192</c:v>
                </c:pt>
                <c:pt idx="32582">
                  <c:v>8192</c:v>
                </c:pt>
                <c:pt idx="32583">
                  <c:v>8192</c:v>
                </c:pt>
                <c:pt idx="32584">
                  <c:v>8192</c:v>
                </c:pt>
                <c:pt idx="32585">
                  <c:v>8192</c:v>
                </c:pt>
                <c:pt idx="32586">
                  <c:v>8192</c:v>
                </c:pt>
                <c:pt idx="32587">
                  <c:v>8192</c:v>
                </c:pt>
                <c:pt idx="32588">
                  <c:v>8192</c:v>
                </c:pt>
                <c:pt idx="32589">
                  <c:v>8192</c:v>
                </c:pt>
                <c:pt idx="32590">
                  <c:v>8192</c:v>
                </c:pt>
                <c:pt idx="32591">
                  <c:v>8192</c:v>
                </c:pt>
                <c:pt idx="32592">
                  <c:v>8192</c:v>
                </c:pt>
                <c:pt idx="32593">
                  <c:v>8192</c:v>
                </c:pt>
                <c:pt idx="32594">
                  <c:v>8192</c:v>
                </c:pt>
                <c:pt idx="32595">
                  <c:v>8192</c:v>
                </c:pt>
                <c:pt idx="32596">
                  <c:v>8192</c:v>
                </c:pt>
                <c:pt idx="32597">
                  <c:v>8192</c:v>
                </c:pt>
                <c:pt idx="32598">
                  <c:v>8192</c:v>
                </c:pt>
                <c:pt idx="32599">
                  <c:v>8192</c:v>
                </c:pt>
                <c:pt idx="32600">
                  <c:v>8192</c:v>
                </c:pt>
                <c:pt idx="32601">
                  <c:v>8192</c:v>
                </c:pt>
                <c:pt idx="32602">
                  <c:v>8192</c:v>
                </c:pt>
                <c:pt idx="32603">
                  <c:v>4096</c:v>
                </c:pt>
                <c:pt idx="32604">
                  <c:v>8192</c:v>
                </c:pt>
                <c:pt idx="32605">
                  <c:v>4096</c:v>
                </c:pt>
                <c:pt idx="32606">
                  <c:v>8192</c:v>
                </c:pt>
                <c:pt idx="32607">
                  <c:v>4096</c:v>
                </c:pt>
                <c:pt idx="32608">
                  <c:v>8192</c:v>
                </c:pt>
                <c:pt idx="32609">
                  <c:v>4096</c:v>
                </c:pt>
                <c:pt idx="32610">
                  <c:v>12288</c:v>
                </c:pt>
                <c:pt idx="32611">
                  <c:v>12288</c:v>
                </c:pt>
                <c:pt idx="32612">
                  <c:v>12288</c:v>
                </c:pt>
                <c:pt idx="32613">
                  <c:v>12288</c:v>
                </c:pt>
                <c:pt idx="32614">
                  <c:v>4096</c:v>
                </c:pt>
                <c:pt idx="32615">
                  <c:v>4096</c:v>
                </c:pt>
                <c:pt idx="32616">
                  <c:v>4096</c:v>
                </c:pt>
                <c:pt idx="32617">
                  <c:v>4096</c:v>
                </c:pt>
                <c:pt idx="32618">
                  <c:v>8192</c:v>
                </c:pt>
                <c:pt idx="32619">
                  <c:v>8192</c:v>
                </c:pt>
                <c:pt idx="32620">
                  <c:v>8192</c:v>
                </c:pt>
                <c:pt idx="32621">
                  <c:v>8192</c:v>
                </c:pt>
                <c:pt idx="32622">
                  <c:v>8192</c:v>
                </c:pt>
                <c:pt idx="32623">
                  <c:v>8192</c:v>
                </c:pt>
                <c:pt idx="32624">
                  <c:v>4096</c:v>
                </c:pt>
                <c:pt idx="32625">
                  <c:v>8192</c:v>
                </c:pt>
                <c:pt idx="32626">
                  <c:v>8192</c:v>
                </c:pt>
                <c:pt idx="32627">
                  <c:v>8192</c:v>
                </c:pt>
                <c:pt idx="32628">
                  <c:v>8192</c:v>
                </c:pt>
                <c:pt idx="32629">
                  <c:v>12288</c:v>
                </c:pt>
                <c:pt idx="32630">
                  <c:v>12288</c:v>
                </c:pt>
                <c:pt idx="32631">
                  <c:v>12288</c:v>
                </c:pt>
                <c:pt idx="32632">
                  <c:v>4096</c:v>
                </c:pt>
                <c:pt idx="32633">
                  <c:v>12288</c:v>
                </c:pt>
                <c:pt idx="32634">
                  <c:v>12288</c:v>
                </c:pt>
                <c:pt idx="32635">
                  <c:v>8192</c:v>
                </c:pt>
                <c:pt idx="32636">
                  <c:v>8192</c:v>
                </c:pt>
                <c:pt idx="32637">
                  <c:v>8192</c:v>
                </c:pt>
                <c:pt idx="32638">
                  <c:v>8192</c:v>
                </c:pt>
                <c:pt idx="32639">
                  <c:v>8192</c:v>
                </c:pt>
                <c:pt idx="32640">
                  <c:v>8192</c:v>
                </c:pt>
                <c:pt idx="32641">
                  <c:v>8192</c:v>
                </c:pt>
                <c:pt idx="32642">
                  <c:v>8192</c:v>
                </c:pt>
                <c:pt idx="32643">
                  <c:v>8192</c:v>
                </c:pt>
                <c:pt idx="32644">
                  <c:v>8192</c:v>
                </c:pt>
                <c:pt idx="32645">
                  <c:v>8192</c:v>
                </c:pt>
                <c:pt idx="32646">
                  <c:v>4096</c:v>
                </c:pt>
                <c:pt idx="32647">
                  <c:v>4096</c:v>
                </c:pt>
                <c:pt idx="32648">
                  <c:v>8192</c:v>
                </c:pt>
                <c:pt idx="32649">
                  <c:v>8192</c:v>
                </c:pt>
                <c:pt idx="32650">
                  <c:v>4096</c:v>
                </c:pt>
                <c:pt idx="32651">
                  <c:v>4096</c:v>
                </c:pt>
                <c:pt idx="32652">
                  <c:v>12288</c:v>
                </c:pt>
                <c:pt idx="32653">
                  <c:v>8192</c:v>
                </c:pt>
                <c:pt idx="32654">
                  <c:v>8192</c:v>
                </c:pt>
                <c:pt idx="32655">
                  <c:v>8192</c:v>
                </c:pt>
                <c:pt idx="32656">
                  <c:v>8192</c:v>
                </c:pt>
                <c:pt idx="32657">
                  <c:v>8192</c:v>
                </c:pt>
                <c:pt idx="32658">
                  <c:v>8192</c:v>
                </c:pt>
                <c:pt idx="32659">
                  <c:v>8192</c:v>
                </c:pt>
                <c:pt idx="32660">
                  <c:v>4096</c:v>
                </c:pt>
                <c:pt idx="32661">
                  <c:v>4096</c:v>
                </c:pt>
                <c:pt idx="32662">
                  <c:v>8192</c:v>
                </c:pt>
                <c:pt idx="32663">
                  <c:v>4096</c:v>
                </c:pt>
                <c:pt idx="32664">
                  <c:v>8192</c:v>
                </c:pt>
                <c:pt idx="32665">
                  <c:v>4096</c:v>
                </c:pt>
                <c:pt idx="32666">
                  <c:v>4096</c:v>
                </c:pt>
                <c:pt idx="32667">
                  <c:v>8192</c:v>
                </c:pt>
                <c:pt idx="32668">
                  <c:v>8192</c:v>
                </c:pt>
                <c:pt idx="32669">
                  <c:v>8192</c:v>
                </c:pt>
                <c:pt idx="32670">
                  <c:v>8192</c:v>
                </c:pt>
                <c:pt idx="32671">
                  <c:v>8192</c:v>
                </c:pt>
                <c:pt idx="32672">
                  <c:v>8192</c:v>
                </c:pt>
                <c:pt idx="32673">
                  <c:v>8192</c:v>
                </c:pt>
                <c:pt idx="32674">
                  <c:v>8192</c:v>
                </c:pt>
                <c:pt idx="32675">
                  <c:v>8192</c:v>
                </c:pt>
                <c:pt idx="32676">
                  <c:v>8192</c:v>
                </c:pt>
                <c:pt idx="32677">
                  <c:v>8192</c:v>
                </c:pt>
                <c:pt idx="32678">
                  <c:v>4096</c:v>
                </c:pt>
                <c:pt idx="32679">
                  <c:v>4096</c:v>
                </c:pt>
                <c:pt idx="32680">
                  <c:v>4096</c:v>
                </c:pt>
                <c:pt idx="32681">
                  <c:v>4096</c:v>
                </c:pt>
                <c:pt idx="32682">
                  <c:v>4096</c:v>
                </c:pt>
                <c:pt idx="32683">
                  <c:v>8192</c:v>
                </c:pt>
                <c:pt idx="32684">
                  <c:v>4096</c:v>
                </c:pt>
                <c:pt idx="32685">
                  <c:v>4096</c:v>
                </c:pt>
                <c:pt idx="32686">
                  <c:v>4096</c:v>
                </c:pt>
                <c:pt idx="32687">
                  <c:v>4096</c:v>
                </c:pt>
                <c:pt idx="32688">
                  <c:v>8192</c:v>
                </c:pt>
                <c:pt idx="32689">
                  <c:v>8192</c:v>
                </c:pt>
                <c:pt idx="32690">
                  <c:v>8192</c:v>
                </c:pt>
                <c:pt idx="32691">
                  <c:v>8192</c:v>
                </c:pt>
                <c:pt idx="32692">
                  <c:v>8192</c:v>
                </c:pt>
                <c:pt idx="32693">
                  <c:v>8192</c:v>
                </c:pt>
                <c:pt idx="32694">
                  <c:v>8192</c:v>
                </c:pt>
                <c:pt idx="32695">
                  <c:v>8192</c:v>
                </c:pt>
                <c:pt idx="32696">
                  <c:v>8192</c:v>
                </c:pt>
                <c:pt idx="32697">
                  <c:v>8192</c:v>
                </c:pt>
                <c:pt idx="32698">
                  <c:v>4096</c:v>
                </c:pt>
                <c:pt idx="32699">
                  <c:v>4096</c:v>
                </c:pt>
                <c:pt idx="32700">
                  <c:v>4096</c:v>
                </c:pt>
                <c:pt idx="32701">
                  <c:v>4096</c:v>
                </c:pt>
                <c:pt idx="32702">
                  <c:v>4096</c:v>
                </c:pt>
                <c:pt idx="32703">
                  <c:v>4096</c:v>
                </c:pt>
                <c:pt idx="32704">
                  <c:v>4096</c:v>
                </c:pt>
                <c:pt idx="32705">
                  <c:v>4096</c:v>
                </c:pt>
                <c:pt idx="32706">
                  <c:v>4096</c:v>
                </c:pt>
                <c:pt idx="32707">
                  <c:v>4096</c:v>
                </c:pt>
                <c:pt idx="32708">
                  <c:v>4096</c:v>
                </c:pt>
                <c:pt idx="32709">
                  <c:v>4096</c:v>
                </c:pt>
                <c:pt idx="32710">
                  <c:v>4096</c:v>
                </c:pt>
                <c:pt idx="32711">
                  <c:v>4096</c:v>
                </c:pt>
                <c:pt idx="32712">
                  <c:v>8192</c:v>
                </c:pt>
                <c:pt idx="32713">
                  <c:v>8192</c:v>
                </c:pt>
                <c:pt idx="32714">
                  <c:v>8192</c:v>
                </c:pt>
                <c:pt idx="32715">
                  <c:v>8192</c:v>
                </c:pt>
                <c:pt idx="32716">
                  <c:v>8192</c:v>
                </c:pt>
                <c:pt idx="32717">
                  <c:v>8192</c:v>
                </c:pt>
                <c:pt idx="32718">
                  <c:v>4096</c:v>
                </c:pt>
                <c:pt idx="32719">
                  <c:v>4096</c:v>
                </c:pt>
                <c:pt idx="32720">
                  <c:v>8192</c:v>
                </c:pt>
                <c:pt idx="32721">
                  <c:v>8192</c:v>
                </c:pt>
                <c:pt idx="32722">
                  <c:v>8192</c:v>
                </c:pt>
                <c:pt idx="32723">
                  <c:v>8192</c:v>
                </c:pt>
                <c:pt idx="32724">
                  <c:v>4096</c:v>
                </c:pt>
                <c:pt idx="32725">
                  <c:v>8192</c:v>
                </c:pt>
                <c:pt idx="32726">
                  <c:v>8192</c:v>
                </c:pt>
                <c:pt idx="32727">
                  <c:v>8192</c:v>
                </c:pt>
                <c:pt idx="32728">
                  <c:v>8192</c:v>
                </c:pt>
                <c:pt idx="32729">
                  <c:v>8192</c:v>
                </c:pt>
                <c:pt idx="32730">
                  <c:v>8192</c:v>
                </c:pt>
                <c:pt idx="32731">
                  <c:v>8192</c:v>
                </c:pt>
                <c:pt idx="32732">
                  <c:v>8192</c:v>
                </c:pt>
                <c:pt idx="32733">
                  <c:v>8192</c:v>
                </c:pt>
                <c:pt idx="32734">
                  <c:v>8192</c:v>
                </c:pt>
                <c:pt idx="32735">
                  <c:v>4096</c:v>
                </c:pt>
                <c:pt idx="32736">
                  <c:v>4096</c:v>
                </c:pt>
                <c:pt idx="32737">
                  <c:v>4096</c:v>
                </c:pt>
                <c:pt idx="32738">
                  <c:v>4096</c:v>
                </c:pt>
                <c:pt idx="32739">
                  <c:v>8192</c:v>
                </c:pt>
                <c:pt idx="32740">
                  <c:v>8192</c:v>
                </c:pt>
                <c:pt idx="32741">
                  <c:v>8192</c:v>
                </c:pt>
                <c:pt idx="32742">
                  <c:v>8192</c:v>
                </c:pt>
                <c:pt idx="32743">
                  <c:v>8192</c:v>
                </c:pt>
                <c:pt idx="32744">
                  <c:v>8192</c:v>
                </c:pt>
                <c:pt idx="32745">
                  <c:v>8192</c:v>
                </c:pt>
                <c:pt idx="32746">
                  <c:v>8192</c:v>
                </c:pt>
                <c:pt idx="32747">
                  <c:v>8192</c:v>
                </c:pt>
                <c:pt idx="32748">
                  <c:v>8192</c:v>
                </c:pt>
                <c:pt idx="32749">
                  <c:v>8192</c:v>
                </c:pt>
                <c:pt idx="32750">
                  <c:v>8192</c:v>
                </c:pt>
                <c:pt idx="32751">
                  <c:v>8192</c:v>
                </c:pt>
                <c:pt idx="32752">
                  <c:v>4096</c:v>
                </c:pt>
                <c:pt idx="32753">
                  <c:v>8192</c:v>
                </c:pt>
                <c:pt idx="32754">
                  <c:v>8192</c:v>
                </c:pt>
                <c:pt idx="32755">
                  <c:v>12288</c:v>
                </c:pt>
                <c:pt idx="32756">
                  <c:v>12288</c:v>
                </c:pt>
                <c:pt idx="32757">
                  <c:v>8192</c:v>
                </c:pt>
                <c:pt idx="32758">
                  <c:v>12288</c:v>
                </c:pt>
                <c:pt idx="32759">
                  <c:v>8192</c:v>
                </c:pt>
                <c:pt idx="32760">
                  <c:v>12288</c:v>
                </c:pt>
                <c:pt idx="32761">
                  <c:v>8192</c:v>
                </c:pt>
                <c:pt idx="32762">
                  <c:v>12288</c:v>
                </c:pt>
                <c:pt idx="32763">
                  <c:v>12288</c:v>
                </c:pt>
                <c:pt idx="32764">
                  <c:v>12288</c:v>
                </c:pt>
                <c:pt idx="32765">
                  <c:v>12288</c:v>
                </c:pt>
                <c:pt idx="32766">
                  <c:v>8192</c:v>
                </c:pt>
                <c:pt idx="32767">
                  <c:v>8192</c:v>
                </c:pt>
                <c:pt idx="32768">
                  <c:v>8192</c:v>
                </c:pt>
                <c:pt idx="32769">
                  <c:v>12288</c:v>
                </c:pt>
                <c:pt idx="32770">
                  <c:v>12288</c:v>
                </c:pt>
                <c:pt idx="32771">
                  <c:v>8192</c:v>
                </c:pt>
                <c:pt idx="32772">
                  <c:v>8192</c:v>
                </c:pt>
                <c:pt idx="32773">
                  <c:v>8192</c:v>
                </c:pt>
                <c:pt idx="32774">
                  <c:v>8192</c:v>
                </c:pt>
                <c:pt idx="32775">
                  <c:v>36864</c:v>
                </c:pt>
                <c:pt idx="32776">
                  <c:v>36864</c:v>
                </c:pt>
                <c:pt idx="32777">
                  <c:v>8192</c:v>
                </c:pt>
                <c:pt idx="32778">
                  <c:v>20480</c:v>
                </c:pt>
                <c:pt idx="32779">
                  <c:v>20480</c:v>
                </c:pt>
                <c:pt idx="32780">
                  <c:v>4096</c:v>
                </c:pt>
                <c:pt idx="32781">
                  <c:v>4096</c:v>
                </c:pt>
                <c:pt idx="32782">
                  <c:v>8192</c:v>
                </c:pt>
                <c:pt idx="32783">
                  <c:v>12288</c:v>
                </c:pt>
                <c:pt idx="32784">
                  <c:v>36864</c:v>
                </c:pt>
                <c:pt idx="32785">
                  <c:v>20480</c:v>
                </c:pt>
                <c:pt idx="32786">
                  <c:v>4096</c:v>
                </c:pt>
                <c:pt idx="32787">
                  <c:v>8192</c:v>
                </c:pt>
                <c:pt idx="32788">
                  <c:v>12288</c:v>
                </c:pt>
                <c:pt idx="32789">
                  <c:v>36864</c:v>
                </c:pt>
                <c:pt idx="32790">
                  <c:v>20480</c:v>
                </c:pt>
                <c:pt idx="32791">
                  <c:v>4096</c:v>
                </c:pt>
                <c:pt idx="32792">
                  <c:v>8192</c:v>
                </c:pt>
                <c:pt idx="32793">
                  <c:v>8192</c:v>
                </c:pt>
                <c:pt idx="32794">
                  <c:v>8192</c:v>
                </c:pt>
                <c:pt idx="32795">
                  <c:v>8192</c:v>
                </c:pt>
                <c:pt idx="32796">
                  <c:v>8192</c:v>
                </c:pt>
                <c:pt idx="32797">
                  <c:v>8192</c:v>
                </c:pt>
                <c:pt idx="32798">
                  <c:v>8192</c:v>
                </c:pt>
                <c:pt idx="32799">
                  <c:v>8192</c:v>
                </c:pt>
                <c:pt idx="32800">
                  <c:v>8192</c:v>
                </c:pt>
                <c:pt idx="32801">
                  <c:v>8192</c:v>
                </c:pt>
                <c:pt idx="32802">
                  <c:v>8192</c:v>
                </c:pt>
                <c:pt idx="32803">
                  <c:v>8192</c:v>
                </c:pt>
                <c:pt idx="32804">
                  <c:v>8192</c:v>
                </c:pt>
                <c:pt idx="32805">
                  <c:v>8192</c:v>
                </c:pt>
                <c:pt idx="32806">
                  <c:v>12288</c:v>
                </c:pt>
                <c:pt idx="32807">
                  <c:v>8192</c:v>
                </c:pt>
                <c:pt idx="32808">
                  <c:v>8192</c:v>
                </c:pt>
                <c:pt idx="32809">
                  <c:v>8192</c:v>
                </c:pt>
                <c:pt idx="32810">
                  <c:v>8192</c:v>
                </c:pt>
                <c:pt idx="32811">
                  <c:v>12288</c:v>
                </c:pt>
                <c:pt idx="32812">
                  <c:v>8192</c:v>
                </c:pt>
                <c:pt idx="32813">
                  <c:v>8192</c:v>
                </c:pt>
                <c:pt idx="32814">
                  <c:v>8192</c:v>
                </c:pt>
                <c:pt idx="32815">
                  <c:v>8192</c:v>
                </c:pt>
                <c:pt idx="32816">
                  <c:v>8192</c:v>
                </c:pt>
                <c:pt idx="32817">
                  <c:v>8192</c:v>
                </c:pt>
                <c:pt idx="32818">
                  <c:v>8192</c:v>
                </c:pt>
                <c:pt idx="32819">
                  <c:v>4096</c:v>
                </c:pt>
                <c:pt idx="32820">
                  <c:v>4096</c:v>
                </c:pt>
                <c:pt idx="32821">
                  <c:v>4096</c:v>
                </c:pt>
                <c:pt idx="32822">
                  <c:v>4096</c:v>
                </c:pt>
                <c:pt idx="32823">
                  <c:v>8192</c:v>
                </c:pt>
                <c:pt idx="32824">
                  <c:v>8192</c:v>
                </c:pt>
                <c:pt idx="32825">
                  <c:v>8192</c:v>
                </c:pt>
                <c:pt idx="32826">
                  <c:v>8192</c:v>
                </c:pt>
                <c:pt idx="32827">
                  <c:v>20480</c:v>
                </c:pt>
                <c:pt idx="32828">
                  <c:v>8192</c:v>
                </c:pt>
                <c:pt idx="32829">
                  <c:v>8192</c:v>
                </c:pt>
                <c:pt idx="32830">
                  <c:v>8192</c:v>
                </c:pt>
                <c:pt idx="32831">
                  <c:v>8192</c:v>
                </c:pt>
                <c:pt idx="32832">
                  <c:v>12288</c:v>
                </c:pt>
                <c:pt idx="32833">
                  <c:v>12288</c:v>
                </c:pt>
                <c:pt idx="32834">
                  <c:v>8192</c:v>
                </c:pt>
                <c:pt idx="32835">
                  <c:v>12288</c:v>
                </c:pt>
                <c:pt idx="32836">
                  <c:v>12288</c:v>
                </c:pt>
                <c:pt idx="32837">
                  <c:v>12288</c:v>
                </c:pt>
                <c:pt idx="32838">
                  <c:v>4096</c:v>
                </c:pt>
                <c:pt idx="32839">
                  <c:v>4096</c:v>
                </c:pt>
                <c:pt idx="32840">
                  <c:v>4096</c:v>
                </c:pt>
                <c:pt idx="32841">
                  <c:v>4096</c:v>
                </c:pt>
                <c:pt idx="32842">
                  <c:v>4096</c:v>
                </c:pt>
                <c:pt idx="32843">
                  <c:v>4096</c:v>
                </c:pt>
                <c:pt idx="32844">
                  <c:v>4096</c:v>
                </c:pt>
                <c:pt idx="32845">
                  <c:v>4096</c:v>
                </c:pt>
                <c:pt idx="32846">
                  <c:v>8192</c:v>
                </c:pt>
                <c:pt idx="32847">
                  <c:v>8192</c:v>
                </c:pt>
                <c:pt idx="32848">
                  <c:v>8192</c:v>
                </c:pt>
                <c:pt idx="32849">
                  <c:v>8192</c:v>
                </c:pt>
                <c:pt idx="32850">
                  <c:v>8192</c:v>
                </c:pt>
                <c:pt idx="32851">
                  <c:v>4096</c:v>
                </c:pt>
                <c:pt idx="32852">
                  <c:v>8192</c:v>
                </c:pt>
                <c:pt idx="32853">
                  <c:v>8192</c:v>
                </c:pt>
                <c:pt idx="32854">
                  <c:v>8192</c:v>
                </c:pt>
                <c:pt idx="32855">
                  <c:v>36864</c:v>
                </c:pt>
                <c:pt idx="32856">
                  <c:v>8192</c:v>
                </c:pt>
                <c:pt idx="32857">
                  <c:v>8192</c:v>
                </c:pt>
                <c:pt idx="32858">
                  <c:v>8192</c:v>
                </c:pt>
                <c:pt idx="32859">
                  <c:v>4096</c:v>
                </c:pt>
                <c:pt idx="32860">
                  <c:v>4096</c:v>
                </c:pt>
                <c:pt idx="32861">
                  <c:v>4096</c:v>
                </c:pt>
                <c:pt idx="32862">
                  <c:v>4096</c:v>
                </c:pt>
                <c:pt idx="32863">
                  <c:v>4096</c:v>
                </c:pt>
                <c:pt idx="32864">
                  <c:v>4096</c:v>
                </c:pt>
                <c:pt idx="32865">
                  <c:v>8192</c:v>
                </c:pt>
                <c:pt idx="32866">
                  <c:v>4096</c:v>
                </c:pt>
                <c:pt idx="32867">
                  <c:v>12288</c:v>
                </c:pt>
                <c:pt idx="32868">
                  <c:v>8192</c:v>
                </c:pt>
                <c:pt idx="32869">
                  <c:v>8192</c:v>
                </c:pt>
                <c:pt idx="32870">
                  <c:v>8192</c:v>
                </c:pt>
                <c:pt idx="32871">
                  <c:v>8192</c:v>
                </c:pt>
                <c:pt idx="32872">
                  <c:v>8192</c:v>
                </c:pt>
                <c:pt idx="32873">
                  <c:v>8192</c:v>
                </c:pt>
                <c:pt idx="32874">
                  <c:v>4096</c:v>
                </c:pt>
                <c:pt idx="32875">
                  <c:v>8192</c:v>
                </c:pt>
                <c:pt idx="32876">
                  <c:v>8192</c:v>
                </c:pt>
                <c:pt idx="32877">
                  <c:v>8192</c:v>
                </c:pt>
                <c:pt idx="32878">
                  <c:v>8192</c:v>
                </c:pt>
                <c:pt idx="32879">
                  <c:v>8192</c:v>
                </c:pt>
                <c:pt idx="32880">
                  <c:v>8192</c:v>
                </c:pt>
                <c:pt idx="32881">
                  <c:v>8192</c:v>
                </c:pt>
                <c:pt idx="32882">
                  <c:v>8192</c:v>
                </c:pt>
                <c:pt idx="32883">
                  <c:v>8192</c:v>
                </c:pt>
                <c:pt idx="32884">
                  <c:v>8192</c:v>
                </c:pt>
                <c:pt idx="32885">
                  <c:v>8192</c:v>
                </c:pt>
                <c:pt idx="32886">
                  <c:v>8192</c:v>
                </c:pt>
                <c:pt idx="32887">
                  <c:v>8192</c:v>
                </c:pt>
                <c:pt idx="32888">
                  <c:v>8192</c:v>
                </c:pt>
                <c:pt idx="32889">
                  <c:v>8192</c:v>
                </c:pt>
                <c:pt idx="32890">
                  <c:v>8192</c:v>
                </c:pt>
                <c:pt idx="32891">
                  <c:v>8192</c:v>
                </c:pt>
                <c:pt idx="32892">
                  <c:v>8192</c:v>
                </c:pt>
                <c:pt idx="32893">
                  <c:v>8192</c:v>
                </c:pt>
                <c:pt idx="32894">
                  <c:v>8192</c:v>
                </c:pt>
                <c:pt idx="32895">
                  <c:v>8192</c:v>
                </c:pt>
                <c:pt idx="32896">
                  <c:v>8192</c:v>
                </c:pt>
                <c:pt idx="32897">
                  <c:v>8192</c:v>
                </c:pt>
                <c:pt idx="32898">
                  <c:v>12288</c:v>
                </c:pt>
                <c:pt idx="32899">
                  <c:v>12288</c:v>
                </c:pt>
                <c:pt idx="32900">
                  <c:v>12288</c:v>
                </c:pt>
                <c:pt idx="32901">
                  <c:v>12288</c:v>
                </c:pt>
                <c:pt idx="32902">
                  <c:v>4096</c:v>
                </c:pt>
                <c:pt idx="32903">
                  <c:v>4096</c:v>
                </c:pt>
                <c:pt idx="32904">
                  <c:v>4096</c:v>
                </c:pt>
                <c:pt idx="32905">
                  <c:v>4096</c:v>
                </c:pt>
                <c:pt idx="32906">
                  <c:v>12288</c:v>
                </c:pt>
                <c:pt idx="32907">
                  <c:v>12288</c:v>
                </c:pt>
                <c:pt idx="32908">
                  <c:v>12288</c:v>
                </c:pt>
                <c:pt idx="32909">
                  <c:v>12288</c:v>
                </c:pt>
                <c:pt idx="32910">
                  <c:v>12288</c:v>
                </c:pt>
                <c:pt idx="32911">
                  <c:v>12288</c:v>
                </c:pt>
                <c:pt idx="32912">
                  <c:v>12288</c:v>
                </c:pt>
                <c:pt idx="32913">
                  <c:v>12288</c:v>
                </c:pt>
                <c:pt idx="32914">
                  <c:v>8192</c:v>
                </c:pt>
                <c:pt idx="32915">
                  <c:v>8192</c:v>
                </c:pt>
                <c:pt idx="32916">
                  <c:v>8192</c:v>
                </c:pt>
                <c:pt idx="32917">
                  <c:v>12288</c:v>
                </c:pt>
                <c:pt idx="32918">
                  <c:v>4096</c:v>
                </c:pt>
                <c:pt idx="32919">
                  <c:v>8192</c:v>
                </c:pt>
                <c:pt idx="32920">
                  <c:v>8192</c:v>
                </c:pt>
                <c:pt idx="32921">
                  <c:v>8192</c:v>
                </c:pt>
                <c:pt idx="32922">
                  <c:v>4096</c:v>
                </c:pt>
                <c:pt idx="32923">
                  <c:v>8192</c:v>
                </c:pt>
                <c:pt idx="32924">
                  <c:v>4096</c:v>
                </c:pt>
                <c:pt idx="32925">
                  <c:v>8192</c:v>
                </c:pt>
                <c:pt idx="32926">
                  <c:v>8192</c:v>
                </c:pt>
                <c:pt idx="32927">
                  <c:v>4096</c:v>
                </c:pt>
                <c:pt idx="32928">
                  <c:v>8192</c:v>
                </c:pt>
                <c:pt idx="32929">
                  <c:v>8192</c:v>
                </c:pt>
                <c:pt idx="32930">
                  <c:v>8192</c:v>
                </c:pt>
                <c:pt idx="32931">
                  <c:v>4096</c:v>
                </c:pt>
                <c:pt idx="32932">
                  <c:v>8192</c:v>
                </c:pt>
                <c:pt idx="32933">
                  <c:v>8192</c:v>
                </c:pt>
                <c:pt idx="32934">
                  <c:v>8192</c:v>
                </c:pt>
                <c:pt idx="32935">
                  <c:v>8192</c:v>
                </c:pt>
                <c:pt idx="32936">
                  <c:v>8192</c:v>
                </c:pt>
                <c:pt idx="32937">
                  <c:v>8192</c:v>
                </c:pt>
                <c:pt idx="32938">
                  <c:v>8192</c:v>
                </c:pt>
                <c:pt idx="32939">
                  <c:v>8192</c:v>
                </c:pt>
                <c:pt idx="32940">
                  <c:v>12288</c:v>
                </c:pt>
                <c:pt idx="32941">
                  <c:v>12288</c:v>
                </c:pt>
                <c:pt idx="32942">
                  <c:v>8192</c:v>
                </c:pt>
                <c:pt idx="32943">
                  <c:v>8192</c:v>
                </c:pt>
                <c:pt idx="32944">
                  <c:v>8192</c:v>
                </c:pt>
                <c:pt idx="32945">
                  <c:v>8192</c:v>
                </c:pt>
                <c:pt idx="32946">
                  <c:v>8192</c:v>
                </c:pt>
                <c:pt idx="32947">
                  <c:v>4096</c:v>
                </c:pt>
                <c:pt idx="32948">
                  <c:v>8192</c:v>
                </c:pt>
                <c:pt idx="32949">
                  <c:v>8192</c:v>
                </c:pt>
                <c:pt idx="32950">
                  <c:v>8192</c:v>
                </c:pt>
                <c:pt idx="32951">
                  <c:v>8192</c:v>
                </c:pt>
                <c:pt idx="32952">
                  <c:v>8192</c:v>
                </c:pt>
                <c:pt idx="32953">
                  <c:v>8192</c:v>
                </c:pt>
                <c:pt idx="32954">
                  <c:v>8192</c:v>
                </c:pt>
                <c:pt idx="32955">
                  <c:v>8192</c:v>
                </c:pt>
                <c:pt idx="32956">
                  <c:v>8192</c:v>
                </c:pt>
                <c:pt idx="32957">
                  <c:v>8192</c:v>
                </c:pt>
                <c:pt idx="32958">
                  <c:v>12288</c:v>
                </c:pt>
                <c:pt idx="32959">
                  <c:v>12288</c:v>
                </c:pt>
                <c:pt idx="32960">
                  <c:v>12288</c:v>
                </c:pt>
                <c:pt idx="32961">
                  <c:v>12288</c:v>
                </c:pt>
                <c:pt idx="32962">
                  <c:v>8192</c:v>
                </c:pt>
                <c:pt idx="32963">
                  <c:v>8192</c:v>
                </c:pt>
                <c:pt idx="32964">
                  <c:v>8192</c:v>
                </c:pt>
                <c:pt idx="32965">
                  <c:v>8192</c:v>
                </c:pt>
                <c:pt idx="32966">
                  <c:v>8192</c:v>
                </c:pt>
                <c:pt idx="32967">
                  <c:v>12288</c:v>
                </c:pt>
                <c:pt idx="32968">
                  <c:v>8192</c:v>
                </c:pt>
                <c:pt idx="32969">
                  <c:v>12288</c:v>
                </c:pt>
                <c:pt idx="32970">
                  <c:v>12288</c:v>
                </c:pt>
                <c:pt idx="32971">
                  <c:v>12288</c:v>
                </c:pt>
                <c:pt idx="32972">
                  <c:v>8192</c:v>
                </c:pt>
                <c:pt idx="32973">
                  <c:v>8192</c:v>
                </c:pt>
                <c:pt idx="32974">
                  <c:v>8192</c:v>
                </c:pt>
                <c:pt idx="32975">
                  <c:v>8192</c:v>
                </c:pt>
                <c:pt idx="32976">
                  <c:v>8192</c:v>
                </c:pt>
                <c:pt idx="32977">
                  <c:v>8192</c:v>
                </c:pt>
                <c:pt idx="32978">
                  <c:v>8192</c:v>
                </c:pt>
                <c:pt idx="32979">
                  <c:v>8192</c:v>
                </c:pt>
                <c:pt idx="32980">
                  <c:v>8192</c:v>
                </c:pt>
                <c:pt idx="32981">
                  <c:v>4096</c:v>
                </c:pt>
                <c:pt idx="32982">
                  <c:v>4096</c:v>
                </c:pt>
                <c:pt idx="32983">
                  <c:v>4096</c:v>
                </c:pt>
                <c:pt idx="32984">
                  <c:v>4096</c:v>
                </c:pt>
                <c:pt idx="32985">
                  <c:v>12288</c:v>
                </c:pt>
                <c:pt idx="32986">
                  <c:v>12288</c:v>
                </c:pt>
                <c:pt idx="32987">
                  <c:v>12288</c:v>
                </c:pt>
                <c:pt idx="32988">
                  <c:v>8192</c:v>
                </c:pt>
                <c:pt idx="32989">
                  <c:v>8192</c:v>
                </c:pt>
                <c:pt idx="32990">
                  <c:v>12288</c:v>
                </c:pt>
                <c:pt idx="32991">
                  <c:v>8192</c:v>
                </c:pt>
                <c:pt idx="32992">
                  <c:v>8192</c:v>
                </c:pt>
                <c:pt idx="32993">
                  <c:v>12288</c:v>
                </c:pt>
                <c:pt idx="32994">
                  <c:v>12288</c:v>
                </c:pt>
                <c:pt idx="32995">
                  <c:v>8192</c:v>
                </c:pt>
                <c:pt idx="32996">
                  <c:v>12288</c:v>
                </c:pt>
                <c:pt idx="32997">
                  <c:v>12288</c:v>
                </c:pt>
                <c:pt idx="32998">
                  <c:v>12288</c:v>
                </c:pt>
                <c:pt idx="32999">
                  <c:v>8192</c:v>
                </c:pt>
                <c:pt idx="33000">
                  <c:v>8192</c:v>
                </c:pt>
                <c:pt idx="33001">
                  <c:v>8192</c:v>
                </c:pt>
                <c:pt idx="33002">
                  <c:v>8192</c:v>
                </c:pt>
                <c:pt idx="33003">
                  <c:v>8192</c:v>
                </c:pt>
                <c:pt idx="33004">
                  <c:v>8192</c:v>
                </c:pt>
                <c:pt idx="33005">
                  <c:v>8192</c:v>
                </c:pt>
                <c:pt idx="33006">
                  <c:v>8192</c:v>
                </c:pt>
                <c:pt idx="33007">
                  <c:v>4096</c:v>
                </c:pt>
                <c:pt idx="33008">
                  <c:v>4096</c:v>
                </c:pt>
                <c:pt idx="33009">
                  <c:v>4096</c:v>
                </c:pt>
                <c:pt idx="33010">
                  <c:v>4096</c:v>
                </c:pt>
                <c:pt idx="33011">
                  <c:v>8192</c:v>
                </c:pt>
                <c:pt idx="33012">
                  <c:v>12288</c:v>
                </c:pt>
                <c:pt idx="33013">
                  <c:v>4096</c:v>
                </c:pt>
                <c:pt idx="33014">
                  <c:v>8192</c:v>
                </c:pt>
                <c:pt idx="33015">
                  <c:v>8192</c:v>
                </c:pt>
                <c:pt idx="33016">
                  <c:v>8192</c:v>
                </c:pt>
                <c:pt idx="33017">
                  <c:v>8192</c:v>
                </c:pt>
                <c:pt idx="33018">
                  <c:v>8192</c:v>
                </c:pt>
                <c:pt idx="33019">
                  <c:v>8192</c:v>
                </c:pt>
                <c:pt idx="33020">
                  <c:v>8192</c:v>
                </c:pt>
                <c:pt idx="33021">
                  <c:v>8192</c:v>
                </c:pt>
                <c:pt idx="33022">
                  <c:v>12288</c:v>
                </c:pt>
                <c:pt idx="33023">
                  <c:v>8192</c:v>
                </c:pt>
                <c:pt idx="33024">
                  <c:v>8192</c:v>
                </c:pt>
                <c:pt idx="33025">
                  <c:v>8192</c:v>
                </c:pt>
                <c:pt idx="33026">
                  <c:v>8192</c:v>
                </c:pt>
                <c:pt idx="33027">
                  <c:v>8192</c:v>
                </c:pt>
                <c:pt idx="33028">
                  <c:v>8192</c:v>
                </c:pt>
                <c:pt idx="33029">
                  <c:v>28672</c:v>
                </c:pt>
                <c:pt idx="33030">
                  <c:v>28672</c:v>
                </c:pt>
                <c:pt idx="33031">
                  <c:v>4096</c:v>
                </c:pt>
                <c:pt idx="33032">
                  <c:v>4096</c:v>
                </c:pt>
                <c:pt idx="33033">
                  <c:v>4096</c:v>
                </c:pt>
                <c:pt idx="33034">
                  <c:v>4096</c:v>
                </c:pt>
                <c:pt idx="33035">
                  <c:v>28672</c:v>
                </c:pt>
                <c:pt idx="33036">
                  <c:v>28672</c:v>
                </c:pt>
                <c:pt idx="33037">
                  <c:v>28672</c:v>
                </c:pt>
                <c:pt idx="33038">
                  <c:v>28672</c:v>
                </c:pt>
                <c:pt idx="33039">
                  <c:v>28672</c:v>
                </c:pt>
                <c:pt idx="33040">
                  <c:v>4096</c:v>
                </c:pt>
                <c:pt idx="33041">
                  <c:v>4096</c:v>
                </c:pt>
                <c:pt idx="33042">
                  <c:v>28672</c:v>
                </c:pt>
                <c:pt idx="33043">
                  <c:v>28672</c:v>
                </c:pt>
                <c:pt idx="33044">
                  <c:v>28672</c:v>
                </c:pt>
                <c:pt idx="33045">
                  <c:v>4096</c:v>
                </c:pt>
                <c:pt idx="33046">
                  <c:v>4096</c:v>
                </c:pt>
                <c:pt idx="33047">
                  <c:v>28672</c:v>
                </c:pt>
                <c:pt idx="33048">
                  <c:v>28672</c:v>
                </c:pt>
                <c:pt idx="33049">
                  <c:v>8192</c:v>
                </c:pt>
                <c:pt idx="33050">
                  <c:v>12288</c:v>
                </c:pt>
                <c:pt idx="33051">
                  <c:v>8192</c:v>
                </c:pt>
                <c:pt idx="33052">
                  <c:v>8192</c:v>
                </c:pt>
                <c:pt idx="33053">
                  <c:v>8192</c:v>
                </c:pt>
                <c:pt idx="33054">
                  <c:v>8192</c:v>
                </c:pt>
                <c:pt idx="33055">
                  <c:v>8192</c:v>
                </c:pt>
                <c:pt idx="33056">
                  <c:v>8192</c:v>
                </c:pt>
                <c:pt idx="33057">
                  <c:v>4096</c:v>
                </c:pt>
                <c:pt idx="33058">
                  <c:v>4096</c:v>
                </c:pt>
                <c:pt idx="33059">
                  <c:v>8192</c:v>
                </c:pt>
                <c:pt idx="33060">
                  <c:v>4096</c:v>
                </c:pt>
                <c:pt idx="33061">
                  <c:v>4096</c:v>
                </c:pt>
                <c:pt idx="33062">
                  <c:v>8192</c:v>
                </c:pt>
                <c:pt idx="33063">
                  <c:v>8192</c:v>
                </c:pt>
                <c:pt idx="33064">
                  <c:v>4096</c:v>
                </c:pt>
                <c:pt idx="33065">
                  <c:v>8192</c:v>
                </c:pt>
                <c:pt idx="33066">
                  <c:v>4096</c:v>
                </c:pt>
                <c:pt idx="33067">
                  <c:v>8192</c:v>
                </c:pt>
                <c:pt idx="33068">
                  <c:v>4096</c:v>
                </c:pt>
                <c:pt idx="33069">
                  <c:v>8192</c:v>
                </c:pt>
                <c:pt idx="33070">
                  <c:v>4096</c:v>
                </c:pt>
                <c:pt idx="33071">
                  <c:v>8192</c:v>
                </c:pt>
                <c:pt idx="33072">
                  <c:v>8192</c:v>
                </c:pt>
                <c:pt idx="33073">
                  <c:v>8192</c:v>
                </c:pt>
                <c:pt idx="33074">
                  <c:v>8192</c:v>
                </c:pt>
                <c:pt idx="33075">
                  <c:v>8192</c:v>
                </c:pt>
                <c:pt idx="33076">
                  <c:v>4096</c:v>
                </c:pt>
                <c:pt idx="33077">
                  <c:v>8192</c:v>
                </c:pt>
                <c:pt idx="33078">
                  <c:v>8192</c:v>
                </c:pt>
                <c:pt idx="33079">
                  <c:v>8192</c:v>
                </c:pt>
                <c:pt idx="33080">
                  <c:v>8192</c:v>
                </c:pt>
                <c:pt idx="33081">
                  <c:v>8192</c:v>
                </c:pt>
                <c:pt idx="33082">
                  <c:v>8192</c:v>
                </c:pt>
                <c:pt idx="33083">
                  <c:v>8192</c:v>
                </c:pt>
                <c:pt idx="33084">
                  <c:v>8192</c:v>
                </c:pt>
                <c:pt idx="33085">
                  <c:v>8192</c:v>
                </c:pt>
                <c:pt idx="33086">
                  <c:v>12288</c:v>
                </c:pt>
                <c:pt idx="33087">
                  <c:v>12288</c:v>
                </c:pt>
                <c:pt idx="33088">
                  <c:v>4096</c:v>
                </c:pt>
                <c:pt idx="33089">
                  <c:v>12288</c:v>
                </c:pt>
                <c:pt idx="33090">
                  <c:v>12288</c:v>
                </c:pt>
                <c:pt idx="33091">
                  <c:v>28672</c:v>
                </c:pt>
                <c:pt idx="33092">
                  <c:v>4096</c:v>
                </c:pt>
                <c:pt idx="33093">
                  <c:v>4096</c:v>
                </c:pt>
                <c:pt idx="33094">
                  <c:v>12288</c:v>
                </c:pt>
                <c:pt idx="33095">
                  <c:v>12288</c:v>
                </c:pt>
                <c:pt idx="33096">
                  <c:v>8192</c:v>
                </c:pt>
                <c:pt idx="33097">
                  <c:v>12288</c:v>
                </c:pt>
                <c:pt idx="33098">
                  <c:v>12288</c:v>
                </c:pt>
                <c:pt idx="33099">
                  <c:v>8192</c:v>
                </c:pt>
                <c:pt idx="33100">
                  <c:v>8192</c:v>
                </c:pt>
                <c:pt idx="33101">
                  <c:v>8192</c:v>
                </c:pt>
                <c:pt idx="33102">
                  <c:v>8192</c:v>
                </c:pt>
                <c:pt idx="33103">
                  <c:v>8192</c:v>
                </c:pt>
                <c:pt idx="33104">
                  <c:v>8192</c:v>
                </c:pt>
                <c:pt idx="33105">
                  <c:v>8192</c:v>
                </c:pt>
                <c:pt idx="33106">
                  <c:v>8192</c:v>
                </c:pt>
                <c:pt idx="33107">
                  <c:v>28672</c:v>
                </c:pt>
                <c:pt idx="33108">
                  <c:v>4096</c:v>
                </c:pt>
                <c:pt idx="33109">
                  <c:v>8192</c:v>
                </c:pt>
                <c:pt idx="33110">
                  <c:v>4096</c:v>
                </c:pt>
                <c:pt idx="33111">
                  <c:v>8192</c:v>
                </c:pt>
                <c:pt idx="33112">
                  <c:v>8192</c:v>
                </c:pt>
                <c:pt idx="33113">
                  <c:v>4096</c:v>
                </c:pt>
                <c:pt idx="33114">
                  <c:v>8192</c:v>
                </c:pt>
                <c:pt idx="33115">
                  <c:v>4096</c:v>
                </c:pt>
                <c:pt idx="33116">
                  <c:v>8192</c:v>
                </c:pt>
                <c:pt idx="33117">
                  <c:v>8192</c:v>
                </c:pt>
                <c:pt idx="33118">
                  <c:v>12288</c:v>
                </c:pt>
                <c:pt idx="33119">
                  <c:v>4096</c:v>
                </c:pt>
                <c:pt idx="33120">
                  <c:v>28672</c:v>
                </c:pt>
                <c:pt idx="33121">
                  <c:v>8192</c:v>
                </c:pt>
                <c:pt idx="33122">
                  <c:v>8192</c:v>
                </c:pt>
                <c:pt idx="33123">
                  <c:v>8192</c:v>
                </c:pt>
                <c:pt idx="33124">
                  <c:v>8192</c:v>
                </c:pt>
                <c:pt idx="33125">
                  <c:v>8192</c:v>
                </c:pt>
                <c:pt idx="33126">
                  <c:v>12288</c:v>
                </c:pt>
                <c:pt idx="33127">
                  <c:v>4096</c:v>
                </c:pt>
                <c:pt idx="33128">
                  <c:v>8192</c:v>
                </c:pt>
                <c:pt idx="33129">
                  <c:v>8192</c:v>
                </c:pt>
                <c:pt idx="33130">
                  <c:v>4096</c:v>
                </c:pt>
                <c:pt idx="33131">
                  <c:v>4096</c:v>
                </c:pt>
                <c:pt idx="33132">
                  <c:v>4096</c:v>
                </c:pt>
                <c:pt idx="33133">
                  <c:v>4096</c:v>
                </c:pt>
                <c:pt idx="33134">
                  <c:v>8192</c:v>
                </c:pt>
                <c:pt idx="33135">
                  <c:v>8192</c:v>
                </c:pt>
                <c:pt idx="33136">
                  <c:v>4096</c:v>
                </c:pt>
                <c:pt idx="33137">
                  <c:v>8192</c:v>
                </c:pt>
                <c:pt idx="33138">
                  <c:v>8192</c:v>
                </c:pt>
                <c:pt idx="33139">
                  <c:v>8192</c:v>
                </c:pt>
                <c:pt idx="33140">
                  <c:v>8192</c:v>
                </c:pt>
                <c:pt idx="33141">
                  <c:v>8192</c:v>
                </c:pt>
                <c:pt idx="33142">
                  <c:v>8192</c:v>
                </c:pt>
                <c:pt idx="33143">
                  <c:v>8192</c:v>
                </c:pt>
                <c:pt idx="33144">
                  <c:v>8192</c:v>
                </c:pt>
                <c:pt idx="33145">
                  <c:v>8192</c:v>
                </c:pt>
                <c:pt idx="33146">
                  <c:v>8192</c:v>
                </c:pt>
                <c:pt idx="33147">
                  <c:v>8192</c:v>
                </c:pt>
                <c:pt idx="33148">
                  <c:v>8192</c:v>
                </c:pt>
                <c:pt idx="33149">
                  <c:v>8192</c:v>
                </c:pt>
                <c:pt idx="33150">
                  <c:v>8192</c:v>
                </c:pt>
                <c:pt idx="33151">
                  <c:v>8192</c:v>
                </c:pt>
                <c:pt idx="33152">
                  <c:v>8192</c:v>
                </c:pt>
                <c:pt idx="33153">
                  <c:v>8192</c:v>
                </c:pt>
                <c:pt idx="33154">
                  <c:v>8192</c:v>
                </c:pt>
                <c:pt idx="33155">
                  <c:v>8192</c:v>
                </c:pt>
                <c:pt idx="33156">
                  <c:v>8192</c:v>
                </c:pt>
                <c:pt idx="33157">
                  <c:v>8192</c:v>
                </c:pt>
                <c:pt idx="33158">
                  <c:v>8192</c:v>
                </c:pt>
                <c:pt idx="33159">
                  <c:v>12288</c:v>
                </c:pt>
                <c:pt idx="33160">
                  <c:v>12288</c:v>
                </c:pt>
                <c:pt idx="33161">
                  <c:v>8192</c:v>
                </c:pt>
                <c:pt idx="33162">
                  <c:v>12288</c:v>
                </c:pt>
                <c:pt idx="33163">
                  <c:v>8192</c:v>
                </c:pt>
                <c:pt idx="33164">
                  <c:v>12288</c:v>
                </c:pt>
                <c:pt idx="33165">
                  <c:v>8192</c:v>
                </c:pt>
                <c:pt idx="33166">
                  <c:v>8192</c:v>
                </c:pt>
                <c:pt idx="33167">
                  <c:v>8192</c:v>
                </c:pt>
                <c:pt idx="33168">
                  <c:v>8192</c:v>
                </c:pt>
                <c:pt idx="33169">
                  <c:v>8192</c:v>
                </c:pt>
                <c:pt idx="33170">
                  <c:v>8192</c:v>
                </c:pt>
                <c:pt idx="33171">
                  <c:v>8192</c:v>
                </c:pt>
                <c:pt idx="33172">
                  <c:v>4096</c:v>
                </c:pt>
                <c:pt idx="33173">
                  <c:v>8192</c:v>
                </c:pt>
                <c:pt idx="33174">
                  <c:v>4096</c:v>
                </c:pt>
                <c:pt idx="33175">
                  <c:v>4096</c:v>
                </c:pt>
                <c:pt idx="33176">
                  <c:v>4096</c:v>
                </c:pt>
                <c:pt idx="33177">
                  <c:v>8192</c:v>
                </c:pt>
                <c:pt idx="33178">
                  <c:v>4096</c:v>
                </c:pt>
                <c:pt idx="33179">
                  <c:v>4096</c:v>
                </c:pt>
                <c:pt idx="33180">
                  <c:v>8192</c:v>
                </c:pt>
                <c:pt idx="33181">
                  <c:v>8192</c:v>
                </c:pt>
                <c:pt idx="33182">
                  <c:v>12288</c:v>
                </c:pt>
                <c:pt idx="33183">
                  <c:v>4096</c:v>
                </c:pt>
                <c:pt idx="33184">
                  <c:v>12288</c:v>
                </c:pt>
                <c:pt idx="33185">
                  <c:v>4096</c:v>
                </c:pt>
                <c:pt idx="33186">
                  <c:v>4096</c:v>
                </c:pt>
                <c:pt idx="33187">
                  <c:v>4096</c:v>
                </c:pt>
                <c:pt idx="33188">
                  <c:v>12288</c:v>
                </c:pt>
                <c:pt idx="33189">
                  <c:v>4096</c:v>
                </c:pt>
                <c:pt idx="33190">
                  <c:v>8192</c:v>
                </c:pt>
                <c:pt idx="33191">
                  <c:v>12288</c:v>
                </c:pt>
                <c:pt idx="33192">
                  <c:v>4096</c:v>
                </c:pt>
                <c:pt idx="33193">
                  <c:v>4096</c:v>
                </c:pt>
                <c:pt idx="33194">
                  <c:v>4096</c:v>
                </c:pt>
                <c:pt idx="33195">
                  <c:v>8192</c:v>
                </c:pt>
                <c:pt idx="33196">
                  <c:v>8192</c:v>
                </c:pt>
                <c:pt idx="33197">
                  <c:v>8192</c:v>
                </c:pt>
                <c:pt idx="33198">
                  <c:v>4096</c:v>
                </c:pt>
                <c:pt idx="33199">
                  <c:v>4096</c:v>
                </c:pt>
                <c:pt idx="33200">
                  <c:v>8192</c:v>
                </c:pt>
                <c:pt idx="33201">
                  <c:v>8192</c:v>
                </c:pt>
                <c:pt idx="33202">
                  <c:v>8192</c:v>
                </c:pt>
                <c:pt idx="33203">
                  <c:v>8192</c:v>
                </c:pt>
                <c:pt idx="33204">
                  <c:v>8192</c:v>
                </c:pt>
                <c:pt idx="33205">
                  <c:v>8192</c:v>
                </c:pt>
                <c:pt idx="33206">
                  <c:v>8192</c:v>
                </c:pt>
                <c:pt idx="33207">
                  <c:v>12288</c:v>
                </c:pt>
                <c:pt idx="33208">
                  <c:v>8192</c:v>
                </c:pt>
                <c:pt idx="33209">
                  <c:v>8192</c:v>
                </c:pt>
                <c:pt idx="33210">
                  <c:v>8192</c:v>
                </c:pt>
                <c:pt idx="33211">
                  <c:v>8192</c:v>
                </c:pt>
                <c:pt idx="33212">
                  <c:v>8192</c:v>
                </c:pt>
                <c:pt idx="33213">
                  <c:v>8192</c:v>
                </c:pt>
                <c:pt idx="33214">
                  <c:v>4096</c:v>
                </c:pt>
                <c:pt idx="33215">
                  <c:v>8192</c:v>
                </c:pt>
                <c:pt idx="33216">
                  <c:v>8192</c:v>
                </c:pt>
                <c:pt idx="33217">
                  <c:v>8192</c:v>
                </c:pt>
                <c:pt idx="33218">
                  <c:v>8192</c:v>
                </c:pt>
                <c:pt idx="33219">
                  <c:v>8192</c:v>
                </c:pt>
                <c:pt idx="33220">
                  <c:v>8192</c:v>
                </c:pt>
                <c:pt idx="33221">
                  <c:v>8192</c:v>
                </c:pt>
                <c:pt idx="33222">
                  <c:v>8192</c:v>
                </c:pt>
                <c:pt idx="33223">
                  <c:v>8192</c:v>
                </c:pt>
                <c:pt idx="33224">
                  <c:v>8192</c:v>
                </c:pt>
                <c:pt idx="33225">
                  <c:v>8192</c:v>
                </c:pt>
                <c:pt idx="33226">
                  <c:v>4096</c:v>
                </c:pt>
                <c:pt idx="33227">
                  <c:v>4096</c:v>
                </c:pt>
                <c:pt idx="33228">
                  <c:v>4096</c:v>
                </c:pt>
                <c:pt idx="33229">
                  <c:v>4096</c:v>
                </c:pt>
                <c:pt idx="33230">
                  <c:v>4096</c:v>
                </c:pt>
                <c:pt idx="33231">
                  <c:v>12288</c:v>
                </c:pt>
                <c:pt idx="33232">
                  <c:v>8192</c:v>
                </c:pt>
                <c:pt idx="33233">
                  <c:v>8192</c:v>
                </c:pt>
                <c:pt idx="33234">
                  <c:v>8192</c:v>
                </c:pt>
                <c:pt idx="33235">
                  <c:v>8192</c:v>
                </c:pt>
                <c:pt idx="33236">
                  <c:v>4096</c:v>
                </c:pt>
                <c:pt idx="33237">
                  <c:v>8192</c:v>
                </c:pt>
                <c:pt idx="33238">
                  <c:v>8192</c:v>
                </c:pt>
                <c:pt idx="33239">
                  <c:v>8192</c:v>
                </c:pt>
                <c:pt idx="33240">
                  <c:v>8192</c:v>
                </c:pt>
                <c:pt idx="33241">
                  <c:v>8192</c:v>
                </c:pt>
                <c:pt idx="33242">
                  <c:v>4096</c:v>
                </c:pt>
                <c:pt idx="33243">
                  <c:v>4096</c:v>
                </c:pt>
                <c:pt idx="33244">
                  <c:v>4096</c:v>
                </c:pt>
                <c:pt idx="33245">
                  <c:v>4096</c:v>
                </c:pt>
                <c:pt idx="33246">
                  <c:v>8192</c:v>
                </c:pt>
                <c:pt idx="33247">
                  <c:v>4096</c:v>
                </c:pt>
                <c:pt idx="33248">
                  <c:v>8192</c:v>
                </c:pt>
                <c:pt idx="33249">
                  <c:v>8192</c:v>
                </c:pt>
                <c:pt idx="33250">
                  <c:v>8192</c:v>
                </c:pt>
                <c:pt idx="33251">
                  <c:v>8192</c:v>
                </c:pt>
                <c:pt idx="33252">
                  <c:v>8192</c:v>
                </c:pt>
                <c:pt idx="33253">
                  <c:v>8192</c:v>
                </c:pt>
                <c:pt idx="33254">
                  <c:v>8192</c:v>
                </c:pt>
                <c:pt idx="33255">
                  <c:v>8192</c:v>
                </c:pt>
                <c:pt idx="33256">
                  <c:v>4096</c:v>
                </c:pt>
                <c:pt idx="33257">
                  <c:v>8192</c:v>
                </c:pt>
                <c:pt idx="33258">
                  <c:v>4096</c:v>
                </c:pt>
                <c:pt idx="33259">
                  <c:v>4096</c:v>
                </c:pt>
                <c:pt idx="33260">
                  <c:v>4096</c:v>
                </c:pt>
                <c:pt idx="33261">
                  <c:v>4096</c:v>
                </c:pt>
                <c:pt idx="33262">
                  <c:v>4096</c:v>
                </c:pt>
                <c:pt idx="33263">
                  <c:v>4096</c:v>
                </c:pt>
                <c:pt idx="33264">
                  <c:v>4096</c:v>
                </c:pt>
                <c:pt idx="33265">
                  <c:v>4096</c:v>
                </c:pt>
                <c:pt idx="33266">
                  <c:v>12288</c:v>
                </c:pt>
                <c:pt idx="33267">
                  <c:v>12288</c:v>
                </c:pt>
                <c:pt idx="33268">
                  <c:v>12288</c:v>
                </c:pt>
                <c:pt idx="33269">
                  <c:v>12288</c:v>
                </c:pt>
                <c:pt idx="33270">
                  <c:v>4096</c:v>
                </c:pt>
                <c:pt idx="33271">
                  <c:v>4096</c:v>
                </c:pt>
                <c:pt idx="33272">
                  <c:v>4096</c:v>
                </c:pt>
                <c:pt idx="33273">
                  <c:v>4096</c:v>
                </c:pt>
                <c:pt idx="33274">
                  <c:v>4096</c:v>
                </c:pt>
                <c:pt idx="33275">
                  <c:v>8192</c:v>
                </c:pt>
                <c:pt idx="33276">
                  <c:v>8192</c:v>
                </c:pt>
                <c:pt idx="33277">
                  <c:v>4096</c:v>
                </c:pt>
                <c:pt idx="33278">
                  <c:v>8192</c:v>
                </c:pt>
                <c:pt idx="33279">
                  <c:v>8192</c:v>
                </c:pt>
                <c:pt idx="33280">
                  <c:v>8192</c:v>
                </c:pt>
                <c:pt idx="33281">
                  <c:v>8192</c:v>
                </c:pt>
                <c:pt idx="33282">
                  <c:v>4096</c:v>
                </c:pt>
                <c:pt idx="33283">
                  <c:v>12288</c:v>
                </c:pt>
                <c:pt idx="33284">
                  <c:v>4096</c:v>
                </c:pt>
                <c:pt idx="33285">
                  <c:v>4096</c:v>
                </c:pt>
                <c:pt idx="33286">
                  <c:v>4096</c:v>
                </c:pt>
                <c:pt idx="33287">
                  <c:v>4096</c:v>
                </c:pt>
                <c:pt idx="33288">
                  <c:v>4096</c:v>
                </c:pt>
                <c:pt idx="33289">
                  <c:v>8192</c:v>
                </c:pt>
                <c:pt idx="33290">
                  <c:v>8192</c:v>
                </c:pt>
                <c:pt idx="33291">
                  <c:v>8192</c:v>
                </c:pt>
                <c:pt idx="33292">
                  <c:v>8192</c:v>
                </c:pt>
                <c:pt idx="33293">
                  <c:v>8192</c:v>
                </c:pt>
                <c:pt idx="33294">
                  <c:v>8192</c:v>
                </c:pt>
                <c:pt idx="33295">
                  <c:v>8192</c:v>
                </c:pt>
                <c:pt idx="33296">
                  <c:v>8192</c:v>
                </c:pt>
                <c:pt idx="33297">
                  <c:v>8192</c:v>
                </c:pt>
                <c:pt idx="33298">
                  <c:v>8192</c:v>
                </c:pt>
                <c:pt idx="33299">
                  <c:v>4096</c:v>
                </c:pt>
                <c:pt idx="33300">
                  <c:v>8192</c:v>
                </c:pt>
                <c:pt idx="33301">
                  <c:v>8192</c:v>
                </c:pt>
                <c:pt idx="33302">
                  <c:v>8192</c:v>
                </c:pt>
                <c:pt idx="33303">
                  <c:v>8192</c:v>
                </c:pt>
                <c:pt idx="33304">
                  <c:v>8192</c:v>
                </c:pt>
                <c:pt idx="33305">
                  <c:v>4096</c:v>
                </c:pt>
                <c:pt idx="33306">
                  <c:v>4096</c:v>
                </c:pt>
                <c:pt idx="33307">
                  <c:v>4096</c:v>
                </c:pt>
                <c:pt idx="33308">
                  <c:v>4096</c:v>
                </c:pt>
                <c:pt idx="33309">
                  <c:v>8192</c:v>
                </c:pt>
                <c:pt idx="33310">
                  <c:v>8192</c:v>
                </c:pt>
                <c:pt idx="33311">
                  <c:v>8192</c:v>
                </c:pt>
                <c:pt idx="33312">
                  <c:v>8192</c:v>
                </c:pt>
                <c:pt idx="33313">
                  <c:v>8192</c:v>
                </c:pt>
                <c:pt idx="33314">
                  <c:v>8192</c:v>
                </c:pt>
                <c:pt idx="33315">
                  <c:v>8192</c:v>
                </c:pt>
                <c:pt idx="33316">
                  <c:v>8192</c:v>
                </c:pt>
                <c:pt idx="33317">
                  <c:v>8192</c:v>
                </c:pt>
                <c:pt idx="33318">
                  <c:v>4096</c:v>
                </c:pt>
                <c:pt idx="33319">
                  <c:v>4096</c:v>
                </c:pt>
                <c:pt idx="33320">
                  <c:v>8192</c:v>
                </c:pt>
                <c:pt idx="33321">
                  <c:v>4096</c:v>
                </c:pt>
                <c:pt idx="33322">
                  <c:v>8192</c:v>
                </c:pt>
                <c:pt idx="33323">
                  <c:v>4096</c:v>
                </c:pt>
                <c:pt idx="33324">
                  <c:v>8192</c:v>
                </c:pt>
                <c:pt idx="33325">
                  <c:v>8192</c:v>
                </c:pt>
                <c:pt idx="33326">
                  <c:v>8192</c:v>
                </c:pt>
                <c:pt idx="33327">
                  <c:v>4096</c:v>
                </c:pt>
                <c:pt idx="33328">
                  <c:v>4096</c:v>
                </c:pt>
                <c:pt idx="33329">
                  <c:v>4096</c:v>
                </c:pt>
                <c:pt idx="33330">
                  <c:v>4096</c:v>
                </c:pt>
                <c:pt idx="33331">
                  <c:v>4096</c:v>
                </c:pt>
                <c:pt idx="33332">
                  <c:v>4096</c:v>
                </c:pt>
                <c:pt idx="33333">
                  <c:v>4096</c:v>
                </c:pt>
                <c:pt idx="33334">
                  <c:v>4096</c:v>
                </c:pt>
                <c:pt idx="33335">
                  <c:v>8192</c:v>
                </c:pt>
                <c:pt idx="33336">
                  <c:v>4096</c:v>
                </c:pt>
                <c:pt idx="33337">
                  <c:v>4096</c:v>
                </c:pt>
                <c:pt idx="33338">
                  <c:v>4096</c:v>
                </c:pt>
                <c:pt idx="33339">
                  <c:v>4096</c:v>
                </c:pt>
                <c:pt idx="33340">
                  <c:v>4096</c:v>
                </c:pt>
                <c:pt idx="33341">
                  <c:v>8192</c:v>
                </c:pt>
                <c:pt idx="33342">
                  <c:v>8192</c:v>
                </c:pt>
                <c:pt idx="33343">
                  <c:v>8192</c:v>
                </c:pt>
                <c:pt idx="33344">
                  <c:v>8192</c:v>
                </c:pt>
                <c:pt idx="33345">
                  <c:v>4096</c:v>
                </c:pt>
                <c:pt idx="33346">
                  <c:v>8192</c:v>
                </c:pt>
                <c:pt idx="33347">
                  <c:v>4096</c:v>
                </c:pt>
                <c:pt idx="33348">
                  <c:v>8192</c:v>
                </c:pt>
                <c:pt idx="33349">
                  <c:v>8192</c:v>
                </c:pt>
                <c:pt idx="33350">
                  <c:v>8192</c:v>
                </c:pt>
                <c:pt idx="33351">
                  <c:v>8192</c:v>
                </c:pt>
                <c:pt idx="33352">
                  <c:v>8192</c:v>
                </c:pt>
                <c:pt idx="33353">
                  <c:v>4096</c:v>
                </c:pt>
                <c:pt idx="33354">
                  <c:v>4096</c:v>
                </c:pt>
                <c:pt idx="33355">
                  <c:v>8192</c:v>
                </c:pt>
                <c:pt idx="33356">
                  <c:v>8192</c:v>
                </c:pt>
                <c:pt idx="33357">
                  <c:v>8192</c:v>
                </c:pt>
                <c:pt idx="33358">
                  <c:v>8192</c:v>
                </c:pt>
                <c:pt idx="33359">
                  <c:v>4096</c:v>
                </c:pt>
                <c:pt idx="33360">
                  <c:v>8192</c:v>
                </c:pt>
                <c:pt idx="33361">
                  <c:v>4096</c:v>
                </c:pt>
                <c:pt idx="33362">
                  <c:v>4096</c:v>
                </c:pt>
                <c:pt idx="33363">
                  <c:v>4096</c:v>
                </c:pt>
                <c:pt idx="33364">
                  <c:v>8192</c:v>
                </c:pt>
                <c:pt idx="33365">
                  <c:v>8192</c:v>
                </c:pt>
                <c:pt idx="33366">
                  <c:v>8192</c:v>
                </c:pt>
                <c:pt idx="33367">
                  <c:v>8192</c:v>
                </c:pt>
                <c:pt idx="33368">
                  <c:v>8192</c:v>
                </c:pt>
                <c:pt idx="33369">
                  <c:v>8192</c:v>
                </c:pt>
                <c:pt idx="33370">
                  <c:v>8192</c:v>
                </c:pt>
                <c:pt idx="33371">
                  <c:v>8192</c:v>
                </c:pt>
                <c:pt idx="33372">
                  <c:v>8192</c:v>
                </c:pt>
                <c:pt idx="33373">
                  <c:v>4096</c:v>
                </c:pt>
                <c:pt idx="33374">
                  <c:v>4096</c:v>
                </c:pt>
                <c:pt idx="33375">
                  <c:v>4096</c:v>
                </c:pt>
                <c:pt idx="33376">
                  <c:v>4096</c:v>
                </c:pt>
                <c:pt idx="33377">
                  <c:v>8192</c:v>
                </c:pt>
                <c:pt idx="33378">
                  <c:v>8192</c:v>
                </c:pt>
                <c:pt idx="33379">
                  <c:v>8192</c:v>
                </c:pt>
                <c:pt idx="33380">
                  <c:v>8192</c:v>
                </c:pt>
                <c:pt idx="33381">
                  <c:v>8192</c:v>
                </c:pt>
                <c:pt idx="33382">
                  <c:v>4096</c:v>
                </c:pt>
                <c:pt idx="33383">
                  <c:v>8192</c:v>
                </c:pt>
                <c:pt idx="33384">
                  <c:v>4096</c:v>
                </c:pt>
                <c:pt idx="33385">
                  <c:v>4096</c:v>
                </c:pt>
                <c:pt idx="33386">
                  <c:v>4096</c:v>
                </c:pt>
                <c:pt idx="33387">
                  <c:v>8192</c:v>
                </c:pt>
                <c:pt idx="33388">
                  <c:v>8192</c:v>
                </c:pt>
                <c:pt idx="33389">
                  <c:v>4096</c:v>
                </c:pt>
                <c:pt idx="33390">
                  <c:v>8192</c:v>
                </c:pt>
                <c:pt idx="33391">
                  <c:v>8192</c:v>
                </c:pt>
                <c:pt idx="33392">
                  <c:v>4096</c:v>
                </c:pt>
                <c:pt idx="33393">
                  <c:v>8192</c:v>
                </c:pt>
                <c:pt idx="33394">
                  <c:v>8192</c:v>
                </c:pt>
                <c:pt idx="33395">
                  <c:v>8192</c:v>
                </c:pt>
                <c:pt idx="33396">
                  <c:v>8192</c:v>
                </c:pt>
                <c:pt idx="33397">
                  <c:v>8192</c:v>
                </c:pt>
                <c:pt idx="33398">
                  <c:v>8192</c:v>
                </c:pt>
                <c:pt idx="33399">
                  <c:v>8192</c:v>
                </c:pt>
                <c:pt idx="33400">
                  <c:v>4096</c:v>
                </c:pt>
                <c:pt idx="33401">
                  <c:v>8192</c:v>
                </c:pt>
                <c:pt idx="33402">
                  <c:v>4096</c:v>
                </c:pt>
                <c:pt idx="33403">
                  <c:v>8192</c:v>
                </c:pt>
                <c:pt idx="33404">
                  <c:v>4096</c:v>
                </c:pt>
                <c:pt idx="33405">
                  <c:v>4096</c:v>
                </c:pt>
                <c:pt idx="33406">
                  <c:v>8192</c:v>
                </c:pt>
                <c:pt idx="33407">
                  <c:v>8192</c:v>
                </c:pt>
                <c:pt idx="33408">
                  <c:v>8192</c:v>
                </c:pt>
                <c:pt idx="33409">
                  <c:v>8192</c:v>
                </c:pt>
                <c:pt idx="33410">
                  <c:v>8192</c:v>
                </c:pt>
                <c:pt idx="33411">
                  <c:v>8192</c:v>
                </c:pt>
                <c:pt idx="33412">
                  <c:v>4096</c:v>
                </c:pt>
                <c:pt idx="33413">
                  <c:v>8192</c:v>
                </c:pt>
                <c:pt idx="33414">
                  <c:v>8192</c:v>
                </c:pt>
                <c:pt idx="33415">
                  <c:v>8192</c:v>
                </c:pt>
                <c:pt idx="33416">
                  <c:v>8192</c:v>
                </c:pt>
                <c:pt idx="33417">
                  <c:v>8192</c:v>
                </c:pt>
                <c:pt idx="33418">
                  <c:v>4096</c:v>
                </c:pt>
                <c:pt idx="33419">
                  <c:v>8192</c:v>
                </c:pt>
                <c:pt idx="33420">
                  <c:v>4096</c:v>
                </c:pt>
                <c:pt idx="33421">
                  <c:v>8192</c:v>
                </c:pt>
                <c:pt idx="33422">
                  <c:v>4096</c:v>
                </c:pt>
                <c:pt idx="33423">
                  <c:v>4096</c:v>
                </c:pt>
                <c:pt idx="33424">
                  <c:v>4096</c:v>
                </c:pt>
                <c:pt idx="33425">
                  <c:v>8192</c:v>
                </c:pt>
                <c:pt idx="33426">
                  <c:v>8192</c:v>
                </c:pt>
                <c:pt idx="33427">
                  <c:v>8192</c:v>
                </c:pt>
                <c:pt idx="33428">
                  <c:v>8192</c:v>
                </c:pt>
                <c:pt idx="33429">
                  <c:v>8192</c:v>
                </c:pt>
                <c:pt idx="33430">
                  <c:v>8192</c:v>
                </c:pt>
                <c:pt idx="33431">
                  <c:v>12288</c:v>
                </c:pt>
                <c:pt idx="33432">
                  <c:v>12288</c:v>
                </c:pt>
                <c:pt idx="33433">
                  <c:v>8192</c:v>
                </c:pt>
                <c:pt idx="33434">
                  <c:v>12288</c:v>
                </c:pt>
                <c:pt idx="33435">
                  <c:v>8192</c:v>
                </c:pt>
                <c:pt idx="33436">
                  <c:v>12288</c:v>
                </c:pt>
                <c:pt idx="33437">
                  <c:v>8192</c:v>
                </c:pt>
                <c:pt idx="33438">
                  <c:v>8192</c:v>
                </c:pt>
                <c:pt idx="33439">
                  <c:v>8192</c:v>
                </c:pt>
                <c:pt idx="33440">
                  <c:v>8192</c:v>
                </c:pt>
                <c:pt idx="33441">
                  <c:v>8192</c:v>
                </c:pt>
                <c:pt idx="33442">
                  <c:v>8192</c:v>
                </c:pt>
                <c:pt idx="33443">
                  <c:v>8192</c:v>
                </c:pt>
                <c:pt idx="33444">
                  <c:v>8192</c:v>
                </c:pt>
                <c:pt idx="33445">
                  <c:v>4096</c:v>
                </c:pt>
                <c:pt idx="33446">
                  <c:v>8192</c:v>
                </c:pt>
                <c:pt idx="33447">
                  <c:v>8192</c:v>
                </c:pt>
                <c:pt idx="33448">
                  <c:v>8192</c:v>
                </c:pt>
                <c:pt idx="33449">
                  <c:v>8192</c:v>
                </c:pt>
                <c:pt idx="33450">
                  <c:v>8192</c:v>
                </c:pt>
                <c:pt idx="33451">
                  <c:v>8192</c:v>
                </c:pt>
                <c:pt idx="33452">
                  <c:v>8192</c:v>
                </c:pt>
                <c:pt idx="33453">
                  <c:v>8192</c:v>
                </c:pt>
                <c:pt idx="33454">
                  <c:v>8192</c:v>
                </c:pt>
                <c:pt idx="33455">
                  <c:v>8192</c:v>
                </c:pt>
                <c:pt idx="33456">
                  <c:v>8192</c:v>
                </c:pt>
                <c:pt idx="33457">
                  <c:v>8192</c:v>
                </c:pt>
                <c:pt idx="33458">
                  <c:v>8192</c:v>
                </c:pt>
                <c:pt idx="33459">
                  <c:v>12288</c:v>
                </c:pt>
                <c:pt idx="33460">
                  <c:v>8192</c:v>
                </c:pt>
                <c:pt idx="33461">
                  <c:v>8192</c:v>
                </c:pt>
                <c:pt idx="33462">
                  <c:v>8192</c:v>
                </c:pt>
                <c:pt idx="33463">
                  <c:v>8192</c:v>
                </c:pt>
                <c:pt idx="33464">
                  <c:v>8192</c:v>
                </c:pt>
                <c:pt idx="33465">
                  <c:v>8192</c:v>
                </c:pt>
                <c:pt idx="33466">
                  <c:v>8192</c:v>
                </c:pt>
                <c:pt idx="33467">
                  <c:v>8192</c:v>
                </c:pt>
                <c:pt idx="33468">
                  <c:v>8192</c:v>
                </c:pt>
                <c:pt idx="33469">
                  <c:v>8192</c:v>
                </c:pt>
                <c:pt idx="33470">
                  <c:v>4096</c:v>
                </c:pt>
                <c:pt idx="33471">
                  <c:v>4096</c:v>
                </c:pt>
                <c:pt idx="33472">
                  <c:v>8192</c:v>
                </c:pt>
                <c:pt idx="33473">
                  <c:v>4096</c:v>
                </c:pt>
                <c:pt idx="33474">
                  <c:v>8192</c:v>
                </c:pt>
                <c:pt idx="33475">
                  <c:v>4096</c:v>
                </c:pt>
                <c:pt idx="33476">
                  <c:v>8192</c:v>
                </c:pt>
                <c:pt idx="33477">
                  <c:v>8192</c:v>
                </c:pt>
                <c:pt idx="33478">
                  <c:v>4096</c:v>
                </c:pt>
                <c:pt idx="33479">
                  <c:v>4096</c:v>
                </c:pt>
                <c:pt idx="33480">
                  <c:v>4096</c:v>
                </c:pt>
                <c:pt idx="33481">
                  <c:v>4096</c:v>
                </c:pt>
                <c:pt idx="33482">
                  <c:v>4096</c:v>
                </c:pt>
                <c:pt idx="33483">
                  <c:v>4096</c:v>
                </c:pt>
                <c:pt idx="33484">
                  <c:v>4096</c:v>
                </c:pt>
                <c:pt idx="33485">
                  <c:v>4096</c:v>
                </c:pt>
                <c:pt idx="33486">
                  <c:v>8192</c:v>
                </c:pt>
                <c:pt idx="33487">
                  <c:v>8192</c:v>
                </c:pt>
                <c:pt idx="33488">
                  <c:v>4096</c:v>
                </c:pt>
                <c:pt idx="33489">
                  <c:v>4096</c:v>
                </c:pt>
                <c:pt idx="33490">
                  <c:v>4096</c:v>
                </c:pt>
                <c:pt idx="33491">
                  <c:v>4096</c:v>
                </c:pt>
                <c:pt idx="33492">
                  <c:v>4096</c:v>
                </c:pt>
                <c:pt idx="33493">
                  <c:v>4096</c:v>
                </c:pt>
                <c:pt idx="33494">
                  <c:v>4096</c:v>
                </c:pt>
                <c:pt idx="33495">
                  <c:v>4096</c:v>
                </c:pt>
                <c:pt idx="33496">
                  <c:v>4096</c:v>
                </c:pt>
                <c:pt idx="33497">
                  <c:v>4096</c:v>
                </c:pt>
                <c:pt idx="33498">
                  <c:v>8192</c:v>
                </c:pt>
                <c:pt idx="33499">
                  <c:v>4096</c:v>
                </c:pt>
                <c:pt idx="33500">
                  <c:v>4096</c:v>
                </c:pt>
                <c:pt idx="33501">
                  <c:v>4096</c:v>
                </c:pt>
                <c:pt idx="33502">
                  <c:v>4096</c:v>
                </c:pt>
                <c:pt idx="33503">
                  <c:v>4096</c:v>
                </c:pt>
                <c:pt idx="33504">
                  <c:v>8192</c:v>
                </c:pt>
                <c:pt idx="33505">
                  <c:v>4096</c:v>
                </c:pt>
                <c:pt idx="33506">
                  <c:v>8192</c:v>
                </c:pt>
                <c:pt idx="33507">
                  <c:v>8192</c:v>
                </c:pt>
                <c:pt idx="33508">
                  <c:v>4096</c:v>
                </c:pt>
                <c:pt idx="33509">
                  <c:v>4096</c:v>
                </c:pt>
                <c:pt idx="33510">
                  <c:v>8192</c:v>
                </c:pt>
                <c:pt idx="33511">
                  <c:v>4096</c:v>
                </c:pt>
                <c:pt idx="33512">
                  <c:v>4096</c:v>
                </c:pt>
                <c:pt idx="33513">
                  <c:v>8192</c:v>
                </c:pt>
                <c:pt idx="33514">
                  <c:v>8192</c:v>
                </c:pt>
                <c:pt idx="33515">
                  <c:v>8192</c:v>
                </c:pt>
                <c:pt idx="33516">
                  <c:v>8192</c:v>
                </c:pt>
                <c:pt idx="33517">
                  <c:v>8192</c:v>
                </c:pt>
                <c:pt idx="33518">
                  <c:v>8192</c:v>
                </c:pt>
                <c:pt idx="33519">
                  <c:v>8192</c:v>
                </c:pt>
                <c:pt idx="33520">
                  <c:v>8192</c:v>
                </c:pt>
                <c:pt idx="33521">
                  <c:v>12288</c:v>
                </c:pt>
                <c:pt idx="33522">
                  <c:v>12288</c:v>
                </c:pt>
                <c:pt idx="33523">
                  <c:v>8192</c:v>
                </c:pt>
                <c:pt idx="33524">
                  <c:v>12288</c:v>
                </c:pt>
                <c:pt idx="33525">
                  <c:v>8192</c:v>
                </c:pt>
                <c:pt idx="33526">
                  <c:v>8192</c:v>
                </c:pt>
                <c:pt idx="33527">
                  <c:v>12288</c:v>
                </c:pt>
                <c:pt idx="33528">
                  <c:v>8192</c:v>
                </c:pt>
                <c:pt idx="33529">
                  <c:v>4096</c:v>
                </c:pt>
                <c:pt idx="33530">
                  <c:v>8192</c:v>
                </c:pt>
                <c:pt idx="33531">
                  <c:v>8192</c:v>
                </c:pt>
                <c:pt idx="33532">
                  <c:v>8192</c:v>
                </c:pt>
                <c:pt idx="33533">
                  <c:v>8192</c:v>
                </c:pt>
                <c:pt idx="33534">
                  <c:v>4096</c:v>
                </c:pt>
                <c:pt idx="33535">
                  <c:v>4096</c:v>
                </c:pt>
                <c:pt idx="33536">
                  <c:v>4096</c:v>
                </c:pt>
                <c:pt idx="33537">
                  <c:v>4096</c:v>
                </c:pt>
                <c:pt idx="33538">
                  <c:v>4096</c:v>
                </c:pt>
                <c:pt idx="33539">
                  <c:v>4096</c:v>
                </c:pt>
                <c:pt idx="33540">
                  <c:v>8192</c:v>
                </c:pt>
                <c:pt idx="33541">
                  <c:v>8192</c:v>
                </c:pt>
                <c:pt idx="33542">
                  <c:v>8192</c:v>
                </c:pt>
                <c:pt idx="33543">
                  <c:v>8192</c:v>
                </c:pt>
                <c:pt idx="33544">
                  <c:v>8192</c:v>
                </c:pt>
                <c:pt idx="33545">
                  <c:v>8192</c:v>
                </c:pt>
                <c:pt idx="33546">
                  <c:v>12288</c:v>
                </c:pt>
                <c:pt idx="33547">
                  <c:v>8192</c:v>
                </c:pt>
                <c:pt idx="33548">
                  <c:v>8192</c:v>
                </c:pt>
                <c:pt idx="33549">
                  <c:v>8192</c:v>
                </c:pt>
                <c:pt idx="33550">
                  <c:v>8192</c:v>
                </c:pt>
                <c:pt idx="33551">
                  <c:v>8192</c:v>
                </c:pt>
                <c:pt idx="33552">
                  <c:v>4096</c:v>
                </c:pt>
                <c:pt idx="33553">
                  <c:v>8192</c:v>
                </c:pt>
                <c:pt idx="33554">
                  <c:v>8192</c:v>
                </c:pt>
                <c:pt idx="33555">
                  <c:v>8192</c:v>
                </c:pt>
                <c:pt idx="33556">
                  <c:v>8192</c:v>
                </c:pt>
                <c:pt idx="33557">
                  <c:v>8192</c:v>
                </c:pt>
                <c:pt idx="33558">
                  <c:v>8192</c:v>
                </c:pt>
                <c:pt idx="33559">
                  <c:v>8192</c:v>
                </c:pt>
                <c:pt idx="33560">
                  <c:v>8192</c:v>
                </c:pt>
                <c:pt idx="33561">
                  <c:v>8192</c:v>
                </c:pt>
                <c:pt idx="33562">
                  <c:v>8192</c:v>
                </c:pt>
                <c:pt idx="33563">
                  <c:v>12288</c:v>
                </c:pt>
                <c:pt idx="33564">
                  <c:v>12288</c:v>
                </c:pt>
                <c:pt idx="33565">
                  <c:v>12288</c:v>
                </c:pt>
                <c:pt idx="33566">
                  <c:v>12288</c:v>
                </c:pt>
                <c:pt idx="33567">
                  <c:v>12288</c:v>
                </c:pt>
                <c:pt idx="33568">
                  <c:v>12288</c:v>
                </c:pt>
                <c:pt idx="33569">
                  <c:v>12288</c:v>
                </c:pt>
                <c:pt idx="33570">
                  <c:v>12288</c:v>
                </c:pt>
                <c:pt idx="33571">
                  <c:v>8192</c:v>
                </c:pt>
                <c:pt idx="33572">
                  <c:v>8192</c:v>
                </c:pt>
                <c:pt idx="33573">
                  <c:v>8192</c:v>
                </c:pt>
                <c:pt idx="33574">
                  <c:v>8192</c:v>
                </c:pt>
                <c:pt idx="33575">
                  <c:v>8192</c:v>
                </c:pt>
                <c:pt idx="33576">
                  <c:v>8192</c:v>
                </c:pt>
                <c:pt idx="33577">
                  <c:v>8192</c:v>
                </c:pt>
                <c:pt idx="33578">
                  <c:v>8192</c:v>
                </c:pt>
                <c:pt idx="33579">
                  <c:v>8192</c:v>
                </c:pt>
                <c:pt idx="33580">
                  <c:v>8192</c:v>
                </c:pt>
                <c:pt idx="33581">
                  <c:v>8192</c:v>
                </c:pt>
                <c:pt idx="33582">
                  <c:v>8192</c:v>
                </c:pt>
                <c:pt idx="33583">
                  <c:v>8192</c:v>
                </c:pt>
                <c:pt idx="33584">
                  <c:v>8192</c:v>
                </c:pt>
                <c:pt idx="33585">
                  <c:v>8192</c:v>
                </c:pt>
                <c:pt idx="33586">
                  <c:v>8192</c:v>
                </c:pt>
                <c:pt idx="33587">
                  <c:v>12288</c:v>
                </c:pt>
                <c:pt idx="33588">
                  <c:v>12288</c:v>
                </c:pt>
                <c:pt idx="33589">
                  <c:v>8192</c:v>
                </c:pt>
                <c:pt idx="33590">
                  <c:v>8192</c:v>
                </c:pt>
                <c:pt idx="33591">
                  <c:v>8192</c:v>
                </c:pt>
                <c:pt idx="33592">
                  <c:v>8192</c:v>
                </c:pt>
                <c:pt idx="33593">
                  <c:v>8192</c:v>
                </c:pt>
                <c:pt idx="33594">
                  <c:v>8192</c:v>
                </c:pt>
                <c:pt idx="33595">
                  <c:v>8192</c:v>
                </c:pt>
                <c:pt idx="33596">
                  <c:v>20480</c:v>
                </c:pt>
                <c:pt idx="33597">
                  <c:v>20480</c:v>
                </c:pt>
                <c:pt idx="33598">
                  <c:v>8192</c:v>
                </c:pt>
                <c:pt idx="33599">
                  <c:v>8192</c:v>
                </c:pt>
                <c:pt idx="33600">
                  <c:v>4096</c:v>
                </c:pt>
                <c:pt idx="33601">
                  <c:v>4096</c:v>
                </c:pt>
                <c:pt idx="33602">
                  <c:v>4096</c:v>
                </c:pt>
                <c:pt idx="33603">
                  <c:v>4096</c:v>
                </c:pt>
                <c:pt idx="33604">
                  <c:v>32768</c:v>
                </c:pt>
                <c:pt idx="33605">
                  <c:v>32768</c:v>
                </c:pt>
                <c:pt idx="33606">
                  <c:v>12288</c:v>
                </c:pt>
                <c:pt idx="33607">
                  <c:v>8192</c:v>
                </c:pt>
                <c:pt idx="33608">
                  <c:v>12288</c:v>
                </c:pt>
                <c:pt idx="33609">
                  <c:v>8192</c:v>
                </c:pt>
                <c:pt idx="33610">
                  <c:v>12288</c:v>
                </c:pt>
                <c:pt idx="33611">
                  <c:v>12288</c:v>
                </c:pt>
                <c:pt idx="33612">
                  <c:v>8192</c:v>
                </c:pt>
                <c:pt idx="33613">
                  <c:v>20480</c:v>
                </c:pt>
                <c:pt idx="33614">
                  <c:v>8192</c:v>
                </c:pt>
                <c:pt idx="33615">
                  <c:v>32768</c:v>
                </c:pt>
                <c:pt idx="33616">
                  <c:v>12288</c:v>
                </c:pt>
                <c:pt idx="33617">
                  <c:v>12288</c:v>
                </c:pt>
                <c:pt idx="33618">
                  <c:v>8192</c:v>
                </c:pt>
                <c:pt idx="33619">
                  <c:v>20480</c:v>
                </c:pt>
                <c:pt idx="33620">
                  <c:v>8192</c:v>
                </c:pt>
                <c:pt idx="33621">
                  <c:v>32768</c:v>
                </c:pt>
                <c:pt idx="33622">
                  <c:v>12288</c:v>
                </c:pt>
                <c:pt idx="33623">
                  <c:v>12288</c:v>
                </c:pt>
                <c:pt idx="33624">
                  <c:v>8192</c:v>
                </c:pt>
                <c:pt idx="33625">
                  <c:v>8192</c:v>
                </c:pt>
                <c:pt idx="33626">
                  <c:v>8192</c:v>
                </c:pt>
                <c:pt idx="33627">
                  <c:v>8192</c:v>
                </c:pt>
                <c:pt idx="33628">
                  <c:v>4096</c:v>
                </c:pt>
                <c:pt idx="33629">
                  <c:v>4096</c:v>
                </c:pt>
                <c:pt idx="33630">
                  <c:v>4096</c:v>
                </c:pt>
                <c:pt idx="33631">
                  <c:v>4096</c:v>
                </c:pt>
                <c:pt idx="33632">
                  <c:v>8192</c:v>
                </c:pt>
                <c:pt idx="33633">
                  <c:v>8192</c:v>
                </c:pt>
                <c:pt idx="33634">
                  <c:v>8192</c:v>
                </c:pt>
                <c:pt idx="33635">
                  <c:v>8192</c:v>
                </c:pt>
                <c:pt idx="33636">
                  <c:v>8192</c:v>
                </c:pt>
                <c:pt idx="33637">
                  <c:v>8192</c:v>
                </c:pt>
                <c:pt idx="33638">
                  <c:v>28672</c:v>
                </c:pt>
                <c:pt idx="33639">
                  <c:v>28672</c:v>
                </c:pt>
                <c:pt idx="33640">
                  <c:v>20480</c:v>
                </c:pt>
                <c:pt idx="33641">
                  <c:v>20480</c:v>
                </c:pt>
                <c:pt idx="33642">
                  <c:v>8192</c:v>
                </c:pt>
                <c:pt idx="33643">
                  <c:v>8192</c:v>
                </c:pt>
                <c:pt idx="33644">
                  <c:v>24576</c:v>
                </c:pt>
                <c:pt idx="33645">
                  <c:v>24576</c:v>
                </c:pt>
                <c:pt idx="33646">
                  <c:v>8192</c:v>
                </c:pt>
                <c:pt idx="33647">
                  <c:v>28672</c:v>
                </c:pt>
                <c:pt idx="33648">
                  <c:v>20480</c:v>
                </c:pt>
                <c:pt idx="33649">
                  <c:v>8192</c:v>
                </c:pt>
                <c:pt idx="33650">
                  <c:v>24576</c:v>
                </c:pt>
                <c:pt idx="33651">
                  <c:v>8192</c:v>
                </c:pt>
                <c:pt idx="33652">
                  <c:v>28672</c:v>
                </c:pt>
                <c:pt idx="33653">
                  <c:v>20480</c:v>
                </c:pt>
                <c:pt idx="33654">
                  <c:v>8192</c:v>
                </c:pt>
                <c:pt idx="33655">
                  <c:v>24576</c:v>
                </c:pt>
                <c:pt idx="33656">
                  <c:v>8192</c:v>
                </c:pt>
                <c:pt idx="33657">
                  <c:v>8192</c:v>
                </c:pt>
                <c:pt idx="33658">
                  <c:v>8192</c:v>
                </c:pt>
                <c:pt idx="33659">
                  <c:v>8192</c:v>
                </c:pt>
                <c:pt idx="33660">
                  <c:v>8192</c:v>
                </c:pt>
                <c:pt idx="33661">
                  <c:v>4096</c:v>
                </c:pt>
                <c:pt idx="33662">
                  <c:v>4096</c:v>
                </c:pt>
                <c:pt idx="33663">
                  <c:v>4096</c:v>
                </c:pt>
                <c:pt idx="33664">
                  <c:v>4096</c:v>
                </c:pt>
                <c:pt idx="33665">
                  <c:v>4096</c:v>
                </c:pt>
                <c:pt idx="33666">
                  <c:v>4096</c:v>
                </c:pt>
                <c:pt idx="33667">
                  <c:v>4096</c:v>
                </c:pt>
                <c:pt idx="33668">
                  <c:v>4096</c:v>
                </c:pt>
                <c:pt idx="33669">
                  <c:v>4096</c:v>
                </c:pt>
                <c:pt idx="33670">
                  <c:v>8192</c:v>
                </c:pt>
                <c:pt idx="33671">
                  <c:v>12288</c:v>
                </c:pt>
                <c:pt idx="33672">
                  <c:v>12288</c:v>
                </c:pt>
                <c:pt idx="33673">
                  <c:v>12288</c:v>
                </c:pt>
                <c:pt idx="33674">
                  <c:v>12288</c:v>
                </c:pt>
                <c:pt idx="33675">
                  <c:v>8192</c:v>
                </c:pt>
                <c:pt idx="33676">
                  <c:v>20480</c:v>
                </c:pt>
                <c:pt idx="33677">
                  <c:v>4096</c:v>
                </c:pt>
                <c:pt idx="33678">
                  <c:v>12288</c:v>
                </c:pt>
                <c:pt idx="33679">
                  <c:v>8192</c:v>
                </c:pt>
                <c:pt idx="33680">
                  <c:v>8192</c:v>
                </c:pt>
                <c:pt idx="33681">
                  <c:v>8192</c:v>
                </c:pt>
                <c:pt idx="33682">
                  <c:v>8192</c:v>
                </c:pt>
                <c:pt idx="33683">
                  <c:v>8192</c:v>
                </c:pt>
                <c:pt idx="33684">
                  <c:v>8192</c:v>
                </c:pt>
                <c:pt idx="33685">
                  <c:v>8192</c:v>
                </c:pt>
                <c:pt idx="33686">
                  <c:v>8192</c:v>
                </c:pt>
                <c:pt idx="33687">
                  <c:v>8192</c:v>
                </c:pt>
                <c:pt idx="33688">
                  <c:v>8192</c:v>
                </c:pt>
                <c:pt idx="33689">
                  <c:v>8192</c:v>
                </c:pt>
                <c:pt idx="33690">
                  <c:v>12288</c:v>
                </c:pt>
                <c:pt idx="33691">
                  <c:v>12288</c:v>
                </c:pt>
                <c:pt idx="33692">
                  <c:v>8192</c:v>
                </c:pt>
                <c:pt idx="33693">
                  <c:v>8192</c:v>
                </c:pt>
                <c:pt idx="33694">
                  <c:v>12288</c:v>
                </c:pt>
                <c:pt idx="33695">
                  <c:v>12288</c:v>
                </c:pt>
                <c:pt idx="33696">
                  <c:v>8192</c:v>
                </c:pt>
                <c:pt idx="33697">
                  <c:v>12288</c:v>
                </c:pt>
                <c:pt idx="33698">
                  <c:v>4096</c:v>
                </c:pt>
                <c:pt idx="33699">
                  <c:v>8192</c:v>
                </c:pt>
                <c:pt idx="33700">
                  <c:v>8192</c:v>
                </c:pt>
                <c:pt idx="33701">
                  <c:v>8192</c:v>
                </c:pt>
                <c:pt idx="33702">
                  <c:v>4096</c:v>
                </c:pt>
                <c:pt idx="33703">
                  <c:v>8192</c:v>
                </c:pt>
                <c:pt idx="33704">
                  <c:v>8192</c:v>
                </c:pt>
                <c:pt idx="33705">
                  <c:v>32768</c:v>
                </c:pt>
                <c:pt idx="33706">
                  <c:v>8192</c:v>
                </c:pt>
                <c:pt idx="33707">
                  <c:v>8192</c:v>
                </c:pt>
                <c:pt idx="33708">
                  <c:v>8192</c:v>
                </c:pt>
                <c:pt idx="33709">
                  <c:v>8192</c:v>
                </c:pt>
                <c:pt idx="33710">
                  <c:v>8192</c:v>
                </c:pt>
                <c:pt idx="33711">
                  <c:v>8192</c:v>
                </c:pt>
                <c:pt idx="33712">
                  <c:v>8192</c:v>
                </c:pt>
                <c:pt idx="33713">
                  <c:v>8192</c:v>
                </c:pt>
                <c:pt idx="33714">
                  <c:v>8192</c:v>
                </c:pt>
                <c:pt idx="33715">
                  <c:v>8192</c:v>
                </c:pt>
                <c:pt idx="33716">
                  <c:v>8192</c:v>
                </c:pt>
                <c:pt idx="33717">
                  <c:v>8192</c:v>
                </c:pt>
                <c:pt idx="33718">
                  <c:v>8192</c:v>
                </c:pt>
                <c:pt idx="33719">
                  <c:v>8192</c:v>
                </c:pt>
                <c:pt idx="33720">
                  <c:v>12288</c:v>
                </c:pt>
                <c:pt idx="33721">
                  <c:v>12288</c:v>
                </c:pt>
                <c:pt idx="33722">
                  <c:v>12288</c:v>
                </c:pt>
                <c:pt idx="33723">
                  <c:v>12288</c:v>
                </c:pt>
                <c:pt idx="33724">
                  <c:v>8192</c:v>
                </c:pt>
                <c:pt idx="33725">
                  <c:v>4096</c:v>
                </c:pt>
                <c:pt idx="33726">
                  <c:v>4096</c:v>
                </c:pt>
                <c:pt idx="33727">
                  <c:v>4096</c:v>
                </c:pt>
                <c:pt idx="33728">
                  <c:v>4096</c:v>
                </c:pt>
                <c:pt idx="33729">
                  <c:v>4096</c:v>
                </c:pt>
                <c:pt idx="33730">
                  <c:v>4096</c:v>
                </c:pt>
                <c:pt idx="33731">
                  <c:v>4096</c:v>
                </c:pt>
                <c:pt idx="33732">
                  <c:v>4096</c:v>
                </c:pt>
                <c:pt idx="33733">
                  <c:v>8192</c:v>
                </c:pt>
                <c:pt idx="33734">
                  <c:v>8192</c:v>
                </c:pt>
                <c:pt idx="33735">
                  <c:v>12288</c:v>
                </c:pt>
                <c:pt idx="33736">
                  <c:v>8192</c:v>
                </c:pt>
                <c:pt idx="33737">
                  <c:v>24576</c:v>
                </c:pt>
                <c:pt idx="33738">
                  <c:v>8192</c:v>
                </c:pt>
                <c:pt idx="33739">
                  <c:v>8192</c:v>
                </c:pt>
                <c:pt idx="33740">
                  <c:v>4096</c:v>
                </c:pt>
                <c:pt idx="33741">
                  <c:v>8192</c:v>
                </c:pt>
                <c:pt idx="33742">
                  <c:v>8192</c:v>
                </c:pt>
                <c:pt idx="33743">
                  <c:v>4096</c:v>
                </c:pt>
                <c:pt idx="33744">
                  <c:v>8192</c:v>
                </c:pt>
                <c:pt idx="33745">
                  <c:v>8192</c:v>
                </c:pt>
                <c:pt idx="33746">
                  <c:v>8192</c:v>
                </c:pt>
                <c:pt idx="33747">
                  <c:v>8192</c:v>
                </c:pt>
                <c:pt idx="33748">
                  <c:v>8192</c:v>
                </c:pt>
                <c:pt idx="33749">
                  <c:v>28672</c:v>
                </c:pt>
                <c:pt idx="33750">
                  <c:v>8192</c:v>
                </c:pt>
                <c:pt idx="33751">
                  <c:v>8192</c:v>
                </c:pt>
                <c:pt idx="33752">
                  <c:v>8192</c:v>
                </c:pt>
                <c:pt idx="33753">
                  <c:v>8192</c:v>
                </c:pt>
                <c:pt idx="33754">
                  <c:v>4096</c:v>
                </c:pt>
                <c:pt idx="33755">
                  <c:v>4096</c:v>
                </c:pt>
                <c:pt idx="33756">
                  <c:v>4096</c:v>
                </c:pt>
                <c:pt idx="33757">
                  <c:v>4096</c:v>
                </c:pt>
                <c:pt idx="33758">
                  <c:v>12288</c:v>
                </c:pt>
                <c:pt idx="33759">
                  <c:v>8192</c:v>
                </c:pt>
                <c:pt idx="33760">
                  <c:v>8192</c:v>
                </c:pt>
                <c:pt idx="33761">
                  <c:v>8192</c:v>
                </c:pt>
                <c:pt idx="33762">
                  <c:v>8192</c:v>
                </c:pt>
                <c:pt idx="33763">
                  <c:v>8192</c:v>
                </c:pt>
                <c:pt idx="33764">
                  <c:v>8192</c:v>
                </c:pt>
                <c:pt idx="33765">
                  <c:v>8192</c:v>
                </c:pt>
                <c:pt idx="33766">
                  <c:v>8192</c:v>
                </c:pt>
                <c:pt idx="33767">
                  <c:v>8192</c:v>
                </c:pt>
                <c:pt idx="33768">
                  <c:v>4096</c:v>
                </c:pt>
                <c:pt idx="33769">
                  <c:v>20480</c:v>
                </c:pt>
                <c:pt idx="33770">
                  <c:v>8192</c:v>
                </c:pt>
                <c:pt idx="33771">
                  <c:v>8192</c:v>
                </c:pt>
                <c:pt idx="33772">
                  <c:v>8192</c:v>
                </c:pt>
                <c:pt idx="33773">
                  <c:v>8192</c:v>
                </c:pt>
                <c:pt idx="33774">
                  <c:v>8192</c:v>
                </c:pt>
                <c:pt idx="33775">
                  <c:v>8192</c:v>
                </c:pt>
                <c:pt idx="33776">
                  <c:v>8192</c:v>
                </c:pt>
                <c:pt idx="33777">
                  <c:v>8192</c:v>
                </c:pt>
                <c:pt idx="33778">
                  <c:v>8192</c:v>
                </c:pt>
                <c:pt idx="33779">
                  <c:v>8192</c:v>
                </c:pt>
                <c:pt idx="33780">
                  <c:v>4096</c:v>
                </c:pt>
                <c:pt idx="33781">
                  <c:v>4096</c:v>
                </c:pt>
                <c:pt idx="33782">
                  <c:v>4096</c:v>
                </c:pt>
                <c:pt idx="33783">
                  <c:v>4096</c:v>
                </c:pt>
                <c:pt idx="33784">
                  <c:v>8192</c:v>
                </c:pt>
                <c:pt idx="33785">
                  <c:v>8192</c:v>
                </c:pt>
                <c:pt idx="33786">
                  <c:v>8192</c:v>
                </c:pt>
                <c:pt idx="33787">
                  <c:v>8192</c:v>
                </c:pt>
                <c:pt idx="33788">
                  <c:v>8192</c:v>
                </c:pt>
                <c:pt idx="33789">
                  <c:v>12288</c:v>
                </c:pt>
                <c:pt idx="33790">
                  <c:v>4096</c:v>
                </c:pt>
                <c:pt idx="33791">
                  <c:v>4096</c:v>
                </c:pt>
                <c:pt idx="33792">
                  <c:v>4096</c:v>
                </c:pt>
                <c:pt idx="33793">
                  <c:v>4096</c:v>
                </c:pt>
                <c:pt idx="33794">
                  <c:v>4096</c:v>
                </c:pt>
                <c:pt idx="33795">
                  <c:v>4096</c:v>
                </c:pt>
                <c:pt idx="33796">
                  <c:v>4096</c:v>
                </c:pt>
                <c:pt idx="33797">
                  <c:v>4096</c:v>
                </c:pt>
                <c:pt idx="33798">
                  <c:v>4096</c:v>
                </c:pt>
                <c:pt idx="33799">
                  <c:v>8192</c:v>
                </c:pt>
                <c:pt idx="33800">
                  <c:v>4096</c:v>
                </c:pt>
                <c:pt idx="33801">
                  <c:v>4096</c:v>
                </c:pt>
                <c:pt idx="33802">
                  <c:v>4096</c:v>
                </c:pt>
                <c:pt idx="33803">
                  <c:v>4096</c:v>
                </c:pt>
                <c:pt idx="33804">
                  <c:v>4096</c:v>
                </c:pt>
                <c:pt idx="33805">
                  <c:v>4096</c:v>
                </c:pt>
                <c:pt idx="33806">
                  <c:v>8192</c:v>
                </c:pt>
                <c:pt idx="33807">
                  <c:v>8192</c:v>
                </c:pt>
                <c:pt idx="33808">
                  <c:v>8192</c:v>
                </c:pt>
                <c:pt idx="33809">
                  <c:v>8192</c:v>
                </c:pt>
                <c:pt idx="33810">
                  <c:v>4096</c:v>
                </c:pt>
                <c:pt idx="33811">
                  <c:v>8192</c:v>
                </c:pt>
                <c:pt idx="33812">
                  <c:v>8192</c:v>
                </c:pt>
                <c:pt idx="33813">
                  <c:v>8192</c:v>
                </c:pt>
                <c:pt idx="33814">
                  <c:v>8192</c:v>
                </c:pt>
                <c:pt idx="33815">
                  <c:v>8192</c:v>
                </c:pt>
                <c:pt idx="33816">
                  <c:v>8192</c:v>
                </c:pt>
                <c:pt idx="33817">
                  <c:v>8192</c:v>
                </c:pt>
                <c:pt idx="33818">
                  <c:v>8192</c:v>
                </c:pt>
                <c:pt idx="33819">
                  <c:v>8192</c:v>
                </c:pt>
                <c:pt idx="33820">
                  <c:v>8192</c:v>
                </c:pt>
                <c:pt idx="33821">
                  <c:v>4096</c:v>
                </c:pt>
                <c:pt idx="33822">
                  <c:v>4096</c:v>
                </c:pt>
                <c:pt idx="33823">
                  <c:v>4096</c:v>
                </c:pt>
                <c:pt idx="33824">
                  <c:v>4096</c:v>
                </c:pt>
                <c:pt idx="33825">
                  <c:v>8192</c:v>
                </c:pt>
                <c:pt idx="33826">
                  <c:v>8192</c:v>
                </c:pt>
                <c:pt idx="33827">
                  <c:v>8192</c:v>
                </c:pt>
                <c:pt idx="33828">
                  <c:v>8192</c:v>
                </c:pt>
                <c:pt idx="33829">
                  <c:v>8192</c:v>
                </c:pt>
                <c:pt idx="33830">
                  <c:v>4096</c:v>
                </c:pt>
                <c:pt idx="33831">
                  <c:v>4096</c:v>
                </c:pt>
                <c:pt idx="33832">
                  <c:v>4096</c:v>
                </c:pt>
                <c:pt idx="33833">
                  <c:v>4096</c:v>
                </c:pt>
                <c:pt idx="33834">
                  <c:v>8192</c:v>
                </c:pt>
                <c:pt idx="33835">
                  <c:v>8192</c:v>
                </c:pt>
                <c:pt idx="33836">
                  <c:v>8192</c:v>
                </c:pt>
                <c:pt idx="33837">
                  <c:v>8192</c:v>
                </c:pt>
                <c:pt idx="33838">
                  <c:v>4096</c:v>
                </c:pt>
                <c:pt idx="33839">
                  <c:v>4096</c:v>
                </c:pt>
                <c:pt idx="33840">
                  <c:v>4096</c:v>
                </c:pt>
                <c:pt idx="33841">
                  <c:v>4096</c:v>
                </c:pt>
                <c:pt idx="33842">
                  <c:v>4096</c:v>
                </c:pt>
                <c:pt idx="33843">
                  <c:v>8192</c:v>
                </c:pt>
                <c:pt idx="33844">
                  <c:v>8192</c:v>
                </c:pt>
                <c:pt idx="33845">
                  <c:v>8192</c:v>
                </c:pt>
                <c:pt idx="33846">
                  <c:v>8192</c:v>
                </c:pt>
                <c:pt idx="33847">
                  <c:v>8192</c:v>
                </c:pt>
                <c:pt idx="33848">
                  <c:v>4096</c:v>
                </c:pt>
                <c:pt idx="33849">
                  <c:v>8192</c:v>
                </c:pt>
                <c:pt idx="33850">
                  <c:v>8192</c:v>
                </c:pt>
                <c:pt idx="33851">
                  <c:v>8192</c:v>
                </c:pt>
                <c:pt idx="33852">
                  <c:v>4096</c:v>
                </c:pt>
                <c:pt idx="33853">
                  <c:v>4096</c:v>
                </c:pt>
                <c:pt idx="33854">
                  <c:v>4096</c:v>
                </c:pt>
                <c:pt idx="33855">
                  <c:v>8192</c:v>
                </c:pt>
                <c:pt idx="33856">
                  <c:v>4096</c:v>
                </c:pt>
                <c:pt idx="33857">
                  <c:v>8192</c:v>
                </c:pt>
                <c:pt idx="33858">
                  <c:v>8192</c:v>
                </c:pt>
                <c:pt idx="33859">
                  <c:v>8192</c:v>
                </c:pt>
                <c:pt idx="33860">
                  <c:v>8192</c:v>
                </c:pt>
                <c:pt idx="33861">
                  <c:v>8192</c:v>
                </c:pt>
                <c:pt idx="33862">
                  <c:v>4096</c:v>
                </c:pt>
                <c:pt idx="33863">
                  <c:v>4096</c:v>
                </c:pt>
                <c:pt idx="33864">
                  <c:v>4096</c:v>
                </c:pt>
                <c:pt idx="33865">
                  <c:v>4096</c:v>
                </c:pt>
                <c:pt idx="33866">
                  <c:v>4096</c:v>
                </c:pt>
                <c:pt idx="33867">
                  <c:v>8192</c:v>
                </c:pt>
                <c:pt idx="33868">
                  <c:v>8192</c:v>
                </c:pt>
                <c:pt idx="33869">
                  <c:v>8192</c:v>
                </c:pt>
                <c:pt idx="33870">
                  <c:v>8192</c:v>
                </c:pt>
                <c:pt idx="33871">
                  <c:v>4096</c:v>
                </c:pt>
                <c:pt idx="33872">
                  <c:v>8192</c:v>
                </c:pt>
                <c:pt idx="33873">
                  <c:v>8192</c:v>
                </c:pt>
                <c:pt idx="33874">
                  <c:v>4096</c:v>
                </c:pt>
                <c:pt idx="33875">
                  <c:v>4096</c:v>
                </c:pt>
                <c:pt idx="33876">
                  <c:v>4096</c:v>
                </c:pt>
                <c:pt idx="33877">
                  <c:v>4096</c:v>
                </c:pt>
                <c:pt idx="33878">
                  <c:v>8192</c:v>
                </c:pt>
                <c:pt idx="33879">
                  <c:v>8192</c:v>
                </c:pt>
                <c:pt idx="33880">
                  <c:v>8192</c:v>
                </c:pt>
                <c:pt idx="33881">
                  <c:v>8192</c:v>
                </c:pt>
                <c:pt idx="33882">
                  <c:v>8192</c:v>
                </c:pt>
                <c:pt idx="33883">
                  <c:v>8192</c:v>
                </c:pt>
                <c:pt idx="33884">
                  <c:v>4096</c:v>
                </c:pt>
                <c:pt idx="33885">
                  <c:v>4096</c:v>
                </c:pt>
                <c:pt idx="33886">
                  <c:v>4096</c:v>
                </c:pt>
                <c:pt idx="33887">
                  <c:v>4096</c:v>
                </c:pt>
                <c:pt idx="33888">
                  <c:v>4096</c:v>
                </c:pt>
                <c:pt idx="33889">
                  <c:v>4096</c:v>
                </c:pt>
                <c:pt idx="33890">
                  <c:v>4096</c:v>
                </c:pt>
                <c:pt idx="33891">
                  <c:v>4096</c:v>
                </c:pt>
                <c:pt idx="33892">
                  <c:v>4096</c:v>
                </c:pt>
                <c:pt idx="33893">
                  <c:v>4096</c:v>
                </c:pt>
                <c:pt idx="33894">
                  <c:v>8192</c:v>
                </c:pt>
                <c:pt idx="33895">
                  <c:v>8192</c:v>
                </c:pt>
                <c:pt idx="33896">
                  <c:v>8192</c:v>
                </c:pt>
                <c:pt idx="33897">
                  <c:v>8192</c:v>
                </c:pt>
                <c:pt idx="33898">
                  <c:v>8192</c:v>
                </c:pt>
                <c:pt idx="33899">
                  <c:v>8192</c:v>
                </c:pt>
                <c:pt idx="33900">
                  <c:v>8192</c:v>
                </c:pt>
                <c:pt idx="33901">
                  <c:v>8192</c:v>
                </c:pt>
                <c:pt idx="33902">
                  <c:v>8192</c:v>
                </c:pt>
                <c:pt idx="33903">
                  <c:v>8192</c:v>
                </c:pt>
                <c:pt idx="33904">
                  <c:v>8192</c:v>
                </c:pt>
                <c:pt idx="33905">
                  <c:v>8192</c:v>
                </c:pt>
                <c:pt idx="33906">
                  <c:v>8192</c:v>
                </c:pt>
                <c:pt idx="33907">
                  <c:v>8192</c:v>
                </c:pt>
                <c:pt idx="33908">
                  <c:v>8192</c:v>
                </c:pt>
                <c:pt idx="33909">
                  <c:v>8192</c:v>
                </c:pt>
                <c:pt idx="33910">
                  <c:v>8192</c:v>
                </c:pt>
                <c:pt idx="33911">
                  <c:v>8192</c:v>
                </c:pt>
                <c:pt idx="33912">
                  <c:v>8192</c:v>
                </c:pt>
                <c:pt idx="33913">
                  <c:v>8192</c:v>
                </c:pt>
                <c:pt idx="33914">
                  <c:v>8192</c:v>
                </c:pt>
                <c:pt idx="33915">
                  <c:v>8192</c:v>
                </c:pt>
                <c:pt idx="33916">
                  <c:v>8192</c:v>
                </c:pt>
                <c:pt idx="33917">
                  <c:v>8192</c:v>
                </c:pt>
                <c:pt idx="33918">
                  <c:v>8192</c:v>
                </c:pt>
                <c:pt idx="33919">
                  <c:v>8192</c:v>
                </c:pt>
                <c:pt idx="33920">
                  <c:v>8192</c:v>
                </c:pt>
                <c:pt idx="33921">
                  <c:v>8192</c:v>
                </c:pt>
                <c:pt idx="33922">
                  <c:v>8192</c:v>
                </c:pt>
                <c:pt idx="33923">
                  <c:v>8192</c:v>
                </c:pt>
                <c:pt idx="33924">
                  <c:v>8192</c:v>
                </c:pt>
                <c:pt idx="33925">
                  <c:v>8192</c:v>
                </c:pt>
                <c:pt idx="33926">
                  <c:v>8192</c:v>
                </c:pt>
                <c:pt idx="33927">
                  <c:v>4096</c:v>
                </c:pt>
                <c:pt idx="33928">
                  <c:v>4096</c:v>
                </c:pt>
                <c:pt idx="33929">
                  <c:v>8192</c:v>
                </c:pt>
                <c:pt idx="33930">
                  <c:v>8192</c:v>
                </c:pt>
                <c:pt idx="33931">
                  <c:v>8192</c:v>
                </c:pt>
                <c:pt idx="33932">
                  <c:v>8192</c:v>
                </c:pt>
                <c:pt idx="33933">
                  <c:v>8192</c:v>
                </c:pt>
                <c:pt idx="33934">
                  <c:v>8192</c:v>
                </c:pt>
                <c:pt idx="33935">
                  <c:v>8192</c:v>
                </c:pt>
                <c:pt idx="33936">
                  <c:v>8192</c:v>
                </c:pt>
                <c:pt idx="33937">
                  <c:v>8192</c:v>
                </c:pt>
                <c:pt idx="33938">
                  <c:v>4096</c:v>
                </c:pt>
                <c:pt idx="33939">
                  <c:v>4096</c:v>
                </c:pt>
                <c:pt idx="33940">
                  <c:v>4096</c:v>
                </c:pt>
                <c:pt idx="33941">
                  <c:v>4096</c:v>
                </c:pt>
                <c:pt idx="33942">
                  <c:v>8192</c:v>
                </c:pt>
                <c:pt idx="33943">
                  <c:v>8192</c:v>
                </c:pt>
                <c:pt idx="33944">
                  <c:v>8192</c:v>
                </c:pt>
                <c:pt idx="33945">
                  <c:v>8192</c:v>
                </c:pt>
                <c:pt idx="33946">
                  <c:v>8192</c:v>
                </c:pt>
                <c:pt idx="33947">
                  <c:v>8192</c:v>
                </c:pt>
                <c:pt idx="33948">
                  <c:v>8192</c:v>
                </c:pt>
                <c:pt idx="33949">
                  <c:v>8192</c:v>
                </c:pt>
                <c:pt idx="33950">
                  <c:v>8192</c:v>
                </c:pt>
                <c:pt idx="33951">
                  <c:v>8192</c:v>
                </c:pt>
                <c:pt idx="33952">
                  <c:v>8192</c:v>
                </c:pt>
                <c:pt idx="33953">
                  <c:v>16384</c:v>
                </c:pt>
                <c:pt idx="33954">
                  <c:v>16384</c:v>
                </c:pt>
                <c:pt idx="33955">
                  <c:v>16384</c:v>
                </c:pt>
                <c:pt idx="33956">
                  <c:v>16384</c:v>
                </c:pt>
                <c:pt idx="33957">
                  <c:v>12288</c:v>
                </c:pt>
                <c:pt idx="33958">
                  <c:v>12288</c:v>
                </c:pt>
                <c:pt idx="33959">
                  <c:v>12288</c:v>
                </c:pt>
                <c:pt idx="33960">
                  <c:v>12288</c:v>
                </c:pt>
                <c:pt idx="33961">
                  <c:v>8192</c:v>
                </c:pt>
                <c:pt idx="33962">
                  <c:v>4096</c:v>
                </c:pt>
                <c:pt idx="33963">
                  <c:v>8192</c:v>
                </c:pt>
                <c:pt idx="33964">
                  <c:v>8192</c:v>
                </c:pt>
                <c:pt idx="33965">
                  <c:v>8192</c:v>
                </c:pt>
                <c:pt idx="33966">
                  <c:v>8192</c:v>
                </c:pt>
                <c:pt idx="33967">
                  <c:v>8192</c:v>
                </c:pt>
                <c:pt idx="33968">
                  <c:v>8192</c:v>
                </c:pt>
                <c:pt idx="33969">
                  <c:v>8192</c:v>
                </c:pt>
                <c:pt idx="33970">
                  <c:v>8192</c:v>
                </c:pt>
                <c:pt idx="33971">
                  <c:v>8192</c:v>
                </c:pt>
                <c:pt idx="33972">
                  <c:v>8192</c:v>
                </c:pt>
                <c:pt idx="33973">
                  <c:v>8192</c:v>
                </c:pt>
                <c:pt idx="33974">
                  <c:v>8192</c:v>
                </c:pt>
                <c:pt idx="33975">
                  <c:v>8192</c:v>
                </c:pt>
                <c:pt idx="33976">
                  <c:v>8192</c:v>
                </c:pt>
                <c:pt idx="33977">
                  <c:v>12288</c:v>
                </c:pt>
                <c:pt idx="33978">
                  <c:v>8192</c:v>
                </c:pt>
                <c:pt idx="33979">
                  <c:v>16384</c:v>
                </c:pt>
                <c:pt idx="33980">
                  <c:v>8192</c:v>
                </c:pt>
                <c:pt idx="33981">
                  <c:v>12288</c:v>
                </c:pt>
                <c:pt idx="33982">
                  <c:v>12288</c:v>
                </c:pt>
                <c:pt idx="33983">
                  <c:v>12288</c:v>
                </c:pt>
                <c:pt idx="33984">
                  <c:v>12288</c:v>
                </c:pt>
                <c:pt idx="33985">
                  <c:v>8192</c:v>
                </c:pt>
                <c:pt idx="33986">
                  <c:v>8192</c:v>
                </c:pt>
                <c:pt idx="33987">
                  <c:v>4096</c:v>
                </c:pt>
                <c:pt idx="33988">
                  <c:v>8192</c:v>
                </c:pt>
                <c:pt idx="33989">
                  <c:v>4096</c:v>
                </c:pt>
                <c:pt idx="33990">
                  <c:v>4096</c:v>
                </c:pt>
                <c:pt idx="33991">
                  <c:v>8192</c:v>
                </c:pt>
                <c:pt idx="33992">
                  <c:v>4096</c:v>
                </c:pt>
                <c:pt idx="33993">
                  <c:v>8192</c:v>
                </c:pt>
                <c:pt idx="33994">
                  <c:v>4096</c:v>
                </c:pt>
                <c:pt idx="33995">
                  <c:v>4096</c:v>
                </c:pt>
                <c:pt idx="33996">
                  <c:v>4096</c:v>
                </c:pt>
                <c:pt idx="33997">
                  <c:v>4096</c:v>
                </c:pt>
                <c:pt idx="33998">
                  <c:v>8192</c:v>
                </c:pt>
                <c:pt idx="33999">
                  <c:v>8192</c:v>
                </c:pt>
                <c:pt idx="34000">
                  <c:v>8192</c:v>
                </c:pt>
                <c:pt idx="34001">
                  <c:v>8192</c:v>
                </c:pt>
                <c:pt idx="34002">
                  <c:v>12288</c:v>
                </c:pt>
                <c:pt idx="34003">
                  <c:v>4096</c:v>
                </c:pt>
                <c:pt idx="34004">
                  <c:v>4096</c:v>
                </c:pt>
                <c:pt idx="34005">
                  <c:v>4096</c:v>
                </c:pt>
                <c:pt idx="34006">
                  <c:v>4096</c:v>
                </c:pt>
                <c:pt idx="34007">
                  <c:v>4096</c:v>
                </c:pt>
                <c:pt idx="34008">
                  <c:v>4096</c:v>
                </c:pt>
                <c:pt idx="34009">
                  <c:v>4096</c:v>
                </c:pt>
                <c:pt idx="34010">
                  <c:v>4096</c:v>
                </c:pt>
                <c:pt idx="34011">
                  <c:v>4096</c:v>
                </c:pt>
                <c:pt idx="34012">
                  <c:v>4096</c:v>
                </c:pt>
                <c:pt idx="34013">
                  <c:v>4096</c:v>
                </c:pt>
                <c:pt idx="34014">
                  <c:v>4096</c:v>
                </c:pt>
                <c:pt idx="34015">
                  <c:v>4096</c:v>
                </c:pt>
                <c:pt idx="34016">
                  <c:v>8192</c:v>
                </c:pt>
                <c:pt idx="34017">
                  <c:v>8192</c:v>
                </c:pt>
                <c:pt idx="34018">
                  <c:v>8192</c:v>
                </c:pt>
                <c:pt idx="34019">
                  <c:v>8192</c:v>
                </c:pt>
                <c:pt idx="34020">
                  <c:v>4096</c:v>
                </c:pt>
                <c:pt idx="34021">
                  <c:v>8192</c:v>
                </c:pt>
                <c:pt idx="34022">
                  <c:v>8192</c:v>
                </c:pt>
                <c:pt idx="34023">
                  <c:v>4096</c:v>
                </c:pt>
                <c:pt idx="34024">
                  <c:v>12288</c:v>
                </c:pt>
                <c:pt idx="34025">
                  <c:v>12288</c:v>
                </c:pt>
                <c:pt idx="34026">
                  <c:v>12288</c:v>
                </c:pt>
                <c:pt idx="34027">
                  <c:v>12288</c:v>
                </c:pt>
                <c:pt idx="34028">
                  <c:v>4096</c:v>
                </c:pt>
                <c:pt idx="34029">
                  <c:v>4096</c:v>
                </c:pt>
                <c:pt idx="34030">
                  <c:v>12288</c:v>
                </c:pt>
                <c:pt idx="34031">
                  <c:v>12288</c:v>
                </c:pt>
                <c:pt idx="34032">
                  <c:v>12288</c:v>
                </c:pt>
                <c:pt idx="34033">
                  <c:v>12288</c:v>
                </c:pt>
                <c:pt idx="34034">
                  <c:v>8192</c:v>
                </c:pt>
                <c:pt idx="34035">
                  <c:v>8192</c:v>
                </c:pt>
                <c:pt idx="34036">
                  <c:v>8192</c:v>
                </c:pt>
                <c:pt idx="34037">
                  <c:v>8192</c:v>
                </c:pt>
                <c:pt idx="34038">
                  <c:v>8192</c:v>
                </c:pt>
                <c:pt idx="34039">
                  <c:v>8192</c:v>
                </c:pt>
                <c:pt idx="34040">
                  <c:v>8192</c:v>
                </c:pt>
                <c:pt idx="34041">
                  <c:v>8192</c:v>
                </c:pt>
                <c:pt idx="34042">
                  <c:v>8192</c:v>
                </c:pt>
                <c:pt idx="34043">
                  <c:v>8192</c:v>
                </c:pt>
                <c:pt idx="34044">
                  <c:v>8192</c:v>
                </c:pt>
                <c:pt idx="34045">
                  <c:v>8192</c:v>
                </c:pt>
                <c:pt idx="34046">
                  <c:v>8192</c:v>
                </c:pt>
                <c:pt idx="34047">
                  <c:v>4096</c:v>
                </c:pt>
                <c:pt idx="34048">
                  <c:v>4096</c:v>
                </c:pt>
                <c:pt idx="34049">
                  <c:v>4096</c:v>
                </c:pt>
                <c:pt idx="34050">
                  <c:v>4096</c:v>
                </c:pt>
                <c:pt idx="34051">
                  <c:v>8192</c:v>
                </c:pt>
                <c:pt idx="34052">
                  <c:v>8192</c:v>
                </c:pt>
                <c:pt idx="34053">
                  <c:v>8192</c:v>
                </c:pt>
                <c:pt idx="34054">
                  <c:v>8192</c:v>
                </c:pt>
                <c:pt idx="34055">
                  <c:v>12288</c:v>
                </c:pt>
                <c:pt idx="34056">
                  <c:v>8192</c:v>
                </c:pt>
                <c:pt idx="34057">
                  <c:v>8192</c:v>
                </c:pt>
                <c:pt idx="34058">
                  <c:v>12288</c:v>
                </c:pt>
                <c:pt idx="34059">
                  <c:v>8192</c:v>
                </c:pt>
                <c:pt idx="34060">
                  <c:v>8192</c:v>
                </c:pt>
                <c:pt idx="34061">
                  <c:v>4096</c:v>
                </c:pt>
                <c:pt idx="34062">
                  <c:v>4096</c:v>
                </c:pt>
                <c:pt idx="34063">
                  <c:v>8192</c:v>
                </c:pt>
                <c:pt idx="34064">
                  <c:v>8192</c:v>
                </c:pt>
                <c:pt idx="34065">
                  <c:v>8192</c:v>
                </c:pt>
                <c:pt idx="34066">
                  <c:v>8192</c:v>
                </c:pt>
                <c:pt idx="34067">
                  <c:v>4096</c:v>
                </c:pt>
                <c:pt idx="34068">
                  <c:v>8192</c:v>
                </c:pt>
                <c:pt idx="34069">
                  <c:v>8192</c:v>
                </c:pt>
                <c:pt idx="34070">
                  <c:v>4096</c:v>
                </c:pt>
                <c:pt idx="34071">
                  <c:v>8192</c:v>
                </c:pt>
                <c:pt idx="34072">
                  <c:v>12288</c:v>
                </c:pt>
                <c:pt idx="34073">
                  <c:v>12288</c:v>
                </c:pt>
                <c:pt idx="34074">
                  <c:v>12288</c:v>
                </c:pt>
                <c:pt idx="34075">
                  <c:v>12288</c:v>
                </c:pt>
                <c:pt idx="34076">
                  <c:v>12288</c:v>
                </c:pt>
                <c:pt idx="34077">
                  <c:v>12288</c:v>
                </c:pt>
                <c:pt idx="34078">
                  <c:v>12288</c:v>
                </c:pt>
                <c:pt idx="34079">
                  <c:v>12288</c:v>
                </c:pt>
                <c:pt idx="34080">
                  <c:v>8192</c:v>
                </c:pt>
                <c:pt idx="34081">
                  <c:v>12288</c:v>
                </c:pt>
                <c:pt idx="34082">
                  <c:v>12288</c:v>
                </c:pt>
                <c:pt idx="34083">
                  <c:v>12288</c:v>
                </c:pt>
                <c:pt idx="34084">
                  <c:v>12288</c:v>
                </c:pt>
                <c:pt idx="34085">
                  <c:v>8192</c:v>
                </c:pt>
                <c:pt idx="34086">
                  <c:v>8192</c:v>
                </c:pt>
                <c:pt idx="34087">
                  <c:v>8192</c:v>
                </c:pt>
                <c:pt idx="34088">
                  <c:v>8192</c:v>
                </c:pt>
                <c:pt idx="34089">
                  <c:v>4096</c:v>
                </c:pt>
                <c:pt idx="34090">
                  <c:v>4096</c:v>
                </c:pt>
                <c:pt idx="34091">
                  <c:v>4096</c:v>
                </c:pt>
                <c:pt idx="34092">
                  <c:v>4096</c:v>
                </c:pt>
                <c:pt idx="34093">
                  <c:v>4096</c:v>
                </c:pt>
                <c:pt idx="34094">
                  <c:v>8192</c:v>
                </c:pt>
                <c:pt idx="34095">
                  <c:v>4096</c:v>
                </c:pt>
                <c:pt idx="34096">
                  <c:v>12288</c:v>
                </c:pt>
                <c:pt idx="34097">
                  <c:v>8192</c:v>
                </c:pt>
                <c:pt idx="34098">
                  <c:v>4096</c:v>
                </c:pt>
                <c:pt idx="34099">
                  <c:v>4096</c:v>
                </c:pt>
                <c:pt idx="34100">
                  <c:v>4096</c:v>
                </c:pt>
                <c:pt idx="34101">
                  <c:v>4096</c:v>
                </c:pt>
                <c:pt idx="34102">
                  <c:v>4096</c:v>
                </c:pt>
                <c:pt idx="34103">
                  <c:v>8192</c:v>
                </c:pt>
                <c:pt idx="34104">
                  <c:v>8192</c:v>
                </c:pt>
                <c:pt idx="34105">
                  <c:v>8192</c:v>
                </c:pt>
                <c:pt idx="34106">
                  <c:v>8192</c:v>
                </c:pt>
                <c:pt idx="34107">
                  <c:v>8192</c:v>
                </c:pt>
                <c:pt idx="34108">
                  <c:v>12288</c:v>
                </c:pt>
                <c:pt idx="34109">
                  <c:v>4096</c:v>
                </c:pt>
                <c:pt idx="34110">
                  <c:v>4096</c:v>
                </c:pt>
                <c:pt idx="34111">
                  <c:v>8192</c:v>
                </c:pt>
                <c:pt idx="34112">
                  <c:v>4096</c:v>
                </c:pt>
                <c:pt idx="34113">
                  <c:v>8192</c:v>
                </c:pt>
                <c:pt idx="34114">
                  <c:v>4096</c:v>
                </c:pt>
                <c:pt idx="34115">
                  <c:v>8192</c:v>
                </c:pt>
                <c:pt idx="34116">
                  <c:v>8192</c:v>
                </c:pt>
                <c:pt idx="34117">
                  <c:v>8192</c:v>
                </c:pt>
                <c:pt idx="34118">
                  <c:v>8192</c:v>
                </c:pt>
                <c:pt idx="34119">
                  <c:v>8192</c:v>
                </c:pt>
                <c:pt idx="34120">
                  <c:v>8192</c:v>
                </c:pt>
                <c:pt idx="34121">
                  <c:v>4096</c:v>
                </c:pt>
                <c:pt idx="34122">
                  <c:v>4096</c:v>
                </c:pt>
                <c:pt idx="34123">
                  <c:v>4096</c:v>
                </c:pt>
                <c:pt idx="34124">
                  <c:v>4096</c:v>
                </c:pt>
                <c:pt idx="34125">
                  <c:v>12288</c:v>
                </c:pt>
                <c:pt idx="34126">
                  <c:v>4096</c:v>
                </c:pt>
                <c:pt idx="34127">
                  <c:v>4096</c:v>
                </c:pt>
                <c:pt idx="34128">
                  <c:v>4096</c:v>
                </c:pt>
                <c:pt idx="34129">
                  <c:v>4096</c:v>
                </c:pt>
                <c:pt idx="34130">
                  <c:v>4096</c:v>
                </c:pt>
                <c:pt idx="34131">
                  <c:v>8192</c:v>
                </c:pt>
                <c:pt idx="34132">
                  <c:v>4096</c:v>
                </c:pt>
                <c:pt idx="34133">
                  <c:v>4096</c:v>
                </c:pt>
                <c:pt idx="34134">
                  <c:v>4096</c:v>
                </c:pt>
                <c:pt idx="34135">
                  <c:v>4096</c:v>
                </c:pt>
                <c:pt idx="34136">
                  <c:v>8192</c:v>
                </c:pt>
                <c:pt idx="34137">
                  <c:v>4096</c:v>
                </c:pt>
                <c:pt idx="34138">
                  <c:v>4096</c:v>
                </c:pt>
                <c:pt idx="34139">
                  <c:v>8192</c:v>
                </c:pt>
                <c:pt idx="34140">
                  <c:v>8192</c:v>
                </c:pt>
                <c:pt idx="34141">
                  <c:v>8192</c:v>
                </c:pt>
                <c:pt idx="34142">
                  <c:v>8192</c:v>
                </c:pt>
                <c:pt idx="34143">
                  <c:v>8192</c:v>
                </c:pt>
                <c:pt idx="34144">
                  <c:v>8192</c:v>
                </c:pt>
                <c:pt idx="34145">
                  <c:v>8192</c:v>
                </c:pt>
                <c:pt idx="34146">
                  <c:v>8192</c:v>
                </c:pt>
                <c:pt idx="34147">
                  <c:v>4096</c:v>
                </c:pt>
                <c:pt idx="34148">
                  <c:v>8192</c:v>
                </c:pt>
                <c:pt idx="34149">
                  <c:v>4096</c:v>
                </c:pt>
                <c:pt idx="34150">
                  <c:v>4096</c:v>
                </c:pt>
                <c:pt idx="34151">
                  <c:v>4096</c:v>
                </c:pt>
                <c:pt idx="34152">
                  <c:v>4096</c:v>
                </c:pt>
                <c:pt idx="34153">
                  <c:v>8192</c:v>
                </c:pt>
                <c:pt idx="34154">
                  <c:v>8192</c:v>
                </c:pt>
                <c:pt idx="34155">
                  <c:v>8192</c:v>
                </c:pt>
                <c:pt idx="34156">
                  <c:v>8192</c:v>
                </c:pt>
                <c:pt idx="34157">
                  <c:v>8192</c:v>
                </c:pt>
                <c:pt idx="34158">
                  <c:v>8192</c:v>
                </c:pt>
                <c:pt idx="34159">
                  <c:v>8192</c:v>
                </c:pt>
                <c:pt idx="34160">
                  <c:v>8192</c:v>
                </c:pt>
                <c:pt idx="34161">
                  <c:v>8192</c:v>
                </c:pt>
                <c:pt idx="34162">
                  <c:v>8192</c:v>
                </c:pt>
                <c:pt idx="34163">
                  <c:v>8192</c:v>
                </c:pt>
                <c:pt idx="34164">
                  <c:v>8192</c:v>
                </c:pt>
                <c:pt idx="34165">
                  <c:v>8192</c:v>
                </c:pt>
                <c:pt idx="34166">
                  <c:v>8192</c:v>
                </c:pt>
                <c:pt idx="34167">
                  <c:v>4096</c:v>
                </c:pt>
                <c:pt idx="34168">
                  <c:v>8192</c:v>
                </c:pt>
                <c:pt idx="34169">
                  <c:v>8192</c:v>
                </c:pt>
                <c:pt idx="34170">
                  <c:v>8192</c:v>
                </c:pt>
                <c:pt idx="34171">
                  <c:v>8192</c:v>
                </c:pt>
                <c:pt idx="34172">
                  <c:v>8192</c:v>
                </c:pt>
                <c:pt idx="34173">
                  <c:v>8192</c:v>
                </c:pt>
                <c:pt idx="34174">
                  <c:v>8192</c:v>
                </c:pt>
                <c:pt idx="34175">
                  <c:v>8192</c:v>
                </c:pt>
                <c:pt idx="34176">
                  <c:v>4096</c:v>
                </c:pt>
                <c:pt idx="34177">
                  <c:v>4096</c:v>
                </c:pt>
                <c:pt idx="34178">
                  <c:v>4096</c:v>
                </c:pt>
                <c:pt idx="34179">
                  <c:v>4096</c:v>
                </c:pt>
                <c:pt idx="34180">
                  <c:v>4096</c:v>
                </c:pt>
                <c:pt idx="34181">
                  <c:v>8192</c:v>
                </c:pt>
                <c:pt idx="34182">
                  <c:v>8192</c:v>
                </c:pt>
                <c:pt idx="34183">
                  <c:v>8192</c:v>
                </c:pt>
                <c:pt idx="34184">
                  <c:v>8192</c:v>
                </c:pt>
                <c:pt idx="34185">
                  <c:v>8192</c:v>
                </c:pt>
                <c:pt idx="34186">
                  <c:v>8192</c:v>
                </c:pt>
                <c:pt idx="34187">
                  <c:v>8192</c:v>
                </c:pt>
                <c:pt idx="34188">
                  <c:v>8192</c:v>
                </c:pt>
                <c:pt idx="34189">
                  <c:v>8192</c:v>
                </c:pt>
                <c:pt idx="34190">
                  <c:v>8192</c:v>
                </c:pt>
                <c:pt idx="34191">
                  <c:v>8192</c:v>
                </c:pt>
                <c:pt idx="34192">
                  <c:v>8192</c:v>
                </c:pt>
                <c:pt idx="34193">
                  <c:v>12288</c:v>
                </c:pt>
                <c:pt idx="34194">
                  <c:v>12288</c:v>
                </c:pt>
                <c:pt idx="34195">
                  <c:v>12288</c:v>
                </c:pt>
                <c:pt idx="34196">
                  <c:v>12288</c:v>
                </c:pt>
                <c:pt idx="34197">
                  <c:v>4096</c:v>
                </c:pt>
                <c:pt idx="34198">
                  <c:v>8192</c:v>
                </c:pt>
                <c:pt idx="34199">
                  <c:v>8192</c:v>
                </c:pt>
                <c:pt idx="34200">
                  <c:v>8192</c:v>
                </c:pt>
                <c:pt idx="34201">
                  <c:v>8192</c:v>
                </c:pt>
                <c:pt idx="34202">
                  <c:v>8192</c:v>
                </c:pt>
                <c:pt idx="34203">
                  <c:v>8192</c:v>
                </c:pt>
                <c:pt idx="34204">
                  <c:v>8192</c:v>
                </c:pt>
                <c:pt idx="34205">
                  <c:v>8192</c:v>
                </c:pt>
                <c:pt idx="34206">
                  <c:v>8192</c:v>
                </c:pt>
                <c:pt idx="34207">
                  <c:v>8192</c:v>
                </c:pt>
                <c:pt idx="34208">
                  <c:v>8192</c:v>
                </c:pt>
                <c:pt idx="34209">
                  <c:v>8192</c:v>
                </c:pt>
                <c:pt idx="34210">
                  <c:v>8192</c:v>
                </c:pt>
                <c:pt idx="34211">
                  <c:v>8192</c:v>
                </c:pt>
                <c:pt idx="34212">
                  <c:v>49152</c:v>
                </c:pt>
                <c:pt idx="34213">
                  <c:v>49152</c:v>
                </c:pt>
                <c:pt idx="34214">
                  <c:v>28672</c:v>
                </c:pt>
                <c:pt idx="34215">
                  <c:v>28672</c:v>
                </c:pt>
                <c:pt idx="34216">
                  <c:v>8192</c:v>
                </c:pt>
                <c:pt idx="34217">
                  <c:v>8192</c:v>
                </c:pt>
                <c:pt idx="34218">
                  <c:v>49152</c:v>
                </c:pt>
                <c:pt idx="34219">
                  <c:v>28672</c:v>
                </c:pt>
                <c:pt idx="34220">
                  <c:v>8192</c:v>
                </c:pt>
                <c:pt idx="34221">
                  <c:v>49152</c:v>
                </c:pt>
                <c:pt idx="34222">
                  <c:v>28672</c:v>
                </c:pt>
                <c:pt idx="34223">
                  <c:v>8192</c:v>
                </c:pt>
                <c:pt idx="34224">
                  <c:v>8192</c:v>
                </c:pt>
                <c:pt idx="34225">
                  <c:v>8192</c:v>
                </c:pt>
                <c:pt idx="34226">
                  <c:v>8192</c:v>
                </c:pt>
                <c:pt idx="34227">
                  <c:v>8192</c:v>
                </c:pt>
                <c:pt idx="34228">
                  <c:v>8192</c:v>
                </c:pt>
                <c:pt idx="34229">
                  <c:v>12288</c:v>
                </c:pt>
                <c:pt idx="34230">
                  <c:v>12288</c:v>
                </c:pt>
                <c:pt idx="34231">
                  <c:v>12288</c:v>
                </c:pt>
                <c:pt idx="34232">
                  <c:v>8192</c:v>
                </c:pt>
                <c:pt idx="34233">
                  <c:v>12288</c:v>
                </c:pt>
                <c:pt idx="34234">
                  <c:v>12288</c:v>
                </c:pt>
                <c:pt idx="34235">
                  <c:v>12288</c:v>
                </c:pt>
                <c:pt idx="34236">
                  <c:v>12288</c:v>
                </c:pt>
                <c:pt idx="34237">
                  <c:v>12288</c:v>
                </c:pt>
                <c:pt idx="34238">
                  <c:v>12288</c:v>
                </c:pt>
                <c:pt idx="34239">
                  <c:v>8192</c:v>
                </c:pt>
                <c:pt idx="34240">
                  <c:v>8192</c:v>
                </c:pt>
                <c:pt idx="34241">
                  <c:v>8192</c:v>
                </c:pt>
                <c:pt idx="34242">
                  <c:v>8192</c:v>
                </c:pt>
                <c:pt idx="34243">
                  <c:v>8192</c:v>
                </c:pt>
                <c:pt idx="34244">
                  <c:v>8192</c:v>
                </c:pt>
                <c:pt idx="34245">
                  <c:v>8192</c:v>
                </c:pt>
                <c:pt idx="34246">
                  <c:v>8192</c:v>
                </c:pt>
                <c:pt idx="34247">
                  <c:v>8192</c:v>
                </c:pt>
                <c:pt idx="34248">
                  <c:v>8192</c:v>
                </c:pt>
                <c:pt idx="34249">
                  <c:v>8192</c:v>
                </c:pt>
                <c:pt idx="34250">
                  <c:v>8192</c:v>
                </c:pt>
                <c:pt idx="34251">
                  <c:v>8192</c:v>
                </c:pt>
                <c:pt idx="34252">
                  <c:v>8192</c:v>
                </c:pt>
                <c:pt idx="34253">
                  <c:v>49152</c:v>
                </c:pt>
                <c:pt idx="34254">
                  <c:v>8192</c:v>
                </c:pt>
                <c:pt idx="34255">
                  <c:v>8192</c:v>
                </c:pt>
                <c:pt idx="34256">
                  <c:v>12288</c:v>
                </c:pt>
                <c:pt idx="34257">
                  <c:v>12288</c:v>
                </c:pt>
                <c:pt idx="34258">
                  <c:v>12288</c:v>
                </c:pt>
                <c:pt idx="34259">
                  <c:v>12288</c:v>
                </c:pt>
                <c:pt idx="34260">
                  <c:v>8192</c:v>
                </c:pt>
                <c:pt idx="34261">
                  <c:v>8192</c:v>
                </c:pt>
                <c:pt idx="34262">
                  <c:v>8192</c:v>
                </c:pt>
                <c:pt idx="34263">
                  <c:v>8192</c:v>
                </c:pt>
                <c:pt idx="34264">
                  <c:v>8192</c:v>
                </c:pt>
                <c:pt idx="34265">
                  <c:v>4096</c:v>
                </c:pt>
                <c:pt idx="34266">
                  <c:v>4096</c:v>
                </c:pt>
                <c:pt idx="34267">
                  <c:v>4096</c:v>
                </c:pt>
                <c:pt idx="34268">
                  <c:v>4096</c:v>
                </c:pt>
                <c:pt idx="34269">
                  <c:v>28672</c:v>
                </c:pt>
                <c:pt idx="34270">
                  <c:v>12288</c:v>
                </c:pt>
                <c:pt idx="34271">
                  <c:v>12288</c:v>
                </c:pt>
                <c:pt idx="34272">
                  <c:v>12288</c:v>
                </c:pt>
                <c:pt idx="34273">
                  <c:v>12288</c:v>
                </c:pt>
                <c:pt idx="34274">
                  <c:v>12288</c:v>
                </c:pt>
                <c:pt idx="34275">
                  <c:v>8192</c:v>
                </c:pt>
                <c:pt idx="34276">
                  <c:v>8192</c:v>
                </c:pt>
                <c:pt idx="34277">
                  <c:v>4096</c:v>
                </c:pt>
                <c:pt idx="34278">
                  <c:v>12288</c:v>
                </c:pt>
                <c:pt idx="34279">
                  <c:v>4096</c:v>
                </c:pt>
                <c:pt idx="34280">
                  <c:v>4096</c:v>
                </c:pt>
                <c:pt idx="34281">
                  <c:v>4096</c:v>
                </c:pt>
                <c:pt idx="34282">
                  <c:v>4096</c:v>
                </c:pt>
                <c:pt idx="34283">
                  <c:v>12288</c:v>
                </c:pt>
                <c:pt idx="34284">
                  <c:v>4096</c:v>
                </c:pt>
                <c:pt idx="34285">
                  <c:v>12288</c:v>
                </c:pt>
                <c:pt idx="34286">
                  <c:v>4096</c:v>
                </c:pt>
                <c:pt idx="34287">
                  <c:v>12288</c:v>
                </c:pt>
                <c:pt idx="34288">
                  <c:v>4096</c:v>
                </c:pt>
                <c:pt idx="34289">
                  <c:v>8192</c:v>
                </c:pt>
                <c:pt idx="34290">
                  <c:v>4096</c:v>
                </c:pt>
                <c:pt idx="34291">
                  <c:v>8192</c:v>
                </c:pt>
                <c:pt idx="34292">
                  <c:v>12288</c:v>
                </c:pt>
                <c:pt idx="34293">
                  <c:v>8192</c:v>
                </c:pt>
                <c:pt idx="34294">
                  <c:v>8192</c:v>
                </c:pt>
                <c:pt idx="34295">
                  <c:v>8192</c:v>
                </c:pt>
                <c:pt idx="34296">
                  <c:v>8192</c:v>
                </c:pt>
                <c:pt idx="34297">
                  <c:v>8192</c:v>
                </c:pt>
                <c:pt idx="34298">
                  <c:v>8192</c:v>
                </c:pt>
                <c:pt idx="34299">
                  <c:v>8192</c:v>
                </c:pt>
                <c:pt idx="34300">
                  <c:v>12288</c:v>
                </c:pt>
                <c:pt idx="34301">
                  <c:v>8192</c:v>
                </c:pt>
                <c:pt idx="34302">
                  <c:v>8192</c:v>
                </c:pt>
                <c:pt idx="34303">
                  <c:v>8192</c:v>
                </c:pt>
                <c:pt idx="34304">
                  <c:v>8192</c:v>
                </c:pt>
                <c:pt idx="34305">
                  <c:v>4096</c:v>
                </c:pt>
                <c:pt idx="34306">
                  <c:v>4096</c:v>
                </c:pt>
                <c:pt idx="34307">
                  <c:v>4096</c:v>
                </c:pt>
                <c:pt idx="34308">
                  <c:v>4096</c:v>
                </c:pt>
                <c:pt idx="34309">
                  <c:v>12288</c:v>
                </c:pt>
                <c:pt idx="34310">
                  <c:v>4096</c:v>
                </c:pt>
                <c:pt idx="34311">
                  <c:v>8192</c:v>
                </c:pt>
                <c:pt idx="34312">
                  <c:v>8192</c:v>
                </c:pt>
                <c:pt idx="34313">
                  <c:v>8192</c:v>
                </c:pt>
                <c:pt idx="34314">
                  <c:v>8192</c:v>
                </c:pt>
                <c:pt idx="34315">
                  <c:v>8192</c:v>
                </c:pt>
                <c:pt idx="34316">
                  <c:v>8192</c:v>
                </c:pt>
                <c:pt idx="34317">
                  <c:v>8192</c:v>
                </c:pt>
                <c:pt idx="34318">
                  <c:v>8192</c:v>
                </c:pt>
                <c:pt idx="34319">
                  <c:v>4096</c:v>
                </c:pt>
                <c:pt idx="34320">
                  <c:v>8192</c:v>
                </c:pt>
                <c:pt idx="34321">
                  <c:v>8192</c:v>
                </c:pt>
                <c:pt idx="34322">
                  <c:v>8192</c:v>
                </c:pt>
                <c:pt idx="34323">
                  <c:v>8192</c:v>
                </c:pt>
                <c:pt idx="34324">
                  <c:v>8192</c:v>
                </c:pt>
                <c:pt idx="34325">
                  <c:v>12288</c:v>
                </c:pt>
                <c:pt idx="34326">
                  <c:v>4096</c:v>
                </c:pt>
                <c:pt idx="34327">
                  <c:v>8192</c:v>
                </c:pt>
                <c:pt idx="34328">
                  <c:v>4096</c:v>
                </c:pt>
                <c:pt idx="34329">
                  <c:v>4096</c:v>
                </c:pt>
                <c:pt idx="34330">
                  <c:v>8192</c:v>
                </c:pt>
                <c:pt idx="34331">
                  <c:v>4096</c:v>
                </c:pt>
                <c:pt idx="34332">
                  <c:v>4096</c:v>
                </c:pt>
                <c:pt idx="34333">
                  <c:v>8192</c:v>
                </c:pt>
                <c:pt idx="34334">
                  <c:v>8192</c:v>
                </c:pt>
                <c:pt idx="34335">
                  <c:v>8192</c:v>
                </c:pt>
                <c:pt idx="34336">
                  <c:v>8192</c:v>
                </c:pt>
                <c:pt idx="34337">
                  <c:v>8192</c:v>
                </c:pt>
                <c:pt idx="34338">
                  <c:v>8192</c:v>
                </c:pt>
                <c:pt idx="34339">
                  <c:v>8192</c:v>
                </c:pt>
                <c:pt idx="34340">
                  <c:v>8192</c:v>
                </c:pt>
                <c:pt idx="34341">
                  <c:v>8192</c:v>
                </c:pt>
                <c:pt idx="34342">
                  <c:v>8192</c:v>
                </c:pt>
                <c:pt idx="34343">
                  <c:v>8192</c:v>
                </c:pt>
                <c:pt idx="34344">
                  <c:v>8192</c:v>
                </c:pt>
                <c:pt idx="34345">
                  <c:v>8192</c:v>
                </c:pt>
                <c:pt idx="34346">
                  <c:v>8192</c:v>
                </c:pt>
                <c:pt idx="34347">
                  <c:v>8192</c:v>
                </c:pt>
                <c:pt idx="34348">
                  <c:v>4096</c:v>
                </c:pt>
                <c:pt idx="34349">
                  <c:v>8192</c:v>
                </c:pt>
                <c:pt idx="34350">
                  <c:v>8192</c:v>
                </c:pt>
                <c:pt idx="34351">
                  <c:v>4096</c:v>
                </c:pt>
                <c:pt idx="34352">
                  <c:v>4096</c:v>
                </c:pt>
                <c:pt idx="34353">
                  <c:v>4096</c:v>
                </c:pt>
                <c:pt idx="34354">
                  <c:v>4096</c:v>
                </c:pt>
                <c:pt idx="34355">
                  <c:v>4096</c:v>
                </c:pt>
                <c:pt idx="34356">
                  <c:v>4096</c:v>
                </c:pt>
                <c:pt idx="34357">
                  <c:v>4096</c:v>
                </c:pt>
                <c:pt idx="34358">
                  <c:v>8192</c:v>
                </c:pt>
                <c:pt idx="34359">
                  <c:v>4096</c:v>
                </c:pt>
                <c:pt idx="34360">
                  <c:v>8192</c:v>
                </c:pt>
                <c:pt idx="34361">
                  <c:v>8192</c:v>
                </c:pt>
                <c:pt idx="34362">
                  <c:v>8192</c:v>
                </c:pt>
                <c:pt idx="34363">
                  <c:v>8192</c:v>
                </c:pt>
                <c:pt idx="34364">
                  <c:v>4096</c:v>
                </c:pt>
                <c:pt idx="34365">
                  <c:v>4096</c:v>
                </c:pt>
                <c:pt idx="34366">
                  <c:v>8192</c:v>
                </c:pt>
                <c:pt idx="34367">
                  <c:v>8192</c:v>
                </c:pt>
                <c:pt idx="34368">
                  <c:v>8192</c:v>
                </c:pt>
                <c:pt idx="34369">
                  <c:v>8192</c:v>
                </c:pt>
                <c:pt idx="34370">
                  <c:v>8192</c:v>
                </c:pt>
                <c:pt idx="34371">
                  <c:v>12288</c:v>
                </c:pt>
                <c:pt idx="34372">
                  <c:v>4096</c:v>
                </c:pt>
                <c:pt idx="34373">
                  <c:v>12288</c:v>
                </c:pt>
                <c:pt idx="34374">
                  <c:v>4096</c:v>
                </c:pt>
                <c:pt idx="34375">
                  <c:v>12288</c:v>
                </c:pt>
                <c:pt idx="34376">
                  <c:v>4096</c:v>
                </c:pt>
                <c:pt idx="34377">
                  <c:v>4096</c:v>
                </c:pt>
                <c:pt idx="34378">
                  <c:v>12288</c:v>
                </c:pt>
                <c:pt idx="34379">
                  <c:v>8192</c:v>
                </c:pt>
                <c:pt idx="34380">
                  <c:v>8192</c:v>
                </c:pt>
                <c:pt idx="34381">
                  <c:v>8192</c:v>
                </c:pt>
                <c:pt idx="34382">
                  <c:v>8192</c:v>
                </c:pt>
                <c:pt idx="34383">
                  <c:v>4096</c:v>
                </c:pt>
                <c:pt idx="34384">
                  <c:v>4096</c:v>
                </c:pt>
                <c:pt idx="34385">
                  <c:v>4096</c:v>
                </c:pt>
                <c:pt idx="34386">
                  <c:v>4096</c:v>
                </c:pt>
                <c:pt idx="34387">
                  <c:v>8192</c:v>
                </c:pt>
                <c:pt idx="34388">
                  <c:v>4096</c:v>
                </c:pt>
                <c:pt idx="34389">
                  <c:v>12288</c:v>
                </c:pt>
                <c:pt idx="34390">
                  <c:v>8192</c:v>
                </c:pt>
                <c:pt idx="34391">
                  <c:v>8192</c:v>
                </c:pt>
                <c:pt idx="34392">
                  <c:v>8192</c:v>
                </c:pt>
                <c:pt idx="34393">
                  <c:v>8192</c:v>
                </c:pt>
                <c:pt idx="34394">
                  <c:v>8192</c:v>
                </c:pt>
                <c:pt idx="34395">
                  <c:v>8192</c:v>
                </c:pt>
                <c:pt idx="34396">
                  <c:v>8192</c:v>
                </c:pt>
                <c:pt idx="34397">
                  <c:v>8192</c:v>
                </c:pt>
                <c:pt idx="34398">
                  <c:v>8192</c:v>
                </c:pt>
                <c:pt idx="34399">
                  <c:v>12288</c:v>
                </c:pt>
                <c:pt idx="34400">
                  <c:v>12288</c:v>
                </c:pt>
                <c:pt idx="34401">
                  <c:v>12288</c:v>
                </c:pt>
                <c:pt idx="34402">
                  <c:v>12288</c:v>
                </c:pt>
                <c:pt idx="34403">
                  <c:v>4096</c:v>
                </c:pt>
                <c:pt idx="34404">
                  <c:v>8192</c:v>
                </c:pt>
                <c:pt idx="34405">
                  <c:v>8192</c:v>
                </c:pt>
                <c:pt idx="34406">
                  <c:v>8192</c:v>
                </c:pt>
                <c:pt idx="34407">
                  <c:v>8192</c:v>
                </c:pt>
                <c:pt idx="34408">
                  <c:v>8192</c:v>
                </c:pt>
                <c:pt idx="34409">
                  <c:v>8192</c:v>
                </c:pt>
                <c:pt idx="34410">
                  <c:v>8192</c:v>
                </c:pt>
                <c:pt idx="34411">
                  <c:v>12288</c:v>
                </c:pt>
                <c:pt idx="34412">
                  <c:v>8192</c:v>
                </c:pt>
                <c:pt idx="34413">
                  <c:v>8192</c:v>
                </c:pt>
                <c:pt idx="34414">
                  <c:v>8192</c:v>
                </c:pt>
                <c:pt idx="34415">
                  <c:v>8192</c:v>
                </c:pt>
                <c:pt idx="34416">
                  <c:v>8192</c:v>
                </c:pt>
                <c:pt idx="34417">
                  <c:v>8192</c:v>
                </c:pt>
                <c:pt idx="34418">
                  <c:v>8192</c:v>
                </c:pt>
                <c:pt idx="34419">
                  <c:v>8192</c:v>
                </c:pt>
                <c:pt idx="34420">
                  <c:v>8192</c:v>
                </c:pt>
                <c:pt idx="34421">
                  <c:v>8192</c:v>
                </c:pt>
                <c:pt idx="34422">
                  <c:v>8192</c:v>
                </c:pt>
                <c:pt idx="34423">
                  <c:v>4096</c:v>
                </c:pt>
                <c:pt idx="34424">
                  <c:v>4096</c:v>
                </c:pt>
                <c:pt idx="34425">
                  <c:v>4096</c:v>
                </c:pt>
                <c:pt idx="34426">
                  <c:v>4096</c:v>
                </c:pt>
                <c:pt idx="34427">
                  <c:v>8192</c:v>
                </c:pt>
                <c:pt idx="34428">
                  <c:v>8192</c:v>
                </c:pt>
                <c:pt idx="34429">
                  <c:v>8192</c:v>
                </c:pt>
                <c:pt idx="34430">
                  <c:v>8192</c:v>
                </c:pt>
                <c:pt idx="34431">
                  <c:v>8192</c:v>
                </c:pt>
                <c:pt idx="34432">
                  <c:v>8192</c:v>
                </c:pt>
                <c:pt idx="34433">
                  <c:v>8192</c:v>
                </c:pt>
                <c:pt idx="34434">
                  <c:v>8192</c:v>
                </c:pt>
                <c:pt idx="34435">
                  <c:v>8192</c:v>
                </c:pt>
                <c:pt idx="34436">
                  <c:v>8192</c:v>
                </c:pt>
                <c:pt idx="34437">
                  <c:v>8192</c:v>
                </c:pt>
                <c:pt idx="34438">
                  <c:v>8192</c:v>
                </c:pt>
                <c:pt idx="34439">
                  <c:v>8192</c:v>
                </c:pt>
                <c:pt idx="34440">
                  <c:v>8192</c:v>
                </c:pt>
                <c:pt idx="34441">
                  <c:v>8192</c:v>
                </c:pt>
                <c:pt idx="34442">
                  <c:v>8192</c:v>
                </c:pt>
                <c:pt idx="34443">
                  <c:v>8192</c:v>
                </c:pt>
                <c:pt idx="34444">
                  <c:v>8192</c:v>
                </c:pt>
                <c:pt idx="34445">
                  <c:v>8192</c:v>
                </c:pt>
                <c:pt idx="34446">
                  <c:v>8192</c:v>
                </c:pt>
                <c:pt idx="34447">
                  <c:v>8192</c:v>
                </c:pt>
                <c:pt idx="34448">
                  <c:v>4096</c:v>
                </c:pt>
                <c:pt idx="34449">
                  <c:v>4096</c:v>
                </c:pt>
                <c:pt idx="34450">
                  <c:v>4096</c:v>
                </c:pt>
                <c:pt idx="34451">
                  <c:v>4096</c:v>
                </c:pt>
                <c:pt idx="34452">
                  <c:v>8192</c:v>
                </c:pt>
                <c:pt idx="34453">
                  <c:v>8192</c:v>
                </c:pt>
                <c:pt idx="34454">
                  <c:v>8192</c:v>
                </c:pt>
                <c:pt idx="34455">
                  <c:v>8192</c:v>
                </c:pt>
                <c:pt idx="34456">
                  <c:v>8192</c:v>
                </c:pt>
                <c:pt idx="34457">
                  <c:v>4096</c:v>
                </c:pt>
                <c:pt idx="34458">
                  <c:v>8192</c:v>
                </c:pt>
                <c:pt idx="34459">
                  <c:v>8192</c:v>
                </c:pt>
                <c:pt idx="34460">
                  <c:v>8192</c:v>
                </c:pt>
                <c:pt idx="34461">
                  <c:v>8192</c:v>
                </c:pt>
                <c:pt idx="34462">
                  <c:v>8192</c:v>
                </c:pt>
                <c:pt idx="34463">
                  <c:v>8192</c:v>
                </c:pt>
                <c:pt idx="34464">
                  <c:v>4096</c:v>
                </c:pt>
                <c:pt idx="34465">
                  <c:v>8192</c:v>
                </c:pt>
                <c:pt idx="34466">
                  <c:v>4096</c:v>
                </c:pt>
                <c:pt idx="34467">
                  <c:v>4096</c:v>
                </c:pt>
                <c:pt idx="34468">
                  <c:v>4096</c:v>
                </c:pt>
                <c:pt idx="34469">
                  <c:v>4096</c:v>
                </c:pt>
                <c:pt idx="34470">
                  <c:v>8192</c:v>
                </c:pt>
                <c:pt idx="34471">
                  <c:v>12288</c:v>
                </c:pt>
                <c:pt idx="34472">
                  <c:v>12288</c:v>
                </c:pt>
                <c:pt idx="34473">
                  <c:v>12288</c:v>
                </c:pt>
                <c:pt idx="34474">
                  <c:v>12288</c:v>
                </c:pt>
                <c:pt idx="34475">
                  <c:v>8192</c:v>
                </c:pt>
                <c:pt idx="34476">
                  <c:v>8192</c:v>
                </c:pt>
                <c:pt idx="34477">
                  <c:v>8192</c:v>
                </c:pt>
                <c:pt idx="34478">
                  <c:v>8192</c:v>
                </c:pt>
                <c:pt idx="34479">
                  <c:v>12288</c:v>
                </c:pt>
                <c:pt idx="34480">
                  <c:v>12288</c:v>
                </c:pt>
                <c:pt idx="34481">
                  <c:v>12288</c:v>
                </c:pt>
                <c:pt idx="34482">
                  <c:v>12288</c:v>
                </c:pt>
                <c:pt idx="34483">
                  <c:v>4096</c:v>
                </c:pt>
                <c:pt idx="34484">
                  <c:v>12288</c:v>
                </c:pt>
                <c:pt idx="34485">
                  <c:v>8192</c:v>
                </c:pt>
                <c:pt idx="34486">
                  <c:v>4096</c:v>
                </c:pt>
                <c:pt idx="34487">
                  <c:v>4096</c:v>
                </c:pt>
                <c:pt idx="34488">
                  <c:v>4096</c:v>
                </c:pt>
                <c:pt idx="34489">
                  <c:v>4096</c:v>
                </c:pt>
                <c:pt idx="34490">
                  <c:v>12288</c:v>
                </c:pt>
                <c:pt idx="34491">
                  <c:v>12288</c:v>
                </c:pt>
                <c:pt idx="34492">
                  <c:v>12288</c:v>
                </c:pt>
                <c:pt idx="34493">
                  <c:v>12288</c:v>
                </c:pt>
                <c:pt idx="34494">
                  <c:v>12288</c:v>
                </c:pt>
                <c:pt idx="34495">
                  <c:v>12288</c:v>
                </c:pt>
                <c:pt idx="34496">
                  <c:v>12288</c:v>
                </c:pt>
                <c:pt idx="34497">
                  <c:v>12288</c:v>
                </c:pt>
                <c:pt idx="34498">
                  <c:v>12288</c:v>
                </c:pt>
                <c:pt idx="34499">
                  <c:v>4096</c:v>
                </c:pt>
                <c:pt idx="34500">
                  <c:v>4096</c:v>
                </c:pt>
                <c:pt idx="34501">
                  <c:v>4096</c:v>
                </c:pt>
                <c:pt idx="34502">
                  <c:v>4096</c:v>
                </c:pt>
                <c:pt idx="34503">
                  <c:v>8192</c:v>
                </c:pt>
                <c:pt idx="34504">
                  <c:v>8192</c:v>
                </c:pt>
                <c:pt idx="34505">
                  <c:v>8192</c:v>
                </c:pt>
                <c:pt idx="34506">
                  <c:v>8192</c:v>
                </c:pt>
                <c:pt idx="34507">
                  <c:v>4096</c:v>
                </c:pt>
                <c:pt idx="34508">
                  <c:v>12288</c:v>
                </c:pt>
                <c:pt idx="34509">
                  <c:v>4096</c:v>
                </c:pt>
                <c:pt idx="34510">
                  <c:v>4096</c:v>
                </c:pt>
                <c:pt idx="34511">
                  <c:v>4096</c:v>
                </c:pt>
                <c:pt idx="34512">
                  <c:v>4096</c:v>
                </c:pt>
                <c:pt idx="34513">
                  <c:v>4096</c:v>
                </c:pt>
                <c:pt idx="34514">
                  <c:v>12288</c:v>
                </c:pt>
                <c:pt idx="34515">
                  <c:v>4096</c:v>
                </c:pt>
                <c:pt idx="34516">
                  <c:v>4096</c:v>
                </c:pt>
                <c:pt idx="34517">
                  <c:v>4096</c:v>
                </c:pt>
                <c:pt idx="34518">
                  <c:v>4096</c:v>
                </c:pt>
                <c:pt idx="34519">
                  <c:v>4096</c:v>
                </c:pt>
                <c:pt idx="34520">
                  <c:v>4096</c:v>
                </c:pt>
                <c:pt idx="34521">
                  <c:v>4096</c:v>
                </c:pt>
                <c:pt idx="34522">
                  <c:v>4096</c:v>
                </c:pt>
                <c:pt idx="34523">
                  <c:v>4096</c:v>
                </c:pt>
                <c:pt idx="34524">
                  <c:v>4096</c:v>
                </c:pt>
                <c:pt idx="34525">
                  <c:v>4096</c:v>
                </c:pt>
                <c:pt idx="34526">
                  <c:v>8192</c:v>
                </c:pt>
                <c:pt idx="34527">
                  <c:v>8192</c:v>
                </c:pt>
                <c:pt idx="34528">
                  <c:v>4096</c:v>
                </c:pt>
                <c:pt idx="34529">
                  <c:v>8192</c:v>
                </c:pt>
                <c:pt idx="34530">
                  <c:v>8192</c:v>
                </c:pt>
                <c:pt idx="34531">
                  <c:v>8192</c:v>
                </c:pt>
                <c:pt idx="34532">
                  <c:v>8192</c:v>
                </c:pt>
                <c:pt idx="34533">
                  <c:v>8192</c:v>
                </c:pt>
                <c:pt idx="34534">
                  <c:v>8192</c:v>
                </c:pt>
                <c:pt idx="34535">
                  <c:v>4096</c:v>
                </c:pt>
                <c:pt idx="34536">
                  <c:v>4096</c:v>
                </c:pt>
                <c:pt idx="34537">
                  <c:v>4096</c:v>
                </c:pt>
                <c:pt idx="34538">
                  <c:v>4096</c:v>
                </c:pt>
                <c:pt idx="34539">
                  <c:v>8192</c:v>
                </c:pt>
                <c:pt idx="34540">
                  <c:v>8192</c:v>
                </c:pt>
                <c:pt idx="34541">
                  <c:v>8192</c:v>
                </c:pt>
                <c:pt idx="34542">
                  <c:v>8192</c:v>
                </c:pt>
                <c:pt idx="34543">
                  <c:v>8192</c:v>
                </c:pt>
                <c:pt idx="34544">
                  <c:v>8192</c:v>
                </c:pt>
                <c:pt idx="34545">
                  <c:v>8192</c:v>
                </c:pt>
                <c:pt idx="34546">
                  <c:v>8192</c:v>
                </c:pt>
                <c:pt idx="34547">
                  <c:v>8192</c:v>
                </c:pt>
                <c:pt idx="34548">
                  <c:v>8192</c:v>
                </c:pt>
                <c:pt idx="34549">
                  <c:v>8192</c:v>
                </c:pt>
                <c:pt idx="34550">
                  <c:v>4096</c:v>
                </c:pt>
                <c:pt idx="34551">
                  <c:v>8192</c:v>
                </c:pt>
                <c:pt idx="34552">
                  <c:v>8192</c:v>
                </c:pt>
                <c:pt idx="34553">
                  <c:v>4096</c:v>
                </c:pt>
                <c:pt idx="34554">
                  <c:v>4096</c:v>
                </c:pt>
                <c:pt idx="34555">
                  <c:v>4096</c:v>
                </c:pt>
                <c:pt idx="34556">
                  <c:v>8192</c:v>
                </c:pt>
                <c:pt idx="34557">
                  <c:v>8192</c:v>
                </c:pt>
                <c:pt idx="34558">
                  <c:v>8192</c:v>
                </c:pt>
                <c:pt idx="34559">
                  <c:v>8192</c:v>
                </c:pt>
                <c:pt idx="34560">
                  <c:v>8192</c:v>
                </c:pt>
                <c:pt idx="34561">
                  <c:v>8192</c:v>
                </c:pt>
                <c:pt idx="34562">
                  <c:v>4096</c:v>
                </c:pt>
                <c:pt idx="34563">
                  <c:v>8192</c:v>
                </c:pt>
                <c:pt idx="34564">
                  <c:v>8192</c:v>
                </c:pt>
                <c:pt idx="34565">
                  <c:v>8192</c:v>
                </c:pt>
                <c:pt idx="34566">
                  <c:v>8192</c:v>
                </c:pt>
                <c:pt idx="34567">
                  <c:v>8192</c:v>
                </c:pt>
                <c:pt idx="34568">
                  <c:v>8192</c:v>
                </c:pt>
                <c:pt idx="34569">
                  <c:v>8192</c:v>
                </c:pt>
                <c:pt idx="34570">
                  <c:v>8192</c:v>
                </c:pt>
                <c:pt idx="34571">
                  <c:v>8192</c:v>
                </c:pt>
                <c:pt idx="34572">
                  <c:v>8192</c:v>
                </c:pt>
                <c:pt idx="34573">
                  <c:v>8192</c:v>
                </c:pt>
                <c:pt idx="34574">
                  <c:v>4096</c:v>
                </c:pt>
                <c:pt idx="34575">
                  <c:v>4096</c:v>
                </c:pt>
                <c:pt idx="34576">
                  <c:v>4096</c:v>
                </c:pt>
                <c:pt idx="34577">
                  <c:v>4096</c:v>
                </c:pt>
                <c:pt idx="34578">
                  <c:v>8192</c:v>
                </c:pt>
                <c:pt idx="34579">
                  <c:v>4096</c:v>
                </c:pt>
                <c:pt idx="34580">
                  <c:v>8192</c:v>
                </c:pt>
                <c:pt idx="34581">
                  <c:v>8192</c:v>
                </c:pt>
                <c:pt idx="34582">
                  <c:v>8192</c:v>
                </c:pt>
                <c:pt idx="34583">
                  <c:v>8192</c:v>
                </c:pt>
                <c:pt idx="34584">
                  <c:v>8192</c:v>
                </c:pt>
                <c:pt idx="34585">
                  <c:v>4096</c:v>
                </c:pt>
                <c:pt idx="34586">
                  <c:v>4096</c:v>
                </c:pt>
                <c:pt idx="34587">
                  <c:v>4096</c:v>
                </c:pt>
                <c:pt idx="34588">
                  <c:v>4096</c:v>
                </c:pt>
                <c:pt idx="34589">
                  <c:v>8192</c:v>
                </c:pt>
                <c:pt idx="34590">
                  <c:v>8192</c:v>
                </c:pt>
                <c:pt idx="34591">
                  <c:v>8192</c:v>
                </c:pt>
                <c:pt idx="34592">
                  <c:v>8192</c:v>
                </c:pt>
                <c:pt idx="34593">
                  <c:v>8192</c:v>
                </c:pt>
                <c:pt idx="34594">
                  <c:v>4096</c:v>
                </c:pt>
                <c:pt idx="34595">
                  <c:v>4096</c:v>
                </c:pt>
                <c:pt idx="34596">
                  <c:v>4096</c:v>
                </c:pt>
                <c:pt idx="34597">
                  <c:v>4096</c:v>
                </c:pt>
                <c:pt idx="34598">
                  <c:v>8192</c:v>
                </c:pt>
                <c:pt idx="34599">
                  <c:v>8192</c:v>
                </c:pt>
                <c:pt idx="34600">
                  <c:v>8192</c:v>
                </c:pt>
                <c:pt idx="34601">
                  <c:v>8192</c:v>
                </c:pt>
                <c:pt idx="34602">
                  <c:v>4096</c:v>
                </c:pt>
                <c:pt idx="34603">
                  <c:v>4096</c:v>
                </c:pt>
                <c:pt idx="34604">
                  <c:v>4096</c:v>
                </c:pt>
                <c:pt idx="34605">
                  <c:v>4096</c:v>
                </c:pt>
                <c:pt idx="34606">
                  <c:v>8192</c:v>
                </c:pt>
                <c:pt idx="34607">
                  <c:v>4096</c:v>
                </c:pt>
                <c:pt idx="34608">
                  <c:v>8192</c:v>
                </c:pt>
                <c:pt idx="34609">
                  <c:v>8192</c:v>
                </c:pt>
                <c:pt idx="34610">
                  <c:v>8192</c:v>
                </c:pt>
                <c:pt idx="34611">
                  <c:v>8192</c:v>
                </c:pt>
                <c:pt idx="34612">
                  <c:v>4096</c:v>
                </c:pt>
                <c:pt idx="34613">
                  <c:v>4096</c:v>
                </c:pt>
                <c:pt idx="34614">
                  <c:v>4096</c:v>
                </c:pt>
                <c:pt idx="34615">
                  <c:v>4096</c:v>
                </c:pt>
                <c:pt idx="34616">
                  <c:v>4096</c:v>
                </c:pt>
                <c:pt idx="34617">
                  <c:v>8192</c:v>
                </c:pt>
                <c:pt idx="34618">
                  <c:v>8192</c:v>
                </c:pt>
                <c:pt idx="34619">
                  <c:v>8192</c:v>
                </c:pt>
                <c:pt idx="34620">
                  <c:v>8192</c:v>
                </c:pt>
                <c:pt idx="34621">
                  <c:v>4096</c:v>
                </c:pt>
                <c:pt idx="34622">
                  <c:v>4096</c:v>
                </c:pt>
                <c:pt idx="34623">
                  <c:v>4096</c:v>
                </c:pt>
                <c:pt idx="34624">
                  <c:v>8192</c:v>
                </c:pt>
                <c:pt idx="34625">
                  <c:v>4096</c:v>
                </c:pt>
                <c:pt idx="34626">
                  <c:v>8192</c:v>
                </c:pt>
                <c:pt idx="34627">
                  <c:v>8192</c:v>
                </c:pt>
                <c:pt idx="34628">
                  <c:v>8192</c:v>
                </c:pt>
                <c:pt idx="34629">
                  <c:v>8192</c:v>
                </c:pt>
                <c:pt idx="34630">
                  <c:v>8192</c:v>
                </c:pt>
                <c:pt idx="34631">
                  <c:v>8192</c:v>
                </c:pt>
                <c:pt idx="34632">
                  <c:v>8192</c:v>
                </c:pt>
                <c:pt idx="34633">
                  <c:v>8192</c:v>
                </c:pt>
                <c:pt idx="34634">
                  <c:v>8192</c:v>
                </c:pt>
                <c:pt idx="34635">
                  <c:v>8192</c:v>
                </c:pt>
                <c:pt idx="34636">
                  <c:v>8192</c:v>
                </c:pt>
                <c:pt idx="34637">
                  <c:v>8192</c:v>
                </c:pt>
                <c:pt idx="34638">
                  <c:v>8192</c:v>
                </c:pt>
                <c:pt idx="34639">
                  <c:v>4096</c:v>
                </c:pt>
                <c:pt idx="34640">
                  <c:v>4096</c:v>
                </c:pt>
                <c:pt idx="34641">
                  <c:v>8192</c:v>
                </c:pt>
                <c:pt idx="34642">
                  <c:v>4096</c:v>
                </c:pt>
                <c:pt idx="34643">
                  <c:v>8192</c:v>
                </c:pt>
                <c:pt idx="34644">
                  <c:v>8192</c:v>
                </c:pt>
                <c:pt idx="34645">
                  <c:v>8192</c:v>
                </c:pt>
                <c:pt idx="34646">
                  <c:v>8192</c:v>
                </c:pt>
                <c:pt idx="34647">
                  <c:v>8192</c:v>
                </c:pt>
                <c:pt idx="34648">
                  <c:v>4096</c:v>
                </c:pt>
                <c:pt idx="34649">
                  <c:v>8192</c:v>
                </c:pt>
                <c:pt idx="34650">
                  <c:v>4096</c:v>
                </c:pt>
                <c:pt idx="34651">
                  <c:v>8192</c:v>
                </c:pt>
                <c:pt idx="34652">
                  <c:v>4096</c:v>
                </c:pt>
                <c:pt idx="34653">
                  <c:v>8192</c:v>
                </c:pt>
                <c:pt idx="34654">
                  <c:v>4096</c:v>
                </c:pt>
                <c:pt idx="34655">
                  <c:v>8192</c:v>
                </c:pt>
                <c:pt idx="34656">
                  <c:v>8192</c:v>
                </c:pt>
                <c:pt idx="34657">
                  <c:v>4096</c:v>
                </c:pt>
                <c:pt idx="34658">
                  <c:v>4096</c:v>
                </c:pt>
                <c:pt idx="34659">
                  <c:v>4096</c:v>
                </c:pt>
                <c:pt idx="34660">
                  <c:v>4096</c:v>
                </c:pt>
                <c:pt idx="34661">
                  <c:v>8192</c:v>
                </c:pt>
                <c:pt idx="34662">
                  <c:v>8192</c:v>
                </c:pt>
                <c:pt idx="34663">
                  <c:v>4096</c:v>
                </c:pt>
                <c:pt idx="34664">
                  <c:v>8192</c:v>
                </c:pt>
                <c:pt idx="34665">
                  <c:v>8192</c:v>
                </c:pt>
                <c:pt idx="34666">
                  <c:v>8192</c:v>
                </c:pt>
                <c:pt idx="34667">
                  <c:v>8192</c:v>
                </c:pt>
                <c:pt idx="34668">
                  <c:v>8192</c:v>
                </c:pt>
                <c:pt idx="34669">
                  <c:v>8192</c:v>
                </c:pt>
                <c:pt idx="34670">
                  <c:v>12288</c:v>
                </c:pt>
                <c:pt idx="34671">
                  <c:v>12288</c:v>
                </c:pt>
                <c:pt idx="34672">
                  <c:v>12288</c:v>
                </c:pt>
                <c:pt idx="34673">
                  <c:v>12288</c:v>
                </c:pt>
                <c:pt idx="34674">
                  <c:v>4096</c:v>
                </c:pt>
                <c:pt idx="34675">
                  <c:v>8192</c:v>
                </c:pt>
                <c:pt idx="34676">
                  <c:v>12288</c:v>
                </c:pt>
                <c:pt idx="34677">
                  <c:v>8192</c:v>
                </c:pt>
                <c:pt idx="34678">
                  <c:v>8192</c:v>
                </c:pt>
                <c:pt idx="34679">
                  <c:v>8192</c:v>
                </c:pt>
                <c:pt idx="34680">
                  <c:v>8192</c:v>
                </c:pt>
                <c:pt idx="34681">
                  <c:v>8192</c:v>
                </c:pt>
                <c:pt idx="34682">
                  <c:v>8192</c:v>
                </c:pt>
                <c:pt idx="34683">
                  <c:v>8192</c:v>
                </c:pt>
                <c:pt idx="34684">
                  <c:v>8192</c:v>
                </c:pt>
                <c:pt idx="34685">
                  <c:v>4096</c:v>
                </c:pt>
                <c:pt idx="34686">
                  <c:v>4096</c:v>
                </c:pt>
                <c:pt idx="34687">
                  <c:v>4096</c:v>
                </c:pt>
                <c:pt idx="34688">
                  <c:v>4096</c:v>
                </c:pt>
                <c:pt idx="34689">
                  <c:v>4096</c:v>
                </c:pt>
                <c:pt idx="34690">
                  <c:v>4096</c:v>
                </c:pt>
                <c:pt idx="34691">
                  <c:v>4096</c:v>
                </c:pt>
                <c:pt idx="34692">
                  <c:v>4096</c:v>
                </c:pt>
                <c:pt idx="34693">
                  <c:v>8192</c:v>
                </c:pt>
                <c:pt idx="34694">
                  <c:v>8192</c:v>
                </c:pt>
                <c:pt idx="34695">
                  <c:v>8192</c:v>
                </c:pt>
                <c:pt idx="34696">
                  <c:v>8192</c:v>
                </c:pt>
                <c:pt idx="34697">
                  <c:v>8192</c:v>
                </c:pt>
                <c:pt idx="34698">
                  <c:v>8192</c:v>
                </c:pt>
                <c:pt idx="34699">
                  <c:v>8192</c:v>
                </c:pt>
                <c:pt idx="34700">
                  <c:v>8192</c:v>
                </c:pt>
                <c:pt idx="34701">
                  <c:v>8192</c:v>
                </c:pt>
                <c:pt idx="34702">
                  <c:v>8192</c:v>
                </c:pt>
                <c:pt idx="34703">
                  <c:v>8192</c:v>
                </c:pt>
                <c:pt idx="34704">
                  <c:v>8192</c:v>
                </c:pt>
                <c:pt idx="34705">
                  <c:v>8192</c:v>
                </c:pt>
                <c:pt idx="34706">
                  <c:v>8192</c:v>
                </c:pt>
                <c:pt idx="34707">
                  <c:v>8192</c:v>
                </c:pt>
                <c:pt idx="34708">
                  <c:v>8192</c:v>
                </c:pt>
                <c:pt idx="34709">
                  <c:v>8192</c:v>
                </c:pt>
                <c:pt idx="34710">
                  <c:v>4096</c:v>
                </c:pt>
                <c:pt idx="34711">
                  <c:v>8192</c:v>
                </c:pt>
                <c:pt idx="34712">
                  <c:v>4096</c:v>
                </c:pt>
                <c:pt idx="34713">
                  <c:v>4096</c:v>
                </c:pt>
                <c:pt idx="34714">
                  <c:v>4096</c:v>
                </c:pt>
                <c:pt idx="34715">
                  <c:v>4096</c:v>
                </c:pt>
                <c:pt idx="34716">
                  <c:v>4096</c:v>
                </c:pt>
                <c:pt idx="34717">
                  <c:v>4096</c:v>
                </c:pt>
                <c:pt idx="34718">
                  <c:v>4096</c:v>
                </c:pt>
                <c:pt idx="34719">
                  <c:v>4096</c:v>
                </c:pt>
                <c:pt idx="34720">
                  <c:v>8192</c:v>
                </c:pt>
                <c:pt idx="34721">
                  <c:v>8192</c:v>
                </c:pt>
                <c:pt idx="34722">
                  <c:v>8192</c:v>
                </c:pt>
                <c:pt idx="34723">
                  <c:v>8192</c:v>
                </c:pt>
                <c:pt idx="34724">
                  <c:v>8192</c:v>
                </c:pt>
                <c:pt idx="34725">
                  <c:v>8192</c:v>
                </c:pt>
                <c:pt idx="34726">
                  <c:v>8192</c:v>
                </c:pt>
                <c:pt idx="34727">
                  <c:v>8192</c:v>
                </c:pt>
                <c:pt idx="34728">
                  <c:v>4096</c:v>
                </c:pt>
                <c:pt idx="34729">
                  <c:v>8192</c:v>
                </c:pt>
                <c:pt idx="34730">
                  <c:v>8192</c:v>
                </c:pt>
                <c:pt idx="34731">
                  <c:v>4096</c:v>
                </c:pt>
                <c:pt idx="34732">
                  <c:v>4096</c:v>
                </c:pt>
                <c:pt idx="34733">
                  <c:v>4096</c:v>
                </c:pt>
                <c:pt idx="34734">
                  <c:v>4096</c:v>
                </c:pt>
                <c:pt idx="34735">
                  <c:v>8192</c:v>
                </c:pt>
                <c:pt idx="34736">
                  <c:v>4096</c:v>
                </c:pt>
                <c:pt idx="34737">
                  <c:v>8192</c:v>
                </c:pt>
                <c:pt idx="34738">
                  <c:v>8192</c:v>
                </c:pt>
                <c:pt idx="34739">
                  <c:v>8192</c:v>
                </c:pt>
                <c:pt idx="34740">
                  <c:v>4096</c:v>
                </c:pt>
                <c:pt idx="34741">
                  <c:v>4096</c:v>
                </c:pt>
                <c:pt idx="34742">
                  <c:v>4096</c:v>
                </c:pt>
                <c:pt idx="34743">
                  <c:v>4096</c:v>
                </c:pt>
                <c:pt idx="34744">
                  <c:v>8192</c:v>
                </c:pt>
                <c:pt idx="34745">
                  <c:v>8192</c:v>
                </c:pt>
                <c:pt idx="34746">
                  <c:v>8192</c:v>
                </c:pt>
                <c:pt idx="34747">
                  <c:v>8192</c:v>
                </c:pt>
                <c:pt idx="34748">
                  <c:v>8192</c:v>
                </c:pt>
                <c:pt idx="34749">
                  <c:v>8192</c:v>
                </c:pt>
                <c:pt idx="34750">
                  <c:v>4096</c:v>
                </c:pt>
                <c:pt idx="34751">
                  <c:v>8192</c:v>
                </c:pt>
                <c:pt idx="34752">
                  <c:v>4096</c:v>
                </c:pt>
                <c:pt idx="34753">
                  <c:v>8192</c:v>
                </c:pt>
                <c:pt idx="34754">
                  <c:v>4096</c:v>
                </c:pt>
                <c:pt idx="34755">
                  <c:v>8192</c:v>
                </c:pt>
                <c:pt idx="34756">
                  <c:v>8192</c:v>
                </c:pt>
                <c:pt idx="34757">
                  <c:v>8192</c:v>
                </c:pt>
                <c:pt idx="34758">
                  <c:v>8192</c:v>
                </c:pt>
                <c:pt idx="34759">
                  <c:v>8192</c:v>
                </c:pt>
                <c:pt idx="34760">
                  <c:v>4096</c:v>
                </c:pt>
                <c:pt idx="34761">
                  <c:v>4096</c:v>
                </c:pt>
                <c:pt idx="34762">
                  <c:v>4096</c:v>
                </c:pt>
                <c:pt idx="34763">
                  <c:v>4096</c:v>
                </c:pt>
                <c:pt idx="34764">
                  <c:v>4096</c:v>
                </c:pt>
                <c:pt idx="34765">
                  <c:v>4096</c:v>
                </c:pt>
                <c:pt idx="34766">
                  <c:v>4096</c:v>
                </c:pt>
                <c:pt idx="34767">
                  <c:v>4096</c:v>
                </c:pt>
                <c:pt idx="34768">
                  <c:v>8192</c:v>
                </c:pt>
                <c:pt idx="34769">
                  <c:v>8192</c:v>
                </c:pt>
                <c:pt idx="34770">
                  <c:v>8192</c:v>
                </c:pt>
                <c:pt idx="34771">
                  <c:v>8192</c:v>
                </c:pt>
                <c:pt idx="34772">
                  <c:v>8192</c:v>
                </c:pt>
                <c:pt idx="34773">
                  <c:v>4096</c:v>
                </c:pt>
                <c:pt idx="34774">
                  <c:v>4096</c:v>
                </c:pt>
                <c:pt idx="34775">
                  <c:v>4096</c:v>
                </c:pt>
                <c:pt idx="34776">
                  <c:v>4096</c:v>
                </c:pt>
                <c:pt idx="34777">
                  <c:v>8192</c:v>
                </c:pt>
                <c:pt idx="34778">
                  <c:v>8192</c:v>
                </c:pt>
                <c:pt idx="34779">
                  <c:v>8192</c:v>
                </c:pt>
                <c:pt idx="34780">
                  <c:v>8192</c:v>
                </c:pt>
                <c:pt idx="34781">
                  <c:v>4096</c:v>
                </c:pt>
                <c:pt idx="34782">
                  <c:v>4096</c:v>
                </c:pt>
                <c:pt idx="34783">
                  <c:v>4096</c:v>
                </c:pt>
                <c:pt idx="34784">
                  <c:v>4096</c:v>
                </c:pt>
                <c:pt idx="34785">
                  <c:v>8192</c:v>
                </c:pt>
                <c:pt idx="34786">
                  <c:v>8192</c:v>
                </c:pt>
                <c:pt idx="34787">
                  <c:v>4096</c:v>
                </c:pt>
                <c:pt idx="34788">
                  <c:v>4096</c:v>
                </c:pt>
                <c:pt idx="34789">
                  <c:v>8192</c:v>
                </c:pt>
                <c:pt idx="34790">
                  <c:v>8192</c:v>
                </c:pt>
                <c:pt idx="34791">
                  <c:v>4096</c:v>
                </c:pt>
                <c:pt idx="34792">
                  <c:v>4096</c:v>
                </c:pt>
                <c:pt idx="34793">
                  <c:v>4096</c:v>
                </c:pt>
                <c:pt idx="34794">
                  <c:v>4096</c:v>
                </c:pt>
                <c:pt idx="34795">
                  <c:v>4096</c:v>
                </c:pt>
                <c:pt idx="34796">
                  <c:v>4096</c:v>
                </c:pt>
                <c:pt idx="34797">
                  <c:v>4096</c:v>
                </c:pt>
                <c:pt idx="34798">
                  <c:v>8192</c:v>
                </c:pt>
                <c:pt idx="34799">
                  <c:v>8192</c:v>
                </c:pt>
                <c:pt idx="34800">
                  <c:v>8192</c:v>
                </c:pt>
                <c:pt idx="34801">
                  <c:v>8192</c:v>
                </c:pt>
                <c:pt idx="34802">
                  <c:v>8192</c:v>
                </c:pt>
                <c:pt idx="34803">
                  <c:v>8192</c:v>
                </c:pt>
                <c:pt idx="34804">
                  <c:v>8192</c:v>
                </c:pt>
                <c:pt idx="34805">
                  <c:v>8192</c:v>
                </c:pt>
                <c:pt idx="34806">
                  <c:v>8192</c:v>
                </c:pt>
                <c:pt idx="34807">
                  <c:v>8192</c:v>
                </c:pt>
                <c:pt idx="34808">
                  <c:v>8192</c:v>
                </c:pt>
                <c:pt idx="34809">
                  <c:v>8192</c:v>
                </c:pt>
                <c:pt idx="34810">
                  <c:v>8192</c:v>
                </c:pt>
                <c:pt idx="34811">
                  <c:v>8192</c:v>
                </c:pt>
                <c:pt idx="34812">
                  <c:v>8192</c:v>
                </c:pt>
                <c:pt idx="34813">
                  <c:v>8192</c:v>
                </c:pt>
                <c:pt idx="34814">
                  <c:v>8192</c:v>
                </c:pt>
                <c:pt idx="34815">
                  <c:v>4096</c:v>
                </c:pt>
                <c:pt idx="34816">
                  <c:v>4096</c:v>
                </c:pt>
                <c:pt idx="34817">
                  <c:v>4096</c:v>
                </c:pt>
                <c:pt idx="34818">
                  <c:v>4096</c:v>
                </c:pt>
                <c:pt idx="34819">
                  <c:v>4096</c:v>
                </c:pt>
                <c:pt idx="34820">
                  <c:v>4096</c:v>
                </c:pt>
                <c:pt idx="34821">
                  <c:v>4096</c:v>
                </c:pt>
                <c:pt idx="34822">
                  <c:v>4096</c:v>
                </c:pt>
                <c:pt idx="34823">
                  <c:v>4096</c:v>
                </c:pt>
                <c:pt idx="34824">
                  <c:v>8192</c:v>
                </c:pt>
                <c:pt idx="34825">
                  <c:v>4096</c:v>
                </c:pt>
                <c:pt idx="34826">
                  <c:v>12288</c:v>
                </c:pt>
                <c:pt idx="34827">
                  <c:v>12288</c:v>
                </c:pt>
                <c:pt idx="34828">
                  <c:v>12288</c:v>
                </c:pt>
                <c:pt idx="34829">
                  <c:v>12288</c:v>
                </c:pt>
                <c:pt idx="34830">
                  <c:v>4096</c:v>
                </c:pt>
                <c:pt idx="34831">
                  <c:v>4096</c:v>
                </c:pt>
                <c:pt idx="34832">
                  <c:v>8192</c:v>
                </c:pt>
                <c:pt idx="34833">
                  <c:v>4096</c:v>
                </c:pt>
                <c:pt idx="34834">
                  <c:v>4096</c:v>
                </c:pt>
                <c:pt idx="34835">
                  <c:v>4096</c:v>
                </c:pt>
                <c:pt idx="34836">
                  <c:v>4096</c:v>
                </c:pt>
                <c:pt idx="34837">
                  <c:v>4096</c:v>
                </c:pt>
                <c:pt idx="34838">
                  <c:v>8192</c:v>
                </c:pt>
                <c:pt idx="34839">
                  <c:v>8192</c:v>
                </c:pt>
                <c:pt idx="34840">
                  <c:v>4096</c:v>
                </c:pt>
                <c:pt idx="34841">
                  <c:v>4096</c:v>
                </c:pt>
                <c:pt idx="34842">
                  <c:v>4096</c:v>
                </c:pt>
                <c:pt idx="34843">
                  <c:v>4096</c:v>
                </c:pt>
                <c:pt idx="34844">
                  <c:v>4096</c:v>
                </c:pt>
                <c:pt idx="34845">
                  <c:v>12288</c:v>
                </c:pt>
                <c:pt idx="34846">
                  <c:v>12288</c:v>
                </c:pt>
                <c:pt idx="34847">
                  <c:v>4096</c:v>
                </c:pt>
                <c:pt idx="34848">
                  <c:v>4096</c:v>
                </c:pt>
                <c:pt idx="34849">
                  <c:v>12288</c:v>
                </c:pt>
                <c:pt idx="34850">
                  <c:v>4096</c:v>
                </c:pt>
                <c:pt idx="34851">
                  <c:v>4096</c:v>
                </c:pt>
                <c:pt idx="34852">
                  <c:v>8192</c:v>
                </c:pt>
                <c:pt idx="34853">
                  <c:v>12288</c:v>
                </c:pt>
                <c:pt idx="34854">
                  <c:v>4096</c:v>
                </c:pt>
                <c:pt idx="34855">
                  <c:v>8192</c:v>
                </c:pt>
                <c:pt idx="34856">
                  <c:v>8192</c:v>
                </c:pt>
                <c:pt idx="34857">
                  <c:v>8192</c:v>
                </c:pt>
                <c:pt idx="34858">
                  <c:v>8192</c:v>
                </c:pt>
                <c:pt idx="34859">
                  <c:v>8192</c:v>
                </c:pt>
                <c:pt idx="34860">
                  <c:v>8192</c:v>
                </c:pt>
                <c:pt idx="34861">
                  <c:v>8192</c:v>
                </c:pt>
                <c:pt idx="34862">
                  <c:v>8192</c:v>
                </c:pt>
                <c:pt idx="34863">
                  <c:v>8192</c:v>
                </c:pt>
                <c:pt idx="34864">
                  <c:v>8192</c:v>
                </c:pt>
                <c:pt idx="34865">
                  <c:v>4096</c:v>
                </c:pt>
                <c:pt idx="34866">
                  <c:v>4096</c:v>
                </c:pt>
                <c:pt idx="34867">
                  <c:v>4096</c:v>
                </c:pt>
                <c:pt idx="34868">
                  <c:v>4096</c:v>
                </c:pt>
                <c:pt idx="34869">
                  <c:v>4096</c:v>
                </c:pt>
                <c:pt idx="34870">
                  <c:v>4096</c:v>
                </c:pt>
                <c:pt idx="34871">
                  <c:v>4096</c:v>
                </c:pt>
                <c:pt idx="34872">
                  <c:v>12288</c:v>
                </c:pt>
                <c:pt idx="34873">
                  <c:v>8192</c:v>
                </c:pt>
                <c:pt idx="34874">
                  <c:v>4096</c:v>
                </c:pt>
                <c:pt idx="34875">
                  <c:v>4096</c:v>
                </c:pt>
                <c:pt idx="34876">
                  <c:v>12288</c:v>
                </c:pt>
                <c:pt idx="34877">
                  <c:v>4096</c:v>
                </c:pt>
                <c:pt idx="34878">
                  <c:v>4096</c:v>
                </c:pt>
                <c:pt idx="34879">
                  <c:v>8192</c:v>
                </c:pt>
                <c:pt idx="34880">
                  <c:v>12288</c:v>
                </c:pt>
                <c:pt idx="34881">
                  <c:v>12288</c:v>
                </c:pt>
                <c:pt idx="34882">
                  <c:v>12288</c:v>
                </c:pt>
                <c:pt idx="34883">
                  <c:v>12288</c:v>
                </c:pt>
                <c:pt idx="34884">
                  <c:v>8192</c:v>
                </c:pt>
                <c:pt idx="34885">
                  <c:v>8192</c:v>
                </c:pt>
                <c:pt idx="34886">
                  <c:v>8192</c:v>
                </c:pt>
                <c:pt idx="34887">
                  <c:v>8192</c:v>
                </c:pt>
                <c:pt idx="34888">
                  <c:v>4096</c:v>
                </c:pt>
                <c:pt idx="34889">
                  <c:v>12288</c:v>
                </c:pt>
                <c:pt idx="34890">
                  <c:v>12288</c:v>
                </c:pt>
                <c:pt idx="34891">
                  <c:v>12288</c:v>
                </c:pt>
                <c:pt idx="34892">
                  <c:v>4096</c:v>
                </c:pt>
                <c:pt idx="34893">
                  <c:v>12288</c:v>
                </c:pt>
                <c:pt idx="34894">
                  <c:v>8192</c:v>
                </c:pt>
                <c:pt idx="34895">
                  <c:v>8192</c:v>
                </c:pt>
                <c:pt idx="34896">
                  <c:v>8192</c:v>
                </c:pt>
                <c:pt idx="34897">
                  <c:v>8192</c:v>
                </c:pt>
                <c:pt idx="34898">
                  <c:v>12288</c:v>
                </c:pt>
                <c:pt idx="34899">
                  <c:v>8192</c:v>
                </c:pt>
                <c:pt idx="34900">
                  <c:v>8192</c:v>
                </c:pt>
                <c:pt idx="34901">
                  <c:v>8192</c:v>
                </c:pt>
                <c:pt idx="34902">
                  <c:v>8192</c:v>
                </c:pt>
                <c:pt idx="34903">
                  <c:v>8192</c:v>
                </c:pt>
                <c:pt idx="34904">
                  <c:v>12288</c:v>
                </c:pt>
                <c:pt idx="34905">
                  <c:v>12288</c:v>
                </c:pt>
                <c:pt idx="34906">
                  <c:v>12288</c:v>
                </c:pt>
                <c:pt idx="34907">
                  <c:v>12288</c:v>
                </c:pt>
                <c:pt idx="34908">
                  <c:v>8192</c:v>
                </c:pt>
                <c:pt idx="34909">
                  <c:v>8192</c:v>
                </c:pt>
                <c:pt idx="34910">
                  <c:v>8192</c:v>
                </c:pt>
                <c:pt idx="34911">
                  <c:v>8192</c:v>
                </c:pt>
                <c:pt idx="34912">
                  <c:v>8192</c:v>
                </c:pt>
                <c:pt idx="34913">
                  <c:v>8192</c:v>
                </c:pt>
                <c:pt idx="34914">
                  <c:v>12288</c:v>
                </c:pt>
                <c:pt idx="34915">
                  <c:v>12288</c:v>
                </c:pt>
                <c:pt idx="34916">
                  <c:v>12288</c:v>
                </c:pt>
                <c:pt idx="34917">
                  <c:v>12288</c:v>
                </c:pt>
                <c:pt idx="34918">
                  <c:v>12288</c:v>
                </c:pt>
                <c:pt idx="34919">
                  <c:v>8192</c:v>
                </c:pt>
                <c:pt idx="34920">
                  <c:v>8192</c:v>
                </c:pt>
                <c:pt idx="34921">
                  <c:v>8192</c:v>
                </c:pt>
                <c:pt idx="34922">
                  <c:v>8192</c:v>
                </c:pt>
                <c:pt idx="34923">
                  <c:v>8192</c:v>
                </c:pt>
                <c:pt idx="34924">
                  <c:v>12288</c:v>
                </c:pt>
                <c:pt idx="34925">
                  <c:v>8192</c:v>
                </c:pt>
                <c:pt idx="34926">
                  <c:v>8192</c:v>
                </c:pt>
                <c:pt idx="34927">
                  <c:v>8192</c:v>
                </c:pt>
                <c:pt idx="34928">
                  <c:v>8192</c:v>
                </c:pt>
                <c:pt idx="34929">
                  <c:v>8192</c:v>
                </c:pt>
                <c:pt idx="34930">
                  <c:v>8192</c:v>
                </c:pt>
                <c:pt idx="34931">
                  <c:v>8192</c:v>
                </c:pt>
                <c:pt idx="34932">
                  <c:v>8192</c:v>
                </c:pt>
                <c:pt idx="34933">
                  <c:v>8192</c:v>
                </c:pt>
                <c:pt idx="34934">
                  <c:v>4096</c:v>
                </c:pt>
                <c:pt idx="34935">
                  <c:v>8192</c:v>
                </c:pt>
                <c:pt idx="34936">
                  <c:v>4096</c:v>
                </c:pt>
                <c:pt idx="34937">
                  <c:v>8192</c:v>
                </c:pt>
                <c:pt idx="34938">
                  <c:v>4096</c:v>
                </c:pt>
                <c:pt idx="34939">
                  <c:v>8192</c:v>
                </c:pt>
                <c:pt idx="34940">
                  <c:v>8192</c:v>
                </c:pt>
                <c:pt idx="34941">
                  <c:v>8192</c:v>
                </c:pt>
                <c:pt idx="34942">
                  <c:v>4096</c:v>
                </c:pt>
                <c:pt idx="34943">
                  <c:v>8192</c:v>
                </c:pt>
                <c:pt idx="34944">
                  <c:v>8192</c:v>
                </c:pt>
                <c:pt idx="34945">
                  <c:v>8192</c:v>
                </c:pt>
                <c:pt idx="34946">
                  <c:v>8192</c:v>
                </c:pt>
                <c:pt idx="34947">
                  <c:v>8192</c:v>
                </c:pt>
                <c:pt idx="34948">
                  <c:v>8192</c:v>
                </c:pt>
                <c:pt idx="34949">
                  <c:v>4096</c:v>
                </c:pt>
                <c:pt idx="34950">
                  <c:v>4096</c:v>
                </c:pt>
                <c:pt idx="34951">
                  <c:v>4096</c:v>
                </c:pt>
                <c:pt idx="34952">
                  <c:v>4096</c:v>
                </c:pt>
                <c:pt idx="34953">
                  <c:v>12288</c:v>
                </c:pt>
                <c:pt idx="34954">
                  <c:v>8192</c:v>
                </c:pt>
                <c:pt idx="34955">
                  <c:v>8192</c:v>
                </c:pt>
                <c:pt idx="34956">
                  <c:v>8192</c:v>
                </c:pt>
                <c:pt idx="34957">
                  <c:v>8192</c:v>
                </c:pt>
                <c:pt idx="34958">
                  <c:v>8192</c:v>
                </c:pt>
                <c:pt idx="34959">
                  <c:v>8192</c:v>
                </c:pt>
                <c:pt idx="34960">
                  <c:v>8192</c:v>
                </c:pt>
                <c:pt idx="34961">
                  <c:v>4096</c:v>
                </c:pt>
                <c:pt idx="34962">
                  <c:v>8192</c:v>
                </c:pt>
                <c:pt idx="34963">
                  <c:v>8192</c:v>
                </c:pt>
                <c:pt idx="34964">
                  <c:v>8192</c:v>
                </c:pt>
                <c:pt idx="34965">
                  <c:v>8192</c:v>
                </c:pt>
                <c:pt idx="34966">
                  <c:v>8192</c:v>
                </c:pt>
                <c:pt idx="34967">
                  <c:v>8192</c:v>
                </c:pt>
                <c:pt idx="34968">
                  <c:v>8192</c:v>
                </c:pt>
                <c:pt idx="34969">
                  <c:v>8192</c:v>
                </c:pt>
                <c:pt idx="34970">
                  <c:v>8192</c:v>
                </c:pt>
                <c:pt idx="34971">
                  <c:v>8192</c:v>
                </c:pt>
                <c:pt idx="34972">
                  <c:v>8192</c:v>
                </c:pt>
                <c:pt idx="34973">
                  <c:v>8192</c:v>
                </c:pt>
                <c:pt idx="34974">
                  <c:v>8192</c:v>
                </c:pt>
                <c:pt idx="34975">
                  <c:v>8192</c:v>
                </c:pt>
                <c:pt idx="34976">
                  <c:v>8192</c:v>
                </c:pt>
                <c:pt idx="34977">
                  <c:v>4096</c:v>
                </c:pt>
                <c:pt idx="34978">
                  <c:v>8192</c:v>
                </c:pt>
                <c:pt idx="34979">
                  <c:v>8192</c:v>
                </c:pt>
                <c:pt idx="34980">
                  <c:v>8192</c:v>
                </c:pt>
                <c:pt idx="34981">
                  <c:v>8192</c:v>
                </c:pt>
                <c:pt idx="34982">
                  <c:v>8192</c:v>
                </c:pt>
                <c:pt idx="34983">
                  <c:v>8192</c:v>
                </c:pt>
                <c:pt idx="34984">
                  <c:v>8192</c:v>
                </c:pt>
                <c:pt idx="34985">
                  <c:v>4096</c:v>
                </c:pt>
                <c:pt idx="34986">
                  <c:v>8192</c:v>
                </c:pt>
                <c:pt idx="34987">
                  <c:v>4096</c:v>
                </c:pt>
                <c:pt idx="34988">
                  <c:v>4096</c:v>
                </c:pt>
                <c:pt idx="34989">
                  <c:v>4096</c:v>
                </c:pt>
                <c:pt idx="34990">
                  <c:v>4096</c:v>
                </c:pt>
                <c:pt idx="34991">
                  <c:v>4096</c:v>
                </c:pt>
                <c:pt idx="34992">
                  <c:v>4096</c:v>
                </c:pt>
                <c:pt idx="34993">
                  <c:v>4096</c:v>
                </c:pt>
                <c:pt idx="34994">
                  <c:v>8192</c:v>
                </c:pt>
                <c:pt idx="34995">
                  <c:v>4096</c:v>
                </c:pt>
                <c:pt idx="34996">
                  <c:v>4096</c:v>
                </c:pt>
                <c:pt idx="34997">
                  <c:v>4096</c:v>
                </c:pt>
                <c:pt idx="34998">
                  <c:v>4096</c:v>
                </c:pt>
                <c:pt idx="34999">
                  <c:v>4096</c:v>
                </c:pt>
                <c:pt idx="35000">
                  <c:v>4096</c:v>
                </c:pt>
                <c:pt idx="35001">
                  <c:v>8192</c:v>
                </c:pt>
                <c:pt idx="35002">
                  <c:v>8192</c:v>
                </c:pt>
                <c:pt idx="35003">
                  <c:v>8192</c:v>
                </c:pt>
                <c:pt idx="35004">
                  <c:v>8192</c:v>
                </c:pt>
                <c:pt idx="35005">
                  <c:v>4096</c:v>
                </c:pt>
                <c:pt idx="35006">
                  <c:v>8192</c:v>
                </c:pt>
                <c:pt idx="35007">
                  <c:v>8192</c:v>
                </c:pt>
                <c:pt idx="35008">
                  <c:v>8192</c:v>
                </c:pt>
                <c:pt idx="35009">
                  <c:v>4096</c:v>
                </c:pt>
                <c:pt idx="35010">
                  <c:v>8192</c:v>
                </c:pt>
                <c:pt idx="35011">
                  <c:v>4096</c:v>
                </c:pt>
                <c:pt idx="35012">
                  <c:v>4096</c:v>
                </c:pt>
                <c:pt idx="35013">
                  <c:v>4096</c:v>
                </c:pt>
                <c:pt idx="35014">
                  <c:v>8192</c:v>
                </c:pt>
                <c:pt idx="35015">
                  <c:v>8192</c:v>
                </c:pt>
                <c:pt idx="35016">
                  <c:v>8192</c:v>
                </c:pt>
                <c:pt idx="35017">
                  <c:v>8192</c:v>
                </c:pt>
                <c:pt idx="35018">
                  <c:v>8192</c:v>
                </c:pt>
                <c:pt idx="35019">
                  <c:v>8192</c:v>
                </c:pt>
                <c:pt idx="35020">
                  <c:v>8192</c:v>
                </c:pt>
                <c:pt idx="35021">
                  <c:v>8192</c:v>
                </c:pt>
                <c:pt idx="35022">
                  <c:v>12288</c:v>
                </c:pt>
                <c:pt idx="35023">
                  <c:v>12288</c:v>
                </c:pt>
                <c:pt idx="35024">
                  <c:v>8192</c:v>
                </c:pt>
                <c:pt idx="35025">
                  <c:v>8192</c:v>
                </c:pt>
                <c:pt idx="35026">
                  <c:v>12288</c:v>
                </c:pt>
                <c:pt idx="35027">
                  <c:v>8192</c:v>
                </c:pt>
                <c:pt idx="35028">
                  <c:v>12288</c:v>
                </c:pt>
                <c:pt idx="35029">
                  <c:v>8192</c:v>
                </c:pt>
                <c:pt idx="35030">
                  <c:v>8192</c:v>
                </c:pt>
                <c:pt idx="35031">
                  <c:v>8192</c:v>
                </c:pt>
                <c:pt idx="35032">
                  <c:v>8192</c:v>
                </c:pt>
                <c:pt idx="35033">
                  <c:v>8192</c:v>
                </c:pt>
                <c:pt idx="35034">
                  <c:v>8192</c:v>
                </c:pt>
                <c:pt idx="35035">
                  <c:v>8192</c:v>
                </c:pt>
                <c:pt idx="35036">
                  <c:v>4096</c:v>
                </c:pt>
                <c:pt idx="35037">
                  <c:v>4096</c:v>
                </c:pt>
                <c:pt idx="35038">
                  <c:v>4096</c:v>
                </c:pt>
                <c:pt idx="35039">
                  <c:v>4096</c:v>
                </c:pt>
                <c:pt idx="35040">
                  <c:v>4096</c:v>
                </c:pt>
                <c:pt idx="35041">
                  <c:v>4096</c:v>
                </c:pt>
                <c:pt idx="35042">
                  <c:v>4096</c:v>
                </c:pt>
                <c:pt idx="35043">
                  <c:v>4096</c:v>
                </c:pt>
                <c:pt idx="35044">
                  <c:v>8192</c:v>
                </c:pt>
                <c:pt idx="35045">
                  <c:v>8192</c:v>
                </c:pt>
                <c:pt idx="35046">
                  <c:v>8192</c:v>
                </c:pt>
                <c:pt idx="35047">
                  <c:v>8192</c:v>
                </c:pt>
                <c:pt idx="35048">
                  <c:v>8192</c:v>
                </c:pt>
                <c:pt idx="35049">
                  <c:v>8192</c:v>
                </c:pt>
                <c:pt idx="35050">
                  <c:v>8192</c:v>
                </c:pt>
                <c:pt idx="35051">
                  <c:v>8192</c:v>
                </c:pt>
                <c:pt idx="35052">
                  <c:v>4096</c:v>
                </c:pt>
                <c:pt idx="35053">
                  <c:v>8192</c:v>
                </c:pt>
                <c:pt idx="35054">
                  <c:v>8192</c:v>
                </c:pt>
                <c:pt idx="35055">
                  <c:v>8192</c:v>
                </c:pt>
                <c:pt idx="35056">
                  <c:v>12288</c:v>
                </c:pt>
                <c:pt idx="35057">
                  <c:v>4096</c:v>
                </c:pt>
                <c:pt idx="35058">
                  <c:v>8192</c:v>
                </c:pt>
                <c:pt idx="35059">
                  <c:v>8192</c:v>
                </c:pt>
                <c:pt idx="35060">
                  <c:v>8192</c:v>
                </c:pt>
                <c:pt idx="35061">
                  <c:v>8192</c:v>
                </c:pt>
                <c:pt idx="35062">
                  <c:v>4096</c:v>
                </c:pt>
                <c:pt idx="35063">
                  <c:v>8192</c:v>
                </c:pt>
                <c:pt idx="35064">
                  <c:v>8192</c:v>
                </c:pt>
                <c:pt idx="35065">
                  <c:v>8192</c:v>
                </c:pt>
                <c:pt idx="35066">
                  <c:v>8192</c:v>
                </c:pt>
                <c:pt idx="35067">
                  <c:v>8192</c:v>
                </c:pt>
                <c:pt idx="35068">
                  <c:v>8192</c:v>
                </c:pt>
                <c:pt idx="35069">
                  <c:v>8192</c:v>
                </c:pt>
                <c:pt idx="35070">
                  <c:v>8192</c:v>
                </c:pt>
                <c:pt idx="35071">
                  <c:v>8192</c:v>
                </c:pt>
                <c:pt idx="35072">
                  <c:v>8192</c:v>
                </c:pt>
                <c:pt idx="35073">
                  <c:v>8192</c:v>
                </c:pt>
                <c:pt idx="35074">
                  <c:v>8192</c:v>
                </c:pt>
                <c:pt idx="35075">
                  <c:v>8192</c:v>
                </c:pt>
                <c:pt idx="35076">
                  <c:v>8192</c:v>
                </c:pt>
                <c:pt idx="35077">
                  <c:v>8192</c:v>
                </c:pt>
                <c:pt idx="35078">
                  <c:v>8192</c:v>
                </c:pt>
                <c:pt idx="35079">
                  <c:v>8192</c:v>
                </c:pt>
                <c:pt idx="35080">
                  <c:v>8192</c:v>
                </c:pt>
                <c:pt idx="35081">
                  <c:v>8192</c:v>
                </c:pt>
                <c:pt idx="35082">
                  <c:v>8192</c:v>
                </c:pt>
                <c:pt idx="35083">
                  <c:v>8192</c:v>
                </c:pt>
                <c:pt idx="35084">
                  <c:v>8192</c:v>
                </c:pt>
                <c:pt idx="35085">
                  <c:v>8192</c:v>
                </c:pt>
                <c:pt idx="35086">
                  <c:v>8192</c:v>
                </c:pt>
                <c:pt idx="35087">
                  <c:v>8192</c:v>
                </c:pt>
                <c:pt idx="35088">
                  <c:v>8192</c:v>
                </c:pt>
                <c:pt idx="35089">
                  <c:v>8192</c:v>
                </c:pt>
                <c:pt idx="35090">
                  <c:v>8192</c:v>
                </c:pt>
                <c:pt idx="35091">
                  <c:v>8192</c:v>
                </c:pt>
                <c:pt idx="35092">
                  <c:v>8192</c:v>
                </c:pt>
                <c:pt idx="35093">
                  <c:v>8192</c:v>
                </c:pt>
                <c:pt idx="35094">
                  <c:v>8192</c:v>
                </c:pt>
                <c:pt idx="35095">
                  <c:v>8192</c:v>
                </c:pt>
                <c:pt idx="35096">
                  <c:v>8192</c:v>
                </c:pt>
                <c:pt idx="35097">
                  <c:v>8192</c:v>
                </c:pt>
                <c:pt idx="35098">
                  <c:v>8192</c:v>
                </c:pt>
                <c:pt idx="35099">
                  <c:v>8192</c:v>
                </c:pt>
                <c:pt idx="35100">
                  <c:v>8192</c:v>
                </c:pt>
                <c:pt idx="35101">
                  <c:v>8192</c:v>
                </c:pt>
                <c:pt idx="35102">
                  <c:v>8192</c:v>
                </c:pt>
                <c:pt idx="35103">
                  <c:v>8192</c:v>
                </c:pt>
                <c:pt idx="35104">
                  <c:v>8192</c:v>
                </c:pt>
                <c:pt idx="35105">
                  <c:v>8192</c:v>
                </c:pt>
                <c:pt idx="35106">
                  <c:v>12288</c:v>
                </c:pt>
                <c:pt idx="35107">
                  <c:v>12288</c:v>
                </c:pt>
                <c:pt idx="35108">
                  <c:v>8192</c:v>
                </c:pt>
                <c:pt idx="35109">
                  <c:v>8192</c:v>
                </c:pt>
                <c:pt idx="35110">
                  <c:v>32768</c:v>
                </c:pt>
                <c:pt idx="35111">
                  <c:v>8192</c:v>
                </c:pt>
                <c:pt idx="35112">
                  <c:v>32768</c:v>
                </c:pt>
                <c:pt idx="35113">
                  <c:v>8192</c:v>
                </c:pt>
                <c:pt idx="35114">
                  <c:v>4096</c:v>
                </c:pt>
                <c:pt idx="35115">
                  <c:v>4096</c:v>
                </c:pt>
                <c:pt idx="35116">
                  <c:v>4096</c:v>
                </c:pt>
                <c:pt idx="35117">
                  <c:v>8192</c:v>
                </c:pt>
                <c:pt idx="35118">
                  <c:v>4096</c:v>
                </c:pt>
                <c:pt idx="35119">
                  <c:v>8192</c:v>
                </c:pt>
                <c:pt idx="35120">
                  <c:v>4096</c:v>
                </c:pt>
                <c:pt idx="35121">
                  <c:v>4096</c:v>
                </c:pt>
                <c:pt idx="35122">
                  <c:v>24576</c:v>
                </c:pt>
                <c:pt idx="35123">
                  <c:v>24576</c:v>
                </c:pt>
                <c:pt idx="35124">
                  <c:v>4096</c:v>
                </c:pt>
                <c:pt idx="35125">
                  <c:v>4096</c:v>
                </c:pt>
                <c:pt idx="35126">
                  <c:v>4096</c:v>
                </c:pt>
                <c:pt idx="35127">
                  <c:v>4096</c:v>
                </c:pt>
                <c:pt idx="35128">
                  <c:v>8192</c:v>
                </c:pt>
                <c:pt idx="35129">
                  <c:v>12288</c:v>
                </c:pt>
                <c:pt idx="35130">
                  <c:v>8192</c:v>
                </c:pt>
                <c:pt idx="35131">
                  <c:v>32768</c:v>
                </c:pt>
                <c:pt idx="35132">
                  <c:v>4096</c:v>
                </c:pt>
                <c:pt idx="35133">
                  <c:v>4096</c:v>
                </c:pt>
                <c:pt idx="35134">
                  <c:v>4096</c:v>
                </c:pt>
                <c:pt idx="35135">
                  <c:v>24576</c:v>
                </c:pt>
                <c:pt idx="35136">
                  <c:v>4096</c:v>
                </c:pt>
                <c:pt idx="35137">
                  <c:v>4096</c:v>
                </c:pt>
                <c:pt idx="35138">
                  <c:v>8192</c:v>
                </c:pt>
                <c:pt idx="35139">
                  <c:v>12288</c:v>
                </c:pt>
                <c:pt idx="35140">
                  <c:v>4096</c:v>
                </c:pt>
                <c:pt idx="35141">
                  <c:v>8192</c:v>
                </c:pt>
                <c:pt idx="35142">
                  <c:v>4096</c:v>
                </c:pt>
                <c:pt idx="35143">
                  <c:v>32768</c:v>
                </c:pt>
                <c:pt idx="35144">
                  <c:v>4096</c:v>
                </c:pt>
                <c:pt idx="35145">
                  <c:v>4096</c:v>
                </c:pt>
                <c:pt idx="35146">
                  <c:v>4096</c:v>
                </c:pt>
                <c:pt idx="35147">
                  <c:v>4096</c:v>
                </c:pt>
                <c:pt idx="35148">
                  <c:v>4096</c:v>
                </c:pt>
                <c:pt idx="35149">
                  <c:v>24576</c:v>
                </c:pt>
                <c:pt idx="35150">
                  <c:v>4096</c:v>
                </c:pt>
                <c:pt idx="35151">
                  <c:v>4096</c:v>
                </c:pt>
                <c:pt idx="35152">
                  <c:v>8192</c:v>
                </c:pt>
                <c:pt idx="35153">
                  <c:v>8192</c:v>
                </c:pt>
                <c:pt idx="35154">
                  <c:v>8192</c:v>
                </c:pt>
                <c:pt idx="35155">
                  <c:v>8192</c:v>
                </c:pt>
                <c:pt idx="35156">
                  <c:v>8192</c:v>
                </c:pt>
                <c:pt idx="35157">
                  <c:v>8192</c:v>
                </c:pt>
                <c:pt idx="35158">
                  <c:v>8192</c:v>
                </c:pt>
                <c:pt idx="35159">
                  <c:v>8192</c:v>
                </c:pt>
                <c:pt idx="35160">
                  <c:v>8192</c:v>
                </c:pt>
                <c:pt idx="35161">
                  <c:v>8192</c:v>
                </c:pt>
                <c:pt idx="35162">
                  <c:v>8192</c:v>
                </c:pt>
                <c:pt idx="35163">
                  <c:v>8192</c:v>
                </c:pt>
                <c:pt idx="35164">
                  <c:v>8192</c:v>
                </c:pt>
                <c:pt idx="35165">
                  <c:v>8192</c:v>
                </c:pt>
                <c:pt idx="35166">
                  <c:v>8192</c:v>
                </c:pt>
                <c:pt idx="35167">
                  <c:v>8192</c:v>
                </c:pt>
                <c:pt idx="35168">
                  <c:v>4096</c:v>
                </c:pt>
                <c:pt idx="35169">
                  <c:v>4096</c:v>
                </c:pt>
                <c:pt idx="35170">
                  <c:v>8192</c:v>
                </c:pt>
                <c:pt idx="35171">
                  <c:v>8192</c:v>
                </c:pt>
                <c:pt idx="35172">
                  <c:v>8192</c:v>
                </c:pt>
                <c:pt idx="35173">
                  <c:v>8192</c:v>
                </c:pt>
                <c:pt idx="35174">
                  <c:v>8192</c:v>
                </c:pt>
                <c:pt idx="35175">
                  <c:v>4096</c:v>
                </c:pt>
                <c:pt idx="35176">
                  <c:v>4096</c:v>
                </c:pt>
                <c:pt idx="35177">
                  <c:v>8192</c:v>
                </c:pt>
                <c:pt idx="35178">
                  <c:v>8192</c:v>
                </c:pt>
                <c:pt idx="35179">
                  <c:v>12288</c:v>
                </c:pt>
                <c:pt idx="35180">
                  <c:v>8192</c:v>
                </c:pt>
                <c:pt idx="35181">
                  <c:v>8192</c:v>
                </c:pt>
                <c:pt idx="35182">
                  <c:v>4096</c:v>
                </c:pt>
                <c:pt idx="35183">
                  <c:v>8192</c:v>
                </c:pt>
                <c:pt idx="35184">
                  <c:v>8192</c:v>
                </c:pt>
                <c:pt idx="35185">
                  <c:v>4096</c:v>
                </c:pt>
                <c:pt idx="35186">
                  <c:v>4096</c:v>
                </c:pt>
                <c:pt idx="35187">
                  <c:v>4096</c:v>
                </c:pt>
                <c:pt idx="35188">
                  <c:v>4096</c:v>
                </c:pt>
                <c:pt idx="35189">
                  <c:v>4096</c:v>
                </c:pt>
                <c:pt idx="35190">
                  <c:v>8192</c:v>
                </c:pt>
                <c:pt idx="35191">
                  <c:v>24576</c:v>
                </c:pt>
                <c:pt idx="35192">
                  <c:v>32768</c:v>
                </c:pt>
                <c:pt idx="35193">
                  <c:v>4096</c:v>
                </c:pt>
                <c:pt idx="35194">
                  <c:v>4096</c:v>
                </c:pt>
                <c:pt idx="35195">
                  <c:v>4096</c:v>
                </c:pt>
                <c:pt idx="35196">
                  <c:v>8192</c:v>
                </c:pt>
                <c:pt idx="35197">
                  <c:v>4096</c:v>
                </c:pt>
                <c:pt idx="35198">
                  <c:v>8192</c:v>
                </c:pt>
                <c:pt idx="35199">
                  <c:v>8192</c:v>
                </c:pt>
                <c:pt idx="35200">
                  <c:v>8192</c:v>
                </c:pt>
                <c:pt idx="35201">
                  <c:v>8192</c:v>
                </c:pt>
                <c:pt idx="35202">
                  <c:v>8192</c:v>
                </c:pt>
                <c:pt idx="35203">
                  <c:v>4096</c:v>
                </c:pt>
                <c:pt idx="35204">
                  <c:v>8192</c:v>
                </c:pt>
                <c:pt idx="35205">
                  <c:v>8192</c:v>
                </c:pt>
                <c:pt idx="35206">
                  <c:v>8192</c:v>
                </c:pt>
                <c:pt idx="35207">
                  <c:v>8192</c:v>
                </c:pt>
                <c:pt idx="35208">
                  <c:v>8192</c:v>
                </c:pt>
                <c:pt idx="35209">
                  <c:v>8192</c:v>
                </c:pt>
                <c:pt idx="35210">
                  <c:v>8192</c:v>
                </c:pt>
                <c:pt idx="35211">
                  <c:v>8192</c:v>
                </c:pt>
                <c:pt idx="35212">
                  <c:v>8192</c:v>
                </c:pt>
                <c:pt idx="35213">
                  <c:v>4096</c:v>
                </c:pt>
                <c:pt idx="35214">
                  <c:v>8192</c:v>
                </c:pt>
                <c:pt idx="35215">
                  <c:v>8192</c:v>
                </c:pt>
                <c:pt idx="35216">
                  <c:v>8192</c:v>
                </c:pt>
                <c:pt idx="35217">
                  <c:v>8192</c:v>
                </c:pt>
                <c:pt idx="35218">
                  <c:v>8192</c:v>
                </c:pt>
                <c:pt idx="35219">
                  <c:v>8192</c:v>
                </c:pt>
                <c:pt idx="35220">
                  <c:v>8192</c:v>
                </c:pt>
                <c:pt idx="35221">
                  <c:v>8192</c:v>
                </c:pt>
                <c:pt idx="35222">
                  <c:v>8192</c:v>
                </c:pt>
                <c:pt idx="35223">
                  <c:v>8192</c:v>
                </c:pt>
                <c:pt idx="35224">
                  <c:v>8192</c:v>
                </c:pt>
                <c:pt idx="35225">
                  <c:v>8192</c:v>
                </c:pt>
                <c:pt idx="35226">
                  <c:v>8192</c:v>
                </c:pt>
                <c:pt idx="35227">
                  <c:v>8192</c:v>
                </c:pt>
                <c:pt idx="35228">
                  <c:v>8192</c:v>
                </c:pt>
                <c:pt idx="35229">
                  <c:v>8192</c:v>
                </c:pt>
                <c:pt idx="35230">
                  <c:v>8192</c:v>
                </c:pt>
                <c:pt idx="35231">
                  <c:v>8192</c:v>
                </c:pt>
                <c:pt idx="35232">
                  <c:v>8192</c:v>
                </c:pt>
                <c:pt idx="35233">
                  <c:v>8192</c:v>
                </c:pt>
                <c:pt idx="35234">
                  <c:v>8192</c:v>
                </c:pt>
                <c:pt idx="35235">
                  <c:v>8192</c:v>
                </c:pt>
                <c:pt idx="35236">
                  <c:v>8192</c:v>
                </c:pt>
                <c:pt idx="35237">
                  <c:v>8192</c:v>
                </c:pt>
                <c:pt idx="35238">
                  <c:v>8192</c:v>
                </c:pt>
                <c:pt idx="35239">
                  <c:v>8192</c:v>
                </c:pt>
                <c:pt idx="35240">
                  <c:v>8192</c:v>
                </c:pt>
                <c:pt idx="35241">
                  <c:v>12288</c:v>
                </c:pt>
                <c:pt idx="35242">
                  <c:v>12288</c:v>
                </c:pt>
                <c:pt idx="35243">
                  <c:v>4096</c:v>
                </c:pt>
                <c:pt idx="35244">
                  <c:v>12288</c:v>
                </c:pt>
                <c:pt idx="35245">
                  <c:v>4096</c:v>
                </c:pt>
                <c:pt idx="35246">
                  <c:v>8192</c:v>
                </c:pt>
                <c:pt idx="35247">
                  <c:v>12288</c:v>
                </c:pt>
                <c:pt idx="35248">
                  <c:v>8192</c:v>
                </c:pt>
                <c:pt idx="35249">
                  <c:v>4096</c:v>
                </c:pt>
                <c:pt idx="35250">
                  <c:v>4096</c:v>
                </c:pt>
                <c:pt idx="35251">
                  <c:v>8192</c:v>
                </c:pt>
                <c:pt idx="35252">
                  <c:v>8192</c:v>
                </c:pt>
                <c:pt idx="35253">
                  <c:v>8192</c:v>
                </c:pt>
                <c:pt idx="35254">
                  <c:v>12288</c:v>
                </c:pt>
                <c:pt idx="35255">
                  <c:v>12288</c:v>
                </c:pt>
                <c:pt idx="35256">
                  <c:v>8192</c:v>
                </c:pt>
                <c:pt idx="35257">
                  <c:v>12288</c:v>
                </c:pt>
                <c:pt idx="35258">
                  <c:v>8192</c:v>
                </c:pt>
                <c:pt idx="35259">
                  <c:v>12288</c:v>
                </c:pt>
                <c:pt idx="35260">
                  <c:v>8192</c:v>
                </c:pt>
                <c:pt idx="35261">
                  <c:v>8192</c:v>
                </c:pt>
                <c:pt idx="35262">
                  <c:v>12288</c:v>
                </c:pt>
                <c:pt idx="35263">
                  <c:v>12288</c:v>
                </c:pt>
                <c:pt idx="35264">
                  <c:v>12288</c:v>
                </c:pt>
                <c:pt idx="35265">
                  <c:v>12288</c:v>
                </c:pt>
                <c:pt idx="35266">
                  <c:v>8192</c:v>
                </c:pt>
                <c:pt idx="35267">
                  <c:v>8192</c:v>
                </c:pt>
                <c:pt idx="35268">
                  <c:v>8192</c:v>
                </c:pt>
                <c:pt idx="35269">
                  <c:v>8192</c:v>
                </c:pt>
                <c:pt idx="35270">
                  <c:v>8192</c:v>
                </c:pt>
                <c:pt idx="35271">
                  <c:v>12288</c:v>
                </c:pt>
                <c:pt idx="35272">
                  <c:v>4096</c:v>
                </c:pt>
                <c:pt idx="35273">
                  <c:v>12288</c:v>
                </c:pt>
                <c:pt idx="35274">
                  <c:v>12288</c:v>
                </c:pt>
                <c:pt idx="35275">
                  <c:v>8192</c:v>
                </c:pt>
                <c:pt idx="35276">
                  <c:v>8192</c:v>
                </c:pt>
                <c:pt idx="35277">
                  <c:v>8192</c:v>
                </c:pt>
                <c:pt idx="35278">
                  <c:v>8192</c:v>
                </c:pt>
                <c:pt idx="35279">
                  <c:v>8192</c:v>
                </c:pt>
                <c:pt idx="35280">
                  <c:v>8192</c:v>
                </c:pt>
                <c:pt idx="35281">
                  <c:v>12288</c:v>
                </c:pt>
                <c:pt idx="35282">
                  <c:v>8192</c:v>
                </c:pt>
                <c:pt idx="35283">
                  <c:v>12288</c:v>
                </c:pt>
                <c:pt idx="35284">
                  <c:v>8192</c:v>
                </c:pt>
                <c:pt idx="35285">
                  <c:v>8192</c:v>
                </c:pt>
                <c:pt idx="35286">
                  <c:v>12288</c:v>
                </c:pt>
                <c:pt idx="35287">
                  <c:v>8192</c:v>
                </c:pt>
                <c:pt idx="35288">
                  <c:v>8192</c:v>
                </c:pt>
                <c:pt idx="35289">
                  <c:v>8192</c:v>
                </c:pt>
                <c:pt idx="35290">
                  <c:v>12288</c:v>
                </c:pt>
                <c:pt idx="35291">
                  <c:v>8192</c:v>
                </c:pt>
                <c:pt idx="35292">
                  <c:v>8192</c:v>
                </c:pt>
                <c:pt idx="35293">
                  <c:v>12288</c:v>
                </c:pt>
                <c:pt idx="35294">
                  <c:v>12288</c:v>
                </c:pt>
                <c:pt idx="35295">
                  <c:v>12288</c:v>
                </c:pt>
                <c:pt idx="35296">
                  <c:v>12288</c:v>
                </c:pt>
                <c:pt idx="35297">
                  <c:v>8192</c:v>
                </c:pt>
                <c:pt idx="35298">
                  <c:v>8192</c:v>
                </c:pt>
                <c:pt idx="35299">
                  <c:v>12288</c:v>
                </c:pt>
                <c:pt idx="35300">
                  <c:v>4096</c:v>
                </c:pt>
                <c:pt idx="35301">
                  <c:v>4096</c:v>
                </c:pt>
                <c:pt idx="35302">
                  <c:v>4096</c:v>
                </c:pt>
                <c:pt idx="35303">
                  <c:v>4096</c:v>
                </c:pt>
                <c:pt idx="35304">
                  <c:v>8192</c:v>
                </c:pt>
                <c:pt idx="35305">
                  <c:v>8192</c:v>
                </c:pt>
                <c:pt idx="35306">
                  <c:v>8192</c:v>
                </c:pt>
                <c:pt idx="35307">
                  <c:v>8192</c:v>
                </c:pt>
                <c:pt idx="35308">
                  <c:v>8192</c:v>
                </c:pt>
                <c:pt idx="35309">
                  <c:v>8192</c:v>
                </c:pt>
                <c:pt idx="35310">
                  <c:v>8192</c:v>
                </c:pt>
                <c:pt idx="35311">
                  <c:v>8192</c:v>
                </c:pt>
                <c:pt idx="35312">
                  <c:v>8192</c:v>
                </c:pt>
                <c:pt idx="35313">
                  <c:v>4096</c:v>
                </c:pt>
                <c:pt idx="35314">
                  <c:v>4096</c:v>
                </c:pt>
                <c:pt idx="35315">
                  <c:v>12288</c:v>
                </c:pt>
                <c:pt idx="35316">
                  <c:v>4096</c:v>
                </c:pt>
                <c:pt idx="35317">
                  <c:v>4096</c:v>
                </c:pt>
                <c:pt idx="35318">
                  <c:v>4096</c:v>
                </c:pt>
                <c:pt idx="35319">
                  <c:v>8192</c:v>
                </c:pt>
                <c:pt idx="35320">
                  <c:v>8192</c:v>
                </c:pt>
                <c:pt idx="35321">
                  <c:v>8192</c:v>
                </c:pt>
                <c:pt idx="35322">
                  <c:v>8192</c:v>
                </c:pt>
                <c:pt idx="35323">
                  <c:v>8192</c:v>
                </c:pt>
                <c:pt idx="35324">
                  <c:v>8192</c:v>
                </c:pt>
                <c:pt idx="35325">
                  <c:v>8192</c:v>
                </c:pt>
                <c:pt idx="35326">
                  <c:v>8192</c:v>
                </c:pt>
                <c:pt idx="35327">
                  <c:v>8192</c:v>
                </c:pt>
                <c:pt idx="35328">
                  <c:v>8192</c:v>
                </c:pt>
                <c:pt idx="35329">
                  <c:v>8192</c:v>
                </c:pt>
                <c:pt idx="35330">
                  <c:v>8192</c:v>
                </c:pt>
                <c:pt idx="35331">
                  <c:v>8192</c:v>
                </c:pt>
                <c:pt idx="35332">
                  <c:v>8192</c:v>
                </c:pt>
                <c:pt idx="35333">
                  <c:v>4096</c:v>
                </c:pt>
                <c:pt idx="35334">
                  <c:v>4096</c:v>
                </c:pt>
                <c:pt idx="35335">
                  <c:v>4096</c:v>
                </c:pt>
                <c:pt idx="35336">
                  <c:v>4096</c:v>
                </c:pt>
                <c:pt idx="35337">
                  <c:v>4096</c:v>
                </c:pt>
                <c:pt idx="35338">
                  <c:v>8192</c:v>
                </c:pt>
                <c:pt idx="35339">
                  <c:v>8192</c:v>
                </c:pt>
                <c:pt idx="35340">
                  <c:v>8192</c:v>
                </c:pt>
                <c:pt idx="35341">
                  <c:v>8192</c:v>
                </c:pt>
                <c:pt idx="35342">
                  <c:v>8192</c:v>
                </c:pt>
                <c:pt idx="35343">
                  <c:v>4096</c:v>
                </c:pt>
                <c:pt idx="35344">
                  <c:v>8192</c:v>
                </c:pt>
                <c:pt idx="35345">
                  <c:v>8192</c:v>
                </c:pt>
                <c:pt idx="35346">
                  <c:v>8192</c:v>
                </c:pt>
                <c:pt idx="35347">
                  <c:v>8192</c:v>
                </c:pt>
                <c:pt idx="35348">
                  <c:v>8192</c:v>
                </c:pt>
                <c:pt idx="35349">
                  <c:v>8192</c:v>
                </c:pt>
                <c:pt idx="35350">
                  <c:v>8192</c:v>
                </c:pt>
                <c:pt idx="35351">
                  <c:v>8192</c:v>
                </c:pt>
                <c:pt idx="35352">
                  <c:v>8192</c:v>
                </c:pt>
                <c:pt idx="35353">
                  <c:v>8192</c:v>
                </c:pt>
                <c:pt idx="35354">
                  <c:v>8192</c:v>
                </c:pt>
                <c:pt idx="35355">
                  <c:v>8192</c:v>
                </c:pt>
                <c:pt idx="35356">
                  <c:v>8192</c:v>
                </c:pt>
                <c:pt idx="35357">
                  <c:v>8192</c:v>
                </c:pt>
                <c:pt idx="35358">
                  <c:v>8192</c:v>
                </c:pt>
                <c:pt idx="35359">
                  <c:v>8192</c:v>
                </c:pt>
                <c:pt idx="35360">
                  <c:v>8192</c:v>
                </c:pt>
                <c:pt idx="35361">
                  <c:v>8192</c:v>
                </c:pt>
                <c:pt idx="35362">
                  <c:v>8192</c:v>
                </c:pt>
                <c:pt idx="35363">
                  <c:v>4096</c:v>
                </c:pt>
                <c:pt idx="35364">
                  <c:v>4096</c:v>
                </c:pt>
                <c:pt idx="35365">
                  <c:v>4096</c:v>
                </c:pt>
                <c:pt idx="35366">
                  <c:v>4096</c:v>
                </c:pt>
                <c:pt idx="35367">
                  <c:v>8192</c:v>
                </c:pt>
                <c:pt idx="35368">
                  <c:v>8192</c:v>
                </c:pt>
                <c:pt idx="35369">
                  <c:v>8192</c:v>
                </c:pt>
                <c:pt idx="35370">
                  <c:v>8192</c:v>
                </c:pt>
                <c:pt idx="35371">
                  <c:v>8192</c:v>
                </c:pt>
                <c:pt idx="35372">
                  <c:v>8192</c:v>
                </c:pt>
                <c:pt idx="35373">
                  <c:v>8192</c:v>
                </c:pt>
                <c:pt idx="35374">
                  <c:v>8192</c:v>
                </c:pt>
                <c:pt idx="35375">
                  <c:v>8192</c:v>
                </c:pt>
                <c:pt idx="35376">
                  <c:v>8192</c:v>
                </c:pt>
                <c:pt idx="35377">
                  <c:v>8192</c:v>
                </c:pt>
                <c:pt idx="35378">
                  <c:v>4096</c:v>
                </c:pt>
                <c:pt idx="35379">
                  <c:v>8192</c:v>
                </c:pt>
                <c:pt idx="35380">
                  <c:v>8192</c:v>
                </c:pt>
                <c:pt idx="35381">
                  <c:v>8192</c:v>
                </c:pt>
                <c:pt idx="35382">
                  <c:v>8192</c:v>
                </c:pt>
                <c:pt idx="35383">
                  <c:v>8192</c:v>
                </c:pt>
                <c:pt idx="35384">
                  <c:v>4096</c:v>
                </c:pt>
                <c:pt idx="35385">
                  <c:v>8192</c:v>
                </c:pt>
                <c:pt idx="35386">
                  <c:v>4096</c:v>
                </c:pt>
                <c:pt idx="35387">
                  <c:v>8192</c:v>
                </c:pt>
                <c:pt idx="35388">
                  <c:v>8192</c:v>
                </c:pt>
                <c:pt idx="35389">
                  <c:v>4096</c:v>
                </c:pt>
                <c:pt idx="35390">
                  <c:v>8192</c:v>
                </c:pt>
                <c:pt idx="35391">
                  <c:v>4096</c:v>
                </c:pt>
                <c:pt idx="35392">
                  <c:v>8192</c:v>
                </c:pt>
                <c:pt idx="35393">
                  <c:v>8192</c:v>
                </c:pt>
                <c:pt idx="35394">
                  <c:v>8192</c:v>
                </c:pt>
                <c:pt idx="35395">
                  <c:v>8192</c:v>
                </c:pt>
                <c:pt idx="35396">
                  <c:v>8192</c:v>
                </c:pt>
                <c:pt idx="35397">
                  <c:v>8192</c:v>
                </c:pt>
                <c:pt idx="35398">
                  <c:v>8192</c:v>
                </c:pt>
                <c:pt idx="35399">
                  <c:v>8192</c:v>
                </c:pt>
                <c:pt idx="35400">
                  <c:v>8192</c:v>
                </c:pt>
                <c:pt idx="35401">
                  <c:v>8192</c:v>
                </c:pt>
                <c:pt idx="35402">
                  <c:v>8192</c:v>
                </c:pt>
                <c:pt idx="35403">
                  <c:v>8192</c:v>
                </c:pt>
                <c:pt idx="35404">
                  <c:v>8192</c:v>
                </c:pt>
                <c:pt idx="35405">
                  <c:v>8192</c:v>
                </c:pt>
                <c:pt idx="35406">
                  <c:v>8192</c:v>
                </c:pt>
                <c:pt idx="35407">
                  <c:v>8192</c:v>
                </c:pt>
                <c:pt idx="35408">
                  <c:v>8192</c:v>
                </c:pt>
                <c:pt idx="35409">
                  <c:v>8192</c:v>
                </c:pt>
                <c:pt idx="35410">
                  <c:v>8192</c:v>
                </c:pt>
                <c:pt idx="35411">
                  <c:v>8192</c:v>
                </c:pt>
                <c:pt idx="35412">
                  <c:v>4096</c:v>
                </c:pt>
                <c:pt idx="35413">
                  <c:v>8192</c:v>
                </c:pt>
                <c:pt idx="35414">
                  <c:v>8192</c:v>
                </c:pt>
                <c:pt idx="35415">
                  <c:v>8192</c:v>
                </c:pt>
                <c:pt idx="35416">
                  <c:v>8192</c:v>
                </c:pt>
                <c:pt idx="35417">
                  <c:v>8192</c:v>
                </c:pt>
                <c:pt idx="35418">
                  <c:v>8192</c:v>
                </c:pt>
                <c:pt idx="35419">
                  <c:v>8192</c:v>
                </c:pt>
                <c:pt idx="35420">
                  <c:v>8192</c:v>
                </c:pt>
                <c:pt idx="35421">
                  <c:v>8192</c:v>
                </c:pt>
                <c:pt idx="35422">
                  <c:v>8192</c:v>
                </c:pt>
                <c:pt idx="35423">
                  <c:v>8192</c:v>
                </c:pt>
                <c:pt idx="35424">
                  <c:v>8192</c:v>
                </c:pt>
                <c:pt idx="35425">
                  <c:v>8192</c:v>
                </c:pt>
                <c:pt idx="35426">
                  <c:v>8192</c:v>
                </c:pt>
                <c:pt idx="35427">
                  <c:v>8192</c:v>
                </c:pt>
                <c:pt idx="35428">
                  <c:v>8192</c:v>
                </c:pt>
                <c:pt idx="35429">
                  <c:v>8192</c:v>
                </c:pt>
                <c:pt idx="35430">
                  <c:v>8192</c:v>
                </c:pt>
                <c:pt idx="35431">
                  <c:v>8192</c:v>
                </c:pt>
                <c:pt idx="35432">
                  <c:v>8192</c:v>
                </c:pt>
                <c:pt idx="35433">
                  <c:v>8192</c:v>
                </c:pt>
                <c:pt idx="35434">
                  <c:v>8192</c:v>
                </c:pt>
                <c:pt idx="35435">
                  <c:v>8192</c:v>
                </c:pt>
                <c:pt idx="35436">
                  <c:v>8192</c:v>
                </c:pt>
                <c:pt idx="35437">
                  <c:v>4096</c:v>
                </c:pt>
                <c:pt idx="35438">
                  <c:v>4096</c:v>
                </c:pt>
                <c:pt idx="35439">
                  <c:v>4096</c:v>
                </c:pt>
                <c:pt idx="35440">
                  <c:v>4096</c:v>
                </c:pt>
                <c:pt idx="35441">
                  <c:v>8192</c:v>
                </c:pt>
                <c:pt idx="35442">
                  <c:v>8192</c:v>
                </c:pt>
                <c:pt idx="35443">
                  <c:v>8192</c:v>
                </c:pt>
                <c:pt idx="35444">
                  <c:v>8192</c:v>
                </c:pt>
                <c:pt idx="35445">
                  <c:v>8192</c:v>
                </c:pt>
                <c:pt idx="35446">
                  <c:v>8192</c:v>
                </c:pt>
                <c:pt idx="35447">
                  <c:v>8192</c:v>
                </c:pt>
                <c:pt idx="35448">
                  <c:v>8192</c:v>
                </c:pt>
                <c:pt idx="35449">
                  <c:v>8192</c:v>
                </c:pt>
                <c:pt idx="35450">
                  <c:v>8192</c:v>
                </c:pt>
                <c:pt idx="35451">
                  <c:v>8192</c:v>
                </c:pt>
                <c:pt idx="35452">
                  <c:v>8192</c:v>
                </c:pt>
                <c:pt idx="35453">
                  <c:v>8192</c:v>
                </c:pt>
                <c:pt idx="35454">
                  <c:v>8192</c:v>
                </c:pt>
                <c:pt idx="35455">
                  <c:v>8192</c:v>
                </c:pt>
                <c:pt idx="35456">
                  <c:v>8192</c:v>
                </c:pt>
                <c:pt idx="35457">
                  <c:v>8192</c:v>
                </c:pt>
                <c:pt idx="35458">
                  <c:v>8192</c:v>
                </c:pt>
                <c:pt idx="35459">
                  <c:v>8192</c:v>
                </c:pt>
                <c:pt idx="35460">
                  <c:v>8192</c:v>
                </c:pt>
                <c:pt idx="35461">
                  <c:v>8192</c:v>
                </c:pt>
                <c:pt idx="35462">
                  <c:v>8192</c:v>
                </c:pt>
                <c:pt idx="35463">
                  <c:v>8192</c:v>
                </c:pt>
                <c:pt idx="35464">
                  <c:v>8192</c:v>
                </c:pt>
                <c:pt idx="35465">
                  <c:v>8192</c:v>
                </c:pt>
                <c:pt idx="35466">
                  <c:v>8192</c:v>
                </c:pt>
                <c:pt idx="35467">
                  <c:v>8192</c:v>
                </c:pt>
                <c:pt idx="35468">
                  <c:v>8192</c:v>
                </c:pt>
                <c:pt idx="35469">
                  <c:v>8192</c:v>
                </c:pt>
                <c:pt idx="35470">
                  <c:v>4096</c:v>
                </c:pt>
                <c:pt idx="35471">
                  <c:v>8192</c:v>
                </c:pt>
                <c:pt idx="35472">
                  <c:v>4096</c:v>
                </c:pt>
                <c:pt idx="35473">
                  <c:v>4096</c:v>
                </c:pt>
                <c:pt idx="35474">
                  <c:v>4096</c:v>
                </c:pt>
                <c:pt idx="35475">
                  <c:v>4096</c:v>
                </c:pt>
                <c:pt idx="35476">
                  <c:v>8192</c:v>
                </c:pt>
                <c:pt idx="35477">
                  <c:v>8192</c:v>
                </c:pt>
                <c:pt idx="35478">
                  <c:v>8192</c:v>
                </c:pt>
                <c:pt idx="35479">
                  <c:v>8192</c:v>
                </c:pt>
                <c:pt idx="35480">
                  <c:v>8192</c:v>
                </c:pt>
                <c:pt idx="35481">
                  <c:v>8192</c:v>
                </c:pt>
                <c:pt idx="35482">
                  <c:v>8192</c:v>
                </c:pt>
                <c:pt idx="35483">
                  <c:v>12288</c:v>
                </c:pt>
                <c:pt idx="35484">
                  <c:v>12288</c:v>
                </c:pt>
                <c:pt idx="35485">
                  <c:v>12288</c:v>
                </c:pt>
                <c:pt idx="35486">
                  <c:v>8192</c:v>
                </c:pt>
                <c:pt idx="35487">
                  <c:v>12288</c:v>
                </c:pt>
                <c:pt idx="35488">
                  <c:v>8192</c:v>
                </c:pt>
                <c:pt idx="35489">
                  <c:v>8192</c:v>
                </c:pt>
                <c:pt idx="35490">
                  <c:v>8192</c:v>
                </c:pt>
                <c:pt idx="35491">
                  <c:v>8192</c:v>
                </c:pt>
                <c:pt idx="35492">
                  <c:v>8192</c:v>
                </c:pt>
                <c:pt idx="35493">
                  <c:v>8192</c:v>
                </c:pt>
                <c:pt idx="35494">
                  <c:v>8192</c:v>
                </c:pt>
                <c:pt idx="35495">
                  <c:v>8192</c:v>
                </c:pt>
                <c:pt idx="35496">
                  <c:v>4096</c:v>
                </c:pt>
                <c:pt idx="35497">
                  <c:v>8192</c:v>
                </c:pt>
                <c:pt idx="35498">
                  <c:v>8192</c:v>
                </c:pt>
                <c:pt idx="35499">
                  <c:v>8192</c:v>
                </c:pt>
                <c:pt idx="35500">
                  <c:v>8192</c:v>
                </c:pt>
                <c:pt idx="35501">
                  <c:v>8192</c:v>
                </c:pt>
                <c:pt idx="35502">
                  <c:v>8192</c:v>
                </c:pt>
                <c:pt idx="35503">
                  <c:v>8192</c:v>
                </c:pt>
                <c:pt idx="35504">
                  <c:v>4096</c:v>
                </c:pt>
                <c:pt idx="35505">
                  <c:v>8192</c:v>
                </c:pt>
                <c:pt idx="35506">
                  <c:v>8192</c:v>
                </c:pt>
                <c:pt idx="35507">
                  <c:v>4096</c:v>
                </c:pt>
                <c:pt idx="35508">
                  <c:v>8192</c:v>
                </c:pt>
                <c:pt idx="35509">
                  <c:v>8192</c:v>
                </c:pt>
                <c:pt idx="35510">
                  <c:v>4096</c:v>
                </c:pt>
                <c:pt idx="35511">
                  <c:v>4096</c:v>
                </c:pt>
                <c:pt idx="35512">
                  <c:v>8192</c:v>
                </c:pt>
                <c:pt idx="35513">
                  <c:v>8192</c:v>
                </c:pt>
                <c:pt idx="35514">
                  <c:v>8192</c:v>
                </c:pt>
                <c:pt idx="35515">
                  <c:v>8192</c:v>
                </c:pt>
                <c:pt idx="35516">
                  <c:v>8192</c:v>
                </c:pt>
                <c:pt idx="35517">
                  <c:v>12288</c:v>
                </c:pt>
                <c:pt idx="35518">
                  <c:v>12288</c:v>
                </c:pt>
                <c:pt idx="35519">
                  <c:v>12288</c:v>
                </c:pt>
                <c:pt idx="35520">
                  <c:v>12288</c:v>
                </c:pt>
                <c:pt idx="35521">
                  <c:v>4096</c:v>
                </c:pt>
                <c:pt idx="35522">
                  <c:v>4096</c:v>
                </c:pt>
                <c:pt idx="35523">
                  <c:v>4096</c:v>
                </c:pt>
                <c:pt idx="35524">
                  <c:v>4096</c:v>
                </c:pt>
                <c:pt idx="35525">
                  <c:v>12288</c:v>
                </c:pt>
                <c:pt idx="35526">
                  <c:v>8192</c:v>
                </c:pt>
                <c:pt idx="35527">
                  <c:v>8192</c:v>
                </c:pt>
                <c:pt idx="35528">
                  <c:v>8192</c:v>
                </c:pt>
                <c:pt idx="35529">
                  <c:v>8192</c:v>
                </c:pt>
                <c:pt idx="35530">
                  <c:v>8192</c:v>
                </c:pt>
                <c:pt idx="35531">
                  <c:v>4096</c:v>
                </c:pt>
                <c:pt idx="35532">
                  <c:v>8192</c:v>
                </c:pt>
                <c:pt idx="35533">
                  <c:v>8192</c:v>
                </c:pt>
                <c:pt idx="35534">
                  <c:v>8192</c:v>
                </c:pt>
                <c:pt idx="35535">
                  <c:v>8192</c:v>
                </c:pt>
                <c:pt idx="35536">
                  <c:v>8192</c:v>
                </c:pt>
                <c:pt idx="35537">
                  <c:v>4096</c:v>
                </c:pt>
                <c:pt idx="35538">
                  <c:v>8192</c:v>
                </c:pt>
                <c:pt idx="35539">
                  <c:v>12288</c:v>
                </c:pt>
                <c:pt idx="35540">
                  <c:v>8192</c:v>
                </c:pt>
                <c:pt idx="35541">
                  <c:v>8192</c:v>
                </c:pt>
                <c:pt idx="35542">
                  <c:v>8192</c:v>
                </c:pt>
                <c:pt idx="35543">
                  <c:v>8192</c:v>
                </c:pt>
                <c:pt idx="35544">
                  <c:v>8192</c:v>
                </c:pt>
                <c:pt idx="35545">
                  <c:v>4096</c:v>
                </c:pt>
                <c:pt idx="35546">
                  <c:v>4096</c:v>
                </c:pt>
                <c:pt idx="35547">
                  <c:v>8192</c:v>
                </c:pt>
                <c:pt idx="35548">
                  <c:v>4096</c:v>
                </c:pt>
                <c:pt idx="35549">
                  <c:v>4096</c:v>
                </c:pt>
                <c:pt idx="35550">
                  <c:v>8192</c:v>
                </c:pt>
                <c:pt idx="35551">
                  <c:v>4096</c:v>
                </c:pt>
                <c:pt idx="35552">
                  <c:v>8192</c:v>
                </c:pt>
                <c:pt idx="35553">
                  <c:v>8192</c:v>
                </c:pt>
                <c:pt idx="35554">
                  <c:v>8192</c:v>
                </c:pt>
                <c:pt idx="35555">
                  <c:v>8192</c:v>
                </c:pt>
                <c:pt idx="35556">
                  <c:v>8192</c:v>
                </c:pt>
                <c:pt idx="35557">
                  <c:v>8192</c:v>
                </c:pt>
                <c:pt idx="35558">
                  <c:v>8192</c:v>
                </c:pt>
                <c:pt idx="35559">
                  <c:v>8192</c:v>
                </c:pt>
                <c:pt idx="35560">
                  <c:v>8192</c:v>
                </c:pt>
                <c:pt idx="35561">
                  <c:v>8192</c:v>
                </c:pt>
                <c:pt idx="35562">
                  <c:v>8192</c:v>
                </c:pt>
                <c:pt idx="35563">
                  <c:v>8192</c:v>
                </c:pt>
                <c:pt idx="35564">
                  <c:v>8192</c:v>
                </c:pt>
                <c:pt idx="35565">
                  <c:v>8192</c:v>
                </c:pt>
                <c:pt idx="35566">
                  <c:v>8192</c:v>
                </c:pt>
                <c:pt idx="35567">
                  <c:v>8192</c:v>
                </c:pt>
                <c:pt idx="35568">
                  <c:v>8192</c:v>
                </c:pt>
                <c:pt idx="35569">
                  <c:v>4096</c:v>
                </c:pt>
                <c:pt idx="35570">
                  <c:v>4096</c:v>
                </c:pt>
                <c:pt idx="35571">
                  <c:v>4096</c:v>
                </c:pt>
                <c:pt idx="35572">
                  <c:v>4096</c:v>
                </c:pt>
                <c:pt idx="35573">
                  <c:v>8192</c:v>
                </c:pt>
                <c:pt idx="35574">
                  <c:v>4096</c:v>
                </c:pt>
                <c:pt idx="35575">
                  <c:v>4096</c:v>
                </c:pt>
                <c:pt idx="35576">
                  <c:v>4096</c:v>
                </c:pt>
                <c:pt idx="35577">
                  <c:v>4096</c:v>
                </c:pt>
                <c:pt idx="35578">
                  <c:v>8192</c:v>
                </c:pt>
                <c:pt idx="35579">
                  <c:v>8192</c:v>
                </c:pt>
                <c:pt idx="35580">
                  <c:v>8192</c:v>
                </c:pt>
                <c:pt idx="35581">
                  <c:v>8192</c:v>
                </c:pt>
                <c:pt idx="35582">
                  <c:v>8192</c:v>
                </c:pt>
                <c:pt idx="35583">
                  <c:v>8192</c:v>
                </c:pt>
                <c:pt idx="35584">
                  <c:v>8192</c:v>
                </c:pt>
                <c:pt idx="35585">
                  <c:v>8192</c:v>
                </c:pt>
                <c:pt idx="35586">
                  <c:v>8192</c:v>
                </c:pt>
                <c:pt idx="35587">
                  <c:v>4096</c:v>
                </c:pt>
                <c:pt idx="35588">
                  <c:v>4096</c:v>
                </c:pt>
                <c:pt idx="35589">
                  <c:v>4096</c:v>
                </c:pt>
                <c:pt idx="35590">
                  <c:v>4096</c:v>
                </c:pt>
                <c:pt idx="35591">
                  <c:v>4096</c:v>
                </c:pt>
                <c:pt idx="35592">
                  <c:v>8192</c:v>
                </c:pt>
                <c:pt idx="35593">
                  <c:v>8192</c:v>
                </c:pt>
                <c:pt idx="35594">
                  <c:v>8192</c:v>
                </c:pt>
                <c:pt idx="35595">
                  <c:v>8192</c:v>
                </c:pt>
                <c:pt idx="35596">
                  <c:v>8192</c:v>
                </c:pt>
                <c:pt idx="35597">
                  <c:v>4096</c:v>
                </c:pt>
                <c:pt idx="35598">
                  <c:v>8192</c:v>
                </c:pt>
                <c:pt idx="35599">
                  <c:v>8192</c:v>
                </c:pt>
                <c:pt idx="35600">
                  <c:v>8192</c:v>
                </c:pt>
                <c:pt idx="35601">
                  <c:v>8192</c:v>
                </c:pt>
                <c:pt idx="35602">
                  <c:v>4096</c:v>
                </c:pt>
                <c:pt idx="35603">
                  <c:v>4096</c:v>
                </c:pt>
                <c:pt idx="35604">
                  <c:v>4096</c:v>
                </c:pt>
                <c:pt idx="35605">
                  <c:v>4096</c:v>
                </c:pt>
                <c:pt idx="35606">
                  <c:v>8192</c:v>
                </c:pt>
                <c:pt idx="35607">
                  <c:v>4096</c:v>
                </c:pt>
                <c:pt idx="35608">
                  <c:v>8192</c:v>
                </c:pt>
                <c:pt idx="35609">
                  <c:v>4096</c:v>
                </c:pt>
                <c:pt idx="35610">
                  <c:v>8192</c:v>
                </c:pt>
                <c:pt idx="35611">
                  <c:v>8192</c:v>
                </c:pt>
                <c:pt idx="35612">
                  <c:v>4096</c:v>
                </c:pt>
                <c:pt idx="35613">
                  <c:v>4096</c:v>
                </c:pt>
                <c:pt idx="35614">
                  <c:v>4096</c:v>
                </c:pt>
                <c:pt idx="35615">
                  <c:v>4096</c:v>
                </c:pt>
                <c:pt idx="35616">
                  <c:v>4096</c:v>
                </c:pt>
                <c:pt idx="35617">
                  <c:v>4096</c:v>
                </c:pt>
                <c:pt idx="35618">
                  <c:v>4096</c:v>
                </c:pt>
                <c:pt idx="35619">
                  <c:v>16384</c:v>
                </c:pt>
                <c:pt idx="35620">
                  <c:v>16384</c:v>
                </c:pt>
                <c:pt idx="35621">
                  <c:v>8192</c:v>
                </c:pt>
                <c:pt idx="35622">
                  <c:v>16384</c:v>
                </c:pt>
                <c:pt idx="35623">
                  <c:v>16384</c:v>
                </c:pt>
                <c:pt idx="35624">
                  <c:v>8192</c:v>
                </c:pt>
                <c:pt idx="35625">
                  <c:v>8192</c:v>
                </c:pt>
                <c:pt idx="35626">
                  <c:v>4096</c:v>
                </c:pt>
                <c:pt idx="35627">
                  <c:v>8192</c:v>
                </c:pt>
                <c:pt idx="35628">
                  <c:v>8192</c:v>
                </c:pt>
                <c:pt idx="35629">
                  <c:v>8192</c:v>
                </c:pt>
                <c:pt idx="35630">
                  <c:v>8192</c:v>
                </c:pt>
                <c:pt idx="35631">
                  <c:v>8192</c:v>
                </c:pt>
                <c:pt idx="35632">
                  <c:v>4096</c:v>
                </c:pt>
                <c:pt idx="35633">
                  <c:v>4096</c:v>
                </c:pt>
                <c:pt idx="35634">
                  <c:v>8192</c:v>
                </c:pt>
                <c:pt idx="35635">
                  <c:v>16384</c:v>
                </c:pt>
                <c:pt idx="35636">
                  <c:v>8192</c:v>
                </c:pt>
                <c:pt idx="35637">
                  <c:v>8192</c:v>
                </c:pt>
                <c:pt idx="35638">
                  <c:v>8192</c:v>
                </c:pt>
                <c:pt idx="35639">
                  <c:v>8192</c:v>
                </c:pt>
                <c:pt idx="35640">
                  <c:v>8192</c:v>
                </c:pt>
                <c:pt idx="35641">
                  <c:v>8192</c:v>
                </c:pt>
                <c:pt idx="35642">
                  <c:v>8192</c:v>
                </c:pt>
                <c:pt idx="35643">
                  <c:v>8192</c:v>
                </c:pt>
                <c:pt idx="35644">
                  <c:v>8192</c:v>
                </c:pt>
                <c:pt idx="35645">
                  <c:v>4096</c:v>
                </c:pt>
                <c:pt idx="35646">
                  <c:v>4096</c:v>
                </c:pt>
                <c:pt idx="35647">
                  <c:v>4096</c:v>
                </c:pt>
                <c:pt idx="35648">
                  <c:v>4096</c:v>
                </c:pt>
                <c:pt idx="35649">
                  <c:v>8192</c:v>
                </c:pt>
                <c:pt idx="35650">
                  <c:v>8192</c:v>
                </c:pt>
                <c:pt idx="35651">
                  <c:v>8192</c:v>
                </c:pt>
                <c:pt idx="35652">
                  <c:v>8192</c:v>
                </c:pt>
                <c:pt idx="35653">
                  <c:v>8192</c:v>
                </c:pt>
                <c:pt idx="35654">
                  <c:v>8192</c:v>
                </c:pt>
                <c:pt idx="35655">
                  <c:v>8192</c:v>
                </c:pt>
                <c:pt idx="35656">
                  <c:v>8192</c:v>
                </c:pt>
                <c:pt idx="35657">
                  <c:v>8192</c:v>
                </c:pt>
                <c:pt idx="35658">
                  <c:v>8192</c:v>
                </c:pt>
                <c:pt idx="35659">
                  <c:v>12288</c:v>
                </c:pt>
                <c:pt idx="35660">
                  <c:v>12288</c:v>
                </c:pt>
                <c:pt idx="35661">
                  <c:v>8192</c:v>
                </c:pt>
                <c:pt idx="35662">
                  <c:v>12288</c:v>
                </c:pt>
                <c:pt idx="35663">
                  <c:v>8192</c:v>
                </c:pt>
                <c:pt idx="35664">
                  <c:v>12288</c:v>
                </c:pt>
                <c:pt idx="35665">
                  <c:v>8192</c:v>
                </c:pt>
                <c:pt idx="35666">
                  <c:v>8192</c:v>
                </c:pt>
                <c:pt idx="35667">
                  <c:v>8192</c:v>
                </c:pt>
                <c:pt idx="35668">
                  <c:v>8192</c:v>
                </c:pt>
                <c:pt idx="35669">
                  <c:v>4096</c:v>
                </c:pt>
                <c:pt idx="35670">
                  <c:v>8192</c:v>
                </c:pt>
                <c:pt idx="35671">
                  <c:v>8192</c:v>
                </c:pt>
                <c:pt idx="35672">
                  <c:v>8192</c:v>
                </c:pt>
                <c:pt idx="35673">
                  <c:v>8192</c:v>
                </c:pt>
                <c:pt idx="35674">
                  <c:v>8192</c:v>
                </c:pt>
                <c:pt idx="35675">
                  <c:v>8192</c:v>
                </c:pt>
                <c:pt idx="35676">
                  <c:v>8192</c:v>
                </c:pt>
                <c:pt idx="35677">
                  <c:v>8192</c:v>
                </c:pt>
                <c:pt idx="35678">
                  <c:v>8192</c:v>
                </c:pt>
                <c:pt idx="35679">
                  <c:v>8192</c:v>
                </c:pt>
                <c:pt idx="35680">
                  <c:v>8192</c:v>
                </c:pt>
                <c:pt idx="35681">
                  <c:v>8192</c:v>
                </c:pt>
                <c:pt idx="35682">
                  <c:v>8192</c:v>
                </c:pt>
                <c:pt idx="35683">
                  <c:v>8192</c:v>
                </c:pt>
                <c:pt idx="35684">
                  <c:v>8192</c:v>
                </c:pt>
                <c:pt idx="35685">
                  <c:v>8192</c:v>
                </c:pt>
                <c:pt idx="35686">
                  <c:v>8192</c:v>
                </c:pt>
                <c:pt idx="35687">
                  <c:v>12288</c:v>
                </c:pt>
                <c:pt idx="35688">
                  <c:v>8192</c:v>
                </c:pt>
                <c:pt idx="35689">
                  <c:v>4096</c:v>
                </c:pt>
                <c:pt idx="35690">
                  <c:v>4096</c:v>
                </c:pt>
                <c:pt idx="35691">
                  <c:v>4096</c:v>
                </c:pt>
                <c:pt idx="35692">
                  <c:v>4096</c:v>
                </c:pt>
                <c:pt idx="35693">
                  <c:v>8192</c:v>
                </c:pt>
                <c:pt idx="35694">
                  <c:v>12288</c:v>
                </c:pt>
                <c:pt idx="35695">
                  <c:v>12288</c:v>
                </c:pt>
                <c:pt idx="35696">
                  <c:v>8192</c:v>
                </c:pt>
                <c:pt idx="35697">
                  <c:v>12288</c:v>
                </c:pt>
                <c:pt idx="35698">
                  <c:v>12288</c:v>
                </c:pt>
                <c:pt idx="35699">
                  <c:v>8192</c:v>
                </c:pt>
                <c:pt idx="35700">
                  <c:v>8192</c:v>
                </c:pt>
                <c:pt idx="35701">
                  <c:v>8192</c:v>
                </c:pt>
                <c:pt idx="35702">
                  <c:v>8192</c:v>
                </c:pt>
                <c:pt idx="35703">
                  <c:v>12288</c:v>
                </c:pt>
                <c:pt idx="35704">
                  <c:v>12288</c:v>
                </c:pt>
                <c:pt idx="35705">
                  <c:v>16384</c:v>
                </c:pt>
                <c:pt idx="35706">
                  <c:v>16384</c:v>
                </c:pt>
                <c:pt idx="35707">
                  <c:v>8192</c:v>
                </c:pt>
                <c:pt idx="35708">
                  <c:v>8192</c:v>
                </c:pt>
                <c:pt idx="35709">
                  <c:v>12288</c:v>
                </c:pt>
                <c:pt idx="35710">
                  <c:v>16384</c:v>
                </c:pt>
                <c:pt idx="35711">
                  <c:v>8192</c:v>
                </c:pt>
                <c:pt idx="35712">
                  <c:v>12288</c:v>
                </c:pt>
                <c:pt idx="35713">
                  <c:v>16384</c:v>
                </c:pt>
                <c:pt idx="35714">
                  <c:v>8192</c:v>
                </c:pt>
                <c:pt idx="35715">
                  <c:v>4096</c:v>
                </c:pt>
                <c:pt idx="35716">
                  <c:v>8192</c:v>
                </c:pt>
                <c:pt idx="35717">
                  <c:v>8192</c:v>
                </c:pt>
                <c:pt idx="35718">
                  <c:v>8192</c:v>
                </c:pt>
                <c:pt idx="35719">
                  <c:v>4096</c:v>
                </c:pt>
                <c:pt idx="35720">
                  <c:v>8192</c:v>
                </c:pt>
                <c:pt idx="35721">
                  <c:v>4096</c:v>
                </c:pt>
                <c:pt idx="35722">
                  <c:v>8192</c:v>
                </c:pt>
                <c:pt idx="35723">
                  <c:v>8192</c:v>
                </c:pt>
                <c:pt idx="35724">
                  <c:v>8192</c:v>
                </c:pt>
                <c:pt idx="35725">
                  <c:v>4096</c:v>
                </c:pt>
                <c:pt idx="35726">
                  <c:v>8192</c:v>
                </c:pt>
                <c:pt idx="35727">
                  <c:v>4096</c:v>
                </c:pt>
                <c:pt idx="35728">
                  <c:v>8192</c:v>
                </c:pt>
                <c:pt idx="35729">
                  <c:v>8192</c:v>
                </c:pt>
                <c:pt idx="35730">
                  <c:v>8192</c:v>
                </c:pt>
                <c:pt idx="35731">
                  <c:v>8192</c:v>
                </c:pt>
                <c:pt idx="35732">
                  <c:v>8192</c:v>
                </c:pt>
                <c:pt idx="35733">
                  <c:v>8192</c:v>
                </c:pt>
                <c:pt idx="35734">
                  <c:v>8192</c:v>
                </c:pt>
                <c:pt idx="35735">
                  <c:v>8192</c:v>
                </c:pt>
                <c:pt idx="35736">
                  <c:v>8192</c:v>
                </c:pt>
                <c:pt idx="35737">
                  <c:v>8192</c:v>
                </c:pt>
                <c:pt idx="35738">
                  <c:v>12288</c:v>
                </c:pt>
                <c:pt idx="35739">
                  <c:v>8192</c:v>
                </c:pt>
                <c:pt idx="35740">
                  <c:v>8192</c:v>
                </c:pt>
                <c:pt idx="35741">
                  <c:v>8192</c:v>
                </c:pt>
                <c:pt idx="35742">
                  <c:v>8192</c:v>
                </c:pt>
                <c:pt idx="35743">
                  <c:v>12288</c:v>
                </c:pt>
                <c:pt idx="35744">
                  <c:v>12288</c:v>
                </c:pt>
                <c:pt idx="35745">
                  <c:v>12288</c:v>
                </c:pt>
                <c:pt idx="35746">
                  <c:v>12288</c:v>
                </c:pt>
                <c:pt idx="35747">
                  <c:v>8192</c:v>
                </c:pt>
                <c:pt idx="35748">
                  <c:v>8192</c:v>
                </c:pt>
                <c:pt idx="35749">
                  <c:v>8192</c:v>
                </c:pt>
                <c:pt idx="35750">
                  <c:v>4096</c:v>
                </c:pt>
                <c:pt idx="35751">
                  <c:v>8192</c:v>
                </c:pt>
                <c:pt idx="35752">
                  <c:v>8192</c:v>
                </c:pt>
                <c:pt idx="35753">
                  <c:v>8192</c:v>
                </c:pt>
                <c:pt idx="35754">
                  <c:v>8192</c:v>
                </c:pt>
                <c:pt idx="35755">
                  <c:v>8192</c:v>
                </c:pt>
                <c:pt idx="35756">
                  <c:v>8192</c:v>
                </c:pt>
                <c:pt idx="35757">
                  <c:v>8192</c:v>
                </c:pt>
                <c:pt idx="35758">
                  <c:v>12288</c:v>
                </c:pt>
                <c:pt idx="35759">
                  <c:v>8192</c:v>
                </c:pt>
                <c:pt idx="35760">
                  <c:v>8192</c:v>
                </c:pt>
                <c:pt idx="35761">
                  <c:v>8192</c:v>
                </c:pt>
                <c:pt idx="35762">
                  <c:v>8192</c:v>
                </c:pt>
                <c:pt idx="35763">
                  <c:v>8192</c:v>
                </c:pt>
                <c:pt idx="35764">
                  <c:v>8192</c:v>
                </c:pt>
                <c:pt idx="35765">
                  <c:v>8192</c:v>
                </c:pt>
                <c:pt idx="35766">
                  <c:v>8192</c:v>
                </c:pt>
                <c:pt idx="35767">
                  <c:v>8192</c:v>
                </c:pt>
                <c:pt idx="35768">
                  <c:v>8192</c:v>
                </c:pt>
                <c:pt idx="35769">
                  <c:v>16384</c:v>
                </c:pt>
                <c:pt idx="35770">
                  <c:v>8192</c:v>
                </c:pt>
                <c:pt idx="35771">
                  <c:v>8192</c:v>
                </c:pt>
                <c:pt idx="35772">
                  <c:v>12288</c:v>
                </c:pt>
                <c:pt idx="35773">
                  <c:v>8192</c:v>
                </c:pt>
                <c:pt idx="35774">
                  <c:v>8192</c:v>
                </c:pt>
                <c:pt idx="35775">
                  <c:v>8192</c:v>
                </c:pt>
                <c:pt idx="35776">
                  <c:v>8192</c:v>
                </c:pt>
                <c:pt idx="35777">
                  <c:v>8192</c:v>
                </c:pt>
                <c:pt idx="35778">
                  <c:v>4096</c:v>
                </c:pt>
                <c:pt idx="35779">
                  <c:v>4096</c:v>
                </c:pt>
                <c:pt idx="35780">
                  <c:v>4096</c:v>
                </c:pt>
                <c:pt idx="35781">
                  <c:v>4096</c:v>
                </c:pt>
                <c:pt idx="35782">
                  <c:v>8192</c:v>
                </c:pt>
                <c:pt idx="35783">
                  <c:v>4096</c:v>
                </c:pt>
                <c:pt idx="35784">
                  <c:v>4096</c:v>
                </c:pt>
                <c:pt idx="35785">
                  <c:v>16384</c:v>
                </c:pt>
                <c:pt idx="35786">
                  <c:v>16384</c:v>
                </c:pt>
                <c:pt idx="35787">
                  <c:v>4096</c:v>
                </c:pt>
                <c:pt idx="35788">
                  <c:v>16384</c:v>
                </c:pt>
                <c:pt idx="35789">
                  <c:v>4096</c:v>
                </c:pt>
                <c:pt idx="35790">
                  <c:v>16384</c:v>
                </c:pt>
                <c:pt idx="35791">
                  <c:v>8192</c:v>
                </c:pt>
                <c:pt idx="35792">
                  <c:v>8192</c:v>
                </c:pt>
                <c:pt idx="35793">
                  <c:v>8192</c:v>
                </c:pt>
                <c:pt idx="35794">
                  <c:v>8192</c:v>
                </c:pt>
                <c:pt idx="35795">
                  <c:v>8192</c:v>
                </c:pt>
                <c:pt idx="35796">
                  <c:v>4096</c:v>
                </c:pt>
                <c:pt idx="35797">
                  <c:v>4096</c:v>
                </c:pt>
                <c:pt idx="35798">
                  <c:v>4096</c:v>
                </c:pt>
                <c:pt idx="35799">
                  <c:v>4096</c:v>
                </c:pt>
                <c:pt idx="35800">
                  <c:v>8192</c:v>
                </c:pt>
                <c:pt idx="35801">
                  <c:v>8192</c:v>
                </c:pt>
                <c:pt idx="35802">
                  <c:v>8192</c:v>
                </c:pt>
                <c:pt idx="35803">
                  <c:v>8192</c:v>
                </c:pt>
                <c:pt idx="35804">
                  <c:v>8192</c:v>
                </c:pt>
                <c:pt idx="35805">
                  <c:v>8192</c:v>
                </c:pt>
                <c:pt idx="35806">
                  <c:v>4096</c:v>
                </c:pt>
                <c:pt idx="35807">
                  <c:v>8192</c:v>
                </c:pt>
                <c:pt idx="35808">
                  <c:v>8192</c:v>
                </c:pt>
                <c:pt idx="35809">
                  <c:v>4096</c:v>
                </c:pt>
                <c:pt idx="35810">
                  <c:v>8192</c:v>
                </c:pt>
                <c:pt idx="35811">
                  <c:v>8192</c:v>
                </c:pt>
                <c:pt idx="35812">
                  <c:v>8192</c:v>
                </c:pt>
                <c:pt idx="35813">
                  <c:v>4096</c:v>
                </c:pt>
                <c:pt idx="35814">
                  <c:v>16384</c:v>
                </c:pt>
                <c:pt idx="35815">
                  <c:v>8192</c:v>
                </c:pt>
                <c:pt idx="35816">
                  <c:v>4096</c:v>
                </c:pt>
                <c:pt idx="35817">
                  <c:v>4096</c:v>
                </c:pt>
                <c:pt idx="35818">
                  <c:v>4096</c:v>
                </c:pt>
                <c:pt idx="35819">
                  <c:v>4096</c:v>
                </c:pt>
                <c:pt idx="35820">
                  <c:v>8192</c:v>
                </c:pt>
                <c:pt idx="35821">
                  <c:v>4096</c:v>
                </c:pt>
                <c:pt idx="35822">
                  <c:v>4096</c:v>
                </c:pt>
                <c:pt idx="35823">
                  <c:v>4096</c:v>
                </c:pt>
                <c:pt idx="35824">
                  <c:v>4096</c:v>
                </c:pt>
                <c:pt idx="35825">
                  <c:v>12288</c:v>
                </c:pt>
                <c:pt idx="35826">
                  <c:v>12288</c:v>
                </c:pt>
                <c:pt idx="35827">
                  <c:v>12288</c:v>
                </c:pt>
                <c:pt idx="35828">
                  <c:v>12288</c:v>
                </c:pt>
                <c:pt idx="35829">
                  <c:v>4096</c:v>
                </c:pt>
                <c:pt idx="35830">
                  <c:v>8192</c:v>
                </c:pt>
                <c:pt idx="35831">
                  <c:v>8192</c:v>
                </c:pt>
                <c:pt idx="35832">
                  <c:v>8192</c:v>
                </c:pt>
                <c:pt idx="35833">
                  <c:v>8192</c:v>
                </c:pt>
                <c:pt idx="35834">
                  <c:v>4096</c:v>
                </c:pt>
                <c:pt idx="35835">
                  <c:v>12288</c:v>
                </c:pt>
                <c:pt idx="35836">
                  <c:v>12288</c:v>
                </c:pt>
                <c:pt idx="35837">
                  <c:v>8192</c:v>
                </c:pt>
                <c:pt idx="35838">
                  <c:v>8192</c:v>
                </c:pt>
                <c:pt idx="35839">
                  <c:v>12288</c:v>
                </c:pt>
                <c:pt idx="35840">
                  <c:v>8192</c:v>
                </c:pt>
                <c:pt idx="35841">
                  <c:v>12288</c:v>
                </c:pt>
                <c:pt idx="35842">
                  <c:v>8192</c:v>
                </c:pt>
                <c:pt idx="35843">
                  <c:v>4096</c:v>
                </c:pt>
                <c:pt idx="35844">
                  <c:v>4096</c:v>
                </c:pt>
                <c:pt idx="35845">
                  <c:v>4096</c:v>
                </c:pt>
                <c:pt idx="35846">
                  <c:v>4096</c:v>
                </c:pt>
                <c:pt idx="35847">
                  <c:v>8192</c:v>
                </c:pt>
                <c:pt idx="35848">
                  <c:v>8192</c:v>
                </c:pt>
                <c:pt idx="35849">
                  <c:v>8192</c:v>
                </c:pt>
                <c:pt idx="35850">
                  <c:v>8192</c:v>
                </c:pt>
                <c:pt idx="35851">
                  <c:v>12288</c:v>
                </c:pt>
                <c:pt idx="35852">
                  <c:v>8192</c:v>
                </c:pt>
                <c:pt idx="35853">
                  <c:v>4096</c:v>
                </c:pt>
                <c:pt idx="35854">
                  <c:v>8192</c:v>
                </c:pt>
                <c:pt idx="35855">
                  <c:v>4096</c:v>
                </c:pt>
                <c:pt idx="35856">
                  <c:v>4096</c:v>
                </c:pt>
                <c:pt idx="35857">
                  <c:v>4096</c:v>
                </c:pt>
                <c:pt idx="35858">
                  <c:v>4096</c:v>
                </c:pt>
                <c:pt idx="35859">
                  <c:v>8192</c:v>
                </c:pt>
                <c:pt idx="35860">
                  <c:v>8192</c:v>
                </c:pt>
                <c:pt idx="35861">
                  <c:v>8192</c:v>
                </c:pt>
                <c:pt idx="35862">
                  <c:v>8192</c:v>
                </c:pt>
                <c:pt idx="35863">
                  <c:v>12288</c:v>
                </c:pt>
                <c:pt idx="35864">
                  <c:v>4096</c:v>
                </c:pt>
                <c:pt idx="35865">
                  <c:v>4096</c:v>
                </c:pt>
                <c:pt idx="35866">
                  <c:v>4096</c:v>
                </c:pt>
                <c:pt idx="35867">
                  <c:v>4096</c:v>
                </c:pt>
                <c:pt idx="35868">
                  <c:v>4096</c:v>
                </c:pt>
                <c:pt idx="35869">
                  <c:v>8192</c:v>
                </c:pt>
                <c:pt idx="35870">
                  <c:v>8192</c:v>
                </c:pt>
                <c:pt idx="35871">
                  <c:v>12288</c:v>
                </c:pt>
                <c:pt idx="35872">
                  <c:v>12288</c:v>
                </c:pt>
                <c:pt idx="35873">
                  <c:v>12288</c:v>
                </c:pt>
                <c:pt idx="35874">
                  <c:v>12288</c:v>
                </c:pt>
                <c:pt idx="35875">
                  <c:v>8192</c:v>
                </c:pt>
                <c:pt idx="35876">
                  <c:v>8192</c:v>
                </c:pt>
                <c:pt idx="35877">
                  <c:v>8192</c:v>
                </c:pt>
                <c:pt idx="35878">
                  <c:v>8192</c:v>
                </c:pt>
                <c:pt idx="35879">
                  <c:v>4096</c:v>
                </c:pt>
                <c:pt idx="35880">
                  <c:v>4096</c:v>
                </c:pt>
                <c:pt idx="35881">
                  <c:v>4096</c:v>
                </c:pt>
                <c:pt idx="35882">
                  <c:v>4096</c:v>
                </c:pt>
                <c:pt idx="35883">
                  <c:v>12288</c:v>
                </c:pt>
                <c:pt idx="35884">
                  <c:v>12288</c:v>
                </c:pt>
                <c:pt idx="35885">
                  <c:v>12288</c:v>
                </c:pt>
                <c:pt idx="35886">
                  <c:v>12288</c:v>
                </c:pt>
                <c:pt idx="35887">
                  <c:v>8192</c:v>
                </c:pt>
                <c:pt idx="35888">
                  <c:v>8192</c:v>
                </c:pt>
                <c:pt idx="35889">
                  <c:v>8192</c:v>
                </c:pt>
                <c:pt idx="35890">
                  <c:v>8192</c:v>
                </c:pt>
                <c:pt idx="35891">
                  <c:v>4096</c:v>
                </c:pt>
                <c:pt idx="35892">
                  <c:v>8192</c:v>
                </c:pt>
                <c:pt idx="35893">
                  <c:v>8192</c:v>
                </c:pt>
                <c:pt idx="35894">
                  <c:v>8192</c:v>
                </c:pt>
                <c:pt idx="35895">
                  <c:v>8192</c:v>
                </c:pt>
                <c:pt idx="35896">
                  <c:v>4096</c:v>
                </c:pt>
                <c:pt idx="35897">
                  <c:v>4096</c:v>
                </c:pt>
                <c:pt idx="35898">
                  <c:v>4096</c:v>
                </c:pt>
                <c:pt idx="35899">
                  <c:v>4096</c:v>
                </c:pt>
                <c:pt idx="35900">
                  <c:v>8192</c:v>
                </c:pt>
                <c:pt idx="35901">
                  <c:v>8192</c:v>
                </c:pt>
                <c:pt idx="35902">
                  <c:v>8192</c:v>
                </c:pt>
                <c:pt idx="35903">
                  <c:v>8192</c:v>
                </c:pt>
                <c:pt idx="35904">
                  <c:v>8192</c:v>
                </c:pt>
                <c:pt idx="35905">
                  <c:v>8192</c:v>
                </c:pt>
                <c:pt idx="35906">
                  <c:v>8192</c:v>
                </c:pt>
                <c:pt idx="35907">
                  <c:v>8192</c:v>
                </c:pt>
                <c:pt idx="35908">
                  <c:v>12288</c:v>
                </c:pt>
                <c:pt idx="35909">
                  <c:v>12288</c:v>
                </c:pt>
                <c:pt idx="35910">
                  <c:v>12288</c:v>
                </c:pt>
                <c:pt idx="35911">
                  <c:v>12288</c:v>
                </c:pt>
                <c:pt idx="35912">
                  <c:v>12288</c:v>
                </c:pt>
                <c:pt idx="35913">
                  <c:v>12288</c:v>
                </c:pt>
                <c:pt idx="35914">
                  <c:v>12288</c:v>
                </c:pt>
                <c:pt idx="35915">
                  <c:v>12288</c:v>
                </c:pt>
                <c:pt idx="35916">
                  <c:v>12288</c:v>
                </c:pt>
                <c:pt idx="35917">
                  <c:v>4096</c:v>
                </c:pt>
                <c:pt idx="35918">
                  <c:v>8192</c:v>
                </c:pt>
                <c:pt idx="35919">
                  <c:v>8192</c:v>
                </c:pt>
                <c:pt idx="35920">
                  <c:v>4096</c:v>
                </c:pt>
                <c:pt idx="35921">
                  <c:v>12288</c:v>
                </c:pt>
                <c:pt idx="35922">
                  <c:v>8192</c:v>
                </c:pt>
                <c:pt idx="35923">
                  <c:v>8192</c:v>
                </c:pt>
                <c:pt idx="35924">
                  <c:v>8192</c:v>
                </c:pt>
                <c:pt idx="35925">
                  <c:v>8192</c:v>
                </c:pt>
                <c:pt idx="35926">
                  <c:v>8192</c:v>
                </c:pt>
                <c:pt idx="35927">
                  <c:v>8192</c:v>
                </c:pt>
                <c:pt idx="35928">
                  <c:v>8192</c:v>
                </c:pt>
                <c:pt idx="35929">
                  <c:v>8192</c:v>
                </c:pt>
                <c:pt idx="35930">
                  <c:v>8192</c:v>
                </c:pt>
                <c:pt idx="35931">
                  <c:v>12288</c:v>
                </c:pt>
                <c:pt idx="35932">
                  <c:v>12288</c:v>
                </c:pt>
                <c:pt idx="35933">
                  <c:v>8192</c:v>
                </c:pt>
                <c:pt idx="35934">
                  <c:v>12288</c:v>
                </c:pt>
                <c:pt idx="35935">
                  <c:v>12288</c:v>
                </c:pt>
                <c:pt idx="35936">
                  <c:v>8192</c:v>
                </c:pt>
                <c:pt idx="35937">
                  <c:v>8192</c:v>
                </c:pt>
                <c:pt idx="35938">
                  <c:v>8192</c:v>
                </c:pt>
                <c:pt idx="35939">
                  <c:v>8192</c:v>
                </c:pt>
                <c:pt idx="35940">
                  <c:v>12288</c:v>
                </c:pt>
                <c:pt idx="35941">
                  <c:v>12288</c:v>
                </c:pt>
                <c:pt idx="35942">
                  <c:v>12288</c:v>
                </c:pt>
                <c:pt idx="35943">
                  <c:v>8192</c:v>
                </c:pt>
                <c:pt idx="35944">
                  <c:v>12288</c:v>
                </c:pt>
                <c:pt idx="35945">
                  <c:v>8192</c:v>
                </c:pt>
                <c:pt idx="35946">
                  <c:v>8192</c:v>
                </c:pt>
                <c:pt idx="35947">
                  <c:v>8192</c:v>
                </c:pt>
                <c:pt idx="35948">
                  <c:v>8192</c:v>
                </c:pt>
                <c:pt idx="35949">
                  <c:v>12288</c:v>
                </c:pt>
                <c:pt idx="35950">
                  <c:v>12288</c:v>
                </c:pt>
                <c:pt idx="35951">
                  <c:v>12288</c:v>
                </c:pt>
                <c:pt idx="35952">
                  <c:v>12288</c:v>
                </c:pt>
                <c:pt idx="35953">
                  <c:v>12288</c:v>
                </c:pt>
                <c:pt idx="35954">
                  <c:v>8192</c:v>
                </c:pt>
                <c:pt idx="35955">
                  <c:v>4096</c:v>
                </c:pt>
                <c:pt idx="35956">
                  <c:v>4096</c:v>
                </c:pt>
                <c:pt idx="35957">
                  <c:v>4096</c:v>
                </c:pt>
                <c:pt idx="35958">
                  <c:v>4096</c:v>
                </c:pt>
                <c:pt idx="35959">
                  <c:v>4096</c:v>
                </c:pt>
                <c:pt idx="35960">
                  <c:v>4096</c:v>
                </c:pt>
                <c:pt idx="35961">
                  <c:v>4096</c:v>
                </c:pt>
                <c:pt idx="35962">
                  <c:v>4096</c:v>
                </c:pt>
                <c:pt idx="35963">
                  <c:v>8192</c:v>
                </c:pt>
                <c:pt idx="35964">
                  <c:v>8192</c:v>
                </c:pt>
                <c:pt idx="35965">
                  <c:v>8192</c:v>
                </c:pt>
                <c:pt idx="35966">
                  <c:v>8192</c:v>
                </c:pt>
                <c:pt idx="35967">
                  <c:v>8192</c:v>
                </c:pt>
                <c:pt idx="35968">
                  <c:v>8192</c:v>
                </c:pt>
                <c:pt idx="35969">
                  <c:v>12288</c:v>
                </c:pt>
                <c:pt idx="35970">
                  <c:v>12288</c:v>
                </c:pt>
                <c:pt idx="35971">
                  <c:v>4096</c:v>
                </c:pt>
                <c:pt idx="35972">
                  <c:v>8192</c:v>
                </c:pt>
                <c:pt idx="35973">
                  <c:v>12288</c:v>
                </c:pt>
                <c:pt idx="35974">
                  <c:v>4096</c:v>
                </c:pt>
                <c:pt idx="35975">
                  <c:v>4096</c:v>
                </c:pt>
                <c:pt idx="35976">
                  <c:v>4096</c:v>
                </c:pt>
                <c:pt idx="35977">
                  <c:v>4096</c:v>
                </c:pt>
                <c:pt idx="35978">
                  <c:v>12288</c:v>
                </c:pt>
                <c:pt idx="35979">
                  <c:v>4096</c:v>
                </c:pt>
                <c:pt idx="35980">
                  <c:v>8192</c:v>
                </c:pt>
                <c:pt idx="35981">
                  <c:v>8192</c:v>
                </c:pt>
                <c:pt idx="35982">
                  <c:v>8192</c:v>
                </c:pt>
                <c:pt idx="35983">
                  <c:v>8192</c:v>
                </c:pt>
                <c:pt idx="35984">
                  <c:v>8192</c:v>
                </c:pt>
                <c:pt idx="35985">
                  <c:v>8192</c:v>
                </c:pt>
                <c:pt idx="35986">
                  <c:v>8192</c:v>
                </c:pt>
                <c:pt idx="35987">
                  <c:v>8192</c:v>
                </c:pt>
                <c:pt idx="35988">
                  <c:v>8192</c:v>
                </c:pt>
                <c:pt idx="35989">
                  <c:v>8192</c:v>
                </c:pt>
                <c:pt idx="35990">
                  <c:v>8192</c:v>
                </c:pt>
                <c:pt idx="35991">
                  <c:v>8192</c:v>
                </c:pt>
                <c:pt idx="35992">
                  <c:v>8192</c:v>
                </c:pt>
                <c:pt idx="35993">
                  <c:v>12288</c:v>
                </c:pt>
                <c:pt idx="35994">
                  <c:v>12288</c:v>
                </c:pt>
                <c:pt idx="35995">
                  <c:v>12288</c:v>
                </c:pt>
                <c:pt idx="35996">
                  <c:v>12288</c:v>
                </c:pt>
                <c:pt idx="35997">
                  <c:v>4096</c:v>
                </c:pt>
                <c:pt idx="35998">
                  <c:v>4096</c:v>
                </c:pt>
                <c:pt idx="35999">
                  <c:v>4096</c:v>
                </c:pt>
                <c:pt idx="36000">
                  <c:v>4096</c:v>
                </c:pt>
                <c:pt idx="36001">
                  <c:v>8192</c:v>
                </c:pt>
                <c:pt idx="36002">
                  <c:v>8192</c:v>
                </c:pt>
                <c:pt idx="36003">
                  <c:v>8192</c:v>
                </c:pt>
                <c:pt idx="36004">
                  <c:v>8192</c:v>
                </c:pt>
                <c:pt idx="36005">
                  <c:v>4096</c:v>
                </c:pt>
                <c:pt idx="36006">
                  <c:v>8192</c:v>
                </c:pt>
                <c:pt idx="36007">
                  <c:v>8192</c:v>
                </c:pt>
                <c:pt idx="36008">
                  <c:v>8192</c:v>
                </c:pt>
                <c:pt idx="36009">
                  <c:v>8192</c:v>
                </c:pt>
                <c:pt idx="36010">
                  <c:v>8192</c:v>
                </c:pt>
                <c:pt idx="36011">
                  <c:v>8192</c:v>
                </c:pt>
                <c:pt idx="36012">
                  <c:v>8192</c:v>
                </c:pt>
                <c:pt idx="36013">
                  <c:v>4096</c:v>
                </c:pt>
                <c:pt idx="36014">
                  <c:v>4096</c:v>
                </c:pt>
                <c:pt idx="36015">
                  <c:v>4096</c:v>
                </c:pt>
                <c:pt idx="36016">
                  <c:v>4096</c:v>
                </c:pt>
                <c:pt idx="36017">
                  <c:v>8192</c:v>
                </c:pt>
                <c:pt idx="36018">
                  <c:v>12288</c:v>
                </c:pt>
                <c:pt idx="36019">
                  <c:v>8192</c:v>
                </c:pt>
                <c:pt idx="36020">
                  <c:v>8192</c:v>
                </c:pt>
                <c:pt idx="36021">
                  <c:v>8192</c:v>
                </c:pt>
                <c:pt idx="36022">
                  <c:v>8192</c:v>
                </c:pt>
                <c:pt idx="36023">
                  <c:v>8192</c:v>
                </c:pt>
                <c:pt idx="36024">
                  <c:v>8192</c:v>
                </c:pt>
                <c:pt idx="36025">
                  <c:v>8192</c:v>
                </c:pt>
                <c:pt idx="36026">
                  <c:v>8192</c:v>
                </c:pt>
                <c:pt idx="36027">
                  <c:v>4096</c:v>
                </c:pt>
                <c:pt idx="36028">
                  <c:v>8192</c:v>
                </c:pt>
                <c:pt idx="36029">
                  <c:v>8192</c:v>
                </c:pt>
                <c:pt idx="36030">
                  <c:v>8192</c:v>
                </c:pt>
                <c:pt idx="36031">
                  <c:v>8192</c:v>
                </c:pt>
                <c:pt idx="36032">
                  <c:v>8192</c:v>
                </c:pt>
                <c:pt idx="36033">
                  <c:v>12288</c:v>
                </c:pt>
                <c:pt idx="36034">
                  <c:v>12288</c:v>
                </c:pt>
                <c:pt idx="36035">
                  <c:v>12288</c:v>
                </c:pt>
                <c:pt idx="36036">
                  <c:v>12288</c:v>
                </c:pt>
                <c:pt idx="36037">
                  <c:v>12288</c:v>
                </c:pt>
                <c:pt idx="36038">
                  <c:v>12288</c:v>
                </c:pt>
                <c:pt idx="36039">
                  <c:v>12288</c:v>
                </c:pt>
                <c:pt idx="36040">
                  <c:v>12288</c:v>
                </c:pt>
                <c:pt idx="36041">
                  <c:v>4096</c:v>
                </c:pt>
                <c:pt idx="36042">
                  <c:v>4096</c:v>
                </c:pt>
                <c:pt idx="36043">
                  <c:v>4096</c:v>
                </c:pt>
                <c:pt idx="36044">
                  <c:v>4096</c:v>
                </c:pt>
                <c:pt idx="36045">
                  <c:v>12288</c:v>
                </c:pt>
                <c:pt idx="36046">
                  <c:v>4096</c:v>
                </c:pt>
                <c:pt idx="36047">
                  <c:v>12288</c:v>
                </c:pt>
                <c:pt idx="36048">
                  <c:v>12288</c:v>
                </c:pt>
                <c:pt idx="36049">
                  <c:v>12288</c:v>
                </c:pt>
                <c:pt idx="36050">
                  <c:v>8192</c:v>
                </c:pt>
                <c:pt idx="36051">
                  <c:v>8192</c:v>
                </c:pt>
                <c:pt idx="36052">
                  <c:v>8192</c:v>
                </c:pt>
                <c:pt idx="36053">
                  <c:v>4096</c:v>
                </c:pt>
                <c:pt idx="36054">
                  <c:v>4096</c:v>
                </c:pt>
                <c:pt idx="36055">
                  <c:v>4096</c:v>
                </c:pt>
                <c:pt idx="36056">
                  <c:v>4096</c:v>
                </c:pt>
                <c:pt idx="36057">
                  <c:v>12288</c:v>
                </c:pt>
                <c:pt idx="36058">
                  <c:v>12288</c:v>
                </c:pt>
                <c:pt idx="36059">
                  <c:v>4096</c:v>
                </c:pt>
                <c:pt idx="36060">
                  <c:v>4096</c:v>
                </c:pt>
                <c:pt idx="36061">
                  <c:v>4096</c:v>
                </c:pt>
                <c:pt idx="36062">
                  <c:v>4096</c:v>
                </c:pt>
                <c:pt idx="36063">
                  <c:v>4096</c:v>
                </c:pt>
                <c:pt idx="36064">
                  <c:v>12288</c:v>
                </c:pt>
                <c:pt idx="36065">
                  <c:v>8192</c:v>
                </c:pt>
                <c:pt idx="36066">
                  <c:v>4096</c:v>
                </c:pt>
                <c:pt idx="36067">
                  <c:v>4096</c:v>
                </c:pt>
                <c:pt idx="36068">
                  <c:v>8192</c:v>
                </c:pt>
                <c:pt idx="36069">
                  <c:v>4096</c:v>
                </c:pt>
                <c:pt idx="36070">
                  <c:v>8192</c:v>
                </c:pt>
                <c:pt idx="36071">
                  <c:v>4096</c:v>
                </c:pt>
                <c:pt idx="36072">
                  <c:v>8192</c:v>
                </c:pt>
                <c:pt idx="36073">
                  <c:v>4096</c:v>
                </c:pt>
                <c:pt idx="36074">
                  <c:v>8192</c:v>
                </c:pt>
                <c:pt idx="36075">
                  <c:v>8192</c:v>
                </c:pt>
                <c:pt idx="36076">
                  <c:v>8192</c:v>
                </c:pt>
                <c:pt idx="36077">
                  <c:v>8192</c:v>
                </c:pt>
                <c:pt idx="36078">
                  <c:v>8192</c:v>
                </c:pt>
                <c:pt idx="36079">
                  <c:v>8192</c:v>
                </c:pt>
                <c:pt idx="36080">
                  <c:v>8192</c:v>
                </c:pt>
                <c:pt idx="36081">
                  <c:v>8192</c:v>
                </c:pt>
                <c:pt idx="36082">
                  <c:v>8192</c:v>
                </c:pt>
                <c:pt idx="36083">
                  <c:v>8192</c:v>
                </c:pt>
                <c:pt idx="36084">
                  <c:v>8192</c:v>
                </c:pt>
                <c:pt idx="36085">
                  <c:v>8192</c:v>
                </c:pt>
                <c:pt idx="36086">
                  <c:v>8192</c:v>
                </c:pt>
                <c:pt idx="36087">
                  <c:v>8192</c:v>
                </c:pt>
                <c:pt idx="36088">
                  <c:v>8192</c:v>
                </c:pt>
                <c:pt idx="36089">
                  <c:v>8192</c:v>
                </c:pt>
                <c:pt idx="36090">
                  <c:v>4096</c:v>
                </c:pt>
                <c:pt idx="36091">
                  <c:v>4096</c:v>
                </c:pt>
                <c:pt idx="36092">
                  <c:v>8192</c:v>
                </c:pt>
                <c:pt idx="36093">
                  <c:v>4096</c:v>
                </c:pt>
                <c:pt idx="36094">
                  <c:v>4096</c:v>
                </c:pt>
                <c:pt idx="36095">
                  <c:v>4096</c:v>
                </c:pt>
                <c:pt idx="36096">
                  <c:v>4096</c:v>
                </c:pt>
                <c:pt idx="36097">
                  <c:v>8192</c:v>
                </c:pt>
                <c:pt idx="36098">
                  <c:v>8192</c:v>
                </c:pt>
                <c:pt idx="36099">
                  <c:v>8192</c:v>
                </c:pt>
                <c:pt idx="36100">
                  <c:v>8192</c:v>
                </c:pt>
                <c:pt idx="36101">
                  <c:v>8192</c:v>
                </c:pt>
                <c:pt idx="36102">
                  <c:v>8192</c:v>
                </c:pt>
                <c:pt idx="36103">
                  <c:v>8192</c:v>
                </c:pt>
                <c:pt idx="36104">
                  <c:v>8192</c:v>
                </c:pt>
                <c:pt idx="36105">
                  <c:v>8192</c:v>
                </c:pt>
                <c:pt idx="36106">
                  <c:v>8192</c:v>
                </c:pt>
                <c:pt idx="36107">
                  <c:v>8192</c:v>
                </c:pt>
                <c:pt idx="36108">
                  <c:v>8192</c:v>
                </c:pt>
                <c:pt idx="36109">
                  <c:v>4096</c:v>
                </c:pt>
                <c:pt idx="36110">
                  <c:v>4096</c:v>
                </c:pt>
                <c:pt idx="36111">
                  <c:v>4096</c:v>
                </c:pt>
                <c:pt idx="36112">
                  <c:v>4096</c:v>
                </c:pt>
                <c:pt idx="36113">
                  <c:v>4096</c:v>
                </c:pt>
                <c:pt idx="36114">
                  <c:v>4096</c:v>
                </c:pt>
                <c:pt idx="36115">
                  <c:v>4096</c:v>
                </c:pt>
                <c:pt idx="36116">
                  <c:v>4096</c:v>
                </c:pt>
                <c:pt idx="36117">
                  <c:v>4096</c:v>
                </c:pt>
                <c:pt idx="36118">
                  <c:v>8192</c:v>
                </c:pt>
                <c:pt idx="36119">
                  <c:v>8192</c:v>
                </c:pt>
                <c:pt idx="36120">
                  <c:v>8192</c:v>
                </c:pt>
                <c:pt idx="36121">
                  <c:v>8192</c:v>
                </c:pt>
                <c:pt idx="36122">
                  <c:v>8192</c:v>
                </c:pt>
                <c:pt idx="36123">
                  <c:v>4096</c:v>
                </c:pt>
                <c:pt idx="36124">
                  <c:v>4096</c:v>
                </c:pt>
                <c:pt idx="36125">
                  <c:v>4096</c:v>
                </c:pt>
                <c:pt idx="36126">
                  <c:v>4096</c:v>
                </c:pt>
                <c:pt idx="36127">
                  <c:v>8192</c:v>
                </c:pt>
                <c:pt idx="36128">
                  <c:v>8192</c:v>
                </c:pt>
                <c:pt idx="36129">
                  <c:v>8192</c:v>
                </c:pt>
                <c:pt idx="36130">
                  <c:v>8192</c:v>
                </c:pt>
                <c:pt idx="36131">
                  <c:v>8192</c:v>
                </c:pt>
                <c:pt idx="36132">
                  <c:v>8192</c:v>
                </c:pt>
                <c:pt idx="36133">
                  <c:v>8192</c:v>
                </c:pt>
                <c:pt idx="36134">
                  <c:v>8192</c:v>
                </c:pt>
                <c:pt idx="36135">
                  <c:v>4096</c:v>
                </c:pt>
                <c:pt idx="36136">
                  <c:v>8192</c:v>
                </c:pt>
                <c:pt idx="36137">
                  <c:v>4096</c:v>
                </c:pt>
                <c:pt idx="36138">
                  <c:v>8192</c:v>
                </c:pt>
                <c:pt idx="36139">
                  <c:v>8192</c:v>
                </c:pt>
                <c:pt idx="36140">
                  <c:v>8192</c:v>
                </c:pt>
                <c:pt idx="36141">
                  <c:v>8192</c:v>
                </c:pt>
                <c:pt idx="36142">
                  <c:v>4096</c:v>
                </c:pt>
                <c:pt idx="36143">
                  <c:v>4096</c:v>
                </c:pt>
                <c:pt idx="36144">
                  <c:v>4096</c:v>
                </c:pt>
                <c:pt idx="36145">
                  <c:v>4096</c:v>
                </c:pt>
                <c:pt idx="36146">
                  <c:v>4096</c:v>
                </c:pt>
                <c:pt idx="36147">
                  <c:v>4096</c:v>
                </c:pt>
                <c:pt idx="36148">
                  <c:v>4096</c:v>
                </c:pt>
                <c:pt idx="36149">
                  <c:v>8192</c:v>
                </c:pt>
                <c:pt idx="36150">
                  <c:v>4096</c:v>
                </c:pt>
                <c:pt idx="36151">
                  <c:v>4096</c:v>
                </c:pt>
                <c:pt idx="36152">
                  <c:v>8192</c:v>
                </c:pt>
                <c:pt idx="36153">
                  <c:v>8192</c:v>
                </c:pt>
                <c:pt idx="36154">
                  <c:v>8192</c:v>
                </c:pt>
                <c:pt idx="36155">
                  <c:v>8192</c:v>
                </c:pt>
                <c:pt idx="36156">
                  <c:v>8192</c:v>
                </c:pt>
                <c:pt idx="36157">
                  <c:v>8192</c:v>
                </c:pt>
                <c:pt idx="36158">
                  <c:v>8192</c:v>
                </c:pt>
                <c:pt idx="36159">
                  <c:v>8192</c:v>
                </c:pt>
                <c:pt idx="36160">
                  <c:v>8192</c:v>
                </c:pt>
                <c:pt idx="36161">
                  <c:v>8192</c:v>
                </c:pt>
                <c:pt idx="36162">
                  <c:v>8192</c:v>
                </c:pt>
                <c:pt idx="36163">
                  <c:v>8192</c:v>
                </c:pt>
                <c:pt idx="36164">
                  <c:v>8192</c:v>
                </c:pt>
                <c:pt idx="36165">
                  <c:v>8192</c:v>
                </c:pt>
                <c:pt idx="36166">
                  <c:v>4096</c:v>
                </c:pt>
                <c:pt idx="36167">
                  <c:v>8192</c:v>
                </c:pt>
                <c:pt idx="36168">
                  <c:v>4096</c:v>
                </c:pt>
                <c:pt idx="36169">
                  <c:v>4096</c:v>
                </c:pt>
                <c:pt idx="36170">
                  <c:v>4096</c:v>
                </c:pt>
                <c:pt idx="36171">
                  <c:v>8192</c:v>
                </c:pt>
                <c:pt idx="36172">
                  <c:v>8192</c:v>
                </c:pt>
                <c:pt idx="36173">
                  <c:v>4096</c:v>
                </c:pt>
                <c:pt idx="36174">
                  <c:v>4096</c:v>
                </c:pt>
                <c:pt idx="36175">
                  <c:v>4096</c:v>
                </c:pt>
                <c:pt idx="36176">
                  <c:v>4096</c:v>
                </c:pt>
                <c:pt idx="36177">
                  <c:v>4096</c:v>
                </c:pt>
                <c:pt idx="36178">
                  <c:v>4096</c:v>
                </c:pt>
                <c:pt idx="36179">
                  <c:v>4096</c:v>
                </c:pt>
                <c:pt idx="36180">
                  <c:v>4096</c:v>
                </c:pt>
                <c:pt idx="36181">
                  <c:v>12288</c:v>
                </c:pt>
                <c:pt idx="36182">
                  <c:v>12288</c:v>
                </c:pt>
                <c:pt idx="36183">
                  <c:v>8192</c:v>
                </c:pt>
                <c:pt idx="36184">
                  <c:v>4096</c:v>
                </c:pt>
                <c:pt idx="36185">
                  <c:v>20480</c:v>
                </c:pt>
                <c:pt idx="36186">
                  <c:v>20480</c:v>
                </c:pt>
                <c:pt idx="36187">
                  <c:v>4096</c:v>
                </c:pt>
                <c:pt idx="36188">
                  <c:v>8192</c:v>
                </c:pt>
                <c:pt idx="36189">
                  <c:v>8192</c:v>
                </c:pt>
                <c:pt idx="36190">
                  <c:v>8192</c:v>
                </c:pt>
                <c:pt idx="36191">
                  <c:v>12288</c:v>
                </c:pt>
                <c:pt idx="36192">
                  <c:v>8192</c:v>
                </c:pt>
                <c:pt idx="36193">
                  <c:v>12288</c:v>
                </c:pt>
                <c:pt idx="36194">
                  <c:v>28672</c:v>
                </c:pt>
                <c:pt idx="36195">
                  <c:v>8192</c:v>
                </c:pt>
                <c:pt idx="36196">
                  <c:v>28672</c:v>
                </c:pt>
                <c:pt idx="36197">
                  <c:v>12288</c:v>
                </c:pt>
                <c:pt idx="36198">
                  <c:v>8192</c:v>
                </c:pt>
                <c:pt idx="36199">
                  <c:v>12288</c:v>
                </c:pt>
                <c:pt idx="36200">
                  <c:v>49152</c:v>
                </c:pt>
                <c:pt idx="36201">
                  <c:v>49152</c:v>
                </c:pt>
                <c:pt idx="36202">
                  <c:v>4096</c:v>
                </c:pt>
                <c:pt idx="36203">
                  <c:v>4096</c:v>
                </c:pt>
                <c:pt idx="36204">
                  <c:v>4096</c:v>
                </c:pt>
                <c:pt idx="36205">
                  <c:v>4096</c:v>
                </c:pt>
                <c:pt idx="36206">
                  <c:v>4096</c:v>
                </c:pt>
                <c:pt idx="36207">
                  <c:v>4096</c:v>
                </c:pt>
                <c:pt idx="36208">
                  <c:v>8192</c:v>
                </c:pt>
                <c:pt idx="36209">
                  <c:v>4096</c:v>
                </c:pt>
                <c:pt idx="36210">
                  <c:v>4096</c:v>
                </c:pt>
                <c:pt idx="36211">
                  <c:v>4096</c:v>
                </c:pt>
                <c:pt idx="36212">
                  <c:v>12288</c:v>
                </c:pt>
                <c:pt idx="36213">
                  <c:v>20480</c:v>
                </c:pt>
                <c:pt idx="36214">
                  <c:v>4096</c:v>
                </c:pt>
                <c:pt idx="36215">
                  <c:v>8192</c:v>
                </c:pt>
                <c:pt idx="36216">
                  <c:v>28672</c:v>
                </c:pt>
                <c:pt idx="36217">
                  <c:v>49152</c:v>
                </c:pt>
                <c:pt idx="36218">
                  <c:v>4096</c:v>
                </c:pt>
                <c:pt idx="36219">
                  <c:v>4096</c:v>
                </c:pt>
                <c:pt idx="36220">
                  <c:v>8192</c:v>
                </c:pt>
                <c:pt idx="36221">
                  <c:v>4096</c:v>
                </c:pt>
                <c:pt idx="36222">
                  <c:v>4096</c:v>
                </c:pt>
                <c:pt idx="36223">
                  <c:v>4096</c:v>
                </c:pt>
                <c:pt idx="36224">
                  <c:v>12288</c:v>
                </c:pt>
                <c:pt idx="36225">
                  <c:v>20480</c:v>
                </c:pt>
                <c:pt idx="36226">
                  <c:v>8192</c:v>
                </c:pt>
                <c:pt idx="36227">
                  <c:v>28672</c:v>
                </c:pt>
                <c:pt idx="36228">
                  <c:v>49152</c:v>
                </c:pt>
                <c:pt idx="36229">
                  <c:v>4096</c:v>
                </c:pt>
                <c:pt idx="36230">
                  <c:v>8192</c:v>
                </c:pt>
                <c:pt idx="36231">
                  <c:v>8192</c:v>
                </c:pt>
                <c:pt idx="36232">
                  <c:v>8192</c:v>
                </c:pt>
                <c:pt idx="36233">
                  <c:v>8192</c:v>
                </c:pt>
                <c:pt idx="36234">
                  <c:v>8192</c:v>
                </c:pt>
                <c:pt idx="36235">
                  <c:v>4096</c:v>
                </c:pt>
                <c:pt idx="36236">
                  <c:v>8192</c:v>
                </c:pt>
                <c:pt idx="36237">
                  <c:v>8192</c:v>
                </c:pt>
                <c:pt idx="36238">
                  <c:v>8192</c:v>
                </c:pt>
                <c:pt idx="36239">
                  <c:v>8192</c:v>
                </c:pt>
                <c:pt idx="36240">
                  <c:v>8192</c:v>
                </c:pt>
                <c:pt idx="36241">
                  <c:v>8192</c:v>
                </c:pt>
                <c:pt idx="36242">
                  <c:v>8192</c:v>
                </c:pt>
                <c:pt idx="36243">
                  <c:v>8192</c:v>
                </c:pt>
                <c:pt idx="36244">
                  <c:v>4096</c:v>
                </c:pt>
                <c:pt idx="36245">
                  <c:v>8192</c:v>
                </c:pt>
                <c:pt idx="36246">
                  <c:v>8192</c:v>
                </c:pt>
                <c:pt idx="36247">
                  <c:v>8192</c:v>
                </c:pt>
                <c:pt idx="36248">
                  <c:v>8192</c:v>
                </c:pt>
                <c:pt idx="36249">
                  <c:v>4096</c:v>
                </c:pt>
                <c:pt idx="36250">
                  <c:v>8192</c:v>
                </c:pt>
                <c:pt idx="36251">
                  <c:v>8192</c:v>
                </c:pt>
                <c:pt idx="36252">
                  <c:v>8192</c:v>
                </c:pt>
                <c:pt idx="36253">
                  <c:v>8192</c:v>
                </c:pt>
                <c:pt idx="36254">
                  <c:v>12288</c:v>
                </c:pt>
                <c:pt idx="36255">
                  <c:v>8192</c:v>
                </c:pt>
                <c:pt idx="36256">
                  <c:v>8192</c:v>
                </c:pt>
                <c:pt idx="36257">
                  <c:v>8192</c:v>
                </c:pt>
                <c:pt idx="36258">
                  <c:v>12288</c:v>
                </c:pt>
                <c:pt idx="36259">
                  <c:v>4096</c:v>
                </c:pt>
                <c:pt idx="36260">
                  <c:v>4096</c:v>
                </c:pt>
                <c:pt idx="36261">
                  <c:v>4096</c:v>
                </c:pt>
                <c:pt idx="36262">
                  <c:v>4096</c:v>
                </c:pt>
                <c:pt idx="36263">
                  <c:v>4096</c:v>
                </c:pt>
                <c:pt idx="36264">
                  <c:v>4096</c:v>
                </c:pt>
                <c:pt idx="36265">
                  <c:v>8192</c:v>
                </c:pt>
                <c:pt idx="36266">
                  <c:v>8192</c:v>
                </c:pt>
                <c:pt idx="36267">
                  <c:v>8192</c:v>
                </c:pt>
                <c:pt idx="36268">
                  <c:v>8192</c:v>
                </c:pt>
                <c:pt idx="36269">
                  <c:v>4096</c:v>
                </c:pt>
                <c:pt idx="36270">
                  <c:v>8192</c:v>
                </c:pt>
                <c:pt idx="36271">
                  <c:v>8192</c:v>
                </c:pt>
                <c:pt idx="36272">
                  <c:v>8192</c:v>
                </c:pt>
                <c:pt idx="36273">
                  <c:v>8192</c:v>
                </c:pt>
                <c:pt idx="36274">
                  <c:v>8192</c:v>
                </c:pt>
                <c:pt idx="36275">
                  <c:v>8192</c:v>
                </c:pt>
                <c:pt idx="36276">
                  <c:v>20480</c:v>
                </c:pt>
                <c:pt idx="36277">
                  <c:v>8192</c:v>
                </c:pt>
                <c:pt idx="36278">
                  <c:v>8192</c:v>
                </c:pt>
                <c:pt idx="36279">
                  <c:v>8192</c:v>
                </c:pt>
                <c:pt idx="36280">
                  <c:v>8192</c:v>
                </c:pt>
                <c:pt idx="36281">
                  <c:v>8192</c:v>
                </c:pt>
                <c:pt idx="36282">
                  <c:v>8192</c:v>
                </c:pt>
                <c:pt idx="36283">
                  <c:v>8192</c:v>
                </c:pt>
                <c:pt idx="36284">
                  <c:v>4096</c:v>
                </c:pt>
                <c:pt idx="36285">
                  <c:v>4096</c:v>
                </c:pt>
                <c:pt idx="36286">
                  <c:v>4096</c:v>
                </c:pt>
                <c:pt idx="36287">
                  <c:v>4096</c:v>
                </c:pt>
                <c:pt idx="36288">
                  <c:v>8192</c:v>
                </c:pt>
                <c:pt idx="36289">
                  <c:v>4096</c:v>
                </c:pt>
                <c:pt idx="36290">
                  <c:v>8192</c:v>
                </c:pt>
                <c:pt idx="36291">
                  <c:v>4096</c:v>
                </c:pt>
                <c:pt idx="36292">
                  <c:v>8192</c:v>
                </c:pt>
                <c:pt idx="36293">
                  <c:v>4096</c:v>
                </c:pt>
                <c:pt idx="36294">
                  <c:v>8192</c:v>
                </c:pt>
                <c:pt idx="36295">
                  <c:v>4096</c:v>
                </c:pt>
                <c:pt idx="36296">
                  <c:v>8192</c:v>
                </c:pt>
                <c:pt idx="36297">
                  <c:v>4096</c:v>
                </c:pt>
                <c:pt idx="36298">
                  <c:v>28672</c:v>
                </c:pt>
                <c:pt idx="36299">
                  <c:v>49152</c:v>
                </c:pt>
                <c:pt idx="36300">
                  <c:v>8192</c:v>
                </c:pt>
                <c:pt idx="36301">
                  <c:v>8192</c:v>
                </c:pt>
                <c:pt idx="36302">
                  <c:v>4096</c:v>
                </c:pt>
                <c:pt idx="36303">
                  <c:v>8192</c:v>
                </c:pt>
                <c:pt idx="36304">
                  <c:v>4096</c:v>
                </c:pt>
                <c:pt idx="36305">
                  <c:v>8192</c:v>
                </c:pt>
                <c:pt idx="36306">
                  <c:v>8192</c:v>
                </c:pt>
                <c:pt idx="36307">
                  <c:v>8192</c:v>
                </c:pt>
                <c:pt idx="36308">
                  <c:v>8192</c:v>
                </c:pt>
                <c:pt idx="36309">
                  <c:v>8192</c:v>
                </c:pt>
                <c:pt idx="36310">
                  <c:v>4096</c:v>
                </c:pt>
                <c:pt idx="36311">
                  <c:v>4096</c:v>
                </c:pt>
                <c:pt idx="36312">
                  <c:v>4096</c:v>
                </c:pt>
                <c:pt idx="36313">
                  <c:v>4096</c:v>
                </c:pt>
                <c:pt idx="36314">
                  <c:v>8192</c:v>
                </c:pt>
                <c:pt idx="36315">
                  <c:v>4096</c:v>
                </c:pt>
                <c:pt idx="36316">
                  <c:v>8192</c:v>
                </c:pt>
                <c:pt idx="36317">
                  <c:v>8192</c:v>
                </c:pt>
                <c:pt idx="36318">
                  <c:v>8192</c:v>
                </c:pt>
                <c:pt idx="36319">
                  <c:v>8192</c:v>
                </c:pt>
                <c:pt idx="36320">
                  <c:v>4096</c:v>
                </c:pt>
                <c:pt idx="36321">
                  <c:v>4096</c:v>
                </c:pt>
                <c:pt idx="36322">
                  <c:v>4096</c:v>
                </c:pt>
                <c:pt idx="36323">
                  <c:v>4096</c:v>
                </c:pt>
                <c:pt idx="36324">
                  <c:v>4096</c:v>
                </c:pt>
                <c:pt idx="36325">
                  <c:v>4096</c:v>
                </c:pt>
                <c:pt idx="36326">
                  <c:v>4096</c:v>
                </c:pt>
                <c:pt idx="36327">
                  <c:v>8192</c:v>
                </c:pt>
                <c:pt idx="36328">
                  <c:v>8192</c:v>
                </c:pt>
                <c:pt idx="36329">
                  <c:v>4096</c:v>
                </c:pt>
                <c:pt idx="36330">
                  <c:v>8192</c:v>
                </c:pt>
                <c:pt idx="36331">
                  <c:v>8192</c:v>
                </c:pt>
                <c:pt idx="36332">
                  <c:v>4096</c:v>
                </c:pt>
                <c:pt idx="36333">
                  <c:v>8192</c:v>
                </c:pt>
                <c:pt idx="36334">
                  <c:v>8192</c:v>
                </c:pt>
                <c:pt idx="36335">
                  <c:v>8192</c:v>
                </c:pt>
                <c:pt idx="36336">
                  <c:v>8192</c:v>
                </c:pt>
                <c:pt idx="36337">
                  <c:v>8192</c:v>
                </c:pt>
                <c:pt idx="36338">
                  <c:v>4096</c:v>
                </c:pt>
                <c:pt idx="36339">
                  <c:v>12288</c:v>
                </c:pt>
                <c:pt idx="36340">
                  <c:v>12288</c:v>
                </c:pt>
                <c:pt idx="36341">
                  <c:v>12288</c:v>
                </c:pt>
                <c:pt idx="36342">
                  <c:v>12288</c:v>
                </c:pt>
                <c:pt idx="36343">
                  <c:v>4096</c:v>
                </c:pt>
                <c:pt idx="36344">
                  <c:v>8192</c:v>
                </c:pt>
                <c:pt idx="36345">
                  <c:v>8192</c:v>
                </c:pt>
                <c:pt idx="36346">
                  <c:v>4096</c:v>
                </c:pt>
                <c:pt idx="36347">
                  <c:v>8192</c:v>
                </c:pt>
                <c:pt idx="36348">
                  <c:v>4096</c:v>
                </c:pt>
                <c:pt idx="36349">
                  <c:v>8192</c:v>
                </c:pt>
                <c:pt idx="36350">
                  <c:v>8192</c:v>
                </c:pt>
                <c:pt idx="36351">
                  <c:v>8192</c:v>
                </c:pt>
                <c:pt idx="36352">
                  <c:v>4096</c:v>
                </c:pt>
                <c:pt idx="36353">
                  <c:v>8192</c:v>
                </c:pt>
                <c:pt idx="36354">
                  <c:v>8192</c:v>
                </c:pt>
                <c:pt idx="36355">
                  <c:v>4096</c:v>
                </c:pt>
                <c:pt idx="36356">
                  <c:v>4096</c:v>
                </c:pt>
                <c:pt idx="36357">
                  <c:v>4096</c:v>
                </c:pt>
                <c:pt idx="36358">
                  <c:v>4096</c:v>
                </c:pt>
                <c:pt idx="36359">
                  <c:v>4096</c:v>
                </c:pt>
                <c:pt idx="36360">
                  <c:v>16384</c:v>
                </c:pt>
                <c:pt idx="36361">
                  <c:v>16384</c:v>
                </c:pt>
                <c:pt idx="36362">
                  <c:v>4096</c:v>
                </c:pt>
                <c:pt idx="36363">
                  <c:v>8192</c:v>
                </c:pt>
                <c:pt idx="36364">
                  <c:v>4096</c:v>
                </c:pt>
                <c:pt idx="36365">
                  <c:v>16384</c:v>
                </c:pt>
                <c:pt idx="36366">
                  <c:v>4096</c:v>
                </c:pt>
                <c:pt idx="36367">
                  <c:v>8192</c:v>
                </c:pt>
                <c:pt idx="36368">
                  <c:v>4096</c:v>
                </c:pt>
                <c:pt idx="36369">
                  <c:v>16384</c:v>
                </c:pt>
                <c:pt idx="36370">
                  <c:v>12288</c:v>
                </c:pt>
                <c:pt idx="36371">
                  <c:v>8192</c:v>
                </c:pt>
                <c:pt idx="36372">
                  <c:v>8192</c:v>
                </c:pt>
                <c:pt idx="36373">
                  <c:v>8192</c:v>
                </c:pt>
                <c:pt idx="36374">
                  <c:v>8192</c:v>
                </c:pt>
                <c:pt idx="36375">
                  <c:v>4096</c:v>
                </c:pt>
                <c:pt idx="36376">
                  <c:v>4096</c:v>
                </c:pt>
                <c:pt idx="36377">
                  <c:v>4096</c:v>
                </c:pt>
                <c:pt idx="36378">
                  <c:v>4096</c:v>
                </c:pt>
                <c:pt idx="36379">
                  <c:v>4096</c:v>
                </c:pt>
                <c:pt idx="36380">
                  <c:v>8192</c:v>
                </c:pt>
                <c:pt idx="36381">
                  <c:v>8192</c:v>
                </c:pt>
                <c:pt idx="36382">
                  <c:v>4096</c:v>
                </c:pt>
                <c:pt idx="36383">
                  <c:v>8192</c:v>
                </c:pt>
                <c:pt idx="36384">
                  <c:v>8192</c:v>
                </c:pt>
                <c:pt idx="36385">
                  <c:v>8192</c:v>
                </c:pt>
                <c:pt idx="36386">
                  <c:v>8192</c:v>
                </c:pt>
                <c:pt idx="36387">
                  <c:v>8192</c:v>
                </c:pt>
                <c:pt idx="36388">
                  <c:v>8192</c:v>
                </c:pt>
                <c:pt idx="36389">
                  <c:v>8192</c:v>
                </c:pt>
                <c:pt idx="36390">
                  <c:v>8192</c:v>
                </c:pt>
                <c:pt idx="36391">
                  <c:v>4096</c:v>
                </c:pt>
                <c:pt idx="36392">
                  <c:v>8192</c:v>
                </c:pt>
                <c:pt idx="36393">
                  <c:v>8192</c:v>
                </c:pt>
                <c:pt idx="36394">
                  <c:v>8192</c:v>
                </c:pt>
                <c:pt idx="36395">
                  <c:v>8192</c:v>
                </c:pt>
                <c:pt idx="36396">
                  <c:v>8192</c:v>
                </c:pt>
                <c:pt idx="36397">
                  <c:v>8192</c:v>
                </c:pt>
                <c:pt idx="36398">
                  <c:v>8192</c:v>
                </c:pt>
                <c:pt idx="36399">
                  <c:v>8192</c:v>
                </c:pt>
                <c:pt idx="36400">
                  <c:v>8192</c:v>
                </c:pt>
                <c:pt idx="36401">
                  <c:v>8192</c:v>
                </c:pt>
                <c:pt idx="36402">
                  <c:v>8192</c:v>
                </c:pt>
                <c:pt idx="36403">
                  <c:v>8192</c:v>
                </c:pt>
                <c:pt idx="36404">
                  <c:v>8192</c:v>
                </c:pt>
                <c:pt idx="36405">
                  <c:v>4096</c:v>
                </c:pt>
                <c:pt idx="36406">
                  <c:v>4096</c:v>
                </c:pt>
                <c:pt idx="36407">
                  <c:v>8192</c:v>
                </c:pt>
                <c:pt idx="36408">
                  <c:v>8192</c:v>
                </c:pt>
                <c:pt idx="36409">
                  <c:v>4096</c:v>
                </c:pt>
                <c:pt idx="36410">
                  <c:v>4096</c:v>
                </c:pt>
                <c:pt idx="36411">
                  <c:v>8192</c:v>
                </c:pt>
                <c:pt idx="36412">
                  <c:v>8192</c:v>
                </c:pt>
                <c:pt idx="36413">
                  <c:v>8192</c:v>
                </c:pt>
                <c:pt idx="36414">
                  <c:v>8192</c:v>
                </c:pt>
                <c:pt idx="36415">
                  <c:v>8192</c:v>
                </c:pt>
                <c:pt idx="36416">
                  <c:v>8192</c:v>
                </c:pt>
                <c:pt idx="36417">
                  <c:v>4096</c:v>
                </c:pt>
                <c:pt idx="36418">
                  <c:v>8192</c:v>
                </c:pt>
                <c:pt idx="36419">
                  <c:v>4096</c:v>
                </c:pt>
                <c:pt idx="36420">
                  <c:v>4096</c:v>
                </c:pt>
                <c:pt idx="36421">
                  <c:v>4096</c:v>
                </c:pt>
                <c:pt idx="36422">
                  <c:v>4096</c:v>
                </c:pt>
                <c:pt idx="36423">
                  <c:v>8192</c:v>
                </c:pt>
                <c:pt idx="36424">
                  <c:v>8192</c:v>
                </c:pt>
                <c:pt idx="36425">
                  <c:v>8192</c:v>
                </c:pt>
                <c:pt idx="36426">
                  <c:v>8192</c:v>
                </c:pt>
                <c:pt idx="36427">
                  <c:v>8192</c:v>
                </c:pt>
                <c:pt idx="36428">
                  <c:v>8192</c:v>
                </c:pt>
                <c:pt idx="36429">
                  <c:v>8192</c:v>
                </c:pt>
                <c:pt idx="36430">
                  <c:v>8192</c:v>
                </c:pt>
                <c:pt idx="36431">
                  <c:v>8192</c:v>
                </c:pt>
                <c:pt idx="36432">
                  <c:v>16384</c:v>
                </c:pt>
                <c:pt idx="36433">
                  <c:v>8192</c:v>
                </c:pt>
                <c:pt idx="36434">
                  <c:v>8192</c:v>
                </c:pt>
                <c:pt idx="36435">
                  <c:v>8192</c:v>
                </c:pt>
                <c:pt idx="36436">
                  <c:v>8192</c:v>
                </c:pt>
                <c:pt idx="36437">
                  <c:v>8192</c:v>
                </c:pt>
                <c:pt idx="36438">
                  <c:v>8192</c:v>
                </c:pt>
                <c:pt idx="36439">
                  <c:v>8192</c:v>
                </c:pt>
                <c:pt idx="36440">
                  <c:v>4096</c:v>
                </c:pt>
                <c:pt idx="36441">
                  <c:v>8192</c:v>
                </c:pt>
                <c:pt idx="36442">
                  <c:v>8192</c:v>
                </c:pt>
                <c:pt idx="36443">
                  <c:v>4096</c:v>
                </c:pt>
                <c:pt idx="36444">
                  <c:v>8192</c:v>
                </c:pt>
                <c:pt idx="36445">
                  <c:v>4096</c:v>
                </c:pt>
                <c:pt idx="36446">
                  <c:v>4096</c:v>
                </c:pt>
                <c:pt idx="36447">
                  <c:v>4096</c:v>
                </c:pt>
                <c:pt idx="36448">
                  <c:v>8192</c:v>
                </c:pt>
                <c:pt idx="36449">
                  <c:v>4096</c:v>
                </c:pt>
                <c:pt idx="36450">
                  <c:v>8192</c:v>
                </c:pt>
                <c:pt idx="36451">
                  <c:v>8192</c:v>
                </c:pt>
                <c:pt idx="36452">
                  <c:v>8192</c:v>
                </c:pt>
                <c:pt idx="36453">
                  <c:v>8192</c:v>
                </c:pt>
                <c:pt idx="36454">
                  <c:v>8192</c:v>
                </c:pt>
                <c:pt idx="36455">
                  <c:v>8192</c:v>
                </c:pt>
                <c:pt idx="36456">
                  <c:v>8192</c:v>
                </c:pt>
                <c:pt idx="36457">
                  <c:v>8192</c:v>
                </c:pt>
                <c:pt idx="36458">
                  <c:v>8192</c:v>
                </c:pt>
                <c:pt idx="36459">
                  <c:v>8192</c:v>
                </c:pt>
                <c:pt idx="36460">
                  <c:v>8192</c:v>
                </c:pt>
                <c:pt idx="36461">
                  <c:v>8192</c:v>
                </c:pt>
                <c:pt idx="36462">
                  <c:v>8192</c:v>
                </c:pt>
                <c:pt idx="36463">
                  <c:v>4096</c:v>
                </c:pt>
                <c:pt idx="36464">
                  <c:v>4096</c:v>
                </c:pt>
                <c:pt idx="36465">
                  <c:v>4096</c:v>
                </c:pt>
                <c:pt idx="36466">
                  <c:v>4096</c:v>
                </c:pt>
                <c:pt idx="36467">
                  <c:v>4096</c:v>
                </c:pt>
                <c:pt idx="36468">
                  <c:v>4096</c:v>
                </c:pt>
                <c:pt idx="36469">
                  <c:v>4096</c:v>
                </c:pt>
                <c:pt idx="36470">
                  <c:v>4096</c:v>
                </c:pt>
                <c:pt idx="36471">
                  <c:v>4096</c:v>
                </c:pt>
                <c:pt idx="36472">
                  <c:v>8192</c:v>
                </c:pt>
                <c:pt idx="36473">
                  <c:v>8192</c:v>
                </c:pt>
                <c:pt idx="36474">
                  <c:v>8192</c:v>
                </c:pt>
                <c:pt idx="36475">
                  <c:v>8192</c:v>
                </c:pt>
                <c:pt idx="36476">
                  <c:v>4096</c:v>
                </c:pt>
                <c:pt idx="36477">
                  <c:v>8192</c:v>
                </c:pt>
                <c:pt idx="36478">
                  <c:v>8192</c:v>
                </c:pt>
                <c:pt idx="36479">
                  <c:v>8192</c:v>
                </c:pt>
                <c:pt idx="36480">
                  <c:v>8192</c:v>
                </c:pt>
                <c:pt idx="36481">
                  <c:v>8192</c:v>
                </c:pt>
                <c:pt idx="36482">
                  <c:v>8192</c:v>
                </c:pt>
                <c:pt idx="36483">
                  <c:v>8192</c:v>
                </c:pt>
                <c:pt idx="36484">
                  <c:v>8192</c:v>
                </c:pt>
                <c:pt idx="36485">
                  <c:v>8192</c:v>
                </c:pt>
                <c:pt idx="36486">
                  <c:v>4096</c:v>
                </c:pt>
                <c:pt idx="36487">
                  <c:v>8192</c:v>
                </c:pt>
                <c:pt idx="36488">
                  <c:v>8192</c:v>
                </c:pt>
                <c:pt idx="36489">
                  <c:v>8192</c:v>
                </c:pt>
                <c:pt idx="36490">
                  <c:v>8192</c:v>
                </c:pt>
                <c:pt idx="36491">
                  <c:v>8192</c:v>
                </c:pt>
                <c:pt idx="36492">
                  <c:v>8192</c:v>
                </c:pt>
                <c:pt idx="36493">
                  <c:v>8192</c:v>
                </c:pt>
                <c:pt idx="36494">
                  <c:v>8192</c:v>
                </c:pt>
                <c:pt idx="36495">
                  <c:v>4096</c:v>
                </c:pt>
                <c:pt idx="36496">
                  <c:v>4096</c:v>
                </c:pt>
                <c:pt idx="36497">
                  <c:v>4096</c:v>
                </c:pt>
                <c:pt idx="36498">
                  <c:v>4096</c:v>
                </c:pt>
                <c:pt idx="36499">
                  <c:v>8192</c:v>
                </c:pt>
                <c:pt idx="36500">
                  <c:v>8192</c:v>
                </c:pt>
                <c:pt idx="36501">
                  <c:v>8192</c:v>
                </c:pt>
                <c:pt idx="36502">
                  <c:v>8192</c:v>
                </c:pt>
                <c:pt idx="36503">
                  <c:v>12288</c:v>
                </c:pt>
                <c:pt idx="36504">
                  <c:v>12288</c:v>
                </c:pt>
                <c:pt idx="36505">
                  <c:v>12288</c:v>
                </c:pt>
                <c:pt idx="36506">
                  <c:v>12288</c:v>
                </c:pt>
                <c:pt idx="36507">
                  <c:v>8192</c:v>
                </c:pt>
                <c:pt idx="36508">
                  <c:v>4096</c:v>
                </c:pt>
                <c:pt idx="36509">
                  <c:v>8192</c:v>
                </c:pt>
                <c:pt idx="36510">
                  <c:v>8192</c:v>
                </c:pt>
                <c:pt idx="36511">
                  <c:v>8192</c:v>
                </c:pt>
                <c:pt idx="36512">
                  <c:v>8192</c:v>
                </c:pt>
                <c:pt idx="36513">
                  <c:v>4096</c:v>
                </c:pt>
                <c:pt idx="36514">
                  <c:v>4096</c:v>
                </c:pt>
                <c:pt idx="36515">
                  <c:v>4096</c:v>
                </c:pt>
                <c:pt idx="36516">
                  <c:v>4096</c:v>
                </c:pt>
                <c:pt idx="36517">
                  <c:v>8192</c:v>
                </c:pt>
                <c:pt idx="36518">
                  <c:v>8192</c:v>
                </c:pt>
                <c:pt idx="36519">
                  <c:v>8192</c:v>
                </c:pt>
                <c:pt idx="36520">
                  <c:v>8192</c:v>
                </c:pt>
                <c:pt idx="36521">
                  <c:v>8192</c:v>
                </c:pt>
                <c:pt idx="36522">
                  <c:v>8192</c:v>
                </c:pt>
                <c:pt idx="36523">
                  <c:v>8192</c:v>
                </c:pt>
                <c:pt idx="36524">
                  <c:v>8192</c:v>
                </c:pt>
                <c:pt idx="36525">
                  <c:v>8192</c:v>
                </c:pt>
                <c:pt idx="36526">
                  <c:v>8192</c:v>
                </c:pt>
                <c:pt idx="36527">
                  <c:v>8192</c:v>
                </c:pt>
                <c:pt idx="36528">
                  <c:v>8192</c:v>
                </c:pt>
                <c:pt idx="36529">
                  <c:v>8192</c:v>
                </c:pt>
                <c:pt idx="36530">
                  <c:v>8192</c:v>
                </c:pt>
                <c:pt idx="36531">
                  <c:v>8192</c:v>
                </c:pt>
                <c:pt idx="36532">
                  <c:v>12288</c:v>
                </c:pt>
                <c:pt idx="36533">
                  <c:v>8192</c:v>
                </c:pt>
                <c:pt idx="36534">
                  <c:v>8192</c:v>
                </c:pt>
                <c:pt idx="36535">
                  <c:v>8192</c:v>
                </c:pt>
                <c:pt idx="36536">
                  <c:v>8192</c:v>
                </c:pt>
                <c:pt idx="36537">
                  <c:v>8192</c:v>
                </c:pt>
                <c:pt idx="36538">
                  <c:v>4096</c:v>
                </c:pt>
                <c:pt idx="36539">
                  <c:v>8192</c:v>
                </c:pt>
                <c:pt idx="36540">
                  <c:v>4096</c:v>
                </c:pt>
                <c:pt idx="36541">
                  <c:v>8192</c:v>
                </c:pt>
                <c:pt idx="36542">
                  <c:v>4096</c:v>
                </c:pt>
                <c:pt idx="36543">
                  <c:v>4096</c:v>
                </c:pt>
                <c:pt idx="36544">
                  <c:v>8192</c:v>
                </c:pt>
                <c:pt idx="36545">
                  <c:v>8192</c:v>
                </c:pt>
                <c:pt idx="36546">
                  <c:v>8192</c:v>
                </c:pt>
                <c:pt idx="36547">
                  <c:v>8192</c:v>
                </c:pt>
                <c:pt idx="36548">
                  <c:v>8192</c:v>
                </c:pt>
                <c:pt idx="36549">
                  <c:v>8192</c:v>
                </c:pt>
                <c:pt idx="36550">
                  <c:v>8192</c:v>
                </c:pt>
                <c:pt idx="36551">
                  <c:v>8192</c:v>
                </c:pt>
                <c:pt idx="36552">
                  <c:v>8192</c:v>
                </c:pt>
                <c:pt idx="36553">
                  <c:v>8192</c:v>
                </c:pt>
                <c:pt idx="36554">
                  <c:v>8192</c:v>
                </c:pt>
                <c:pt idx="36555">
                  <c:v>8192</c:v>
                </c:pt>
                <c:pt idx="36556">
                  <c:v>8192</c:v>
                </c:pt>
                <c:pt idx="36557">
                  <c:v>8192</c:v>
                </c:pt>
                <c:pt idx="36558">
                  <c:v>8192</c:v>
                </c:pt>
                <c:pt idx="36559">
                  <c:v>4096</c:v>
                </c:pt>
                <c:pt idx="36560">
                  <c:v>8192</c:v>
                </c:pt>
                <c:pt idx="36561">
                  <c:v>4096</c:v>
                </c:pt>
                <c:pt idx="36562">
                  <c:v>4096</c:v>
                </c:pt>
                <c:pt idx="36563">
                  <c:v>4096</c:v>
                </c:pt>
                <c:pt idx="36564">
                  <c:v>4096</c:v>
                </c:pt>
                <c:pt idx="36565">
                  <c:v>4096</c:v>
                </c:pt>
                <c:pt idx="36566">
                  <c:v>4096</c:v>
                </c:pt>
                <c:pt idx="36567">
                  <c:v>4096</c:v>
                </c:pt>
                <c:pt idx="36568">
                  <c:v>4096</c:v>
                </c:pt>
                <c:pt idx="36569">
                  <c:v>8192</c:v>
                </c:pt>
                <c:pt idx="36570">
                  <c:v>8192</c:v>
                </c:pt>
                <c:pt idx="36571">
                  <c:v>8192</c:v>
                </c:pt>
                <c:pt idx="36572">
                  <c:v>4096</c:v>
                </c:pt>
                <c:pt idx="36573">
                  <c:v>8192</c:v>
                </c:pt>
                <c:pt idx="36574">
                  <c:v>8192</c:v>
                </c:pt>
                <c:pt idx="36575">
                  <c:v>8192</c:v>
                </c:pt>
                <c:pt idx="36576">
                  <c:v>8192</c:v>
                </c:pt>
                <c:pt idx="36577">
                  <c:v>4096</c:v>
                </c:pt>
                <c:pt idx="36578">
                  <c:v>8192</c:v>
                </c:pt>
                <c:pt idx="36579">
                  <c:v>12288</c:v>
                </c:pt>
                <c:pt idx="36580">
                  <c:v>12288</c:v>
                </c:pt>
                <c:pt idx="36581">
                  <c:v>12288</c:v>
                </c:pt>
                <c:pt idx="36582">
                  <c:v>12288</c:v>
                </c:pt>
                <c:pt idx="36583">
                  <c:v>12288</c:v>
                </c:pt>
                <c:pt idx="36584">
                  <c:v>12288</c:v>
                </c:pt>
                <c:pt idx="36585">
                  <c:v>12288</c:v>
                </c:pt>
                <c:pt idx="36586">
                  <c:v>12288</c:v>
                </c:pt>
                <c:pt idx="36587">
                  <c:v>4096</c:v>
                </c:pt>
                <c:pt idx="36588">
                  <c:v>4096</c:v>
                </c:pt>
                <c:pt idx="36589">
                  <c:v>4096</c:v>
                </c:pt>
                <c:pt idx="36590">
                  <c:v>4096</c:v>
                </c:pt>
                <c:pt idx="36591">
                  <c:v>4096</c:v>
                </c:pt>
                <c:pt idx="36592">
                  <c:v>8192</c:v>
                </c:pt>
                <c:pt idx="36593">
                  <c:v>8192</c:v>
                </c:pt>
                <c:pt idx="36594">
                  <c:v>8192</c:v>
                </c:pt>
                <c:pt idx="36595">
                  <c:v>8192</c:v>
                </c:pt>
                <c:pt idx="36596">
                  <c:v>8192</c:v>
                </c:pt>
                <c:pt idx="36597">
                  <c:v>4096</c:v>
                </c:pt>
                <c:pt idx="36598">
                  <c:v>4096</c:v>
                </c:pt>
                <c:pt idx="36599">
                  <c:v>4096</c:v>
                </c:pt>
                <c:pt idx="36600">
                  <c:v>4096</c:v>
                </c:pt>
                <c:pt idx="36601">
                  <c:v>8192</c:v>
                </c:pt>
                <c:pt idx="36602">
                  <c:v>8192</c:v>
                </c:pt>
                <c:pt idx="36603">
                  <c:v>8192</c:v>
                </c:pt>
                <c:pt idx="36604">
                  <c:v>8192</c:v>
                </c:pt>
                <c:pt idx="36605">
                  <c:v>8192</c:v>
                </c:pt>
                <c:pt idx="36606">
                  <c:v>4096</c:v>
                </c:pt>
                <c:pt idx="36607">
                  <c:v>4096</c:v>
                </c:pt>
                <c:pt idx="36608">
                  <c:v>4096</c:v>
                </c:pt>
                <c:pt idx="36609">
                  <c:v>4096</c:v>
                </c:pt>
                <c:pt idx="36610">
                  <c:v>4096</c:v>
                </c:pt>
                <c:pt idx="36611">
                  <c:v>12288</c:v>
                </c:pt>
                <c:pt idx="36612">
                  <c:v>8192</c:v>
                </c:pt>
                <c:pt idx="36613">
                  <c:v>8192</c:v>
                </c:pt>
                <c:pt idx="36614">
                  <c:v>8192</c:v>
                </c:pt>
                <c:pt idx="36615">
                  <c:v>8192</c:v>
                </c:pt>
                <c:pt idx="36616">
                  <c:v>4096</c:v>
                </c:pt>
                <c:pt idx="36617">
                  <c:v>8192</c:v>
                </c:pt>
                <c:pt idx="36618">
                  <c:v>8192</c:v>
                </c:pt>
                <c:pt idx="36619">
                  <c:v>8192</c:v>
                </c:pt>
                <c:pt idx="36620">
                  <c:v>8192</c:v>
                </c:pt>
                <c:pt idx="36621">
                  <c:v>8192</c:v>
                </c:pt>
                <c:pt idx="36622">
                  <c:v>12288</c:v>
                </c:pt>
                <c:pt idx="36623">
                  <c:v>8192</c:v>
                </c:pt>
                <c:pt idx="36624">
                  <c:v>8192</c:v>
                </c:pt>
                <c:pt idx="36625">
                  <c:v>8192</c:v>
                </c:pt>
                <c:pt idx="36626">
                  <c:v>8192</c:v>
                </c:pt>
                <c:pt idx="36627">
                  <c:v>8192</c:v>
                </c:pt>
                <c:pt idx="36628">
                  <c:v>8192</c:v>
                </c:pt>
                <c:pt idx="36629">
                  <c:v>8192</c:v>
                </c:pt>
                <c:pt idx="36630">
                  <c:v>8192</c:v>
                </c:pt>
                <c:pt idx="36631">
                  <c:v>4096</c:v>
                </c:pt>
                <c:pt idx="36632">
                  <c:v>8192</c:v>
                </c:pt>
                <c:pt idx="36633">
                  <c:v>8192</c:v>
                </c:pt>
                <c:pt idx="36634">
                  <c:v>8192</c:v>
                </c:pt>
                <c:pt idx="36635">
                  <c:v>8192</c:v>
                </c:pt>
                <c:pt idx="36636">
                  <c:v>8192</c:v>
                </c:pt>
                <c:pt idx="36637">
                  <c:v>8192</c:v>
                </c:pt>
                <c:pt idx="36638">
                  <c:v>8192</c:v>
                </c:pt>
                <c:pt idx="36639">
                  <c:v>8192</c:v>
                </c:pt>
                <c:pt idx="36640">
                  <c:v>8192</c:v>
                </c:pt>
                <c:pt idx="36641">
                  <c:v>8192</c:v>
                </c:pt>
                <c:pt idx="36642">
                  <c:v>4096</c:v>
                </c:pt>
                <c:pt idx="36643">
                  <c:v>8192</c:v>
                </c:pt>
                <c:pt idx="36644">
                  <c:v>4096</c:v>
                </c:pt>
                <c:pt idx="36645">
                  <c:v>4096</c:v>
                </c:pt>
                <c:pt idx="36646">
                  <c:v>4096</c:v>
                </c:pt>
                <c:pt idx="36647">
                  <c:v>8192</c:v>
                </c:pt>
                <c:pt idx="36648">
                  <c:v>8192</c:v>
                </c:pt>
                <c:pt idx="36649">
                  <c:v>8192</c:v>
                </c:pt>
                <c:pt idx="36650">
                  <c:v>4096</c:v>
                </c:pt>
                <c:pt idx="36651">
                  <c:v>4096</c:v>
                </c:pt>
                <c:pt idx="36652">
                  <c:v>8192</c:v>
                </c:pt>
                <c:pt idx="36653">
                  <c:v>4096</c:v>
                </c:pt>
                <c:pt idx="36654">
                  <c:v>4096</c:v>
                </c:pt>
                <c:pt idx="36655">
                  <c:v>4096</c:v>
                </c:pt>
                <c:pt idx="36656">
                  <c:v>8192</c:v>
                </c:pt>
                <c:pt idx="36657">
                  <c:v>8192</c:v>
                </c:pt>
                <c:pt idx="36658">
                  <c:v>8192</c:v>
                </c:pt>
                <c:pt idx="36659">
                  <c:v>8192</c:v>
                </c:pt>
                <c:pt idx="36660">
                  <c:v>12288</c:v>
                </c:pt>
                <c:pt idx="36661">
                  <c:v>12288</c:v>
                </c:pt>
                <c:pt idx="36662">
                  <c:v>12288</c:v>
                </c:pt>
                <c:pt idx="36663">
                  <c:v>12288</c:v>
                </c:pt>
                <c:pt idx="36664">
                  <c:v>8192</c:v>
                </c:pt>
                <c:pt idx="36665">
                  <c:v>8192</c:v>
                </c:pt>
                <c:pt idx="36666">
                  <c:v>8192</c:v>
                </c:pt>
                <c:pt idx="36667">
                  <c:v>8192</c:v>
                </c:pt>
                <c:pt idx="36668">
                  <c:v>8192</c:v>
                </c:pt>
                <c:pt idx="36669">
                  <c:v>8192</c:v>
                </c:pt>
                <c:pt idx="36670">
                  <c:v>8192</c:v>
                </c:pt>
                <c:pt idx="36671">
                  <c:v>8192</c:v>
                </c:pt>
                <c:pt idx="36672">
                  <c:v>8192</c:v>
                </c:pt>
                <c:pt idx="36673">
                  <c:v>8192</c:v>
                </c:pt>
                <c:pt idx="36674">
                  <c:v>8192</c:v>
                </c:pt>
                <c:pt idx="36675">
                  <c:v>8192</c:v>
                </c:pt>
                <c:pt idx="36676">
                  <c:v>4096</c:v>
                </c:pt>
                <c:pt idx="36677">
                  <c:v>4096</c:v>
                </c:pt>
                <c:pt idx="36678">
                  <c:v>4096</c:v>
                </c:pt>
                <c:pt idx="36679">
                  <c:v>4096</c:v>
                </c:pt>
                <c:pt idx="36680">
                  <c:v>4096</c:v>
                </c:pt>
                <c:pt idx="36681">
                  <c:v>8192</c:v>
                </c:pt>
                <c:pt idx="36682">
                  <c:v>8192</c:v>
                </c:pt>
                <c:pt idx="36683">
                  <c:v>12288</c:v>
                </c:pt>
                <c:pt idx="36684">
                  <c:v>8192</c:v>
                </c:pt>
                <c:pt idx="36685">
                  <c:v>8192</c:v>
                </c:pt>
                <c:pt idx="36686">
                  <c:v>8192</c:v>
                </c:pt>
                <c:pt idx="36687">
                  <c:v>4096</c:v>
                </c:pt>
                <c:pt idx="36688">
                  <c:v>8192</c:v>
                </c:pt>
                <c:pt idx="36689">
                  <c:v>8192</c:v>
                </c:pt>
                <c:pt idx="36690">
                  <c:v>8192</c:v>
                </c:pt>
                <c:pt idx="36691">
                  <c:v>8192</c:v>
                </c:pt>
                <c:pt idx="36692">
                  <c:v>8192</c:v>
                </c:pt>
                <c:pt idx="36693">
                  <c:v>12288</c:v>
                </c:pt>
                <c:pt idx="36694">
                  <c:v>8192</c:v>
                </c:pt>
                <c:pt idx="36695">
                  <c:v>12288</c:v>
                </c:pt>
                <c:pt idx="36696">
                  <c:v>8192</c:v>
                </c:pt>
                <c:pt idx="36697">
                  <c:v>8192</c:v>
                </c:pt>
                <c:pt idx="36698">
                  <c:v>8192</c:v>
                </c:pt>
                <c:pt idx="36699">
                  <c:v>12288</c:v>
                </c:pt>
                <c:pt idx="36700">
                  <c:v>12288</c:v>
                </c:pt>
                <c:pt idx="36701">
                  <c:v>8192</c:v>
                </c:pt>
                <c:pt idx="36702">
                  <c:v>8192</c:v>
                </c:pt>
                <c:pt idx="36703">
                  <c:v>8192</c:v>
                </c:pt>
                <c:pt idx="36704">
                  <c:v>4096</c:v>
                </c:pt>
                <c:pt idx="36705">
                  <c:v>4096</c:v>
                </c:pt>
                <c:pt idx="36706">
                  <c:v>4096</c:v>
                </c:pt>
                <c:pt idx="36707">
                  <c:v>4096</c:v>
                </c:pt>
                <c:pt idx="36708">
                  <c:v>8192</c:v>
                </c:pt>
                <c:pt idx="36709">
                  <c:v>12288</c:v>
                </c:pt>
                <c:pt idx="36710">
                  <c:v>8192</c:v>
                </c:pt>
                <c:pt idx="36711">
                  <c:v>4096</c:v>
                </c:pt>
                <c:pt idx="36712">
                  <c:v>4096</c:v>
                </c:pt>
                <c:pt idx="36713">
                  <c:v>4096</c:v>
                </c:pt>
                <c:pt idx="36714">
                  <c:v>4096</c:v>
                </c:pt>
                <c:pt idx="36715">
                  <c:v>8192</c:v>
                </c:pt>
                <c:pt idx="36716">
                  <c:v>8192</c:v>
                </c:pt>
                <c:pt idx="36717">
                  <c:v>8192</c:v>
                </c:pt>
                <c:pt idx="36718">
                  <c:v>8192</c:v>
                </c:pt>
                <c:pt idx="36719">
                  <c:v>8192</c:v>
                </c:pt>
                <c:pt idx="36720">
                  <c:v>8192</c:v>
                </c:pt>
                <c:pt idx="36721">
                  <c:v>8192</c:v>
                </c:pt>
                <c:pt idx="36722">
                  <c:v>8192</c:v>
                </c:pt>
                <c:pt idx="36723">
                  <c:v>8192</c:v>
                </c:pt>
                <c:pt idx="36724">
                  <c:v>8192</c:v>
                </c:pt>
                <c:pt idx="36725">
                  <c:v>8192</c:v>
                </c:pt>
                <c:pt idx="36726">
                  <c:v>8192</c:v>
                </c:pt>
                <c:pt idx="36727">
                  <c:v>4096</c:v>
                </c:pt>
                <c:pt idx="36728">
                  <c:v>4096</c:v>
                </c:pt>
                <c:pt idx="36729">
                  <c:v>12288</c:v>
                </c:pt>
                <c:pt idx="36730">
                  <c:v>12288</c:v>
                </c:pt>
                <c:pt idx="36731">
                  <c:v>12288</c:v>
                </c:pt>
                <c:pt idx="36732">
                  <c:v>12288</c:v>
                </c:pt>
                <c:pt idx="36733">
                  <c:v>8192</c:v>
                </c:pt>
                <c:pt idx="36734">
                  <c:v>8192</c:v>
                </c:pt>
                <c:pt idx="36735">
                  <c:v>8192</c:v>
                </c:pt>
                <c:pt idx="36736">
                  <c:v>8192</c:v>
                </c:pt>
                <c:pt idx="36737">
                  <c:v>8192</c:v>
                </c:pt>
                <c:pt idx="36738">
                  <c:v>8192</c:v>
                </c:pt>
                <c:pt idx="36739">
                  <c:v>8192</c:v>
                </c:pt>
                <c:pt idx="36740">
                  <c:v>8192</c:v>
                </c:pt>
                <c:pt idx="36741">
                  <c:v>8192</c:v>
                </c:pt>
                <c:pt idx="36742">
                  <c:v>8192</c:v>
                </c:pt>
                <c:pt idx="36743">
                  <c:v>8192</c:v>
                </c:pt>
                <c:pt idx="36744">
                  <c:v>8192</c:v>
                </c:pt>
                <c:pt idx="36745">
                  <c:v>8192</c:v>
                </c:pt>
                <c:pt idx="36746">
                  <c:v>8192</c:v>
                </c:pt>
                <c:pt idx="36747">
                  <c:v>4096</c:v>
                </c:pt>
                <c:pt idx="36748">
                  <c:v>4096</c:v>
                </c:pt>
                <c:pt idx="36749">
                  <c:v>4096</c:v>
                </c:pt>
                <c:pt idx="36750">
                  <c:v>4096</c:v>
                </c:pt>
                <c:pt idx="36751">
                  <c:v>8192</c:v>
                </c:pt>
                <c:pt idx="36752">
                  <c:v>8192</c:v>
                </c:pt>
                <c:pt idx="36753">
                  <c:v>8192</c:v>
                </c:pt>
                <c:pt idx="36754">
                  <c:v>8192</c:v>
                </c:pt>
                <c:pt idx="36755">
                  <c:v>8192</c:v>
                </c:pt>
                <c:pt idx="36756">
                  <c:v>8192</c:v>
                </c:pt>
                <c:pt idx="36757">
                  <c:v>8192</c:v>
                </c:pt>
                <c:pt idx="36758">
                  <c:v>8192</c:v>
                </c:pt>
                <c:pt idx="36759">
                  <c:v>8192</c:v>
                </c:pt>
                <c:pt idx="36760">
                  <c:v>12288</c:v>
                </c:pt>
                <c:pt idx="36761">
                  <c:v>4096</c:v>
                </c:pt>
                <c:pt idx="36762">
                  <c:v>8192</c:v>
                </c:pt>
                <c:pt idx="36763">
                  <c:v>8192</c:v>
                </c:pt>
                <c:pt idx="36764">
                  <c:v>8192</c:v>
                </c:pt>
                <c:pt idx="36765">
                  <c:v>8192</c:v>
                </c:pt>
                <c:pt idx="36766">
                  <c:v>8192</c:v>
                </c:pt>
                <c:pt idx="36767">
                  <c:v>8192</c:v>
                </c:pt>
                <c:pt idx="36768">
                  <c:v>8192</c:v>
                </c:pt>
                <c:pt idx="36769">
                  <c:v>4096</c:v>
                </c:pt>
                <c:pt idx="36770">
                  <c:v>4096</c:v>
                </c:pt>
                <c:pt idx="36771">
                  <c:v>4096</c:v>
                </c:pt>
                <c:pt idx="36772">
                  <c:v>4096</c:v>
                </c:pt>
                <c:pt idx="36773">
                  <c:v>8192</c:v>
                </c:pt>
                <c:pt idx="36774">
                  <c:v>8192</c:v>
                </c:pt>
                <c:pt idx="36775">
                  <c:v>8192</c:v>
                </c:pt>
                <c:pt idx="36776">
                  <c:v>8192</c:v>
                </c:pt>
                <c:pt idx="36777">
                  <c:v>8192</c:v>
                </c:pt>
                <c:pt idx="36778">
                  <c:v>8192</c:v>
                </c:pt>
                <c:pt idx="36779">
                  <c:v>8192</c:v>
                </c:pt>
                <c:pt idx="36780">
                  <c:v>8192</c:v>
                </c:pt>
                <c:pt idx="36781">
                  <c:v>8192</c:v>
                </c:pt>
                <c:pt idx="36782">
                  <c:v>8192</c:v>
                </c:pt>
                <c:pt idx="36783">
                  <c:v>8192</c:v>
                </c:pt>
                <c:pt idx="36784">
                  <c:v>8192</c:v>
                </c:pt>
                <c:pt idx="36785">
                  <c:v>4096</c:v>
                </c:pt>
                <c:pt idx="36786">
                  <c:v>4096</c:v>
                </c:pt>
                <c:pt idx="36787">
                  <c:v>4096</c:v>
                </c:pt>
                <c:pt idx="36788">
                  <c:v>4096</c:v>
                </c:pt>
                <c:pt idx="36789">
                  <c:v>8192</c:v>
                </c:pt>
                <c:pt idx="36790">
                  <c:v>8192</c:v>
                </c:pt>
                <c:pt idx="36791">
                  <c:v>8192</c:v>
                </c:pt>
                <c:pt idx="36792">
                  <c:v>8192</c:v>
                </c:pt>
                <c:pt idx="36793">
                  <c:v>8192</c:v>
                </c:pt>
                <c:pt idx="36794">
                  <c:v>8192</c:v>
                </c:pt>
                <c:pt idx="36795">
                  <c:v>8192</c:v>
                </c:pt>
                <c:pt idx="36796">
                  <c:v>8192</c:v>
                </c:pt>
                <c:pt idx="36797">
                  <c:v>4096</c:v>
                </c:pt>
                <c:pt idx="36798">
                  <c:v>8192</c:v>
                </c:pt>
                <c:pt idx="36799">
                  <c:v>8192</c:v>
                </c:pt>
                <c:pt idx="36800">
                  <c:v>8192</c:v>
                </c:pt>
                <c:pt idx="36801">
                  <c:v>8192</c:v>
                </c:pt>
                <c:pt idx="36802">
                  <c:v>4096</c:v>
                </c:pt>
                <c:pt idx="36803">
                  <c:v>4096</c:v>
                </c:pt>
                <c:pt idx="36804">
                  <c:v>8192</c:v>
                </c:pt>
                <c:pt idx="36805">
                  <c:v>8192</c:v>
                </c:pt>
                <c:pt idx="36806">
                  <c:v>4096</c:v>
                </c:pt>
                <c:pt idx="36807">
                  <c:v>8192</c:v>
                </c:pt>
                <c:pt idx="36808">
                  <c:v>8192</c:v>
                </c:pt>
                <c:pt idx="36809">
                  <c:v>4096</c:v>
                </c:pt>
                <c:pt idx="36810">
                  <c:v>8192</c:v>
                </c:pt>
                <c:pt idx="36811">
                  <c:v>8192</c:v>
                </c:pt>
                <c:pt idx="36812">
                  <c:v>8192</c:v>
                </c:pt>
                <c:pt idx="36813">
                  <c:v>8192</c:v>
                </c:pt>
                <c:pt idx="36814">
                  <c:v>8192</c:v>
                </c:pt>
                <c:pt idx="36815">
                  <c:v>8192</c:v>
                </c:pt>
                <c:pt idx="36816">
                  <c:v>8192</c:v>
                </c:pt>
                <c:pt idx="36817">
                  <c:v>8192</c:v>
                </c:pt>
                <c:pt idx="36818">
                  <c:v>8192</c:v>
                </c:pt>
                <c:pt idx="36819">
                  <c:v>8192</c:v>
                </c:pt>
                <c:pt idx="36820">
                  <c:v>8192</c:v>
                </c:pt>
                <c:pt idx="36821">
                  <c:v>8192</c:v>
                </c:pt>
                <c:pt idx="36822">
                  <c:v>4096</c:v>
                </c:pt>
                <c:pt idx="36823">
                  <c:v>8192</c:v>
                </c:pt>
                <c:pt idx="36824">
                  <c:v>8192</c:v>
                </c:pt>
                <c:pt idx="36825">
                  <c:v>8192</c:v>
                </c:pt>
                <c:pt idx="36826">
                  <c:v>8192</c:v>
                </c:pt>
                <c:pt idx="36827">
                  <c:v>8192</c:v>
                </c:pt>
                <c:pt idx="36828">
                  <c:v>8192</c:v>
                </c:pt>
                <c:pt idx="36829">
                  <c:v>8192</c:v>
                </c:pt>
                <c:pt idx="36830">
                  <c:v>8192</c:v>
                </c:pt>
                <c:pt idx="36831">
                  <c:v>8192</c:v>
                </c:pt>
                <c:pt idx="36832">
                  <c:v>8192</c:v>
                </c:pt>
                <c:pt idx="36833">
                  <c:v>8192</c:v>
                </c:pt>
                <c:pt idx="36834">
                  <c:v>4096</c:v>
                </c:pt>
                <c:pt idx="36835">
                  <c:v>8192</c:v>
                </c:pt>
                <c:pt idx="36836">
                  <c:v>8192</c:v>
                </c:pt>
                <c:pt idx="36837">
                  <c:v>8192</c:v>
                </c:pt>
                <c:pt idx="36838">
                  <c:v>8192</c:v>
                </c:pt>
                <c:pt idx="36839">
                  <c:v>8192</c:v>
                </c:pt>
                <c:pt idx="36840">
                  <c:v>8192</c:v>
                </c:pt>
                <c:pt idx="36841">
                  <c:v>8192</c:v>
                </c:pt>
                <c:pt idx="36842">
                  <c:v>8192</c:v>
                </c:pt>
                <c:pt idx="36843">
                  <c:v>8192</c:v>
                </c:pt>
                <c:pt idx="36844">
                  <c:v>8192</c:v>
                </c:pt>
                <c:pt idx="36845">
                  <c:v>8192</c:v>
                </c:pt>
                <c:pt idx="36846">
                  <c:v>8192</c:v>
                </c:pt>
                <c:pt idx="36847">
                  <c:v>12288</c:v>
                </c:pt>
                <c:pt idx="36848">
                  <c:v>12288</c:v>
                </c:pt>
                <c:pt idx="36849">
                  <c:v>4096</c:v>
                </c:pt>
                <c:pt idx="36850">
                  <c:v>4096</c:v>
                </c:pt>
                <c:pt idx="36851">
                  <c:v>12288</c:v>
                </c:pt>
                <c:pt idx="36852">
                  <c:v>12288</c:v>
                </c:pt>
                <c:pt idx="36853">
                  <c:v>12288</c:v>
                </c:pt>
                <c:pt idx="36854">
                  <c:v>12288</c:v>
                </c:pt>
                <c:pt idx="36855">
                  <c:v>8192</c:v>
                </c:pt>
                <c:pt idx="36856">
                  <c:v>8192</c:v>
                </c:pt>
                <c:pt idx="36857">
                  <c:v>32768</c:v>
                </c:pt>
                <c:pt idx="36858">
                  <c:v>8192</c:v>
                </c:pt>
                <c:pt idx="36859">
                  <c:v>32768</c:v>
                </c:pt>
                <c:pt idx="36860">
                  <c:v>12288</c:v>
                </c:pt>
                <c:pt idx="36861">
                  <c:v>12288</c:v>
                </c:pt>
                <c:pt idx="36862">
                  <c:v>8192</c:v>
                </c:pt>
                <c:pt idx="36863">
                  <c:v>8192</c:v>
                </c:pt>
                <c:pt idx="36864">
                  <c:v>4096</c:v>
                </c:pt>
                <c:pt idx="36865">
                  <c:v>12288</c:v>
                </c:pt>
                <c:pt idx="36866">
                  <c:v>8192</c:v>
                </c:pt>
                <c:pt idx="36867">
                  <c:v>32768</c:v>
                </c:pt>
                <c:pt idx="36868">
                  <c:v>12288</c:v>
                </c:pt>
                <c:pt idx="36869">
                  <c:v>8192</c:v>
                </c:pt>
                <c:pt idx="36870">
                  <c:v>4096</c:v>
                </c:pt>
                <c:pt idx="36871">
                  <c:v>12288</c:v>
                </c:pt>
                <c:pt idx="36872">
                  <c:v>8192</c:v>
                </c:pt>
                <c:pt idx="36873">
                  <c:v>32768</c:v>
                </c:pt>
                <c:pt idx="36874">
                  <c:v>12288</c:v>
                </c:pt>
                <c:pt idx="36875">
                  <c:v>8192</c:v>
                </c:pt>
                <c:pt idx="36876">
                  <c:v>8192</c:v>
                </c:pt>
                <c:pt idx="36877">
                  <c:v>12288</c:v>
                </c:pt>
                <c:pt idx="36878">
                  <c:v>12288</c:v>
                </c:pt>
                <c:pt idx="36879">
                  <c:v>12288</c:v>
                </c:pt>
                <c:pt idx="36880">
                  <c:v>12288</c:v>
                </c:pt>
                <c:pt idx="36881">
                  <c:v>8192</c:v>
                </c:pt>
                <c:pt idx="36882">
                  <c:v>8192</c:v>
                </c:pt>
                <c:pt idx="36883">
                  <c:v>12288</c:v>
                </c:pt>
                <c:pt idx="36884">
                  <c:v>12288</c:v>
                </c:pt>
                <c:pt idx="36885">
                  <c:v>8192</c:v>
                </c:pt>
                <c:pt idx="36886">
                  <c:v>12288</c:v>
                </c:pt>
                <c:pt idx="36887">
                  <c:v>8192</c:v>
                </c:pt>
                <c:pt idx="36888">
                  <c:v>12288</c:v>
                </c:pt>
                <c:pt idx="36889">
                  <c:v>8192</c:v>
                </c:pt>
                <c:pt idx="36890">
                  <c:v>8192</c:v>
                </c:pt>
                <c:pt idx="36891">
                  <c:v>8192</c:v>
                </c:pt>
                <c:pt idx="36892">
                  <c:v>12288</c:v>
                </c:pt>
                <c:pt idx="36893">
                  <c:v>4096</c:v>
                </c:pt>
                <c:pt idx="36894">
                  <c:v>8192</c:v>
                </c:pt>
                <c:pt idx="36895">
                  <c:v>8192</c:v>
                </c:pt>
                <c:pt idx="36896">
                  <c:v>8192</c:v>
                </c:pt>
                <c:pt idx="36897">
                  <c:v>8192</c:v>
                </c:pt>
                <c:pt idx="36898">
                  <c:v>8192</c:v>
                </c:pt>
                <c:pt idx="36899">
                  <c:v>8192</c:v>
                </c:pt>
                <c:pt idx="36900">
                  <c:v>8192</c:v>
                </c:pt>
                <c:pt idx="36901">
                  <c:v>8192</c:v>
                </c:pt>
                <c:pt idx="36902">
                  <c:v>12288</c:v>
                </c:pt>
                <c:pt idx="36903">
                  <c:v>12288</c:v>
                </c:pt>
                <c:pt idx="36904">
                  <c:v>8192</c:v>
                </c:pt>
                <c:pt idx="36905">
                  <c:v>8192</c:v>
                </c:pt>
                <c:pt idx="36906">
                  <c:v>8192</c:v>
                </c:pt>
                <c:pt idx="36907">
                  <c:v>8192</c:v>
                </c:pt>
                <c:pt idx="36908">
                  <c:v>12288</c:v>
                </c:pt>
                <c:pt idx="36909">
                  <c:v>8192</c:v>
                </c:pt>
                <c:pt idx="36910">
                  <c:v>8192</c:v>
                </c:pt>
                <c:pt idx="36911">
                  <c:v>8192</c:v>
                </c:pt>
                <c:pt idx="36912">
                  <c:v>8192</c:v>
                </c:pt>
                <c:pt idx="36913">
                  <c:v>8192</c:v>
                </c:pt>
                <c:pt idx="36914">
                  <c:v>8192</c:v>
                </c:pt>
                <c:pt idx="36915">
                  <c:v>8192</c:v>
                </c:pt>
                <c:pt idx="36916">
                  <c:v>8192</c:v>
                </c:pt>
                <c:pt idx="36917">
                  <c:v>8192</c:v>
                </c:pt>
                <c:pt idx="36918">
                  <c:v>8192</c:v>
                </c:pt>
                <c:pt idx="36919">
                  <c:v>8192</c:v>
                </c:pt>
                <c:pt idx="36920">
                  <c:v>8192</c:v>
                </c:pt>
                <c:pt idx="36921">
                  <c:v>8192</c:v>
                </c:pt>
                <c:pt idx="36922">
                  <c:v>8192</c:v>
                </c:pt>
                <c:pt idx="36923">
                  <c:v>8192</c:v>
                </c:pt>
                <c:pt idx="36924">
                  <c:v>8192</c:v>
                </c:pt>
                <c:pt idx="36925">
                  <c:v>8192</c:v>
                </c:pt>
                <c:pt idx="36926">
                  <c:v>8192</c:v>
                </c:pt>
                <c:pt idx="36927">
                  <c:v>8192</c:v>
                </c:pt>
                <c:pt idx="36928">
                  <c:v>8192</c:v>
                </c:pt>
                <c:pt idx="36929">
                  <c:v>8192</c:v>
                </c:pt>
                <c:pt idx="36930">
                  <c:v>8192</c:v>
                </c:pt>
                <c:pt idx="36931">
                  <c:v>32768</c:v>
                </c:pt>
                <c:pt idx="36932">
                  <c:v>8192</c:v>
                </c:pt>
                <c:pt idx="36933">
                  <c:v>12288</c:v>
                </c:pt>
                <c:pt idx="36934">
                  <c:v>8192</c:v>
                </c:pt>
                <c:pt idx="36935">
                  <c:v>8192</c:v>
                </c:pt>
                <c:pt idx="36936">
                  <c:v>8192</c:v>
                </c:pt>
                <c:pt idx="36937">
                  <c:v>8192</c:v>
                </c:pt>
                <c:pt idx="36938">
                  <c:v>8192</c:v>
                </c:pt>
                <c:pt idx="36939">
                  <c:v>8192</c:v>
                </c:pt>
                <c:pt idx="36940">
                  <c:v>8192</c:v>
                </c:pt>
                <c:pt idx="36941">
                  <c:v>8192</c:v>
                </c:pt>
                <c:pt idx="36942">
                  <c:v>8192</c:v>
                </c:pt>
                <c:pt idx="36943">
                  <c:v>4096</c:v>
                </c:pt>
                <c:pt idx="36944">
                  <c:v>4096</c:v>
                </c:pt>
                <c:pt idx="36945">
                  <c:v>4096</c:v>
                </c:pt>
                <c:pt idx="36946">
                  <c:v>4096</c:v>
                </c:pt>
                <c:pt idx="36947">
                  <c:v>8192</c:v>
                </c:pt>
                <c:pt idx="36948">
                  <c:v>8192</c:v>
                </c:pt>
                <c:pt idx="36949">
                  <c:v>8192</c:v>
                </c:pt>
                <c:pt idx="36950">
                  <c:v>8192</c:v>
                </c:pt>
                <c:pt idx="36951">
                  <c:v>8192</c:v>
                </c:pt>
                <c:pt idx="36952">
                  <c:v>8192</c:v>
                </c:pt>
                <c:pt idx="36953">
                  <c:v>8192</c:v>
                </c:pt>
                <c:pt idx="36954">
                  <c:v>8192</c:v>
                </c:pt>
                <c:pt idx="36955">
                  <c:v>8192</c:v>
                </c:pt>
                <c:pt idx="36956">
                  <c:v>8192</c:v>
                </c:pt>
                <c:pt idx="36957">
                  <c:v>8192</c:v>
                </c:pt>
                <c:pt idx="36958">
                  <c:v>8192</c:v>
                </c:pt>
                <c:pt idx="36959">
                  <c:v>8192</c:v>
                </c:pt>
                <c:pt idx="36960">
                  <c:v>8192</c:v>
                </c:pt>
                <c:pt idx="36961">
                  <c:v>12288</c:v>
                </c:pt>
                <c:pt idx="36962">
                  <c:v>12288</c:v>
                </c:pt>
                <c:pt idx="36963">
                  <c:v>12288</c:v>
                </c:pt>
                <c:pt idx="36964">
                  <c:v>12288</c:v>
                </c:pt>
                <c:pt idx="36965">
                  <c:v>12288</c:v>
                </c:pt>
                <c:pt idx="36966">
                  <c:v>12288</c:v>
                </c:pt>
                <c:pt idx="36967">
                  <c:v>12288</c:v>
                </c:pt>
                <c:pt idx="36968">
                  <c:v>12288</c:v>
                </c:pt>
                <c:pt idx="36969">
                  <c:v>8192</c:v>
                </c:pt>
                <c:pt idx="36970">
                  <c:v>4096</c:v>
                </c:pt>
                <c:pt idx="36971">
                  <c:v>4096</c:v>
                </c:pt>
                <c:pt idx="36972">
                  <c:v>4096</c:v>
                </c:pt>
                <c:pt idx="36973">
                  <c:v>4096</c:v>
                </c:pt>
                <c:pt idx="36974">
                  <c:v>8192</c:v>
                </c:pt>
                <c:pt idx="36975">
                  <c:v>8192</c:v>
                </c:pt>
                <c:pt idx="36976">
                  <c:v>8192</c:v>
                </c:pt>
                <c:pt idx="36977">
                  <c:v>8192</c:v>
                </c:pt>
                <c:pt idx="36978">
                  <c:v>8192</c:v>
                </c:pt>
                <c:pt idx="36979">
                  <c:v>8192</c:v>
                </c:pt>
                <c:pt idx="36980">
                  <c:v>8192</c:v>
                </c:pt>
                <c:pt idx="36981">
                  <c:v>8192</c:v>
                </c:pt>
                <c:pt idx="36982">
                  <c:v>8192</c:v>
                </c:pt>
                <c:pt idx="36983">
                  <c:v>8192</c:v>
                </c:pt>
                <c:pt idx="36984">
                  <c:v>8192</c:v>
                </c:pt>
                <c:pt idx="36985">
                  <c:v>4096</c:v>
                </c:pt>
                <c:pt idx="36986">
                  <c:v>4096</c:v>
                </c:pt>
                <c:pt idx="36987">
                  <c:v>8192</c:v>
                </c:pt>
                <c:pt idx="36988">
                  <c:v>8192</c:v>
                </c:pt>
                <c:pt idx="36989">
                  <c:v>8192</c:v>
                </c:pt>
                <c:pt idx="36990">
                  <c:v>8192</c:v>
                </c:pt>
                <c:pt idx="36991">
                  <c:v>8192</c:v>
                </c:pt>
                <c:pt idx="36992">
                  <c:v>8192</c:v>
                </c:pt>
                <c:pt idx="36993">
                  <c:v>8192</c:v>
                </c:pt>
                <c:pt idx="36994">
                  <c:v>8192</c:v>
                </c:pt>
                <c:pt idx="36995">
                  <c:v>8192</c:v>
                </c:pt>
                <c:pt idx="36996">
                  <c:v>8192</c:v>
                </c:pt>
                <c:pt idx="36997">
                  <c:v>8192</c:v>
                </c:pt>
                <c:pt idx="36998">
                  <c:v>8192</c:v>
                </c:pt>
                <c:pt idx="36999">
                  <c:v>8192</c:v>
                </c:pt>
                <c:pt idx="37000">
                  <c:v>12288</c:v>
                </c:pt>
                <c:pt idx="37001">
                  <c:v>8192</c:v>
                </c:pt>
                <c:pt idx="37002">
                  <c:v>8192</c:v>
                </c:pt>
                <c:pt idx="37003">
                  <c:v>8192</c:v>
                </c:pt>
                <c:pt idx="37004">
                  <c:v>8192</c:v>
                </c:pt>
                <c:pt idx="37005">
                  <c:v>8192</c:v>
                </c:pt>
                <c:pt idx="37006">
                  <c:v>8192</c:v>
                </c:pt>
                <c:pt idx="37007">
                  <c:v>8192</c:v>
                </c:pt>
                <c:pt idx="37008">
                  <c:v>8192</c:v>
                </c:pt>
                <c:pt idx="37009">
                  <c:v>8192</c:v>
                </c:pt>
                <c:pt idx="37010">
                  <c:v>4096</c:v>
                </c:pt>
                <c:pt idx="37011">
                  <c:v>4096</c:v>
                </c:pt>
                <c:pt idx="37012">
                  <c:v>4096</c:v>
                </c:pt>
                <c:pt idx="37013">
                  <c:v>4096</c:v>
                </c:pt>
                <c:pt idx="37014">
                  <c:v>8192</c:v>
                </c:pt>
                <c:pt idx="37015">
                  <c:v>8192</c:v>
                </c:pt>
                <c:pt idx="37016">
                  <c:v>8192</c:v>
                </c:pt>
                <c:pt idx="37017">
                  <c:v>8192</c:v>
                </c:pt>
                <c:pt idx="37018">
                  <c:v>12288</c:v>
                </c:pt>
                <c:pt idx="37019">
                  <c:v>8192</c:v>
                </c:pt>
                <c:pt idx="37020">
                  <c:v>8192</c:v>
                </c:pt>
                <c:pt idx="37021">
                  <c:v>8192</c:v>
                </c:pt>
                <c:pt idx="37022">
                  <c:v>8192</c:v>
                </c:pt>
                <c:pt idx="37023">
                  <c:v>8192</c:v>
                </c:pt>
                <c:pt idx="37024">
                  <c:v>8192</c:v>
                </c:pt>
                <c:pt idx="37025">
                  <c:v>8192</c:v>
                </c:pt>
                <c:pt idx="37026">
                  <c:v>8192</c:v>
                </c:pt>
                <c:pt idx="37027">
                  <c:v>8192</c:v>
                </c:pt>
                <c:pt idx="37028">
                  <c:v>8192</c:v>
                </c:pt>
                <c:pt idx="37029">
                  <c:v>8192</c:v>
                </c:pt>
                <c:pt idx="37030">
                  <c:v>8192</c:v>
                </c:pt>
                <c:pt idx="37031">
                  <c:v>4096</c:v>
                </c:pt>
                <c:pt idx="37032">
                  <c:v>8192</c:v>
                </c:pt>
                <c:pt idx="37033">
                  <c:v>8192</c:v>
                </c:pt>
                <c:pt idx="37034">
                  <c:v>8192</c:v>
                </c:pt>
                <c:pt idx="37035">
                  <c:v>8192</c:v>
                </c:pt>
                <c:pt idx="37036">
                  <c:v>8192</c:v>
                </c:pt>
                <c:pt idx="37037">
                  <c:v>8192</c:v>
                </c:pt>
                <c:pt idx="37038">
                  <c:v>8192</c:v>
                </c:pt>
                <c:pt idx="37039">
                  <c:v>8192</c:v>
                </c:pt>
                <c:pt idx="37040">
                  <c:v>8192</c:v>
                </c:pt>
                <c:pt idx="37041">
                  <c:v>8192</c:v>
                </c:pt>
                <c:pt idx="37042">
                  <c:v>8192</c:v>
                </c:pt>
                <c:pt idx="37043">
                  <c:v>8192</c:v>
                </c:pt>
                <c:pt idx="37044">
                  <c:v>8192</c:v>
                </c:pt>
                <c:pt idx="37045">
                  <c:v>12288</c:v>
                </c:pt>
                <c:pt idx="37046">
                  <c:v>12288</c:v>
                </c:pt>
                <c:pt idx="37047">
                  <c:v>12288</c:v>
                </c:pt>
                <c:pt idx="37048">
                  <c:v>12288</c:v>
                </c:pt>
                <c:pt idx="37049">
                  <c:v>4096</c:v>
                </c:pt>
                <c:pt idx="37050">
                  <c:v>4096</c:v>
                </c:pt>
                <c:pt idx="37051">
                  <c:v>4096</c:v>
                </c:pt>
                <c:pt idx="37052">
                  <c:v>4096</c:v>
                </c:pt>
                <c:pt idx="37053">
                  <c:v>8192</c:v>
                </c:pt>
                <c:pt idx="37054">
                  <c:v>4096</c:v>
                </c:pt>
                <c:pt idx="37055">
                  <c:v>4096</c:v>
                </c:pt>
                <c:pt idx="37056">
                  <c:v>4096</c:v>
                </c:pt>
                <c:pt idx="37057">
                  <c:v>4096</c:v>
                </c:pt>
                <c:pt idx="37058">
                  <c:v>8192</c:v>
                </c:pt>
                <c:pt idx="37059">
                  <c:v>8192</c:v>
                </c:pt>
                <c:pt idx="37060">
                  <c:v>12288</c:v>
                </c:pt>
                <c:pt idx="37061">
                  <c:v>12288</c:v>
                </c:pt>
                <c:pt idx="37062">
                  <c:v>8192</c:v>
                </c:pt>
                <c:pt idx="37063">
                  <c:v>8192</c:v>
                </c:pt>
                <c:pt idx="37064">
                  <c:v>12288</c:v>
                </c:pt>
                <c:pt idx="37065">
                  <c:v>4096</c:v>
                </c:pt>
                <c:pt idx="37066">
                  <c:v>4096</c:v>
                </c:pt>
                <c:pt idx="37067">
                  <c:v>12288</c:v>
                </c:pt>
                <c:pt idx="37068">
                  <c:v>4096</c:v>
                </c:pt>
                <c:pt idx="37069">
                  <c:v>4096</c:v>
                </c:pt>
                <c:pt idx="37070">
                  <c:v>4096</c:v>
                </c:pt>
                <c:pt idx="37071">
                  <c:v>4096</c:v>
                </c:pt>
                <c:pt idx="37072">
                  <c:v>12288</c:v>
                </c:pt>
                <c:pt idx="37073">
                  <c:v>4096</c:v>
                </c:pt>
                <c:pt idx="37074">
                  <c:v>4096</c:v>
                </c:pt>
                <c:pt idx="37075">
                  <c:v>8192</c:v>
                </c:pt>
                <c:pt idx="37076">
                  <c:v>4096</c:v>
                </c:pt>
                <c:pt idx="37077">
                  <c:v>4096</c:v>
                </c:pt>
                <c:pt idx="37078">
                  <c:v>4096</c:v>
                </c:pt>
                <c:pt idx="37079">
                  <c:v>4096</c:v>
                </c:pt>
                <c:pt idx="37080">
                  <c:v>4096</c:v>
                </c:pt>
                <c:pt idx="37081">
                  <c:v>4096</c:v>
                </c:pt>
                <c:pt idx="37082">
                  <c:v>4096</c:v>
                </c:pt>
                <c:pt idx="37083">
                  <c:v>4096</c:v>
                </c:pt>
                <c:pt idx="37084">
                  <c:v>4096</c:v>
                </c:pt>
                <c:pt idx="37085">
                  <c:v>12288</c:v>
                </c:pt>
                <c:pt idx="37086">
                  <c:v>12288</c:v>
                </c:pt>
                <c:pt idx="37087">
                  <c:v>12288</c:v>
                </c:pt>
                <c:pt idx="37088">
                  <c:v>12288</c:v>
                </c:pt>
                <c:pt idx="37089">
                  <c:v>8192</c:v>
                </c:pt>
                <c:pt idx="37090">
                  <c:v>8192</c:v>
                </c:pt>
                <c:pt idx="37091">
                  <c:v>8192</c:v>
                </c:pt>
                <c:pt idx="37092">
                  <c:v>8192</c:v>
                </c:pt>
                <c:pt idx="37093">
                  <c:v>4096</c:v>
                </c:pt>
                <c:pt idx="37094">
                  <c:v>8192</c:v>
                </c:pt>
                <c:pt idx="37095">
                  <c:v>8192</c:v>
                </c:pt>
                <c:pt idx="37096">
                  <c:v>8192</c:v>
                </c:pt>
                <c:pt idx="37097">
                  <c:v>8192</c:v>
                </c:pt>
                <c:pt idx="37098">
                  <c:v>4096</c:v>
                </c:pt>
                <c:pt idx="37099">
                  <c:v>4096</c:v>
                </c:pt>
                <c:pt idx="37100">
                  <c:v>4096</c:v>
                </c:pt>
                <c:pt idx="37101">
                  <c:v>4096</c:v>
                </c:pt>
                <c:pt idx="37102">
                  <c:v>8192</c:v>
                </c:pt>
                <c:pt idx="37103">
                  <c:v>8192</c:v>
                </c:pt>
                <c:pt idx="37104">
                  <c:v>8192</c:v>
                </c:pt>
                <c:pt idx="37105">
                  <c:v>8192</c:v>
                </c:pt>
                <c:pt idx="37106">
                  <c:v>8192</c:v>
                </c:pt>
                <c:pt idx="37107">
                  <c:v>12288</c:v>
                </c:pt>
                <c:pt idx="37108">
                  <c:v>8192</c:v>
                </c:pt>
                <c:pt idx="37109">
                  <c:v>12288</c:v>
                </c:pt>
                <c:pt idx="37110">
                  <c:v>8192</c:v>
                </c:pt>
                <c:pt idx="37111">
                  <c:v>8192</c:v>
                </c:pt>
                <c:pt idx="37112">
                  <c:v>8192</c:v>
                </c:pt>
                <c:pt idx="37113">
                  <c:v>8192</c:v>
                </c:pt>
                <c:pt idx="37114">
                  <c:v>8192</c:v>
                </c:pt>
                <c:pt idx="37115">
                  <c:v>4096</c:v>
                </c:pt>
                <c:pt idx="37116">
                  <c:v>4096</c:v>
                </c:pt>
                <c:pt idx="37117">
                  <c:v>4096</c:v>
                </c:pt>
                <c:pt idx="37118">
                  <c:v>4096</c:v>
                </c:pt>
                <c:pt idx="37119">
                  <c:v>8192</c:v>
                </c:pt>
                <c:pt idx="37120">
                  <c:v>8192</c:v>
                </c:pt>
                <c:pt idx="37121">
                  <c:v>8192</c:v>
                </c:pt>
                <c:pt idx="37122">
                  <c:v>8192</c:v>
                </c:pt>
                <c:pt idx="37123">
                  <c:v>8192</c:v>
                </c:pt>
                <c:pt idx="37124">
                  <c:v>8192</c:v>
                </c:pt>
                <c:pt idx="37125">
                  <c:v>12288</c:v>
                </c:pt>
                <c:pt idx="37126">
                  <c:v>4096</c:v>
                </c:pt>
                <c:pt idx="37127">
                  <c:v>12288</c:v>
                </c:pt>
                <c:pt idx="37128">
                  <c:v>4096</c:v>
                </c:pt>
                <c:pt idx="37129">
                  <c:v>4096</c:v>
                </c:pt>
                <c:pt idx="37130">
                  <c:v>4096</c:v>
                </c:pt>
                <c:pt idx="37131">
                  <c:v>4096</c:v>
                </c:pt>
                <c:pt idx="37132">
                  <c:v>4096</c:v>
                </c:pt>
                <c:pt idx="37133">
                  <c:v>12288</c:v>
                </c:pt>
                <c:pt idx="37134">
                  <c:v>4096</c:v>
                </c:pt>
                <c:pt idx="37135">
                  <c:v>4096</c:v>
                </c:pt>
                <c:pt idx="37136">
                  <c:v>12288</c:v>
                </c:pt>
                <c:pt idx="37137">
                  <c:v>4096</c:v>
                </c:pt>
                <c:pt idx="37138">
                  <c:v>8192</c:v>
                </c:pt>
                <c:pt idx="37139">
                  <c:v>8192</c:v>
                </c:pt>
                <c:pt idx="37140">
                  <c:v>8192</c:v>
                </c:pt>
                <c:pt idx="37141">
                  <c:v>8192</c:v>
                </c:pt>
                <c:pt idx="37142">
                  <c:v>8192</c:v>
                </c:pt>
                <c:pt idx="37143">
                  <c:v>8192</c:v>
                </c:pt>
                <c:pt idx="37144">
                  <c:v>8192</c:v>
                </c:pt>
                <c:pt idx="37145">
                  <c:v>8192</c:v>
                </c:pt>
                <c:pt idx="37146">
                  <c:v>8192</c:v>
                </c:pt>
                <c:pt idx="37147">
                  <c:v>8192</c:v>
                </c:pt>
                <c:pt idx="37148">
                  <c:v>8192</c:v>
                </c:pt>
                <c:pt idx="37149">
                  <c:v>8192</c:v>
                </c:pt>
                <c:pt idx="37150">
                  <c:v>8192</c:v>
                </c:pt>
                <c:pt idx="37151">
                  <c:v>8192</c:v>
                </c:pt>
                <c:pt idx="37152">
                  <c:v>8192</c:v>
                </c:pt>
                <c:pt idx="37153">
                  <c:v>8192</c:v>
                </c:pt>
                <c:pt idx="37154">
                  <c:v>8192</c:v>
                </c:pt>
                <c:pt idx="37155">
                  <c:v>4096</c:v>
                </c:pt>
                <c:pt idx="37156">
                  <c:v>8192</c:v>
                </c:pt>
                <c:pt idx="37157">
                  <c:v>8192</c:v>
                </c:pt>
                <c:pt idx="37158">
                  <c:v>4096</c:v>
                </c:pt>
                <c:pt idx="37159">
                  <c:v>4096</c:v>
                </c:pt>
                <c:pt idx="37160">
                  <c:v>8192</c:v>
                </c:pt>
                <c:pt idx="37161">
                  <c:v>4096</c:v>
                </c:pt>
                <c:pt idx="37162">
                  <c:v>8192</c:v>
                </c:pt>
                <c:pt idx="37163">
                  <c:v>4096</c:v>
                </c:pt>
                <c:pt idx="37164">
                  <c:v>4096</c:v>
                </c:pt>
                <c:pt idx="37165">
                  <c:v>4096</c:v>
                </c:pt>
                <c:pt idx="37166">
                  <c:v>4096</c:v>
                </c:pt>
                <c:pt idx="37167">
                  <c:v>12288</c:v>
                </c:pt>
                <c:pt idx="37168">
                  <c:v>4096</c:v>
                </c:pt>
                <c:pt idx="37169">
                  <c:v>4096</c:v>
                </c:pt>
                <c:pt idx="37170">
                  <c:v>4096</c:v>
                </c:pt>
                <c:pt idx="37171">
                  <c:v>4096</c:v>
                </c:pt>
                <c:pt idx="37172">
                  <c:v>4096</c:v>
                </c:pt>
                <c:pt idx="37173">
                  <c:v>4096</c:v>
                </c:pt>
                <c:pt idx="37174">
                  <c:v>8192</c:v>
                </c:pt>
                <c:pt idx="37175">
                  <c:v>8192</c:v>
                </c:pt>
                <c:pt idx="37176">
                  <c:v>8192</c:v>
                </c:pt>
                <c:pt idx="37177">
                  <c:v>8192</c:v>
                </c:pt>
                <c:pt idx="37178">
                  <c:v>8192</c:v>
                </c:pt>
                <c:pt idx="37179">
                  <c:v>8192</c:v>
                </c:pt>
                <c:pt idx="37180">
                  <c:v>8192</c:v>
                </c:pt>
                <c:pt idx="37181">
                  <c:v>8192</c:v>
                </c:pt>
                <c:pt idx="37182">
                  <c:v>8192</c:v>
                </c:pt>
                <c:pt idx="37183">
                  <c:v>8192</c:v>
                </c:pt>
                <c:pt idx="37184">
                  <c:v>8192</c:v>
                </c:pt>
                <c:pt idx="37185">
                  <c:v>4096</c:v>
                </c:pt>
                <c:pt idx="37186">
                  <c:v>8192</c:v>
                </c:pt>
                <c:pt idx="37187">
                  <c:v>4096</c:v>
                </c:pt>
                <c:pt idx="37188">
                  <c:v>4096</c:v>
                </c:pt>
                <c:pt idx="37189">
                  <c:v>4096</c:v>
                </c:pt>
                <c:pt idx="37190">
                  <c:v>4096</c:v>
                </c:pt>
                <c:pt idx="37191">
                  <c:v>8192</c:v>
                </c:pt>
                <c:pt idx="37192">
                  <c:v>8192</c:v>
                </c:pt>
                <c:pt idx="37193">
                  <c:v>8192</c:v>
                </c:pt>
                <c:pt idx="37194">
                  <c:v>4096</c:v>
                </c:pt>
                <c:pt idx="37195">
                  <c:v>8192</c:v>
                </c:pt>
                <c:pt idx="37196">
                  <c:v>8192</c:v>
                </c:pt>
                <c:pt idx="37197">
                  <c:v>4096</c:v>
                </c:pt>
                <c:pt idx="37198">
                  <c:v>8192</c:v>
                </c:pt>
                <c:pt idx="37199">
                  <c:v>8192</c:v>
                </c:pt>
                <c:pt idx="37200">
                  <c:v>8192</c:v>
                </c:pt>
                <c:pt idx="37201">
                  <c:v>8192</c:v>
                </c:pt>
                <c:pt idx="37202">
                  <c:v>8192</c:v>
                </c:pt>
                <c:pt idx="37203">
                  <c:v>4096</c:v>
                </c:pt>
                <c:pt idx="37204">
                  <c:v>4096</c:v>
                </c:pt>
                <c:pt idx="37205">
                  <c:v>4096</c:v>
                </c:pt>
                <c:pt idx="37206">
                  <c:v>4096</c:v>
                </c:pt>
                <c:pt idx="37207">
                  <c:v>4096</c:v>
                </c:pt>
                <c:pt idx="37208">
                  <c:v>8192</c:v>
                </c:pt>
                <c:pt idx="37209">
                  <c:v>8192</c:v>
                </c:pt>
                <c:pt idx="37210">
                  <c:v>4096</c:v>
                </c:pt>
                <c:pt idx="37211">
                  <c:v>4096</c:v>
                </c:pt>
                <c:pt idx="37212">
                  <c:v>4096</c:v>
                </c:pt>
                <c:pt idx="37213">
                  <c:v>4096</c:v>
                </c:pt>
                <c:pt idx="37214">
                  <c:v>4096</c:v>
                </c:pt>
                <c:pt idx="37215">
                  <c:v>4096</c:v>
                </c:pt>
                <c:pt idx="37216">
                  <c:v>4096</c:v>
                </c:pt>
                <c:pt idx="37217">
                  <c:v>4096</c:v>
                </c:pt>
                <c:pt idx="37218">
                  <c:v>8192</c:v>
                </c:pt>
                <c:pt idx="37219">
                  <c:v>8192</c:v>
                </c:pt>
                <c:pt idx="37220">
                  <c:v>8192</c:v>
                </c:pt>
                <c:pt idx="37221">
                  <c:v>8192</c:v>
                </c:pt>
                <c:pt idx="37222">
                  <c:v>8192</c:v>
                </c:pt>
                <c:pt idx="37223">
                  <c:v>4096</c:v>
                </c:pt>
                <c:pt idx="37224">
                  <c:v>4096</c:v>
                </c:pt>
                <c:pt idx="37225">
                  <c:v>4096</c:v>
                </c:pt>
                <c:pt idx="37226">
                  <c:v>4096</c:v>
                </c:pt>
                <c:pt idx="37227">
                  <c:v>4096</c:v>
                </c:pt>
                <c:pt idx="37228">
                  <c:v>4096</c:v>
                </c:pt>
                <c:pt idx="37229">
                  <c:v>8192</c:v>
                </c:pt>
                <c:pt idx="37230">
                  <c:v>12288</c:v>
                </c:pt>
                <c:pt idx="37231">
                  <c:v>12288</c:v>
                </c:pt>
                <c:pt idx="37232">
                  <c:v>4096</c:v>
                </c:pt>
                <c:pt idx="37233">
                  <c:v>12288</c:v>
                </c:pt>
                <c:pt idx="37234">
                  <c:v>4096</c:v>
                </c:pt>
                <c:pt idx="37235">
                  <c:v>12288</c:v>
                </c:pt>
                <c:pt idx="37236">
                  <c:v>8192</c:v>
                </c:pt>
                <c:pt idx="37237">
                  <c:v>4096</c:v>
                </c:pt>
                <c:pt idx="37238">
                  <c:v>8192</c:v>
                </c:pt>
                <c:pt idx="37239">
                  <c:v>4096</c:v>
                </c:pt>
                <c:pt idx="37240">
                  <c:v>8192</c:v>
                </c:pt>
                <c:pt idx="37241">
                  <c:v>8192</c:v>
                </c:pt>
                <c:pt idx="37242">
                  <c:v>4096</c:v>
                </c:pt>
                <c:pt idx="37243">
                  <c:v>12288</c:v>
                </c:pt>
                <c:pt idx="37244">
                  <c:v>12288</c:v>
                </c:pt>
                <c:pt idx="37245">
                  <c:v>12288</c:v>
                </c:pt>
                <c:pt idx="37246">
                  <c:v>12288</c:v>
                </c:pt>
                <c:pt idx="37247">
                  <c:v>8192</c:v>
                </c:pt>
                <c:pt idx="37248">
                  <c:v>8192</c:v>
                </c:pt>
                <c:pt idx="37249">
                  <c:v>8192</c:v>
                </c:pt>
                <c:pt idx="37250">
                  <c:v>8192</c:v>
                </c:pt>
                <c:pt idx="37251">
                  <c:v>8192</c:v>
                </c:pt>
                <c:pt idx="37252">
                  <c:v>8192</c:v>
                </c:pt>
                <c:pt idx="37253">
                  <c:v>8192</c:v>
                </c:pt>
                <c:pt idx="37254">
                  <c:v>4096</c:v>
                </c:pt>
                <c:pt idx="37255">
                  <c:v>8192</c:v>
                </c:pt>
                <c:pt idx="37256">
                  <c:v>8192</c:v>
                </c:pt>
                <c:pt idx="37257">
                  <c:v>8192</c:v>
                </c:pt>
                <c:pt idx="37258">
                  <c:v>8192</c:v>
                </c:pt>
                <c:pt idx="37259">
                  <c:v>12288</c:v>
                </c:pt>
                <c:pt idx="37260">
                  <c:v>8192</c:v>
                </c:pt>
                <c:pt idx="37261">
                  <c:v>12288</c:v>
                </c:pt>
                <c:pt idx="37262">
                  <c:v>4096</c:v>
                </c:pt>
                <c:pt idx="37263">
                  <c:v>8192</c:v>
                </c:pt>
                <c:pt idx="37264">
                  <c:v>8192</c:v>
                </c:pt>
                <c:pt idx="37265">
                  <c:v>8192</c:v>
                </c:pt>
                <c:pt idx="37266">
                  <c:v>8192</c:v>
                </c:pt>
                <c:pt idx="37267">
                  <c:v>8192</c:v>
                </c:pt>
                <c:pt idx="37268">
                  <c:v>8192</c:v>
                </c:pt>
                <c:pt idx="37269">
                  <c:v>8192</c:v>
                </c:pt>
                <c:pt idx="37270">
                  <c:v>4096</c:v>
                </c:pt>
                <c:pt idx="37271">
                  <c:v>8192</c:v>
                </c:pt>
                <c:pt idx="37272">
                  <c:v>4096</c:v>
                </c:pt>
                <c:pt idx="37273">
                  <c:v>8192</c:v>
                </c:pt>
                <c:pt idx="37274">
                  <c:v>4096</c:v>
                </c:pt>
                <c:pt idx="37275">
                  <c:v>4096</c:v>
                </c:pt>
                <c:pt idx="37276">
                  <c:v>8192</c:v>
                </c:pt>
                <c:pt idx="37277">
                  <c:v>8192</c:v>
                </c:pt>
                <c:pt idx="37278">
                  <c:v>8192</c:v>
                </c:pt>
                <c:pt idx="37279">
                  <c:v>8192</c:v>
                </c:pt>
                <c:pt idx="37280">
                  <c:v>4096</c:v>
                </c:pt>
                <c:pt idx="37281">
                  <c:v>4096</c:v>
                </c:pt>
                <c:pt idx="37282">
                  <c:v>4096</c:v>
                </c:pt>
                <c:pt idx="37283">
                  <c:v>4096</c:v>
                </c:pt>
                <c:pt idx="37284">
                  <c:v>8192</c:v>
                </c:pt>
                <c:pt idx="37285">
                  <c:v>8192</c:v>
                </c:pt>
                <c:pt idx="37286">
                  <c:v>8192</c:v>
                </c:pt>
                <c:pt idx="37287">
                  <c:v>8192</c:v>
                </c:pt>
                <c:pt idx="37288">
                  <c:v>8192</c:v>
                </c:pt>
                <c:pt idx="37289">
                  <c:v>8192</c:v>
                </c:pt>
                <c:pt idx="37290">
                  <c:v>8192</c:v>
                </c:pt>
                <c:pt idx="37291">
                  <c:v>8192</c:v>
                </c:pt>
                <c:pt idx="37292">
                  <c:v>8192</c:v>
                </c:pt>
                <c:pt idx="37293">
                  <c:v>8192</c:v>
                </c:pt>
                <c:pt idx="37294">
                  <c:v>4096</c:v>
                </c:pt>
                <c:pt idx="37295">
                  <c:v>8192</c:v>
                </c:pt>
                <c:pt idx="37296">
                  <c:v>4096</c:v>
                </c:pt>
                <c:pt idx="37297">
                  <c:v>4096</c:v>
                </c:pt>
                <c:pt idx="37298">
                  <c:v>4096</c:v>
                </c:pt>
                <c:pt idx="37299">
                  <c:v>4096</c:v>
                </c:pt>
                <c:pt idx="37300">
                  <c:v>4096</c:v>
                </c:pt>
                <c:pt idx="37301">
                  <c:v>4096</c:v>
                </c:pt>
                <c:pt idx="37302">
                  <c:v>4096</c:v>
                </c:pt>
                <c:pt idx="37303">
                  <c:v>4096</c:v>
                </c:pt>
                <c:pt idx="37304">
                  <c:v>8192</c:v>
                </c:pt>
                <c:pt idx="37305">
                  <c:v>8192</c:v>
                </c:pt>
                <c:pt idx="37306">
                  <c:v>8192</c:v>
                </c:pt>
                <c:pt idx="37307">
                  <c:v>8192</c:v>
                </c:pt>
                <c:pt idx="37308">
                  <c:v>8192</c:v>
                </c:pt>
                <c:pt idx="37309">
                  <c:v>8192</c:v>
                </c:pt>
                <c:pt idx="37310">
                  <c:v>8192</c:v>
                </c:pt>
                <c:pt idx="37311">
                  <c:v>8192</c:v>
                </c:pt>
                <c:pt idx="37312">
                  <c:v>4096</c:v>
                </c:pt>
                <c:pt idx="37313">
                  <c:v>4096</c:v>
                </c:pt>
                <c:pt idx="37314">
                  <c:v>8192</c:v>
                </c:pt>
                <c:pt idx="37315">
                  <c:v>8192</c:v>
                </c:pt>
                <c:pt idx="37316">
                  <c:v>8192</c:v>
                </c:pt>
                <c:pt idx="37317">
                  <c:v>8192</c:v>
                </c:pt>
                <c:pt idx="37318">
                  <c:v>8192</c:v>
                </c:pt>
                <c:pt idx="37319">
                  <c:v>4096</c:v>
                </c:pt>
                <c:pt idx="37320">
                  <c:v>8192</c:v>
                </c:pt>
                <c:pt idx="37321">
                  <c:v>4096</c:v>
                </c:pt>
                <c:pt idx="37322">
                  <c:v>4096</c:v>
                </c:pt>
                <c:pt idx="37323">
                  <c:v>4096</c:v>
                </c:pt>
                <c:pt idx="37324">
                  <c:v>8192</c:v>
                </c:pt>
                <c:pt idx="37325">
                  <c:v>4096</c:v>
                </c:pt>
                <c:pt idx="37326">
                  <c:v>8192</c:v>
                </c:pt>
                <c:pt idx="37327">
                  <c:v>8192</c:v>
                </c:pt>
                <c:pt idx="37328">
                  <c:v>8192</c:v>
                </c:pt>
                <c:pt idx="37329">
                  <c:v>8192</c:v>
                </c:pt>
                <c:pt idx="37330">
                  <c:v>8192</c:v>
                </c:pt>
                <c:pt idx="37331">
                  <c:v>8192</c:v>
                </c:pt>
                <c:pt idx="37332">
                  <c:v>8192</c:v>
                </c:pt>
                <c:pt idx="37333">
                  <c:v>8192</c:v>
                </c:pt>
                <c:pt idx="37334">
                  <c:v>4096</c:v>
                </c:pt>
                <c:pt idx="37335">
                  <c:v>8192</c:v>
                </c:pt>
                <c:pt idx="37336">
                  <c:v>8192</c:v>
                </c:pt>
                <c:pt idx="37337">
                  <c:v>8192</c:v>
                </c:pt>
                <c:pt idx="37338">
                  <c:v>8192</c:v>
                </c:pt>
                <c:pt idx="37339">
                  <c:v>8192</c:v>
                </c:pt>
                <c:pt idx="37340">
                  <c:v>8192</c:v>
                </c:pt>
                <c:pt idx="37341">
                  <c:v>8192</c:v>
                </c:pt>
                <c:pt idx="37342">
                  <c:v>8192</c:v>
                </c:pt>
                <c:pt idx="37343">
                  <c:v>8192</c:v>
                </c:pt>
                <c:pt idx="37344">
                  <c:v>8192</c:v>
                </c:pt>
                <c:pt idx="37345">
                  <c:v>4096</c:v>
                </c:pt>
                <c:pt idx="37346">
                  <c:v>4096</c:v>
                </c:pt>
                <c:pt idx="37347">
                  <c:v>4096</c:v>
                </c:pt>
                <c:pt idx="37348">
                  <c:v>4096</c:v>
                </c:pt>
                <c:pt idx="37349">
                  <c:v>4096</c:v>
                </c:pt>
                <c:pt idx="37350">
                  <c:v>4096</c:v>
                </c:pt>
                <c:pt idx="37351">
                  <c:v>4096</c:v>
                </c:pt>
                <c:pt idx="37352">
                  <c:v>4096</c:v>
                </c:pt>
                <c:pt idx="37353">
                  <c:v>4096</c:v>
                </c:pt>
                <c:pt idx="37354">
                  <c:v>4096</c:v>
                </c:pt>
                <c:pt idx="37355">
                  <c:v>4096</c:v>
                </c:pt>
                <c:pt idx="37356">
                  <c:v>4096</c:v>
                </c:pt>
                <c:pt idx="37357">
                  <c:v>8192</c:v>
                </c:pt>
                <c:pt idx="37358">
                  <c:v>8192</c:v>
                </c:pt>
                <c:pt idx="37359">
                  <c:v>8192</c:v>
                </c:pt>
                <c:pt idx="37360">
                  <c:v>8192</c:v>
                </c:pt>
                <c:pt idx="37361">
                  <c:v>4096</c:v>
                </c:pt>
                <c:pt idx="37362">
                  <c:v>4096</c:v>
                </c:pt>
                <c:pt idx="37363">
                  <c:v>4096</c:v>
                </c:pt>
                <c:pt idx="37364">
                  <c:v>4096</c:v>
                </c:pt>
                <c:pt idx="37365">
                  <c:v>8192</c:v>
                </c:pt>
                <c:pt idx="37366">
                  <c:v>8192</c:v>
                </c:pt>
                <c:pt idx="37367">
                  <c:v>8192</c:v>
                </c:pt>
                <c:pt idx="37368">
                  <c:v>8192</c:v>
                </c:pt>
                <c:pt idx="37369">
                  <c:v>8192</c:v>
                </c:pt>
                <c:pt idx="37370">
                  <c:v>4096</c:v>
                </c:pt>
                <c:pt idx="37371">
                  <c:v>8192</c:v>
                </c:pt>
                <c:pt idx="37372">
                  <c:v>4096</c:v>
                </c:pt>
                <c:pt idx="37373">
                  <c:v>12288</c:v>
                </c:pt>
                <c:pt idx="37374">
                  <c:v>12288</c:v>
                </c:pt>
                <c:pt idx="37375">
                  <c:v>12288</c:v>
                </c:pt>
                <c:pt idx="37376">
                  <c:v>12288</c:v>
                </c:pt>
                <c:pt idx="37377">
                  <c:v>8192</c:v>
                </c:pt>
                <c:pt idx="37378">
                  <c:v>4096</c:v>
                </c:pt>
                <c:pt idx="37379">
                  <c:v>8192</c:v>
                </c:pt>
                <c:pt idx="37380">
                  <c:v>8192</c:v>
                </c:pt>
                <c:pt idx="37381">
                  <c:v>8192</c:v>
                </c:pt>
                <c:pt idx="37382">
                  <c:v>8192</c:v>
                </c:pt>
                <c:pt idx="37383">
                  <c:v>4096</c:v>
                </c:pt>
                <c:pt idx="37384">
                  <c:v>4096</c:v>
                </c:pt>
                <c:pt idx="37385">
                  <c:v>4096</c:v>
                </c:pt>
                <c:pt idx="37386">
                  <c:v>4096</c:v>
                </c:pt>
                <c:pt idx="37387">
                  <c:v>4096</c:v>
                </c:pt>
                <c:pt idx="37388">
                  <c:v>12288</c:v>
                </c:pt>
                <c:pt idx="37389">
                  <c:v>12288</c:v>
                </c:pt>
                <c:pt idx="37390">
                  <c:v>12288</c:v>
                </c:pt>
                <c:pt idx="37391">
                  <c:v>8192</c:v>
                </c:pt>
                <c:pt idx="37392">
                  <c:v>8192</c:v>
                </c:pt>
                <c:pt idx="37393">
                  <c:v>12288</c:v>
                </c:pt>
                <c:pt idx="37394">
                  <c:v>8192</c:v>
                </c:pt>
                <c:pt idx="37395">
                  <c:v>8192</c:v>
                </c:pt>
                <c:pt idx="37396">
                  <c:v>8192</c:v>
                </c:pt>
                <c:pt idx="37397">
                  <c:v>8192</c:v>
                </c:pt>
                <c:pt idx="37398">
                  <c:v>8192</c:v>
                </c:pt>
                <c:pt idx="37399">
                  <c:v>8192</c:v>
                </c:pt>
                <c:pt idx="37400">
                  <c:v>8192</c:v>
                </c:pt>
                <c:pt idx="37401">
                  <c:v>8192</c:v>
                </c:pt>
                <c:pt idx="37402">
                  <c:v>8192</c:v>
                </c:pt>
                <c:pt idx="37403">
                  <c:v>8192</c:v>
                </c:pt>
                <c:pt idx="37404">
                  <c:v>8192</c:v>
                </c:pt>
                <c:pt idx="37405">
                  <c:v>8192</c:v>
                </c:pt>
                <c:pt idx="37406">
                  <c:v>8192</c:v>
                </c:pt>
                <c:pt idx="37407">
                  <c:v>8192</c:v>
                </c:pt>
                <c:pt idx="37408">
                  <c:v>8192</c:v>
                </c:pt>
                <c:pt idx="37409">
                  <c:v>8192</c:v>
                </c:pt>
                <c:pt idx="37410">
                  <c:v>8192</c:v>
                </c:pt>
                <c:pt idx="37411">
                  <c:v>8192</c:v>
                </c:pt>
                <c:pt idx="37412">
                  <c:v>8192</c:v>
                </c:pt>
                <c:pt idx="37413">
                  <c:v>12288</c:v>
                </c:pt>
                <c:pt idx="37414">
                  <c:v>4096</c:v>
                </c:pt>
                <c:pt idx="37415">
                  <c:v>8192</c:v>
                </c:pt>
                <c:pt idx="37416">
                  <c:v>8192</c:v>
                </c:pt>
                <c:pt idx="37417">
                  <c:v>8192</c:v>
                </c:pt>
                <c:pt idx="37418">
                  <c:v>8192</c:v>
                </c:pt>
                <c:pt idx="37419">
                  <c:v>8192</c:v>
                </c:pt>
                <c:pt idx="37420">
                  <c:v>8192</c:v>
                </c:pt>
                <c:pt idx="37421">
                  <c:v>8192</c:v>
                </c:pt>
                <c:pt idx="37422">
                  <c:v>8192</c:v>
                </c:pt>
                <c:pt idx="37423">
                  <c:v>8192</c:v>
                </c:pt>
                <c:pt idx="37424">
                  <c:v>8192</c:v>
                </c:pt>
                <c:pt idx="37425">
                  <c:v>12288</c:v>
                </c:pt>
                <c:pt idx="37426">
                  <c:v>8192</c:v>
                </c:pt>
                <c:pt idx="37427">
                  <c:v>8192</c:v>
                </c:pt>
                <c:pt idx="37428">
                  <c:v>8192</c:v>
                </c:pt>
                <c:pt idx="37429">
                  <c:v>8192</c:v>
                </c:pt>
                <c:pt idx="37430">
                  <c:v>8192</c:v>
                </c:pt>
                <c:pt idx="37431">
                  <c:v>8192</c:v>
                </c:pt>
                <c:pt idx="37432">
                  <c:v>8192</c:v>
                </c:pt>
                <c:pt idx="37433">
                  <c:v>8192</c:v>
                </c:pt>
                <c:pt idx="37434">
                  <c:v>8192</c:v>
                </c:pt>
                <c:pt idx="37435">
                  <c:v>8192</c:v>
                </c:pt>
                <c:pt idx="37436">
                  <c:v>8192</c:v>
                </c:pt>
                <c:pt idx="37437">
                  <c:v>8192</c:v>
                </c:pt>
                <c:pt idx="37438">
                  <c:v>8192</c:v>
                </c:pt>
                <c:pt idx="37439">
                  <c:v>8192</c:v>
                </c:pt>
                <c:pt idx="37440">
                  <c:v>8192</c:v>
                </c:pt>
                <c:pt idx="37441">
                  <c:v>8192</c:v>
                </c:pt>
                <c:pt idx="37442">
                  <c:v>8192</c:v>
                </c:pt>
                <c:pt idx="37443">
                  <c:v>8192</c:v>
                </c:pt>
                <c:pt idx="37444">
                  <c:v>8192</c:v>
                </c:pt>
                <c:pt idx="37445">
                  <c:v>8192</c:v>
                </c:pt>
                <c:pt idx="37446">
                  <c:v>12288</c:v>
                </c:pt>
                <c:pt idx="37447">
                  <c:v>12288</c:v>
                </c:pt>
                <c:pt idx="37448">
                  <c:v>12288</c:v>
                </c:pt>
                <c:pt idx="37449">
                  <c:v>12288</c:v>
                </c:pt>
                <c:pt idx="37450">
                  <c:v>12288</c:v>
                </c:pt>
                <c:pt idx="37451">
                  <c:v>12288</c:v>
                </c:pt>
                <c:pt idx="37452">
                  <c:v>12288</c:v>
                </c:pt>
                <c:pt idx="37453">
                  <c:v>12288</c:v>
                </c:pt>
                <c:pt idx="37454">
                  <c:v>4096</c:v>
                </c:pt>
                <c:pt idx="37455">
                  <c:v>4096</c:v>
                </c:pt>
                <c:pt idx="37456">
                  <c:v>4096</c:v>
                </c:pt>
                <c:pt idx="37457">
                  <c:v>4096</c:v>
                </c:pt>
                <c:pt idx="37458">
                  <c:v>16384</c:v>
                </c:pt>
                <c:pt idx="37459">
                  <c:v>16384</c:v>
                </c:pt>
                <c:pt idx="37460">
                  <c:v>16384</c:v>
                </c:pt>
                <c:pt idx="37461">
                  <c:v>16384</c:v>
                </c:pt>
                <c:pt idx="37462">
                  <c:v>8192</c:v>
                </c:pt>
                <c:pt idx="37463">
                  <c:v>12288</c:v>
                </c:pt>
                <c:pt idx="37464">
                  <c:v>8192</c:v>
                </c:pt>
                <c:pt idx="37465">
                  <c:v>12288</c:v>
                </c:pt>
                <c:pt idx="37466">
                  <c:v>8192</c:v>
                </c:pt>
                <c:pt idx="37467">
                  <c:v>8192</c:v>
                </c:pt>
                <c:pt idx="37468">
                  <c:v>12288</c:v>
                </c:pt>
                <c:pt idx="37469">
                  <c:v>8192</c:v>
                </c:pt>
                <c:pt idx="37470">
                  <c:v>12288</c:v>
                </c:pt>
                <c:pt idx="37471">
                  <c:v>8192</c:v>
                </c:pt>
                <c:pt idx="37472">
                  <c:v>8192</c:v>
                </c:pt>
                <c:pt idx="37473">
                  <c:v>8192</c:v>
                </c:pt>
                <c:pt idx="37474">
                  <c:v>8192</c:v>
                </c:pt>
                <c:pt idx="37475">
                  <c:v>12288</c:v>
                </c:pt>
                <c:pt idx="37476">
                  <c:v>4096</c:v>
                </c:pt>
                <c:pt idx="37477">
                  <c:v>4096</c:v>
                </c:pt>
                <c:pt idx="37478">
                  <c:v>8192</c:v>
                </c:pt>
                <c:pt idx="37479">
                  <c:v>4096</c:v>
                </c:pt>
                <c:pt idx="37480">
                  <c:v>8192</c:v>
                </c:pt>
                <c:pt idx="37481">
                  <c:v>4096</c:v>
                </c:pt>
                <c:pt idx="37482">
                  <c:v>8192</c:v>
                </c:pt>
                <c:pt idx="37483">
                  <c:v>8192</c:v>
                </c:pt>
                <c:pt idx="37484">
                  <c:v>12288</c:v>
                </c:pt>
                <c:pt idx="37485">
                  <c:v>12288</c:v>
                </c:pt>
                <c:pt idx="37486">
                  <c:v>12288</c:v>
                </c:pt>
                <c:pt idx="37487">
                  <c:v>12288</c:v>
                </c:pt>
                <c:pt idx="37488">
                  <c:v>4096</c:v>
                </c:pt>
                <c:pt idx="37489">
                  <c:v>12288</c:v>
                </c:pt>
                <c:pt idx="37490">
                  <c:v>12288</c:v>
                </c:pt>
                <c:pt idx="37491">
                  <c:v>16384</c:v>
                </c:pt>
                <c:pt idx="37492">
                  <c:v>12288</c:v>
                </c:pt>
                <c:pt idx="37493">
                  <c:v>12288</c:v>
                </c:pt>
                <c:pt idx="37494">
                  <c:v>12288</c:v>
                </c:pt>
                <c:pt idx="37495">
                  <c:v>8192</c:v>
                </c:pt>
                <c:pt idx="37496">
                  <c:v>8192</c:v>
                </c:pt>
                <c:pt idx="37497">
                  <c:v>8192</c:v>
                </c:pt>
                <c:pt idx="37498">
                  <c:v>8192</c:v>
                </c:pt>
                <c:pt idx="37499">
                  <c:v>4096</c:v>
                </c:pt>
                <c:pt idx="37500">
                  <c:v>12288</c:v>
                </c:pt>
                <c:pt idx="37501">
                  <c:v>8192</c:v>
                </c:pt>
                <c:pt idx="37502">
                  <c:v>8192</c:v>
                </c:pt>
                <c:pt idx="37503">
                  <c:v>8192</c:v>
                </c:pt>
                <c:pt idx="37504">
                  <c:v>8192</c:v>
                </c:pt>
                <c:pt idx="37505">
                  <c:v>8192</c:v>
                </c:pt>
                <c:pt idx="37506">
                  <c:v>12288</c:v>
                </c:pt>
                <c:pt idx="37507">
                  <c:v>12288</c:v>
                </c:pt>
                <c:pt idx="37508">
                  <c:v>12288</c:v>
                </c:pt>
                <c:pt idx="37509">
                  <c:v>12288</c:v>
                </c:pt>
                <c:pt idx="37510">
                  <c:v>12288</c:v>
                </c:pt>
                <c:pt idx="37511">
                  <c:v>12288</c:v>
                </c:pt>
                <c:pt idx="37512">
                  <c:v>4096</c:v>
                </c:pt>
                <c:pt idx="37513">
                  <c:v>4096</c:v>
                </c:pt>
                <c:pt idx="37514">
                  <c:v>4096</c:v>
                </c:pt>
                <c:pt idx="37515">
                  <c:v>4096</c:v>
                </c:pt>
                <c:pt idx="37516">
                  <c:v>8192</c:v>
                </c:pt>
                <c:pt idx="37517">
                  <c:v>8192</c:v>
                </c:pt>
                <c:pt idx="37518">
                  <c:v>8192</c:v>
                </c:pt>
                <c:pt idx="37519">
                  <c:v>8192</c:v>
                </c:pt>
                <c:pt idx="37520">
                  <c:v>8192</c:v>
                </c:pt>
                <c:pt idx="37521">
                  <c:v>8192</c:v>
                </c:pt>
                <c:pt idx="37522">
                  <c:v>8192</c:v>
                </c:pt>
                <c:pt idx="37523">
                  <c:v>8192</c:v>
                </c:pt>
                <c:pt idx="37524">
                  <c:v>8192</c:v>
                </c:pt>
                <c:pt idx="37525">
                  <c:v>8192</c:v>
                </c:pt>
                <c:pt idx="37526">
                  <c:v>8192</c:v>
                </c:pt>
                <c:pt idx="37527">
                  <c:v>8192</c:v>
                </c:pt>
                <c:pt idx="37528">
                  <c:v>8192</c:v>
                </c:pt>
                <c:pt idx="37529">
                  <c:v>4096</c:v>
                </c:pt>
                <c:pt idx="37530">
                  <c:v>4096</c:v>
                </c:pt>
                <c:pt idx="37531">
                  <c:v>4096</c:v>
                </c:pt>
                <c:pt idx="37532">
                  <c:v>4096</c:v>
                </c:pt>
                <c:pt idx="37533">
                  <c:v>8192</c:v>
                </c:pt>
                <c:pt idx="37534">
                  <c:v>8192</c:v>
                </c:pt>
                <c:pt idx="37535">
                  <c:v>4096</c:v>
                </c:pt>
                <c:pt idx="37536">
                  <c:v>4096</c:v>
                </c:pt>
                <c:pt idx="37537">
                  <c:v>8192</c:v>
                </c:pt>
                <c:pt idx="37538">
                  <c:v>12288</c:v>
                </c:pt>
                <c:pt idx="37539">
                  <c:v>4096</c:v>
                </c:pt>
                <c:pt idx="37540">
                  <c:v>4096</c:v>
                </c:pt>
                <c:pt idx="37541">
                  <c:v>12288</c:v>
                </c:pt>
                <c:pt idx="37542">
                  <c:v>12288</c:v>
                </c:pt>
                <c:pt idx="37543">
                  <c:v>12288</c:v>
                </c:pt>
                <c:pt idx="37544">
                  <c:v>8192</c:v>
                </c:pt>
                <c:pt idx="37545">
                  <c:v>8192</c:v>
                </c:pt>
                <c:pt idx="37546">
                  <c:v>8192</c:v>
                </c:pt>
                <c:pt idx="37547">
                  <c:v>8192</c:v>
                </c:pt>
                <c:pt idx="37548">
                  <c:v>12288</c:v>
                </c:pt>
                <c:pt idx="37549">
                  <c:v>4096</c:v>
                </c:pt>
                <c:pt idx="37550">
                  <c:v>4096</c:v>
                </c:pt>
                <c:pt idx="37551">
                  <c:v>8192</c:v>
                </c:pt>
                <c:pt idx="37552">
                  <c:v>8192</c:v>
                </c:pt>
                <c:pt idx="37553">
                  <c:v>12288</c:v>
                </c:pt>
                <c:pt idx="37554">
                  <c:v>8192</c:v>
                </c:pt>
                <c:pt idx="37555">
                  <c:v>4096</c:v>
                </c:pt>
                <c:pt idx="37556">
                  <c:v>8192</c:v>
                </c:pt>
                <c:pt idx="37557">
                  <c:v>8192</c:v>
                </c:pt>
                <c:pt idx="37558">
                  <c:v>8192</c:v>
                </c:pt>
                <c:pt idx="37559">
                  <c:v>8192</c:v>
                </c:pt>
                <c:pt idx="37560">
                  <c:v>8192</c:v>
                </c:pt>
                <c:pt idx="37561">
                  <c:v>8192</c:v>
                </c:pt>
                <c:pt idx="37562">
                  <c:v>8192</c:v>
                </c:pt>
                <c:pt idx="37563">
                  <c:v>8192</c:v>
                </c:pt>
                <c:pt idx="37564">
                  <c:v>8192</c:v>
                </c:pt>
                <c:pt idx="37565">
                  <c:v>8192</c:v>
                </c:pt>
                <c:pt idx="37566">
                  <c:v>8192</c:v>
                </c:pt>
                <c:pt idx="37567">
                  <c:v>8192</c:v>
                </c:pt>
                <c:pt idx="37568">
                  <c:v>8192</c:v>
                </c:pt>
                <c:pt idx="37569">
                  <c:v>4096</c:v>
                </c:pt>
                <c:pt idx="37570">
                  <c:v>4096</c:v>
                </c:pt>
                <c:pt idx="37571">
                  <c:v>8192</c:v>
                </c:pt>
                <c:pt idx="37572">
                  <c:v>8192</c:v>
                </c:pt>
                <c:pt idx="37573">
                  <c:v>4096</c:v>
                </c:pt>
                <c:pt idx="37574">
                  <c:v>8192</c:v>
                </c:pt>
                <c:pt idx="37575">
                  <c:v>4096</c:v>
                </c:pt>
                <c:pt idx="37576">
                  <c:v>8192</c:v>
                </c:pt>
                <c:pt idx="37577">
                  <c:v>8192</c:v>
                </c:pt>
                <c:pt idx="37578">
                  <c:v>12288</c:v>
                </c:pt>
                <c:pt idx="37579">
                  <c:v>12288</c:v>
                </c:pt>
                <c:pt idx="37580">
                  <c:v>12288</c:v>
                </c:pt>
                <c:pt idx="37581">
                  <c:v>12288</c:v>
                </c:pt>
                <c:pt idx="37582">
                  <c:v>4096</c:v>
                </c:pt>
                <c:pt idx="37583">
                  <c:v>8192</c:v>
                </c:pt>
                <c:pt idx="37584">
                  <c:v>4096</c:v>
                </c:pt>
                <c:pt idx="37585">
                  <c:v>8192</c:v>
                </c:pt>
                <c:pt idx="37586">
                  <c:v>4096</c:v>
                </c:pt>
                <c:pt idx="37587">
                  <c:v>4096</c:v>
                </c:pt>
                <c:pt idx="37588">
                  <c:v>8192</c:v>
                </c:pt>
                <c:pt idx="37589">
                  <c:v>8192</c:v>
                </c:pt>
                <c:pt idx="37590">
                  <c:v>12288</c:v>
                </c:pt>
                <c:pt idx="37591">
                  <c:v>4096</c:v>
                </c:pt>
                <c:pt idx="37592">
                  <c:v>4096</c:v>
                </c:pt>
                <c:pt idx="37593">
                  <c:v>12288</c:v>
                </c:pt>
                <c:pt idx="37594">
                  <c:v>20480</c:v>
                </c:pt>
                <c:pt idx="37595">
                  <c:v>12288</c:v>
                </c:pt>
                <c:pt idx="37596">
                  <c:v>20480</c:v>
                </c:pt>
                <c:pt idx="37597">
                  <c:v>12288</c:v>
                </c:pt>
                <c:pt idx="37598">
                  <c:v>4096</c:v>
                </c:pt>
                <c:pt idx="37599">
                  <c:v>4096</c:v>
                </c:pt>
                <c:pt idx="37600">
                  <c:v>4096</c:v>
                </c:pt>
                <c:pt idx="37601">
                  <c:v>20480</c:v>
                </c:pt>
                <c:pt idx="37602">
                  <c:v>4096</c:v>
                </c:pt>
                <c:pt idx="37603">
                  <c:v>4096</c:v>
                </c:pt>
                <c:pt idx="37604">
                  <c:v>4096</c:v>
                </c:pt>
                <c:pt idx="37605">
                  <c:v>20480</c:v>
                </c:pt>
                <c:pt idx="37606">
                  <c:v>8192</c:v>
                </c:pt>
                <c:pt idx="37607">
                  <c:v>8192</c:v>
                </c:pt>
                <c:pt idx="37608">
                  <c:v>8192</c:v>
                </c:pt>
                <c:pt idx="37609">
                  <c:v>8192</c:v>
                </c:pt>
                <c:pt idx="37610">
                  <c:v>8192</c:v>
                </c:pt>
                <c:pt idx="37611">
                  <c:v>8192</c:v>
                </c:pt>
                <c:pt idx="37612">
                  <c:v>8192</c:v>
                </c:pt>
                <c:pt idx="37613">
                  <c:v>8192</c:v>
                </c:pt>
                <c:pt idx="37614">
                  <c:v>8192</c:v>
                </c:pt>
                <c:pt idx="37615">
                  <c:v>8192</c:v>
                </c:pt>
                <c:pt idx="37616">
                  <c:v>4096</c:v>
                </c:pt>
                <c:pt idx="37617">
                  <c:v>8192</c:v>
                </c:pt>
                <c:pt idx="37618">
                  <c:v>8192</c:v>
                </c:pt>
                <c:pt idx="37619">
                  <c:v>8192</c:v>
                </c:pt>
                <c:pt idx="37620">
                  <c:v>8192</c:v>
                </c:pt>
                <c:pt idx="37621">
                  <c:v>8192</c:v>
                </c:pt>
                <c:pt idx="37622">
                  <c:v>4096</c:v>
                </c:pt>
                <c:pt idx="37623">
                  <c:v>4096</c:v>
                </c:pt>
                <c:pt idx="37624">
                  <c:v>4096</c:v>
                </c:pt>
                <c:pt idx="37625">
                  <c:v>4096</c:v>
                </c:pt>
                <c:pt idx="37626">
                  <c:v>4096</c:v>
                </c:pt>
                <c:pt idx="37627">
                  <c:v>8192</c:v>
                </c:pt>
                <c:pt idx="37628">
                  <c:v>4096</c:v>
                </c:pt>
                <c:pt idx="37629">
                  <c:v>4096</c:v>
                </c:pt>
                <c:pt idx="37630">
                  <c:v>12288</c:v>
                </c:pt>
                <c:pt idx="37631">
                  <c:v>4096</c:v>
                </c:pt>
                <c:pt idx="37632">
                  <c:v>4096</c:v>
                </c:pt>
                <c:pt idx="37633">
                  <c:v>4096</c:v>
                </c:pt>
                <c:pt idx="37634">
                  <c:v>4096</c:v>
                </c:pt>
                <c:pt idx="37635">
                  <c:v>4096</c:v>
                </c:pt>
                <c:pt idx="37636">
                  <c:v>4096</c:v>
                </c:pt>
                <c:pt idx="37637">
                  <c:v>8192</c:v>
                </c:pt>
                <c:pt idx="37638">
                  <c:v>8192</c:v>
                </c:pt>
                <c:pt idx="37639">
                  <c:v>8192</c:v>
                </c:pt>
                <c:pt idx="37640">
                  <c:v>8192</c:v>
                </c:pt>
                <c:pt idx="37641">
                  <c:v>8192</c:v>
                </c:pt>
                <c:pt idx="37642">
                  <c:v>8192</c:v>
                </c:pt>
                <c:pt idx="37643">
                  <c:v>12288</c:v>
                </c:pt>
                <c:pt idx="37644">
                  <c:v>12288</c:v>
                </c:pt>
                <c:pt idx="37645">
                  <c:v>12288</c:v>
                </c:pt>
                <c:pt idx="37646">
                  <c:v>12288</c:v>
                </c:pt>
                <c:pt idx="37647">
                  <c:v>12288</c:v>
                </c:pt>
                <c:pt idx="37648">
                  <c:v>20480</c:v>
                </c:pt>
                <c:pt idx="37649">
                  <c:v>4096</c:v>
                </c:pt>
                <c:pt idx="37650">
                  <c:v>8192</c:v>
                </c:pt>
                <c:pt idx="37651">
                  <c:v>4096</c:v>
                </c:pt>
                <c:pt idx="37652">
                  <c:v>4096</c:v>
                </c:pt>
                <c:pt idx="37653">
                  <c:v>8192</c:v>
                </c:pt>
                <c:pt idx="37654">
                  <c:v>8192</c:v>
                </c:pt>
                <c:pt idx="37655">
                  <c:v>8192</c:v>
                </c:pt>
                <c:pt idx="37656">
                  <c:v>8192</c:v>
                </c:pt>
                <c:pt idx="37657">
                  <c:v>8192</c:v>
                </c:pt>
                <c:pt idx="37658">
                  <c:v>8192</c:v>
                </c:pt>
                <c:pt idx="37659">
                  <c:v>8192</c:v>
                </c:pt>
                <c:pt idx="37660">
                  <c:v>8192</c:v>
                </c:pt>
                <c:pt idx="37661">
                  <c:v>8192</c:v>
                </c:pt>
                <c:pt idx="37662">
                  <c:v>4096</c:v>
                </c:pt>
                <c:pt idx="37663">
                  <c:v>12288</c:v>
                </c:pt>
                <c:pt idx="37664">
                  <c:v>8192</c:v>
                </c:pt>
                <c:pt idx="37665">
                  <c:v>4096</c:v>
                </c:pt>
                <c:pt idx="37666">
                  <c:v>8192</c:v>
                </c:pt>
                <c:pt idx="37667">
                  <c:v>4096</c:v>
                </c:pt>
                <c:pt idx="37668">
                  <c:v>8192</c:v>
                </c:pt>
                <c:pt idx="37669">
                  <c:v>4096</c:v>
                </c:pt>
                <c:pt idx="37670">
                  <c:v>8192</c:v>
                </c:pt>
                <c:pt idx="37671">
                  <c:v>4096</c:v>
                </c:pt>
                <c:pt idx="37672">
                  <c:v>4096</c:v>
                </c:pt>
                <c:pt idx="37673">
                  <c:v>8192</c:v>
                </c:pt>
                <c:pt idx="37674">
                  <c:v>8192</c:v>
                </c:pt>
                <c:pt idx="37675">
                  <c:v>8192</c:v>
                </c:pt>
                <c:pt idx="37676">
                  <c:v>8192</c:v>
                </c:pt>
                <c:pt idx="37677">
                  <c:v>8192</c:v>
                </c:pt>
                <c:pt idx="37678">
                  <c:v>8192</c:v>
                </c:pt>
                <c:pt idx="37679">
                  <c:v>8192</c:v>
                </c:pt>
                <c:pt idx="37680">
                  <c:v>8192</c:v>
                </c:pt>
                <c:pt idx="37681">
                  <c:v>8192</c:v>
                </c:pt>
                <c:pt idx="37682">
                  <c:v>8192</c:v>
                </c:pt>
                <c:pt idx="37683">
                  <c:v>8192</c:v>
                </c:pt>
                <c:pt idx="37684">
                  <c:v>8192</c:v>
                </c:pt>
                <c:pt idx="37685">
                  <c:v>8192</c:v>
                </c:pt>
                <c:pt idx="37686">
                  <c:v>8192</c:v>
                </c:pt>
                <c:pt idx="37687">
                  <c:v>4096</c:v>
                </c:pt>
                <c:pt idx="37688">
                  <c:v>8192</c:v>
                </c:pt>
                <c:pt idx="37689">
                  <c:v>8192</c:v>
                </c:pt>
                <c:pt idx="37690">
                  <c:v>8192</c:v>
                </c:pt>
                <c:pt idx="37691">
                  <c:v>8192</c:v>
                </c:pt>
                <c:pt idx="37692">
                  <c:v>8192</c:v>
                </c:pt>
                <c:pt idx="37693">
                  <c:v>8192</c:v>
                </c:pt>
                <c:pt idx="37694">
                  <c:v>8192</c:v>
                </c:pt>
                <c:pt idx="37695">
                  <c:v>8192</c:v>
                </c:pt>
                <c:pt idx="37696">
                  <c:v>8192</c:v>
                </c:pt>
                <c:pt idx="37697">
                  <c:v>8192</c:v>
                </c:pt>
                <c:pt idx="37698">
                  <c:v>8192</c:v>
                </c:pt>
                <c:pt idx="37699">
                  <c:v>8192</c:v>
                </c:pt>
                <c:pt idx="37700">
                  <c:v>4096</c:v>
                </c:pt>
                <c:pt idx="37701">
                  <c:v>4096</c:v>
                </c:pt>
                <c:pt idx="37702">
                  <c:v>4096</c:v>
                </c:pt>
                <c:pt idx="37703">
                  <c:v>8192</c:v>
                </c:pt>
                <c:pt idx="37704">
                  <c:v>4096</c:v>
                </c:pt>
                <c:pt idx="37705">
                  <c:v>8192</c:v>
                </c:pt>
                <c:pt idx="37706">
                  <c:v>8192</c:v>
                </c:pt>
                <c:pt idx="37707">
                  <c:v>8192</c:v>
                </c:pt>
                <c:pt idx="37708">
                  <c:v>12288</c:v>
                </c:pt>
                <c:pt idx="37709">
                  <c:v>12288</c:v>
                </c:pt>
                <c:pt idx="37710">
                  <c:v>12288</c:v>
                </c:pt>
                <c:pt idx="37711">
                  <c:v>12288</c:v>
                </c:pt>
                <c:pt idx="37712">
                  <c:v>8192</c:v>
                </c:pt>
                <c:pt idx="37713">
                  <c:v>8192</c:v>
                </c:pt>
                <c:pt idx="37714">
                  <c:v>8192</c:v>
                </c:pt>
                <c:pt idx="37715">
                  <c:v>8192</c:v>
                </c:pt>
                <c:pt idx="37716">
                  <c:v>8192</c:v>
                </c:pt>
                <c:pt idx="37717">
                  <c:v>8192</c:v>
                </c:pt>
                <c:pt idx="37718">
                  <c:v>8192</c:v>
                </c:pt>
                <c:pt idx="37719">
                  <c:v>8192</c:v>
                </c:pt>
                <c:pt idx="37720">
                  <c:v>8192</c:v>
                </c:pt>
                <c:pt idx="37721">
                  <c:v>8192</c:v>
                </c:pt>
                <c:pt idx="37722">
                  <c:v>4096</c:v>
                </c:pt>
                <c:pt idx="37723">
                  <c:v>4096</c:v>
                </c:pt>
                <c:pt idx="37724">
                  <c:v>4096</c:v>
                </c:pt>
                <c:pt idx="37725">
                  <c:v>4096</c:v>
                </c:pt>
                <c:pt idx="37726">
                  <c:v>12288</c:v>
                </c:pt>
                <c:pt idx="37727">
                  <c:v>12288</c:v>
                </c:pt>
                <c:pt idx="37728">
                  <c:v>12288</c:v>
                </c:pt>
                <c:pt idx="37729">
                  <c:v>12288</c:v>
                </c:pt>
                <c:pt idx="37730">
                  <c:v>4096</c:v>
                </c:pt>
                <c:pt idx="37731">
                  <c:v>4096</c:v>
                </c:pt>
                <c:pt idx="37732">
                  <c:v>4096</c:v>
                </c:pt>
                <c:pt idx="37733">
                  <c:v>4096</c:v>
                </c:pt>
                <c:pt idx="37734">
                  <c:v>4096</c:v>
                </c:pt>
                <c:pt idx="37735">
                  <c:v>8192</c:v>
                </c:pt>
                <c:pt idx="37736">
                  <c:v>8192</c:v>
                </c:pt>
                <c:pt idx="37737">
                  <c:v>8192</c:v>
                </c:pt>
                <c:pt idx="37738">
                  <c:v>8192</c:v>
                </c:pt>
                <c:pt idx="37739">
                  <c:v>8192</c:v>
                </c:pt>
                <c:pt idx="37740">
                  <c:v>12288</c:v>
                </c:pt>
                <c:pt idx="37741">
                  <c:v>8192</c:v>
                </c:pt>
                <c:pt idx="37742">
                  <c:v>8192</c:v>
                </c:pt>
                <c:pt idx="37743">
                  <c:v>8192</c:v>
                </c:pt>
                <c:pt idx="37744">
                  <c:v>8192</c:v>
                </c:pt>
                <c:pt idx="37745">
                  <c:v>4096</c:v>
                </c:pt>
                <c:pt idx="37746">
                  <c:v>8192</c:v>
                </c:pt>
                <c:pt idx="37747">
                  <c:v>8192</c:v>
                </c:pt>
                <c:pt idx="37748">
                  <c:v>8192</c:v>
                </c:pt>
                <c:pt idx="37749">
                  <c:v>8192</c:v>
                </c:pt>
                <c:pt idx="37750">
                  <c:v>8192</c:v>
                </c:pt>
                <c:pt idx="37751">
                  <c:v>8192</c:v>
                </c:pt>
                <c:pt idx="37752">
                  <c:v>8192</c:v>
                </c:pt>
                <c:pt idx="37753">
                  <c:v>8192</c:v>
                </c:pt>
                <c:pt idx="37754">
                  <c:v>8192</c:v>
                </c:pt>
                <c:pt idx="37755">
                  <c:v>8192</c:v>
                </c:pt>
                <c:pt idx="37756">
                  <c:v>4096</c:v>
                </c:pt>
                <c:pt idx="37757">
                  <c:v>12288</c:v>
                </c:pt>
                <c:pt idx="37758">
                  <c:v>8192</c:v>
                </c:pt>
                <c:pt idx="37759">
                  <c:v>8192</c:v>
                </c:pt>
                <c:pt idx="37760">
                  <c:v>8192</c:v>
                </c:pt>
                <c:pt idx="37761">
                  <c:v>8192</c:v>
                </c:pt>
                <c:pt idx="37762">
                  <c:v>8192</c:v>
                </c:pt>
                <c:pt idx="37763">
                  <c:v>8192</c:v>
                </c:pt>
                <c:pt idx="37764">
                  <c:v>8192</c:v>
                </c:pt>
                <c:pt idx="37765">
                  <c:v>8192</c:v>
                </c:pt>
                <c:pt idx="37766">
                  <c:v>8192</c:v>
                </c:pt>
                <c:pt idx="37767">
                  <c:v>4096</c:v>
                </c:pt>
                <c:pt idx="37768">
                  <c:v>4096</c:v>
                </c:pt>
                <c:pt idx="37769">
                  <c:v>4096</c:v>
                </c:pt>
                <c:pt idx="37770">
                  <c:v>4096</c:v>
                </c:pt>
                <c:pt idx="37771">
                  <c:v>12288</c:v>
                </c:pt>
                <c:pt idx="37772">
                  <c:v>12288</c:v>
                </c:pt>
                <c:pt idx="37773">
                  <c:v>12288</c:v>
                </c:pt>
                <c:pt idx="37774">
                  <c:v>12288</c:v>
                </c:pt>
                <c:pt idx="37775">
                  <c:v>4096</c:v>
                </c:pt>
                <c:pt idx="37776">
                  <c:v>16384</c:v>
                </c:pt>
                <c:pt idx="37777">
                  <c:v>16384</c:v>
                </c:pt>
                <c:pt idx="37778">
                  <c:v>4096</c:v>
                </c:pt>
                <c:pt idx="37779">
                  <c:v>4096</c:v>
                </c:pt>
                <c:pt idx="37780">
                  <c:v>4096</c:v>
                </c:pt>
                <c:pt idx="37781">
                  <c:v>4096</c:v>
                </c:pt>
                <c:pt idx="37782">
                  <c:v>8192</c:v>
                </c:pt>
                <c:pt idx="37783">
                  <c:v>8192</c:v>
                </c:pt>
                <c:pt idx="37784">
                  <c:v>4096</c:v>
                </c:pt>
                <c:pt idx="37785">
                  <c:v>4096</c:v>
                </c:pt>
                <c:pt idx="37786">
                  <c:v>8192</c:v>
                </c:pt>
                <c:pt idx="37787">
                  <c:v>8192</c:v>
                </c:pt>
                <c:pt idx="37788">
                  <c:v>8192</c:v>
                </c:pt>
                <c:pt idx="37789">
                  <c:v>8192</c:v>
                </c:pt>
                <c:pt idx="37790">
                  <c:v>16384</c:v>
                </c:pt>
                <c:pt idx="37791">
                  <c:v>4096</c:v>
                </c:pt>
                <c:pt idx="37792">
                  <c:v>4096</c:v>
                </c:pt>
                <c:pt idx="37793">
                  <c:v>4096</c:v>
                </c:pt>
                <c:pt idx="37794">
                  <c:v>8192</c:v>
                </c:pt>
                <c:pt idx="37795">
                  <c:v>16384</c:v>
                </c:pt>
                <c:pt idx="37796">
                  <c:v>4096</c:v>
                </c:pt>
                <c:pt idx="37797">
                  <c:v>4096</c:v>
                </c:pt>
                <c:pt idx="37798">
                  <c:v>4096</c:v>
                </c:pt>
                <c:pt idx="37799">
                  <c:v>8192</c:v>
                </c:pt>
                <c:pt idx="37800">
                  <c:v>4096</c:v>
                </c:pt>
                <c:pt idx="37801">
                  <c:v>4096</c:v>
                </c:pt>
                <c:pt idx="37802">
                  <c:v>4096</c:v>
                </c:pt>
                <c:pt idx="37803">
                  <c:v>12288</c:v>
                </c:pt>
                <c:pt idx="37804">
                  <c:v>4096</c:v>
                </c:pt>
                <c:pt idx="37805">
                  <c:v>8192</c:v>
                </c:pt>
                <c:pt idx="37806">
                  <c:v>8192</c:v>
                </c:pt>
                <c:pt idx="37807">
                  <c:v>8192</c:v>
                </c:pt>
                <c:pt idx="37808">
                  <c:v>8192</c:v>
                </c:pt>
                <c:pt idx="37809">
                  <c:v>8192</c:v>
                </c:pt>
                <c:pt idx="37810">
                  <c:v>8192</c:v>
                </c:pt>
                <c:pt idx="37811">
                  <c:v>8192</c:v>
                </c:pt>
                <c:pt idx="37812">
                  <c:v>8192</c:v>
                </c:pt>
                <c:pt idx="37813">
                  <c:v>8192</c:v>
                </c:pt>
                <c:pt idx="37814">
                  <c:v>8192</c:v>
                </c:pt>
                <c:pt idx="37815">
                  <c:v>4096</c:v>
                </c:pt>
                <c:pt idx="37816">
                  <c:v>4096</c:v>
                </c:pt>
                <c:pt idx="37817">
                  <c:v>4096</c:v>
                </c:pt>
                <c:pt idx="37818">
                  <c:v>4096</c:v>
                </c:pt>
                <c:pt idx="37819">
                  <c:v>4096</c:v>
                </c:pt>
                <c:pt idx="37820">
                  <c:v>16384</c:v>
                </c:pt>
                <c:pt idx="37821">
                  <c:v>4096</c:v>
                </c:pt>
                <c:pt idx="37822">
                  <c:v>8192</c:v>
                </c:pt>
                <c:pt idx="37823">
                  <c:v>8192</c:v>
                </c:pt>
                <c:pt idx="37824">
                  <c:v>8192</c:v>
                </c:pt>
                <c:pt idx="37825">
                  <c:v>8192</c:v>
                </c:pt>
                <c:pt idx="37826">
                  <c:v>8192</c:v>
                </c:pt>
                <c:pt idx="37827">
                  <c:v>4096</c:v>
                </c:pt>
                <c:pt idx="37828">
                  <c:v>8192</c:v>
                </c:pt>
                <c:pt idx="37829">
                  <c:v>8192</c:v>
                </c:pt>
                <c:pt idx="37830">
                  <c:v>8192</c:v>
                </c:pt>
                <c:pt idx="37831">
                  <c:v>8192</c:v>
                </c:pt>
                <c:pt idx="37832">
                  <c:v>4096</c:v>
                </c:pt>
                <c:pt idx="37833">
                  <c:v>8192</c:v>
                </c:pt>
                <c:pt idx="37834">
                  <c:v>4096</c:v>
                </c:pt>
                <c:pt idx="37835">
                  <c:v>8192</c:v>
                </c:pt>
                <c:pt idx="37836">
                  <c:v>8192</c:v>
                </c:pt>
                <c:pt idx="37837">
                  <c:v>8192</c:v>
                </c:pt>
                <c:pt idx="37838">
                  <c:v>8192</c:v>
                </c:pt>
                <c:pt idx="37839">
                  <c:v>8192</c:v>
                </c:pt>
                <c:pt idx="37840">
                  <c:v>8192</c:v>
                </c:pt>
                <c:pt idx="37841">
                  <c:v>8192</c:v>
                </c:pt>
                <c:pt idx="37842">
                  <c:v>12288</c:v>
                </c:pt>
                <c:pt idx="37843">
                  <c:v>8192</c:v>
                </c:pt>
                <c:pt idx="37844">
                  <c:v>12288</c:v>
                </c:pt>
                <c:pt idx="37845">
                  <c:v>8192</c:v>
                </c:pt>
                <c:pt idx="37846">
                  <c:v>12288</c:v>
                </c:pt>
                <c:pt idx="37847">
                  <c:v>12288</c:v>
                </c:pt>
                <c:pt idx="37848">
                  <c:v>8192</c:v>
                </c:pt>
                <c:pt idx="37849">
                  <c:v>4096</c:v>
                </c:pt>
                <c:pt idx="37850">
                  <c:v>4096</c:v>
                </c:pt>
                <c:pt idx="37851">
                  <c:v>4096</c:v>
                </c:pt>
                <c:pt idx="37852">
                  <c:v>8192</c:v>
                </c:pt>
                <c:pt idx="37853">
                  <c:v>8192</c:v>
                </c:pt>
                <c:pt idx="37854">
                  <c:v>4096</c:v>
                </c:pt>
                <c:pt idx="37855">
                  <c:v>8192</c:v>
                </c:pt>
                <c:pt idx="37856">
                  <c:v>8192</c:v>
                </c:pt>
                <c:pt idx="37857">
                  <c:v>8192</c:v>
                </c:pt>
                <c:pt idx="37858">
                  <c:v>8192</c:v>
                </c:pt>
                <c:pt idx="37859">
                  <c:v>8192</c:v>
                </c:pt>
                <c:pt idx="37860">
                  <c:v>8192</c:v>
                </c:pt>
                <c:pt idx="37861">
                  <c:v>8192</c:v>
                </c:pt>
                <c:pt idx="37862">
                  <c:v>8192</c:v>
                </c:pt>
                <c:pt idx="37863">
                  <c:v>8192</c:v>
                </c:pt>
                <c:pt idx="37864">
                  <c:v>8192</c:v>
                </c:pt>
                <c:pt idx="37865">
                  <c:v>8192</c:v>
                </c:pt>
                <c:pt idx="37866">
                  <c:v>4096</c:v>
                </c:pt>
                <c:pt idx="37867">
                  <c:v>12288</c:v>
                </c:pt>
                <c:pt idx="37868">
                  <c:v>4096</c:v>
                </c:pt>
                <c:pt idx="37869">
                  <c:v>12288</c:v>
                </c:pt>
                <c:pt idx="37870">
                  <c:v>4096</c:v>
                </c:pt>
                <c:pt idx="37871">
                  <c:v>12288</c:v>
                </c:pt>
                <c:pt idx="37872">
                  <c:v>4096</c:v>
                </c:pt>
                <c:pt idx="37873">
                  <c:v>4096</c:v>
                </c:pt>
                <c:pt idx="37874">
                  <c:v>4096</c:v>
                </c:pt>
                <c:pt idx="37875">
                  <c:v>12288</c:v>
                </c:pt>
                <c:pt idx="37876">
                  <c:v>4096</c:v>
                </c:pt>
                <c:pt idx="37877">
                  <c:v>4096</c:v>
                </c:pt>
                <c:pt idx="37878">
                  <c:v>4096</c:v>
                </c:pt>
                <c:pt idx="37879">
                  <c:v>4096</c:v>
                </c:pt>
                <c:pt idx="37880">
                  <c:v>8192</c:v>
                </c:pt>
                <c:pt idx="37881">
                  <c:v>8192</c:v>
                </c:pt>
                <c:pt idx="37882">
                  <c:v>4096</c:v>
                </c:pt>
                <c:pt idx="37883">
                  <c:v>8192</c:v>
                </c:pt>
                <c:pt idx="37884">
                  <c:v>4096</c:v>
                </c:pt>
                <c:pt idx="37885">
                  <c:v>8192</c:v>
                </c:pt>
                <c:pt idx="37886">
                  <c:v>12288</c:v>
                </c:pt>
                <c:pt idx="37887">
                  <c:v>4096</c:v>
                </c:pt>
                <c:pt idx="37888">
                  <c:v>12288</c:v>
                </c:pt>
                <c:pt idx="37889">
                  <c:v>4096</c:v>
                </c:pt>
                <c:pt idx="37890">
                  <c:v>4096</c:v>
                </c:pt>
                <c:pt idx="37891">
                  <c:v>4096</c:v>
                </c:pt>
                <c:pt idx="37892">
                  <c:v>12288</c:v>
                </c:pt>
                <c:pt idx="37893">
                  <c:v>12288</c:v>
                </c:pt>
                <c:pt idx="37894">
                  <c:v>8192</c:v>
                </c:pt>
                <c:pt idx="37895">
                  <c:v>8192</c:v>
                </c:pt>
                <c:pt idx="37896">
                  <c:v>12288</c:v>
                </c:pt>
                <c:pt idx="37897">
                  <c:v>8192</c:v>
                </c:pt>
                <c:pt idx="37898">
                  <c:v>4096</c:v>
                </c:pt>
                <c:pt idx="37899">
                  <c:v>4096</c:v>
                </c:pt>
                <c:pt idx="37900">
                  <c:v>4096</c:v>
                </c:pt>
                <c:pt idx="37901">
                  <c:v>4096</c:v>
                </c:pt>
                <c:pt idx="37902">
                  <c:v>4096</c:v>
                </c:pt>
                <c:pt idx="37903">
                  <c:v>4096</c:v>
                </c:pt>
                <c:pt idx="37904">
                  <c:v>4096</c:v>
                </c:pt>
                <c:pt idx="37905">
                  <c:v>4096</c:v>
                </c:pt>
                <c:pt idx="37906">
                  <c:v>8192</c:v>
                </c:pt>
                <c:pt idx="37907">
                  <c:v>8192</c:v>
                </c:pt>
                <c:pt idx="37908">
                  <c:v>8192</c:v>
                </c:pt>
                <c:pt idx="37909">
                  <c:v>8192</c:v>
                </c:pt>
                <c:pt idx="37910">
                  <c:v>8192</c:v>
                </c:pt>
                <c:pt idx="37911">
                  <c:v>8192</c:v>
                </c:pt>
                <c:pt idx="37912">
                  <c:v>8192</c:v>
                </c:pt>
                <c:pt idx="37913">
                  <c:v>8192</c:v>
                </c:pt>
                <c:pt idx="37914">
                  <c:v>8192</c:v>
                </c:pt>
                <c:pt idx="37915">
                  <c:v>12288</c:v>
                </c:pt>
                <c:pt idx="37916">
                  <c:v>8192</c:v>
                </c:pt>
                <c:pt idx="37917">
                  <c:v>8192</c:v>
                </c:pt>
                <c:pt idx="37918">
                  <c:v>8192</c:v>
                </c:pt>
                <c:pt idx="37919">
                  <c:v>8192</c:v>
                </c:pt>
                <c:pt idx="37920">
                  <c:v>8192</c:v>
                </c:pt>
                <c:pt idx="37921">
                  <c:v>12288</c:v>
                </c:pt>
                <c:pt idx="37922">
                  <c:v>4096</c:v>
                </c:pt>
                <c:pt idx="37923">
                  <c:v>4096</c:v>
                </c:pt>
                <c:pt idx="37924">
                  <c:v>4096</c:v>
                </c:pt>
                <c:pt idx="37925">
                  <c:v>4096</c:v>
                </c:pt>
                <c:pt idx="37926">
                  <c:v>4096</c:v>
                </c:pt>
                <c:pt idx="37927">
                  <c:v>4096</c:v>
                </c:pt>
                <c:pt idx="37928">
                  <c:v>8192</c:v>
                </c:pt>
                <c:pt idx="37929">
                  <c:v>8192</c:v>
                </c:pt>
                <c:pt idx="37930">
                  <c:v>12288</c:v>
                </c:pt>
                <c:pt idx="37931">
                  <c:v>12288</c:v>
                </c:pt>
                <c:pt idx="37932">
                  <c:v>12288</c:v>
                </c:pt>
                <c:pt idx="37933">
                  <c:v>12288</c:v>
                </c:pt>
                <c:pt idx="37934">
                  <c:v>8192</c:v>
                </c:pt>
                <c:pt idx="37935">
                  <c:v>8192</c:v>
                </c:pt>
                <c:pt idx="37936">
                  <c:v>8192</c:v>
                </c:pt>
                <c:pt idx="37937">
                  <c:v>8192</c:v>
                </c:pt>
                <c:pt idx="37938">
                  <c:v>8192</c:v>
                </c:pt>
                <c:pt idx="37939">
                  <c:v>4096</c:v>
                </c:pt>
                <c:pt idx="37940">
                  <c:v>4096</c:v>
                </c:pt>
                <c:pt idx="37941">
                  <c:v>4096</c:v>
                </c:pt>
                <c:pt idx="37942">
                  <c:v>4096</c:v>
                </c:pt>
                <c:pt idx="37943">
                  <c:v>4096</c:v>
                </c:pt>
                <c:pt idx="37944">
                  <c:v>12288</c:v>
                </c:pt>
                <c:pt idx="37945">
                  <c:v>4096</c:v>
                </c:pt>
                <c:pt idx="37946">
                  <c:v>4096</c:v>
                </c:pt>
                <c:pt idx="37947">
                  <c:v>4096</c:v>
                </c:pt>
                <c:pt idx="37948">
                  <c:v>4096</c:v>
                </c:pt>
                <c:pt idx="37949">
                  <c:v>8192</c:v>
                </c:pt>
                <c:pt idx="37950">
                  <c:v>4096</c:v>
                </c:pt>
                <c:pt idx="37951">
                  <c:v>4096</c:v>
                </c:pt>
                <c:pt idx="37952">
                  <c:v>4096</c:v>
                </c:pt>
                <c:pt idx="37953">
                  <c:v>4096</c:v>
                </c:pt>
                <c:pt idx="37954">
                  <c:v>4096</c:v>
                </c:pt>
                <c:pt idx="37955">
                  <c:v>4096</c:v>
                </c:pt>
                <c:pt idx="37956">
                  <c:v>12288</c:v>
                </c:pt>
                <c:pt idx="37957">
                  <c:v>12288</c:v>
                </c:pt>
                <c:pt idx="37958">
                  <c:v>12288</c:v>
                </c:pt>
                <c:pt idx="37959">
                  <c:v>12288</c:v>
                </c:pt>
                <c:pt idx="37960">
                  <c:v>8192</c:v>
                </c:pt>
                <c:pt idx="37961">
                  <c:v>8192</c:v>
                </c:pt>
                <c:pt idx="37962">
                  <c:v>8192</c:v>
                </c:pt>
                <c:pt idx="37963">
                  <c:v>8192</c:v>
                </c:pt>
                <c:pt idx="37964">
                  <c:v>4096</c:v>
                </c:pt>
                <c:pt idx="37965">
                  <c:v>4096</c:v>
                </c:pt>
                <c:pt idx="37966">
                  <c:v>8192</c:v>
                </c:pt>
                <c:pt idx="37967">
                  <c:v>4096</c:v>
                </c:pt>
                <c:pt idx="37968">
                  <c:v>8192</c:v>
                </c:pt>
                <c:pt idx="37969">
                  <c:v>4096</c:v>
                </c:pt>
                <c:pt idx="37970">
                  <c:v>8192</c:v>
                </c:pt>
                <c:pt idx="37971">
                  <c:v>8192</c:v>
                </c:pt>
                <c:pt idx="37972">
                  <c:v>4096</c:v>
                </c:pt>
                <c:pt idx="37973">
                  <c:v>8192</c:v>
                </c:pt>
                <c:pt idx="37974">
                  <c:v>8192</c:v>
                </c:pt>
                <c:pt idx="37975">
                  <c:v>8192</c:v>
                </c:pt>
                <c:pt idx="37976">
                  <c:v>4096</c:v>
                </c:pt>
                <c:pt idx="37977">
                  <c:v>4096</c:v>
                </c:pt>
                <c:pt idx="37978">
                  <c:v>8192</c:v>
                </c:pt>
                <c:pt idx="37979">
                  <c:v>4096</c:v>
                </c:pt>
                <c:pt idx="37980">
                  <c:v>4096</c:v>
                </c:pt>
                <c:pt idx="37981">
                  <c:v>8192</c:v>
                </c:pt>
                <c:pt idx="37982">
                  <c:v>12288</c:v>
                </c:pt>
                <c:pt idx="37983">
                  <c:v>4096</c:v>
                </c:pt>
                <c:pt idx="37984">
                  <c:v>4096</c:v>
                </c:pt>
                <c:pt idx="37985">
                  <c:v>4096</c:v>
                </c:pt>
                <c:pt idx="37986">
                  <c:v>4096</c:v>
                </c:pt>
                <c:pt idx="37987">
                  <c:v>4096</c:v>
                </c:pt>
                <c:pt idx="37988">
                  <c:v>8192</c:v>
                </c:pt>
                <c:pt idx="37989">
                  <c:v>4096</c:v>
                </c:pt>
                <c:pt idx="37990">
                  <c:v>8192</c:v>
                </c:pt>
                <c:pt idx="37991">
                  <c:v>8192</c:v>
                </c:pt>
                <c:pt idx="37992">
                  <c:v>8192</c:v>
                </c:pt>
                <c:pt idx="37993">
                  <c:v>8192</c:v>
                </c:pt>
                <c:pt idx="37994">
                  <c:v>8192</c:v>
                </c:pt>
                <c:pt idx="37995">
                  <c:v>8192</c:v>
                </c:pt>
                <c:pt idx="37996">
                  <c:v>8192</c:v>
                </c:pt>
                <c:pt idx="37997">
                  <c:v>8192</c:v>
                </c:pt>
                <c:pt idx="37998">
                  <c:v>8192</c:v>
                </c:pt>
                <c:pt idx="37999">
                  <c:v>8192</c:v>
                </c:pt>
                <c:pt idx="38000">
                  <c:v>8192</c:v>
                </c:pt>
                <c:pt idx="38001">
                  <c:v>8192</c:v>
                </c:pt>
                <c:pt idx="38002">
                  <c:v>8192</c:v>
                </c:pt>
                <c:pt idx="38003">
                  <c:v>4096</c:v>
                </c:pt>
                <c:pt idx="38004">
                  <c:v>8192</c:v>
                </c:pt>
                <c:pt idx="38005">
                  <c:v>12288</c:v>
                </c:pt>
                <c:pt idx="38006">
                  <c:v>12288</c:v>
                </c:pt>
                <c:pt idx="38007">
                  <c:v>12288</c:v>
                </c:pt>
                <c:pt idx="38008">
                  <c:v>12288</c:v>
                </c:pt>
                <c:pt idx="38009">
                  <c:v>8192</c:v>
                </c:pt>
                <c:pt idx="38010">
                  <c:v>8192</c:v>
                </c:pt>
                <c:pt idx="38011">
                  <c:v>8192</c:v>
                </c:pt>
                <c:pt idx="38012">
                  <c:v>8192</c:v>
                </c:pt>
                <c:pt idx="38013">
                  <c:v>8192</c:v>
                </c:pt>
                <c:pt idx="38014">
                  <c:v>8192</c:v>
                </c:pt>
                <c:pt idx="38015">
                  <c:v>8192</c:v>
                </c:pt>
                <c:pt idx="38016">
                  <c:v>8192</c:v>
                </c:pt>
                <c:pt idx="38017">
                  <c:v>4096</c:v>
                </c:pt>
                <c:pt idx="38018">
                  <c:v>4096</c:v>
                </c:pt>
                <c:pt idx="38019">
                  <c:v>4096</c:v>
                </c:pt>
                <c:pt idx="38020">
                  <c:v>4096</c:v>
                </c:pt>
                <c:pt idx="38021">
                  <c:v>8192</c:v>
                </c:pt>
                <c:pt idx="38022">
                  <c:v>8192</c:v>
                </c:pt>
                <c:pt idx="38023">
                  <c:v>8192</c:v>
                </c:pt>
                <c:pt idx="38024">
                  <c:v>8192</c:v>
                </c:pt>
                <c:pt idx="38025">
                  <c:v>8192</c:v>
                </c:pt>
                <c:pt idx="38026">
                  <c:v>8192</c:v>
                </c:pt>
                <c:pt idx="38027">
                  <c:v>8192</c:v>
                </c:pt>
                <c:pt idx="38028">
                  <c:v>8192</c:v>
                </c:pt>
                <c:pt idx="38029">
                  <c:v>8192</c:v>
                </c:pt>
                <c:pt idx="38030">
                  <c:v>4096</c:v>
                </c:pt>
                <c:pt idx="38031">
                  <c:v>4096</c:v>
                </c:pt>
                <c:pt idx="38032">
                  <c:v>4096</c:v>
                </c:pt>
                <c:pt idx="38033">
                  <c:v>4096</c:v>
                </c:pt>
                <c:pt idx="38034">
                  <c:v>8192</c:v>
                </c:pt>
                <c:pt idx="38035">
                  <c:v>4096</c:v>
                </c:pt>
                <c:pt idx="38036">
                  <c:v>8192</c:v>
                </c:pt>
                <c:pt idx="38037">
                  <c:v>8192</c:v>
                </c:pt>
                <c:pt idx="38038">
                  <c:v>12288</c:v>
                </c:pt>
                <c:pt idx="38039">
                  <c:v>8192</c:v>
                </c:pt>
                <c:pt idx="38040">
                  <c:v>8192</c:v>
                </c:pt>
                <c:pt idx="38041">
                  <c:v>8192</c:v>
                </c:pt>
                <c:pt idx="38042">
                  <c:v>8192</c:v>
                </c:pt>
                <c:pt idx="38043">
                  <c:v>8192</c:v>
                </c:pt>
                <c:pt idx="38044">
                  <c:v>8192</c:v>
                </c:pt>
                <c:pt idx="38045">
                  <c:v>4096</c:v>
                </c:pt>
                <c:pt idx="38046">
                  <c:v>4096</c:v>
                </c:pt>
                <c:pt idx="38047">
                  <c:v>8192</c:v>
                </c:pt>
                <c:pt idx="38048">
                  <c:v>8192</c:v>
                </c:pt>
                <c:pt idx="38049">
                  <c:v>4096</c:v>
                </c:pt>
                <c:pt idx="38050">
                  <c:v>4096</c:v>
                </c:pt>
                <c:pt idx="38051">
                  <c:v>8192</c:v>
                </c:pt>
                <c:pt idx="38052">
                  <c:v>8192</c:v>
                </c:pt>
                <c:pt idx="38053">
                  <c:v>8192</c:v>
                </c:pt>
                <c:pt idx="38054">
                  <c:v>8192</c:v>
                </c:pt>
                <c:pt idx="38055">
                  <c:v>8192</c:v>
                </c:pt>
                <c:pt idx="38056">
                  <c:v>4096</c:v>
                </c:pt>
                <c:pt idx="38057">
                  <c:v>8192</c:v>
                </c:pt>
                <c:pt idx="38058">
                  <c:v>8192</c:v>
                </c:pt>
                <c:pt idx="38059">
                  <c:v>8192</c:v>
                </c:pt>
                <c:pt idx="38060">
                  <c:v>8192</c:v>
                </c:pt>
                <c:pt idx="38061">
                  <c:v>8192</c:v>
                </c:pt>
                <c:pt idx="38062">
                  <c:v>4096</c:v>
                </c:pt>
                <c:pt idx="38063">
                  <c:v>4096</c:v>
                </c:pt>
                <c:pt idx="38064">
                  <c:v>4096</c:v>
                </c:pt>
                <c:pt idx="38065">
                  <c:v>4096</c:v>
                </c:pt>
                <c:pt idx="38066">
                  <c:v>8192</c:v>
                </c:pt>
                <c:pt idx="38067">
                  <c:v>8192</c:v>
                </c:pt>
                <c:pt idx="38068">
                  <c:v>4096</c:v>
                </c:pt>
                <c:pt idx="38069">
                  <c:v>8192</c:v>
                </c:pt>
                <c:pt idx="38070">
                  <c:v>8192</c:v>
                </c:pt>
                <c:pt idx="38071">
                  <c:v>8192</c:v>
                </c:pt>
                <c:pt idx="38072">
                  <c:v>8192</c:v>
                </c:pt>
                <c:pt idx="38073">
                  <c:v>8192</c:v>
                </c:pt>
                <c:pt idx="38074">
                  <c:v>8192</c:v>
                </c:pt>
                <c:pt idx="38075">
                  <c:v>4096</c:v>
                </c:pt>
                <c:pt idx="38076">
                  <c:v>8192</c:v>
                </c:pt>
                <c:pt idx="38077">
                  <c:v>4096</c:v>
                </c:pt>
                <c:pt idx="38078">
                  <c:v>4096</c:v>
                </c:pt>
                <c:pt idx="38079">
                  <c:v>8192</c:v>
                </c:pt>
                <c:pt idx="38080">
                  <c:v>4096</c:v>
                </c:pt>
                <c:pt idx="38081">
                  <c:v>8192</c:v>
                </c:pt>
                <c:pt idx="38082">
                  <c:v>8192</c:v>
                </c:pt>
                <c:pt idx="38083">
                  <c:v>8192</c:v>
                </c:pt>
                <c:pt idx="38084">
                  <c:v>8192</c:v>
                </c:pt>
                <c:pt idx="38085">
                  <c:v>8192</c:v>
                </c:pt>
                <c:pt idx="38086">
                  <c:v>4096</c:v>
                </c:pt>
                <c:pt idx="38087">
                  <c:v>4096</c:v>
                </c:pt>
                <c:pt idx="38088">
                  <c:v>4096</c:v>
                </c:pt>
                <c:pt idx="38089">
                  <c:v>4096</c:v>
                </c:pt>
                <c:pt idx="38090">
                  <c:v>8192</c:v>
                </c:pt>
                <c:pt idx="38091">
                  <c:v>8192</c:v>
                </c:pt>
                <c:pt idx="38092">
                  <c:v>8192</c:v>
                </c:pt>
                <c:pt idx="38093">
                  <c:v>8192</c:v>
                </c:pt>
                <c:pt idx="38094">
                  <c:v>8192</c:v>
                </c:pt>
                <c:pt idx="38095">
                  <c:v>4096</c:v>
                </c:pt>
                <c:pt idx="38096">
                  <c:v>4096</c:v>
                </c:pt>
                <c:pt idx="38097">
                  <c:v>4096</c:v>
                </c:pt>
                <c:pt idx="38098">
                  <c:v>4096</c:v>
                </c:pt>
                <c:pt idx="38099">
                  <c:v>4096</c:v>
                </c:pt>
                <c:pt idx="38100">
                  <c:v>8192</c:v>
                </c:pt>
                <c:pt idx="38101">
                  <c:v>8192</c:v>
                </c:pt>
                <c:pt idx="38102">
                  <c:v>8192</c:v>
                </c:pt>
                <c:pt idx="38103">
                  <c:v>8192</c:v>
                </c:pt>
                <c:pt idx="38104">
                  <c:v>8192</c:v>
                </c:pt>
                <c:pt idx="38105">
                  <c:v>8192</c:v>
                </c:pt>
                <c:pt idx="38106">
                  <c:v>12288</c:v>
                </c:pt>
                <c:pt idx="38107">
                  <c:v>8192</c:v>
                </c:pt>
                <c:pt idx="38108">
                  <c:v>12288</c:v>
                </c:pt>
                <c:pt idx="38109">
                  <c:v>8192</c:v>
                </c:pt>
                <c:pt idx="38110">
                  <c:v>8192</c:v>
                </c:pt>
                <c:pt idx="38111">
                  <c:v>8192</c:v>
                </c:pt>
                <c:pt idx="38112">
                  <c:v>16384</c:v>
                </c:pt>
                <c:pt idx="38113">
                  <c:v>16384</c:v>
                </c:pt>
                <c:pt idx="38114">
                  <c:v>12288</c:v>
                </c:pt>
                <c:pt idx="38115">
                  <c:v>8192</c:v>
                </c:pt>
                <c:pt idx="38116">
                  <c:v>16384</c:v>
                </c:pt>
                <c:pt idx="38117">
                  <c:v>12288</c:v>
                </c:pt>
                <c:pt idx="38118">
                  <c:v>8192</c:v>
                </c:pt>
                <c:pt idx="38119">
                  <c:v>8192</c:v>
                </c:pt>
                <c:pt idx="38120">
                  <c:v>8192</c:v>
                </c:pt>
                <c:pt idx="38121">
                  <c:v>16384</c:v>
                </c:pt>
                <c:pt idx="38122">
                  <c:v>8192</c:v>
                </c:pt>
                <c:pt idx="38123">
                  <c:v>8192</c:v>
                </c:pt>
                <c:pt idx="38124">
                  <c:v>8192</c:v>
                </c:pt>
                <c:pt idx="38125">
                  <c:v>4096</c:v>
                </c:pt>
                <c:pt idx="38126">
                  <c:v>8192</c:v>
                </c:pt>
                <c:pt idx="38127">
                  <c:v>8192</c:v>
                </c:pt>
                <c:pt idx="38128">
                  <c:v>8192</c:v>
                </c:pt>
                <c:pt idx="38129">
                  <c:v>8192</c:v>
                </c:pt>
                <c:pt idx="38130">
                  <c:v>8192</c:v>
                </c:pt>
                <c:pt idx="38131">
                  <c:v>8192</c:v>
                </c:pt>
                <c:pt idx="38132">
                  <c:v>4096</c:v>
                </c:pt>
                <c:pt idx="38133">
                  <c:v>4096</c:v>
                </c:pt>
                <c:pt idx="38134">
                  <c:v>4096</c:v>
                </c:pt>
                <c:pt idx="38135">
                  <c:v>4096</c:v>
                </c:pt>
                <c:pt idx="38136">
                  <c:v>4096</c:v>
                </c:pt>
                <c:pt idx="38137">
                  <c:v>8192</c:v>
                </c:pt>
                <c:pt idx="38138">
                  <c:v>16384</c:v>
                </c:pt>
                <c:pt idx="38139">
                  <c:v>16384</c:v>
                </c:pt>
                <c:pt idx="38140">
                  <c:v>16384</c:v>
                </c:pt>
                <c:pt idx="38141">
                  <c:v>16384</c:v>
                </c:pt>
                <c:pt idx="38142">
                  <c:v>8192</c:v>
                </c:pt>
                <c:pt idx="38143">
                  <c:v>8192</c:v>
                </c:pt>
                <c:pt idx="38144">
                  <c:v>4096</c:v>
                </c:pt>
                <c:pt idx="38145">
                  <c:v>8192</c:v>
                </c:pt>
                <c:pt idx="38146">
                  <c:v>8192</c:v>
                </c:pt>
                <c:pt idx="38147">
                  <c:v>8192</c:v>
                </c:pt>
                <c:pt idx="38148">
                  <c:v>12288</c:v>
                </c:pt>
                <c:pt idx="38149">
                  <c:v>8192</c:v>
                </c:pt>
                <c:pt idx="38150">
                  <c:v>8192</c:v>
                </c:pt>
                <c:pt idx="38151">
                  <c:v>8192</c:v>
                </c:pt>
                <c:pt idx="38152">
                  <c:v>8192</c:v>
                </c:pt>
                <c:pt idx="38153">
                  <c:v>8192</c:v>
                </c:pt>
                <c:pt idx="38154">
                  <c:v>8192</c:v>
                </c:pt>
                <c:pt idx="38155">
                  <c:v>8192</c:v>
                </c:pt>
                <c:pt idx="38156">
                  <c:v>4096</c:v>
                </c:pt>
                <c:pt idx="38157">
                  <c:v>8192</c:v>
                </c:pt>
                <c:pt idx="38158">
                  <c:v>8192</c:v>
                </c:pt>
                <c:pt idx="38159">
                  <c:v>8192</c:v>
                </c:pt>
                <c:pt idx="38160">
                  <c:v>8192</c:v>
                </c:pt>
                <c:pt idx="38161">
                  <c:v>8192</c:v>
                </c:pt>
                <c:pt idx="38162">
                  <c:v>12288</c:v>
                </c:pt>
                <c:pt idx="38163">
                  <c:v>12288</c:v>
                </c:pt>
                <c:pt idx="38164">
                  <c:v>12288</c:v>
                </c:pt>
                <c:pt idx="38165">
                  <c:v>12288</c:v>
                </c:pt>
                <c:pt idx="38166">
                  <c:v>4096</c:v>
                </c:pt>
                <c:pt idx="38167">
                  <c:v>4096</c:v>
                </c:pt>
                <c:pt idx="38168">
                  <c:v>4096</c:v>
                </c:pt>
                <c:pt idx="38169">
                  <c:v>4096</c:v>
                </c:pt>
                <c:pt idx="38170">
                  <c:v>8192</c:v>
                </c:pt>
                <c:pt idx="38171">
                  <c:v>8192</c:v>
                </c:pt>
                <c:pt idx="38172">
                  <c:v>8192</c:v>
                </c:pt>
                <c:pt idx="38173">
                  <c:v>8192</c:v>
                </c:pt>
                <c:pt idx="38174">
                  <c:v>16384</c:v>
                </c:pt>
                <c:pt idx="38175">
                  <c:v>4096</c:v>
                </c:pt>
                <c:pt idx="38176">
                  <c:v>4096</c:v>
                </c:pt>
                <c:pt idx="38177">
                  <c:v>8192</c:v>
                </c:pt>
                <c:pt idx="38178">
                  <c:v>4096</c:v>
                </c:pt>
                <c:pt idx="38179">
                  <c:v>4096</c:v>
                </c:pt>
                <c:pt idx="38180">
                  <c:v>16384</c:v>
                </c:pt>
                <c:pt idx="38181">
                  <c:v>4096</c:v>
                </c:pt>
                <c:pt idx="38182">
                  <c:v>4096</c:v>
                </c:pt>
                <c:pt idx="38183">
                  <c:v>4096</c:v>
                </c:pt>
                <c:pt idx="38184">
                  <c:v>4096</c:v>
                </c:pt>
                <c:pt idx="38185">
                  <c:v>8192</c:v>
                </c:pt>
                <c:pt idx="38186">
                  <c:v>8192</c:v>
                </c:pt>
                <c:pt idx="38187">
                  <c:v>4096</c:v>
                </c:pt>
                <c:pt idx="38188">
                  <c:v>4096</c:v>
                </c:pt>
                <c:pt idx="38189">
                  <c:v>4096</c:v>
                </c:pt>
                <c:pt idx="38190">
                  <c:v>8192</c:v>
                </c:pt>
                <c:pt idx="38191">
                  <c:v>8192</c:v>
                </c:pt>
                <c:pt idx="38192">
                  <c:v>8192</c:v>
                </c:pt>
                <c:pt idx="38193">
                  <c:v>8192</c:v>
                </c:pt>
                <c:pt idx="38194">
                  <c:v>8192</c:v>
                </c:pt>
                <c:pt idx="38195">
                  <c:v>20480</c:v>
                </c:pt>
                <c:pt idx="38196">
                  <c:v>20480</c:v>
                </c:pt>
                <c:pt idx="38197">
                  <c:v>8192</c:v>
                </c:pt>
                <c:pt idx="38198">
                  <c:v>20480</c:v>
                </c:pt>
                <c:pt idx="38199">
                  <c:v>8192</c:v>
                </c:pt>
                <c:pt idx="38200">
                  <c:v>20480</c:v>
                </c:pt>
                <c:pt idx="38201">
                  <c:v>8192</c:v>
                </c:pt>
                <c:pt idx="38202">
                  <c:v>8192</c:v>
                </c:pt>
                <c:pt idx="38203">
                  <c:v>8192</c:v>
                </c:pt>
                <c:pt idx="38204">
                  <c:v>8192</c:v>
                </c:pt>
                <c:pt idx="38205">
                  <c:v>8192</c:v>
                </c:pt>
                <c:pt idx="38206">
                  <c:v>8192</c:v>
                </c:pt>
                <c:pt idx="38207">
                  <c:v>12288</c:v>
                </c:pt>
                <c:pt idx="38208">
                  <c:v>8192</c:v>
                </c:pt>
                <c:pt idx="38209">
                  <c:v>8192</c:v>
                </c:pt>
                <c:pt idx="38210">
                  <c:v>8192</c:v>
                </c:pt>
                <c:pt idx="38211">
                  <c:v>8192</c:v>
                </c:pt>
                <c:pt idx="38212">
                  <c:v>8192</c:v>
                </c:pt>
                <c:pt idx="38213">
                  <c:v>8192</c:v>
                </c:pt>
                <c:pt idx="38214">
                  <c:v>8192</c:v>
                </c:pt>
                <c:pt idx="38215">
                  <c:v>8192</c:v>
                </c:pt>
                <c:pt idx="38216">
                  <c:v>8192</c:v>
                </c:pt>
                <c:pt idx="38217">
                  <c:v>8192</c:v>
                </c:pt>
                <c:pt idx="38218">
                  <c:v>8192</c:v>
                </c:pt>
                <c:pt idx="38219">
                  <c:v>8192</c:v>
                </c:pt>
                <c:pt idx="38220">
                  <c:v>8192</c:v>
                </c:pt>
                <c:pt idx="38221">
                  <c:v>8192</c:v>
                </c:pt>
                <c:pt idx="38222">
                  <c:v>8192</c:v>
                </c:pt>
                <c:pt idx="38223">
                  <c:v>8192</c:v>
                </c:pt>
                <c:pt idx="38224">
                  <c:v>8192</c:v>
                </c:pt>
                <c:pt idx="38225">
                  <c:v>8192</c:v>
                </c:pt>
                <c:pt idx="38226">
                  <c:v>8192</c:v>
                </c:pt>
                <c:pt idx="38227">
                  <c:v>20480</c:v>
                </c:pt>
                <c:pt idx="38228">
                  <c:v>8192</c:v>
                </c:pt>
                <c:pt idx="38229">
                  <c:v>4096</c:v>
                </c:pt>
                <c:pt idx="38230">
                  <c:v>4096</c:v>
                </c:pt>
                <c:pt idx="38231">
                  <c:v>4096</c:v>
                </c:pt>
                <c:pt idx="38232">
                  <c:v>4096</c:v>
                </c:pt>
                <c:pt idx="38233">
                  <c:v>8192</c:v>
                </c:pt>
                <c:pt idx="38234">
                  <c:v>8192</c:v>
                </c:pt>
                <c:pt idx="38235">
                  <c:v>4096</c:v>
                </c:pt>
                <c:pt idx="38236">
                  <c:v>8192</c:v>
                </c:pt>
                <c:pt idx="38237">
                  <c:v>4096</c:v>
                </c:pt>
                <c:pt idx="38238">
                  <c:v>8192</c:v>
                </c:pt>
                <c:pt idx="38239">
                  <c:v>4096</c:v>
                </c:pt>
                <c:pt idx="38240">
                  <c:v>4096</c:v>
                </c:pt>
                <c:pt idx="38241">
                  <c:v>8192</c:v>
                </c:pt>
                <c:pt idx="38242">
                  <c:v>8192</c:v>
                </c:pt>
                <c:pt idx="38243">
                  <c:v>8192</c:v>
                </c:pt>
                <c:pt idx="38244">
                  <c:v>8192</c:v>
                </c:pt>
                <c:pt idx="38245">
                  <c:v>8192</c:v>
                </c:pt>
                <c:pt idx="38246">
                  <c:v>8192</c:v>
                </c:pt>
                <c:pt idx="38247">
                  <c:v>8192</c:v>
                </c:pt>
                <c:pt idx="38248">
                  <c:v>8192</c:v>
                </c:pt>
                <c:pt idx="38249">
                  <c:v>8192</c:v>
                </c:pt>
                <c:pt idx="38250">
                  <c:v>8192</c:v>
                </c:pt>
                <c:pt idx="38251">
                  <c:v>4096</c:v>
                </c:pt>
                <c:pt idx="38252">
                  <c:v>8192</c:v>
                </c:pt>
                <c:pt idx="38253">
                  <c:v>8192</c:v>
                </c:pt>
                <c:pt idx="38254">
                  <c:v>8192</c:v>
                </c:pt>
                <c:pt idx="38255">
                  <c:v>8192</c:v>
                </c:pt>
                <c:pt idx="38256">
                  <c:v>8192</c:v>
                </c:pt>
                <c:pt idx="38257">
                  <c:v>4096</c:v>
                </c:pt>
                <c:pt idx="38258">
                  <c:v>8192</c:v>
                </c:pt>
                <c:pt idx="38259">
                  <c:v>8192</c:v>
                </c:pt>
                <c:pt idx="38260">
                  <c:v>8192</c:v>
                </c:pt>
                <c:pt idx="38261">
                  <c:v>8192</c:v>
                </c:pt>
                <c:pt idx="38262">
                  <c:v>8192</c:v>
                </c:pt>
                <c:pt idx="38263">
                  <c:v>8192</c:v>
                </c:pt>
                <c:pt idx="38264">
                  <c:v>8192</c:v>
                </c:pt>
                <c:pt idx="38265">
                  <c:v>8192</c:v>
                </c:pt>
                <c:pt idx="38266">
                  <c:v>8192</c:v>
                </c:pt>
                <c:pt idx="38267">
                  <c:v>8192</c:v>
                </c:pt>
                <c:pt idx="38268">
                  <c:v>8192</c:v>
                </c:pt>
                <c:pt idx="38269">
                  <c:v>8192</c:v>
                </c:pt>
                <c:pt idx="38270">
                  <c:v>8192</c:v>
                </c:pt>
                <c:pt idx="38271">
                  <c:v>8192</c:v>
                </c:pt>
                <c:pt idx="38272">
                  <c:v>8192</c:v>
                </c:pt>
                <c:pt idx="38273">
                  <c:v>8192</c:v>
                </c:pt>
                <c:pt idx="38274">
                  <c:v>8192</c:v>
                </c:pt>
                <c:pt idx="38275">
                  <c:v>8192</c:v>
                </c:pt>
                <c:pt idx="38276">
                  <c:v>8192</c:v>
                </c:pt>
                <c:pt idx="38277">
                  <c:v>8192</c:v>
                </c:pt>
                <c:pt idx="38278">
                  <c:v>8192</c:v>
                </c:pt>
                <c:pt idx="38279">
                  <c:v>4096</c:v>
                </c:pt>
                <c:pt idx="38280">
                  <c:v>4096</c:v>
                </c:pt>
                <c:pt idx="38281">
                  <c:v>4096</c:v>
                </c:pt>
                <c:pt idx="38282">
                  <c:v>4096</c:v>
                </c:pt>
                <c:pt idx="38283">
                  <c:v>8192</c:v>
                </c:pt>
                <c:pt idx="38284">
                  <c:v>8192</c:v>
                </c:pt>
                <c:pt idx="38285">
                  <c:v>8192</c:v>
                </c:pt>
                <c:pt idx="38286">
                  <c:v>8192</c:v>
                </c:pt>
                <c:pt idx="38287">
                  <c:v>8192</c:v>
                </c:pt>
                <c:pt idx="38288">
                  <c:v>8192</c:v>
                </c:pt>
                <c:pt idx="38289">
                  <c:v>8192</c:v>
                </c:pt>
                <c:pt idx="38290">
                  <c:v>8192</c:v>
                </c:pt>
                <c:pt idx="38291">
                  <c:v>8192</c:v>
                </c:pt>
                <c:pt idx="38292">
                  <c:v>8192</c:v>
                </c:pt>
                <c:pt idx="38293">
                  <c:v>8192</c:v>
                </c:pt>
                <c:pt idx="38294">
                  <c:v>8192</c:v>
                </c:pt>
                <c:pt idx="38295">
                  <c:v>8192</c:v>
                </c:pt>
                <c:pt idx="38296">
                  <c:v>8192</c:v>
                </c:pt>
                <c:pt idx="38297">
                  <c:v>8192</c:v>
                </c:pt>
                <c:pt idx="38298">
                  <c:v>4096</c:v>
                </c:pt>
                <c:pt idx="38299">
                  <c:v>8192</c:v>
                </c:pt>
                <c:pt idx="38300">
                  <c:v>8192</c:v>
                </c:pt>
                <c:pt idx="38301">
                  <c:v>8192</c:v>
                </c:pt>
                <c:pt idx="38302">
                  <c:v>8192</c:v>
                </c:pt>
                <c:pt idx="38303">
                  <c:v>8192</c:v>
                </c:pt>
                <c:pt idx="38304">
                  <c:v>8192</c:v>
                </c:pt>
                <c:pt idx="38305">
                  <c:v>8192</c:v>
                </c:pt>
                <c:pt idx="38306">
                  <c:v>8192</c:v>
                </c:pt>
                <c:pt idx="38307">
                  <c:v>8192</c:v>
                </c:pt>
                <c:pt idx="38308">
                  <c:v>8192</c:v>
                </c:pt>
                <c:pt idx="38309">
                  <c:v>8192</c:v>
                </c:pt>
                <c:pt idx="38310">
                  <c:v>8192</c:v>
                </c:pt>
                <c:pt idx="38311">
                  <c:v>8192</c:v>
                </c:pt>
                <c:pt idx="38312">
                  <c:v>8192</c:v>
                </c:pt>
                <c:pt idx="38313">
                  <c:v>8192</c:v>
                </c:pt>
                <c:pt idx="38314">
                  <c:v>8192</c:v>
                </c:pt>
                <c:pt idx="38315">
                  <c:v>8192</c:v>
                </c:pt>
                <c:pt idx="38316">
                  <c:v>8192</c:v>
                </c:pt>
                <c:pt idx="38317">
                  <c:v>8192</c:v>
                </c:pt>
                <c:pt idx="38318">
                  <c:v>8192</c:v>
                </c:pt>
                <c:pt idx="38319">
                  <c:v>8192</c:v>
                </c:pt>
                <c:pt idx="38320">
                  <c:v>8192</c:v>
                </c:pt>
                <c:pt idx="38321">
                  <c:v>8192</c:v>
                </c:pt>
                <c:pt idx="38322">
                  <c:v>8192</c:v>
                </c:pt>
                <c:pt idx="38323">
                  <c:v>8192</c:v>
                </c:pt>
                <c:pt idx="38324">
                  <c:v>8192</c:v>
                </c:pt>
                <c:pt idx="38325">
                  <c:v>8192</c:v>
                </c:pt>
                <c:pt idx="38326">
                  <c:v>8192</c:v>
                </c:pt>
                <c:pt idx="38327">
                  <c:v>12288</c:v>
                </c:pt>
                <c:pt idx="38328">
                  <c:v>12288</c:v>
                </c:pt>
                <c:pt idx="38329">
                  <c:v>12288</c:v>
                </c:pt>
                <c:pt idx="38330">
                  <c:v>12288</c:v>
                </c:pt>
                <c:pt idx="38331">
                  <c:v>8192</c:v>
                </c:pt>
                <c:pt idx="38332">
                  <c:v>8192</c:v>
                </c:pt>
                <c:pt idx="38333">
                  <c:v>8192</c:v>
                </c:pt>
                <c:pt idx="38334">
                  <c:v>8192</c:v>
                </c:pt>
                <c:pt idx="38335">
                  <c:v>8192</c:v>
                </c:pt>
                <c:pt idx="38336">
                  <c:v>4096</c:v>
                </c:pt>
                <c:pt idx="38337">
                  <c:v>4096</c:v>
                </c:pt>
                <c:pt idx="38338">
                  <c:v>4096</c:v>
                </c:pt>
                <c:pt idx="38339">
                  <c:v>4096</c:v>
                </c:pt>
                <c:pt idx="38340">
                  <c:v>12288</c:v>
                </c:pt>
                <c:pt idx="38341">
                  <c:v>8192</c:v>
                </c:pt>
                <c:pt idx="38342">
                  <c:v>8192</c:v>
                </c:pt>
                <c:pt idx="38343">
                  <c:v>8192</c:v>
                </c:pt>
                <c:pt idx="38344">
                  <c:v>8192</c:v>
                </c:pt>
                <c:pt idx="38345">
                  <c:v>4096</c:v>
                </c:pt>
                <c:pt idx="38346">
                  <c:v>4096</c:v>
                </c:pt>
                <c:pt idx="38347">
                  <c:v>8192</c:v>
                </c:pt>
                <c:pt idx="38348">
                  <c:v>8192</c:v>
                </c:pt>
                <c:pt idx="38349">
                  <c:v>4096</c:v>
                </c:pt>
                <c:pt idx="38350">
                  <c:v>4096</c:v>
                </c:pt>
                <c:pt idx="38351">
                  <c:v>8192</c:v>
                </c:pt>
                <c:pt idx="38352">
                  <c:v>8192</c:v>
                </c:pt>
                <c:pt idx="38353">
                  <c:v>4096</c:v>
                </c:pt>
                <c:pt idx="38354">
                  <c:v>4096</c:v>
                </c:pt>
                <c:pt idx="38355">
                  <c:v>20480</c:v>
                </c:pt>
                <c:pt idx="38356">
                  <c:v>20480</c:v>
                </c:pt>
                <c:pt idx="38357">
                  <c:v>12288</c:v>
                </c:pt>
                <c:pt idx="38358">
                  <c:v>4096</c:v>
                </c:pt>
                <c:pt idx="38359">
                  <c:v>4096</c:v>
                </c:pt>
                <c:pt idx="38360">
                  <c:v>12288</c:v>
                </c:pt>
                <c:pt idx="38361">
                  <c:v>4096</c:v>
                </c:pt>
                <c:pt idx="38362">
                  <c:v>4096</c:v>
                </c:pt>
                <c:pt idx="38363">
                  <c:v>12288</c:v>
                </c:pt>
                <c:pt idx="38364">
                  <c:v>8192</c:v>
                </c:pt>
                <c:pt idx="38365">
                  <c:v>12288</c:v>
                </c:pt>
                <c:pt idx="38366">
                  <c:v>8192</c:v>
                </c:pt>
                <c:pt idx="38367">
                  <c:v>8192</c:v>
                </c:pt>
                <c:pt idx="38368">
                  <c:v>8192</c:v>
                </c:pt>
                <c:pt idx="38369">
                  <c:v>4096</c:v>
                </c:pt>
                <c:pt idx="38370">
                  <c:v>4096</c:v>
                </c:pt>
                <c:pt idx="38371">
                  <c:v>4096</c:v>
                </c:pt>
                <c:pt idx="38372">
                  <c:v>8192</c:v>
                </c:pt>
                <c:pt idx="38373">
                  <c:v>4096</c:v>
                </c:pt>
                <c:pt idx="38374">
                  <c:v>8192</c:v>
                </c:pt>
                <c:pt idx="38375">
                  <c:v>4096</c:v>
                </c:pt>
                <c:pt idx="38376">
                  <c:v>20480</c:v>
                </c:pt>
                <c:pt idx="38377">
                  <c:v>4096</c:v>
                </c:pt>
                <c:pt idx="38378">
                  <c:v>4096</c:v>
                </c:pt>
                <c:pt idx="38379">
                  <c:v>8192</c:v>
                </c:pt>
                <c:pt idx="38380">
                  <c:v>8192</c:v>
                </c:pt>
                <c:pt idx="38381">
                  <c:v>4096</c:v>
                </c:pt>
                <c:pt idx="38382">
                  <c:v>4096</c:v>
                </c:pt>
                <c:pt idx="38383">
                  <c:v>8192</c:v>
                </c:pt>
                <c:pt idx="38384">
                  <c:v>4096</c:v>
                </c:pt>
                <c:pt idx="38385">
                  <c:v>8192</c:v>
                </c:pt>
                <c:pt idx="38386">
                  <c:v>4096</c:v>
                </c:pt>
                <c:pt idx="38387">
                  <c:v>20480</c:v>
                </c:pt>
                <c:pt idx="38388">
                  <c:v>4096</c:v>
                </c:pt>
                <c:pt idx="38389">
                  <c:v>4096</c:v>
                </c:pt>
                <c:pt idx="38390">
                  <c:v>8192</c:v>
                </c:pt>
                <c:pt idx="38391">
                  <c:v>8192</c:v>
                </c:pt>
                <c:pt idx="38392">
                  <c:v>4096</c:v>
                </c:pt>
                <c:pt idx="38393">
                  <c:v>8192</c:v>
                </c:pt>
                <c:pt idx="38394">
                  <c:v>8192</c:v>
                </c:pt>
                <c:pt idx="38395">
                  <c:v>8192</c:v>
                </c:pt>
                <c:pt idx="38396">
                  <c:v>8192</c:v>
                </c:pt>
                <c:pt idx="38397">
                  <c:v>8192</c:v>
                </c:pt>
                <c:pt idx="38398">
                  <c:v>8192</c:v>
                </c:pt>
                <c:pt idx="38399">
                  <c:v>8192</c:v>
                </c:pt>
                <c:pt idx="38400">
                  <c:v>8192</c:v>
                </c:pt>
                <c:pt idx="38401">
                  <c:v>4096</c:v>
                </c:pt>
                <c:pt idx="38402">
                  <c:v>4096</c:v>
                </c:pt>
                <c:pt idx="38403">
                  <c:v>12288</c:v>
                </c:pt>
                <c:pt idx="38404">
                  <c:v>12288</c:v>
                </c:pt>
                <c:pt idx="38405">
                  <c:v>12288</c:v>
                </c:pt>
                <c:pt idx="38406">
                  <c:v>12288</c:v>
                </c:pt>
                <c:pt idx="38407">
                  <c:v>8192</c:v>
                </c:pt>
                <c:pt idx="38408">
                  <c:v>8192</c:v>
                </c:pt>
                <c:pt idx="38409">
                  <c:v>8192</c:v>
                </c:pt>
                <c:pt idx="38410">
                  <c:v>4096</c:v>
                </c:pt>
                <c:pt idx="38411">
                  <c:v>8192</c:v>
                </c:pt>
                <c:pt idx="38412">
                  <c:v>8192</c:v>
                </c:pt>
                <c:pt idx="38413">
                  <c:v>4096</c:v>
                </c:pt>
                <c:pt idx="38414">
                  <c:v>4096</c:v>
                </c:pt>
                <c:pt idx="38415">
                  <c:v>4096</c:v>
                </c:pt>
                <c:pt idx="38416">
                  <c:v>4096</c:v>
                </c:pt>
                <c:pt idx="38417">
                  <c:v>8192</c:v>
                </c:pt>
                <c:pt idx="38418">
                  <c:v>8192</c:v>
                </c:pt>
                <c:pt idx="38419">
                  <c:v>8192</c:v>
                </c:pt>
                <c:pt idx="38420">
                  <c:v>8192</c:v>
                </c:pt>
                <c:pt idx="38421">
                  <c:v>12288</c:v>
                </c:pt>
                <c:pt idx="38422">
                  <c:v>12288</c:v>
                </c:pt>
                <c:pt idx="38423">
                  <c:v>12288</c:v>
                </c:pt>
                <c:pt idx="38424">
                  <c:v>12288</c:v>
                </c:pt>
                <c:pt idx="38425">
                  <c:v>12288</c:v>
                </c:pt>
                <c:pt idx="38426">
                  <c:v>4096</c:v>
                </c:pt>
                <c:pt idx="38427">
                  <c:v>12288</c:v>
                </c:pt>
                <c:pt idx="38428">
                  <c:v>12288</c:v>
                </c:pt>
                <c:pt idx="38429">
                  <c:v>12288</c:v>
                </c:pt>
                <c:pt idx="38430">
                  <c:v>8192</c:v>
                </c:pt>
                <c:pt idx="38431">
                  <c:v>8192</c:v>
                </c:pt>
                <c:pt idx="38432">
                  <c:v>8192</c:v>
                </c:pt>
                <c:pt idx="38433">
                  <c:v>12288</c:v>
                </c:pt>
                <c:pt idx="38434">
                  <c:v>8192</c:v>
                </c:pt>
                <c:pt idx="38435">
                  <c:v>8192</c:v>
                </c:pt>
                <c:pt idx="38436">
                  <c:v>4096</c:v>
                </c:pt>
                <c:pt idx="38437">
                  <c:v>20480</c:v>
                </c:pt>
                <c:pt idx="38438">
                  <c:v>8192</c:v>
                </c:pt>
                <c:pt idx="38439">
                  <c:v>8192</c:v>
                </c:pt>
                <c:pt idx="38440">
                  <c:v>8192</c:v>
                </c:pt>
                <c:pt idx="38441">
                  <c:v>8192</c:v>
                </c:pt>
                <c:pt idx="38442">
                  <c:v>8192</c:v>
                </c:pt>
                <c:pt idx="38443">
                  <c:v>4096</c:v>
                </c:pt>
                <c:pt idx="38444">
                  <c:v>8192</c:v>
                </c:pt>
                <c:pt idx="38445">
                  <c:v>12288</c:v>
                </c:pt>
                <c:pt idx="38446">
                  <c:v>4096</c:v>
                </c:pt>
                <c:pt idx="38447">
                  <c:v>8192</c:v>
                </c:pt>
                <c:pt idx="38448">
                  <c:v>8192</c:v>
                </c:pt>
                <c:pt idx="38449">
                  <c:v>8192</c:v>
                </c:pt>
                <c:pt idx="38450">
                  <c:v>8192</c:v>
                </c:pt>
                <c:pt idx="38451">
                  <c:v>8192</c:v>
                </c:pt>
                <c:pt idx="38452">
                  <c:v>8192</c:v>
                </c:pt>
                <c:pt idx="38453">
                  <c:v>8192</c:v>
                </c:pt>
                <c:pt idx="38454">
                  <c:v>8192</c:v>
                </c:pt>
                <c:pt idx="38455">
                  <c:v>4096</c:v>
                </c:pt>
                <c:pt idx="38456">
                  <c:v>4096</c:v>
                </c:pt>
                <c:pt idx="38457">
                  <c:v>4096</c:v>
                </c:pt>
                <c:pt idx="38458">
                  <c:v>4096</c:v>
                </c:pt>
                <c:pt idx="38459">
                  <c:v>8192</c:v>
                </c:pt>
                <c:pt idx="38460">
                  <c:v>4096</c:v>
                </c:pt>
                <c:pt idx="38461">
                  <c:v>8192</c:v>
                </c:pt>
                <c:pt idx="38462">
                  <c:v>8192</c:v>
                </c:pt>
                <c:pt idx="38463">
                  <c:v>8192</c:v>
                </c:pt>
                <c:pt idx="38464">
                  <c:v>8192</c:v>
                </c:pt>
                <c:pt idx="38465">
                  <c:v>8192</c:v>
                </c:pt>
                <c:pt idx="38466">
                  <c:v>8192</c:v>
                </c:pt>
                <c:pt idx="38467">
                  <c:v>8192</c:v>
                </c:pt>
                <c:pt idx="38468">
                  <c:v>8192</c:v>
                </c:pt>
                <c:pt idx="38469">
                  <c:v>8192</c:v>
                </c:pt>
                <c:pt idx="38470">
                  <c:v>8192</c:v>
                </c:pt>
                <c:pt idx="38471">
                  <c:v>8192</c:v>
                </c:pt>
                <c:pt idx="38472">
                  <c:v>8192</c:v>
                </c:pt>
                <c:pt idx="38473">
                  <c:v>8192</c:v>
                </c:pt>
                <c:pt idx="38474">
                  <c:v>8192</c:v>
                </c:pt>
                <c:pt idx="38475">
                  <c:v>12288</c:v>
                </c:pt>
                <c:pt idx="38476">
                  <c:v>4096</c:v>
                </c:pt>
                <c:pt idx="38477">
                  <c:v>8192</c:v>
                </c:pt>
                <c:pt idx="38478">
                  <c:v>8192</c:v>
                </c:pt>
                <c:pt idx="38479">
                  <c:v>8192</c:v>
                </c:pt>
                <c:pt idx="38480">
                  <c:v>8192</c:v>
                </c:pt>
                <c:pt idx="38481">
                  <c:v>8192</c:v>
                </c:pt>
                <c:pt idx="38482">
                  <c:v>8192</c:v>
                </c:pt>
                <c:pt idx="38483">
                  <c:v>8192</c:v>
                </c:pt>
                <c:pt idx="38484">
                  <c:v>8192</c:v>
                </c:pt>
                <c:pt idx="38485">
                  <c:v>8192</c:v>
                </c:pt>
                <c:pt idx="38486">
                  <c:v>8192</c:v>
                </c:pt>
                <c:pt idx="38487">
                  <c:v>4096</c:v>
                </c:pt>
                <c:pt idx="38488">
                  <c:v>12288</c:v>
                </c:pt>
                <c:pt idx="38489">
                  <c:v>4096</c:v>
                </c:pt>
                <c:pt idx="38490">
                  <c:v>4096</c:v>
                </c:pt>
                <c:pt idx="38491">
                  <c:v>4096</c:v>
                </c:pt>
                <c:pt idx="38492">
                  <c:v>4096</c:v>
                </c:pt>
                <c:pt idx="38493">
                  <c:v>4096</c:v>
                </c:pt>
                <c:pt idx="38494">
                  <c:v>4096</c:v>
                </c:pt>
                <c:pt idx="38495">
                  <c:v>4096</c:v>
                </c:pt>
                <c:pt idx="38496">
                  <c:v>8192</c:v>
                </c:pt>
                <c:pt idx="38497">
                  <c:v>8192</c:v>
                </c:pt>
                <c:pt idx="38498">
                  <c:v>4096</c:v>
                </c:pt>
                <c:pt idx="38499">
                  <c:v>8192</c:v>
                </c:pt>
                <c:pt idx="38500">
                  <c:v>4096</c:v>
                </c:pt>
                <c:pt idx="38501">
                  <c:v>8192</c:v>
                </c:pt>
                <c:pt idx="38502">
                  <c:v>4096</c:v>
                </c:pt>
                <c:pt idx="38503">
                  <c:v>4096</c:v>
                </c:pt>
                <c:pt idx="38504">
                  <c:v>8192</c:v>
                </c:pt>
                <c:pt idx="38505">
                  <c:v>8192</c:v>
                </c:pt>
                <c:pt idx="38506">
                  <c:v>8192</c:v>
                </c:pt>
                <c:pt idx="38507">
                  <c:v>8192</c:v>
                </c:pt>
                <c:pt idx="38508">
                  <c:v>8192</c:v>
                </c:pt>
                <c:pt idx="38509">
                  <c:v>8192</c:v>
                </c:pt>
                <c:pt idx="38510">
                  <c:v>8192</c:v>
                </c:pt>
                <c:pt idx="38511">
                  <c:v>4096</c:v>
                </c:pt>
                <c:pt idx="38512">
                  <c:v>4096</c:v>
                </c:pt>
                <c:pt idx="38513">
                  <c:v>4096</c:v>
                </c:pt>
                <c:pt idx="38514">
                  <c:v>4096</c:v>
                </c:pt>
                <c:pt idx="38515">
                  <c:v>4096</c:v>
                </c:pt>
                <c:pt idx="38516">
                  <c:v>4096</c:v>
                </c:pt>
                <c:pt idx="38517">
                  <c:v>4096</c:v>
                </c:pt>
                <c:pt idx="38518">
                  <c:v>8192</c:v>
                </c:pt>
                <c:pt idx="38519">
                  <c:v>8192</c:v>
                </c:pt>
                <c:pt idx="38520">
                  <c:v>8192</c:v>
                </c:pt>
                <c:pt idx="38521">
                  <c:v>8192</c:v>
                </c:pt>
                <c:pt idx="38522">
                  <c:v>8192</c:v>
                </c:pt>
                <c:pt idx="38523">
                  <c:v>8192</c:v>
                </c:pt>
                <c:pt idx="38524">
                  <c:v>8192</c:v>
                </c:pt>
                <c:pt idx="38525">
                  <c:v>8192</c:v>
                </c:pt>
                <c:pt idx="38526">
                  <c:v>8192</c:v>
                </c:pt>
                <c:pt idx="38527">
                  <c:v>8192</c:v>
                </c:pt>
                <c:pt idx="38528">
                  <c:v>8192</c:v>
                </c:pt>
                <c:pt idx="38529">
                  <c:v>4096</c:v>
                </c:pt>
                <c:pt idx="38530">
                  <c:v>8192</c:v>
                </c:pt>
                <c:pt idx="38531">
                  <c:v>8192</c:v>
                </c:pt>
                <c:pt idx="38532">
                  <c:v>8192</c:v>
                </c:pt>
                <c:pt idx="38533">
                  <c:v>8192</c:v>
                </c:pt>
                <c:pt idx="38534">
                  <c:v>8192</c:v>
                </c:pt>
                <c:pt idx="38535">
                  <c:v>8192</c:v>
                </c:pt>
                <c:pt idx="38536">
                  <c:v>8192</c:v>
                </c:pt>
                <c:pt idx="38537">
                  <c:v>8192</c:v>
                </c:pt>
                <c:pt idx="38538">
                  <c:v>8192</c:v>
                </c:pt>
                <c:pt idx="38539">
                  <c:v>8192</c:v>
                </c:pt>
                <c:pt idx="38540">
                  <c:v>4096</c:v>
                </c:pt>
                <c:pt idx="38541">
                  <c:v>4096</c:v>
                </c:pt>
                <c:pt idx="38542">
                  <c:v>4096</c:v>
                </c:pt>
                <c:pt idx="38543">
                  <c:v>4096</c:v>
                </c:pt>
                <c:pt idx="38544">
                  <c:v>8192</c:v>
                </c:pt>
                <c:pt idx="38545">
                  <c:v>8192</c:v>
                </c:pt>
                <c:pt idx="38546">
                  <c:v>8192</c:v>
                </c:pt>
                <c:pt idx="38547">
                  <c:v>8192</c:v>
                </c:pt>
                <c:pt idx="38548">
                  <c:v>8192</c:v>
                </c:pt>
                <c:pt idx="38549">
                  <c:v>8192</c:v>
                </c:pt>
                <c:pt idx="38550">
                  <c:v>8192</c:v>
                </c:pt>
                <c:pt idx="38551">
                  <c:v>8192</c:v>
                </c:pt>
                <c:pt idx="38552">
                  <c:v>8192</c:v>
                </c:pt>
                <c:pt idx="38553">
                  <c:v>8192</c:v>
                </c:pt>
                <c:pt idx="38554">
                  <c:v>8192</c:v>
                </c:pt>
                <c:pt idx="38555">
                  <c:v>8192</c:v>
                </c:pt>
                <c:pt idx="38556">
                  <c:v>8192</c:v>
                </c:pt>
                <c:pt idx="38557">
                  <c:v>8192</c:v>
                </c:pt>
                <c:pt idx="38558">
                  <c:v>8192</c:v>
                </c:pt>
                <c:pt idx="38559">
                  <c:v>4096</c:v>
                </c:pt>
                <c:pt idx="38560">
                  <c:v>8192</c:v>
                </c:pt>
                <c:pt idx="38561">
                  <c:v>8192</c:v>
                </c:pt>
                <c:pt idx="38562">
                  <c:v>8192</c:v>
                </c:pt>
                <c:pt idx="38563">
                  <c:v>8192</c:v>
                </c:pt>
                <c:pt idx="38564">
                  <c:v>8192</c:v>
                </c:pt>
                <c:pt idx="38565">
                  <c:v>8192</c:v>
                </c:pt>
                <c:pt idx="38566">
                  <c:v>8192</c:v>
                </c:pt>
                <c:pt idx="38567">
                  <c:v>8192</c:v>
                </c:pt>
                <c:pt idx="38568">
                  <c:v>8192</c:v>
                </c:pt>
                <c:pt idx="38569">
                  <c:v>8192</c:v>
                </c:pt>
                <c:pt idx="38570">
                  <c:v>4096</c:v>
                </c:pt>
                <c:pt idx="38571">
                  <c:v>4096</c:v>
                </c:pt>
                <c:pt idx="38572">
                  <c:v>4096</c:v>
                </c:pt>
                <c:pt idx="38573">
                  <c:v>4096</c:v>
                </c:pt>
                <c:pt idx="38574">
                  <c:v>8192</c:v>
                </c:pt>
                <c:pt idx="38575">
                  <c:v>8192</c:v>
                </c:pt>
                <c:pt idx="38576">
                  <c:v>8192</c:v>
                </c:pt>
                <c:pt idx="38577">
                  <c:v>8192</c:v>
                </c:pt>
                <c:pt idx="38578">
                  <c:v>8192</c:v>
                </c:pt>
                <c:pt idx="38579">
                  <c:v>4096</c:v>
                </c:pt>
                <c:pt idx="38580">
                  <c:v>8192</c:v>
                </c:pt>
                <c:pt idx="38581">
                  <c:v>8192</c:v>
                </c:pt>
                <c:pt idx="38582">
                  <c:v>8192</c:v>
                </c:pt>
                <c:pt idx="38583">
                  <c:v>8192</c:v>
                </c:pt>
                <c:pt idx="38584">
                  <c:v>8192</c:v>
                </c:pt>
                <c:pt idx="38585">
                  <c:v>4096</c:v>
                </c:pt>
                <c:pt idx="38586">
                  <c:v>4096</c:v>
                </c:pt>
                <c:pt idx="38587">
                  <c:v>4096</c:v>
                </c:pt>
                <c:pt idx="38588">
                  <c:v>4096</c:v>
                </c:pt>
                <c:pt idx="38589">
                  <c:v>8192</c:v>
                </c:pt>
                <c:pt idx="38590">
                  <c:v>8192</c:v>
                </c:pt>
                <c:pt idx="38591">
                  <c:v>8192</c:v>
                </c:pt>
                <c:pt idx="38592">
                  <c:v>8192</c:v>
                </c:pt>
                <c:pt idx="38593">
                  <c:v>8192</c:v>
                </c:pt>
                <c:pt idx="38594">
                  <c:v>12288</c:v>
                </c:pt>
                <c:pt idx="38595">
                  <c:v>12288</c:v>
                </c:pt>
                <c:pt idx="38596">
                  <c:v>12288</c:v>
                </c:pt>
                <c:pt idx="38597">
                  <c:v>12288</c:v>
                </c:pt>
                <c:pt idx="38598">
                  <c:v>8192</c:v>
                </c:pt>
                <c:pt idx="38599">
                  <c:v>8192</c:v>
                </c:pt>
                <c:pt idx="38600">
                  <c:v>8192</c:v>
                </c:pt>
                <c:pt idx="38601">
                  <c:v>8192</c:v>
                </c:pt>
                <c:pt idx="38602">
                  <c:v>8192</c:v>
                </c:pt>
                <c:pt idx="38603">
                  <c:v>8192</c:v>
                </c:pt>
                <c:pt idx="38604">
                  <c:v>8192</c:v>
                </c:pt>
                <c:pt idx="38605">
                  <c:v>8192</c:v>
                </c:pt>
                <c:pt idx="38606">
                  <c:v>4096</c:v>
                </c:pt>
                <c:pt idx="38607">
                  <c:v>8192</c:v>
                </c:pt>
                <c:pt idx="38608">
                  <c:v>8192</c:v>
                </c:pt>
                <c:pt idx="38609">
                  <c:v>8192</c:v>
                </c:pt>
                <c:pt idx="38610">
                  <c:v>8192</c:v>
                </c:pt>
                <c:pt idx="38611">
                  <c:v>8192</c:v>
                </c:pt>
                <c:pt idx="38612">
                  <c:v>8192</c:v>
                </c:pt>
                <c:pt idx="38613">
                  <c:v>12288</c:v>
                </c:pt>
                <c:pt idx="38614">
                  <c:v>12288</c:v>
                </c:pt>
                <c:pt idx="38615">
                  <c:v>4096</c:v>
                </c:pt>
                <c:pt idx="38616">
                  <c:v>4096</c:v>
                </c:pt>
                <c:pt idx="38617">
                  <c:v>12288</c:v>
                </c:pt>
                <c:pt idx="38618">
                  <c:v>4096</c:v>
                </c:pt>
                <c:pt idx="38619">
                  <c:v>4096</c:v>
                </c:pt>
                <c:pt idx="38620">
                  <c:v>12288</c:v>
                </c:pt>
                <c:pt idx="38621">
                  <c:v>12288</c:v>
                </c:pt>
                <c:pt idx="38622">
                  <c:v>8192</c:v>
                </c:pt>
                <c:pt idx="38623">
                  <c:v>8192</c:v>
                </c:pt>
                <c:pt idx="38624">
                  <c:v>8192</c:v>
                </c:pt>
                <c:pt idx="38625">
                  <c:v>8192</c:v>
                </c:pt>
                <c:pt idx="38626">
                  <c:v>8192</c:v>
                </c:pt>
                <c:pt idx="38627">
                  <c:v>8192</c:v>
                </c:pt>
                <c:pt idx="38628">
                  <c:v>8192</c:v>
                </c:pt>
                <c:pt idx="38629">
                  <c:v>4096</c:v>
                </c:pt>
                <c:pt idx="38630">
                  <c:v>4096</c:v>
                </c:pt>
                <c:pt idx="38631">
                  <c:v>4096</c:v>
                </c:pt>
                <c:pt idx="38632">
                  <c:v>4096</c:v>
                </c:pt>
                <c:pt idx="38633">
                  <c:v>4096</c:v>
                </c:pt>
                <c:pt idx="38634">
                  <c:v>12288</c:v>
                </c:pt>
                <c:pt idx="38635">
                  <c:v>12288</c:v>
                </c:pt>
                <c:pt idx="38636">
                  <c:v>12288</c:v>
                </c:pt>
                <c:pt idx="38637">
                  <c:v>12288</c:v>
                </c:pt>
                <c:pt idx="38638">
                  <c:v>12288</c:v>
                </c:pt>
                <c:pt idx="38639">
                  <c:v>8192</c:v>
                </c:pt>
                <c:pt idx="38640">
                  <c:v>8192</c:v>
                </c:pt>
                <c:pt idx="38641">
                  <c:v>8192</c:v>
                </c:pt>
                <c:pt idx="38642">
                  <c:v>8192</c:v>
                </c:pt>
                <c:pt idx="38643">
                  <c:v>8192</c:v>
                </c:pt>
                <c:pt idx="38644">
                  <c:v>4096</c:v>
                </c:pt>
                <c:pt idx="38645">
                  <c:v>8192</c:v>
                </c:pt>
                <c:pt idx="38646">
                  <c:v>8192</c:v>
                </c:pt>
                <c:pt idx="38647">
                  <c:v>8192</c:v>
                </c:pt>
                <c:pt idx="38648">
                  <c:v>4096</c:v>
                </c:pt>
                <c:pt idx="38649">
                  <c:v>8192</c:v>
                </c:pt>
                <c:pt idx="38650">
                  <c:v>4096</c:v>
                </c:pt>
                <c:pt idx="38651">
                  <c:v>4096</c:v>
                </c:pt>
                <c:pt idx="38652">
                  <c:v>4096</c:v>
                </c:pt>
                <c:pt idx="38653">
                  <c:v>8192</c:v>
                </c:pt>
                <c:pt idx="38654">
                  <c:v>12288</c:v>
                </c:pt>
                <c:pt idx="38655">
                  <c:v>8192</c:v>
                </c:pt>
                <c:pt idx="38656">
                  <c:v>8192</c:v>
                </c:pt>
                <c:pt idx="38657">
                  <c:v>8192</c:v>
                </c:pt>
                <c:pt idx="38658">
                  <c:v>8192</c:v>
                </c:pt>
                <c:pt idx="38659">
                  <c:v>4096</c:v>
                </c:pt>
                <c:pt idx="38660">
                  <c:v>8192</c:v>
                </c:pt>
                <c:pt idx="38661">
                  <c:v>8192</c:v>
                </c:pt>
                <c:pt idx="38662">
                  <c:v>8192</c:v>
                </c:pt>
                <c:pt idx="38663">
                  <c:v>8192</c:v>
                </c:pt>
                <c:pt idx="38664">
                  <c:v>8192</c:v>
                </c:pt>
                <c:pt idx="38665">
                  <c:v>8192</c:v>
                </c:pt>
                <c:pt idx="38666">
                  <c:v>8192</c:v>
                </c:pt>
                <c:pt idx="38667">
                  <c:v>8192</c:v>
                </c:pt>
                <c:pt idx="38668">
                  <c:v>8192</c:v>
                </c:pt>
                <c:pt idx="38669">
                  <c:v>8192</c:v>
                </c:pt>
                <c:pt idx="38670">
                  <c:v>8192</c:v>
                </c:pt>
                <c:pt idx="38671">
                  <c:v>8192</c:v>
                </c:pt>
                <c:pt idx="38672">
                  <c:v>8192</c:v>
                </c:pt>
                <c:pt idx="38673">
                  <c:v>8192</c:v>
                </c:pt>
                <c:pt idx="38674">
                  <c:v>8192</c:v>
                </c:pt>
                <c:pt idx="38675">
                  <c:v>8192</c:v>
                </c:pt>
                <c:pt idx="38676">
                  <c:v>4096</c:v>
                </c:pt>
                <c:pt idx="38677">
                  <c:v>4096</c:v>
                </c:pt>
                <c:pt idx="38678">
                  <c:v>4096</c:v>
                </c:pt>
                <c:pt idx="38679">
                  <c:v>4096</c:v>
                </c:pt>
                <c:pt idx="38680">
                  <c:v>8192</c:v>
                </c:pt>
                <c:pt idx="38681">
                  <c:v>8192</c:v>
                </c:pt>
                <c:pt idx="38682">
                  <c:v>8192</c:v>
                </c:pt>
                <c:pt idx="38683">
                  <c:v>8192</c:v>
                </c:pt>
                <c:pt idx="38684">
                  <c:v>8192</c:v>
                </c:pt>
                <c:pt idx="38685">
                  <c:v>8192</c:v>
                </c:pt>
                <c:pt idx="38686">
                  <c:v>8192</c:v>
                </c:pt>
                <c:pt idx="38687">
                  <c:v>8192</c:v>
                </c:pt>
                <c:pt idx="38688">
                  <c:v>8192</c:v>
                </c:pt>
                <c:pt idx="38689">
                  <c:v>8192</c:v>
                </c:pt>
                <c:pt idx="38690">
                  <c:v>8192</c:v>
                </c:pt>
                <c:pt idx="38691">
                  <c:v>8192</c:v>
                </c:pt>
                <c:pt idx="38692">
                  <c:v>8192</c:v>
                </c:pt>
                <c:pt idx="38693">
                  <c:v>4096</c:v>
                </c:pt>
                <c:pt idx="38694">
                  <c:v>8192</c:v>
                </c:pt>
                <c:pt idx="38695">
                  <c:v>4096</c:v>
                </c:pt>
                <c:pt idx="38696">
                  <c:v>8192</c:v>
                </c:pt>
                <c:pt idx="38697">
                  <c:v>8192</c:v>
                </c:pt>
                <c:pt idx="38698">
                  <c:v>4096</c:v>
                </c:pt>
                <c:pt idx="38699">
                  <c:v>8192</c:v>
                </c:pt>
                <c:pt idx="38700">
                  <c:v>4096</c:v>
                </c:pt>
                <c:pt idx="38701">
                  <c:v>4096</c:v>
                </c:pt>
                <c:pt idx="38702">
                  <c:v>8192</c:v>
                </c:pt>
                <c:pt idx="38703">
                  <c:v>8192</c:v>
                </c:pt>
                <c:pt idx="38704">
                  <c:v>8192</c:v>
                </c:pt>
                <c:pt idx="38705">
                  <c:v>8192</c:v>
                </c:pt>
                <c:pt idx="38706">
                  <c:v>8192</c:v>
                </c:pt>
                <c:pt idx="38707">
                  <c:v>8192</c:v>
                </c:pt>
                <c:pt idx="38708">
                  <c:v>12288</c:v>
                </c:pt>
                <c:pt idx="38709">
                  <c:v>12288</c:v>
                </c:pt>
                <c:pt idx="38710">
                  <c:v>8192</c:v>
                </c:pt>
                <c:pt idx="38711">
                  <c:v>8192</c:v>
                </c:pt>
                <c:pt idx="38712">
                  <c:v>12288</c:v>
                </c:pt>
                <c:pt idx="38713">
                  <c:v>12288</c:v>
                </c:pt>
                <c:pt idx="38714">
                  <c:v>8192</c:v>
                </c:pt>
                <c:pt idx="38715">
                  <c:v>4096</c:v>
                </c:pt>
                <c:pt idx="38716">
                  <c:v>8192</c:v>
                </c:pt>
                <c:pt idx="38717">
                  <c:v>8192</c:v>
                </c:pt>
                <c:pt idx="38718">
                  <c:v>8192</c:v>
                </c:pt>
                <c:pt idx="38719">
                  <c:v>8192</c:v>
                </c:pt>
                <c:pt idx="38720">
                  <c:v>8192</c:v>
                </c:pt>
                <c:pt idx="38721">
                  <c:v>12288</c:v>
                </c:pt>
                <c:pt idx="38722">
                  <c:v>12288</c:v>
                </c:pt>
                <c:pt idx="38723">
                  <c:v>12288</c:v>
                </c:pt>
                <c:pt idx="38724">
                  <c:v>12288</c:v>
                </c:pt>
                <c:pt idx="38725">
                  <c:v>8192</c:v>
                </c:pt>
                <c:pt idx="38726">
                  <c:v>8192</c:v>
                </c:pt>
                <c:pt idx="38727">
                  <c:v>8192</c:v>
                </c:pt>
                <c:pt idx="38728">
                  <c:v>8192</c:v>
                </c:pt>
                <c:pt idx="38729">
                  <c:v>8192</c:v>
                </c:pt>
                <c:pt idx="38730">
                  <c:v>8192</c:v>
                </c:pt>
                <c:pt idx="38731">
                  <c:v>8192</c:v>
                </c:pt>
                <c:pt idx="38732">
                  <c:v>8192</c:v>
                </c:pt>
                <c:pt idx="38733">
                  <c:v>8192</c:v>
                </c:pt>
                <c:pt idx="38734">
                  <c:v>8192</c:v>
                </c:pt>
                <c:pt idx="38735">
                  <c:v>8192</c:v>
                </c:pt>
                <c:pt idx="38736">
                  <c:v>8192</c:v>
                </c:pt>
                <c:pt idx="38737">
                  <c:v>8192</c:v>
                </c:pt>
                <c:pt idx="38738">
                  <c:v>8192</c:v>
                </c:pt>
                <c:pt idx="38739">
                  <c:v>8192</c:v>
                </c:pt>
                <c:pt idx="38740">
                  <c:v>8192</c:v>
                </c:pt>
                <c:pt idx="38741">
                  <c:v>4096</c:v>
                </c:pt>
                <c:pt idx="38742">
                  <c:v>4096</c:v>
                </c:pt>
                <c:pt idx="38743">
                  <c:v>4096</c:v>
                </c:pt>
                <c:pt idx="38744">
                  <c:v>4096</c:v>
                </c:pt>
                <c:pt idx="38745">
                  <c:v>8192</c:v>
                </c:pt>
                <c:pt idx="38746">
                  <c:v>12288</c:v>
                </c:pt>
                <c:pt idx="38747">
                  <c:v>8192</c:v>
                </c:pt>
                <c:pt idx="38748">
                  <c:v>8192</c:v>
                </c:pt>
                <c:pt idx="38749">
                  <c:v>8192</c:v>
                </c:pt>
                <c:pt idx="38750">
                  <c:v>8192</c:v>
                </c:pt>
                <c:pt idx="38751">
                  <c:v>12288</c:v>
                </c:pt>
                <c:pt idx="38752">
                  <c:v>8192</c:v>
                </c:pt>
                <c:pt idx="38753">
                  <c:v>8192</c:v>
                </c:pt>
                <c:pt idx="38754">
                  <c:v>8192</c:v>
                </c:pt>
                <c:pt idx="38755">
                  <c:v>8192</c:v>
                </c:pt>
                <c:pt idx="38756">
                  <c:v>8192</c:v>
                </c:pt>
                <c:pt idx="38757">
                  <c:v>8192</c:v>
                </c:pt>
                <c:pt idx="38758">
                  <c:v>8192</c:v>
                </c:pt>
                <c:pt idx="38759">
                  <c:v>8192</c:v>
                </c:pt>
                <c:pt idx="38760">
                  <c:v>8192</c:v>
                </c:pt>
                <c:pt idx="38761">
                  <c:v>8192</c:v>
                </c:pt>
                <c:pt idx="38762">
                  <c:v>8192</c:v>
                </c:pt>
                <c:pt idx="38763">
                  <c:v>8192</c:v>
                </c:pt>
                <c:pt idx="38764">
                  <c:v>8192</c:v>
                </c:pt>
                <c:pt idx="38765">
                  <c:v>8192</c:v>
                </c:pt>
                <c:pt idx="38766">
                  <c:v>8192</c:v>
                </c:pt>
                <c:pt idx="38767">
                  <c:v>4096</c:v>
                </c:pt>
                <c:pt idx="38768">
                  <c:v>8192</c:v>
                </c:pt>
                <c:pt idx="38769">
                  <c:v>8192</c:v>
                </c:pt>
                <c:pt idx="38770">
                  <c:v>8192</c:v>
                </c:pt>
                <c:pt idx="38771">
                  <c:v>8192</c:v>
                </c:pt>
                <c:pt idx="38772">
                  <c:v>8192</c:v>
                </c:pt>
                <c:pt idx="38773">
                  <c:v>8192</c:v>
                </c:pt>
                <c:pt idx="38774">
                  <c:v>8192</c:v>
                </c:pt>
                <c:pt idx="38775">
                  <c:v>8192</c:v>
                </c:pt>
                <c:pt idx="38776">
                  <c:v>8192</c:v>
                </c:pt>
                <c:pt idx="38777">
                  <c:v>8192</c:v>
                </c:pt>
                <c:pt idx="38778">
                  <c:v>16384</c:v>
                </c:pt>
                <c:pt idx="38779">
                  <c:v>16384</c:v>
                </c:pt>
                <c:pt idx="38780">
                  <c:v>16384</c:v>
                </c:pt>
                <c:pt idx="38781">
                  <c:v>16384</c:v>
                </c:pt>
                <c:pt idx="38782">
                  <c:v>8192</c:v>
                </c:pt>
                <c:pt idx="38783">
                  <c:v>8192</c:v>
                </c:pt>
                <c:pt idx="38784">
                  <c:v>8192</c:v>
                </c:pt>
                <c:pt idx="38785">
                  <c:v>8192</c:v>
                </c:pt>
                <c:pt idx="38786">
                  <c:v>8192</c:v>
                </c:pt>
                <c:pt idx="38787">
                  <c:v>8192</c:v>
                </c:pt>
                <c:pt idx="38788">
                  <c:v>8192</c:v>
                </c:pt>
                <c:pt idx="38789">
                  <c:v>8192</c:v>
                </c:pt>
                <c:pt idx="38790">
                  <c:v>8192</c:v>
                </c:pt>
                <c:pt idx="38791">
                  <c:v>8192</c:v>
                </c:pt>
                <c:pt idx="38792">
                  <c:v>12288</c:v>
                </c:pt>
                <c:pt idx="38793">
                  <c:v>8192</c:v>
                </c:pt>
                <c:pt idx="38794">
                  <c:v>12288</c:v>
                </c:pt>
                <c:pt idx="38795">
                  <c:v>12288</c:v>
                </c:pt>
                <c:pt idx="38796">
                  <c:v>12288</c:v>
                </c:pt>
                <c:pt idx="38797">
                  <c:v>4096</c:v>
                </c:pt>
                <c:pt idx="38798">
                  <c:v>4096</c:v>
                </c:pt>
                <c:pt idx="38799">
                  <c:v>4096</c:v>
                </c:pt>
                <c:pt idx="38800">
                  <c:v>4096</c:v>
                </c:pt>
                <c:pt idx="38801">
                  <c:v>8192</c:v>
                </c:pt>
                <c:pt idx="38802">
                  <c:v>8192</c:v>
                </c:pt>
                <c:pt idx="38803">
                  <c:v>12288</c:v>
                </c:pt>
                <c:pt idx="38804">
                  <c:v>12288</c:v>
                </c:pt>
                <c:pt idx="38805">
                  <c:v>12288</c:v>
                </c:pt>
                <c:pt idx="38806">
                  <c:v>12288</c:v>
                </c:pt>
                <c:pt idx="38807">
                  <c:v>8192</c:v>
                </c:pt>
                <c:pt idx="38808">
                  <c:v>8192</c:v>
                </c:pt>
                <c:pt idx="38809">
                  <c:v>8192</c:v>
                </c:pt>
                <c:pt idx="38810">
                  <c:v>8192</c:v>
                </c:pt>
                <c:pt idx="38811">
                  <c:v>4096</c:v>
                </c:pt>
                <c:pt idx="38812">
                  <c:v>12288</c:v>
                </c:pt>
                <c:pt idx="38813">
                  <c:v>12288</c:v>
                </c:pt>
                <c:pt idx="38814">
                  <c:v>16384</c:v>
                </c:pt>
                <c:pt idx="38815">
                  <c:v>12288</c:v>
                </c:pt>
                <c:pt idx="38816">
                  <c:v>12288</c:v>
                </c:pt>
                <c:pt idx="38817">
                  <c:v>12288</c:v>
                </c:pt>
                <c:pt idx="38818">
                  <c:v>8192</c:v>
                </c:pt>
                <c:pt idx="38819">
                  <c:v>8192</c:v>
                </c:pt>
                <c:pt idx="38820">
                  <c:v>8192</c:v>
                </c:pt>
                <c:pt idx="38821">
                  <c:v>8192</c:v>
                </c:pt>
                <c:pt idx="38822">
                  <c:v>8192</c:v>
                </c:pt>
                <c:pt idx="38823">
                  <c:v>4096</c:v>
                </c:pt>
                <c:pt idx="38824">
                  <c:v>4096</c:v>
                </c:pt>
                <c:pt idx="38825">
                  <c:v>4096</c:v>
                </c:pt>
                <c:pt idx="38826">
                  <c:v>4096</c:v>
                </c:pt>
                <c:pt idx="38827">
                  <c:v>4096</c:v>
                </c:pt>
                <c:pt idx="38828">
                  <c:v>4096</c:v>
                </c:pt>
                <c:pt idx="38829">
                  <c:v>4096</c:v>
                </c:pt>
                <c:pt idx="38830">
                  <c:v>4096</c:v>
                </c:pt>
                <c:pt idx="38831">
                  <c:v>12288</c:v>
                </c:pt>
                <c:pt idx="38832">
                  <c:v>8192</c:v>
                </c:pt>
                <c:pt idx="38833">
                  <c:v>12288</c:v>
                </c:pt>
                <c:pt idx="38834">
                  <c:v>8192</c:v>
                </c:pt>
                <c:pt idx="38835">
                  <c:v>4096</c:v>
                </c:pt>
                <c:pt idx="38836">
                  <c:v>4096</c:v>
                </c:pt>
                <c:pt idx="38837">
                  <c:v>8192</c:v>
                </c:pt>
                <c:pt idx="38838">
                  <c:v>8192</c:v>
                </c:pt>
                <c:pt idx="38839">
                  <c:v>8192</c:v>
                </c:pt>
                <c:pt idx="38840">
                  <c:v>8192</c:v>
                </c:pt>
                <c:pt idx="38841">
                  <c:v>4096</c:v>
                </c:pt>
                <c:pt idx="38842">
                  <c:v>4096</c:v>
                </c:pt>
                <c:pt idx="38843">
                  <c:v>4096</c:v>
                </c:pt>
                <c:pt idx="38844">
                  <c:v>4096</c:v>
                </c:pt>
                <c:pt idx="38845">
                  <c:v>12288</c:v>
                </c:pt>
                <c:pt idx="38846">
                  <c:v>12288</c:v>
                </c:pt>
                <c:pt idx="38847">
                  <c:v>12288</c:v>
                </c:pt>
                <c:pt idx="38848">
                  <c:v>12288</c:v>
                </c:pt>
                <c:pt idx="38849">
                  <c:v>12288</c:v>
                </c:pt>
                <c:pt idx="38850">
                  <c:v>12288</c:v>
                </c:pt>
                <c:pt idx="38851">
                  <c:v>12288</c:v>
                </c:pt>
                <c:pt idx="38852">
                  <c:v>12288</c:v>
                </c:pt>
                <c:pt idx="38853">
                  <c:v>8192</c:v>
                </c:pt>
                <c:pt idx="38854">
                  <c:v>8192</c:v>
                </c:pt>
                <c:pt idx="38855">
                  <c:v>8192</c:v>
                </c:pt>
                <c:pt idx="38856">
                  <c:v>8192</c:v>
                </c:pt>
                <c:pt idx="38857">
                  <c:v>8192</c:v>
                </c:pt>
                <c:pt idx="38858">
                  <c:v>8192</c:v>
                </c:pt>
                <c:pt idx="38859">
                  <c:v>8192</c:v>
                </c:pt>
                <c:pt idx="38860">
                  <c:v>8192</c:v>
                </c:pt>
                <c:pt idx="38861">
                  <c:v>8192</c:v>
                </c:pt>
                <c:pt idx="38862">
                  <c:v>12288</c:v>
                </c:pt>
                <c:pt idx="38863">
                  <c:v>4096</c:v>
                </c:pt>
                <c:pt idx="38864">
                  <c:v>8192</c:v>
                </c:pt>
                <c:pt idx="38865">
                  <c:v>4096</c:v>
                </c:pt>
                <c:pt idx="38866">
                  <c:v>4096</c:v>
                </c:pt>
                <c:pt idx="38867">
                  <c:v>8192</c:v>
                </c:pt>
                <c:pt idx="38868">
                  <c:v>4096</c:v>
                </c:pt>
                <c:pt idx="38869">
                  <c:v>12288</c:v>
                </c:pt>
                <c:pt idx="38870">
                  <c:v>4096</c:v>
                </c:pt>
                <c:pt idx="38871">
                  <c:v>8192</c:v>
                </c:pt>
                <c:pt idx="38872">
                  <c:v>4096</c:v>
                </c:pt>
                <c:pt idx="38873">
                  <c:v>4096</c:v>
                </c:pt>
                <c:pt idx="38874">
                  <c:v>8192</c:v>
                </c:pt>
                <c:pt idx="38875">
                  <c:v>4096</c:v>
                </c:pt>
                <c:pt idx="38876">
                  <c:v>8192</c:v>
                </c:pt>
                <c:pt idx="38877">
                  <c:v>8192</c:v>
                </c:pt>
                <c:pt idx="38878">
                  <c:v>8192</c:v>
                </c:pt>
                <c:pt idx="38879">
                  <c:v>8192</c:v>
                </c:pt>
                <c:pt idx="38880">
                  <c:v>8192</c:v>
                </c:pt>
                <c:pt idx="38881">
                  <c:v>4096</c:v>
                </c:pt>
                <c:pt idx="38882">
                  <c:v>8192</c:v>
                </c:pt>
                <c:pt idx="38883">
                  <c:v>8192</c:v>
                </c:pt>
                <c:pt idx="38884">
                  <c:v>8192</c:v>
                </c:pt>
                <c:pt idx="38885">
                  <c:v>8192</c:v>
                </c:pt>
                <c:pt idx="38886">
                  <c:v>8192</c:v>
                </c:pt>
                <c:pt idx="38887">
                  <c:v>4096</c:v>
                </c:pt>
                <c:pt idx="38888">
                  <c:v>4096</c:v>
                </c:pt>
                <c:pt idx="38889">
                  <c:v>4096</c:v>
                </c:pt>
                <c:pt idx="38890">
                  <c:v>4096</c:v>
                </c:pt>
                <c:pt idx="38891">
                  <c:v>8192</c:v>
                </c:pt>
                <c:pt idx="38892">
                  <c:v>8192</c:v>
                </c:pt>
                <c:pt idx="38893">
                  <c:v>8192</c:v>
                </c:pt>
                <c:pt idx="38894">
                  <c:v>8192</c:v>
                </c:pt>
                <c:pt idx="38895">
                  <c:v>8192</c:v>
                </c:pt>
                <c:pt idx="38896">
                  <c:v>8192</c:v>
                </c:pt>
                <c:pt idx="38897">
                  <c:v>8192</c:v>
                </c:pt>
                <c:pt idx="38898">
                  <c:v>8192</c:v>
                </c:pt>
                <c:pt idx="38899">
                  <c:v>4096</c:v>
                </c:pt>
                <c:pt idx="38900">
                  <c:v>4096</c:v>
                </c:pt>
                <c:pt idx="38901">
                  <c:v>8192</c:v>
                </c:pt>
                <c:pt idx="38902">
                  <c:v>8192</c:v>
                </c:pt>
                <c:pt idx="38903">
                  <c:v>8192</c:v>
                </c:pt>
                <c:pt idx="38904">
                  <c:v>8192</c:v>
                </c:pt>
                <c:pt idx="38905">
                  <c:v>8192</c:v>
                </c:pt>
                <c:pt idx="38906">
                  <c:v>8192</c:v>
                </c:pt>
                <c:pt idx="38907">
                  <c:v>8192</c:v>
                </c:pt>
                <c:pt idx="38908">
                  <c:v>4096</c:v>
                </c:pt>
                <c:pt idx="38909">
                  <c:v>8192</c:v>
                </c:pt>
                <c:pt idx="38910">
                  <c:v>8192</c:v>
                </c:pt>
                <c:pt idx="38911">
                  <c:v>8192</c:v>
                </c:pt>
                <c:pt idx="38912">
                  <c:v>8192</c:v>
                </c:pt>
                <c:pt idx="38913">
                  <c:v>8192</c:v>
                </c:pt>
                <c:pt idx="38914">
                  <c:v>8192</c:v>
                </c:pt>
                <c:pt idx="38915">
                  <c:v>8192</c:v>
                </c:pt>
                <c:pt idx="38916">
                  <c:v>8192</c:v>
                </c:pt>
                <c:pt idx="38917">
                  <c:v>8192</c:v>
                </c:pt>
                <c:pt idx="38918">
                  <c:v>8192</c:v>
                </c:pt>
                <c:pt idx="38919">
                  <c:v>8192</c:v>
                </c:pt>
                <c:pt idx="38920">
                  <c:v>8192</c:v>
                </c:pt>
                <c:pt idx="38921">
                  <c:v>8192</c:v>
                </c:pt>
                <c:pt idx="38922">
                  <c:v>8192</c:v>
                </c:pt>
                <c:pt idx="38923">
                  <c:v>8192</c:v>
                </c:pt>
                <c:pt idx="38924">
                  <c:v>8192</c:v>
                </c:pt>
                <c:pt idx="38925">
                  <c:v>8192</c:v>
                </c:pt>
                <c:pt idx="38926">
                  <c:v>8192</c:v>
                </c:pt>
                <c:pt idx="38927">
                  <c:v>8192</c:v>
                </c:pt>
                <c:pt idx="38928">
                  <c:v>8192</c:v>
                </c:pt>
                <c:pt idx="38929">
                  <c:v>8192</c:v>
                </c:pt>
                <c:pt idx="38930">
                  <c:v>8192</c:v>
                </c:pt>
                <c:pt idx="38931">
                  <c:v>8192</c:v>
                </c:pt>
                <c:pt idx="38932">
                  <c:v>8192</c:v>
                </c:pt>
                <c:pt idx="38933">
                  <c:v>8192</c:v>
                </c:pt>
                <c:pt idx="38934">
                  <c:v>8192</c:v>
                </c:pt>
                <c:pt idx="38935">
                  <c:v>8192</c:v>
                </c:pt>
                <c:pt idx="38936">
                  <c:v>8192</c:v>
                </c:pt>
                <c:pt idx="38937">
                  <c:v>4096</c:v>
                </c:pt>
                <c:pt idx="38938">
                  <c:v>4096</c:v>
                </c:pt>
                <c:pt idx="38939">
                  <c:v>4096</c:v>
                </c:pt>
                <c:pt idx="38940">
                  <c:v>4096</c:v>
                </c:pt>
                <c:pt idx="38941">
                  <c:v>8192</c:v>
                </c:pt>
                <c:pt idx="38942">
                  <c:v>8192</c:v>
                </c:pt>
                <c:pt idx="38943">
                  <c:v>8192</c:v>
                </c:pt>
                <c:pt idx="38944">
                  <c:v>8192</c:v>
                </c:pt>
                <c:pt idx="38945">
                  <c:v>8192</c:v>
                </c:pt>
                <c:pt idx="38946">
                  <c:v>8192</c:v>
                </c:pt>
                <c:pt idx="38947">
                  <c:v>8192</c:v>
                </c:pt>
                <c:pt idx="38948">
                  <c:v>8192</c:v>
                </c:pt>
                <c:pt idx="38949">
                  <c:v>8192</c:v>
                </c:pt>
                <c:pt idx="38950">
                  <c:v>8192</c:v>
                </c:pt>
                <c:pt idx="38951">
                  <c:v>8192</c:v>
                </c:pt>
                <c:pt idx="38952">
                  <c:v>8192</c:v>
                </c:pt>
                <c:pt idx="38953">
                  <c:v>4096</c:v>
                </c:pt>
                <c:pt idx="38954">
                  <c:v>4096</c:v>
                </c:pt>
                <c:pt idx="38955">
                  <c:v>4096</c:v>
                </c:pt>
                <c:pt idx="38956">
                  <c:v>4096</c:v>
                </c:pt>
                <c:pt idx="38957">
                  <c:v>8192</c:v>
                </c:pt>
                <c:pt idx="38958">
                  <c:v>4096</c:v>
                </c:pt>
                <c:pt idx="38959">
                  <c:v>8192</c:v>
                </c:pt>
                <c:pt idx="38960">
                  <c:v>8192</c:v>
                </c:pt>
                <c:pt idx="38961">
                  <c:v>8192</c:v>
                </c:pt>
                <c:pt idx="38962">
                  <c:v>8192</c:v>
                </c:pt>
                <c:pt idx="38963">
                  <c:v>8192</c:v>
                </c:pt>
                <c:pt idx="38964">
                  <c:v>12288</c:v>
                </c:pt>
                <c:pt idx="38965">
                  <c:v>12288</c:v>
                </c:pt>
                <c:pt idx="38966">
                  <c:v>8192</c:v>
                </c:pt>
                <c:pt idx="38967">
                  <c:v>12288</c:v>
                </c:pt>
                <c:pt idx="38968">
                  <c:v>12288</c:v>
                </c:pt>
                <c:pt idx="38969">
                  <c:v>8192</c:v>
                </c:pt>
                <c:pt idx="38970">
                  <c:v>8192</c:v>
                </c:pt>
                <c:pt idx="38971">
                  <c:v>20480</c:v>
                </c:pt>
                <c:pt idx="38972">
                  <c:v>20480</c:v>
                </c:pt>
                <c:pt idx="38973">
                  <c:v>12288</c:v>
                </c:pt>
                <c:pt idx="38974">
                  <c:v>12288</c:v>
                </c:pt>
                <c:pt idx="38975">
                  <c:v>8192</c:v>
                </c:pt>
                <c:pt idx="38976">
                  <c:v>8192</c:v>
                </c:pt>
                <c:pt idx="38977">
                  <c:v>28672</c:v>
                </c:pt>
                <c:pt idx="38978">
                  <c:v>28672</c:v>
                </c:pt>
                <c:pt idx="38979">
                  <c:v>12288</c:v>
                </c:pt>
                <c:pt idx="38980">
                  <c:v>12288</c:v>
                </c:pt>
                <c:pt idx="38981">
                  <c:v>28672</c:v>
                </c:pt>
                <c:pt idx="38982">
                  <c:v>28672</c:v>
                </c:pt>
                <c:pt idx="38983">
                  <c:v>12288</c:v>
                </c:pt>
                <c:pt idx="38984">
                  <c:v>12288</c:v>
                </c:pt>
                <c:pt idx="38985">
                  <c:v>8192</c:v>
                </c:pt>
                <c:pt idx="38986">
                  <c:v>20480</c:v>
                </c:pt>
                <c:pt idx="38987">
                  <c:v>12288</c:v>
                </c:pt>
                <c:pt idx="38988">
                  <c:v>8192</c:v>
                </c:pt>
                <c:pt idx="38989">
                  <c:v>28672</c:v>
                </c:pt>
                <c:pt idx="38990">
                  <c:v>12288</c:v>
                </c:pt>
                <c:pt idx="38991">
                  <c:v>28672</c:v>
                </c:pt>
                <c:pt idx="38992">
                  <c:v>12288</c:v>
                </c:pt>
                <c:pt idx="38993">
                  <c:v>12288</c:v>
                </c:pt>
                <c:pt idx="38994">
                  <c:v>8192</c:v>
                </c:pt>
                <c:pt idx="38995">
                  <c:v>20480</c:v>
                </c:pt>
                <c:pt idx="38996">
                  <c:v>12288</c:v>
                </c:pt>
                <c:pt idx="38997">
                  <c:v>8192</c:v>
                </c:pt>
                <c:pt idx="38998">
                  <c:v>28672</c:v>
                </c:pt>
                <c:pt idx="38999">
                  <c:v>8192</c:v>
                </c:pt>
                <c:pt idx="39000">
                  <c:v>12288</c:v>
                </c:pt>
                <c:pt idx="39001">
                  <c:v>8192</c:v>
                </c:pt>
                <c:pt idx="39002">
                  <c:v>28672</c:v>
                </c:pt>
                <c:pt idx="39003">
                  <c:v>8192</c:v>
                </c:pt>
                <c:pt idx="39004">
                  <c:v>8192</c:v>
                </c:pt>
                <c:pt idx="39005">
                  <c:v>4096</c:v>
                </c:pt>
                <c:pt idx="39006">
                  <c:v>8192</c:v>
                </c:pt>
                <c:pt idx="39007">
                  <c:v>8192</c:v>
                </c:pt>
                <c:pt idx="39008">
                  <c:v>8192</c:v>
                </c:pt>
                <c:pt idx="39009">
                  <c:v>8192</c:v>
                </c:pt>
                <c:pt idx="39010">
                  <c:v>8192</c:v>
                </c:pt>
                <c:pt idx="39011">
                  <c:v>8192</c:v>
                </c:pt>
                <c:pt idx="39012">
                  <c:v>8192</c:v>
                </c:pt>
                <c:pt idx="39013">
                  <c:v>8192</c:v>
                </c:pt>
                <c:pt idx="39014">
                  <c:v>8192</c:v>
                </c:pt>
                <c:pt idx="39015">
                  <c:v>8192</c:v>
                </c:pt>
                <c:pt idx="39016">
                  <c:v>8192</c:v>
                </c:pt>
                <c:pt idx="39017">
                  <c:v>8192</c:v>
                </c:pt>
                <c:pt idx="39018">
                  <c:v>8192</c:v>
                </c:pt>
                <c:pt idx="39019">
                  <c:v>12288</c:v>
                </c:pt>
                <c:pt idx="39020">
                  <c:v>8192</c:v>
                </c:pt>
                <c:pt idx="39021">
                  <c:v>8192</c:v>
                </c:pt>
                <c:pt idx="39022">
                  <c:v>8192</c:v>
                </c:pt>
                <c:pt idx="39023">
                  <c:v>12288</c:v>
                </c:pt>
                <c:pt idx="39024">
                  <c:v>8192</c:v>
                </c:pt>
                <c:pt idx="39025">
                  <c:v>8192</c:v>
                </c:pt>
                <c:pt idx="39026">
                  <c:v>8192</c:v>
                </c:pt>
                <c:pt idx="39027">
                  <c:v>8192</c:v>
                </c:pt>
                <c:pt idx="39028">
                  <c:v>8192</c:v>
                </c:pt>
                <c:pt idx="39029">
                  <c:v>8192</c:v>
                </c:pt>
                <c:pt idx="39030">
                  <c:v>8192</c:v>
                </c:pt>
                <c:pt idx="39031">
                  <c:v>8192</c:v>
                </c:pt>
                <c:pt idx="39032">
                  <c:v>8192</c:v>
                </c:pt>
                <c:pt idx="39033">
                  <c:v>8192</c:v>
                </c:pt>
                <c:pt idx="39034">
                  <c:v>8192</c:v>
                </c:pt>
                <c:pt idx="39035">
                  <c:v>8192</c:v>
                </c:pt>
                <c:pt idx="39036">
                  <c:v>8192</c:v>
                </c:pt>
                <c:pt idx="39037">
                  <c:v>8192</c:v>
                </c:pt>
                <c:pt idx="39038">
                  <c:v>8192</c:v>
                </c:pt>
                <c:pt idx="39039">
                  <c:v>8192</c:v>
                </c:pt>
                <c:pt idx="39040">
                  <c:v>8192</c:v>
                </c:pt>
                <c:pt idx="39041">
                  <c:v>8192</c:v>
                </c:pt>
                <c:pt idx="39042">
                  <c:v>8192</c:v>
                </c:pt>
                <c:pt idx="39043">
                  <c:v>8192</c:v>
                </c:pt>
                <c:pt idx="39044">
                  <c:v>8192</c:v>
                </c:pt>
                <c:pt idx="39045">
                  <c:v>8192</c:v>
                </c:pt>
                <c:pt idx="39046">
                  <c:v>28672</c:v>
                </c:pt>
                <c:pt idx="39047">
                  <c:v>4096</c:v>
                </c:pt>
                <c:pt idx="39048">
                  <c:v>8192</c:v>
                </c:pt>
                <c:pt idx="39049">
                  <c:v>4096</c:v>
                </c:pt>
                <c:pt idx="39050">
                  <c:v>8192</c:v>
                </c:pt>
                <c:pt idx="39051">
                  <c:v>4096</c:v>
                </c:pt>
                <c:pt idx="39052">
                  <c:v>8192</c:v>
                </c:pt>
                <c:pt idx="39053">
                  <c:v>4096</c:v>
                </c:pt>
                <c:pt idx="39054">
                  <c:v>8192</c:v>
                </c:pt>
                <c:pt idx="39055">
                  <c:v>28672</c:v>
                </c:pt>
                <c:pt idx="39056">
                  <c:v>8192</c:v>
                </c:pt>
                <c:pt idx="39057">
                  <c:v>8192</c:v>
                </c:pt>
                <c:pt idx="39058">
                  <c:v>8192</c:v>
                </c:pt>
                <c:pt idx="39059">
                  <c:v>8192</c:v>
                </c:pt>
                <c:pt idx="39060">
                  <c:v>8192</c:v>
                </c:pt>
                <c:pt idx="39061">
                  <c:v>8192</c:v>
                </c:pt>
                <c:pt idx="39062">
                  <c:v>8192</c:v>
                </c:pt>
                <c:pt idx="39063">
                  <c:v>12288</c:v>
                </c:pt>
                <c:pt idx="39064">
                  <c:v>20480</c:v>
                </c:pt>
                <c:pt idx="39065">
                  <c:v>4096</c:v>
                </c:pt>
                <c:pt idx="39066">
                  <c:v>8192</c:v>
                </c:pt>
                <c:pt idx="39067">
                  <c:v>8192</c:v>
                </c:pt>
                <c:pt idx="39068">
                  <c:v>8192</c:v>
                </c:pt>
                <c:pt idx="39069">
                  <c:v>8192</c:v>
                </c:pt>
                <c:pt idx="39070">
                  <c:v>8192</c:v>
                </c:pt>
                <c:pt idx="39071">
                  <c:v>12288</c:v>
                </c:pt>
                <c:pt idx="39072">
                  <c:v>8192</c:v>
                </c:pt>
                <c:pt idx="39073">
                  <c:v>8192</c:v>
                </c:pt>
                <c:pt idx="39074">
                  <c:v>8192</c:v>
                </c:pt>
                <c:pt idx="39075">
                  <c:v>8192</c:v>
                </c:pt>
                <c:pt idx="39076">
                  <c:v>8192</c:v>
                </c:pt>
                <c:pt idx="39077">
                  <c:v>8192</c:v>
                </c:pt>
                <c:pt idx="39078">
                  <c:v>8192</c:v>
                </c:pt>
                <c:pt idx="39079">
                  <c:v>8192</c:v>
                </c:pt>
                <c:pt idx="39080">
                  <c:v>8192</c:v>
                </c:pt>
                <c:pt idx="39081">
                  <c:v>8192</c:v>
                </c:pt>
                <c:pt idx="39082">
                  <c:v>8192</c:v>
                </c:pt>
                <c:pt idx="39083">
                  <c:v>8192</c:v>
                </c:pt>
                <c:pt idx="39084">
                  <c:v>8192</c:v>
                </c:pt>
                <c:pt idx="39085">
                  <c:v>8192</c:v>
                </c:pt>
                <c:pt idx="39086">
                  <c:v>8192</c:v>
                </c:pt>
                <c:pt idx="39087">
                  <c:v>8192</c:v>
                </c:pt>
                <c:pt idx="39088">
                  <c:v>8192</c:v>
                </c:pt>
                <c:pt idx="39089">
                  <c:v>8192</c:v>
                </c:pt>
                <c:pt idx="39090">
                  <c:v>8192</c:v>
                </c:pt>
                <c:pt idx="39091">
                  <c:v>8192</c:v>
                </c:pt>
                <c:pt idx="39092">
                  <c:v>8192</c:v>
                </c:pt>
                <c:pt idx="39093">
                  <c:v>8192</c:v>
                </c:pt>
                <c:pt idx="39094">
                  <c:v>8192</c:v>
                </c:pt>
                <c:pt idx="39095">
                  <c:v>8192</c:v>
                </c:pt>
                <c:pt idx="39096">
                  <c:v>8192</c:v>
                </c:pt>
                <c:pt idx="39097">
                  <c:v>8192</c:v>
                </c:pt>
                <c:pt idx="39098">
                  <c:v>8192</c:v>
                </c:pt>
                <c:pt idx="39099">
                  <c:v>8192</c:v>
                </c:pt>
                <c:pt idx="39100">
                  <c:v>8192</c:v>
                </c:pt>
                <c:pt idx="39101">
                  <c:v>8192</c:v>
                </c:pt>
                <c:pt idx="39102">
                  <c:v>8192</c:v>
                </c:pt>
                <c:pt idx="39103">
                  <c:v>8192</c:v>
                </c:pt>
                <c:pt idx="39104">
                  <c:v>4096</c:v>
                </c:pt>
                <c:pt idx="39105">
                  <c:v>4096</c:v>
                </c:pt>
                <c:pt idx="39106">
                  <c:v>4096</c:v>
                </c:pt>
                <c:pt idx="39107">
                  <c:v>4096</c:v>
                </c:pt>
                <c:pt idx="39108">
                  <c:v>8192</c:v>
                </c:pt>
                <c:pt idx="39109">
                  <c:v>8192</c:v>
                </c:pt>
                <c:pt idx="39110">
                  <c:v>12288</c:v>
                </c:pt>
                <c:pt idx="39111">
                  <c:v>12288</c:v>
                </c:pt>
                <c:pt idx="39112">
                  <c:v>12288</c:v>
                </c:pt>
                <c:pt idx="39113">
                  <c:v>12288</c:v>
                </c:pt>
                <c:pt idx="39114">
                  <c:v>8192</c:v>
                </c:pt>
                <c:pt idx="39115">
                  <c:v>4096</c:v>
                </c:pt>
                <c:pt idx="39116">
                  <c:v>8192</c:v>
                </c:pt>
                <c:pt idx="39117">
                  <c:v>8192</c:v>
                </c:pt>
                <c:pt idx="39118">
                  <c:v>8192</c:v>
                </c:pt>
                <c:pt idx="39119">
                  <c:v>8192</c:v>
                </c:pt>
                <c:pt idx="39120">
                  <c:v>8192</c:v>
                </c:pt>
                <c:pt idx="39121">
                  <c:v>8192</c:v>
                </c:pt>
                <c:pt idx="39122">
                  <c:v>8192</c:v>
                </c:pt>
                <c:pt idx="39123">
                  <c:v>8192</c:v>
                </c:pt>
                <c:pt idx="39124">
                  <c:v>8192</c:v>
                </c:pt>
                <c:pt idx="39125">
                  <c:v>8192</c:v>
                </c:pt>
                <c:pt idx="39126">
                  <c:v>8192</c:v>
                </c:pt>
                <c:pt idx="39127">
                  <c:v>8192</c:v>
                </c:pt>
                <c:pt idx="39128">
                  <c:v>12288</c:v>
                </c:pt>
                <c:pt idx="39129">
                  <c:v>12288</c:v>
                </c:pt>
                <c:pt idx="39130">
                  <c:v>12288</c:v>
                </c:pt>
                <c:pt idx="39131">
                  <c:v>12288</c:v>
                </c:pt>
                <c:pt idx="39132">
                  <c:v>8192</c:v>
                </c:pt>
                <c:pt idx="39133">
                  <c:v>8192</c:v>
                </c:pt>
                <c:pt idx="39134">
                  <c:v>8192</c:v>
                </c:pt>
                <c:pt idx="39135">
                  <c:v>8192</c:v>
                </c:pt>
                <c:pt idx="39136">
                  <c:v>8192</c:v>
                </c:pt>
                <c:pt idx="39137">
                  <c:v>12288</c:v>
                </c:pt>
                <c:pt idx="39138">
                  <c:v>8192</c:v>
                </c:pt>
                <c:pt idx="39139">
                  <c:v>8192</c:v>
                </c:pt>
                <c:pt idx="39140">
                  <c:v>8192</c:v>
                </c:pt>
                <c:pt idx="39141">
                  <c:v>8192</c:v>
                </c:pt>
                <c:pt idx="39142">
                  <c:v>8192</c:v>
                </c:pt>
                <c:pt idx="39143">
                  <c:v>8192</c:v>
                </c:pt>
                <c:pt idx="39144">
                  <c:v>8192</c:v>
                </c:pt>
                <c:pt idx="39145">
                  <c:v>8192</c:v>
                </c:pt>
                <c:pt idx="39146">
                  <c:v>8192</c:v>
                </c:pt>
                <c:pt idx="39147">
                  <c:v>12288</c:v>
                </c:pt>
                <c:pt idx="39148">
                  <c:v>12288</c:v>
                </c:pt>
                <c:pt idx="39149">
                  <c:v>12288</c:v>
                </c:pt>
                <c:pt idx="39150">
                  <c:v>12288</c:v>
                </c:pt>
                <c:pt idx="39151">
                  <c:v>12288</c:v>
                </c:pt>
                <c:pt idx="39152">
                  <c:v>8192</c:v>
                </c:pt>
                <c:pt idx="39153">
                  <c:v>8192</c:v>
                </c:pt>
                <c:pt idx="39154">
                  <c:v>8192</c:v>
                </c:pt>
                <c:pt idx="39155">
                  <c:v>8192</c:v>
                </c:pt>
                <c:pt idx="39156">
                  <c:v>8192</c:v>
                </c:pt>
                <c:pt idx="39157">
                  <c:v>8192</c:v>
                </c:pt>
                <c:pt idx="39158">
                  <c:v>8192</c:v>
                </c:pt>
                <c:pt idx="39159">
                  <c:v>8192</c:v>
                </c:pt>
                <c:pt idx="39160">
                  <c:v>8192</c:v>
                </c:pt>
                <c:pt idx="39161">
                  <c:v>8192</c:v>
                </c:pt>
                <c:pt idx="39162">
                  <c:v>8192</c:v>
                </c:pt>
                <c:pt idx="39163">
                  <c:v>12288</c:v>
                </c:pt>
                <c:pt idx="39164">
                  <c:v>12288</c:v>
                </c:pt>
                <c:pt idx="39165">
                  <c:v>12288</c:v>
                </c:pt>
                <c:pt idx="39166">
                  <c:v>12288</c:v>
                </c:pt>
                <c:pt idx="39167">
                  <c:v>8192</c:v>
                </c:pt>
                <c:pt idx="39168">
                  <c:v>8192</c:v>
                </c:pt>
                <c:pt idx="39169">
                  <c:v>8192</c:v>
                </c:pt>
                <c:pt idx="39170">
                  <c:v>8192</c:v>
                </c:pt>
                <c:pt idx="39171">
                  <c:v>8192</c:v>
                </c:pt>
                <c:pt idx="39172">
                  <c:v>4096</c:v>
                </c:pt>
                <c:pt idx="39173">
                  <c:v>4096</c:v>
                </c:pt>
                <c:pt idx="39174">
                  <c:v>4096</c:v>
                </c:pt>
                <c:pt idx="39175">
                  <c:v>4096</c:v>
                </c:pt>
                <c:pt idx="39176">
                  <c:v>4096</c:v>
                </c:pt>
                <c:pt idx="39177">
                  <c:v>4096</c:v>
                </c:pt>
                <c:pt idx="39178">
                  <c:v>4096</c:v>
                </c:pt>
                <c:pt idx="39179">
                  <c:v>4096</c:v>
                </c:pt>
                <c:pt idx="39180">
                  <c:v>12288</c:v>
                </c:pt>
                <c:pt idx="39181">
                  <c:v>12288</c:v>
                </c:pt>
                <c:pt idx="39182">
                  <c:v>12288</c:v>
                </c:pt>
                <c:pt idx="39183">
                  <c:v>12288</c:v>
                </c:pt>
                <c:pt idx="39184">
                  <c:v>12288</c:v>
                </c:pt>
                <c:pt idx="39185">
                  <c:v>8192</c:v>
                </c:pt>
                <c:pt idx="39186">
                  <c:v>12288</c:v>
                </c:pt>
                <c:pt idx="39187">
                  <c:v>12288</c:v>
                </c:pt>
                <c:pt idx="39188">
                  <c:v>12288</c:v>
                </c:pt>
                <c:pt idx="39189">
                  <c:v>12288</c:v>
                </c:pt>
                <c:pt idx="39190">
                  <c:v>8192</c:v>
                </c:pt>
                <c:pt idx="39191">
                  <c:v>4096</c:v>
                </c:pt>
                <c:pt idx="39192">
                  <c:v>8192</c:v>
                </c:pt>
                <c:pt idx="39193">
                  <c:v>8192</c:v>
                </c:pt>
                <c:pt idx="39194">
                  <c:v>8192</c:v>
                </c:pt>
                <c:pt idx="39195">
                  <c:v>8192</c:v>
                </c:pt>
                <c:pt idx="39196">
                  <c:v>8192</c:v>
                </c:pt>
                <c:pt idx="39197">
                  <c:v>12288</c:v>
                </c:pt>
                <c:pt idx="39198">
                  <c:v>4096</c:v>
                </c:pt>
                <c:pt idx="39199">
                  <c:v>4096</c:v>
                </c:pt>
                <c:pt idx="39200">
                  <c:v>4096</c:v>
                </c:pt>
                <c:pt idx="39201">
                  <c:v>4096</c:v>
                </c:pt>
                <c:pt idx="39202">
                  <c:v>4096</c:v>
                </c:pt>
                <c:pt idx="39203">
                  <c:v>8192</c:v>
                </c:pt>
                <c:pt idx="39204">
                  <c:v>8192</c:v>
                </c:pt>
                <c:pt idx="39205">
                  <c:v>12288</c:v>
                </c:pt>
                <c:pt idx="39206">
                  <c:v>8192</c:v>
                </c:pt>
                <c:pt idx="39207">
                  <c:v>8192</c:v>
                </c:pt>
                <c:pt idx="39208">
                  <c:v>4096</c:v>
                </c:pt>
                <c:pt idx="39209">
                  <c:v>4096</c:v>
                </c:pt>
                <c:pt idx="39210">
                  <c:v>4096</c:v>
                </c:pt>
                <c:pt idx="39211">
                  <c:v>4096</c:v>
                </c:pt>
                <c:pt idx="39212">
                  <c:v>8192</c:v>
                </c:pt>
                <c:pt idx="39213">
                  <c:v>8192</c:v>
                </c:pt>
                <c:pt idx="39214">
                  <c:v>8192</c:v>
                </c:pt>
                <c:pt idx="39215">
                  <c:v>8192</c:v>
                </c:pt>
                <c:pt idx="39216">
                  <c:v>12288</c:v>
                </c:pt>
                <c:pt idx="39217">
                  <c:v>8192</c:v>
                </c:pt>
                <c:pt idx="39218">
                  <c:v>8192</c:v>
                </c:pt>
                <c:pt idx="39219">
                  <c:v>8192</c:v>
                </c:pt>
                <c:pt idx="39220">
                  <c:v>8192</c:v>
                </c:pt>
                <c:pt idx="39221">
                  <c:v>4096</c:v>
                </c:pt>
                <c:pt idx="39222">
                  <c:v>4096</c:v>
                </c:pt>
                <c:pt idx="39223">
                  <c:v>4096</c:v>
                </c:pt>
                <c:pt idx="39224">
                  <c:v>4096</c:v>
                </c:pt>
                <c:pt idx="39225">
                  <c:v>4096</c:v>
                </c:pt>
                <c:pt idx="39226">
                  <c:v>8192</c:v>
                </c:pt>
                <c:pt idx="39227">
                  <c:v>8192</c:v>
                </c:pt>
                <c:pt idx="39228">
                  <c:v>4096</c:v>
                </c:pt>
                <c:pt idx="39229">
                  <c:v>4096</c:v>
                </c:pt>
                <c:pt idx="39230">
                  <c:v>4096</c:v>
                </c:pt>
                <c:pt idx="39231">
                  <c:v>4096</c:v>
                </c:pt>
                <c:pt idx="39232">
                  <c:v>4096</c:v>
                </c:pt>
                <c:pt idx="39233">
                  <c:v>8192</c:v>
                </c:pt>
                <c:pt idx="39234">
                  <c:v>4096</c:v>
                </c:pt>
                <c:pt idx="39235">
                  <c:v>12288</c:v>
                </c:pt>
                <c:pt idx="39236">
                  <c:v>12288</c:v>
                </c:pt>
                <c:pt idx="39237">
                  <c:v>12288</c:v>
                </c:pt>
                <c:pt idx="39238">
                  <c:v>12288</c:v>
                </c:pt>
                <c:pt idx="39239">
                  <c:v>8192</c:v>
                </c:pt>
                <c:pt idx="39240">
                  <c:v>8192</c:v>
                </c:pt>
                <c:pt idx="39241">
                  <c:v>8192</c:v>
                </c:pt>
                <c:pt idx="39242">
                  <c:v>8192</c:v>
                </c:pt>
                <c:pt idx="39243">
                  <c:v>8192</c:v>
                </c:pt>
                <c:pt idx="39244">
                  <c:v>4096</c:v>
                </c:pt>
                <c:pt idx="39245">
                  <c:v>8192</c:v>
                </c:pt>
                <c:pt idx="39246">
                  <c:v>8192</c:v>
                </c:pt>
                <c:pt idx="39247">
                  <c:v>8192</c:v>
                </c:pt>
                <c:pt idx="39248">
                  <c:v>8192</c:v>
                </c:pt>
                <c:pt idx="39249">
                  <c:v>8192</c:v>
                </c:pt>
                <c:pt idx="39250">
                  <c:v>8192</c:v>
                </c:pt>
                <c:pt idx="39251">
                  <c:v>8192</c:v>
                </c:pt>
                <c:pt idx="39252">
                  <c:v>8192</c:v>
                </c:pt>
                <c:pt idx="39253">
                  <c:v>4096</c:v>
                </c:pt>
                <c:pt idx="39254">
                  <c:v>4096</c:v>
                </c:pt>
                <c:pt idx="39255">
                  <c:v>4096</c:v>
                </c:pt>
                <c:pt idx="39256">
                  <c:v>4096</c:v>
                </c:pt>
                <c:pt idx="39257">
                  <c:v>4096</c:v>
                </c:pt>
                <c:pt idx="39258">
                  <c:v>4096</c:v>
                </c:pt>
                <c:pt idx="39259">
                  <c:v>4096</c:v>
                </c:pt>
                <c:pt idx="39260">
                  <c:v>4096</c:v>
                </c:pt>
                <c:pt idx="39261">
                  <c:v>8192</c:v>
                </c:pt>
                <c:pt idx="39262">
                  <c:v>8192</c:v>
                </c:pt>
                <c:pt idx="39263">
                  <c:v>8192</c:v>
                </c:pt>
                <c:pt idx="39264">
                  <c:v>8192</c:v>
                </c:pt>
                <c:pt idx="39265">
                  <c:v>12288</c:v>
                </c:pt>
                <c:pt idx="39266">
                  <c:v>12288</c:v>
                </c:pt>
                <c:pt idx="39267">
                  <c:v>12288</c:v>
                </c:pt>
                <c:pt idx="39268">
                  <c:v>12288</c:v>
                </c:pt>
                <c:pt idx="39269">
                  <c:v>12288</c:v>
                </c:pt>
                <c:pt idx="39270">
                  <c:v>8192</c:v>
                </c:pt>
                <c:pt idx="39271">
                  <c:v>8192</c:v>
                </c:pt>
                <c:pt idx="39272">
                  <c:v>8192</c:v>
                </c:pt>
                <c:pt idx="39273">
                  <c:v>8192</c:v>
                </c:pt>
                <c:pt idx="39274">
                  <c:v>8192</c:v>
                </c:pt>
                <c:pt idx="39275">
                  <c:v>8192</c:v>
                </c:pt>
                <c:pt idx="39276">
                  <c:v>4096</c:v>
                </c:pt>
                <c:pt idx="39277">
                  <c:v>8192</c:v>
                </c:pt>
                <c:pt idx="39278">
                  <c:v>8192</c:v>
                </c:pt>
                <c:pt idx="39279">
                  <c:v>8192</c:v>
                </c:pt>
                <c:pt idx="39280">
                  <c:v>8192</c:v>
                </c:pt>
                <c:pt idx="39281">
                  <c:v>4096</c:v>
                </c:pt>
                <c:pt idx="39282">
                  <c:v>4096</c:v>
                </c:pt>
                <c:pt idx="39283">
                  <c:v>4096</c:v>
                </c:pt>
                <c:pt idx="39284">
                  <c:v>4096</c:v>
                </c:pt>
                <c:pt idx="39285">
                  <c:v>4096</c:v>
                </c:pt>
                <c:pt idx="39286">
                  <c:v>8192</c:v>
                </c:pt>
                <c:pt idx="39287">
                  <c:v>8192</c:v>
                </c:pt>
                <c:pt idx="39288">
                  <c:v>8192</c:v>
                </c:pt>
                <c:pt idx="39289">
                  <c:v>8192</c:v>
                </c:pt>
                <c:pt idx="39290">
                  <c:v>8192</c:v>
                </c:pt>
                <c:pt idx="39291">
                  <c:v>12288</c:v>
                </c:pt>
                <c:pt idx="39292">
                  <c:v>8192</c:v>
                </c:pt>
                <c:pt idx="39293">
                  <c:v>4096</c:v>
                </c:pt>
                <c:pt idx="39294">
                  <c:v>4096</c:v>
                </c:pt>
                <c:pt idx="39295">
                  <c:v>4096</c:v>
                </c:pt>
                <c:pt idx="39296">
                  <c:v>4096</c:v>
                </c:pt>
                <c:pt idx="39297">
                  <c:v>8192</c:v>
                </c:pt>
                <c:pt idx="39298">
                  <c:v>8192</c:v>
                </c:pt>
                <c:pt idx="39299">
                  <c:v>8192</c:v>
                </c:pt>
                <c:pt idx="39300">
                  <c:v>8192</c:v>
                </c:pt>
                <c:pt idx="39301">
                  <c:v>8192</c:v>
                </c:pt>
                <c:pt idx="39302">
                  <c:v>8192</c:v>
                </c:pt>
                <c:pt idx="39303">
                  <c:v>4096</c:v>
                </c:pt>
                <c:pt idx="39304">
                  <c:v>8192</c:v>
                </c:pt>
                <c:pt idx="39305">
                  <c:v>8192</c:v>
                </c:pt>
                <c:pt idx="39306">
                  <c:v>8192</c:v>
                </c:pt>
                <c:pt idx="39307">
                  <c:v>8192</c:v>
                </c:pt>
                <c:pt idx="39308">
                  <c:v>8192</c:v>
                </c:pt>
                <c:pt idx="39309">
                  <c:v>8192</c:v>
                </c:pt>
                <c:pt idx="39310">
                  <c:v>8192</c:v>
                </c:pt>
                <c:pt idx="39311">
                  <c:v>8192</c:v>
                </c:pt>
                <c:pt idx="39312">
                  <c:v>8192</c:v>
                </c:pt>
                <c:pt idx="39313">
                  <c:v>8192</c:v>
                </c:pt>
                <c:pt idx="39314">
                  <c:v>4096</c:v>
                </c:pt>
                <c:pt idx="39315">
                  <c:v>8192</c:v>
                </c:pt>
                <c:pt idx="39316">
                  <c:v>8192</c:v>
                </c:pt>
                <c:pt idx="39317">
                  <c:v>8192</c:v>
                </c:pt>
                <c:pt idx="39318">
                  <c:v>8192</c:v>
                </c:pt>
                <c:pt idx="39319">
                  <c:v>12288</c:v>
                </c:pt>
                <c:pt idx="39320">
                  <c:v>12288</c:v>
                </c:pt>
                <c:pt idx="39321">
                  <c:v>12288</c:v>
                </c:pt>
                <c:pt idx="39322">
                  <c:v>12288</c:v>
                </c:pt>
                <c:pt idx="39323">
                  <c:v>8192</c:v>
                </c:pt>
                <c:pt idx="39324">
                  <c:v>8192</c:v>
                </c:pt>
                <c:pt idx="39325">
                  <c:v>8192</c:v>
                </c:pt>
                <c:pt idx="39326">
                  <c:v>8192</c:v>
                </c:pt>
                <c:pt idx="39327">
                  <c:v>8192</c:v>
                </c:pt>
                <c:pt idx="39328">
                  <c:v>8192</c:v>
                </c:pt>
                <c:pt idx="39329">
                  <c:v>8192</c:v>
                </c:pt>
                <c:pt idx="39330">
                  <c:v>8192</c:v>
                </c:pt>
                <c:pt idx="39331">
                  <c:v>8192</c:v>
                </c:pt>
                <c:pt idx="39332">
                  <c:v>8192</c:v>
                </c:pt>
                <c:pt idx="39333">
                  <c:v>8192</c:v>
                </c:pt>
                <c:pt idx="39334">
                  <c:v>12288</c:v>
                </c:pt>
                <c:pt idx="39335">
                  <c:v>4096</c:v>
                </c:pt>
                <c:pt idx="39336">
                  <c:v>4096</c:v>
                </c:pt>
                <c:pt idx="39337">
                  <c:v>4096</c:v>
                </c:pt>
                <c:pt idx="39338">
                  <c:v>4096</c:v>
                </c:pt>
                <c:pt idx="39339">
                  <c:v>8192</c:v>
                </c:pt>
                <c:pt idx="39340">
                  <c:v>4096</c:v>
                </c:pt>
                <c:pt idx="39341">
                  <c:v>4096</c:v>
                </c:pt>
                <c:pt idx="39342">
                  <c:v>4096</c:v>
                </c:pt>
                <c:pt idx="39343">
                  <c:v>4096</c:v>
                </c:pt>
                <c:pt idx="39344">
                  <c:v>8192</c:v>
                </c:pt>
                <c:pt idx="39345">
                  <c:v>8192</c:v>
                </c:pt>
                <c:pt idx="39346">
                  <c:v>8192</c:v>
                </c:pt>
                <c:pt idx="39347">
                  <c:v>8192</c:v>
                </c:pt>
                <c:pt idx="39348">
                  <c:v>8192</c:v>
                </c:pt>
                <c:pt idx="39349">
                  <c:v>8192</c:v>
                </c:pt>
                <c:pt idx="39350">
                  <c:v>8192</c:v>
                </c:pt>
                <c:pt idx="39351">
                  <c:v>8192</c:v>
                </c:pt>
                <c:pt idx="39352">
                  <c:v>8192</c:v>
                </c:pt>
                <c:pt idx="39353">
                  <c:v>8192</c:v>
                </c:pt>
                <c:pt idx="39354">
                  <c:v>8192</c:v>
                </c:pt>
                <c:pt idx="39355">
                  <c:v>8192</c:v>
                </c:pt>
                <c:pt idx="39356">
                  <c:v>8192</c:v>
                </c:pt>
                <c:pt idx="39357">
                  <c:v>4096</c:v>
                </c:pt>
                <c:pt idx="39358">
                  <c:v>8192</c:v>
                </c:pt>
                <c:pt idx="39359">
                  <c:v>8192</c:v>
                </c:pt>
                <c:pt idx="39360">
                  <c:v>8192</c:v>
                </c:pt>
                <c:pt idx="39361">
                  <c:v>8192</c:v>
                </c:pt>
                <c:pt idx="39362">
                  <c:v>4096</c:v>
                </c:pt>
                <c:pt idx="39363">
                  <c:v>4096</c:v>
                </c:pt>
                <c:pt idx="39364">
                  <c:v>4096</c:v>
                </c:pt>
                <c:pt idx="39365">
                  <c:v>4096</c:v>
                </c:pt>
                <c:pt idx="39366">
                  <c:v>4096</c:v>
                </c:pt>
                <c:pt idx="39367">
                  <c:v>8192</c:v>
                </c:pt>
                <c:pt idx="39368">
                  <c:v>4096</c:v>
                </c:pt>
                <c:pt idx="39369">
                  <c:v>4096</c:v>
                </c:pt>
                <c:pt idx="39370">
                  <c:v>4096</c:v>
                </c:pt>
                <c:pt idx="39371">
                  <c:v>4096</c:v>
                </c:pt>
                <c:pt idx="39372">
                  <c:v>8192</c:v>
                </c:pt>
                <c:pt idx="39373">
                  <c:v>8192</c:v>
                </c:pt>
                <c:pt idx="39374">
                  <c:v>8192</c:v>
                </c:pt>
                <c:pt idx="39375">
                  <c:v>8192</c:v>
                </c:pt>
                <c:pt idx="39376">
                  <c:v>8192</c:v>
                </c:pt>
                <c:pt idx="39377">
                  <c:v>8192</c:v>
                </c:pt>
                <c:pt idx="39378">
                  <c:v>8192</c:v>
                </c:pt>
                <c:pt idx="39379">
                  <c:v>8192</c:v>
                </c:pt>
                <c:pt idx="39380">
                  <c:v>4096</c:v>
                </c:pt>
                <c:pt idx="39381">
                  <c:v>8192</c:v>
                </c:pt>
                <c:pt idx="39382">
                  <c:v>4096</c:v>
                </c:pt>
                <c:pt idx="39383">
                  <c:v>8192</c:v>
                </c:pt>
                <c:pt idx="39384">
                  <c:v>4096</c:v>
                </c:pt>
                <c:pt idx="39385">
                  <c:v>4096</c:v>
                </c:pt>
                <c:pt idx="39386">
                  <c:v>8192</c:v>
                </c:pt>
                <c:pt idx="39387">
                  <c:v>8192</c:v>
                </c:pt>
                <c:pt idx="39388">
                  <c:v>8192</c:v>
                </c:pt>
                <c:pt idx="39389">
                  <c:v>8192</c:v>
                </c:pt>
                <c:pt idx="39390">
                  <c:v>8192</c:v>
                </c:pt>
                <c:pt idx="39391">
                  <c:v>8192</c:v>
                </c:pt>
                <c:pt idx="39392">
                  <c:v>4096</c:v>
                </c:pt>
                <c:pt idx="39393">
                  <c:v>16384</c:v>
                </c:pt>
                <c:pt idx="39394">
                  <c:v>16384</c:v>
                </c:pt>
                <c:pt idx="39395">
                  <c:v>16384</c:v>
                </c:pt>
                <c:pt idx="39396">
                  <c:v>16384</c:v>
                </c:pt>
                <c:pt idx="39397">
                  <c:v>4096</c:v>
                </c:pt>
                <c:pt idx="39398">
                  <c:v>8192</c:v>
                </c:pt>
                <c:pt idx="39399">
                  <c:v>4096</c:v>
                </c:pt>
                <c:pt idx="39400">
                  <c:v>8192</c:v>
                </c:pt>
                <c:pt idx="39401">
                  <c:v>8192</c:v>
                </c:pt>
                <c:pt idx="39402">
                  <c:v>8192</c:v>
                </c:pt>
                <c:pt idx="39403">
                  <c:v>8192</c:v>
                </c:pt>
                <c:pt idx="39404">
                  <c:v>8192</c:v>
                </c:pt>
                <c:pt idx="39405">
                  <c:v>8192</c:v>
                </c:pt>
                <c:pt idx="39406">
                  <c:v>8192</c:v>
                </c:pt>
                <c:pt idx="39407">
                  <c:v>8192</c:v>
                </c:pt>
                <c:pt idx="39408">
                  <c:v>8192</c:v>
                </c:pt>
                <c:pt idx="39409">
                  <c:v>16384</c:v>
                </c:pt>
                <c:pt idx="39410">
                  <c:v>8192</c:v>
                </c:pt>
                <c:pt idx="39411">
                  <c:v>8192</c:v>
                </c:pt>
                <c:pt idx="39412">
                  <c:v>8192</c:v>
                </c:pt>
                <c:pt idx="39413">
                  <c:v>8192</c:v>
                </c:pt>
                <c:pt idx="39414">
                  <c:v>12288</c:v>
                </c:pt>
                <c:pt idx="39415">
                  <c:v>12288</c:v>
                </c:pt>
                <c:pt idx="39416">
                  <c:v>12288</c:v>
                </c:pt>
                <c:pt idx="39417">
                  <c:v>4096</c:v>
                </c:pt>
                <c:pt idx="39418">
                  <c:v>4096</c:v>
                </c:pt>
                <c:pt idx="39419">
                  <c:v>12288</c:v>
                </c:pt>
                <c:pt idx="39420">
                  <c:v>4096</c:v>
                </c:pt>
                <c:pt idx="39421">
                  <c:v>8192</c:v>
                </c:pt>
                <c:pt idx="39422">
                  <c:v>4096</c:v>
                </c:pt>
                <c:pt idx="39423">
                  <c:v>12288</c:v>
                </c:pt>
                <c:pt idx="39424">
                  <c:v>12288</c:v>
                </c:pt>
                <c:pt idx="39425">
                  <c:v>12288</c:v>
                </c:pt>
                <c:pt idx="39426">
                  <c:v>12288</c:v>
                </c:pt>
                <c:pt idx="39427">
                  <c:v>8192</c:v>
                </c:pt>
                <c:pt idx="39428">
                  <c:v>4096</c:v>
                </c:pt>
                <c:pt idx="39429">
                  <c:v>4096</c:v>
                </c:pt>
                <c:pt idx="39430">
                  <c:v>4096</c:v>
                </c:pt>
                <c:pt idx="39431">
                  <c:v>4096</c:v>
                </c:pt>
                <c:pt idx="39432">
                  <c:v>8192</c:v>
                </c:pt>
                <c:pt idx="39433">
                  <c:v>8192</c:v>
                </c:pt>
                <c:pt idx="39434">
                  <c:v>8192</c:v>
                </c:pt>
                <c:pt idx="39435">
                  <c:v>8192</c:v>
                </c:pt>
                <c:pt idx="39436">
                  <c:v>8192</c:v>
                </c:pt>
                <c:pt idx="39437">
                  <c:v>8192</c:v>
                </c:pt>
                <c:pt idx="39438">
                  <c:v>8192</c:v>
                </c:pt>
                <c:pt idx="39439">
                  <c:v>8192</c:v>
                </c:pt>
                <c:pt idx="39440">
                  <c:v>8192</c:v>
                </c:pt>
                <c:pt idx="39441">
                  <c:v>8192</c:v>
                </c:pt>
                <c:pt idx="39442">
                  <c:v>8192</c:v>
                </c:pt>
                <c:pt idx="39443">
                  <c:v>4096</c:v>
                </c:pt>
                <c:pt idx="39444">
                  <c:v>8192</c:v>
                </c:pt>
                <c:pt idx="39445">
                  <c:v>8192</c:v>
                </c:pt>
                <c:pt idx="39446">
                  <c:v>4096</c:v>
                </c:pt>
                <c:pt idx="39447">
                  <c:v>8192</c:v>
                </c:pt>
                <c:pt idx="39448">
                  <c:v>8192</c:v>
                </c:pt>
                <c:pt idx="39449">
                  <c:v>8192</c:v>
                </c:pt>
                <c:pt idx="39450">
                  <c:v>8192</c:v>
                </c:pt>
                <c:pt idx="39451">
                  <c:v>8192</c:v>
                </c:pt>
                <c:pt idx="39452">
                  <c:v>12288</c:v>
                </c:pt>
                <c:pt idx="39453">
                  <c:v>4096</c:v>
                </c:pt>
                <c:pt idx="39454">
                  <c:v>4096</c:v>
                </c:pt>
                <c:pt idx="39455">
                  <c:v>4096</c:v>
                </c:pt>
                <c:pt idx="39456">
                  <c:v>4096</c:v>
                </c:pt>
                <c:pt idx="39457">
                  <c:v>8192</c:v>
                </c:pt>
                <c:pt idx="39458">
                  <c:v>8192</c:v>
                </c:pt>
                <c:pt idx="39459">
                  <c:v>8192</c:v>
                </c:pt>
                <c:pt idx="39460">
                  <c:v>8192</c:v>
                </c:pt>
                <c:pt idx="39461">
                  <c:v>12288</c:v>
                </c:pt>
                <c:pt idx="39462">
                  <c:v>8192</c:v>
                </c:pt>
                <c:pt idx="39463">
                  <c:v>12288</c:v>
                </c:pt>
                <c:pt idx="39464">
                  <c:v>8192</c:v>
                </c:pt>
                <c:pt idx="39465">
                  <c:v>8192</c:v>
                </c:pt>
                <c:pt idx="39466">
                  <c:v>12288</c:v>
                </c:pt>
                <c:pt idx="39467">
                  <c:v>8192</c:v>
                </c:pt>
                <c:pt idx="39468">
                  <c:v>8192</c:v>
                </c:pt>
                <c:pt idx="39469">
                  <c:v>12288</c:v>
                </c:pt>
                <c:pt idx="39470">
                  <c:v>12288</c:v>
                </c:pt>
                <c:pt idx="39471">
                  <c:v>4096</c:v>
                </c:pt>
                <c:pt idx="39472">
                  <c:v>4096</c:v>
                </c:pt>
                <c:pt idx="39473">
                  <c:v>4096</c:v>
                </c:pt>
                <c:pt idx="39474">
                  <c:v>4096</c:v>
                </c:pt>
                <c:pt idx="39475">
                  <c:v>8192</c:v>
                </c:pt>
                <c:pt idx="39476">
                  <c:v>4096</c:v>
                </c:pt>
                <c:pt idx="39477">
                  <c:v>4096</c:v>
                </c:pt>
                <c:pt idx="39478">
                  <c:v>8192</c:v>
                </c:pt>
                <c:pt idx="39479">
                  <c:v>8192</c:v>
                </c:pt>
                <c:pt idx="39480">
                  <c:v>8192</c:v>
                </c:pt>
                <c:pt idx="39481">
                  <c:v>8192</c:v>
                </c:pt>
                <c:pt idx="39482">
                  <c:v>12288</c:v>
                </c:pt>
                <c:pt idx="39483">
                  <c:v>12288</c:v>
                </c:pt>
                <c:pt idx="39484">
                  <c:v>8192</c:v>
                </c:pt>
                <c:pt idx="39485">
                  <c:v>8192</c:v>
                </c:pt>
                <c:pt idx="39486">
                  <c:v>8192</c:v>
                </c:pt>
                <c:pt idx="39487">
                  <c:v>12288</c:v>
                </c:pt>
                <c:pt idx="39488">
                  <c:v>8192</c:v>
                </c:pt>
                <c:pt idx="39489">
                  <c:v>12288</c:v>
                </c:pt>
                <c:pt idx="39490">
                  <c:v>8192</c:v>
                </c:pt>
                <c:pt idx="39491">
                  <c:v>8192</c:v>
                </c:pt>
                <c:pt idx="39492">
                  <c:v>4096</c:v>
                </c:pt>
                <c:pt idx="39493">
                  <c:v>4096</c:v>
                </c:pt>
                <c:pt idx="39494">
                  <c:v>4096</c:v>
                </c:pt>
                <c:pt idx="39495">
                  <c:v>4096</c:v>
                </c:pt>
                <c:pt idx="39496">
                  <c:v>12288</c:v>
                </c:pt>
                <c:pt idx="39497">
                  <c:v>12288</c:v>
                </c:pt>
                <c:pt idx="39498">
                  <c:v>12288</c:v>
                </c:pt>
                <c:pt idx="39499">
                  <c:v>12288</c:v>
                </c:pt>
                <c:pt idx="39500">
                  <c:v>8192</c:v>
                </c:pt>
                <c:pt idx="39501">
                  <c:v>4096</c:v>
                </c:pt>
                <c:pt idx="39502">
                  <c:v>4096</c:v>
                </c:pt>
                <c:pt idx="39503">
                  <c:v>4096</c:v>
                </c:pt>
                <c:pt idx="39504">
                  <c:v>4096</c:v>
                </c:pt>
                <c:pt idx="39505">
                  <c:v>4096</c:v>
                </c:pt>
                <c:pt idx="39506">
                  <c:v>4096</c:v>
                </c:pt>
                <c:pt idx="39507">
                  <c:v>4096</c:v>
                </c:pt>
                <c:pt idx="39508">
                  <c:v>4096</c:v>
                </c:pt>
                <c:pt idx="39509">
                  <c:v>8192</c:v>
                </c:pt>
                <c:pt idx="39510">
                  <c:v>12288</c:v>
                </c:pt>
                <c:pt idx="39511">
                  <c:v>8192</c:v>
                </c:pt>
                <c:pt idx="39512">
                  <c:v>12288</c:v>
                </c:pt>
                <c:pt idx="39513">
                  <c:v>4096</c:v>
                </c:pt>
                <c:pt idx="39514">
                  <c:v>8192</c:v>
                </c:pt>
                <c:pt idx="39515">
                  <c:v>8192</c:v>
                </c:pt>
                <c:pt idx="39516">
                  <c:v>8192</c:v>
                </c:pt>
                <c:pt idx="39517">
                  <c:v>8192</c:v>
                </c:pt>
                <c:pt idx="39518">
                  <c:v>4096</c:v>
                </c:pt>
                <c:pt idx="39519">
                  <c:v>12288</c:v>
                </c:pt>
                <c:pt idx="39520">
                  <c:v>8192</c:v>
                </c:pt>
                <c:pt idx="39521">
                  <c:v>8192</c:v>
                </c:pt>
                <c:pt idx="39522">
                  <c:v>8192</c:v>
                </c:pt>
                <c:pt idx="39523">
                  <c:v>8192</c:v>
                </c:pt>
                <c:pt idx="39524">
                  <c:v>4096</c:v>
                </c:pt>
                <c:pt idx="39525">
                  <c:v>8192</c:v>
                </c:pt>
                <c:pt idx="39526">
                  <c:v>8192</c:v>
                </c:pt>
                <c:pt idx="39527">
                  <c:v>8192</c:v>
                </c:pt>
                <c:pt idx="39528">
                  <c:v>8192</c:v>
                </c:pt>
                <c:pt idx="39529">
                  <c:v>12288</c:v>
                </c:pt>
                <c:pt idx="39530">
                  <c:v>12288</c:v>
                </c:pt>
                <c:pt idx="39531">
                  <c:v>12288</c:v>
                </c:pt>
                <c:pt idx="39532">
                  <c:v>12288</c:v>
                </c:pt>
                <c:pt idx="39533">
                  <c:v>8192</c:v>
                </c:pt>
                <c:pt idx="39534">
                  <c:v>8192</c:v>
                </c:pt>
                <c:pt idx="39535">
                  <c:v>8192</c:v>
                </c:pt>
                <c:pt idx="39536">
                  <c:v>8192</c:v>
                </c:pt>
                <c:pt idx="39537">
                  <c:v>8192</c:v>
                </c:pt>
                <c:pt idx="39538">
                  <c:v>4096</c:v>
                </c:pt>
                <c:pt idx="39539">
                  <c:v>4096</c:v>
                </c:pt>
                <c:pt idx="39540">
                  <c:v>4096</c:v>
                </c:pt>
                <c:pt idx="39541">
                  <c:v>4096</c:v>
                </c:pt>
                <c:pt idx="39542">
                  <c:v>4096</c:v>
                </c:pt>
                <c:pt idx="39543">
                  <c:v>4096</c:v>
                </c:pt>
                <c:pt idx="39544">
                  <c:v>4096</c:v>
                </c:pt>
                <c:pt idx="39545">
                  <c:v>4096</c:v>
                </c:pt>
                <c:pt idx="39546">
                  <c:v>8192</c:v>
                </c:pt>
                <c:pt idx="39547">
                  <c:v>8192</c:v>
                </c:pt>
                <c:pt idx="39548">
                  <c:v>8192</c:v>
                </c:pt>
                <c:pt idx="39549">
                  <c:v>8192</c:v>
                </c:pt>
                <c:pt idx="39550">
                  <c:v>8192</c:v>
                </c:pt>
                <c:pt idx="39551">
                  <c:v>8192</c:v>
                </c:pt>
                <c:pt idx="39552">
                  <c:v>8192</c:v>
                </c:pt>
                <c:pt idx="39553">
                  <c:v>4096</c:v>
                </c:pt>
                <c:pt idx="39554">
                  <c:v>4096</c:v>
                </c:pt>
                <c:pt idx="39555">
                  <c:v>4096</c:v>
                </c:pt>
                <c:pt idx="39556">
                  <c:v>4096</c:v>
                </c:pt>
                <c:pt idx="39557">
                  <c:v>12288</c:v>
                </c:pt>
                <c:pt idx="39558">
                  <c:v>4096</c:v>
                </c:pt>
                <c:pt idx="39559">
                  <c:v>8192</c:v>
                </c:pt>
                <c:pt idx="39560">
                  <c:v>8192</c:v>
                </c:pt>
                <c:pt idx="39561">
                  <c:v>8192</c:v>
                </c:pt>
                <c:pt idx="39562">
                  <c:v>8192</c:v>
                </c:pt>
                <c:pt idx="39563">
                  <c:v>8192</c:v>
                </c:pt>
                <c:pt idx="39564">
                  <c:v>8192</c:v>
                </c:pt>
                <c:pt idx="39565">
                  <c:v>8192</c:v>
                </c:pt>
                <c:pt idx="39566">
                  <c:v>8192</c:v>
                </c:pt>
                <c:pt idx="39567">
                  <c:v>8192</c:v>
                </c:pt>
                <c:pt idx="39568">
                  <c:v>8192</c:v>
                </c:pt>
                <c:pt idx="39569">
                  <c:v>8192</c:v>
                </c:pt>
                <c:pt idx="39570">
                  <c:v>8192</c:v>
                </c:pt>
                <c:pt idx="39571">
                  <c:v>12288</c:v>
                </c:pt>
                <c:pt idx="39572">
                  <c:v>4096</c:v>
                </c:pt>
                <c:pt idx="39573">
                  <c:v>12288</c:v>
                </c:pt>
                <c:pt idx="39574">
                  <c:v>12288</c:v>
                </c:pt>
                <c:pt idx="39575">
                  <c:v>12288</c:v>
                </c:pt>
                <c:pt idx="39576">
                  <c:v>4096</c:v>
                </c:pt>
                <c:pt idx="39577">
                  <c:v>8192</c:v>
                </c:pt>
                <c:pt idx="39578">
                  <c:v>8192</c:v>
                </c:pt>
                <c:pt idx="39579">
                  <c:v>8192</c:v>
                </c:pt>
                <c:pt idx="39580">
                  <c:v>8192</c:v>
                </c:pt>
                <c:pt idx="39581">
                  <c:v>8192</c:v>
                </c:pt>
                <c:pt idx="39582">
                  <c:v>8192</c:v>
                </c:pt>
                <c:pt idx="39583">
                  <c:v>4096</c:v>
                </c:pt>
                <c:pt idx="39584">
                  <c:v>8192</c:v>
                </c:pt>
                <c:pt idx="39585">
                  <c:v>4096</c:v>
                </c:pt>
                <c:pt idx="39586">
                  <c:v>8192</c:v>
                </c:pt>
                <c:pt idx="39587">
                  <c:v>8192</c:v>
                </c:pt>
                <c:pt idx="39588">
                  <c:v>4096</c:v>
                </c:pt>
                <c:pt idx="39589">
                  <c:v>8192</c:v>
                </c:pt>
                <c:pt idx="39590">
                  <c:v>4096</c:v>
                </c:pt>
                <c:pt idx="39591">
                  <c:v>8192</c:v>
                </c:pt>
                <c:pt idx="39592">
                  <c:v>8192</c:v>
                </c:pt>
                <c:pt idx="39593">
                  <c:v>8192</c:v>
                </c:pt>
                <c:pt idx="39594">
                  <c:v>8192</c:v>
                </c:pt>
                <c:pt idx="39595">
                  <c:v>8192</c:v>
                </c:pt>
                <c:pt idx="39596">
                  <c:v>8192</c:v>
                </c:pt>
                <c:pt idx="39597">
                  <c:v>8192</c:v>
                </c:pt>
                <c:pt idx="39598">
                  <c:v>8192</c:v>
                </c:pt>
                <c:pt idx="39599">
                  <c:v>8192</c:v>
                </c:pt>
                <c:pt idx="39600">
                  <c:v>4096</c:v>
                </c:pt>
                <c:pt idx="39601">
                  <c:v>4096</c:v>
                </c:pt>
                <c:pt idx="39602">
                  <c:v>8192</c:v>
                </c:pt>
                <c:pt idx="39603">
                  <c:v>8192</c:v>
                </c:pt>
                <c:pt idx="39604">
                  <c:v>4096</c:v>
                </c:pt>
                <c:pt idx="39605">
                  <c:v>8192</c:v>
                </c:pt>
                <c:pt idx="39606">
                  <c:v>4096</c:v>
                </c:pt>
                <c:pt idx="39607">
                  <c:v>8192</c:v>
                </c:pt>
                <c:pt idx="39608">
                  <c:v>12288</c:v>
                </c:pt>
                <c:pt idx="39609">
                  <c:v>4096</c:v>
                </c:pt>
                <c:pt idx="39610">
                  <c:v>4096</c:v>
                </c:pt>
                <c:pt idx="39611">
                  <c:v>4096</c:v>
                </c:pt>
                <c:pt idx="39612">
                  <c:v>8192</c:v>
                </c:pt>
                <c:pt idx="39613">
                  <c:v>4096</c:v>
                </c:pt>
                <c:pt idx="39614">
                  <c:v>8192</c:v>
                </c:pt>
                <c:pt idx="39615">
                  <c:v>4096</c:v>
                </c:pt>
                <c:pt idx="39616">
                  <c:v>8192</c:v>
                </c:pt>
                <c:pt idx="39617">
                  <c:v>8192</c:v>
                </c:pt>
                <c:pt idx="39618">
                  <c:v>8192</c:v>
                </c:pt>
                <c:pt idx="39619">
                  <c:v>8192</c:v>
                </c:pt>
                <c:pt idx="39620">
                  <c:v>8192</c:v>
                </c:pt>
                <c:pt idx="39621">
                  <c:v>8192</c:v>
                </c:pt>
                <c:pt idx="39622">
                  <c:v>8192</c:v>
                </c:pt>
                <c:pt idx="39623">
                  <c:v>8192</c:v>
                </c:pt>
                <c:pt idx="39624">
                  <c:v>4096</c:v>
                </c:pt>
                <c:pt idx="39625">
                  <c:v>8192</c:v>
                </c:pt>
                <c:pt idx="39626">
                  <c:v>4096</c:v>
                </c:pt>
                <c:pt idx="39627">
                  <c:v>8192</c:v>
                </c:pt>
                <c:pt idx="39628">
                  <c:v>4096</c:v>
                </c:pt>
                <c:pt idx="39629">
                  <c:v>4096</c:v>
                </c:pt>
                <c:pt idx="39630">
                  <c:v>4096</c:v>
                </c:pt>
                <c:pt idx="39631">
                  <c:v>8192</c:v>
                </c:pt>
                <c:pt idx="39632">
                  <c:v>4096</c:v>
                </c:pt>
                <c:pt idx="39633">
                  <c:v>8192</c:v>
                </c:pt>
                <c:pt idx="39634">
                  <c:v>8192</c:v>
                </c:pt>
                <c:pt idx="39635">
                  <c:v>8192</c:v>
                </c:pt>
                <c:pt idx="39636">
                  <c:v>8192</c:v>
                </c:pt>
                <c:pt idx="39637">
                  <c:v>8192</c:v>
                </c:pt>
                <c:pt idx="39638">
                  <c:v>8192</c:v>
                </c:pt>
                <c:pt idx="39639">
                  <c:v>8192</c:v>
                </c:pt>
                <c:pt idx="39640">
                  <c:v>8192</c:v>
                </c:pt>
                <c:pt idx="39641">
                  <c:v>8192</c:v>
                </c:pt>
                <c:pt idx="39642">
                  <c:v>8192</c:v>
                </c:pt>
                <c:pt idx="39643">
                  <c:v>8192</c:v>
                </c:pt>
                <c:pt idx="39644">
                  <c:v>8192</c:v>
                </c:pt>
                <c:pt idx="39645">
                  <c:v>8192</c:v>
                </c:pt>
                <c:pt idx="39646">
                  <c:v>8192</c:v>
                </c:pt>
                <c:pt idx="39647">
                  <c:v>8192</c:v>
                </c:pt>
                <c:pt idx="39648">
                  <c:v>8192</c:v>
                </c:pt>
                <c:pt idx="39649">
                  <c:v>8192</c:v>
                </c:pt>
                <c:pt idx="39650">
                  <c:v>8192</c:v>
                </c:pt>
                <c:pt idx="39651">
                  <c:v>8192</c:v>
                </c:pt>
                <c:pt idx="39652">
                  <c:v>8192</c:v>
                </c:pt>
                <c:pt idx="39653">
                  <c:v>8192</c:v>
                </c:pt>
                <c:pt idx="39654">
                  <c:v>8192</c:v>
                </c:pt>
                <c:pt idx="39655">
                  <c:v>8192</c:v>
                </c:pt>
                <c:pt idx="39656">
                  <c:v>4096</c:v>
                </c:pt>
                <c:pt idx="39657">
                  <c:v>4096</c:v>
                </c:pt>
                <c:pt idx="39658">
                  <c:v>4096</c:v>
                </c:pt>
                <c:pt idx="39659">
                  <c:v>4096</c:v>
                </c:pt>
                <c:pt idx="39660">
                  <c:v>8192</c:v>
                </c:pt>
                <c:pt idx="39661">
                  <c:v>4096</c:v>
                </c:pt>
                <c:pt idx="39662">
                  <c:v>8192</c:v>
                </c:pt>
                <c:pt idx="39663">
                  <c:v>8192</c:v>
                </c:pt>
                <c:pt idx="39664">
                  <c:v>8192</c:v>
                </c:pt>
                <c:pt idx="39665">
                  <c:v>8192</c:v>
                </c:pt>
                <c:pt idx="39666">
                  <c:v>4096</c:v>
                </c:pt>
                <c:pt idx="39667">
                  <c:v>8192</c:v>
                </c:pt>
                <c:pt idx="39668">
                  <c:v>4096</c:v>
                </c:pt>
                <c:pt idx="39669">
                  <c:v>8192</c:v>
                </c:pt>
                <c:pt idx="39670">
                  <c:v>4096</c:v>
                </c:pt>
                <c:pt idx="39671">
                  <c:v>4096</c:v>
                </c:pt>
                <c:pt idx="39672">
                  <c:v>8192</c:v>
                </c:pt>
                <c:pt idx="39673">
                  <c:v>8192</c:v>
                </c:pt>
                <c:pt idx="39674">
                  <c:v>8192</c:v>
                </c:pt>
                <c:pt idx="39675">
                  <c:v>8192</c:v>
                </c:pt>
                <c:pt idx="39676">
                  <c:v>8192</c:v>
                </c:pt>
                <c:pt idx="39677">
                  <c:v>8192</c:v>
                </c:pt>
                <c:pt idx="39678">
                  <c:v>4096</c:v>
                </c:pt>
                <c:pt idx="39679">
                  <c:v>8192</c:v>
                </c:pt>
                <c:pt idx="39680">
                  <c:v>8192</c:v>
                </c:pt>
                <c:pt idx="39681">
                  <c:v>8192</c:v>
                </c:pt>
                <c:pt idx="39682">
                  <c:v>8192</c:v>
                </c:pt>
                <c:pt idx="39683">
                  <c:v>8192</c:v>
                </c:pt>
                <c:pt idx="39684">
                  <c:v>8192</c:v>
                </c:pt>
                <c:pt idx="39685">
                  <c:v>8192</c:v>
                </c:pt>
                <c:pt idx="39686">
                  <c:v>8192</c:v>
                </c:pt>
                <c:pt idx="39687">
                  <c:v>8192</c:v>
                </c:pt>
                <c:pt idx="39688">
                  <c:v>8192</c:v>
                </c:pt>
                <c:pt idx="39689">
                  <c:v>8192</c:v>
                </c:pt>
                <c:pt idx="39690">
                  <c:v>8192</c:v>
                </c:pt>
                <c:pt idx="39691">
                  <c:v>8192</c:v>
                </c:pt>
                <c:pt idx="39692">
                  <c:v>4096</c:v>
                </c:pt>
                <c:pt idx="39693">
                  <c:v>8192</c:v>
                </c:pt>
                <c:pt idx="39694">
                  <c:v>8192</c:v>
                </c:pt>
                <c:pt idx="39695">
                  <c:v>8192</c:v>
                </c:pt>
                <c:pt idx="39696">
                  <c:v>8192</c:v>
                </c:pt>
                <c:pt idx="39697">
                  <c:v>8192</c:v>
                </c:pt>
                <c:pt idx="39698">
                  <c:v>8192</c:v>
                </c:pt>
                <c:pt idx="39699">
                  <c:v>8192</c:v>
                </c:pt>
                <c:pt idx="39700">
                  <c:v>8192</c:v>
                </c:pt>
                <c:pt idx="39701">
                  <c:v>4096</c:v>
                </c:pt>
                <c:pt idx="39702">
                  <c:v>4096</c:v>
                </c:pt>
                <c:pt idx="39703">
                  <c:v>8192</c:v>
                </c:pt>
                <c:pt idx="39704">
                  <c:v>4096</c:v>
                </c:pt>
                <c:pt idx="39705">
                  <c:v>8192</c:v>
                </c:pt>
                <c:pt idx="39706">
                  <c:v>4096</c:v>
                </c:pt>
                <c:pt idx="39707">
                  <c:v>8192</c:v>
                </c:pt>
                <c:pt idx="39708">
                  <c:v>4096</c:v>
                </c:pt>
                <c:pt idx="39709">
                  <c:v>4096</c:v>
                </c:pt>
                <c:pt idx="39710">
                  <c:v>4096</c:v>
                </c:pt>
                <c:pt idx="39711">
                  <c:v>4096</c:v>
                </c:pt>
                <c:pt idx="39712">
                  <c:v>8192</c:v>
                </c:pt>
                <c:pt idx="39713">
                  <c:v>8192</c:v>
                </c:pt>
                <c:pt idx="39714">
                  <c:v>8192</c:v>
                </c:pt>
                <c:pt idx="39715">
                  <c:v>8192</c:v>
                </c:pt>
                <c:pt idx="39716">
                  <c:v>8192</c:v>
                </c:pt>
                <c:pt idx="39717">
                  <c:v>8192</c:v>
                </c:pt>
                <c:pt idx="39718">
                  <c:v>8192</c:v>
                </c:pt>
                <c:pt idx="39719">
                  <c:v>8192</c:v>
                </c:pt>
                <c:pt idx="39720">
                  <c:v>8192</c:v>
                </c:pt>
                <c:pt idx="39721">
                  <c:v>8192</c:v>
                </c:pt>
                <c:pt idx="39722">
                  <c:v>8192</c:v>
                </c:pt>
                <c:pt idx="39723">
                  <c:v>8192</c:v>
                </c:pt>
                <c:pt idx="39724">
                  <c:v>8192</c:v>
                </c:pt>
                <c:pt idx="39725">
                  <c:v>8192</c:v>
                </c:pt>
                <c:pt idx="39726">
                  <c:v>8192</c:v>
                </c:pt>
                <c:pt idx="39727">
                  <c:v>8192</c:v>
                </c:pt>
                <c:pt idx="39728">
                  <c:v>8192</c:v>
                </c:pt>
                <c:pt idx="39729">
                  <c:v>8192</c:v>
                </c:pt>
                <c:pt idx="39730">
                  <c:v>8192</c:v>
                </c:pt>
                <c:pt idx="39731">
                  <c:v>8192</c:v>
                </c:pt>
                <c:pt idx="39732">
                  <c:v>8192</c:v>
                </c:pt>
                <c:pt idx="39733">
                  <c:v>4096</c:v>
                </c:pt>
                <c:pt idx="39734">
                  <c:v>8192</c:v>
                </c:pt>
                <c:pt idx="39735">
                  <c:v>8192</c:v>
                </c:pt>
                <c:pt idx="39736">
                  <c:v>8192</c:v>
                </c:pt>
                <c:pt idx="39737">
                  <c:v>8192</c:v>
                </c:pt>
                <c:pt idx="39738">
                  <c:v>8192</c:v>
                </c:pt>
                <c:pt idx="39739">
                  <c:v>8192</c:v>
                </c:pt>
                <c:pt idx="39740">
                  <c:v>8192</c:v>
                </c:pt>
                <c:pt idx="39741">
                  <c:v>8192</c:v>
                </c:pt>
                <c:pt idx="39742">
                  <c:v>8192</c:v>
                </c:pt>
                <c:pt idx="39743">
                  <c:v>8192</c:v>
                </c:pt>
                <c:pt idx="39744">
                  <c:v>8192</c:v>
                </c:pt>
                <c:pt idx="39745">
                  <c:v>8192</c:v>
                </c:pt>
                <c:pt idx="39746">
                  <c:v>8192</c:v>
                </c:pt>
                <c:pt idx="39747">
                  <c:v>8192</c:v>
                </c:pt>
                <c:pt idx="39748">
                  <c:v>8192</c:v>
                </c:pt>
                <c:pt idx="39749">
                  <c:v>8192</c:v>
                </c:pt>
                <c:pt idx="39750">
                  <c:v>8192</c:v>
                </c:pt>
                <c:pt idx="39751">
                  <c:v>8192</c:v>
                </c:pt>
                <c:pt idx="39752">
                  <c:v>8192</c:v>
                </c:pt>
                <c:pt idx="39753">
                  <c:v>8192</c:v>
                </c:pt>
                <c:pt idx="39754">
                  <c:v>4096</c:v>
                </c:pt>
                <c:pt idx="39755">
                  <c:v>8192</c:v>
                </c:pt>
                <c:pt idx="39756">
                  <c:v>8192</c:v>
                </c:pt>
                <c:pt idx="39757">
                  <c:v>8192</c:v>
                </c:pt>
                <c:pt idx="39758">
                  <c:v>8192</c:v>
                </c:pt>
                <c:pt idx="39759">
                  <c:v>8192</c:v>
                </c:pt>
                <c:pt idx="39760">
                  <c:v>8192</c:v>
                </c:pt>
                <c:pt idx="39761">
                  <c:v>8192</c:v>
                </c:pt>
                <c:pt idx="39762">
                  <c:v>8192</c:v>
                </c:pt>
                <c:pt idx="39763">
                  <c:v>8192</c:v>
                </c:pt>
                <c:pt idx="39764">
                  <c:v>8192</c:v>
                </c:pt>
                <c:pt idx="39765">
                  <c:v>8192</c:v>
                </c:pt>
                <c:pt idx="39766">
                  <c:v>8192</c:v>
                </c:pt>
                <c:pt idx="39767">
                  <c:v>8192</c:v>
                </c:pt>
                <c:pt idx="39768">
                  <c:v>8192</c:v>
                </c:pt>
                <c:pt idx="39769">
                  <c:v>8192</c:v>
                </c:pt>
                <c:pt idx="39770">
                  <c:v>12288</c:v>
                </c:pt>
                <c:pt idx="39771">
                  <c:v>8192</c:v>
                </c:pt>
                <c:pt idx="39772">
                  <c:v>12288</c:v>
                </c:pt>
                <c:pt idx="39773">
                  <c:v>8192</c:v>
                </c:pt>
                <c:pt idx="39774">
                  <c:v>8192</c:v>
                </c:pt>
                <c:pt idx="39775">
                  <c:v>12288</c:v>
                </c:pt>
                <c:pt idx="39776">
                  <c:v>8192</c:v>
                </c:pt>
                <c:pt idx="39777">
                  <c:v>12288</c:v>
                </c:pt>
                <c:pt idx="39778">
                  <c:v>8192</c:v>
                </c:pt>
                <c:pt idx="39779">
                  <c:v>8192</c:v>
                </c:pt>
                <c:pt idx="39780">
                  <c:v>8192</c:v>
                </c:pt>
                <c:pt idx="39781">
                  <c:v>8192</c:v>
                </c:pt>
                <c:pt idx="39782">
                  <c:v>4096</c:v>
                </c:pt>
                <c:pt idx="39783">
                  <c:v>8192</c:v>
                </c:pt>
                <c:pt idx="39784">
                  <c:v>4096</c:v>
                </c:pt>
                <c:pt idx="39785">
                  <c:v>4096</c:v>
                </c:pt>
                <c:pt idx="39786">
                  <c:v>4096</c:v>
                </c:pt>
                <c:pt idx="39787">
                  <c:v>8192</c:v>
                </c:pt>
                <c:pt idx="39788">
                  <c:v>8192</c:v>
                </c:pt>
                <c:pt idx="39789">
                  <c:v>8192</c:v>
                </c:pt>
                <c:pt idx="39790">
                  <c:v>8192</c:v>
                </c:pt>
                <c:pt idx="39791">
                  <c:v>8192</c:v>
                </c:pt>
                <c:pt idx="39792">
                  <c:v>8192</c:v>
                </c:pt>
                <c:pt idx="39793">
                  <c:v>8192</c:v>
                </c:pt>
                <c:pt idx="39794">
                  <c:v>8192</c:v>
                </c:pt>
                <c:pt idx="39795">
                  <c:v>8192</c:v>
                </c:pt>
                <c:pt idx="39796">
                  <c:v>8192</c:v>
                </c:pt>
                <c:pt idx="39797">
                  <c:v>8192</c:v>
                </c:pt>
                <c:pt idx="39798">
                  <c:v>8192</c:v>
                </c:pt>
                <c:pt idx="39799">
                  <c:v>8192</c:v>
                </c:pt>
                <c:pt idx="39800">
                  <c:v>36864</c:v>
                </c:pt>
                <c:pt idx="39801">
                  <c:v>36864</c:v>
                </c:pt>
                <c:pt idx="39802">
                  <c:v>12288</c:v>
                </c:pt>
                <c:pt idx="39803">
                  <c:v>12288</c:v>
                </c:pt>
                <c:pt idx="39804">
                  <c:v>12288</c:v>
                </c:pt>
                <c:pt idx="39805">
                  <c:v>24576</c:v>
                </c:pt>
                <c:pt idx="39806">
                  <c:v>24576</c:v>
                </c:pt>
                <c:pt idx="39807">
                  <c:v>16384</c:v>
                </c:pt>
                <c:pt idx="39808">
                  <c:v>16384</c:v>
                </c:pt>
                <c:pt idx="39809">
                  <c:v>36864</c:v>
                </c:pt>
                <c:pt idx="39810">
                  <c:v>12288</c:v>
                </c:pt>
                <c:pt idx="39811">
                  <c:v>24576</c:v>
                </c:pt>
                <c:pt idx="39812">
                  <c:v>16384</c:v>
                </c:pt>
                <c:pt idx="39813">
                  <c:v>36864</c:v>
                </c:pt>
                <c:pt idx="39814">
                  <c:v>12288</c:v>
                </c:pt>
                <c:pt idx="39815">
                  <c:v>24576</c:v>
                </c:pt>
                <c:pt idx="39816">
                  <c:v>16384</c:v>
                </c:pt>
                <c:pt idx="39817">
                  <c:v>4096</c:v>
                </c:pt>
                <c:pt idx="39818">
                  <c:v>4096</c:v>
                </c:pt>
                <c:pt idx="39819">
                  <c:v>8192</c:v>
                </c:pt>
                <c:pt idx="39820">
                  <c:v>8192</c:v>
                </c:pt>
                <c:pt idx="39821">
                  <c:v>4096</c:v>
                </c:pt>
                <c:pt idx="39822">
                  <c:v>8192</c:v>
                </c:pt>
                <c:pt idx="39823">
                  <c:v>4096</c:v>
                </c:pt>
                <c:pt idx="39824">
                  <c:v>8192</c:v>
                </c:pt>
                <c:pt idx="39825">
                  <c:v>4096</c:v>
                </c:pt>
                <c:pt idx="39826">
                  <c:v>8192</c:v>
                </c:pt>
                <c:pt idx="39827">
                  <c:v>8192</c:v>
                </c:pt>
                <c:pt idx="39828">
                  <c:v>8192</c:v>
                </c:pt>
                <c:pt idx="39829">
                  <c:v>8192</c:v>
                </c:pt>
                <c:pt idx="39830">
                  <c:v>8192</c:v>
                </c:pt>
                <c:pt idx="39831">
                  <c:v>8192</c:v>
                </c:pt>
                <c:pt idx="39832">
                  <c:v>8192</c:v>
                </c:pt>
                <c:pt idx="39833">
                  <c:v>8192</c:v>
                </c:pt>
                <c:pt idx="39834">
                  <c:v>8192</c:v>
                </c:pt>
                <c:pt idx="39835">
                  <c:v>8192</c:v>
                </c:pt>
                <c:pt idx="39836">
                  <c:v>8192</c:v>
                </c:pt>
                <c:pt idx="39837">
                  <c:v>8192</c:v>
                </c:pt>
                <c:pt idx="39838">
                  <c:v>8192</c:v>
                </c:pt>
                <c:pt idx="39839">
                  <c:v>4096</c:v>
                </c:pt>
                <c:pt idx="39840">
                  <c:v>4096</c:v>
                </c:pt>
                <c:pt idx="39841">
                  <c:v>4096</c:v>
                </c:pt>
                <c:pt idx="39842">
                  <c:v>4096</c:v>
                </c:pt>
                <c:pt idx="39843">
                  <c:v>36864</c:v>
                </c:pt>
                <c:pt idx="39844">
                  <c:v>4096</c:v>
                </c:pt>
                <c:pt idx="39845">
                  <c:v>4096</c:v>
                </c:pt>
                <c:pt idx="39846">
                  <c:v>4096</c:v>
                </c:pt>
                <c:pt idx="39847">
                  <c:v>4096</c:v>
                </c:pt>
                <c:pt idx="39848">
                  <c:v>12288</c:v>
                </c:pt>
                <c:pt idx="39849">
                  <c:v>12288</c:v>
                </c:pt>
                <c:pt idx="39850">
                  <c:v>12288</c:v>
                </c:pt>
                <c:pt idx="39851">
                  <c:v>12288</c:v>
                </c:pt>
                <c:pt idx="39852">
                  <c:v>8192</c:v>
                </c:pt>
                <c:pt idx="39853">
                  <c:v>8192</c:v>
                </c:pt>
                <c:pt idx="39854">
                  <c:v>8192</c:v>
                </c:pt>
                <c:pt idx="39855">
                  <c:v>8192</c:v>
                </c:pt>
                <c:pt idx="39856">
                  <c:v>8192</c:v>
                </c:pt>
                <c:pt idx="39857">
                  <c:v>8192</c:v>
                </c:pt>
                <c:pt idx="39858">
                  <c:v>8192</c:v>
                </c:pt>
                <c:pt idx="39859">
                  <c:v>12288</c:v>
                </c:pt>
                <c:pt idx="39860">
                  <c:v>8192</c:v>
                </c:pt>
                <c:pt idx="39861">
                  <c:v>8192</c:v>
                </c:pt>
                <c:pt idx="39862">
                  <c:v>4096</c:v>
                </c:pt>
                <c:pt idx="39863">
                  <c:v>4096</c:v>
                </c:pt>
                <c:pt idx="39864">
                  <c:v>4096</c:v>
                </c:pt>
                <c:pt idx="39865">
                  <c:v>4096</c:v>
                </c:pt>
                <c:pt idx="39866">
                  <c:v>16384</c:v>
                </c:pt>
                <c:pt idx="39867">
                  <c:v>4096</c:v>
                </c:pt>
                <c:pt idx="39868">
                  <c:v>4096</c:v>
                </c:pt>
                <c:pt idx="39869">
                  <c:v>4096</c:v>
                </c:pt>
                <c:pt idx="39870">
                  <c:v>4096</c:v>
                </c:pt>
                <c:pt idx="39871">
                  <c:v>4096</c:v>
                </c:pt>
                <c:pt idx="39872">
                  <c:v>4096</c:v>
                </c:pt>
                <c:pt idx="39873">
                  <c:v>8192</c:v>
                </c:pt>
                <c:pt idx="39874">
                  <c:v>24576</c:v>
                </c:pt>
                <c:pt idx="39875">
                  <c:v>8192</c:v>
                </c:pt>
                <c:pt idx="39876">
                  <c:v>4096</c:v>
                </c:pt>
                <c:pt idx="39877">
                  <c:v>8192</c:v>
                </c:pt>
                <c:pt idx="39878">
                  <c:v>4096</c:v>
                </c:pt>
                <c:pt idx="39879">
                  <c:v>4096</c:v>
                </c:pt>
                <c:pt idx="39880">
                  <c:v>4096</c:v>
                </c:pt>
                <c:pt idx="39881">
                  <c:v>4096</c:v>
                </c:pt>
                <c:pt idx="39882">
                  <c:v>4096</c:v>
                </c:pt>
                <c:pt idx="39883">
                  <c:v>12288</c:v>
                </c:pt>
                <c:pt idx="39884">
                  <c:v>4096</c:v>
                </c:pt>
                <c:pt idx="39885">
                  <c:v>8192</c:v>
                </c:pt>
                <c:pt idx="39886">
                  <c:v>8192</c:v>
                </c:pt>
                <c:pt idx="39887">
                  <c:v>8192</c:v>
                </c:pt>
                <c:pt idx="39888">
                  <c:v>8192</c:v>
                </c:pt>
                <c:pt idx="39889">
                  <c:v>8192</c:v>
                </c:pt>
                <c:pt idx="39890">
                  <c:v>8192</c:v>
                </c:pt>
                <c:pt idx="39891">
                  <c:v>8192</c:v>
                </c:pt>
                <c:pt idx="39892">
                  <c:v>8192</c:v>
                </c:pt>
                <c:pt idx="39893">
                  <c:v>8192</c:v>
                </c:pt>
                <c:pt idx="39894">
                  <c:v>4096</c:v>
                </c:pt>
                <c:pt idx="39895">
                  <c:v>4096</c:v>
                </c:pt>
                <c:pt idx="39896">
                  <c:v>4096</c:v>
                </c:pt>
                <c:pt idx="39897">
                  <c:v>4096</c:v>
                </c:pt>
                <c:pt idx="39898">
                  <c:v>4096</c:v>
                </c:pt>
                <c:pt idx="39899">
                  <c:v>16384</c:v>
                </c:pt>
                <c:pt idx="39900">
                  <c:v>16384</c:v>
                </c:pt>
                <c:pt idx="39901">
                  <c:v>8192</c:v>
                </c:pt>
                <c:pt idx="39902">
                  <c:v>8192</c:v>
                </c:pt>
                <c:pt idx="39903">
                  <c:v>8192</c:v>
                </c:pt>
                <c:pt idx="39904">
                  <c:v>8192</c:v>
                </c:pt>
                <c:pt idx="39905">
                  <c:v>8192</c:v>
                </c:pt>
                <c:pt idx="39906">
                  <c:v>8192</c:v>
                </c:pt>
                <c:pt idx="39907">
                  <c:v>8192</c:v>
                </c:pt>
                <c:pt idx="39908">
                  <c:v>8192</c:v>
                </c:pt>
                <c:pt idx="39909">
                  <c:v>4096</c:v>
                </c:pt>
                <c:pt idx="39910">
                  <c:v>4096</c:v>
                </c:pt>
                <c:pt idx="39911">
                  <c:v>16384</c:v>
                </c:pt>
                <c:pt idx="39912">
                  <c:v>16384</c:v>
                </c:pt>
                <c:pt idx="39913">
                  <c:v>8192</c:v>
                </c:pt>
                <c:pt idx="39914">
                  <c:v>16384</c:v>
                </c:pt>
                <c:pt idx="39915">
                  <c:v>16384</c:v>
                </c:pt>
                <c:pt idx="39916">
                  <c:v>4096</c:v>
                </c:pt>
                <c:pt idx="39917">
                  <c:v>4096</c:v>
                </c:pt>
                <c:pt idx="39918">
                  <c:v>16384</c:v>
                </c:pt>
                <c:pt idx="39919">
                  <c:v>8192</c:v>
                </c:pt>
                <c:pt idx="39920">
                  <c:v>8192</c:v>
                </c:pt>
                <c:pt idx="39921">
                  <c:v>8192</c:v>
                </c:pt>
                <c:pt idx="39922">
                  <c:v>8192</c:v>
                </c:pt>
                <c:pt idx="39923">
                  <c:v>4096</c:v>
                </c:pt>
                <c:pt idx="39924">
                  <c:v>16384</c:v>
                </c:pt>
                <c:pt idx="39925">
                  <c:v>16384</c:v>
                </c:pt>
                <c:pt idx="39926">
                  <c:v>4096</c:v>
                </c:pt>
                <c:pt idx="39927">
                  <c:v>16384</c:v>
                </c:pt>
                <c:pt idx="39928">
                  <c:v>8192</c:v>
                </c:pt>
                <c:pt idx="39929">
                  <c:v>8192</c:v>
                </c:pt>
                <c:pt idx="39930">
                  <c:v>8192</c:v>
                </c:pt>
                <c:pt idx="39931">
                  <c:v>8192</c:v>
                </c:pt>
                <c:pt idx="39932">
                  <c:v>4096</c:v>
                </c:pt>
                <c:pt idx="39933">
                  <c:v>16384</c:v>
                </c:pt>
                <c:pt idx="39934">
                  <c:v>16384</c:v>
                </c:pt>
                <c:pt idx="39935">
                  <c:v>4096</c:v>
                </c:pt>
                <c:pt idx="39936">
                  <c:v>8192</c:v>
                </c:pt>
                <c:pt idx="39937">
                  <c:v>4096</c:v>
                </c:pt>
                <c:pt idx="39938">
                  <c:v>8192</c:v>
                </c:pt>
                <c:pt idx="39939">
                  <c:v>4096</c:v>
                </c:pt>
                <c:pt idx="39940">
                  <c:v>8192</c:v>
                </c:pt>
                <c:pt idx="39941">
                  <c:v>4096</c:v>
                </c:pt>
                <c:pt idx="39942">
                  <c:v>8192</c:v>
                </c:pt>
                <c:pt idx="39943">
                  <c:v>4096</c:v>
                </c:pt>
                <c:pt idx="39944">
                  <c:v>8192</c:v>
                </c:pt>
                <c:pt idx="39945">
                  <c:v>12288</c:v>
                </c:pt>
                <c:pt idx="39946">
                  <c:v>8192</c:v>
                </c:pt>
                <c:pt idx="39947">
                  <c:v>12288</c:v>
                </c:pt>
                <c:pt idx="39948">
                  <c:v>8192</c:v>
                </c:pt>
                <c:pt idx="39949">
                  <c:v>8192</c:v>
                </c:pt>
                <c:pt idx="39950">
                  <c:v>8192</c:v>
                </c:pt>
                <c:pt idx="39951">
                  <c:v>12288</c:v>
                </c:pt>
                <c:pt idx="39952">
                  <c:v>12288</c:v>
                </c:pt>
                <c:pt idx="39953">
                  <c:v>4096</c:v>
                </c:pt>
                <c:pt idx="39954">
                  <c:v>4096</c:v>
                </c:pt>
                <c:pt idx="39955">
                  <c:v>4096</c:v>
                </c:pt>
                <c:pt idx="39956">
                  <c:v>4096</c:v>
                </c:pt>
                <c:pt idx="39957">
                  <c:v>4096</c:v>
                </c:pt>
                <c:pt idx="39958">
                  <c:v>8192</c:v>
                </c:pt>
                <c:pt idx="39959">
                  <c:v>4096</c:v>
                </c:pt>
                <c:pt idx="39960">
                  <c:v>16384</c:v>
                </c:pt>
                <c:pt idx="39961">
                  <c:v>4096</c:v>
                </c:pt>
                <c:pt idx="39962">
                  <c:v>4096</c:v>
                </c:pt>
                <c:pt idx="39963">
                  <c:v>16384</c:v>
                </c:pt>
                <c:pt idx="39964">
                  <c:v>4096</c:v>
                </c:pt>
                <c:pt idx="39965">
                  <c:v>4096</c:v>
                </c:pt>
                <c:pt idx="39966">
                  <c:v>4096</c:v>
                </c:pt>
                <c:pt idx="39967">
                  <c:v>61440</c:v>
                </c:pt>
                <c:pt idx="39968">
                  <c:v>61440</c:v>
                </c:pt>
                <c:pt idx="39969">
                  <c:v>16384</c:v>
                </c:pt>
                <c:pt idx="39970">
                  <c:v>16384</c:v>
                </c:pt>
                <c:pt idx="39971">
                  <c:v>61440</c:v>
                </c:pt>
                <c:pt idx="39972">
                  <c:v>16384</c:v>
                </c:pt>
                <c:pt idx="39973">
                  <c:v>8192</c:v>
                </c:pt>
                <c:pt idx="39974">
                  <c:v>61440</c:v>
                </c:pt>
                <c:pt idx="39975">
                  <c:v>16384</c:v>
                </c:pt>
                <c:pt idx="39976">
                  <c:v>8192</c:v>
                </c:pt>
                <c:pt idx="39977">
                  <c:v>16384</c:v>
                </c:pt>
                <c:pt idx="39978">
                  <c:v>8192</c:v>
                </c:pt>
                <c:pt idx="39979">
                  <c:v>8192</c:v>
                </c:pt>
                <c:pt idx="39980">
                  <c:v>4096</c:v>
                </c:pt>
                <c:pt idx="39981">
                  <c:v>8192</c:v>
                </c:pt>
                <c:pt idx="39982">
                  <c:v>4096</c:v>
                </c:pt>
                <c:pt idx="39983">
                  <c:v>8192</c:v>
                </c:pt>
                <c:pt idx="39984">
                  <c:v>8192</c:v>
                </c:pt>
                <c:pt idx="39985">
                  <c:v>8192</c:v>
                </c:pt>
                <c:pt idx="39986">
                  <c:v>8192</c:v>
                </c:pt>
                <c:pt idx="39987">
                  <c:v>8192</c:v>
                </c:pt>
                <c:pt idx="39988">
                  <c:v>8192</c:v>
                </c:pt>
                <c:pt idx="39989">
                  <c:v>8192</c:v>
                </c:pt>
                <c:pt idx="39990">
                  <c:v>8192</c:v>
                </c:pt>
                <c:pt idx="39991">
                  <c:v>8192</c:v>
                </c:pt>
                <c:pt idx="39992">
                  <c:v>8192</c:v>
                </c:pt>
                <c:pt idx="39993">
                  <c:v>8192</c:v>
                </c:pt>
                <c:pt idx="39994">
                  <c:v>8192</c:v>
                </c:pt>
                <c:pt idx="39995">
                  <c:v>8192</c:v>
                </c:pt>
                <c:pt idx="39996">
                  <c:v>8192</c:v>
                </c:pt>
                <c:pt idx="39997">
                  <c:v>4096</c:v>
                </c:pt>
                <c:pt idx="39998">
                  <c:v>4096</c:v>
                </c:pt>
                <c:pt idx="39999">
                  <c:v>4096</c:v>
                </c:pt>
                <c:pt idx="40000">
                  <c:v>8192</c:v>
                </c:pt>
                <c:pt idx="40001">
                  <c:v>8192</c:v>
                </c:pt>
                <c:pt idx="40002">
                  <c:v>4096</c:v>
                </c:pt>
                <c:pt idx="40003">
                  <c:v>8192</c:v>
                </c:pt>
                <c:pt idx="40004">
                  <c:v>8192</c:v>
                </c:pt>
                <c:pt idx="40005">
                  <c:v>8192</c:v>
                </c:pt>
                <c:pt idx="40006">
                  <c:v>4096</c:v>
                </c:pt>
                <c:pt idx="40007">
                  <c:v>8192</c:v>
                </c:pt>
                <c:pt idx="40008">
                  <c:v>8192</c:v>
                </c:pt>
                <c:pt idx="40009">
                  <c:v>8192</c:v>
                </c:pt>
                <c:pt idx="40010">
                  <c:v>8192</c:v>
                </c:pt>
                <c:pt idx="40011">
                  <c:v>8192</c:v>
                </c:pt>
                <c:pt idx="40012">
                  <c:v>4096</c:v>
                </c:pt>
                <c:pt idx="40013">
                  <c:v>4096</c:v>
                </c:pt>
                <c:pt idx="40014">
                  <c:v>4096</c:v>
                </c:pt>
                <c:pt idx="40015">
                  <c:v>4096</c:v>
                </c:pt>
                <c:pt idx="40016">
                  <c:v>12288</c:v>
                </c:pt>
                <c:pt idx="40017">
                  <c:v>8192</c:v>
                </c:pt>
                <c:pt idx="40018">
                  <c:v>4096</c:v>
                </c:pt>
                <c:pt idx="40019">
                  <c:v>8192</c:v>
                </c:pt>
                <c:pt idx="40020">
                  <c:v>8192</c:v>
                </c:pt>
                <c:pt idx="40021">
                  <c:v>61440</c:v>
                </c:pt>
                <c:pt idx="40022">
                  <c:v>4096</c:v>
                </c:pt>
                <c:pt idx="40023">
                  <c:v>8192</c:v>
                </c:pt>
                <c:pt idx="40024">
                  <c:v>4096</c:v>
                </c:pt>
                <c:pt idx="40025">
                  <c:v>4096</c:v>
                </c:pt>
                <c:pt idx="40026">
                  <c:v>8192</c:v>
                </c:pt>
                <c:pt idx="40027">
                  <c:v>4096</c:v>
                </c:pt>
                <c:pt idx="40028">
                  <c:v>8192</c:v>
                </c:pt>
                <c:pt idx="40029">
                  <c:v>4096</c:v>
                </c:pt>
                <c:pt idx="40030">
                  <c:v>4096</c:v>
                </c:pt>
                <c:pt idx="40031">
                  <c:v>4096</c:v>
                </c:pt>
                <c:pt idx="40032">
                  <c:v>4096</c:v>
                </c:pt>
                <c:pt idx="40033">
                  <c:v>4096</c:v>
                </c:pt>
                <c:pt idx="40034">
                  <c:v>4096</c:v>
                </c:pt>
                <c:pt idx="40035">
                  <c:v>4096</c:v>
                </c:pt>
                <c:pt idx="40036">
                  <c:v>4096</c:v>
                </c:pt>
                <c:pt idx="40037">
                  <c:v>4096</c:v>
                </c:pt>
                <c:pt idx="40038">
                  <c:v>8192</c:v>
                </c:pt>
                <c:pt idx="40039">
                  <c:v>8192</c:v>
                </c:pt>
                <c:pt idx="40040">
                  <c:v>8192</c:v>
                </c:pt>
                <c:pt idx="40041">
                  <c:v>8192</c:v>
                </c:pt>
                <c:pt idx="40042">
                  <c:v>8192</c:v>
                </c:pt>
                <c:pt idx="40043">
                  <c:v>8192</c:v>
                </c:pt>
                <c:pt idx="40044">
                  <c:v>16384</c:v>
                </c:pt>
                <c:pt idx="40045">
                  <c:v>8192</c:v>
                </c:pt>
                <c:pt idx="40046">
                  <c:v>4096</c:v>
                </c:pt>
                <c:pt idx="40047">
                  <c:v>4096</c:v>
                </c:pt>
                <c:pt idx="40048">
                  <c:v>4096</c:v>
                </c:pt>
                <c:pt idx="40049">
                  <c:v>4096</c:v>
                </c:pt>
                <c:pt idx="40050">
                  <c:v>8192</c:v>
                </c:pt>
                <c:pt idx="40051">
                  <c:v>4096</c:v>
                </c:pt>
                <c:pt idx="40052">
                  <c:v>4096</c:v>
                </c:pt>
                <c:pt idx="40053">
                  <c:v>8192</c:v>
                </c:pt>
                <c:pt idx="40054">
                  <c:v>4096</c:v>
                </c:pt>
                <c:pt idx="40055">
                  <c:v>8192</c:v>
                </c:pt>
                <c:pt idx="40056">
                  <c:v>8192</c:v>
                </c:pt>
                <c:pt idx="40057">
                  <c:v>8192</c:v>
                </c:pt>
                <c:pt idx="40058">
                  <c:v>8192</c:v>
                </c:pt>
                <c:pt idx="40059">
                  <c:v>8192</c:v>
                </c:pt>
                <c:pt idx="40060">
                  <c:v>8192</c:v>
                </c:pt>
                <c:pt idx="40061">
                  <c:v>8192</c:v>
                </c:pt>
                <c:pt idx="40062">
                  <c:v>8192</c:v>
                </c:pt>
                <c:pt idx="40063">
                  <c:v>8192</c:v>
                </c:pt>
                <c:pt idx="40064">
                  <c:v>8192</c:v>
                </c:pt>
                <c:pt idx="40065">
                  <c:v>8192</c:v>
                </c:pt>
                <c:pt idx="40066">
                  <c:v>8192</c:v>
                </c:pt>
                <c:pt idx="40067">
                  <c:v>8192</c:v>
                </c:pt>
                <c:pt idx="40068">
                  <c:v>4096</c:v>
                </c:pt>
                <c:pt idx="40069">
                  <c:v>8192</c:v>
                </c:pt>
                <c:pt idx="40070">
                  <c:v>8192</c:v>
                </c:pt>
                <c:pt idx="40071">
                  <c:v>8192</c:v>
                </c:pt>
                <c:pt idx="40072">
                  <c:v>8192</c:v>
                </c:pt>
                <c:pt idx="40073">
                  <c:v>8192</c:v>
                </c:pt>
                <c:pt idx="40074">
                  <c:v>8192</c:v>
                </c:pt>
                <c:pt idx="40075">
                  <c:v>8192</c:v>
                </c:pt>
                <c:pt idx="40076">
                  <c:v>8192</c:v>
                </c:pt>
                <c:pt idx="40077">
                  <c:v>8192</c:v>
                </c:pt>
                <c:pt idx="40078">
                  <c:v>8192</c:v>
                </c:pt>
                <c:pt idx="40079">
                  <c:v>8192</c:v>
                </c:pt>
                <c:pt idx="40080">
                  <c:v>8192</c:v>
                </c:pt>
                <c:pt idx="40081">
                  <c:v>8192</c:v>
                </c:pt>
                <c:pt idx="40082">
                  <c:v>8192</c:v>
                </c:pt>
                <c:pt idx="40083">
                  <c:v>8192</c:v>
                </c:pt>
                <c:pt idx="40084">
                  <c:v>8192</c:v>
                </c:pt>
                <c:pt idx="40085">
                  <c:v>4096</c:v>
                </c:pt>
                <c:pt idx="40086">
                  <c:v>4096</c:v>
                </c:pt>
                <c:pt idx="40087">
                  <c:v>4096</c:v>
                </c:pt>
                <c:pt idx="40088">
                  <c:v>4096</c:v>
                </c:pt>
                <c:pt idx="40089">
                  <c:v>8192</c:v>
                </c:pt>
                <c:pt idx="40090">
                  <c:v>8192</c:v>
                </c:pt>
                <c:pt idx="40091">
                  <c:v>8192</c:v>
                </c:pt>
                <c:pt idx="40092">
                  <c:v>8192</c:v>
                </c:pt>
                <c:pt idx="40093">
                  <c:v>8192</c:v>
                </c:pt>
                <c:pt idx="40094">
                  <c:v>8192</c:v>
                </c:pt>
                <c:pt idx="40095">
                  <c:v>8192</c:v>
                </c:pt>
                <c:pt idx="40096">
                  <c:v>8192</c:v>
                </c:pt>
                <c:pt idx="40097">
                  <c:v>8192</c:v>
                </c:pt>
                <c:pt idx="40098">
                  <c:v>8192</c:v>
                </c:pt>
                <c:pt idx="40099">
                  <c:v>4096</c:v>
                </c:pt>
                <c:pt idx="40100">
                  <c:v>4096</c:v>
                </c:pt>
                <c:pt idx="40101">
                  <c:v>4096</c:v>
                </c:pt>
                <c:pt idx="40102">
                  <c:v>4096</c:v>
                </c:pt>
                <c:pt idx="40103">
                  <c:v>8192</c:v>
                </c:pt>
                <c:pt idx="40104">
                  <c:v>8192</c:v>
                </c:pt>
                <c:pt idx="40105">
                  <c:v>8192</c:v>
                </c:pt>
                <c:pt idx="40106">
                  <c:v>8192</c:v>
                </c:pt>
                <c:pt idx="40107">
                  <c:v>4096</c:v>
                </c:pt>
                <c:pt idx="40108">
                  <c:v>8192</c:v>
                </c:pt>
                <c:pt idx="40109">
                  <c:v>8192</c:v>
                </c:pt>
                <c:pt idx="40110">
                  <c:v>8192</c:v>
                </c:pt>
                <c:pt idx="40111">
                  <c:v>8192</c:v>
                </c:pt>
                <c:pt idx="40112">
                  <c:v>12288</c:v>
                </c:pt>
                <c:pt idx="40113">
                  <c:v>12288</c:v>
                </c:pt>
                <c:pt idx="40114">
                  <c:v>12288</c:v>
                </c:pt>
                <c:pt idx="40115">
                  <c:v>12288</c:v>
                </c:pt>
                <c:pt idx="40116">
                  <c:v>12288</c:v>
                </c:pt>
                <c:pt idx="40117">
                  <c:v>12288</c:v>
                </c:pt>
                <c:pt idx="40118">
                  <c:v>12288</c:v>
                </c:pt>
                <c:pt idx="40119">
                  <c:v>12288</c:v>
                </c:pt>
                <c:pt idx="40120">
                  <c:v>8192</c:v>
                </c:pt>
                <c:pt idx="40121">
                  <c:v>8192</c:v>
                </c:pt>
                <c:pt idx="40122">
                  <c:v>8192</c:v>
                </c:pt>
                <c:pt idx="40123">
                  <c:v>8192</c:v>
                </c:pt>
                <c:pt idx="40124">
                  <c:v>8192</c:v>
                </c:pt>
                <c:pt idx="40125">
                  <c:v>8192</c:v>
                </c:pt>
                <c:pt idx="40126">
                  <c:v>8192</c:v>
                </c:pt>
                <c:pt idx="40127">
                  <c:v>8192</c:v>
                </c:pt>
                <c:pt idx="40128">
                  <c:v>8192</c:v>
                </c:pt>
                <c:pt idx="40129">
                  <c:v>8192</c:v>
                </c:pt>
                <c:pt idx="40130">
                  <c:v>8192</c:v>
                </c:pt>
                <c:pt idx="40131">
                  <c:v>4096</c:v>
                </c:pt>
                <c:pt idx="40132">
                  <c:v>8192</c:v>
                </c:pt>
                <c:pt idx="40133">
                  <c:v>4096</c:v>
                </c:pt>
                <c:pt idx="40134">
                  <c:v>8192</c:v>
                </c:pt>
                <c:pt idx="40135">
                  <c:v>4096</c:v>
                </c:pt>
                <c:pt idx="40136">
                  <c:v>8192</c:v>
                </c:pt>
                <c:pt idx="40137">
                  <c:v>4096</c:v>
                </c:pt>
                <c:pt idx="40138">
                  <c:v>8192</c:v>
                </c:pt>
                <c:pt idx="40139">
                  <c:v>4096</c:v>
                </c:pt>
                <c:pt idx="40140">
                  <c:v>8192</c:v>
                </c:pt>
                <c:pt idx="40141">
                  <c:v>8192</c:v>
                </c:pt>
                <c:pt idx="40142">
                  <c:v>8192</c:v>
                </c:pt>
                <c:pt idx="40143">
                  <c:v>8192</c:v>
                </c:pt>
                <c:pt idx="40144">
                  <c:v>8192</c:v>
                </c:pt>
                <c:pt idx="40145">
                  <c:v>8192</c:v>
                </c:pt>
                <c:pt idx="40146">
                  <c:v>8192</c:v>
                </c:pt>
                <c:pt idx="40147">
                  <c:v>8192</c:v>
                </c:pt>
                <c:pt idx="40148">
                  <c:v>8192</c:v>
                </c:pt>
                <c:pt idx="40149">
                  <c:v>12288</c:v>
                </c:pt>
                <c:pt idx="40150">
                  <c:v>12288</c:v>
                </c:pt>
                <c:pt idx="40151">
                  <c:v>12288</c:v>
                </c:pt>
                <c:pt idx="40152">
                  <c:v>12288</c:v>
                </c:pt>
                <c:pt idx="40153">
                  <c:v>12288</c:v>
                </c:pt>
                <c:pt idx="40154">
                  <c:v>8192</c:v>
                </c:pt>
                <c:pt idx="40155">
                  <c:v>8192</c:v>
                </c:pt>
                <c:pt idx="40156">
                  <c:v>8192</c:v>
                </c:pt>
                <c:pt idx="40157">
                  <c:v>8192</c:v>
                </c:pt>
                <c:pt idx="40158">
                  <c:v>8192</c:v>
                </c:pt>
                <c:pt idx="40159">
                  <c:v>8192</c:v>
                </c:pt>
                <c:pt idx="40160">
                  <c:v>8192</c:v>
                </c:pt>
                <c:pt idx="40161">
                  <c:v>8192</c:v>
                </c:pt>
                <c:pt idx="40162">
                  <c:v>12288</c:v>
                </c:pt>
                <c:pt idx="40163">
                  <c:v>8192</c:v>
                </c:pt>
                <c:pt idx="40164">
                  <c:v>8192</c:v>
                </c:pt>
                <c:pt idx="40165">
                  <c:v>8192</c:v>
                </c:pt>
                <c:pt idx="40166">
                  <c:v>8192</c:v>
                </c:pt>
                <c:pt idx="40167">
                  <c:v>8192</c:v>
                </c:pt>
                <c:pt idx="40168">
                  <c:v>8192</c:v>
                </c:pt>
                <c:pt idx="40169">
                  <c:v>8192</c:v>
                </c:pt>
                <c:pt idx="40170">
                  <c:v>4096</c:v>
                </c:pt>
                <c:pt idx="40171">
                  <c:v>8192</c:v>
                </c:pt>
                <c:pt idx="40172">
                  <c:v>8192</c:v>
                </c:pt>
                <c:pt idx="40173">
                  <c:v>8192</c:v>
                </c:pt>
                <c:pt idx="40174">
                  <c:v>16384</c:v>
                </c:pt>
                <c:pt idx="40175">
                  <c:v>16384</c:v>
                </c:pt>
                <c:pt idx="40176">
                  <c:v>8192</c:v>
                </c:pt>
                <c:pt idx="40177">
                  <c:v>8192</c:v>
                </c:pt>
                <c:pt idx="40178">
                  <c:v>12288</c:v>
                </c:pt>
                <c:pt idx="40179">
                  <c:v>12288</c:v>
                </c:pt>
                <c:pt idx="40180">
                  <c:v>12288</c:v>
                </c:pt>
                <c:pt idx="40181">
                  <c:v>12288</c:v>
                </c:pt>
                <c:pt idx="40182">
                  <c:v>8192</c:v>
                </c:pt>
                <c:pt idx="40183">
                  <c:v>8192</c:v>
                </c:pt>
                <c:pt idx="40184">
                  <c:v>8192</c:v>
                </c:pt>
                <c:pt idx="40185">
                  <c:v>20480</c:v>
                </c:pt>
                <c:pt idx="40186">
                  <c:v>20480</c:v>
                </c:pt>
                <c:pt idx="40187">
                  <c:v>4096</c:v>
                </c:pt>
                <c:pt idx="40188">
                  <c:v>4096</c:v>
                </c:pt>
                <c:pt idx="40189">
                  <c:v>8192</c:v>
                </c:pt>
                <c:pt idx="40190">
                  <c:v>16384</c:v>
                </c:pt>
                <c:pt idx="40191">
                  <c:v>8192</c:v>
                </c:pt>
                <c:pt idx="40192">
                  <c:v>12288</c:v>
                </c:pt>
                <c:pt idx="40193">
                  <c:v>12288</c:v>
                </c:pt>
                <c:pt idx="40194">
                  <c:v>20480</c:v>
                </c:pt>
                <c:pt idx="40195">
                  <c:v>4096</c:v>
                </c:pt>
                <c:pt idx="40196">
                  <c:v>16384</c:v>
                </c:pt>
                <c:pt idx="40197">
                  <c:v>8192</c:v>
                </c:pt>
                <c:pt idx="40198">
                  <c:v>12288</c:v>
                </c:pt>
                <c:pt idx="40199">
                  <c:v>12288</c:v>
                </c:pt>
                <c:pt idx="40200">
                  <c:v>20480</c:v>
                </c:pt>
                <c:pt idx="40201">
                  <c:v>12288</c:v>
                </c:pt>
                <c:pt idx="40202">
                  <c:v>4096</c:v>
                </c:pt>
                <c:pt idx="40203">
                  <c:v>12288</c:v>
                </c:pt>
                <c:pt idx="40204">
                  <c:v>12288</c:v>
                </c:pt>
                <c:pt idx="40205">
                  <c:v>12288</c:v>
                </c:pt>
                <c:pt idx="40206">
                  <c:v>4096</c:v>
                </c:pt>
                <c:pt idx="40207">
                  <c:v>4096</c:v>
                </c:pt>
                <c:pt idx="40208">
                  <c:v>4096</c:v>
                </c:pt>
                <c:pt idx="40209">
                  <c:v>4096</c:v>
                </c:pt>
                <c:pt idx="40210">
                  <c:v>12288</c:v>
                </c:pt>
                <c:pt idx="40211">
                  <c:v>4096</c:v>
                </c:pt>
                <c:pt idx="40212">
                  <c:v>4096</c:v>
                </c:pt>
                <c:pt idx="40213">
                  <c:v>8192</c:v>
                </c:pt>
                <c:pt idx="40214">
                  <c:v>8192</c:v>
                </c:pt>
                <c:pt idx="40215">
                  <c:v>4096</c:v>
                </c:pt>
                <c:pt idx="40216">
                  <c:v>8192</c:v>
                </c:pt>
                <c:pt idx="40217">
                  <c:v>8192</c:v>
                </c:pt>
                <c:pt idx="40218">
                  <c:v>4096</c:v>
                </c:pt>
                <c:pt idx="40219">
                  <c:v>8192</c:v>
                </c:pt>
                <c:pt idx="40220">
                  <c:v>8192</c:v>
                </c:pt>
                <c:pt idx="40221">
                  <c:v>4096</c:v>
                </c:pt>
                <c:pt idx="40222">
                  <c:v>4096</c:v>
                </c:pt>
                <c:pt idx="40223">
                  <c:v>4096</c:v>
                </c:pt>
                <c:pt idx="40224">
                  <c:v>4096</c:v>
                </c:pt>
                <c:pt idx="40225">
                  <c:v>8192</c:v>
                </c:pt>
                <c:pt idx="40226">
                  <c:v>16384</c:v>
                </c:pt>
                <c:pt idx="40227">
                  <c:v>4096</c:v>
                </c:pt>
                <c:pt idx="40228">
                  <c:v>12288</c:v>
                </c:pt>
                <c:pt idx="40229">
                  <c:v>12288</c:v>
                </c:pt>
                <c:pt idx="40230">
                  <c:v>12288</c:v>
                </c:pt>
                <c:pt idx="40231">
                  <c:v>12288</c:v>
                </c:pt>
                <c:pt idx="40232">
                  <c:v>8192</c:v>
                </c:pt>
                <c:pt idx="40233">
                  <c:v>8192</c:v>
                </c:pt>
                <c:pt idx="40234">
                  <c:v>4096</c:v>
                </c:pt>
                <c:pt idx="40235">
                  <c:v>8192</c:v>
                </c:pt>
                <c:pt idx="40236">
                  <c:v>8192</c:v>
                </c:pt>
                <c:pt idx="40237">
                  <c:v>8192</c:v>
                </c:pt>
                <c:pt idx="40238">
                  <c:v>8192</c:v>
                </c:pt>
                <c:pt idx="40239">
                  <c:v>8192</c:v>
                </c:pt>
                <c:pt idx="40240">
                  <c:v>8192</c:v>
                </c:pt>
                <c:pt idx="40241">
                  <c:v>8192</c:v>
                </c:pt>
                <c:pt idx="40242">
                  <c:v>12288</c:v>
                </c:pt>
                <c:pt idx="40243">
                  <c:v>12288</c:v>
                </c:pt>
                <c:pt idx="40244">
                  <c:v>12288</c:v>
                </c:pt>
                <c:pt idx="40245">
                  <c:v>12288</c:v>
                </c:pt>
                <c:pt idx="40246">
                  <c:v>12288</c:v>
                </c:pt>
                <c:pt idx="40247">
                  <c:v>12288</c:v>
                </c:pt>
                <c:pt idx="40248">
                  <c:v>12288</c:v>
                </c:pt>
                <c:pt idx="40249">
                  <c:v>12288</c:v>
                </c:pt>
                <c:pt idx="40250">
                  <c:v>4096</c:v>
                </c:pt>
                <c:pt idx="40251">
                  <c:v>4096</c:v>
                </c:pt>
                <c:pt idx="40252">
                  <c:v>8192</c:v>
                </c:pt>
                <c:pt idx="40253">
                  <c:v>8192</c:v>
                </c:pt>
                <c:pt idx="40254">
                  <c:v>8192</c:v>
                </c:pt>
                <c:pt idx="40255">
                  <c:v>8192</c:v>
                </c:pt>
                <c:pt idx="40256">
                  <c:v>12288</c:v>
                </c:pt>
                <c:pt idx="40257">
                  <c:v>8192</c:v>
                </c:pt>
                <c:pt idx="40258">
                  <c:v>8192</c:v>
                </c:pt>
                <c:pt idx="40259">
                  <c:v>8192</c:v>
                </c:pt>
                <c:pt idx="40260">
                  <c:v>8192</c:v>
                </c:pt>
                <c:pt idx="40261">
                  <c:v>12288</c:v>
                </c:pt>
                <c:pt idx="40262">
                  <c:v>12288</c:v>
                </c:pt>
                <c:pt idx="40263">
                  <c:v>12288</c:v>
                </c:pt>
                <c:pt idx="40264">
                  <c:v>12288</c:v>
                </c:pt>
                <c:pt idx="40265">
                  <c:v>20480</c:v>
                </c:pt>
                <c:pt idx="40266">
                  <c:v>12288</c:v>
                </c:pt>
                <c:pt idx="40267">
                  <c:v>12288</c:v>
                </c:pt>
                <c:pt idx="40268">
                  <c:v>12288</c:v>
                </c:pt>
                <c:pt idx="40269">
                  <c:v>12288</c:v>
                </c:pt>
                <c:pt idx="40270">
                  <c:v>8192</c:v>
                </c:pt>
                <c:pt idx="40271">
                  <c:v>8192</c:v>
                </c:pt>
                <c:pt idx="40272">
                  <c:v>8192</c:v>
                </c:pt>
                <c:pt idx="40273">
                  <c:v>4096</c:v>
                </c:pt>
                <c:pt idx="40274">
                  <c:v>8192</c:v>
                </c:pt>
                <c:pt idx="40275">
                  <c:v>4096</c:v>
                </c:pt>
                <c:pt idx="40276">
                  <c:v>4096</c:v>
                </c:pt>
                <c:pt idx="40277">
                  <c:v>4096</c:v>
                </c:pt>
                <c:pt idx="40278">
                  <c:v>8192</c:v>
                </c:pt>
                <c:pt idx="40279">
                  <c:v>12288</c:v>
                </c:pt>
                <c:pt idx="40280">
                  <c:v>12288</c:v>
                </c:pt>
                <c:pt idx="40281">
                  <c:v>12288</c:v>
                </c:pt>
                <c:pt idx="40282">
                  <c:v>12288</c:v>
                </c:pt>
                <c:pt idx="40283">
                  <c:v>12288</c:v>
                </c:pt>
                <c:pt idx="40284">
                  <c:v>8192</c:v>
                </c:pt>
                <c:pt idx="40285">
                  <c:v>8192</c:v>
                </c:pt>
                <c:pt idx="40286">
                  <c:v>8192</c:v>
                </c:pt>
                <c:pt idx="40287">
                  <c:v>8192</c:v>
                </c:pt>
                <c:pt idx="40288">
                  <c:v>8192</c:v>
                </c:pt>
                <c:pt idx="40289">
                  <c:v>8192</c:v>
                </c:pt>
                <c:pt idx="40290">
                  <c:v>8192</c:v>
                </c:pt>
                <c:pt idx="40291">
                  <c:v>4096</c:v>
                </c:pt>
                <c:pt idx="40292">
                  <c:v>8192</c:v>
                </c:pt>
                <c:pt idx="40293">
                  <c:v>8192</c:v>
                </c:pt>
                <c:pt idx="40294">
                  <c:v>8192</c:v>
                </c:pt>
                <c:pt idx="40295">
                  <c:v>8192</c:v>
                </c:pt>
                <c:pt idx="40296">
                  <c:v>8192</c:v>
                </c:pt>
                <c:pt idx="40297">
                  <c:v>8192</c:v>
                </c:pt>
                <c:pt idx="40298">
                  <c:v>12288</c:v>
                </c:pt>
                <c:pt idx="40299">
                  <c:v>8192</c:v>
                </c:pt>
                <c:pt idx="40300">
                  <c:v>8192</c:v>
                </c:pt>
                <c:pt idx="40301">
                  <c:v>8192</c:v>
                </c:pt>
                <c:pt idx="40302">
                  <c:v>8192</c:v>
                </c:pt>
                <c:pt idx="40303">
                  <c:v>8192</c:v>
                </c:pt>
                <c:pt idx="40304">
                  <c:v>8192</c:v>
                </c:pt>
                <c:pt idx="40305">
                  <c:v>8192</c:v>
                </c:pt>
                <c:pt idx="40306">
                  <c:v>8192</c:v>
                </c:pt>
                <c:pt idx="40307">
                  <c:v>8192</c:v>
                </c:pt>
                <c:pt idx="40308">
                  <c:v>12288</c:v>
                </c:pt>
                <c:pt idx="40309">
                  <c:v>8192</c:v>
                </c:pt>
                <c:pt idx="40310">
                  <c:v>4096</c:v>
                </c:pt>
                <c:pt idx="40311">
                  <c:v>4096</c:v>
                </c:pt>
                <c:pt idx="40312">
                  <c:v>4096</c:v>
                </c:pt>
                <c:pt idx="40313">
                  <c:v>4096</c:v>
                </c:pt>
                <c:pt idx="40314">
                  <c:v>8192</c:v>
                </c:pt>
                <c:pt idx="40315">
                  <c:v>8192</c:v>
                </c:pt>
                <c:pt idx="40316">
                  <c:v>8192</c:v>
                </c:pt>
                <c:pt idx="40317">
                  <c:v>8192</c:v>
                </c:pt>
                <c:pt idx="40318">
                  <c:v>8192</c:v>
                </c:pt>
                <c:pt idx="40319">
                  <c:v>8192</c:v>
                </c:pt>
                <c:pt idx="40320">
                  <c:v>8192</c:v>
                </c:pt>
                <c:pt idx="40321">
                  <c:v>8192</c:v>
                </c:pt>
                <c:pt idx="40322">
                  <c:v>8192</c:v>
                </c:pt>
                <c:pt idx="40323">
                  <c:v>8192</c:v>
                </c:pt>
                <c:pt idx="40324">
                  <c:v>4096</c:v>
                </c:pt>
                <c:pt idx="40325">
                  <c:v>8192</c:v>
                </c:pt>
                <c:pt idx="40326">
                  <c:v>4096</c:v>
                </c:pt>
                <c:pt idx="40327">
                  <c:v>4096</c:v>
                </c:pt>
                <c:pt idx="40328">
                  <c:v>4096</c:v>
                </c:pt>
                <c:pt idx="40329">
                  <c:v>4096</c:v>
                </c:pt>
                <c:pt idx="40330">
                  <c:v>8192</c:v>
                </c:pt>
                <c:pt idx="40331">
                  <c:v>8192</c:v>
                </c:pt>
                <c:pt idx="40332">
                  <c:v>8192</c:v>
                </c:pt>
                <c:pt idx="40333">
                  <c:v>8192</c:v>
                </c:pt>
                <c:pt idx="40334">
                  <c:v>8192</c:v>
                </c:pt>
                <c:pt idx="40335">
                  <c:v>8192</c:v>
                </c:pt>
                <c:pt idx="40336">
                  <c:v>8192</c:v>
                </c:pt>
                <c:pt idx="40337">
                  <c:v>8192</c:v>
                </c:pt>
                <c:pt idx="40338">
                  <c:v>8192</c:v>
                </c:pt>
                <c:pt idx="40339">
                  <c:v>4096</c:v>
                </c:pt>
                <c:pt idx="40340">
                  <c:v>8192</c:v>
                </c:pt>
                <c:pt idx="40341">
                  <c:v>8192</c:v>
                </c:pt>
                <c:pt idx="40342">
                  <c:v>8192</c:v>
                </c:pt>
                <c:pt idx="40343">
                  <c:v>8192</c:v>
                </c:pt>
                <c:pt idx="40344">
                  <c:v>8192</c:v>
                </c:pt>
                <c:pt idx="40345">
                  <c:v>8192</c:v>
                </c:pt>
                <c:pt idx="40346">
                  <c:v>4096</c:v>
                </c:pt>
                <c:pt idx="40347">
                  <c:v>4096</c:v>
                </c:pt>
                <c:pt idx="40348">
                  <c:v>12288</c:v>
                </c:pt>
                <c:pt idx="40349">
                  <c:v>4096</c:v>
                </c:pt>
                <c:pt idx="40350">
                  <c:v>12288</c:v>
                </c:pt>
                <c:pt idx="40351">
                  <c:v>4096</c:v>
                </c:pt>
                <c:pt idx="40352">
                  <c:v>4096</c:v>
                </c:pt>
                <c:pt idx="40353">
                  <c:v>12288</c:v>
                </c:pt>
                <c:pt idx="40354">
                  <c:v>4096</c:v>
                </c:pt>
                <c:pt idx="40355">
                  <c:v>4096</c:v>
                </c:pt>
                <c:pt idx="40356">
                  <c:v>12288</c:v>
                </c:pt>
                <c:pt idx="40357">
                  <c:v>4096</c:v>
                </c:pt>
                <c:pt idx="40358">
                  <c:v>8192</c:v>
                </c:pt>
                <c:pt idx="40359">
                  <c:v>4096</c:v>
                </c:pt>
                <c:pt idx="40360">
                  <c:v>4096</c:v>
                </c:pt>
                <c:pt idx="40361">
                  <c:v>4096</c:v>
                </c:pt>
                <c:pt idx="40362">
                  <c:v>4096</c:v>
                </c:pt>
                <c:pt idx="40363">
                  <c:v>8192</c:v>
                </c:pt>
                <c:pt idx="40364">
                  <c:v>8192</c:v>
                </c:pt>
                <c:pt idx="40365">
                  <c:v>8192</c:v>
                </c:pt>
                <c:pt idx="40366">
                  <c:v>8192</c:v>
                </c:pt>
                <c:pt idx="40367">
                  <c:v>8192</c:v>
                </c:pt>
                <c:pt idx="40368">
                  <c:v>8192</c:v>
                </c:pt>
                <c:pt idx="40369">
                  <c:v>8192</c:v>
                </c:pt>
                <c:pt idx="40370">
                  <c:v>8192</c:v>
                </c:pt>
                <c:pt idx="40371">
                  <c:v>4096</c:v>
                </c:pt>
                <c:pt idx="40372">
                  <c:v>4096</c:v>
                </c:pt>
                <c:pt idx="40373">
                  <c:v>8192</c:v>
                </c:pt>
                <c:pt idx="40374">
                  <c:v>8192</c:v>
                </c:pt>
                <c:pt idx="40375">
                  <c:v>8192</c:v>
                </c:pt>
                <c:pt idx="40376">
                  <c:v>8192</c:v>
                </c:pt>
                <c:pt idx="40377">
                  <c:v>12288</c:v>
                </c:pt>
                <c:pt idx="40378">
                  <c:v>4096</c:v>
                </c:pt>
                <c:pt idx="40379">
                  <c:v>4096</c:v>
                </c:pt>
                <c:pt idx="40380">
                  <c:v>8192</c:v>
                </c:pt>
                <c:pt idx="40381">
                  <c:v>4096</c:v>
                </c:pt>
                <c:pt idx="40382">
                  <c:v>8192</c:v>
                </c:pt>
                <c:pt idx="40383">
                  <c:v>4096</c:v>
                </c:pt>
                <c:pt idx="40384">
                  <c:v>8192</c:v>
                </c:pt>
                <c:pt idx="40385">
                  <c:v>4096</c:v>
                </c:pt>
                <c:pt idx="40386">
                  <c:v>8192</c:v>
                </c:pt>
                <c:pt idx="40387">
                  <c:v>8192</c:v>
                </c:pt>
                <c:pt idx="40388">
                  <c:v>8192</c:v>
                </c:pt>
                <c:pt idx="40389">
                  <c:v>8192</c:v>
                </c:pt>
                <c:pt idx="40390">
                  <c:v>8192</c:v>
                </c:pt>
                <c:pt idx="40391">
                  <c:v>8192</c:v>
                </c:pt>
                <c:pt idx="40392">
                  <c:v>8192</c:v>
                </c:pt>
                <c:pt idx="40393">
                  <c:v>8192</c:v>
                </c:pt>
                <c:pt idx="40394">
                  <c:v>8192</c:v>
                </c:pt>
                <c:pt idx="40395">
                  <c:v>8192</c:v>
                </c:pt>
                <c:pt idx="40396">
                  <c:v>8192</c:v>
                </c:pt>
                <c:pt idx="40397">
                  <c:v>8192</c:v>
                </c:pt>
                <c:pt idx="40398">
                  <c:v>8192</c:v>
                </c:pt>
                <c:pt idx="40399">
                  <c:v>8192</c:v>
                </c:pt>
                <c:pt idx="40400">
                  <c:v>8192</c:v>
                </c:pt>
                <c:pt idx="40401">
                  <c:v>4096</c:v>
                </c:pt>
                <c:pt idx="40402">
                  <c:v>8192</c:v>
                </c:pt>
                <c:pt idx="40403">
                  <c:v>12288</c:v>
                </c:pt>
                <c:pt idx="40404">
                  <c:v>12288</c:v>
                </c:pt>
                <c:pt idx="40405">
                  <c:v>12288</c:v>
                </c:pt>
                <c:pt idx="40406">
                  <c:v>12288</c:v>
                </c:pt>
                <c:pt idx="40407">
                  <c:v>4096</c:v>
                </c:pt>
                <c:pt idx="40408">
                  <c:v>4096</c:v>
                </c:pt>
                <c:pt idx="40409">
                  <c:v>8192</c:v>
                </c:pt>
                <c:pt idx="40410">
                  <c:v>4096</c:v>
                </c:pt>
                <c:pt idx="40411">
                  <c:v>4096</c:v>
                </c:pt>
                <c:pt idx="40412">
                  <c:v>8192</c:v>
                </c:pt>
                <c:pt idx="40413">
                  <c:v>4096</c:v>
                </c:pt>
                <c:pt idx="40414">
                  <c:v>4096</c:v>
                </c:pt>
                <c:pt idx="40415">
                  <c:v>8192</c:v>
                </c:pt>
                <c:pt idx="40416">
                  <c:v>4096</c:v>
                </c:pt>
                <c:pt idx="40417">
                  <c:v>4096</c:v>
                </c:pt>
                <c:pt idx="40418">
                  <c:v>8192</c:v>
                </c:pt>
                <c:pt idx="40419">
                  <c:v>8192</c:v>
                </c:pt>
                <c:pt idx="40420">
                  <c:v>8192</c:v>
                </c:pt>
                <c:pt idx="40421">
                  <c:v>8192</c:v>
                </c:pt>
                <c:pt idx="40422">
                  <c:v>8192</c:v>
                </c:pt>
                <c:pt idx="40423">
                  <c:v>4096</c:v>
                </c:pt>
                <c:pt idx="40424">
                  <c:v>8192</c:v>
                </c:pt>
                <c:pt idx="40425">
                  <c:v>8192</c:v>
                </c:pt>
                <c:pt idx="40426">
                  <c:v>12288</c:v>
                </c:pt>
                <c:pt idx="40427">
                  <c:v>8192</c:v>
                </c:pt>
                <c:pt idx="40428">
                  <c:v>8192</c:v>
                </c:pt>
                <c:pt idx="40429">
                  <c:v>4096</c:v>
                </c:pt>
                <c:pt idx="40430">
                  <c:v>8192</c:v>
                </c:pt>
                <c:pt idx="40431">
                  <c:v>8192</c:v>
                </c:pt>
                <c:pt idx="40432">
                  <c:v>8192</c:v>
                </c:pt>
                <c:pt idx="40433">
                  <c:v>8192</c:v>
                </c:pt>
                <c:pt idx="40434">
                  <c:v>8192</c:v>
                </c:pt>
                <c:pt idx="40435">
                  <c:v>8192</c:v>
                </c:pt>
                <c:pt idx="40436">
                  <c:v>8192</c:v>
                </c:pt>
                <c:pt idx="40437">
                  <c:v>8192</c:v>
                </c:pt>
                <c:pt idx="40438">
                  <c:v>8192</c:v>
                </c:pt>
                <c:pt idx="40439">
                  <c:v>8192</c:v>
                </c:pt>
                <c:pt idx="40440">
                  <c:v>8192</c:v>
                </c:pt>
                <c:pt idx="40441">
                  <c:v>8192</c:v>
                </c:pt>
                <c:pt idx="40442">
                  <c:v>8192</c:v>
                </c:pt>
                <c:pt idx="40443">
                  <c:v>8192</c:v>
                </c:pt>
                <c:pt idx="40444">
                  <c:v>8192</c:v>
                </c:pt>
                <c:pt idx="40445">
                  <c:v>8192</c:v>
                </c:pt>
                <c:pt idx="40446">
                  <c:v>8192</c:v>
                </c:pt>
                <c:pt idx="40447">
                  <c:v>12288</c:v>
                </c:pt>
                <c:pt idx="40448">
                  <c:v>12288</c:v>
                </c:pt>
                <c:pt idx="40449">
                  <c:v>12288</c:v>
                </c:pt>
                <c:pt idx="40450">
                  <c:v>12288</c:v>
                </c:pt>
                <c:pt idx="40451">
                  <c:v>8192</c:v>
                </c:pt>
                <c:pt idx="40452">
                  <c:v>8192</c:v>
                </c:pt>
                <c:pt idx="40453">
                  <c:v>8192</c:v>
                </c:pt>
                <c:pt idx="40454">
                  <c:v>8192</c:v>
                </c:pt>
                <c:pt idx="40455">
                  <c:v>8192</c:v>
                </c:pt>
                <c:pt idx="40456">
                  <c:v>8192</c:v>
                </c:pt>
                <c:pt idx="40457">
                  <c:v>8192</c:v>
                </c:pt>
                <c:pt idx="40458">
                  <c:v>8192</c:v>
                </c:pt>
                <c:pt idx="40459">
                  <c:v>8192</c:v>
                </c:pt>
                <c:pt idx="40460">
                  <c:v>8192</c:v>
                </c:pt>
                <c:pt idx="40461">
                  <c:v>8192</c:v>
                </c:pt>
                <c:pt idx="40462">
                  <c:v>8192</c:v>
                </c:pt>
                <c:pt idx="40463">
                  <c:v>8192</c:v>
                </c:pt>
                <c:pt idx="40464">
                  <c:v>8192</c:v>
                </c:pt>
                <c:pt idx="40465">
                  <c:v>8192</c:v>
                </c:pt>
                <c:pt idx="40466">
                  <c:v>8192</c:v>
                </c:pt>
                <c:pt idx="40467">
                  <c:v>8192</c:v>
                </c:pt>
                <c:pt idx="40468">
                  <c:v>4096</c:v>
                </c:pt>
                <c:pt idx="40469">
                  <c:v>4096</c:v>
                </c:pt>
                <c:pt idx="40470">
                  <c:v>4096</c:v>
                </c:pt>
                <c:pt idx="40471">
                  <c:v>4096</c:v>
                </c:pt>
                <c:pt idx="40472">
                  <c:v>12288</c:v>
                </c:pt>
                <c:pt idx="40473">
                  <c:v>12288</c:v>
                </c:pt>
                <c:pt idx="40474">
                  <c:v>12288</c:v>
                </c:pt>
                <c:pt idx="40475">
                  <c:v>12288</c:v>
                </c:pt>
                <c:pt idx="40476">
                  <c:v>8192</c:v>
                </c:pt>
                <c:pt idx="40477">
                  <c:v>12288</c:v>
                </c:pt>
                <c:pt idx="40478">
                  <c:v>8192</c:v>
                </c:pt>
                <c:pt idx="40479">
                  <c:v>8192</c:v>
                </c:pt>
                <c:pt idx="40480">
                  <c:v>8192</c:v>
                </c:pt>
                <c:pt idx="40481">
                  <c:v>8192</c:v>
                </c:pt>
                <c:pt idx="40482">
                  <c:v>20480</c:v>
                </c:pt>
                <c:pt idx="40483">
                  <c:v>20480</c:v>
                </c:pt>
                <c:pt idx="40484">
                  <c:v>8192</c:v>
                </c:pt>
                <c:pt idx="40485">
                  <c:v>8192</c:v>
                </c:pt>
                <c:pt idx="40486">
                  <c:v>12288</c:v>
                </c:pt>
                <c:pt idx="40487">
                  <c:v>12288</c:v>
                </c:pt>
                <c:pt idx="40488">
                  <c:v>4096</c:v>
                </c:pt>
                <c:pt idx="40489">
                  <c:v>4096</c:v>
                </c:pt>
                <c:pt idx="40490">
                  <c:v>16384</c:v>
                </c:pt>
                <c:pt idx="40491">
                  <c:v>16384</c:v>
                </c:pt>
                <c:pt idx="40492">
                  <c:v>20480</c:v>
                </c:pt>
                <c:pt idx="40493">
                  <c:v>8192</c:v>
                </c:pt>
                <c:pt idx="40494">
                  <c:v>12288</c:v>
                </c:pt>
                <c:pt idx="40495">
                  <c:v>4096</c:v>
                </c:pt>
                <c:pt idx="40496">
                  <c:v>16384</c:v>
                </c:pt>
                <c:pt idx="40497">
                  <c:v>8192</c:v>
                </c:pt>
                <c:pt idx="40498">
                  <c:v>8192</c:v>
                </c:pt>
                <c:pt idx="40499">
                  <c:v>20480</c:v>
                </c:pt>
                <c:pt idx="40500">
                  <c:v>8192</c:v>
                </c:pt>
                <c:pt idx="40501">
                  <c:v>8192</c:v>
                </c:pt>
                <c:pt idx="40502">
                  <c:v>12288</c:v>
                </c:pt>
                <c:pt idx="40503">
                  <c:v>4096</c:v>
                </c:pt>
                <c:pt idx="40504">
                  <c:v>8192</c:v>
                </c:pt>
                <c:pt idx="40505">
                  <c:v>16384</c:v>
                </c:pt>
                <c:pt idx="40506">
                  <c:v>8192</c:v>
                </c:pt>
                <c:pt idx="40507">
                  <c:v>8192</c:v>
                </c:pt>
                <c:pt idx="40508">
                  <c:v>8192</c:v>
                </c:pt>
                <c:pt idx="40509">
                  <c:v>8192</c:v>
                </c:pt>
                <c:pt idx="40510">
                  <c:v>8192</c:v>
                </c:pt>
                <c:pt idx="40511">
                  <c:v>8192</c:v>
                </c:pt>
                <c:pt idx="40512">
                  <c:v>8192</c:v>
                </c:pt>
                <c:pt idx="40513">
                  <c:v>12288</c:v>
                </c:pt>
                <c:pt idx="40514">
                  <c:v>4096</c:v>
                </c:pt>
                <c:pt idx="40515">
                  <c:v>8192</c:v>
                </c:pt>
                <c:pt idx="40516">
                  <c:v>8192</c:v>
                </c:pt>
                <c:pt idx="40517">
                  <c:v>8192</c:v>
                </c:pt>
                <c:pt idx="40518">
                  <c:v>8192</c:v>
                </c:pt>
                <c:pt idx="40519">
                  <c:v>4096</c:v>
                </c:pt>
                <c:pt idx="40520">
                  <c:v>12288</c:v>
                </c:pt>
                <c:pt idx="40521">
                  <c:v>20480</c:v>
                </c:pt>
                <c:pt idx="40522">
                  <c:v>8192</c:v>
                </c:pt>
                <c:pt idx="40523">
                  <c:v>8192</c:v>
                </c:pt>
                <c:pt idx="40524">
                  <c:v>8192</c:v>
                </c:pt>
                <c:pt idx="40525">
                  <c:v>16384</c:v>
                </c:pt>
                <c:pt idx="40526">
                  <c:v>8192</c:v>
                </c:pt>
                <c:pt idx="40527">
                  <c:v>8192</c:v>
                </c:pt>
                <c:pt idx="40528">
                  <c:v>8192</c:v>
                </c:pt>
                <c:pt idx="40529">
                  <c:v>8192</c:v>
                </c:pt>
                <c:pt idx="40530">
                  <c:v>8192</c:v>
                </c:pt>
                <c:pt idx="40531">
                  <c:v>8192</c:v>
                </c:pt>
                <c:pt idx="40532">
                  <c:v>8192</c:v>
                </c:pt>
                <c:pt idx="40533">
                  <c:v>8192</c:v>
                </c:pt>
                <c:pt idx="40534">
                  <c:v>4096</c:v>
                </c:pt>
                <c:pt idx="40535">
                  <c:v>4096</c:v>
                </c:pt>
                <c:pt idx="40536">
                  <c:v>4096</c:v>
                </c:pt>
                <c:pt idx="40537">
                  <c:v>4096</c:v>
                </c:pt>
                <c:pt idx="40538">
                  <c:v>8192</c:v>
                </c:pt>
                <c:pt idx="40539">
                  <c:v>8192</c:v>
                </c:pt>
                <c:pt idx="40540">
                  <c:v>8192</c:v>
                </c:pt>
                <c:pt idx="40541">
                  <c:v>8192</c:v>
                </c:pt>
                <c:pt idx="40542">
                  <c:v>8192</c:v>
                </c:pt>
                <c:pt idx="40543">
                  <c:v>8192</c:v>
                </c:pt>
                <c:pt idx="40544">
                  <c:v>8192</c:v>
                </c:pt>
                <c:pt idx="40545">
                  <c:v>8192</c:v>
                </c:pt>
                <c:pt idx="40546">
                  <c:v>8192</c:v>
                </c:pt>
                <c:pt idx="40547">
                  <c:v>4096</c:v>
                </c:pt>
                <c:pt idx="40548">
                  <c:v>4096</c:v>
                </c:pt>
                <c:pt idx="40549">
                  <c:v>8192</c:v>
                </c:pt>
                <c:pt idx="40550">
                  <c:v>4096</c:v>
                </c:pt>
                <c:pt idx="40551">
                  <c:v>4096</c:v>
                </c:pt>
                <c:pt idx="40552">
                  <c:v>8192</c:v>
                </c:pt>
                <c:pt idx="40553">
                  <c:v>4096</c:v>
                </c:pt>
                <c:pt idx="40554">
                  <c:v>8192</c:v>
                </c:pt>
                <c:pt idx="40555">
                  <c:v>8192</c:v>
                </c:pt>
                <c:pt idx="40556">
                  <c:v>8192</c:v>
                </c:pt>
                <c:pt idx="40557">
                  <c:v>8192</c:v>
                </c:pt>
                <c:pt idx="40558">
                  <c:v>4096</c:v>
                </c:pt>
                <c:pt idx="40559">
                  <c:v>8192</c:v>
                </c:pt>
                <c:pt idx="40560">
                  <c:v>12288</c:v>
                </c:pt>
                <c:pt idx="40561">
                  <c:v>8192</c:v>
                </c:pt>
                <c:pt idx="40562">
                  <c:v>12288</c:v>
                </c:pt>
                <c:pt idx="40563">
                  <c:v>12288</c:v>
                </c:pt>
                <c:pt idx="40564">
                  <c:v>12288</c:v>
                </c:pt>
                <c:pt idx="40565">
                  <c:v>8192</c:v>
                </c:pt>
                <c:pt idx="40566">
                  <c:v>8192</c:v>
                </c:pt>
                <c:pt idx="40567">
                  <c:v>8192</c:v>
                </c:pt>
                <c:pt idx="40568">
                  <c:v>8192</c:v>
                </c:pt>
                <c:pt idx="40569">
                  <c:v>8192</c:v>
                </c:pt>
                <c:pt idx="40570">
                  <c:v>8192</c:v>
                </c:pt>
                <c:pt idx="40571">
                  <c:v>8192</c:v>
                </c:pt>
                <c:pt idx="40572">
                  <c:v>8192</c:v>
                </c:pt>
                <c:pt idx="40573">
                  <c:v>8192</c:v>
                </c:pt>
                <c:pt idx="40574">
                  <c:v>8192</c:v>
                </c:pt>
                <c:pt idx="40575">
                  <c:v>8192</c:v>
                </c:pt>
                <c:pt idx="40576">
                  <c:v>8192</c:v>
                </c:pt>
                <c:pt idx="40577">
                  <c:v>8192</c:v>
                </c:pt>
                <c:pt idx="40578">
                  <c:v>8192</c:v>
                </c:pt>
                <c:pt idx="40579">
                  <c:v>8192</c:v>
                </c:pt>
                <c:pt idx="40580">
                  <c:v>8192</c:v>
                </c:pt>
                <c:pt idx="40581">
                  <c:v>8192</c:v>
                </c:pt>
                <c:pt idx="40582">
                  <c:v>8192</c:v>
                </c:pt>
                <c:pt idx="40583">
                  <c:v>8192</c:v>
                </c:pt>
                <c:pt idx="40584">
                  <c:v>8192</c:v>
                </c:pt>
                <c:pt idx="40585">
                  <c:v>8192</c:v>
                </c:pt>
                <c:pt idx="40586">
                  <c:v>12288</c:v>
                </c:pt>
                <c:pt idx="40587">
                  <c:v>8192</c:v>
                </c:pt>
                <c:pt idx="40588">
                  <c:v>4096</c:v>
                </c:pt>
                <c:pt idx="40589">
                  <c:v>4096</c:v>
                </c:pt>
                <c:pt idx="40590">
                  <c:v>4096</c:v>
                </c:pt>
                <c:pt idx="40591">
                  <c:v>4096</c:v>
                </c:pt>
                <c:pt idx="40592">
                  <c:v>8192</c:v>
                </c:pt>
                <c:pt idx="40593">
                  <c:v>8192</c:v>
                </c:pt>
                <c:pt idx="40594">
                  <c:v>8192</c:v>
                </c:pt>
                <c:pt idx="40595">
                  <c:v>8192</c:v>
                </c:pt>
                <c:pt idx="40596">
                  <c:v>8192</c:v>
                </c:pt>
                <c:pt idx="40597">
                  <c:v>12288</c:v>
                </c:pt>
                <c:pt idx="40598">
                  <c:v>12288</c:v>
                </c:pt>
                <c:pt idx="40599">
                  <c:v>12288</c:v>
                </c:pt>
                <c:pt idx="40600">
                  <c:v>12288</c:v>
                </c:pt>
                <c:pt idx="40601">
                  <c:v>8192</c:v>
                </c:pt>
                <c:pt idx="40602">
                  <c:v>8192</c:v>
                </c:pt>
                <c:pt idx="40603">
                  <c:v>8192</c:v>
                </c:pt>
                <c:pt idx="40604">
                  <c:v>8192</c:v>
                </c:pt>
                <c:pt idx="40605">
                  <c:v>8192</c:v>
                </c:pt>
                <c:pt idx="40606">
                  <c:v>8192</c:v>
                </c:pt>
                <c:pt idx="40607">
                  <c:v>8192</c:v>
                </c:pt>
                <c:pt idx="40608">
                  <c:v>12288</c:v>
                </c:pt>
                <c:pt idx="40609">
                  <c:v>12288</c:v>
                </c:pt>
                <c:pt idx="40610">
                  <c:v>12288</c:v>
                </c:pt>
                <c:pt idx="40611">
                  <c:v>12288</c:v>
                </c:pt>
                <c:pt idx="40612">
                  <c:v>8192</c:v>
                </c:pt>
                <c:pt idx="40613">
                  <c:v>8192</c:v>
                </c:pt>
                <c:pt idx="40614">
                  <c:v>8192</c:v>
                </c:pt>
                <c:pt idx="40615">
                  <c:v>8192</c:v>
                </c:pt>
                <c:pt idx="40616">
                  <c:v>8192</c:v>
                </c:pt>
                <c:pt idx="40617">
                  <c:v>8192</c:v>
                </c:pt>
                <c:pt idx="40618">
                  <c:v>8192</c:v>
                </c:pt>
                <c:pt idx="40619">
                  <c:v>8192</c:v>
                </c:pt>
                <c:pt idx="40620">
                  <c:v>4096</c:v>
                </c:pt>
                <c:pt idx="40621">
                  <c:v>8192</c:v>
                </c:pt>
                <c:pt idx="40622">
                  <c:v>8192</c:v>
                </c:pt>
                <c:pt idx="40623">
                  <c:v>8192</c:v>
                </c:pt>
                <c:pt idx="40624">
                  <c:v>8192</c:v>
                </c:pt>
                <c:pt idx="40625">
                  <c:v>12288</c:v>
                </c:pt>
                <c:pt idx="40626">
                  <c:v>8192</c:v>
                </c:pt>
                <c:pt idx="40627">
                  <c:v>12288</c:v>
                </c:pt>
                <c:pt idx="40628">
                  <c:v>12288</c:v>
                </c:pt>
                <c:pt idx="40629">
                  <c:v>12288</c:v>
                </c:pt>
                <c:pt idx="40630">
                  <c:v>12288</c:v>
                </c:pt>
                <c:pt idx="40631">
                  <c:v>12288</c:v>
                </c:pt>
                <c:pt idx="40632">
                  <c:v>8192</c:v>
                </c:pt>
                <c:pt idx="40633">
                  <c:v>8192</c:v>
                </c:pt>
                <c:pt idx="40634">
                  <c:v>8192</c:v>
                </c:pt>
                <c:pt idx="40635">
                  <c:v>8192</c:v>
                </c:pt>
                <c:pt idx="40636">
                  <c:v>8192</c:v>
                </c:pt>
                <c:pt idx="40637">
                  <c:v>8192</c:v>
                </c:pt>
                <c:pt idx="40638">
                  <c:v>8192</c:v>
                </c:pt>
                <c:pt idx="40639">
                  <c:v>4096</c:v>
                </c:pt>
                <c:pt idx="40640">
                  <c:v>4096</c:v>
                </c:pt>
                <c:pt idx="40641">
                  <c:v>4096</c:v>
                </c:pt>
                <c:pt idx="40642">
                  <c:v>4096</c:v>
                </c:pt>
                <c:pt idx="40643">
                  <c:v>8192</c:v>
                </c:pt>
                <c:pt idx="40644">
                  <c:v>8192</c:v>
                </c:pt>
                <c:pt idx="40645">
                  <c:v>12288</c:v>
                </c:pt>
                <c:pt idx="40646">
                  <c:v>8192</c:v>
                </c:pt>
                <c:pt idx="40647">
                  <c:v>8192</c:v>
                </c:pt>
                <c:pt idx="40648">
                  <c:v>8192</c:v>
                </c:pt>
                <c:pt idx="40649">
                  <c:v>12288</c:v>
                </c:pt>
                <c:pt idx="40650">
                  <c:v>12288</c:v>
                </c:pt>
                <c:pt idx="40651">
                  <c:v>12288</c:v>
                </c:pt>
                <c:pt idx="40652">
                  <c:v>12288</c:v>
                </c:pt>
                <c:pt idx="40653">
                  <c:v>4096</c:v>
                </c:pt>
                <c:pt idx="40654">
                  <c:v>4096</c:v>
                </c:pt>
                <c:pt idx="40655">
                  <c:v>4096</c:v>
                </c:pt>
                <c:pt idx="40656">
                  <c:v>4096</c:v>
                </c:pt>
                <c:pt idx="40657">
                  <c:v>8192</c:v>
                </c:pt>
                <c:pt idx="40658">
                  <c:v>8192</c:v>
                </c:pt>
                <c:pt idx="40659">
                  <c:v>8192</c:v>
                </c:pt>
                <c:pt idx="40660">
                  <c:v>8192</c:v>
                </c:pt>
                <c:pt idx="40661">
                  <c:v>8192</c:v>
                </c:pt>
                <c:pt idx="40662">
                  <c:v>8192</c:v>
                </c:pt>
                <c:pt idx="40663">
                  <c:v>8192</c:v>
                </c:pt>
                <c:pt idx="40664">
                  <c:v>8192</c:v>
                </c:pt>
                <c:pt idx="40665">
                  <c:v>8192</c:v>
                </c:pt>
                <c:pt idx="40666">
                  <c:v>4096</c:v>
                </c:pt>
                <c:pt idx="40667">
                  <c:v>4096</c:v>
                </c:pt>
                <c:pt idx="40668">
                  <c:v>4096</c:v>
                </c:pt>
                <c:pt idx="40669">
                  <c:v>4096</c:v>
                </c:pt>
                <c:pt idx="40670">
                  <c:v>4096</c:v>
                </c:pt>
                <c:pt idx="40671">
                  <c:v>8192</c:v>
                </c:pt>
                <c:pt idx="40672">
                  <c:v>8192</c:v>
                </c:pt>
                <c:pt idx="40673">
                  <c:v>8192</c:v>
                </c:pt>
                <c:pt idx="40674">
                  <c:v>8192</c:v>
                </c:pt>
                <c:pt idx="40675">
                  <c:v>8192</c:v>
                </c:pt>
                <c:pt idx="40676">
                  <c:v>8192</c:v>
                </c:pt>
                <c:pt idx="40677">
                  <c:v>8192</c:v>
                </c:pt>
                <c:pt idx="40678">
                  <c:v>8192</c:v>
                </c:pt>
                <c:pt idx="40679">
                  <c:v>8192</c:v>
                </c:pt>
                <c:pt idx="40680">
                  <c:v>8192</c:v>
                </c:pt>
                <c:pt idx="40681">
                  <c:v>8192</c:v>
                </c:pt>
                <c:pt idx="40682">
                  <c:v>8192</c:v>
                </c:pt>
                <c:pt idx="40683">
                  <c:v>8192</c:v>
                </c:pt>
                <c:pt idx="40684">
                  <c:v>12288</c:v>
                </c:pt>
                <c:pt idx="40685">
                  <c:v>12288</c:v>
                </c:pt>
                <c:pt idx="40686">
                  <c:v>12288</c:v>
                </c:pt>
                <c:pt idx="40687">
                  <c:v>8192</c:v>
                </c:pt>
                <c:pt idx="40688">
                  <c:v>8192</c:v>
                </c:pt>
                <c:pt idx="40689">
                  <c:v>8192</c:v>
                </c:pt>
                <c:pt idx="40690">
                  <c:v>12288</c:v>
                </c:pt>
                <c:pt idx="40691">
                  <c:v>8192</c:v>
                </c:pt>
                <c:pt idx="40692">
                  <c:v>8192</c:v>
                </c:pt>
                <c:pt idx="40693">
                  <c:v>4096</c:v>
                </c:pt>
                <c:pt idx="40694">
                  <c:v>8192</c:v>
                </c:pt>
                <c:pt idx="40695">
                  <c:v>8192</c:v>
                </c:pt>
                <c:pt idx="40696">
                  <c:v>8192</c:v>
                </c:pt>
                <c:pt idx="40697">
                  <c:v>8192</c:v>
                </c:pt>
                <c:pt idx="40698">
                  <c:v>8192</c:v>
                </c:pt>
                <c:pt idx="40699">
                  <c:v>8192</c:v>
                </c:pt>
                <c:pt idx="40700">
                  <c:v>8192</c:v>
                </c:pt>
                <c:pt idx="40701">
                  <c:v>8192</c:v>
                </c:pt>
                <c:pt idx="40702">
                  <c:v>12288</c:v>
                </c:pt>
                <c:pt idx="40703">
                  <c:v>4096</c:v>
                </c:pt>
                <c:pt idx="40704">
                  <c:v>4096</c:v>
                </c:pt>
                <c:pt idx="40705">
                  <c:v>4096</c:v>
                </c:pt>
                <c:pt idx="40706">
                  <c:v>4096</c:v>
                </c:pt>
                <c:pt idx="40707">
                  <c:v>4096</c:v>
                </c:pt>
                <c:pt idx="40708">
                  <c:v>12288</c:v>
                </c:pt>
                <c:pt idx="40709">
                  <c:v>12288</c:v>
                </c:pt>
                <c:pt idx="40710">
                  <c:v>12288</c:v>
                </c:pt>
                <c:pt idx="40711">
                  <c:v>8192</c:v>
                </c:pt>
                <c:pt idx="40712">
                  <c:v>12288</c:v>
                </c:pt>
                <c:pt idx="40713">
                  <c:v>8192</c:v>
                </c:pt>
                <c:pt idx="40714">
                  <c:v>8192</c:v>
                </c:pt>
                <c:pt idx="40715">
                  <c:v>8192</c:v>
                </c:pt>
                <c:pt idx="40716">
                  <c:v>8192</c:v>
                </c:pt>
                <c:pt idx="40717">
                  <c:v>8192</c:v>
                </c:pt>
                <c:pt idx="40718">
                  <c:v>12288</c:v>
                </c:pt>
                <c:pt idx="40719">
                  <c:v>12288</c:v>
                </c:pt>
                <c:pt idx="40720">
                  <c:v>12288</c:v>
                </c:pt>
                <c:pt idx="40721">
                  <c:v>12288</c:v>
                </c:pt>
                <c:pt idx="40722">
                  <c:v>8192</c:v>
                </c:pt>
                <c:pt idx="40723">
                  <c:v>8192</c:v>
                </c:pt>
                <c:pt idx="40724">
                  <c:v>8192</c:v>
                </c:pt>
                <c:pt idx="40725">
                  <c:v>8192</c:v>
                </c:pt>
                <c:pt idx="40726">
                  <c:v>8192</c:v>
                </c:pt>
                <c:pt idx="40727">
                  <c:v>8192</c:v>
                </c:pt>
                <c:pt idx="40728">
                  <c:v>8192</c:v>
                </c:pt>
                <c:pt idx="40729">
                  <c:v>8192</c:v>
                </c:pt>
                <c:pt idx="40730">
                  <c:v>8192</c:v>
                </c:pt>
                <c:pt idx="40731">
                  <c:v>8192</c:v>
                </c:pt>
                <c:pt idx="40732">
                  <c:v>8192</c:v>
                </c:pt>
                <c:pt idx="40733">
                  <c:v>8192</c:v>
                </c:pt>
                <c:pt idx="40734">
                  <c:v>4096</c:v>
                </c:pt>
                <c:pt idx="40735">
                  <c:v>8192</c:v>
                </c:pt>
                <c:pt idx="40736">
                  <c:v>12288</c:v>
                </c:pt>
                <c:pt idx="40737">
                  <c:v>8192</c:v>
                </c:pt>
                <c:pt idx="40738">
                  <c:v>8192</c:v>
                </c:pt>
                <c:pt idx="40739">
                  <c:v>8192</c:v>
                </c:pt>
                <c:pt idx="40740">
                  <c:v>8192</c:v>
                </c:pt>
                <c:pt idx="40741">
                  <c:v>12288</c:v>
                </c:pt>
                <c:pt idx="40742">
                  <c:v>8192</c:v>
                </c:pt>
                <c:pt idx="40743">
                  <c:v>8192</c:v>
                </c:pt>
                <c:pt idx="40744">
                  <c:v>8192</c:v>
                </c:pt>
                <c:pt idx="40745">
                  <c:v>8192</c:v>
                </c:pt>
                <c:pt idx="40746">
                  <c:v>12288</c:v>
                </c:pt>
                <c:pt idx="40747">
                  <c:v>12288</c:v>
                </c:pt>
                <c:pt idx="40748">
                  <c:v>12288</c:v>
                </c:pt>
                <c:pt idx="40749">
                  <c:v>12288</c:v>
                </c:pt>
                <c:pt idx="40750">
                  <c:v>8192</c:v>
                </c:pt>
                <c:pt idx="40751">
                  <c:v>8192</c:v>
                </c:pt>
                <c:pt idx="40752">
                  <c:v>8192</c:v>
                </c:pt>
                <c:pt idx="40753">
                  <c:v>8192</c:v>
                </c:pt>
                <c:pt idx="40754">
                  <c:v>8192</c:v>
                </c:pt>
                <c:pt idx="40755">
                  <c:v>8192</c:v>
                </c:pt>
                <c:pt idx="40756">
                  <c:v>8192</c:v>
                </c:pt>
                <c:pt idx="40757">
                  <c:v>8192</c:v>
                </c:pt>
                <c:pt idx="40758">
                  <c:v>8192</c:v>
                </c:pt>
                <c:pt idx="40759">
                  <c:v>8192</c:v>
                </c:pt>
                <c:pt idx="40760">
                  <c:v>8192</c:v>
                </c:pt>
                <c:pt idx="40761">
                  <c:v>8192</c:v>
                </c:pt>
                <c:pt idx="40762">
                  <c:v>8192</c:v>
                </c:pt>
                <c:pt idx="40763">
                  <c:v>8192</c:v>
                </c:pt>
                <c:pt idx="40764">
                  <c:v>8192</c:v>
                </c:pt>
                <c:pt idx="40765">
                  <c:v>8192</c:v>
                </c:pt>
                <c:pt idx="40766">
                  <c:v>12288</c:v>
                </c:pt>
                <c:pt idx="40767">
                  <c:v>8192</c:v>
                </c:pt>
                <c:pt idx="40768">
                  <c:v>8192</c:v>
                </c:pt>
                <c:pt idx="40769">
                  <c:v>8192</c:v>
                </c:pt>
                <c:pt idx="40770">
                  <c:v>8192</c:v>
                </c:pt>
                <c:pt idx="40771">
                  <c:v>8192</c:v>
                </c:pt>
                <c:pt idx="40772">
                  <c:v>8192</c:v>
                </c:pt>
                <c:pt idx="40773">
                  <c:v>8192</c:v>
                </c:pt>
                <c:pt idx="40774">
                  <c:v>8192</c:v>
                </c:pt>
                <c:pt idx="40775">
                  <c:v>8192</c:v>
                </c:pt>
                <c:pt idx="40776">
                  <c:v>12288</c:v>
                </c:pt>
                <c:pt idx="40777">
                  <c:v>4096</c:v>
                </c:pt>
                <c:pt idx="40778">
                  <c:v>4096</c:v>
                </c:pt>
                <c:pt idx="40779">
                  <c:v>4096</c:v>
                </c:pt>
                <c:pt idx="40780">
                  <c:v>8192</c:v>
                </c:pt>
                <c:pt idx="40781">
                  <c:v>4096</c:v>
                </c:pt>
                <c:pt idx="40782">
                  <c:v>8192</c:v>
                </c:pt>
                <c:pt idx="40783">
                  <c:v>8192</c:v>
                </c:pt>
                <c:pt idx="40784">
                  <c:v>8192</c:v>
                </c:pt>
                <c:pt idx="40785">
                  <c:v>8192</c:v>
                </c:pt>
                <c:pt idx="40786">
                  <c:v>8192</c:v>
                </c:pt>
                <c:pt idx="40787">
                  <c:v>8192</c:v>
                </c:pt>
                <c:pt idx="40788">
                  <c:v>8192</c:v>
                </c:pt>
                <c:pt idx="40789">
                  <c:v>8192</c:v>
                </c:pt>
                <c:pt idx="40790">
                  <c:v>8192</c:v>
                </c:pt>
                <c:pt idx="40791">
                  <c:v>8192</c:v>
                </c:pt>
                <c:pt idx="40792">
                  <c:v>8192</c:v>
                </c:pt>
                <c:pt idx="40793">
                  <c:v>8192</c:v>
                </c:pt>
                <c:pt idx="40794">
                  <c:v>12288</c:v>
                </c:pt>
                <c:pt idx="40795">
                  <c:v>12288</c:v>
                </c:pt>
                <c:pt idx="40796">
                  <c:v>12288</c:v>
                </c:pt>
                <c:pt idx="40797">
                  <c:v>12288</c:v>
                </c:pt>
                <c:pt idx="40798">
                  <c:v>4096</c:v>
                </c:pt>
                <c:pt idx="40799">
                  <c:v>4096</c:v>
                </c:pt>
                <c:pt idx="40800">
                  <c:v>4096</c:v>
                </c:pt>
                <c:pt idx="40801">
                  <c:v>4096</c:v>
                </c:pt>
                <c:pt idx="40802">
                  <c:v>12288</c:v>
                </c:pt>
                <c:pt idx="40803">
                  <c:v>12288</c:v>
                </c:pt>
                <c:pt idx="40804">
                  <c:v>12288</c:v>
                </c:pt>
                <c:pt idx="40805">
                  <c:v>8192</c:v>
                </c:pt>
                <c:pt idx="40806">
                  <c:v>8192</c:v>
                </c:pt>
                <c:pt idx="40807">
                  <c:v>12288</c:v>
                </c:pt>
                <c:pt idx="40808">
                  <c:v>8192</c:v>
                </c:pt>
                <c:pt idx="40809">
                  <c:v>8192</c:v>
                </c:pt>
                <c:pt idx="40810">
                  <c:v>4096</c:v>
                </c:pt>
                <c:pt idx="40811">
                  <c:v>8192</c:v>
                </c:pt>
                <c:pt idx="40812">
                  <c:v>8192</c:v>
                </c:pt>
                <c:pt idx="40813">
                  <c:v>8192</c:v>
                </c:pt>
                <c:pt idx="40814">
                  <c:v>8192</c:v>
                </c:pt>
                <c:pt idx="40815">
                  <c:v>4096</c:v>
                </c:pt>
                <c:pt idx="40816">
                  <c:v>4096</c:v>
                </c:pt>
                <c:pt idx="40817">
                  <c:v>4096</c:v>
                </c:pt>
                <c:pt idx="40818">
                  <c:v>4096</c:v>
                </c:pt>
                <c:pt idx="40819">
                  <c:v>8192</c:v>
                </c:pt>
                <c:pt idx="40820">
                  <c:v>8192</c:v>
                </c:pt>
                <c:pt idx="40821">
                  <c:v>8192</c:v>
                </c:pt>
                <c:pt idx="40822">
                  <c:v>12288</c:v>
                </c:pt>
                <c:pt idx="40823">
                  <c:v>8192</c:v>
                </c:pt>
                <c:pt idx="40824">
                  <c:v>12288</c:v>
                </c:pt>
                <c:pt idx="40825">
                  <c:v>12288</c:v>
                </c:pt>
                <c:pt idx="40826">
                  <c:v>8192</c:v>
                </c:pt>
                <c:pt idx="40827">
                  <c:v>8192</c:v>
                </c:pt>
                <c:pt idx="40828">
                  <c:v>12288</c:v>
                </c:pt>
                <c:pt idx="40829">
                  <c:v>8192</c:v>
                </c:pt>
                <c:pt idx="40830">
                  <c:v>8192</c:v>
                </c:pt>
                <c:pt idx="40831">
                  <c:v>8192</c:v>
                </c:pt>
                <c:pt idx="40832">
                  <c:v>8192</c:v>
                </c:pt>
                <c:pt idx="40833">
                  <c:v>8192</c:v>
                </c:pt>
                <c:pt idx="40834">
                  <c:v>12288</c:v>
                </c:pt>
                <c:pt idx="40835">
                  <c:v>12288</c:v>
                </c:pt>
                <c:pt idx="40836">
                  <c:v>8192</c:v>
                </c:pt>
                <c:pt idx="40837">
                  <c:v>8192</c:v>
                </c:pt>
                <c:pt idx="40838">
                  <c:v>8192</c:v>
                </c:pt>
                <c:pt idx="40839">
                  <c:v>4096</c:v>
                </c:pt>
                <c:pt idx="40840">
                  <c:v>8192</c:v>
                </c:pt>
                <c:pt idx="40841">
                  <c:v>8192</c:v>
                </c:pt>
                <c:pt idx="40842">
                  <c:v>8192</c:v>
                </c:pt>
                <c:pt idx="40843">
                  <c:v>8192</c:v>
                </c:pt>
                <c:pt idx="40844">
                  <c:v>8192</c:v>
                </c:pt>
                <c:pt idx="40845">
                  <c:v>8192</c:v>
                </c:pt>
                <c:pt idx="40846">
                  <c:v>4096</c:v>
                </c:pt>
                <c:pt idx="40847">
                  <c:v>8192</c:v>
                </c:pt>
                <c:pt idx="40848">
                  <c:v>8192</c:v>
                </c:pt>
                <c:pt idx="40849">
                  <c:v>8192</c:v>
                </c:pt>
                <c:pt idx="40850">
                  <c:v>8192</c:v>
                </c:pt>
                <c:pt idx="40851">
                  <c:v>8192</c:v>
                </c:pt>
                <c:pt idx="40852">
                  <c:v>12288</c:v>
                </c:pt>
                <c:pt idx="40853">
                  <c:v>8192</c:v>
                </c:pt>
                <c:pt idx="40854">
                  <c:v>8192</c:v>
                </c:pt>
                <c:pt idx="40855">
                  <c:v>8192</c:v>
                </c:pt>
                <c:pt idx="40856">
                  <c:v>8192</c:v>
                </c:pt>
                <c:pt idx="40857">
                  <c:v>8192</c:v>
                </c:pt>
                <c:pt idx="40858">
                  <c:v>8192</c:v>
                </c:pt>
                <c:pt idx="40859">
                  <c:v>8192</c:v>
                </c:pt>
                <c:pt idx="40860">
                  <c:v>12288</c:v>
                </c:pt>
                <c:pt idx="40861">
                  <c:v>12288</c:v>
                </c:pt>
                <c:pt idx="40862">
                  <c:v>12288</c:v>
                </c:pt>
                <c:pt idx="40863">
                  <c:v>8192</c:v>
                </c:pt>
                <c:pt idx="40864">
                  <c:v>12288</c:v>
                </c:pt>
                <c:pt idx="40865">
                  <c:v>8192</c:v>
                </c:pt>
                <c:pt idx="40866">
                  <c:v>8192</c:v>
                </c:pt>
                <c:pt idx="40867">
                  <c:v>8192</c:v>
                </c:pt>
                <c:pt idx="40868">
                  <c:v>8192</c:v>
                </c:pt>
                <c:pt idx="40869">
                  <c:v>8192</c:v>
                </c:pt>
                <c:pt idx="40870">
                  <c:v>8192</c:v>
                </c:pt>
                <c:pt idx="40871">
                  <c:v>8192</c:v>
                </c:pt>
                <c:pt idx="40872">
                  <c:v>8192</c:v>
                </c:pt>
                <c:pt idx="40873">
                  <c:v>8192</c:v>
                </c:pt>
                <c:pt idx="40874">
                  <c:v>4096</c:v>
                </c:pt>
                <c:pt idx="40875">
                  <c:v>4096</c:v>
                </c:pt>
                <c:pt idx="40876">
                  <c:v>8192</c:v>
                </c:pt>
                <c:pt idx="40877">
                  <c:v>4096</c:v>
                </c:pt>
                <c:pt idx="40878">
                  <c:v>4096</c:v>
                </c:pt>
                <c:pt idx="40879">
                  <c:v>12288</c:v>
                </c:pt>
                <c:pt idx="40880">
                  <c:v>8192</c:v>
                </c:pt>
                <c:pt idx="40881">
                  <c:v>8192</c:v>
                </c:pt>
                <c:pt idx="40882">
                  <c:v>8192</c:v>
                </c:pt>
                <c:pt idx="40883">
                  <c:v>8192</c:v>
                </c:pt>
                <c:pt idx="40884">
                  <c:v>8192</c:v>
                </c:pt>
                <c:pt idx="40885">
                  <c:v>8192</c:v>
                </c:pt>
                <c:pt idx="40886">
                  <c:v>8192</c:v>
                </c:pt>
                <c:pt idx="40887">
                  <c:v>8192</c:v>
                </c:pt>
                <c:pt idx="40888">
                  <c:v>4096</c:v>
                </c:pt>
                <c:pt idx="40889">
                  <c:v>4096</c:v>
                </c:pt>
                <c:pt idx="40890">
                  <c:v>4096</c:v>
                </c:pt>
                <c:pt idx="40891">
                  <c:v>4096</c:v>
                </c:pt>
                <c:pt idx="40892">
                  <c:v>4096</c:v>
                </c:pt>
                <c:pt idx="40893">
                  <c:v>4096</c:v>
                </c:pt>
                <c:pt idx="40894">
                  <c:v>8192</c:v>
                </c:pt>
                <c:pt idx="40895">
                  <c:v>4096</c:v>
                </c:pt>
                <c:pt idx="40896">
                  <c:v>8192</c:v>
                </c:pt>
                <c:pt idx="40897">
                  <c:v>8192</c:v>
                </c:pt>
                <c:pt idx="40898">
                  <c:v>4096</c:v>
                </c:pt>
                <c:pt idx="40899">
                  <c:v>8192</c:v>
                </c:pt>
                <c:pt idx="40900">
                  <c:v>4096</c:v>
                </c:pt>
                <c:pt idx="40901">
                  <c:v>8192</c:v>
                </c:pt>
                <c:pt idx="40902">
                  <c:v>4096</c:v>
                </c:pt>
                <c:pt idx="40903">
                  <c:v>4096</c:v>
                </c:pt>
                <c:pt idx="40904">
                  <c:v>4096</c:v>
                </c:pt>
                <c:pt idx="40905">
                  <c:v>4096</c:v>
                </c:pt>
                <c:pt idx="40906">
                  <c:v>8192</c:v>
                </c:pt>
                <c:pt idx="40907">
                  <c:v>4096</c:v>
                </c:pt>
                <c:pt idx="40908">
                  <c:v>4096</c:v>
                </c:pt>
                <c:pt idx="40909">
                  <c:v>4096</c:v>
                </c:pt>
                <c:pt idx="40910">
                  <c:v>4096</c:v>
                </c:pt>
                <c:pt idx="40911">
                  <c:v>8192</c:v>
                </c:pt>
                <c:pt idx="40912">
                  <c:v>8192</c:v>
                </c:pt>
                <c:pt idx="40913">
                  <c:v>8192</c:v>
                </c:pt>
                <c:pt idx="40914">
                  <c:v>8192</c:v>
                </c:pt>
                <c:pt idx="40915">
                  <c:v>4096</c:v>
                </c:pt>
                <c:pt idx="40916">
                  <c:v>8192</c:v>
                </c:pt>
                <c:pt idx="40917">
                  <c:v>4096</c:v>
                </c:pt>
                <c:pt idx="40918">
                  <c:v>8192</c:v>
                </c:pt>
                <c:pt idx="40919">
                  <c:v>4096</c:v>
                </c:pt>
                <c:pt idx="40920">
                  <c:v>4096</c:v>
                </c:pt>
                <c:pt idx="40921">
                  <c:v>8192</c:v>
                </c:pt>
                <c:pt idx="40922">
                  <c:v>8192</c:v>
                </c:pt>
                <c:pt idx="40923">
                  <c:v>8192</c:v>
                </c:pt>
                <c:pt idx="40924">
                  <c:v>8192</c:v>
                </c:pt>
                <c:pt idx="40925">
                  <c:v>8192</c:v>
                </c:pt>
                <c:pt idx="40926">
                  <c:v>8192</c:v>
                </c:pt>
                <c:pt idx="40927">
                  <c:v>8192</c:v>
                </c:pt>
                <c:pt idx="40928">
                  <c:v>8192</c:v>
                </c:pt>
                <c:pt idx="40929">
                  <c:v>8192</c:v>
                </c:pt>
                <c:pt idx="40930">
                  <c:v>8192</c:v>
                </c:pt>
                <c:pt idx="40931">
                  <c:v>8192</c:v>
                </c:pt>
                <c:pt idx="40932">
                  <c:v>8192</c:v>
                </c:pt>
                <c:pt idx="40933">
                  <c:v>8192</c:v>
                </c:pt>
                <c:pt idx="40934">
                  <c:v>4096</c:v>
                </c:pt>
                <c:pt idx="40935">
                  <c:v>4096</c:v>
                </c:pt>
                <c:pt idx="40936">
                  <c:v>8192</c:v>
                </c:pt>
                <c:pt idx="40937">
                  <c:v>4096</c:v>
                </c:pt>
                <c:pt idx="40938">
                  <c:v>8192</c:v>
                </c:pt>
                <c:pt idx="40939">
                  <c:v>4096</c:v>
                </c:pt>
                <c:pt idx="40940">
                  <c:v>8192</c:v>
                </c:pt>
                <c:pt idx="40941">
                  <c:v>8192</c:v>
                </c:pt>
                <c:pt idx="40942">
                  <c:v>8192</c:v>
                </c:pt>
                <c:pt idx="40943">
                  <c:v>8192</c:v>
                </c:pt>
                <c:pt idx="40944">
                  <c:v>8192</c:v>
                </c:pt>
                <c:pt idx="40945">
                  <c:v>8192</c:v>
                </c:pt>
                <c:pt idx="40946">
                  <c:v>8192</c:v>
                </c:pt>
                <c:pt idx="40947">
                  <c:v>8192</c:v>
                </c:pt>
                <c:pt idx="40948">
                  <c:v>4096</c:v>
                </c:pt>
                <c:pt idx="40949">
                  <c:v>4096</c:v>
                </c:pt>
                <c:pt idx="40950">
                  <c:v>8192</c:v>
                </c:pt>
                <c:pt idx="40951">
                  <c:v>8192</c:v>
                </c:pt>
                <c:pt idx="40952">
                  <c:v>4096</c:v>
                </c:pt>
                <c:pt idx="40953">
                  <c:v>8192</c:v>
                </c:pt>
                <c:pt idx="40954">
                  <c:v>4096</c:v>
                </c:pt>
                <c:pt idx="40955">
                  <c:v>8192</c:v>
                </c:pt>
                <c:pt idx="40956">
                  <c:v>4096</c:v>
                </c:pt>
                <c:pt idx="40957">
                  <c:v>8192</c:v>
                </c:pt>
                <c:pt idx="40958">
                  <c:v>4096</c:v>
                </c:pt>
                <c:pt idx="40959">
                  <c:v>4096</c:v>
                </c:pt>
                <c:pt idx="40960">
                  <c:v>4096</c:v>
                </c:pt>
                <c:pt idx="40961">
                  <c:v>12288</c:v>
                </c:pt>
                <c:pt idx="40962">
                  <c:v>4096</c:v>
                </c:pt>
                <c:pt idx="40963">
                  <c:v>12288</c:v>
                </c:pt>
                <c:pt idx="40964">
                  <c:v>12288</c:v>
                </c:pt>
                <c:pt idx="40965">
                  <c:v>12288</c:v>
                </c:pt>
                <c:pt idx="40966">
                  <c:v>8192</c:v>
                </c:pt>
                <c:pt idx="40967">
                  <c:v>8192</c:v>
                </c:pt>
                <c:pt idx="40968">
                  <c:v>8192</c:v>
                </c:pt>
                <c:pt idx="40969">
                  <c:v>8192</c:v>
                </c:pt>
                <c:pt idx="40970">
                  <c:v>8192</c:v>
                </c:pt>
                <c:pt idx="40971">
                  <c:v>4096</c:v>
                </c:pt>
                <c:pt idx="40972">
                  <c:v>8192</c:v>
                </c:pt>
                <c:pt idx="40973">
                  <c:v>8192</c:v>
                </c:pt>
                <c:pt idx="40974">
                  <c:v>8192</c:v>
                </c:pt>
                <c:pt idx="40975">
                  <c:v>8192</c:v>
                </c:pt>
                <c:pt idx="40976">
                  <c:v>8192</c:v>
                </c:pt>
                <c:pt idx="40977">
                  <c:v>8192</c:v>
                </c:pt>
                <c:pt idx="40978">
                  <c:v>4096</c:v>
                </c:pt>
                <c:pt idx="40979">
                  <c:v>8192</c:v>
                </c:pt>
                <c:pt idx="40980">
                  <c:v>8192</c:v>
                </c:pt>
                <c:pt idx="40981">
                  <c:v>8192</c:v>
                </c:pt>
                <c:pt idx="40982">
                  <c:v>8192</c:v>
                </c:pt>
                <c:pt idx="40983">
                  <c:v>8192</c:v>
                </c:pt>
                <c:pt idx="40984">
                  <c:v>8192</c:v>
                </c:pt>
                <c:pt idx="40985">
                  <c:v>8192</c:v>
                </c:pt>
                <c:pt idx="40986">
                  <c:v>8192</c:v>
                </c:pt>
                <c:pt idx="40987">
                  <c:v>4096</c:v>
                </c:pt>
                <c:pt idx="40988">
                  <c:v>4096</c:v>
                </c:pt>
                <c:pt idx="40989">
                  <c:v>8192</c:v>
                </c:pt>
                <c:pt idx="40990">
                  <c:v>4096</c:v>
                </c:pt>
                <c:pt idx="40991">
                  <c:v>8192</c:v>
                </c:pt>
                <c:pt idx="40992">
                  <c:v>4096</c:v>
                </c:pt>
                <c:pt idx="40993">
                  <c:v>4096</c:v>
                </c:pt>
                <c:pt idx="40994">
                  <c:v>4096</c:v>
                </c:pt>
                <c:pt idx="40995">
                  <c:v>8192</c:v>
                </c:pt>
                <c:pt idx="40996">
                  <c:v>4096</c:v>
                </c:pt>
                <c:pt idx="40997">
                  <c:v>12288</c:v>
                </c:pt>
                <c:pt idx="40998">
                  <c:v>8192</c:v>
                </c:pt>
                <c:pt idx="40999">
                  <c:v>4096</c:v>
                </c:pt>
                <c:pt idx="41000">
                  <c:v>8192</c:v>
                </c:pt>
                <c:pt idx="41001">
                  <c:v>8192</c:v>
                </c:pt>
                <c:pt idx="41002">
                  <c:v>8192</c:v>
                </c:pt>
                <c:pt idx="41003">
                  <c:v>8192</c:v>
                </c:pt>
                <c:pt idx="41004">
                  <c:v>8192</c:v>
                </c:pt>
                <c:pt idx="41005">
                  <c:v>8192</c:v>
                </c:pt>
                <c:pt idx="41006">
                  <c:v>8192</c:v>
                </c:pt>
                <c:pt idx="41007">
                  <c:v>4096</c:v>
                </c:pt>
                <c:pt idx="41008">
                  <c:v>8192</c:v>
                </c:pt>
                <c:pt idx="41009">
                  <c:v>8192</c:v>
                </c:pt>
                <c:pt idx="41010">
                  <c:v>8192</c:v>
                </c:pt>
                <c:pt idx="41011">
                  <c:v>8192</c:v>
                </c:pt>
                <c:pt idx="41012">
                  <c:v>8192</c:v>
                </c:pt>
                <c:pt idx="41013">
                  <c:v>8192</c:v>
                </c:pt>
                <c:pt idx="41014">
                  <c:v>8192</c:v>
                </c:pt>
                <c:pt idx="41015">
                  <c:v>8192</c:v>
                </c:pt>
                <c:pt idx="41016">
                  <c:v>8192</c:v>
                </c:pt>
                <c:pt idx="41017">
                  <c:v>8192</c:v>
                </c:pt>
                <c:pt idx="41018">
                  <c:v>8192</c:v>
                </c:pt>
                <c:pt idx="41019">
                  <c:v>8192</c:v>
                </c:pt>
                <c:pt idx="41020">
                  <c:v>8192</c:v>
                </c:pt>
                <c:pt idx="41021">
                  <c:v>8192</c:v>
                </c:pt>
                <c:pt idx="41022">
                  <c:v>12288</c:v>
                </c:pt>
                <c:pt idx="41023">
                  <c:v>12288</c:v>
                </c:pt>
                <c:pt idx="41024">
                  <c:v>12288</c:v>
                </c:pt>
                <c:pt idx="41025">
                  <c:v>12288</c:v>
                </c:pt>
                <c:pt idx="41026">
                  <c:v>8192</c:v>
                </c:pt>
                <c:pt idx="41027">
                  <c:v>8192</c:v>
                </c:pt>
                <c:pt idx="41028">
                  <c:v>8192</c:v>
                </c:pt>
                <c:pt idx="41029">
                  <c:v>8192</c:v>
                </c:pt>
                <c:pt idx="41030">
                  <c:v>8192</c:v>
                </c:pt>
                <c:pt idx="41031">
                  <c:v>4096</c:v>
                </c:pt>
                <c:pt idx="41032">
                  <c:v>8192</c:v>
                </c:pt>
                <c:pt idx="41033">
                  <c:v>8192</c:v>
                </c:pt>
                <c:pt idx="41034">
                  <c:v>8192</c:v>
                </c:pt>
                <c:pt idx="41035">
                  <c:v>8192</c:v>
                </c:pt>
                <c:pt idx="41036">
                  <c:v>8192</c:v>
                </c:pt>
                <c:pt idx="41037">
                  <c:v>4096</c:v>
                </c:pt>
                <c:pt idx="41038">
                  <c:v>4096</c:v>
                </c:pt>
                <c:pt idx="41039">
                  <c:v>4096</c:v>
                </c:pt>
                <c:pt idx="41040">
                  <c:v>4096</c:v>
                </c:pt>
                <c:pt idx="41041">
                  <c:v>8192</c:v>
                </c:pt>
                <c:pt idx="41042">
                  <c:v>8192</c:v>
                </c:pt>
                <c:pt idx="41043">
                  <c:v>8192</c:v>
                </c:pt>
                <c:pt idx="41044">
                  <c:v>8192</c:v>
                </c:pt>
                <c:pt idx="41045">
                  <c:v>4096</c:v>
                </c:pt>
                <c:pt idx="41046">
                  <c:v>4096</c:v>
                </c:pt>
                <c:pt idx="41047">
                  <c:v>4096</c:v>
                </c:pt>
                <c:pt idx="41048">
                  <c:v>4096</c:v>
                </c:pt>
                <c:pt idx="41049">
                  <c:v>8192</c:v>
                </c:pt>
                <c:pt idx="41050">
                  <c:v>8192</c:v>
                </c:pt>
                <c:pt idx="41051">
                  <c:v>8192</c:v>
                </c:pt>
                <c:pt idx="41052">
                  <c:v>8192</c:v>
                </c:pt>
                <c:pt idx="41053">
                  <c:v>8192</c:v>
                </c:pt>
                <c:pt idx="41054">
                  <c:v>8192</c:v>
                </c:pt>
                <c:pt idx="41055">
                  <c:v>8192</c:v>
                </c:pt>
                <c:pt idx="41056">
                  <c:v>8192</c:v>
                </c:pt>
                <c:pt idx="41057">
                  <c:v>8192</c:v>
                </c:pt>
                <c:pt idx="41058">
                  <c:v>8192</c:v>
                </c:pt>
                <c:pt idx="41059">
                  <c:v>8192</c:v>
                </c:pt>
                <c:pt idx="41060">
                  <c:v>8192</c:v>
                </c:pt>
                <c:pt idx="41061">
                  <c:v>8192</c:v>
                </c:pt>
                <c:pt idx="41062">
                  <c:v>8192</c:v>
                </c:pt>
                <c:pt idx="41063">
                  <c:v>8192</c:v>
                </c:pt>
                <c:pt idx="41064">
                  <c:v>8192</c:v>
                </c:pt>
                <c:pt idx="41065">
                  <c:v>8192</c:v>
                </c:pt>
                <c:pt idx="41066">
                  <c:v>8192</c:v>
                </c:pt>
                <c:pt idx="41067">
                  <c:v>8192</c:v>
                </c:pt>
                <c:pt idx="41068">
                  <c:v>4096</c:v>
                </c:pt>
                <c:pt idx="41069">
                  <c:v>4096</c:v>
                </c:pt>
                <c:pt idx="41070">
                  <c:v>4096</c:v>
                </c:pt>
                <c:pt idx="41071">
                  <c:v>4096</c:v>
                </c:pt>
                <c:pt idx="41072">
                  <c:v>8192</c:v>
                </c:pt>
                <c:pt idx="41073">
                  <c:v>12288</c:v>
                </c:pt>
                <c:pt idx="41074">
                  <c:v>4096</c:v>
                </c:pt>
                <c:pt idx="41075">
                  <c:v>4096</c:v>
                </c:pt>
                <c:pt idx="41076">
                  <c:v>8192</c:v>
                </c:pt>
                <c:pt idx="41077">
                  <c:v>8192</c:v>
                </c:pt>
                <c:pt idx="41078">
                  <c:v>8192</c:v>
                </c:pt>
                <c:pt idx="41079">
                  <c:v>8192</c:v>
                </c:pt>
                <c:pt idx="41080">
                  <c:v>8192</c:v>
                </c:pt>
                <c:pt idx="41081">
                  <c:v>8192</c:v>
                </c:pt>
                <c:pt idx="41082">
                  <c:v>8192</c:v>
                </c:pt>
                <c:pt idx="41083">
                  <c:v>8192</c:v>
                </c:pt>
                <c:pt idx="41084">
                  <c:v>24576</c:v>
                </c:pt>
                <c:pt idx="41085">
                  <c:v>24576</c:v>
                </c:pt>
                <c:pt idx="41086">
                  <c:v>8192</c:v>
                </c:pt>
                <c:pt idx="41087">
                  <c:v>8192</c:v>
                </c:pt>
                <c:pt idx="41088">
                  <c:v>16384</c:v>
                </c:pt>
                <c:pt idx="41089">
                  <c:v>16384</c:v>
                </c:pt>
                <c:pt idx="41090">
                  <c:v>24576</c:v>
                </c:pt>
                <c:pt idx="41091">
                  <c:v>8192</c:v>
                </c:pt>
                <c:pt idx="41092">
                  <c:v>16384</c:v>
                </c:pt>
                <c:pt idx="41093">
                  <c:v>24576</c:v>
                </c:pt>
                <c:pt idx="41094">
                  <c:v>8192</c:v>
                </c:pt>
                <c:pt idx="41095">
                  <c:v>16384</c:v>
                </c:pt>
                <c:pt idx="41096">
                  <c:v>4096</c:v>
                </c:pt>
                <c:pt idx="41097">
                  <c:v>4096</c:v>
                </c:pt>
                <c:pt idx="41098">
                  <c:v>4096</c:v>
                </c:pt>
                <c:pt idx="41099">
                  <c:v>4096</c:v>
                </c:pt>
                <c:pt idx="41100">
                  <c:v>4096</c:v>
                </c:pt>
                <c:pt idx="41101">
                  <c:v>8192</c:v>
                </c:pt>
                <c:pt idx="41102">
                  <c:v>28672</c:v>
                </c:pt>
                <c:pt idx="41103">
                  <c:v>28672</c:v>
                </c:pt>
                <c:pt idx="41104">
                  <c:v>20480</c:v>
                </c:pt>
                <c:pt idx="41105">
                  <c:v>20480</c:v>
                </c:pt>
                <c:pt idx="41106">
                  <c:v>32768</c:v>
                </c:pt>
                <c:pt idx="41107">
                  <c:v>32768</c:v>
                </c:pt>
                <c:pt idx="41108">
                  <c:v>28672</c:v>
                </c:pt>
                <c:pt idx="41109">
                  <c:v>20480</c:v>
                </c:pt>
                <c:pt idx="41110">
                  <c:v>32768</c:v>
                </c:pt>
                <c:pt idx="41111">
                  <c:v>28672</c:v>
                </c:pt>
                <c:pt idx="41112">
                  <c:v>20480</c:v>
                </c:pt>
                <c:pt idx="41113">
                  <c:v>8192</c:v>
                </c:pt>
                <c:pt idx="41114">
                  <c:v>32768</c:v>
                </c:pt>
                <c:pt idx="41115">
                  <c:v>8192</c:v>
                </c:pt>
                <c:pt idx="41116">
                  <c:v>8192</c:v>
                </c:pt>
                <c:pt idx="41117">
                  <c:v>8192</c:v>
                </c:pt>
                <c:pt idx="41118">
                  <c:v>8192</c:v>
                </c:pt>
                <c:pt idx="41119">
                  <c:v>8192</c:v>
                </c:pt>
                <c:pt idx="41120">
                  <c:v>8192</c:v>
                </c:pt>
                <c:pt idx="41121">
                  <c:v>8192</c:v>
                </c:pt>
                <c:pt idx="41122">
                  <c:v>8192</c:v>
                </c:pt>
                <c:pt idx="41123">
                  <c:v>8192</c:v>
                </c:pt>
                <c:pt idx="41124">
                  <c:v>8192</c:v>
                </c:pt>
                <c:pt idx="41125">
                  <c:v>8192</c:v>
                </c:pt>
                <c:pt idx="41126">
                  <c:v>8192</c:v>
                </c:pt>
                <c:pt idx="41127">
                  <c:v>8192</c:v>
                </c:pt>
                <c:pt idx="41128">
                  <c:v>4096</c:v>
                </c:pt>
                <c:pt idx="41129">
                  <c:v>8192</c:v>
                </c:pt>
                <c:pt idx="41130">
                  <c:v>8192</c:v>
                </c:pt>
                <c:pt idx="41131">
                  <c:v>8192</c:v>
                </c:pt>
                <c:pt idx="41132">
                  <c:v>8192</c:v>
                </c:pt>
                <c:pt idx="41133">
                  <c:v>8192</c:v>
                </c:pt>
                <c:pt idx="41134">
                  <c:v>8192</c:v>
                </c:pt>
                <c:pt idx="41135">
                  <c:v>8192</c:v>
                </c:pt>
                <c:pt idx="41136">
                  <c:v>8192</c:v>
                </c:pt>
                <c:pt idx="41137">
                  <c:v>24576</c:v>
                </c:pt>
                <c:pt idx="41138">
                  <c:v>8192</c:v>
                </c:pt>
                <c:pt idx="41139">
                  <c:v>8192</c:v>
                </c:pt>
                <c:pt idx="41140">
                  <c:v>8192</c:v>
                </c:pt>
                <c:pt idx="41141">
                  <c:v>8192</c:v>
                </c:pt>
                <c:pt idx="41142">
                  <c:v>8192</c:v>
                </c:pt>
                <c:pt idx="41143">
                  <c:v>8192</c:v>
                </c:pt>
                <c:pt idx="41144">
                  <c:v>8192</c:v>
                </c:pt>
                <c:pt idx="41145">
                  <c:v>8192</c:v>
                </c:pt>
                <c:pt idx="41146">
                  <c:v>16384</c:v>
                </c:pt>
                <c:pt idx="41147">
                  <c:v>28672</c:v>
                </c:pt>
                <c:pt idx="41148">
                  <c:v>8192</c:v>
                </c:pt>
                <c:pt idx="41149">
                  <c:v>8192</c:v>
                </c:pt>
                <c:pt idx="41150">
                  <c:v>8192</c:v>
                </c:pt>
                <c:pt idx="41151">
                  <c:v>8192</c:v>
                </c:pt>
                <c:pt idx="41152">
                  <c:v>8192</c:v>
                </c:pt>
                <c:pt idx="41153">
                  <c:v>8192</c:v>
                </c:pt>
                <c:pt idx="41154">
                  <c:v>8192</c:v>
                </c:pt>
                <c:pt idx="41155">
                  <c:v>8192</c:v>
                </c:pt>
                <c:pt idx="41156">
                  <c:v>32768</c:v>
                </c:pt>
                <c:pt idx="41157">
                  <c:v>4096</c:v>
                </c:pt>
                <c:pt idx="41158">
                  <c:v>4096</c:v>
                </c:pt>
                <c:pt idx="41159">
                  <c:v>4096</c:v>
                </c:pt>
                <c:pt idx="41160">
                  <c:v>4096</c:v>
                </c:pt>
                <c:pt idx="41161">
                  <c:v>8192</c:v>
                </c:pt>
                <c:pt idx="41162">
                  <c:v>8192</c:v>
                </c:pt>
                <c:pt idx="41163">
                  <c:v>8192</c:v>
                </c:pt>
                <c:pt idx="41164">
                  <c:v>8192</c:v>
                </c:pt>
                <c:pt idx="41165">
                  <c:v>8192</c:v>
                </c:pt>
                <c:pt idx="41166">
                  <c:v>8192</c:v>
                </c:pt>
                <c:pt idx="41167">
                  <c:v>20480</c:v>
                </c:pt>
                <c:pt idx="41168">
                  <c:v>8192</c:v>
                </c:pt>
                <c:pt idx="41169">
                  <c:v>8192</c:v>
                </c:pt>
                <c:pt idx="41170">
                  <c:v>8192</c:v>
                </c:pt>
                <c:pt idx="41171">
                  <c:v>8192</c:v>
                </c:pt>
                <c:pt idx="41172">
                  <c:v>8192</c:v>
                </c:pt>
                <c:pt idx="41173">
                  <c:v>4096</c:v>
                </c:pt>
                <c:pt idx="41174">
                  <c:v>8192</c:v>
                </c:pt>
                <c:pt idx="41175">
                  <c:v>8192</c:v>
                </c:pt>
                <c:pt idx="41176">
                  <c:v>4096</c:v>
                </c:pt>
                <c:pt idx="41177">
                  <c:v>4096</c:v>
                </c:pt>
                <c:pt idx="41178">
                  <c:v>8192</c:v>
                </c:pt>
                <c:pt idx="41179">
                  <c:v>4096</c:v>
                </c:pt>
                <c:pt idx="41180">
                  <c:v>4096</c:v>
                </c:pt>
                <c:pt idx="41181">
                  <c:v>8192</c:v>
                </c:pt>
                <c:pt idx="41182">
                  <c:v>8192</c:v>
                </c:pt>
                <c:pt idx="41183">
                  <c:v>8192</c:v>
                </c:pt>
                <c:pt idx="41184">
                  <c:v>8192</c:v>
                </c:pt>
                <c:pt idx="41185">
                  <c:v>8192</c:v>
                </c:pt>
                <c:pt idx="41186">
                  <c:v>4096</c:v>
                </c:pt>
                <c:pt idx="41187">
                  <c:v>8192</c:v>
                </c:pt>
                <c:pt idx="41188">
                  <c:v>4096</c:v>
                </c:pt>
                <c:pt idx="41189">
                  <c:v>4096</c:v>
                </c:pt>
                <c:pt idx="41190">
                  <c:v>4096</c:v>
                </c:pt>
                <c:pt idx="41191">
                  <c:v>8192</c:v>
                </c:pt>
                <c:pt idx="41192">
                  <c:v>4096</c:v>
                </c:pt>
                <c:pt idx="41193">
                  <c:v>8192</c:v>
                </c:pt>
                <c:pt idx="41194">
                  <c:v>8192</c:v>
                </c:pt>
                <c:pt idx="41195">
                  <c:v>8192</c:v>
                </c:pt>
                <c:pt idx="41196">
                  <c:v>8192</c:v>
                </c:pt>
                <c:pt idx="41197">
                  <c:v>8192</c:v>
                </c:pt>
                <c:pt idx="41198">
                  <c:v>8192</c:v>
                </c:pt>
                <c:pt idx="41199">
                  <c:v>8192</c:v>
                </c:pt>
                <c:pt idx="41200">
                  <c:v>8192</c:v>
                </c:pt>
                <c:pt idx="41201">
                  <c:v>8192</c:v>
                </c:pt>
                <c:pt idx="41202">
                  <c:v>8192</c:v>
                </c:pt>
                <c:pt idx="41203">
                  <c:v>8192</c:v>
                </c:pt>
                <c:pt idx="41204">
                  <c:v>8192</c:v>
                </c:pt>
                <c:pt idx="41205">
                  <c:v>8192</c:v>
                </c:pt>
                <c:pt idx="41206">
                  <c:v>8192</c:v>
                </c:pt>
                <c:pt idx="41207">
                  <c:v>4096</c:v>
                </c:pt>
                <c:pt idx="41208">
                  <c:v>4096</c:v>
                </c:pt>
                <c:pt idx="41209">
                  <c:v>4096</c:v>
                </c:pt>
                <c:pt idx="41210">
                  <c:v>8192</c:v>
                </c:pt>
                <c:pt idx="41211">
                  <c:v>4096</c:v>
                </c:pt>
                <c:pt idx="41212">
                  <c:v>8192</c:v>
                </c:pt>
                <c:pt idx="41213">
                  <c:v>4096</c:v>
                </c:pt>
                <c:pt idx="41214">
                  <c:v>8192</c:v>
                </c:pt>
                <c:pt idx="41215">
                  <c:v>8192</c:v>
                </c:pt>
                <c:pt idx="41216">
                  <c:v>8192</c:v>
                </c:pt>
                <c:pt idx="41217">
                  <c:v>8192</c:v>
                </c:pt>
                <c:pt idx="41218">
                  <c:v>8192</c:v>
                </c:pt>
                <c:pt idx="41219">
                  <c:v>8192</c:v>
                </c:pt>
                <c:pt idx="41220">
                  <c:v>8192</c:v>
                </c:pt>
                <c:pt idx="41221">
                  <c:v>8192</c:v>
                </c:pt>
                <c:pt idx="41222">
                  <c:v>8192</c:v>
                </c:pt>
                <c:pt idx="41223">
                  <c:v>8192</c:v>
                </c:pt>
                <c:pt idx="41224">
                  <c:v>8192</c:v>
                </c:pt>
                <c:pt idx="41225">
                  <c:v>8192</c:v>
                </c:pt>
                <c:pt idx="41226">
                  <c:v>8192</c:v>
                </c:pt>
                <c:pt idx="41227">
                  <c:v>8192</c:v>
                </c:pt>
                <c:pt idx="41228">
                  <c:v>8192</c:v>
                </c:pt>
                <c:pt idx="41229">
                  <c:v>8192</c:v>
                </c:pt>
                <c:pt idx="41230">
                  <c:v>8192</c:v>
                </c:pt>
                <c:pt idx="41231">
                  <c:v>8192</c:v>
                </c:pt>
                <c:pt idx="41232">
                  <c:v>8192</c:v>
                </c:pt>
                <c:pt idx="41233">
                  <c:v>8192</c:v>
                </c:pt>
                <c:pt idx="41234">
                  <c:v>8192</c:v>
                </c:pt>
                <c:pt idx="41235">
                  <c:v>8192</c:v>
                </c:pt>
                <c:pt idx="41236">
                  <c:v>8192</c:v>
                </c:pt>
                <c:pt idx="41237">
                  <c:v>8192</c:v>
                </c:pt>
                <c:pt idx="41238">
                  <c:v>8192</c:v>
                </c:pt>
                <c:pt idx="41239">
                  <c:v>8192</c:v>
                </c:pt>
                <c:pt idx="41240">
                  <c:v>8192</c:v>
                </c:pt>
                <c:pt idx="41241">
                  <c:v>8192</c:v>
                </c:pt>
                <c:pt idx="41242">
                  <c:v>8192</c:v>
                </c:pt>
                <c:pt idx="41243">
                  <c:v>8192</c:v>
                </c:pt>
                <c:pt idx="41244">
                  <c:v>4096</c:v>
                </c:pt>
                <c:pt idx="41245">
                  <c:v>8192</c:v>
                </c:pt>
                <c:pt idx="41246">
                  <c:v>8192</c:v>
                </c:pt>
                <c:pt idx="41247">
                  <c:v>8192</c:v>
                </c:pt>
                <c:pt idx="41248">
                  <c:v>8192</c:v>
                </c:pt>
                <c:pt idx="41249">
                  <c:v>8192</c:v>
                </c:pt>
                <c:pt idx="41250">
                  <c:v>12288</c:v>
                </c:pt>
                <c:pt idx="41251">
                  <c:v>12288</c:v>
                </c:pt>
                <c:pt idx="41252">
                  <c:v>12288</c:v>
                </c:pt>
                <c:pt idx="41253">
                  <c:v>12288</c:v>
                </c:pt>
                <c:pt idx="41254">
                  <c:v>4096</c:v>
                </c:pt>
                <c:pt idx="41255">
                  <c:v>4096</c:v>
                </c:pt>
                <c:pt idx="41256">
                  <c:v>4096</c:v>
                </c:pt>
                <c:pt idx="41257">
                  <c:v>4096</c:v>
                </c:pt>
                <c:pt idx="41258">
                  <c:v>4096</c:v>
                </c:pt>
                <c:pt idx="41259">
                  <c:v>4096</c:v>
                </c:pt>
                <c:pt idx="41260">
                  <c:v>4096</c:v>
                </c:pt>
                <c:pt idx="41261">
                  <c:v>4096</c:v>
                </c:pt>
                <c:pt idx="41262">
                  <c:v>8192</c:v>
                </c:pt>
                <c:pt idx="41263">
                  <c:v>8192</c:v>
                </c:pt>
                <c:pt idx="41264">
                  <c:v>8192</c:v>
                </c:pt>
                <c:pt idx="41265">
                  <c:v>8192</c:v>
                </c:pt>
                <c:pt idx="41266">
                  <c:v>8192</c:v>
                </c:pt>
                <c:pt idx="41267">
                  <c:v>8192</c:v>
                </c:pt>
                <c:pt idx="41268">
                  <c:v>8192</c:v>
                </c:pt>
                <c:pt idx="41269">
                  <c:v>8192</c:v>
                </c:pt>
                <c:pt idx="41270">
                  <c:v>8192</c:v>
                </c:pt>
                <c:pt idx="41271">
                  <c:v>4096</c:v>
                </c:pt>
                <c:pt idx="41272">
                  <c:v>4096</c:v>
                </c:pt>
                <c:pt idx="41273">
                  <c:v>4096</c:v>
                </c:pt>
                <c:pt idx="41274">
                  <c:v>4096</c:v>
                </c:pt>
                <c:pt idx="41275">
                  <c:v>8192</c:v>
                </c:pt>
                <c:pt idx="41276">
                  <c:v>8192</c:v>
                </c:pt>
                <c:pt idx="41277">
                  <c:v>8192</c:v>
                </c:pt>
                <c:pt idx="41278">
                  <c:v>8192</c:v>
                </c:pt>
                <c:pt idx="41279">
                  <c:v>8192</c:v>
                </c:pt>
                <c:pt idx="41280">
                  <c:v>8192</c:v>
                </c:pt>
                <c:pt idx="41281">
                  <c:v>8192</c:v>
                </c:pt>
                <c:pt idx="41282">
                  <c:v>12288</c:v>
                </c:pt>
                <c:pt idx="41283">
                  <c:v>8192</c:v>
                </c:pt>
                <c:pt idx="41284">
                  <c:v>12288</c:v>
                </c:pt>
                <c:pt idx="41285">
                  <c:v>12288</c:v>
                </c:pt>
                <c:pt idx="41286">
                  <c:v>8192</c:v>
                </c:pt>
                <c:pt idx="41287">
                  <c:v>12288</c:v>
                </c:pt>
                <c:pt idx="41288">
                  <c:v>12288</c:v>
                </c:pt>
                <c:pt idx="41289">
                  <c:v>4096</c:v>
                </c:pt>
                <c:pt idx="41290">
                  <c:v>8192</c:v>
                </c:pt>
                <c:pt idx="41291">
                  <c:v>8192</c:v>
                </c:pt>
                <c:pt idx="41292">
                  <c:v>8192</c:v>
                </c:pt>
                <c:pt idx="41293">
                  <c:v>8192</c:v>
                </c:pt>
                <c:pt idx="41294">
                  <c:v>8192</c:v>
                </c:pt>
                <c:pt idx="41295">
                  <c:v>4096</c:v>
                </c:pt>
                <c:pt idx="41296">
                  <c:v>8192</c:v>
                </c:pt>
                <c:pt idx="41297">
                  <c:v>4096</c:v>
                </c:pt>
                <c:pt idx="41298">
                  <c:v>8192</c:v>
                </c:pt>
                <c:pt idx="41299">
                  <c:v>8192</c:v>
                </c:pt>
                <c:pt idx="41300">
                  <c:v>8192</c:v>
                </c:pt>
                <c:pt idx="41301">
                  <c:v>8192</c:v>
                </c:pt>
                <c:pt idx="41302">
                  <c:v>8192</c:v>
                </c:pt>
                <c:pt idx="41303">
                  <c:v>8192</c:v>
                </c:pt>
                <c:pt idx="41304">
                  <c:v>8192</c:v>
                </c:pt>
                <c:pt idx="41305">
                  <c:v>8192</c:v>
                </c:pt>
                <c:pt idx="41306">
                  <c:v>8192</c:v>
                </c:pt>
                <c:pt idx="41307">
                  <c:v>8192</c:v>
                </c:pt>
                <c:pt idx="41308">
                  <c:v>12288</c:v>
                </c:pt>
                <c:pt idx="41309">
                  <c:v>8192</c:v>
                </c:pt>
                <c:pt idx="41310">
                  <c:v>8192</c:v>
                </c:pt>
                <c:pt idx="41311">
                  <c:v>12288</c:v>
                </c:pt>
                <c:pt idx="41312">
                  <c:v>12288</c:v>
                </c:pt>
                <c:pt idx="41313">
                  <c:v>12288</c:v>
                </c:pt>
                <c:pt idx="41314">
                  <c:v>12288</c:v>
                </c:pt>
                <c:pt idx="41315">
                  <c:v>8192</c:v>
                </c:pt>
                <c:pt idx="41316">
                  <c:v>8192</c:v>
                </c:pt>
                <c:pt idx="41317">
                  <c:v>8192</c:v>
                </c:pt>
                <c:pt idx="41318">
                  <c:v>8192</c:v>
                </c:pt>
                <c:pt idx="41319">
                  <c:v>4096</c:v>
                </c:pt>
                <c:pt idx="41320">
                  <c:v>4096</c:v>
                </c:pt>
                <c:pt idx="41321">
                  <c:v>8192</c:v>
                </c:pt>
                <c:pt idx="41322">
                  <c:v>4096</c:v>
                </c:pt>
                <c:pt idx="41323">
                  <c:v>4096</c:v>
                </c:pt>
                <c:pt idx="41324">
                  <c:v>8192</c:v>
                </c:pt>
                <c:pt idx="41325">
                  <c:v>8192</c:v>
                </c:pt>
                <c:pt idx="41326">
                  <c:v>8192</c:v>
                </c:pt>
                <c:pt idx="41327">
                  <c:v>8192</c:v>
                </c:pt>
                <c:pt idx="41328">
                  <c:v>8192</c:v>
                </c:pt>
                <c:pt idx="41329">
                  <c:v>8192</c:v>
                </c:pt>
                <c:pt idx="41330">
                  <c:v>8192</c:v>
                </c:pt>
                <c:pt idx="41331">
                  <c:v>8192</c:v>
                </c:pt>
                <c:pt idx="41332">
                  <c:v>12288</c:v>
                </c:pt>
                <c:pt idx="41333">
                  <c:v>8192</c:v>
                </c:pt>
                <c:pt idx="41334">
                  <c:v>8192</c:v>
                </c:pt>
                <c:pt idx="41335">
                  <c:v>8192</c:v>
                </c:pt>
                <c:pt idx="41336">
                  <c:v>8192</c:v>
                </c:pt>
                <c:pt idx="41337">
                  <c:v>8192</c:v>
                </c:pt>
                <c:pt idx="41338">
                  <c:v>4096</c:v>
                </c:pt>
                <c:pt idx="41339">
                  <c:v>4096</c:v>
                </c:pt>
                <c:pt idx="41340">
                  <c:v>4096</c:v>
                </c:pt>
                <c:pt idx="41341">
                  <c:v>4096</c:v>
                </c:pt>
                <c:pt idx="41342">
                  <c:v>4096</c:v>
                </c:pt>
                <c:pt idx="41343">
                  <c:v>8192</c:v>
                </c:pt>
                <c:pt idx="41344">
                  <c:v>8192</c:v>
                </c:pt>
                <c:pt idx="41345">
                  <c:v>8192</c:v>
                </c:pt>
                <c:pt idx="41346">
                  <c:v>8192</c:v>
                </c:pt>
                <c:pt idx="41347">
                  <c:v>8192</c:v>
                </c:pt>
                <c:pt idx="41348">
                  <c:v>4096</c:v>
                </c:pt>
                <c:pt idx="41349">
                  <c:v>4096</c:v>
                </c:pt>
                <c:pt idx="41350">
                  <c:v>4096</c:v>
                </c:pt>
                <c:pt idx="41351">
                  <c:v>4096</c:v>
                </c:pt>
                <c:pt idx="41352">
                  <c:v>8192</c:v>
                </c:pt>
                <c:pt idx="41353">
                  <c:v>8192</c:v>
                </c:pt>
                <c:pt idx="41354">
                  <c:v>4096</c:v>
                </c:pt>
                <c:pt idx="41355">
                  <c:v>4096</c:v>
                </c:pt>
                <c:pt idx="41356">
                  <c:v>4096</c:v>
                </c:pt>
                <c:pt idx="41357">
                  <c:v>4096</c:v>
                </c:pt>
                <c:pt idx="41358">
                  <c:v>4096</c:v>
                </c:pt>
                <c:pt idx="41359">
                  <c:v>4096</c:v>
                </c:pt>
                <c:pt idx="41360">
                  <c:v>8192</c:v>
                </c:pt>
                <c:pt idx="41361">
                  <c:v>8192</c:v>
                </c:pt>
                <c:pt idx="41362">
                  <c:v>8192</c:v>
                </c:pt>
                <c:pt idx="41363">
                  <c:v>8192</c:v>
                </c:pt>
                <c:pt idx="41364">
                  <c:v>8192</c:v>
                </c:pt>
                <c:pt idx="41365">
                  <c:v>8192</c:v>
                </c:pt>
                <c:pt idx="41366">
                  <c:v>8192</c:v>
                </c:pt>
                <c:pt idx="41367">
                  <c:v>8192</c:v>
                </c:pt>
                <c:pt idx="41368">
                  <c:v>8192</c:v>
                </c:pt>
                <c:pt idx="41369">
                  <c:v>8192</c:v>
                </c:pt>
                <c:pt idx="41370">
                  <c:v>8192</c:v>
                </c:pt>
                <c:pt idx="41371">
                  <c:v>8192</c:v>
                </c:pt>
                <c:pt idx="41372">
                  <c:v>8192</c:v>
                </c:pt>
                <c:pt idx="41373">
                  <c:v>4096</c:v>
                </c:pt>
                <c:pt idx="41374">
                  <c:v>8192</c:v>
                </c:pt>
                <c:pt idx="41375">
                  <c:v>8192</c:v>
                </c:pt>
                <c:pt idx="41376">
                  <c:v>8192</c:v>
                </c:pt>
                <c:pt idx="41377">
                  <c:v>8192</c:v>
                </c:pt>
                <c:pt idx="41378">
                  <c:v>12288</c:v>
                </c:pt>
                <c:pt idx="41379">
                  <c:v>12288</c:v>
                </c:pt>
                <c:pt idx="41380">
                  <c:v>12288</c:v>
                </c:pt>
                <c:pt idx="41381">
                  <c:v>12288</c:v>
                </c:pt>
                <c:pt idx="41382">
                  <c:v>4096</c:v>
                </c:pt>
                <c:pt idx="41383">
                  <c:v>4096</c:v>
                </c:pt>
                <c:pt idx="41384">
                  <c:v>8192</c:v>
                </c:pt>
                <c:pt idx="41385">
                  <c:v>4096</c:v>
                </c:pt>
                <c:pt idx="41386">
                  <c:v>4096</c:v>
                </c:pt>
                <c:pt idx="41387">
                  <c:v>8192</c:v>
                </c:pt>
                <c:pt idx="41388">
                  <c:v>8192</c:v>
                </c:pt>
                <c:pt idx="41389">
                  <c:v>8192</c:v>
                </c:pt>
                <c:pt idx="41390">
                  <c:v>8192</c:v>
                </c:pt>
                <c:pt idx="41391">
                  <c:v>8192</c:v>
                </c:pt>
                <c:pt idx="41392">
                  <c:v>8192</c:v>
                </c:pt>
                <c:pt idx="41393">
                  <c:v>8192</c:v>
                </c:pt>
                <c:pt idx="41394">
                  <c:v>8192</c:v>
                </c:pt>
                <c:pt idx="41395">
                  <c:v>8192</c:v>
                </c:pt>
                <c:pt idx="41396">
                  <c:v>8192</c:v>
                </c:pt>
                <c:pt idx="41397">
                  <c:v>8192</c:v>
                </c:pt>
                <c:pt idx="41398">
                  <c:v>12288</c:v>
                </c:pt>
                <c:pt idx="41399">
                  <c:v>4096</c:v>
                </c:pt>
                <c:pt idx="41400">
                  <c:v>8192</c:v>
                </c:pt>
                <c:pt idx="41401">
                  <c:v>8192</c:v>
                </c:pt>
                <c:pt idx="41402">
                  <c:v>8192</c:v>
                </c:pt>
                <c:pt idx="41403">
                  <c:v>8192</c:v>
                </c:pt>
                <c:pt idx="41404">
                  <c:v>8192</c:v>
                </c:pt>
                <c:pt idx="41405">
                  <c:v>8192</c:v>
                </c:pt>
                <c:pt idx="41406">
                  <c:v>8192</c:v>
                </c:pt>
                <c:pt idx="41407">
                  <c:v>8192</c:v>
                </c:pt>
                <c:pt idx="41408">
                  <c:v>8192</c:v>
                </c:pt>
                <c:pt idx="41409">
                  <c:v>8192</c:v>
                </c:pt>
                <c:pt idx="41410">
                  <c:v>8192</c:v>
                </c:pt>
                <c:pt idx="41411">
                  <c:v>8192</c:v>
                </c:pt>
                <c:pt idx="41412">
                  <c:v>8192</c:v>
                </c:pt>
                <c:pt idx="41413">
                  <c:v>8192</c:v>
                </c:pt>
                <c:pt idx="41414">
                  <c:v>8192</c:v>
                </c:pt>
                <c:pt idx="41415">
                  <c:v>8192</c:v>
                </c:pt>
                <c:pt idx="41416">
                  <c:v>8192</c:v>
                </c:pt>
                <c:pt idx="41417">
                  <c:v>8192</c:v>
                </c:pt>
                <c:pt idx="41418">
                  <c:v>8192</c:v>
                </c:pt>
                <c:pt idx="41419">
                  <c:v>8192</c:v>
                </c:pt>
                <c:pt idx="41420">
                  <c:v>8192</c:v>
                </c:pt>
                <c:pt idx="41421">
                  <c:v>8192</c:v>
                </c:pt>
                <c:pt idx="41422">
                  <c:v>8192</c:v>
                </c:pt>
                <c:pt idx="41423">
                  <c:v>8192</c:v>
                </c:pt>
                <c:pt idx="41424">
                  <c:v>8192</c:v>
                </c:pt>
                <c:pt idx="41425">
                  <c:v>8192</c:v>
                </c:pt>
                <c:pt idx="41426">
                  <c:v>8192</c:v>
                </c:pt>
                <c:pt idx="41427">
                  <c:v>8192</c:v>
                </c:pt>
                <c:pt idx="41428">
                  <c:v>8192</c:v>
                </c:pt>
                <c:pt idx="41429">
                  <c:v>8192</c:v>
                </c:pt>
                <c:pt idx="41430">
                  <c:v>8192</c:v>
                </c:pt>
                <c:pt idx="41431">
                  <c:v>8192</c:v>
                </c:pt>
                <c:pt idx="41432">
                  <c:v>4096</c:v>
                </c:pt>
                <c:pt idx="41433">
                  <c:v>4096</c:v>
                </c:pt>
                <c:pt idx="41434">
                  <c:v>4096</c:v>
                </c:pt>
                <c:pt idx="41435">
                  <c:v>4096</c:v>
                </c:pt>
                <c:pt idx="41436">
                  <c:v>4096</c:v>
                </c:pt>
                <c:pt idx="41437">
                  <c:v>4096</c:v>
                </c:pt>
                <c:pt idx="41438">
                  <c:v>4096</c:v>
                </c:pt>
                <c:pt idx="41439">
                  <c:v>4096</c:v>
                </c:pt>
                <c:pt idx="41440">
                  <c:v>8192</c:v>
                </c:pt>
                <c:pt idx="41441">
                  <c:v>8192</c:v>
                </c:pt>
                <c:pt idx="41442">
                  <c:v>4096</c:v>
                </c:pt>
                <c:pt idx="41443">
                  <c:v>4096</c:v>
                </c:pt>
                <c:pt idx="41444">
                  <c:v>4096</c:v>
                </c:pt>
                <c:pt idx="41445">
                  <c:v>4096</c:v>
                </c:pt>
                <c:pt idx="41446">
                  <c:v>8192</c:v>
                </c:pt>
                <c:pt idx="41447">
                  <c:v>8192</c:v>
                </c:pt>
                <c:pt idx="41448">
                  <c:v>4096</c:v>
                </c:pt>
                <c:pt idx="41449">
                  <c:v>4096</c:v>
                </c:pt>
                <c:pt idx="41450">
                  <c:v>8192</c:v>
                </c:pt>
                <c:pt idx="41451">
                  <c:v>8192</c:v>
                </c:pt>
                <c:pt idx="41452">
                  <c:v>8192</c:v>
                </c:pt>
                <c:pt idx="41453">
                  <c:v>8192</c:v>
                </c:pt>
                <c:pt idx="41454">
                  <c:v>8192</c:v>
                </c:pt>
                <c:pt idx="41455">
                  <c:v>4096</c:v>
                </c:pt>
                <c:pt idx="41456">
                  <c:v>8192</c:v>
                </c:pt>
                <c:pt idx="41457">
                  <c:v>8192</c:v>
                </c:pt>
                <c:pt idx="41458">
                  <c:v>8192</c:v>
                </c:pt>
                <c:pt idx="41459">
                  <c:v>8192</c:v>
                </c:pt>
                <c:pt idx="41460">
                  <c:v>12288</c:v>
                </c:pt>
                <c:pt idx="41461">
                  <c:v>12288</c:v>
                </c:pt>
                <c:pt idx="41462">
                  <c:v>12288</c:v>
                </c:pt>
                <c:pt idx="41463">
                  <c:v>12288</c:v>
                </c:pt>
                <c:pt idx="41464">
                  <c:v>8192</c:v>
                </c:pt>
                <c:pt idx="41465">
                  <c:v>8192</c:v>
                </c:pt>
                <c:pt idx="41466">
                  <c:v>8192</c:v>
                </c:pt>
                <c:pt idx="41467">
                  <c:v>8192</c:v>
                </c:pt>
                <c:pt idx="41468">
                  <c:v>8192</c:v>
                </c:pt>
                <c:pt idx="41469">
                  <c:v>8192</c:v>
                </c:pt>
                <c:pt idx="41470">
                  <c:v>8192</c:v>
                </c:pt>
                <c:pt idx="41471">
                  <c:v>8192</c:v>
                </c:pt>
                <c:pt idx="41472">
                  <c:v>8192</c:v>
                </c:pt>
                <c:pt idx="41473">
                  <c:v>8192</c:v>
                </c:pt>
                <c:pt idx="41474">
                  <c:v>12288</c:v>
                </c:pt>
                <c:pt idx="41475">
                  <c:v>12288</c:v>
                </c:pt>
                <c:pt idx="41476">
                  <c:v>12288</c:v>
                </c:pt>
                <c:pt idx="41477">
                  <c:v>12288</c:v>
                </c:pt>
                <c:pt idx="41478">
                  <c:v>12288</c:v>
                </c:pt>
                <c:pt idx="41479">
                  <c:v>8192</c:v>
                </c:pt>
                <c:pt idx="41480">
                  <c:v>8192</c:v>
                </c:pt>
                <c:pt idx="41481">
                  <c:v>12288</c:v>
                </c:pt>
                <c:pt idx="41482">
                  <c:v>12288</c:v>
                </c:pt>
                <c:pt idx="41483">
                  <c:v>12288</c:v>
                </c:pt>
                <c:pt idx="41484">
                  <c:v>12288</c:v>
                </c:pt>
                <c:pt idx="41485">
                  <c:v>4096</c:v>
                </c:pt>
                <c:pt idx="41486">
                  <c:v>4096</c:v>
                </c:pt>
                <c:pt idx="41487">
                  <c:v>4096</c:v>
                </c:pt>
                <c:pt idx="41488">
                  <c:v>4096</c:v>
                </c:pt>
                <c:pt idx="41489">
                  <c:v>8192</c:v>
                </c:pt>
                <c:pt idx="41490">
                  <c:v>8192</c:v>
                </c:pt>
                <c:pt idx="41491">
                  <c:v>8192</c:v>
                </c:pt>
                <c:pt idx="41492">
                  <c:v>8192</c:v>
                </c:pt>
                <c:pt idx="41493">
                  <c:v>12288</c:v>
                </c:pt>
                <c:pt idx="41494">
                  <c:v>12288</c:v>
                </c:pt>
                <c:pt idx="41495">
                  <c:v>12288</c:v>
                </c:pt>
                <c:pt idx="41496">
                  <c:v>8192</c:v>
                </c:pt>
                <c:pt idx="41497">
                  <c:v>12288</c:v>
                </c:pt>
                <c:pt idx="41498">
                  <c:v>8192</c:v>
                </c:pt>
                <c:pt idx="41499">
                  <c:v>8192</c:v>
                </c:pt>
                <c:pt idx="41500">
                  <c:v>12288</c:v>
                </c:pt>
                <c:pt idx="41501">
                  <c:v>8192</c:v>
                </c:pt>
                <c:pt idx="41502">
                  <c:v>12288</c:v>
                </c:pt>
                <c:pt idx="41503">
                  <c:v>12288</c:v>
                </c:pt>
                <c:pt idx="41504">
                  <c:v>12288</c:v>
                </c:pt>
                <c:pt idx="41505">
                  <c:v>12288</c:v>
                </c:pt>
                <c:pt idx="41506">
                  <c:v>8192</c:v>
                </c:pt>
                <c:pt idx="41507">
                  <c:v>8192</c:v>
                </c:pt>
                <c:pt idx="41508">
                  <c:v>8192</c:v>
                </c:pt>
                <c:pt idx="41509">
                  <c:v>8192</c:v>
                </c:pt>
                <c:pt idx="41510">
                  <c:v>8192</c:v>
                </c:pt>
                <c:pt idx="41511">
                  <c:v>8192</c:v>
                </c:pt>
                <c:pt idx="41512">
                  <c:v>8192</c:v>
                </c:pt>
                <c:pt idx="41513">
                  <c:v>8192</c:v>
                </c:pt>
                <c:pt idx="41514">
                  <c:v>4096</c:v>
                </c:pt>
                <c:pt idx="41515">
                  <c:v>12288</c:v>
                </c:pt>
                <c:pt idx="41516">
                  <c:v>4096</c:v>
                </c:pt>
                <c:pt idx="41517">
                  <c:v>4096</c:v>
                </c:pt>
                <c:pt idx="41518">
                  <c:v>4096</c:v>
                </c:pt>
                <c:pt idx="41519">
                  <c:v>4096</c:v>
                </c:pt>
                <c:pt idx="41520">
                  <c:v>4096</c:v>
                </c:pt>
                <c:pt idx="41521">
                  <c:v>4096</c:v>
                </c:pt>
                <c:pt idx="41522">
                  <c:v>4096</c:v>
                </c:pt>
                <c:pt idx="41523">
                  <c:v>4096</c:v>
                </c:pt>
                <c:pt idx="41524">
                  <c:v>8192</c:v>
                </c:pt>
                <c:pt idx="41525">
                  <c:v>8192</c:v>
                </c:pt>
                <c:pt idx="41526">
                  <c:v>8192</c:v>
                </c:pt>
                <c:pt idx="41527">
                  <c:v>4096</c:v>
                </c:pt>
                <c:pt idx="41528">
                  <c:v>4096</c:v>
                </c:pt>
                <c:pt idx="41529">
                  <c:v>12288</c:v>
                </c:pt>
                <c:pt idx="41530">
                  <c:v>4096</c:v>
                </c:pt>
                <c:pt idx="41531">
                  <c:v>12288</c:v>
                </c:pt>
                <c:pt idx="41532">
                  <c:v>4096</c:v>
                </c:pt>
                <c:pt idx="41533">
                  <c:v>12288</c:v>
                </c:pt>
                <c:pt idx="41534">
                  <c:v>12288</c:v>
                </c:pt>
                <c:pt idx="41535">
                  <c:v>4096</c:v>
                </c:pt>
                <c:pt idx="41536">
                  <c:v>12288</c:v>
                </c:pt>
                <c:pt idx="41537">
                  <c:v>8192</c:v>
                </c:pt>
                <c:pt idx="41538">
                  <c:v>12288</c:v>
                </c:pt>
                <c:pt idx="41539">
                  <c:v>4096</c:v>
                </c:pt>
                <c:pt idx="41540">
                  <c:v>8192</c:v>
                </c:pt>
                <c:pt idx="41541">
                  <c:v>8192</c:v>
                </c:pt>
                <c:pt idx="41542">
                  <c:v>8192</c:v>
                </c:pt>
                <c:pt idx="41543">
                  <c:v>8192</c:v>
                </c:pt>
                <c:pt idx="41544">
                  <c:v>4096</c:v>
                </c:pt>
                <c:pt idx="41545">
                  <c:v>4096</c:v>
                </c:pt>
                <c:pt idx="41546">
                  <c:v>4096</c:v>
                </c:pt>
                <c:pt idx="41547">
                  <c:v>4096</c:v>
                </c:pt>
                <c:pt idx="41548">
                  <c:v>8192</c:v>
                </c:pt>
                <c:pt idx="41549">
                  <c:v>8192</c:v>
                </c:pt>
                <c:pt idx="41550">
                  <c:v>8192</c:v>
                </c:pt>
                <c:pt idx="41551">
                  <c:v>8192</c:v>
                </c:pt>
                <c:pt idx="41552">
                  <c:v>4096</c:v>
                </c:pt>
                <c:pt idx="41553">
                  <c:v>8192</c:v>
                </c:pt>
                <c:pt idx="41554">
                  <c:v>8192</c:v>
                </c:pt>
                <c:pt idx="41555">
                  <c:v>8192</c:v>
                </c:pt>
                <c:pt idx="41556">
                  <c:v>8192</c:v>
                </c:pt>
                <c:pt idx="41557">
                  <c:v>8192</c:v>
                </c:pt>
                <c:pt idx="41558">
                  <c:v>8192</c:v>
                </c:pt>
                <c:pt idx="41559">
                  <c:v>8192</c:v>
                </c:pt>
                <c:pt idx="41560">
                  <c:v>12288</c:v>
                </c:pt>
                <c:pt idx="41561">
                  <c:v>8192</c:v>
                </c:pt>
                <c:pt idx="41562">
                  <c:v>8192</c:v>
                </c:pt>
                <c:pt idx="41563">
                  <c:v>8192</c:v>
                </c:pt>
                <c:pt idx="41564">
                  <c:v>8192</c:v>
                </c:pt>
                <c:pt idx="41565">
                  <c:v>8192</c:v>
                </c:pt>
                <c:pt idx="41566">
                  <c:v>8192</c:v>
                </c:pt>
                <c:pt idx="41567">
                  <c:v>8192</c:v>
                </c:pt>
                <c:pt idx="41568">
                  <c:v>8192</c:v>
                </c:pt>
                <c:pt idx="41569">
                  <c:v>8192</c:v>
                </c:pt>
                <c:pt idx="41570">
                  <c:v>8192</c:v>
                </c:pt>
                <c:pt idx="41571">
                  <c:v>8192</c:v>
                </c:pt>
                <c:pt idx="41572">
                  <c:v>8192</c:v>
                </c:pt>
                <c:pt idx="41573">
                  <c:v>8192</c:v>
                </c:pt>
                <c:pt idx="41574">
                  <c:v>8192</c:v>
                </c:pt>
                <c:pt idx="41575">
                  <c:v>12288</c:v>
                </c:pt>
                <c:pt idx="41576">
                  <c:v>12288</c:v>
                </c:pt>
                <c:pt idx="41577">
                  <c:v>12288</c:v>
                </c:pt>
                <c:pt idx="41578">
                  <c:v>12288</c:v>
                </c:pt>
                <c:pt idx="41579">
                  <c:v>4096</c:v>
                </c:pt>
                <c:pt idx="41580">
                  <c:v>8192</c:v>
                </c:pt>
                <c:pt idx="41581">
                  <c:v>8192</c:v>
                </c:pt>
                <c:pt idx="41582">
                  <c:v>8192</c:v>
                </c:pt>
                <c:pt idx="41583">
                  <c:v>8192</c:v>
                </c:pt>
                <c:pt idx="41584">
                  <c:v>8192</c:v>
                </c:pt>
                <c:pt idx="41585">
                  <c:v>8192</c:v>
                </c:pt>
                <c:pt idx="41586">
                  <c:v>8192</c:v>
                </c:pt>
                <c:pt idx="41587">
                  <c:v>8192</c:v>
                </c:pt>
                <c:pt idx="41588">
                  <c:v>8192</c:v>
                </c:pt>
                <c:pt idx="41589">
                  <c:v>8192</c:v>
                </c:pt>
                <c:pt idx="41590">
                  <c:v>8192</c:v>
                </c:pt>
                <c:pt idx="41591">
                  <c:v>8192</c:v>
                </c:pt>
                <c:pt idx="41592">
                  <c:v>8192</c:v>
                </c:pt>
                <c:pt idx="41593">
                  <c:v>12288</c:v>
                </c:pt>
                <c:pt idx="41594">
                  <c:v>12288</c:v>
                </c:pt>
                <c:pt idx="41595">
                  <c:v>12288</c:v>
                </c:pt>
                <c:pt idx="41596">
                  <c:v>12288</c:v>
                </c:pt>
                <c:pt idx="41597">
                  <c:v>8192</c:v>
                </c:pt>
                <c:pt idx="41598">
                  <c:v>12288</c:v>
                </c:pt>
                <c:pt idx="41599">
                  <c:v>8192</c:v>
                </c:pt>
                <c:pt idx="41600">
                  <c:v>8192</c:v>
                </c:pt>
                <c:pt idx="41601">
                  <c:v>8192</c:v>
                </c:pt>
                <c:pt idx="41602">
                  <c:v>8192</c:v>
                </c:pt>
                <c:pt idx="41603">
                  <c:v>8192</c:v>
                </c:pt>
                <c:pt idx="41604">
                  <c:v>8192</c:v>
                </c:pt>
                <c:pt idx="41605">
                  <c:v>8192</c:v>
                </c:pt>
                <c:pt idx="41606">
                  <c:v>8192</c:v>
                </c:pt>
                <c:pt idx="41607">
                  <c:v>8192</c:v>
                </c:pt>
                <c:pt idx="41608">
                  <c:v>12288</c:v>
                </c:pt>
                <c:pt idx="41609">
                  <c:v>8192</c:v>
                </c:pt>
                <c:pt idx="41610">
                  <c:v>8192</c:v>
                </c:pt>
                <c:pt idx="41611">
                  <c:v>8192</c:v>
                </c:pt>
                <c:pt idx="41612">
                  <c:v>8192</c:v>
                </c:pt>
                <c:pt idx="41613">
                  <c:v>8192</c:v>
                </c:pt>
                <c:pt idx="41614">
                  <c:v>8192</c:v>
                </c:pt>
                <c:pt idx="41615">
                  <c:v>16384</c:v>
                </c:pt>
                <c:pt idx="41616">
                  <c:v>16384</c:v>
                </c:pt>
                <c:pt idx="41617">
                  <c:v>4096</c:v>
                </c:pt>
                <c:pt idx="41618">
                  <c:v>4096</c:v>
                </c:pt>
                <c:pt idx="41619">
                  <c:v>8192</c:v>
                </c:pt>
                <c:pt idx="41620">
                  <c:v>8192</c:v>
                </c:pt>
                <c:pt idx="41621">
                  <c:v>24576</c:v>
                </c:pt>
                <c:pt idx="41622">
                  <c:v>24576</c:v>
                </c:pt>
                <c:pt idx="41623">
                  <c:v>16384</c:v>
                </c:pt>
                <c:pt idx="41624">
                  <c:v>4096</c:v>
                </c:pt>
                <c:pt idx="41625">
                  <c:v>8192</c:v>
                </c:pt>
                <c:pt idx="41626">
                  <c:v>24576</c:v>
                </c:pt>
                <c:pt idx="41627">
                  <c:v>16384</c:v>
                </c:pt>
                <c:pt idx="41628">
                  <c:v>4096</c:v>
                </c:pt>
                <c:pt idx="41629">
                  <c:v>8192</c:v>
                </c:pt>
                <c:pt idx="41630">
                  <c:v>24576</c:v>
                </c:pt>
                <c:pt idx="41631">
                  <c:v>12288</c:v>
                </c:pt>
                <c:pt idx="41632">
                  <c:v>12288</c:v>
                </c:pt>
                <c:pt idx="41633">
                  <c:v>12288</c:v>
                </c:pt>
                <c:pt idx="41634">
                  <c:v>12288</c:v>
                </c:pt>
                <c:pt idx="41635">
                  <c:v>4096</c:v>
                </c:pt>
                <c:pt idx="41636">
                  <c:v>4096</c:v>
                </c:pt>
                <c:pt idx="41637">
                  <c:v>4096</c:v>
                </c:pt>
                <c:pt idx="41638">
                  <c:v>4096</c:v>
                </c:pt>
                <c:pt idx="41639">
                  <c:v>8192</c:v>
                </c:pt>
                <c:pt idx="41640">
                  <c:v>8192</c:v>
                </c:pt>
                <c:pt idx="41641">
                  <c:v>8192</c:v>
                </c:pt>
                <c:pt idx="41642">
                  <c:v>8192</c:v>
                </c:pt>
                <c:pt idx="41643">
                  <c:v>8192</c:v>
                </c:pt>
                <c:pt idx="41644">
                  <c:v>8192</c:v>
                </c:pt>
                <c:pt idx="41645">
                  <c:v>8192</c:v>
                </c:pt>
                <c:pt idx="41646">
                  <c:v>8192</c:v>
                </c:pt>
                <c:pt idx="41647">
                  <c:v>8192</c:v>
                </c:pt>
                <c:pt idx="41648">
                  <c:v>8192</c:v>
                </c:pt>
                <c:pt idx="41649">
                  <c:v>4096</c:v>
                </c:pt>
                <c:pt idx="41650">
                  <c:v>4096</c:v>
                </c:pt>
                <c:pt idx="41651">
                  <c:v>4096</c:v>
                </c:pt>
                <c:pt idx="41652">
                  <c:v>4096</c:v>
                </c:pt>
                <c:pt idx="41653">
                  <c:v>4096</c:v>
                </c:pt>
                <c:pt idx="41654">
                  <c:v>8192</c:v>
                </c:pt>
                <c:pt idx="41655">
                  <c:v>16384</c:v>
                </c:pt>
                <c:pt idx="41656">
                  <c:v>12288</c:v>
                </c:pt>
                <c:pt idx="41657">
                  <c:v>12288</c:v>
                </c:pt>
                <c:pt idx="41658">
                  <c:v>12288</c:v>
                </c:pt>
                <c:pt idx="41659">
                  <c:v>12288</c:v>
                </c:pt>
                <c:pt idx="41660">
                  <c:v>8192</c:v>
                </c:pt>
                <c:pt idx="41661">
                  <c:v>12288</c:v>
                </c:pt>
                <c:pt idx="41662">
                  <c:v>8192</c:v>
                </c:pt>
                <c:pt idx="41663">
                  <c:v>4096</c:v>
                </c:pt>
                <c:pt idx="41664">
                  <c:v>4096</c:v>
                </c:pt>
                <c:pt idx="41665">
                  <c:v>4096</c:v>
                </c:pt>
                <c:pt idx="41666">
                  <c:v>4096</c:v>
                </c:pt>
                <c:pt idx="41667">
                  <c:v>4096</c:v>
                </c:pt>
                <c:pt idx="41668">
                  <c:v>12288</c:v>
                </c:pt>
                <c:pt idx="41669">
                  <c:v>24576</c:v>
                </c:pt>
                <c:pt idx="41670">
                  <c:v>4096</c:v>
                </c:pt>
                <c:pt idx="41671">
                  <c:v>4096</c:v>
                </c:pt>
                <c:pt idx="41672">
                  <c:v>4096</c:v>
                </c:pt>
                <c:pt idx="41673">
                  <c:v>4096</c:v>
                </c:pt>
                <c:pt idx="41674">
                  <c:v>4096</c:v>
                </c:pt>
                <c:pt idx="41675">
                  <c:v>4096</c:v>
                </c:pt>
                <c:pt idx="41676">
                  <c:v>4096</c:v>
                </c:pt>
                <c:pt idx="41677">
                  <c:v>4096</c:v>
                </c:pt>
                <c:pt idx="41678">
                  <c:v>4096</c:v>
                </c:pt>
                <c:pt idx="41679">
                  <c:v>4096</c:v>
                </c:pt>
                <c:pt idx="41680">
                  <c:v>8192</c:v>
                </c:pt>
                <c:pt idx="41681">
                  <c:v>8192</c:v>
                </c:pt>
                <c:pt idx="41682">
                  <c:v>8192</c:v>
                </c:pt>
                <c:pt idx="41683">
                  <c:v>8192</c:v>
                </c:pt>
                <c:pt idx="41684">
                  <c:v>12288</c:v>
                </c:pt>
                <c:pt idx="41685">
                  <c:v>12288</c:v>
                </c:pt>
                <c:pt idx="41686">
                  <c:v>12288</c:v>
                </c:pt>
                <c:pt idx="41687">
                  <c:v>12288</c:v>
                </c:pt>
                <c:pt idx="41688">
                  <c:v>4096</c:v>
                </c:pt>
                <c:pt idx="41689">
                  <c:v>8192</c:v>
                </c:pt>
                <c:pt idx="41690">
                  <c:v>8192</c:v>
                </c:pt>
                <c:pt idx="41691">
                  <c:v>8192</c:v>
                </c:pt>
                <c:pt idx="41692">
                  <c:v>8192</c:v>
                </c:pt>
                <c:pt idx="41693">
                  <c:v>4096</c:v>
                </c:pt>
                <c:pt idx="41694">
                  <c:v>4096</c:v>
                </c:pt>
                <c:pt idx="41695">
                  <c:v>4096</c:v>
                </c:pt>
                <c:pt idx="41696">
                  <c:v>4096</c:v>
                </c:pt>
                <c:pt idx="41697">
                  <c:v>4096</c:v>
                </c:pt>
                <c:pt idx="41698">
                  <c:v>8192</c:v>
                </c:pt>
                <c:pt idx="41699">
                  <c:v>8192</c:v>
                </c:pt>
                <c:pt idx="41700">
                  <c:v>8192</c:v>
                </c:pt>
                <c:pt idx="41701">
                  <c:v>8192</c:v>
                </c:pt>
                <c:pt idx="41702">
                  <c:v>8192</c:v>
                </c:pt>
                <c:pt idx="41703">
                  <c:v>8192</c:v>
                </c:pt>
                <c:pt idx="41704">
                  <c:v>12288</c:v>
                </c:pt>
                <c:pt idx="41705">
                  <c:v>12288</c:v>
                </c:pt>
                <c:pt idx="41706">
                  <c:v>12288</c:v>
                </c:pt>
                <c:pt idx="41707">
                  <c:v>4096</c:v>
                </c:pt>
                <c:pt idx="41708">
                  <c:v>12288</c:v>
                </c:pt>
                <c:pt idx="41709">
                  <c:v>12288</c:v>
                </c:pt>
                <c:pt idx="41710">
                  <c:v>8192</c:v>
                </c:pt>
                <c:pt idx="41711">
                  <c:v>8192</c:v>
                </c:pt>
                <c:pt idx="41712">
                  <c:v>8192</c:v>
                </c:pt>
                <c:pt idx="41713">
                  <c:v>8192</c:v>
                </c:pt>
                <c:pt idx="41714">
                  <c:v>4096</c:v>
                </c:pt>
                <c:pt idx="41715">
                  <c:v>4096</c:v>
                </c:pt>
                <c:pt idx="41716">
                  <c:v>4096</c:v>
                </c:pt>
                <c:pt idx="41717">
                  <c:v>4096</c:v>
                </c:pt>
                <c:pt idx="41718">
                  <c:v>8192</c:v>
                </c:pt>
                <c:pt idx="41719">
                  <c:v>8192</c:v>
                </c:pt>
                <c:pt idx="41720">
                  <c:v>8192</c:v>
                </c:pt>
                <c:pt idx="41721">
                  <c:v>8192</c:v>
                </c:pt>
                <c:pt idx="41722">
                  <c:v>8192</c:v>
                </c:pt>
                <c:pt idx="41723">
                  <c:v>8192</c:v>
                </c:pt>
                <c:pt idx="41724">
                  <c:v>8192</c:v>
                </c:pt>
                <c:pt idx="41725">
                  <c:v>8192</c:v>
                </c:pt>
                <c:pt idx="41726">
                  <c:v>4096</c:v>
                </c:pt>
                <c:pt idx="41727">
                  <c:v>4096</c:v>
                </c:pt>
                <c:pt idx="41728">
                  <c:v>4096</c:v>
                </c:pt>
                <c:pt idx="41729">
                  <c:v>4096</c:v>
                </c:pt>
                <c:pt idx="41730">
                  <c:v>8192</c:v>
                </c:pt>
                <c:pt idx="41731">
                  <c:v>8192</c:v>
                </c:pt>
                <c:pt idx="41732">
                  <c:v>8192</c:v>
                </c:pt>
                <c:pt idx="41733">
                  <c:v>8192</c:v>
                </c:pt>
                <c:pt idx="41734">
                  <c:v>8192</c:v>
                </c:pt>
                <c:pt idx="41735">
                  <c:v>8192</c:v>
                </c:pt>
                <c:pt idx="41736">
                  <c:v>8192</c:v>
                </c:pt>
                <c:pt idx="41737">
                  <c:v>8192</c:v>
                </c:pt>
                <c:pt idx="41738">
                  <c:v>8192</c:v>
                </c:pt>
                <c:pt idx="41739">
                  <c:v>4096</c:v>
                </c:pt>
                <c:pt idx="41740">
                  <c:v>4096</c:v>
                </c:pt>
                <c:pt idx="41741">
                  <c:v>4096</c:v>
                </c:pt>
                <c:pt idx="41742">
                  <c:v>4096</c:v>
                </c:pt>
                <c:pt idx="41743">
                  <c:v>8192</c:v>
                </c:pt>
                <c:pt idx="41744">
                  <c:v>8192</c:v>
                </c:pt>
                <c:pt idx="41745">
                  <c:v>8192</c:v>
                </c:pt>
                <c:pt idx="41746">
                  <c:v>8192</c:v>
                </c:pt>
                <c:pt idx="41747">
                  <c:v>12288</c:v>
                </c:pt>
                <c:pt idx="41748">
                  <c:v>8192</c:v>
                </c:pt>
                <c:pt idx="41749">
                  <c:v>4096</c:v>
                </c:pt>
                <c:pt idx="41750">
                  <c:v>8192</c:v>
                </c:pt>
                <c:pt idx="41751">
                  <c:v>8192</c:v>
                </c:pt>
                <c:pt idx="41752">
                  <c:v>8192</c:v>
                </c:pt>
                <c:pt idx="41753">
                  <c:v>8192</c:v>
                </c:pt>
                <c:pt idx="41754">
                  <c:v>8192</c:v>
                </c:pt>
                <c:pt idx="41755">
                  <c:v>4096</c:v>
                </c:pt>
                <c:pt idx="41756">
                  <c:v>4096</c:v>
                </c:pt>
                <c:pt idx="41757">
                  <c:v>8192</c:v>
                </c:pt>
                <c:pt idx="41758">
                  <c:v>8192</c:v>
                </c:pt>
                <c:pt idx="41759">
                  <c:v>8192</c:v>
                </c:pt>
                <c:pt idx="41760">
                  <c:v>8192</c:v>
                </c:pt>
                <c:pt idx="41761">
                  <c:v>8192</c:v>
                </c:pt>
                <c:pt idx="41762">
                  <c:v>8192</c:v>
                </c:pt>
                <c:pt idx="41763">
                  <c:v>8192</c:v>
                </c:pt>
                <c:pt idx="41764">
                  <c:v>8192</c:v>
                </c:pt>
                <c:pt idx="41765">
                  <c:v>8192</c:v>
                </c:pt>
                <c:pt idx="41766">
                  <c:v>8192</c:v>
                </c:pt>
                <c:pt idx="41767">
                  <c:v>8192</c:v>
                </c:pt>
                <c:pt idx="41768">
                  <c:v>8192</c:v>
                </c:pt>
                <c:pt idx="41769">
                  <c:v>8192</c:v>
                </c:pt>
                <c:pt idx="41770">
                  <c:v>8192</c:v>
                </c:pt>
                <c:pt idx="41771">
                  <c:v>8192</c:v>
                </c:pt>
                <c:pt idx="41772">
                  <c:v>8192</c:v>
                </c:pt>
                <c:pt idx="41773">
                  <c:v>8192</c:v>
                </c:pt>
                <c:pt idx="41774">
                  <c:v>12288</c:v>
                </c:pt>
                <c:pt idx="41775">
                  <c:v>12288</c:v>
                </c:pt>
                <c:pt idx="41776">
                  <c:v>12288</c:v>
                </c:pt>
                <c:pt idx="41777">
                  <c:v>12288</c:v>
                </c:pt>
                <c:pt idx="41778">
                  <c:v>8192</c:v>
                </c:pt>
                <c:pt idx="41779">
                  <c:v>8192</c:v>
                </c:pt>
                <c:pt idx="41780">
                  <c:v>8192</c:v>
                </c:pt>
                <c:pt idx="41781">
                  <c:v>8192</c:v>
                </c:pt>
                <c:pt idx="41782">
                  <c:v>8192</c:v>
                </c:pt>
                <c:pt idx="41783">
                  <c:v>8192</c:v>
                </c:pt>
                <c:pt idx="41784">
                  <c:v>8192</c:v>
                </c:pt>
                <c:pt idx="41785">
                  <c:v>12288</c:v>
                </c:pt>
                <c:pt idx="41786">
                  <c:v>8192</c:v>
                </c:pt>
                <c:pt idx="41787">
                  <c:v>8192</c:v>
                </c:pt>
                <c:pt idx="41788">
                  <c:v>8192</c:v>
                </c:pt>
                <c:pt idx="41789">
                  <c:v>8192</c:v>
                </c:pt>
                <c:pt idx="41790">
                  <c:v>8192</c:v>
                </c:pt>
                <c:pt idx="41791">
                  <c:v>4096</c:v>
                </c:pt>
                <c:pt idx="41792">
                  <c:v>4096</c:v>
                </c:pt>
                <c:pt idx="41793">
                  <c:v>4096</c:v>
                </c:pt>
                <c:pt idx="41794">
                  <c:v>4096</c:v>
                </c:pt>
                <c:pt idx="41795">
                  <c:v>12288</c:v>
                </c:pt>
                <c:pt idx="41796">
                  <c:v>12288</c:v>
                </c:pt>
                <c:pt idx="41797">
                  <c:v>12288</c:v>
                </c:pt>
                <c:pt idx="41798">
                  <c:v>12288</c:v>
                </c:pt>
                <c:pt idx="41799">
                  <c:v>12288</c:v>
                </c:pt>
                <c:pt idx="41800">
                  <c:v>12288</c:v>
                </c:pt>
                <c:pt idx="41801">
                  <c:v>12288</c:v>
                </c:pt>
                <c:pt idx="41802">
                  <c:v>12288</c:v>
                </c:pt>
                <c:pt idx="41803">
                  <c:v>8192</c:v>
                </c:pt>
                <c:pt idx="41804">
                  <c:v>8192</c:v>
                </c:pt>
                <c:pt idx="41805">
                  <c:v>8192</c:v>
                </c:pt>
                <c:pt idx="41806">
                  <c:v>8192</c:v>
                </c:pt>
                <c:pt idx="41807">
                  <c:v>4096</c:v>
                </c:pt>
                <c:pt idx="41808">
                  <c:v>8192</c:v>
                </c:pt>
                <c:pt idx="41809">
                  <c:v>12288</c:v>
                </c:pt>
                <c:pt idx="41810">
                  <c:v>8192</c:v>
                </c:pt>
                <c:pt idx="41811">
                  <c:v>8192</c:v>
                </c:pt>
                <c:pt idx="41812">
                  <c:v>8192</c:v>
                </c:pt>
                <c:pt idx="41813">
                  <c:v>4096</c:v>
                </c:pt>
                <c:pt idx="41814">
                  <c:v>8192</c:v>
                </c:pt>
                <c:pt idx="41815">
                  <c:v>4096</c:v>
                </c:pt>
                <c:pt idx="41816">
                  <c:v>4096</c:v>
                </c:pt>
                <c:pt idx="41817">
                  <c:v>4096</c:v>
                </c:pt>
                <c:pt idx="41818">
                  <c:v>12288</c:v>
                </c:pt>
                <c:pt idx="41819">
                  <c:v>12288</c:v>
                </c:pt>
                <c:pt idx="41820">
                  <c:v>8192</c:v>
                </c:pt>
                <c:pt idx="41821">
                  <c:v>8192</c:v>
                </c:pt>
                <c:pt idx="41822">
                  <c:v>12288</c:v>
                </c:pt>
                <c:pt idx="41823">
                  <c:v>8192</c:v>
                </c:pt>
                <c:pt idx="41824">
                  <c:v>12288</c:v>
                </c:pt>
                <c:pt idx="41825">
                  <c:v>8192</c:v>
                </c:pt>
                <c:pt idx="41826">
                  <c:v>4096</c:v>
                </c:pt>
                <c:pt idx="41827">
                  <c:v>4096</c:v>
                </c:pt>
                <c:pt idx="41828">
                  <c:v>4096</c:v>
                </c:pt>
                <c:pt idx="41829">
                  <c:v>4096</c:v>
                </c:pt>
                <c:pt idx="41830">
                  <c:v>12288</c:v>
                </c:pt>
                <c:pt idx="41831">
                  <c:v>4096</c:v>
                </c:pt>
                <c:pt idx="41832">
                  <c:v>4096</c:v>
                </c:pt>
                <c:pt idx="41833">
                  <c:v>4096</c:v>
                </c:pt>
                <c:pt idx="41834">
                  <c:v>4096</c:v>
                </c:pt>
                <c:pt idx="41835">
                  <c:v>8192</c:v>
                </c:pt>
                <c:pt idx="41836">
                  <c:v>4096</c:v>
                </c:pt>
                <c:pt idx="41837">
                  <c:v>4096</c:v>
                </c:pt>
                <c:pt idx="41838">
                  <c:v>4096</c:v>
                </c:pt>
                <c:pt idx="41839">
                  <c:v>4096</c:v>
                </c:pt>
                <c:pt idx="41840">
                  <c:v>4096</c:v>
                </c:pt>
                <c:pt idx="41841">
                  <c:v>4096</c:v>
                </c:pt>
                <c:pt idx="41842">
                  <c:v>4096</c:v>
                </c:pt>
                <c:pt idx="41843">
                  <c:v>8192</c:v>
                </c:pt>
                <c:pt idx="41844">
                  <c:v>8192</c:v>
                </c:pt>
                <c:pt idx="41845">
                  <c:v>8192</c:v>
                </c:pt>
                <c:pt idx="41846">
                  <c:v>8192</c:v>
                </c:pt>
                <c:pt idx="41847">
                  <c:v>8192</c:v>
                </c:pt>
                <c:pt idx="41848">
                  <c:v>8192</c:v>
                </c:pt>
                <c:pt idx="41849">
                  <c:v>8192</c:v>
                </c:pt>
                <c:pt idx="41850">
                  <c:v>8192</c:v>
                </c:pt>
                <c:pt idx="41851">
                  <c:v>8192</c:v>
                </c:pt>
                <c:pt idx="41852">
                  <c:v>4096</c:v>
                </c:pt>
                <c:pt idx="41853">
                  <c:v>12288</c:v>
                </c:pt>
                <c:pt idx="41854">
                  <c:v>4096</c:v>
                </c:pt>
                <c:pt idx="41855">
                  <c:v>4096</c:v>
                </c:pt>
                <c:pt idx="41856">
                  <c:v>4096</c:v>
                </c:pt>
                <c:pt idx="41857">
                  <c:v>4096</c:v>
                </c:pt>
                <c:pt idx="41858">
                  <c:v>8192</c:v>
                </c:pt>
                <c:pt idx="41859">
                  <c:v>8192</c:v>
                </c:pt>
                <c:pt idx="41860">
                  <c:v>8192</c:v>
                </c:pt>
                <c:pt idx="41861">
                  <c:v>8192</c:v>
                </c:pt>
                <c:pt idx="41862">
                  <c:v>8192</c:v>
                </c:pt>
                <c:pt idx="41863">
                  <c:v>8192</c:v>
                </c:pt>
                <c:pt idx="41864">
                  <c:v>8192</c:v>
                </c:pt>
                <c:pt idx="41865">
                  <c:v>8192</c:v>
                </c:pt>
                <c:pt idx="41866">
                  <c:v>8192</c:v>
                </c:pt>
                <c:pt idx="41867">
                  <c:v>4096</c:v>
                </c:pt>
                <c:pt idx="41868">
                  <c:v>4096</c:v>
                </c:pt>
                <c:pt idx="41869">
                  <c:v>4096</c:v>
                </c:pt>
                <c:pt idx="41870">
                  <c:v>4096</c:v>
                </c:pt>
                <c:pt idx="41871">
                  <c:v>4096</c:v>
                </c:pt>
                <c:pt idx="41872">
                  <c:v>8192</c:v>
                </c:pt>
                <c:pt idx="41873">
                  <c:v>4096</c:v>
                </c:pt>
                <c:pt idx="41874">
                  <c:v>4096</c:v>
                </c:pt>
                <c:pt idx="41875">
                  <c:v>4096</c:v>
                </c:pt>
                <c:pt idx="41876">
                  <c:v>8192</c:v>
                </c:pt>
                <c:pt idx="41877">
                  <c:v>8192</c:v>
                </c:pt>
                <c:pt idx="41878">
                  <c:v>16384</c:v>
                </c:pt>
                <c:pt idx="41879">
                  <c:v>8192</c:v>
                </c:pt>
                <c:pt idx="41880">
                  <c:v>16384</c:v>
                </c:pt>
                <c:pt idx="41881">
                  <c:v>8192</c:v>
                </c:pt>
                <c:pt idx="41882">
                  <c:v>8192</c:v>
                </c:pt>
                <c:pt idx="41883">
                  <c:v>16384</c:v>
                </c:pt>
                <c:pt idx="41884">
                  <c:v>16384</c:v>
                </c:pt>
                <c:pt idx="41885">
                  <c:v>8192</c:v>
                </c:pt>
                <c:pt idx="41886">
                  <c:v>4096</c:v>
                </c:pt>
                <c:pt idx="41887">
                  <c:v>4096</c:v>
                </c:pt>
                <c:pt idx="41888">
                  <c:v>4096</c:v>
                </c:pt>
                <c:pt idx="41889">
                  <c:v>4096</c:v>
                </c:pt>
                <c:pt idx="41890">
                  <c:v>4096</c:v>
                </c:pt>
                <c:pt idx="41891">
                  <c:v>8192</c:v>
                </c:pt>
                <c:pt idx="41892">
                  <c:v>8192</c:v>
                </c:pt>
                <c:pt idx="41893">
                  <c:v>8192</c:v>
                </c:pt>
                <c:pt idx="41894">
                  <c:v>8192</c:v>
                </c:pt>
                <c:pt idx="41895">
                  <c:v>8192</c:v>
                </c:pt>
                <c:pt idx="41896">
                  <c:v>4096</c:v>
                </c:pt>
                <c:pt idx="41897">
                  <c:v>4096</c:v>
                </c:pt>
                <c:pt idx="41898">
                  <c:v>4096</c:v>
                </c:pt>
                <c:pt idx="41899">
                  <c:v>4096</c:v>
                </c:pt>
                <c:pt idx="41900">
                  <c:v>8192</c:v>
                </c:pt>
                <c:pt idx="41901">
                  <c:v>8192</c:v>
                </c:pt>
                <c:pt idx="41902">
                  <c:v>8192</c:v>
                </c:pt>
                <c:pt idx="41903">
                  <c:v>8192</c:v>
                </c:pt>
                <c:pt idx="41904">
                  <c:v>4096</c:v>
                </c:pt>
                <c:pt idx="41905">
                  <c:v>4096</c:v>
                </c:pt>
                <c:pt idx="41906">
                  <c:v>8192</c:v>
                </c:pt>
                <c:pt idx="41907">
                  <c:v>8192</c:v>
                </c:pt>
                <c:pt idx="41908">
                  <c:v>8192</c:v>
                </c:pt>
                <c:pt idx="41909">
                  <c:v>8192</c:v>
                </c:pt>
                <c:pt idx="41910">
                  <c:v>8192</c:v>
                </c:pt>
                <c:pt idx="41911">
                  <c:v>4096</c:v>
                </c:pt>
                <c:pt idx="41912">
                  <c:v>4096</c:v>
                </c:pt>
                <c:pt idx="41913">
                  <c:v>4096</c:v>
                </c:pt>
                <c:pt idx="41914">
                  <c:v>4096</c:v>
                </c:pt>
                <c:pt idx="41915">
                  <c:v>8192</c:v>
                </c:pt>
                <c:pt idx="41916">
                  <c:v>8192</c:v>
                </c:pt>
                <c:pt idx="41917">
                  <c:v>8192</c:v>
                </c:pt>
                <c:pt idx="41918">
                  <c:v>8192</c:v>
                </c:pt>
                <c:pt idx="41919">
                  <c:v>8192</c:v>
                </c:pt>
                <c:pt idx="41920">
                  <c:v>8192</c:v>
                </c:pt>
                <c:pt idx="41921">
                  <c:v>8192</c:v>
                </c:pt>
                <c:pt idx="41922">
                  <c:v>8192</c:v>
                </c:pt>
                <c:pt idx="41923">
                  <c:v>4096</c:v>
                </c:pt>
                <c:pt idx="41924">
                  <c:v>4096</c:v>
                </c:pt>
                <c:pt idx="41925">
                  <c:v>16384</c:v>
                </c:pt>
                <c:pt idx="41926">
                  <c:v>8192</c:v>
                </c:pt>
                <c:pt idx="41927">
                  <c:v>4096</c:v>
                </c:pt>
                <c:pt idx="41928">
                  <c:v>4096</c:v>
                </c:pt>
                <c:pt idx="41929">
                  <c:v>4096</c:v>
                </c:pt>
                <c:pt idx="41930">
                  <c:v>4096</c:v>
                </c:pt>
                <c:pt idx="41931">
                  <c:v>8192</c:v>
                </c:pt>
                <c:pt idx="41932">
                  <c:v>8192</c:v>
                </c:pt>
                <c:pt idx="41933">
                  <c:v>8192</c:v>
                </c:pt>
                <c:pt idx="41934">
                  <c:v>8192</c:v>
                </c:pt>
                <c:pt idx="41935">
                  <c:v>8192</c:v>
                </c:pt>
                <c:pt idx="41936">
                  <c:v>8192</c:v>
                </c:pt>
                <c:pt idx="41937">
                  <c:v>8192</c:v>
                </c:pt>
                <c:pt idx="41938">
                  <c:v>8192</c:v>
                </c:pt>
                <c:pt idx="41939">
                  <c:v>8192</c:v>
                </c:pt>
                <c:pt idx="41940">
                  <c:v>8192</c:v>
                </c:pt>
                <c:pt idx="41941">
                  <c:v>4096</c:v>
                </c:pt>
                <c:pt idx="41942">
                  <c:v>8192</c:v>
                </c:pt>
                <c:pt idx="41943">
                  <c:v>4096</c:v>
                </c:pt>
                <c:pt idx="41944">
                  <c:v>8192</c:v>
                </c:pt>
                <c:pt idx="41945">
                  <c:v>8192</c:v>
                </c:pt>
                <c:pt idx="41946">
                  <c:v>8192</c:v>
                </c:pt>
                <c:pt idx="41947">
                  <c:v>8192</c:v>
                </c:pt>
                <c:pt idx="41948">
                  <c:v>4096</c:v>
                </c:pt>
                <c:pt idx="41949">
                  <c:v>4096</c:v>
                </c:pt>
                <c:pt idx="41950">
                  <c:v>4096</c:v>
                </c:pt>
                <c:pt idx="41951">
                  <c:v>4096</c:v>
                </c:pt>
                <c:pt idx="41952">
                  <c:v>8192</c:v>
                </c:pt>
                <c:pt idx="41953">
                  <c:v>8192</c:v>
                </c:pt>
                <c:pt idx="41954">
                  <c:v>8192</c:v>
                </c:pt>
                <c:pt idx="41955">
                  <c:v>8192</c:v>
                </c:pt>
                <c:pt idx="41956">
                  <c:v>8192</c:v>
                </c:pt>
                <c:pt idx="41957">
                  <c:v>8192</c:v>
                </c:pt>
                <c:pt idx="41958">
                  <c:v>8192</c:v>
                </c:pt>
                <c:pt idx="41959">
                  <c:v>8192</c:v>
                </c:pt>
                <c:pt idx="41960">
                  <c:v>8192</c:v>
                </c:pt>
                <c:pt idx="41961">
                  <c:v>8192</c:v>
                </c:pt>
                <c:pt idx="41962">
                  <c:v>8192</c:v>
                </c:pt>
                <c:pt idx="41963">
                  <c:v>8192</c:v>
                </c:pt>
                <c:pt idx="41964">
                  <c:v>8192</c:v>
                </c:pt>
                <c:pt idx="41965">
                  <c:v>4096</c:v>
                </c:pt>
                <c:pt idx="41966">
                  <c:v>4096</c:v>
                </c:pt>
                <c:pt idx="41967">
                  <c:v>8192</c:v>
                </c:pt>
                <c:pt idx="41968">
                  <c:v>8192</c:v>
                </c:pt>
                <c:pt idx="41969">
                  <c:v>4096</c:v>
                </c:pt>
                <c:pt idx="41970">
                  <c:v>8192</c:v>
                </c:pt>
                <c:pt idx="41971">
                  <c:v>8192</c:v>
                </c:pt>
                <c:pt idx="41972">
                  <c:v>4096</c:v>
                </c:pt>
                <c:pt idx="41973">
                  <c:v>8192</c:v>
                </c:pt>
                <c:pt idx="41974">
                  <c:v>8192</c:v>
                </c:pt>
                <c:pt idx="41975">
                  <c:v>8192</c:v>
                </c:pt>
                <c:pt idx="41976">
                  <c:v>8192</c:v>
                </c:pt>
                <c:pt idx="41977">
                  <c:v>8192</c:v>
                </c:pt>
                <c:pt idx="41978">
                  <c:v>8192</c:v>
                </c:pt>
                <c:pt idx="41979">
                  <c:v>8192</c:v>
                </c:pt>
                <c:pt idx="41980">
                  <c:v>8192</c:v>
                </c:pt>
                <c:pt idx="41981">
                  <c:v>8192</c:v>
                </c:pt>
                <c:pt idx="41982">
                  <c:v>8192</c:v>
                </c:pt>
                <c:pt idx="41983">
                  <c:v>4096</c:v>
                </c:pt>
                <c:pt idx="41984">
                  <c:v>8192</c:v>
                </c:pt>
                <c:pt idx="41985">
                  <c:v>8192</c:v>
                </c:pt>
                <c:pt idx="41986">
                  <c:v>8192</c:v>
                </c:pt>
                <c:pt idx="41987">
                  <c:v>8192</c:v>
                </c:pt>
                <c:pt idx="41988">
                  <c:v>8192</c:v>
                </c:pt>
                <c:pt idx="41989">
                  <c:v>8192</c:v>
                </c:pt>
                <c:pt idx="41990">
                  <c:v>8192</c:v>
                </c:pt>
                <c:pt idx="41991">
                  <c:v>8192</c:v>
                </c:pt>
                <c:pt idx="41992">
                  <c:v>8192</c:v>
                </c:pt>
                <c:pt idx="41993">
                  <c:v>4096</c:v>
                </c:pt>
                <c:pt idx="41994">
                  <c:v>4096</c:v>
                </c:pt>
                <c:pt idx="41995">
                  <c:v>4096</c:v>
                </c:pt>
                <c:pt idx="41996">
                  <c:v>4096</c:v>
                </c:pt>
                <c:pt idx="41997">
                  <c:v>4096</c:v>
                </c:pt>
                <c:pt idx="41998">
                  <c:v>8192</c:v>
                </c:pt>
                <c:pt idx="41999">
                  <c:v>8192</c:v>
                </c:pt>
                <c:pt idx="42000">
                  <c:v>4096</c:v>
                </c:pt>
                <c:pt idx="42001">
                  <c:v>4096</c:v>
                </c:pt>
                <c:pt idx="42002">
                  <c:v>4096</c:v>
                </c:pt>
                <c:pt idx="42003">
                  <c:v>4096</c:v>
                </c:pt>
                <c:pt idx="42004">
                  <c:v>8192</c:v>
                </c:pt>
                <c:pt idx="42005">
                  <c:v>8192</c:v>
                </c:pt>
                <c:pt idx="42006">
                  <c:v>8192</c:v>
                </c:pt>
                <c:pt idx="42007">
                  <c:v>8192</c:v>
                </c:pt>
                <c:pt idx="42008">
                  <c:v>4096</c:v>
                </c:pt>
                <c:pt idx="42009">
                  <c:v>4096</c:v>
                </c:pt>
                <c:pt idx="42010">
                  <c:v>4096</c:v>
                </c:pt>
                <c:pt idx="42011">
                  <c:v>4096</c:v>
                </c:pt>
                <c:pt idx="42012">
                  <c:v>8192</c:v>
                </c:pt>
                <c:pt idx="42013">
                  <c:v>8192</c:v>
                </c:pt>
                <c:pt idx="42014">
                  <c:v>8192</c:v>
                </c:pt>
                <c:pt idx="42015">
                  <c:v>8192</c:v>
                </c:pt>
                <c:pt idx="42016">
                  <c:v>8192</c:v>
                </c:pt>
                <c:pt idx="42017">
                  <c:v>8192</c:v>
                </c:pt>
                <c:pt idx="42018">
                  <c:v>8192</c:v>
                </c:pt>
                <c:pt idx="42019">
                  <c:v>8192</c:v>
                </c:pt>
                <c:pt idx="42020">
                  <c:v>8192</c:v>
                </c:pt>
                <c:pt idx="42021">
                  <c:v>4096</c:v>
                </c:pt>
                <c:pt idx="42022">
                  <c:v>4096</c:v>
                </c:pt>
                <c:pt idx="42023">
                  <c:v>4096</c:v>
                </c:pt>
                <c:pt idx="42024">
                  <c:v>4096</c:v>
                </c:pt>
                <c:pt idx="42025">
                  <c:v>4096</c:v>
                </c:pt>
                <c:pt idx="42026">
                  <c:v>8192</c:v>
                </c:pt>
                <c:pt idx="42027">
                  <c:v>8192</c:v>
                </c:pt>
                <c:pt idx="42028">
                  <c:v>8192</c:v>
                </c:pt>
                <c:pt idx="42029">
                  <c:v>8192</c:v>
                </c:pt>
                <c:pt idx="42030">
                  <c:v>8192</c:v>
                </c:pt>
                <c:pt idx="42031">
                  <c:v>8192</c:v>
                </c:pt>
                <c:pt idx="42032">
                  <c:v>8192</c:v>
                </c:pt>
                <c:pt idx="42033">
                  <c:v>8192</c:v>
                </c:pt>
                <c:pt idx="42034">
                  <c:v>4096</c:v>
                </c:pt>
                <c:pt idx="42035">
                  <c:v>8192</c:v>
                </c:pt>
                <c:pt idx="42036">
                  <c:v>24576</c:v>
                </c:pt>
                <c:pt idx="42037">
                  <c:v>24576</c:v>
                </c:pt>
                <c:pt idx="42038">
                  <c:v>16384</c:v>
                </c:pt>
                <c:pt idx="42039">
                  <c:v>16384</c:v>
                </c:pt>
                <c:pt idx="42040">
                  <c:v>24576</c:v>
                </c:pt>
                <c:pt idx="42041">
                  <c:v>16384</c:v>
                </c:pt>
                <c:pt idx="42042">
                  <c:v>24576</c:v>
                </c:pt>
                <c:pt idx="42043">
                  <c:v>16384</c:v>
                </c:pt>
                <c:pt idx="42044">
                  <c:v>8192</c:v>
                </c:pt>
                <c:pt idx="42045">
                  <c:v>8192</c:v>
                </c:pt>
                <c:pt idx="42046">
                  <c:v>8192</c:v>
                </c:pt>
                <c:pt idx="42047">
                  <c:v>8192</c:v>
                </c:pt>
                <c:pt idx="42048">
                  <c:v>4096</c:v>
                </c:pt>
                <c:pt idx="42049">
                  <c:v>4096</c:v>
                </c:pt>
                <c:pt idx="42050">
                  <c:v>8192</c:v>
                </c:pt>
                <c:pt idx="42051">
                  <c:v>8192</c:v>
                </c:pt>
                <c:pt idx="42052">
                  <c:v>8192</c:v>
                </c:pt>
                <c:pt idx="42053">
                  <c:v>8192</c:v>
                </c:pt>
                <c:pt idx="42054">
                  <c:v>8192</c:v>
                </c:pt>
                <c:pt idx="42055">
                  <c:v>8192</c:v>
                </c:pt>
                <c:pt idx="42056">
                  <c:v>8192</c:v>
                </c:pt>
                <c:pt idx="42057">
                  <c:v>8192</c:v>
                </c:pt>
                <c:pt idx="42058">
                  <c:v>8192</c:v>
                </c:pt>
                <c:pt idx="42059">
                  <c:v>8192</c:v>
                </c:pt>
                <c:pt idx="42060">
                  <c:v>8192</c:v>
                </c:pt>
                <c:pt idx="42061">
                  <c:v>8192</c:v>
                </c:pt>
                <c:pt idx="42062">
                  <c:v>8192</c:v>
                </c:pt>
                <c:pt idx="42063">
                  <c:v>8192</c:v>
                </c:pt>
                <c:pt idx="42064">
                  <c:v>8192</c:v>
                </c:pt>
                <c:pt idx="42065">
                  <c:v>8192</c:v>
                </c:pt>
                <c:pt idx="42066">
                  <c:v>8192</c:v>
                </c:pt>
                <c:pt idx="42067">
                  <c:v>8192</c:v>
                </c:pt>
                <c:pt idx="42068">
                  <c:v>8192</c:v>
                </c:pt>
                <c:pt idx="42069">
                  <c:v>8192</c:v>
                </c:pt>
                <c:pt idx="42070">
                  <c:v>8192</c:v>
                </c:pt>
                <c:pt idx="42071">
                  <c:v>8192</c:v>
                </c:pt>
                <c:pt idx="42072">
                  <c:v>8192</c:v>
                </c:pt>
                <c:pt idx="42073">
                  <c:v>8192</c:v>
                </c:pt>
                <c:pt idx="42074">
                  <c:v>8192</c:v>
                </c:pt>
                <c:pt idx="42075">
                  <c:v>8192</c:v>
                </c:pt>
                <c:pt idx="42076">
                  <c:v>16384</c:v>
                </c:pt>
                <c:pt idx="42077">
                  <c:v>8192</c:v>
                </c:pt>
                <c:pt idx="42078">
                  <c:v>8192</c:v>
                </c:pt>
                <c:pt idx="42079">
                  <c:v>8192</c:v>
                </c:pt>
                <c:pt idx="42080">
                  <c:v>8192</c:v>
                </c:pt>
                <c:pt idx="42081">
                  <c:v>8192</c:v>
                </c:pt>
                <c:pt idx="42082">
                  <c:v>8192</c:v>
                </c:pt>
                <c:pt idx="42083">
                  <c:v>8192</c:v>
                </c:pt>
                <c:pt idx="42084">
                  <c:v>8192</c:v>
                </c:pt>
                <c:pt idx="42085">
                  <c:v>8192</c:v>
                </c:pt>
                <c:pt idx="42086">
                  <c:v>8192</c:v>
                </c:pt>
                <c:pt idx="42087">
                  <c:v>8192</c:v>
                </c:pt>
                <c:pt idx="42088">
                  <c:v>24576</c:v>
                </c:pt>
                <c:pt idx="42089">
                  <c:v>8192</c:v>
                </c:pt>
                <c:pt idx="42090">
                  <c:v>8192</c:v>
                </c:pt>
                <c:pt idx="42091">
                  <c:v>8192</c:v>
                </c:pt>
                <c:pt idx="42092">
                  <c:v>8192</c:v>
                </c:pt>
                <c:pt idx="42093">
                  <c:v>8192</c:v>
                </c:pt>
                <c:pt idx="42094">
                  <c:v>8192</c:v>
                </c:pt>
                <c:pt idx="42095">
                  <c:v>8192</c:v>
                </c:pt>
                <c:pt idx="42096">
                  <c:v>8192</c:v>
                </c:pt>
                <c:pt idx="42097">
                  <c:v>8192</c:v>
                </c:pt>
                <c:pt idx="42098">
                  <c:v>8192</c:v>
                </c:pt>
                <c:pt idx="42099">
                  <c:v>8192</c:v>
                </c:pt>
                <c:pt idx="42100">
                  <c:v>8192</c:v>
                </c:pt>
                <c:pt idx="42101">
                  <c:v>8192</c:v>
                </c:pt>
                <c:pt idx="42102">
                  <c:v>8192</c:v>
                </c:pt>
                <c:pt idx="42103">
                  <c:v>8192</c:v>
                </c:pt>
                <c:pt idx="42104">
                  <c:v>8192</c:v>
                </c:pt>
                <c:pt idx="42105">
                  <c:v>8192</c:v>
                </c:pt>
                <c:pt idx="42106">
                  <c:v>8192</c:v>
                </c:pt>
                <c:pt idx="42107">
                  <c:v>8192</c:v>
                </c:pt>
                <c:pt idx="42108">
                  <c:v>8192</c:v>
                </c:pt>
                <c:pt idx="42109">
                  <c:v>8192</c:v>
                </c:pt>
                <c:pt idx="42110">
                  <c:v>8192</c:v>
                </c:pt>
                <c:pt idx="42111">
                  <c:v>8192</c:v>
                </c:pt>
                <c:pt idx="42112">
                  <c:v>8192</c:v>
                </c:pt>
                <c:pt idx="42113">
                  <c:v>8192</c:v>
                </c:pt>
                <c:pt idx="42114">
                  <c:v>8192</c:v>
                </c:pt>
                <c:pt idx="42115">
                  <c:v>8192</c:v>
                </c:pt>
                <c:pt idx="42116">
                  <c:v>8192</c:v>
                </c:pt>
                <c:pt idx="42117">
                  <c:v>8192</c:v>
                </c:pt>
                <c:pt idx="42118">
                  <c:v>8192</c:v>
                </c:pt>
                <c:pt idx="42119">
                  <c:v>8192</c:v>
                </c:pt>
                <c:pt idx="42120">
                  <c:v>8192</c:v>
                </c:pt>
                <c:pt idx="42121">
                  <c:v>8192</c:v>
                </c:pt>
                <c:pt idx="42122">
                  <c:v>8192</c:v>
                </c:pt>
                <c:pt idx="42123">
                  <c:v>8192</c:v>
                </c:pt>
                <c:pt idx="42124">
                  <c:v>4096</c:v>
                </c:pt>
                <c:pt idx="42125">
                  <c:v>4096</c:v>
                </c:pt>
                <c:pt idx="42126">
                  <c:v>8192</c:v>
                </c:pt>
                <c:pt idx="42127">
                  <c:v>8192</c:v>
                </c:pt>
                <c:pt idx="42128">
                  <c:v>4096</c:v>
                </c:pt>
                <c:pt idx="42129">
                  <c:v>4096</c:v>
                </c:pt>
                <c:pt idx="42130">
                  <c:v>8192</c:v>
                </c:pt>
                <c:pt idx="42131">
                  <c:v>8192</c:v>
                </c:pt>
                <c:pt idx="42132">
                  <c:v>8192</c:v>
                </c:pt>
                <c:pt idx="42133">
                  <c:v>8192</c:v>
                </c:pt>
                <c:pt idx="42134">
                  <c:v>8192</c:v>
                </c:pt>
                <c:pt idx="42135">
                  <c:v>8192</c:v>
                </c:pt>
                <c:pt idx="42136">
                  <c:v>8192</c:v>
                </c:pt>
                <c:pt idx="42137">
                  <c:v>8192</c:v>
                </c:pt>
                <c:pt idx="42138">
                  <c:v>8192</c:v>
                </c:pt>
                <c:pt idx="42139">
                  <c:v>8192</c:v>
                </c:pt>
                <c:pt idx="42140">
                  <c:v>8192</c:v>
                </c:pt>
                <c:pt idx="42141">
                  <c:v>8192</c:v>
                </c:pt>
                <c:pt idx="42142">
                  <c:v>8192</c:v>
                </c:pt>
                <c:pt idx="42143">
                  <c:v>4096</c:v>
                </c:pt>
                <c:pt idx="42144">
                  <c:v>8192</c:v>
                </c:pt>
                <c:pt idx="42145">
                  <c:v>8192</c:v>
                </c:pt>
                <c:pt idx="42146">
                  <c:v>8192</c:v>
                </c:pt>
                <c:pt idx="42147">
                  <c:v>8192</c:v>
                </c:pt>
                <c:pt idx="42148">
                  <c:v>8192</c:v>
                </c:pt>
                <c:pt idx="42149">
                  <c:v>8192</c:v>
                </c:pt>
                <c:pt idx="42150">
                  <c:v>8192</c:v>
                </c:pt>
                <c:pt idx="42151">
                  <c:v>8192</c:v>
                </c:pt>
                <c:pt idx="42152">
                  <c:v>8192</c:v>
                </c:pt>
                <c:pt idx="42153">
                  <c:v>8192</c:v>
                </c:pt>
                <c:pt idx="42154">
                  <c:v>4096</c:v>
                </c:pt>
                <c:pt idx="42155">
                  <c:v>4096</c:v>
                </c:pt>
                <c:pt idx="42156">
                  <c:v>4096</c:v>
                </c:pt>
                <c:pt idx="42157">
                  <c:v>4096</c:v>
                </c:pt>
                <c:pt idx="42158">
                  <c:v>8192</c:v>
                </c:pt>
                <c:pt idx="42159">
                  <c:v>8192</c:v>
                </c:pt>
                <c:pt idx="42160">
                  <c:v>8192</c:v>
                </c:pt>
                <c:pt idx="42161">
                  <c:v>8192</c:v>
                </c:pt>
                <c:pt idx="42162">
                  <c:v>8192</c:v>
                </c:pt>
                <c:pt idx="42163">
                  <c:v>8192</c:v>
                </c:pt>
                <c:pt idx="42164">
                  <c:v>8192</c:v>
                </c:pt>
                <c:pt idx="42165">
                  <c:v>8192</c:v>
                </c:pt>
                <c:pt idx="42166">
                  <c:v>8192</c:v>
                </c:pt>
                <c:pt idx="42167">
                  <c:v>8192</c:v>
                </c:pt>
                <c:pt idx="42168">
                  <c:v>8192</c:v>
                </c:pt>
                <c:pt idx="42169">
                  <c:v>8192</c:v>
                </c:pt>
                <c:pt idx="42170">
                  <c:v>8192</c:v>
                </c:pt>
                <c:pt idx="42171">
                  <c:v>8192</c:v>
                </c:pt>
                <c:pt idx="42172">
                  <c:v>8192</c:v>
                </c:pt>
                <c:pt idx="42173">
                  <c:v>4096</c:v>
                </c:pt>
                <c:pt idx="42174">
                  <c:v>8192</c:v>
                </c:pt>
                <c:pt idx="42175">
                  <c:v>8192</c:v>
                </c:pt>
                <c:pt idx="42176">
                  <c:v>8192</c:v>
                </c:pt>
                <c:pt idx="42177">
                  <c:v>8192</c:v>
                </c:pt>
                <c:pt idx="42178">
                  <c:v>8192</c:v>
                </c:pt>
                <c:pt idx="42179">
                  <c:v>8192</c:v>
                </c:pt>
                <c:pt idx="42180">
                  <c:v>8192</c:v>
                </c:pt>
                <c:pt idx="42181">
                  <c:v>8192</c:v>
                </c:pt>
                <c:pt idx="42182">
                  <c:v>8192</c:v>
                </c:pt>
                <c:pt idx="42183">
                  <c:v>8192</c:v>
                </c:pt>
                <c:pt idx="42184">
                  <c:v>8192</c:v>
                </c:pt>
                <c:pt idx="42185">
                  <c:v>8192</c:v>
                </c:pt>
                <c:pt idx="42186">
                  <c:v>4096</c:v>
                </c:pt>
                <c:pt idx="42187">
                  <c:v>12288</c:v>
                </c:pt>
                <c:pt idx="42188">
                  <c:v>4096</c:v>
                </c:pt>
                <c:pt idx="42189">
                  <c:v>12288</c:v>
                </c:pt>
                <c:pt idx="42190">
                  <c:v>4096</c:v>
                </c:pt>
                <c:pt idx="42191">
                  <c:v>12288</c:v>
                </c:pt>
                <c:pt idx="42192">
                  <c:v>4096</c:v>
                </c:pt>
                <c:pt idx="42193">
                  <c:v>12288</c:v>
                </c:pt>
                <c:pt idx="42194">
                  <c:v>8192</c:v>
                </c:pt>
                <c:pt idx="42195">
                  <c:v>4096</c:v>
                </c:pt>
                <c:pt idx="42196">
                  <c:v>4096</c:v>
                </c:pt>
                <c:pt idx="42197">
                  <c:v>4096</c:v>
                </c:pt>
                <c:pt idx="42198">
                  <c:v>4096</c:v>
                </c:pt>
                <c:pt idx="42199">
                  <c:v>8192</c:v>
                </c:pt>
                <c:pt idx="42200">
                  <c:v>8192</c:v>
                </c:pt>
                <c:pt idx="42201">
                  <c:v>12288</c:v>
                </c:pt>
                <c:pt idx="42202">
                  <c:v>4096</c:v>
                </c:pt>
                <c:pt idx="42203">
                  <c:v>8192</c:v>
                </c:pt>
                <c:pt idx="42204">
                  <c:v>8192</c:v>
                </c:pt>
                <c:pt idx="42205">
                  <c:v>8192</c:v>
                </c:pt>
                <c:pt idx="42206">
                  <c:v>12288</c:v>
                </c:pt>
                <c:pt idx="42207">
                  <c:v>12288</c:v>
                </c:pt>
                <c:pt idx="42208">
                  <c:v>12288</c:v>
                </c:pt>
                <c:pt idx="42209">
                  <c:v>12288</c:v>
                </c:pt>
                <c:pt idx="42210">
                  <c:v>4096</c:v>
                </c:pt>
                <c:pt idx="42211">
                  <c:v>8192</c:v>
                </c:pt>
                <c:pt idx="42212">
                  <c:v>8192</c:v>
                </c:pt>
                <c:pt idx="42213">
                  <c:v>8192</c:v>
                </c:pt>
                <c:pt idx="42214">
                  <c:v>8192</c:v>
                </c:pt>
                <c:pt idx="42215">
                  <c:v>12288</c:v>
                </c:pt>
                <c:pt idx="42216">
                  <c:v>8192</c:v>
                </c:pt>
                <c:pt idx="42217">
                  <c:v>8192</c:v>
                </c:pt>
                <c:pt idx="42218">
                  <c:v>8192</c:v>
                </c:pt>
                <c:pt idx="42219">
                  <c:v>8192</c:v>
                </c:pt>
                <c:pt idx="42220">
                  <c:v>8192</c:v>
                </c:pt>
                <c:pt idx="42221">
                  <c:v>4096</c:v>
                </c:pt>
                <c:pt idx="42222">
                  <c:v>4096</c:v>
                </c:pt>
                <c:pt idx="42223">
                  <c:v>4096</c:v>
                </c:pt>
                <c:pt idx="42224">
                  <c:v>4096</c:v>
                </c:pt>
                <c:pt idx="42225">
                  <c:v>8192</c:v>
                </c:pt>
                <c:pt idx="42226">
                  <c:v>8192</c:v>
                </c:pt>
                <c:pt idx="42227">
                  <c:v>8192</c:v>
                </c:pt>
                <c:pt idx="42228">
                  <c:v>4096</c:v>
                </c:pt>
                <c:pt idx="42229">
                  <c:v>8192</c:v>
                </c:pt>
                <c:pt idx="42230">
                  <c:v>4096</c:v>
                </c:pt>
                <c:pt idx="42231">
                  <c:v>4096</c:v>
                </c:pt>
                <c:pt idx="42232">
                  <c:v>4096</c:v>
                </c:pt>
                <c:pt idx="42233">
                  <c:v>8192</c:v>
                </c:pt>
                <c:pt idx="42234">
                  <c:v>4096</c:v>
                </c:pt>
                <c:pt idx="42235">
                  <c:v>8192</c:v>
                </c:pt>
                <c:pt idx="42236">
                  <c:v>4096</c:v>
                </c:pt>
                <c:pt idx="42237">
                  <c:v>8192</c:v>
                </c:pt>
                <c:pt idx="42238">
                  <c:v>4096</c:v>
                </c:pt>
                <c:pt idx="42239">
                  <c:v>8192</c:v>
                </c:pt>
                <c:pt idx="42240">
                  <c:v>8192</c:v>
                </c:pt>
                <c:pt idx="42241">
                  <c:v>4096</c:v>
                </c:pt>
                <c:pt idx="42242">
                  <c:v>4096</c:v>
                </c:pt>
                <c:pt idx="42243">
                  <c:v>4096</c:v>
                </c:pt>
                <c:pt idx="42244">
                  <c:v>4096</c:v>
                </c:pt>
                <c:pt idx="42245">
                  <c:v>4096</c:v>
                </c:pt>
                <c:pt idx="42246">
                  <c:v>4096</c:v>
                </c:pt>
                <c:pt idx="42247">
                  <c:v>8192</c:v>
                </c:pt>
                <c:pt idx="42248">
                  <c:v>8192</c:v>
                </c:pt>
                <c:pt idx="42249">
                  <c:v>4096</c:v>
                </c:pt>
                <c:pt idx="42250">
                  <c:v>8192</c:v>
                </c:pt>
                <c:pt idx="42251">
                  <c:v>8192</c:v>
                </c:pt>
                <c:pt idx="42252">
                  <c:v>4096</c:v>
                </c:pt>
                <c:pt idx="42253">
                  <c:v>8192</c:v>
                </c:pt>
                <c:pt idx="42254">
                  <c:v>8192</c:v>
                </c:pt>
                <c:pt idx="42255">
                  <c:v>24576</c:v>
                </c:pt>
                <c:pt idx="42256">
                  <c:v>24576</c:v>
                </c:pt>
                <c:pt idx="42257">
                  <c:v>28672</c:v>
                </c:pt>
                <c:pt idx="42258">
                  <c:v>28672</c:v>
                </c:pt>
                <c:pt idx="42259">
                  <c:v>28672</c:v>
                </c:pt>
                <c:pt idx="42260">
                  <c:v>28672</c:v>
                </c:pt>
                <c:pt idx="42261">
                  <c:v>28672</c:v>
                </c:pt>
                <c:pt idx="42262">
                  <c:v>8192</c:v>
                </c:pt>
                <c:pt idx="42263">
                  <c:v>28672</c:v>
                </c:pt>
                <c:pt idx="42264">
                  <c:v>4096</c:v>
                </c:pt>
                <c:pt idx="42265">
                  <c:v>4096</c:v>
                </c:pt>
                <c:pt idx="42266">
                  <c:v>4096</c:v>
                </c:pt>
                <c:pt idx="42267">
                  <c:v>20480</c:v>
                </c:pt>
                <c:pt idx="42268">
                  <c:v>20480</c:v>
                </c:pt>
                <c:pt idx="42269">
                  <c:v>4096</c:v>
                </c:pt>
                <c:pt idx="42270">
                  <c:v>8192</c:v>
                </c:pt>
                <c:pt idx="42271">
                  <c:v>8192</c:v>
                </c:pt>
                <c:pt idx="42272">
                  <c:v>8192</c:v>
                </c:pt>
                <c:pt idx="42273">
                  <c:v>24576</c:v>
                </c:pt>
                <c:pt idx="42274">
                  <c:v>28672</c:v>
                </c:pt>
                <c:pt idx="42275">
                  <c:v>28672</c:v>
                </c:pt>
                <c:pt idx="42276">
                  <c:v>28672</c:v>
                </c:pt>
                <c:pt idx="42277">
                  <c:v>4096</c:v>
                </c:pt>
                <c:pt idx="42278">
                  <c:v>20480</c:v>
                </c:pt>
                <c:pt idx="42279">
                  <c:v>4096</c:v>
                </c:pt>
                <c:pt idx="42280">
                  <c:v>8192</c:v>
                </c:pt>
                <c:pt idx="42281">
                  <c:v>8192</c:v>
                </c:pt>
                <c:pt idx="42282">
                  <c:v>8192</c:v>
                </c:pt>
                <c:pt idx="42283">
                  <c:v>24576</c:v>
                </c:pt>
                <c:pt idx="42284">
                  <c:v>28672</c:v>
                </c:pt>
                <c:pt idx="42285">
                  <c:v>28672</c:v>
                </c:pt>
                <c:pt idx="42286">
                  <c:v>28672</c:v>
                </c:pt>
                <c:pt idx="42287">
                  <c:v>4096</c:v>
                </c:pt>
                <c:pt idx="42288">
                  <c:v>20480</c:v>
                </c:pt>
                <c:pt idx="42289">
                  <c:v>4096</c:v>
                </c:pt>
                <c:pt idx="42290">
                  <c:v>8192</c:v>
                </c:pt>
                <c:pt idx="42291">
                  <c:v>8192</c:v>
                </c:pt>
                <c:pt idx="42292">
                  <c:v>8192</c:v>
                </c:pt>
                <c:pt idx="42293">
                  <c:v>8192</c:v>
                </c:pt>
                <c:pt idx="42294">
                  <c:v>8192</c:v>
                </c:pt>
                <c:pt idx="42295">
                  <c:v>8192</c:v>
                </c:pt>
                <c:pt idx="42296">
                  <c:v>8192</c:v>
                </c:pt>
                <c:pt idx="42297">
                  <c:v>8192</c:v>
                </c:pt>
                <c:pt idx="42298">
                  <c:v>8192</c:v>
                </c:pt>
                <c:pt idx="42299">
                  <c:v>4096</c:v>
                </c:pt>
                <c:pt idx="42300">
                  <c:v>4096</c:v>
                </c:pt>
                <c:pt idx="42301">
                  <c:v>4096</c:v>
                </c:pt>
                <c:pt idx="42302">
                  <c:v>4096</c:v>
                </c:pt>
                <c:pt idx="42303">
                  <c:v>4096</c:v>
                </c:pt>
                <c:pt idx="42304">
                  <c:v>8192</c:v>
                </c:pt>
                <c:pt idx="42305">
                  <c:v>8192</c:v>
                </c:pt>
                <c:pt idx="42306">
                  <c:v>8192</c:v>
                </c:pt>
                <c:pt idx="42307">
                  <c:v>8192</c:v>
                </c:pt>
                <c:pt idx="42308">
                  <c:v>4096</c:v>
                </c:pt>
                <c:pt idx="42309">
                  <c:v>8192</c:v>
                </c:pt>
                <c:pt idx="42310">
                  <c:v>8192</c:v>
                </c:pt>
                <c:pt idx="42311">
                  <c:v>8192</c:v>
                </c:pt>
                <c:pt idx="42312">
                  <c:v>8192</c:v>
                </c:pt>
                <c:pt idx="42313">
                  <c:v>8192</c:v>
                </c:pt>
                <c:pt idx="42314">
                  <c:v>8192</c:v>
                </c:pt>
                <c:pt idx="42315">
                  <c:v>8192</c:v>
                </c:pt>
                <c:pt idx="42316">
                  <c:v>8192</c:v>
                </c:pt>
                <c:pt idx="42317">
                  <c:v>4096</c:v>
                </c:pt>
                <c:pt idx="42318">
                  <c:v>8192</c:v>
                </c:pt>
                <c:pt idx="42319">
                  <c:v>8192</c:v>
                </c:pt>
                <c:pt idx="42320">
                  <c:v>8192</c:v>
                </c:pt>
                <c:pt idx="42321">
                  <c:v>8192</c:v>
                </c:pt>
                <c:pt idx="42322">
                  <c:v>4096</c:v>
                </c:pt>
                <c:pt idx="42323">
                  <c:v>4096</c:v>
                </c:pt>
                <c:pt idx="42324">
                  <c:v>4096</c:v>
                </c:pt>
                <c:pt idx="42325">
                  <c:v>4096</c:v>
                </c:pt>
                <c:pt idx="42326">
                  <c:v>8192</c:v>
                </c:pt>
                <c:pt idx="42327">
                  <c:v>4096</c:v>
                </c:pt>
                <c:pt idx="42328">
                  <c:v>8192</c:v>
                </c:pt>
                <c:pt idx="42329">
                  <c:v>24576</c:v>
                </c:pt>
                <c:pt idx="42330">
                  <c:v>8192</c:v>
                </c:pt>
                <c:pt idx="42331">
                  <c:v>8192</c:v>
                </c:pt>
                <c:pt idx="42332">
                  <c:v>8192</c:v>
                </c:pt>
                <c:pt idx="42333">
                  <c:v>8192</c:v>
                </c:pt>
                <c:pt idx="42334">
                  <c:v>8192</c:v>
                </c:pt>
                <c:pt idx="42335">
                  <c:v>4096</c:v>
                </c:pt>
                <c:pt idx="42336">
                  <c:v>8192</c:v>
                </c:pt>
                <c:pt idx="42337">
                  <c:v>8192</c:v>
                </c:pt>
                <c:pt idx="42338">
                  <c:v>8192</c:v>
                </c:pt>
                <c:pt idx="42339">
                  <c:v>8192</c:v>
                </c:pt>
                <c:pt idx="42340">
                  <c:v>8192</c:v>
                </c:pt>
                <c:pt idx="42341">
                  <c:v>8192</c:v>
                </c:pt>
                <c:pt idx="42342">
                  <c:v>8192</c:v>
                </c:pt>
                <c:pt idx="42343">
                  <c:v>8192</c:v>
                </c:pt>
                <c:pt idx="42344">
                  <c:v>8192</c:v>
                </c:pt>
                <c:pt idx="42345">
                  <c:v>8192</c:v>
                </c:pt>
                <c:pt idx="42346">
                  <c:v>8192</c:v>
                </c:pt>
                <c:pt idx="42347">
                  <c:v>8192</c:v>
                </c:pt>
                <c:pt idx="42348">
                  <c:v>28672</c:v>
                </c:pt>
                <c:pt idx="42349">
                  <c:v>8192</c:v>
                </c:pt>
                <c:pt idx="42350">
                  <c:v>28672</c:v>
                </c:pt>
                <c:pt idx="42351">
                  <c:v>8192</c:v>
                </c:pt>
                <c:pt idx="42352">
                  <c:v>8192</c:v>
                </c:pt>
                <c:pt idx="42353">
                  <c:v>8192</c:v>
                </c:pt>
                <c:pt idx="42354">
                  <c:v>8192</c:v>
                </c:pt>
                <c:pt idx="42355">
                  <c:v>12288</c:v>
                </c:pt>
                <c:pt idx="42356">
                  <c:v>12288</c:v>
                </c:pt>
                <c:pt idx="42357">
                  <c:v>8192</c:v>
                </c:pt>
                <c:pt idx="42358">
                  <c:v>12288</c:v>
                </c:pt>
                <c:pt idx="42359">
                  <c:v>12288</c:v>
                </c:pt>
                <c:pt idx="42360">
                  <c:v>8192</c:v>
                </c:pt>
                <c:pt idx="42361">
                  <c:v>20480</c:v>
                </c:pt>
                <c:pt idx="42362">
                  <c:v>28672</c:v>
                </c:pt>
                <c:pt idx="42363">
                  <c:v>4096</c:v>
                </c:pt>
                <c:pt idx="42364">
                  <c:v>4096</c:v>
                </c:pt>
                <c:pt idx="42365">
                  <c:v>4096</c:v>
                </c:pt>
                <c:pt idx="42366">
                  <c:v>4096</c:v>
                </c:pt>
                <c:pt idx="42367">
                  <c:v>8192</c:v>
                </c:pt>
                <c:pt idx="42368">
                  <c:v>8192</c:v>
                </c:pt>
                <c:pt idx="42369">
                  <c:v>8192</c:v>
                </c:pt>
                <c:pt idx="42370">
                  <c:v>8192</c:v>
                </c:pt>
                <c:pt idx="42371">
                  <c:v>4096</c:v>
                </c:pt>
                <c:pt idx="42372">
                  <c:v>8192</c:v>
                </c:pt>
                <c:pt idx="42373">
                  <c:v>8192</c:v>
                </c:pt>
                <c:pt idx="42374">
                  <c:v>8192</c:v>
                </c:pt>
                <c:pt idx="42375">
                  <c:v>8192</c:v>
                </c:pt>
                <c:pt idx="42376">
                  <c:v>8192</c:v>
                </c:pt>
                <c:pt idx="42377">
                  <c:v>8192</c:v>
                </c:pt>
                <c:pt idx="42378">
                  <c:v>12288</c:v>
                </c:pt>
                <c:pt idx="42379">
                  <c:v>8192</c:v>
                </c:pt>
                <c:pt idx="42380">
                  <c:v>8192</c:v>
                </c:pt>
                <c:pt idx="42381">
                  <c:v>8192</c:v>
                </c:pt>
                <c:pt idx="42382">
                  <c:v>8192</c:v>
                </c:pt>
                <c:pt idx="42383">
                  <c:v>8192</c:v>
                </c:pt>
                <c:pt idx="42384">
                  <c:v>8192</c:v>
                </c:pt>
                <c:pt idx="42385">
                  <c:v>8192</c:v>
                </c:pt>
                <c:pt idx="42386">
                  <c:v>8192</c:v>
                </c:pt>
                <c:pt idx="42387">
                  <c:v>8192</c:v>
                </c:pt>
                <c:pt idx="42388">
                  <c:v>8192</c:v>
                </c:pt>
                <c:pt idx="42389">
                  <c:v>8192</c:v>
                </c:pt>
                <c:pt idx="42390">
                  <c:v>8192</c:v>
                </c:pt>
                <c:pt idx="42391">
                  <c:v>8192</c:v>
                </c:pt>
                <c:pt idx="42392">
                  <c:v>8192</c:v>
                </c:pt>
                <c:pt idx="42393">
                  <c:v>8192</c:v>
                </c:pt>
                <c:pt idx="42394">
                  <c:v>8192</c:v>
                </c:pt>
                <c:pt idx="42395">
                  <c:v>8192</c:v>
                </c:pt>
                <c:pt idx="42396">
                  <c:v>4096</c:v>
                </c:pt>
                <c:pt idx="42397">
                  <c:v>4096</c:v>
                </c:pt>
                <c:pt idx="42398">
                  <c:v>4096</c:v>
                </c:pt>
                <c:pt idx="42399">
                  <c:v>4096</c:v>
                </c:pt>
                <c:pt idx="42400">
                  <c:v>8192</c:v>
                </c:pt>
                <c:pt idx="42401">
                  <c:v>8192</c:v>
                </c:pt>
                <c:pt idx="42402">
                  <c:v>8192</c:v>
                </c:pt>
                <c:pt idx="42403">
                  <c:v>8192</c:v>
                </c:pt>
                <c:pt idx="42404">
                  <c:v>4096</c:v>
                </c:pt>
                <c:pt idx="42405">
                  <c:v>4096</c:v>
                </c:pt>
                <c:pt idx="42406">
                  <c:v>4096</c:v>
                </c:pt>
                <c:pt idx="42407">
                  <c:v>8192</c:v>
                </c:pt>
                <c:pt idx="42408">
                  <c:v>4096</c:v>
                </c:pt>
                <c:pt idx="42409">
                  <c:v>8192</c:v>
                </c:pt>
                <c:pt idx="42410">
                  <c:v>8192</c:v>
                </c:pt>
                <c:pt idx="42411">
                  <c:v>8192</c:v>
                </c:pt>
                <c:pt idx="42412">
                  <c:v>4096</c:v>
                </c:pt>
                <c:pt idx="42413">
                  <c:v>4096</c:v>
                </c:pt>
                <c:pt idx="42414">
                  <c:v>4096</c:v>
                </c:pt>
                <c:pt idx="42415">
                  <c:v>4096</c:v>
                </c:pt>
                <c:pt idx="42416">
                  <c:v>4096</c:v>
                </c:pt>
                <c:pt idx="42417">
                  <c:v>8192</c:v>
                </c:pt>
                <c:pt idx="42418">
                  <c:v>8192</c:v>
                </c:pt>
                <c:pt idx="42419">
                  <c:v>8192</c:v>
                </c:pt>
                <c:pt idx="42420">
                  <c:v>8192</c:v>
                </c:pt>
                <c:pt idx="42421">
                  <c:v>8192</c:v>
                </c:pt>
                <c:pt idx="42422">
                  <c:v>4096</c:v>
                </c:pt>
                <c:pt idx="42423">
                  <c:v>8192</c:v>
                </c:pt>
                <c:pt idx="42424">
                  <c:v>4096</c:v>
                </c:pt>
                <c:pt idx="42425">
                  <c:v>8192</c:v>
                </c:pt>
                <c:pt idx="42426">
                  <c:v>4096</c:v>
                </c:pt>
                <c:pt idx="42427">
                  <c:v>4096</c:v>
                </c:pt>
                <c:pt idx="42428">
                  <c:v>12288</c:v>
                </c:pt>
                <c:pt idx="42429">
                  <c:v>4096</c:v>
                </c:pt>
                <c:pt idx="42430">
                  <c:v>12288</c:v>
                </c:pt>
                <c:pt idx="42431">
                  <c:v>4096</c:v>
                </c:pt>
                <c:pt idx="42432">
                  <c:v>12288</c:v>
                </c:pt>
                <c:pt idx="42433">
                  <c:v>12288</c:v>
                </c:pt>
                <c:pt idx="42434">
                  <c:v>8192</c:v>
                </c:pt>
                <c:pt idx="42435">
                  <c:v>8192</c:v>
                </c:pt>
                <c:pt idx="42436">
                  <c:v>8192</c:v>
                </c:pt>
                <c:pt idx="42437">
                  <c:v>8192</c:v>
                </c:pt>
                <c:pt idx="42438">
                  <c:v>8192</c:v>
                </c:pt>
                <c:pt idx="42439">
                  <c:v>4096</c:v>
                </c:pt>
                <c:pt idx="42440">
                  <c:v>8192</c:v>
                </c:pt>
                <c:pt idx="42441">
                  <c:v>8192</c:v>
                </c:pt>
                <c:pt idx="42442">
                  <c:v>8192</c:v>
                </c:pt>
                <c:pt idx="42443">
                  <c:v>12288</c:v>
                </c:pt>
                <c:pt idx="42444">
                  <c:v>8192</c:v>
                </c:pt>
                <c:pt idx="42445">
                  <c:v>8192</c:v>
                </c:pt>
                <c:pt idx="42446">
                  <c:v>8192</c:v>
                </c:pt>
                <c:pt idx="42447">
                  <c:v>8192</c:v>
                </c:pt>
                <c:pt idx="42448">
                  <c:v>8192</c:v>
                </c:pt>
                <c:pt idx="42449">
                  <c:v>8192</c:v>
                </c:pt>
                <c:pt idx="42450">
                  <c:v>8192</c:v>
                </c:pt>
                <c:pt idx="42451">
                  <c:v>8192</c:v>
                </c:pt>
                <c:pt idx="42452">
                  <c:v>8192</c:v>
                </c:pt>
                <c:pt idx="42453">
                  <c:v>4096</c:v>
                </c:pt>
                <c:pt idx="42454">
                  <c:v>8192</c:v>
                </c:pt>
                <c:pt idx="42455">
                  <c:v>4096</c:v>
                </c:pt>
                <c:pt idx="42456">
                  <c:v>8192</c:v>
                </c:pt>
                <c:pt idx="42457">
                  <c:v>8192</c:v>
                </c:pt>
                <c:pt idx="42458">
                  <c:v>8192</c:v>
                </c:pt>
                <c:pt idx="42459">
                  <c:v>4096</c:v>
                </c:pt>
                <c:pt idx="42460">
                  <c:v>4096</c:v>
                </c:pt>
                <c:pt idx="42461">
                  <c:v>8192</c:v>
                </c:pt>
                <c:pt idx="42462">
                  <c:v>8192</c:v>
                </c:pt>
                <c:pt idx="42463">
                  <c:v>8192</c:v>
                </c:pt>
                <c:pt idx="42464">
                  <c:v>8192</c:v>
                </c:pt>
                <c:pt idx="42465">
                  <c:v>8192</c:v>
                </c:pt>
                <c:pt idx="42466">
                  <c:v>8192</c:v>
                </c:pt>
                <c:pt idx="42467">
                  <c:v>8192</c:v>
                </c:pt>
                <c:pt idx="42468">
                  <c:v>8192</c:v>
                </c:pt>
                <c:pt idx="42469">
                  <c:v>8192</c:v>
                </c:pt>
                <c:pt idx="42470">
                  <c:v>8192</c:v>
                </c:pt>
                <c:pt idx="42471">
                  <c:v>8192</c:v>
                </c:pt>
                <c:pt idx="42472">
                  <c:v>8192</c:v>
                </c:pt>
                <c:pt idx="42473">
                  <c:v>8192</c:v>
                </c:pt>
                <c:pt idx="42474">
                  <c:v>8192</c:v>
                </c:pt>
                <c:pt idx="42475">
                  <c:v>8192</c:v>
                </c:pt>
                <c:pt idx="42476">
                  <c:v>8192</c:v>
                </c:pt>
                <c:pt idx="42477">
                  <c:v>8192</c:v>
                </c:pt>
                <c:pt idx="42478">
                  <c:v>8192</c:v>
                </c:pt>
                <c:pt idx="42479">
                  <c:v>8192</c:v>
                </c:pt>
                <c:pt idx="42480">
                  <c:v>8192</c:v>
                </c:pt>
                <c:pt idx="42481">
                  <c:v>4096</c:v>
                </c:pt>
                <c:pt idx="42482">
                  <c:v>8192</c:v>
                </c:pt>
                <c:pt idx="42483">
                  <c:v>8192</c:v>
                </c:pt>
                <c:pt idx="42484">
                  <c:v>8192</c:v>
                </c:pt>
                <c:pt idx="42485">
                  <c:v>8192</c:v>
                </c:pt>
                <c:pt idx="42486">
                  <c:v>8192</c:v>
                </c:pt>
                <c:pt idx="42487">
                  <c:v>8192</c:v>
                </c:pt>
                <c:pt idx="42488">
                  <c:v>8192</c:v>
                </c:pt>
                <c:pt idx="42489">
                  <c:v>4096</c:v>
                </c:pt>
                <c:pt idx="42490">
                  <c:v>4096</c:v>
                </c:pt>
                <c:pt idx="42491">
                  <c:v>4096</c:v>
                </c:pt>
                <c:pt idx="42492">
                  <c:v>4096</c:v>
                </c:pt>
                <c:pt idx="42493">
                  <c:v>4096</c:v>
                </c:pt>
                <c:pt idx="42494">
                  <c:v>4096</c:v>
                </c:pt>
                <c:pt idx="42495">
                  <c:v>4096</c:v>
                </c:pt>
                <c:pt idx="42496">
                  <c:v>4096</c:v>
                </c:pt>
                <c:pt idx="42497">
                  <c:v>8192</c:v>
                </c:pt>
                <c:pt idx="42498">
                  <c:v>8192</c:v>
                </c:pt>
                <c:pt idx="42499">
                  <c:v>8192</c:v>
                </c:pt>
                <c:pt idx="42500">
                  <c:v>4096</c:v>
                </c:pt>
                <c:pt idx="42501">
                  <c:v>4096</c:v>
                </c:pt>
                <c:pt idx="42502">
                  <c:v>4096</c:v>
                </c:pt>
                <c:pt idx="42503">
                  <c:v>4096</c:v>
                </c:pt>
                <c:pt idx="42504">
                  <c:v>4096</c:v>
                </c:pt>
                <c:pt idx="42505">
                  <c:v>4096</c:v>
                </c:pt>
                <c:pt idx="42506">
                  <c:v>4096</c:v>
                </c:pt>
                <c:pt idx="42507">
                  <c:v>4096</c:v>
                </c:pt>
                <c:pt idx="42508">
                  <c:v>4096</c:v>
                </c:pt>
                <c:pt idx="42509">
                  <c:v>4096</c:v>
                </c:pt>
                <c:pt idx="42510">
                  <c:v>4096</c:v>
                </c:pt>
                <c:pt idx="42511">
                  <c:v>4096</c:v>
                </c:pt>
                <c:pt idx="42512">
                  <c:v>4096</c:v>
                </c:pt>
                <c:pt idx="42513">
                  <c:v>4096</c:v>
                </c:pt>
                <c:pt idx="42514">
                  <c:v>8192</c:v>
                </c:pt>
                <c:pt idx="42515">
                  <c:v>8192</c:v>
                </c:pt>
                <c:pt idx="42516">
                  <c:v>8192</c:v>
                </c:pt>
                <c:pt idx="42517">
                  <c:v>8192</c:v>
                </c:pt>
                <c:pt idx="42518">
                  <c:v>4096</c:v>
                </c:pt>
                <c:pt idx="42519">
                  <c:v>4096</c:v>
                </c:pt>
                <c:pt idx="42520">
                  <c:v>4096</c:v>
                </c:pt>
                <c:pt idx="42521">
                  <c:v>4096</c:v>
                </c:pt>
                <c:pt idx="42522">
                  <c:v>4096</c:v>
                </c:pt>
                <c:pt idx="42523">
                  <c:v>12288</c:v>
                </c:pt>
                <c:pt idx="42524">
                  <c:v>12288</c:v>
                </c:pt>
                <c:pt idx="42525">
                  <c:v>12288</c:v>
                </c:pt>
                <c:pt idx="42526">
                  <c:v>12288</c:v>
                </c:pt>
                <c:pt idx="42527">
                  <c:v>12288</c:v>
                </c:pt>
                <c:pt idx="42528">
                  <c:v>12288</c:v>
                </c:pt>
                <c:pt idx="42529">
                  <c:v>8192</c:v>
                </c:pt>
                <c:pt idx="42530">
                  <c:v>12288</c:v>
                </c:pt>
                <c:pt idx="42531">
                  <c:v>12288</c:v>
                </c:pt>
                <c:pt idx="42532">
                  <c:v>8192</c:v>
                </c:pt>
                <c:pt idx="42533">
                  <c:v>8192</c:v>
                </c:pt>
                <c:pt idx="42534">
                  <c:v>8192</c:v>
                </c:pt>
                <c:pt idx="42535">
                  <c:v>8192</c:v>
                </c:pt>
                <c:pt idx="42536">
                  <c:v>8192</c:v>
                </c:pt>
                <c:pt idx="42537">
                  <c:v>8192</c:v>
                </c:pt>
                <c:pt idx="42538">
                  <c:v>8192</c:v>
                </c:pt>
                <c:pt idx="42539">
                  <c:v>8192</c:v>
                </c:pt>
                <c:pt idx="42540">
                  <c:v>8192</c:v>
                </c:pt>
                <c:pt idx="42541">
                  <c:v>8192</c:v>
                </c:pt>
                <c:pt idx="42542">
                  <c:v>8192</c:v>
                </c:pt>
                <c:pt idx="42543">
                  <c:v>4096</c:v>
                </c:pt>
                <c:pt idx="42544">
                  <c:v>4096</c:v>
                </c:pt>
                <c:pt idx="42545">
                  <c:v>4096</c:v>
                </c:pt>
                <c:pt idx="42546">
                  <c:v>4096</c:v>
                </c:pt>
                <c:pt idx="42547">
                  <c:v>4096</c:v>
                </c:pt>
                <c:pt idx="42548">
                  <c:v>4096</c:v>
                </c:pt>
                <c:pt idx="42549">
                  <c:v>8192</c:v>
                </c:pt>
                <c:pt idx="42550">
                  <c:v>12288</c:v>
                </c:pt>
                <c:pt idx="42551">
                  <c:v>8192</c:v>
                </c:pt>
                <c:pt idx="42552">
                  <c:v>8192</c:v>
                </c:pt>
                <c:pt idx="42553">
                  <c:v>8192</c:v>
                </c:pt>
                <c:pt idx="42554">
                  <c:v>12288</c:v>
                </c:pt>
                <c:pt idx="42555">
                  <c:v>8192</c:v>
                </c:pt>
                <c:pt idx="42556">
                  <c:v>4096</c:v>
                </c:pt>
                <c:pt idx="42557">
                  <c:v>8192</c:v>
                </c:pt>
                <c:pt idx="42558">
                  <c:v>8192</c:v>
                </c:pt>
                <c:pt idx="42559">
                  <c:v>8192</c:v>
                </c:pt>
                <c:pt idx="42560">
                  <c:v>8192</c:v>
                </c:pt>
                <c:pt idx="42561">
                  <c:v>4096</c:v>
                </c:pt>
                <c:pt idx="42562">
                  <c:v>8192</c:v>
                </c:pt>
                <c:pt idx="42563">
                  <c:v>8192</c:v>
                </c:pt>
                <c:pt idx="42564">
                  <c:v>8192</c:v>
                </c:pt>
                <c:pt idx="42565">
                  <c:v>8192</c:v>
                </c:pt>
                <c:pt idx="42566">
                  <c:v>8192</c:v>
                </c:pt>
                <c:pt idx="42567">
                  <c:v>8192</c:v>
                </c:pt>
                <c:pt idx="42568">
                  <c:v>8192</c:v>
                </c:pt>
                <c:pt idx="42569">
                  <c:v>4096</c:v>
                </c:pt>
                <c:pt idx="42570">
                  <c:v>4096</c:v>
                </c:pt>
                <c:pt idx="42571">
                  <c:v>57344</c:v>
                </c:pt>
                <c:pt idx="42572">
                  <c:v>57344</c:v>
                </c:pt>
                <c:pt idx="42573">
                  <c:v>12288</c:v>
                </c:pt>
                <c:pt idx="42574">
                  <c:v>12288</c:v>
                </c:pt>
                <c:pt idx="42575">
                  <c:v>28672</c:v>
                </c:pt>
                <c:pt idx="42576">
                  <c:v>28672</c:v>
                </c:pt>
                <c:pt idx="42577">
                  <c:v>12288</c:v>
                </c:pt>
                <c:pt idx="42578">
                  <c:v>8192</c:v>
                </c:pt>
                <c:pt idx="42579">
                  <c:v>12288</c:v>
                </c:pt>
                <c:pt idx="42580">
                  <c:v>24576</c:v>
                </c:pt>
                <c:pt idx="42581">
                  <c:v>24576</c:v>
                </c:pt>
                <c:pt idx="42582">
                  <c:v>32768</c:v>
                </c:pt>
                <c:pt idx="42583">
                  <c:v>4096</c:v>
                </c:pt>
                <c:pt idx="42584">
                  <c:v>32768</c:v>
                </c:pt>
                <c:pt idx="42585">
                  <c:v>4096</c:v>
                </c:pt>
                <c:pt idx="42586">
                  <c:v>4096</c:v>
                </c:pt>
                <c:pt idx="42587">
                  <c:v>4096</c:v>
                </c:pt>
                <c:pt idx="42588">
                  <c:v>57344</c:v>
                </c:pt>
                <c:pt idx="42589">
                  <c:v>12288</c:v>
                </c:pt>
                <c:pt idx="42590">
                  <c:v>28672</c:v>
                </c:pt>
                <c:pt idx="42591">
                  <c:v>12288</c:v>
                </c:pt>
                <c:pt idx="42592">
                  <c:v>24576</c:v>
                </c:pt>
                <c:pt idx="42593">
                  <c:v>32768</c:v>
                </c:pt>
                <c:pt idx="42594">
                  <c:v>4096</c:v>
                </c:pt>
                <c:pt idx="42595">
                  <c:v>4096</c:v>
                </c:pt>
                <c:pt idx="42596">
                  <c:v>57344</c:v>
                </c:pt>
                <c:pt idx="42597">
                  <c:v>12288</c:v>
                </c:pt>
                <c:pt idx="42598">
                  <c:v>28672</c:v>
                </c:pt>
                <c:pt idx="42599">
                  <c:v>12288</c:v>
                </c:pt>
                <c:pt idx="42600">
                  <c:v>24576</c:v>
                </c:pt>
                <c:pt idx="42601">
                  <c:v>32768</c:v>
                </c:pt>
                <c:pt idx="42602">
                  <c:v>12288</c:v>
                </c:pt>
                <c:pt idx="42603">
                  <c:v>12288</c:v>
                </c:pt>
                <c:pt idx="42604">
                  <c:v>12288</c:v>
                </c:pt>
                <c:pt idx="42605">
                  <c:v>12288</c:v>
                </c:pt>
                <c:pt idx="42606">
                  <c:v>8192</c:v>
                </c:pt>
                <c:pt idx="42607">
                  <c:v>8192</c:v>
                </c:pt>
                <c:pt idx="42608">
                  <c:v>8192</c:v>
                </c:pt>
                <c:pt idx="42609">
                  <c:v>8192</c:v>
                </c:pt>
                <c:pt idx="42610">
                  <c:v>8192</c:v>
                </c:pt>
                <c:pt idx="42611">
                  <c:v>4096</c:v>
                </c:pt>
                <c:pt idx="42612">
                  <c:v>4096</c:v>
                </c:pt>
                <c:pt idx="42613">
                  <c:v>8192</c:v>
                </c:pt>
                <c:pt idx="42614">
                  <c:v>4096</c:v>
                </c:pt>
                <c:pt idx="42615">
                  <c:v>4096</c:v>
                </c:pt>
                <c:pt idx="42616">
                  <c:v>8192</c:v>
                </c:pt>
                <c:pt idx="42617">
                  <c:v>8192</c:v>
                </c:pt>
                <c:pt idx="42618">
                  <c:v>8192</c:v>
                </c:pt>
                <c:pt idx="42619">
                  <c:v>8192</c:v>
                </c:pt>
                <c:pt idx="42620">
                  <c:v>4096</c:v>
                </c:pt>
                <c:pt idx="42621">
                  <c:v>4096</c:v>
                </c:pt>
                <c:pt idx="42622">
                  <c:v>4096</c:v>
                </c:pt>
                <c:pt idx="42623">
                  <c:v>4096</c:v>
                </c:pt>
                <c:pt idx="42624">
                  <c:v>4096</c:v>
                </c:pt>
                <c:pt idx="42625">
                  <c:v>4096</c:v>
                </c:pt>
                <c:pt idx="42626">
                  <c:v>8192</c:v>
                </c:pt>
                <c:pt idx="42627">
                  <c:v>8192</c:v>
                </c:pt>
                <c:pt idx="42628">
                  <c:v>8192</c:v>
                </c:pt>
                <c:pt idx="42629">
                  <c:v>4096</c:v>
                </c:pt>
                <c:pt idx="42630">
                  <c:v>8192</c:v>
                </c:pt>
                <c:pt idx="42631">
                  <c:v>4096</c:v>
                </c:pt>
                <c:pt idx="42632">
                  <c:v>4096</c:v>
                </c:pt>
                <c:pt idx="42633">
                  <c:v>4096</c:v>
                </c:pt>
                <c:pt idx="42634">
                  <c:v>4096</c:v>
                </c:pt>
                <c:pt idx="42635">
                  <c:v>57344</c:v>
                </c:pt>
                <c:pt idx="42636">
                  <c:v>4096</c:v>
                </c:pt>
                <c:pt idx="42637">
                  <c:v>4096</c:v>
                </c:pt>
                <c:pt idx="42638">
                  <c:v>4096</c:v>
                </c:pt>
                <c:pt idx="42639">
                  <c:v>12288</c:v>
                </c:pt>
                <c:pt idx="42640">
                  <c:v>4096</c:v>
                </c:pt>
                <c:pt idx="42641">
                  <c:v>4096</c:v>
                </c:pt>
                <c:pt idx="42642">
                  <c:v>4096</c:v>
                </c:pt>
                <c:pt idx="42643">
                  <c:v>4096</c:v>
                </c:pt>
                <c:pt idx="42644">
                  <c:v>24576</c:v>
                </c:pt>
                <c:pt idx="42645">
                  <c:v>4096</c:v>
                </c:pt>
                <c:pt idx="42646">
                  <c:v>8192</c:v>
                </c:pt>
                <c:pt idx="42647">
                  <c:v>8192</c:v>
                </c:pt>
                <c:pt idx="42648">
                  <c:v>8192</c:v>
                </c:pt>
                <c:pt idx="42649">
                  <c:v>8192</c:v>
                </c:pt>
                <c:pt idx="42650">
                  <c:v>4096</c:v>
                </c:pt>
                <c:pt idx="42651">
                  <c:v>28672</c:v>
                </c:pt>
                <c:pt idx="42652">
                  <c:v>8192</c:v>
                </c:pt>
                <c:pt idx="42653">
                  <c:v>12288</c:v>
                </c:pt>
                <c:pt idx="42654">
                  <c:v>4096</c:v>
                </c:pt>
                <c:pt idx="42655">
                  <c:v>8192</c:v>
                </c:pt>
                <c:pt idx="42656">
                  <c:v>8192</c:v>
                </c:pt>
                <c:pt idx="42657">
                  <c:v>8192</c:v>
                </c:pt>
                <c:pt idx="42658">
                  <c:v>8192</c:v>
                </c:pt>
                <c:pt idx="42659">
                  <c:v>12288</c:v>
                </c:pt>
                <c:pt idx="42660">
                  <c:v>8192</c:v>
                </c:pt>
                <c:pt idx="42661">
                  <c:v>8192</c:v>
                </c:pt>
                <c:pt idx="42662">
                  <c:v>8192</c:v>
                </c:pt>
                <c:pt idx="42663">
                  <c:v>8192</c:v>
                </c:pt>
                <c:pt idx="42664">
                  <c:v>8192</c:v>
                </c:pt>
                <c:pt idx="42665">
                  <c:v>8192</c:v>
                </c:pt>
                <c:pt idx="42666">
                  <c:v>8192</c:v>
                </c:pt>
                <c:pt idx="42667">
                  <c:v>32768</c:v>
                </c:pt>
                <c:pt idx="42668">
                  <c:v>4096</c:v>
                </c:pt>
                <c:pt idx="42669">
                  <c:v>4096</c:v>
                </c:pt>
                <c:pt idx="42670">
                  <c:v>4096</c:v>
                </c:pt>
                <c:pt idx="42671">
                  <c:v>4096</c:v>
                </c:pt>
                <c:pt idx="42672">
                  <c:v>4096</c:v>
                </c:pt>
                <c:pt idx="42673">
                  <c:v>8192</c:v>
                </c:pt>
                <c:pt idx="42674">
                  <c:v>8192</c:v>
                </c:pt>
                <c:pt idx="42675">
                  <c:v>8192</c:v>
                </c:pt>
                <c:pt idx="42676">
                  <c:v>8192</c:v>
                </c:pt>
                <c:pt idx="42677">
                  <c:v>8192</c:v>
                </c:pt>
                <c:pt idx="42678">
                  <c:v>4096</c:v>
                </c:pt>
                <c:pt idx="42679">
                  <c:v>4096</c:v>
                </c:pt>
                <c:pt idx="42680">
                  <c:v>8192</c:v>
                </c:pt>
                <c:pt idx="42681">
                  <c:v>8192</c:v>
                </c:pt>
                <c:pt idx="42682">
                  <c:v>8192</c:v>
                </c:pt>
                <c:pt idx="42683">
                  <c:v>8192</c:v>
                </c:pt>
                <c:pt idx="42684">
                  <c:v>8192</c:v>
                </c:pt>
                <c:pt idx="42685">
                  <c:v>8192</c:v>
                </c:pt>
                <c:pt idx="42686">
                  <c:v>8192</c:v>
                </c:pt>
                <c:pt idx="42687">
                  <c:v>8192</c:v>
                </c:pt>
                <c:pt idx="42688">
                  <c:v>8192</c:v>
                </c:pt>
                <c:pt idx="42689">
                  <c:v>8192</c:v>
                </c:pt>
                <c:pt idx="42690">
                  <c:v>8192</c:v>
                </c:pt>
                <c:pt idx="42691">
                  <c:v>8192</c:v>
                </c:pt>
                <c:pt idx="42692">
                  <c:v>8192</c:v>
                </c:pt>
                <c:pt idx="42693">
                  <c:v>8192</c:v>
                </c:pt>
                <c:pt idx="42694">
                  <c:v>8192</c:v>
                </c:pt>
                <c:pt idx="42695">
                  <c:v>8192</c:v>
                </c:pt>
                <c:pt idx="42696">
                  <c:v>8192</c:v>
                </c:pt>
                <c:pt idx="42697">
                  <c:v>8192</c:v>
                </c:pt>
                <c:pt idx="42698">
                  <c:v>4096</c:v>
                </c:pt>
                <c:pt idx="42699">
                  <c:v>4096</c:v>
                </c:pt>
                <c:pt idx="42700">
                  <c:v>4096</c:v>
                </c:pt>
                <c:pt idx="42701">
                  <c:v>4096</c:v>
                </c:pt>
                <c:pt idx="42702">
                  <c:v>8192</c:v>
                </c:pt>
                <c:pt idx="42703">
                  <c:v>4096</c:v>
                </c:pt>
                <c:pt idx="42704">
                  <c:v>4096</c:v>
                </c:pt>
                <c:pt idx="42705">
                  <c:v>4096</c:v>
                </c:pt>
                <c:pt idx="42706">
                  <c:v>4096</c:v>
                </c:pt>
                <c:pt idx="42707">
                  <c:v>8192</c:v>
                </c:pt>
                <c:pt idx="42708">
                  <c:v>4096</c:v>
                </c:pt>
                <c:pt idx="42709">
                  <c:v>4096</c:v>
                </c:pt>
                <c:pt idx="42710">
                  <c:v>4096</c:v>
                </c:pt>
                <c:pt idx="42711">
                  <c:v>4096</c:v>
                </c:pt>
                <c:pt idx="42712">
                  <c:v>4096</c:v>
                </c:pt>
                <c:pt idx="42713">
                  <c:v>8192</c:v>
                </c:pt>
                <c:pt idx="42714">
                  <c:v>4096</c:v>
                </c:pt>
                <c:pt idx="42715">
                  <c:v>4096</c:v>
                </c:pt>
                <c:pt idx="42716">
                  <c:v>4096</c:v>
                </c:pt>
                <c:pt idx="42717">
                  <c:v>4096</c:v>
                </c:pt>
                <c:pt idx="42718">
                  <c:v>4096</c:v>
                </c:pt>
                <c:pt idx="42719">
                  <c:v>8192</c:v>
                </c:pt>
                <c:pt idx="42720">
                  <c:v>4096</c:v>
                </c:pt>
                <c:pt idx="42721">
                  <c:v>8192</c:v>
                </c:pt>
                <c:pt idx="42722">
                  <c:v>4096</c:v>
                </c:pt>
                <c:pt idx="42723">
                  <c:v>8192</c:v>
                </c:pt>
                <c:pt idx="42724">
                  <c:v>8192</c:v>
                </c:pt>
                <c:pt idx="42725">
                  <c:v>4096</c:v>
                </c:pt>
                <c:pt idx="42726">
                  <c:v>4096</c:v>
                </c:pt>
                <c:pt idx="42727">
                  <c:v>8192</c:v>
                </c:pt>
                <c:pt idx="42728">
                  <c:v>4096</c:v>
                </c:pt>
                <c:pt idx="42729">
                  <c:v>12288</c:v>
                </c:pt>
                <c:pt idx="42730">
                  <c:v>12288</c:v>
                </c:pt>
                <c:pt idx="42731">
                  <c:v>12288</c:v>
                </c:pt>
                <c:pt idx="42732">
                  <c:v>4096</c:v>
                </c:pt>
                <c:pt idx="42733">
                  <c:v>12288</c:v>
                </c:pt>
                <c:pt idx="42734">
                  <c:v>8192</c:v>
                </c:pt>
                <c:pt idx="42735">
                  <c:v>8192</c:v>
                </c:pt>
                <c:pt idx="42736">
                  <c:v>8192</c:v>
                </c:pt>
                <c:pt idx="42737">
                  <c:v>8192</c:v>
                </c:pt>
                <c:pt idx="42738">
                  <c:v>8192</c:v>
                </c:pt>
                <c:pt idx="42739">
                  <c:v>8192</c:v>
                </c:pt>
                <c:pt idx="42740">
                  <c:v>8192</c:v>
                </c:pt>
                <c:pt idx="42741">
                  <c:v>8192</c:v>
                </c:pt>
                <c:pt idx="42742">
                  <c:v>8192</c:v>
                </c:pt>
                <c:pt idx="42743">
                  <c:v>4096</c:v>
                </c:pt>
                <c:pt idx="42744">
                  <c:v>8192</c:v>
                </c:pt>
                <c:pt idx="42745">
                  <c:v>8192</c:v>
                </c:pt>
                <c:pt idx="42746">
                  <c:v>8192</c:v>
                </c:pt>
                <c:pt idx="42747">
                  <c:v>8192</c:v>
                </c:pt>
                <c:pt idx="42748">
                  <c:v>4096</c:v>
                </c:pt>
                <c:pt idx="42749">
                  <c:v>4096</c:v>
                </c:pt>
                <c:pt idx="42750">
                  <c:v>4096</c:v>
                </c:pt>
                <c:pt idx="42751">
                  <c:v>4096</c:v>
                </c:pt>
                <c:pt idx="42752">
                  <c:v>4096</c:v>
                </c:pt>
                <c:pt idx="42753">
                  <c:v>4096</c:v>
                </c:pt>
                <c:pt idx="42754">
                  <c:v>4096</c:v>
                </c:pt>
                <c:pt idx="42755">
                  <c:v>4096</c:v>
                </c:pt>
                <c:pt idx="42756">
                  <c:v>8192</c:v>
                </c:pt>
                <c:pt idx="42757">
                  <c:v>12288</c:v>
                </c:pt>
                <c:pt idx="42758">
                  <c:v>8192</c:v>
                </c:pt>
                <c:pt idx="42759">
                  <c:v>8192</c:v>
                </c:pt>
                <c:pt idx="42760">
                  <c:v>8192</c:v>
                </c:pt>
                <c:pt idx="42761">
                  <c:v>8192</c:v>
                </c:pt>
                <c:pt idx="42762">
                  <c:v>8192</c:v>
                </c:pt>
                <c:pt idx="42763">
                  <c:v>4096</c:v>
                </c:pt>
                <c:pt idx="42764">
                  <c:v>8192</c:v>
                </c:pt>
                <c:pt idx="42765">
                  <c:v>4096</c:v>
                </c:pt>
                <c:pt idx="42766">
                  <c:v>4096</c:v>
                </c:pt>
                <c:pt idx="42767">
                  <c:v>4096</c:v>
                </c:pt>
                <c:pt idx="42768">
                  <c:v>4096</c:v>
                </c:pt>
                <c:pt idx="42769">
                  <c:v>4096</c:v>
                </c:pt>
                <c:pt idx="42770">
                  <c:v>8192</c:v>
                </c:pt>
                <c:pt idx="42771">
                  <c:v>8192</c:v>
                </c:pt>
                <c:pt idx="42772">
                  <c:v>8192</c:v>
                </c:pt>
                <c:pt idx="42773">
                  <c:v>8192</c:v>
                </c:pt>
                <c:pt idx="42774">
                  <c:v>8192</c:v>
                </c:pt>
                <c:pt idx="42775">
                  <c:v>4096</c:v>
                </c:pt>
                <c:pt idx="42776">
                  <c:v>4096</c:v>
                </c:pt>
                <c:pt idx="42777">
                  <c:v>4096</c:v>
                </c:pt>
                <c:pt idx="42778">
                  <c:v>4096</c:v>
                </c:pt>
                <c:pt idx="42779">
                  <c:v>4096</c:v>
                </c:pt>
                <c:pt idx="42780">
                  <c:v>8192</c:v>
                </c:pt>
                <c:pt idx="42781">
                  <c:v>8192</c:v>
                </c:pt>
                <c:pt idx="42782">
                  <c:v>8192</c:v>
                </c:pt>
                <c:pt idx="42783">
                  <c:v>8192</c:v>
                </c:pt>
                <c:pt idx="42784">
                  <c:v>8192</c:v>
                </c:pt>
                <c:pt idx="42785">
                  <c:v>8192</c:v>
                </c:pt>
                <c:pt idx="42786">
                  <c:v>8192</c:v>
                </c:pt>
                <c:pt idx="42787">
                  <c:v>8192</c:v>
                </c:pt>
                <c:pt idx="42788">
                  <c:v>8192</c:v>
                </c:pt>
                <c:pt idx="42789">
                  <c:v>8192</c:v>
                </c:pt>
                <c:pt idx="42790">
                  <c:v>8192</c:v>
                </c:pt>
                <c:pt idx="42791">
                  <c:v>8192</c:v>
                </c:pt>
                <c:pt idx="42792">
                  <c:v>8192</c:v>
                </c:pt>
                <c:pt idx="42793">
                  <c:v>8192</c:v>
                </c:pt>
                <c:pt idx="42794">
                  <c:v>4096</c:v>
                </c:pt>
                <c:pt idx="42795">
                  <c:v>8192</c:v>
                </c:pt>
                <c:pt idx="42796">
                  <c:v>8192</c:v>
                </c:pt>
                <c:pt idx="42797">
                  <c:v>8192</c:v>
                </c:pt>
                <c:pt idx="42798">
                  <c:v>8192</c:v>
                </c:pt>
                <c:pt idx="42799">
                  <c:v>8192</c:v>
                </c:pt>
                <c:pt idx="42800">
                  <c:v>8192</c:v>
                </c:pt>
                <c:pt idx="42801">
                  <c:v>4096</c:v>
                </c:pt>
                <c:pt idx="42802">
                  <c:v>4096</c:v>
                </c:pt>
                <c:pt idx="42803">
                  <c:v>8192</c:v>
                </c:pt>
                <c:pt idx="42804">
                  <c:v>4096</c:v>
                </c:pt>
                <c:pt idx="42805">
                  <c:v>4096</c:v>
                </c:pt>
                <c:pt idx="42806">
                  <c:v>12288</c:v>
                </c:pt>
                <c:pt idx="42807">
                  <c:v>12288</c:v>
                </c:pt>
                <c:pt idx="42808">
                  <c:v>12288</c:v>
                </c:pt>
                <c:pt idx="42809">
                  <c:v>12288</c:v>
                </c:pt>
                <c:pt idx="42810">
                  <c:v>8192</c:v>
                </c:pt>
                <c:pt idx="42811">
                  <c:v>8192</c:v>
                </c:pt>
                <c:pt idx="42812">
                  <c:v>8192</c:v>
                </c:pt>
                <c:pt idx="42813">
                  <c:v>8192</c:v>
                </c:pt>
                <c:pt idx="42814">
                  <c:v>8192</c:v>
                </c:pt>
                <c:pt idx="42815">
                  <c:v>8192</c:v>
                </c:pt>
                <c:pt idx="42816">
                  <c:v>4096</c:v>
                </c:pt>
                <c:pt idx="42817">
                  <c:v>8192</c:v>
                </c:pt>
                <c:pt idx="42818">
                  <c:v>8192</c:v>
                </c:pt>
                <c:pt idx="42819">
                  <c:v>12288</c:v>
                </c:pt>
                <c:pt idx="42820">
                  <c:v>8192</c:v>
                </c:pt>
                <c:pt idx="42821">
                  <c:v>8192</c:v>
                </c:pt>
                <c:pt idx="42822">
                  <c:v>8192</c:v>
                </c:pt>
                <c:pt idx="42823">
                  <c:v>8192</c:v>
                </c:pt>
                <c:pt idx="42824">
                  <c:v>4096</c:v>
                </c:pt>
                <c:pt idx="42825">
                  <c:v>4096</c:v>
                </c:pt>
                <c:pt idx="42826">
                  <c:v>4096</c:v>
                </c:pt>
                <c:pt idx="42827">
                  <c:v>8192</c:v>
                </c:pt>
                <c:pt idx="42828">
                  <c:v>4096</c:v>
                </c:pt>
                <c:pt idx="42829">
                  <c:v>4096</c:v>
                </c:pt>
                <c:pt idx="42830">
                  <c:v>4096</c:v>
                </c:pt>
                <c:pt idx="42831">
                  <c:v>8192</c:v>
                </c:pt>
                <c:pt idx="42832">
                  <c:v>4096</c:v>
                </c:pt>
                <c:pt idx="42833">
                  <c:v>8192</c:v>
                </c:pt>
                <c:pt idx="42834">
                  <c:v>4096</c:v>
                </c:pt>
                <c:pt idx="42835">
                  <c:v>8192</c:v>
                </c:pt>
                <c:pt idx="42836">
                  <c:v>8192</c:v>
                </c:pt>
                <c:pt idx="42837">
                  <c:v>8192</c:v>
                </c:pt>
                <c:pt idx="42838">
                  <c:v>8192</c:v>
                </c:pt>
                <c:pt idx="42839">
                  <c:v>4096</c:v>
                </c:pt>
                <c:pt idx="42840">
                  <c:v>4096</c:v>
                </c:pt>
                <c:pt idx="42841">
                  <c:v>4096</c:v>
                </c:pt>
                <c:pt idx="42842">
                  <c:v>4096</c:v>
                </c:pt>
                <c:pt idx="42843">
                  <c:v>4096</c:v>
                </c:pt>
                <c:pt idx="42844">
                  <c:v>8192</c:v>
                </c:pt>
                <c:pt idx="42845">
                  <c:v>8192</c:v>
                </c:pt>
                <c:pt idx="42846">
                  <c:v>8192</c:v>
                </c:pt>
                <c:pt idx="42847">
                  <c:v>8192</c:v>
                </c:pt>
                <c:pt idx="42848">
                  <c:v>8192</c:v>
                </c:pt>
                <c:pt idx="42849">
                  <c:v>4096</c:v>
                </c:pt>
                <c:pt idx="42850">
                  <c:v>4096</c:v>
                </c:pt>
                <c:pt idx="42851">
                  <c:v>8192</c:v>
                </c:pt>
                <c:pt idx="42852">
                  <c:v>8192</c:v>
                </c:pt>
                <c:pt idx="42853">
                  <c:v>8192</c:v>
                </c:pt>
                <c:pt idx="42854">
                  <c:v>8192</c:v>
                </c:pt>
                <c:pt idx="42855">
                  <c:v>4096</c:v>
                </c:pt>
                <c:pt idx="42856">
                  <c:v>4096</c:v>
                </c:pt>
                <c:pt idx="42857">
                  <c:v>8192</c:v>
                </c:pt>
                <c:pt idx="42858">
                  <c:v>4096</c:v>
                </c:pt>
                <c:pt idx="42859">
                  <c:v>4096</c:v>
                </c:pt>
                <c:pt idx="42860">
                  <c:v>8192</c:v>
                </c:pt>
                <c:pt idx="42861">
                  <c:v>8192</c:v>
                </c:pt>
                <c:pt idx="42862">
                  <c:v>8192</c:v>
                </c:pt>
                <c:pt idx="42863">
                  <c:v>8192</c:v>
                </c:pt>
                <c:pt idx="42864">
                  <c:v>12288</c:v>
                </c:pt>
                <c:pt idx="42865">
                  <c:v>12288</c:v>
                </c:pt>
                <c:pt idx="42866">
                  <c:v>12288</c:v>
                </c:pt>
                <c:pt idx="42867">
                  <c:v>12288</c:v>
                </c:pt>
                <c:pt idx="42868">
                  <c:v>4096</c:v>
                </c:pt>
                <c:pt idx="42869">
                  <c:v>4096</c:v>
                </c:pt>
                <c:pt idx="42870">
                  <c:v>4096</c:v>
                </c:pt>
                <c:pt idx="42871">
                  <c:v>4096</c:v>
                </c:pt>
                <c:pt idx="42872">
                  <c:v>8192</c:v>
                </c:pt>
                <c:pt idx="42873">
                  <c:v>8192</c:v>
                </c:pt>
                <c:pt idx="42874">
                  <c:v>8192</c:v>
                </c:pt>
                <c:pt idx="42875">
                  <c:v>8192</c:v>
                </c:pt>
                <c:pt idx="42876">
                  <c:v>8192</c:v>
                </c:pt>
                <c:pt idx="42877">
                  <c:v>4096</c:v>
                </c:pt>
                <c:pt idx="42878">
                  <c:v>8192</c:v>
                </c:pt>
                <c:pt idx="42879">
                  <c:v>8192</c:v>
                </c:pt>
                <c:pt idx="42880">
                  <c:v>8192</c:v>
                </c:pt>
                <c:pt idx="42881">
                  <c:v>8192</c:v>
                </c:pt>
                <c:pt idx="42882">
                  <c:v>8192</c:v>
                </c:pt>
                <c:pt idx="42883">
                  <c:v>4096</c:v>
                </c:pt>
                <c:pt idx="42884">
                  <c:v>4096</c:v>
                </c:pt>
                <c:pt idx="42885">
                  <c:v>4096</c:v>
                </c:pt>
                <c:pt idx="42886">
                  <c:v>4096</c:v>
                </c:pt>
                <c:pt idx="42887">
                  <c:v>12288</c:v>
                </c:pt>
                <c:pt idx="42888">
                  <c:v>4096</c:v>
                </c:pt>
                <c:pt idx="42889">
                  <c:v>8192</c:v>
                </c:pt>
                <c:pt idx="42890">
                  <c:v>8192</c:v>
                </c:pt>
                <c:pt idx="42891">
                  <c:v>8192</c:v>
                </c:pt>
                <c:pt idx="42892">
                  <c:v>8192</c:v>
                </c:pt>
                <c:pt idx="42893">
                  <c:v>8192</c:v>
                </c:pt>
                <c:pt idx="42894">
                  <c:v>8192</c:v>
                </c:pt>
                <c:pt idx="42895">
                  <c:v>4096</c:v>
                </c:pt>
                <c:pt idx="42896">
                  <c:v>4096</c:v>
                </c:pt>
                <c:pt idx="42897">
                  <c:v>4096</c:v>
                </c:pt>
                <c:pt idx="42898">
                  <c:v>4096</c:v>
                </c:pt>
                <c:pt idx="42899">
                  <c:v>8192</c:v>
                </c:pt>
                <c:pt idx="42900">
                  <c:v>4096</c:v>
                </c:pt>
                <c:pt idx="42901">
                  <c:v>8192</c:v>
                </c:pt>
                <c:pt idx="42902">
                  <c:v>8192</c:v>
                </c:pt>
                <c:pt idx="42903">
                  <c:v>8192</c:v>
                </c:pt>
                <c:pt idx="42904">
                  <c:v>12288</c:v>
                </c:pt>
                <c:pt idx="42905">
                  <c:v>12288</c:v>
                </c:pt>
                <c:pt idx="42906">
                  <c:v>12288</c:v>
                </c:pt>
                <c:pt idx="42907">
                  <c:v>12288</c:v>
                </c:pt>
                <c:pt idx="42908">
                  <c:v>4096</c:v>
                </c:pt>
                <c:pt idx="42909">
                  <c:v>4096</c:v>
                </c:pt>
                <c:pt idx="42910">
                  <c:v>4096</c:v>
                </c:pt>
                <c:pt idx="42911">
                  <c:v>4096</c:v>
                </c:pt>
                <c:pt idx="42912">
                  <c:v>4096</c:v>
                </c:pt>
                <c:pt idx="42913">
                  <c:v>4096</c:v>
                </c:pt>
                <c:pt idx="42914">
                  <c:v>4096</c:v>
                </c:pt>
                <c:pt idx="42915">
                  <c:v>4096</c:v>
                </c:pt>
                <c:pt idx="42916">
                  <c:v>8192</c:v>
                </c:pt>
                <c:pt idx="42917">
                  <c:v>8192</c:v>
                </c:pt>
                <c:pt idx="42918">
                  <c:v>4096</c:v>
                </c:pt>
                <c:pt idx="42919">
                  <c:v>4096</c:v>
                </c:pt>
                <c:pt idx="42920">
                  <c:v>4096</c:v>
                </c:pt>
                <c:pt idx="42921">
                  <c:v>4096</c:v>
                </c:pt>
                <c:pt idx="42922">
                  <c:v>4096</c:v>
                </c:pt>
                <c:pt idx="42923">
                  <c:v>4096</c:v>
                </c:pt>
                <c:pt idx="42924">
                  <c:v>8192</c:v>
                </c:pt>
                <c:pt idx="42925">
                  <c:v>4096</c:v>
                </c:pt>
                <c:pt idx="42926">
                  <c:v>4096</c:v>
                </c:pt>
                <c:pt idx="42927">
                  <c:v>4096</c:v>
                </c:pt>
                <c:pt idx="42928">
                  <c:v>4096</c:v>
                </c:pt>
                <c:pt idx="42929">
                  <c:v>4096</c:v>
                </c:pt>
                <c:pt idx="42930">
                  <c:v>8192</c:v>
                </c:pt>
                <c:pt idx="42931">
                  <c:v>4096</c:v>
                </c:pt>
                <c:pt idx="42932">
                  <c:v>8192</c:v>
                </c:pt>
                <c:pt idx="42933">
                  <c:v>8192</c:v>
                </c:pt>
                <c:pt idx="42934">
                  <c:v>8192</c:v>
                </c:pt>
                <c:pt idx="42935">
                  <c:v>8192</c:v>
                </c:pt>
                <c:pt idx="42936">
                  <c:v>8192</c:v>
                </c:pt>
                <c:pt idx="42937">
                  <c:v>8192</c:v>
                </c:pt>
                <c:pt idx="42938">
                  <c:v>8192</c:v>
                </c:pt>
                <c:pt idx="42939">
                  <c:v>8192</c:v>
                </c:pt>
                <c:pt idx="42940">
                  <c:v>8192</c:v>
                </c:pt>
                <c:pt idx="42941">
                  <c:v>4096</c:v>
                </c:pt>
                <c:pt idx="42942">
                  <c:v>12288</c:v>
                </c:pt>
                <c:pt idx="42943">
                  <c:v>8192</c:v>
                </c:pt>
                <c:pt idx="42944">
                  <c:v>8192</c:v>
                </c:pt>
                <c:pt idx="42945">
                  <c:v>4096</c:v>
                </c:pt>
                <c:pt idx="42946">
                  <c:v>8192</c:v>
                </c:pt>
                <c:pt idx="42947">
                  <c:v>8192</c:v>
                </c:pt>
                <c:pt idx="42948">
                  <c:v>8192</c:v>
                </c:pt>
                <c:pt idx="42949">
                  <c:v>8192</c:v>
                </c:pt>
                <c:pt idx="42950">
                  <c:v>8192</c:v>
                </c:pt>
                <c:pt idx="42951">
                  <c:v>12288</c:v>
                </c:pt>
                <c:pt idx="42952">
                  <c:v>8192</c:v>
                </c:pt>
                <c:pt idx="42953">
                  <c:v>8192</c:v>
                </c:pt>
                <c:pt idx="42954">
                  <c:v>12288</c:v>
                </c:pt>
                <c:pt idx="42955">
                  <c:v>8192</c:v>
                </c:pt>
                <c:pt idx="42956">
                  <c:v>8192</c:v>
                </c:pt>
                <c:pt idx="42957">
                  <c:v>8192</c:v>
                </c:pt>
                <c:pt idx="42958">
                  <c:v>8192</c:v>
                </c:pt>
                <c:pt idx="42959">
                  <c:v>12288</c:v>
                </c:pt>
                <c:pt idx="42960">
                  <c:v>4096</c:v>
                </c:pt>
                <c:pt idx="42961">
                  <c:v>12288</c:v>
                </c:pt>
                <c:pt idx="42962">
                  <c:v>8192</c:v>
                </c:pt>
                <c:pt idx="42963">
                  <c:v>8192</c:v>
                </c:pt>
                <c:pt idx="42964">
                  <c:v>4096</c:v>
                </c:pt>
                <c:pt idx="42965">
                  <c:v>8192</c:v>
                </c:pt>
                <c:pt idx="42966">
                  <c:v>8192</c:v>
                </c:pt>
                <c:pt idx="42967">
                  <c:v>8192</c:v>
                </c:pt>
                <c:pt idx="42968">
                  <c:v>8192</c:v>
                </c:pt>
                <c:pt idx="42969">
                  <c:v>4096</c:v>
                </c:pt>
                <c:pt idx="42970">
                  <c:v>4096</c:v>
                </c:pt>
                <c:pt idx="42971">
                  <c:v>4096</c:v>
                </c:pt>
                <c:pt idx="42972">
                  <c:v>4096</c:v>
                </c:pt>
                <c:pt idx="42973">
                  <c:v>4096</c:v>
                </c:pt>
                <c:pt idx="42974">
                  <c:v>8192</c:v>
                </c:pt>
                <c:pt idx="42975">
                  <c:v>4096</c:v>
                </c:pt>
                <c:pt idx="42976">
                  <c:v>4096</c:v>
                </c:pt>
                <c:pt idx="42977">
                  <c:v>4096</c:v>
                </c:pt>
                <c:pt idx="42978">
                  <c:v>4096</c:v>
                </c:pt>
                <c:pt idx="42979">
                  <c:v>4096</c:v>
                </c:pt>
                <c:pt idx="42980">
                  <c:v>12288</c:v>
                </c:pt>
                <c:pt idx="42981">
                  <c:v>8192</c:v>
                </c:pt>
                <c:pt idx="42982">
                  <c:v>8192</c:v>
                </c:pt>
                <c:pt idx="42983">
                  <c:v>12288</c:v>
                </c:pt>
                <c:pt idx="42984">
                  <c:v>12288</c:v>
                </c:pt>
                <c:pt idx="42985">
                  <c:v>12288</c:v>
                </c:pt>
                <c:pt idx="42986">
                  <c:v>12288</c:v>
                </c:pt>
                <c:pt idx="42987">
                  <c:v>8192</c:v>
                </c:pt>
                <c:pt idx="42988">
                  <c:v>8192</c:v>
                </c:pt>
                <c:pt idx="42989">
                  <c:v>8192</c:v>
                </c:pt>
                <c:pt idx="42990">
                  <c:v>8192</c:v>
                </c:pt>
                <c:pt idx="42991">
                  <c:v>4096</c:v>
                </c:pt>
                <c:pt idx="42992">
                  <c:v>8192</c:v>
                </c:pt>
                <c:pt idx="42993">
                  <c:v>8192</c:v>
                </c:pt>
                <c:pt idx="42994">
                  <c:v>4096</c:v>
                </c:pt>
                <c:pt idx="42995">
                  <c:v>8192</c:v>
                </c:pt>
                <c:pt idx="42996">
                  <c:v>8192</c:v>
                </c:pt>
                <c:pt idx="42997">
                  <c:v>8192</c:v>
                </c:pt>
                <c:pt idx="42998">
                  <c:v>8192</c:v>
                </c:pt>
                <c:pt idx="42999">
                  <c:v>12288</c:v>
                </c:pt>
                <c:pt idx="43000">
                  <c:v>8192</c:v>
                </c:pt>
                <c:pt idx="43001">
                  <c:v>4096</c:v>
                </c:pt>
                <c:pt idx="43002">
                  <c:v>4096</c:v>
                </c:pt>
                <c:pt idx="43003">
                  <c:v>4096</c:v>
                </c:pt>
                <c:pt idx="43004">
                  <c:v>4096</c:v>
                </c:pt>
                <c:pt idx="43005">
                  <c:v>8192</c:v>
                </c:pt>
                <c:pt idx="43006">
                  <c:v>8192</c:v>
                </c:pt>
                <c:pt idx="43007">
                  <c:v>8192</c:v>
                </c:pt>
                <c:pt idx="43008">
                  <c:v>8192</c:v>
                </c:pt>
                <c:pt idx="43009">
                  <c:v>8192</c:v>
                </c:pt>
                <c:pt idx="43010">
                  <c:v>4096</c:v>
                </c:pt>
                <c:pt idx="43011">
                  <c:v>4096</c:v>
                </c:pt>
                <c:pt idx="43012">
                  <c:v>4096</c:v>
                </c:pt>
                <c:pt idx="43013">
                  <c:v>4096</c:v>
                </c:pt>
                <c:pt idx="43014">
                  <c:v>4096</c:v>
                </c:pt>
                <c:pt idx="43015">
                  <c:v>8192</c:v>
                </c:pt>
                <c:pt idx="43016">
                  <c:v>8192</c:v>
                </c:pt>
                <c:pt idx="43017">
                  <c:v>8192</c:v>
                </c:pt>
                <c:pt idx="43018">
                  <c:v>8192</c:v>
                </c:pt>
                <c:pt idx="43019">
                  <c:v>4096</c:v>
                </c:pt>
                <c:pt idx="43020">
                  <c:v>4096</c:v>
                </c:pt>
                <c:pt idx="43021">
                  <c:v>4096</c:v>
                </c:pt>
                <c:pt idx="43022">
                  <c:v>4096</c:v>
                </c:pt>
                <c:pt idx="43023">
                  <c:v>8192</c:v>
                </c:pt>
                <c:pt idx="43024">
                  <c:v>4096</c:v>
                </c:pt>
                <c:pt idx="43025">
                  <c:v>8192</c:v>
                </c:pt>
                <c:pt idx="43026">
                  <c:v>8192</c:v>
                </c:pt>
                <c:pt idx="43027">
                  <c:v>8192</c:v>
                </c:pt>
                <c:pt idx="43028">
                  <c:v>8192</c:v>
                </c:pt>
                <c:pt idx="43029">
                  <c:v>8192</c:v>
                </c:pt>
                <c:pt idx="43030">
                  <c:v>8192</c:v>
                </c:pt>
                <c:pt idx="43031">
                  <c:v>8192</c:v>
                </c:pt>
                <c:pt idx="43032">
                  <c:v>8192</c:v>
                </c:pt>
                <c:pt idx="43033">
                  <c:v>8192</c:v>
                </c:pt>
                <c:pt idx="43034">
                  <c:v>8192</c:v>
                </c:pt>
                <c:pt idx="43035">
                  <c:v>8192</c:v>
                </c:pt>
                <c:pt idx="43036">
                  <c:v>8192</c:v>
                </c:pt>
                <c:pt idx="43037">
                  <c:v>8192</c:v>
                </c:pt>
                <c:pt idx="43038">
                  <c:v>8192</c:v>
                </c:pt>
                <c:pt idx="43039">
                  <c:v>8192</c:v>
                </c:pt>
                <c:pt idx="43040">
                  <c:v>8192</c:v>
                </c:pt>
                <c:pt idx="43041">
                  <c:v>8192</c:v>
                </c:pt>
                <c:pt idx="43042">
                  <c:v>4096</c:v>
                </c:pt>
                <c:pt idx="43043">
                  <c:v>12288</c:v>
                </c:pt>
                <c:pt idx="43044">
                  <c:v>12288</c:v>
                </c:pt>
                <c:pt idx="43045">
                  <c:v>12288</c:v>
                </c:pt>
                <c:pt idx="43046">
                  <c:v>12288</c:v>
                </c:pt>
                <c:pt idx="43047">
                  <c:v>8192</c:v>
                </c:pt>
                <c:pt idx="43048">
                  <c:v>8192</c:v>
                </c:pt>
                <c:pt idx="43049">
                  <c:v>8192</c:v>
                </c:pt>
                <c:pt idx="43050">
                  <c:v>8192</c:v>
                </c:pt>
                <c:pt idx="43051">
                  <c:v>8192</c:v>
                </c:pt>
                <c:pt idx="43052">
                  <c:v>12288</c:v>
                </c:pt>
                <c:pt idx="43053">
                  <c:v>12288</c:v>
                </c:pt>
                <c:pt idx="43054">
                  <c:v>12288</c:v>
                </c:pt>
                <c:pt idx="43055">
                  <c:v>12288</c:v>
                </c:pt>
                <c:pt idx="43056">
                  <c:v>12288</c:v>
                </c:pt>
                <c:pt idx="43057">
                  <c:v>12288</c:v>
                </c:pt>
                <c:pt idx="43058">
                  <c:v>12288</c:v>
                </c:pt>
                <c:pt idx="43059">
                  <c:v>12288</c:v>
                </c:pt>
                <c:pt idx="43060">
                  <c:v>8192</c:v>
                </c:pt>
                <c:pt idx="43061">
                  <c:v>8192</c:v>
                </c:pt>
                <c:pt idx="43062">
                  <c:v>8192</c:v>
                </c:pt>
                <c:pt idx="43063">
                  <c:v>8192</c:v>
                </c:pt>
                <c:pt idx="43064">
                  <c:v>8192</c:v>
                </c:pt>
                <c:pt idx="43065">
                  <c:v>8192</c:v>
                </c:pt>
                <c:pt idx="43066">
                  <c:v>8192</c:v>
                </c:pt>
                <c:pt idx="43067">
                  <c:v>12288</c:v>
                </c:pt>
                <c:pt idx="43068">
                  <c:v>8192</c:v>
                </c:pt>
                <c:pt idx="43069">
                  <c:v>8192</c:v>
                </c:pt>
                <c:pt idx="43070">
                  <c:v>8192</c:v>
                </c:pt>
                <c:pt idx="43071">
                  <c:v>8192</c:v>
                </c:pt>
                <c:pt idx="43072">
                  <c:v>8192</c:v>
                </c:pt>
                <c:pt idx="43073">
                  <c:v>4096</c:v>
                </c:pt>
                <c:pt idx="43074">
                  <c:v>4096</c:v>
                </c:pt>
                <c:pt idx="43075">
                  <c:v>4096</c:v>
                </c:pt>
                <c:pt idx="43076">
                  <c:v>4096</c:v>
                </c:pt>
                <c:pt idx="43077">
                  <c:v>4096</c:v>
                </c:pt>
                <c:pt idx="43078">
                  <c:v>4096</c:v>
                </c:pt>
                <c:pt idx="43079">
                  <c:v>4096</c:v>
                </c:pt>
                <c:pt idx="43080">
                  <c:v>4096</c:v>
                </c:pt>
                <c:pt idx="43081">
                  <c:v>12288</c:v>
                </c:pt>
                <c:pt idx="43082">
                  <c:v>12288</c:v>
                </c:pt>
                <c:pt idx="43083">
                  <c:v>8192</c:v>
                </c:pt>
                <c:pt idx="43084">
                  <c:v>12288</c:v>
                </c:pt>
                <c:pt idx="43085">
                  <c:v>12288</c:v>
                </c:pt>
                <c:pt idx="43086">
                  <c:v>12288</c:v>
                </c:pt>
                <c:pt idx="43087">
                  <c:v>12288</c:v>
                </c:pt>
                <c:pt idx="43088">
                  <c:v>4096</c:v>
                </c:pt>
                <c:pt idx="43089">
                  <c:v>8192</c:v>
                </c:pt>
                <c:pt idx="43090">
                  <c:v>8192</c:v>
                </c:pt>
                <c:pt idx="43091">
                  <c:v>8192</c:v>
                </c:pt>
                <c:pt idx="43092">
                  <c:v>8192</c:v>
                </c:pt>
                <c:pt idx="43093">
                  <c:v>8192</c:v>
                </c:pt>
                <c:pt idx="43094">
                  <c:v>4096</c:v>
                </c:pt>
                <c:pt idx="43095">
                  <c:v>12288</c:v>
                </c:pt>
                <c:pt idx="43096">
                  <c:v>8192</c:v>
                </c:pt>
                <c:pt idx="43097">
                  <c:v>8192</c:v>
                </c:pt>
                <c:pt idx="43098">
                  <c:v>8192</c:v>
                </c:pt>
                <c:pt idx="43099">
                  <c:v>8192</c:v>
                </c:pt>
                <c:pt idx="43100">
                  <c:v>8192</c:v>
                </c:pt>
                <c:pt idx="43101">
                  <c:v>8192</c:v>
                </c:pt>
                <c:pt idx="43102">
                  <c:v>8192</c:v>
                </c:pt>
                <c:pt idx="43103">
                  <c:v>8192</c:v>
                </c:pt>
                <c:pt idx="43104">
                  <c:v>8192</c:v>
                </c:pt>
                <c:pt idx="43105">
                  <c:v>8192</c:v>
                </c:pt>
                <c:pt idx="43106">
                  <c:v>8192</c:v>
                </c:pt>
                <c:pt idx="43107">
                  <c:v>8192</c:v>
                </c:pt>
                <c:pt idx="43108">
                  <c:v>8192</c:v>
                </c:pt>
                <c:pt idx="43109">
                  <c:v>8192</c:v>
                </c:pt>
                <c:pt idx="43110">
                  <c:v>8192</c:v>
                </c:pt>
                <c:pt idx="43111">
                  <c:v>8192</c:v>
                </c:pt>
                <c:pt idx="43112">
                  <c:v>8192</c:v>
                </c:pt>
                <c:pt idx="43113">
                  <c:v>8192</c:v>
                </c:pt>
                <c:pt idx="43114">
                  <c:v>8192</c:v>
                </c:pt>
                <c:pt idx="43115">
                  <c:v>8192</c:v>
                </c:pt>
                <c:pt idx="43116">
                  <c:v>8192</c:v>
                </c:pt>
                <c:pt idx="43117">
                  <c:v>8192</c:v>
                </c:pt>
                <c:pt idx="43118">
                  <c:v>8192</c:v>
                </c:pt>
                <c:pt idx="43119">
                  <c:v>8192</c:v>
                </c:pt>
                <c:pt idx="43120">
                  <c:v>8192</c:v>
                </c:pt>
                <c:pt idx="43121">
                  <c:v>8192</c:v>
                </c:pt>
                <c:pt idx="43122">
                  <c:v>8192</c:v>
                </c:pt>
                <c:pt idx="43123">
                  <c:v>8192</c:v>
                </c:pt>
                <c:pt idx="43124">
                  <c:v>8192</c:v>
                </c:pt>
                <c:pt idx="43125">
                  <c:v>8192</c:v>
                </c:pt>
                <c:pt idx="43126">
                  <c:v>8192</c:v>
                </c:pt>
                <c:pt idx="43127">
                  <c:v>8192</c:v>
                </c:pt>
                <c:pt idx="43128">
                  <c:v>8192</c:v>
                </c:pt>
                <c:pt idx="43129">
                  <c:v>8192</c:v>
                </c:pt>
                <c:pt idx="43130">
                  <c:v>8192</c:v>
                </c:pt>
                <c:pt idx="43131">
                  <c:v>8192</c:v>
                </c:pt>
                <c:pt idx="43132">
                  <c:v>8192</c:v>
                </c:pt>
                <c:pt idx="43133">
                  <c:v>8192</c:v>
                </c:pt>
                <c:pt idx="43134">
                  <c:v>8192</c:v>
                </c:pt>
                <c:pt idx="43135">
                  <c:v>8192</c:v>
                </c:pt>
                <c:pt idx="43136">
                  <c:v>8192</c:v>
                </c:pt>
                <c:pt idx="43137">
                  <c:v>8192</c:v>
                </c:pt>
                <c:pt idx="43138">
                  <c:v>8192</c:v>
                </c:pt>
                <c:pt idx="43139">
                  <c:v>8192</c:v>
                </c:pt>
                <c:pt idx="43140">
                  <c:v>8192</c:v>
                </c:pt>
                <c:pt idx="43141">
                  <c:v>8192</c:v>
                </c:pt>
                <c:pt idx="43142">
                  <c:v>8192</c:v>
                </c:pt>
                <c:pt idx="43143">
                  <c:v>8192</c:v>
                </c:pt>
                <c:pt idx="43144">
                  <c:v>8192</c:v>
                </c:pt>
                <c:pt idx="43145">
                  <c:v>12288</c:v>
                </c:pt>
                <c:pt idx="43146">
                  <c:v>12288</c:v>
                </c:pt>
                <c:pt idx="43147">
                  <c:v>12288</c:v>
                </c:pt>
                <c:pt idx="43148">
                  <c:v>8192</c:v>
                </c:pt>
                <c:pt idx="43149">
                  <c:v>12288</c:v>
                </c:pt>
                <c:pt idx="43150">
                  <c:v>12288</c:v>
                </c:pt>
                <c:pt idx="43151">
                  <c:v>12288</c:v>
                </c:pt>
                <c:pt idx="43152">
                  <c:v>12288</c:v>
                </c:pt>
                <c:pt idx="43153">
                  <c:v>12288</c:v>
                </c:pt>
                <c:pt idx="43154">
                  <c:v>8192</c:v>
                </c:pt>
                <c:pt idx="43155">
                  <c:v>4096</c:v>
                </c:pt>
                <c:pt idx="43156">
                  <c:v>4096</c:v>
                </c:pt>
                <c:pt idx="43157">
                  <c:v>4096</c:v>
                </c:pt>
                <c:pt idx="43158">
                  <c:v>4096</c:v>
                </c:pt>
                <c:pt idx="43159">
                  <c:v>12288</c:v>
                </c:pt>
                <c:pt idx="43160">
                  <c:v>12288</c:v>
                </c:pt>
                <c:pt idx="43161">
                  <c:v>8192</c:v>
                </c:pt>
                <c:pt idx="43162">
                  <c:v>8192</c:v>
                </c:pt>
                <c:pt idx="43163">
                  <c:v>8192</c:v>
                </c:pt>
                <c:pt idx="43164">
                  <c:v>8192</c:v>
                </c:pt>
                <c:pt idx="43165">
                  <c:v>8192</c:v>
                </c:pt>
                <c:pt idx="43166">
                  <c:v>8192</c:v>
                </c:pt>
                <c:pt idx="43167">
                  <c:v>8192</c:v>
                </c:pt>
                <c:pt idx="43168">
                  <c:v>8192</c:v>
                </c:pt>
                <c:pt idx="43169">
                  <c:v>8192</c:v>
                </c:pt>
                <c:pt idx="43170">
                  <c:v>8192</c:v>
                </c:pt>
                <c:pt idx="43171">
                  <c:v>8192</c:v>
                </c:pt>
                <c:pt idx="43172">
                  <c:v>8192</c:v>
                </c:pt>
                <c:pt idx="43173">
                  <c:v>8192</c:v>
                </c:pt>
                <c:pt idx="43174">
                  <c:v>8192</c:v>
                </c:pt>
                <c:pt idx="43175">
                  <c:v>8192</c:v>
                </c:pt>
                <c:pt idx="43176">
                  <c:v>8192</c:v>
                </c:pt>
                <c:pt idx="43177">
                  <c:v>8192</c:v>
                </c:pt>
                <c:pt idx="43178">
                  <c:v>8192</c:v>
                </c:pt>
                <c:pt idx="43179">
                  <c:v>8192</c:v>
                </c:pt>
                <c:pt idx="43180">
                  <c:v>8192</c:v>
                </c:pt>
                <c:pt idx="43181">
                  <c:v>4096</c:v>
                </c:pt>
                <c:pt idx="43182">
                  <c:v>8192</c:v>
                </c:pt>
                <c:pt idx="43183">
                  <c:v>8192</c:v>
                </c:pt>
                <c:pt idx="43184">
                  <c:v>8192</c:v>
                </c:pt>
                <c:pt idx="43185">
                  <c:v>8192</c:v>
                </c:pt>
                <c:pt idx="43186">
                  <c:v>8192</c:v>
                </c:pt>
                <c:pt idx="43187">
                  <c:v>4096</c:v>
                </c:pt>
                <c:pt idx="43188">
                  <c:v>4096</c:v>
                </c:pt>
                <c:pt idx="43189">
                  <c:v>8192</c:v>
                </c:pt>
                <c:pt idx="43190">
                  <c:v>4096</c:v>
                </c:pt>
                <c:pt idx="43191">
                  <c:v>4096</c:v>
                </c:pt>
                <c:pt idx="43192">
                  <c:v>8192</c:v>
                </c:pt>
                <c:pt idx="43193">
                  <c:v>4096</c:v>
                </c:pt>
                <c:pt idx="43194">
                  <c:v>4096</c:v>
                </c:pt>
                <c:pt idx="43195">
                  <c:v>4096</c:v>
                </c:pt>
                <c:pt idx="43196">
                  <c:v>4096</c:v>
                </c:pt>
                <c:pt idx="43197">
                  <c:v>8192</c:v>
                </c:pt>
                <c:pt idx="43198">
                  <c:v>8192</c:v>
                </c:pt>
                <c:pt idx="43199">
                  <c:v>8192</c:v>
                </c:pt>
                <c:pt idx="43200">
                  <c:v>8192</c:v>
                </c:pt>
                <c:pt idx="43201">
                  <c:v>8192</c:v>
                </c:pt>
                <c:pt idx="43202">
                  <c:v>8192</c:v>
                </c:pt>
                <c:pt idx="43203">
                  <c:v>8192</c:v>
                </c:pt>
                <c:pt idx="43204">
                  <c:v>8192</c:v>
                </c:pt>
                <c:pt idx="43205">
                  <c:v>8192</c:v>
                </c:pt>
                <c:pt idx="43206">
                  <c:v>8192</c:v>
                </c:pt>
                <c:pt idx="43207">
                  <c:v>8192</c:v>
                </c:pt>
                <c:pt idx="43208">
                  <c:v>4096</c:v>
                </c:pt>
                <c:pt idx="43209">
                  <c:v>8192</c:v>
                </c:pt>
                <c:pt idx="43210">
                  <c:v>8192</c:v>
                </c:pt>
                <c:pt idx="43211">
                  <c:v>8192</c:v>
                </c:pt>
                <c:pt idx="43212">
                  <c:v>8192</c:v>
                </c:pt>
                <c:pt idx="43213">
                  <c:v>4096</c:v>
                </c:pt>
                <c:pt idx="43214">
                  <c:v>8192</c:v>
                </c:pt>
                <c:pt idx="43215">
                  <c:v>8192</c:v>
                </c:pt>
                <c:pt idx="43216">
                  <c:v>8192</c:v>
                </c:pt>
                <c:pt idx="43217">
                  <c:v>8192</c:v>
                </c:pt>
                <c:pt idx="43218">
                  <c:v>8192</c:v>
                </c:pt>
                <c:pt idx="43219">
                  <c:v>8192</c:v>
                </c:pt>
                <c:pt idx="43220">
                  <c:v>8192</c:v>
                </c:pt>
                <c:pt idx="43221">
                  <c:v>8192</c:v>
                </c:pt>
                <c:pt idx="43222">
                  <c:v>8192</c:v>
                </c:pt>
                <c:pt idx="43223">
                  <c:v>8192</c:v>
                </c:pt>
                <c:pt idx="43224">
                  <c:v>8192</c:v>
                </c:pt>
                <c:pt idx="43225">
                  <c:v>8192</c:v>
                </c:pt>
                <c:pt idx="43226">
                  <c:v>8192</c:v>
                </c:pt>
                <c:pt idx="43227">
                  <c:v>8192</c:v>
                </c:pt>
                <c:pt idx="43228">
                  <c:v>8192</c:v>
                </c:pt>
                <c:pt idx="43229">
                  <c:v>8192</c:v>
                </c:pt>
                <c:pt idx="43230">
                  <c:v>8192</c:v>
                </c:pt>
                <c:pt idx="43231">
                  <c:v>8192</c:v>
                </c:pt>
                <c:pt idx="43232">
                  <c:v>8192</c:v>
                </c:pt>
                <c:pt idx="43233">
                  <c:v>8192</c:v>
                </c:pt>
                <c:pt idx="43234">
                  <c:v>8192</c:v>
                </c:pt>
                <c:pt idx="43235">
                  <c:v>8192</c:v>
                </c:pt>
                <c:pt idx="43236">
                  <c:v>8192</c:v>
                </c:pt>
                <c:pt idx="43237">
                  <c:v>8192</c:v>
                </c:pt>
                <c:pt idx="43238">
                  <c:v>8192</c:v>
                </c:pt>
                <c:pt idx="43239">
                  <c:v>8192</c:v>
                </c:pt>
                <c:pt idx="43240">
                  <c:v>8192</c:v>
                </c:pt>
                <c:pt idx="43241">
                  <c:v>8192</c:v>
                </c:pt>
                <c:pt idx="43242">
                  <c:v>8192</c:v>
                </c:pt>
                <c:pt idx="43243">
                  <c:v>8192</c:v>
                </c:pt>
                <c:pt idx="43244">
                  <c:v>8192</c:v>
                </c:pt>
                <c:pt idx="43245">
                  <c:v>8192</c:v>
                </c:pt>
                <c:pt idx="43246">
                  <c:v>8192</c:v>
                </c:pt>
                <c:pt idx="43247">
                  <c:v>12288</c:v>
                </c:pt>
                <c:pt idx="43248">
                  <c:v>12288</c:v>
                </c:pt>
                <c:pt idx="43249">
                  <c:v>12288</c:v>
                </c:pt>
                <c:pt idx="43250">
                  <c:v>12288</c:v>
                </c:pt>
                <c:pt idx="43251">
                  <c:v>8192</c:v>
                </c:pt>
                <c:pt idx="43252">
                  <c:v>8192</c:v>
                </c:pt>
                <c:pt idx="43253">
                  <c:v>8192</c:v>
                </c:pt>
                <c:pt idx="43254">
                  <c:v>8192</c:v>
                </c:pt>
                <c:pt idx="43255">
                  <c:v>8192</c:v>
                </c:pt>
                <c:pt idx="43256">
                  <c:v>8192</c:v>
                </c:pt>
                <c:pt idx="43257">
                  <c:v>8192</c:v>
                </c:pt>
                <c:pt idx="43258">
                  <c:v>8192</c:v>
                </c:pt>
                <c:pt idx="43259">
                  <c:v>8192</c:v>
                </c:pt>
                <c:pt idx="43260">
                  <c:v>8192</c:v>
                </c:pt>
                <c:pt idx="43261">
                  <c:v>8192</c:v>
                </c:pt>
                <c:pt idx="43262">
                  <c:v>8192</c:v>
                </c:pt>
                <c:pt idx="43263">
                  <c:v>8192</c:v>
                </c:pt>
                <c:pt idx="43264">
                  <c:v>8192</c:v>
                </c:pt>
                <c:pt idx="43265">
                  <c:v>8192</c:v>
                </c:pt>
                <c:pt idx="43266">
                  <c:v>8192</c:v>
                </c:pt>
                <c:pt idx="43267">
                  <c:v>8192</c:v>
                </c:pt>
                <c:pt idx="43268">
                  <c:v>12288</c:v>
                </c:pt>
                <c:pt idx="43269">
                  <c:v>8192</c:v>
                </c:pt>
                <c:pt idx="43270">
                  <c:v>8192</c:v>
                </c:pt>
                <c:pt idx="43271">
                  <c:v>8192</c:v>
                </c:pt>
                <c:pt idx="43272">
                  <c:v>8192</c:v>
                </c:pt>
                <c:pt idx="43273">
                  <c:v>8192</c:v>
                </c:pt>
                <c:pt idx="43274">
                  <c:v>8192</c:v>
                </c:pt>
                <c:pt idx="43275">
                  <c:v>8192</c:v>
                </c:pt>
                <c:pt idx="43276">
                  <c:v>8192</c:v>
                </c:pt>
                <c:pt idx="43277">
                  <c:v>8192</c:v>
                </c:pt>
                <c:pt idx="43278">
                  <c:v>8192</c:v>
                </c:pt>
                <c:pt idx="43279">
                  <c:v>8192</c:v>
                </c:pt>
                <c:pt idx="43280">
                  <c:v>8192</c:v>
                </c:pt>
                <c:pt idx="43281">
                  <c:v>8192</c:v>
                </c:pt>
                <c:pt idx="43282">
                  <c:v>8192</c:v>
                </c:pt>
                <c:pt idx="43283">
                  <c:v>8192</c:v>
                </c:pt>
                <c:pt idx="43284">
                  <c:v>8192</c:v>
                </c:pt>
                <c:pt idx="43285">
                  <c:v>8192</c:v>
                </c:pt>
                <c:pt idx="43286">
                  <c:v>8192</c:v>
                </c:pt>
                <c:pt idx="43287">
                  <c:v>8192</c:v>
                </c:pt>
                <c:pt idx="43288">
                  <c:v>8192</c:v>
                </c:pt>
                <c:pt idx="43289">
                  <c:v>8192</c:v>
                </c:pt>
                <c:pt idx="43290">
                  <c:v>8192</c:v>
                </c:pt>
                <c:pt idx="43291">
                  <c:v>8192</c:v>
                </c:pt>
                <c:pt idx="43292">
                  <c:v>8192</c:v>
                </c:pt>
                <c:pt idx="43293">
                  <c:v>8192</c:v>
                </c:pt>
                <c:pt idx="43294">
                  <c:v>8192</c:v>
                </c:pt>
                <c:pt idx="43295">
                  <c:v>8192</c:v>
                </c:pt>
                <c:pt idx="43296">
                  <c:v>8192</c:v>
                </c:pt>
                <c:pt idx="43297">
                  <c:v>8192</c:v>
                </c:pt>
                <c:pt idx="43298">
                  <c:v>8192</c:v>
                </c:pt>
                <c:pt idx="43299">
                  <c:v>4096</c:v>
                </c:pt>
                <c:pt idx="43300">
                  <c:v>4096</c:v>
                </c:pt>
                <c:pt idx="43301">
                  <c:v>4096</c:v>
                </c:pt>
                <c:pt idx="43302">
                  <c:v>4096</c:v>
                </c:pt>
                <c:pt idx="43303">
                  <c:v>8192</c:v>
                </c:pt>
                <c:pt idx="43304">
                  <c:v>8192</c:v>
                </c:pt>
                <c:pt idx="43305">
                  <c:v>8192</c:v>
                </c:pt>
                <c:pt idx="43306">
                  <c:v>4096</c:v>
                </c:pt>
                <c:pt idx="43307">
                  <c:v>4096</c:v>
                </c:pt>
                <c:pt idx="43308">
                  <c:v>8192</c:v>
                </c:pt>
                <c:pt idx="43309">
                  <c:v>4096</c:v>
                </c:pt>
                <c:pt idx="43310">
                  <c:v>8192</c:v>
                </c:pt>
                <c:pt idx="43311">
                  <c:v>4096</c:v>
                </c:pt>
                <c:pt idx="43312">
                  <c:v>8192</c:v>
                </c:pt>
                <c:pt idx="43313">
                  <c:v>4096</c:v>
                </c:pt>
                <c:pt idx="43314">
                  <c:v>8192</c:v>
                </c:pt>
                <c:pt idx="43315">
                  <c:v>8192</c:v>
                </c:pt>
                <c:pt idx="43316">
                  <c:v>8192</c:v>
                </c:pt>
                <c:pt idx="43317">
                  <c:v>8192</c:v>
                </c:pt>
                <c:pt idx="43318">
                  <c:v>8192</c:v>
                </c:pt>
                <c:pt idx="43319">
                  <c:v>8192</c:v>
                </c:pt>
                <c:pt idx="43320">
                  <c:v>8192</c:v>
                </c:pt>
                <c:pt idx="43321">
                  <c:v>20480</c:v>
                </c:pt>
                <c:pt idx="43322">
                  <c:v>20480</c:v>
                </c:pt>
                <c:pt idx="43323">
                  <c:v>32768</c:v>
                </c:pt>
                <c:pt idx="43324">
                  <c:v>32768</c:v>
                </c:pt>
                <c:pt idx="43325">
                  <c:v>16384</c:v>
                </c:pt>
                <c:pt idx="43326">
                  <c:v>16384</c:v>
                </c:pt>
                <c:pt idx="43327">
                  <c:v>8192</c:v>
                </c:pt>
                <c:pt idx="43328">
                  <c:v>20480</c:v>
                </c:pt>
                <c:pt idx="43329">
                  <c:v>32768</c:v>
                </c:pt>
                <c:pt idx="43330">
                  <c:v>16384</c:v>
                </c:pt>
                <c:pt idx="43331">
                  <c:v>8192</c:v>
                </c:pt>
                <c:pt idx="43332">
                  <c:v>20480</c:v>
                </c:pt>
                <c:pt idx="43333">
                  <c:v>32768</c:v>
                </c:pt>
                <c:pt idx="43334">
                  <c:v>16384</c:v>
                </c:pt>
                <c:pt idx="43335">
                  <c:v>8192</c:v>
                </c:pt>
                <c:pt idx="43336">
                  <c:v>8192</c:v>
                </c:pt>
                <c:pt idx="43337">
                  <c:v>8192</c:v>
                </c:pt>
                <c:pt idx="43338">
                  <c:v>8192</c:v>
                </c:pt>
                <c:pt idx="43339">
                  <c:v>8192</c:v>
                </c:pt>
                <c:pt idx="43340">
                  <c:v>8192</c:v>
                </c:pt>
                <c:pt idx="43341">
                  <c:v>8192</c:v>
                </c:pt>
                <c:pt idx="43342">
                  <c:v>8192</c:v>
                </c:pt>
                <c:pt idx="43343">
                  <c:v>4096</c:v>
                </c:pt>
                <c:pt idx="43344">
                  <c:v>8192</c:v>
                </c:pt>
                <c:pt idx="43345">
                  <c:v>4096</c:v>
                </c:pt>
                <c:pt idx="43346">
                  <c:v>4096</c:v>
                </c:pt>
                <c:pt idx="43347">
                  <c:v>8192</c:v>
                </c:pt>
                <c:pt idx="43348">
                  <c:v>8192</c:v>
                </c:pt>
                <c:pt idx="43349">
                  <c:v>4096</c:v>
                </c:pt>
                <c:pt idx="43350">
                  <c:v>4096</c:v>
                </c:pt>
                <c:pt idx="43351">
                  <c:v>8192</c:v>
                </c:pt>
                <c:pt idx="43352">
                  <c:v>8192</c:v>
                </c:pt>
                <c:pt idx="43353">
                  <c:v>8192</c:v>
                </c:pt>
                <c:pt idx="43354">
                  <c:v>8192</c:v>
                </c:pt>
                <c:pt idx="43355">
                  <c:v>8192</c:v>
                </c:pt>
                <c:pt idx="43356">
                  <c:v>8192</c:v>
                </c:pt>
                <c:pt idx="43357">
                  <c:v>8192</c:v>
                </c:pt>
                <c:pt idx="43358">
                  <c:v>8192</c:v>
                </c:pt>
                <c:pt idx="43359">
                  <c:v>4096</c:v>
                </c:pt>
                <c:pt idx="43360">
                  <c:v>4096</c:v>
                </c:pt>
                <c:pt idx="43361">
                  <c:v>4096</c:v>
                </c:pt>
                <c:pt idx="43362">
                  <c:v>4096</c:v>
                </c:pt>
                <c:pt idx="43363">
                  <c:v>4096</c:v>
                </c:pt>
                <c:pt idx="43364">
                  <c:v>4096</c:v>
                </c:pt>
                <c:pt idx="43365">
                  <c:v>8192</c:v>
                </c:pt>
                <c:pt idx="43366">
                  <c:v>4096</c:v>
                </c:pt>
                <c:pt idx="43367">
                  <c:v>4096</c:v>
                </c:pt>
                <c:pt idx="43368">
                  <c:v>8192</c:v>
                </c:pt>
                <c:pt idx="43369">
                  <c:v>8192</c:v>
                </c:pt>
                <c:pt idx="43370">
                  <c:v>4096</c:v>
                </c:pt>
                <c:pt idx="43371">
                  <c:v>8192</c:v>
                </c:pt>
                <c:pt idx="43372">
                  <c:v>8192</c:v>
                </c:pt>
                <c:pt idx="43373">
                  <c:v>8192</c:v>
                </c:pt>
                <c:pt idx="43374">
                  <c:v>8192</c:v>
                </c:pt>
                <c:pt idx="43375">
                  <c:v>8192</c:v>
                </c:pt>
                <c:pt idx="43376">
                  <c:v>8192</c:v>
                </c:pt>
                <c:pt idx="43377">
                  <c:v>20480</c:v>
                </c:pt>
                <c:pt idx="43378">
                  <c:v>8192</c:v>
                </c:pt>
                <c:pt idx="43379">
                  <c:v>8192</c:v>
                </c:pt>
                <c:pt idx="43380">
                  <c:v>8192</c:v>
                </c:pt>
                <c:pt idx="43381">
                  <c:v>8192</c:v>
                </c:pt>
                <c:pt idx="43382">
                  <c:v>8192</c:v>
                </c:pt>
                <c:pt idx="43383">
                  <c:v>4096</c:v>
                </c:pt>
                <c:pt idx="43384">
                  <c:v>8192</c:v>
                </c:pt>
                <c:pt idx="43385">
                  <c:v>8192</c:v>
                </c:pt>
                <c:pt idx="43386">
                  <c:v>8192</c:v>
                </c:pt>
                <c:pt idx="43387">
                  <c:v>8192</c:v>
                </c:pt>
                <c:pt idx="43388">
                  <c:v>4096</c:v>
                </c:pt>
                <c:pt idx="43389">
                  <c:v>4096</c:v>
                </c:pt>
                <c:pt idx="43390">
                  <c:v>4096</c:v>
                </c:pt>
                <c:pt idx="43391">
                  <c:v>4096</c:v>
                </c:pt>
                <c:pt idx="43392">
                  <c:v>8192</c:v>
                </c:pt>
                <c:pt idx="43393">
                  <c:v>8192</c:v>
                </c:pt>
                <c:pt idx="43394">
                  <c:v>4096</c:v>
                </c:pt>
                <c:pt idx="43395">
                  <c:v>4096</c:v>
                </c:pt>
                <c:pt idx="43396">
                  <c:v>4096</c:v>
                </c:pt>
                <c:pt idx="43397">
                  <c:v>32768</c:v>
                </c:pt>
                <c:pt idx="43398">
                  <c:v>4096</c:v>
                </c:pt>
                <c:pt idx="43399">
                  <c:v>16384</c:v>
                </c:pt>
                <c:pt idx="43400">
                  <c:v>4096</c:v>
                </c:pt>
                <c:pt idx="43401">
                  <c:v>4096</c:v>
                </c:pt>
                <c:pt idx="43402">
                  <c:v>4096</c:v>
                </c:pt>
                <c:pt idx="43403">
                  <c:v>4096</c:v>
                </c:pt>
                <c:pt idx="43404">
                  <c:v>8192</c:v>
                </c:pt>
                <c:pt idx="43405">
                  <c:v>8192</c:v>
                </c:pt>
                <c:pt idx="43406">
                  <c:v>8192</c:v>
                </c:pt>
                <c:pt idx="43407">
                  <c:v>8192</c:v>
                </c:pt>
                <c:pt idx="43408">
                  <c:v>4096</c:v>
                </c:pt>
                <c:pt idx="43409">
                  <c:v>8192</c:v>
                </c:pt>
                <c:pt idx="43410">
                  <c:v>4096</c:v>
                </c:pt>
                <c:pt idx="43411">
                  <c:v>8192</c:v>
                </c:pt>
                <c:pt idx="43412">
                  <c:v>8192</c:v>
                </c:pt>
                <c:pt idx="43413">
                  <c:v>4096</c:v>
                </c:pt>
                <c:pt idx="43414">
                  <c:v>4096</c:v>
                </c:pt>
                <c:pt idx="43415">
                  <c:v>4096</c:v>
                </c:pt>
                <c:pt idx="43416">
                  <c:v>4096</c:v>
                </c:pt>
                <c:pt idx="43417">
                  <c:v>8192</c:v>
                </c:pt>
                <c:pt idx="43418">
                  <c:v>8192</c:v>
                </c:pt>
                <c:pt idx="43419">
                  <c:v>8192</c:v>
                </c:pt>
                <c:pt idx="43420">
                  <c:v>8192</c:v>
                </c:pt>
                <c:pt idx="43421">
                  <c:v>4096</c:v>
                </c:pt>
                <c:pt idx="43422">
                  <c:v>8192</c:v>
                </c:pt>
                <c:pt idx="43423">
                  <c:v>8192</c:v>
                </c:pt>
                <c:pt idx="43424">
                  <c:v>8192</c:v>
                </c:pt>
                <c:pt idx="43425">
                  <c:v>4096</c:v>
                </c:pt>
                <c:pt idx="43426">
                  <c:v>8192</c:v>
                </c:pt>
                <c:pt idx="43427">
                  <c:v>8192</c:v>
                </c:pt>
                <c:pt idx="43428">
                  <c:v>8192</c:v>
                </c:pt>
                <c:pt idx="43429">
                  <c:v>8192</c:v>
                </c:pt>
                <c:pt idx="43430">
                  <c:v>8192</c:v>
                </c:pt>
                <c:pt idx="43431">
                  <c:v>8192</c:v>
                </c:pt>
                <c:pt idx="43432">
                  <c:v>8192</c:v>
                </c:pt>
                <c:pt idx="43433">
                  <c:v>8192</c:v>
                </c:pt>
                <c:pt idx="43434">
                  <c:v>8192</c:v>
                </c:pt>
                <c:pt idx="43435">
                  <c:v>8192</c:v>
                </c:pt>
                <c:pt idx="43436">
                  <c:v>8192</c:v>
                </c:pt>
                <c:pt idx="43437">
                  <c:v>8192</c:v>
                </c:pt>
                <c:pt idx="43438">
                  <c:v>8192</c:v>
                </c:pt>
                <c:pt idx="43439">
                  <c:v>8192</c:v>
                </c:pt>
                <c:pt idx="43440">
                  <c:v>4096</c:v>
                </c:pt>
                <c:pt idx="43441">
                  <c:v>8192</c:v>
                </c:pt>
                <c:pt idx="43442">
                  <c:v>4096</c:v>
                </c:pt>
                <c:pt idx="43443">
                  <c:v>4096</c:v>
                </c:pt>
                <c:pt idx="43444">
                  <c:v>4096</c:v>
                </c:pt>
                <c:pt idx="43445">
                  <c:v>8192</c:v>
                </c:pt>
                <c:pt idx="43446">
                  <c:v>8192</c:v>
                </c:pt>
                <c:pt idx="43447">
                  <c:v>8192</c:v>
                </c:pt>
                <c:pt idx="43448">
                  <c:v>8192</c:v>
                </c:pt>
                <c:pt idx="43449">
                  <c:v>8192</c:v>
                </c:pt>
                <c:pt idx="43450">
                  <c:v>8192</c:v>
                </c:pt>
                <c:pt idx="43451">
                  <c:v>8192</c:v>
                </c:pt>
                <c:pt idx="43452">
                  <c:v>8192</c:v>
                </c:pt>
                <c:pt idx="43453">
                  <c:v>4096</c:v>
                </c:pt>
                <c:pt idx="43454">
                  <c:v>8192</c:v>
                </c:pt>
                <c:pt idx="43455">
                  <c:v>8192</c:v>
                </c:pt>
                <c:pt idx="43456">
                  <c:v>8192</c:v>
                </c:pt>
                <c:pt idx="43457">
                  <c:v>8192</c:v>
                </c:pt>
                <c:pt idx="43458">
                  <c:v>8192</c:v>
                </c:pt>
                <c:pt idx="43459">
                  <c:v>8192</c:v>
                </c:pt>
                <c:pt idx="43460">
                  <c:v>8192</c:v>
                </c:pt>
                <c:pt idx="43461">
                  <c:v>8192</c:v>
                </c:pt>
                <c:pt idx="43462">
                  <c:v>8192</c:v>
                </c:pt>
                <c:pt idx="43463">
                  <c:v>8192</c:v>
                </c:pt>
                <c:pt idx="43464">
                  <c:v>8192</c:v>
                </c:pt>
                <c:pt idx="43465">
                  <c:v>8192</c:v>
                </c:pt>
                <c:pt idx="43466">
                  <c:v>8192</c:v>
                </c:pt>
                <c:pt idx="43467">
                  <c:v>8192</c:v>
                </c:pt>
                <c:pt idx="43468">
                  <c:v>8192</c:v>
                </c:pt>
                <c:pt idx="43469">
                  <c:v>8192</c:v>
                </c:pt>
                <c:pt idx="43470">
                  <c:v>8192</c:v>
                </c:pt>
                <c:pt idx="43471">
                  <c:v>8192</c:v>
                </c:pt>
                <c:pt idx="43472">
                  <c:v>8192</c:v>
                </c:pt>
                <c:pt idx="43473">
                  <c:v>4096</c:v>
                </c:pt>
                <c:pt idx="43474">
                  <c:v>4096</c:v>
                </c:pt>
                <c:pt idx="43475">
                  <c:v>4096</c:v>
                </c:pt>
                <c:pt idx="43476">
                  <c:v>4096</c:v>
                </c:pt>
                <c:pt idx="43477">
                  <c:v>8192</c:v>
                </c:pt>
                <c:pt idx="43478">
                  <c:v>8192</c:v>
                </c:pt>
                <c:pt idx="43479">
                  <c:v>8192</c:v>
                </c:pt>
                <c:pt idx="43480">
                  <c:v>8192</c:v>
                </c:pt>
                <c:pt idx="43481">
                  <c:v>8192</c:v>
                </c:pt>
                <c:pt idx="43482">
                  <c:v>8192</c:v>
                </c:pt>
                <c:pt idx="43483">
                  <c:v>16384</c:v>
                </c:pt>
                <c:pt idx="43484">
                  <c:v>16384</c:v>
                </c:pt>
                <c:pt idx="43485">
                  <c:v>16384</c:v>
                </c:pt>
                <c:pt idx="43486">
                  <c:v>16384</c:v>
                </c:pt>
                <c:pt idx="43487">
                  <c:v>4096</c:v>
                </c:pt>
                <c:pt idx="43488">
                  <c:v>4096</c:v>
                </c:pt>
                <c:pt idx="43489">
                  <c:v>8192</c:v>
                </c:pt>
                <c:pt idx="43490">
                  <c:v>8192</c:v>
                </c:pt>
                <c:pt idx="43491">
                  <c:v>8192</c:v>
                </c:pt>
                <c:pt idx="43492">
                  <c:v>8192</c:v>
                </c:pt>
                <c:pt idx="43493">
                  <c:v>8192</c:v>
                </c:pt>
                <c:pt idx="43494">
                  <c:v>8192</c:v>
                </c:pt>
                <c:pt idx="43495">
                  <c:v>8192</c:v>
                </c:pt>
                <c:pt idx="43496">
                  <c:v>8192</c:v>
                </c:pt>
                <c:pt idx="43497">
                  <c:v>8192</c:v>
                </c:pt>
                <c:pt idx="43498">
                  <c:v>8192</c:v>
                </c:pt>
                <c:pt idx="43499">
                  <c:v>8192</c:v>
                </c:pt>
                <c:pt idx="43500">
                  <c:v>8192</c:v>
                </c:pt>
                <c:pt idx="43501">
                  <c:v>8192</c:v>
                </c:pt>
                <c:pt idx="43502">
                  <c:v>8192</c:v>
                </c:pt>
                <c:pt idx="43503">
                  <c:v>8192</c:v>
                </c:pt>
                <c:pt idx="43504">
                  <c:v>8192</c:v>
                </c:pt>
                <c:pt idx="43505">
                  <c:v>8192</c:v>
                </c:pt>
                <c:pt idx="43506">
                  <c:v>8192</c:v>
                </c:pt>
                <c:pt idx="43507">
                  <c:v>8192</c:v>
                </c:pt>
                <c:pt idx="43508">
                  <c:v>16384</c:v>
                </c:pt>
                <c:pt idx="43509">
                  <c:v>8192</c:v>
                </c:pt>
                <c:pt idx="43510">
                  <c:v>8192</c:v>
                </c:pt>
                <c:pt idx="43511">
                  <c:v>8192</c:v>
                </c:pt>
                <c:pt idx="43512">
                  <c:v>8192</c:v>
                </c:pt>
                <c:pt idx="43513">
                  <c:v>8192</c:v>
                </c:pt>
                <c:pt idx="43514">
                  <c:v>8192</c:v>
                </c:pt>
                <c:pt idx="43515">
                  <c:v>8192</c:v>
                </c:pt>
                <c:pt idx="43516">
                  <c:v>12288</c:v>
                </c:pt>
                <c:pt idx="43517">
                  <c:v>12288</c:v>
                </c:pt>
                <c:pt idx="43518">
                  <c:v>12288</c:v>
                </c:pt>
                <c:pt idx="43519">
                  <c:v>12288</c:v>
                </c:pt>
                <c:pt idx="43520">
                  <c:v>4096</c:v>
                </c:pt>
                <c:pt idx="43521">
                  <c:v>4096</c:v>
                </c:pt>
                <c:pt idx="43522">
                  <c:v>4096</c:v>
                </c:pt>
                <c:pt idx="43523">
                  <c:v>4096</c:v>
                </c:pt>
                <c:pt idx="43524">
                  <c:v>4096</c:v>
                </c:pt>
                <c:pt idx="43525">
                  <c:v>4096</c:v>
                </c:pt>
                <c:pt idx="43526">
                  <c:v>16384</c:v>
                </c:pt>
                <c:pt idx="43527">
                  <c:v>16384</c:v>
                </c:pt>
                <c:pt idx="43528">
                  <c:v>4096</c:v>
                </c:pt>
                <c:pt idx="43529">
                  <c:v>16384</c:v>
                </c:pt>
                <c:pt idx="43530">
                  <c:v>4096</c:v>
                </c:pt>
                <c:pt idx="43531">
                  <c:v>16384</c:v>
                </c:pt>
                <c:pt idx="43532">
                  <c:v>8192</c:v>
                </c:pt>
                <c:pt idx="43533">
                  <c:v>8192</c:v>
                </c:pt>
                <c:pt idx="43534">
                  <c:v>8192</c:v>
                </c:pt>
                <c:pt idx="43535">
                  <c:v>4096</c:v>
                </c:pt>
                <c:pt idx="43536">
                  <c:v>8192</c:v>
                </c:pt>
                <c:pt idx="43537">
                  <c:v>4096</c:v>
                </c:pt>
                <c:pt idx="43538">
                  <c:v>4096</c:v>
                </c:pt>
                <c:pt idx="43539">
                  <c:v>4096</c:v>
                </c:pt>
                <c:pt idx="43540">
                  <c:v>8192</c:v>
                </c:pt>
                <c:pt idx="43541">
                  <c:v>8192</c:v>
                </c:pt>
                <c:pt idx="43542">
                  <c:v>8192</c:v>
                </c:pt>
                <c:pt idx="43543">
                  <c:v>8192</c:v>
                </c:pt>
                <c:pt idx="43544">
                  <c:v>8192</c:v>
                </c:pt>
                <c:pt idx="43545">
                  <c:v>8192</c:v>
                </c:pt>
                <c:pt idx="43546">
                  <c:v>8192</c:v>
                </c:pt>
                <c:pt idx="43547">
                  <c:v>8192</c:v>
                </c:pt>
                <c:pt idx="43548">
                  <c:v>8192</c:v>
                </c:pt>
                <c:pt idx="43549">
                  <c:v>4096</c:v>
                </c:pt>
                <c:pt idx="43550">
                  <c:v>4096</c:v>
                </c:pt>
                <c:pt idx="43551">
                  <c:v>4096</c:v>
                </c:pt>
                <c:pt idx="43552">
                  <c:v>4096</c:v>
                </c:pt>
                <c:pt idx="43553">
                  <c:v>4096</c:v>
                </c:pt>
                <c:pt idx="43554">
                  <c:v>12288</c:v>
                </c:pt>
                <c:pt idx="43555">
                  <c:v>8192</c:v>
                </c:pt>
                <c:pt idx="43556">
                  <c:v>8192</c:v>
                </c:pt>
                <c:pt idx="43557">
                  <c:v>8192</c:v>
                </c:pt>
                <c:pt idx="43558">
                  <c:v>8192</c:v>
                </c:pt>
                <c:pt idx="43559">
                  <c:v>4096</c:v>
                </c:pt>
                <c:pt idx="43560">
                  <c:v>4096</c:v>
                </c:pt>
                <c:pt idx="43561">
                  <c:v>12288</c:v>
                </c:pt>
                <c:pt idx="43562">
                  <c:v>12288</c:v>
                </c:pt>
                <c:pt idx="43563">
                  <c:v>12288</c:v>
                </c:pt>
                <c:pt idx="43564">
                  <c:v>12288</c:v>
                </c:pt>
                <c:pt idx="43565">
                  <c:v>12288</c:v>
                </c:pt>
                <c:pt idx="43566">
                  <c:v>12288</c:v>
                </c:pt>
                <c:pt idx="43567">
                  <c:v>12288</c:v>
                </c:pt>
                <c:pt idx="43568">
                  <c:v>12288</c:v>
                </c:pt>
                <c:pt idx="43569">
                  <c:v>16384</c:v>
                </c:pt>
                <c:pt idx="43570">
                  <c:v>8192</c:v>
                </c:pt>
                <c:pt idx="43571">
                  <c:v>8192</c:v>
                </c:pt>
                <c:pt idx="43572">
                  <c:v>8192</c:v>
                </c:pt>
                <c:pt idx="43573">
                  <c:v>8192</c:v>
                </c:pt>
                <c:pt idx="43574">
                  <c:v>8192</c:v>
                </c:pt>
                <c:pt idx="43575">
                  <c:v>8192</c:v>
                </c:pt>
                <c:pt idx="43576">
                  <c:v>8192</c:v>
                </c:pt>
                <c:pt idx="43577">
                  <c:v>8192</c:v>
                </c:pt>
                <c:pt idx="43578">
                  <c:v>8192</c:v>
                </c:pt>
                <c:pt idx="43579">
                  <c:v>8192</c:v>
                </c:pt>
                <c:pt idx="43580">
                  <c:v>8192</c:v>
                </c:pt>
                <c:pt idx="43581">
                  <c:v>8192</c:v>
                </c:pt>
                <c:pt idx="43582">
                  <c:v>4096</c:v>
                </c:pt>
                <c:pt idx="43583">
                  <c:v>4096</c:v>
                </c:pt>
                <c:pt idx="43584">
                  <c:v>4096</c:v>
                </c:pt>
                <c:pt idx="43585">
                  <c:v>49152</c:v>
                </c:pt>
                <c:pt idx="43586">
                  <c:v>49152</c:v>
                </c:pt>
                <c:pt idx="43587">
                  <c:v>4096</c:v>
                </c:pt>
                <c:pt idx="43588">
                  <c:v>49152</c:v>
                </c:pt>
                <c:pt idx="43589">
                  <c:v>4096</c:v>
                </c:pt>
                <c:pt idx="43590">
                  <c:v>49152</c:v>
                </c:pt>
                <c:pt idx="43591">
                  <c:v>12288</c:v>
                </c:pt>
                <c:pt idx="43592">
                  <c:v>8192</c:v>
                </c:pt>
                <c:pt idx="43593">
                  <c:v>8192</c:v>
                </c:pt>
                <c:pt idx="43594">
                  <c:v>8192</c:v>
                </c:pt>
                <c:pt idx="43595">
                  <c:v>8192</c:v>
                </c:pt>
                <c:pt idx="43596">
                  <c:v>8192</c:v>
                </c:pt>
                <c:pt idx="43597">
                  <c:v>8192</c:v>
                </c:pt>
                <c:pt idx="43598">
                  <c:v>8192</c:v>
                </c:pt>
                <c:pt idx="43599">
                  <c:v>8192</c:v>
                </c:pt>
                <c:pt idx="43600">
                  <c:v>8192</c:v>
                </c:pt>
                <c:pt idx="43601">
                  <c:v>12288</c:v>
                </c:pt>
                <c:pt idx="43602">
                  <c:v>12288</c:v>
                </c:pt>
                <c:pt idx="43603">
                  <c:v>12288</c:v>
                </c:pt>
                <c:pt idx="43604">
                  <c:v>12288</c:v>
                </c:pt>
                <c:pt idx="43605">
                  <c:v>8192</c:v>
                </c:pt>
                <c:pt idx="43606">
                  <c:v>12288</c:v>
                </c:pt>
                <c:pt idx="43607">
                  <c:v>4096</c:v>
                </c:pt>
                <c:pt idx="43608">
                  <c:v>4096</c:v>
                </c:pt>
                <c:pt idx="43609">
                  <c:v>4096</c:v>
                </c:pt>
                <c:pt idx="43610">
                  <c:v>4096</c:v>
                </c:pt>
                <c:pt idx="43611">
                  <c:v>8192</c:v>
                </c:pt>
                <c:pt idx="43612">
                  <c:v>8192</c:v>
                </c:pt>
                <c:pt idx="43613">
                  <c:v>8192</c:v>
                </c:pt>
                <c:pt idx="43614">
                  <c:v>8192</c:v>
                </c:pt>
                <c:pt idx="43615">
                  <c:v>4096</c:v>
                </c:pt>
                <c:pt idx="43616">
                  <c:v>8192</c:v>
                </c:pt>
                <c:pt idx="43617">
                  <c:v>8192</c:v>
                </c:pt>
                <c:pt idx="43618">
                  <c:v>8192</c:v>
                </c:pt>
                <c:pt idx="43619">
                  <c:v>8192</c:v>
                </c:pt>
                <c:pt idx="43620">
                  <c:v>8192</c:v>
                </c:pt>
                <c:pt idx="43621">
                  <c:v>49152</c:v>
                </c:pt>
                <c:pt idx="43622">
                  <c:v>8192</c:v>
                </c:pt>
                <c:pt idx="43623">
                  <c:v>8192</c:v>
                </c:pt>
                <c:pt idx="43624">
                  <c:v>8192</c:v>
                </c:pt>
                <c:pt idx="43625">
                  <c:v>8192</c:v>
                </c:pt>
                <c:pt idx="43626">
                  <c:v>4096</c:v>
                </c:pt>
                <c:pt idx="43627">
                  <c:v>12288</c:v>
                </c:pt>
                <c:pt idx="43628">
                  <c:v>8192</c:v>
                </c:pt>
                <c:pt idx="43629">
                  <c:v>12288</c:v>
                </c:pt>
                <c:pt idx="43630">
                  <c:v>12288</c:v>
                </c:pt>
                <c:pt idx="43631">
                  <c:v>12288</c:v>
                </c:pt>
                <c:pt idx="43632">
                  <c:v>12288</c:v>
                </c:pt>
                <c:pt idx="43633">
                  <c:v>8192</c:v>
                </c:pt>
                <c:pt idx="43634">
                  <c:v>8192</c:v>
                </c:pt>
                <c:pt idx="43635">
                  <c:v>12288</c:v>
                </c:pt>
                <c:pt idx="43636">
                  <c:v>8192</c:v>
                </c:pt>
                <c:pt idx="43637">
                  <c:v>8192</c:v>
                </c:pt>
                <c:pt idx="43638">
                  <c:v>8192</c:v>
                </c:pt>
                <c:pt idx="43639">
                  <c:v>8192</c:v>
                </c:pt>
                <c:pt idx="43640">
                  <c:v>4096</c:v>
                </c:pt>
                <c:pt idx="43641">
                  <c:v>8192</c:v>
                </c:pt>
                <c:pt idx="43642">
                  <c:v>4096</c:v>
                </c:pt>
                <c:pt idx="43643">
                  <c:v>4096</c:v>
                </c:pt>
                <c:pt idx="43644">
                  <c:v>4096</c:v>
                </c:pt>
                <c:pt idx="43645">
                  <c:v>4096</c:v>
                </c:pt>
                <c:pt idx="43646">
                  <c:v>4096</c:v>
                </c:pt>
                <c:pt idx="43647">
                  <c:v>4096</c:v>
                </c:pt>
                <c:pt idx="43648">
                  <c:v>4096</c:v>
                </c:pt>
                <c:pt idx="43649">
                  <c:v>8192</c:v>
                </c:pt>
                <c:pt idx="43650">
                  <c:v>8192</c:v>
                </c:pt>
                <c:pt idx="43651">
                  <c:v>8192</c:v>
                </c:pt>
                <c:pt idx="43652">
                  <c:v>8192</c:v>
                </c:pt>
                <c:pt idx="43653">
                  <c:v>8192</c:v>
                </c:pt>
                <c:pt idx="43654">
                  <c:v>8192</c:v>
                </c:pt>
                <c:pt idx="43655">
                  <c:v>8192</c:v>
                </c:pt>
                <c:pt idx="43656">
                  <c:v>8192</c:v>
                </c:pt>
                <c:pt idx="43657">
                  <c:v>8192</c:v>
                </c:pt>
                <c:pt idx="43658">
                  <c:v>8192</c:v>
                </c:pt>
                <c:pt idx="43659">
                  <c:v>8192</c:v>
                </c:pt>
                <c:pt idx="43660">
                  <c:v>8192</c:v>
                </c:pt>
                <c:pt idx="43661">
                  <c:v>4096</c:v>
                </c:pt>
                <c:pt idx="43662">
                  <c:v>8192</c:v>
                </c:pt>
                <c:pt idx="43663">
                  <c:v>8192</c:v>
                </c:pt>
                <c:pt idx="43664">
                  <c:v>8192</c:v>
                </c:pt>
                <c:pt idx="43665">
                  <c:v>8192</c:v>
                </c:pt>
                <c:pt idx="43666">
                  <c:v>8192</c:v>
                </c:pt>
                <c:pt idx="43667">
                  <c:v>4096</c:v>
                </c:pt>
                <c:pt idx="43668">
                  <c:v>4096</c:v>
                </c:pt>
                <c:pt idx="43669">
                  <c:v>4096</c:v>
                </c:pt>
                <c:pt idx="43670">
                  <c:v>4096</c:v>
                </c:pt>
                <c:pt idx="43671">
                  <c:v>8192</c:v>
                </c:pt>
                <c:pt idx="43672">
                  <c:v>4096</c:v>
                </c:pt>
                <c:pt idx="43673">
                  <c:v>8192</c:v>
                </c:pt>
                <c:pt idx="43674">
                  <c:v>12288</c:v>
                </c:pt>
                <c:pt idx="43675">
                  <c:v>12288</c:v>
                </c:pt>
                <c:pt idx="43676">
                  <c:v>12288</c:v>
                </c:pt>
                <c:pt idx="43677">
                  <c:v>12288</c:v>
                </c:pt>
                <c:pt idx="43678">
                  <c:v>8192</c:v>
                </c:pt>
                <c:pt idx="43679">
                  <c:v>8192</c:v>
                </c:pt>
                <c:pt idx="43680">
                  <c:v>8192</c:v>
                </c:pt>
                <c:pt idx="43681">
                  <c:v>8192</c:v>
                </c:pt>
                <c:pt idx="43682">
                  <c:v>4096</c:v>
                </c:pt>
                <c:pt idx="43683">
                  <c:v>8192</c:v>
                </c:pt>
                <c:pt idx="43684">
                  <c:v>8192</c:v>
                </c:pt>
                <c:pt idx="43685">
                  <c:v>8192</c:v>
                </c:pt>
                <c:pt idx="43686">
                  <c:v>8192</c:v>
                </c:pt>
                <c:pt idx="43687">
                  <c:v>8192</c:v>
                </c:pt>
                <c:pt idx="43688">
                  <c:v>8192</c:v>
                </c:pt>
                <c:pt idx="43689">
                  <c:v>8192</c:v>
                </c:pt>
                <c:pt idx="43690">
                  <c:v>8192</c:v>
                </c:pt>
                <c:pt idx="43691">
                  <c:v>8192</c:v>
                </c:pt>
                <c:pt idx="43692">
                  <c:v>8192</c:v>
                </c:pt>
                <c:pt idx="43693">
                  <c:v>12288</c:v>
                </c:pt>
                <c:pt idx="43694">
                  <c:v>12288</c:v>
                </c:pt>
                <c:pt idx="43695">
                  <c:v>12288</c:v>
                </c:pt>
                <c:pt idx="43696">
                  <c:v>12288</c:v>
                </c:pt>
                <c:pt idx="43697">
                  <c:v>12288</c:v>
                </c:pt>
                <c:pt idx="43698">
                  <c:v>4096</c:v>
                </c:pt>
                <c:pt idx="43699">
                  <c:v>4096</c:v>
                </c:pt>
                <c:pt idx="43700">
                  <c:v>4096</c:v>
                </c:pt>
                <c:pt idx="43701">
                  <c:v>4096</c:v>
                </c:pt>
                <c:pt idx="43702">
                  <c:v>8192</c:v>
                </c:pt>
                <c:pt idx="43703">
                  <c:v>8192</c:v>
                </c:pt>
                <c:pt idx="43704">
                  <c:v>8192</c:v>
                </c:pt>
                <c:pt idx="43705">
                  <c:v>8192</c:v>
                </c:pt>
                <c:pt idx="43706">
                  <c:v>8192</c:v>
                </c:pt>
                <c:pt idx="43707">
                  <c:v>8192</c:v>
                </c:pt>
                <c:pt idx="43708">
                  <c:v>8192</c:v>
                </c:pt>
                <c:pt idx="43709">
                  <c:v>16384</c:v>
                </c:pt>
                <c:pt idx="43710">
                  <c:v>8192</c:v>
                </c:pt>
                <c:pt idx="43711">
                  <c:v>8192</c:v>
                </c:pt>
                <c:pt idx="43712">
                  <c:v>16384</c:v>
                </c:pt>
                <c:pt idx="43713">
                  <c:v>4096</c:v>
                </c:pt>
                <c:pt idx="43714">
                  <c:v>8192</c:v>
                </c:pt>
                <c:pt idx="43715">
                  <c:v>8192</c:v>
                </c:pt>
                <c:pt idx="43716">
                  <c:v>12288</c:v>
                </c:pt>
                <c:pt idx="43717">
                  <c:v>12288</c:v>
                </c:pt>
                <c:pt idx="43718">
                  <c:v>16384</c:v>
                </c:pt>
                <c:pt idx="43719">
                  <c:v>16384</c:v>
                </c:pt>
                <c:pt idx="43720">
                  <c:v>4096</c:v>
                </c:pt>
                <c:pt idx="43721">
                  <c:v>4096</c:v>
                </c:pt>
                <c:pt idx="43722">
                  <c:v>16384</c:v>
                </c:pt>
                <c:pt idx="43723">
                  <c:v>12288</c:v>
                </c:pt>
                <c:pt idx="43724">
                  <c:v>16384</c:v>
                </c:pt>
                <c:pt idx="43725">
                  <c:v>4096</c:v>
                </c:pt>
                <c:pt idx="43726">
                  <c:v>16384</c:v>
                </c:pt>
                <c:pt idx="43727">
                  <c:v>12288</c:v>
                </c:pt>
                <c:pt idx="43728">
                  <c:v>16384</c:v>
                </c:pt>
                <c:pt idx="43729">
                  <c:v>4096</c:v>
                </c:pt>
                <c:pt idx="43730">
                  <c:v>4096</c:v>
                </c:pt>
                <c:pt idx="43731">
                  <c:v>4096</c:v>
                </c:pt>
                <c:pt idx="43732">
                  <c:v>4096</c:v>
                </c:pt>
                <c:pt idx="43733">
                  <c:v>4096</c:v>
                </c:pt>
                <c:pt idx="43734">
                  <c:v>12288</c:v>
                </c:pt>
                <c:pt idx="43735">
                  <c:v>12288</c:v>
                </c:pt>
                <c:pt idx="43736">
                  <c:v>12288</c:v>
                </c:pt>
                <c:pt idx="43737">
                  <c:v>12288</c:v>
                </c:pt>
                <c:pt idx="43738">
                  <c:v>8192</c:v>
                </c:pt>
                <c:pt idx="43739">
                  <c:v>12288</c:v>
                </c:pt>
                <c:pt idx="43740">
                  <c:v>8192</c:v>
                </c:pt>
                <c:pt idx="43741">
                  <c:v>8192</c:v>
                </c:pt>
                <c:pt idx="43742">
                  <c:v>8192</c:v>
                </c:pt>
                <c:pt idx="43743">
                  <c:v>8192</c:v>
                </c:pt>
                <c:pt idx="43744">
                  <c:v>8192</c:v>
                </c:pt>
                <c:pt idx="43745">
                  <c:v>12288</c:v>
                </c:pt>
                <c:pt idx="43746">
                  <c:v>12288</c:v>
                </c:pt>
                <c:pt idx="43747">
                  <c:v>12288</c:v>
                </c:pt>
                <c:pt idx="43748">
                  <c:v>12288</c:v>
                </c:pt>
                <c:pt idx="43749">
                  <c:v>8192</c:v>
                </c:pt>
                <c:pt idx="43750">
                  <c:v>8192</c:v>
                </c:pt>
                <c:pt idx="43751">
                  <c:v>8192</c:v>
                </c:pt>
                <c:pt idx="43752">
                  <c:v>8192</c:v>
                </c:pt>
                <c:pt idx="43753">
                  <c:v>16384</c:v>
                </c:pt>
                <c:pt idx="43754">
                  <c:v>16384</c:v>
                </c:pt>
                <c:pt idx="43755">
                  <c:v>12288</c:v>
                </c:pt>
                <c:pt idx="43756">
                  <c:v>4096</c:v>
                </c:pt>
                <c:pt idx="43757">
                  <c:v>4096</c:v>
                </c:pt>
                <c:pt idx="43758">
                  <c:v>4096</c:v>
                </c:pt>
                <c:pt idx="43759">
                  <c:v>4096</c:v>
                </c:pt>
                <c:pt idx="43760">
                  <c:v>12288</c:v>
                </c:pt>
                <c:pt idx="43761">
                  <c:v>4096</c:v>
                </c:pt>
                <c:pt idx="43762">
                  <c:v>8192</c:v>
                </c:pt>
                <c:pt idx="43763">
                  <c:v>8192</c:v>
                </c:pt>
                <c:pt idx="43764">
                  <c:v>8192</c:v>
                </c:pt>
                <c:pt idx="43765">
                  <c:v>8192</c:v>
                </c:pt>
                <c:pt idx="43766">
                  <c:v>8192</c:v>
                </c:pt>
                <c:pt idx="43767">
                  <c:v>8192</c:v>
                </c:pt>
                <c:pt idx="43768">
                  <c:v>8192</c:v>
                </c:pt>
                <c:pt idx="43769">
                  <c:v>8192</c:v>
                </c:pt>
                <c:pt idx="43770">
                  <c:v>8192</c:v>
                </c:pt>
                <c:pt idx="43771">
                  <c:v>8192</c:v>
                </c:pt>
                <c:pt idx="43772">
                  <c:v>4096</c:v>
                </c:pt>
                <c:pt idx="43773">
                  <c:v>4096</c:v>
                </c:pt>
                <c:pt idx="43774">
                  <c:v>4096</c:v>
                </c:pt>
                <c:pt idx="43775">
                  <c:v>4096</c:v>
                </c:pt>
                <c:pt idx="43776">
                  <c:v>4096</c:v>
                </c:pt>
                <c:pt idx="43777">
                  <c:v>4096</c:v>
                </c:pt>
                <c:pt idx="43778">
                  <c:v>12288</c:v>
                </c:pt>
                <c:pt idx="43779">
                  <c:v>4096</c:v>
                </c:pt>
                <c:pt idx="43780">
                  <c:v>8192</c:v>
                </c:pt>
                <c:pt idx="43781">
                  <c:v>8192</c:v>
                </c:pt>
                <c:pt idx="43782">
                  <c:v>4096</c:v>
                </c:pt>
                <c:pt idx="43783">
                  <c:v>4096</c:v>
                </c:pt>
                <c:pt idx="43784">
                  <c:v>8192</c:v>
                </c:pt>
                <c:pt idx="43785">
                  <c:v>8192</c:v>
                </c:pt>
                <c:pt idx="43786">
                  <c:v>4096</c:v>
                </c:pt>
                <c:pt idx="43787">
                  <c:v>8192</c:v>
                </c:pt>
                <c:pt idx="43788">
                  <c:v>4096</c:v>
                </c:pt>
                <c:pt idx="43789">
                  <c:v>4096</c:v>
                </c:pt>
                <c:pt idx="43790">
                  <c:v>4096</c:v>
                </c:pt>
                <c:pt idx="43791">
                  <c:v>4096</c:v>
                </c:pt>
                <c:pt idx="43792">
                  <c:v>4096</c:v>
                </c:pt>
                <c:pt idx="43793">
                  <c:v>8192</c:v>
                </c:pt>
                <c:pt idx="43794">
                  <c:v>8192</c:v>
                </c:pt>
                <c:pt idx="43795">
                  <c:v>4096</c:v>
                </c:pt>
                <c:pt idx="43796">
                  <c:v>8192</c:v>
                </c:pt>
                <c:pt idx="43797">
                  <c:v>8192</c:v>
                </c:pt>
                <c:pt idx="43798">
                  <c:v>8192</c:v>
                </c:pt>
                <c:pt idx="43799">
                  <c:v>8192</c:v>
                </c:pt>
                <c:pt idx="43800">
                  <c:v>4096</c:v>
                </c:pt>
                <c:pt idx="43801">
                  <c:v>8192</c:v>
                </c:pt>
                <c:pt idx="43802">
                  <c:v>8192</c:v>
                </c:pt>
                <c:pt idx="43803">
                  <c:v>8192</c:v>
                </c:pt>
                <c:pt idx="43804">
                  <c:v>8192</c:v>
                </c:pt>
                <c:pt idx="43805">
                  <c:v>8192</c:v>
                </c:pt>
                <c:pt idx="43806">
                  <c:v>12288</c:v>
                </c:pt>
                <c:pt idx="43807">
                  <c:v>12288</c:v>
                </c:pt>
                <c:pt idx="43808">
                  <c:v>12288</c:v>
                </c:pt>
                <c:pt idx="43809">
                  <c:v>12288</c:v>
                </c:pt>
                <c:pt idx="43810">
                  <c:v>8192</c:v>
                </c:pt>
                <c:pt idx="43811">
                  <c:v>8192</c:v>
                </c:pt>
                <c:pt idx="43812">
                  <c:v>8192</c:v>
                </c:pt>
                <c:pt idx="43813">
                  <c:v>8192</c:v>
                </c:pt>
                <c:pt idx="43814">
                  <c:v>8192</c:v>
                </c:pt>
                <c:pt idx="43815">
                  <c:v>12288</c:v>
                </c:pt>
                <c:pt idx="43816">
                  <c:v>8192</c:v>
                </c:pt>
                <c:pt idx="43817">
                  <c:v>8192</c:v>
                </c:pt>
                <c:pt idx="43818">
                  <c:v>8192</c:v>
                </c:pt>
                <c:pt idx="43819">
                  <c:v>8192</c:v>
                </c:pt>
                <c:pt idx="43820">
                  <c:v>4096</c:v>
                </c:pt>
                <c:pt idx="43821">
                  <c:v>4096</c:v>
                </c:pt>
                <c:pt idx="43822">
                  <c:v>4096</c:v>
                </c:pt>
                <c:pt idx="43823">
                  <c:v>4096</c:v>
                </c:pt>
                <c:pt idx="43824">
                  <c:v>8192</c:v>
                </c:pt>
                <c:pt idx="43825">
                  <c:v>8192</c:v>
                </c:pt>
                <c:pt idx="43826">
                  <c:v>8192</c:v>
                </c:pt>
                <c:pt idx="43827">
                  <c:v>8192</c:v>
                </c:pt>
                <c:pt idx="43828">
                  <c:v>8192</c:v>
                </c:pt>
                <c:pt idx="43829">
                  <c:v>8192</c:v>
                </c:pt>
                <c:pt idx="43830">
                  <c:v>8192</c:v>
                </c:pt>
                <c:pt idx="43831">
                  <c:v>8192</c:v>
                </c:pt>
                <c:pt idx="43832">
                  <c:v>8192</c:v>
                </c:pt>
                <c:pt idx="43833">
                  <c:v>8192</c:v>
                </c:pt>
                <c:pt idx="43834">
                  <c:v>8192</c:v>
                </c:pt>
                <c:pt idx="43835">
                  <c:v>8192</c:v>
                </c:pt>
                <c:pt idx="43836">
                  <c:v>8192</c:v>
                </c:pt>
                <c:pt idx="43837">
                  <c:v>8192</c:v>
                </c:pt>
                <c:pt idx="43838">
                  <c:v>8192</c:v>
                </c:pt>
                <c:pt idx="43839">
                  <c:v>8192</c:v>
                </c:pt>
                <c:pt idx="43840">
                  <c:v>8192</c:v>
                </c:pt>
                <c:pt idx="43841">
                  <c:v>8192</c:v>
                </c:pt>
                <c:pt idx="43842">
                  <c:v>12288</c:v>
                </c:pt>
                <c:pt idx="43843">
                  <c:v>12288</c:v>
                </c:pt>
                <c:pt idx="43844">
                  <c:v>4096</c:v>
                </c:pt>
                <c:pt idx="43845">
                  <c:v>12288</c:v>
                </c:pt>
                <c:pt idx="43846">
                  <c:v>8192</c:v>
                </c:pt>
                <c:pt idx="43847">
                  <c:v>12288</c:v>
                </c:pt>
                <c:pt idx="43848">
                  <c:v>8192</c:v>
                </c:pt>
                <c:pt idx="43849">
                  <c:v>8192</c:v>
                </c:pt>
                <c:pt idx="43850">
                  <c:v>8192</c:v>
                </c:pt>
                <c:pt idx="43851">
                  <c:v>8192</c:v>
                </c:pt>
                <c:pt idx="43852">
                  <c:v>8192</c:v>
                </c:pt>
                <c:pt idx="43853">
                  <c:v>8192</c:v>
                </c:pt>
                <c:pt idx="43854">
                  <c:v>4096</c:v>
                </c:pt>
                <c:pt idx="43855">
                  <c:v>4096</c:v>
                </c:pt>
                <c:pt idx="43856">
                  <c:v>4096</c:v>
                </c:pt>
                <c:pt idx="43857">
                  <c:v>4096</c:v>
                </c:pt>
                <c:pt idx="43858">
                  <c:v>8192</c:v>
                </c:pt>
                <c:pt idx="43859">
                  <c:v>8192</c:v>
                </c:pt>
                <c:pt idx="43860">
                  <c:v>8192</c:v>
                </c:pt>
                <c:pt idx="43861">
                  <c:v>8192</c:v>
                </c:pt>
                <c:pt idx="43862">
                  <c:v>4096</c:v>
                </c:pt>
                <c:pt idx="43863">
                  <c:v>4096</c:v>
                </c:pt>
                <c:pt idx="43864">
                  <c:v>4096</c:v>
                </c:pt>
                <c:pt idx="43865">
                  <c:v>4096</c:v>
                </c:pt>
                <c:pt idx="43866">
                  <c:v>12288</c:v>
                </c:pt>
                <c:pt idx="43867">
                  <c:v>8192</c:v>
                </c:pt>
                <c:pt idx="43868">
                  <c:v>4096</c:v>
                </c:pt>
                <c:pt idx="43869">
                  <c:v>8192</c:v>
                </c:pt>
                <c:pt idx="43870">
                  <c:v>4096</c:v>
                </c:pt>
                <c:pt idx="43871">
                  <c:v>8192</c:v>
                </c:pt>
                <c:pt idx="43872">
                  <c:v>12288</c:v>
                </c:pt>
                <c:pt idx="43873">
                  <c:v>4096</c:v>
                </c:pt>
                <c:pt idx="43874">
                  <c:v>12288</c:v>
                </c:pt>
                <c:pt idx="43875">
                  <c:v>4096</c:v>
                </c:pt>
                <c:pt idx="43876">
                  <c:v>12288</c:v>
                </c:pt>
                <c:pt idx="43877">
                  <c:v>12288</c:v>
                </c:pt>
                <c:pt idx="43878">
                  <c:v>4096</c:v>
                </c:pt>
                <c:pt idx="43879">
                  <c:v>8192</c:v>
                </c:pt>
                <c:pt idx="43880">
                  <c:v>8192</c:v>
                </c:pt>
                <c:pt idx="43881">
                  <c:v>4096</c:v>
                </c:pt>
                <c:pt idx="43882">
                  <c:v>4096</c:v>
                </c:pt>
                <c:pt idx="43883">
                  <c:v>8192</c:v>
                </c:pt>
                <c:pt idx="43884">
                  <c:v>8192</c:v>
                </c:pt>
                <c:pt idx="43885">
                  <c:v>12288</c:v>
                </c:pt>
                <c:pt idx="43886">
                  <c:v>12288</c:v>
                </c:pt>
                <c:pt idx="43887">
                  <c:v>8192</c:v>
                </c:pt>
                <c:pt idx="43888">
                  <c:v>4096</c:v>
                </c:pt>
                <c:pt idx="43889">
                  <c:v>8192</c:v>
                </c:pt>
                <c:pt idx="43890">
                  <c:v>12288</c:v>
                </c:pt>
                <c:pt idx="43891">
                  <c:v>12288</c:v>
                </c:pt>
                <c:pt idx="43892">
                  <c:v>8192</c:v>
                </c:pt>
                <c:pt idx="43893">
                  <c:v>4096</c:v>
                </c:pt>
                <c:pt idx="43894">
                  <c:v>4096</c:v>
                </c:pt>
                <c:pt idx="43895">
                  <c:v>4096</c:v>
                </c:pt>
                <c:pt idx="43896">
                  <c:v>4096</c:v>
                </c:pt>
                <c:pt idx="43897">
                  <c:v>4096</c:v>
                </c:pt>
                <c:pt idx="43898">
                  <c:v>4096</c:v>
                </c:pt>
                <c:pt idx="43899">
                  <c:v>8192</c:v>
                </c:pt>
                <c:pt idx="43900">
                  <c:v>4096</c:v>
                </c:pt>
                <c:pt idx="43901">
                  <c:v>4096</c:v>
                </c:pt>
                <c:pt idx="43902">
                  <c:v>4096</c:v>
                </c:pt>
                <c:pt idx="43903">
                  <c:v>4096</c:v>
                </c:pt>
                <c:pt idx="43904">
                  <c:v>8192</c:v>
                </c:pt>
                <c:pt idx="43905">
                  <c:v>8192</c:v>
                </c:pt>
                <c:pt idx="43906">
                  <c:v>8192</c:v>
                </c:pt>
                <c:pt idx="43907">
                  <c:v>8192</c:v>
                </c:pt>
                <c:pt idx="43908">
                  <c:v>8192</c:v>
                </c:pt>
                <c:pt idx="43909">
                  <c:v>8192</c:v>
                </c:pt>
                <c:pt idx="43910">
                  <c:v>8192</c:v>
                </c:pt>
                <c:pt idx="43911">
                  <c:v>8192</c:v>
                </c:pt>
                <c:pt idx="43912">
                  <c:v>8192</c:v>
                </c:pt>
                <c:pt idx="43913">
                  <c:v>8192</c:v>
                </c:pt>
                <c:pt idx="43914">
                  <c:v>8192</c:v>
                </c:pt>
                <c:pt idx="43915">
                  <c:v>8192</c:v>
                </c:pt>
                <c:pt idx="43916">
                  <c:v>12288</c:v>
                </c:pt>
                <c:pt idx="43917">
                  <c:v>4096</c:v>
                </c:pt>
                <c:pt idx="43918">
                  <c:v>4096</c:v>
                </c:pt>
                <c:pt idx="43919">
                  <c:v>8192</c:v>
                </c:pt>
                <c:pt idx="43920">
                  <c:v>8192</c:v>
                </c:pt>
                <c:pt idx="43921">
                  <c:v>8192</c:v>
                </c:pt>
                <c:pt idx="43922">
                  <c:v>8192</c:v>
                </c:pt>
                <c:pt idx="43923">
                  <c:v>8192</c:v>
                </c:pt>
                <c:pt idx="43924">
                  <c:v>8192</c:v>
                </c:pt>
                <c:pt idx="43925">
                  <c:v>12288</c:v>
                </c:pt>
                <c:pt idx="43926">
                  <c:v>8192</c:v>
                </c:pt>
                <c:pt idx="43927">
                  <c:v>8192</c:v>
                </c:pt>
                <c:pt idx="43928">
                  <c:v>8192</c:v>
                </c:pt>
                <c:pt idx="43929">
                  <c:v>8192</c:v>
                </c:pt>
                <c:pt idx="43930">
                  <c:v>8192</c:v>
                </c:pt>
                <c:pt idx="43931">
                  <c:v>8192</c:v>
                </c:pt>
                <c:pt idx="43932">
                  <c:v>4096</c:v>
                </c:pt>
                <c:pt idx="43933">
                  <c:v>4096</c:v>
                </c:pt>
                <c:pt idx="43934">
                  <c:v>8192</c:v>
                </c:pt>
                <c:pt idx="43935">
                  <c:v>8192</c:v>
                </c:pt>
                <c:pt idx="43936">
                  <c:v>8192</c:v>
                </c:pt>
                <c:pt idx="43937">
                  <c:v>8192</c:v>
                </c:pt>
                <c:pt idx="43938">
                  <c:v>8192</c:v>
                </c:pt>
                <c:pt idx="43939">
                  <c:v>8192</c:v>
                </c:pt>
                <c:pt idx="43940">
                  <c:v>8192</c:v>
                </c:pt>
                <c:pt idx="43941">
                  <c:v>8192</c:v>
                </c:pt>
                <c:pt idx="43942">
                  <c:v>8192</c:v>
                </c:pt>
                <c:pt idx="43943">
                  <c:v>8192</c:v>
                </c:pt>
                <c:pt idx="43944">
                  <c:v>8192</c:v>
                </c:pt>
                <c:pt idx="43945">
                  <c:v>8192</c:v>
                </c:pt>
                <c:pt idx="43946">
                  <c:v>8192</c:v>
                </c:pt>
                <c:pt idx="43947">
                  <c:v>8192</c:v>
                </c:pt>
                <c:pt idx="43948">
                  <c:v>8192</c:v>
                </c:pt>
                <c:pt idx="43949">
                  <c:v>8192</c:v>
                </c:pt>
                <c:pt idx="43950">
                  <c:v>8192</c:v>
                </c:pt>
                <c:pt idx="43951">
                  <c:v>8192</c:v>
                </c:pt>
                <c:pt idx="43952">
                  <c:v>8192</c:v>
                </c:pt>
                <c:pt idx="43953">
                  <c:v>8192</c:v>
                </c:pt>
                <c:pt idx="43954">
                  <c:v>8192</c:v>
                </c:pt>
                <c:pt idx="43955">
                  <c:v>8192</c:v>
                </c:pt>
                <c:pt idx="43956">
                  <c:v>8192</c:v>
                </c:pt>
                <c:pt idx="43957">
                  <c:v>8192</c:v>
                </c:pt>
                <c:pt idx="43958">
                  <c:v>8192</c:v>
                </c:pt>
                <c:pt idx="43959">
                  <c:v>4096</c:v>
                </c:pt>
                <c:pt idx="43960">
                  <c:v>4096</c:v>
                </c:pt>
                <c:pt idx="43961">
                  <c:v>4096</c:v>
                </c:pt>
                <c:pt idx="43962">
                  <c:v>4096</c:v>
                </c:pt>
                <c:pt idx="43963">
                  <c:v>8192</c:v>
                </c:pt>
                <c:pt idx="43964">
                  <c:v>8192</c:v>
                </c:pt>
                <c:pt idx="43965">
                  <c:v>8192</c:v>
                </c:pt>
                <c:pt idx="43966">
                  <c:v>8192</c:v>
                </c:pt>
                <c:pt idx="43967">
                  <c:v>8192</c:v>
                </c:pt>
                <c:pt idx="43968">
                  <c:v>8192</c:v>
                </c:pt>
                <c:pt idx="43969">
                  <c:v>8192</c:v>
                </c:pt>
                <c:pt idx="43970">
                  <c:v>8192</c:v>
                </c:pt>
                <c:pt idx="43971">
                  <c:v>8192</c:v>
                </c:pt>
                <c:pt idx="43972">
                  <c:v>8192</c:v>
                </c:pt>
                <c:pt idx="43973">
                  <c:v>8192</c:v>
                </c:pt>
                <c:pt idx="43974">
                  <c:v>8192</c:v>
                </c:pt>
                <c:pt idx="43975">
                  <c:v>8192</c:v>
                </c:pt>
                <c:pt idx="43976">
                  <c:v>8192</c:v>
                </c:pt>
                <c:pt idx="43977">
                  <c:v>8192</c:v>
                </c:pt>
                <c:pt idx="43978">
                  <c:v>8192</c:v>
                </c:pt>
                <c:pt idx="43979">
                  <c:v>8192</c:v>
                </c:pt>
                <c:pt idx="43980">
                  <c:v>8192</c:v>
                </c:pt>
                <c:pt idx="43981">
                  <c:v>8192</c:v>
                </c:pt>
                <c:pt idx="43982">
                  <c:v>8192</c:v>
                </c:pt>
                <c:pt idx="43983">
                  <c:v>8192</c:v>
                </c:pt>
                <c:pt idx="43984">
                  <c:v>8192</c:v>
                </c:pt>
                <c:pt idx="43985">
                  <c:v>4096</c:v>
                </c:pt>
                <c:pt idx="43986">
                  <c:v>8192</c:v>
                </c:pt>
                <c:pt idx="43987">
                  <c:v>8192</c:v>
                </c:pt>
                <c:pt idx="43988">
                  <c:v>8192</c:v>
                </c:pt>
                <c:pt idx="43989">
                  <c:v>8192</c:v>
                </c:pt>
                <c:pt idx="43990">
                  <c:v>8192</c:v>
                </c:pt>
                <c:pt idx="43991">
                  <c:v>8192</c:v>
                </c:pt>
                <c:pt idx="43992">
                  <c:v>8192</c:v>
                </c:pt>
                <c:pt idx="43993">
                  <c:v>8192</c:v>
                </c:pt>
                <c:pt idx="43994">
                  <c:v>8192</c:v>
                </c:pt>
                <c:pt idx="43995">
                  <c:v>8192</c:v>
                </c:pt>
                <c:pt idx="43996">
                  <c:v>8192</c:v>
                </c:pt>
                <c:pt idx="43997">
                  <c:v>8192</c:v>
                </c:pt>
                <c:pt idx="43998">
                  <c:v>8192</c:v>
                </c:pt>
                <c:pt idx="43999">
                  <c:v>8192</c:v>
                </c:pt>
                <c:pt idx="44000">
                  <c:v>8192</c:v>
                </c:pt>
                <c:pt idx="44001">
                  <c:v>8192</c:v>
                </c:pt>
                <c:pt idx="44002">
                  <c:v>8192</c:v>
                </c:pt>
                <c:pt idx="44003">
                  <c:v>8192</c:v>
                </c:pt>
                <c:pt idx="44004">
                  <c:v>12288</c:v>
                </c:pt>
                <c:pt idx="44005">
                  <c:v>8192</c:v>
                </c:pt>
                <c:pt idx="44006">
                  <c:v>12288</c:v>
                </c:pt>
                <c:pt idx="44007">
                  <c:v>12288</c:v>
                </c:pt>
                <c:pt idx="44008">
                  <c:v>8192</c:v>
                </c:pt>
                <c:pt idx="44009">
                  <c:v>8192</c:v>
                </c:pt>
                <c:pt idx="44010">
                  <c:v>12288</c:v>
                </c:pt>
                <c:pt idx="44011">
                  <c:v>8192</c:v>
                </c:pt>
                <c:pt idx="44012">
                  <c:v>8192</c:v>
                </c:pt>
                <c:pt idx="44013">
                  <c:v>8192</c:v>
                </c:pt>
                <c:pt idx="44014">
                  <c:v>8192</c:v>
                </c:pt>
                <c:pt idx="44015">
                  <c:v>8192</c:v>
                </c:pt>
                <c:pt idx="44016">
                  <c:v>8192</c:v>
                </c:pt>
                <c:pt idx="44017">
                  <c:v>8192</c:v>
                </c:pt>
                <c:pt idx="44018">
                  <c:v>8192</c:v>
                </c:pt>
                <c:pt idx="44019">
                  <c:v>8192</c:v>
                </c:pt>
                <c:pt idx="44020">
                  <c:v>8192</c:v>
                </c:pt>
                <c:pt idx="44021">
                  <c:v>8192</c:v>
                </c:pt>
                <c:pt idx="44022">
                  <c:v>8192</c:v>
                </c:pt>
                <c:pt idx="44023">
                  <c:v>8192</c:v>
                </c:pt>
                <c:pt idx="44024">
                  <c:v>8192</c:v>
                </c:pt>
                <c:pt idx="44025">
                  <c:v>8192</c:v>
                </c:pt>
                <c:pt idx="44026">
                  <c:v>8192</c:v>
                </c:pt>
                <c:pt idx="44027">
                  <c:v>12288</c:v>
                </c:pt>
                <c:pt idx="44028">
                  <c:v>8192</c:v>
                </c:pt>
                <c:pt idx="44029">
                  <c:v>8192</c:v>
                </c:pt>
                <c:pt idx="44030">
                  <c:v>4096</c:v>
                </c:pt>
                <c:pt idx="44031">
                  <c:v>4096</c:v>
                </c:pt>
                <c:pt idx="44032">
                  <c:v>4096</c:v>
                </c:pt>
                <c:pt idx="44033">
                  <c:v>4096</c:v>
                </c:pt>
                <c:pt idx="44034">
                  <c:v>8192</c:v>
                </c:pt>
                <c:pt idx="44035">
                  <c:v>4096</c:v>
                </c:pt>
                <c:pt idx="44036">
                  <c:v>4096</c:v>
                </c:pt>
                <c:pt idx="44037">
                  <c:v>4096</c:v>
                </c:pt>
                <c:pt idx="44038">
                  <c:v>4096</c:v>
                </c:pt>
                <c:pt idx="44039">
                  <c:v>8192</c:v>
                </c:pt>
                <c:pt idx="44040">
                  <c:v>8192</c:v>
                </c:pt>
                <c:pt idx="44041">
                  <c:v>8192</c:v>
                </c:pt>
                <c:pt idx="44042">
                  <c:v>8192</c:v>
                </c:pt>
                <c:pt idx="44043">
                  <c:v>4096</c:v>
                </c:pt>
                <c:pt idx="44044">
                  <c:v>4096</c:v>
                </c:pt>
                <c:pt idx="44045">
                  <c:v>4096</c:v>
                </c:pt>
                <c:pt idx="44046">
                  <c:v>4096</c:v>
                </c:pt>
                <c:pt idx="44047">
                  <c:v>8192</c:v>
                </c:pt>
                <c:pt idx="44048">
                  <c:v>8192</c:v>
                </c:pt>
                <c:pt idx="44049">
                  <c:v>8192</c:v>
                </c:pt>
                <c:pt idx="44050">
                  <c:v>8192</c:v>
                </c:pt>
                <c:pt idx="44051">
                  <c:v>8192</c:v>
                </c:pt>
                <c:pt idx="44052">
                  <c:v>8192</c:v>
                </c:pt>
                <c:pt idx="44053">
                  <c:v>8192</c:v>
                </c:pt>
                <c:pt idx="44054">
                  <c:v>8192</c:v>
                </c:pt>
                <c:pt idx="44055">
                  <c:v>8192</c:v>
                </c:pt>
                <c:pt idx="44056">
                  <c:v>4096</c:v>
                </c:pt>
                <c:pt idx="44057">
                  <c:v>4096</c:v>
                </c:pt>
                <c:pt idx="44058">
                  <c:v>8192</c:v>
                </c:pt>
                <c:pt idx="44059">
                  <c:v>8192</c:v>
                </c:pt>
                <c:pt idx="44060">
                  <c:v>8192</c:v>
                </c:pt>
                <c:pt idx="44061">
                  <c:v>8192</c:v>
                </c:pt>
                <c:pt idx="44062">
                  <c:v>8192</c:v>
                </c:pt>
                <c:pt idx="44063">
                  <c:v>8192</c:v>
                </c:pt>
                <c:pt idx="44064">
                  <c:v>8192</c:v>
                </c:pt>
                <c:pt idx="44065">
                  <c:v>8192</c:v>
                </c:pt>
                <c:pt idx="44066">
                  <c:v>8192</c:v>
                </c:pt>
                <c:pt idx="44067">
                  <c:v>4096</c:v>
                </c:pt>
                <c:pt idx="44068">
                  <c:v>8192</c:v>
                </c:pt>
                <c:pt idx="44069">
                  <c:v>8192</c:v>
                </c:pt>
                <c:pt idx="44070">
                  <c:v>8192</c:v>
                </c:pt>
                <c:pt idx="44071">
                  <c:v>8192</c:v>
                </c:pt>
                <c:pt idx="44072">
                  <c:v>8192</c:v>
                </c:pt>
                <c:pt idx="44073">
                  <c:v>8192</c:v>
                </c:pt>
                <c:pt idx="44074">
                  <c:v>8192</c:v>
                </c:pt>
                <c:pt idx="44075">
                  <c:v>8192</c:v>
                </c:pt>
                <c:pt idx="44076">
                  <c:v>8192</c:v>
                </c:pt>
                <c:pt idx="44077">
                  <c:v>8192</c:v>
                </c:pt>
                <c:pt idx="44078">
                  <c:v>8192</c:v>
                </c:pt>
                <c:pt idx="44079">
                  <c:v>8192</c:v>
                </c:pt>
                <c:pt idx="44080">
                  <c:v>8192</c:v>
                </c:pt>
                <c:pt idx="44081">
                  <c:v>8192</c:v>
                </c:pt>
                <c:pt idx="44082">
                  <c:v>4096</c:v>
                </c:pt>
                <c:pt idx="44083">
                  <c:v>4096</c:v>
                </c:pt>
                <c:pt idx="44084">
                  <c:v>4096</c:v>
                </c:pt>
                <c:pt idx="44085">
                  <c:v>4096</c:v>
                </c:pt>
                <c:pt idx="44086">
                  <c:v>8192</c:v>
                </c:pt>
                <c:pt idx="44087">
                  <c:v>8192</c:v>
                </c:pt>
                <c:pt idx="44088">
                  <c:v>12288</c:v>
                </c:pt>
                <c:pt idx="44089">
                  <c:v>12288</c:v>
                </c:pt>
                <c:pt idx="44090">
                  <c:v>12288</c:v>
                </c:pt>
                <c:pt idx="44091">
                  <c:v>12288</c:v>
                </c:pt>
                <c:pt idx="44092">
                  <c:v>8192</c:v>
                </c:pt>
                <c:pt idx="44093">
                  <c:v>8192</c:v>
                </c:pt>
                <c:pt idx="44094">
                  <c:v>8192</c:v>
                </c:pt>
                <c:pt idx="44095">
                  <c:v>8192</c:v>
                </c:pt>
                <c:pt idx="44096">
                  <c:v>8192</c:v>
                </c:pt>
                <c:pt idx="44097">
                  <c:v>8192</c:v>
                </c:pt>
                <c:pt idx="44098">
                  <c:v>8192</c:v>
                </c:pt>
                <c:pt idx="44099">
                  <c:v>8192</c:v>
                </c:pt>
                <c:pt idx="44100">
                  <c:v>4096</c:v>
                </c:pt>
                <c:pt idx="44101">
                  <c:v>8192</c:v>
                </c:pt>
                <c:pt idx="44102">
                  <c:v>8192</c:v>
                </c:pt>
                <c:pt idx="44103">
                  <c:v>4096</c:v>
                </c:pt>
                <c:pt idx="44104">
                  <c:v>4096</c:v>
                </c:pt>
                <c:pt idx="44105">
                  <c:v>4096</c:v>
                </c:pt>
                <c:pt idx="44106">
                  <c:v>4096</c:v>
                </c:pt>
                <c:pt idx="44107">
                  <c:v>8192</c:v>
                </c:pt>
                <c:pt idx="44108">
                  <c:v>8192</c:v>
                </c:pt>
                <c:pt idx="44109">
                  <c:v>8192</c:v>
                </c:pt>
                <c:pt idx="44110">
                  <c:v>8192</c:v>
                </c:pt>
                <c:pt idx="44111">
                  <c:v>8192</c:v>
                </c:pt>
                <c:pt idx="44112">
                  <c:v>8192</c:v>
                </c:pt>
                <c:pt idx="44113">
                  <c:v>8192</c:v>
                </c:pt>
                <c:pt idx="44114">
                  <c:v>8192</c:v>
                </c:pt>
                <c:pt idx="44115">
                  <c:v>8192</c:v>
                </c:pt>
                <c:pt idx="44116">
                  <c:v>8192</c:v>
                </c:pt>
                <c:pt idx="44117">
                  <c:v>8192</c:v>
                </c:pt>
                <c:pt idx="44118">
                  <c:v>8192</c:v>
                </c:pt>
                <c:pt idx="44119">
                  <c:v>8192</c:v>
                </c:pt>
                <c:pt idx="44120">
                  <c:v>8192</c:v>
                </c:pt>
                <c:pt idx="44121">
                  <c:v>8192</c:v>
                </c:pt>
                <c:pt idx="44122">
                  <c:v>4096</c:v>
                </c:pt>
                <c:pt idx="44123">
                  <c:v>8192</c:v>
                </c:pt>
                <c:pt idx="44124">
                  <c:v>8192</c:v>
                </c:pt>
                <c:pt idx="44125">
                  <c:v>8192</c:v>
                </c:pt>
                <c:pt idx="44126">
                  <c:v>8192</c:v>
                </c:pt>
                <c:pt idx="44127">
                  <c:v>8192</c:v>
                </c:pt>
                <c:pt idx="44128">
                  <c:v>8192</c:v>
                </c:pt>
                <c:pt idx="44129">
                  <c:v>8192</c:v>
                </c:pt>
                <c:pt idx="44130">
                  <c:v>8192</c:v>
                </c:pt>
                <c:pt idx="44131">
                  <c:v>8192</c:v>
                </c:pt>
                <c:pt idx="44132">
                  <c:v>12288</c:v>
                </c:pt>
                <c:pt idx="44133">
                  <c:v>8192</c:v>
                </c:pt>
                <c:pt idx="44134">
                  <c:v>8192</c:v>
                </c:pt>
                <c:pt idx="44135">
                  <c:v>8192</c:v>
                </c:pt>
                <c:pt idx="44136">
                  <c:v>8192</c:v>
                </c:pt>
                <c:pt idx="44137">
                  <c:v>8192</c:v>
                </c:pt>
                <c:pt idx="44138">
                  <c:v>4096</c:v>
                </c:pt>
                <c:pt idx="44139">
                  <c:v>4096</c:v>
                </c:pt>
                <c:pt idx="44140">
                  <c:v>4096</c:v>
                </c:pt>
                <c:pt idx="44141">
                  <c:v>4096</c:v>
                </c:pt>
                <c:pt idx="44142">
                  <c:v>8192</c:v>
                </c:pt>
                <c:pt idx="44143">
                  <c:v>8192</c:v>
                </c:pt>
                <c:pt idx="44144">
                  <c:v>8192</c:v>
                </c:pt>
                <c:pt idx="44145">
                  <c:v>8192</c:v>
                </c:pt>
                <c:pt idx="44146">
                  <c:v>8192</c:v>
                </c:pt>
                <c:pt idx="44147">
                  <c:v>8192</c:v>
                </c:pt>
                <c:pt idx="44148">
                  <c:v>8192</c:v>
                </c:pt>
                <c:pt idx="44149">
                  <c:v>8192</c:v>
                </c:pt>
                <c:pt idx="44150">
                  <c:v>8192</c:v>
                </c:pt>
                <c:pt idx="44151">
                  <c:v>8192</c:v>
                </c:pt>
                <c:pt idx="44152">
                  <c:v>8192</c:v>
                </c:pt>
                <c:pt idx="44153">
                  <c:v>4096</c:v>
                </c:pt>
                <c:pt idx="44154">
                  <c:v>8192</c:v>
                </c:pt>
                <c:pt idx="44155">
                  <c:v>8192</c:v>
                </c:pt>
                <c:pt idx="44156">
                  <c:v>8192</c:v>
                </c:pt>
                <c:pt idx="44157">
                  <c:v>8192</c:v>
                </c:pt>
                <c:pt idx="44158">
                  <c:v>8192</c:v>
                </c:pt>
                <c:pt idx="44159">
                  <c:v>8192</c:v>
                </c:pt>
                <c:pt idx="44160">
                  <c:v>8192</c:v>
                </c:pt>
                <c:pt idx="44161">
                  <c:v>8192</c:v>
                </c:pt>
                <c:pt idx="44162">
                  <c:v>8192</c:v>
                </c:pt>
                <c:pt idx="44163">
                  <c:v>8192</c:v>
                </c:pt>
                <c:pt idx="44164">
                  <c:v>4096</c:v>
                </c:pt>
                <c:pt idx="44165">
                  <c:v>4096</c:v>
                </c:pt>
                <c:pt idx="44166">
                  <c:v>4096</c:v>
                </c:pt>
                <c:pt idx="44167">
                  <c:v>4096</c:v>
                </c:pt>
                <c:pt idx="44168">
                  <c:v>8192</c:v>
                </c:pt>
                <c:pt idx="44169">
                  <c:v>8192</c:v>
                </c:pt>
                <c:pt idx="44170">
                  <c:v>8192</c:v>
                </c:pt>
                <c:pt idx="44171">
                  <c:v>8192</c:v>
                </c:pt>
                <c:pt idx="44172">
                  <c:v>8192</c:v>
                </c:pt>
                <c:pt idx="44173">
                  <c:v>8192</c:v>
                </c:pt>
                <c:pt idx="44174">
                  <c:v>8192</c:v>
                </c:pt>
                <c:pt idx="44175">
                  <c:v>8192</c:v>
                </c:pt>
                <c:pt idx="44176">
                  <c:v>8192</c:v>
                </c:pt>
                <c:pt idx="44177">
                  <c:v>8192</c:v>
                </c:pt>
                <c:pt idx="44178">
                  <c:v>4096</c:v>
                </c:pt>
                <c:pt idx="44179">
                  <c:v>4096</c:v>
                </c:pt>
                <c:pt idx="44180">
                  <c:v>4096</c:v>
                </c:pt>
                <c:pt idx="44181">
                  <c:v>4096</c:v>
                </c:pt>
                <c:pt idx="44182">
                  <c:v>4096</c:v>
                </c:pt>
                <c:pt idx="44183">
                  <c:v>4096</c:v>
                </c:pt>
                <c:pt idx="44184">
                  <c:v>4096</c:v>
                </c:pt>
                <c:pt idx="44185">
                  <c:v>4096</c:v>
                </c:pt>
                <c:pt idx="44186">
                  <c:v>4096</c:v>
                </c:pt>
                <c:pt idx="44187">
                  <c:v>8192</c:v>
                </c:pt>
                <c:pt idx="44188">
                  <c:v>8192</c:v>
                </c:pt>
                <c:pt idx="44189">
                  <c:v>8192</c:v>
                </c:pt>
                <c:pt idx="44190">
                  <c:v>8192</c:v>
                </c:pt>
                <c:pt idx="44191">
                  <c:v>8192</c:v>
                </c:pt>
                <c:pt idx="44192">
                  <c:v>8192</c:v>
                </c:pt>
                <c:pt idx="44193">
                  <c:v>8192</c:v>
                </c:pt>
                <c:pt idx="44194">
                  <c:v>8192</c:v>
                </c:pt>
                <c:pt idx="44195">
                  <c:v>8192</c:v>
                </c:pt>
                <c:pt idx="44196">
                  <c:v>8192</c:v>
                </c:pt>
                <c:pt idx="44197">
                  <c:v>4096</c:v>
                </c:pt>
                <c:pt idx="44198">
                  <c:v>8192</c:v>
                </c:pt>
                <c:pt idx="44199">
                  <c:v>8192</c:v>
                </c:pt>
                <c:pt idx="44200">
                  <c:v>8192</c:v>
                </c:pt>
                <c:pt idx="44201">
                  <c:v>8192</c:v>
                </c:pt>
                <c:pt idx="44202">
                  <c:v>4096</c:v>
                </c:pt>
                <c:pt idx="44203">
                  <c:v>4096</c:v>
                </c:pt>
                <c:pt idx="44204">
                  <c:v>4096</c:v>
                </c:pt>
                <c:pt idx="44205">
                  <c:v>4096</c:v>
                </c:pt>
                <c:pt idx="44206">
                  <c:v>4096</c:v>
                </c:pt>
                <c:pt idx="44207">
                  <c:v>8192</c:v>
                </c:pt>
                <c:pt idx="44208">
                  <c:v>8192</c:v>
                </c:pt>
                <c:pt idx="44209">
                  <c:v>8192</c:v>
                </c:pt>
                <c:pt idx="44210">
                  <c:v>8192</c:v>
                </c:pt>
                <c:pt idx="44211">
                  <c:v>8192</c:v>
                </c:pt>
                <c:pt idx="44212">
                  <c:v>8192</c:v>
                </c:pt>
                <c:pt idx="44213">
                  <c:v>8192</c:v>
                </c:pt>
                <c:pt idx="44214">
                  <c:v>4096</c:v>
                </c:pt>
                <c:pt idx="44215">
                  <c:v>8192</c:v>
                </c:pt>
                <c:pt idx="44216">
                  <c:v>8192</c:v>
                </c:pt>
                <c:pt idx="44217">
                  <c:v>8192</c:v>
                </c:pt>
                <c:pt idx="44218">
                  <c:v>8192</c:v>
                </c:pt>
                <c:pt idx="44219">
                  <c:v>8192</c:v>
                </c:pt>
                <c:pt idx="44220">
                  <c:v>8192</c:v>
                </c:pt>
                <c:pt idx="44221">
                  <c:v>8192</c:v>
                </c:pt>
                <c:pt idx="44222">
                  <c:v>8192</c:v>
                </c:pt>
                <c:pt idx="44223">
                  <c:v>8192</c:v>
                </c:pt>
                <c:pt idx="44224">
                  <c:v>8192</c:v>
                </c:pt>
                <c:pt idx="44225">
                  <c:v>8192</c:v>
                </c:pt>
                <c:pt idx="44226">
                  <c:v>8192</c:v>
                </c:pt>
                <c:pt idx="44227">
                  <c:v>8192</c:v>
                </c:pt>
                <c:pt idx="44228">
                  <c:v>4096</c:v>
                </c:pt>
                <c:pt idx="44229">
                  <c:v>8192</c:v>
                </c:pt>
                <c:pt idx="44230">
                  <c:v>8192</c:v>
                </c:pt>
                <c:pt idx="44231">
                  <c:v>4096</c:v>
                </c:pt>
                <c:pt idx="44232">
                  <c:v>8192</c:v>
                </c:pt>
                <c:pt idx="44233">
                  <c:v>4096</c:v>
                </c:pt>
                <c:pt idx="44234">
                  <c:v>8192</c:v>
                </c:pt>
                <c:pt idx="44235">
                  <c:v>4096</c:v>
                </c:pt>
                <c:pt idx="44236">
                  <c:v>4096</c:v>
                </c:pt>
                <c:pt idx="44237">
                  <c:v>4096</c:v>
                </c:pt>
                <c:pt idx="44238">
                  <c:v>4096</c:v>
                </c:pt>
                <c:pt idx="44239">
                  <c:v>4096</c:v>
                </c:pt>
                <c:pt idx="44240">
                  <c:v>8192</c:v>
                </c:pt>
                <c:pt idx="44241">
                  <c:v>8192</c:v>
                </c:pt>
                <c:pt idx="44242">
                  <c:v>8192</c:v>
                </c:pt>
                <c:pt idx="44243">
                  <c:v>8192</c:v>
                </c:pt>
                <c:pt idx="44244">
                  <c:v>8192</c:v>
                </c:pt>
                <c:pt idx="44245">
                  <c:v>8192</c:v>
                </c:pt>
                <c:pt idx="44246">
                  <c:v>4096</c:v>
                </c:pt>
                <c:pt idx="44247">
                  <c:v>4096</c:v>
                </c:pt>
                <c:pt idx="44248">
                  <c:v>4096</c:v>
                </c:pt>
                <c:pt idx="44249">
                  <c:v>4096</c:v>
                </c:pt>
                <c:pt idx="44250">
                  <c:v>8192</c:v>
                </c:pt>
                <c:pt idx="44251">
                  <c:v>8192</c:v>
                </c:pt>
                <c:pt idx="44252">
                  <c:v>8192</c:v>
                </c:pt>
                <c:pt idx="44253">
                  <c:v>8192</c:v>
                </c:pt>
                <c:pt idx="44254">
                  <c:v>8192</c:v>
                </c:pt>
                <c:pt idx="44255">
                  <c:v>8192</c:v>
                </c:pt>
                <c:pt idx="44256">
                  <c:v>8192</c:v>
                </c:pt>
                <c:pt idx="44257">
                  <c:v>8192</c:v>
                </c:pt>
                <c:pt idx="44258">
                  <c:v>8192</c:v>
                </c:pt>
                <c:pt idx="44259">
                  <c:v>8192</c:v>
                </c:pt>
                <c:pt idx="44260">
                  <c:v>12288</c:v>
                </c:pt>
                <c:pt idx="44261">
                  <c:v>12288</c:v>
                </c:pt>
                <c:pt idx="44262">
                  <c:v>12288</c:v>
                </c:pt>
                <c:pt idx="44263">
                  <c:v>12288</c:v>
                </c:pt>
                <c:pt idx="44264">
                  <c:v>4096</c:v>
                </c:pt>
                <c:pt idx="44265">
                  <c:v>12288</c:v>
                </c:pt>
                <c:pt idx="44266">
                  <c:v>12288</c:v>
                </c:pt>
                <c:pt idx="44267">
                  <c:v>12288</c:v>
                </c:pt>
                <c:pt idx="44268">
                  <c:v>12288</c:v>
                </c:pt>
                <c:pt idx="44269">
                  <c:v>8192</c:v>
                </c:pt>
                <c:pt idx="44270">
                  <c:v>4096</c:v>
                </c:pt>
                <c:pt idx="44271">
                  <c:v>4096</c:v>
                </c:pt>
                <c:pt idx="44272">
                  <c:v>8192</c:v>
                </c:pt>
                <c:pt idx="44273">
                  <c:v>8192</c:v>
                </c:pt>
                <c:pt idx="44274">
                  <c:v>8192</c:v>
                </c:pt>
                <c:pt idx="44275">
                  <c:v>8192</c:v>
                </c:pt>
                <c:pt idx="44276">
                  <c:v>8192</c:v>
                </c:pt>
                <c:pt idx="44277">
                  <c:v>8192</c:v>
                </c:pt>
                <c:pt idx="44278">
                  <c:v>8192</c:v>
                </c:pt>
                <c:pt idx="44279">
                  <c:v>8192</c:v>
                </c:pt>
                <c:pt idx="44280">
                  <c:v>8192</c:v>
                </c:pt>
                <c:pt idx="44281">
                  <c:v>8192</c:v>
                </c:pt>
                <c:pt idx="44282">
                  <c:v>8192</c:v>
                </c:pt>
                <c:pt idx="44283">
                  <c:v>8192</c:v>
                </c:pt>
                <c:pt idx="44284">
                  <c:v>8192</c:v>
                </c:pt>
                <c:pt idx="44285">
                  <c:v>8192</c:v>
                </c:pt>
                <c:pt idx="44286">
                  <c:v>8192</c:v>
                </c:pt>
                <c:pt idx="44287">
                  <c:v>8192</c:v>
                </c:pt>
                <c:pt idx="44288">
                  <c:v>8192</c:v>
                </c:pt>
                <c:pt idx="44289">
                  <c:v>8192</c:v>
                </c:pt>
                <c:pt idx="44290">
                  <c:v>12288</c:v>
                </c:pt>
                <c:pt idx="44291">
                  <c:v>8192</c:v>
                </c:pt>
                <c:pt idx="44292">
                  <c:v>8192</c:v>
                </c:pt>
                <c:pt idx="44293">
                  <c:v>8192</c:v>
                </c:pt>
                <c:pt idx="44294">
                  <c:v>8192</c:v>
                </c:pt>
                <c:pt idx="44295">
                  <c:v>8192</c:v>
                </c:pt>
                <c:pt idx="44296">
                  <c:v>12288</c:v>
                </c:pt>
                <c:pt idx="44297">
                  <c:v>8192</c:v>
                </c:pt>
                <c:pt idx="44298">
                  <c:v>8192</c:v>
                </c:pt>
                <c:pt idx="44299">
                  <c:v>8192</c:v>
                </c:pt>
                <c:pt idx="44300">
                  <c:v>8192</c:v>
                </c:pt>
                <c:pt idx="44301">
                  <c:v>8192</c:v>
                </c:pt>
                <c:pt idx="44302">
                  <c:v>8192</c:v>
                </c:pt>
                <c:pt idx="44303">
                  <c:v>8192</c:v>
                </c:pt>
                <c:pt idx="44304">
                  <c:v>8192</c:v>
                </c:pt>
                <c:pt idx="44305">
                  <c:v>8192</c:v>
                </c:pt>
                <c:pt idx="44306">
                  <c:v>8192</c:v>
                </c:pt>
                <c:pt idx="44307">
                  <c:v>8192</c:v>
                </c:pt>
                <c:pt idx="44308">
                  <c:v>8192</c:v>
                </c:pt>
                <c:pt idx="44309">
                  <c:v>8192</c:v>
                </c:pt>
                <c:pt idx="44310">
                  <c:v>8192</c:v>
                </c:pt>
                <c:pt idx="44311">
                  <c:v>8192</c:v>
                </c:pt>
                <c:pt idx="44312">
                  <c:v>8192</c:v>
                </c:pt>
                <c:pt idx="44313">
                  <c:v>8192</c:v>
                </c:pt>
                <c:pt idx="44314">
                  <c:v>8192</c:v>
                </c:pt>
                <c:pt idx="44315">
                  <c:v>8192</c:v>
                </c:pt>
                <c:pt idx="44316">
                  <c:v>8192</c:v>
                </c:pt>
                <c:pt idx="44317">
                  <c:v>8192</c:v>
                </c:pt>
                <c:pt idx="44318">
                  <c:v>8192</c:v>
                </c:pt>
                <c:pt idx="44319">
                  <c:v>8192</c:v>
                </c:pt>
                <c:pt idx="44320">
                  <c:v>8192</c:v>
                </c:pt>
                <c:pt idx="44321">
                  <c:v>8192</c:v>
                </c:pt>
                <c:pt idx="44322">
                  <c:v>8192</c:v>
                </c:pt>
                <c:pt idx="44323">
                  <c:v>12288</c:v>
                </c:pt>
                <c:pt idx="44324">
                  <c:v>12288</c:v>
                </c:pt>
                <c:pt idx="44325">
                  <c:v>12288</c:v>
                </c:pt>
                <c:pt idx="44326">
                  <c:v>12288</c:v>
                </c:pt>
                <c:pt idx="44327">
                  <c:v>8192</c:v>
                </c:pt>
                <c:pt idx="44328">
                  <c:v>8192</c:v>
                </c:pt>
                <c:pt idx="44329">
                  <c:v>8192</c:v>
                </c:pt>
                <c:pt idx="44330">
                  <c:v>8192</c:v>
                </c:pt>
                <c:pt idx="44331">
                  <c:v>8192</c:v>
                </c:pt>
                <c:pt idx="44332">
                  <c:v>8192</c:v>
                </c:pt>
                <c:pt idx="44333">
                  <c:v>8192</c:v>
                </c:pt>
                <c:pt idx="44334">
                  <c:v>8192</c:v>
                </c:pt>
                <c:pt idx="44335">
                  <c:v>8192</c:v>
                </c:pt>
                <c:pt idx="44336">
                  <c:v>8192</c:v>
                </c:pt>
                <c:pt idx="44337">
                  <c:v>8192</c:v>
                </c:pt>
                <c:pt idx="44338">
                  <c:v>8192</c:v>
                </c:pt>
                <c:pt idx="44339">
                  <c:v>8192</c:v>
                </c:pt>
                <c:pt idx="44340">
                  <c:v>8192</c:v>
                </c:pt>
                <c:pt idx="44341">
                  <c:v>8192</c:v>
                </c:pt>
                <c:pt idx="44342">
                  <c:v>28672</c:v>
                </c:pt>
                <c:pt idx="44343">
                  <c:v>28672</c:v>
                </c:pt>
                <c:pt idx="44344">
                  <c:v>8192</c:v>
                </c:pt>
                <c:pt idx="44345">
                  <c:v>8192</c:v>
                </c:pt>
                <c:pt idx="44346">
                  <c:v>8192</c:v>
                </c:pt>
                <c:pt idx="44347">
                  <c:v>8192</c:v>
                </c:pt>
                <c:pt idx="44348">
                  <c:v>45056</c:v>
                </c:pt>
                <c:pt idx="44349">
                  <c:v>45056</c:v>
                </c:pt>
                <c:pt idx="44350">
                  <c:v>8192</c:v>
                </c:pt>
                <c:pt idx="44351">
                  <c:v>8192</c:v>
                </c:pt>
                <c:pt idx="44352">
                  <c:v>8192</c:v>
                </c:pt>
                <c:pt idx="44353">
                  <c:v>8192</c:v>
                </c:pt>
                <c:pt idx="44354">
                  <c:v>28672</c:v>
                </c:pt>
                <c:pt idx="44355">
                  <c:v>45056</c:v>
                </c:pt>
                <c:pt idx="44356">
                  <c:v>8192</c:v>
                </c:pt>
                <c:pt idx="44357">
                  <c:v>8192</c:v>
                </c:pt>
                <c:pt idx="44358">
                  <c:v>28672</c:v>
                </c:pt>
                <c:pt idx="44359">
                  <c:v>45056</c:v>
                </c:pt>
                <c:pt idx="44360">
                  <c:v>8192</c:v>
                </c:pt>
                <c:pt idx="44361">
                  <c:v>8192</c:v>
                </c:pt>
                <c:pt idx="44362">
                  <c:v>12288</c:v>
                </c:pt>
                <c:pt idx="44363">
                  <c:v>12288</c:v>
                </c:pt>
                <c:pt idx="44364">
                  <c:v>12288</c:v>
                </c:pt>
                <c:pt idx="44365">
                  <c:v>12288</c:v>
                </c:pt>
                <c:pt idx="44366">
                  <c:v>12288</c:v>
                </c:pt>
                <c:pt idx="44367">
                  <c:v>8192</c:v>
                </c:pt>
                <c:pt idx="44368">
                  <c:v>8192</c:v>
                </c:pt>
                <c:pt idx="44369">
                  <c:v>8192</c:v>
                </c:pt>
                <c:pt idx="44370">
                  <c:v>4096</c:v>
                </c:pt>
                <c:pt idx="44371">
                  <c:v>4096</c:v>
                </c:pt>
                <c:pt idx="44372">
                  <c:v>4096</c:v>
                </c:pt>
                <c:pt idx="44373">
                  <c:v>4096</c:v>
                </c:pt>
                <c:pt idx="44374">
                  <c:v>8192</c:v>
                </c:pt>
                <c:pt idx="44375">
                  <c:v>8192</c:v>
                </c:pt>
                <c:pt idx="44376">
                  <c:v>8192</c:v>
                </c:pt>
                <c:pt idx="44377">
                  <c:v>8192</c:v>
                </c:pt>
                <c:pt idx="44378">
                  <c:v>4096</c:v>
                </c:pt>
                <c:pt idx="44379">
                  <c:v>4096</c:v>
                </c:pt>
                <c:pt idx="44380">
                  <c:v>4096</c:v>
                </c:pt>
                <c:pt idx="44381">
                  <c:v>4096</c:v>
                </c:pt>
                <c:pt idx="44382">
                  <c:v>8192</c:v>
                </c:pt>
                <c:pt idx="44383">
                  <c:v>8192</c:v>
                </c:pt>
                <c:pt idx="44384">
                  <c:v>8192</c:v>
                </c:pt>
                <c:pt idx="44385">
                  <c:v>8192</c:v>
                </c:pt>
                <c:pt idx="44386">
                  <c:v>8192</c:v>
                </c:pt>
                <c:pt idx="44387">
                  <c:v>8192</c:v>
                </c:pt>
                <c:pt idx="44388">
                  <c:v>8192</c:v>
                </c:pt>
                <c:pt idx="44389">
                  <c:v>8192</c:v>
                </c:pt>
                <c:pt idx="44390">
                  <c:v>8192</c:v>
                </c:pt>
                <c:pt idx="44391">
                  <c:v>8192</c:v>
                </c:pt>
                <c:pt idx="44392">
                  <c:v>8192</c:v>
                </c:pt>
                <c:pt idx="44393">
                  <c:v>4096</c:v>
                </c:pt>
                <c:pt idx="44394">
                  <c:v>4096</c:v>
                </c:pt>
                <c:pt idx="44395">
                  <c:v>4096</c:v>
                </c:pt>
                <c:pt idx="44396">
                  <c:v>4096</c:v>
                </c:pt>
                <c:pt idx="44397">
                  <c:v>4096</c:v>
                </c:pt>
                <c:pt idx="44398">
                  <c:v>8192</c:v>
                </c:pt>
                <c:pt idx="44399">
                  <c:v>28672</c:v>
                </c:pt>
                <c:pt idx="44400">
                  <c:v>4096</c:v>
                </c:pt>
                <c:pt idx="44401">
                  <c:v>4096</c:v>
                </c:pt>
                <c:pt idx="44402">
                  <c:v>4096</c:v>
                </c:pt>
                <c:pt idx="44403">
                  <c:v>4096</c:v>
                </c:pt>
                <c:pt idx="44404">
                  <c:v>8192</c:v>
                </c:pt>
                <c:pt idx="44405">
                  <c:v>8192</c:v>
                </c:pt>
                <c:pt idx="44406">
                  <c:v>4096</c:v>
                </c:pt>
                <c:pt idx="44407">
                  <c:v>4096</c:v>
                </c:pt>
                <c:pt idx="44408">
                  <c:v>8192</c:v>
                </c:pt>
                <c:pt idx="44409">
                  <c:v>8192</c:v>
                </c:pt>
                <c:pt idx="44410">
                  <c:v>8192</c:v>
                </c:pt>
                <c:pt idx="44411">
                  <c:v>8192</c:v>
                </c:pt>
                <c:pt idx="44412">
                  <c:v>8192</c:v>
                </c:pt>
                <c:pt idx="44413">
                  <c:v>8192</c:v>
                </c:pt>
                <c:pt idx="44414">
                  <c:v>8192</c:v>
                </c:pt>
                <c:pt idx="44415">
                  <c:v>8192</c:v>
                </c:pt>
                <c:pt idx="44416">
                  <c:v>8192</c:v>
                </c:pt>
                <c:pt idx="44417">
                  <c:v>8192</c:v>
                </c:pt>
                <c:pt idx="44418">
                  <c:v>8192</c:v>
                </c:pt>
                <c:pt idx="44419">
                  <c:v>8192</c:v>
                </c:pt>
                <c:pt idx="44420">
                  <c:v>4096</c:v>
                </c:pt>
                <c:pt idx="44421">
                  <c:v>4096</c:v>
                </c:pt>
                <c:pt idx="44422">
                  <c:v>8192</c:v>
                </c:pt>
                <c:pt idx="44423">
                  <c:v>4096</c:v>
                </c:pt>
                <c:pt idx="44424">
                  <c:v>8192</c:v>
                </c:pt>
                <c:pt idx="44425">
                  <c:v>4096</c:v>
                </c:pt>
                <c:pt idx="44426">
                  <c:v>8192</c:v>
                </c:pt>
                <c:pt idx="44427">
                  <c:v>8192</c:v>
                </c:pt>
                <c:pt idx="44428">
                  <c:v>8192</c:v>
                </c:pt>
                <c:pt idx="44429">
                  <c:v>8192</c:v>
                </c:pt>
                <c:pt idx="44430">
                  <c:v>8192</c:v>
                </c:pt>
                <c:pt idx="44431">
                  <c:v>8192</c:v>
                </c:pt>
                <c:pt idx="44432">
                  <c:v>45056</c:v>
                </c:pt>
                <c:pt idx="44433">
                  <c:v>8192</c:v>
                </c:pt>
                <c:pt idx="44434">
                  <c:v>8192</c:v>
                </c:pt>
                <c:pt idx="44435">
                  <c:v>8192</c:v>
                </c:pt>
                <c:pt idx="44436">
                  <c:v>8192</c:v>
                </c:pt>
                <c:pt idx="44437">
                  <c:v>8192</c:v>
                </c:pt>
                <c:pt idx="44438">
                  <c:v>8192</c:v>
                </c:pt>
                <c:pt idx="44439">
                  <c:v>8192</c:v>
                </c:pt>
                <c:pt idx="44440">
                  <c:v>8192</c:v>
                </c:pt>
                <c:pt idx="44441">
                  <c:v>8192</c:v>
                </c:pt>
                <c:pt idx="44442">
                  <c:v>8192</c:v>
                </c:pt>
                <c:pt idx="44443">
                  <c:v>8192</c:v>
                </c:pt>
                <c:pt idx="44444">
                  <c:v>8192</c:v>
                </c:pt>
                <c:pt idx="44445">
                  <c:v>8192</c:v>
                </c:pt>
                <c:pt idx="44446">
                  <c:v>8192</c:v>
                </c:pt>
                <c:pt idx="44447">
                  <c:v>8192</c:v>
                </c:pt>
                <c:pt idx="44448">
                  <c:v>8192</c:v>
                </c:pt>
                <c:pt idx="44449">
                  <c:v>8192</c:v>
                </c:pt>
                <c:pt idx="44450">
                  <c:v>8192</c:v>
                </c:pt>
                <c:pt idx="44451">
                  <c:v>8192</c:v>
                </c:pt>
                <c:pt idx="44452">
                  <c:v>8192</c:v>
                </c:pt>
                <c:pt idx="44453">
                  <c:v>8192</c:v>
                </c:pt>
                <c:pt idx="44454">
                  <c:v>8192</c:v>
                </c:pt>
                <c:pt idx="44455">
                  <c:v>12288</c:v>
                </c:pt>
                <c:pt idx="44456">
                  <c:v>8192</c:v>
                </c:pt>
                <c:pt idx="44457">
                  <c:v>4096</c:v>
                </c:pt>
                <c:pt idx="44458">
                  <c:v>8192</c:v>
                </c:pt>
                <c:pt idx="44459">
                  <c:v>8192</c:v>
                </c:pt>
                <c:pt idx="44460">
                  <c:v>8192</c:v>
                </c:pt>
                <c:pt idx="44461">
                  <c:v>8192</c:v>
                </c:pt>
                <c:pt idx="44462">
                  <c:v>8192</c:v>
                </c:pt>
                <c:pt idx="44463">
                  <c:v>8192</c:v>
                </c:pt>
                <c:pt idx="44464">
                  <c:v>8192</c:v>
                </c:pt>
                <c:pt idx="44465">
                  <c:v>8192</c:v>
                </c:pt>
                <c:pt idx="44466">
                  <c:v>8192</c:v>
                </c:pt>
                <c:pt idx="44467">
                  <c:v>4096</c:v>
                </c:pt>
                <c:pt idx="44468">
                  <c:v>8192</c:v>
                </c:pt>
                <c:pt idx="44469">
                  <c:v>12288</c:v>
                </c:pt>
                <c:pt idx="44470">
                  <c:v>8192</c:v>
                </c:pt>
                <c:pt idx="44471">
                  <c:v>12288</c:v>
                </c:pt>
                <c:pt idx="44472">
                  <c:v>12288</c:v>
                </c:pt>
                <c:pt idx="44473">
                  <c:v>12288</c:v>
                </c:pt>
                <c:pt idx="44474">
                  <c:v>8192</c:v>
                </c:pt>
                <c:pt idx="44475">
                  <c:v>8192</c:v>
                </c:pt>
                <c:pt idx="44476">
                  <c:v>8192</c:v>
                </c:pt>
                <c:pt idx="44477">
                  <c:v>8192</c:v>
                </c:pt>
                <c:pt idx="44478">
                  <c:v>8192</c:v>
                </c:pt>
                <c:pt idx="44479">
                  <c:v>8192</c:v>
                </c:pt>
                <c:pt idx="44480">
                  <c:v>8192</c:v>
                </c:pt>
                <c:pt idx="44481">
                  <c:v>8192</c:v>
                </c:pt>
                <c:pt idx="44482">
                  <c:v>8192</c:v>
                </c:pt>
                <c:pt idx="44483">
                  <c:v>8192</c:v>
                </c:pt>
                <c:pt idx="44484">
                  <c:v>12288</c:v>
                </c:pt>
                <c:pt idx="44485">
                  <c:v>8192</c:v>
                </c:pt>
                <c:pt idx="44486">
                  <c:v>8192</c:v>
                </c:pt>
                <c:pt idx="44487">
                  <c:v>8192</c:v>
                </c:pt>
                <c:pt idx="44488">
                  <c:v>8192</c:v>
                </c:pt>
                <c:pt idx="44489">
                  <c:v>8192</c:v>
                </c:pt>
                <c:pt idx="44490">
                  <c:v>4096</c:v>
                </c:pt>
                <c:pt idx="44491">
                  <c:v>4096</c:v>
                </c:pt>
                <c:pt idx="44492">
                  <c:v>8192</c:v>
                </c:pt>
                <c:pt idx="44493">
                  <c:v>8192</c:v>
                </c:pt>
                <c:pt idx="44494">
                  <c:v>8192</c:v>
                </c:pt>
                <c:pt idx="44495">
                  <c:v>8192</c:v>
                </c:pt>
                <c:pt idx="44496">
                  <c:v>8192</c:v>
                </c:pt>
                <c:pt idx="44497">
                  <c:v>4096</c:v>
                </c:pt>
                <c:pt idx="44498">
                  <c:v>4096</c:v>
                </c:pt>
                <c:pt idx="44499">
                  <c:v>8192</c:v>
                </c:pt>
                <c:pt idx="44500">
                  <c:v>12288</c:v>
                </c:pt>
                <c:pt idx="44501">
                  <c:v>12288</c:v>
                </c:pt>
                <c:pt idx="44502">
                  <c:v>12288</c:v>
                </c:pt>
                <c:pt idx="44503">
                  <c:v>4096</c:v>
                </c:pt>
                <c:pt idx="44504">
                  <c:v>4096</c:v>
                </c:pt>
                <c:pt idx="44505">
                  <c:v>12288</c:v>
                </c:pt>
                <c:pt idx="44506">
                  <c:v>12288</c:v>
                </c:pt>
                <c:pt idx="44507">
                  <c:v>8192</c:v>
                </c:pt>
                <c:pt idx="44508">
                  <c:v>8192</c:v>
                </c:pt>
                <c:pt idx="44509">
                  <c:v>4096</c:v>
                </c:pt>
                <c:pt idx="44510">
                  <c:v>4096</c:v>
                </c:pt>
                <c:pt idx="44511">
                  <c:v>12288</c:v>
                </c:pt>
                <c:pt idx="44512">
                  <c:v>4096</c:v>
                </c:pt>
                <c:pt idx="44513">
                  <c:v>4096</c:v>
                </c:pt>
                <c:pt idx="44514">
                  <c:v>4096</c:v>
                </c:pt>
                <c:pt idx="44515">
                  <c:v>4096</c:v>
                </c:pt>
                <c:pt idx="44516">
                  <c:v>8192</c:v>
                </c:pt>
                <c:pt idx="44517">
                  <c:v>8192</c:v>
                </c:pt>
                <c:pt idx="44518">
                  <c:v>4096</c:v>
                </c:pt>
                <c:pt idx="44519">
                  <c:v>4096</c:v>
                </c:pt>
                <c:pt idx="44520">
                  <c:v>4096</c:v>
                </c:pt>
                <c:pt idx="44521">
                  <c:v>4096</c:v>
                </c:pt>
                <c:pt idx="44522">
                  <c:v>4096</c:v>
                </c:pt>
                <c:pt idx="44523">
                  <c:v>8192</c:v>
                </c:pt>
                <c:pt idx="44524">
                  <c:v>4096</c:v>
                </c:pt>
                <c:pt idx="44525">
                  <c:v>12288</c:v>
                </c:pt>
                <c:pt idx="44526">
                  <c:v>4096</c:v>
                </c:pt>
                <c:pt idx="44527">
                  <c:v>8192</c:v>
                </c:pt>
                <c:pt idx="44528">
                  <c:v>4096</c:v>
                </c:pt>
                <c:pt idx="44529">
                  <c:v>4096</c:v>
                </c:pt>
                <c:pt idx="44530">
                  <c:v>4096</c:v>
                </c:pt>
                <c:pt idx="44531">
                  <c:v>8192</c:v>
                </c:pt>
                <c:pt idx="44532">
                  <c:v>4096</c:v>
                </c:pt>
                <c:pt idx="44533">
                  <c:v>4096</c:v>
                </c:pt>
                <c:pt idx="44534">
                  <c:v>4096</c:v>
                </c:pt>
                <c:pt idx="44535">
                  <c:v>8192</c:v>
                </c:pt>
                <c:pt idx="44536">
                  <c:v>4096</c:v>
                </c:pt>
                <c:pt idx="44537">
                  <c:v>12288</c:v>
                </c:pt>
                <c:pt idx="44538">
                  <c:v>4096</c:v>
                </c:pt>
                <c:pt idx="44539">
                  <c:v>8192</c:v>
                </c:pt>
                <c:pt idx="44540">
                  <c:v>4096</c:v>
                </c:pt>
                <c:pt idx="44541">
                  <c:v>4096</c:v>
                </c:pt>
                <c:pt idx="44542">
                  <c:v>4096</c:v>
                </c:pt>
                <c:pt idx="44543">
                  <c:v>8192</c:v>
                </c:pt>
                <c:pt idx="44544">
                  <c:v>4096</c:v>
                </c:pt>
                <c:pt idx="44545">
                  <c:v>4096</c:v>
                </c:pt>
                <c:pt idx="44546">
                  <c:v>8192</c:v>
                </c:pt>
                <c:pt idx="44547">
                  <c:v>4096</c:v>
                </c:pt>
                <c:pt idx="44548">
                  <c:v>4096</c:v>
                </c:pt>
                <c:pt idx="44549">
                  <c:v>4096</c:v>
                </c:pt>
                <c:pt idx="44550">
                  <c:v>4096</c:v>
                </c:pt>
                <c:pt idx="44551">
                  <c:v>8192</c:v>
                </c:pt>
                <c:pt idx="44552">
                  <c:v>4096</c:v>
                </c:pt>
                <c:pt idx="44553">
                  <c:v>4096</c:v>
                </c:pt>
                <c:pt idx="44554">
                  <c:v>4096</c:v>
                </c:pt>
                <c:pt idx="44555">
                  <c:v>8192</c:v>
                </c:pt>
                <c:pt idx="44556">
                  <c:v>28672</c:v>
                </c:pt>
                <c:pt idx="44557">
                  <c:v>28672</c:v>
                </c:pt>
                <c:pt idx="44558">
                  <c:v>8192</c:v>
                </c:pt>
                <c:pt idx="44559">
                  <c:v>8192</c:v>
                </c:pt>
                <c:pt idx="44560">
                  <c:v>32768</c:v>
                </c:pt>
                <c:pt idx="44561">
                  <c:v>32768</c:v>
                </c:pt>
                <c:pt idx="44562">
                  <c:v>4096</c:v>
                </c:pt>
                <c:pt idx="44563">
                  <c:v>28672</c:v>
                </c:pt>
                <c:pt idx="44564">
                  <c:v>8192</c:v>
                </c:pt>
                <c:pt idx="44565">
                  <c:v>32768</c:v>
                </c:pt>
                <c:pt idx="44566">
                  <c:v>8192</c:v>
                </c:pt>
                <c:pt idx="44567">
                  <c:v>4096</c:v>
                </c:pt>
                <c:pt idx="44568">
                  <c:v>28672</c:v>
                </c:pt>
                <c:pt idx="44569">
                  <c:v>8192</c:v>
                </c:pt>
                <c:pt idx="44570">
                  <c:v>4096</c:v>
                </c:pt>
                <c:pt idx="44571">
                  <c:v>32768</c:v>
                </c:pt>
                <c:pt idx="44572">
                  <c:v>4096</c:v>
                </c:pt>
                <c:pt idx="44573">
                  <c:v>8192</c:v>
                </c:pt>
                <c:pt idx="44574">
                  <c:v>12288</c:v>
                </c:pt>
                <c:pt idx="44575">
                  <c:v>8192</c:v>
                </c:pt>
                <c:pt idx="44576">
                  <c:v>8192</c:v>
                </c:pt>
                <c:pt idx="44577">
                  <c:v>8192</c:v>
                </c:pt>
                <c:pt idx="44578">
                  <c:v>4096</c:v>
                </c:pt>
                <c:pt idx="44579">
                  <c:v>8192</c:v>
                </c:pt>
                <c:pt idx="44580">
                  <c:v>8192</c:v>
                </c:pt>
                <c:pt idx="44581">
                  <c:v>8192</c:v>
                </c:pt>
                <c:pt idx="44582">
                  <c:v>8192</c:v>
                </c:pt>
                <c:pt idx="44583">
                  <c:v>8192</c:v>
                </c:pt>
                <c:pt idx="44584">
                  <c:v>8192</c:v>
                </c:pt>
                <c:pt idx="44585">
                  <c:v>12288</c:v>
                </c:pt>
                <c:pt idx="44586">
                  <c:v>4096</c:v>
                </c:pt>
                <c:pt idx="44587">
                  <c:v>4096</c:v>
                </c:pt>
                <c:pt idx="44588">
                  <c:v>4096</c:v>
                </c:pt>
                <c:pt idx="44589">
                  <c:v>4096</c:v>
                </c:pt>
                <c:pt idx="44590">
                  <c:v>4096</c:v>
                </c:pt>
                <c:pt idx="44591">
                  <c:v>4096</c:v>
                </c:pt>
                <c:pt idx="44592">
                  <c:v>8192</c:v>
                </c:pt>
                <c:pt idx="44593">
                  <c:v>8192</c:v>
                </c:pt>
                <c:pt idx="44594">
                  <c:v>8192</c:v>
                </c:pt>
                <c:pt idx="44595">
                  <c:v>8192</c:v>
                </c:pt>
                <c:pt idx="44596">
                  <c:v>8192</c:v>
                </c:pt>
                <c:pt idx="44597">
                  <c:v>8192</c:v>
                </c:pt>
                <c:pt idx="44598">
                  <c:v>8192</c:v>
                </c:pt>
                <c:pt idx="44599">
                  <c:v>8192</c:v>
                </c:pt>
                <c:pt idx="44600">
                  <c:v>4096</c:v>
                </c:pt>
                <c:pt idx="44601">
                  <c:v>4096</c:v>
                </c:pt>
                <c:pt idx="44602">
                  <c:v>4096</c:v>
                </c:pt>
                <c:pt idx="44603">
                  <c:v>4096</c:v>
                </c:pt>
                <c:pt idx="44604">
                  <c:v>4096</c:v>
                </c:pt>
                <c:pt idx="44605">
                  <c:v>4096</c:v>
                </c:pt>
                <c:pt idx="44606">
                  <c:v>8192</c:v>
                </c:pt>
                <c:pt idx="44607">
                  <c:v>8192</c:v>
                </c:pt>
                <c:pt idx="44608">
                  <c:v>8192</c:v>
                </c:pt>
                <c:pt idx="44609">
                  <c:v>8192</c:v>
                </c:pt>
                <c:pt idx="44610">
                  <c:v>4096</c:v>
                </c:pt>
                <c:pt idx="44611">
                  <c:v>8192</c:v>
                </c:pt>
                <c:pt idx="44612">
                  <c:v>4096</c:v>
                </c:pt>
                <c:pt idx="44613">
                  <c:v>28672</c:v>
                </c:pt>
                <c:pt idx="44614">
                  <c:v>8192</c:v>
                </c:pt>
                <c:pt idx="44615">
                  <c:v>32768</c:v>
                </c:pt>
                <c:pt idx="44616">
                  <c:v>8192</c:v>
                </c:pt>
                <c:pt idx="44617">
                  <c:v>8192</c:v>
                </c:pt>
                <c:pt idx="44618">
                  <c:v>8192</c:v>
                </c:pt>
                <c:pt idx="44619">
                  <c:v>4096</c:v>
                </c:pt>
                <c:pt idx="44620">
                  <c:v>8192</c:v>
                </c:pt>
                <c:pt idx="44621">
                  <c:v>8192</c:v>
                </c:pt>
                <c:pt idx="44622">
                  <c:v>8192</c:v>
                </c:pt>
                <c:pt idx="44623">
                  <c:v>8192</c:v>
                </c:pt>
                <c:pt idx="44624">
                  <c:v>4096</c:v>
                </c:pt>
                <c:pt idx="44625">
                  <c:v>8192</c:v>
                </c:pt>
                <c:pt idx="44626">
                  <c:v>4096</c:v>
                </c:pt>
                <c:pt idx="44627">
                  <c:v>4096</c:v>
                </c:pt>
                <c:pt idx="44628">
                  <c:v>4096</c:v>
                </c:pt>
                <c:pt idx="44629">
                  <c:v>4096</c:v>
                </c:pt>
                <c:pt idx="44630">
                  <c:v>8192</c:v>
                </c:pt>
                <c:pt idx="44631">
                  <c:v>8192</c:v>
                </c:pt>
                <c:pt idx="44632">
                  <c:v>8192</c:v>
                </c:pt>
                <c:pt idx="44633">
                  <c:v>8192</c:v>
                </c:pt>
                <c:pt idx="44634">
                  <c:v>8192</c:v>
                </c:pt>
                <c:pt idx="44635">
                  <c:v>8192</c:v>
                </c:pt>
                <c:pt idx="44636">
                  <c:v>8192</c:v>
                </c:pt>
                <c:pt idx="44637">
                  <c:v>8192</c:v>
                </c:pt>
                <c:pt idx="44638">
                  <c:v>8192</c:v>
                </c:pt>
                <c:pt idx="44639">
                  <c:v>4096</c:v>
                </c:pt>
                <c:pt idx="44640">
                  <c:v>8192</c:v>
                </c:pt>
                <c:pt idx="44641">
                  <c:v>8192</c:v>
                </c:pt>
                <c:pt idx="44642">
                  <c:v>8192</c:v>
                </c:pt>
                <c:pt idx="44643">
                  <c:v>8192</c:v>
                </c:pt>
                <c:pt idx="44644">
                  <c:v>4096</c:v>
                </c:pt>
                <c:pt idx="44645">
                  <c:v>4096</c:v>
                </c:pt>
                <c:pt idx="44646">
                  <c:v>4096</c:v>
                </c:pt>
                <c:pt idx="44647">
                  <c:v>4096</c:v>
                </c:pt>
                <c:pt idx="44648">
                  <c:v>8192</c:v>
                </c:pt>
                <c:pt idx="44649">
                  <c:v>8192</c:v>
                </c:pt>
                <c:pt idx="44650">
                  <c:v>8192</c:v>
                </c:pt>
                <c:pt idx="44651">
                  <c:v>8192</c:v>
                </c:pt>
                <c:pt idx="44652">
                  <c:v>8192</c:v>
                </c:pt>
                <c:pt idx="44653">
                  <c:v>4096</c:v>
                </c:pt>
                <c:pt idx="44654">
                  <c:v>4096</c:v>
                </c:pt>
                <c:pt idx="44655">
                  <c:v>4096</c:v>
                </c:pt>
                <c:pt idx="44656">
                  <c:v>4096</c:v>
                </c:pt>
                <c:pt idx="44657">
                  <c:v>4096</c:v>
                </c:pt>
                <c:pt idx="44658">
                  <c:v>4096</c:v>
                </c:pt>
                <c:pt idx="44659">
                  <c:v>4096</c:v>
                </c:pt>
                <c:pt idx="44660">
                  <c:v>4096</c:v>
                </c:pt>
                <c:pt idx="44661">
                  <c:v>8192</c:v>
                </c:pt>
                <c:pt idx="44662">
                  <c:v>8192</c:v>
                </c:pt>
                <c:pt idx="44663">
                  <c:v>8192</c:v>
                </c:pt>
                <c:pt idx="44664">
                  <c:v>8192</c:v>
                </c:pt>
                <c:pt idx="44665">
                  <c:v>4096</c:v>
                </c:pt>
                <c:pt idx="44666">
                  <c:v>8192</c:v>
                </c:pt>
                <c:pt idx="44667">
                  <c:v>8192</c:v>
                </c:pt>
                <c:pt idx="44668">
                  <c:v>4096</c:v>
                </c:pt>
                <c:pt idx="44669">
                  <c:v>4096</c:v>
                </c:pt>
                <c:pt idx="44670">
                  <c:v>12288</c:v>
                </c:pt>
                <c:pt idx="44671">
                  <c:v>8192</c:v>
                </c:pt>
                <c:pt idx="44672">
                  <c:v>12288</c:v>
                </c:pt>
                <c:pt idx="44673">
                  <c:v>12288</c:v>
                </c:pt>
                <c:pt idx="44674">
                  <c:v>12288</c:v>
                </c:pt>
                <c:pt idx="44675">
                  <c:v>4096</c:v>
                </c:pt>
                <c:pt idx="44676">
                  <c:v>4096</c:v>
                </c:pt>
                <c:pt idx="44677">
                  <c:v>12288</c:v>
                </c:pt>
                <c:pt idx="44678">
                  <c:v>12288</c:v>
                </c:pt>
                <c:pt idx="44679">
                  <c:v>4096</c:v>
                </c:pt>
                <c:pt idx="44680">
                  <c:v>4096</c:v>
                </c:pt>
                <c:pt idx="44681">
                  <c:v>12288</c:v>
                </c:pt>
                <c:pt idx="44682">
                  <c:v>12288</c:v>
                </c:pt>
                <c:pt idx="44683">
                  <c:v>8192</c:v>
                </c:pt>
                <c:pt idx="44684">
                  <c:v>8192</c:v>
                </c:pt>
                <c:pt idx="44685">
                  <c:v>8192</c:v>
                </c:pt>
                <c:pt idx="44686">
                  <c:v>8192</c:v>
                </c:pt>
                <c:pt idx="44687">
                  <c:v>8192</c:v>
                </c:pt>
                <c:pt idx="44688">
                  <c:v>8192</c:v>
                </c:pt>
                <c:pt idx="44689">
                  <c:v>8192</c:v>
                </c:pt>
                <c:pt idx="44690">
                  <c:v>8192</c:v>
                </c:pt>
                <c:pt idx="44691">
                  <c:v>8192</c:v>
                </c:pt>
                <c:pt idx="44692">
                  <c:v>8192</c:v>
                </c:pt>
                <c:pt idx="44693">
                  <c:v>8192</c:v>
                </c:pt>
                <c:pt idx="44694">
                  <c:v>8192</c:v>
                </c:pt>
                <c:pt idx="44695">
                  <c:v>4096</c:v>
                </c:pt>
                <c:pt idx="44696">
                  <c:v>4096</c:v>
                </c:pt>
                <c:pt idx="44697">
                  <c:v>8192</c:v>
                </c:pt>
                <c:pt idx="44698">
                  <c:v>4096</c:v>
                </c:pt>
                <c:pt idx="44699">
                  <c:v>8192</c:v>
                </c:pt>
                <c:pt idx="44700">
                  <c:v>4096</c:v>
                </c:pt>
                <c:pt idx="44701">
                  <c:v>8192</c:v>
                </c:pt>
                <c:pt idx="44702">
                  <c:v>8192</c:v>
                </c:pt>
                <c:pt idx="44703">
                  <c:v>8192</c:v>
                </c:pt>
                <c:pt idx="44704">
                  <c:v>4096</c:v>
                </c:pt>
                <c:pt idx="44705">
                  <c:v>4096</c:v>
                </c:pt>
                <c:pt idx="44706">
                  <c:v>4096</c:v>
                </c:pt>
                <c:pt idx="44707">
                  <c:v>4096</c:v>
                </c:pt>
                <c:pt idx="44708">
                  <c:v>4096</c:v>
                </c:pt>
                <c:pt idx="44709">
                  <c:v>12288</c:v>
                </c:pt>
                <c:pt idx="44710">
                  <c:v>12288</c:v>
                </c:pt>
                <c:pt idx="44711">
                  <c:v>8192</c:v>
                </c:pt>
                <c:pt idx="44712">
                  <c:v>8192</c:v>
                </c:pt>
                <c:pt idx="44713">
                  <c:v>8192</c:v>
                </c:pt>
                <c:pt idx="44714">
                  <c:v>8192</c:v>
                </c:pt>
                <c:pt idx="44715">
                  <c:v>8192</c:v>
                </c:pt>
                <c:pt idx="44716">
                  <c:v>4096</c:v>
                </c:pt>
                <c:pt idx="44717">
                  <c:v>4096</c:v>
                </c:pt>
                <c:pt idx="44718">
                  <c:v>8192</c:v>
                </c:pt>
                <c:pt idx="44719">
                  <c:v>8192</c:v>
                </c:pt>
                <c:pt idx="44720">
                  <c:v>8192</c:v>
                </c:pt>
                <c:pt idx="44721">
                  <c:v>8192</c:v>
                </c:pt>
                <c:pt idx="44722">
                  <c:v>8192</c:v>
                </c:pt>
                <c:pt idx="44723">
                  <c:v>8192</c:v>
                </c:pt>
                <c:pt idx="44724">
                  <c:v>8192</c:v>
                </c:pt>
                <c:pt idx="44725">
                  <c:v>8192</c:v>
                </c:pt>
                <c:pt idx="44726">
                  <c:v>8192</c:v>
                </c:pt>
                <c:pt idx="44727">
                  <c:v>8192</c:v>
                </c:pt>
                <c:pt idx="44728">
                  <c:v>8192</c:v>
                </c:pt>
                <c:pt idx="44729">
                  <c:v>8192</c:v>
                </c:pt>
                <c:pt idx="44730">
                  <c:v>8192</c:v>
                </c:pt>
                <c:pt idx="44731">
                  <c:v>8192</c:v>
                </c:pt>
                <c:pt idx="44732">
                  <c:v>8192</c:v>
                </c:pt>
                <c:pt idx="44733">
                  <c:v>8192</c:v>
                </c:pt>
                <c:pt idx="44734">
                  <c:v>8192</c:v>
                </c:pt>
                <c:pt idx="44735">
                  <c:v>8192</c:v>
                </c:pt>
                <c:pt idx="44736">
                  <c:v>8192</c:v>
                </c:pt>
                <c:pt idx="44737">
                  <c:v>8192</c:v>
                </c:pt>
                <c:pt idx="44738">
                  <c:v>8192</c:v>
                </c:pt>
                <c:pt idx="44739">
                  <c:v>8192</c:v>
                </c:pt>
                <c:pt idx="44740">
                  <c:v>8192</c:v>
                </c:pt>
                <c:pt idx="44741">
                  <c:v>8192</c:v>
                </c:pt>
                <c:pt idx="44742">
                  <c:v>8192</c:v>
                </c:pt>
                <c:pt idx="44743">
                  <c:v>8192</c:v>
                </c:pt>
                <c:pt idx="44744">
                  <c:v>8192</c:v>
                </c:pt>
                <c:pt idx="44745">
                  <c:v>8192</c:v>
                </c:pt>
                <c:pt idx="44746">
                  <c:v>8192</c:v>
                </c:pt>
                <c:pt idx="44747">
                  <c:v>8192</c:v>
                </c:pt>
                <c:pt idx="44748">
                  <c:v>8192</c:v>
                </c:pt>
                <c:pt idx="44749">
                  <c:v>8192</c:v>
                </c:pt>
                <c:pt idx="44750">
                  <c:v>8192</c:v>
                </c:pt>
                <c:pt idx="44751">
                  <c:v>8192</c:v>
                </c:pt>
                <c:pt idx="44752">
                  <c:v>8192</c:v>
                </c:pt>
                <c:pt idx="44753">
                  <c:v>8192</c:v>
                </c:pt>
                <c:pt idx="44754">
                  <c:v>8192</c:v>
                </c:pt>
                <c:pt idx="44755">
                  <c:v>8192</c:v>
                </c:pt>
                <c:pt idx="44756">
                  <c:v>8192</c:v>
                </c:pt>
                <c:pt idx="44757">
                  <c:v>8192</c:v>
                </c:pt>
                <c:pt idx="44758">
                  <c:v>8192</c:v>
                </c:pt>
                <c:pt idx="44759">
                  <c:v>4096</c:v>
                </c:pt>
                <c:pt idx="44760">
                  <c:v>4096</c:v>
                </c:pt>
                <c:pt idx="44761">
                  <c:v>4096</c:v>
                </c:pt>
                <c:pt idx="44762">
                  <c:v>4096</c:v>
                </c:pt>
                <c:pt idx="44763">
                  <c:v>12288</c:v>
                </c:pt>
                <c:pt idx="44764">
                  <c:v>12288</c:v>
                </c:pt>
                <c:pt idx="44765">
                  <c:v>12288</c:v>
                </c:pt>
                <c:pt idx="44766">
                  <c:v>12288</c:v>
                </c:pt>
                <c:pt idx="44767">
                  <c:v>8192</c:v>
                </c:pt>
                <c:pt idx="44768">
                  <c:v>8192</c:v>
                </c:pt>
                <c:pt idx="44769">
                  <c:v>8192</c:v>
                </c:pt>
                <c:pt idx="44770">
                  <c:v>8192</c:v>
                </c:pt>
                <c:pt idx="44771">
                  <c:v>8192</c:v>
                </c:pt>
                <c:pt idx="44772">
                  <c:v>8192</c:v>
                </c:pt>
                <c:pt idx="44773">
                  <c:v>8192</c:v>
                </c:pt>
                <c:pt idx="44774">
                  <c:v>8192</c:v>
                </c:pt>
                <c:pt idx="44775">
                  <c:v>8192</c:v>
                </c:pt>
                <c:pt idx="44776">
                  <c:v>8192</c:v>
                </c:pt>
                <c:pt idx="44777">
                  <c:v>8192</c:v>
                </c:pt>
                <c:pt idx="44778">
                  <c:v>12288</c:v>
                </c:pt>
                <c:pt idx="44779">
                  <c:v>8192</c:v>
                </c:pt>
                <c:pt idx="44780">
                  <c:v>4096</c:v>
                </c:pt>
                <c:pt idx="44781">
                  <c:v>12288</c:v>
                </c:pt>
                <c:pt idx="44782">
                  <c:v>12288</c:v>
                </c:pt>
                <c:pt idx="44783">
                  <c:v>12288</c:v>
                </c:pt>
                <c:pt idx="44784">
                  <c:v>12288</c:v>
                </c:pt>
                <c:pt idx="44785">
                  <c:v>4096</c:v>
                </c:pt>
                <c:pt idx="44786">
                  <c:v>4096</c:v>
                </c:pt>
                <c:pt idx="44787">
                  <c:v>4096</c:v>
                </c:pt>
                <c:pt idx="44788">
                  <c:v>4096</c:v>
                </c:pt>
                <c:pt idx="44789">
                  <c:v>8192</c:v>
                </c:pt>
                <c:pt idx="44790">
                  <c:v>8192</c:v>
                </c:pt>
                <c:pt idx="44791">
                  <c:v>8192</c:v>
                </c:pt>
                <c:pt idx="44792">
                  <c:v>8192</c:v>
                </c:pt>
                <c:pt idx="44793">
                  <c:v>8192</c:v>
                </c:pt>
                <c:pt idx="44794">
                  <c:v>12288</c:v>
                </c:pt>
                <c:pt idx="44795">
                  <c:v>4096</c:v>
                </c:pt>
                <c:pt idx="44796">
                  <c:v>4096</c:v>
                </c:pt>
                <c:pt idx="44797">
                  <c:v>4096</c:v>
                </c:pt>
                <c:pt idx="44798">
                  <c:v>4096</c:v>
                </c:pt>
                <c:pt idx="44799">
                  <c:v>8192</c:v>
                </c:pt>
                <c:pt idx="44800">
                  <c:v>4096</c:v>
                </c:pt>
                <c:pt idx="44801">
                  <c:v>8192</c:v>
                </c:pt>
                <c:pt idx="44802">
                  <c:v>8192</c:v>
                </c:pt>
                <c:pt idx="44803">
                  <c:v>8192</c:v>
                </c:pt>
                <c:pt idx="44804">
                  <c:v>8192</c:v>
                </c:pt>
                <c:pt idx="44805">
                  <c:v>4096</c:v>
                </c:pt>
                <c:pt idx="44806">
                  <c:v>4096</c:v>
                </c:pt>
                <c:pt idx="44807">
                  <c:v>4096</c:v>
                </c:pt>
                <c:pt idx="44808">
                  <c:v>4096</c:v>
                </c:pt>
                <c:pt idx="44809">
                  <c:v>4096</c:v>
                </c:pt>
                <c:pt idx="44810">
                  <c:v>4096</c:v>
                </c:pt>
                <c:pt idx="44811">
                  <c:v>4096</c:v>
                </c:pt>
                <c:pt idx="44812">
                  <c:v>4096</c:v>
                </c:pt>
                <c:pt idx="44813">
                  <c:v>4096</c:v>
                </c:pt>
                <c:pt idx="44814">
                  <c:v>4096</c:v>
                </c:pt>
                <c:pt idx="44815">
                  <c:v>4096</c:v>
                </c:pt>
                <c:pt idx="44816">
                  <c:v>4096</c:v>
                </c:pt>
                <c:pt idx="44817">
                  <c:v>4096</c:v>
                </c:pt>
                <c:pt idx="44818">
                  <c:v>4096</c:v>
                </c:pt>
                <c:pt idx="44819">
                  <c:v>4096</c:v>
                </c:pt>
                <c:pt idx="44820">
                  <c:v>8192</c:v>
                </c:pt>
                <c:pt idx="44821">
                  <c:v>8192</c:v>
                </c:pt>
                <c:pt idx="44822">
                  <c:v>8192</c:v>
                </c:pt>
                <c:pt idx="44823">
                  <c:v>8192</c:v>
                </c:pt>
                <c:pt idx="44824">
                  <c:v>8192</c:v>
                </c:pt>
                <c:pt idx="44825">
                  <c:v>4096</c:v>
                </c:pt>
                <c:pt idx="44826">
                  <c:v>4096</c:v>
                </c:pt>
                <c:pt idx="44827">
                  <c:v>4096</c:v>
                </c:pt>
                <c:pt idx="44828">
                  <c:v>4096</c:v>
                </c:pt>
                <c:pt idx="44829">
                  <c:v>4096</c:v>
                </c:pt>
                <c:pt idx="44830">
                  <c:v>8192</c:v>
                </c:pt>
                <c:pt idx="44831">
                  <c:v>8192</c:v>
                </c:pt>
                <c:pt idx="44832">
                  <c:v>8192</c:v>
                </c:pt>
                <c:pt idx="44833">
                  <c:v>8192</c:v>
                </c:pt>
                <c:pt idx="44834">
                  <c:v>8192</c:v>
                </c:pt>
                <c:pt idx="44835">
                  <c:v>4096</c:v>
                </c:pt>
                <c:pt idx="44836">
                  <c:v>8192</c:v>
                </c:pt>
                <c:pt idx="44837">
                  <c:v>4096</c:v>
                </c:pt>
                <c:pt idx="44838">
                  <c:v>8192</c:v>
                </c:pt>
                <c:pt idx="44839">
                  <c:v>4096</c:v>
                </c:pt>
                <c:pt idx="44840">
                  <c:v>4096</c:v>
                </c:pt>
                <c:pt idx="44841">
                  <c:v>8192</c:v>
                </c:pt>
                <c:pt idx="44842">
                  <c:v>8192</c:v>
                </c:pt>
                <c:pt idx="44843">
                  <c:v>4096</c:v>
                </c:pt>
                <c:pt idx="44844">
                  <c:v>4096</c:v>
                </c:pt>
                <c:pt idx="44845">
                  <c:v>4096</c:v>
                </c:pt>
                <c:pt idx="44846">
                  <c:v>4096</c:v>
                </c:pt>
                <c:pt idx="44847">
                  <c:v>8192</c:v>
                </c:pt>
                <c:pt idx="44848">
                  <c:v>8192</c:v>
                </c:pt>
                <c:pt idx="44849">
                  <c:v>8192</c:v>
                </c:pt>
                <c:pt idx="44850">
                  <c:v>8192</c:v>
                </c:pt>
                <c:pt idx="44851">
                  <c:v>4096</c:v>
                </c:pt>
                <c:pt idx="44852">
                  <c:v>4096</c:v>
                </c:pt>
                <c:pt idx="44853">
                  <c:v>8192</c:v>
                </c:pt>
                <c:pt idx="44854">
                  <c:v>8192</c:v>
                </c:pt>
                <c:pt idx="44855">
                  <c:v>8192</c:v>
                </c:pt>
                <c:pt idx="44856">
                  <c:v>8192</c:v>
                </c:pt>
                <c:pt idx="44857">
                  <c:v>8192</c:v>
                </c:pt>
                <c:pt idx="44858">
                  <c:v>8192</c:v>
                </c:pt>
                <c:pt idx="44859">
                  <c:v>4096</c:v>
                </c:pt>
                <c:pt idx="44860">
                  <c:v>4096</c:v>
                </c:pt>
                <c:pt idx="44861">
                  <c:v>4096</c:v>
                </c:pt>
                <c:pt idx="44862">
                  <c:v>4096</c:v>
                </c:pt>
                <c:pt idx="44863">
                  <c:v>8192</c:v>
                </c:pt>
                <c:pt idx="44864">
                  <c:v>4096</c:v>
                </c:pt>
                <c:pt idx="44865">
                  <c:v>4096</c:v>
                </c:pt>
                <c:pt idx="44866">
                  <c:v>4096</c:v>
                </c:pt>
                <c:pt idx="44867">
                  <c:v>4096</c:v>
                </c:pt>
                <c:pt idx="44868">
                  <c:v>4096</c:v>
                </c:pt>
                <c:pt idx="44869">
                  <c:v>8192</c:v>
                </c:pt>
                <c:pt idx="44870">
                  <c:v>8192</c:v>
                </c:pt>
                <c:pt idx="44871">
                  <c:v>8192</c:v>
                </c:pt>
                <c:pt idx="44872">
                  <c:v>8192</c:v>
                </c:pt>
                <c:pt idx="44873">
                  <c:v>8192</c:v>
                </c:pt>
                <c:pt idx="44874">
                  <c:v>4096</c:v>
                </c:pt>
                <c:pt idx="44875">
                  <c:v>4096</c:v>
                </c:pt>
                <c:pt idx="44876">
                  <c:v>4096</c:v>
                </c:pt>
                <c:pt idx="44877">
                  <c:v>4096</c:v>
                </c:pt>
                <c:pt idx="44878">
                  <c:v>8192</c:v>
                </c:pt>
                <c:pt idx="44879">
                  <c:v>8192</c:v>
                </c:pt>
                <c:pt idx="44880">
                  <c:v>8192</c:v>
                </c:pt>
                <c:pt idx="44881">
                  <c:v>8192</c:v>
                </c:pt>
                <c:pt idx="44882">
                  <c:v>8192</c:v>
                </c:pt>
                <c:pt idx="44883">
                  <c:v>8192</c:v>
                </c:pt>
                <c:pt idx="44884">
                  <c:v>8192</c:v>
                </c:pt>
                <c:pt idx="44885">
                  <c:v>8192</c:v>
                </c:pt>
                <c:pt idx="44886">
                  <c:v>4096</c:v>
                </c:pt>
                <c:pt idx="44887">
                  <c:v>8192</c:v>
                </c:pt>
                <c:pt idx="44888">
                  <c:v>8192</c:v>
                </c:pt>
                <c:pt idx="44889">
                  <c:v>8192</c:v>
                </c:pt>
                <c:pt idx="44890">
                  <c:v>8192</c:v>
                </c:pt>
                <c:pt idx="44891">
                  <c:v>4096</c:v>
                </c:pt>
                <c:pt idx="44892">
                  <c:v>8192</c:v>
                </c:pt>
                <c:pt idx="44893">
                  <c:v>4096</c:v>
                </c:pt>
                <c:pt idx="44894">
                  <c:v>4096</c:v>
                </c:pt>
                <c:pt idx="44895">
                  <c:v>4096</c:v>
                </c:pt>
                <c:pt idx="44896">
                  <c:v>4096</c:v>
                </c:pt>
                <c:pt idx="44897">
                  <c:v>8192</c:v>
                </c:pt>
                <c:pt idx="44898">
                  <c:v>8192</c:v>
                </c:pt>
                <c:pt idx="44899">
                  <c:v>8192</c:v>
                </c:pt>
                <c:pt idx="44900">
                  <c:v>8192</c:v>
                </c:pt>
                <c:pt idx="44901">
                  <c:v>8192</c:v>
                </c:pt>
                <c:pt idx="44902">
                  <c:v>4096</c:v>
                </c:pt>
                <c:pt idx="44903">
                  <c:v>4096</c:v>
                </c:pt>
                <c:pt idx="44904">
                  <c:v>8192</c:v>
                </c:pt>
                <c:pt idx="44905">
                  <c:v>8192</c:v>
                </c:pt>
                <c:pt idx="44906">
                  <c:v>4096</c:v>
                </c:pt>
                <c:pt idx="44907">
                  <c:v>8192</c:v>
                </c:pt>
                <c:pt idx="44908">
                  <c:v>4096</c:v>
                </c:pt>
                <c:pt idx="44909">
                  <c:v>8192</c:v>
                </c:pt>
                <c:pt idx="44910">
                  <c:v>8192</c:v>
                </c:pt>
                <c:pt idx="44911">
                  <c:v>4096</c:v>
                </c:pt>
                <c:pt idx="44912">
                  <c:v>4096</c:v>
                </c:pt>
                <c:pt idx="44913">
                  <c:v>4096</c:v>
                </c:pt>
                <c:pt idx="44914">
                  <c:v>4096</c:v>
                </c:pt>
                <c:pt idx="44915">
                  <c:v>4096</c:v>
                </c:pt>
                <c:pt idx="44916">
                  <c:v>4096</c:v>
                </c:pt>
                <c:pt idx="44917">
                  <c:v>8192</c:v>
                </c:pt>
                <c:pt idx="44918">
                  <c:v>8192</c:v>
                </c:pt>
                <c:pt idx="44919">
                  <c:v>8192</c:v>
                </c:pt>
                <c:pt idx="44920">
                  <c:v>8192</c:v>
                </c:pt>
                <c:pt idx="44921">
                  <c:v>4096</c:v>
                </c:pt>
                <c:pt idx="44922">
                  <c:v>8192</c:v>
                </c:pt>
                <c:pt idx="44923">
                  <c:v>8192</c:v>
                </c:pt>
                <c:pt idx="44924">
                  <c:v>8192</c:v>
                </c:pt>
                <c:pt idx="44925">
                  <c:v>8192</c:v>
                </c:pt>
                <c:pt idx="44926">
                  <c:v>8192</c:v>
                </c:pt>
                <c:pt idx="44927">
                  <c:v>8192</c:v>
                </c:pt>
                <c:pt idx="44928">
                  <c:v>8192</c:v>
                </c:pt>
                <c:pt idx="44929">
                  <c:v>8192</c:v>
                </c:pt>
                <c:pt idx="44930">
                  <c:v>8192</c:v>
                </c:pt>
                <c:pt idx="44931">
                  <c:v>8192</c:v>
                </c:pt>
                <c:pt idx="44932">
                  <c:v>4096</c:v>
                </c:pt>
                <c:pt idx="44933">
                  <c:v>8192</c:v>
                </c:pt>
                <c:pt idx="44934">
                  <c:v>8192</c:v>
                </c:pt>
                <c:pt idx="44935">
                  <c:v>8192</c:v>
                </c:pt>
                <c:pt idx="44936">
                  <c:v>8192</c:v>
                </c:pt>
                <c:pt idx="44937">
                  <c:v>8192</c:v>
                </c:pt>
                <c:pt idx="44938">
                  <c:v>8192</c:v>
                </c:pt>
                <c:pt idx="44939">
                  <c:v>8192</c:v>
                </c:pt>
                <c:pt idx="44940">
                  <c:v>8192</c:v>
                </c:pt>
                <c:pt idx="44941">
                  <c:v>8192</c:v>
                </c:pt>
                <c:pt idx="44942">
                  <c:v>8192</c:v>
                </c:pt>
                <c:pt idx="44943">
                  <c:v>8192</c:v>
                </c:pt>
                <c:pt idx="44944">
                  <c:v>8192</c:v>
                </c:pt>
                <c:pt idx="44945">
                  <c:v>8192</c:v>
                </c:pt>
                <c:pt idx="44946">
                  <c:v>8192</c:v>
                </c:pt>
                <c:pt idx="44947">
                  <c:v>8192</c:v>
                </c:pt>
                <c:pt idx="44948">
                  <c:v>8192</c:v>
                </c:pt>
                <c:pt idx="44949">
                  <c:v>8192</c:v>
                </c:pt>
                <c:pt idx="44950">
                  <c:v>8192</c:v>
                </c:pt>
                <c:pt idx="44951">
                  <c:v>8192</c:v>
                </c:pt>
                <c:pt idx="44952">
                  <c:v>8192</c:v>
                </c:pt>
                <c:pt idx="44953">
                  <c:v>8192</c:v>
                </c:pt>
                <c:pt idx="44954">
                  <c:v>8192</c:v>
                </c:pt>
                <c:pt idx="44955">
                  <c:v>8192</c:v>
                </c:pt>
                <c:pt idx="44956">
                  <c:v>8192</c:v>
                </c:pt>
                <c:pt idx="44957">
                  <c:v>8192</c:v>
                </c:pt>
                <c:pt idx="44958">
                  <c:v>8192</c:v>
                </c:pt>
                <c:pt idx="44959">
                  <c:v>8192</c:v>
                </c:pt>
                <c:pt idx="44960">
                  <c:v>4096</c:v>
                </c:pt>
                <c:pt idx="44961">
                  <c:v>4096</c:v>
                </c:pt>
                <c:pt idx="44962">
                  <c:v>4096</c:v>
                </c:pt>
                <c:pt idx="44963">
                  <c:v>4096</c:v>
                </c:pt>
                <c:pt idx="44964">
                  <c:v>8192</c:v>
                </c:pt>
                <c:pt idx="44965">
                  <c:v>8192</c:v>
                </c:pt>
                <c:pt idx="44966">
                  <c:v>8192</c:v>
                </c:pt>
                <c:pt idx="44967">
                  <c:v>8192</c:v>
                </c:pt>
                <c:pt idx="44968">
                  <c:v>12288</c:v>
                </c:pt>
                <c:pt idx="44969">
                  <c:v>12288</c:v>
                </c:pt>
                <c:pt idx="44970">
                  <c:v>8192</c:v>
                </c:pt>
                <c:pt idx="44971">
                  <c:v>8192</c:v>
                </c:pt>
                <c:pt idx="44972">
                  <c:v>12288</c:v>
                </c:pt>
                <c:pt idx="44973">
                  <c:v>8192</c:v>
                </c:pt>
                <c:pt idx="44974">
                  <c:v>8192</c:v>
                </c:pt>
                <c:pt idx="44975">
                  <c:v>12288</c:v>
                </c:pt>
                <c:pt idx="44976">
                  <c:v>8192</c:v>
                </c:pt>
                <c:pt idx="44977">
                  <c:v>8192</c:v>
                </c:pt>
                <c:pt idx="44978">
                  <c:v>4096</c:v>
                </c:pt>
                <c:pt idx="44979">
                  <c:v>4096</c:v>
                </c:pt>
                <c:pt idx="44980">
                  <c:v>8192</c:v>
                </c:pt>
                <c:pt idx="44981">
                  <c:v>4096</c:v>
                </c:pt>
                <c:pt idx="44982">
                  <c:v>8192</c:v>
                </c:pt>
                <c:pt idx="44983">
                  <c:v>4096</c:v>
                </c:pt>
                <c:pt idx="44984">
                  <c:v>8192</c:v>
                </c:pt>
                <c:pt idx="44985">
                  <c:v>8192</c:v>
                </c:pt>
                <c:pt idx="44986">
                  <c:v>8192</c:v>
                </c:pt>
                <c:pt idx="44987">
                  <c:v>8192</c:v>
                </c:pt>
                <c:pt idx="44988">
                  <c:v>8192</c:v>
                </c:pt>
                <c:pt idx="44989">
                  <c:v>8192</c:v>
                </c:pt>
                <c:pt idx="44990">
                  <c:v>8192</c:v>
                </c:pt>
                <c:pt idx="44991">
                  <c:v>8192</c:v>
                </c:pt>
                <c:pt idx="44992">
                  <c:v>8192</c:v>
                </c:pt>
                <c:pt idx="44993">
                  <c:v>8192</c:v>
                </c:pt>
                <c:pt idx="44994">
                  <c:v>12288</c:v>
                </c:pt>
                <c:pt idx="44995">
                  <c:v>12288</c:v>
                </c:pt>
                <c:pt idx="44996">
                  <c:v>4096</c:v>
                </c:pt>
                <c:pt idx="44997">
                  <c:v>12288</c:v>
                </c:pt>
                <c:pt idx="44998">
                  <c:v>12288</c:v>
                </c:pt>
                <c:pt idx="44999">
                  <c:v>8192</c:v>
                </c:pt>
                <c:pt idx="45000">
                  <c:v>8192</c:v>
                </c:pt>
                <c:pt idx="45001">
                  <c:v>8192</c:v>
                </c:pt>
                <c:pt idx="45002">
                  <c:v>8192</c:v>
                </c:pt>
                <c:pt idx="45003">
                  <c:v>8192</c:v>
                </c:pt>
                <c:pt idx="45004">
                  <c:v>4096</c:v>
                </c:pt>
                <c:pt idx="45005">
                  <c:v>4096</c:v>
                </c:pt>
                <c:pt idx="45006">
                  <c:v>4096</c:v>
                </c:pt>
                <c:pt idx="45007">
                  <c:v>4096</c:v>
                </c:pt>
                <c:pt idx="45008">
                  <c:v>8192</c:v>
                </c:pt>
                <c:pt idx="45009">
                  <c:v>8192</c:v>
                </c:pt>
                <c:pt idx="45010">
                  <c:v>8192</c:v>
                </c:pt>
                <c:pt idx="45011">
                  <c:v>8192</c:v>
                </c:pt>
                <c:pt idx="45012">
                  <c:v>8192</c:v>
                </c:pt>
                <c:pt idx="45013">
                  <c:v>8192</c:v>
                </c:pt>
                <c:pt idx="45014">
                  <c:v>8192</c:v>
                </c:pt>
                <c:pt idx="45015">
                  <c:v>8192</c:v>
                </c:pt>
                <c:pt idx="45016">
                  <c:v>8192</c:v>
                </c:pt>
                <c:pt idx="45017">
                  <c:v>8192</c:v>
                </c:pt>
                <c:pt idx="45018">
                  <c:v>8192</c:v>
                </c:pt>
                <c:pt idx="45019">
                  <c:v>8192</c:v>
                </c:pt>
                <c:pt idx="45020">
                  <c:v>4096</c:v>
                </c:pt>
                <c:pt idx="45021">
                  <c:v>8192</c:v>
                </c:pt>
                <c:pt idx="45022">
                  <c:v>8192</c:v>
                </c:pt>
                <c:pt idx="45023">
                  <c:v>8192</c:v>
                </c:pt>
                <c:pt idx="45024">
                  <c:v>8192</c:v>
                </c:pt>
                <c:pt idx="45025">
                  <c:v>8192</c:v>
                </c:pt>
                <c:pt idx="45026">
                  <c:v>8192</c:v>
                </c:pt>
                <c:pt idx="45027">
                  <c:v>8192</c:v>
                </c:pt>
                <c:pt idx="45028">
                  <c:v>8192</c:v>
                </c:pt>
                <c:pt idx="45029">
                  <c:v>12288</c:v>
                </c:pt>
                <c:pt idx="45030">
                  <c:v>8192</c:v>
                </c:pt>
                <c:pt idx="45031">
                  <c:v>12288</c:v>
                </c:pt>
                <c:pt idx="45032">
                  <c:v>8192</c:v>
                </c:pt>
                <c:pt idx="45033">
                  <c:v>8192</c:v>
                </c:pt>
                <c:pt idx="45034">
                  <c:v>8192</c:v>
                </c:pt>
                <c:pt idx="45035">
                  <c:v>8192</c:v>
                </c:pt>
                <c:pt idx="45036">
                  <c:v>4096</c:v>
                </c:pt>
                <c:pt idx="45037">
                  <c:v>4096</c:v>
                </c:pt>
                <c:pt idx="45038">
                  <c:v>4096</c:v>
                </c:pt>
                <c:pt idx="45039">
                  <c:v>4096</c:v>
                </c:pt>
                <c:pt idx="45040">
                  <c:v>4096</c:v>
                </c:pt>
                <c:pt idx="45041">
                  <c:v>8192</c:v>
                </c:pt>
                <c:pt idx="45042">
                  <c:v>8192</c:v>
                </c:pt>
                <c:pt idx="45043">
                  <c:v>8192</c:v>
                </c:pt>
                <c:pt idx="45044">
                  <c:v>8192</c:v>
                </c:pt>
                <c:pt idx="45045">
                  <c:v>8192</c:v>
                </c:pt>
                <c:pt idx="45046">
                  <c:v>8192</c:v>
                </c:pt>
                <c:pt idx="45047">
                  <c:v>8192</c:v>
                </c:pt>
                <c:pt idx="45048">
                  <c:v>8192</c:v>
                </c:pt>
                <c:pt idx="45049">
                  <c:v>8192</c:v>
                </c:pt>
                <c:pt idx="45050">
                  <c:v>8192</c:v>
                </c:pt>
                <c:pt idx="45051">
                  <c:v>8192</c:v>
                </c:pt>
                <c:pt idx="45052">
                  <c:v>8192</c:v>
                </c:pt>
                <c:pt idx="45053">
                  <c:v>4096</c:v>
                </c:pt>
                <c:pt idx="45054">
                  <c:v>8192</c:v>
                </c:pt>
                <c:pt idx="45055">
                  <c:v>8192</c:v>
                </c:pt>
                <c:pt idx="45056">
                  <c:v>4096</c:v>
                </c:pt>
                <c:pt idx="45057">
                  <c:v>8192</c:v>
                </c:pt>
                <c:pt idx="45058">
                  <c:v>8192</c:v>
                </c:pt>
                <c:pt idx="45059">
                  <c:v>4096</c:v>
                </c:pt>
                <c:pt idx="45060">
                  <c:v>8192</c:v>
                </c:pt>
                <c:pt idx="45061">
                  <c:v>4096</c:v>
                </c:pt>
                <c:pt idx="45062">
                  <c:v>8192</c:v>
                </c:pt>
                <c:pt idx="45063">
                  <c:v>4096</c:v>
                </c:pt>
                <c:pt idx="45064">
                  <c:v>8192</c:v>
                </c:pt>
                <c:pt idx="45065">
                  <c:v>4096</c:v>
                </c:pt>
                <c:pt idx="45066">
                  <c:v>4096</c:v>
                </c:pt>
                <c:pt idx="45067">
                  <c:v>4096</c:v>
                </c:pt>
                <c:pt idx="45068">
                  <c:v>4096</c:v>
                </c:pt>
                <c:pt idx="45069">
                  <c:v>8192</c:v>
                </c:pt>
                <c:pt idx="45070">
                  <c:v>8192</c:v>
                </c:pt>
                <c:pt idx="45071">
                  <c:v>8192</c:v>
                </c:pt>
                <c:pt idx="45072">
                  <c:v>8192</c:v>
                </c:pt>
                <c:pt idx="45073">
                  <c:v>8192</c:v>
                </c:pt>
                <c:pt idx="45074">
                  <c:v>4096</c:v>
                </c:pt>
                <c:pt idx="45075">
                  <c:v>8192</c:v>
                </c:pt>
                <c:pt idx="45076">
                  <c:v>8192</c:v>
                </c:pt>
                <c:pt idx="45077">
                  <c:v>4096</c:v>
                </c:pt>
                <c:pt idx="45078">
                  <c:v>8192</c:v>
                </c:pt>
                <c:pt idx="45079">
                  <c:v>8192</c:v>
                </c:pt>
                <c:pt idx="45080">
                  <c:v>8192</c:v>
                </c:pt>
                <c:pt idx="45081">
                  <c:v>8192</c:v>
                </c:pt>
                <c:pt idx="45082">
                  <c:v>8192</c:v>
                </c:pt>
                <c:pt idx="45083">
                  <c:v>8192</c:v>
                </c:pt>
                <c:pt idx="45084">
                  <c:v>8192</c:v>
                </c:pt>
                <c:pt idx="45085">
                  <c:v>8192</c:v>
                </c:pt>
                <c:pt idx="45086">
                  <c:v>8192</c:v>
                </c:pt>
                <c:pt idx="45087">
                  <c:v>8192</c:v>
                </c:pt>
                <c:pt idx="45088">
                  <c:v>8192</c:v>
                </c:pt>
                <c:pt idx="45089">
                  <c:v>8192</c:v>
                </c:pt>
                <c:pt idx="45090">
                  <c:v>8192</c:v>
                </c:pt>
                <c:pt idx="45091">
                  <c:v>8192</c:v>
                </c:pt>
                <c:pt idx="45092">
                  <c:v>8192</c:v>
                </c:pt>
                <c:pt idx="45093">
                  <c:v>8192</c:v>
                </c:pt>
                <c:pt idx="45094">
                  <c:v>8192</c:v>
                </c:pt>
                <c:pt idx="45095">
                  <c:v>8192</c:v>
                </c:pt>
                <c:pt idx="45096">
                  <c:v>8192</c:v>
                </c:pt>
                <c:pt idx="45097">
                  <c:v>8192</c:v>
                </c:pt>
                <c:pt idx="45098">
                  <c:v>4096</c:v>
                </c:pt>
                <c:pt idx="45099">
                  <c:v>4096</c:v>
                </c:pt>
                <c:pt idx="45100">
                  <c:v>4096</c:v>
                </c:pt>
                <c:pt idx="45101">
                  <c:v>4096</c:v>
                </c:pt>
                <c:pt idx="45102">
                  <c:v>8192</c:v>
                </c:pt>
                <c:pt idx="45103">
                  <c:v>8192</c:v>
                </c:pt>
                <c:pt idx="45104">
                  <c:v>8192</c:v>
                </c:pt>
                <c:pt idx="45105">
                  <c:v>8192</c:v>
                </c:pt>
                <c:pt idx="45106">
                  <c:v>8192</c:v>
                </c:pt>
                <c:pt idx="45107">
                  <c:v>8192</c:v>
                </c:pt>
                <c:pt idx="45108">
                  <c:v>8192</c:v>
                </c:pt>
                <c:pt idx="45109">
                  <c:v>8192</c:v>
                </c:pt>
                <c:pt idx="45110">
                  <c:v>4096</c:v>
                </c:pt>
                <c:pt idx="45111">
                  <c:v>8192</c:v>
                </c:pt>
                <c:pt idx="45112">
                  <c:v>8192</c:v>
                </c:pt>
                <c:pt idx="45113">
                  <c:v>8192</c:v>
                </c:pt>
                <c:pt idx="45114">
                  <c:v>8192</c:v>
                </c:pt>
                <c:pt idx="45115">
                  <c:v>8192</c:v>
                </c:pt>
                <c:pt idx="45116">
                  <c:v>8192</c:v>
                </c:pt>
                <c:pt idx="45117">
                  <c:v>8192</c:v>
                </c:pt>
                <c:pt idx="45118">
                  <c:v>8192</c:v>
                </c:pt>
                <c:pt idx="45119">
                  <c:v>8192</c:v>
                </c:pt>
                <c:pt idx="45120">
                  <c:v>4096</c:v>
                </c:pt>
                <c:pt idx="45121">
                  <c:v>4096</c:v>
                </c:pt>
                <c:pt idx="45122">
                  <c:v>4096</c:v>
                </c:pt>
                <c:pt idx="45123">
                  <c:v>4096</c:v>
                </c:pt>
                <c:pt idx="45124">
                  <c:v>4096</c:v>
                </c:pt>
                <c:pt idx="45125">
                  <c:v>4096</c:v>
                </c:pt>
                <c:pt idx="45126">
                  <c:v>4096</c:v>
                </c:pt>
                <c:pt idx="45127">
                  <c:v>4096</c:v>
                </c:pt>
                <c:pt idx="45128">
                  <c:v>4096</c:v>
                </c:pt>
                <c:pt idx="45129">
                  <c:v>4096</c:v>
                </c:pt>
                <c:pt idx="45130">
                  <c:v>4096</c:v>
                </c:pt>
                <c:pt idx="45131">
                  <c:v>4096</c:v>
                </c:pt>
                <c:pt idx="45132">
                  <c:v>8192</c:v>
                </c:pt>
                <c:pt idx="45133">
                  <c:v>8192</c:v>
                </c:pt>
                <c:pt idx="45134">
                  <c:v>8192</c:v>
                </c:pt>
                <c:pt idx="45135">
                  <c:v>8192</c:v>
                </c:pt>
                <c:pt idx="45136">
                  <c:v>8192</c:v>
                </c:pt>
                <c:pt idx="45137">
                  <c:v>8192</c:v>
                </c:pt>
                <c:pt idx="45138">
                  <c:v>4096</c:v>
                </c:pt>
                <c:pt idx="45139">
                  <c:v>4096</c:v>
                </c:pt>
                <c:pt idx="45140">
                  <c:v>4096</c:v>
                </c:pt>
                <c:pt idx="45141">
                  <c:v>4096</c:v>
                </c:pt>
                <c:pt idx="45142">
                  <c:v>4096</c:v>
                </c:pt>
                <c:pt idx="45143">
                  <c:v>4096</c:v>
                </c:pt>
                <c:pt idx="45144">
                  <c:v>4096</c:v>
                </c:pt>
                <c:pt idx="45145">
                  <c:v>4096</c:v>
                </c:pt>
                <c:pt idx="45146">
                  <c:v>4096</c:v>
                </c:pt>
                <c:pt idx="45147">
                  <c:v>4096</c:v>
                </c:pt>
                <c:pt idx="45148">
                  <c:v>8192</c:v>
                </c:pt>
                <c:pt idx="45149">
                  <c:v>4096</c:v>
                </c:pt>
                <c:pt idx="45150">
                  <c:v>8192</c:v>
                </c:pt>
                <c:pt idx="45151">
                  <c:v>8192</c:v>
                </c:pt>
                <c:pt idx="45152">
                  <c:v>8192</c:v>
                </c:pt>
                <c:pt idx="45153">
                  <c:v>8192</c:v>
                </c:pt>
                <c:pt idx="45154">
                  <c:v>8192</c:v>
                </c:pt>
                <c:pt idx="45155">
                  <c:v>4096</c:v>
                </c:pt>
                <c:pt idx="45156">
                  <c:v>8192</c:v>
                </c:pt>
                <c:pt idx="45157">
                  <c:v>8192</c:v>
                </c:pt>
                <c:pt idx="45158">
                  <c:v>8192</c:v>
                </c:pt>
                <c:pt idx="45159">
                  <c:v>4096</c:v>
                </c:pt>
                <c:pt idx="45160">
                  <c:v>4096</c:v>
                </c:pt>
                <c:pt idx="45161">
                  <c:v>4096</c:v>
                </c:pt>
                <c:pt idx="45162">
                  <c:v>4096</c:v>
                </c:pt>
                <c:pt idx="45163">
                  <c:v>4096</c:v>
                </c:pt>
                <c:pt idx="45164">
                  <c:v>4096</c:v>
                </c:pt>
                <c:pt idx="45165">
                  <c:v>4096</c:v>
                </c:pt>
                <c:pt idx="45166">
                  <c:v>4096</c:v>
                </c:pt>
                <c:pt idx="45167">
                  <c:v>4096</c:v>
                </c:pt>
                <c:pt idx="45168">
                  <c:v>4096</c:v>
                </c:pt>
                <c:pt idx="45169">
                  <c:v>4096</c:v>
                </c:pt>
                <c:pt idx="45170">
                  <c:v>4096</c:v>
                </c:pt>
                <c:pt idx="45171">
                  <c:v>4096</c:v>
                </c:pt>
                <c:pt idx="45172">
                  <c:v>8192</c:v>
                </c:pt>
                <c:pt idx="45173">
                  <c:v>8192</c:v>
                </c:pt>
                <c:pt idx="45174">
                  <c:v>8192</c:v>
                </c:pt>
                <c:pt idx="45175">
                  <c:v>8192</c:v>
                </c:pt>
                <c:pt idx="45176">
                  <c:v>8192</c:v>
                </c:pt>
                <c:pt idx="45177">
                  <c:v>8192</c:v>
                </c:pt>
                <c:pt idx="45178">
                  <c:v>4096</c:v>
                </c:pt>
                <c:pt idx="45179">
                  <c:v>4096</c:v>
                </c:pt>
                <c:pt idx="45180">
                  <c:v>4096</c:v>
                </c:pt>
                <c:pt idx="45181">
                  <c:v>4096</c:v>
                </c:pt>
                <c:pt idx="45182">
                  <c:v>8192</c:v>
                </c:pt>
                <c:pt idx="45183">
                  <c:v>4096</c:v>
                </c:pt>
                <c:pt idx="45184">
                  <c:v>8192</c:v>
                </c:pt>
                <c:pt idx="45185">
                  <c:v>8192</c:v>
                </c:pt>
                <c:pt idx="45186">
                  <c:v>8192</c:v>
                </c:pt>
                <c:pt idx="45187">
                  <c:v>8192</c:v>
                </c:pt>
                <c:pt idx="45188">
                  <c:v>8192</c:v>
                </c:pt>
                <c:pt idx="45189">
                  <c:v>8192</c:v>
                </c:pt>
                <c:pt idx="45190">
                  <c:v>8192</c:v>
                </c:pt>
                <c:pt idx="45191">
                  <c:v>12288</c:v>
                </c:pt>
                <c:pt idx="45192">
                  <c:v>12288</c:v>
                </c:pt>
                <c:pt idx="45193">
                  <c:v>12288</c:v>
                </c:pt>
                <c:pt idx="45194">
                  <c:v>12288</c:v>
                </c:pt>
                <c:pt idx="45195">
                  <c:v>4096</c:v>
                </c:pt>
                <c:pt idx="45196">
                  <c:v>8192</c:v>
                </c:pt>
                <c:pt idx="45197">
                  <c:v>8192</c:v>
                </c:pt>
                <c:pt idx="45198">
                  <c:v>8192</c:v>
                </c:pt>
                <c:pt idx="45199">
                  <c:v>8192</c:v>
                </c:pt>
                <c:pt idx="45200">
                  <c:v>4096</c:v>
                </c:pt>
                <c:pt idx="45201">
                  <c:v>4096</c:v>
                </c:pt>
                <c:pt idx="45202">
                  <c:v>4096</c:v>
                </c:pt>
                <c:pt idx="45203">
                  <c:v>4096</c:v>
                </c:pt>
                <c:pt idx="45204">
                  <c:v>4096</c:v>
                </c:pt>
                <c:pt idx="45205">
                  <c:v>4096</c:v>
                </c:pt>
                <c:pt idx="45206">
                  <c:v>4096</c:v>
                </c:pt>
                <c:pt idx="45207">
                  <c:v>4096</c:v>
                </c:pt>
                <c:pt idx="45208">
                  <c:v>4096</c:v>
                </c:pt>
                <c:pt idx="45209">
                  <c:v>4096</c:v>
                </c:pt>
                <c:pt idx="45210">
                  <c:v>4096</c:v>
                </c:pt>
                <c:pt idx="45211">
                  <c:v>4096</c:v>
                </c:pt>
                <c:pt idx="45212">
                  <c:v>4096</c:v>
                </c:pt>
                <c:pt idx="45213">
                  <c:v>8192</c:v>
                </c:pt>
                <c:pt idx="45214">
                  <c:v>4096</c:v>
                </c:pt>
                <c:pt idx="45215">
                  <c:v>8192</c:v>
                </c:pt>
                <c:pt idx="45216">
                  <c:v>8192</c:v>
                </c:pt>
                <c:pt idx="45217">
                  <c:v>8192</c:v>
                </c:pt>
                <c:pt idx="45218">
                  <c:v>8192</c:v>
                </c:pt>
                <c:pt idx="45219">
                  <c:v>8192</c:v>
                </c:pt>
                <c:pt idx="45220">
                  <c:v>4096</c:v>
                </c:pt>
                <c:pt idx="45221">
                  <c:v>4096</c:v>
                </c:pt>
                <c:pt idx="45222">
                  <c:v>12288</c:v>
                </c:pt>
                <c:pt idx="45223">
                  <c:v>4096</c:v>
                </c:pt>
                <c:pt idx="45224">
                  <c:v>4096</c:v>
                </c:pt>
                <c:pt idx="45225">
                  <c:v>4096</c:v>
                </c:pt>
                <c:pt idx="45226">
                  <c:v>4096</c:v>
                </c:pt>
                <c:pt idx="45227">
                  <c:v>4096</c:v>
                </c:pt>
                <c:pt idx="45228">
                  <c:v>4096</c:v>
                </c:pt>
                <c:pt idx="45229">
                  <c:v>4096</c:v>
                </c:pt>
                <c:pt idx="45230">
                  <c:v>8192</c:v>
                </c:pt>
                <c:pt idx="45231">
                  <c:v>4096</c:v>
                </c:pt>
                <c:pt idx="45232">
                  <c:v>8192</c:v>
                </c:pt>
                <c:pt idx="45233">
                  <c:v>8192</c:v>
                </c:pt>
                <c:pt idx="45234">
                  <c:v>8192</c:v>
                </c:pt>
                <c:pt idx="45235">
                  <c:v>8192</c:v>
                </c:pt>
                <c:pt idx="45236">
                  <c:v>4096</c:v>
                </c:pt>
                <c:pt idx="45237">
                  <c:v>4096</c:v>
                </c:pt>
                <c:pt idx="45238">
                  <c:v>4096</c:v>
                </c:pt>
                <c:pt idx="45239">
                  <c:v>4096</c:v>
                </c:pt>
                <c:pt idx="45240">
                  <c:v>4096</c:v>
                </c:pt>
                <c:pt idx="45241">
                  <c:v>8192</c:v>
                </c:pt>
                <c:pt idx="45242">
                  <c:v>8192</c:v>
                </c:pt>
                <c:pt idx="45243">
                  <c:v>4096</c:v>
                </c:pt>
                <c:pt idx="45244">
                  <c:v>8192</c:v>
                </c:pt>
                <c:pt idx="45245">
                  <c:v>8192</c:v>
                </c:pt>
                <c:pt idx="45246">
                  <c:v>8192</c:v>
                </c:pt>
                <c:pt idx="45247">
                  <c:v>8192</c:v>
                </c:pt>
                <c:pt idx="45248">
                  <c:v>4096</c:v>
                </c:pt>
                <c:pt idx="45249">
                  <c:v>8192</c:v>
                </c:pt>
                <c:pt idx="45250">
                  <c:v>8192</c:v>
                </c:pt>
                <c:pt idx="45251">
                  <c:v>8192</c:v>
                </c:pt>
                <c:pt idx="45252">
                  <c:v>8192</c:v>
                </c:pt>
                <c:pt idx="45253">
                  <c:v>4096</c:v>
                </c:pt>
                <c:pt idx="45254">
                  <c:v>8192</c:v>
                </c:pt>
                <c:pt idx="45255">
                  <c:v>8192</c:v>
                </c:pt>
                <c:pt idx="45256">
                  <c:v>8192</c:v>
                </c:pt>
                <c:pt idx="45257">
                  <c:v>8192</c:v>
                </c:pt>
                <c:pt idx="45258">
                  <c:v>8192</c:v>
                </c:pt>
                <c:pt idx="45259">
                  <c:v>8192</c:v>
                </c:pt>
                <c:pt idx="45260">
                  <c:v>8192</c:v>
                </c:pt>
                <c:pt idx="45261">
                  <c:v>8192</c:v>
                </c:pt>
                <c:pt idx="45262">
                  <c:v>8192</c:v>
                </c:pt>
                <c:pt idx="45263">
                  <c:v>8192</c:v>
                </c:pt>
                <c:pt idx="45264">
                  <c:v>8192</c:v>
                </c:pt>
                <c:pt idx="45265">
                  <c:v>8192</c:v>
                </c:pt>
                <c:pt idx="45266">
                  <c:v>8192</c:v>
                </c:pt>
                <c:pt idx="45267">
                  <c:v>8192</c:v>
                </c:pt>
                <c:pt idx="45268">
                  <c:v>8192</c:v>
                </c:pt>
                <c:pt idx="45269">
                  <c:v>8192</c:v>
                </c:pt>
                <c:pt idx="45270">
                  <c:v>8192</c:v>
                </c:pt>
                <c:pt idx="45271">
                  <c:v>8192</c:v>
                </c:pt>
                <c:pt idx="45272">
                  <c:v>8192</c:v>
                </c:pt>
                <c:pt idx="45273">
                  <c:v>8192</c:v>
                </c:pt>
                <c:pt idx="45274">
                  <c:v>8192</c:v>
                </c:pt>
                <c:pt idx="45275">
                  <c:v>8192</c:v>
                </c:pt>
                <c:pt idx="45276">
                  <c:v>8192</c:v>
                </c:pt>
                <c:pt idx="45277">
                  <c:v>8192</c:v>
                </c:pt>
                <c:pt idx="45278">
                  <c:v>8192</c:v>
                </c:pt>
                <c:pt idx="45279">
                  <c:v>8192</c:v>
                </c:pt>
                <c:pt idx="45280">
                  <c:v>8192</c:v>
                </c:pt>
                <c:pt idx="45281">
                  <c:v>8192</c:v>
                </c:pt>
                <c:pt idx="45282">
                  <c:v>8192</c:v>
                </c:pt>
                <c:pt idx="45283">
                  <c:v>8192</c:v>
                </c:pt>
                <c:pt idx="45284">
                  <c:v>12288</c:v>
                </c:pt>
                <c:pt idx="45285">
                  <c:v>12288</c:v>
                </c:pt>
                <c:pt idx="45286">
                  <c:v>12288</c:v>
                </c:pt>
                <c:pt idx="45287">
                  <c:v>12288</c:v>
                </c:pt>
                <c:pt idx="45288">
                  <c:v>8192</c:v>
                </c:pt>
                <c:pt idx="45289">
                  <c:v>8192</c:v>
                </c:pt>
                <c:pt idx="45290">
                  <c:v>8192</c:v>
                </c:pt>
                <c:pt idx="45291">
                  <c:v>8192</c:v>
                </c:pt>
                <c:pt idx="45292">
                  <c:v>8192</c:v>
                </c:pt>
                <c:pt idx="45293">
                  <c:v>8192</c:v>
                </c:pt>
                <c:pt idx="45294">
                  <c:v>8192</c:v>
                </c:pt>
                <c:pt idx="45295">
                  <c:v>8192</c:v>
                </c:pt>
                <c:pt idx="45296">
                  <c:v>8192</c:v>
                </c:pt>
                <c:pt idx="45297">
                  <c:v>8192</c:v>
                </c:pt>
                <c:pt idx="45298">
                  <c:v>8192</c:v>
                </c:pt>
                <c:pt idx="45299">
                  <c:v>4096</c:v>
                </c:pt>
                <c:pt idx="45300">
                  <c:v>4096</c:v>
                </c:pt>
                <c:pt idx="45301">
                  <c:v>4096</c:v>
                </c:pt>
                <c:pt idx="45302">
                  <c:v>4096</c:v>
                </c:pt>
                <c:pt idx="45303">
                  <c:v>4096</c:v>
                </c:pt>
                <c:pt idx="45304">
                  <c:v>4096</c:v>
                </c:pt>
                <c:pt idx="45305">
                  <c:v>4096</c:v>
                </c:pt>
                <c:pt idx="45306">
                  <c:v>4096</c:v>
                </c:pt>
                <c:pt idx="45307">
                  <c:v>12288</c:v>
                </c:pt>
                <c:pt idx="45308">
                  <c:v>12288</c:v>
                </c:pt>
                <c:pt idx="45309">
                  <c:v>12288</c:v>
                </c:pt>
                <c:pt idx="45310">
                  <c:v>12288</c:v>
                </c:pt>
                <c:pt idx="45311">
                  <c:v>12288</c:v>
                </c:pt>
                <c:pt idx="45312">
                  <c:v>20480</c:v>
                </c:pt>
                <c:pt idx="45313">
                  <c:v>20480</c:v>
                </c:pt>
                <c:pt idx="45314">
                  <c:v>16384</c:v>
                </c:pt>
                <c:pt idx="45315">
                  <c:v>16384</c:v>
                </c:pt>
                <c:pt idx="45316">
                  <c:v>12288</c:v>
                </c:pt>
                <c:pt idx="45317">
                  <c:v>12288</c:v>
                </c:pt>
                <c:pt idx="45318">
                  <c:v>24576</c:v>
                </c:pt>
                <c:pt idx="45319">
                  <c:v>24576</c:v>
                </c:pt>
                <c:pt idx="45320">
                  <c:v>4096</c:v>
                </c:pt>
                <c:pt idx="45321">
                  <c:v>20480</c:v>
                </c:pt>
                <c:pt idx="45322">
                  <c:v>16384</c:v>
                </c:pt>
                <c:pt idx="45323">
                  <c:v>12288</c:v>
                </c:pt>
                <c:pt idx="45324">
                  <c:v>24576</c:v>
                </c:pt>
                <c:pt idx="45325">
                  <c:v>20480</c:v>
                </c:pt>
                <c:pt idx="45326">
                  <c:v>16384</c:v>
                </c:pt>
                <c:pt idx="45327">
                  <c:v>12288</c:v>
                </c:pt>
                <c:pt idx="45328">
                  <c:v>24576</c:v>
                </c:pt>
                <c:pt idx="45329">
                  <c:v>8192</c:v>
                </c:pt>
                <c:pt idx="45330">
                  <c:v>8192</c:v>
                </c:pt>
                <c:pt idx="45331">
                  <c:v>8192</c:v>
                </c:pt>
                <c:pt idx="45332">
                  <c:v>8192</c:v>
                </c:pt>
                <c:pt idx="45333">
                  <c:v>8192</c:v>
                </c:pt>
                <c:pt idx="45334">
                  <c:v>8192</c:v>
                </c:pt>
                <c:pt idx="45335">
                  <c:v>8192</c:v>
                </c:pt>
                <c:pt idx="45336">
                  <c:v>8192</c:v>
                </c:pt>
                <c:pt idx="45337">
                  <c:v>8192</c:v>
                </c:pt>
                <c:pt idx="45338">
                  <c:v>8192</c:v>
                </c:pt>
                <c:pt idx="45339">
                  <c:v>8192</c:v>
                </c:pt>
                <c:pt idx="45340">
                  <c:v>8192</c:v>
                </c:pt>
                <c:pt idx="45341">
                  <c:v>8192</c:v>
                </c:pt>
                <c:pt idx="45342">
                  <c:v>8192</c:v>
                </c:pt>
                <c:pt idx="45343">
                  <c:v>4096</c:v>
                </c:pt>
                <c:pt idx="45344">
                  <c:v>12288</c:v>
                </c:pt>
                <c:pt idx="45345">
                  <c:v>4096</c:v>
                </c:pt>
                <c:pt idx="45346">
                  <c:v>4096</c:v>
                </c:pt>
                <c:pt idx="45347">
                  <c:v>4096</c:v>
                </c:pt>
                <c:pt idx="45348">
                  <c:v>4096</c:v>
                </c:pt>
                <c:pt idx="45349">
                  <c:v>8192</c:v>
                </c:pt>
                <c:pt idx="45350">
                  <c:v>8192</c:v>
                </c:pt>
                <c:pt idx="45351">
                  <c:v>8192</c:v>
                </c:pt>
                <c:pt idx="45352">
                  <c:v>8192</c:v>
                </c:pt>
                <c:pt idx="45353">
                  <c:v>4096</c:v>
                </c:pt>
                <c:pt idx="45354">
                  <c:v>4096</c:v>
                </c:pt>
                <c:pt idx="45355">
                  <c:v>4096</c:v>
                </c:pt>
                <c:pt idx="45356">
                  <c:v>4096</c:v>
                </c:pt>
                <c:pt idx="45357">
                  <c:v>16384</c:v>
                </c:pt>
                <c:pt idx="45358">
                  <c:v>4096</c:v>
                </c:pt>
                <c:pt idx="45359">
                  <c:v>20480</c:v>
                </c:pt>
                <c:pt idx="45360">
                  <c:v>8192</c:v>
                </c:pt>
                <c:pt idx="45361">
                  <c:v>8192</c:v>
                </c:pt>
                <c:pt idx="45362">
                  <c:v>8192</c:v>
                </c:pt>
                <c:pt idx="45363">
                  <c:v>8192</c:v>
                </c:pt>
                <c:pt idx="45364">
                  <c:v>8192</c:v>
                </c:pt>
                <c:pt idx="45365">
                  <c:v>8192</c:v>
                </c:pt>
                <c:pt idx="45366">
                  <c:v>12288</c:v>
                </c:pt>
                <c:pt idx="45367">
                  <c:v>8192</c:v>
                </c:pt>
                <c:pt idx="45368">
                  <c:v>8192</c:v>
                </c:pt>
                <c:pt idx="45369">
                  <c:v>8192</c:v>
                </c:pt>
                <c:pt idx="45370">
                  <c:v>8192</c:v>
                </c:pt>
                <c:pt idx="45371">
                  <c:v>8192</c:v>
                </c:pt>
                <c:pt idx="45372">
                  <c:v>8192</c:v>
                </c:pt>
                <c:pt idx="45373">
                  <c:v>8192</c:v>
                </c:pt>
                <c:pt idx="45374">
                  <c:v>8192</c:v>
                </c:pt>
                <c:pt idx="45375">
                  <c:v>8192</c:v>
                </c:pt>
                <c:pt idx="45376">
                  <c:v>8192</c:v>
                </c:pt>
                <c:pt idx="45377">
                  <c:v>24576</c:v>
                </c:pt>
                <c:pt idx="45378">
                  <c:v>8192</c:v>
                </c:pt>
                <c:pt idx="45379">
                  <c:v>4096</c:v>
                </c:pt>
                <c:pt idx="45380">
                  <c:v>4096</c:v>
                </c:pt>
                <c:pt idx="45381">
                  <c:v>4096</c:v>
                </c:pt>
                <c:pt idx="45382">
                  <c:v>4096</c:v>
                </c:pt>
                <c:pt idx="45383">
                  <c:v>4096</c:v>
                </c:pt>
                <c:pt idx="45384">
                  <c:v>8192</c:v>
                </c:pt>
                <c:pt idx="45385">
                  <c:v>8192</c:v>
                </c:pt>
                <c:pt idx="45386">
                  <c:v>8192</c:v>
                </c:pt>
                <c:pt idx="45387">
                  <c:v>8192</c:v>
                </c:pt>
                <c:pt idx="45388">
                  <c:v>8192</c:v>
                </c:pt>
                <c:pt idx="45389">
                  <c:v>4096</c:v>
                </c:pt>
                <c:pt idx="45390">
                  <c:v>4096</c:v>
                </c:pt>
                <c:pt idx="45391">
                  <c:v>4096</c:v>
                </c:pt>
                <c:pt idx="45392">
                  <c:v>4096</c:v>
                </c:pt>
                <c:pt idx="45393">
                  <c:v>8192</c:v>
                </c:pt>
                <c:pt idx="45394">
                  <c:v>8192</c:v>
                </c:pt>
                <c:pt idx="45395">
                  <c:v>8192</c:v>
                </c:pt>
                <c:pt idx="45396">
                  <c:v>4096</c:v>
                </c:pt>
                <c:pt idx="45397">
                  <c:v>8192</c:v>
                </c:pt>
                <c:pt idx="45398">
                  <c:v>8192</c:v>
                </c:pt>
                <c:pt idx="45399">
                  <c:v>8192</c:v>
                </c:pt>
                <c:pt idx="45400">
                  <c:v>8192</c:v>
                </c:pt>
                <c:pt idx="45401">
                  <c:v>8192</c:v>
                </c:pt>
                <c:pt idx="45402">
                  <c:v>8192</c:v>
                </c:pt>
                <c:pt idx="45403">
                  <c:v>8192</c:v>
                </c:pt>
                <c:pt idx="45404">
                  <c:v>8192</c:v>
                </c:pt>
                <c:pt idx="45405">
                  <c:v>8192</c:v>
                </c:pt>
                <c:pt idx="45406">
                  <c:v>8192</c:v>
                </c:pt>
                <c:pt idx="45407">
                  <c:v>8192</c:v>
                </c:pt>
                <c:pt idx="45408">
                  <c:v>8192</c:v>
                </c:pt>
                <c:pt idx="45409">
                  <c:v>8192</c:v>
                </c:pt>
                <c:pt idx="45410">
                  <c:v>8192</c:v>
                </c:pt>
                <c:pt idx="45411">
                  <c:v>8192</c:v>
                </c:pt>
                <c:pt idx="45412">
                  <c:v>8192</c:v>
                </c:pt>
                <c:pt idx="45413">
                  <c:v>8192</c:v>
                </c:pt>
                <c:pt idx="45414">
                  <c:v>12288</c:v>
                </c:pt>
                <c:pt idx="45415">
                  <c:v>12288</c:v>
                </c:pt>
                <c:pt idx="45416">
                  <c:v>12288</c:v>
                </c:pt>
                <c:pt idx="45417">
                  <c:v>12288</c:v>
                </c:pt>
                <c:pt idx="45418">
                  <c:v>4096</c:v>
                </c:pt>
                <c:pt idx="45419">
                  <c:v>8192</c:v>
                </c:pt>
                <c:pt idx="45420">
                  <c:v>8192</c:v>
                </c:pt>
                <c:pt idx="45421">
                  <c:v>8192</c:v>
                </c:pt>
                <c:pt idx="45422">
                  <c:v>8192</c:v>
                </c:pt>
                <c:pt idx="45423">
                  <c:v>8192</c:v>
                </c:pt>
                <c:pt idx="45424">
                  <c:v>8192</c:v>
                </c:pt>
                <c:pt idx="45425">
                  <c:v>8192</c:v>
                </c:pt>
                <c:pt idx="45426">
                  <c:v>8192</c:v>
                </c:pt>
                <c:pt idx="45427">
                  <c:v>8192</c:v>
                </c:pt>
                <c:pt idx="45428">
                  <c:v>8192</c:v>
                </c:pt>
                <c:pt idx="45429">
                  <c:v>8192</c:v>
                </c:pt>
                <c:pt idx="45430">
                  <c:v>8192</c:v>
                </c:pt>
                <c:pt idx="45431">
                  <c:v>8192</c:v>
                </c:pt>
                <c:pt idx="45432">
                  <c:v>8192</c:v>
                </c:pt>
                <c:pt idx="45433">
                  <c:v>12288</c:v>
                </c:pt>
                <c:pt idx="45434">
                  <c:v>8192</c:v>
                </c:pt>
                <c:pt idx="45435">
                  <c:v>8192</c:v>
                </c:pt>
                <c:pt idx="45436">
                  <c:v>8192</c:v>
                </c:pt>
                <c:pt idx="45437">
                  <c:v>8192</c:v>
                </c:pt>
                <c:pt idx="45438">
                  <c:v>8192</c:v>
                </c:pt>
                <c:pt idx="45439">
                  <c:v>8192</c:v>
                </c:pt>
                <c:pt idx="45440">
                  <c:v>8192</c:v>
                </c:pt>
                <c:pt idx="45441">
                  <c:v>8192</c:v>
                </c:pt>
                <c:pt idx="45442">
                  <c:v>8192</c:v>
                </c:pt>
                <c:pt idx="45443">
                  <c:v>8192</c:v>
                </c:pt>
                <c:pt idx="45444">
                  <c:v>8192</c:v>
                </c:pt>
                <c:pt idx="45445">
                  <c:v>8192</c:v>
                </c:pt>
                <c:pt idx="45446">
                  <c:v>8192</c:v>
                </c:pt>
                <c:pt idx="45447">
                  <c:v>8192</c:v>
                </c:pt>
                <c:pt idx="45448">
                  <c:v>8192</c:v>
                </c:pt>
                <c:pt idx="45449">
                  <c:v>8192</c:v>
                </c:pt>
                <c:pt idx="45450">
                  <c:v>8192</c:v>
                </c:pt>
                <c:pt idx="45451">
                  <c:v>8192</c:v>
                </c:pt>
                <c:pt idx="45452">
                  <c:v>8192</c:v>
                </c:pt>
                <c:pt idx="45453">
                  <c:v>4096</c:v>
                </c:pt>
                <c:pt idx="45454">
                  <c:v>4096</c:v>
                </c:pt>
                <c:pt idx="45455">
                  <c:v>4096</c:v>
                </c:pt>
                <c:pt idx="45456">
                  <c:v>8192</c:v>
                </c:pt>
                <c:pt idx="45457">
                  <c:v>4096</c:v>
                </c:pt>
                <c:pt idx="45458">
                  <c:v>12288</c:v>
                </c:pt>
                <c:pt idx="45459">
                  <c:v>12288</c:v>
                </c:pt>
                <c:pt idx="45460">
                  <c:v>8192</c:v>
                </c:pt>
                <c:pt idx="45461">
                  <c:v>12288</c:v>
                </c:pt>
                <c:pt idx="45462">
                  <c:v>8192</c:v>
                </c:pt>
                <c:pt idx="45463">
                  <c:v>12288</c:v>
                </c:pt>
                <c:pt idx="45464">
                  <c:v>8192</c:v>
                </c:pt>
                <c:pt idx="45465">
                  <c:v>8192</c:v>
                </c:pt>
                <c:pt idx="45466">
                  <c:v>8192</c:v>
                </c:pt>
                <c:pt idx="45467">
                  <c:v>8192</c:v>
                </c:pt>
                <c:pt idx="45468">
                  <c:v>4096</c:v>
                </c:pt>
                <c:pt idx="45469">
                  <c:v>4096</c:v>
                </c:pt>
                <c:pt idx="45470">
                  <c:v>4096</c:v>
                </c:pt>
                <c:pt idx="45471">
                  <c:v>4096</c:v>
                </c:pt>
                <c:pt idx="45472">
                  <c:v>8192</c:v>
                </c:pt>
                <c:pt idx="45473">
                  <c:v>4096</c:v>
                </c:pt>
                <c:pt idx="45474">
                  <c:v>8192</c:v>
                </c:pt>
                <c:pt idx="45475">
                  <c:v>8192</c:v>
                </c:pt>
                <c:pt idx="45476">
                  <c:v>8192</c:v>
                </c:pt>
                <c:pt idx="45477">
                  <c:v>8192</c:v>
                </c:pt>
                <c:pt idx="45478">
                  <c:v>8192</c:v>
                </c:pt>
                <c:pt idx="45479">
                  <c:v>8192</c:v>
                </c:pt>
                <c:pt idx="45480">
                  <c:v>8192</c:v>
                </c:pt>
                <c:pt idx="45481">
                  <c:v>8192</c:v>
                </c:pt>
                <c:pt idx="45482">
                  <c:v>8192</c:v>
                </c:pt>
                <c:pt idx="45483">
                  <c:v>8192</c:v>
                </c:pt>
                <c:pt idx="45484">
                  <c:v>8192</c:v>
                </c:pt>
                <c:pt idx="45485">
                  <c:v>12288</c:v>
                </c:pt>
                <c:pt idx="45486">
                  <c:v>8192</c:v>
                </c:pt>
                <c:pt idx="45487">
                  <c:v>4096</c:v>
                </c:pt>
                <c:pt idx="45488">
                  <c:v>8192</c:v>
                </c:pt>
                <c:pt idx="45489">
                  <c:v>8192</c:v>
                </c:pt>
                <c:pt idx="45490">
                  <c:v>8192</c:v>
                </c:pt>
                <c:pt idx="45491">
                  <c:v>8192</c:v>
                </c:pt>
                <c:pt idx="45492">
                  <c:v>8192</c:v>
                </c:pt>
                <c:pt idx="45493">
                  <c:v>8192</c:v>
                </c:pt>
                <c:pt idx="45494">
                  <c:v>8192</c:v>
                </c:pt>
                <c:pt idx="45495">
                  <c:v>8192</c:v>
                </c:pt>
                <c:pt idx="45496">
                  <c:v>12288</c:v>
                </c:pt>
                <c:pt idx="45497">
                  <c:v>8192</c:v>
                </c:pt>
                <c:pt idx="45498">
                  <c:v>12288</c:v>
                </c:pt>
                <c:pt idx="45499">
                  <c:v>8192</c:v>
                </c:pt>
                <c:pt idx="45500">
                  <c:v>12288</c:v>
                </c:pt>
                <c:pt idx="45501">
                  <c:v>12288</c:v>
                </c:pt>
                <c:pt idx="45502">
                  <c:v>8192</c:v>
                </c:pt>
                <c:pt idx="45503">
                  <c:v>8192</c:v>
                </c:pt>
                <c:pt idx="45504">
                  <c:v>8192</c:v>
                </c:pt>
                <c:pt idx="45505">
                  <c:v>8192</c:v>
                </c:pt>
                <c:pt idx="45506">
                  <c:v>8192</c:v>
                </c:pt>
                <c:pt idx="45507">
                  <c:v>8192</c:v>
                </c:pt>
                <c:pt idx="45508">
                  <c:v>8192</c:v>
                </c:pt>
                <c:pt idx="45509">
                  <c:v>8192</c:v>
                </c:pt>
                <c:pt idx="45510">
                  <c:v>8192</c:v>
                </c:pt>
                <c:pt idx="45511">
                  <c:v>8192</c:v>
                </c:pt>
                <c:pt idx="45512">
                  <c:v>8192</c:v>
                </c:pt>
                <c:pt idx="45513">
                  <c:v>8192</c:v>
                </c:pt>
                <c:pt idx="45514">
                  <c:v>8192</c:v>
                </c:pt>
                <c:pt idx="45515">
                  <c:v>8192</c:v>
                </c:pt>
                <c:pt idx="45516">
                  <c:v>8192</c:v>
                </c:pt>
                <c:pt idx="45517">
                  <c:v>8192</c:v>
                </c:pt>
                <c:pt idx="45518">
                  <c:v>8192</c:v>
                </c:pt>
                <c:pt idx="45519">
                  <c:v>8192</c:v>
                </c:pt>
                <c:pt idx="45520">
                  <c:v>8192</c:v>
                </c:pt>
                <c:pt idx="45521">
                  <c:v>8192</c:v>
                </c:pt>
                <c:pt idx="45522">
                  <c:v>12288</c:v>
                </c:pt>
                <c:pt idx="45523">
                  <c:v>8192</c:v>
                </c:pt>
                <c:pt idx="45524">
                  <c:v>8192</c:v>
                </c:pt>
                <c:pt idx="45525">
                  <c:v>8192</c:v>
                </c:pt>
                <c:pt idx="45526">
                  <c:v>8192</c:v>
                </c:pt>
                <c:pt idx="45527">
                  <c:v>4096</c:v>
                </c:pt>
                <c:pt idx="45528">
                  <c:v>4096</c:v>
                </c:pt>
                <c:pt idx="45529">
                  <c:v>4096</c:v>
                </c:pt>
                <c:pt idx="45530">
                  <c:v>4096</c:v>
                </c:pt>
                <c:pt idx="45531">
                  <c:v>8192</c:v>
                </c:pt>
                <c:pt idx="45532">
                  <c:v>8192</c:v>
                </c:pt>
                <c:pt idx="45533">
                  <c:v>8192</c:v>
                </c:pt>
                <c:pt idx="45534">
                  <c:v>8192</c:v>
                </c:pt>
                <c:pt idx="45535">
                  <c:v>8192</c:v>
                </c:pt>
                <c:pt idx="45536">
                  <c:v>8192</c:v>
                </c:pt>
                <c:pt idx="45537">
                  <c:v>8192</c:v>
                </c:pt>
                <c:pt idx="45538">
                  <c:v>8192</c:v>
                </c:pt>
                <c:pt idx="45539">
                  <c:v>8192</c:v>
                </c:pt>
                <c:pt idx="45540">
                  <c:v>8192</c:v>
                </c:pt>
                <c:pt idx="45541">
                  <c:v>8192</c:v>
                </c:pt>
                <c:pt idx="45542">
                  <c:v>4096</c:v>
                </c:pt>
                <c:pt idx="45543">
                  <c:v>4096</c:v>
                </c:pt>
                <c:pt idx="45544">
                  <c:v>4096</c:v>
                </c:pt>
                <c:pt idx="45545">
                  <c:v>8192</c:v>
                </c:pt>
                <c:pt idx="45546">
                  <c:v>8192</c:v>
                </c:pt>
                <c:pt idx="45547">
                  <c:v>4096</c:v>
                </c:pt>
                <c:pt idx="45548">
                  <c:v>8192</c:v>
                </c:pt>
                <c:pt idx="45549">
                  <c:v>8192</c:v>
                </c:pt>
                <c:pt idx="45550">
                  <c:v>8192</c:v>
                </c:pt>
                <c:pt idx="45551">
                  <c:v>8192</c:v>
                </c:pt>
                <c:pt idx="45552">
                  <c:v>8192</c:v>
                </c:pt>
                <c:pt idx="45553">
                  <c:v>8192</c:v>
                </c:pt>
                <c:pt idx="45554">
                  <c:v>4096</c:v>
                </c:pt>
                <c:pt idx="45555">
                  <c:v>8192</c:v>
                </c:pt>
                <c:pt idx="45556">
                  <c:v>4096</c:v>
                </c:pt>
                <c:pt idx="45557">
                  <c:v>4096</c:v>
                </c:pt>
                <c:pt idx="45558">
                  <c:v>4096</c:v>
                </c:pt>
                <c:pt idx="45559">
                  <c:v>8192</c:v>
                </c:pt>
                <c:pt idx="45560">
                  <c:v>8192</c:v>
                </c:pt>
                <c:pt idx="45561">
                  <c:v>8192</c:v>
                </c:pt>
                <c:pt idx="45562">
                  <c:v>8192</c:v>
                </c:pt>
                <c:pt idx="45563">
                  <c:v>8192</c:v>
                </c:pt>
                <c:pt idx="45564">
                  <c:v>8192</c:v>
                </c:pt>
                <c:pt idx="45565">
                  <c:v>8192</c:v>
                </c:pt>
                <c:pt idx="45566">
                  <c:v>4096</c:v>
                </c:pt>
                <c:pt idx="45567">
                  <c:v>4096</c:v>
                </c:pt>
                <c:pt idx="45568">
                  <c:v>8192</c:v>
                </c:pt>
                <c:pt idx="45569">
                  <c:v>8192</c:v>
                </c:pt>
                <c:pt idx="45570">
                  <c:v>4096</c:v>
                </c:pt>
                <c:pt idx="45571">
                  <c:v>8192</c:v>
                </c:pt>
                <c:pt idx="45572">
                  <c:v>12288</c:v>
                </c:pt>
                <c:pt idx="45573">
                  <c:v>12288</c:v>
                </c:pt>
                <c:pt idx="45574">
                  <c:v>12288</c:v>
                </c:pt>
                <c:pt idx="45575">
                  <c:v>12288</c:v>
                </c:pt>
                <c:pt idx="45576">
                  <c:v>12288</c:v>
                </c:pt>
                <c:pt idx="45577">
                  <c:v>8192</c:v>
                </c:pt>
                <c:pt idx="45578">
                  <c:v>8192</c:v>
                </c:pt>
                <c:pt idx="45579">
                  <c:v>12288</c:v>
                </c:pt>
                <c:pt idx="45580">
                  <c:v>8192</c:v>
                </c:pt>
                <c:pt idx="45581">
                  <c:v>12288</c:v>
                </c:pt>
                <c:pt idx="45582">
                  <c:v>8192</c:v>
                </c:pt>
                <c:pt idx="45583">
                  <c:v>12288</c:v>
                </c:pt>
                <c:pt idx="45584">
                  <c:v>12288</c:v>
                </c:pt>
                <c:pt idx="45585">
                  <c:v>12288</c:v>
                </c:pt>
                <c:pt idx="45586">
                  <c:v>12288</c:v>
                </c:pt>
                <c:pt idx="45587">
                  <c:v>12288</c:v>
                </c:pt>
                <c:pt idx="45588">
                  <c:v>12288</c:v>
                </c:pt>
                <c:pt idx="45589">
                  <c:v>8192</c:v>
                </c:pt>
                <c:pt idx="45590">
                  <c:v>8192</c:v>
                </c:pt>
                <c:pt idx="45591">
                  <c:v>8192</c:v>
                </c:pt>
                <c:pt idx="45592">
                  <c:v>8192</c:v>
                </c:pt>
                <c:pt idx="45593">
                  <c:v>8192</c:v>
                </c:pt>
                <c:pt idx="45594">
                  <c:v>8192</c:v>
                </c:pt>
                <c:pt idx="45595">
                  <c:v>8192</c:v>
                </c:pt>
                <c:pt idx="45596">
                  <c:v>8192</c:v>
                </c:pt>
                <c:pt idx="45597">
                  <c:v>8192</c:v>
                </c:pt>
                <c:pt idx="45598">
                  <c:v>8192</c:v>
                </c:pt>
                <c:pt idx="45599">
                  <c:v>8192</c:v>
                </c:pt>
                <c:pt idx="45600">
                  <c:v>12288</c:v>
                </c:pt>
                <c:pt idx="45601">
                  <c:v>4096</c:v>
                </c:pt>
                <c:pt idx="45602">
                  <c:v>4096</c:v>
                </c:pt>
                <c:pt idx="45603">
                  <c:v>8192</c:v>
                </c:pt>
                <c:pt idx="45604">
                  <c:v>4096</c:v>
                </c:pt>
                <c:pt idx="45605">
                  <c:v>4096</c:v>
                </c:pt>
                <c:pt idx="45606">
                  <c:v>8192</c:v>
                </c:pt>
                <c:pt idx="45607">
                  <c:v>8192</c:v>
                </c:pt>
                <c:pt idx="45608">
                  <c:v>8192</c:v>
                </c:pt>
                <c:pt idx="45609">
                  <c:v>8192</c:v>
                </c:pt>
                <c:pt idx="45610">
                  <c:v>8192</c:v>
                </c:pt>
                <c:pt idx="45611">
                  <c:v>8192</c:v>
                </c:pt>
                <c:pt idx="45612">
                  <c:v>8192</c:v>
                </c:pt>
                <c:pt idx="45613">
                  <c:v>12288</c:v>
                </c:pt>
                <c:pt idx="45614">
                  <c:v>8192</c:v>
                </c:pt>
                <c:pt idx="45615">
                  <c:v>4096</c:v>
                </c:pt>
                <c:pt idx="45616">
                  <c:v>4096</c:v>
                </c:pt>
                <c:pt idx="45617">
                  <c:v>4096</c:v>
                </c:pt>
                <c:pt idx="45618">
                  <c:v>4096</c:v>
                </c:pt>
                <c:pt idx="45619">
                  <c:v>4096</c:v>
                </c:pt>
                <c:pt idx="45620">
                  <c:v>8192</c:v>
                </c:pt>
                <c:pt idx="45621">
                  <c:v>8192</c:v>
                </c:pt>
                <c:pt idx="45622">
                  <c:v>8192</c:v>
                </c:pt>
                <c:pt idx="45623">
                  <c:v>8192</c:v>
                </c:pt>
                <c:pt idx="45624">
                  <c:v>8192</c:v>
                </c:pt>
                <c:pt idx="45625">
                  <c:v>4096</c:v>
                </c:pt>
                <c:pt idx="45626">
                  <c:v>4096</c:v>
                </c:pt>
                <c:pt idx="45627">
                  <c:v>4096</c:v>
                </c:pt>
                <c:pt idx="45628">
                  <c:v>4096</c:v>
                </c:pt>
                <c:pt idx="45629">
                  <c:v>4096</c:v>
                </c:pt>
                <c:pt idx="45630">
                  <c:v>4096</c:v>
                </c:pt>
                <c:pt idx="45631">
                  <c:v>4096</c:v>
                </c:pt>
                <c:pt idx="45632">
                  <c:v>4096</c:v>
                </c:pt>
                <c:pt idx="45633">
                  <c:v>12288</c:v>
                </c:pt>
                <c:pt idx="45634">
                  <c:v>12288</c:v>
                </c:pt>
                <c:pt idx="45635">
                  <c:v>4096</c:v>
                </c:pt>
                <c:pt idx="45636">
                  <c:v>12288</c:v>
                </c:pt>
                <c:pt idx="45637">
                  <c:v>12288</c:v>
                </c:pt>
                <c:pt idx="45638">
                  <c:v>4096</c:v>
                </c:pt>
                <c:pt idx="45639">
                  <c:v>4096</c:v>
                </c:pt>
                <c:pt idx="45640">
                  <c:v>4096</c:v>
                </c:pt>
                <c:pt idx="45641">
                  <c:v>4096</c:v>
                </c:pt>
                <c:pt idx="45642">
                  <c:v>8192</c:v>
                </c:pt>
                <c:pt idx="45643">
                  <c:v>8192</c:v>
                </c:pt>
                <c:pt idx="45644">
                  <c:v>8192</c:v>
                </c:pt>
                <c:pt idx="45645">
                  <c:v>8192</c:v>
                </c:pt>
                <c:pt idx="45646">
                  <c:v>4096</c:v>
                </c:pt>
                <c:pt idx="45647">
                  <c:v>8192</c:v>
                </c:pt>
                <c:pt idx="45648">
                  <c:v>8192</c:v>
                </c:pt>
                <c:pt idx="45649">
                  <c:v>8192</c:v>
                </c:pt>
                <c:pt idx="45650">
                  <c:v>8192</c:v>
                </c:pt>
                <c:pt idx="45651">
                  <c:v>8192</c:v>
                </c:pt>
                <c:pt idx="45652">
                  <c:v>8192</c:v>
                </c:pt>
                <c:pt idx="45653">
                  <c:v>8192</c:v>
                </c:pt>
                <c:pt idx="45654">
                  <c:v>8192</c:v>
                </c:pt>
                <c:pt idx="45655">
                  <c:v>8192</c:v>
                </c:pt>
                <c:pt idx="45656">
                  <c:v>4096</c:v>
                </c:pt>
                <c:pt idx="45657">
                  <c:v>4096</c:v>
                </c:pt>
                <c:pt idx="45658">
                  <c:v>4096</c:v>
                </c:pt>
                <c:pt idx="45659">
                  <c:v>4096</c:v>
                </c:pt>
                <c:pt idx="45660">
                  <c:v>8192</c:v>
                </c:pt>
                <c:pt idx="45661">
                  <c:v>8192</c:v>
                </c:pt>
                <c:pt idx="45662">
                  <c:v>8192</c:v>
                </c:pt>
                <c:pt idx="45663">
                  <c:v>8192</c:v>
                </c:pt>
                <c:pt idx="45664">
                  <c:v>12288</c:v>
                </c:pt>
                <c:pt idx="45665">
                  <c:v>4096</c:v>
                </c:pt>
                <c:pt idx="45666">
                  <c:v>4096</c:v>
                </c:pt>
                <c:pt idx="45667">
                  <c:v>4096</c:v>
                </c:pt>
                <c:pt idx="45668">
                  <c:v>4096</c:v>
                </c:pt>
                <c:pt idx="45669">
                  <c:v>12288</c:v>
                </c:pt>
                <c:pt idx="45670">
                  <c:v>4096</c:v>
                </c:pt>
                <c:pt idx="45671">
                  <c:v>12288</c:v>
                </c:pt>
                <c:pt idx="45672">
                  <c:v>4096</c:v>
                </c:pt>
                <c:pt idx="45673">
                  <c:v>12288</c:v>
                </c:pt>
                <c:pt idx="45674">
                  <c:v>12288</c:v>
                </c:pt>
                <c:pt idx="45675">
                  <c:v>4096</c:v>
                </c:pt>
                <c:pt idx="45676">
                  <c:v>4096</c:v>
                </c:pt>
                <c:pt idx="45677">
                  <c:v>4096</c:v>
                </c:pt>
                <c:pt idx="45678">
                  <c:v>4096</c:v>
                </c:pt>
                <c:pt idx="45679">
                  <c:v>8192</c:v>
                </c:pt>
                <c:pt idx="45680">
                  <c:v>4096</c:v>
                </c:pt>
                <c:pt idx="45681">
                  <c:v>8192</c:v>
                </c:pt>
                <c:pt idx="45682">
                  <c:v>8192</c:v>
                </c:pt>
                <c:pt idx="45683">
                  <c:v>8192</c:v>
                </c:pt>
                <c:pt idx="45684">
                  <c:v>8192</c:v>
                </c:pt>
                <c:pt idx="45685">
                  <c:v>8192</c:v>
                </c:pt>
                <c:pt idx="45686">
                  <c:v>8192</c:v>
                </c:pt>
                <c:pt idx="45687">
                  <c:v>8192</c:v>
                </c:pt>
                <c:pt idx="45688">
                  <c:v>4096</c:v>
                </c:pt>
                <c:pt idx="45689">
                  <c:v>12288</c:v>
                </c:pt>
                <c:pt idx="45690">
                  <c:v>4096</c:v>
                </c:pt>
                <c:pt idx="45691">
                  <c:v>8192</c:v>
                </c:pt>
                <c:pt idx="45692">
                  <c:v>8192</c:v>
                </c:pt>
                <c:pt idx="45693">
                  <c:v>8192</c:v>
                </c:pt>
                <c:pt idx="45694">
                  <c:v>8192</c:v>
                </c:pt>
                <c:pt idx="45695">
                  <c:v>8192</c:v>
                </c:pt>
                <c:pt idx="45696">
                  <c:v>8192</c:v>
                </c:pt>
                <c:pt idx="45697">
                  <c:v>8192</c:v>
                </c:pt>
                <c:pt idx="45698">
                  <c:v>8192</c:v>
                </c:pt>
                <c:pt idx="45699">
                  <c:v>8192</c:v>
                </c:pt>
                <c:pt idx="45700">
                  <c:v>8192</c:v>
                </c:pt>
                <c:pt idx="45701">
                  <c:v>8192</c:v>
                </c:pt>
                <c:pt idx="45702">
                  <c:v>8192</c:v>
                </c:pt>
                <c:pt idx="45703">
                  <c:v>8192</c:v>
                </c:pt>
                <c:pt idx="45704">
                  <c:v>12288</c:v>
                </c:pt>
                <c:pt idx="45705">
                  <c:v>12288</c:v>
                </c:pt>
                <c:pt idx="45706">
                  <c:v>12288</c:v>
                </c:pt>
                <c:pt idx="45707">
                  <c:v>12288</c:v>
                </c:pt>
                <c:pt idx="45708">
                  <c:v>8192</c:v>
                </c:pt>
                <c:pt idx="45709">
                  <c:v>8192</c:v>
                </c:pt>
                <c:pt idx="45710">
                  <c:v>8192</c:v>
                </c:pt>
                <c:pt idx="45711">
                  <c:v>8192</c:v>
                </c:pt>
                <c:pt idx="45712">
                  <c:v>8192</c:v>
                </c:pt>
                <c:pt idx="45713">
                  <c:v>8192</c:v>
                </c:pt>
                <c:pt idx="45714">
                  <c:v>8192</c:v>
                </c:pt>
                <c:pt idx="45715">
                  <c:v>8192</c:v>
                </c:pt>
                <c:pt idx="45716">
                  <c:v>8192</c:v>
                </c:pt>
                <c:pt idx="45717">
                  <c:v>12288</c:v>
                </c:pt>
                <c:pt idx="45718">
                  <c:v>12288</c:v>
                </c:pt>
                <c:pt idx="45719">
                  <c:v>8192</c:v>
                </c:pt>
                <c:pt idx="45720">
                  <c:v>12288</c:v>
                </c:pt>
                <c:pt idx="45721">
                  <c:v>12288</c:v>
                </c:pt>
                <c:pt idx="45722">
                  <c:v>12288</c:v>
                </c:pt>
                <c:pt idx="45723">
                  <c:v>8192</c:v>
                </c:pt>
                <c:pt idx="45724">
                  <c:v>8192</c:v>
                </c:pt>
                <c:pt idx="45725">
                  <c:v>8192</c:v>
                </c:pt>
                <c:pt idx="45726">
                  <c:v>8192</c:v>
                </c:pt>
                <c:pt idx="45727">
                  <c:v>8192</c:v>
                </c:pt>
                <c:pt idx="45728">
                  <c:v>8192</c:v>
                </c:pt>
                <c:pt idx="45729">
                  <c:v>8192</c:v>
                </c:pt>
                <c:pt idx="45730">
                  <c:v>8192</c:v>
                </c:pt>
                <c:pt idx="45731">
                  <c:v>8192</c:v>
                </c:pt>
                <c:pt idx="45732">
                  <c:v>8192</c:v>
                </c:pt>
                <c:pt idx="45733">
                  <c:v>8192</c:v>
                </c:pt>
                <c:pt idx="45734">
                  <c:v>8192</c:v>
                </c:pt>
                <c:pt idx="45735">
                  <c:v>8192</c:v>
                </c:pt>
                <c:pt idx="45736">
                  <c:v>8192</c:v>
                </c:pt>
                <c:pt idx="45737">
                  <c:v>8192</c:v>
                </c:pt>
                <c:pt idx="45738">
                  <c:v>8192</c:v>
                </c:pt>
                <c:pt idx="45739">
                  <c:v>12288</c:v>
                </c:pt>
                <c:pt idx="45740">
                  <c:v>8192</c:v>
                </c:pt>
                <c:pt idx="45741">
                  <c:v>8192</c:v>
                </c:pt>
                <c:pt idx="45742">
                  <c:v>8192</c:v>
                </c:pt>
                <c:pt idx="45743">
                  <c:v>4096</c:v>
                </c:pt>
                <c:pt idx="45744">
                  <c:v>4096</c:v>
                </c:pt>
                <c:pt idx="45745">
                  <c:v>4096</c:v>
                </c:pt>
                <c:pt idx="45746">
                  <c:v>4096</c:v>
                </c:pt>
                <c:pt idx="45747">
                  <c:v>8192</c:v>
                </c:pt>
                <c:pt idx="45748">
                  <c:v>8192</c:v>
                </c:pt>
                <c:pt idx="45749">
                  <c:v>8192</c:v>
                </c:pt>
                <c:pt idx="45750">
                  <c:v>8192</c:v>
                </c:pt>
                <c:pt idx="45751">
                  <c:v>8192</c:v>
                </c:pt>
                <c:pt idx="45752">
                  <c:v>8192</c:v>
                </c:pt>
                <c:pt idx="45753">
                  <c:v>8192</c:v>
                </c:pt>
                <c:pt idx="45754">
                  <c:v>8192</c:v>
                </c:pt>
                <c:pt idx="45755">
                  <c:v>8192</c:v>
                </c:pt>
                <c:pt idx="45756">
                  <c:v>8192</c:v>
                </c:pt>
                <c:pt idx="45757">
                  <c:v>8192</c:v>
                </c:pt>
                <c:pt idx="45758">
                  <c:v>8192</c:v>
                </c:pt>
                <c:pt idx="45759">
                  <c:v>8192</c:v>
                </c:pt>
                <c:pt idx="45760">
                  <c:v>8192</c:v>
                </c:pt>
                <c:pt idx="45761">
                  <c:v>8192</c:v>
                </c:pt>
                <c:pt idx="45762">
                  <c:v>8192</c:v>
                </c:pt>
                <c:pt idx="45763">
                  <c:v>8192</c:v>
                </c:pt>
                <c:pt idx="45764">
                  <c:v>4096</c:v>
                </c:pt>
                <c:pt idx="45765">
                  <c:v>12288</c:v>
                </c:pt>
                <c:pt idx="45766">
                  <c:v>12288</c:v>
                </c:pt>
                <c:pt idx="45767">
                  <c:v>12288</c:v>
                </c:pt>
                <c:pt idx="45768">
                  <c:v>12288</c:v>
                </c:pt>
                <c:pt idx="45769">
                  <c:v>8192</c:v>
                </c:pt>
                <c:pt idx="45770">
                  <c:v>8192</c:v>
                </c:pt>
                <c:pt idx="45771">
                  <c:v>12288</c:v>
                </c:pt>
                <c:pt idx="45772">
                  <c:v>8192</c:v>
                </c:pt>
                <c:pt idx="45773">
                  <c:v>8192</c:v>
                </c:pt>
                <c:pt idx="45774">
                  <c:v>8192</c:v>
                </c:pt>
                <c:pt idx="45775">
                  <c:v>8192</c:v>
                </c:pt>
                <c:pt idx="45776">
                  <c:v>4096</c:v>
                </c:pt>
                <c:pt idx="45777">
                  <c:v>4096</c:v>
                </c:pt>
                <c:pt idx="45778">
                  <c:v>4096</c:v>
                </c:pt>
                <c:pt idx="45779">
                  <c:v>4096</c:v>
                </c:pt>
                <c:pt idx="45780">
                  <c:v>8192</c:v>
                </c:pt>
                <c:pt idx="45781">
                  <c:v>8192</c:v>
                </c:pt>
                <c:pt idx="45782">
                  <c:v>8192</c:v>
                </c:pt>
                <c:pt idx="45783">
                  <c:v>8192</c:v>
                </c:pt>
                <c:pt idx="45784">
                  <c:v>8192</c:v>
                </c:pt>
                <c:pt idx="45785">
                  <c:v>8192</c:v>
                </c:pt>
                <c:pt idx="45786">
                  <c:v>8192</c:v>
                </c:pt>
                <c:pt idx="45787">
                  <c:v>8192</c:v>
                </c:pt>
                <c:pt idx="45788">
                  <c:v>8192</c:v>
                </c:pt>
                <c:pt idx="45789">
                  <c:v>8192</c:v>
                </c:pt>
                <c:pt idx="45790">
                  <c:v>8192</c:v>
                </c:pt>
                <c:pt idx="45791">
                  <c:v>8192</c:v>
                </c:pt>
                <c:pt idx="45792">
                  <c:v>8192</c:v>
                </c:pt>
                <c:pt idx="45793">
                  <c:v>8192</c:v>
                </c:pt>
                <c:pt idx="45794">
                  <c:v>8192</c:v>
                </c:pt>
                <c:pt idx="45795">
                  <c:v>4096</c:v>
                </c:pt>
                <c:pt idx="45796">
                  <c:v>8192</c:v>
                </c:pt>
                <c:pt idx="45797">
                  <c:v>8192</c:v>
                </c:pt>
                <c:pt idx="45798">
                  <c:v>8192</c:v>
                </c:pt>
                <c:pt idx="45799">
                  <c:v>4096</c:v>
                </c:pt>
                <c:pt idx="45800">
                  <c:v>4096</c:v>
                </c:pt>
                <c:pt idx="45801">
                  <c:v>4096</c:v>
                </c:pt>
                <c:pt idx="45802">
                  <c:v>4096</c:v>
                </c:pt>
                <c:pt idx="45803">
                  <c:v>8192</c:v>
                </c:pt>
                <c:pt idx="45804">
                  <c:v>8192</c:v>
                </c:pt>
                <c:pt idx="45805">
                  <c:v>8192</c:v>
                </c:pt>
                <c:pt idx="45806">
                  <c:v>8192</c:v>
                </c:pt>
                <c:pt idx="45807">
                  <c:v>8192</c:v>
                </c:pt>
                <c:pt idx="45808">
                  <c:v>8192</c:v>
                </c:pt>
                <c:pt idx="45809">
                  <c:v>8192</c:v>
                </c:pt>
                <c:pt idx="45810">
                  <c:v>8192</c:v>
                </c:pt>
                <c:pt idx="45811">
                  <c:v>8192</c:v>
                </c:pt>
                <c:pt idx="45812">
                  <c:v>8192</c:v>
                </c:pt>
                <c:pt idx="45813">
                  <c:v>8192</c:v>
                </c:pt>
                <c:pt idx="45814">
                  <c:v>8192</c:v>
                </c:pt>
                <c:pt idx="45815">
                  <c:v>8192</c:v>
                </c:pt>
                <c:pt idx="45816">
                  <c:v>8192</c:v>
                </c:pt>
                <c:pt idx="45817">
                  <c:v>8192</c:v>
                </c:pt>
                <c:pt idx="45818">
                  <c:v>4096</c:v>
                </c:pt>
                <c:pt idx="45819">
                  <c:v>8192</c:v>
                </c:pt>
                <c:pt idx="45820">
                  <c:v>8192</c:v>
                </c:pt>
                <c:pt idx="45821">
                  <c:v>8192</c:v>
                </c:pt>
                <c:pt idx="45822">
                  <c:v>8192</c:v>
                </c:pt>
                <c:pt idx="45823">
                  <c:v>8192</c:v>
                </c:pt>
                <c:pt idx="45824">
                  <c:v>8192</c:v>
                </c:pt>
                <c:pt idx="45825">
                  <c:v>8192</c:v>
                </c:pt>
                <c:pt idx="45826">
                  <c:v>8192</c:v>
                </c:pt>
                <c:pt idx="45827">
                  <c:v>8192</c:v>
                </c:pt>
                <c:pt idx="45828">
                  <c:v>8192</c:v>
                </c:pt>
                <c:pt idx="45829">
                  <c:v>8192</c:v>
                </c:pt>
                <c:pt idx="45830">
                  <c:v>8192</c:v>
                </c:pt>
                <c:pt idx="45831">
                  <c:v>8192</c:v>
                </c:pt>
                <c:pt idx="45832">
                  <c:v>4096</c:v>
                </c:pt>
                <c:pt idx="45833">
                  <c:v>4096</c:v>
                </c:pt>
                <c:pt idx="45834">
                  <c:v>4096</c:v>
                </c:pt>
                <c:pt idx="45835">
                  <c:v>4096</c:v>
                </c:pt>
                <c:pt idx="45836">
                  <c:v>8192</c:v>
                </c:pt>
                <c:pt idx="45837">
                  <c:v>8192</c:v>
                </c:pt>
                <c:pt idx="45838">
                  <c:v>8192</c:v>
                </c:pt>
                <c:pt idx="45839">
                  <c:v>8192</c:v>
                </c:pt>
                <c:pt idx="45840">
                  <c:v>8192</c:v>
                </c:pt>
                <c:pt idx="45841">
                  <c:v>8192</c:v>
                </c:pt>
                <c:pt idx="45842">
                  <c:v>4096</c:v>
                </c:pt>
                <c:pt idx="45843">
                  <c:v>4096</c:v>
                </c:pt>
                <c:pt idx="45844">
                  <c:v>4096</c:v>
                </c:pt>
                <c:pt idx="45845">
                  <c:v>4096</c:v>
                </c:pt>
                <c:pt idx="45846">
                  <c:v>4096</c:v>
                </c:pt>
                <c:pt idx="45847">
                  <c:v>4096</c:v>
                </c:pt>
                <c:pt idx="45848">
                  <c:v>4096</c:v>
                </c:pt>
                <c:pt idx="45849">
                  <c:v>4096</c:v>
                </c:pt>
                <c:pt idx="45850">
                  <c:v>8192</c:v>
                </c:pt>
                <c:pt idx="45851">
                  <c:v>16384</c:v>
                </c:pt>
                <c:pt idx="45852">
                  <c:v>16384</c:v>
                </c:pt>
                <c:pt idx="45853">
                  <c:v>16384</c:v>
                </c:pt>
                <c:pt idx="45854">
                  <c:v>16384</c:v>
                </c:pt>
                <c:pt idx="45855">
                  <c:v>8192</c:v>
                </c:pt>
                <c:pt idx="45856">
                  <c:v>8192</c:v>
                </c:pt>
                <c:pt idx="45857">
                  <c:v>8192</c:v>
                </c:pt>
                <c:pt idx="45858">
                  <c:v>8192</c:v>
                </c:pt>
                <c:pt idx="45859">
                  <c:v>8192</c:v>
                </c:pt>
                <c:pt idx="45860">
                  <c:v>8192</c:v>
                </c:pt>
                <c:pt idx="45861">
                  <c:v>8192</c:v>
                </c:pt>
                <c:pt idx="45862">
                  <c:v>45056</c:v>
                </c:pt>
                <c:pt idx="45863">
                  <c:v>12288</c:v>
                </c:pt>
                <c:pt idx="45864">
                  <c:v>45056</c:v>
                </c:pt>
                <c:pt idx="45865">
                  <c:v>4096</c:v>
                </c:pt>
                <c:pt idx="45866">
                  <c:v>12288</c:v>
                </c:pt>
                <c:pt idx="45867">
                  <c:v>4096</c:v>
                </c:pt>
                <c:pt idx="45868">
                  <c:v>4096</c:v>
                </c:pt>
                <c:pt idx="45869">
                  <c:v>4096</c:v>
                </c:pt>
                <c:pt idx="45870">
                  <c:v>12288</c:v>
                </c:pt>
                <c:pt idx="45871">
                  <c:v>4096</c:v>
                </c:pt>
                <c:pt idx="45872">
                  <c:v>12288</c:v>
                </c:pt>
                <c:pt idx="45873">
                  <c:v>4096</c:v>
                </c:pt>
                <c:pt idx="45874">
                  <c:v>4096</c:v>
                </c:pt>
                <c:pt idx="45875">
                  <c:v>8192</c:v>
                </c:pt>
                <c:pt idx="45876">
                  <c:v>8192</c:v>
                </c:pt>
                <c:pt idx="45877">
                  <c:v>8192</c:v>
                </c:pt>
                <c:pt idx="45878">
                  <c:v>32768</c:v>
                </c:pt>
                <c:pt idx="45879">
                  <c:v>32768</c:v>
                </c:pt>
                <c:pt idx="45880">
                  <c:v>8192</c:v>
                </c:pt>
                <c:pt idx="45881">
                  <c:v>4096</c:v>
                </c:pt>
                <c:pt idx="45882">
                  <c:v>4096</c:v>
                </c:pt>
                <c:pt idx="45883">
                  <c:v>16384</c:v>
                </c:pt>
                <c:pt idx="45884">
                  <c:v>16384</c:v>
                </c:pt>
                <c:pt idx="45885">
                  <c:v>8192</c:v>
                </c:pt>
                <c:pt idx="45886">
                  <c:v>45056</c:v>
                </c:pt>
                <c:pt idx="45887">
                  <c:v>4096</c:v>
                </c:pt>
                <c:pt idx="45888">
                  <c:v>4096</c:v>
                </c:pt>
                <c:pt idx="45889">
                  <c:v>4096</c:v>
                </c:pt>
                <c:pt idx="45890">
                  <c:v>32768</c:v>
                </c:pt>
                <c:pt idx="45891">
                  <c:v>4096</c:v>
                </c:pt>
                <c:pt idx="45892">
                  <c:v>16384</c:v>
                </c:pt>
                <c:pt idx="45893">
                  <c:v>16384</c:v>
                </c:pt>
                <c:pt idx="45894">
                  <c:v>8192</c:v>
                </c:pt>
                <c:pt idx="45895">
                  <c:v>8192</c:v>
                </c:pt>
                <c:pt idx="45896">
                  <c:v>8192</c:v>
                </c:pt>
                <c:pt idx="45897">
                  <c:v>45056</c:v>
                </c:pt>
                <c:pt idx="45898">
                  <c:v>4096</c:v>
                </c:pt>
                <c:pt idx="45899">
                  <c:v>4096</c:v>
                </c:pt>
                <c:pt idx="45900">
                  <c:v>8192</c:v>
                </c:pt>
                <c:pt idx="45901">
                  <c:v>4096</c:v>
                </c:pt>
                <c:pt idx="45902">
                  <c:v>8192</c:v>
                </c:pt>
                <c:pt idx="45903">
                  <c:v>32768</c:v>
                </c:pt>
                <c:pt idx="45904">
                  <c:v>4096</c:v>
                </c:pt>
                <c:pt idx="45905">
                  <c:v>8192</c:v>
                </c:pt>
                <c:pt idx="45906">
                  <c:v>8192</c:v>
                </c:pt>
                <c:pt idx="45907">
                  <c:v>12288</c:v>
                </c:pt>
                <c:pt idx="45908">
                  <c:v>12288</c:v>
                </c:pt>
                <c:pt idx="45909">
                  <c:v>12288</c:v>
                </c:pt>
                <c:pt idx="45910">
                  <c:v>12288</c:v>
                </c:pt>
                <c:pt idx="45911">
                  <c:v>12288</c:v>
                </c:pt>
                <c:pt idx="45912">
                  <c:v>12288</c:v>
                </c:pt>
                <c:pt idx="45913">
                  <c:v>12288</c:v>
                </c:pt>
                <c:pt idx="45914">
                  <c:v>12288</c:v>
                </c:pt>
                <c:pt idx="45915">
                  <c:v>4096</c:v>
                </c:pt>
                <c:pt idx="45916">
                  <c:v>8192</c:v>
                </c:pt>
                <c:pt idx="45917">
                  <c:v>8192</c:v>
                </c:pt>
                <c:pt idx="45918">
                  <c:v>8192</c:v>
                </c:pt>
                <c:pt idx="45919">
                  <c:v>8192</c:v>
                </c:pt>
                <c:pt idx="45920">
                  <c:v>8192</c:v>
                </c:pt>
                <c:pt idx="45921">
                  <c:v>4096</c:v>
                </c:pt>
                <c:pt idx="45922">
                  <c:v>4096</c:v>
                </c:pt>
                <c:pt idx="45923">
                  <c:v>4096</c:v>
                </c:pt>
                <c:pt idx="45924">
                  <c:v>4096</c:v>
                </c:pt>
                <c:pt idx="45925">
                  <c:v>4096</c:v>
                </c:pt>
                <c:pt idx="45926">
                  <c:v>8192</c:v>
                </c:pt>
                <c:pt idx="45927">
                  <c:v>12288</c:v>
                </c:pt>
                <c:pt idx="45928">
                  <c:v>4096</c:v>
                </c:pt>
                <c:pt idx="45929">
                  <c:v>4096</c:v>
                </c:pt>
                <c:pt idx="45930">
                  <c:v>4096</c:v>
                </c:pt>
                <c:pt idx="45931">
                  <c:v>4096</c:v>
                </c:pt>
                <c:pt idx="45932">
                  <c:v>16384</c:v>
                </c:pt>
                <c:pt idx="45933">
                  <c:v>4096</c:v>
                </c:pt>
                <c:pt idx="45934">
                  <c:v>8192</c:v>
                </c:pt>
                <c:pt idx="45935">
                  <c:v>8192</c:v>
                </c:pt>
                <c:pt idx="45936">
                  <c:v>8192</c:v>
                </c:pt>
                <c:pt idx="45937">
                  <c:v>8192</c:v>
                </c:pt>
                <c:pt idx="45938">
                  <c:v>8192</c:v>
                </c:pt>
                <c:pt idx="45939">
                  <c:v>8192</c:v>
                </c:pt>
                <c:pt idx="45940">
                  <c:v>4096</c:v>
                </c:pt>
                <c:pt idx="45941">
                  <c:v>8192</c:v>
                </c:pt>
                <c:pt idx="45942">
                  <c:v>8192</c:v>
                </c:pt>
                <c:pt idx="45943">
                  <c:v>4096</c:v>
                </c:pt>
                <c:pt idx="45944">
                  <c:v>8192</c:v>
                </c:pt>
                <c:pt idx="45945">
                  <c:v>8192</c:v>
                </c:pt>
                <c:pt idx="45946">
                  <c:v>16384</c:v>
                </c:pt>
                <c:pt idx="45947">
                  <c:v>4096</c:v>
                </c:pt>
                <c:pt idx="45948">
                  <c:v>4096</c:v>
                </c:pt>
                <c:pt idx="45949">
                  <c:v>4096</c:v>
                </c:pt>
                <c:pt idx="45950">
                  <c:v>4096</c:v>
                </c:pt>
                <c:pt idx="45951">
                  <c:v>8192</c:v>
                </c:pt>
                <c:pt idx="45952">
                  <c:v>8192</c:v>
                </c:pt>
                <c:pt idx="45953">
                  <c:v>8192</c:v>
                </c:pt>
                <c:pt idx="45954">
                  <c:v>8192</c:v>
                </c:pt>
                <c:pt idx="45955">
                  <c:v>4096</c:v>
                </c:pt>
                <c:pt idx="45956">
                  <c:v>8192</c:v>
                </c:pt>
                <c:pt idx="45957">
                  <c:v>8192</c:v>
                </c:pt>
                <c:pt idx="45958">
                  <c:v>8192</c:v>
                </c:pt>
                <c:pt idx="45959">
                  <c:v>8192</c:v>
                </c:pt>
                <c:pt idx="45960">
                  <c:v>8192</c:v>
                </c:pt>
                <c:pt idx="45961">
                  <c:v>45056</c:v>
                </c:pt>
                <c:pt idx="45962">
                  <c:v>4096</c:v>
                </c:pt>
                <c:pt idx="45963">
                  <c:v>8192</c:v>
                </c:pt>
                <c:pt idx="45964">
                  <c:v>8192</c:v>
                </c:pt>
                <c:pt idx="45965">
                  <c:v>8192</c:v>
                </c:pt>
                <c:pt idx="45966">
                  <c:v>8192</c:v>
                </c:pt>
                <c:pt idx="45967">
                  <c:v>12288</c:v>
                </c:pt>
                <c:pt idx="45968">
                  <c:v>4096</c:v>
                </c:pt>
                <c:pt idx="45969">
                  <c:v>4096</c:v>
                </c:pt>
                <c:pt idx="45970">
                  <c:v>32768</c:v>
                </c:pt>
                <c:pt idx="45971">
                  <c:v>4096</c:v>
                </c:pt>
                <c:pt idx="45972">
                  <c:v>4096</c:v>
                </c:pt>
                <c:pt idx="45973">
                  <c:v>8192</c:v>
                </c:pt>
                <c:pt idx="45974">
                  <c:v>8192</c:v>
                </c:pt>
                <c:pt idx="45975">
                  <c:v>8192</c:v>
                </c:pt>
                <c:pt idx="45976">
                  <c:v>8192</c:v>
                </c:pt>
                <c:pt idx="45977">
                  <c:v>8192</c:v>
                </c:pt>
                <c:pt idx="45978">
                  <c:v>4096</c:v>
                </c:pt>
                <c:pt idx="45979">
                  <c:v>8192</c:v>
                </c:pt>
                <c:pt idx="45980">
                  <c:v>8192</c:v>
                </c:pt>
                <c:pt idx="45981">
                  <c:v>8192</c:v>
                </c:pt>
                <c:pt idx="45982">
                  <c:v>8192</c:v>
                </c:pt>
                <c:pt idx="45983">
                  <c:v>8192</c:v>
                </c:pt>
                <c:pt idx="45984">
                  <c:v>8192</c:v>
                </c:pt>
                <c:pt idx="45985">
                  <c:v>12288</c:v>
                </c:pt>
                <c:pt idx="45986">
                  <c:v>4096</c:v>
                </c:pt>
                <c:pt idx="45987">
                  <c:v>4096</c:v>
                </c:pt>
                <c:pt idx="45988">
                  <c:v>4096</c:v>
                </c:pt>
                <c:pt idx="45989">
                  <c:v>4096</c:v>
                </c:pt>
                <c:pt idx="45990">
                  <c:v>4096</c:v>
                </c:pt>
                <c:pt idx="45991">
                  <c:v>8192</c:v>
                </c:pt>
                <c:pt idx="45992">
                  <c:v>4096</c:v>
                </c:pt>
                <c:pt idx="45993">
                  <c:v>8192</c:v>
                </c:pt>
                <c:pt idx="45994">
                  <c:v>8192</c:v>
                </c:pt>
                <c:pt idx="45995">
                  <c:v>8192</c:v>
                </c:pt>
                <c:pt idx="45996">
                  <c:v>8192</c:v>
                </c:pt>
                <c:pt idx="45997">
                  <c:v>8192</c:v>
                </c:pt>
                <c:pt idx="45998">
                  <c:v>8192</c:v>
                </c:pt>
                <c:pt idx="45999">
                  <c:v>8192</c:v>
                </c:pt>
                <c:pt idx="46000">
                  <c:v>8192</c:v>
                </c:pt>
                <c:pt idx="46001">
                  <c:v>8192</c:v>
                </c:pt>
                <c:pt idx="46002">
                  <c:v>8192</c:v>
                </c:pt>
                <c:pt idx="46003">
                  <c:v>8192</c:v>
                </c:pt>
                <c:pt idx="46004">
                  <c:v>8192</c:v>
                </c:pt>
                <c:pt idx="46005">
                  <c:v>8192</c:v>
                </c:pt>
                <c:pt idx="46006">
                  <c:v>8192</c:v>
                </c:pt>
                <c:pt idx="46007">
                  <c:v>4096</c:v>
                </c:pt>
                <c:pt idx="46008">
                  <c:v>8192</c:v>
                </c:pt>
                <c:pt idx="46009">
                  <c:v>8192</c:v>
                </c:pt>
                <c:pt idx="46010">
                  <c:v>8192</c:v>
                </c:pt>
                <c:pt idx="46011">
                  <c:v>8192</c:v>
                </c:pt>
                <c:pt idx="46012">
                  <c:v>8192</c:v>
                </c:pt>
                <c:pt idx="46013">
                  <c:v>8192</c:v>
                </c:pt>
                <c:pt idx="46014">
                  <c:v>4096</c:v>
                </c:pt>
                <c:pt idx="46015">
                  <c:v>4096</c:v>
                </c:pt>
                <c:pt idx="46016">
                  <c:v>4096</c:v>
                </c:pt>
                <c:pt idx="46017">
                  <c:v>4096</c:v>
                </c:pt>
                <c:pt idx="46018">
                  <c:v>8192</c:v>
                </c:pt>
                <c:pt idx="46019">
                  <c:v>8192</c:v>
                </c:pt>
                <c:pt idx="46020">
                  <c:v>8192</c:v>
                </c:pt>
                <c:pt idx="46021">
                  <c:v>8192</c:v>
                </c:pt>
                <c:pt idx="46022">
                  <c:v>8192</c:v>
                </c:pt>
                <c:pt idx="46023">
                  <c:v>4096</c:v>
                </c:pt>
                <c:pt idx="46024">
                  <c:v>8192</c:v>
                </c:pt>
                <c:pt idx="46025">
                  <c:v>4096</c:v>
                </c:pt>
                <c:pt idx="46026">
                  <c:v>8192</c:v>
                </c:pt>
                <c:pt idx="46027">
                  <c:v>4096</c:v>
                </c:pt>
                <c:pt idx="46028">
                  <c:v>4096</c:v>
                </c:pt>
                <c:pt idx="46029">
                  <c:v>8192</c:v>
                </c:pt>
                <c:pt idx="46030">
                  <c:v>8192</c:v>
                </c:pt>
                <c:pt idx="46031">
                  <c:v>8192</c:v>
                </c:pt>
                <c:pt idx="46032">
                  <c:v>4096</c:v>
                </c:pt>
                <c:pt idx="46033">
                  <c:v>8192</c:v>
                </c:pt>
                <c:pt idx="46034">
                  <c:v>8192</c:v>
                </c:pt>
                <c:pt idx="46035">
                  <c:v>8192</c:v>
                </c:pt>
                <c:pt idx="46036">
                  <c:v>8192</c:v>
                </c:pt>
                <c:pt idx="46037">
                  <c:v>8192</c:v>
                </c:pt>
                <c:pt idx="46038">
                  <c:v>8192</c:v>
                </c:pt>
                <c:pt idx="46039">
                  <c:v>8192</c:v>
                </c:pt>
                <c:pt idx="46040">
                  <c:v>4096</c:v>
                </c:pt>
                <c:pt idx="46041">
                  <c:v>8192</c:v>
                </c:pt>
                <c:pt idx="46042">
                  <c:v>8192</c:v>
                </c:pt>
                <c:pt idx="46043">
                  <c:v>8192</c:v>
                </c:pt>
                <c:pt idx="46044">
                  <c:v>8192</c:v>
                </c:pt>
                <c:pt idx="46045">
                  <c:v>4096</c:v>
                </c:pt>
                <c:pt idx="46046">
                  <c:v>4096</c:v>
                </c:pt>
                <c:pt idx="46047">
                  <c:v>4096</c:v>
                </c:pt>
                <c:pt idx="46048">
                  <c:v>4096</c:v>
                </c:pt>
                <c:pt idx="46049">
                  <c:v>8192</c:v>
                </c:pt>
                <c:pt idx="46050">
                  <c:v>8192</c:v>
                </c:pt>
                <c:pt idx="46051">
                  <c:v>8192</c:v>
                </c:pt>
                <c:pt idx="46052">
                  <c:v>4096</c:v>
                </c:pt>
                <c:pt idx="46053">
                  <c:v>4096</c:v>
                </c:pt>
                <c:pt idx="46054">
                  <c:v>8192</c:v>
                </c:pt>
                <c:pt idx="46055">
                  <c:v>8192</c:v>
                </c:pt>
                <c:pt idx="46056">
                  <c:v>4096</c:v>
                </c:pt>
                <c:pt idx="46057">
                  <c:v>4096</c:v>
                </c:pt>
                <c:pt idx="46058">
                  <c:v>8192</c:v>
                </c:pt>
                <c:pt idx="46059">
                  <c:v>8192</c:v>
                </c:pt>
                <c:pt idx="46060">
                  <c:v>8192</c:v>
                </c:pt>
                <c:pt idx="46061">
                  <c:v>8192</c:v>
                </c:pt>
                <c:pt idx="46062">
                  <c:v>8192</c:v>
                </c:pt>
                <c:pt idx="46063">
                  <c:v>8192</c:v>
                </c:pt>
                <c:pt idx="46064">
                  <c:v>8192</c:v>
                </c:pt>
                <c:pt idx="46065">
                  <c:v>8192</c:v>
                </c:pt>
                <c:pt idx="46066">
                  <c:v>8192</c:v>
                </c:pt>
                <c:pt idx="46067">
                  <c:v>8192</c:v>
                </c:pt>
                <c:pt idx="46068">
                  <c:v>8192</c:v>
                </c:pt>
                <c:pt idx="46069">
                  <c:v>8192</c:v>
                </c:pt>
                <c:pt idx="46070">
                  <c:v>4096</c:v>
                </c:pt>
                <c:pt idx="46071">
                  <c:v>4096</c:v>
                </c:pt>
                <c:pt idx="46072">
                  <c:v>4096</c:v>
                </c:pt>
                <c:pt idx="46073">
                  <c:v>4096</c:v>
                </c:pt>
                <c:pt idx="46074">
                  <c:v>4096</c:v>
                </c:pt>
                <c:pt idx="46075">
                  <c:v>4096</c:v>
                </c:pt>
                <c:pt idx="46076">
                  <c:v>4096</c:v>
                </c:pt>
                <c:pt idx="46077">
                  <c:v>4096</c:v>
                </c:pt>
                <c:pt idx="46078">
                  <c:v>8192</c:v>
                </c:pt>
                <c:pt idx="46079">
                  <c:v>4096</c:v>
                </c:pt>
                <c:pt idx="46080">
                  <c:v>8192</c:v>
                </c:pt>
                <c:pt idx="46081">
                  <c:v>4096</c:v>
                </c:pt>
                <c:pt idx="46082">
                  <c:v>4096</c:v>
                </c:pt>
                <c:pt idx="46083">
                  <c:v>4096</c:v>
                </c:pt>
                <c:pt idx="46084">
                  <c:v>12288</c:v>
                </c:pt>
                <c:pt idx="46085">
                  <c:v>4096</c:v>
                </c:pt>
                <c:pt idx="46086">
                  <c:v>12288</c:v>
                </c:pt>
                <c:pt idx="46087">
                  <c:v>12288</c:v>
                </c:pt>
                <c:pt idx="46088">
                  <c:v>4096</c:v>
                </c:pt>
                <c:pt idx="46089">
                  <c:v>12288</c:v>
                </c:pt>
                <c:pt idx="46090">
                  <c:v>8192</c:v>
                </c:pt>
                <c:pt idx="46091">
                  <c:v>4096</c:v>
                </c:pt>
                <c:pt idx="46092">
                  <c:v>4096</c:v>
                </c:pt>
                <c:pt idx="46093">
                  <c:v>4096</c:v>
                </c:pt>
                <c:pt idx="46094">
                  <c:v>4096</c:v>
                </c:pt>
                <c:pt idx="46095">
                  <c:v>8192</c:v>
                </c:pt>
                <c:pt idx="46096">
                  <c:v>8192</c:v>
                </c:pt>
                <c:pt idx="46097">
                  <c:v>8192</c:v>
                </c:pt>
                <c:pt idx="46098">
                  <c:v>8192</c:v>
                </c:pt>
                <c:pt idx="46099">
                  <c:v>8192</c:v>
                </c:pt>
                <c:pt idx="46100">
                  <c:v>4096</c:v>
                </c:pt>
                <c:pt idx="46101">
                  <c:v>8192</c:v>
                </c:pt>
                <c:pt idx="46102">
                  <c:v>8192</c:v>
                </c:pt>
                <c:pt idx="46103">
                  <c:v>8192</c:v>
                </c:pt>
                <c:pt idx="46104">
                  <c:v>4096</c:v>
                </c:pt>
                <c:pt idx="46105">
                  <c:v>8192</c:v>
                </c:pt>
                <c:pt idx="46106">
                  <c:v>4096</c:v>
                </c:pt>
                <c:pt idx="46107">
                  <c:v>4096</c:v>
                </c:pt>
                <c:pt idx="46108">
                  <c:v>4096</c:v>
                </c:pt>
                <c:pt idx="46109">
                  <c:v>8192</c:v>
                </c:pt>
                <c:pt idx="46110">
                  <c:v>4096</c:v>
                </c:pt>
                <c:pt idx="46111">
                  <c:v>4096</c:v>
                </c:pt>
                <c:pt idx="46112">
                  <c:v>4096</c:v>
                </c:pt>
                <c:pt idx="46113">
                  <c:v>4096</c:v>
                </c:pt>
                <c:pt idx="46114">
                  <c:v>4096</c:v>
                </c:pt>
                <c:pt idx="46115">
                  <c:v>4096</c:v>
                </c:pt>
                <c:pt idx="46116">
                  <c:v>8192</c:v>
                </c:pt>
                <c:pt idx="46117">
                  <c:v>4096</c:v>
                </c:pt>
                <c:pt idx="46118">
                  <c:v>8192</c:v>
                </c:pt>
                <c:pt idx="46119">
                  <c:v>8192</c:v>
                </c:pt>
                <c:pt idx="46120">
                  <c:v>8192</c:v>
                </c:pt>
                <c:pt idx="46121">
                  <c:v>8192</c:v>
                </c:pt>
                <c:pt idx="46122">
                  <c:v>8192</c:v>
                </c:pt>
                <c:pt idx="46123">
                  <c:v>8192</c:v>
                </c:pt>
                <c:pt idx="46124">
                  <c:v>8192</c:v>
                </c:pt>
                <c:pt idx="46125">
                  <c:v>12288</c:v>
                </c:pt>
                <c:pt idx="46126">
                  <c:v>8192</c:v>
                </c:pt>
                <c:pt idx="46127">
                  <c:v>8192</c:v>
                </c:pt>
                <c:pt idx="46128">
                  <c:v>8192</c:v>
                </c:pt>
                <c:pt idx="46129">
                  <c:v>8192</c:v>
                </c:pt>
                <c:pt idx="46130">
                  <c:v>4096</c:v>
                </c:pt>
                <c:pt idx="46131">
                  <c:v>4096</c:v>
                </c:pt>
                <c:pt idx="46132">
                  <c:v>8192</c:v>
                </c:pt>
                <c:pt idx="46133">
                  <c:v>8192</c:v>
                </c:pt>
                <c:pt idx="46134">
                  <c:v>4096</c:v>
                </c:pt>
                <c:pt idx="46135">
                  <c:v>4096</c:v>
                </c:pt>
                <c:pt idx="46136">
                  <c:v>4096</c:v>
                </c:pt>
                <c:pt idx="46137">
                  <c:v>4096</c:v>
                </c:pt>
                <c:pt idx="46138">
                  <c:v>8192</c:v>
                </c:pt>
                <c:pt idx="46139">
                  <c:v>8192</c:v>
                </c:pt>
                <c:pt idx="46140">
                  <c:v>8192</c:v>
                </c:pt>
                <c:pt idx="46141">
                  <c:v>8192</c:v>
                </c:pt>
                <c:pt idx="46142">
                  <c:v>8192</c:v>
                </c:pt>
                <c:pt idx="46143">
                  <c:v>8192</c:v>
                </c:pt>
                <c:pt idx="46144">
                  <c:v>8192</c:v>
                </c:pt>
                <c:pt idx="46145">
                  <c:v>8192</c:v>
                </c:pt>
                <c:pt idx="46146">
                  <c:v>8192</c:v>
                </c:pt>
                <c:pt idx="46147">
                  <c:v>8192</c:v>
                </c:pt>
                <c:pt idx="46148">
                  <c:v>8192</c:v>
                </c:pt>
                <c:pt idx="46149">
                  <c:v>8192</c:v>
                </c:pt>
                <c:pt idx="46150">
                  <c:v>8192</c:v>
                </c:pt>
                <c:pt idx="46151">
                  <c:v>4096</c:v>
                </c:pt>
                <c:pt idx="46152">
                  <c:v>4096</c:v>
                </c:pt>
                <c:pt idx="46153">
                  <c:v>4096</c:v>
                </c:pt>
                <c:pt idx="46154">
                  <c:v>4096</c:v>
                </c:pt>
                <c:pt idx="46155">
                  <c:v>4096</c:v>
                </c:pt>
                <c:pt idx="46156">
                  <c:v>8192</c:v>
                </c:pt>
                <c:pt idx="46157">
                  <c:v>8192</c:v>
                </c:pt>
                <c:pt idx="46158">
                  <c:v>8192</c:v>
                </c:pt>
                <c:pt idx="46159">
                  <c:v>8192</c:v>
                </c:pt>
                <c:pt idx="46160">
                  <c:v>4096</c:v>
                </c:pt>
                <c:pt idx="46161">
                  <c:v>4096</c:v>
                </c:pt>
                <c:pt idx="46162">
                  <c:v>4096</c:v>
                </c:pt>
                <c:pt idx="46163">
                  <c:v>8192</c:v>
                </c:pt>
                <c:pt idx="46164">
                  <c:v>4096</c:v>
                </c:pt>
                <c:pt idx="46165">
                  <c:v>8192</c:v>
                </c:pt>
                <c:pt idx="46166">
                  <c:v>4096</c:v>
                </c:pt>
                <c:pt idx="46167">
                  <c:v>8192</c:v>
                </c:pt>
                <c:pt idx="46168">
                  <c:v>8192</c:v>
                </c:pt>
                <c:pt idx="46169">
                  <c:v>8192</c:v>
                </c:pt>
                <c:pt idx="46170">
                  <c:v>8192</c:v>
                </c:pt>
                <c:pt idx="46171">
                  <c:v>8192</c:v>
                </c:pt>
                <c:pt idx="46172">
                  <c:v>8192</c:v>
                </c:pt>
                <c:pt idx="46173">
                  <c:v>8192</c:v>
                </c:pt>
                <c:pt idx="46174">
                  <c:v>8192</c:v>
                </c:pt>
                <c:pt idx="46175">
                  <c:v>8192</c:v>
                </c:pt>
                <c:pt idx="46176">
                  <c:v>8192</c:v>
                </c:pt>
                <c:pt idx="46177">
                  <c:v>4096</c:v>
                </c:pt>
                <c:pt idx="46178">
                  <c:v>4096</c:v>
                </c:pt>
                <c:pt idx="46179">
                  <c:v>4096</c:v>
                </c:pt>
                <c:pt idx="46180">
                  <c:v>8192</c:v>
                </c:pt>
                <c:pt idx="46181">
                  <c:v>4096</c:v>
                </c:pt>
                <c:pt idx="46182">
                  <c:v>4096</c:v>
                </c:pt>
                <c:pt idx="46183">
                  <c:v>8192</c:v>
                </c:pt>
                <c:pt idx="46184">
                  <c:v>4096</c:v>
                </c:pt>
                <c:pt idx="46185">
                  <c:v>4096</c:v>
                </c:pt>
                <c:pt idx="46186">
                  <c:v>8192</c:v>
                </c:pt>
                <c:pt idx="46187">
                  <c:v>4096</c:v>
                </c:pt>
                <c:pt idx="46188">
                  <c:v>4096</c:v>
                </c:pt>
                <c:pt idx="46189">
                  <c:v>4096</c:v>
                </c:pt>
                <c:pt idx="46190">
                  <c:v>4096</c:v>
                </c:pt>
                <c:pt idx="46191">
                  <c:v>4096</c:v>
                </c:pt>
                <c:pt idx="46192">
                  <c:v>4096</c:v>
                </c:pt>
                <c:pt idx="46193">
                  <c:v>16384</c:v>
                </c:pt>
                <c:pt idx="46194">
                  <c:v>4096</c:v>
                </c:pt>
                <c:pt idx="46195">
                  <c:v>16384</c:v>
                </c:pt>
                <c:pt idx="46196">
                  <c:v>20480</c:v>
                </c:pt>
                <c:pt idx="46197">
                  <c:v>20480</c:v>
                </c:pt>
                <c:pt idx="46198">
                  <c:v>8192</c:v>
                </c:pt>
                <c:pt idx="46199">
                  <c:v>8192</c:v>
                </c:pt>
                <c:pt idx="46200">
                  <c:v>4096</c:v>
                </c:pt>
                <c:pt idx="46201">
                  <c:v>4096</c:v>
                </c:pt>
                <c:pt idx="46202">
                  <c:v>12288</c:v>
                </c:pt>
                <c:pt idx="46203">
                  <c:v>12288</c:v>
                </c:pt>
                <c:pt idx="46204">
                  <c:v>16384</c:v>
                </c:pt>
                <c:pt idx="46205">
                  <c:v>20480</c:v>
                </c:pt>
                <c:pt idx="46206">
                  <c:v>8192</c:v>
                </c:pt>
                <c:pt idx="46207">
                  <c:v>4096</c:v>
                </c:pt>
                <c:pt idx="46208">
                  <c:v>12288</c:v>
                </c:pt>
                <c:pt idx="46209">
                  <c:v>16384</c:v>
                </c:pt>
                <c:pt idx="46210">
                  <c:v>20480</c:v>
                </c:pt>
                <c:pt idx="46211">
                  <c:v>8192</c:v>
                </c:pt>
                <c:pt idx="46212">
                  <c:v>4096</c:v>
                </c:pt>
                <c:pt idx="46213">
                  <c:v>12288</c:v>
                </c:pt>
                <c:pt idx="46214">
                  <c:v>8192</c:v>
                </c:pt>
                <c:pt idx="46215">
                  <c:v>12288</c:v>
                </c:pt>
                <c:pt idx="46216">
                  <c:v>12288</c:v>
                </c:pt>
                <c:pt idx="46217">
                  <c:v>12288</c:v>
                </c:pt>
                <c:pt idx="46218">
                  <c:v>12288</c:v>
                </c:pt>
                <c:pt idx="46219">
                  <c:v>4096</c:v>
                </c:pt>
                <c:pt idx="46220">
                  <c:v>4096</c:v>
                </c:pt>
                <c:pt idx="46221">
                  <c:v>4096</c:v>
                </c:pt>
                <c:pt idx="46222">
                  <c:v>4096</c:v>
                </c:pt>
                <c:pt idx="46223">
                  <c:v>4096</c:v>
                </c:pt>
                <c:pt idx="46224">
                  <c:v>4096</c:v>
                </c:pt>
                <c:pt idx="46225">
                  <c:v>4096</c:v>
                </c:pt>
                <c:pt idx="46226">
                  <c:v>4096</c:v>
                </c:pt>
                <c:pt idx="46227">
                  <c:v>4096</c:v>
                </c:pt>
                <c:pt idx="46228">
                  <c:v>4096</c:v>
                </c:pt>
                <c:pt idx="46229">
                  <c:v>4096</c:v>
                </c:pt>
                <c:pt idx="46230">
                  <c:v>4096</c:v>
                </c:pt>
                <c:pt idx="46231">
                  <c:v>4096</c:v>
                </c:pt>
                <c:pt idx="46232">
                  <c:v>4096</c:v>
                </c:pt>
                <c:pt idx="46233">
                  <c:v>4096</c:v>
                </c:pt>
                <c:pt idx="46234">
                  <c:v>4096</c:v>
                </c:pt>
                <c:pt idx="46235">
                  <c:v>4096</c:v>
                </c:pt>
                <c:pt idx="46236">
                  <c:v>8192</c:v>
                </c:pt>
                <c:pt idx="46237">
                  <c:v>4096</c:v>
                </c:pt>
                <c:pt idx="46238">
                  <c:v>4096</c:v>
                </c:pt>
                <c:pt idx="46239">
                  <c:v>16384</c:v>
                </c:pt>
                <c:pt idx="46240">
                  <c:v>12288</c:v>
                </c:pt>
                <c:pt idx="46241">
                  <c:v>4096</c:v>
                </c:pt>
                <c:pt idx="46242">
                  <c:v>4096</c:v>
                </c:pt>
                <c:pt idx="46243">
                  <c:v>4096</c:v>
                </c:pt>
                <c:pt idx="46244">
                  <c:v>4096</c:v>
                </c:pt>
                <c:pt idx="46245">
                  <c:v>4096</c:v>
                </c:pt>
                <c:pt idx="46246">
                  <c:v>8192</c:v>
                </c:pt>
                <c:pt idx="46247">
                  <c:v>8192</c:v>
                </c:pt>
                <c:pt idx="46248">
                  <c:v>8192</c:v>
                </c:pt>
                <c:pt idx="46249">
                  <c:v>8192</c:v>
                </c:pt>
                <c:pt idx="46250">
                  <c:v>4096</c:v>
                </c:pt>
                <c:pt idx="46251">
                  <c:v>4096</c:v>
                </c:pt>
                <c:pt idx="46252">
                  <c:v>4096</c:v>
                </c:pt>
                <c:pt idx="46253">
                  <c:v>8192</c:v>
                </c:pt>
                <c:pt idx="46254">
                  <c:v>4096</c:v>
                </c:pt>
                <c:pt idx="46255">
                  <c:v>8192</c:v>
                </c:pt>
                <c:pt idx="46256">
                  <c:v>4096</c:v>
                </c:pt>
                <c:pt idx="46257">
                  <c:v>8192</c:v>
                </c:pt>
                <c:pt idx="46258">
                  <c:v>8192</c:v>
                </c:pt>
                <c:pt idx="46259">
                  <c:v>4096</c:v>
                </c:pt>
                <c:pt idx="46260">
                  <c:v>8192</c:v>
                </c:pt>
                <c:pt idx="46261">
                  <c:v>8192</c:v>
                </c:pt>
                <c:pt idx="46262">
                  <c:v>8192</c:v>
                </c:pt>
                <c:pt idx="46263">
                  <c:v>8192</c:v>
                </c:pt>
                <c:pt idx="46264">
                  <c:v>4096</c:v>
                </c:pt>
                <c:pt idx="46265">
                  <c:v>20480</c:v>
                </c:pt>
                <c:pt idx="46266">
                  <c:v>12288</c:v>
                </c:pt>
                <c:pt idx="46267">
                  <c:v>4096</c:v>
                </c:pt>
                <c:pt idx="46268">
                  <c:v>4096</c:v>
                </c:pt>
                <c:pt idx="46269">
                  <c:v>4096</c:v>
                </c:pt>
                <c:pt idx="46270">
                  <c:v>4096</c:v>
                </c:pt>
                <c:pt idx="46271">
                  <c:v>8192</c:v>
                </c:pt>
                <c:pt idx="46272">
                  <c:v>4096</c:v>
                </c:pt>
                <c:pt idx="46273">
                  <c:v>4096</c:v>
                </c:pt>
                <c:pt idx="46274">
                  <c:v>4096</c:v>
                </c:pt>
                <c:pt idx="46275">
                  <c:v>4096</c:v>
                </c:pt>
                <c:pt idx="46276">
                  <c:v>4096</c:v>
                </c:pt>
                <c:pt idx="46277">
                  <c:v>8192</c:v>
                </c:pt>
                <c:pt idx="46278">
                  <c:v>8192</c:v>
                </c:pt>
                <c:pt idx="46279">
                  <c:v>4096</c:v>
                </c:pt>
                <c:pt idx="46280">
                  <c:v>8192</c:v>
                </c:pt>
                <c:pt idx="46281">
                  <c:v>8192</c:v>
                </c:pt>
                <c:pt idx="46282">
                  <c:v>8192</c:v>
                </c:pt>
                <c:pt idx="46283">
                  <c:v>4096</c:v>
                </c:pt>
                <c:pt idx="46284">
                  <c:v>8192</c:v>
                </c:pt>
                <c:pt idx="46285">
                  <c:v>8192</c:v>
                </c:pt>
                <c:pt idx="46286">
                  <c:v>8192</c:v>
                </c:pt>
                <c:pt idx="46287">
                  <c:v>8192</c:v>
                </c:pt>
                <c:pt idx="46288">
                  <c:v>12288</c:v>
                </c:pt>
                <c:pt idx="46289">
                  <c:v>12288</c:v>
                </c:pt>
                <c:pt idx="46290">
                  <c:v>4096</c:v>
                </c:pt>
                <c:pt idx="46291">
                  <c:v>12288</c:v>
                </c:pt>
                <c:pt idx="46292">
                  <c:v>12288</c:v>
                </c:pt>
                <c:pt idx="46293">
                  <c:v>4096</c:v>
                </c:pt>
                <c:pt idx="46294">
                  <c:v>4096</c:v>
                </c:pt>
                <c:pt idx="46295">
                  <c:v>4096</c:v>
                </c:pt>
                <c:pt idx="46296">
                  <c:v>4096</c:v>
                </c:pt>
                <c:pt idx="46297">
                  <c:v>8192</c:v>
                </c:pt>
                <c:pt idx="46298">
                  <c:v>8192</c:v>
                </c:pt>
                <c:pt idx="46299">
                  <c:v>8192</c:v>
                </c:pt>
                <c:pt idx="46300">
                  <c:v>8192</c:v>
                </c:pt>
                <c:pt idx="46301">
                  <c:v>8192</c:v>
                </c:pt>
                <c:pt idx="46302">
                  <c:v>12288</c:v>
                </c:pt>
                <c:pt idx="46303">
                  <c:v>12288</c:v>
                </c:pt>
                <c:pt idx="46304">
                  <c:v>4096</c:v>
                </c:pt>
                <c:pt idx="46305">
                  <c:v>4096</c:v>
                </c:pt>
                <c:pt idx="46306">
                  <c:v>16384</c:v>
                </c:pt>
                <c:pt idx="46307">
                  <c:v>16384</c:v>
                </c:pt>
                <c:pt idx="46308">
                  <c:v>4096</c:v>
                </c:pt>
                <c:pt idx="46309">
                  <c:v>4096</c:v>
                </c:pt>
                <c:pt idx="46310">
                  <c:v>4096</c:v>
                </c:pt>
                <c:pt idx="46311">
                  <c:v>4096</c:v>
                </c:pt>
                <c:pt idx="46312">
                  <c:v>4096</c:v>
                </c:pt>
                <c:pt idx="46313">
                  <c:v>4096</c:v>
                </c:pt>
                <c:pt idx="46314">
                  <c:v>20480</c:v>
                </c:pt>
                <c:pt idx="46315">
                  <c:v>20480</c:v>
                </c:pt>
                <c:pt idx="46316">
                  <c:v>4096</c:v>
                </c:pt>
                <c:pt idx="46317">
                  <c:v>4096</c:v>
                </c:pt>
                <c:pt idx="46318">
                  <c:v>8192</c:v>
                </c:pt>
                <c:pt idx="46319">
                  <c:v>8192</c:v>
                </c:pt>
                <c:pt idx="46320">
                  <c:v>12288</c:v>
                </c:pt>
                <c:pt idx="46321">
                  <c:v>4096</c:v>
                </c:pt>
                <c:pt idx="46322">
                  <c:v>16384</c:v>
                </c:pt>
                <c:pt idx="46323">
                  <c:v>4096</c:v>
                </c:pt>
                <c:pt idx="46324">
                  <c:v>4096</c:v>
                </c:pt>
                <c:pt idx="46325">
                  <c:v>4096</c:v>
                </c:pt>
                <c:pt idx="46326">
                  <c:v>20480</c:v>
                </c:pt>
                <c:pt idx="46327">
                  <c:v>4096</c:v>
                </c:pt>
                <c:pt idx="46328">
                  <c:v>8192</c:v>
                </c:pt>
                <c:pt idx="46329">
                  <c:v>8192</c:v>
                </c:pt>
                <c:pt idx="46330">
                  <c:v>12288</c:v>
                </c:pt>
                <c:pt idx="46331">
                  <c:v>4096</c:v>
                </c:pt>
                <c:pt idx="46332">
                  <c:v>4096</c:v>
                </c:pt>
                <c:pt idx="46333">
                  <c:v>4096</c:v>
                </c:pt>
                <c:pt idx="46334">
                  <c:v>16384</c:v>
                </c:pt>
                <c:pt idx="46335">
                  <c:v>4096</c:v>
                </c:pt>
                <c:pt idx="46336">
                  <c:v>4096</c:v>
                </c:pt>
                <c:pt idx="46337">
                  <c:v>4096</c:v>
                </c:pt>
                <c:pt idx="46338">
                  <c:v>4096</c:v>
                </c:pt>
                <c:pt idx="46339">
                  <c:v>4096</c:v>
                </c:pt>
                <c:pt idx="46340">
                  <c:v>8192</c:v>
                </c:pt>
                <c:pt idx="46341">
                  <c:v>20480</c:v>
                </c:pt>
                <c:pt idx="46342">
                  <c:v>4096</c:v>
                </c:pt>
                <c:pt idx="46343">
                  <c:v>4096</c:v>
                </c:pt>
                <c:pt idx="46344">
                  <c:v>12288</c:v>
                </c:pt>
                <c:pt idx="46345">
                  <c:v>12288</c:v>
                </c:pt>
                <c:pt idx="46346">
                  <c:v>12288</c:v>
                </c:pt>
                <c:pt idx="46347">
                  <c:v>12288</c:v>
                </c:pt>
                <c:pt idx="46348">
                  <c:v>8192</c:v>
                </c:pt>
                <c:pt idx="46349">
                  <c:v>8192</c:v>
                </c:pt>
                <c:pt idx="46350">
                  <c:v>8192</c:v>
                </c:pt>
                <c:pt idx="46351">
                  <c:v>8192</c:v>
                </c:pt>
                <c:pt idx="46352">
                  <c:v>8192</c:v>
                </c:pt>
                <c:pt idx="46353">
                  <c:v>8192</c:v>
                </c:pt>
                <c:pt idx="46354">
                  <c:v>8192</c:v>
                </c:pt>
                <c:pt idx="46355">
                  <c:v>8192</c:v>
                </c:pt>
                <c:pt idx="46356">
                  <c:v>8192</c:v>
                </c:pt>
                <c:pt idx="46357">
                  <c:v>8192</c:v>
                </c:pt>
                <c:pt idx="46358">
                  <c:v>8192</c:v>
                </c:pt>
                <c:pt idx="46359">
                  <c:v>8192</c:v>
                </c:pt>
                <c:pt idx="46360">
                  <c:v>8192</c:v>
                </c:pt>
                <c:pt idx="46361">
                  <c:v>8192</c:v>
                </c:pt>
                <c:pt idx="46362">
                  <c:v>8192</c:v>
                </c:pt>
                <c:pt idx="46363">
                  <c:v>8192</c:v>
                </c:pt>
                <c:pt idx="46364">
                  <c:v>12288</c:v>
                </c:pt>
                <c:pt idx="46365">
                  <c:v>8192</c:v>
                </c:pt>
                <c:pt idx="46366">
                  <c:v>4096</c:v>
                </c:pt>
                <c:pt idx="46367">
                  <c:v>4096</c:v>
                </c:pt>
                <c:pt idx="46368">
                  <c:v>8192</c:v>
                </c:pt>
                <c:pt idx="46369">
                  <c:v>8192</c:v>
                </c:pt>
                <c:pt idx="46370">
                  <c:v>8192</c:v>
                </c:pt>
                <c:pt idx="46371">
                  <c:v>8192</c:v>
                </c:pt>
                <c:pt idx="46372">
                  <c:v>4096</c:v>
                </c:pt>
                <c:pt idx="46373">
                  <c:v>4096</c:v>
                </c:pt>
                <c:pt idx="46374">
                  <c:v>20480</c:v>
                </c:pt>
                <c:pt idx="46375">
                  <c:v>8192</c:v>
                </c:pt>
                <c:pt idx="46376">
                  <c:v>8192</c:v>
                </c:pt>
                <c:pt idx="46377">
                  <c:v>4096</c:v>
                </c:pt>
                <c:pt idx="46378">
                  <c:v>4096</c:v>
                </c:pt>
                <c:pt idx="46379">
                  <c:v>8192</c:v>
                </c:pt>
                <c:pt idx="46380">
                  <c:v>4096</c:v>
                </c:pt>
                <c:pt idx="46381">
                  <c:v>8192</c:v>
                </c:pt>
                <c:pt idx="46382">
                  <c:v>8192</c:v>
                </c:pt>
                <c:pt idx="46383">
                  <c:v>4096</c:v>
                </c:pt>
                <c:pt idx="46384">
                  <c:v>4096</c:v>
                </c:pt>
                <c:pt idx="46385">
                  <c:v>8192</c:v>
                </c:pt>
                <c:pt idx="46386">
                  <c:v>12288</c:v>
                </c:pt>
                <c:pt idx="46387">
                  <c:v>12288</c:v>
                </c:pt>
                <c:pt idx="46388">
                  <c:v>12288</c:v>
                </c:pt>
                <c:pt idx="46389">
                  <c:v>12288</c:v>
                </c:pt>
                <c:pt idx="46390">
                  <c:v>12288</c:v>
                </c:pt>
                <c:pt idx="46391">
                  <c:v>8192</c:v>
                </c:pt>
                <c:pt idx="46392">
                  <c:v>8192</c:v>
                </c:pt>
                <c:pt idx="46393">
                  <c:v>8192</c:v>
                </c:pt>
                <c:pt idx="46394">
                  <c:v>8192</c:v>
                </c:pt>
                <c:pt idx="46395">
                  <c:v>8192</c:v>
                </c:pt>
                <c:pt idx="46396">
                  <c:v>8192</c:v>
                </c:pt>
                <c:pt idx="46397">
                  <c:v>8192</c:v>
                </c:pt>
                <c:pt idx="46398">
                  <c:v>8192</c:v>
                </c:pt>
                <c:pt idx="46399">
                  <c:v>8192</c:v>
                </c:pt>
                <c:pt idx="46400">
                  <c:v>8192</c:v>
                </c:pt>
                <c:pt idx="46401">
                  <c:v>8192</c:v>
                </c:pt>
                <c:pt idx="46402">
                  <c:v>12288</c:v>
                </c:pt>
                <c:pt idx="46403">
                  <c:v>12288</c:v>
                </c:pt>
                <c:pt idx="46404">
                  <c:v>12288</c:v>
                </c:pt>
                <c:pt idx="46405">
                  <c:v>12288</c:v>
                </c:pt>
                <c:pt idx="46406">
                  <c:v>8192</c:v>
                </c:pt>
                <c:pt idx="46407">
                  <c:v>4096</c:v>
                </c:pt>
                <c:pt idx="46408">
                  <c:v>8192</c:v>
                </c:pt>
                <c:pt idx="46409">
                  <c:v>8192</c:v>
                </c:pt>
                <c:pt idx="46410">
                  <c:v>8192</c:v>
                </c:pt>
                <c:pt idx="46411">
                  <c:v>8192</c:v>
                </c:pt>
                <c:pt idx="46412">
                  <c:v>12288</c:v>
                </c:pt>
                <c:pt idx="46413">
                  <c:v>4096</c:v>
                </c:pt>
                <c:pt idx="46414">
                  <c:v>4096</c:v>
                </c:pt>
                <c:pt idx="46415">
                  <c:v>4096</c:v>
                </c:pt>
                <c:pt idx="46416">
                  <c:v>4096</c:v>
                </c:pt>
                <c:pt idx="46417">
                  <c:v>8192</c:v>
                </c:pt>
                <c:pt idx="46418">
                  <c:v>8192</c:v>
                </c:pt>
                <c:pt idx="46419">
                  <c:v>12288</c:v>
                </c:pt>
                <c:pt idx="46420">
                  <c:v>4096</c:v>
                </c:pt>
                <c:pt idx="46421">
                  <c:v>8192</c:v>
                </c:pt>
                <c:pt idx="46422">
                  <c:v>8192</c:v>
                </c:pt>
                <c:pt idx="46423">
                  <c:v>8192</c:v>
                </c:pt>
                <c:pt idx="46424">
                  <c:v>8192</c:v>
                </c:pt>
                <c:pt idx="46425">
                  <c:v>8192</c:v>
                </c:pt>
                <c:pt idx="46426">
                  <c:v>16384</c:v>
                </c:pt>
                <c:pt idx="46427">
                  <c:v>4096</c:v>
                </c:pt>
                <c:pt idx="46428">
                  <c:v>12288</c:v>
                </c:pt>
                <c:pt idx="46429">
                  <c:v>8192</c:v>
                </c:pt>
                <c:pt idx="46430">
                  <c:v>8192</c:v>
                </c:pt>
                <c:pt idx="46431">
                  <c:v>4096</c:v>
                </c:pt>
                <c:pt idx="46432">
                  <c:v>4096</c:v>
                </c:pt>
                <c:pt idx="46433">
                  <c:v>8192</c:v>
                </c:pt>
                <c:pt idx="46434">
                  <c:v>8192</c:v>
                </c:pt>
                <c:pt idx="46435">
                  <c:v>8192</c:v>
                </c:pt>
                <c:pt idx="46436">
                  <c:v>8192</c:v>
                </c:pt>
                <c:pt idx="46437">
                  <c:v>28672</c:v>
                </c:pt>
                <c:pt idx="46438">
                  <c:v>28672</c:v>
                </c:pt>
                <c:pt idx="46439">
                  <c:v>16384</c:v>
                </c:pt>
                <c:pt idx="46440">
                  <c:v>16384</c:v>
                </c:pt>
                <c:pt idx="46441">
                  <c:v>4096</c:v>
                </c:pt>
                <c:pt idx="46442">
                  <c:v>8192</c:v>
                </c:pt>
                <c:pt idx="46443">
                  <c:v>28672</c:v>
                </c:pt>
                <c:pt idx="46444">
                  <c:v>16384</c:v>
                </c:pt>
                <c:pt idx="46445">
                  <c:v>4096</c:v>
                </c:pt>
                <c:pt idx="46446">
                  <c:v>8192</c:v>
                </c:pt>
                <c:pt idx="46447">
                  <c:v>28672</c:v>
                </c:pt>
                <c:pt idx="46448">
                  <c:v>16384</c:v>
                </c:pt>
                <c:pt idx="46449">
                  <c:v>8192</c:v>
                </c:pt>
                <c:pt idx="46450">
                  <c:v>8192</c:v>
                </c:pt>
                <c:pt idx="46451">
                  <c:v>8192</c:v>
                </c:pt>
                <c:pt idx="46452">
                  <c:v>8192</c:v>
                </c:pt>
                <c:pt idx="46453">
                  <c:v>8192</c:v>
                </c:pt>
                <c:pt idx="46454">
                  <c:v>8192</c:v>
                </c:pt>
                <c:pt idx="46455">
                  <c:v>8192</c:v>
                </c:pt>
                <c:pt idx="46456">
                  <c:v>8192</c:v>
                </c:pt>
                <c:pt idx="46457">
                  <c:v>8192</c:v>
                </c:pt>
                <c:pt idx="46458">
                  <c:v>8192</c:v>
                </c:pt>
                <c:pt idx="46459">
                  <c:v>8192</c:v>
                </c:pt>
                <c:pt idx="46460">
                  <c:v>12288</c:v>
                </c:pt>
                <c:pt idx="46461">
                  <c:v>12288</c:v>
                </c:pt>
                <c:pt idx="46462">
                  <c:v>12288</c:v>
                </c:pt>
                <c:pt idx="46463">
                  <c:v>12288</c:v>
                </c:pt>
                <c:pt idx="46464">
                  <c:v>8192</c:v>
                </c:pt>
                <c:pt idx="46465">
                  <c:v>4096</c:v>
                </c:pt>
                <c:pt idx="46466">
                  <c:v>8192</c:v>
                </c:pt>
                <c:pt idx="46467">
                  <c:v>8192</c:v>
                </c:pt>
                <c:pt idx="46468">
                  <c:v>8192</c:v>
                </c:pt>
                <c:pt idx="46469">
                  <c:v>8192</c:v>
                </c:pt>
                <c:pt idx="46470">
                  <c:v>8192</c:v>
                </c:pt>
                <c:pt idx="46471">
                  <c:v>8192</c:v>
                </c:pt>
                <c:pt idx="46472">
                  <c:v>8192</c:v>
                </c:pt>
                <c:pt idx="46473">
                  <c:v>8192</c:v>
                </c:pt>
                <c:pt idx="46474">
                  <c:v>8192</c:v>
                </c:pt>
                <c:pt idx="46475">
                  <c:v>8192</c:v>
                </c:pt>
                <c:pt idx="46476">
                  <c:v>8192</c:v>
                </c:pt>
                <c:pt idx="46477">
                  <c:v>8192</c:v>
                </c:pt>
                <c:pt idx="46478">
                  <c:v>28672</c:v>
                </c:pt>
                <c:pt idx="46479">
                  <c:v>8192</c:v>
                </c:pt>
                <c:pt idx="46480">
                  <c:v>8192</c:v>
                </c:pt>
                <c:pt idx="46481">
                  <c:v>8192</c:v>
                </c:pt>
                <c:pt idx="46482">
                  <c:v>16384</c:v>
                </c:pt>
                <c:pt idx="46483">
                  <c:v>8192</c:v>
                </c:pt>
                <c:pt idx="46484">
                  <c:v>8192</c:v>
                </c:pt>
                <c:pt idx="46485">
                  <c:v>8192</c:v>
                </c:pt>
                <c:pt idx="46486">
                  <c:v>8192</c:v>
                </c:pt>
                <c:pt idx="46487">
                  <c:v>12288</c:v>
                </c:pt>
                <c:pt idx="46488">
                  <c:v>4096</c:v>
                </c:pt>
                <c:pt idx="46489">
                  <c:v>4096</c:v>
                </c:pt>
                <c:pt idx="46490">
                  <c:v>4096</c:v>
                </c:pt>
                <c:pt idx="46491">
                  <c:v>4096</c:v>
                </c:pt>
                <c:pt idx="46492">
                  <c:v>8192</c:v>
                </c:pt>
                <c:pt idx="46493">
                  <c:v>8192</c:v>
                </c:pt>
                <c:pt idx="46494">
                  <c:v>4096</c:v>
                </c:pt>
                <c:pt idx="46495">
                  <c:v>4096</c:v>
                </c:pt>
                <c:pt idx="46496">
                  <c:v>4096</c:v>
                </c:pt>
                <c:pt idx="46497">
                  <c:v>4096</c:v>
                </c:pt>
                <c:pt idx="46498">
                  <c:v>8192</c:v>
                </c:pt>
                <c:pt idx="46499">
                  <c:v>8192</c:v>
                </c:pt>
                <c:pt idx="46500">
                  <c:v>8192</c:v>
                </c:pt>
                <c:pt idx="46501">
                  <c:v>8192</c:v>
                </c:pt>
                <c:pt idx="46502">
                  <c:v>4096</c:v>
                </c:pt>
                <c:pt idx="46503">
                  <c:v>4096</c:v>
                </c:pt>
                <c:pt idx="46504">
                  <c:v>4096</c:v>
                </c:pt>
                <c:pt idx="46505">
                  <c:v>4096</c:v>
                </c:pt>
                <c:pt idx="46506">
                  <c:v>4096</c:v>
                </c:pt>
                <c:pt idx="46507">
                  <c:v>8192</c:v>
                </c:pt>
                <c:pt idx="46508">
                  <c:v>4096</c:v>
                </c:pt>
                <c:pt idx="46509">
                  <c:v>4096</c:v>
                </c:pt>
                <c:pt idx="46510">
                  <c:v>4096</c:v>
                </c:pt>
                <c:pt idx="46511">
                  <c:v>8192</c:v>
                </c:pt>
                <c:pt idx="46512">
                  <c:v>4096</c:v>
                </c:pt>
                <c:pt idx="46513">
                  <c:v>4096</c:v>
                </c:pt>
                <c:pt idx="46514">
                  <c:v>8192</c:v>
                </c:pt>
                <c:pt idx="46515">
                  <c:v>4096</c:v>
                </c:pt>
                <c:pt idx="46516">
                  <c:v>8192</c:v>
                </c:pt>
                <c:pt idx="46517">
                  <c:v>8192</c:v>
                </c:pt>
                <c:pt idx="46518">
                  <c:v>4096</c:v>
                </c:pt>
                <c:pt idx="46519">
                  <c:v>4096</c:v>
                </c:pt>
                <c:pt idx="46520">
                  <c:v>4096</c:v>
                </c:pt>
                <c:pt idx="46521">
                  <c:v>8192</c:v>
                </c:pt>
                <c:pt idx="46522">
                  <c:v>8192</c:v>
                </c:pt>
                <c:pt idx="46523">
                  <c:v>8192</c:v>
                </c:pt>
                <c:pt idx="46524">
                  <c:v>8192</c:v>
                </c:pt>
                <c:pt idx="46525">
                  <c:v>8192</c:v>
                </c:pt>
                <c:pt idx="46526">
                  <c:v>4096</c:v>
                </c:pt>
                <c:pt idx="46527">
                  <c:v>8192</c:v>
                </c:pt>
                <c:pt idx="46528">
                  <c:v>8192</c:v>
                </c:pt>
                <c:pt idx="46529">
                  <c:v>8192</c:v>
                </c:pt>
                <c:pt idx="46530">
                  <c:v>8192</c:v>
                </c:pt>
                <c:pt idx="46531">
                  <c:v>8192</c:v>
                </c:pt>
                <c:pt idx="46532">
                  <c:v>8192</c:v>
                </c:pt>
                <c:pt idx="46533">
                  <c:v>8192</c:v>
                </c:pt>
                <c:pt idx="46534">
                  <c:v>8192</c:v>
                </c:pt>
                <c:pt idx="46535">
                  <c:v>8192</c:v>
                </c:pt>
                <c:pt idx="46536">
                  <c:v>8192</c:v>
                </c:pt>
                <c:pt idx="46537">
                  <c:v>8192</c:v>
                </c:pt>
                <c:pt idx="46538">
                  <c:v>8192</c:v>
                </c:pt>
                <c:pt idx="46539">
                  <c:v>8192</c:v>
                </c:pt>
                <c:pt idx="46540">
                  <c:v>4096</c:v>
                </c:pt>
                <c:pt idx="46541">
                  <c:v>4096</c:v>
                </c:pt>
                <c:pt idx="46542">
                  <c:v>8192</c:v>
                </c:pt>
                <c:pt idx="46543">
                  <c:v>8192</c:v>
                </c:pt>
                <c:pt idx="46544">
                  <c:v>8192</c:v>
                </c:pt>
                <c:pt idx="46545">
                  <c:v>8192</c:v>
                </c:pt>
                <c:pt idx="46546">
                  <c:v>8192</c:v>
                </c:pt>
                <c:pt idx="46547">
                  <c:v>8192</c:v>
                </c:pt>
                <c:pt idx="46548">
                  <c:v>8192</c:v>
                </c:pt>
                <c:pt idx="46549">
                  <c:v>8192</c:v>
                </c:pt>
                <c:pt idx="46550">
                  <c:v>8192</c:v>
                </c:pt>
                <c:pt idx="46551">
                  <c:v>8192</c:v>
                </c:pt>
                <c:pt idx="46552">
                  <c:v>8192</c:v>
                </c:pt>
                <c:pt idx="46553">
                  <c:v>8192</c:v>
                </c:pt>
                <c:pt idx="46554">
                  <c:v>8192</c:v>
                </c:pt>
                <c:pt idx="46555">
                  <c:v>8192</c:v>
                </c:pt>
                <c:pt idx="46556">
                  <c:v>8192</c:v>
                </c:pt>
                <c:pt idx="46557">
                  <c:v>8192</c:v>
                </c:pt>
                <c:pt idx="46558">
                  <c:v>8192</c:v>
                </c:pt>
                <c:pt idx="46559">
                  <c:v>8192</c:v>
                </c:pt>
                <c:pt idx="46560">
                  <c:v>8192</c:v>
                </c:pt>
                <c:pt idx="46561">
                  <c:v>8192</c:v>
                </c:pt>
                <c:pt idx="46562">
                  <c:v>8192</c:v>
                </c:pt>
                <c:pt idx="46563">
                  <c:v>8192</c:v>
                </c:pt>
                <c:pt idx="46564">
                  <c:v>8192</c:v>
                </c:pt>
                <c:pt idx="46565">
                  <c:v>8192</c:v>
                </c:pt>
                <c:pt idx="46566">
                  <c:v>8192</c:v>
                </c:pt>
                <c:pt idx="46567">
                  <c:v>8192</c:v>
                </c:pt>
                <c:pt idx="46568">
                  <c:v>8192</c:v>
                </c:pt>
                <c:pt idx="46569">
                  <c:v>8192</c:v>
                </c:pt>
                <c:pt idx="46570">
                  <c:v>8192</c:v>
                </c:pt>
                <c:pt idx="46571">
                  <c:v>8192</c:v>
                </c:pt>
                <c:pt idx="46572">
                  <c:v>8192</c:v>
                </c:pt>
                <c:pt idx="46573">
                  <c:v>8192</c:v>
                </c:pt>
                <c:pt idx="46574">
                  <c:v>8192</c:v>
                </c:pt>
                <c:pt idx="46575">
                  <c:v>8192</c:v>
                </c:pt>
                <c:pt idx="46576">
                  <c:v>8192</c:v>
                </c:pt>
                <c:pt idx="46577">
                  <c:v>8192</c:v>
                </c:pt>
                <c:pt idx="46578">
                  <c:v>8192</c:v>
                </c:pt>
                <c:pt idx="46579">
                  <c:v>8192</c:v>
                </c:pt>
                <c:pt idx="46580">
                  <c:v>4096</c:v>
                </c:pt>
                <c:pt idx="46581">
                  <c:v>4096</c:v>
                </c:pt>
                <c:pt idx="46582">
                  <c:v>4096</c:v>
                </c:pt>
                <c:pt idx="46583">
                  <c:v>4096</c:v>
                </c:pt>
                <c:pt idx="46584">
                  <c:v>8192</c:v>
                </c:pt>
                <c:pt idx="46585">
                  <c:v>8192</c:v>
                </c:pt>
                <c:pt idx="46586">
                  <c:v>8192</c:v>
                </c:pt>
                <c:pt idx="46587">
                  <c:v>8192</c:v>
                </c:pt>
                <c:pt idx="46588">
                  <c:v>8192</c:v>
                </c:pt>
                <c:pt idx="46589">
                  <c:v>8192</c:v>
                </c:pt>
                <c:pt idx="46590">
                  <c:v>8192</c:v>
                </c:pt>
                <c:pt idx="46591">
                  <c:v>8192</c:v>
                </c:pt>
                <c:pt idx="46592">
                  <c:v>8192</c:v>
                </c:pt>
                <c:pt idx="46593">
                  <c:v>8192</c:v>
                </c:pt>
                <c:pt idx="46594">
                  <c:v>8192</c:v>
                </c:pt>
                <c:pt idx="46595">
                  <c:v>8192</c:v>
                </c:pt>
                <c:pt idx="46596">
                  <c:v>8192</c:v>
                </c:pt>
                <c:pt idx="46597">
                  <c:v>8192</c:v>
                </c:pt>
                <c:pt idx="46598">
                  <c:v>4096</c:v>
                </c:pt>
                <c:pt idx="46599">
                  <c:v>4096</c:v>
                </c:pt>
                <c:pt idx="46600">
                  <c:v>8192</c:v>
                </c:pt>
                <c:pt idx="46601">
                  <c:v>8192</c:v>
                </c:pt>
                <c:pt idx="46602">
                  <c:v>4096</c:v>
                </c:pt>
                <c:pt idx="46603">
                  <c:v>8192</c:v>
                </c:pt>
                <c:pt idx="46604">
                  <c:v>8192</c:v>
                </c:pt>
                <c:pt idx="46605">
                  <c:v>4096</c:v>
                </c:pt>
                <c:pt idx="46606">
                  <c:v>4096</c:v>
                </c:pt>
                <c:pt idx="46607">
                  <c:v>12288</c:v>
                </c:pt>
                <c:pt idx="46608">
                  <c:v>12288</c:v>
                </c:pt>
                <c:pt idx="46609">
                  <c:v>12288</c:v>
                </c:pt>
                <c:pt idx="46610">
                  <c:v>12288</c:v>
                </c:pt>
                <c:pt idx="46611">
                  <c:v>8192</c:v>
                </c:pt>
                <c:pt idx="46612">
                  <c:v>4096</c:v>
                </c:pt>
                <c:pt idx="46613">
                  <c:v>4096</c:v>
                </c:pt>
                <c:pt idx="46614">
                  <c:v>8192</c:v>
                </c:pt>
                <c:pt idx="46615">
                  <c:v>8192</c:v>
                </c:pt>
                <c:pt idx="46616">
                  <c:v>4096</c:v>
                </c:pt>
                <c:pt idx="46617">
                  <c:v>4096</c:v>
                </c:pt>
                <c:pt idx="46618">
                  <c:v>8192</c:v>
                </c:pt>
                <c:pt idx="46619">
                  <c:v>8192</c:v>
                </c:pt>
                <c:pt idx="46620">
                  <c:v>8192</c:v>
                </c:pt>
                <c:pt idx="46621">
                  <c:v>8192</c:v>
                </c:pt>
                <c:pt idx="46622">
                  <c:v>4096</c:v>
                </c:pt>
                <c:pt idx="46623">
                  <c:v>4096</c:v>
                </c:pt>
                <c:pt idx="46624">
                  <c:v>4096</c:v>
                </c:pt>
                <c:pt idx="46625">
                  <c:v>4096</c:v>
                </c:pt>
                <c:pt idx="46626">
                  <c:v>8192</c:v>
                </c:pt>
                <c:pt idx="46627">
                  <c:v>4096</c:v>
                </c:pt>
                <c:pt idx="46628">
                  <c:v>4096</c:v>
                </c:pt>
                <c:pt idx="46629">
                  <c:v>4096</c:v>
                </c:pt>
                <c:pt idx="46630">
                  <c:v>4096</c:v>
                </c:pt>
                <c:pt idx="46631">
                  <c:v>4096</c:v>
                </c:pt>
                <c:pt idx="46632">
                  <c:v>4096</c:v>
                </c:pt>
                <c:pt idx="46633">
                  <c:v>12288</c:v>
                </c:pt>
                <c:pt idx="46634">
                  <c:v>4096</c:v>
                </c:pt>
                <c:pt idx="46635">
                  <c:v>8192</c:v>
                </c:pt>
                <c:pt idx="46636">
                  <c:v>8192</c:v>
                </c:pt>
                <c:pt idx="46637">
                  <c:v>8192</c:v>
                </c:pt>
                <c:pt idx="46638">
                  <c:v>8192</c:v>
                </c:pt>
                <c:pt idx="46639">
                  <c:v>8192</c:v>
                </c:pt>
                <c:pt idx="46640">
                  <c:v>4096</c:v>
                </c:pt>
                <c:pt idx="46641">
                  <c:v>8192</c:v>
                </c:pt>
                <c:pt idx="46642">
                  <c:v>8192</c:v>
                </c:pt>
                <c:pt idx="46643">
                  <c:v>8192</c:v>
                </c:pt>
                <c:pt idx="46644">
                  <c:v>8192</c:v>
                </c:pt>
                <c:pt idx="46645">
                  <c:v>8192</c:v>
                </c:pt>
                <c:pt idx="46646">
                  <c:v>8192</c:v>
                </c:pt>
                <c:pt idx="46647">
                  <c:v>8192</c:v>
                </c:pt>
                <c:pt idx="46648">
                  <c:v>8192</c:v>
                </c:pt>
                <c:pt idx="46649">
                  <c:v>8192</c:v>
                </c:pt>
                <c:pt idx="46650">
                  <c:v>8192</c:v>
                </c:pt>
                <c:pt idx="46651">
                  <c:v>8192</c:v>
                </c:pt>
                <c:pt idx="46652">
                  <c:v>8192</c:v>
                </c:pt>
                <c:pt idx="46653">
                  <c:v>8192</c:v>
                </c:pt>
                <c:pt idx="46654">
                  <c:v>8192</c:v>
                </c:pt>
                <c:pt idx="46655">
                  <c:v>8192</c:v>
                </c:pt>
                <c:pt idx="46656">
                  <c:v>8192</c:v>
                </c:pt>
                <c:pt idx="46657">
                  <c:v>8192</c:v>
                </c:pt>
                <c:pt idx="46658">
                  <c:v>8192</c:v>
                </c:pt>
                <c:pt idx="46659">
                  <c:v>12288</c:v>
                </c:pt>
                <c:pt idx="46660">
                  <c:v>12288</c:v>
                </c:pt>
                <c:pt idx="46661">
                  <c:v>12288</c:v>
                </c:pt>
                <c:pt idx="46662">
                  <c:v>12288</c:v>
                </c:pt>
                <c:pt idx="46663">
                  <c:v>8192</c:v>
                </c:pt>
                <c:pt idx="46664">
                  <c:v>4096</c:v>
                </c:pt>
                <c:pt idx="46665">
                  <c:v>4096</c:v>
                </c:pt>
                <c:pt idx="46666">
                  <c:v>4096</c:v>
                </c:pt>
                <c:pt idx="46667">
                  <c:v>4096</c:v>
                </c:pt>
                <c:pt idx="46668">
                  <c:v>8192</c:v>
                </c:pt>
                <c:pt idx="46669">
                  <c:v>8192</c:v>
                </c:pt>
                <c:pt idx="46670">
                  <c:v>8192</c:v>
                </c:pt>
                <c:pt idx="46671">
                  <c:v>12288</c:v>
                </c:pt>
                <c:pt idx="46672">
                  <c:v>8192</c:v>
                </c:pt>
                <c:pt idx="46673">
                  <c:v>12288</c:v>
                </c:pt>
                <c:pt idx="46674">
                  <c:v>12288</c:v>
                </c:pt>
                <c:pt idx="46675">
                  <c:v>12288</c:v>
                </c:pt>
                <c:pt idx="46676">
                  <c:v>4096</c:v>
                </c:pt>
                <c:pt idx="46677">
                  <c:v>4096</c:v>
                </c:pt>
                <c:pt idx="46678">
                  <c:v>4096</c:v>
                </c:pt>
                <c:pt idx="46679">
                  <c:v>8192</c:v>
                </c:pt>
                <c:pt idx="46680">
                  <c:v>4096</c:v>
                </c:pt>
                <c:pt idx="46681">
                  <c:v>8192</c:v>
                </c:pt>
                <c:pt idx="46682">
                  <c:v>8192</c:v>
                </c:pt>
                <c:pt idx="46683">
                  <c:v>8192</c:v>
                </c:pt>
                <c:pt idx="46684">
                  <c:v>8192</c:v>
                </c:pt>
                <c:pt idx="46685">
                  <c:v>8192</c:v>
                </c:pt>
                <c:pt idx="46686">
                  <c:v>8192</c:v>
                </c:pt>
                <c:pt idx="46687">
                  <c:v>8192</c:v>
                </c:pt>
                <c:pt idx="46688">
                  <c:v>8192</c:v>
                </c:pt>
                <c:pt idx="46689">
                  <c:v>12288</c:v>
                </c:pt>
                <c:pt idx="46690">
                  <c:v>8192</c:v>
                </c:pt>
                <c:pt idx="46691">
                  <c:v>4096</c:v>
                </c:pt>
                <c:pt idx="46692">
                  <c:v>8192</c:v>
                </c:pt>
                <c:pt idx="46693">
                  <c:v>8192</c:v>
                </c:pt>
                <c:pt idx="46694">
                  <c:v>8192</c:v>
                </c:pt>
                <c:pt idx="46695">
                  <c:v>8192</c:v>
                </c:pt>
                <c:pt idx="46696">
                  <c:v>8192</c:v>
                </c:pt>
                <c:pt idx="46697">
                  <c:v>8192</c:v>
                </c:pt>
                <c:pt idx="46698">
                  <c:v>8192</c:v>
                </c:pt>
                <c:pt idx="46699">
                  <c:v>8192</c:v>
                </c:pt>
                <c:pt idx="46700">
                  <c:v>8192</c:v>
                </c:pt>
                <c:pt idx="46701">
                  <c:v>8192</c:v>
                </c:pt>
                <c:pt idx="46702">
                  <c:v>4096</c:v>
                </c:pt>
                <c:pt idx="46703">
                  <c:v>8192</c:v>
                </c:pt>
                <c:pt idx="46704">
                  <c:v>12288</c:v>
                </c:pt>
                <c:pt idx="46705">
                  <c:v>4096</c:v>
                </c:pt>
                <c:pt idx="46706">
                  <c:v>8192</c:v>
                </c:pt>
                <c:pt idx="46707">
                  <c:v>4096</c:v>
                </c:pt>
                <c:pt idx="46708">
                  <c:v>8192</c:v>
                </c:pt>
                <c:pt idx="46709">
                  <c:v>4096</c:v>
                </c:pt>
                <c:pt idx="46710">
                  <c:v>8192</c:v>
                </c:pt>
                <c:pt idx="46711">
                  <c:v>4096</c:v>
                </c:pt>
                <c:pt idx="46712">
                  <c:v>8192</c:v>
                </c:pt>
                <c:pt idx="46713">
                  <c:v>8192</c:v>
                </c:pt>
                <c:pt idx="46714">
                  <c:v>8192</c:v>
                </c:pt>
                <c:pt idx="46715">
                  <c:v>8192</c:v>
                </c:pt>
                <c:pt idx="46716">
                  <c:v>8192</c:v>
                </c:pt>
                <c:pt idx="46717">
                  <c:v>8192</c:v>
                </c:pt>
                <c:pt idx="46718">
                  <c:v>8192</c:v>
                </c:pt>
                <c:pt idx="46719">
                  <c:v>4096</c:v>
                </c:pt>
                <c:pt idx="46720">
                  <c:v>4096</c:v>
                </c:pt>
                <c:pt idx="46721">
                  <c:v>4096</c:v>
                </c:pt>
                <c:pt idx="46722">
                  <c:v>4096</c:v>
                </c:pt>
                <c:pt idx="46723">
                  <c:v>20480</c:v>
                </c:pt>
                <c:pt idx="46724">
                  <c:v>20480</c:v>
                </c:pt>
                <c:pt idx="46725">
                  <c:v>4096</c:v>
                </c:pt>
                <c:pt idx="46726">
                  <c:v>4096</c:v>
                </c:pt>
                <c:pt idx="46727">
                  <c:v>4096</c:v>
                </c:pt>
                <c:pt idx="46728">
                  <c:v>4096</c:v>
                </c:pt>
                <c:pt idx="46729">
                  <c:v>4096</c:v>
                </c:pt>
                <c:pt idx="46730">
                  <c:v>4096</c:v>
                </c:pt>
                <c:pt idx="46731">
                  <c:v>8192</c:v>
                </c:pt>
                <c:pt idx="46732">
                  <c:v>4096</c:v>
                </c:pt>
                <c:pt idx="46733">
                  <c:v>8192</c:v>
                </c:pt>
                <c:pt idx="46734">
                  <c:v>12288</c:v>
                </c:pt>
                <c:pt idx="46735">
                  <c:v>12288</c:v>
                </c:pt>
                <c:pt idx="46736">
                  <c:v>4096</c:v>
                </c:pt>
                <c:pt idx="46737">
                  <c:v>8192</c:v>
                </c:pt>
                <c:pt idx="46738">
                  <c:v>4096</c:v>
                </c:pt>
                <c:pt idx="46739">
                  <c:v>8192</c:v>
                </c:pt>
                <c:pt idx="46740">
                  <c:v>8192</c:v>
                </c:pt>
                <c:pt idx="46741">
                  <c:v>8192</c:v>
                </c:pt>
                <c:pt idx="46742">
                  <c:v>4096</c:v>
                </c:pt>
                <c:pt idx="46743">
                  <c:v>4096</c:v>
                </c:pt>
                <c:pt idx="46744">
                  <c:v>20480</c:v>
                </c:pt>
                <c:pt idx="46745">
                  <c:v>4096</c:v>
                </c:pt>
                <c:pt idx="46746">
                  <c:v>4096</c:v>
                </c:pt>
                <c:pt idx="46747">
                  <c:v>12288</c:v>
                </c:pt>
                <c:pt idx="46748">
                  <c:v>8192</c:v>
                </c:pt>
                <c:pt idx="46749">
                  <c:v>4096</c:v>
                </c:pt>
                <c:pt idx="46750">
                  <c:v>20480</c:v>
                </c:pt>
                <c:pt idx="46751">
                  <c:v>4096</c:v>
                </c:pt>
                <c:pt idx="46752">
                  <c:v>4096</c:v>
                </c:pt>
                <c:pt idx="46753">
                  <c:v>12288</c:v>
                </c:pt>
                <c:pt idx="46754">
                  <c:v>8192</c:v>
                </c:pt>
                <c:pt idx="46755">
                  <c:v>4096</c:v>
                </c:pt>
                <c:pt idx="46756">
                  <c:v>4096</c:v>
                </c:pt>
                <c:pt idx="46757">
                  <c:v>4096</c:v>
                </c:pt>
                <c:pt idx="46758">
                  <c:v>4096</c:v>
                </c:pt>
                <c:pt idx="46759">
                  <c:v>4096</c:v>
                </c:pt>
                <c:pt idx="46760">
                  <c:v>8192</c:v>
                </c:pt>
                <c:pt idx="46761">
                  <c:v>8192</c:v>
                </c:pt>
                <c:pt idx="46762">
                  <c:v>8192</c:v>
                </c:pt>
                <c:pt idx="46763">
                  <c:v>8192</c:v>
                </c:pt>
                <c:pt idx="46764">
                  <c:v>8192</c:v>
                </c:pt>
                <c:pt idx="46765">
                  <c:v>8192</c:v>
                </c:pt>
                <c:pt idx="46766">
                  <c:v>8192</c:v>
                </c:pt>
                <c:pt idx="46767">
                  <c:v>8192</c:v>
                </c:pt>
                <c:pt idx="46768">
                  <c:v>8192</c:v>
                </c:pt>
                <c:pt idx="46769">
                  <c:v>8192</c:v>
                </c:pt>
                <c:pt idx="46770">
                  <c:v>8192</c:v>
                </c:pt>
                <c:pt idx="46771">
                  <c:v>8192</c:v>
                </c:pt>
                <c:pt idx="46772">
                  <c:v>8192</c:v>
                </c:pt>
                <c:pt idx="46773">
                  <c:v>4096</c:v>
                </c:pt>
                <c:pt idx="46774">
                  <c:v>4096</c:v>
                </c:pt>
                <c:pt idx="46775">
                  <c:v>8192</c:v>
                </c:pt>
                <c:pt idx="46776">
                  <c:v>8192</c:v>
                </c:pt>
                <c:pt idx="46777">
                  <c:v>8192</c:v>
                </c:pt>
                <c:pt idx="46778">
                  <c:v>8192</c:v>
                </c:pt>
                <c:pt idx="46779">
                  <c:v>8192</c:v>
                </c:pt>
                <c:pt idx="46780">
                  <c:v>8192</c:v>
                </c:pt>
                <c:pt idx="46781">
                  <c:v>4096</c:v>
                </c:pt>
                <c:pt idx="46782">
                  <c:v>8192</c:v>
                </c:pt>
                <c:pt idx="46783">
                  <c:v>20480</c:v>
                </c:pt>
                <c:pt idx="46784">
                  <c:v>8192</c:v>
                </c:pt>
                <c:pt idx="46785">
                  <c:v>4096</c:v>
                </c:pt>
                <c:pt idx="46786">
                  <c:v>8192</c:v>
                </c:pt>
                <c:pt idx="46787">
                  <c:v>4096</c:v>
                </c:pt>
                <c:pt idx="46788">
                  <c:v>4096</c:v>
                </c:pt>
                <c:pt idx="46789">
                  <c:v>4096</c:v>
                </c:pt>
                <c:pt idx="46790">
                  <c:v>4096</c:v>
                </c:pt>
                <c:pt idx="46791">
                  <c:v>4096</c:v>
                </c:pt>
                <c:pt idx="46792">
                  <c:v>4096</c:v>
                </c:pt>
                <c:pt idx="46793">
                  <c:v>4096</c:v>
                </c:pt>
                <c:pt idx="46794">
                  <c:v>4096</c:v>
                </c:pt>
                <c:pt idx="46795">
                  <c:v>8192</c:v>
                </c:pt>
                <c:pt idx="46796">
                  <c:v>4096</c:v>
                </c:pt>
                <c:pt idx="46797">
                  <c:v>8192</c:v>
                </c:pt>
                <c:pt idx="46798">
                  <c:v>4096</c:v>
                </c:pt>
                <c:pt idx="46799">
                  <c:v>8192</c:v>
                </c:pt>
                <c:pt idx="46800">
                  <c:v>8192</c:v>
                </c:pt>
                <c:pt idx="46801">
                  <c:v>8192</c:v>
                </c:pt>
                <c:pt idx="46802">
                  <c:v>8192</c:v>
                </c:pt>
                <c:pt idx="46803">
                  <c:v>8192</c:v>
                </c:pt>
                <c:pt idx="46804">
                  <c:v>8192</c:v>
                </c:pt>
                <c:pt idx="46805">
                  <c:v>4096</c:v>
                </c:pt>
                <c:pt idx="46806">
                  <c:v>4096</c:v>
                </c:pt>
                <c:pt idx="46807">
                  <c:v>12288</c:v>
                </c:pt>
                <c:pt idx="46808">
                  <c:v>4096</c:v>
                </c:pt>
                <c:pt idx="46809">
                  <c:v>4096</c:v>
                </c:pt>
                <c:pt idx="46810">
                  <c:v>4096</c:v>
                </c:pt>
                <c:pt idx="46811">
                  <c:v>4096</c:v>
                </c:pt>
                <c:pt idx="46812">
                  <c:v>8192</c:v>
                </c:pt>
                <c:pt idx="46813">
                  <c:v>8192</c:v>
                </c:pt>
                <c:pt idx="46814">
                  <c:v>8192</c:v>
                </c:pt>
                <c:pt idx="46815">
                  <c:v>8192</c:v>
                </c:pt>
                <c:pt idx="46816">
                  <c:v>8192</c:v>
                </c:pt>
                <c:pt idx="46817">
                  <c:v>8192</c:v>
                </c:pt>
                <c:pt idx="46818">
                  <c:v>8192</c:v>
                </c:pt>
                <c:pt idx="46819">
                  <c:v>4096</c:v>
                </c:pt>
                <c:pt idx="46820">
                  <c:v>4096</c:v>
                </c:pt>
                <c:pt idx="46821">
                  <c:v>4096</c:v>
                </c:pt>
                <c:pt idx="46822">
                  <c:v>4096</c:v>
                </c:pt>
                <c:pt idx="46823">
                  <c:v>8192</c:v>
                </c:pt>
                <c:pt idx="46824">
                  <c:v>4096</c:v>
                </c:pt>
                <c:pt idx="46825">
                  <c:v>8192</c:v>
                </c:pt>
                <c:pt idx="46826">
                  <c:v>4096</c:v>
                </c:pt>
                <c:pt idx="46827">
                  <c:v>8192</c:v>
                </c:pt>
                <c:pt idx="46828">
                  <c:v>8192</c:v>
                </c:pt>
                <c:pt idx="46829">
                  <c:v>8192</c:v>
                </c:pt>
                <c:pt idx="46830">
                  <c:v>8192</c:v>
                </c:pt>
                <c:pt idx="46831">
                  <c:v>12288</c:v>
                </c:pt>
                <c:pt idx="46832">
                  <c:v>12288</c:v>
                </c:pt>
                <c:pt idx="46833">
                  <c:v>12288</c:v>
                </c:pt>
                <c:pt idx="46834">
                  <c:v>8192</c:v>
                </c:pt>
                <c:pt idx="46835">
                  <c:v>12288</c:v>
                </c:pt>
                <c:pt idx="46836">
                  <c:v>8192</c:v>
                </c:pt>
                <c:pt idx="46837">
                  <c:v>8192</c:v>
                </c:pt>
                <c:pt idx="46838">
                  <c:v>8192</c:v>
                </c:pt>
                <c:pt idx="46839">
                  <c:v>8192</c:v>
                </c:pt>
                <c:pt idx="46840">
                  <c:v>8192</c:v>
                </c:pt>
                <c:pt idx="46841">
                  <c:v>8192</c:v>
                </c:pt>
                <c:pt idx="46842">
                  <c:v>8192</c:v>
                </c:pt>
                <c:pt idx="46843">
                  <c:v>8192</c:v>
                </c:pt>
                <c:pt idx="46844">
                  <c:v>8192</c:v>
                </c:pt>
                <c:pt idx="46845">
                  <c:v>8192</c:v>
                </c:pt>
                <c:pt idx="46846">
                  <c:v>8192</c:v>
                </c:pt>
                <c:pt idx="46847">
                  <c:v>8192</c:v>
                </c:pt>
                <c:pt idx="46848">
                  <c:v>8192</c:v>
                </c:pt>
                <c:pt idx="46849">
                  <c:v>12288</c:v>
                </c:pt>
                <c:pt idx="46850">
                  <c:v>8192</c:v>
                </c:pt>
                <c:pt idx="46851">
                  <c:v>12288</c:v>
                </c:pt>
                <c:pt idx="46852">
                  <c:v>8192</c:v>
                </c:pt>
                <c:pt idx="46853">
                  <c:v>12288</c:v>
                </c:pt>
                <c:pt idx="46854">
                  <c:v>12288</c:v>
                </c:pt>
                <c:pt idx="46855">
                  <c:v>8192</c:v>
                </c:pt>
                <c:pt idx="46856">
                  <c:v>8192</c:v>
                </c:pt>
                <c:pt idx="46857">
                  <c:v>8192</c:v>
                </c:pt>
                <c:pt idx="46858">
                  <c:v>8192</c:v>
                </c:pt>
                <c:pt idx="46859">
                  <c:v>8192</c:v>
                </c:pt>
                <c:pt idx="46860">
                  <c:v>8192</c:v>
                </c:pt>
                <c:pt idx="46861">
                  <c:v>4096</c:v>
                </c:pt>
                <c:pt idx="46862">
                  <c:v>4096</c:v>
                </c:pt>
                <c:pt idx="46863">
                  <c:v>4096</c:v>
                </c:pt>
                <c:pt idx="46864">
                  <c:v>4096</c:v>
                </c:pt>
                <c:pt idx="46865">
                  <c:v>8192</c:v>
                </c:pt>
                <c:pt idx="46866">
                  <c:v>8192</c:v>
                </c:pt>
                <c:pt idx="46867">
                  <c:v>8192</c:v>
                </c:pt>
                <c:pt idx="46868">
                  <c:v>8192</c:v>
                </c:pt>
                <c:pt idx="46869">
                  <c:v>8192</c:v>
                </c:pt>
                <c:pt idx="46870">
                  <c:v>12288</c:v>
                </c:pt>
                <c:pt idx="46871">
                  <c:v>12288</c:v>
                </c:pt>
                <c:pt idx="46872">
                  <c:v>8192</c:v>
                </c:pt>
                <c:pt idx="46873">
                  <c:v>12288</c:v>
                </c:pt>
                <c:pt idx="46874">
                  <c:v>12288</c:v>
                </c:pt>
                <c:pt idx="46875">
                  <c:v>8192</c:v>
                </c:pt>
                <c:pt idx="46876">
                  <c:v>12288</c:v>
                </c:pt>
                <c:pt idx="46877">
                  <c:v>8192</c:v>
                </c:pt>
                <c:pt idx="46878">
                  <c:v>8192</c:v>
                </c:pt>
                <c:pt idx="46879">
                  <c:v>12288</c:v>
                </c:pt>
                <c:pt idx="46880">
                  <c:v>8192</c:v>
                </c:pt>
                <c:pt idx="46881">
                  <c:v>8192</c:v>
                </c:pt>
                <c:pt idx="46882">
                  <c:v>8192</c:v>
                </c:pt>
                <c:pt idx="46883">
                  <c:v>12288</c:v>
                </c:pt>
                <c:pt idx="46884">
                  <c:v>12288</c:v>
                </c:pt>
                <c:pt idx="46885">
                  <c:v>4096</c:v>
                </c:pt>
                <c:pt idx="46886">
                  <c:v>4096</c:v>
                </c:pt>
                <c:pt idx="46887">
                  <c:v>12288</c:v>
                </c:pt>
                <c:pt idx="46888">
                  <c:v>4096</c:v>
                </c:pt>
                <c:pt idx="46889">
                  <c:v>12288</c:v>
                </c:pt>
                <c:pt idx="46890">
                  <c:v>4096</c:v>
                </c:pt>
                <c:pt idx="46891">
                  <c:v>8192</c:v>
                </c:pt>
                <c:pt idx="46892">
                  <c:v>8192</c:v>
                </c:pt>
                <c:pt idx="46893">
                  <c:v>8192</c:v>
                </c:pt>
                <c:pt idx="46894">
                  <c:v>8192</c:v>
                </c:pt>
                <c:pt idx="46895">
                  <c:v>4096</c:v>
                </c:pt>
                <c:pt idx="46896">
                  <c:v>8192</c:v>
                </c:pt>
                <c:pt idx="46897">
                  <c:v>12288</c:v>
                </c:pt>
                <c:pt idx="46898">
                  <c:v>8192</c:v>
                </c:pt>
                <c:pt idx="46899">
                  <c:v>8192</c:v>
                </c:pt>
                <c:pt idx="46900">
                  <c:v>8192</c:v>
                </c:pt>
                <c:pt idx="46901">
                  <c:v>8192</c:v>
                </c:pt>
                <c:pt idx="46902">
                  <c:v>8192</c:v>
                </c:pt>
                <c:pt idx="46903">
                  <c:v>8192</c:v>
                </c:pt>
                <c:pt idx="46904">
                  <c:v>8192</c:v>
                </c:pt>
                <c:pt idx="46905">
                  <c:v>8192</c:v>
                </c:pt>
                <c:pt idx="46906">
                  <c:v>4096</c:v>
                </c:pt>
                <c:pt idx="46907">
                  <c:v>8192</c:v>
                </c:pt>
                <c:pt idx="46908">
                  <c:v>4096</c:v>
                </c:pt>
                <c:pt idx="46909">
                  <c:v>4096</c:v>
                </c:pt>
                <c:pt idx="46910">
                  <c:v>4096</c:v>
                </c:pt>
                <c:pt idx="46911">
                  <c:v>12288</c:v>
                </c:pt>
                <c:pt idx="46912">
                  <c:v>12288</c:v>
                </c:pt>
                <c:pt idx="46913">
                  <c:v>12288</c:v>
                </c:pt>
                <c:pt idx="46914">
                  <c:v>12288</c:v>
                </c:pt>
                <c:pt idx="46915">
                  <c:v>8192</c:v>
                </c:pt>
                <c:pt idx="46916">
                  <c:v>8192</c:v>
                </c:pt>
                <c:pt idx="46917">
                  <c:v>8192</c:v>
                </c:pt>
                <c:pt idx="46918">
                  <c:v>8192</c:v>
                </c:pt>
                <c:pt idx="46919">
                  <c:v>8192</c:v>
                </c:pt>
                <c:pt idx="46920">
                  <c:v>8192</c:v>
                </c:pt>
                <c:pt idx="46921">
                  <c:v>8192</c:v>
                </c:pt>
                <c:pt idx="46922">
                  <c:v>8192</c:v>
                </c:pt>
                <c:pt idx="46923">
                  <c:v>4096</c:v>
                </c:pt>
                <c:pt idx="46924">
                  <c:v>12288</c:v>
                </c:pt>
                <c:pt idx="46925">
                  <c:v>4096</c:v>
                </c:pt>
                <c:pt idx="46926">
                  <c:v>4096</c:v>
                </c:pt>
                <c:pt idx="46927">
                  <c:v>4096</c:v>
                </c:pt>
                <c:pt idx="46928">
                  <c:v>4096</c:v>
                </c:pt>
                <c:pt idx="46929">
                  <c:v>4096</c:v>
                </c:pt>
                <c:pt idx="46930">
                  <c:v>4096</c:v>
                </c:pt>
                <c:pt idx="46931">
                  <c:v>4096</c:v>
                </c:pt>
                <c:pt idx="46932">
                  <c:v>4096</c:v>
                </c:pt>
                <c:pt idx="46933">
                  <c:v>8192</c:v>
                </c:pt>
                <c:pt idx="46934">
                  <c:v>8192</c:v>
                </c:pt>
                <c:pt idx="46935">
                  <c:v>8192</c:v>
                </c:pt>
                <c:pt idx="46936">
                  <c:v>4096</c:v>
                </c:pt>
                <c:pt idx="46937">
                  <c:v>4096</c:v>
                </c:pt>
                <c:pt idx="46938">
                  <c:v>4096</c:v>
                </c:pt>
                <c:pt idx="46939">
                  <c:v>4096</c:v>
                </c:pt>
                <c:pt idx="46940">
                  <c:v>4096</c:v>
                </c:pt>
                <c:pt idx="46941">
                  <c:v>4096</c:v>
                </c:pt>
                <c:pt idx="46942">
                  <c:v>8192</c:v>
                </c:pt>
                <c:pt idx="46943">
                  <c:v>8192</c:v>
                </c:pt>
                <c:pt idx="46944">
                  <c:v>8192</c:v>
                </c:pt>
                <c:pt idx="46945">
                  <c:v>8192</c:v>
                </c:pt>
                <c:pt idx="46946">
                  <c:v>8192</c:v>
                </c:pt>
                <c:pt idx="46947">
                  <c:v>8192</c:v>
                </c:pt>
                <c:pt idx="46948">
                  <c:v>8192</c:v>
                </c:pt>
                <c:pt idx="46949">
                  <c:v>8192</c:v>
                </c:pt>
                <c:pt idx="46950">
                  <c:v>12288</c:v>
                </c:pt>
                <c:pt idx="46951">
                  <c:v>12288</c:v>
                </c:pt>
                <c:pt idx="46952">
                  <c:v>12288</c:v>
                </c:pt>
                <c:pt idx="46953">
                  <c:v>12288</c:v>
                </c:pt>
                <c:pt idx="46954">
                  <c:v>12288</c:v>
                </c:pt>
                <c:pt idx="46955">
                  <c:v>8192</c:v>
                </c:pt>
                <c:pt idx="46956">
                  <c:v>8192</c:v>
                </c:pt>
                <c:pt idx="46957">
                  <c:v>8192</c:v>
                </c:pt>
                <c:pt idx="46958">
                  <c:v>8192</c:v>
                </c:pt>
                <c:pt idx="46959">
                  <c:v>8192</c:v>
                </c:pt>
                <c:pt idx="46960">
                  <c:v>12288</c:v>
                </c:pt>
                <c:pt idx="46961">
                  <c:v>12288</c:v>
                </c:pt>
                <c:pt idx="46962">
                  <c:v>12288</c:v>
                </c:pt>
                <c:pt idx="46963">
                  <c:v>4096</c:v>
                </c:pt>
                <c:pt idx="46964">
                  <c:v>4096</c:v>
                </c:pt>
                <c:pt idx="46965">
                  <c:v>12288</c:v>
                </c:pt>
                <c:pt idx="46966">
                  <c:v>4096</c:v>
                </c:pt>
                <c:pt idx="46967">
                  <c:v>4096</c:v>
                </c:pt>
                <c:pt idx="46968">
                  <c:v>8192</c:v>
                </c:pt>
                <c:pt idx="46969">
                  <c:v>4096</c:v>
                </c:pt>
                <c:pt idx="46970">
                  <c:v>4096</c:v>
                </c:pt>
                <c:pt idx="46971">
                  <c:v>8192</c:v>
                </c:pt>
                <c:pt idx="46972">
                  <c:v>8192</c:v>
                </c:pt>
                <c:pt idx="46973">
                  <c:v>8192</c:v>
                </c:pt>
                <c:pt idx="46974">
                  <c:v>8192</c:v>
                </c:pt>
                <c:pt idx="46975">
                  <c:v>8192</c:v>
                </c:pt>
                <c:pt idx="46976">
                  <c:v>8192</c:v>
                </c:pt>
                <c:pt idx="46977">
                  <c:v>8192</c:v>
                </c:pt>
                <c:pt idx="46978">
                  <c:v>8192</c:v>
                </c:pt>
                <c:pt idx="46979">
                  <c:v>8192</c:v>
                </c:pt>
                <c:pt idx="46980">
                  <c:v>8192</c:v>
                </c:pt>
                <c:pt idx="46981">
                  <c:v>8192</c:v>
                </c:pt>
                <c:pt idx="46982">
                  <c:v>4096</c:v>
                </c:pt>
                <c:pt idx="46983">
                  <c:v>12288</c:v>
                </c:pt>
                <c:pt idx="46984">
                  <c:v>8192</c:v>
                </c:pt>
                <c:pt idx="46985">
                  <c:v>8192</c:v>
                </c:pt>
                <c:pt idx="46986">
                  <c:v>8192</c:v>
                </c:pt>
                <c:pt idx="46987">
                  <c:v>8192</c:v>
                </c:pt>
                <c:pt idx="46988">
                  <c:v>8192</c:v>
                </c:pt>
                <c:pt idx="46989">
                  <c:v>8192</c:v>
                </c:pt>
                <c:pt idx="46990">
                  <c:v>8192</c:v>
                </c:pt>
                <c:pt idx="46991">
                  <c:v>8192</c:v>
                </c:pt>
                <c:pt idx="46992">
                  <c:v>12288</c:v>
                </c:pt>
                <c:pt idx="46993">
                  <c:v>8192</c:v>
                </c:pt>
                <c:pt idx="46994">
                  <c:v>8192</c:v>
                </c:pt>
                <c:pt idx="46995">
                  <c:v>8192</c:v>
                </c:pt>
                <c:pt idx="46996">
                  <c:v>8192</c:v>
                </c:pt>
                <c:pt idx="46997">
                  <c:v>8192</c:v>
                </c:pt>
                <c:pt idx="46998">
                  <c:v>8192</c:v>
                </c:pt>
                <c:pt idx="46999">
                  <c:v>8192</c:v>
                </c:pt>
                <c:pt idx="47000">
                  <c:v>8192</c:v>
                </c:pt>
                <c:pt idx="47001">
                  <c:v>8192</c:v>
                </c:pt>
                <c:pt idx="47002">
                  <c:v>8192</c:v>
                </c:pt>
                <c:pt idx="47003">
                  <c:v>8192</c:v>
                </c:pt>
                <c:pt idx="47004">
                  <c:v>8192</c:v>
                </c:pt>
                <c:pt idx="47005">
                  <c:v>8192</c:v>
                </c:pt>
                <c:pt idx="47006">
                  <c:v>8192</c:v>
                </c:pt>
                <c:pt idx="47007">
                  <c:v>4096</c:v>
                </c:pt>
                <c:pt idx="47008">
                  <c:v>4096</c:v>
                </c:pt>
                <c:pt idx="47009">
                  <c:v>4096</c:v>
                </c:pt>
                <c:pt idx="47010">
                  <c:v>4096</c:v>
                </c:pt>
                <c:pt idx="47011">
                  <c:v>8192</c:v>
                </c:pt>
                <c:pt idx="47012">
                  <c:v>8192</c:v>
                </c:pt>
                <c:pt idx="47013">
                  <c:v>8192</c:v>
                </c:pt>
                <c:pt idx="47014">
                  <c:v>8192</c:v>
                </c:pt>
                <c:pt idx="47015">
                  <c:v>8192</c:v>
                </c:pt>
                <c:pt idx="47016">
                  <c:v>8192</c:v>
                </c:pt>
                <c:pt idx="47017">
                  <c:v>8192</c:v>
                </c:pt>
                <c:pt idx="47018">
                  <c:v>8192</c:v>
                </c:pt>
                <c:pt idx="47019">
                  <c:v>8192</c:v>
                </c:pt>
                <c:pt idx="47020">
                  <c:v>4096</c:v>
                </c:pt>
                <c:pt idx="47021">
                  <c:v>4096</c:v>
                </c:pt>
                <c:pt idx="47022">
                  <c:v>4096</c:v>
                </c:pt>
                <c:pt idx="47023">
                  <c:v>4096</c:v>
                </c:pt>
                <c:pt idx="47024">
                  <c:v>8192</c:v>
                </c:pt>
                <c:pt idx="47025">
                  <c:v>4096</c:v>
                </c:pt>
                <c:pt idx="47026">
                  <c:v>4096</c:v>
                </c:pt>
                <c:pt idx="47027">
                  <c:v>4096</c:v>
                </c:pt>
                <c:pt idx="47028">
                  <c:v>4096</c:v>
                </c:pt>
                <c:pt idx="47029">
                  <c:v>4096</c:v>
                </c:pt>
                <c:pt idx="47030">
                  <c:v>8192</c:v>
                </c:pt>
                <c:pt idx="47031">
                  <c:v>8192</c:v>
                </c:pt>
                <c:pt idx="47032">
                  <c:v>8192</c:v>
                </c:pt>
                <c:pt idx="47033">
                  <c:v>8192</c:v>
                </c:pt>
                <c:pt idx="47034">
                  <c:v>8192</c:v>
                </c:pt>
                <c:pt idx="47035">
                  <c:v>8192</c:v>
                </c:pt>
                <c:pt idx="47036">
                  <c:v>8192</c:v>
                </c:pt>
                <c:pt idx="47037">
                  <c:v>8192</c:v>
                </c:pt>
                <c:pt idx="47038">
                  <c:v>4096</c:v>
                </c:pt>
                <c:pt idx="47039">
                  <c:v>4096</c:v>
                </c:pt>
                <c:pt idx="47040">
                  <c:v>4096</c:v>
                </c:pt>
                <c:pt idx="47041">
                  <c:v>4096</c:v>
                </c:pt>
                <c:pt idx="47042">
                  <c:v>4096</c:v>
                </c:pt>
                <c:pt idx="47043">
                  <c:v>4096</c:v>
                </c:pt>
                <c:pt idx="47044">
                  <c:v>4096</c:v>
                </c:pt>
                <c:pt idx="47045">
                  <c:v>4096</c:v>
                </c:pt>
                <c:pt idx="47046">
                  <c:v>4096</c:v>
                </c:pt>
                <c:pt idx="47047">
                  <c:v>4096</c:v>
                </c:pt>
                <c:pt idx="47048">
                  <c:v>8192</c:v>
                </c:pt>
                <c:pt idx="47049">
                  <c:v>4096</c:v>
                </c:pt>
                <c:pt idx="47050">
                  <c:v>4096</c:v>
                </c:pt>
                <c:pt idx="47051">
                  <c:v>4096</c:v>
                </c:pt>
                <c:pt idx="47052">
                  <c:v>4096</c:v>
                </c:pt>
                <c:pt idx="47053">
                  <c:v>4096</c:v>
                </c:pt>
                <c:pt idx="47054">
                  <c:v>4096</c:v>
                </c:pt>
                <c:pt idx="47055">
                  <c:v>4096</c:v>
                </c:pt>
                <c:pt idx="47056">
                  <c:v>4096</c:v>
                </c:pt>
                <c:pt idx="47057">
                  <c:v>8192</c:v>
                </c:pt>
                <c:pt idx="47058">
                  <c:v>4096</c:v>
                </c:pt>
                <c:pt idx="47059">
                  <c:v>4096</c:v>
                </c:pt>
                <c:pt idx="47060">
                  <c:v>4096</c:v>
                </c:pt>
                <c:pt idx="47061">
                  <c:v>8192</c:v>
                </c:pt>
                <c:pt idx="47062">
                  <c:v>8192</c:v>
                </c:pt>
                <c:pt idx="47063">
                  <c:v>8192</c:v>
                </c:pt>
                <c:pt idx="47064">
                  <c:v>8192</c:v>
                </c:pt>
                <c:pt idx="47065">
                  <c:v>4096</c:v>
                </c:pt>
                <c:pt idx="47066">
                  <c:v>4096</c:v>
                </c:pt>
                <c:pt idx="47067">
                  <c:v>4096</c:v>
                </c:pt>
                <c:pt idx="47068">
                  <c:v>4096</c:v>
                </c:pt>
                <c:pt idx="47069">
                  <c:v>4096</c:v>
                </c:pt>
                <c:pt idx="47070">
                  <c:v>4096</c:v>
                </c:pt>
                <c:pt idx="47071">
                  <c:v>4096</c:v>
                </c:pt>
                <c:pt idx="47072">
                  <c:v>4096</c:v>
                </c:pt>
                <c:pt idx="47073">
                  <c:v>4096</c:v>
                </c:pt>
                <c:pt idx="47074">
                  <c:v>8192</c:v>
                </c:pt>
                <c:pt idx="47075">
                  <c:v>8192</c:v>
                </c:pt>
                <c:pt idx="47076">
                  <c:v>8192</c:v>
                </c:pt>
                <c:pt idx="47077">
                  <c:v>8192</c:v>
                </c:pt>
                <c:pt idx="47078">
                  <c:v>4096</c:v>
                </c:pt>
                <c:pt idx="47079">
                  <c:v>4096</c:v>
                </c:pt>
                <c:pt idx="47080">
                  <c:v>4096</c:v>
                </c:pt>
                <c:pt idx="47081">
                  <c:v>4096</c:v>
                </c:pt>
                <c:pt idx="47082">
                  <c:v>4096</c:v>
                </c:pt>
                <c:pt idx="47083">
                  <c:v>4096</c:v>
                </c:pt>
                <c:pt idx="47084">
                  <c:v>4096</c:v>
                </c:pt>
                <c:pt idx="47085">
                  <c:v>4096</c:v>
                </c:pt>
                <c:pt idx="47086">
                  <c:v>4096</c:v>
                </c:pt>
                <c:pt idx="47087">
                  <c:v>8192</c:v>
                </c:pt>
                <c:pt idx="47088">
                  <c:v>8192</c:v>
                </c:pt>
                <c:pt idx="47089">
                  <c:v>8192</c:v>
                </c:pt>
                <c:pt idx="47090">
                  <c:v>8192</c:v>
                </c:pt>
                <c:pt idx="47091">
                  <c:v>8192</c:v>
                </c:pt>
                <c:pt idx="47092">
                  <c:v>8192</c:v>
                </c:pt>
                <c:pt idx="47093">
                  <c:v>8192</c:v>
                </c:pt>
                <c:pt idx="47094">
                  <c:v>8192</c:v>
                </c:pt>
                <c:pt idx="47095">
                  <c:v>8192</c:v>
                </c:pt>
                <c:pt idx="47096">
                  <c:v>8192</c:v>
                </c:pt>
                <c:pt idx="47097">
                  <c:v>4096</c:v>
                </c:pt>
                <c:pt idx="47098">
                  <c:v>8192</c:v>
                </c:pt>
                <c:pt idx="47099">
                  <c:v>8192</c:v>
                </c:pt>
                <c:pt idx="47100">
                  <c:v>8192</c:v>
                </c:pt>
                <c:pt idx="47101">
                  <c:v>8192</c:v>
                </c:pt>
                <c:pt idx="47102">
                  <c:v>8192</c:v>
                </c:pt>
                <c:pt idx="47103">
                  <c:v>4096</c:v>
                </c:pt>
                <c:pt idx="47104">
                  <c:v>4096</c:v>
                </c:pt>
                <c:pt idx="47105">
                  <c:v>4096</c:v>
                </c:pt>
                <c:pt idx="47106">
                  <c:v>4096</c:v>
                </c:pt>
                <c:pt idx="47107">
                  <c:v>4096</c:v>
                </c:pt>
                <c:pt idx="47108">
                  <c:v>8192</c:v>
                </c:pt>
                <c:pt idx="47109">
                  <c:v>8192</c:v>
                </c:pt>
                <c:pt idx="47110">
                  <c:v>8192</c:v>
                </c:pt>
                <c:pt idx="47111">
                  <c:v>4096</c:v>
                </c:pt>
                <c:pt idx="47112">
                  <c:v>8192</c:v>
                </c:pt>
                <c:pt idx="47113">
                  <c:v>4096</c:v>
                </c:pt>
                <c:pt idx="47114">
                  <c:v>8192</c:v>
                </c:pt>
                <c:pt idx="47115">
                  <c:v>4096</c:v>
                </c:pt>
                <c:pt idx="47116">
                  <c:v>4096</c:v>
                </c:pt>
                <c:pt idx="47117">
                  <c:v>8192</c:v>
                </c:pt>
                <c:pt idx="47118">
                  <c:v>8192</c:v>
                </c:pt>
                <c:pt idx="47119">
                  <c:v>8192</c:v>
                </c:pt>
                <c:pt idx="47120">
                  <c:v>8192</c:v>
                </c:pt>
                <c:pt idx="47121">
                  <c:v>8192</c:v>
                </c:pt>
                <c:pt idx="47122">
                  <c:v>8192</c:v>
                </c:pt>
                <c:pt idx="47123">
                  <c:v>8192</c:v>
                </c:pt>
                <c:pt idx="47124">
                  <c:v>8192</c:v>
                </c:pt>
                <c:pt idx="47125">
                  <c:v>8192</c:v>
                </c:pt>
                <c:pt idx="47126">
                  <c:v>4096</c:v>
                </c:pt>
                <c:pt idx="47127">
                  <c:v>8192</c:v>
                </c:pt>
                <c:pt idx="47128">
                  <c:v>8192</c:v>
                </c:pt>
                <c:pt idx="47129">
                  <c:v>8192</c:v>
                </c:pt>
                <c:pt idx="47130">
                  <c:v>8192</c:v>
                </c:pt>
                <c:pt idx="47131">
                  <c:v>4096</c:v>
                </c:pt>
                <c:pt idx="47132">
                  <c:v>8192</c:v>
                </c:pt>
                <c:pt idx="47133">
                  <c:v>8192</c:v>
                </c:pt>
                <c:pt idx="47134">
                  <c:v>8192</c:v>
                </c:pt>
                <c:pt idx="47135">
                  <c:v>8192</c:v>
                </c:pt>
                <c:pt idx="47136">
                  <c:v>8192</c:v>
                </c:pt>
                <c:pt idx="47137">
                  <c:v>8192</c:v>
                </c:pt>
                <c:pt idx="47138">
                  <c:v>8192</c:v>
                </c:pt>
                <c:pt idx="47139">
                  <c:v>8192</c:v>
                </c:pt>
                <c:pt idx="47140">
                  <c:v>8192</c:v>
                </c:pt>
                <c:pt idx="47141">
                  <c:v>8192</c:v>
                </c:pt>
                <c:pt idx="47142">
                  <c:v>8192</c:v>
                </c:pt>
                <c:pt idx="47143">
                  <c:v>8192</c:v>
                </c:pt>
                <c:pt idx="47144">
                  <c:v>8192</c:v>
                </c:pt>
                <c:pt idx="47145">
                  <c:v>8192</c:v>
                </c:pt>
                <c:pt idx="47146">
                  <c:v>4096</c:v>
                </c:pt>
                <c:pt idx="47147">
                  <c:v>8192</c:v>
                </c:pt>
                <c:pt idx="47148">
                  <c:v>12288</c:v>
                </c:pt>
                <c:pt idx="47149">
                  <c:v>12288</c:v>
                </c:pt>
                <c:pt idx="47150">
                  <c:v>12288</c:v>
                </c:pt>
                <c:pt idx="47151">
                  <c:v>12288</c:v>
                </c:pt>
                <c:pt idx="47152">
                  <c:v>8192</c:v>
                </c:pt>
                <c:pt idx="47153">
                  <c:v>8192</c:v>
                </c:pt>
                <c:pt idx="47154">
                  <c:v>8192</c:v>
                </c:pt>
                <c:pt idx="47155">
                  <c:v>8192</c:v>
                </c:pt>
                <c:pt idx="47156">
                  <c:v>12288</c:v>
                </c:pt>
                <c:pt idx="47157">
                  <c:v>12288</c:v>
                </c:pt>
                <c:pt idx="47158">
                  <c:v>12288</c:v>
                </c:pt>
                <c:pt idx="47159">
                  <c:v>8192</c:v>
                </c:pt>
                <c:pt idx="47160">
                  <c:v>12288</c:v>
                </c:pt>
                <c:pt idx="47161">
                  <c:v>8192</c:v>
                </c:pt>
                <c:pt idx="47162">
                  <c:v>8192</c:v>
                </c:pt>
                <c:pt idx="47163">
                  <c:v>8192</c:v>
                </c:pt>
                <c:pt idx="47164">
                  <c:v>12288</c:v>
                </c:pt>
                <c:pt idx="47165">
                  <c:v>8192</c:v>
                </c:pt>
                <c:pt idx="47166">
                  <c:v>8192</c:v>
                </c:pt>
                <c:pt idx="47167">
                  <c:v>8192</c:v>
                </c:pt>
                <c:pt idx="47168">
                  <c:v>8192</c:v>
                </c:pt>
                <c:pt idx="47169">
                  <c:v>4096</c:v>
                </c:pt>
                <c:pt idx="47170">
                  <c:v>12288</c:v>
                </c:pt>
                <c:pt idx="47171">
                  <c:v>4096</c:v>
                </c:pt>
                <c:pt idx="47172">
                  <c:v>4096</c:v>
                </c:pt>
                <c:pt idx="47173">
                  <c:v>4096</c:v>
                </c:pt>
                <c:pt idx="47174">
                  <c:v>8192</c:v>
                </c:pt>
                <c:pt idx="47175">
                  <c:v>8192</c:v>
                </c:pt>
                <c:pt idx="47176">
                  <c:v>8192</c:v>
                </c:pt>
                <c:pt idx="47177">
                  <c:v>8192</c:v>
                </c:pt>
                <c:pt idx="47178">
                  <c:v>8192</c:v>
                </c:pt>
                <c:pt idx="47179">
                  <c:v>8192</c:v>
                </c:pt>
                <c:pt idx="47180">
                  <c:v>8192</c:v>
                </c:pt>
                <c:pt idx="47181">
                  <c:v>8192</c:v>
                </c:pt>
                <c:pt idx="47182">
                  <c:v>8192</c:v>
                </c:pt>
                <c:pt idx="47183">
                  <c:v>8192</c:v>
                </c:pt>
                <c:pt idx="47184">
                  <c:v>4096</c:v>
                </c:pt>
                <c:pt idx="47185">
                  <c:v>4096</c:v>
                </c:pt>
                <c:pt idx="47186">
                  <c:v>4096</c:v>
                </c:pt>
                <c:pt idx="47187">
                  <c:v>4096</c:v>
                </c:pt>
                <c:pt idx="47188">
                  <c:v>4096</c:v>
                </c:pt>
                <c:pt idx="47189">
                  <c:v>4096</c:v>
                </c:pt>
                <c:pt idx="47190">
                  <c:v>4096</c:v>
                </c:pt>
                <c:pt idx="47191">
                  <c:v>4096</c:v>
                </c:pt>
                <c:pt idx="47192">
                  <c:v>4096</c:v>
                </c:pt>
                <c:pt idx="47193">
                  <c:v>8192</c:v>
                </c:pt>
                <c:pt idx="47194">
                  <c:v>8192</c:v>
                </c:pt>
                <c:pt idx="47195">
                  <c:v>4096</c:v>
                </c:pt>
                <c:pt idx="47196">
                  <c:v>8192</c:v>
                </c:pt>
                <c:pt idx="47197">
                  <c:v>8192</c:v>
                </c:pt>
                <c:pt idx="47198">
                  <c:v>8192</c:v>
                </c:pt>
                <c:pt idx="47199">
                  <c:v>8192</c:v>
                </c:pt>
                <c:pt idx="47200">
                  <c:v>4096</c:v>
                </c:pt>
                <c:pt idx="47201">
                  <c:v>8192</c:v>
                </c:pt>
                <c:pt idx="47202">
                  <c:v>8192</c:v>
                </c:pt>
                <c:pt idx="47203">
                  <c:v>8192</c:v>
                </c:pt>
                <c:pt idx="47204">
                  <c:v>8192</c:v>
                </c:pt>
                <c:pt idx="47205">
                  <c:v>4096</c:v>
                </c:pt>
                <c:pt idx="47206">
                  <c:v>8192</c:v>
                </c:pt>
                <c:pt idx="47207">
                  <c:v>4096</c:v>
                </c:pt>
                <c:pt idx="47208">
                  <c:v>8192</c:v>
                </c:pt>
                <c:pt idx="47209">
                  <c:v>4096</c:v>
                </c:pt>
                <c:pt idx="47210">
                  <c:v>8192</c:v>
                </c:pt>
                <c:pt idx="47211">
                  <c:v>4096</c:v>
                </c:pt>
                <c:pt idx="47212">
                  <c:v>8192</c:v>
                </c:pt>
                <c:pt idx="47213">
                  <c:v>8192</c:v>
                </c:pt>
                <c:pt idx="47214">
                  <c:v>8192</c:v>
                </c:pt>
                <c:pt idx="47215">
                  <c:v>8192</c:v>
                </c:pt>
                <c:pt idx="47216">
                  <c:v>8192</c:v>
                </c:pt>
                <c:pt idx="47217">
                  <c:v>8192</c:v>
                </c:pt>
                <c:pt idx="47218">
                  <c:v>8192</c:v>
                </c:pt>
                <c:pt idx="47219">
                  <c:v>8192</c:v>
                </c:pt>
                <c:pt idx="47220">
                  <c:v>8192</c:v>
                </c:pt>
                <c:pt idx="47221">
                  <c:v>8192</c:v>
                </c:pt>
                <c:pt idx="47222">
                  <c:v>8192</c:v>
                </c:pt>
                <c:pt idx="47223">
                  <c:v>8192</c:v>
                </c:pt>
                <c:pt idx="47224">
                  <c:v>8192</c:v>
                </c:pt>
                <c:pt idx="47225">
                  <c:v>8192</c:v>
                </c:pt>
                <c:pt idx="47226">
                  <c:v>8192</c:v>
                </c:pt>
                <c:pt idx="47227">
                  <c:v>4096</c:v>
                </c:pt>
                <c:pt idx="47228">
                  <c:v>4096</c:v>
                </c:pt>
                <c:pt idx="47229">
                  <c:v>4096</c:v>
                </c:pt>
                <c:pt idx="47230">
                  <c:v>4096</c:v>
                </c:pt>
                <c:pt idx="47231">
                  <c:v>4096</c:v>
                </c:pt>
                <c:pt idx="47232">
                  <c:v>4096</c:v>
                </c:pt>
                <c:pt idx="47233">
                  <c:v>4096</c:v>
                </c:pt>
                <c:pt idx="47234">
                  <c:v>4096</c:v>
                </c:pt>
                <c:pt idx="47235">
                  <c:v>4096</c:v>
                </c:pt>
                <c:pt idx="47236">
                  <c:v>8192</c:v>
                </c:pt>
                <c:pt idx="47237">
                  <c:v>8192</c:v>
                </c:pt>
                <c:pt idx="47238">
                  <c:v>8192</c:v>
                </c:pt>
                <c:pt idx="47239">
                  <c:v>8192</c:v>
                </c:pt>
                <c:pt idx="47240">
                  <c:v>8192</c:v>
                </c:pt>
                <c:pt idx="47241">
                  <c:v>8192</c:v>
                </c:pt>
                <c:pt idx="47242">
                  <c:v>4096</c:v>
                </c:pt>
                <c:pt idx="47243">
                  <c:v>8192</c:v>
                </c:pt>
                <c:pt idx="47244">
                  <c:v>8192</c:v>
                </c:pt>
                <c:pt idx="47245">
                  <c:v>8192</c:v>
                </c:pt>
                <c:pt idx="47246">
                  <c:v>8192</c:v>
                </c:pt>
                <c:pt idx="47247">
                  <c:v>8192</c:v>
                </c:pt>
                <c:pt idx="47248">
                  <c:v>4096</c:v>
                </c:pt>
                <c:pt idx="47249">
                  <c:v>8192</c:v>
                </c:pt>
                <c:pt idx="47250">
                  <c:v>8192</c:v>
                </c:pt>
                <c:pt idx="47251">
                  <c:v>8192</c:v>
                </c:pt>
                <c:pt idx="47252">
                  <c:v>8192</c:v>
                </c:pt>
                <c:pt idx="47253">
                  <c:v>8192</c:v>
                </c:pt>
                <c:pt idx="47254">
                  <c:v>8192</c:v>
                </c:pt>
                <c:pt idx="47255">
                  <c:v>4096</c:v>
                </c:pt>
                <c:pt idx="47256">
                  <c:v>4096</c:v>
                </c:pt>
                <c:pt idx="47257">
                  <c:v>4096</c:v>
                </c:pt>
                <c:pt idx="47258">
                  <c:v>4096</c:v>
                </c:pt>
                <c:pt idx="47259">
                  <c:v>8192</c:v>
                </c:pt>
                <c:pt idx="47260">
                  <c:v>8192</c:v>
                </c:pt>
                <c:pt idx="47261">
                  <c:v>4096</c:v>
                </c:pt>
                <c:pt idx="47262">
                  <c:v>4096</c:v>
                </c:pt>
                <c:pt idx="47263">
                  <c:v>4096</c:v>
                </c:pt>
                <c:pt idx="47264">
                  <c:v>4096</c:v>
                </c:pt>
                <c:pt idx="47265">
                  <c:v>8192</c:v>
                </c:pt>
                <c:pt idx="47266">
                  <c:v>8192</c:v>
                </c:pt>
                <c:pt idx="47267">
                  <c:v>8192</c:v>
                </c:pt>
                <c:pt idx="47268">
                  <c:v>8192</c:v>
                </c:pt>
                <c:pt idx="47269">
                  <c:v>8192</c:v>
                </c:pt>
                <c:pt idx="47270">
                  <c:v>8192</c:v>
                </c:pt>
                <c:pt idx="47271">
                  <c:v>8192</c:v>
                </c:pt>
                <c:pt idx="47272">
                  <c:v>8192</c:v>
                </c:pt>
                <c:pt idx="47273">
                  <c:v>8192</c:v>
                </c:pt>
                <c:pt idx="47274">
                  <c:v>8192</c:v>
                </c:pt>
                <c:pt idx="47275">
                  <c:v>8192</c:v>
                </c:pt>
                <c:pt idx="47276">
                  <c:v>8192</c:v>
                </c:pt>
                <c:pt idx="47277">
                  <c:v>4096</c:v>
                </c:pt>
                <c:pt idx="47278">
                  <c:v>8192</c:v>
                </c:pt>
                <c:pt idx="47279">
                  <c:v>8192</c:v>
                </c:pt>
                <c:pt idx="47280">
                  <c:v>8192</c:v>
                </c:pt>
                <c:pt idx="47281">
                  <c:v>8192</c:v>
                </c:pt>
                <c:pt idx="47282">
                  <c:v>8192</c:v>
                </c:pt>
                <c:pt idx="47283">
                  <c:v>4096</c:v>
                </c:pt>
                <c:pt idx="47284">
                  <c:v>8192</c:v>
                </c:pt>
                <c:pt idx="47285">
                  <c:v>8192</c:v>
                </c:pt>
                <c:pt idx="47286">
                  <c:v>8192</c:v>
                </c:pt>
                <c:pt idx="47287">
                  <c:v>8192</c:v>
                </c:pt>
                <c:pt idx="47288">
                  <c:v>8192</c:v>
                </c:pt>
                <c:pt idx="47289">
                  <c:v>8192</c:v>
                </c:pt>
                <c:pt idx="47290">
                  <c:v>24576</c:v>
                </c:pt>
                <c:pt idx="47291">
                  <c:v>24576</c:v>
                </c:pt>
                <c:pt idx="47292">
                  <c:v>16384</c:v>
                </c:pt>
                <c:pt idx="47293">
                  <c:v>16384</c:v>
                </c:pt>
                <c:pt idx="47294">
                  <c:v>24576</c:v>
                </c:pt>
                <c:pt idx="47295">
                  <c:v>24576</c:v>
                </c:pt>
                <c:pt idx="47296">
                  <c:v>12288</c:v>
                </c:pt>
                <c:pt idx="47297">
                  <c:v>12288</c:v>
                </c:pt>
                <c:pt idx="47298">
                  <c:v>8192</c:v>
                </c:pt>
                <c:pt idx="47299">
                  <c:v>24576</c:v>
                </c:pt>
                <c:pt idx="47300">
                  <c:v>16384</c:v>
                </c:pt>
                <c:pt idx="47301">
                  <c:v>24576</c:v>
                </c:pt>
                <c:pt idx="47302">
                  <c:v>12288</c:v>
                </c:pt>
                <c:pt idx="47303">
                  <c:v>8192</c:v>
                </c:pt>
                <c:pt idx="47304">
                  <c:v>8192</c:v>
                </c:pt>
                <c:pt idx="47305">
                  <c:v>24576</c:v>
                </c:pt>
                <c:pt idx="47306">
                  <c:v>16384</c:v>
                </c:pt>
                <c:pt idx="47307">
                  <c:v>24576</c:v>
                </c:pt>
                <c:pt idx="47308">
                  <c:v>8192</c:v>
                </c:pt>
                <c:pt idx="47309">
                  <c:v>12288</c:v>
                </c:pt>
                <c:pt idx="47310">
                  <c:v>8192</c:v>
                </c:pt>
                <c:pt idx="47311">
                  <c:v>4096</c:v>
                </c:pt>
                <c:pt idx="47312">
                  <c:v>4096</c:v>
                </c:pt>
                <c:pt idx="47313">
                  <c:v>4096</c:v>
                </c:pt>
                <c:pt idx="47314">
                  <c:v>4096</c:v>
                </c:pt>
                <c:pt idx="47315">
                  <c:v>8192</c:v>
                </c:pt>
                <c:pt idx="47316">
                  <c:v>4096</c:v>
                </c:pt>
                <c:pt idx="47317">
                  <c:v>4096</c:v>
                </c:pt>
                <c:pt idx="47318">
                  <c:v>4096</c:v>
                </c:pt>
                <c:pt idx="47319">
                  <c:v>4096</c:v>
                </c:pt>
                <c:pt idx="47320">
                  <c:v>4096</c:v>
                </c:pt>
                <c:pt idx="47321">
                  <c:v>4096</c:v>
                </c:pt>
                <c:pt idx="47322">
                  <c:v>4096</c:v>
                </c:pt>
                <c:pt idx="47323">
                  <c:v>4096</c:v>
                </c:pt>
                <c:pt idx="47324">
                  <c:v>8192</c:v>
                </c:pt>
                <c:pt idx="47325">
                  <c:v>8192</c:v>
                </c:pt>
                <c:pt idx="47326">
                  <c:v>8192</c:v>
                </c:pt>
                <c:pt idx="47327">
                  <c:v>8192</c:v>
                </c:pt>
                <c:pt idx="47328">
                  <c:v>12288</c:v>
                </c:pt>
                <c:pt idx="47329">
                  <c:v>12288</c:v>
                </c:pt>
                <c:pt idx="47330">
                  <c:v>12288</c:v>
                </c:pt>
                <c:pt idx="47331">
                  <c:v>12288</c:v>
                </c:pt>
                <c:pt idx="47332">
                  <c:v>8192</c:v>
                </c:pt>
                <c:pt idx="47333">
                  <c:v>8192</c:v>
                </c:pt>
                <c:pt idx="47334">
                  <c:v>8192</c:v>
                </c:pt>
                <c:pt idx="47335">
                  <c:v>8192</c:v>
                </c:pt>
                <c:pt idx="47336">
                  <c:v>8192</c:v>
                </c:pt>
                <c:pt idx="47337">
                  <c:v>4096</c:v>
                </c:pt>
                <c:pt idx="47338">
                  <c:v>4096</c:v>
                </c:pt>
                <c:pt idx="47339">
                  <c:v>4096</c:v>
                </c:pt>
                <c:pt idx="47340">
                  <c:v>4096</c:v>
                </c:pt>
                <c:pt idx="47341">
                  <c:v>4096</c:v>
                </c:pt>
                <c:pt idx="47342">
                  <c:v>4096</c:v>
                </c:pt>
                <c:pt idx="47343">
                  <c:v>4096</c:v>
                </c:pt>
                <c:pt idx="47344">
                  <c:v>4096</c:v>
                </c:pt>
                <c:pt idx="47345">
                  <c:v>4096</c:v>
                </c:pt>
                <c:pt idx="47346">
                  <c:v>4096</c:v>
                </c:pt>
                <c:pt idx="47347">
                  <c:v>4096</c:v>
                </c:pt>
                <c:pt idx="47348">
                  <c:v>4096</c:v>
                </c:pt>
                <c:pt idx="47349">
                  <c:v>4096</c:v>
                </c:pt>
                <c:pt idx="47350">
                  <c:v>8192</c:v>
                </c:pt>
                <c:pt idx="47351">
                  <c:v>8192</c:v>
                </c:pt>
                <c:pt idx="47352">
                  <c:v>8192</c:v>
                </c:pt>
                <c:pt idx="47353">
                  <c:v>4096</c:v>
                </c:pt>
                <c:pt idx="47354">
                  <c:v>8192</c:v>
                </c:pt>
                <c:pt idx="47355">
                  <c:v>4096</c:v>
                </c:pt>
                <c:pt idx="47356">
                  <c:v>16384</c:v>
                </c:pt>
                <c:pt idx="47357">
                  <c:v>4096</c:v>
                </c:pt>
                <c:pt idx="47358">
                  <c:v>4096</c:v>
                </c:pt>
                <c:pt idx="47359">
                  <c:v>4096</c:v>
                </c:pt>
                <c:pt idx="47360">
                  <c:v>24576</c:v>
                </c:pt>
                <c:pt idx="47361">
                  <c:v>4096</c:v>
                </c:pt>
                <c:pt idx="47362">
                  <c:v>4096</c:v>
                </c:pt>
                <c:pt idx="47363">
                  <c:v>4096</c:v>
                </c:pt>
                <c:pt idx="47364">
                  <c:v>4096</c:v>
                </c:pt>
                <c:pt idx="47365">
                  <c:v>4096</c:v>
                </c:pt>
                <c:pt idx="47366">
                  <c:v>4096</c:v>
                </c:pt>
                <c:pt idx="47367">
                  <c:v>8192</c:v>
                </c:pt>
                <c:pt idx="47368">
                  <c:v>8192</c:v>
                </c:pt>
                <c:pt idx="47369">
                  <c:v>8192</c:v>
                </c:pt>
                <c:pt idx="47370">
                  <c:v>8192</c:v>
                </c:pt>
                <c:pt idx="47371">
                  <c:v>12288</c:v>
                </c:pt>
                <c:pt idx="47372">
                  <c:v>24576</c:v>
                </c:pt>
                <c:pt idx="47373">
                  <c:v>4096</c:v>
                </c:pt>
                <c:pt idx="47374">
                  <c:v>12288</c:v>
                </c:pt>
                <c:pt idx="47375">
                  <c:v>8192</c:v>
                </c:pt>
                <c:pt idx="47376">
                  <c:v>8192</c:v>
                </c:pt>
                <c:pt idx="47377">
                  <c:v>8192</c:v>
                </c:pt>
                <c:pt idx="47378">
                  <c:v>8192</c:v>
                </c:pt>
                <c:pt idx="47379">
                  <c:v>8192</c:v>
                </c:pt>
                <c:pt idx="47380">
                  <c:v>8192</c:v>
                </c:pt>
                <c:pt idx="47381">
                  <c:v>8192</c:v>
                </c:pt>
                <c:pt idx="47382">
                  <c:v>8192</c:v>
                </c:pt>
                <c:pt idx="47383">
                  <c:v>8192</c:v>
                </c:pt>
                <c:pt idx="47384">
                  <c:v>8192</c:v>
                </c:pt>
                <c:pt idx="47385">
                  <c:v>8192</c:v>
                </c:pt>
                <c:pt idx="47386">
                  <c:v>8192</c:v>
                </c:pt>
                <c:pt idx="47387">
                  <c:v>8192</c:v>
                </c:pt>
                <c:pt idx="47388">
                  <c:v>4096</c:v>
                </c:pt>
                <c:pt idx="47389">
                  <c:v>8192</c:v>
                </c:pt>
                <c:pt idx="47390">
                  <c:v>8192</c:v>
                </c:pt>
                <c:pt idx="47391">
                  <c:v>8192</c:v>
                </c:pt>
                <c:pt idx="47392">
                  <c:v>8192</c:v>
                </c:pt>
                <c:pt idx="47393">
                  <c:v>8192</c:v>
                </c:pt>
                <c:pt idx="47394">
                  <c:v>8192</c:v>
                </c:pt>
                <c:pt idx="47395">
                  <c:v>8192</c:v>
                </c:pt>
                <c:pt idx="47396">
                  <c:v>8192</c:v>
                </c:pt>
                <c:pt idx="47397">
                  <c:v>8192</c:v>
                </c:pt>
                <c:pt idx="47398">
                  <c:v>8192</c:v>
                </c:pt>
                <c:pt idx="47399">
                  <c:v>8192</c:v>
                </c:pt>
                <c:pt idx="47400">
                  <c:v>8192</c:v>
                </c:pt>
                <c:pt idx="47401">
                  <c:v>4096</c:v>
                </c:pt>
                <c:pt idx="47402">
                  <c:v>8192</c:v>
                </c:pt>
                <c:pt idx="47403">
                  <c:v>8192</c:v>
                </c:pt>
                <c:pt idx="47404">
                  <c:v>8192</c:v>
                </c:pt>
                <c:pt idx="47405">
                  <c:v>8192</c:v>
                </c:pt>
                <c:pt idx="47406">
                  <c:v>4096</c:v>
                </c:pt>
                <c:pt idx="47407">
                  <c:v>4096</c:v>
                </c:pt>
                <c:pt idx="47408">
                  <c:v>4096</c:v>
                </c:pt>
                <c:pt idx="47409">
                  <c:v>4096</c:v>
                </c:pt>
                <c:pt idx="47410">
                  <c:v>12288</c:v>
                </c:pt>
                <c:pt idx="47411">
                  <c:v>12288</c:v>
                </c:pt>
                <c:pt idx="47412">
                  <c:v>12288</c:v>
                </c:pt>
                <c:pt idx="47413">
                  <c:v>8192</c:v>
                </c:pt>
                <c:pt idx="47414">
                  <c:v>12288</c:v>
                </c:pt>
                <c:pt idx="47415">
                  <c:v>8192</c:v>
                </c:pt>
                <c:pt idx="47416">
                  <c:v>8192</c:v>
                </c:pt>
                <c:pt idx="47417">
                  <c:v>8192</c:v>
                </c:pt>
                <c:pt idx="47418">
                  <c:v>4096</c:v>
                </c:pt>
                <c:pt idx="47419">
                  <c:v>4096</c:v>
                </c:pt>
                <c:pt idx="47420">
                  <c:v>4096</c:v>
                </c:pt>
                <c:pt idx="47421">
                  <c:v>4096</c:v>
                </c:pt>
                <c:pt idx="47422">
                  <c:v>12288</c:v>
                </c:pt>
                <c:pt idx="47423">
                  <c:v>12288</c:v>
                </c:pt>
                <c:pt idx="47424">
                  <c:v>12288</c:v>
                </c:pt>
                <c:pt idx="47425">
                  <c:v>4096</c:v>
                </c:pt>
                <c:pt idx="47426">
                  <c:v>12288</c:v>
                </c:pt>
                <c:pt idx="47427">
                  <c:v>8192</c:v>
                </c:pt>
                <c:pt idx="47428">
                  <c:v>8192</c:v>
                </c:pt>
                <c:pt idx="47429">
                  <c:v>8192</c:v>
                </c:pt>
                <c:pt idx="47430">
                  <c:v>8192</c:v>
                </c:pt>
                <c:pt idx="47431">
                  <c:v>8192</c:v>
                </c:pt>
                <c:pt idx="47432">
                  <c:v>8192</c:v>
                </c:pt>
                <c:pt idx="47433">
                  <c:v>8192</c:v>
                </c:pt>
                <c:pt idx="47434">
                  <c:v>8192</c:v>
                </c:pt>
                <c:pt idx="47435">
                  <c:v>8192</c:v>
                </c:pt>
                <c:pt idx="47436">
                  <c:v>12288</c:v>
                </c:pt>
                <c:pt idx="47437">
                  <c:v>4096</c:v>
                </c:pt>
                <c:pt idx="47438">
                  <c:v>12288</c:v>
                </c:pt>
                <c:pt idx="47439">
                  <c:v>12288</c:v>
                </c:pt>
                <c:pt idx="47440">
                  <c:v>12288</c:v>
                </c:pt>
                <c:pt idx="47441">
                  <c:v>12288</c:v>
                </c:pt>
                <c:pt idx="47442">
                  <c:v>4096</c:v>
                </c:pt>
                <c:pt idx="47443">
                  <c:v>8192</c:v>
                </c:pt>
                <c:pt idx="47444">
                  <c:v>8192</c:v>
                </c:pt>
                <c:pt idx="47445">
                  <c:v>8192</c:v>
                </c:pt>
                <c:pt idx="47446">
                  <c:v>8192</c:v>
                </c:pt>
                <c:pt idx="47447">
                  <c:v>4096</c:v>
                </c:pt>
                <c:pt idx="47448">
                  <c:v>4096</c:v>
                </c:pt>
                <c:pt idx="47449">
                  <c:v>4096</c:v>
                </c:pt>
                <c:pt idx="47450">
                  <c:v>4096</c:v>
                </c:pt>
                <c:pt idx="47451">
                  <c:v>12288</c:v>
                </c:pt>
                <c:pt idx="47452">
                  <c:v>4096</c:v>
                </c:pt>
                <c:pt idx="47453">
                  <c:v>4096</c:v>
                </c:pt>
                <c:pt idx="47454">
                  <c:v>4096</c:v>
                </c:pt>
                <c:pt idx="47455">
                  <c:v>4096</c:v>
                </c:pt>
                <c:pt idx="47456">
                  <c:v>4096</c:v>
                </c:pt>
                <c:pt idx="47457">
                  <c:v>4096</c:v>
                </c:pt>
                <c:pt idx="47458">
                  <c:v>4096</c:v>
                </c:pt>
                <c:pt idx="47459">
                  <c:v>4096</c:v>
                </c:pt>
                <c:pt idx="47460">
                  <c:v>8192</c:v>
                </c:pt>
                <c:pt idx="47461">
                  <c:v>8192</c:v>
                </c:pt>
                <c:pt idx="47462">
                  <c:v>8192</c:v>
                </c:pt>
                <c:pt idx="47463">
                  <c:v>8192</c:v>
                </c:pt>
                <c:pt idx="47464">
                  <c:v>8192</c:v>
                </c:pt>
                <c:pt idx="47465">
                  <c:v>8192</c:v>
                </c:pt>
                <c:pt idx="47466">
                  <c:v>8192</c:v>
                </c:pt>
                <c:pt idx="47467">
                  <c:v>8192</c:v>
                </c:pt>
                <c:pt idx="47468">
                  <c:v>8192</c:v>
                </c:pt>
                <c:pt idx="47469">
                  <c:v>8192</c:v>
                </c:pt>
                <c:pt idx="47470">
                  <c:v>8192</c:v>
                </c:pt>
                <c:pt idx="47471">
                  <c:v>12288</c:v>
                </c:pt>
                <c:pt idx="47472">
                  <c:v>8192</c:v>
                </c:pt>
                <c:pt idx="47473">
                  <c:v>8192</c:v>
                </c:pt>
                <c:pt idx="47474">
                  <c:v>8192</c:v>
                </c:pt>
                <c:pt idx="47475">
                  <c:v>4096</c:v>
                </c:pt>
                <c:pt idx="47476">
                  <c:v>8192</c:v>
                </c:pt>
                <c:pt idx="47477">
                  <c:v>8192</c:v>
                </c:pt>
                <c:pt idx="47478">
                  <c:v>8192</c:v>
                </c:pt>
                <c:pt idx="47479">
                  <c:v>8192</c:v>
                </c:pt>
                <c:pt idx="47480">
                  <c:v>8192</c:v>
                </c:pt>
                <c:pt idx="47481">
                  <c:v>8192</c:v>
                </c:pt>
                <c:pt idx="47482">
                  <c:v>8192</c:v>
                </c:pt>
                <c:pt idx="47483">
                  <c:v>8192</c:v>
                </c:pt>
                <c:pt idx="47484">
                  <c:v>8192</c:v>
                </c:pt>
                <c:pt idx="47485">
                  <c:v>4096</c:v>
                </c:pt>
                <c:pt idx="47486">
                  <c:v>4096</c:v>
                </c:pt>
                <c:pt idx="47487">
                  <c:v>4096</c:v>
                </c:pt>
                <c:pt idx="47488">
                  <c:v>4096</c:v>
                </c:pt>
                <c:pt idx="47489">
                  <c:v>4096</c:v>
                </c:pt>
                <c:pt idx="47490">
                  <c:v>4096</c:v>
                </c:pt>
                <c:pt idx="47491">
                  <c:v>8192</c:v>
                </c:pt>
                <c:pt idx="47492">
                  <c:v>8192</c:v>
                </c:pt>
                <c:pt idx="47493">
                  <c:v>4096</c:v>
                </c:pt>
                <c:pt idx="47494">
                  <c:v>4096</c:v>
                </c:pt>
                <c:pt idx="47495">
                  <c:v>4096</c:v>
                </c:pt>
                <c:pt idx="47496">
                  <c:v>8192</c:v>
                </c:pt>
                <c:pt idx="47497">
                  <c:v>4096</c:v>
                </c:pt>
                <c:pt idx="47498">
                  <c:v>4096</c:v>
                </c:pt>
                <c:pt idx="47499">
                  <c:v>8192</c:v>
                </c:pt>
                <c:pt idx="47500">
                  <c:v>8192</c:v>
                </c:pt>
                <c:pt idx="47501">
                  <c:v>8192</c:v>
                </c:pt>
                <c:pt idx="47502">
                  <c:v>8192</c:v>
                </c:pt>
                <c:pt idx="47503">
                  <c:v>8192</c:v>
                </c:pt>
                <c:pt idx="47504">
                  <c:v>4096</c:v>
                </c:pt>
                <c:pt idx="47505">
                  <c:v>4096</c:v>
                </c:pt>
                <c:pt idx="47506">
                  <c:v>4096</c:v>
                </c:pt>
                <c:pt idx="47507">
                  <c:v>4096</c:v>
                </c:pt>
                <c:pt idx="47508">
                  <c:v>4096</c:v>
                </c:pt>
                <c:pt idx="47509">
                  <c:v>8192</c:v>
                </c:pt>
                <c:pt idx="47510">
                  <c:v>8192</c:v>
                </c:pt>
                <c:pt idx="47511">
                  <c:v>8192</c:v>
                </c:pt>
                <c:pt idx="47512">
                  <c:v>8192</c:v>
                </c:pt>
                <c:pt idx="47513">
                  <c:v>8192</c:v>
                </c:pt>
                <c:pt idx="47514">
                  <c:v>8192</c:v>
                </c:pt>
                <c:pt idx="47515">
                  <c:v>8192</c:v>
                </c:pt>
                <c:pt idx="47516">
                  <c:v>8192</c:v>
                </c:pt>
                <c:pt idx="47517">
                  <c:v>8192</c:v>
                </c:pt>
                <c:pt idx="47518">
                  <c:v>8192</c:v>
                </c:pt>
                <c:pt idx="47519">
                  <c:v>8192</c:v>
                </c:pt>
                <c:pt idx="47520">
                  <c:v>8192</c:v>
                </c:pt>
                <c:pt idx="47521">
                  <c:v>8192</c:v>
                </c:pt>
                <c:pt idx="47522">
                  <c:v>4096</c:v>
                </c:pt>
                <c:pt idx="47523">
                  <c:v>8192</c:v>
                </c:pt>
                <c:pt idx="47524">
                  <c:v>8192</c:v>
                </c:pt>
                <c:pt idx="47525">
                  <c:v>8192</c:v>
                </c:pt>
                <c:pt idx="47526">
                  <c:v>8192</c:v>
                </c:pt>
                <c:pt idx="47527">
                  <c:v>8192</c:v>
                </c:pt>
                <c:pt idx="47528">
                  <c:v>8192</c:v>
                </c:pt>
                <c:pt idx="47529">
                  <c:v>8192</c:v>
                </c:pt>
                <c:pt idx="47530">
                  <c:v>8192</c:v>
                </c:pt>
                <c:pt idx="47531">
                  <c:v>8192</c:v>
                </c:pt>
                <c:pt idx="47532">
                  <c:v>8192</c:v>
                </c:pt>
                <c:pt idx="47533">
                  <c:v>8192</c:v>
                </c:pt>
                <c:pt idx="47534">
                  <c:v>8192</c:v>
                </c:pt>
                <c:pt idx="47535">
                  <c:v>8192</c:v>
                </c:pt>
                <c:pt idx="47536">
                  <c:v>8192</c:v>
                </c:pt>
                <c:pt idx="47537">
                  <c:v>8192</c:v>
                </c:pt>
                <c:pt idx="47538">
                  <c:v>8192</c:v>
                </c:pt>
                <c:pt idx="47539">
                  <c:v>8192</c:v>
                </c:pt>
                <c:pt idx="47540">
                  <c:v>8192</c:v>
                </c:pt>
                <c:pt idx="47541">
                  <c:v>8192</c:v>
                </c:pt>
                <c:pt idx="47542">
                  <c:v>8192</c:v>
                </c:pt>
                <c:pt idx="47543">
                  <c:v>8192</c:v>
                </c:pt>
                <c:pt idx="47544">
                  <c:v>8192</c:v>
                </c:pt>
                <c:pt idx="47545">
                  <c:v>8192</c:v>
                </c:pt>
                <c:pt idx="47546">
                  <c:v>8192</c:v>
                </c:pt>
                <c:pt idx="47547">
                  <c:v>4096</c:v>
                </c:pt>
                <c:pt idx="47548">
                  <c:v>4096</c:v>
                </c:pt>
                <c:pt idx="47549">
                  <c:v>4096</c:v>
                </c:pt>
                <c:pt idx="47550">
                  <c:v>4096</c:v>
                </c:pt>
                <c:pt idx="47551">
                  <c:v>4096</c:v>
                </c:pt>
                <c:pt idx="47552">
                  <c:v>4096</c:v>
                </c:pt>
                <c:pt idx="47553">
                  <c:v>4096</c:v>
                </c:pt>
                <c:pt idx="47554">
                  <c:v>4096</c:v>
                </c:pt>
                <c:pt idx="47555">
                  <c:v>8192</c:v>
                </c:pt>
                <c:pt idx="47556">
                  <c:v>8192</c:v>
                </c:pt>
                <c:pt idx="47557">
                  <c:v>4096</c:v>
                </c:pt>
                <c:pt idx="47558">
                  <c:v>4096</c:v>
                </c:pt>
                <c:pt idx="47559">
                  <c:v>4096</c:v>
                </c:pt>
                <c:pt idx="47560">
                  <c:v>4096</c:v>
                </c:pt>
                <c:pt idx="47561">
                  <c:v>4096</c:v>
                </c:pt>
                <c:pt idx="47562">
                  <c:v>4096</c:v>
                </c:pt>
                <c:pt idx="47563">
                  <c:v>4096</c:v>
                </c:pt>
                <c:pt idx="47564">
                  <c:v>4096</c:v>
                </c:pt>
                <c:pt idx="47565">
                  <c:v>8192</c:v>
                </c:pt>
                <c:pt idx="47566">
                  <c:v>8192</c:v>
                </c:pt>
                <c:pt idx="47567">
                  <c:v>4096</c:v>
                </c:pt>
                <c:pt idx="47568">
                  <c:v>8192</c:v>
                </c:pt>
                <c:pt idx="47569">
                  <c:v>8192</c:v>
                </c:pt>
                <c:pt idx="47570">
                  <c:v>8192</c:v>
                </c:pt>
                <c:pt idx="47571">
                  <c:v>8192</c:v>
                </c:pt>
                <c:pt idx="47572">
                  <c:v>8192</c:v>
                </c:pt>
                <c:pt idx="47573">
                  <c:v>8192</c:v>
                </c:pt>
                <c:pt idx="47574">
                  <c:v>8192</c:v>
                </c:pt>
                <c:pt idx="47575">
                  <c:v>8192</c:v>
                </c:pt>
                <c:pt idx="47576">
                  <c:v>4096</c:v>
                </c:pt>
                <c:pt idx="47577">
                  <c:v>4096</c:v>
                </c:pt>
                <c:pt idx="47578">
                  <c:v>12288</c:v>
                </c:pt>
                <c:pt idx="47579">
                  <c:v>4096</c:v>
                </c:pt>
                <c:pt idx="47580">
                  <c:v>12288</c:v>
                </c:pt>
                <c:pt idx="47581">
                  <c:v>4096</c:v>
                </c:pt>
                <c:pt idx="47582">
                  <c:v>12288</c:v>
                </c:pt>
                <c:pt idx="47583">
                  <c:v>12288</c:v>
                </c:pt>
                <c:pt idx="47584">
                  <c:v>8192</c:v>
                </c:pt>
                <c:pt idx="47585">
                  <c:v>8192</c:v>
                </c:pt>
                <c:pt idx="47586">
                  <c:v>20480</c:v>
                </c:pt>
                <c:pt idx="47587">
                  <c:v>20480</c:v>
                </c:pt>
                <c:pt idx="47588">
                  <c:v>8192</c:v>
                </c:pt>
                <c:pt idx="47589">
                  <c:v>8192</c:v>
                </c:pt>
                <c:pt idx="47590">
                  <c:v>8192</c:v>
                </c:pt>
                <c:pt idx="47591">
                  <c:v>53248</c:v>
                </c:pt>
                <c:pt idx="47592">
                  <c:v>53248</c:v>
                </c:pt>
                <c:pt idx="47593">
                  <c:v>4096</c:v>
                </c:pt>
                <c:pt idx="47594">
                  <c:v>4096</c:v>
                </c:pt>
                <c:pt idx="47595">
                  <c:v>4096</c:v>
                </c:pt>
                <c:pt idx="47596">
                  <c:v>4096</c:v>
                </c:pt>
                <c:pt idx="47597">
                  <c:v>4096</c:v>
                </c:pt>
                <c:pt idx="47598">
                  <c:v>12288</c:v>
                </c:pt>
                <c:pt idx="47599">
                  <c:v>12288</c:v>
                </c:pt>
                <c:pt idx="47600">
                  <c:v>12288</c:v>
                </c:pt>
                <c:pt idx="47601">
                  <c:v>12288</c:v>
                </c:pt>
                <c:pt idx="47602">
                  <c:v>8192</c:v>
                </c:pt>
                <c:pt idx="47603">
                  <c:v>20480</c:v>
                </c:pt>
                <c:pt idx="47604">
                  <c:v>8192</c:v>
                </c:pt>
                <c:pt idx="47605">
                  <c:v>53248</c:v>
                </c:pt>
                <c:pt idx="47606">
                  <c:v>4096</c:v>
                </c:pt>
                <c:pt idx="47607">
                  <c:v>4096</c:v>
                </c:pt>
                <c:pt idx="47608">
                  <c:v>12288</c:v>
                </c:pt>
                <c:pt idx="47609">
                  <c:v>12288</c:v>
                </c:pt>
                <c:pt idx="47610">
                  <c:v>12288</c:v>
                </c:pt>
                <c:pt idx="47611">
                  <c:v>8192</c:v>
                </c:pt>
                <c:pt idx="47612">
                  <c:v>8192</c:v>
                </c:pt>
                <c:pt idx="47613">
                  <c:v>8192</c:v>
                </c:pt>
                <c:pt idx="47614">
                  <c:v>20480</c:v>
                </c:pt>
                <c:pt idx="47615">
                  <c:v>8192</c:v>
                </c:pt>
                <c:pt idx="47616">
                  <c:v>8192</c:v>
                </c:pt>
                <c:pt idx="47617">
                  <c:v>8192</c:v>
                </c:pt>
                <c:pt idx="47618">
                  <c:v>53248</c:v>
                </c:pt>
                <c:pt idx="47619">
                  <c:v>4096</c:v>
                </c:pt>
                <c:pt idx="47620">
                  <c:v>4096</c:v>
                </c:pt>
                <c:pt idx="47621">
                  <c:v>12288</c:v>
                </c:pt>
                <c:pt idx="47622">
                  <c:v>4096</c:v>
                </c:pt>
                <c:pt idx="47623">
                  <c:v>12288</c:v>
                </c:pt>
                <c:pt idx="47624">
                  <c:v>12288</c:v>
                </c:pt>
                <c:pt idx="47625">
                  <c:v>12288</c:v>
                </c:pt>
                <c:pt idx="47626">
                  <c:v>12288</c:v>
                </c:pt>
                <c:pt idx="47627">
                  <c:v>4096</c:v>
                </c:pt>
                <c:pt idx="47628">
                  <c:v>8192</c:v>
                </c:pt>
                <c:pt idx="47629">
                  <c:v>8192</c:v>
                </c:pt>
                <c:pt idx="47630">
                  <c:v>4096</c:v>
                </c:pt>
                <c:pt idx="47631">
                  <c:v>4096</c:v>
                </c:pt>
                <c:pt idx="47632">
                  <c:v>4096</c:v>
                </c:pt>
                <c:pt idx="47633">
                  <c:v>4096</c:v>
                </c:pt>
                <c:pt idx="47634">
                  <c:v>8192</c:v>
                </c:pt>
                <c:pt idx="47635">
                  <c:v>8192</c:v>
                </c:pt>
                <c:pt idx="47636">
                  <c:v>8192</c:v>
                </c:pt>
                <c:pt idx="47637">
                  <c:v>8192</c:v>
                </c:pt>
                <c:pt idx="47638">
                  <c:v>8192</c:v>
                </c:pt>
                <c:pt idx="47639">
                  <c:v>8192</c:v>
                </c:pt>
                <c:pt idx="47640">
                  <c:v>8192</c:v>
                </c:pt>
                <c:pt idx="47641">
                  <c:v>8192</c:v>
                </c:pt>
                <c:pt idx="47642">
                  <c:v>12288</c:v>
                </c:pt>
                <c:pt idx="47643">
                  <c:v>12288</c:v>
                </c:pt>
                <c:pt idx="47644">
                  <c:v>4096</c:v>
                </c:pt>
                <c:pt idx="47645">
                  <c:v>4096</c:v>
                </c:pt>
                <c:pt idx="47646">
                  <c:v>4096</c:v>
                </c:pt>
                <c:pt idx="47647">
                  <c:v>4096</c:v>
                </c:pt>
                <c:pt idx="47648">
                  <c:v>4096</c:v>
                </c:pt>
                <c:pt idx="47649">
                  <c:v>8192</c:v>
                </c:pt>
                <c:pt idx="47650">
                  <c:v>8192</c:v>
                </c:pt>
                <c:pt idx="47651">
                  <c:v>12288</c:v>
                </c:pt>
                <c:pt idx="47652">
                  <c:v>8192</c:v>
                </c:pt>
                <c:pt idx="47653">
                  <c:v>8192</c:v>
                </c:pt>
                <c:pt idx="47654">
                  <c:v>8192</c:v>
                </c:pt>
                <c:pt idx="47655">
                  <c:v>8192</c:v>
                </c:pt>
                <c:pt idx="47656">
                  <c:v>8192</c:v>
                </c:pt>
                <c:pt idx="47657">
                  <c:v>8192</c:v>
                </c:pt>
                <c:pt idx="47658">
                  <c:v>8192</c:v>
                </c:pt>
                <c:pt idx="47659">
                  <c:v>8192</c:v>
                </c:pt>
                <c:pt idx="47660">
                  <c:v>8192</c:v>
                </c:pt>
                <c:pt idx="47661">
                  <c:v>4096</c:v>
                </c:pt>
                <c:pt idx="47662">
                  <c:v>8192</c:v>
                </c:pt>
                <c:pt idx="47663">
                  <c:v>4096</c:v>
                </c:pt>
                <c:pt idx="47664">
                  <c:v>53248</c:v>
                </c:pt>
                <c:pt idx="47665">
                  <c:v>4096</c:v>
                </c:pt>
                <c:pt idx="47666">
                  <c:v>20480</c:v>
                </c:pt>
                <c:pt idx="47667">
                  <c:v>8192</c:v>
                </c:pt>
                <c:pt idx="47668">
                  <c:v>8192</c:v>
                </c:pt>
                <c:pt idx="47669">
                  <c:v>8192</c:v>
                </c:pt>
                <c:pt idx="47670">
                  <c:v>8192</c:v>
                </c:pt>
                <c:pt idx="47671">
                  <c:v>8192</c:v>
                </c:pt>
                <c:pt idx="47672">
                  <c:v>4096</c:v>
                </c:pt>
                <c:pt idx="47673">
                  <c:v>12288</c:v>
                </c:pt>
                <c:pt idx="47674">
                  <c:v>8192</c:v>
                </c:pt>
                <c:pt idx="47675">
                  <c:v>8192</c:v>
                </c:pt>
                <c:pt idx="47676">
                  <c:v>8192</c:v>
                </c:pt>
                <c:pt idx="47677">
                  <c:v>8192</c:v>
                </c:pt>
                <c:pt idx="47678">
                  <c:v>8192</c:v>
                </c:pt>
                <c:pt idx="47679">
                  <c:v>8192</c:v>
                </c:pt>
                <c:pt idx="47680">
                  <c:v>8192</c:v>
                </c:pt>
                <c:pt idx="47681">
                  <c:v>8192</c:v>
                </c:pt>
                <c:pt idx="47682">
                  <c:v>8192</c:v>
                </c:pt>
                <c:pt idx="47683">
                  <c:v>8192</c:v>
                </c:pt>
                <c:pt idx="47684">
                  <c:v>8192</c:v>
                </c:pt>
                <c:pt idx="47685">
                  <c:v>8192</c:v>
                </c:pt>
                <c:pt idx="47686">
                  <c:v>8192</c:v>
                </c:pt>
                <c:pt idx="47687">
                  <c:v>8192</c:v>
                </c:pt>
                <c:pt idx="47688">
                  <c:v>8192</c:v>
                </c:pt>
                <c:pt idx="47689">
                  <c:v>4096</c:v>
                </c:pt>
                <c:pt idx="47690">
                  <c:v>4096</c:v>
                </c:pt>
                <c:pt idx="47691">
                  <c:v>4096</c:v>
                </c:pt>
                <c:pt idx="47692">
                  <c:v>4096</c:v>
                </c:pt>
                <c:pt idx="47693">
                  <c:v>8192</c:v>
                </c:pt>
                <c:pt idx="47694">
                  <c:v>8192</c:v>
                </c:pt>
                <c:pt idx="47695">
                  <c:v>8192</c:v>
                </c:pt>
                <c:pt idx="47696">
                  <c:v>8192</c:v>
                </c:pt>
                <c:pt idx="47697">
                  <c:v>8192</c:v>
                </c:pt>
                <c:pt idx="47698">
                  <c:v>12288</c:v>
                </c:pt>
                <c:pt idx="47699">
                  <c:v>12288</c:v>
                </c:pt>
                <c:pt idx="47700">
                  <c:v>12288</c:v>
                </c:pt>
                <c:pt idx="47701">
                  <c:v>12288</c:v>
                </c:pt>
                <c:pt idx="47702">
                  <c:v>8192</c:v>
                </c:pt>
                <c:pt idx="47703">
                  <c:v>4096</c:v>
                </c:pt>
                <c:pt idx="47704">
                  <c:v>8192</c:v>
                </c:pt>
                <c:pt idx="47705">
                  <c:v>8192</c:v>
                </c:pt>
                <c:pt idx="47706">
                  <c:v>8192</c:v>
                </c:pt>
                <c:pt idx="47707">
                  <c:v>8192</c:v>
                </c:pt>
                <c:pt idx="47708">
                  <c:v>8192</c:v>
                </c:pt>
                <c:pt idx="47709">
                  <c:v>8192</c:v>
                </c:pt>
                <c:pt idx="47710">
                  <c:v>12288</c:v>
                </c:pt>
                <c:pt idx="47711">
                  <c:v>4096</c:v>
                </c:pt>
                <c:pt idx="47712">
                  <c:v>4096</c:v>
                </c:pt>
                <c:pt idx="47713">
                  <c:v>4096</c:v>
                </c:pt>
                <c:pt idx="47714">
                  <c:v>4096</c:v>
                </c:pt>
                <c:pt idx="47715">
                  <c:v>8192</c:v>
                </c:pt>
                <c:pt idx="47716">
                  <c:v>4096</c:v>
                </c:pt>
                <c:pt idx="47717">
                  <c:v>4096</c:v>
                </c:pt>
                <c:pt idx="47718">
                  <c:v>4096</c:v>
                </c:pt>
                <c:pt idx="47719">
                  <c:v>4096</c:v>
                </c:pt>
                <c:pt idx="47720">
                  <c:v>8192</c:v>
                </c:pt>
                <c:pt idx="47721">
                  <c:v>8192</c:v>
                </c:pt>
                <c:pt idx="47722">
                  <c:v>8192</c:v>
                </c:pt>
                <c:pt idx="47723">
                  <c:v>8192</c:v>
                </c:pt>
                <c:pt idx="47724">
                  <c:v>8192</c:v>
                </c:pt>
                <c:pt idx="47725">
                  <c:v>8192</c:v>
                </c:pt>
                <c:pt idx="47726">
                  <c:v>8192</c:v>
                </c:pt>
                <c:pt idx="47727">
                  <c:v>8192</c:v>
                </c:pt>
                <c:pt idx="47728">
                  <c:v>4096</c:v>
                </c:pt>
                <c:pt idx="47729">
                  <c:v>8192</c:v>
                </c:pt>
                <c:pt idx="47730">
                  <c:v>4096</c:v>
                </c:pt>
                <c:pt idx="47731">
                  <c:v>4096</c:v>
                </c:pt>
                <c:pt idx="47732">
                  <c:v>4096</c:v>
                </c:pt>
                <c:pt idx="47733">
                  <c:v>4096</c:v>
                </c:pt>
                <c:pt idx="47734">
                  <c:v>4096</c:v>
                </c:pt>
                <c:pt idx="47735">
                  <c:v>8192</c:v>
                </c:pt>
                <c:pt idx="47736">
                  <c:v>8192</c:v>
                </c:pt>
                <c:pt idx="47737">
                  <c:v>8192</c:v>
                </c:pt>
                <c:pt idx="47738">
                  <c:v>8192</c:v>
                </c:pt>
                <c:pt idx="47739">
                  <c:v>8192</c:v>
                </c:pt>
                <c:pt idx="47740">
                  <c:v>8192</c:v>
                </c:pt>
                <c:pt idx="47741">
                  <c:v>8192</c:v>
                </c:pt>
                <c:pt idx="47742">
                  <c:v>8192</c:v>
                </c:pt>
                <c:pt idx="47743">
                  <c:v>8192</c:v>
                </c:pt>
                <c:pt idx="47744">
                  <c:v>8192</c:v>
                </c:pt>
                <c:pt idx="47745">
                  <c:v>8192</c:v>
                </c:pt>
                <c:pt idx="47746">
                  <c:v>8192</c:v>
                </c:pt>
                <c:pt idx="47747">
                  <c:v>4096</c:v>
                </c:pt>
                <c:pt idx="47748">
                  <c:v>4096</c:v>
                </c:pt>
                <c:pt idx="47749">
                  <c:v>4096</c:v>
                </c:pt>
                <c:pt idx="47750">
                  <c:v>4096</c:v>
                </c:pt>
                <c:pt idx="47751">
                  <c:v>8192</c:v>
                </c:pt>
                <c:pt idx="47752">
                  <c:v>8192</c:v>
                </c:pt>
                <c:pt idx="47753">
                  <c:v>8192</c:v>
                </c:pt>
                <c:pt idx="47754">
                  <c:v>8192</c:v>
                </c:pt>
                <c:pt idx="47755">
                  <c:v>8192</c:v>
                </c:pt>
                <c:pt idx="47756">
                  <c:v>8192</c:v>
                </c:pt>
                <c:pt idx="47757">
                  <c:v>8192</c:v>
                </c:pt>
                <c:pt idx="47758">
                  <c:v>8192</c:v>
                </c:pt>
                <c:pt idx="47759">
                  <c:v>4096</c:v>
                </c:pt>
                <c:pt idx="47760">
                  <c:v>4096</c:v>
                </c:pt>
                <c:pt idx="47761">
                  <c:v>4096</c:v>
                </c:pt>
                <c:pt idx="47762">
                  <c:v>8192</c:v>
                </c:pt>
                <c:pt idx="47763">
                  <c:v>4096</c:v>
                </c:pt>
                <c:pt idx="47764">
                  <c:v>4096</c:v>
                </c:pt>
                <c:pt idx="47765">
                  <c:v>8192</c:v>
                </c:pt>
                <c:pt idx="47766">
                  <c:v>8192</c:v>
                </c:pt>
                <c:pt idx="47767">
                  <c:v>4096</c:v>
                </c:pt>
                <c:pt idx="47768">
                  <c:v>8192</c:v>
                </c:pt>
                <c:pt idx="47769">
                  <c:v>8192</c:v>
                </c:pt>
                <c:pt idx="47770">
                  <c:v>8192</c:v>
                </c:pt>
                <c:pt idx="47771">
                  <c:v>8192</c:v>
                </c:pt>
                <c:pt idx="47772">
                  <c:v>8192</c:v>
                </c:pt>
                <c:pt idx="47773">
                  <c:v>8192</c:v>
                </c:pt>
                <c:pt idx="47774">
                  <c:v>4096</c:v>
                </c:pt>
                <c:pt idx="47775">
                  <c:v>8192</c:v>
                </c:pt>
                <c:pt idx="47776">
                  <c:v>8192</c:v>
                </c:pt>
                <c:pt idx="47777">
                  <c:v>8192</c:v>
                </c:pt>
                <c:pt idx="47778">
                  <c:v>8192</c:v>
                </c:pt>
                <c:pt idx="47779">
                  <c:v>8192</c:v>
                </c:pt>
                <c:pt idx="47780">
                  <c:v>8192</c:v>
                </c:pt>
                <c:pt idx="47781">
                  <c:v>8192</c:v>
                </c:pt>
                <c:pt idx="47782">
                  <c:v>8192</c:v>
                </c:pt>
                <c:pt idx="47783">
                  <c:v>8192</c:v>
                </c:pt>
                <c:pt idx="47784">
                  <c:v>8192</c:v>
                </c:pt>
                <c:pt idx="47785">
                  <c:v>8192</c:v>
                </c:pt>
                <c:pt idx="47786">
                  <c:v>8192</c:v>
                </c:pt>
                <c:pt idx="47787">
                  <c:v>8192</c:v>
                </c:pt>
                <c:pt idx="47788">
                  <c:v>8192</c:v>
                </c:pt>
                <c:pt idx="47789">
                  <c:v>8192</c:v>
                </c:pt>
                <c:pt idx="47790">
                  <c:v>8192</c:v>
                </c:pt>
                <c:pt idx="47791">
                  <c:v>8192</c:v>
                </c:pt>
                <c:pt idx="47792">
                  <c:v>8192</c:v>
                </c:pt>
                <c:pt idx="47793">
                  <c:v>4096</c:v>
                </c:pt>
                <c:pt idx="47794">
                  <c:v>4096</c:v>
                </c:pt>
                <c:pt idx="47795">
                  <c:v>4096</c:v>
                </c:pt>
                <c:pt idx="47796">
                  <c:v>4096</c:v>
                </c:pt>
                <c:pt idx="47797">
                  <c:v>4096</c:v>
                </c:pt>
                <c:pt idx="47798">
                  <c:v>4096</c:v>
                </c:pt>
                <c:pt idx="47799">
                  <c:v>4096</c:v>
                </c:pt>
                <c:pt idx="47800">
                  <c:v>8192</c:v>
                </c:pt>
                <c:pt idx="47801">
                  <c:v>4096</c:v>
                </c:pt>
                <c:pt idx="47802">
                  <c:v>8192</c:v>
                </c:pt>
                <c:pt idx="47803">
                  <c:v>8192</c:v>
                </c:pt>
                <c:pt idx="47804">
                  <c:v>8192</c:v>
                </c:pt>
                <c:pt idx="47805">
                  <c:v>8192</c:v>
                </c:pt>
                <c:pt idx="47806">
                  <c:v>8192</c:v>
                </c:pt>
                <c:pt idx="47807">
                  <c:v>8192</c:v>
                </c:pt>
                <c:pt idx="47808">
                  <c:v>8192</c:v>
                </c:pt>
                <c:pt idx="47809">
                  <c:v>8192</c:v>
                </c:pt>
                <c:pt idx="47810">
                  <c:v>8192</c:v>
                </c:pt>
                <c:pt idx="47811">
                  <c:v>8192</c:v>
                </c:pt>
                <c:pt idx="47812">
                  <c:v>8192</c:v>
                </c:pt>
                <c:pt idx="47813">
                  <c:v>8192</c:v>
                </c:pt>
                <c:pt idx="47814">
                  <c:v>8192</c:v>
                </c:pt>
                <c:pt idx="47815">
                  <c:v>4096</c:v>
                </c:pt>
                <c:pt idx="47816">
                  <c:v>8192</c:v>
                </c:pt>
                <c:pt idx="47817">
                  <c:v>8192</c:v>
                </c:pt>
                <c:pt idx="47818">
                  <c:v>8192</c:v>
                </c:pt>
                <c:pt idx="47819">
                  <c:v>8192</c:v>
                </c:pt>
                <c:pt idx="47820">
                  <c:v>8192</c:v>
                </c:pt>
                <c:pt idx="47821">
                  <c:v>8192</c:v>
                </c:pt>
                <c:pt idx="47822">
                  <c:v>8192</c:v>
                </c:pt>
                <c:pt idx="47823">
                  <c:v>8192</c:v>
                </c:pt>
                <c:pt idx="47824">
                  <c:v>8192</c:v>
                </c:pt>
                <c:pt idx="47825">
                  <c:v>8192</c:v>
                </c:pt>
                <c:pt idx="47826">
                  <c:v>8192</c:v>
                </c:pt>
                <c:pt idx="47827">
                  <c:v>8192</c:v>
                </c:pt>
                <c:pt idx="47828">
                  <c:v>8192</c:v>
                </c:pt>
                <c:pt idx="47829">
                  <c:v>8192</c:v>
                </c:pt>
                <c:pt idx="47830">
                  <c:v>8192</c:v>
                </c:pt>
                <c:pt idx="47831">
                  <c:v>8192</c:v>
                </c:pt>
                <c:pt idx="47832">
                  <c:v>8192</c:v>
                </c:pt>
                <c:pt idx="47833">
                  <c:v>8192</c:v>
                </c:pt>
                <c:pt idx="47834">
                  <c:v>8192</c:v>
                </c:pt>
                <c:pt idx="47835">
                  <c:v>8192</c:v>
                </c:pt>
                <c:pt idx="47836">
                  <c:v>4096</c:v>
                </c:pt>
                <c:pt idx="47837">
                  <c:v>8192</c:v>
                </c:pt>
                <c:pt idx="47838">
                  <c:v>8192</c:v>
                </c:pt>
                <c:pt idx="47839">
                  <c:v>8192</c:v>
                </c:pt>
                <c:pt idx="47840">
                  <c:v>8192</c:v>
                </c:pt>
                <c:pt idx="47841">
                  <c:v>8192</c:v>
                </c:pt>
                <c:pt idx="47842">
                  <c:v>8192</c:v>
                </c:pt>
                <c:pt idx="47843">
                  <c:v>8192</c:v>
                </c:pt>
                <c:pt idx="47844">
                  <c:v>8192</c:v>
                </c:pt>
                <c:pt idx="47845">
                  <c:v>8192</c:v>
                </c:pt>
                <c:pt idx="47846">
                  <c:v>8192</c:v>
                </c:pt>
                <c:pt idx="47847">
                  <c:v>8192</c:v>
                </c:pt>
                <c:pt idx="47848">
                  <c:v>8192</c:v>
                </c:pt>
                <c:pt idx="47849">
                  <c:v>8192</c:v>
                </c:pt>
                <c:pt idx="47850">
                  <c:v>8192</c:v>
                </c:pt>
                <c:pt idx="47851">
                  <c:v>8192</c:v>
                </c:pt>
                <c:pt idx="47852">
                  <c:v>8192</c:v>
                </c:pt>
                <c:pt idx="47853">
                  <c:v>8192</c:v>
                </c:pt>
                <c:pt idx="47854">
                  <c:v>8192</c:v>
                </c:pt>
                <c:pt idx="47855">
                  <c:v>8192</c:v>
                </c:pt>
                <c:pt idx="47856">
                  <c:v>8192</c:v>
                </c:pt>
                <c:pt idx="47857">
                  <c:v>8192</c:v>
                </c:pt>
                <c:pt idx="47858">
                  <c:v>8192</c:v>
                </c:pt>
                <c:pt idx="47859">
                  <c:v>8192</c:v>
                </c:pt>
                <c:pt idx="47860">
                  <c:v>4096</c:v>
                </c:pt>
                <c:pt idx="47861">
                  <c:v>4096</c:v>
                </c:pt>
                <c:pt idx="47862">
                  <c:v>4096</c:v>
                </c:pt>
                <c:pt idx="47863">
                  <c:v>4096</c:v>
                </c:pt>
                <c:pt idx="47864">
                  <c:v>8192</c:v>
                </c:pt>
                <c:pt idx="47865">
                  <c:v>8192</c:v>
                </c:pt>
                <c:pt idx="47866">
                  <c:v>8192</c:v>
                </c:pt>
                <c:pt idx="47867">
                  <c:v>8192</c:v>
                </c:pt>
                <c:pt idx="47868">
                  <c:v>8192</c:v>
                </c:pt>
                <c:pt idx="47869">
                  <c:v>4096</c:v>
                </c:pt>
                <c:pt idx="47870">
                  <c:v>8192</c:v>
                </c:pt>
                <c:pt idx="47871">
                  <c:v>8192</c:v>
                </c:pt>
                <c:pt idx="47872">
                  <c:v>4096</c:v>
                </c:pt>
                <c:pt idx="47873">
                  <c:v>4096</c:v>
                </c:pt>
                <c:pt idx="47874">
                  <c:v>4096</c:v>
                </c:pt>
                <c:pt idx="47875">
                  <c:v>4096</c:v>
                </c:pt>
                <c:pt idx="47876">
                  <c:v>4096</c:v>
                </c:pt>
                <c:pt idx="47877">
                  <c:v>4096</c:v>
                </c:pt>
                <c:pt idx="47878">
                  <c:v>4096</c:v>
                </c:pt>
                <c:pt idx="47879">
                  <c:v>4096</c:v>
                </c:pt>
                <c:pt idx="47880">
                  <c:v>4096</c:v>
                </c:pt>
                <c:pt idx="47881">
                  <c:v>8192</c:v>
                </c:pt>
                <c:pt idx="47882">
                  <c:v>8192</c:v>
                </c:pt>
                <c:pt idx="47883">
                  <c:v>8192</c:v>
                </c:pt>
                <c:pt idx="47884">
                  <c:v>8192</c:v>
                </c:pt>
                <c:pt idx="47885">
                  <c:v>8192</c:v>
                </c:pt>
                <c:pt idx="47886">
                  <c:v>12288</c:v>
                </c:pt>
                <c:pt idx="47887">
                  <c:v>8192</c:v>
                </c:pt>
                <c:pt idx="47888">
                  <c:v>12288</c:v>
                </c:pt>
                <c:pt idx="47889">
                  <c:v>8192</c:v>
                </c:pt>
                <c:pt idx="47890">
                  <c:v>8192</c:v>
                </c:pt>
                <c:pt idx="47891">
                  <c:v>12288</c:v>
                </c:pt>
                <c:pt idx="47892">
                  <c:v>12288</c:v>
                </c:pt>
                <c:pt idx="47893">
                  <c:v>4096</c:v>
                </c:pt>
                <c:pt idx="47894">
                  <c:v>4096</c:v>
                </c:pt>
                <c:pt idx="47895">
                  <c:v>4096</c:v>
                </c:pt>
                <c:pt idx="47896">
                  <c:v>4096</c:v>
                </c:pt>
                <c:pt idx="47897">
                  <c:v>4096</c:v>
                </c:pt>
                <c:pt idx="47898">
                  <c:v>4096</c:v>
                </c:pt>
                <c:pt idx="47899">
                  <c:v>4096</c:v>
                </c:pt>
                <c:pt idx="47900">
                  <c:v>4096</c:v>
                </c:pt>
                <c:pt idx="47901">
                  <c:v>8192</c:v>
                </c:pt>
                <c:pt idx="47902">
                  <c:v>8192</c:v>
                </c:pt>
                <c:pt idx="47903">
                  <c:v>8192</c:v>
                </c:pt>
                <c:pt idx="47904">
                  <c:v>8192</c:v>
                </c:pt>
                <c:pt idx="47905">
                  <c:v>4096</c:v>
                </c:pt>
                <c:pt idx="47906">
                  <c:v>8192</c:v>
                </c:pt>
                <c:pt idx="47907">
                  <c:v>4096</c:v>
                </c:pt>
                <c:pt idx="47908">
                  <c:v>8192</c:v>
                </c:pt>
                <c:pt idx="47909">
                  <c:v>8192</c:v>
                </c:pt>
                <c:pt idx="47910">
                  <c:v>8192</c:v>
                </c:pt>
                <c:pt idx="47911">
                  <c:v>8192</c:v>
                </c:pt>
                <c:pt idx="47912">
                  <c:v>8192</c:v>
                </c:pt>
                <c:pt idx="47913">
                  <c:v>4096</c:v>
                </c:pt>
                <c:pt idx="47914">
                  <c:v>4096</c:v>
                </c:pt>
                <c:pt idx="47915">
                  <c:v>4096</c:v>
                </c:pt>
                <c:pt idx="47916">
                  <c:v>4096</c:v>
                </c:pt>
                <c:pt idx="47917">
                  <c:v>4096</c:v>
                </c:pt>
                <c:pt idx="47918">
                  <c:v>4096</c:v>
                </c:pt>
                <c:pt idx="47919">
                  <c:v>8192</c:v>
                </c:pt>
                <c:pt idx="47920">
                  <c:v>8192</c:v>
                </c:pt>
                <c:pt idx="47921">
                  <c:v>12288</c:v>
                </c:pt>
                <c:pt idx="47922">
                  <c:v>12288</c:v>
                </c:pt>
                <c:pt idx="47923">
                  <c:v>4096</c:v>
                </c:pt>
                <c:pt idx="47924">
                  <c:v>8192</c:v>
                </c:pt>
                <c:pt idx="47925">
                  <c:v>8192</c:v>
                </c:pt>
                <c:pt idx="47926">
                  <c:v>16384</c:v>
                </c:pt>
                <c:pt idx="47927">
                  <c:v>16384</c:v>
                </c:pt>
                <c:pt idx="47928">
                  <c:v>4096</c:v>
                </c:pt>
                <c:pt idx="47929">
                  <c:v>4096</c:v>
                </c:pt>
                <c:pt idx="47930">
                  <c:v>8192</c:v>
                </c:pt>
                <c:pt idx="47931">
                  <c:v>8192</c:v>
                </c:pt>
                <c:pt idx="47932">
                  <c:v>8192</c:v>
                </c:pt>
                <c:pt idx="47933">
                  <c:v>4096</c:v>
                </c:pt>
                <c:pt idx="47934">
                  <c:v>8192</c:v>
                </c:pt>
                <c:pt idx="47935">
                  <c:v>4096</c:v>
                </c:pt>
                <c:pt idx="47936">
                  <c:v>4096</c:v>
                </c:pt>
                <c:pt idx="47937">
                  <c:v>4096</c:v>
                </c:pt>
                <c:pt idx="47938">
                  <c:v>4096</c:v>
                </c:pt>
                <c:pt idx="47939">
                  <c:v>4096</c:v>
                </c:pt>
                <c:pt idx="47940">
                  <c:v>4096</c:v>
                </c:pt>
                <c:pt idx="47941">
                  <c:v>8192</c:v>
                </c:pt>
                <c:pt idx="47942">
                  <c:v>4096</c:v>
                </c:pt>
                <c:pt idx="47943">
                  <c:v>8192</c:v>
                </c:pt>
                <c:pt idx="47944">
                  <c:v>12288</c:v>
                </c:pt>
                <c:pt idx="47945">
                  <c:v>8192</c:v>
                </c:pt>
                <c:pt idx="47946">
                  <c:v>16384</c:v>
                </c:pt>
                <c:pt idx="47947">
                  <c:v>4096</c:v>
                </c:pt>
                <c:pt idx="47948">
                  <c:v>4096</c:v>
                </c:pt>
                <c:pt idx="47949">
                  <c:v>4096</c:v>
                </c:pt>
                <c:pt idx="47950">
                  <c:v>4096</c:v>
                </c:pt>
                <c:pt idx="47951">
                  <c:v>4096</c:v>
                </c:pt>
                <c:pt idx="47952">
                  <c:v>8192</c:v>
                </c:pt>
                <c:pt idx="47953">
                  <c:v>4096</c:v>
                </c:pt>
                <c:pt idx="47954">
                  <c:v>8192</c:v>
                </c:pt>
                <c:pt idx="47955">
                  <c:v>12288</c:v>
                </c:pt>
                <c:pt idx="47956">
                  <c:v>8192</c:v>
                </c:pt>
                <c:pt idx="47957">
                  <c:v>8192</c:v>
                </c:pt>
                <c:pt idx="47958">
                  <c:v>16384</c:v>
                </c:pt>
                <c:pt idx="47959">
                  <c:v>4096</c:v>
                </c:pt>
                <c:pt idx="47960">
                  <c:v>4096</c:v>
                </c:pt>
                <c:pt idx="47961">
                  <c:v>4096</c:v>
                </c:pt>
                <c:pt idx="47962">
                  <c:v>4096</c:v>
                </c:pt>
                <c:pt idx="47963">
                  <c:v>4096</c:v>
                </c:pt>
                <c:pt idx="47964">
                  <c:v>12288</c:v>
                </c:pt>
                <c:pt idx="47965">
                  <c:v>8192</c:v>
                </c:pt>
                <c:pt idx="47966">
                  <c:v>8192</c:v>
                </c:pt>
                <c:pt idx="47967">
                  <c:v>8192</c:v>
                </c:pt>
                <c:pt idx="47968">
                  <c:v>8192</c:v>
                </c:pt>
                <c:pt idx="47969">
                  <c:v>8192</c:v>
                </c:pt>
                <c:pt idx="47970">
                  <c:v>8192</c:v>
                </c:pt>
                <c:pt idx="47971">
                  <c:v>8192</c:v>
                </c:pt>
                <c:pt idx="47972">
                  <c:v>8192</c:v>
                </c:pt>
                <c:pt idx="47973">
                  <c:v>8192</c:v>
                </c:pt>
                <c:pt idx="47974">
                  <c:v>8192</c:v>
                </c:pt>
                <c:pt idx="47975">
                  <c:v>8192</c:v>
                </c:pt>
                <c:pt idx="47976">
                  <c:v>8192</c:v>
                </c:pt>
                <c:pt idx="47977">
                  <c:v>8192</c:v>
                </c:pt>
                <c:pt idx="47978">
                  <c:v>8192</c:v>
                </c:pt>
                <c:pt idx="47979">
                  <c:v>4096</c:v>
                </c:pt>
                <c:pt idx="47980">
                  <c:v>4096</c:v>
                </c:pt>
                <c:pt idx="47981">
                  <c:v>8192</c:v>
                </c:pt>
                <c:pt idx="47982">
                  <c:v>4096</c:v>
                </c:pt>
                <c:pt idx="47983">
                  <c:v>8192</c:v>
                </c:pt>
                <c:pt idx="47984">
                  <c:v>4096</c:v>
                </c:pt>
                <c:pt idx="47985">
                  <c:v>8192</c:v>
                </c:pt>
                <c:pt idx="47986">
                  <c:v>8192</c:v>
                </c:pt>
                <c:pt idx="47987">
                  <c:v>12288</c:v>
                </c:pt>
                <c:pt idx="47988">
                  <c:v>12288</c:v>
                </c:pt>
                <c:pt idx="47989">
                  <c:v>12288</c:v>
                </c:pt>
                <c:pt idx="47990">
                  <c:v>12288</c:v>
                </c:pt>
                <c:pt idx="47991">
                  <c:v>4096</c:v>
                </c:pt>
                <c:pt idx="47992">
                  <c:v>4096</c:v>
                </c:pt>
                <c:pt idx="47993">
                  <c:v>24576</c:v>
                </c:pt>
                <c:pt idx="47994">
                  <c:v>24576</c:v>
                </c:pt>
                <c:pt idx="47995">
                  <c:v>8192</c:v>
                </c:pt>
                <c:pt idx="47996">
                  <c:v>8192</c:v>
                </c:pt>
                <c:pt idx="47997">
                  <c:v>8192</c:v>
                </c:pt>
                <c:pt idx="47998">
                  <c:v>8192</c:v>
                </c:pt>
                <c:pt idx="47999">
                  <c:v>28672</c:v>
                </c:pt>
                <c:pt idx="48000">
                  <c:v>28672</c:v>
                </c:pt>
                <c:pt idx="48001">
                  <c:v>12288</c:v>
                </c:pt>
                <c:pt idx="48002">
                  <c:v>12288</c:v>
                </c:pt>
                <c:pt idx="48003">
                  <c:v>4096</c:v>
                </c:pt>
                <c:pt idx="48004">
                  <c:v>4096</c:v>
                </c:pt>
                <c:pt idx="48005">
                  <c:v>24576</c:v>
                </c:pt>
                <c:pt idx="48006">
                  <c:v>8192</c:v>
                </c:pt>
                <c:pt idx="48007">
                  <c:v>28672</c:v>
                </c:pt>
                <c:pt idx="48008">
                  <c:v>12288</c:v>
                </c:pt>
                <c:pt idx="48009">
                  <c:v>4096</c:v>
                </c:pt>
                <c:pt idx="48010">
                  <c:v>24576</c:v>
                </c:pt>
                <c:pt idx="48011">
                  <c:v>8192</c:v>
                </c:pt>
                <c:pt idx="48012">
                  <c:v>28672</c:v>
                </c:pt>
                <c:pt idx="48013">
                  <c:v>12288</c:v>
                </c:pt>
                <c:pt idx="48014">
                  <c:v>4096</c:v>
                </c:pt>
                <c:pt idx="48015">
                  <c:v>4096</c:v>
                </c:pt>
                <c:pt idx="48016">
                  <c:v>8192</c:v>
                </c:pt>
                <c:pt idx="48017">
                  <c:v>8192</c:v>
                </c:pt>
                <c:pt idx="48018">
                  <c:v>8192</c:v>
                </c:pt>
                <c:pt idx="48019">
                  <c:v>4096</c:v>
                </c:pt>
                <c:pt idx="48020">
                  <c:v>8192</c:v>
                </c:pt>
                <c:pt idx="48021">
                  <c:v>8192</c:v>
                </c:pt>
                <c:pt idx="48022">
                  <c:v>8192</c:v>
                </c:pt>
                <c:pt idx="48023">
                  <c:v>4096</c:v>
                </c:pt>
                <c:pt idx="48024">
                  <c:v>4096</c:v>
                </c:pt>
                <c:pt idx="48025">
                  <c:v>16384</c:v>
                </c:pt>
                <c:pt idx="48026">
                  <c:v>8192</c:v>
                </c:pt>
                <c:pt idx="48027">
                  <c:v>12288</c:v>
                </c:pt>
                <c:pt idx="48028">
                  <c:v>8192</c:v>
                </c:pt>
                <c:pt idx="48029">
                  <c:v>8192</c:v>
                </c:pt>
                <c:pt idx="48030">
                  <c:v>4096</c:v>
                </c:pt>
                <c:pt idx="48031">
                  <c:v>4096</c:v>
                </c:pt>
                <c:pt idx="48032">
                  <c:v>4096</c:v>
                </c:pt>
                <c:pt idx="48033">
                  <c:v>4096</c:v>
                </c:pt>
                <c:pt idx="48034">
                  <c:v>4096</c:v>
                </c:pt>
                <c:pt idx="48035">
                  <c:v>4096</c:v>
                </c:pt>
                <c:pt idx="48036">
                  <c:v>4096</c:v>
                </c:pt>
                <c:pt idx="48037">
                  <c:v>12288</c:v>
                </c:pt>
                <c:pt idx="48038">
                  <c:v>12288</c:v>
                </c:pt>
                <c:pt idx="48039">
                  <c:v>12288</c:v>
                </c:pt>
                <c:pt idx="48040">
                  <c:v>12288</c:v>
                </c:pt>
                <c:pt idx="48041">
                  <c:v>8192</c:v>
                </c:pt>
                <c:pt idx="48042">
                  <c:v>12288</c:v>
                </c:pt>
                <c:pt idx="48043">
                  <c:v>12288</c:v>
                </c:pt>
                <c:pt idx="48044">
                  <c:v>12288</c:v>
                </c:pt>
                <c:pt idx="48045">
                  <c:v>12288</c:v>
                </c:pt>
                <c:pt idx="48046">
                  <c:v>12288</c:v>
                </c:pt>
                <c:pt idx="48047">
                  <c:v>8192</c:v>
                </c:pt>
                <c:pt idx="48048">
                  <c:v>4096</c:v>
                </c:pt>
                <c:pt idx="48049">
                  <c:v>8192</c:v>
                </c:pt>
                <c:pt idx="48050">
                  <c:v>4096</c:v>
                </c:pt>
                <c:pt idx="48051">
                  <c:v>12288</c:v>
                </c:pt>
                <c:pt idx="48052">
                  <c:v>12288</c:v>
                </c:pt>
                <c:pt idx="48053">
                  <c:v>12288</c:v>
                </c:pt>
                <c:pt idx="48054">
                  <c:v>8192</c:v>
                </c:pt>
                <c:pt idx="48055">
                  <c:v>8192</c:v>
                </c:pt>
                <c:pt idx="48056">
                  <c:v>12288</c:v>
                </c:pt>
                <c:pt idx="48057">
                  <c:v>8192</c:v>
                </c:pt>
                <c:pt idx="48058">
                  <c:v>8192</c:v>
                </c:pt>
                <c:pt idx="48059">
                  <c:v>8192</c:v>
                </c:pt>
                <c:pt idx="48060">
                  <c:v>8192</c:v>
                </c:pt>
                <c:pt idx="48061">
                  <c:v>8192</c:v>
                </c:pt>
                <c:pt idx="48062">
                  <c:v>8192</c:v>
                </c:pt>
                <c:pt idx="48063">
                  <c:v>12288</c:v>
                </c:pt>
                <c:pt idx="48064">
                  <c:v>12288</c:v>
                </c:pt>
                <c:pt idx="48065">
                  <c:v>12288</c:v>
                </c:pt>
                <c:pt idx="48066">
                  <c:v>24576</c:v>
                </c:pt>
                <c:pt idx="48067">
                  <c:v>12288</c:v>
                </c:pt>
                <c:pt idx="48068">
                  <c:v>12288</c:v>
                </c:pt>
                <c:pt idx="48069">
                  <c:v>8192</c:v>
                </c:pt>
                <c:pt idx="48070">
                  <c:v>8192</c:v>
                </c:pt>
                <c:pt idx="48071">
                  <c:v>8192</c:v>
                </c:pt>
                <c:pt idx="48072">
                  <c:v>8192</c:v>
                </c:pt>
                <c:pt idx="48073">
                  <c:v>8192</c:v>
                </c:pt>
                <c:pt idx="48074">
                  <c:v>8192</c:v>
                </c:pt>
                <c:pt idx="48075">
                  <c:v>28672</c:v>
                </c:pt>
                <c:pt idx="48076">
                  <c:v>8192</c:v>
                </c:pt>
                <c:pt idx="48077">
                  <c:v>8192</c:v>
                </c:pt>
                <c:pt idx="48078">
                  <c:v>8192</c:v>
                </c:pt>
                <c:pt idx="48079">
                  <c:v>12288</c:v>
                </c:pt>
                <c:pt idx="48080">
                  <c:v>8192</c:v>
                </c:pt>
                <c:pt idx="48081">
                  <c:v>12288</c:v>
                </c:pt>
                <c:pt idx="48082">
                  <c:v>8192</c:v>
                </c:pt>
                <c:pt idx="48083">
                  <c:v>8192</c:v>
                </c:pt>
                <c:pt idx="48084">
                  <c:v>8192</c:v>
                </c:pt>
                <c:pt idx="48085">
                  <c:v>8192</c:v>
                </c:pt>
                <c:pt idx="48086">
                  <c:v>8192</c:v>
                </c:pt>
                <c:pt idx="48087">
                  <c:v>8192</c:v>
                </c:pt>
                <c:pt idx="48088">
                  <c:v>8192</c:v>
                </c:pt>
                <c:pt idx="48089">
                  <c:v>8192</c:v>
                </c:pt>
                <c:pt idx="48090">
                  <c:v>8192</c:v>
                </c:pt>
                <c:pt idx="48091">
                  <c:v>8192</c:v>
                </c:pt>
                <c:pt idx="48092">
                  <c:v>12288</c:v>
                </c:pt>
                <c:pt idx="48093">
                  <c:v>8192</c:v>
                </c:pt>
                <c:pt idx="48094">
                  <c:v>8192</c:v>
                </c:pt>
                <c:pt idx="48095">
                  <c:v>12288</c:v>
                </c:pt>
                <c:pt idx="48096">
                  <c:v>8192</c:v>
                </c:pt>
                <c:pt idx="48097">
                  <c:v>8192</c:v>
                </c:pt>
                <c:pt idx="48098">
                  <c:v>8192</c:v>
                </c:pt>
                <c:pt idx="48099">
                  <c:v>8192</c:v>
                </c:pt>
                <c:pt idx="48100">
                  <c:v>8192</c:v>
                </c:pt>
                <c:pt idx="48101">
                  <c:v>8192</c:v>
                </c:pt>
                <c:pt idx="48102">
                  <c:v>8192</c:v>
                </c:pt>
                <c:pt idx="48103">
                  <c:v>8192</c:v>
                </c:pt>
                <c:pt idx="48104">
                  <c:v>8192</c:v>
                </c:pt>
                <c:pt idx="48105">
                  <c:v>8192</c:v>
                </c:pt>
                <c:pt idx="48106">
                  <c:v>8192</c:v>
                </c:pt>
                <c:pt idx="48107">
                  <c:v>8192</c:v>
                </c:pt>
                <c:pt idx="48108">
                  <c:v>8192</c:v>
                </c:pt>
                <c:pt idx="48109">
                  <c:v>8192</c:v>
                </c:pt>
                <c:pt idx="48110">
                  <c:v>8192</c:v>
                </c:pt>
                <c:pt idx="48111">
                  <c:v>8192</c:v>
                </c:pt>
                <c:pt idx="48112">
                  <c:v>8192</c:v>
                </c:pt>
                <c:pt idx="48113">
                  <c:v>8192</c:v>
                </c:pt>
                <c:pt idx="48114">
                  <c:v>8192</c:v>
                </c:pt>
                <c:pt idx="48115">
                  <c:v>8192</c:v>
                </c:pt>
                <c:pt idx="48116">
                  <c:v>8192</c:v>
                </c:pt>
                <c:pt idx="48117">
                  <c:v>8192</c:v>
                </c:pt>
                <c:pt idx="48118">
                  <c:v>8192</c:v>
                </c:pt>
                <c:pt idx="48119">
                  <c:v>8192</c:v>
                </c:pt>
                <c:pt idx="48120">
                  <c:v>8192</c:v>
                </c:pt>
                <c:pt idx="48121">
                  <c:v>8192</c:v>
                </c:pt>
                <c:pt idx="48122">
                  <c:v>8192</c:v>
                </c:pt>
                <c:pt idx="48123">
                  <c:v>4096</c:v>
                </c:pt>
                <c:pt idx="48124">
                  <c:v>4096</c:v>
                </c:pt>
                <c:pt idx="48125">
                  <c:v>4096</c:v>
                </c:pt>
                <c:pt idx="48126">
                  <c:v>4096</c:v>
                </c:pt>
                <c:pt idx="48127">
                  <c:v>8192</c:v>
                </c:pt>
                <c:pt idx="48128">
                  <c:v>8192</c:v>
                </c:pt>
                <c:pt idx="48129">
                  <c:v>8192</c:v>
                </c:pt>
                <c:pt idx="48130">
                  <c:v>8192</c:v>
                </c:pt>
                <c:pt idx="48131">
                  <c:v>8192</c:v>
                </c:pt>
                <c:pt idx="48132">
                  <c:v>8192</c:v>
                </c:pt>
                <c:pt idx="48133">
                  <c:v>8192</c:v>
                </c:pt>
                <c:pt idx="48134">
                  <c:v>8192</c:v>
                </c:pt>
                <c:pt idx="48135">
                  <c:v>8192</c:v>
                </c:pt>
                <c:pt idx="48136">
                  <c:v>8192</c:v>
                </c:pt>
                <c:pt idx="48137">
                  <c:v>8192</c:v>
                </c:pt>
                <c:pt idx="48138">
                  <c:v>12288</c:v>
                </c:pt>
                <c:pt idx="48139">
                  <c:v>12288</c:v>
                </c:pt>
                <c:pt idx="48140">
                  <c:v>12288</c:v>
                </c:pt>
                <c:pt idx="48141">
                  <c:v>12288</c:v>
                </c:pt>
                <c:pt idx="48142">
                  <c:v>8192</c:v>
                </c:pt>
                <c:pt idx="48143">
                  <c:v>8192</c:v>
                </c:pt>
                <c:pt idx="48144">
                  <c:v>8192</c:v>
                </c:pt>
                <c:pt idx="48145">
                  <c:v>8192</c:v>
                </c:pt>
                <c:pt idx="48146">
                  <c:v>8192</c:v>
                </c:pt>
                <c:pt idx="48147">
                  <c:v>4096</c:v>
                </c:pt>
                <c:pt idx="48148">
                  <c:v>8192</c:v>
                </c:pt>
                <c:pt idx="48149">
                  <c:v>12288</c:v>
                </c:pt>
                <c:pt idx="48150">
                  <c:v>12288</c:v>
                </c:pt>
                <c:pt idx="48151">
                  <c:v>8192</c:v>
                </c:pt>
                <c:pt idx="48152">
                  <c:v>12288</c:v>
                </c:pt>
                <c:pt idx="48153">
                  <c:v>12288</c:v>
                </c:pt>
                <c:pt idx="48154">
                  <c:v>4096</c:v>
                </c:pt>
                <c:pt idx="48155">
                  <c:v>4096</c:v>
                </c:pt>
                <c:pt idx="48156">
                  <c:v>4096</c:v>
                </c:pt>
                <c:pt idx="48157">
                  <c:v>4096</c:v>
                </c:pt>
                <c:pt idx="48158">
                  <c:v>12288</c:v>
                </c:pt>
                <c:pt idx="48159">
                  <c:v>8192</c:v>
                </c:pt>
                <c:pt idx="48160">
                  <c:v>12288</c:v>
                </c:pt>
                <c:pt idx="48161">
                  <c:v>4096</c:v>
                </c:pt>
                <c:pt idx="48162">
                  <c:v>4096</c:v>
                </c:pt>
                <c:pt idx="48163">
                  <c:v>4096</c:v>
                </c:pt>
                <c:pt idx="48164">
                  <c:v>4096</c:v>
                </c:pt>
                <c:pt idx="48165">
                  <c:v>4096</c:v>
                </c:pt>
                <c:pt idx="48166">
                  <c:v>8192</c:v>
                </c:pt>
                <c:pt idx="48167">
                  <c:v>8192</c:v>
                </c:pt>
                <c:pt idx="48168">
                  <c:v>8192</c:v>
                </c:pt>
                <c:pt idx="48169">
                  <c:v>8192</c:v>
                </c:pt>
                <c:pt idx="48170">
                  <c:v>8192</c:v>
                </c:pt>
                <c:pt idx="48171">
                  <c:v>8192</c:v>
                </c:pt>
                <c:pt idx="48172">
                  <c:v>8192</c:v>
                </c:pt>
                <c:pt idx="48173">
                  <c:v>8192</c:v>
                </c:pt>
                <c:pt idx="48174">
                  <c:v>4096</c:v>
                </c:pt>
                <c:pt idx="48175">
                  <c:v>8192</c:v>
                </c:pt>
                <c:pt idx="48176">
                  <c:v>8192</c:v>
                </c:pt>
                <c:pt idx="48177">
                  <c:v>8192</c:v>
                </c:pt>
                <c:pt idx="48178">
                  <c:v>8192</c:v>
                </c:pt>
                <c:pt idx="48179">
                  <c:v>8192</c:v>
                </c:pt>
                <c:pt idx="48180">
                  <c:v>8192</c:v>
                </c:pt>
                <c:pt idx="48181">
                  <c:v>8192</c:v>
                </c:pt>
                <c:pt idx="48182">
                  <c:v>8192</c:v>
                </c:pt>
                <c:pt idx="48183">
                  <c:v>8192</c:v>
                </c:pt>
                <c:pt idx="48184">
                  <c:v>8192</c:v>
                </c:pt>
                <c:pt idx="48185">
                  <c:v>8192</c:v>
                </c:pt>
                <c:pt idx="48186">
                  <c:v>8192</c:v>
                </c:pt>
                <c:pt idx="48187">
                  <c:v>8192</c:v>
                </c:pt>
                <c:pt idx="48188">
                  <c:v>8192</c:v>
                </c:pt>
                <c:pt idx="48189">
                  <c:v>8192</c:v>
                </c:pt>
                <c:pt idx="48190">
                  <c:v>8192</c:v>
                </c:pt>
                <c:pt idx="48191">
                  <c:v>8192</c:v>
                </c:pt>
                <c:pt idx="48192">
                  <c:v>4096</c:v>
                </c:pt>
                <c:pt idx="48193">
                  <c:v>8192</c:v>
                </c:pt>
                <c:pt idx="48194">
                  <c:v>4096</c:v>
                </c:pt>
                <c:pt idx="48195">
                  <c:v>4096</c:v>
                </c:pt>
                <c:pt idx="48196">
                  <c:v>4096</c:v>
                </c:pt>
                <c:pt idx="48197">
                  <c:v>8192</c:v>
                </c:pt>
                <c:pt idx="48198">
                  <c:v>8192</c:v>
                </c:pt>
                <c:pt idx="48199">
                  <c:v>4096</c:v>
                </c:pt>
                <c:pt idx="48200">
                  <c:v>4096</c:v>
                </c:pt>
                <c:pt idx="48201">
                  <c:v>4096</c:v>
                </c:pt>
                <c:pt idx="48202">
                  <c:v>4096</c:v>
                </c:pt>
                <c:pt idx="48203">
                  <c:v>8192</c:v>
                </c:pt>
                <c:pt idx="48204">
                  <c:v>8192</c:v>
                </c:pt>
                <c:pt idx="48205">
                  <c:v>8192</c:v>
                </c:pt>
                <c:pt idx="48206">
                  <c:v>8192</c:v>
                </c:pt>
                <c:pt idx="48207">
                  <c:v>8192</c:v>
                </c:pt>
                <c:pt idx="48208">
                  <c:v>8192</c:v>
                </c:pt>
                <c:pt idx="48209">
                  <c:v>8192</c:v>
                </c:pt>
                <c:pt idx="48210">
                  <c:v>8192</c:v>
                </c:pt>
                <c:pt idx="48211">
                  <c:v>8192</c:v>
                </c:pt>
                <c:pt idx="48212">
                  <c:v>8192</c:v>
                </c:pt>
                <c:pt idx="48213">
                  <c:v>8192</c:v>
                </c:pt>
                <c:pt idx="48214">
                  <c:v>8192</c:v>
                </c:pt>
                <c:pt idx="48215">
                  <c:v>8192</c:v>
                </c:pt>
                <c:pt idx="48216">
                  <c:v>4096</c:v>
                </c:pt>
                <c:pt idx="48217">
                  <c:v>4096</c:v>
                </c:pt>
                <c:pt idx="48218">
                  <c:v>8192</c:v>
                </c:pt>
                <c:pt idx="48219">
                  <c:v>8192</c:v>
                </c:pt>
                <c:pt idx="48220">
                  <c:v>8192</c:v>
                </c:pt>
                <c:pt idx="48221">
                  <c:v>8192</c:v>
                </c:pt>
                <c:pt idx="48222">
                  <c:v>8192</c:v>
                </c:pt>
                <c:pt idx="48223">
                  <c:v>8192</c:v>
                </c:pt>
                <c:pt idx="48224">
                  <c:v>8192</c:v>
                </c:pt>
                <c:pt idx="48225">
                  <c:v>8192</c:v>
                </c:pt>
                <c:pt idx="48226">
                  <c:v>8192</c:v>
                </c:pt>
                <c:pt idx="48227">
                  <c:v>8192</c:v>
                </c:pt>
                <c:pt idx="48228">
                  <c:v>8192</c:v>
                </c:pt>
                <c:pt idx="48229">
                  <c:v>8192</c:v>
                </c:pt>
                <c:pt idx="48230">
                  <c:v>8192</c:v>
                </c:pt>
                <c:pt idx="48231">
                  <c:v>8192</c:v>
                </c:pt>
                <c:pt idx="48232">
                  <c:v>8192</c:v>
                </c:pt>
                <c:pt idx="48233">
                  <c:v>8192</c:v>
                </c:pt>
                <c:pt idx="48234">
                  <c:v>8192</c:v>
                </c:pt>
                <c:pt idx="48235">
                  <c:v>8192</c:v>
                </c:pt>
                <c:pt idx="48236">
                  <c:v>12288</c:v>
                </c:pt>
                <c:pt idx="48237">
                  <c:v>12288</c:v>
                </c:pt>
                <c:pt idx="48238">
                  <c:v>8192</c:v>
                </c:pt>
                <c:pt idx="48239">
                  <c:v>8192</c:v>
                </c:pt>
                <c:pt idx="48240">
                  <c:v>12288</c:v>
                </c:pt>
                <c:pt idx="48241">
                  <c:v>8192</c:v>
                </c:pt>
                <c:pt idx="48242">
                  <c:v>12288</c:v>
                </c:pt>
                <c:pt idx="48243">
                  <c:v>8192</c:v>
                </c:pt>
                <c:pt idx="48244">
                  <c:v>8192</c:v>
                </c:pt>
                <c:pt idx="48245">
                  <c:v>8192</c:v>
                </c:pt>
                <c:pt idx="48246">
                  <c:v>8192</c:v>
                </c:pt>
                <c:pt idx="48247">
                  <c:v>8192</c:v>
                </c:pt>
                <c:pt idx="48248">
                  <c:v>8192</c:v>
                </c:pt>
                <c:pt idx="48249">
                  <c:v>8192</c:v>
                </c:pt>
                <c:pt idx="48250">
                  <c:v>8192</c:v>
                </c:pt>
                <c:pt idx="48251">
                  <c:v>8192</c:v>
                </c:pt>
                <c:pt idx="48252">
                  <c:v>8192</c:v>
                </c:pt>
                <c:pt idx="48253">
                  <c:v>4096</c:v>
                </c:pt>
                <c:pt idx="48254">
                  <c:v>4096</c:v>
                </c:pt>
                <c:pt idx="48255">
                  <c:v>4096</c:v>
                </c:pt>
                <c:pt idx="48256">
                  <c:v>4096</c:v>
                </c:pt>
                <c:pt idx="48257">
                  <c:v>12288</c:v>
                </c:pt>
                <c:pt idx="48258">
                  <c:v>8192</c:v>
                </c:pt>
                <c:pt idx="48259">
                  <c:v>8192</c:v>
                </c:pt>
                <c:pt idx="48260">
                  <c:v>8192</c:v>
                </c:pt>
                <c:pt idx="48261">
                  <c:v>8192</c:v>
                </c:pt>
                <c:pt idx="48262">
                  <c:v>8192</c:v>
                </c:pt>
                <c:pt idx="48263">
                  <c:v>8192</c:v>
                </c:pt>
                <c:pt idx="48264">
                  <c:v>8192</c:v>
                </c:pt>
                <c:pt idx="48265">
                  <c:v>8192</c:v>
                </c:pt>
                <c:pt idx="48266">
                  <c:v>8192</c:v>
                </c:pt>
                <c:pt idx="48267">
                  <c:v>8192</c:v>
                </c:pt>
                <c:pt idx="48268">
                  <c:v>8192</c:v>
                </c:pt>
                <c:pt idx="48269">
                  <c:v>8192</c:v>
                </c:pt>
                <c:pt idx="48270">
                  <c:v>8192</c:v>
                </c:pt>
                <c:pt idx="48271">
                  <c:v>8192</c:v>
                </c:pt>
                <c:pt idx="48272">
                  <c:v>8192</c:v>
                </c:pt>
                <c:pt idx="48273">
                  <c:v>4096</c:v>
                </c:pt>
                <c:pt idx="48274">
                  <c:v>4096</c:v>
                </c:pt>
                <c:pt idx="48275">
                  <c:v>4096</c:v>
                </c:pt>
                <c:pt idx="48276">
                  <c:v>4096</c:v>
                </c:pt>
                <c:pt idx="48277">
                  <c:v>4096</c:v>
                </c:pt>
                <c:pt idx="48278">
                  <c:v>8192</c:v>
                </c:pt>
                <c:pt idx="48279">
                  <c:v>8192</c:v>
                </c:pt>
                <c:pt idx="48280">
                  <c:v>8192</c:v>
                </c:pt>
                <c:pt idx="48281">
                  <c:v>8192</c:v>
                </c:pt>
                <c:pt idx="48282">
                  <c:v>8192</c:v>
                </c:pt>
                <c:pt idx="48283">
                  <c:v>8192</c:v>
                </c:pt>
                <c:pt idx="48284">
                  <c:v>4096</c:v>
                </c:pt>
                <c:pt idx="48285">
                  <c:v>4096</c:v>
                </c:pt>
                <c:pt idx="48286">
                  <c:v>4096</c:v>
                </c:pt>
                <c:pt idx="48287">
                  <c:v>4096</c:v>
                </c:pt>
                <c:pt idx="48288">
                  <c:v>4096</c:v>
                </c:pt>
                <c:pt idx="48289">
                  <c:v>8192</c:v>
                </c:pt>
                <c:pt idx="48290">
                  <c:v>8192</c:v>
                </c:pt>
                <c:pt idx="48291">
                  <c:v>8192</c:v>
                </c:pt>
                <c:pt idx="48292">
                  <c:v>8192</c:v>
                </c:pt>
                <c:pt idx="48293">
                  <c:v>8192</c:v>
                </c:pt>
                <c:pt idx="48294">
                  <c:v>8192</c:v>
                </c:pt>
                <c:pt idx="48295">
                  <c:v>8192</c:v>
                </c:pt>
                <c:pt idx="48296">
                  <c:v>8192</c:v>
                </c:pt>
                <c:pt idx="48297">
                  <c:v>8192</c:v>
                </c:pt>
                <c:pt idx="48298">
                  <c:v>8192</c:v>
                </c:pt>
                <c:pt idx="48299">
                  <c:v>8192</c:v>
                </c:pt>
                <c:pt idx="48300">
                  <c:v>8192</c:v>
                </c:pt>
                <c:pt idx="48301">
                  <c:v>8192</c:v>
                </c:pt>
                <c:pt idx="48302">
                  <c:v>8192</c:v>
                </c:pt>
                <c:pt idx="48303">
                  <c:v>4096</c:v>
                </c:pt>
                <c:pt idx="48304">
                  <c:v>4096</c:v>
                </c:pt>
                <c:pt idx="48305">
                  <c:v>4096</c:v>
                </c:pt>
                <c:pt idx="48306">
                  <c:v>4096</c:v>
                </c:pt>
                <c:pt idx="48307">
                  <c:v>4096</c:v>
                </c:pt>
                <c:pt idx="48308">
                  <c:v>12288</c:v>
                </c:pt>
                <c:pt idx="48309">
                  <c:v>12288</c:v>
                </c:pt>
                <c:pt idx="48310">
                  <c:v>12288</c:v>
                </c:pt>
                <c:pt idx="48311">
                  <c:v>8192</c:v>
                </c:pt>
                <c:pt idx="48312">
                  <c:v>12288</c:v>
                </c:pt>
                <c:pt idx="48313">
                  <c:v>8192</c:v>
                </c:pt>
                <c:pt idx="48314">
                  <c:v>8192</c:v>
                </c:pt>
                <c:pt idx="48315">
                  <c:v>8192</c:v>
                </c:pt>
                <c:pt idx="48316">
                  <c:v>8192</c:v>
                </c:pt>
                <c:pt idx="48317">
                  <c:v>8192</c:v>
                </c:pt>
                <c:pt idx="48318">
                  <c:v>8192</c:v>
                </c:pt>
                <c:pt idx="48319">
                  <c:v>8192</c:v>
                </c:pt>
                <c:pt idx="48320">
                  <c:v>8192</c:v>
                </c:pt>
                <c:pt idx="48321">
                  <c:v>8192</c:v>
                </c:pt>
                <c:pt idx="48322">
                  <c:v>4096</c:v>
                </c:pt>
                <c:pt idx="48323">
                  <c:v>8192</c:v>
                </c:pt>
                <c:pt idx="48324">
                  <c:v>4096</c:v>
                </c:pt>
                <c:pt idx="48325">
                  <c:v>4096</c:v>
                </c:pt>
                <c:pt idx="48326">
                  <c:v>8192</c:v>
                </c:pt>
                <c:pt idx="48327">
                  <c:v>8192</c:v>
                </c:pt>
                <c:pt idx="48328">
                  <c:v>8192</c:v>
                </c:pt>
                <c:pt idx="48329">
                  <c:v>4096</c:v>
                </c:pt>
                <c:pt idx="48330">
                  <c:v>8192</c:v>
                </c:pt>
                <c:pt idx="48331">
                  <c:v>4096</c:v>
                </c:pt>
                <c:pt idx="48332">
                  <c:v>12288</c:v>
                </c:pt>
                <c:pt idx="48333">
                  <c:v>4096</c:v>
                </c:pt>
                <c:pt idx="48334">
                  <c:v>4096</c:v>
                </c:pt>
                <c:pt idx="48335">
                  <c:v>4096</c:v>
                </c:pt>
                <c:pt idx="48336">
                  <c:v>4096</c:v>
                </c:pt>
                <c:pt idx="48337">
                  <c:v>8192</c:v>
                </c:pt>
                <c:pt idx="48338">
                  <c:v>8192</c:v>
                </c:pt>
                <c:pt idx="48339">
                  <c:v>8192</c:v>
                </c:pt>
                <c:pt idx="48340">
                  <c:v>8192</c:v>
                </c:pt>
                <c:pt idx="48341">
                  <c:v>8192</c:v>
                </c:pt>
                <c:pt idx="48342">
                  <c:v>8192</c:v>
                </c:pt>
                <c:pt idx="48343">
                  <c:v>8192</c:v>
                </c:pt>
                <c:pt idx="48344">
                  <c:v>8192</c:v>
                </c:pt>
                <c:pt idx="48345">
                  <c:v>8192</c:v>
                </c:pt>
                <c:pt idx="48346">
                  <c:v>8192</c:v>
                </c:pt>
                <c:pt idx="48347">
                  <c:v>8192</c:v>
                </c:pt>
                <c:pt idx="48348">
                  <c:v>8192</c:v>
                </c:pt>
                <c:pt idx="48349">
                  <c:v>8192</c:v>
                </c:pt>
                <c:pt idx="48350">
                  <c:v>8192</c:v>
                </c:pt>
                <c:pt idx="48351">
                  <c:v>4096</c:v>
                </c:pt>
                <c:pt idx="48352">
                  <c:v>8192</c:v>
                </c:pt>
                <c:pt idx="48353">
                  <c:v>4096</c:v>
                </c:pt>
                <c:pt idx="48354">
                  <c:v>4096</c:v>
                </c:pt>
                <c:pt idx="48355">
                  <c:v>8192</c:v>
                </c:pt>
                <c:pt idx="48356">
                  <c:v>4096</c:v>
                </c:pt>
                <c:pt idx="48357">
                  <c:v>4096</c:v>
                </c:pt>
                <c:pt idx="48358">
                  <c:v>4096</c:v>
                </c:pt>
                <c:pt idx="48359">
                  <c:v>8192</c:v>
                </c:pt>
                <c:pt idx="48360">
                  <c:v>8192</c:v>
                </c:pt>
                <c:pt idx="48361">
                  <c:v>4096</c:v>
                </c:pt>
                <c:pt idx="48362">
                  <c:v>4096</c:v>
                </c:pt>
                <c:pt idx="48363">
                  <c:v>4096</c:v>
                </c:pt>
                <c:pt idx="48364">
                  <c:v>4096</c:v>
                </c:pt>
                <c:pt idx="48365">
                  <c:v>4096</c:v>
                </c:pt>
                <c:pt idx="48366">
                  <c:v>8192</c:v>
                </c:pt>
                <c:pt idx="48367">
                  <c:v>8192</c:v>
                </c:pt>
                <c:pt idx="48368">
                  <c:v>8192</c:v>
                </c:pt>
                <c:pt idx="48369">
                  <c:v>8192</c:v>
                </c:pt>
                <c:pt idx="48370">
                  <c:v>8192</c:v>
                </c:pt>
                <c:pt idx="48371">
                  <c:v>8192</c:v>
                </c:pt>
                <c:pt idx="48372">
                  <c:v>8192</c:v>
                </c:pt>
                <c:pt idx="48373">
                  <c:v>8192</c:v>
                </c:pt>
                <c:pt idx="48374">
                  <c:v>4096</c:v>
                </c:pt>
                <c:pt idx="48375">
                  <c:v>8192</c:v>
                </c:pt>
                <c:pt idx="48376">
                  <c:v>8192</c:v>
                </c:pt>
                <c:pt idx="48377">
                  <c:v>8192</c:v>
                </c:pt>
                <c:pt idx="48378">
                  <c:v>8192</c:v>
                </c:pt>
                <c:pt idx="48379">
                  <c:v>4096</c:v>
                </c:pt>
                <c:pt idx="48380">
                  <c:v>4096</c:v>
                </c:pt>
                <c:pt idx="48381">
                  <c:v>4096</c:v>
                </c:pt>
                <c:pt idx="48382">
                  <c:v>4096</c:v>
                </c:pt>
                <c:pt idx="48383">
                  <c:v>8192</c:v>
                </c:pt>
                <c:pt idx="48384">
                  <c:v>8192</c:v>
                </c:pt>
                <c:pt idx="48385">
                  <c:v>8192</c:v>
                </c:pt>
                <c:pt idx="48386">
                  <c:v>8192</c:v>
                </c:pt>
                <c:pt idx="48387">
                  <c:v>8192</c:v>
                </c:pt>
                <c:pt idx="48388">
                  <c:v>8192</c:v>
                </c:pt>
                <c:pt idx="48389">
                  <c:v>8192</c:v>
                </c:pt>
                <c:pt idx="48390">
                  <c:v>8192</c:v>
                </c:pt>
                <c:pt idx="48391">
                  <c:v>8192</c:v>
                </c:pt>
                <c:pt idx="48392">
                  <c:v>8192</c:v>
                </c:pt>
                <c:pt idx="48393">
                  <c:v>8192</c:v>
                </c:pt>
                <c:pt idx="48394">
                  <c:v>8192</c:v>
                </c:pt>
                <c:pt idx="48395">
                  <c:v>8192</c:v>
                </c:pt>
                <c:pt idx="48396">
                  <c:v>8192</c:v>
                </c:pt>
                <c:pt idx="48397">
                  <c:v>8192</c:v>
                </c:pt>
                <c:pt idx="48398">
                  <c:v>4096</c:v>
                </c:pt>
                <c:pt idx="48399">
                  <c:v>8192</c:v>
                </c:pt>
                <c:pt idx="48400">
                  <c:v>8192</c:v>
                </c:pt>
                <c:pt idx="48401">
                  <c:v>8192</c:v>
                </c:pt>
                <c:pt idx="48402">
                  <c:v>4096</c:v>
                </c:pt>
                <c:pt idx="48403">
                  <c:v>4096</c:v>
                </c:pt>
                <c:pt idx="48404">
                  <c:v>8192</c:v>
                </c:pt>
                <c:pt idx="48405">
                  <c:v>8192</c:v>
                </c:pt>
                <c:pt idx="48406">
                  <c:v>4096</c:v>
                </c:pt>
                <c:pt idx="48407">
                  <c:v>4096</c:v>
                </c:pt>
                <c:pt idx="48408">
                  <c:v>8192</c:v>
                </c:pt>
                <c:pt idx="48409">
                  <c:v>8192</c:v>
                </c:pt>
                <c:pt idx="48410">
                  <c:v>8192</c:v>
                </c:pt>
                <c:pt idx="48411">
                  <c:v>8192</c:v>
                </c:pt>
                <c:pt idx="48412">
                  <c:v>8192</c:v>
                </c:pt>
                <c:pt idx="48413">
                  <c:v>8192</c:v>
                </c:pt>
                <c:pt idx="48414">
                  <c:v>8192</c:v>
                </c:pt>
                <c:pt idx="48415">
                  <c:v>8192</c:v>
                </c:pt>
                <c:pt idx="48416">
                  <c:v>8192</c:v>
                </c:pt>
                <c:pt idx="48417">
                  <c:v>8192</c:v>
                </c:pt>
                <c:pt idx="48418">
                  <c:v>4096</c:v>
                </c:pt>
                <c:pt idx="48419">
                  <c:v>4096</c:v>
                </c:pt>
                <c:pt idx="48420">
                  <c:v>4096</c:v>
                </c:pt>
                <c:pt idx="48421">
                  <c:v>4096</c:v>
                </c:pt>
                <c:pt idx="48422">
                  <c:v>4096</c:v>
                </c:pt>
                <c:pt idx="48423">
                  <c:v>4096</c:v>
                </c:pt>
                <c:pt idx="48424">
                  <c:v>8192</c:v>
                </c:pt>
                <c:pt idx="48425">
                  <c:v>4096</c:v>
                </c:pt>
                <c:pt idx="48426">
                  <c:v>8192</c:v>
                </c:pt>
                <c:pt idx="48427">
                  <c:v>4096</c:v>
                </c:pt>
                <c:pt idx="48428">
                  <c:v>8192</c:v>
                </c:pt>
                <c:pt idx="48429">
                  <c:v>8192</c:v>
                </c:pt>
                <c:pt idx="48430">
                  <c:v>20480</c:v>
                </c:pt>
                <c:pt idx="48431">
                  <c:v>20480</c:v>
                </c:pt>
                <c:pt idx="48432">
                  <c:v>4096</c:v>
                </c:pt>
                <c:pt idx="48433">
                  <c:v>4096</c:v>
                </c:pt>
                <c:pt idx="48434">
                  <c:v>8192</c:v>
                </c:pt>
                <c:pt idx="48435">
                  <c:v>8192</c:v>
                </c:pt>
                <c:pt idx="48436">
                  <c:v>16384</c:v>
                </c:pt>
                <c:pt idx="48437">
                  <c:v>16384</c:v>
                </c:pt>
                <c:pt idx="48438">
                  <c:v>12288</c:v>
                </c:pt>
                <c:pt idx="48439">
                  <c:v>12288</c:v>
                </c:pt>
                <c:pt idx="48440">
                  <c:v>20480</c:v>
                </c:pt>
                <c:pt idx="48441">
                  <c:v>4096</c:v>
                </c:pt>
                <c:pt idx="48442">
                  <c:v>8192</c:v>
                </c:pt>
                <c:pt idx="48443">
                  <c:v>16384</c:v>
                </c:pt>
                <c:pt idx="48444">
                  <c:v>12288</c:v>
                </c:pt>
                <c:pt idx="48445">
                  <c:v>20480</c:v>
                </c:pt>
                <c:pt idx="48446">
                  <c:v>4096</c:v>
                </c:pt>
                <c:pt idx="48447">
                  <c:v>8192</c:v>
                </c:pt>
                <c:pt idx="48448">
                  <c:v>8192</c:v>
                </c:pt>
                <c:pt idx="48449">
                  <c:v>16384</c:v>
                </c:pt>
                <c:pt idx="48450">
                  <c:v>12288</c:v>
                </c:pt>
                <c:pt idx="48451">
                  <c:v>8192</c:v>
                </c:pt>
                <c:pt idx="48452">
                  <c:v>8192</c:v>
                </c:pt>
                <c:pt idx="48453">
                  <c:v>8192</c:v>
                </c:pt>
                <c:pt idx="48454">
                  <c:v>8192</c:v>
                </c:pt>
                <c:pt idx="48455">
                  <c:v>8192</c:v>
                </c:pt>
                <c:pt idx="48456">
                  <c:v>4096</c:v>
                </c:pt>
                <c:pt idx="48457">
                  <c:v>8192</c:v>
                </c:pt>
                <c:pt idx="48458">
                  <c:v>4096</c:v>
                </c:pt>
                <c:pt idx="48459">
                  <c:v>4096</c:v>
                </c:pt>
                <c:pt idx="48460">
                  <c:v>4096</c:v>
                </c:pt>
                <c:pt idx="48461">
                  <c:v>4096</c:v>
                </c:pt>
                <c:pt idx="48462">
                  <c:v>4096</c:v>
                </c:pt>
                <c:pt idx="48463">
                  <c:v>4096</c:v>
                </c:pt>
                <c:pt idx="48464">
                  <c:v>8192</c:v>
                </c:pt>
                <c:pt idx="48465">
                  <c:v>8192</c:v>
                </c:pt>
                <c:pt idx="48466">
                  <c:v>8192</c:v>
                </c:pt>
                <c:pt idx="48467">
                  <c:v>16384</c:v>
                </c:pt>
                <c:pt idx="48468">
                  <c:v>8192</c:v>
                </c:pt>
                <c:pt idx="48469">
                  <c:v>8192</c:v>
                </c:pt>
                <c:pt idx="48470">
                  <c:v>8192</c:v>
                </c:pt>
                <c:pt idx="48471">
                  <c:v>8192</c:v>
                </c:pt>
                <c:pt idx="48472">
                  <c:v>8192</c:v>
                </c:pt>
                <c:pt idx="48473">
                  <c:v>8192</c:v>
                </c:pt>
                <c:pt idx="48474">
                  <c:v>4096</c:v>
                </c:pt>
                <c:pt idx="48475">
                  <c:v>20480</c:v>
                </c:pt>
                <c:pt idx="48476">
                  <c:v>12288</c:v>
                </c:pt>
                <c:pt idx="48477">
                  <c:v>8192</c:v>
                </c:pt>
                <c:pt idx="48478">
                  <c:v>8192</c:v>
                </c:pt>
                <c:pt idx="48479">
                  <c:v>4096</c:v>
                </c:pt>
                <c:pt idx="48480">
                  <c:v>4096</c:v>
                </c:pt>
                <c:pt idx="48481">
                  <c:v>4096</c:v>
                </c:pt>
                <c:pt idx="48482">
                  <c:v>4096</c:v>
                </c:pt>
                <c:pt idx="48483">
                  <c:v>4096</c:v>
                </c:pt>
                <c:pt idx="48484">
                  <c:v>8192</c:v>
                </c:pt>
                <c:pt idx="48485">
                  <c:v>8192</c:v>
                </c:pt>
                <c:pt idx="48486">
                  <c:v>8192</c:v>
                </c:pt>
                <c:pt idx="48487">
                  <c:v>8192</c:v>
                </c:pt>
                <c:pt idx="48488">
                  <c:v>8192</c:v>
                </c:pt>
                <c:pt idx="48489">
                  <c:v>4096</c:v>
                </c:pt>
                <c:pt idx="48490">
                  <c:v>4096</c:v>
                </c:pt>
                <c:pt idx="48491">
                  <c:v>4096</c:v>
                </c:pt>
                <c:pt idx="48492">
                  <c:v>4096</c:v>
                </c:pt>
                <c:pt idx="48493">
                  <c:v>4096</c:v>
                </c:pt>
                <c:pt idx="48494">
                  <c:v>4096</c:v>
                </c:pt>
                <c:pt idx="48495">
                  <c:v>4096</c:v>
                </c:pt>
                <c:pt idx="48496">
                  <c:v>4096</c:v>
                </c:pt>
                <c:pt idx="48497">
                  <c:v>4096</c:v>
                </c:pt>
                <c:pt idx="48498">
                  <c:v>12288</c:v>
                </c:pt>
                <c:pt idx="48499">
                  <c:v>12288</c:v>
                </c:pt>
                <c:pt idx="48500">
                  <c:v>8192</c:v>
                </c:pt>
                <c:pt idx="48501">
                  <c:v>12288</c:v>
                </c:pt>
                <c:pt idx="48502">
                  <c:v>12288</c:v>
                </c:pt>
                <c:pt idx="48503">
                  <c:v>4096</c:v>
                </c:pt>
                <c:pt idx="48504">
                  <c:v>4096</c:v>
                </c:pt>
                <c:pt idx="48505">
                  <c:v>4096</c:v>
                </c:pt>
                <c:pt idx="48506">
                  <c:v>4096</c:v>
                </c:pt>
                <c:pt idx="48507">
                  <c:v>4096</c:v>
                </c:pt>
                <c:pt idx="48508">
                  <c:v>4096</c:v>
                </c:pt>
                <c:pt idx="48509">
                  <c:v>4096</c:v>
                </c:pt>
                <c:pt idx="48510">
                  <c:v>4096</c:v>
                </c:pt>
                <c:pt idx="48511">
                  <c:v>8192</c:v>
                </c:pt>
                <c:pt idx="48512">
                  <c:v>8192</c:v>
                </c:pt>
                <c:pt idx="48513">
                  <c:v>8192</c:v>
                </c:pt>
                <c:pt idx="48514">
                  <c:v>8192</c:v>
                </c:pt>
                <c:pt idx="48515">
                  <c:v>8192</c:v>
                </c:pt>
                <c:pt idx="48516">
                  <c:v>4096</c:v>
                </c:pt>
                <c:pt idx="48517">
                  <c:v>8192</c:v>
                </c:pt>
                <c:pt idx="48518">
                  <c:v>8192</c:v>
                </c:pt>
                <c:pt idx="48519">
                  <c:v>8192</c:v>
                </c:pt>
                <c:pt idx="48520">
                  <c:v>8192</c:v>
                </c:pt>
                <c:pt idx="48521">
                  <c:v>8192</c:v>
                </c:pt>
                <c:pt idx="48522">
                  <c:v>8192</c:v>
                </c:pt>
                <c:pt idx="48523">
                  <c:v>8192</c:v>
                </c:pt>
                <c:pt idx="48524">
                  <c:v>8192</c:v>
                </c:pt>
                <c:pt idx="48525">
                  <c:v>4096</c:v>
                </c:pt>
                <c:pt idx="48526">
                  <c:v>4096</c:v>
                </c:pt>
                <c:pt idx="48527">
                  <c:v>4096</c:v>
                </c:pt>
                <c:pt idx="48528">
                  <c:v>4096</c:v>
                </c:pt>
                <c:pt idx="48529">
                  <c:v>8192</c:v>
                </c:pt>
                <c:pt idx="48530">
                  <c:v>8192</c:v>
                </c:pt>
                <c:pt idx="48531">
                  <c:v>8192</c:v>
                </c:pt>
                <c:pt idx="48532">
                  <c:v>8192</c:v>
                </c:pt>
                <c:pt idx="48533">
                  <c:v>4096</c:v>
                </c:pt>
                <c:pt idx="48534">
                  <c:v>12288</c:v>
                </c:pt>
                <c:pt idx="48535">
                  <c:v>4096</c:v>
                </c:pt>
                <c:pt idx="48536">
                  <c:v>4096</c:v>
                </c:pt>
                <c:pt idx="48537">
                  <c:v>8192</c:v>
                </c:pt>
                <c:pt idx="48538">
                  <c:v>8192</c:v>
                </c:pt>
                <c:pt idx="48539">
                  <c:v>8192</c:v>
                </c:pt>
                <c:pt idx="48540">
                  <c:v>8192</c:v>
                </c:pt>
                <c:pt idx="48541">
                  <c:v>8192</c:v>
                </c:pt>
                <c:pt idx="48542">
                  <c:v>8192</c:v>
                </c:pt>
                <c:pt idx="48543">
                  <c:v>8192</c:v>
                </c:pt>
                <c:pt idx="48544">
                  <c:v>4096</c:v>
                </c:pt>
                <c:pt idx="48545">
                  <c:v>8192</c:v>
                </c:pt>
                <c:pt idx="48546">
                  <c:v>8192</c:v>
                </c:pt>
                <c:pt idx="48547">
                  <c:v>8192</c:v>
                </c:pt>
                <c:pt idx="48548">
                  <c:v>8192</c:v>
                </c:pt>
                <c:pt idx="48549">
                  <c:v>8192</c:v>
                </c:pt>
                <c:pt idx="48550">
                  <c:v>8192</c:v>
                </c:pt>
                <c:pt idx="48551">
                  <c:v>12288</c:v>
                </c:pt>
                <c:pt idx="48552">
                  <c:v>12288</c:v>
                </c:pt>
                <c:pt idx="48553">
                  <c:v>8192</c:v>
                </c:pt>
                <c:pt idx="48554">
                  <c:v>12288</c:v>
                </c:pt>
                <c:pt idx="48555">
                  <c:v>12288</c:v>
                </c:pt>
                <c:pt idx="48556">
                  <c:v>8192</c:v>
                </c:pt>
                <c:pt idx="48557">
                  <c:v>8192</c:v>
                </c:pt>
                <c:pt idx="48558">
                  <c:v>8192</c:v>
                </c:pt>
                <c:pt idx="48559">
                  <c:v>8192</c:v>
                </c:pt>
                <c:pt idx="48560">
                  <c:v>8192</c:v>
                </c:pt>
                <c:pt idx="48561">
                  <c:v>12288</c:v>
                </c:pt>
                <c:pt idx="48562">
                  <c:v>4096</c:v>
                </c:pt>
                <c:pt idx="48563">
                  <c:v>4096</c:v>
                </c:pt>
                <c:pt idx="48564">
                  <c:v>4096</c:v>
                </c:pt>
                <c:pt idx="48565">
                  <c:v>4096</c:v>
                </c:pt>
                <c:pt idx="48566">
                  <c:v>12288</c:v>
                </c:pt>
                <c:pt idx="48567">
                  <c:v>12288</c:v>
                </c:pt>
                <c:pt idx="48568">
                  <c:v>12288</c:v>
                </c:pt>
                <c:pt idx="48569">
                  <c:v>12288</c:v>
                </c:pt>
                <c:pt idx="48570">
                  <c:v>4096</c:v>
                </c:pt>
                <c:pt idx="48571">
                  <c:v>8192</c:v>
                </c:pt>
                <c:pt idx="48572">
                  <c:v>8192</c:v>
                </c:pt>
                <c:pt idx="48573">
                  <c:v>8192</c:v>
                </c:pt>
                <c:pt idx="48574">
                  <c:v>8192</c:v>
                </c:pt>
                <c:pt idx="48575">
                  <c:v>8192</c:v>
                </c:pt>
                <c:pt idx="48576">
                  <c:v>8192</c:v>
                </c:pt>
                <c:pt idx="48577">
                  <c:v>8192</c:v>
                </c:pt>
                <c:pt idx="48578">
                  <c:v>8192</c:v>
                </c:pt>
                <c:pt idx="48579">
                  <c:v>8192</c:v>
                </c:pt>
                <c:pt idx="48580">
                  <c:v>8192</c:v>
                </c:pt>
                <c:pt idx="48581">
                  <c:v>8192</c:v>
                </c:pt>
                <c:pt idx="48582">
                  <c:v>8192</c:v>
                </c:pt>
                <c:pt idx="48583">
                  <c:v>8192</c:v>
                </c:pt>
                <c:pt idx="48584">
                  <c:v>8192</c:v>
                </c:pt>
                <c:pt idx="48585">
                  <c:v>8192</c:v>
                </c:pt>
                <c:pt idx="48586">
                  <c:v>8192</c:v>
                </c:pt>
                <c:pt idx="48587">
                  <c:v>8192</c:v>
                </c:pt>
                <c:pt idx="48588">
                  <c:v>8192</c:v>
                </c:pt>
                <c:pt idx="48589">
                  <c:v>8192</c:v>
                </c:pt>
                <c:pt idx="48590">
                  <c:v>8192</c:v>
                </c:pt>
                <c:pt idx="48591">
                  <c:v>4096</c:v>
                </c:pt>
                <c:pt idx="48592">
                  <c:v>4096</c:v>
                </c:pt>
                <c:pt idx="48593">
                  <c:v>4096</c:v>
                </c:pt>
                <c:pt idx="48594">
                  <c:v>4096</c:v>
                </c:pt>
                <c:pt idx="48595">
                  <c:v>8192</c:v>
                </c:pt>
                <c:pt idx="48596">
                  <c:v>8192</c:v>
                </c:pt>
                <c:pt idx="48597">
                  <c:v>8192</c:v>
                </c:pt>
                <c:pt idx="48598">
                  <c:v>8192</c:v>
                </c:pt>
                <c:pt idx="48599">
                  <c:v>8192</c:v>
                </c:pt>
                <c:pt idx="48600">
                  <c:v>8192</c:v>
                </c:pt>
                <c:pt idx="48601">
                  <c:v>8192</c:v>
                </c:pt>
                <c:pt idx="48602">
                  <c:v>8192</c:v>
                </c:pt>
                <c:pt idx="48603">
                  <c:v>12288</c:v>
                </c:pt>
                <c:pt idx="48604">
                  <c:v>4096</c:v>
                </c:pt>
                <c:pt idx="48605">
                  <c:v>4096</c:v>
                </c:pt>
                <c:pt idx="48606">
                  <c:v>4096</c:v>
                </c:pt>
                <c:pt idx="48607">
                  <c:v>4096</c:v>
                </c:pt>
                <c:pt idx="48608">
                  <c:v>4096</c:v>
                </c:pt>
                <c:pt idx="48609">
                  <c:v>12288</c:v>
                </c:pt>
                <c:pt idx="48610">
                  <c:v>12288</c:v>
                </c:pt>
                <c:pt idx="48611">
                  <c:v>4096</c:v>
                </c:pt>
                <c:pt idx="48612">
                  <c:v>20480</c:v>
                </c:pt>
                <c:pt idx="48613">
                  <c:v>20480</c:v>
                </c:pt>
                <c:pt idx="48614">
                  <c:v>20480</c:v>
                </c:pt>
                <c:pt idx="48615">
                  <c:v>20480</c:v>
                </c:pt>
                <c:pt idx="48616">
                  <c:v>4096</c:v>
                </c:pt>
                <c:pt idx="48617">
                  <c:v>4096</c:v>
                </c:pt>
                <c:pt idx="48618">
                  <c:v>4096</c:v>
                </c:pt>
                <c:pt idx="48619">
                  <c:v>12288</c:v>
                </c:pt>
                <c:pt idx="48620">
                  <c:v>20480</c:v>
                </c:pt>
                <c:pt idx="48621">
                  <c:v>20480</c:v>
                </c:pt>
                <c:pt idx="48622">
                  <c:v>4096</c:v>
                </c:pt>
                <c:pt idx="48623">
                  <c:v>4096</c:v>
                </c:pt>
                <c:pt idx="48624">
                  <c:v>12288</c:v>
                </c:pt>
                <c:pt idx="48625">
                  <c:v>20480</c:v>
                </c:pt>
                <c:pt idx="48626">
                  <c:v>20480</c:v>
                </c:pt>
                <c:pt idx="48627">
                  <c:v>4096</c:v>
                </c:pt>
                <c:pt idx="48628">
                  <c:v>8192</c:v>
                </c:pt>
                <c:pt idx="48629">
                  <c:v>4096</c:v>
                </c:pt>
                <c:pt idx="48630">
                  <c:v>4096</c:v>
                </c:pt>
                <c:pt idx="48631">
                  <c:v>12288</c:v>
                </c:pt>
                <c:pt idx="48632">
                  <c:v>4096</c:v>
                </c:pt>
                <c:pt idx="48633">
                  <c:v>12288</c:v>
                </c:pt>
                <c:pt idx="48634">
                  <c:v>4096</c:v>
                </c:pt>
                <c:pt idx="48635">
                  <c:v>12288</c:v>
                </c:pt>
                <c:pt idx="48636">
                  <c:v>12288</c:v>
                </c:pt>
                <c:pt idx="48637">
                  <c:v>8192</c:v>
                </c:pt>
                <c:pt idx="48638">
                  <c:v>8192</c:v>
                </c:pt>
                <c:pt idx="48639">
                  <c:v>8192</c:v>
                </c:pt>
                <c:pt idx="48640">
                  <c:v>8192</c:v>
                </c:pt>
                <c:pt idx="48641">
                  <c:v>8192</c:v>
                </c:pt>
                <c:pt idx="48642">
                  <c:v>8192</c:v>
                </c:pt>
                <c:pt idx="48643">
                  <c:v>8192</c:v>
                </c:pt>
                <c:pt idx="48644">
                  <c:v>4096</c:v>
                </c:pt>
                <c:pt idx="48645">
                  <c:v>8192</c:v>
                </c:pt>
                <c:pt idx="48646">
                  <c:v>8192</c:v>
                </c:pt>
                <c:pt idx="48647">
                  <c:v>4096</c:v>
                </c:pt>
                <c:pt idx="48648">
                  <c:v>4096</c:v>
                </c:pt>
                <c:pt idx="48649">
                  <c:v>4096</c:v>
                </c:pt>
                <c:pt idx="48650">
                  <c:v>4096</c:v>
                </c:pt>
                <c:pt idx="48651">
                  <c:v>4096</c:v>
                </c:pt>
                <c:pt idx="48652">
                  <c:v>4096</c:v>
                </c:pt>
                <c:pt idx="48653">
                  <c:v>8192</c:v>
                </c:pt>
                <c:pt idx="48654">
                  <c:v>12288</c:v>
                </c:pt>
                <c:pt idx="48655">
                  <c:v>8192</c:v>
                </c:pt>
                <c:pt idx="48656">
                  <c:v>8192</c:v>
                </c:pt>
                <c:pt idx="48657">
                  <c:v>8192</c:v>
                </c:pt>
                <c:pt idx="48658">
                  <c:v>8192</c:v>
                </c:pt>
                <c:pt idx="48659">
                  <c:v>20480</c:v>
                </c:pt>
                <c:pt idx="48660">
                  <c:v>8192</c:v>
                </c:pt>
                <c:pt idx="48661">
                  <c:v>8192</c:v>
                </c:pt>
                <c:pt idx="48662">
                  <c:v>8192</c:v>
                </c:pt>
                <c:pt idx="48663">
                  <c:v>8192</c:v>
                </c:pt>
                <c:pt idx="48664">
                  <c:v>4096</c:v>
                </c:pt>
                <c:pt idx="48665">
                  <c:v>8192</c:v>
                </c:pt>
                <c:pt idx="48666">
                  <c:v>8192</c:v>
                </c:pt>
                <c:pt idx="48667">
                  <c:v>8192</c:v>
                </c:pt>
                <c:pt idx="48668">
                  <c:v>8192</c:v>
                </c:pt>
                <c:pt idx="48669">
                  <c:v>4096</c:v>
                </c:pt>
                <c:pt idx="48670">
                  <c:v>8192</c:v>
                </c:pt>
                <c:pt idx="48671">
                  <c:v>4096</c:v>
                </c:pt>
                <c:pt idx="48672">
                  <c:v>12288</c:v>
                </c:pt>
                <c:pt idx="48673">
                  <c:v>12288</c:v>
                </c:pt>
                <c:pt idx="48674">
                  <c:v>12288</c:v>
                </c:pt>
                <c:pt idx="48675">
                  <c:v>12288</c:v>
                </c:pt>
                <c:pt idx="48676">
                  <c:v>8192</c:v>
                </c:pt>
                <c:pt idx="48677">
                  <c:v>8192</c:v>
                </c:pt>
                <c:pt idx="48678">
                  <c:v>8192</c:v>
                </c:pt>
                <c:pt idx="48679">
                  <c:v>8192</c:v>
                </c:pt>
                <c:pt idx="48680">
                  <c:v>20480</c:v>
                </c:pt>
                <c:pt idx="48681">
                  <c:v>8192</c:v>
                </c:pt>
                <c:pt idx="48682">
                  <c:v>8192</c:v>
                </c:pt>
                <c:pt idx="48683">
                  <c:v>8192</c:v>
                </c:pt>
                <c:pt idx="48684">
                  <c:v>8192</c:v>
                </c:pt>
                <c:pt idx="48685">
                  <c:v>8192</c:v>
                </c:pt>
                <c:pt idx="48686">
                  <c:v>8192</c:v>
                </c:pt>
                <c:pt idx="48687">
                  <c:v>8192</c:v>
                </c:pt>
                <c:pt idx="48688">
                  <c:v>12288</c:v>
                </c:pt>
                <c:pt idx="48689">
                  <c:v>12288</c:v>
                </c:pt>
                <c:pt idx="48690">
                  <c:v>8192</c:v>
                </c:pt>
                <c:pt idx="48691">
                  <c:v>8192</c:v>
                </c:pt>
                <c:pt idx="48692">
                  <c:v>8192</c:v>
                </c:pt>
                <c:pt idx="48693">
                  <c:v>8192</c:v>
                </c:pt>
                <c:pt idx="48694">
                  <c:v>8192</c:v>
                </c:pt>
                <c:pt idx="48695">
                  <c:v>8192</c:v>
                </c:pt>
                <c:pt idx="48696">
                  <c:v>8192</c:v>
                </c:pt>
                <c:pt idx="48697">
                  <c:v>8192</c:v>
                </c:pt>
                <c:pt idx="48698">
                  <c:v>8192</c:v>
                </c:pt>
                <c:pt idx="48699">
                  <c:v>4096</c:v>
                </c:pt>
                <c:pt idx="48700">
                  <c:v>8192</c:v>
                </c:pt>
                <c:pt idx="48701">
                  <c:v>4096</c:v>
                </c:pt>
                <c:pt idx="48702">
                  <c:v>4096</c:v>
                </c:pt>
                <c:pt idx="48703">
                  <c:v>4096</c:v>
                </c:pt>
                <c:pt idx="48704">
                  <c:v>8192</c:v>
                </c:pt>
                <c:pt idx="48705">
                  <c:v>8192</c:v>
                </c:pt>
                <c:pt idx="48706">
                  <c:v>8192</c:v>
                </c:pt>
                <c:pt idx="48707">
                  <c:v>8192</c:v>
                </c:pt>
                <c:pt idx="48708">
                  <c:v>8192</c:v>
                </c:pt>
                <c:pt idx="48709">
                  <c:v>8192</c:v>
                </c:pt>
                <c:pt idx="48710">
                  <c:v>8192</c:v>
                </c:pt>
                <c:pt idx="48711">
                  <c:v>8192</c:v>
                </c:pt>
                <c:pt idx="48712">
                  <c:v>8192</c:v>
                </c:pt>
                <c:pt idx="48713">
                  <c:v>8192</c:v>
                </c:pt>
                <c:pt idx="48714">
                  <c:v>8192</c:v>
                </c:pt>
                <c:pt idx="48715">
                  <c:v>8192</c:v>
                </c:pt>
                <c:pt idx="48716">
                  <c:v>8192</c:v>
                </c:pt>
                <c:pt idx="48717">
                  <c:v>4096</c:v>
                </c:pt>
                <c:pt idx="48718">
                  <c:v>8192</c:v>
                </c:pt>
                <c:pt idx="48719">
                  <c:v>8192</c:v>
                </c:pt>
                <c:pt idx="48720">
                  <c:v>8192</c:v>
                </c:pt>
                <c:pt idx="48721">
                  <c:v>8192</c:v>
                </c:pt>
                <c:pt idx="48722">
                  <c:v>8192</c:v>
                </c:pt>
                <c:pt idx="48723">
                  <c:v>8192</c:v>
                </c:pt>
                <c:pt idx="48724">
                  <c:v>8192</c:v>
                </c:pt>
                <c:pt idx="48725">
                  <c:v>8192</c:v>
                </c:pt>
                <c:pt idx="48726">
                  <c:v>8192</c:v>
                </c:pt>
                <c:pt idx="48727">
                  <c:v>8192</c:v>
                </c:pt>
                <c:pt idx="48728">
                  <c:v>8192</c:v>
                </c:pt>
                <c:pt idx="48729">
                  <c:v>8192</c:v>
                </c:pt>
                <c:pt idx="48730">
                  <c:v>8192</c:v>
                </c:pt>
                <c:pt idx="48731">
                  <c:v>8192</c:v>
                </c:pt>
                <c:pt idx="48732">
                  <c:v>8192</c:v>
                </c:pt>
                <c:pt idx="48733">
                  <c:v>8192</c:v>
                </c:pt>
                <c:pt idx="48734">
                  <c:v>8192</c:v>
                </c:pt>
                <c:pt idx="48735">
                  <c:v>8192</c:v>
                </c:pt>
                <c:pt idx="48736">
                  <c:v>8192</c:v>
                </c:pt>
                <c:pt idx="48737">
                  <c:v>8192</c:v>
                </c:pt>
                <c:pt idx="48738">
                  <c:v>8192</c:v>
                </c:pt>
                <c:pt idx="48739">
                  <c:v>8192</c:v>
                </c:pt>
                <c:pt idx="48740">
                  <c:v>8192</c:v>
                </c:pt>
                <c:pt idx="48741">
                  <c:v>8192</c:v>
                </c:pt>
                <c:pt idx="48742">
                  <c:v>8192</c:v>
                </c:pt>
                <c:pt idx="48743">
                  <c:v>8192</c:v>
                </c:pt>
                <c:pt idx="48744">
                  <c:v>8192</c:v>
                </c:pt>
                <c:pt idx="48745">
                  <c:v>8192</c:v>
                </c:pt>
                <c:pt idx="48746">
                  <c:v>8192</c:v>
                </c:pt>
                <c:pt idx="48747">
                  <c:v>8192</c:v>
                </c:pt>
                <c:pt idx="48748">
                  <c:v>8192</c:v>
                </c:pt>
                <c:pt idx="48749">
                  <c:v>8192</c:v>
                </c:pt>
                <c:pt idx="48750">
                  <c:v>8192</c:v>
                </c:pt>
                <c:pt idx="48751">
                  <c:v>8192</c:v>
                </c:pt>
                <c:pt idx="48752">
                  <c:v>8192</c:v>
                </c:pt>
                <c:pt idx="48753">
                  <c:v>8192</c:v>
                </c:pt>
                <c:pt idx="48754">
                  <c:v>8192</c:v>
                </c:pt>
                <c:pt idx="48755">
                  <c:v>8192</c:v>
                </c:pt>
                <c:pt idx="48756">
                  <c:v>8192</c:v>
                </c:pt>
                <c:pt idx="48757">
                  <c:v>8192</c:v>
                </c:pt>
                <c:pt idx="48758">
                  <c:v>8192</c:v>
                </c:pt>
                <c:pt idx="48759">
                  <c:v>8192</c:v>
                </c:pt>
                <c:pt idx="48760">
                  <c:v>12288</c:v>
                </c:pt>
                <c:pt idx="48761">
                  <c:v>8192</c:v>
                </c:pt>
                <c:pt idx="48762">
                  <c:v>12288</c:v>
                </c:pt>
                <c:pt idx="48763">
                  <c:v>8192</c:v>
                </c:pt>
                <c:pt idx="48764">
                  <c:v>12288</c:v>
                </c:pt>
                <c:pt idx="48765">
                  <c:v>8192</c:v>
                </c:pt>
                <c:pt idx="48766">
                  <c:v>8192</c:v>
                </c:pt>
                <c:pt idx="48767">
                  <c:v>8192</c:v>
                </c:pt>
                <c:pt idx="48768">
                  <c:v>12288</c:v>
                </c:pt>
                <c:pt idx="48769">
                  <c:v>12288</c:v>
                </c:pt>
                <c:pt idx="48770">
                  <c:v>12288</c:v>
                </c:pt>
                <c:pt idx="48771">
                  <c:v>12288</c:v>
                </c:pt>
                <c:pt idx="48772">
                  <c:v>12288</c:v>
                </c:pt>
                <c:pt idx="48773">
                  <c:v>8192</c:v>
                </c:pt>
                <c:pt idx="48774">
                  <c:v>8192</c:v>
                </c:pt>
                <c:pt idx="48775">
                  <c:v>8192</c:v>
                </c:pt>
                <c:pt idx="48776">
                  <c:v>8192</c:v>
                </c:pt>
                <c:pt idx="48777">
                  <c:v>8192</c:v>
                </c:pt>
                <c:pt idx="48778">
                  <c:v>8192</c:v>
                </c:pt>
                <c:pt idx="48779">
                  <c:v>8192</c:v>
                </c:pt>
                <c:pt idx="48780">
                  <c:v>8192</c:v>
                </c:pt>
                <c:pt idx="48781">
                  <c:v>8192</c:v>
                </c:pt>
                <c:pt idx="48782">
                  <c:v>8192</c:v>
                </c:pt>
                <c:pt idx="48783">
                  <c:v>8192</c:v>
                </c:pt>
                <c:pt idx="48784">
                  <c:v>8192</c:v>
                </c:pt>
                <c:pt idx="48785">
                  <c:v>8192</c:v>
                </c:pt>
                <c:pt idx="48786">
                  <c:v>8192</c:v>
                </c:pt>
                <c:pt idx="48787">
                  <c:v>8192</c:v>
                </c:pt>
                <c:pt idx="48788">
                  <c:v>8192</c:v>
                </c:pt>
                <c:pt idx="48789">
                  <c:v>8192</c:v>
                </c:pt>
                <c:pt idx="48790">
                  <c:v>8192</c:v>
                </c:pt>
                <c:pt idx="48791">
                  <c:v>8192</c:v>
                </c:pt>
                <c:pt idx="48792">
                  <c:v>8192</c:v>
                </c:pt>
                <c:pt idx="48793">
                  <c:v>8192</c:v>
                </c:pt>
                <c:pt idx="48794">
                  <c:v>8192</c:v>
                </c:pt>
                <c:pt idx="48795">
                  <c:v>12288</c:v>
                </c:pt>
                <c:pt idx="48796">
                  <c:v>8192</c:v>
                </c:pt>
                <c:pt idx="48797">
                  <c:v>8192</c:v>
                </c:pt>
                <c:pt idx="48798">
                  <c:v>8192</c:v>
                </c:pt>
                <c:pt idx="48799">
                  <c:v>8192</c:v>
                </c:pt>
                <c:pt idx="48800">
                  <c:v>8192</c:v>
                </c:pt>
                <c:pt idx="48801">
                  <c:v>12288</c:v>
                </c:pt>
                <c:pt idx="48802">
                  <c:v>8192</c:v>
                </c:pt>
                <c:pt idx="48803">
                  <c:v>8192</c:v>
                </c:pt>
                <c:pt idx="48804">
                  <c:v>8192</c:v>
                </c:pt>
                <c:pt idx="48805">
                  <c:v>4096</c:v>
                </c:pt>
                <c:pt idx="48806">
                  <c:v>4096</c:v>
                </c:pt>
                <c:pt idx="48807">
                  <c:v>4096</c:v>
                </c:pt>
                <c:pt idx="48808">
                  <c:v>4096</c:v>
                </c:pt>
                <c:pt idx="48809">
                  <c:v>8192</c:v>
                </c:pt>
                <c:pt idx="48810">
                  <c:v>8192</c:v>
                </c:pt>
                <c:pt idx="48811">
                  <c:v>8192</c:v>
                </c:pt>
                <c:pt idx="48812">
                  <c:v>8192</c:v>
                </c:pt>
                <c:pt idx="48813">
                  <c:v>8192</c:v>
                </c:pt>
                <c:pt idx="48814">
                  <c:v>8192</c:v>
                </c:pt>
                <c:pt idx="48815">
                  <c:v>8192</c:v>
                </c:pt>
                <c:pt idx="48816">
                  <c:v>8192</c:v>
                </c:pt>
                <c:pt idx="48817">
                  <c:v>8192</c:v>
                </c:pt>
                <c:pt idx="48818">
                  <c:v>4096</c:v>
                </c:pt>
                <c:pt idx="48819">
                  <c:v>4096</c:v>
                </c:pt>
                <c:pt idx="48820">
                  <c:v>4096</c:v>
                </c:pt>
                <c:pt idx="48821">
                  <c:v>4096</c:v>
                </c:pt>
                <c:pt idx="48822">
                  <c:v>4096</c:v>
                </c:pt>
                <c:pt idx="48823">
                  <c:v>4096</c:v>
                </c:pt>
                <c:pt idx="48824">
                  <c:v>4096</c:v>
                </c:pt>
                <c:pt idx="48825">
                  <c:v>4096</c:v>
                </c:pt>
                <c:pt idx="48826">
                  <c:v>8192</c:v>
                </c:pt>
                <c:pt idx="48827">
                  <c:v>4096</c:v>
                </c:pt>
                <c:pt idx="48828">
                  <c:v>12288</c:v>
                </c:pt>
                <c:pt idx="48829">
                  <c:v>12288</c:v>
                </c:pt>
                <c:pt idx="48830">
                  <c:v>12288</c:v>
                </c:pt>
                <c:pt idx="48831">
                  <c:v>12288</c:v>
                </c:pt>
                <c:pt idx="48832">
                  <c:v>8192</c:v>
                </c:pt>
                <c:pt idx="48833">
                  <c:v>8192</c:v>
                </c:pt>
                <c:pt idx="48834">
                  <c:v>8192</c:v>
                </c:pt>
                <c:pt idx="48835">
                  <c:v>8192</c:v>
                </c:pt>
                <c:pt idx="48836">
                  <c:v>8192</c:v>
                </c:pt>
                <c:pt idx="48837">
                  <c:v>8192</c:v>
                </c:pt>
                <c:pt idx="48838">
                  <c:v>12288</c:v>
                </c:pt>
                <c:pt idx="48839">
                  <c:v>12288</c:v>
                </c:pt>
                <c:pt idx="48840">
                  <c:v>12288</c:v>
                </c:pt>
                <c:pt idx="48841">
                  <c:v>12288</c:v>
                </c:pt>
                <c:pt idx="48842">
                  <c:v>4096</c:v>
                </c:pt>
                <c:pt idx="48843">
                  <c:v>8192</c:v>
                </c:pt>
                <c:pt idx="48844">
                  <c:v>8192</c:v>
                </c:pt>
                <c:pt idx="48845">
                  <c:v>8192</c:v>
                </c:pt>
                <c:pt idx="48846">
                  <c:v>8192</c:v>
                </c:pt>
                <c:pt idx="48847">
                  <c:v>12288</c:v>
                </c:pt>
                <c:pt idx="48848">
                  <c:v>4096</c:v>
                </c:pt>
                <c:pt idx="48849">
                  <c:v>8192</c:v>
                </c:pt>
                <c:pt idx="48850">
                  <c:v>8192</c:v>
                </c:pt>
                <c:pt idx="48851">
                  <c:v>8192</c:v>
                </c:pt>
                <c:pt idx="48852">
                  <c:v>8192</c:v>
                </c:pt>
                <c:pt idx="48853">
                  <c:v>12288</c:v>
                </c:pt>
                <c:pt idx="48854">
                  <c:v>8192</c:v>
                </c:pt>
                <c:pt idx="48855">
                  <c:v>12288</c:v>
                </c:pt>
                <c:pt idx="48856">
                  <c:v>12288</c:v>
                </c:pt>
                <c:pt idx="48857">
                  <c:v>12288</c:v>
                </c:pt>
                <c:pt idx="48858">
                  <c:v>12288</c:v>
                </c:pt>
                <c:pt idx="48859">
                  <c:v>12288</c:v>
                </c:pt>
                <c:pt idx="48860">
                  <c:v>12288</c:v>
                </c:pt>
                <c:pt idx="48861">
                  <c:v>12288</c:v>
                </c:pt>
                <c:pt idx="48862">
                  <c:v>12288</c:v>
                </c:pt>
                <c:pt idx="48863">
                  <c:v>4096</c:v>
                </c:pt>
                <c:pt idx="48864">
                  <c:v>4096</c:v>
                </c:pt>
                <c:pt idx="48865">
                  <c:v>4096</c:v>
                </c:pt>
                <c:pt idx="48866">
                  <c:v>8192</c:v>
                </c:pt>
                <c:pt idx="48867">
                  <c:v>4096</c:v>
                </c:pt>
                <c:pt idx="48868">
                  <c:v>8192</c:v>
                </c:pt>
                <c:pt idx="48869">
                  <c:v>8192</c:v>
                </c:pt>
                <c:pt idx="48870">
                  <c:v>8192</c:v>
                </c:pt>
                <c:pt idx="48871">
                  <c:v>8192</c:v>
                </c:pt>
                <c:pt idx="48872">
                  <c:v>8192</c:v>
                </c:pt>
                <c:pt idx="48873">
                  <c:v>8192</c:v>
                </c:pt>
                <c:pt idx="48874">
                  <c:v>8192</c:v>
                </c:pt>
                <c:pt idx="48875">
                  <c:v>8192</c:v>
                </c:pt>
                <c:pt idx="48876">
                  <c:v>8192</c:v>
                </c:pt>
                <c:pt idx="48877">
                  <c:v>12288</c:v>
                </c:pt>
                <c:pt idx="48878">
                  <c:v>12288</c:v>
                </c:pt>
                <c:pt idx="48879">
                  <c:v>4096</c:v>
                </c:pt>
                <c:pt idx="48880">
                  <c:v>8192</c:v>
                </c:pt>
                <c:pt idx="48881">
                  <c:v>8192</c:v>
                </c:pt>
                <c:pt idx="48882">
                  <c:v>8192</c:v>
                </c:pt>
                <c:pt idx="48883">
                  <c:v>8192</c:v>
                </c:pt>
                <c:pt idx="48884">
                  <c:v>8192</c:v>
                </c:pt>
                <c:pt idx="48885">
                  <c:v>8192</c:v>
                </c:pt>
                <c:pt idx="48886">
                  <c:v>8192</c:v>
                </c:pt>
                <c:pt idx="48887">
                  <c:v>8192</c:v>
                </c:pt>
                <c:pt idx="48888">
                  <c:v>4096</c:v>
                </c:pt>
                <c:pt idx="48889">
                  <c:v>4096</c:v>
                </c:pt>
                <c:pt idx="48890">
                  <c:v>4096</c:v>
                </c:pt>
                <c:pt idx="48891">
                  <c:v>4096</c:v>
                </c:pt>
                <c:pt idx="48892">
                  <c:v>8192</c:v>
                </c:pt>
                <c:pt idx="48893">
                  <c:v>8192</c:v>
                </c:pt>
                <c:pt idx="48894">
                  <c:v>8192</c:v>
                </c:pt>
                <c:pt idx="48895">
                  <c:v>8192</c:v>
                </c:pt>
                <c:pt idx="48896">
                  <c:v>8192</c:v>
                </c:pt>
                <c:pt idx="48897">
                  <c:v>8192</c:v>
                </c:pt>
                <c:pt idx="48898">
                  <c:v>8192</c:v>
                </c:pt>
                <c:pt idx="48899">
                  <c:v>8192</c:v>
                </c:pt>
                <c:pt idx="48900">
                  <c:v>4096</c:v>
                </c:pt>
                <c:pt idx="48901">
                  <c:v>8192</c:v>
                </c:pt>
                <c:pt idx="48902">
                  <c:v>8192</c:v>
                </c:pt>
                <c:pt idx="48903">
                  <c:v>8192</c:v>
                </c:pt>
                <c:pt idx="48904">
                  <c:v>8192</c:v>
                </c:pt>
                <c:pt idx="48905">
                  <c:v>8192</c:v>
                </c:pt>
                <c:pt idx="48906">
                  <c:v>8192</c:v>
                </c:pt>
                <c:pt idx="48907">
                  <c:v>8192</c:v>
                </c:pt>
                <c:pt idx="48908">
                  <c:v>8192</c:v>
                </c:pt>
                <c:pt idx="48909">
                  <c:v>8192</c:v>
                </c:pt>
                <c:pt idx="48910">
                  <c:v>8192</c:v>
                </c:pt>
                <c:pt idx="48911">
                  <c:v>8192</c:v>
                </c:pt>
                <c:pt idx="48912">
                  <c:v>8192</c:v>
                </c:pt>
                <c:pt idx="48913">
                  <c:v>8192</c:v>
                </c:pt>
                <c:pt idx="48914">
                  <c:v>8192</c:v>
                </c:pt>
                <c:pt idx="48915">
                  <c:v>8192</c:v>
                </c:pt>
                <c:pt idx="48916">
                  <c:v>8192</c:v>
                </c:pt>
                <c:pt idx="48917">
                  <c:v>8192</c:v>
                </c:pt>
                <c:pt idx="48918">
                  <c:v>8192</c:v>
                </c:pt>
                <c:pt idx="48919">
                  <c:v>8192</c:v>
                </c:pt>
                <c:pt idx="48920">
                  <c:v>8192</c:v>
                </c:pt>
                <c:pt idx="48921">
                  <c:v>4096</c:v>
                </c:pt>
                <c:pt idx="48922">
                  <c:v>4096</c:v>
                </c:pt>
                <c:pt idx="48923">
                  <c:v>8192</c:v>
                </c:pt>
                <c:pt idx="48924">
                  <c:v>8192</c:v>
                </c:pt>
                <c:pt idx="48925">
                  <c:v>8192</c:v>
                </c:pt>
                <c:pt idx="48926">
                  <c:v>4096</c:v>
                </c:pt>
                <c:pt idx="48927">
                  <c:v>8192</c:v>
                </c:pt>
                <c:pt idx="48928">
                  <c:v>8192</c:v>
                </c:pt>
                <c:pt idx="48929">
                  <c:v>4096</c:v>
                </c:pt>
                <c:pt idx="48930">
                  <c:v>8192</c:v>
                </c:pt>
                <c:pt idx="48931">
                  <c:v>8192</c:v>
                </c:pt>
                <c:pt idx="48932">
                  <c:v>8192</c:v>
                </c:pt>
                <c:pt idx="48933">
                  <c:v>8192</c:v>
                </c:pt>
                <c:pt idx="48934">
                  <c:v>8192</c:v>
                </c:pt>
                <c:pt idx="48935">
                  <c:v>8192</c:v>
                </c:pt>
                <c:pt idx="48936">
                  <c:v>8192</c:v>
                </c:pt>
                <c:pt idx="48937">
                  <c:v>8192</c:v>
                </c:pt>
                <c:pt idx="48938">
                  <c:v>8192</c:v>
                </c:pt>
                <c:pt idx="48939">
                  <c:v>8192</c:v>
                </c:pt>
                <c:pt idx="48940">
                  <c:v>4096</c:v>
                </c:pt>
                <c:pt idx="48941">
                  <c:v>8192</c:v>
                </c:pt>
                <c:pt idx="48942">
                  <c:v>4096</c:v>
                </c:pt>
                <c:pt idx="48943">
                  <c:v>8192</c:v>
                </c:pt>
                <c:pt idx="48944">
                  <c:v>8192</c:v>
                </c:pt>
                <c:pt idx="48945">
                  <c:v>8192</c:v>
                </c:pt>
                <c:pt idx="48946">
                  <c:v>4096</c:v>
                </c:pt>
                <c:pt idx="48947">
                  <c:v>8192</c:v>
                </c:pt>
                <c:pt idx="48948">
                  <c:v>8192</c:v>
                </c:pt>
                <c:pt idx="48949">
                  <c:v>4096</c:v>
                </c:pt>
                <c:pt idx="48950">
                  <c:v>8192</c:v>
                </c:pt>
                <c:pt idx="48951">
                  <c:v>8192</c:v>
                </c:pt>
                <c:pt idx="48952">
                  <c:v>8192</c:v>
                </c:pt>
                <c:pt idx="48953">
                  <c:v>8192</c:v>
                </c:pt>
                <c:pt idx="48954">
                  <c:v>4096</c:v>
                </c:pt>
                <c:pt idx="48955">
                  <c:v>8192</c:v>
                </c:pt>
                <c:pt idx="48956">
                  <c:v>8192</c:v>
                </c:pt>
                <c:pt idx="48957">
                  <c:v>8192</c:v>
                </c:pt>
                <c:pt idx="48958">
                  <c:v>8192</c:v>
                </c:pt>
                <c:pt idx="48959">
                  <c:v>8192</c:v>
                </c:pt>
                <c:pt idx="48960">
                  <c:v>8192</c:v>
                </c:pt>
                <c:pt idx="48961">
                  <c:v>8192</c:v>
                </c:pt>
                <c:pt idx="48962">
                  <c:v>8192</c:v>
                </c:pt>
                <c:pt idx="48963">
                  <c:v>8192</c:v>
                </c:pt>
                <c:pt idx="48964">
                  <c:v>8192</c:v>
                </c:pt>
                <c:pt idx="48965">
                  <c:v>12288</c:v>
                </c:pt>
                <c:pt idx="48966">
                  <c:v>12288</c:v>
                </c:pt>
                <c:pt idx="48967">
                  <c:v>12288</c:v>
                </c:pt>
                <c:pt idx="48968">
                  <c:v>12288</c:v>
                </c:pt>
                <c:pt idx="48969">
                  <c:v>8192</c:v>
                </c:pt>
                <c:pt idx="48970">
                  <c:v>4096</c:v>
                </c:pt>
                <c:pt idx="48971">
                  <c:v>8192</c:v>
                </c:pt>
                <c:pt idx="48972">
                  <c:v>8192</c:v>
                </c:pt>
                <c:pt idx="48973">
                  <c:v>12288</c:v>
                </c:pt>
                <c:pt idx="48974">
                  <c:v>12288</c:v>
                </c:pt>
                <c:pt idx="48975">
                  <c:v>12288</c:v>
                </c:pt>
                <c:pt idx="48976">
                  <c:v>12288</c:v>
                </c:pt>
                <c:pt idx="48977">
                  <c:v>8192</c:v>
                </c:pt>
                <c:pt idx="48978">
                  <c:v>4096</c:v>
                </c:pt>
                <c:pt idx="48979">
                  <c:v>4096</c:v>
                </c:pt>
                <c:pt idx="48980">
                  <c:v>4096</c:v>
                </c:pt>
                <c:pt idx="48981">
                  <c:v>4096</c:v>
                </c:pt>
                <c:pt idx="48982">
                  <c:v>4096</c:v>
                </c:pt>
                <c:pt idx="48983">
                  <c:v>12288</c:v>
                </c:pt>
                <c:pt idx="48984">
                  <c:v>4096</c:v>
                </c:pt>
                <c:pt idx="48985">
                  <c:v>4096</c:v>
                </c:pt>
                <c:pt idx="48986">
                  <c:v>4096</c:v>
                </c:pt>
                <c:pt idx="48987">
                  <c:v>8192</c:v>
                </c:pt>
                <c:pt idx="48988">
                  <c:v>8192</c:v>
                </c:pt>
                <c:pt idx="48989">
                  <c:v>8192</c:v>
                </c:pt>
                <c:pt idx="48990">
                  <c:v>8192</c:v>
                </c:pt>
                <c:pt idx="48991">
                  <c:v>8192</c:v>
                </c:pt>
                <c:pt idx="48992">
                  <c:v>8192</c:v>
                </c:pt>
                <c:pt idx="48993">
                  <c:v>8192</c:v>
                </c:pt>
                <c:pt idx="48994">
                  <c:v>8192</c:v>
                </c:pt>
                <c:pt idx="48995">
                  <c:v>8192</c:v>
                </c:pt>
                <c:pt idx="48996">
                  <c:v>8192</c:v>
                </c:pt>
                <c:pt idx="48997">
                  <c:v>8192</c:v>
                </c:pt>
                <c:pt idx="48998">
                  <c:v>8192</c:v>
                </c:pt>
                <c:pt idx="48999">
                  <c:v>4096</c:v>
                </c:pt>
                <c:pt idx="49000">
                  <c:v>8192</c:v>
                </c:pt>
                <c:pt idx="49001">
                  <c:v>8192</c:v>
                </c:pt>
                <c:pt idx="49002">
                  <c:v>8192</c:v>
                </c:pt>
                <c:pt idx="49003">
                  <c:v>8192</c:v>
                </c:pt>
                <c:pt idx="49004">
                  <c:v>8192</c:v>
                </c:pt>
                <c:pt idx="49005">
                  <c:v>8192</c:v>
                </c:pt>
                <c:pt idx="49006">
                  <c:v>8192</c:v>
                </c:pt>
                <c:pt idx="49007">
                  <c:v>8192</c:v>
                </c:pt>
                <c:pt idx="49008">
                  <c:v>8192</c:v>
                </c:pt>
                <c:pt idx="49009">
                  <c:v>8192</c:v>
                </c:pt>
                <c:pt idx="49010">
                  <c:v>8192</c:v>
                </c:pt>
                <c:pt idx="49011">
                  <c:v>8192</c:v>
                </c:pt>
                <c:pt idx="49012">
                  <c:v>8192</c:v>
                </c:pt>
                <c:pt idx="49013">
                  <c:v>8192</c:v>
                </c:pt>
                <c:pt idx="49014">
                  <c:v>4096</c:v>
                </c:pt>
                <c:pt idx="49015">
                  <c:v>12288</c:v>
                </c:pt>
                <c:pt idx="49016">
                  <c:v>8192</c:v>
                </c:pt>
                <c:pt idx="49017">
                  <c:v>8192</c:v>
                </c:pt>
                <c:pt idx="49018">
                  <c:v>8192</c:v>
                </c:pt>
                <c:pt idx="49019">
                  <c:v>8192</c:v>
                </c:pt>
                <c:pt idx="49020">
                  <c:v>8192</c:v>
                </c:pt>
                <c:pt idx="49021">
                  <c:v>8192</c:v>
                </c:pt>
                <c:pt idx="49022">
                  <c:v>8192</c:v>
                </c:pt>
                <c:pt idx="49023">
                  <c:v>8192</c:v>
                </c:pt>
                <c:pt idx="49024">
                  <c:v>8192</c:v>
                </c:pt>
                <c:pt idx="49025">
                  <c:v>8192</c:v>
                </c:pt>
                <c:pt idx="49026">
                  <c:v>8192</c:v>
                </c:pt>
                <c:pt idx="49027">
                  <c:v>4096</c:v>
                </c:pt>
                <c:pt idx="49028">
                  <c:v>4096</c:v>
                </c:pt>
                <c:pt idx="49029">
                  <c:v>4096</c:v>
                </c:pt>
                <c:pt idx="49030">
                  <c:v>4096</c:v>
                </c:pt>
                <c:pt idx="49031">
                  <c:v>8192</c:v>
                </c:pt>
                <c:pt idx="49032">
                  <c:v>8192</c:v>
                </c:pt>
                <c:pt idx="49033">
                  <c:v>8192</c:v>
                </c:pt>
                <c:pt idx="49034">
                  <c:v>8192</c:v>
                </c:pt>
                <c:pt idx="49035">
                  <c:v>8192</c:v>
                </c:pt>
                <c:pt idx="49036">
                  <c:v>8192</c:v>
                </c:pt>
                <c:pt idx="49037">
                  <c:v>8192</c:v>
                </c:pt>
                <c:pt idx="49038">
                  <c:v>8192</c:v>
                </c:pt>
                <c:pt idx="49039">
                  <c:v>4096</c:v>
                </c:pt>
                <c:pt idx="49040">
                  <c:v>4096</c:v>
                </c:pt>
                <c:pt idx="49041">
                  <c:v>4096</c:v>
                </c:pt>
                <c:pt idx="49042">
                  <c:v>4096</c:v>
                </c:pt>
                <c:pt idx="49043">
                  <c:v>8192</c:v>
                </c:pt>
                <c:pt idx="49044">
                  <c:v>8192</c:v>
                </c:pt>
                <c:pt idx="49045">
                  <c:v>8192</c:v>
                </c:pt>
                <c:pt idx="49046">
                  <c:v>8192</c:v>
                </c:pt>
                <c:pt idx="49047">
                  <c:v>4096</c:v>
                </c:pt>
                <c:pt idx="49048">
                  <c:v>4096</c:v>
                </c:pt>
                <c:pt idx="49049">
                  <c:v>4096</c:v>
                </c:pt>
                <c:pt idx="49050">
                  <c:v>4096</c:v>
                </c:pt>
                <c:pt idx="49051">
                  <c:v>12288</c:v>
                </c:pt>
                <c:pt idx="49052">
                  <c:v>8192</c:v>
                </c:pt>
                <c:pt idx="49053">
                  <c:v>12288</c:v>
                </c:pt>
                <c:pt idx="49054">
                  <c:v>12288</c:v>
                </c:pt>
                <c:pt idx="49055">
                  <c:v>4096</c:v>
                </c:pt>
                <c:pt idx="49056">
                  <c:v>12288</c:v>
                </c:pt>
                <c:pt idx="49057">
                  <c:v>12288</c:v>
                </c:pt>
                <c:pt idx="49058">
                  <c:v>12288</c:v>
                </c:pt>
                <c:pt idx="49059">
                  <c:v>12288</c:v>
                </c:pt>
                <c:pt idx="49060">
                  <c:v>12288</c:v>
                </c:pt>
                <c:pt idx="49061">
                  <c:v>8192</c:v>
                </c:pt>
                <c:pt idx="49062">
                  <c:v>8192</c:v>
                </c:pt>
                <c:pt idx="49063">
                  <c:v>8192</c:v>
                </c:pt>
                <c:pt idx="49064">
                  <c:v>8192</c:v>
                </c:pt>
                <c:pt idx="49065">
                  <c:v>8192</c:v>
                </c:pt>
                <c:pt idx="49066">
                  <c:v>8192</c:v>
                </c:pt>
                <c:pt idx="49067">
                  <c:v>8192</c:v>
                </c:pt>
                <c:pt idx="49068">
                  <c:v>8192</c:v>
                </c:pt>
                <c:pt idx="49069">
                  <c:v>8192</c:v>
                </c:pt>
                <c:pt idx="49070">
                  <c:v>8192</c:v>
                </c:pt>
                <c:pt idx="49071">
                  <c:v>12288</c:v>
                </c:pt>
                <c:pt idx="49072">
                  <c:v>12288</c:v>
                </c:pt>
                <c:pt idx="49073">
                  <c:v>4096</c:v>
                </c:pt>
                <c:pt idx="49074">
                  <c:v>12288</c:v>
                </c:pt>
                <c:pt idx="49075">
                  <c:v>12288</c:v>
                </c:pt>
                <c:pt idx="49076">
                  <c:v>8192</c:v>
                </c:pt>
                <c:pt idx="49077">
                  <c:v>8192</c:v>
                </c:pt>
                <c:pt idx="49078">
                  <c:v>4096</c:v>
                </c:pt>
                <c:pt idx="49079">
                  <c:v>8192</c:v>
                </c:pt>
                <c:pt idx="49080">
                  <c:v>8192</c:v>
                </c:pt>
                <c:pt idx="49081">
                  <c:v>12288</c:v>
                </c:pt>
                <c:pt idx="49082">
                  <c:v>8192</c:v>
                </c:pt>
                <c:pt idx="49083">
                  <c:v>8192</c:v>
                </c:pt>
                <c:pt idx="49084">
                  <c:v>8192</c:v>
                </c:pt>
                <c:pt idx="49085">
                  <c:v>8192</c:v>
                </c:pt>
                <c:pt idx="49086">
                  <c:v>4096</c:v>
                </c:pt>
                <c:pt idx="49087">
                  <c:v>4096</c:v>
                </c:pt>
                <c:pt idx="49088">
                  <c:v>4096</c:v>
                </c:pt>
                <c:pt idx="49089">
                  <c:v>4096</c:v>
                </c:pt>
                <c:pt idx="49090">
                  <c:v>12288</c:v>
                </c:pt>
                <c:pt idx="49091">
                  <c:v>8192</c:v>
                </c:pt>
                <c:pt idx="49092">
                  <c:v>8192</c:v>
                </c:pt>
                <c:pt idx="49093">
                  <c:v>8192</c:v>
                </c:pt>
                <c:pt idx="49094">
                  <c:v>8192</c:v>
                </c:pt>
                <c:pt idx="49095">
                  <c:v>8192</c:v>
                </c:pt>
                <c:pt idx="49096">
                  <c:v>12288</c:v>
                </c:pt>
                <c:pt idx="49097">
                  <c:v>8192</c:v>
                </c:pt>
                <c:pt idx="49098">
                  <c:v>8192</c:v>
                </c:pt>
                <c:pt idx="49099">
                  <c:v>12288</c:v>
                </c:pt>
                <c:pt idx="49100">
                  <c:v>8192</c:v>
                </c:pt>
                <c:pt idx="49101">
                  <c:v>12288</c:v>
                </c:pt>
                <c:pt idx="49102">
                  <c:v>8192</c:v>
                </c:pt>
                <c:pt idx="49103">
                  <c:v>12288</c:v>
                </c:pt>
                <c:pt idx="49104">
                  <c:v>12288</c:v>
                </c:pt>
                <c:pt idx="49105">
                  <c:v>8192</c:v>
                </c:pt>
                <c:pt idx="49106">
                  <c:v>8192</c:v>
                </c:pt>
                <c:pt idx="49107">
                  <c:v>4096</c:v>
                </c:pt>
                <c:pt idx="49108">
                  <c:v>8192</c:v>
                </c:pt>
                <c:pt idx="49109">
                  <c:v>8192</c:v>
                </c:pt>
                <c:pt idx="49110">
                  <c:v>8192</c:v>
                </c:pt>
                <c:pt idx="49111">
                  <c:v>8192</c:v>
                </c:pt>
                <c:pt idx="49112">
                  <c:v>8192</c:v>
                </c:pt>
                <c:pt idx="49113">
                  <c:v>12288</c:v>
                </c:pt>
                <c:pt idx="49114">
                  <c:v>8192</c:v>
                </c:pt>
                <c:pt idx="49115">
                  <c:v>12288</c:v>
                </c:pt>
                <c:pt idx="49116">
                  <c:v>8192</c:v>
                </c:pt>
                <c:pt idx="49117">
                  <c:v>8192</c:v>
                </c:pt>
                <c:pt idx="49118">
                  <c:v>12288</c:v>
                </c:pt>
                <c:pt idx="49119">
                  <c:v>8192</c:v>
                </c:pt>
                <c:pt idx="49120">
                  <c:v>12288</c:v>
                </c:pt>
                <c:pt idx="49121">
                  <c:v>8192</c:v>
                </c:pt>
                <c:pt idx="49122">
                  <c:v>8192</c:v>
                </c:pt>
                <c:pt idx="49123">
                  <c:v>8192</c:v>
                </c:pt>
                <c:pt idx="49124">
                  <c:v>8192</c:v>
                </c:pt>
                <c:pt idx="49125">
                  <c:v>8192</c:v>
                </c:pt>
                <c:pt idx="49126">
                  <c:v>8192</c:v>
                </c:pt>
                <c:pt idx="49127">
                  <c:v>8192</c:v>
                </c:pt>
                <c:pt idx="49128">
                  <c:v>8192</c:v>
                </c:pt>
                <c:pt idx="49129">
                  <c:v>8192</c:v>
                </c:pt>
                <c:pt idx="49130">
                  <c:v>8192</c:v>
                </c:pt>
                <c:pt idx="49131">
                  <c:v>8192</c:v>
                </c:pt>
                <c:pt idx="49132">
                  <c:v>12288</c:v>
                </c:pt>
                <c:pt idx="49133">
                  <c:v>8192</c:v>
                </c:pt>
                <c:pt idx="49134">
                  <c:v>8192</c:v>
                </c:pt>
                <c:pt idx="49135">
                  <c:v>8192</c:v>
                </c:pt>
                <c:pt idx="49136">
                  <c:v>8192</c:v>
                </c:pt>
                <c:pt idx="49137">
                  <c:v>8192</c:v>
                </c:pt>
                <c:pt idx="49138">
                  <c:v>8192</c:v>
                </c:pt>
                <c:pt idx="49139">
                  <c:v>8192</c:v>
                </c:pt>
                <c:pt idx="49140">
                  <c:v>8192</c:v>
                </c:pt>
                <c:pt idx="49141">
                  <c:v>8192</c:v>
                </c:pt>
                <c:pt idx="49142">
                  <c:v>8192</c:v>
                </c:pt>
                <c:pt idx="49143">
                  <c:v>8192</c:v>
                </c:pt>
                <c:pt idx="49144">
                  <c:v>8192</c:v>
                </c:pt>
                <c:pt idx="49145">
                  <c:v>8192</c:v>
                </c:pt>
                <c:pt idx="49146">
                  <c:v>8192</c:v>
                </c:pt>
                <c:pt idx="49147">
                  <c:v>8192</c:v>
                </c:pt>
                <c:pt idx="49148">
                  <c:v>8192</c:v>
                </c:pt>
                <c:pt idx="49149">
                  <c:v>8192</c:v>
                </c:pt>
                <c:pt idx="49150">
                  <c:v>8192</c:v>
                </c:pt>
                <c:pt idx="49151">
                  <c:v>8192</c:v>
                </c:pt>
                <c:pt idx="49152">
                  <c:v>8192</c:v>
                </c:pt>
                <c:pt idx="49153">
                  <c:v>8192</c:v>
                </c:pt>
                <c:pt idx="49154">
                  <c:v>8192</c:v>
                </c:pt>
                <c:pt idx="49155">
                  <c:v>8192</c:v>
                </c:pt>
                <c:pt idx="49156">
                  <c:v>8192</c:v>
                </c:pt>
                <c:pt idx="49157">
                  <c:v>8192</c:v>
                </c:pt>
                <c:pt idx="49158">
                  <c:v>8192</c:v>
                </c:pt>
                <c:pt idx="49159">
                  <c:v>8192</c:v>
                </c:pt>
                <c:pt idx="49160">
                  <c:v>12288</c:v>
                </c:pt>
                <c:pt idx="49161">
                  <c:v>8192</c:v>
                </c:pt>
                <c:pt idx="49162">
                  <c:v>8192</c:v>
                </c:pt>
                <c:pt idx="49163">
                  <c:v>8192</c:v>
                </c:pt>
                <c:pt idx="49164">
                  <c:v>8192</c:v>
                </c:pt>
                <c:pt idx="49165">
                  <c:v>8192</c:v>
                </c:pt>
                <c:pt idx="49166">
                  <c:v>8192</c:v>
                </c:pt>
                <c:pt idx="49167">
                  <c:v>8192</c:v>
                </c:pt>
                <c:pt idx="49168">
                  <c:v>8192</c:v>
                </c:pt>
                <c:pt idx="49169">
                  <c:v>8192</c:v>
                </c:pt>
                <c:pt idx="49170">
                  <c:v>8192</c:v>
                </c:pt>
                <c:pt idx="49171">
                  <c:v>8192</c:v>
                </c:pt>
                <c:pt idx="49172">
                  <c:v>8192</c:v>
                </c:pt>
                <c:pt idx="49173">
                  <c:v>8192</c:v>
                </c:pt>
                <c:pt idx="49174">
                  <c:v>8192</c:v>
                </c:pt>
                <c:pt idx="49175">
                  <c:v>8192</c:v>
                </c:pt>
                <c:pt idx="49176">
                  <c:v>8192</c:v>
                </c:pt>
                <c:pt idx="49177">
                  <c:v>8192</c:v>
                </c:pt>
                <c:pt idx="49178">
                  <c:v>8192</c:v>
                </c:pt>
                <c:pt idx="49179">
                  <c:v>8192</c:v>
                </c:pt>
                <c:pt idx="49180">
                  <c:v>8192</c:v>
                </c:pt>
                <c:pt idx="49181">
                  <c:v>8192</c:v>
                </c:pt>
                <c:pt idx="49182">
                  <c:v>8192</c:v>
                </c:pt>
                <c:pt idx="49183">
                  <c:v>8192</c:v>
                </c:pt>
                <c:pt idx="49184">
                  <c:v>8192</c:v>
                </c:pt>
                <c:pt idx="49185">
                  <c:v>8192</c:v>
                </c:pt>
                <c:pt idx="49186">
                  <c:v>16384</c:v>
                </c:pt>
                <c:pt idx="49187">
                  <c:v>16384</c:v>
                </c:pt>
                <c:pt idx="49188">
                  <c:v>49152</c:v>
                </c:pt>
                <c:pt idx="49189">
                  <c:v>49152</c:v>
                </c:pt>
                <c:pt idx="49190">
                  <c:v>4096</c:v>
                </c:pt>
                <c:pt idx="49191">
                  <c:v>4096</c:v>
                </c:pt>
                <c:pt idx="49192">
                  <c:v>8192</c:v>
                </c:pt>
                <c:pt idx="49193">
                  <c:v>8192</c:v>
                </c:pt>
                <c:pt idx="49194">
                  <c:v>8192</c:v>
                </c:pt>
                <c:pt idx="49195">
                  <c:v>8192</c:v>
                </c:pt>
                <c:pt idx="49196">
                  <c:v>16384</c:v>
                </c:pt>
                <c:pt idx="49197">
                  <c:v>49152</c:v>
                </c:pt>
                <c:pt idx="49198">
                  <c:v>4096</c:v>
                </c:pt>
                <c:pt idx="49199">
                  <c:v>8192</c:v>
                </c:pt>
                <c:pt idx="49200">
                  <c:v>8192</c:v>
                </c:pt>
                <c:pt idx="49201">
                  <c:v>16384</c:v>
                </c:pt>
                <c:pt idx="49202">
                  <c:v>49152</c:v>
                </c:pt>
                <c:pt idx="49203">
                  <c:v>4096</c:v>
                </c:pt>
                <c:pt idx="49204">
                  <c:v>8192</c:v>
                </c:pt>
                <c:pt idx="49205">
                  <c:v>8192</c:v>
                </c:pt>
                <c:pt idx="49206">
                  <c:v>8192</c:v>
                </c:pt>
                <c:pt idx="49207">
                  <c:v>8192</c:v>
                </c:pt>
                <c:pt idx="49208">
                  <c:v>8192</c:v>
                </c:pt>
                <c:pt idx="49209">
                  <c:v>8192</c:v>
                </c:pt>
                <c:pt idx="49210">
                  <c:v>8192</c:v>
                </c:pt>
                <c:pt idx="49211">
                  <c:v>8192</c:v>
                </c:pt>
                <c:pt idx="49212">
                  <c:v>8192</c:v>
                </c:pt>
                <c:pt idx="49213">
                  <c:v>8192</c:v>
                </c:pt>
                <c:pt idx="49214">
                  <c:v>8192</c:v>
                </c:pt>
                <c:pt idx="49215">
                  <c:v>8192</c:v>
                </c:pt>
                <c:pt idx="49216">
                  <c:v>8192</c:v>
                </c:pt>
                <c:pt idx="49217">
                  <c:v>8192</c:v>
                </c:pt>
                <c:pt idx="49218">
                  <c:v>8192</c:v>
                </c:pt>
                <c:pt idx="49219">
                  <c:v>4096</c:v>
                </c:pt>
                <c:pt idx="49220">
                  <c:v>4096</c:v>
                </c:pt>
                <c:pt idx="49221">
                  <c:v>4096</c:v>
                </c:pt>
                <c:pt idx="49222">
                  <c:v>4096</c:v>
                </c:pt>
                <c:pt idx="49223">
                  <c:v>16384</c:v>
                </c:pt>
                <c:pt idx="49224">
                  <c:v>4096</c:v>
                </c:pt>
                <c:pt idx="49225">
                  <c:v>4096</c:v>
                </c:pt>
                <c:pt idx="49226">
                  <c:v>49152</c:v>
                </c:pt>
                <c:pt idx="49227">
                  <c:v>4096</c:v>
                </c:pt>
                <c:pt idx="49228">
                  <c:v>4096</c:v>
                </c:pt>
                <c:pt idx="49229">
                  <c:v>4096</c:v>
                </c:pt>
                <c:pt idx="49230">
                  <c:v>8192</c:v>
                </c:pt>
                <c:pt idx="49231">
                  <c:v>8192</c:v>
                </c:pt>
                <c:pt idx="49232">
                  <c:v>4096</c:v>
                </c:pt>
                <c:pt idx="49233">
                  <c:v>4096</c:v>
                </c:pt>
                <c:pt idx="49234">
                  <c:v>8192</c:v>
                </c:pt>
                <c:pt idx="49235">
                  <c:v>8192</c:v>
                </c:pt>
                <c:pt idx="49236">
                  <c:v>4096</c:v>
                </c:pt>
                <c:pt idx="49237">
                  <c:v>8192</c:v>
                </c:pt>
                <c:pt idx="49238">
                  <c:v>4096</c:v>
                </c:pt>
                <c:pt idx="49239">
                  <c:v>8192</c:v>
                </c:pt>
                <c:pt idx="49240">
                  <c:v>4096</c:v>
                </c:pt>
                <c:pt idx="49241">
                  <c:v>8192</c:v>
                </c:pt>
                <c:pt idx="49242">
                  <c:v>8192</c:v>
                </c:pt>
                <c:pt idx="49243">
                  <c:v>8192</c:v>
                </c:pt>
                <c:pt idx="49244">
                  <c:v>8192</c:v>
                </c:pt>
                <c:pt idx="49245">
                  <c:v>8192</c:v>
                </c:pt>
                <c:pt idx="49246">
                  <c:v>8192</c:v>
                </c:pt>
                <c:pt idx="49247">
                  <c:v>8192</c:v>
                </c:pt>
                <c:pt idx="49248">
                  <c:v>8192</c:v>
                </c:pt>
                <c:pt idx="49249">
                  <c:v>8192</c:v>
                </c:pt>
                <c:pt idx="49250">
                  <c:v>12288</c:v>
                </c:pt>
                <c:pt idx="49251">
                  <c:v>12288</c:v>
                </c:pt>
                <c:pt idx="49252">
                  <c:v>12288</c:v>
                </c:pt>
                <c:pt idx="49253">
                  <c:v>12288</c:v>
                </c:pt>
                <c:pt idx="49254">
                  <c:v>4096</c:v>
                </c:pt>
                <c:pt idx="49255">
                  <c:v>4096</c:v>
                </c:pt>
                <c:pt idx="49256">
                  <c:v>8192</c:v>
                </c:pt>
                <c:pt idx="49257">
                  <c:v>8192</c:v>
                </c:pt>
                <c:pt idx="49258">
                  <c:v>8192</c:v>
                </c:pt>
                <c:pt idx="49259">
                  <c:v>8192</c:v>
                </c:pt>
                <c:pt idx="49260">
                  <c:v>8192</c:v>
                </c:pt>
                <c:pt idx="49261">
                  <c:v>8192</c:v>
                </c:pt>
                <c:pt idx="49262">
                  <c:v>4096</c:v>
                </c:pt>
                <c:pt idx="49263">
                  <c:v>4096</c:v>
                </c:pt>
                <c:pt idx="49264">
                  <c:v>4096</c:v>
                </c:pt>
                <c:pt idx="49265">
                  <c:v>4096</c:v>
                </c:pt>
                <c:pt idx="49266">
                  <c:v>8192</c:v>
                </c:pt>
                <c:pt idx="49267">
                  <c:v>8192</c:v>
                </c:pt>
                <c:pt idx="49268">
                  <c:v>8192</c:v>
                </c:pt>
                <c:pt idx="49269">
                  <c:v>8192</c:v>
                </c:pt>
                <c:pt idx="49270">
                  <c:v>8192</c:v>
                </c:pt>
                <c:pt idx="49271">
                  <c:v>8192</c:v>
                </c:pt>
                <c:pt idx="49272">
                  <c:v>8192</c:v>
                </c:pt>
                <c:pt idx="49273">
                  <c:v>8192</c:v>
                </c:pt>
                <c:pt idx="49274">
                  <c:v>8192</c:v>
                </c:pt>
                <c:pt idx="49275">
                  <c:v>8192</c:v>
                </c:pt>
                <c:pt idx="49276">
                  <c:v>8192</c:v>
                </c:pt>
                <c:pt idx="49277">
                  <c:v>8192</c:v>
                </c:pt>
                <c:pt idx="49278">
                  <c:v>8192</c:v>
                </c:pt>
                <c:pt idx="49279">
                  <c:v>8192</c:v>
                </c:pt>
                <c:pt idx="49280">
                  <c:v>8192</c:v>
                </c:pt>
                <c:pt idx="49281">
                  <c:v>8192</c:v>
                </c:pt>
                <c:pt idx="49282">
                  <c:v>12288</c:v>
                </c:pt>
                <c:pt idx="49283">
                  <c:v>8192</c:v>
                </c:pt>
                <c:pt idx="49284">
                  <c:v>8192</c:v>
                </c:pt>
                <c:pt idx="49285">
                  <c:v>8192</c:v>
                </c:pt>
                <c:pt idx="49286">
                  <c:v>8192</c:v>
                </c:pt>
                <c:pt idx="49287">
                  <c:v>8192</c:v>
                </c:pt>
                <c:pt idx="49288">
                  <c:v>8192</c:v>
                </c:pt>
                <c:pt idx="49289">
                  <c:v>8192</c:v>
                </c:pt>
                <c:pt idx="49290">
                  <c:v>8192</c:v>
                </c:pt>
                <c:pt idx="49291">
                  <c:v>8192</c:v>
                </c:pt>
                <c:pt idx="49292">
                  <c:v>4096</c:v>
                </c:pt>
                <c:pt idx="49293">
                  <c:v>8192</c:v>
                </c:pt>
                <c:pt idx="49294">
                  <c:v>8192</c:v>
                </c:pt>
                <c:pt idx="49295">
                  <c:v>8192</c:v>
                </c:pt>
                <c:pt idx="49296">
                  <c:v>8192</c:v>
                </c:pt>
                <c:pt idx="49297">
                  <c:v>8192</c:v>
                </c:pt>
                <c:pt idx="49298">
                  <c:v>8192</c:v>
                </c:pt>
                <c:pt idx="49299">
                  <c:v>8192</c:v>
                </c:pt>
                <c:pt idx="49300">
                  <c:v>8192</c:v>
                </c:pt>
                <c:pt idx="49301">
                  <c:v>8192</c:v>
                </c:pt>
                <c:pt idx="49302">
                  <c:v>8192</c:v>
                </c:pt>
                <c:pt idx="49303">
                  <c:v>8192</c:v>
                </c:pt>
                <c:pt idx="49304">
                  <c:v>8192</c:v>
                </c:pt>
                <c:pt idx="49305">
                  <c:v>8192</c:v>
                </c:pt>
                <c:pt idx="49306">
                  <c:v>8192</c:v>
                </c:pt>
                <c:pt idx="49307">
                  <c:v>8192</c:v>
                </c:pt>
                <c:pt idx="49308">
                  <c:v>8192</c:v>
                </c:pt>
                <c:pt idx="49309">
                  <c:v>8192</c:v>
                </c:pt>
                <c:pt idx="49310">
                  <c:v>8192</c:v>
                </c:pt>
                <c:pt idx="49311">
                  <c:v>8192</c:v>
                </c:pt>
                <c:pt idx="49312">
                  <c:v>8192</c:v>
                </c:pt>
                <c:pt idx="49313">
                  <c:v>8192</c:v>
                </c:pt>
                <c:pt idx="49314">
                  <c:v>8192</c:v>
                </c:pt>
                <c:pt idx="49315">
                  <c:v>8192</c:v>
                </c:pt>
                <c:pt idx="49316">
                  <c:v>8192</c:v>
                </c:pt>
                <c:pt idx="49317">
                  <c:v>8192</c:v>
                </c:pt>
                <c:pt idx="49318">
                  <c:v>8192</c:v>
                </c:pt>
                <c:pt idx="49319">
                  <c:v>8192</c:v>
                </c:pt>
                <c:pt idx="49320">
                  <c:v>8192</c:v>
                </c:pt>
                <c:pt idx="49321">
                  <c:v>8192</c:v>
                </c:pt>
                <c:pt idx="49322">
                  <c:v>8192</c:v>
                </c:pt>
                <c:pt idx="49323">
                  <c:v>8192</c:v>
                </c:pt>
                <c:pt idx="49324">
                  <c:v>8192</c:v>
                </c:pt>
                <c:pt idx="49325">
                  <c:v>8192</c:v>
                </c:pt>
                <c:pt idx="49326">
                  <c:v>8192</c:v>
                </c:pt>
                <c:pt idx="49327">
                  <c:v>4096</c:v>
                </c:pt>
                <c:pt idx="49328">
                  <c:v>8192</c:v>
                </c:pt>
                <c:pt idx="49329">
                  <c:v>4096</c:v>
                </c:pt>
                <c:pt idx="49330">
                  <c:v>4096</c:v>
                </c:pt>
                <c:pt idx="49331">
                  <c:v>4096</c:v>
                </c:pt>
                <c:pt idx="49332">
                  <c:v>8192</c:v>
                </c:pt>
                <c:pt idx="49333">
                  <c:v>8192</c:v>
                </c:pt>
                <c:pt idx="49334">
                  <c:v>8192</c:v>
                </c:pt>
                <c:pt idx="49335">
                  <c:v>8192</c:v>
                </c:pt>
                <c:pt idx="49336">
                  <c:v>8192</c:v>
                </c:pt>
                <c:pt idx="49337">
                  <c:v>8192</c:v>
                </c:pt>
                <c:pt idx="49338">
                  <c:v>8192</c:v>
                </c:pt>
                <c:pt idx="49339">
                  <c:v>8192</c:v>
                </c:pt>
                <c:pt idx="49340">
                  <c:v>8192</c:v>
                </c:pt>
                <c:pt idx="49341">
                  <c:v>8192</c:v>
                </c:pt>
                <c:pt idx="49342">
                  <c:v>8192</c:v>
                </c:pt>
                <c:pt idx="49343">
                  <c:v>8192</c:v>
                </c:pt>
                <c:pt idx="49344">
                  <c:v>8192</c:v>
                </c:pt>
                <c:pt idx="49345">
                  <c:v>8192</c:v>
                </c:pt>
                <c:pt idx="49346">
                  <c:v>8192</c:v>
                </c:pt>
                <c:pt idx="49347">
                  <c:v>8192</c:v>
                </c:pt>
                <c:pt idx="49348">
                  <c:v>8192</c:v>
                </c:pt>
                <c:pt idx="49349">
                  <c:v>8192</c:v>
                </c:pt>
                <c:pt idx="49350">
                  <c:v>8192</c:v>
                </c:pt>
                <c:pt idx="49351">
                  <c:v>8192</c:v>
                </c:pt>
                <c:pt idx="49352">
                  <c:v>8192</c:v>
                </c:pt>
                <c:pt idx="49353">
                  <c:v>8192</c:v>
                </c:pt>
                <c:pt idx="49354">
                  <c:v>8192</c:v>
                </c:pt>
                <c:pt idx="49355">
                  <c:v>8192</c:v>
                </c:pt>
                <c:pt idx="49356">
                  <c:v>8192</c:v>
                </c:pt>
                <c:pt idx="49357">
                  <c:v>8192</c:v>
                </c:pt>
                <c:pt idx="49358">
                  <c:v>8192</c:v>
                </c:pt>
                <c:pt idx="49359">
                  <c:v>8192</c:v>
                </c:pt>
                <c:pt idx="49360">
                  <c:v>4096</c:v>
                </c:pt>
                <c:pt idx="49361">
                  <c:v>8192</c:v>
                </c:pt>
                <c:pt idx="49362">
                  <c:v>8192</c:v>
                </c:pt>
                <c:pt idx="49363">
                  <c:v>8192</c:v>
                </c:pt>
                <c:pt idx="49364">
                  <c:v>8192</c:v>
                </c:pt>
                <c:pt idx="49365">
                  <c:v>8192</c:v>
                </c:pt>
                <c:pt idx="49366">
                  <c:v>8192</c:v>
                </c:pt>
                <c:pt idx="49367">
                  <c:v>8192</c:v>
                </c:pt>
                <c:pt idx="49368">
                  <c:v>8192</c:v>
                </c:pt>
                <c:pt idx="49369">
                  <c:v>8192</c:v>
                </c:pt>
                <c:pt idx="49370">
                  <c:v>8192</c:v>
                </c:pt>
                <c:pt idx="49371">
                  <c:v>12288</c:v>
                </c:pt>
                <c:pt idx="49372">
                  <c:v>12288</c:v>
                </c:pt>
                <c:pt idx="49373">
                  <c:v>12288</c:v>
                </c:pt>
                <c:pt idx="49374">
                  <c:v>12288</c:v>
                </c:pt>
                <c:pt idx="49375">
                  <c:v>8192</c:v>
                </c:pt>
                <c:pt idx="49376">
                  <c:v>12288</c:v>
                </c:pt>
                <c:pt idx="49377">
                  <c:v>8192</c:v>
                </c:pt>
                <c:pt idx="49378">
                  <c:v>8192</c:v>
                </c:pt>
                <c:pt idx="49379">
                  <c:v>4096</c:v>
                </c:pt>
                <c:pt idx="49380">
                  <c:v>4096</c:v>
                </c:pt>
                <c:pt idx="49381">
                  <c:v>12288</c:v>
                </c:pt>
                <c:pt idx="49382">
                  <c:v>12288</c:v>
                </c:pt>
                <c:pt idx="49383">
                  <c:v>4096</c:v>
                </c:pt>
                <c:pt idx="49384">
                  <c:v>4096</c:v>
                </c:pt>
                <c:pt idx="49385">
                  <c:v>16384</c:v>
                </c:pt>
                <c:pt idx="49386">
                  <c:v>16384</c:v>
                </c:pt>
                <c:pt idx="49387">
                  <c:v>4096</c:v>
                </c:pt>
                <c:pt idx="49388">
                  <c:v>4096</c:v>
                </c:pt>
                <c:pt idx="49389">
                  <c:v>16384</c:v>
                </c:pt>
                <c:pt idx="49390">
                  <c:v>16384</c:v>
                </c:pt>
                <c:pt idx="49391">
                  <c:v>12288</c:v>
                </c:pt>
                <c:pt idx="49392">
                  <c:v>12288</c:v>
                </c:pt>
                <c:pt idx="49393">
                  <c:v>4096</c:v>
                </c:pt>
                <c:pt idx="49394">
                  <c:v>4096</c:v>
                </c:pt>
                <c:pt idx="49395">
                  <c:v>4096</c:v>
                </c:pt>
                <c:pt idx="49396">
                  <c:v>4096</c:v>
                </c:pt>
                <c:pt idx="49397">
                  <c:v>8192</c:v>
                </c:pt>
                <c:pt idx="49398">
                  <c:v>8192</c:v>
                </c:pt>
                <c:pt idx="49399">
                  <c:v>8192</c:v>
                </c:pt>
                <c:pt idx="49400">
                  <c:v>8192</c:v>
                </c:pt>
                <c:pt idx="49401">
                  <c:v>8192</c:v>
                </c:pt>
                <c:pt idx="49402">
                  <c:v>4096</c:v>
                </c:pt>
                <c:pt idx="49403">
                  <c:v>12288</c:v>
                </c:pt>
                <c:pt idx="49404">
                  <c:v>4096</c:v>
                </c:pt>
                <c:pt idx="49405">
                  <c:v>16384</c:v>
                </c:pt>
                <c:pt idx="49406">
                  <c:v>4096</c:v>
                </c:pt>
                <c:pt idx="49407">
                  <c:v>16384</c:v>
                </c:pt>
                <c:pt idx="49408">
                  <c:v>12288</c:v>
                </c:pt>
                <c:pt idx="49409">
                  <c:v>4096</c:v>
                </c:pt>
                <c:pt idx="49410">
                  <c:v>4096</c:v>
                </c:pt>
                <c:pt idx="49411">
                  <c:v>8192</c:v>
                </c:pt>
                <c:pt idx="49412">
                  <c:v>8192</c:v>
                </c:pt>
                <c:pt idx="49413">
                  <c:v>8192</c:v>
                </c:pt>
                <c:pt idx="49414">
                  <c:v>4096</c:v>
                </c:pt>
                <c:pt idx="49415">
                  <c:v>12288</c:v>
                </c:pt>
                <c:pt idx="49416">
                  <c:v>4096</c:v>
                </c:pt>
                <c:pt idx="49417">
                  <c:v>16384</c:v>
                </c:pt>
                <c:pt idx="49418">
                  <c:v>4096</c:v>
                </c:pt>
                <c:pt idx="49419">
                  <c:v>16384</c:v>
                </c:pt>
                <c:pt idx="49420">
                  <c:v>12288</c:v>
                </c:pt>
                <c:pt idx="49421">
                  <c:v>4096</c:v>
                </c:pt>
                <c:pt idx="49422">
                  <c:v>4096</c:v>
                </c:pt>
                <c:pt idx="49423">
                  <c:v>8192</c:v>
                </c:pt>
                <c:pt idx="49424">
                  <c:v>8192</c:v>
                </c:pt>
                <c:pt idx="49425">
                  <c:v>8192</c:v>
                </c:pt>
                <c:pt idx="49426">
                  <c:v>16384</c:v>
                </c:pt>
                <c:pt idx="49427">
                  <c:v>4096</c:v>
                </c:pt>
                <c:pt idx="49428">
                  <c:v>4096</c:v>
                </c:pt>
                <c:pt idx="49429">
                  <c:v>4096</c:v>
                </c:pt>
                <c:pt idx="49430">
                  <c:v>12288</c:v>
                </c:pt>
                <c:pt idx="49431">
                  <c:v>8192</c:v>
                </c:pt>
                <c:pt idx="49432">
                  <c:v>12288</c:v>
                </c:pt>
                <c:pt idx="49433">
                  <c:v>4096</c:v>
                </c:pt>
                <c:pt idx="49434">
                  <c:v>4096</c:v>
                </c:pt>
                <c:pt idx="49435">
                  <c:v>8192</c:v>
                </c:pt>
                <c:pt idx="49436">
                  <c:v>16384</c:v>
                </c:pt>
                <c:pt idx="49437">
                  <c:v>8192</c:v>
                </c:pt>
                <c:pt idx="49438">
                  <c:v>8192</c:v>
                </c:pt>
                <c:pt idx="49439">
                  <c:v>8192</c:v>
                </c:pt>
                <c:pt idx="49440">
                  <c:v>8192</c:v>
                </c:pt>
                <c:pt idx="49441">
                  <c:v>8192</c:v>
                </c:pt>
                <c:pt idx="49442">
                  <c:v>8192</c:v>
                </c:pt>
                <c:pt idx="49443">
                  <c:v>8192</c:v>
                </c:pt>
                <c:pt idx="49444">
                  <c:v>8192</c:v>
                </c:pt>
                <c:pt idx="49445">
                  <c:v>8192</c:v>
                </c:pt>
                <c:pt idx="49446">
                  <c:v>8192</c:v>
                </c:pt>
                <c:pt idx="49447">
                  <c:v>8192</c:v>
                </c:pt>
                <c:pt idx="49448">
                  <c:v>8192</c:v>
                </c:pt>
                <c:pt idx="49449">
                  <c:v>4096</c:v>
                </c:pt>
                <c:pt idx="49450">
                  <c:v>4096</c:v>
                </c:pt>
                <c:pt idx="49451">
                  <c:v>12288</c:v>
                </c:pt>
                <c:pt idx="49452">
                  <c:v>4096</c:v>
                </c:pt>
                <c:pt idx="49453">
                  <c:v>12288</c:v>
                </c:pt>
                <c:pt idx="49454">
                  <c:v>4096</c:v>
                </c:pt>
                <c:pt idx="49455">
                  <c:v>12288</c:v>
                </c:pt>
                <c:pt idx="49456">
                  <c:v>12288</c:v>
                </c:pt>
                <c:pt idx="49457">
                  <c:v>8192</c:v>
                </c:pt>
                <c:pt idx="49458">
                  <c:v>8192</c:v>
                </c:pt>
                <c:pt idx="49459">
                  <c:v>8192</c:v>
                </c:pt>
                <c:pt idx="49460">
                  <c:v>8192</c:v>
                </c:pt>
                <c:pt idx="49461">
                  <c:v>8192</c:v>
                </c:pt>
                <c:pt idx="49462">
                  <c:v>8192</c:v>
                </c:pt>
                <c:pt idx="49463">
                  <c:v>8192</c:v>
                </c:pt>
                <c:pt idx="49464">
                  <c:v>8192</c:v>
                </c:pt>
                <c:pt idx="49465">
                  <c:v>8192</c:v>
                </c:pt>
                <c:pt idx="49466">
                  <c:v>8192</c:v>
                </c:pt>
                <c:pt idx="49467">
                  <c:v>4096</c:v>
                </c:pt>
                <c:pt idx="49468">
                  <c:v>8192</c:v>
                </c:pt>
                <c:pt idx="49469">
                  <c:v>8192</c:v>
                </c:pt>
                <c:pt idx="49470">
                  <c:v>8192</c:v>
                </c:pt>
                <c:pt idx="49471">
                  <c:v>8192</c:v>
                </c:pt>
                <c:pt idx="49472">
                  <c:v>8192</c:v>
                </c:pt>
                <c:pt idx="49473">
                  <c:v>8192</c:v>
                </c:pt>
                <c:pt idx="49474">
                  <c:v>12288</c:v>
                </c:pt>
                <c:pt idx="49475">
                  <c:v>12288</c:v>
                </c:pt>
                <c:pt idx="49476">
                  <c:v>12288</c:v>
                </c:pt>
                <c:pt idx="49477">
                  <c:v>12288</c:v>
                </c:pt>
                <c:pt idx="49478">
                  <c:v>12288</c:v>
                </c:pt>
                <c:pt idx="49479">
                  <c:v>8192</c:v>
                </c:pt>
                <c:pt idx="49480">
                  <c:v>12288</c:v>
                </c:pt>
                <c:pt idx="49481">
                  <c:v>12288</c:v>
                </c:pt>
                <c:pt idx="49482">
                  <c:v>12288</c:v>
                </c:pt>
                <c:pt idx="49483">
                  <c:v>12288</c:v>
                </c:pt>
                <c:pt idx="49484">
                  <c:v>8192</c:v>
                </c:pt>
                <c:pt idx="49485">
                  <c:v>8192</c:v>
                </c:pt>
                <c:pt idx="49486">
                  <c:v>8192</c:v>
                </c:pt>
                <c:pt idx="49487">
                  <c:v>8192</c:v>
                </c:pt>
                <c:pt idx="49488">
                  <c:v>8192</c:v>
                </c:pt>
                <c:pt idx="49489">
                  <c:v>8192</c:v>
                </c:pt>
                <c:pt idx="49490">
                  <c:v>8192</c:v>
                </c:pt>
                <c:pt idx="49491">
                  <c:v>8192</c:v>
                </c:pt>
                <c:pt idx="49492">
                  <c:v>8192</c:v>
                </c:pt>
                <c:pt idx="49493">
                  <c:v>12288</c:v>
                </c:pt>
                <c:pt idx="49494">
                  <c:v>8192</c:v>
                </c:pt>
                <c:pt idx="49495">
                  <c:v>8192</c:v>
                </c:pt>
                <c:pt idx="49496">
                  <c:v>8192</c:v>
                </c:pt>
                <c:pt idx="49497">
                  <c:v>8192</c:v>
                </c:pt>
                <c:pt idx="49498">
                  <c:v>8192</c:v>
                </c:pt>
                <c:pt idx="49499">
                  <c:v>8192</c:v>
                </c:pt>
                <c:pt idx="49500">
                  <c:v>8192</c:v>
                </c:pt>
                <c:pt idx="49501">
                  <c:v>8192</c:v>
                </c:pt>
                <c:pt idx="49502">
                  <c:v>8192</c:v>
                </c:pt>
                <c:pt idx="49503">
                  <c:v>8192</c:v>
                </c:pt>
                <c:pt idx="49504">
                  <c:v>8192</c:v>
                </c:pt>
                <c:pt idx="49505">
                  <c:v>8192</c:v>
                </c:pt>
                <c:pt idx="49506">
                  <c:v>8192</c:v>
                </c:pt>
                <c:pt idx="49507">
                  <c:v>8192</c:v>
                </c:pt>
                <c:pt idx="49508">
                  <c:v>8192</c:v>
                </c:pt>
                <c:pt idx="49509">
                  <c:v>12288</c:v>
                </c:pt>
                <c:pt idx="49510">
                  <c:v>8192</c:v>
                </c:pt>
                <c:pt idx="49511">
                  <c:v>12288</c:v>
                </c:pt>
                <c:pt idx="49512">
                  <c:v>8192</c:v>
                </c:pt>
                <c:pt idx="49513">
                  <c:v>12288</c:v>
                </c:pt>
                <c:pt idx="49514">
                  <c:v>12288</c:v>
                </c:pt>
                <c:pt idx="49515">
                  <c:v>12288</c:v>
                </c:pt>
                <c:pt idx="49516">
                  <c:v>4096</c:v>
                </c:pt>
                <c:pt idx="49517">
                  <c:v>4096</c:v>
                </c:pt>
                <c:pt idx="49518">
                  <c:v>4096</c:v>
                </c:pt>
                <c:pt idx="49519">
                  <c:v>4096</c:v>
                </c:pt>
                <c:pt idx="49520">
                  <c:v>8192</c:v>
                </c:pt>
                <c:pt idx="49521">
                  <c:v>8192</c:v>
                </c:pt>
                <c:pt idx="49522">
                  <c:v>8192</c:v>
                </c:pt>
                <c:pt idx="49523">
                  <c:v>8192</c:v>
                </c:pt>
                <c:pt idx="49524">
                  <c:v>8192</c:v>
                </c:pt>
                <c:pt idx="49525">
                  <c:v>8192</c:v>
                </c:pt>
                <c:pt idx="49526">
                  <c:v>8192</c:v>
                </c:pt>
                <c:pt idx="49527">
                  <c:v>8192</c:v>
                </c:pt>
                <c:pt idx="49528">
                  <c:v>8192</c:v>
                </c:pt>
                <c:pt idx="49529">
                  <c:v>8192</c:v>
                </c:pt>
                <c:pt idx="49530">
                  <c:v>8192</c:v>
                </c:pt>
                <c:pt idx="49531">
                  <c:v>8192</c:v>
                </c:pt>
                <c:pt idx="49532">
                  <c:v>4096</c:v>
                </c:pt>
                <c:pt idx="49533">
                  <c:v>4096</c:v>
                </c:pt>
                <c:pt idx="49534">
                  <c:v>4096</c:v>
                </c:pt>
                <c:pt idx="49535">
                  <c:v>8192</c:v>
                </c:pt>
                <c:pt idx="49536">
                  <c:v>8192</c:v>
                </c:pt>
                <c:pt idx="49537">
                  <c:v>4096</c:v>
                </c:pt>
                <c:pt idx="49538">
                  <c:v>8192</c:v>
                </c:pt>
                <c:pt idx="49539">
                  <c:v>8192</c:v>
                </c:pt>
                <c:pt idx="49540">
                  <c:v>12288</c:v>
                </c:pt>
                <c:pt idx="49541">
                  <c:v>8192</c:v>
                </c:pt>
                <c:pt idx="49542">
                  <c:v>8192</c:v>
                </c:pt>
                <c:pt idx="49543">
                  <c:v>8192</c:v>
                </c:pt>
                <c:pt idx="49544">
                  <c:v>8192</c:v>
                </c:pt>
                <c:pt idx="49545">
                  <c:v>4096</c:v>
                </c:pt>
                <c:pt idx="49546">
                  <c:v>8192</c:v>
                </c:pt>
                <c:pt idx="49547">
                  <c:v>8192</c:v>
                </c:pt>
                <c:pt idx="49548">
                  <c:v>4096</c:v>
                </c:pt>
                <c:pt idx="49549">
                  <c:v>12288</c:v>
                </c:pt>
                <c:pt idx="49550">
                  <c:v>12288</c:v>
                </c:pt>
                <c:pt idx="49551">
                  <c:v>12288</c:v>
                </c:pt>
                <c:pt idx="49552">
                  <c:v>12288</c:v>
                </c:pt>
                <c:pt idx="49553">
                  <c:v>8192</c:v>
                </c:pt>
                <c:pt idx="49554">
                  <c:v>8192</c:v>
                </c:pt>
                <c:pt idx="49555">
                  <c:v>8192</c:v>
                </c:pt>
                <c:pt idx="49556">
                  <c:v>8192</c:v>
                </c:pt>
                <c:pt idx="49557">
                  <c:v>8192</c:v>
                </c:pt>
                <c:pt idx="49558">
                  <c:v>8192</c:v>
                </c:pt>
                <c:pt idx="49559">
                  <c:v>8192</c:v>
                </c:pt>
                <c:pt idx="49560">
                  <c:v>8192</c:v>
                </c:pt>
                <c:pt idx="49561">
                  <c:v>8192</c:v>
                </c:pt>
                <c:pt idx="49562">
                  <c:v>8192</c:v>
                </c:pt>
                <c:pt idx="49563">
                  <c:v>8192</c:v>
                </c:pt>
                <c:pt idx="49564">
                  <c:v>8192</c:v>
                </c:pt>
                <c:pt idx="49565">
                  <c:v>8192</c:v>
                </c:pt>
                <c:pt idx="49566">
                  <c:v>8192</c:v>
                </c:pt>
                <c:pt idx="49567">
                  <c:v>8192</c:v>
                </c:pt>
                <c:pt idx="49568">
                  <c:v>12288</c:v>
                </c:pt>
                <c:pt idx="49569">
                  <c:v>8192</c:v>
                </c:pt>
                <c:pt idx="49570">
                  <c:v>12288</c:v>
                </c:pt>
                <c:pt idx="49571">
                  <c:v>12288</c:v>
                </c:pt>
                <c:pt idx="49572">
                  <c:v>12288</c:v>
                </c:pt>
                <c:pt idx="49573">
                  <c:v>12288</c:v>
                </c:pt>
                <c:pt idx="49574">
                  <c:v>8192</c:v>
                </c:pt>
                <c:pt idx="49575">
                  <c:v>8192</c:v>
                </c:pt>
                <c:pt idx="49576">
                  <c:v>8192</c:v>
                </c:pt>
                <c:pt idx="49577">
                  <c:v>8192</c:v>
                </c:pt>
                <c:pt idx="49578">
                  <c:v>4096</c:v>
                </c:pt>
                <c:pt idx="49579">
                  <c:v>4096</c:v>
                </c:pt>
                <c:pt idx="49580">
                  <c:v>8192</c:v>
                </c:pt>
                <c:pt idx="49581">
                  <c:v>8192</c:v>
                </c:pt>
                <c:pt idx="49582">
                  <c:v>4096</c:v>
                </c:pt>
                <c:pt idx="49583">
                  <c:v>4096</c:v>
                </c:pt>
                <c:pt idx="49584">
                  <c:v>8192</c:v>
                </c:pt>
                <c:pt idx="49585">
                  <c:v>8192</c:v>
                </c:pt>
                <c:pt idx="49586">
                  <c:v>8192</c:v>
                </c:pt>
                <c:pt idx="49587">
                  <c:v>8192</c:v>
                </c:pt>
                <c:pt idx="49588">
                  <c:v>12288</c:v>
                </c:pt>
                <c:pt idx="49589">
                  <c:v>4096</c:v>
                </c:pt>
                <c:pt idx="49590">
                  <c:v>8192</c:v>
                </c:pt>
                <c:pt idx="49591">
                  <c:v>8192</c:v>
                </c:pt>
                <c:pt idx="49592">
                  <c:v>8192</c:v>
                </c:pt>
                <c:pt idx="49593">
                  <c:v>8192</c:v>
                </c:pt>
                <c:pt idx="49594">
                  <c:v>8192</c:v>
                </c:pt>
                <c:pt idx="49595">
                  <c:v>8192</c:v>
                </c:pt>
                <c:pt idx="49596">
                  <c:v>4096</c:v>
                </c:pt>
                <c:pt idx="49597">
                  <c:v>4096</c:v>
                </c:pt>
                <c:pt idx="49598">
                  <c:v>4096</c:v>
                </c:pt>
                <c:pt idx="49599">
                  <c:v>4096</c:v>
                </c:pt>
                <c:pt idx="49600">
                  <c:v>8192</c:v>
                </c:pt>
                <c:pt idx="49601">
                  <c:v>8192</c:v>
                </c:pt>
                <c:pt idx="49602">
                  <c:v>8192</c:v>
                </c:pt>
                <c:pt idx="49603">
                  <c:v>8192</c:v>
                </c:pt>
                <c:pt idx="49604">
                  <c:v>8192</c:v>
                </c:pt>
                <c:pt idx="49605">
                  <c:v>8192</c:v>
                </c:pt>
                <c:pt idx="49606">
                  <c:v>4096</c:v>
                </c:pt>
                <c:pt idx="49607">
                  <c:v>8192</c:v>
                </c:pt>
                <c:pt idx="49608">
                  <c:v>8192</c:v>
                </c:pt>
                <c:pt idx="49609">
                  <c:v>8192</c:v>
                </c:pt>
                <c:pt idx="49610">
                  <c:v>8192</c:v>
                </c:pt>
                <c:pt idx="49611">
                  <c:v>8192</c:v>
                </c:pt>
                <c:pt idx="49612">
                  <c:v>8192</c:v>
                </c:pt>
                <c:pt idx="49613">
                  <c:v>8192</c:v>
                </c:pt>
                <c:pt idx="49614">
                  <c:v>8192</c:v>
                </c:pt>
                <c:pt idx="49615">
                  <c:v>8192</c:v>
                </c:pt>
                <c:pt idx="49616">
                  <c:v>8192</c:v>
                </c:pt>
                <c:pt idx="49617">
                  <c:v>8192</c:v>
                </c:pt>
                <c:pt idx="49618">
                  <c:v>8192</c:v>
                </c:pt>
                <c:pt idx="49619">
                  <c:v>8192</c:v>
                </c:pt>
                <c:pt idx="49620">
                  <c:v>8192</c:v>
                </c:pt>
                <c:pt idx="49621">
                  <c:v>8192</c:v>
                </c:pt>
                <c:pt idx="49622">
                  <c:v>8192</c:v>
                </c:pt>
                <c:pt idx="49623">
                  <c:v>8192</c:v>
                </c:pt>
                <c:pt idx="49624">
                  <c:v>8192</c:v>
                </c:pt>
                <c:pt idx="49625">
                  <c:v>8192</c:v>
                </c:pt>
                <c:pt idx="49626">
                  <c:v>8192</c:v>
                </c:pt>
                <c:pt idx="49627">
                  <c:v>4096</c:v>
                </c:pt>
                <c:pt idx="49628">
                  <c:v>4096</c:v>
                </c:pt>
                <c:pt idx="49629">
                  <c:v>4096</c:v>
                </c:pt>
                <c:pt idx="49630">
                  <c:v>4096</c:v>
                </c:pt>
                <c:pt idx="49631">
                  <c:v>8192</c:v>
                </c:pt>
                <c:pt idx="49632">
                  <c:v>8192</c:v>
                </c:pt>
                <c:pt idx="49633">
                  <c:v>8192</c:v>
                </c:pt>
                <c:pt idx="49634">
                  <c:v>8192</c:v>
                </c:pt>
                <c:pt idx="49635">
                  <c:v>8192</c:v>
                </c:pt>
                <c:pt idx="49636">
                  <c:v>12288</c:v>
                </c:pt>
                <c:pt idx="49637">
                  <c:v>12288</c:v>
                </c:pt>
                <c:pt idx="49638">
                  <c:v>12288</c:v>
                </c:pt>
                <c:pt idx="49639">
                  <c:v>12288</c:v>
                </c:pt>
                <c:pt idx="49640">
                  <c:v>8192</c:v>
                </c:pt>
                <c:pt idx="49641">
                  <c:v>8192</c:v>
                </c:pt>
                <c:pt idx="49642">
                  <c:v>8192</c:v>
                </c:pt>
                <c:pt idx="49643">
                  <c:v>8192</c:v>
                </c:pt>
                <c:pt idx="49644">
                  <c:v>8192</c:v>
                </c:pt>
                <c:pt idx="49645">
                  <c:v>8192</c:v>
                </c:pt>
                <c:pt idx="49646">
                  <c:v>4096</c:v>
                </c:pt>
                <c:pt idx="49647">
                  <c:v>8192</c:v>
                </c:pt>
                <c:pt idx="49648">
                  <c:v>8192</c:v>
                </c:pt>
                <c:pt idx="49649">
                  <c:v>8192</c:v>
                </c:pt>
                <c:pt idx="49650">
                  <c:v>8192</c:v>
                </c:pt>
                <c:pt idx="49651">
                  <c:v>8192</c:v>
                </c:pt>
                <c:pt idx="49652">
                  <c:v>8192</c:v>
                </c:pt>
                <c:pt idx="49653">
                  <c:v>8192</c:v>
                </c:pt>
                <c:pt idx="49654">
                  <c:v>12288</c:v>
                </c:pt>
                <c:pt idx="49655">
                  <c:v>8192</c:v>
                </c:pt>
                <c:pt idx="49656">
                  <c:v>12288</c:v>
                </c:pt>
                <c:pt idx="49657">
                  <c:v>8192</c:v>
                </c:pt>
                <c:pt idx="49658">
                  <c:v>12288</c:v>
                </c:pt>
                <c:pt idx="49659">
                  <c:v>8192</c:v>
                </c:pt>
                <c:pt idx="49660">
                  <c:v>12288</c:v>
                </c:pt>
                <c:pt idx="49661">
                  <c:v>12288</c:v>
                </c:pt>
                <c:pt idx="49662">
                  <c:v>12288</c:v>
                </c:pt>
                <c:pt idx="49663">
                  <c:v>12288</c:v>
                </c:pt>
                <c:pt idx="49664">
                  <c:v>12288</c:v>
                </c:pt>
                <c:pt idx="49665">
                  <c:v>8192</c:v>
                </c:pt>
                <c:pt idx="49666">
                  <c:v>8192</c:v>
                </c:pt>
                <c:pt idx="49667">
                  <c:v>8192</c:v>
                </c:pt>
                <c:pt idx="49668">
                  <c:v>8192</c:v>
                </c:pt>
                <c:pt idx="49669">
                  <c:v>8192</c:v>
                </c:pt>
                <c:pt idx="49670">
                  <c:v>8192</c:v>
                </c:pt>
                <c:pt idx="49671">
                  <c:v>12288</c:v>
                </c:pt>
                <c:pt idx="49672">
                  <c:v>8192</c:v>
                </c:pt>
                <c:pt idx="49673">
                  <c:v>8192</c:v>
                </c:pt>
                <c:pt idx="49674">
                  <c:v>8192</c:v>
                </c:pt>
                <c:pt idx="49675">
                  <c:v>8192</c:v>
                </c:pt>
                <c:pt idx="49676">
                  <c:v>8192</c:v>
                </c:pt>
                <c:pt idx="49677">
                  <c:v>8192</c:v>
                </c:pt>
                <c:pt idx="49678">
                  <c:v>8192</c:v>
                </c:pt>
                <c:pt idx="49679">
                  <c:v>8192</c:v>
                </c:pt>
                <c:pt idx="49680">
                  <c:v>8192</c:v>
                </c:pt>
                <c:pt idx="49681">
                  <c:v>8192</c:v>
                </c:pt>
                <c:pt idx="49682">
                  <c:v>8192</c:v>
                </c:pt>
                <c:pt idx="49683">
                  <c:v>8192</c:v>
                </c:pt>
                <c:pt idx="49684">
                  <c:v>8192</c:v>
                </c:pt>
                <c:pt idx="49685">
                  <c:v>8192</c:v>
                </c:pt>
                <c:pt idx="49686">
                  <c:v>12288</c:v>
                </c:pt>
                <c:pt idx="49687">
                  <c:v>8192</c:v>
                </c:pt>
                <c:pt idx="49688">
                  <c:v>8192</c:v>
                </c:pt>
                <c:pt idx="49689">
                  <c:v>8192</c:v>
                </c:pt>
                <c:pt idx="49690">
                  <c:v>8192</c:v>
                </c:pt>
                <c:pt idx="49691">
                  <c:v>8192</c:v>
                </c:pt>
                <c:pt idx="49692">
                  <c:v>8192</c:v>
                </c:pt>
                <c:pt idx="49693">
                  <c:v>12288</c:v>
                </c:pt>
                <c:pt idx="49694">
                  <c:v>8192</c:v>
                </c:pt>
                <c:pt idx="49695">
                  <c:v>8192</c:v>
                </c:pt>
                <c:pt idx="49696">
                  <c:v>8192</c:v>
                </c:pt>
                <c:pt idx="49697">
                  <c:v>8192</c:v>
                </c:pt>
                <c:pt idx="49698">
                  <c:v>8192</c:v>
                </c:pt>
                <c:pt idx="49699">
                  <c:v>4096</c:v>
                </c:pt>
                <c:pt idx="49700">
                  <c:v>4096</c:v>
                </c:pt>
                <c:pt idx="49701">
                  <c:v>4096</c:v>
                </c:pt>
                <c:pt idx="49702">
                  <c:v>4096</c:v>
                </c:pt>
                <c:pt idx="49703">
                  <c:v>8192</c:v>
                </c:pt>
                <c:pt idx="49704">
                  <c:v>8192</c:v>
                </c:pt>
                <c:pt idx="49705">
                  <c:v>8192</c:v>
                </c:pt>
                <c:pt idx="49706">
                  <c:v>8192</c:v>
                </c:pt>
                <c:pt idx="49707">
                  <c:v>4096</c:v>
                </c:pt>
                <c:pt idx="49708">
                  <c:v>4096</c:v>
                </c:pt>
                <c:pt idx="49709">
                  <c:v>4096</c:v>
                </c:pt>
                <c:pt idx="49710">
                  <c:v>4096</c:v>
                </c:pt>
                <c:pt idx="49711">
                  <c:v>8192</c:v>
                </c:pt>
                <c:pt idx="49712">
                  <c:v>8192</c:v>
                </c:pt>
                <c:pt idx="49713">
                  <c:v>8192</c:v>
                </c:pt>
                <c:pt idx="49714">
                  <c:v>8192</c:v>
                </c:pt>
                <c:pt idx="49715">
                  <c:v>8192</c:v>
                </c:pt>
                <c:pt idx="49716">
                  <c:v>8192</c:v>
                </c:pt>
                <c:pt idx="49717">
                  <c:v>8192</c:v>
                </c:pt>
                <c:pt idx="49718">
                  <c:v>4096</c:v>
                </c:pt>
                <c:pt idx="49719">
                  <c:v>4096</c:v>
                </c:pt>
                <c:pt idx="49720">
                  <c:v>8192</c:v>
                </c:pt>
                <c:pt idx="49721">
                  <c:v>8192</c:v>
                </c:pt>
                <c:pt idx="49722">
                  <c:v>8192</c:v>
                </c:pt>
                <c:pt idx="49723">
                  <c:v>8192</c:v>
                </c:pt>
                <c:pt idx="49724">
                  <c:v>4096</c:v>
                </c:pt>
                <c:pt idx="49725">
                  <c:v>4096</c:v>
                </c:pt>
                <c:pt idx="49726">
                  <c:v>4096</c:v>
                </c:pt>
                <c:pt idx="49727">
                  <c:v>4096</c:v>
                </c:pt>
                <c:pt idx="49728">
                  <c:v>4096</c:v>
                </c:pt>
                <c:pt idx="49729">
                  <c:v>4096</c:v>
                </c:pt>
                <c:pt idx="49730">
                  <c:v>4096</c:v>
                </c:pt>
                <c:pt idx="49731">
                  <c:v>4096</c:v>
                </c:pt>
                <c:pt idx="49732">
                  <c:v>8192</c:v>
                </c:pt>
                <c:pt idx="49733">
                  <c:v>4096</c:v>
                </c:pt>
                <c:pt idx="49734">
                  <c:v>4096</c:v>
                </c:pt>
                <c:pt idx="49735">
                  <c:v>4096</c:v>
                </c:pt>
                <c:pt idx="49736">
                  <c:v>4096</c:v>
                </c:pt>
                <c:pt idx="49737">
                  <c:v>8192</c:v>
                </c:pt>
                <c:pt idx="49738">
                  <c:v>8192</c:v>
                </c:pt>
                <c:pt idx="49739">
                  <c:v>8192</c:v>
                </c:pt>
                <c:pt idx="49740">
                  <c:v>8192</c:v>
                </c:pt>
                <c:pt idx="49741">
                  <c:v>8192</c:v>
                </c:pt>
                <c:pt idx="49742">
                  <c:v>8192</c:v>
                </c:pt>
                <c:pt idx="49743">
                  <c:v>8192</c:v>
                </c:pt>
                <c:pt idx="49744">
                  <c:v>8192</c:v>
                </c:pt>
                <c:pt idx="49745">
                  <c:v>8192</c:v>
                </c:pt>
                <c:pt idx="49746">
                  <c:v>8192</c:v>
                </c:pt>
                <c:pt idx="49747">
                  <c:v>8192</c:v>
                </c:pt>
                <c:pt idx="49748">
                  <c:v>8192</c:v>
                </c:pt>
                <c:pt idx="49749">
                  <c:v>4096</c:v>
                </c:pt>
                <c:pt idx="49750">
                  <c:v>8192</c:v>
                </c:pt>
                <c:pt idx="49751">
                  <c:v>8192</c:v>
                </c:pt>
                <c:pt idx="49752">
                  <c:v>8192</c:v>
                </c:pt>
                <c:pt idx="49753">
                  <c:v>8192</c:v>
                </c:pt>
                <c:pt idx="49754">
                  <c:v>8192</c:v>
                </c:pt>
                <c:pt idx="49755">
                  <c:v>4096</c:v>
                </c:pt>
                <c:pt idx="49756">
                  <c:v>8192</c:v>
                </c:pt>
                <c:pt idx="49757">
                  <c:v>8192</c:v>
                </c:pt>
                <c:pt idx="49758">
                  <c:v>8192</c:v>
                </c:pt>
                <c:pt idx="49759">
                  <c:v>8192</c:v>
                </c:pt>
                <c:pt idx="49760">
                  <c:v>8192</c:v>
                </c:pt>
                <c:pt idx="49761">
                  <c:v>12288</c:v>
                </c:pt>
                <c:pt idx="49762">
                  <c:v>12288</c:v>
                </c:pt>
                <c:pt idx="49763">
                  <c:v>12288</c:v>
                </c:pt>
                <c:pt idx="49764">
                  <c:v>12288</c:v>
                </c:pt>
                <c:pt idx="49765">
                  <c:v>4096</c:v>
                </c:pt>
                <c:pt idx="49766">
                  <c:v>4096</c:v>
                </c:pt>
                <c:pt idx="49767">
                  <c:v>8192</c:v>
                </c:pt>
                <c:pt idx="49768">
                  <c:v>4096</c:v>
                </c:pt>
                <c:pt idx="49769">
                  <c:v>4096</c:v>
                </c:pt>
                <c:pt idx="49770">
                  <c:v>4096</c:v>
                </c:pt>
                <c:pt idx="49771">
                  <c:v>8192</c:v>
                </c:pt>
                <c:pt idx="49772">
                  <c:v>4096</c:v>
                </c:pt>
                <c:pt idx="49773">
                  <c:v>4096</c:v>
                </c:pt>
                <c:pt idx="49774">
                  <c:v>4096</c:v>
                </c:pt>
                <c:pt idx="49775">
                  <c:v>4096</c:v>
                </c:pt>
                <c:pt idx="49776">
                  <c:v>12288</c:v>
                </c:pt>
                <c:pt idx="49777">
                  <c:v>4096</c:v>
                </c:pt>
                <c:pt idx="49778">
                  <c:v>4096</c:v>
                </c:pt>
                <c:pt idx="49779">
                  <c:v>4096</c:v>
                </c:pt>
                <c:pt idx="49780">
                  <c:v>4096</c:v>
                </c:pt>
                <c:pt idx="49781">
                  <c:v>8192</c:v>
                </c:pt>
                <c:pt idx="49782">
                  <c:v>8192</c:v>
                </c:pt>
                <c:pt idx="49783">
                  <c:v>4096</c:v>
                </c:pt>
                <c:pt idx="49784">
                  <c:v>4096</c:v>
                </c:pt>
                <c:pt idx="49785">
                  <c:v>8192</c:v>
                </c:pt>
                <c:pt idx="49786">
                  <c:v>8192</c:v>
                </c:pt>
                <c:pt idx="49787">
                  <c:v>8192</c:v>
                </c:pt>
                <c:pt idx="49788">
                  <c:v>12288</c:v>
                </c:pt>
                <c:pt idx="49789">
                  <c:v>8192</c:v>
                </c:pt>
                <c:pt idx="49790">
                  <c:v>12288</c:v>
                </c:pt>
                <c:pt idx="49791">
                  <c:v>12288</c:v>
                </c:pt>
                <c:pt idx="49792">
                  <c:v>12288</c:v>
                </c:pt>
                <c:pt idx="49793">
                  <c:v>8192</c:v>
                </c:pt>
                <c:pt idx="49794">
                  <c:v>4096</c:v>
                </c:pt>
                <c:pt idx="49795">
                  <c:v>4096</c:v>
                </c:pt>
                <c:pt idx="49796">
                  <c:v>4096</c:v>
                </c:pt>
                <c:pt idx="49797">
                  <c:v>4096</c:v>
                </c:pt>
                <c:pt idx="49798">
                  <c:v>4096</c:v>
                </c:pt>
                <c:pt idx="49799">
                  <c:v>4096</c:v>
                </c:pt>
                <c:pt idx="49800">
                  <c:v>4096</c:v>
                </c:pt>
                <c:pt idx="49801">
                  <c:v>4096</c:v>
                </c:pt>
                <c:pt idx="49802">
                  <c:v>4096</c:v>
                </c:pt>
                <c:pt idx="49803">
                  <c:v>4096</c:v>
                </c:pt>
                <c:pt idx="49804">
                  <c:v>4096</c:v>
                </c:pt>
                <c:pt idx="49805">
                  <c:v>4096</c:v>
                </c:pt>
                <c:pt idx="49806">
                  <c:v>4096</c:v>
                </c:pt>
                <c:pt idx="49807">
                  <c:v>8192</c:v>
                </c:pt>
                <c:pt idx="49808">
                  <c:v>8192</c:v>
                </c:pt>
                <c:pt idx="49809">
                  <c:v>8192</c:v>
                </c:pt>
                <c:pt idx="49810">
                  <c:v>8192</c:v>
                </c:pt>
                <c:pt idx="49811">
                  <c:v>20480</c:v>
                </c:pt>
                <c:pt idx="49812">
                  <c:v>20480</c:v>
                </c:pt>
                <c:pt idx="49813">
                  <c:v>4096</c:v>
                </c:pt>
                <c:pt idx="49814">
                  <c:v>4096</c:v>
                </c:pt>
                <c:pt idx="49815">
                  <c:v>8192</c:v>
                </c:pt>
                <c:pt idx="49816">
                  <c:v>8192</c:v>
                </c:pt>
                <c:pt idx="49817">
                  <c:v>8192</c:v>
                </c:pt>
                <c:pt idx="49818">
                  <c:v>8192</c:v>
                </c:pt>
                <c:pt idx="49819">
                  <c:v>20480</c:v>
                </c:pt>
                <c:pt idx="49820">
                  <c:v>4096</c:v>
                </c:pt>
                <c:pt idx="49821">
                  <c:v>8192</c:v>
                </c:pt>
                <c:pt idx="49822">
                  <c:v>8192</c:v>
                </c:pt>
                <c:pt idx="49823">
                  <c:v>20480</c:v>
                </c:pt>
                <c:pt idx="49824">
                  <c:v>4096</c:v>
                </c:pt>
                <c:pt idx="49825">
                  <c:v>8192</c:v>
                </c:pt>
                <c:pt idx="49826">
                  <c:v>8192</c:v>
                </c:pt>
                <c:pt idx="49827">
                  <c:v>8192</c:v>
                </c:pt>
                <c:pt idx="49828">
                  <c:v>4096</c:v>
                </c:pt>
                <c:pt idx="49829">
                  <c:v>4096</c:v>
                </c:pt>
                <c:pt idx="49830">
                  <c:v>8192</c:v>
                </c:pt>
                <c:pt idx="49831">
                  <c:v>4096</c:v>
                </c:pt>
                <c:pt idx="49832">
                  <c:v>4096</c:v>
                </c:pt>
                <c:pt idx="49833">
                  <c:v>8192</c:v>
                </c:pt>
                <c:pt idx="49834">
                  <c:v>8192</c:v>
                </c:pt>
                <c:pt idx="49835">
                  <c:v>8192</c:v>
                </c:pt>
                <c:pt idx="49836">
                  <c:v>4096</c:v>
                </c:pt>
                <c:pt idx="49837">
                  <c:v>4096</c:v>
                </c:pt>
                <c:pt idx="49838">
                  <c:v>8192</c:v>
                </c:pt>
                <c:pt idx="49839">
                  <c:v>8192</c:v>
                </c:pt>
                <c:pt idx="49840">
                  <c:v>8192</c:v>
                </c:pt>
                <c:pt idx="49841">
                  <c:v>8192</c:v>
                </c:pt>
                <c:pt idx="49842">
                  <c:v>8192</c:v>
                </c:pt>
                <c:pt idx="49843">
                  <c:v>8192</c:v>
                </c:pt>
                <c:pt idx="49844">
                  <c:v>8192</c:v>
                </c:pt>
                <c:pt idx="49845">
                  <c:v>8192</c:v>
                </c:pt>
                <c:pt idx="49846">
                  <c:v>12288</c:v>
                </c:pt>
                <c:pt idx="49847">
                  <c:v>4096</c:v>
                </c:pt>
                <c:pt idx="49848">
                  <c:v>4096</c:v>
                </c:pt>
                <c:pt idx="49849">
                  <c:v>4096</c:v>
                </c:pt>
                <c:pt idx="49850">
                  <c:v>4096</c:v>
                </c:pt>
                <c:pt idx="49851">
                  <c:v>4096</c:v>
                </c:pt>
                <c:pt idx="49852">
                  <c:v>4096</c:v>
                </c:pt>
                <c:pt idx="49853">
                  <c:v>8192</c:v>
                </c:pt>
                <c:pt idx="49854">
                  <c:v>4096</c:v>
                </c:pt>
                <c:pt idx="49855">
                  <c:v>4096</c:v>
                </c:pt>
                <c:pt idx="49856">
                  <c:v>12288</c:v>
                </c:pt>
                <c:pt idx="49857">
                  <c:v>12288</c:v>
                </c:pt>
                <c:pt idx="49858">
                  <c:v>4096</c:v>
                </c:pt>
                <c:pt idx="49859">
                  <c:v>8192</c:v>
                </c:pt>
                <c:pt idx="49860">
                  <c:v>4096</c:v>
                </c:pt>
                <c:pt idx="49861">
                  <c:v>12288</c:v>
                </c:pt>
                <c:pt idx="49862">
                  <c:v>12288</c:v>
                </c:pt>
                <c:pt idx="49863">
                  <c:v>8192</c:v>
                </c:pt>
                <c:pt idx="49864">
                  <c:v>8192</c:v>
                </c:pt>
                <c:pt idx="49865">
                  <c:v>8192</c:v>
                </c:pt>
                <c:pt idx="49866">
                  <c:v>8192</c:v>
                </c:pt>
                <c:pt idx="49867">
                  <c:v>8192</c:v>
                </c:pt>
                <c:pt idx="49868">
                  <c:v>8192</c:v>
                </c:pt>
                <c:pt idx="49869">
                  <c:v>8192</c:v>
                </c:pt>
                <c:pt idx="49870">
                  <c:v>8192</c:v>
                </c:pt>
                <c:pt idx="49871">
                  <c:v>8192</c:v>
                </c:pt>
                <c:pt idx="49872">
                  <c:v>8192</c:v>
                </c:pt>
                <c:pt idx="49873">
                  <c:v>8192</c:v>
                </c:pt>
                <c:pt idx="49874">
                  <c:v>8192</c:v>
                </c:pt>
                <c:pt idx="49875">
                  <c:v>20480</c:v>
                </c:pt>
                <c:pt idx="49876">
                  <c:v>4096</c:v>
                </c:pt>
                <c:pt idx="49877">
                  <c:v>4096</c:v>
                </c:pt>
                <c:pt idx="49878">
                  <c:v>8192</c:v>
                </c:pt>
                <c:pt idx="49879">
                  <c:v>4096</c:v>
                </c:pt>
                <c:pt idx="49880">
                  <c:v>8192</c:v>
                </c:pt>
                <c:pt idx="49881">
                  <c:v>4096</c:v>
                </c:pt>
                <c:pt idx="49882">
                  <c:v>4096</c:v>
                </c:pt>
                <c:pt idx="49883">
                  <c:v>4096</c:v>
                </c:pt>
                <c:pt idx="49884">
                  <c:v>4096</c:v>
                </c:pt>
                <c:pt idx="49885">
                  <c:v>8192</c:v>
                </c:pt>
                <c:pt idx="49886">
                  <c:v>4096</c:v>
                </c:pt>
                <c:pt idx="49887">
                  <c:v>8192</c:v>
                </c:pt>
                <c:pt idx="49888">
                  <c:v>4096</c:v>
                </c:pt>
                <c:pt idx="49889">
                  <c:v>12288</c:v>
                </c:pt>
                <c:pt idx="49890">
                  <c:v>4096</c:v>
                </c:pt>
                <c:pt idx="49891">
                  <c:v>4096</c:v>
                </c:pt>
                <c:pt idx="49892">
                  <c:v>8192</c:v>
                </c:pt>
                <c:pt idx="49893">
                  <c:v>8192</c:v>
                </c:pt>
                <c:pt idx="49894">
                  <c:v>8192</c:v>
                </c:pt>
                <c:pt idx="49895">
                  <c:v>8192</c:v>
                </c:pt>
                <c:pt idx="49896">
                  <c:v>8192</c:v>
                </c:pt>
                <c:pt idx="49897">
                  <c:v>8192</c:v>
                </c:pt>
                <c:pt idx="49898">
                  <c:v>8192</c:v>
                </c:pt>
                <c:pt idx="49899">
                  <c:v>8192</c:v>
                </c:pt>
                <c:pt idx="49900">
                  <c:v>8192</c:v>
                </c:pt>
                <c:pt idx="49901">
                  <c:v>4096</c:v>
                </c:pt>
                <c:pt idx="49902">
                  <c:v>8192</c:v>
                </c:pt>
                <c:pt idx="49903">
                  <c:v>53248</c:v>
                </c:pt>
                <c:pt idx="49904">
                  <c:v>53248</c:v>
                </c:pt>
                <c:pt idx="49905">
                  <c:v>4096</c:v>
                </c:pt>
                <c:pt idx="49906">
                  <c:v>4096</c:v>
                </c:pt>
                <c:pt idx="49907">
                  <c:v>53248</c:v>
                </c:pt>
                <c:pt idx="49908">
                  <c:v>4096</c:v>
                </c:pt>
                <c:pt idx="49909">
                  <c:v>8192</c:v>
                </c:pt>
                <c:pt idx="49910">
                  <c:v>53248</c:v>
                </c:pt>
                <c:pt idx="49911">
                  <c:v>4096</c:v>
                </c:pt>
                <c:pt idx="49912">
                  <c:v>4096</c:v>
                </c:pt>
                <c:pt idx="49913">
                  <c:v>8192</c:v>
                </c:pt>
                <c:pt idx="49914">
                  <c:v>8192</c:v>
                </c:pt>
                <c:pt idx="49915">
                  <c:v>8192</c:v>
                </c:pt>
                <c:pt idx="49916">
                  <c:v>8192</c:v>
                </c:pt>
                <c:pt idx="49917">
                  <c:v>8192</c:v>
                </c:pt>
                <c:pt idx="49918">
                  <c:v>8192</c:v>
                </c:pt>
                <c:pt idx="49919">
                  <c:v>8192</c:v>
                </c:pt>
                <c:pt idx="49920">
                  <c:v>8192</c:v>
                </c:pt>
                <c:pt idx="49921">
                  <c:v>8192</c:v>
                </c:pt>
                <c:pt idx="49922">
                  <c:v>4096</c:v>
                </c:pt>
                <c:pt idx="49923">
                  <c:v>4096</c:v>
                </c:pt>
                <c:pt idx="49924">
                  <c:v>4096</c:v>
                </c:pt>
                <c:pt idx="49925">
                  <c:v>4096</c:v>
                </c:pt>
                <c:pt idx="49926">
                  <c:v>8192</c:v>
                </c:pt>
                <c:pt idx="49927">
                  <c:v>8192</c:v>
                </c:pt>
                <c:pt idx="49928">
                  <c:v>8192</c:v>
                </c:pt>
                <c:pt idx="49929">
                  <c:v>8192</c:v>
                </c:pt>
                <c:pt idx="49930">
                  <c:v>4096</c:v>
                </c:pt>
                <c:pt idx="49931">
                  <c:v>4096</c:v>
                </c:pt>
                <c:pt idx="49932">
                  <c:v>4096</c:v>
                </c:pt>
                <c:pt idx="49933">
                  <c:v>4096</c:v>
                </c:pt>
                <c:pt idx="49934">
                  <c:v>8192</c:v>
                </c:pt>
                <c:pt idx="49935">
                  <c:v>53248</c:v>
                </c:pt>
                <c:pt idx="49936">
                  <c:v>12288</c:v>
                </c:pt>
                <c:pt idx="49937">
                  <c:v>12288</c:v>
                </c:pt>
                <c:pt idx="49938">
                  <c:v>12288</c:v>
                </c:pt>
                <c:pt idx="49939">
                  <c:v>12288</c:v>
                </c:pt>
                <c:pt idx="49940">
                  <c:v>4096</c:v>
                </c:pt>
                <c:pt idx="49941">
                  <c:v>8192</c:v>
                </c:pt>
                <c:pt idx="49942">
                  <c:v>8192</c:v>
                </c:pt>
                <c:pt idx="49943">
                  <c:v>8192</c:v>
                </c:pt>
                <c:pt idx="49944">
                  <c:v>8192</c:v>
                </c:pt>
                <c:pt idx="49945">
                  <c:v>8192</c:v>
                </c:pt>
                <c:pt idx="49946">
                  <c:v>8192</c:v>
                </c:pt>
                <c:pt idx="49947">
                  <c:v>8192</c:v>
                </c:pt>
                <c:pt idx="49948">
                  <c:v>8192</c:v>
                </c:pt>
                <c:pt idx="49949">
                  <c:v>8192</c:v>
                </c:pt>
                <c:pt idx="49950">
                  <c:v>4096</c:v>
                </c:pt>
                <c:pt idx="49951">
                  <c:v>8192</c:v>
                </c:pt>
                <c:pt idx="49952">
                  <c:v>8192</c:v>
                </c:pt>
                <c:pt idx="49953">
                  <c:v>8192</c:v>
                </c:pt>
                <c:pt idx="49954">
                  <c:v>8192</c:v>
                </c:pt>
                <c:pt idx="49955">
                  <c:v>8192</c:v>
                </c:pt>
                <c:pt idx="49956">
                  <c:v>8192</c:v>
                </c:pt>
                <c:pt idx="49957">
                  <c:v>4096</c:v>
                </c:pt>
                <c:pt idx="49958">
                  <c:v>8192</c:v>
                </c:pt>
                <c:pt idx="49959">
                  <c:v>4096</c:v>
                </c:pt>
                <c:pt idx="49960">
                  <c:v>8192</c:v>
                </c:pt>
                <c:pt idx="49961">
                  <c:v>4096</c:v>
                </c:pt>
                <c:pt idx="49962">
                  <c:v>4096</c:v>
                </c:pt>
                <c:pt idx="49963">
                  <c:v>8192</c:v>
                </c:pt>
                <c:pt idx="49964">
                  <c:v>8192</c:v>
                </c:pt>
                <c:pt idx="49965">
                  <c:v>8192</c:v>
                </c:pt>
                <c:pt idx="49966">
                  <c:v>8192</c:v>
                </c:pt>
                <c:pt idx="49967">
                  <c:v>8192</c:v>
                </c:pt>
                <c:pt idx="49968">
                  <c:v>8192</c:v>
                </c:pt>
                <c:pt idx="49969">
                  <c:v>4096</c:v>
                </c:pt>
                <c:pt idx="49970">
                  <c:v>8192</c:v>
                </c:pt>
                <c:pt idx="49971">
                  <c:v>8192</c:v>
                </c:pt>
                <c:pt idx="49972">
                  <c:v>12288</c:v>
                </c:pt>
                <c:pt idx="49973">
                  <c:v>8192</c:v>
                </c:pt>
                <c:pt idx="49974">
                  <c:v>4096</c:v>
                </c:pt>
                <c:pt idx="49975">
                  <c:v>4096</c:v>
                </c:pt>
                <c:pt idx="49976">
                  <c:v>4096</c:v>
                </c:pt>
                <c:pt idx="49977">
                  <c:v>4096</c:v>
                </c:pt>
                <c:pt idx="49978">
                  <c:v>4096</c:v>
                </c:pt>
                <c:pt idx="49979">
                  <c:v>4096</c:v>
                </c:pt>
                <c:pt idx="49980">
                  <c:v>4096</c:v>
                </c:pt>
                <c:pt idx="49981">
                  <c:v>4096</c:v>
                </c:pt>
                <c:pt idx="49982">
                  <c:v>8192</c:v>
                </c:pt>
                <c:pt idx="49983">
                  <c:v>4096</c:v>
                </c:pt>
                <c:pt idx="49984">
                  <c:v>4096</c:v>
                </c:pt>
                <c:pt idx="49985">
                  <c:v>4096</c:v>
                </c:pt>
                <c:pt idx="49986">
                  <c:v>4096</c:v>
                </c:pt>
                <c:pt idx="49987">
                  <c:v>4096</c:v>
                </c:pt>
                <c:pt idx="49988">
                  <c:v>8192</c:v>
                </c:pt>
                <c:pt idx="49989">
                  <c:v>4096</c:v>
                </c:pt>
                <c:pt idx="49990">
                  <c:v>8192</c:v>
                </c:pt>
                <c:pt idx="49991">
                  <c:v>8192</c:v>
                </c:pt>
                <c:pt idx="49992">
                  <c:v>8192</c:v>
                </c:pt>
                <c:pt idx="49993">
                  <c:v>8192</c:v>
                </c:pt>
                <c:pt idx="49994">
                  <c:v>4096</c:v>
                </c:pt>
                <c:pt idx="49995">
                  <c:v>8192</c:v>
                </c:pt>
                <c:pt idx="49996">
                  <c:v>8192</c:v>
                </c:pt>
                <c:pt idx="49997">
                  <c:v>4096</c:v>
                </c:pt>
                <c:pt idx="49998">
                  <c:v>8192</c:v>
                </c:pt>
                <c:pt idx="49999">
                  <c:v>4096</c:v>
                </c:pt>
                <c:pt idx="50000">
                  <c:v>8192</c:v>
                </c:pt>
                <c:pt idx="50001">
                  <c:v>4096</c:v>
                </c:pt>
                <c:pt idx="50002">
                  <c:v>4096</c:v>
                </c:pt>
                <c:pt idx="50003">
                  <c:v>12288</c:v>
                </c:pt>
                <c:pt idx="50004">
                  <c:v>12288</c:v>
                </c:pt>
                <c:pt idx="50005">
                  <c:v>12288</c:v>
                </c:pt>
                <c:pt idx="50006">
                  <c:v>12288</c:v>
                </c:pt>
                <c:pt idx="50007">
                  <c:v>4096</c:v>
                </c:pt>
                <c:pt idx="50008">
                  <c:v>12288</c:v>
                </c:pt>
                <c:pt idx="50009">
                  <c:v>12288</c:v>
                </c:pt>
                <c:pt idx="50010">
                  <c:v>8192</c:v>
                </c:pt>
                <c:pt idx="50011">
                  <c:v>12288</c:v>
                </c:pt>
                <c:pt idx="50012">
                  <c:v>12288</c:v>
                </c:pt>
                <c:pt idx="50013">
                  <c:v>4096</c:v>
                </c:pt>
                <c:pt idx="50014">
                  <c:v>8192</c:v>
                </c:pt>
                <c:pt idx="50015">
                  <c:v>8192</c:v>
                </c:pt>
                <c:pt idx="50016">
                  <c:v>8192</c:v>
                </c:pt>
                <c:pt idx="50017">
                  <c:v>8192</c:v>
                </c:pt>
                <c:pt idx="50018">
                  <c:v>8192</c:v>
                </c:pt>
                <c:pt idx="50019">
                  <c:v>4096</c:v>
                </c:pt>
                <c:pt idx="50020">
                  <c:v>12288</c:v>
                </c:pt>
                <c:pt idx="50021">
                  <c:v>4096</c:v>
                </c:pt>
                <c:pt idx="50022">
                  <c:v>4096</c:v>
                </c:pt>
                <c:pt idx="50023">
                  <c:v>4096</c:v>
                </c:pt>
                <c:pt idx="50024">
                  <c:v>8192</c:v>
                </c:pt>
                <c:pt idx="50025">
                  <c:v>8192</c:v>
                </c:pt>
                <c:pt idx="50026">
                  <c:v>8192</c:v>
                </c:pt>
                <c:pt idx="50027">
                  <c:v>8192</c:v>
                </c:pt>
                <c:pt idx="50028">
                  <c:v>12288</c:v>
                </c:pt>
                <c:pt idx="50029">
                  <c:v>4096</c:v>
                </c:pt>
                <c:pt idx="50030">
                  <c:v>8192</c:v>
                </c:pt>
                <c:pt idx="50031">
                  <c:v>4096</c:v>
                </c:pt>
                <c:pt idx="50032">
                  <c:v>4096</c:v>
                </c:pt>
                <c:pt idx="50033">
                  <c:v>4096</c:v>
                </c:pt>
                <c:pt idx="50034">
                  <c:v>4096</c:v>
                </c:pt>
                <c:pt idx="50035">
                  <c:v>8192</c:v>
                </c:pt>
                <c:pt idx="50036">
                  <c:v>8192</c:v>
                </c:pt>
                <c:pt idx="50037">
                  <c:v>8192</c:v>
                </c:pt>
                <c:pt idx="50038">
                  <c:v>8192</c:v>
                </c:pt>
                <c:pt idx="50039">
                  <c:v>8192</c:v>
                </c:pt>
                <c:pt idx="50040">
                  <c:v>8192</c:v>
                </c:pt>
                <c:pt idx="50041">
                  <c:v>8192</c:v>
                </c:pt>
                <c:pt idx="50042">
                  <c:v>8192</c:v>
                </c:pt>
                <c:pt idx="50043">
                  <c:v>8192</c:v>
                </c:pt>
                <c:pt idx="50044">
                  <c:v>8192</c:v>
                </c:pt>
                <c:pt idx="50045">
                  <c:v>8192</c:v>
                </c:pt>
                <c:pt idx="50046">
                  <c:v>8192</c:v>
                </c:pt>
                <c:pt idx="50047">
                  <c:v>8192</c:v>
                </c:pt>
                <c:pt idx="50048">
                  <c:v>4096</c:v>
                </c:pt>
                <c:pt idx="50049">
                  <c:v>8192</c:v>
                </c:pt>
                <c:pt idx="50050">
                  <c:v>8192</c:v>
                </c:pt>
                <c:pt idx="50051">
                  <c:v>8192</c:v>
                </c:pt>
                <c:pt idx="50052">
                  <c:v>8192</c:v>
                </c:pt>
                <c:pt idx="50053">
                  <c:v>8192</c:v>
                </c:pt>
                <c:pt idx="50054">
                  <c:v>8192</c:v>
                </c:pt>
                <c:pt idx="50055">
                  <c:v>8192</c:v>
                </c:pt>
                <c:pt idx="50056">
                  <c:v>8192</c:v>
                </c:pt>
                <c:pt idx="50057">
                  <c:v>8192</c:v>
                </c:pt>
                <c:pt idx="50058">
                  <c:v>8192</c:v>
                </c:pt>
                <c:pt idx="50059">
                  <c:v>4096</c:v>
                </c:pt>
                <c:pt idx="50060">
                  <c:v>4096</c:v>
                </c:pt>
                <c:pt idx="50061">
                  <c:v>4096</c:v>
                </c:pt>
                <c:pt idx="50062">
                  <c:v>4096</c:v>
                </c:pt>
                <c:pt idx="50063">
                  <c:v>8192</c:v>
                </c:pt>
                <c:pt idx="50064">
                  <c:v>8192</c:v>
                </c:pt>
                <c:pt idx="50065">
                  <c:v>8192</c:v>
                </c:pt>
                <c:pt idx="50066">
                  <c:v>8192</c:v>
                </c:pt>
                <c:pt idx="50067">
                  <c:v>8192</c:v>
                </c:pt>
                <c:pt idx="50068">
                  <c:v>8192</c:v>
                </c:pt>
                <c:pt idx="50069">
                  <c:v>8192</c:v>
                </c:pt>
                <c:pt idx="50070">
                  <c:v>4096</c:v>
                </c:pt>
                <c:pt idx="50071">
                  <c:v>4096</c:v>
                </c:pt>
                <c:pt idx="50072">
                  <c:v>4096</c:v>
                </c:pt>
                <c:pt idx="50073">
                  <c:v>4096</c:v>
                </c:pt>
                <c:pt idx="50074">
                  <c:v>4096</c:v>
                </c:pt>
                <c:pt idx="50075">
                  <c:v>8192</c:v>
                </c:pt>
                <c:pt idx="50076">
                  <c:v>8192</c:v>
                </c:pt>
                <c:pt idx="50077">
                  <c:v>8192</c:v>
                </c:pt>
                <c:pt idx="50078">
                  <c:v>8192</c:v>
                </c:pt>
                <c:pt idx="50079">
                  <c:v>4096</c:v>
                </c:pt>
                <c:pt idx="50080">
                  <c:v>4096</c:v>
                </c:pt>
                <c:pt idx="50081">
                  <c:v>4096</c:v>
                </c:pt>
                <c:pt idx="50082">
                  <c:v>4096</c:v>
                </c:pt>
                <c:pt idx="50083">
                  <c:v>8192</c:v>
                </c:pt>
                <c:pt idx="50084">
                  <c:v>8192</c:v>
                </c:pt>
                <c:pt idx="50085">
                  <c:v>8192</c:v>
                </c:pt>
                <c:pt idx="50086">
                  <c:v>4096</c:v>
                </c:pt>
                <c:pt idx="50087">
                  <c:v>8192</c:v>
                </c:pt>
                <c:pt idx="50088">
                  <c:v>4096</c:v>
                </c:pt>
                <c:pt idx="50089">
                  <c:v>4096</c:v>
                </c:pt>
                <c:pt idx="50090">
                  <c:v>4096</c:v>
                </c:pt>
                <c:pt idx="50091">
                  <c:v>8192</c:v>
                </c:pt>
                <c:pt idx="50092">
                  <c:v>8192</c:v>
                </c:pt>
                <c:pt idx="50093">
                  <c:v>8192</c:v>
                </c:pt>
                <c:pt idx="50094">
                  <c:v>8192</c:v>
                </c:pt>
                <c:pt idx="50095">
                  <c:v>8192</c:v>
                </c:pt>
                <c:pt idx="50096">
                  <c:v>12288</c:v>
                </c:pt>
                <c:pt idx="50097">
                  <c:v>4096</c:v>
                </c:pt>
                <c:pt idx="50098">
                  <c:v>12288</c:v>
                </c:pt>
                <c:pt idx="50099">
                  <c:v>16384</c:v>
                </c:pt>
                <c:pt idx="50100">
                  <c:v>16384</c:v>
                </c:pt>
                <c:pt idx="50101">
                  <c:v>8192</c:v>
                </c:pt>
                <c:pt idx="50102">
                  <c:v>8192</c:v>
                </c:pt>
                <c:pt idx="50103">
                  <c:v>4096</c:v>
                </c:pt>
                <c:pt idx="50104">
                  <c:v>4096</c:v>
                </c:pt>
                <c:pt idx="50105">
                  <c:v>4096</c:v>
                </c:pt>
                <c:pt idx="50106">
                  <c:v>4096</c:v>
                </c:pt>
                <c:pt idx="50107">
                  <c:v>4096</c:v>
                </c:pt>
                <c:pt idx="50108">
                  <c:v>4096</c:v>
                </c:pt>
                <c:pt idx="50109">
                  <c:v>12288</c:v>
                </c:pt>
                <c:pt idx="50110">
                  <c:v>16384</c:v>
                </c:pt>
                <c:pt idx="50111">
                  <c:v>8192</c:v>
                </c:pt>
                <c:pt idx="50112">
                  <c:v>4096</c:v>
                </c:pt>
                <c:pt idx="50113">
                  <c:v>4096</c:v>
                </c:pt>
                <c:pt idx="50114">
                  <c:v>4096</c:v>
                </c:pt>
                <c:pt idx="50115">
                  <c:v>8192</c:v>
                </c:pt>
                <c:pt idx="50116">
                  <c:v>8192</c:v>
                </c:pt>
                <c:pt idx="50117">
                  <c:v>12288</c:v>
                </c:pt>
                <c:pt idx="50118">
                  <c:v>16384</c:v>
                </c:pt>
                <c:pt idx="50119">
                  <c:v>8192</c:v>
                </c:pt>
                <c:pt idx="50120">
                  <c:v>8192</c:v>
                </c:pt>
                <c:pt idx="50121">
                  <c:v>4096</c:v>
                </c:pt>
                <c:pt idx="50122">
                  <c:v>4096</c:v>
                </c:pt>
                <c:pt idx="50123">
                  <c:v>4096</c:v>
                </c:pt>
                <c:pt idx="50124">
                  <c:v>8192</c:v>
                </c:pt>
                <c:pt idx="50125">
                  <c:v>4096</c:v>
                </c:pt>
                <c:pt idx="50126">
                  <c:v>4096</c:v>
                </c:pt>
                <c:pt idx="50127">
                  <c:v>8192</c:v>
                </c:pt>
                <c:pt idx="50128">
                  <c:v>8192</c:v>
                </c:pt>
                <c:pt idx="50129">
                  <c:v>8192</c:v>
                </c:pt>
                <c:pt idx="50130">
                  <c:v>8192</c:v>
                </c:pt>
                <c:pt idx="50131">
                  <c:v>8192</c:v>
                </c:pt>
                <c:pt idx="50132">
                  <c:v>8192</c:v>
                </c:pt>
                <c:pt idx="50133">
                  <c:v>8192</c:v>
                </c:pt>
                <c:pt idx="50134">
                  <c:v>8192</c:v>
                </c:pt>
                <c:pt idx="50135">
                  <c:v>8192</c:v>
                </c:pt>
                <c:pt idx="50136">
                  <c:v>40960</c:v>
                </c:pt>
                <c:pt idx="50137">
                  <c:v>40960</c:v>
                </c:pt>
                <c:pt idx="50138">
                  <c:v>36864</c:v>
                </c:pt>
                <c:pt idx="50139">
                  <c:v>36864</c:v>
                </c:pt>
                <c:pt idx="50140">
                  <c:v>8192</c:v>
                </c:pt>
                <c:pt idx="50141">
                  <c:v>8192</c:v>
                </c:pt>
                <c:pt idx="50142">
                  <c:v>8192</c:v>
                </c:pt>
                <c:pt idx="50143">
                  <c:v>40960</c:v>
                </c:pt>
                <c:pt idx="50144">
                  <c:v>36864</c:v>
                </c:pt>
                <c:pt idx="50145">
                  <c:v>8192</c:v>
                </c:pt>
                <c:pt idx="50146">
                  <c:v>40960</c:v>
                </c:pt>
                <c:pt idx="50147">
                  <c:v>36864</c:v>
                </c:pt>
                <c:pt idx="50148">
                  <c:v>8192</c:v>
                </c:pt>
                <c:pt idx="50149">
                  <c:v>8192</c:v>
                </c:pt>
                <c:pt idx="50150">
                  <c:v>8192</c:v>
                </c:pt>
                <c:pt idx="50151">
                  <c:v>8192</c:v>
                </c:pt>
                <c:pt idx="50152">
                  <c:v>8192</c:v>
                </c:pt>
                <c:pt idx="50153">
                  <c:v>8192</c:v>
                </c:pt>
                <c:pt idx="50154">
                  <c:v>8192</c:v>
                </c:pt>
                <c:pt idx="50155">
                  <c:v>8192</c:v>
                </c:pt>
                <c:pt idx="50156">
                  <c:v>8192</c:v>
                </c:pt>
                <c:pt idx="50157">
                  <c:v>12288</c:v>
                </c:pt>
                <c:pt idx="50158">
                  <c:v>8192</c:v>
                </c:pt>
                <c:pt idx="50159">
                  <c:v>12288</c:v>
                </c:pt>
                <c:pt idx="50160">
                  <c:v>12288</c:v>
                </c:pt>
                <c:pt idx="50161">
                  <c:v>12288</c:v>
                </c:pt>
                <c:pt idx="50162">
                  <c:v>12288</c:v>
                </c:pt>
                <c:pt idx="50163">
                  <c:v>4096</c:v>
                </c:pt>
                <c:pt idx="50164">
                  <c:v>4096</c:v>
                </c:pt>
                <c:pt idx="50165">
                  <c:v>4096</c:v>
                </c:pt>
                <c:pt idx="50166">
                  <c:v>16384</c:v>
                </c:pt>
                <c:pt idx="50167">
                  <c:v>8192</c:v>
                </c:pt>
                <c:pt idx="50168">
                  <c:v>8192</c:v>
                </c:pt>
                <c:pt idx="50169">
                  <c:v>8192</c:v>
                </c:pt>
                <c:pt idx="50170">
                  <c:v>8192</c:v>
                </c:pt>
                <c:pt idx="50171">
                  <c:v>8192</c:v>
                </c:pt>
                <c:pt idx="50172">
                  <c:v>8192</c:v>
                </c:pt>
                <c:pt idx="50173">
                  <c:v>8192</c:v>
                </c:pt>
                <c:pt idx="50174">
                  <c:v>8192</c:v>
                </c:pt>
                <c:pt idx="50175">
                  <c:v>8192</c:v>
                </c:pt>
                <c:pt idx="50176">
                  <c:v>8192</c:v>
                </c:pt>
                <c:pt idx="50177">
                  <c:v>8192</c:v>
                </c:pt>
                <c:pt idx="50178">
                  <c:v>8192</c:v>
                </c:pt>
                <c:pt idx="50179">
                  <c:v>8192</c:v>
                </c:pt>
                <c:pt idx="50180">
                  <c:v>8192</c:v>
                </c:pt>
                <c:pt idx="50181">
                  <c:v>8192</c:v>
                </c:pt>
                <c:pt idx="50182">
                  <c:v>8192</c:v>
                </c:pt>
                <c:pt idx="50183">
                  <c:v>8192</c:v>
                </c:pt>
                <c:pt idx="50184">
                  <c:v>8192</c:v>
                </c:pt>
                <c:pt idx="50185">
                  <c:v>8192</c:v>
                </c:pt>
                <c:pt idx="50186">
                  <c:v>12288</c:v>
                </c:pt>
                <c:pt idx="50187">
                  <c:v>8192</c:v>
                </c:pt>
                <c:pt idx="50188">
                  <c:v>8192</c:v>
                </c:pt>
                <c:pt idx="50189">
                  <c:v>8192</c:v>
                </c:pt>
                <c:pt idx="50190">
                  <c:v>8192</c:v>
                </c:pt>
                <c:pt idx="50191">
                  <c:v>8192</c:v>
                </c:pt>
                <c:pt idx="50192">
                  <c:v>8192</c:v>
                </c:pt>
                <c:pt idx="50193">
                  <c:v>8192</c:v>
                </c:pt>
                <c:pt idx="50194">
                  <c:v>8192</c:v>
                </c:pt>
                <c:pt idx="50195">
                  <c:v>8192</c:v>
                </c:pt>
                <c:pt idx="50196">
                  <c:v>40960</c:v>
                </c:pt>
                <c:pt idx="50197">
                  <c:v>4096</c:v>
                </c:pt>
                <c:pt idx="50198">
                  <c:v>4096</c:v>
                </c:pt>
                <c:pt idx="50199">
                  <c:v>4096</c:v>
                </c:pt>
                <c:pt idx="50200">
                  <c:v>4096</c:v>
                </c:pt>
                <c:pt idx="50201">
                  <c:v>8192</c:v>
                </c:pt>
                <c:pt idx="50202">
                  <c:v>8192</c:v>
                </c:pt>
                <c:pt idx="50203">
                  <c:v>8192</c:v>
                </c:pt>
                <c:pt idx="50204">
                  <c:v>8192</c:v>
                </c:pt>
                <c:pt idx="50205">
                  <c:v>8192</c:v>
                </c:pt>
                <c:pt idx="50206">
                  <c:v>8192</c:v>
                </c:pt>
                <c:pt idx="50207">
                  <c:v>8192</c:v>
                </c:pt>
                <c:pt idx="50208">
                  <c:v>8192</c:v>
                </c:pt>
                <c:pt idx="50209">
                  <c:v>8192</c:v>
                </c:pt>
                <c:pt idx="50210">
                  <c:v>8192</c:v>
                </c:pt>
                <c:pt idx="50211">
                  <c:v>8192</c:v>
                </c:pt>
                <c:pt idx="50212">
                  <c:v>8192</c:v>
                </c:pt>
                <c:pt idx="50213">
                  <c:v>8192</c:v>
                </c:pt>
                <c:pt idx="50214">
                  <c:v>8192</c:v>
                </c:pt>
                <c:pt idx="50215">
                  <c:v>36864</c:v>
                </c:pt>
                <c:pt idx="50216">
                  <c:v>8192</c:v>
                </c:pt>
                <c:pt idx="50217">
                  <c:v>4096</c:v>
                </c:pt>
                <c:pt idx="50218">
                  <c:v>4096</c:v>
                </c:pt>
                <c:pt idx="50219">
                  <c:v>4096</c:v>
                </c:pt>
                <c:pt idx="50220">
                  <c:v>4096</c:v>
                </c:pt>
                <c:pt idx="50221">
                  <c:v>4096</c:v>
                </c:pt>
                <c:pt idx="50222">
                  <c:v>8192</c:v>
                </c:pt>
                <c:pt idx="50223">
                  <c:v>8192</c:v>
                </c:pt>
                <c:pt idx="50224">
                  <c:v>4096</c:v>
                </c:pt>
                <c:pt idx="50225">
                  <c:v>4096</c:v>
                </c:pt>
                <c:pt idx="50226">
                  <c:v>8192</c:v>
                </c:pt>
                <c:pt idx="50227">
                  <c:v>4096</c:v>
                </c:pt>
                <c:pt idx="50228">
                  <c:v>8192</c:v>
                </c:pt>
                <c:pt idx="50229">
                  <c:v>4096</c:v>
                </c:pt>
                <c:pt idx="50230">
                  <c:v>8192</c:v>
                </c:pt>
                <c:pt idx="50231">
                  <c:v>8192</c:v>
                </c:pt>
                <c:pt idx="50232">
                  <c:v>12288</c:v>
                </c:pt>
                <c:pt idx="50233">
                  <c:v>12288</c:v>
                </c:pt>
                <c:pt idx="50234">
                  <c:v>12288</c:v>
                </c:pt>
                <c:pt idx="50235">
                  <c:v>12288</c:v>
                </c:pt>
                <c:pt idx="50236">
                  <c:v>8192</c:v>
                </c:pt>
                <c:pt idx="50237">
                  <c:v>8192</c:v>
                </c:pt>
                <c:pt idx="50238">
                  <c:v>4096</c:v>
                </c:pt>
                <c:pt idx="50239">
                  <c:v>4096</c:v>
                </c:pt>
                <c:pt idx="50240">
                  <c:v>4096</c:v>
                </c:pt>
                <c:pt idx="50241">
                  <c:v>4096</c:v>
                </c:pt>
                <c:pt idx="50242">
                  <c:v>4096</c:v>
                </c:pt>
                <c:pt idx="50243">
                  <c:v>4096</c:v>
                </c:pt>
                <c:pt idx="50244">
                  <c:v>8192</c:v>
                </c:pt>
                <c:pt idx="50245">
                  <c:v>8192</c:v>
                </c:pt>
                <c:pt idx="50246">
                  <c:v>8192</c:v>
                </c:pt>
                <c:pt idx="50247">
                  <c:v>8192</c:v>
                </c:pt>
                <c:pt idx="50248">
                  <c:v>8192</c:v>
                </c:pt>
                <c:pt idx="50249">
                  <c:v>8192</c:v>
                </c:pt>
                <c:pt idx="50250">
                  <c:v>8192</c:v>
                </c:pt>
                <c:pt idx="50251">
                  <c:v>8192</c:v>
                </c:pt>
                <c:pt idx="50252">
                  <c:v>8192</c:v>
                </c:pt>
                <c:pt idx="50253">
                  <c:v>8192</c:v>
                </c:pt>
                <c:pt idx="50254">
                  <c:v>8192</c:v>
                </c:pt>
                <c:pt idx="50255">
                  <c:v>8192</c:v>
                </c:pt>
                <c:pt idx="50256">
                  <c:v>12288</c:v>
                </c:pt>
                <c:pt idx="50257">
                  <c:v>8192</c:v>
                </c:pt>
                <c:pt idx="50258">
                  <c:v>8192</c:v>
                </c:pt>
                <c:pt idx="50259">
                  <c:v>8192</c:v>
                </c:pt>
                <c:pt idx="50260">
                  <c:v>8192</c:v>
                </c:pt>
                <c:pt idx="50261">
                  <c:v>8192</c:v>
                </c:pt>
                <c:pt idx="50262">
                  <c:v>4096</c:v>
                </c:pt>
                <c:pt idx="50263">
                  <c:v>8192</c:v>
                </c:pt>
                <c:pt idx="50264">
                  <c:v>8192</c:v>
                </c:pt>
                <c:pt idx="50265">
                  <c:v>8192</c:v>
                </c:pt>
                <c:pt idx="50266">
                  <c:v>8192</c:v>
                </c:pt>
                <c:pt idx="50267">
                  <c:v>8192</c:v>
                </c:pt>
                <c:pt idx="50268">
                  <c:v>8192</c:v>
                </c:pt>
                <c:pt idx="50269">
                  <c:v>8192</c:v>
                </c:pt>
                <c:pt idx="50270">
                  <c:v>8192</c:v>
                </c:pt>
                <c:pt idx="50271">
                  <c:v>8192</c:v>
                </c:pt>
                <c:pt idx="50272">
                  <c:v>8192</c:v>
                </c:pt>
                <c:pt idx="50273">
                  <c:v>8192</c:v>
                </c:pt>
                <c:pt idx="50274">
                  <c:v>12288</c:v>
                </c:pt>
                <c:pt idx="50275">
                  <c:v>12288</c:v>
                </c:pt>
                <c:pt idx="50276">
                  <c:v>12288</c:v>
                </c:pt>
                <c:pt idx="50277">
                  <c:v>12288</c:v>
                </c:pt>
                <c:pt idx="50278">
                  <c:v>8192</c:v>
                </c:pt>
                <c:pt idx="50279">
                  <c:v>8192</c:v>
                </c:pt>
                <c:pt idx="50280">
                  <c:v>4096</c:v>
                </c:pt>
                <c:pt idx="50281">
                  <c:v>4096</c:v>
                </c:pt>
                <c:pt idx="50282">
                  <c:v>4096</c:v>
                </c:pt>
                <c:pt idx="50283">
                  <c:v>4096</c:v>
                </c:pt>
                <c:pt idx="50284">
                  <c:v>8192</c:v>
                </c:pt>
                <c:pt idx="50285">
                  <c:v>8192</c:v>
                </c:pt>
                <c:pt idx="50286">
                  <c:v>8192</c:v>
                </c:pt>
                <c:pt idx="50287">
                  <c:v>8192</c:v>
                </c:pt>
                <c:pt idx="50288">
                  <c:v>8192</c:v>
                </c:pt>
                <c:pt idx="50289">
                  <c:v>8192</c:v>
                </c:pt>
                <c:pt idx="50290">
                  <c:v>8192</c:v>
                </c:pt>
                <c:pt idx="50291">
                  <c:v>8192</c:v>
                </c:pt>
                <c:pt idx="50292">
                  <c:v>8192</c:v>
                </c:pt>
                <c:pt idx="50293">
                  <c:v>4096</c:v>
                </c:pt>
                <c:pt idx="50294">
                  <c:v>4096</c:v>
                </c:pt>
                <c:pt idx="50295">
                  <c:v>8192</c:v>
                </c:pt>
                <c:pt idx="50296">
                  <c:v>8192</c:v>
                </c:pt>
                <c:pt idx="50297">
                  <c:v>4096</c:v>
                </c:pt>
                <c:pt idx="50298">
                  <c:v>8192</c:v>
                </c:pt>
                <c:pt idx="50299">
                  <c:v>4096</c:v>
                </c:pt>
                <c:pt idx="50300">
                  <c:v>8192</c:v>
                </c:pt>
                <c:pt idx="50301">
                  <c:v>4096</c:v>
                </c:pt>
                <c:pt idx="50302">
                  <c:v>4096</c:v>
                </c:pt>
                <c:pt idx="50303">
                  <c:v>4096</c:v>
                </c:pt>
                <c:pt idx="50304">
                  <c:v>4096</c:v>
                </c:pt>
                <c:pt idx="50305">
                  <c:v>12288</c:v>
                </c:pt>
                <c:pt idx="50306">
                  <c:v>4096</c:v>
                </c:pt>
                <c:pt idx="50307">
                  <c:v>8192</c:v>
                </c:pt>
                <c:pt idx="50308">
                  <c:v>4096</c:v>
                </c:pt>
                <c:pt idx="50309">
                  <c:v>4096</c:v>
                </c:pt>
                <c:pt idx="50310">
                  <c:v>8192</c:v>
                </c:pt>
                <c:pt idx="50311">
                  <c:v>8192</c:v>
                </c:pt>
                <c:pt idx="50312">
                  <c:v>8192</c:v>
                </c:pt>
                <c:pt idx="50313">
                  <c:v>8192</c:v>
                </c:pt>
                <c:pt idx="50314">
                  <c:v>8192</c:v>
                </c:pt>
                <c:pt idx="50315">
                  <c:v>8192</c:v>
                </c:pt>
                <c:pt idx="50316">
                  <c:v>8192</c:v>
                </c:pt>
                <c:pt idx="50317">
                  <c:v>8192</c:v>
                </c:pt>
                <c:pt idx="50318">
                  <c:v>8192</c:v>
                </c:pt>
                <c:pt idx="50319">
                  <c:v>8192</c:v>
                </c:pt>
                <c:pt idx="50320">
                  <c:v>4096</c:v>
                </c:pt>
                <c:pt idx="50321">
                  <c:v>4096</c:v>
                </c:pt>
                <c:pt idx="50322">
                  <c:v>4096</c:v>
                </c:pt>
                <c:pt idx="50323">
                  <c:v>4096</c:v>
                </c:pt>
                <c:pt idx="50324">
                  <c:v>8192</c:v>
                </c:pt>
                <c:pt idx="50325">
                  <c:v>8192</c:v>
                </c:pt>
                <c:pt idx="50326">
                  <c:v>8192</c:v>
                </c:pt>
                <c:pt idx="50327">
                  <c:v>8192</c:v>
                </c:pt>
                <c:pt idx="50328">
                  <c:v>4096</c:v>
                </c:pt>
                <c:pt idx="50329">
                  <c:v>4096</c:v>
                </c:pt>
                <c:pt idx="50330">
                  <c:v>4096</c:v>
                </c:pt>
                <c:pt idx="50331">
                  <c:v>4096</c:v>
                </c:pt>
                <c:pt idx="50332">
                  <c:v>8192</c:v>
                </c:pt>
                <c:pt idx="50333">
                  <c:v>4096</c:v>
                </c:pt>
                <c:pt idx="50334">
                  <c:v>8192</c:v>
                </c:pt>
                <c:pt idx="50335">
                  <c:v>8192</c:v>
                </c:pt>
                <c:pt idx="50336">
                  <c:v>8192</c:v>
                </c:pt>
                <c:pt idx="50337">
                  <c:v>8192</c:v>
                </c:pt>
                <c:pt idx="50338">
                  <c:v>8192</c:v>
                </c:pt>
                <c:pt idx="50339">
                  <c:v>8192</c:v>
                </c:pt>
                <c:pt idx="50340">
                  <c:v>8192</c:v>
                </c:pt>
                <c:pt idx="50341">
                  <c:v>8192</c:v>
                </c:pt>
                <c:pt idx="50342">
                  <c:v>8192</c:v>
                </c:pt>
                <c:pt idx="50343">
                  <c:v>8192</c:v>
                </c:pt>
                <c:pt idx="50344">
                  <c:v>8192</c:v>
                </c:pt>
                <c:pt idx="50345">
                  <c:v>8192</c:v>
                </c:pt>
                <c:pt idx="50346">
                  <c:v>8192</c:v>
                </c:pt>
                <c:pt idx="50347">
                  <c:v>8192</c:v>
                </c:pt>
                <c:pt idx="50348">
                  <c:v>8192</c:v>
                </c:pt>
                <c:pt idx="50349">
                  <c:v>8192</c:v>
                </c:pt>
                <c:pt idx="50350">
                  <c:v>8192</c:v>
                </c:pt>
                <c:pt idx="50351">
                  <c:v>4096</c:v>
                </c:pt>
                <c:pt idx="50352">
                  <c:v>12288</c:v>
                </c:pt>
                <c:pt idx="50353">
                  <c:v>12288</c:v>
                </c:pt>
                <c:pt idx="50354">
                  <c:v>12288</c:v>
                </c:pt>
                <c:pt idx="50355">
                  <c:v>12288</c:v>
                </c:pt>
                <c:pt idx="50356">
                  <c:v>4096</c:v>
                </c:pt>
                <c:pt idx="50357">
                  <c:v>4096</c:v>
                </c:pt>
                <c:pt idx="50358">
                  <c:v>8192</c:v>
                </c:pt>
                <c:pt idx="50359">
                  <c:v>4096</c:v>
                </c:pt>
                <c:pt idx="50360">
                  <c:v>4096</c:v>
                </c:pt>
                <c:pt idx="50361">
                  <c:v>8192</c:v>
                </c:pt>
                <c:pt idx="50362">
                  <c:v>8192</c:v>
                </c:pt>
                <c:pt idx="50363">
                  <c:v>8192</c:v>
                </c:pt>
                <c:pt idx="50364">
                  <c:v>8192</c:v>
                </c:pt>
                <c:pt idx="50365">
                  <c:v>8192</c:v>
                </c:pt>
                <c:pt idx="50366">
                  <c:v>8192</c:v>
                </c:pt>
                <c:pt idx="50367">
                  <c:v>4096</c:v>
                </c:pt>
                <c:pt idx="50368">
                  <c:v>4096</c:v>
                </c:pt>
                <c:pt idx="50369">
                  <c:v>4096</c:v>
                </c:pt>
                <c:pt idx="50370">
                  <c:v>4096</c:v>
                </c:pt>
                <c:pt idx="50371">
                  <c:v>4096</c:v>
                </c:pt>
                <c:pt idx="50372">
                  <c:v>4096</c:v>
                </c:pt>
                <c:pt idx="50373">
                  <c:v>4096</c:v>
                </c:pt>
                <c:pt idx="50374">
                  <c:v>4096</c:v>
                </c:pt>
                <c:pt idx="50375">
                  <c:v>8192</c:v>
                </c:pt>
                <c:pt idx="50376">
                  <c:v>4096</c:v>
                </c:pt>
                <c:pt idx="50377">
                  <c:v>4096</c:v>
                </c:pt>
                <c:pt idx="50378">
                  <c:v>4096</c:v>
                </c:pt>
                <c:pt idx="50379">
                  <c:v>4096</c:v>
                </c:pt>
                <c:pt idx="50380">
                  <c:v>4096</c:v>
                </c:pt>
                <c:pt idx="50381">
                  <c:v>4096</c:v>
                </c:pt>
                <c:pt idx="50382">
                  <c:v>8192</c:v>
                </c:pt>
                <c:pt idx="50383">
                  <c:v>8192</c:v>
                </c:pt>
                <c:pt idx="50384">
                  <c:v>8192</c:v>
                </c:pt>
                <c:pt idx="50385">
                  <c:v>8192</c:v>
                </c:pt>
                <c:pt idx="50386">
                  <c:v>8192</c:v>
                </c:pt>
                <c:pt idx="50387">
                  <c:v>8192</c:v>
                </c:pt>
                <c:pt idx="50388">
                  <c:v>4096</c:v>
                </c:pt>
                <c:pt idx="50389">
                  <c:v>12288</c:v>
                </c:pt>
                <c:pt idx="50390">
                  <c:v>8192</c:v>
                </c:pt>
                <c:pt idx="50391">
                  <c:v>8192</c:v>
                </c:pt>
                <c:pt idx="50392">
                  <c:v>8192</c:v>
                </c:pt>
                <c:pt idx="50393">
                  <c:v>8192</c:v>
                </c:pt>
                <c:pt idx="50394">
                  <c:v>12288</c:v>
                </c:pt>
                <c:pt idx="50395">
                  <c:v>12288</c:v>
                </c:pt>
                <c:pt idx="50396">
                  <c:v>12288</c:v>
                </c:pt>
                <c:pt idx="50397">
                  <c:v>12288</c:v>
                </c:pt>
                <c:pt idx="50398">
                  <c:v>4096</c:v>
                </c:pt>
                <c:pt idx="50399">
                  <c:v>8192</c:v>
                </c:pt>
                <c:pt idx="50400">
                  <c:v>8192</c:v>
                </c:pt>
                <c:pt idx="50401">
                  <c:v>8192</c:v>
                </c:pt>
                <c:pt idx="50402">
                  <c:v>8192</c:v>
                </c:pt>
                <c:pt idx="50403">
                  <c:v>8192</c:v>
                </c:pt>
                <c:pt idx="50404">
                  <c:v>8192</c:v>
                </c:pt>
                <c:pt idx="50405">
                  <c:v>12288</c:v>
                </c:pt>
                <c:pt idx="50406">
                  <c:v>12288</c:v>
                </c:pt>
                <c:pt idx="50407">
                  <c:v>12288</c:v>
                </c:pt>
                <c:pt idx="50408">
                  <c:v>12288</c:v>
                </c:pt>
                <c:pt idx="50409">
                  <c:v>4096</c:v>
                </c:pt>
                <c:pt idx="50410">
                  <c:v>4096</c:v>
                </c:pt>
                <c:pt idx="50411">
                  <c:v>4096</c:v>
                </c:pt>
                <c:pt idx="50412">
                  <c:v>4096</c:v>
                </c:pt>
                <c:pt idx="50413">
                  <c:v>4096</c:v>
                </c:pt>
                <c:pt idx="50414">
                  <c:v>4096</c:v>
                </c:pt>
                <c:pt idx="50415">
                  <c:v>4096</c:v>
                </c:pt>
                <c:pt idx="50416">
                  <c:v>4096</c:v>
                </c:pt>
                <c:pt idx="50417">
                  <c:v>12288</c:v>
                </c:pt>
                <c:pt idx="50418">
                  <c:v>12288</c:v>
                </c:pt>
                <c:pt idx="50419">
                  <c:v>12288</c:v>
                </c:pt>
                <c:pt idx="50420">
                  <c:v>12288</c:v>
                </c:pt>
                <c:pt idx="50421">
                  <c:v>8192</c:v>
                </c:pt>
                <c:pt idx="50422">
                  <c:v>12288</c:v>
                </c:pt>
                <c:pt idx="50423">
                  <c:v>4096</c:v>
                </c:pt>
                <c:pt idx="50424">
                  <c:v>4096</c:v>
                </c:pt>
                <c:pt idx="50425">
                  <c:v>12288</c:v>
                </c:pt>
                <c:pt idx="50426">
                  <c:v>4096</c:v>
                </c:pt>
                <c:pt idx="50427">
                  <c:v>4096</c:v>
                </c:pt>
                <c:pt idx="50428">
                  <c:v>4096</c:v>
                </c:pt>
                <c:pt idx="50429">
                  <c:v>4096</c:v>
                </c:pt>
                <c:pt idx="50430">
                  <c:v>4096</c:v>
                </c:pt>
                <c:pt idx="50431">
                  <c:v>4096</c:v>
                </c:pt>
                <c:pt idx="50432">
                  <c:v>4096</c:v>
                </c:pt>
                <c:pt idx="50433">
                  <c:v>4096</c:v>
                </c:pt>
                <c:pt idx="50434">
                  <c:v>8192</c:v>
                </c:pt>
                <c:pt idx="50435">
                  <c:v>8192</c:v>
                </c:pt>
                <c:pt idx="50436">
                  <c:v>8192</c:v>
                </c:pt>
                <c:pt idx="50437">
                  <c:v>8192</c:v>
                </c:pt>
                <c:pt idx="50438">
                  <c:v>4096</c:v>
                </c:pt>
                <c:pt idx="50439">
                  <c:v>12288</c:v>
                </c:pt>
                <c:pt idx="50440">
                  <c:v>4096</c:v>
                </c:pt>
                <c:pt idx="50441">
                  <c:v>4096</c:v>
                </c:pt>
                <c:pt idx="50442">
                  <c:v>4096</c:v>
                </c:pt>
                <c:pt idx="50443">
                  <c:v>12288</c:v>
                </c:pt>
                <c:pt idx="50444">
                  <c:v>12288</c:v>
                </c:pt>
                <c:pt idx="50445">
                  <c:v>12288</c:v>
                </c:pt>
                <c:pt idx="50446">
                  <c:v>12288</c:v>
                </c:pt>
                <c:pt idx="50447">
                  <c:v>4096</c:v>
                </c:pt>
                <c:pt idx="50448">
                  <c:v>4096</c:v>
                </c:pt>
                <c:pt idx="50449">
                  <c:v>4096</c:v>
                </c:pt>
                <c:pt idx="50450">
                  <c:v>4096</c:v>
                </c:pt>
                <c:pt idx="50451">
                  <c:v>4096</c:v>
                </c:pt>
                <c:pt idx="50452">
                  <c:v>4096</c:v>
                </c:pt>
                <c:pt idx="50453">
                  <c:v>8192</c:v>
                </c:pt>
                <c:pt idx="50454">
                  <c:v>8192</c:v>
                </c:pt>
                <c:pt idx="50455">
                  <c:v>8192</c:v>
                </c:pt>
                <c:pt idx="50456">
                  <c:v>8192</c:v>
                </c:pt>
                <c:pt idx="50457">
                  <c:v>8192</c:v>
                </c:pt>
                <c:pt idx="50458">
                  <c:v>4096</c:v>
                </c:pt>
                <c:pt idx="50459">
                  <c:v>12288</c:v>
                </c:pt>
                <c:pt idx="50460">
                  <c:v>8192</c:v>
                </c:pt>
                <c:pt idx="50461">
                  <c:v>8192</c:v>
                </c:pt>
                <c:pt idx="50462">
                  <c:v>8192</c:v>
                </c:pt>
                <c:pt idx="50463">
                  <c:v>8192</c:v>
                </c:pt>
                <c:pt idx="50464">
                  <c:v>4096</c:v>
                </c:pt>
                <c:pt idx="50465">
                  <c:v>8192</c:v>
                </c:pt>
                <c:pt idx="50466">
                  <c:v>8192</c:v>
                </c:pt>
                <c:pt idx="50467">
                  <c:v>8192</c:v>
                </c:pt>
                <c:pt idx="50468">
                  <c:v>8192</c:v>
                </c:pt>
                <c:pt idx="50469">
                  <c:v>4096</c:v>
                </c:pt>
                <c:pt idx="50470">
                  <c:v>4096</c:v>
                </c:pt>
                <c:pt idx="50471">
                  <c:v>4096</c:v>
                </c:pt>
                <c:pt idx="50472">
                  <c:v>4096</c:v>
                </c:pt>
                <c:pt idx="50473">
                  <c:v>8192</c:v>
                </c:pt>
                <c:pt idx="50474">
                  <c:v>8192</c:v>
                </c:pt>
                <c:pt idx="50475">
                  <c:v>8192</c:v>
                </c:pt>
                <c:pt idx="50476">
                  <c:v>8192</c:v>
                </c:pt>
                <c:pt idx="50477">
                  <c:v>8192</c:v>
                </c:pt>
                <c:pt idx="50478">
                  <c:v>8192</c:v>
                </c:pt>
                <c:pt idx="50479">
                  <c:v>8192</c:v>
                </c:pt>
                <c:pt idx="50480">
                  <c:v>8192</c:v>
                </c:pt>
                <c:pt idx="50481">
                  <c:v>8192</c:v>
                </c:pt>
                <c:pt idx="50482">
                  <c:v>8192</c:v>
                </c:pt>
                <c:pt idx="50483">
                  <c:v>4096</c:v>
                </c:pt>
                <c:pt idx="50484">
                  <c:v>8192</c:v>
                </c:pt>
                <c:pt idx="50485">
                  <c:v>8192</c:v>
                </c:pt>
                <c:pt idx="50486">
                  <c:v>8192</c:v>
                </c:pt>
                <c:pt idx="50487">
                  <c:v>8192</c:v>
                </c:pt>
                <c:pt idx="50488">
                  <c:v>8192</c:v>
                </c:pt>
                <c:pt idx="50489">
                  <c:v>8192</c:v>
                </c:pt>
                <c:pt idx="50490">
                  <c:v>8192</c:v>
                </c:pt>
                <c:pt idx="50491">
                  <c:v>8192</c:v>
                </c:pt>
                <c:pt idx="50492">
                  <c:v>8192</c:v>
                </c:pt>
                <c:pt idx="50493">
                  <c:v>8192</c:v>
                </c:pt>
                <c:pt idx="50494">
                  <c:v>8192</c:v>
                </c:pt>
                <c:pt idx="50495">
                  <c:v>8192</c:v>
                </c:pt>
                <c:pt idx="50496">
                  <c:v>8192</c:v>
                </c:pt>
                <c:pt idx="50497">
                  <c:v>8192</c:v>
                </c:pt>
                <c:pt idx="50498">
                  <c:v>8192</c:v>
                </c:pt>
                <c:pt idx="50499">
                  <c:v>4096</c:v>
                </c:pt>
                <c:pt idx="50500">
                  <c:v>4096</c:v>
                </c:pt>
                <c:pt idx="50501">
                  <c:v>49152</c:v>
                </c:pt>
                <c:pt idx="50502">
                  <c:v>49152</c:v>
                </c:pt>
                <c:pt idx="50503">
                  <c:v>4096</c:v>
                </c:pt>
                <c:pt idx="50504">
                  <c:v>4096</c:v>
                </c:pt>
                <c:pt idx="50505">
                  <c:v>4096</c:v>
                </c:pt>
                <c:pt idx="50506">
                  <c:v>4096</c:v>
                </c:pt>
                <c:pt idx="50507">
                  <c:v>16384</c:v>
                </c:pt>
                <c:pt idx="50508">
                  <c:v>16384</c:v>
                </c:pt>
                <c:pt idx="50509">
                  <c:v>4096</c:v>
                </c:pt>
                <c:pt idx="50510">
                  <c:v>49152</c:v>
                </c:pt>
                <c:pt idx="50511">
                  <c:v>4096</c:v>
                </c:pt>
                <c:pt idx="50512">
                  <c:v>4096</c:v>
                </c:pt>
                <c:pt idx="50513">
                  <c:v>16384</c:v>
                </c:pt>
                <c:pt idx="50514">
                  <c:v>4096</c:v>
                </c:pt>
                <c:pt idx="50515">
                  <c:v>49152</c:v>
                </c:pt>
                <c:pt idx="50516">
                  <c:v>4096</c:v>
                </c:pt>
                <c:pt idx="50517">
                  <c:v>4096</c:v>
                </c:pt>
                <c:pt idx="50518">
                  <c:v>16384</c:v>
                </c:pt>
                <c:pt idx="50519">
                  <c:v>8192</c:v>
                </c:pt>
                <c:pt idx="50520">
                  <c:v>8192</c:v>
                </c:pt>
                <c:pt idx="50521">
                  <c:v>8192</c:v>
                </c:pt>
                <c:pt idx="50522">
                  <c:v>8192</c:v>
                </c:pt>
                <c:pt idx="50523">
                  <c:v>4096</c:v>
                </c:pt>
                <c:pt idx="50524">
                  <c:v>4096</c:v>
                </c:pt>
                <c:pt idx="50525">
                  <c:v>8192</c:v>
                </c:pt>
                <c:pt idx="50526">
                  <c:v>4096</c:v>
                </c:pt>
                <c:pt idx="50527">
                  <c:v>4096</c:v>
                </c:pt>
                <c:pt idx="50528">
                  <c:v>8192</c:v>
                </c:pt>
                <c:pt idx="50529">
                  <c:v>8192</c:v>
                </c:pt>
                <c:pt idx="50530">
                  <c:v>8192</c:v>
                </c:pt>
                <c:pt idx="50531">
                  <c:v>8192</c:v>
                </c:pt>
                <c:pt idx="50532">
                  <c:v>8192</c:v>
                </c:pt>
                <c:pt idx="50533">
                  <c:v>8192</c:v>
                </c:pt>
                <c:pt idx="50534">
                  <c:v>16384</c:v>
                </c:pt>
                <c:pt idx="50535">
                  <c:v>4096</c:v>
                </c:pt>
                <c:pt idx="50536">
                  <c:v>4096</c:v>
                </c:pt>
                <c:pt idx="50537">
                  <c:v>8192</c:v>
                </c:pt>
                <c:pt idx="50538">
                  <c:v>12288</c:v>
                </c:pt>
                <c:pt idx="50539">
                  <c:v>12288</c:v>
                </c:pt>
                <c:pt idx="50540">
                  <c:v>12288</c:v>
                </c:pt>
                <c:pt idx="50541">
                  <c:v>12288</c:v>
                </c:pt>
                <c:pt idx="50542">
                  <c:v>4096</c:v>
                </c:pt>
                <c:pt idx="50543">
                  <c:v>8192</c:v>
                </c:pt>
                <c:pt idx="50544">
                  <c:v>8192</c:v>
                </c:pt>
                <c:pt idx="50545">
                  <c:v>8192</c:v>
                </c:pt>
                <c:pt idx="50546">
                  <c:v>8192</c:v>
                </c:pt>
                <c:pt idx="50547">
                  <c:v>49152</c:v>
                </c:pt>
                <c:pt idx="50548">
                  <c:v>8192</c:v>
                </c:pt>
                <c:pt idx="50549">
                  <c:v>8192</c:v>
                </c:pt>
                <c:pt idx="50550">
                  <c:v>8192</c:v>
                </c:pt>
                <c:pt idx="50551">
                  <c:v>8192</c:v>
                </c:pt>
                <c:pt idx="50552">
                  <c:v>8192</c:v>
                </c:pt>
                <c:pt idx="50553">
                  <c:v>4096</c:v>
                </c:pt>
                <c:pt idx="50554">
                  <c:v>4096</c:v>
                </c:pt>
                <c:pt idx="50555">
                  <c:v>4096</c:v>
                </c:pt>
                <c:pt idx="50556">
                  <c:v>4096</c:v>
                </c:pt>
                <c:pt idx="50557">
                  <c:v>4096</c:v>
                </c:pt>
                <c:pt idx="50558">
                  <c:v>4096</c:v>
                </c:pt>
                <c:pt idx="50559">
                  <c:v>4096</c:v>
                </c:pt>
                <c:pt idx="50560">
                  <c:v>4096</c:v>
                </c:pt>
                <c:pt idx="50561">
                  <c:v>4096</c:v>
                </c:pt>
                <c:pt idx="50562">
                  <c:v>8192</c:v>
                </c:pt>
                <c:pt idx="50563">
                  <c:v>12288</c:v>
                </c:pt>
                <c:pt idx="50564">
                  <c:v>8192</c:v>
                </c:pt>
                <c:pt idx="50565">
                  <c:v>8192</c:v>
                </c:pt>
                <c:pt idx="50566">
                  <c:v>8192</c:v>
                </c:pt>
                <c:pt idx="50567">
                  <c:v>8192</c:v>
                </c:pt>
                <c:pt idx="50568">
                  <c:v>8192</c:v>
                </c:pt>
                <c:pt idx="50569">
                  <c:v>4096</c:v>
                </c:pt>
                <c:pt idx="50570">
                  <c:v>4096</c:v>
                </c:pt>
                <c:pt idx="50571">
                  <c:v>4096</c:v>
                </c:pt>
                <c:pt idx="50572">
                  <c:v>4096</c:v>
                </c:pt>
                <c:pt idx="50573">
                  <c:v>4096</c:v>
                </c:pt>
                <c:pt idx="50574">
                  <c:v>4096</c:v>
                </c:pt>
                <c:pt idx="50575">
                  <c:v>4096</c:v>
                </c:pt>
                <c:pt idx="50576">
                  <c:v>4096</c:v>
                </c:pt>
                <c:pt idx="50577">
                  <c:v>4096</c:v>
                </c:pt>
                <c:pt idx="50578">
                  <c:v>4096</c:v>
                </c:pt>
                <c:pt idx="50579">
                  <c:v>8192</c:v>
                </c:pt>
                <c:pt idx="50580">
                  <c:v>8192</c:v>
                </c:pt>
                <c:pt idx="50581">
                  <c:v>8192</c:v>
                </c:pt>
                <c:pt idx="50582">
                  <c:v>8192</c:v>
                </c:pt>
                <c:pt idx="50583">
                  <c:v>4096</c:v>
                </c:pt>
                <c:pt idx="50584">
                  <c:v>4096</c:v>
                </c:pt>
                <c:pt idx="50585">
                  <c:v>8192</c:v>
                </c:pt>
                <c:pt idx="50586">
                  <c:v>4096</c:v>
                </c:pt>
                <c:pt idx="50587">
                  <c:v>4096</c:v>
                </c:pt>
                <c:pt idx="50588">
                  <c:v>4096</c:v>
                </c:pt>
                <c:pt idx="50589">
                  <c:v>4096</c:v>
                </c:pt>
                <c:pt idx="50590">
                  <c:v>8192</c:v>
                </c:pt>
                <c:pt idx="50591">
                  <c:v>4096</c:v>
                </c:pt>
                <c:pt idx="50592">
                  <c:v>8192</c:v>
                </c:pt>
                <c:pt idx="50593">
                  <c:v>8192</c:v>
                </c:pt>
                <c:pt idx="50594">
                  <c:v>8192</c:v>
                </c:pt>
                <c:pt idx="50595">
                  <c:v>8192</c:v>
                </c:pt>
                <c:pt idx="50596">
                  <c:v>8192</c:v>
                </c:pt>
                <c:pt idx="50597">
                  <c:v>8192</c:v>
                </c:pt>
                <c:pt idx="50598">
                  <c:v>8192</c:v>
                </c:pt>
                <c:pt idx="50599">
                  <c:v>8192</c:v>
                </c:pt>
                <c:pt idx="50600">
                  <c:v>4096</c:v>
                </c:pt>
                <c:pt idx="50601">
                  <c:v>4096</c:v>
                </c:pt>
                <c:pt idx="50602">
                  <c:v>4096</c:v>
                </c:pt>
                <c:pt idx="50603">
                  <c:v>4096</c:v>
                </c:pt>
                <c:pt idx="50604">
                  <c:v>8192</c:v>
                </c:pt>
                <c:pt idx="50605">
                  <c:v>8192</c:v>
                </c:pt>
                <c:pt idx="50606">
                  <c:v>8192</c:v>
                </c:pt>
                <c:pt idx="50607">
                  <c:v>8192</c:v>
                </c:pt>
                <c:pt idx="50608">
                  <c:v>8192</c:v>
                </c:pt>
                <c:pt idx="50609">
                  <c:v>8192</c:v>
                </c:pt>
                <c:pt idx="50610">
                  <c:v>8192</c:v>
                </c:pt>
                <c:pt idx="50611">
                  <c:v>8192</c:v>
                </c:pt>
                <c:pt idx="50612">
                  <c:v>8192</c:v>
                </c:pt>
                <c:pt idx="50613">
                  <c:v>8192</c:v>
                </c:pt>
                <c:pt idx="50614">
                  <c:v>8192</c:v>
                </c:pt>
                <c:pt idx="50615">
                  <c:v>8192</c:v>
                </c:pt>
                <c:pt idx="50616">
                  <c:v>4096</c:v>
                </c:pt>
                <c:pt idx="50617">
                  <c:v>8192</c:v>
                </c:pt>
                <c:pt idx="50618">
                  <c:v>8192</c:v>
                </c:pt>
                <c:pt idx="50619">
                  <c:v>8192</c:v>
                </c:pt>
                <c:pt idx="50620">
                  <c:v>8192</c:v>
                </c:pt>
                <c:pt idx="50621">
                  <c:v>8192</c:v>
                </c:pt>
                <c:pt idx="50622">
                  <c:v>8192</c:v>
                </c:pt>
                <c:pt idx="50623">
                  <c:v>8192</c:v>
                </c:pt>
                <c:pt idx="50624">
                  <c:v>8192</c:v>
                </c:pt>
                <c:pt idx="50625">
                  <c:v>8192</c:v>
                </c:pt>
                <c:pt idx="50626">
                  <c:v>8192</c:v>
                </c:pt>
                <c:pt idx="50627">
                  <c:v>8192</c:v>
                </c:pt>
                <c:pt idx="50628">
                  <c:v>8192</c:v>
                </c:pt>
                <c:pt idx="50629">
                  <c:v>8192</c:v>
                </c:pt>
                <c:pt idx="50630">
                  <c:v>8192</c:v>
                </c:pt>
                <c:pt idx="50631">
                  <c:v>8192</c:v>
                </c:pt>
                <c:pt idx="50632">
                  <c:v>8192</c:v>
                </c:pt>
                <c:pt idx="50633">
                  <c:v>8192</c:v>
                </c:pt>
                <c:pt idx="50634">
                  <c:v>8192</c:v>
                </c:pt>
                <c:pt idx="50635">
                  <c:v>8192</c:v>
                </c:pt>
                <c:pt idx="50636">
                  <c:v>8192</c:v>
                </c:pt>
                <c:pt idx="50637">
                  <c:v>8192</c:v>
                </c:pt>
                <c:pt idx="50638">
                  <c:v>4096</c:v>
                </c:pt>
                <c:pt idx="50639">
                  <c:v>4096</c:v>
                </c:pt>
                <c:pt idx="50640">
                  <c:v>4096</c:v>
                </c:pt>
                <c:pt idx="50641">
                  <c:v>4096</c:v>
                </c:pt>
                <c:pt idx="50642">
                  <c:v>8192</c:v>
                </c:pt>
                <c:pt idx="50643">
                  <c:v>8192</c:v>
                </c:pt>
                <c:pt idx="50644">
                  <c:v>8192</c:v>
                </c:pt>
                <c:pt idx="50645">
                  <c:v>8192</c:v>
                </c:pt>
                <c:pt idx="50646">
                  <c:v>8192</c:v>
                </c:pt>
                <c:pt idx="50647">
                  <c:v>8192</c:v>
                </c:pt>
                <c:pt idx="50648">
                  <c:v>8192</c:v>
                </c:pt>
                <c:pt idx="50649">
                  <c:v>8192</c:v>
                </c:pt>
                <c:pt idx="50650">
                  <c:v>8192</c:v>
                </c:pt>
                <c:pt idx="50651">
                  <c:v>8192</c:v>
                </c:pt>
                <c:pt idx="50652">
                  <c:v>8192</c:v>
                </c:pt>
                <c:pt idx="50653">
                  <c:v>8192</c:v>
                </c:pt>
                <c:pt idx="50654">
                  <c:v>12288</c:v>
                </c:pt>
                <c:pt idx="50655">
                  <c:v>12288</c:v>
                </c:pt>
                <c:pt idx="50656">
                  <c:v>12288</c:v>
                </c:pt>
                <c:pt idx="50657">
                  <c:v>12288</c:v>
                </c:pt>
                <c:pt idx="50658">
                  <c:v>4096</c:v>
                </c:pt>
                <c:pt idx="50659">
                  <c:v>8192</c:v>
                </c:pt>
                <c:pt idx="50660">
                  <c:v>8192</c:v>
                </c:pt>
                <c:pt idx="50661">
                  <c:v>8192</c:v>
                </c:pt>
                <c:pt idx="50662">
                  <c:v>8192</c:v>
                </c:pt>
                <c:pt idx="50663">
                  <c:v>8192</c:v>
                </c:pt>
                <c:pt idx="50664">
                  <c:v>4096</c:v>
                </c:pt>
                <c:pt idx="50665">
                  <c:v>4096</c:v>
                </c:pt>
                <c:pt idx="50666">
                  <c:v>4096</c:v>
                </c:pt>
                <c:pt idx="50667">
                  <c:v>4096</c:v>
                </c:pt>
                <c:pt idx="50668">
                  <c:v>12288</c:v>
                </c:pt>
                <c:pt idx="50669">
                  <c:v>8192</c:v>
                </c:pt>
                <c:pt idx="50670">
                  <c:v>8192</c:v>
                </c:pt>
                <c:pt idx="50671">
                  <c:v>8192</c:v>
                </c:pt>
                <c:pt idx="50672">
                  <c:v>8192</c:v>
                </c:pt>
                <c:pt idx="50673">
                  <c:v>4096</c:v>
                </c:pt>
                <c:pt idx="50674">
                  <c:v>4096</c:v>
                </c:pt>
                <c:pt idx="50675">
                  <c:v>8192</c:v>
                </c:pt>
                <c:pt idx="50676">
                  <c:v>4096</c:v>
                </c:pt>
                <c:pt idx="50677">
                  <c:v>4096</c:v>
                </c:pt>
                <c:pt idx="50678">
                  <c:v>4096</c:v>
                </c:pt>
                <c:pt idx="50679">
                  <c:v>4096</c:v>
                </c:pt>
                <c:pt idx="50680">
                  <c:v>4096</c:v>
                </c:pt>
                <c:pt idx="50681">
                  <c:v>4096</c:v>
                </c:pt>
                <c:pt idx="50682">
                  <c:v>4096</c:v>
                </c:pt>
                <c:pt idx="50683">
                  <c:v>4096</c:v>
                </c:pt>
                <c:pt idx="50684">
                  <c:v>4096</c:v>
                </c:pt>
                <c:pt idx="50685">
                  <c:v>4096</c:v>
                </c:pt>
                <c:pt idx="50686">
                  <c:v>8192</c:v>
                </c:pt>
                <c:pt idx="50687">
                  <c:v>8192</c:v>
                </c:pt>
                <c:pt idx="50688">
                  <c:v>8192</c:v>
                </c:pt>
                <c:pt idx="50689">
                  <c:v>8192</c:v>
                </c:pt>
                <c:pt idx="50690">
                  <c:v>8192</c:v>
                </c:pt>
                <c:pt idx="50691">
                  <c:v>8192</c:v>
                </c:pt>
                <c:pt idx="50692">
                  <c:v>8192</c:v>
                </c:pt>
                <c:pt idx="50693">
                  <c:v>8192</c:v>
                </c:pt>
                <c:pt idx="50694">
                  <c:v>4096</c:v>
                </c:pt>
                <c:pt idx="50695">
                  <c:v>4096</c:v>
                </c:pt>
                <c:pt idx="50696">
                  <c:v>4096</c:v>
                </c:pt>
                <c:pt idx="50697">
                  <c:v>4096</c:v>
                </c:pt>
                <c:pt idx="50698">
                  <c:v>8192</c:v>
                </c:pt>
                <c:pt idx="50699">
                  <c:v>4096</c:v>
                </c:pt>
                <c:pt idx="50700">
                  <c:v>4096</c:v>
                </c:pt>
                <c:pt idx="50701">
                  <c:v>4096</c:v>
                </c:pt>
                <c:pt idx="50702">
                  <c:v>8192</c:v>
                </c:pt>
                <c:pt idx="50703">
                  <c:v>8192</c:v>
                </c:pt>
                <c:pt idx="50704">
                  <c:v>8192</c:v>
                </c:pt>
                <c:pt idx="50705">
                  <c:v>8192</c:v>
                </c:pt>
                <c:pt idx="50706">
                  <c:v>8192</c:v>
                </c:pt>
                <c:pt idx="50707">
                  <c:v>4096</c:v>
                </c:pt>
                <c:pt idx="50708">
                  <c:v>8192</c:v>
                </c:pt>
                <c:pt idx="50709">
                  <c:v>8192</c:v>
                </c:pt>
                <c:pt idx="50710">
                  <c:v>8192</c:v>
                </c:pt>
                <c:pt idx="50711">
                  <c:v>8192</c:v>
                </c:pt>
                <c:pt idx="50712">
                  <c:v>4096</c:v>
                </c:pt>
                <c:pt idx="50713">
                  <c:v>4096</c:v>
                </c:pt>
                <c:pt idx="50714">
                  <c:v>4096</c:v>
                </c:pt>
                <c:pt idx="50715">
                  <c:v>4096</c:v>
                </c:pt>
                <c:pt idx="50716">
                  <c:v>12288</c:v>
                </c:pt>
                <c:pt idx="50717">
                  <c:v>12288</c:v>
                </c:pt>
                <c:pt idx="50718">
                  <c:v>12288</c:v>
                </c:pt>
                <c:pt idx="50719">
                  <c:v>12288</c:v>
                </c:pt>
                <c:pt idx="50720">
                  <c:v>8192</c:v>
                </c:pt>
                <c:pt idx="50721">
                  <c:v>4096</c:v>
                </c:pt>
                <c:pt idx="50722">
                  <c:v>8192</c:v>
                </c:pt>
                <c:pt idx="50723">
                  <c:v>8192</c:v>
                </c:pt>
                <c:pt idx="50724">
                  <c:v>8192</c:v>
                </c:pt>
                <c:pt idx="50725">
                  <c:v>8192</c:v>
                </c:pt>
                <c:pt idx="50726">
                  <c:v>8192</c:v>
                </c:pt>
                <c:pt idx="50727">
                  <c:v>8192</c:v>
                </c:pt>
                <c:pt idx="50728">
                  <c:v>8192</c:v>
                </c:pt>
                <c:pt idx="50729">
                  <c:v>4096</c:v>
                </c:pt>
                <c:pt idx="50730">
                  <c:v>8192</c:v>
                </c:pt>
                <c:pt idx="50731">
                  <c:v>4096</c:v>
                </c:pt>
                <c:pt idx="50732">
                  <c:v>8192</c:v>
                </c:pt>
                <c:pt idx="50733">
                  <c:v>4096</c:v>
                </c:pt>
                <c:pt idx="50734">
                  <c:v>4096</c:v>
                </c:pt>
                <c:pt idx="50735">
                  <c:v>8192</c:v>
                </c:pt>
                <c:pt idx="50736">
                  <c:v>8192</c:v>
                </c:pt>
                <c:pt idx="50737">
                  <c:v>8192</c:v>
                </c:pt>
                <c:pt idx="50738">
                  <c:v>8192</c:v>
                </c:pt>
                <c:pt idx="50739">
                  <c:v>8192</c:v>
                </c:pt>
                <c:pt idx="50740">
                  <c:v>4096</c:v>
                </c:pt>
                <c:pt idx="50741">
                  <c:v>8192</c:v>
                </c:pt>
                <c:pt idx="50742">
                  <c:v>4096</c:v>
                </c:pt>
                <c:pt idx="50743">
                  <c:v>4096</c:v>
                </c:pt>
                <c:pt idx="50744">
                  <c:v>4096</c:v>
                </c:pt>
                <c:pt idx="50745">
                  <c:v>12288</c:v>
                </c:pt>
                <c:pt idx="50746">
                  <c:v>4096</c:v>
                </c:pt>
                <c:pt idx="50747">
                  <c:v>12288</c:v>
                </c:pt>
                <c:pt idx="50748">
                  <c:v>12288</c:v>
                </c:pt>
                <c:pt idx="50749">
                  <c:v>12288</c:v>
                </c:pt>
                <c:pt idx="50750">
                  <c:v>4096</c:v>
                </c:pt>
                <c:pt idx="50751">
                  <c:v>4096</c:v>
                </c:pt>
                <c:pt idx="50752">
                  <c:v>4096</c:v>
                </c:pt>
                <c:pt idx="50753">
                  <c:v>4096</c:v>
                </c:pt>
                <c:pt idx="50754">
                  <c:v>8192</c:v>
                </c:pt>
                <c:pt idx="50755">
                  <c:v>8192</c:v>
                </c:pt>
                <c:pt idx="50756">
                  <c:v>8192</c:v>
                </c:pt>
                <c:pt idx="50757">
                  <c:v>8192</c:v>
                </c:pt>
                <c:pt idx="50758">
                  <c:v>8192</c:v>
                </c:pt>
                <c:pt idx="50759">
                  <c:v>8192</c:v>
                </c:pt>
                <c:pt idx="50760">
                  <c:v>8192</c:v>
                </c:pt>
                <c:pt idx="50761">
                  <c:v>12288</c:v>
                </c:pt>
                <c:pt idx="50762">
                  <c:v>4096</c:v>
                </c:pt>
                <c:pt idx="50763">
                  <c:v>4096</c:v>
                </c:pt>
                <c:pt idx="50764">
                  <c:v>8192</c:v>
                </c:pt>
                <c:pt idx="50765">
                  <c:v>8192</c:v>
                </c:pt>
                <c:pt idx="50766">
                  <c:v>8192</c:v>
                </c:pt>
                <c:pt idx="50767">
                  <c:v>8192</c:v>
                </c:pt>
                <c:pt idx="50768">
                  <c:v>8192</c:v>
                </c:pt>
                <c:pt idx="50769">
                  <c:v>8192</c:v>
                </c:pt>
                <c:pt idx="50770">
                  <c:v>8192</c:v>
                </c:pt>
                <c:pt idx="50771">
                  <c:v>4096</c:v>
                </c:pt>
                <c:pt idx="50772">
                  <c:v>4096</c:v>
                </c:pt>
                <c:pt idx="50773">
                  <c:v>8192</c:v>
                </c:pt>
                <c:pt idx="50774">
                  <c:v>4096</c:v>
                </c:pt>
                <c:pt idx="50775">
                  <c:v>4096</c:v>
                </c:pt>
                <c:pt idx="50776">
                  <c:v>8192</c:v>
                </c:pt>
                <c:pt idx="50777">
                  <c:v>4096</c:v>
                </c:pt>
                <c:pt idx="50778">
                  <c:v>12288</c:v>
                </c:pt>
                <c:pt idx="50779">
                  <c:v>4096</c:v>
                </c:pt>
                <c:pt idx="50780">
                  <c:v>8192</c:v>
                </c:pt>
                <c:pt idx="50781">
                  <c:v>8192</c:v>
                </c:pt>
                <c:pt idx="50782">
                  <c:v>12288</c:v>
                </c:pt>
                <c:pt idx="50783">
                  <c:v>12288</c:v>
                </c:pt>
                <c:pt idx="50784">
                  <c:v>12288</c:v>
                </c:pt>
                <c:pt idx="50785">
                  <c:v>12288</c:v>
                </c:pt>
                <c:pt idx="50786">
                  <c:v>8192</c:v>
                </c:pt>
                <c:pt idx="50787">
                  <c:v>8192</c:v>
                </c:pt>
                <c:pt idx="50788">
                  <c:v>12288</c:v>
                </c:pt>
                <c:pt idx="50789">
                  <c:v>12288</c:v>
                </c:pt>
                <c:pt idx="50790">
                  <c:v>12288</c:v>
                </c:pt>
                <c:pt idx="50791">
                  <c:v>12288</c:v>
                </c:pt>
                <c:pt idx="50792">
                  <c:v>8192</c:v>
                </c:pt>
                <c:pt idx="50793">
                  <c:v>12288</c:v>
                </c:pt>
                <c:pt idx="50794">
                  <c:v>12288</c:v>
                </c:pt>
                <c:pt idx="50795">
                  <c:v>12288</c:v>
                </c:pt>
                <c:pt idx="50796">
                  <c:v>8192</c:v>
                </c:pt>
                <c:pt idx="50797">
                  <c:v>12288</c:v>
                </c:pt>
                <c:pt idx="50798">
                  <c:v>12288</c:v>
                </c:pt>
                <c:pt idx="50799">
                  <c:v>12288</c:v>
                </c:pt>
                <c:pt idx="50800">
                  <c:v>12288</c:v>
                </c:pt>
                <c:pt idx="50801">
                  <c:v>12288</c:v>
                </c:pt>
                <c:pt idx="50802">
                  <c:v>8192</c:v>
                </c:pt>
                <c:pt idx="50803">
                  <c:v>8192</c:v>
                </c:pt>
                <c:pt idx="50804">
                  <c:v>8192</c:v>
                </c:pt>
                <c:pt idx="50805">
                  <c:v>8192</c:v>
                </c:pt>
                <c:pt idx="50806">
                  <c:v>8192</c:v>
                </c:pt>
                <c:pt idx="50807">
                  <c:v>8192</c:v>
                </c:pt>
                <c:pt idx="50808">
                  <c:v>8192</c:v>
                </c:pt>
                <c:pt idx="50809">
                  <c:v>8192</c:v>
                </c:pt>
                <c:pt idx="50810">
                  <c:v>12288</c:v>
                </c:pt>
                <c:pt idx="50811">
                  <c:v>12288</c:v>
                </c:pt>
                <c:pt idx="50812">
                  <c:v>4096</c:v>
                </c:pt>
                <c:pt idx="50813">
                  <c:v>4096</c:v>
                </c:pt>
                <c:pt idx="50814">
                  <c:v>12288</c:v>
                </c:pt>
                <c:pt idx="50815">
                  <c:v>4096</c:v>
                </c:pt>
                <c:pt idx="50816">
                  <c:v>12288</c:v>
                </c:pt>
                <c:pt idx="50817">
                  <c:v>4096</c:v>
                </c:pt>
                <c:pt idx="50818">
                  <c:v>4096</c:v>
                </c:pt>
                <c:pt idx="50819">
                  <c:v>4096</c:v>
                </c:pt>
                <c:pt idx="50820">
                  <c:v>4096</c:v>
                </c:pt>
                <c:pt idx="50821">
                  <c:v>4096</c:v>
                </c:pt>
                <c:pt idx="50822">
                  <c:v>12288</c:v>
                </c:pt>
                <c:pt idx="50823">
                  <c:v>12288</c:v>
                </c:pt>
                <c:pt idx="50824">
                  <c:v>8192</c:v>
                </c:pt>
                <c:pt idx="50825">
                  <c:v>4096</c:v>
                </c:pt>
                <c:pt idx="50826">
                  <c:v>4096</c:v>
                </c:pt>
                <c:pt idx="50827">
                  <c:v>4096</c:v>
                </c:pt>
                <c:pt idx="50828">
                  <c:v>4096</c:v>
                </c:pt>
                <c:pt idx="50829">
                  <c:v>4096</c:v>
                </c:pt>
                <c:pt idx="50830">
                  <c:v>4096</c:v>
                </c:pt>
                <c:pt idx="50831">
                  <c:v>4096</c:v>
                </c:pt>
                <c:pt idx="50832">
                  <c:v>4096</c:v>
                </c:pt>
                <c:pt idx="50833">
                  <c:v>8192</c:v>
                </c:pt>
                <c:pt idx="50834">
                  <c:v>12288</c:v>
                </c:pt>
                <c:pt idx="50835">
                  <c:v>12288</c:v>
                </c:pt>
                <c:pt idx="50836">
                  <c:v>8192</c:v>
                </c:pt>
                <c:pt idx="50837">
                  <c:v>12288</c:v>
                </c:pt>
                <c:pt idx="50838">
                  <c:v>12288</c:v>
                </c:pt>
                <c:pt idx="50839">
                  <c:v>12288</c:v>
                </c:pt>
                <c:pt idx="50840">
                  <c:v>4096</c:v>
                </c:pt>
                <c:pt idx="50841">
                  <c:v>4096</c:v>
                </c:pt>
                <c:pt idx="50842">
                  <c:v>12288</c:v>
                </c:pt>
                <c:pt idx="50843">
                  <c:v>4096</c:v>
                </c:pt>
                <c:pt idx="50844">
                  <c:v>4096</c:v>
                </c:pt>
                <c:pt idx="50845">
                  <c:v>8192</c:v>
                </c:pt>
                <c:pt idx="50846">
                  <c:v>4096</c:v>
                </c:pt>
                <c:pt idx="50847">
                  <c:v>8192</c:v>
                </c:pt>
                <c:pt idx="50848">
                  <c:v>8192</c:v>
                </c:pt>
                <c:pt idx="50849">
                  <c:v>8192</c:v>
                </c:pt>
                <c:pt idx="50850">
                  <c:v>4096</c:v>
                </c:pt>
                <c:pt idx="50851">
                  <c:v>4096</c:v>
                </c:pt>
                <c:pt idx="50852">
                  <c:v>4096</c:v>
                </c:pt>
                <c:pt idx="50853">
                  <c:v>4096</c:v>
                </c:pt>
                <c:pt idx="50854">
                  <c:v>4096</c:v>
                </c:pt>
                <c:pt idx="50855">
                  <c:v>12288</c:v>
                </c:pt>
                <c:pt idx="50856">
                  <c:v>4096</c:v>
                </c:pt>
                <c:pt idx="50857">
                  <c:v>4096</c:v>
                </c:pt>
                <c:pt idx="50858">
                  <c:v>8192</c:v>
                </c:pt>
                <c:pt idx="50859">
                  <c:v>8192</c:v>
                </c:pt>
                <c:pt idx="50860">
                  <c:v>8192</c:v>
                </c:pt>
                <c:pt idx="50861">
                  <c:v>8192</c:v>
                </c:pt>
                <c:pt idx="50862">
                  <c:v>4096</c:v>
                </c:pt>
                <c:pt idx="50863">
                  <c:v>4096</c:v>
                </c:pt>
                <c:pt idx="50864">
                  <c:v>4096</c:v>
                </c:pt>
                <c:pt idx="50865">
                  <c:v>4096</c:v>
                </c:pt>
                <c:pt idx="50866">
                  <c:v>12288</c:v>
                </c:pt>
                <c:pt idx="50867">
                  <c:v>4096</c:v>
                </c:pt>
                <c:pt idx="50868">
                  <c:v>8192</c:v>
                </c:pt>
                <c:pt idx="50869">
                  <c:v>8192</c:v>
                </c:pt>
                <c:pt idx="50870">
                  <c:v>8192</c:v>
                </c:pt>
                <c:pt idx="50871">
                  <c:v>8192</c:v>
                </c:pt>
                <c:pt idx="50872">
                  <c:v>8192</c:v>
                </c:pt>
                <c:pt idx="50873">
                  <c:v>4096</c:v>
                </c:pt>
                <c:pt idx="50874">
                  <c:v>8192</c:v>
                </c:pt>
                <c:pt idx="50875">
                  <c:v>8192</c:v>
                </c:pt>
                <c:pt idx="50876">
                  <c:v>8192</c:v>
                </c:pt>
                <c:pt idx="50877">
                  <c:v>8192</c:v>
                </c:pt>
                <c:pt idx="50878">
                  <c:v>4096</c:v>
                </c:pt>
                <c:pt idx="50879">
                  <c:v>4096</c:v>
                </c:pt>
                <c:pt idx="50880">
                  <c:v>8192</c:v>
                </c:pt>
                <c:pt idx="50881">
                  <c:v>8192</c:v>
                </c:pt>
                <c:pt idx="50882">
                  <c:v>4096</c:v>
                </c:pt>
                <c:pt idx="50883">
                  <c:v>8192</c:v>
                </c:pt>
                <c:pt idx="50884">
                  <c:v>4096</c:v>
                </c:pt>
                <c:pt idx="50885">
                  <c:v>8192</c:v>
                </c:pt>
                <c:pt idx="50886">
                  <c:v>8192</c:v>
                </c:pt>
                <c:pt idx="50887">
                  <c:v>8192</c:v>
                </c:pt>
                <c:pt idx="50888">
                  <c:v>8192</c:v>
                </c:pt>
                <c:pt idx="50889">
                  <c:v>8192</c:v>
                </c:pt>
                <c:pt idx="50890">
                  <c:v>8192</c:v>
                </c:pt>
                <c:pt idx="50891">
                  <c:v>8192</c:v>
                </c:pt>
                <c:pt idx="50892">
                  <c:v>4096</c:v>
                </c:pt>
                <c:pt idx="50893">
                  <c:v>8192</c:v>
                </c:pt>
                <c:pt idx="50894">
                  <c:v>8192</c:v>
                </c:pt>
                <c:pt idx="50895">
                  <c:v>8192</c:v>
                </c:pt>
                <c:pt idx="50896">
                  <c:v>8192</c:v>
                </c:pt>
                <c:pt idx="50897">
                  <c:v>8192</c:v>
                </c:pt>
                <c:pt idx="50898">
                  <c:v>8192</c:v>
                </c:pt>
                <c:pt idx="50899">
                  <c:v>4096</c:v>
                </c:pt>
                <c:pt idx="50900">
                  <c:v>8192</c:v>
                </c:pt>
                <c:pt idx="50901">
                  <c:v>4096</c:v>
                </c:pt>
                <c:pt idx="50902">
                  <c:v>4096</c:v>
                </c:pt>
                <c:pt idx="50903">
                  <c:v>4096</c:v>
                </c:pt>
                <c:pt idx="50904">
                  <c:v>4096</c:v>
                </c:pt>
                <c:pt idx="50905">
                  <c:v>8192</c:v>
                </c:pt>
                <c:pt idx="50906">
                  <c:v>8192</c:v>
                </c:pt>
                <c:pt idx="50907">
                  <c:v>8192</c:v>
                </c:pt>
                <c:pt idx="50908">
                  <c:v>8192</c:v>
                </c:pt>
                <c:pt idx="50909">
                  <c:v>8192</c:v>
                </c:pt>
                <c:pt idx="50910">
                  <c:v>12288</c:v>
                </c:pt>
                <c:pt idx="50911">
                  <c:v>12288</c:v>
                </c:pt>
                <c:pt idx="50912">
                  <c:v>12288</c:v>
                </c:pt>
                <c:pt idx="50913">
                  <c:v>12288</c:v>
                </c:pt>
                <c:pt idx="50914">
                  <c:v>4096</c:v>
                </c:pt>
                <c:pt idx="50915">
                  <c:v>4096</c:v>
                </c:pt>
                <c:pt idx="50916">
                  <c:v>4096</c:v>
                </c:pt>
                <c:pt idx="50917">
                  <c:v>4096</c:v>
                </c:pt>
                <c:pt idx="50918">
                  <c:v>12288</c:v>
                </c:pt>
                <c:pt idx="50919">
                  <c:v>12288</c:v>
                </c:pt>
                <c:pt idx="50920">
                  <c:v>12288</c:v>
                </c:pt>
                <c:pt idx="50921">
                  <c:v>12288</c:v>
                </c:pt>
                <c:pt idx="50922">
                  <c:v>4096</c:v>
                </c:pt>
                <c:pt idx="50923">
                  <c:v>8192</c:v>
                </c:pt>
                <c:pt idx="50924">
                  <c:v>4096</c:v>
                </c:pt>
                <c:pt idx="50925">
                  <c:v>4096</c:v>
                </c:pt>
                <c:pt idx="50926">
                  <c:v>4096</c:v>
                </c:pt>
                <c:pt idx="50927">
                  <c:v>4096</c:v>
                </c:pt>
                <c:pt idx="50928">
                  <c:v>12288</c:v>
                </c:pt>
                <c:pt idx="50929">
                  <c:v>8192</c:v>
                </c:pt>
                <c:pt idx="50930">
                  <c:v>8192</c:v>
                </c:pt>
                <c:pt idx="50931">
                  <c:v>8192</c:v>
                </c:pt>
                <c:pt idx="50932">
                  <c:v>8192</c:v>
                </c:pt>
                <c:pt idx="50933">
                  <c:v>12288</c:v>
                </c:pt>
                <c:pt idx="50934">
                  <c:v>12288</c:v>
                </c:pt>
                <c:pt idx="50935">
                  <c:v>8192</c:v>
                </c:pt>
                <c:pt idx="50936">
                  <c:v>8192</c:v>
                </c:pt>
                <c:pt idx="50937">
                  <c:v>12288</c:v>
                </c:pt>
                <c:pt idx="50938">
                  <c:v>8192</c:v>
                </c:pt>
                <c:pt idx="50939">
                  <c:v>8192</c:v>
                </c:pt>
                <c:pt idx="50940">
                  <c:v>12288</c:v>
                </c:pt>
                <c:pt idx="50941">
                  <c:v>4096</c:v>
                </c:pt>
                <c:pt idx="50942">
                  <c:v>12288</c:v>
                </c:pt>
                <c:pt idx="50943">
                  <c:v>8192</c:v>
                </c:pt>
                <c:pt idx="50944">
                  <c:v>8192</c:v>
                </c:pt>
                <c:pt idx="50945">
                  <c:v>8192</c:v>
                </c:pt>
                <c:pt idx="50946">
                  <c:v>8192</c:v>
                </c:pt>
                <c:pt idx="50947">
                  <c:v>8192</c:v>
                </c:pt>
                <c:pt idx="50948">
                  <c:v>8192</c:v>
                </c:pt>
                <c:pt idx="50949">
                  <c:v>8192</c:v>
                </c:pt>
                <c:pt idx="50950">
                  <c:v>8192</c:v>
                </c:pt>
                <c:pt idx="50951">
                  <c:v>4096</c:v>
                </c:pt>
                <c:pt idx="50952">
                  <c:v>4096</c:v>
                </c:pt>
                <c:pt idx="50953">
                  <c:v>8192</c:v>
                </c:pt>
                <c:pt idx="50954">
                  <c:v>4096</c:v>
                </c:pt>
                <c:pt idx="50955">
                  <c:v>8192</c:v>
                </c:pt>
                <c:pt idx="50956">
                  <c:v>8192</c:v>
                </c:pt>
                <c:pt idx="50957">
                  <c:v>4096</c:v>
                </c:pt>
                <c:pt idx="50958">
                  <c:v>8192</c:v>
                </c:pt>
                <c:pt idx="50959">
                  <c:v>4096</c:v>
                </c:pt>
                <c:pt idx="50960">
                  <c:v>12288</c:v>
                </c:pt>
                <c:pt idx="50961">
                  <c:v>12288</c:v>
                </c:pt>
                <c:pt idx="50962">
                  <c:v>12288</c:v>
                </c:pt>
                <c:pt idx="50963">
                  <c:v>12288</c:v>
                </c:pt>
                <c:pt idx="50964">
                  <c:v>8192</c:v>
                </c:pt>
                <c:pt idx="50965">
                  <c:v>8192</c:v>
                </c:pt>
                <c:pt idx="50966">
                  <c:v>12288</c:v>
                </c:pt>
                <c:pt idx="50967">
                  <c:v>8192</c:v>
                </c:pt>
                <c:pt idx="50968">
                  <c:v>8192</c:v>
                </c:pt>
                <c:pt idx="50969">
                  <c:v>8192</c:v>
                </c:pt>
                <c:pt idx="50970">
                  <c:v>8192</c:v>
                </c:pt>
                <c:pt idx="50971">
                  <c:v>8192</c:v>
                </c:pt>
                <c:pt idx="50972">
                  <c:v>8192</c:v>
                </c:pt>
                <c:pt idx="50973">
                  <c:v>8192</c:v>
                </c:pt>
                <c:pt idx="50974">
                  <c:v>8192</c:v>
                </c:pt>
                <c:pt idx="50975">
                  <c:v>8192</c:v>
                </c:pt>
                <c:pt idx="50976">
                  <c:v>8192</c:v>
                </c:pt>
                <c:pt idx="50977">
                  <c:v>4096</c:v>
                </c:pt>
                <c:pt idx="50978">
                  <c:v>12288</c:v>
                </c:pt>
                <c:pt idx="50979">
                  <c:v>8192</c:v>
                </c:pt>
                <c:pt idx="50980">
                  <c:v>4096</c:v>
                </c:pt>
                <c:pt idx="50981">
                  <c:v>4096</c:v>
                </c:pt>
                <c:pt idx="50982">
                  <c:v>8192</c:v>
                </c:pt>
                <c:pt idx="50983">
                  <c:v>8192</c:v>
                </c:pt>
                <c:pt idx="50984">
                  <c:v>4096</c:v>
                </c:pt>
                <c:pt idx="50985">
                  <c:v>8192</c:v>
                </c:pt>
                <c:pt idx="50986">
                  <c:v>4096</c:v>
                </c:pt>
                <c:pt idx="50987">
                  <c:v>8192</c:v>
                </c:pt>
                <c:pt idx="50988">
                  <c:v>4096</c:v>
                </c:pt>
                <c:pt idx="50989">
                  <c:v>4096</c:v>
                </c:pt>
                <c:pt idx="50990">
                  <c:v>4096</c:v>
                </c:pt>
                <c:pt idx="50991">
                  <c:v>4096</c:v>
                </c:pt>
                <c:pt idx="50992">
                  <c:v>8192</c:v>
                </c:pt>
                <c:pt idx="50993">
                  <c:v>8192</c:v>
                </c:pt>
                <c:pt idx="50994">
                  <c:v>8192</c:v>
                </c:pt>
                <c:pt idx="50995">
                  <c:v>4096</c:v>
                </c:pt>
                <c:pt idx="50996">
                  <c:v>4096</c:v>
                </c:pt>
                <c:pt idx="50997">
                  <c:v>4096</c:v>
                </c:pt>
                <c:pt idx="50998">
                  <c:v>4096</c:v>
                </c:pt>
                <c:pt idx="50999">
                  <c:v>8192</c:v>
                </c:pt>
                <c:pt idx="51000">
                  <c:v>4096</c:v>
                </c:pt>
                <c:pt idx="51001">
                  <c:v>8192</c:v>
                </c:pt>
                <c:pt idx="51002">
                  <c:v>8192</c:v>
                </c:pt>
                <c:pt idx="51003">
                  <c:v>8192</c:v>
                </c:pt>
                <c:pt idx="51004">
                  <c:v>4096</c:v>
                </c:pt>
                <c:pt idx="51005">
                  <c:v>8192</c:v>
                </c:pt>
                <c:pt idx="51006">
                  <c:v>8192</c:v>
                </c:pt>
                <c:pt idx="51007">
                  <c:v>8192</c:v>
                </c:pt>
                <c:pt idx="51008">
                  <c:v>8192</c:v>
                </c:pt>
                <c:pt idx="51009">
                  <c:v>8192</c:v>
                </c:pt>
                <c:pt idx="51010">
                  <c:v>8192</c:v>
                </c:pt>
                <c:pt idx="51011">
                  <c:v>8192</c:v>
                </c:pt>
                <c:pt idx="51012">
                  <c:v>8192</c:v>
                </c:pt>
                <c:pt idx="51013">
                  <c:v>8192</c:v>
                </c:pt>
                <c:pt idx="51014">
                  <c:v>8192</c:v>
                </c:pt>
                <c:pt idx="51015">
                  <c:v>8192</c:v>
                </c:pt>
                <c:pt idx="51016">
                  <c:v>8192</c:v>
                </c:pt>
                <c:pt idx="51017">
                  <c:v>4096</c:v>
                </c:pt>
                <c:pt idx="51018">
                  <c:v>4096</c:v>
                </c:pt>
                <c:pt idx="51019">
                  <c:v>4096</c:v>
                </c:pt>
                <c:pt idx="51020">
                  <c:v>4096</c:v>
                </c:pt>
                <c:pt idx="51021">
                  <c:v>4096</c:v>
                </c:pt>
                <c:pt idx="51022">
                  <c:v>8192</c:v>
                </c:pt>
                <c:pt idx="51023">
                  <c:v>8192</c:v>
                </c:pt>
                <c:pt idx="51024">
                  <c:v>8192</c:v>
                </c:pt>
                <c:pt idx="51025">
                  <c:v>8192</c:v>
                </c:pt>
                <c:pt idx="51026">
                  <c:v>8192</c:v>
                </c:pt>
                <c:pt idx="51027">
                  <c:v>8192</c:v>
                </c:pt>
                <c:pt idx="51028">
                  <c:v>8192</c:v>
                </c:pt>
                <c:pt idx="51029">
                  <c:v>8192</c:v>
                </c:pt>
                <c:pt idx="51030">
                  <c:v>8192</c:v>
                </c:pt>
                <c:pt idx="51031">
                  <c:v>8192</c:v>
                </c:pt>
                <c:pt idx="51032">
                  <c:v>8192</c:v>
                </c:pt>
                <c:pt idx="51033">
                  <c:v>8192</c:v>
                </c:pt>
                <c:pt idx="51034">
                  <c:v>8192</c:v>
                </c:pt>
                <c:pt idx="51035">
                  <c:v>8192</c:v>
                </c:pt>
                <c:pt idx="51036">
                  <c:v>8192</c:v>
                </c:pt>
                <c:pt idx="51037">
                  <c:v>8192</c:v>
                </c:pt>
                <c:pt idx="51038">
                  <c:v>4096</c:v>
                </c:pt>
                <c:pt idx="51039">
                  <c:v>4096</c:v>
                </c:pt>
                <c:pt idx="51040">
                  <c:v>4096</c:v>
                </c:pt>
                <c:pt idx="51041">
                  <c:v>4096</c:v>
                </c:pt>
                <c:pt idx="51042">
                  <c:v>4096</c:v>
                </c:pt>
                <c:pt idx="51043">
                  <c:v>8192</c:v>
                </c:pt>
                <c:pt idx="51044">
                  <c:v>8192</c:v>
                </c:pt>
                <c:pt idx="51045">
                  <c:v>8192</c:v>
                </c:pt>
                <c:pt idx="51046">
                  <c:v>8192</c:v>
                </c:pt>
                <c:pt idx="51047">
                  <c:v>8192</c:v>
                </c:pt>
                <c:pt idx="51048">
                  <c:v>8192</c:v>
                </c:pt>
                <c:pt idx="51049">
                  <c:v>8192</c:v>
                </c:pt>
                <c:pt idx="51050">
                  <c:v>4096</c:v>
                </c:pt>
                <c:pt idx="51051">
                  <c:v>8192</c:v>
                </c:pt>
                <c:pt idx="51052">
                  <c:v>8192</c:v>
                </c:pt>
                <c:pt idx="51053">
                  <c:v>8192</c:v>
                </c:pt>
                <c:pt idx="51054">
                  <c:v>8192</c:v>
                </c:pt>
                <c:pt idx="51055">
                  <c:v>8192</c:v>
                </c:pt>
                <c:pt idx="51056">
                  <c:v>8192</c:v>
                </c:pt>
                <c:pt idx="51057">
                  <c:v>8192</c:v>
                </c:pt>
                <c:pt idx="51058">
                  <c:v>8192</c:v>
                </c:pt>
                <c:pt idx="51059">
                  <c:v>8192</c:v>
                </c:pt>
                <c:pt idx="51060">
                  <c:v>4096</c:v>
                </c:pt>
                <c:pt idx="51061">
                  <c:v>4096</c:v>
                </c:pt>
                <c:pt idx="51062">
                  <c:v>4096</c:v>
                </c:pt>
                <c:pt idx="51063">
                  <c:v>4096</c:v>
                </c:pt>
                <c:pt idx="51064">
                  <c:v>12288</c:v>
                </c:pt>
                <c:pt idx="51065">
                  <c:v>12288</c:v>
                </c:pt>
                <c:pt idx="51066">
                  <c:v>12288</c:v>
                </c:pt>
                <c:pt idx="51067">
                  <c:v>12288</c:v>
                </c:pt>
                <c:pt idx="51068">
                  <c:v>8192</c:v>
                </c:pt>
                <c:pt idx="51069">
                  <c:v>8192</c:v>
                </c:pt>
                <c:pt idx="51070">
                  <c:v>8192</c:v>
                </c:pt>
                <c:pt idx="51071">
                  <c:v>8192</c:v>
                </c:pt>
                <c:pt idx="51072">
                  <c:v>8192</c:v>
                </c:pt>
                <c:pt idx="51073">
                  <c:v>8192</c:v>
                </c:pt>
                <c:pt idx="51074">
                  <c:v>8192</c:v>
                </c:pt>
                <c:pt idx="51075">
                  <c:v>8192</c:v>
                </c:pt>
                <c:pt idx="51076">
                  <c:v>8192</c:v>
                </c:pt>
                <c:pt idx="51077">
                  <c:v>12288</c:v>
                </c:pt>
                <c:pt idx="51078">
                  <c:v>8192</c:v>
                </c:pt>
                <c:pt idx="51079">
                  <c:v>4096</c:v>
                </c:pt>
                <c:pt idx="51080">
                  <c:v>8192</c:v>
                </c:pt>
                <c:pt idx="51081">
                  <c:v>8192</c:v>
                </c:pt>
                <c:pt idx="51082">
                  <c:v>8192</c:v>
                </c:pt>
                <c:pt idx="51083">
                  <c:v>8192</c:v>
                </c:pt>
                <c:pt idx="51084">
                  <c:v>8192</c:v>
                </c:pt>
                <c:pt idx="51085">
                  <c:v>8192</c:v>
                </c:pt>
                <c:pt idx="51086">
                  <c:v>8192</c:v>
                </c:pt>
                <c:pt idx="51087">
                  <c:v>8192</c:v>
                </c:pt>
                <c:pt idx="51088">
                  <c:v>8192</c:v>
                </c:pt>
                <c:pt idx="51089">
                  <c:v>8192</c:v>
                </c:pt>
                <c:pt idx="51090">
                  <c:v>8192</c:v>
                </c:pt>
                <c:pt idx="51091">
                  <c:v>8192</c:v>
                </c:pt>
                <c:pt idx="51092">
                  <c:v>8192</c:v>
                </c:pt>
                <c:pt idx="51093">
                  <c:v>8192</c:v>
                </c:pt>
                <c:pt idx="51094">
                  <c:v>8192</c:v>
                </c:pt>
                <c:pt idx="51095">
                  <c:v>8192</c:v>
                </c:pt>
                <c:pt idx="51096">
                  <c:v>8192</c:v>
                </c:pt>
                <c:pt idx="51097">
                  <c:v>8192</c:v>
                </c:pt>
                <c:pt idx="51098">
                  <c:v>8192</c:v>
                </c:pt>
                <c:pt idx="51099">
                  <c:v>8192</c:v>
                </c:pt>
                <c:pt idx="51100">
                  <c:v>8192</c:v>
                </c:pt>
                <c:pt idx="51101">
                  <c:v>8192</c:v>
                </c:pt>
                <c:pt idx="51102">
                  <c:v>8192</c:v>
                </c:pt>
                <c:pt idx="51103">
                  <c:v>8192</c:v>
                </c:pt>
                <c:pt idx="51104">
                  <c:v>8192</c:v>
                </c:pt>
                <c:pt idx="51105">
                  <c:v>8192</c:v>
                </c:pt>
                <c:pt idx="51106">
                  <c:v>8192</c:v>
                </c:pt>
                <c:pt idx="51107">
                  <c:v>8192</c:v>
                </c:pt>
                <c:pt idx="51108">
                  <c:v>8192</c:v>
                </c:pt>
                <c:pt idx="51109">
                  <c:v>8192</c:v>
                </c:pt>
                <c:pt idx="51110">
                  <c:v>8192</c:v>
                </c:pt>
                <c:pt idx="51111">
                  <c:v>8192</c:v>
                </c:pt>
                <c:pt idx="51112">
                  <c:v>8192</c:v>
                </c:pt>
                <c:pt idx="51113">
                  <c:v>8192</c:v>
                </c:pt>
                <c:pt idx="51114">
                  <c:v>4096</c:v>
                </c:pt>
                <c:pt idx="51115">
                  <c:v>4096</c:v>
                </c:pt>
                <c:pt idx="51116">
                  <c:v>4096</c:v>
                </c:pt>
                <c:pt idx="51117">
                  <c:v>4096</c:v>
                </c:pt>
                <c:pt idx="51118">
                  <c:v>8192</c:v>
                </c:pt>
                <c:pt idx="51119">
                  <c:v>8192</c:v>
                </c:pt>
                <c:pt idx="51120">
                  <c:v>8192</c:v>
                </c:pt>
                <c:pt idx="51121">
                  <c:v>8192</c:v>
                </c:pt>
                <c:pt idx="51122">
                  <c:v>8192</c:v>
                </c:pt>
                <c:pt idx="51123">
                  <c:v>8192</c:v>
                </c:pt>
                <c:pt idx="51124">
                  <c:v>8192</c:v>
                </c:pt>
                <c:pt idx="51125">
                  <c:v>8192</c:v>
                </c:pt>
                <c:pt idx="51126">
                  <c:v>8192</c:v>
                </c:pt>
                <c:pt idx="51127">
                  <c:v>8192</c:v>
                </c:pt>
                <c:pt idx="51128">
                  <c:v>8192</c:v>
                </c:pt>
                <c:pt idx="51129">
                  <c:v>8192</c:v>
                </c:pt>
                <c:pt idx="51130">
                  <c:v>8192</c:v>
                </c:pt>
                <c:pt idx="51131">
                  <c:v>8192</c:v>
                </c:pt>
                <c:pt idx="51132">
                  <c:v>8192</c:v>
                </c:pt>
                <c:pt idx="51133">
                  <c:v>4096</c:v>
                </c:pt>
                <c:pt idx="51134">
                  <c:v>4096</c:v>
                </c:pt>
                <c:pt idx="51135">
                  <c:v>4096</c:v>
                </c:pt>
                <c:pt idx="51136">
                  <c:v>4096</c:v>
                </c:pt>
                <c:pt idx="51137">
                  <c:v>8192</c:v>
                </c:pt>
                <c:pt idx="51138">
                  <c:v>4096</c:v>
                </c:pt>
                <c:pt idx="51139">
                  <c:v>8192</c:v>
                </c:pt>
                <c:pt idx="51140">
                  <c:v>8192</c:v>
                </c:pt>
                <c:pt idx="51141">
                  <c:v>8192</c:v>
                </c:pt>
                <c:pt idx="51142">
                  <c:v>4096</c:v>
                </c:pt>
                <c:pt idx="51143">
                  <c:v>4096</c:v>
                </c:pt>
                <c:pt idx="51144">
                  <c:v>4096</c:v>
                </c:pt>
                <c:pt idx="51145">
                  <c:v>4096</c:v>
                </c:pt>
                <c:pt idx="51146">
                  <c:v>8192</c:v>
                </c:pt>
                <c:pt idx="51147">
                  <c:v>4096</c:v>
                </c:pt>
                <c:pt idx="51148">
                  <c:v>4096</c:v>
                </c:pt>
                <c:pt idx="51149">
                  <c:v>4096</c:v>
                </c:pt>
                <c:pt idx="51150">
                  <c:v>4096</c:v>
                </c:pt>
                <c:pt idx="51151">
                  <c:v>8192</c:v>
                </c:pt>
                <c:pt idx="51152">
                  <c:v>8192</c:v>
                </c:pt>
                <c:pt idx="51153">
                  <c:v>8192</c:v>
                </c:pt>
                <c:pt idx="51154">
                  <c:v>8192</c:v>
                </c:pt>
                <c:pt idx="51155">
                  <c:v>8192</c:v>
                </c:pt>
                <c:pt idx="51156">
                  <c:v>8192</c:v>
                </c:pt>
                <c:pt idx="51157">
                  <c:v>8192</c:v>
                </c:pt>
                <c:pt idx="51158">
                  <c:v>8192</c:v>
                </c:pt>
                <c:pt idx="51159">
                  <c:v>8192</c:v>
                </c:pt>
                <c:pt idx="51160">
                  <c:v>4096</c:v>
                </c:pt>
                <c:pt idx="51161">
                  <c:v>4096</c:v>
                </c:pt>
                <c:pt idx="51162">
                  <c:v>4096</c:v>
                </c:pt>
                <c:pt idx="51163">
                  <c:v>4096</c:v>
                </c:pt>
                <c:pt idx="51164">
                  <c:v>4096</c:v>
                </c:pt>
                <c:pt idx="51165">
                  <c:v>8192</c:v>
                </c:pt>
                <c:pt idx="51166">
                  <c:v>8192</c:v>
                </c:pt>
                <c:pt idx="51167">
                  <c:v>8192</c:v>
                </c:pt>
                <c:pt idx="51168">
                  <c:v>8192</c:v>
                </c:pt>
                <c:pt idx="51169">
                  <c:v>8192</c:v>
                </c:pt>
                <c:pt idx="51170">
                  <c:v>8192</c:v>
                </c:pt>
                <c:pt idx="51171">
                  <c:v>8192</c:v>
                </c:pt>
                <c:pt idx="51172">
                  <c:v>8192</c:v>
                </c:pt>
                <c:pt idx="51173">
                  <c:v>8192</c:v>
                </c:pt>
                <c:pt idx="51174">
                  <c:v>4096</c:v>
                </c:pt>
                <c:pt idx="51175">
                  <c:v>8192</c:v>
                </c:pt>
                <c:pt idx="51176">
                  <c:v>8192</c:v>
                </c:pt>
                <c:pt idx="51177">
                  <c:v>8192</c:v>
                </c:pt>
                <c:pt idx="51178">
                  <c:v>8192</c:v>
                </c:pt>
                <c:pt idx="51179">
                  <c:v>4096</c:v>
                </c:pt>
                <c:pt idx="51180">
                  <c:v>8192</c:v>
                </c:pt>
                <c:pt idx="51181">
                  <c:v>4096</c:v>
                </c:pt>
                <c:pt idx="51182">
                  <c:v>12288</c:v>
                </c:pt>
                <c:pt idx="51183">
                  <c:v>12288</c:v>
                </c:pt>
                <c:pt idx="51184">
                  <c:v>12288</c:v>
                </c:pt>
                <c:pt idx="51185">
                  <c:v>12288</c:v>
                </c:pt>
                <c:pt idx="51186">
                  <c:v>8192</c:v>
                </c:pt>
                <c:pt idx="51187">
                  <c:v>8192</c:v>
                </c:pt>
                <c:pt idx="51188">
                  <c:v>8192</c:v>
                </c:pt>
                <c:pt idx="51189">
                  <c:v>8192</c:v>
                </c:pt>
                <c:pt idx="51190">
                  <c:v>8192</c:v>
                </c:pt>
                <c:pt idx="51191">
                  <c:v>8192</c:v>
                </c:pt>
                <c:pt idx="51192">
                  <c:v>8192</c:v>
                </c:pt>
                <c:pt idx="51193">
                  <c:v>8192</c:v>
                </c:pt>
                <c:pt idx="51194">
                  <c:v>8192</c:v>
                </c:pt>
                <c:pt idx="51195">
                  <c:v>12288</c:v>
                </c:pt>
                <c:pt idx="51196">
                  <c:v>4096</c:v>
                </c:pt>
                <c:pt idx="51197">
                  <c:v>4096</c:v>
                </c:pt>
                <c:pt idx="51198">
                  <c:v>4096</c:v>
                </c:pt>
                <c:pt idx="51199">
                  <c:v>4096</c:v>
                </c:pt>
                <c:pt idx="51200">
                  <c:v>8192</c:v>
                </c:pt>
                <c:pt idx="51201">
                  <c:v>4096</c:v>
                </c:pt>
                <c:pt idx="51202">
                  <c:v>4096</c:v>
                </c:pt>
                <c:pt idx="51203">
                  <c:v>8192</c:v>
                </c:pt>
                <c:pt idx="51204">
                  <c:v>4096</c:v>
                </c:pt>
                <c:pt idx="51205">
                  <c:v>8192</c:v>
                </c:pt>
                <c:pt idx="51206">
                  <c:v>4096</c:v>
                </c:pt>
                <c:pt idx="51207">
                  <c:v>8192</c:v>
                </c:pt>
                <c:pt idx="51208">
                  <c:v>8192</c:v>
                </c:pt>
                <c:pt idx="51209">
                  <c:v>8192</c:v>
                </c:pt>
                <c:pt idx="51210">
                  <c:v>8192</c:v>
                </c:pt>
                <c:pt idx="51211">
                  <c:v>8192</c:v>
                </c:pt>
                <c:pt idx="51212">
                  <c:v>8192</c:v>
                </c:pt>
                <c:pt idx="51213">
                  <c:v>4096</c:v>
                </c:pt>
                <c:pt idx="51214">
                  <c:v>4096</c:v>
                </c:pt>
                <c:pt idx="51215">
                  <c:v>4096</c:v>
                </c:pt>
                <c:pt idx="51216">
                  <c:v>4096</c:v>
                </c:pt>
                <c:pt idx="51217">
                  <c:v>4096</c:v>
                </c:pt>
                <c:pt idx="51218">
                  <c:v>4096</c:v>
                </c:pt>
                <c:pt idx="51219">
                  <c:v>8192</c:v>
                </c:pt>
                <c:pt idx="51220">
                  <c:v>8192</c:v>
                </c:pt>
                <c:pt idx="51221">
                  <c:v>4096</c:v>
                </c:pt>
                <c:pt idx="51222">
                  <c:v>8192</c:v>
                </c:pt>
                <c:pt idx="51223">
                  <c:v>4096</c:v>
                </c:pt>
                <c:pt idx="51224">
                  <c:v>8192</c:v>
                </c:pt>
                <c:pt idx="51225">
                  <c:v>8192</c:v>
                </c:pt>
                <c:pt idx="51226">
                  <c:v>4096</c:v>
                </c:pt>
                <c:pt idx="51227">
                  <c:v>4096</c:v>
                </c:pt>
                <c:pt idx="51228">
                  <c:v>8192</c:v>
                </c:pt>
                <c:pt idx="51229">
                  <c:v>8192</c:v>
                </c:pt>
                <c:pt idx="51230">
                  <c:v>8192</c:v>
                </c:pt>
                <c:pt idx="51231">
                  <c:v>8192</c:v>
                </c:pt>
                <c:pt idx="51232">
                  <c:v>8192</c:v>
                </c:pt>
                <c:pt idx="51233">
                  <c:v>4096</c:v>
                </c:pt>
                <c:pt idx="51234">
                  <c:v>4096</c:v>
                </c:pt>
                <c:pt idx="51235">
                  <c:v>8192</c:v>
                </c:pt>
                <c:pt idx="51236">
                  <c:v>8192</c:v>
                </c:pt>
                <c:pt idx="51237">
                  <c:v>8192</c:v>
                </c:pt>
                <c:pt idx="51238">
                  <c:v>8192</c:v>
                </c:pt>
                <c:pt idx="51239">
                  <c:v>12288</c:v>
                </c:pt>
                <c:pt idx="51240">
                  <c:v>12288</c:v>
                </c:pt>
                <c:pt idx="51241">
                  <c:v>12288</c:v>
                </c:pt>
                <c:pt idx="51242">
                  <c:v>12288</c:v>
                </c:pt>
                <c:pt idx="51243">
                  <c:v>8192</c:v>
                </c:pt>
                <c:pt idx="51244">
                  <c:v>32768</c:v>
                </c:pt>
                <c:pt idx="51245">
                  <c:v>32768</c:v>
                </c:pt>
                <c:pt idx="51246">
                  <c:v>4096</c:v>
                </c:pt>
                <c:pt idx="51247">
                  <c:v>4096</c:v>
                </c:pt>
                <c:pt idx="51248">
                  <c:v>8192</c:v>
                </c:pt>
                <c:pt idx="51249">
                  <c:v>8192</c:v>
                </c:pt>
                <c:pt idx="51250">
                  <c:v>20480</c:v>
                </c:pt>
                <c:pt idx="51251">
                  <c:v>20480</c:v>
                </c:pt>
                <c:pt idx="51252">
                  <c:v>8192</c:v>
                </c:pt>
                <c:pt idx="51253">
                  <c:v>8192</c:v>
                </c:pt>
                <c:pt idx="51254">
                  <c:v>16384</c:v>
                </c:pt>
                <c:pt idx="51255">
                  <c:v>16384</c:v>
                </c:pt>
                <c:pt idx="51256">
                  <c:v>28672</c:v>
                </c:pt>
                <c:pt idx="51257">
                  <c:v>28672</c:v>
                </c:pt>
                <c:pt idx="51258">
                  <c:v>16384</c:v>
                </c:pt>
                <c:pt idx="51259">
                  <c:v>16384</c:v>
                </c:pt>
                <c:pt idx="51260">
                  <c:v>12288</c:v>
                </c:pt>
                <c:pt idx="51261">
                  <c:v>12288</c:v>
                </c:pt>
                <c:pt idx="51262">
                  <c:v>32768</c:v>
                </c:pt>
                <c:pt idx="51263">
                  <c:v>4096</c:v>
                </c:pt>
                <c:pt idx="51264">
                  <c:v>8192</c:v>
                </c:pt>
                <c:pt idx="51265">
                  <c:v>20480</c:v>
                </c:pt>
                <c:pt idx="51266">
                  <c:v>8192</c:v>
                </c:pt>
                <c:pt idx="51267">
                  <c:v>16384</c:v>
                </c:pt>
                <c:pt idx="51268">
                  <c:v>28672</c:v>
                </c:pt>
                <c:pt idx="51269">
                  <c:v>16384</c:v>
                </c:pt>
                <c:pt idx="51270">
                  <c:v>12288</c:v>
                </c:pt>
                <c:pt idx="51271">
                  <c:v>12288</c:v>
                </c:pt>
                <c:pt idx="51272">
                  <c:v>32768</c:v>
                </c:pt>
                <c:pt idx="51273">
                  <c:v>4096</c:v>
                </c:pt>
                <c:pt idx="51274">
                  <c:v>8192</c:v>
                </c:pt>
                <c:pt idx="51275">
                  <c:v>20480</c:v>
                </c:pt>
                <c:pt idx="51276">
                  <c:v>8192</c:v>
                </c:pt>
                <c:pt idx="51277">
                  <c:v>16384</c:v>
                </c:pt>
                <c:pt idx="51278">
                  <c:v>28672</c:v>
                </c:pt>
                <c:pt idx="51279">
                  <c:v>16384</c:v>
                </c:pt>
                <c:pt idx="51280">
                  <c:v>8192</c:v>
                </c:pt>
                <c:pt idx="51281">
                  <c:v>8192</c:v>
                </c:pt>
                <c:pt idx="51282">
                  <c:v>8192</c:v>
                </c:pt>
                <c:pt idx="51283">
                  <c:v>8192</c:v>
                </c:pt>
                <c:pt idx="51284">
                  <c:v>8192</c:v>
                </c:pt>
                <c:pt idx="51285">
                  <c:v>8192</c:v>
                </c:pt>
                <c:pt idx="51286">
                  <c:v>8192</c:v>
                </c:pt>
                <c:pt idx="51287">
                  <c:v>8192</c:v>
                </c:pt>
                <c:pt idx="51288">
                  <c:v>4096</c:v>
                </c:pt>
                <c:pt idx="51289">
                  <c:v>4096</c:v>
                </c:pt>
                <c:pt idx="51290">
                  <c:v>32768</c:v>
                </c:pt>
                <c:pt idx="51291">
                  <c:v>8192</c:v>
                </c:pt>
                <c:pt idx="51292">
                  <c:v>32768</c:v>
                </c:pt>
                <c:pt idx="51293">
                  <c:v>4096</c:v>
                </c:pt>
                <c:pt idx="51294">
                  <c:v>4096</c:v>
                </c:pt>
                <c:pt idx="51295">
                  <c:v>4096</c:v>
                </c:pt>
                <c:pt idx="51296">
                  <c:v>4096</c:v>
                </c:pt>
                <c:pt idx="51297">
                  <c:v>8192</c:v>
                </c:pt>
                <c:pt idx="51298">
                  <c:v>8192</c:v>
                </c:pt>
                <c:pt idx="51299">
                  <c:v>8192</c:v>
                </c:pt>
                <c:pt idx="51300">
                  <c:v>4096</c:v>
                </c:pt>
                <c:pt idx="51301">
                  <c:v>32768</c:v>
                </c:pt>
                <c:pt idx="51302">
                  <c:v>4096</c:v>
                </c:pt>
                <c:pt idx="51303">
                  <c:v>4096</c:v>
                </c:pt>
                <c:pt idx="51304">
                  <c:v>8192</c:v>
                </c:pt>
                <c:pt idx="51305">
                  <c:v>8192</c:v>
                </c:pt>
                <c:pt idx="51306">
                  <c:v>8192</c:v>
                </c:pt>
                <c:pt idx="51307">
                  <c:v>4096</c:v>
                </c:pt>
                <c:pt idx="51308">
                  <c:v>8192</c:v>
                </c:pt>
                <c:pt idx="51309">
                  <c:v>8192</c:v>
                </c:pt>
                <c:pt idx="51310">
                  <c:v>8192</c:v>
                </c:pt>
                <c:pt idx="51311">
                  <c:v>8192</c:v>
                </c:pt>
                <c:pt idx="51312">
                  <c:v>32768</c:v>
                </c:pt>
                <c:pt idx="51313">
                  <c:v>8192</c:v>
                </c:pt>
                <c:pt idx="51314">
                  <c:v>4096</c:v>
                </c:pt>
                <c:pt idx="51315">
                  <c:v>8192</c:v>
                </c:pt>
                <c:pt idx="51316">
                  <c:v>4096</c:v>
                </c:pt>
                <c:pt idx="51317">
                  <c:v>8192</c:v>
                </c:pt>
                <c:pt idx="51318">
                  <c:v>8192</c:v>
                </c:pt>
                <c:pt idx="51319">
                  <c:v>8192</c:v>
                </c:pt>
                <c:pt idx="51320">
                  <c:v>8192</c:v>
                </c:pt>
                <c:pt idx="51321">
                  <c:v>8192</c:v>
                </c:pt>
                <c:pt idx="51322">
                  <c:v>8192</c:v>
                </c:pt>
                <c:pt idx="51323">
                  <c:v>8192</c:v>
                </c:pt>
                <c:pt idx="51324">
                  <c:v>8192</c:v>
                </c:pt>
                <c:pt idx="51325">
                  <c:v>8192</c:v>
                </c:pt>
                <c:pt idx="51326">
                  <c:v>8192</c:v>
                </c:pt>
                <c:pt idx="51327">
                  <c:v>8192</c:v>
                </c:pt>
                <c:pt idx="51328">
                  <c:v>8192</c:v>
                </c:pt>
                <c:pt idx="51329">
                  <c:v>8192</c:v>
                </c:pt>
                <c:pt idx="51330">
                  <c:v>8192</c:v>
                </c:pt>
                <c:pt idx="51331">
                  <c:v>8192</c:v>
                </c:pt>
                <c:pt idx="51332">
                  <c:v>8192</c:v>
                </c:pt>
                <c:pt idx="51333">
                  <c:v>8192</c:v>
                </c:pt>
                <c:pt idx="51334">
                  <c:v>12288</c:v>
                </c:pt>
                <c:pt idx="51335">
                  <c:v>8192</c:v>
                </c:pt>
                <c:pt idx="51336">
                  <c:v>8192</c:v>
                </c:pt>
                <c:pt idx="51337">
                  <c:v>8192</c:v>
                </c:pt>
                <c:pt idx="51338">
                  <c:v>8192</c:v>
                </c:pt>
                <c:pt idx="51339">
                  <c:v>4096</c:v>
                </c:pt>
                <c:pt idx="51340">
                  <c:v>32768</c:v>
                </c:pt>
                <c:pt idx="51341">
                  <c:v>8192</c:v>
                </c:pt>
                <c:pt idx="51342">
                  <c:v>8192</c:v>
                </c:pt>
                <c:pt idx="51343">
                  <c:v>8192</c:v>
                </c:pt>
                <c:pt idx="51344">
                  <c:v>8192</c:v>
                </c:pt>
                <c:pt idx="51345">
                  <c:v>8192</c:v>
                </c:pt>
                <c:pt idx="51346">
                  <c:v>8192</c:v>
                </c:pt>
                <c:pt idx="51347">
                  <c:v>8192</c:v>
                </c:pt>
                <c:pt idx="51348">
                  <c:v>8192</c:v>
                </c:pt>
                <c:pt idx="51349">
                  <c:v>8192</c:v>
                </c:pt>
                <c:pt idx="51350">
                  <c:v>12288</c:v>
                </c:pt>
                <c:pt idx="51351">
                  <c:v>8192</c:v>
                </c:pt>
                <c:pt idx="51352">
                  <c:v>8192</c:v>
                </c:pt>
                <c:pt idx="51353">
                  <c:v>8192</c:v>
                </c:pt>
                <c:pt idx="51354">
                  <c:v>8192</c:v>
                </c:pt>
                <c:pt idx="51355">
                  <c:v>8192</c:v>
                </c:pt>
                <c:pt idx="51356">
                  <c:v>4096</c:v>
                </c:pt>
                <c:pt idx="51357">
                  <c:v>12288</c:v>
                </c:pt>
                <c:pt idx="51358">
                  <c:v>12288</c:v>
                </c:pt>
                <c:pt idx="51359">
                  <c:v>8192</c:v>
                </c:pt>
                <c:pt idx="51360">
                  <c:v>12288</c:v>
                </c:pt>
                <c:pt idx="51361">
                  <c:v>4096</c:v>
                </c:pt>
                <c:pt idx="51362">
                  <c:v>4096</c:v>
                </c:pt>
                <c:pt idx="51363">
                  <c:v>12288</c:v>
                </c:pt>
                <c:pt idx="51364">
                  <c:v>4096</c:v>
                </c:pt>
                <c:pt idx="51365">
                  <c:v>12288</c:v>
                </c:pt>
                <c:pt idx="51366">
                  <c:v>4096</c:v>
                </c:pt>
                <c:pt idx="51367">
                  <c:v>12288</c:v>
                </c:pt>
                <c:pt idx="51368">
                  <c:v>12288</c:v>
                </c:pt>
                <c:pt idx="51369">
                  <c:v>12288</c:v>
                </c:pt>
                <c:pt idx="51370">
                  <c:v>8192</c:v>
                </c:pt>
                <c:pt idx="51371">
                  <c:v>8192</c:v>
                </c:pt>
                <c:pt idx="51372">
                  <c:v>8192</c:v>
                </c:pt>
                <c:pt idx="51373">
                  <c:v>8192</c:v>
                </c:pt>
                <c:pt idx="51374">
                  <c:v>8192</c:v>
                </c:pt>
                <c:pt idx="51375">
                  <c:v>8192</c:v>
                </c:pt>
                <c:pt idx="51376">
                  <c:v>8192</c:v>
                </c:pt>
                <c:pt idx="51377">
                  <c:v>8192</c:v>
                </c:pt>
                <c:pt idx="51378">
                  <c:v>16384</c:v>
                </c:pt>
                <c:pt idx="51379">
                  <c:v>4096</c:v>
                </c:pt>
                <c:pt idx="51380">
                  <c:v>4096</c:v>
                </c:pt>
                <c:pt idx="51381">
                  <c:v>8192</c:v>
                </c:pt>
                <c:pt idx="51382">
                  <c:v>20480</c:v>
                </c:pt>
                <c:pt idx="51383">
                  <c:v>8192</c:v>
                </c:pt>
                <c:pt idx="51384">
                  <c:v>8192</c:v>
                </c:pt>
                <c:pt idx="51385">
                  <c:v>8192</c:v>
                </c:pt>
                <c:pt idx="51386">
                  <c:v>12288</c:v>
                </c:pt>
                <c:pt idx="51387">
                  <c:v>12288</c:v>
                </c:pt>
                <c:pt idx="51388">
                  <c:v>12288</c:v>
                </c:pt>
                <c:pt idx="51389">
                  <c:v>12288</c:v>
                </c:pt>
                <c:pt idx="51390">
                  <c:v>8192</c:v>
                </c:pt>
                <c:pt idx="51391">
                  <c:v>8192</c:v>
                </c:pt>
                <c:pt idx="51392">
                  <c:v>8192</c:v>
                </c:pt>
                <c:pt idx="51393">
                  <c:v>8192</c:v>
                </c:pt>
                <c:pt idx="51394">
                  <c:v>4096</c:v>
                </c:pt>
                <c:pt idx="51395">
                  <c:v>8192</c:v>
                </c:pt>
                <c:pt idx="51396">
                  <c:v>4096</c:v>
                </c:pt>
                <c:pt idx="51397">
                  <c:v>4096</c:v>
                </c:pt>
                <c:pt idx="51398">
                  <c:v>4096</c:v>
                </c:pt>
                <c:pt idx="51399">
                  <c:v>32768</c:v>
                </c:pt>
                <c:pt idx="51400">
                  <c:v>12288</c:v>
                </c:pt>
                <c:pt idx="51401">
                  <c:v>28672</c:v>
                </c:pt>
                <c:pt idx="51402">
                  <c:v>8192</c:v>
                </c:pt>
                <c:pt idx="51403">
                  <c:v>8192</c:v>
                </c:pt>
                <c:pt idx="51404">
                  <c:v>8192</c:v>
                </c:pt>
                <c:pt idx="51405">
                  <c:v>8192</c:v>
                </c:pt>
                <c:pt idx="51406">
                  <c:v>8192</c:v>
                </c:pt>
                <c:pt idx="51407">
                  <c:v>16384</c:v>
                </c:pt>
                <c:pt idx="51408">
                  <c:v>8192</c:v>
                </c:pt>
                <c:pt idx="51409">
                  <c:v>4096</c:v>
                </c:pt>
                <c:pt idx="51410">
                  <c:v>12288</c:v>
                </c:pt>
                <c:pt idx="51411">
                  <c:v>4096</c:v>
                </c:pt>
                <c:pt idx="51412">
                  <c:v>12288</c:v>
                </c:pt>
                <c:pt idx="51413">
                  <c:v>12288</c:v>
                </c:pt>
                <c:pt idx="51414">
                  <c:v>12288</c:v>
                </c:pt>
                <c:pt idx="51415">
                  <c:v>12288</c:v>
                </c:pt>
                <c:pt idx="51416">
                  <c:v>8192</c:v>
                </c:pt>
                <c:pt idx="51417">
                  <c:v>8192</c:v>
                </c:pt>
                <c:pt idx="51418">
                  <c:v>8192</c:v>
                </c:pt>
                <c:pt idx="51419">
                  <c:v>8192</c:v>
                </c:pt>
                <c:pt idx="51420">
                  <c:v>8192</c:v>
                </c:pt>
                <c:pt idx="51421">
                  <c:v>8192</c:v>
                </c:pt>
                <c:pt idx="51422">
                  <c:v>12288</c:v>
                </c:pt>
                <c:pt idx="51423">
                  <c:v>8192</c:v>
                </c:pt>
                <c:pt idx="51424">
                  <c:v>12288</c:v>
                </c:pt>
                <c:pt idx="51425">
                  <c:v>8192</c:v>
                </c:pt>
                <c:pt idx="51426">
                  <c:v>8192</c:v>
                </c:pt>
                <c:pt idx="51427">
                  <c:v>4096</c:v>
                </c:pt>
                <c:pt idx="51428">
                  <c:v>4096</c:v>
                </c:pt>
                <c:pt idx="51429">
                  <c:v>4096</c:v>
                </c:pt>
                <c:pt idx="51430">
                  <c:v>4096</c:v>
                </c:pt>
                <c:pt idx="51431">
                  <c:v>8192</c:v>
                </c:pt>
                <c:pt idx="51432">
                  <c:v>8192</c:v>
                </c:pt>
                <c:pt idx="51433">
                  <c:v>8192</c:v>
                </c:pt>
                <c:pt idx="51434">
                  <c:v>8192</c:v>
                </c:pt>
                <c:pt idx="51435">
                  <c:v>8192</c:v>
                </c:pt>
                <c:pt idx="51436">
                  <c:v>8192</c:v>
                </c:pt>
                <c:pt idx="51437">
                  <c:v>8192</c:v>
                </c:pt>
                <c:pt idx="51438">
                  <c:v>8192</c:v>
                </c:pt>
                <c:pt idx="51439">
                  <c:v>4096</c:v>
                </c:pt>
                <c:pt idx="51440">
                  <c:v>4096</c:v>
                </c:pt>
                <c:pt idx="51441">
                  <c:v>4096</c:v>
                </c:pt>
                <c:pt idx="51442">
                  <c:v>4096</c:v>
                </c:pt>
                <c:pt idx="51443">
                  <c:v>8192</c:v>
                </c:pt>
                <c:pt idx="51444">
                  <c:v>8192</c:v>
                </c:pt>
                <c:pt idx="51445">
                  <c:v>8192</c:v>
                </c:pt>
                <c:pt idx="51446">
                  <c:v>8192</c:v>
                </c:pt>
                <c:pt idx="51447">
                  <c:v>4096</c:v>
                </c:pt>
                <c:pt idx="51448">
                  <c:v>8192</c:v>
                </c:pt>
                <c:pt idx="51449">
                  <c:v>8192</c:v>
                </c:pt>
                <c:pt idx="51450">
                  <c:v>8192</c:v>
                </c:pt>
                <c:pt idx="51451">
                  <c:v>8192</c:v>
                </c:pt>
                <c:pt idx="51452">
                  <c:v>4096</c:v>
                </c:pt>
                <c:pt idx="51453">
                  <c:v>8192</c:v>
                </c:pt>
                <c:pt idx="51454">
                  <c:v>8192</c:v>
                </c:pt>
                <c:pt idx="51455">
                  <c:v>8192</c:v>
                </c:pt>
                <c:pt idx="51456">
                  <c:v>8192</c:v>
                </c:pt>
                <c:pt idx="51457">
                  <c:v>8192</c:v>
                </c:pt>
                <c:pt idx="51458">
                  <c:v>8192</c:v>
                </c:pt>
                <c:pt idx="51459">
                  <c:v>8192</c:v>
                </c:pt>
                <c:pt idx="51460">
                  <c:v>8192</c:v>
                </c:pt>
                <c:pt idx="51461">
                  <c:v>8192</c:v>
                </c:pt>
                <c:pt idx="51462">
                  <c:v>8192</c:v>
                </c:pt>
                <c:pt idx="51463">
                  <c:v>8192</c:v>
                </c:pt>
                <c:pt idx="51464">
                  <c:v>4096</c:v>
                </c:pt>
                <c:pt idx="51465">
                  <c:v>4096</c:v>
                </c:pt>
                <c:pt idx="51466">
                  <c:v>4096</c:v>
                </c:pt>
                <c:pt idx="51467">
                  <c:v>4096</c:v>
                </c:pt>
                <c:pt idx="51468">
                  <c:v>8192</c:v>
                </c:pt>
                <c:pt idx="51469">
                  <c:v>8192</c:v>
                </c:pt>
                <c:pt idx="51470">
                  <c:v>8192</c:v>
                </c:pt>
                <c:pt idx="51471">
                  <c:v>8192</c:v>
                </c:pt>
                <c:pt idx="51472">
                  <c:v>8192</c:v>
                </c:pt>
                <c:pt idx="51473">
                  <c:v>8192</c:v>
                </c:pt>
                <c:pt idx="51474">
                  <c:v>8192</c:v>
                </c:pt>
                <c:pt idx="51475">
                  <c:v>8192</c:v>
                </c:pt>
                <c:pt idx="51476">
                  <c:v>8192</c:v>
                </c:pt>
                <c:pt idx="51477">
                  <c:v>8192</c:v>
                </c:pt>
                <c:pt idx="51478">
                  <c:v>8192</c:v>
                </c:pt>
                <c:pt idx="51479">
                  <c:v>8192</c:v>
                </c:pt>
                <c:pt idx="51480">
                  <c:v>8192</c:v>
                </c:pt>
                <c:pt idx="51481">
                  <c:v>8192</c:v>
                </c:pt>
                <c:pt idx="51482">
                  <c:v>8192</c:v>
                </c:pt>
                <c:pt idx="51483">
                  <c:v>8192</c:v>
                </c:pt>
                <c:pt idx="51484">
                  <c:v>8192</c:v>
                </c:pt>
                <c:pt idx="51485">
                  <c:v>8192</c:v>
                </c:pt>
                <c:pt idx="51486">
                  <c:v>8192</c:v>
                </c:pt>
                <c:pt idx="51487">
                  <c:v>8192</c:v>
                </c:pt>
                <c:pt idx="51488">
                  <c:v>8192</c:v>
                </c:pt>
                <c:pt idx="51489">
                  <c:v>8192</c:v>
                </c:pt>
                <c:pt idx="51490">
                  <c:v>8192</c:v>
                </c:pt>
                <c:pt idx="51491">
                  <c:v>4096</c:v>
                </c:pt>
                <c:pt idx="51492">
                  <c:v>4096</c:v>
                </c:pt>
                <c:pt idx="51493">
                  <c:v>4096</c:v>
                </c:pt>
                <c:pt idx="51494">
                  <c:v>4096</c:v>
                </c:pt>
                <c:pt idx="51495">
                  <c:v>4096</c:v>
                </c:pt>
                <c:pt idx="51496">
                  <c:v>8192</c:v>
                </c:pt>
                <c:pt idx="51497">
                  <c:v>4096</c:v>
                </c:pt>
                <c:pt idx="51498">
                  <c:v>4096</c:v>
                </c:pt>
                <c:pt idx="51499">
                  <c:v>4096</c:v>
                </c:pt>
                <c:pt idx="51500">
                  <c:v>4096</c:v>
                </c:pt>
                <c:pt idx="51501">
                  <c:v>4096</c:v>
                </c:pt>
                <c:pt idx="51502">
                  <c:v>8192</c:v>
                </c:pt>
                <c:pt idx="51503">
                  <c:v>4096</c:v>
                </c:pt>
                <c:pt idx="51504">
                  <c:v>8192</c:v>
                </c:pt>
                <c:pt idx="51505">
                  <c:v>4096</c:v>
                </c:pt>
                <c:pt idx="51506">
                  <c:v>8192</c:v>
                </c:pt>
                <c:pt idx="51507">
                  <c:v>4096</c:v>
                </c:pt>
                <c:pt idx="51508">
                  <c:v>8192</c:v>
                </c:pt>
                <c:pt idx="51509">
                  <c:v>4096</c:v>
                </c:pt>
                <c:pt idx="51510">
                  <c:v>4096</c:v>
                </c:pt>
                <c:pt idx="51511">
                  <c:v>4096</c:v>
                </c:pt>
                <c:pt idx="51512">
                  <c:v>8192</c:v>
                </c:pt>
                <c:pt idx="51513">
                  <c:v>4096</c:v>
                </c:pt>
                <c:pt idx="51514">
                  <c:v>8192</c:v>
                </c:pt>
                <c:pt idx="51515">
                  <c:v>8192</c:v>
                </c:pt>
                <c:pt idx="51516">
                  <c:v>8192</c:v>
                </c:pt>
                <c:pt idx="51517">
                  <c:v>8192</c:v>
                </c:pt>
                <c:pt idx="51518">
                  <c:v>8192</c:v>
                </c:pt>
                <c:pt idx="51519">
                  <c:v>8192</c:v>
                </c:pt>
                <c:pt idx="51520">
                  <c:v>8192</c:v>
                </c:pt>
                <c:pt idx="51521">
                  <c:v>8192</c:v>
                </c:pt>
                <c:pt idx="51522">
                  <c:v>4096</c:v>
                </c:pt>
                <c:pt idx="51523">
                  <c:v>4096</c:v>
                </c:pt>
                <c:pt idx="51524">
                  <c:v>4096</c:v>
                </c:pt>
                <c:pt idx="51525">
                  <c:v>4096</c:v>
                </c:pt>
                <c:pt idx="51526">
                  <c:v>4096</c:v>
                </c:pt>
                <c:pt idx="51527">
                  <c:v>4096</c:v>
                </c:pt>
                <c:pt idx="51528">
                  <c:v>4096</c:v>
                </c:pt>
                <c:pt idx="51529">
                  <c:v>4096</c:v>
                </c:pt>
                <c:pt idx="51530">
                  <c:v>8192</c:v>
                </c:pt>
                <c:pt idx="51531">
                  <c:v>4096</c:v>
                </c:pt>
                <c:pt idx="51532">
                  <c:v>8192</c:v>
                </c:pt>
                <c:pt idx="51533">
                  <c:v>4096</c:v>
                </c:pt>
                <c:pt idx="51534">
                  <c:v>4096</c:v>
                </c:pt>
                <c:pt idx="51535">
                  <c:v>4096</c:v>
                </c:pt>
                <c:pt idx="51536">
                  <c:v>4096</c:v>
                </c:pt>
                <c:pt idx="51537">
                  <c:v>4096</c:v>
                </c:pt>
                <c:pt idx="51538">
                  <c:v>4096</c:v>
                </c:pt>
                <c:pt idx="51539">
                  <c:v>4096</c:v>
                </c:pt>
                <c:pt idx="51540">
                  <c:v>8192</c:v>
                </c:pt>
                <c:pt idx="51541">
                  <c:v>4096</c:v>
                </c:pt>
                <c:pt idx="51542">
                  <c:v>8192</c:v>
                </c:pt>
                <c:pt idx="51543">
                  <c:v>8192</c:v>
                </c:pt>
                <c:pt idx="51544">
                  <c:v>8192</c:v>
                </c:pt>
                <c:pt idx="51545">
                  <c:v>4096</c:v>
                </c:pt>
                <c:pt idx="51546">
                  <c:v>8192</c:v>
                </c:pt>
                <c:pt idx="51547">
                  <c:v>4096</c:v>
                </c:pt>
                <c:pt idx="51548">
                  <c:v>4096</c:v>
                </c:pt>
                <c:pt idx="51549">
                  <c:v>4096</c:v>
                </c:pt>
                <c:pt idx="51550">
                  <c:v>4096</c:v>
                </c:pt>
                <c:pt idx="51551">
                  <c:v>4096</c:v>
                </c:pt>
                <c:pt idx="51552">
                  <c:v>8192</c:v>
                </c:pt>
                <c:pt idx="51553">
                  <c:v>4096</c:v>
                </c:pt>
                <c:pt idx="51554">
                  <c:v>4096</c:v>
                </c:pt>
                <c:pt idx="51555">
                  <c:v>4096</c:v>
                </c:pt>
                <c:pt idx="51556">
                  <c:v>8192</c:v>
                </c:pt>
                <c:pt idx="51557">
                  <c:v>12288</c:v>
                </c:pt>
                <c:pt idx="51558">
                  <c:v>12288</c:v>
                </c:pt>
                <c:pt idx="51559">
                  <c:v>12288</c:v>
                </c:pt>
                <c:pt idx="51560">
                  <c:v>4096</c:v>
                </c:pt>
                <c:pt idx="51561">
                  <c:v>12288</c:v>
                </c:pt>
                <c:pt idx="51562">
                  <c:v>8192</c:v>
                </c:pt>
                <c:pt idx="51563">
                  <c:v>4096</c:v>
                </c:pt>
                <c:pt idx="51564">
                  <c:v>8192</c:v>
                </c:pt>
                <c:pt idx="51565">
                  <c:v>8192</c:v>
                </c:pt>
                <c:pt idx="51566">
                  <c:v>8192</c:v>
                </c:pt>
                <c:pt idx="51567">
                  <c:v>8192</c:v>
                </c:pt>
                <c:pt idx="51568">
                  <c:v>8192</c:v>
                </c:pt>
                <c:pt idx="51569">
                  <c:v>4096</c:v>
                </c:pt>
                <c:pt idx="51570">
                  <c:v>4096</c:v>
                </c:pt>
                <c:pt idx="51571">
                  <c:v>4096</c:v>
                </c:pt>
                <c:pt idx="51572">
                  <c:v>4096</c:v>
                </c:pt>
                <c:pt idx="51573">
                  <c:v>4096</c:v>
                </c:pt>
                <c:pt idx="51574">
                  <c:v>4096</c:v>
                </c:pt>
                <c:pt idx="51575">
                  <c:v>4096</c:v>
                </c:pt>
                <c:pt idx="51576">
                  <c:v>4096</c:v>
                </c:pt>
                <c:pt idx="51577">
                  <c:v>4096</c:v>
                </c:pt>
                <c:pt idx="51578">
                  <c:v>8192</c:v>
                </c:pt>
                <c:pt idx="51579">
                  <c:v>8192</c:v>
                </c:pt>
                <c:pt idx="51580">
                  <c:v>8192</c:v>
                </c:pt>
                <c:pt idx="51581">
                  <c:v>8192</c:v>
                </c:pt>
                <c:pt idx="51582">
                  <c:v>12288</c:v>
                </c:pt>
                <c:pt idx="51583">
                  <c:v>8192</c:v>
                </c:pt>
                <c:pt idx="51584">
                  <c:v>8192</c:v>
                </c:pt>
                <c:pt idx="51585">
                  <c:v>8192</c:v>
                </c:pt>
                <c:pt idx="51586">
                  <c:v>8192</c:v>
                </c:pt>
                <c:pt idx="51587">
                  <c:v>8192</c:v>
                </c:pt>
                <c:pt idx="51588">
                  <c:v>8192</c:v>
                </c:pt>
                <c:pt idx="51589">
                  <c:v>8192</c:v>
                </c:pt>
                <c:pt idx="51590">
                  <c:v>8192</c:v>
                </c:pt>
                <c:pt idx="51591">
                  <c:v>4096</c:v>
                </c:pt>
                <c:pt idx="51592">
                  <c:v>8192</c:v>
                </c:pt>
                <c:pt idx="51593">
                  <c:v>8192</c:v>
                </c:pt>
                <c:pt idx="51594">
                  <c:v>8192</c:v>
                </c:pt>
                <c:pt idx="51595">
                  <c:v>8192</c:v>
                </c:pt>
                <c:pt idx="51596">
                  <c:v>8192</c:v>
                </c:pt>
                <c:pt idx="51597">
                  <c:v>4096</c:v>
                </c:pt>
                <c:pt idx="51598">
                  <c:v>8192</c:v>
                </c:pt>
                <c:pt idx="51599">
                  <c:v>8192</c:v>
                </c:pt>
                <c:pt idx="51600">
                  <c:v>8192</c:v>
                </c:pt>
                <c:pt idx="51601">
                  <c:v>8192</c:v>
                </c:pt>
                <c:pt idx="51602">
                  <c:v>8192</c:v>
                </c:pt>
                <c:pt idx="51603">
                  <c:v>8192</c:v>
                </c:pt>
                <c:pt idx="51604">
                  <c:v>8192</c:v>
                </c:pt>
                <c:pt idx="51605">
                  <c:v>8192</c:v>
                </c:pt>
                <c:pt idx="51606">
                  <c:v>8192</c:v>
                </c:pt>
                <c:pt idx="51607">
                  <c:v>8192</c:v>
                </c:pt>
                <c:pt idx="51608">
                  <c:v>8192</c:v>
                </c:pt>
                <c:pt idx="51609">
                  <c:v>8192</c:v>
                </c:pt>
                <c:pt idx="51610">
                  <c:v>8192</c:v>
                </c:pt>
                <c:pt idx="51611">
                  <c:v>8192</c:v>
                </c:pt>
                <c:pt idx="51612">
                  <c:v>8192</c:v>
                </c:pt>
                <c:pt idx="51613">
                  <c:v>8192</c:v>
                </c:pt>
                <c:pt idx="51614">
                  <c:v>8192</c:v>
                </c:pt>
                <c:pt idx="51615">
                  <c:v>8192</c:v>
                </c:pt>
                <c:pt idx="51616">
                  <c:v>8192</c:v>
                </c:pt>
                <c:pt idx="51617">
                  <c:v>4096</c:v>
                </c:pt>
                <c:pt idx="51618">
                  <c:v>4096</c:v>
                </c:pt>
                <c:pt idx="51619">
                  <c:v>4096</c:v>
                </c:pt>
                <c:pt idx="51620">
                  <c:v>4096</c:v>
                </c:pt>
                <c:pt idx="51621">
                  <c:v>4096</c:v>
                </c:pt>
                <c:pt idx="51622">
                  <c:v>4096</c:v>
                </c:pt>
                <c:pt idx="51623">
                  <c:v>8192</c:v>
                </c:pt>
                <c:pt idx="51624">
                  <c:v>4096</c:v>
                </c:pt>
                <c:pt idx="51625">
                  <c:v>4096</c:v>
                </c:pt>
                <c:pt idx="51626">
                  <c:v>8192</c:v>
                </c:pt>
                <c:pt idx="51627">
                  <c:v>8192</c:v>
                </c:pt>
                <c:pt idx="51628">
                  <c:v>8192</c:v>
                </c:pt>
                <c:pt idx="51629">
                  <c:v>8192</c:v>
                </c:pt>
                <c:pt idx="51630">
                  <c:v>8192</c:v>
                </c:pt>
                <c:pt idx="51631">
                  <c:v>8192</c:v>
                </c:pt>
                <c:pt idx="51632">
                  <c:v>8192</c:v>
                </c:pt>
                <c:pt idx="51633">
                  <c:v>8192</c:v>
                </c:pt>
                <c:pt idx="51634">
                  <c:v>4096</c:v>
                </c:pt>
                <c:pt idx="51635">
                  <c:v>4096</c:v>
                </c:pt>
                <c:pt idx="51636">
                  <c:v>8192</c:v>
                </c:pt>
                <c:pt idx="51637">
                  <c:v>8192</c:v>
                </c:pt>
                <c:pt idx="51638">
                  <c:v>8192</c:v>
                </c:pt>
                <c:pt idx="51639">
                  <c:v>8192</c:v>
                </c:pt>
                <c:pt idx="51640">
                  <c:v>8192</c:v>
                </c:pt>
                <c:pt idx="51641">
                  <c:v>8192</c:v>
                </c:pt>
                <c:pt idx="51642">
                  <c:v>8192</c:v>
                </c:pt>
                <c:pt idx="51643">
                  <c:v>8192</c:v>
                </c:pt>
                <c:pt idx="51644">
                  <c:v>8192</c:v>
                </c:pt>
                <c:pt idx="51645">
                  <c:v>8192</c:v>
                </c:pt>
                <c:pt idx="51646">
                  <c:v>8192</c:v>
                </c:pt>
                <c:pt idx="51647">
                  <c:v>8192</c:v>
                </c:pt>
                <c:pt idx="51648">
                  <c:v>8192</c:v>
                </c:pt>
                <c:pt idx="51649">
                  <c:v>4096</c:v>
                </c:pt>
                <c:pt idx="51650">
                  <c:v>4096</c:v>
                </c:pt>
                <c:pt idx="51651">
                  <c:v>4096</c:v>
                </c:pt>
                <c:pt idx="51652">
                  <c:v>4096</c:v>
                </c:pt>
                <c:pt idx="51653">
                  <c:v>4096</c:v>
                </c:pt>
                <c:pt idx="51654">
                  <c:v>4096</c:v>
                </c:pt>
                <c:pt idx="51655">
                  <c:v>8192</c:v>
                </c:pt>
                <c:pt idx="51656">
                  <c:v>4096</c:v>
                </c:pt>
                <c:pt idx="51657">
                  <c:v>4096</c:v>
                </c:pt>
                <c:pt idx="51658">
                  <c:v>4096</c:v>
                </c:pt>
                <c:pt idx="51659">
                  <c:v>4096</c:v>
                </c:pt>
                <c:pt idx="51660">
                  <c:v>4096</c:v>
                </c:pt>
                <c:pt idx="51661">
                  <c:v>4096</c:v>
                </c:pt>
                <c:pt idx="51662">
                  <c:v>8192</c:v>
                </c:pt>
                <c:pt idx="51663">
                  <c:v>8192</c:v>
                </c:pt>
                <c:pt idx="51664">
                  <c:v>8192</c:v>
                </c:pt>
                <c:pt idx="51665">
                  <c:v>8192</c:v>
                </c:pt>
                <c:pt idx="51666">
                  <c:v>8192</c:v>
                </c:pt>
                <c:pt idx="51667">
                  <c:v>8192</c:v>
                </c:pt>
                <c:pt idx="51668">
                  <c:v>4096</c:v>
                </c:pt>
                <c:pt idx="51669">
                  <c:v>8192</c:v>
                </c:pt>
                <c:pt idx="51670">
                  <c:v>8192</c:v>
                </c:pt>
                <c:pt idx="51671">
                  <c:v>8192</c:v>
                </c:pt>
                <c:pt idx="51672">
                  <c:v>8192</c:v>
                </c:pt>
                <c:pt idx="51673">
                  <c:v>4096</c:v>
                </c:pt>
                <c:pt idx="51674">
                  <c:v>4096</c:v>
                </c:pt>
                <c:pt idx="51675">
                  <c:v>4096</c:v>
                </c:pt>
                <c:pt idx="51676">
                  <c:v>4096</c:v>
                </c:pt>
                <c:pt idx="51677">
                  <c:v>4096</c:v>
                </c:pt>
                <c:pt idx="51678">
                  <c:v>4096</c:v>
                </c:pt>
                <c:pt idx="51679">
                  <c:v>8192</c:v>
                </c:pt>
                <c:pt idx="51680">
                  <c:v>8192</c:v>
                </c:pt>
                <c:pt idx="51681">
                  <c:v>8192</c:v>
                </c:pt>
                <c:pt idx="51682">
                  <c:v>8192</c:v>
                </c:pt>
                <c:pt idx="51683">
                  <c:v>8192</c:v>
                </c:pt>
                <c:pt idx="51684">
                  <c:v>8192</c:v>
                </c:pt>
                <c:pt idx="51685">
                  <c:v>8192</c:v>
                </c:pt>
                <c:pt idx="51686">
                  <c:v>8192</c:v>
                </c:pt>
                <c:pt idx="51687">
                  <c:v>8192</c:v>
                </c:pt>
                <c:pt idx="51688">
                  <c:v>8192</c:v>
                </c:pt>
                <c:pt idx="51689">
                  <c:v>4096</c:v>
                </c:pt>
                <c:pt idx="51690">
                  <c:v>8192</c:v>
                </c:pt>
                <c:pt idx="51691">
                  <c:v>4096</c:v>
                </c:pt>
                <c:pt idx="51692">
                  <c:v>4096</c:v>
                </c:pt>
                <c:pt idx="51693">
                  <c:v>4096</c:v>
                </c:pt>
                <c:pt idx="51694">
                  <c:v>4096</c:v>
                </c:pt>
                <c:pt idx="51695">
                  <c:v>8192</c:v>
                </c:pt>
                <c:pt idx="51696">
                  <c:v>8192</c:v>
                </c:pt>
                <c:pt idx="51697">
                  <c:v>8192</c:v>
                </c:pt>
                <c:pt idx="51698">
                  <c:v>8192</c:v>
                </c:pt>
                <c:pt idx="51699">
                  <c:v>12288</c:v>
                </c:pt>
                <c:pt idx="51700">
                  <c:v>12288</c:v>
                </c:pt>
                <c:pt idx="51701">
                  <c:v>12288</c:v>
                </c:pt>
                <c:pt idx="51702">
                  <c:v>12288</c:v>
                </c:pt>
                <c:pt idx="51703">
                  <c:v>12288</c:v>
                </c:pt>
                <c:pt idx="51704">
                  <c:v>12288</c:v>
                </c:pt>
                <c:pt idx="51705">
                  <c:v>12288</c:v>
                </c:pt>
                <c:pt idx="51706">
                  <c:v>12288</c:v>
                </c:pt>
                <c:pt idx="51707">
                  <c:v>8192</c:v>
                </c:pt>
                <c:pt idx="51708">
                  <c:v>8192</c:v>
                </c:pt>
                <c:pt idx="51709">
                  <c:v>8192</c:v>
                </c:pt>
                <c:pt idx="51710">
                  <c:v>8192</c:v>
                </c:pt>
                <c:pt idx="51711">
                  <c:v>8192</c:v>
                </c:pt>
                <c:pt idx="51712">
                  <c:v>8192</c:v>
                </c:pt>
                <c:pt idx="51713">
                  <c:v>8192</c:v>
                </c:pt>
                <c:pt idx="51714">
                  <c:v>8192</c:v>
                </c:pt>
                <c:pt idx="51715">
                  <c:v>8192</c:v>
                </c:pt>
                <c:pt idx="51716">
                  <c:v>12288</c:v>
                </c:pt>
                <c:pt idx="51717">
                  <c:v>8192</c:v>
                </c:pt>
                <c:pt idx="51718">
                  <c:v>8192</c:v>
                </c:pt>
                <c:pt idx="51719">
                  <c:v>8192</c:v>
                </c:pt>
                <c:pt idx="51720">
                  <c:v>8192</c:v>
                </c:pt>
                <c:pt idx="51721">
                  <c:v>4096</c:v>
                </c:pt>
                <c:pt idx="51722">
                  <c:v>8192</c:v>
                </c:pt>
                <c:pt idx="51723">
                  <c:v>8192</c:v>
                </c:pt>
                <c:pt idx="51724">
                  <c:v>8192</c:v>
                </c:pt>
                <c:pt idx="51725">
                  <c:v>8192</c:v>
                </c:pt>
                <c:pt idx="51726">
                  <c:v>8192</c:v>
                </c:pt>
                <c:pt idx="51727">
                  <c:v>8192</c:v>
                </c:pt>
                <c:pt idx="51728">
                  <c:v>12288</c:v>
                </c:pt>
                <c:pt idx="51729">
                  <c:v>8192</c:v>
                </c:pt>
                <c:pt idx="51730">
                  <c:v>8192</c:v>
                </c:pt>
                <c:pt idx="51731">
                  <c:v>8192</c:v>
                </c:pt>
                <c:pt idx="51732">
                  <c:v>4096</c:v>
                </c:pt>
                <c:pt idx="51733">
                  <c:v>4096</c:v>
                </c:pt>
                <c:pt idx="51734">
                  <c:v>4096</c:v>
                </c:pt>
                <c:pt idx="51735">
                  <c:v>4096</c:v>
                </c:pt>
                <c:pt idx="51736">
                  <c:v>8192</c:v>
                </c:pt>
                <c:pt idx="51737">
                  <c:v>8192</c:v>
                </c:pt>
                <c:pt idx="51738">
                  <c:v>8192</c:v>
                </c:pt>
                <c:pt idx="51739">
                  <c:v>8192</c:v>
                </c:pt>
                <c:pt idx="51740">
                  <c:v>8192</c:v>
                </c:pt>
                <c:pt idx="51741">
                  <c:v>4096</c:v>
                </c:pt>
                <c:pt idx="51742">
                  <c:v>4096</c:v>
                </c:pt>
                <c:pt idx="51743">
                  <c:v>4096</c:v>
                </c:pt>
                <c:pt idx="51744">
                  <c:v>4096</c:v>
                </c:pt>
                <c:pt idx="51745">
                  <c:v>4096</c:v>
                </c:pt>
                <c:pt idx="51746">
                  <c:v>4096</c:v>
                </c:pt>
                <c:pt idx="51747">
                  <c:v>4096</c:v>
                </c:pt>
                <c:pt idx="51748">
                  <c:v>4096</c:v>
                </c:pt>
                <c:pt idx="51749">
                  <c:v>4096</c:v>
                </c:pt>
                <c:pt idx="51750">
                  <c:v>8192</c:v>
                </c:pt>
                <c:pt idx="51751">
                  <c:v>8192</c:v>
                </c:pt>
                <c:pt idx="51752">
                  <c:v>8192</c:v>
                </c:pt>
                <c:pt idx="51753">
                  <c:v>8192</c:v>
                </c:pt>
                <c:pt idx="51754">
                  <c:v>8192</c:v>
                </c:pt>
                <c:pt idx="51755">
                  <c:v>8192</c:v>
                </c:pt>
                <c:pt idx="51756">
                  <c:v>8192</c:v>
                </c:pt>
                <c:pt idx="51757">
                  <c:v>8192</c:v>
                </c:pt>
                <c:pt idx="51758">
                  <c:v>4096</c:v>
                </c:pt>
                <c:pt idx="51759">
                  <c:v>4096</c:v>
                </c:pt>
                <c:pt idx="51760">
                  <c:v>8192</c:v>
                </c:pt>
                <c:pt idx="51761">
                  <c:v>8192</c:v>
                </c:pt>
                <c:pt idx="51762">
                  <c:v>8192</c:v>
                </c:pt>
                <c:pt idx="51763">
                  <c:v>8192</c:v>
                </c:pt>
                <c:pt idx="51764">
                  <c:v>8192</c:v>
                </c:pt>
                <c:pt idx="51765">
                  <c:v>8192</c:v>
                </c:pt>
                <c:pt idx="51766">
                  <c:v>8192</c:v>
                </c:pt>
                <c:pt idx="51767">
                  <c:v>8192</c:v>
                </c:pt>
                <c:pt idx="51768">
                  <c:v>4096</c:v>
                </c:pt>
                <c:pt idx="51769">
                  <c:v>4096</c:v>
                </c:pt>
                <c:pt idx="51770">
                  <c:v>4096</c:v>
                </c:pt>
                <c:pt idx="51771">
                  <c:v>4096</c:v>
                </c:pt>
                <c:pt idx="51772">
                  <c:v>4096</c:v>
                </c:pt>
                <c:pt idx="51773">
                  <c:v>4096</c:v>
                </c:pt>
                <c:pt idx="51774">
                  <c:v>4096</c:v>
                </c:pt>
                <c:pt idx="51775">
                  <c:v>4096</c:v>
                </c:pt>
                <c:pt idx="51776">
                  <c:v>8192</c:v>
                </c:pt>
                <c:pt idx="51777">
                  <c:v>8192</c:v>
                </c:pt>
                <c:pt idx="51778">
                  <c:v>8192</c:v>
                </c:pt>
                <c:pt idx="51779">
                  <c:v>8192</c:v>
                </c:pt>
                <c:pt idx="51780">
                  <c:v>8192</c:v>
                </c:pt>
                <c:pt idx="51781">
                  <c:v>8192</c:v>
                </c:pt>
                <c:pt idx="51782">
                  <c:v>4096</c:v>
                </c:pt>
                <c:pt idx="51783">
                  <c:v>4096</c:v>
                </c:pt>
                <c:pt idx="51784">
                  <c:v>4096</c:v>
                </c:pt>
                <c:pt idx="51785">
                  <c:v>4096</c:v>
                </c:pt>
                <c:pt idx="51786">
                  <c:v>8192</c:v>
                </c:pt>
                <c:pt idx="51787">
                  <c:v>8192</c:v>
                </c:pt>
                <c:pt idx="51788">
                  <c:v>4096</c:v>
                </c:pt>
                <c:pt idx="51789">
                  <c:v>4096</c:v>
                </c:pt>
                <c:pt idx="51790">
                  <c:v>4096</c:v>
                </c:pt>
                <c:pt idx="51791">
                  <c:v>4096</c:v>
                </c:pt>
                <c:pt idx="51792">
                  <c:v>4096</c:v>
                </c:pt>
                <c:pt idx="51793">
                  <c:v>8192</c:v>
                </c:pt>
                <c:pt idx="51794">
                  <c:v>8192</c:v>
                </c:pt>
                <c:pt idx="51795">
                  <c:v>8192</c:v>
                </c:pt>
                <c:pt idx="51796">
                  <c:v>8192</c:v>
                </c:pt>
                <c:pt idx="51797">
                  <c:v>8192</c:v>
                </c:pt>
                <c:pt idx="51798">
                  <c:v>4096</c:v>
                </c:pt>
                <c:pt idx="51799">
                  <c:v>4096</c:v>
                </c:pt>
                <c:pt idx="51800">
                  <c:v>4096</c:v>
                </c:pt>
                <c:pt idx="51801">
                  <c:v>4096</c:v>
                </c:pt>
                <c:pt idx="51802">
                  <c:v>4096</c:v>
                </c:pt>
                <c:pt idx="51803">
                  <c:v>8192</c:v>
                </c:pt>
                <c:pt idx="51804">
                  <c:v>8192</c:v>
                </c:pt>
                <c:pt idx="51805">
                  <c:v>8192</c:v>
                </c:pt>
                <c:pt idx="51806">
                  <c:v>8192</c:v>
                </c:pt>
                <c:pt idx="51807">
                  <c:v>4096</c:v>
                </c:pt>
                <c:pt idx="51808">
                  <c:v>4096</c:v>
                </c:pt>
                <c:pt idx="51809">
                  <c:v>4096</c:v>
                </c:pt>
                <c:pt idx="51810">
                  <c:v>4096</c:v>
                </c:pt>
                <c:pt idx="51811">
                  <c:v>4096</c:v>
                </c:pt>
                <c:pt idx="51812">
                  <c:v>8192</c:v>
                </c:pt>
                <c:pt idx="51813">
                  <c:v>8192</c:v>
                </c:pt>
                <c:pt idx="51814">
                  <c:v>4096</c:v>
                </c:pt>
                <c:pt idx="51815">
                  <c:v>8192</c:v>
                </c:pt>
                <c:pt idx="51816">
                  <c:v>4096</c:v>
                </c:pt>
                <c:pt idx="51817">
                  <c:v>8192</c:v>
                </c:pt>
                <c:pt idx="51818">
                  <c:v>8192</c:v>
                </c:pt>
                <c:pt idx="51819">
                  <c:v>12288</c:v>
                </c:pt>
                <c:pt idx="51820">
                  <c:v>12288</c:v>
                </c:pt>
                <c:pt idx="51821">
                  <c:v>12288</c:v>
                </c:pt>
                <c:pt idx="51822">
                  <c:v>8192</c:v>
                </c:pt>
                <c:pt idx="51823">
                  <c:v>8192</c:v>
                </c:pt>
                <c:pt idx="51824">
                  <c:v>8192</c:v>
                </c:pt>
                <c:pt idx="51825">
                  <c:v>12288</c:v>
                </c:pt>
                <c:pt idx="51826">
                  <c:v>8192</c:v>
                </c:pt>
                <c:pt idx="51827">
                  <c:v>4096</c:v>
                </c:pt>
                <c:pt idx="51828">
                  <c:v>8192</c:v>
                </c:pt>
                <c:pt idx="51829">
                  <c:v>8192</c:v>
                </c:pt>
                <c:pt idx="51830">
                  <c:v>8192</c:v>
                </c:pt>
                <c:pt idx="51831">
                  <c:v>8192</c:v>
                </c:pt>
                <c:pt idx="51832">
                  <c:v>8192</c:v>
                </c:pt>
                <c:pt idx="51833">
                  <c:v>8192</c:v>
                </c:pt>
                <c:pt idx="51834">
                  <c:v>8192</c:v>
                </c:pt>
                <c:pt idx="51835">
                  <c:v>8192</c:v>
                </c:pt>
                <c:pt idx="51836">
                  <c:v>8192</c:v>
                </c:pt>
                <c:pt idx="51837">
                  <c:v>8192</c:v>
                </c:pt>
                <c:pt idx="51838">
                  <c:v>8192</c:v>
                </c:pt>
                <c:pt idx="51839">
                  <c:v>12288</c:v>
                </c:pt>
                <c:pt idx="51840">
                  <c:v>8192</c:v>
                </c:pt>
                <c:pt idx="51841">
                  <c:v>8192</c:v>
                </c:pt>
                <c:pt idx="51842">
                  <c:v>8192</c:v>
                </c:pt>
                <c:pt idx="51843">
                  <c:v>8192</c:v>
                </c:pt>
                <c:pt idx="51844">
                  <c:v>8192</c:v>
                </c:pt>
                <c:pt idx="51845">
                  <c:v>8192</c:v>
                </c:pt>
                <c:pt idx="51846">
                  <c:v>8192</c:v>
                </c:pt>
                <c:pt idx="51847">
                  <c:v>4096</c:v>
                </c:pt>
                <c:pt idx="51848">
                  <c:v>8192</c:v>
                </c:pt>
                <c:pt idx="51849">
                  <c:v>4096</c:v>
                </c:pt>
                <c:pt idx="51850">
                  <c:v>8192</c:v>
                </c:pt>
                <c:pt idx="51851">
                  <c:v>4096</c:v>
                </c:pt>
                <c:pt idx="51852">
                  <c:v>4096</c:v>
                </c:pt>
                <c:pt idx="51853">
                  <c:v>8192</c:v>
                </c:pt>
                <c:pt idx="51854">
                  <c:v>8192</c:v>
                </c:pt>
                <c:pt idx="51855">
                  <c:v>8192</c:v>
                </c:pt>
                <c:pt idx="51856">
                  <c:v>8192</c:v>
                </c:pt>
                <c:pt idx="51857">
                  <c:v>8192</c:v>
                </c:pt>
                <c:pt idx="51858">
                  <c:v>8192</c:v>
                </c:pt>
                <c:pt idx="51859">
                  <c:v>8192</c:v>
                </c:pt>
                <c:pt idx="51860">
                  <c:v>8192</c:v>
                </c:pt>
                <c:pt idx="51861">
                  <c:v>8192</c:v>
                </c:pt>
                <c:pt idx="51862">
                  <c:v>8192</c:v>
                </c:pt>
                <c:pt idx="51863">
                  <c:v>12288</c:v>
                </c:pt>
                <c:pt idx="51864">
                  <c:v>12288</c:v>
                </c:pt>
                <c:pt idx="51865">
                  <c:v>12288</c:v>
                </c:pt>
                <c:pt idx="51866">
                  <c:v>12288</c:v>
                </c:pt>
                <c:pt idx="51867">
                  <c:v>4096</c:v>
                </c:pt>
                <c:pt idx="51868">
                  <c:v>8192</c:v>
                </c:pt>
                <c:pt idx="51869">
                  <c:v>8192</c:v>
                </c:pt>
                <c:pt idx="51870">
                  <c:v>8192</c:v>
                </c:pt>
                <c:pt idx="51871">
                  <c:v>8192</c:v>
                </c:pt>
                <c:pt idx="51872">
                  <c:v>8192</c:v>
                </c:pt>
                <c:pt idx="51873">
                  <c:v>8192</c:v>
                </c:pt>
                <c:pt idx="51874">
                  <c:v>8192</c:v>
                </c:pt>
                <c:pt idx="51875">
                  <c:v>8192</c:v>
                </c:pt>
                <c:pt idx="51876">
                  <c:v>4096</c:v>
                </c:pt>
                <c:pt idx="51877">
                  <c:v>8192</c:v>
                </c:pt>
                <c:pt idx="51878">
                  <c:v>4096</c:v>
                </c:pt>
                <c:pt idx="51879">
                  <c:v>4096</c:v>
                </c:pt>
                <c:pt idx="51880">
                  <c:v>4096</c:v>
                </c:pt>
                <c:pt idx="51881">
                  <c:v>8192</c:v>
                </c:pt>
                <c:pt idx="51882">
                  <c:v>8192</c:v>
                </c:pt>
                <c:pt idx="51883">
                  <c:v>8192</c:v>
                </c:pt>
                <c:pt idx="51884">
                  <c:v>8192</c:v>
                </c:pt>
                <c:pt idx="51885">
                  <c:v>8192</c:v>
                </c:pt>
                <c:pt idx="51886">
                  <c:v>8192</c:v>
                </c:pt>
                <c:pt idx="51887">
                  <c:v>8192</c:v>
                </c:pt>
                <c:pt idx="51888">
                  <c:v>8192</c:v>
                </c:pt>
                <c:pt idx="51889">
                  <c:v>8192</c:v>
                </c:pt>
                <c:pt idx="51890">
                  <c:v>8192</c:v>
                </c:pt>
                <c:pt idx="51891">
                  <c:v>8192</c:v>
                </c:pt>
                <c:pt idx="51892">
                  <c:v>8192</c:v>
                </c:pt>
                <c:pt idx="51893">
                  <c:v>8192</c:v>
                </c:pt>
                <c:pt idx="51894">
                  <c:v>8192</c:v>
                </c:pt>
                <c:pt idx="51895">
                  <c:v>12288</c:v>
                </c:pt>
                <c:pt idx="51896">
                  <c:v>8192</c:v>
                </c:pt>
                <c:pt idx="51897">
                  <c:v>8192</c:v>
                </c:pt>
                <c:pt idx="51898">
                  <c:v>8192</c:v>
                </c:pt>
                <c:pt idx="51899">
                  <c:v>8192</c:v>
                </c:pt>
                <c:pt idx="51900">
                  <c:v>4096</c:v>
                </c:pt>
                <c:pt idx="51901">
                  <c:v>12288</c:v>
                </c:pt>
                <c:pt idx="51902">
                  <c:v>8192</c:v>
                </c:pt>
                <c:pt idx="51903">
                  <c:v>12288</c:v>
                </c:pt>
                <c:pt idx="51904">
                  <c:v>12288</c:v>
                </c:pt>
                <c:pt idx="51905">
                  <c:v>12288</c:v>
                </c:pt>
                <c:pt idx="51906">
                  <c:v>16384</c:v>
                </c:pt>
                <c:pt idx="51907">
                  <c:v>16384</c:v>
                </c:pt>
                <c:pt idx="51908">
                  <c:v>28672</c:v>
                </c:pt>
                <c:pt idx="51909">
                  <c:v>28672</c:v>
                </c:pt>
                <c:pt idx="51910">
                  <c:v>24576</c:v>
                </c:pt>
                <c:pt idx="51911">
                  <c:v>24576</c:v>
                </c:pt>
                <c:pt idx="51912">
                  <c:v>16384</c:v>
                </c:pt>
                <c:pt idx="51913">
                  <c:v>16384</c:v>
                </c:pt>
                <c:pt idx="51914">
                  <c:v>16384</c:v>
                </c:pt>
                <c:pt idx="51915">
                  <c:v>28672</c:v>
                </c:pt>
                <c:pt idx="51916">
                  <c:v>24576</c:v>
                </c:pt>
                <c:pt idx="51917">
                  <c:v>16384</c:v>
                </c:pt>
                <c:pt idx="51918">
                  <c:v>16384</c:v>
                </c:pt>
                <c:pt idx="51919">
                  <c:v>28672</c:v>
                </c:pt>
                <c:pt idx="51920">
                  <c:v>24576</c:v>
                </c:pt>
                <c:pt idx="51921">
                  <c:v>16384</c:v>
                </c:pt>
                <c:pt idx="51922">
                  <c:v>8192</c:v>
                </c:pt>
                <c:pt idx="51923">
                  <c:v>8192</c:v>
                </c:pt>
                <c:pt idx="51924">
                  <c:v>8192</c:v>
                </c:pt>
                <c:pt idx="51925">
                  <c:v>8192</c:v>
                </c:pt>
                <c:pt idx="51926">
                  <c:v>12288</c:v>
                </c:pt>
                <c:pt idx="51927">
                  <c:v>12288</c:v>
                </c:pt>
                <c:pt idx="51928">
                  <c:v>12288</c:v>
                </c:pt>
                <c:pt idx="51929">
                  <c:v>12288</c:v>
                </c:pt>
                <c:pt idx="51930">
                  <c:v>4096</c:v>
                </c:pt>
                <c:pt idx="51931">
                  <c:v>4096</c:v>
                </c:pt>
                <c:pt idx="51932">
                  <c:v>4096</c:v>
                </c:pt>
                <c:pt idx="51933">
                  <c:v>4096</c:v>
                </c:pt>
                <c:pt idx="51934">
                  <c:v>8192</c:v>
                </c:pt>
                <c:pt idx="51935">
                  <c:v>12288</c:v>
                </c:pt>
                <c:pt idx="51936">
                  <c:v>12288</c:v>
                </c:pt>
                <c:pt idx="51937">
                  <c:v>12288</c:v>
                </c:pt>
                <c:pt idx="51938">
                  <c:v>12288</c:v>
                </c:pt>
                <c:pt idx="51939">
                  <c:v>8192</c:v>
                </c:pt>
                <c:pt idx="51940">
                  <c:v>8192</c:v>
                </c:pt>
                <c:pt idx="51941">
                  <c:v>8192</c:v>
                </c:pt>
                <c:pt idx="51942">
                  <c:v>8192</c:v>
                </c:pt>
                <c:pt idx="51943">
                  <c:v>12288</c:v>
                </c:pt>
                <c:pt idx="51944">
                  <c:v>12288</c:v>
                </c:pt>
                <c:pt idx="51945">
                  <c:v>12288</c:v>
                </c:pt>
                <c:pt idx="51946">
                  <c:v>12288</c:v>
                </c:pt>
                <c:pt idx="51947">
                  <c:v>4096</c:v>
                </c:pt>
                <c:pt idx="51948">
                  <c:v>12288</c:v>
                </c:pt>
                <c:pt idx="51949">
                  <c:v>16384</c:v>
                </c:pt>
                <c:pt idx="51950">
                  <c:v>28672</c:v>
                </c:pt>
                <c:pt idx="51951">
                  <c:v>8192</c:v>
                </c:pt>
                <c:pt idx="51952">
                  <c:v>8192</c:v>
                </c:pt>
                <c:pt idx="51953">
                  <c:v>8192</c:v>
                </c:pt>
                <c:pt idx="51954">
                  <c:v>8192</c:v>
                </c:pt>
                <c:pt idx="51955">
                  <c:v>12288</c:v>
                </c:pt>
                <c:pt idx="51956">
                  <c:v>8192</c:v>
                </c:pt>
                <c:pt idx="51957">
                  <c:v>8192</c:v>
                </c:pt>
                <c:pt idx="51958">
                  <c:v>8192</c:v>
                </c:pt>
                <c:pt idx="51959">
                  <c:v>8192</c:v>
                </c:pt>
                <c:pt idx="51960">
                  <c:v>12288</c:v>
                </c:pt>
                <c:pt idx="51961">
                  <c:v>12288</c:v>
                </c:pt>
                <c:pt idx="51962">
                  <c:v>4096</c:v>
                </c:pt>
                <c:pt idx="51963">
                  <c:v>4096</c:v>
                </c:pt>
                <c:pt idx="51964">
                  <c:v>4096</c:v>
                </c:pt>
                <c:pt idx="51965">
                  <c:v>4096</c:v>
                </c:pt>
                <c:pt idx="51966">
                  <c:v>4096</c:v>
                </c:pt>
                <c:pt idx="51967">
                  <c:v>4096</c:v>
                </c:pt>
                <c:pt idx="51968">
                  <c:v>4096</c:v>
                </c:pt>
                <c:pt idx="51969">
                  <c:v>4096</c:v>
                </c:pt>
                <c:pt idx="51970">
                  <c:v>24576</c:v>
                </c:pt>
                <c:pt idx="51971">
                  <c:v>8192</c:v>
                </c:pt>
                <c:pt idx="51972">
                  <c:v>8192</c:v>
                </c:pt>
                <c:pt idx="51973">
                  <c:v>4096</c:v>
                </c:pt>
                <c:pt idx="51974">
                  <c:v>8192</c:v>
                </c:pt>
                <c:pt idx="51975">
                  <c:v>8192</c:v>
                </c:pt>
                <c:pt idx="51976">
                  <c:v>8192</c:v>
                </c:pt>
                <c:pt idx="51977">
                  <c:v>8192</c:v>
                </c:pt>
                <c:pt idx="51978">
                  <c:v>8192</c:v>
                </c:pt>
                <c:pt idx="51979">
                  <c:v>8192</c:v>
                </c:pt>
                <c:pt idx="51980">
                  <c:v>8192</c:v>
                </c:pt>
                <c:pt idx="51981">
                  <c:v>8192</c:v>
                </c:pt>
                <c:pt idx="51982">
                  <c:v>16384</c:v>
                </c:pt>
                <c:pt idx="51983">
                  <c:v>8192</c:v>
                </c:pt>
                <c:pt idx="51984">
                  <c:v>4096</c:v>
                </c:pt>
                <c:pt idx="51985">
                  <c:v>8192</c:v>
                </c:pt>
                <c:pt idx="51986">
                  <c:v>4096</c:v>
                </c:pt>
                <c:pt idx="51987">
                  <c:v>8192</c:v>
                </c:pt>
                <c:pt idx="51988">
                  <c:v>4096</c:v>
                </c:pt>
                <c:pt idx="51989">
                  <c:v>8192</c:v>
                </c:pt>
                <c:pt idx="51990">
                  <c:v>8192</c:v>
                </c:pt>
                <c:pt idx="51991">
                  <c:v>4096</c:v>
                </c:pt>
                <c:pt idx="51992">
                  <c:v>4096</c:v>
                </c:pt>
                <c:pt idx="51993">
                  <c:v>4096</c:v>
                </c:pt>
                <c:pt idx="51994">
                  <c:v>4096</c:v>
                </c:pt>
                <c:pt idx="51995">
                  <c:v>4096</c:v>
                </c:pt>
                <c:pt idx="51996">
                  <c:v>4096</c:v>
                </c:pt>
                <c:pt idx="51997">
                  <c:v>4096</c:v>
                </c:pt>
                <c:pt idx="51998">
                  <c:v>4096</c:v>
                </c:pt>
                <c:pt idx="51999">
                  <c:v>4096</c:v>
                </c:pt>
                <c:pt idx="52000">
                  <c:v>4096</c:v>
                </c:pt>
                <c:pt idx="52001">
                  <c:v>8192</c:v>
                </c:pt>
                <c:pt idx="52002">
                  <c:v>8192</c:v>
                </c:pt>
                <c:pt idx="52003">
                  <c:v>8192</c:v>
                </c:pt>
                <c:pt idx="52004">
                  <c:v>8192</c:v>
                </c:pt>
                <c:pt idx="52005">
                  <c:v>8192</c:v>
                </c:pt>
                <c:pt idx="52006">
                  <c:v>8192</c:v>
                </c:pt>
                <c:pt idx="52007">
                  <c:v>8192</c:v>
                </c:pt>
                <c:pt idx="52008">
                  <c:v>8192</c:v>
                </c:pt>
                <c:pt idx="52009">
                  <c:v>8192</c:v>
                </c:pt>
                <c:pt idx="52010">
                  <c:v>8192</c:v>
                </c:pt>
                <c:pt idx="52011">
                  <c:v>4096</c:v>
                </c:pt>
                <c:pt idx="52012">
                  <c:v>4096</c:v>
                </c:pt>
                <c:pt idx="52013">
                  <c:v>8192</c:v>
                </c:pt>
                <c:pt idx="52014">
                  <c:v>8192</c:v>
                </c:pt>
                <c:pt idx="52015">
                  <c:v>8192</c:v>
                </c:pt>
                <c:pt idx="52016">
                  <c:v>8192</c:v>
                </c:pt>
                <c:pt idx="52017">
                  <c:v>8192</c:v>
                </c:pt>
                <c:pt idx="52018">
                  <c:v>8192</c:v>
                </c:pt>
                <c:pt idx="52019">
                  <c:v>8192</c:v>
                </c:pt>
                <c:pt idx="52020">
                  <c:v>8192</c:v>
                </c:pt>
                <c:pt idx="52021">
                  <c:v>8192</c:v>
                </c:pt>
                <c:pt idx="52022">
                  <c:v>4096</c:v>
                </c:pt>
                <c:pt idx="52023">
                  <c:v>8192</c:v>
                </c:pt>
                <c:pt idx="52024">
                  <c:v>8192</c:v>
                </c:pt>
                <c:pt idx="52025">
                  <c:v>8192</c:v>
                </c:pt>
                <c:pt idx="52026">
                  <c:v>8192</c:v>
                </c:pt>
                <c:pt idx="52027">
                  <c:v>8192</c:v>
                </c:pt>
                <c:pt idx="52028">
                  <c:v>8192</c:v>
                </c:pt>
                <c:pt idx="52029">
                  <c:v>8192</c:v>
                </c:pt>
                <c:pt idx="52030">
                  <c:v>8192</c:v>
                </c:pt>
                <c:pt idx="52031">
                  <c:v>8192</c:v>
                </c:pt>
                <c:pt idx="52032">
                  <c:v>8192</c:v>
                </c:pt>
                <c:pt idx="52033">
                  <c:v>8192</c:v>
                </c:pt>
                <c:pt idx="52034">
                  <c:v>8192</c:v>
                </c:pt>
                <c:pt idx="52035">
                  <c:v>8192</c:v>
                </c:pt>
                <c:pt idx="52036">
                  <c:v>8192</c:v>
                </c:pt>
                <c:pt idx="52037">
                  <c:v>8192</c:v>
                </c:pt>
                <c:pt idx="52038">
                  <c:v>8192</c:v>
                </c:pt>
                <c:pt idx="52039">
                  <c:v>12288</c:v>
                </c:pt>
                <c:pt idx="52040">
                  <c:v>12288</c:v>
                </c:pt>
                <c:pt idx="52041">
                  <c:v>12288</c:v>
                </c:pt>
                <c:pt idx="52042">
                  <c:v>12288</c:v>
                </c:pt>
                <c:pt idx="52043">
                  <c:v>4096</c:v>
                </c:pt>
                <c:pt idx="52044">
                  <c:v>4096</c:v>
                </c:pt>
                <c:pt idx="52045">
                  <c:v>8192</c:v>
                </c:pt>
                <c:pt idx="52046">
                  <c:v>8192</c:v>
                </c:pt>
                <c:pt idx="52047">
                  <c:v>4096</c:v>
                </c:pt>
                <c:pt idx="52048">
                  <c:v>4096</c:v>
                </c:pt>
                <c:pt idx="52049">
                  <c:v>8192</c:v>
                </c:pt>
                <c:pt idx="52050">
                  <c:v>8192</c:v>
                </c:pt>
                <c:pt idx="52051">
                  <c:v>8192</c:v>
                </c:pt>
                <c:pt idx="52052">
                  <c:v>8192</c:v>
                </c:pt>
                <c:pt idx="52053">
                  <c:v>8192</c:v>
                </c:pt>
                <c:pt idx="52054">
                  <c:v>8192</c:v>
                </c:pt>
                <c:pt idx="52055">
                  <c:v>8192</c:v>
                </c:pt>
                <c:pt idx="52056">
                  <c:v>8192</c:v>
                </c:pt>
                <c:pt idx="52057">
                  <c:v>4096</c:v>
                </c:pt>
                <c:pt idx="52058">
                  <c:v>8192</c:v>
                </c:pt>
                <c:pt idx="52059">
                  <c:v>4096</c:v>
                </c:pt>
                <c:pt idx="52060">
                  <c:v>4096</c:v>
                </c:pt>
                <c:pt idx="52061">
                  <c:v>4096</c:v>
                </c:pt>
                <c:pt idx="52062">
                  <c:v>4096</c:v>
                </c:pt>
                <c:pt idx="52063">
                  <c:v>4096</c:v>
                </c:pt>
                <c:pt idx="52064">
                  <c:v>4096</c:v>
                </c:pt>
                <c:pt idx="52065">
                  <c:v>4096</c:v>
                </c:pt>
                <c:pt idx="52066">
                  <c:v>12288</c:v>
                </c:pt>
                <c:pt idx="52067">
                  <c:v>8192</c:v>
                </c:pt>
                <c:pt idx="52068">
                  <c:v>8192</c:v>
                </c:pt>
                <c:pt idx="52069">
                  <c:v>8192</c:v>
                </c:pt>
                <c:pt idx="52070">
                  <c:v>8192</c:v>
                </c:pt>
                <c:pt idx="52071">
                  <c:v>8192</c:v>
                </c:pt>
                <c:pt idx="52072">
                  <c:v>4096</c:v>
                </c:pt>
                <c:pt idx="52073">
                  <c:v>8192</c:v>
                </c:pt>
                <c:pt idx="52074">
                  <c:v>8192</c:v>
                </c:pt>
                <c:pt idx="52075">
                  <c:v>8192</c:v>
                </c:pt>
                <c:pt idx="52076">
                  <c:v>8192</c:v>
                </c:pt>
                <c:pt idx="52077">
                  <c:v>8192</c:v>
                </c:pt>
                <c:pt idx="52078">
                  <c:v>8192</c:v>
                </c:pt>
                <c:pt idx="52079">
                  <c:v>8192</c:v>
                </c:pt>
                <c:pt idx="52080">
                  <c:v>8192</c:v>
                </c:pt>
                <c:pt idx="52081">
                  <c:v>8192</c:v>
                </c:pt>
                <c:pt idx="52082">
                  <c:v>4096</c:v>
                </c:pt>
                <c:pt idx="52083">
                  <c:v>4096</c:v>
                </c:pt>
                <c:pt idx="52084">
                  <c:v>4096</c:v>
                </c:pt>
                <c:pt idx="52085">
                  <c:v>4096</c:v>
                </c:pt>
                <c:pt idx="52086">
                  <c:v>8192</c:v>
                </c:pt>
                <c:pt idx="52087">
                  <c:v>4096</c:v>
                </c:pt>
                <c:pt idx="52088">
                  <c:v>4096</c:v>
                </c:pt>
                <c:pt idx="52089">
                  <c:v>8192</c:v>
                </c:pt>
                <c:pt idx="52090">
                  <c:v>8192</c:v>
                </c:pt>
                <c:pt idx="52091">
                  <c:v>8192</c:v>
                </c:pt>
                <c:pt idx="52092">
                  <c:v>8192</c:v>
                </c:pt>
                <c:pt idx="52093">
                  <c:v>8192</c:v>
                </c:pt>
                <c:pt idx="52094">
                  <c:v>8192</c:v>
                </c:pt>
                <c:pt idx="52095">
                  <c:v>8192</c:v>
                </c:pt>
                <c:pt idx="52096">
                  <c:v>8192</c:v>
                </c:pt>
                <c:pt idx="52097">
                  <c:v>8192</c:v>
                </c:pt>
                <c:pt idx="52098">
                  <c:v>8192</c:v>
                </c:pt>
                <c:pt idx="52099">
                  <c:v>8192</c:v>
                </c:pt>
                <c:pt idx="52100">
                  <c:v>8192</c:v>
                </c:pt>
                <c:pt idx="52101">
                  <c:v>4096</c:v>
                </c:pt>
                <c:pt idx="52102">
                  <c:v>8192</c:v>
                </c:pt>
                <c:pt idx="52103">
                  <c:v>8192</c:v>
                </c:pt>
                <c:pt idx="52104">
                  <c:v>8192</c:v>
                </c:pt>
                <c:pt idx="52105">
                  <c:v>8192</c:v>
                </c:pt>
                <c:pt idx="52106">
                  <c:v>8192</c:v>
                </c:pt>
                <c:pt idx="52107">
                  <c:v>8192</c:v>
                </c:pt>
                <c:pt idx="52108">
                  <c:v>8192</c:v>
                </c:pt>
                <c:pt idx="52109">
                  <c:v>8192</c:v>
                </c:pt>
                <c:pt idx="52110">
                  <c:v>8192</c:v>
                </c:pt>
                <c:pt idx="52111">
                  <c:v>8192</c:v>
                </c:pt>
                <c:pt idx="52112">
                  <c:v>8192</c:v>
                </c:pt>
                <c:pt idx="52113">
                  <c:v>8192</c:v>
                </c:pt>
                <c:pt idx="52114">
                  <c:v>8192</c:v>
                </c:pt>
                <c:pt idx="52115">
                  <c:v>8192</c:v>
                </c:pt>
                <c:pt idx="52116">
                  <c:v>8192</c:v>
                </c:pt>
                <c:pt idx="52117">
                  <c:v>8192</c:v>
                </c:pt>
                <c:pt idx="52118">
                  <c:v>8192</c:v>
                </c:pt>
                <c:pt idx="52119">
                  <c:v>8192</c:v>
                </c:pt>
                <c:pt idx="52120">
                  <c:v>8192</c:v>
                </c:pt>
                <c:pt idx="52121">
                  <c:v>8192</c:v>
                </c:pt>
                <c:pt idx="52122">
                  <c:v>8192</c:v>
                </c:pt>
                <c:pt idx="52123">
                  <c:v>8192</c:v>
                </c:pt>
                <c:pt idx="52124">
                  <c:v>8192</c:v>
                </c:pt>
                <c:pt idx="52125">
                  <c:v>8192</c:v>
                </c:pt>
                <c:pt idx="52126">
                  <c:v>4096</c:v>
                </c:pt>
                <c:pt idx="52127">
                  <c:v>4096</c:v>
                </c:pt>
                <c:pt idx="52128">
                  <c:v>4096</c:v>
                </c:pt>
                <c:pt idx="52129">
                  <c:v>4096</c:v>
                </c:pt>
                <c:pt idx="52130">
                  <c:v>8192</c:v>
                </c:pt>
                <c:pt idx="52131">
                  <c:v>8192</c:v>
                </c:pt>
                <c:pt idx="52132">
                  <c:v>8192</c:v>
                </c:pt>
                <c:pt idx="52133">
                  <c:v>8192</c:v>
                </c:pt>
                <c:pt idx="52134">
                  <c:v>8192</c:v>
                </c:pt>
                <c:pt idx="52135">
                  <c:v>8192</c:v>
                </c:pt>
                <c:pt idx="52136">
                  <c:v>8192</c:v>
                </c:pt>
                <c:pt idx="52137">
                  <c:v>8192</c:v>
                </c:pt>
                <c:pt idx="52138">
                  <c:v>8192</c:v>
                </c:pt>
                <c:pt idx="52139">
                  <c:v>8192</c:v>
                </c:pt>
                <c:pt idx="52140">
                  <c:v>12288</c:v>
                </c:pt>
                <c:pt idx="52141">
                  <c:v>12288</c:v>
                </c:pt>
                <c:pt idx="52142">
                  <c:v>12288</c:v>
                </c:pt>
                <c:pt idx="52143">
                  <c:v>8192</c:v>
                </c:pt>
                <c:pt idx="52144">
                  <c:v>8192</c:v>
                </c:pt>
                <c:pt idx="52145">
                  <c:v>12288</c:v>
                </c:pt>
                <c:pt idx="52146">
                  <c:v>8192</c:v>
                </c:pt>
                <c:pt idx="52147">
                  <c:v>4096</c:v>
                </c:pt>
                <c:pt idx="52148">
                  <c:v>8192</c:v>
                </c:pt>
                <c:pt idx="52149">
                  <c:v>8192</c:v>
                </c:pt>
                <c:pt idx="52150">
                  <c:v>8192</c:v>
                </c:pt>
                <c:pt idx="52151">
                  <c:v>8192</c:v>
                </c:pt>
                <c:pt idx="52152">
                  <c:v>8192</c:v>
                </c:pt>
                <c:pt idx="52153">
                  <c:v>8192</c:v>
                </c:pt>
                <c:pt idx="52154">
                  <c:v>8192</c:v>
                </c:pt>
                <c:pt idx="52155">
                  <c:v>8192</c:v>
                </c:pt>
                <c:pt idx="52156">
                  <c:v>12288</c:v>
                </c:pt>
                <c:pt idx="52157">
                  <c:v>8192</c:v>
                </c:pt>
                <c:pt idx="52158">
                  <c:v>12288</c:v>
                </c:pt>
                <c:pt idx="52159">
                  <c:v>12288</c:v>
                </c:pt>
                <c:pt idx="52160">
                  <c:v>12288</c:v>
                </c:pt>
                <c:pt idx="52161">
                  <c:v>8192</c:v>
                </c:pt>
                <c:pt idx="52162">
                  <c:v>8192</c:v>
                </c:pt>
                <c:pt idx="52163">
                  <c:v>8192</c:v>
                </c:pt>
                <c:pt idx="52164">
                  <c:v>8192</c:v>
                </c:pt>
                <c:pt idx="52165">
                  <c:v>8192</c:v>
                </c:pt>
                <c:pt idx="52166">
                  <c:v>8192</c:v>
                </c:pt>
                <c:pt idx="52167">
                  <c:v>8192</c:v>
                </c:pt>
                <c:pt idx="52168">
                  <c:v>8192</c:v>
                </c:pt>
                <c:pt idx="52169">
                  <c:v>8192</c:v>
                </c:pt>
                <c:pt idx="52170">
                  <c:v>8192</c:v>
                </c:pt>
                <c:pt idx="52171">
                  <c:v>12288</c:v>
                </c:pt>
                <c:pt idx="52172">
                  <c:v>8192</c:v>
                </c:pt>
                <c:pt idx="52173">
                  <c:v>4096</c:v>
                </c:pt>
                <c:pt idx="52174">
                  <c:v>4096</c:v>
                </c:pt>
                <c:pt idx="52175">
                  <c:v>4096</c:v>
                </c:pt>
                <c:pt idx="52176">
                  <c:v>4096</c:v>
                </c:pt>
                <c:pt idx="52177">
                  <c:v>8192</c:v>
                </c:pt>
                <c:pt idx="52178">
                  <c:v>8192</c:v>
                </c:pt>
                <c:pt idx="52179">
                  <c:v>8192</c:v>
                </c:pt>
                <c:pt idx="52180">
                  <c:v>8192</c:v>
                </c:pt>
                <c:pt idx="52181">
                  <c:v>8192</c:v>
                </c:pt>
                <c:pt idx="52182">
                  <c:v>4096</c:v>
                </c:pt>
                <c:pt idx="52183">
                  <c:v>4096</c:v>
                </c:pt>
                <c:pt idx="52184">
                  <c:v>4096</c:v>
                </c:pt>
                <c:pt idx="52185">
                  <c:v>4096</c:v>
                </c:pt>
                <c:pt idx="52186">
                  <c:v>8192</c:v>
                </c:pt>
                <c:pt idx="52187">
                  <c:v>8192</c:v>
                </c:pt>
                <c:pt idx="52188">
                  <c:v>8192</c:v>
                </c:pt>
                <c:pt idx="52189">
                  <c:v>8192</c:v>
                </c:pt>
                <c:pt idx="52190">
                  <c:v>8192</c:v>
                </c:pt>
                <c:pt idx="52191">
                  <c:v>12288</c:v>
                </c:pt>
                <c:pt idx="52192">
                  <c:v>8192</c:v>
                </c:pt>
                <c:pt idx="52193">
                  <c:v>8192</c:v>
                </c:pt>
                <c:pt idx="52194">
                  <c:v>8192</c:v>
                </c:pt>
                <c:pt idx="52195">
                  <c:v>8192</c:v>
                </c:pt>
                <c:pt idx="52196">
                  <c:v>4096</c:v>
                </c:pt>
                <c:pt idx="52197">
                  <c:v>4096</c:v>
                </c:pt>
                <c:pt idx="52198">
                  <c:v>4096</c:v>
                </c:pt>
                <c:pt idx="52199">
                  <c:v>4096</c:v>
                </c:pt>
                <c:pt idx="52200">
                  <c:v>4096</c:v>
                </c:pt>
                <c:pt idx="52201">
                  <c:v>4096</c:v>
                </c:pt>
                <c:pt idx="52202">
                  <c:v>8192</c:v>
                </c:pt>
                <c:pt idx="52203">
                  <c:v>8192</c:v>
                </c:pt>
                <c:pt idx="52204">
                  <c:v>8192</c:v>
                </c:pt>
                <c:pt idx="52205">
                  <c:v>8192</c:v>
                </c:pt>
                <c:pt idx="52206">
                  <c:v>8192</c:v>
                </c:pt>
                <c:pt idx="52207">
                  <c:v>8192</c:v>
                </c:pt>
                <c:pt idx="52208">
                  <c:v>8192</c:v>
                </c:pt>
                <c:pt idx="52209">
                  <c:v>8192</c:v>
                </c:pt>
                <c:pt idx="52210">
                  <c:v>4096</c:v>
                </c:pt>
                <c:pt idx="52211">
                  <c:v>4096</c:v>
                </c:pt>
                <c:pt idx="52212">
                  <c:v>4096</c:v>
                </c:pt>
                <c:pt idx="52213">
                  <c:v>4096</c:v>
                </c:pt>
                <c:pt idx="52214">
                  <c:v>4096</c:v>
                </c:pt>
                <c:pt idx="52215">
                  <c:v>4096</c:v>
                </c:pt>
                <c:pt idx="52216">
                  <c:v>4096</c:v>
                </c:pt>
                <c:pt idx="52217">
                  <c:v>4096</c:v>
                </c:pt>
                <c:pt idx="52218">
                  <c:v>4096</c:v>
                </c:pt>
                <c:pt idx="52219">
                  <c:v>8192</c:v>
                </c:pt>
                <c:pt idx="52220">
                  <c:v>8192</c:v>
                </c:pt>
                <c:pt idx="52221">
                  <c:v>8192</c:v>
                </c:pt>
                <c:pt idx="52222">
                  <c:v>8192</c:v>
                </c:pt>
                <c:pt idx="52223">
                  <c:v>8192</c:v>
                </c:pt>
                <c:pt idx="52224">
                  <c:v>8192</c:v>
                </c:pt>
                <c:pt idx="52225">
                  <c:v>8192</c:v>
                </c:pt>
                <c:pt idx="52226">
                  <c:v>8192</c:v>
                </c:pt>
                <c:pt idx="52227">
                  <c:v>8192</c:v>
                </c:pt>
                <c:pt idx="52228">
                  <c:v>4096</c:v>
                </c:pt>
                <c:pt idx="52229">
                  <c:v>4096</c:v>
                </c:pt>
                <c:pt idx="52230">
                  <c:v>8192</c:v>
                </c:pt>
                <c:pt idx="52231">
                  <c:v>8192</c:v>
                </c:pt>
                <c:pt idx="52232">
                  <c:v>8192</c:v>
                </c:pt>
                <c:pt idx="52233">
                  <c:v>8192</c:v>
                </c:pt>
                <c:pt idx="52234">
                  <c:v>4096</c:v>
                </c:pt>
                <c:pt idx="52235">
                  <c:v>4096</c:v>
                </c:pt>
                <c:pt idx="52236">
                  <c:v>4096</c:v>
                </c:pt>
                <c:pt idx="52237">
                  <c:v>4096</c:v>
                </c:pt>
                <c:pt idx="52238">
                  <c:v>8192</c:v>
                </c:pt>
                <c:pt idx="52239">
                  <c:v>8192</c:v>
                </c:pt>
                <c:pt idx="52240">
                  <c:v>8192</c:v>
                </c:pt>
                <c:pt idx="52241">
                  <c:v>8192</c:v>
                </c:pt>
                <c:pt idx="52242">
                  <c:v>8192</c:v>
                </c:pt>
                <c:pt idx="52243">
                  <c:v>8192</c:v>
                </c:pt>
                <c:pt idx="52244">
                  <c:v>8192</c:v>
                </c:pt>
                <c:pt idx="52245">
                  <c:v>8192</c:v>
                </c:pt>
                <c:pt idx="52246">
                  <c:v>8192</c:v>
                </c:pt>
                <c:pt idx="52247">
                  <c:v>8192</c:v>
                </c:pt>
                <c:pt idx="52248">
                  <c:v>8192</c:v>
                </c:pt>
                <c:pt idx="52249">
                  <c:v>8192</c:v>
                </c:pt>
                <c:pt idx="52250">
                  <c:v>16384</c:v>
                </c:pt>
                <c:pt idx="52251">
                  <c:v>16384</c:v>
                </c:pt>
                <c:pt idx="52252">
                  <c:v>8192</c:v>
                </c:pt>
                <c:pt idx="52253">
                  <c:v>8192</c:v>
                </c:pt>
                <c:pt idx="52254">
                  <c:v>4096</c:v>
                </c:pt>
                <c:pt idx="52255">
                  <c:v>4096</c:v>
                </c:pt>
                <c:pt idx="52256">
                  <c:v>8192</c:v>
                </c:pt>
                <c:pt idx="52257">
                  <c:v>8192</c:v>
                </c:pt>
                <c:pt idx="52258">
                  <c:v>12288</c:v>
                </c:pt>
                <c:pt idx="52259">
                  <c:v>12288</c:v>
                </c:pt>
                <c:pt idx="52260">
                  <c:v>12288</c:v>
                </c:pt>
                <c:pt idx="52261">
                  <c:v>12288</c:v>
                </c:pt>
                <c:pt idx="52262">
                  <c:v>16384</c:v>
                </c:pt>
                <c:pt idx="52263">
                  <c:v>16384</c:v>
                </c:pt>
                <c:pt idx="52264">
                  <c:v>16384</c:v>
                </c:pt>
                <c:pt idx="52265">
                  <c:v>4096</c:v>
                </c:pt>
                <c:pt idx="52266">
                  <c:v>8192</c:v>
                </c:pt>
                <c:pt idx="52267">
                  <c:v>12288</c:v>
                </c:pt>
                <c:pt idx="52268">
                  <c:v>12288</c:v>
                </c:pt>
                <c:pt idx="52269">
                  <c:v>16384</c:v>
                </c:pt>
                <c:pt idx="52270">
                  <c:v>8192</c:v>
                </c:pt>
                <c:pt idx="52271">
                  <c:v>8192</c:v>
                </c:pt>
                <c:pt idx="52272">
                  <c:v>16384</c:v>
                </c:pt>
                <c:pt idx="52273">
                  <c:v>8192</c:v>
                </c:pt>
                <c:pt idx="52274">
                  <c:v>4096</c:v>
                </c:pt>
                <c:pt idx="52275">
                  <c:v>8192</c:v>
                </c:pt>
                <c:pt idx="52276">
                  <c:v>8192</c:v>
                </c:pt>
                <c:pt idx="52277">
                  <c:v>12288</c:v>
                </c:pt>
                <c:pt idx="52278">
                  <c:v>12288</c:v>
                </c:pt>
                <c:pt idx="52279">
                  <c:v>16384</c:v>
                </c:pt>
                <c:pt idx="52280">
                  <c:v>4096</c:v>
                </c:pt>
                <c:pt idx="52281">
                  <c:v>8192</c:v>
                </c:pt>
                <c:pt idx="52282">
                  <c:v>8192</c:v>
                </c:pt>
                <c:pt idx="52283">
                  <c:v>8192</c:v>
                </c:pt>
                <c:pt idx="52284">
                  <c:v>8192</c:v>
                </c:pt>
                <c:pt idx="52285">
                  <c:v>8192</c:v>
                </c:pt>
                <c:pt idx="52286">
                  <c:v>8192</c:v>
                </c:pt>
                <c:pt idx="52287">
                  <c:v>12288</c:v>
                </c:pt>
                <c:pt idx="52288">
                  <c:v>12288</c:v>
                </c:pt>
                <c:pt idx="52289">
                  <c:v>12288</c:v>
                </c:pt>
                <c:pt idx="52290">
                  <c:v>12288</c:v>
                </c:pt>
                <c:pt idx="52291">
                  <c:v>8192</c:v>
                </c:pt>
                <c:pt idx="52292">
                  <c:v>8192</c:v>
                </c:pt>
                <c:pt idx="52293">
                  <c:v>8192</c:v>
                </c:pt>
                <c:pt idx="52294">
                  <c:v>8192</c:v>
                </c:pt>
                <c:pt idx="52295">
                  <c:v>8192</c:v>
                </c:pt>
                <c:pt idx="52296">
                  <c:v>8192</c:v>
                </c:pt>
                <c:pt idx="52297">
                  <c:v>8192</c:v>
                </c:pt>
                <c:pt idx="52298">
                  <c:v>8192</c:v>
                </c:pt>
                <c:pt idx="52299">
                  <c:v>8192</c:v>
                </c:pt>
                <c:pt idx="52300">
                  <c:v>8192</c:v>
                </c:pt>
                <c:pt idx="52301">
                  <c:v>16384</c:v>
                </c:pt>
                <c:pt idx="52302">
                  <c:v>8192</c:v>
                </c:pt>
                <c:pt idx="52303">
                  <c:v>8192</c:v>
                </c:pt>
                <c:pt idx="52304">
                  <c:v>8192</c:v>
                </c:pt>
                <c:pt idx="52305">
                  <c:v>8192</c:v>
                </c:pt>
                <c:pt idx="52306">
                  <c:v>8192</c:v>
                </c:pt>
                <c:pt idx="52307">
                  <c:v>8192</c:v>
                </c:pt>
                <c:pt idx="52308">
                  <c:v>4096</c:v>
                </c:pt>
                <c:pt idx="52309">
                  <c:v>4096</c:v>
                </c:pt>
                <c:pt idx="52310">
                  <c:v>4096</c:v>
                </c:pt>
                <c:pt idx="52311">
                  <c:v>4096</c:v>
                </c:pt>
                <c:pt idx="52312">
                  <c:v>4096</c:v>
                </c:pt>
                <c:pt idx="52313">
                  <c:v>8192</c:v>
                </c:pt>
                <c:pt idx="52314">
                  <c:v>8192</c:v>
                </c:pt>
                <c:pt idx="52315">
                  <c:v>12288</c:v>
                </c:pt>
                <c:pt idx="52316">
                  <c:v>8192</c:v>
                </c:pt>
                <c:pt idx="52317">
                  <c:v>8192</c:v>
                </c:pt>
                <c:pt idx="52318">
                  <c:v>8192</c:v>
                </c:pt>
                <c:pt idx="52319">
                  <c:v>8192</c:v>
                </c:pt>
                <c:pt idx="52320">
                  <c:v>8192</c:v>
                </c:pt>
                <c:pt idx="52321">
                  <c:v>8192</c:v>
                </c:pt>
                <c:pt idx="52322">
                  <c:v>16384</c:v>
                </c:pt>
                <c:pt idx="52323">
                  <c:v>8192</c:v>
                </c:pt>
                <c:pt idx="52324">
                  <c:v>8192</c:v>
                </c:pt>
                <c:pt idx="52325">
                  <c:v>4096</c:v>
                </c:pt>
                <c:pt idx="52326">
                  <c:v>12288</c:v>
                </c:pt>
                <c:pt idx="52327">
                  <c:v>8192</c:v>
                </c:pt>
                <c:pt idx="52328">
                  <c:v>12288</c:v>
                </c:pt>
                <c:pt idx="52329">
                  <c:v>4096</c:v>
                </c:pt>
                <c:pt idx="52330">
                  <c:v>4096</c:v>
                </c:pt>
                <c:pt idx="52331">
                  <c:v>4096</c:v>
                </c:pt>
                <c:pt idx="52332">
                  <c:v>4096</c:v>
                </c:pt>
                <c:pt idx="52333">
                  <c:v>4096</c:v>
                </c:pt>
                <c:pt idx="52334">
                  <c:v>4096</c:v>
                </c:pt>
                <c:pt idx="52335">
                  <c:v>4096</c:v>
                </c:pt>
                <c:pt idx="52336">
                  <c:v>4096</c:v>
                </c:pt>
                <c:pt idx="52337">
                  <c:v>8192</c:v>
                </c:pt>
                <c:pt idx="52338">
                  <c:v>8192</c:v>
                </c:pt>
                <c:pt idx="52339">
                  <c:v>8192</c:v>
                </c:pt>
                <c:pt idx="52340">
                  <c:v>8192</c:v>
                </c:pt>
                <c:pt idx="52341">
                  <c:v>8192</c:v>
                </c:pt>
                <c:pt idx="52342">
                  <c:v>8192</c:v>
                </c:pt>
                <c:pt idx="52343">
                  <c:v>8192</c:v>
                </c:pt>
                <c:pt idx="52344">
                  <c:v>8192</c:v>
                </c:pt>
                <c:pt idx="52345">
                  <c:v>8192</c:v>
                </c:pt>
                <c:pt idx="52346">
                  <c:v>8192</c:v>
                </c:pt>
                <c:pt idx="52347">
                  <c:v>4096</c:v>
                </c:pt>
                <c:pt idx="52348">
                  <c:v>4096</c:v>
                </c:pt>
                <c:pt idx="52349">
                  <c:v>4096</c:v>
                </c:pt>
                <c:pt idx="52350">
                  <c:v>8192</c:v>
                </c:pt>
                <c:pt idx="52351">
                  <c:v>4096</c:v>
                </c:pt>
                <c:pt idx="52352">
                  <c:v>4096</c:v>
                </c:pt>
                <c:pt idx="52353">
                  <c:v>8192</c:v>
                </c:pt>
                <c:pt idx="52354">
                  <c:v>4096</c:v>
                </c:pt>
                <c:pt idx="52355">
                  <c:v>8192</c:v>
                </c:pt>
                <c:pt idx="52356">
                  <c:v>4096</c:v>
                </c:pt>
                <c:pt idx="52357">
                  <c:v>4096</c:v>
                </c:pt>
                <c:pt idx="52358">
                  <c:v>8192</c:v>
                </c:pt>
                <c:pt idx="52359">
                  <c:v>8192</c:v>
                </c:pt>
                <c:pt idx="52360">
                  <c:v>8192</c:v>
                </c:pt>
                <c:pt idx="52361">
                  <c:v>8192</c:v>
                </c:pt>
                <c:pt idx="52362">
                  <c:v>8192</c:v>
                </c:pt>
                <c:pt idx="52363">
                  <c:v>4096</c:v>
                </c:pt>
                <c:pt idx="52364">
                  <c:v>4096</c:v>
                </c:pt>
                <c:pt idx="52365">
                  <c:v>8192</c:v>
                </c:pt>
                <c:pt idx="52366">
                  <c:v>4096</c:v>
                </c:pt>
                <c:pt idx="52367">
                  <c:v>4096</c:v>
                </c:pt>
                <c:pt idx="52368">
                  <c:v>4096</c:v>
                </c:pt>
                <c:pt idx="52369">
                  <c:v>8192</c:v>
                </c:pt>
                <c:pt idx="52370">
                  <c:v>4096</c:v>
                </c:pt>
                <c:pt idx="52371">
                  <c:v>12288</c:v>
                </c:pt>
                <c:pt idx="52372">
                  <c:v>12288</c:v>
                </c:pt>
                <c:pt idx="52373">
                  <c:v>12288</c:v>
                </c:pt>
                <c:pt idx="52374">
                  <c:v>12288</c:v>
                </c:pt>
                <c:pt idx="52375">
                  <c:v>4096</c:v>
                </c:pt>
                <c:pt idx="52376">
                  <c:v>4096</c:v>
                </c:pt>
                <c:pt idx="52377">
                  <c:v>4096</c:v>
                </c:pt>
                <c:pt idx="52378">
                  <c:v>4096</c:v>
                </c:pt>
                <c:pt idx="52379">
                  <c:v>4096</c:v>
                </c:pt>
                <c:pt idx="52380">
                  <c:v>4096</c:v>
                </c:pt>
                <c:pt idx="52381">
                  <c:v>4096</c:v>
                </c:pt>
                <c:pt idx="52382">
                  <c:v>4096</c:v>
                </c:pt>
                <c:pt idx="52383">
                  <c:v>4096</c:v>
                </c:pt>
                <c:pt idx="52384">
                  <c:v>4096</c:v>
                </c:pt>
                <c:pt idx="52385">
                  <c:v>8192</c:v>
                </c:pt>
                <c:pt idx="52386">
                  <c:v>8192</c:v>
                </c:pt>
                <c:pt idx="52387">
                  <c:v>4096</c:v>
                </c:pt>
                <c:pt idx="52388">
                  <c:v>4096</c:v>
                </c:pt>
                <c:pt idx="52389">
                  <c:v>4096</c:v>
                </c:pt>
                <c:pt idx="52390">
                  <c:v>12288</c:v>
                </c:pt>
                <c:pt idx="52391">
                  <c:v>4096</c:v>
                </c:pt>
                <c:pt idx="52392">
                  <c:v>4096</c:v>
                </c:pt>
                <c:pt idx="52393">
                  <c:v>4096</c:v>
                </c:pt>
                <c:pt idx="52394">
                  <c:v>8192</c:v>
                </c:pt>
                <c:pt idx="52395">
                  <c:v>4096</c:v>
                </c:pt>
                <c:pt idx="52396">
                  <c:v>8192</c:v>
                </c:pt>
                <c:pt idx="52397">
                  <c:v>8192</c:v>
                </c:pt>
                <c:pt idx="52398">
                  <c:v>8192</c:v>
                </c:pt>
                <c:pt idx="52399">
                  <c:v>8192</c:v>
                </c:pt>
                <c:pt idx="52400">
                  <c:v>8192</c:v>
                </c:pt>
                <c:pt idx="52401">
                  <c:v>8192</c:v>
                </c:pt>
                <c:pt idx="52402">
                  <c:v>8192</c:v>
                </c:pt>
                <c:pt idx="52403">
                  <c:v>8192</c:v>
                </c:pt>
                <c:pt idx="52404">
                  <c:v>4096</c:v>
                </c:pt>
                <c:pt idx="52405">
                  <c:v>8192</c:v>
                </c:pt>
                <c:pt idx="52406">
                  <c:v>8192</c:v>
                </c:pt>
                <c:pt idx="52407">
                  <c:v>8192</c:v>
                </c:pt>
                <c:pt idx="52408">
                  <c:v>8192</c:v>
                </c:pt>
                <c:pt idx="52409">
                  <c:v>8192</c:v>
                </c:pt>
                <c:pt idx="52410">
                  <c:v>8192</c:v>
                </c:pt>
                <c:pt idx="52411">
                  <c:v>8192</c:v>
                </c:pt>
                <c:pt idx="52412">
                  <c:v>8192</c:v>
                </c:pt>
                <c:pt idx="52413">
                  <c:v>8192</c:v>
                </c:pt>
                <c:pt idx="52414">
                  <c:v>8192</c:v>
                </c:pt>
                <c:pt idx="52415">
                  <c:v>8192</c:v>
                </c:pt>
                <c:pt idx="52416">
                  <c:v>8192</c:v>
                </c:pt>
                <c:pt idx="52417">
                  <c:v>8192</c:v>
                </c:pt>
                <c:pt idx="52418">
                  <c:v>8192</c:v>
                </c:pt>
                <c:pt idx="52419">
                  <c:v>8192</c:v>
                </c:pt>
                <c:pt idx="52420">
                  <c:v>8192</c:v>
                </c:pt>
                <c:pt idx="52421">
                  <c:v>8192</c:v>
                </c:pt>
                <c:pt idx="52422">
                  <c:v>12288</c:v>
                </c:pt>
                <c:pt idx="52423">
                  <c:v>12288</c:v>
                </c:pt>
                <c:pt idx="52424">
                  <c:v>12288</c:v>
                </c:pt>
                <c:pt idx="52425">
                  <c:v>12288</c:v>
                </c:pt>
                <c:pt idx="52426">
                  <c:v>8192</c:v>
                </c:pt>
                <c:pt idx="52427">
                  <c:v>8192</c:v>
                </c:pt>
                <c:pt idx="52428">
                  <c:v>8192</c:v>
                </c:pt>
                <c:pt idx="52429">
                  <c:v>8192</c:v>
                </c:pt>
                <c:pt idx="52430">
                  <c:v>4096</c:v>
                </c:pt>
                <c:pt idx="52431">
                  <c:v>4096</c:v>
                </c:pt>
                <c:pt idx="52432">
                  <c:v>4096</c:v>
                </c:pt>
                <c:pt idx="52433">
                  <c:v>8192</c:v>
                </c:pt>
                <c:pt idx="52434">
                  <c:v>4096</c:v>
                </c:pt>
                <c:pt idx="52435">
                  <c:v>8192</c:v>
                </c:pt>
                <c:pt idx="52436">
                  <c:v>8192</c:v>
                </c:pt>
                <c:pt idx="52437">
                  <c:v>8192</c:v>
                </c:pt>
                <c:pt idx="52438">
                  <c:v>8192</c:v>
                </c:pt>
                <c:pt idx="52439">
                  <c:v>4096</c:v>
                </c:pt>
                <c:pt idx="52440">
                  <c:v>8192</c:v>
                </c:pt>
                <c:pt idx="52441">
                  <c:v>8192</c:v>
                </c:pt>
                <c:pt idx="52442">
                  <c:v>8192</c:v>
                </c:pt>
                <c:pt idx="52443">
                  <c:v>8192</c:v>
                </c:pt>
                <c:pt idx="52444">
                  <c:v>8192</c:v>
                </c:pt>
                <c:pt idx="52445">
                  <c:v>8192</c:v>
                </c:pt>
                <c:pt idx="52446">
                  <c:v>8192</c:v>
                </c:pt>
                <c:pt idx="52447">
                  <c:v>8192</c:v>
                </c:pt>
                <c:pt idx="52448">
                  <c:v>12288</c:v>
                </c:pt>
                <c:pt idx="52449">
                  <c:v>4096</c:v>
                </c:pt>
                <c:pt idx="52450">
                  <c:v>4096</c:v>
                </c:pt>
                <c:pt idx="52451">
                  <c:v>4096</c:v>
                </c:pt>
                <c:pt idx="52452">
                  <c:v>4096</c:v>
                </c:pt>
                <c:pt idx="52453">
                  <c:v>4096</c:v>
                </c:pt>
                <c:pt idx="52454">
                  <c:v>4096</c:v>
                </c:pt>
                <c:pt idx="52455">
                  <c:v>4096</c:v>
                </c:pt>
                <c:pt idx="52456">
                  <c:v>4096</c:v>
                </c:pt>
                <c:pt idx="52457">
                  <c:v>8192</c:v>
                </c:pt>
                <c:pt idx="52458">
                  <c:v>8192</c:v>
                </c:pt>
                <c:pt idx="52459">
                  <c:v>8192</c:v>
                </c:pt>
                <c:pt idx="52460">
                  <c:v>4096</c:v>
                </c:pt>
                <c:pt idx="52461">
                  <c:v>8192</c:v>
                </c:pt>
                <c:pt idx="52462">
                  <c:v>8192</c:v>
                </c:pt>
                <c:pt idx="52463">
                  <c:v>8192</c:v>
                </c:pt>
                <c:pt idx="52464">
                  <c:v>8192</c:v>
                </c:pt>
                <c:pt idx="52465">
                  <c:v>8192</c:v>
                </c:pt>
                <c:pt idx="52466">
                  <c:v>8192</c:v>
                </c:pt>
                <c:pt idx="52467">
                  <c:v>8192</c:v>
                </c:pt>
                <c:pt idx="52468">
                  <c:v>8192</c:v>
                </c:pt>
                <c:pt idx="52469">
                  <c:v>8192</c:v>
                </c:pt>
                <c:pt idx="52470">
                  <c:v>4096</c:v>
                </c:pt>
                <c:pt idx="52471">
                  <c:v>8192</c:v>
                </c:pt>
                <c:pt idx="52472">
                  <c:v>8192</c:v>
                </c:pt>
                <c:pt idx="52473">
                  <c:v>8192</c:v>
                </c:pt>
                <c:pt idx="52474">
                  <c:v>8192</c:v>
                </c:pt>
                <c:pt idx="52475">
                  <c:v>8192</c:v>
                </c:pt>
                <c:pt idx="52476">
                  <c:v>8192</c:v>
                </c:pt>
                <c:pt idx="52477">
                  <c:v>8192</c:v>
                </c:pt>
                <c:pt idx="52478">
                  <c:v>4096</c:v>
                </c:pt>
                <c:pt idx="52479">
                  <c:v>4096</c:v>
                </c:pt>
                <c:pt idx="52480">
                  <c:v>8192</c:v>
                </c:pt>
                <c:pt idx="52481">
                  <c:v>8192</c:v>
                </c:pt>
                <c:pt idx="52482">
                  <c:v>4096</c:v>
                </c:pt>
                <c:pt idx="52483">
                  <c:v>8192</c:v>
                </c:pt>
                <c:pt idx="52484">
                  <c:v>8192</c:v>
                </c:pt>
                <c:pt idx="52485">
                  <c:v>4096</c:v>
                </c:pt>
                <c:pt idx="52486">
                  <c:v>8192</c:v>
                </c:pt>
                <c:pt idx="52487">
                  <c:v>8192</c:v>
                </c:pt>
                <c:pt idx="52488">
                  <c:v>8192</c:v>
                </c:pt>
                <c:pt idx="52489">
                  <c:v>8192</c:v>
                </c:pt>
                <c:pt idx="52490">
                  <c:v>8192</c:v>
                </c:pt>
                <c:pt idx="52491">
                  <c:v>8192</c:v>
                </c:pt>
                <c:pt idx="52492">
                  <c:v>8192</c:v>
                </c:pt>
                <c:pt idx="52493">
                  <c:v>8192</c:v>
                </c:pt>
                <c:pt idx="52494">
                  <c:v>8192</c:v>
                </c:pt>
                <c:pt idx="52495">
                  <c:v>8192</c:v>
                </c:pt>
                <c:pt idx="52496">
                  <c:v>8192</c:v>
                </c:pt>
                <c:pt idx="52497">
                  <c:v>8192</c:v>
                </c:pt>
                <c:pt idx="52498">
                  <c:v>8192</c:v>
                </c:pt>
                <c:pt idx="52499">
                  <c:v>8192</c:v>
                </c:pt>
                <c:pt idx="52500">
                  <c:v>8192</c:v>
                </c:pt>
                <c:pt idx="52501">
                  <c:v>8192</c:v>
                </c:pt>
                <c:pt idx="52502">
                  <c:v>8192</c:v>
                </c:pt>
                <c:pt idx="52503">
                  <c:v>8192</c:v>
                </c:pt>
                <c:pt idx="52504">
                  <c:v>8192</c:v>
                </c:pt>
                <c:pt idx="52505">
                  <c:v>8192</c:v>
                </c:pt>
                <c:pt idx="52506">
                  <c:v>8192</c:v>
                </c:pt>
                <c:pt idx="52507">
                  <c:v>8192</c:v>
                </c:pt>
                <c:pt idx="52508">
                  <c:v>8192</c:v>
                </c:pt>
                <c:pt idx="52509">
                  <c:v>8192</c:v>
                </c:pt>
                <c:pt idx="52510">
                  <c:v>24576</c:v>
                </c:pt>
                <c:pt idx="52511">
                  <c:v>24576</c:v>
                </c:pt>
                <c:pt idx="52512">
                  <c:v>12288</c:v>
                </c:pt>
                <c:pt idx="52513">
                  <c:v>12288</c:v>
                </c:pt>
                <c:pt idx="52514">
                  <c:v>12288</c:v>
                </c:pt>
                <c:pt idx="52515">
                  <c:v>69632</c:v>
                </c:pt>
                <c:pt idx="52516">
                  <c:v>69632</c:v>
                </c:pt>
                <c:pt idx="52517">
                  <c:v>12288</c:v>
                </c:pt>
                <c:pt idx="52518">
                  <c:v>12288</c:v>
                </c:pt>
                <c:pt idx="52519">
                  <c:v>4096</c:v>
                </c:pt>
                <c:pt idx="52520">
                  <c:v>12288</c:v>
                </c:pt>
                <c:pt idx="52521">
                  <c:v>24576</c:v>
                </c:pt>
                <c:pt idx="52522">
                  <c:v>69632</c:v>
                </c:pt>
                <c:pt idx="52523">
                  <c:v>12288</c:v>
                </c:pt>
                <c:pt idx="52524">
                  <c:v>24576</c:v>
                </c:pt>
                <c:pt idx="52525">
                  <c:v>69632</c:v>
                </c:pt>
                <c:pt idx="52526">
                  <c:v>12288</c:v>
                </c:pt>
                <c:pt idx="52527">
                  <c:v>8192</c:v>
                </c:pt>
                <c:pt idx="52528">
                  <c:v>8192</c:v>
                </c:pt>
                <c:pt idx="52529">
                  <c:v>12288</c:v>
                </c:pt>
                <c:pt idx="52530">
                  <c:v>12288</c:v>
                </c:pt>
                <c:pt idx="52531">
                  <c:v>12288</c:v>
                </c:pt>
                <c:pt idx="52532">
                  <c:v>8192</c:v>
                </c:pt>
                <c:pt idx="52533">
                  <c:v>8192</c:v>
                </c:pt>
                <c:pt idx="52534">
                  <c:v>12288</c:v>
                </c:pt>
                <c:pt idx="52535">
                  <c:v>8192</c:v>
                </c:pt>
                <c:pt idx="52536">
                  <c:v>8192</c:v>
                </c:pt>
                <c:pt idx="52537">
                  <c:v>8192</c:v>
                </c:pt>
                <c:pt idx="52538">
                  <c:v>8192</c:v>
                </c:pt>
                <c:pt idx="52539">
                  <c:v>8192</c:v>
                </c:pt>
                <c:pt idx="52540">
                  <c:v>8192</c:v>
                </c:pt>
                <c:pt idx="52541">
                  <c:v>8192</c:v>
                </c:pt>
                <c:pt idx="52542">
                  <c:v>8192</c:v>
                </c:pt>
                <c:pt idx="52543">
                  <c:v>8192</c:v>
                </c:pt>
                <c:pt idx="52544">
                  <c:v>8192</c:v>
                </c:pt>
                <c:pt idx="52545">
                  <c:v>12288</c:v>
                </c:pt>
                <c:pt idx="52546">
                  <c:v>8192</c:v>
                </c:pt>
                <c:pt idx="52547">
                  <c:v>8192</c:v>
                </c:pt>
                <c:pt idx="52548">
                  <c:v>8192</c:v>
                </c:pt>
                <c:pt idx="52549">
                  <c:v>8192</c:v>
                </c:pt>
                <c:pt idx="52550">
                  <c:v>8192</c:v>
                </c:pt>
                <c:pt idx="52551">
                  <c:v>8192</c:v>
                </c:pt>
                <c:pt idx="52552">
                  <c:v>8192</c:v>
                </c:pt>
                <c:pt idx="52553">
                  <c:v>8192</c:v>
                </c:pt>
                <c:pt idx="52554">
                  <c:v>8192</c:v>
                </c:pt>
                <c:pt idx="52555">
                  <c:v>8192</c:v>
                </c:pt>
                <c:pt idx="52556">
                  <c:v>8192</c:v>
                </c:pt>
                <c:pt idx="52557">
                  <c:v>8192</c:v>
                </c:pt>
                <c:pt idx="52558">
                  <c:v>8192</c:v>
                </c:pt>
                <c:pt idx="52559">
                  <c:v>12288</c:v>
                </c:pt>
                <c:pt idx="52560">
                  <c:v>8192</c:v>
                </c:pt>
                <c:pt idx="52561">
                  <c:v>8192</c:v>
                </c:pt>
                <c:pt idx="52562">
                  <c:v>8192</c:v>
                </c:pt>
                <c:pt idx="52563">
                  <c:v>8192</c:v>
                </c:pt>
                <c:pt idx="52564">
                  <c:v>8192</c:v>
                </c:pt>
                <c:pt idx="52565">
                  <c:v>24576</c:v>
                </c:pt>
                <c:pt idx="52566">
                  <c:v>8192</c:v>
                </c:pt>
                <c:pt idx="52567">
                  <c:v>8192</c:v>
                </c:pt>
                <c:pt idx="52568">
                  <c:v>8192</c:v>
                </c:pt>
                <c:pt idx="52569">
                  <c:v>8192</c:v>
                </c:pt>
                <c:pt idx="52570">
                  <c:v>12288</c:v>
                </c:pt>
                <c:pt idx="52571">
                  <c:v>8192</c:v>
                </c:pt>
                <c:pt idx="52572">
                  <c:v>8192</c:v>
                </c:pt>
                <c:pt idx="52573">
                  <c:v>8192</c:v>
                </c:pt>
                <c:pt idx="52574">
                  <c:v>69632</c:v>
                </c:pt>
                <c:pt idx="52575">
                  <c:v>8192</c:v>
                </c:pt>
                <c:pt idx="52576">
                  <c:v>8192</c:v>
                </c:pt>
                <c:pt idx="52577">
                  <c:v>8192</c:v>
                </c:pt>
                <c:pt idx="52578">
                  <c:v>8192</c:v>
                </c:pt>
                <c:pt idx="52579">
                  <c:v>8192</c:v>
                </c:pt>
                <c:pt idx="52580">
                  <c:v>8192</c:v>
                </c:pt>
                <c:pt idx="52581">
                  <c:v>8192</c:v>
                </c:pt>
                <c:pt idx="52582">
                  <c:v>8192</c:v>
                </c:pt>
                <c:pt idx="52583">
                  <c:v>8192</c:v>
                </c:pt>
                <c:pt idx="52584">
                  <c:v>8192</c:v>
                </c:pt>
                <c:pt idx="52585">
                  <c:v>8192</c:v>
                </c:pt>
                <c:pt idx="52586">
                  <c:v>8192</c:v>
                </c:pt>
                <c:pt idx="52587">
                  <c:v>8192</c:v>
                </c:pt>
                <c:pt idx="52588">
                  <c:v>8192</c:v>
                </c:pt>
                <c:pt idx="52589">
                  <c:v>4096</c:v>
                </c:pt>
                <c:pt idx="52590">
                  <c:v>8192</c:v>
                </c:pt>
                <c:pt idx="52591">
                  <c:v>4096</c:v>
                </c:pt>
                <c:pt idx="52592">
                  <c:v>8192</c:v>
                </c:pt>
                <c:pt idx="52593">
                  <c:v>8192</c:v>
                </c:pt>
                <c:pt idx="52594">
                  <c:v>4096</c:v>
                </c:pt>
                <c:pt idx="52595">
                  <c:v>8192</c:v>
                </c:pt>
                <c:pt idx="52596">
                  <c:v>8192</c:v>
                </c:pt>
                <c:pt idx="52597">
                  <c:v>4096</c:v>
                </c:pt>
                <c:pt idx="52598">
                  <c:v>8192</c:v>
                </c:pt>
                <c:pt idx="52599">
                  <c:v>4096</c:v>
                </c:pt>
                <c:pt idx="52600">
                  <c:v>4096</c:v>
                </c:pt>
                <c:pt idx="52601">
                  <c:v>4096</c:v>
                </c:pt>
                <c:pt idx="52602">
                  <c:v>4096</c:v>
                </c:pt>
                <c:pt idx="52603">
                  <c:v>4096</c:v>
                </c:pt>
                <c:pt idx="52604">
                  <c:v>4096</c:v>
                </c:pt>
                <c:pt idx="52605">
                  <c:v>4096</c:v>
                </c:pt>
                <c:pt idx="52606">
                  <c:v>4096</c:v>
                </c:pt>
                <c:pt idx="52607">
                  <c:v>8192</c:v>
                </c:pt>
                <c:pt idx="52608">
                  <c:v>8192</c:v>
                </c:pt>
                <c:pt idx="52609">
                  <c:v>8192</c:v>
                </c:pt>
                <c:pt idx="52610">
                  <c:v>8192</c:v>
                </c:pt>
                <c:pt idx="52611">
                  <c:v>8192</c:v>
                </c:pt>
                <c:pt idx="52612">
                  <c:v>8192</c:v>
                </c:pt>
                <c:pt idx="52613">
                  <c:v>8192</c:v>
                </c:pt>
                <c:pt idx="52614">
                  <c:v>8192</c:v>
                </c:pt>
                <c:pt idx="52615">
                  <c:v>8192</c:v>
                </c:pt>
                <c:pt idx="52616">
                  <c:v>8192</c:v>
                </c:pt>
                <c:pt idx="52617">
                  <c:v>8192</c:v>
                </c:pt>
                <c:pt idx="52618">
                  <c:v>8192</c:v>
                </c:pt>
                <c:pt idx="52619">
                  <c:v>8192</c:v>
                </c:pt>
                <c:pt idx="52620">
                  <c:v>8192</c:v>
                </c:pt>
                <c:pt idx="52621">
                  <c:v>8192</c:v>
                </c:pt>
                <c:pt idx="52622">
                  <c:v>8192</c:v>
                </c:pt>
                <c:pt idx="52623">
                  <c:v>8192</c:v>
                </c:pt>
                <c:pt idx="52624">
                  <c:v>4096</c:v>
                </c:pt>
                <c:pt idx="52625">
                  <c:v>8192</c:v>
                </c:pt>
                <c:pt idx="52626">
                  <c:v>8192</c:v>
                </c:pt>
                <c:pt idx="52627">
                  <c:v>4096</c:v>
                </c:pt>
                <c:pt idx="52628">
                  <c:v>8192</c:v>
                </c:pt>
                <c:pt idx="52629">
                  <c:v>8192</c:v>
                </c:pt>
                <c:pt idx="52630">
                  <c:v>8192</c:v>
                </c:pt>
                <c:pt idx="52631">
                  <c:v>8192</c:v>
                </c:pt>
                <c:pt idx="52632">
                  <c:v>8192</c:v>
                </c:pt>
                <c:pt idx="52633">
                  <c:v>8192</c:v>
                </c:pt>
                <c:pt idx="52634">
                  <c:v>8192</c:v>
                </c:pt>
                <c:pt idx="52635">
                  <c:v>8192</c:v>
                </c:pt>
                <c:pt idx="52636">
                  <c:v>8192</c:v>
                </c:pt>
                <c:pt idx="52637">
                  <c:v>8192</c:v>
                </c:pt>
                <c:pt idx="52638">
                  <c:v>8192</c:v>
                </c:pt>
                <c:pt idx="52639">
                  <c:v>8192</c:v>
                </c:pt>
                <c:pt idx="52640">
                  <c:v>8192</c:v>
                </c:pt>
                <c:pt idx="52641">
                  <c:v>8192</c:v>
                </c:pt>
                <c:pt idx="52642">
                  <c:v>8192</c:v>
                </c:pt>
                <c:pt idx="52643">
                  <c:v>8192</c:v>
                </c:pt>
                <c:pt idx="52644">
                  <c:v>8192</c:v>
                </c:pt>
                <c:pt idx="52645">
                  <c:v>8192</c:v>
                </c:pt>
                <c:pt idx="52646">
                  <c:v>4096</c:v>
                </c:pt>
                <c:pt idx="52647">
                  <c:v>8192</c:v>
                </c:pt>
                <c:pt idx="52648">
                  <c:v>8192</c:v>
                </c:pt>
                <c:pt idx="52649">
                  <c:v>8192</c:v>
                </c:pt>
                <c:pt idx="52650">
                  <c:v>8192</c:v>
                </c:pt>
                <c:pt idx="52651">
                  <c:v>4096</c:v>
                </c:pt>
                <c:pt idx="52652">
                  <c:v>4096</c:v>
                </c:pt>
                <c:pt idx="52653">
                  <c:v>4096</c:v>
                </c:pt>
                <c:pt idx="52654">
                  <c:v>4096</c:v>
                </c:pt>
                <c:pt idx="52655">
                  <c:v>8192</c:v>
                </c:pt>
                <c:pt idx="52656">
                  <c:v>8192</c:v>
                </c:pt>
                <c:pt idx="52657">
                  <c:v>8192</c:v>
                </c:pt>
                <c:pt idx="52658">
                  <c:v>8192</c:v>
                </c:pt>
                <c:pt idx="52659">
                  <c:v>8192</c:v>
                </c:pt>
                <c:pt idx="52660">
                  <c:v>8192</c:v>
                </c:pt>
                <c:pt idx="52661">
                  <c:v>4096</c:v>
                </c:pt>
                <c:pt idx="52662">
                  <c:v>4096</c:v>
                </c:pt>
                <c:pt idx="52663">
                  <c:v>4096</c:v>
                </c:pt>
                <c:pt idx="52664">
                  <c:v>4096</c:v>
                </c:pt>
                <c:pt idx="52665">
                  <c:v>8192</c:v>
                </c:pt>
                <c:pt idx="52666">
                  <c:v>8192</c:v>
                </c:pt>
                <c:pt idx="52667">
                  <c:v>8192</c:v>
                </c:pt>
                <c:pt idx="52668">
                  <c:v>8192</c:v>
                </c:pt>
                <c:pt idx="52669">
                  <c:v>8192</c:v>
                </c:pt>
                <c:pt idx="52670">
                  <c:v>8192</c:v>
                </c:pt>
                <c:pt idx="52671">
                  <c:v>8192</c:v>
                </c:pt>
                <c:pt idx="52672">
                  <c:v>4096</c:v>
                </c:pt>
                <c:pt idx="52673">
                  <c:v>8192</c:v>
                </c:pt>
                <c:pt idx="52674">
                  <c:v>8192</c:v>
                </c:pt>
                <c:pt idx="52675">
                  <c:v>8192</c:v>
                </c:pt>
                <c:pt idx="52676">
                  <c:v>8192</c:v>
                </c:pt>
                <c:pt idx="52677">
                  <c:v>8192</c:v>
                </c:pt>
                <c:pt idx="52678">
                  <c:v>8192</c:v>
                </c:pt>
                <c:pt idx="52679">
                  <c:v>4096</c:v>
                </c:pt>
                <c:pt idx="52680">
                  <c:v>8192</c:v>
                </c:pt>
                <c:pt idx="52681">
                  <c:v>8192</c:v>
                </c:pt>
                <c:pt idx="52682">
                  <c:v>8192</c:v>
                </c:pt>
                <c:pt idx="52683">
                  <c:v>8192</c:v>
                </c:pt>
                <c:pt idx="52684">
                  <c:v>8192</c:v>
                </c:pt>
                <c:pt idx="52685">
                  <c:v>8192</c:v>
                </c:pt>
                <c:pt idx="52686">
                  <c:v>8192</c:v>
                </c:pt>
                <c:pt idx="52687">
                  <c:v>8192</c:v>
                </c:pt>
                <c:pt idx="52688">
                  <c:v>8192</c:v>
                </c:pt>
                <c:pt idx="52689">
                  <c:v>8192</c:v>
                </c:pt>
                <c:pt idx="52690">
                  <c:v>8192</c:v>
                </c:pt>
                <c:pt idx="52691">
                  <c:v>8192</c:v>
                </c:pt>
                <c:pt idx="52692">
                  <c:v>8192</c:v>
                </c:pt>
                <c:pt idx="52693">
                  <c:v>8192</c:v>
                </c:pt>
                <c:pt idx="52694">
                  <c:v>8192</c:v>
                </c:pt>
                <c:pt idx="52695">
                  <c:v>8192</c:v>
                </c:pt>
                <c:pt idx="52696">
                  <c:v>8192</c:v>
                </c:pt>
                <c:pt idx="52697">
                  <c:v>8192</c:v>
                </c:pt>
                <c:pt idx="52698">
                  <c:v>8192</c:v>
                </c:pt>
                <c:pt idx="52699">
                  <c:v>8192</c:v>
                </c:pt>
                <c:pt idx="52700">
                  <c:v>8192</c:v>
                </c:pt>
                <c:pt idx="52701">
                  <c:v>8192</c:v>
                </c:pt>
                <c:pt idx="52702">
                  <c:v>8192</c:v>
                </c:pt>
                <c:pt idx="52703">
                  <c:v>8192</c:v>
                </c:pt>
                <c:pt idx="52704">
                  <c:v>8192</c:v>
                </c:pt>
                <c:pt idx="52705">
                  <c:v>8192</c:v>
                </c:pt>
                <c:pt idx="52706">
                  <c:v>8192</c:v>
                </c:pt>
                <c:pt idx="52707">
                  <c:v>8192</c:v>
                </c:pt>
                <c:pt idx="52708">
                  <c:v>8192</c:v>
                </c:pt>
                <c:pt idx="52709">
                  <c:v>8192</c:v>
                </c:pt>
                <c:pt idx="52710">
                  <c:v>8192</c:v>
                </c:pt>
                <c:pt idx="52711">
                  <c:v>8192</c:v>
                </c:pt>
                <c:pt idx="52712">
                  <c:v>8192</c:v>
                </c:pt>
                <c:pt idx="52713">
                  <c:v>8192</c:v>
                </c:pt>
                <c:pt idx="52714">
                  <c:v>12288</c:v>
                </c:pt>
                <c:pt idx="52715">
                  <c:v>12288</c:v>
                </c:pt>
                <c:pt idx="52716">
                  <c:v>12288</c:v>
                </c:pt>
                <c:pt idx="52717">
                  <c:v>12288</c:v>
                </c:pt>
                <c:pt idx="52718">
                  <c:v>4096</c:v>
                </c:pt>
                <c:pt idx="52719">
                  <c:v>4096</c:v>
                </c:pt>
                <c:pt idx="52720">
                  <c:v>8192</c:v>
                </c:pt>
                <c:pt idx="52721">
                  <c:v>4096</c:v>
                </c:pt>
                <c:pt idx="52722">
                  <c:v>8192</c:v>
                </c:pt>
                <c:pt idx="52723">
                  <c:v>4096</c:v>
                </c:pt>
                <c:pt idx="52724">
                  <c:v>8192</c:v>
                </c:pt>
                <c:pt idx="52725">
                  <c:v>8192</c:v>
                </c:pt>
                <c:pt idx="52726">
                  <c:v>8192</c:v>
                </c:pt>
                <c:pt idx="52727">
                  <c:v>8192</c:v>
                </c:pt>
                <c:pt idx="52728">
                  <c:v>8192</c:v>
                </c:pt>
                <c:pt idx="52729">
                  <c:v>8192</c:v>
                </c:pt>
                <c:pt idx="52730">
                  <c:v>8192</c:v>
                </c:pt>
                <c:pt idx="52731">
                  <c:v>8192</c:v>
                </c:pt>
                <c:pt idx="52732">
                  <c:v>8192</c:v>
                </c:pt>
                <c:pt idx="52733">
                  <c:v>8192</c:v>
                </c:pt>
                <c:pt idx="52734">
                  <c:v>8192</c:v>
                </c:pt>
                <c:pt idx="52735">
                  <c:v>8192</c:v>
                </c:pt>
                <c:pt idx="52736">
                  <c:v>8192</c:v>
                </c:pt>
                <c:pt idx="52737">
                  <c:v>8192</c:v>
                </c:pt>
                <c:pt idx="52738">
                  <c:v>8192</c:v>
                </c:pt>
                <c:pt idx="52739">
                  <c:v>8192</c:v>
                </c:pt>
                <c:pt idx="52740">
                  <c:v>8192</c:v>
                </c:pt>
                <c:pt idx="52741">
                  <c:v>8192</c:v>
                </c:pt>
                <c:pt idx="52742">
                  <c:v>8192</c:v>
                </c:pt>
                <c:pt idx="52743">
                  <c:v>8192</c:v>
                </c:pt>
                <c:pt idx="52744">
                  <c:v>8192</c:v>
                </c:pt>
                <c:pt idx="52745">
                  <c:v>8192</c:v>
                </c:pt>
                <c:pt idx="52746">
                  <c:v>4096</c:v>
                </c:pt>
                <c:pt idx="52747">
                  <c:v>12288</c:v>
                </c:pt>
                <c:pt idx="52748">
                  <c:v>8192</c:v>
                </c:pt>
                <c:pt idx="52749">
                  <c:v>8192</c:v>
                </c:pt>
                <c:pt idx="52750">
                  <c:v>8192</c:v>
                </c:pt>
                <c:pt idx="52751">
                  <c:v>8192</c:v>
                </c:pt>
                <c:pt idx="52752">
                  <c:v>8192</c:v>
                </c:pt>
                <c:pt idx="52753">
                  <c:v>8192</c:v>
                </c:pt>
                <c:pt idx="52754">
                  <c:v>8192</c:v>
                </c:pt>
                <c:pt idx="52755">
                  <c:v>8192</c:v>
                </c:pt>
                <c:pt idx="52756">
                  <c:v>8192</c:v>
                </c:pt>
                <c:pt idx="52757">
                  <c:v>8192</c:v>
                </c:pt>
                <c:pt idx="52758">
                  <c:v>8192</c:v>
                </c:pt>
                <c:pt idx="52759">
                  <c:v>8192</c:v>
                </c:pt>
                <c:pt idx="52760">
                  <c:v>12288</c:v>
                </c:pt>
                <c:pt idx="52761">
                  <c:v>12288</c:v>
                </c:pt>
                <c:pt idx="52762">
                  <c:v>12288</c:v>
                </c:pt>
                <c:pt idx="52763">
                  <c:v>12288</c:v>
                </c:pt>
                <c:pt idx="52764">
                  <c:v>8192</c:v>
                </c:pt>
                <c:pt idx="52765">
                  <c:v>8192</c:v>
                </c:pt>
                <c:pt idx="52766">
                  <c:v>8192</c:v>
                </c:pt>
                <c:pt idx="52767">
                  <c:v>8192</c:v>
                </c:pt>
                <c:pt idx="52768">
                  <c:v>4096</c:v>
                </c:pt>
                <c:pt idx="52769">
                  <c:v>4096</c:v>
                </c:pt>
                <c:pt idx="52770">
                  <c:v>4096</c:v>
                </c:pt>
                <c:pt idx="52771">
                  <c:v>8192</c:v>
                </c:pt>
                <c:pt idx="52772">
                  <c:v>4096</c:v>
                </c:pt>
                <c:pt idx="52773">
                  <c:v>8192</c:v>
                </c:pt>
                <c:pt idx="52774">
                  <c:v>8192</c:v>
                </c:pt>
                <c:pt idx="52775">
                  <c:v>8192</c:v>
                </c:pt>
                <c:pt idx="52776">
                  <c:v>8192</c:v>
                </c:pt>
                <c:pt idx="52777">
                  <c:v>8192</c:v>
                </c:pt>
                <c:pt idx="52778">
                  <c:v>8192</c:v>
                </c:pt>
                <c:pt idx="52779">
                  <c:v>8192</c:v>
                </c:pt>
                <c:pt idx="52780">
                  <c:v>8192</c:v>
                </c:pt>
                <c:pt idx="52781">
                  <c:v>8192</c:v>
                </c:pt>
                <c:pt idx="52782">
                  <c:v>8192</c:v>
                </c:pt>
                <c:pt idx="52783">
                  <c:v>8192</c:v>
                </c:pt>
                <c:pt idx="52784">
                  <c:v>12288</c:v>
                </c:pt>
                <c:pt idx="52785">
                  <c:v>8192</c:v>
                </c:pt>
                <c:pt idx="52786">
                  <c:v>12288</c:v>
                </c:pt>
                <c:pt idx="52787">
                  <c:v>8192</c:v>
                </c:pt>
                <c:pt idx="52788">
                  <c:v>12288</c:v>
                </c:pt>
                <c:pt idx="52789">
                  <c:v>8192</c:v>
                </c:pt>
                <c:pt idx="52790">
                  <c:v>12288</c:v>
                </c:pt>
                <c:pt idx="52791">
                  <c:v>12288</c:v>
                </c:pt>
                <c:pt idx="52792">
                  <c:v>4096</c:v>
                </c:pt>
                <c:pt idx="52793">
                  <c:v>4096</c:v>
                </c:pt>
                <c:pt idx="52794">
                  <c:v>4096</c:v>
                </c:pt>
                <c:pt idx="52795">
                  <c:v>4096</c:v>
                </c:pt>
                <c:pt idx="52796">
                  <c:v>8192</c:v>
                </c:pt>
                <c:pt idx="52797">
                  <c:v>4096</c:v>
                </c:pt>
                <c:pt idx="52798">
                  <c:v>4096</c:v>
                </c:pt>
                <c:pt idx="52799">
                  <c:v>4096</c:v>
                </c:pt>
                <c:pt idx="52800">
                  <c:v>8192</c:v>
                </c:pt>
                <c:pt idx="52801">
                  <c:v>4096</c:v>
                </c:pt>
                <c:pt idx="52802">
                  <c:v>4096</c:v>
                </c:pt>
                <c:pt idx="52803">
                  <c:v>4096</c:v>
                </c:pt>
                <c:pt idx="52804">
                  <c:v>4096</c:v>
                </c:pt>
                <c:pt idx="52805">
                  <c:v>4096</c:v>
                </c:pt>
                <c:pt idx="52806">
                  <c:v>4096</c:v>
                </c:pt>
                <c:pt idx="52807">
                  <c:v>8192</c:v>
                </c:pt>
                <c:pt idx="52808">
                  <c:v>8192</c:v>
                </c:pt>
                <c:pt idx="52809">
                  <c:v>8192</c:v>
                </c:pt>
                <c:pt idx="52810">
                  <c:v>8192</c:v>
                </c:pt>
                <c:pt idx="52811">
                  <c:v>8192</c:v>
                </c:pt>
                <c:pt idx="52812">
                  <c:v>4096</c:v>
                </c:pt>
                <c:pt idx="52813">
                  <c:v>8192</c:v>
                </c:pt>
                <c:pt idx="52814">
                  <c:v>8192</c:v>
                </c:pt>
                <c:pt idx="52815">
                  <c:v>8192</c:v>
                </c:pt>
                <c:pt idx="52816">
                  <c:v>8192</c:v>
                </c:pt>
                <c:pt idx="52817">
                  <c:v>12288</c:v>
                </c:pt>
                <c:pt idx="52818">
                  <c:v>4096</c:v>
                </c:pt>
                <c:pt idx="52819">
                  <c:v>4096</c:v>
                </c:pt>
                <c:pt idx="52820">
                  <c:v>4096</c:v>
                </c:pt>
                <c:pt idx="52821">
                  <c:v>4096</c:v>
                </c:pt>
                <c:pt idx="52822">
                  <c:v>4096</c:v>
                </c:pt>
                <c:pt idx="52823">
                  <c:v>8192</c:v>
                </c:pt>
                <c:pt idx="52824">
                  <c:v>8192</c:v>
                </c:pt>
                <c:pt idx="52825">
                  <c:v>8192</c:v>
                </c:pt>
                <c:pt idx="52826">
                  <c:v>8192</c:v>
                </c:pt>
                <c:pt idx="52827">
                  <c:v>8192</c:v>
                </c:pt>
                <c:pt idx="52828">
                  <c:v>4096</c:v>
                </c:pt>
                <c:pt idx="52829">
                  <c:v>8192</c:v>
                </c:pt>
                <c:pt idx="52830">
                  <c:v>4096</c:v>
                </c:pt>
                <c:pt idx="52831">
                  <c:v>8192</c:v>
                </c:pt>
                <c:pt idx="52832">
                  <c:v>8192</c:v>
                </c:pt>
                <c:pt idx="52833">
                  <c:v>8192</c:v>
                </c:pt>
                <c:pt idx="52834">
                  <c:v>8192</c:v>
                </c:pt>
                <c:pt idx="52835">
                  <c:v>8192</c:v>
                </c:pt>
                <c:pt idx="52836">
                  <c:v>4096</c:v>
                </c:pt>
                <c:pt idx="52837">
                  <c:v>4096</c:v>
                </c:pt>
                <c:pt idx="52838">
                  <c:v>4096</c:v>
                </c:pt>
                <c:pt idx="52839">
                  <c:v>4096</c:v>
                </c:pt>
                <c:pt idx="52840">
                  <c:v>4096</c:v>
                </c:pt>
                <c:pt idx="52841">
                  <c:v>4096</c:v>
                </c:pt>
                <c:pt idx="52842">
                  <c:v>4096</c:v>
                </c:pt>
                <c:pt idx="52843">
                  <c:v>4096</c:v>
                </c:pt>
                <c:pt idx="52844">
                  <c:v>4096</c:v>
                </c:pt>
                <c:pt idx="52845">
                  <c:v>4096</c:v>
                </c:pt>
                <c:pt idx="52846">
                  <c:v>4096</c:v>
                </c:pt>
                <c:pt idx="52847">
                  <c:v>4096</c:v>
                </c:pt>
                <c:pt idx="52848">
                  <c:v>4096</c:v>
                </c:pt>
                <c:pt idx="52849">
                  <c:v>4096</c:v>
                </c:pt>
                <c:pt idx="52850">
                  <c:v>4096</c:v>
                </c:pt>
                <c:pt idx="52851">
                  <c:v>4096</c:v>
                </c:pt>
                <c:pt idx="52852">
                  <c:v>8192</c:v>
                </c:pt>
                <c:pt idx="52853">
                  <c:v>8192</c:v>
                </c:pt>
                <c:pt idx="52854">
                  <c:v>8192</c:v>
                </c:pt>
                <c:pt idx="52855">
                  <c:v>8192</c:v>
                </c:pt>
                <c:pt idx="52856">
                  <c:v>8192</c:v>
                </c:pt>
                <c:pt idx="52857">
                  <c:v>8192</c:v>
                </c:pt>
                <c:pt idx="52858">
                  <c:v>4096</c:v>
                </c:pt>
                <c:pt idx="52859">
                  <c:v>8192</c:v>
                </c:pt>
                <c:pt idx="52860">
                  <c:v>8192</c:v>
                </c:pt>
                <c:pt idx="52861">
                  <c:v>8192</c:v>
                </c:pt>
                <c:pt idx="52862">
                  <c:v>4096</c:v>
                </c:pt>
                <c:pt idx="52863">
                  <c:v>4096</c:v>
                </c:pt>
                <c:pt idx="52864">
                  <c:v>4096</c:v>
                </c:pt>
                <c:pt idx="52865">
                  <c:v>4096</c:v>
                </c:pt>
                <c:pt idx="52866">
                  <c:v>4096</c:v>
                </c:pt>
                <c:pt idx="52867">
                  <c:v>4096</c:v>
                </c:pt>
                <c:pt idx="52868">
                  <c:v>8192</c:v>
                </c:pt>
                <c:pt idx="52869">
                  <c:v>8192</c:v>
                </c:pt>
                <c:pt idx="52870">
                  <c:v>8192</c:v>
                </c:pt>
                <c:pt idx="52871">
                  <c:v>8192</c:v>
                </c:pt>
                <c:pt idx="52872">
                  <c:v>8192</c:v>
                </c:pt>
                <c:pt idx="52873">
                  <c:v>8192</c:v>
                </c:pt>
                <c:pt idx="52874">
                  <c:v>4096</c:v>
                </c:pt>
                <c:pt idx="52875">
                  <c:v>8192</c:v>
                </c:pt>
                <c:pt idx="52876">
                  <c:v>8192</c:v>
                </c:pt>
                <c:pt idx="52877">
                  <c:v>4096</c:v>
                </c:pt>
                <c:pt idx="52878">
                  <c:v>4096</c:v>
                </c:pt>
                <c:pt idx="52879">
                  <c:v>4096</c:v>
                </c:pt>
                <c:pt idx="52880">
                  <c:v>4096</c:v>
                </c:pt>
                <c:pt idx="52881">
                  <c:v>8192</c:v>
                </c:pt>
                <c:pt idx="52882">
                  <c:v>4096</c:v>
                </c:pt>
                <c:pt idx="52883">
                  <c:v>8192</c:v>
                </c:pt>
                <c:pt idx="52884">
                  <c:v>8192</c:v>
                </c:pt>
                <c:pt idx="52885">
                  <c:v>4096</c:v>
                </c:pt>
                <c:pt idx="52886">
                  <c:v>4096</c:v>
                </c:pt>
                <c:pt idx="52887">
                  <c:v>4096</c:v>
                </c:pt>
                <c:pt idx="52888">
                  <c:v>4096</c:v>
                </c:pt>
                <c:pt idx="52889">
                  <c:v>8192</c:v>
                </c:pt>
                <c:pt idx="52890">
                  <c:v>4096</c:v>
                </c:pt>
                <c:pt idx="52891">
                  <c:v>8192</c:v>
                </c:pt>
                <c:pt idx="52892">
                  <c:v>8192</c:v>
                </c:pt>
                <c:pt idx="52893">
                  <c:v>8192</c:v>
                </c:pt>
                <c:pt idx="52894">
                  <c:v>8192</c:v>
                </c:pt>
                <c:pt idx="52895">
                  <c:v>8192</c:v>
                </c:pt>
                <c:pt idx="52896">
                  <c:v>8192</c:v>
                </c:pt>
                <c:pt idx="52897">
                  <c:v>8192</c:v>
                </c:pt>
                <c:pt idx="52898">
                  <c:v>8192</c:v>
                </c:pt>
                <c:pt idx="52899">
                  <c:v>4096</c:v>
                </c:pt>
                <c:pt idx="52900">
                  <c:v>4096</c:v>
                </c:pt>
                <c:pt idx="52901">
                  <c:v>4096</c:v>
                </c:pt>
                <c:pt idx="52902">
                  <c:v>4096</c:v>
                </c:pt>
                <c:pt idx="52903">
                  <c:v>4096</c:v>
                </c:pt>
                <c:pt idx="52904">
                  <c:v>4096</c:v>
                </c:pt>
                <c:pt idx="52905">
                  <c:v>8192</c:v>
                </c:pt>
                <c:pt idx="52906">
                  <c:v>8192</c:v>
                </c:pt>
                <c:pt idx="52907">
                  <c:v>4096</c:v>
                </c:pt>
                <c:pt idx="52908">
                  <c:v>4096</c:v>
                </c:pt>
                <c:pt idx="52909">
                  <c:v>8192</c:v>
                </c:pt>
                <c:pt idx="52910">
                  <c:v>8192</c:v>
                </c:pt>
                <c:pt idx="52911">
                  <c:v>4096</c:v>
                </c:pt>
                <c:pt idx="52912">
                  <c:v>8192</c:v>
                </c:pt>
                <c:pt idx="52913">
                  <c:v>8192</c:v>
                </c:pt>
                <c:pt idx="52914">
                  <c:v>8192</c:v>
                </c:pt>
                <c:pt idx="52915">
                  <c:v>8192</c:v>
                </c:pt>
                <c:pt idx="52916">
                  <c:v>8192</c:v>
                </c:pt>
                <c:pt idx="52917">
                  <c:v>8192</c:v>
                </c:pt>
                <c:pt idx="52918">
                  <c:v>8192</c:v>
                </c:pt>
                <c:pt idx="52919">
                  <c:v>8192</c:v>
                </c:pt>
                <c:pt idx="52920">
                  <c:v>8192</c:v>
                </c:pt>
                <c:pt idx="52921">
                  <c:v>8192</c:v>
                </c:pt>
                <c:pt idx="52922">
                  <c:v>8192</c:v>
                </c:pt>
                <c:pt idx="52923">
                  <c:v>8192</c:v>
                </c:pt>
                <c:pt idx="52924">
                  <c:v>8192</c:v>
                </c:pt>
                <c:pt idx="52925">
                  <c:v>8192</c:v>
                </c:pt>
                <c:pt idx="52926">
                  <c:v>4096</c:v>
                </c:pt>
                <c:pt idx="52927">
                  <c:v>8192</c:v>
                </c:pt>
                <c:pt idx="52928">
                  <c:v>8192</c:v>
                </c:pt>
                <c:pt idx="52929">
                  <c:v>8192</c:v>
                </c:pt>
                <c:pt idx="52930">
                  <c:v>8192</c:v>
                </c:pt>
                <c:pt idx="52931">
                  <c:v>8192</c:v>
                </c:pt>
                <c:pt idx="52932">
                  <c:v>4096</c:v>
                </c:pt>
                <c:pt idx="52933">
                  <c:v>8192</c:v>
                </c:pt>
                <c:pt idx="52934">
                  <c:v>4096</c:v>
                </c:pt>
                <c:pt idx="52935">
                  <c:v>4096</c:v>
                </c:pt>
                <c:pt idx="52936">
                  <c:v>4096</c:v>
                </c:pt>
                <c:pt idx="52937">
                  <c:v>4096</c:v>
                </c:pt>
                <c:pt idx="52938">
                  <c:v>8192</c:v>
                </c:pt>
                <c:pt idx="52939">
                  <c:v>8192</c:v>
                </c:pt>
                <c:pt idx="52940">
                  <c:v>8192</c:v>
                </c:pt>
                <c:pt idx="52941">
                  <c:v>8192</c:v>
                </c:pt>
                <c:pt idx="52942">
                  <c:v>8192</c:v>
                </c:pt>
                <c:pt idx="52943">
                  <c:v>8192</c:v>
                </c:pt>
                <c:pt idx="52944">
                  <c:v>4096</c:v>
                </c:pt>
                <c:pt idx="52945">
                  <c:v>12288</c:v>
                </c:pt>
                <c:pt idx="52946">
                  <c:v>12288</c:v>
                </c:pt>
                <c:pt idx="52947">
                  <c:v>12288</c:v>
                </c:pt>
                <c:pt idx="52948">
                  <c:v>12288</c:v>
                </c:pt>
                <c:pt idx="52949">
                  <c:v>8192</c:v>
                </c:pt>
                <c:pt idx="52950">
                  <c:v>8192</c:v>
                </c:pt>
                <c:pt idx="52951">
                  <c:v>8192</c:v>
                </c:pt>
                <c:pt idx="52952">
                  <c:v>8192</c:v>
                </c:pt>
                <c:pt idx="52953">
                  <c:v>8192</c:v>
                </c:pt>
                <c:pt idx="52954">
                  <c:v>8192</c:v>
                </c:pt>
                <c:pt idx="52955">
                  <c:v>8192</c:v>
                </c:pt>
                <c:pt idx="52956">
                  <c:v>8192</c:v>
                </c:pt>
                <c:pt idx="52957">
                  <c:v>8192</c:v>
                </c:pt>
                <c:pt idx="52958">
                  <c:v>8192</c:v>
                </c:pt>
                <c:pt idx="52959">
                  <c:v>12288</c:v>
                </c:pt>
                <c:pt idx="52960">
                  <c:v>8192</c:v>
                </c:pt>
                <c:pt idx="52961">
                  <c:v>8192</c:v>
                </c:pt>
                <c:pt idx="52962">
                  <c:v>8192</c:v>
                </c:pt>
                <c:pt idx="52963">
                  <c:v>8192</c:v>
                </c:pt>
                <c:pt idx="52964">
                  <c:v>4096</c:v>
                </c:pt>
                <c:pt idx="52965">
                  <c:v>4096</c:v>
                </c:pt>
                <c:pt idx="52966">
                  <c:v>4096</c:v>
                </c:pt>
                <c:pt idx="52967">
                  <c:v>4096</c:v>
                </c:pt>
                <c:pt idx="52968">
                  <c:v>4096</c:v>
                </c:pt>
                <c:pt idx="52969">
                  <c:v>4096</c:v>
                </c:pt>
                <c:pt idx="52970">
                  <c:v>4096</c:v>
                </c:pt>
                <c:pt idx="52971">
                  <c:v>4096</c:v>
                </c:pt>
                <c:pt idx="52972">
                  <c:v>8192</c:v>
                </c:pt>
                <c:pt idx="52973">
                  <c:v>8192</c:v>
                </c:pt>
                <c:pt idx="52974">
                  <c:v>8192</c:v>
                </c:pt>
                <c:pt idx="52975">
                  <c:v>8192</c:v>
                </c:pt>
                <c:pt idx="52976">
                  <c:v>8192</c:v>
                </c:pt>
                <c:pt idx="52977">
                  <c:v>8192</c:v>
                </c:pt>
                <c:pt idx="52978">
                  <c:v>8192</c:v>
                </c:pt>
                <c:pt idx="52979">
                  <c:v>8192</c:v>
                </c:pt>
                <c:pt idx="52980">
                  <c:v>8192</c:v>
                </c:pt>
                <c:pt idx="52981">
                  <c:v>4096</c:v>
                </c:pt>
                <c:pt idx="52982">
                  <c:v>4096</c:v>
                </c:pt>
                <c:pt idx="52983">
                  <c:v>8192</c:v>
                </c:pt>
                <c:pt idx="52984">
                  <c:v>8192</c:v>
                </c:pt>
                <c:pt idx="52985">
                  <c:v>8192</c:v>
                </c:pt>
                <c:pt idx="52986">
                  <c:v>8192</c:v>
                </c:pt>
                <c:pt idx="52987">
                  <c:v>8192</c:v>
                </c:pt>
                <c:pt idx="52988">
                  <c:v>8192</c:v>
                </c:pt>
                <c:pt idx="52989">
                  <c:v>8192</c:v>
                </c:pt>
                <c:pt idx="52990">
                  <c:v>8192</c:v>
                </c:pt>
                <c:pt idx="52991">
                  <c:v>8192</c:v>
                </c:pt>
                <c:pt idx="52992">
                  <c:v>8192</c:v>
                </c:pt>
                <c:pt idx="52993">
                  <c:v>8192</c:v>
                </c:pt>
                <c:pt idx="52994">
                  <c:v>8192</c:v>
                </c:pt>
                <c:pt idx="52995">
                  <c:v>12288</c:v>
                </c:pt>
                <c:pt idx="52996">
                  <c:v>12288</c:v>
                </c:pt>
                <c:pt idx="52997">
                  <c:v>12288</c:v>
                </c:pt>
                <c:pt idx="52998">
                  <c:v>12288</c:v>
                </c:pt>
                <c:pt idx="52999">
                  <c:v>8192</c:v>
                </c:pt>
                <c:pt idx="53000">
                  <c:v>8192</c:v>
                </c:pt>
                <c:pt idx="53001">
                  <c:v>8192</c:v>
                </c:pt>
                <c:pt idx="53002">
                  <c:v>8192</c:v>
                </c:pt>
                <c:pt idx="53003">
                  <c:v>8192</c:v>
                </c:pt>
                <c:pt idx="53004">
                  <c:v>4096</c:v>
                </c:pt>
                <c:pt idx="53005">
                  <c:v>4096</c:v>
                </c:pt>
                <c:pt idx="53006">
                  <c:v>4096</c:v>
                </c:pt>
                <c:pt idx="53007">
                  <c:v>4096</c:v>
                </c:pt>
                <c:pt idx="53008">
                  <c:v>4096</c:v>
                </c:pt>
                <c:pt idx="53009">
                  <c:v>4096</c:v>
                </c:pt>
                <c:pt idx="53010">
                  <c:v>4096</c:v>
                </c:pt>
                <c:pt idx="53011">
                  <c:v>4096</c:v>
                </c:pt>
                <c:pt idx="53012">
                  <c:v>4096</c:v>
                </c:pt>
                <c:pt idx="53013">
                  <c:v>4096</c:v>
                </c:pt>
                <c:pt idx="53014">
                  <c:v>4096</c:v>
                </c:pt>
                <c:pt idx="53015">
                  <c:v>4096</c:v>
                </c:pt>
                <c:pt idx="53016">
                  <c:v>8192</c:v>
                </c:pt>
                <c:pt idx="53017">
                  <c:v>8192</c:v>
                </c:pt>
                <c:pt idx="53018">
                  <c:v>8192</c:v>
                </c:pt>
                <c:pt idx="53019">
                  <c:v>8192</c:v>
                </c:pt>
                <c:pt idx="53020">
                  <c:v>8192</c:v>
                </c:pt>
                <c:pt idx="53021">
                  <c:v>8192</c:v>
                </c:pt>
                <c:pt idx="53022">
                  <c:v>8192</c:v>
                </c:pt>
                <c:pt idx="53023">
                  <c:v>8192</c:v>
                </c:pt>
                <c:pt idx="53024">
                  <c:v>8192</c:v>
                </c:pt>
                <c:pt idx="53025">
                  <c:v>12288</c:v>
                </c:pt>
                <c:pt idx="53026">
                  <c:v>12288</c:v>
                </c:pt>
                <c:pt idx="53027">
                  <c:v>12288</c:v>
                </c:pt>
                <c:pt idx="53028">
                  <c:v>12288</c:v>
                </c:pt>
                <c:pt idx="53029">
                  <c:v>12288</c:v>
                </c:pt>
                <c:pt idx="53030">
                  <c:v>8192</c:v>
                </c:pt>
                <c:pt idx="53031">
                  <c:v>8192</c:v>
                </c:pt>
                <c:pt idx="53032">
                  <c:v>8192</c:v>
                </c:pt>
                <c:pt idx="53033">
                  <c:v>4096</c:v>
                </c:pt>
                <c:pt idx="53034">
                  <c:v>8192</c:v>
                </c:pt>
                <c:pt idx="53035">
                  <c:v>8192</c:v>
                </c:pt>
                <c:pt idx="53036">
                  <c:v>8192</c:v>
                </c:pt>
                <c:pt idx="53037">
                  <c:v>8192</c:v>
                </c:pt>
                <c:pt idx="53038">
                  <c:v>4096</c:v>
                </c:pt>
                <c:pt idx="53039">
                  <c:v>8192</c:v>
                </c:pt>
                <c:pt idx="53040">
                  <c:v>4096</c:v>
                </c:pt>
                <c:pt idx="53041">
                  <c:v>8192</c:v>
                </c:pt>
                <c:pt idx="53042">
                  <c:v>8192</c:v>
                </c:pt>
                <c:pt idx="53043">
                  <c:v>12288</c:v>
                </c:pt>
                <c:pt idx="53044">
                  <c:v>12288</c:v>
                </c:pt>
                <c:pt idx="53045">
                  <c:v>8192</c:v>
                </c:pt>
                <c:pt idx="53046">
                  <c:v>12288</c:v>
                </c:pt>
                <c:pt idx="53047">
                  <c:v>12288</c:v>
                </c:pt>
                <c:pt idx="53048">
                  <c:v>4096</c:v>
                </c:pt>
                <c:pt idx="53049">
                  <c:v>4096</c:v>
                </c:pt>
                <c:pt idx="53050">
                  <c:v>4096</c:v>
                </c:pt>
                <c:pt idx="53051">
                  <c:v>4096</c:v>
                </c:pt>
                <c:pt idx="53052">
                  <c:v>12288</c:v>
                </c:pt>
                <c:pt idx="53053">
                  <c:v>8192</c:v>
                </c:pt>
                <c:pt idx="53054">
                  <c:v>4096</c:v>
                </c:pt>
                <c:pt idx="53055">
                  <c:v>4096</c:v>
                </c:pt>
                <c:pt idx="53056">
                  <c:v>4096</c:v>
                </c:pt>
                <c:pt idx="53057">
                  <c:v>4096</c:v>
                </c:pt>
                <c:pt idx="53058">
                  <c:v>12288</c:v>
                </c:pt>
                <c:pt idx="53059">
                  <c:v>4096</c:v>
                </c:pt>
                <c:pt idx="53060">
                  <c:v>4096</c:v>
                </c:pt>
                <c:pt idx="53061">
                  <c:v>4096</c:v>
                </c:pt>
                <c:pt idx="53062">
                  <c:v>4096</c:v>
                </c:pt>
                <c:pt idx="53063">
                  <c:v>4096</c:v>
                </c:pt>
                <c:pt idx="53064">
                  <c:v>8192</c:v>
                </c:pt>
                <c:pt idx="53065">
                  <c:v>8192</c:v>
                </c:pt>
                <c:pt idx="53066">
                  <c:v>8192</c:v>
                </c:pt>
                <c:pt idx="53067">
                  <c:v>8192</c:v>
                </c:pt>
                <c:pt idx="53068">
                  <c:v>8192</c:v>
                </c:pt>
                <c:pt idx="53069">
                  <c:v>8192</c:v>
                </c:pt>
                <c:pt idx="53070">
                  <c:v>8192</c:v>
                </c:pt>
                <c:pt idx="53071">
                  <c:v>8192</c:v>
                </c:pt>
                <c:pt idx="53072">
                  <c:v>8192</c:v>
                </c:pt>
                <c:pt idx="53073">
                  <c:v>4096</c:v>
                </c:pt>
                <c:pt idx="53074">
                  <c:v>4096</c:v>
                </c:pt>
                <c:pt idx="53075">
                  <c:v>4096</c:v>
                </c:pt>
                <c:pt idx="53076">
                  <c:v>4096</c:v>
                </c:pt>
                <c:pt idx="53077">
                  <c:v>4096</c:v>
                </c:pt>
                <c:pt idx="53078">
                  <c:v>4096</c:v>
                </c:pt>
                <c:pt idx="53079">
                  <c:v>8192</c:v>
                </c:pt>
                <c:pt idx="53080">
                  <c:v>8192</c:v>
                </c:pt>
                <c:pt idx="53081">
                  <c:v>12288</c:v>
                </c:pt>
                <c:pt idx="53082">
                  <c:v>12288</c:v>
                </c:pt>
                <c:pt idx="53083">
                  <c:v>12288</c:v>
                </c:pt>
                <c:pt idx="53084">
                  <c:v>12288</c:v>
                </c:pt>
                <c:pt idx="53085">
                  <c:v>8192</c:v>
                </c:pt>
                <c:pt idx="53086">
                  <c:v>8192</c:v>
                </c:pt>
                <c:pt idx="53087">
                  <c:v>8192</c:v>
                </c:pt>
                <c:pt idx="53088">
                  <c:v>8192</c:v>
                </c:pt>
                <c:pt idx="53089">
                  <c:v>4096</c:v>
                </c:pt>
                <c:pt idx="53090">
                  <c:v>4096</c:v>
                </c:pt>
                <c:pt idx="53091">
                  <c:v>4096</c:v>
                </c:pt>
                <c:pt idx="53092">
                  <c:v>4096</c:v>
                </c:pt>
                <c:pt idx="53093">
                  <c:v>4096</c:v>
                </c:pt>
                <c:pt idx="53094">
                  <c:v>8192</c:v>
                </c:pt>
                <c:pt idx="53095">
                  <c:v>8192</c:v>
                </c:pt>
                <c:pt idx="53096">
                  <c:v>8192</c:v>
                </c:pt>
                <c:pt idx="53097">
                  <c:v>8192</c:v>
                </c:pt>
                <c:pt idx="53098">
                  <c:v>8192</c:v>
                </c:pt>
                <c:pt idx="53099">
                  <c:v>8192</c:v>
                </c:pt>
                <c:pt idx="53100">
                  <c:v>8192</c:v>
                </c:pt>
                <c:pt idx="53101">
                  <c:v>8192</c:v>
                </c:pt>
                <c:pt idx="53102">
                  <c:v>8192</c:v>
                </c:pt>
                <c:pt idx="53103">
                  <c:v>12288</c:v>
                </c:pt>
                <c:pt idx="53104">
                  <c:v>4096</c:v>
                </c:pt>
                <c:pt idx="53105">
                  <c:v>8192</c:v>
                </c:pt>
                <c:pt idx="53106">
                  <c:v>8192</c:v>
                </c:pt>
                <c:pt idx="53107">
                  <c:v>8192</c:v>
                </c:pt>
                <c:pt idx="53108">
                  <c:v>8192</c:v>
                </c:pt>
                <c:pt idx="53109">
                  <c:v>12288</c:v>
                </c:pt>
                <c:pt idx="53110">
                  <c:v>12288</c:v>
                </c:pt>
                <c:pt idx="53111">
                  <c:v>12288</c:v>
                </c:pt>
                <c:pt idx="53112">
                  <c:v>12288</c:v>
                </c:pt>
                <c:pt idx="53113">
                  <c:v>8192</c:v>
                </c:pt>
                <c:pt idx="53114">
                  <c:v>8192</c:v>
                </c:pt>
                <c:pt idx="53115">
                  <c:v>8192</c:v>
                </c:pt>
                <c:pt idx="53116">
                  <c:v>8192</c:v>
                </c:pt>
                <c:pt idx="53117">
                  <c:v>8192</c:v>
                </c:pt>
                <c:pt idx="53118">
                  <c:v>8192</c:v>
                </c:pt>
                <c:pt idx="53119">
                  <c:v>8192</c:v>
                </c:pt>
                <c:pt idx="53120">
                  <c:v>8192</c:v>
                </c:pt>
                <c:pt idx="53121">
                  <c:v>8192</c:v>
                </c:pt>
                <c:pt idx="53122">
                  <c:v>8192</c:v>
                </c:pt>
                <c:pt idx="53123">
                  <c:v>8192</c:v>
                </c:pt>
                <c:pt idx="53124">
                  <c:v>8192</c:v>
                </c:pt>
                <c:pt idx="53125">
                  <c:v>8192</c:v>
                </c:pt>
                <c:pt idx="53126">
                  <c:v>8192</c:v>
                </c:pt>
                <c:pt idx="53127">
                  <c:v>12288</c:v>
                </c:pt>
                <c:pt idx="53128">
                  <c:v>12288</c:v>
                </c:pt>
                <c:pt idx="53129">
                  <c:v>12288</c:v>
                </c:pt>
                <c:pt idx="53130">
                  <c:v>12288</c:v>
                </c:pt>
                <c:pt idx="53131">
                  <c:v>8192</c:v>
                </c:pt>
                <c:pt idx="53132">
                  <c:v>8192</c:v>
                </c:pt>
                <c:pt idx="53133">
                  <c:v>8192</c:v>
                </c:pt>
                <c:pt idx="53134">
                  <c:v>8192</c:v>
                </c:pt>
                <c:pt idx="53135">
                  <c:v>8192</c:v>
                </c:pt>
                <c:pt idx="53136">
                  <c:v>8192</c:v>
                </c:pt>
                <c:pt idx="53137">
                  <c:v>8192</c:v>
                </c:pt>
                <c:pt idx="53138">
                  <c:v>8192</c:v>
                </c:pt>
                <c:pt idx="53139">
                  <c:v>4096</c:v>
                </c:pt>
                <c:pt idx="53140">
                  <c:v>4096</c:v>
                </c:pt>
                <c:pt idx="53141">
                  <c:v>4096</c:v>
                </c:pt>
                <c:pt idx="53142">
                  <c:v>4096</c:v>
                </c:pt>
                <c:pt idx="53143">
                  <c:v>12288</c:v>
                </c:pt>
                <c:pt idx="53144">
                  <c:v>12288</c:v>
                </c:pt>
                <c:pt idx="53145">
                  <c:v>8192</c:v>
                </c:pt>
                <c:pt idx="53146">
                  <c:v>8192</c:v>
                </c:pt>
                <c:pt idx="53147">
                  <c:v>8192</c:v>
                </c:pt>
                <c:pt idx="53148">
                  <c:v>8192</c:v>
                </c:pt>
                <c:pt idx="53149">
                  <c:v>8192</c:v>
                </c:pt>
                <c:pt idx="53150">
                  <c:v>8192</c:v>
                </c:pt>
                <c:pt idx="53151">
                  <c:v>8192</c:v>
                </c:pt>
                <c:pt idx="53152">
                  <c:v>8192</c:v>
                </c:pt>
                <c:pt idx="53153">
                  <c:v>8192</c:v>
                </c:pt>
                <c:pt idx="53154">
                  <c:v>8192</c:v>
                </c:pt>
                <c:pt idx="53155">
                  <c:v>8192</c:v>
                </c:pt>
                <c:pt idx="53156">
                  <c:v>8192</c:v>
                </c:pt>
                <c:pt idx="53157">
                  <c:v>8192</c:v>
                </c:pt>
                <c:pt idx="53158">
                  <c:v>8192</c:v>
                </c:pt>
                <c:pt idx="53159">
                  <c:v>8192</c:v>
                </c:pt>
                <c:pt idx="53160">
                  <c:v>4096</c:v>
                </c:pt>
                <c:pt idx="53161">
                  <c:v>8192</c:v>
                </c:pt>
                <c:pt idx="53162">
                  <c:v>4096</c:v>
                </c:pt>
                <c:pt idx="53163">
                  <c:v>8192</c:v>
                </c:pt>
                <c:pt idx="53164">
                  <c:v>4096</c:v>
                </c:pt>
                <c:pt idx="53165">
                  <c:v>4096</c:v>
                </c:pt>
                <c:pt idx="53166">
                  <c:v>4096</c:v>
                </c:pt>
                <c:pt idx="53167">
                  <c:v>8192</c:v>
                </c:pt>
                <c:pt idx="53168">
                  <c:v>8192</c:v>
                </c:pt>
                <c:pt idx="53169">
                  <c:v>8192</c:v>
                </c:pt>
                <c:pt idx="53170">
                  <c:v>8192</c:v>
                </c:pt>
                <c:pt idx="53171">
                  <c:v>8192</c:v>
                </c:pt>
                <c:pt idx="53172">
                  <c:v>8192</c:v>
                </c:pt>
                <c:pt idx="53173">
                  <c:v>8192</c:v>
                </c:pt>
                <c:pt idx="53174">
                  <c:v>8192</c:v>
                </c:pt>
                <c:pt idx="53175">
                  <c:v>8192</c:v>
                </c:pt>
                <c:pt idx="53176">
                  <c:v>8192</c:v>
                </c:pt>
                <c:pt idx="53177">
                  <c:v>8192</c:v>
                </c:pt>
                <c:pt idx="53178">
                  <c:v>8192</c:v>
                </c:pt>
                <c:pt idx="53179">
                  <c:v>8192</c:v>
                </c:pt>
                <c:pt idx="53180">
                  <c:v>4096</c:v>
                </c:pt>
                <c:pt idx="53181">
                  <c:v>4096</c:v>
                </c:pt>
                <c:pt idx="53182">
                  <c:v>8192</c:v>
                </c:pt>
                <c:pt idx="53183">
                  <c:v>4096</c:v>
                </c:pt>
                <c:pt idx="53184">
                  <c:v>4096</c:v>
                </c:pt>
                <c:pt idx="53185">
                  <c:v>4096</c:v>
                </c:pt>
                <c:pt idx="53186">
                  <c:v>8192</c:v>
                </c:pt>
                <c:pt idx="53187">
                  <c:v>8192</c:v>
                </c:pt>
                <c:pt idx="53188">
                  <c:v>8192</c:v>
                </c:pt>
                <c:pt idx="53189">
                  <c:v>8192</c:v>
                </c:pt>
                <c:pt idx="53190">
                  <c:v>8192</c:v>
                </c:pt>
                <c:pt idx="53191">
                  <c:v>8192</c:v>
                </c:pt>
                <c:pt idx="53192">
                  <c:v>8192</c:v>
                </c:pt>
                <c:pt idx="53193">
                  <c:v>8192</c:v>
                </c:pt>
                <c:pt idx="53194">
                  <c:v>8192</c:v>
                </c:pt>
                <c:pt idx="53195">
                  <c:v>8192</c:v>
                </c:pt>
                <c:pt idx="53196">
                  <c:v>8192</c:v>
                </c:pt>
                <c:pt idx="53197">
                  <c:v>8192</c:v>
                </c:pt>
                <c:pt idx="53198">
                  <c:v>8192</c:v>
                </c:pt>
                <c:pt idx="53199">
                  <c:v>12288</c:v>
                </c:pt>
                <c:pt idx="53200">
                  <c:v>12288</c:v>
                </c:pt>
                <c:pt idx="53201">
                  <c:v>12288</c:v>
                </c:pt>
                <c:pt idx="53202">
                  <c:v>12288</c:v>
                </c:pt>
                <c:pt idx="53203">
                  <c:v>8192</c:v>
                </c:pt>
                <c:pt idx="53204">
                  <c:v>8192</c:v>
                </c:pt>
                <c:pt idx="53205">
                  <c:v>8192</c:v>
                </c:pt>
                <c:pt idx="53206">
                  <c:v>8192</c:v>
                </c:pt>
                <c:pt idx="53207">
                  <c:v>8192</c:v>
                </c:pt>
                <c:pt idx="53208">
                  <c:v>8192</c:v>
                </c:pt>
                <c:pt idx="53209">
                  <c:v>8192</c:v>
                </c:pt>
                <c:pt idx="53210">
                  <c:v>8192</c:v>
                </c:pt>
                <c:pt idx="53211">
                  <c:v>4096</c:v>
                </c:pt>
                <c:pt idx="53212">
                  <c:v>8192</c:v>
                </c:pt>
                <c:pt idx="53213">
                  <c:v>12288</c:v>
                </c:pt>
                <c:pt idx="53214">
                  <c:v>12288</c:v>
                </c:pt>
                <c:pt idx="53215">
                  <c:v>12288</c:v>
                </c:pt>
                <c:pt idx="53216">
                  <c:v>12288</c:v>
                </c:pt>
                <c:pt idx="53217">
                  <c:v>8192</c:v>
                </c:pt>
                <c:pt idx="53218">
                  <c:v>8192</c:v>
                </c:pt>
                <c:pt idx="53219">
                  <c:v>12288</c:v>
                </c:pt>
                <c:pt idx="53220">
                  <c:v>12288</c:v>
                </c:pt>
                <c:pt idx="53221">
                  <c:v>12288</c:v>
                </c:pt>
                <c:pt idx="53222">
                  <c:v>12288</c:v>
                </c:pt>
                <c:pt idx="53223">
                  <c:v>12288</c:v>
                </c:pt>
                <c:pt idx="53224">
                  <c:v>8192</c:v>
                </c:pt>
                <c:pt idx="53225">
                  <c:v>8192</c:v>
                </c:pt>
                <c:pt idx="53226">
                  <c:v>8192</c:v>
                </c:pt>
                <c:pt idx="53227">
                  <c:v>8192</c:v>
                </c:pt>
                <c:pt idx="53228">
                  <c:v>8192</c:v>
                </c:pt>
                <c:pt idx="53229">
                  <c:v>4096</c:v>
                </c:pt>
                <c:pt idx="53230">
                  <c:v>4096</c:v>
                </c:pt>
                <c:pt idx="53231">
                  <c:v>12288</c:v>
                </c:pt>
                <c:pt idx="53232">
                  <c:v>4096</c:v>
                </c:pt>
                <c:pt idx="53233">
                  <c:v>4096</c:v>
                </c:pt>
                <c:pt idx="53234">
                  <c:v>12288</c:v>
                </c:pt>
                <c:pt idx="53235">
                  <c:v>12288</c:v>
                </c:pt>
                <c:pt idx="53236">
                  <c:v>12288</c:v>
                </c:pt>
                <c:pt idx="53237">
                  <c:v>20480</c:v>
                </c:pt>
                <c:pt idx="53238">
                  <c:v>20480</c:v>
                </c:pt>
                <c:pt idx="53239">
                  <c:v>4096</c:v>
                </c:pt>
                <c:pt idx="53240">
                  <c:v>4096</c:v>
                </c:pt>
                <c:pt idx="53241">
                  <c:v>4096</c:v>
                </c:pt>
                <c:pt idx="53242">
                  <c:v>4096</c:v>
                </c:pt>
                <c:pt idx="53243">
                  <c:v>16384</c:v>
                </c:pt>
                <c:pt idx="53244">
                  <c:v>16384</c:v>
                </c:pt>
                <c:pt idx="53245">
                  <c:v>4096</c:v>
                </c:pt>
                <c:pt idx="53246">
                  <c:v>4096</c:v>
                </c:pt>
                <c:pt idx="53247">
                  <c:v>4096</c:v>
                </c:pt>
                <c:pt idx="53248">
                  <c:v>4096</c:v>
                </c:pt>
                <c:pt idx="53249">
                  <c:v>4096</c:v>
                </c:pt>
                <c:pt idx="53250">
                  <c:v>4096</c:v>
                </c:pt>
                <c:pt idx="53251">
                  <c:v>12288</c:v>
                </c:pt>
                <c:pt idx="53252">
                  <c:v>4096</c:v>
                </c:pt>
                <c:pt idx="53253">
                  <c:v>4096</c:v>
                </c:pt>
                <c:pt idx="53254">
                  <c:v>36864</c:v>
                </c:pt>
                <c:pt idx="53255">
                  <c:v>36864</c:v>
                </c:pt>
                <c:pt idx="53256">
                  <c:v>4096</c:v>
                </c:pt>
                <c:pt idx="53257">
                  <c:v>4096</c:v>
                </c:pt>
                <c:pt idx="53258">
                  <c:v>8192</c:v>
                </c:pt>
                <c:pt idx="53259">
                  <c:v>8192</c:v>
                </c:pt>
                <c:pt idx="53260">
                  <c:v>4096</c:v>
                </c:pt>
                <c:pt idx="53261">
                  <c:v>4096</c:v>
                </c:pt>
                <c:pt idx="53262">
                  <c:v>20480</c:v>
                </c:pt>
                <c:pt idx="53263">
                  <c:v>4096</c:v>
                </c:pt>
                <c:pt idx="53264">
                  <c:v>4096</c:v>
                </c:pt>
                <c:pt idx="53265">
                  <c:v>16384</c:v>
                </c:pt>
                <c:pt idx="53266">
                  <c:v>36864</c:v>
                </c:pt>
                <c:pt idx="53267">
                  <c:v>4096</c:v>
                </c:pt>
                <c:pt idx="53268">
                  <c:v>8192</c:v>
                </c:pt>
                <c:pt idx="53269">
                  <c:v>4096</c:v>
                </c:pt>
                <c:pt idx="53270">
                  <c:v>8192</c:v>
                </c:pt>
                <c:pt idx="53271">
                  <c:v>4096</c:v>
                </c:pt>
                <c:pt idx="53272">
                  <c:v>20480</c:v>
                </c:pt>
                <c:pt idx="53273">
                  <c:v>4096</c:v>
                </c:pt>
                <c:pt idx="53274">
                  <c:v>8192</c:v>
                </c:pt>
                <c:pt idx="53275">
                  <c:v>4096</c:v>
                </c:pt>
                <c:pt idx="53276">
                  <c:v>8192</c:v>
                </c:pt>
                <c:pt idx="53277">
                  <c:v>16384</c:v>
                </c:pt>
                <c:pt idx="53278">
                  <c:v>8192</c:v>
                </c:pt>
                <c:pt idx="53279">
                  <c:v>8192</c:v>
                </c:pt>
                <c:pt idx="53280">
                  <c:v>36864</c:v>
                </c:pt>
                <c:pt idx="53281">
                  <c:v>4096</c:v>
                </c:pt>
                <c:pt idx="53282">
                  <c:v>8192</c:v>
                </c:pt>
                <c:pt idx="53283">
                  <c:v>8192</c:v>
                </c:pt>
                <c:pt idx="53284">
                  <c:v>8192</c:v>
                </c:pt>
                <c:pt idx="53285">
                  <c:v>8192</c:v>
                </c:pt>
                <c:pt idx="53286">
                  <c:v>8192</c:v>
                </c:pt>
                <c:pt idx="53287">
                  <c:v>8192</c:v>
                </c:pt>
                <c:pt idx="53288">
                  <c:v>8192</c:v>
                </c:pt>
                <c:pt idx="53289">
                  <c:v>8192</c:v>
                </c:pt>
                <c:pt idx="53290">
                  <c:v>8192</c:v>
                </c:pt>
                <c:pt idx="53291">
                  <c:v>12288</c:v>
                </c:pt>
                <c:pt idx="53292">
                  <c:v>12288</c:v>
                </c:pt>
                <c:pt idx="53293">
                  <c:v>4096</c:v>
                </c:pt>
                <c:pt idx="53294">
                  <c:v>4096</c:v>
                </c:pt>
                <c:pt idx="53295">
                  <c:v>8192</c:v>
                </c:pt>
                <c:pt idx="53296">
                  <c:v>8192</c:v>
                </c:pt>
                <c:pt idx="53297">
                  <c:v>8192</c:v>
                </c:pt>
                <c:pt idx="53298">
                  <c:v>4096</c:v>
                </c:pt>
                <c:pt idx="53299">
                  <c:v>8192</c:v>
                </c:pt>
                <c:pt idx="53300">
                  <c:v>4096</c:v>
                </c:pt>
                <c:pt idx="53301">
                  <c:v>4096</c:v>
                </c:pt>
                <c:pt idx="53302">
                  <c:v>4096</c:v>
                </c:pt>
                <c:pt idx="53303">
                  <c:v>4096</c:v>
                </c:pt>
                <c:pt idx="53304">
                  <c:v>4096</c:v>
                </c:pt>
                <c:pt idx="53305">
                  <c:v>8192</c:v>
                </c:pt>
                <c:pt idx="53306">
                  <c:v>8192</c:v>
                </c:pt>
                <c:pt idx="53307">
                  <c:v>8192</c:v>
                </c:pt>
                <c:pt idx="53308">
                  <c:v>8192</c:v>
                </c:pt>
                <c:pt idx="53309">
                  <c:v>8192</c:v>
                </c:pt>
                <c:pt idx="53310">
                  <c:v>8192</c:v>
                </c:pt>
                <c:pt idx="53311">
                  <c:v>12288</c:v>
                </c:pt>
                <c:pt idx="53312">
                  <c:v>12288</c:v>
                </c:pt>
                <c:pt idx="53313">
                  <c:v>12288</c:v>
                </c:pt>
                <c:pt idx="53314">
                  <c:v>12288</c:v>
                </c:pt>
                <c:pt idx="53315">
                  <c:v>4096</c:v>
                </c:pt>
                <c:pt idx="53316">
                  <c:v>8192</c:v>
                </c:pt>
                <c:pt idx="53317">
                  <c:v>8192</c:v>
                </c:pt>
                <c:pt idx="53318">
                  <c:v>8192</c:v>
                </c:pt>
                <c:pt idx="53319">
                  <c:v>8192</c:v>
                </c:pt>
                <c:pt idx="53320">
                  <c:v>4096</c:v>
                </c:pt>
                <c:pt idx="53321">
                  <c:v>20480</c:v>
                </c:pt>
                <c:pt idx="53322">
                  <c:v>16384</c:v>
                </c:pt>
                <c:pt idx="53323">
                  <c:v>4096</c:v>
                </c:pt>
                <c:pt idx="53324">
                  <c:v>8192</c:v>
                </c:pt>
                <c:pt idx="53325">
                  <c:v>8192</c:v>
                </c:pt>
                <c:pt idx="53326">
                  <c:v>8192</c:v>
                </c:pt>
                <c:pt idx="53327">
                  <c:v>8192</c:v>
                </c:pt>
                <c:pt idx="53328">
                  <c:v>4096</c:v>
                </c:pt>
                <c:pt idx="53329">
                  <c:v>8192</c:v>
                </c:pt>
                <c:pt idx="53330">
                  <c:v>4096</c:v>
                </c:pt>
                <c:pt idx="53331">
                  <c:v>4096</c:v>
                </c:pt>
                <c:pt idx="53332">
                  <c:v>4096</c:v>
                </c:pt>
                <c:pt idx="53333">
                  <c:v>8192</c:v>
                </c:pt>
                <c:pt idx="53334">
                  <c:v>8192</c:v>
                </c:pt>
                <c:pt idx="53335">
                  <c:v>8192</c:v>
                </c:pt>
                <c:pt idx="53336">
                  <c:v>8192</c:v>
                </c:pt>
                <c:pt idx="53337">
                  <c:v>12288</c:v>
                </c:pt>
                <c:pt idx="53338">
                  <c:v>8192</c:v>
                </c:pt>
                <c:pt idx="53339">
                  <c:v>8192</c:v>
                </c:pt>
                <c:pt idx="53340">
                  <c:v>8192</c:v>
                </c:pt>
                <c:pt idx="53341">
                  <c:v>8192</c:v>
                </c:pt>
                <c:pt idx="53342">
                  <c:v>4096</c:v>
                </c:pt>
                <c:pt idx="53343">
                  <c:v>8192</c:v>
                </c:pt>
                <c:pt idx="53344">
                  <c:v>8192</c:v>
                </c:pt>
                <c:pt idx="53345">
                  <c:v>8192</c:v>
                </c:pt>
                <c:pt idx="53346">
                  <c:v>8192</c:v>
                </c:pt>
                <c:pt idx="53347">
                  <c:v>8192</c:v>
                </c:pt>
                <c:pt idx="53348">
                  <c:v>8192</c:v>
                </c:pt>
                <c:pt idx="53349">
                  <c:v>36864</c:v>
                </c:pt>
                <c:pt idx="53350">
                  <c:v>8192</c:v>
                </c:pt>
                <c:pt idx="53351">
                  <c:v>8192</c:v>
                </c:pt>
                <c:pt idx="53352">
                  <c:v>8192</c:v>
                </c:pt>
                <c:pt idx="53353">
                  <c:v>8192</c:v>
                </c:pt>
                <c:pt idx="53354">
                  <c:v>8192</c:v>
                </c:pt>
                <c:pt idx="53355">
                  <c:v>8192</c:v>
                </c:pt>
                <c:pt idx="53356">
                  <c:v>8192</c:v>
                </c:pt>
                <c:pt idx="53357">
                  <c:v>8192</c:v>
                </c:pt>
                <c:pt idx="53358">
                  <c:v>8192</c:v>
                </c:pt>
                <c:pt idx="53359">
                  <c:v>8192</c:v>
                </c:pt>
                <c:pt idx="53360">
                  <c:v>8192</c:v>
                </c:pt>
                <c:pt idx="53361">
                  <c:v>4096</c:v>
                </c:pt>
                <c:pt idx="53362">
                  <c:v>8192</c:v>
                </c:pt>
                <c:pt idx="53363">
                  <c:v>8192</c:v>
                </c:pt>
                <c:pt idx="53364">
                  <c:v>8192</c:v>
                </c:pt>
                <c:pt idx="53365">
                  <c:v>8192</c:v>
                </c:pt>
                <c:pt idx="53366">
                  <c:v>8192</c:v>
                </c:pt>
                <c:pt idx="53367">
                  <c:v>8192</c:v>
                </c:pt>
                <c:pt idx="53368">
                  <c:v>8192</c:v>
                </c:pt>
                <c:pt idx="53369">
                  <c:v>8192</c:v>
                </c:pt>
                <c:pt idx="53370">
                  <c:v>8192</c:v>
                </c:pt>
                <c:pt idx="53371">
                  <c:v>8192</c:v>
                </c:pt>
                <c:pt idx="53372">
                  <c:v>8192</c:v>
                </c:pt>
                <c:pt idx="53373">
                  <c:v>8192</c:v>
                </c:pt>
                <c:pt idx="53374">
                  <c:v>8192</c:v>
                </c:pt>
                <c:pt idx="53375">
                  <c:v>8192</c:v>
                </c:pt>
                <c:pt idx="53376">
                  <c:v>8192</c:v>
                </c:pt>
                <c:pt idx="53377">
                  <c:v>8192</c:v>
                </c:pt>
                <c:pt idx="53378">
                  <c:v>8192</c:v>
                </c:pt>
                <c:pt idx="53379">
                  <c:v>8192</c:v>
                </c:pt>
                <c:pt idx="53380">
                  <c:v>8192</c:v>
                </c:pt>
                <c:pt idx="53381">
                  <c:v>8192</c:v>
                </c:pt>
                <c:pt idx="53382">
                  <c:v>8192</c:v>
                </c:pt>
                <c:pt idx="53383">
                  <c:v>8192</c:v>
                </c:pt>
                <c:pt idx="53384">
                  <c:v>8192</c:v>
                </c:pt>
                <c:pt idx="53385">
                  <c:v>8192</c:v>
                </c:pt>
                <c:pt idx="53386">
                  <c:v>8192</c:v>
                </c:pt>
                <c:pt idx="53387">
                  <c:v>8192</c:v>
                </c:pt>
                <c:pt idx="53388">
                  <c:v>8192</c:v>
                </c:pt>
                <c:pt idx="53389">
                  <c:v>8192</c:v>
                </c:pt>
                <c:pt idx="53390">
                  <c:v>8192</c:v>
                </c:pt>
                <c:pt idx="53391">
                  <c:v>8192</c:v>
                </c:pt>
                <c:pt idx="53392">
                  <c:v>8192</c:v>
                </c:pt>
                <c:pt idx="53393">
                  <c:v>8192</c:v>
                </c:pt>
                <c:pt idx="53394">
                  <c:v>8192</c:v>
                </c:pt>
                <c:pt idx="53395">
                  <c:v>8192</c:v>
                </c:pt>
                <c:pt idx="53396">
                  <c:v>8192</c:v>
                </c:pt>
                <c:pt idx="53397">
                  <c:v>8192</c:v>
                </c:pt>
                <c:pt idx="53398">
                  <c:v>8192</c:v>
                </c:pt>
                <c:pt idx="53399">
                  <c:v>8192</c:v>
                </c:pt>
                <c:pt idx="53400">
                  <c:v>8192</c:v>
                </c:pt>
                <c:pt idx="53401">
                  <c:v>8192</c:v>
                </c:pt>
                <c:pt idx="53402">
                  <c:v>8192</c:v>
                </c:pt>
                <c:pt idx="53403">
                  <c:v>8192</c:v>
                </c:pt>
                <c:pt idx="53404">
                  <c:v>8192</c:v>
                </c:pt>
                <c:pt idx="53405">
                  <c:v>8192</c:v>
                </c:pt>
                <c:pt idx="53406">
                  <c:v>8192</c:v>
                </c:pt>
                <c:pt idx="53407">
                  <c:v>8192</c:v>
                </c:pt>
                <c:pt idx="53408">
                  <c:v>8192</c:v>
                </c:pt>
                <c:pt idx="53409">
                  <c:v>8192</c:v>
                </c:pt>
                <c:pt idx="53410">
                  <c:v>8192</c:v>
                </c:pt>
                <c:pt idx="53411">
                  <c:v>4096</c:v>
                </c:pt>
                <c:pt idx="53412">
                  <c:v>8192</c:v>
                </c:pt>
                <c:pt idx="53413">
                  <c:v>4096</c:v>
                </c:pt>
                <c:pt idx="53414">
                  <c:v>4096</c:v>
                </c:pt>
                <c:pt idx="53415">
                  <c:v>4096</c:v>
                </c:pt>
                <c:pt idx="53416">
                  <c:v>8192</c:v>
                </c:pt>
                <c:pt idx="53417">
                  <c:v>8192</c:v>
                </c:pt>
                <c:pt idx="53418">
                  <c:v>8192</c:v>
                </c:pt>
                <c:pt idx="53419">
                  <c:v>8192</c:v>
                </c:pt>
                <c:pt idx="53420">
                  <c:v>8192</c:v>
                </c:pt>
                <c:pt idx="53421">
                  <c:v>8192</c:v>
                </c:pt>
                <c:pt idx="53422">
                  <c:v>8192</c:v>
                </c:pt>
                <c:pt idx="53423">
                  <c:v>4096</c:v>
                </c:pt>
                <c:pt idx="53424">
                  <c:v>4096</c:v>
                </c:pt>
                <c:pt idx="53425">
                  <c:v>4096</c:v>
                </c:pt>
                <c:pt idx="53426">
                  <c:v>4096</c:v>
                </c:pt>
                <c:pt idx="53427">
                  <c:v>8192</c:v>
                </c:pt>
                <c:pt idx="53428">
                  <c:v>4096</c:v>
                </c:pt>
                <c:pt idx="53429">
                  <c:v>8192</c:v>
                </c:pt>
                <c:pt idx="53430">
                  <c:v>4096</c:v>
                </c:pt>
                <c:pt idx="53431">
                  <c:v>8192</c:v>
                </c:pt>
                <c:pt idx="53432">
                  <c:v>4096</c:v>
                </c:pt>
                <c:pt idx="53433">
                  <c:v>4096</c:v>
                </c:pt>
                <c:pt idx="53434">
                  <c:v>4096</c:v>
                </c:pt>
                <c:pt idx="53435">
                  <c:v>8192</c:v>
                </c:pt>
                <c:pt idx="53436">
                  <c:v>4096</c:v>
                </c:pt>
                <c:pt idx="53437">
                  <c:v>4096</c:v>
                </c:pt>
                <c:pt idx="53438">
                  <c:v>8192</c:v>
                </c:pt>
                <c:pt idx="53439">
                  <c:v>8192</c:v>
                </c:pt>
                <c:pt idx="53440">
                  <c:v>4096</c:v>
                </c:pt>
                <c:pt idx="53441">
                  <c:v>8192</c:v>
                </c:pt>
                <c:pt idx="53442">
                  <c:v>4096</c:v>
                </c:pt>
                <c:pt idx="53443">
                  <c:v>8192</c:v>
                </c:pt>
                <c:pt idx="53444">
                  <c:v>8192</c:v>
                </c:pt>
                <c:pt idx="53445">
                  <c:v>8192</c:v>
                </c:pt>
                <c:pt idx="53446">
                  <c:v>8192</c:v>
                </c:pt>
                <c:pt idx="53447">
                  <c:v>8192</c:v>
                </c:pt>
                <c:pt idx="53448">
                  <c:v>8192</c:v>
                </c:pt>
                <c:pt idx="53449">
                  <c:v>4096</c:v>
                </c:pt>
                <c:pt idx="53450">
                  <c:v>8192</c:v>
                </c:pt>
                <c:pt idx="53451">
                  <c:v>8192</c:v>
                </c:pt>
                <c:pt idx="53452">
                  <c:v>8192</c:v>
                </c:pt>
                <c:pt idx="53453">
                  <c:v>8192</c:v>
                </c:pt>
                <c:pt idx="53454">
                  <c:v>8192</c:v>
                </c:pt>
                <c:pt idx="53455">
                  <c:v>8192</c:v>
                </c:pt>
                <c:pt idx="53456">
                  <c:v>4096</c:v>
                </c:pt>
                <c:pt idx="53457">
                  <c:v>4096</c:v>
                </c:pt>
                <c:pt idx="53458">
                  <c:v>4096</c:v>
                </c:pt>
                <c:pt idx="53459">
                  <c:v>4096</c:v>
                </c:pt>
                <c:pt idx="53460">
                  <c:v>8192</c:v>
                </c:pt>
                <c:pt idx="53461">
                  <c:v>12288</c:v>
                </c:pt>
                <c:pt idx="53462">
                  <c:v>12288</c:v>
                </c:pt>
                <c:pt idx="53463">
                  <c:v>4096</c:v>
                </c:pt>
                <c:pt idx="53464">
                  <c:v>4096</c:v>
                </c:pt>
                <c:pt idx="53465">
                  <c:v>12288</c:v>
                </c:pt>
                <c:pt idx="53466">
                  <c:v>12288</c:v>
                </c:pt>
                <c:pt idx="53467">
                  <c:v>8192</c:v>
                </c:pt>
                <c:pt idx="53468">
                  <c:v>8192</c:v>
                </c:pt>
                <c:pt idx="53469">
                  <c:v>8192</c:v>
                </c:pt>
                <c:pt idx="53470">
                  <c:v>8192</c:v>
                </c:pt>
                <c:pt idx="53471">
                  <c:v>8192</c:v>
                </c:pt>
                <c:pt idx="53472">
                  <c:v>8192</c:v>
                </c:pt>
                <c:pt idx="53473">
                  <c:v>8192</c:v>
                </c:pt>
                <c:pt idx="53474">
                  <c:v>8192</c:v>
                </c:pt>
                <c:pt idx="53475">
                  <c:v>8192</c:v>
                </c:pt>
                <c:pt idx="53476">
                  <c:v>8192</c:v>
                </c:pt>
                <c:pt idx="53477">
                  <c:v>8192</c:v>
                </c:pt>
                <c:pt idx="53478">
                  <c:v>8192</c:v>
                </c:pt>
                <c:pt idx="53479">
                  <c:v>8192</c:v>
                </c:pt>
                <c:pt idx="53480">
                  <c:v>8192</c:v>
                </c:pt>
                <c:pt idx="53481">
                  <c:v>8192</c:v>
                </c:pt>
                <c:pt idx="53482">
                  <c:v>4096</c:v>
                </c:pt>
                <c:pt idx="53483">
                  <c:v>4096</c:v>
                </c:pt>
                <c:pt idx="53484">
                  <c:v>4096</c:v>
                </c:pt>
                <c:pt idx="53485">
                  <c:v>4096</c:v>
                </c:pt>
                <c:pt idx="53486">
                  <c:v>4096</c:v>
                </c:pt>
                <c:pt idx="53487">
                  <c:v>8192</c:v>
                </c:pt>
                <c:pt idx="53488">
                  <c:v>8192</c:v>
                </c:pt>
                <c:pt idx="53489">
                  <c:v>8192</c:v>
                </c:pt>
                <c:pt idx="53490">
                  <c:v>8192</c:v>
                </c:pt>
                <c:pt idx="53491">
                  <c:v>8192</c:v>
                </c:pt>
                <c:pt idx="53492">
                  <c:v>8192</c:v>
                </c:pt>
                <c:pt idx="53493">
                  <c:v>8192</c:v>
                </c:pt>
                <c:pt idx="53494">
                  <c:v>8192</c:v>
                </c:pt>
                <c:pt idx="53495">
                  <c:v>12288</c:v>
                </c:pt>
                <c:pt idx="53496">
                  <c:v>12288</c:v>
                </c:pt>
                <c:pt idx="53497">
                  <c:v>12288</c:v>
                </c:pt>
                <c:pt idx="53498">
                  <c:v>8192</c:v>
                </c:pt>
                <c:pt idx="53499">
                  <c:v>12288</c:v>
                </c:pt>
                <c:pt idx="53500">
                  <c:v>8192</c:v>
                </c:pt>
                <c:pt idx="53501">
                  <c:v>12288</c:v>
                </c:pt>
                <c:pt idx="53502">
                  <c:v>8192</c:v>
                </c:pt>
                <c:pt idx="53503">
                  <c:v>8192</c:v>
                </c:pt>
                <c:pt idx="53504">
                  <c:v>4096</c:v>
                </c:pt>
                <c:pt idx="53505">
                  <c:v>4096</c:v>
                </c:pt>
                <c:pt idx="53506">
                  <c:v>4096</c:v>
                </c:pt>
                <c:pt idx="53507">
                  <c:v>4096</c:v>
                </c:pt>
                <c:pt idx="53508">
                  <c:v>8192</c:v>
                </c:pt>
                <c:pt idx="53509">
                  <c:v>4096</c:v>
                </c:pt>
                <c:pt idx="53510">
                  <c:v>8192</c:v>
                </c:pt>
                <c:pt idx="53511">
                  <c:v>8192</c:v>
                </c:pt>
                <c:pt idx="53512">
                  <c:v>8192</c:v>
                </c:pt>
                <c:pt idx="53513">
                  <c:v>8192</c:v>
                </c:pt>
                <c:pt idx="53514">
                  <c:v>8192</c:v>
                </c:pt>
                <c:pt idx="53515">
                  <c:v>8192</c:v>
                </c:pt>
                <c:pt idx="53516">
                  <c:v>4096</c:v>
                </c:pt>
                <c:pt idx="53517">
                  <c:v>4096</c:v>
                </c:pt>
                <c:pt idx="53518">
                  <c:v>8192</c:v>
                </c:pt>
                <c:pt idx="53519">
                  <c:v>4096</c:v>
                </c:pt>
                <c:pt idx="53520">
                  <c:v>4096</c:v>
                </c:pt>
                <c:pt idx="53521">
                  <c:v>8192</c:v>
                </c:pt>
                <c:pt idx="53522">
                  <c:v>8192</c:v>
                </c:pt>
                <c:pt idx="53523">
                  <c:v>8192</c:v>
                </c:pt>
                <c:pt idx="53524">
                  <c:v>8192</c:v>
                </c:pt>
                <c:pt idx="53525">
                  <c:v>8192</c:v>
                </c:pt>
                <c:pt idx="53526">
                  <c:v>8192</c:v>
                </c:pt>
                <c:pt idx="53527">
                  <c:v>4096</c:v>
                </c:pt>
                <c:pt idx="53528">
                  <c:v>12288</c:v>
                </c:pt>
                <c:pt idx="53529">
                  <c:v>8192</c:v>
                </c:pt>
                <c:pt idx="53530">
                  <c:v>8192</c:v>
                </c:pt>
                <c:pt idx="53531">
                  <c:v>8192</c:v>
                </c:pt>
                <c:pt idx="53532">
                  <c:v>4096</c:v>
                </c:pt>
                <c:pt idx="53533">
                  <c:v>8192</c:v>
                </c:pt>
                <c:pt idx="53534">
                  <c:v>8192</c:v>
                </c:pt>
                <c:pt idx="53535">
                  <c:v>4096</c:v>
                </c:pt>
                <c:pt idx="53536">
                  <c:v>4096</c:v>
                </c:pt>
                <c:pt idx="53537">
                  <c:v>4096</c:v>
                </c:pt>
                <c:pt idx="53538">
                  <c:v>4096</c:v>
                </c:pt>
                <c:pt idx="53539">
                  <c:v>8192</c:v>
                </c:pt>
                <c:pt idx="53540">
                  <c:v>8192</c:v>
                </c:pt>
                <c:pt idx="53541">
                  <c:v>8192</c:v>
                </c:pt>
                <c:pt idx="53542">
                  <c:v>8192</c:v>
                </c:pt>
                <c:pt idx="53543">
                  <c:v>8192</c:v>
                </c:pt>
                <c:pt idx="53544">
                  <c:v>4096</c:v>
                </c:pt>
                <c:pt idx="53545">
                  <c:v>4096</c:v>
                </c:pt>
                <c:pt idx="53546">
                  <c:v>4096</c:v>
                </c:pt>
                <c:pt idx="53547">
                  <c:v>4096</c:v>
                </c:pt>
                <c:pt idx="53548">
                  <c:v>8192</c:v>
                </c:pt>
                <c:pt idx="53549">
                  <c:v>8192</c:v>
                </c:pt>
                <c:pt idx="53550">
                  <c:v>8192</c:v>
                </c:pt>
                <c:pt idx="53551">
                  <c:v>8192</c:v>
                </c:pt>
                <c:pt idx="53552">
                  <c:v>8192</c:v>
                </c:pt>
                <c:pt idx="53553">
                  <c:v>4096</c:v>
                </c:pt>
                <c:pt idx="53554">
                  <c:v>4096</c:v>
                </c:pt>
                <c:pt idx="53555">
                  <c:v>8192</c:v>
                </c:pt>
                <c:pt idx="53556">
                  <c:v>8192</c:v>
                </c:pt>
                <c:pt idx="53557">
                  <c:v>8192</c:v>
                </c:pt>
                <c:pt idx="53558">
                  <c:v>8192</c:v>
                </c:pt>
                <c:pt idx="53559">
                  <c:v>8192</c:v>
                </c:pt>
                <c:pt idx="53560">
                  <c:v>4096</c:v>
                </c:pt>
                <c:pt idx="53561">
                  <c:v>4096</c:v>
                </c:pt>
                <c:pt idx="53562">
                  <c:v>4096</c:v>
                </c:pt>
                <c:pt idx="53563">
                  <c:v>4096</c:v>
                </c:pt>
                <c:pt idx="53564">
                  <c:v>4096</c:v>
                </c:pt>
                <c:pt idx="53565">
                  <c:v>4096</c:v>
                </c:pt>
                <c:pt idx="53566">
                  <c:v>4096</c:v>
                </c:pt>
                <c:pt idx="53567">
                  <c:v>4096</c:v>
                </c:pt>
                <c:pt idx="53568">
                  <c:v>8192</c:v>
                </c:pt>
                <c:pt idx="53569">
                  <c:v>12288</c:v>
                </c:pt>
                <c:pt idx="53570">
                  <c:v>8192</c:v>
                </c:pt>
                <c:pt idx="53571">
                  <c:v>12288</c:v>
                </c:pt>
                <c:pt idx="53572">
                  <c:v>8192</c:v>
                </c:pt>
                <c:pt idx="53573">
                  <c:v>12288</c:v>
                </c:pt>
                <c:pt idx="53574">
                  <c:v>8192</c:v>
                </c:pt>
                <c:pt idx="53575">
                  <c:v>8192</c:v>
                </c:pt>
                <c:pt idx="53576">
                  <c:v>8192</c:v>
                </c:pt>
                <c:pt idx="53577">
                  <c:v>12288</c:v>
                </c:pt>
                <c:pt idx="53578">
                  <c:v>8192</c:v>
                </c:pt>
                <c:pt idx="53579">
                  <c:v>8192</c:v>
                </c:pt>
                <c:pt idx="53580">
                  <c:v>8192</c:v>
                </c:pt>
                <c:pt idx="53581">
                  <c:v>8192</c:v>
                </c:pt>
                <c:pt idx="53582">
                  <c:v>4096</c:v>
                </c:pt>
                <c:pt idx="53583">
                  <c:v>8192</c:v>
                </c:pt>
                <c:pt idx="53584">
                  <c:v>8192</c:v>
                </c:pt>
                <c:pt idx="53585">
                  <c:v>8192</c:v>
                </c:pt>
                <c:pt idx="53586">
                  <c:v>8192</c:v>
                </c:pt>
                <c:pt idx="53587">
                  <c:v>8192</c:v>
                </c:pt>
                <c:pt idx="53588">
                  <c:v>8192</c:v>
                </c:pt>
                <c:pt idx="53589">
                  <c:v>8192</c:v>
                </c:pt>
                <c:pt idx="53590">
                  <c:v>8192</c:v>
                </c:pt>
                <c:pt idx="53591">
                  <c:v>4096</c:v>
                </c:pt>
                <c:pt idx="53592">
                  <c:v>8192</c:v>
                </c:pt>
                <c:pt idx="53593">
                  <c:v>8192</c:v>
                </c:pt>
                <c:pt idx="53594">
                  <c:v>8192</c:v>
                </c:pt>
                <c:pt idx="53595">
                  <c:v>8192</c:v>
                </c:pt>
                <c:pt idx="53596">
                  <c:v>8192</c:v>
                </c:pt>
                <c:pt idx="53597">
                  <c:v>4096</c:v>
                </c:pt>
                <c:pt idx="53598">
                  <c:v>4096</c:v>
                </c:pt>
                <c:pt idx="53599">
                  <c:v>4096</c:v>
                </c:pt>
                <c:pt idx="53600">
                  <c:v>4096</c:v>
                </c:pt>
                <c:pt idx="53601">
                  <c:v>8192</c:v>
                </c:pt>
                <c:pt idx="53602">
                  <c:v>8192</c:v>
                </c:pt>
                <c:pt idx="53603">
                  <c:v>8192</c:v>
                </c:pt>
                <c:pt idx="53604">
                  <c:v>8192</c:v>
                </c:pt>
                <c:pt idx="53605">
                  <c:v>8192</c:v>
                </c:pt>
                <c:pt idx="53606">
                  <c:v>8192</c:v>
                </c:pt>
                <c:pt idx="53607">
                  <c:v>8192</c:v>
                </c:pt>
                <c:pt idx="53608">
                  <c:v>8192</c:v>
                </c:pt>
                <c:pt idx="53609">
                  <c:v>8192</c:v>
                </c:pt>
                <c:pt idx="53610">
                  <c:v>8192</c:v>
                </c:pt>
                <c:pt idx="53611">
                  <c:v>12288</c:v>
                </c:pt>
                <c:pt idx="53612">
                  <c:v>8192</c:v>
                </c:pt>
                <c:pt idx="53613">
                  <c:v>8192</c:v>
                </c:pt>
                <c:pt idx="53614">
                  <c:v>8192</c:v>
                </c:pt>
                <c:pt idx="53615">
                  <c:v>8192</c:v>
                </c:pt>
                <c:pt idx="53616">
                  <c:v>8192</c:v>
                </c:pt>
                <c:pt idx="53617">
                  <c:v>8192</c:v>
                </c:pt>
                <c:pt idx="53618">
                  <c:v>8192</c:v>
                </c:pt>
                <c:pt idx="53619">
                  <c:v>8192</c:v>
                </c:pt>
                <c:pt idx="53620">
                  <c:v>8192</c:v>
                </c:pt>
                <c:pt idx="53621">
                  <c:v>8192</c:v>
                </c:pt>
                <c:pt idx="53622">
                  <c:v>8192</c:v>
                </c:pt>
                <c:pt idx="53623">
                  <c:v>8192</c:v>
                </c:pt>
                <c:pt idx="53624">
                  <c:v>4096</c:v>
                </c:pt>
                <c:pt idx="53625">
                  <c:v>4096</c:v>
                </c:pt>
                <c:pt idx="53626">
                  <c:v>4096</c:v>
                </c:pt>
                <c:pt idx="53627">
                  <c:v>4096</c:v>
                </c:pt>
                <c:pt idx="53628">
                  <c:v>8192</c:v>
                </c:pt>
                <c:pt idx="53629">
                  <c:v>8192</c:v>
                </c:pt>
                <c:pt idx="53630">
                  <c:v>8192</c:v>
                </c:pt>
                <c:pt idx="53631">
                  <c:v>8192</c:v>
                </c:pt>
                <c:pt idx="53632">
                  <c:v>4096</c:v>
                </c:pt>
                <c:pt idx="53633">
                  <c:v>8192</c:v>
                </c:pt>
                <c:pt idx="53634">
                  <c:v>8192</c:v>
                </c:pt>
                <c:pt idx="53635">
                  <c:v>8192</c:v>
                </c:pt>
                <c:pt idx="53636">
                  <c:v>8192</c:v>
                </c:pt>
                <c:pt idx="53637">
                  <c:v>8192</c:v>
                </c:pt>
                <c:pt idx="53638">
                  <c:v>8192</c:v>
                </c:pt>
                <c:pt idx="53639">
                  <c:v>8192</c:v>
                </c:pt>
                <c:pt idx="53640">
                  <c:v>8192</c:v>
                </c:pt>
                <c:pt idx="53641">
                  <c:v>8192</c:v>
                </c:pt>
                <c:pt idx="53642">
                  <c:v>8192</c:v>
                </c:pt>
                <c:pt idx="53643">
                  <c:v>8192</c:v>
                </c:pt>
                <c:pt idx="53644">
                  <c:v>8192</c:v>
                </c:pt>
                <c:pt idx="53645">
                  <c:v>8192</c:v>
                </c:pt>
                <c:pt idx="53646">
                  <c:v>8192</c:v>
                </c:pt>
                <c:pt idx="53647">
                  <c:v>8192</c:v>
                </c:pt>
                <c:pt idx="53648">
                  <c:v>4096</c:v>
                </c:pt>
                <c:pt idx="53649">
                  <c:v>4096</c:v>
                </c:pt>
                <c:pt idx="53650">
                  <c:v>4096</c:v>
                </c:pt>
                <c:pt idx="53651">
                  <c:v>4096</c:v>
                </c:pt>
                <c:pt idx="53652">
                  <c:v>4096</c:v>
                </c:pt>
                <c:pt idx="53653">
                  <c:v>4096</c:v>
                </c:pt>
                <c:pt idx="53654">
                  <c:v>4096</c:v>
                </c:pt>
                <c:pt idx="53655">
                  <c:v>4096</c:v>
                </c:pt>
                <c:pt idx="53656">
                  <c:v>4096</c:v>
                </c:pt>
                <c:pt idx="53657">
                  <c:v>8192</c:v>
                </c:pt>
                <c:pt idx="53658">
                  <c:v>8192</c:v>
                </c:pt>
                <c:pt idx="53659">
                  <c:v>8192</c:v>
                </c:pt>
                <c:pt idx="53660">
                  <c:v>8192</c:v>
                </c:pt>
                <c:pt idx="53661">
                  <c:v>8192</c:v>
                </c:pt>
                <c:pt idx="53662">
                  <c:v>12288</c:v>
                </c:pt>
                <c:pt idx="53663">
                  <c:v>12288</c:v>
                </c:pt>
                <c:pt idx="53664">
                  <c:v>12288</c:v>
                </c:pt>
                <c:pt idx="53665">
                  <c:v>12288</c:v>
                </c:pt>
                <c:pt idx="53666">
                  <c:v>8192</c:v>
                </c:pt>
                <c:pt idx="53667">
                  <c:v>8192</c:v>
                </c:pt>
                <c:pt idx="53668">
                  <c:v>8192</c:v>
                </c:pt>
                <c:pt idx="53669">
                  <c:v>8192</c:v>
                </c:pt>
                <c:pt idx="53670">
                  <c:v>8192</c:v>
                </c:pt>
                <c:pt idx="53671">
                  <c:v>8192</c:v>
                </c:pt>
                <c:pt idx="53672">
                  <c:v>8192</c:v>
                </c:pt>
                <c:pt idx="53673">
                  <c:v>8192</c:v>
                </c:pt>
                <c:pt idx="53674">
                  <c:v>8192</c:v>
                </c:pt>
                <c:pt idx="53675">
                  <c:v>4096</c:v>
                </c:pt>
                <c:pt idx="53676">
                  <c:v>4096</c:v>
                </c:pt>
                <c:pt idx="53677">
                  <c:v>4096</c:v>
                </c:pt>
                <c:pt idx="53678">
                  <c:v>4096</c:v>
                </c:pt>
                <c:pt idx="53679">
                  <c:v>4096</c:v>
                </c:pt>
                <c:pt idx="53680">
                  <c:v>12288</c:v>
                </c:pt>
                <c:pt idx="53681">
                  <c:v>12288</c:v>
                </c:pt>
                <c:pt idx="53682">
                  <c:v>36864</c:v>
                </c:pt>
                <c:pt idx="53683">
                  <c:v>36864</c:v>
                </c:pt>
                <c:pt idx="53684">
                  <c:v>4096</c:v>
                </c:pt>
                <c:pt idx="53685">
                  <c:v>4096</c:v>
                </c:pt>
                <c:pt idx="53686">
                  <c:v>16384</c:v>
                </c:pt>
                <c:pt idx="53687">
                  <c:v>16384</c:v>
                </c:pt>
                <c:pt idx="53688">
                  <c:v>4096</c:v>
                </c:pt>
                <c:pt idx="53689">
                  <c:v>4096</c:v>
                </c:pt>
                <c:pt idx="53690">
                  <c:v>40960</c:v>
                </c:pt>
                <c:pt idx="53691">
                  <c:v>40960</c:v>
                </c:pt>
                <c:pt idx="53692">
                  <c:v>4096</c:v>
                </c:pt>
                <c:pt idx="53693">
                  <c:v>4096</c:v>
                </c:pt>
                <c:pt idx="53694">
                  <c:v>12288</c:v>
                </c:pt>
                <c:pt idx="53695">
                  <c:v>12288</c:v>
                </c:pt>
                <c:pt idx="53696">
                  <c:v>4096</c:v>
                </c:pt>
                <c:pt idx="53697">
                  <c:v>4096</c:v>
                </c:pt>
                <c:pt idx="53698">
                  <c:v>12288</c:v>
                </c:pt>
                <c:pt idx="53699">
                  <c:v>36864</c:v>
                </c:pt>
                <c:pt idx="53700">
                  <c:v>4096</c:v>
                </c:pt>
                <c:pt idx="53701">
                  <c:v>16384</c:v>
                </c:pt>
                <c:pt idx="53702">
                  <c:v>4096</c:v>
                </c:pt>
                <c:pt idx="53703">
                  <c:v>40960</c:v>
                </c:pt>
                <c:pt idx="53704">
                  <c:v>12288</c:v>
                </c:pt>
                <c:pt idx="53705">
                  <c:v>4096</c:v>
                </c:pt>
                <c:pt idx="53706">
                  <c:v>4096</c:v>
                </c:pt>
                <c:pt idx="53707">
                  <c:v>12288</c:v>
                </c:pt>
                <c:pt idx="53708">
                  <c:v>36864</c:v>
                </c:pt>
                <c:pt idx="53709">
                  <c:v>4096</c:v>
                </c:pt>
                <c:pt idx="53710">
                  <c:v>16384</c:v>
                </c:pt>
                <c:pt idx="53711">
                  <c:v>40960</c:v>
                </c:pt>
                <c:pt idx="53712">
                  <c:v>12288</c:v>
                </c:pt>
                <c:pt idx="53713">
                  <c:v>8192</c:v>
                </c:pt>
                <c:pt idx="53714">
                  <c:v>4096</c:v>
                </c:pt>
                <c:pt idx="53715">
                  <c:v>4096</c:v>
                </c:pt>
                <c:pt idx="53716">
                  <c:v>4096</c:v>
                </c:pt>
                <c:pt idx="53717">
                  <c:v>4096</c:v>
                </c:pt>
                <c:pt idx="53718">
                  <c:v>4096</c:v>
                </c:pt>
                <c:pt idx="53719">
                  <c:v>4096</c:v>
                </c:pt>
                <c:pt idx="53720">
                  <c:v>8192</c:v>
                </c:pt>
                <c:pt idx="53721">
                  <c:v>4096</c:v>
                </c:pt>
                <c:pt idx="53722">
                  <c:v>4096</c:v>
                </c:pt>
                <c:pt idx="53723">
                  <c:v>12288</c:v>
                </c:pt>
                <c:pt idx="53724">
                  <c:v>8192</c:v>
                </c:pt>
                <c:pt idx="53725">
                  <c:v>8192</c:v>
                </c:pt>
                <c:pt idx="53726">
                  <c:v>8192</c:v>
                </c:pt>
                <c:pt idx="53727">
                  <c:v>8192</c:v>
                </c:pt>
                <c:pt idx="53728">
                  <c:v>8192</c:v>
                </c:pt>
                <c:pt idx="53729">
                  <c:v>8192</c:v>
                </c:pt>
                <c:pt idx="53730">
                  <c:v>4096</c:v>
                </c:pt>
                <c:pt idx="53731">
                  <c:v>4096</c:v>
                </c:pt>
                <c:pt idx="53732">
                  <c:v>4096</c:v>
                </c:pt>
                <c:pt idx="53733">
                  <c:v>4096</c:v>
                </c:pt>
                <c:pt idx="53734">
                  <c:v>4096</c:v>
                </c:pt>
                <c:pt idx="53735">
                  <c:v>12288</c:v>
                </c:pt>
                <c:pt idx="53736">
                  <c:v>12288</c:v>
                </c:pt>
                <c:pt idx="53737">
                  <c:v>4096</c:v>
                </c:pt>
                <c:pt idx="53738">
                  <c:v>12288</c:v>
                </c:pt>
                <c:pt idx="53739">
                  <c:v>12288</c:v>
                </c:pt>
                <c:pt idx="53740">
                  <c:v>8192</c:v>
                </c:pt>
                <c:pt idx="53741">
                  <c:v>8192</c:v>
                </c:pt>
                <c:pt idx="53742">
                  <c:v>8192</c:v>
                </c:pt>
                <c:pt idx="53743">
                  <c:v>8192</c:v>
                </c:pt>
                <c:pt idx="53744">
                  <c:v>4096</c:v>
                </c:pt>
                <c:pt idx="53745">
                  <c:v>4096</c:v>
                </c:pt>
                <c:pt idx="53746">
                  <c:v>4096</c:v>
                </c:pt>
                <c:pt idx="53747">
                  <c:v>4096</c:v>
                </c:pt>
                <c:pt idx="53748">
                  <c:v>4096</c:v>
                </c:pt>
                <c:pt idx="53749">
                  <c:v>4096</c:v>
                </c:pt>
                <c:pt idx="53750">
                  <c:v>8192</c:v>
                </c:pt>
                <c:pt idx="53751">
                  <c:v>8192</c:v>
                </c:pt>
                <c:pt idx="53752">
                  <c:v>8192</c:v>
                </c:pt>
                <c:pt idx="53753">
                  <c:v>8192</c:v>
                </c:pt>
                <c:pt idx="53754">
                  <c:v>4096</c:v>
                </c:pt>
                <c:pt idx="53755">
                  <c:v>4096</c:v>
                </c:pt>
                <c:pt idx="53756">
                  <c:v>4096</c:v>
                </c:pt>
                <c:pt idx="53757">
                  <c:v>4096</c:v>
                </c:pt>
                <c:pt idx="53758">
                  <c:v>4096</c:v>
                </c:pt>
                <c:pt idx="53759">
                  <c:v>4096</c:v>
                </c:pt>
                <c:pt idx="53760">
                  <c:v>4096</c:v>
                </c:pt>
                <c:pt idx="53761">
                  <c:v>4096</c:v>
                </c:pt>
                <c:pt idx="53762">
                  <c:v>4096</c:v>
                </c:pt>
                <c:pt idx="53763">
                  <c:v>12288</c:v>
                </c:pt>
                <c:pt idx="53764">
                  <c:v>4096</c:v>
                </c:pt>
                <c:pt idx="53765">
                  <c:v>8192</c:v>
                </c:pt>
                <c:pt idx="53766">
                  <c:v>8192</c:v>
                </c:pt>
                <c:pt idx="53767">
                  <c:v>4096</c:v>
                </c:pt>
                <c:pt idx="53768">
                  <c:v>8192</c:v>
                </c:pt>
                <c:pt idx="53769">
                  <c:v>8192</c:v>
                </c:pt>
                <c:pt idx="53770">
                  <c:v>4096</c:v>
                </c:pt>
                <c:pt idx="53771">
                  <c:v>4096</c:v>
                </c:pt>
                <c:pt idx="53772">
                  <c:v>4096</c:v>
                </c:pt>
                <c:pt idx="53773">
                  <c:v>8192</c:v>
                </c:pt>
                <c:pt idx="53774">
                  <c:v>4096</c:v>
                </c:pt>
                <c:pt idx="53775">
                  <c:v>4096</c:v>
                </c:pt>
                <c:pt idx="53776">
                  <c:v>8192</c:v>
                </c:pt>
                <c:pt idx="53777">
                  <c:v>8192</c:v>
                </c:pt>
                <c:pt idx="53778">
                  <c:v>8192</c:v>
                </c:pt>
                <c:pt idx="53779">
                  <c:v>8192</c:v>
                </c:pt>
                <c:pt idx="53780">
                  <c:v>8192</c:v>
                </c:pt>
                <c:pt idx="53781">
                  <c:v>8192</c:v>
                </c:pt>
                <c:pt idx="53782">
                  <c:v>8192</c:v>
                </c:pt>
                <c:pt idx="53783">
                  <c:v>4096</c:v>
                </c:pt>
                <c:pt idx="53784">
                  <c:v>8192</c:v>
                </c:pt>
                <c:pt idx="53785">
                  <c:v>36864</c:v>
                </c:pt>
                <c:pt idx="53786">
                  <c:v>8192</c:v>
                </c:pt>
                <c:pt idx="53787">
                  <c:v>4096</c:v>
                </c:pt>
                <c:pt idx="53788">
                  <c:v>40960</c:v>
                </c:pt>
                <c:pt idx="53789">
                  <c:v>8192</c:v>
                </c:pt>
                <c:pt idx="53790">
                  <c:v>4096</c:v>
                </c:pt>
                <c:pt idx="53791">
                  <c:v>16384</c:v>
                </c:pt>
                <c:pt idx="53792">
                  <c:v>8192</c:v>
                </c:pt>
                <c:pt idx="53793">
                  <c:v>8192</c:v>
                </c:pt>
                <c:pt idx="53794">
                  <c:v>8192</c:v>
                </c:pt>
                <c:pt idx="53795">
                  <c:v>8192</c:v>
                </c:pt>
                <c:pt idx="53796">
                  <c:v>8192</c:v>
                </c:pt>
                <c:pt idx="53797">
                  <c:v>8192</c:v>
                </c:pt>
                <c:pt idx="53798">
                  <c:v>8192</c:v>
                </c:pt>
                <c:pt idx="53799">
                  <c:v>4096</c:v>
                </c:pt>
                <c:pt idx="53800">
                  <c:v>8192</c:v>
                </c:pt>
                <c:pt idx="53801">
                  <c:v>4096</c:v>
                </c:pt>
                <c:pt idx="53802">
                  <c:v>8192</c:v>
                </c:pt>
                <c:pt idx="53803">
                  <c:v>4096</c:v>
                </c:pt>
                <c:pt idx="53804">
                  <c:v>4096</c:v>
                </c:pt>
                <c:pt idx="53805">
                  <c:v>12288</c:v>
                </c:pt>
                <c:pt idx="53806">
                  <c:v>8192</c:v>
                </c:pt>
                <c:pt idx="53807">
                  <c:v>8192</c:v>
                </c:pt>
                <c:pt idx="53808">
                  <c:v>8192</c:v>
                </c:pt>
                <c:pt idx="53809">
                  <c:v>8192</c:v>
                </c:pt>
                <c:pt idx="53810">
                  <c:v>4096</c:v>
                </c:pt>
                <c:pt idx="53811">
                  <c:v>12288</c:v>
                </c:pt>
                <c:pt idx="53812">
                  <c:v>4096</c:v>
                </c:pt>
                <c:pt idx="53813">
                  <c:v>8192</c:v>
                </c:pt>
                <c:pt idx="53814">
                  <c:v>4096</c:v>
                </c:pt>
                <c:pt idx="53815">
                  <c:v>4096</c:v>
                </c:pt>
                <c:pt idx="53816">
                  <c:v>4096</c:v>
                </c:pt>
                <c:pt idx="53817">
                  <c:v>4096</c:v>
                </c:pt>
                <c:pt idx="53818">
                  <c:v>4096</c:v>
                </c:pt>
                <c:pt idx="53819">
                  <c:v>4096</c:v>
                </c:pt>
                <c:pt idx="53820">
                  <c:v>8192</c:v>
                </c:pt>
                <c:pt idx="53821">
                  <c:v>8192</c:v>
                </c:pt>
                <c:pt idx="53822">
                  <c:v>8192</c:v>
                </c:pt>
                <c:pt idx="53823">
                  <c:v>8192</c:v>
                </c:pt>
                <c:pt idx="53824">
                  <c:v>8192</c:v>
                </c:pt>
                <c:pt idx="53825">
                  <c:v>8192</c:v>
                </c:pt>
                <c:pt idx="53826">
                  <c:v>8192</c:v>
                </c:pt>
                <c:pt idx="53827">
                  <c:v>8192</c:v>
                </c:pt>
                <c:pt idx="53828">
                  <c:v>8192</c:v>
                </c:pt>
                <c:pt idx="53829">
                  <c:v>8192</c:v>
                </c:pt>
                <c:pt idx="53830">
                  <c:v>8192</c:v>
                </c:pt>
                <c:pt idx="53831">
                  <c:v>8192</c:v>
                </c:pt>
                <c:pt idx="53832">
                  <c:v>8192</c:v>
                </c:pt>
                <c:pt idx="53833">
                  <c:v>8192</c:v>
                </c:pt>
                <c:pt idx="53834">
                  <c:v>8192</c:v>
                </c:pt>
                <c:pt idx="53835">
                  <c:v>8192</c:v>
                </c:pt>
                <c:pt idx="53836">
                  <c:v>8192</c:v>
                </c:pt>
                <c:pt idx="53837">
                  <c:v>8192</c:v>
                </c:pt>
                <c:pt idx="53838">
                  <c:v>8192</c:v>
                </c:pt>
                <c:pt idx="53839">
                  <c:v>8192</c:v>
                </c:pt>
                <c:pt idx="53840">
                  <c:v>8192</c:v>
                </c:pt>
                <c:pt idx="53841">
                  <c:v>4096</c:v>
                </c:pt>
                <c:pt idx="53842">
                  <c:v>8192</c:v>
                </c:pt>
                <c:pt idx="53843">
                  <c:v>8192</c:v>
                </c:pt>
                <c:pt idx="53844">
                  <c:v>4096</c:v>
                </c:pt>
                <c:pt idx="53845">
                  <c:v>4096</c:v>
                </c:pt>
                <c:pt idx="53846">
                  <c:v>8192</c:v>
                </c:pt>
                <c:pt idx="53847">
                  <c:v>8192</c:v>
                </c:pt>
                <c:pt idx="53848">
                  <c:v>8192</c:v>
                </c:pt>
                <c:pt idx="53849">
                  <c:v>8192</c:v>
                </c:pt>
                <c:pt idx="53850">
                  <c:v>8192</c:v>
                </c:pt>
                <c:pt idx="53851">
                  <c:v>8192</c:v>
                </c:pt>
                <c:pt idx="53852">
                  <c:v>8192</c:v>
                </c:pt>
                <c:pt idx="53853">
                  <c:v>8192</c:v>
                </c:pt>
                <c:pt idx="53854">
                  <c:v>8192</c:v>
                </c:pt>
                <c:pt idx="53855">
                  <c:v>8192</c:v>
                </c:pt>
                <c:pt idx="53856">
                  <c:v>4096</c:v>
                </c:pt>
                <c:pt idx="53857">
                  <c:v>4096</c:v>
                </c:pt>
                <c:pt idx="53858">
                  <c:v>4096</c:v>
                </c:pt>
                <c:pt idx="53859">
                  <c:v>4096</c:v>
                </c:pt>
                <c:pt idx="53860">
                  <c:v>8192</c:v>
                </c:pt>
                <c:pt idx="53861">
                  <c:v>8192</c:v>
                </c:pt>
                <c:pt idx="53862">
                  <c:v>8192</c:v>
                </c:pt>
                <c:pt idx="53863">
                  <c:v>8192</c:v>
                </c:pt>
                <c:pt idx="53864">
                  <c:v>8192</c:v>
                </c:pt>
                <c:pt idx="53865">
                  <c:v>8192</c:v>
                </c:pt>
                <c:pt idx="53866">
                  <c:v>8192</c:v>
                </c:pt>
                <c:pt idx="53867">
                  <c:v>8192</c:v>
                </c:pt>
                <c:pt idx="53868">
                  <c:v>8192</c:v>
                </c:pt>
                <c:pt idx="53869">
                  <c:v>8192</c:v>
                </c:pt>
                <c:pt idx="53870">
                  <c:v>8192</c:v>
                </c:pt>
                <c:pt idx="53871">
                  <c:v>8192</c:v>
                </c:pt>
                <c:pt idx="53872">
                  <c:v>8192</c:v>
                </c:pt>
                <c:pt idx="53873">
                  <c:v>8192</c:v>
                </c:pt>
                <c:pt idx="53874">
                  <c:v>8192</c:v>
                </c:pt>
                <c:pt idx="53875">
                  <c:v>8192</c:v>
                </c:pt>
                <c:pt idx="53876">
                  <c:v>4096</c:v>
                </c:pt>
                <c:pt idx="53877">
                  <c:v>4096</c:v>
                </c:pt>
                <c:pt idx="53878">
                  <c:v>4096</c:v>
                </c:pt>
                <c:pt idx="53879">
                  <c:v>4096</c:v>
                </c:pt>
                <c:pt idx="53880">
                  <c:v>8192</c:v>
                </c:pt>
                <c:pt idx="53881">
                  <c:v>4096</c:v>
                </c:pt>
                <c:pt idx="53882">
                  <c:v>4096</c:v>
                </c:pt>
                <c:pt idx="53883">
                  <c:v>4096</c:v>
                </c:pt>
                <c:pt idx="53884">
                  <c:v>4096</c:v>
                </c:pt>
                <c:pt idx="53885">
                  <c:v>12288</c:v>
                </c:pt>
                <c:pt idx="53886">
                  <c:v>12288</c:v>
                </c:pt>
                <c:pt idx="53887">
                  <c:v>12288</c:v>
                </c:pt>
                <c:pt idx="53888">
                  <c:v>12288</c:v>
                </c:pt>
                <c:pt idx="53889">
                  <c:v>8192</c:v>
                </c:pt>
                <c:pt idx="53890">
                  <c:v>8192</c:v>
                </c:pt>
                <c:pt idx="53891">
                  <c:v>8192</c:v>
                </c:pt>
                <c:pt idx="53892">
                  <c:v>8192</c:v>
                </c:pt>
                <c:pt idx="53893">
                  <c:v>8192</c:v>
                </c:pt>
                <c:pt idx="53894">
                  <c:v>4096</c:v>
                </c:pt>
                <c:pt idx="53895">
                  <c:v>4096</c:v>
                </c:pt>
                <c:pt idx="53896">
                  <c:v>8192</c:v>
                </c:pt>
                <c:pt idx="53897">
                  <c:v>8192</c:v>
                </c:pt>
                <c:pt idx="53898">
                  <c:v>12288</c:v>
                </c:pt>
                <c:pt idx="53899">
                  <c:v>8192</c:v>
                </c:pt>
                <c:pt idx="53900">
                  <c:v>8192</c:v>
                </c:pt>
                <c:pt idx="53901">
                  <c:v>8192</c:v>
                </c:pt>
                <c:pt idx="53902">
                  <c:v>8192</c:v>
                </c:pt>
                <c:pt idx="53903">
                  <c:v>8192</c:v>
                </c:pt>
                <c:pt idx="53904">
                  <c:v>4096</c:v>
                </c:pt>
                <c:pt idx="53905">
                  <c:v>4096</c:v>
                </c:pt>
                <c:pt idx="53906">
                  <c:v>4096</c:v>
                </c:pt>
                <c:pt idx="53907">
                  <c:v>8192</c:v>
                </c:pt>
                <c:pt idx="53908">
                  <c:v>4096</c:v>
                </c:pt>
                <c:pt idx="53909">
                  <c:v>4096</c:v>
                </c:pt>
                <c:pt idx="53910">
                  <c:v>8192</c:v>
                </c:pt>
                <c:pt idx="53911">
                  <c:v>8192</c:v>
                </c:pt>
                <c:pt idx="53912">
                  <c:v>8192</c:v>
                </c:pt>
                <c:pt idx="53913">
                  <c:v>8192</c:v>
                </c:pt>
                <c:pt idx="53914">
                  <c:v>8192</c:v>
                </c:pt>
                <c:pt idx="53915">
                  <c:v>8192</c:v>
                </c:pt>
                <c:pt idx="53916">
                  <c:v>8192</c:v>
                </c:pt>
                <c:pt idx="53917">
                  <c:v>8192</c:v>
                </c:pt>
                <c:pt idx="53918">
                  <c:v>8192</c:v>
                </c:pt>
                <c:pt idx="53919">
                  <c:v>4096</c:v>
                </c:pt>
                <c:pt idx="53920">
                  <c:v>8192</c:v>
                </c:pt>
                <c:pt idx="53921">
                  <c:v>8192</c:v>
                </c:pt>
                <c:pt idx="53922">
                  <c:v>8192</c:v>
                </c:pt>
                <c:pt idx="53923">
                  <c:v>8192</c:v>
                </c:pt>
                <c:pt idx="53924">
                  <c:v>4096</c:v>
                </c:pt>
                <c:pt idx="53925">
                  <c:v>4096</c:v>
                </c:pt>
                <c:pt idx="53926">
                  <c:v>4096</c:v>
                </c:pt>
                <c:pt idx="53927">
                  <c:v>4096</c:v>
                </c:pt>
                <c:pt idx="53928">
                  <c:v>8192</c:v>
                </c:pt>
                <c:pt idx="53929">
                  <c:v>8192</c:v>
                </c:pt>
                <c:pt idx="53930">
                  <c:v>4096</c:v>
                </c:pt>
                <c:pt idx="53931">
                  <c:v>4096</c:v>
                </c:pt>
                <c:pt idx="53932">
                  <c:v>4096</c:v>
                </c:pt>
                <c:pt idx="53933">
                  <c:v>4096</c:v>
                </c:pt>
                <c:pt idx="53934">
                  <c:v>4096</c:v>
                </c:pt>
                <c:pt idx="53935">
                  <c:v>4096</c:v>
                </c:pt>
                <c:pt idx="53936">
                  <c:v>4096</c:v>
                </c:pt>
                <c:pt idx="53937">
                  <c:v>4096</c:v>
                </c:pt>
                <c:pt idx="53938">
                  <c:v>8192</c:v>
                </c:pt>
                <c:pt idx="53939">
                  <c:v>8192</c:v>
                </c:pt>
                <c:pt idx="53940">
                  <c:v>8192</c:v>
                </c:pt>
                <c:pt idx="53941">
                  <c:v>8192</c:v>
                </c:pt>
                <c:pt idx="53942">
                  <c:v>8192</c:v>
                </c:pt>
                <c:pt idx="53943">
                  <c:v>8192</c:v>
                </c:pt>
                <c:pt idx="53944">
                  <c:v>8192</c:v>
                </c:pt>
                <c:pt idx="53945">
                  <c:v>8192</c:v>
                </c:pt>
                <c:pt idx="53946">
                  <c:v>8192</c:v>
                </c:pt>
                <c:pt idx="53947">
                  <c:v>4096</c:v>
                </c:pt>
                <c:pt idx="53948">
                  <c:v>4096</c:v>
                </c:pt>
                <c:pt idx="53949">
                  <c:v>8192</c:v>
                </c:pt>
                <c:pt idx="53950">
                  <c:v>8192</c:v>
                </c:pt>
                <c:pt idx="53951">
                  <c:v>8192</c:v>
                </c:pt>
                <c:pt idx="53952">
                  <c:v>8192</c:v>
                </c:pt>
                <c:pt idx="53953">
                  <c:v>4096</c:v>
                </c:pt>
                <c:pt idx="53954">
                  <c:v>8192</c:v>
                </c:pt>
                <c:pt idx="53955">
                  <c:v>8192</c:v>
                </c:pt>
                <c:pt idx="53956">
                  <c:v>8192</c:v>
                </c:pt>
                <c:pt idx="53957">
                  <c:v>8192</c:v>
                </c:pt>
                <c:pt idx="53958">
                  <c:v>4096</c:v>
                </c:pt>
                <c:pt idx="53959">
                  <c:v>4096</c:v>
                </c:pt>
                <c:pt idx="53960">
                  <c:v>4096</c:v>
                </c:pt>
                <c:pt idx="53961">
                  <c:v>4096</c:v>
                </c:pt>
                <c:pt idx="53962">
                  <c:v>8192</c:v>
                </c:pt>
                <c:pt idx="53963">
                  <c:v>8192</c:v>
                </c:pt>
                <c:pt idx="53964">
                  <c:v>8192</c:v>
                </c:pt>
                <c:pt idx="53965">
                  <c:v>8192</c:v>
                </c:pt>
                <c:pt idx="53966">
                  <c:v>8192</c:v>
                </c:pt>
                <c:pt idx="53967">
                  <c:v>8192</c:v>
                </c:pt>
                <c:pt idx="53968">
                  <c:v>8192</c:v>
                </c:pt>
                <c:pt idx="53969">
                  <c:v>8192</c:v>
                </c:pt>
                <c:pt idx="53970">
                  <c:v>8192</c:v>
                </c:pt>
                <c:pt idx="53971">
                  <c:v>8192</c:v>
                </c:pt>
                <c:pt idx="53972">
                  <c:v>4096</c:v>
                </c:pt>
                <c:pt idx="53973">
                  <c:v>4096</c:v>
                </c:pt>
                <c:pt idx="53974">
                  <c:v>4096</c:v>
                </c:pt>
                <c:pt idx="53975">
                  <c:v>4096</c:v>
                </c:pt>
                <c:pt idx="53976">
                  <c:v>8192</c:v>
                </c:pt>
                <c:pt idx="53977">
                  <c:v>8192</c:v>
                </c:pt>
                <c:pt idx="53978">
                  <c:v>8192</c:v>
                </c:pt>
                <c:pt idx="53979">
                  <c:v>8192</c:v>
                </c:pt>
                <c:pt idx="53980">
                  <c:v>8192</c:v>
                </c:pt>
                <c:pt idx="53981">
                  <c:v>8192</c:v>
                </c:pt>
                <c:pt idx="53982">
                  <c:v>8192</c:v>
                </c:pt>
                <c:pt idx="53983">
                  <c:v>8192</c:v>
                </c:pt>
                <c:pt idx="53984">
                  <c:v>8192</c:v>
                </c:pt>
                <c:pt idx="53985">
                  <c:v>4096</c:v>
                </c:pt>
                <c:pt idx="53986">
                  <c:v>8192</c:v>
                </c:pt>
                <c:pt idx="53987">
                  <c:v>8192</c:v>
                </c:pt>
                <c:pt idx="53988">
                  <c:v>8192</c:v>
                </c:pt>
                <c:pt idx="53989">
                  <c:v>8192</c:v>
                </c:pt>
                <c:pt idx="53990">
                  <c:v>8192</c:v>
                </c:pt>
                <c:pt idx="53991">
                  <c:v>8192</c:v>
                </c:pt>
                <c:pt idx="53992">
                  <c:v>8192</c:v>
                </c:pt>
                <c:pt idx="53993">
                  <c:v>4096</c:v>
                </c:pt>
                <c:pt idx="53994">
                  <c:v>8192</c:v>
                </c:pt>
                <c:pt idx="53995">
                  <c:v>8192</c:v>
                </c:pt>
                <c:pt idx="53996">
                  <c:v>8192</c:v>
                </c:pt>
                <c:pt idx="53997">
                  <c:v>8192</c:v>
                </c:pt>
                <c:pt idx="53998">
                  <c:v>8192</c:v>
                </c:pt>
                <c:pt idx="53999">
                  <c:v>4096</c:v>
                </c:pt>
                <c:pt idx="54000">
                  <c:v>4096</c:v>
                </c:pt>
                <c:pt idx="54001">
                  <c:v>4096</c:v>
                </c:pt>
                <c:pt idx="54002">
                  <c:v>4096</c:v>
                </c:pt>
                <c:pt idx="54003">
                  <c:v>4096</c:v>
                </c:pt>
                <c:pt idx="54004">
                  <c:v>4096</c:v>
                </c:pt>
                <c:pt idx="54005">
                  <c:v>4096</c:v>
                </c:pt>
                <c:pt idx="54006">
                  <c:v>4096</c:v>
                </c:pt>
                <c:pt idx="54007">
                  <c:v>8192</c:v>
                </c:pt>
                <c:pt idx="54008">
                  <c:v>8192</c:v>
                </c:pt>
                <c:pt idx="54009">
                  <c:v>8192</c:v>
                </c:pt>
                <c:pt idx="54010">
                  <c:v>8192</c:v>
                </c:pt>
                <c:pt idx="54011">
                  <c:v>12288</c:v>
                </c:pt>
                <c:pt idx="54012">
                  <c:v>12288</c:v>
                </c:pt>
                <c:pt idx="54013">
                  <c:v>12288</c:v>
                </c:pt>
                <c:pt idx="54014">
                  <c:v>12288</c:v>
                </c:pt>
                <c:pt idx="54015">
                  <c:v>8192</c:v>
                </c:pt>
                <c:pt idx="54016">
                  <c:v>8192</c:v>
                </c:pt>
                <c:pt idx="54017">
                  <c:v>8192</c:v>
                </c:pt>
                <c:pt idx="54018">
                  <c:v>8192</c:v>
                </c:pt>
                <c:pt idx="54019">
                  <c:v>8192</c:v>
                </c:pt>
                <c:pt idx="54020">
                  <c:v>8192</c:v>
                </c:pt>
                <c:pt idx="54021">
                  <c:v>8192</c:v>
                </c:pt>
                <c:pt idx="54022">
                  <c:v>8192</c:v>
                </c:pt>
                <c:pt idx="54023">
                  <c:v>8192</c:v>
                </c:pt>
                <c:pt idx="54024">
                  <c:v>8192</c:v>
                </c:pt>
                <c:pt idx="54025">
                  <c:v>8192</c:v>
                </c:pt>
                <c:pt idx="54026">
                  <c:v>8192</c:v>
                </c:pt>
                <c:pt idx="54027">
                  <c:v>8192</c:v>
                </c:pt>
                <c:pt idx="54028">
                  <c:v>4096</c:v>
                </c:pt>
                <c:pt idx="54029">
                  <c:v>4096</c:v>
                </c:pt>
                <c:pt idx="54030">
                  <c:v>4096</c:v>
                </c:pt>
                <c:pt idx="54031">
                  <c:v>4096</c:v>
                </c:pt>
                <c:pt idx="54032">
                  <c:v>8192</c:v>
                </c:pt>
                <c:pt idx="54033">
                  <c:v>8192</c:v>
                </c:pt>
                <c:pt idx="54034">
                  <c:v>8192</c:v>
                </c:pt>
                <c:pt idx="54035">
                  <c:v>8192</c:v>
                </c:pt>
                <c:pt idx="54036">
                  <c:v>8192</c:v>
                </c:pt>
                <c:pt idx="54037">
                  <c:v>8192</c:v>
                </c:pt>
                <c:pt idx="54038">
                  <c:v>8192</c:v>
                </c:pt>
                <c:pt idx="54039">
                  <c:v>8192</c:v>
                </c:pt>
                <c:pt idx="54040">
                  <c:v>8192</c:v>
                </c:pt>
                <c:pt idx="54041">
                  <c:v>8192</c:v>
                </c:pt>
                <c:pt idx="54042">
                  <c:v>8192</c:v>
                </c:pt>
                <c:pt idx="54043">
                  <c:v>8192</c:v>
                </c:pt>
                <c:pt idx="54044">
                  <c:v>8192</c:v>
                </c:pt>
                <c:pt idx="54045">
                  <c:v>8192</c:v>
                </c:pt>
                <c:pt idx="54046">
                  <c:v>4096</c:v>
                </c:pt>
                <c:pt idx="54047">
                  <c:v>4096</c:v>
                </c:pt>
                <c:pt idx="54048">
                  <c:v>12288</c:v>
                </c:pt>
                <c:pt idx="54049">
                  <c:v>4096</c:v>
                </c:pt>
                <c:pt idx="54050">
                  <c:v>8192</c:v>
                </c:pt>
                <c:pt idx="54051">
                  <c:v>8192</c:v>
                </c:pt>
                <c:pt idx="54052">
                  <c:v>4096</c:v>
                </c:pt>
                <c:pt idx="54053">
                  <c:v>4096</c:v>
                </c:pt>
                <c:pt idx="54054">
                  <c:v>4096</c:v>
                </c:pt>
                <c:pt idx="54055">
                  <c:v>4096</c:v>
                </c:pt>
                <c:pt idx="54056">
                  <c:v>8192</c:v>
                </c:pt>
                <c:pt idx="54057">
                  <c:v>8192</c:v>
                </c:pt>
                <c:pt idx="54058">
                  <c:v>8192</c:v>
                </c:pt>
                <c:pt idx="54059">
                  <c:v>8192</c:v>
                </c:pt>
                <c:pt idx="54060">
                  <c:v>4096</c:v>
                </c:pt>
                <c:pt idx="54061">
                  <c:v>8192</c:v>
                </c:pt>
                <c:pt idx="54062">
                  <c:v>8192</c:v>
                </c:pt>
                <c:pt idx="54063">
                  <c:v>8192</c:v>
                </c:pt>
                <c:pt idx="54064">
                  <c:v>8192</c:v>
                </c:pt>
                <c:pt idx="54065">
                  <c:v>4096</c:v>
                </c:pt>
                <c:pt idx="54066">
                  <c:v>4096</c:v>
                </c:pt>
                <c:pt idx="54067">
                  <c:v>4096</c:v>
                </c:pt>
                <c:pt idx="54068">
                  <c:v>4096</c:v>
                </c:pt>
                <c:pt idx="54069">
                  <c:v>12288</c:v>
                </c:pt>
                <c:pt idx="54070">
                  <c:v>12288</c:v>
                </c:pt>
                <c:pt idx="54071">
                  <c:v>12288</c:v>
                </c:pt>
                <c:pt idx="54072">
                  <c:v>12288</c:v>
                </c:pt>
                <c:pt idx="54073">
                  <c:v>8192</c:v>
                </c:pt>
                <c:pt idx="54074">
                  <c:v>8192</c:v>
                </c:pt>
                <c:pt idx="54075">
                  <c:v>8192</c:v>
                </c:pt>
                <c:pt idx="54076">
                  <c:v>8192</c:v>
                </c:pt>
                <c:pt idx="54077">
                  <c:v>8192</c:v>
                </c:pt>
                <c:pt idx="54078">
                  <c:v>4096</c:v>
                </c:pt>
                <c:pt idx="54079">
                  <c:v>4096</c:v>
                </c:pt>
                <c:pt idx="54080">
                  <c:v>4096</c:v>
                </c:pt>
                <c:pt idx="54081">
                  <c:v>4096</c:v>
                </c:pt>
                <c:pt idx="54082">
                  <c:v>12288</c:v>
                </c:pt>
                <c:pt idx="54083">
                  <c:v>12288</c:v>
                </c:pt>
                <c:pt idx="54084">
                  <c:v>12288</c:v>
                </c:pt>
                <c:pt idx="54085">
                  <c:v>12288</c:v>
                </c:pt>
                <c:pt idx="54086">
                  <c:v>4096</c:v>
                </c:pt>
                <c:pt idx="54087">
                  <c:v>8192</c:v>
                </c:pt>
                <c:pt idx="54088">
                  <c:v>8192</c:v>
                </c:pt>
                <c:pt idx="54089">
                  <c:v>8192</c:v>
                </c:pt>
                <c:pt idx="54090">
                  <c:v>8192</c:v>
                </c:pt>
                <c:pt idx="54091">
                  <c:v>8192</c:v>
                </c:pt>
                <c:pt idx="54092">
                  <c:v>4096</c:v>
                </c:pt>
                <c:pt idx="54093">
                  <c:v>4096</c:v>
                </c:pt>
                <c:pt idx="54094">
                  <c:v>4096</c:v>
                </c:pt>
                <c:pt idx="54095">
                  <c:v>4096</c:v>
                </c:pt>
                <c:pt idx="54096">
                  <c:v>4096</c:v>
                </c:pt>
                <c:pt idx="54097">
                  <c:v>4096</c:v>
                </c:pt>
                <c:pt idx="54098">
                  <c:v>4096</c:v>
                </c:pt>
                <c:pt idx="54099">
                  <c:v>4096</c:v>
                </c:pt>
                <c:pt idx="54100">
                  <c:v>4096</c:v>
                </c:pt>
                <c:pt idx="54101">
                  <c:v>8192</c:v>
                </c:pt>
                <c:pt idx="54102">
                  <c:v>12288</c:v>
                </c:pt>
                <c:pt idx="54103">
                  <c:v>8192</c:v>
                </c:pt>
                <c:pt idx="54104">
                  <c:v>8192</c:v>
                </c:pt>
                <c:pt idx="54105">
                  <c:v>8192</c:v>
                </c:pt>
                <c:pt idx="54106">
                  <c:v>8192</c:v>
                </c:pt>
                <c:pt idx="54107">
                  <c:v>8192</c:v>
                </c:pt>
                <c:pt idx="54108">
                  <c:v>4096</c:v>
                </c:pt>
                <c:pt idx="54109">
                  <c:v>12288</c:v>
                </c:pt>
                <c:pt idx="54110">
                  <c:v>4096</c:v>
                </c:pt>
                <c:pt idx="54111">
                  <c:v>4096</c:v>
                </c:pt>
                <c:pt idx="54112">
                  <c:v>4096</c:v>
                </c:pt>
                <c:pt idx="54113">
                  <c:v>4096</c:v>
                </c:pt>
                <c:pt idx="54114">
                  <c:v>8192</c:v>
                </c:pt>
                <c:pt idx="54115">
                  <c:v>8192</c:v>
                </c:pt>
                <c:pt idx="54116">
                  <c:v>4096</c:v>
                </c:pt>
                <c:pt idx="54117">
                  <c:v>8192</c:v>
                </c:pt>
                <c:pt idx="54118">
                  <c:v>8192</c:v>
                </c:pt>
                <c:pt idx="54119">
                  <c:v>8192</c:v>
                </c:pt>
                <c:pt idx="54120">
                  <c:v>8192</c:v>
                </c:pt>
                <c:pt idx="54121">
                  <c:v>8192</c:v>
                </c:pt>
                <c:pt idx="54122">
                  <c:v>8192</c:v>
                </c:pt>
                <c:pt idx="54123">
                  <c:v>8192</c:v>
                </c:pt>
                <c:pt idx="54124">
                  <c:v>8192</c:v>
                </c:pt>
                <c:pt idx="54125">
                  <c:v>8192</c:v>
                </c:pt>
                <c:pt idx="54126">
                  <c:v>8192</c:v>
                </c:pt>
                <c:pt idx="54127">
                  <c:v>4096</c:v>
                </c:pt>
                <c:pt idx="54128">
                  <c:v>8192</c:v>
                </c:pt>
                <c:pt idx="54129">
                  <c:v>8192</c:v>
                </c:pt>
                <c:pt idx="54130">
                  <c:v>8192</c:v>
                </c:pt>
                <c:pt idx="54131">
                  <c:v>8192</c:v>
                </c:pt>
                <c:pt idx="54132">
                  <c:v>8192</c:v>
                </c:pt>
                <c:pt idx="54133">
                  <c:v>8192</c:v>
                </c:pt>
                <c:pt idx="54134">
                  <c:v>8192</c:v>
                </c:pt>
                <c:pt idx="54135">
                  <c:v>8192</c:v>
                </c:pt>
                <c:pt idx="54136">
                  <c:v>8192</c:v>
                </c:pt>
                <c:pt idx="54137">
                  <c:v>8192</c:v>
                </c:pt>
                <c:pt idx="54138">
                  <c:v>8192</c:v>
                </c:pt>
                <c:pt idx="54139">
                  <c:v>8192</c:v>
                </c:pt>
                <c:pt idx="54140">
                  <c:v>4096</c:v>
                </c:pt>
                <c:pt idx="54141">
                  <c:v>4096</c:v>
                </c:pt>
                <c:pt idx="54142">
                  <c:v>4096</c:v>
                </c:pt>
                <c:pt idx="54143">
                  <c:v>4096</c:v>
                </c:pt>
                <c:pt idx="54144">
                  <c:v>4096</c:v>
                </c:pt>
                <c:pt idx="54145">
                  <c:v>4096</c:v>
                </c:pt>
                <c:pt idx="54146">
                  <c:v>8192</c:v>
                </c:pt>
                <c:pt idx="54147">
                  <c:v>4096</c:v>
                </c:pt>
                <c:pt idx="54148">
                  <c:v>4096</c:v>
                </c:pt>
                <c:pt idx="54149">
                  <c:v>4096</c:v>
                </c:pt>
                <c:pt idx="54150">
                  <c:v>4096</c:v>
                </c:pt>
                <c:pt idx="54151">
                  <c:v>4096</c:v>
                </c:pt>
                <c:pt idx="54152">
                  <c:v>4096</c:v>
                </c:pt>
                <c:pt idx="54153">
                  <c:v>8192</c:v>
                </c:pt>
                <c:pt idx="54154">
                  <c:v>8192</c:v>
                </c:pt>
                <c:pt idx="54155">
                  <c:v>8192</c:v>
                </c:pt>
                <c:pt idx="54156">
                  <c:v>8192</c:v>
                </c:pt>
                <c:pt idx="54157">
                  <c:v>8192</c:v>
                </c:pt>
                <c:pt idx="54158">
                  <c:v>4096</c:v>
                </c:pt>
                <c:pt idx="54159">
                  <c:v>8192</c:v>
                </c:pt>
                <c:pt idx="54160">
                  <c:v>8192</c:v>
                </c:pt>
                <c:pt idx="54161">
                  <c:v>4096</c:v>
                </c:pt>
                <c:pt idx="54162">
                  <c:v>8192</c:v>
                </c:pt>
                <c:pt idx="54163">
                  <c:v>8192</c:v>
                </c:pt>
                <c:pt idx="54164">
                  <c:v>8192</c:v>
                </c:pt>
                <c:pt idx="54165">
                  <c:v>8192</c:v>
                </c:pt>
                <c:pt idx="54166">
                  <c:v>8192</c:v>
                </c:pt>
                <c:pt idx="54167">
                  <c:v>8192</c:v>
                </c:pt>
                <c:pt idx="54168">
                  <c:v>4096</c:v>
                </c:pt>
                <c:pt idx="54169">
                  <c:v>4096</c:v>
                </c:pt>
                <c:pt idx="54170">
                  <c:v>4096</c:v>
                </c:pt>
                <c:pt idx="54171">
                  <c:v>4096</c:v>
                </c:pt>
                <c:pt idx="54172">
                  <c:v>4096</c:v>
                </c:pt>
                <c:pt idx="54173">
                  <c:v>8192</c:v>
                </c:pt>
                <c:pt idx="54174">
                  <c:v>8192</c:v>
                </c:pt>
                <c:pt idx="54175">
                  <c:v>8192</c:v>
                </c:pt>
                <c:pt idx="54176">
                  <c:v>8192</c:v>
                </c:pt>
                <c:pt idx="54177">
                  <c:v>8192</c:v>
                </c:pt>
                <c:pt idx="54178">
                  <c:v>8192</c:v>
                </c:pt>
                <c:pt idx="54179">
                  <c:v>8192</c:v>
                </c:pt>
                <c:pt idx="54180">
                  <c:v>8192</c:v>
                </c:pt>
                <c:pt idx="54181">
                  <c:v>8192</c:v>
                </c:pt>
                <c:pt idx="54182">
                  <c:v>8192</c:v>
                </c:pt>
                <c:pt idx="54183">
                  <c:v>8192</c:v>
                </c:pt>
                <c:pt idx="54184">
                  <c:v>8192</c:v>
                </c:pt>
                <c:pt idx="54185">
                  <c:v>8192</c:v>
                </c:pt>
                <c:pt idx="54186">
                  <c:v>8192</c:v>
                </c:pt>
                <c:pt idx="54187">
                  <c:v>8192</c:v>
                </c:pt>
                <c:pt idx="54188">
                  <c:v>4096</c:v>
                </c:pt>
                <c:pt idx="54189">
                  <c:v>4096</c:v>
                </c:pt>
                <c:pt idx="54190">
                  <c:v>4096</c:v>
                </c:pt>
                <c:pt idx="54191">
                  <c:v>4096</c:v>
                </c:pt>
                <c:pt idx="54192">
                  <c:v>4096</c:v>
                </c:pt>
                <c:pt idx="54193">
                  <c:v>4096</c:v>
                </c:pt>
                <c:pt idx="54194">
                  <c:v>4096</c:v>
                </c:pt>
                <c:pt idx="54195">
                  <c:v>8192</c:v>
                </c:pt>
                <c:pt idx="54196">
                  <c:v>4096</c:v>
                </c:pt>
                <c:pt idx="54197">
                  <c:v>8192</c:v>
                </c:pt>
                <c:pt idx="54198">
                  <c:v>4096</c:v>
                </c:pt>
                <c:pt idx="54199">
                  <c:v>8192</c:v>
                </c:pt>
                <c:pt idx="54200">
                  <c:v>8192</c:v>
                </c:pt>
                <c:pt idx="54201">
                  <c:v>4096</c:v>
                </c:pt>
                <c:pt idx="54202">
                  <c:v>4096</c:v>
                </c:pt>
                <c:pt idx="54203">
                  <c:v>4096</c:v>
                </c:pt>
                <c:pt idx="54204">
                  <c:v>4096</c:v>
                </c:pt>
                <c:pt idx="54205">
                  <c:v>8192</c:v>
                </c:pt>
                <c:pt idx="54206">
                  <c:v>8192</c:v>
                </c:pt>
                <c:pt idx="54207">
                  <c:v>8192</c:v>
                </c:pt>
                <c:pt idx="54208">
                  <c:v>8192</c:v>
                </c:pt>
                <c:pt idx="54209">
                  <c:v>8192</c:v>
                </c:pt>
                <c:pt idx="54210">
                  <c:v>8192</c:v>
                </c:pt>
                <c:pt idx="54211">
                  <c:v>8192</c:v>
                </c:pt>
                <c:pt idx="54212">
                  <c:v>8192</c:v>
                </c:pt>
                <c:pt idx="54213">
                  <c:v>8192</c:v>
                </c:pt>
                <c:pt idx="54214">
                  <c:v>8192</c:v>
                </c:pt>
                <c:pt idx="54215">
                  <c:v>8192</c:v>
                </c:pt>
                <c:pt idx="54216">
                  <c:v>8192</c:v>
                </c:pt>
                <c:pt idx="54217">
                  <c:v>8192</c:v>
                </c:pt>
                <c:pt idx="54218">
                  <c:v>8192</c:v>
                </c:pt>
                <c:pt idx="54219">
                  <c:v>4096</c:v>
                </c:pt>
                <c:pt idx="54220">
                  <c:v>4096</c:v>
                </c:pt>
                <c:pt idx="54221">
                  <c:v>4096</c:v>
                </c:pt>
                <c:pt idx="54222">
                  <c:v>4096</c:v>
                </c:pt>
                <c:pt idx="54223">
                  <c:v>4096</c:v>
                </c:pt>
                <c:pt idx="54224">
                  <c:v>8192</c:v>
                </c:pt>
                <c:pt idx="54225">
                  <c:v>8192</c:v>
                </c:pt>
                <c:pt idx="54226">
                  <c:v>8192</c:v>
                </c:pt>
                <c:pt idx="54227">
                  <c:v>8192</c:v>
                </c:pt>
                <c:pt idx="54228">
                  <c:v>8192</c:v>
                </c:pt>
                <c:pt idx="54229">
                  <c:v>4096</c:v>
                </c:pt>
                <c:pt idx="54230">
                  <c:v>4096</c:v>
                </c:pt>
                <c:pt idx="54231">
                  <c:v>4096</c:v>
                </c:pt>
                <c:pt idx="54232">
                  <c:v>4096</c:v>
                </c:pt>
                <c:pt idx="54233">
                  <c:v>4096</c:v>
                </c:pt>
                <c:pt idx="54234">
                  <c:v>4096</c:v>
                </c:pt>
                <c:pt idx="54235">
                  <c:v>8192</c:v>
                </c:pt>
                <c:pt idx="54236">
                  <c:v>8192</c:v>
                </c:pt>
                <c:pt idx="54237">
                  <c:v>8192</c:v>
                </c:pt>
                <c:pt idx="54238">
                  <c:v>8192</c:v>
                </c:pt>
                <c:pt idx="54239">
                  <c:v>8192</c:v>
                </c:pt>
                <c:pt idx="54240">
                  <c:v>8192</c:v>
                </c:pt>
                <c:pt idx="54241">
                  <c:v>8192</c:v>
                </c:pt>
                <c:pt idx="54242">
                  <c:v>8192</c:v>
                </c:pt>
                <c:pt idx="54243">
                  <c:v>8192</c:v>
                </c:pt>
                <c:pt idx="54244">
                  <c:v>8192</c:v>
                </c:pt>
                <c:pt idx="54245">
                  <c:v>4096</c:v>
                </c:pt>
                <c:pt idx="54246">
                  <c:v>8192</c:v>
                </c:pt>
                <c:pt idx="54247">
                  <c:v>8192</c:v>
                </c:pt>
                <c:pt idx="54248">
                  <c:v>4096</c:v>
                </c:pt>
                <c:pt idx="54249">
                  <c:v>4096</c:v>
                </c:pt>
                <c:pt idx="54250">
                  <c:v>4096</c:v>
                </c:pt>
                <c:pt idx="54251">
                  <c:v>4096</c:v>
                </c:pt>
                <c:pt idx="54252">
                  <c:v>4096</c:v>
                </c:pt>
                <c:pt idx="54253">
                  <c:v>4096</c:v>
                </c:pt>
                <c:pt idx="54254">
                  <c:v>16384</c:v>
                </c:pt>
                <c:pt idx="54255">
                  <c:v>16384</c:v>
                </c:pt>
                <c:pt idx="54256">
                  <c:v>8192</c:v>
                </c:pt>
                <c:pt idx="54257">
                  <c:v>8192</c:v>
                </c:pt>
                <c:pt idx="54258">
                  <c:v>8192</c:v>
                </c:pt>
                <c:pt idx="54259">
                  <c:v>4096</c:v>
                </c:pt>
                <c:pt idx="54260">
                  <c:v>4096</c:v>
                </c:pt>
                <c:pt idx="54261">
                  <c:v>8192</c:v>
                </c:pt>
                <c:pt idx="54262">
                  <c:v>4096</c:v>
                </c:pt>
                <c:pt idx="54263">
                  <c:v>16384</c:v>
                </c:pt>
                <c:pt idx="54264">
                  <c:v>8192</c:v>
                </c:pt>
                <c:pt idx="54265">
                  <c:v>8192</c:v>
                </c:pt>
                <c:pt idx="54266">
                  <c:v>8192</c:v>
                </c:pt>
                <c:pt idx="54267">
                  <c:v>8192</c:v>
                </c:pt>
                <c:pt idx="54268">
                  <c:v>8192</c:v>
                </c:pt>
                <c:pt idx="54269">
                  <c:v>8192</c:v>
                </c:pt>
                <c:pt idx="54270">
                  <c:v>4096</c:v>
                </c:pt>
                <c:pt idx="54271">
                  <c:v>8192</c:v>
                </c:pt>
                <c:pt idx="54272">
                  <c:v>4096</c:v>
                </c:pt>
                <c:pt idx="54273">
                  <c:v>4096</c:v>
                </c:pt>
                <c:pt idx="54274">
                  <c:v>16384</c:v>
                </c:pt>
                <c:pt idx="54275">
                  <c:v>8192</c:v>
                </c:pt>
                <c:pt idx="54276">
                  <c:v>8192</c:v>
                </c:pt>
                <c:pt idx="54277">
                  <c:v>8192</c:v>
                </c:pt>
                <c:pt idx="54278">
                  <c:v>8192</c:v>
                </c:pt>
                <c:pt idx="54279">
                  <c:v>4096</c:v>
                </c:pt>
                <c:pt idx="54280">
                  <c:v>4096</c:v>
                </c:pt>
                <c:pt idx="54281">
                  <c:v>4096</c:v>
                </c:pt>
                <c:pt idx="54282">
                  <c:v>4096</c:v>
                </c:pt>
                <c:pt idx="54283">
                  <c:v>8192</c:v>
                </c:pt>
                <c:pt idx="54284">
                  <c:v>8192</c:v>
                </c:pt>
                <c:pt idx="54285">
                  <c:v>4096</c:v>
                </c:pt>
                <c:pt idx="54286">
                  <c:v>4096</c:v>
                </c:pt>
                <c:pt idx="54287">
                  <c:v>4096</c:v>
                </c:pt>
                <c:pt idx="54288">
                  <c:v>4096</c:v>
                </c:pt>
                <c:pt idx="54289">
                  <c:v>4096</c:v>
                </c:pt>
                <c:pt idx="54290">
                  <c:v>8192</c:v>
                </c:pt>
                <c:pt idx="54291">
                  <c:v>8192</c:v>
                </c:pt>
                <c:pt idx="54292">
                  <c:v>8192</c:v>
                </c:pt>
                <c:pt idx="54293">
                  <c:v>8192</c:v>
                </c:pt>
                <c:pt idx="54294">
                  <c:v>8192</c:v>
                </c:pt>
                <c:pt idx="54295">
                  <c:v>4096</c:v>
                </c:pt>
                <c:pt idx="54296">
                  <c:v>8192</c:v>
                </c:pt>
                <c:pt idx="54297">
                  <c:v>4096</c:v>
                </c:pt>
                <c:pt idx="54298">
                  <c:v>4096</c:v>
                </c:pt>
                <c:pt idx="54299">
                  <c:v>8192</c:v>
                </c:pt>
                <c:pt idx="54300">
                  <c:v>8192</c:v>
                </c:pt>
                <c:pt idx="54301">
                  <c:v>8192</c:v>
                </c:pt>
                <c:pt idx="54302">
                  <c:v>8192</c:v>
                </c:pt>
                <c:pt idx="54303">
                  <c:v>4096</c:v>
                </c:pt>
                <c:pt idx="54304">
                  <c:v>8192</c:v>
                </c:pt>
                <c:pt idx="54305">
                  <c:v>8192</c:v>
                </c:pt>
                <c:pt idx="54306">
                  <c:v>8192</c:v>
                </c:pt>
                <c:pt idx="54307">
                  <c:v>4096</c:v>
                </c:pt>
                <c:pt idx="54308">
                  <c:v>8192</c:v>
                </c:pt>
                <c:pt idx="54309">
                  <c:v>8192</c:v>
                </c:pt>
                <c:pt idx="54310">
                  <c:v>8192</c:v>
                </c:pt>
                <c:pt idx="54311">
                  <c:v>8192</c:v>
                </c:pt>
                <c:pt idx="54312">
                  <c:v>8192</c:v>
                </c:pt>
                <c:pt idx="54313">
                  <c:v>8192</c:v>
                </c:pt>
                <c:pt idx="54314">
                  <c:v>8192</c:v>
                </c:pt>
                <c:pt idx="54315">
                  <c:v>8192</c:v>
                </c:pt>
                <c:pt idx="54316">
                  <c:v>8192</c:v>
                </c:pt>
                <c:pt idx="54317">
                  <c:v>8192</c:v>
                </c:pt>
                <c:pt idx="54318">
                  <c:v>8192</c:v>
                </c:pt>
                <c:pt idx="54319">
                  <c:v>8192</c:v>
                </c:pt>
                <c:pt idx="54320">
                  <c:v>8192</c:v>
                </c:pt>
                <c:pt idx="54321">
                  <c:v>8192</c:v>
                </c:pt>
                <c:pt idx="54322">
                  <c:v>8192</c:v>
                </c:pt>
                <c:pt idx="54323">
                  <c:v>8192</c:v>
                </c:pt>
                <c:pt idx="54324">
                  <c:v>8192</c:v>
                </c:pt>
                <c:pt idx="54325">
                  <c:v>8192</c:v>
                </c:pt>
                <c:pt idx="54326">
                  <c:v>8192</c:v>
                </c:pt>
                <c:pt idx="54327">
                  <c:v>8192</c:v>
                </c:pt>
                <c:pt idx="54328">
                  <c:v>16384</c:v>
                </c:pt>
                <c:pt idx="54329">
                  <c:v>12288</c:v>
                </c:pt>
                <c:pt idx="54330">
                  <c:v>12288</c:v>
                </c:pt>
                <c:pt idx="54331">
                  <c:v>12288</c:v>
                </c:pt>
                <c:pt idx="54332">
                  <c:v>12288</c:v>
                </c:pt>
                <c:pt idx="54333">
                  <c:v>8192</c:v>
                </c:pt>
                <c:pt idx="54334">
                  <c:v>8192</c:v>
                </c:pt>
                <c:pt idx="54335">
                  <c:v>8192</c:v>
                </c:pt>
                <c:pt idx="54336">
                  <c:v>8192</c:v>
                </c:pt>
                <c:pt idx="54337">
                  <c:v>8192</c:v>
                </c:pt>
                <c:pt idx="54338">
                  <c:v>8192</c:v>
                </c:pt>
                <c:pt idx="54339">
                  <c:v>8192</c:v>
                </c:pt>
                <c:pt idx="54340">
                  <c:v>8192</c:v>
                </c:pt>
                <c:pt idx="54341">
                  <c:v>8192</c:v>
                </c:pt>
                <c:pt idx="54342">
                  <c:v>8192</c:v>
                </c:pt>
                <c:pt idx="54343">
                  <c:v>8192</c:v>
                </c:pt>
                <c:pt idx="54344">
                  <c:v>8192</c:v>
                </c:pt>
                <c:pt idx="54345">
                  <c:v>8192</c:v>
                </c:pt>
                <c:pt idx="54346">
                  <c:v>8192</c:v>
                </c:pt>
                <c:pt idx="54347">
                  <c:v>8192</c:v>
                </c:pt>
                <c:pt idx="54348">
                  <c:v>8192</c:v>
                </c:pt>
                <c:pt idx="54349">
                  <c:v>8192</c:v>
                </c:pt>
                <c:pt idx="54350">
                  <c:v>8192</c:v>
                </c:pt>
                <c:pt idx="54351">
                  <c:v>8192</c:v>
                </c:pt>
                <c:pt idx="54352">
                  <c:v>8192</c:v>
                </c:pt>
                <c:pt idx="54353">
                  <c:v>8192</c:v>
                </c:pt>
                <c:pt idx="54354">
                  <c:v>8192</c:v>
                </c:pt>
                <c:pt idx="54355">
                  <c:v>8192</c:v>
                </c:pt>
                <c:pt idx="54356">
                  <c:v>8192</c:v>
                </c:pt>
                <c:pt idx="54357">
                  <c:v>8192</c:v>
                </c:pt>
                <c:pt idx="54358">
                  <c:v>8192</c:v>
                </c:pt>
                <c:pt idx="54359">
                  <c:v>8192</c:v>
                </c:pt>
                <c:pt idx="54360">
                  <c:v>8192</c:v>
                </c:pt>
                <c:pt idx="54361">
                  <c:v>8192</c:v>
                </c:pt>
                <c:pt idx="54362">
                  <c:v>8192</c:v>
                </c:pt>
                <c:pt idx="54363">
                  <c:v>8192</c:v>
                </c:pt>
                <c:pt idx="54364">
                  <c:v>8192</c:v>
                </c:pt>
                <c:pt idx="54365">
                  <c:v>12288</c:v>
                </c:pt>
                <c:pt idx="54366">
                  <c:v>8192</c:v>
                </c:pt>
                <c:pt idx="54367">
                  <c:v>8192</c:v>
                </c:pt>
                <c:pt idx="54368">
                  <c:v>8192</c:v>
                </c:pt>
                <c:pt idx="54369">
                  <c:v>4096</c:v>
                </c:pt>
                <c:pt idx="54370">
                  <c:v>4096</c:v>
                </c:pt>
                <c:pt idx="54371">
                  <c:v>4096</c:v>
                </c:pt>
                <c:pt idx="54372">
                  <c:v>4096</c:v>
                </c:pt>
                <c:pt idx="54373">
                  <c:v>8192</c:v>
                </c:pt>
                <c:pt idx="54374">
                  <c:v>12288</c:v>
                </c:pt>
                <c:pt idx="54375">
                  <c:v>12288</c:v>
                </c:pt>
                <c:pt idx="54376">
                  <c:v>12288</c:v>
                </c:pt>
                <c:pt idx="54377">
                  <c:v>12288</c:v>
                </c:pt>
                <c:pt idx="54378">
                  <c:v>8192</c:v>
                </c:pt>
                <c:pt idx="54379">
                  <c:v>8192</c:v>
                </c:pt>
                <c:pt idx="54380">
                  <c:v>8192</c:v>
                </c:pt>
                <c:pt idx="54381">
                  <c:v>8192</c:v>
                </c:pt>
                <c:pt idx="54382">
                  <c:v>8192</c:v>
                </c:pt>
                <c:pt idx="54383">
                  <c:v>8192</c:v>
                </c:pt>
                <c:pt idx="54384">
                  <c:v>8192</c:v>
                </c:pt>
                <c:pt idx="54385">
                  <c:v>8192</c:v>
                </c:pt>
                <c:pt idx="54386">
                  <c:v>8192</c:v>
                </c:pt>
                <c:pt idx="54387">
                  <c:v>4096</c:v>
                </c:pt>
                <c:pt idx="54388">
                  <c:v>8192</c:v>
                </c:pt>
                <c:pt idx="54389">
                  <c:v>8192</c:v>
                </c:pt>
                <c:pt idx="54390">
                  <c:v>12288</c:v>
                </c:pt>
                <c:pt idx="54391">
                  <c:v>12288</c:v>
                </c:pt>
                <c:pt idx="54392">
                  <c:v>12288</c:v>
                </c:pt>
                <c:pt idx="54393">
                  <c:v>12288</c:v>
                </c:pt>
                <c:pt idx="54394">
                  <c:v>8192</c:v>
                </c:pt>
                <c:pt idx="54395">
                  <c:v>8192</c:v>
                </c:pt>
                <c:pt idx="54396">
                  <c:v>8192</c:v>
                </c:pt>
                <c:pt idx="54397">
                  <c:v>8192</c:v>
                </c:pt>
                <c:pt idx="54398">
                  <c:v>4096</c:v>
                </c:pt>
                <c:pt idx="54399">
                  <c:v>4096</c:v>
                </c:pt>
                <c:pt idx="54400">
                  <c:v>4096</c:v>
                </c:pt>
                <c:pt idx="54401">
                  <c:v>4096</c:v>
                </c:pt>
                <c:pt idx="54402">
                  <c:v>12288</c:v>
                </c:pt>
                <c:pt idx="54403">
                  <c:v>12288</c:v>
                </c:pt>
                <c:pt idx="54404">
                  <c:v>12288</c:v>
                </c:pt>
                <c:pt idx="54405">
                  <c:v>12288</c:v>
                </c:pt>
                <c:pt idx="54406">
                  <c:v>8192</c:v>
                </c:pt>
                <c:pt idx="54407">
                  <c:v>8192</c:v>
                </c:pt>
                <c:pt idx="54408">
                  <c:v>8192</c:v>
                </c:pt>
                <c:pt idx="54409">
                  <c:v>8192</c:v>
                </c:pt>
                <c:pt idx="54410">
                  <c:v>12288</c:v>
                </c:pt>
                <c:pt idx="54411">
                  <c:v>8192</c:v>
                </c:pt>
                <c:pt idx="54412">
                  <c:v>4096</c:v>
                </c:pt>
                <c:pt idx="54413">
                  <c:v>4096</c:v>
                </c:pt>
                <c:pt idx="54414">
                  <c:v>8192</c:v>
                </c:pt>
                <c:pt idx="54415">
                  <c:v>8192</c:v>
                </c:pt>
                <c:pt idx="54416">
                  <c:v>4096</c:v>
                </c:pt>
                <c:pt idx="54417">
                  <c:v>4096</c:v>
                </c:pt>
                <c:pt idx="54418">
                  <c:v>12288</c:v>
                </c:pt>
                <c:pt idx="54419">
                  <c:v>12288</c:v>
                </c:pt>
                <c:pt idx="54420">
                  <c:v>4096</c:v>
                </c:pt>
                <c:pt idx="54421">
                  <c:v>4096</c:v>
                </c:pt>
                <c:pt idx="54422">
                  <c:v>8192</c:v>
                </c:pt>
                <c:pt idx="54423">
                  <c:v>8192</c:v>
                </c:pt>
                <c:pt idx="54424">
                  <c:v>8192</c:v>
                </c:pt>
                <c:pt idx="54425">
                  <c:v>12288</c:v>
                </c:pt>
                <c:pt idx="54426">
                  <c:v>4096</c:v>
                </c:pt>
                <c:pt idx="54427">
                  <c:v>8192</c:v>
                </c:pt>
                <c:pt idx="54428">
                  <c:v>8192</c:v>
                </c:pt>
                <c:pt idx="54429">
                  <c:v>12288</c:v>
                </c:pt>
                <c:pt idx="54430">
                  <c:v>4096</c:v>
                </c:pt>
                <c:pt idx="54431">
                  <c:v>8192</c:v>
                </c:pt>
                <c:pt idx="54432">
                  <c:v>8192</c:v>
                </c:pt>
                <c:pt idx="54433">
                  <c:v>12288</c:v>
                </c:pt>
                <c:pt idx="54434">
                  <c:v>4096</c:v>
                </c:pt>
                <c:pt idx="54435">
                  <c:v>8192</c:v>
                </c:pt>
                <c:pt idx="54436">
                  <c:v>8192</c:v>
                </c:pt>
                <c:pt idx="54437">
                  <c:v>8192</c:v>
                </c:pt>
                <c:pt idx="54438">
                  <c:v>8192</c:v>
                </c:pt>
                <c:pt idx="54439">
                  <c:v>12288</c:v>
                </c:pt>
                <c:pt idx="54440">
                  <c:v>12288</c:v>
                </c:pt>
                <c:pt idx="54441">
                  <c:v>12288</c:v>
                </c:pt>
                <c:pt idx="54442">
                  <c:v>12288</c:v>
                </c:pt>
                <c:pt idx="54443">
                  <c:v>12288</c:v>
                </c:pt>
                <c:pt idx="54444">
                  <c:v>12288</c:v>
                </c:pt>
                <c:pt idx="54445">
                  <c:v>12288</c:v>
                </c:pt>
                <c:pt idx="54446">
                  <c:v>12288</c:v>
                </c:pt>
                <c:pt idx="54447">
                  <c:v>12288</c:v>
                </c:pt>
                <c:pt idx="54448">
                  <c:v>8192</c:v>
                </c:pt>
                <c:pt idx="54449">
                  <c:v>8192</c:v>
                </c:pt>
                <c:pt idx="54450">
                  <c:v>8192</c:v>
                </c:pt>
                <c:pt idx="54451">
                  <c:v>8192</c:v>
                </c:pt>
                <c:pt idx="54452">
                  <c:v>8192</c:v>
                </c:pt>
                <c:pt idx="54453">
                  <c:v>8192</c:v>
                </c:pt>
                <c:pt idx="54454">
                  <c:v>8192</c:v>
                </c:pt>
                <c:pt idx="54455">
                  <c:v>8192</c:v>
                </c:pt>
                <c:pt idx="54456">
                  <c:v>8192</c:v>
                </c:pt>
                <c:pt idx="54457">
                  <c:v>8192</c:v>
                </c:pt>
                <c:pt idx="54458">
                  <c:v>4096</c:v>
                </c:pt>
                <c:pt idx="54459">
                  <c:v>4096</c:v>
                </c:pt>
                <c:pt idx="54460">
                  <c:v>8192</c:v>
                </c:pt>
                <c:pt idx="54461">
                  <c:v>12288</c:v>
                </c:pt>
                <c:pt idx="54462">
                  <c:v>8192</c:v>
                </c:pt>
                <c:pt idx="54463">
                  <c:v>8192</c:v>
                </c:pt>
                <c:pt idx="54464">
                  <c:v>8192</c:v>
                </c:pt>
                <c:pt idx="54465">
                  <c:v>8192</c:v>
                </c:pt>
                <c:pt idx="54466">
                  <c:v>4096</c:v>
                </c:pt>
                <c:pt idx="54467">
                  <c:v>4096</c:v>
                </c:pt>
                <c:pt idx="54468">
                  <c:v>4096</c:v>
                </c:pt>
                <c:pt idx="54469">
                  <c:v>4096</c:v>
                </c:pt>
                <c:pt idx="54470">
                  <c:v>8192</c:v>
                </c:pt>
                <c:pt idx="54471">
                  <c:v>8192</c:v>
                </c:pt>
                <c:pt idx="54472">
                  <c:v>8192</c:v>
                </c:pt>
                <c:pt idx="54473">
                  <c:v>8192</c:v>
                </c:pt>
                <c:pt idx="54474">
                  <c:v>8192</c:v>
                </c:pt>
                <c:pt idx="54475">
                  <c:v>8192</c:v>
                </c:pt>
                <c:pt idx="54476">
                  <c:v>8192</c:v>
                </c:pt>
                <c:pt idx="54477">
                  <c:v>8192</c:v>
                </c:pt>
                <c:pt idx="54478">
                  <c:v>8192</c:v>
                </c:pt>
                <c:pt idx="54479">
                  <c:v>12288</c:v>
                </c:pt>
                <c:pt idx="54480">
                  <c:v>12288</c:v>
                </c:pt>
                <c:pt idx="54481">
                  <c:v>12288</c:v>
                </c:pt>
                <c:pt idx="54482">
                  <c:v>12288</c:v>
                </c:pt>
                <c:pt idx="54483">
                  <c:v>12288</c:v>
                </c:pt>
                <c:pt idx="54484">
                  <c:v>8192</c:v>
                </c:pt>
                <c:pt idx="54485">
                  <c:v>12288</c:v>
                </c:pt>
                <c:pt idx="54486">
                  <c:v>12288</c:v>
                </c:pt>
                <c:pt idx="54487">
                  <c:v>12288</c:v>
                </c:pt>
                <c:pt idx="54488">
                  <c:v>4096</c:v>
                </c:pt>
                <c:pt idx="54489">
                  <c:v>12288</c:v>
                </c:pt>
                <c:pt idx="54490">
                  <c:v>12288</c:v>
                </c:pt>
                <c:pt idx="54491">
                  <c:v>4096</c:v>
                </c:pt>
                <c:pt idx="54492">
                  <c:v>4096</c:v>
                </c:pt>
                <c:pt idx="54493">
                  <c:v>4096</c:v>
                </c:pt>
                <c:pt idx="54494">
                  <c:v>4096</c:v>
                </c:pt>
                <c:pt idx="54495">
                  <c:v>8192</c:v>
                </c:pt>
                <c:pt idx="54496">
                  <c:v>8192</c:v>
                </c:pt>
                <c:pt idx="54497">
                  <c:v>8192</c:v>
                </c:pt>
                <c:pt idx="54498">
                  <c:v>8192</c:v>
                </c:pt>
                <c:pt idx="54499">
                  <c:v>8192</c:v>
                </c:pt>
                <c:pt idx="54500">
                  <c:v>8192</c:v>
                </c:pt>
                <c:pt idx="54501">
                  <c:v>8192</c:v>
                </c:pt>
                <c:pt idx="54502">
                  <c:v>4096</c:v>
                </c:pt>
                <c:pt idx="54503">
                  <c:v>8192</c:v>
                </c:pt>
                <c:pt idx="54504">
                  <c:v>12288</c:v>
                </c:pt>
                <c:pt idx="54505">
                  <c:v>8192</c:v>
                </c:pt>
                <c:pt idx="54506">
                  <c:v>8192</c:v>
                </c:pt>
                <c:pt idx="54507">
                  <c:v>8192</c:v>
                </c:pt>
                <c:pt idx="54508">
                  <c:v>8192</c:v>
                </c:pt>
                <c:pt idx="54509">
                  <c:v>12288</c:v>
                </c:pt>
                <c:pt idx="54510">
                  <c:v>12288</c:v>
                </c:pt>
                <c:pt idx="54511">
                  <c:v>12288</c:v>
                </c:pt>
                <c:pt idx="54512">
                  <c:v>12288</c:v>
                </c:pt>
                <c:pt idx="54513">
                  <c:v>8192</c:v>
                </c:pt>
                <c:pt idx="54514">
                  <c:v>12288</c:v>
                </c:pt>
                <c:pt idx="54515">
                  <c:v>8192</c:v>
                </c:pt>
                <c:pt idx="54516">
                  <c:v>8192</c:v>
                </c:pt>
                <c:pt idx="54517">
                  <c:v>8192</c:v>
                </c:pt>
                <c:pt idx="54518">
                  <c:v>8192</c:v>
                </c:pt>
                <c:pt idx="54519">
                  <c:v>8192</c:v>
                </c:pt>
                <c:pt idx="54520">
                  <c:v>8192</c:v>
                </c:pt>
                <c:pt idx="54521">
                  <c:v>8192</c:v>
                </c:pt>
                <c:pt idx="54522">
                  <c:v>8192</c:v>
                </c:pt>
                <c:pt idx="54523">
                  <c:v>8192</c:v>
                </c:pt>
                <c:pt idx="54524">
                  <c:v>8192</c:v>
                </c:pt>
                <c:pt idx="54525">
                  <c:v>8192</c:v>
                </c:pt>
                <c:pt idx="54526">
                  <c:v>8192</c:v>
                </c:pt>
                <c:pt idx="54527">
                  <c:v>8192</c:v>
                </c:pt>
                <c:pt idx="54528">
                  <c:v>8192</c:v>
                </c:pt>
                <c:pt idx="54529">
                  <c:v>8192</c:v>
                </c:pt>
                <c:pt idx="54530">
                  <c:v>8192</c:v>
                </c:pt>
                <c:pt idx="54531">
                  <c:v>8192</c:v>
                </c:pt>
                <c:pt idx="54532">
                  <c:v>8192</c:v>
                </c:pt>
                <c:pt idx="54533">
                  <c:v>8192</c:v>
                </c:pt>
                <c:pt idx="54534">
                  <c:v>8192</c:v>
                </c:pt>
                <c:pt idx="54535">
                  <c:v>8192</c:v>
                </c:pt>
                <c:pt idx="54536">
                  <c:v>8192</c:v>
                </c:pt>
                <c:pt idx="54537">
                  <c:v>12288</c:v>
                </c:pt>
                <c:pt idx="54538">
                  <c:v>8192</c:v>
                </c:pt>
                <c:pt idx="54539">
                  <c:v>8192</c:v>
                </c:pt>
                <c:pt idx="54540">
                  <c:v>8192</c:v>
                </c:pt>
                <c:pt idx="54541">
                  <c:v>8192</c:v>
                </c:pt>
                <c:pt idx="54542">
                  <c:v>8192</c:v>
                </c:pt>
                <c:pt idx="54543">
                  <c:v>8192</c:v>
                </c:pt>
                <c:pt idx="54544">
                  <c:v>8192</c:v>
                </c:pt>
                <c:pt idx="54545">
                  <c:v>8192</c:v>
                </c:pt>
                <c:pt idx="54546">
                  <c:v>12288</c:v>
                </c:pt>
                <c:pt idx="54547">
                  <c:v>12288</c:v>
                </c:pt>
                <c:pt idx="54548">
                  <c:v>12288</c:v>
                </c:pt>
                <c:pt idx="54549">
                  <c:v>12288</c:v>
                </c:pt>
                <c:pt idx="54550">
                  <c:v>8192</c:v>
                </c:pt>
                <c:pt idx="54551">
                  <c:v>8192</c:v>
                </c:pt>
                <c:pt idx="54552">
                  <c:v>8192</c:v>
                </c:pt>
                <c:pt idx="54553">
                  <c:v>8192</c:v>
                </c:pt>
                <c:pt idx="54554">
                  <c:v>8192</c:v>
                </c:pt>
                <c:pt idx="54555">
                  <c:v>8192</c:v>
                </c:pt>
                <c:pt idx="54556">
                  <c:v>8192</c:v>
                </c:pt>
                <c:pt idx="54557">
                  <c:v>8192</c:v>
                </c:pt>
                <c:pt idx="54558">
                  <c:v>8192</c:v>
                </c:pt>
                <c:pt idx="54559">
                  <c:v>8192</c:v>
                </c:pt>
                <c:pt idx="54560">
                  <c:v>4096</c:v>
                </c:pt>
                <c:pt idx="54561">
                  <c:v>4096</c:v>
                </c:pt>
                <c:pt idx="54562">
                  <c:v>4096</c:v>
                </c:pt>
                <c:pt idx="54563">
                  <c:v>4096</c:v>
                </c:pt>
                <c:pt idx="54564">
                  <c:v>8192</c:v>
                </c:pt>
                <c:pt idx="54565">
                  <c:v>8192</c:v>
                </c:pt>
                <c:pt idx="54566">
                  <c:v>8192</c:v>
                </c:pt>
                <c:pt idx="54567">
                  <c:v>8192</c:v>
                </c:pt>
                <c:pt idx="54568">
                  <c:v>8192</c:v>
                </c:pt>
                <c:pt idx="54569">
                  <c:v>4096</c:v>
                </c:pt>
                <c:pt idx="54570">
                  <c:v>12288</c:v>
                </c:pt>
                <c:pt idx="54571">
                  <c:v>4096</c:v>
                </c:pt>
                <c:pt idx="54572">
                  <c:v>4096</c:v>
                </c:pt>
                <c:pt idx="54573">
                  <c:v>4096</c:v>
                </c:pt>
                <c:pt idx="54574">
                  <c:v>4096</c:v>
                </c:pt>
                <c:pt idx="54575">
                  <c:v>8192</c:v>
                </c:pt>
                <c:pt idx="54576">
                  <c:v>8192</c:v>
                </c:pt>
                <c:pt idx="54577">
                  <c:v>8192</c:v>
                </c:pt>
                <c:pt idx="54578">
                  <c:v>8192</c:v>
                </c:pt>
                <c:pt idx="54579">
                  <c:v>8192</c:v>
                </c:pt>
                <c:pt idx="54580">
                  <c:v>4096</c:v>
                </c:pt>
                <c:pt idx="54581">
                  <c:v>8192</c:v>
                </c:pt>
                <c:pt idx="54582">
                  <c:v>8192</c:v>
                </c:pt>
                <c:pt idx="54583">
                  <c:v>8192</c:v>
                </c:pt>
                <c:pt idx="54584">
                  <c:v>8192</c:v>
                </c:pt>
                <c:pt idx="54585">
                  <c:v>8192</c:v>
                </c:pt>
                <c:pt idx="54586">
                  <c:v>8192</c:v>
                </c:pt>
                <c:pt idx="54587">
                  <c:v>8192</c:v>
                </c:pt>
                <c:pt idx="54588">
                  <c:v>8192</c:v>
                </c:pt>
                <c:pt idx="54589">
                  <c:v>8192</c:v>
                </c:pt>
                <c:pt idx="54590">
                  <c:v>8192</c:v>
                </c:pt>
                <c:pt idx="54591">
                  <c:v>4096</c:v>
                </c:pt>
                <c:pt idx="54592">
                  <c:v>4096</c:v>
                </c:pt>
                <c:pt idx="54593">
                  <c:v>4096</c:v>
                </c:pt>
                <c:pt idx="54594">
                  <c:v>4096</c:v>
                </c:pt>
                <c:pt idx="54595">
                  <c:v>8192</c:v>
                </c:pt>
                <c:pt idx="54596">
                  <c:v>8192</c:v>
                </c:pt>
                <c:pt idx="54597">
                  <c:v>8192</c:v>
                </c:pt>
                <c:pt idx="54598">
                  <c:v>8192</c:v>
                </c:pt>
                <c:pt idx="54599">
                  <c:v>8192</c:v>
                </c:pt>
                <c:pt idx="54600">
                  <c:v>8192</c:v>
                </c:pt>
                <c:pt idx="54601">
                  <c:v>8192</c:v>
                </c:pt>
                <c:pt idx="54602">
                  <c:v>8192</c:v>
                </c:pt>
                <c:pt idx="54603">
                  <c:v>8192</c:v>
                </c:pt>
                <c:pt idx="54604">
                  <c:v>8192</c:v>
                </c:pt>
                <c:pt idx="54605">
                  <c:v>8192</c:v>
                </c:pt>
                <c:pt idx="54606">
                  <c:v>8192</c:v>
                </c:pt>
                <c:pt idx="54607">
                  <c:v>8192</c:v>
                </c:pt>
                <c:pt idx="54608">
                  <c:v>8192</c:v>
                </c:pt>
                <c:pt idx="54609">
                  <c:v>8192</c:v>
                </c:pt>
                <c:pt idx="54610">
                  <c:v>8192</c:v>
                </c:pt>
                <c:pt idx="54611">
                  <c:v>8192</c:v>
                </c:pt>
                <c:pt idx="54612">
                  <c:v>8192</c:v>
                </c:pt>
                <c:pt idx="54613">
                  <c:v>4096</c:v>
                </c:pt>
                <c:pt idx="54614">
                  <c:v>4096</c:v>
                </c:pt>
                <c:pt idx="54615">
                  <c:v>4096</c:v>
                </c:pt>
                <c:pt idx="54616">
                  <c:v>4096</c:v>
                </c:pt>
                <c:pt idx="54617">
                  <c:v>4096</c:v>
                </c:pt>
                <c:pt idx="54618">
                  <c:v>8192</c:v>
                </c:pt>
                <c:pt idx="54619">
                  <c:v>8192</c:v>
                </c:pt>
                <c:pt idx="54620">
                  <c:v>8192</c:v>
                </c:pt>
                <c:pt idx="54621">
                  <c:v>8192</c:v>
                </c:pt>
                <c:pt idx="54622">
                  <c:v>8192</c:v>
                </c:pt>
                <c:pt idx="54623">
                  <c:v>8192</c:v>
                </c:pt>
                <c:pt idx="54624">
                  <c:v>8192</c:v>
                </c:pt>
                <c:pt idx="54625">
                  <c:v>8192</c:v>
                </c:pt>
                <c:pt idx="54626">
                  <c:v>8192</c:v>
                </c:pt>
                <c:pt idx="54627">
                  <c:v>8192</c:v>
                </c:pt>
                <c:pt idx="54628">
                  <c:v>8192</c:v>
                </c:pt>
                <c:pt idx="54629">
                  <c:v>8192</c:v>
                </c:pt>
                <c:pt idx="54630">
                  <c:v>8192</c:v>
                </c:pt>
                <c:pt idx="54631">
                  <c:v>8192</c:v>
                </c:pt>
                <c:pt idx="54632">
                  <c:v>8192</c:v>
                </c:pt>
                <c:pt idx="54633">
                  <c:v>8192</c:v>
                </c:pt>
                <c:pt idx="54634">
                  <c:v>8192</c:v>
                </c:pt>
                <c:pt idx="54635">
                  <c:v>8192</c:v>
                </c:pt>
                <c:pt idx="54636">
                  <c:v>8192</c:v>
                </c:pt>
                <c:pt idx="54637">
                  <c:v>8192</c:v>
                </c:pt>
                <c:pt idx="54638">
                  <c:v>8192</c:v>
                </c:pt>
                <c:pt idx="54639">
                  <c:v>12288</c:v>
                </c:pt>
                <c:pt idx="54640">
                  <c:v>12288</c:v>
                </c:pt>
                <c:pt idx="54641">
                  <c:v>12288</c:v>
                </c:pt>
                <c:pt idx="54642">
                  <c:v>12288</c:v>
                </c:pt>
                <c:pt idx="54643">
                  <c:v>8192</c:v>
                </c:pt>
                <c:pt idx="54644">
                  <c:v>8192</c:v>
                </c:pt>
                <c:pt idx="54645">
                  <c:v>8192</c:v>
                </c:pt>
                <c:pt idx="54646">
                  <c:v>8192</c:v>
                </c:pt>
                <c:pt idx="54647">
                  <c:v>8192</c:v>
                </c:pt>
                <c:pt idx="54648">
                  <c:v>8192</c:v>
                </c:pt>
                <c:pt idx="54649">
                  <c:v>8192</c:v>
                </c:pt>
                <c:pt idx="54650">
                  <c:v>8192</c:v>
                </c:pt>
                <c:pt idx="54651">
                  <c:v>4096</c:v>
                </c:pt>
                <c:pt idx="54652">
                  <c:v>8192</c:v>
                </c:pt>
                <c:pt idx="54653">
                  <c:v>8192</c:v>
                </c:pt>
                <c:pt idx="54654">
                  <c:v>8192</c:v>
                </c:pt>
                <c:pt idx="54655">
                  <c:v>4096</c:v>
                </c:pt>
                <c:pt idx="54656">
                  <c:v>8192</c:v>
                </c:pt>
                <c:pt idx="54657">
                  <c:v>4096</c:v>
                </c:pt>
                <c:pt idx="54658">
                  <c:v>4096</c:v>
                </c:pt>
                <c:pt idx="54659">
                  <c:v>4096</c:v>
                </c:pt>
                <c:pt idx="54660">
                  <c:v>8192</c:v>
                </c:pt>
                <c:pt idx="54661">
                  <c:v>8192</c:v>
                </c:pt>
                <c:pt idx="54662">
                  <c:v>8192</c:v>
                </c:pt>
                <c:pt idx="54663">
                  <c:v>8192</c:v>
                </c:pt>
                <c:pt idx="54664">
                  <c:v>8192</c:v>
                </c:pt>
                <c:pt idx="54665">
                  <c:v>8192</c:v>
                </c:pt>
                <c:pt idx="54666">
                  <c:v>8192</c:v>
                </c:pt>
                <c:pt idx="54667">
                  <c:v>8192</c:v>
                </c:pt>
                <c:pt idx="54668">
                  <c:v>8192</c:v>
                </c:pt>
                <c:pt idx="54669">
                  <c:v>8192</c:v>
                </c:pt>
                <c:pt idx="54670">
                  <c:v>8192</c:v>
                </c:pt>
                <c:pt idx="54671">
                  <c:v>8192</c:v>
                </c:pt>
                <c:pt idx="54672">
                  <c:v>12288</c:v>
                </c:pt>
                <c:pt idx="54673">
                  <c:v>8192</c:v>
                </c:pt>
                <c:pt idx="54674">
                  <c:v>8192</c:v>
                </c:pt>
                <c:pt idx="54675">
                  <c:v>8192</c:v>
                </c:pt>
                <c:pt idx="54676">
                  <c:v>8192</c:v>
                </c:pt>
                <c:pt idx="54677">
                  <c:v>8192</c:v>
                </c:pt>
                <c:pt idx="54678">
                  <c:v>8192</c:v>
                </c:pt>
                <c:pt idx="54679">
                  <c:v>8192</c:v>
                </c:pt>
                <c:pt idx="54680">
                  <c:v>4096</c:v>
                </c:pt>
                <c:pt idx="54681">
                  <c:v>8192</c:v>
                </c:pt>
                <c:pt idx="54682">
                  <c:v>8192</c:v>
                </c:pt>
                <c:pt idx="54683">
                  <c:v>12288</c:v>
                </c:pt>
                <c:pt idx="54684">
                  <c:v>12288</c:v>
                </c:pt>
                <c:pt idx="54685">
                  <c:v>12288</c:v>
                </c:pt>
                <c:pt idx="54686">
                  <c:v>12288</c:v>
                </c:pt>
                <c:pt idx="54687">
                  <c:v>4096</c:v>
                </c:pt>
                <c:pt idx="54688">
                  <c:v>8192</c:v>
                </c:pt>
                <c:pt idx="54689">
                  <c:v>4096</c:v>
                </c:pt>
                <c:pt idx="54690">
                  <c:v>8192</c:v>
                </c:pt>
                <c:pt idx="54691">
                  <c:v>8192</c:v>
                </c:pt>
                <c:pt idx="54692">
                  <c:v>4096</c:v>
                </c:pt>
                <c:pt idx="54693">
                  <c:v>8192</c:v>
                </c:pt>
                <c:pt idx="54694">
                  <c:v>4096</c:v>
                </c:pt>
                <c:pt idx="54695">
                  <c:v>8192</c:v>
                </c:pt>
                <c:pt idx="54696">
                  <c:v>8192</c:v>
                </c:pt>
                <c:pt idx="54697">
                  <c:v>8192</c:v>
                </c:pt>
                <c:pt idx="54698">
                  <c:v>8192</c:v>
                </c:pt>
                <c:pt idx="54699">
                  <c:v>8192</c:v>
                </c:pt>
                <c:pt idx="54700">
                  <c:v>8192</c:v>
                </c:pt>
                <c:pt idx="54701">
                  <c:v>4096</c:v>
                </c:pt>
                <c:pt idx="54702">
                  <c:v>8192</c:v>
                </c:pt>
                <c:pt idx="54703">
                  <c:v>12288</c:v>
                </c:pt>
                <c:pt idx="54704">
                  <c:v>8192</c:v>
                </c:pt>
                <c:pt idx="54705">
                  <c:v>8192</c:v>
                </c:pt>
                <c:pt idx="54706">
                  <c:v>8192</c:v>
                </c:pt>
                <c:pt idx="54707">
                  <c:v>8192</c:v>
                </c:pt>
                <c:pt idx="54708">
                  <c:v>8192</c:v>
                </c:pt>
                <c:pt idx="54709">
                  <c:v>8192</c:v>
                </c:pt>
                <c:pt idx="54710">
                  <c:v>8192</c:v>
                </c:pt>
                <c:pt idx="54711">
                  <c:v>8192</c:v>
                </c:pt>
                <c:pt idx="54712">
                  <c:v>8192</c:v>
                </c:pt>
                <c:pt idx="54713">
                  <c:v>8192</c:v>
                </c:pt>
                <c:pt idx="54714">
                  <c:v>8192</c:v>
                </c:pt>
                <c:pt idx="54715">
                  <c:v>8192</c:v>
                </c:pt>
                <c:pt idx="54716">
                  <c:v>8192</c:v>
                </c:pt>
                <c:pt idx="54717">
                  <c:v>4096</c:v>
                </c:pt>
                <c:pt idx="54718">
                  <c:v>4096</c:v>
                </c:pt>
                <c:pt idx="54719">
                  <c:v>4096</c:v>
                </c:pt>
                <c:pt idx="54720">
                  <c:v>4096</c:v>
                </c:pt>
                <c:pt idx="54721">
                  <c:v>8192</c:v>
                </c:pt>
                <c:pt idx="54722">
                  <c:v>8192</c:v>
                </c:pt>
                <c:pt idx="54723">
                  <c:v>8192</c:v>
                </c:pt>
                <c:pt idx="54724">
                  <c:v>8192</c:v>
                </c:pt>
                <c:pt idx="54725">
                  <c:v>8192</c:v>
                </c:pt>
                <c:pt idx="54726">
                  <c:v>8192</c:v>
                </c:pt>
                <c:pt idx="54727">
                  <c:v>8192</c:v>
                </c:pt>
                <c:pt idx="54728">
                  <c:v>12288</c:v>
                </c:pt>
                <c:pt idx="54729">
                  <c:v>12288</c:v>
                </c:pt>
                <c:pt idx="54730">
                  <c:v>12288</c:v>
                </c:pt>
                <c:pt idx="54731">
                  <c:v>12288</c:v>
                </c:pt>
                <c:pt idx="54732">
                  <c:v>4096</c:v>
                </c:pt>
                <c:pt idx="54733">
                  <c:v>8192</c:v>
                </c:pt>
                <c:pt idx="54734">
                  <c:v>8192</c:v>
                </c:pt>
                <c:pt idx="54735">
                  <c:v>16384</c:v>
                </c:pt>
                <c:pt idx="54736">
                  <c:v>16384</c:v>
                </c:pt>
                <c:pt idx="54737">
                  <c:v>16384</c:v>
                </c:pt>
                <c:pt idx="54738">
                  <c:v>8192</c:v>
                </c:pt>
                <c:pt idx="54739">
                  <c:v>8192</c:v>
                </c:pt>
                <c:pt idx="54740">
                  <c:v>8192</c:v>
                </c:pt>
                <c:pt idx="54741">
                  <c:v>8192</c:v>
                </c:pt>
                <c:pt idx="54742">
                  <c:v>16384</c:v>
                </c:pt>
                <c:pt idx="54743">
                  <c:v>8192</c:v>
                </c:pt>
                <c:pt idx="54744">
                  <c:v>12288</c:v>
                </c:pt>
                <c:pt idx="54745">
                  <c:v>4096</c:v>
                </c:pt>
                <c:pt idx="54746">
                  <c:v>4096</c:v>
                </c:pt>
                <c:pt idx="54747">
                  <c:v>4096</c:v>
                </c:pt>
                <c:pt idx="54748">
                  <c:v>4096</c:v>
                </c:pt>
                <c:pt idx="54749">
                  <c:v>12288</c:v>
                </c:pt>
                <c:pt idx="54750">
                  <c:v>12288</c:v>
                </c:pt>
                <c:pt idx="54751">
                  <c:v>8192</c:v>
                </c:pt>
                <c:pt idx="54752">
                  <c:v>12288</c:v>
                </c:pt>
                <c:pt idx="54753">
                  <c:v>8192</c:v>
                </c:pt>
                <c:pt idx="54754">
                  <c:v>8192</c:v>
                </c:pt>
                <c:pt idx="54755">
                  <c:v>12288</c:v>
                </c:pt>
                <c:pt idx="54756">
                  <c:v>8192</c:v>
                </c:pt>
                <c:pt idx="54757">
                  <c:v>16384</c:v>
                </c:pt>
                <c:pt idx="54758">
                  <c:v>12288</c:v>
                </c:pt>
                <c:pt idx="54759">
                  <c:v>12288</c:v>
                </c:pt>
                <c:pt idx="54760">
                  <c:v>12288</c:v>
                </c:pt>
                <c:pt idx="54761">
                  <c:v>8192</c:v>
                </c:pt>
                <c:pt idx="54762">
                  <c:v>12288</c:v>
                </c:pt>
                <c:pt idx="54763">
                  <c:v>8192</c:v>
                </c:pt>
                <c:pt idx="54764">
                  <c:v>8192</c:v>
                </c:pt>
                <c:pt idx="54765">
                  <c:v>8192</c:v>
                </c:pt>
                <c:pt idx="54766">
                  <c:v>8192</c:v>
                </c:pt>
                <c:pt idx="54767">
                  <c:v>4096</c:v>
                </c:pt>
                <c:pt idx="54768">
                  <c:v>4096</c:v>
                </c:pt>
                <c:pt idx="54769">
                  <c:v>4096</c:v>
                </c:pt>
                <c:pt idx="54770">
                  <c:v>4096</c:v>
                </c:pt>
                <c:pt idx="54771">
                  <c:v>8192</c:v>
                </c:pt>
                <c:pt idx="54772">
                  <c:v>12288</c:v>
                </c:pt>
                <c:pt idx="54773">
                  <c:v>4096</c:v>
                </c:pt>
                <c:pt idx="54774">
                  <c:v>4096</c:v>
                </c:pt>
                <c:pt idx="54775">
                  <c:v>8192</c:v>
                </c:pt>
                <c:pt idx="54776">
                  <c:v>12288</c:v>
                </c:pt>
                <c:pt idx="54777">
                  <c:v>12288</c:v>
                </c:pt>
                <c:pt idx="54778">
                  <c:v>12288</c:v>
                </c:pt>
                <c:pt idx="54779">
                  <c:v>12288</c:v>
                </c:pt>
                <c:pt idx="54780">
                  <c:v>8192</c:v>
                </c:pt>
                <c:pt idx="54781">
                  <c:v>8192</c:v>
                </c:pt>
                <c:pt idx="54782">
                  <c:v>8192</c:v>
                </c:pt>
                <c:pt idx="54783">
                  <c:v>8192</c:v>
                </c:pt>
                <c:pt idx="54784">
                  <c:v>4096</c:v>
                </c:pt>
                <c:pt idx="54785">
                  <c:v>4096</c:v>
                </c:pt>
                <c:pt idx="54786">
                  <c:v>4096</c:v>
                </c:pt>
                <c:pt idx="54787">
                  <c:v>4096</c:v>
                </c:pt>
                <c:pt idx="54788">
                  <c:v>4096</c:v>
                </c:pt>
                <c:pt idx="54789">
                  <c:v>12288</c:v>
                </c:pt>
                <c:pt idx="54790">
                  <c:v>4096</c:v>
                </c:pt>
                <c:pt idx="54791">
                  <c:v>4096</c:v>
                </c:pt>
                <c:pt idx="54792">
                  <c:v>4096</c:v>
                </c:pt>
                <c:pt idx="54793">
                  <c:v>8192</c:v>
                </c:pt>
                <c:pt idx="54794">
                  <c:v>8192</c:v>
                </c:pt>
                <c:pt idx="54795">
                  <c:v>8192</c:v>
                </c:pt>
                <c:pt idx="54796">
                  <c:v>8192</c:v>
                </c:pt>
                <c:pt idx="54797">
                  <c:v>8192</c:v>
                </c:pt>
                <c:pt idx="54798">
                  <c:v>8192</c:v>
                </c:pt>
                <c:pt idx="54799">
                  <c:v>8192</c:v>
                </c:pt>
                <c:pt idx="54800">
                  <c:v>8192</c:v>
                </c:pt>
                <c:pt idx="54801">
                  <c:v>32768</c:v>
                </c:pt>
                <c:pt idx="54802">
                  <c:v>32768</c:v>
                </c:pt>
                <c:pt idx="54803">
                  <c:v>32768</c:v>
                </c:pt>
                <c:pt idx="54804">
                  <c:v>32768</c:v>
                </c:pt>
                <c:pt idx="54805">
                  <c:v>4096</c:v>
                </c:pt>
                <c:pt idx="54806">
                  <c:v>4096</c:v>
                </c:pt>
                <c:pt idx="54807">
                  <c:v>4096</c:v>
                </c:pt>
                <c:pt idx="54808">
                  <c:v>4096</c:v>
                </c:pt>
                <c:pt idx="54809">
                  <c:v>4096</c:v>
                </c:pt>
                <c:pt idx="54810">
                  <c:v>4096</c:v>
                </c:pt>
                <c:pt idx="54811">
                  <c:v>8192</c:v>
                </c:pt>
                <c:pt idx="54812">
                  <c:v>4096</c:v>
                </c:pt>
                <c:pt idx="54813">
                  <c:v>8192</c:v>
                </c:pt>
                <c:pt idx="54814">
                  <c:v>4096</c:v>
                </c:pt>
                <c:pt idx="54815">
                  <c:v>8192</c:v>
                </c:pt>
                <c:pt idx="54816">
                  <c:v>4096</c:v>
                </c:pt>
                <c:pt idx="54817">
                  <c:v>8192</c:v>
                </c:pt>
                <c:pt idx="54818">
                  <c:v>12288</c:v>
                </c:pt>
                <c:pt idx="54819">
                  <c:v>8192</c:v>
                </c:pt>
                <c:pt idx="54820">
                  <c:v>8192</c:v>
                </c:pt>
                <c:pt idx="54821">
                  <c:v>8192</c:v>
                </c:pt>
                <c:pt idx="54822">
                  <c:v>8192</c:v>
                </c:pt>
                <c:pt idx="54823">
                  <c:v>8192</c:v>
                </c:pt>
                <c:pt idx="54824">
                  <c:v>8192</c:v>
                </c:pt>
                <c:pt idx="54825">
                  <c:v>4096</c:v>
                </c:pt>
                <c:pt idx="54826">
                  <c:v>4096</c:v>
                </c:pt>
                <c:pt idx="54827">
                  <c:v>4096</c:v>
                </c:pt>
                <c:pt idx="54828">
                  <c:v>12288</c:v>
                </c:pt>
                <c:pt idx="54829">
                  <c:v>12288</c:v>
                </c:pt>
                <c:pt idx="54830">
                  <c:v>12288</c:v>
                </c:pt>
                <c:pt idx="54831">
                  <c:v>12288</c:v>
                </c:pt>
                <c:pt idx="54832">
                  <c:v>8192</c:v>
                </c:pt>
                <c:pt idx="54833">
                  <c:v>8192</c:v>
                </c:pt>
                <c:pt idx="54834">
                  <c:v>8192</c:v>
                </c:pt>
                <c:pt idx="54835">
                  <c:v>32768</c:v>
                </c:pt>
                <c:pt idx="54836">
                  <c:v>8192</c:v>
                </c:pt>
                <c:pt idx="54837">
                  <c:v>8192</c:v>
                </c:pt>
                <c:pt idx="54838">
                  <c:v>8192</c:v>
                </c:pt>
                <c:pt idx="54839">
                  <c:v>8192</c:v>
                </c:pt>
                <c:pt idx="54840">
                  <c:v>8192</c:v>
                </c:pt>
                <c:pt idx="54841">
                  <c:v>8192</c:v>
                </c:pt>
                <c:pt idx="54842">
                  <c:v>8192</c:v>
                </c:pt>
                <c:pt idx="54843">
                  <c:v>8192</c:v>
                </c:pt>
                <c:pt idx="54844">
                  <c:v>8192</c:v>
                </c:pt>
                <c:pt idx="54845">
                  <c:v>8192</c:v>
                </c:pt>
                <c:pt idx="54846">
                  <c:v>8192</c:v>
                </c:pt>
                <c:pt idx="54847">
                  <c:v>8192</c:v>
                </c:pt>
                <c:pt idx="54848">
                  <c:v>8192</c:v>
                </c:pt>
                <c:pt idx="54849">
                  <c:v>8192</c:v>
                </c:pt>
                <c:pt idx="54850">
                  <c:v>12288</c:v>
                </c:pt>
                <c:pt idx="54851">
                  <c:v>8192</c:v>
                </c:pt>
                <c:pt idx="54852">
                  <c:v>8192</c:v>
                </c:pt>
                <c:pt idx="54853">
                  <c:v>8192</c:v>
                </c:pt>
                <c:pt idx="54854">
                  <c:v>8192</c:v>
                </c:pt>
                <c:pt idx="54855">
                  <c:v>8192</c:v>
                </c:pt>
                <c:pt idx="54856">
                  <c:v>8192</c:v>
                </c:pt>
                <c:pt idx="54857">
                  <c:v>8192</c:v>
                </c:pt>
                <c:pt idx="54858">
                  <c:v>8192</c:v>
                </c:pt>
                <c:pt idx="54859">
                  <c:v>8192</c:v>
                </c:pt>
                <c:pt idx="54860">
                  <c:v>8192</c:v>
                </c:pt>
                <c:pt idx="54861">
                  <c:v>8192</c:v>
                </c:pt>
                <c:pt idx="54862">
                  <c:v>8192</c:v>
                </c:pt>
                <c:pt idx="54863">
                  <c:v>8192</c:v>
                </c:pt>
                <c:pt idx="54864">
                  <c:v>8192</c:v>
                </c:pt>
                <c:pt idx="54865">
                  <c:v>8192</c:v>
                </c:pt>
                <c:pt idx="54866">
                  <c:v>8192</c:v>
                </c:pt>
                <c:pt idx="54867">
                  <c:v>8192</c:v>
                </c:pt>
                <c:pt idx="54868">
                  <c:v>8192</c:v>
                </c:pt>
                <c:pt idx="54869">
                  <c:v>4096</c:v>
                </c:pt>
                <c:pt idx="54870">
                  <c:v>4096</c:v>
                </c:pt>
                <c:pt idx="54871">
                  <c:v>4096</c:v>
                </c:pt>
                <c:pt idx="54872">
                  <c:v>4096</c:v>
                </c:pt>
                <c:pt idx="54873">
                  <c:v>4096</c:v>
                </c:pt>
                <c:pt idx="54874">
                  <c:v>4096</c:v>
                </c:pt>
                <c:pt idx="54875">
                  <c:v>8192</c:v>
                </c:pt>
                <c:pt idx="54876">
                  <c:v>4096</c:v>
                </c:pt>
                <c:pt idx="54877">
                  <c:v>4096</c:v>
                </c:pt>
                <c:pt idx="54878">
                  <c:v>8192</c:v>
                </c:pt>
                <c:pt idx="54879">
                  <c:v>8192</c:v>
                </c:pt>
                <c:pt idx="54880">
                  <c:v>8192</c:v>
                </c:pt>
                <c:pt idx="54881">
                  <c:v>8192</c:v>
                </c:pt>
                <c:pt idx="54882">
                  <c:v>8192</c:v>
                </c:pt>
                <c:pt idx="54883">
                  <c:v>8192</c:v>
                </c:pt>
                <c:pt idx="54884">
                  <c:v>4096</c:v>
                </c:pt>
                <c:pt idx="54885">
                  <c:v>8192</c:v>
                </c:pt>
                <c:pt idx="54886">
                  <c:v>4096</c:v>
                </c:pt>
                <c:pt idx="54887">
                  <c:v>8192</c:v>
                </c:pt>
                <c:pt idx="54888">
                  <c:v>4096</c:v>
                </c:pt>
                <c:pt idx="54889">
                  <c:v>8192</c:v>
                </c:pt>
                <c:pt idx="54890">
                  <c:v>4096</c:v>
                </c:pt>
                <c:pt idx="54891">
                  <c:v>8192</c:v>
                </c:pt>
                <c:pt idx="54892">
                  <c:v>4096</c:v>
                </c:pt>
                <c:pt idx="54893">
                  <c:v>8192</c:v>
                </c:pt>
                <c:pt idx="54894">
                  <c:v>8192</c:v>
                </c:pt>
                <c:pt idx="54895">
                  <c:v>8192</c:v>
                </c:pt>
                <c:pt idx="54896">
                  <c:v>8192</c:v>
                </c:pt>
                <c:pt idx="54897">
                  <c:v>8192</c:v>
                </c:pt>
                <c:pt idx="54898">
                  <c:v>24576</c:v>
                </c:pt>
                <c:pt idx="54899">
                  <c:v>24576</c:v>
                </c:pt>
                <c:pt idx="54900">
                  <c:v>12288</c:v>
                </c:pt>
                <c:pt idx="54901">
                  <c:v>12288</c:v>
                </c:pt>
                <c:pt idx="54902">
                  <c:v>8192</c:v>
                </c:pt>
                <c:pt idx="54903">
                  <c:v>24576</c:v>
                </c:pt>
                <c:pt idx="54904">
                  <c:v>12288</c:v>
                </c:pt>
                <c:pt idx="54905">
                  <c:v>8192</c:v>
                </c:pt>
                <c:pt idx="54906">
                  <c:v>24576</c:v>
                </c:pt>
                <c:pt idx="54907">
                  <c:v>12288</c:v>
                </c:pt>
                <c:pt idx="54908">
                  <c:v>8192</c:v>
                </c:pt>
                <c:pt idx="54909">
                  <c:v>4096</c:v>
                </c:pt>
                <c:pt idx="54910">
                  <c:v>4096</c:v>
                </c:pt>
                <c:pt idx="54911">
                  <c:v>4096</c:v>
                </c:pt>
                <c:pt idx="54912">
                  <c:v>4096</c:v>
                </c:pt>
                <c:pt idx="54913">
                  <c:v>4096</c:v>
                </c:pt>
                <c:pt idx="54914">
                  <c:v>8192</c:v>
                </c:pt>
                <c:pt idx="54915">
                  <c:v>8192</c:v>
                </c:pt>
                <c:pt idx="54916">
                  <c:v>8192</c:v>
                </c:pt>
                <c:pt idx="54917">
                  <c:v>8192</c:v>
                </c:pt>
                <c:pt idx="54918">
                  <c:v>8192</c:v>
                </c:pt>
                <c:pt idx="54919">
                  <c:v>8192</c:v>
                </c:pt>
                <c:pt idx="54920">
                  <c:v>8192</c:v>
                </c:pt>
                <c:pt idx="54921">
                  <c:v>8192</c:v>
                </c:pt>
                <c:pt idx="54922">
                  <c:v>8192</c:v>
                </c:pt>
                <c:pt idx="54923">
                  <c:v>8192</c:v>
                </c:pt>
                <c:pt idx="54924">
                  <c:v>8192</c:v>
                </c:pt>
                <c:pt idx="54925">
                  <c:v>4096</c:v>
                </c:pt>
                <c:pt idx="54926">
                  <c:v>4096</c:v>
                </c:pt>
                <c:pt idx="54927">
                  <c:v>4096</c:v>
                </c:pt>
                <c:pt idx="54928">
                  <c:v>4096</c:v>
                </c:pt>
                <c:pt idx="54929">
                  <c:v>4096</c:v>
                </c:pt>
                <c:pt idx="54930">
                  <c:v>4096</c:v>
                </c:pt>
                <c:pt idx="54931">
                  <c:v>4096</c:v>
                </c:pt>
                <c:pt idx="54932">
                  <c:v>4096</c:v>
                </c:pt>
                <c:pt idx="54933">
                  <c:v>8192</c:v>
                </c:pt>
                <c:pt idx="54934">
                  <c:v>8192</c:v>
                </c:pt>
                <c:pt idx="54935">
                  <c:v>8192</c:v>
                </c:pt>
                <c:pt idx="54936">
                  <c:v>8192</c:v>
                </c:pt>
                <c:pt idx="54937">
                  <c:v>8192</c:v>
                </c:pt>
                <c:pt idx="54938">
                  <c:v>8192</c:v>
                </c:pt>
                <c:pt idx="54939">
                  <c:v>8192</c:v>
                </c:pt>
                <c:pt idx="54940">
                  <c:v>8192</c:v>
                </c:pt>
                <c:pt idx="54941">
                  <c:v>4096</c:v>
                </c:pt>
                <c:pt idx="54942">
                  <c:v>8192</c:v>
                </c:pt>
                <c:pt idx="54943">
                  <c:v>4096</c:v>
                </c:pt>
                <c:pt idx="54944">
                  <c:v>4096</c:v>
                </c:pt>
                <c:pt idx="54945">
                  <c:v>4096</c:v>
                </c:pt>
                <c:pt idx="54946">
                  <c:v>4096</c:v>
                </c:pt>
                <c:pt idx="54947">
                  <c:v>4096</c:v>
                </c:pt>
                <c:pt idx="54948">
                  <c:v>4096</c:v>
                </c:pt>
                <c:pt idx="54949">
                  <c:v>4096</c:v>
                </c:pt>
                <c:pt idx="54950">
                  <c:v>4096</c:v>
                </c:pt>
                <c:pt idx="54951">
                  <c:v>4096</c:v>
                </c:pt>
                <c:pt idx="54952">
                  <c:v>4096</c:v>
                </c:pt>
                <c:pt idx="54953">
                  <c:v>4096</c:v>
                </c:pt>
                <c:pt idx="54954">
                  <c:v>8192</c:v>
                </c:pt>
                <c:pt idx="54955">
                  <c:v>12288</c:v>
                </c:pt>
                <c:pt idx="54956">
                  <c:v>24576</c:v>
                </c:pt>
                <c:pt idx="54957">
                  <c:v>4096</c:v>
                </c:pt>
                <c:pt idx="54958">
                  <c:v>8192</c:v>
                </c:pt>
                <c:pt idx="54959">
                  <c:v>8192</c:v>
                </c:pt>
                <c:pt idx="54960">
                  <c:v>8192</c:v>
                </c:pt>
                <c:pt idx="54961">
                  <c:v>8192</c:v>
                </c:pt>
                <c:pt idx="54962">
                  <c:v>8192</c:v>
                </c:pt>
                <c:pt idx="54963">
                  <c:v>8192</c:v>
                </c:pt>
                <c:pt idx="54964">
                  <c:v>8192</c:v>
                </c:pt>
                <c:pt idx="54965">
                  <c:v>8192</c:v>
                </c:pt>
                <c:pt idx="54966">
                  <c:v>8192</c:v>
                </c:pt>
                <c:pt idx="54967">
                  <c:v>8192</c:v>
                </c:pt>
                <c:pt idx="54968">
                  <c:v>8192</c:v>
                </c:pt>
                <c:pt idx="54969">
                  <c:v>8192</c:v>
                </c:pt>
                <c:pt idx="54970">
                  <c:v>8192</c:v>
                </c:pt>
                <c:pt idx="54971">
                  <c:v>8192</c:v>
                </c:pt>
                <c:pt idx="54972">
                  <c:v>8192</c:v>
                </c:pt>
                <c:pt idx="54973">
                  <c:v>8192</c:v>
                </c:pt>
                <c:pt idx="54974">
                  <c:v>8192</c:v>
                </c:pt>
                <c:pt idx="54975">
                  <c:v>8192</c:v>
                </c:pt>
                <c:pt idx="54976">
                  <c:v>8192</c:v>
                </c:pt>
                <c:pt idx="54977">
                  <c:v>8192</c:v>
                </c:pt>
                <c:pt idx="54978">
                  <c:v>8192</c:v>
                </c:pt>
                <c:pt idx="54979">
                  <c:v>8192</c:v>
                </c:pt>
                <c:pt idx="54980">
                  <c:v>8192</c:v>
                </c:pt>
                <c:pt idx="54981">
                  <c:v>8192</c:v>
                </c:pt>
                <c:pt idx="54982">
                  <c:v>8192</c:v>
                </c:pt>
                <c:pt idx="54983">
                  <c:v>8192</c:v>
                </c:pt>
                <c:pt idx="54984">
                  <c:v>8192</c:v>
                </c:pt>
                <c:pt idx="54985">
                  <c:v>4096</c:v>
                </c:pt>
                <c:pt idx="54986">
                  <c:v>8192</c:v>
                </c:pt>
                <c:pt idx="54987">
                  <c:v>8192</c:v>
                </c:pt>
                <c:pt idx="54988">
                  <c:v>8192</c:v>
                </c:pt>
                <c:pt idx="54989">
                  <c:v>4096</c:v>
                </c:pt>
                <c:pt idx="54990">
                  <c:v>4096</c:v>
                </c:pt>
                <c:pt idx="54991">
                  <c:v>4096</c:v>
                </c:pt>
                <c:pt idx="54992">
                  <c:v>4096</c:v>
                </c:pt>
                <c:pt idx="54993">
                  <c:v>8192</c:v>
                </c:pt>
                <c:pt idx="54994">
                  <c:v>8192</c:v>
                </c:pt>
                <c:pt idx="54995">
                  <c:v>4096</c:v>
                </c:pt>
                <c:pt idx="54996">
                  <c:v>4096</c:v>
                </c:pt>
                <c:pt idx="54997">
                  <c:v>4096</c:v>
                </c:pt>
                <c:pt idx="54998">
                  <c:v>4096</c:v>
                </c:pt>
                <c:pt idx="54999">
                  <c:v>8192</c:v>
                </c:pt>
                <c:pt idx="55000">
                  <c:v>4096</c:v>
                </c:pt>
                <c:pt idx="55001">
                  <c:v>4096</c:v>
                </c:pt>
                <c:pt idx="55002">
                  <c:v>4096</c:v>
                </c:pt>
                <c:pt idx="55003">
                  <c:v>4096</c:v>
                </c:pt>
                <c:pt idx="55004">
                  <c:v>4096</c:v>
                </c:pt>
                <c:pt idx="55005">
                  <c:v>4096</c:v>
                </c:pt>
                <c:pt idx="55006">
                  <c:v>4096</c:v>
                </c:pt>
                <c:pt idx="55007">
                  <c:v>4096</c:v>
                </c:pt>
                <c:pt idx="55008">
                  <c:v>4096</c:v>
                </c:pt>
                <c:pt idx="55009">
                  <c:v>8192</c:v>
                </c:pt>
                <c:pt idx="55010">
                  <c:v>8192</c:v>
                </c:pt>
                <c:pt idx="55011">
                  <c:v>8192</c:v>
                </c:pt>
                <c:pt idx="55012">
                  <c:v>8192</c:v>
                </c:pt>
                <c:pt idx="55013">
                  <c:v>4096</c:v>
                </c:pt>
                <c:pt idx="55014">
                  <c:v>4096</c:v>
                </c:pt>
                <c:pt idx="55015">
                  <c:v>12288</c:v>
                </c:pt>
                <c:pt idx="55016">
                  <c:v>12288</c:v>
                </c:pt>
                <c:pt idx="55017">
                  <c:v>12288</c:v>
                </c:pt>
                <c:pt idx="55018">
                  <c:v>8192</c:v>
                </c:pt>
                <c:pt idx="55019">
                  <c:v>12288</c:v>
                </c:pt>
                <c:pt idx="55020">
                  <c:v>8192</c:v>
                </c:pt>
                <c:pt idx="55021">
                  <c:v>8192</c:v>
                </c:pt>
                <c:pt idx="55022">
                  <c:v>12288</c:v>
                </c:pt>
                <c:pt idx="55023">
                  <c:v>8192</c:v>
                </c:pt>
                <c:pt idx="55024">
                  <c:v>12288</c:v>
                </c:pt>
                <c:pt idx="55025">
                  <c:v>12288</c:v>
                </c:pt>
                <c:pt idx="55026">
                  <c:v>4096</c:v>
                </c:pt>
                <c:pt idx="55027">
                  <c:v>12288</c:v>
                </c:pt>
                <c:pt idx="55028">
                  <c:v>8192</c:v>
                </c:pt>
                <c:pt idx="55029">
                  <c:v>8192</c:v>
                </c:pt>
                <c:pt idx="55030">
                  <c:v>8192</c:v>
                </c:pt>
                <c:pt idx="55031">
                  <c:v>8192</c:v>
                </c:pt>
                <c:pt idx="55032">
                  <c:v>4096</c:v>
                </c:pt>
                <c:pt idx="55033">
                  <c:v>4096</c:v>
                </c:pt>
                <c:pt idx="55034">
                  <c:v>4096</c:v>
                </c:pt>
                <c:pt idx="55035">
                  <c:v>4096</c:v>
                </c:pt>
                <c:pt idx="55036">
                  <c:v>12288</c:v>
                </c:pt>
                <c:pt idx="55037">
                  <c:v>12288</c:v>
                </c:pt>
                <c:pt idx="55038">
                  <c:v>12288</c:v>
                </c:pt>
                <c:pt idx="55039">
                  <c:v>12288</c:v>
                </c:pt>
                <c:pt idx="55040">
                  <c:v>8192</c:v>
                </c:pt>
                <c:pt idx="55041">
                  <c:v>8192</c:v>
                </c:pt>
                <c:pt idx="55042">
                  <c:v>8192</c:v>
                </c:pt>
                <c:pt idx="55043">
                  <c:v>8192</c:v>
                </c:pt>
                <c:pt idx="55044">
                  <c:v>8192</c:v>
                </c:pt>
                <c:pt idx="55045">
                  <c:v>12288</c:v>
                </c:pt>
                <c:pt idx="55046">
                  <c:v>12288</c:v>
                </c:pt>
                <c:pt idx="55047">
                  <c:v>4096</c:v>
                </c:pt>
                <c:pt idx="55048">
                  <c:v>8192</c:v>
                </c:pt>
                <c:pt idx="55049">
                  <c:v>8192</c:v>
                </c:pt>
                <c:pt idx="55050">
                  <c:v>8192</c:v>
                </c:pt>
                <c:pt idx="55051">
                  <c:v>8192</c:v>
                </c:pt>
                <c:pt idx="55052">
                  <c:v>8192</c:v>
                </c:pt>
                <c:pt idx="55053">
                  <c:v>8192</c:v>
                </c:pt>
                <c:pt idx="55054">
                  <c:v>8192</c:v>
                </c:pt>
                <c:pt idx="55055">
                  <c:v>8192</c:v>
                </c:pt>
                <c:pt idx="55056">
                  <c:v>8192</c:v>
                </c:pt>
                <c:pt idx="55057">
                  <c:v>12288</c:v>
                </c:pt>
                <c:pt idx="55058">
                  <c:v>8192</c:v>
                </c:pt>
                <c:pt idx="55059">
                  <c:v>8192</c:v>
                </c:pt>
                <c:pt idx="55060">
                  <c:v>8192</c:v>
                </c:pt>
                <c:pt idx="55061">
                  <c:v>8192</c:v>
                </c:pt>
                <c:pt idx="55062">
                  <c:v>8192</c:v>
                </c:pt>
                <c:pt idx="55063">
                  <c:v>4096</c:v>
                </c:pt>
                <c:pt idx="55064">
                  <c:v>4096</c:v>
                </c:pt>
                <c:pt idx="55065">
                  <c:v>4096</c:v>
                </c:pt>
                <c:pt idx="55066">
                  <c:v>4096</c:v>
                </c:pt>
                <c:pt idx="55067">
                  <c:v>8192</c:v>
                </c:pt>
                <c:pt idx="55068">
                  <c:v>8192</c:v>
                </c:pt>
                <c:pt idx="55069">
                  <c:v>8192</c:v>
                </c:pt>
                <c:pt idx="55070">
                  <c:v>8192</c:v>
                </c:pt>
                <c:pt idx="55071">
                  <c:v>4096</c:v>
                </c:pt>
                <c:pt idx="55072">
                  <c:v>4096</c:v>
                </c:pt>
                <c:pt idx="55073">
                  <c:v>4096</c:v>
                </c:pt>
                <c:pt idx="55074">
                  <c:v>4096</c:v>
                </c:pt>
                <c:pt idx="55075">
                  <c:v>8192</c:v>
                </c:pt>
                <c:pt idx="55076">
                  <c:v>8192</c:v>
                </c:pt>
                <c:pt idx="55077">
                  <c:v>8192</c:v>
                </c:pt>
                <c:pt idx="55078">
                  <c:v>8192</c:v>
                </c:pt>
                <c:pt idx="55079">
                  <c:v>8192</c:v>
                </c:pt>
                <c:pt idx="55080">
                  <c:v>8192</c:v>
                </c:pt>
                <c:pt idx="55081">
                  <c:v>8192</c:v>
                </c:pt>
                <c:pt idx="55082">
                  <c:v>4096</c:v>
                </c:pt>
                <c:pt idx="55083">
                  <c:v>4096</c:v>
                </c:pt>
                <c:pt idx="55084">
                  <c:v>4096</c:v>
                </c:pt>
                <c:pt idx="55085">
                  <c:v>4096</c:v>
                </c:pt>
                <c:pt idx="55086">
                  <c:v>8192</c:v>
                </c:pt>
                <c:pt idx="55087">
                  <c:v>8192</c:v>
                </c:pt>
                <c:pt idx="55088">
                  <c:v>8192</c:v>
                </c:pt>
                <c:pt idx="55089">
                  <c:v>8192</c:v>
                </c:pt>
                <c:pt idx="55090">
                  <c:v>12288</c:v>
                </c:pt>
                <c:pt idx="55091">
                  <c:v>12288</c:v>
                </c:pt>
                <c:pt idx="55092">
                  <c:v>12288</c:v>
                </c:pt>
                <c:pt idx="55093">
                  <c:v>12288</c:v>
                </c:pt>
                <c:pt idx="55094">
                  <c:v>8192</c:v>
                </c:pt>
                <c:pt idx="55095">
                  <c:v>8192</c:v>
                </c:pt>
                <c:pt idx="55096">
                  <c:v>8192</c:v>
                </c:pt>
                <c:pt idx="55097">
                  <c:v>8192</c:v>
                </c:pt>
                <c:pt idx="55098">
                  <c:v>4096</c:v>
                </c:pt>
                <c:pt idx="55099">
                  <c:v>8192</c:v>
                </c:pt>
                <c:pt idx="55100">
                  <c:v>8192</c:v>
                </c:pt>
                <c:pt idx="55101">
                  <c:v>4096</c:v>
                </c:pt>
                <c:pt idx="55102">
                  <c:v>8192</c:v>
                </c:pt>
                <c:pt idx="55103">
                  <c:v>8192</c:v>
                </c:pt>
                <c:pt idx="55104">
                  <c:v>8192</c:v>
                </c:pt>
                <c:pt idx="55105">
                  <c:v>8192</c:v>
                </c:pt>
                <c:pt idx="55106">
                  <c:v>4096</c:v>
                </c:pt>
                <c:pt idx="55107">
                  <c:v>4096</c:v>
                </c:pt>
                <c:pt idx="55108">
                  <c:v>4096</c:v>
                </c:pt>
                <c:pt idx="55109">
                  <c:v>4096</c:v>
                </c:pt>
                <c:pt idx="55110">
                  <c:v>4096</c:v>
                </c:pt>
                <c:pt idx="55111">
                  <c:v>4096</c:v>
                </c:pt>
                <c:pt idx="55112">
                  <c:v>4096</c:v>
                </c:pt>
                <c:pt idx="55113">
                  <c:v>4096</c:v>
                </c:pt>
                <c:pt idx="55114">
                  <c:v>8192</c:v>
                </c:pt>
                <c:pt idx="55115">
                  <c:v>8192</c:v>
                </c:pt>
                <c:pt idx="55116">
                  <c:v>8192</c:v>
                </c:pt>
                <c:pt idx="55117">
                  <c:v>8192</c:v>
                </c:pt>
                <c:pt idx="55118">
                  <c:v>4096</c:v>
                </c:pt>
                <c:pt idx="55119">
                  <c:v>57344</c:v>
                </c:pt>
                <c:pt idx="55120">
                  <c:v>57344</c:v>
                </c:pt>
                <c:pt idx="55121">
                  <c:v>28672</c:v>
                </c:pt>
                <c:pt idx="55122">
                  <c:v>8192</c:v>
                </c:pt>
                <c:pt idx="55123">
                  <c:v>28672</c:v>
                </c:pt>
                <c:pt idx="55124">
                  <c:v>16384</c:v>
                </c:pt>
                <c:pt idx="55125">
                  <c:v>16384</c:v>
                </c:pt>
                <c:pt idx="55126">
                  <c:v>57344</c:v>
                </c:pt>
                <c:pt idx="55127">
                  <c:v>28672</c:v>
                </c:pt>
                <c:pt idx="55128">
                  <c:v>16384</c:v>
                </c:pt>
                <c:pt idx="55129">
                  <c:v>57344</c:v>
                </c:pt>
                <c:pt idx="55130">
                  <c:v>28672</c:v>
                </c:pt>
                <c:pt idx="55131">
                  <c:v>16384</c:v>
                </c:pt>
                <c:pt idx="55132">
                  <c:v>8192</c:v>
                </c:pt>
                <c:pt idx="55133">
                  <c:v>4096</c:v>
                </c:pt>
                <c:pt idx="55134">
                  <c:v>8192</c:v>
                </c:pt>
                <c:pt idx="55135">
                  <c:v>8192</c:v>
                </c:pt>
                <c:pt idx="55136">
                  <c:v>8192</c:v>
                </c:pt>
                <c:pt idx="55137">
                  <c:v>8192</c:v>
                </c:pt>
                <c:pt idx="55138">
                  <c:v>4096</c:v>
                </c:pt>
                <c:pt idx="55139">
                  <c:v>8192</c:v>
                </c:pt>
                <c:pt idx="55140">
                  <c:v>8192</c:v>
                </c:pt>
                <c:pt idx="55141">
                  <c:v>8192</c:v>
                </c:pt>
                <c:pt idx="55142">
                  <c:v>8192</c:v>
                </c:pt>
                <c:pt idx="55143">
                  <c:v>8192</c:v>
                </c:pt>
                <c:pt idx="55144">
                  <c:v>8192</c:v>
                </c:pt>
                <c:pt idx="55145">
                  <c:v>8192</c:v>
                </c:pt>
                <c:pt idx="55146">
                  <c:v>8192</c:v>
                </c:pt>
                <c:pt idx="55147">
                  <c:v>8192</c:v>
                </c:pt>
                <c:pt idx="55148">
                  <c:v>8192</c:v>
                </c:pt>
                <c:pt idx="55149">
                  <c:v>8192</c:v>
                </c:pt>
                <c:pt idx="55150">
                  <c:v>12288</c:v>
                </c:pt>
                <c:pt idx="55151">
                  <c:v>8192</c:v>
                </c:pt>
                <c:pt idx="55152">
                  <c:v>16384</c:v>
                </c:pt>
                <c:pt idx="55153">
                  <c:v>4096</c:v>
                </c:pt>
                <c:pt idx="55154">
                  <c:v>4096</c:v>
                </c:pt>
                <c:pt idx="55155">
                  <c:v>4096</c:v>
                </c:pt>
                <c:pt idx="55156">
                  <c:v>4096</c:v>
                </c:pt>
                <c:pt idx="55157">
                  <c:v>12288</c:v>
                </c:pt>
                <c:pt idx="55158">
                  <c:v>12288</c:v>
                </c:pt>
                <c:pt idx="55159">
                  <c:v>12288</c:v>
                </c:pt>
                <c:pt idx="55160">
                  <c:v>12288</c:v>
                </c:pt>
                <c:pt idx="55161">
                  <c:v>8192</c:v>
                </c:pt>
                <c:pt idx="55162">
                  <c:v>8192</c:v>
                </c:pt>
                <c:pt idx="55163">
                  <c:v>8192</c:v>
                </c:pt>
                <c:pt idx="55164">
                  <c:v>8192</c:v>
                </c:pt>
                <c:pt idx="55165">
                  <c:v>8192</c:v>
                </c:pt>
                <c:pt idx="55166">
                  <c:v>8192</c:v>
                </c:pt>
                <c:pt idx="55167">
                  <c:v>8192</c:v>
                </c:pt>
                <c:pt idx="55168">
                  <c:v>8192</c:v>
                </c:pt>
                <c:pt idx="55169">
                  <c:v>8192</c:v>
                </c:pt>
                <c:pt idx="55170">
                  <c:v>8192</c:v>
                </c:pt>
                <c:pt idx="55171">
                  <c:v>8192</c:v>
                </c:pt>
                <c:pt idx="55172">
                  <c:v>8192</c:v>
                </c:pt>
                <c:pt idx="55173">
                  <c:v>8192</c:v>
                </c:pt>
                <c:pt idx="55174">
                  <c:v>8192</c:v>
                </c:pt>
                <c:pt idx="55175">
                  <c:v>8192</c:v>
                </c:pt>
                <c:pt idx="55176">
                  <c:v>8192</c:v>
                </c:pt>
                <c:pt idx="55177">
                  <c:v>8192</c:v>
                </c:pt>
                <c:pt idx="55178">
                  <c:v>8192</c:v>
                </c:pt>
                <c:pt idx="55179">
                  <c:v>8192</c:v>
                </c:pt>
                <c:pt idx="55180">
                  <c:v>8192</c:v>
                </c:pt>
                <c:pt idx="55181">
                  <c:v>57344</c:v>
                </c:pt>
                <c:pt idx="55182">
                  <c:v>12288</c:v>
                </c:pt>
                <c:pt idx="55183">
                  <c:v>12288</c:v>
                </c:pt>
                <c:pt idx="55184">
                  <c:v>12288</c:v>
                </c:pt>
                <c:pt idx="55185">
                  <c:v>12288</c:v>
                </c:pt>
                <c:pt idx="55186">
                  <c:v>8192</c:v>
                </c:pt>
                <c:pt idx="55187">
                  <c:v>12288</c:v>
                </c:pt>
                <c:pt idx="55188">
                  <c:v>8192</c:v>
                </c:pt>
                <c:pt idx="55189">
                  <c:v>8192</c:v>
                </c:pt>
                <c:pt idx="55190">
                  <c:v>8192</c:v>
                </c:pt>
                <c:pt idx="55191">
                  <c:v>8192</c:v>
                </c:pt>
                <c:pt idx="55192">
                  <c:v>8192</c:v>
                </c:pt>
                <c:pt idx="55193">
                  <c:v>8192</c:v>
                </c:pt>
                <c:pt idx="55194">
                  <c:v>8192</c:v>
                </c:pt>
                <c:pt idx="55195">
                  <c:v>8192</c:v>
                </c:pt>
                <c:pt idx="55196">
                  <c:v>28672</c:v>
                </c:pt>
                <c:pt idx="55197">
                  <c:v>8192</c:v>
                </c:pt>
                <c:pt idx="55198">
                  <c:v>4096</c:v>
                </c:pt>
                <c:pt idx="55199">
                  <c:v>4096</c:v>
                </c:pt>
                <c:pt idx="55200">
                  <c:v>4096</c:v>
                </c:pt>
                <c:pt idx="55201">
                  <c:v>4096</c:v>
                </c:pt>
                <c:pt idx="55202">
                  <c:v>8192</c:v>
                </c:pt>
                <c:pt idx="55203">
                  <c:v>8192</c:v>
                </c:pt>
                <c:pt idx="55204">
                  <c:v>8192</c:v>
                </c:pt>
                <c:pt idx="55205">
                  <c:v>8192</c:v>
                </c:pt>
                <c:pt idx="55206">
                  <c:v>8192</c:v>
                </c:pt>
                <c:pt idx="55207">
                  <c:v>8192</c:v>
                </c:pt>
                <c:pt idx="55208">
                  <c:v>8192</c:v>
                </c:pt>
                <c:pt idx="55209">
                  <c:v>8192</c:v>
                </c:pt>
                <c:pt idx="55210">
                  <c:v>8192</c:v>
                </c:pt>
                <c:pt idx="55211">
                  <c:v>8192</c:v>
                </c:pt>
                <c:pt idx="55212">
                  <c:v>4096</c:v>
                </c:pt>
                <c:pt idx="55213">
                  <c:v>4096</c:v>
                </c:pt>
                <c:pt idx="55214">
                  <c:v>4096</c:v>
                </c:pt>
                <c:pt idx="55215">
                  <c:v>4096</c:v>
                </c:pt>
                <c:pt idx="55216">
                  <c:v>4096</c:v>
                </c:pt>
                <c:pt idx="55217">
                  <c:v>8192</c:v>
                </c:pt>
                <c:pt idx="55218">
                  <c:v>12288</c:v>
                </c:pt>
                <c:pt idx="55219">
                  <c:v>4096</c:v>
                </c:pt>
                <c:pt idx="55220">
                  <c:v>8192</c:v>
                </c:pt>
                <c:pt idx="55221">
                  <c:v>8192</c:v>
                </c:pt>
                <c:pt idx="55222">
                  <c:v>8192</c:v>
                </c:pt>
                <c:pt idx="55223">
                  <c:v>8192</c:v>
                </c:pt>
                <c:pt idx="55224">
                  <c:v>4096</c:v>
                </c:pt>
                <c:pt idx="55225">
                  <c:v>12288</c:v>
                </c:pt>
                <c:pt idx="55226">
                  <c:v>4096</c:v>
                </c:pt>
                <c:pt idx="55227">
                  <c:v>12288</c:v>
                </c:pt>
                <c:pt idx="55228">
                  <c:v>4096</c:v>
                </c:pt>
                <c:pt idx="55229">
                  <c:v>12288</c:v>
                </c:pt>
                <c:pt idx="55230">
                  <c:v>4096</c:v>
                </c:pt>
                <c:pt idx="55231">
                  <c:v>12288</c:v>
                </c:pt>
                <c:pt idx="55232">
                  <c:v>4096</c:v>
                </c:pt>
                <c:pt idx="55233">
                  <c:v>4096</c:v>
                </c:pt>
                <c:pt idx="55234">
                  <c:v>8192</c:v>
                </c:pt>
                <c:pt idx="55235">
                  <c:v>8192</c:v>
                </c:pt>
                <c:pt idx="55236">
                  <c:v>4096</c:v>
                </c:pt>
                <c:pt idx="55237">
                  <c:v>8192</c:v>
                </c:pt>
                <c:pt idx="55238">
                  <c:v>4096</c:v>
                </c:pt>
                <c:pt idx="55239">
                  <c:v>8192</c:v>
                </c:pt>
                <c:pt idx="55240">
                  <c:v>8192</c:v>
                </c:pt>
                <c:pt idx="55241">
                  <c:v>8192</c:v>
                </c:pt>
                <c:pt idx="55242">
                  <c:v>8192</c:v>
                </c:pt>
                <c:pt idx="55243">
                  <c:v>8192</c:v>
                </c:pt>
                <c:pt idx="55244">
                  <c:v>8192</c:v>
                </c:pt>
                <c:pt idx="55245">
                  <c:v>4096</c:v>
                </c:pt>
                <c:pt idx="55246">
                  <c:v>8192</c:v>
                </c:pt>
                <c:pt idx="55247">
                  <c:v>8192</c:v>
                </c:pt>
                <c:pt idx="55248">
                  <c:v>8192</c:v>
                </c:pt>
                <c:pt idx="55249">
                  <c:v>8192</c:v>
                </c:pt>
                <c:pt idx="55250">
                  <c:v>4096</c:v>
                </c:pt>
                <c:pt idx="55251">
                  <c:v>8192</c:v>
                </c:pt>
                <c:pt idx="55252">
                  <c:v>8192</c:v>
                </c:pt>
                <c:pt idx="55253">
                  <c:v>8192</c:v>
                </c:pt>
                <c:pt idx="55254">
                  <c:v>8192</c:v>
                </c:pt>
                <c:pt idx="55255">
                  <c:v>8192</c:v>
                </c:pt>
                <c:pt idx="55256">
                  <c:v>12288</c:v>
                </c:pt>
                <c:pt idx="55257">
                  <c:v>8192</c:v>
                </c:pt>
                <c:pt idx="55258">
                  <c:v>12288</c:v>
                </c:pt>
                <c:pt idx="55259">
                  <c:v>12288</c:v>
                </c:pt>
                <c:pt idx="55260">
                  <c:v>12288</c:v>
                </c:pt>
                <c:pt idx="55261">
                  <c:v>8192</c:v>
                </c:pt>
                <c:pt idx="55262">
                  <c:v>8192</c:v>
                </c:pt>
                <c:pt idx="55263">
                  <c:v>8192</c:v>
                </c:pt>
                <c:pt idx="55264">
                  <c:v>8192</c:v>
                </c:pt>
                <c:pt idx="55265">
                  <c:v>8192</c:v>
                </c:pt>
                <c:pt idx="55266">
                  <c:v>4096</c:v>
                </c:pt>
                <c:pt idx="55267">
                  <c:v>4096</c:v>
                </c:pt>
                <c:pt idx="55268">
                  <c:v>4096</c:v>
                </c:pt>
                <c:pt idx="55269">
                  <c:v>4096</c:v>
                </c:pt>
                <c:pt idx="55270">
                  <c:v>8192</c:v>
                </c:pt>
                <c:pt idx="55271">
                  <c:v>12288</c:v>
                </c:pt>
                <c:pt idx="55272">
                  <c:v>4096</c:v>
                </c:pt>
                <c:pt idx="55273">
                  <c:v>4096</c:v>
                </c:pt>
                <c:pt idx="55274">
                  <c:v>4096</c:v>
                </c:pt>
                <c:pt idx="55275">
                  <c:v>4096</c:v>
                </c:pt>
                <c:pt idx="55276">
                  <c:v>4096</c:v>
                </c:pt>
                <c:pt idx="55277">
                  <c:v>8192</c:v>
                </c:pt>
                <c:pt idx="55278">
                  <c:v>4096</c:v>
                </c:pt>
                <c:pt idx="55279">
                  <c:v>12288</c:v>
                </c:pt>
                <c:pt idx="55280">
                  <c:v>8192</c:v>
                </c:pt>
                <c:pt idx="55281">
                  <c:v>4096</c:v>
                </c:pt>
                <c:pt idx="55282">
                  <c:v>8192</c:v>
                </c:pt>
                <c:pt idx="55283">
                  <c:v>8192</c:v>
                </c:pt>
                <c:pt idx="55284">
                  <c:v>8192</c:v>
                </c:pt>
                <c:pt idx="55285">
                  <c:v>8192</c:v>
                </c:pt>
                <c:pt idx="55286">
                  <c:v>8192</c:v>
                </c:pt>
                <c:pt idx="55287">
                  <c:v>8192</c:v>
                </c:pt>
                <c:pt idx="55288">
                  <c:v>8192</c:v>
                </c:pt>
                <c:pt idx="55289">
                  <c:v>8192</c:v>
                </c:pt>
                <c:pt idx="55290">
                  <c:v>8192</c:v>
                </c:pt>
                <c:pt idx="55291">
                  <c:v>8192</c:v>
                </c:pt>
                <c:pt idx="55292">
                  <c:v>8192</c:v>
                </c:pt>
                <c:pt idx="55293">
                  <c:v>8192</c:v>
                </c:pt>
                <c:pt idx="55294">
                  <c:v>8192</c:v>
                </c:pt>
                <c:pt idx="55295">
                  <c:v>8192</c:v>
                </c:pt>
                <c:pt idx="55296">
                  <c:v>8192</c:v>
                </c:pt>
                <c:pt idx="55297">
                  <c:v>8192</c:v>
                </c:pt>
                <c:pt idx="55298">
                  <c:v>4096</c:v>
                </c:pt>
                <c:pt idx="55299">
                  <c:v>4096</c:v>
                </c:pt>
                <c:pt idx="55300">
                  <c:v>4096</c:v>
                </c:pt>
                <c:pt idx="55301">
                  <c:v>4096</c:v>
                </c:pt>
                <c:pt idx="55302">
                  <c:v>8192</c:v>
                </c:pt>
                <c:pt idx="55303">
                  <c:v>8192</c:v>
                </c:pt>
                <c:pt idx="55304">
                  <c:v>8192</c:v>
                </c:pt>
                <c:pt idx="55305">
                  <c:v>8192</c:v>
                </c:pt>
                <c:pt idx="55306">
                  <c:v>8192</c:v>
                </c:pt>
                <c:pt idx="55307">
                  <c:v>8192</c:v>
                </c:pt>
                <c:pt idx="55308">
                  <c:v>8192</c:v>
                </c:pt>
                <c:pt idx="55309">
                  <c:v>8192</c:v>
                </c:pt>
                <c:pt idx="55310">
                  <c:v>8192</c:v>
                </c:pt>
                <c:pt idx="55311">
                  <c:v>8192</c:v>
                </c:pt>
                <c:pt idx="55312">
                  <c:v>8192</c:v>
                </c:pt>
                <c:pt idx="55313">
                  <c:v>8192</c:v>
                </c:pt>
                <c:pt idx="55314">
                  <c:v>8192</c:v>
                </c:pt>
                <c:pt idx="55315">
                  <c:v>8192</c:v>
                </c:pt>
                <c:pt idx="55316">
                  <c:v>8192</c:v>
                </c:pt>
                <c:pt idx="55317">
                  <c:v>8192</c:v>
                </c:pt>
                <c:pt idx="55318">
                  <c:v>8192</c:v>
                </c:pt>
                <c:pt idx="55319">
                  <c:v>4096</c:v>
                </c:pt>
                <c:pt idx="55320">
                  <c:v>4096</c:v>
                </c:pt>
                <c:pt idx="55321">
                  <c:v>4096</c:v>
                </c:pt>
                <c:pt idx="55322">
                  <c:v>8192</c:v>
                </c:pt>
                <c:pt idx="55323">
                  <c:v>4096</c:v>
                </c:pt>
                <c:pt idx="55324">
                  <c:v>8192</c:v>
                </c:pt>
                <c:pt idx="55325">
                  <c:v>8192</c:v>
                </c:pt>
                <c:pt idx="55326">
                  <c:v>8192</c:v>
                </c:pt>
                <c:pt idx="55327">
                  <c:v>8192</c:v>
                </c:pt>
                <c:pt idx="55328">
                  <c:v>8192</c:v>
                </c:pt>
                <c:pt idx="55329">
                  <c:v>12288</c:v>
                </c:pt>
                <c:pt idx="55330">
                  <c:v>12288</c:v>
                </c:pt>
                <c:pt idx="55331">
                  <c:v>12288</c:v>
                </c:pt>
                <c:pt idx="55332">
                  <c:v>12288</c:v>
                </c:pt>
                <c:pt idx="55333">
                  <c:v>8192</c:v>
                </c:pt>
                <c:pt idx="55334">
                  <c:v>8192</c:v>
                </c:pt>
                <c:pt idx="55335">
                  <c:v>8192</c:v>
                </c:pt>
                <c:pt idx="55336">
                  <c:v>8192</c:v>
                </c:pt>
                <c:pt idx="55337">
                  <c:v>8192</c:v>
                </c:pt>
                <c:pt idx="55338">
                  <c:v>8192</c:v>
                </c:pt>
                <c:pt idx="55339">
                  <c:v>8192</c:v>
                </c:pt>
                <c:pt idx="55340">
                  <c:v>8192</c:v>
                </c:pt>
                <c:pt idx="55341">
                  <c:v>8192</c:v>
                </c:pt>
                <c:pt idx="55342">
                  <c:v>8192</c:v>
                </c:pt>
                <c:pt idx="55343">
                  <c:v>8192</c:v>
                </c:pt>
                <c:pt idx="55344">
                  <c:v>8192</c:v>
                </c:pt>
                <c:pt idx="55345">
                  <c:v>8192</c:v>
                </c:pt>
                <c:pt idx="55346">
                  <c:v>4096</c:v>
                </c:pt>
                <c:pt idx="55347">
                  <c:v>4096</c:v>
                </c:pt>
                <c:pt idx="55348">
                  <c:v>4096</c:v>
                </c:pt>
                <c:pt idx="55349">
                  <c:v>4096</c:v>
                </c:pt>
                <c:pt idx="55350">
                  <c:v>4096</c:v>
                </c:pt>
                <c:pt idx="55351">
                  <c:v>4096</c:v>
                </c:pt>
                <c:pt idx="55352">
                  <c:v>4096</c:v>
                </c:pt>
                <c:pt idx="55353">
                  <c:v>4096</c:v>
                </c:pt>
                <c:pt idx="55354">
                  <c:v>4096</c:v>
                </c:pt>
                <c:pt idx="55355">
                  <c:v>12288</c:v>
                </c:pt>
                <c:pt idx="55356">
                  <c:v>4096</c:v>
                </c:pt>
                <c:pt idx="55357">
                  <c:v>4096</c:v>
                </c:pt>
                <c:pt idx="55358">
                  <c:v>4096</c:v>
                </c:pt>
                <c:pt idx="55359">
                  <c:v>4096</c:v>
                </c:pt>
                <c:pt idx="55360">
                  <c:v>4096</c:v>
                </c:pt>
                <c:pt idx="55361">
                  <c:v>4096</c:v>
                </c:pt>
                <c:pt idx="55362">
                  <c:v>4096</c:v>
                </c:pt>
                <c:pt idx="55363">
                  <c:v>4096</c:v>
                </c:pt>
                <c:pt idx="55364">
                  <c:v>4096</c:v>
                </c:pt>
                <c:pt idx="55365">
                  <c:v>8192</c:v>
                </c:pt>
                <c:pt idx="55366">
                  <c:v>8192</c:v>
                </c:pt>
                <c:pt idx="55367">
                  <c:v>8192</c:v>
                </c:pt>
                <c:pt idx="55368">
                  <c:v>8192</c:v>
                </c:pt>
                <c:pt idx="55369">
                  <c:v>8192</c:v>
                </c:pt>
                <c:pt idx="55370">
                  <c:v>8192</c:v>
                </c:pt>
                <c:pt idx="55371">
                  <c:v>8192</c:v>
                </c:pt>
                <c:pt idx="55372">
                  <c:v>8192</c:v>
                </c:pt>
                <c:pt idx="55373">
                  <c:v>8192</c:v>
                </c:pt>
                <c:pt idx="55374">
                  <c:v>4096</c:v>
                </c:pt>
                <c:pt idx="55375">
                  <c:v>4096</c:v>
                </c:pt>
                <c:pt idx="55376">
                  <c:v>8192</c:v>
                </c:pt>
                <c:pt idx="55377">
                  <c:v>8192</c:v>
                </c:pt>
                <c:pt idx="55378">
                  <c:v>8192</c:v>
                </c:pt>
                <c:pt idx="55379">
                  <c:v>8192</c:v>
                </c:pt>
                <c:pt idx="55380">
                  <c:v>4096</c:v>
                </c:pt>
                <c:pt idx="55381">
                  <c:v>4096</c:v>
                </c:pt>
                <c:pt idx="55382">
                  <c:v>8192</c:v>
                </c:pt>
                <c:pt idx="55383">
                  <c:v>8192</c:v>
                </c:pt>
                <c:pt idx="55384">
                  <c:v>8192</c:v>
                </c:pt>
                <c:pt idx="55385">
                  <c:v>4096</c:v>
                </c:pt>
                <c:pt idx="55386">
                  <c:v>4096</c:v>
                </c:pt>
                <c:pt idx="55387">
                  <c:v>4096</c:v>
                </c:pt>
                <c:pt idx="55388">
                  <c:v>4096</c:v>
                </c:pt>
                <c:pt idx="55389">
                  <c:v>8192</c:v>
                </c:pt>
                <c:pt idx="55390">
                  <c:v>8192</c:v>
                </c:pt>
                <c:pt idx="55391">
                  <c:v>12288</c:v>
                </c:pt>
                <c:pt idx="55392">
                  <c:v>12288</c:v>
                </c:pt>
                <c:pt idx="55393">
                  <c:v>12288</c:v>
                </c:pt>
                <c:pt idx="55394">
                  <c:v>12288</c:v>
                </c:pt>
                <c:pt idx="55395">
                  <c:v>4096</c:v>
                </c:pt>
                <c:pt idx="55396">
                  <c:v>12288</c:v>
                </c:pt>
                <c:pt idx="55397">
                  <c:v>12288</c:v>
                </c:pt>
                <c:pt idx="55398">
                  <c:v>12288</c:v>
                </c:pt>
                <c:pt idx="55399">
                  <c:v>12288</c:v>
                </c:pt>
                <c:pt idx="55400">
                  <c:v>4096</c:v>
                </c:pt>
                <c:pt idx="55401">
                  <c:v>4096</c:v>
                </c:pt>
                <c:pt idx="55402">
                  <c:v>8192</c:v>
                </c:pt>
                <c:pt idx="55403">
                  <c:v>4096</c:v>
                </c:pt>
                <c:pt idx="55404">
                  <c:v>8192</c:v>
                </c:pt>
                <c:pt idx="55405">
                  <c:v>4096</c:v>
                </c:pt>
                <c:pt idx="55406">
                  <c:v>8192</c:v>
                </c:pt>
                <c:pt idx="55407">
                  <c:v>8192</c:v>
                </c:pt>
                <c:pt idx="55408">
                  <c:v>8192</c:v>
                </c:pt>
                <c:pt idx="55409">
                  <c:v>8192</c:v>
                </c:pt>
                <c:pt idx="55410">
                  <c:v>8192</c:v>
                </c:pt>
                <c:pt idx="55411">
                  <c:v>8192</c:v>
                </c:pt>
                <c:pt idx="55412">
                  <c:v>12288</c:v>
                </c:pt>
                <c:pt idx="55413">
                  <c:v>8192</c:v>
                </c:pt>
                <c:pt idx="55414">
                  <c:v>8192</c:v>
                </c:pt>
                <c:pt idx="55415">
                  <c:v>8192</c:v>
                </c:pt>
                <c:pt idx="55416">
                  <c:v>8192</c:v>
                </c:pt>
                <c:pt idx="55417">
                  <c:v>12288</c:v>
                </c:pt>
                <c:pt idx="55418">
                  <c:v>8192</c:v>
                </c:pt>
                <c:pt idx="55419">
                  <c:v>4096</c:v>
                </c:pt>
                <c:pt idx="55420">
                  <c:v>4096</c:v>
                </c:pt>
                <c:pt idx="55421">
                  <c:v>4096</c:v>
                </c:pt>
                <c:pt idx="55422">
                  <c:v>4096</c:v>
                </c:pt>
                <c:pt idx="55423">
                  <c:v>4096</c:v>
                </c:pt>
                <c:pt idx="55424">
                  <c:v>4096</c:v>
                </c:pt>
                <c:pt idx="55425">
                  <c:v>4096</c:v>
                </c:pt>
                <c:pt idx="55426">
                  <c:v>4096</c:v>
                </c:pt>
                <c:pt idx="55427">
                  <c:v>4096</c:v>
                </c:pt>
                <c:pt idx="55428">
                  <c:v>8192</c:v>
                </c:pt>
                <c:pt idx="55429">
                  <c:v>8192</c:v>
                </c:pt>
                <c:pt idx="55430">
                  <c:v>8192</c:v>
                </c:pt>
                <c:pt idx="55431">
                  <c:v>8192</c:v>
                </c:pt>
                <c:pt idx="55432">
                  <c:v>8192</c:v>
                </c:pt>
                <c:pt idx="55433">
                  <c:v>4096</c:v>
                </c:pt>
                <c:pt idx="55434">
                  <c:v>4096</c:v>
                </c:pt>
                <c:pt idx="55435">
                  <c:v>4096</c:v>
                </c:pt>
                <c:pt idx="55436">
                  <c:v>4096</c:v>
                </c:pt>
                <c:pt idx="55437">
                  <c:v>8192</c:v>
                </c:pt>
                <c:pt idx="55438">
                  <c:v>8192</c:v>
                </c:pt>
                <c:pt idx="55439">
                  <c:v>8192</c:v>
                </c:pt>
                <c:pt idx="55440">
                  <c:v>8192</c:v>
                </c:pt>
                <c:pt idx="55441">
                  <c:v>8192</c:v>
                </c:pt>
                <c:pt idx="55442">
                  <c:v>4096</c:v>
                </c:pt>
                <c:pt idx="55443">
                  <c:v>8192</c:v>
                </c:pt>
                <c:pt idx="55444">
                  <c:v>8192</c:v>
                </c:pt>
                <c:pt idx="55445">
                  <c:v>8192</c:v>
                </c:pt>
                <c:pt idx="55446">
                  <c:v>8192</c:v>
                </c:pt>
                <c:pt idx="55447">
                  <c:v>8192</c:v>
                </c:pt>
                <c:pt idx="55448">
                  <c:v>8192</c:v>
                </c:pt>
                <c:pt idx="55449">
                  <c:v>8192</c:v>
                </c:pt>
                <c:pt idx="55450">
                  <c:v>8192</c:v>
                </c:pt>
                <c:pt idx="55451">
                  <c:v>8192</c:v>
                </c:pt>
                <c:pt idx="55452">
                  <c:v>4096</c:v>
                </c:pt>
                <c:pt idx="55453">
                  <c:v>4096</c:v>
                </c:pt>
                <c:pt idx="55454">
                  <c:v>4096</c:v>
                </c:pt>
                <c:pt idx="55455">
                  <c:v>16384</c:v>
                </c:pt>
                <c:pt idx="55456">
                  <c:v>16384</c:v>
                </c:pt>
                <c:pt idx="55457">
                  <c:v>4096</c:v>
                </c:pt>
                <c:pt idx="55458">
                  <c:v>4096</c:v>
                </c:pt>
                <c:pt idx="55459">
                  <c:v>8192</c:v>
                </c:pt>
                <c:pt idx="55460">
                  <c:v>4096</c:v>
                </c:pt>
                <c:pt idx="55461">
                  <c:v>4096</c:v>
                </c:pt>
                <c:pt idx="55462">
                  <c:v>8192</c:v>
                </c:pt>
                <c:pt idx="55463">
                  <c:v>4096</c:v>
                </c:pt>
                <c:pt idx="55464">
                  <c:v>4096</c:v>
                </c:pt>
                <c:pt idx="55465">
                  <c:v>8192</c:v>
                </c:pt>
                <c:pt idx="55466">
                  <c:v>4096</c:v>
                </c:pt>
                <c:pt idx="55467">
                  <c:v>8192</c:v>
                </c:pt>
                <c:pt idx="55468">
                  <c:v>4096</c:v>
                </c:pt>
                <c:pt idx="55469">
                  <c:v>4096</c:v>
                </c:pt>
                <c:pt idx="55470">
                  <c:v>4096</c:v>
                </c:pt>
                <c:pt idx="55471">
                  <c:v>16384</c:v>
                </c:pt>
                <c:pt idx="55472">
                  <c:v>4096</c:v>
                </c:pt>
                <c:pt idx="55473">
                  <c:v>4096</c:v>
                </c:pt>
                <c:pt idx="55474">
                  <c:v>4096</c:v>
                </c:pt>
                <c:pt idx="55475">
                  <c:v>4096</c:v>
                </c:pt>
                <c:pt idx="55476">
                  <c:v>4096</c:v>
                </c:pt>
                <c:pt idx="55477">
                  <c:v>16384</c:v>
                </c:pt>
                <c:pt idx="55478">
                  <c:v>4096</c:v>
                </c:pt>
                <c:pt idx="55479">
                  <c:v>4096</c:v>
                </c:pt>
                <c:pt idx="55480">
                  <c:v>4096</c:v>
                </c:pt>
                <c:pt idx="55481">
                  <c:v>4096</c:v>
                </c:pt>
                <c:pt idx="55482">
                  <c:v>8192</c:v>
                </c:pt>
                <c:pt idx="55483">
                  <c:v>8192</c:v>
                </c:pt>
                <c:pt idx="55484">
                  <c:v>8192</c:v>
                </c:pt>
                <c:pt idx="55485">
                  <c:v>8192</c:v>
                </c:pt>
                <c:pt idx="55486">
                  <c:v>8192</c:v>
                </c:pt>
                <c:pt idx="55487">
                  <c:v>8192</c:v>
                </c:pt>
                <c:pt idx="55488">
                  <c:v>8192</c:v>
                </c:pt>
                <c:pt idx="55489">
                  <c:v>8192</c:v>
                </c:pt>
                <c:pt idx="55490">
                  <c:v>8192</c:v>
                </c:pt>
                <c:pt idx="55491">
                  <c:v>12288</c:v>
                </c:pt>
                <c:pt idx="55492">
                  <c:v>12288</c:v>
                </c:pt>
                <c:pt idx="55493">
                  <c:v>12288</c:v>
                </c:pt>
                <c:pt idx="55494">
                  <c:v>12288</c:v>
                </c:pt>
                <c:pt idx="55495">
                  <c:v>8192</c:v>
                </c:pt>
                <c:pt idx="55496">
                  <c:v>4096</c:v>
                </c:pt>
                <c:pt idx="55497">
                  <c:v>4096</c:v>
                </c:pt>
                <c:pt idx="55498">
                  <c:v>8192</c:v>
                </c:pt>
                <c:pt idx="55499">
                  <c:v>8192</c:v>
                </c:pt>
                <c:pt idx="55500">
                  <c:v>8192</c:v>
                </c:pt>
                <c:pt idx="55501">
                  <c:v>8192</c:v>
                </c:pt>
                <c:pt idx="55502">
                  <c:v>8192</c:v>
                </c:pt>
                <c:pt idx="55503">
                  <c:v>8192</c:v>
                </c:pt>
                <c:pt idx="55504">
                  <c:v>4096</c:v>
                </c:pt>
                <c:pt idx="55505">
                  <c:v>16384</c:v>
                </c:pt>
                <c:pt idx="55506">
                  <c:v>12288</c:v>
                </c:pt>
                <c:pt idx="55507">
                  <c:v>12288</c:v>
                </c:pt>
                <c:pt idx="55508">
                  <c:v>12288</c:v>
                </c:pt>
                <c:pt idx="55509">
                  <c:v>12288</c:v>
                </c:pt>
                <c:pt idx="55510">
                  <c:v>4096</c:v>
                </c:pt>
                <c:pt idx="55511">
                  <c:v>8192</c:v>
                </c:pt>
                <c:pt idx="55512">
                  <c:v>8192</c:v>
                </c:pt>
                <c:pt idx="55513">
                  <c:v>8192</c:v>
                </c:pt>
                <c:pt idx="55514">
                  <c:v>8192</c:v>
                </c:pt>
                <c:pt idx="55515">
                  <c:v>4096</c:v>
                </c:pt>
                <c:pt idx="55516">
                  <c:v>4096</c:v>
                </c:pt>
                <c:pt idx="55517">
                  <c:v>4096</c:v>
                </c:pt>
                <c:pt idx="55518">
                  <c:v>4096</c:v>
                </c:pt>
                <c:pt idx="55519">
                  <c:v>8192</c:v>
                </c:pt>
                <c:pt idx="55520">
                  <c:v>8192</c:v>
                </c:pt>
                <c:pt idx="55521">
                  <c:v>8192</c:v>
                </c:pt>
                <c:pt idx="55522">
                  <c:v>8192</c:v>
                </c:pt>
                <c:pt idx="55523">
                  <c:v>8192</c:v>
                </c:pt>
                <c:pt idx="55524">
                  <c:v>4096</c:v>
                </c:pt>
                <c:pt idx="55525">
                  <c:v>8192</c:v>
                </c:pt>
                <c:pt idx="55526">
                  <c:v>8192</c:v>
                </c:pt>
                <c:pt idx="55527">
                  <c:v>8192</c:v>
                </c:pt>
                <c:pt idx="55528">
                  <c:v>8192</c:v>
                </c:pt>
                <c:pt idx="55529">
                  <c:v>8192</c:v>
                </c:pt>
                <c:pt idx="55530">
                  <c:v>8192</c:v>
                </c:pt>
                <c:pt idx="55531">
                  <c:v>8192</c:v>
                </c:pt>
                <c:pt idx="55532">
                  <c:v>8192</c:v>
                </c:pt>
                <c:pt idx="55533">
                  <c:v>8192</c:v>
                </c:pt>
                <c:pt idx="55534">
                  <c:v>8192</c:v>
                </c:pt>
                <c:pt idx="55535">
                  <c:v>8192</c:v>
                </c:pt>
                <c:pt idx="55536">
                  <c:v>8192</c:v>
                </c:pt>
                <c:pt idx="55537">
                  <c:v>8192</c:v>
                </c:pt>
                <c:pt idx="55538">
                  <c:v>8192</c:v>
                </c:pt>
                <c:pt idx="55539">
                  <c:v>8192</c:v>
                </c:pt>
                <c:pt idx="55540">
                  <c:v>8192</c:v>
                </c:pt>
                <c:pt idx="55541">
                  <c:v>8192</c:v>
                </c:pt>
                <c:pt idx="55542">
                  <c:v>8192</c:v>
                </c:pt>
                <c:pt idx="55543">
                  <c:v>12288</c:v>
                </c:pt>
                <c:pt idx="55544">
                  <c:v>12288</c:v>
                </c:pt>
                <c:pt idx="55545">
                  <c:v>8192</c:v>
                </c:pt>
                <c:pt idx="55546">
                  <c:v>4096</c:v>
                </c:pt>
                <c:pt idx="55547">
                  <c:v>8192</c:v>
                </c:pt>
                <c:pt idx="55548">
                  <c:v>8192</c:v>
                </c:pt>
                <c:pt idx="55549">
                  <c:v>8192</c:v>
                </c:pt>
                <c:pt idx="55550">
                  <c:v>8192</c:v>
                </c:pt>
                <c:pt idx="55551">
                  <c:v>8192</c:v>
                </c:pt>
                <c:pt idx="55552">
                  <c:v>8192</c:v>
                </c:pt>
                <c:pt idx="55553">
                  <c:v>8192</c:v>
                </c:pt>
                <c:pt idx="55554">
                  <c:v>8192</c:v>
                </c:pt>
                <c:pt idx="55555">
                  <c:v>8192</c:v>
                </c:pt>
                <c:pt idx="55556">
                  <c:v>4096</c:v>
                </c:pt>
                <c:pt idx="55557">
                  <c:v>4096</c:v>
                </c:pt>
                <c:pt idx="55558">
                  <c:v>12288</c:v>
                </c:pt>
                <c:pt idx="55559">
                  <c:v>12288</c:v>
                </c:pt>
                <c:pt idx="55560">
                  <c:v>8192</c:v>
                </c:pt>
                <c:pt idx="55561">
                  <c:v>8192</c:v>
                </c:pt>
                <c:pt idx="55562">
                  <c:v>12288</c:v>
                </c:pt>
                <c:pt idx="55563">
                  <c:v>12288</c:v>
                </c:pt>
                <c:pt idx="55564">
                  <c:v>8192</c:v>
                </c:pt>
                <c:pt idx="55565">
                  <c:v>8192</c:v>
                </c:pt>
                <c:pt idx="55566">
                  <c:v>4096</c:v>
                </c:pt>
                <c:pt idx="55567">
                  <c:v>12288</c:v>
                </c:pt>
                <c:pt idx="55568">
                  <c:v>8192</c:v>
                </c:pt>
                <c:pt idx="55569">
                  <c:v>12288</c:v>
                </c:pt>
                <c:pt idx="55570">
                  <c:v>8192</c:v>
                </c:pt>
                <c:pt idx="55571">
                  <c:v>4096</c:v>
                </c:pt>
                <c:pt idx="55572">
                  <c:v>8192</c:v>
                </c:pt>
                <c:pt idx="55573">
                  <c:v>12288</c:v>
                </c:pt>
                <c:pt idx="55574">
                  <c:v>8192</c:v>
                </c:pt>
                <c:pt idx="55575">
                  <c:v>12288</c:v>
                </c:pt>
                <c:pt idx="55576">
                  <c:v>4096</c:v>
                </c:pt>
                <c:pt idx="55577">
                  <c:v>12288</c:v>
                </c:pt>
                <c:pt idx="55578">
                  <c:v>12288</c:v>
                </c:pt>
                <c:pt idx="55579">
                  <c:v>12288</c:v>
                </c:pt>
                <c:pt idx="55580">
                  <c:v>12288</c:v>
                </c:pt>
                <c:pt idx="55581">
                  <c:v>8192</c:v>
                </c:pt>
                <c:pt idx="55582">
                  <c:v>8192</c:v>
                </c:pt>
                <c:pt idx="55583">
                  <c:v>8192</c:v>
                </c:pt>
                <c:pt idx="55584">
                  <c:v>8192</c:v>
                </c:pt>
                <c:pt idx="55585">
                  <c:v>8192</c:v>
                </c:pt>
                <c:pt idx="55586">
                  <c:v>8192</c:v>
                </c:pt>
                <c:pt idx="55587">
                  <c:v>12288</c:v>
                </c:pt>
                <c:pt idx="55588">
                  <c:v>8192</c:v>
                </c:pt>
                <c:pt idx="55589">
                  <c:v>8192</c:v>
                </c:pt>
                <c:pt idx="55590">
                  <c:v>8192</c:v>
                </c:pt>
                <c:pt idx="55591">
                  <c:v>8192</c:v>
                </c:pt>
                <c:pt idx="55592">
                  <c:v>8192</c:v>
                </c:pt>
                <c:pt idx="55593">
                  <c:v>8192</c:v>
                </c:pt>
                <c:pt idx="55594">
                  <c:v>8192</c:v>
                </c:pt>
                <c:pt idx="55595">
                  <c:v>8192</c:v>
                </c:pt>
                <c:pt idx="55596">
                  <c:v>8192</c:v>
                </c:pt>
                <c:pt idx="55597">
                  <c:v>4096</c:v>
                </c:pt>
                <c:pt idx="55598">
                  <c:v>4096</c:v>
                </c:pt>
                <c:pt idx="55599">
                  <c:v>4096</c:v>
                </c:pt>
                <c:pt idx="55600">
                  <c:v>4096</c:v>
                </c:pt>
                <c:pt idx="55601">
                  <c:v>4096</c:v>
                </c:pt>
                <c:pt idx="55602">
                  <c:v>4096</c:v>
                </c:pt>
                <c:pt idx="55603">
                  <c:v>4096</c:v>
                </c:pt>
                <c:pt idx="55604">
                  <c:v>4096</c:v>
                </c:pt>
                <c:pt idx="55605">
                  <c:v>8192</c:v>
                </c:pt>
                <c:pt idx="55606">
                  <c:v>8192</c:v>
                </c:pt>
                <c:pt idx="55607">
                  <c:v>8192</c:v>
                </c:pt>
                <c:pt idx="55608">
                  <c:v>8192</c:v>
                </c:pt>
                <c:pt idx="55609">
                  <c:v>8192</c:v>
                </c:pt>
                <c:pt idx="55610">
                  <c:v>12288</c:v>
                </c:pt>
                <c:pt idx="55611">
                  <c:v>8192</c:v>
                </c:pt>
                <c:pt idx="55612">
                  <c:v>8192</c:v>
                </c:pt>
                <c:pt idx="55613">
                  <c:v>4096</c:v>
                </c:pt>
                <c:pt idx="55614">
                  <c:v>8192</c:v>
                </c:pt>
                <c:pt idx="55615">
                  <c:v>8192</c:v>
                </c:pt>
                <c:pt idx="55616">
                  <c:v>8192</c:v>
                </c:pt>
                <c:pt idx="55617">
                  <c:v>8192</c:v>
                </c:pt>
                <c:pt idx="55618">
                  <c:v>12288</c:v>
                </c:pt>
                <c:pt idx="55619">
                  <c:v>8192</c:v>
                </c:pt>
                <c:pt idx="55620">
                  <c:v>4096</c:v>
                </c:pt>
                <c:pt idx="55621">
                  <c:v>8192</c:v>
                </c:pt>
                <c:pt idx="55622">
                  <c:v>4096</c:v>
                </c:pt>
                <c:pt idx="55623">
                  <c:v>4096</c:v>
                </c:pt>
                <c:pt idx="55624">
                  <c:v>4096</c:v>
                </c:pt>
                <c:pt idx="55625">
                  <c:v>4096</c:v>
                </c:pt>
                <c:pt idx="55626">
                  <c:v>8192</c:v>
                </c:pt>
                <c:pt idx="55627">
                  <c:v>8192</c:v>
                </c:pt>
                <c:pt idx="55628">
                  <c:v>8192</c:v>
                </c:pt>
                <c:pt idx="55629">
                  <c:v>8192</c:v>
                </c:pt>
                <c:pt idx="55630">
                  <c:v>8192</c:v>
                </c:pt>
                <c:pt idx="55631">
                  <c:v>8192</c:v>
                </c:pt>
                <c:pt idx="55632">
                  <c:v>8192</c:v>
                </c:pt>
                <c:pt idx="55633">
                  <c:v>8192</c:v>
                </c:pt>
                <c:pt idx="55634">
                  <c:v>8192</c:v>
                </c:pt>
                <c:pt idx="55635">
                  <c:v>8192</c:v>
                </c:pt>
                <c:pt idx="55636">
                  <c:v>8192</c:v>
                </c:pt>
                <c:pt idx="55637">
                  <c:v>8192</c:v>
                </c:pt>
                <c:pt idx="55638">
                  <c:v>4096</c:v>
                </c:pt>
                <c:pt idx="55639">
                  <c:v>8192</c:v>
                </c:pt>
                <c:pt idx="55640">
                  <c:v>8192</c:v>
                </c:pt>
                <c:pt idx="55641">
                  <c:v>8192</c:v>
                </c:pt>
                <c:pt idx="55642">
                  <c:v>8192</c:v>
                </c:pt>
                <c:pt idx="55643">
                  <c:v>8192</c:v>
                </c:pt>
                <c:pt idx="55644">
                  <c:v>8192</c:v>
                </c:pt>
                <c:pt idx="55645">
                  <c:v>4096</c:v>
                </c:pt>
                <c:pt idx="55646">
                  <c:v>4096</c:v>
                </c:pt>
                <c:pt idx="55647">
                  <c:v>8192</c:v>
                </c:pt>
                <c:pt idx="55648">
                  <c:v>4096</c:v>
                </c:pt>
                <c:pt idx="55649">
                  <c:v>4096</c:v>
                </c:pt>
                <c:pt idx="55650">
                  <c:v>8192</c:v>
                </c:pt>
                <c:pt idx="55651">
                  <c:v>8192</c:v>
                </c:pt>
                <c:pt idx="55652">
                  <c:v>8192</c:v>
                </c:pt>
                <c:pt idx="55653">
                  <c:v>4096</c:v>
                </c:pt>
                <c:pt idx="55654">
                  <c:v>8192</c:v>
                </c:pt>
                <c:pt idx="55655">
                  <c:v>4096</c:v>
                </c:pt>
                <c:pt idx="55656">
                  <c:v>4096</c:v>
                </c:pt>
                <c:pt idx="55657">
                  <c:v>4096</c:v>
                </c:pt>
                <c:pt idx="55658">
                  <c:v>8192</c:v>
                </c:pt>
                <c:pt idx="55659">
                  <c:v>4096</c:v>
                </c:pt>
                <c:pt idx="55660">
                  <c:v>4096</c:v>
                </c:pt>
                <c:pt idx="55661">
                  <c:v>4096</c:v>
                </c:pt>
                <c:pt idx="55662">
                  <c:v>4096</c:v>
                </c:pt>
                <c:pt idx="55663">
                  <c:v>4096</c:v>
                </c:pt>
                <c:pt idx="55664">
                  <c:v>8192</c:v>
                </c:pt>
                <c:pt idx="55665">
                  <c:v>8192</c:v>
                </c:pt>
                <c:pt idx="55666">
                  <c:v>8192</c:v>
                </c:pt>
                <c:pt idx="55667">
                  <c:v>8192</c:v>
                </c:pt>
                <c:pt idx="55668">
                  <c:v>8192</c:v>
                </c:pt>
                <c:pt idx="55669">
                  <c:v>8192</c:v>
                </c:pt>
                <c:pt idx="55670">
                  <c:v>8192</c:v>
                </c:pt>
                <c:pt idx="55671">
                  <c:v>8192</c:v>
                </c:pt>
                <c:pt idx="55672">
                  <c:v>8192</c:v>
                </c:pt>
                <c:pt idx="55673">
                  <c:v>8192</c:v>
                </c:pt>
                <c:pt idx="55674">
                  <c:v>8192</c:v>
                </c:pt>
                <c:pt idx="55675">
                  <c:v>8192</c:v>
                </c:pt>
                <c:pt idx="55676">
                  <c:v>8192</c:v>
                </c:pt>
                <c:pt idx="55677">
                  <c:v>8192</c:v>
                </c:pt>
                <c:pt idx="55678">
                  <c:v>8192</c:v>
                </c:pt>
                <c:pt idx="55679">
                  <c:v>8192</c:v>
                </c:pt>
                <c:pt idx="55680">
                  <c:v>12288</c:v>
                </c:pt>
                <c:pt idx="55681">
                  <c:v>12288</c:v>
                </c:pt>
                <c:pt idx="55682">
                  <c:v>12288</c:v>
                </c:pt>
                <c:pt idx="55683">
                  <c:v>12288</c:v>
                </c:pt>
                <c:pt idx="55684">
                  <c:v>8192</c:v>
                </c:pt>
                <c:pt idx="55685">
                  <c:v>8192</c:v>
                </c:pt>
                <c:pt idx="55686">
                  <c:v>8192</c:v>
                </c:pt>
                <c:pt idx="55687">
                  <c:v>8192</c:v>
                </c:pt>
                <c:pt idx="55688">
                  <c:v>4096</c:v>
                </c:pt>
                <c:pt idx="55689">
                  <c:v>4096</c:v>
                </c:pt>
                <c:pt idx="55690">
                  <c:v>8192</c:v>
                </c:pt>
                <c:pt idx="55691">
                  <c:v>8192</c:v>
                </c:pt>
                <c:pt idx="55692">
                  <c:v>8192</c:v>
                </c:pt>
                <c:pt idx="55693">
                  <c:v>12288</c:v>
                </c:pt>
                <c:pt idx="55694">
                  <c:v>8192</c:v>
                </c:pt>
                <c:pt idx="55695">
                  <c:v>12288</c:v>
                </c:pt>
                <c:pt idx="55696">
                  <c:v>8192</c:v>
                </c:pt>
                <c:pt idx="55697">
                  <c:v>8192</c:v>
                </c:pt>
                <c:pt idx="55698">
                  <c:v>8192</c:v>
                </c:pt>
                <c:pt idx="55699">
                  <c:v>8192</c:v>
                </c:pt>
                <c:pt idx="55700">
                  <c:v>4096</c:v>
                </c:pt>
                <c:pt idx="55701">
                  <c:v>4096</c:v>
                </c:pt>
                <c:pt idx="55702">
                  <c:v>8192</c:v>
                </c:pt>
                <c:pt idx="55703">
                  <c:v>4096</c:v>
                </c:pt>
                <c:pt idx="55704">
                  <c:v>8192</c:v>
                </c:pt>
                <c:pt idx="55705">
                  <c:v>12288</c:v>
                </c:pt>
                <c:pt idx="55706">
                  <c:v>8192</c:v>
                </c:pt>
                <c:pt idx="55707">
                  <c:v>4096</c:v>
                </c:pt>
                <c:pt idx="55708">
                  <c:v>4096</c:v>
                </c:pt>
                <c:pt idx="55709">
                  <c:v>8192</c:v>
                </c:pt>
                <c:pt idx="55710">
                  <c:v>12288</c:v>
                </c:pt>
                <c:pt idx="55711">
                  <c:v>8192</c:v>
                </c:pt>
                <c:pt idx="55712">
                  <c:v>4096</c:v>
                </c:pt>
                <c:pt idx="55713">
                  <c:v>8192</c:v>
                </c:pt>
                <c:pt idx="55714">
                  <c:v>8192</c:v>
                </c:pt>
                <c:pt idx="55715">
                  <c:v>8192</c:v>
                </c:pt>
                <c:pt idx="55716">
                  <c:v>4096</c:v>
                </c:pt>
                <c:pt idx="55717">
                  <c:v>12288</c:v>
                </c:pt>
                <c:pt idx="55718">
                  <c:v>4096</c:v>
                </c:pt>
                <c:pt idx="55719">
                  <c:v>4096</c:v>
                </c:pt>
                <c:pt idx="55720">
                  <c:v>4096</c:v>
                </c:pt>
                <c:pt idx="55721">
                  <c:v>4096</c:v>
                </c:pt>
                <c:pt idx="55722">
                  <c:v>8192</c:v>
                </c:pt>
                <c:pt idx="55723">
                  <c:v>8192</c:v>
                </c:pt>
                <c:pt idx="55724">
                  <c:v>4096</c:v>
                </c:pt>
                <c:pt idx="55725">
                  <c:v>8192</c:v>
                </c:pt>
                <c:pt idx="55726">
                  <c:v>8192</c:v>
                </c:pt>
                <c:pt idx="55727">
                  <c:v>8192</c:v>
                </c:pt>
                <c:pt idx="55728">
                  <c:v>8192</c:v>
                </c:pt>
                <c:pt idx="55729">
                  <c:v>8192</c:v>
                </c:pt>
                <c:pt idx="55730">
                  <c:v>4096</c:v>
                </c:pt>
                <c:pt idx="55731">
                  <c:v>8192</c:v>
                </c:pt>
                <c:pt idx="55732">
                  <c:v>8192</c:v>
                </c:pt>
                <c:pt idx="55733">
                  <c:v>8192</c:v>
                </c:pt>
                <c:pt idx="55734">
                  <c:v>8192</c:v>
                </c:pt>
                <c:pt idx="55735">
                  <c:v>4096</c:v>
                </c:pt>
                <c:pt idx="55736">
                  <c:v>8192</c:v>
                </c:pt>
                <c:pt idx="55737">
                  <c:v>8192</c:v>
                </c:pt>
                <c:pt idx="55738">
                  <c:v>4096</c:v>
                </c:pt>
                <c:pt idx="55739">
                  <c:v>4096</c:v>
                </c:pt>
                <c:pt idx="55740">
                  <c:v>4096</c:v>
                </c:pt>
                <c:pt idx="55741">
                  <c:v>4096</c:v>
                </c:pt>
                <c:pt idx="55742">
                  <c:v>4096</c:v>
                </c:pt>
                <c:pt idx="55743">
                  <c:v>4096</c:v>
                </c:pt>
                <c:pt idx="55744">
                  <c:v>4096</c:v>
                </c:pt>
                <c:pt idx="55745">
                  <c:v>4096</c:v>
                </c:pt>
                <c:pt idx="55746">
                  <c:v>4096</c:v>
                </c:pt>
                <c:pt idx="55747">
                  <c:v>8192</c:v>
                </c:pt>
                <c:pt idx="55748">
                  <c:v>8192</c:v>
                </c:pt>
                <c:pt idx="55749">
                  <c:v>12288</c:v>
                </c:pt>
                <c:pt idx="55750">
                  <c:v>4096</c:v>
                </c:pt>
                <c:pt idx="55751">
                  <c:v>4096</c:v>
                </c:pt>
                <c:pt idx="55752">
                  <c:v>4096</c:v>
                </c:pt>
                <c:pt idx="55753">
                  <c:v>4096</c:v>
                </c:pt>
                <c:pt idx="55754">
                  <c:v>12288</c:v>
                </c:pt>
                <c:pt idx="55755">
                  <c:v>12288</c:v>
                </c:pt>
                <c:pt idx="55756">
                  <c:v>12288</c:v>
                </c:pt>
                <c:pt idx="55757">
                  <c:v>12288</c:v>
                </c:pt>
                <c:pt idx="55758">
                  <c:v>4096</c:v>
                </c:pt>
                <c:pt idx="55759">
                  <c:v>12288</c:v>
                </c:pt>
                <c:pt idx="55760">
                  <c:v>12288</c:v>
                </c:pt>
                <c:pt idx="55761">
                  <c:v>12288</c:v>
                </c:pt>
                <c:pt idx="55762">
                  <c:v>12288</c:v>
                </c:pt>
                <c:pt idx="55763">
                  <c:v>4096</c:v>
                </c:pt>
                <c:pt idx="55764">
                  <c:v>8192</c:v>
                </c:pt>
                <c:pt idx="55765">
                  <c:v>8192</c:v>
                </c:pt>
                <c:pt idx="55766">
                  <c:v>8192</c:v>
                </c:pt>
                <c:pt idx="55767">
                  <c:v>8192</c:v>
                </c:pt>
                <c:pt idx="55768">
                  <c:v>4096</c:v>
                </c:pt>
                <c:pt idx="55769">
                  <c:v>12288</c:v>
                </c:pt>
                <c:pt idx="55770">
                  <c:v>8192</c:v>
                </c:pt>
                <c:pt idx="55771">
                  <c:v>8192</c:v>
                </c:pt>
                <c:pt idx="55772">
                  <c:v>12288</c:v>
                </c:pt>
                <c:pt idx="55773">
                  <c:v>8192</c:v>
                </c:pt>
                <c:pt idx="55774">
                  <c:v>8192</c:v>
                </c:pt>
                <c:pt idx="55775">
                  <c:v>8192</c:v>
                </c:pt>
                <c:pt idx="55776">
                  <c:v>8192</c:v>
                </c:pt>
                <c:pt idx="55777">
                  <c:v>8192</c:v>
                </c:pt>
                <c:pt idx="55778">
                  <c:v>8192</c:v>
                </c:pt>
                <c:pt idx="55779">
                  <c:v>8192</c:v>
                </c:pt>
                <c:pt idx="55780">
                  <c:v>8192</c:v>
                </c:pt>
                <c:pt idx="55781">
                  <c:v>8192</c:v>
                </c:pt>
                <c:pt idx="55782">
                  <c:v>8192</c:v>
                </c:pt>
                <c:pt idx="55783">
                  <c:v>8192</c:v>
                </c:pt>
                <c:pt idx="55784">
                  <c:v>4096</c:v>
                </c:pt>
                <c:pt idx="55785">
                  <c:v>4096</c:v>
                </c:pt>
                <c:pt idx="55786">
                  <c:v>4096</c:v>
                </c:pt>
                <c:pt idx="55787">
                  <c:v>4096</c:v>
                </c:pt>
                <c:pt idx="55788">
                  <c:v>4096</c:v>
                </c:pt>
                <c:pt idx="55789">
                  <c:v>4096</c:v>
                </c:pt>
                <c:pt idx="55790">
                  <c:v>4096</c:v>
                </c:pt>
                <c:pt idx="55791">
                  <c:v>4096</c:v>
                </c:pt>
                <c:pt idx="55792">
                  <c:v>8192</c:v>
                </c:pt>
                <c:pt idx="55793">
                  <c:v>8192</c:v>
                </c:pt>
                <c:pt idx="55794">
                  <c:v>8192</c:v>
                </c:pt>
                <c:pt idx="55795">
                  <c:v>8192</c:v>
                </c:pt>
                <c:pt idx="55796">
                  <c:v>8192</c:v>
                </c:pt>
                <c:pt idx="55797">
                  <c:v>8192</c:v>
                </c:pt>
                <c:pt idx="55798">
                  <c:v>4096</c:v>
                </c:pt>
                <c:pt idx="55799">
                  <c:v>4096</c:v>
                </c:pt>
                <c:pt idx="55800">
                  <c:v>4096</c:v>
                </c:pt>
                <c:pt idx="55801">
                  <c:v>4096</c:v>
                </c:pt>
                <c:pt idx="55802">
                  <c:v>8192</c:v>
                </c:pt>
                <c:pt idx="55803">
                  <c:v>8192</c:v>
                </c:pt>
                <c:pt idx="55804">
                  <c:v>8192</c:v>
                </c:pt>
                <c:pt idx="55805">
                  <c:v>8192</c:v>
                </c:pt>
                <c:pt idx="55806">
                  <c:v>4096</c:v>
                </c:pt>
                <c:pt idx="55807">
                  <c:v>8192</c:v>
                </c:pt>
                <c:pt idx="55808">
                  <c:v>4096</c:v>
                </c:pt>
                <c:pt idx="55809">
                  <c:v>8192</c:v>
                </c:pt>
                <c:pt idx="55810">
                  <c:v>4096</c:v>
                </c:pt>
                <c:pt idx="55811">
                  <c:v>8192</c:v>
                </c:pt>
                <c:pt idx="55812">
                  <c:v>8192</c:v>
                </c:pt>
                <c:pt idx="55813">
                  <c:v>8192</c:v>
                </c:pt>
                <c:pt idx="55814">
                  <c:v>8192</c:v>
                </c:pt>
                <c:pt idx="55815">
                  <c:v>12288</c:v>
                </c:pt>
                <c:pt idx="55816">
                  <c:v>12288</c:v>
                </c:pt>
                <c:pt idx="55817">
                  <c:v>12288</c:v>
                </c:pt>
                <c:pt idx="55818">
                  <c:v>12288</c:v>
                </c:pt>
                <c:pt idx="55819">
                  <c:v>8192</c:v>
                </c:pt>
                <c:pt idx="55820">
                  <c:v>8192</c:v>
                </c:pt>
                <c:pt idx="55821">
                  <c:v>8192</c:v>
                </c:pt>
                <c:pt idx="55822">
                  <c:v>8192</c:v>
                </c:pt>
                <c:pt idx="55823">
                  <c:v>8192</c:v>
                </c:pt>
                <c:pt idx="55824">
                  <c:v>8192</c:v>
                </c:pt>
                <c:pt idx="55825">
                  <c:v>8192</c:v>
                </c:pt>
                <c:pt idx="55826">
                  <c:v>8192</c:v>
                </c:pt>
                <c:pt idx="55827">
                  <c:v>8192</c:v>
                </c:pt>
                <c:pt idx="55828">
                  <c:v>8192</c:v>
                </c:pt>
                <c:pt idx="55829">
                  <c:v>12288</c:v>
                </c:pt>
                <c:pt idx="55830">
                  <c:v>4096</c:v>
                </c:pt>
                <c:pt idx="55831">
                  <c:v>4096</c:v>
                </c:pt>
                <c:pt idx="55832">
                  <c:v>4096</c:v>
                </c:pt>
                <c:pt idx="55833">
                  <c:v>4096</c:v>
                </c:pt>
                <c:pt idx="55834">
                  <c:v>8192</c:v>
                </c:pt>
                <c:pt idx="55835">
                  <c:v>8192</c:v>
                </c:pt>
                <c:pt idx="55836">
                  <c:v>8192</c:v>
                </c:pt>
                <c:pt idx="55837">
                  <c:v>8192</c:v>
                </c:pt>
                <c:pt idx="55838">
                  <c:v>4096</c:v>
                </c:pt>
                <c:pt idx="55839">
                  <c:v>4096</c:v>
                </c:pt>
                <c:pt idx="55840">
                  <c:v>4096</c:v>
                </c:pt>
                <c:pt idx="55841">
                  <c:v>4096</c:v>
                </c:pt>
                <c:pt idx="55842">
                  <c:v>8192</c:v>
                </c:pt>
                <c:pt idx="55843">
                  <c:v>8192</c:v>
                </c:pt>
                <c:pt idx="55844">
                  <c:v>8192</c:v>
                </c:pt>
                <c:pt idx="55845">
                  <c:v>8192</c:v>
                </c:pt>
                <c:pt idx="55846">
                  <c:v>4096</c:v>
                </c:pt>
                <c:pt idx="55847">
                  <c:v>8192</c:v>
                </c:pt>
                <c:pt idx="55848">
                  <c:v>8192</c:v>
                </c:pt>
                <c:pt idx="55849">
                  <c:v>8192</c:v>
                </c:pt>
                <c:pt idx="55850">
                  <c:v>8192</c:v>
                </c:pt>
                <c:pt idx="55851">
                  <c:v>8192</c:v>
                </c:pt>
                <c:pt idx="55852">
                  <c:v>8192</c:v>
                </c:pt>
                <c:pt idx="55853">
                  <c:v>8192</c:v>
                </c:pt>
                <c:pt idx="55854">
                  <c:v>8192</c:v>
                </c:pt>
                <c:pt idx="55855">
                  <c:v>8192</c:v>
                </c:pt>
                <c:pt idx="55856">
                  <c:v>4096</c:v>
                </c:pt>
                <c:pt idx="55857">
                  <c:v>8192</c:v>
                </c:pt>
                <c:pt idx="55858">
                  <c:v>8192</c:v>
                </c:pt>
                <c:pt idx="55859">
                  <c:v>8192</c:v>
                </c:pt>
                <c:pt idx="55860">
                  <c:v>8192</c:v>
                </c:pt>
                <c:pt idx="55861">
                  <c:v>8192</c:v>
                </c:pt>
                <c:pt idx="55862">
                  <c:v>8192</c:v>
                </c:pt>
                <c:pt idx="55863">
                  <c:v>8192</c:v>
                </c:pt>
                <c:pt idx="55864">
                  <c:v>8192</c:v>
                </c:pt>
                <c:pt idx="55865">
                  <c:v>8192</c:v>
                </c:pt>
                <c:pt idx="55866">
                  <c:v>8192</c:v>
                </c:pt>
                <c:pt idx="55867">
                  <c:v>4096</c:v>
                </c:pt>
                <c:pt idx="55868">
                  <c:v>4096</c:v>
                </c:pt>
                <c:pt idx="55869">
                  <c:v>4096</c:v>
                </c:pt>
                <c:pt idx="55870">
                  <c:v>4096</c:v>
                </c:pt>
                <c:pt idx="55871">
                  <c:v>8192</c:v>
                </c:pt>
                <c:pt idx="55872">
                  <c:v>8192</c:v>
                </c:pt>
                <c:pt idx="55873">
                  <c:v>8192</c:v>
                </c:pt>
                <c:pt idx="55874">
                  <c:v>4096</c:v>
                </c:pt>
                <c:pt idx="55875">
                  <c:v>4096</c:v>
                </c:pt>
                <c:pt idx="55876">
                  <c:v>4096</c:v>
                </c:pt>
                <c:pt idx="55877">
                  <c:v>4096</c:v>
                </c:pt>
                <c:pt idx="55878">
                  <c:v>8192</c:v>
                </c:pt>
                <c:pt idx="55879">
                  <c:v>8192</c:v>
                </c:pt>
                <c:pt idx="55880">
                  <c:v>8192</c:v>
                </c:pt>
                <c:pt idx="55881">
                  <c:v>8192</c:v>
                </c:pt>
                <c:pt idx="55882">
                  <c:v>8192</c:v>
                </c:pt>
                <c:pt idx="55883">
                  <c:v>8192</c:v>
                </c:pt>
                <c:pt idx="55884">
                  <c:v>8192</c:v>
                </c:pt>
                <c:pt idx="55885">
                  <c:v>8192</c:v>
                </c:pt>
                <c:pt idx="55886">
                  <c:v>8192</c:v>
                </c:pt>
                <c:pt idx="55887">
                  <c:v>8192</c:v>
                </c:pt>
                <c:pt idx="55888">
                  <c:v>8192</c:v>
                </c:pt>
                <c:pt idx="55889">
                  <c:v>8192</c:v>
                </c:pt>
                <c:pt idx="55890">
                  <c:v>8192</c:v>
                </c:pt>
                <c:pt idx="55891">
                  <c:v>8192</c:v>
                </c:pt>
                <c:pt idx="55892">
                  <c:v>4096</c:v>
                </c:pt>
                <c:pt idx="55893">
                  <c:v>4096</c:v>
                </c:pt>
                <c:pt idx="55894">
                  <c:v>4096</c:v>
                </c:pt>
                <c:pt idx="55895">
                  <c:v>4096</c:v>
                </c:pt>
                <c:pt idx="55896">
                  <c:v>4096</c:v>
                </c:pt>
                <c:pt idx="55897">
                  <c:v>4096</c:v>
                </c:pt>
                <c:pt idx="55898">
                  <c:v>8192</c:v>
                </c:pt>
                <c:pt idx="55899">
                  <c:v>8192</c:v>
                </c:pt>
                <c:pt idx="55900">
                  <c:v>8192</c:v>
                </c:pt>
                <c:pt idx="55901">
                  <c:v>8192</c:v>
                </c:pt>
                <c:pt idx="55902">
                  <c:v>8192</c:v>
                </c:pt>
                <c:pt idx="55903">
                  <c:v>8192</c:v>
                </c:pt>
                <c:pt idx="55904">
                  <c:v>24576</c:v>
                </c:pt>
                <c:pt idx="55905">
                  <c:v>24576</c:v>
                </c:pt>
                <c:pt idx="55906">
                  <c:v>4096</c:v>
                </c:pt>
                <c:pt idx="55907">
                  <c:v>4096</c:v>
                </c:pt>
                <c:pt idx="55908">
                  <c:v>4096</c:v>
                </c:pt>
                <c:pt idx="55909">
                  <c:v>4096</c:v>
                </c:pt>
                <c:pt idx="55910">
                  <c:v>8192</c:v>
                </c:pt>
                <c:pt idx="55911">
                  <c:v>8192</c:v>
                </c:pt>
                <c:pt idx="55912">
                  <c:v>12288</c:v>
                </c:pt>
                <c:pt idx="55913">
                  <c:v>12288</c:v>
                </c:pt>
                <c:pt idx="55914">
                  <c:v>24576</c:v>
                </c:pt>
                <c:pt idx="55915">
                  <c:v>4096</c:v>
                </c:pt>
                <c:pt idx="55916">
                  <c:v>4096</c:v>
                </c:pt>
                <c:pt idx="55917">
                  <c:v>8192</c:v>
                </c:pt>
                <c:pt idx="55918">
                  <c:v>12288</c:v>
                </c:pt>
                <c:pt idx="55919">
                  <c:v>24576</c:v>
                </c:pt>
                <c:pt idx="55920">
                  <c:v>4096</c:v>
                </c:pt>
                <c:pt idx="55921">
                  <c:v>4096</c:v>
                </c:pt>
                <c:pt idx="55922">
                  <c:v>4096</c:v>
                </c:pt>
                <c:pt idx="55923">
                  <c:v>8192</c:v>
                </c:pt>
                <c:pt idx="55924">
                  <c:v>12288</c:v>
                </c:pt>
                <c:pt idx="55925">
                  <c:v>8192</c:v>
                </c:pt>
                <c:pt idx="55926">
                  <c:v>8192</c:v>
                </c:pt>
                <c:pt idx="55927">
                  <c:v>8192</c:v>
                </c:pt>
                <c:pt idx="55928">
                  <c:v>8192</c:v>
                </c:pt>
                <c:pt idx="55929">
                  <c:v>8192</c:v>
                </c:pt>
                <c:pt idx="55930">
                  <c:v>8192</c:v>
                </c:pt>
                <c:pt idx="55931">
                  <c:v>8192</c:v>
                </c:pt>
                <c:pt idx="55932">
                  <c:v>8192</c:v>
                </c:pt>
                <c:pt idx="55933">
                  <c:v>8192</c:v>
                </c:pt>
                <c:pt idx="55934">
                  <c:v>8192</c:v>
                </c:pt>
                <c:pt idx="55935">
                  <c:v>8192</c:v>
                </c:pt>
                <c:pt idx="55936">
                  <c:v>8192</c:v>
                </c:pt>
                <c:pt idx="55937">
                  <c:v>8192</c:v>
                </c:pt>
                <c:pt idx="55938">
                  <c:v>8192</c:v>
                </c:pt>
                <c:pt idx="55939">
                  <c:v>8192</c:v>
                </c:pt>
                <c:pt idx="55940">
                  <c:v>8192</c:v>
                </c:pt>
                <c:pt idx="55941">
                  <c:v>8192</c:v>
                </c:pt>
                <c:pt idx="55942">
                  <c:v>8192</c:v>
                </c:pt>
                <c:pt idx="55943">
                  <c:v>8192</c:v>
                </c:pt>
                <c:pt idx="55944">
                  <c:v>8192</c:v>
                </c:pt>
                <c:pt idx="55945">
                  <c:v>8192</c:v>
                </c:pt>
                <c:pt idx="55946">
                  <c:v>8192</c:v>
                </c:pt>
                <c:pt idx="55947">
                  <c:v>4096</c:v>
                </c:pt>
                <c:pt idx="55948">
                  <c:v>12288</c:v>
                </c:pt>
                <c:pt idx="55949">
                  <c:v>12288</c:v>
                </c:pt>
                <c:pt idx="55950">
                  <c:v>12288</c:v>
                </c:pt>
                <c:pt idx="55951">
                  <c:v>12288</c:v>
                </c:pt>
                <c:pt idx="55952">
                  <c:v>8192</c:v>
                </c:pt>
                <c:pt idx="55953">
                  <c:v>8192</c:v>
                </c:pt>
                <c:pt idx="55954">
                  <c:v>8192</c:v>
                </c:pt>
                <c:pt idx="55955">
                  <c:v>24576</c:v>
                </c:pt>
                <c:pt idx="55956">
                  <c:v>8192</c:v>
                </c:pt>
                <c:pt idx="55957">
                  <c:v>8192</c:v>
                </c:pt>
                <c:pt idx="55958">
                  <c:v>8192</c:v>
                </c:pt>
                <c:pt idx="55959">
                  <c:v>8192</c:v>
                </c:pt>
                <c:pt idx="55960">
                  <c:v>8192</c:v>
                </c:pt>
                <c:pt idx="55961">
                  <c:v>8192</c:v>
                </c:pt>
                <c:pt idx="55962">
                  <c:v>8192</c:v>
                </c:pt>
                <c:pt idx="55963">
                  <c:v>8192</c:v>
                </c:pt>
                <c:pt idx="55964">
                  <c:v>8192</c:v>
                </c:pt>
                <c:pt idx="55965">
                  <c:v>8192</c:v>
                </c:pt>
                <c:pt idx="55966">
                  <c:v>8192</c:v>
                </c:pt>
                <c:pt idx="55967">
                  <c:v>8192</c:v>
                </c:pt>
                <c:pt idx="55968">
                  <c:v>8192</c:v>
                </c:pt>
                <c:pt idx="55969">
                  <c:v>4096</c:v>
                </c:pt>
                <c:pt idx="55970">
                  <c:v>12288</c:v>
                </c:pt>
                <c:pt idx="55971">
                  <c:v>8192</c:v>
                </c:pt>
                <c:pt idx="55972">
                  <c:v>8192</c:v>
                </c:pt>
                <c:pt idx="55973">
                  <c:v>8192</c:v>
                </c:pt>
                <c:pt idx="55974">
                  <c:v>8192</c:v>
                </c:pt>
                <c:pt idx="55975">
                  <c:v>8192</c:v>
                </c:pt>
                <c:pt idx="55976">
                  <c:v>12288</c:v>
                </c:pt>
                <c:pt idx="55977">
                  <c:v>8192</c:v>
                </c:pt>
                <c:pt idx="55978">
                  <c:v>8192</c:v>
                </c:pt>
                <c:pt idx="55979">
                  <c:v>8192</c:v>
                </c:pt>
                <c:pt idx="55980">
                  <c:v>8192</c:v>
                </c:pt>
                <c:pt idx="55981">
                  <c:v>4096</c:v>
                </c:pt>
                <c:pt idx="55982">
                  <c:v>4096</c:v>
                </c:pt>
                <c:pt idx="55983">
                  <c:v>4096</c:v>
                </c:pt>
                <c:pt idx="55984">
                  <c:v>4096</c:v>
                </c:pt>
                <c:pt idx="55985">
                  <c:v>8192</c:v>
                </c:pt>
                <c:pt idx="55986">
                  <c:v>8192</c:v>
                </c:pt>
                <c:pt idx="55987">
                  <c:v>8192</c:v>
                </c:pt>
                <c:pt idx="55988">
                  <c:v>8192</c:v>
                </c:pt>
                <c:pt idx="55989">
                  <c:v>8192</c:v>
                </c:pt>
                <c:pt idx="55990">
                  <c:v>4096</c:v>
                </c:pt>
                <c:pt idx="55991">
                  <c:v>4096</c:v>
                </c:pt>
                <c:pt idx="55992">
                  <c:v>4096</c:v>
                </c:pt>
                <c:pt idx="55993">
                  <c:v>4096</c:v>
                </c:pt>
                <c:pt idx="55994">
                  <c:v>8192</c:v>
                </c:pt>
                <c:pt idx="55995">
                  <c:v>8192</c:v>
                </c:pt>
                <c:pt idx="55996">
                  <c:v>8192</c:v>
                </c:pt>
                <c:pt idx="55997">
                  <c:v>8192</c:v>
                </c:pt>
                <c:pt idx="55998">
                  <c:v>8192</c:v>
                </c:pt>
                <c:pt idx="55999">
                  <c:v>8192</c:v>
                </c:pt>
                <c:pt idx="56000">
                  <c:v>8192</c:v>
                </c:pt>
                <c:pt idx="56001">
                  <c:v>8192</c:v>
                </c:pt>
                <c:pt idx="56002">
                  <c:v>8192</c:v>
                </c:pt>
                <c:pt idx="56003">
                  <c:v>8192</c:v>
                </c:pt>
                <c:pt idx="56004">
                  <c:v>8192</c:v>
                </c:pt>
                <c:pt idx="56005">
                  <c:v>8192</c:v>
                </c:pt>
                <c:pt idx="56006">
                  <c:v>4096</c:v>
                </c:pt>
                <c:pt idx="56007">
                  <c:v>8192</c:v>
                </c:pt>
                <c:pt idx="56008">
                  <c:v>8192</c:v>
                </c:pt>
                <c:pt idx="56009">
                  <c:v>8192</c:v>
                </c:pt>
                <c:pt idx="56010">
                  <c:v>8192</c:v>
                </c:pt>
                <c:pt idx="56011">
                  <c:v>8192</c:v>
                </c:pt>
                <c:pt idx="56012">
                  <c:v>8192</c:v>
                </c:pt>
                <c:pt idx="56013">
                  <c:v>8192</c:v>
                </c:pt>
                <c:pt idx="56014">
                  <c:v>8192</c:v>
                </c:pt>
                <c:pt idx="56015">
                  <c:v>8192</c:v>
                </c:pt>
                <c:pt idx="56016">
                  <c:v>8192</c:v>
                </c:pt>
                <c:pt idx="56017">
                  <c:v>8192</c:v>
                </c:pt>
                <c:pt idx="56018">
                  <c:v>8192</c:v>
                </c:pt>
                <c:pt idx="56019">
                  <c:v>8192</c:v>
                </c:pt>
                <c:pt idx="56020">
                  <c:v>8192</c:v>
                </c:pt>
                <c:pt idx="56021">
                  <c:v>8192</c:v>
                </c:pt>
                <c:pt idx="56022">
                  <c:v>8192</c:v>
                </c:pt>
                <c:pt idx="56023">
                  <c:v>8192</c:v>
                </c:pt>
                <c:pt idx="56024">
                  <c:v>8192</c:v>
                </c:pt>
                <c:pt idx="56025">
                  <c:v>8192</c:v>
                </c:pt>
                <c:pt idx="56026">
                  <c:v>8192</c:v>
                </c:pt>
                <c:pt idx="56027">
                  <c:v>8192</c:v>
                </c:pt>
                <c:pt idx="56028">
                  <c:v>4096</c:v>
                </c:pt>
                <c:pt idx="56029">
                  <c:v>8192</c:v>
                </c:pt>
                <c:pt idx="56030">
                  <c:v>4096</c:v>
                </c:pt>
                <c:pt idx="56031">
                  <c:v>4096</c:v>
                </c:pt>
                <c:pt idx="56032">
                  <c:v>4096</c:v>
                </c:pt>
                <c:pt idx="56033">
                  <c:v>8192</c:v>
                </c:pt>
                <c:pt idx="56034">
                  <c:v>4096</c:v>
                </c:pt>
                <c:pt idx="56035">
                  <c:v>4096</c:v>
                </c:pt>
                <c:pt idx="56036">
                  <c:v>4096</c:v>
                </c:pt>
                <c:pt idx="56037">
                  <c:v>4096</c:v>
                </c:pt>
                <c:pt idx="56038">
                  <c:v>4096</c:v>
                </c:pt>
                <c:pt idx="56039">
                  <c:v>8192</c:v>
                </c:pt>
                <c:pt idx="56040">
                  <c:v>8192</c:v>
                </c:pt>
                <c:pt idx="56041">
                  <c:v>8192</c:v>
                </c:pt>
                <c:pt idx="56042">
                  <c:v>4096</c:v>
                </c:pt>
                <c:pt idx="56043">
                  <c:v>4096</c:v>
                </c:pt>
                <c:pt idx="56044">
                  <c:v>4096</c:v>
                </c:pt>
                <c:pt idx="56045">
                  <c:v>8192</c:v>
                </c:pt>
                <c:pt idx="56046">
                  <c:v>4096</c:v>
                </c:pt>
                <c:pt idx="56047">
                  <c:v>4096</c:v>
                </c:pt>
                <c:pt idx="56048">
                  <c:v>8192</c:v>
                </c:pt>
                <c:pt idx="56049">
                  <c:v>8192</c:v>
                </c:pt>
                <c:pt idx="56050">
                  <c:v>12288</c:v>
                </c:pt>
                <c:pt idx="56051">
                  <c:v>12288</c:v>
                </c:pt>
                <c:pt idx="56052">
                  <c:v>12288</c:v>
                </c:pt>
                <c:pt idx="56053">
                  <c:v>4096</c:v>
                </c:pt>
                <c:pt idx="56054">
                  <c:v>12288</c:v>
                </c:pt>
                <c:pt idx="56055">
                  <c:v>4096</c:v>
                </c:pt>
                <c:pt idx="56056">
                  <c:v>8192</c:v>
                </c:pt>
                <c:pt idx="56057">
                  <c:v>8192</c:v>
                </c:pt>
                <c:pt idx="56058">
                  <c:v>8192</c:v>
                </c:pt>
                <c:pt idx="56059">
                  <c:v>8192</c:v>
                </c:pt>
                <c:pt idx="56060">
                  <c:v>8192</c:v>
                </c:pt>
                <c:pt idx="56061">
                  <c:v>8192</c:v>
                </c:pt>
                <c:pt idx="56062">
                  <c:v>8192</c:v>
                </c:pt>
                <c:pt idx="56063">
                  <c:v>8192</c:v>
                </c:pt>
                <c:pt idx="56064">
                  <c:v>8192</c:v>
                </c:pt>
                <c:pt idx="56065">
                  <c:v>8192</c:v>
                </c:pt>
                <c:pt idx="56066">
                  <c:v>8192</c:v>
                </c:pt>
                <c:pt idx="56067">
                  <c:v>8192</c:v>
                </c:pt>
                <c:pt idx="56068">
                  <c:v>8192</c:v>
                </c:pt>
                <c:pt idx="56069">
                  <c:v>8192</c:v>
                </c:pt>
                <c:pt idx="56070">
                  <c:v>8192</c:v>
                </c:pt>
                <c:pt idx="56071">
                  <c:v>8192</c:v>
                </c:pt>
                <c:pt idx="56072">
                  <c:v>12288</c:v>
                </c:pt>
                <c:pt idx="56073">
                  <c:v>8192</c:v>
                </c:pt>
                <c:pt idx="56074">
                  <c:v>8192</c:v>
                </c:pt>
                <c:pt idx="56075">
                  <c:v>8192</c:v>
                </c:pt>
                <c:pt idx="56076">
                  <c:v>8192</c:v>
                </c:pt>
                <c:pt idx="56077">
                  <c:v>8192</c:v>
                </c:pt>
                <c:pt idx="56078">
                  <c:v>8192</c:v>
                </c:pt>
                <c:pt idx="56079">
                  <c:v>8192</c:v>
                </c:pt>
                <c:pt idx="56080">
                  <c:v>8192</c:v>
                </c:pt>
                <c:pt idx="56081">
                  <c:v>8192</c:v>
                </c:pt>
                <c:pt idx="56082">
                  <c:v>8192</c:v>
                </c:pt>
                <c:pt idx="56083">
                  <c:v>8192</c:v>
                </c:pt>
                <c:pt idx="56084">
                  <c:v>8192</c:v>
                </c:pt>
                <c:pt idx="56085">
                  <c:v>8192</c:v>
                </c:pt>
                <c:pt idx="56086">
                  <c:v>4096</c:v>
                </c:pt>
                <c:pt idx="56087">
                  <c:v>8192</c:v>
                </c:pt>
                <c:pt idx="56088">
                  <c:v>4096</c:v>
                </c:pt>
                <c:pt idx="56089">
                  <c:v>4096</c:v>
                </c:pt>
                <c:pt idx="56090">
                  <c:v>8192</c:v>
                </c:pt>
                <c:pt idx="56091">
                  <c:v>4096</c:v>
                </c:pt>
                <c:pt idx="56092">
                  <c:v>8192</c:v>
                </c:pt>
                <c:pt idx="56093">
                  <c:v>4096</c:v>
                </c:pt>
                <c:pt idx="56094">
                  <c:v>4096</c:v>
                </c:pt>
                <c:pt idx="56095">
                  <c:v>4096</c:v>
                </c:pt>
                <c:pt idx="56096">
                  <c:v>4096</c:v>
                </c:pt>
                <c:pt idx="56097">
                  <c:v>4096</c:v>
                </c:pt>
                <c:pt idx="56098">
                  <c:v>4096</c:v>
                </c:pt>
                <c:pt idx="56099">
                  <c:v>4096</c:v>
                </c:pt>
                <c:pt idx="56100">
                  <c:v>4096</c:v>
                </c:pt>
                <c:pt idx="56101">
                  <c:v>8192</c:v>
                </c:pt>
                <c:pt idx="56102">
                  <c:v>4096</c:v>
                </c:pt>
                <c:pt idx="56103">
                  <c:v>4096</c:v>
                </c:pt>
                <c:pt idx="56104">
                  <c:v>4096</c:v>
                </c:pt>
                <c:pt idx="56105">
                  <c:v>4096</c:v>
                </c:pt>
                <c:pt idx="56106">
                  <c:v>8192</c:v>
                </c:pt>
                <c:pt idx="56107">
                  <c:v>8192</c:v>
                </c:pt>
                <c:pt idx="56108">
                  <c:v>8192</c:v>
                </c:pt>
                <c:pt idx="56109">
                  <c:v>8192</c:v>
                </c:pt>
                <c:pt idx="56110">
                  <c:v>8192</c:v>
                </c:pt>
                <c:pt idx="56111">
                  <c:v>8192</c:v>
                </c:pt>
                <c:pt idx="56112">
                  <c:v>8192</c:v>
                </c:pt>
                <c:pt idx="56113">
                  <c:v>8192</c:v>
                </c:pt>
                <c:pt idx="56114">
                  <c:v>8192</c:v>
                </c:pt>
                <c:pt idx="56115">
                  <c:v>8192</c:v>
                </c:pt>
                <c:pt idx="56116">
                  <c:v>8192</c:v>
                </c:pt>
                <c:pt idx="56117">
                  <c:v>8192</c:v>
                </c:pt>
                <c:pt idx="56118">
                  <c:v>8192</c:v>
                </c:pt>
                <c:pt idx="56119">
                  <c:v>8192</c:v>
                </c:pt>
                <c:pt idx="56120">
                  <c:v>8192</c:v>
                </c:pt>
                <c:pt idx="56121">
                  <c:v>8192</c:v>
                </c:pt>
                <c:pt idx="56122">
                  <c:v>8192</c:v>
                </c:pt>
                <c:pt idx="56123">
                  <c:v>8192</c:v>
                </c:pt>
                <c:pt idx="56124">
                  <c:v>4096</c:v>
                </c:pt>
                <c:pt idx="56125">
                  <c:v>4096</c:v>
                </c:pt>
                <c:pt idx="56126">
                  <c:v>8192</c:v>
                </c:pt>
                <c:pt idx="56127">
                  <c:v>8192</c:v>
                </c:pt>
                <c:pt idx="56128">
                  <c:v>8192</c:v>
                </c:pt>
                <c:pt idx="56129">
                  <c:v>8192</c:v>
                </c:pt>
                <c:pt idx="56130">
                  <c:v>4096</c:v>
                </c:pt>
                <c:pt idx="56131">
                  <c:v>8192</c:v>
                </c:pt>
                <c:pt idx="56132">
                  <c:v>8192</c:v>
                </c:pt>
                <c:pt idx="56133">
                  <c:v>8192</c:v>
                </c:pt>
                <c:pt idx="56134">
                  <c:v>8192</c:v>
                </c:pt>
                <c:pt idx="56135">
                  <c:v>4096</c:v>
                </c:pt>
                <c:pt idx="56136">
                  <c:v>8192</c:v>
                </c:pt>
                <c:pt idx="56137">
                  <c:v>8192</c:v>
                </c:pt>
                <c:pt idx="56138">
                  <c:v>8192</c:v>
                </c:pt>
                <c:pt idx="56139">
                  <c:v>8192</c:v>
                </c:pt>
                <c:pt idx="56140">
                  <c:v>8192</c:v>
                </c:pt>
                <c:pt idx="56141">
                  <c:v>8192</c:v>
                </c:pt>
                <c:pt idx="56142">
                  <c:v>8192</c:v>
                </c:pt>
                <c:pt idx="56143">
                  <c:v>8192</c:v>
                </c:pt>
                <c:pt idx="56144">
                  <c:v>8192</c:v>
                </c:pt>
                <c:pt idx="56145">
                  <c:v>8192</c:v>
                </c:pt>
                <c:pt idx="56146">
                  <c:v>8192</c:v>
                </c:pt>
                <c:pt idx="56147">
                  <c:v>8192</c:v>
                </c:pt>
                <c:pt idx="56148">
                  <c:v>8192</c:v>
                </c:pt>
                <c:pt idx="56149">
                  <c:v>8192</c:v>
                </c:pt>
                <c:pt idx="56150">
                  <c:v>8192</c:v>
                </c:pt>
                <c:pt idx="56151">
                  <c:v>8192</c:v>
                </c:pt>
                <c:pt idx="56152">
                  <c:v>8192</c:v>
                </c:pt>
                <c:pt idx="56153">
                  <c:v>8192</c:v>
                </c:pt>
                <c:pt idx="56154">
                  <c:v>8192</c:v>
                </c:pt>
                <c:pt idx="56155">
                  <c:v>4096</c:v>
                </c:pt>
                <c:pt idx="56156">
                  <c:v>4096</c:v>
                </c:pt>
                <c:pt idx="56157">
                  <c:v>4096</c:v>
                </c:pt>
                <c:pt idx="56158">
                  <c:v>4096</c:v>
                </c:pt>
                <c:pt idx="56159">
                  <c:v>8192</c:v>
                </c:pt>
                <c:pt idx="56160">
                  <c:v>8192</c:v>
                </c:pt>
                <c:pt idx="56161">
                  <c:v>8192</c:v>
                </c:pt>
                <c:pt idx="56162">
                  <c:v>8192</c:v>
                </c:pt>
                <c:pt idx="56163">
                  <c:v>8192</c:v>
                </c:pt>
                <c:pt idx="56164">
                  <c:v>8192</c:v>
                </c:pt>
                <c:pt idx="56165">
                  <c:v>4096</c:v>
                </c:pt>
                <c:pt idx="56166">
                  <c:v>8192</c:v>
                </c:pt>
                <c:pt idx="56167">
                  <c:v>8192</c:v>
                </c:pt>
                <c:pt idx="56168">
                  <c:v>8192</c:v>
                </c:pt>
                <c:pt idx="56169">
                  <c:v>8192</c:v>
                </c:pt>
                <c:pt idx="56170">
                  <c:v>8192</c:v>
                </c:pt>
                <c:pt idx="56171">
                  <c:v>8192</c:v>
                </c:pt>
                <c:pt idx="56172">
                  <c:v>8192</c:v>
                </c:pt>
                <c:pt idx="56173">
                  <c:v>8192</c:v>
                </c:pt>
                <c:pt idx="56174">
                  <c:v>8192</c:v>
                </c:pt>
                <c:pt idx="56175">
                  <c:v>8192</c:v>
                </c:pt>
                <c:pt idx="56176">
                  <c:v>8192</c:v>
                </c:pt>
                <c:pt idx="56177">
                  <c:v>8192</c:v>
                </c:pt>
                <c:pt idx="56178">
                  <c:v>8192</c:v>
                </c:pt>
                <c:pt idx="56179">
                  <c:v>8192</c:v>
                </c:pt>
                <c:pt idx="56180">
                  <c:v>8192</c:v>
                </c:pt>
                <c:pt idx="56181">
                  <c:v>8192</c:v>
                </c:pt>
                <c:pt idx="56182">
                  <c:v>8192</c:v>
                </c:pt>
                <c:pt idx="56183">
                  <c:v>8192</c:v>
                </c:pt>
                <c:pt idx="56184">
                  <c:v>8192</c:v>
                </c:pt>
                <c:pt idx="56185">
                  <c:v>8192</c:v>
                </c:pt>
                <c:pt idx="56186">
                  <c:v>8192</c:v>
                </c:pt>
                <c:pt idx="56187">
                  <c:v>8192</c:v>
                </c:pt>
                <c:pt idx="56188">
                  <c:v>8192</c:v>
                </c:pt>
                <c:pt idx="56189">
                  <c:v>4096</c:v>
                </c:pt>
                <c:pt idx="56190">
                  <c:v>8192</c:v>
                </c:pt>
                <c:pt idx="56191">
                  <c:v>4096</c:v>
                </c:pt>
                <c:pt idx="56192">
                  <c:v>8192</c:v>
                </c:pt>
                <c:pt idx="56193">
                  <c:v>4096</c:v>
                </c:pt>
                <c:pt idx="56194">
                  <c:v>8192</c:v>
                </c:pt>
                <c:pt idx="56195">
                  <c:v>4096</c:v>
                </c:pt>
                <c:pt idx="56196">
                  <c:v>8192</c:v>
                </c:pt>
                <c:pt idx="56197">
                  <c:v>8192</c:v>
                </c:pt>
                <c:pt idx="56198">
                  <c:v>8192</c:v>
                </c:pt>
                <c:pt idx="56199">
                  <c:v>8192</c:v>
                </c:pt>
                <c:pt idx="56200">
                  <c:v>8192</c:v>
                </c:pt>
                <c:pt idx="56201">
                  <c:v>12288</c:v>
                </c:pt>
                <c:pt idx="56202">
                  <c:v>12288</c:v>
                </c:pt>
                <c:pt idx="56203">
                  <c:v>12288</c:v>
                </c:pt>
                <c:pt idx="56204">
                  <c:v>12288</c:v>
                </c:pt>
                <c:pt idx="56205">
                  <c:v>8192</c:v>
                </c:pt>
                <c:pt idx="56206">
                  <c:v>4096</c:v>
                </c:pt>
                <c:pt idx="56207">
                  <c:v>4096</c:v>
                </c:pt>
                <c:pt idx="56208">
                  <c:v>4096</c:v>
                </c:pt>
                <c:pt idx="56209">
                  <c:v>4096</c:v>
                </c:pt>
                <c:pt idx="56210">
                  <c:v>8192</c:v>
                </c:pt>
                <c:pt idx="56211">
                  <c:v>8192</c:v>
                </c:pt>
                <c:pt idx="56212">
                  <c:v>8192</c:v>
                </c:pt>
                <c:pt idx="56213">
                  <c:v>8192</c:v>
                </c:pt>
                <c:pt idx="56214">
                  <c:v>8192</c:v>
                </c:pt>
                <c:pt idx="56215">
                  <c:v>8192</c:v>
                </c:pt>
                <c:pt idx="56216">
                  <c:v>8192</c:v>
                </c:pt>
                <c:pt idx="56217">
                  <c:v>8192</c:v>
                </c:pt>
                <c:pt idx="56218">
                  <c:v>8192</c:v>
                </c:pt>
                <c:pt idx="56219">
                  <c:v>4096</c:v>
                </c:pt>
                <c:pt idx="56220">
                  <c:v>4096</c:v>
                </c:pt>
                <c:pt idx="56221">
                  <c:v>4096</c:v>
                </c:pt>
                <c:pt idx="56222">
                  <c:v>4096</c:v>
                </c:pt>
                <c:pt idx="56223">
                  <c:v>8192</c:v>
                </c:pt>
                <c:pt idx="56224">
                  <c:v>4096</c:v>
                </c:pt>
                <c:pt idx="56225">
                  <c:v>8192</c:v>
                </c:pt>
                <c:pt idx="56226">
                  <c:v>8192</c:v>
                </c:pt>
                <c:pt idx="56227">
                  <c:v>8192</c:v>
                </c:pt>
                <c:pt idx="56228">
                  <c:v>8192</c:v>
                </c:pt>
                <c:pt idx="56229">
                  <c:v>8192</c:v>
                </c:pt>
                <c:pt idx="56230">
                  <c:v>8192</c:v>
                </c:pt>
                <c:pt idx="56231">
                  <c:v>8192</c:v>
                </c:pt>
                <c:pt idx="56232">
                  <c:v>12288</c:v>
                </c:pt>
                <c:pt idx="56233">
                  <c:v>4096</c:v>
                </c:pt>
                <c:pt idx="56234">
                  <c:v>4096</c:v>
                </c:pt>
                <c:pt idx="56235">
                  <c:v>4096</c:v>
                </c:pt>
                <c:pt idx="56236">
                  <c:v>4096</c:v>
                </c:pt>
                <c:pt idx="56237">
                  <c:v>8192</c:v>
                </c:pt>
                <c:pt idx="56238">
                  <c:v>8192</c:v>
                </c:pt>
                <c:pt idx="56239">
                  <c:v>8192</c:v>
                </c:pt>
                <c:pt idx="56240">
                  <c:v>8192</c:v>
                </c:pt>
                <c:pt idx="56241">
                  <c:v>8192</c:v>
                </c:pt>
                <c:pt idx="56242">
                  <c:v>4096</c:v>
                </c:pt>
                <c:pt idx="56243">
                  <c:v>8192</c:v>
                </c:pt>
                <c:pt idx="56244">
                  <c:v>8192</c:v>
                </c:pt>
                <c:pt idx="56245">
                  <c:v>8192</c:v>
                </c:pt>
                <c:pt idx="56246">
                  <c:v>8192</c:v>
                </c:pt>
                <c:pt idx="56247">
                  <c:v>8192</c:v>
                </c:pt>
                <c:pt idx="56248">
                  <c:v>4096</c:v>
                </c:pt>
                <c:pt idx="56249">
                  <c:v>8192</c:v>
                </c:pt>
                <c:pt idx="56250">
                  <c:v>8192</c:v>
                </c:pt>
                <c:pt idx="56251">
                  <c:v>8192</c:v>
                </c:pt>
                <c:pt idx="56252">
                  <c:v>4096</c:v>
                </c:pt>
                <c:pt idx="56253">
                  <c:v>8192</c:v>
                </c:pt>
                <c:pt idx="56254">
                  <c:v>8192</c:v>
                </c:pt>
                <c:pt idx="56255">
                  <c:v>8192</c:v>
                </c:pt>
                <c:pt idx="56256">
                  <c:v>8192</c:v>
                </c:pt>
                <c:pt idx="56257">
                  <c:v>8192</c:v>
                </c:pt>
                <c:pt idx="56258">
                  <c:v>8192</c:v>
                </c:pt>
                <c:pt idx="56259">
                  <c:v>8192</c:v>
                </c:pt>
                <c:pt idx="56260">
                  <c:v>8192</c:v>
                </c:pt>
                <c:pt idx="56261">
                  <c:v>8192</c:v>
                </c:pt>
                <c:pt idx="56262">
                  <c:v>8192</c:v>
                </c:pt>
                <c:pt idx="56263">
                  <c:v>8192</c:v>
                </c:pt>
                <c:pt idx="56264">
                  <c:v>8192</c:v>
                </c:pt>
                <c:pt idx="56265">
                  <c:v>8192</c:v>
                </c:pt>
                <c:pt idx="56266">
                  <c:v>8192</c:v>
                </c:pt>
                <c:pt idx="56267">
                  <c:v>8192</c:v>
                </c:pt>
                <c:pt idx="56268">
                  <c:v>8192</c:v>
                </c:pt>
                <c:pt idx="56269">
                  <c:v>8192</c:v>
                </c:pt>
                <c:pt idx="56270">
                  <c:v>8192</c:v>
                </c:pt>
                <c:pt idx="56271">
                  <c:v>8192</c:v>
                </c:pt>
                <c:pt idx="56272">
                  <c:v>8192</c:v>
                </c:pt>
                <c:pt idx="56273">
                  <c:v>8192</c:v>
                </c:pt>
                <c:pt idx="56274">
                  <c:v>8192</c:v>
                </c:pt>
                <c:pt idx="56275">
                  <c:v>8192</c:v>
                </c:pt>
                <c:pt idx="56276">
                  <c:v>8192</c:v>
                </c:pt>
                <c:pt idx="56277">
                  <c:v>8192</c:v>
                </c:pt>
                <c:pt idx="56278">
                  <c:v>8192</c:v>
                </c:pt>
                <c:pt idx="56279">
                  <c:v>8192</c:v>
                </c:pt>
                <c:pt idx="56280">
                  <c:v>4096</c:v>
                </c:pt>
                <c:pt idx="56281">
                  <c:v>4096</c:v>
                </c:pt>
                <c:pt idx="56282">
                  <c:v>4096</c:v>
                </c:pt>
                <c:pt idx="56283">
                  <c:v>4096</c:v>
                </c:pt>
                <c:pt idx="56284">
                  <c:v>8192</c:v>
                </c:pt>
                <c:pt idx="56285">
                  <c:v>8192</c:v>
                </c:pt>
                <c:pt idx="56286">
                  <c:v>8192</c:v>
                </c:pt>
                <c:pt idx="56287">
                  <c:v>8192</c:v>
                </c:pt>
                <c:pt idx="56288">
                  <c:v>8192</c:v>
                </c:pt>
                <c:pt idx="56289">
                  <c:v>8192</c:v>
                </c:pt>
                <c:pt idx="56290">
                  <c:v>8192</c:v>
                </c:pt>
                <c:pt idx="56291">
                  <c:v>8192</c:v>
                </c:pt>
                <c:pt idx="56292">
                  <c:v>8192</c:v>
                </c:pt>
                <c:pt idx="56293">
                  <c:v>8192</c:v>
                </c:pt>
                <c:pt idx="56294">
                  <c:v>8192</c:v>
                </c:pt>
                <c:pt idx="56295">
                  <c:v>8192</c:v>
                </c:pt>
                <c:pt idx="56296">
                  <c:v>8192</c:v>
                </c:pt>
                <c:pt idx="56297">
                  <c:v>8192</c:v>
                </c:pt>
                <c:pt idx="56298">
                  <c:v>8192</c:v>
                </c:pt>
                <c:pt idx="56299">
                  <c:v>8192</c:v>
                </c:pt>
                <c:pt idx="56300">
                  <c:v>8192</c:v>
                </c:pt>
                <c:pt idx="56301">
                  <c:v>4096</c:v>
                </c:pt>
                <c:pt idx="56302">
                  <c:v>8192</c:v>
                </c:pt>
                <c:pt idx="56303">
                  <c:v>8192</c:v>
                </c:pt>
                <c:pt idx="56304">
                  <c:v>8192</c:v>
                </c:pt>
                <c:pt idx="56305">
                  <c:v>8192</c:v>
                </c:pt>
                <c:pt idx="56306">
                  <c:v>8192</c:v>
                </c:pt>
                <c:pt idx="56307">
                  <c:v>8192</c:v>
                </c:pt>
                <c:pt idx="56308">
                  <c:v>12288</c:v>
                </c:pt>
                <c:pt idx="56309">
                  <c:v>12288</c:v>
                </c:pt>
                <c:pt idx="56310">
                  <c:v>12288</c:v>
                </c:pt>
                <c:pt idx="56311">
                  <c:v>12288</c:v>
                </c:pt>
                <c:pt idx="56312">
                  <c:v>8192</c:v>
                </c:pt>
                <c:pt idx="56313">
                  <c:v>8192</c:v>
                </c:pt>
                <c:pt idx="56314">
                  <c:v>8192</c:v>
                </c:pt>
                <c:pt idx="56315">
                  <c:v>8192</c:v>
                </c:pt>
                <c:pt idx="56316">
                  <c:v>8192</c:v>
                </c:pt>
                <c:pt idx="56317">
                  <c:v>8192</c:v>
                </c:pt>
                <c:pt idx="56318">
                  <c:v>8192</c:v>
                </c:pt>
                <c:pt idx="56319">
                  <c:v>12288</c:v>
                </c:pt>
                <c:pt idx="56320">
                  <c:v>12288</c:v>
                </c:pt>
                <c:pt idx="56321">
                  <c:v>12288</c:v>
                </c:pt>
                <c:pt idx="56322">
                  <c:v>12288</c:v>
                </c:pt>
                <c:pt idx="56323">
                  <c:v>12288</c:v>
                </c:pt>
                <c:pt idx="56324">
                  <c:v>8192</c:v>
                </c:pt>
                <c:pt idx="56325">
                  <c:v>8192</c:v>
                </c:pt>
                <c:pt idx="56326">
                  <c:v>12288</c:v>
                </c:pt>
                <c:pt idx="56327">
                  <c:v>4096</c:v>
                </c:pt>
                <c:pt idx="56328">
                  <c:v>4096</c:v>
                </c:pt>
                <c:pt idx="56329">
                  <c:v>4096</c:v>
                </c:pt>
                <c:pt idx="56330">
                  <c:v>4096</c:v>
                </c:pt>
                <c:pt idx="56331">
                  <c:v>8192</c:v>
                </c:pt>
                <c:pt idx="56332">
                  <c:v>4096</c:v>
                </c:pt>
                <c:pt idx="56333">
                  <c:v>8192</c:v>
                </c:pt>
                <c:pt idx="56334">
                  <c:v>4096</c:v>
                </c:pt>
                <c:pt idx="56335">
                  <c:v>8192</c:v>
                </c:pt>
                <c:pt idx="56336">
                  <c:v>4096</c:v>
                </c:pt>
                <c:pt idx="56337">
                  <c:v>8192</c:v>
                </c:pt>
                <c:pt idx="56338">
                  <c:v>4096</c:v>
                </c:pt>
                <c:pt idx="56339">
                  <c:v>4096</c:v>
                </c:pt>
                <c:pt idx="56340">
                  <c:v>8192</c:v>
                </c:pt>
                <c:pt idx="56341">
                  <c:v>8192</c:v>
                </c:pt>
                <c:pt idx="56342">
                  <c:v>8192</c:v>
                </c:pt>
                <c:pt idx="56343">
                  <c:v>4096</c:v>
                </c:pt>
                <c:pt idx="56344">
                  <c:v>8192</c:v>
                </c:pt>
                <c:pt idx="56345">
                  <c:v>4096</c:v>
                </c:pt>
                <c:pt idx="56346">
                  <c:v>4096</c:v>
                </c:pt>
                <c:pt idx="56347">
                  <c:v>4096</c:v>
                </c:pt>
                <c:pt idx="56348">
                  <c:v>8192</c:v>
                </c:pt>
                <c:pt idx="56349">
                  <c:v>4096</c:v>
                </c:pt>
                <c:pt idx="56350">
                  <c:v>8192</c:v>
                </c:pt>
                <c:pt idx="56351">
                  <c:v>8192</c:v>
                </c:pt>
                <c:pt idx="56352">
                  <c:v>8192</c:v>
                </c:pt>
                <c:pt idx="56353">
                  <c:v>8192</c:v>
                </c:pt>
                <c:pt idx="56354">
                  <c:v>8192</c:v>
                </c:pt>
                <c:pt idx="56355">
                  <c:v>8192</c:v>
                </c:pt>
                <c:pt idx="56356">
                  <c:v>8192</c:v>
                </c:pt>
                <c:pt idx="56357">
                  <c:v>8192</c:v>
                </c:pt>
                <c:pt idx="56358">
                  <c:v>8192</c:v>
                </c:pt>
                <c:pt idx="56359">
                  <c:v>8192</c:v>
                </c:pt>
                <c:pt idx="56360">
                  <c:v>8192</c:v>
                </c:pt>
                <c:pt idx="56361">
                  <c:v>4096</c:v>
                </c:pt>
                <c:pt idx="56362">
                  <c:v>4096</c:v>
                </c:pt>
                <c:pt idx="56363">
                  <c:v>8192</c:v>
                </c:pt>
                <c:pt idx="56364">
                  <c:v>4096</c:v>
                </c:pt>
                <c:pt idx="56365">
                  <c:v>4096</c:v>
                </c:pt>
                <c:pt idx="56366">
                  <c:v>8192</c:v>
                </c:pt>
                <c:pt idx="56367">
                  <c:v>4096</c:v>
                </c:pt>
                <c:pt idx="56368">
                  <c:v>4096</c:v>
                </c:pt>
                <c:pt idx="56369">
                  <c:v>4096</c:v>
                </c:pt>
                <c:pt idx="56370">
                  <c:v>4096</c:v>
                </c:pt>
                <c:pt idx="56371">
                  <c:v>4096</c:v>
                </c:pt>
                <c:pt idx="56372">
                  <c:v>4096</c:v>
                </c:pt>
                <c:pt idx="56373">
                  <c:v>4096</c:v>
                </c:pt>
                <c:pt idx="56374">
                  <c:v>4096</c:v>
                </c:pt>
                <c:pt idx="56375">
                  <c:v>4096</c:v>
                </c:pt>
                <c:pt idx="56376">
                  <c:v>4096</c:v>
                </c:pt>
                <c:pt idx="56377">
                  <c:v>4096</c:v>
                </c:pt>
                <c:pt idx="56378">
                  <c:v>4096</c:v>
                </c:pt>
                <c:pt idx="56379">
                  <c:v>4096</c:v>
                </c:pt>
                <c:pt idx="56380">
                  <c:v>8192</c:v>
                </c:pt>
                <c:pt idx="56381">
                  <c:v>4096</c:v>
                </c:pt>
                <c:pt idx="56382">
                  <c:v>8192</c:v>
                </c:pt>
                <c:pt idx="56383">
                  <c:v>8192</c:v>
                </c:pt>
                <c:pt idx="56384">
                  <c:v>8192</c:v>
                </c:pt>
                <c:pt idx="56385">
                  <c:v>8192</c:v>
                </c:pt>
                <c:pt idx="56386">
                  <c:v>8192</c:v>
                </c:pt>
                <c:pt idx="56387">
                  <c:v>8192</c:v>
                </c:pt>
                <c:pt idx="56388">
                  <c:v>8192</c:v>
                </c:pt>
                <c:pt idx="56389">
                  <c:v>8192</c:v>
                </c:pt>
                <c:pt idx="56390">
                  <c:v>8192</c:v>
                </c:pt>
                <c:pt idx="56391">
                  <c:v>8192</c:v>
                </c:pt>
                <c:pt idx="56392">
                  <c:v>8192</c:v>
                </c:pt>
                <c:pt idx="56393">
                  <c:v>8192</c:v>
                </c:pt>
                <c:pt idx="56394">
                  <c:v>8192</c:v>
                </c:pt>
                <c:pt idx="56395">
                  <c:v>8192</c:v>
                </c:pt>
                <c:pt idx="56396">
                  <c:v>8192</c:v>
                </c:pt>
                <c:pt idx="56397">
                  <c:v>8192</c:v>
                </c:pt>
                <c:pt idx="56398">
                  <c:v>8192</c:v>
                </c:pt>
                <c:pt idx="56399">
                  <c:v>4096</c:v>
                </c:pt>
                <c:pt idx="56400">
                  <c:v>4096</c:v>
                </c:pt>
                <c:pt idx="56401">
                  <c:v>12288</c:v>
                </c:pt>
                <c:pt idx="56402">
                  <c:v>12288</c:v>
                </c:pt>
                <c:pt idx="56403">
                  <c:v>12288</c:v>
                </c:pt>
                <c:pt idx="56404">
                  <c:v>12288</c:v>
                </c:pt>
                <c:pt idx="56405">
                  <c:v>8192</c:v>
                </c:pt>
                <c:pt idx="56406">
                  <c:v>4096</c:v>
                </c:pt>
                <c:pt idx="56407">
                  <c:v>8192</c:v>
                </c:pt>
                <c:pt idx="56408">
                  <c:v>8192</c:v>
                </c:pt>
                <c:pt idx="56409">
                  <c:v>8192</c:v>
                </c:pt>
                <c:pt idx="56410">
                  <c:v>8192</c:v>
                </c:pt>
                <c:pt idx="56411">
                  <c:v>8192</c:v>
                </c:pt>
                <c:pt idx="56412">
                  <c:v>8192</c:v>
                </c:pt>
                <c:pt idx="56413">
                  <c:v>8192</c:v>
                </c:pt>
                <c:pt idx="56414">
                  <c:v>8192</c:v>
                </c:pt>
                <c:pt idx="56415">
                  <c:v>8192</c:v>
                </c:pt>
                <c:pt idx="56416">
                  <c:v>8192</c:v>
                </c:pt>
                <c:pt idx="56417">
                  <c:v>8192</c:v>
                </c:pt>
                <c:pt idx="56418">
                  <c:v>12288</c:v>
                </c:pt>
                <c:pt idx="56419">
                  <c:v>12288</c:v>
                </c:pt>
                <c:pt idx="56420">
                  <c:v>12288</c:v>
                </c:pt>
                <c:pt idx="56421">
                  <c:v>12288</c:v>
                </c:pt>
                <c:pt idx="56422">
                  <c:v>8192</c:v>
                </c:pt>
                <c:pt idx="56423">
                  <c:v>12288</c:v>
                </c:pt>
                <c:pt idx="56424">
                  <c:v>8192</c:v>
                </c:pt>
                <c:pt idx="56425">
                  <c:v>8192</c:v>
                </c:pt>
                <c:pt idx="56426">
                  <c:v>8192</c:v>
                </c:pt>
                <c:pt idx="56427">
                  <c:v>8192</c:v>
                </c:pt>
                <c:pt idx="56428">
                  <c:v>8192</c:v>
                </c:pt>
                <c:pt idx="56429">
                  <c:v>8192</c:v>
                </c:pt>
                <c:pt idx="56430">
                  <c:v>8192</c:v>
                </c:pt>
                <c:pt idx="56431">
                  <c:v>8192</c:v>
                </c:pt>
                <c:pt idx="56432">
                  <c:v>8192</c:v>
                </c:pt>
                <c:pt idx="56433">
                  <c:v>8192</c:v>
                </c:pt>
                <c:pt idx="56434">
                  <c:v>12288</c:v>
                </c:pt>
                <c:pt idx="56435">
                  <c:v>4096</c:v>
                </c:pt>
                <c:pt idx="56436">
                  <c:v>4096</c:v>
                </c:pt>
                <c:pt idx="56437">
                  <c:v>8192</c:v>
                </c:pt>
                <c:pt idx="56438">
                  <c:v>4096</c:v>
                </c:pt>
                <c:pt idx="56439">
                  <c:v>8192</c:v>
                </c:pt>
                <c:pt idx="56440">
                  <c:v>4096</c:v>
                </c:pt>
                <c:pt idx="56441">
                  <c:v>8192</c:v>
                </c:pt>
                <c:pt idx="56442">
                  <c:v>8192</c:v>
                </c:pt>
                <c:pt idx="56443">
                  <c:v>8192</c:v>
                </c:pt>
                <c:pt idx="56444">
                  <c:v>8192</c:v>
                </c:pt>
                <c:pt idx="56445">
                  <c:v>8192</c:v>
                </c:pt>
                <c:pt idx="56446">
                  <c:v>8192</c:v>
                </c:pt>
                <c:pt idx="56447">
                  <c:v>8192</c:v>
                </c:pt>
                <c:pt idx="56448">
                  <c:v>4096</c:v>
                </c:pt>
                <c:pt idx="56449">
                  <c:v>4096</c:v>
                </c:pt>
                <c:pt idx="56450">
                  <c:v>4096</c:v>
                </c:pt>
                <c:pt idx="56451">
                  <c:v>4096</c:v>
                </c:pt>
                <c:pt idx="56452">
                  <c:v>8192</c:v>
                </c:pt>
                <c:pt idx="56453">
                  <c:v>4096</c:v>
                </c:pt>
                <c:pt idx="56454">
                  <c:v>4096</c:v>
                </c:pt>
                <c:pt idx="56455">
                  <c:v>4096</c:v>
                </c:pt>
                <c:pt idx="56456">
                  <c:v>4096</c:v>
                </c:pt>
                <c:pt idx="56457">
                  <c:v>4096</c:v>
                </c:pt>
                <c:pt idx="56458">
                  <c:v>8192</c:v>
                </c:pt>
                <c:pt idx="56459">
                  <c:v>4096</c:v>
                </c:pt>
                <c:pt idx="56460">
                  <c:v>8192</c:v>
                </c:pt>
                <c:pt idx="56461">
                  <c:v>4096</c:v>
                </c:pt>
                <c:pt idx="56462">
                  <c:v>8192</c:v>
                </c:pt>
                <c:pt idx="56463">
                  <c:v>8192</c:v>
                </c:pt>
                <c:pt idx="56464">
                  <c:v>4096</c:v>
                </c:pt>
                <c:pt idx="56465">
                  <c:v>4096</c:v>
                </c:pt>
                <c:pt idx="56466">
                  <c:v>8192</c:v>
                </c:pt>
                <c:pt idx="56467">
                  <c:v>4096</c:v>
                </c:pt>
                <c:pt idx="56468">
                  <c:v>4096</c:v>
                </c:pt>
                <c:pt idx="56469">
                  <c:v>8192</c:v>
                </c:pt>
                <c:pt idx="56470">
                  <c:v>4096</c:v>
                </c:pt>
                <c:pt idx="56471">
                  <c:v>4096</c:v>
                </c:pt>
                <c:pt idx="56472">
                  <c:v>4096</c:v>
                </c:pt>
                <c:pt idx="56473">
                  <c:v>4096</c:v>
                </c:pt>
                <c:pt idx="56474">
                  <c:v>8192</c:v>
                </c:pt>
                <c:pt idx="56475">
                  <c:v>4096</c:v>
                </c:pt>
                <c:pt idx="56476">
                  <c:v>8192</c:v>
                </c:pt>
                <c:pt idx="56477">
                  <c:v>4096</c:v>
                </c:pt>
                <c:pt idx="56478">
                  <c:v>8192</c:v>
                </c:pt>
                <c:pt idx="56479">
                  <c:v>4096</c:v>
                </c:pt>
                <c:pt idx="56480">
                  <c:v>8192</c:v>
                </c:pt>
                <c:pt idx="56481">
                  <c:v>4096</c:v>
                </c:pt>
                <c:pt idx="56482">
                  <c:v>4096</c:v>
                </c:pt>
                <c:pt idx="56483">
                  <c:v>8192</c:v>
                </c:pt>
                <c:pt idx="56484">
                  <c:v>8192</c:v>
                </c:pt>
                <c:pt idx="56485">
                  <c:v>8192</c:v>
                </c:pt>
                <c:pt idx="56486">
                  <c:v>8192</c:v>
                </c:pt>
                <c:pt idx="56487">
                  <c:v>4096</c:v>
                </c:pt>
                <c:pt idx="56488">
                  <c:v>4096</c:v>
                </c:pt>
                <c:pt idx="56489">
                  <c:v>4096</c:v>
                </c:pt>
                <c:pt idx="56490">
                  <c:v>4096</c:v>
                </c:pt>
                <c:pt idx="56491">
                  <c:v>8192</c:v>
                </c:pt>
                <c:pt idx="56492">
                  <c:v>12288</c:v>
                </c:pt>
                <c:pt idx="56493">
                  <c:v>12288</c:v>
                </c:pt>
                <c:pt idx="56494">
                  <c:v>4096</c:v>
                </c:pt>
                <c:pt idx="56495">
                  <c:v>12288</c:v>
                </c:pt>
                <c:pt idx="56496">
                  <c:v>12288</c:v>
                </c:pt>
                <c:pt idx="56497">
                  <c:v>12288</c:v>
                </c:pt>
                <c:pt idx="56498">
                  <c:v>12288</c:v>
                </c:pt>
                <c:pt idx="56499">
                  <c:v>12288</c:v>
                </c:pt>
                <c:pt idx="56500">
                  <c:v>12288</c:v>
                </c:pt>
                <c:pt idx="56501">
                  <c:v>12288</c:v>
                </c:pt>
                <c:pt idx="56502">
                  <c:v>12288</c:v>
                </c:pt>
                <c:pt idx="56503">
                  <c:v>12288</c:v>
                </c:pt>
                <c:pt idx="56504">
                  <c:v>4096</c:v>
                </c:pt>
                <c:pt idx="56505">
                  <c:v>4096</c:v>
                </c:pt>
                <c:pt idx="56506">
                  <c:v>12288</c:v>
                </c:pt>
                <c:pt idx="56507">
                  <c:v>4096</c:v>
                </c:pt>
                <c:pt idx="56508">
                  <c:v>8192</c:v>
                </c:pt>
                <c:pt idx="56509">
                  <c:v>4096</c:v>
                </c:pt>
                <c:pt idx="56510">
                  <c:v>8192</c:v>
                </c:pt>
                <c:pt idx="56511">
                  <c:v>8192</c:v>
                </c:pt>
                <c:pt idx="56512">
                  <c:v>8192</c:v>
                </c:pt>
                <c:pt idx="56513">
                  <c:v>8192</c:v>
                </c:pt>
                <c:pt idx="56514">
                  <c:v>8192</c:v>
                </c:pt>
                <c:pt idx="56515">
                  <c:v>8192</c:v>
                </c:pt>
                <c:pt idx="56516">
                  <c:v>8192</c:v>
                </c:pt>
                <c:pt idx="56517">
                  <c:v>8192</c:v>
                </c:pt>
                <c:pt idx="56518">
                  <c:v>4096</c:v>
                </c:pt>
                <c:pt idx="56519">
                  <c:v>8192</c:v>
                </c:pt>
                <c:pt idx="56520">
                  <c:v>4096</c:v>
                </c:pt>
                <c:pt idx="56521">
                  <c:v>4096</c:v>
                </c:pt>
                <c:pt idx="56522">
                  <c:v>8192</c:v>
                </c:pt>
                <c:pt idx="56523">
                  <c:v>8192</c:v>
                </c:pt>
                <c:pt idx="56524">
                  <c:v>8192</c:v>
                </c:pt>
                <c:pt idx="56525">
                  <c:v>8192</c:v>
                </c:pt>
                <c:pt idx="56526">
                  <c:v>12288</c:v>
                </c:pt>
                <c:pt idx="56527">
                  <c:v>8192</c:v>
                </c:pt>
                <c:pt idx="56528">
                  <c:v>12288</c:v>
                </c:pt>
                <c:pt idx="56529">
                  <c:v>4096</c:v>
                </c:pt>
                <c:pt idx="56530">
                  <c:v>4096</c:v>
                </c:pt>
                <c:pt idx="56531">
                  <c:v>12288</c:v>
                </c:pt>
                <c:pt idx="56532">
                  <c:v>16384</c:v>
                </c:pt>
                <c:pt idx="56533">
                  <c:v>16384</c:v>
                </c:pt>
                <c:pt idx="56534">
                  <c:v>8192</c:v>
                </c:pt>
                <c:pt idx="56535">
                  <c:v>24576</c:v>
                </c:pt>
                <c:pt idx="56536">
                  <c:v>24576</c:v>
                </c:pt>
                <c:pt idx="56537">
                  <c:v>12288</c:v>
                </c:pt>
                <c:pt idx="56538">
                  <c:v>12288</c:v>
                </c:pt>
                <c:pt idx="56539">
                  <c:v>4096</c:v>
                </c:pt>
                <c:pt idx="56540">
                  <c:v>4096</c:v>
                </c:pt>
                <c:pt idx="56541">
                  <c:v>4096</c:v>
                </c:pt>
                <c:pt idx="56542">
                  <c:v>16384</c:v>
                </c:pt>
                <c:pt idx="56543">
                  <c:v>24576</c:v>
                </c:pt>
                <c:pt idx="56544">
                  <c:v>12288</c:v>
                </c:pt>
                <c:pt idx="56545">
                  <c:v>4096</c:v>
                </c:pt>
                <c:pt idx="56546">
                  <c:v>4096</c:v>
                </c:pt>
                <c:pt idx="56547">
                  <c:v>16384</c:v>
                </c:pt>
                <c:pt idx="56548">
                  <c:v>24576</c:v>
                </c:pt>
                <c:pt idx="56549">
                  <c:v>12288</c:v>
                </c:pt>
                <c:pt idx="56550">
                  <c:v>4096</c:v>
                </c:pt>
                <c:pt idx="56551">
                  <c:v>8192</c:v>
                </c:pt>
                <c:pt idx="56552">
                  <c:v>8192</c:v>
                </c:pt>
                <c:pt idx="56553">
                  <c:v>8192</c:v>
                </c:pt>
                <c:pt idx="56554">
                  <c:v>8192</c:v>
                </c:pt>
                <c:pt idx="56555">
                  <c:v>12288</c:v>
                </c:pt>
                <c:pt idx="56556">
                  <c:v>12288</c:v>
                </c:pt>
                <c:pt idx="56557">
                  <c:v>28672</c:v>
                </c:pt>
                <c:pt idx="56558">
                  <c:v>28672</c:v>
                </c:pt>
                <c:pt idx="56559">
                  <c:v>4096</c:v>
                </c:pt>
                <c:pt idx="56560">
                  <c:v>4096</c:v>
                </c:pt>
                <c:pt idx="56561">
                  <c:v>8192</c:v>
                </c:pt>
                <c:pt idx="56562">
                  <c:v>8192</c:v>
                </c:pt>
                <c:pt idx="56563">
                  <c:v>12288</c:v>
                </c:pt>
                <c:pt idx="56564">
                  <c:v>28672</c:v>
                </c:pt>
                <c:pt idx="56565">
                  <c:v>4096</c:v>
                </c:pt>
                <c:pt idx="56566">
                  <c:v>8192</c:v>
                </c:pt>
                <c:pt idx="56567">
                  <c:v>8192</c:v>
                </c:pt>
                <c:pt idx="56568">
                  <c:v>12288</c:v>
                </c:pt>
                <c:pt idx="56569">
                  <c:v>28672</c:v>
                </c:pt>
                <c:pt idx="56570">
                  <c:v>4096</c:v>
                </c:pt>
                <c:pt idx="56571">
                  <c:v>8192</c:v>
                </c:pt>
                <c:pt idx="56572">
                  <c:v>4096</c:v>
                </c:pt>
                <c:pt idx="56573">
                  <c:v>8192</c:v>
                </c:pt>
                <c:pt idx="56574">
                  <c:v>4096</c:v>
                </c:pt>
                <c:pt idx="56575">
                  <c:v>4096</c:v>
                </c:pt>
                <c:pt idx="56576">
                  <c:v>8192</c:v>
                </c:pt>
                <c:pt idx="56577">
                  <c:v>4096</c:v>
                </c:pt>
                <c:pt idx="56578">
                  <c:v>8192</c:v>
                </c:pt>
                <c:pt idx="56579">
                  <c:v>4096</c:v>
                </c:pt>
                <c:pt idx="56580">
                  <c:v>4096</c:v>
                </c:pt>
                <c:pt idx="56581">
                  <c:v>4096</c:v>
                </c:pt>
                <c:pt idx="56582">
                  <c:v>8192</c:v>
                </c:pt>
                <c:pt idx="56583">
                  <c:v>4096</c:v>
                </c:pt>
                <c:pt idx="56584">
                  <c:v>8192</c:v>
                </c:pt>
                <c:pt idx="56585">
                  <c:v>8192</c:v>
                </c:pt>
                <c:pt idx="56586">
                  <c:v>8192</c:v>
                </c:pt>
                <c:pt idx="56587">
                  <c:v>8192</c:v>
                </c:pt>
                <c:pt idx="56588">
                  <c:v>4096</c:v>
                </c:pt>
                <c:pt idx="56589">
                  <c:v>4096</c:v>
                </c:pt>
                <c:pt idx="56590">
                  <c:v>4096</c:v>
                </c:pt>
                <c:pt idx="56591">
                  <c:v>4096</c:v>
                </c:pt>
                <c:pt idx="56592">
                  <c:v>8192</c:v>
                </c:pt>
                <c:pt idx="56593">
                  <c:v>8192</c:v>
                </c:pt>
                <c:pt idx="56594">
                  <c:v>8192</c:v>
                </c:pt>
                <c:pt idx="56595">
                  <c:v>8192</c:v>
                </c:pt>
                <c:pt idx="56596">
                  <c:v>4096</c:v>
                </c:pt>
                <c:pt idx="56597">
                  <c:v>12288</c:v>
                </c:pt>
                <c:pt idx="56598">
                  <c:v>12288</c:v>
                </c:pt>
                <c:pt idx="56599">
                  <c:v>12288</c:v>
                </c:pt>
                <c:pt idx="56600">
                  <c:v>12288</c:v>
                </c:pt>
                <c:pt idx="56601">
                  <c:v>12288</c:v>
                </c:pt>
                <c:pt idx="56602">
                  <c:v>16384</c:v>
                </c:pt>
                <c:pt idx="56603">
                  <c:v>4096</c:v>
                </c:pt>
                <c:pt idx="56604">
                  <c:v>4096</c:v>
                </c:pt>
                <c:pt idx="56605">
                  <c:v>4096</c:v>
                </c:pt>
                <c:pt idx="56606">
                  <c:v>4096</c:v>
                </c:pt>
                <c:pt idx="56607">
                  <c:v>4096</c:v>
                </c:pt>
                <c:pt idx="56608">
                  <c:v>4096</c:v>
                </c:pt>
                <c:pt idx="56609">
                  <c:v>4096</c:v>
                </c:pt>
                <c:pt idx="56610">
                  <c:v>8192</c:v>
                </c:pt>
                <c:pt idx="56611">
                  <c:v>24576</c:v>
                </c:pt>
                <c:pt idx="56612">
                  <c:v>12288</c:v>
                </c:pt>
                <c:pt idx="56613">
                  <c:v>12288</c:v>
                </c:pt>
                <c:pt idx="56614">
                  <c:v>12288</c:v>
                </c:pt>
                <c:pt idx="56615">
                  <c:v>12288</c:v>
                </c:pt>
                <c:pt idx="56616">
                  <c:v>12288</c:v>
                </c:pt>
                <c:pt idx="56617">
                  <c:v>8192</c:v>
                </c:pt>
                <c:pt idx="56618">
                  <c:v>8192</c:v>
                </c:pt>
                <c:pt idx="56619">
                  <c:v>8192</c:v>
                </c:pt>
                <c:pt idx="56620">
                  <c:v>8192</c:v>
                </c:pt>
                <c:pt idx="56621">
                  <c:v>8192</c:v>
                </c:pt>
                <c:pt idx="56622">
                  <c:v>8192</c:v>
                </c:pt>
                <c:pt idx="56623">
                  <c:v>4096</c:v>
                </c:pt>
                <c:pt idx="56624">
                  <c:v>4096</c:v>
                </c:pt>
                <c:pt idx="56625">
                  <c:v>8192</c:v>
                </c:pt>
                <c:pt idx="56626">
                  <c:v>12288</c:v>
                </c:pt>
                <c:pt idx="56627">
                  <c:v>28672</c:v>
                </c:pt>
                <c:pt idx="56628">
                  <c:v>12288</c:v>
                </c:pt>
                <c:pt idx="56629">
                  <c:v>8192</c:v>
                </c:pt>
                <c:pt idx="56630">
                  <c:v>8192</c:v>
                </c:pt>
                <c:pt idx="56631">
                  <c:v>8192</c:v>
                </c:pt>
                <c:pt idx="56632">
                  <c:v>4096</c:v>
                </c:pt>
                <c:pt idx="56633">
                  <c:v>4096</c:v>
                </c:pt>
                <c:pt idx="56634">
                  <c:v>4096</c:v>
                </c:pt>
                <c:pt idx="56635">
                  <c:v>8192</c:v>
                </c:pt>
                <c:pt idx="56636">
                  <c:v>8192</c:v>
                </c:pt>
                <c:pt idx="56637">
                  <c:v>4096</c:v>
                </c:pt>
                <c:pt idx="56638">
                  <c:v>4096</c:v>
                </c:pt>
                <c:pt idx="56639">
                  <c:v>4096</c:v>
                </c:pt>
                <c:pt idx="56640">
                  <c:v>4096</c:v>
                </c:pt>
                <c:pt idx="56641">
                  <c:v>4096</c:v>
                </c:pt>
                <c:pt idx="56642">
                  <c:v>4096</c:v>
                </c:pt>
                <c:pt idx="56643">
                  <c:v>8192</c:v>
                </c:pt>
                <c:pt idx="56644">
                  <c:v>8192</c:v>
                </c:pt>
                <c:pt idx="56645">
                  <c:v>8192</c:v>
                </c:pt>
                <c:pt idx="56646">
                  <c:v>8192</c:v>
                </c:pt>
                <c:pt idx="56647">
                  <c:v>8192</c:v>
                </c:pt>
                <c:pt idx="56648">
                  <c:v>8192</c:v>
                </c:pt>
                <c:pt idx="56649">
                  <c:v>8192</c:v>
                </c:pt>
                <c:pt idx="56650">
                  <c:v>8192</c:v>
                </c:pt>
                <c:pt idx="56651">
                  <c:v>8192</c:v>
                </c:pt>
                <c:pt idx="56652">
                  <c:v>4096</c:v>
                </c:pt>
                <c:pt idx="56653">
                  <c:v>4096</c:v>
                </c:pt>
                <c:pt idx="56654">
                  <c:v>4096</c:v>
                </c:pt>
                <c:pt idx="56655">
                  <c:v>4096</c:v>
                </c:pt>
                <c:pt idx="56656">
                  <c:v>4096</c:v>
                </c:pt>
                <c:pt idx="56657">
                  <c:v>8192</c:v>
                </c:pt>
                <c:pt idx="56658">
                  <c:v>8192</c:v>
                </c:pt>
                <c:pt idx="56659">
                  <c:v>8192</c:v>
                </c:pt>
                <c:pt idx="56660">
                  <c:v>8192</c:v>
                </c:pt>
                <c:pt idx="56661">
                  <c:v>8192</c:v>
                </c:pt>
                <c:pt idx="56662">
                  <c:v>4096</c:v>
                </c:pt>
                <c:pt idx="56663">
                  <c:v>8192</c:v>
                </c:pt>
                <c:pt idx="56664">
                  <c:v>4096</c:v>
                </c:pt>
                <c:pt idx="56665">
                  <c:v>4096</c:v>
                </c:pt>
                <c:pt idx="56666">
                  <c:v>4096</c:v>
                </c:pt>
                <c:pt idx="56667">
                  <c:v>4096</c:v>
                </c:pt>
                <c:pt idx="56668">
                  <c:v>8192</c:v>
                </c:pt>
                <c:pt idx="56669">
                  <c:v>4096</c:v>
                </c:pt>
                <c:pt idx="56670">
                  <c:v>4096</c:v>
                </c:pt>
                <c:pt idx="56671">
                  <c:v>4096</c:v>
                </c:pt>
                <c:pt idx="56672">
                  <c:v>4096</c:v>
                </c:pt>
                <c:pt idx="56673">
                  <c:v>8192</c:v>
                </c:pt>
                <c:pt idx="56674">
                  <c:v>4096</c:v>
                </c:pt>
                <c:pt idx="56675">
                  <c:v>8192</c:v>
                </c:pt>
                <c:pt idx="56676">
                  <c:v>8192</c:v>
                </c:pt>
                <c:pt idx="56677">
                  <c:v>8192</c:v>
                </c:pt>
                <c:pt idx="56678">
                  <c:v>8192</c:v>
                </c:pt>
                <c:pt idx="56679">
                  <c:v>4096</c:v>
                </c:pt>
                <c:pt idx="56680">
                  <c:v>4096</c:v>
                </c:pt>
                <c:pt idx="56681">
                  <c:v>8192</c:v>
                </c:pt>
                <c:pt idx="56682">
                  <c:v>8192</c:v>
                </c:pt>
                <c:pt idx="56683">
                  <c:v>8192</c:v>
                </c:pt>
                <c:pt idx="56684">
                  <c:v>8192</c:v>
                </c:pt>
                <c:pt idx="56685">
                  <c:v>8192</c:v>
                </c:pt>
                <c:pt idx="56686">
                  <c:v>8192</c:v>
                </c:pt>
                <c:pt idx="56687">
                  <c:v>4096</c:v>
                </c:pt>
                <c:pt idx="56688">
                  <c:v>8192</c:v>
                </c:pt>
                <c:pt idx="56689">
                  <c:v>4096</c:v>
                </c:pt>
                <c:pt idx="56690">
                  <c:v>8192</c:v>
                </c:pt>
                <c:pt idx="56691">
                  <c:v>4096</c:v>
                </c:pt>
                <c:pt idx="56692">
                  <c:v>8192</c:v>
                </c:pt>
                <c:pt idx="56693">
                  <c:v>4096</c:v>
                </c:pt>
                <c:pt idx="56694">
                  <c:v>4096</c:v>
                </c:pt>
                <c:pt idx="56695">
                  <c:v>4096</c:v>
                </c:pt>
                <c:pt idx="56696">
                  <c:v>8192</c:v>
                </c:pt>
                <c:pt idx="56697">
                  <c:v>4096</c:v>
                </c:pt>
                <c:pt idx="56698">
                  <c:v>8192</c:v>
                </c:pt>
                <c:pt idx="56699">
                  <c:v>4096</c:v>
                </c:pt>
                <c:pt idx="56700">
                  <c:v>8192</c:v>
                </c:pt>
                <c:pt idx="56701">
                  <c:v>8192</c:v>
                </c:pt>
                <c:pt idx="56702">
                  <c:v>8192</c:v>
                </c:pt>
                <c:pt idx="56703">
                  <c:v>8192</c:v>
                </c:pt>
                <c:pt idx="56704">
                  <c:v>8192</c:v>
                </c:pt>
                <c:pt idx="56705">
                  <c:v>8192</c:v>
                </c:pt>
                <c:pt idx="56706">
                  <c:v>8192</c:v>
                </c:pt>
                <c:pt idx="56707">
                  <c:v>8192</c:v>
                </c:pt>
                <c:pt idx="56708">
                  <c:v>8192</c:v>
                </c:pt>
                <c:pt idx="56709">
                  <c:v>8192</c:v>
                </c:pt>
                <c:pt idx="56710">
                  <c:v>8192</c:v>
                </c:pt>
                <c:pt idx="56711">
                  <c:v>8192</c:v>
                </c:pt>
                <c:pt idx="56712">
                  <c:v>8192</c:v>
                </c:pt>
                <c:pt idx="56713">
                  <c:v>8192</c:v>
                </c:pt>
                <c:pt idx="56714">
                  <c:v>8192</c:v>
                </c:pt>
                <c:pt idx="56715">
                  <c:v>4096</c:v>
                </c:pt>
                <c:pt idx="56716">
                  <c:v>8192</c:v>
                </c:pt>
                <c:pt idx="56717">
                  <c:v>4096</c:v>
                </c:pt>
                <c:pt idx="56718">
                  <c:v>8192</c:v>
                </c:pt>
                <c:pt idx="56719">
                  <c:v>8192</c:v>
                </c:pt>
                <c:pt idx="56720">
                  <c:v>8192</c:v>
                </c:pt>
                <c:pt idx="56721">
                  <c:v>8192</c:v>
                </c:pt>
                <c:pt idx="56722">
                  <c:v>8192</c:v>
                </c:pt>
                <c:pt idx="56723">
                  <c:v>8192</c:v>
                </c:pt>
                <c:pt idx="56724">
                  <c:v>8192</c:v>
                </c:pt>
                <c:pt idx="56725">
                  <c:v>8192</c:v>
                </c:pt>
                <c:pt idx="56726">
                  <c:v>8192</c:v>
                </c:pt>
                <c:pt idx="56727">
                  <c:v>8192</c:v>
                </c:pt>
                <c:pt idx="56728">
                  <c:v>8192</c:v>
                </c:pt>
                <c:pt idx="56729">
                  <c:v>8192</c:v>
                </c:pt>
                <c:pt idx="56730">
                  <c:v>8192</c:v>
                </c:pt>
                <c:pt idx="56731">
                  <c:v>8192</c:v>
                </c:pt>
                <c:pt idx="56732">
                  <c:v>8192</c:v>
                </c:pt>
                <c:pt idx="56733">
                  <c:v>8192</c:v>
                </c:pt>
                <c:pt idx="56734">
                  <c:v>8192</c:v>
                </c:pt>
                <c:pt idx="56735">
                  <c:v>8192</c:v>
                </c:pt>
                <c:pt idx="56736">
                  <c:v>8192</c:v>
                </c:pt>
                <c:pt idx="56737">
                  <c:v>8192</c:v>
                </c:pt>
                <c:pt idx="56738">
                  <c:v>8192</c:v>
                </c:pt>
                <c:pt idx="56739">
                  <c:v>8192</c:v>
                </c:pt>
                <c:pt idx="56740">
                  <c:v>8192</c:v>
                </c:pt>
                <c:pt idx="56741">
                  <c:v>8192</c:v>
                </c:pt>
                <c:pt idx="56742">
                  <c:v>8192</c:v>
                </c:pt>
                <c:pt idx="56743">
                  <c:v>8192</c:v>
                </c:pt>
                <c:pt idx="56744">
                  <c:v>8192</c:v>
                </c:pt>
                <c:pt idx="56745">
                  <c:v>8192</c:v>
                </c:pt>
                <c:pt idx="56746">
                  <c:v>8192</c:v>
                </c:pt>
                <c:pt idx="56747">
                  <c:v>8192</c:v>
                </c:pt>
                <c:pt idx="56748">
                  <c:v>8192</c:v>
                </c:pt>
                <c:pt idx="56749">
                  <c:v>8192</c:v>
                </c:pt>
                <c:pt idx="56750">
                  <c:v>8192</c:v>
                </c:pt>
                <c:pt idx="56751">
                  <c:v>8192</c:v>
                </c:pt>
                <c:pt idx="56752">
                  <c:v>8192</c:v>
                </c:pt>
                <c:pt idx="56753">
                  <c:v>8192</c:v>
                </c:pt>
                <c:pt idx="56754">
                  <c:v>8192</c:v>
                </c:pt>
                <c:pt idx="56755">
                  <c:v>8192</c:v>
                </c:pt>
                <c:pt idx="56756">
                  <c:v>8192</c:v>
                </c:pt>
                <c:pt idx="56757">
                  <c:v>8192</c:v>
                </c:pt>
                <c:pt idx="56758">
                  <c:v>8192</c:v>
                </c:pt>
                <c:pt idx="56759">
                  <c:v>8192</c:v>
                </c:pt>
                <c:pt idx="56760">
                  <c:v>8192</c:v>
                </c:pt>
                <c:pt idx="56761">
                  <c:v>8192</c:v>
                </c:pt>
                <c:pt idx="56762">
                  <c:v>4096</c:v>
                </c:pt>
                <c:pt idx="56763">
                  <c:v>4096</c:v>
                </c:pt>
                <c:pt idx="56764">
                  <c:v>8192</c:v>
                </c:pt>
                <c:pt idx="56765">
                  <c:v>4096</c:v>
                </c:pt>
                <c:pt idx="56766">
                  <c:v>4096</c:v>
                </c:pt>
                <c:pt idx="56767">
                  <c:v>12288</c:v>
                </c:pt>
                <c:pt idx="56768">
                  <c:v>12288</c:v>
                </c:pt>
                <c:pt idx="56769">
                  <c:v>12288</c:v>
                </c:pt>
                <c:pt idx="56770">
                  <c:v>8192</c:v>
                </c:pt>
                <c:pt idx="56771">
                  <c:v>12288</c:v>
                </c:pt>
                <c:pt idx="56772">
                  <c:v>8192</c:v>
                </c:pt>
                <c:pt idx="56773">
                  <c:v>8192</c:v>
                </c:pt>
                <c:pt idx="56774">
                  <c:v>8192</c:v>
                </c:pt>
                <c:pt idx="56775">
                  <c:v>8192</c:v>
                </c:pt>
                <c:pt idx="56776">
                  <c:v>8192</c:v>
                </c:pt>
                <c:pt idx="56777">
                  <c:v>8192</c:v>
                </c:pt>
                <c:pt idx="56778">
                  <c:v>8192</c:v>
                </c:pt>
                <c:pt idx="56779">
                  <c:v>8192</c:v>
                </c:pt>
                <c:pt idx="56780">
                  <c:v>8192</c:v>
                </c:pt>
                <c:pt idx="56781">
                  <c:v>8192</c:v>
                </c:pt>
                <c:pt idx="56782">
                  <c:v>8192</c:v>
                </c:pt>
                <c:pt idx="56783">
                  <c:v>8192</c:v>
                </c:pt>
                <c:pt idx="56784">
                  <c:v>8192</c:v>
                </c:pt>
                <c:pt idx="56785">
                  <c:v>8192</c:v>
                </c:pt>
                <c:pt idx="56786">
                  <c:v>4096</c:v>
                </c:pt>
                <c:pt idx="56787">
                  <c:v>8192</c:v>
                </c:pt>
                <c:pt idx="56788">
                  <c:v>8192</c:v>
                </c:pt>
                <c:pt idx="56789">
                  <c:v>8192</c:v>
                </c:pt>
                <c:pt idx="56790">
                  <c:v>8192</c:v>
                </c:pt>
                <c:pt idx="56791">
                  <c:v>8192</c:v>
                </c:pt>
                <c:pt idx="56792">
                  <c:v>8192</c:v>
                </c:pt>
                <c:pt idx="56793">
                  <c:v>8192</c:v>
                </c:pt>
                <c:pt idx="56794">
                  <c:v>8192</c:v>
                </c:pt>
                <c:pt idx="56795">
                  <c:v>8192</c:v>
                </c:pt>
                <c:pt idx="56796">
                  <c:v>8192</c:v>
                </c:pt>
                <c:pt idx="56797">
                  <c:v>8192</c:v>
                </c:pt>
                <c:pt idx="56798">
                  <c:v>12288</c:v>
                </c:pt>
                <c:pt idx="56799">
                  <c:v>8192</c:v>
                </c:pt>
                <c:pt idx="56800">
                  <c:v>8192</c:v>
                </c:pt>
                <c:pt idx="56801">
                  <c:v>8192</c:v>
                </c:pt>
                <c:pt idx="56802">
                  <c:v>8192</c:v>
                </c:pt>
                <c:pt idx="56803">
                  <c:v>8192</c:v>
                </c:pt>
                <c:pt idx="56804">
                  <c:v>8192</c:v>
                </c:pt>
                <c:pt idx="56805">
                  <c:v>8192</c:v>
                </c:pt>
                <c:pt idx="56806">
                  <c:v>8192</c:v>
                </c:pt>
                <c:pt idx="56807">
                  <c:v>8192</c:v>
                </c:pt>
                <c:pt idx="56808">
                  <c:v>8192</c:v>
                </c:pt>
                <c:pt idx="56809">
                  <c:v>8192</c:v>
                </c:pt>
                <c:pt idx="56810">
                  <c:v>8192</c:v>
                </c:pt>
                <c:pt idx="56811">
                  <c:v>8192</c:v>
                </c:pt>
                <c:pt idx="56812">
                  <c:v>8192</c:v>
                </c:pt>
                <c:pt idx="56813">
                  <c:v>8192</c:v>
                </c:pt>
                <c:pt idx="56814">
                  <c:v>8192</c:v>
                </c:pt>
                <c:pt idx="56815">
                  <c:v>8192</c:v>
                </c:pt>
                <c:pt idx="56816">
                  <c:v>8192</c:v>
                </c:pt>
                <c:pt idx="56817">
                  <c:v>8192</c:v>
                </c:pt>
                <c:pt idx="56818">
                  <c:v>8192</c:v>
                </c:pt>
                <c:pt idx="56819">
                  <c:v>8192</c:v>
                </c:pt>
                <c:pt idx="56820">
                  <c:v>4096</c:v>
                </c:pt>
                <c:pt idx="56821">
                  <c:v>4096</c:v>
                </c:pt>
                <c:pt idx="56822">
                  <c:v>4096</c:v>
                </c:pt>
                <c:pt idx="56823">
                  <c:v>8192</c:v>
                </c:pt>
                <c:pt idx="56824">
                  <c:v>4096</c:v>
                </c:pt>
                <c:pt idx="56825">
                  <c:v>8192</c:v>
                </c:pt>
                <c:pt idx="56826">
                  <c:v>8192</c:v>
                </c:pt>
                <c:pt idx="56827">
                  <c:v>8192</c:v>
                </c:pt>
                <c:pt idx="56828">
                  <c:v>8192</c:v>
                </c:pt>
                <c:pt idx="56829">
                  <c:v>8192</c:v>
                </c:pt>
                <c:pt idx="56830">
                  <c:v>8192</c:v>
                </c:pt>
                <c:pt idx="56831">
                  <c:v>8192</c:v>
                </c:pt>
                <c:pt idx="56832">
                  <c:v>8192</c:v>
                </c:pt>
                <c:pt idx="56833">
                  <c:v>4096</c:v>
                </c:pt>
                <c:pt idx="56834">
                  <c:v>8192</c:v>
                </c:pt>
                <c:pt idx="56835">
                  <c:v>12288</c:v>
                </c:pt>
                <c:pt idx="56836">
                  <c:v>8192</c:v>
                </c:pt>
                <c:pt idx="56837">
                  <c:v>12288</c:v>
                </c:pt>
                <c:pt idx="56838">
                  <c:v>8192</c:v>
                </c:pt>
                <c:pt idx="56839">
                  <c:v>12288</c:v>
                </c:pt>
                <c:pt idx="56840">
                  <c:v>8192</c:v>
                </c:pt>
                <c:pt idx="56841">
                  <c:v>12288</c:v>
                </c:pt>
                <c:pt idx="56842">
                  <c:v>8192</c:v>
                </c:pt>
                <c:pt idx="56843">
                  <c:v>8192</c:v>
                </c:pt>
                <c:pt idx="56844">
                  <c:v>4096</c:v>
                </c:pt>
                <c:pt idx="56845">
                  <c:v>8192</c:v>
                </c:pt>
                <c:pt idx="56846">
                  <c:v>4096</c:v>
                </c:pt>
                <c:pt idx="56847">
                  <c:v>8192</c:v>
                </c:pt>
                <c:pt idx="56848">
                  <c:v>4096</c:v>
                </c:pt>
                <c:pt idx="56849">
                  <c:v>8192</c:v>
                </c:pt>
                <c:pt idx="56850">
                  <c:v>4096</c:v>
                </c:pt>
                <c:pt idx="56851">
                  <c:v>8192</c:v>
                </c:pt>
                <c:pt idx="56852">
                  <c:v>8192</c:v>
                </c:pt>
                <c:pt idx="56853">
                  <c:v>8192</c:v>
                </c:pt>
                <c:pt idx="56854">
                  <c:v>8192</c:v>
                </c:pt>
                <c:pt idx="56855">
                  <c:v>8192</c:v>
                </c:pt>
                <c:pt idx="56856">
                  <c:v>8192</c:v>
                </c:pt>
                <c:pt idx="56857">
                  <c:v>12288</c:v>
                </c:pt>
                <c:pt idx="56858">
                  <c:v>12288</c:v>
                </c:pt>
                <c:pt idx="56859">
                  <c:v>12288</c:v>
                </c:pt>
                <c:pt idx="56860">
                  <c:v>12288</c:v>
                </c:pt>
                <c:pt idx="56861">
                  <c:v>8192</c:v>
                </c:pt>
                <c:pt idx="56862">
                  <c:v>8192</c:v>
                </c:pt>
                <c:pt idx="56863">
                  <c:v>12288</c:v>
                </c:pt>
                <c:pt idx="56864">
                  <c:v>8192</c:v>
                </c:pt>
                <c:pt idx="56865">
                  <c:v>8192</c:v>
                </c:pt>
                <c:pt idx="56866">
                  <c:v>8192</c:v>
                </c:pt>
                <c:pt idx="56867">
                  <c:v>4096</c:v>
                </c:pt>
                <c:pt idx="56868">
                  <c:v>8192</c:v>
                </c:pt>
                <c:pt idx="56869">
                  <c:v>8192</c:v>
                </c:pt>
                <c:pt idx="56870">
                  <c:v>8192</c:v>
                </c:pt>
                <c:pt idx="56871">
                  <c:v>8192</c:v>
                </c:pt>
                <c:pt idx="56872">
                  <c:v>8192</c:v>
                </c:pt>
                <c:pt idx="56873">
                  <c:v>8192</c:v>
                </c:pt>
                <c:pt idx="56874">
                  <c:v>8192</c:v>
                </c:pt>
                <c:pt idx="56875">
                  <c:v>4096</c:v>
                </c:pt>
                <c:pt idx="56876">
                  <c:v>4096</c:v>
                </c:pt>
                <c:pt idx="56877">
                  <c:v>4096</c:v>
                </c:pt>
                <c:pt idx="56878">
                  <c:v>4096</c:v>
                </c:pt>
                <c:pt idx="56879">
                  <c:v>8192</c:v>
                </c:pt>
                <c:pt idx="56880">
                  <c:v>12288</c:v>
                </c:pt>
                <c:pt idx="56881">
                  <c:v>12288</c:v>
                </c:pt>
                <c:pt idx="56882">
                  <c:v>12288</c:v>
                </c:pt>
                <c:pt idx="56883">
                  <c:v>12288</c:v>
                </c:pt>
                <c:pt idx="56884">
                  <c:v>12288</c:v>
                </c:pt>
                <c:pt idx="56885">
                  <c:v>12288</c:v>
                </c:pt>
                <c:pt idx="56886">
                  <c:v>12288</c:v>
                </c:pt>
                <c:pt idx="56887">
                  <c:v>12288</c:v>
                </c:pt>
                <c:pt idx="56888">
                  <c:v>12288</c:v>
                </c:pt>
                <c:pt idx="56889">
                  <c:v>8192</c:v>
                </c:pt>
                <c:pt idx="56890">
                  <c:v>8192</c:v>
                </c:pt>
                <c:pt idx="56891">
                  <c:v>4096</c:v>
                </c:pt>
                <c:pt idx="56892">
                  <c:v>8192</c:v>
                </c:pt>
                <c:pt idx="56893">
                  <c:v>8192</c:v>
                </c:pt>
                <c:pt idx="56894">
                  <c:v>8192</c:v>
                </c:pt>
                <c:pt idx="56895">
                  <c:v>4096</c:v>
                </c:pt>
                <c:pt idx="56896">
                  <c:v>8192</c:v>
                </c:pt>
                <c:pt idx="56897">
                  <c:v>4096</c:v>
                </c:pt>
                <c:pt idx="56898">
                  <c:v>8192</c:v>
                </c:pt>
                <c:pt idx="56899">
                  <c:v>4096</c:v>
                </c:pt>
                <c:pt idx="56900">
                  <c:v>4096</c:v>
                </c:pt>
                <c:pt idx="56901">
                  <c:v>8192</c:v>
                </c:pt>
                <c:pt idx="56902">
                  <c:v>8192</c:v>
                </c:pt>
                <c:pt idx="56903">
                  <c:v>8192</c:v>
                </c:pt>
                <c:pt idx="56904">
                  <c:v>8192</c:v>
                </c:pt>
                <c:pt idx="56905">
                  <c:v>8192</c:v>
                </c:pt>
                <c:pt idx="56906">
                  <c:v>4096</c:v>
                </c:pt>
                <c:pt idx="56907">
                  <c:v>4096</c:v>
                </c:pt>
                <c:pt idx="56908">
                  <c:v>4096</c:v>
                </c:pt>
                <c:pt idx="56909">
                  <c:v>4096</c:v>
                </c:pt>
                <c:pt idx="56910">
                  <c:v>12288</c:v>
                </c:pt>
                <c:pt idx="56911">
                  <c:v>8192</c:v>
                </c:pt>
                <c:pt idx="56912">
                  <c:v>8192</c:v>
                </c:pt>
                <c:pt idx="56913">
                  <c:v>8192</c:v>
                </c:pt>
                <c:pt idx="56914">
                  <c:v>8192</c:v>
                </c:pt>
                <c:pt idx="56915">
                  <c:v>12288</c:v>
                </c:pt>
                <c:pt idx="56916">
                  <c:v>8192</c:v>
                </c:pt>
                <c:pt idx="56917">
                  <c:v>8192</c:v>
                </c:pt>
                <c:pt idx="56918">
                  <c:v>8192</c:v>
                </c:pt>
                <c:pt idx="56919">
                  <c:v>8192</c:v>
                </c:pt>
                <c:pt idx="56920">
                  <c:v>8192</c:v>
                </c:pt>
                <c:pt idx="56921">
                  <c:v>4096</c:v>
                </c:pt>
                <c:pt idx="56922">
                  <c:v>4096</c:v>
                </c:pt>
                <c:pt idx="56923">
                  <c:v>8192</c:v>
                </c:pt>
                <c:pt idx="56924">
                  <c:v>4096</c:v>
                </c:pt>
                <c:pt idx="56925">
                  <c:v>4096</c:v>
                </c:pt>
                <c:pt idx="56926">
                  <c:v>4096</c:v>
                </c:pt>
                <c:pt idx="56927">
                  <c:v>8192</c:v>
                </c:pt>
                <c:pt idx="56928">
                  <c:v>8192</c:v>
                </c:pt>
                <c:pt idx="56929">
                  <c:v>8192</c:v>
                </c:pt>
                <c:pt idx="56930">
                  <c:v>8192</c:v>
                </c:pt>
                <c:pt idx="56931">
                  <c:v>4096</c:v>
                </c:pt>
                <c:pt idx="56932">
                  <c:v>4096</c:v>
                </c:pt>
                <c:pt idx="56933">
                  <c:v>4096</c:v>
                </c:pt>
                <c:pt idx="56934">
                  <c:v>4096</c:v>
                </c:pt>
                <c:pt idx="56935">
                  <c:v>4096</c:v>
                </c:pt>
                <c:pt idx="56936">
                  <c:v>4096</c:v>
                </c:pt>
                <c:pt idx="56937">
                  <c:v>4096</c:v>
                </c:pt>
                <c:pt idx="56938">
                  <c:v>8192</c:v>
                </c:pt>
                <c:pt idx="56939">
                  <c:v>4096</c:v>
                </c:pt>
                <c:pt idx="56940">
                  <c:v>4096</c:v>
                </c:pt>
                <c:pt idx="56941">
                  <c:v>8192</c:v>
                </c:pt>
                <c:pt idx="56942">
                  <c:v>8192</c:v>
                </c:pt>
                <c:pt idx="56943">
                  <c:v>8192</c:v>
                </c:pt>
                <c:pt idx="56944">
                  <c:v>8192</c:v>
                </c:pt>
                <c:pt idx="56945">
                  <c:v>8192</c:v>
                </c:pt>
                <c:pt idx="56946">
                  <c:v>8192</c:v>
                </c:pt>
                <c:pt idx="56947">
                  <c:v>8192</c:v>
                </c:pt>
                <c:pt idx="56948">
                  <c:v>8192</c:v>
                </c:pt>
                <c:pt idx="56949">
                  <c:v>8192</c:v>
                </c:pt>
                <c:pt idx="56950">
                  <c:v>8192</c:v>
                </c:pt>
                <c:pt idx="56951">
                  <c:v>8192</c:v>
                </c:pt>
                <c:pt idx="56952">
                  <c:v>8192</c:v>
                </c:pt>
                <c:pt idx="56953">
                  <c:v>8192</c:v>
                </c:pt>
                <c:pt idx="56954">
                  <c:v>8192</c:v>
                </c:pt>
                <c:pt idx="56955">
                  <c:v>8192</c:v>
                </c:pt>
                <c:pt idx="56956">
                  <c:v>8192</c:v>
                </c:pt>
                <c:pt idx="56957">
                  <c:v>8192</c:v>
                </c:pt>
                <c:pt idx="56958">
                  <c:v>4096</c:v>
                </c:pt>
                <c:pt idx="56959">
                  <c:v>4096</c:v>
                </c:pt>
                <c:pt idx="56960">
                  <c:v>8192</c:v>
                </c:pt>
                <c:pt idx="56961">
                  <c:v>8192</c:v>
                </c:pt>
                <c:pt idx="56962">
                  <c:v>4096</c:v>
                </c:pt>
                <c:pt idx="56963">
                  <c:v>4096</c:v>
                </c:pt>
                <c:pt idx="56964">
                  <c:v>4096</c:v>
                </c:pt>
                <c:pt idx="56965">
                  <c:v>4096</c:v>
                </c:pt>
                <c:pt idx="56966">
                  <c:v>8192</c:v>
                </c:pt>
                <c:pt idx="56967">
                  <c:v>4096</c:v>
                </c:pt>
                <c:pt idx="56968">
                  <c:v>8192</c:v>
                </c:pt>
                <c:pt idx="56969">
                  <c:v>4096</c:v>
                </c:pt>
                <c:pt idx="56970">
                  <c:v>4096</c:v>
                </c:pt>
                <c:pt idx="56971">
                  <c:v>4096</c:v>
                </c:pt>
                <c:pt idx="56972">
                  <c:v>4096</c:v>
                </c:pt>
                <c:pt idx="56973">
                  <c:v>4096</c:v>
                </c:pt>
                <c:pt idx="56974">
                  <c:v>4096</c:v>
                </c:pt>
                <c:pt idx="56975">
                  <c:v>4096</c:v>
                </c:pt>
                <c:pt idx="56976">
                  <c:v>8192</c:v>
                </c:pt>
                <c:pt idx="56977">
                  <c:v>4096</c:v>
                </c:pt>
                <c:pt idx="56978">
                  <c:v>8192</c:v>
                </c:pt>
                <c:pt idx="56979">
                  <c:v>4096</c:v>
                </c:pt>
                <c:pt idx="56980">
                  <c:v>4096</c:v>
                </c:pt>
                <c:pt idx="56981">
                  <c:v>4096</c:v>
                </c:pt>
                <c:pt idx="56982">
                  <c:v>12288</c:v>
                </c:pt>
                <c:pt idx="56983">
                  <c:v>12288</c:v>
                </c:pt>
                <c:pt idx="56984">
                  <c:v>12288</c:v>
                </c:pt>
                <c:pt idx="56985">
                  <c:v>12288</c:v>
                </c:pt>
                <c:pt idx="56986">
                  <c:v>4096</c:v>
                </c:pt>
                <c:pt idx="56987">
                  <c:v>4096</c:v>
                </c:pt>
                <c:pt idx="56988">
                  <c:v>4096</c:v>
                </c:pt>
                <c:pt idx="56989">
                  <c:v>4096</c:v>
                </c:pt>
                <c:pt idx="56990">
                  <c:v>8192</c:v>
                </c:pt>
                <c:pt idx="56991">
                  <c:v>8192</c:v>
                </c:pt>
                <c:pt idx="56992">
                  <c:v>8192</c:v>
                </c:pt>
                <c:pt idx="56993">
                  <c:v>8192</c:v>
                </c:pt>
                <c:pt idx="56994">
                  <c:v>8192</c:v>
                </c:pt>
                <c:pt idx="56995">
                  <c:v>8192</c:v>
                </c:pt>
                <c:pt idx="56996">
                  <c:v>8192</c:v>
                </c:pt>
                <c:pt idx="56997">
                  <c:v>8192</c:v>
                </c:pt>
                <c:pt idx="56998">
                  <c:v>8192</c:v>
                </c:pt>
                <c:pt idx="56999">
                  <c:v>8192</c:v>
                </c:pt>
                <c:pt idx="57000">
                  <c:v>8192</c:v>
                </c:pt>
                <c:pt idx="57001">
                  <c:v>8192</c:v>
                </c:pt>
                <c:pt idx="57002">
                  <c:v>12288</c:v>
                </c:pt>
                <c:pt idx="57003">
                  <c:v>8192</c:v>
                </c:pt>
                <c:pt idx="57004">
                  <c:v>4096</c:v>
                </c:pt>
                <c:pt idx="57005">
                  <c:v>8192</c:v>
                </c:pt>
                <c:pt idx="57006">
                  <c:v>8192</c:v>
                </c:pt>
                <c:pt idx="57007">
                  <c:v>8192</c:v>
                </c:pt>
                <c:pt idx="57008">
                  <c:v>8192</c:v>
                </c:pt>
                <c:pt idx="57009">
                  <c:v>4096</c:v>
                </c:pt>
                <c:pt idx="57010">
                  <c:v>4096</c:v>
                </c:pt>
                <c:pt idx="57011">
                  <c:v>4096</c:v>
                </c:pt>
                <c:pt idx="57012">
                  <c:v>4096</c:v>
                </c:pt>
                <c:pt idx="57013">
                  <c:v>8192</c:v>
                </c:pt>
                <c:pt idx="57014">
                  <c:v>8192</c:v>
                </c:pt>
                <c:pt idx="57015">
                  <c:v>8192</c:v>
                </c:pt>
                <c:pt idx="57016">
                  <c:v>8192</c:v>
                </c:pt>
                <c:pt idx="57017">
                  <c:v>8192</c:v>
                </c:pt>
                <c:pt idx="57018">
                  <c:v>8192</c:v>
                </c:pt>
                <c:pt idx="57019">
                  <c:v>4096</c:v>
                </c:pt>
                <c:pt idx="57020">
                  <c:v>4096</c:v>
                </c:pt>
                <c:pt idx="57021">
                  <c:v>4096</c:v>
                </c:pt>
                <c:pt idx="57022">
                  <c:v>4096</c:v>
                </c:pt>
                <c:pt idx="57023">
                  <c:v>4096</c:v>
                </c:pt>
                <c:pt idx="57024">
                  <c:v>8192</c:v>
                </c:pt>
                <c:pt idx="57025">
                  <c:v>8192</c:v>
                </c:pt>
                <c:pt idx="57026">
                  <c:v>12288</c:v>
                </c:pt>
                <c:pt idx="57027">
                  <c:v>12288</c:v>
                </c:pt>
                <c:pt idx="57028">
                  <c:v>12288</c:v>
                </c:pt>
                <c:pt idx="57029">
                  <c:v>12288</c:v>
                </c:pt>
                <c:pt idx="57030">
                  <c:v>4096</c:v>
                </c:pt>
                <c:pt idx="57031">
                  <c:v>8192</c:v>
                </c:pt>
                <c:pt idx="57032">
                  <c:v>8192</c:v>
                </c:pt>
                <c:pt idx="57033">
                  <c:v>4096</c:v>
                </c:pt>
                <c:pt idx="57034">
                  <c:v>4096</c:v>
                </c:pt>
                <c:pt idx="57035">
                  <c:v>8192</c:v>
                </c:pt>
                <c:pt idx="57036">
                  <c:v>4096</c:v>
                </c:pt>
                <c:pt idx="57037">
                  <c:v>8192</c:v>
                </c:pt>
                <c:pt idx="57038">
                  <c:v>4096</c:v>
                </c:pt>
                <c:pt idx="57039">
                  <c:v>8192</c:v>
                </c:pt>
                <c:pt idx="57040">
                  <c:v>8192</c:v>
                </c:pt>
                <c:pt idx="57041">
                  <c:v>8192</c:v>
                </c:pt>
                <c:pt idx="57042">
                  <c:v>8192</c:v>
                </c:pt>
                <c:pt idx="57043">
                  <c:v>12288</c:v>
                </c:pt>
                <c:pt idx="57044">
                  <c:v>4096</c:v>
                </c:pt>
                <c:pt idx="57045">
                  <c:v>4096</c:v>
                </c:pt>
                <c:pt idx="57046">
                  <c:v>4096</c:v>
                </c:pt>
                <c:pt idx="57047">
                  <c:v>4096</c:v>
                </c:pt>
                <c:pt idx="57048">
                  <c:v>8192</c:v>
                </c:pt>
                <c:pt idx="57049">
                  <c:v>8192</c:v>
                </c:pt>
                <c:pt idx="57050">
                  <c:v>8192</c:v>
                </c:pt>
                <c:pt idx="57051">
                  <c:v>4096</c:v>
                </c:pt>
                <c:pt idx="57052">
                  <c:v>8192</c:v>
                </c:pt>
                <c:pt idx="57053">
                  <c:v>12288</c:v>
                </c:pt>
                <c:pt idx="57054">
                  <c:v>4096</c:v>
                </c:pt>
                <c:pt idx="57055">
                  <c:v>12288</c:v>
                </c:pt>
                <c:pt idx="57056">
                  <c:v>4096</c:v>
                </c:pt>
                <c:pt idx="57057">
                  <c:v>12288</c:v>
                </c:pt>
                <c:pt idx="57058">
                  <c:v>4096</c:v>
                </c:pt>
                <c:pt idx="57059">
                  <c:v>12288</c:v>
                </c:pt>
                <c:pt idx="57060">
                  <c:v>8192</c:v>
                </c:pt>
                <c:pt idx="57061">
                  <c:v>8192</c:v>
                </c:pt>
                <c:pt idx="57062">
                  <c:v>8192</c:v>
                </c:pt>
                <c:pt idx="57063">
                  <c:v>8192</c:v>
                </c:pt>
                <c:pt idx="57064">
                  <c:v>8192</c:v>
                </c:pt>
                <c:pt idx="57065">
                  <c:v>8192</c:v>
                </c:pt>
                <c:pt idx="57066">
                  <c:v>8192</c:v>
                </c:pt>
                <c:pt idx="57067">
                  <c:v>8192</c:v>
                </c:pt>
                <c:pt idx="57068">
                  <c:v>8192</c:v>
                </c:pt>
                <c:pt idx="57069">
                  <c:v>8192</c:v>
                </c:pt>
                <c:pt idx="57070">
                  <c:v>4096</c:v>
                </c:pt>
                <c:pt idx="57071">
                  <c:v>8192</c:v>
                </c:pt>
                <c:pt idx="57072">
                  <c:v>8192</c:v>
                </c:pt>
                <c:pt idx="57073">
                  <c:v>8192</c:v>
                </c:pt>
                <c:pt idx="57074">
                  <c:v>4096</c:v>
                </c:pt>
                <c:pt idx="57075">
                  <c:v>8192</c:v>
                </c:pt>
                <c:pt idx="57076">
                  <c:v>8192</c:v>
                </c:pt>
                <c:pt idx="57077">
                  <c:v>8192</c:v>
                </c:pt>
                <c:pt idx="57078">
                  <c:v>8192</c:v>
                </c:pt>
                <c:pt idx="57079">
                  <c:v>8192</c:v>
                </c:pt>
                <c:pt idx="57080">
                  <c:v>8192</c:v>
                </c:pt>
                <c:pt idx="57081">
                  <c:v>8192</c:v>
                </c:pt>
                <c:pt idx="57082">
                  <c:v>8192</c:v>
                </c:pt>
                <c:pt idx="57083">
                  <c:v>8192</c:v>
                </c:pt>
                <c:pt idx="57084">
                  <c:v>8192</c:v>
                </c:pt>
                <c:pt idx="57085">
                  <c:v>8192</c:v>
                </c:pt>
                <c:pt idx="57086">
                  <c:v>8192</c:v>
                </c:pt>
                <c:pt idx="57087">
                  <c:v>8192</c:v>
                </c:pt>
                <c:pt idx="57088">
                  <c:v>8192</c:v>
                </c:pt>
                <c:pt idx="57089">
                  <c:v>4096</c:v>
                </c:pt>
                <c:pt idx="57090">
                  <c:v>8192</c:v>
                </c:pt>
                <c:pt idx="57091">
                  <c:v>8192</c:v>
                </c:pt>
                <c:pt idx="57092">
                  <c:v>8192</c:v>
                </c:pt>
                <c:pt idx="57093">
                  <c:v>8192</c:v>
                </c:pt>
                <c:pt idx="57094">
                  <c:v>12288</c:v>
                </c:pt>
                <c:pt idx="57095">
                  <c:v>8192</c:v>
                </c:pt>
                <c:pt idx="57096">
                  <c:v>8192</c:v>
                </c:pt>
                <c:pt idx="57097">
                  <c:v>8192</c:v>
                </c:pt>
                <c:pt idx="57098">
                  <c:v>8192</c:v>
                </c:pt>
                <c:pt idx="57099">
                  <c:v>8192</c:v>
                </c:pt>
                <c:pt idx="57100">
                  <c:v>8192</c:v>
                </c:pt>
                <c:pt idx="57101">
                  <c:v>8192</c:v>
                </c:pt>
                <c:pt idx="57102">
                  <c:v>8192</c:v>
                </c:pt>
                <c:pt idx="57103">
                  <c:v>4096</c:v>
                </c:pt>
                <c:pt idx="57104">
                  <c:v>4096</c:v>
                </c:pt>
                <c:pt idx="57105">
                  <c:v>4096</c:v>
                </c:pt>
                <c:pt idx="57106">
                  <c:v>12288</c:v>
                </c:pt>
                <c:pt idx="57107">
                  <c:v>12288</c:v>
                </c:pt>
                <c:pt idx="57108">
                  <c:v>4096</c:v>
                </c:pt>
                <c:pt idx="57109">
                  <c:v>12288</c:v>
                </c:pt>
                <c:pt idx="57110">
                  <c:v>12288</c:v>
                </c:pt>
                <c:pt idx="57111">
                  <c:v>12288</c:v>
                </c:pt>
                <c:pt idx="57112">
                  <c:v>12288</c:v>
                </c:pt>
                <c:pt idx="57113">
                  <c:v>12288</c:v>
                </c:pt>
                <c:pt idx="57114">
                  <c:v>12288</c:v>
                </c:pt>
                <c:pt idx="57115">
                  <c:v>8192</c:v>
                </c:pt>
                <c:pt idx="57116">
                  <c:v>8192</c:v>
                </c:pt>
                <c:pt idx="57117">
                  <c:v>8192</c:v>
                </c:pt>
                <c:pt idx="57118">
                  <c:v>8192</c:v>
                </c:pt>
                <c:pt idx="57119">
                  <c:v>8192</c:v>
                </c:pt>
                <c:pt idx="57120">
                  <c:v>8192</c:v>
                </c:pt>
                <c:pt idx="57121">
                  <c:v>8192</c:v>
                </c:pt>
                <c:pt idx="57122">
                  <c:v>8192</c:v>
                </c:pt>
                <c:pt idx="57123">
                  <c:v>8192</c:v>
                </c:pt>
                <c:pt idx="57124">
                  <c:v>8192</c:v>
                </c:pt>
                <c:pt idx="57125">
                  <c:v>8192</c:v>
                </c:pt>
                <c:pt idx="57126">
                  <c:v>4096</c:v>
                </c:pt>
                <c:pt idx="57127">
                  <c:v>4096</c:v>
                </c:pt>
                <c:pt idx="57128">
                  <c:v>4096</c:v>
                </c:pt>
                <c:pt idx="57129">
                  <c:v>4096</c:v>
                </c:pt>
                <c:pt idx="57130">
                  <c:v>8192</c:v>
                </c:pt>
                <c:pt idx="57131">
                  <c:v>4096</c:v>
                </c:pt>
                <c:pt idx="57132">
                  <c:v>4096</c:v>
                </c:pt>
                <c:pt idx="57133">
                  <c:v>4096</c:v>
                </c:pt>
                <c:pt idx="57134">
                  <c:v>4096</c:v>
                </c:pt>
                <c:pt idx="57135">
                  <c:v>4096</c:v>
                </c:pt>
                <c:pt idx="57136">
                  <c:v>12288</c:v>
                </c:pt>
                <c:pt idx="57137">
                  <c:v>4096</c:v>
                </c:pt>
                <c:pt idx="57138">
                  <c:v>4096</c:v>
                </c:pt>
                <c:pt idx="57139">
                  <c:v>4096</c:v>
                </c:pt>
                <c:pt idx="57140">
                  <c:v>4096</c:v>
                </c:pt>
                <c:pt idx="57141">
                  <c:v>4096</c:v>
                </c:pt>
                <c:pt idx="57142">
                  <c:v>12288</c:v>
                </c:pt>
                <c:pt idx="57143">
                  <c:v>8192</c:v>
                </c:pt>
                <c:pt idx="57144">
                  <c:v>8192</c:v>
                </c:pt>
                <c:pt idx="57145">
                  <c:v>4096</c:v>
                </c:pt>
                <c:pt idx="57146">
                  <c:v>4096</c:v>
                </c:pt>
                <c:pt idx="57147">
                  <c:v>4096</c:v>
                </c:pt>
                <c:pt idx="57148">
                  <c:v>4096</c:v>
                </c:pt>
                <c:pt idx="57149">
                  <c:v>4096</c:v>
                </c:pt>
                <c:pt idx="57150">
                  <c:v>12288</c:v>
                </c:pt>
                <c:pt idx="57151">
                  <c:v>12288</c:v>
                </c:pt>
                <c:pt idx="57152">
                  <c:v>12288</c:v>
                </c:pt>
                <c:pt idx="57153">
                  <c:v>4096</c:v>
                </c:pt>
                <c:pt idx="57154">
                  <c:v>4096</c:v>
                </c:pt>
                <c:pt idx="57155">
                  <c:v>12288</c:v>
                </c:pt>
                <c:pt idx="57156">
                  <c:v>16384</c:v>
                </c:pt>
                <c:pt idx="57157">
                  <c:v>16384</c:v>
                </c:pt>
                <c:pt idx="57158">
                  <c:v>8192</c:v>
                </c:pt>
                <c:pt idx="57159">
                  <c:v>4096</c:v>
                </c:pt>
                <c:pt idx="57160">
                  <c:v>16384</c:v>
                </c:pt>
                <c:pt idx="57161">
                  <c:v>8192</c:v>
                </c:pt>
                <c:pt idx="57162">
                  <c:v>4096</c:v>
                </c:pt>
                <c:pt idx="57163">
                  <c:v>16384</c:v>
                </c:pt>
                <c:pt idx="57164">
                  <c:v>8192</c:v>
                </c:pt>
                <c:pt idx="57165">
                  <c:v>8192</c:v>
                </c:pt>
                <c:pt idx="57166">
                  <c:v>4096</c:v>
                </c:pt>
                <c:pt idx="57167">
                  <c:v>8192</c:v>
                </c:pt>
                <c:pt idx="57168">
                  <c:v>8192</c:v>
                </c:pt>
                <c:pt idx="57169">
                  <c:v>8192</c:v>
                </c:pt>
                <c:pt idx="57170">
                  <c:v>8192</c:v>
                </c:pt>
                <c:pt idx="57171">
                  <c:v>8192</c:v>
                </c:pt>
                <c:pt idx="57172">
                  <c:v>8192</c:v>
                </c:pt>
                <c:pt idx="57173">
                  <c:v>8192</c:v>
                </c:pt>
                <c:pt idx="57174">
                  <c:v>8192</c:v>
                </c:pt>
                <c:pt idx="57175">
                  <c:v>4096</c:v>
                </c:pt>
                <c:pt idx="57176">
                  <c:v>4096</c:v>
                </c:pt>
                <c:pt idx="57177">
                  <c:v>4096</c:v>
                </c:pt>
                <c:pt idx="57178">
                  <c:v>4096</c:v>
                </c:pt>
                <c:pt idx="57179">
                  <c:v>12288</c:v>
                </c:pt>
                <c:pt idx="57180">
                  <c:v>4096</c:v>
                </c:pt>
                <c:pt idx="57181">
                  <c:v>4096</c:v>
                </c:pt>
                <c:pt idx="57182">
                  <c:v>8192</c:v>
                </c:pt>
                <c:pt idx="57183">
                  <c:v>8192</c:v>
                </c:pt>
                <c:pt idx="57184">
                  <c:v>8192</c:v>
                </c:pt>
                <c:pt idx="57185">
                  <c:v>8192</c:v>
                </c:pt>
                <c:pt idx="57186">
                  <c:v>8192</c:v>
                </c:pt>
                <c:pt idx="57187">
                  <c:v>8192</c:v>
                </c:pt>
                <c:pt idx="57188">
                  <c:v>8192</c:v>
                </c:pt>
                <c:pt idx="57189">
                  <c:v>8192</c:v>
                </c:pt>
                <c:pt idx="57190">
                  <c:v>4096</c:v>
                </c:pt>
                <c:pt idx="57191">
                  <c:v>4096</c:v>
                </c:pt>
                <c:pt idx="57192">
                  <c:v>8192</c:v>
                </c:pt>
                <c:pt idx="57193">
                  <c:v>4096</c:v>
                </c:pt>
                <c:pt idx="57194">
                  <c:v>8192</c:v>
                </c:pt>
                <c:pt idx="57195">
                  <c:v>4096</c:v>
                </c:pt>
                <c:pt idx="57196">
                  <c:v>8192</c:v>
                </c:pt>
                <c:pt idx="57197">
                  <c:v>8192</c:v>
                </c:pt>
                <c:pt idx="57198">
                  <c:v>8192</c:v>
                </c:pt>
                <c:pt idx="57199">
                  <c:v>8192</c:v>
                </c:pt>
                <c:pt idx="57200">
                  <c:v>8192</c:v>
                </c:pt>
                <c:pt idx="57201">
                  <c:v>8192</c:v>
                </c:pt>
                <c:pt idx="57202">
                  <c:v>8192</c:v>
                </c:pt>
                <c:pt idx="57203">
                  <c:v>4096</c:v>
                </c:pt>
                <c:pt idx="57204">
                  <c:v>4096</c:v>
                </c:pt>
                <c:pt idx="57205">
                  <c:v>4096</c:v>
                </c:pt>
                <c:pt idx="57206">
                  <c:v>4096</c:v>
                </c:pt>
                <c:pt idx="57207">
                  <c:v>8192</c:v>
                </c:pt>
                <c:pt idx="57208">
                  <c:v>16384</c:v>
                </c:pt>
                <c:pt idx="57209">
                  <c:v>8192</c:v>
                </c:pt>
                <c:pt idx="57210">
                  <c:v>4096</c:v>
                </c:pt>
                <c:pt idx="57211">
                  <c:v>8192</c:v>
                </c:pt>
                <c:pt idx="57212">
                  <c:v>12288</c:v>
                </c:pt>
                <c:pt idx="57213">
                  <c:v>12288</c:v>
                </c:pt>
                <c:pt idx="57214">
                  <c:v>12288</c:v>
                </c:pt>
                <c:pt idx="57215">
                  <c:v>12288</c:v>
                </c:pt>
                <c:pt idx="57216">
                  <c:v>4096</c:v>
                </c:pt>
                <c:pt idx="57217">
                  <c:v>8192</c:v>
                </c:pt>
                <c:pt idx="57218">
                  <c:v>8192</c:v>
                </c:pt>
                <c:pt idx="57219">
                  <c:v>8192</c:v>
                </c:pt>
                <c:pt idx="57220">
                  <c:v>8192</c:v>
                </c:pt>
                <c:pt idx="57221">
                  <c:v>8192</c:v>
                </c:pt>
                <c:pt idx="57222">
                  <c:v>8192</c:v>
                </c:pt>
                <c:pt idx="57223">
                  <c:v>12288</c:v>
                </c:pt>
                <c:pt idx="57224">
                  <c:v>8192</c:v>
                </c:pt>
                <c:pt idx="57225">
                  <c:v>4096</c:v>
                </c:pt>
                <c:pt idx="57226">
                  <c:v>4096</c:v>
                </c:pt>
                <c:pt idx="57227">
                  <c:v>4096</c:v>
                </c:pt>
                <c:pt idx="57228">
                  <c:v>4096</c:v>
                </c:pt>
                <c:pt idx="57229">
                  <c:v>4096</c:v>
                </c:pt>
                <c:pt idx="57230">
                  <c:v>12288</c:v>
                </c:pt>
                <c:pt idx="57231">
                  <c:v>8192</c:v>
                </c:pt>
                <c:pt idx="57232">
                  <c:v>12288</c:v>
                </c:pt>
                <c:pt idx="57233">
                  <c:v>12288</c:v>
                </c:pt>
                <c:pt idx="57234">
                  <c:v>12288</c:v>
                </c:pt>
                <c:pt idx="57235">
                  <c:v>4096</c:v>
                </c:pt>
                <c:pt idx="57236">
                  <c:v>12288</c:v>
                </c:pt>
                <c:pt idx="57237">
                  <c:v>8192</c:v>
                </c:pt>
                <c:pt idx="57238">
                  <c:v>8192</c:v>
                </c:pt>
                <c:pt idx="57239">
                  <c:v>8192</c:v>
                </c:pt>
                <c:pt idx="57240">
                  <c:v>8192</c:v>
                </c:pt>
                <c:pt idx="57241">
                  <c:v>8192</c:v>
                </c:pt>
                <c:pt idx="57242">
                  <c:v>8192</c:v>
                </c:pt>
                <c:pt idx="57243">
                  <c:v>8192</c:v>
                </c:pt>
                <c:pt idx="57244">
                  <c:v>8192</c:v>
                </c:pt>
                <c:pt idx="57245">
                  <c:v>8192</c:v>
                </c:pt>
                <c:pt idx="57246">
                  <c:v>8192</c:v>
                </c:pt>
                <c:pt idx="57247">
                  <c:v>8192</c:v>
                </c:pt>
                <c:pt idx="57248">
                  <c:v>8192</c:v>
                </c:pt>
                <c:pt idx="57249">
                  <c:v>4096</c:v>
                </c:pt>
                <c:pt idx="57250">
                  <c:v>4096</c:v>
                </c:pt>
                <c:pt idx="57251">
                  <c:v>4096</c:v>
                </c:pt>
                <c:pt idx="57252">
                  <c:v>4096</c:v>
                </c:pt>
                <c:pt idx="57253">
                  <c:v>8192</c:v>
                </c:pt>
                <c:pt idx="57254">
                  <c:v>4096</c:v>
                </c:pt>
                <c:pt idx="57255">
                  <c:v>4096</c:v>
                </c:pt>
                <c:pt idx="57256">
                  <c:v>4096</c:v>
                </c:pt>
                <c:pt idx="57257">
                  <c:v>4096</c:v>
                </c:pt>
                <c:pt idx="57258">
                  <c:v>4096</c:v>
                </c:pt>
                <c:pt idx="57259">
                  <c:v>4096</c:v>
                </c:pt>
                <c:pt idx="57260">
                  <c:v>4096</c:v>
                </c:pt>
                <c:pt idx="57261">
                  <c:v>4096</c:v>
                </c:pt>
                <c:pt idx="57262">
                  <c:v>8192</c:v>
                </c:pt>
                <c:pt idx="57263">
                  <c:v>8192</c:v>
                </c:pt>
                <c:pt idx="57264">
                  <c:v>8192</c:v>
                </c:pt>
                <c:pt idx="57265">
                  <c:v>8192</c:v>
                </c:pt>
                <c:pt idx="57266">
                  <c:v>8192</c:v>
                </c:pt>
                <c:pt idx="57267">
                  <c:v>8192</c:v>
                </c:pt>
                <c:pt idx="57268">
                  <c:v>8192</c:v>
                </c:pt>
                <c:pt idx="57269">
                  <c:v>8192</c:v>
                </c:pt>
                <c:pt idx="57270">
                  <c:v>8192</c:v>
                </c:pt>
                <c:pt idx="57271">
                  <c:v>8192</c:v>
                </c:pt>
                <c:pt idx="57272">
                  <c:v>4096</c:v>
                </c:pt>
                <c:pt idx="57273">
                  <c:v>4096</c:v>
                </c:pt>
                <c:pt idx="57274">
                  <c:v>4096</c:v>
                </c:pt>
                <c:pt idx="57275">
                  <c:v>4096</c:v>
                </c:pt>
                <c:pt idx="57276">
                  <c:v>4096</c:v>
                </c:pt>
                <c:pt idx="57277">
                  <c:v>4096</c:v>
                </c:pt>
                <c:pt idx="57278">
                  <c:v>8192</c:v>
                </c:pt>
                <c:pt idx="57279">
                  <c:v>8192</c:v>
                </c:pt>
                <c:pt idx="57280">
                  <c:v>8192</c:v>
                </c:pt>
                <c:pt idx="57281">
                  <c:v>8192</c:v>
                </c:pt>
                <c:pt idx="57282">
                  <c:v>8192</c:v>
                </c:pt>
                <c:pt idx="57283">
                  <c:v>8192</c:v>
                </c:pt>
                <c:pt idx="57284">
                  <c:v>4096</c:v>
                </c:pt>
                <c:pt idx="57285">
                  <c:v>8192</c:v>
                </c:pt>
                <c:pt idx="57286">
                  <c:v>8192</c:v>
                </c:pt>
                <c:pt idx="57287">
                  <c:v>8192</c:v>
                </c:pt>
                <c:pt idx="57288">
                  <c:v>4096</c:v>
                </c:pt>
                <c:pt idx="57289">
                  <c:v>4096</c:v>
                </c:pt>
                <c:pt idx="57290">
                  <c:v>4096</c:v>
                </c:pt>
                <c:pt idx="57291">
                  <c:v>4096</c:v>
                </c:pt>
                <c:pt idx="57292">
                  <c:v>8192</c:v>
                </c:pt>
                <c:pt idx="57293">
                  <c:v>8192</c:v>
                </c:pt>
                <c:pt idx="57294">
                  <c:v>8192</c:v>
                </c:pt>
                <c:pt idx="57295">
                  <c:v>8192</c:v>
                </c:pt>
                <c:pt idx="57296">
                  <c:v>12288</c:v>
                </c:pt>
                <c:pt idx="57297">
                  <c:v>12288</c:v>
                </c:pt>
                <c:pt idx="57298">
                  <c:v>12288</c:v>
                </c:pt>
                <c:pt idx="57299">
                  <c:v>12288</c:v>
                </c:pt>
                <c:pt idx="57300">
                  <c:v>12288</c:v>
                </c:pt>
                <c:pt idx="57301">
                  <c:v>4096</c:v>
                </c:pt>
                <c:pt idx="57302">
                  <c:v>12288</c:v>
                </c:pt>
                <c:pt idx="57303">
                  <c:v>12288</c:v>
                </c:pt>
                <c:pt idx="57304">
                  <c:v>12288</c:v>
                </c:pt>
                <c:pt idx="57305">
                  <c:v>8192</c:v>
                </c:pt>
                <c:pt idx="57306">
                  <c:v>8192</c:v>
                </c:pt>
                <c:pt idx="57307">
                  <c:v>8192</c:v>
                </c:pt>
                <c:pt idx="57308">
                  <c:v>8192</c:v>
                </c:pt>
                <c:pt idx="57309">
                  <c:v>8192</c:v>
                </c:pt>
                <c:pt idx="57310">
                  <c:v>8192</c:v>
                </c:pt>
                <c:pt idx="57311">
                  <c:v>8192</c:v>
                </c:pt>
                <c:pt idx="57312">
                  <c:v>8192</c:v>
                </c:pt>
                <c:pt idx="57313">
                  <c:v>8192</c:v>
                </c:pt>
                <c:pt idx="57314">
                  <c:v>8192</c:v>
                </c:pt>
                <c:pt idx="57315">
                  <c:v>8192</c:v>
                </c:pt>
                <c:pt idx="57316">
                  <c:v>8192</c:v>
                </c:pt>
                <c:pt idx="57317">
                  <c:v>8192</c:v>
                </c:pt>
                <c:pt idx="57318">
                  <c:v>8192</c:v>
                </c:pt>
                <c:pt idx="57319">
                  <c:v>8192</c:v>
                </c:pt>
                <c:pt idx="57320">
                  <c:v>8192</c:v>
                </c:pt>
                <c:pt idx="57321">
                  <c:v>4096</c:v>
                </c:pt>
                <c:pt idx="57322">
                  <c:v>12288</c:v>
                </c:pt>
                <c:pt idx="57323">
                  <c:v>8192</c:v>
                </c:pt>
                <c:pt idx="57324">
                  <c:v>4096</c:v>
                </c:pt>
                <c:pt idx="57325">
                  <c:v>4096</c:v>
                </c:pt>
                <c:pt idx="57326">
                  <c:v>4096</c:v>
                </c:pt>
                <c:pt idx="57327">
                  <c:v>4096</c:v>
                </c:pt>
                <c:pt idx="57328">
                  <c:v>4096</c:v>
                </c:pt>
                <c:pt idx="57329">
                  <c:v>4096</c:v>
                </c:pt>
                <c:pt idx="57330">
                  <c:v>4096</c:v>
                </c:pt>
                <c:pt idx="57331">
                  <c:v>4096</c:v>
                </c:pt>
                <c:pt idx="57332">
                  <c:v>12288</c:v>
                </c:pt>
                <c:pt idx="57333">
                  <c:v>8192</c:v>
                </c:pt>
                <c:pt idx="57334">
                  <c:v>8192</c:v>
                </c:pt>
                <c:pt idx="57335">
                  <c:v>12288</c:v>
                </c:pt>
                <c:pt idx="57336">
                  <c:v>12288</c:v>
                </c:pt>
                <c:pt idx="57337">
                  <c:v>12288</c:v>
                </c:pt>
                <c:pt idx="57338">
                  <c:v>12288</c:v>
                </c:pt>
                <c:pt idx="57339">
                  <c:v>16384</c:v>
                </c:pt>
                <c:pt idx="57340">
                  <c:v>16384</c:v>
                </c:pt>
                <c:pt idx="57341">
                  <c:v>16384</c:v>
                </c:pt>
                <c:pt idx="57342">
                  <c:v>16384</c:v>
                </c:pt>
                <c:pt idx="57343">
                  <c:v>8192</c:v>
                </c:pt>
                <c:pt idx="57344">
                  <c:v>8192</c:v>
                </c:pt>
                <c:pt idx="57345">
                  <c:v>20480</c:v>
                </c:pt>
                <c:pt idx="57346">
                  <c:v>20480</c:v>
                </c:pt>
                <c:pt idx="57347">
                  <c:v>24576</c:v>
                </c:pt>
                <c:pt idx="57348">
                  <c:v>24576</c:v>
                </c:pt>
                <c:pt idx="57349">
                  <c:v>8192</c:v>
                </c:pt>
                <c:pt idx="57350">
                  <c:v>12288</c:v>
                </c:pt>
                <c:pt idx="57351">
                  <c:v>12288</c:v>
                </c:pt>
                <c:pt idx="57352">
                  <c:v>16384</c:v>
                </c:pt>
                <c:pt idx="57353">
                  <c:v>16384</c:v>
                </c:pt>
                <c:pt idx="57354">
                  <c:v>8192</c:v>
                </c:pt>
                <c:pt idx="57355">
                  <c:v>20480</c:v>
                </c:pt>
                <c:pt idx="57356">
                  <c:v>24576</c:v>
                </c:pt>
                <c:pt idx="57357">
                  <c:v>8192</c:v>
                </c:pt>
                <c:pt idx="57358">
                  <c:v>12288</c:v>
                </c:pt>
                <c:pt idx="57359">
                  <c:v>12288</c:v>
                </c:pt>
                <c:pt idx="57360">
                  <c:v>16384</c:v>
                </c:pt>
                <c:pt idx="57361">
                  <c:v>16384</c:v>
                </c:pt>
                <c:pt idx="57362">
                  <c:v>8192</c:v>
                </c:pt>
                <c:pt idx="57363">
                  <c:v>20480</c:v>
                </c:pt>
                <c:pt idx="57364">
                  <c:v>24576</c:v>
                </c:pt>
                <c:pt idx="57365">
                  <c:v>8192</c:v>
                </c:pt>
                <c:pt idx="57366">
                  <c:v>8192</c:v>
                </c:pt>
                <c:pt idx="57367">
                  <c:v>8192</c:v>
                </c:pt>
                <c:pt idx="57368">
                  <c:v>8192</c:v>
                </c:pt>
                <c:pt idx="57369">
                  <c:v>8192</c:v>
                </c:pt>
                <c:pt idx="57370">
                  <c:v>8192</c:v>
                </c:pt>
                <c:pt idx="57371">
                  <c:v>8192</c:v>
                </c:pt>
                <c:pt idx="57372">
                  <c:v>8192</c:v>
                </c:pt>
                <c:pt idx="57373">
                  <c:v>4096</c:v>
                </c:pt>
                <c:pt idx="57374">
                  <c:v>8192</c:v>
                </c:pt>
                <c:pt idx="57375">
                  <c:v>8192</c:v>
                </c:pt>
                <c:pt idx="57376">
                  <c:v>4096</c:v>
                </c:pt>
                <c:pt idx="57377">
                  <c:v>8192</c:v>
                </c:pt>
                <c:pt idx="57378">
                  <c:v>8192</c:v>
                </c:pt>
                <c:pt idx="57379">
                  <c:v>8192</c:v>
                </c:pt>
                <c:pt idx="57380">
                  <c:v>8192</c:v>
                </c:pt>
                <c:pt idx="57381">
                  <c:v>8192</c:v>
                </c:pt>
                <c:pt idx="57382">
                  <c:v>8192</c:v>
                </c:pt>
                <c:pt idx="57383">
                  <c:v>8192</c:v>
                </c:pt>
                <c:pt idx="57384">
                  <c:v>8192</c:v>
                </c:pt>
                <c:pt idx="57385">
                  <c:v>8192</c:v>
                </c:pt>
                <c:pt idx="57386">
                  <c:v>8192</c:v>
                </c:pt>
                <c:pt idx="57387">
                  <c:v>8192</c:v>
                </c:pt>
                <c:pt idx="57388">
                  <c:v>8192</c:v>
                </c:pt>
                <c:pt idx="57389">
                  <c:v>8192</c:v>
                </c:pt>
                <c:pt idx="57390">
                  <c:v>16384</c:v>
                </c:pt>
                <c:pt idx="57391">
                  <c:v>16384</c:v>
                </c:pt>
                <c:pt idx="57392">
                  <c:v>8192</c:v>
                </c:pt>
                <c:pt idx="57393">
                  <c:v>8192</c:v>
                </c:pt>
                <c:pt idx="57394">
                  <c:v>8192</c:v>
                </c:pt>
                <c:pt idx="57395">
                  <c:v>8192</c:v>
                </c:pt>
                <c:pt idx="57396">
                  <c:v>12288</c:v>
                </c:pt>
                <c:pt idx="57397">
                  <c:v>8192</c:v>
                </c:pt>
                <c:pt idx="57398">
                  <c:v>8192</c:v>
                </c:pt>
                <c:pt idx="57399">
                  <c:v>8192</c:v>
                </c:pt>
                <c:pt idx="57400">
                  <c:v>8192</c:v>
                </c:pt>
                <c:pt idx="57401">
                  <c:v>8192</c:v>
                </c:pt>
                <c:pt idx="57402">
                  <c:v>8192</c:v>
                </c:pt>
                <c:pt idx="57403">
                  <c:v>8192</c:v>
                </c:pt>
                <c:pt idx="57404">
                  <c:v>8192</c:v>
                </c:pt>
                <c:pt idx="57405">
                  <c:v>8192</c:v>
                </c:pt>
                <c:pt idx="57406">
                  <c:v>8192</c:v>
                </c:pt>
                <c:pt idx="57407">
                  <c:v>20480</c:v>
                </c:pt>
                <c:pt idx="57408">
                  <c:v>8192</c:v>
                </c:pt>
                <c:pt idx="57409">
                  <c:v>8192</c:v>
                </c:pt>
                <c:pt idx="57410">
                  <c:v>8192</c:v>
                </c:pt>
                <c:pt idx="57411">
                  <c:v>8192</c:v>
                </c:pt>
                <c:pt idx="57412">
                  <c:v>8192</c:v>
                </c:pt>
                <c:pt idx="57413">
                  <c:v>8192</c:v>
                </c:pt>
                <c:pt idx="57414">
                  <c:v>8192</c:v>
                </c:pt>
                <c:pt idx="57415">
                  <c:v>8192</c:v>
                </c:pt>
                <c:pt idx="57416">
                  <c:v>8192</c:v>
                </c:pt>
                <c:pt idx="57417">
                  <c:v>8192</c:v>
                </c:pt>
                <c:pt idx="57418">
                  <c:v>8192</c:v>
                </c:pt>
                <c:pt idx="57419">
                  <c:v>8192</c:v>
                </c:pt>
                <c:pt idx="57420">
                  <c:v>12288</c:v>
                </c:pt>
                <c:pt idx="57421">
                  <c:v>8192</c:v>
                </c:pt>
                <c:pt idx="57422">
                  <c:v>8192</c:v>
                </c:pt>
                <c:pt idx="57423">
                  <c:v>8192</c:v>
                </c:pt>
                <c:pt idx="57424">
                  <c:v>8192</c:v>
                </c:pt>
                <c:pt idx="57425">
                  <c:v>8192</c:v>
                </c:pt>
                <c:pt idx="57426">
                  <c:v>24576</c:v>
                </c:pt>
                <c:pt idx="57427">
                  <c:v>8192</c:v>
                </c:pt>
                <c:pt idx="57428">
                  <c:v>8192</c:v>
                </c:pt>
                <c:pt idx="57429">
                  <c:v>8192</c:v>
                </c:pt>
                <c:pt idx="57430">
                  <c:v>8192</c:v>
                </c:pt>
                <c:pt idx="57431">
                  <c:v>8192</c:v>
                </c:pt>
                <c:pt idx="57432">
                  <c:v>8192</c:v>
                </c:pt>
                <c:pt idx="57433">
                  <c:v>8192</c:v>
                </c:pt>
                <c:pt idx="57434">
                  <c:v>8192</c:v>
                </c:pt>
                <c:pt idx="57435">
                  <c:v>8192</c:v>
                </c:pt>
                <c:pt idx="57436">
                  <c:v>12288</c:v>
                </c:pt>
                <c:pt idx="57437">
                  <c:v>12288</c:v>
                </c:pt>
                <c:pt idx="57438">
                  <c:v>12288</c:v>
                </c:pt>
                <c:pt idx="57439">
                  <c:v>12288</c:v>
                </c:pt>
                <c:pt idx="57440">
                  <c:v>8192</c:v>
                </c:pt>
                <c:pt idx="57441">
                  <c:v>8192</c:v>
                </c:pt>
                <c:pt idx="57442">
                  <c:v>8192</c:v>
                </c:pt>
                <c:pt idx="57443">
                  <c:v>8192</c:v>
                </c:pt>
                <c:pt idx="57444">
                  <c:v>8192</c:v>
                </c:pt>
                <c:pt idx="57445">
                  <c:v>8192</c:v>
                </c:pt>
                <c:pt idx="57446">
                  <c:v>8192</c:v>
                </c:pt>
                <c:pt idx="57447">
                  <c:v>8192</c:v>
                </c:pt>
                <c:pt idx="57448">
                  <c:v>8192</c:v>
                </c:pt>
                <c:pt idx="57449">
                  <c:v>8192</c:v>
                </c:pt>
                <c:pt idx="57450">
                  <c:v>8192</c:v>
                </c:pt>
                <c:pt idx="57451">
                  <c:v>8192</c:v>
                </c:pt>
                <c:pt idx="57452">
                  <c:v>8192</c:v>
                </c:pt>
                <c:pt idx="57453">
                  <c:v>8192</c:v>
                </c:pt>
                <c:pt idx="57454">
                  <c:v>12288</c:v>
                </c:pt>
                <c:pt idx="57455">
                  <c:v>8192</c:v>
                </c:pt>
                <c:pt idx="57456">
                  <c:v>8192</c:v>
                </c:pt>
                <c:pt idx="57457">
                  <c:v>8192</c:v>
                </c:pt>
                <c:pt idx="57458">
                  <c:v>8192</c:v>
                </c:pt>
                <c:pt idx="57459">
                  <c:v>8192</c:v>
                </c:pt>
                <c:pt idx="57460">
                  <c:v>8192</c:v>
                </c:pt>
                <c:pt idx="57461">
                  <c:v>8192</c:v>
                </c:pt>
                <c:pt idx="57462">
                  <c:v>8192</c:v>
                </c:pt>
                <c:pt idx="57463">
                  <c:v>8192</c:v>
                </c:pt>
                <c:pt idx="57464">
                  <c:v>8192</c:v>
                </c:pt>
                <c:pt idx="57465">
                  <c:v>8192</c:v>
                </c:pt>
                <c:pt idx="57466">
                  <c:v>8192</c:v>
                </c:pt>
                <c:pt idx="57467">
                  <c:v>8192</c:v>
                </c:pt>
                <c:pt idx="57468">
                  <c:v>8192</c:v>
                </c:pt>
                <c:pt idx="57469">
                  <c:v>8192</c:v>
                </c:pt>
                <c:pt idx="57470">
                  <c:v>8192</c:v>
                </c:pt>
                <c:pt idx="57471">
                  <c:v>8192</c:v>
                </c:pt>
                <c:pt idx="57472">
                  <c:v>8192</c:v>
                </c:pt>
                <c:pt idx="57473">
                  <c:v>8192</c:v>
                </c:pt>
                <c:pt idx="57474">
                  <c:v>12288</c:v>
                </c:pt>
                <c:pt idx="57475">
                  <c:v>12288</c:v>
                </c:pt>
                <c:pt idx="57476">
                  <c:v>12288</c:v>
                </c:pt>
                <c:pt idx="57477">
                  <c:v>8192</c:v>
                </c:pt>
                <c:pt idx="57478">
                  <c:v>12288</c:v>
                </c:pt>
                <c:pt idx="57479">
                  <c:v>8192</c:v>
                </c:pt>
                <c:pt idx="57480">
                  <c:v>8192</c:v>
                </c:pt>
                <c:pt idx="57481">
                  <c:v>8192</c:v>
                </c:pt>
                <c:pt idx="57482">
                  <c:v>8192</c:v>
                </c:pt>
                <c:pt idx="57483">
                  <c:v>4096</c:v>
                </c:pt>
                <c:pt idx="57484">
                  <c:v>4096</c:v>
                </c:pt>
                <c:pt idx="57485">
                  <c:v>4096</c:v>
                </c:pt>
                <c:pt idx="57486">
                  <c:v>4096</c:v>
                </c:pt>
                <c:pt idx="57487">
                  <c:v>8192</c:v>
                </c:pt>
                <c:pt idx="57488">
                  <c:v>8192</c:v>
                </c:pt>
                <c:pt idx="57489">
                  <c:v>8192</c:v>
                </c:pt>
                <c:pt idx="57490">
                  <c:v>8192</c:v>
                </c:pt>
                <c:pt idx="57491">
                  <c:v>4096</c:v>
                </c:pt>
                <c:pt idx="57492">
                  <c:v>4096</c:v>
                </c:pt>
                <c:pt idx="57493">
                  <c:v>4096</c:v>
                </c:pt>
                <c:pt idx="57494">
                  <c:v>4096</c:v>
                </c:pt>
                <c:pt idx="57495">
                  <c:v>12288</c:v>
                </c:pt>
                <c:pt idx="57496">
                  <c:v>8192</c:v>
                </c:pt>
                <c:pt idx="57497">
                  <c:v>4096</c:v>
                </c:pt>
                <c:pt idx="57498">
                  <c:v>4096</c:v>
                </c:pt>
                <c:pt idx="57499">
                  <c:v>4096</c:v>
                </c:pt>
                <c:pt idx="57500">
                  <c:v>4096</c:v>
                </c:pt>
                <c:pt idx="57501">
                  <c:v>8192</c:v>
                </c:pt>
                <c:pt idx="57502">
                  <c:v>8192</c:v>
                </c:pt>
                <c:pt idx="57503">
                  <c:v>8192</c:v>
                </c:pt>
                <c:pt idx="57504">
                  <c:v>8192</c:v>
                </c:pt>
                <c:pt idx="57505">
                  <c:v>8192</c:v>
                </c:pt>
                <c:pt idx="57506">
                  <c:v>4096</c:v>
                </c:pt>
                <c:pt idx="57507">
                  <c:v>4096</c:v>
                </c:pt>
                <c:pt idx="57508">
                  <c:v>4096</c:v>
                </c:pt>
                <c:pt idx="57509">
                  <c:v>4096</c:v>
                </c:pt>
                <c:pt idx="57510">
                  <c:v>4096</c:v>
                </c:pt>
                <c:pt idx="57511">
                  <c:v>4096</c:v>
                </c:pt>
                <c:pt idx="57512">
                  <c:v>4096</c:v>
                </c:pt>
                <c:pt idx="57513">
                  <c:v>4096</c:v>
                </c:pt>
                <c:pt idx="57514">
                  <c:v>4096</c:v>
                </c:pt>
                <c:pt idx="57515">
                  <c:v>4096</c:v>
                </c:pt>
                <c:pt idx="57516">
                  <c:v>8192</c:v>
                </c:pt>
                <c:pt idx="57517">
                  <c:v>8192</c:v>
                </c:pt>
                <c:pt idx="57518">
                  <c:v>4096</c:v>
                </c:pt>
                <c:pt idx="57519">
                  <c:v>4096</c:v>
                </c:pt>
                <c:pt idx="57520">
                  <c:v>4096</c:v>
                </c:pt>
                <c:pt idx="57521">
                  <c:v>4096</c:v>
                </c:pt>
                <c:pt idx="57522">
                  <c:v>4096</c:v>
                </c:pt>
                <c:pt idx="57523">
                  <c:v>4096</c:v>
                </c:pt>
                <c:pt idx="57524">
                  <c:v>4096</c:v>
                </c:pt>
                <c:pt idx="57525">
                  <c:v>4096</c:v>
                </c:pt>
                <c:pt idx="57526">
                  <c:v>4096</c:v>
                </c:pt>
                <c:pt idx="57527">
                  <c:v>4096</c:v>
                </c:pt>
                <c:pt idx="57528">
                  <c:v>4096</c:v>
                </c:pt>
                <c:pt idx="57529">
                  <c:v>8192</c:v>
                </c:pt>
                <c:pt idx="57530">
                  <c:v>8192</c:v>
                </c:pt>
                <c:pt idx="57531">
                  <c:v>8192</c:v>
                </c:pt>
                <c:pt idx="57532">
                  <c:v>8192</c:v>
                </c:pt>
                <c:pt idx="57533">
                  <c:v>8192</c:v>
                </c:pt>
                <c:pt idx="57534">
                  <c:v>8192</c:v>
                </c:pt>
                <c:pt idx="57535">
                  <c:v>8192</c:v>
                </c:pt>
                <c:pt idx="57536">
                  <c:v>8192</c:v>
                </c:pt>
                <c:pt idx="57537">
                  <c:v>8192</c:v>
                </c:pt>
                <c:pt idx="57538">
                  <c:v>4096</c:v>
                </c:pt>
                <c:pt idx="57539">
                  <c:v>4096</c:v>
                </c:pt>
                <c:pt idx="57540">
                  <c:v>4096</c:v>
                </c:pt>
                <c:pt idx="57541">
                  <c:v>4096</c:v>
                </c:pt>
                <c:pt idx="57542">
                  <c:v>8192</c:v>
                </c:pt>
                <c:pt idx="57543">
                  <c:v>8192</c:v>
                </c:pt>
                <c:pt idx="57544">
                  <c:v>8192</c:v>
                </c:pt>
                <c:pt idx="57545">
                  <c:v>8192</c:v>
                </c:pt>
                <c:pt idx="57546">
                  <c:v>4096</c:v>
                </c:pt>
                <c:pt idx="57547">
                  <c:v>4096</c:v>
                </c:pt>
                <c:pt idx="57548">
                  <c:v>8192</c:v>
                </c:pt>
                <c:pt idx="57549">
                  <c:v>8192</c:v>
                </c:pt>
                <c:pt idx="57550">
                  <c:v>8192</c:v>
                </c:pt>
                <c:pt idx="57551">
                  <c:v>8192</c:v>
                </c:pt>
                <c:pt idx="57552">
                  <c:v>8192</c:v>
                </c:pt>
                <c:pt idx="57553">
                  <c:v>8192</c:v>
                </c:pt>
                <c:pt idx="57554">
                  <c:v>8192</c:v>
                </c:pt>
                <c:pt idx="57555">
                  <c:v>8192</c:v>
                </c:pt>
                <c:pt idx="57556">
                  <c:v>4096</c:v>
                </c:pt>
                <c:pt idx="57557">
                  <c:v>8192</c:v>
                </c:pt>
                <c:pt idx="57558">
                  <c:v>8192</c:v>
                </c:pt>
                <c:pt idx="57559">
                  <c:v>8192</c:v>
                </c:pt>
                <c:pt idx="57560">
                  <c:v>8192</c:v>
                </c:pt>
                <c:pt idx="57561">
                  <c:v>8192</c:v>
                </c:pt>
                <c:pt idx="57562">
                  <c:v>8192</c:v>
                </c:pt>
                <c:pt idx="57563">
                  <c:v>8192</c:v>
                </c:pt>
                <c:pt idx="57564">
                  <c:v>4096</c:v>
                </c:pt>
                <c:pt idx="57565">
                  <c:v>8192</c:v>
                </c:pt>
                <c:pt idx="57566">
                  <c:v>4096</c:v>
                </c:pt>
                <c:pt idx="57567">
                  <c:v>8192</c:v>
                </c:pt>
                <c:pt idx="57568">
                  <c:v>4096</c:v>
                </c:pt>
                <c:pt idx="57569">
                  <c:v>8192</c:v>
                </c:pt>
                <c:pt idx="57570">
                  <c:v>4096</c:v>
                </c:pt>
                <c:pt idx="57571">
                  <c:v>8192</c:v>
                </c:pt>
                <c:pt idx="57572">
                  <c:v>8192</c:v>
                </c:pt>
                <c:pt idx="57573">
                  <c:v>8192</c:v>
                </c:pt>
                <c:pt idx="57574">
                  <c:v>8192</c:v>
                </c:pt>
                <c:pt idx="57575">
                  <c:v>8192</c:v>
                </c:pt>
                <c:pt idx="57576">
                  <c:v>8192</c:v>
                </c:pt>
                <c:pt idx="57577">
                  <c:v>8192</c:v>
                </c:pt>
                <c:pt idx="57578">
                  <c:v>8192</c:v>
                </c:pt>
                <c:pt idx="57579">
                  <c:v>8192</c:v>
                </c:pt>
                <c:pt idx="57580">
                  <c:v>8192</c:v>
                </c:pt>
                <c:pt idx="57581">
                  <c:v>8192</c:v>
                </c:pt>
                <c:pt idx="57582">
                  <c:v>12288</c:v>
                </c:pt>
                <c:pt idx="57583">
                  <c:v>12288</c:v>
                </c:pt>
                <c:pt idx="57584">
                  <c:v>4096</c:v>
                </c:pt>
                <c:pt idx="57585">
                  <c:v>8192</c:v>
                </c:pt>
                <c:pt idx="57586">
                  <c:v>4096</c:v>
                </c:pt>
                <c:pt idx="57587">
                  <c:v>8192</c:v>
                </c:pt>
                <c:pt idx="57588">
                  <c:v>12288</c:v>
                </c:pt>
                <c:pt idx="57589">
                  <c:v>4096</c:v>
                </c:pt>
                <c:pt idx="57590">
                  <c:v>12288</c:v>
                </c:pt>
                <c:pt idx="57591">
                  <c:v>4096</c:v>
                </c:pt>
                <c:pt idx="57592">
                  <c:v>4096</c:v>
                </c:pt>
                <c:pt idx="57593">
                  <c:v>4096</c:v>
                </c:pt>
                <c:pt idx="57594">
                  <c:v>8192</c:v>
                </c:pt>
                <c:pt idx="57595">
                  <c:v>8192</c:v>
                </c:pt>
                <c:pt idx="57596">
                  <c:v>20480</c:v>
                </c:pt>
                <c:pt idx="57597">
                  <c:v>20480</c:v>
                </c:pt>
                <c:pt idx="57598">
                  <c:v>8192</c:v>
                </c:pt>
                <c:pt idx="57599">
                  <c:v>4096</c:v>
                </c:pt>
                <c:pt idx="57600">
                  <c:v>8192</c:v>
                </c:pt>
                <c:pt idx="57601">
                  <c:v>20480</c:v>
                </c:pt>
                <c:pt idx="57602">
                  <c:v>8192</c:v>
                </c:pt>
                <c:pt idx="57603">
                  <c:v>4096</c:v>
                </c:pt>
                <c:pt idx="57604">
                  <c:v>8192</c:v>
                </c:pt>
                <c:pt idx="57605">
                  <c:v>8192</c:v>
                </c:pt>
                <c:pt idx="57606">
                  <c:v>20480</c:v>
                </c:pt>
                <c:pt idx="57607">
                  <c:v>8192</c:v>
                </c:pt>
                <c:pt idx="57608">
                  <c:v>8192</c:v>
                </c:pt>
                <c:pt idx="57609">
                  <c:v>8192</c:v>
                </c:pt>
                <c:pt idx="57610">
                  <c:v>8192</c:v>
                </c:pt>
                <c:pt idx="57611">
                  <c:v>8192</c:v>
                </c:pt>
                <c:pt idx="57612">
                  <c:v>4096</c:v>
                </c:pt>
                <c:pt idx="57613">
                  <c:v>4096</c:v>
                </c:pt>
                <c:pt idx="57614">
                  <c:v>4096</c:v>
                </c:pt>
                <c:pt idx="57615">
                  <c:v>4096</c:v>
                </c:pt>
                <c:pt idx="57616">
                  <c:v>8192</c:v>
                </c:pt>
                <c:pt idx="57617">
                  <c:v>8192</c:v>
                </c:pt>
                <c:pt idx="57618">
                  <c:v>8192</c:v>
                </c:pt>
                <c:pt idx="57619">
                  <c:v>8192</c:v>
                </c:pt>
                <c:pt idx="57620">
                  <c:v>8192</c:v>
                </c:pt>
                <c:pt idx="57621">
                  <c:v>8192</c:v>
                </c:pt>
                <c:pt idx="57622">
                  <c:v>8192</c:v>
                </c:pt>
                <c:pt idx="57623">
                  <c:v>8192</c:v>
                </c:pt>
                <c:pt idx="57624">
                  <c:v>8192</c:v>
                </c:pt>
                <c:pt idx="57625">
                  <c:v>4096</c:v>
                </c:pt>
                <c:pt idx="57626">
                  <c:v>8192</c:v>
                </c:pt>
                <c:pt idx="57627">
                  <c:v>8192</c:v>
                </c:pt>
                <c:pt idx="57628">
                  <c:v>8192</c:v>
                </c:pt>
                <c:pt idx="57629">
                  <c:v>8192</c:v>
                </c:pt>
                <c:pt idx="57630">
                  <c:v>8192</c:v>
                </c:pt>
                <c:pt idx="57631">
                  <c:v>12288</c:v>
                </c:pt>
                <c:pt idx="57632">
                  <c:v>8192</c:v>
                </c:pt>
                <c:pt idx="57633">
                  <c:v>8192</c:v>
                </c:pt>
                <c:pt idx="57634">
                  <c:v>8192</c:v>
                </c:pt>
                <c:pt idx="57635">
                  <c:v>4096</c:v>
                </c:pt>
                <c:pt idx="57636">
                  <c:v>4096</c:v>
                </c:pt>
                <c:pt idx="57637">
                  <c:v>8192</c:v>
                </c:pt>
                <c:pt idx="57638">
                  <c:v>8192</c:v>
                </c:pt>
                <c:pt idx="57639">
                  <c:v>8192</c:v>
                </c:pt>
                <c:pt idx="57640">
                  <c:v>8192</c:v>
                </c:pt>
                <c:pt idx="57641">
                  <c:v>8192</c:v>
                </c:pt>
                <c:pt idx="57642">
                  <c:v>8192</c:v>
                </c:pt>
                <c:pt idx="57643">
                  <c:v>8192</c:v>
                </c:pt>
                <c:pt idx="57644">
                  <c:v>8192</c:v>
                </c:pt>
                <c:pt idx="57645">
                  <c:v>8192</c:v>
                </c:pt>
                <c:pt idx="57646">
                  <c:v>4096</c:v>
                </c:pt>
                <c:pt idx="57647">
                  <c:v>8192</c:v>
                </c:pt>
                <c:pt idx="57648">
                  <c:v>8192</c:v>
                </c:pt>
                <c:pt idx="57649">
                  <c:v>8192</c:v>
                </c:pt>
                <c:pt idx="57650">
                  <c:v>8192</c:v>
                </c:pt>
                <c:pt idx="57651">
                  <c:v>8192</c:v>
                </c:pt>
                <c:pt idx="57652">
                  <c:v>20480</c:v>
                </c:pt>
                <c:pt idx="57653">
                  <c:v>8192</c:v>
                </c:pt>
                <c:pt idx="57654">
                  <c:v>8192</c:v>
                </c:pt>
                <c:pt idx="57655">
                  <c:v>8192</c:v>
                </c:pt>
                <c:pt idx="57656">
                  <c:v>8192</c:v>
                </c:pt>
                <c:pt idx="57657">
                  <c:v>8192</c:v>
                </c:pt>
                <c:pt idx="57658">
                  <c:v>8192</c:v>
                </c:pt>
                <c:pt idx="57659">
                  <c:v>8192</c:v>
                </c:pt>
                <c:pt idx="57660">
                  <c:v>8192</c:v>
                </c:pt>
                <c:pt idx="57661">
                  <c:v>8192</c:v>
                </c:pt>
                <c:pt idx="57662">
                  <c:v>8192</c:v>
                </c:pt>
                <c:pt idx="57663">
                  <c:v>8192</c:v>
                </c:pt>
                <c:pt idx="57664">
                  <c:v>8192</c:v>
                </c:pt>
                <c:pt idx="57665">
                  <c:v>8192</c:v>
                </c:pt>
                <c:pt idx="57666">
                  <c:v>8192</c:v>
                </c:pt>
                <c:pt idx="57667">
                  <c:v>8192</c:v>
                </c:pt>
                <c:pt idx="57668">
                  <c:v>8192</c:v>
                </c:pt>
                <c:pt idx="57669">
                  <c:v>8192</c:v>
                </c:pt>
                <c:pt idx="57670">
                  <c:v>8192</c:v>
                </c:pt>
                <c:pt idx="57671">
                  <c:v>4096</c:v>
                </c:pt>
                <c:pt idx="57672">
                  <c:v>4096</c:v>
                </c:pt>
                <c:pt idx="57673">
                  <c:v>4096</c:v>
                </c:pt>
                <c:pt idx="57674">
                  <c:v>4096</c:v>
                </c:pt>
                <c:pt idx="57675">
                  <c:v>8192</c:v>
                </c:pt>
                <c:pt idx="57676">
                  <c:v>8192</c:v>
                </c:pt>
                <c:pt idx="57677">
                  <c:v>8192</c:v>
                </c:pt>
                <c:pt idx="57678">
                  <c:v>8192</c:v>
                </c:pt>
                <c:pt idx="57679">
                  <c:v>4096</c:v>
                </c:pt>
                <c:pt idx="57680">
                  <c:v>4096</c:v>
                </c:pt>
                <c:pt idx="57681">
                  <c:v>4096</c:v>
                </c:pt>
                <c:pt idx="57682">
                  <c:v>4096</c:v>
                </c:pt>
                <c:pt idx="57683">
                  <c:v>8192</c:v>
                </c:pt>
                <c:pt idx="57684">
                  <c:v>8192</c:v>
                </c:pt>
                <c:pt idx="57685">
                  <c:v>8192</c:v>
                </c:pt>
                <c:pt idx="57686">
                  <c:v>8192</c:v>
                </c:pt>
                <c:pt idx="57687">
                  <c:v>8192</c:v>
                </c:pt>
                <c:pt idx="57688">
                  <c:v>8192</c:v>
                </c:pt>
                <c:pt idx="57689">
                  <c:v>8192</c:v>
                </c:pt>
                <c:pt idx="57690">
                  <c:v>8192</c:v>
                </c:pt>
                <c:pt idx="57691">
                  <c:v>8192</c:v>
                </c:pt>
                <c:pt idx="57692">
                  <c:v>4096</c:v>
                </c:pt>
                <c:pt idx="57693">
                  <c:v>4096</c:v>
                </c:pt>
                <c:pt idx="57694">
                  <c:v>4096</c:v>
                </c:pt>
                <c:pt idx="57695">
                  <c:v>4096</c:v>
                </c:pt>
                <c:pt idx="57696">
                  <c:v>4096</c:v>
                </c:pt>
                <c:pt idx="57697">
                  <c:v>4096</c:v>
                </c:pt>
                <c:pt idx="57698">
                  <c:v>4096</c:v>
                </c:pt>
                <c:pt idx="57699">
                  <c:v>4096</c:v>
                </c:pt>
                <c:pt idx="57700">
                  <c:v>8192</c:v>
                </c:pt>
                <c:pt idx="57701">
                  <c:v>8192</c:v>
                </c:pt>
                <c:pt idx="57702">
                  <c:v>4096</c:v>
                </c:pt>
                <c:pt idx="57703">
                  <c:v>8192</c:v>
                </c:pt>
                <c:pt idx="57704">
                  <c:v>8192</c:v>
                </c:pt>
                <c:pt idx="57705">
                  <c:v>8192</c:v>
                </c:pt>
                <c:pt idx="57706">
                  <c:v>8192</c:v>
                </c:pt>
                <c:pt idx="57707">
                  <c:v>4096</c:v>
                </c:pt>
                <c:pt idx="57708">
                  <c:v>8192</c:v>
                </c:pt>
                <c:pt idx="57709">
                  <c:v>8192</c:v>
                </c:pt>
                <c:pt idx="57710">
                  <c:v>8192</c:v>
                </c:pt>
                <c:pt idx="57711">
                  <c:v>8192</c:v>
                </c:pt>
                <c:pt idx="57712">
                  <c:v>8192</c:v>
                </c:pt>
                <c:pt idx="57713">
                  <c:v>8192</c:v>
                </c:pt>
                <c:pt idx="57714">
                  <c:v>8192</c:v>
                </c:pt>
                <c:pt idx="57715">
                  <c:v>8192</c:v>
                </c:pt>
                <c:pt idx="57716">
                  <c:v>8192</c:v>
                </c:pt>
                <c:pt idx="57717">
                  <c:v>8192</c:v>
                </c:pt>
                <c:pt idx="57718">
                  <c:v>8192</c:v>
                </c:pt>
                <c:pt idx="57719">
                  <c:v>8192</c:v>
                </c:pt>
                <c:pt idx="57720">
                  <c:v>8192</c:v>
                </c:pt>
                <c:pt idx="57721">
                  <c:v>4096</c:v>
                </c:pt>
                <c:pt idx="57722">
                  <c:v>8192</c:v>
                </c:pt>
                <c:pt idx="57723">
                  <c:v>4096</c:v>
                </c:pt>
                <c:pt idx="57724">
                  <c:v>4096</c:v>
                </c:pt>
                <c:pt idx="57725">
                  <c:v>4096</c:v>
                </c:pt>
                <c:pt idx="57726">
                  <c:v>4096</c:v>
                </c:pt>
                <c:pt idx="57727">
                  <c:v>4096</c:v>
                </c:pt>
                <c:pt idx="57728">
                  <c:v>8192</c:v>
                </c:pt>
                <c:pt idx="57729">
                  <c:v>8192</c:v>
                </c:pt>
                <c:pt idx="57730">
                  <c:v>8192</c:v>
                </c:pt>
                <c:pt idx="57731">
                  <c:v>8192</c:v>
                </c:pt>
                <c:pt idx="57732">
                  <c:v>8192</c:v>
                </c:pt>
                <c:pt idx="57733">
                  <c:v>8192</c:v>
                </c:pt>
                <c:pt idx="57734">
                  <c:v>8192</c:v>
                </c:pt>
                <c:pt idx="57735">
                  <c:v>8192</c:v>
                </c:pt>
                <c:pt idx="57736">
                  <c:v>8192</c:v>
                </c:pt>
                <c:pt idx="57737">
                  <c:v>8192</c:v>
                </c:pt>
                <c:pt idx="57738">
                  <c:v>8192</c:v>
                </c:pt>
                <c:pt idx="57739">
                  <c:v>4096</c:v>
                </c:pt>
                <c:pt idx="57740">
                  <c:v>4096</c:v>
                </c:pt>
                <c:pt idx="57741">
                  <c:v>4096</c:v>
                </c:pt>
                <c:pt idx="57742">
                  <c:v>4096</c:v>
                </c:pt>
                <c:pt idx="57743">
                  <c:v>8192</c:v>
                </c:pt>
                <c:pt idx="57744">
                  <c:v>8192</c:v>
                </c:pt>
                <c:pt idx="57745">
                  <c:v>8192</c:v>
                </c:pt>
                <c:pt idx="57746">
                  <c:v>8192</c:v>
                </c:pt>
                <c:pt idx="57747">
                  <c:v>4096</c:v>
                </c:pt>
                <c:pt idx="57748">
                  <c:v>8192</c:v>
                </c:pt>
                <c:pt idx="57749">
                  <c:v>8192</c:v>
                </c:pt>
                <c:pt idx="57750">
                  <c:v>8192</c:v>
                </c:pt>
                <c:pt idx="57751">
                  <c:v>8192</c:v>
                </c:pt>
                <c:pt idx="57752">
                  <c:v>8192</c:v>
                </c:pt>
                <c:pt idx="57753">
                  <c:v>8192</c:v>
                </c:pt>
                <c:pt idx="57754">
                  <c:v>8192</c:v>
                </c:pt>
                <c:pt idx="57755">
                  <c:v>8192</c:v>
                </c:pt>
                <c:pt idx="57756">
                  <c:v>4096</c:v>
                </c:pt>
                <c:pt idx="57757">
                  <c:v>8192</c:v>
                </c:pt>
                <c:pt idx="57758">
                  <c:v>12288</c:v>
                </c:pt>
                <c:pt idx="57759">
                  <c:v>12288</c:v>
                </c:pt>
                <c:pt idx="57760">
                  <c:v>12288</c:v>
                </c:pt>
                <c:pt idx="57761">
                  <c:v>12288</c:v>
                </c:pt>
                <c:pt idx="57762">
                  <c:v>8192</c:v>
                </c:pt>
                <c:pt idx="57763">
                  <c:v>8192</c:v>
                </c:pt>
                <c:pt idx="57764">
                  <c:v>8192</c:v>
                </c:pt>
                <c:pt idx="57765">
                  <c:v>8192</c:v>
                </c:pt>
                <c:pt idx="57766">
                  <c:v>8192</c:v>
                </c:pt>
                <c:pt idx="57767">
                  <c:v>12288</c:v>
                </c:pt>
                <c:pt idx="57768">
                  <c:v>12288</c:v>
                </c:pt>
                <c:pt idx="57769">
                  <c:v>12288</c:v>
                </c:pt>
                <c:pt idx="57770">
                  <c:v>12288</c:v>
                </c:pt>
                <c:pt idx="57771">
                  <c:v>8192</c:v>
                </c:pt>
                <c:pt idx="57772">
                  <c:v>8192</c:v>
                </c:pt>
                <c:pt idx="57773">
                  <c:v>8192</c:v>
                </c:pt>
                <c:pt idx="57774">
                  <c:v>8192</c:v>
                </c:pt>
                <c:pt idx="57775">
                  <c:v>8192</c:v>
                </c:pt>
                <c:pt idx="57776">
                  <c:v>8192</c:v>
                </c:pt>
                <c:pt idx="57777">
                  <c:v>8192</c:v>
                </c:pt>
                <c:pt idx="57778">
                  <c:v>12288</c:v>
                </c:pt>
                <c:pt idx="57779">
                  <c:v>8192</c:v>
                </c:pt>
                <c:pt idx="57780">
                  <c:v>8192</c:v>
                </c:pt>
                <c:pt idx="57781">
                  <c:v>8192</c:v>
                </c:pt>
                <c:pt idx="57782">
                  <c:v>8192</c:v>
                </c:pt>
                <c:pt idx="57783">
                  <c:v>12288</c:v>
                </c:pt>
                <c:pt idx="57784">
                  <c:v>8192</c:v>
                </c:pt>
                <c:pt idx="57785">
                  <c:v>8192</c:v>
                </c:pt>
                <c:pt idx="57786">
                  <c:v>8192</c:v>
                </c:pt>
                <c:pt idx="57787">
                  <c:v>8192</c:v>
                </c:pt>
                <c:pt idx="57788">
                  <c:v>8192</c:v>
                </c:pt>
                <c:pt idx="57789">
                  <c:v>8192</c:v>
                </c:pt>
                <c:pt idx="57790">
                  <c:v>8192</c:v>
                </c:pt>
                <c:pt idx="57791">
                  <c:v>8192</c:v>
                </c:pt>
                <c:pt idx="57792">
                  <c:v>8192</c:v>
                </c:pt>
                <c:pt idx="57793">
                  <c:v>4096</c:v>
                </c:pt>
                <c:pt idx="57794">
                  <c:v>4096</c:v>
                </c:pt>
                <c:pt idx="57795">
                  <c:v>4096</c:v>
                </c:pt>
                <c:pt idx="57796">
                  <c:v>4096</c:v>
                </c:pt>
                <c:pt idx="57797">
                  <c:v>8192</c:v>
                </c:pt>
                <c:pt idx="57798">
                  <c:v>8192</c:v>
                </c:pt>
                <c:pt idx="57799">
                  <c:v>8192</c:v>
                </c:pt>
                <c:pt idx="57800">
                  <c:v>8192</c:v>
                </c:pt>
                <c:pt idx="57801">
                  <c:v>8192</c:v>
                </c:pt>
                <c:pt idx="57802">
                  <c:v>8192</c:v>
                </c:pt>
                <c:pt idx="57803">
                  <c:v>4096</c:v>
                </c:pt>
                <c:pt idx="57804">
                  <c:v>4096</c:v>
                </c:pt>
                <c:pt idx="57805">
                  <c:v>4096</c:v>
                </c:pt>
                <c:pt idx="57806">
                  <c:v>4096</c:v>
                </c:pt>
                <c:pt idx="57807">
                  <c:v>8192</c:v>
                </c:pt>
                <c:pt idx="57808">
                  <c:v>4096</c:v>
                </c:pt>
                <c:pt idx="57809">
                  <c:v>4096</c:v>
                </c:pt>
                <c:pt idx="57810">
                  <c:v>4096</c:v>
                </c:pt>
                <c:pt idx="57811">
                  <c:v>4096</c:v>
                </c:pt>
                <c:pt idx="57812">
                  <c:v>8192</c:v>
                </c:pt>
                <c:pt idx="57813">
                  <c:v>8192</c:v>
                </c:pt>
                <c:pt idx="57814">
                  <c:v>8192</c:v>
                </c:pt>
                <c:pt idx="57815">
                  <c:v>8192</c:v>
                </c:pt>
                <c:pt idx="57816">
                  <c:v>8192</c:v>
                </c:pt>
                <c:pt idx="57817">
                  <c:v>8192</c:v>
                </c:pt>
                <c:pt idx="57818">
                  <c:v>8192</c:v>
                </c:pt>
                <c:pt idx="57819">
                  <c:v>8192</c:v>
                </c:pt>
                <c:pt idx="57820">
                  <c:v>8192</c:v>
                </c:pt>
                <c:pt idx="57821">
                  <c:v>8192</c:v>
                </c:pt>
                <c:pt idx="57822">
                  <c:v>4096</c:v>
                </c:pt>
                <c:pt idx="57823">
                  <c:v>4096</c:v>
                </c:pt>
                <c:pt idx="57824">
                  <c:v>4096</c:v>
                </c:pt>
                <c:pt idx="57825">
                  <c:v>4096</c:v>
                </c:pt>
                <c:pt idx="57826">
                  <c:v>4096</c:v>
                </c:pt>
                <c:pt idx="57827">
                  <c:v>8192</c:v>
                </c:pt>
                <c:pt idx="57828">
                  <c:v>8192</c:v>
                </c:pt>
                <c:pt idx="57829">
                  <c:v>8192</c:v>
                </c:pt>
                <c:pt idx="57830">
                  <c:v>8192</c:v>
                </c:pt>
                <c:pt idx="57831">
                  <c:v>4096</c:v>
                </c:pt>
                <c:pt idx="57832">
                  <c:v>4096</c:v>
                </c:pt>
                <c:pt idx="57833">
                  <c:v>4096</c:v>
                </c:pt>
                <c:pt idx="57834">
                  <c:v>4096</c:v>
                </c:pt>
                <c:pt idx="57835">
                  <c:v>8192</c:v>
                </c:pt>
                <c:pt idx="57836">
                  <c:v>8192</c:v>
                </c:pt>
                <c:pt idx="57837">
                  <c:v>4096</c:v>
                </c:pt>
                <c:pt idx="57838">
                  <c:v>8192</c:v>
                </c:pt>
                <c:pt idx="57839">
                  <c:v>8192</c:v>
                </c:pt>
                <c:pt idx="57840">
                  <c:v>8192</c:v>
                </c:pt>
                <c:pt idx="57841">
                  <c:v>8192</c:v>
                </c:pt>
                <c:pt idx="57842">
                  <c:v>8192</c:v>
                </c:pt>
                <c:pt idx="57843">
                  <c:v>8192</c:v>
                </c:pt>
                <c:pt idx="57844">
                  <c:v>8192</c:v>
                </c:pt>
                <c:pt idx="57845">
                  <c:v>8192</c:v>
                </c:pt>
                <c:pt idx="57846">
                  <c:v>12288</c:v>
                </c:pt>
                <c:pt idx="57847">
                  <c:v>12288</c:v>
                </c:pt>
                <c:pt idx="57848">
                  <c:v>12288</c:v>
                </c:pt>
                <c:pt idx="57849">
                  <c:v>12288</c:v>
                </c:pt>
                <c:pt idx="57850">
                  <c:v>4096</c:v>
                </c:pt>
                <c:pt idx="57851">
                  <c:v>4096</c:v>
                </c:pt>
                <c:pt idx="57852">
                  <c:v>8192</c:v>
                </c:pt>
                <c:pt idx="57853">
                  <c:v>8192</c:v>
                </c:pt>
                <c:pt idx="57854">
                  <c:v>8192</c:v>
                </c:pt>
                <c:pt idx="57855">
                  <c:v>8192</c:v>
                </c:pt>
                <c:pt idx="57856">
                  <c:v>8192</c:v>
                </c:pt>
                <c:pt idx="57857">
                  <c:v>8192</c:v>
                </c:pt>
                <c:pt idx="57858">
                  <c:v>8192</c:v>
                </c:pt>
                <c:pt idx="57859">
                  <c:v>8192</c:v>
                </c:pt>
                <c:pt idx="57860">
                  <c:v>4096</c:v>
                </c:pt>
                <c:pt idx="57861">
                  <c:v>8192</c:v>
                </c:pt>
                <c:pt idx="57862">
                  <c:v>8192</c:v>
                </c:pt>
                <c:pt idx="57863">
                  <c:v>8192</c:v>
                </c:pt>
                <c:pt idx="57864">
                  <c:v>8192</c:v>
                </c:pt>
                <c:pt idx="57865">
                  <c:v>8192</c:v>
                </c:pt>
                <c:pt idx="57866">
                  <c:v>8192</c:v>
                </c:pt>
                <c:pt idx="57867">
                  <c:v>8192</c:v>
                </c:pt>
                <c:pt idx="57868">
                  <c:v>4096</c:v>
                </c:pt>
                <c:pt idx="57869">
                  <c:v>4096</c:v>
                </c:pt>
                <c:pt idx="57870">
                  <c:v>4096</c:v>
                </c:pt>
                <c:pt idx="57871">
                  <c:v>4096</c:v>
                </c:pt>
                <c:pt idx="57872">
                  <c:v>8192</c:v>
                </c:pt>
                <c:pt idx="57873">
                  <c:v>4096</c:v>
                </c:pt>
                <c:pt idx="57874">
                  <c:v>4096</c:v>
                </c:pt>
                <c:pt idx="57875">
                  <c:v>4096</c:v>
                </c:pt>
                <c:pt idx="57876">
                  <c:v>4096</c:v>
                </c:pt>
                <c:pt idx="57877">
                  <c:v>8192</c:v>
                </c:pt>
                <c:pt idx="57878">
                  <c:v>12288</c:v>
                </c:pt>
                <c:pt idx="57879">
                  <c:v>8192</c:v>
                </c:pt>
                <c:pt idx="57880">
                  <c:v>8192</c:v>
                </c:pt>
                <c:pt idx="57881">
                  <c:v>8192</c:v>
                </c:pt>
                <c:pt idx="57882">
                  <c:v>8192</c:v>
                </c:pt>
                <c:pt idx="57883">
                  <c:v>8192</c:v>
                </c:pt>
                <c:pt idx="57884">
                  <c:v>8192</c:v>
                </c:pt>
                <c:pt idx="57885">
                  <c:v>8192</c:v>
                </c:pt>
                <c:pt idx="57886">
                  <c:v>4096</c:v>
                </c:pt>
                <c:pt idx="57887">
                  <c:v>8192</c:v>
                </c:pt>
                <c:pt idx="57888">
                  <c:v>8192</c:v>
                </c:pt>
                <c:pt idx="57889">
                  <c:v>4096</c:v>
                </c:pt>
                <c:pt idx="57890">
                  <c:v>8192</c:v>
                </c:pt>
                <c:pt idx="57891">
                  <c:v>8192</c:v>
                </c:pt>
                <c:pt idx="57892">
                  <c:v>8192</c:v>
                </c:pt>
                <c:pt idx="57893">
                  <c:v>8192</c:v>
                </c:pt>
                <c:pt idx="57894">
                  <c:v>8192</c:v>
                </c:pt>
                <c:pt idx="57895">
                  <c:v>4096</c:v>
                </c:pt>
                <c:pt idx="57896">
                  <c:v>4096</c:v>
                </c:pt>
                <c:pt idx="57897">
                  <c:v>8192</c:v>
                </c:pt>
                <c:pt idx="57898">
                  <c:v>8192</c:v>
                </c:pt>
                <c:pt idx="57899">
                  <c:v>4096</c:v>
                </c:pt>
                <c:pt idx="57900">
                  <c:v>4096</c:v>
                </c:pt>
                <c:pt idx="57901">
                  <c:v>4096</c:v>
                </c:pt>
                <c:pt idx="57902">
                  <c:v>4096</c:v>
                </c:pt>
                <c:pt idx="57903">
                  <c:v>8192</c:v>
                </c:pt>
                <c:pt idx="57904">
                  <c:v>4096</c:v>
                </c:pt>
                <c:pt idx="57905">
                  <c:v>4096</c:v>
                </c:pt>
                <c:pt idx="57906">
                  <c:v>8192</c:v>
                </c:pt>
                <c:pt idx="57907">
                  <c:v>8192</c:v>
                </c:pt>
                <c:pt idx="57908">
                  <c:v>8192</c:v>
                </c:pt>
                <c:pt idx="57909">
                  <c:v>8192</c:v>
                </c:pt>
                <c:pt idx="57910">
                  <c:v>8192</c:v>
                </c:pt>
                <c:pt idx="57911">
                  <c:v>8192</c:v>
                </c:pt>
                <c:pt idx="57912">
                  <c:v>8192</c:v>
                </c:pt>
                <c:pt idx="57913">
                  <c:v>4096</c:v>
                </c:pt>
                <c:pt idx="57914">
                  <c:v>4096</c:v>
                </c:pt>
                <c:pt idx="57915">
                  <c:v>4096</c:v>
                </c:pt>
                <c:pt idx="57916">
                  <c:v>4096</c:v>
                </c:pt>
                <c:pt idx="57917">
                  <c:v>4096</c:v>
                </c:pt>
                <c:pt idx="57918">
                  <c:v>8192</c:v>
                </c:pt>
                <c:pt idx="57919">
                  <c:v>4096</c:v>
                </c:pt>
                <c:pt idx="57920">
                  <c:v>4096</c:v>
                </c:pt>
                <c:pt idx="57921">
                  <c:v>12288</c:v>
                </c:pt>
                <c:pt idx="57922">
                  <c:v>12288</c:v>
                </c:pt>
                <c:pt idx="57923">
                  <c:v>12288</c:v>
                </c:pt>
                <c:pt idx="57924">
                  <c:v>12288</c:v>
                </c:pt>
                <c:pt idx="57925">
                  <c:v>8192</c:v>
                </c:pt>
                <c:pt idx="57926">
                  <c:v>8192</c:v>
                </c:pt>
                <c:pt idx="57927">
                  <c:v>8192</c:v>
                </c:pt>
                <c:pt idx="57928">
                  <c:v>8192</c:v>
                </c:pt>
                <c:pt idx="57929">
                  <c:v>8192</c:v>
                </c:pt>
                <c:pt idx="57930">
                  <c:v>8192</c:v>
                </c:pt>
                <c:pt idx="57931">
                  <c:v>8192</c:v>
                </c:pt>
                <c:pt idx="57932">
                  <c:v>8192</c:v>
                </c:pt>
                <c:pt idx="57933">
                  <c:v>8192</c:v>
                </c:pt>
                <c:pt idx="57934">
                  <c:v>12288</c:v>
                </c:pt>
                <c:pt idx="57935">
                  <c:v>12288</c:v>
                </c:pt>
                <c:pt idx="57936">
                  <c:v>12288</c:v>
                </c:pt>
                <c:pt idx="57937">
                  <c:v>12288</c:v>
                </c:pt>
                <c:pt idx="57938">
                  <c:v>4096</c:v>
                </c:pt>
                <c:pt idx="57939">
                  <c:v>4096</c:v>
                </c:pt>
                <c:pt idx="57940">
                  <c:v>4096</c:v>
                </c:pt>
                <c:pt idx="57941">
                  <c:v>4096</c:v>
                </c:pt>
                <c:pt idx="57942">
                  <c:v>12288</c:v>
                </c:pt>
                <c:pt idx="57943">
                  <c:v>8192</c:v>
                </c:pt>
                <c:pt idx="57944">
                  <c:v>8192</c:v>
                </c:pt>
                <c:pt idx="57945">
                  <c:v>8192</c:v>
                </c:pt>
                <c:pt idx="57946">
                  <c:v>8192</c:v>
                </c:pt>
                <c:pt idx="57947">
                  <c:v>8192</c:v>
                </c:pt>
                <c:pt idx="57948">
                  <c:v>8192</c:v>
                </c:pt>
                <c:pt idx="57949">
                  <c:v>4096</c:v>
                </c:pt>
                <c:pt idx="57950">
                  <c:v>12288</c:v>
                </c:pt>
                <c:pt idx="57951">
                  <c:v>8192</c:v>
                </c:pt>
                <c:pt idx="57952">
                  <c:v>8192</c:v>
                </c:pt>
                <c:pt idx="57953">
                  <c:v>8192</c:v>
                </c:pt>
                <c:pt idx="57954">
                  <c:v>8192</c:v>
                </c:pt>
                <c:pt idx="57955">
                  <c:v>8192</c:v>
                </c:pt>
                <c:pt idx="57956">
                  <c:v>8192</c:v>
                </c:pt>
                <c:pt idx="57957">
                  <c:v>8192</c:v>
                </c:pt>
                <c:pt idx="57958">
                  <c:v>8192</c:v>
                </c:pt>
                <c:pt idx="57959">
                  <c:v>8192</c:v>
                </c:pt>
                <c:pt idx="57960">
                  <c:v>8192</c:v>
                </c:pt>
                <c:pt idx="57961">
                  <c:v>8192</c:v>
                </c:pt>
                <c:pt idx="57962">
                  <c:v>8192</c:v>
                </c:pt>
                <c:pt idx="57963">
                  <c:v>8192</c:v>
                </c:pt>
                <c:pt idx="57964">
                  <c:v>4096</c:v>
                </c:pt>
                <c:pt idx="57965">
                  <c:v>4096</c:v>
                </c:pt>
                <c:pt idx="57966">
                  <c:v>4096</c:v>
                </c:pt>
                <c:pt idx="57967">
                  <c:v>4096</c:v>
                </c:pt>
                <c:pt idx="57968">
                  <c:v>4096</c:v>
                </c:pt>
                <c:pt idx="57969">
                  <c:v>4096</c:v>
                </c:pt>
                <c:pt idx="57970">
                  <c:v>4096</c:v>
                </c:pt>
                <c:pt idx="57971">
                  <c:v>4096</c:v>
                </c:pt>
                <c:pt idx="57972">
                  <c:v>4096</c:v>
                </c:pt>
                <c:pt idx="57973">
                  <c:v>4096</c:v>
                </c:pt>
                <c:pt idx="57974">
                  <c:v>4096</c:v>
                </c:pt>
                <c:pt idx="57975">
                  <c:v>4096</c:v>
                </c:pt>
                <c:pt idx="57976">
                  <c:v>8192</c:v>
                </c:pt>
                <c:pt idx="57977">
                  <c:v>8192</c:v>
                </c:pt>
                <c:pt idx="57978">
                  <c:v>8192</c:v>
                </c:pt>
                <c:pt idx="57979">
                  <c:v>8192</c:v>
                </c:pt>
                <c:pt idx="57980">
                  <c:v>8192</c:v>
                </c:pt>
                <c:pt idx="57981">
                  <c:v>8192</c:v>
                </c:pt>
                <c:pt idx="57982">
                  <c:v>8192</c:v>
                </c:pt>
                <c:pt idx="57983">
                  <c:v>8192</c:v>
                </c:pt>
                <c:pt idx="57984">
                  <c:v>8192</c:v>
                </c:pt>
                <c:pt idx="57985">
                  <c:v>8192</c:v>
                </c:pt>
                <c:pt idx="57986">
                  <c:v>8192</c:v>
                </c:pt>
                <c:pt idx="57987">
                  <c:v>8192</c:v>
                </c:pt>
                <c:pt idx="57988">
                  <c:v>8192</c:v>
                </c:pt>
                <c:pt idx="57989">
                  <c:v>8192</c:v>
                </c:pt>
                <c:pt idx="57990">
                  <c:v>8192</c:v>
                </c:pt>
                <c:pt idx="57991">
                  <c:v>4096</c:v>
                </c:pt>
                <c:pt idx="57992">
                  <c:v>8192</c:v>
                </c:pt>
                <c:pt idx="57993">
                  <c:v>8192</c:v>
                </c:pt>
                <c:pt idx="57994">
                  <c:v>8192</c:v>
                </c:pt>
                <c:pt idx="57995">
                  <c:v>8192</c:v>
                </c:pt>
                <c:pt idx="57996">
                  <c:v>8192</c:v>
                </c:pt>
                <c:pt idx="57997">
                  <c:v>8192</c:v>
                </c:pt>
                <c:pt idx="57998">
                  <c:v>8192</c:v>
                </c:pt>
                <c:pt idx="57999">
                  <c:v>4096</c:v>
                </c:pt>
                <c:pt idx="58000">
                  <c:v>4096</c:v>
                </c:pt>
                <c:pt idx="58001">
                  <c:v>8192</c:v>
                </c:pt>
                <c:pt idx="58002">
                  <c:v>8192</c:v>
                </c:pt>
                <c:pt idx="58003">
                  <c:v>8192</c:v>
                </c:pt>
                <c:pt idx="58004">
                  <c:v>8192</c:v>
                </c:pt>
                <c:pt idx="58005">
                  <c:v>8192</c:v>
                </c:pt>
                <c:pt idx="58006">
                  <c:v>8192</c:v>
                </c:pt>
                <c:pt idx="58007">
                  <c:v>8192</c:v>
                </c:pt>
                <c:pt idx="58008">
                  <c:v>4096</c:v>
                </c:pt>
                <c:pt idx="58009">
                  <c:v>4096</c:v>
                </c:pt>
                <c:pt idx="58010">
                  <c:v>4096</c:v>
                </c:pt>
                <c:pt idx="58011">
                  <c:v>4096</c:v>
                </c:pt>
                <c:pt idx="58012">
                  <c:v>8192</c:v>
                </c:pt>
                <c:pt idx="58013">
                  <c:v>12288</c:v>
                </c:pt>
                <c:pt idx="58014">
                  <c:v>12288</c:v>
                </c:pt>
                <c:pt idx="58015">
                  <c:v>12288</c:v>
                </c:pt>
                <c:pt idx="58016">
                  <c:v>12288</c:v>
                </c:pt>
                <c:pt idx="58017">
                  <c:v>4096</c:v>
                </c:pt>
                <c:pt idx="58018">
                  <c:v>4096</c:v>
                </c:pt>
                <c:pt idx="58019">
                  <c:v>4096</c:v>
                </c:pt>
                <c:pt idx="58020">
                  <c:v>4096</c:v>
                </c:pt>
                <c:pt idx="58021">
                  <c:v>8192</c:v>
                </c:pt>
                <c:pt idx="58022">
                  <c:v>4096</c:v>
                </c:pt>
                <c:pt idx="58023">
                  <c:v>4096</c:v>
                </c:pt>
                <c:pt idx="58024">
                  <c:v>4096</c:v>
                </c:pt>
                <c:pt idx="58025">
                  <c:v>4096</c:v>
                </c:pt>
                <c:pt idx="58026">
                  <c:v>8192</c:v>
                </c:pt>
                <c:pt idx="58027">
                  <c:v>4096</c:v>
                </c:pt>
                <c:pt idx="58028">
                  <c:v>8192</c:v>
                </c:pt>
                <c:pt idx="58029">
                  <c:v>8192</c:v>
                </c:pt>
                <c:pt idx="58030">
                  <c:v>4096</c:v>
                </c:pt>
                <c:pt idx="58031">
                  <c:v>8192</c:v>
                </c:pt>
                <c:pt idx="58032">
                  <c:v>4096</c:v>
                </c:pt>
                <c:pt idx="58033">
                  <c:v>8192</c:v>
                </c:pt>
                <c:pt idx="58034">
                  <c:v>4096</c:v>
                </c:pt>
                <c:pt idx="58035">
                  <c:v>4096</c:v>
                </c:pt>
                <c:pt idx="58036">
                  <c:v>8192</c:v>
                </c:pt>
                <c:pt idx="58037">
                  <c:v>4096</c:v>
                </c:pt>
                <c:pt idx="58038">
                  <c:v>12288</c:v>
                </c:pt>
                <c:pt idx="58039">
                  <c:v>12288</c:v>
                </c:pt>
                <c:pt idx="58040">
                  <c:v>4096</c:v>
                </c:pt>
                <c:pt idx="58041">
                  <c:v>12288</c:v>
                </c:pt>
                <c:pt idx="58042">
                  <c:v>12288</c:v>
                </c:pt>
                <c:pt idx="58043">
                  <c:v>8192</c:v>
                </c:pt>
                <c:pt idx="58044">
                  <c:v>12288</c:v>
                </c:pt>
                <c:pt idx="58045">
                  <c:v>12288</c:v>
                </c:pt>
                <c:pt idx="58046">
                  <c:v>12288</c:v>
                </c:pt>
                <c:pt idx="58047">
                  <c:v>8192</c:v>
                </c:pt>
                <c:pt idx="58048">
                  <c:v>8192</c:v>
                </c:pt>
                <c:pt idx="58049">
                  <c:v>12288</c:v>
                </c:pt>
                <c:pt idx="58050">
                  <c:v>8192</c:v>
                </c:pt>
                <c:pt idx="58051">
                  <c:v>8192</c:v>
                </c:pt>
                <c:pt idx="58052">
                  <c:v>12288</c:v>
                </c:pt>
                <c:pt idx="58053">
                  <c:v>4096</c:v>
                </c:pt>
                <c:pt idx="58054">
                  <c:v>4096</c:v>
                </c:pt>
                <c:pt idx="58055">
                  <c:v>4096</c:v>
                </c:pt>
                <c:pt idx="58056">
                  <c:v>4096</c:v>
                </c:pt>
                <c:pt idx="58057">
                  <c:v>12288</c:v>
                </c:pt>
                <c:pt idx="58058">
                  <c:v>4096</c:v>
                </c:pt>
                <c:pt idx="58059">
                  <c:v>8192</c:v>
                </c:pt>
                <c:pt idx="58060">
                  <c:v>8192</c:v>
                </c:pt>
                <c:pt idx="58061">
                  <c:v>8192</c:v>
                </c:pt>
                <c:pt idx="58062">
                  <c:v>8192</c:v>
                </c:pt>
                <c:pt idx="58063">
                  <c:v>4096</c:v>
                </c:pt>
                <c:pt idx="58064">
                  <c:v>4096</c:v>
                </c:pt>
                <c:pt idx="58065">
                  <c:v>4096</c:v>
                </c:pt>
                <c:pt idx="58066">
                  <c:v>4096</c:v>
                </c:pt>
                <c:pt idx="58067">
                  <c:v>4096</c:v>
                </c:pt>
                <c:pt idx="58068">
                  <c:v>8192</c:v>
                </c:pt>
                <c:pt idx="58069">
                  <c:v>12288</c:v>
                </c:pt>
                <c:pt idx="58070">
                  <c:v>8192</c:v>
                </c:pt>
                <c:pt idx="58071">
                  <c:v>8192</c:v>
                </c:pt>
                <c:pt idx="58072">
                  <c:v>8192</c:v>
                </c:pt>
                <c:pt idx="58073">
                  <c:v>8192</c:v>
                </c:pt>
                <c:pt idx="58074">
                  <c:v>8192</c:v>
                </c:pt>
                <c:pt idx="58075">
                  <c:v>8192</c:v>
                </c:pt>
                <c:pt idx="58076">
                  <c:v>8192</c:v>
                </c:pt>
                <c:pt idx="58077">
                  <c:v>8192</c:v>
                </c:pt>
                <c:pt idx="58078">
                  <c:v>8192</c:v>
                </c:pt>
                <c:pt idx="58079">
                  <c:v>4096</c:v>
                </c:pt>
                <c:pt idx="58080">
                  <c:v>4096</c:v>
                </c:pt>
                <c:pt idx="58081">
                  <c:v>4096</c:v>
                </c:pt>
                <c:pt idx="58082">
                  <c:v>4096</c:v>
                </c:pt>
                <c:pt idx="58083">
                  <c:v>8192</c:v>
                </c:pt>
                <c:pt idx="58084">
                  <c:v>8192</c:v>
                </c:pt>
                <c:pt idx="58085">
                  <c:v>8192</c:v>
                </c:pt>
                <c:pt idx="58086">
                  <c:v>8192</c:v>
                </c:pt>
                <c:pt idx="58087">
                  <c:v>4096</c:v>
                </c:pt>
                <c:pt idx="58088">
                  <c:v>4096</c:v>
                </c:pt>
                <c:pt idx="58089">
                  <c:v>4096</c:v>
                </c:pt>
                <c:pt idx="58090">
                  <c:v>4096</c:v>
                </c:pt>
                <c:pt idx="58091">
                  <c:v>4096</c:v>
                </c:pt>
                <c:pt idx="58092">
                  <c:v>8192</c:v>
                </c:pt>
                <c:pt idx="58093">
                  <c:v>8192</c:v>
                </c:pt>
                <c:pt idx="58094">
                  <c:v>8192</c:v>
                </c:pt>
                <c:pt idx="58095">
                  <c:v>8192</c:v>
                </c:pt>
                <c:pt idx="58096">
                  <c:v>8192</c:v>
                </c:pt>
                <c:pt idx="58097">
                  <c:v>8192</c:v>
                </c:pt>
                <c:pt idx="58098">
                  <c:v>4096</c:v>
                </c:pt>
                <c:pt idx="58099">
                  <c:v>8192</c:v>
                </c:pt>
                <c:pt idx="58100">
                  <c:v>8192</c:v>
                </c:pt>
                <c:pt idx="58101">
                  <c:v>8192</c:v>
                </c:pt>
                <c:pt idx="58102">
                  <c:v>4096</c:v>
                </c:pt>
                <c:pt idx="58103">
                  <c:v>4096</c:v>
                </c:pt>
                <c:pt idx="58104">
                  <c:v>8192</c:v>
                </c:pt>
                <c:pt idx="58105">
                  <c:v>4096</c:v>
                </c:pt>
                <c:pt idx="58106">
                  <c:v>4096</c:v>
                </c:pt>
                <c:pt idx="58107">
                  <c:v>8192</c:v>
                </c:pt>
                <c:pt idx="58108">
                  <c:v>8192</c:v>
                </c:pt>
                <c:pt idx="58109">
                  <c:v>8192</c:v>
                </c:pt>
                <c:pt idx="58110">
                  <c:v>8192</c:v>
                </c:pt>
                <c:pt idx="58111">
                  <c:v>8192</c:v>
                </c:pt>
                <c:pt idx="58112">
                  <c:v>4096</c:v>
                </c:pt>
                <c:pt idx="58113">
                  <c:v>4096</c:v>
                </c:pt>
                <c:pt idx="58114">
                  <c:v>8192</c:v>
                </c:pt>
                <c:pt idx="58115">
                  <c:v>8192</c:v>
                </c:pt>
                <c:pt idx="58116">
                  <c:v>8192</c:v>
                </c:pt>
                <c:pt idx="58117">
                  <c:v>8192</c:v>
                </c:pt>
                <c:pt idx="58118">
                  <c:v>8192</c:v>
                </c:pt>
                <c:pt idx="58119">
                  <c:v>8192</c:v>
                </c:pt>
                <c:pt idx="58120">
                  <c:v>8192</c:v>
                </c:pt>
                <c:pt idx="58121">
                  <c:v>4096</c:v>
                </c:pt>
                <c:pt idx="58122">
                  <c:v>4096</c:v>
                </c:pt>
                <c:pt idx="58123">
                  <c:v>8192</c:v>
                </c:pt>
                <c:pt idx="58124">
                  <c:v>4096</c:v>
                </c:pt>
                <c:pt idx="58125">
                  <c:v>8192</c:v>
                </c:pt>
                <c:pt idx="58126">
                  <c:v>4096</c:v>
                </c:pt>
                <c:pt idx="58127">
                  <c:v>8192</c:v>
                </c:pt>
                <c:pt idx="58128">
                  <c:v>8192</c:v>
                </c:pt>
                <c:pt idx="58129">
                  <c:v>8192</c:v>
                </c:pt>
                <c:pt idx="58130">
                  <c:v>8192</c:v>
                </c:pt>
                <c:pt idx="58131">
                  <c:v>8192</c:v>
                </c:pt>
                <c:pt idx="58132">
                  <c:v>8192</c:v>
                </c:pt>
                <c:pt idx="58133">
                  <c:v>8192</c:v>
                </c:pt>
                <c:pt idx="58134">
                  <c:v>8192</c:v>
                </c:pt>
                <c:pt idx="58135">
                  <c:v>8192</c:v>
                </c:pt>
                <c:pt idx="58136">
                  <c:v>8192</c:v>
                </c:pt>
                <c:pt idx="58137">
                  <c:v>8192</c:v>
                </c:pt>
                <c:pt idx="58138">
                  <c:v>4096</c:v>
                </c:pt>
                <c:pt idx="58139">
                  <c:v>4096</c:v>
                </c:pt>
                <c:pt idx="58140">
                  <c:v>4096</c:v>
                </c:pt>
                <c:pt idx="58141">
                  <c:v>8192</c:v>
                </c:pt>
                <c:pt idx="58142">
                  <c:v>4096</c:v>
                </c:pt>
                <c:pt idx="58143">
                  <c:v>8192</c:v>
                </c:pt>
                <c:pt idx="58144">
                  <c:v>8192</c:v>
                </c:pt>
                <c:pt idx="58145">
                  <c:v>8192</c:v>
                </c:pt>
                <c:pt idx="58146">
                  <c:v>8192</c:v>
                </c:pt>
                <c:pt idx="58147">
                  <c:v>4096</c:v>
                </c:pt>
                <c:pt idx="58148">
                  <c:v>8192</c:v>
                </c:pt>
                <c:pt idx="58149">
                  <c:v>4096</c:v>
                </c:pt>
                <c:pt idx="58150">
                  <c:v>4096</c:v>
                </c:pt>
                <c:pt idx="58151">
                  <c:v>4096</c:v>
                </c:pt>
                <c:pt idx="58152">
                  <c:v>4096</c:v>
                </c:pt>
                <c:pt idx="58153">
                  <c:v>12288</c:v>
                </c:pt>
                <c:pt idx="58154">
                  <c:v>12288</c:v>
                </c:pt>
                <c:pt idx="58155">
                  <c:v>12288</c:v>
                </c:pt>
                <c:pt idx="58156">
                  <c:v>12288</c:v>
                </c:pt>
                <c:pt idx="58157">
                  <c:v>12288</c:v>
                </c:pt>
                <c:pt idx="58158">
                  <c:v>12288</c:v>
                </c:pt>
                <c:pt idx="58159">
                  <c:v>12288</c:v>
                </c:pt>
                <c:pt idx="58160">
                  <c:v>12288</c:v>
                </c:pt>
                <c:pt idx="58161">
                  <c:v>4096</c:v>
                </c:pt>
                <c:pt idx="58162">
                  <c:v>8192</c:v>
                </c:pt>
                <c:pt idx="58163">
                  <c:v>8192</c:v>
                </c:pt>
                <c:pt idx="58164">
                  <c:v>8192</c:v>
                </c:pt>
                <c:pt idx="58165">
                  <c:v>8192</c:v>
                </c:pt>
                <c:pt idx="58166">
                  <c:v>8192</c:v>
                </c:pt>
                <c:pt idx="58167">
                  <c:v>8192</c:v>
                </c:pt>
                <c:pt idx="58168">
                  <c:v>8192</c:v>
                </c:pt>
                <c:pt idx="58169">
                  <c:v>8192</c:v>
                </c:pt>
                <c:pt idx="58170">
                  <c:v>8192</c:v>
                </c:pt>
                <c:pt idx="58171">
                  <c:v>8192</c:v>
                </c:pt>
                <c:pt idx="58172">
                  <c:v>12288</c:v>
                </c:pt>
                <c:pt idx="58173">
                  <c:v>4096</c:v>
                </c:pt>
                <c:pt idx="58174">
                  <c:v>8192</c:v>
                </c:pt>
                <c:pt idx="58175">
                  <c:v>8192</c:v>
                </c:pt>
                <c:pt idx="58176">
                  <c:v>8192</c:v>
                </c:pt>
                <c:pt idx="58177">
                  <c:v>8192</c:v>
                </c:pt>
                <c:pt idx="58178">
                  <c:v>8192</c:v>
                </c:pt>
                <c:pt idx="58179">
                  <c:v>12288</c:v>
                </c:pt>
                <c:pt idx="58180">
                  <c:v>8192</c:v>
                </c:pt>
                <c:pt idx="58181">
                  <c:v>8192</c:v>
                </c:pt>
                <c:pt idx="58182">
                  <c:v>8192</c:v>
                </c:pt>
                <c:pt idx="58183">
                  <c:v>8192</c:v>
                </c:pt>
                <c:pt idx="58184">
                  <c:v>12288</c:v>
                </c:pt>
                <c:pt idx="58185">
                  <c:v>8192</c:v>
                </c:pt>
                <c:pt idx="58186">
                  <c:v>12288</c:v>
                </c:pt>
                <c:pt idx="58187">
                  <c:v>8192</c:v>
                </c:pt>
                <c:pt idx="58188">
                  <c:v>12288</c:v>
                </c:pt>
                <c:pt idx="58189">
                  <c:v>8192</c:v>
                </c:pt>
                <c:pt idx="58190">
                  <c:v>12288</c:v>
                </c:pt>
                <c:pt idx="58191">
                  <c:v>8192</c:v>
                </c:pt>
                <c:pt idx="58192">
                  <c:v>8192</c:v>
                </c:pt>
                <c:pt idx="58193">
                  <c:v>8192</c:v>
                </c:pt>
                <c:pt idx="58194">
                  <c:v>8192</c:v>
                </c:pt>
                <c:pt idx="58195">
                  <c:v>8192</c:v>
                </c:pt>
                <c:pt idx="58196">
                  <c:v>8192</c:v>
                </c:pt>
                <c:pt idx="58197">
                  <c:v>8192</c:v>
                </c:pt>
                <c:pt idx="58198">
                  <c:v>8192</c:v>
                </c:pt>
                <c:pt idx="58199">
                  <c:v>8192</c:v>
                </c:pt>
                <c:pt idx="58200">
                  <c:v>4096</c:v>
                </c:pt>
                <c:pt idx="58201">
                  <c:v>4096</c:v>
                </c:pt>
                <c:pt idx="58202">
                  <c:v>8192</c:v>
                </c:pt>
                <c:pt idx="58203">
                  <c:v>4096</c:v>
                </c:pt>
                <c:pt idx="58204">
                  <c:v>4096</c:v>
                </c:pt>
                <c:pt idx="58205">
                  <c:v>8192</c:v>
                </c:pt>
                <c:pt idx="58206">
                  <c:v>4096</c:v>
                </c:pt>
                <c:pt idx="58207">
                  <c:v>4096</c:v>
                </c:pt>
                <c:pt idx="58208">
                  <c:v>8192</c:v>
                </c:pt>
                <c:pt idx="58209">
                  <c:v>4096</c:v>
                </c:pt>
                <c:pt idx="58210">
                  <c:v>4096</c:v>
                </c:pt>
                <c:pt idx="58211">
                  <c:v>12288</c:v>
                </c:pt>
                <c:pt idx="58212">
                  <c:v>8192</c:v>
                </c:pt>
                <c:pt idx="58213">
                  <c:v>4096</c:v>
                </c:pt>
                <c:pt idx="58214">
                  <c:v>4096</c:v>
                </c:pt>
                <c:pt idx="58215">
                  <c:v>4096</c:v>
                </c:pt>
                <c:pt idx="58216">
                  <c:v>4096</c:v>
                </c:pt>
                <c:pt idx="58217">
                  <c:v>8192</c:v>
                </c:pt>
                <c:pt idx="58218">
                  <c:v>8192</c:v>
                </c:pt>
                <c:pt idx="58219">
                  <c:v>12288</c:v>
                </c:pt>
                <c:pt idx="58220">
                  <c:v>8192</c:v>
                </c:pt>
                <c:pt idx="58221">
                  <c:v>12288</c:v>
                </c:pt>
                <c:pt idx="58222">
                  <c:v>8192</c:v>
                </c:pt>
                <c:pt idx="58223">
                  <c:v>12288</c:v>
                </c:pt>
                <c:pt idx="58224">
                  <c:v>8192</c:v>
                </c:pt>
                <c:pt idx="58225">
                  <c:v>12288</c:v>
                </c:pt>
                <c:pt idx="58226">
                  <c:v>4096</c:v>
                </c:pt>
                <c:pt idx="58227">
                  <c:v>4096</c:v>
                </c:pt>
                <c:pt idx="58228">
                  <c:v>8192</c:v>
                </c:pt>
                <c:pt idx="58229">
                  <c:v>4096</c:v>
                </c:pt>
                <c:pt idx="58230">
                  <c:v>4096</c:v>
                </c:pt>
                <c:pt idx="58231">
                  <c:v>4096</c:v>
                </c:pt>
                <c:pt idx="58232">
                  <c:v>4096</c:v>
                </c:pt>
                <c:pt idx="58233">
                  <c:v>8192</c:v>
                </c:pt>
                <c:pt idx="58234">
                  <c:v>8192</c:v>
                </c:pt>
                <c:pt idx="58235">
                  <c:v>8192</c:v>
                </c:pt>
                <c:pt idx="58236">
                  <c:v>8192</c:v>
                </c:pt>
                <c:pt idx="58237">
                  <c:v>8192</c:v>
                </c:pt>
                <c:pt idx="58238">
                  <c:v>4096</c:v>
                </c:pt>
                <c:pt idx="58239">
                  <c:v>8192</c:v>
                </c:pt>
                <c:pt idx="58240">
                  <c:v>8192</c:v>
                </c:pt>
                <c:pt idx="58241">
                  <c:v>8192</c:v>
                </c:pt>
                <c:pt idx="58242">
                  <c:v>8192</c:v>
                </c:pt>
                <c:pt idx="58243">
                  <c:v>4096</c:v>
                </c:pt>
                <c:pt idx="58244">
                  <c:v>4096</c:v>
                </c:pt>
                <c:pt idx="58245">
                  <c:v>4096</c:v>
                </c:pt>
                <c:pt idx="58246">
                  <c:v>4096</c:v>
                </c:pt>
                <c:pt idx="58247">
                  <c:v>4096</c:v>
                </c:pt>
                <c:pt idx="58248">
                  <c:v>12288</c:v>
                </c:pt>
                <c:pt idx="58249">
                  <c:v>12288</c:v>
                </c:pt>
                <c:pt idx="58250">
                  <c:v>12288</c:v>
                </c:pt>
                <c:pt idx="58251">
                  <c:v>12288</c:v>
                </c:pt>
                <c:pt idx="58252">
                  <c:v>12288</c:v>
                </c:pt>
                <c:pt idx="58253">
                  <c:v>8192</c:v>
                </c:pt>
                <c:pt idx="58254">
                  <c:v>8192</c:v>
                </c:pt>
                <c:pt idx="58255">
                  <c:v>8192</c:v>
                </c:pt>
                <c:pt idx="58256">
                  <c:v>8192</c:v>
                </c:pt>
                <c:pt idx="58257">
                  <c:v>12288</c:v>
                </c:pt>
                <c:pt idx="58258">
                  <c:v>12288</c:v>
                </c:pt>
                <c:pt idx="58259">
                  <c:v>12288</c:v>
                </c:pt>
                <c:pt idx="58260">
                  <c:v>12288</c:v>
                </c:pt>
                <c:pt idx="58261">
                  <c:v>8192</c:v>
                </c:pt>
                <c:pt idx="58262">
                  <c:v>4096</c:v>
                </c:pt>
                <c:pt idx="58263">
                  <c:v>8192</c:v>
                </c:pt>
                <c:pt idx="58264">
                  <c:v>8192</c:v>
                </c:pt>
                <c:pt idx="58265">
                  <c:v>8192</c:v>
                </c:pt>
                <c:pt idx="58266">
                  <c:v>8192</c:v>
                </c:pt>
                <c:pt idx="58267">
                  <c:v>8192</c:v>
                </c:pt>
                <c:pt idx="58268">
                  <c:v>8192</c:v>
                </c:pt>
                <c:pt idx="58269">
                  <c:v>8192</c:v>
                </c:pt>
                <c:pt idx="58270">
                  <c:v>8192</c:v>
                </c:pt>
                <c:pt idx="58271">
                  <c:v>8192</c:v>
                </c:pt>
                <c:pt idx="58272">
                  <c:v>4096</c:v>
                </c:pt>
                <c:pt idx="58273">
                  <c:v>12288</c:v>
                </c:pt>
                <c:pt idx="58274">
                  <c:v>4096</c:v>
                </c:pt>
                <c:pt idx="58275">
                  <c:v>4096</c:v>
                </c:pt>
                <c:pt idx="58276">
                  <c:v>4096</c:v>
                </c:pt>
                <c:pt idx="58277">
                  <c:v>8192</c:v>
                </c:pt>
                <c:pt idx="58278">
                  <c:v>8192</c:v>
                </c:pt>
                <c:pt idx="58279">
                  <c:v>12288</c:v>
                </c:pt>
                <c:pt idx="58280">
                  <c:v>8192</c:v>
                </c:pt>
                <c:pt idx="58281">
                  <c:v>8192</c:v>
                </c:pt>
                <c:pt idx="58282">
                  <c:v>8192</c:v>
                </c:pt>
                <c:pt idx="58283">
                  <c:v>8192</c:v>
                </c:pt>
                <c:pt idx="58284">
                  <c:v>8192</c:v>
                </c:pt>
                <c:pt idx="58285">
                  <c:v>8192</c:v>
                </c:pt>
                <c:pt idx="58286">
                  <c:v>8192</c:v>
                </c:pt>
                <c:pt idx="58287">
                  <c:v>8192</c:v>
                </c:pt>
                <c:pt idx="58288">
                  <c:v>8192</c:v>
                </c:pt>
                <c:pt idx="58289">
                  <c:v>8192</c:v>
                </c:pt>
                <c:pt idx="58290">
                  <c:v>8192</c:v>
                </c:pt>
                <c:pt idx="58291">
                  <c:v>8192</c:v>
                </c:pt>
                <c:pt idx="58292">
                  <c:v>8192</c:v>
                </c:pt>
                <c:pt idx="58293">
                  <c:v>8192</c:v>
                </c:pt>
                <c:pt idx="58294">
                  <c:v>8192</c:v>
                </c:pt>
                <c:pt idx="58295">
                  <c:v>4096</c:v>
                </c:pt>
                <c:pt idx="58296">
                  <c:v>8192</c:v>
                </c:pt>
                <c:pt idx="58297">
                  <c:v>8192</c:v>
                </c:pt>
                <c:pt idx="58298">
                  <c:v>8192</c:v>
                </c:pt>
                <c:pt idx="58299">
                  <c:v>8192</c:v>
                </c:pt>
                <c:pt idx="58300">
                  <c:v>8192</c:v>
                </c:pt>
                <c:pt idx="58301">
                  <c:v>8192</c:v>
                </c:pt>
                <c:pt idx="58302">
                  <c:v>8192</c:v>
                </c:pt>
                <c:pt idx="58303">
                  <c:v>8192</c:v>
                </c:pt>
                <c:pt idx="58304">
                  <c:v>8192</c:v>
                </c:pt>
                <c:pt idx="58305">
                  <c:v>8192</c:v>
                </c:pt>
                <c:pt idx="58306">
                  <c:v>8192</c:v>
                </c:pt>
                <c:pt idx="58307">
                  <c:v>8192</c:v>
                </c:pt>
                <c:pt idx="58308">
                  <c:v>8192</c:v>
                </c:pt>
                <c:pt idx="58309">
                  <c:v>8192</c:v>
                </c:pt>
                <c:pt idx="58310">
                  <c:v>8192</c:v>
                </c:pt>
                <c:pt idx="58311">
                  <c:v>8192</c:v>
                </c:pt>
                <c:pt idx="58312">
                  <c:v>8192</c:v>
                </c:pt>
                <c:pt idx="58313">
                  <c:v>8192</c:v>
                </c:pt>
                <c:pt idx="58314">
                  <c:v>8192</c:v>
                </c:pt>
                <c:pt idx="58315">
                  <c:v>8192</c:v>
                </c:pt>
                <c:pt idx="58316">
                  <c:v>8192</c:v>
                </c:pt>
                <c:pt idx="58317">
                  <c:v>8192</c:v>
                </c:pt>
                <c:pt idx="58318">
                  <c:v>8192</c:v>
                </c:pt>
                <c:pt idx="58319">
                  <c:v>8192</c:v>
                </c:pt>
                <c:pt idx="58320">
                  <c:v>8192</c:v>
                </c:pt>
                <c:pt idx="58321">
                  <c:v>8192</c:v>
                </c:pt>
                <c:pt idx="58322">
                  <c:v>8192</c:v>
                </c:pt>
                <c:pt idx="58323">
                  <c:v>8192</c:v>
                </c:pt>
                <c:pt idx="58324">
                  <c:v>8192</c:v>
                </c:pt>
                <c:pt idx="58325">
                  <c:v>8192</c:v>
                </c:pt>
                <c:pt idx="58326">
                  <c:v>8192</c:v>
                </c:pt>
                <c:pt idx="58327">
                  <c:v>8192</c:v>
                </c:pt>
                <c:pt idx="58328">
                  <c:v>8192</c:v>
                </c:pt>
                <c:pt idx="58329">
                  <c:v>8192</c:v>
                </c:pt>
                <c:pt idx="58330">
                  <c:v>8192</c:v>
                </c:pt>
                <c:pt idx="58331">
                  <c:v>8192</c:v>
                </c:pt>
                <c:pt idx="58332">
                  <c:v>8192</c:v>
                </c:pt>
                <c:pt idx="58333">
                  <c:v>8192</c:v>
                </c:pt>
                <c:pt idx="58334">
                  <c:v>8192</c:v>
                </c:pt>
                <c:pt idx="58335">
                  <c:v>8192</c:v>
                </c:pt>
                <c:pt idx="58336">
                  <c:v>8192</c:v>
                </c:pt>
                <c:pt idx="58337">
                  <c:v>4096</c:v>
                </c:pt>
                <c:pt idx="58338">
                  <c:v>4096</c:v>
                </c:pt>
                <c:pt idx="58339">
                  <c:v>16384</c:v>
                </c:pt>
                <c:pt idx="58340">
                  <c:v>8192</c:v>
                </c:pt>
                <c:pt idx="58341">
                  <c:v>16384</c:v>
                </c:pt>
                <c:pt idx="58342">
                  <c:v>8192</c:v>
                </c:pt>
                <c:pt idx="58343">
                  <c:v>4096</c:v>
                </c:pt>
                <c:pt idx="58344">
                  <c:v>16384</c:v>
                </c:pt>
                <c:pt idx="58345">
                  <c:v>4096</c:v>
                </c:pt>
                <c:pt idx="58346">
                  <c:v>8192</c:v>
                </c:pt>
                <c:pt idx="58347">
                  <c:v>16384</c:v>
                </c:pt>
                <c:pt idx="58348">
                  <c:v>8192</c:v>
                </c:pt>
                <c:pt idx="58349">
                  <c:v>8192</c:v>
                </c:pt>
                <c:pt idx="58350">
                  <c:v>8192</c:v>
                </c:pt>
                <c:pt idx="58351">
                  <c:v>8192</c:v>
                </c:pt>
                <c:pt idx="58352">
                  <c:v>8192</c:v>
                </c:pt>
                <c:pt idx="58353">
                  <c:v>8192</c:v>
                </c:pt>
                <c:pt idx="58354">
                  <c:v>8192</c:v>
                </c:pt>
                <c:pt idx="58355">
                  <c:v>8192</c:v>
                </c:pt>
                <c:pt idx="58356">
                  <c:v>8192</c:v>
                </c:pt>
                <c:pt idx="58357">
                  <c:v>8192</c:v>
                </c:pt>
                <c:pt idx="58358">
                  <c:v>8192</c:v>
                </c:pt>
                <c:pt idx="58359">
                  <c:v>8192</c:v>
                </c:pt>
                <c:pt idx="58360">
                  <c:v>12288</c:v>
                </c:pt>
                <c:pt idx="58361">
                  <c:v>12288</c:v>
                </c:pt>
                <c:pt idx="58362">
                  <c:v>8192</c:v>
                </c:pt>
                <c:pt idx="58363">
                  <c:v>12288</c:v>
                </c:pt>
                <c:pt idx="58364">
                  <c:v>12288</c:v>
                </c:pt>
                <c:pt idx="58365">
                  <c:v>16384</c:v>
                </c:pt>
                <c:pt idx="58366">
                  <c:v>8192</c:v>
                </c:pt>
                <c:pt idx="58367">
                  <c:v>8192</c:v>
                </c:pt>
                <c:pt idx="58368">
                  <c:v>8192</c:v>
                </c:pt>
                <c:pt idx="58369">
                  <c:v>8192</c:v>
                </c:pt>
                <c:pt idx="58370">
                  <c:v>8192</c:v>
                </c:pt>
                <c:pt idx="58371">
                  <c:v>8192</c:v>
                </c:pt>
                <c:pt idx="58372">
                  <c:v>8192</c:v>
                </c:pt>
                <c:pt idx="58373">
                  <c:v>4096</c:v>
                </c:pt>
                <c:pt idx="58374">
                  <c:v>4096</c:v>
                </c:pt>
                <c:pt idx="58375">
                  <c:v>4096</c:v>
                </c:pt>
                <c:pt idx="58376">
                  <c:v>4096</c:v>
                </c:pt>
                <c:pt idx="58377">
                  <c:v>4096</c:v>
                </c:pt>
                <c:pt idx="58378">
                  <c:v>4096</c:v>
                </c:pt>
                <c:pt idx="58379">
                  <c:v>4096</c:v>
                </c:pt>
                <c:pt idx="58380">
                  <c:v>4096</c:v>
                </c:pt>
                <c:pt idx="58381">
                  <c:v>12288</c:v>
                </c:pt>
                <c:pt idx="58382">
                  <c:v>12288</c:v>
                </c:pt>
                <c:pt idx="58383">
                  <c:v>12288</c:v>
                </c:pt>
                <c:pt idx="58384">
                  <c:v>12288</c:v>
                </c:pt>
                <c:pt idx="58385">
                  <c:v>4096</c:v>
                </c:pt>
                <c:pt idx="58386">
                  <c:v>8192</c:v>
                </c:pt>
                <c:pt idx="58387">
                  <c:v>12288</c:v>
                </c:pt>
                <c:pt idx="58388">
                  <c:v>8192</c:v>
                </c:pt>
                <c:pt idx="58389">
                  <c:v>4096</c:v>
                </c:pt>
                <c:pt idx="58390">
                  <c:v>4096</c:v>
                </c:pt>
                <c:pt idx="58391">
                  <c:v>4096</c:v>
                </c:pt>
                <c:pt idx="58392">
                  <c:v>4096</c:v>
                </c:pt>
                <c:pt idx="58393">
                  <c:v>8192</c:v>
                </c:pt>
                <c:pt idx="58394">
                  <c:v>8192</c:v>
                </c:pt>
                <c:pt idx="58395">
                  <c:v>4096</c:v>
                </c:pt>
                <c:pt idx="58396">
                  <c:v>4096</c:v>
                </c:pt>
                <c:pt idx="58397">
                  <c:v>8192</c:v>
                </c:pt>
                <c:pt idx="58398">
                  <c:v>4096</c:v>
                </c:pt>
                <c:pt idx="58399">
                  <c:v>4096</c:v>
                </c:pt>
                <c:pt idx="58400">
                  <c:v>8192</c:v>
                </c:pt>
                <c:pt idx="58401">
                  <c:v>4096</c:v>
                </c:pt>
                <c:pt idx="58402">
                  <c:v>4096</c:v>
                </c:pt>
                <c:pt idx="58403">
                  <c:v>12288</c:v>
                </c:pt>
                <c:pt idx="58404">
                  <c:v>4096</c:v>
                </c:pt>
                <c:pt idx="58405">
                  <c:v>4096</c:v>
                </c:pt>
                <c:pt idx="58406">
                  <c:v>8192</c:v>
                </c:pt>
                <c:pt idx="58407">
                  <c:v>8192</c:v>
                </c:pt>
                <c:pt idx="58408">
                  <c:v>8192</c:v>
                </c:pt>
                <c:pt idx="58409">
                  <c:v>8192</c:v>
                </c:pt>
                <c:pt idx="58410">
                  <c:v>16384</c:v>
                </c:pt>
                <c:pt idx="58411">
                  <c:v>16384</c:v>
                </c:pt>
                <c:pt idx="58412">
                  <c:v>16384</c:v>
                </c:pt>
                <c:pt idx="58413">
                  <c:v>16384</c:v>
                </c:pt>
                <c:pt idx="58414">
                  <c:v>8192</c:v>
                </c:pt>
                <c:pt idx="58415">
                  <c:v>8192</c:v>
                </c:pt>
                <c:pt idx="58416">
                  <c:v>8192</c:v>
                </c:pt>
                <c:pt idx="58417">
                  <c:v>8192</c:v>
                </c:pt>
                <c:pt idx="58418">
                  <c:v>8192</c:v>
                </c:pt>
                <c:pt idx="58419">
                  <c:v>8192</c:v>
                </c:pt>
                <c:pt idx="58420">
                  <c:v>4096</c:v>
                </c:pt>
                <c:pt idx="58421">
                  <c:v>4096</c:v>
                </c:pt>
                <c:pt idx="58422">
                  <c:v>4096</c:v>
                </c:pt>
                <c:pt idx="58423">
                  <c:v>4096</c:v>
                </c:pt>
                <c:pt idx="58424">
                  <c:v>8192</c:v>
                </c:pt>
                <c:pt idx="58425">
                  <c:v>8192</c:v>
                </c:pt>
                <c:pt idx="58426">
                  <c:v>8192</c:v>
                </c:pt>
                <c:pt idx="58427">
                  <c:v>8192</c:v>
                </c:pt>
                <c:pt idx="58428">
                  <c:v>12288</c:v>
                </c:pt>
                <c:pt idx="58429">
                  <c:v>12288</c:v>
                </c:pt>
                <c:pt idx="58430">
                  <c:v>12288</c:v>
                </c:pt>
                <c:pt idx="58431">
                  <c:v>16384</c:v>
                </c:pt>
                <c:pt idx="58432">
                  <c:v>12288</c:v>
                </c:pt>
                <c:pt idx="58433">
                  <c:v>4096</c:v>
                </c:pt>
                <c:pt idx="58434">
                  <c:v>4096</c:v>
                </c:pt>
                <c:pt idx="58435">
                  <c:v>4096</c:v>
                </c:pt>
                <c:pt idx="58436">
                  <c:v>4096</c:v>
                </c:pt>
                <c:pt idx="58437">
                  <c:v>8192</c:v>
                </c:pt>
                <c:pt idx="58438">
                  <c:v>4096</c:v>
                </c:pt>
                <c:pt idx="58439">
                  <c:v>4096</c:v>
                </c:pt>
                <c:pt idx="58440">
                  <c:v>4096</c:v>
                </c:pt>
                <c:pt idx="58441">
                  <c:v>4096</c:v>
                </c:pt>
                <c:pt idx="58442">
                  <c:v>4096</c:v>
                </c:pt>
                <c:pt idx="58443">
                  <c:v>4096</c:v>
                </c:pt>
                <c:pt idx="58444">
                  <c:v>4096</c:v>
                </c:pt>
                <c:pt idx="58445">
                  <c:v>4096</c:v>
                </c:pt>
                <c:pt idx="58446">
                  <c:v>8192</c:v>
                </c:pt>
                <c:pt idx="58447">
                  <c:v>8192</c:v>
                </c:pt>
                <c:pt idx="58448">
                  <c:v>4096</c:v>
                </c:pt>
                <c:pt idx="58449">
                  <c:v>8192</c:v>
                </c:pt>
                <c:pt idx="58450">
                  <c:v>4096</c:v>
                </c:pt>
                <c:pt idx="58451">
                  <c:v>8192</c:v>
                </c:pt>
                <c:pt idx="58452">
                  <c:v>4096</c:v>
                </c:pt>
                <c:pt idx="58453">
                  <c:v>4096</c:v>
                </c:pt>
                <c:pt idx="58454">
                  <c:v>4096</c:v>
                </c:pt>
                <c:pt idx="58455">
                  <c:v>12288</c:v>
                </c:pt>
                <c:pt idx="58456">
                  <c:v>4096</c:v>
                </c:pt>
                <c:pt idx="58457">
                  <c:v>4096</c:v>
                </c:pt>
                <c:pt idx="58458">
                  <c:v>4096</c:v>
                </c:pt>
                <c:pt idx="58459">
                  <c:v>4096</c:v>
                </c:pt>
                <c:pt idx="58460">
                  <c:v>4096</c:v>
                </c:pt>
                <c:pt idx="58461">
                  <c:v>4096</c:v>
                </c:pt>
                <c:pt idx="58462">
                  <c:v>4096</c:v>
                </c:pt>
                <c:pt idx="58463">
                  <c:v>4096</c:v>
                </c:pt>
                <c:pt idx="58464">
                  <c:v>4096</c:v>
                </c:pt>
                <c:pt idx="58465">
                  <c:v>4096</c:v>
                </c:pt>
                <c:pt idx="58466">
                  <c:v>8192</c:v>
                </c:pt>
                <c:pt idx="58467">
                  <c:v>4096</c:v>
                </c:pt>
                <c:pt idx="58468">
                  <c:v>4096</c:v>
                </c:pt>
                <c:pt idx="58469">
                  <c:v>8192</c:v>
                </c:pt>
                <c:pt idx="58470">
                  <c:v>8192</c:v>
                </c:pt>
                <c:pt idx="58471">
                  <c:v>8192</c:v>
                </c:pt>
                <c:pt idx="58472">
                  <c:v>8192</c:v>
                </c:pt>
                <c:pt idx="58473">
                  <c:v>8192</c:v>
                </c:pt>
                <c:pt idx="58474">
                  <c:v>8192</c:v>
                </c:pt>
                <c:pt idx="58475">
                  <c:v>8192</c:v>
                </c:pt>
                <c:pt idx="58476">
                  <c:v>4096</c:v>
                </c:pt>
                <c:pt idx="58477">
                  <c:v>8192</c:v>
                </c:pt>
                <c:pt idx="58478">
                  <c:v>8192</c:v>
                </c:pt>
                <c:pt idx="58479">
                  <c:v>4096</c:v>
                </c:pt>
                <c:pt idx="58480">
                  <c:v>4096</c:v>
                </c:pt>
                <c:pt idx="58481">
                  <c:v>4096</c:v>
                </c:pt>
                <c:pt idx="58482">
                  <c:v>4096</c:v>
                </c:pt>
                <c:pt idx="58483">
                  <c:v>4096</c:v>
                </c:pt>
                <c:pt idx="58484">
                  <c:v>8192</c:v>
                </c:pt>
                <c:pt idx="58485">
                  <c:v>8192</c:v>
                </c:pt>
                <c:pt idx="58486">
                  <c:v>8192</c:v>
                </c:pt>
                <c:pt idx="58487">
                  <c:v>8192</c:v>
                </c:pt>
                <c:pt idx="58488">
                  <c:v>4096</c:v>
                </c:pt>
                <c:pt idx="58489">
                  <c:v>4096</c:v>
                </c:pt>
                <c:pt idx="58490">
                  <c:v>4096</c:v>
                </c:pt>
                <c:pt idx="58491">
                  <c:v>4096</c:v>
                </c:pt>
                <c:pt idx="58492">
                  <c:v>4096</c:v>
                </c:pt>
                <c:pt idx="58493">
                  <c:v>4096</c:v>
                </c:pt>
                <c:pt idx="58494">
                  <c:v>4096</c:v>
                </c:pt>
                <c:pt idx="58495">
                  <c:v>4096</c:v>
                </c:pt>
                <c:pt idx="58496">
                  <c:v>8192</c:v>
                </c:pt>
                <c:pt idx="58497">
                  <c:v>4096</c:v>
                </c:pt>
                <c:pt idx="58498">
                  <c:v>4096</c:v>
                </c:pt>
                <c:pt idx="58499">
                  <c:v>4096</c:v>
                </c:pt>
                <c:pt idx="58500">
                  <c:v>8192</c:v>
                </c:pt>
                <c:pt idx="58501">
                  <c:v>4096</c:v>
                </c:pt>
                <c:pt idx="58502">
                  <c:v>8192</c:v>
                </c:pt>
                <c:pt idx="58503">
                  <c:v>8192</c:v>
                </c:pt>
                <c:pt idx="58504">
                  <c:v>8192</c:v>
                </c:pt>
                <c:pt idx="58505">
                  <c:v>4096</c:v>
                </c:pt>
                <c:pt idx="58506">
                  <c:v>4096</c:v>
                </c:pt>
                <c:pt idx="58507">
                  <c:v>4096</c:v>
                </c:pt>
                <c:pt idx="58508">
                  <c:v>4096</c:v>
                </c:pt>
                <c:pt idx="58509">
                  <c:v>4096</c:v>
                </c:pt>
                <c:pt idx="58510">
                  <c:v>8192</c:v>
                </c:pt>
                <c:pt idx="58511">
                  <c:v>4096</c:v>
                </c:pt>
                <c:pt idx="58512">
                  <c:v>8192</c:v>
                </c:pt>
                <c:pt idx="58513">
                  <c:v>8192</c:v>
                </c:pt>
                <c:pt idx="58514">
                  <c:v>8192</c:v>
                </c:pt>
                <c:pt idx="58515">
                  <c:v>8192</c:v>
                </c:pt>
                <c:pt idx="58516">
                  <c:v>8192</c:v>
                </c:pt>
                <c:pt idx="58517">
                  <c:v>4096</c:v>
                </c:pt>
                <c:pt idx="58518">
                  <c:v>8192</c:v>
                </c:pt>
                <c:pt idx="58519">
                  <c:v>8192</c:v>
                </c:pt>
                <c:pt idx="58520">
                  <c:v>8192</c:v>
                </c:pt>
                <c:pt idx="58521">
                  <c:v>8192</c:v>
                </c:pt>
                <c:pt idx="58522">
                  <c:v>8192</c:v>
                </c:pt>
                <c:pt idx="58523">
                  <c:v>8192</c:v>
                </c:pt>
                <c:pt idx="58524">
                  <c:v>8192</c:v>
                </c:pt>
                <c:pt idx="58525">
                  <c:v>8192</c:v>
                </c:pt>
                <c:pt idx="58526">
                  <c:v>8192</c:v>
                </c:pt>
                <c:pt idx="58527">
                  <c:v>4096</c:v>
                </c:pt>
                <c:pt idx="58528">
                  <c:v>12288</c:v>
                </c:pt>
                <c:pt idx="58529">
                  <c:v>12288</c:v>
                </c:pt>
                <c:pt idx="58530">
                  <c:v>8192</c:v>
                </c:pt>
                <c:pt idx="58531">
                  <c:v>12288</c:v>
                </c:pt>
                <c:pt idx="58532">
                  <c:v>8192</c:v>
                </c:pt>
                <c:pt idx="58533">
                  <c:v>4096</c:v>
                </c:pt>
                <c:pt idx="58534">
                  <c:v>8192</c:v>
                </c:pt>
                <c:pt idx="58535">
                  <c:v>12288</c:v>
                </c:pt>
                <c:pt idx="58536">
                  <c:v>8192</c:v>
                </c:pt>
                <c:pt idx="58537">
                  <c:v>8192</c:v>
                </c:pt>
                <c:pt idx="58538">
                  <c:v>8192</c:v>
                </c:pt>
                <c:pt idx="58539">
                  <c:v>8192</c:v>
                </c:pt>
                <c:pt idx="58540">
                  <c:v>8192</c:v>
                </c:pt>
                <c:pt idx="58541">
                  <c:v>8192</c:v>
                </c:pt>
                <c:pt idx="58542">
                  <c:v>8192</c:v>
                </c:pt>
                <c:pt idx="58543">
                  <c:v>8192</c:v>
                </c:pt>
                <c:pt idx="58544">
                  <c:v>8192</c:v>
                </c:pt>
                <c:pt idx="58545">
                  <c:v>8192</c:v>
                </c:pt>
                <c:pt idx="58546">
                  <c:v>8192</c:v>
                </c:pt>
                <c:pt idx="58547">
                  <c:v>8192</c:v>
                </c:pt>
                <c:pt idx="58548">
                  <c:v>8192</c:v>
                </c:pt>
                <c:pt idx="58549">
                  <c:v>12288</c:v>
                </c:pt>
                <c:pt idx="58550">
                  <c:v>8192</c:v>
                </c:pt>
                <c:pt idx="58551">
                  <c:v>8192</c:v>
                </c:pt>
                <c:pt idx="58552">
                  <c:v>8192</c:v>
                </c:pt>
                <c:pt idx="58553">
                  <c:v>8192</c:v>
                </c:pt>
                <c:pt idx="58554">
                  <c:v>8192</c:v>
                </c:pt>
                <c:pt idx="58555">
                  <c:v>8192</c:v>
                </c:pt>
                <c:pt idx="58556">
                  <c:v>8192</c:v>
                </c:pt>
                <c:pt idx="58557">
                  <c:v>8192</c:v>
                </c:pt>
                <c:pt idx="58558">
                  <c:v>8192</c:v>
                </c:pt>
                <c:pt idx="58559">
                  <c:v>8192</c:v>
                </c:pt>
                <c:pt idx="58560">
                  <c:v>8192</c:v>
                </c:pt>
                <c:pt idx="58561">
                  <c:v>8192</c:v>
                </c:pt>
                <c:pt idx="58562">
                  <c:v>8192</c:v>
                </c:pt>
                <c:pt idx="58563">
                  <c:v>8192</c:v>
                </c:pt>
                <c:pt idx="58564">
                  <c:v>8192</c:v>
                </c:pt>
                <c:pt idx="58565">
                  <c:v>8192</c:v>
                </c:pt>
                <c:pt idx="58566">
                  <c:v>8192</c:v>
                </c:pt>
                <c:pt idx="58567">
                  <c:v>8192</c:v>
                </c:pt>
                <c:pt idx="58568">
                  <c:v>4096</c:v>
                </c:pt>
                <c:pt idx="58569">
                  <c:v>4096</c:v>
                </c:pt>
                <c:pt idx="58570">
                  <c:v>4096</c:v>
                </c:pt>
                <c:pt idx="58571">
                  <c:v>4096</c:v>
                </c:pt>
                <c:pt idx="58572">
                  <c:v>8192</c:v>
                </c:pt>
                <c:pt idx="58573">
                  <c:v>8192</c:v>
                </c:pt>
                <c:pt idx="58574">
                  <c:v>8192</c:v>
                </c:pt>
                <c:pt idx="58575">
                  <c:v>8192</c:v>
                </c:pt>
                <c:pt idx="58576">
                  <c:v>8192</c:v>
                </c:pt>
                <c:pt idx="58577">
                  <c:v>8192</c:v>
                </c:pt>
                <c:pt idx="58578">
                  <c:v>8192</c:v>
                </c:pt>
                <c:pt idx="58579">
                  <c:v>4096</c:v>
                </c:pt>
                <c:pt idx="58580">
                  <c:v>8192</c:v>
                </c:pt>
                <c:pt idx="58581">
                  <c:v>8192</c:v>
                </c:pt>
                <c:pt idx="58582">
                  <c:v>8192</c:v>
                </c:pt>
                <c:pt idx="58583">
                  <c:v>8192</c:v>
                </c:pt>
                <c:pt idx="58584">
                  <c:v>8192</c:v>
                </c:pt>
                <c:pt idx="58585">
                  <c:v>4096</c:v>
                </c:pt>
                <c:pt idx="58586">
                  <c:v>4096</c:v>
                </c:pt>
                <c:pt idx="58587">
                  <c:v>4096</c:v>
                </c:pt>
                <c:pt idx="58588">
                  <c:v>4096</c:v>
                </c:pt>
                <c:pt idx="58589">
                  <c:v>8192</c:v>
                </c:pt>
                <c:pt idx="58590">
                  <c:v>8192</c:v>
                </c:pt>
                <c:pt idx="58591">
                  <c:v>8192</c:v>
                </c:pt>
                <c:pt idx="58592">
                  <c:v>8192</c:v>
                </c:pt>
                <c:pt idx="58593">
                  <c:v>8192</c:v>
                </c:pt>
                <c:pt idx="58594">
                  <c:v>8192</c:v>
                </c:pt>
                <c:pt idx="58595">
                  <c:v>4096</c:v>
                </c:pt>
                <c:pt idx="58596">
                  <c:v>8192</c:v>
                </c:pt>
                <c:pt idx="58597">
                  <c:v>8192</c:v>
                </c:pt>
                <c:pt idx="58598">
                  <c:v>8192</c:v>
                </c:pt>
                <c:pt idx="58599">
                  <c:v>8192</c:v>
                </c:pt>
                <c:pt idx="58600">
                  <c:v>8192</c:v>
                </c:pt>
                <c:pt idx="58601">
                  <c:v>8192</c:v>
                </c:pt>
                <c:pt idx="58602">
                  <c:v>8192</c:v>
                </c:pt>
                <c:pt idx="58603">
                  <c:v>8192</c:v>
                </c:pt>
                <c:pt idx="58604">
                  <c:v>8192</c:v>
                </c:pt>
                <c:pt idx="58605">
                  <c:v>8192</c:v>
                </c:pt>
                <c:pt idx="58606">
                  <c:v>8192</c:v>
                </c:pt>
                <c:pt idx="58607">
                  <c:v>8192</c:v>
                </c:pt>
                <c:pt idx="58608">
                  <c:v>8192</c:v>
                </c:pt>
                <c:pt idx="58609">
                  <c:v>8192</c:v>
                </c:pt>
                <c:pt idx="58610">
                  <c:v>8192</c:v>
                </c:pt>
                <c:pt idx="58611">
                  <c:v>20480</c:v>
                </c:pt>
                <c:pt idx="58612">
                  <c:v>20480</c:v>
                </c:pt>
                <c:pt idx="58613">
                  <c:v>12288</c:v>
                </c:pt>
                <c:pt idx="58614">
                  <c:v>12288</c:v>
                </c:pt>
                <c:pt idx="58615">
                  <c:v>12288</c:v>
                </c:pt>
                <c:pt idx="58616">
                  <c:v>12288</c:v>
                </c:pt>
                <c:pt idx="58617">
                  <c:v>20480</c:v>
                </c:pt>
                <c:pt idx="58618">
                  <c:v>20480</c:v>
                </c:pt>
                <c:pt idx="58619">
                  <c:v>16384</c:v>
                </c:pt>
                <c:pt idx="58620">
                  <c:v>16384</c:v>
                </c:pt>
                <c:pt idx="58621">
                  <c:v>20480</c:v>
                </c:pt>
                <c:pt idx="58622">
                  <c:v>12288</c:v>
                </c:pt>
                <c:pt idx="58623">
                  <c:v>12288</c:v>
                </c:pt>
                <c:pt idx="58624">
                  <c:v>20480</c:v>
                </c:pt>
                <c:pt idx="58625">
                  <c:v>12288</c:v>
                </c:pt>
                <c:pt idx="58626">
                  <c:v>16384</c:v>
                </c:pt>
                <c:pt idx="58627">
                  <c:v>12288</c:v>
                </c:pt>
                <c:pt idx="58628">
                  <c:v>20480</c:v>
                </c:pt>
                <c:pt idx="58629">
                  <c:v>12288</c:v>
                </c:pt>
                <c:pt idx="58630">
                  <c:v>12288</c:v>
                </c:pt>
                <c:pt idx="58631">
                  <c:v>12288</c:v>
                </c:pt>
                <c:pt idx="58632">
                  <c:v>20480</c:v>
                </c:pt>
                <c:pt idx="58633">
                  <c:v>16384</c:v>
                </c:pt>
                <c:pt idx="58634">
                  <c:v>12288</c:v>
                </c:pt>
                <c:pt idx="58635">
                  <c:v>8192</c:v>
                </c:pt>
                <c:pt idx="58636">
                  <c:v>4096</c:v>
                </c:pt>
                <c:pt idx="58637">
                  <c:v>4096</c:v>
                </c:pt>
                <c:pt idx="58638">
                  <c:v>4096</c:v>
                </c:pt>
                <c:pt idx="58639">
                  <c:v>4096</c:v>
                </c:pt>
                <c:pt idx="58640">
                  <c:v>8192</c:v>
                </c:pt>
                <c:pt idx="58641">
                  <c:v>8192</c:v>
                </c:pt>
                <c:pt idx="58642">
                  <c:v>8192</c:v>
                </c:pt>
                <c:pt idx="58643">
                  <c:v>8192</c:v>
                </c:pt>
                <c:pt idx="58644">
                  <c:v>4096</c:v>
                </c:pt>
                <c:pt idx="58645">
                  <c:v>4096</c:v>
                </c:pt>
                <c:pt idx="58646">
                  <c:v>4096</c:v>
                </c:pt>
                <c:pt idx="58647">
                  <c:v>4096</c:v>
                </c:pt>
                <c:pt idx="58648">
                  <c:v>8192</c:v>
                </c:pt>
                <c:pt idx="58649">
                  <c:v>8192</c:v>
                </c:pt>
                <c:pt idx="58650">
                  <c:v>8192</c:v>
                </c:pt>
                <c:pt idx="58651">
                  <c:v>8192</c:v>
                </c:pt>
                <c:pt idx="58652">
                  <c:v>20480</c:v>
                </c:pt>
                <c:pt idx="58653">
                  <c:v>8192</c:v>
                </c:pt>
                <c:pt idx="58654">
                  <c:v>8192</c:v>
                </c:pt>
                <c:pt idx="58655">
                  <c:v>8192</c:v>
                </c:pt>
                <c:pt idx="58656">
                  <c:v>8192</c:v>
                </c:pt>
                <c:pt idx="58657">
                  <c:v>20480</c:v>
                </c:pt>
                <c:pt idx="58658">
                  <c:v>8192</c:v>
                </c:pt>
                <c:pt idx="58659">
                  <c:v>8192</c:v>
                </c:pt>
                <c:pt idx="58660">
                  <c:v>8192</c:v>
                </c:pt>
                <c:pt idx="58661">
                  <c:v>8192</c:v>
                </c:pt>
                <c:pt idx="58662">
                  <c:v>12288</c:v>
                </c:pt>
                <c:pt idx="58663">
                  <c:v>8192</c:v>
                </c:pt>
                <c:pt idx="58664">
                  <c:v>8192</c:v>
                </c:pt>
                <c:pt idx="58665">
                  <c:v>8192</c:v>
                </c:pt>
                <c:pt idx="58666">
                  <c:v>8192</c:v>
                </c:pt>
                <c:pt idx="58667">
                  <c:v>4096</c:v>
                </c:pt>
                <c:pt idx="58668">
                  <c:v>8192</c:v>
                </c:pt>
                <c:pt idx="58669">
                  <c:v>8192</c:v>
                </c:pt>
                <c:pt idx="58670">
                  <c:v>4096</c:v>
                </c:pt>
                <c:pt idx="58671">
                  <c:v>8192</c:v>
                </c:pt>
                <c:pt idx="58672">
                  <c:v>8192</c:v>
                </c:pt>
                <c:pt idx="58673">
                  <c:v>4096</c:v>
                </c:pt>
                <c:pt idx="58674">
                  <c:v>4096</c:v>
                </c:pt>
                <c:pt idx="58675">
                  <c:v>4096</c:v>
                </c:pt>
                <c:pt idx="58676">
                  <c:v>4096</c:v>
                </c:pt>
                <c:pt idx="58677">
                  <c:v>4096</c:v>
                </c:pt>
                <c:pt idx="58678">
                  <c:v>4096</c:v>
                </c:pt>
                <c:pt idx="58679">
                  <c:v>12288</c:v>
                </c:pt>
                <c:pt idx="58680">
                  <c:v>4096</c:v>
                </c:pt>
                <c:pt idx="58681">
                  <c:v>12288</c:v>
                </c:pt>
                <c:pt idx="58682">
                  <c:v>12288</c:v>
                </c:pt>
                <c:pt idx="58683">
                  <c:v>8192</c:v>
                </c:pt>
                <c:pt idx="58684">
                  <c:v>8192</c:v>
                </c:pt>
                <c:pt idx="58685">
                  <c:v>12288</c:v>
                </c:pt>
                <c:pt idx="58686">
                  <c:v>8192</c:v>
                </c:pt>
                <c:pt idx="58687">
                  <c:v>8192</c:v>
                </c:pt>
                <c:pt idx="58688">
                  <c:v>12288</c:v>
                </c:pt>
                <c:pt idx="58689">
                  <c:v>8192</c:v>
                </c:pt>
                <c:pt idx="58690">
                  <c:v>8192</c:v>
                </c:pt>
                <c:pt idx="58691">
                  <c:v>8192</c:v>
                </c:pt>
                <c:pt idx="58692">
                  <c:v>16384</c:v>
                </c:pt>
                <c:pt idx="58693">
                  <c:v>8192</c:v>
                </c:pt>
                <c:pt idx="58694">
                  <c:v>8192</c:v>
                </c:pt>
                <c:pt idx="58695">
                  <c:v>4096</c:v>
                </c:pt>
                <c:pt idx="58696">
                  <c:v>8192</c:v>
                </c:pt>
                <c:pt idx="58697">
                  <c:v>4096</c:v>
                </c:pt>
                <c:pt idx="58698">
                  <c:v>8192</c:v>
                </c:pt>
                <c:pt idx="58699">
                  <c:v>8192</c:v>
                </c:pt>
                <c:pt idx="58700">
                  <c:v>8192</c:v>
                </c:pt>
                <c:pt idx="58701">
                  <c:v>8192</c:v>
                </c:pt>
                <c:pt idx="58702">
                  <c:v>8192</c:v>
                </c:pt>
                <c:pt idx="58703">
                  <c:v>8192</c:v>
                </c:pt>
                <c:pt idx="58704">
                  <c:v>12288</c:v>
                </c:pt>
                <c:pt idx="58705">
                  <c:v>8192</c:v>
                </c:pt>
                <c:pt idx="58706">
                  <c:v>8192</c:v>
                </c:pt>
                <c:pt idx="58707">
                  <c:v>8192</c:v>
                </c:pt>
                <c:pt idx="58708">
                  <c:v>8192</c:v>
                </c:pt>
                <c:pt idx="58709">
                  <c:v>8192</c:v>
                </c:pt>
                <c:pt idx="58710">
                  <c:v>8192</c:v>
                </c:pt>
                <c:pt idx="58711">
                  <c:v>8192</c:v>
                </c:pt>
                <c:pt idx="58712">
                  <c:v>4096</c:v>
                </c:pt>
                <c:pt idx="58713">
                  <c:v>4096</c:v>
                </c:pt>
                <c:pt idx="58714">
                  <c:v>4096</c:v>
                </c:pt>
                <c:pt idx="58715">
                  <c:v>4096</c:v>
                </c:pt>
                <c:pt idx="58716">
                  <c:v>8192</c:v>
                </c:pt>
                <c:pt idx="58717">
                  <c:v>8192</c:v>
                </c:pt>
                <c:pt idx="58718">
                  <c:v>8192</c:v>
                </c:pt>
                <c:pt idx="58719">
                  <c:v>4096</c:v>
                </c:pt>
                <c:pt idx="58720">
                  <c:v>8192</c:v>
                </c:pt>
                <c:pt idx="58721">
                  <c:v>8192</c:v>
                </c:pt>
                <c:pt idx="58722">
                  <c:v>8192</c:v>
                </c:pt>
                <c:pt idx="58723">
                  <c:v>8192</c:v>
                </c:pt>
                <c:pt idx="58724">
                  <c:v>12288</c:v>
                </c:pt>
                <c:pt idx="58725">
                  <c:v>12288</c:v>
                </c:pt>
                <c:pt idx="58726">
                  <c:v>20480</c:v>
                </c:pt>
                <c:pt idx="58727">
                  <c:v>20480</c:v>
                </c:pt>
                <c:pt idx="58728">
                  <c:v>8192</c:v>
                </c:pt>
                <c:pt idx="58729">
                  <c:v>8192</c:v>
                </c:pt>
                <c:pt idx="58730">
                  <c:v>8192</c:v>
                </c:pt>
                <c:pt idx="58731">
                  <c:v>4096</c:v>
                </c:pt>
                <c:pt idx="58732">
                  <c:v>4096</c:v>
                </c:pt>
                <c:pt idx="58733">
                  <c:v>12288</c:v>
                </c:pt>
                <c:pt idx="58734">
                  <c:v>20480</c:v>
                </c:pt>
                <c:pt idx="58735">
                  <c:v>8192</c:v>
                </c:pt>
                <c:pt idx="58736">
                  <c:v>4096</c:v>
                </c:pt>
                <c:pt idx="58737">
                  <c:v>12288</c:v>
                </c:pt>
                <c:pt idx="58738">
                  <c:v>20480</c:v>
                </c:pt>
                <c:pt idx="58739">
                  <c:v>8192</c:v>
                </c:pt>
                <c:pt idx="58740">
                  <c:v>4096</c:v>
                </c:pt>
                <c:pt idx="58741">
                  <c:v>8192</c:v>
                </c:pt>
                <c:pt idx="58742">
                  <c:v>4096</c:v>
                </c:pt>
                <c:pt idx="58743">
                  <c:v>8192</c:v>
                </c:pt>
                <c:pt idx="58744">
                  <c:v>12288</c:v>
                </c:pt>
                <c:pt idx="58745">
                  <c:v>4096</c:v>
                </c:pt>
                <c:pt idx="58746">
                  <c:v>4096</c:v>
                </c:pt>
                <c:pt idx="58747">
                  <c:v>4096</c:v>
                </c:pt>
                <c:pt idx="58748">
                  <c:v>4096</c:v>
                </c:pt>
                <c:pt idx="58749">
                  <c:v>8192</c:v>
                </c:pt>
                <c:pt idx="58750">
                  <c:v>8192</c:v>
                </c:pt>
                <c:pt idx="58751">
                  <c:v>8192</c:v>
                </c:pt>
                <c:pt idx="58752">
                  <c:v>8192</c:v>
                </c:pt>
                <c:pt idx="58753">
                  <c:v>8192</c:v>
                </c:pt>
                <c:pt idx="58754">
                  <c:v>8192</c:v>
                </c:pt>
                <c:pt idx="58755">
                  <c:v>8192</c:v>
                </c:pt>
                <c:pt idx="58756">
                  <c:v>8192</c:v>
                </c:pt>
                <c:pt idx="58757">
                  <c:v>8192</c:v>
                </c:pt>
                <c:pt idx="58758">
                  <c:v>8192</c:v>
                </c:pt>
                <c:pt idx="58759">
                  <c:v>8192</c:v>
                </c:pt>
                <c:pt idx="58760">
                  <c:v>4096</c:v>
                </c:pt>
                <c:pt idx="58761">
                  <c:v>12288</c:v>
                </c:pt>
                <c:pt idx="58762">
                  <c:v>8192</c:v>
                </c:pt>
                <c:pt idx="58763">
                  <c:v>20480</c:v>
                </c:pt>
                <c:pt idx="58764">
                  <c:v>4096</c:v>
                </c:pt>
                <c:pt idx="58765">
                  <c:v>4096</c:v>
                </c:pt>
                <c:pt idx="58766">
                  <c:v>4096</c:v>
                </c:pt>
                <c:pt idx="58767">
                  <c:v>8192</c:v>
                </c:pt>
                <c:pt idx="58768">
                  <c:v>4096</c:v>
                </c:pt>
                <c:pt idx="58769">
                  <c:v>8192</c:v>
                </c:pt>
                <c:pt idx="58770">
                  <c:v>4096</c:v>
                </c:pt>
                <c:pt idx="58771">
                  <c:v>8192</c:v>
                </c:pt>
                <c:pt idx="58772">
                  <c:v>8192</c:v>
                </c:pt>
                <c:pt idx="58773">
                  <c:v>4096</c:v>
                </c:pt>
                <c:pt idx="58774">
                  <c:v>4096</c:v>
                </c:pt>
                <c:pt idx="58775">
                  <c:v>4096</c:v>
                </c:pt>
                <c:pt idx="58776">
                  <c:v>4096</c:v>
                </c:pt>
                <c:pt idx="58777">
                  <c:v>8192</c:v>
                </c:pt>
                <c:pt idx="58778">
                  <c:v>8192</c:v>
                </c:pt>
                <c:pt idx="58779">
                  <c:v>4096</c:v>
                </c:pt>
                <c:pt idx="58780">
                  <c:v>4096</c:v>
                </c:pt>
                <c:pt idx="58781">
                  <c:v>4096</c:v>
                </c:pt>
                <c:pt idx="58782">
                  <c:v>4096</c:v>
                </c:pt>
                <c:pt idx="58783">
                  <c:v>8192</c:v>
                </c:pt>
                <c:pt idx="58784">
                  <c:v>8192</c:v>
                </c:pt>
                <c:pt idx="58785">
                  <c:v>8192</c:v>
                </c:pt>
                <c:pt idx="58786">
                  <c:v>8192</c:v>
                </c:pt>
                <c:pt idx="58787">
                  <c:v>4096</c:v>
                </c:pt>
                <c:pt idx="58788">
                  <c:v>8192</c:v>
                </c:pt>
                <c:pt idx="58789">
                  <c:v>8192</c:v>
                </c:pt>
                <c:pt idx="58790">
                  <c:v>4096</c:v>
                </c:pt>
                <c:pt idx="58791">
                  <c:v>8192</c:v>
                </c:pt>
                <c:pt idx="58792">
                  <c:v>8192</c:v>
                </c:pt>
                <c:pt idx="58793">
                  <c:v>8192</c:v>
                </c:pt>
                <c:pt idx="58794">
                  <c:v>8192</c:v>
                </c:pt>
                <c:pt idx="58795">
                  <c:v>8192</c:v>
                </c:pt>
                <c:pt idx="58796">
                  <c:v>8192</c:v>
                </c:pt>
                <c:pt idx="58797">
                  <c:v>8192</c:v>
                </c:pt>
                <c:pt idx="58798">
                  <c:v>8192</c:v>
                </c:pt>
                <c:pt idx="58799">
                  <c:v>8192</c:v>
                </c:pt>
                <c:pt idx="58800">
                  <c:v>8192</c:v>
                </c:pt>
                <c:pt idx="58801">
                  <c:v>8192</c:v>
                </c:pt>
                <c:pt idx="58802">
                  <c:v>4096</c:v>
                </c:pt>
                <c:pt idx="58803">
                  <c:v>8192</c:v>
                </c:pt>
                <c:pt idx="58804">
                  <c:v>4096</c:v>
                </c:pt>
                <c:pt idx="58805">
                  <c:v>4096</c:v>
                </c:pt>
                <c:pt idx="58806">
                  <c:v>4096</c:v>
                </c:pt>
                <c:pt idx="58807">
                  <c:v>4096</c:v>
                </c:pt>
                <c:pt idx="58808">
                  <c:v>8192</c:v>
                </c:pt>
                <c:pt idx="58809">
                  <c:v>8192</c:v>
                </c:pt>
                <c:pt idx="58810">
                  <c:v>8192</c:v>
                </c:pt>
                <c:pt idx="58811">
                  <c:v>8192</c:v>
                </c:pt>
                <c:pt idx="58812">
                  <c:v>8192</c:v>
                </c:pt>
                <c:pt idx="58813">
                  <c:v>8192</c:v>
                </c:pt>
                <c:pt idx="58814">
                  <c:v>8192</c:v>
                </c:pt>
                <c:pt idx="58815">
                  <c:v>8192</c:v>
                </c:pt>
                <c:pt idx="58816">
                  <c:v>8192</c:v>
                </c:pt>
                <c:pt idx="58817">
                  <c:v>8192</c:v>
                </c:pt>
                <c:pt idx="58818">
                  <c:v>8192</c:v>
                </c:pt>
                <c:pt idx="58819">
                  <c:v>4096</c:v>
                </c:pt>
                <c:pt idx="58820">
                  <c:v>8192</c:v>
                </c:pt>
                <c:pt idx="58821">
                  <c:v>12288</c:v>
                </c:pt>
                <c:pt idx="58822">
                  <c:v>12288</c:v>
                </c:pt>
                <c:pt idx="58823">
                  <c:v>12288</c:v>
                </c:pt>
                <c:pt idx="58824">
                  <c:v>12288</c:v>
                </c:pt>
                <c:pt idx="58825">
                  <c:v>8192</c:v>
                </c:pt>
                <c:pt idx="58826">
                  <c:v>8192</c:v>
                </c:pt>
                <c:pt idx="58827">
                  <c:v>8192</c:v>
                </c:pt>
                <c:pt idx="58828">
                  <c:v>8192</c:v>
                </c:pt>
                <c:pt idx="58829">
                  <c:v>4096</c:v>
                </c:pt>
                <c:pt idx="58830">
                  <c:v>4096</c:v>
                </c:pt>
                <c:pt idx="58831">
                  <c:v>4096</c:v>
                </c:pt>
                <c:pt idx="58832">
                  <c:v>4096</c:v>
                </c:pt>
                <c:pt idx="58833">
                  <c:v>8192</c:v>
                </c:pt>
                <c:pt idx="58834">
                  <c:v>12288</c:v>
                </c:pt>
                <c:pt idx="58835">
                  <c:v>8192</c:v>
                </c:pt>
                <c:pt idx="58836">
                  <c:v>8192</c:v>
                </c:pt>
                <c:pt idx="58837">
                  <c:v>8192</c:v>
                </c:pt>
                <c:pt idx="58838">
                  <c:v>8192</c:v>
                </c:pt>
                <c:pt idx="58839">
                  <c:v>4096</c:v>
                </c:pt>
                <c:pt idx="58840">
                  <c:v>4096</c:v>
                </c:pt>
                <c:pt idx="58841">
                  <c:v>4096</c:v>
                </c:pt>
                <c:pt idx="58842">
                  <c:v>4096</c:v>
                </c:pt>
                <c:pt idx="58843">
                  <c:v>4096</c:v>
                </c:pt>
                <c:pt idx="58844">
                  <c:v>8192</c:v>
                </c:pt>
                <c:pt idx="58845">
                  <c:v>4096</c:v>
                </c:pt>
                <c:pt idx="58846">
                  <c:v>4096</c:v>
                </c:pt>
                <c:pt idx="58847">
                  <c:v>4096</c:v>
                </c:pt>
                <c:pt idx="58848">
                  <c:v>4096</c:v>
                </c:pt>
                <c:pt idx="58849">
                  <c:v>8192</c:v>
                </c:pt>
                <c:pt idx="58850">
                  <c:v>8192</c:v>
                </c:pt>
                <c:pt idx="58851">
                  <c:v>8192</c:v>
                </c:pt>
                <c:pt idx="58852">
                  <c:v>8192</c:v>
                </c:pt>
                <c:pt idx="58853">
                  <c:v>8192</c:v>
                </c:pt>
                <c:pt idx="58854">
                  <c:v>8192</c:v>
                </c:pt>
                <c:pt idx="58855">
                  <c:v>8192</c:v>
                </c:pt>
                <c:pt idx="58856">
                  <c:v>8192</c:v>
                </c:pt>
                <c:pt idx="58857">
                  <c:v>4096</c:v>
                </c:pt>
                <c:pt idx="58858">
                  <c:v>4096</c:v>
                </c:pt>
                <c:pt idx="58859">
                  <c:v>4096</c:v>
                </c:pt>
                <c:pt idx="58860">
                  <c:v>4096</c:v>
                </c:pt>
                <c:pt idx="58861">
                  <c:v>4096</c:v>
                </c:pt>
                <c:pt idx="58862">
                  <c:v>4096</c:v>
                </c:pt>
                <c:pt idx="58863">
                  <c:v>4096</c:v>
                </c:pt>
                <c:pt idx="58864">
                  <c:v>4096</c:v>
                </c:pt>
                <c:pt idx="58865">
                  <c:v>8192</c:v>
                </c:pt>
                <c:pt idx="58866">
                  <c:v>8192</c:v>
                </c:pt>
                <c:pt idx="58867">
                  <c:v>4096</c:v>
                </c:pt>
                <c:pt idx="58868">
                  <c:v>8192</c:v>
                </c:pt>
                <c:pt idx="58869">
                  <c:v>8192</c:v>
                </c:pt>
                <c:pt idx="58870">
                  <c:v>8192</c:v>
                </c:pt>
                <c:pt idx="58871">
                  <c:v>8192</c:v>
                </c:pt>
                <c:pt idx="58872">
                  <c:v>8192</c:v>
                </c:pt>
                <c:pt idx="58873">
                  <c:v>8192</c:v>
                </c:pt>
                <c:pt idx="58874">
                  <c:v>8192</c:v>
                </c:pt>
                <c:pt idx="58875">
                  <c:v>8192</c:v>
                </c:pt>
                <c:pt idx="58876">
                  <c:v>4096</c:v>
                </c:pt>
                <c:pt idx="58877">
                  <c:v>8192</c:v>
                </c:pt>
                <c:pt idx="58878">
                  <c:v>8192</c:v>
                </c:pt>
                <c:pt idx="58879">
                  <c:v>8192</c:v>
                </c:pt>
                <c:pt idx="58880">
                  <c:v>8192</c:v>
                </c:pt>
                <c:pt idx="58881">
                  <c:v>4096</c:v>
                </c:pt>
                <c:pt idx="58882">
                  <c:v>4096</c:v>
                </c:pt>
                <c:pt idx="58883">
                  <c:v>4096</c:v>
                </c:pt>
                <c:pt idx="58884">
                  <c:v>4096</c:v>
                </c:pt>
                <c:pt idx="58885">
                  <c:v>4096</c:v>
                </c:pt>
                <c:pt idx="58886">
                  <c:v>4096</c:v>
                </c:pt>
                <c:pt idx="58887">
                  <c:v>8192</c:v>
                </c:pt>
                <c:pt idx="58888">
                  <c:v>8192</c:v>
                </c:pt>
                <c:pt idx="58889">
                  <c:v>8192</c:v>
                </c:pt>
                <c:pt idx="58890">
                  <c:v>8192</c:v>
                </c:pt>
                <c:pt idx="58891">
                  <c:v>8192</c:v>
                </c:pt>
                <c:pt idx="58892">
                  <c:v>8192</c:v>
                </c:pt>
                <c:pt idx="58893">
                  <c:v>8192</c:v>
                </c:pt>
                <c:pt idx="58894">
                  <c:v>8192</c:v>
                </c:pt>
                <c:pt idx="58895">
                  <c:v>8192</c:v>
                </c:pt>
                <c:pt idx="58896">
                  <c:v>8192</c:v>
                </c:pt>
                <c:pt idx="58897">
                  <c:v>8192</c:v>
                </c:pt>
                <c:pt idx="58898">
                  <c:v>8192</c:v>
                </c:pt>
                <c:pt idx="58899">
                  <c:v>4096</c:v>
                </c:pt>
                <c:pt idx="58900">
                  <c:v>4096</c:v>
                </c:pt>
                <c:pt idx="58901">
                  <c:v>4096</c:v>
                </c:pt>
                <c:pt idx="58902">
                  <c:v>4096</c:v>
                </c:pt>
                <c:pt idx="58903">
                  <c:v>4096</c:v>
                </c:pt>
                <c:pt idx="58904">
                  <c:v>8192</c:v>
                </c:pt>
                <c:pt idx="58905">
                  <c:v>8192</c:v>
                </c:pt>
                <c:pt idx="58906">
                  <c:v>8192</c:v>
                </c:pt>
                <c:pt idx="58907">
                  <c:v>8192</c:v>
                </c:pt>
                <c:pt idx="58908">
                  <c:v>8192</c:v>
                </c:pt>
                <c:pt idx="58909">
                  <c:v>4096</c:v>
                </c:pt>
                <c:pt idx="58910">
                  <c:v>4096</c:v>
                </c:pt>
                <c:pt idx="58911">
                  <c:v>4096</c:v>
                </c:pt>
                <c:pt idx="58912">
                  <c:v>4096</c:v>
                </c:pt>
                <c:pt idx="58913">
                  <c:v>8192</c:v>
                </c:pt>
                <c:pt idx="58914">
                  <c:v>8192</c:v>
                </c:pt>
                <c:pt idx="58915">
                  <c:v>8192</c:v>
                </c:pt>
                <c:pt idx="58916">
                  <c:v>8192</c:v>
                </c:pt>
                <c:pt idx="58917">
                  <c:v>8192</c:v>
                </c:pt>
                <c:pt idx="58918">
                  <c:v>4096</c:v>
                </c:pt>
                <c:pt idx="58919">
                  <c:v>4096</c:v>
                </c:pt>
                <c:pt idx="58920">
                  <c:v>4096</c:v>
                </c:pt>
                <c:pt idx="58921">
                  <c:v>4096</c:v>
                </c:pt>
                <c:pt idx="58922">
                  <c:v>4096</c:v>
                </c:pt>
                <c:pt idx="58923">
                  <c:v>12288</c:v>
                </c:pt>
                <c:pt idx="58924">
                  <c:v>12288</c:v>
                </c:pt>
                <c:pt idx="58925">
                  <c:v>12288</c:v>
                </c:pt>
                <c:pt idx="58926">
                  <c:v>12288</c:v>
                </c:pt>
                <c:pt idx="58927">
                  <c:v>8192</c:v>
                </c:pt>
                <c:pt idx="58928">
                  <c:v>8192</c:v>
                </c:pt>
                <c:pt idx="58929">
                  <c:v>8192</c:v>
                </c:pt>
                <c:pt idx="58930">
                  <c:v>8192</c:v>
                </c:pt>
                <c:pt idx="58931">
                  <c:v>8192</c:v>
                </c:pt>
                <c:pt idx="58932">
                  <c:v>8192</c:v>
                </c:pt>
                <c:pt idx="58933">
                  <c:v>8192</c:v>
                </c:pt>
                <c:pt idx="58934">
                  <c:v>8192</c:v>
                </c:pt>
                <c:pt idx="58935">
                  <c:v>8192</c:v>
                </c:pt>
                <c:pt idx="58936">
                  <c:v>12288</c:v>
                </c:pt>
                <c:pt idx="58937">
                  <c:v>8192</c:v>
                </c:pt>
                <c:pt idx="58938">
                  <c:v>12288</c:v>
                </c:pt>
                <c:pt idx="58939">
                  <c:v>8192</c:v>
                </c:pt>
                <c:pt idx="58940">
                  <c:v>4096</c:v>
                </c:pt>
                <c:pt idx="58941">
                  <c:v>4096</c:v>
                </c:pt>
                <c:pt idx="58942">
                  <c:v>8192</c:v>
                </c:pt>
                <c:pt idx="58943">
                  <c:v>12288</c:v>
                </c:pt>
                <c:pt idx="58944">
                  <c:v>12288</c:v>
                </c:pt>
                <c:pt idx="58945">
                  <c:v>4096</c:v>
                </c:pt>
                <c:pt idx="58946">
                  <c:v>8192</c:v>
                </c:pt>
                <c:pt idx="58947">
                  <c:v>4096</c:v>
                </c:pt>
                <c:pt idx="58948">
                  <c:v>4096</c:v>
                </c:pt>
                <c:pt idx="58949">
                  <c:v>4096</c:v>
                </c:pt>
                <c:pt idx="58950">
                  <c:v>36864</c:v>
                </c:pt>
                <c:pt idx="58951">
                  <c:v>36864</c:v>
                </c:pt>
                <c:pt idx="58952">
                  <c:v>12288</c:v>
                </c:pt>
                <c:pt idx="58953">
                  <c:v>4096</c:v>
                </c:pt>
                <c:pt idx="58954">
                  <c:v>12288</c:v>
                </c:pt>
                <c:pt idx="58955">
                  <c:v>4096</c:v>
                </c:pt>
                <c:pt idx="58956">
                  <c:v>4096</c:v>
                </c:pt>
                <c:pt idx="58957">
                  <c:v>36864</c:v>
                </c:pt>
                <c:pt idx="58958">
                  <c:v>12288</c:v>
                </c:pt>
                <c:pt idx="58959">
                  <c:v>4096</c:v>
                </c:pt>
                <c:pt idx="58960">
                  <c:v>12288</c:v>
                </c:pt>
                <c:pt idx="58961">
                  <c:v>4096</c:v>
                </c:pt>
                <c:pt idx="58962">
                  <c:v>4096</c:v>
                </c:pt>
                <c:pt idx="58963">
                  <c:v>36864</c:v>
                </c:pt>
                <c:pt idx="58964">
                  <c:v>8192</c:v>
                </c:pt>
                <c:pt idx="58965">
                  <c:v>4096</c:v>
                </c:pt>
                <c:pt idx="58966">
                  <c:v>4096</c:v>
                </c:pt>
                <c:pt idx="58967">
                  <c:v>4096</c:v>
                </c:pt>
                <c:pt idx="58968">
                  <c:v>4096</c:v>
                </c:pt>
                <c:pt idx="58969">
                  <c:v>4096</c:v>
                </c:pt>
                <c:pt idx="58970">
                  <c:v>12288</c:v>
                </c:pt>
                <c:pt idx="58971">
                  <c:v>4096</c:v>
                </c:pt>
                <c:pt idx="58972">
                  <c:v>8192</c:v>
                </c:pt>
                <c:pt idx="58973">
                  <c:v>8192</c:v>
                </c:pt>
                <c:pt idx="58974">
                  <c:v>8192</c:v>
                </c:pt>
                <c:pt idx="58975">
                  <c:v>8192</c:v>
                </c:pt>
                <c:pt idx="58976">
                  <c:v>8192</c:v>
                </c:pt>
                <c:pt idx="58977">
                  <c:v>4096</c:v>
                </c:pt>
                <c:pt idx="58978">
                  <c:v>8192</c:v>
                </c:pt>
                <c:pt idx="58979">
                  <c:v>4096</c:v>
                </c:pt>
                <c:pt idx="58980">
                  <c:v>8192</c:v>
                </c:pt>
                <c:pt idx="58981">
                  <c:v>4096</c:v>
                </c:pt>
                <c:pt idx="58982">
                  <c:v>8192</c:v>
                </c:pt>
                <c:pt idx="58983">
                  <c:v>4096</c:v>
                </c:pt>
                <c:pt idx="58984">
                  <c:v>8192</c:v>
                </c:pt>
                <c:pt idx="58985">
                  <c:v>4096</c:v>
                </c:pt>
                <c:pt idx="58986">
                  <c:v>8192</c:v>
                </c:pt>
                <c:pt idx="58987">
                  <c:v>4096</c:v>
                </c:pt>
                <c:pt idx="58988">
                  <c:v>8192</c:v>
                </c:pt>
                <c:pt idx="58989">
                  <c:v>4096</c:v>
                </c:pt>
                <c:pt idx="58990">
                  <c:v>16384</c:v>
                </c:pt>
                <c:pt idx="58991">
                  <c:v>4096</c:v>
                </c:pt>
                <c:pt idx="58992">
                  <c:v>16384</c:v>
                </c:pt>
                <c:pt idx="58993">
                  <c:v>8192</c:v>
                </c:pt>
                <c:pt idx="58994">
                  <c:v>16384</c:v>
                </c:pt>
                <c:pt idx="58995">
                  <c:v>8192</c:v>
                </c:pt>
                <c:pt idx="58996">
                  <c:v>8192</c:v>
                </c:pt>
                <c:pt idx="58997">
                  <c:v>16384</c:v>
                </c:pt>
                <c:pt idx="58998">
                  <c:v>8192</c:v>
                </c:pt>
                <c:pt idx="58999">
                  <c:v>8192</c:v>
                </c:pt>
                <c:pt idx="59000">
                  <c:v>8192</c:v>
                </c:pt>
                <c:pt idx="59001">
                  <c:v>8192</c:v>
                </c:pt>
                <c:pt idx="59002">
                  <c:v>8192</c:v>
                </c:pt>
                <c:pt idx="59003">
                  <c:v>12288</c:v>
                </c:pt>
                <c:pt idx="59004">
                  <c:v>4096</c:v>
                </c:pt>
                <c:pt idx="59005">
                  <c:v>4096</c:v>
                </c:pt>
                <c:pt idx="59006">
                  <c:v>4096</c:v>
                </c:pt>
                <c:pt idx="59007">
                  <c:v>4096</c:v>
                </c:pt>
                <c:pt idx="59008">
                  <c:v>4096</c:v>
                </c:pt>
                <c:pt idx="59009">
                  <c:v>4096</c:v>
                </c:pt>
                <c:pt idx="59010">
                  <c:v>4096</c:v>
                </c:pt>
                <c:pt idx="59011">
                  <c:v>4096</c:v>
                </c:pt>
                <c:pt idx="59012">
                  <c:v>4096</c:v>
                </c:pt>
                <c:pt idx="59013">
                  <c:v>4096</c:v>
                </c:pt>
                <c:pt idx="59014">
                  <c:v>4096</c:v>
                </c:pt>
                <c:pt idx="59015">
                  <c:v>4096</c:v>
                </c:pt>
                <c:pt idx="59016">
                  <c:v>8192</c:v>
                </c:pt>
                <c:pt idx="59017">
                  <c:v>4096</c:v>
                </c:pt>
                <c:pt idx="59018">
                  <c:v>12288</c:v>
                </c:pt>
                <c:pt idx="59019">
                  <c:v>8192</c:v>
                </c:pt>
                <c:pt idx="59020">
                  <c:v>8192</c:v>
                </c:pt>
                <c:pt idx="59021">
                  <c:v>8192</c:v>
                </c:pt>
                <c:pt idx="59022">
                  <c:v>8192</c:v>
                </c:pt>
                <c:pt idx="59023">
                  <c:v>8192</c:v>
                </c:pt>
                <c:pt idx="59024">
                  <c:v>4096</c:v>
                </c:pt>
                <c:pt idx="59025">
                  <c:v>4096</c:v>
                </c:pt>
                <c:pt idx="59026">
                  <c:v>4096</c:v>
                </c:pt>
                <c:pt idx="59027">
                  <c:v>4096</c:v>
                </c:pt>
                <c:pt idx="59028">
                  <c:v>4096</c:v>
                </c:pt>
                <c:pt idx="59029">
                  <c:v>8192</c:v>
                </c:pt>
                <c:pt idx="59030">
                  <c:v>8192</c:v>
                </c:pt>
                <c:pt idx="59031">
                  <c:v>4096</c:v>
                </c:pt>
                <c:pt idx="59032">
                  <c:v>8192</c:v>
                </c:pt>
                <c:pt idx="59033">
                  <c:v>8192</c:v>
                </c:pt>
                <c:pt idx="59034">
                  <c:v>8192</c:v>
                </c:pt>
                <c:pt idx="59035">
                  <c:v>8192</c:v>
                </c:pt>
                <c:pt idx="59036">
                  <c:v>8192</c:v>
                </c:pt>
                <c:pt idx="59037">
                  <c:v>8192</c:v>
                </c:pt>
                <c:pt idx="59038">
                  <c:v>8192</c:v>
                </c:pt>
                <c:pt idx="59039">
                  <c:v>8192</c:v>
                </c:pt>
                <c:pt idx="59040">
                  <c:v>8192</c:v>
                </c:pt>
                <c:pt idx="59041">
                  <c:v>8192</c:v>
                </c:pt>
                <c:pt idx="59042">
                  <c:v>8192</c:v>
                </c:pt>
                <c:pt idx="59043">
                  <c:v>4096</c:v>
                </c:pt>
                <c:pt idx="59044">
                  <c:v>4096</c:v>
                </c:pt>
                <c:pt idx="59045">
                  <c:v>4096</c:v>
                </c:pt>
                <c:pt idx="59046">
                  <c:v>4096</c:v>
                </c:pt>
                <c:pt idx="59047">
                  <c:v>8192</c:v>
                </c:pt>
                <c:pt idx="59048">
                  <c:v>16384</c:v>
                </c:pt>
                <c:pt idx="59049">
                  <c:v>8192</c:v>
                </c:pt>
                <c:pt idx="59050">
                  <c:v>8192</c:v>
                </c:pt>
                <c:pt idx="59051">
                  <c:v>8192</c:v>
                </c:pt>
                <c:pt idx="59052">
                  <c:v>8192</c:v>
                </c:pt>
                <c:pt idx="59053">
                  <c:v>36864</c:v>
                </c:pt>
                <c:pt idx="59054">
                  <c:v>4096</c:v>
                </c:pt>
                <c:pt idx="59055">
                  <c:v>8192</c:v>
                </c:pt>
                <c:pt idx="59056">
                  <c:v>4096</c:v>
                </c:pt>
                <c:pt idx="59057">
                  <c:v>4096</c:v>
                </c:pt>
                <c:pt idx="59058">
                  <c:v>4096</c:v>
                </c:pt>
                <c:pt idx="59059">
                  <c:v>4096</c:v>
                </c:pt>
                <c:pt idx="59060">
                  <c:v>4096</c:v>
                </c:pt>
                <c:pt idx="59061">
                  <c:v>8192</c:v>
                </c:pt>
                <c:pt idx="59062">
                  <c:v>8192</c:v>
                </c:pt>
                <c:pt idx="59063">
                  <c:v>8192</c:v>
                </c:pt>
                <c:pt idx="59064">
                  <c:v>8192</c:v>
                </c:pt>
                <c:pt idx="59065">
                  <c:v>8192</c:v>
                </c:pt>
                <c:pt idx="59066">
                  <c:v>8192</c:v>
                </c:pt>
                <c:pt idx="59067">
                  <c:v>4096</c:v>
                </c:pt>
                <c:pt idx="59068">
                  <c:v>4096</c:v>
                </c:pt>
                <c:pt idx="59069">
                  <c:v>4096</c:v>
                </c:pt>
                <c:pt idx="59070">
                  <c:v>4096</c:v>
                </c:pt>
                <c:pt idx="59071">
                  <c:v>4096</c:v>
                </c:pt>
                <c:pt idx="59072">
                  <c:v>4096</c:v>
                </c:pt>
                <c:pt idx="59073">
                  <c:v>4096</c:v>
                </c:pt>
                <c:pt idx="59074">
                  <c:v>4096</c:v>
                </c:pt>
                <c:pt idx="59075">
                  <c:v>8192</c:v>
                </c:pt>
                <c:pt idx="59076">
                  <c:v>4096</c:v>
                </c:pt>
                <c:pt idx="59077">
                  <c:v>4096</c:v>
                </c:pt>
                <c:pt idx="59078">
                  <c:v>4096</c:v>
                </c:pt>
                <c:pt idx="59079">
                  <c:v>4096</c:v>
                </c:pt>
                <c:pt idx="59080">
                  <c:v>4096</c:v>
                </c:pt>
                <c:pt idx="59081">
                  <c:v>4096</c:v>
                </c:pt>
                <c:pt idx="59082">
                  <c:v>8192</c:v>
                </c:pt>
                <c:pt idx="59083">
                  <c:v>8192</c:v>
                </c:pt>
                <c:pt idx="59084">
                  <c:v>4096</c:v>
                </c:pt>
                <c:pt idx="59085">
                  <c:v>4096</c:v>
                </c:pt>
                <c:pt idx="59086">
                  <c:v>8192</c:v>
                </c:pt>
                <c:pt idx="59087">
                  <c:v>4096</c:v>
                </c:pt>
                <c:pt idx="59088">
                  <c:v>8192</c:v>
                </c:pt>
                <c:pt idx="59089">
                  <c:v>4096</c:v>
                </c:pt>
                <c:pt idx="59090">
                  <c:v>8192</c:v>
                </c:pt>
                <c:pt idx="59091">
                  <c:v>8192</c:v>
                </c:pt>
                <c:pt idx="59092">
                  <c:v>4096</c:v>
                </c:pt>
                <c:pt idx="59093">
                  <c:v>4096</c:v>
                </c:pt>
                <c:pt idx="59094">
                  <c:v>4096</c:v>
                </c:pt>
                <c:pt idx="59095">
                  <c:v>12288</c:v>
                </c:pt>
                <c:pt idx="59096">
                  <c:v>12288</c:v>
                </c:pt>
                <c:pt idx="59097">
                  <c:v>12288</c:v>
                </c:pt>
                <c:pt idx="59098">
                  <c:v>12288</c:v>
                </c:pt>
                <c:pt idx="59099">
                  <c:v>8192</c:v>
                </c:pt>
                <c:pt idx="59100">
                  <c:v>8192</c:v>
                </c:pt>
                <c:pt idx="59101">
                  <c:v>8192</c:v>
                </c:pt>
                <c:pt idx="59102">
                  <c:v>8192</c:v>
                </c:pt>
                <c:pt idx="59103">
                  <c:v>8192</c:v>
                </c:pt>
                <c:pt idx="59104">
                  <c:v>8192</c:v>
                </c:pt>
                <c:pt idx="59105">
                  <c:v>8192</c:v>
                </c:pt>
                <c:pt idx="59106">
                  <c:v>8192</c:v>
                </c:pt>
                <c:pt idx="59107">
                  <c:v>4096</c:v>
                </c:pt>
                <c:pt idx="59108">
                  <c:v>8192</c:v>
                </c:pt>
                <c:pt idx="59109">
                  <c:v>8192</c:v>
                </c:pt>
                <c:pt idx="59110">
                  <c:v>8192</c:v>
                </c:pt>
                <c:pt idx="59111">
                  <c:v>8192</c:v>
                </c:pt>
                <c:pt idx="59112">
                  <c:v>8192</c:v>
                </c:pt>
                <c:pt idx="59113">
                  <c:v>8192</c:v>
                </c:pt>
                <c:pt idx="59114">
                  <c:v>8192</c:v>
                </c:pt>
                <c:pt idx="59115">
                  <c:v>8192</c:v>
                </c:pt>
                <c:pt idx="59116">
                  <c:v>4096</c:v>
                </c:pt>
                <c:pt idx="59117">
                  <c:v>4096</c:v>
                </c:pt>
                <c:pt idx="59118">
                  <c:v>4096</c:v>
                </c:pt>
                <c:pt idx="59119">
                  <c:v>4096</c:v>
                </c:pt>
                <c:pt idx="59120">
                  <c:v>8192</c:v>
                </c:pt>
                <c:pt idx="59121">
                  <c:v>8192</c:v>
                </c:pt>
                <c:pt idx="59122">
                  <c:v>8192</c:v>
                </c:pt>
                <c:pt idx="59123">
                  <c:v>8192</c:v>
                </c:pt>
                <c:pt idx="59124">
                  <c:v>8192</c:v>
                </c:pt>
                <c:pt idx="59125">
                  <c:v>8192</c:v>
                </c:pt>
                <c:pt idx="59126">
                  <c:v>8192</c:v>
                </c:pt>
                <c:pt idx="59127">
                  <c:v>8192</c:v>
                </c:pt>
                <c:pt idx="59128">
                  <c:v>8192</c:v>
                </c:pt>
                <c:pt idx="59129">
                  <c:v>8192</c:v>
                </c:pt>
                <c:pt idx="59130">
                  <c:v>8192</c:v>
                </c:pt>
                <c:pt idx="59131">
                  <c:v>12288</c:v>
                </c:pt>
                <c:pt idx="59132">
                  <c:v>8192</c:v>
                </c:pt>
                <c:pt idx="59133">
                  <c:v>8192</c:v>
                </c:pt>
                <c:pt idx="59134">
                  <c:v>4096</c:v>
                </c:pt>
                <c:pt idx="59135">
                  <c:v>8192</c:v>
                </c:pt>
                <c:pt idx="59136">
                  <c:v>8192</c:v>
                </c:pt>
                <c:pt idx="59137">
                  <c:v>8192</c:v>
                </c:pt>
                <c:pt idx="59138">
                  <c:v>8192</c:v>
                </c:pt>
                <c:pt idx="59139">
                  <c:v>8192</c:v>
                </c:pt>
                <c:pt idx="59140">
                  <c:v>8192</c:v>
                </c:pt>
                <c:pt idx="59141">
                  <c:v>12288</c:v>
                </c:pt>
                <c:pt idx="59142">
                  <c:v>12288</c:v>
                </c:pt>
                <c:pt idx="59143">
                  <c:v>8192</c:v>
                </c:pt>
                <c:pt idx="59144">
                  <c:v>4096</c:v>
                </c:pt>
                <c:pt idx="59145">
                  <c:v>8192</c:v>
                </c:pt>
                <c:pt idx="59146">
                  <c:v>4096</c:v>
                </c:pt>
                <c:pt idx="59147">
                  <c:v>20480</c:v>
                </c:pt>
                <c:pt idx="59148">
                  <c:v>20480</c:v>
                </c:pt>
                <c:pt idx="59149">
                  <c:v>12288</c:v>
                </c:pt>
                <c:pt idx="59150">
                  <c:v>12288</c:v>
                </c:pt>
                <c:pt idx="59151">
                  <c:v>12288</c:v>
                </c:pt>
                <c:pt idx="59152">
                  <c:v>4096</c:v>
                </c:pt>
                <c:pt idx="59153">
                  <c:v>20480</c:v>
                </c:pt>
                <c:pt idx="59154">
                  <c:v>12288</c:v>
                </c:pt>
                <c:pt idx="59155">
                  <c:v>12288</c:v>
                </c:pt>
                <c:pt idx="59156">
                  <c:v>4096</c:v>
                </c:pt>
                <c:pt idx="59157">
                  <c:v>20480</c:v>
                </c:pt>
                <c:pt idx="59158">
                  <c:v>12288</c:v>
                </c:pt>
                <c:pt idx="59159">
                  <c:v>8192</c:v>
                </c:pt>
                <c:pt idx="59160">
                  <c:v>4096</c:v>
                </c:pt>
                <c:pt idx="59161">
                  <c:v>4096</c:v>
                </c:pt>
                <c:pt idx="59162">
                  <c:v>4096</c:v>
                </c:pt>
                <c:pt idx="59163">
                  <c:v>4096</c:v>
                </c:pt>
                <c:pt idx="59164">
                  <c:v>8192</c:v>
                </c:pt>
                <c:pt idx="59165">
                  <c:v>8192</c:v>
                </c:pt>
                <c:pt idx="59166">
                  <c:v>8192</c:v>
                </c:pt>
                <c:pt idx="59167">
                  <c:v>8192</c:v>
                </c:pt>
                <c:pt idx="59168">
                  <c:v>8192</c:v>
                </c:pt>
                <c:pt idx="59169">
                  <c:v>8192</c:v>
                </c:pt>
                <c:pt idx="59170">
                  <c:v>8192</c:v>
                </c:pt>
                <c:pt idx="59171">
                  <c:v>8192</c:v>
                </c:pt>
                <c:pt idx="59172">
                  <c:v>8192</c:v>
                </c:pt>
                <c:pt idx="59173">
                  <c:v>8192</c:v>
                </c:pt>
                <c:pt idx="59174">
                  <c:v>8192</c:v>
                </c:pt>
                <c:pt idx="59175">
                  <c:v>12288</c:v>
                </c:pt>
                <c:pt idx="59176">
                  <c:v>8192</c:v>
                </c:pt>
                <c:pt idx="59177">
                  <c:v>8192</c:v>
                </c:pt>
                <c:pt idx="59178">
                  <c:v>8192</c:v>
                </c:pt>
                <c:pt idx="59179">
                  <c:v>8192</c:v>
                </c:pt>
                <c:pt idx="59180">
                  <c:v>8192</c:v>
                </c:pt>
                <c:pt idx="59181">
                  <c:v>8192</c:v>
                </c:pt>
                <c:pt idx="59182">
                  <c:v>8192</c:v>
                </c:pt>
                <c:pt idx="59183">
                  <c:v>8192</c:v>
                </c:pt>
                <c:pt idx="59184">
                  <c:v>4096</c:v>
                </c:pt>
                <c:pt idx="59185">
                  <c:v>4096</c:v>
                </c:pt>
                <c:pt idx="59186">
                  <c:v>12288</c:v>
                </c:pt>
                <c:pt idx="59187">
                  <c:v>8192</c:v>
                </c:pt>
                <c:pt idx="59188">
                  <c:v>8192</c:v>
                </c:pt>
                <c:pt idx="59189">
                  <c:v>8192</c:v>
                </c:pt>
                <c:pt idx="59190">
                  <c:v>8192</c:v>
                </c:pt>
                <c:pt idx="59191">
                  <c:v>8192</c:v>
                </c:pt>
                <c:pt idx="59192">
                  <c:v>8192</c:v>
                </c:pt>
                <c:pt idx="59193">
                  <c:v>8192</c:v>
                </c:pt>
                <c:pt idx="59194">
                  <c:v>8192</c:v>
                </c:pt>
                <c:pt idx="59195">
                  <c:v>8192</c:v>
                </c:pt>
                <c:pt idx="59196">
                  <c:v>8192</c:v>
                </c:pt>
                <c:pt idx="59197">
                  <c:v>20480</c:v>
                </c:pt>
                <c:pt idx="59198">
                  <c:v>8192</c:v>
                </c:pt>
                <c:pt idx="59199">
                  <c:v>8192</c:v>
                </c:pt>
                <c:pt idx="59200">
                  <c:v>8192</c:v>
                </c:pt>
                <c:pt idx="59201">
                  <c:v>8192</c:v>
                </c:pt>
                <c:pt idx="59202">
                  <c:v>8192</c:v>
                </c:pt>
                <c:pt idx="59203">
                  <c:v>8192</c:v>
                </c:pt>
                <c:pt idx="59204">
                  <c:v>8192</c:v>
                </c:pt>
                <c:pt idx="59205">
                  <c:v>8192</c:v>
                </c:pt>
                <c:pt idx="59206">
                  <c:v>8192</c:v>
                </c:pt>
                <c:pt idx="59207">
                  <c:v>8192</c:v>
                </c:pt>
                <c:pt idx="59208">
                  <c:v>8192</c:v>
                </c:pt>
                <c:pt idx="59209">
                  <c:v>8192</c:v>
                </c:pt>
                <c:pt idx="59210">
                  <c:v>8192</c:v>
                </c:pt>
                <c:pt idx="59211">
                  <c:v>8192</c:v>
                </c:pt>
                <c:pt idx="59212">
                  <c:v>8192</c:v>
                </c:pt>
                <c:pt idx="59213">
                  <c:v>8192</c:v>
                </c:pt>
                <c:pt idx="59214">
                  <c:v>8192</c:v>
                </c:pt>
                <c:pt idx="59215">
                  <c:v>8192</c:v>
                </c:pt>
                <c:pt idx="59216">
                  <c:v>8192</c:v>
                </c:pt>
                <c:pt idx="59217">
                  <c:v>8192</c:v>
                </c:pt>
                <c:pt idx="59218">
                  <c:v>8192</c:v>
                </c:pt>
                <c:pt idx="59219">
                  <c:v>8192</c:v>
                </c:pt>
                <c:pt idx="59220">
                  <c:v>8192</c:v>
                </c:pt>
                <c:pt idx="59221">
                  <c:v>8192</c:v>
                </c:pt>
                <c:pt idx="59222">
                  <c:v>8192</c:v>
                </c:pt>
                <c:pt idx="59223">
                  <c:v>8192</c:v>
                </c:pt>
                <c:pt idx="59224">
                  <c:v>8192</c:v>
                </c:pt>
                <c:pt idx="59225">
                  <c:v>8192</c:v>
                </c:pt>
                <c:pt idx="59226">
                  <c:v>8192</c:v>
                </c:pt>
                <c:pt idx="59227">
                  <c:v>4096</c:v>
                </c:pt>
                <c:pt idx="59228">
                  <c:v>4096</c:v>
                </c:pt>
                <c:pt idx="59229">
                  <c:v>4096</c:v>
                </c:pt>
                <c:pt idx="59230">
                  <c:v>4096</c:v>
                </c:pt>
                <c:pt idx="59231">
                  <c:v>8192</c:v>
                </c:pt>
                <c:pt idx="59232">
                  <c:v>8192</c:v>
                </c:pt>
                <c:pt idx="59233">
                  <c:v>8192</c:v>
                </c:pt>
                <c:pt idx="59234">
                  <c:v>8192</c:v>
                </c:pt>
                <c:pt idx="59235">
                  <c:v>8192</c:v>
                </c:pt>
                <c:pt idx="59236">
                  <c:v>8192</c:v>
                </c:pt>
                <c:pt idx="59237">
                  <c:v>8192</c:v>
                </c:pt>
                <c:pt idx="59238">
                  <c:v>8192</c:v>
                </c:pt>
                <c:pt idx="59239">
                  <c:v>8192</c:v>
                </c:pt>
                <c:pt idx="59240">
                  <c:v>8192</c:v>
                </c:pt>
                <c:pt idx="59241">
                  <c:v>8192</c:v>
                </c:pt>
                <c:pt idx="59242">
                  <c:v>8192</c:v>
                </c:pt>
                <c:pt idx="59243">
                  <c:v>4096</c:v>
                </c:pt>
                <c:pt idx="59244">
                  <c:v>8192</c:v>
                </c:pt>
                <c:pt idx="59245">
                  <c:v>8192</c:v>
                </c:pt>
                <c:pt idx="59246">
                  <c:v>4096</c:v>
                </c:pt>
                <c:pt idx="59247">
                  <c:v>4096</c:v>
                </c:pt>
                <c:pt idx="59248">
                  <c:v>4096</c:v>
                </c:pt>
                <c:pt idx="59249">
                  <c:v>4096</c:v>
                </c:pt>
                <c:pt idx="59250">
                  <c:v>8192</c:v>
                </c:pt>
                <c:pt idx="59251">
                  <c:v>8192</c:v>
                </c:pt>
                <c:pt idx="59252">
                  <c:v>8192</c:v>
                </c:pt>
                <c:pt idx="59253">
                  <c:v>8192</c:v>
                </c:pt>
                <c:pt idx="59254">
                  <c:v>12288</c:v>
                </c:pt>
                <c:pt idx="59255">
                  <c:v>12288</c:v>
                </c:pt>
                <c:pt idx="59256">
                  <c:v>12288</c:v>
                </c:pt>
                <c:pt idx="59257">
                  <c:v>12288</c:v>
                </c:pt>
                <c:pt idx="59258">
                  <c:v>4096</c:v>
                </c:pt>
                <c:pt idx="59259">
                  <c:v>4096</c:v>
                </c:pt>
                <c:pt idx="59260">
                  <c:v>8192</c:v>
                </c:pt>
                <c:pt idx="59261">
                  <c:v>4096</c:v>
                </c:pt>
                <c:pt idx="59262">
                  <c:v>4096</c:v>
                </c:pt>
                <c:pt idx="59263">
                  <c:v>8192</c:v>
                </c:pt>
                <c:pt idx="59264">
                  <c:v>8192</c:v>
                </c:pt>
                <c:pt idx="59265">
                  <c:v>4096</c:v>
                </c:pt>
                <c:pt idx="59266">
                  <c:v>4096</c:v>
                </c:pt>
                <c:pt idx="59267">
                  <c:v>8192</c:v>
                </c:pt>
                <c:pt idx="59268">
                  <c:v>4096</c:v>
                </c:pt>
                <c:pt idx="59269">
                  <c:v>8192</c:v>
                </c:pt>
                <c:pt idx="59270">
                  <c:v>4096</c:v>
                </c:pt>
                <c:pt idx="59271">
                  <c:v>4096</c:v>
                </c:pt>
                <c:pt idx="59272">
                  <c:v>4096</c:v>
                </c:pt>
                <c:pt idx="59273">
                  <c:v>4096</c:v>
                </c:pt>
                <c:pt idx="59274">
                  <c:v>8192</c:v>
                </c:pt>
                <c:pt idx="59275">
                  <c:v>4096</c:v>
                </c:pt>
                <c:pt idx="59276">
                  <c:v>4096</c:v>
                </c:pt>
                <c:pt idx="59277">
                  <c:v>8192</c:v>
                </c:pt>
                <c:pt idx="59278">
                  <c:v>8192</c:v>
                </c:pt>
                <c:pt idx="59279">
                  <c:v>8192</c:v>
                </c:pt>
                <c:pt idx="59280">
                  <c:v>8192</c:v>
                </c:pt>
                <c:pt idx="59281">
                  <c:v>12288</c:v>
                </c:pt>
                <c:pt idx="59282">
                  <c:v>8192</c:v>
                </c:pt>
                <c:pt idx="59283">
                  <c:v>8192</c:v>
                </c:pt>
                <c:pt idx="59284">
                  <c:v>8192</c:v>
                </c:pt>
                <c:pt idx="59285">
                  <c:v>8192</c:v>
                </c:pt>
                <c:pt idx="59286">
                  <c:v>8192</c:v>
                </c:pt>
                <c:pt idx="59287">
                  <c:v>8192</c:v>
                </c:pt>
                <c:pt idx="59288">
                  <c:v>8192</c:v>
                </c:pt>
                <c:pt idx="59289">
                  <c:v>8192</c:v>
                </c:pt>
                <c:pt idx="59290">
                  <c:v>4096</c:v>
                </c:pt>
                <c:pt idx="59291">
                  <c:v>4096</c:v>
                </c:pt>
                <c:pt idx="59292">
                  <c:v>8192</c:v>
                </c:pt>
                <c:pt idx="59293">
                  <c:v>8192</c:v>
                </c:pt>
                <c:pt idx="59294">
                  <c:v>8192</c:v>
                </c:pt>
                <c:pt idx="59295">
                  <c:v>8192</c:v>
                </c:pt>
                <c:pt idx="59296">
                  <c:v>8192</c:v>
                </c:pt>
                <c:pt idx="59297">
                  <c:v>8192</c:v>
                </c:pt>
                <c:pt idx="59298">
                  <c:v>8192</c:v>
                </c:pt>
                <c:pt idx="59299">
                  <c:v>8192</c:v>
                </c:pt>
                <c:pt idx="59300">
                  <c:v>8192</c:v>
                </c:pt>
                <c:pt idx="59301">
                  <c:v>4096</c:v>
                </c:pt>
                <c:pt idx="59302">
                  <c:v>8192</c:v>
                </c:pt>
                <c:pt idx="59303">
                  <c:v>8192</c:v>
                </c:pt>
                <c:pt idx="59304">
                  <c:v>8192</c:v>
                </c:pt>
                <c:pt idx="59305">
                  <c:v>4096</c:v>
                </c:pt>
                <c:pt idx="59306">
                  <c:v>4096</c:v>
                </c:pt>
                <c:pt idx="59307">
                  <c:v>4096</c:v>
                </c:pt>
                <c:pt idx="59308">
                  <c:v>4096</c:v>
                </c:pt>
                <c:pt idx="59309">
                  <c:v>8192</c:v>
                </c:pt>
                <c:pt idx="59310">
                  <c:v>8192</c:v>
                </c:pt>
                <c:pt idx="59311">
                  <c:v>8192</c:v>
                </c:pt>
                <c:pt idx="59312">
                  <c:v>8192</c:v>
                </c:pt>
                <c:pt idx="59313">
                  <c:v>8192</c:v>
                </c:pt>
                <c:pt idx="59314">
                  <c:v>8192</c:v>
                </c:pt>
                <c:pt idx="59315">
                  <c:v>8192</c:v>
                </c:pt>
                <c:pt idx="59316">
                  <c:v>8192</c:v>
                </c:pt>
                <c:pt idx="59317">
                  <c:v>8192</c:v>
                </c:pt>
                <c:pt idx="59318">
                  <c:v>8192</c:v>
                </c:pt>
                <c:pt idx="59319">
                  <c:v>8192</c:v>
                </c:pt>
                <c:pt idx="59320">
                  <c:v>8192</c:v>
                </c:pt>
                <c:pt idx="59321">
                  <c:v>8192</c:v>
                </c:pt>
                <c:pt idx="59322">
                  <c:v>8192</c:v>
                </c:pt>
                <c:pt idx="59323">
                  <c:v>8192</c:v>
                </c:pt>
                <c:pt idx="59324">
                  <c:v>8192</c:v>
                </c:pt>
                <c:pt idx="59325">
                  <c:v>8192</c:v>
                </c:pt>
                <c:pt idx="59326">
                  <c:v>8192</c:v>
                </c:pt>
                <c:pt idx="59327">
                  <c:v>8192</c:v>
                </c:pt>
                <c:pt idx="59328">
                  <c:v>8192</c:v>
                </c:pt>
                <c:pt idx="59329">
                  <c:v>8192</c:v>
                </c:pt>
                <c:pt idx="59330">
                  <c:v>8192</c:v>
                </c:pt>
                <c:pt idx="59331">
                  <c:v>8192</c:v>
                </c:pt>
                <c:pt idx="59332">
                  <c:v>4096</c:v>
                </c:pt>
                <c:pt idx="59333">
                  <c:v>8192</c:v>
                </c:pt>
                <c:pt idx="59334">
                  <c:v>8192</c:v>
                </c:pt>
                <c:pt idx="59335">
                  <c:v>8192</c:v>
                </c:pt>
                <c:pt idx="59336">
                  <c:v>8192</c:v>
                </c:pt>
                <c:pt idx="59337">
                  <c:v>8192</c:v>
                </c:pt>
                <c:pt idx="59338">
                  <c:v>8192</c:v>
                </c:pt>
                <c:pt idx="59339">
                  <c:v>8192</c:v>
                </c:pt>
                <c:pt idx="59340">
                  <c:v>8192</c:v>
                </c:pt>
                <c:pt idx="59341">
                  <c:v>8192</c:v>
                </c:pt>
                <c:pt idx="59342">
                  <c:v>8192</c:v>
                </c:pt>
                <c:pt idx="59343">
                  <c:v>8192</c:v>
                </c:pt>
                <c:pt idx="59344">
                  <c:v>8192</c:v>
                </c:pt>
                <c:pt idx="59345">
                  <c:v>8192</c:v>
                </c:pt>
                <c:pt idx="59346">
                  <c:v>8192</c:v>
                </c:pt>
                <c:pt idx="59347">
                  <c:v>8192</c:v>
                </c:pt>
                <c:pt idx="59348">
                  <c:v>8192</c:v>
                </c:pt>
                <c:pt idx="59349">
                  <c:v>4096</c:v>
                </c:pt>
                <c:pt idx="59350">
                  <c:v>4096</c:v>
                </c:pt>
                <c:pt idx="59351">
                  <c:v>4096</c:v>
                </c:pt>
                <c:pt idx="59352">
                  <c:v>4096</c:v>
                </c:pt>
                <c:pt idx="59353">
                  <c:v>8192</c:v>
                </c:pt>
                <c:pt idx="59354">
                  <c:v>8192</c:v>
                </c:pt>
                <c:pt idx="59355">
                  <c:v>8192</c:v>
                </c:pt>
                <c:pt idx="59356">
                  <c:v>8192</c:v>
                </c:pt>
                <c:pt idx="59357">
                  <c:v>8192</c:v>
                </c:pt>
                <c:pt idx="59358">
                  <c:v>4096</c:v>
                </c:pt>
                <c:pt idx="59359">
                  <c:v>4096</c:v>
                </c:pt>
                <c:pt idx="59360">
                  <c:v>8192</c:v>
                </c:pt>
                <c:pt idx="59361">
                  <c:v>4096</c:v>
                </c:pt>
                <c:pt idx="59362">
                  <c:v>4096</c:v>
                </c:pt>
                <c:pt idx="59363">
                  <c:v>8192</c:v>
                </c:pt>
                <c:pt idx="59364">
                  <c:v>4096</c:v>
                </c:pt>
                <c:pt idx="59365">
                  <c:v>8192</c:v>
                </c:pt>
                <c:pt idx="59366">
                  <c:v>8192</c:v>
                </c:pt>
                <c:pt idx="59367">
                  <c:v>8192</c:v>
                </c:pt>
                <c:pt idx="59368">
                  <c:v>8192</c:v>
                </c:pt>
                <c:pt idx="59369">
                  <c:v>8192</c:v>
                </c:pt>
                <c:pt idx="59370">
                  <c:v>8192</c:v>
                </c:pt>
                <c:pt idx="59371">
                  <c:v>8192</c:v>
                </c:pt>
                <c:pt idx="59372">
                  <c:v>8192</c:v>
                </c:pt>
                <c:pt idx="59373">
                  <c:v>8192</c:v>
                </c:pt>
                <c:pt idx="59374">
                  <c:v>4096</c:v>
                </c:pt>
                <c:pt idx="59375">
                  <c:v>4096</c:v>
                </c:pt>
                <c:pt idx="59376">
                  <c:v>4096</c:v>
                </c:pt>
                <c:pt idx="59377">
                  <c:v>12288</c:v>
                </c:pt>
                <c:pt idx="59378">
                  <c:v>12288</c:v>
                </c:pt>
                <c:pt idx="59379">
                  <c:v>4096</c:v>
                </c:pt>
                <c:pt idx="59380">
                  <c:v>4096</c:v>
                </c:pt>
                <c:pt idx="59381">
                  <c:v>12288</c:v>
                </c:pt>
                <c:pt idx="59382">
                  <c:v>12288</c:v>
                </c:pt>
                <c:pt idx="59383">
                  <c:v>8192</c:v>
                </c:pt>
                <c:pt idx="59384">
                  <c:v>8192</c:v>
                </c:pt>
                <c:pt idx="59385">
                  <c:v>8192</c:v>
                </c:pt>
                <c:pt idx="59386">
                  <c:v>8192</c:v>
                </c:pt>
                <c:pt idx="59387">
                  <c:v>8192</c:v>
                </c:pt>
                <c:pt idx="59388">
                  <c:v>8192</c:v>
                </c:pt>
                <c:pt idx="59389">
                  <c:v>8192</c:v>
                </c:pt>
                <c:pt idx="59390">
                  <c:v>8192</c:v>
                </c:pt>
                <c:pt idx="59391">
                  <c:v>8192</c:v>
                </c:pt>
                <c:pt idx="59392">
                  <c:v>8192</c:v>
                </c:pt>
                <c:pt idx="59393">
                  <c:v>8192</c:v>
                </c:pt>
                <c:pt idx="59394">
                  <c:v>8192</c:v>
                </c:pt>
                <c:pt idx="59395">
                  <c:v>8192</c:v>
                </c:pt>
                <c:pt idx="59396">
                  <c:v>8192</c:v>
                </c:pt>
                <c:pt idx="59397">
                  <c:v>8192</c:v>
                </c:pt>
                <c:pt idx="59398">
                  <c:v>8192</c:v>
                </c:pt>
                <c:pt idx="59399">
                  <c:v>4096</c:v>
                </c:pt>
                <c:pt idx="59400">
                  <c:v>8192</c:v>
                </c:pt>
                <c:pt idx="59401">
                  <c:v>8192</c:v>
                </c:pt>
                <c:pt idx="59402">
                  <c:v>12288</c:v>
                </c:pt>
                <c:pt idx="59403">
                  <c:v>8192</c:v>
                </c:pt>
                <c:pt idx="59404">
                  <c:v>8192</c:v>
                </c:pt>
                <c:pt idx="59405">
                  <c:v>8192</c:v>
                </c:pt>
                <c:pt idx="59406">
                  <c:v>8192</c:v>
                </c:pt>
                <c:pt idx="59407">
                  <c:v>8192</c:v>
                </c:pt>
                <c:pt idx="59408">
                  <c:v>8192</c:v>
                </c:pt>
                <c:pt idx="59409">
                  <c:v>8192</c:v>
                </c:pt>
                <c:pt idx="59410">
                  <c:v>8192</c:v>
                </c:pt>
                <c:pt idx="59411">
                  <c:v>8192</c:v>
                </c:pt>
                <c:pt idx="59412">
                  <c:v>8192</c:v>
                </c:pt>
                <c:pt idx="59413">
                  <c:v>8192</c:v>
                </c:pt>
                <c:pt idx="59414">
                  <c:v>12288</c:v>
                </c:pt>
                <c:pt idx="59415">
                  <c:v>12288</c:v>
                </c:pt>
                <c:pt idx="59416">
                  <c:v>12288</c:v>
                </c:pt>
                <c:pt idx="59417">
                  <c:v>12288</c:v>
                </c:pt>
                <c:pt idx="59418">
                  <c:v>4096</c:v>
                </c:pt>
                <c:pt idx="59419">
                  <c:v>8192</c:v>
                </c:pt>
                <c:pt idx="59420">
                  <c:v>4096</c:v>
                </c:pt>
                <c:pt idx="59421">
                  <c:v>4096</c:v>
                </c:pt>
                <c:pt idx="59422">
                  <c:v>4096</c:v>
                </c:pt>
                <c:pt idx="59423">
                  <c:v>8192</c:v>
                </c:pt>
                <c:pt idx="59424">
                  <c:v>8192</c:v>
                </c:pt>
                <c:pt idx="59425">
                  <c:v>8192</c:v>
                </c:pt>
                <c:pt idx="59426">
                  <c:v>8192</c:v>
                </c:pt>
                <c:pt idx="59427">
                  <c:v>8192</c:v>
                </c:pt>
                <c:pt idx="59428">
                  <c:v>8192</c:v>
                </c:pt>
                <c:pt idx="59429">
                  <c:v>8192</c:v>
                </c:pt>
                <c:pt idx="59430">
                  <c:v>8192</c:v>
                </c:pt>
                <c:pt idx="59431">
                  <c:v>8192</c:v>
                </c:pt>
                <c:pt idx="59432">
                  <c:v>12288</c:v>
                </c:pt>
                <c:pt idx="59433">
                  <c:v>8192</c:v>
                </c:pt>
                <c:pt idx="59434">
                  <c:v>8192</c:v>
                </c:pt>
                <c:pt idx="59435">
                  <c:v>8192</c:v>
                </c:pt>
                <c:pt idx="59436">
                  <c:v>8192</c:v>
                </c:pt>
                <c:pt idx="59437">
                  <c:v>8192</c:v>
                </c:pt>
                <c:pt idx="59438">
                  <c:v>8192</c:v>
                </c:pt>
                <c:pt idx="59439">
                  <c:v>8192</c:v>
                </c:pt>
                <c:pt idx="59440">
                  <c:v>8192</c:v>
                </c:pt>
                <c:pt idx="59441">
                  <c:v>8192</c:v>
                </c:pt>
                <c:pt idx="59442">
                  <c:v>4096</c:v>
                </c:pt>
                <c:pt idx="59443">
                  <c:v>8192</c:v>
                </c:pt>
                <c:pt idx="59444">
                  <c:v>8192</c:v>
                </c:pt>
                <c:pt idx="59445">
                  <c:v>8192</c:v>
                </c:pt>
                <c:pt idx="59446">
                  <c:v>8192</c:v>
                </c:pt>
                <c:pt idx="59447">
                  <c:v>8192</c:v>
                </c:pt>
                <c:pt idx="59448">
                  <c:v>8192</c:v>
                </c:pt>
                <c:pt idx="59449">
                  <c:v>8192</c:v>
                </c:pt>
                <c:pt idx="59450">
                  <c:v>8192</c:v>
                </c:pt>
                <c:pt idx="59451">
                  <c:v>8192</c:v>
                </c:pt>
                <c:pt idx="59452">
                  <c:v>8192</c:v>
                </c:pt>
                <c:pt idx="59453">
                  <c:v>8192</c:v>
                </c:pt>
                <c:pt idx="59454">
                  <c:v>8192</c:v>
                </c:pt>
                <c:pt idx="59455">
                  <c:v>8192</c:v>
                </c:pt>
                <c:pt idx="59456">
                  <c:v>8192</c:v>
                </c:pt>
                <c:pt idx="59457">
                  <c:v>8192</c:v>
                </c:pt>
                <c:pt idx="59458">
                  <c:v>8192</c:v>
                </c:pt>
                <c:pt idx="59459">
                  <c:v>8192</c:v>
                </c:pt>
                <c:pt idx="59460">
                  <c:v>8192</c:v>
                </c:pt>
                <c:pt idx="59461">
                  <c:v>8192</c:v>
                </c:pt>
                <c:pt idx="59462">
                  <c:v>8192</c:v>
                </c:pt>
                <c:pt idx="59463">
                  <c:v>4096</c:v>
                </c:pt>
                <c:pt idx="59464">
                  <c:v>4096</c:v>
                </c:pt>
                <c:pt idx="59465">
                  <c:v>8192</c:v>
                </c:pt>
                <c:pt idx="59466">
                  <c:v>8192</c:v>
                </c:pt>
                <c:pt idx="59467">
                  <c:v>4096</c:v>
                </c:pt>
                <c:pt idx="59468">
                  <c:v>8192</c:v>
                </c:pt>
                <c:pt idx="59469">
                  <c:v>4096</c:v>
                </c:pt>
                <c:pt idx="59470">
                  <c:v>8192</c:v>
                </c:pt>
                <c:pt idx="59471">
                  <c:v>8192</c:v>
                </c:pt>
                <c:pt idx="59472">
                  <c:v>8192</c:v>
                </c:pt>
                <c:pt idx="59473">
                  <c:v>8192</c:v>
                </c:pt>
                <c:pt idx="59474">
                  <c:v>8192</c:v>
                </c:pt>
                <c:pt idx="59475">
                  <c:v>8192</c:v>
                </c:pt>
                <c:pt idx="59476">
                  <c:v>8192</c:v>
                </c:pt>
                <c:pt idx="59477">
                  <c:v>8192</c:v>
                </c:pt>
                <c:pt idx="59478">
                  <c:v>12288</c:v>
                </c:pt>
                <c:pt idx="59479">
                  <c:v>12288</c:v>
                </c:pt>
                <c:pt idx="59480">
                  <c:v>12288</c:v>
                </c:pt>
                <c:pt idx="59481">
                  <c:v>12288</c:v>
                </c:pt>
                <c:pt idx="59482">
                  <c:v>8192</c:v>
                </c:pt>
                <c:pt idx="59483">
                  <c:v>8192</c:v>
                </c:pt>
                <c:pt idx="59484">
                  <c:v>4096</c:v>
                </c:pt>
                <c:pt idx="59485">
                  <c:v>8192</c:v>
                </c:pt>
                <c:pt idx="59486">
                  <c:v>8192</c:v>
                </c:pt>
                <c:pt idx="59487">
                  <c:v>8192</c:v>
                </c:pt>
                <c:pt idx="59488">
                  <c:v>8192</c:v>
                </c:pt>
                <c:pt idx="59489">
                  <c:v>8192</c:v>
                </c:pt>
                <c:pt idx="59490">
                  <c:v>8192</c:v>
                </c:pt>
                <c:pt idx="59491">
                  <c:v>8192</c:v>
                </c:pt>
                <c:pt idx="59492">
                  <c:v>8192</c:v>
                </c:pt>
                <c:pt idx="59493">
                  <c:v>8192</c:v>
                </c:pt>
                <c:pt idx="59494">
                  <c:v>8192</c:v>
                </c:pt>
                <c:pt idx="59495">
                  <c:v>8192</c:v>
                </c:pt>
                <c:pt idx="59496">
                  <c:v>8192</c:v>
                </c:pt>
                <c:pt idx="59497">
                  <c:v>8192</c:v>
                </c:pt>
                <c:pt idx="59498">
                  <c:v>12288</c:v>
                </c:pt>
                <c:pt idx="59499">
                  <c:v>8192</c:v>
                </c:pt>
                <c:pt idx="59500">
                  <c:v>8192</c:v>
                </c:pt>
                <c:pt idx="59501">
                  <c:v>8192</c:v>
                </c:pt>
                <c:pt idx="59502">
                  <c:v>8192</c:v>
                </c:pt>
                <c:pt idx="59503">
                  <c:v>8192</c:v>
                </c:pt>
                <c:pt idx="59504">
                  <c:v>4096</c:v>
                </c:pt>
                <c:pt idx="59505">
                  <c:v>4096</c:v>
                </c:pt>
                <c:pt idx="59506">
                  <c:v>4096</c:v>
                </c:pt>
                <c:pt idx="59507">
                  <c:v>4096</c:v>
                </c:pt>
                <c:pt idx="59508">
                  <c:v>12288</c:v>
                </c:pt>
                <c:pt idx="59509">
                  <c:v>12288</c:v>
                </c:pt>
                <c:pt idx="59510">
                  <c:v>12288</c:v>
                </c:pt>
                <c:pt idx="59511">
                  <c:v>8192</c:v>
                </c:pt>
                <c:pt idx="59512">
                  <c:v>12288</c:v>
                </c:pt>
                <c:pt idx="59513">
                  <c:v>8192</c:v>
                </c:pt>
                <c:pt idx="59514">
                  <c:v>8192</c:v>
                </c:pt>
                <c:pt idx="59515">
                  <c:v>4096</c:v>
                </c:pt>
                <c:pt idx="59516">
                  <c:v>8192</c:v>
                </c:pt>
                <c:pt idx="59517">
                  <c:v>4096</c:v>
                </c:pt>
                <c:pt idx="59518">
                  <c:v>8192</c:v>
                </c:pt>
                <c:pt idx="59519">
                  <c:v>4096</c:v>
                </c:pt>
                <c:pt idx="59520">
                  <c:v>4096</c:v>
                </c:pt>
                <c:pt idx="59521">
                  <c:v>8192</c:v>
                </c:pt>
                <c:pt idx="59522">
                  <c:v>8192</c:v>
                </c:pt>
                <c:pt idx="59523">
                  <c:v>8192</c:v>
                </c:pt>
                <c:pt idx="59524">
                  <c:v>8192</c:v>
                </c:pt>
                <c:pt idx="59525">
                  <c:v>8192</c:v>
                </c:pt>
                <c:pt idx="59526">
                  <c:v>4096</c:v>
                </c:pt>
                <c:pt idx="59527">
                  <c:v>4096</c:v>
                </c:pt>
                <c:pt idx="59528">
                  <c:v>4096</c:v>
                </c:pt>
                <c:pt idx="59529">
                  <c:v>4096</c:v>
                </c:pt>
                <c:pt idx="59530">
                  <c:v>8192</c:v>
                </c:pt>
                <c:pt idx="59531">
                  <c:v>12288</c:v>
                </c:pt>
                <c:pt idx="59532">
                  <c:v>12288</c:v>
                </c:pt>
                <c:pt idx="59533">
                  <c:v>12288</c:v>
                </c:pt>
                <c:pt idx="59534">
                  <c:v>12288</c:v>
                </c:pt>
                <c:pt idx="59535">
                  <c:v>12288</c:v>
                </c:pt>
                <c:pt idx="59536">
                  <c:v>12288</c:v>
                </c:pt>
                <c:pt idx="59537">
                  <c:v>12288</c:v>
                </c:pt>
                <c:pt idx="59538">
                  <c:v>12288</c:v>
                </c:pt>
                <c:pt idx="59539">
                  <c:v>8192</c:v>
                </c:pt>
                <c:pt idx="59540">
                  <c:v>4096</c:v>
                </c:pt>
                <c:pt idx="59541">
                  <c:v>8192</c:v>
                </c:pt>
                <c:pt idx="59542">
                  <c:v>8192</c:v>
                </c:pt>
                <c:pt idx="59543">
                  <c:v>8192</c:v>
                </c:pt>
                <c:pt idx="59544">
                  <c:v>8192</c:v>
                </c:pt>
                <c:pt idx="59545">
                  <c:v>12288</c:v>
                </c:pt>
                <c:pt idx="59546">
                  <c:v>4096</c:v>
                </c:pt>
                <c:pt idx="59547">
                  <c:v>4096</c:v>
                </c:pt>
                <c:pt idx="59548">
                  <c:v>4096</c:v>
                </c:pt>
                <c:pt idx="59549">
                  <c:v>4096</c:v>
                </c:pt>
                <c:pt idx="59550">
                  <c:v>4096</c:v>
                </c:pt>
                <c:pt idx="59551">
                  <c:v>4096</c:v>
                </c:pt>
                <c:pt idx="59552">
                  <c:v>12288</c:v>
                </c:pt>
                <c:pt idx="59553">
                  <c:v>12288</c:v>
                </c:pt>
                <c:pt idx="59554">
                  <c:v>12288</c:v>
                </c:pt>
                <c:pt idx="59555">
                  <c:v>12288</c:v>
                </c:pt>
                <c:pt idx="59556">
                  <c:v>12288</c:v>
                </c:pt>
                <c:pt idx="59557">
                  <c:v>8192</c:v>
                </c:pt>
                <c:pt idx="59558">
                  <c:v>12288</c:v>
                </c:pt>
                <c:pt idx="59559">
                  <c:v>4096</c:v>
                </c:pt>
                <c:pt idx="59560">
                  <c:v>4096</c:v>
                </c:pt>
                <c:pt idx="59561">
                  <c:v>4096</c:v>
                </c:pt>
                <c:pt idx="59562">
                  <c:v>8192</c:v>
                </c:pt>
                <c:pt idx="59563">
                  <c:v>4096</c:v>
                </c:pt>
                <c:pt idx="59564">
                  <c:v>4096</c:v>
                </c:pt>
                <c:pt idx="59565">
                  <c:v>8192</c:v>
                </c:pt>
                <c:pt idx="59566">
                  <c:v>8192</c:v>
                </c:pt>
                <c:pt idx="59567">
                  <c:v>8192</c:v>
                </c:pt>
                <c:pt idx="59568">
                  <c:v>8192</c:v>
                </c:pt>
                <c:pt idx="59569">
                  <c:v>12288</c:v>
                </c:pt>
                <c:pt idx="59570">
                  <c:v>4096</c:v>
                </c:pt>
                <c:pt idx="59571">
                  <c:v>12288</c:v>
                </c:pt>
                <c:pt idx="59572">
                  <c:v>12288</c:v>
                </c:pt>
                <c:pt idx="59573">
                  <c:v>12288</c:v>
                </c:pt>
                <c:pt idx="59574">
                  <c:v>12288</c:v>
                </c:pt>
                <c:pt idx="59575">
                  <c:v>8192</c:v>
                </c:pt>
                <c:pt idx="59576">
                  <c:v>8192</c:v>
                </c:pt>
                <c:pt idx="59577">
                  <c:v>8192</c:v>
                </c:pt>
                <c:pt idx="59578">
                  <c:v>8192</c:v>
                </c:pt>
                <c:pt idx="59579">
                  <c:v>8192</c:v>
                </c:pt>
                <c:pt idx="59580">
                  <c:v>8192</c:v>
                </c:pt>
                <c:pt idx="59581">
                  <c:v>8192</c:v>
                </c:pt>
                <c:pt idx="59582">
                  <c:v>8192</c:v>
                </c:pt>
                <c:pt idx="59583">
                  <c:v>8192</c:v>
                </c:pt>
                <c:pt idx="59584">
                  <c:v>4096</c:v>
                </c:pt>
                <c:pt idx="59585">
                  <c:v>12288</c:v>
                </c:pt>
                <c:pt idx="59586">
                  <c:v>8192</c:v>
                </c:pt>
                <c:pt idx="59587">
                  <c:v>4096</c:v>
                </c:pt>
                <c:pt idx="59588">
                  <c:v>8192</c:v>
                </c:pt>
                <c:pt idx="59589">
                  <c:v>4096</c:v>
                </c:pt>
                <c:pt idx="59590">
                  <c:v>8192</c:v>
                </c:pt>
                <c:pt idx="59591">
                  <c:v>4096</c:v>
                </c:pt>
                <c:pt idx="59592">
                  <c:v>8192</c:v>
                </c:pt>
                <c:pt idx="59593">
                  <c:v>8192</c:v>
                </c:pt>
                <c:pt idx="59594">
                  <c:v>8192</c:v>
                </c:pt>
                <c:pt idx="59595">
                  <c:v>8192</c:v>
                </c:pt>
                <c:pt idx="59596">
                  <c:v>8192</c:v>
                </c:pt>
                <c:pt idx="59597">
                  <c:v>8192</c:v>
                </c:pt>
                <c:pt idx="59598">
                  <c:v>8192</c:v>
                </c:pt>
                <c:pt idx="59599">
                  <c:v>8192</c:v>
                </c:pt>
                <c:pt idx="59600">
                  <c:v>8192</c:v>
                </c:pt>
                <c:pt idx="59601">
                  <c:v>8192</c:v>
                </c:pt>
                <c:pt idx="59602">
                  <c:v>4096</c:v>
                </c:pt>
                <c:pt idx="59603">
                  <c:v>8192</c:v>
                </c:pt>
                <c:pt idx="59604">
                  <c:v>4096</c:v>
                </c:pt>
                <c:pt idx="59605">
                  <c:v>4096</c:v>
                </c:pt>
                <c:pt idx="59606">
                  <c:v>4096</c:v>
                </c:pt>
                <c:pt idx="59607">
                  <c:v>8192</c:v>
                </c:pt>
                <c:pt idx="59608">
                  <c:v>8192</c:v>
                </c:pt>
                <c:pt idx="59609">
                  <c:v>8192</c:v>
                </c:pt>
                <c:pt idx="59610">
                  <c:v>8192</c:v>
                </c:pt>
                <c:pt idx="59611">
                  <c:v>8192</c:v>
                </c:pt>
                <c:pt idx="59612">
                  <c:v>8192</c:v>
                </c:pt>
                <c:pt idx="59613">
                  <c:v>8192</c:v>
                </c:pt>
                <c:pt idx="59614">
                  <c:v>8192</c:v>
                </c:pt>
                <c:pt idx="59615">
                  <c:v>8192</c:v>
                </c:pt>
                <c:pt idx="59616">
                  <c:v>8192</c:v>
                </c:pt>
                <c:pt idx="59617">
                  <c:v>8192</c:v>
                </c:pt>
                <c:pt idx="59618">
                  <c:v>8192</c:v>
                </c:pt>
                <c:pt idx="59619">
                  <c:v>8192</c:v>
                </c:pt>
                <c:pt idx="59620">
                  <c:v>8192</c:v>
                </c:pt>
                <c:pt idx="59621">
                  <c:v>4096</c:v>
                </c:pt>
                <c:pt idx="59622">
                  <c:v>8192</c:v>
                </c:pt>
                <c:pt idx="59623">
                  <c:v>8192</c:v>
                </c:pt>
                <c:pt idx="59624">
                  <c:v>8192</c:v>
                </c:pt>
                <c:pt idx="59625">
                  <c:v>8192</c:v>
                </c:pt>
                <c:pt idx="59626">
                  <c:v>4096</c:v>
                </c:pt>
                <c:pt idx="59627">
                  <c:v>8192</c:v>
                </c:pt>
                <c:pt idx="59628">
                  <c:v>4096</c:v>
                </c:pt>
                <c:pt idx="59629">
                  <c:v>4096</c:v>
                </c:pt>
                <c:pt idx="59630">
                  <c:v>4096</c:v>
                </c:pt>
                <c:pt idx="59631">
                  <c:v>4096</c:v>
                </c:pt>
                <c:pt idx="59632">
                  <c:v>8192</c:v>
                </c:pt>
                <c:pt idx="59633">
                  <c:v>8192</c:v>
                </c:pt>
                <c:pt idx="59634">
                  <c:v>12288</c:v>
                </c:pt>
                <c:pt idx="59635">
                  <c:v>12288</c:v>
                </c:pt>
                <c:pt idx="59636">
                  <c:v>12288</c:v>
                </c:pt>
                <c:pt idx="59637">
                  <c:v>12288</c:v>
                </c:pt>
                <c:pt idx="59638">
                  <c:v>8192</c:v>
                </c:pt>
                <c:pt idx="59639">
                  <c:v>8192</c:v>
                </c:pt>
                <c:pt idx="59640">
                  <c:v>8192</c:v>
                </c:pt>
                <c:pt idx="59641">
                  <c:v>8192</c:v>
                </c:pt>
                <c:pt idx="59642">
                  <c:v>4096</c:v>
                </c:pt>
                <c:pt idx="59643">
                  <c:v>8192</c:v>
                </c:pt>
                <c:pt idx="59644">
                  <c:v>8192</c:v>
                </c:pt>
                <c:pt idx="59645">
                  <c:v>8192</c:v>
                </c:pt>
                <c:pt idx="59646">
                  <c:v>8192</c:v>
                </c:pt>
                <c:pt idx="59647">
                  <c:v>8192</c:v>
                </c:pt>
                <c:pt idx="59648">
                  <c:v>8192</c:v>
                </c:pt>
                <c:pt idx="59649">
                  <c:v>8192</c:v>
                </c:pt>
                <c:pt idx="59650">
                  <c:v>8192</c:v>
                </c:pt>
                <c:pt idx="59651">
                  <c:v>8192</c:v>
                </c:pt>
                <c:pt idx="59652">
                  <c:v>8192</c:v>
                </c:pt>
                <c:pt idx="59653">
                  <c:v>8192</c:v>
                </c:pt>
                <c:pt idx="59654">
                  <c:v>8192</c:v>
                </c:pt>
                <c:pt idx="59655">
                  <c:v>8192</c:v>
                </c:pt>
                <c:pt idx="59656">
                  <c:v>12288</c:v>
                </c:pt>
                <c:pt idx="59657">
                  <c:v>8192</c:v>
                </c:pt>
                <c:pt idx="59658">
                  <c:v>8192</c:v>
                </c:pt>
                <c:pt idx="59659">
                  <c:v>8192</c:v>
                </c:pt>
                <c:pt idx="59660">
                  <c:v>8192</c:v>
                </c:pt>
                <c:pt idx="59661">
                  <c:v>8192</c:v>
                </c:pt>
                <c:pt idx="59662">
                  <c:v>8192</c:v>
                </c:pt>
                <c:pt idx="59663">
                  <c:v>8192</c:v>
                </c:pt>
                <c:pt idx="59664">
                  <c:v>8192</c:v>
                </c:pt>
                <c:pt idx="59665">
                  <c:v>8192</c:v>
                </c:pt>
                <c:pt idx="59666">
                  <c:v>8192</c:v>
                </c:pt>
                <c:pt idx="59667">
                  <c:v>8192</c:v>
                </c:pt>
                <c:pt idx="59668">
                  <c:v>8192</c:v>
                </c:pt>
                <c:pt idx="59669">
                  <c:v>8192</c:v>
                </c:pt>
                <c:pt idx="59670">
                  <c:v>8192</c:v>
                </c:pt>
                <c:pt idx="59671">
                  <c:v>8192</c:v>
                </c:pt>
                <c:pt idx="59672">
                  <c:v>8192</c:v>
                </c:pt>
                <c:pt idx="59673">
                  <c:v>8192</c:v>
                </c:pt>
                <c:pt idx="59674">
                  <c:v>8192</c:v>
                </c:pt>
                <c:pt idx="59675">
                  <c:v>8192</c:v>
                </c:pt>
                <c:pt idx="59676">
                  <c:v>8192</c:v>
                </c:pt>
                <c:pt idx="59677">
                  <c:v>8192</c:v>
                </c:pt>
                <c:pt idx="59678">
                  <c:v>8192</c:v>
                </c:pt>
                <c:pt idx="59679">
                  <c:v>8192</c:v>
                </c:pt>
                <c:pt idx="59680">
                  <c:v>8192</c:v>
                </c:pt>
                <c:pt idx="59681">
                  <c:v>8192</c:v>
                </c:pt>
                <c:pt idx="59682">
                  <c:v>8192</c:v>
                </c:pt>
                <c:pt idx="59683">
                  <c:v>8192</c:v>
                </c:pt>
                <c:pt idx="59684">
                  <c:v>4096</c:v>
                </c:pt>
                <c:pt idx="59685">
                  <c:v>4096</c:v>
                </c:pt>
                <c:pt idx="59686">
                  <c:v>4096</c:v>
                </c:pt>
                <c:pt idx="59687">
                  <c:v>4096</c:v>
                </c:pt>
                <c:pt idx="59688">
                  <c:v>8192</c:v>
                </c:pt>
                <c:pt idx="59689">
                  <c:v>8192</c:v>
                </c:pt>
                <c:pt idx="59690">
                  <c:v>8192</c:v>
                </c:pt>
                <c:pt idx="59691">
                  <c:v>8192</c:v>
                </c:pt>
                <c:pt idx="59692">
                  <c:v>8192</c:v>
                </c:pt>
                <c:pt idx="59693">
                  <c:v>8192</c:v>
                </c:pt>
                <c:pt idx="59694">
                  <c:v>4096</c:v>
                </c:pt>
                <c:pt idx="59695">
                  <c:v>4096</c:v>
                </c:pt>
                <c:pt idx="59696">
                  <c:v>4096</c:v>
                </c:pt>
                <c:pt idx="59697">
                  <c:v>8192</c:v>
                </c:pt>
                <c:pt idx="59698">
                  <c:v>4096</c:v>
                </c:pt>
                <c:pt idx="59699">
                  <c:v>8192</c:v>
                </c:pt>
                <c:pt idx="59700">
                  <c:v>8192</c:v>
                </c:pt>
                <c:pt idx="59701">
                  <c:v>8192</c:v>
                </c:pt>
                <c:pt idx="59702">
                  <c:v>8192</c:v>
                </c:pt>
                <c:pt idx="59703">
                  <c:v>8192</c:v>
                </c:pt>
                <c:pt idx="59704">
                  <c:v>8192</c:v>
                </c:pt>
                <c:pt idx="59705">
                  <c:v>8192</c:v>
                </c:pt>
                <c:pt idx="59706">
                  <c:v>4096</c:v>
                </c:pt>
                <c:pt idx="59707">
                  <c:v>8192</c:v>
                </c:pt>
                <c:pt idx="59708">
                  <c:v>8192</c:v>
                </c:pt>
                <c:pt idx="59709">
                  <c:v>8192</c:v>
                </c:pt>
                <c:pt idx="59710">
                  <c:v>8192</c:v>
                </c:pt>
                <c:pt idx="59711">
                  <c:v>8192</c:v>
                </c:pt>
                <c:pt idx="59712">
                  <c:v>8192</c:v>
                </c:pt>
                <c:pt idx="59713">
                  <c:v>8192</c:v>
                </c:pt>
                <c:pt idx="59714">
                  <c:v>8192</c:v>
                </c:pt>
                <c:pt idx="59715">
                  <c:v>8192</c:v>
                </c:pt>
                <c:pt idx="59716">
                  <c:v>8192</c:v>
                </c:pt>
                <c:pt idx="59717">
                  <c:v>8192</c:v>
                </c:pt>
                <c:pt idx="59718">
                  <c:v>8192</c:v>
                </c:pt>
                <c:pt idx="59719">
                  <c:v>8192</c:v>
                </c:pt>
                <c:pt idx="59720">
                  <c:v>8192</c:v>
                </c:pt>
                <c:pt idx="59721">
                  <c:v>4096</c:v>
                </c:pt>
                <c:pt idx="59722">
                  <c:v>8192</c:v>
                </c:pt>
                <c:pt idx="59723">
                  <c:v>8192</c:v>
                </c:pt>
                <c:pt idx="59724">
                  <c:v>4096</c:v>
                </c:pt>
                <c:pt idx="59725">
                  <c:v>4096</c:v>
                </c:pt>
                <c:pt idx="59726">
                  <c:v>4096</c:v>
                </c:pt>
                <c:pt idx="59727">
                  <c:v>4096</c:v>
                </c:pt>
                <c:pt idx="59728">
                  <c:v>8192</c:v>
                </c:pt>
                <c:pt idx="59729">
                  <c:v>8192</c:v>
                </c:pt>
                <c:pt idx="59730">
                  <c:v>8192</c:v>
                </c:pt>
                <c:pt idx="59731">
                  <c:v>8192</c:v>
                </c:pt>
                <c:pt idx="59732">
                  <c:v>4096</c:v>
                </c:pt>
                <c:pt idx="59733">
                  <c:v>4096</c:v>
                </c:pt>
                <c:pt idx="59734">
                  <c:v>4096</c:v>
                </c:pt>
                <c:pt idx="59735">
                  <c:v>4096</c:v>
                </c:pt>
                <c:pt idx="59736">
                  <c:v>8192</c:v>
                </c:pt>
                <c:pt idx="59737">
                  <c:v>8192</c:v>
                </c:pt>
                <c:pt idx="59738">
                  <c:v>4096</c:v>
                </c:pt>
                <c:pt idx="59739">
                  <c:v>4096</c:v>
                </c:pt>
                <c:pt idx="59740">
                  <c:v>4096</c:v>
                </c:pt>
                <c:pt idx="59741">
                  <c:v>4096</c:v>
                </c:pt>
                <c:pt idx="59742">
                  <c:v>4096</c:v>
                </c:pt>
                <c:pt idx="59743">
                  <c:v>8192</c:v>
                </c:pt>
                <c:pt idx="59744">
                  <c:v>4096</c:v>
                </c:pt>
                <c:pt idx="59745">
                  <c:v>8192</c:v>
                </c:pt>
                <c:pt idx="59746">
                  <c:v>4096</c:v>
                </c:pt>
                <c:pt idx="59747">
                  <c:v>8192</c:v>
                </c:pt>
                <c:pt idx="59748">
                  <c:v>4096</c:v>
                </c:pt>
                <c:pt idx="59749">
                  <c:v>8192</c:v>
                </c:pt>
                <c:pt idx="59750">
                  <c:v>4096</c:v>
                </c:pt>
                <c:pt idx="59751">
                  <c:v>8192</c:v>
                </c:pt>
                <c:pt idx="59752">
                  <c:v>8192</c:v>
                </c:pt>
                <c:pt idx="59753">
                  <c:v>8192</c:v>
                </c:pt>
                <c:pt idx="59754">
                  <c:v>8192</c:v>
                </c:pt>
                <c:pt idx="59755">
                  <c:v>8192</c:v>
                </c:pt>
                <c:pt idx="59756">
                  <c:v>8192</c:v>
                </c:pt>
                <c:pt idx="59757">
                  <c:v>8192</c:v>
                </c:pt>
                <c:pt idx="59758">
                  <c:v>8192</c:v>
                </c:pt>
                <c:pt idx="59759">
                  <c:v>8192</c:v>
                </c:pt>
                <c:pt idx="59760">
                  <c:v>8192</c:v>
                </c:pt>
                <c:pt idx="59761">
                  <c:v>4096</c:v>
                </c:pt>
                <c:pt idx="59762">
                  <c:v>4096</c:v>
                </c:pt>
                <c:pt idx="59763">
                  <c:v>4096</c:v>
                </c:pt>
                <c:pt idx="59764">
                  <c:v>8192</c:v>
                </c:pt>
                <c:pt idx="59765">
                  <c:v>8192</c:v>
                </c:pt>
                <c:pt idx="59766">
                  <c:v>8192</c:v>
                </c:pt>
                <c:pt idx="59767">
                  <c:v>8192</c:v>
                </c:pt>
                <c:pt idx="59768">
                  <c:v>8192</c:v>
                </c:pt>
                <c:pt idx="59769">
                  <c:v>8192</c:v>
                </c:pt>
                <c:pt idx="59770">
                  <c:v>8192</c:v>
                </c:pt>
                <c:pt idx="59771">
                  <c:v>8192</c:v>
                </c:pt>
                <c:pt idx="59772">
                  <c:v>4096</c:v>
                </c:pt>
                <c:pt idx="59773">
                  <c:v>4096</c:v>
                </c:pt>
                <c:pt idx="59774">
                  <c:v>4096</c:v>
                </c:pt>
                <c:pt idx="59775">
                  <c:v>8192</c:v>
                </c:pt>
                <c:pt idx="59776">
                  <c:v>4096</c:v>
                </c:pt>
                <c:pt idx="59777">
                  <c:v>8192</c:v>
                </c:pt>
                <c:pt idx="59778">
                  <c:v>8192</c:v>
                </c:pt>
                <c:pt idx="59779">
                  <c:v>12288</c:v>
                </c:pt>
                <c:pt idx="59780">
                  <c:v>12288</c:v>
                </c:pt>
                <c:pt idx="59781">
                  <c:v>12288</c:v>
                </c:pt>
                <c:pt idx="59782">
                  <c:v>8192</c:v>
                </c:pt>
                <c:pt idx="59783">
                  <c:v>8192</c:v>
                </c:pt>
                <c:pt idx="59784">
                  <c:v>12288</c:v>
                </c:pt>
                <c:pt idx="59785">
                  <c:v>8192</c:v>
                </c:pt>
                <c:pt idx="59786">
                  <c:v>8192</c:v>
                </c:pt>
                <c:pt idx="59787">
                  <c:v>4096</c:v>
                </c:pt>
                <c:pt idx="59788">
                  <c:v>8192</c:v>
                </c:pt>
                <c:pt idx="59789">
                  <c:v>8192</c:v>
                </c:pt>
                <c:pt idx="59790">
                  <c:v>8192</c:v>
                </c:pt>
                <c:pt idx="59791">
                  <c:v>8192</c:v>
                </c:pt>
                <c:pt idx="59792">
                  <c:v>8192</c:v>
                </c:pt>
                <c:pt idx="59793">
                  <c:v>8192</c:v>
                </c:pt>
                <c:pt idx="59794">
                  <c:v>12288</c:v>
                </c:pt>
                <c:pt idx="59795">
                  <c:v>8192</c:v>
                </c:pt>
                <c:pt idx="59796">
                  <c:v>4096</c:v>
                </c:pt>
                <c:pt idx="59797">
                  <c:v>4096</c:v>
                </c:pt>
                <c:pt idx="59798">
                  <c:v>4096</c:v>
                </c:pt>
                <c:pt idx="59799">
                  <c:v>4096</c:v>
                </c:pt>
                <c:pt idx="59800">
                  <c:v>8192</c:v>
                </c:pt>
                <c:pt idx="59801">
                  <c:v>4096</c:v>
                </c:pt>
                <c:pt idx="59802">
                  <c:v>4096</c:v>
                </c:pt>
                <c:pt idx="59803">
                  <c:v>4096</c:v>
                </c:pt>
                <c:pt idx="59804">
                  <c:v>4096</c:v>
                </c:pt>
                <c:pt idx="59805">
                  <c:v>8192</c:v>
                </c:pt>
                <c:pt idx="59806">
                  <c:v>8192</c:v>
                </c:pt>
                <c:pt idx="59807">
                  <c:v>8192</c:v>
                </c:pt>
                <c:pt idx="59808">
                  <c:v>8192</c:v>
                </c:pt>
                <c:pt idx="59809">
                  <c:v>12288</c:v>
                </c:pt>
                <c:pt idx="59810">
                  <c:v>12288</c:v>
                </c:pt>
                <c:pt idx="59811">
                  <c:v>12288</c:v>
                </c:pt>
                <c:pt idx="59812">
                  <c:v>12288</c:v>
                </c:pt>
                <c:pt idx="59813">
                  <c:v>8192</c:v>
                </c:pt>
                <c:pt idx="59814">
                  <c:v>8192</c:v>
                </c:pt>
                <c:pt idx="59815">
                  <c:v>8192</c:v>
                </c:pt>
                <c:pt idx="59816">
                  <c:v>8192</c:v>
                </c:pt>
                <c:pt idx="59817">
                  <c:v>4096</c:v>
                </c:pt>
                <c:pt idx="59818">
                  <c:v>4096</c:v>
                </c:pt>
                <c:pt idx="59819">
                  <c:v>8192</c:v>
                </c:pt>
                <c:pt idx="59820">
                  <c:v>8192</c:v>
                </c:pt>
                <c:pt idx="59821">
                  <c:v>8192</c:v>
                </c:pt>
                <c:pt idx="59822">
                  <c:v>8192</c:v>
                </c:pt>
                <c:pt idx="59823">
                  <c:v>8192</c:v>
                </c:pt>
                <c:pt idx="59824">
                  <c:v>4096</c:v>
                </c:pt>
                <c:pt idx="59825">
                  <c:v>4096</c:v>
                </c:pt>
                <c:pt idx="59826">
                  <c:v>4096</c:v>
                </c:pt>
                <c:pt idx="59827">
                  <c:v>4096</c:v>
                </c:pt>
                <c:pt idx="59828">
                  <c:v>12288</c:v>
                </c:pt>
                <c:pt idx="59829">
                  <c:v>4096</c:v>
                </c:pt>
                <c:pt idx="59830">
                  <c:v>4096</c:v>
                </c:pt>
                <c:pt idx="59831">
                  <c:v>4096</c:v>
                </c:pt>
                <c:pt idx="59832">
                  <c:v>4096</c:v>
                </c:pt>
                <c:pt idx="59833">
                  <c:v>8192</c:v>
                </c:pt>
                <c:pt idx="59834">
                  <c:v>8192</c:v>
                </c:pt>
                <c:pt idx="59835">
                  <c:v>8192</c:v>
                </c:pt>
                <c:pt idx="59836">
                  <c:v>8192</c:v>
                </c:pt>
                <c:pt idx="59837">
                  <c:v>8192</c:v>
                </c:pt>
                <c:pt idx="59838">
                  <c:v>8192</c:v>
                </c:pt>
                <c:pt idx="59839">
                  <c:v>4096</c:v>
                </c:pt>
                <c:pt idx="59840">
                  <c:v>4096</c:v>
                </c:pt>
                <c:pt idx="59841">
                  <c:v>8192</c:v>
                </c:pt>
                <c:pt idx="59842">
                  <c:v>8192</c:v>
                </c:pt>
                <c:pt idx="59843">
                  <c:v>8192</c:v>
                </c:pt>
                <c:pt idx="59844">
                  <c:v>8192</c:v>
                </c:pt>
                <c:pt idx="59845">
                  <c:v>4096</c:v>
                </c:pt>
                <c:pt idx="59846">
                  <c:v>4096</c:v>
                </c:pt>
                <c:pt idx="59847">
                  <c:v>4096</c:v>
                </c:pt>
                <c:pt idx="59848">
                  <c:v>4096</c:v>
                </c:pt>
                <c:pt idx="59849">
                  <c:v>8192</c:v>
                </c:pt>
                <c:pt idx="59850">
                  <c:v>4096</c:v>
                </c:pt>
                <c:pt idx="59851">
                  <c:v>4096</c:v>
                </c:pt>
                <c:pt idx="59852">
                  <c:v>4096</c:v>
                </c:pt>
                <c:pt idx="59853">
                  <c:v>4096</c:v>
                </c:pt>
                <c:pt idx="59854">
                  <c:v>8192</c:v>
                </c:pt>
                <c:pt idx="59855">
                  <c:v>8192</c:v>
                </c:pt>
                <c:pt idx="59856">
                  <c:v>8192</c:v>
                </c:pt>
                <c:pt idx="59857">
                  <c:v>8192</c:v>
                </c:pt>
                <c:pt idx="59858">
                  <c:v>8192</c:v>
                </c:pt>
                <c:pt idx="59859">
                  <c:v>8192</c:v>
                </c:pt>
                <c:pt idx="59860">
                  <c:v>4096</c:v>
                </c:pt>
                <c:pt idx="59861">
                  <c:v>8192</c:v>
                </c:pt>
                <c:pt idx="59862">
                  <c:v>8192</c:v>
                </c:pt>
                <c:pt idx="59863">
                  <c:v>8192</c:v>
                </c:pt>
                <c:pt idx="59864">
                  <c:v>8192</c:v>
                </c:pt>
                <c:pt idx="59865">
                  <c:v>8192</c:v>
                </c:pt>
                <c:pt idx="59866">
                  <c:v>8192</c:v>
                </c:pt>
                <c:pt idx="59867">
                  <c:v>8192</c:v>
                </c:pt>
                <c:pt idx="59868">
                  <c:v>4096</c:v>
                </c:pt>
                <c:pt idx="59869">
                  <c:v>4096</c:v>
                </c:pt>
                <c:pt idx="59870">
                  <c:v>4096</c:v>
                </c:pt>
                <c:pt idx="59871">
                  <c:v>4096</c:v>
                </c:pt>
                <c:pt idx="59872">
                  <c:v>4096</c:v>
                </c:pt>
                <c:pt idx="59873">
                  <c:v>8192</c:v>
                </c:pt>
                <c:pt idx="59874">
                  <c:v>8192</c:v>
                </c:pt>
                <c:pt idx="59875">
                  <c:v>8192</c:v>
                </c:pt>
                <c:pt idx="59876">
                  <c:v>8192</c:v>
                </c:pt>
                <c:pt idx="59877">
                  <c:v>8192</c:v>
                </c:pt>
                <c:pt idx="59878">
                  <c:v>8192</c:v>
                </c:pt>
                <c:pt idx="59879">
                  <c:v>8192</c:v>
                </c:pt>
                <c:pt idx="59880">
                  <c:v>8192</c:v>
                </c:pt>
                <c:pt idx="59881">
                  <c:v>8192</c:v>
                </c:pt>
                <c:pt idx="59882">
                  <c:v>8192</c:v>
                </c:pt>
                <c:pt idx="59883">
                  <c:v>8192</c:v>
                </c:pt>
                <c:pt idx="59884">
                  <c:v>8192</c:v>
                </c:pt>
                <c:pt idx="59885">
                  <c:v>8192</c:v>
                </c:pt>
                <c:pt idx="59886">
                  <c:v>8192</c:v>
                </c:pt>
                <c:pt idx="59887">
                  <c:v>8192</c:v>
                </c:pt>
                <c:pt idx="59888">
                  <c:v>4096</c:v>
                </c:pt>
                <c:pt idx="59889">
                  <c:v>4096</c:v>
                </c:pt>
                <c:pt idx="59890">
                  <c:v>4096</c:v>
                </c:pt>
                <c:pt idx="59891">
                  <c:v>4096</c:v>
                </c:pt>
                <c:pt idx="59892">
                  <c:v>4096</c:v>
                </c:pt>
                <c:pt idx="59893">
                  <c:v>8192</c:v>
                </c:pt>
                <c:pt idx="59894">
                  <c:v>4096</c:v>
                </c:pt>
                <c:pt idx="59895">
                  <c:v>4096</c:v>
                </c:pt>
                <c:pt idx="59896">
                  <c:v>8192</c:v>
                </c:pt>
                <c:pt idx="59897">
                  <c:v>4096</c:v>
                </c:pt>
                <c:pt idx="59898">
                  <c:v>4096</c:v>
                </c:pt>
                <c:pt idx="59899">
                  <c:v>8192</c:v>
                </c:pt>
                <c:pt idx="59900">
                  <c:v>8192</c:v>
                </c:pt>
                <c:pt idx="59901">
                  <c:v>4096</c:v>
                </c:pt>
                <c:pt idx="59902">
                  <c:v>4096</c:v>
                </c:pt>
                <c:pt idx="59903">
                  <c:v>8192</c:v>
                </c:pt>
                <c:pt idx="59904">
                  <c:v>4096</c:v>
                </c:pt>
                <c:pt idx="59905">
                  <c:v>8192</c:v>
                </c:pt>
                <c:pt idx="59906">
                  <c:v>4096</c:v>
                </c:pt>
                <c:pt idx="59907">
                  <c:v>8192</c:v>
                </c:pt>
                <c:pt idx="59908">
                  <c:v>8192</c:v>
                </c:pt>
                <c:pt idx="59909">
                  <c:v>8192</c:v>
                </c:pt>
                <c:pt idx="59910">
                  <c:v>8192</c:v>
                </c:pt>
                <c:pt idx="59911">
                  <c:v>8192</c:v>
                </c:pt>
                <c:pt idx="59912">
                  <c:v>8192</c:v>
                </c:pt>
                <c:pt idx="59913">
                  <c:v>8192</c:v>
                </c:pt>
                <c:pt idx="59914">
                  <c:v>8192</c:v>
                </c:pt>
                <c:pt idx="59915">
                  <c:v>8192</c:v>
                </c:pt>
                <c:pt idx="59916">
                  <c:v>4096</c:v>
                </c:pt>
                <c:pt idx="59917">
                  <c:v>4096</c:v>
                </c:pt>
                <c:pt idx="59918">
                  <c:v>4096</c:v>
                </c:pt>
                <c:pt idx="59919">
                  <c:v>4096</c:v>
                </c:pt>
                <c:pt idx="59920">
                  <c:v>4096</c:v>
                </c:pt>
                <c:pt idx="59921">
                  <c:v>4096</c:v>
                </c:pt>
                <c:pt idx="59922">
                  <c:v>4096</c:v>
                </c:pt>
                <c:pt idx="59923">
                  <c:v>4096</c:v>
                </c:pt>
                <c:pt idx="59924">
                  <c:v>4096</c:v>
                </c:pt>
                <c:pt idx="59925">
                  <c:v>4096</c:v>
                </c:pt>
                <c:pt idx="59926">
                  <c:v>4096</c:v>
                </c:pt>
                <c:pt idx="59927">
                  <c:v>8192</c:v>
                </c:pt>
                <c:pt idx="59928">
                  <c:v>8192</c:v>
                </c:pt>
                <c:pt idx="59929">
                  <c:v>12288</c:v>
                </c:pt>
                <c:pt idx="59930">
                  <c:v>12288</c:v>
                </c:pt>
                <c:pt idx="59931">
                  <c:v>12288</c:v>
                </c:pt>
                <c:pt idx="59932">
                  <c:v>12288</c:v>
                </c:pt>
                <c:pt idx="59933">
                  <c:v>8192</c:v>
                </c:pt>
                <c:pt idx="59934">
                  <c:v>8192</c:v>
                </c:pt>
                <c:pt idx="59935">
                  <c:v>8192</c:v>
                </c:pt>
                <c:pt idx="59936">
                  <c:v>8192</c:v>
                </c:pt>
                <c:pt idx="59937">
                  <c:v>4096</c:v>
                </c:pt>
                <c:pt idx="59938">
                  <c:v>4096</c:v>
                </c:pt>
                <c:pt idx="59939">
                  <c:v>4096</c:v>
                </c:pt>
                <c:pt idx="59940">
                  <c:v>4096</c:v>
                </c:pt>
                <c:pt idx="59941">
                  <c:v>4096</c:v>
                </c:pt>
                <c:pt idx="59942">
                  <c:v>4096</c:v>
                </c:pt>
                <c:pt idx="59943">
                  <c:v>4096</c:v>
                </c:pt>
                <c:pt idx="59944">
                  <c:v>4096</c:v>
                </c:pt>
                <c:pt idx="59945">
                  <c:v>4096</c:v>
                </c:pt>
                <c:pt idx="59946">
                  <c:v>8192</c:v>
                </c:pt>
                <c:pt idx="59947">
                  <c:v>16384</c:v>
                </c:pt>
                <c:pt idx="59948">
                  <c:v>16384</c:v>
                </c:pt>
                <c:pt idx="59949">
                  <c:v>8192</c:v>
                </c:pt>
                <c:pt idx="59950">
                  <c:v>8192</c:v>
                </c:pt>
                <c:pt idx="59951">
                  <c:v>16384</c:v>
                </c:pt>
                <c:pt idx="59952">
                  <c:v>8192</c:v>
                </c:pt>
                <c:pt idx="59953">
                  <c:v>16384</c:v>
                </c:pt>
                <c:pt idx="59954">
                  <c:v>8192</c:v>
                </c:pt>
                <c:pt idx="59955">
                  <c:v>4096</c:v>
                </c:pt>
                <c:pt idx="59956">
                  <c:v>8192</c:v>
                </c:pt>
                <c:pt idx="59957">
                  <c:v>8192</c:v>
                </c:pt>
                <c:pt idx="59958">
                  <c:v>8192</c:v>
                </c:pt>
                <c:pt idx="59959">
                  <c:v>8192</c:v>
                </c:pt>
                <c:pt idx="59960">
                  <c:v>12288</c:v>
                </c:pt>
                <c:pt idx="59961">
                  <c:v>4096</c:v>
                </c:pt>
                <c:pt idx="59962">
                  <c:v>8192</c:v>
                </c:pt>
                <c:pt idx="59963">
                  <c:v>8192</c:v>
                </c:pt>
                <c:pt idx="59964">
                  <c:v>8192</c:v>
                </c:pt>
                <c:pt idx="59965">
                  <c:v>8192</c:v>
                </c:pt>
                <c:pt idx="59966">
                  <c:v>4096</c:v>
                </c:pt>
                <c:pt idx="59967">
                  <c:v>4096</c:v>
                </c:pt>
                <c:pt idx="59968">
                  <c:v>4096</c:v>
                </c:pt>
                <c:pt idx="59969">
                  <c:v>4096</c:v>
                </c:pt>
                <c:pt idx="59970">
                  <c:v>4096</c:v>
                </c:pt>
                <c:pt idx="59971">
                  <c:v>4096</c:v>
                </c:pt>
                <c:pt idx="59972">
                  <c:v>4096</c:v>
                </c:pt>
                <c:pt idx="59973">
                  <c:v>4096</c:v>
                </c:pt>
                <c:pt idx="59974">
                  <c:v>4096</c:v>
                </c:pt>
                <c:pt idx="59975">
                  <c:v>8192</c:v>
                </c:pt>
                <c:pt idx="59976">
                  <c:v>8192</c:v>
                </c:pt>
                <c:pt idx="59977">
                  <c:v>8192</c:v>
                </c:pt>
                <c:pt idx="59978">
                  <c:v>8192</c:v>
                </c:pt>
                <c:pt idx="59979">
                  <c:v>8192</c:v>
                </c:pt>
                <c:pt idx="59980">
                  <c:v>8192</c:v>
                </c:pt>
                <c:pt idx="59981">
                  <c:v>8192</c:v>
                </c:pt>
                <c:pt idx="59982">
                  <c:v>8192</c:v>
                </c:pt>
                <c:pt idx="59983">
                  <c:v>8192</c:v>
                </c:pt>
                <c:pt idx="59984">
                  <c:v>8192</c:v>
                </c:pt>
                <c:pt idx="59985">
                  <c:v>8192</c:v>
                </c:pt>
                <c:pt idx="59986">
                  <c:v>8192</c:v>
                </c:pt>
                <c:pt idx="59987">
                  <c:v>8192</c:v>
                </c:pt>
                <c:pt idx="59988">
                  <c:v>8192</c:v>
                </c:pt>
                <c:pt idx="59989">
                  <c:v>4096</c:v>
                </c:pt>
                <c:pt idx="59990">
                  <c:v>4096</c:v>
                </c:pt>
                <c:pt idx="59991">
                  <c:v>4096</c:v>
                </c:pt>
                <c:pt idx="59992">
                  <c:v>4096</c:v>
                </c:pt>
                <c:pt idx="59993">
                  <c:v>16384</c:v>
                </c:pt>
                <c:pt idx="59994">
                  <c:v>4096</c:v>
                </c:pt>
                <c:pt idx="59995">
                  <c:v>4096</c:v>
                </c:pt>
                <c:pt idx="59996">
                  <c:v>4096</c:v>
                </c:pt>
                <c:pt idx="59997">
                  <c:v>4096</c:v>
                </c:pt>
                <c:pt idx="59998">
                  <c:v>4096</c:v>
                </c:pt>
                <c:pt idx="59999">
                  <c:v>4096</c:v>
                </c:pt>
                <c:pt idx="60000">
                  <c:v>8192</c:v>
                </c:pt>
                <c:pt idx="60001">
                  <c:v>8192</c:v>
                </c:pt>
                <c:pt idx="60002">
                  <c:v>4096</c:v>
                </c:pt>
                <c:pt idx="60003">
                  <c:v>8192</c:v>
                </c:pt>
                <c:pt idx="60004">
                  <c:v>8192</c:v>
                </c:pt>
                <c:pt idx="60005">
                  <c:v>8192</c:v>
                </c:pt>
                <c:pt idx="60006">
                  <c:v>4096</c:v>
                </c:pt>
                <c:pt idx="60007">
                  <c:v>4096</c:v>
                </c:pt>
                <c:pt idx="60008">
                  <c:v>4096</c:v>
                </c:pt>
                <c:pt idx="60009">
                  <c:v>4096</c:v>
                </c:pt>
                <c:pt idx="60010">
                  <c:v>8192</c:v>
                </c:pt>
                <c:pt idx="60011">
                  <c:v>8192</c:v>
                </c:pt>
                <c:pt idx="60012">
                  <c:v>8192</c:v>
                </c:pt>
                <c:pt idx="60013">
                  <c:v>8192</c:v>
                </c:pt>
                <c:pt idx="60014">
                  <c:v>8192</c:v>
                </c:pt>
                <c:pt idx="60015">
                  <c:v>8192</c:v>
                </c:pt>
                <c:pt idx="60016">
                  <c:v>8192</c:v>
                </c:pt>
                <c:pt idx="60017">
                  <c:v>8192</c:v>
                </c:pt>
                <c:pt idx="60018">
                  <c:v>8192</c:v>
                </c:pt>
                <c:pt idx="60019">
                  <c:v>8192</c:v>
                </c:pt>
                <c:pt idx="60020">
                  <c:v>8192</c:v>
                </c:pt>
                <c:pt idx="60021">
                  <c:v>4096</c:v>
                </c:pt>
                <c:pt idx="60022">
                  <c:v>8192</c:v>
                </c:pt>
                <c:pt idx="60023">
                  <c:v>4096</c:v>
                </c:pt>
                <c:pt idx="60024">
                  <c:v>8192</c:v>
                </c:pt>
                <c:pt idx="60025">
                  <c:v>8192</c:v>
                </c:pt>
                <c:pt idx="60026">
                  <c:v>8192</c:v>
                </c:pt>
                <c:pt idx="60027">
                  <c:v>8192</c:v>
                </c:pt>
                <c:pt idx="60028">
                  <c:v>8192</c:v>
                </c:pt>
                <c:pt idx="60029">
                  <c:v>8192</c:v>
                </c:pt>
                <c:pt idx="60030">
                  <c:v>8192</c:v>
                </c:pt>
                <c:pt idx="60031">
                  <c:v>8192</c:v>
                </c:pt>
                <c:pt idx="60032">
                  <c:v>8192</c:v>
                </c:pt>
                <c:pt idx="60033">
                  <c:v>8192</c:v>
                </c:pt>
                <c:pt idx="60034">
                  <c:v>12288</c:v>
                </c:pt>
                <c:pt idx="60035">
                  <c:v>12288</c:v>
                </c:pt>
                <c:pt idx="60036">
                  <c:v>12288</c:v>
                </c:pt>
                <c:pt idx="60037">
                  <c:v>12288</c:v>
                </c:pt>
                <c:pt idx="60038">
                  <c:v>4096</c:v>
                </c:pt>
                <c:pt idx="60039">
                  <c:v>4096</c:v>
                </c:pt>
                <c:pt idx="60040">
                  <c:v>4096</c:v>
                </c:pt>
                <c:pt idx="60041">
                  <c:v>4096</c:v>
                </c:pt>
                <c:pt idx="60042">
                  <c:v>20480</c:v>
                </c:pt>
                <c:pt idx="60043">
                  <c:v>20480</c:v>
                </c:pt>
                <c:pt idx="60044">
                  <c:v>8192</c:v>
                </c:pt>
                <c:pt idx="60045">
                  <c:v>8192</c:v>
                </c:pt>
                <c:pt idx="60046">
                  <c:v>12288</c:v>
                </c:pt>
                <c:pt idx="60047">
                  <c:v>12288</c:v>
                </c:pt>
                <c:pt idx="60048">
                  <c:v>20480</c:v>
                </c:pt>
                <c:pt idx="60049">
                  <c:v>8192</c:v>
                </c:pt>
                <c:pt idx="60050">
                  <c:v>12288</c:v>
                </c:pt>
                <c:pt idx="60051">
                  <c:v>20480</c:v>
                </c:pt>
                <c:pt idx="60052">
                  <c:v>8192</c:v>
                </c:pt>
                <c:pt idx="60053">
                  <c:v>12288</c:v>
                </c:pt>
                <c:pt idx="60054">
                  <c:v>8192</c:v>
                </c:pt>
                <c:pt idx="60055">
                  <c:v>8192</c:v>
                </c:pt>
                <c:pt idx="60056">
                  <c:v>8192</c:v>
                </c:pt>
                <c:pt idx="60057">
                  <c:v>8192</c:v>
                </c:pt>
                <c:pt idx="60058">
                  <c:v>8192</c:v>
                </c:pt>
                <c:pt idx="60059">
                  <c:v>8192</c:v>
                </c:pt>
                <c:pt idx="60060">
                  <c:v>8192</c:v>
                </c:pt>
                <c:pt idx="60061">
                  <c:v>8192</c:v>
                </c:pt>
                <c:pt idx="60062">
                  <c:v>8192</c:v>
                </c:pt>
                <c:pt idx="60063">
                  <c:v>8192</c:v>
                </c:pt>
                <c:pt idx="60064">
                  <c:v>8192</c:v>
                </c:pt>
                <c:pt idx="60065">
                  <c:v>8192</c:v>
                </c:pt>
                <c:pt idx="60066">
                  <c:v>8192</c:v>
                </c:pt>
                <c:pt idx="60067">
                  <c:v>8192</c:v>
                </c:pt>
                <c:pt idx="60068">
                  <c:v>8192</c:v>
                </c:pt>
                <c:pt idx="60069">
                  <c:v>4096</c:v>
                </c:pt>
                <c:pt idx="60070">
                  <c:v>4096</c:v>
                </c:pt>
                <c:pt idx="60071">
                  <c:v>4096</c:v>
                </c:pt>
                <c:pt idx="60072">
                  <c:v>4096</c:v>
                </c:pt>
                <c:pt idx="60073">
                  <c:v>4096</c:v>
                </c:pt>
                <c:pt idx="60074">
                  <c:v>12288</c:v>
                </c:pt>
                <c:pt idx="60075">
                  <c:v>8192</c:v>
                </c:pt>
                <c:pt idx="60076">
                  <c:v>4096</c:v>
                </c:pt>
                <c:pt idx="60077">
                  <c:v>4096</c:v>
                </c:pt>
                <c:pt idx="60078">
                  <c:v>4096</c:v>
                </c:pt>
                <c:pt idx="60079">
                  <c:v>4096</c:v>
                </c:pt>
                <c:pt idx="60080">
                  <c:v>4096</c:v>
                </c:pt>
                <c:pt idx="60081">
                  <c:v>4096</c:v>
                </c:pt>
                <c:pt idx="60082">
                  <c:v>4096</c:v>
                </c:pt>
                <c:pt idx="60083">
                  <c:v>4096</c:v>
                </c:pt>
                <c:pt idx="60084">
                  <c:v>20480</c:v>
                </c:pt>
                <c:pt idx="60085">
                  <c:v>8192</c:v>
                </c:pt>
                <c:pt idx="60086">
                  <c:v>12288</c:v>
                </c:pt>
                <c:pt idx="60087">
                  <c:v>12288</c:v>
                </c:pt>
                <c:pt idx="60088">
                  <c:v>12288</c:v>
                </c:pt>
                <c:pt idx="60089">
                  <c:v>12288</c:v>
                </c:pt>
                <c:pt idx="60090">
                  <c:v>12288</c:v>
                </c:pt>
                <c:pt idx="60091">
                  <c:v>8192</c:v>
                </c:pt>
                <c:pt idx="60092">
                  <c:v>8192</c:v>
                </c:pt>
                <c:pt idx="60093">
                  <c:v>8192</c:v>
                </c:pt>
                <c:pt idx="60094">
                  <c:v>8192</c:v>
                </c:pt>
                <c:pt idx="60095">
                  <c:v>8192</c:v>
                </c:pt>
                <c:pt idx="60096">
                  <c:v>8192</c:v>
                </c:pt>
                <c:pt idx="60097">
                  <c:v>8192</c:v>
                </c:pt>
                <c:pt idx="60098">
                  <c:v>8192</c:v>
                </c:pt>
                <c:pt idx="60099">
                  <c:v>8192</c:v>
                </c:pt>
                <c:pt idx="60100">
                  <c:v>8192</c:v>
                </c:pt>
                <c:pt idx="60101">
                  <c:v>12288</c:v>
                </c:pt>
                <c:pt idx="60102">
                  <c:v>12288</c:v>
                </c:pt>
                <c:pt idx="60103">
                  <c:v>12288</c:v>
                </c:pt>
                <c:pt idx="60104">
                  <c:v>12288</c:v>
                </c:pt>
                <c:pt idx="60105">
                  <c:v>4096</c:v>
                </c:pt>
                <c:pt idx="60106">
                  <c:v>8192</c:v>
                </c:pt>
                <c:pt idx="60107">
                  <c:v>8192</c:v>
                </c:pt>
                <c:pt idx="60108">
                  <c:v>8192</c:v>
                </c:pt>
                <c:pt idx="60109">
                  <c:v>8192</c:v>
                </c:pt>
                <c:pt idx="60110">
                  <c:v>4096</c:v>
                </c:pt>
                <c:pt idx="60111">
                  <c:v>4096</c:v>
                </c:pt>
                <c:pt idx="60112">
                  <c:v>4096</c:v>
                </c:pt>
                <c:pt idx="60113">
                  <c:v>4096</c:v>
                </c:pt>
                <c:pt idx="60114">
                  <c:v>4096</c:v>
                </c:pt>
                <c:pt idx="60115">
                  <c:v>8192</c:v>
                </c:pt>
                <c:pt idx="60116">
                  <c:v>12288</c:v>
                </c:pt>
                <c:pt idx="60117">
                  <c:v>12288</c:v>
                </c:pt>
                <c:pt idx="60118">
                  <c:v>12288</c:v>
                </c:pt>
                <c:pt idx="60119">
                  <c:v>12288</c:v>
                </c:pt>
                <c:pt idx="60120">
                  <c:v>8192</c:v>
                </c:pt>
                <c:pt idx="60121">
                  <c:v>8192</c:v>
                </c:pt>
                <c:pt idx="60122">
                  <c:v>8192</c:v>
                </c:pt>
                <c:pt idx="60123">
                  <c:v>8192</c:v>
                </c:pt>
                <c:pt idx="60124">
                  <c:v>8192</c:v>
                </c:pt>
                <c:pt idx="60125">
                  <c:v>8192</c:v>
                </c:pt>
                <c:pt idx="60126">
                  <c:v>8192</c:v>
                </c:pt>
                <c:pt idx="60127">
                  <c:v>8192</c:v>
                </c:pt>
                <c:pt idx="60128">
                  <c:v>8192</c:v>
                </c:pt>
                <c:pt idx="60129">
                  <c:v>4096</c:v>
                </c:pt>
                <c:pt idx="60130">
                  <c:v>12288</c:v>
                </c:pt>
                <c:pt idx="60131">
                  <c:v>4096</c:v>
                </c:pt>
                <c:pt idx="60132">
                  <c:v>8192</c:v>
                </c:pt>
                <c:pt idx="60133">
                  <c:v>12288</c:v>
                </c:pt>
                <c:pt idx="60134">
                  <c:v>8192</c:v>
                </c:pt>
                <c:pt idx="60135">
                  <c:v>12288</c:v>
                </c:pt>
                <c:pt idx="60136">
                  <c:v>8192</c:v>
                </c:pt>
                <c:pt idx="60137">
                  <c:v>8192</c:v>
                </c:pt>
                <c:pt idx="60138">
                  <c:v>8192</c:v>
                </c:pt>
                <c:pt idx="60139">
                  <c:v>8192</c:v>
                </c:pt>
                <c:pt idx="60140">
                  <c:v>8192</c:v>
                </c:pt>
                <c:pt idx="60141">
                  <c:v>8192</c:v>
                </c:pt>
                <c:pt idx="60142">
                  <c:v>4096</c:v>
                </c:pt>
                <c:pt idx="60143">
                  <c:v>8192</c:v>
                </c:pt>
                <c:pt idx="60144">
                  <c:v>4096</c:v>
                </c:pt>
                <c:pt idx="60145">
                  <c:v>8192</c:v>
                </c:pt>
                <c:pt idx="60146">
                  <c:v>4096</c:v>
                </c:pt>
                <c:pt idx="60147">
                  <c:v>8192</c:v>
                </c:pt>
                <c:pt idx="60148">
                  <c:v>4096</c:v>
                </c:pt>
                <c:pt idx="60149">
                  <c:v>12288</c:v>
                </c:pt>
                <c:pt idx="60150">
                  <c:v>12288</c:v>
                </c:pt>
                <c:pt idx="60151">
                  <c:v>12288</c:v>
                </c:pt>
                <c:pt idx="60152">
                  <c:v>12288</c:v>
                </c:pt>
                <c:pt idx="60153">
                  <c:v>8192</c:v>
                </c:pt>
                <c:pt idx="60154">
                  <c:v>8192</c:v>
                </c:pt>
                <c:pt idx="60155">
                  <c:v>8192</c:v>
                </c:pt>
                <c:pt idx="60156">
                  <c:v>8192</c:v>
                </c:pt>
                <c:pt idx="60157">
                  <c:v>8192</c:v>
                </c:pt>
                <c:pt idx="60158">
                  <c:v>4096</c:v>
                </c:pt>
                <c:pt idx="60159">
                  <c:v>12288</c:v>
                </c:pt>
                <c:pt idx="60160">
                  <c:v>12288</c:v>
                </c:pt>
                <c:pt idx="60161">
                  <c:v>12288</c:v>
                </c:pt>
                <c:pt idx="60162">
                  <c:v>12288</c:v>
                </c:pt>
                <c:pt idx="60163">
                  <c:v>4096</c:v>
                </c:pt>
                <c:pt idx="60164">
                  <c:v>4096</c:v>
                </c:pt>
                <c:pt idx="60165">
                  <c:v>4096</c:v>
                </c:pt>
                <c:pt idx="60166">
                  <c:v>4096</c:v>
                </c:pt>
                <c:pt idx="60167">
                  <c:v>12288</c:v>
                </c:pt>
                <c:pt idx="60168">
                  <c:v>8192</c:v>
                </c:pt>
                <c:pt idx="60169">
                  <c:v>8192</c:v>
                </c:pt>
                <c:pt idx="60170">
                  <c:v>8192</c:v>
                </c:pt>
                <c:pt idx="60171">
                  <c:v>8192</c:v>
                </c:pt>
                <c:pt idx="60172">
                  <c:v>8192</c:v>
                </c:pt>
                <c:pt idx="60173">
                  <c:v>8192</c:v>
                </c:pt>
                <c:pt idx="60174">
                  <c:v>8192</c:v>
                </c:pt>
                <c:pt idx="60175">
                  <c:v>8192</c:v>
                </c:pt>
                <c:pt idx="60176">
                  <c:v>8192</c:v>
                </c:pt>
                <c:pt idx="60177">
                  <c:v>4096</c:v>
                </c:pt>
                <c:pt idx="60178">
                  <c:v>4096</c:v>
                </c:pt>
                <c:pt idx="60179">
                  <c:v>8192</c:v>
                </c:pt>
                <c:pt idx="60180">
                  <c:v>4096</c:v>
                </c:pt>
                <c:pt idx="60181">
                  <c:v>4096</c:v>
                </c:pt>
                <c:pt idx="60182">
                  <c:v>4096</c:v>
                </c:pt>
                <c:pt idx="60183">
                  <c:v>4096</c:v>
                </c:pt>
                <c:pt idx="60184">
                  <c:v>4096</c:v>
                </c:pt>
                <c:pt idx="60185">
                  <c:v>4096</c:v>
                </c:pt>
                <c:pt idx="60186">
                  <c:v>12288</c:v>
                </c:pt>
                <c:pt idx="60187">
                  <c:v>8192</c:v>
                </c:pt>
                <c:pt idx="60188">
                  <c:v>8192</c:v>
                </c:pt>
                <c:pt idx="60189">
                  <c:v>8192</c:v>
                </c:pt>
                <c:pt idx="60190">
                  <c:v>8192</c:v>
                </c:pt>
                <c:pt idx="60191">
                  <c:v>4096</c:v>
                </c:pt>
                <c:pt idx="60192">
                  <c:v>8192</c:v>
                </c:pt>
                <c:pt idx="60193">
                  <c:v>8192</c:v>
                </c:pt>
                <c:pt idx="60194">
                  <c:v>8192</c:v>
                </c:pt>
                <c:pt idx="60195">
                  <c:v>8192</c:v>
                </c:pt>
                <c:pt idx="60196">
                  <c:v>4096</c:v>
                </c:pt>
                <c:pt idx="60197">
                  <c:v>8192</c:v>
                </c:pt>
                <c:pt idx="60198">
                  <c:v>8192</c:v>
                </c:pt>
                <c:pt idx="60199">
                  <c:v>8192</c:v>
                </c:pt>
                <c:pt idx="60200">
                  <c:v>8192</c:v>
                </c:pt>
                <c:pt idx="60201">
                  <c:v>8192</c:v>
                </c:pt>
                <c:pt idx="60202">
                  <c:v>8192</c:v>
                </c:pt>
                <c:pt idx="60203">
                  <c:v>8192</c:v>
                </c:pt>
                <c:pt idx="60204">
                  <c:v>8192</c:v>
                </c:pt>
                <c:pt idx="60205">
                  <c:v>8192</c:v>
                </c:pt>
                <c:pt idx="60206">
                  <c:v>8192</c:v>
                </c:pt>
                <c:pt idx="60207">
                  <c:v>4096</c:v>
                </c:pt>
                <c:pt idx="60208">
                  <c:v>8192</c:v>
                </c:pt>
                <c:pt idx="60209">
                  <c:v>8192</c:v>
                </c:pt>
                <c:pt idx="60210">
                  <c:v>8192</c:v>
                </c:pt>
                <c:pt idx="60211">
                  <c:v>8192</c:v>
                </c:pt>
                <c:pt idx="60212">
                  <c:v>8192</c:v>
                </c:pt>
                <c:pt idx="60213">
                  <c:v>8192</c:v>
                </c:pt>
                <c:pt idx="60214">
                  <c:v>8192</c:v>
                </c:pt>
                <c:pt idx="60215">
                  <c:v>8192</c:v>
                </c:pt>
                <c:pt idx="60216">
                  <c:v>8192</c:v>
                </c:pt>
                <c:pt idx="60217">
                  <c:v>8192</c:v>
                </c:pt>
                <c:pt idx="60218">
                  <c:v>8192</c:v>
                </c:pt>
                <c:pt idx="60219">
                  <c:v>8192</c:v>
                </c:pt>
                <c:pt idx="60220">
                  <c:v>4096</c:v>
                </c:pt>
                <c:pt idx="60221">
                  <c:v>8192</c:v>
                </c:pt>
                <c:pt idx="60222">
                  <c:v>4096</c:v>
                </c:pt>
                <c:pt idx="60223">
                  <c:v>4096</c:v>
                </c:pt>
                <c:pt idx="60224">
                  <c:v>8192</c:v>
                </c:pt>
                <c:pt idx="60225">
                  <c:v>4096</c:v>
                </c:pt>
                <c:pt idx="60226">
                  <c:v>4096</c:v>
                </c:pt>
                <c:pt idx="60227">
                  <c:v>8192</c:v>
                </c:pt>
                <c:pt idx="60228">
                  <c:v>8192</c:v>
                </c:pt>
                <c:pt idx="60229">
                  <c:v>8192</c:v>
                </c:pt>
                <c:pt idx="60230">
                  <c:v>4096</c:v>
                </c:pt>
                <c:pt idx="60231">
                  <c:v>4096</c:v>
                </c:pt>
                <c:pt idx="60232">
                  <c:v>8192</c:v>
                </c:pt>
                <c:pt idx="60233">
                  <c:v>8192</c:v>
                </c:pt>
                <c:pt idx="60234">
                  <c:v>4096</c:v>
                </c:pt>
                <c:pt idx="60235">
                  <c:v>8192</c:v>
                </c:pt>
                <c:pt idx="60236">
                  <c:v>8192</c:v>
                </c:pt>
                <c:pt idx="60237">
                  <c:v>4096</c:v>
                </c:pt>
                <c:pt idx="60238">
                  <c:v>4096</c:v>
                </c:pt>
                <c:pt idx="60239">
                  <c:v>4096</c:v>
                </c:pt>
                <c:pt idx="60240">
                  <c:v>4096</c:v>
                </c:pt>
                <c:pt idx="60241">
                  <c:v>8192</c:v>
                </c:pt>
                <c:pt idx="60242">
                  <c:v>8192</c:v>
                </c:pt>
                <c:pt idx="60243">
                  <c:v>8192</c:v>
                </c:pt>
                <c:pt idx="60244">
                  <c:v>8192</c:v>
                </c:pt>
                <c:pt idx="60245">
                  <c:v>8192</c:v>
                </c:pt>
                <c:pt idx="60246">
                  <c:v>4096</c:v>
                </c:pt>
                <c:pt idx="60247">
                  <c:v>4096</c:v>
                </c:pt>
                <c:pt idx="60248">
                  <c:v>4096</c:v>
                </c:pt>
                <c:pt idx="60249">
                  <c:v>4096</c:v>
                </c:pt>
                <c:pt idx="60250">
                  <c:v>8192</c:v>
                </c:pt>
                <c:pt idx="60251">
                  <c:v>8192</c:v>
                </c:pt>
                <c:pt idx="60252">
                  <c:v>4096</c:v>
                </c:pt>
                <c:pt idx="60253">
                  <c:v>8192</c:v>
                </c:pt>
                <c:pt idx="60254">
                  <c:v>4096</c:v>
                </c:pt>
                <c:pt idx="60255">
                  <c:v>8192</c:v>
                </c:pt>
                <c:pt idx="60256">
                  <c:v>8192</c:v>
                </c:pt>
                <c:pt idx="60257">
                  <c:v>8192</c:v>
                </c:pt>
                <c:pt idx="60258">
                  <c:v>8192</c:v>
                </c:pt>
                <c:pt idx="60259">
                  <c:v>8192</c:v>
                </c:pt>
                <c:pt idx="60260">
                  <c:v>8192</c:v>
                </c:pt>
                <c:pt idx="60261">
                  <c:v>8192</c:v>
                </c:pt>
                <c:pt idx="60262">
                  <c:v>8192</c:v>
                </c:pt>
                <c:pt idx="60263">
                  <c:v>8192</c:v>
                </c:pt>
                <c:pt idx="60264">
                  <c:v>8192</c:v>
                </c:pt>
                <c:pt idx="60265">
                  <c:v>8192</c:v>
                </c:pt>
                <c:pt idx="60266">
                  <c:v>8192</c:v>
                </c:pt>
                <c:pt idx="60267">
                  <c:v>8192</c:v>
                </c:pt>
                <c:pt idx="60268">
                  <c:v>8192</c:v>
                </c:pt>
                <c:pt idx="60269">
                  <c:v>8192</c:v>
                </c:pt>
                <c:pt idx="60270">
                  <c:v>8192</c:v>
                </c:pt>
                <c:pt idx="60271">
                  <c:v>4096</c:v>
                </c:pt>
                <c:pt idx="60272">
                  <c:v>4096</c:v>
                </c:pt>
                <c:pt idx="60273">
                  <c:v>4096</c:v>
                </c:pt>
                <c:pt idx="60274">
                  <c:v>4096</c:v>
                </c:pt>
                <c:pt idx="60275">
                  <c:v>8192</c:v>
                </c:pt>
                <c:pt idx="60276">
                  <c:v>8192</c:v>
                </c:pt>
                <c:pt idx="60277">
                  <c:v>8192</c:v>
                </c:pt>
                <c:pt idx="60278">
                  <c:v>8192</c:v>
                </c:pt>
                <c:pt idx="60279">
                  <c:v>8192</c:v>
                </c:pt>
                <c:pt idx="60280">
                  <c:v>8192</c:v>
                </c:pt>
                <c:pt idx="60281">
                  <c:v>8192</c:v>
                </c:pt>
                <c:pt idx="60282">
                  <c:v>8192</c:v>
                </c:pt>
                <c:pt idx="60283">
                  <c:v>4096</c:v>
                </c:pt>
                <c:pt idx="60284">
                  <c:v>8192</c:v>
                </c:pt>
                <c:pt idx="60285">
                  <c:v>4096</c:v>
                </c:pt>
                <c:pt idx="60286">
                  <c:v>4096</c:v>
                </c:pt>
                <c:pt idx="60287">
                  <c:v>8192</c:v>
                </c:pt>
                <c:pt idx="60288">
                  <c:v>8192</c:v>
                </c:pt>
                <c:pt idx="60289">
                  <c:v>4096</c:v>
                </c:pt>
                <c:pt idx="60290">
                  <c:v>8192</c:v>
                </c:pt>
                <c:pt idx="60291">
                  <c:v>4096</c:v>
                </c:pt>
                <c:pt idx="60292">
                  <c:v>8192</c:v>
                </c:pt>
                <c:pt idx="60293">
                  <c:v>8192</c:v>
                </c:pt>
                <c:pt idx="60294">
                  <c:v>4096</c:v>
                </c:pt>
                <c:pt idx="60295">
                  <c:v>8192</c:v>
                </c:pt>
                <c:pt idx="60296">
                  <c:v>8192</c:v>
                </c:pt>
                <c:pt idx="60297">
                  <c:v>4096</c:v>
                </c:pt>
                <c:pt idx="60298">
                  <c:v>8192</c:v>
                </c:pt>
                <c:pt idx="60299">
                  <c:v>8192</c:v>
                </c:pt>
                <c:pt idx="60300">
                  <c:v>24576</c:v>
                </c:pt>
                <c:pt idx="60301">
                  <c:v>24576</c:v>
                </c:pt>
                <c:pt idx="60302">
                  <c:v>4096</c:v>
                </c:pt>
                <c:pt idx="60303">
                  <c:v>4096</c:v>
                </c:pt>
                <c:pt idx="60304">
                  <c:v>8192</c:v>
                </c:pt>
                <c:pt idx="60305">
                  <c:v>8192</c:v>
                </c:pt>
                <c:pt idx="60306">
                  <c:v>8192</c:v>
                </c:pt>
                <c:pt idx="60307">
                  <c:v>8192</c:v>
                </c:pt>
                <c:pt idx="60308">
                  <c:v>8192</c:v>
                </c:pt>
                <c:pt idx="60309">
                  <c:v>12288</c:v>
                </c:pt>
                <c:pt idx="60310">
                  <c:v>12288</c:v>
                </c:pt>
                <c:pt idx="60311">
                  <c:v>16384</c:v>
                </c:pt>
                <c:pt idx="60312">
                  <c:v>16384</c:v>
                </c:pt>
                <c:pt idx="60313">
                  <c:v>12288</c:v>
                </c:pt>
                <c:pt idx="60314">
                  <c:v>12288</c:v>
                </c:pt>
                <c:pt idx="60315">
                  <c:v>8192</c:v>
                </c:pt>
                <c:pt idx="60316">
                  <c:v>8192</c:v>
                </c:pt>
                <c:pt idx="60317">
                  <c:v>4096</c:v>
                </c:pt>
                <c:pt idx="60318">
                  <c:v>4096</c:v>
                </c:pt>
                <c:pt idx="60319">
                  <c:v>24576</c:v>
                </c:pt>
                <c:pt idx="60320">
                  <c:v>4096</c:v>
                </c:pt>
                <c:pt idx="60321">
                  <c:v>16384</c:v>
                </c:pt>
                <c:pt idx="60322">
                  <c:v>8192</c:v>
                </c:pt>
                <c:pt idx="60323">
                  <c:v>4096</c:v>
                </c:pt>
                <c:pt idx="60324">
                  <c:v>8192</c:v>
                </c:pt>
                <c:pt idx="60325">
                  <c:v>24576</c:v>
                </c:pt>
                <c:pt idx="60326">
                  <c:v>4096</c:v>
                </c:pt>
                <c:pt idx="60327">
                  <c:v>16384</c:v>
                </c:pt>
                <c:pt idx="60328">
                  <c:v>8192</c:v>
                </c:pt>
                <c:pt idx="60329">
                  <c:v>4096</c:v>
                </c:pt>
                <c:pt idx="60330">
                  <c:v>8192</c:v>
                </c:pt>
                <c:pt idx="60331">
                  <c:v>12288</c:v>
                </c:pt>
                <c:pt idx="60332">
                  <c:v>12288</c:v>
                </c:pt>
                <c:pt idx="60333">
                  <c:v>12288</c:v>
                </c:pt>
                <c:pt idx="60334">
                  <c:v>12288</c:v>
                </c:pt>
                <c:pt idx="60335">
                  <c:v>4096</c:v>
                </c:pt>
                <c:pt idx="60336">
                  <c:v>8192</c:v>
                </c:pt>
                <c:pt idx="60337">
                  <c:v>4096</c:v>
                </c:pt>
                <c:pt idx="60338">
                  <c:v>4096</c:v>
                </c:pt>
                <c:pt idx="60339">
                  <c:v>4096</c:v>
                </c:pt>
                <c:pt idx="60340">
                  <c:v>4096</c:v>
                </c:pt>
                <c:pt idx="60341">
                  <c:v>8192</c:v>
                </c:pt>
                <c:pt idx="60342">
                  <c:v>8192</c:v>
                </c:pt>
                <c:pt idx="60343">
                  <c:v>8192</c:v>
                </c:pt>
                <c:pt idx="60344">
                  <c:v>8192</c:v>
                </c:pt>
                <c:pt idx="60345">
                  <c:v>8192</c:v>
                </c:pt>
                <c:pt idx="60346">
                  <c:v>8192</c:v>
                </c:pt>
                <c:pt idx="60347">
                  <c:v>8192</c:v>
                </c:pt>
                <c:pt idx="60348">
                  <c:v>12288</c:v>
                </c:pt>
                <c:pt idx="60349">
                  <c:v>36864</c:v>
                </c:pt>
                <c:pt idx="60350">
                  <c:v>36864</c:v>
                </c:pt>
                <c:pt idx="60351">
                  <c:v>4096</c:v>
                </c:pt>
                <c:pt idx="60352">
                  <c:v>4096</c:v>
                </c:pt>
                <c:pt idx="60353">
                  <c:v>20480</c:v>
                </c:pt>
                <c:pt idx="60354">
                  <c:v>20480</c:v>
                </c:pt>
                <c:pt idx="60355">
                  <c:v>16384</c:v>
                </c:pt>
                <c:pt idx="60356">
                  <c:v>16384</c:v>
                </c:pt>
                <c:pt idx="60357">
                  <c:v>20480</c:v>
                </c:pt>
                <c:pt idx="60358">
                  <c:v>20480</c:v>
                </c:pt>
                <c:pt idx="60359">
                  <c:v>8192</c:v>
                </c:pt>
                <c:pt idx="60360">
                  <c:v>8192</c:v>
                </c:pt>
                <c:pt idx="60361">
                  <c:v>16384</c:v>
                </c:pt>
                <c:pt idx="60362">
                  <c:v>16384</c:v>
                </c:pt>
                <c:pt idx="60363">
                  <c:v>4096</c:v>
                </c:pt>
                <c:pt idx="60364">
                  <c:v>4096</c:v>
                </c:pt>
                <c:pt idx="60365">
                  <c:v>12288</c:v>
                </c:pt>
                <c:pt idx="60366">
                  <c:v>12288</c:v>
                </c:pt>
                <c:pt idx="60367">
                  <c:v>4096</c:v>
                </c:pt>
                <c:pt idx="60368">
                  <c:v>4096</c:v>
                </c:pt>
                <c:pt idx="60369">
                  <c:v>36864</c:v>
                </c:pt>
                <c:pt idx="60370">
                  <c:v>4096</c:v>
                </c:pt>
                <c:pt idx="60371">
                  <c:v>20480</c:v>
                </c:pt>
                <c:pt idx="60372">
                  <c:v>16384</c:v>
                </c:pt>
                <c:pt idx="60373">
                  <c:v>20480</c:v>
                </c:pt>
                <c:pt idx="60374">
                  <c:v>8192</c:v>
                </c:pt>
                <c:pt idx="60375">
                  <c:v>16384</c:v>
                </c:pt>
                <c:pt idx="60376">
                  <c:v>4096</c:v>
                </c:pt>
                <c:pt idx="60377">
                  <c:v>12288</c:v>
                </c:pt>
                <c:pt idx="60378">
                  <c:v>4096</c:v>
                </c:pt>
                <c:pt idx="60379">
                  <c:v>12288</c:v>
                </c:pt>
                <c:pt idx="60380">
                  <c:v>36864</c:v>
                </c:pt>
                <c:pt idx="60381">
                  <c:v>12288</c:v>
                </c:pt>
                <c:pt idx="60382">
                  <c:v>4096</c:v>
                </c:pt>
                <c:pt idx="60383">
                  <c:v>12288</c:v>
                </c:pt>
                <c:pt idx="60384">
                  <c:v>20480</c:v>
                </c:pt>
                <c:pt idx="60385">
                  <c:v>12288</c:v>
                </c:pt>
                <c:pt idx="60386">
                  <c:v>16384</c:v>
                </c:pt>
                <c:pt idx="60387">
                  <c:v>20480</c:v>
                </c:pt>
                <c:pt idx="60388">
                  <c:v>8192</c:v>
                </c:pt>
                <c:pt idx="60389">
                  <c:v>16384</c:v>
                </c:pt>
                <c:pt idx="60390">
                  <c:v>4096</c:v>
                </c:pt>
                <c:pt idx="60391">
                  <c:v>12288</c:v>
                </c:pt>
                <c:pt idx="60392">
                  <c:v>4096</c:v>
                </c:pt>
                <c:pt idx="60393">
                  <c:v>8192</c:v>
                </c:pt>
                <c:pt idx="60394">
                  <c:v>4096</c:v>
                </c:pt>
                <c:pt idx="60395">
                  <c:v>4096</c:v>
                </c:pt>
                <c:pt idx="60396">
                  <c:v>4096</c:v>
                </c:pt>
                <c:pt idx="60397">
                  <c:v>4096</c:v>
                </c:pt>
                <c:pt idx="60398">
                  <c:v>4096</c:v>
                </c:pt>
                <c:pt idx="60399">
                  <c:v>4096</c:v>
                </c:pt>
                <c:pt idx="60400">
                  <c:v>4096</c:v>
                </c:pt>
                <c:pt idx="60401">
                  <c:v>4096</c:v>
                </c:pt>
                <c:pt idx="60402">
                  <c:v>4096</c:v>
                </c:pt>
                <c:pt idx="60403">
                  <c:v>4096</c:v>
                </c:pt>
                <c:pt idx="60404">
                  <c:v>4096</c:v>
                </c:pt>
                <c:pt idx="60405">
                  <c:v>4096</c:v>
                </c:pt>
                <c:pt idx="60406">
                  <c:v>4096</c:v>
                </c:pt>
                <c:pt idx="60407">
                  <c:v>24576</c:v>
                </c:pt>
                <c:pt idx="60408">
                  <c:v>4096</c:v>
                </c:pt>
                <c:pt idx="60409">
                  <c:v>12288</c:v>
                </c:pt>
                <c:pt idx="60410">
                  <c:v>16384</c:v>
                </c:pt>
                <c:pt idx="60411">
                  <c:v>8192</c:v>
                </c:pt>
                <c:pt idx="60412">
                  <c:v>4096</c:v>
                </c:pt>
                <c:pt idx="60413">
                  <c:v>8192</c:v>
                </c:pt>
                <c:pt idx="60414">
                  <c:v>8192</c:v>
                </c:pt>
                <c:pt idx="60415">
                  <c:v>36864</c:v>
                </c:pt>
                <c:pt idx="60416">
                  <c:v>12288</c:v>
                </c:pt>
                <c:pt idx="60417">
                  <c:v>8192</c:v>
                </c:pt>
                <c:pt idx="60418">
                  <c:v>12288</c:v>
                </c:pt>
                <c:pt idx="60419">
                  <c:v>8192</c:v>
                </c:pt>
                <c:pt idx="60420">
                  <c:v>12288</c:v>
                </c:pt>
                <c:pt idx="60421">
                  <c:v>12288</c:v>
                </c:pt>
                <c:pt idx="60422">
                  <c:v>12288</c:v>
                </c:pt>
                <c:pt idx="60423">
                  <c:v>12288</c:v>
                </c:pt>
                <c:pt idx="60424">
                  <c:v>12288</c:v>
                </c:pt>
                <c:pt idx="60425">
                  <c:v>4096</c:v>
                </c:pt>
                <c:pt idx="60426">
                  <c:v>12288</c:v>
                </c:pt>
                <c:pt idx="60427">
                  <c:v>4096</c:v>
                </c:pt>
                <c:pt idx="60428">
                  <c:v>8192</c:v>
                </c:pt>
                <c:pt idx="60429">
                  <c:v>8192</c:v>
                </c:pt>
                <c:pt idx="60430">
                  <c:v>8192</c:v>
                </c:pt>
                <c:pt idx="60431">
                  <c:v>8192</c:v>
                </c:pt>
                <c:pt idx="60432">
                  <c:v>12288</c:v>
                </c:pt>
                <c:pt idx="60433">
                  <c:v>16384</c:v>
                </c:pt>
                <c:pt idx="60434">
                  <c:v>16384</c:v>
                </c:pt>
                <c:pt idx="60435">
                  <c:v>4096</c:v>
                </c:pt>
                <c:pt idx="60436">
                  <c:v>4096</c:v>
                </c:pt>
                <c:pt idx="60437">
                  <c:v>4096</c:v>
                </c:pt>
                <c:pt idx="60438">
                  <c:v>4096</c:v>
                </c:pt>
                <c:pt idx="60439">
                  <c:v>4096</c:v>
                </c:pt>
                <c:pt idx="60440">
                  <c:v>4096</c:v>
                </c:pt>
                <c:pt idx="60441">
                  <c:v>4096</c:v>
                </c:pt>
                <c:pt idx="60442">
                  <c:v>4096</c:v>
                </c:pt>
                <c:pt idx="60443">
                  <c:v>4096</c:v>
                </c:pt>
                <c:pt idx="60444">
                  <c:v>4096</c:v>
                </c:pt>
                <c:pt idx="60445">
                  <c:v>4096</c:v>
                </c:pt>
                <c:pt idx="60446">
                  <c:v>12288</c:v>
                </c:pt>
                <c:pt idx="60447">
                  <c:v>16384</c:v>
                </c:pt>
                <c:pt idx="60448">
                  <c:v>16384</c:v>
                </c:pt>
                <c:pt idx="60449">
                  <c:v>8192</c:v>
                </c:pt>
                <c:pt idx="60450">
                  <c:v>8192</c:v>
                </c:pt>
                <c:pt idx="60451">
                  <c:v>16384</c:v>
                </c:pt>
                <c:pt idx="60452">
                  <c:v>8192</c:v>
                </c:pt>
                <c:pt idx="60453">
                  <c:v>8192</c:v>
                </c:pt>
                <c:pt idx="60454">
                  <c:v>8192</c:v>
                </c:pt>
                <c:pt idx="60455">
                  <c:v>16384</c:v>
                </c:pt>
                <c:pt idx="60456">
                  <c:v>8192</c:v>
                </c:pt>
                <c:pt idx="60457">
                  <c:v>8192</c:v>
                </c:pt>
                <c:pt idx="60458">
                  <c:v>8192</c:v>
                </c:pt>
                <c:pt idx="60459">
                  <c:v>8192</c:v>
                </c:pt>
                <c:pt idx="60460">
                  <c:v>8192</c:v>
                </c:pt>
                <c:pt idx="60461">
                  <c:v>8192</c:v>
                </c:pt>
                <c:pt idx="60462">
                  <c:v>8192</c:v>
                </c:pt>
                <c:pt idx="60463">
                  <c:v>4096</c:v>
                </c:pt>
                <c:pt idx="60464">
                  <c:v>20480</c:v>
                </c:pt>
                <c:pt idx="60465">
                  <c:v>8192</c:v>
                </c:pt>
                <c:pt idx="60466">
                  <c:v>20480</c:v>
                </c:pt>
                <c:pt idx="60467">
                  <c:v>12288</c:v>
                </c:pt>
                <c:pt idx="60468">
                  <c:v>8192</c:v>
                </c:pt>
                <c:pt idx="60469">
                  <c:v>8192</c:v>
                </c:pt>
                <c:pt idx="60470">
                  <c:v>8192</c:v>
                </c:pt>
                <c:pt idx="60471">
                  <c:v>8192</c:v>
                </c:pt>
                <c:pt idx="60472">
                  <c:v>8192</c:v>
                </c:pt>
                <c:pt idx="60473">
                  <c:v>8192</c:v>
                </c:pt>
                <c:pt idx="60474">
                  <c:v>8192</c:v>
                </c:pt>
                <c:pt idx="60475">
                  <c:v>8192</c:v>
                </c:pt>
                <c:pt idx="60476">
                  <c:v>8192</c:v>
                </c:pt>
                <c:pt idx="60477">
                  <c:v>8192</c:v>
                </c:pt>
                <c:pt idx="60478">
                  <c:v>8192</c:v>
                </c:pt>
                <c:pt idx="60479">
                  <c:v>8192</c:v>
                </c:pt>
                <c:pt idx="60480">
                  <c:v>4096</c:v>
                </c:pt>
                <c:pt idx="60481">
                  <c:v>8192</c:v>
                </c:pt>
                <c:pt idx="60482">
                  <c:v>8192</c:v>
                </c:pt>
                <c:pt idx="60483">
                  <c:v>16384</c:v>
                </c:pt>
                <c:pt idx="60484">
                  <c:v>8192</c:v>
                </c:pt>
                <c:pt idx="60485">
                  <c:v>8192</c:v>
                </c:pt>
                <c:pt idx="60486">
                  <c:v>8192</c:v>
                </c:pt>
                <c:pt idx="60487">
                  <c:v>8192</c:v>
                </c:pt>
                <c:pt idx="60488">
                  <c:v>8192</c:v>
                </c:pt>
                <c:pt idx="60489">
                  <c:v>8192</c:v>
                </c:pt>
                <c:pt idx="60490">
                  <c:v>12288</c:v>
                </c:pt>
                <c:pt idx="60491">
                  <c:v>8192</c:v>
                </c:pt>
                <c:pt idx="60492">
                  <c:v>8192</c:v>
                </c:pt>
                <c:pt idx="60493">
                  <c:v>4096</c:v>
                </c:pt>
                <c:pt idx="60494">
                  <c:v>4096</c:v>
                </c:pt>
                <c:pt idx="60495">
                  <c:v>4096</c:v>
                </c:pt>
                <c:pt idx="60496">
                  <c:v>4096</c:v>
                </c:pt>
                <c:pt idx="60497">
                  <c:v>8192</c:v>
                </c:pt>
                <c:pt idx="60498">
                  <c:v>8192</c:v>
                </c:pt>
                <c:pt idx="60499">
                  <c:v>12288</c:v>
                </c:pt>
                <c:pt idx="60500">
                  <c:v>12288</c:v>
                </c:pt>
                <c:pt idx="60501">
                  <c:v>12288</c:v>
                </c:pt>
                <c:pt idx="60502">
                  <c:v>12288</c:v>
                </c:pt>
                <c:pt idx="60503">
                  <c:v>4096</c:v>
                </c:pt>
                <c:pt idx="60504">
                  <c:v>4096</c:v>
                </c:pt>
                <c:pt idx="60505">
                  <c:v>8192</c:v>
                </c:pt>
                <c:pt idx="60506">
                  <c:v>8192</c:v>
                </c:pt>
                <c:pt idx="60507">
                  <c:v>8192</c:v>
                </c:pt>
                <c:pt idx="60508">
                  <c:v>8192</c:v>
                </c:pt>
                <c:pt idx="60509">
                  <c:v>8192</c:v>
                </c:pt>
                <c:pt idx="60510">
                  <c:v>8192</c:v>
                </c:pt>
                <c:pt idx="60511">
                  <c:v>8192</c:v>
                </c:pt>
                <c:pt idx="60512">
                  <c:v>8192</c:v>
                </c:pt>
                <c:pt idx="60513">
                  <c:v>4096</c:v>
                </c:pt>
                <c:pt idx="60514">
                  <c:v>4096</c:v>
                </c:pt>
                <c:pt idx="60515">
                  <c:v>4096</c:v>
                </c:pt>
                <c:pt idx="60516">
                  <c:v>4096</c:v>
                </c:pt>
                <c:pt idx="60517">
                  <c:v>4096</c:v>
                </c:pt>
                <c:pt idx="60518">
                  <c:v>4096</c:v>
                </c:pt>
                <c:pt idx="60519">
                  <c:v>4096</c:v>
                </c:pt>
                <c:pt idx="60520">
                  <c:v>4096</c:v>
                </c:pt>
                <c:pt idx="60521">
                  <c:v>8192</c:v>
                </c:pt>
                <c:pt idx="60522">
                  <c:v>12288</c:v>
                </c:pt>
                <c:pt idx="60523">
                  <c:v>8192</c:v>
                </c:pt>
                <c:pt idx="60524">
                  <c:v>8192</c:v>
                </c:pt>
                <c:pt idx="60525">
                  <c:v>8192</c:v>
                </c:pt>
                <c:pt idx="60526">
                  <c:v>8192</c:v>
                </c:pt>
                <c:pt idx="60527">
                  <c:v>4096</c:v>
                </c:pt>
                <c:pt idx="60528">
                  <c:v>4096</c:v>
                </c:pt>
                <c:pt idx="60529">
                  <c:v>4096</c:v>
                </c:pt>
                <c:pt idx="60530">
                  <c:v>8192</c:v>
                </c:pt>
                <c:pt idx="60531">
                  <c:v>4096</c:v>
                </c:pt>
                <c:pt idx="60532">
                  <c:v>4096</c:v>
                </c:pt>
                <c:pt idx="60533">
                  <c:v>8192</c:v>
                </c:pt>
                <c:pt idx="60534">
                  <c:v>8192</c:v>
                </c:pt>
                <c:pt idx="60535">
                  <c:v>8192</c:v>
                </c:pt>
                <c:pt idx="60536">
                  <c:v>8192</c:v>
                </c:pt>
                <c:pt idx="60537">
                  <c:v>8192</c:v>
                </c:pt>
                <c:pt idx="60538">
                  <c:v>4096</c:v>
                </c:pt>
                <c:pt idx="60539">
                  <c:v>4096</c:v>
                </c:pt>
                <c:pt idx="60540">
                  <c:v>4096</c:v>
                </c:pt>
                <c:pt idx="60541">
                  <c:v>4096</c:v>
                </c:pt>
                <c:pt idx="60542">
                  <c:v>4096</c:v>
                </c:pt>
                <c:pt idx="60543">
                  <c:v>8192</c:v>
                </c:pt>
                <c:pt idx="60544">
                  <c:v>4096</c:v>
                </c:pt>
                <c:pt idx="60545">
                  <c:v>8192</c:v>
                </c:pt>
                <c:pt idx="60546">
                  <c:v>8192</c:v>
                </c:pt>
                <c:pt idx="60547">
                  <c:v>8192</c:v>
                </c:pt>
                <c:pt idx="60548">
                  <c:v>8192</c:v>
                </c:pt>
                <c:pt idx="60549">
                  <c:v>8192</c:v>
                </c:pt>
                <c:pt idx="60550">
                  <c:v>4096</c:v>
                </c:pt>
                <c:pt idx="60551">
                  <c:v>8192</c:v>
                </c:pt>
                <c:pt idx="60552">
                  <c:v>8192</c:v>
                </c:pt>
                <c:pt idx="60553">
                  <c:v>8192</c:v>
                </c:pt>
                <c:pt idx="60554">
                  <c:v>8192</c:v>
                </c:pt>
                <c:pt idx="60555">
                  <c:v>8192</c:v>
                </c:pt>
                <c:pt idx="60556">
                  <c:v>8192</c:v>
                </c:pt>
                <c:pt idx="60557">
                  <c:v>8192</c:v>
                </c:pt>
                <c:pt idx="60558">
                  <c:v>8192</c:v>
                </c:pt>
                <c:pt idx="60559">
                  <c:v>4096</c:v>
                </c:pt>
                <c:pt idx="60560">
                  <c:v>4096</c:v>
                </c:pt>
                <c:pt idx="60561">
                  <c:v>8192</c:v>
                </c:pt>
                <c:pt idx="60562">
                  <c:v>8192</c:v>
                </c:pt>
                <c:pt idx="60563">
                  <c:v>4096</c:v>
                </c:pt>
                <c:pt idx="60564">
                  <c:v>8192</c:v>
                </c:pt>
                <c:pt idx="60565">
                  <c:v>4096</c:v>
                </c:pt>
                <c:pt idx="60566">
                  <c:v>8192</c:v>
                </c:pt>
                <c:pt idx="60567">
                  <c:v>4096</c:v>
                </c:pt>
                <c:pt idx="60568">
                  <c:v>4096</c:v>
                </c:pt>
                <c:pt idx="60569">
                  <c:v>4096</c:v>
                </c:pt>
                <c:pt idx="60570">
                  <c:v>4096</c:v>
                </c:pt>
                <c:pt idx="60571">
                  <c:v>8192</c:v>
                </c:pt>
                <c:pt idx="60572">
                  <c:v>8192</c:v>
                </c:pt>
                <c:pt idx="60573">
                  <c:v>8192</c:v>
                </c:pt>
                <c:pt idx="60574">
                  <c:v>8192</c:v>
                </c:pt>
                <c:pt idx="60575">
                  <c:v>8192</c:v>
                </c:pt>
                <c:pt idx="60576">
                  <c:v>8192</c:v>
                </c:pt>
                <c:pt idx="60577">
                  <c:v>8192</c:v>
                </c:pt>
                <c:pt idx="60578">
                  <c:v>8192</c:v>
                </c:pt>
                <c:pt idx="60579">
                  <c:v>8192</c:v>
                </c:pt>
                <c:pt idx="60580">
                  <c:v>8192</c:v>
                </c:pt>
                <c:pt idx="60581">
                  <c:v>8192</c:v>
                </c:pt>
                <c:pt idx="60582">
                  <c:v>8192</c:v>
                </c:pt>
                <c:pt idx="60583">
                  <c:v>8192</c:v>
                </c:pt>
                <c:pt idx="60584">
                  <c:v>8192</c:v>
                </c:pt>
                <c:pt idx="60585">
                  <c:v>8192</c:v>
                </c:pt>
                <c:pt idx="60586">
                  <c:v>8192</c:v>
                </c:pt>
                <c:pt idx="60587">
                  <c:v>8192</c:v>
                </c:pt>
                <c:pt idx="60588">
                  <c:v>8192</c:v>
                </c:pt>
                <c:pt idx="60589">
                  <c:v>4096</c:v>
                </c:pt>
                <c:pt idx="60590">
                  <c:v>4096</c:v>
                </c:pt>
                <c:pt idx="60591">
                  <c:v>4096</c:v>
                </c:pt>
                <c:pt idx="60592">
                  <c:v>8192</c:v>
                </c:pt>
                <c:pt idx="60593">
                  <c:v>4096</c:v>
                </c:pt>
                <c:pt idx="60594">
                  <c:v>8192</c:v>
                </c:pt>
                <c:pt idx="60595">
                  <c:v>4096</c:v>
                </c:pt>
                <c:pt idx="60596">
                  <c:v>4096</c:v>
                </c:pt>
                <c:pt idx="60597">
                  <c:v>4096</c:v>
                </c:pt>
                <c:pt idx="60598">
                  <c:v>4096</c:v>
                </c:pt>
                <c:pt idx="60599">
                  <c:v>4096</c:v>
                </c:pt>
                <c:pt idx="60600">
                  <c:v>4096</c:v>
                </c:pt>
                <c:pt idx="60601">
                  <c:v>4096</c:v>
                </c:pt>
                <c:pt idx="60602">
                  <c:v>8192</c:v>
                </c:pt>
                <c:pt idx="60603">
                  <c:v>8192</c:v>
                </c:pt>
                <c:pt idx="60604">
                  <c:v>8192</c:v>
                </c:pt>
                <c:pt idx="60605">
                  <c:v>8192</c:v>
                </c:pt>
                <c:pt idx="60606">
                  <c:v>8192</c:v>
                </c:pt>
                <c:pt idx="60607">
                  <c:v>8192</c:v>
                </c:pt>
                <c:pt idx="60608">
                  <c:v>8192</c:v>
                </c:pt>
                <c:pt idx="60609">
                  <c:v>8192</c:v>
                </c:pt>
                <c:pt idx="60610">
                  <c:v>4096</c:v>
                </c:pt>
                <c:pt idx="60611">
                  <c:v>8192</c:v>
                </c:pt>
                <c:pt idx="60612">
                  <c:v>4096</c:v>
                </c:pt>
                <c:pt idx="60613">
                  <c:v>4096</c:v>
                </c:pt>
                <c:pt idx="60614">
                  <c:v>4096</c:v>
                </c:pt>
                <c:pt idx="60615">
                  <c:v>4096</c:v>
                </c:pt>
                <c:pt idx="60616">
                  <c:v>4096</c:v>
                </c:pt>
                <c:pt idx="60617">
                  <c:v>4096</c:v>
                </c:pt>
                <c:pt idx="60618">
                  <c:v>4096</c:v>
                </c:pt>
                <c:pt idx="60619">
                  <c:v>8192</c:v>
                </c:pt>
                <c:pt idx="60620">
                  <c:v>4096</c:v>
                </c:pt>
                <c:pt idx="60621">
                  <c:v>8192</c:v>
                </c:pt>
                <c:pt idx="60622">
                  <c:v>8192</c:v>
                </c:pt>
                <c:pt idx="60623">
                  <c:v>4096</c:v>
                </c:pt>
                <c:pt idx="60624">
                  <c:v>8192</c:v>
                </c:pt>
                <c:pt idx="60625">
                  <c:v>8192</c:v>
                </c:pt>
                <c:pt idx="60626">
                  <c:v>8192</c:v>
                </c:pt>
                <c:pt idx="60627">
                  <c:v>8192</c:v>
                </c:pt>
                <c:pt idx="60628">
                  <c:v>8192</c:v>
                </c:pt>
                <c:pt idx="60629">
                  <c:v>4096</c:v>
                </c:pt>
                <c:pt idx="60630">
                  <c:v>8192</c:v>
                </c:pt>
                <c:pt idx="60631">
                  <c:v>8192</c:v>
                </c:pt>
                <c:pt idx="60632">
                  <c:v>4096</c:v>
                </c:pt>
                <c:pt idx="60633">
                  <c:v>4096</c:v>
                </c:pt>
                <c:pt idx="60634">
                  <c:v>8192</c:v>
                </c:pt>
                <c:pt idx="60635">
                  <c:v>4096</c:v>
                </c:pt>
                <c:pt idx="60636">
                  <c:v>8192</c:v>
                </c:pt>
                <c:pt idx="60637">
                  <c:v>4096</c:v>
                </c:pt>
                <c:pt idx="60638">
                  <c:v>8192</c:v>
                </c:pt>
                <c:pt idx="60639">
                  <c:v>8192</c:v>
                </c:pt>
                <c:pt idx="60640">
                  <c:v>8192</c:v>
                </c:pt>
                <c:pt idx="60641">
                  <c:v>8192</c:v>
                </c:pt>
                <c:pt idx="60642">
                  <c:v>8192</c:v>
                </c:pt>
                <c:pt idx="60643">
                  <c:v>8192</c:v>
                </c:pt>
                <c:pt idx="60644">
                  <c:v>8192</c:v>
                </c:pt>
                <c:pt idx="60645">
                  <c:v>8192</c:v>
                </c:pt>
                <c:pt idx="60646">
                  <c:v>8192</c:v>
                </c:pt>
                <c:pt idx="60647">
                  <c:v>8192</c:v>
                </c:pt>
                <c:pt idx="60648">
                  <c:v>8192</c:v>
                </c:pt>
                <c:pt idx="60649">
                  <c:v>4096</c:v>
                </c:pt>
                <c:pt idx="60650">
                  <c:v>8192</c:v>
                </c:pt>
                <c:pt idx="60651">
                  <c:v>8192</c:v>
                </c:pt>
                <c:pt idx="60652">
                  <c:v>8192</c:v>
                </c:pt>
                <c:pt idx="60653">
                  <c:v>8192</c:v>
                </c:pt>
                <c:pt idx="60654">
                  <c:v>8192</c:v>
                </c:pt>
                <c:pt idx="60655">
                  <c:v>8192</c:v>
                </c:pt>
                <c:pt idx="60656">
                  <c:v>8192</c:v>
                </c:pt>
                <c:pt idx="60657">
                  <c:v>8192</c:v>
                </c:pt>
                <c:pt idx="60658">
                  <c:v>8192</c:v>
                </c:pt>
                <c:pt idx="60659">
                  <c:v>8192</c:v>
                </c:pt>
                <c:pt idx="60660">
                  <c:v>8192</c:v>
                </c:pt>
                <c:pt idx="60661">
                  <c:v>8192</c:v>
                </c:pt>
                <c:pt idx="60662">
                  <c:v>8192</c:v>
                </c:pt>
                <c:pt idx="60663">
                  <c:v>8192</c:v>
                </c:pt>
                <c:pt idx="60664">
                  <c:v>8192</c:v>
                </c:pt>
                <c:pt idx="60665">
                  <c:v>8192</c:v>
                </c:pt>
                <c:pt idx="60666">
                  <c:v>8192</c:v>
                </c:pt>
                <c:pt idx="60667">
                  <c:v>8192</c:v>
                </c:pt>
                <c:pt idx="60668">
                  <c:v>8192</c:v>
                </c:pt>
                <c:pt idx="60669">
                  <c:v>8192</c:v>
                </c:pt>
                <c:pt idx="60670">
                  <c:v>8192</c:v>
                </c:pt>
                <c:pt idx="60671">
                  <c:v>8192</c:v>
                </c:pt>
                <c:pt idx="60672">
                  <c:v>8192</c:v>
                </c:pt>
                <c:pt idx="60673">
                  <c:v>8192</c:v>
                </c:pt>
                <c:pt idx="60674">
                  <c:v>8192</c:v>
                </c:pt>
                <c:pt idx="60675">
                  <c:v>8192</c:v>
                </c:pt>
                <c:pt idx="60676">
                  <c:v>8192</c:v>
                </c:pt>
                <c:pt idx="60677">
                  <c:v>8192</c:v>
                </c:pt>
                <c:pt idx="60678">
                  <c:v>8192</c:v>
                </c:pt>
                <c:pt idx="60679">
                  <c:v>4096</c:v>
                </c:pt>
                <c:pt idx="60680">
                  <c:v>4096</c:v>
                </c:pt>
                <c:pt idx="60681">
                  <c:v>4096</c:v>
                </c:pt>
                <c:pt idx="60682">
                  <c:v>4096</c:v>
                </c:pt>
                <c:pt idx="60683">
                  <c:v>8192</c:v>
                </c:pt>
                <c:pt idx="60684">
                  <c:v>8192</c:v>
                </c:pt>
                <c:pt idx="60685">
                  <c:v>8192</c:v>
                </c:pt>
                <c:pt idx="60686">
                  <c:v>8192</c:v>
                </c:pt>
                <c:pt idx="60687">
                  <c:v>8192</c:v>
                </c:pt>
                <c:pt idx="60688">
                  <c:v>8192</c:v>
                </c:pt>
                <c:pt idx="60689">
                  <c:v>8192</c:v>
                </c:pt>
                <c:pt idx="60690">
                  <c:v>8192</c:v>
                </c:pt>
                <c:pt idx="60691">
                  <c:v>8192</c:v>
                </c:pt>
                <c:pt idx="60692">
                  <c:v>8192</c:v>
                </c:pt>
                <c:pt idx="60693">
                  <c:v>8192</c:v>
                </c:pt>
                <c:pt idx="60694">
                  <c:v>8192</c:v>
                </c:pt>
                <c:pt idx="60695">
                  <c:v>8192</c:v>
                </c:pt>
                <c:pt idx="60696">
                  <c:v>4096</c:v>
                </c:pt>
                <c:pt idx="60697">
                  <c:v>4096</c:v>
                </c:pt>
                <c:pt idx="60698">
                  <c:v>4096</c:v>
                </c:pt>
                <c:pt idx="60699">
                  <c:v>4096</c:v>
                </c:pt>
                <c:pt idx="60700">
                  <c:v>4096</c:v>
                </c:pt>
                <c:pt idx="60701">
                  <c:v>8192</c:v>
                </c:pt>
                <c:pt idx="60702">
                  <c:v>8192</c:v>
                </c:pt>
                <c:pt idx="60703">
                  <c:v>8192</c:v>
                </c:pt>
                <c:pt idx="60704">
                  <c:v>8192</c:v>
                </c:pt>
                <c:pt idx="60705">
                  <c:v>8192</c:v>
                </c:pt>
                <c:pt idx="60706">
                  <c:v>8192</c:v>
                </c:pt>
                <c:pt idx="60707">
                  <c:v>8192</c:v>
                </c:pt>
                <c:pt idx="60708">
                  <c:v>4096</c:v>
                </c:pt>
                <c:pt idx="60709">
                  <c:v>8192</c:v>
                </c:pt>
                <c:pt idx="60710">
                  <c:v>8192</c:v>
                </c:pt>
                <c:pt idx="60711">
                  <c:v>8192</c:v>
                </c:pt>
                <c:pt idx="60712">
                  <c:v>8192</c:v>
                </c:pt>
                <c:pt idx="60713">
                  <c:v>8192</c:v>
                </c:pt>
                <c:pt idx="60714">
                  <c:v>28672</c:v>
                </c:pt>
                <c:pt idx="60715">
                  <c:v>28672</c:v>
                </c:pt>
                <c:pt idx="60716">
                  <c:v>16384</c:v>
                </c:pt>
                <c:pt idx="60717">
                  <c:v>16384</c:v>
                </c:pt>
                <c:pt idx="60718">
                  <c:v>32768</c:v>
                </c:pt>
                <c:pt idx="60719">
                  <c:v>32768</c:v>
                </c:pt>
                <c:pt idx="60720">
                  <c:v>12288</c:v>
                </c:pt>
                <c:pt idx="60721">
                  <c:v>12288</c:v>
                </c:pt>
                <c:pt idx="60722">
                  <c:v>28672</c:v>
                </c:pt>
                <c:pt idx="60723">
                  <c:v>16384</c:v>
                </c:pt>
                <c:pt idx="60724">
                  <c:v>32768</c:v>
                </c:pt>
                <c:pt idx="60725">
                  <c:v>12288</c:v>
                </c:pt>
                <c:pt idx="60726">
                  <c:v>28672</c:v>
                </c:pt>
                <c:pt idx="60727">
                  <c:v>16384</c:v>
                </c:pt>
                <c:pt idx="60728">
                  <c:v>8192</c:v>
                </c:pt>
                <c:pt idx="60729">
                  <c:v>32768</c:v>
                </c:pt>
                <c:pt idx="60730">
                  <c:v>12288</c:v>
                </c:pt>
                <c:pt idx="60731">
                  <c:v>8192</c:v>
                </c:pt>
                <c:pt idx="60732">
                  <c:v>8192</c:v>
                </c:pt>
                <c:pt idx="60733">
                  <c:v>8192</c:v>
                </c:pt>
                <c:pt idx="60734">
                  <c:v>8192</c:v>
                </c:pt>
                <c:pt idx="60735">
                  <c:v>8192</c:v>
                </c:pt>
                <c:pt idx="60736">
                  <c:v>8192</c:v>
                </c:pt>
                <c:pt idx="60737">
                  <c:v>8192</c:v>
                </c:pt>
                <c:pt idx="60738">
                  <c:v>8192</c:v>
                </c:pt>
                <c:pt idx="60739">
                  <c:v>8192</c:v>
                </c:pt>
                <c:pt idx="60740">
                  <c:v>8192</c:v>
                </c:pt>
                <c:pt idx="60741">
                  <c:v>8192</c:v>
                </c:pt>
                <c:pt idx="60742">
                  <c:v>8192</c:v>
                </c:pt>
                <c:pt idx="60743">
                  <c:v>8192</c:v>
                </c:pt>
                <c:pt idx="60744">
                  <c:v>8192</c:v>
                </c:pt>
                <c:pt idx="60745">
                  <c:v>8192</c:v>
                </c:pt>
                <c:pt idx="60746">
                  <c:v>8192</c:v>
                </c:pt>
                <c:pt idx="60747">
                  <c:v>8192</c:v>
                </c:pt>
                <c:pt idx="60748">
                  <c:v>8192</c:v>
                </c:pt>
                <c:pt idx="60749">
                  <c:v>8192</c:v>
                </c:pt>
                <c:pt idx="60750">
                  <c:v>8192</c:v>
                </c:pt>
                <c:pt idx="60751">
                  <c:v>8192</c:v>
                </c:pt>
                <c:pt idx="60752">
                  <c:v>8192</c:v>
                </c:pt>
                <c:pt idx="60753">
                  <c:v>16384</c:v>
                </c:pt>
                <c:pt idx="60754">
                  <c:v>4096</c:v>
                </c:pt>
                <c:pt idx="60755">
                  <c:v>4096</c:v>
                </c:pt>
                <c:pt idx="60756">
                  <c:v>4096</c:v>
                </c:pt>
                <c:pt idx="60757">
                  <c:v>4096</c:v>
                </c:pt>
                <c:pt idx="60758">
                  <c:v>4096</c:v>
                </c:pt>
                <c:pt idx="60759">
                  <c:v>4096</c:v>
                </c:pt>
                <c:pt idx="60760">
                  <c:v>4096</c:v>
                </c:pt>
                <c:pt idx="60761">
                  <c:v>4096</c:v>
                </c:pt>
                <c:pt idx="60762">
                  <c:v>28672</c:v>
                </c:pt>
                <c:pt idx="60763">
                  <c:v>8192</c:v>
                </c:pt>
                <c:pt idx="60764">
                  <c:v>8192</c:v>
                </c:pt>
                <c:pt idx="60765">
                  <c:v>8192</c:v>
                </c:pt>
                <c:pt idx="60766">
                  <c:v>8192</c:v>
                </c:pt>
                <c:pt idx="60767">
                  <c:v>8192</c:v>
                </c:pt>
                <c:pt idx="60768">
                  <c:v>8192</c:v>
                </c:pt>
                <c:pt idx="60769">
                  <c:v>12288</c:v>
                </c:pt>
                <c:pt idx="60770">
                  <c:v>4096</c:v>
                </c:pt>
                <c:pt idx="60771">
                  <c:v>32768</c:v>
                </c:pt>
                <c:pt idx="60772">
                  <c:v>8192</c:v>
                </c:pt>
                <c:pt idx="60773">
                  <c:v>8192</c:v>
                </c:pt>
                <c:pt idx="60774">
                  <c:v>4096</c:v>
                </c:pt>
                <c:pt idx="60775">
                  <c:v>4096</c:v>
                </c:pt>
                <c:pt idx="60776">
                  <c:v>4096</c:v>
                </c:pt>
                <c:pt idx="60777">
                  <c:v>4096</c:v>
                </c:pt>
                <c:pt idx="60778">
                  <c:v>4096</c:v>
                </c:pt>
                <c:pt idx="60779">
                  <c:v>4096</c:v>
                </c:pt>
                <c:pt idx="60780">
                  <c:v>4096</c:v>
                </c:pt>
                <c:pt idx="60781">
                  <c:v>4096</c:v>
                </c:pt>
                <c:pt idx="60782">
                  <c:v>12288</c:v>
                </c:pt>
                <c:pt idx="60783">
                  <c:v>12288</c:v>
                </c:pt>
                <c:pt idx="60784">
                  <c:v>12288</c:v>
                </c:pt>
                <c:pt idx="60785">
                  <c:v>12288</c:v>
                </c:pt>
                <c:pt idx="60786">
                  <c:v>4096</c:v>
                </c:pt>
                <c:pt idx="60787">
                  <c:v>8192</c:v>
                </c:pt>
                <c:pt idx="60788">
                  <c:v>8192</c:v>
                </c:pt>
                <c:pt idx="60789">
                  <c:v>8192</c:v>
                </c:pt>
                <c:pt idx="60790">
                  <c:v>8192</c:v>
                </c:pt>
                <c:pt idx="60791">
                  <c:v>8192</c:v>
                </c:pt>
                <c:pt idx="60792">
                  <c:v>8192</c:v>
                </c:pt>
                <c:pt idx="60793">
                  <c:v>8192</c:v>
                </c:pt>
                <c:pt idx="60794">
                  <c:v>8192</c:v>
                </c:pt>
                <c:pt idx="60795">
                  <c:v>8192</c:v>
                </c:pt>
                <c:pt idx="60796">
                  <c:v>8192</c:v>
                </c:pt>
                <c:pt idx="60797">
                  <c:v>4096</c:v>
                </c:pt>
                <c:pt idx="60798">
                  <c:v>12288</c:v>
                </c:pt>
                <c:pt idx="60799">
                  <c:v>4096</c:v>
                </c:pt>
                <c:pt idx="60800">
                  <c:v>4096</c:v>
                </c:pt>
                <c:pt idx="60801">
                  <c:v>4096</c:v>
                </c:pt>
                <c:pt idx="60802">
                  <c:v>4096</c:v>
                </c:pt>
                <c:pt idx="60803">
                  <c:v>8192</c:v>
                </c:pt>
                <c:pt idx="60804">
                  <c:v>8192</c:v>
                </c:pt>
                <c:pt idx="60805">
                  <c:v>12288</c:v>
                </c:pt>
                <c:pt idx="60806">
                  <c:v>12288</c:v>
                </c:pt>
                <c:pt idx="60807">
                  <c:v>8192</c:v>
                </c:pt>
                <c:pt idx="60808">
                  <c:v>12288</c:v>
                </c:pt>
                <c:pt idx="60809">
                  <c:v>12288</c:v>
                </c:pt>
                <c:pt idx="60810">
                  <c:v>8192</c:v>
                </c:pt>
                <c:pt idx="60811">
                  <c:v>8192</c:v>
                </c:pt>
                <c:pt idx="60812">
                  <c:v>8192</c:v>
                </c:pt>
                <c:pt idx="60813">
                  <c:v>8192</c:v>
                </c:pt>
                <c:pt idx="60814">
                  <c:v>8192</c:v>
                </c:pt>
                <c:pt idx="60815">
                  <c:v>4096</c:v>
                </c:pt>
                <c:pt idx="60816">
                  <c:v>8192</c:v>
                </c:pt>
                <c:pt idx="60817">
                  <c:v>8192</c:v>
                </c:pt>
                <c:pt idx="60818">
                  <c:v>8192</c:v>
                </c:pt>
                <c:pt idx="60819">
                  <c:v>8192</c:v>
                </c:pt>
                <c:pt idx="60820">
                  <c:v>8192</c:v>
                </c:pt>
                <c:pt idx="60821">
                  <c:v>8192</c:v>
                </c:pt>
                <c:pt idx="60822">
                  <c:v>8192</c:v>
                </c:pt>
                <c:pt idx="60823">
                  <c:v>8192</c:v>
                </c:pt>
                <c:pt idx="60824">
                  <c:v>8192</c:v>
                </c:pt>
                <c:pt idx="60825">
                  <c:v>8192</c:v>
                </c:pt>
                <c:pt idx="60826">
                  <c:v>4096</c:v>
                </c:pt>
                <c:pt idx="60827">
                  <c:v>8192</c:v>
                </c:pt>
                <c:pt idx="60828">
                  <c:v>12288</c:v>
                </c:pt>
                <c:pt idx="60829">
                  <c:v>8192</c:v>
                </c:pt>
                <c:pt idx="60830">
                  <c:v>4096</c:v>
                </c:pt>
                <c:pt idx="60831">
                  <c:v>4096</c:v>
                </c:pt>
                <c:pt idx="60832">
                  <c:v>4096</c:v>
                </c:pt>
                <c:pt idx="60833">
                  <c:v>4096</c:v>
                </c:pt>
                <c:pt idx="60834">
                  <c:v>8192</c:v>
                </c:pt>
                <c:pt idx="60835">
                  <c:v>8192</c:v>
                </c:pt>
                <c:pt idx="60836">
                  <c:v>8192</c:v>
                </c:pt>
                <c:pt idx="60837">
                  <c:v>8192</c:v>
                </c:pt>
                <c:pt idx="60838">
                  <c:v>8192</c:v>
                </c:pt>
                <c:pt idx="60839">
                  <c:v>8192</c:v>
                </c:pt>
                <c:pt idx="60840">
                  <c:v>8192</c:v>
                </c:pt>
                <c:pt idx="60841">
                  <c:v>8192</c:v>
                </c:pt>
                <c:pt idx="60842">
                  <c:v>8192</c:v>
                </c:pt>
                <c:pt idx="60843">
                  <c:v>8192</c:v>
                </c:pt>
                <c:pt idx="60844">
                  <c:v>4096</c:v>
                </c:pt>
                <c:pt idx="60845">
                  <c:v>4096</c:v>
                </c:pt>
                <c:pt idx="60846">
                  <c:v>4096</c:v>
                </c:pt>
                <c:pt idx="60847">
                  <c:v>4096</c:v>
                </c:pt>
                <c:pt idx="60848">
                  <c:v>4096</c:v>
                </c:pt>
                <c:pt idx="60849">
                  <c:v>8192</c:v>
                </c:pt>
                <c:pt idx="60850">
                  <c:v>8192</c:v>
                </c:pt>
                <c:pt idx="60851">
                  <c:v>8192</c:v>
                </c:pt>
                <c:pt idx="60852">
                  <c:v>8192</c:v>
                </c:pt>
                <c:pt idx="60853">
                  <c:v>8192</c:v>
                </c:pt>
                <c:pt idx="60854">
                  <c:v>8192</c:v>
                </c:pt>
                <c:pt idx="60855">
                  <c:v>4096</c:v>
                </c:pt>
                <c:pt idx="60856">
                  <c:v>8192</c:v>
                </c:pt>
                <c:pt idx="60857">
                  <c:v>8192</c:v>
                </c:pt>
                <c:pt idx="60858">
                  <c:v>8192</c:v>
                </c:pt>
                <c:pt idx="60859">
                  <c:v>8192</c:v>
                </c:pt>
                <c:pt idx="60860">
                  <c:v>4096</c:v>
                </c:pt>
                <c:pt idx="60861">
                  <c:v>4096</c:v>
                </c:pt>
                <c:pt idx="60862">
                  <c:v>4096</c:v>
                </c:pt>
                <c:pt idx="60863">
                  <c:v>4096</c:v>
                </c:pt>
                <c:pt idx="60864">
                  <c:v>8192</c:v>
                </c:pt>
                <c:pt idx="60865">
                  <c:v>8192</c:v>
                </c:pt>
                <c:pt idx="60866">
                  <c:v>8192</c:v>
                </c:pt>
                <c:pt idx="60867">
                  <c:v>8192</c:v>
                </c:pt>
                <c:pt idx="60868">
                  <c:v>4096</c:v>
                </c:pt>
                <c:pt idx="60869">
                  <c:v>4096</c:v>
                </c:pt>
                <c:pt idx="60870">
                  <c:v>8192</c:v>
                </c:pt>
                <c:pt idx="60871">
                  <c:v>4096</c:v>
                </c:pt>
                <c:pt idx="60872">
                  <c:v>4096</c:v>
                </c:pt>
                <c:pt idx="60873">
                  <c:v>8192</c:v>
                </c:pt>
                <c:pt idx="60874">
                  <c:v>8192</c:v>
                </c:pt>
                <c:pt idx="60875">
                  <c:v>8192</c:v>
                </c:pt>
                <c:pt idx="60876">
                  <c:v>8192</c:v>
                </c:pt>
                <c:pt idx="60877">
                  <c:v>8192</c:v>
                </c:pt>
                <c:pt idx="60878">
                  <c:v>8192</c:v>
                </c:pt>
                <c:pt idx="60879">
                  <c:v>8192</c:v>
                </c:pt>
                <c:pt idx="60880">
                  <c:v>8192</c:v>
                </c:pt>
                <c:pt idx="60881">
                  <c:v>8192</c:v>
                </c:pt>
                <c:pt idx="60882">
                  <c:v>8192</c:v>
                </c:pt>
                <c:pt idx="60883">
                  <c:v>8192</c:v>
                </c:pt>
                <c:pt idx="60884">
                  <c:v>8192</c:v>
                </c:pt>
                <c:pt idx="60885">
                  <c:v>4096</c:v>
                </c:pt>
                <c:pt idx="60886">
                  <c:v>4096</c:v>
                </c:pt>
                <c:pt idx="60887">
                  <c:v>4096</c:v>
                </c:pt>
                <c:pt idx="60888">
                  <c:v>8192</c:v>
                </c:pt>
                <c:pt idx="60889">
                  <c:v>4096</c:v>
                </c:pt>
                <c:pt idx="60890">
                  <c:v>4096</c:v>
                </c:pt>
                <c:pt idx="60891">
                  <c:v>8192</c:v>
                </c:pt>
                <c:pt idx="60892">
                  <c:v>8192</c:v>
                </c:pt>
                <c:pt idx="60893">
                  <c:v>8192</c:v>
                </c:pt>
                <c:pt idx="60894">
                  <c:v>8192</c:v>
                </c:pt>
                <c:pt idx="60895">
                  <c:v>8192</c:v>
                </c:pt>
                <c:pt idx="60896">
                  <c:v>8192</c:v>
                </c:pt>
                <c:pt idx="60897">
                  <c:v>8192</c:v>
                </c:pt>
                <c:pt idx="60898">
                  <c:v>8192</c:v>
                </c:pt>
                <c:pt idx="60899">
                  <c:v>4096</c:v>
                </c:pt>
                <c:pt idx="60900">
                  <c:v>4096</c:v>
                </c:pt>
                <c:pt idx="60901">
                  <c:v>4096</c:v>
                </c:pt>
                <c:pt idx="60902">
                  <c:v>4096</c:v>
                </c:pt>
                <c:pt idx="60903">
                  <c:v>8192</c:v>
                </c:pt>
                <c:pt idx="60904">
                  <c:v>8192</c:v>
                </c:pt>
                <c:pt idx="60905">
                  <c:v>8192</c:v>
                </c:pt>
                <c:pt idx="60906">
                  <c:v>8192</c:v>
                </c:pt>
                <c:pt idx="60907">
                  <c:v>8192</c:v>
                </c:pt>
                <c:pt idx="60908">
                  <c:v>8192</c:v>
                </c:pt>
                <c:pt idx="60909">
                  <c:v>8192</c:v>
                </c:pt>
                <c:pt idx="60910">
                  <c:v>8192</c:v>
                </c:pt>
                <c:pt idx="60911">
                  <c:v>8192</c:v>
                </c:pt>
                <c:pt idx="60912">
                  <c:v>8192</c:v>
                </c:pt>
                <c:pt idx="60913">
                  <c:v>12288</c:v>
                </c:pt>
                <c:pt idx="60914">
                  <c:v>12288</c:v>
                </c:pt>
                <c:pt idx="60915">
                  <c:v>12288</c:v>
                </c:pt>
                <c:pt idx="60916">
                  <c:v>12288</c:v>
                </c:pt>
                <c:pt idx="60917">
                  <c:v>4096</c:v>
                </c:pt>
                <c:pt idx="60918">
                  <c:v>4096</c:v>
                </c:pt>
                <c:pt idx="60919">
                  <c:v>8192</c:v>
                </c:pt>
                <c:pt idx="60920">
                  <c:v>8192</c:v>
                </c:pt>
                <c:pt idx="60921">
                  <c:v>8192</c:v>
                </c:pt>
                <c:pt idx="60922">
                  <c:v>8192</c:v>
                </c:pt>
                <c:pt idx="60923">
                  <c:v>8192</c:v>
                </c:pt>
                <c:pt idx="60924">
                  <c:v>8192</c:v>
                </c:pt>
                <c:pt idx="60925">
                  <c:v>8192</c:v>
                </c:pt>
                <c:pt idx="60926">
                  <c:v>8192</c:v>
                </c:pt>
                <c:pt idx="60927">
                  <c:v>8192</c:v>
                </c:pt>
                <c:pt idx="60928">
                  <c:v>8192</c:v>
                </c:pt>
                <c:pt idx="60929">
                  <c:v>8192</c:v>
                </c:pt>
                <c:pt idx="60930">
                  <c:v>8192</c:v>
                </c:pt>
                <c:pt idx="60931">
                  <c:v>8192</c:v>
                </c:pt>
                <c:pt idx="60932">
                  <c:v>8192</c:v>
                </c:pt>
                <c:pt idx="60933">
                  <c:v>8192</c:v>
                </c:pt>
                <c:pt idx="60934">
                  <c:v>8192</c:v>
                </c:pt>
                <c:pt idx="60935">
                  <c:v>8192</c:v>
                </c:pt>
                <c:pt idx="60936">
                  <c:v>8192</c:v>
                </c:pt>
                <c:pt idx="60937">
                  <c:v>4096</c:v>
                </c:pt>
                <c:pt idx="60938">
                  <c:v>4096</c:v>
                </c:pt>
                <c:pt idx="60939">
                  <c:v>4096</c:v>
                </c:pt>
                <c:pt idx="60940">
                  <c:v>4096</c:v>
                </c:pt>
                <c:pt idx="60941">
                  <c:v>4096</c:v>
                </c:pt>
                <c:pt idx="60942">
                  <c:v>12288</c:v>
                </c:pt>
                <c:pt idx="60943">
                  <c:v>4096</c:v>
                </c:pt>
                <c:pt idx="60944">
                  <c:v>4096</c:v>
                </c:pt>
                <c:pt idx="60945">
                  <c:v>4096</c:v>
                </c:pt>
                <c:pt idx="60946">
                  <c:v>4096</c:v>
                </c:pt>
                <c:pt idx="60947">
                  <c:v>8192</c:v>
                </c:pt>
                <c:pt idx="60948">
                  <c:v>8192</c:v>
                </c:pt>
                <c:pt idx="60949">
                  <c:v>8192</c:v>
                </c:pt>
                <c:pt idx="60950">
                  <c:v>8192</c:v>
                </c:pt>
                <c:pt idx="60951">
                  <c:v>8192</c:v>
                </c:pt>
                <c:pt idx="60952">
                  <c:v>8192</c:v>
                </c:pt>
                <c:pt idx="60953">
                  <c:v>8192</c:v>
                </c:pt>
                <c:pt idx="60954">
                  <c:v>8192</c:v>
                </c:pt>
                <c:pt idx="60955">
                  <c:v>8192</c:v>
                </c:pt>
                <c:pt idx="60956">
                  <c:v>4096</c:v>
                </c:pt>
                <c:pt idx="60957">
                  <c:v>8192</c:v>
                </c:pt>
                <c:pt idx="60958">
                  <c:v>4096</c:v>
                </c:pt>
                <c:pt idx="60959">
                  <c:v>12288</c:v>
                </c:pt>
                <c:pt idx="60960">
                  <c:v>12288</c:v>
                </c:pt>
                <c:pt idx="60961">
                  <c:v>12288</c:v>
                </c:pt>
                <c:pt idx="60962">
                  <c:v>12288</c:v>
                </c:pt>
                <c:pt idx="60963">
                  <c:v>12288</c:v>
                </c:pt>
                <c:pt idx="60964">
                  <c:v>12288</c:v>
                </c:pt>
                <c:pt idx="60965">
                  <c:v>12288</c:v>
                </c:pt>
                <c:pt idx="60966">
                  <c:v>12288</c:v>
                </c:pt>
                <c:pt idx="60967">
                  <c:v>4096</c:v>
                </c:pt>
                <c:pt idx="60968">
                  <c:v>4096</c:v>
                </c:pt>
                <c:pt idx="60969">
                  <c:v>4096</c:v>
                </c:pt>
                <c:pt idx="60970">
                  <c:v>4096</c:v>
                </c:pt>
                <c:pt idx="60971">
                  <c:v>8192</c:v>
                </c:pt>
                <c:pt idx="60972">
                  <c:v>8192</c:v>
                </c:pt>
                <c:pt idx="60973">
                  <c:v>8192</c:v>
                </c:pt>
                <c:pt idx="60974">
                  <c:v>4096</c:v>
                </c:pt>
                <c:pt idx="60975">
                  <c:v>8192</c:v>
                </c:pt>
                <c:pt idx="60976">
                  <c:v>4096</c:v>
                </c:pt>
                <c:pt idx="60977">
                  <c:v>4096</c:v>
                </c:pt>
                <c:pt idx="60978">
                  <c:v>4096</c:v>
                </c:pt>
                <c:pt idx="60979">
                  <c:v>8192</c:v>
                </c:pt>
                <c:pt idx="60980">
                  <c:v>8192</c:v>
                </c:pt>
                <c:pt idx="60981">
                  <c:v>8192</c:v>
                </c:pt>
                <c:pt idx="60982">
                  <c:v>8192</c:v>
                </c:pt>
                <c:pt idx="60983">
                  <c:v>8192</c:v>
                </c:pt>
                <c:pt idx="60984">
                  <c:v>8192</c:v>
                </c:pt>
                <c:pt idx="60985">
                  <c:v>12288</c:v>
                </c:pt>
                <c:pt idx="60986">
                  <c:v>12288</c:v>
                </c:pt>
                <c:pt idx="60987">
                  <c:v>12288</c:v>
                </c:pt>
                <c:pt idx="60988">
                  <c:v>12288</c:v>
                </c:pt>
                <c:pt idx="60989">
                  <c:v>4096</c:v>
                </c:pt>
                <c:pt idx="60990">
                  <c:v>4096</c:v>
                </c:pt>
                <c:pt idx="60991">
                  <c:v>4096</c:v>
                </c:pt>
                <c:pt idx="60992">
                  <c:v>4096</c:v>
                </c:pt>
                <c:pt idx="60993">
                  <c:v>8192</c:v>
                </c:pt>
                <c:pt idx="60994">
                  <c:v>8192</c:v>
                </c:pt>
                <c:pt idx="60995">
                  <c:v>8192</c:v>
                </c:pt>
                <c:pt idx="60996">
                  <c:v>8192</c:v>
                </c:pt>
                <c:pt idx="60997">
                  <c:v>8192</c:v>
                </c:pt>
                <c:pt idx="60998">
                  <c:v>12288</c:v>
                </c:pt>
                <c:pt idx="60999">
                  <c:v>8192</c:v>
                </c:pt>
                <c:pt idx="61000">
                  <c:v>8192</c:v>
                </c:pt>
                <c:pt idx="61001">
                  <c:v>8192</c:v>
                </c:pt>
                <c:pt idx="61002">
                  <c:v>8192</c:v>
                </c:pt>
                <c:pt idx="61003">
                  <c:v>4096</c:v>
                </c:pt>
                <c:pt idx="61004">
                  <c:v>4096</c:v>
                </c:pt>
                <c:pt idx="61005">
                  <c:v>4096</c:v>
                </c:pt>
                <c:pt idx="61006">
                  <c:v>4096</c:v>
                </c:pt>
                <c:pt idx="61007">
                  <c:v>4096</c:v>
                </c:pt>
                <c:pt idx="61008">
                  <c:v>4096</c:v>
                </c:pt>
                <c:pt idx="61009">
                  <c:v>4096</c:v>
                </c:pt>
                <c:pt idx="61010">
                  <c:v>8192</c:v>
                </c:pt>
                <c:pt idx="61011">
                  <c:v>12288</c:v>
                </c:pt>
                <c:pt idx="61012">
                  <c:v>8192</c:v>
                </c:pt>
                <c:pt idx="61013">
                  <c:v>8192</c:v>
                </c:pt>
                <c:pt idx="61014">
                  <c:v>8192</c:v>
                </c:pt>
                <c:pt idx="61015">
                  <c:v>4096</c:v>
                </c:pt>
                <c:pt idx="61016">
                  <c:v>8192</c:v>
                </c:pt>
                <c:pt idx="61017">
                  <c:v>8192</c:v>
                </c:pt>
                <c:pt idx="61018">
                  <c:v>8192</c:v>
                </c:pt>
                <c:pt idx="61019">
                  <c:v>8192</c:v>
                </c:pt>
                <c:pt idx="61020">
                  <c:v>8192</c:v>
                </c:pt>
                <c:pt idx="61021">
                  <c:v>8192</c:v>
                </c:pt>
                <c:pt idx="61022">
                  <c:v>8192</c:v>
                </c:pt>
                <c:pt idx="61023">
                  <c:v>8192</c:v>
                </c:pt>
                <c:pt idx="61024">
                  <c:v>8192</c:v>
                </c:pt>
                <c:pt idx="61025">
                  <c:v>8192</c:v>
                </c:pt>
                <c:pt idx="61026">
                  <c:v>8192</c:v>
                </c:pt>
                <c:pt idx="61027">
                  <c:v>8192</c:v>
                </c:pt>
                <c:pt idx="61028">
                  <c:v>8192</c:v>
                </c:pt>
                <c:pt idx="61029">
                  <c:v>8192</c:v>
                </c:pt>
                <c:pt idx="61030">
                  <c:v>8192</c:v>
                </c:pt>
                <c:pt idx="61031">
                  <c:v>8192</c:v>
                </c:pt>
                <c:pt idx="61032">
                  <c:v>8192</c:v>
                </c:pt>
                <c:pt idx="61033">
                  <c:v>8192</c:v>
                </c:pt>
                <c:pt idx="61034">
                  <c:v>8192</c:v>
                </c:pt>
                <c:pt idx="61035">
                  <c:v>8192</c:v>
                </c:pt>
                <c:pt idx="61036">
                  <c:v>8192</c:v>
                </c:pt>
                <c:pt idx="61037">
                  <c:v>8192</c:v>
                </c:pt>
                <c:pt idx="61038">
                  <c:v>12288</c:v>
                </c:pt>
                <c:pt idx="61039">
                  <c:v>8192</c:v>
                </c:pt>
                <c:pt idx="61040">
                  <c:v>8192</c:v>
                </c:pt>
                <c:pt idx="61041">
                  <c:v>8192</c:v>
                </c:pt>
                <c:pt idx="61042">
                  <c:v>8192</c:v>
                </c:pt>
                <c:pt idx="61043">
                  <c:v>8192</c:v>
                </c:pt>
                <c:pt idx="61044">
                  <c:v>4096</c:v>
                </c:pt>
                <c:pt idx="61045">
                  <c:v>4096</c:v>
                </c:pt>
                <c:pt idx="61046">
                  <c:v>4096</c:v>
                </c:pt>
                <c:pt idx="61047">
                  <c:v>4096</c:v>
                </c:pt>
                <c:pt idx="61048">
                  <c:v>8192</c:v>
                </c:pt>
                <c:pt idx="61049">
                  <c:v>8192</c:v>
                </c:pt>
                <c:pt idx="61050">
                  <c:v>8192</c:v>
                </c:pt>
                <c:pt idx="61051">
                  <c:v>8192</c:v>
                </c:pt>
                <c:pt idx="61052">
                  <c:v>8192</c:v>
                </c:pt>
                <c:pt idx="61053">
                  <c:v>8192</c:v>
                </c:pt>
                <c:pt idx="61054">
                  <c:v>8192</c:v>
                </c:pt>
                <c:pt idx="61055">
                  <c:v>8192</c:v>
                </c:pt>
                <c:pt idx="61056">
                  <c:v>8192</c:v>
                </c:pt>
                <c:pt idx="61057">
                  <c:v>8192</c:v>
                </c:pt>
                <c:pt idx="61058">
                  <c:v>8192</c:v>
                </c:pt>
                <c:pt idx="61059">
                  <c:v>8192</c:v>
                </c:pt>
                <c:pt idx="61060">
                  <c:v>8192</c:v>
                </c:pt>
                <c:pt idx="61061">
                  <c:v>8192</c:v>
                </c:pt>
                <c:pt idx="61062">
                  <c:v>8192</c:v>
                </c:pt>
                <c:pt idx="61063">
                  <c:v>8192</c:v>
                </c:pt>
                <c:pt idx="61064">
                  <c:v>8192</c:v>
                </c:pt>
                <c:pt idx="61065">
                  <c:v>8192</c:v>
                </c:pt>
                <c:pt idx="61066">
                  <c:v>8192</c:v>
                </c:pt>
                <c:pt idx="61067">
                  <c:v>8192</c:v>
                </c:pt>
                <c:pt idx="61068">
                  <c:v>8192</c:v>
                </c:pt>
                <c:pt idx="61069">
                  <c:v>8192</c:v>
                </c:pt>
                <c:pt idx="61070">
                  <c:v>8192</c:v>
                </c:pt>
                <c:pt idx="61071">
                  <c:v>4096</c:v>
                </c:pt>
                <c:pt idx="61072">
                  <c:v>8192</c:v>
                </c:pt>
                <c:pt idx="61073">
                  <c:v>8192</c:v>
                </c:pt>
                <c:pt idx="61074">
                  <c:v>8192</c:v>
                </c:pt>
                <c:pt idx="61075">
                  <c:v>8192</c:v>
                </c:pt>
                <c:pt idx="61076">
                  <c:v>8192</c:v>
                </c:pt>
                <c:pt idx="61077">
                  <c:v>8192</c:v>
                </c:pt>
                <c:pt idx="61078">
                  <c:v>8192</c:v>
                </c:pt>
                <c:pt idx="61079">
                  <c:v>8192</c:v>
                </c:pt>
                <c:pt idx="61080">
                  <c:v>8192</c:v>
                </c:pt>
                <c:pt idx="61081">
                  <c:v>8192</c:v>
                </c:pt>
                <c:pt idx="61082">
                  <c:v>8192</c:v>
                </c:pt>
                <c:pt idx="61083">
                  <c:v>8192</c:v>
                </c:pt>
                <c:pt idx="61084">
                  <c:v>8192</c:v>
                </c:pt>
                <c:pt idx="61085">
                  <c:v>8192</c:v>
                </c:pt>
                <c:pt idx="61086">
                  <c:v>8192</c:v>
                </c:pt>
                <c:pt idx="61087">
                  <c:v>8192</c:v>
                </c:pt>
                <c:pt idx="61088">
                  <c:v>8192</c:v>
                </c:pt>
                <c:pt idx="61089">
                  <c:v>8192</c:v>
                </c:pt>
                <c:pt idx="61090">
                  <c:v>12288</c:v>
                </c:pt>
                <c:pt idx="61091">
                  <c:v>12288</c:v>
                </c:pt>
                <c:pt idx="61092">
                  <c:v>8192</c:v>
                </c:pt>
                <c:pt idx="61093">
                  <c:v>8192</c:v>
                </c:pt>
                <c:pt idx="61094">
                  <c:v>12288</c:v>
                </c:pt>
                <c:pt idx="61095">
                  <c:v>8192</c:v>
                </c:pt>
                <c:pt idx="61096">
                  <c:v>12288</c:v>
                </c:pt>
                <c:pt idx="61097">
                  <c:v>8192</c:v>
                </c:pt>
                <c:pt idx="61098">
                  <c:v>4096</c:v>
                </c:pt>
                <c:pt idx="61099">
                  <c:v>4096</c:v>
                </c:pt>
                <c:pt idx="61100">
                  <c:v>4096</c:v>
                </c:pt>
                <c:pt idx="61101">
                  <c:v>4096</c:v>
                </c:pt>
                <c:pt idx="61102">
                  <c:v>4096</c:v>
                </c:pt>
                <c:pt idx="61103">
                  <c:v>4096</c:v>
                </c:pt>
                <c:pt idx="61104">
                  <c:v>4096</c:v>
                </c:pt>
                <c:pt idx="61105">
                  <c:v>4096</c:v>
                </c:pt>
                <c:pt idx="61106">
                  <c:v>8192</c:v>
                </c:pt>
                <c:pt idx="61107">
                  <c:v>8192</c:v>
                </c:pt>
                <c:pt idx="61108">
                  <c:v>8192</c:v>
                </c:pt>
                <c:pt idx="61109">
                  <c:v>8192</c:v>
                </c:pt>
                <c:pt idx="61110">
                  <c:v>8192</c:v>
                </c:pt>
                <c:pt idx="61111">
                  <c:v>4096</c:v>
                </c:pt>
                <c:pt idx="61112">
                  <c:v>4096</c:v>
                </c:pt>
                <c:pt idx="61113">
                  <c:v>8192</c:v>
                </c:pt>
                <c:pt idx="61114">
                  <c:v>4096</c:v>
                </c:pt>
                <c:pt idx="61115">
                  <c:v>4096</c:v>
                </c:pt>
                <c:pt idx="61116">
                  <c:v>12288</c:v>
                </c:pt>
                <c:pt idx="61117">
                  <c:v>4096</c:v>
                </c:pt>
                <c:pt idx="61118">
                  <c:v>8192</c:v>
                </c:pt>
                <c:pt idx="61119">
                  <c:v>20480</c:v>
                </c:pt>
                <c:pt idx="61120">
                  <c:v>20480</c:v>
                </c:pt>
                <c:pt idx="61121">
                  <c:v>4096</c:v>
                </c:pt>
                <c:pt idx="61122">
                  <c:v>4096</c:v>
                </c:pt>
                <c:pt idx="61123">
                  <c:v>4096</c:v>
                </c:pt>
                <c:pt idx="61124">
                  <c:v>4096</c:v>
                </c:pt>
                <c:pt idx="61125">
                  <c:v>4096</c:v>
                </c:pt>
                <c:pt idx="61126">
                  <c:v>8192</c:v>
                </c:pt>
                <c:pt idx="61127">
                  <c:v>8192</c:v>
                </c:pt>
                <c:pt idx="61128">
                  <c:v>20480</c:v>
                </c:pt>
                <c:pt idx="61129">
                  <c:v>4096</c:v>
                </c:pt>
                <c:pt idx="61130">
                  <c:v>4096</c:v>
                </c:pt>
                <c:pt idx="61131">
                  <c:v>8192</c:v>
                </c:pt>
                <c:pt idx="61132">
                  <c:v>20480</c:v>
                </c:pt>
                <c:pt idx="61133">
                  <c:v>4096</c:v>
                </c:pt>
                <c:pt idx="61134">
                  <c:v>4096</c:v>
                </c:pt>
                <c:pt idx="61135">
                  <c:v>8192</c:v>
                </c:pt>
                <c:pt idx="61136">
                  <c:v>8192</c:v>
                </c:pt>
                <c:pt idx="61137">
                  <c:v>8192</c:v>
                </c:pt>
                <c:pt idx="61138">
                  <c:v>8192</c:v>
                </c:pt>
                <c:pt idx="61139">
                  <c:v>8192</c:v>
                </c:pt>
                <c:pt idx="61140">
                  <c:v>8192</c:v>
                </c:pt>
                <c:pt idx="61141">
                  <c:v>4096</c:v>
                </c:pt>
                <c:pt idx="61142">
                  <c:v>4096</c:v>
                </c:pt>
                <c:pt idx="61143">
                  <c:v>4096</c:v>
                </c:pt>
                <c:pt idx="61144">
                  <c:v>4096</c:v>
                </c:pt>
                <c:pt idx="61145">
                  <c:v>4096</c:v>
                </c:pt>
                <c:pt idx="61146">
                  <c:v>4096</c:v>
                </c:pt>
                <c:pt idx="61147">
                  <c:v>4096</c:v>
                </c:pt>
                <c:pt idx="61148">
                  <c:v>4096</c:v>
                </c:pt>
                <c:pt idx="61149">
                  <c:v>8192</c:v>
                </c:pt>
                <c:pt idx="61150">
                  <c:v>8192</c:v>
                </c:pt>
                <c:pt idx="61151">
                  <c:v>8192</c:v>
                </c:pt>
                <c:pt idx="61152">
                  <c:v>8192</c:v>
                </c:pt>
                <c:pt idx="61153">
                  <c:v>4096</c:v>
                </c:pt>
                <c:pt idx="61154">
                  <c:v>8192</c:v>
                </c:pt>
                <c:pt idx="61155">
                  <c:v>4096</c:v>
                </c:pt>
                <c:pt idx="61156">
                  <c:v>8192</c:v>
                </c:pt>
                <c:pt idx="61157">
                  <c:v>8192</c:v>
                </c:pt>
                <c:pt idx="61158">
                  <c:v>8192</c:v>
                </c:pt>
                <c:pt idx="61159">
                  <c:v>4096</c:v>
                </c:pt>
                <c:pt idx="61160">
                  <c:v>8192</c:v>
                </c:pt>
                <c:pt idx="61161">
                  <c:v>8192</c:v>
                </c:pt>
                <c:pt idx="61162">
                  <c:v>8192</c:v>
                </c:pt>
                <c:pt idx="61163">
                  <c:v>8192</c:v>
                </c:pt>
                <c:pt idx="61164">
                  <c:v>4096</c:v>
                </c:pt>
                <c:pt idx="61165">
                  <c:v>8192</c:v>
                </c:pt>
                <c:pt idx="61166">
                  <c:v>8192</c:v>
                </c:pt>
                <c:pt idx="61167">
                  <c:v>8192</c:v>
                </c:pt>
                <c:pt idx="61168">
                  <c:v>8192</c:v>
                </c:pt>
                <c:pt idx="61169">
                  <c:v>12288</c:v>
                </c:pt>
                <c:pt idx="61170">
                  <c:v>8192</c:v>
                </c:pt>
                <c:pt idx="61171">
                  <c:v>12288</c:v>
                </c:pt>
                <c:pt idx="61172">
                  <c:v>12288</c:v>
                </c:pt>
                <c:pt idx="61173">
                  <c:v>12288</c:v>
                </c:pt>
                <c:pt idx="61174">
                  <c:v>20480</c:v>
                </c:pt>
                <c:pt idx="61175">
                  <c:v>8192</c:v>
                </c:pt>
                <c:pt idx="61176">
                  <c:v>8192</c:v>
                </c:pt>
                <c:pt idx="61177">
                  <c:v>8192</c:v>
                </c:pt>
                <c:pt idx="61178">
                  <c:v>8192</c:v>
                </c:pt>
                <c:pt idx="61179">
                  <c:v>8192</c:v>
                </c:pt>
                <c:pt idx="61180">
                  <c:v>8192</c:v>
                </c:pt>
                <c:pt idx="61181">
                  <c:v>4096</c:v>
                </c:pt>
                <c:pt idx="61182">
                  <c:v>4096</c:v>
                </c:pt>
                <c:pt idx="61183">
                  <c:v>4096</c:v>
                </c:pt>
                <c:pt idx="61184">
                  <c:v>4096</c:v>
                </c:pt>
                <c:pt idx="61185">
                  <c:v>4096</c:v>
                </c:pt>
                <c:pt idx="61186">
                  <c:v>8192</c:v>
                </c:pt>
                <c:pt idx="61187">
                  <c:v>8192</c:v>
                </c:pt>
                <c:pt idx="61188">
                  <c:v>8192</c:v>
                </c:pt>
                <c:pt idx="61189">
                  <c:v>4096</c:v>
                </c:pt>
                <c:pt idx="61190">
                  <c:v>4096</c:v>
                </c:pt>
                <c:pt idx="61191">
                  <c:v>4096</c:v>
                </c:pt>
                <c:pt idx="61192">
                  <c:v>4096</c:v>
                </c:pt>
                <c:pt idx="61193">
                  <c:v>12288</c:v>
                </c:pt>
                <c:pt idx="61194">
                  <c:v>8192</c:v>
                </c:pt>
                <c:pt idx="61195">
                  <c:v>8192</c:v>
                </c:pt>
                <c:pt idx="61196">
                  <c:v>8192</c:v>
                </c:pt>
                <c:pt idx="61197">
                  <c:v>8192</c:v>
                </c:pt>
                <c:pt idx="61198">
                  <c:v>4096</c:v>
                </c:pt>
                <c:pt idx="61199">
                  <c:v>8192</c:v>
                </c:pt>
                <c:pt idx="61200">
                  <c:v>4096</c:v>
                </c:pt>
                <c:pt idx="61201">
                  <c:v>8192</c:v>
                </c:pt>
                <c:pt idx="61202">
                  <c:v>8192</c:v>
                </c:pt>
                <c:pt idx="61203">
                  <c:v>8192</c:v>
                </c:pt>
                <c:pt idx="61204">
                  <c:v>8192</c:v>
                </c:pt>
                <c:pt idx="61205">
                  <c:v>8192</c:v>
                </c:pt>
                <c:pt idx="61206">
                  <c:v>12288</c:v>
                </c:pt>
                <c:pt idx="61207">
                  <c:v>12288</c:v>
                </c:pt>
                <c:pt idx="61208">
                  <c:v>4096</c:v>
                </c:pt>
                <c:pt idx="61209">
                  <c:v>4096</c:v>
                </c:pt>
                <c:pt idx="61210">
                  <c:v>12288</c:v>
                </c:pt>
                <c:pt idx="61211">
                  <c:v>4096</c:v>
                </c:pt>
                <c:pt idx="61212">
                  <c:v>12288</c:v>
                </c:pt>
                <c:pt idx="61213">
                  <c:v>4096</c:v>
                </c:pt>
                <c:pt idx="61214">
                  <c:v>8192</c:v>
                </c:pt>
                <c:pt idx="61215">
                  <c:v>8192</c:v>
                </c:pt>
                <c:pt idx="61216">
                  <c:v>8192</c:v>
                </c:pt>
                <c:pt idx="61217">
                  <c:v>8192</c:v>
                </c:pt>
                <c:pt idx="61218">
                  <c:v>8192</c:v>
                </c:pt>
                <c:pt idx="61219">
                  <c:v>4096</c:v>
                </c:pt>
                <c:pt idx="61220">
                  <c:v>12288</c:v>
                </c:pt>
                <c:pt idx="61221">
                  <c:v>8192</c:v>
                </c:pt>
                <c:pt idx="61222">
                  <c:v>8192</c:v>
                </c:pt>
                <c:pt idx="61223">
                  <c:v>4096</c:v>
                </c:pt>
                <c:pt idx="61224">
                  <c:v>4096</c:v>
                </c:pt>
                <c:pt idx="61225">
                  <c:v>8192</c:v>
                </c:pt>
                <c:pt idx="61226">
                  <c:v>8192</c:v>
                </c:pt>
                <c:pt idx="61227">
                  <c:v>4096</c:v>
                </c:pt>
                <c:pt idx="61228">
                  <c:v>4096</c:v>
                </c:pt>
                <c:pt idx="61229">
                  <c:v>8192</c:v>
                </c:pt>
                <c:pt idx="61230">
                  <c:v>8192</c:v>
                </c:pt>
                <c:pt idx="61231">
                  <c:v>8192</c:v>
                </c:pt>
                <c:pt idx="61232">
                  <c:v>8192</c:v>
                </c:pt>
                <c:pt idx="61233">
                  <c:v>12288</c:v>
                </c:pt>
                <c:pt idx="61234">
                  <c:v>12288</c:v>
                </c:pt>
                <c:pt idx="61235">
                  <c:v>12288</c:v>
                </c:pt>
                <c:pt idx="61236">
                  <c:v>12288</c:v>
                </c:pt>
                <c:pt idx="61237">
                  <c:v>12288</c:v>
                </c:pt>
                <c:pt idx="61238">
                  <c:v>12288</c:v>
                </c:pt>
                <c:pt idx="61239">
                  <c:v>12288</c:v>
                </c:pt>
                <c:pt idx="61240">
                  <c:v>12288</c:v>
                </c:pt>
                <c:pt idx="61241">
                  <c:v>8192</c:v>
                </c:pt>
                <c:pt idx="61242">
                  <c:v>8192</c:v>
                </c:pt>
                <c:pt idx="61243">
                  <c:v>8192</c:v>
                </c:pt>
                <c:pt idx="61244">
                  <c:v>8192</c:v>
                </c:pt>
                <c:pt idx="61245">
                  <c:v>8192</c:v>
                </c:pt>
                <c:pt idx="61246">
                  <c:v>4096</c:v>
                </c:pt>
                <c:pt idx="61247">
                  <c:v>4096</c:v>
                </c:pt>
                <c:pt idx="61248">
                  <c:v>4096</c:v>
                </c:pt>
                <c:pt idx="61249">
                  <c:v>4096</c:v>
                </c:pt>
                <c:pt idx="61250">
                  <c:v>4096</c:v>
                </c:pt>
                <c:pt idx="61251">
                  <c:v>8192</c:v>
                </c:pt>
                <c:pt idx="61252">
                  <c:v>8192</c:v>
                </c:pt>
                <c:pt idx="61253">
                  <c:v>8192</c:v>
                </c:pt>
                <c:pt idx="61254">
                  <c:v>8192</c:v>
                </c:pt>
                <c:pt idx="61255">
                  <c:v>8192</c:v>
                </c:pt>
                <c:pt idx="61256">
                  <c:v>8192</c:v>
                </c:pt>
                <c:pt idx="61257">
                  <c:v>12288</c:v>
                </c:pt>
                <c:pt idx="61258">
                  <c:v>8192</c:v>
                </c:pt>
                <c:pt idx="61259">
                  <c:v>4096</c:v>
                </c:pt>
                <c:pt idx="61260">
                  <c:v>4096</c:v>
                </c:pt>
                <c:pt idx="61261">
                  <c:v>12288</c:v>
                </c:pt>
                <c:pt idx="61262">
                  <c:v>4096</c:v>
                </c:pt>
                <c:pt idx="61263">
                  <c:v>4096</c:v>
                </c:pt>
                <c:pt idx="61264">
                  <c:v>8192</c:v>
                </c:pt>
                <c:pt idx="61265">
                  <c:v>8192</c:v>
                </c:pt>
                <c:pt idx="61266">
                  <c:v>8192</c:v>
                </c:pt>
                <c:pt idx="61267">
                  <c:v>8192</c:v>
                </c:pt>
                <c:pt idx="61268">
                  <c:v>8192</c:v>
                </c:pt>
                <c:pt idx="61269">
                  <c:v>4096</c:v>
                </c:pt>
                <c:pt idx="61270">
                  <c:v>8192</c:v>
                </c:pt>
                <c:pt idx="61271">
                  <c:v>8192</c:v>
                </c:pt>
                <c:pt idx="61272">
                  <c:v>8192</c:v>
                </c:pt>
                <c:pt idx="61273">
                  <c:v>8192</c:v>
                </c:pt>
                <c:pt idx="61274">
                  <c:v>4096</c:v>
                </c:pt>
                <c:pt idx="61275">
                  <c:v>4096</c:v>
                </c:pt>
                <c:pt idx="61276">
                  <c:v>4096</c:v>
                </c:pt>
                <c:pt idx="61277">
                  <c:v>4096</c:v>
                </c:pt>
                <c:pt idx="61278">
                  <c:v>8192</c:v>
                </c:pt>
                <c:pt idx="61279">
                  <c:v>8192</c:v>
                </c:pt>
                <c:pt idx="61280">
                  <c:v>8192</c:v>
                </c:pt>
                <c:pt idx="61281">
                  <c:v>8192</c:v>
                </c:pt>
                <c:pt idx="61282">
                  <c:v>4096</c:v>
                </c:pt>
                <c:pt idx="61283">
                  <c:v>4096</c:v>
                </c:pt>
                <c:pt idx="61284">
                  <c:v>4096</c:v>
                </c:pt>
                <c:pt idx="61285">
                  <c:v>4096</c:v>
                </c:pt>
                <c:pt idx="61286">
                  <c:v>8192</c:v>
                </c:pt>
                <c:pt idx="61287">
                  <c:v>4096</c:v>
                </c:pt>
                <c:pt idx="61288">
                  <c:v>8192</c:v>
                </c:pt>
                <c:pt idx="61289">
                  <c:v>8192</c:v>
                </c:pt>
                <c:pt idx="61290">
                  <c:v>4096</c:v>
                </c:pt>
                <c:pt idx="61291">
                  <c:v>4096</c:v>
                </c:pt>
                <c:pt idx="61292">
                  <c:v>8192</c:v>
                </c:pt>
                <c:pt idx="61293">
                  <c:v>8192</c:v>
                </c:pt>
                <c:pt idx="61294">
                  <c:v>4096</c:v>
                </c:pt>
                <c:pt idx="61295">
                  <c:v>4096</c:v>
                </c:pt>
                <c:pt idx="61296">
                  <c:v>4096</c:v>
                </c:pt>
                <c:pt idx="61297">
                  <c:v>8192</c:v>
                </c:pt>
                <c:pt idx="61298">
                  <c:v>8192</c:v>
                </c:pt>
                <c:pt idx="61299">
                  <c:v>4096</c:v>
                </c:pt>
                <c:pt idx="61300">
                  <c:v>4096</c:v>
                </c:pt>
                <c:pt idx="61301">
                  <c:v>8192</c:v>
                </c:pt>
                <c:pt idx="61302">
                  <c:v>8192</c:v>
                </c:pt>
                <c:pt idx="61303">
                  <c:v>8192</c:v>
                </c:pt>
                <c:pt idx="61304">
                  <c:v>8192</c:v>
                </c:pt>
                <c:pt idx="61305">
                  <c:v>8192</c:v>
                </c:pt>
                <c:pt idx="61306">
                  <c:v>8192</c:v>
                </c:pt>
                <c:pt idx="61307">
                  <c:v>8192</c:v>
                </c:pt>
                <c:pt idx="61308">
                  <c:v>8192</c:v>
                </c:pt>
                <c:pt idx="61309">
                  <c:v>8192</c:v>
                </c:pt>
                <c:pt idx="61310">
                  <c:v>4096</c:v>
                </c:pt>
                <c:pt idx="61311">
                  <c:v>4096</c:v>
                </c:pt>
                <c:pt idx="61312">
                  <c:v>4096</c:v>
                </c:pt>
                <c:pt idx="61313">
                  <c:v>4096</c:v>
                </c:pt>
                <c:pt idx="61314">
                  <c:v>8192</c:v>
                </c:pt>
                <c:pt idx="61315">
                  <c:v>8192</c:v>
                </c:pt>
                <c:pt idx="61316">
                  <c:v>8192</c:v>
                </c:pt>
                <c:pt idx="61317">
                  <c:v>8192</c:v>
                </c:pt>
                <c:pt idx="61318">
                  <c:v>8192</c:v>
                </c:pt>
                <c:pt idx="61319">
                  <c:v>8192</c:v>
                </c:pt>
                <c:pt idx="61320">
                  <c:v>4096</c:v>
                </c:pt>
                <c:pt idx="61321">
                  <c:v>8192</c:v>
                </c:pt>
                <c:pt idx="61322">
                  <c:v>8192</c:v>
                </c:pt>
                <c:pt idx="61323">
                  <c:v>8192</c:v>
                </c:pt>
                <c:pt idx="61324">
                  <c:v>8192</c:v>
                </c:pt>
                <c:pt idx="61325">
                  <c:v>8192</c:v>
                </c:pt>
                <c:pt idx="61326">
                  <c:v>8192</c:v>
                </c:pt>
                <c:pt idx="61327">
                  <c:v>8192</c:v>
                </c:pt>
                <c:pt idx="61328">
                  <c:v>8192</c:v>
                </c:pt>
                <c:pt idx="61329">
                  <c:v>8192</c:v>
                </c:pt>
                <c:pt idx="61330">
                  <c:v>8192</c:v>
                </c:pt>
                <c:pt idx="61331">
                  <c:v>8192</c:v>
                </c:pt>
                <c:pt idx="61332">
                  <c:v>8192</c:v>
                </c:pt>
                <c:pt idx="61333">
                  <c:v>4096</c:v>
                </c:pt>
                <c:pt idx="61334">
                  <c:v>4096</c:v>
                </c:pt>
                <c:pt idx="61335">
                  <c:v>8192</c:v>
                </c:pt>
                <c:pt idx="61336">
                  <c:v>4096</c:v>
                </c:pt>
                <c:pt idx="61337">
                  <c:v>8192</c:v>
                </c:pt>
                <c:pt idx="61338">
                  <c:v>4096</c:v>
                </c:pt>
                <c:pt idx="61339">
                  <c:v>8192</c:v>
                </c:pt>
                <c:pt idx="61340">
                  <c:v>8192</c:v>
                </c:pt>
                <c:pt idx="61341">
                  <c:v>8192</c:v>
                </c:pt>
                <c:pt idx="61342">
                  <c:v>8192</c:v>
                </c:pt>
                <c:pt idx="61343">
                  <c:v>8192</c:v>
                </c:pt>
                <c:pt idx="61344">
                  <c:v>8192</c:v>
                </c:pt>
                <c:pt idx="61345">
                  <c:v>8192</c:v>
                </c:pt>
                <c:pt idx="61346">
                  <c:v>8192</c:v>
                </c:pt>
                <c:pt idx="61347">
                  <c:v>8192</c:v>
                </c:pt>
                <c:pt idx="61348">
                  <c:v>8192</c:v>
                </c:pt>
                <c:pt idx="61349">
                  <c:v>8192</c:v>
                </c:pt>
                <c:pt idx="61350">
                  <c:v>8192</c:v>
                </c:pt>
                <c:pt idx="61351">
                  <c:v>8192</c:v>
                </c:pt>
                <c:pt idx="61352">
                  <c:v>8192</c:v>
                </c:pt>
                <c:pt idx="61353">
                  <c:v>8192</c:v>
                </c:pt>
                <c:pt idx="61354">
                  <c:v>4096</c:v>
                </c:pt>
                <c:pt idx="61355">
                  <c:v>8192</c:v>
                </c:pt>
                <c:pt idx="61356">
                  <c:v>4096</c:v>
                </c:pt>
                <c:pt idx="61357">
                  <c:v>8192</c:v>
                </c:pt>
                <c:pt idx="61358">
                  <c:v>4096</c:v>
                </c:pt>
                <c:pt idx="61359">
                  <c:v>4096</c:v>
                </c:pt>
                <c:pt idx="61360">
                  <c:v>8192</c:v>
                </c:pt>
                <c:pt idx="61361">
                  <c:v>4096</c:v>
                </c:pt>
                <c:pt idx="61362">
                  <c:v>8192</c:v>
                </c:pt>
                <c:pt idx="61363">
                  <c:v>8192</c:v>
                </c:pt>
                <c:pt idx="61364">
                  <c:v>4096</c:v>
                </c:pt>
                <c:pt idx="61365">
                  <c:v>8192</c:v>
                </c:pt>
                <c:pt idx="61366">
                  <c:v>8192</c:v>
                </c:pt>
                <c:pt idx="61367">
                  <c:v>4096</c:v>
                </c:pt>
                <c:pt idx="61368">
                  <c:v>8192</c:v>
                </c:pt>
                <c:pt idx="61369">
                  <c:v>4096</c:v>
                </c:pt>
                <c:pt idx="61370">
                  <c:v>8192</c:v>
                </c:pt>
                <c:pt idx="61371">
                  <c:v>4096</c:v>
                </c:pt>
                <c:pt idx="61372">
                  <c:v>8192</c:v>
                </c:pt>
                <c:pt idx="61373">
                  <c:v>4096</c:v>
                </c:pt>
                <c:pt idx="61374">
                  <c:v>8192</c:v>
                </c:pt>
                <c:pt idx="61375">
                  <c:v>8192</c:v>
                </c:pt>
                <c:pt idx="61376">
                  <c:v>8192</c:v>
                </c:pt>
                <c:pt idx="61377">
                  <c:v>8192</c:v>
                </c:pt>
                <c:pt idx="61378">
                  <c:v>8192</c:v>
                </c:pt>
                <c:pt idx="61379">
                  <c:v>8192</c:v>
                </c:pt>
                <c:pt idx="61380">
                  <c:v>8192</c:v>
                </c:pt>
                <c:pt idx="61381">
                  <c:v>8192</c:v>
                </c:pt>
                <c:pt idx="61382">
                  <c:v>8192</c:v>
                </c:pt>
                <c:pt idx="61383">
                  <c:v>8192</c:v>
                </c:pt>
                <c:pt idx="61384">
                  <c:v>8192</c:v>
                </c:pt>
                <c:pt idx="61385">
                  <c:v>8192</c:v>
                </c:pt>
                <c:pt idx="61386">
                  <c:v>8192</c:v>
                </c:pt>
                <c:pt idx="61387">
                  <c:v>4096</c:v>
                </c:pt>
                <c:pt idx="61388">
                  <c:v>8192</c:v>
                </c:pt>
                <c:pt idx="61389">
                  <c:v>8192</c:v>
                </c:pt>
                <c:pt idx="61390">
                  <c:v>8192</c:v>
                </c:pt>
                <c:pt idx="61391">
                  <c:v>8192</c:v>
                </c:pt>
                <c:pt idx="61392">
                  <c:v>8192</c:v>
                </c:pt>
                <c:pt idx="61393">
                  <c:v>4096</c:v>
                </c:pt>
                <c:pt idx="61394">
                  <c:v>4096</c:v>
                </c:pt>
                <c:pt idx="61395">
                  <c:v>8192</c:v>
                </c:pt>
                <c:pt idx="61396">
                  <c:v>8192</c:v>
                </c:pt>
                <c:pt idx="61397">
                  <c:v>4096</c:v>
                </c:pt>
                <c:pt idx="61398">
                  <c:v>8192</c:v>
                </c:pt>
                <c:pt idx="61399">
                  <c:v>4096</c:v>
                </c:pt>
                <c:pt idx="61400">
                  <c:v>8192</c:v>
                </c:pt>
                <c:pt idx="61401">
                  <c:v>8192</c:v>
                </c:pt>
                <c:pt idx="61402">
                  <c:v>8192</c:v>
                </c:pt>
                <c:pt idx="61403">
                  <c:v>8192</c:v>
                </c:pt>
                <c:pt idx="61404">
                  <c:v>8192</c:v>
                </c:pt>
                <c:pt idx="61405">
                  <c:v>8192</c:v>
                </c:pt>
                <c:pt idx="61406">
                  <c:v>8192</c:v>
                </c:pt>
                <c:pt idx="61407">
                  <c:v>8192</c:v>
                </c:pt>
                <c:pt idx="61408">
                  <c:v>8192</c:v>
                </c:pt>
                <c:pt idx="61409">
                  <c:v>8192</c:v>
                </c:pt>
                <c:pt idx="61410">
                  <c:v>8192</c:v>
                </c:pt>
                <c:pt idx="61411">
                  <c:v>8192</c:v>
                </c:pt>
                <c:pt idx="61412">
                  <c:v>8192</c:v>
                </c:pt>
                <c:pt idx="61413">
                  <c:v>8192</c:v>
                </c:pt>
                <c:pt idx="61414">
                  <c:v>8192</c:v>
                </c:pt>
                <c:pt idx="61415">
                  <c:v>8192</c:v>
                </c:pt>
                <c:pt idx="61416">
                  <c:v>8192</c:v>
                </c:pt>
                <c:pt idx="61417">
                  <c:v>8192</c:v>
                </c:pt>
                <c:pt idx="61418">
                  <c:v>8192</c:v>
                </c:pt>
                <c:pt idx="61419">
                  <c:v>8192</c:v>
                </c:pt>
                <c:pt idx="61420">
                  <c:v>8192</c:v>
                </c:pt>
                <c:pt idx="61421">
                  <c:v>4096</c:v>
                </c:pt>
                <c:pt idx="61422">
                  <c:v>8192</c:v>
                </c:pt>
                <c:pt idx="61423">
                  <c:v>8192</c:v>
                </c:pt>
                <c:pt idx="61424">
                  <c:v>8192</c:v>
                </c:pt>
                <c:pt idx="61425">
                  <c:v>8192</c:v>
                </c:pt>
                <c:pt idx="61426">
                  <c:v>8192</c:v>
                </c:pt>
                <c:pt idx="61427">
                  <c:v>4096</c:v>
                </c:pt>
                <c:pt idx="61428">
                  <c:v>4096</c:v>
                </c:pt>
                <c:pt idx="61429">
                  <c:v>4096</c:v>
                </c:pt>
                <c:pt idx="61430">
                  <c:v>4096</c:v>
                </c:pt>
                <c:pt idx="61431">
                  <c:v>8192</c:v>
                </c:pt>
                <c:pt idx="61432">
                  <c:v>8192</c:v>
                </c:pt>
                <c:pt idx="61433">
                  <c:v>8192</c:v>
                </c:pt>
                <c:pt idx="61434">
                  <c:v>8192</c:v>
                </c:pt>
                <c:pt idx="61435">
                  <c:v>8192</c:v>
                </c:pt>
                <c:pt idx="61436">
                  <c:v>8192</c:v>
                </c:pt>
                <c:pt idx="61437">
                  <c:v>4096</c:v>
                </c:pt>
                <c:pt idx="61438">
                  <c:v>8192</c:v>
                </c:pt>
                <c:pt idx="61439">
                  <c:v>4096</c:v>
                </c:pt>
                <c:pt idx="61440">
                  <c:v>4096</c:v>
                </c:pt>
                <c:pt idx="61441">
                  <c:v>4096</c:v>
                </c:pt>
                <c:pt idx="61442">
                  <c:v>4096</c:v>
                </c:pt>
                <c:pt idx="61443">
                  <c:v>4096</c:v>
                </c:pt>
                <c:pt idx="61444">
                  <c:v>4096</c:v>
                </c:pt>
                <c:pt idx="61445">
                  <c:v>4096</c:v>
                </c:pt>
                <c:pt idx="61446">
                  <c:v>8192</c:v>
                </c:pt>
                <c:pt idx="61447">
                  <c:v>8192</c:v>
                </c:pt>
                <c:pt idx="61448">
                  <c:v>8192</c:v>
                </c:pt>
                <c:pt idx="61449">
                  <c:v>8192</c:v>
                </c:pt>
                <c:pt idx="61450">
                  <c:v>12288</c:v>
                </c:pt>
                <c:pt idx="61451">
                  <c:v>12288</c:v>
                </c:pt>
                <c:pt idx="61452">
                  <c:v>12288</c:v>
                </c:pt>
                <c:pt idx="61453">
                  <c:v>12288</c:v>
                </c:pt>
                <c:pt idx="61454">
                  <c:v>8192</c:v>
                </c:pt>
                <c:pt idx="61455">
                  <c:v>8192</c:v>
                </c:pt>
                <c:pt idx="61456">
                  <c:v>8192</c:v>
                </c:pt>
                <c:pt idx="61457">
                  <c:v>8192</c:v>
                </c:pt>
                <c:pt idx="61458">
                  <c:v>8192</c:v>
                </c:pt>
                <c:pt idx="61459">
                  <c:v>8192</c:v>
                </c:pt>
                <c:pt idx="61460">
                  <c:v>8192</c:v>
                </c:pt>
                <c:pt idx="61461">
                  <c:v>8192</c:v>
                </c:pt>
                <c:pt idx="61462">
                  <c:v>8192</c:v>
                </c:pt>
                <c:pt idx="61463">
                  <c:v>8192</c:v>
                </c:pt>
                <c:pt idx="61464">
                  <c:v>8192</c:v>
                </c:pt>
                <c:pt idx="61465">
                  <c:v>8192</c:v>
                </c:pt>
                <c:pt idx="61466">
                  <c:v>4096</c:v>
                </c:pt>
                <c:pt idx="61467">
                  <c:v>8192</c:v>
                </c:pt>
                <c:pt idx="61468">
                  <c:v>8192</c:v>
                </c:pt>
                <c:pt idx="61469">
                  <c:v>8192</c:v>
                </c:pt>
                <c:pt idx="61470">
                  <c:v>4096</c:v>
                </c:pt>
                <c:pt idx="61471">
                  <c:v>4096</c:v>
                </c:pt>
                <c:pt idx="61472">
                  <c:v>4096</c:v>
                </c:pt>
                <c:pt idx="61473">
                  <c:v>4096</c:v>
                </c:pt>
                <c:pt idx="61474">
                  <c:v>4096</c:v>
                </c:pt>
                <c:pt idx="61475">
                  <c:v>4096</c:v>
                </c:pt>
                <c:pt idx="61476">
                  <c:v>8192</c:v>
                </c:pt>
                <c:pt idx="61477">
                  <c:v>8192</c:v>
                </c:pt>
                <c:pt idx="61478">
                  <c:v>8192</c:v>
                </c:pt>
                <c:pt idx="61479">
                  <c:v>8192</c:v>
                </c:pt>
                <c:pt idx="61480">
                  <c:v>8192</c:v>
                </c:pt>
                <c:pt idx="61481">
                  <c:v>8192</c:v>
                </c:pt>
                <c:pt idx="61482">
                  <c:v>8192</c:v>
                </c:pt>
                <c:pt idx="61483">
                  <c:v>8192</c:v>
                </c:pt>
                <c:pt idx="61484">
                  <c:v>8192</c:v>
                </c:pt>
                <c:pt idx="61485">
                  <c:v>8192</c:v>
                </c:pt>
                <c:pt idx="61486">
                  <c:v>8192</c:v>
                </c:pt>
                <c:pt idx="61487">
                  <c:v>8192</c:v>
                </c:pt>
                <c:pt idx="61488">
                  <c:v>8192</c:v>
                </c:pt>
                <c:pt idx="61489">
                  <c:v>8192</c:v>
                </c:pt>
                <c:pt idx="61490">
                  <c:v>8192</c:v>
                </c:pt>
                <c:pt idx="61491">
                  <c:v>4096</c:v>
                </c:pt>
                <c:pt idx="61492">
                  <c:v>8192</c:v>
                </c:pt>
                <c:pt idx="61493">
                  <c:v>12288</c:v>
                </c:pt>
                <c:pt idx="61494">
                  <c:v>8192</c:v>
                </c:pt>
                <c:pt idx="61495">
                  <c:v>8192</c:v>
                </c:pt>
                <c:pt idx="61496">
                  <c:v>8192</c:v>
                </c:pt>
                <c:pt idx="61497">
                  <c:v>8192</c:v>
                </c:pt>
                <c:pt idx="61498">
                  <c:v>8192</c:v>
                </c:pt>
                <c:pt idx="61499">
                  <c:v>8192</c:v>
                </c:pt>
                <c:pt idx="61500">
                  <c:v>8192</c:v>
                </c:pt>
                <c:pt idx="61501">
                  <c:v>8192</c:v>
                </c:pt>
                <c:pt idx="61502">
                  <c:v>8192</c:v>
                </c:pt>
                <c:pt idx="61503">
                  <c:v>8192</c:v>
                </c:pt>
                <c:pt idx="61504">
                  <c:v>8192</c:v>
                </c:pt>
                <c:pt idx="61505">
                  <c:v>8192</c:v>
                </c:pt>
                <c:pt idx="61506">
                  <c:v>8192</c:v>
                </c:pt>
                <c:pt idx="61507">
                  <c:v>8192</c:v>
                </c:pt>
                <c:pt idx="61508">
                  <c:v>8192</c:v>
                </c:pt>
                <c:pt idx="61509">
                  <c:v>8192</c:v>
                </c:pt>
                <c:pt idx="61510">
                  <c:v>12288</c:v>
                </c:pt>
                <c:pt idx="61511">
                  <c:v>12288</c:v>
                </c:pt>
                <c:pt idx="61512">
                  <c:v>12288</c:v>
                </c:pt>
                <c:pt idx="61513">
                  <c:v>12288</c:v>
                </c:pt>
                <c:pt idx="61514">
                  <c:v>4096</c:v>
                </c:pt>
                <c:pt idx="61515">
                  <c:v>4096</c:v>
                </c:pt>
                <c:pt idx="61516">
                  <c:v>4096</c:v>
                </c:pt>
                <c:pt idx="61517">
                  <c:v>4096</c:v>
                </c:pt>
                <c:pt idx="61518">
                  <c:v>8192</c:v>
                </c:pt>
                <c:pt idx="61519">
                  <c:v>8192</c:v>
                </c:pt>
                <c:pt idx="61520">
                  <c:v>8192</c:v>
                </c:pt>
                <c:pt idx="61521">
                  <c:v>8192</c:v>
                </c:pt>
                <c:pt idx="61522">
                  <c:v>8192</c:v>
                </c:pt>
                <c:pt idx="61523">
                  <c:v>8192</c:v>
                </c:pt>
                <c:pt idx="61524">
                  <c:v>8192</c:v>
                </c:pt>
                <c:pt idx="61525">
                  <c:v>12288</c:v>
                </c:pt>
                <c:pt idx="61526">
                  <c:v>8192</c:v>
                </c:pt>
                <c:pt idx="61527">
                  <c:v>12288</c:v>
                </c:pt>
                <c:pt idx="61528">
                  <c:v>12288</c:v>
                </c:pt>
                <c:pt idx="61529">
                  <c:v>8192</c:v>
                </c:pt>
                <c:pt idx="61530">
                  <c:v>12288</c:v>
                </c:pt>
                <c:pt idx="61531">
                  <c:v>8192</c:v>
                </c:pt>
                <c:pt idx="61532">
                  <c:v>12288</c:v>
                </c:pt>
                <c:pt idx="61533">
                  <c:v>12288</c:v>
                </c:pt>
                <c:pt idx="61534">
                  <c:v>8192</c:v>
                </c:pt>
                <c:pt idx="61535">
                  <c:v>8192</c:v>
                </c:pt>
                <c:pt idx="61536">
                  <c:v>20480</c:v>
                </c:pt>
                <c:pt idx="61537">
                  <c:v>20480</c:v>
                </c:pt>
                <c:pt idx="61538">
                  <c:v>4096</c:v>
                </c:pt>
                <c:pt idx="61539">
                  <c:v>4096</c:v>
                </c:pt>
                <c:pt idx="61540">
                  <c:v>4096</c:v>
                </c:pt>
                <c:pt idx="61541">
                  <c:v>4096</c:v>
                </c:pt>
                <c:pt idx="61542">
                  <c:v>16384</c:v>
                </c:pt>
                <c:pt idx="61543">
                  <c:v>16384</c:v>
                </c:pt>
                <c:pt idx="61544">
                  <c:v>12288</c:v>
                </c:pt>
                <c:pt idx="61545">
                  <c:v>8192</c:v>
                </c:pt>
                <c:pt idx="61546">
                  <c:v>20480</c:v>
                </c:pt>
                <c:pt idx="61547">
                  <c:v>4096</c:v>
                </c:pt>
                <c:pt idx="61548">
                  <c:v>4096</c:v>
                </c:pt>
                <c:pt idx="61549">
                  <c:v>16384</c:v>
                </c:pt>
                <c:pt idx="61550">
                  <c:v>12288</c:v>
                </c:pt>
                <c:pt idx="61551">
                  <c:v>8192</c:v>
                </c:pt>
                <c:pt idx="61552">
                  <c:v>20480</c:v>
                </c:pt>
                <c:pt idx="61553">
                  <c:v>4096</c:v>
                </c:pt>
                <c:pt idx="61554">
                  <c:v>4096</c:v>
                </c:pt>
                <c:pt idx="61555">
                  <c:v>16384</c:v>
                </c:pt>
                <c:pt idx="61556">
                  <c:v>4096</c:v>
                </c:pt>
                <c:pt idx="61557">
                  <c:v>4096</c:v>
                </c:pt>
                <c:pt idx="61558">
                  <c:v>4096</c:v>
                </c:pt>
                <c:pt idx="61559">
                  <c:v>4096</c:v>
                </c:pt>
                <c:pt idx="61560">
                  <c:v>4096</c:v>
                </c:pt>
                <c:pt idx="61561">
                  <c:v>8192</c:v>
                </c:pt>
                <c:pt idx="61562">
                  <c:v>8192</c:v>
                </c:pt>
                <c:pt idx="61563">
                  <c:v>12288</c:v>
                </c:pt>
                <c:pt idx="61564">
                  <c:v>8192</c:v>
                </c:pt>
                <c:pt idx="61565">
                  <c:v>8192</c:v>
                </c:pt>
                <c:pt idx="61566">
                  <c:v>8192</c:v>
                </c:pt>
                <c:pt idx="61567">
                  <c:v>8192</c:v>
                </c:pt>
                <c:pt idx="61568">
                  <c:v>8192</c:v>
                </c:pt>
                <c:pt idx="61569">
                  <c:v>8192</c:v>
                </c:pt>
                <c:pt idx="61570">
                  <c:v>8192</c:v>
                </c:pt>
                <c:pt idx="61571">
                  <c:v>12288</c:v>
                </c:pt>
                <c:pt idx="61572">
                  <c:v>8192</c:v>
                </c:pt>
                <c:pt idx="61573">
                  <c:v>8192</c:v>
                </c:pt>
                <c:pt idx="61574">
                  <c:v>8192</c:v>
                </c:pt>
                <c:pt idx="61575">
                  <c:v>8192</c:v>
                </c:pt>
                <c:pt idx="61576">
                  <c:v>8192</c:v>
                </c:pt>
                <c:pt idx="61577">
                  <c:v>8192</c:v>
                </c:pt>
                <c:pt idx="61578">
                  <c:v>8192</c:v>
                </c:pt>
                <c:pt idx="61579">
                  <c:v>8192</c:v>
                </c:pt>
                <c:pt idx="61580">
                  <c:v>8192</c:v>
                </c:pt>
                <c:pt idx="61581">
                  <c:v>8192</c:v>
                </c:pt>
                <c:pt idx="61582">
                  <c:v>8192</c:v>
                </c:pt>
                <c:pt idx="61583">
                  <c:v>8192</c:v>
                </c:pt>
                <c:pt idx="61584">
                  <c:v>8192</c:v>
                </c:pt>
                <c:pt idx="61585">
                  <c:v>12288</c:v>
                </c:pt>
                <c:pt idx="61586">
                  <c:v>8192</c:v>
                </c:pt>
                <c:pt idx="61587">
                  <c:v>8192</c:v>
                </c:pt>
                <c:pt idx="61588">
                  <c:v>4096</c:v>
                </c:pt>
                <c:pt idx="61589">
                  <c:v>8192</c:v>
                </c:pt>
                <c:pt idx="61590">
                  <c:v>8192</c:v>
                </c:pt>
                <c:pt idx="61591">
                  <c:v>8192</c:v>
                </c:pt>
                <c:pt idx="61592">
                  <c:v>8192</c:v>
                </c:pt>
                <c:pt idx="61593">
                  <c:v>8192</c:v>
                </c:pt>
                <c:pt idx="61594">
                  <c:v>4096</c:v>
                </c:pt>
                <c:pt idx="61595">
                  <c:v>8192</c:v>
                </c:pt>
                <c:pt idx="61596">
                  <c:v>8192</c:v>
                </c:pt>
                <c:pt idx="61597">
                  <c:v>16384</c:v>
                </c:pt>
                <c:pt idx="61598">
                  <c:v>20480</c:v>
                </c:pt>
                <c:pt idx="61599">
                  <c:v>8192</c:v>
                </c:pt>
                <c:pt idx="61600">
                  <c:v>8192</c:v>
                </c:pt>
                <c:pt idx="61601">
                  <c:v>8192</c:v>
                </c:pt>
                <c:pt idx="61602">
                  <c:v>8192</c:v>
                </c:pt>
                <c:pt idx="61603">
                  <c:v>8192</c:v>
                </c:pt>
                <c:pt idx="61604">
                  <c:v>4096</c:v>
                </c:pt>
                <c:pt idx="61605">
                  <c:v>8192</c:v>
                </c:pt>
                <c:pt idx="61606">
                  <c:v>8192</c:v>
                </c:pt>
                <c:pt idx="61607">
                  <c:v>8192</c:v>
                </c:pt>
                <c:pt idx="61608">
                  <c:v>8192</c:v>
                </c:pt>
                <c:pt idx="61609">
                  <c:v>8192</c:v>
                </c:pt>
                <c:pt idx="61610">
                  <c:v>8192</c:v>
                </c:pt>
                <c:pt idx="61611">
                  <c:v>8192</c:v>
                </c:pt>
                <c:pt idx="61612">
                  <c:v>8192</c:v>
                </c:pt>
                <c:pt idx="61613">
                  <c:v>8192</c:v>
                </c:pt>
                <c:pt idx="61614">
                  <c:v>8192</c:v>
                </c:pt>
                <c:pt idx="61615">
                  <c:v>8192</c:v>
                </c:pt>
                <c:pt idx="61616">
                  <c:v>8192</c:v>
                </c:pt>
                <c:pt idx="61617">
                  <c:v>8192</c:v>
                </c:pt>
                <c:pt idx="61618">
                  <c:v>8192</c:v>
                </c:pt>
                <c:pt idx="61619">
                  <c:v>8192</c:v>
                </c:pt>
                <c:pt idx="61620">
                  <c:v>8192</c:v>
                </c:pt>
                <c:pt idx="61621">
                  <c:v>8192</c:v>
                </c:pt>
                <c:pt idx="61622">
                  <c:v>8192</c:v>
                </c:pt>
                <c:pt idx="61623">
                  <c:v>8192</c:v>
                </c:pt>
                <c:pt idx="61624">
                  <c:v>8192</c:v>
                </c:pt>
                <c:pt idx="61625">
                  <c:v>4096</c:v>
                </c:pt>
                <c:pt idx="61626">
                  <c:v>4096</c:v>
                </c:pt>
                <c:pt idx="61627">
                  <c:v>4096</c:v>
                </c:pt>
                <c:pt idx="61628">
                  <c:v>4096</c:v>
                </c:pt>
                <c:pt idx="61629">
                  <c:v>8192</c:v>
                </c:pt>
                <c:pt idx="61630">
                  <c:v>8192</c:v>
                </c:pt>
                <c:pt idx="61631">
                  <c:v>8192</c:v>
                </c:pt>
                <c:pt idx="61632">
                  <c:v>8192</c:v>
                </c:pt>
                <c:pt idx="61633">
                  <c:v>32768</c:v>
                </c:pt>
                <c:pt idx="61634">
                  <c:v>32768</c:v>
                </c:pt>
                <c:pt idx="61635">
                  <c:v>8192</c:v>
                </c:pt>
                <c:pt idx="61636">
                  <c:v>8192</c:v>
                </c:pt>
                <c:pt idx="61637">
                  <c:v>45056</c:v>
                </c:pt>
                <c:pt idx="61638">
                  <c:v>45056</c:v>
                </c:pt>
                <c:pt idx="61639">
                  <c:v>12288</c:v>
                </c:pt>
                <c:pt idx="61640">
                  <c:v>12288</c:v>
                </c:pt>
                <c:pt idx="61641">
                  <c:v>8192</c:v>
                </c:pt>
                <c:pt idx="61642">
                  <c:v>8192</c:v>
                </c:pt>
                <c:pt idx="61643">
                  <c:v>20480</c:v>
                </c:pt>
                <c:pt idx="61644">
                  <c:v>20480</c:v>
                </c:pt>
                <c:pt idx="61645">
                  <c:v>8192</c:v>
                </c:pt>
                <c:pt idx="61646">
                  <c:v>8192</c:v>
                </c:pt>
                <c:pt idx="61647">
                  <c:v>8192</c:v>
                </c:pt>
                <c:pt idx="61648">
                  <c:v>4096</c:v>
                </c:pt>
                <c:pt idx="61649">
                  <c:v>4096</c:v>
                </c:pt>
                <c:pt idx="61650">
                  <c:v>28672</c:v>
                </c:pt>
                <c:pt idx="61651">
                  <c:v>28672</c:v>
                </c:pt>
                <c:pt idx="61652">
                  <c:v>32768</c:v>
                </c:pt>
                <c:pt idx="61653">
                  <c:v>8192</c:v>
                </c:pt>
                <c:pt idx="61654">
                  <c:v>45056</c:v>
                </c:pt>
                <c:pt idx="61655">
                  <c:v>12288</c:v>
                </c:pt>
                <c:pt idx="61656">
                  <c:v>8192</c:v>
                </c:pt>
                <c:pt idx="61657">
                  <c:v>20480</c:v>
                </c:pt>
                <c:pt idx="61658">
                  <c:v>8192</c:v>
                </c:pt>
                <c:pt idx="61659">
                  <c:v>4096</c:v>
                </c:pt>
                <c:pt idx="61660">
                  <c:v>28672</c:v>
                </c:pt>
                <c:pt idx="61661">
                  <c:v>32768</c:v>
                </c:pt>
                <c:pt idx="61662">
                  <c:v>8192</c:v>
                </c:pt>
                <c:pt idx="61663">
                  <c:v>45056</c:v>
                </c:pt>
                <c:pt idx="61664">
                  <c:v>12288</c:v>
                </c:pt>
                <c:pt idx="61665">
                  <c:v>8192</c:v>
                </c:pt>
                <c:pt idx="61666">
                  <c:v>20480</c:v>
                </c:pt>
                <c:pt idx="61667">
                  <c:v>8192</c:v>
                </c:pt>
                <c:pt idx="61668">
                  <c:v>4096</c:v>
                </c:pt>
                <c:pt idx="61669">
                  <c:v>28672</c:v>
                </c:pt>
                <c:pt idx="61670">
                  <c:v>8192</c:v>
                </c:pt>
                <c:pt idx="61671">
                  <c:v>8192</c:v>
                </c:pt>
                <c:pt idx="61672">
                  <c:v>8192</c:v>
                </c:pt>
                <c:pt idx="61673">
                  <c:v>8192</c:v>
                </c:pt>
                <c:pt idx="61674">
                  <c:v>8192</c:v>
                </c:pt>
                <c:pt idx="61675">
                  <c:v>4096</c:v>
                </c:pt>
                <c:pt idx="61676">
                  <c:v>8192</c:v>
                </c:pt>
                <c:pt idx="61677">
                  <c:v>8192</c:v>
                </c:pt>
                <c:pt idx="61678">
                  <c:v>8192</c:v>
                </c:pt>
                <c:pt idx="61679">
                  <c:v>8192</c:v>
                </c:pt>
                <c:pt idx="61680">
                  <c:v>8192</c:v>
                </c:pt>
                <c:pt idx="61681">
                  <c:v>8192</c:v>
                </c:pt>
                <c:pt idx="61682">
                  <c:v>8192</c:v>
                </c:pt>
                <c:pt idx="61683">
                  <c:v>8192</c:v>
                </c:pt>
                <c:pt idx="61684">
                  <c:v>8192</c:v>
                </c:pt>
                <c:pt idx="61685">
                  <c:v>32768</c:v>
                </c:pt>
                <c:pt idx="61686">
                  <c:v>8192</c:v>
                </c:pt>
                <c:pt idx="61687">
                  <c:v>8192</c:v>
                </c:pt>
                <c:pt idx="61688">
                  <c:v>8192</c:v>
                </c:pt>
                <c:pt idx="61689">
                  <c:v>8192</c:v>
                </c:pt>
                <c:pt idx="61690">
                  <c:v>4096</c:v>
                </c:pt>
                <c:pt idx="61691">
                  <c:v>4096</c:v>
                </c:pt>
                <c:pt idx="61692">
                  <c:v>4096</c:v>
                </c:pt>
                <c:pt idx="61693">
                  <c:v>4096</c:v>
                </c:pt>
                <c:pt idx="61694">
                  <c:v>8192</c:v>
                </c:pt>
                <c:pt idx="61695">
                  <c:v>8192</c:v>
                </c:pt>
                <c:pt idx="61696">
                  <c:v>8192</c:v>
                </c:pt>
                <c:pt idx="61697">
                  <c:v>8192</c:v>
                </c:pt>
                <c:pt idx="61698">
                  <c:v>8192</c:v>
                </c:pt>
                <c:pt idx="61699">
                  <c:v>45056</c:v>
                </c:pt>
                <c:pt idx="61700">
                  <c:v>8192</c:v>
                </c:pt>
                <c:pt idx="61701">
                  <c:v>4096</c:v>
                </c:pt>
                <c:pt idx="61702">
                  <c:v>12288</c:v>
                </c:pt>
                <c:pt idx="61703">
                  <c:v>4096</c:v>
                </c:pt>
                <c:pt idx="61704">
                  <c:v>12288</c:v>
                </c:pt>
                <c:pt idx="61705">
                  <c:v>4096</c:v>
                </c:pt>
                <c:pt idx="61706">
                  <c:v>4096</c:v>
                </c:pt>
                <c:pt idx="61707">
                  <c:v>12288</c:v>
                </c:pt>
                <c:pt idx="61708">
                  <c:v>12288</c:v>
                </c:pt>
                <c:pt idx="61709">
                  <c:v>4096</c:v>
                </c:pt>
                <c:pt idx="61710">
                  <c:v>12288</c:v>
                </c:pt>
                <c:pt idx="61711">
                  <c:v>8192</c:v>
                </c:pt>
                <c:pt idx="61712">
                  <c:v>4096</c:v>
                </c:pt>
                <c:pt idx="61713">
                  <c:v>8192</c:v>
                </c:pt>
                <c:pt idx="61714">
                  <c:v>8192</c:v>
                </c:pt>
                <c:pt idx="61715">
                  <c:v>8192</c:v>
                </c:pt>
                <c:pt idx="61716">
                  <c:v>8192</c:v>
                </c:pt>
                <c:pt idx="61717">
                  <c:v>8192</c:v>
                </c:pt>
                <c:pt idx="61718">
                  <c:v>8192</c:v>
                </c:pt>
                <c:pt idx="61719">
                  <c:v>8192</c:v>
                </c:pt>
                <c:pt idx="61720">
                  <c:v>8192</c:v>
                </c:pt>
                <c:pt idx="61721">
                  <c:v>8192</c:v>
                </c:pt>
                <c:pt idx="61722">
                  <c:v>8192</c:v>
                </c:pt>
                <c:pt idx="61723">
                  <c:v>8192</c:v>
                </c:pt>
                <c:pt idx="61724">
                  <c:v>8192</c:v>
                </c:pt>
                <c:pt idx="61725">
                  <c:v>20480</c:v>
                </c:pt>
                <c:pt idx="61726">
                  <c:v>12288</c:v>
                </c:pt>
                <c:pt idx="61727">
                  <c:v>8192</c:v>
                </c:pt>
                <c:pt idx="61728">
                  <c:v>8192</c:v>
                </c:pt>
                <c:pt idx="61729">
                  <c:v>8192</c:v>
                </c:pt>
                <c:pt idx="61730">
                  <c:v>8192</c:v>
                </c:pt>
                <c:pt idx="61731">
                  <c:v>8192</c:v>
                </c:pt>
                <c:pt idx="61732">
                  <c:v>4096</c:v>
                </c:pt>
                <c:pt idx="61733">
                  <c:v>8192</c:v>
                </c:pt>
                <c:pt idx="61734">
                  <c:v>8192</c:v>
                </c:pt>
                <c:pt idx="61735">
                  <c:v>8192</c:v>
                </c:pt>
                <c:pt idx="61736">
                  <c:v>8192</c:v>
                </c:pt>
                <c:pt idx="61737">
                  <c:v>8192</c:v>
                </c:pt>
                <c:pt idx="61738">
                  <c:v>8192</c:v>
                </c:pt>
                <c:pt idx="61739">
                  <c:v>8192</c:v>
                </c:pt>
                <c:pt idx="61740">
                  <c:v>8192</c:v>
                </c:pt>
                <c:pt idx="61741">
                  <c:v>8192</c:v>
                </c:pt>
                <c:pt idx="61742">
                  <c:v>8192</c:v>
                </c:pt>
                <c:pt idx="61743">
                  <c:v>8192</c:v>
                </c:pt>
                <c:pt idx="61744">
                  <c:v>8192</c:v>
                </c:pt>
                <c:pt idx="61745">
                  <c:v>8192</c:v>
                </c:pt>
                <c:pt idx="61746">
                  <c:v>8192</c:v>
                </c:pt>
                <c:pt idx="61747">
                  <c:v>4096</c:v>
                </c:pt>
                <c:pt idx="61748">
                  <c:v>4096</c:v>
                </c:pt>
                <c:pt idx="61749">
                  <c:v>4096</c:v>
                </c:pt>
                <c:pt idx="61750">
                  <c:v>4096</c:v>
                </c:pt>
                <c:pt idx="61751">
                  <c:v>8192</c:v>
                </c:pt>
                <c:pt idx="61752">
                  <c:v>8192</c:v>
                </c:pt>
                <c:pt idx="61753">
                  <c:v>8192</c:v>
                </c:pt>
                <c:pt idx="61754">
                  <c:v>4096</c:v>
                </c:pt>
                <c:pt idx="61755">
                  <c:v>8192</c:v>
                </c:pt>
                <c:pt idx="61756">
                  <c:v>4096</c:v>
                </c:pt>
                <c:pt idx="61757">
                  <c:v>4096</c:v>
                </c:pt>
                <c:pt idx="61758">
                  <c:v>4096</c:v>
                </c:pt>
                <c:pt idx="61759">
                  <c:v>8192</c:v>
                </c:pt>
                <c:pt idx="61760">
                  <c:v>28672</c:v>
                </c:pt>
                <c:pt idx="61761">
                  <c:v>8192</c:v>
                </c:pt>
                <c:pt idx="61762">
                  <c:v>8192</c:v>
                </c:pt>
                <c:pt idx="61763">
                  <c:v>8192</c:v>
                </c:pt>
                <c:pt idx="61764">
                  <c:v>8192</c:v>
                </c:pt>
                <c:pt idx="61765">
                  <c:v>8192</c:v>
                </c:pt>
                <c:pt idx="61766">
                  <c:v>8192</c:v>
                </c:pt>
                <c:pt idx="61767">
                  <c:v>8192</c:v>
                </c:pt>
                <c:pt idx="61768">
                  <c:v>8192</c:v>
                </c:pt>
                <c:pt idx="61769">
                  <c:v>8192</c:v>
                </c:pt>
                <c:pt idx="61770">
                  <c:v>4096</c:v>
                </c:pt>
                <c:pt idx="61771">
                  <c:v>4096</c:v>
                </c:pt>
                <c:pt idx="61772">
                  <c:v>4096</c:v>
                </c:pt>
                <c:pt idx="61773">
                  <c:v>4096</c:v>
                </c:pt>
                <c:pt idx="61774">
                  <c:v>8192</c:v>
                </c:pt>
                <c:pt idx="61775">
                  <c:v>8192</c:v>
                </c:pt>
                <c:pt idx="61776">
                  <c:v>4096</c:v>
                </c:pt>
                <c:pt idx="61777">
                  <c:v>4096</c:v>
                </c:pt>
                <c:pt idx="61778">
                  <c:v>4096</c:v>
                </c:pt>
                <c:pt idx="61779">
                  <c:v>4096</c:v>
                </c:pt>
                <c:pt idx="61780">
                  <c:v>4096</c:v>
                </c:pt>
                <c:pt idx="61781">
                  <c:v>4096</c:v>
                </c:pt>
                <c:pt idx="61782">
                  <c:v>8192</c:v>
                </c:pt>
                <c:pt idx="61783">
                  <c:v>8192</c:v>
                </c:pt>
                <c:pt idx="61784">
                  <c:v>8192</c:v>
                </c:pt>
                <c:pt idx="61785">
                  <c:v>8192</c:v>
                </c:pt>
                <c:pt idx="61786">
                  <c:v>8192</c:v>
                </c:pt>
                <c:pt idx="61787">
                  <c:v>8192</c:v>
                </c:pt>
                <c:pt idx="61788">
                  <c:v>8192</c:v>
                </c:pt>
                <c:pt idx="61789">
                  <c:v>8192</c:v>
                </c:pt>
                <c:pt idx="61790">
                  <c:v>8192</c:v>
                </c:pt>
                <c:pt idx="61791">
                  <c:v>8192</c:v>
                </c:pt>
                <c:pt idx="61792">
                  <c:v>8192</c:v>
                </c:pt>
                <c:pt idx="61793">
                  <c:v>8192</c:v>
                </c:pt>
                <c:pt idx="61794">
                  <c:v>4096</c:v>
                </c:pt>
                <c:pt idx="61795">
                  <c:v>4096</c:v>
                </c:pt>
                <c:pt idx="61796">
                  <c:v>4096</c:v>
                </c:pt>
                <c:pt idx="61797">
                  <c:v>4096</c:v>
                </c:pt>
                <c:pt idx="61798">
                  <c:v>4096</c:v>
                </c:pt>
                <c:pt idx="61799">
                  <c:v>8192</c:v>
                </c:pt>
                <c:pt idx="61800">
                  <c:v>4096</c:v>
                </c:pt>
                <c:pt idx="61801">
                  <c:v>8192</c:v>
                </c:pt>
                <c:pt idx="61802">
                  <c:v>8192</c:v>
                </c:pt>
                <c:pt idx="61803">
                  <c:v>8192</c:v>
                </c:pt>
                <c:pt idx="61804">
                  <c:v>8192</c:v>
                </c:pt>
                <c:pt idx="61805">
                  <c:v>8192</c:v>
                </c:pt>
                <c:pt idx="61806">
                  <c:v>8192</c:v>
                </c:pt>
                <c:pt idx="61807">
                  <c:v>8192</c:v>
                </c:pt>
                <c:pt idx="61808">
                  <c:v>8192</c:v>
                </c:pt>
                <c:pt idx="61809">
                  <c:v>4096</c:v>
                </c:pt>
                <c:pt idx="61810">
                  <c:v>4096</c:v>
                </c:pt>
                <c:pt idx="61811">
                  <c:v>4096</c:v>
                </c:pt>
                <c:pt idx="61812">
                  <c:v>4096</c:v>
                </c:pt>
                <c:pt idx="61813">
                  <c:v>4096</c:v>
                </c:pt>
                <c:pt idx="61814">
                  <c:v>8192</c:v>
                </c:pt>
                <c:pt idx="61815">
                  <c:v>4096</c:v>
                </c:pt>
                <c:pt idx="61816">
                  <c:v>8192</c:v>
                </c:pt>
                <c:pt idx="61817">
                  <c:v>8192</c:v>
                </c:pt>
                <c:pt idx="61818">
                  <c:v>8192</c:v>
                </c:pt>
                <c:pt idx="61819">
                  <c:v>8192</c:v>
                </c:pt>
                <c:pt idx="61820">
                  <c:v>8192</c:v>
                </c:pt>
                <c:pt idx="61821">
                  <c:v>8192</c:v>
                </c:pt>
                <c:pt idx="61822">
                  <c:v>8192</c:v>
                </c:pt>
                <c:pt idx="61823">
                  <c:v>8192</c:v>
                </c:pt>
                <c:pt idx="61824">
                  <c:v>8192</c:v>
                </c:pt>
                <c:pt idx="61825">
                  <c:v>4096</c:v>
                </c:pt>
                <c:pt idx="61826">
                  <c:v>4096</c:v>
                </c:pt>
                <c:pt idx="61827">
                  <c:v>4096</c:v>
                </c:pt>
                <c:pt idx="61828">
                  <c:v>4096</c:v>
                </c:pt>
                <c:pt idx="61829">
                  <c:v>4096</c:v>
                </c:pt>
                <c:pt idx="61830">
                  <c:v>8192</c:v>
                </c:pt>
                <c:pt idx="61831">
                  <c:v>8192</c:v>
                </c:pt>
                <c:pt idx="61832">
                  <c:v>12288</c:v>
                </c:pt>
                <c:pt idx="61833">
                  <c:v>12288</c:v>
                </c:pt>
                <c:pt idx="61834">
                  <c:v>12288</c:v>
                </c:pt>
                <c:pt idx="61835">
                  <c:v>12288</c:v>
                </c:pt>
                <c:pt idx="61836">
                  <c:v>12288</c:v>
                </c:pt>
                <c:pt idx="61837">
                  <c:v>12288</c:v>
                </c:pt>
                <c:pt idx="61838">
                  <c:v>12288</c:v>
                </c:pt>
                <c:pt idx="61839">
                  <c:v>12288</c:v>
                </c:pt>
                <c:pt idx="61840">
                  <c:v>8192</c:v>
                </c:pt>
                <c:pt idx="61841">
                  <c:v>8192</c:v>
                </c:pt>
                <c:pt idx="61842">
                  <c:v>8192</c:v>
                </c:pt>
                <c:pt idx="61843">
                  <c:v>8192</c:v>
                </c:pt>
                <c:pt idx="61844">
                  <c:v>12288</c:v>
                </c:pt>
                <c:pt idx="61845">
                  <c:v>8192</c:v>
                </c:pt>
                <c:pt idx="61846">
                  <c:v>8192</c:v>
                </c:pt>
                <c:pt idx="61847">
                  <c:v>8192</c:v>
                </c:pt>
                <c:pt idx="61848">
                  <c:v>8192</c:v>
                </c:pt>
                <c:pt idx="61849">
                  <c:v>8192</c:v>
                </c:pt>
                <c:pt idx="61850">
                  <c:v>12288</c:v>
                </c:pt>
                <c:pt idx="61851">
                  <c:v>4096</c:v>
                </c:pt>
                <c:pt idx="61852">
                  <c:v>4096</c:v>
                </c:pt>
                <c:pt idx="61853">
                  <c:v>4096</c:v>
                </c:pt>
                <c:pt idx="61854">
                  <c:v>4096</c:v>
                </c:pt>
                <c:pt idx="61855">
                  <c:v>8192</c:v>
                </c:pt>
                <c:pt idx="61856">
                  <c:v>8192</c:v>
                </c:pt>
                <c:pt idx="61857">
                  <c:v>8192</c:v>
                </c:pt>
                <c:pt idx="61858">
                  <c:v>8192</c:v>
                </c:pt>
                <c:pt idx="61859">
                  <c:v>8192</c:v>
                </c:pt>
                <c:pt idx="61860">
                  <c:v>4096</c:v>
                </c:pt>
                <c:pt idx="61861">
                  <c:v>4096</c:v>
                </c:pt>
                <c:pt idx="61862">
                  <c:v>4096</c:v>
                </c:pt>
                <c:pt idx="61863">
                  <c:v>4096</c:v>
                </c:pt>
                <c:pt idx="61864">
                  <c:v>4096</c:v>
                </c:pt>
                <c:pt idx="61865">
                  <c:v>8192</c:v>
                </c:pt>
                <c:pt idx="61866">
                  <c:v>8192</c:v>
                </c:pt>
                <c:pt idx="61867">
                  <c:v>8192</c:v>
                </c:pt>
                <c:pt idx="61868">
                  <c:v>8192</c:v>
                </c:pt>
                <c:pt idx="61869">
                  <c:v>8192</c:v>
                </c:pt>
                <c:pt idx="61870">
                  <c:v>8192</c:v>
                </c:pt>
                <c:pt idx="61871">
                  <c:v>8192</c:v>
                </c:pt>
                <c:pt idx="61872">
                  <c:v>8192</c:v>
                </c:pt>
                <c:pt idx="61873">
                  <c:v>8192</c:v>
                </c:pt>
                <c:pt idx="61874">
                  <c:v>8192</c:v>
                </c:pt>
                <c:pt idx="61875">
                  <c:v>8192</c:v>
                </c:pt>
                <c:pt idx="61876">
                  <c:v>8192</c:v>
                </c:pt>
                <c:pt idx="61877">
                  <c:v>8192</c:v>
                </c:pt>
                <c:pt idx="61878">
                  <c:v>8192</c:v>
                </c:pt>
                <c:pt idx="61879">
                  <c:v>8192</c:v>
                </c:pt>
                <c:pt idx="61880">
                  <c:v>8192</c:v>
                </c:pt>
                <c:pt idx="61881">
                  <c:v>8192</c:v>
                </c:pt>
                <c:pt idx="61882">
                  <c:v>8192</c:v>
                </c:pt>
                <c:pt idx="61883">
                  <c:v>8192</c:v>
                </c:pt>
                <c:pt idx="61884">
                  <c:v>8192</c:v>
                </c:pt>
                <c:pt idx="61885">
                  <c:v>8192</c:v>
                </c:pt>
                <c:pt idx="61886">
                  <c:v>8192</c:v>
                </c:pt>
                <c:pt idx="61887">
                  <c:v>8192</c:v>
                </c:pt>
                <c:pt idx="61888">
                  <c:v>8192</c:v>
                </c:pt>
                <c:pt idx="61889">
                  <c:v>8192</c:v>
                </c:pt>
                <c:pt idx="61890">
                  <c:v>4096</c:v>
                </c:pt>
                <c:pt idx="61891">
                  <c:v>8192</c:v>
                </c:pt>
                <c:pt idx="61892">
                  <c:v>8192</c:v>
                </c:pt>
                <c:pt idx="61893">
                  <c:v>12288</c:v>
                </c:pt>
                <c:pt idx="61894">
                  <c:v>12288</c:v>
                </c:pt>
                <c:pt idx="61895">
                  <c:v>12288</c:v>
                </c:pt>
                <c:pt idx="61896">
                  <c:v>12288</c:v>
                </c:pt>
                <c:pt idx="61897">
                  <c:v>8192</c:v>
                </c:pt>
                <c:pt idx="61898">
                  <c:v>8192</c:v>
                </c:pt>
                <c:pt idx="61899">
                  <c:v>16384</c:v>
                </c:pt>
                <c:pt idx="61900">
                  <c:v>16384</c:v>
                </c:pt>
                <c:pt idx="61901">
                  <c:v>8192</c:v>
                </c:pt>
                <c:pt idx="61902">
                  <c:v>16384</c:v>
                </c:pt>
                <c:pt idx="61903">
                  <c:v>8192</c:v>
                </c:pt>
                <c:pt idx="61904">
                  <c:v>16384</c:v>
                </c:pt>
                <c:pt idx="61905">
                  <c:v>8192</c:v>
                </c:pt>
                <c:pt idx="61906">
                  <c:v>8192</c:v>
                </c:pt>
                <c:pt idx="61907">
                  <c:v>8192</c:v>
                </c:pt>
                <c:pt idx="61908">
                  <c:v>8192</c:v>
                </c:pt>
                <c:pt idx="61909">
                  <c:v>8192</c:v>
                </c:pt>
                <c:pt idx="61910">
                  <c:v>8192</c:v>
                </c:pt>
                <c:pt idx="61911">
                  <c:v>12288</c:v>
                </c:pt>
                <c:pt idx="61912">
                  <c:v>12288</c:v>
                </c:pt>
                <c:pt idx="61913">
                  <c:v>12288</c:v>
                </c:pt>
                <c:pt idx="61914">
                  <c:v>12288</c:v>
                </c:pt>
                <c:pt idx="61915">
                  <c:v>8192</c:v>
                </c:pt>
                <c:pt idx="61916">
                  <c:v>12288</c:v>
                </c:pt>
                <c:pt idx="61917">
                  <c:v>8192</c:v>
                </c:pt>
                <c:pt idx="61918">
                  <c:v>8192</c:v>
                </c:pt>
                <c:pt idx="61919">
                  <c:v>8192</c:v>
                </c:pt>
                <c:pt idx="61920">
                  <c:v>8192</c:v>
                </c:pt>
                <c:pt idx="61921">
                  <c:v>8192</c:v>
                </c:pt>
                <c:pt idx="61922">
                  <c:v>8192</c:v>
                </c:pt>
                <c:pt idx="61923">
                  <c:v>8192</c:v>
                </c:pt>
                <c:pt idx="61924">
                  <c:v>8192</c:v>
                </c:pt>
                <c:pt idx="61925">
                  <c:v>8192</c:v>
                </c:pt>
                <c:pt idx="61926">
                  <c:v>8192</c:v>
                </c:pt>
                <c:pt idx="61927">
                  <c:v>16384</c:v>
                </c:pt>
                <c:pt idx="61928">
                  <c:v>8192</c:v>
                </c:pt>
                <c:pt idx="61929">
                  <c:v>12288</c:v>
                </c:pt>
                <c:pt idx="61930">
                  <c:v>8192</c:v>
                </c:pt>
                <c:pt idx="61931">
                  <c:v>8192</c:v>
                </c:pt>
                <c:pt idx="61932">
                  <c:v>8192</c:v>
                </c:pt>
                <c:pt idx="61933">
                  <c:v>4096</c:v>
                </c:pt>
                <c:pt idx="61934">
                  <c:v>8192</c:v>
                </c:pt>
                <c:pt idx="61935">
                  <c:v>4096</c:v>
                </c:pt>
                <c:pt idx="61936">
                  <c:v>8192</c:v>
                </c:pt>
                <c:pt idx="61937">
                  <c:v>4096</c:v>
                </c:pt>
                <c:pt idx="61938">
                  <c:v>8192</c:v>
                </c:pt>
                <c:pt idx="61939">
                  <c:v>4096</c:v>
                </c:pt>
                <c:pt idx="61940">
                  <c:v>8192</c:v>
                </c:pt>
                <c:pt idx="61941">
                  <c:v>8192</c:v>
                </c:pt>
                <c:pt idx="61942">
                  <c:v>8192</c:v>
                </c:pt>
                <c:pt idx="61943">
                  <c:v>8192</c:v>
                </c:pt>
                <c:pt idx="61944">
                  <c:v>8192</c:v>
                </c:pt>
                <c:pt idx="61945">
                  <c:v>8192</c:v>
                </c:pt>
                <c:pt idx="61946">
                  <c:v>8192</c:v>
                </c:pt>
                <c:pt idx="61947">
                  <c:v>4096</c:v>
                </c:pt>
                <c:pt idx="61948">
                  <c:v>8192</c:v>
                </c:pt>
                <c:pt idx="61949">
                  <c:v>4096</c:v>
                </c:pt>
                <c:pt idx="61950">
                  <c:v>4096</c:v>
                </c:pt>
                <c:pt idx="61951">
                  <c:v>4096</c:v>
                </c:pt>
                <c:pt idx="61952">
                  <c:v>8192</c:v>
                </c:pt>
                <c:pt idx="61953">
                  <c:v>4096</c:v>
                </c:pt>
                <c:pt idx="61954">
                  <c:v>8192</c:v>
                </c:pt>
                <c:pt idx="61955">
                  <c:v>8192</c:v>
                </c:pt>
                <c:pt idx="61956">
                  <c:v>8192</c:v>
                </c:pt>
                <c:pt idx="61957">
                  <c:v>8192</c:v>
                </c:pt>
                <c:pt idx="61958">
                  <c:v>8192</c:v>
                </c:pt>
                <c:pt idx="61959">
                  <c:v>8192</c:v>
                </c:pt>
                <c:pt idx="61960">
                  <c:v>8192</c:v>
                </c:pt>
                <c:pt idx="61961">
                  <c:v>8192</c:v>
                </c:pt>
                <c:pt idx="61962">
                  <c:v>12288</c:v>
                </c:pt>
                <c:pt idx="61963">
                  <c:v>12288</c:v>
                </c:pt>
                <c:pt idx="61964">
                  <c:v>12288</c:v>
                </c:pt>
                <c:pt idx="61965">
                  <c:v>12288</c:v>
                </c:pt>
                <c:pt idx="61966">
                  <c:v>8192</c:v>
                </c:pt>
                <c:pt idx="61967">
                  <c:v>4096</c:v>
                </c:pt>
                <c:pt idx="61968">
                  <c:v>4096</c:v>
                </c:pt>
                <c:pt idx="61969">
                  <c:v>4096</c:v>
                </c:pt>
                <c:pt idx="61970">
                  <c:v>4096</c:v>
                </c:pt>
                <c:pt idx="61971">
                  <c:v>8192</c:v>
                </c:pt>
                <c:pt idx="61972">
                  <c:v>8192</c:v>
                </c:pt>
                <c:pt idx="61973">
                  <c:v>8192</c:v>
                </c:pt>
                <c:pt idx="61974">
                  <c:v>8192</c:v>
                </c:pt>
                <c:pt idx="61975">
                  <c:v>8192</c:v>
                </c:pt>
                <c:pt idx="61976">
                  <c:v>4096</c:v>
                </c:pt>
                <c:pt idx="61977">
                  <c:v>8192</c:v>
                </c:pt>
                <c:pt idx="61978">
                  <c:v>8192</c:v>
                </c:pt>
                <c:pt idx="61979">
                  <c:v>4096</c:v>
                </c:pt>
                <c:pt idx="61980">
                  <c:v>4096</c:v>
                </c:pt>
                <c:pt idx="61981">
                  <c:v>4096</c:v>
                </c:pt>
                <c:pt idx="61982">
                  <c:v>4096</c:v>
                </c:pt>
                <c:pt idx="61983">
                  <c:v>8192</c:v>
                </c:pt>
                <c:pt idx="61984">
                  <c:v>8192</c:v>
                </c:pt>
                <c:pt idx="61985">
                  <c:v>8192</c:v>
                </c:pt>
                <c:pt idx="61986">
                  <c:v>8192</c:v>
                </c:pt>
                <c:pt idx="61987">
                  <c:v>4096</c:v>
                </c:pt>
                <c:pt idx="61988">
                  <c:v>12288</c:v>
                </c:pt>
                <c:pt idx="61989">
                  <c:v>8192</c:v>
                </c:pt>
                <c:pt idx="61990">
                  <c:v>8192</c:v>
                </c:pt>
                <c:pt idx="61991">
                  <c:v>8192</c:v>
                </c:pt>
                <c:pt idx="61992">
                  <c:v>8192</c:v>
                </c:pt>
                <c:pt idx="61993">
                  <c:v>4096</c:v>
                </c:pt>
                <c:pt idx="61994">
                  <c:v>4096</c:v>
                </c:pt>
                <c:pt idx="61995">
                  <c:v>4096</c:v>
                </c:pt>
                <c:pt idx="61996">
                  <c:v>4096</c:v>
                </c:pt>
                <c:pt idx="61997">
                  <c:v>4096</c:v>
                </c:pt>
                <c:pt idx="61998">
                  <c:v>8192</c:v>
                </c:pt>
                <c:pt idx="61999">
                  <c:v>4096</c:v>
                </c:pt>
                <c:pt idx="62000">
                  <c:v>4096</c:v>
                </c:pt>
                <c:pt idx="62001">
                  <c:v>4096</c:v>
                </c:pt>
                <c:pt idx="62002">
                  <c:v>4096</c:v>
                </c:pt>
                <c:pt idx="62003">
                  <c:v>8192</c:v>
                </c:pt>
                <c:pt idx="62004">
                  <c:v>4096</c:v>
                </c:pt>
                <c:pt idx="62005">
                  <c:v>4096</c:v>
                </c:pt>
                <c:pt idx="62006">
                  <c:v>4096</c:v>
                </c:pt>
                <c:pt idx="62007">
                  <c:v>4096</c:v>
                </c:pt>
                <c:pt idx="62008">
                  <c:v>8192</c:v>
                </c:pt>
                <c:pt idx="62009">
                  <c:v>4096</c:v>
                </c:pt>
                <c:pt idx="62010">
                  <c:v>4096</c:v>
                </c:pt>
                <c:pt idx="62011">
                  <c:v>8192</c:v>
                </c:pt>
                <c:pt idx="62012">
                  <c:v>8192</c:v>
                </c:pt>
                <c:pt idx="62013">
                  <c:v>8192</c:v>
                </c:pt>
                <c:pt idx="62014">
                  <c:v>4096</c:v>
                </c:pt>
                <c:pt idx="62015">
                  <c:v>8192</c:v>
                </c:pt>
                <c:pt idx="62016">
                  <c:v>8192</c:v>
                </c:pt>
                <c:pt idx="62017">
                  <c:v>4096</c:v>
                </c:pt>
                <c:pt idx="62018">
                  <c:v>8192</c:v>
                </c:pt>
                <c:pt idx="62019">
                  <c:v>4096</c:v>
                </c:pt>
                <c:pt idx="62020">
                  <c:v>8192</c:v>
                </c:pt>
                <c:pt idx="62021">
                  <c:v>8192</c:v>
                </c:pt>
                <c:pt idx="62022">
                  <c:v>4096</c:v>
                </c:pt>
                <c:pt idx="62023">
                  <c:v>4096</c:v>
                </c:pt>
                <c:pt idx="62024">
                  <c:v>8192</c:v>
                </c:pt>
                <c:pt idx="62025">
                  <c:v>8192</c:v>
                </c:pt>
                <c:pt idx="62026">
                  <c:v>8192</c:v>
                </c:pt>
                <c:pt idx="62027">
                  <c:v>8192</c:v>
                </c:pt>
                <c:pt idx="62028">
                  <c:v>8192</c:v>
                </c:pt>
                <c:pt idx="62029">
                  <c:v>4096</c:v>
                </c:pt>
                <c:pt idx="62030">
                  <c:v>4096</c:v>
                </c:pt>
                <c:pt idx="62031">
                  <c:v>8192</c:v>
                </c:pt>
                <c:pt idx="62032">
                  <c:v>4096</c:v>
                </c:pt>
                <c:pt idx="62033">
                  <c:v>8192</c:v>
                </c:pt>
                <c:pt idx="62034">
                  <c:v>4096</c:v>
                </c:pt>
                <c:pt idx="62035">
                  <c:v>8192</c:v>
                </c:pt>
                <c:pt idx="62036">
                  <c:v>8192</c:v>
                </c:pt>
                <c:pt idx="62037">
                  <c:v>4096</c:v>
                </c:pt>
                <c:pt idx="62038">
                  <c:v>8192</c:v>
                </c:pt>
                <c:pt idx="62039">
                  <c:v>8192</c:v>
                </c:pt>
                <c:pt idx="62040">
                  <c:v>8192</c:v>
                </c:pt>
                <c:pt idx="62041">
                  <c:v>8192</c:v>
                </c:pt>
                <c:pt idx="62042">
                  <c:v>8192</c:v>
                </c:pt>
                <c:pt idx="62043">
                  <c:v>8192</c:v>
                </c:pt>
                <c:pt idx="62044">
                  <c:v>4096</c:v>
                </c:pt>
                <c:pt idx="62045">
                  <c:v>4096</c:v>
                </c:pt>
                <c:pt idx="62046">
                  <c:v>4096</c:v>
                </c:pt>
                <c:pt idx="62047">
                  <c:v>4096</c:v>
                </c:pt>
                <c:pt idx="62048">
                  <c:v>8192</c:v>
                </c:pt>
                <c:pt idx="62049">
                  <c:v>8192</c:v>
                </c:pt>
                <c:pt idx="62050">
                  <c:v>8192</c:v>
                </c:pt>
                <c:pt idx="62051">
                  <c:v>8192</c:v>
                </c:pt>
                <c:pt idx="62052">
                  <c:v>4096</c:v>
                </c:pt>
                <c:pt idx="62053">
                  <c:v>8192</c:v>
                </c:pt>
                <c:pt idx="62054">
                  <c:v>8192</c:v>
                </c:pt>
                <c:pt idx="62055">
                  <c:v>8192</c:v>
                </c:pt>
                <c:pt idx="62056">
                  <c:v>8192</c:v>
                </c:pt>
                <c:pt idx="62057">
                  <c:v>8192</c:v>
                </c:pt>
                <c:pt idx="62058">
                  <c:v>4096</c:v>
                </c:pt>
                <c:pt idx="62059">
                  <c:v>4096</c:v>
                </c:pt>
                <c:pt idx="62060">
                  <c:v>4096</c:v>
                </c:pt>
                <c:pt idx="62061">
                  <c:v>4096</c:v>
                </c:pt>
                <c:pt idx="62062">
                  <c:v>4096</c:v>
                </c:pt>
                <c:pt idx="62063">
                  <c:v>8192</c:v>
                </c:pt>
                <c:pt idx="62064">
                  <c:v>8192</c:v>
                </c:pt>
                <c:pt idx="62065">
                  <c:v>8192</c:v>
                </c:pt>
                <c:pt idx="62066">
                  <c:v>8192</c:v>
                </c:pt>
                <c:pt idx="62067">
                  <c:v>8192</c:v>
                </c:pt>
                <c:pt idx="62068">
                  <c:v>8192</c:v>
                </c:pt>
                <c:pt idx="62069">
                  <c:v>8192</c:v>
                </c:pt>
                <c:pt idx="62070">
                  <c:v>8192</c:v>
                </c:pt>
                <c:pt idx="62071">
                  <c:v>8192</c:v>
                </c:pt>
                <c:pt idx="62072">
                  <c:v>8192</c:v>
                </c:pt>
                <c:pt idx="62073">
                  <c:v>12288</c:v>
                </c:pt>
                <c:pt idx="62074">
                  <c:v>12288</c:v>
                </c:pt>
                <c:pt idx="62075">
                  <c:v>12288</c:v>
                </c:pt>
                <c:pt idx="62076">
                  <c:v>12288</c:v>
                </c:pt>
                <c:pt idx="62077">
                  <c:v>4096</c:v>
                </c:pt>
                <c:pt idx="62078">
                  <c:v>4096</c:v>
                </c:pt>
                <c:pt idx="62079">
                  <c:v>4096</c:v>
                </c:pt>
                <c:pt idx="62080">
                  <c:v>4096</c:v>
                </c:pt>
                <c:pt idx="62081">
                  <c:v>4096</c:v>
                </c:pt>
                <c:pt idx="62082">
                  <c:v>4096</c:v>
                </c:pt>
                <c:pt idx="62083">
                  <c:v>4096</c:v>
                </c:pt>
                <c:pt idx="62084">
                  <c:v>4096</c:v>
                </c:pt>
                <c:pt idx="62085">
                  <c:v>8192</c:v>
                </c:pt>
                <c:pt idx="62086">
                  <c:v>4096</c:v>
                </c:pt>
                <c:pt idx="62087">
                  <c:v>8192</c:v>
                </c:pt>
                <c:pt idx="62088">
                  <c:v>8192</c:v>
                </c:pt>
                <c:pt idx="62089">
                  <c:v>8192</c:v>
                </c:pt>
                <c:pt idx="62090">
                  <c:v>8192</c:v>
                </c:pt>
                <c:pt idx="62091">
                  <c:v>8192</c:v>
                </c:pt>
                <c:pt idx="62092">
                  <c:v>12288</c:v>
                </c:pt>
                <c:pt idx="62093">
                  <c:v>4096</c:v>
                </c:pt>
                <c:pt idx="62094">
                  <c:v>8192</c:v>
                </c:pt>
                <c:pt idx="62095">
                  <c:v>8192</c:v>
                </c:pt>
                <c:pt idx="62096">
                  <c:v>4096</c:v>
                </c:pt>
                <c:pt idx="62097">
                  <c:v>8192</c:v>
                </c:pt>
                <c:pt idx="62098">
                  <c:v>8192</c:v>
                </c:pt>
                <c:pt idx="62099">
                  <c:v>8192</c:v>
                </c:pt>
                <c:pt idx="62100">
                  <c:v>8192</c:v>
                </c:pt>
                <c:pt idx="62101">
                  <c:v>8192</c:v>
                </c:pt>
                <c:pt idx="62102">
                  <c:v>4096</c:v>
                </c:pt>
                <c:pt idx="62103">
                  <c:v>4096</c:v>
                </c:pt>
                <c:pt idx="62104">
                  <c:v>8192</c:v>
                </c:pt>
                <c:pt idx="62105">
                  <c:v>4096</c:v>
                </c:pt>
                <c:pt idx="62106">
                  <c:v>8192</c:v>
                </c:pt>
                <c:pt idx="62107">
                  <c:v>4096</c:v>
                </c:pt>
                <c:pt idx="62108">
                  <c:v>8192</c:v>
                </c:pt>
                <c:pt idx="62109">
                  <c:v>8192</c:v>
                </c:pt>
                <c:pt idx="62110">
                  <c:v>8192</c:v>
                </c:pt>
                <c:pt idx="62111">
                  <c:v>8192</c:v>
                </c:pt>
                <c:pt idx="62112">
                  <c:v>8192</c:v>
                </c:pt>
                <c:pt idx="62113">
                  <c:v>8192</c:v>
                </c:pt>
                <c:pt idx="62114">
                  <c:v>8192</c:v>
                </c:pt>
                <c:pt idx="62115">
                  <c:v>8192</c:v>
                </c:pt>
                <c:pt idx="62116">
                  <c:v>8192</c:v>
                </c:pt>
                <c:pt idx="62117">
                  <c:v>4096</c:v>
                </c:pt>
                <c:pt idx="62118">
                  <c:v>4096</c:v>
                </c:pt>
                <c:pt idx="62119">
                  <c:v>4096</c:v>
                </c:pt>
                <c:pt idx="62120">
                  <c:v>4096</c:v>
                </c:pt>
                <c:pt idx="62121">
                  <c:v>8192</c:v>
                </c:pt>
                <c:pt idx="62122">
                  <c:v>8192</c:v>
                </c:pt>
                <c:pt idx="62123">
                  <c:v>8192</c:v>
                </c:pt>
                <c:pt idx="62124">
                  <c:v>8192</c:v>
                </c:pt>
                <c:pt idx="62125">
                  <c:v>4096</c:v>
                </c:pt>
                <c:pt idx="62126">
                  <c:v>8192</c:v>
                </c:pt>
                <c:pt idx="62127">
                  <c:v>8192</c:v>
                </c:pt>
                <c:pt idx="62128">
                  <c:v>8192</c:v>
                </c:pt>
                <c:pt idx="62129">
                  <c:v>8192</c:v>
                </c:pt>
                <c:pt idx="62130">
                  <c:v>8192</c:v>
                </c:pt>
                <c:pt idx="62131">
                  <c:v>8192</c:v>
                </c:pt>
                <c:pt idx="62132">
                  <c:v>4096</c:v>
                </c:pt>
                <c:pt idx="62133">
                  <c:v>4096</c:v>
                </c:pt>
                <c:pt idx="62134">
                  <c:v>4096</c:v>
                </c:pt>
                <c:pt idx="62135">
                  <c:v>4096</c:v>
                </c:pt>
                <c:pt idx="62136">
                  <c:v>8192</c:v>
                </c:pt>
                <c:pt idx="62137">
                  <c:v>8192</c:v>
                </c:pt>
                <c:pt idx="62138">
                  <c:v>8192</c:v>
                </c:pt>
                <c:pt idx="62139">
                  <c:v>8192</c:v>
                </c:pt>
                <c:pt idx="62140">
                  <c:v>8192</c:v>
                </c:pt>
                <c:pt idx="62141">
                  <c:v>8192</c:v>
                </c:pt>
                <c:pt idx="62142">
                  <c:v>8192</c:v>
                </c:pt>
                <c:pt idx="62143">
                  <c:v>8192</c:v>
                </c:pt>
                <c:pt idx="62144">
                  <c:v>8192</c:v>
                </c:pt>
                <c:pt idx="62145">
                  <c:v>8192</c:v>
                </c:pt>
                <c:pt idx="62146">
                  <c:v>8192</c:v>
                </c:pt>
                <c:pt idx="62147">
                  <c:v>8192</c:v>
                </c:pt>
                <c:pt idx="62148">
                  <c:v>8192</c:v>
                </c:pt>
                <c:pt idx="62149">
                  <c:v>8192</c:v>
                </c:pt>
                <c:pt idx="62150">
                  <c:v>8192</c:v>
                </c:pt>
                <c:pt idx="62151">
                  <c:v>8192</c:v>
                </c:pt>
                <c:pt idx="62152">
                  <c:v>8192</c:v>
                </c:pt>
                <c:pt idx="62153">
                  <c:v>4096</c:v>
                </c:pt>
                <c:pt idx="62154">
                  <c:v>8192</c:v>
                </c:pt>
                <c:pt idx="62155">
                  <c:v>8192</c:v>
                </c:pt>
                <c:pt idx="62156">
                  <c:v>4096</c:v>
                </c:pt>
                <c:pt idx="62157">
                  <c:v>8192</c:v>
                </c:pt>
                <c:pt idx="62158">
                  <c:v>8192</c:v>
                </c:pt>
                <c:pt idx="62159">
                  <c:v>8192</c:v>
                </c:pt>
                <c:pt idx="62160">
                  <c:v>8192</c:v>
                </c:pt>
                <c:pt idx="62161">
                  <c:v>8192</c:v>
                </c:pt>
                <c:pt idx="62162">
                  <c:v>8192</c:v>
                </c:pt>
                <c:pt idx="62163">
                  <c:v>8192</c:v>
                </c:pt>
                <c:pt idx="62164">
                  <c:v>8192</c:v>
                </c:pt>
                <c:pt idx="62165">
                  <c:v>8192</c:v>
                </c:pt>
                <c:pt idx="62166">
                  <c:v>8192</c:v>
                </c:pt>
                <c:pt idx="62167">
                  <c:v>8192</c:v>
                </c:pt>
                <c:pt idx="62168">
                  <c:v>8192</c:v>
                </c:pt>
                <c:pt idx="62169">
                  <c:v>8192</c:v>
                </c:pt>
                <c:pt idx="62170">
                  <c:v>8192</c:v>
                </c:pt>
                <c:pt idx="62171">
                  <c:v>8192</c:v>
                </c:pt>
                <c:pt idx="62172">
                  <c:v>8192</c:v>
                </c:pt>
                <c:pt idx="62173">
                  <c:v>8192</c:v>
                </c:pt>
                <c:pt idx="62174">
                  <c:v>8192</c:v>
                </c:pt>
                <c:pt idx="62175">
                  <c:v>8192</c:v>
                </c:pt>
                <c:pt idx="62176">
                  <c:v>8192</c:v>
                </c:pt>
                <c:pt idx="62177">
                  <c:v>8192</c:v>
                </c:pt>
                <c:pt idx="62178">
                  <c:v>8192</c:v>
                </c:pt>
                <c:pt idx="62179">
                  <c:v>8192</c:v>
                </c:pt>
                <c:pt idx="62180">
                  <c:v>8192</c:v>
                </c:pt>
                <c:pt idx="62181">
                  <c:v>8192</c:v>
                </c:pt>
                <c:pt idx="62182">
                  <c:v>8192</c:v>
                </c:pt>
                <c:pt idx="62183">
                  <c:v>8192</c:v>
                </c:pt>
                <c:pt idx="62184">
                  <c:v>8192</c:v>
                </c:pt>
                <c:pt idx="62185">
                  <c:v>8192</c:v>
                </c:pt>
                <c:pt idx="62186">
                  <c:v>8192</c:v>
                </c:pt>
                <c:pt idx="62187">
                  <c:v>8192</c:v>
                </c:pt>
                <c:pt idx="62188">
                  <c:v>8192</c:v>
                </c:pt>
                <c:pt idx="62189">
                  <c:v>8192</c:v>
                </c:pt>
                <c:pt idx="62190">
                  <c:v>8192</c:v>
                </c:pt>
                <c:pt idx="62191">
                  <c:v>8192</c:v>
                </c:pt>
                <c:pt idx="62192">
                  <c:v>4096</c:v>
                </c:pt>
                <c:pt idx="62193">
                  <c:v>4096</c:v>
                </c:pt>
                <c:pt idx="62194">
                  <c:v>24576</c:v>
                </c:pt>
                <c:pt idx="62195">
                  <c:v>24576</c:v>
                </c:pt>
                <c:pt idx="62196">
                  <c:v>8192</c:v>
                </c:pt>
                <c:pt idx="62197">
                  <c:v>8192</c:v>
                </c:pt>
                <c:pt idx="62198">
                  <c:v>8192</c:v>
                </c:pt>
                <c:pt idx="62199">
                  <c:v>8192</c:v>
                </c:pt>
                <c:pt idx="62200">
                  <c:v>4096</c:v>
                </c:pt>
                <c:pt idx="62201">
                  <c:v>4096</c:v>
                </c:pt>
                <c:pt idx="62202">
                  <c:v>8192</c:v>
                </c:pt>
                <c:pt idx="62203">
                  <c:v>16384</c:v>
                </c:pt>
                <c:pt idx="62204">
                  <c:v>16384</c:v>
                </c:pt>
                <c:pt idx="62205">
                  <c:v>4096</c:v>
                </c:pt>
                <c:pt idx="62206">
                  <c:v>24576</c:v>
                </c:pt>
                <c:pt idx="62207">
                  <c:v>8192</c:v>
                </c:pt>
                <c:pt idx="62208">
                  <c:v>8192</c:v>
                </c:pt>
                <c:pt idx="62209">
                  <c:v>4096</c:v>
                </c:pt>
                <c:pt idx="62210">
                  <c:v>16384</c:v>
                </c:pt>
                <c:pt idx="62211">
                  <c:v>4096</c:v>
                </c:pt>
                <c:pt idx="62212">
                  <c:v>24576</c:v>
                </c:pt>
                <c:pt idx="62213">
                  <c:v>8192</c:v>
                </c:pt>
                <c:pt idx="62214">
                  <c:v>8192</c:v>
                </c:pt>
                <c:pt idx="62215">
                  <c:v>4096</c:v>
                </c:pt>
                <c:pt idx="62216">
                  <c:v>8192</c:v>
                </c:pt>
                <c:pt idx="62217">
                  <c:v>16384</c:v>
                </c:pt>
                <c:pt idx="62218">
                  <c:v>4096</c:v>
                </c:pt>
                <c:pt idx="62219">
                  <c:v>4096</c:v>
                </c:pt>
                <c:pt idx="62220">
                  <c:v>4096</c:v>
                </c:pt>
                <c:pt idx="62221">
                  <c:v>4096</c:v>
                </c:pt>
                <c:pt idx="62222">
                  <c:v>8192</c:v>
                </c:pt>
                <c:pt idx="62223">
                  <c:v>4096</c:v>
                </c:pt>
                <c:pt idx="62224">
                  <c:v>4096</c:v>
                </c:pt>
                <c:pt idx="62225">
                  <c:v>4096</c:v>
                </c:pt>
                <c:pt idx="62226">
                  <c:v>4096</c:v>
                </c:pt>
                <c:pt idx="62227">
                  <c:v>8192</c:v>
                </c:pt>
                <c:pt idx="62228">
                  <c:v>8192</c:v>
                </c:pt>
                <c:pt idx="62229">
                  <c:v>8192</c:v>
                </c:pt>
                <c:pt idx="62230">
                  <c:v>8192</c:v>
                </c:pt>
                <c:pt idx="62231">
                  <c:v>8192</c:v>
                </c:pt>
                <c:pt idx="62232">
                  <c:v>8192</c:v>
                </c:pt>
                <c:pt idx="62233">
                  <c:v>8192</c:v>
                </c:pt>
                <c:pt idx="62234">
                  <c:v>8192</c:v>
                </c:pt>
                <c:pt idx="62235">
                  <c:v>8192</c:v>
                </c:pt>
                <c:pt idx="62236">
                  <c:v>8192</c:v>
                </c:pt>
                <c:pt idx="62237">
                  <c:v>4096</c:v>
                </c:pt>
                <c:pt idx="62238">
                  <c:v>4096</c:v>
                </c:pt>
                <c:pt idx="62239">
                  <c:v>4096</c:v>
                </c:pt>
                <c:pt idx="62240">
                  <c:v>4096</c:v>
                </c:pt>
                <c:pt idx="62241">
                  <c:v>4096</c:v>
                </c:pt>
                <c:pt idx="62242">
                  <c:v>12288</c:v>
                </c:pt>
                <c:pt idx="62243">
                  <c:v>12288</c:v>
                </c:pt>
                <c:pt idx="62244">
                  <c:v>12288</c:v>
                </c:pt>
                <c:pt idx="62245">
                  <c:v>12288</c:v>
                </c:pt>
                <c:pt idx="62246">
                  <c:v>8192</c:v>
                </c:pt>
                <c:pt idx="62247">
                  <c:v>8192</c:v>
                </c:pt>
                <c:pt idx="62248">
                  <c:v>8192</c:v>
                </c:pt>
                <c:pt idx="62249">
                  <c:v>8192</c:v>
                </c:pt>
                <c:pt idx="62250">
                  <c:v>8192</c:v>
                </c:pt>
                <c:pt idx="62251">
                  <c:v>8192</c:v>
                </c:pt>
                <c:pt idx="62252">
                  <c:v>8192</c:v>
                </c:pt>
                <c:pt idx="62253">
                  <c:v>8192</c:v>
                </c:pt>
                <c:pt idx="62254">
                  <c:v>8192</c:v>
                </c:pt>
                <c:pt idx="62255">
                  <c:v>4096</c:v>
                </c:pt>
                <c:pt idx="62256">
                  <c:v>16384</c:v>
                </c:pt>
                <c:pt idx="62257">
                  <c:v>24576</c:v>
                </c:pt>
                <c:pt idx="62258">
                  <c:v>16384</c:v>
                </c:pt>
                <c:pt idx="62259">
                  <c:v>16384</c:v>
                </c:pt>
                <c:pt idx="62260">
                  <c:v>16384</c:v>
                </c:pt>
                <c:pt idx="62261">
                  <c:v>12288</c:v>
                </c:pt>
                <c:pt idx="62262">
                  <c:v>12288</c:v>
                </c:pt>
                <c:pt idx="62263">
                  <c:v>12288</c:v>
                </c:pt>
                <c:pt idx="62264">
                  <c:v>12288</c:v>
                </c:pt>
                <c:pt idx="62265">
                  <c:v>8192</c:v>
                </c:pt>
                <c:pt idx="62266">
                  <c:v>8192</c:v>
                </c:pt>
                <c:pt idx="62267">
                  <c:v>4096</c:v>
                </c:pt>
                <c:pt idx="62268">
                  <c:v>8192</c:v>
                </c:pt>
                <c:pt idx="62269">
                  <c:v>8192</c:v>
                </c:pt>
                <c:pt idx="62270">
                  <c:v>8192</c:v>
                </c:pt>
                <c:pt idx="62271">
                  <c:v>8192</c:v>
                </c:pt>
                <c:pt idx="62272">
                  <c:v>8192</c:v>
                </c:pt>
                <c:pt idx="62273">
                  <c:v>8192</c:v>
                </c:pt>
                <c:pt idx="62274">
                  <c:v>8192</c:v>
                </c:pt>
                <c:pt idx="62275">
                  <c:v>8192</c:v>
                </c:pt>
                <c:pt idx="62276">
                  <c:v>16384</c:v>
                </c:pt>
                <c:pt idx="62277">
                  <c:v>4096</c:v>
                </c:pt>
                <c:pt idx="62278">
                  <c:v>8192</c:v>
                </c:pt>
                <c:pt idx="62279">
                  <c:v>4096</c:v>
                </c:pt>
                <c:pt idx="62280">
                  <c:v>4096</c:v>
                </c:pt>
                <c:pt idx="62281">
                  <c:v>4096</c:v>
                </c:pt>
                <c:pt idx="62282">
                  <c:v>4096</c:v>
                </c:pt>
                <c:pt idx="62283">
                  <c:v>4096</c:v>
                </c:pt>
                <c:pt idx="62284">
                  <c:v>8192</c:v>
                </c:pt>
                <c:pt idx="62285">
                  <c:v>12288</c:v>
                </c:pt>
                <c:pt idx="62286">
                  <c:v>4096</c:v>
                </c:pt>
                <c:pt idx="62287">
                  <c:v>4096</c:v>
                </c:pt>
                <c:pt idx="62288">
                  <c:v>4096</c:v>
                </c:pt>
                <c:pt idx="62289">
                  <c:v>4096</c:v>
                </c:pt>
                <c:pt idx="62290">
                  <c:v>8192</c:v>
                </c:pt>
                <c:pt idx="62291">
                  <c:v>8192</c:v>
                </c:pt>
                <c:pt idx="62292">
                  <c:v>12288</c:v>
                </c:pt>
                <c:pt idx="62293">
                  <c:v>8192</c:v>
                </c:pt>
                <c:pt idx="62294">
                  <c:v>8192</c:v>
                </c:pt>
                <c:pt idx="62295">
                  <c:v>8192</c:v>
                </c:pt>
                <c:pt idx="62296">
                  <c:v>8192</c:v>
                </c:pt>
                <c:pt idx="62297">
                  <c:v>12288</c:v>
                </c:pt>
                <c:pt idx="62298">
                  <c:v>12288</c:v>
                </c:pt>
                <c:pt idx="62299">
                  <c:v>12288</c:v>
                </c:pt>
                <c:pt idx="62300">
                  <c:v>4096</c:v>
                </c:pt>
                <c:pt idx="62301">
                  <c:v>12288</c:v>
                </c:pt>
                <c:pt idx="62302">
                  <c:v>12288</c:v>
                </c:pt>
                <c:pt idx="62303">
                  <c:v>12288</c:v>
                </c:pt>
                <c:pt idx="62304">
                  <c:v>12288</c:v>
                </c:pt>
                <c:pt idx="62305">
                  <c:v>12288</c:v>
                </c:pt>
                <c:pt idx="62306">
                  <c:v>16384</c:v>
                </c:pt>
                <c:pt idx="62307">
                  <c:v>4096</c:v>
                </c:pt>
                <c:pt idx="62308">
                  <c:v>8192</c:v>
                </c:pt>
                <c:pt idx="62309">
                  <c:v>8192</c:v>
                </c:pt>
                <c:pt idx="62310">
                  <c:v>8192</c:v>
                </c:pt>
                <c:pt idx="62311">
                  <c:v>8192</c:v>
                </c:pt>
                <c:pt idx="62312">
                  <c:v>8192</c:v>
                </c:pt>
                <c:pt idx="62313">
                  <c:v>8192</c:v>
                </c:pt>
                <c:pt idx="62314">
                  <c:v>12288</c:v>
                </c:pt>
                <c:pt idx="62315">
                  <c:v>12288</c:v>
                </c:pt>
                <c:pt idx="62316">
                  <c:v>4096</c:v>
                </c:pt>
                <c:pt idx="62317">
                  <c:v>4096</c:v>
                </c:pt>
                <c:pt idx="62318">
                  <c:v>4096</c:v>
                </c:pt>
                <c:pt idx="62319">
                  <c:v>4096</c:v>
                </c:pt>
                <c:pt idx="62320">
                  <c:v>8192</c:v>
                </c:pt>
                <c:pt idx="62321">
                  <c:v>4096</c:v>
                </c:pt>
                <c:pt idx="62322">
                  <c:v>4096</c:v>
                </c:pt>
                <c:pt idx="62323">
                  <c:v>4096</c:v>
                </c:pt>
                <c:pt idx="62324">
                  <c:v>4096</c:v>
                </c:pt>
                <c:pt idx="62325">
                  <c:v>4096</c:v>
                </c:pt>
                <c:pt idx="62326">
                  <c:v>4096</c:v>
                </c:pt>
                <c:pt idx="62327">
                  <c:v>4096</c:v>
                </c:pt>
                <c:pt idx="62328">
                  <c:v>4096</c:v>
                </c:pt>
                <c:pt idx="62329">
                  <c:v>8192</c:v>
                </c:pt>
                <c:pt idx="62330">
                  <c:v>8192</c:v>
                </c:pt>
                <c:pt idx="62331">
                  <c:v>8192</c:v>
                </c:pt>
                <c:pt idx="62332">
                  <c:v>8192</c:v>
                </c:pt>
                <c:pt idx="62333">
                  <c:v>4096</c:v>
                </c:pt>
                <c:pt idx="62334">
                  <c:v>8192</c:v>
                </c:pt>
                <c:pt idx="62335">
                  <c:v>8192</c:v>
                </c:pt>
                <c:pt idx="62336">
                  <c:v>8192</c:v>
                </c:pt>
                <c:pt idx="62337">
                  <c:v>8192</c:v>
                </c:pt>
                <c:pt idx="62338">
                  <c:v>4096</c:v>
                </c:pt>
                <c:pt idx="62339">
                  <c:v>4096</c:v>
                </c:pt>
                <c:pt idx="62340">
                  <c:v>8192</c:v>
                </c:pt>
                <c:pt idx="62341">
                  <c:v>8192</c:v>
                </c:pt>
                <c:pt idx="62342">
                  <c:v>8192</c:v>
                </c:pt>
                <c:pt idx="62343">
                  <c:v>8192</c:v>
                </c:pt>
                <c:pt idx="62344">
                  <c:v>8192</c:v>
                </c:pt>
                <c:pt idx="62345">
                  <c:v>4096</c:v>
                </c:pt>
                <c:pt idx="62346">
                  <c:v>4096</c:v>
                </c:pt>
                <c:pt idx="62347">
                  <c:v>4096</c:v>
                </c:pt>
                <c:pt idx="62348">
                  <c:v>4096</c:v>
                </c:pt>
                <c:pt idx="62349">
                  <c:v>8192</c:v>
                </c:pt>
                <c:pt idx="62350">
                  <c:v>8192</c:v>
                </c:pt>
                <c:pt idx="62351">
                  <c:v>8192</c:v>
                </c:pt>
                <c:pt idx="62352">
                  <c:v>8192</c:v>
                </c:pt>
                <c:pt idx="62353">
                  <c:v>12288</c:v>
                </c:pt>
                <c:pt idx="62354">
                  <c:v>12288</c:v>
                </c:pt>
                <c:pt idx="62355">
                  <c:v>8192</c:v>
                </c:pt>
                <c:pt idx="62356">
                  <c:v>12288</c:v>
                </c:pt>
                <c:pt idx="62357">
                  <c:v>12288</c:v>
                </c:pt>
                <c:pt idx="62358">
                  <c:v>8192</c:v>
                </c:pt>
                <c:pt idx="62359">
                  <c:v>8192</c:v>
                </c:pt>
                <c:pt idx="62360">
                  <c:v>8192</c:v>
                </c:pt>
                <c:pt idx="62361">
                  <c:v>8192</c:v>
                </c:pt>
                <c:pt idx="62362">
                  <c:v>8192</c:v>
                </c:pt>
                <c:pt idx="62363">
                  <c:v>4096</c:v>
                </c:pt>
                <c:pt idx="62364">
                  <c:v>4096</c:v>
                </c:pt>
                <c:pt idx="62365">
                  <c:v>8192</c:v>
                </c:pt>
                <c:pt idx="62366">
                  <c:v>8192</c:v>
                </c:pt>
                <c:pt idx="62367">
                  <c:v>4096</c:v>
                </c:pt>
                <c:pt idx="62368">
                  <c:v>8192</c:v>
                </c:pt>
                <c:pt idx="62369">
                  <c:v>4096</c:v>
                </c:pt>
                <c:pt idx="62370">
                  <c:v>8192</c:v>
                </c:pt>
                <c:pt idx="62371">
                  <c:v>8192</c:v>
                </c:pt>
                <c:pt idx="62372">
                  <c:v>8192</c:v>
                </c:pt>
                <c:pt idx="62373">
                  <c:v>8192</c:v>
                </c:pt>
                <c:pt idx="62374">
                  <c:v>8192</c:v>
                </c:pt>
                <c:pt idx="62375">
                  <c:v>4096</c:v>
                </c:pt>
                <c:pt idx="62376">
                  <c:v>4096</c:v>
                </c:pt>
                <c:pt idx="62377">
                  <c:v>4096</c:v>
                </c:pt>
                <c:pt idx="62378">
                  <c:v>4096</c:v>
                </c:pt>
                <c:pt idx="62379">
                  <c:v>4096</c:v>
                </c:pt>
                <c:pt idx="62380">
                  <c:v>8192</c:v>
                </c:pt>
                <c:pt idx="62381">
                  <c:v>8192</c:v>
                </c:pt>
                <c:pt idx="62382">
                  <c:v>8192</c:v>
                </c:pt>
                <c:pt idx="62383">
                  <c:v>8192</c:v>
                </c:pt>
                <c:pt idx="62384">
                  <c:v>8192</c:v>
                </c:pt>
                <c:pt idx="62385">
                  <c:v>8192</c:v>
                </c:pt>
                <c:pt idx="62386">
                  <c:v>4096</c:v>
                </c:pt>
                <c:pt idx="62387">
                  <c:v>12288</c:v>
                </c:pt>
                <c:pt idx="62388">
                  <c:v>8192</c:v>
                </c:pt>
                <c:pt idx="62389">
                  <c:v>4096</c:v>
                </c:pt>
                <c:pt idx="62390">
                  <c:v>4096</c:v>
                </c:pt>
                <c:pt idx="62391">
                  <c:v>4096</c:v>
                </c:pt>
                <c:pt idx="62392">
                  <c:v>8192</c:v>
                </c:pt>
                <c:pt idx="62393">
                  <c:v>4096</c:v>
                </c:pt>
                <c:pt idx="62394">
                  <c:v>8192</c:v>
                </c:pt>
                <c:pt idx="62395">
                  <c:v>8192</c:v>
                </c:pt>
                <c:pt idx="62396">
                  <c:v>8192</c:v>
                </c:pt>
                <c:pt idx="62397">
                  <c:v>8192</c:v>
                </c:pt>
                <c:pt idx="62398">
                  <c:v>8192</c:v>
                </c:pt>
                <c:pt idx="62399">
                  <c:v>8192</c:v>
                </c:pt>
                <c:pt idx="62400">
                  <c:v>8192</c:v>
                </c:pt>
                <c:pt idx="62401">
                  <c:v>8192</c:v>
                </c:pt>
                <c:pt idx="62402">
                  <c:v>8192</c:v>
                </c:pt>
                <c:pt idx="62403">
                  <c:v>8192</c:v>
                </c:pt>
                <c:pt idx="62404">
                  <c:v>8192</c:v>
                </c:pt>
                <c:pt idx="62405">
                  <c:v>8192</c:v>
                </c:pt>
                <c:pt idx="62406">
                  <c:v>8192</c:v>
                </c:pt>
                <c:pt idx="62407">
                  <c:v>12288</c:v>
                </c:pt>
                <c:pt idx="62408">
                  <c:v>12288</c:v>
                </c:pt>
                <c:pt idx="62409">
                  <c:v>12288</c:v>
                </c:pt>
                <c:pt idx="62410">
                  <c:v>12288</c:v>
                </c:pt>
                <c:pt idx="62411">
                  <c:v>8192</c:v>
                </c:pt>
                <c:pt idx="62412">
                  <c:v>8192</c:v>
                </c:pt>
                <c:pt idx="62413">
                  <c:v>8192</c:v>
                </c:pt>
                <c:pt idx="62414">
                  <c:v>8192</c:v>
                </c:pt>
                <c:pt idx="62415">
                  <c:v>8192</c:v>
                </c:pt>
                <c:pt idx="62416">
                  <c:v>8192</c:v>
                </c:pt>
                <c:pt idx="62417">
                  <c:v>8192</c:v>
                </c:pt>
                <c:pt idx="62418">
                  <c:v>8192</c:v>
                </c:pt>
                <c:pt idx="62419">
                  <c:v>8192</c:v>
                </c:pt>
                <c:pt idx="62420">
                  <c:v>4096</c:v>
                </c:pt>
                <c:pt idx="62421">
                  <c:v>4096</c:v>
                </c:pt>
                <c:pt idx="62422">
                  <c:v>8192</c:v>
                </c:pt>
                <c:pt idx="62423">
                  <c:v>8192</c:v>
                </c:pt>
                <c:pt idx="62424">
                  <c:v>8192</c:v>
                </c:pt>
                <c:pt idx="62425">
                  <c:v>8192</c:v>
                </c:pt>
                <c:pt idx="62426">
                  <c:v>4096</c:v>
                </c:pt>
                <c:pt idx="62427">
                  <c:v>4096</c:v>
                </c:pt>
                <c:pt idx="62428">
                  <c:v>4096</c:v>
                </c:pt>
                <c:pt idx="62429">
                  <c:v>4096</c:v>
                </c:pt>
                <c:pt idx="62430">
                  <c:v>4096</c:v>
                </c:pt>
                <c:pt idx="62431">
                  <c:v>4096</c:v>
                </c:pt>
                <c:pt idx="62432">
                  <c:v>8192</c:v>
                </c:pt>
                <c:pt idx="62433">
                  <c:v>12288</c:v>
                </c:pt>
                <c:pt idx="62434">
                  <c:v>12288</c:v>
                </c:pt>
                <c:pt idx="62435">
                  <c:v>4096</c:v>
                </c:pt>
                <c:pt idx="62436">
                  <c:v>4096</c:v>
                </c:pt>
                <c:pt idx="62437">
                  <c:v>4096</c:v>
                </c:pt>
                <c:pt idx="62438">
                  <c:v>12288</c:v>
                </c:pt>
                <c:pt idx="62439">
                  <c:v>4096</c:v>
                </c:pt>
                <c:pt idx="62440">
                  <c:v>4096</c:v>
                </c:pt>
                <c:pt idx="62441">
                  <c:v>4096</c:v>
                </c:pt>
                <c:pt idx="62442">
                  <c:v>12288</c:v>
                </c:pt>
                <c:pt idx="62443">
                  <c:v>12288</c:v>
                </c:pt>
                <c:pt idx="62444">
                  <c:v>12288</c:v>
                </c:pt>
                <c:pt idx="62445">
                  <c:v>12288</c:v>
                </c:pt>
                <c:pt idx="62446">
                  <c:v>12288</c:v>
                </c:pt>
                <c:pt idx="62447">
                  <c:v>8192</c:v>
                </c:pt>
                <c:pt idx="62448">
                  <c:v>8192</c:v>
                </c:pt>
                <c:pt idx="62449">
                  <c:v>8192</c:v>
                </c:pt>
                <c:pt idx="62450">
                  <c:v>8192</c:v>
                </c:pt>
                <c:pt idx="62451">
                  <c:v>8192</c:v>
                </c:pt>
                <c:pt idx="62452">
                  <c:v>8192</c:v>
                </c:pt>
                <c:pt idx="62453">
                  <c:v>8192</c:v>
                </c:pt>
                <c:pt idx="62454">
                  <c:v>8192</c:v>
                </c:pt>
                <c:pt idx="62455">
                  <c:v>8192</c:v>
                </c:pt>
                <c:pt idx="62456">
                  <c:v>8192</c:v>
                </c:pt>
                <c:pt idx="62457">
                  <c:v>8192</c:v>
                </c:pt>
                <c:pt idx="62458">
                  <c:v>8192</c:v>
                </c:pt>
                <c:pt idx="62459">
                  <c:v>8192</c:v>
                </c:pt>
                <c:pt idx="62460">
                  <c:v>8192</c:v>
                </c:pt>
                <c:pt idx="62461">
                  <c:v>12288</c:v>
                </c:pt>
                <c:pt idx="62462">
                  <c:v>4096</c:v>
                </c:pt>
                <c:pt idx="62463">
                  <c:v>8192</c:v>
                </c:pt>
                <c:pt idx="62464">
                  <c:v>8192</c:v>
                </c:pt>
                <c:pt idx="62465">
                  <c:v>8192</c:v>
                </c:pt>
                <c:pt idx="62466">
                  <c:v>12288</c:v>
                </c:pt>
                <c:pt idx="62467">
                  <c:v>12288</c:v>
                </c:pt>
                <c:pt idx="62468">
                  <c:v>12288</c:v>
                </c:pt>
                <c:pt idx="62469">
                  <c:v>12288</c:v>
                </c:pt>
                <c:pt idx="62470">
                  <c:v>4096</c:v>
                </c:pt>
                <c:pt idx="62471">
                  <c:v>8192</c:v>
                </c:pt>
                <c:pt idx="62472">
                  <c:v>8192</c:v>
                </c:pt>
                <c:pt idx="62473">
                  <c:v>8192</c:v>
                </c:pt>
                <c:pt idx="62474">
                  <c:v>8192</c:v>
                </c:pt>
                <c:pt idx="62475">
                  <c:v>8192</c:v>
                </c:pt>
                <c:pt idx="62476">
                  <c:v>8192</c:v>
                </c:pt>
                <c:pt idx="62477">
                  <c:v>8192</c:v>
                </c:pt>
                <c:pt idx="62478">
                  <c:v>4096</c:v>
                </c:pt>
                <c:pt idx="62479">
                  <c:v>8192</c:v>
                </c:pt>
                <c:pt idx="62480">
                  <c:v>12288</c:v>
                </c:pt>
                <c:pt idx="62481">
                  <c:v>8192</c:v>
                </c:pt>
                <c:pt idx="62482">
                  <c:v>8192</c:v>
                </c:pt>
                <c:pt idx="62483">
                  <c:v>8192</c:v>
                </c:pt>
                <c:pt idx="62484">
                  <c:v>8192</c:v>
                </c:pt>
                <c:pt idx="62485">
                  <c:v>8192</c:v>
                </c:pt>
                <c:pt idx="62486">
                  <c:v>12288</c:v>
                </c:pt>
                <c:pt idx="62487">
                  <c:v>4096</c:v>
                </c:pt>
                <c:pt idx="62488">
                  <c:v>4096</c:v>
                </c:pt>
                <c:pt idx="62489">
                  <c:v>4096</c:v>
                </c:pt>
                <c:pt idx="62490">
                  <c:v>4096</c:v>
                </c:pt>
                <c:pt idx="62491">
                  <c:v>12288</c:v>
                </c:pt>
                <c:pt idx="62492">
                  <c:v>8192</c:v>
                </c:pt>
                <c:pt idx="62493">
                  <c:v>8192</c:v>
                </c:pt>
                <c:pt idx="62494">
                  <c:v>4096</c:v>
                </c:pt>
                <c:pt idx="62495">
                  <c:v>8192</c:v>
                </c:pt>
                <c:pt idx="62496">
                  <c:v>8192</c:v>
                </c:pt>
                <c:pt idx="62497">
                  <c:v>8192</c:v>
                </c:pt>
                <c:pt idx="62498">
                  <c:v>8192</c:v>
                </c:pt>
                <c:pt idx="62499">
                  <c:v>8192</c:v>
                </c:pt>
                <c:pt idx="62500">
                  <c:v>8192</c:v>
                </c:pt>
                <c:pt idx="62501">
                  <c:v>8192</c:v>
                </c:pt>
                <c:pt idx="62502">
                  <c:v>8192</c:v>
                </c:pt>
                <c:pt idx="62503">
                  <c:v>8192</c:v>
                </c:pt>
                <c:pt idx="62504">
                  <c:v>8192</c:v>
                </c:pt>
                <c:pt idx="62505">
                  <c:v>8192</c:v>
                </c:pt>
                <c:pt idx="62506">
                  <c:v>8192</c:v>
                </c:pt>
                <c:pt idx="62507">
                  <c:v>8192</c:v>
                </c:pt>
                <c:pt idx="62508">
                  <c:v>8192</c:v>
                </c:pt>
                <c:pt idx="62509">
                  <c:v>4096</c:v>
                </c:pt>
                <c:pt idx="62510">
                  <c:v>4096</c:v>
                </c:pt>
                <c:pt idx="62511">
                  <c:v>4096</c:v>
                </c:pt>
                <c:pt idx="62512">
                  <c:v>4096</c:v>
                </c:pt>
                <c:pt idx="62513">
                  <c:v>12288</c:v>
                </c:pt>
                <c:pt idx="62514">
                  <c:v>12288</c:v>
                </c:pt>
                <c:pt idx="62515">
                  <c:v>12288</c:v>
                </c:pt>
                <c:pt idx="62516">
                  <c:v>12288</c:v>
                </c:pt>
                <c:pt idx="62517">
                  <c:v>8192</c:v>
                </c:pt>
                <c:pt idx="62518">
                  <c:v>8192</c:v>
                </c:pt>
                <c:pt idx="62519">
                  <c:v>8192</c:v>
                </c:pt>
                <c:pt idx="62520">
                  <c:v>8192</c:v>
                </c:pt>
                <c:pt idx="62521">
                  <c:v>8192</c:v>
                </c:pt>
                <c:pt idx="62522">
                  <c:v>8192</c:v>
                </c:pt>
                <c:pt idx="62523">
                  <c:v>8192</c:v>
                </c:pt>
                <c:pt idx="62524">
                  <c:v>8192</c:v>
                </c:pt>
                <c:pt idx="62525">
                  <c:v>8192</c:v>
                </c:pt>
                <c:pt idx="62526">
                  <c:v>12288</c:v>
                </c:pt>
                <c:pt idx="62527">
                  <c:v>12288</c:v>
                </c:pt>
                <c:pt idx="62528">
                  <c:v>12288</c:v>
                </c:pt>
                <c:pt idx="62529">
                  <c:v>8192</c:v>
                </c:pt>
                <c:pt idx="62530">
                  <c:v>8192</c:v>
                </c:pt>
                <c:pt idx="62531">
                  <c:v>8192</c:v>
                </c:pt>
                <c:pt idx="62532">
                  <c:v>12288</c:v>
                </c:pt>
                <c:pt idx="62533">
                  <c:v>8192</c:v>
                </c:pt>
                <c:pt idx="62534">
                  <c:v>8192</c:v>
                </c:pt>
                <c:pt idx="62535">
                  <c:v>8192</c:v>
                </c:pt>
                <c:pt idx="62536">
                  <c:v>8192</c:v>
                </c:pt>
                <c:pt idx="62537">
                  <c:v>8192</c:v>
                </c:pt>
                <c:pt idx="62538">
                  <c:v>8192</c:v>
                </c:pt>
                <c:pt idx="62539">
                  <c:v>8192</c:v>
                </c:pt>
                <c:pt idx="62540">
                  <c:v>8192</c:v>
                </c:pt>
                <c:pt idx="62541">
                  <c:v>8192</c:v>
                </c:pt>
                <c:pt idx="62542">
                  <c:v>8192</c:v>
                </c:pt>
                <c:pt idx="62543">
                  <c:v>8192</c:v>
                </c:pt>
                <c:pt idx="62544">
                  <c:v>8192</c:v>
                </c:pt>
                <c:pt idx="62545">
                  <c:v>8192</c:v>
                </c:pt>
                <c:pt idx="62546">
                  <c:v>8192</c:v>
                </c:pt>
                <c:pt idx="62547">
                  <c:v>8192</c:v>
                </c:pt>
                <c:pt idx="62548">
                  <c:v>12288</c:v>
                </c:pt>
                <c:pt idx="62549">
                  <c:v>4096</c:v>
                </c:pt>
                <c:pt idx="62550">
                  <c:v>8192</c:v>
                </c:pt>
                <c:pt idx="62551">
                  <c:v>8192</c:v>
                </c:pt>
                <c:pt idx="62552">
                  <c:v>8192</c:v>
                </c:pt>
                <c:pt idx="62553">
                  <c:v>8192</c:v>
                </c:pt>
                <c:pt idx="62554">
                  <c:v>8192</c:v>
                </c:pt>
                <c:pt idx="62555">
                  <c:v>8192</c:v>
                </c:pt>
                <c:pt idx="62556">
                  <c:v>4096</c:v>
                </c:pt>
                <c:pt idx="62557">
                  <c:v>4096</c:v>
                </c:pt>
                <c:pt idx="62558">
                  <c:v>12288</c:v>
                </c:pt>
                <c:pt idx="62559">
                  <c:v>4096</c:v>
                </c:pt>
                <c:pt idx="62560">
                  <c:v>4096</c:v>
                </c:pt>
                <c:pt idx="62561">
                  <c:v>8192</c:v>
                </c:pt>
                <c:pt idx="62562">
                  <c:v>8192</c:v>
                </c:pt>
                <c:pt idx="62563">
                  <c:v>8192</c:v>
                </c:pt>
                <c:pt idx="62564">
                  <c:v>8192</c:v>
                </c:pt>
                <c:pt idx="62565">
                  <c:v>8192</c:v>
                </c:pt>
                <c:pt idx="62566">
                  <c:v>8192</c:v>
                </c:pt>
                <c:pt idx="62567">
                  <c:v>8192</c:v>
                </c:pt>
                <c:pt idx="62568">
                  <c:v>8192</c:v>
                </c:pt>
                <c:pt idx="62569">
                  <c:v>8192</c:v>
                </c:pt>
                <c:pt idx="62570">
                  <c:v>8192</c:v>
                </c:pt>
                <c:pt idx="62571">
                  <c:v>8192</c:v>
                </c:pt>
                <c:pt idx="62572">
                  <c:v>8192</c:v>
                </c:pt>
                <c:pt idx="62573">
                  <c:v>8192</c:v>
                </c:pt>
                <c:pt idx="62574">
                  <c:v>8192</c:v>
                </c:pt>
                <c:pt idx="62575">
                  <c:v>8192</c:v>
                </c:pt>
                <c:pt idx="62576">
                  <c:v>4096</c:v>
                </c:pt>
                <c:pt idx="62577">
                  <c:v>8192</c:v>
                </c:pt>
                <c:pt idx="62578">
                  <c:v>8192</c:v>
                </c:pt>
                <c:pt idx="62579">
                  <c:v>8192</c:v>
                </c:pt>
                <c:pt idx="62580">
                  <c:v>8192</c:v>
                </c:pt>
                <c:pt idx="62581">
                  <c:v>8192</c:v>
                </c:pt>
                <c:pt idx="62582">
                  <c:v>8192</c:v>
                </c:pt>
                <c:pt idx="62583">
                  <c:v>8192</c:v>
                </c:pt>
                <c:pt idx="62584">
                  <c:v>8192</c:v>
                </c:pt>
                <c:pt idx="62585">
                  <c:v>8192</c:v>
                </c:pt>
                <c:pt idx="62586">
                  <c:v>8192</c:v>
                </c:pt>
                <c:pt idx="62587">
                  <c:v>4096</c:v>
                </c:pt>
                <c:pt idx="62588">
                  <c:v>4096</c:v>
                </c:pt>
                <c:pt idx="62589">
                  <c:v>4096</c:v>
                </c:pt>
                <c:pt idx="62590">
                  <c:v>4096</c:v>
                </c:pt>
                <c:pt idx="62591">
                  <c:v>8192</c:v>
                </c:pt>
                <c:pt idx="62592">
                  <c:v>8192</c:v>
                </c:pt>
                <c:pt idx="62593">
                  <c:v>8192</c:v>
                </c:pt>
                <c:pt idx="62594">
                  <c:v>8192</c:v>
                </c:pt>
                <c:pt idx="62595">
                  <c:v>8192</c:v>
                </c:pt>
                <c:pt idx="62596">
                  <c:v>8192</c:v>
                </c:pt>
                <c:pt idx="62597">
                  <c:v>4096</c:v>
                </c:pt>
                <c:pt idx="62598">
                  <c:v>4096</c:v>
                </c:pt>
                <c:pt idx="62599">
                  <c:v>4096</c:v>
                </c:pt>
                <c:pt idx="62600">
                  <c:v>4096</c:v>
                </c:pt>
                <c:pt idx="62601">
                  <c:v>4096</c:v>
                </c:pt>
                <c:pt idx="62602">
                  <c:v>4096</c:v>
                </c:pt>
                <c:pt idx="62603">
                  <c:v>4096</c:v>
                </c:pt>
                <c:pt idx="62604">
                  <c:v>4096</c:v>
                </c:pt>
                <c:pt idx="62605">
                  <c:v>8192</c:v>
                </c:pt>
                <c:pt idx="62606">
                  <c:v>8192</c:v>
                </c:pt>
                <c:pt idx="62607">
                  <c:v>8192</c:v>
                </c:pt>
                <c:pt idx="62608">
                  <c:v>8192</c:v>
                </c:pt>
                <c:pt idx="62609">
                  <c:v>4096</c:v>
                </c:pt>
                <c:pt idx="62610">
                  <c:v>8192</c:v>
                </c:pt>
                <c:pt idx="62611">
                  <c:v>8192</c:v>
                </c:pt>
                <c:pt idx="62612">
                  <c:v>8192</c:v>
                </c:pt>
                <c:pt idx="62613">
                  <c:v>4096</c:v>
                </c:pt>
                <c:pt idx="62614">
                  <c:v>8192</c:v>
                </c:pt>
                <c:pt idx="62615">
                  <c:v>8192</c:v>
                </c:pt>
                <c:pt idx="62616">
                  <c:v>8192</c:v>
                </c:pt>
                <c:pt idx="62617">
                  <c:v>8192</c:v>
                </c:pt>
                <c:pt idx="62618">
                  <c:v>8192</c:v>
                </c:pt>
                <c:pt idx="62619">
                  <c:v>8192</c:v>
                </c:pt>
                <c:pt idx="62620">
                  <c:v>8192</c:v>
                </c:pt>
                <c:pt idx="62621">
                  <c:v>8192</c:v>
                </c:pt>
                <c:pt idx="62622">
                  <c:v>4096</c:v>
                </c:pt>
                <c:pt idx="62623">
                  <c:v>8192</c:v>
                </c:pt>
                <c:pt idx="62624">
                  <c:v>8192</c:v>
                </c:pt>
                <c:pt idx="62625">
                  <c:v>8192</c:v>
                </c:pt>
                <c:pt idx="62626">
                  <c:v>8192</c:v>
                </c:pt>
                <c:pt idx="62627">
                  <c:v>8192</c:v>
                </c:pt>
                <c:pt idx="62628">
                  <c:v>8192</c:v>
                </c:pt>
                <c:pt idx="62629">
                  <c:v>8192</c:v>
                </c:pt>
                <c:pt idx="62630">
                  <c:v>8192</c:v>
                </c:pt>
                <c:pt idx="62631">
                  <c:v>8192</c:v>
                </c:pt>
                <c:pt idx="62632">
                  <c:v>4096</c:v>
                </c:pt>
                <c:pt idx="62633">
                  <c:v>4096</c:v>
                </c:pt>
                <c:pt idx="62634">
                  <c:v>4096</c:v>
                </c:pt>
                <c:pt idx="62635">
                  <c:v>4096</c:v>
                </c:pt>
                <c:pt idx="62636">
                  <c:v>4096</c:v>
                </c:pt>
                <c:pt idx="62637">
                  <c:v>4096</c:v>
                </c:pt>
                <c:pt idx="62638">
                  <c:v>8192</c:v>
                </c:pt>
                <c:pt idx="62639">
                  <c:v>8192</c:v>
                </c:pt>
                <c:pt idx="62640">
                  <c:v>16384</c:v>
                </c:pt>
                <c:pt idx="62641">
                  <c:v>16384</c:v>
                </c:pt>
                <c:pt idx="62642">
                  <c:v>4096</c:v>
                </c:pt>
                <c:pt idx="62643">
                  <c:v>4096</c:v>
                </c:pt>
                <c:pt idx="62644">
                  <c:v>8192</c:v>
                </c:pt>
                <c:pt idx="62645">
                  <c:v>4096</c:v>
                </c:pt>
                <c:pt idx="62646">
                  <c:v>8192</c:v>
                </c:pt>
                <c:pt idx="62647">
                  <c:v>16384</c:v>
                </c:pt>
                <c:pt idx="62648">
                  <c:v>4096</c:v>
                </c:pt>
                <c:pt idx="62649">
                  <c:v>4096</c:v>
                </c:pt>
                <c:pt idx="62650">
                  <c:v>8192</c:v>
                </c:pt>
                <c:pt idx="62651">
                  <c:v>16384</c:v>
                </c:pt>
                <c:pt idx="62652">
                  <c:v>4096</c:v>
                </c:pt>
                <c:pt idx="62653">
                  <c:v>8192</c:v>
                </c:pt>
                <c:pt idx="62654">
                  <c:v>8192</c:v>
                </c:pt>
                <c:pt idx="62655">
                  <c:v>8192</c:v>
                </c:pt>
                <c:pt idx="62656">
                  <c:v>8192</c:v>
                </c:pt>
                <c:pt idx="62657">
                  <c:v>4096</c:v>
                </c:pt>
                <c:pt idx="62658">
                  <c:v>8192</c:v>
                </c:pt>
                <c:pt idx="62659">
                  <c:v>8192</c:v>
                </c:pt>
                <c:pt idx="62660">
                  <c:v>8192</c:v>
                </c:pt>
                <c:pt idx="62661">
                  <c:v>8192</c:v>
                </c:pt>
                <c:pt idx="62662">
                  <c:v>4096</c:v>
                </c:pt>
                <c:pt idx="62663">
                  <c:v>4096</c:v>
                </c:pt>
                <c:pt idx="62664">
                  <c:v>4096</c:v>
                </c:pt>
                <c:pt idx="62665">
                  <c:v>4096</c:v>
                </c:pt>
                <c:pt idx="62666">
                  <c:v>4096</c:v>
                </c:pt>
                <c:pt idx="62667">
                  <c:v>8192</c:v>
                </c:pt>
                <c:pt idx="62668">
                  <c:v>8192</c:v>
                </c:pt>
                <c:pt idx="62669">
                  <c:v>8192</c:v>
                </c:pt>
                <c:pt idx="62670">
                  <c:v>8192</c:v>
                </c:pt>
                <c:pt idx="62671">
                  <c:v>8192</c:v>
                </c:pt>
                <c:pt idx="62672">
                  <c:v>8192</c:v>
                </c:pt>
                <c:pt idx="62673">
                  <c:v>8192</c:v>
                </c:pt>
                <c:pt idx="62674">
                  <c:v>8192</c:v>
                </c:pt>
                <c:pt idx="62675">
                  <c:v>8192</c:v>
                </c:pt>
                <c:pt idx="62676">
                  <c:v>4096</c:v>
                </c:pt>
                <c:pt idx="62677">
                  <c:v>8192</c:v>
                </c:pt>
                <c:pt idx="62678">
                  <c:v>8192</c:v>
                </c:pt>
                <c:pt idx="62679">
                  <c:v>8192</c:v>
                </c:pt>
                <c:pt idx="62680">
                  <c:v>8192</c:v>
                </c:pt>
                <c:pt idx="62681">
                  <c:v>8192</c:v>
                </c:pt>
                <c:pt idx="62682">
                  <c:v>4096</c:v>
                </c:pt>
                <c:pt idx="62683">
                  <c:v>16384</c:v>
                </c:pt>
                <c:pt idx="62684">
                  <c:v>8192</c:v>
                </c:pt>
                <c:pt idx="62685">
                  <c:v>8192</c:v>
                </c:pt>
                <c:pt idx="62686">
                  <c:v>8192</c:v>
                </c:pt>
                <c:pt idx="62687">
                  <c:v>8192</c:v>
                </c:pt>
                <c:pt idx="62688">
                  <c:v>8192</c:v>
                </c:pt>
                <c:pt idx="62689">
                  <c:v>8192</c:v>
                </c:pt>
                <c:pt idx="62690">
                  <c:v>8192</c:v>
                </c:pt>
                <c:pt idx="62691">
                  <c:v>4096</c:v>
                </c:pt>
                <c:pt idx="62692">
                  <c:v>8192</c:v>
                </c:pt>
                <c:pt idx="62693">
                  <c:v>8192</c:v>
                </c:pt>
                <c:pt idx="62694">
                  <c:v>8192</c:v>
                </c:pt>
                <c:pt idx="62695">
                  <c:v>4096</c:v>
                </c:pt>
                <c:pt idx="62696">
                  <c:v>8192</c:v>
                </c:pt>
                <c:pt idx="62697">
                  <c:v>8192</c:v>
                </c:pt>
                <c:pt idx="62698">
                  <c:v>8192</c:v>
                </c:pt>
                <c:pt idx="62699">
                  <c:v>4096</c:v>
                </c:pt>
                <c:pt idx="62700">
                  <c:v>8192</c:v>
                </c:pt>
                <c:pt idx="62701">
                  <c:v>8192</c:v>
                </c:pt>
                <c:pt idx="62702">
                  <c:v>8192</c:v>
                </c:pt>
                <c:pt idx="62703">
                  <c:v>4096</c:v>
                </c:pt>
                <c:pt idx="62704">
                  <c:v>8192</c:v>
                </c:pt>
                <c:pt idx="62705">
                  <c:v>8192</c:v>
                </c:pt>
                <c:pt idx="62706">
                  <c:v>8192</c:v>
                </c:pt>
                <c:pt idx="62707">
                  <c:v>8192</c:v>
                </c:pt>
                <c:pt idx="62708">
                  <c:v>8192</c:v>
                </c:pt>
                <c:pt idx="62709">
                  <c:v>4096</c:v>
                </c:pt>
                <c:pt idx="62710">
                  <c:v>8192</c:v>
                </c:pt>
                <c:pt idx="62711">
                  <c:v>4096</c:v>
                </c:pt>
                <c:pt idx="62712">
                  <c:v>8192</c:v>
                </c:pt>
                <c:pt idx="62713">
                  <c:v>4096</c:v>
                </c:pt>
                <c:pt idx="62714">
                  <c:v>4096</c:v>
                </c:pt>
                <c:pt idx="62715">
                  <c:v>4096</c:v>
                </c:pt>
                <c:pt idx="62716">
                  <c:v>4096</c:v>
                </c:pt>
                <c:pt idx="62717">
                  <c:v>4096</c:v>
                </c:pt>
                <c:pt idx="62718">
                  <c:v>4096</c:v>
                </c:pt>
                <c:pt idx="62719">
                  <c:v>8192</c:v>
                </c:pt>
                <c:pt idx="62720">
                  <c:v>8192</c:v>
                </c:pt>
                <c:pt idx="62721">
                  <c:v>8192</c:v>
                </c:pt>
                <c:pt idx="62722">
                  <c:v>8192</c:v>
                </c:pt>
                <c:pt idx="62723">
                  <c:v>8192</c:v>
                </c:pt>
                <c:pt idx="62724">
                  <c:v>8192</c:v>
                </c:pt>
                <c:pt idx="62725">
                  <c:v>8192</c:v>
                </c:pt>
                <c:pt idx="62726">
                  <c:v>8192</c:v>
                </c:pt>
                <c:pt idx="62727">
                  <c:v>8192</c:v>
                </c:pt>
                <c:pt idx="62728">
                  <c:v>4096</c:v>
                </c:pt>
                <c:pt idx="62729">
                  <c:v>8192</c:v>
                </c:pt>
                <c:pt idx="62730">
                  <c:v>8192</c:v>
                </c:pt>
                <c:pt idx="62731">
                  <c:v>8192</c:v>
                </c:pt>
                <c:pt idx="62732">
                  <c:v>8192</c:v>
                </c:pt>
                <c:pt idx="62733">
                  <c:v>8192</c:v>
                </c:pt>
                <c:pt idx="62734">
                  <c:v>4096</c:v>
                </c:pt>
                <c:pt idx="62735">
                  <c:v>8192</c:v>
                </c:pt>
                <c:pt idx="62736">
                  <c:v>4096</c:v>
                </c:pt>
                <c:pt idx="62737">
                  <c:v>8192</c:v>
                </c:pt>
                <c:pt idx="62738">
                  <c:v>8192</c:v>
                </c:pt>
                <c:pt idx="62739">
                  <c:v>8192</c:v>
                </c:pt>
                <c:pt idx="62740">
                  <c:v>8192</c:v>
                </c:pt>
                <c:pt idx="62741">
                  <c:v>8192</c:v>
                </c:pt>
                <c:pt idx="62742">
                  <c:v>8192</c:v>
                </c:pt>
                <c:pt idx="62743">
                  <c:v>8192</c:v>
                </c:pt>
                <c:pt idx="62744">
                  <c:v>8192</c:v>
                </c:pt>
                <c:pt idx="62745">
                  <c:v>8192</c:v>
                </c:pt>
                <c:pt idx="62746">
                  <c:v>8192</c:v>
                </c:pt>
                <c:pt idx="62747">
                  <c:v>8192</c:v>
                </c:pt>
                <c:pt idx="62748">
                  <c:v>8192</c:v>
                </c:pt>
                <c:pt idx="62749">
                  <c:v>8192</c:v>
                </c:pt>
                <c:pt idx="62750">
                  <c:v>8192</c:v>
                </c:pt>
                <c:pt idx="62751">
                  <c:v>8192</c:v>
                </c:pt>
                <c:pt idx="62752">
                  <c:v>8192</c:v>
                </c:pt>
                <c:pt idx="62753">
                  <c:v>8192</c:v>
                </c:pt>
                <c:pt idx="62754">
                  <c:v>8192</c:v>
                </c:pt>
                <c:pt idx="62755">
                  <c:v>8192</c:v>
                </c:pt>
                <c:pt idx="62756">
                  <c:v>8192</c:v>
                </c:pt>
                <c:pt idx="62757">
                  <c:v>8192</c:v>
                </c:pt>
                <c:pt idx="62758">
                  <c:v>8192</c:v>
                </c:pt>
                <c:pt idx="62759">
                  <c:v>8192</c:v>
                </c:pt>
                <c:pt idx="62760">
                  <c:v>8192</c:v>
                </c:pt>
                <c:pt idx="62761">
                  <c:v>8192</c:v>
                </c:pt>
                <c:pt idx="62762">
                  <c:v>8192</c:v>
                </c:pt>
                <c:pt idx="62763">
                  <c:v>8192</c:v>
                </c:pt>
                <c:pt idx="62764">
                  <c:v>8192</c:v>
                </c:pt>
                <c:pt idx="62765">
                  <c:v>8192</c:v>
                </c:pt>
                <c:pt idx="62766">
                  <c:v>8192</c:v>
                </c:pt>
                <c:pt idx="62767">
                  <c:v>8192</c:v>
                </c:pt>
                <c:pt idx="62768">
                  <c:v>8192</c:v>
                </c:pt>
                <c:pt idx="62769">
                  <c:v>8192</c:v>
                </c:pt>
                <c:pt idx="62770">
                  <c:v>8192</c:v>
                </c:pt>
                <c:pt idx="62771">
                  <c:v>8192</c:v>
                </c:pt>
                <c:pt idx="62772">
                  <c:v>8192</c:v>
                </c:pt>
                <c:pt idx="62773">
                  <c:v>8192</c:v>
                </c:pt>
                <c:pt idx="62774">
                  <c:v>4096</c:v>
                </c:pt>
                <c:pt idx="62775">
                  <c:v>4096</c:v>
                </c:pt>
                <c:pt idx="62776">
                  <c:v>4096</c:v>
                </c:pt>
                <c:pt idx="62777">
                  <c:v>8192</c:v>
                </c:pt>
                <c:pt idx="62778">
                  <c:v>4096</c:v>
                </c:pt>
                <c:pt idx="62779">
                  <c:v>8192</c:v>
                </c:pt>
                <c:pt idx="62780">
                  <c:v>8192</c:v>
                </c:pt>
                <c:pt idx="62781">
                  <c:v>4096</c:v>
                </c:pt>
                <c:pt idx="62782">
                  <c:v>4096</c:v>
                </c:pt>
                <c:pt idx="62783">
                  <c:v>4096</c:v>
                </c:pt>
                <c:pt idx="62784">
                  <c:v>4096</c:v>
                </c:pt>
                <c:pt idx="62785">
                  <c:v>4096</c:v>
                </c:pt>
                <c:pt idx="62786">
                  <c:v>4096</c:v>
                </c:pt>
                <c:pt idx="62787">
                  <c:v>4096</c:v>
                </c:pt>
                <c:pt idx="62788">
                  <c:v>4096</c:v>
                </c:pt>
                <c:pt idx="62789">
                  <c:v>8192</c:v>
                </c:pt>
                <c:pt idx="62790">
                  <c:v>8192</c:v>
                </c:pt>
                <c:pt idx="62791">
                  <c:v>8192</c:v>
                </c:pt>
                <c:pt idx="62792">
                  <c:v>8192</c:v>
                </c:pt>
                <c:pt idx="62793">
                  <c:v>8192</c:v>
                </c:pt>
                <c:pt idx="62794">
                  <c:v>4096</c:v>
                </c:pt>
                <c:pt idx="62795">
                  <c:v>8192</c:v>
                </c:pt>
                <c:pt idx="62796">
                  <c:v>8192</c:v>
                </c:pt>
                <c:pt idx="62797">
                  <c:v>8192</c:v>
                </c:pt>
                <c:pt idx="62798">
                  <c:v>8192</c:v>
                </c:pt>
                <c:pt idx="62799">
                  <c:v>8192</c:v>
                </c:pt>
                <c:pt idx="62800">
                  <c:v>8192</c:v>
                </c:pt>
                <c:pt idx="62801">
                  <c:v>8192</c:v>
                </c:pt>
                <c:pt idx="62802">
                  <c:v>8192</c:v>
                </c:pt>
                <c:pt idx="62803">
                  <c:v>8192</c:v>
                </c:pt>
                <c:pt idx="62804">
                  <c:v>8192</c:v>
                </c:pt>
                <c:pt idx="62805">
                  <c:v>8192</c:v>
                </c:pt>
                <c:pt idx="62806">
                  <c:v>8192</c:v>
                </c:pt>
                <c:pt idx="62807">
                  <c:v>8192</c:v>
                </c:pt>
                <c:pt idx="62808">
                  <c:v>4096</c:v>
                </c:pt>
                <c:pt idx="62809">
                  <c:v>8192</c:v>
                </c:pt>
                <c:pt idx="62810">
                  <c:v>8192</c:v>
                </c:pt>
                <c:pt idx="62811">
                  <c:v>8192</c:v>
                </c:pt>
                <c:pt idx="62812">
                  <c:v>8192</c:v>
                </c:pt>
                <c:pt idx="62813">
                  <c:v>8192</c:v>
                </c:pt>
                <c:pt idx="62814">
                  <c:v>8192</c:v>
                </c:pt>
                <c:pt idx="62815">
                  <c:v>8192</c:v>
                </c:pt>
                <c:pt idx="62816">
                  <c:v>12288</c:v>
                </c:pt>
                <c:pt idx="62817">
                  <c:v>12288</c:v>
                </c:pt>
                <c:pt idx="62818">
                  <c:v>12288</c:v>
                </c:pt>
                <c:pt idx="62819">
                  <c:v>12288</c:v>
                </c:pt>
                <c:pt idx="62820">
                  <c:v>8192</c:v>
                </c:pt>
                <c:pt idx="62821">
                  <c:v>8192</c:v>
                </c:pt>
                <c:pt idx="62822">
                  <c:v>8192</c:v>
                </c:pt>
                <c:pt idx="62823">
                  <c:v>8192</c:v>
                </c:pt>
                <c:pt idx="62824">
                  <c:v>8192</c:v>
                </c:pt>
                <c:pt idx="62825">
                  <c:v>8192</c:v>
                </c:pt>
                <c:pt idx="62826">
                  <c:v>8192</c:v>
                </c:pt>
                <c:pt idx="62827">
                  <c:v>8192</c:v>
                </c:pt>
                <c:pt idx="62828">
                  <c:v>8192</c:v>
                </c:pt>
                <c:pt idx="62829">
                  <c:v>8192</c:v>
                </c:pt>
                <c:pt idx="62830">
                  <c:v>8192</c:v>
                </c:pt>
                <c:pt idx="62831">
                  <c:v>4096</c:v>
                </c:pt>
                <c:pt idx="62832">
                  <c:v>4096</c:v>
                </c:pt>
                <c:pt idx="62833">
                  <c:v>4096</c:v>
                </c:pt>
                <c:pt idx="62834">
                  <c:v>4096</c:v>
                </c:pt>
                <c:pt idx="62835">
                  <c:v>8192</c:v>
                </c:pt>
                <c:pt idx="62836">
                  <c:v>4096</c:v>
                </c:pt>
                <c:pt idx="62837">
                  <c:v>8192</c:v>
                </c:pt>
                <c:pt idx="62838">
                  <c:v>8192</c:v>
                </c:pt>
                <c:pt idx="62839">
                  <c:v>4096</c:v>
                </c:pt>
                <c:pt idx="62840">
                  <c:v>8192</c:v>
                </c:pt>
                <c:pt idx="62841">
                  <c:v>4096</c:v>
                </c:pt>
                <c:pt idx="62842">
                  <c:v>8192</c:v>
                </c:pt>
                <c:pt idx="62843">
                  <c:v>4096</c:v>
                </c:pt>
                <c:pt idx="62844">
                  <c:v>8192</c:v>
                </c:pt>
                <c:pt idx="62845">
                  <c:v>4096</c:v>
                </c:pt>
                <c:pt idx="62846">
                  <c:v>8192</c:v>
                </c:pt>
                <c:pt idx="62847">
                  <c:v>8192</c:v>
                </c:pt>
                <c:pt idx="62848">
                  <c:v>4096</c:v>
                </c:pt>
                <c:pt idx="62849">
                  <c:v>4096</c:v>
                </c:pt>
                <c:pt idx="62850">
                  <c:v>4096</c:v>
                </c:pt>
                <c:pt idx="62851">
                  <c:v>4096</c:v>
                </c:pt>
                <c:pt idx="62852">
                  <c:v>4096</c:v>
                </c:pt>
                <c:pt idx="62853">
                  <c:v>8192</c:v>
                </c:pt>
                <c:pt idx="62854">
                  <c:v>12288</c:v>
                </c:pt>
                <c:pt idx="62855">
                  <c:v>8192</c:v>
                </c:pt>
                <c:pt idx="62856">
                  <c:v>12288</c:v>
                </c:pt>
                <c:pt idx="62857">
                  <c:v>8192</c:v>
                </c:pt>
                <c:pt idx="62858">
                  <c:v>8192</c:v>
                </c:pt>
                <c:pt idx="62859">
                  <c:v>12288</c:v>
                </c:pt>
                <c:pt idx="62860">
                  <c:v>12288</c:v>
                </c:pt>
                <c:pt idx="62861">
                  <c:v>12288</c:v>
                </c:pt>
                <c:pt idx="62862">
                  <c:v>8192</c:v>
                </c:pt>
                <c:pt idx="62863">
                  <c:v>8192</c:v>
                </c:pt>
                <c:pt idx="62864">
                  <c:v>8192</c:v>
                </c:pt>
                <c:pt idx="62865">
                  <c:v>8192</c:v>
                </c:pt>
                <c:pt idx="62866">
                  <c:v>8192</c:v>
                </c:pt>
                <c:pt idx="62867">
                  <c:v>8192</c:v>
                </c:pt>
                <c:pt idx="62868">
                  <c:v>8192</c:v>
                </c:pt>
                <c:pt idx="62869">
                  <c:v>8192</c:v>
                </c:pt>
                <c:pt idx="62870">
                  <c:v>8192</c:v>
                </c:pt>
                <c:pt idx="62871">
                  <c:v>8192</c:v>
                </c:pt>
                <c:pt idx="62872">
                  <c:v>8192</c:v>
                </c:pt>
                <c:pt idx="62873">
                  <c:v>8192</c:v>
                </c:pt>
                <c:pt idx="62874">
                  <c:v>12288</c:v>
                </c:pt>
                <c:pt idx="62875">
                  <c:v>4096</c:v>
                </c:pt>
                <c:pt idx="62876">
                  <c:v>8192</c:v>
                </c:pt>
                <c:pt idx="62877">
                  <c:v>4096</c:v>
                </c:pt>
                <c:pt idx="62878">
                  <c:v>8192</c:v>
                </c:pt>
                <c:pt idx="62879">
                  <c:v>8192</c:v>
                </c:pt>
                <c:pt idx="62880">
                  <c:v>8192</c:v>
                </c:pt>
                <c:pt idx="62881">
                  <c:v>8192</c:v>
                </c:pt>
                <c:pt idx="62882">
                  <c:v>8192</c:v>
                </c:pt>
                <c:pt idx="62883">
                  <c:v>8192</c:v>
                </c:pt>
                <c:pt idx="62884">
                  <c:v>8192</c:v>
                </c:pt>
                <c:pt idx="62885">
                  <c:v>8192</c:v>
                </c:pt>
                <c:pt idx="62886">
                  <c:v>8192</c:v>
                </c:pt>
                <c:pt idx="62887">
                  <c:v>8192</c:v>
                </c:pt>
                <c:pt idx="62888">
                  <c:v>8192</c:v>
                </c:pt>
                <c:pt idx="62889">
                  <c:v>8192</c:v>
                </c:pt>
                <c:pt idx="62890">
                  <c:v>8192</c:v>
                </c:pt>
                <c:pt idx="62891">
                  <c:v>8192</c:v>
                </c:pt>
                <c:pt idx="62892">
                  <c:v>8192</c:v>
                </c:pt>
                <c:pt idx="62893">
                  <c:v>8192</c:v>
                </c:pt>
                <c:pt idx="62894">
                  <c:v>8192</c:v>
                </c:pt>
                <c:pt idx="62895">
                  <c:v>8192</c:v>
                </c:pt>
                <c:pt idx="62896">
                  <c:v>4096</c:v>
                </c:pt>
                <c:pt idx="62897">
                  <c:v>4096</c:v>
                </c:pt>
                <c:pt idx="62898">
                  <c:v>4096</c:v>
                </c:pt>
                <c:pt idx="62899">
                  <c:v>4096</c:v>
                </c:pt>
                <c:pt idx="62900">
                  <c:v>8192</c:v>
                </c:pt>
                <c:pt idx="62901">
                  <c:v>8192</c:v>
                </c:pt>
                <c:pt idx="62902">
                  <c:v>8192</c:v>
                </c:pt>
                <c:pt idx="62903">
                  <c:v>8192</c:v>
                </c:pt>
                <c:pt idx="62904">
                  <c:v>8192</c:v>
                </c:pt>
                <c:pt idx="62905">
                  <c:v>8192</c:v>
                </c:pt>
                <c:pt idx="62906">
                  <c:v>8192</c:v>
                </c:pt>
                <c:pt idx="62907">
                  <c:v>8192</c:v>
                </c:pt>
                <c:pt idx="62908">
                  <c:v>8192</c:v>
                </c:pt>
                <c:pt idx="62909">
                  <c:v>4096</c:v>
                </c:pt>
                <c:pt idx="62910">
                  <c:v>4096</c:v>
                </c:pt>
                <c:pt idx="62911">
                  <c:v>4096</c:v>
                </c:pt>
                <c:pt idx="62912">
                  <c:v>4096</c:v>
                </c:pt>
                <c:pt idx="62913">
                  <c:v>4096</c:v>
                </c:pt>
                <c:pt idx="62914">
                  <c:v>4096</c:v>
                </c:pt>
                <c:pt idx="62915">
                  <c:v>4096</c:v>
                </c:pt>
                <c:pt idx="62916">
                  <c:v>4096</c:v>
                </c:pt>
                <c:pt idx="62917">
                  <c:v>8192</c:v>
                </c:pt>
                <c:pt idx="62918">
                  <c:v>4096</c:v>
                </c:pt>
                <c:pt idx="62919">
                  <c:v>4096</c:v>
                </c:pt>
                <c:pt idx="62920">
                  <c:v>4096</c:v>
                </c:pt>
                <c:pt idx="62921">
                  <c:v>8192</c:v>
                </c:pt>
                <c:pt idx="62922">
                  <c:v>8192</c:v>
                </c:pt>
                <c:pt idx="62923">
                  <c:v>4096</c:v>
                </c:pt>
                <c:pt idx="62924">
                  <c:v>8192</c:v>
                </c:pt>
                <c:pt idx="62925">
                  <c:v>4096</c:v>
                </c:pt>
                <c:pt idx="62926">
                  <c:v>8192</c:v>
                </c:pt>
                <c:pt idx="62927">
                  <c:v>8192</c:v>
                </c:pt>
                <c:pt idx="62928">
                  <c:v>8192</c:v>
                </c:pt>
                <c:pt idx="62929">
                  <c:v>8192</c:v>
                </c:pt>
                <c:pt idx="62930">
                  <c:v>8192</c:v>
                </c:pt>
                <c:pt idx="62931">
                  <c:v>8192</c:v>
                </c:pt>
                <c:pt idx="62932">
                  <c:v>4096</c:v>
                </c:pt>
                <c:pt idx="62933">
                  <c:v>8192</c:v>
                </c:pt>
                <c:pt idx="62934">
                  <c:v>8192</c:v>
                </c:pt>
                <c:pt idx="62935">
                  <c:v>8192</c:v>
                </c:pt>
                <c:pt idx="62936">
                  <c:v>8192</c:v>
                </c:pt>
                <c:pt idx="62937">
                  <c:v>8192</c:v>
                </c:pt>
                <c:pt idx="62938">
                  <c:v>8192</c:v>
                </c:pt>
                <c:pt idx="62939">
                  <c:v>4096</c:v>
                </c:pt>
                <c:pt idx="62940">
                  <c:v>8192</c:v>
                </c:pt>
                <c:pt idx="62941">
                  <c:v>8192</c:v>
                </c:pt>
                <c:pt idx="62942">
                  <c:v>8192</c:v>
                </c:pt>
                <c:pt idx="62943">
                  <c:v>8192</c:v>
                </c:pt>
                <c:pt idx="62944">
                  <c:v>8192</c:v>
                </c:pt>
                <c:pt idx="62945">
                  <c:v>8192</c:v>
                </c:pt>
                <c:pt idx="62946">
                  <c:v>8192</c:v>
                </c:pt>
                <c:pt idx="62947">
                  <c:v>8192</c:v>
                </c:pt>
                <c:pt idx="62948">
                  <c:v>8192</c:v>
                </c:pt>
                <c:pt idx="62949">
                  <c:v>8192</c:v>
                </c:pt>
                <c:pt idx="62950">
                  <c:v>8192</c:v>
                </c:pt>
                <c:pt idx="62951">
                  <c:v>4096</c:v>
                </c:pt>
                <c:pt idx="62952">
                  <c:v>8192</c:v>
                </c:pt>
                <c:pt idx="62953">
                  <c:v>8192</c:v>
                </c:pt>
                <c:pt idx="62954">
                  <c:v>8192</c:v>
                </c:pt>
                <c:pt idx="62955">
                  <c:v>8192</c:v>
                </c:pt>
                <c:pt idx="62956">
                  <c:v>8192</c:v>
                </c:pt>
                <c:pt idx="62957">
                  <c:v>4096</c:v>
                </c:pt>
                <c:pt idx="62958">
                  <c:v>4096</c:v>
                </c:pt>
                <c:pt idx="62959">
                  <c:v>4096</c:v>
                </c:pt>
                <c:pt idx="62960">
                  <c:v>4096</c:v>
                </c:pt>
                <c:pt idx="62961">
                  <c:v>8192</c:v>
                </c:pt>
                <c:pt idx="62962">
                  <c:v>8192</c:v>
                </c:pt>
                <c:pt idx="62963">
                  <c:v>4096</c:v>
                </c:pt>
                <c:pt idx="62964">
                  <c:v>4096</c:v>
                </c:pt>
                <c:pt idx="62965">
                  <c:v>4096</c:v>
                </c:pt>
                <c:pt idx="62966">
                  <c:v>4096</c:v>
                </c:pt>
                <c:pt idx="62967">
                  <c:v>4096</c:v>
                </c:pt>
                <c:pt idx="62968">
                  <c:v>4096</c:v>
                </c:pt>
                <c:pt idx="62969">
                  <c:v>4096</c:v>
                </c:pt>
                <c:pt idx="62970">
                  <c:v>4096</c:v>
                </c:pt>
                <c:pt idx="62971">
                  <c:v>8192</c:v>
                </c:pt>
                <c:pt idx="62972">
                  <c:v>8192</c:v>
                </c:pt>
                <c:pt idx="62973">
                  <c:v>8192</c:v>
                </c:pt>
                <c:pt idx="62974">
                  <c:v>8192</c:v>
                </c:pt>
                <c:pt idx="62975">
                  <c:v>8192</c:v>
                </c:pt>
                <c:pt idx="62976">
                  <c:v>8192</c:v>
                </c:pt>
                <c:pt idx="62977">
                  <c:v>4096</c:v>
                </c:pt>
                <c:pt idx="62978">
                  <c:v>4096</c:v>
                </c:pt>
                <c:pt idx="62979">
                  <c:v>4096</c:v>
                </c:pt>
                <c:pt idx="62980">
                  <c:v>4096</c:v>
                </c:pt>
                <c:pt idx="62981">
                  <c:v>4096</c:v>
                </c:pt>
                <c:pt idx="62982">
                  <c:v>4096</c:v>
                </c:pt>
                <c:pt idx="62983">
                  <c:v>4096</c:v>
                </c:pt>
                <c:pt idx="62984">
                  <c:v>4096</c:v>
                </c:pt>
                <c:pt idx="62985">
                  <c:v>4096</c:v>
                </c:pt>
                <c:pt idx="62986">
                  <c:v>4096</c:v>
                </c:pt>
                <c:pt idx="62987">
                  <c:v>4096</c:v>
                </c:pt>
                <c:pt idx="62988">
                  <c:v>8192</c:v>
                </c:pt>
                <c:pt idx="62989">
                  <c:v>8192</c:v>
                </c:pt>
                <c:pt idx="62990">
                  <c:v>8192</c:v>
                </c:pt>
                <c:pt idx="62991">
                  <c:v>8192</c:v>
                </c:pt>
                <c:pt idx="62992">
                  <c:v>8192</c:v>
                </c:pt>
                <c:pt idx="62993">
                  <c:v>4096</c:v>
                </c:pt>
                <c:pt idx="62994">
                  <c:v>8192</c:v>
                </c:pt>
                <c:pt idx="62995">
                  <c:v>8192</c:v>
                </c:pt>
                <c:pt idx="62996">
                  <c:v>12288</c:v>
                </c:pt>
                <c:pt idx="62997">
                  <c:v>12288</c:v>
                </c:pt>
                <c:pt idx="62998">
                  <c:v>8192</c:v>
                </c:pt>
                <c:pt idx="62999">
                  <c:v>8192</c:v>
                </c:pt>
                <c:pt idx="63000">
                  <c:v>12288</c:v>
                </c:pt>
                <c:pt idx="63001">
                  <c:v>8192</c:v>
                </c:pt>
                <c:pt idx="63002">
                  <c:v>4096</c:v>
                </c:pt>
                <c:pt idx="63003">
                  <c:v>12288</c:v>
                </c:pt>
                <c:pt idx="63004">
                  <c:v>8192</c:v>
                </c:pt>
                <c:pt idx="63005">
                  <c:v>8192</c:v>
                </c:pt>
                <c:pt idx="63006">
                  <c:v>8192</c:v>
                </c:pt>
                <c:pt idx="63007">
                  <c:v>8192</c:v>
                </c:pt>
                <c:pt idx="63008">
                  <c:v>8192</c:v>
                </c:pt>
                <c:pt idx="63009">
                  <c:v>8192</c:v>
                </c:pt>
                <c:pt idx="63010">
                  <c:v>8192</c:v>
                </c:pt>
                <c:pt idx="63011">
                  <c:v>8192</c:v>
                </c:pt>
                <c:pt idx="63012">
                  <c:v>8192</c:v>
                </c:pt>
                <c:pt idx="63013">
                  <c:v>8192</c:v>
                </c:pt>
                <c:pt idx="63014">
                  <c:v>8192</c:v>
                </c:pt>
                <c:pt idx="63015">
                  <c:v>8192</c:v>
                </c:pt>
                <c:pt idx="63016">
                  <c:v>8192</c:v>
                </c:pt>
                <c:pt idx="63017">
                  <c:v>8192</c:v>
                </c:pt>
                <c:pt idx="63018">
                  <c:v>8192</c:v>
                </c:pt>
                <c:pt idx="63019">
                  <c:v>8192</c:v>
                </c:pt>
                <c:pt idx="63020">
                  <c:v>8192</c:v>
                </c:pt>
                <c:pt idx="63021">
                  <c:v>8192</c:v>
                </c:pt>
                <c:pt idx="63022">
                  <c:v>4096</c:v>
                </c:pt>
                <c:pt idx="63023">
                  <c:v>4096</c:v>
                </c:pt>
                <c:pt idx="63024">
                  <c:v>8192</c:v>
                </c:pt>
                <c:pt idx="63025">
                  <c:v>4096</c:v>
                </c:pt>
                <c:pt idx="63026">
                  <c:v>4096</c:v>
                </c:pt>
                <c:pt idx="63027">
                  <c:v>8192</c:v>
                </c:pt>
                <c:pt idx="63028">
                  <c:v>8192</c:v>
                </c:pt>
                <c:pt idx="63029">
                  <c:v>8192</c:v>
                </c:pt>
                <c:pt idx="63030">
                  <c:v>8192</c:v>
                </c:pt>
                <c:pt idx="63031">
                  <c:v>8192</c:v>
                </c:pt>
                <c:pt idx="63032">
                  <c:v>8192</c:v>
                </c:pt>
                <c:pt idx="63033">
                  <c:v>8192</c:v>
                </c:pt>
                <c:pt idx="63034">
                  <c:v>8192</c:v>
                </c:pt>
                <c:pt idx="63035">
                  <c:v>12288</c:v>
                </c:pt>
                <c:pt idx="63036">
                  <c:v>8192</c:v>
                </c:pt>
                <c:pt idx="63037">
                  <c:v>8192</c:v>
                </c:pt>
                <c:pt idx="63038">
                  <c:v>8192</c:v>
                </c:pt>
                <c:pt idx="63039">
                  <c:v>8192</c:v>
                </c:pt>
                <c:pt idx="63040">
                  <c:v>8192</c:v>
                </c:pt>
                <c:pt idx="63041">
                  <c:v>8192</c:v>
                </c:pt>
                <c:pt idx="63042">
                  <c:v>8192</c:v>
                </c:pt>
                <c:pt idx="63043">
                  <c:v>8192</c:v>
                </c:pt>
                <c:pt idx="63044">
                  <c:v>8192</c:v>
                </c:pt>
                <c:pt idx="63045">
                  <c:v>8192</c:v>
                </c:pt>
                <c:pt idx="63046">
                  <c:v>4096</c:v>
                </c:pt>
                <c:pt idx="63047">
                  <c:v>8192</c:v>
                </c:pt>
                <c:pt idx="63048">
                  <c:v>8192</c:v>
                </c:pt>
                <c:pt idx="63049">
                  <c:v>8192</c:v>
                </c:pt>
                <c:pt idx="63050">
                  <c:v>8192</c:v>
                </c:pt>
                <c:pt idx="63051">
                  <c:v>8192</c:v>
                </c:pt>
                <c:pt idx="63052">
                  <c:v>8192</c:v>
                </c:pt>
                <c:pt idx="63053">
                  <c:v>8192</c:v>
                </c:pt>
                <c:pt idx="63054">
                  <c:v>4096</c:v>
                </c:pt>
                <c:pt idx="63055">
                  <c:v>4096</c:v>
                </c:pt>
                <c:pt idx="63056">
                  <c:v>4096</c:v>
                </c:pt>
                <c:pt idx="63057">
                  <c:v>4096</c:v>
                </c:pt>
                <c:pt idx="63058">
                  <c:v>4096</c:v>
                </c:pt>
                <c:pt idx="63059">
                  <c:v>4096</c:v>
                </c:pt>
                <c:pt idx="63060">
                  <c:v>4096</c:v>
                </c:pt>
                <c:pt idx="63061">
                  <c:v>4096</c:v>
                </c:pt>
                <c:pt idx="63062">
                  <c:v>8192</c:v>
                </c:pt>
                <c:pt idx="63063">
                  <c:v>4096</c:v>
                </c:pt>
                <c:pt idx="63064">
                  <c:v>4096</c:v>
                </c:pt>
                <c:pt idx="63065">
                  <c:v>4096</c:v>
                </c:pt>
                <c:pt idx="63066">
                  <c:v>4096</c:v>
                </c:pt>
                <c:pt idx="63067">
                  <c:v>8192</c:v>
                </c:pt>
                <c:pt idx="63068">
                  <c:v>8192</c:v>
                </c:pt>
                <c:pt idx="63069">
                  <c:v>4096</c:v>
                </c:pt>
                <c:pt idx="63070">
                  <c:v>4096</c:v>
                </c:pt>
                <c:pt idx="63071">
                  <c:v>4096</c:v>
                </c:pt>
                <c:pt idx="63072">
                  <c:v>4096</c:v>
                </c:pt>
                <c:pt idx="63073">
                  <c:v>4096</c:v>
                </c:pt>
                <c:pt idx="63074">
                  <c:v>4096</c:v>
                </c:pt>
                <c:pt idx="63075">
                  <c:v>4096</c:v>
                </c:pt>
                <c:pt idx="63076">
                  <c:v>8192</c:v>
                </c:pt>
                <c:pt idx="63077">
                  <c:v>8192</c:v>
                </c:pt>
                <c:pt idx="63078">
                  <c:v>8192</c:v>
                </c:pt>
                <c:pt idx="63079">
                  <c:v>8192</c:v>
                </c:pt>
                <c:pt idx="63080">
                  <c:v>8192</c:v>
                </c:pt>
                <c:pt idx="63081">
                  <c:v>8192</c:v>
                </c:pt>
                <c:pt idx="63082">
                  <c:v>8192</c:v>
                </c:pt>
                <c:pt idx="63083">
                  <c:v>8192</c:v>
                </c:pt>
                <c:pt idx="63084">
                  <c:v>8192</c:v>
                </c:pt>
                <c:pt idx="63085">
                  <c:v>8192</c:v>
                </c:pt>
                <c:pt idx="63086">
                  <c:v>8192</c:v>
                </c:pt>
                <c:pt idx="63087">
                  <c:v>8192</c:v>
                </c:pt>
                <c:pt idx="63088">
                  <c:v>8192</c:v>
                </c:pt>
                <c:pt idx="63089">
                  <c:v>8192</c:v>
                </c:pt>
                <c:pt idx="63090">
                  <c:v>8192</c:v>
                </c:pt>
                <c:pt idx="63091">
                  <c:v>8192</c:v>
                </c:pt>
                <c:pt idx="63092">
                  <c:v>8192</c:v>
                </c:pt>
                <c:pt idx="63093">
                  <c:v>8192</c:v>
                </c:pt>
                <c:pt idx="63094">
                  <c:v>8192</c:v>
                </c:pt>
                <c:pt idx="63095">
                  <c:v>8192</c:v>
                </c:pt>
                <c:pt idx="63096">
                  <c:v>8192</c:v>
                </c:pt>
                <c:pt idx="63097">
                  <c:v>4096</c:v>
                </c:pt>
                <c:pt idx="63098">
                  <c:v>8192</c:v>
                </c:pt>
                <c:pt idx="63099">
                  <c:v>12288</c:v>
                </c:pt>
                <c:pt idx="63100">
                  <c:v>12288</c:v>
                </c:pt>
                <c:pt idx="63101">
                  <c:v>12288</c:v>
                </c:pt>
                <c:pt idx="63102">
                  <c:v>12288</c:v>
                </c:pt>
                <c:pt idx="63103">
                  <c:v>8192</c:v>
                </c:pt>
                <c:pt idx="63104">
                  <c:v>8192</c:v>
                </c:pt>
                <c:pt idx="63105">
                  <c:v>8192</c:v>
                </c:pt>
                <c:pt idx="63106">
                  <c:v>8192</c:v>
                </c:pt>
                <c:pt idx="63107">
                  <c:v>8192</c:v>
                </c:pt>
                <c:pt idx="63108">
                  <c:v>8192</c:v>
                </c:pt>
                <c:pt idx="63109">
                  <c:v>8192</c:v>
                </c:pt>
                <c:pt idx="63110">
                  <c:v>8192</c:v>
                </c:pt>
                <c:pt idx="63111">
                  <c:v>8192</c:v>
                </c:pt>
                <c:pt idx="63112">
                  <c:v>8192</c:v>
                </c:pt>
                <c:pt idx="63113">
                  <c:v>8192</c:v>
                </c:pt>
                <c:pt idx="63114">
                  <c:v>8192</c:v>
                </c:pt>
                <c:pt idx="63115">
                  <c:v>8192</c:v>
                </c:pt>
                <c:pt idx="63116">
                  <c:v>8192</c:v>
                </c:pt>
                <c:pt idx="63117">
                  <c:v>8192</c:v>
                </c:pt>
                <c:pt idx="63118">
                  <c:v>4096</c:v>
                </c:pt>
                <c:pt idx="63119">
                  <c:v>12288</c:v>
                </c:pt>
                <c:pt idx="63120">
                  <c:v>4096</c:v>
                </c:pt>
                <c:pt idx="63121">
                  <c:v>12288</c:v>
                </c:pt>
                <c:pt idx="63122">
                  <c:v>4096</c:v>
                </c:pt>
                <c:pt idx="63123">
                  <c:v>12288</c:v>
                </c:pt>
                <c:pt idx="63124">
                  <c:v>4096</c:v>
                </c:pt>
                <c:pt idx="63125">
                  <c:v>12288</c:v>
                </c:pt>
                <c:pt idx="63126">
                  <c:v>12288</c:v>
                </c:pt>
                <c:pt idx="63127">
                  <c:v>8192</c:v>
                </c:pt>
                <c:pt idx="63128">
                  <c:v>8192</c:v>
                </c:pt>
                <c:pt idx="63129">
                  <c:v>4096</c:v>
                </c:pt>
                <c:pt idx="63130">
                  <c:v>8192</c:v>
                </c:pt>
                <c:pt idx="63131">
                  <c:v>4096</c:v>
                </c:pt>
                <c:pt idx="63132">
                  <c:v>8192</c:v>
                </c:pt>
                <c:pt idx="63133">
                  <c:v>8192</c:v>
                </c:pt>
                <c:pt idx="63134">
                  <c:v>4096</c:v>
                </c:pt>
                <c:pt idx="63135">
                  <c:v>4096</c:v>
                </c:pt>
                <c:pt idx="63136">
                  <c:v>8192</c:v>
                </c:pt>
                <c:pt idx="63137">
                  <c:v>8192</c:v>
                </c:pt>
                <c:pt idx="63138">
                  <c:v>4096</c:v>
                </c:pt>
                <c:pt idx="63139">
                  <c:v>4096</c:v>
                </c:pt>
                <c:pt idx="63140">
                  <c:v>4096</c:v>
                </c:pt>
                <c:pt idx="63141">
                  <c:v>4096</c:v>
                </c:pt>
                <c:pt idx="63142">
                  <c:v>4096</c:v>
                </c:pt>
                <c:pt idx="63143">
                  <c:v>12288</c:v>
                </c:pt>
                <c:pt idx="63144">
                  <c:v>8192</c:v>
                </c:pt>
                <c:pt idx="63145">
                  <c:v>8192</c:v>
                </c:pt>
                <c:pt idx="63146">
                  <c:v>8192</c:v>
                </c:pt>
                <c:pt idx="63147">
                  <c:v>8192</c:v>
                </c:pt>
                <c:pt idx="63148">
                  <c:v>8192</c:v>
                </c:pt>
                <c:pt idx="63149">
                  <c:v>8192</c:v>
                </c:pt>
                <c:pt idx="63150">
                  <c:v>8192</c:v>
                </c:pt>
                <c:pt idx="63151">
                  <c:v>8192</c:v>
                </c:pt>
                <c:pt idx="63152">
                  <c:v>8192</c:v>
                </c:pt>
                <c:pt idx="63153">
                  <c:v>8192</c:v>
                </c:pt>
                <c:pt idx="63154">
                  <c:v>8192</c:v>
                </c:pt>
                <c:pt idx="63155">
                  <c:v>8192</c:v>
                </c:pt>
                <c:pt idx="63156">
                  <c:v>4096</c:v>
                </c:pt>
                <c:pt idx="63157">
                  <c:v>4096</c:v>
                </c:pt>
                <c:pt idx="63158">
                  <c:v>4096</c:v>
                </c:pt>
                <c:pt idx="63159">
                  <c:v>4096</c:v>
                </c:pt>
                <c:pt idx="63160">
                  <c:v>8192</c:v>
                </c:pt>
                <c:pt idx="63161">
                  <c:v>4096</c:v>
                </c:pt>
                <c:pt idx="63162">
                  <c:v>8192</c:v>
                </c:pt>
                <c:pt idx="63163">
                  <c:v>8192</c:v>
                </c:pt>
                <c:pt idx="63164">
                  <c:v>8192</c:v>
                </c:pt>
                <c:pt idx="63165">
                  <c:v>8192</c:v>
                </c:pt>
                <c:pt idx="63166">
                  <c:v>8192</c:v>
                </c:pt>
                <c:pt idx="63167">
                  <c:v>8192</c:v>
                </c:pt>
                <c:pt idx="63168">
                  <c:v>8192</c:v>
                </c:pt>
                <c:pt idx="63169">
                  <c:v>4096</c:v>
                </c:pt>
                <c:pt idx="63170">
                  <c:v>4096</c:v>
                </c:pt>
                <c:pt idx="63171">
                  <c:v>4096</c:v>
                </c:pt>
                <c:pt idx="63172">
                  <c:v>4096</c:v>
                </c:pt>
                <c:pt idx="63173">
                  <c:v>4096</c:v>
                </c:pt>
                <c:pt idx="63174">
                  <c:v>4096</c:v>
                </c:pt>
                <c:pt idx="63175">
                  <c:v>8192</c:v>
                </c:pt>
                <c:pt idx="63176">
                  <c:v>12288</c:v>
                </c:pt>
                <c:pt idx="63177">
                  <c:v>12288</c:v>
                </c:pt>
                <c:pt idx="63178">
                  <c:v>12288</c:v>
                </c:pt>
                <c:pt idx="63179">
                  <c:v>12288</c:v>
                </c:pt>
                <c:pt idx="63180">
                  <c:v>4096</c:v>
                </c:pt>
                <c:pt idx="63181">
                  <c:v>4096</c:v>
                </c:pt>
                <c:pt idx="63182">
                  <c:v>4096</c:v>
                </c:pt>
                <c:pt idx="63183">
                  <c:v>4096</c:v>
                </c:pt>
                <c:pt idx="63184">
                  <c:v>4096</c:v>
                </c:pt>
                <c:pt idx="63185">
                  <c:v>8192</c:v>
                </c:pt>
                <c:pt idx="63186">
                  <c:v>8192</c:v>
                </c:pt>
                <c:pt idx="63187">
                  <c:v>8192</c:v>
                </c:pt>
                <c:pt idx="63188">
                  <c:v>8192</c:v>
                </c:pt>
                <c:pt idx="63189">
                  <c:v>8192</c:v>
                </c:pt>
                <c:pt idx="63190">
                  <c:v>8192</c:v>
                </c:pt>
                <c:pt idx="63191">
                  <c:v>8192</c:v>
                </c:pt>
                <c:pt idx="63192">
                  <c:v>8192</c:v>
                </c:pt>
                <c:pt idx="63193">
                  <c:v>12288</c:v>
                </c:pt>
                <c:pt idx="63194">
                  <c:v>4096</c:v>
                </c:pt>
                <c:pt idx="63195">
                  <c:v>4096</c:v>
                </c:pt>
                <c:pt idx="63196">
                  <c:v>4096</c:v>
                </c:pt>
                <c:pt idx="63197">
                  <c:v>4096</c:v>
                </c:pt>
                <c:pt idx="63198">
                  <c:v>4096</c:v>
                </c:pt>
                <c:pt idx="63199">
                  <c:v>8192</c:v>
                </c:pt>
                <c:pt idx="63200">
                  <c:v>8192</c:v>
                </c:pt>
                <c:pt idx="63201">
                  <c:v>8192</c:v>
                </c:pt>
                <c:pt idx="63202">
                  <c:v>8192</c:v>
                </c:pt>
                <c:pt idx="63203">
                  <c:v>8192</c:v>
                </c:pt>
                <c:pt idx="63204">
                  <c:v>8192</c:v>
                </c:pt>
                <c:pt idx="63205">
                  <c:v>8192</c:v>
                </c:pt>
                <c:pt idx="63206">
                  <c:v>8192</c:v>
                </c:pt>
                <c:pt idx="63207">
                  <c:v>8192</c:v>
                </c:pt>
                <c:pt idx="63208">
                  <c:v>8192</c:v>
                </c:pt>
                <c:pt idx="63209">
                  <c:v>8192</c:v>
                </c:pt>
                <c:pt idx="63210">
                  <c:v>8192</c:v>
                </c:pt>
                <c:pt idx="63211">
                  <c:v>8192</c:v>
                </c:pt>
                <c:pt idx="63212">
                  <c:v>8192</c:v>
                </c:pt>
                <c:pt idx="63213">
                  <c:v>12288</c:v>
                </c:pt>
                <c:pt idx="63214">
                  <c:v>12288</c:v>
                </c:pt>
                <c:pt idx="63215">
                  <c:v>12288</c:v>
                </c:pt>
                <c:pt idx="63216">
                  <c:v>12288</c:v>
                </c:pt>
                <c:pt idx="63217">
                  <c:v>4096</c:v>
                </c:pt>
                <c:pt idx="63218">
                  <c:v>12288</c:v>
                </c:pt>
                <c:pt idx="63219">
                  <c:v>12288</c:v>
                </c:pt>
                <c:pt idx="63220">
                  <c:v>12288</c:v>
                </c:pt>
                <c:pt idx="63221">
                  <c:v>12288</c:v>
                </c:pt>
                <c:pt idx="63222">
                  <c:v>8192</c:v>
                </c:pt>
                <c:pt idx="63223">
                  <c:v>8192</c:v>
                </c:pt>
                <c:pt idx="63224">
                  <c:v>8192</c:v>
                </c:pt>
                <c:pt idx="63225">
                  <c:v>8192</c:v>
                </c:pt>
                <c:pt idx="63226">
                  <c:v>8192</c:v>
                </c:pt>
                <c:pt idx="63227">
                  <c:v>8192</c:v>
                </c:pt>
                <c:pt idx="63228">
                  <c:v>8192</c:v>
                </c:pt>
                <c:pt idx="63229">
                  <c:v>8192</c:v>
                </c:pt>
                <c:pt idx="63230">
                  <c:v>8192</c:v>
                </c:pt>
                <c:pt idx="63231">
                  <c:v>8192</c:v>
                </c:pt>
                <c:pt idx="63232">
                  <c:v>8192</c:v>
                </c:pt>
                <c:pt idx="63233">
                  <c:v>8192</c:v>
                </c:pt>
                <c:pt idx="63234">
                  <c:v>8192</c:v>
                </c:pt>
                <c:pt idx="63235">
                  <c:v>4096</c:v>
                </c:pt>
                <c:pt idx="63236">
                  <c:v>4096</c:v>
                </c:pt>
                <c:pt idx="63237">
                  <c:v>4096</c:v>
                </c:pt>
                <c:pt idx="63238">
                  <c:v>4096</c:v>
                </c:pt>
                <c:pt idx="63239">
                  <c:v>12288</c:v>
                </c:pt>
                <c:pt idx="63240">
                  <c:v>8192</c:v>
                </c:pt>
                <c:pt idx="63241">
                  <c:v>8192</c:v>
                </c:pt>
                <c:pt idx="63242">
                  <c:v>8192</c:v>
                </c:pt>
                <c:pt idx="63243">
                  <c:v>8192</c:v>
                </c:pt>
                <c:pt idx="63244">
                  <c:v>8192</c:v>
                </c:pt>
                <c:pt idx="63245">
                  <c:v>8192</c:v>
                </c:pt>
                <c:pt idx="63246">
                  <c:v>8192</c:v>
                </c:pt>
                <c:pt idx="63247">
                  <c:v>4096</c:v>
                </c:pt>
                <c:pt idx="63248">
                  <c:v>8192</c:v>
                </c:pt>
                <c:pt idx="63249">
                  <c:v>12288</c:v>
                </c:pt>
                <c:pt idx="63250">
                  <c:v>8192</c:v>
                </c:pt>
                <c:pt idx="63251">
                  <c:v>8192</c:v>
                </c:pt>
                <c:pt idx="63252">
                  <c:v>8192</c:v>
                </c:pt>
                <c:pt idx="63253">
                  <c:v>8192</c:v>
                </c:pt>
                <c:pt idx="63254">
                  <c:v>8192</c:v>
                </c:pt>
                <c:pt idx="63255">
                  <c:v>8192</c:v>
                </c:pt>
                <c:pt idx="63256">
                  <c:v>8192</c:v>
                </c:pt>
                <c:pt idx="63257">
                  <c:v>8192</c:v>
                </c:pt>
                <c:pt idx="63258">
                  <c:v>8192</c:v>
                </c:pt>
                <c:pt idx="63259">
                  <c:v>8192</c:v>
                </c:pt>
                <c:pt idx="63260">
                  <c:v>8192</c:v>
                </c:pt>
                <c:pt idx="63261">
                  <c:v>8192</c:v>
                </c:pt>
                <c:pt idx="63262">
                  <c:v>8192</c:v>
                </c:pt>
                <c:pt idx="63263">
                  <c:v>8192</c:v>
                </c:pt>
                <c:pt idx="63264">
                  <c:v>8192</c:v>
                </c:pt>
                <c:pt idx="63265">
                  <c:v>8192</c:v>
                </c:pt>
                <c:pt idx="63266">
                  <c:v>8192</c:v>
                </c:pt>
                <c:pt idx="63267">
                  <c:v>8192</c:v>
                </c:pt>
                <c:pt idx="63268">
                  <c:v>8192</c:v>
                </c:pt>
                <c:pt idx="63269">
                  <c:v>8192</c:v>
                </c:pt>
                <c:pt idx="63270">
                  <c:v>8192</c:v>
                </c:pt>
                <c:pt idx="63271">
                  <c:v>8192</c:v>
                </c:pt>
                <c:pt idx="63272">
                  <c:v>8192</c:v>
                </c:pt>
                <c:pt idx="63273">
                  <c:v>8192</c:v>
                </c:pt>
                <c:pt idx="63274">
                  <c:v>8192</c:v>
                </c:pt>
                <c:pt idx="63275">
                  <c:v>8192</c:v>
                </c:pt>
                <c:pt idx="63276">
                  <c:v>8192</c:v>
                </c:pt>
                <c:pt idx="63277">
                  <c:v>8192</c:v>
                </c:pt>
                <c:pt idx="63278">
                  <c:v>8192</c:v>
                </c:pt>
                <c:pt idx="63279">
                  <c:v>8192</c:v>
                </c:pt>
                <c:pt idx="63280">
                  <c:v>8192</c:v>
                </c:pt>
                <c:pt idx="63281">
                  <c:v>8192</c:v>
                </c:pt>
                <c:pt idx="63282">
                  <c:v>8192</c:v>
                </c:pt>
                <c:pt idx="63283">
                  <c:v>8192</c:v>
                </c:pt>
                <c:pt idx="63284">
                  <c:v>8192</c:v>
                </c:pt>
                <c:pt idx="63285">
                  <c:v>8192</c:v>
                </c:pt>
                <c:pt idx="63286">
                  <c:v>8192</c:v>
                </c:pt>
                <c:pt idx="63287">
                  <c:v>8192</c:v>
                </c:pt>
                <c:pt idx="63288">
                  <c:v>8192</c:v>
                </c:pt>
                <c:pt idx="63289">
                  <c:v>8192</c:v>
                </c:pt>
                <c:pt idx="63290">
                  <c:v>8192</c:v>
                </c:pt>
                <c:pt idx="63291">
                  <c:v>8192</c:v>
                </c:pt>
                <c:pt idx="63292">
                  <c:v>4096</c:v>
                </c:pt>
                <c:pt idx="63293">
                  <c:v>4096</c:v>
                </c:pt>
                <c:pt idx="63294">
                  <c:v>4096</c:v>
                </c:pt>
                <c:pt idx="63295">
                  <c:v>4096</c:v>
                </c:pt>
                <c:pt idx="63296">
                  <c:v>8192</c:v>
                </c:pt>
                <c:pt idx="63297">
                  <c:v>4096</c:v>
                </c:pt>
                <c:pt idx="63298">
                  <c:v>4096</c:v>
                </c:pt>
                <c:pt idx="63299">
                  <c:v>4096</c:v>
                </c:pt>
                <c:pt idx="63300">
                  <c:v>4096</c:v>
                </c:pt>
                <c:pt idx="63301">
                  <c:v>8192</c:v>
                </c:pt>
                <c:pt idx="63302">
                  <c:v>8192</c:v>
                </c:pt>
                <c:pt idx="63303">
                  <c:v>8192</c:v>
                </c:pt>
                <c:pt idx="63304">
                  <c:v>8192</c:v>
                </c:pt>
                <c:pt idx="63305">
                  <c:v>8192</c:v>
                </c:pt>
                <c:pt idx="63306">
                  <c:v>12288</c:v>
                </c:pt>
                <c:pt idx="63307">
                  <c:v>12288</c:v>
                </c:pt>
                <c:pt idx="63308">
                  <c:v>8192</c:v>
                </c:pt>
                <c:pt idx="63309">
                  <c:v>12288</c:v>
                </c:pt>
                <c:pt idx="63310">
                  <c:v>12288</c:v>
                </c:pt>
                <c:pt idx="63311">
                  <c:v>8192</c:v>
                </c:pt>
                <c:pt idx="63312">
                  <c:v>8192</c:v>
                </c:pt>
                <c:pt idx="63313">
                  <c:v>4096</c:v>
                </c:pt>
                <c:pt idx="63314">
                  <c:v>12288</c:v>
                </c:pt>
                <c:pt idx="63315">
                  <c:v>12288</c:v>
                </c:pt>
                <c:pt idx="63316">
                  <c:v>12288</c:v>
                </c:pt>
                <c:pt idx="63317">
                  <c:v>12288</c:v>
                </c:pt>
                <c:pt idx="63318">
                  <c:v>4096</c:v>
                </c:pt>
                <c:pt idx="63319">
                  <c:v>8192</c:v>
                </c:pt>
                <c:pt idx="63320">
                  <c:v>8192</c:v>
                </c:pt>
                <c:pt idx="63321">
                  <c:v>4096</c:v>
                </c:pt>
                <c:pt idx="63322">
                  <c:v>8192</c:v>
                </c:pt>
                <c:pt idx="63323">
                  <c:v>4096</c:v>
                </c:pt>
                <c:pt idx="63324">
                  <c:v>8192</c:v>
                </c:pt>
                <c:pt idx="63325">
                  <c:v>4096</c:v>
                </c:pt>
                <c:pt idx="63326">
                  <c:v>4096</c:v>
                </c:pt>
                <c:pt idx="63327">
                  <c:v>8192</c:v>
                </c:pt>
                <c:pt idx="63328">
                  <c:v>8192</c:v>
                </c:pt>
                <c:pt idx="63329">
                  <c:v>8192</c:v>
                </c:pt>
                <c:pt idx="63330">
                  <c:v>8192</c:v>
                </c:pt>
                <c:pt idx="63331">
                  <c:v>8192</c:v>
                </c:pt>
                <c:pt idx="63332">
                  <c:v>12288</c:v>
                </c:pt>
                <c:pt idx="63333">
                  <c:v>12288</c:v>
                </c:pt>
                <c:pt idx="63334">
                  <c:v>12288</c:v>
                </c:pt>
                <c:pt idx="63335">
                  <c:v>12288</c:v>
                </c:pt>
                <c:pt idx="63336">
                  <c:v>12288</c:v>
                </c:pt>
                <c:pt idx="63337">
                  <c:v>12288</c:v>
                </c:pt>
                <c:pt idx="63338">
                  <c:v>4096</c:v>
                </c:pt>
                <c:pt idx="63339">
                  <c:v>8192</c:v>
                </c:pt>
                <c:pt idx="63340">
                  <c:v>8192</c:v>
                </c:pt>
                <c:pt idx="63341">
                  <c:v>8192</c:v>
                </c:pt>
                <c:pt idx="63342">
                  <c:v>8192</c:v>
                </c:pt>
                <c:pt idx="63343">
                  <c:v>8192</c:v>
                </c:pt>
                <c:pt idx="63344">
                  <c:v>8192</c:v>
                </c:pt>
                <c:pt idx="63345">
                  <c:v>8192</c:v>
                </c:pt>
                <c:pt idx="63346">
                  <c:v>8192</c:v>
                </c:pt>
                <c:pt idx="63347">
                  <c:v>8192</c:v>
                </c:pt>
                <c:pt idx="63348">
                  <c:v>8192</c:v>
                </c:pt>
                <c:pt idx="63349">
                  <c:v>8192</c:v>
                </c:pt>
                <c:pt idx="63350">
                  <c:v>8192</c:v>
                </c:pt>
                <c:pt idx="63351">
                  <c:v>8192</c:v>
                </c:pt>
                <c:pt idx="63352">
                  <c:v>4096</c:v>
                </c:pt>
                <c:pt idx="63353">
                  <c:v>4096</c:v>
                </c:pt>
                <c:pt idx="63354">
                  <c:v>4096</c:v>
                </c:pt>
                <c:pt idx="63355">
                  <c:v>4096</c:v>
                </c:pt>
                <c:pt idx="63356">
                  <c:v>8192</c:v>
                </c:pt>
                <c:pt idx="63357">
                  <c:v>8192</c:v>
                </c:pt>
                <c:pt idx="63358">
                  <c:v>8192</c:v>
                </c:pt>
                <c:pt idx="63359">
                  <c:v>8192</c:v>
                </c:pt>
                <c:pt idx="63360">
                  <c:v>8192</c:v>
                </c:pt>
                <c:pt idx="63361">
                  <c:v>12288</c:v>
                </c:pt>
                <c:pt idx="63362">
                  <c:v>12288</c:v>
                </c:pt>
                <c:pt idx="63363">
                  <c:v>12288</c:v>
                </c:pt>
                <c:pt idx="63364">
                  <c:v>12288</c:v>
                </c:pt>
                <c:pt idx="63365">
                  <c:v>8192</c:v>
                </c:pt>
                <c:pt idx="63366">
                  <c:v>8192</c:v>
                </c:pt>
                <c:pt idx="63367">
                  <c:v>8192</c:v>
                </c:pt>
                <c:pt idx="63368">
                  <c:v>8192</c:v>
                </c:pt>
                <c:pt idx="63369">
                  <c:v>4096</c:v>
                </c:pt>
                <c:pt idx="63370">
                  <c:v>12288</c:v>
                </c:pt>
                <c:pt idx="63371">
                  <c:v>8192</c:v>
                </c:pt>
                <c:pt idx="63372">
                  <c:v>4096</c:v>
                </c:pt>
                <c:pt idx="63373">
                  <c:v>4096</c:v>
                </c:pt>
                <c:pt idx="63374">
                  <c:v>8192</c:v>
                </c:pt>
                <c:pt idx="63375">
                  <c:v>4096</c:v>
                </c:pt>
                <c:pt idx="63376">
                  <c:v>8192</c:v>
                </c:pt>
                <c:pt idx="63377">
                  <c:v>4096</c:v>
                </c:pt>
                <c:pt idx="63378">
                  <c:v>8192</c:v>
                </c:pt>
                <c:pt idx="63379">
                  <c:v>8192</c:v>
                </c:pt>
                <c:pt idx="63380">
                  <c:v>8192</c:v>
                </c:pt>
                <c:pt idx="63381">
                  <c:v>8192</c:v>
                </c:pt>
                <c:pt idx="63382">
                  <c:v>8192</c:v>
                </c:pt>
                <c:pt idx="63383">
                  <c:v>8192</c:v>
                </c:pt>
                <c:pt idx="63384">
                  <c:v>12288</c:v>
                </c:pt>
                <c:pt idx="63385">
                  <c:v>12288</c:v>
                </c:pt>
                <c:pt idx="63386">
                  <c:v>12288</c:v>
                </c:pt>
                <c:pt idx="63387">
                  <c:v>12288</c:v>
                </c:pt>
                <c:pt idx="63388">
                  <c:v>12288</c:v>
                </c:pt>
                <c:pt idx="63389">
                  <c:v>4096</c:v>
                </c:pt>
                <c:pt idx="63390">
                  <c:v>4096</c:v>
                </c:pt>
                <c:pt idx="63391">
                  <c:v>4096</c:v>
                </c:pt>
                <c:pt idx="63392">
                  <c:v>4096</c:v>
                </c:pt>
                <c:pt idx="63393">
                  <c:v>4096</c:v>
                </c:pt>
                <c:pt idx="63394">
                  <c:v>8192</c:v>
                </c:pt>
                <c:pt idx="63395">
                  <c:v>4096</c:v>
                </c:pt>
                <c:pt idx="63396">
                  <c:v>4096</c:v>
                </c:pt>
                <c:pt idx="63397">
                  <c:v>4096</c:v>
                </c:pt>
                <c:pt idx="63398">
                  <c:v>4096</c:v>
                </c:pt>
                <c:pt idx="63399">
                  <c:v>12288</c:v>
                </c:pt>
                <c:pt idx="63400">
                  <c:v>12288</c:v>
                </c:pt>
                <c:pt idx="63401">
                  <c:v>12288</c:v>
                </c:pt>
                <c:pt idx="63402">
                  <c:v>12288</c:v>
                </c:pt>
                <c:pt idx="63403">
                  <c:v>12288</c:v>
                </c:pt>
                <c:pt idx="63404">
                  <c:v>4096</c:v>
                </c:pt>
                <c:pt idx="63405">
                  <c:v>12288</c:v>
                </c:pt>
                <c:pt idx="63406">
                  <c:v>12288</c:v>
                </c:pt>
                <c:pt idx="63407">
                  <c:v>12288</c:v>
                </c:pt>
                <c:pt idx="63408">
                  <c:v>12288</c:v>
                </c:pt>
                <c:pt idx="63409">
                  <c:v>8192</c:v>
                </c:pt>
                <c:pt idx="63410">
                  <c:v>8192</c:v>
                </c:pt>
                <c:pt idx="63411">
                  <c:v>8192</c:v>
                </c:pt>
                <c:pt idx="63412">
                  <c:v>8192</c:v>
                </c:pt>
                <c:pt idx="63413">
                  <c:v>4096</c:v>
                </c:pt>
                <c:pt idx="63414">
                  <c:v>4096</c:v>
                </c:pt>
                <c:pt idx="63415">
                  <c:v>4096</c:v>
                </c:pt>
                <c:pt idx="63416">
                  <c:v>4096</c:v>
                </c:pt>
                <c:pt idx="63417">
                  <c:v>4096</c:v>
                </c:pt>
                <c:pt idx="63418">
                  <c:v>12288</c:v>
                </c:pt>
                <c:pt idx="63419">
                  <c:v>4096</c:v>
                </c:pt>
                <c:pt idx="63420">
                  <c:v>12288</c:v>
                </c:pt>
                <c:pt idx="63421">
                  <c:v>4096</c:v>
                </c:pt>
                <c:pt idx="63422">
                  <c:v>8192</c:v>
                </c:pt>
                <c:pt idx="63423">
                  <c:v>12288</c:v>
                </c:pt>
                <c:pt idx="63424">
                  <c:v>12288</c:v>
                </c:pt>
                <c:pt idx="63425">
                  <c:v>8192</c:v>
                </c:pt>
                <c:pt idx="63426">
                  <c:v>4096</c:v>
                </c:pt>
                <c:pt idx="63427">
                  <c:v>12288</c:v>
                </c:pt>
                <c:pt idx="63428">
                  <c:v>4096</c:v>
                </c:pt>
                <c:pt idx="63429">
                  <c:v>8192</c:v>
                </c:pt>
                <c:pt idx="63430">
                  <c:v>8192</c:v>
                </c:pt>
                <c:pt idx="63431">
                  <c:v>8192</c:v>
                </c:pt>
                <c:pt idx="63432">
                  <c:v>8192</c:v>
                </c:pt>
                <c:pt idx="63433">
                  <c:v>8192</c:v>
                </c:pt>
                <c:pt idx="63434">
                  <c:v>8192</c:v>
                </c:pt>
                <c:pt idx="63435">
                  <c:v>4096</c:v>
                </c:pt>
                <c:pt idx="63436">
                  <c:v>4096</c:v>
                </c:pt>
                <c:pt idx="63437">
                  <c:v>4096</c:v>
                </c:pt>
                <c:pt idx="63438">
                  <c:v>4096</c:v>
                </c:pt>
                <c:pt idx="63439">
                  <c:v>8192</c:v>
                </c:pt>
                <c:pt idx="63440">
                  <c:v>8192</c:v>
                </c:pt>
                <c:pt idx="63441">
                  <c:v>8192</c:v>
                </c:pt>
                <c:pt idx="63442">
                  <c:v>8192</c:v>
                </c:pt>
                <c:pt idx="63443">
                  <c:v>8192</c:v>
                </c:pt>
                <c:pt idx="63444">
                  <c:v>12288</c:v>
                </c:pt>
                <c:pt idx="63445">
                  <c:v>16384</c:v>
                </c:pt>
                <c:pt idx="63446">
                  <c:v>4096</c:v>
                </c:pt>
                <c:pt idx="63447">
                  <c:v>16384</c:v>
                </c:pt>
                <c:pt idx="63448">
                  <c:v>4096</c:v>
                </c:pt>
                <c:pt idx="63449">
                  <c:v>4096</c:v>
                </c:pt>
                <c:pt idx="63450">
                  <c:v>16384</c:v>
                </c:pt>
                <c:pt idx="63451">
                  <c:v>4096</c:v>
                </c:pt>
                <c:pt idx="63452">
                  <c:v>16384</c:v>
                </c:pt>
                <c:pt idx="63453">
                  <c:v>4096</c:v>
                </c:pt>
                <c:pt idx="63454">
                  <c:v>8192</c:v>
                </c:pt>
                <c:pt idx="63455">
                  <c:v>8192</c:v>
                </c:pt>
                <c:pt idx="63456">
                  <c:v>8192</c:v>
                </c:pt>
                <c:pt idx="63457">
                  <c:v>8192</c:v>
                </c:pt>
                <c:pt idx="63458">
                  <c:v>8192</c:v>
                </c:pt>
                <c:pt idx="63459">
                  <c:v>8192</c:v>
                </c:pt>
                <c:pt idx="63460">
                  <c:v>8192</c:v>
                </c:pt>
                <c:pt idx="63461">
                  <c:v>8192</c:v>
                </c:pt>
                <c:pt idx="63462">
                  <c:v>8192</c:v>
                </c:pt>
                <c:pt idx="63463">
                  <c:v>8192</c:v>
                </c:pt>
                <c:pt idx="63464">
                  <c:v>4096</c:v>
                </c:pt>
                <c:pt idx="63465">
                  <c:v>4096</c:v>
                </c:pt>
                <c:pt idx="63466">
                  <c:v>4096</c:v>
                </c:pt>
                <c:pt idx="63467">
                  <c:v>4096</c:v>
                </c:pt>
                <c:pt idx="63468">
                  <c:v>12288</c:v>
                </c:pt>
                <c:pt idx="63469">
                  <c:v>8192</c:v>
                </c:pt>
                <c:pt idx="63470">
                  <c:v>8192</c:v>
                </c:pt>
                <c:pt idx="63471">
                  <c:v>8192</c:v>
                </c:pt>
                <c:pt idx="63472">
                  <c:v>8192</c:v>
                </c:pt>
                <c:pt idx="63473">
                  <c:v>8192</c:v>
                </c:pt>
                <c:pt idx="63474">
                  <c:v>4096</c:v>
                </c:pt>
                <c:pt idx="63475">
                  <c:v>4096</c:v>
                </c:pt>
                <c:pt idx="63476">
                  <c:v>4096</c:v>
                </c:pt>
                <c:pt idx="63477">
                  <c:v>4096</c:v>
                </c:pt>
                <c:pt idx="63478">
                  <c:v>8192</c:v>
                </c:pt>
                <c:pt idx="63479">
                  <c:v>8192</c:v>
                </c:pt>
                <c:pt idx="63480">
                  <c:v>8192</c:v>
                </c:pt>
                <c:pt idx="63481">
                  <c:v>8192</c:v>
                </c:pt>
                <c:pt idx="63482">
                  <c:v>8192</c:v>
                </c:pt>
                <c:pt idx="63483">
                  <c:v>8192</c:v>
                </c:pt>
                <c:pt idx="63484">
                  <c:v>8192</c:v>
                </c:pt>
                <c:pt idx="63485">
                  <c:v>4096</c:v>
                </c:pt>
                <c:pt idx="63486">
                  <c:v>8192</c:v>
                </c:pt>
                <c:pt idx="63487">
                  <c:v>8192</c:v>
                </c:pt>
                <c:pt idx="63488">
                  <c:v>4096</c:v>
                </c:pt>
                <c:pt idx="63489">
                  <c:v>4096</c:v>
                </c:pt>
                <c:pt idx="63490">
                  <c:v>4096</c:v>
                </c:pt>
                <c:pt idx="63491">
                  <c:v>8192</c:v>
                </c:pt>
                <c:pt idx="63492">
                  <c:v>8192</c:v>
                </c:pt>
                <c:pt idx="63493">
                  <c:v>4096</c:v>
                </c:pt>
                <c:pt idx="63494">
                  <c:v>8192</c:v>
                </c:pt>
                <c:pt idx="63495">
                  <c:v>8192</c:v>
                </c:pt>
                <c:pt idx="63496">
                  <c:v>8192</c:v>
                </c:pt>
                <c:pt idx="63497">
                  <c:v>8192</c:v>
                </c:pt>
                <c:pt idx="63498">
                  <c:v>8192</c:v>
                </c:pt>
                <c:pt idx="63499">
                  <c:v>8192</c:v>
                </c:pt>
                <c:pt idx="63500">
                  <c:v>8192</c:v>
                </c:pt>
                <c:pt idx="63501">
                  <c:v>8192</c:v>
                </c:pt>
                <c:pt idx="63502">
                  <c:v>8192</c:v>
                </c:pt>
                <c:pt idx="63503">
                  <c:v>8192</c:v>
                </c:pt>
                <c:pt idx="63504">
                  <c:v>8192</c:v>
                </c:pt>
                <c:pt idx="63505">
                  <c:v>8192</c:v>
                </c:pt>
                <c:pt idx="63506">
                  <c:v>8192</c:v>
                </c:pt>
                <c:pt idx="63507">
                  <c:v>12288</c:v>
                </c:pt>
                <c:pt idx="63508">
                  <c:v>12288</c:v>
                </c:pt>
                <c:pt idx="63509">
                  <c:v>8192</c:v>
                </c:pt>
                <c:pt idx="63510">
                  <c:v>4096</c:v>
                </c:pt>
                <c:pt idx="63511">
                  <c:v>8192</c:v>
                </c:pt>
                <c:pt idx="63512">
                  <c:v>12288</c:v>
                </c:pt>
                <c:pt idx="63513">
                  <c:v>4096</c:v>
                </c:pt>
                <c:pt idx="63514">
                  <c:v>8192</c:v>
                </c:pt>
                <c:pt idx="63515">
                  <c:v>4096</c:v>
                </c:pt>
                <c:pt idx="63516">
                  <c:v>12288</c:v>
                </c:pt>
                <c:pt idx="63517">
                  <c:v>8192</c:v>
                </c:pt>
                <c:pt idx="63518">
                  <c:v>4096</c:v>
                </c:pt>
                <c:pt idx="63519">
                  <c:v>16384</c:v>
                </c:pt>
                <c:pt idx="63520">
                  <c:v>8192</c:v>
                </c:pt>
                <c:pt idx="63521">
                  <c:v>8192</c:v>
                </c:pt>
                <c:pt idx="63522">
                  <c:v>8192</c:v>
                </c:pt>
                <c:pt idx="63523">
                  <c:v>8192</c:v>
                </c:pt>
                <c:pt idx="63524">
                  <c:v>8192</c:v>
                </c:pt>
                <c:pt idx="63525">
                  <c:v>4096</c:v>
                </c:pt>
                <c:pt idx="63526">
                  <c:v>8192</c:v>
                </c:pt>
                <c:pt idx="63527">
                  <c:v>8192</c:v>
                </c:pt>
                <c:pt idx="63528">
                  <c:v>8192</c:v>
                </c:pt>
                <c:pt idx="63529">
                  <c:v>4096</c:v>
                </c:pt>
                <c:pt idx="63530">
                  <c:v>4096</c:v>
                </c:pt>
                <c:pt idx="63531">
                  <c:v>4096</c:v>
                </c:pt>
                <c:pt idx="63532">
                  <c:v>4096</c:v>
                </c:pt>
                <c:pt idx="63533">
                  <c:v>4096</c:v>
                </c:pt>
                <c:pt idx="63534">
                  <c:v>4096</c:v>
                </c:pt>
                <c:pt idx="63535">
                  <c:v>4096</c:v>
                </c:pt>
                <c:pt idx="63536">
                  <c:v>4096</c:v>
                </c:pt>
                <c:pt idx="63537">
                  <c:v>8192</c:v>
                </c:pt>
                <c:pt idx="63538">
                  <c:v>8192</c:v>
                </c:pt>
                <c:pt idx="63539">
                  <c:v>8192</c:v>
                </c:pt>
                <c:pt idx="63540">
                  <c:v>8192</c:v>
                </c:pt>
                <c:pt idx="63541">
                  <c:v>8192</c:v>
                </c:pt>
                <c:pt idx="63542">
                  <c:v>12288</c:v>
                </c:pt>
                <c:pt idx="63543">
                  <c:v>12288</c:v>
                </c:pt>
                <c:pt idx="63544">
                  <c:v>12288</c:v>
                </c:pt>
                <c:pt idx="63545">
                  <c:v>12288</c:v>
                </c:pt>
                <c:pt idx="63546">
                  <c:v>8192</c:v>
                </c:pt>
                <c:pt idx="63547">
                  <c:v>12288</c:v>
                </c:pt>
                <c:pt idx="63548">
                  <c:v>8192</c:v>
                </c:pt>
                <c:pt idx="63549">
                  <c:v>4096</c:v>
                </c:pt>
                <c:pt idx="63550">
                  <c:v>8192</c:v>
                </c:pt>
                <c:pt idx="63551">
                  <c:v>4096</c:v>
                </c:pt>
                <c:pt idx="63552">
                  <c:v>8192</c:v>
                </c:pt>
                <c:pt idx="63553">
                  <c:v>8192</c:v>
                </c:pt>
                <c:pt idx="63554">
                  <c:v>8192</c:v>
                </c:pt>
                <c:pt idx="63555">
                  <c:v>8192</c:v>
                </c:pt>
                <c:pt idx="63556">
                  <c:v>8192</c:v>
                </c:pt>
                <c:pt idx="63557">
                  <c:v>8192</c:v>
                </c:pt>
                <c:pt idx="63558">
                  <c:v>8192</c:v>
                </c:pt>
                <c:pt idx="63559">
                  <c:v>8192</c:v>
                </c:pt>
                <c:pt idx="63560">
                  <c:v>8192</c:v>
                </c:pt>
                <c:pt idx="63561">
                  <c:v>8192</c:v>
                </c:pt>
                <c:pt idx="63562">
                  <c:v>8192</c:v>
                </c:pt>
                <c:pt idx="63563">
                  <c:v>12288</c:v>
                </c:pt>
                <c:pt idx="63564">
                  <c:v>8192</c:v>
                </c:pt>
                <c:pt idx="63565">
                  <c:v>8192</c:v>
                </c:pt>
                <c:pt idx="63566">
                  <c:v>8192</c:v>
                </c:pt>
                <c:pt idx="63567">
                  <c:v>8192</c:v>
                </c:pt>
                <c:pt idx="63568">
                  <c:v>4096</c:v>
                </c:pt>
                <c:pt idx="63569">
                  <c:v>4096</c:v>
                </c:pt>
                <c:pt idx="63570">
                  <c:v>4096</c:v>
                </c:pt>
                <c:pt idx="63571">
                  <c:v>4096</c:v>
                </c:pt>
                <c:pt idx="63572">
                  <c:v>8192</c:v>
                </c:pt>
                <c:pt idx="63573">
                  <c:v>8192</c:v>
                </c:pt>
                <c:pt idx="63574">
                  <c:v>4096</c:v>
                </c:pt>
                <c:pt idx="63575">
                  <c:v>4096</c:v>
                </c:pt>
                <c:pt idx="63576">
                  <c:v>4096</c:v>
                </c:pt>
                <c:pt idx="63577">
                  <c:v>4096</c:v>
                </c:pt>
                <c:pt idx="63578">
                  <c:v>4096</c:v>
                </c:pt>
                <c:pt idx="63579">
                  <c:v>4096</c:v>
                </c:pt>
                <c:pt idx="63580">
                  <c:v>4096</c:v>
                </c:pt>
                <c:pt idx="63581">
                  <c:v>8192</c:v>
                </c:pt>
                <c:pt idx="63582">
                  <c:v>4096</c:v>
                </c:pt>
                <c:pt idx="63583">
                  <c:v>8192</c:v>
                </c:pt>
                <c:pt idx="63584">
                  <c:v>8192</c:v>
                </c:pt>
                <c:pt idx="63585">
                  <c:v>8192</c:v>
                </c:pt>
                <c:pt idx="63586">
                  <c:v>8192</c:v>
                </c:pt>
                <c:pt idx="63587">
                  <c:v>8192</c:v>
                </c:pt>
                <c:pt idx="63588">
                  <c:v>4096</c:v>
                </c:pt>
                <c:pt idx="63589">
                  <c:v>8192</c:v>
                </c:pt>
                <c:pt idx="63590">
                  <c:v>8192</c:v>
                </c:pt>
                <c:pt idx="63591">
                  <c:v>8192</c:v>
                </c:pt>
                <c:pt idx="63592">
                  <c:v>8192</c:v>
                </c:pt>
                <c:pt idx="63593">
                  <c:v>4096</c:v>
                </c:pt>
                <c:pt idx="63594">
                  <c:v>4096</c:v>
                </c:pt>
                <c:pt idx="63595">
                  <c:v>4096</c:v>
                </c:pt>
                <c:pt idx="63596">
                  <c:v>4096</c:v>
                </c:pt>
                <c:pt idx="63597">
                  <c:v>4096</c:v>
                </c:pt>
                <c:pt idx="63598">
                  <c:v>12288</c:v>
                </c:pt>
                <c:pt idx="63599">
                  <c:v>12288</c:v>
                </c:pt>
                <c:pt idx="63600">
                  <c:v>8192</c:v>
                </c:pt>
                <c:pt idx="63601">
                  <c:v>8192</c:v>
                </c:pt>
                <c:pt idx="63602">
                  <c:v>12288</c:v>
                </c:pt>
                <c:pt idx="63603">
                  <c:v>8192</c:v>
                </c:pt>
                <c:pt idx="63604">
                  <c:v>12288</c:v>
                </c:pt>
                <c:pt idx="63605">
                  <c:v>8192</c:v>
                </c:pt>
                <c:pt idx="63606">
                  <c:v>4096</c:v>
                </c:pt>
                <c:pt idx="63607">
                  <c:v>8192</c:v>
                </c:pt>
                <c:pt idx="63608">
                  <c:v>8192</c:v>
                </c:pt>
                <c:pt idx="63609">
                  <c:v>8192</c:v>
                </c:pt>
                <c:pt idx="63610">
                  <c:v>8192</c:v>
                </c:pt>
                <c:pt idx="63611">
                  <c:v>8192</c:v>
                </c:pt>
                <c:pt idx="63612">
                  <c:v>8192</c:v>
                </c:pt>
                <c:pt idx="63613">
                  <c:v>8192</c:v>
                </c:pt>
                <c:pt idx="63614">
                  <c:v>8192</c:v>
                </c:pt>
                <c:pt idx="63615">
                  <c:v>8192</c:v>
                </c:pt>
                <c:pt idx="63616">
                  <c:v>8192</c:v>
                </c:pt>
                <c:pt idx="63617">
                  <c:v>4096</c:v>
                </c:pt>
                <c:pt idx="63618">
                  <c:v>4096</c:v>
                </c:pt>
                <c:pt idx="63619">
                  <c:v>4096</c:v>
                </c:pt>
                <c:pt idx="63620">
                  <c:v>4096</c:v>
                </c:pt>
                <c:pt idx="63621">
                  <c:v>8192</c:v>
                </c:pt>
                <c:pt idx="63622">
                  <c:v>4096</c:v>
                </c:pt>
                <c:pt idx="63623">
                  <c:v>8192</c:v>
                </c:pt>
                <c:pt idx="63624">
                  <c:v>8192</c:v>
                </c:pt>
                <c:pt idx="63625">
                  <c:v>8192</c:v>
                </c:pt>
                <c:pt idx="63626">
                  <c:v>8192</c:v>
                </c:pt>
                <c:pt idx="63627">
                  <c:v>8192</c:v>
                </c:pt>
                <c:pt idx="63628">
                  <c:v>12288</c:v>
                </c:pt>
                <c:pt idx="63629">
                  <c:v>12288</c:v>
                </c:pt>
                <c:pt idx="63630">
                  <c:v>12288</c:v>
                </c:pt>
                <c:pt idx="63631">
                  <c:v>8192</c:v>
                </c:pt>
                <c:pt idx="63632">
                  <c:v>12288</c:v>
                </c:pt>
                <c:pt idx="63633">
                  <c:v>8192</c:v>
                </c:pt>
                <c:pt idx="63634">
                  <c:v>8192</c:v>
                </c:pt>
                <c:pt idx="63635">
                  <c:v>8192</c:v>
                </c:pt>
                <c:pt idx="63636">
                  <c:v>4096</c:v>
                </c:pt>
                <c:pt idx="63637">
                  <c:v>4096</c:v>
                </c:pt>
                <c:pt idx="63638">
                  <c:v>4096</c:v>
                </c:pt>
                <c:pt idx="63639">
                  <c:v>4096</c:v>
                </c:pt>
                <c:pt idx="63640">
                  <c:v>8192</c:v>
                </c:pt>
                <c:pt idx="63641">
                  <c:v>12288</c:v>
                </c:pt>
                <c:pt idx="63642">
                  <c:v>4096</c:v>
                </c:pt>
                <c:pt idx="63643">
                  <c:v>4096</c:v>
                </c:pt>
                <c:pt idx="63644">
                  <c:v>4096</c:v>
                </c:pt>
                <c:pt idx="63645">
                  <c:v>4096</c:v>
                </c:pt>
                <c:pt idx="63646">
                  <c:v>8192</c:v>
                </c:pt>
                <c:pt idx="63647">
                  <c:v>8192</c:v>
                </c:pt>
                <c:pt idx="63648">
                  <c:v>8192</c:v>
                </c:pt>
                <c:pt idx="63649">
                  <c:v>8192</c:v>
                </c:pt>
                <c:pt idx="63650">
                  <c:v>4096</c:v>
                </c:pt>
                <c:pt idx="63651">
                  <c:v>8192</c:v>
                </c:pt>
                <c:pt idx="63652">
                  <c:v>8192</c:v>
                </c:pt>
                <c:pt idx="63653">
                  <c:v>16384</c:v>
                </c:pt>
                <c:pt idx="63654">
                  <c:v>16384</c:v>
                </c:pt>
                <c:pt idx="63655">
                  <c:v>8192</c:v>
                </c:pt>
                <c:pt idx="63656">
                  <c:v>16384</c:v>
                </c:pt>
                <c:pt idx="63657">
                  <c:v>16384</c:v>
                </c:pt>
                <c:pt idx="63658">
                  <c:v>12288</c:v>
                </c:pt>
                <c:pt idx="63659">
                  <c:v>8192</c:v>
                </c:pt>
                <c:pt idx="63660">
                  <c:v>8192</c:v>
                </c:pt>
                <c:pt idx="63661">
                  <c:v>8192</c:v>
                </c:pt>
                <c:pt idx="63662">
                  <c:v>4096</c:v>
                </c:pt>
                <c:pt idx="63663">
                  <c:v>8192</c:v>
                </c:pt>
                <c:pt idx="63664">
                  <c:v>8192</c:v>
                </c:pt>
                <c:pt idx="63665">
                  <c:v>8192</c:v>
                </c:pt>
                <c:pt idx="63666">
                  <c:v>8192</c:v>
                </c:pt>
                <c:pt idx="63667">
                  <c:v>8192</c:v>
                </c:pt>
                <c:pt idx="63668">
                  <c:v>8192</c:v>
                </c:pt>
                <c:pt idx="63669">
                  <c:v>8192</c:v>
                </c:pt>
                <c:pt idx="63670">
                  <c:v>8192</c:v>
                </c:pt>
                <c:pt idx="63671">
                  <c:v>8192</c:v>
                </c:pt>
                <c:pt idx="63672">
                  <c:v>4096</c:v>
                </c:pt>
                <c:pt idx="63673">
                  <c:v>4096</c:v>
                </c:pt>
                <c:pt idx="63674">
                  <c:v>4096</c:v>
                </c:pt>
                <c:pt idx="63675">
                  <c:v>4096</c:v>
                </c:pt>
                <c:pt idx="63676">
                  <c:v>8192</c:v>
                </c:pt>
                <c:pt idx="63677">
                  <c:v>8192</c:v>
                </c:pt>
                <c:pt idx="63678">
                  <c:v>8192</c:v>
                </c:pt>
                <c:pt idx="63679">
                  <c:v>8192</c:v>
                </c:pt>
                <c:pt idx="63680">
                  <c:v>4096</c:v>
                </c:pt>
                <c:pt idx="63681">
                  <c:v>16384</c:v>
                </c:pt>
                <c:pt idx="63682">
                  <c:v>8192</c:v>
                </c:pt>
                <c:pt idx="63683">
                  <c:v>8192</c:v>
                </c:pt>
                <c:pt idx="63684">
                  <c:v>4096</c:v>
                </c:pt>
                <c:pt idx="63685">
                  <c:v>8192</c:v>
                </c:pt>
                <c:pt idx="63686">
                  <c:v>8192</c:v>
                </c:pt>
                <c:pt idx="63687">
                  <c:v>8192</c:v>
                </c:pt>
                <c:pt idx="63688">
                  <c:v>8192</c:v>
                </c:pt>
                <c:pt idx="63689">
                  <c:v>8192</c:v>
                </c:pt>
                <c:pt idx="63690">
                  <c:v>4096</c:v>
                </c:pt>
                <c:pt idx="63691">
                  <c:v>4096</c:v>
                </c:pt>
                <c:pt idx="63692">
                  <c:v>4096</c:v>
                </c:pt>
                <c:pt idx="63693">
                  <c:v>4096</c:v>
                </c:pt>
                <c:pt idx="63694">
                  <c:v>8192</c:v>
                </c:pt>
                <c:pt idx="63695">
                  <c:v>8192</c:v>
                </c:pt>
                <c:pt idx="63696">
                  <c:v>8192</c:v>
                </c:pt>
                <c:pt idx="63697">
                  <c:v>8192</c:v>
                </c:pt>
                <c:pt idx="63698">
                  <c:v>8192</c:v>
                </c:pt>
                <c:pt idx="63699">
                  <c:v>12288</c:v>
                </c:pt>
                <c:pt idx="63700">
                  <c:v>12288</c:v>
                </c:pt>
                <c:pt idx="63701">
                  <c:v>12288</c:v>
                </c:pt>
                <c:pt idx="63702">
                  <c:v>12288</c:v>
                </c:pt>
                <c:pt idx="63703">
                  <c:v>8192</c:v>
                </c:pt>
                <c:pt idx="63704">
                  <c:v>8192</c:v>
                </c:pt>
                <c:pt idx="63705">
                  <c:v>8192</c:v>
                </c:pt>
                <c:pt idx="63706">
                  <c:v>8192</c:v>
                </c:pt>
                <c:pt idx="63707">
                  <c:v>4096</c:v>
                </c:pt>
                <c:pt idx="63708">
                  <c:v>4096</c:v>
                </c:pt>
                <c:pt idx="63709">
                  <c:v>8192</c:v>
                </c:pt>
                <c:pt idx="63710">
                  <c:v>8192</c:v>
                </c:pt>
                <c:pt idx="63711">
                  <c:v>4096</c:v>
                </c:pt>
                <c:pt idx="63712">
                  <c:v>8192</c:v>
                </c:pt>
                <c:pt idx="63713">
                  <c:v>4096</c:v>
                </c:pt>
                <c:pt idx="63714">
                  <c:v>8192</c:v>
                </c:pt>
                <c:pt idx="63715">
                  <c:v>8192</c:v>
                </c:pt>
                <c:pt idx="63716">
                  <c:v>4096</c:v>
                </c:pt>
                <c:pt idx="63717">
                  <c:v>4096</c:v>
                </c:pt>
                <c:pt idx="63718">
                  <c:v>12288</c:v>
                </c:pt>
                <c:pt idx="63719">
                  <c:v>4096</c:v>
                </c:pt>
                <c:pt idx="63720">
                  <c:v>8192</c:v>
                </c:pt>
                <c:pt idx="63721">
                  <c:v>4096</c:v>
                </c:pt>
                <c:pt idx="63722">
                  <c:v>4096</c:v>
                </c:pt>
                <c:pt idx="63723">
                  <c:v>4096</c:v>
                </c:pt>
                <c:pt idx="63724">
                  <c:v>12288</c:v>
                </c:pt>
                <c:pt idx="63725">
                  <c:v>12288</c:v>
                </c:pt>
                <c:pt idx="63726">
                  <c:v>12288</c:v>
                </c:pt>
                <c:pt idx="63727">
                  <c:v>12288</c:v>
                </c:pt>
                <c:pt idx="63728">
                  <c:v>8192</c:v>
                </c:pt>
                <c:pt idx="63729">
                  <c:v>8192</c:v>
                </c:pt>
                <c:pt idx="63730">
                  <c:v>8192</c:v>
                </c:pt>
                <c:pt idx="63731">
                  <c:v>4096</c:v>
                </c:pt>
                <c:pt idx="63732">
                  <c:v>4096</c:v>
                </c:pt>
                <c:pt idx="63733">
                  <c:v>8192</c:v>
                </c:pt>
                <c:pt idx="63734">
                  <c:v>4096</c:v>
                </c:pt>
                <c:pt idx="63735">
                  <c:v>4096</c:v>
                </c:pt>
                <c:pt idx="63736">
                  <c:v>8192</c:v>
                </c:pt>
                <c:pt idx="63737">
                  <c:v>4096</c:v>
                </c:pt>
                <c:pt idx="63738">
                  <c:v>4096</c:v>
                </c:pt>
                <c:pt idx="63739">
                  <c:v>4096</c:v>
                </c:pt>
                <c:pt idx="63740">
                  <c:v>4096</c:v>
                </c:pt>
                <c:pt idx="63741">
                  <c:v>8192</c:v>
                </c:pt>
                <c:pt idx="63742">
                  <c:v>32768</c:v>
                </c:pt>
                <c:pt idx="63743">
                  <c:v>32768</c:v>
                </c:pt>
                <c:pt idx="63744">
                  <c:v>4096</c:v>
                </c:pt>
                <c:pt idx="63745">
                  <c:v>4096</c:v>
                </c:pt>
                <c:pt idx="63746">
                  <c:v>24576</c:v>
                </c:pt>
                <c:pt idx="63747">
                  <c:v>24576</c:v>
                </c:pt>
                <c:pt idx="63748">
                  <c:v>4096</c:v>
                </c:pt>
                <c:pt idx="63749">
                  <c:v>4096</c:v>
                </c:pt>
                <c:pt idx="63750">
                  <c:v>4096</c:v>
                </c:pt>
                <c:pt idx="63751">
                  <c:v>4096</c:v>
                </c:pt>
                <c:pt idx="63752">
                  <c:v>4096</c:v>
                </c:pt>
                <c:pt idx="63753">
                  <c:v>4096</c:v>
                </c:pt>
                <c:pt idx="63754">
                  <c:v>36864</c:v>
                </c:pt>
                <c:pt idx="63755">
                  <c:v>4096</c:v>
                </c:pt>
                <c:pt idx="63756">
                  <c:v>36864</c:v>
                </c:pt>
                <c:pt idx="63757">
                  <c:v>32768</c:v>
                </c:pt>
                <c:pt idx="63758">
                  <c:v>24576</c:v>
                </c:pt>
                <c:pt idx="63759">
                  <c:v>4096</c:v>
                </c:pt>
                <c:pt idx="63760">
                  <c:v>4096</c:v>
                </c:pt>
                <c:pt idx="63761">
                  <c:v>36864</c:v>
                </c:pt>
                <c:pt idx="63762">
                  <c:v>32768</c:v>
                </c:pt>
                <c:pt idx="63763">
                  <c:v>24576</c:v>
                </c:pt>
                <c:pt idx="63764">
                  <c:v>4096</c:v>
                </c:pt>
                <c:pt idx="63765">
                  <c:v>4096</c:v>
                </c:pt>
                <c:pt idx="63766">
                  <c:v>36864</c:v>
                </c:pt>
                <c:pt idx="63767">
                  <c:v>8192</c:v>
                </c:pt>
                <c:pt idx="63768">
                  <c:v>8192</c:v>
                </c:pt>
                <c:pt idx="63769">
                  <c:v>8192</c:v>
                </c:pt>
                <c:pt idx="63770">
                  <c:v>8192</c:v>
                </c:pt>
                <c:pt idx="63771">
                  <c:v>4096</c:v>
                </c:pt>
                <c:pt idx="63772">
                  <c:v>12288</c:v>
                </c:pt>
                <c:pt idx="63773">
                  <c:v>8192</c:v>
                </c:pt>
                <c:pt idx="63774">
                  <c:v>8192</c:v>
                </c:pt>
                <c:pt idx="63775">
                  <c:v>8192</c:v>
                </c:pt>
                <c:pt idx="63776">
                  <c:v>8192</c:v>
                </c:pt>
                <c:pt idx="63777">
                  <c:v>8192</c:v>
                </c:pt>
                <c:pt idx="63778">
                  <c:v>8192</c:v>
                </c:pt>
                <c:pt idx="63779">
                  <c:v>8192</c:v>
                </c:pt>
                <c:pt idx="63780">
                  <c:v>8192</c:v>
                </c:pt>
                <c:pt idx="63781">
                  <c:v>8192</c:v>
                </c:pt>
                <c:pt idx="63782">
                  <c:v>8192</c:v>
                </c:pt>
                <c:pt idx="63783">
                  <c:v>8192</c:v>
                </c:pt>
                <c:pt idx="63784">
                  <c:v>8192</c:v>
                </c:pt>
                <c:pt idx="63785">
                  <c:v>8192</c:v>
                </c:pt>
                <c:pt idx="63786">
                  <c:v>8192</c:v>
                </c:pt>
                <c:pt idx="63787">
                  <c:v>8192</c:v>
                </c:pt>
                <c:pt idx="63788">
                  <c:v>8192</c:v>
                </c:pt>
                <c:pt idx="63789">
                  <c:v>8192</c:v>
                </c:pt>
                <c:pt idx="63790">
                  <c:v>4096</c:v>
                </c:pt>
                <c:pt idx="63791">
                  <c:v>4096</c:v>
                </c:pt>
                <c:pt idx="63792">
                  <c:v>4096</c:v>
                </c:pt>
                <c:pt idx="63793">
                  <c:v>8192</c:v>
                </c:pt>
                <c:pt idx="63794">
                  <c:v>8192</c:v>
                </c:pt>
                <c:pt idx="63795">
                  <c:v>8192</c:v>
                </c:pt>
                <c:pt idx="63796">
                  <c:v>8192</c:v>
                </c:pt>
                <c:pt idx="63797">
                  <c:v>4096</c:v>
                </c:pt>
                <c:pt idx="63798">
                  <c:v>4096</c:v>
                </c:pt>
                <c:pt idx="63799">
                  <c:v>4096</c:v>
                </c:pt>
                <c:pt idx="63800">
                  <c:v>4096</c:v>
                </c:pt>
                <c:pt idx="63801">
                  <c:v>4096</c:v>
                </c:pt>
                <c:pt idx="63802">
                  <c:v>8192</c:v>
                </c:pt>
                <c:pt idx="63803">
                  <c:v>8192</c:v>
                </c:pt>
                <c:pt idx="63804">
                  <c:v>8192</c:v>
                </c:pt>
                <c:pt idx="63805">
                  <c:v>8192</c:v>
                </c:pt>
                <c:pt idx="63806">
                  <c:v>8192</c:v>
                </c:pt>
                <c:pt idx="63807">
                  <c:v>8192</c:v>
                </c:pt>
                <c:pt idx="63808">
                  <c:v>8192</c:v>
                </c:pt>
                <c:pt idx="63809">
                  <c:v>8192</c:v>
                </c:pt>
                <c:pt idx="63810">
                  <c:v>32768</c:v>
                </c:pt>
                <c:pt idx="63811">
                  <c:v>36864</c:v>
                </c:pt>
                <c:pt idx="63812">
                  <c:v>24576</c:v>
                </c:pt>
                <c:pt idx="63813">
                  <c:v>8192</c:v>
                </c:pt>
                <c:pt idx="63814">
                  <c:v>8192</c:v>
                </c:pt>
                <c:pt idx="63815">
                  <c:v>8192</c:v>
                </c:pt>
                <c:pt idx="63816">
                  <c:v>8192</c:v>
                </c:pt>
                <c:pt idx="63817">
                  <c:v>8192</c:v>
                </c:pt>
                <c:pt idx="63818">
                  <c:v>8192</c:v>
                </c:pt>
                <c:pt idx="63819">
                  <c:v>8192</c:v>
                </c:pt>
                <c:pt idx="63820">
                  <c:v>8192</c:v>
                </c:pt>
                <c:pt idx="63821">
                  <c:v>8192</c:v>
                </c:pt>
                <c:pt idx="63822">
                  <c:v>8192</c:v>
                </c:pt>
                <c:pt idx="63823">
                  <c:v>8192</c:v>
                </c:pt>
                <c:pt idx="63824">
                  <c:v>8192</c:v>
                </c:pt>
                <c:pt idx="63825">
                  <c:v>8192</c:v>
                </c:pt>
                <c:pt idx="63826">
                  <c:v>8192</c:v>
                </c:pt>
                <c:pt idx="63827">
                  <c:v>8192</c:v>
                </c:pt>
                <c:pt idx="63828">
                  <c:v>4096</c:v>
                </c:pt>
                <c:pt idx="63829">
                  <c:v>8192</c:v>
                </c:pt>
                <c:pt idx="63830">
                  <c:v>8192</c:v>
                </c:pt>
                <c:pt idx="63831">
                  <c:v>4096</c:v>
                </c:pt>
                <c:pt idx="63832">
                  <c:v>4096</c:v>
                </c:pt>
                <c:pt idx="63833">
                  <c:v>4096</c:v>
                </c:pt>
                <c:pt idx="63834">
                  <c:v>4096</c:v>
                </c:pt>
                <c:pt idx="63835">
                  <c:v>8192</c:v>
                </c:pt>
                <c:pt idx="63836">
                  <c:v>8192</c:v>
                </c:pt>
                <c:pt idx="63837">
                  <c:v>8192</c:v>
                </c:pt>
                <c:pt idx="63838">
                  <c:v>8192</c:v>
                </c:pt>
                <c:pt idx="63839">
                  <c:v>4096</c:v>
                </c:pt>
                <c:pt idx="63840">
                  <c:v>4096</c:v>
                </c:pt>
                <c:pt idx="63841">
                  <c:v>4096</c:v>
                </c:pt>
                <c:pt idx="63842">
                  <c:v>4096</c:v>
                </c:pt>
                <c:pt idx="63843">
                  <c:v>4096</c:v>
                </c:pt>
                <c:pt idx="63844">
                  <c:v>4096</c:v>
                </c:pt>
                <c:pt idx="63845">
                  <c:v>4096</c:v>
                </c:pt>
                <c:pt idx="63846">
                  <c:v>4096</c:v>
                </c:pt>
                <c:pt idx="63847">
                  <c:v>8192</c:v>
                </c:pt>
                <c:pt idx="63848">
                  <c:v>8192</c:v>
                </c:pt>
                <c:pt idx="63849">
                  <c:v>8192</c:v>
                </c:pt>
                <c:pt idx="63850">
                  <c:v>8192</c:v>
                </c:pt>
                <c:pt idx="63851">
                  <c:v>8192</c:v>
                </c:pt>
                <c:pt idx="63852">
                  <c:v>8192</c:v>
                </c:pt>
                <c:pt idx="63853">
                  <c:v>8192</c:v>
                </c:pt>
                <c:pt idx="63854">
                  <c:v>8192</c:v>
                </c:pt>
                <c:pt idx="63855">
                  <c:v>4096</c:v>
                </c:pt>
                <c:pt idx="63856">
                  <c:v>8192</c:v>
                </c:pt>
                <c:pt idx="63857">
                  <c:v>8192</c:v>
                </c:pt>
                <c:pt idx="63858">
                  <c:v>8192</c:v>
                </c:pt>
                <c:pt idx="63859">
                  <c:v>8192</c:v>
                </c:pt>
                <c:pt idx="63860">
                  <c:v>8192</c:v>
                </c:pt>
                <c:pt idx="63861">
                  <c:v>4096</c:v>
                </c:pt>
                <c:pt idx="63862">
                  <c:v>4096</c:v>
                </c:pt>
                <c:pt idx="63863">
                  <c:v>4096</c:v>
                </c:pt>
                <c:pt idx="63864">
                  <c:v>4096</c:v>
                </c:pt>
                <c:pt idx="63865">
                  <c:v>4096</c:v>
                </c:pt>
                <c:pt idx="63866">
                  <c:v>4096</c:v>
                </c:pt>
                <c:pt idx="63867">
                  <c:v>8192</c:v>
                </c:pt>
                <c:pt idx="63868">
                  <c:v>8192</c:v>
                </c:pt>
                <c:pt idx="63869">
                  <c:v>8192</c:v>
                </c:pt>
                <c:pt idx="63870">
                  <c:v>8192</c:v>
                </c:pt>
                <c:pt idx="63871">
                  <c:v>8192</c:v>
                </c:pt>
                <c:pt idx="63872">
                  <c:v>8192</c:v>
                </c:pt>
                <c:pt idx="63873">
                  <c:v>8192</c:v>
                </c:pt>
                <c:pt idx="63874">
                  <c:v>8192</c:v>
                </c:pt>
                <c:pt idx="63875">
                  <c:v>8192</c:v>
                </c:pt>
                <c:pt idx="63876">
                  <c:v>8192</c:v>
                </c:pt>
                <c:pt idx="63877">
                  <c:v>8192</c:v>
                </c:pt>
                <c:pt idx="63878">
                  <c:v>8192</c:v>
                </c:pt>
                <c:pt idx="63879">
                  <c:v>12288</c:v>
                </c:pt>
                <c:pt idx="63880">
                  <c:v>12288</c:v>
                </c:pt>
                <c:pt idx="63881">
                  <c:v>12288</c:v>
                </c:pt>
                <c:pt idx="63882">
                  <c:v>12288</c:v>
                </c:pt>
                <c:pt idx="63883">
                  <c:v>4096</c:v>
                </c:pt>
                <c:pt idx="63884">
                  <c:v>8192</c:v>
                </c:pt>
                <c:pt idx="63885">
                  <c:v>8192</c:v>
                </c:pt>
                <c:pt idx="63886">
                  <c:v>8192</c:v>
                </c:pt>
                <c:pt idx="63887">
                  <c:v>8192</c:v>
                </c:pt>
                <c:pt idx="63888">
                  <c:v>8192</c:v>
                </c:pt>
                <c:pt idx="63889">
                  <c:v>8192</c:v>
                </c:pt>
                <c:pt idx="63890">
                  <c:v>8192</c:v>
                </c:pt>
                <c:pt idx="63891">
                  <c:v>8192</c:v>
                </c:pt>
                <c:pt idx="63892">
                  <c:v>8192</c:v>
                </c:pt>
                <c:pt idx="63893">
                  <c:v>8192</c:v>
                </c:pt>
                <c:pt idx="63894">
                  <c:v>8192</c:v>
                </c:pt>
                <c:pt idx="63895">
                  <c:v>8192</c:v>
                </c:pt>
                <c:pt idx="63896">
                  <c:v>8192</c:v>
                </c:pt>
                <c:pt idx="63897">
                  <c:v>8192</c:v>
                </c:pt>
                <c:pt idx="63898">
                  <c:v>12288</c:v>
                </c:pt>
                <c:pt idx="63899">
                  <c:v>8192</c:v>
                </c:pt>
                <c:pt idx="63900">
                  <c:v>8192</c:v>
                </c:pt>
                <c:pt idx="63901">
                  <c:v>8192</c:v>
                </c:pt>
                <c:pt idx="63902">
                  <c:v>8192</c:v>
                </c:pt>
                <c:pt idx="63903">
                  <c:v>8192</c:v>
                </c:pt>
                <c:pt idx="63904">
                  <c:v>8192</c:v>
                </c:pt>
                <c:pt idx="63905">
                  <c:v>8192</c:v>
                </c:pt>
                <c:pt idx="63906">
                  <c:v>8192</c:v>
                </c:pt>
                <c:pt idx="63907">
                  <c:v>8192</c:v>
                </c:pt>
                <c:pt idx="63908">
                  <c:v>8192</c:v>
                </c:pt>
                <c:pt idx="63909">
                  <c:v>8192</c:v>
                </c:pt>
                <c:pt idx="63910">
                  <c:v>8192</c:v>
                </c:pt>
                <c:pt idx="63911">
                  <c:v>8192</c:v>
                </c:pt>
                <c:pt idx="63912">
                  <c:v>8192</c:v>
                </c:pt>
                <c:pt idx="63913">
                  <c:v>8192</c:v>
                </c:pt>
                <c:pt idx="63914">
                  <c:v>8192</c:v>
                </c:pt>
                <c:pt idx="63915">
                  <c:v>8192</c:v>
                </c:pt>
                <c:pt idx="63916">
                  <c:v>8192</c:v>
                </c:pt>
                <c:pt idx="63917">
                  <c:v>8192</c:v>
                </c:pt>
                <c:pt idx="63918">
                  <c:v>8192</c:v>
                </c:pt>
                <c:pt idx="63919">
                  <c:v>8192</c:v>
                </c:pt>
                <c:pt idx="63920">
                  <c:v>8192</c:v>
                </c:pt>
                <c:pt idx="63921">
                  <c:v>8192</c:v>
                </c:pt>
                <c:pt idx="63922">
                  <c:v>8192</c:v>
                </c:pt>
                <c:pt idx="63923">
                  <c:v>8192</c:v>
                </c:pt>
                <c:pt idx="63924">
                  <c:v>8192</c:v>
                </c:pt>
                <c:pt idx="63925">
                  <c:v>8192</c:v>
                </c:pt>
                <c:pt idx="63926">
                  <c:v>8192</c:v>
                </c:pt>
                <c:pt idx="63927">
                  <c:v>8192</c:v>
                </c:pt>
                <c:pt idx="63928">
                  <c:v>8192</c:v>
                </c:pt>
                <c:pt idx="63929">
                  <c:v>8192</c:v>
                </c:pt>
                <c:pt idx="63930">
                  <c:v>8192</c:v>
                </c:pt>
                <c:pt idx="63931">
                  <c:v>12288</c:v>
                </c:pt>
                <c:pt idx="63932">
                  <c:v>12288</c:v>
                </c:pt>
                <c:pt idx="63933">
                  <c:v>12288</c:v>
                </c:pt>
                <c:pt idx="63934">
                  <c:v>12288</c:v>
                </c:pt>
                <c:pt idx="63935">
                  <c:v>8192</c:v>
                </c:pt>
                <c:pt idx="63936">
                  <c:v>8192</c:v>
                </c:pt>
                <c:pt idx="63937">
                  <c:v>8192</c:v>
                </c:pt>
                <c:pt idx="63938">
                  <c:v>8192</c:v>
                </c:pt>
                <c:pt idx="63939">
                  <c:v>8192</c:v>
                </c:pt>
                <c:pt idx="63940">
                  <c:v>8192</c:v>
                </c:pt>
                <c:pt idx="63941">
                  <c:v>8192</c:v>
                </c:pt>
                <c:pt idx="63942">
                  <c:v>8192</c:v>
                </c:pt>
                <c:pt idx="63943">
                  <c:v>28672</c:v>
                </c:pt>
                <c:pt idx="63944">
                  <c:v>28672</c:v>
                </c:pt>
                <c:pt idx="63945">
                  <c:v>4096</c:v>
                </c:pt>
                <c:pt idx="63946">
                  <c:v>4096</c:v>
                </c:pt>
                <c:pt idx="63947">
                  <c:v>8192</c:v>
                </c:pt>
                <c:pt idx="63948">
                  <c:v>16384</c:v>
                </c:pt>
                <c:pt idx="63949">
                  <c:v>16384</c:v>
                </c:pt>
                <c:pt idx="63950">
                  <c:v>36864</c:v>
                </c:pt>
                <c:pt idx="63951">
                  <c:v>36864</c:v>
                </c:pt>
                <c:pt idx="63952">
                  <c:v>8192</c:v>
                </c:pt>
                <c:pt idx="63953">
                  <c:v>8192</c:v>
                </c:pt>
                <c:pt idx="63954">
                  <c:v>8192</c:v>
                </c:pt>
                <c:pt idx="63955">
                  <c:v>8192</c:v>
                </c:pt>
                <c:pt idx="63956">
                  <c:v>8192</c:v>
                </c:pt>
                <c:pt idx="63957">
                  <c:v>8192</c:v>
                </c:pt>
                <c:pt idx="63958">
                  <c:v>28672</c:v>
                </c:pt>
                <c:pt idx="63959">
                  <c:v>4096</c:v>
                </c:pt>
                <c:pt idx="63960">
                  <c:v>16384</c:v>
                </c:pt>
                <c:pt idx="63961">
                  <c:v>36864</c:v>
                </c:pt>
                <c:pt idx="63962">
                  <c:v>8192</c:v>
                </c:pt>
                <c:pt idx="63963">
                  <c:v>8192</c:v>
                </c:pt>
                <c:pt idx="63964">
                  <c:v>8192</c:v>
                </c:pt>
                <c:pt idx="63965">
                  <c:v>28672</c:v>
                </c:pt>
                <c:pt idx="63966">
                  <c:v>4096</c:v>
                </c:pt>
                <c:pt idx="63967">
                  <c:v>16384</c:v>
                </c:pt>
                <c:pt idx="63968">
                  <c:v>36864</c:v>
                </c:pt>
                <c:pt idx="63969">
                  <c:v>8192</c:v>
                </c:pt>
                <c:pt idx="63970">
                  <c:v>8192</c:v>
                </c:pt>
                <c:pt idx="63971">
                  <c:v>8192</c:v>
                </c:pt>
                <c:pt idx="63972">
                  <c:v>8192</c:v>
                </c:pt>
                <c:pt idx="63973">
                  <c:v>12288</c:v>
                </c:pt>
                <c:pt idx="63974">
                  <c:v>4096</c:v>
                </c:pt>
                <c:pt idx="63975">
                  <c:v>4096</c:v>
                </c:pt>
                <c:pt idx="63976">
                  <c:v>4096</c:v>
                </c:pt>
                <c:pt idx="63977">
                  <c:v>4096</c:v>
                </c:pt>
                <c:pt idx="63978">
                  <c:v>8192</c:v>
                </c:pt>
                <c:pt idx="63979">
                  <c:v>8192</c:v>
                </c:pt>
                <c:pt idx="63980">
                  <c:v>8192</c:v>
                </c:pt>
                <c:pt idx="63981">
                  <c:v>8192</c:v>
                </c:pt>
                <c:pt idx="63982">
                  <c:v>8192</c:v>
                </c:pt>
                <c:pt idx="63983">
                  <c:v>8192</c:v>
                </c:pt>
                <c:pt idx="63984">
                  <c:v>4096</c:v>
                </c:pt>
                <c:pt idx="63985">
                  <c:v>4096</c:v>
                </c:pt>
                <c:pt idx="63986">
                  <c:v>4096</c:v>
                </c:pt>
                <c:pt idx="63987">
                  <c:v>4096</c:v>
                </c:pt>
                <c:pt idx="63988">
                  <c:v>4096</c:v>
                </c:pt>
                <c:pt idx="63989">
                  <c:v>20480</c:v>
                </c:pt>
                <c:pt idx="63990">
                  <c:v>20480</c:v>
                </c:pt>
                <c:pt idx="63991">
                  <c:v>8192</c:v>
                </c:pt>
                <c:pt idx="63992">
                  <c:v>8192</c:v>
                </c:pt>
                <c:pt idx="63993">
                  <c:v>4096</c:v>
                </c:pt>
                <c:pt idx="63994">
                  <c:v>4096</c:v>
                </c:pt>
                <c:pt idx="63995">
                  <c:v>4096</c:v>
                </c:pt>
                <c:pt idx="63996">
                  <c:v>4096</c:v>
                </c:pt>
                <c:pt idx="63997">
                  <c:v>20480</c:v>
                </c:pt>
                <c:pt idx="63998">
                  <c:v>8192</c:v>
                </c:pt>
                <c:pt idx="63999">
                  <c:v>4096</c:v>
                </c:pt>
                <c:pt idx="64000">
                  <c:v>4096</c:v>
                </c:pt>
                <c:pt idx="64001">
                  <c:v>4096</c:v>
                </c:pt>
                <c:pt idx="64002">
                  <c:v>8192</c:v>
                </c:pt>
                <c:pt idx="64003">
                  <c:v>8192</c:v>
                </c:pt>
                <c:pt idx="64004">
                  <c:v>20480</c:v>
                </c:pt>
                <c:pt idx="64005">
                  <c:v>8192</c:v>
                </c:pt>
                <c:pt idx="64006">
                  <c:v>8192</c:v>
                </c:pt>
                <c:pt idx="64007">
                  <c:v>4096</c:v>
                </c:pt>
                <c:pt idx="64008">
                  <c:v>8192</c:v>
                </c:pt>
                <c:pt idx="64009">
                  <c:v>4096</c:v>
                </c:pt>
                <c:pt idx="64010">
                  <c:v>8192</c:v>
                </c:pt>
                <c:pt idx="64011">
                  <c:v>12288</c:v>
                </c:pt>
                <c:pt idx="64012">
                  <c:v>12288</c:v>
                </c:pt>
                <c:pt idx="64013">
                  <c:v>12288</c:v>
                </c:pt>
                <c:pt idx="64014">
                  <c:v>28672</c:v>
                </c:pt>
                <c:pt idx="64015">
                  <c:v>4096</c:v>
                </c:pt>
                <c:pt idx="64016">
                  <c:v>12288</c:v>
                </c:pt>
                <c:pt idx="64017">
                  <c:v>16384</c:v>
                </c:pt>
                <c:pt idx="64018">
                  <c:v>8192</c:v>
                </c:pt>
                <c:pt idx="64019">
                  <c:v>8192</c:v>
                </c:pt>
                <c:pt idx="64020">
                  <c:v>4096</c:v>
                </c:pt>
                <c:pt idx="64021">
                  <c:v>4096</c:v>
                </c:pt>
                <c:pt idx="64022">
                  <c:v>4096</c:v>
                </c:pt>
                <c:pt idx="64023">
                  <c:v>4096</c:v>
                </c:pt>
                <c:pt idx="64024">
                  <c:v>8192</c:v>
                </c:pt>
                <c:pt idx="64025">
                  <c:v>8192</c:v>
                </c:pt>
                <c:pt idx="64026">
                  <c:v>8192</c:v>
                </c:pt>
                <c:pt idx="64027">
                  <c:v>8192</c:v>
                </c:pt>
                <c:pt idx="64028">
                  <c:v>8192</c:v>
                </c:pt>
                <c:pt idx="64029">
                  <c:v>4096</c:v>
                </c:pt>
                <c:pt idx="64030">
                  <c:v>8192</c:v>
                </c:pt>
                <c:pt idx="64031">
                  <c:v>8192</c:v>
                </c:pt>
                <c:pt idx="64032">
                  <c:v>8192</c:v>
                </c:pt>
                <c:pt idx="64033">
                  <c:v>8192</c:v>
                </c:pt>
                <c:pt idx="64034">
                  <c:v>36864</c:v>
                </c:pt>
                <c:pt idx="64035">
                  <c:v>8192</c:v>
                </c:pt>
                <c:pt idx="64036">
                  <c:v>8192</c:v>
                </c:pt>
                <c:pt idx="64037">
                  <c:v>8192</c:v>
                </c:pt>
                <c:pt idx="64038">
                  <c:v>8192</c:v>
                </c:pt>
                <c:pt idx="64039">
                  <c:v>12288</c:v>
                </c:pt>
                <c:pt idx="64040">
                  <c:v>8192</c:v>
                </c:pt>
                <c:pt idx="64041">
                  <c:v>8192</c:v>
                </c:pt>
                <c:pt idx="64042">
                  <c:v>8192</c:v>
                </c:pt>
                <c:pt idx="64043">
                  <c:v>8192</c:v>
                </c:pt>
                <c:pt idx="64044">
                  <c:v>20480</c:v>
                </c:pt>
                <c:pt idx="64045">
                  <c:v>8192</c:v>
                </c:pt>
                <c:pt idx="64046">
                  <c:v>4096</c:v>
                </c:pt>
                <c:pt idx="64047">
                  <c:v>8192</c:v>
                </c:pt>
                <c:pt idx="64048">
                  <c:v>8192</c:v>
                </c:pt>
                <c:pt idx="64049">
                  <c:v>8192</c:v>
                </c:pt>
                <c:pt idx="64050">
                  <c:v>4096</c:v>
                </c:pt>
                <c:pt idx="64051">
                  <c:v>8192</c:v>
                </c:pt>
                <c:pt idx="64052">
                  <c:v>8192</c:v>
                </c:pt>
                <c:pt idx="64053">
                  <c:v>8192</c:v>
                </c:pt>
                <c:pt idx="64054">
                  <c:v>8192</c:v>
                </c:pt>
                <c:pt idx="64055">
                  <c:v>8192</c:v>
                </c:pt>
                <c:pt idx="64056">
                  <c:v>8192</c:v>
                </c:pt>
                <c:pt idx="64057">
                  <c:v>8192</c:v>
                </c:pt>
                <c:pt idx="64058">
                  <c:v>8192</c:v>
                </c:pt>
                <c:pt idx="64059">
                  <c:v>8192</c:v>
                </c:pt>
                <c:pt idx="64060">
                  <c:v>4096</c:v>
                </c:pt>
                <c:pt idx="64061">
                  <c:v>4096</c:v>
                </c:pt>
                <c:pt idx="64062">
                  <c:v>4096</c:v>
                </c:pt>
                <c:pt idx="64063">
                  <c:v>4096</c:v>
                </c:pt>
                <c:pt idx="64064">
                  <c:v>4096</c:v>
                </c:pt>
                <c:pt idx="64065">
                  <c:v>4096</c:v>
                </c:pt>
                <c:pt idx="64066">
                  <c:v>4096</c:v>
                </c:pt>
                <c:pt idx="64067">
                  <c:v>4096</c:v>
                </c:pt>
                <c:pt idx="64068">
                  <c:v>4096</c:v>
                </c:pt>
                <c:pt idx="64069">
                  <c:v>8192</c:v>
                </c:pt>
                <c:pt idx="64070">
                  <c:v>4096</c:v>
                </c:pt>
                <c:pt idx="64071">
                  <c:v>4096</c:v>
                </c:pt>
                <c:pt idx="64072">
                  <c:v>4096</c:v>
                </c:pt>
                <c:pt idx="64073">
                  <c:v>8192</c:v>
                </c:pt>
                <c:pt idx="64074">
                  <c:v>8192</c:v>
                </c:pt>
                <c:pt idx="64075">
                  <c:v>8192</c:v>
                </c:pt>
                <c:pt idx="64076">
                  <c:v>8192</c:v>
                </c:pt>
                <c:pt idx="64077">
                  <c:v>4096</c:v>
                </c:pt>
                <c:pt idx="64078">
                  <c:v>4096</c:v>
                </c:pt>
                <c:pt idx="64079">
                  <c:v>4096</c:v>
                </c:pt>
                <c:pt idx="64080">
                  <c:v>4096</c:v>
                </c:pt>
                <c:pt idx="64081">
                  <c:v>8192</c:v>
                </c:pt>
                <c:pt idx="64082">
                  <c:v>8192</c:v>
                </c:pt>
                <c:pt idx="64083">
                  <c:v>8192</c:v>
                </c:pt>
                <c:pt idx="64084">
                  <c:v>8192</c:v>
                </c:pt>
                <c:pt idx="64085">
                  <c:v>8192</c:v>
                </c:pt>
                <c:pt idx="64086">
                  <c:v>4096</c:v>
                </c:pt>
                <c:pt idx="64087">
                  <c:v>4096</c:v>
                </c:pt>
                <c:pt idx="64088">
                  <c:v>4096</c:v>
                </c:pt>
                <c:pt idx="64089">
                  <c:v>8192</c:v>
                </c:pt>
                <c:pt idx="64090">
                  <c:v>8192</c:v>
                </c:pt>
                <c:pt idx="64091">
                  <c:v>8192</c:v>
                </c:pt>
                <c:pt idx="64092">
                  <c:v>8192</c:v>
                </c:pt>
                <c:pt idx="64093">
                  <c:v>12288</c:v>
                </c:pt>
                <c:pt idx="64094">
                  <c:v>12288</c:v>
                </c:pt>
                <c:pt idx="64095">
                  <c:v>12288</c:v>
                </c:pt>
                <c:pt idx="64096">
                  <c:v>12288</c:v>
                </c:pt>
                <c:pt idx="64097">
                  <c:v>4096</c:v>
                </c:pt>
                <c:pt idx="64098">
                  <c:v>8192</c:v>
                </c:pt>
                <c:pt idx="64099">
                  <c:v>8192</c:v>
                </c:pt>
                <c:pt idx="64100">
                  <c:v>8192</c:v>
                </c:pt>
                <c:pt idx="64101">
                  <c:v>8192</c:v>
                </c:pt>
                <c:pt idx="64102">
                  <c:v>8192</c:v>
                </c:pt>
                <c:pt idx="64103">
                  <c:v>8192</c:v>
                </c:pt>
                <c:pt idx="64104">
                  <c:v>12288</c:v>
                </c:pt>
                <c:pt idx="64105">
                  <c:v>4096</c:v>
                </c:pt>
                <c:pt idx="64106">
                  <c:v>4096</c:v>
                </c:pt>
                <c:pt idx="64107">
                  <c:v>4096</c:v>
                </c:pt>
                <c:pt idx="64108">
                  <c:v>4096</c:v>
                </c:pt>
                <c:pt idx="64109">
                  <c:v>8192</c:v>
                </c:pt>
                <c:pt idx="64110">
                  <c:v>8192</c:v>
                </c:pt>
                <c:pt idx="64111">
                  <c:v>8192</c:v>
                </c:pt>
                <c:pt idx="64112">
                  <c:v>8192</c:v>
                </c:pt>
                <c:pt idx="64113">
                  <c:v>8192</c:v>
                </c:pt>
                <c:pt idx="64114">
                  <c:v>8192</c:v>
                </c:pt>
                <c:pt idx="64115">
                  <c:v>8192</c:v>
                </c:pt>
                <c:pt idx="64116">
                  <c:v>8192</c:v>
                </c:pt>
                <c:pt idx="64117">
                  <c:v>8192</c:v>
                </c:pt>
                <c:pt idx="64118">
                  <c:v>12288</c:v>
                </c:pt>
                <c:pt idx="64119">
                  <c:v>8192</c:v>
                </c:pt>
                <c:pt idx="64120">
                  <c:v>8192</c:v>
                </c:pt>
                <c:pt idx="64121">
                  <c:v>12288</c:v>
                </c:pt>
                <c:pt idx="64122">
                  <c:v>12288</c:v>
                </c:pt>
                <c:pt idx="64123">
                  <c:v>12288</c:v>
                </c:pt>
                <c:pt idx="64124">
                  <c:v>4096</c:v>
                </c:pt>
                <c:pt idx="64125">
                  <c:v>8192</c:v>
                </c:pt>
                <c:pt idx="64126">
                  <c:v>8192</c:v>
                </c:pt>
                <c:pt idx="64127">
                  <c:v>8192</c:v>
                </c:pt>
                <c:pt idx="64128">
                  <c:v>12288</c:v>
                </c:pt>
                <c:pt idx="64129">
                  <c:v>8192</c:v>
                </c:pt>
                <c:pt idx="64130">
                  <c:v>8192</c:v>
                </c:pt>
                <c:pt idx="64131">
                  <c:v>4096</c:v>
                </c:pt>
                <c:pt idx="64132">
                  <c:v>4096</c:v>
                </c:pt>
                <c:pt idx="64133">
                  <c:v>4096</c:v>
                </c:pt>
                <c:pt idx="64134">
                  <c:v>4096</c:v>
                </c:pt>
                <c:pt idx="64135">
                  <c:v>8192</c:v>
                </c:pt>
                <c:pt idx="64136">
                  <c:v>8192</c:v>
                </c:pt>
                <c:pt idx="64137">
                  <c:v>8192</c:v>
                </c:pt>
                <c:pt idx="64138">
                  <c:v>8192</c:v>
                </c:pt>
                <c:pt idx="64139">
                  <c:v>8192</c:v>
                </c:pt>
                <c:pt idx="64140">
                  <c:v>8192</c:v>
                </c:pt>
                <c:pt idx="64141">
                  <c:v>8192</c:v>
                </c:pt>
                <c:pt idx="64142">
                  <c:v>8192</c:v>
                </c:pt>
                <c:pt idx="64143">
                  <c:v>4096</c:v>
                </c:pt>
                <c:pt idx="64144">
                  <c:v>4096</c:v>
                </c:pt>
                <c:pt idx="64145">
                  <c:v>4096</c:v>
                </c:pt>
                <c:pt idx="64146">
                  <c:v>4096</c:v>
                </c:pt>
                <c:pt idx="64147">
                  <c:v>8192</c:v>
                </c:pt>
                <c:pt idx="64148">
                  <c:v>8192</c:v>
                </c:pt>
                <c:pt idx="64149">
                  <c:v>8192</c:v>
                </c:pt>
                <c:pt idx="64150">
                  <c:v>8192</c:v>
                </c:pt>
                <c:pt idx="64151">
                  <c:v>8192</c:v>
                </c:pt>
                <c:pt idx="64152">
                  <c:v>8192</c:v>
                </c:pt>
                <c:pt idx="64153">
                  <c:v>4096</c:v>
                </c:pt>
                <c:pt idx="64154">
                  <c:v>12288</c:v>
                </c:pt>
                <c:pt idx="64155">
                  <c:v>12288</c:v>
                </c:pt>
                <c:pt idx="64156">
                  <c:v>12288</c:v>
                </c:pt>
                <c:pt idx="64157">
                  <c:v>12288</c:v>
                </c:pt>
                <c:pt idx="64158">
                  <c:v>4096</c:v>
                </c:pt>
                <c:pt idx="64159">
                  <c:v>4096</c:v>
                </c:pt>
                <c:pt idx="64160">
                  <c:v>4096</c:v>
                </c:pt>
                <c:pt idx="64161">
                  <c:v>4096</c:v>
                </c:pt>
                <c:pt idx="64162">
                  <c:v>8192</c:v>
                </c:pt>
                <c:pt idx="64163">
                  <c:v>8192</c:v>
                </c:pt>
                <c:pt idx="64164">
                  <c:v>8192</c:v>
                </c:pt>
                <c:pt idx="64165">
                  <c:v>8192</c:v>
                </c:pt>
                <c:pt idx="64166">
                  <c:v>8192</c:v>
                </c:pt>
                <c:pt idx="64167">
                  <c:v>8192</c:v>
                </c:pt>
                <c:pt idx="64168">
                  <c:v>8192</c:v>
                </c:pt>
                <c:pt idx="64169">
                  <c:v>8192</c:v>
                </c:pt>
                <c:pt idx="64170">
                  <c:v>8192</c:v>
                </c:pt>
                <c:pt idx="64171">
                  <c:v>8192</c:v>
                </c:pt>
                <c:pt idx="64172">
                  <c:v>8192</c:v>
                </c:pt>
                <c:pt idx="64173">
                  <c:v>8192</c:v>
                </c:pt>
                <c:pt idx="64174">
                  <c:v>4096</c:v>
                </c:pt>
                <c:pt idx="64175">
                  <c:v>8192</c:v>
                </c:pt>
                <c:pt idx="64176">
                  <c:v>8192</c:v>
                </c:pt>
                <c:pt idx="64177">
                  <c:v>8192</c:v>
                </c:pt>
                <c:pt idx="64178">
                  <c:v>8192</c:v>
                </c:pt>
                <c:pt idx="64179">
                  <c:v>8192</c:v>
                </c:pt>
                <c:pt idx="64180">
                  <c:v>8192</c:v>
                </c:pt>
                <c:pt idx="64181">
                  <c:v>8192</c:v>
                </c:pt>
                <c:pt idx="64182">
                  <c:v>8192</c:v>
                </c:pt>
                <c:pt idx="64183">
                  <c:v>8192</c:v>
                </c:pt>
                <c:pt idx="64184">
                  <c:v>8192</c:v>
                </c:pt>
                <c:pt idx="64185">
                  <c:v>8192</c:v>
                </c:pt>
                <c:pt idx="64186">
                  <c:v>8192</c:v>
                </c:pt>
                <c:pt idx="64187">
                  <c:v>8192</c:v>
                </c:pt>
                <c:pt idx="64188">
                  <c:v>8192</c:v>
                </c:pt>
                <c:pt idx="64189">
                  <c:v>8192</c:v>
                </c:pt>
                <c:pt idx="64190">
                  <c:v>12288</c:v>
                </c:pt>
                <c:pt idx="64191">
                  <c:v>8192</c:v>
                </c:pt>
                <c:pt idx="64192">
                  <c:v>8192</c:v>
                </c:pt>
                <c:pt idx="64193">
                  <c:v>8192</c:v>
                </c:pt>
                <c:pt idx="64194">
                  <c:v>4096</c:v>
                </c:pt>
                <c:pt idx="64195">
                  <c:v>8192</c:v>
                </c:pt>
                <c:pt idx="64196">
                  <c:v>8192</c:v>
                </c:pt>
                <c:pt idx="64197">
                  <c:v>8192</c:v>
                </c:pt>
                <c:pt idx="64198">
                  <c:v>8192</c:v>
                </c:pt>
                <c:pt idx="64199">
                  <c:v>8192</c:v>
                </c:pt>
                <c:pt idx="64200">
                  <c:v>8192</c:v>
                </c:pt>
                <c:pt idx="64201">
                  <c:v>8192</c:v>
                </c:pt>
                <c:pt idx="64202">
                  <c:v>8192</c:v>
                </c:pt>
                <c:pt idx="64203">
                  <c:v>8192</c:v>
                </c:pt>
                <c:pt idx="64204">
                  <c:v>8192</c:v>
                </c:pt>
                <c:pt idx="64205">
                  <c:v>4096</c:v>
                </c:pt>
                <c:pt idx="64206">
                  <c:v>4096</c:v>
                </c:pt>
                <c:pt idx="64207">
                  <c:v>16384</c:v>
                </c:pt>
                <c:pt idx="64208">
                  <c:v>16384</c:v>
                </c:pt>
                <c:pt idx="64209">
                  <c:v>4096</c:v>
                </c:pt>
                <c:pt idx="64210">
                  <c:v>4096</c:v>
                </c:pt>
                <c:pt idx="64211">
                  <c:v>24576</c:v>
                </c:pt>
                <c:pt idx="64212">
                  <c:v>24576</c:v>
                </c:pt>
                <c:pt idx="64213">
                  <c:v>4096</c:v>
                </c:pt>
                <c:pt idx="64214">
                  <c:v>16384</c:v>
                </c:pt>
                <c:pt idx="64215">
                  <c:v>4096</c:v>
                </c:pt>
                <c:pt idx="64216">
                  <c:v>24576</c:v>
                </c:pt>
                <c:pt idx="64217">
                  <c:v>4096</c:v>
                </c:pt>
                <c:pt idx="64218">
                  <c:v>8192</c:v>
                </c:pt>
                <c:pt idx="64219">
                  <c:v>8192</c:v>
                </c:pt>
                <c:pt idx="64220">
                  <c:v>16384</c:v>
                </c:pt>
                <c:pt idx="64221">
                  <c:v>4096</c:v>
                </c:pt>
                <c:pt idx="64222">
                  <c:v>8192</c:v>
                </c:pt>
                <c:pt idx="64223">
                  <c:v>24576</c:v>
                </c:pt>
                <c:pt idx="64224">
                  <c:v>8192</c:v>
                </c:pt>
                <c:pt idx="64225">
                  <c:v>8192</c:v>
                </c:pt>
                <c:pt idx="64226">
                  <c:v>8192</c:v>
                </c:pt>
                <c:pt idx="64227">
                  <c:v>8192</c:v>
                </c:pt>
                <c:pt idx="64228">
                  <c:v>8192</c:v>
                </c:pt>
                <c:pt idx="64229">
                  <c:v>8192</c:v>
                </c:pt>
                <c:pt idx="64230">
                  <c:v>8192</c:v>
                </c:pt>
                <c:pt idx="64231">
                  <c:v>8192</c:v>
                </c:pt>
                <c:pt idx="64232">
                  <c:v>8192</c:v>
                </c:pt>
                <c:pt idx="64233">
                  <c:v>8192</c:v>
                </c:pt>
                <c:pt idx="64234">
                  <c:v>4096</c:v>
                </c:pt>
                <c:pt idx="64235">
                  <c:v>4096</c:v>
                </c:pt>
                <c:pt idx="64236">
                  <c:v>4096</c:v>
                </c:pt>
                <c:pt idx="64237">
                  <c:v>8192</c:v>
                </c:pt>
                <c:pt idx="64238">
                  <c:v>8192</c:v>
                </c:pt>
                <c:pt idx="64239">
                  <c:v>4096</c:v>
                </c:pt>
                <c:pt idx="64240">
                  <c:v>8192</c:v>
                </c:pt>
                <c:pt idx="64241">
                  <c:v>8192</c:v>
                </c:pt>
                <c:pt idx="64242">
                  <c:v>16384</c:v>
                </c:pt>
                <c:pt idx="64243">
                  <c:v>8192</c:v>
                </c:pt>
                <c:pt idx="64244">
                  <c:v>4096</c:v>
                </c:pt>
                <c:pt idx="64245">
                  <c:v>8192</c:v>
                </c:pt>
                <c:pt idx="64246">
                  <c:v>8192</c:v>
                </c:pt>
                <c:pt idx="64247">
                  <c:v>8192</c:v>
                </c:pt>
                <c:pt idx="64248">
                  <c:v>8192</c:v>
                </c:pt>
                <c:pt idx="64249">
                  <c:v>8192</c:v>
                </c:pt>
                <c:pt idx="64250">
                  <c:v>8192</c:v>
                </c:pt>
                <c:pt idx="64251">
                  <c:v>4096</c:v>
                </c:pt>
                <c:pt idx="64252">
                  <c:v>8192</c:v>
                </c:pt>
                <c:pt idx="64253">
                  <c:v>8192</c:v>
                </c:pt>
                <c:pt idx="64254">
                  <c:v>8192</c:v>
                </c:pt>
                <c:pt idx="64255">
                  <c:v>8192</c:v>
                </c:pt>
                <c:pt idx="64256">
                  <c:v>4096</c:v>
                </c:pt>
                <c:pt idx="64257">
                  <c:v>8192</c:v>
                </c:pt>
                <c:pt idx="64258">
                  <c:v>8192</c:v>
                </c:pt>
                <c:pt idx="64259">
                  <c:v>8192</c:v>
                </c:pt>
                <c:pt idx="64260">
                  <c:v>8192</c:v>
                </c:pt>
                <c:pt idx="64261">
                  <c:v>8192</c:v>
                </c:pt>
                <c:pt idx="64262">
                  <c:v>24576</c:v>
                </c:pt>
                <c:pt idx="64263">
                  <c:v>8192</c:v>
                </c:pt>
                <c:pt idx="64264">
                  <c:v>8192</c:v>
                </c:pt>
                <c:pt idx="64265">
                  <c:v>8192</c:v>
                </c:pt>
                <c:pt idx="64266">
                  <c:v>8192</c:v>
                </c:pt>
                <c:pt idx="64267">
                  <c:v>8192</c:v>
                </c:pt>
                <c:pt idx="64268">
                  <c:v>8192</c:v>
                </c:pt>
                <c:pt idx="64269">
                  <c:v>8192</c:v>
                </c:pt>
                <c:pt idx="64270">
                  <c:v>12288</c:v>
                </c:pt>
                <c:pt idx="64271">
                  <c:v>12288</c:v>
                </c:pt>
                <c:pt idx="64272">
                  <c:v>12288</c:v>
                </c:pt>
                <c:pt idx="64273">
                  <c:v>12288</c:v>
                </c:pt>
                <c:pt idx="64274">
                  <c:v>8192</c:v>
                </c:pt>
                <c:pt idx="64275">
                  <c:v>4096</c:v>
                </c:pt>
                <c:pt idx="64276">
                  <c:v>4096</c:v>
                </c:pt>
                <c:pt idx="64277">
                  <c:v>4096</c:v>
                </c:pt>
                <c:pt idx="64278">
                  <c:v>4096</c:v>
                </c:pt>
                <c:pt idx="64279">
                  <c:v>4096</c:v>
                </c:pt>
                <c:pt idx="64280">
                  <c:v>4096</c:v>
                </c:pt>
                <c:pt idx="64281">
                  <c:v>4096</c:v>
                </c:pt>
                <c:pt idx="64282">
                  <c:v>4096</c:v>
                </c:pt>
                <c:pt idx="64283">
                  <c:v>4096</c:v>
                </c:pt>
                <c:pt idx="64284">
                  <c:v>4096</c:v>
                </c:pt>
                <c:pt idx="64285">
                  <c:v>4096</c:v>
                </c:pt>
                <c:pt idx="64286">
                  <c:v>4096</c:v>
                </c:pt>
                <c:pt idx="64287">
                  <c:v>8192</c:v>
                </c:pt>
                <c:pt idx="64288">
                  <c:v>12288</c:v>
                </c:pt>
                <c:pt idx="64289">
                  <c:v>8192</c:v>
                </c:pt>
                <c:pt idx="64290">
                  <c:v>8192</c:v>
                </c:pt>
                <c:pt idx="64291">
                  <c:v>8192</c:v>
                </c:pt>
                <c:pt idx="64292">
                  <c:v>4096</c:v>
                </c:pt>
                <c:pt idx="64293">
                  <c:v>8192</c:v>
                </c:pt>
                <c:pt idx="64294">
                  <c:v>8192</c:v>
                </c:pt>
                <c:pt idx="64295">
                  <c:v>8192</c:v>
                </c:pt>
                <c:pt idx="64296">
                  <c:v>8192</c:v>
                </c:pt>
                <c:pt idx="64297">
                  <c:v>8192</c:v>
                </c:pt>
                <c:pt idx="64298">
                  <c:v>4096</c:v>
                </c:pt>
                <c:pt idx="64299">
                  <c:v>8192</c:v>
                </c:pt>
                <c:pt idx="64300">
                  <c:v>8192</c:v>
                </c:pt>
                <c:pt idx="64301">
                  <c:v>8192</c:v>
                </c:pt>
                <c:pt idx="64302">
                  <c:v>8192</c:v>
                </c:pt>
                <c:pt idx="64303">
                  <c:v>4096</c:v>
                </c:pt>
                <c:pt idx="64304">
                  <c:v>4096</c:v>
                </c:pt>
                <c:pt idx="64305">
                  <c:v>4096</c:v>
                </c:pt>
                <c:pt idx="64306">
                  <c:v>4096</c:v>
                </c:pt>
                <c:pt idx="64307">
                  <c:v>4096</c:v>
                </c:pt>
                <c:pt idx="64308">
                  <c:v>8192</c:v>
                </c:pt>
                <c:pt idx="64309">
                  <c:v>8192</c:v>
                </c:pt>
                <c:pt idx="64310">
                  <c:v>8192</c:v>
                </c:pt>
                <c:pt idx="64311">
                  <c:v>8192</c:v>
                </c:pt>
                <c:pt idx="64312">
                  <c:v>8192</c:v>
                </c:pt>
                <c:pt idx="64313">
                  <c:v>8192</c:v>
                </c:pt>
                <c:pt idx="64314">
                  <c:v>8192</c:v>
                </c:pt>
                <c:pt idx="64315">
                  <c:v>8192</c:v>
                </c:pt>
                <c:pt idx="64316">
                  <c:v>8192</c:v>
                </c:pt>
                <c:pt idx="64317">
                  <c:v>8192</c:v>
                </c:pt>
                <c:pt idx="64318">
                  <c:v>4096</c:v>
                </c:pt>
                <c:pt idx="64319">
                  <c:v>8192</c:v>
                </c:pt>
                <c:pt idx="64320">
                  <c:v>8192</c:v>
                </c:pt>
                <c:pt idx="64321">
                  <c:v>8192</c:v>
                </c:pt>
                <c:pt idx="64322">
                  <c:v>8192</c:v>
                </c:pt>
                <c:pt idx="64323">
                  <c:v>8192</c:v>
                </c:pt>
                <c:pt idx="64324">
                  <c:v>8192</c:v>
                </c:pt>
                <c:pt idx="64325">
                  <c:v>8192</c:v>
                </c:pt>
                <c:pt idx="64326">
                  <c:v>8192</c:v>
                </c:pt>
                <c:pt idx="64327">
                  <c:v>8192</c:v>
                </c:pt>
                <c:pt idx="64328">
                  <c:v>8192</c:v>
                </c:pt>
                <c:pt idx="64329">
                  <c:v>8192</c:v>
                </c:pt>
                <c:pt idx="64330">
                  <c:v>8192</c:v>
                </c:pt>
                <c:pt idx="64331">
                  <c:v>8192</c:v>
                </c:pt>
                <c:pt idx="64332">
                  <c:v>8192</c:v>
                </c:pt>
                <c:pt idx="64333">
                  <c:v>8192</c:v>
                </c:pt>
                <c:pt idx="64334">
                  <c:v>8192</c:v>
                </c:pt>
                <c:pt idx="64335">
                  <c:v>8192</c:v>
                </c:pt>
                <c:pt idx="64336">
                  <c:v>8192</c:v>
                </c:pt>
                <c:pt idx="64337">
                  <c:v>8192</c:v>
                </c:pt>
                <c:pt idx="64338">
                  <c:v>8192</c:v>
                </c:pt>
                <c:pt idx="64339">
                  <c:v>8192</c:v>
                </c:pt>
                <c:pt idx="64340">
                  <c:v>8192</c:v>
                </c:pt>
                <c:pt idx="64341">
                  <c:v>8192</c:v>
                </c:pt>
                <c:pt idx="64342">
                  <c:v>8192</c:v>
                </c:pt>
                <c:pt idx="64343">
                  <c:v>8192</c:v>
                </c:pt>
                <c:pt idx="64344">
                  <c:v>8192</c:v>
                </c:pt>
                <c:pt idx="64345">
                  <c:v>8192</c:v>
                </c:pt>
                <c:pt idx="64346">
                  <c:v>8192</c:v>
                </c:pt>
                <c:pt idx="64347">
                  <c:v>8192</c:v>
                </c:pt>
                <c:pt idx="64348">
                  <c:v>8192</c:v>
                </c:pt>
                <c:pt idx="64349">
                  <c:v>8192</c:v>
                </c:pt>
                <c:pt idx="64350">
                  <c:v>8192</c:v>
                </c:pt>
                <c:pt idx="64351">
                  <c:v>8192</c:v>
                </c:pt>
                <c:pt idx="64352">
                  <c:v>8192</c:v>
                </c:pt>
                <c:pt idx="64353">
                  <c:v>8192</c:v>
                </c:pt>
                <c:pt idx="64354">
                  <c:v>8192</c:v>
                </c:pt>
                <c:pt idx="64355">
                  <c:v>8192</c:v>
                </c:pt>
                <c:pt idx="64356">
                  <c:v>8192</c:v>
                </c:pt>
                <c:pt idx="64357">
                  <c:v>8192</c:v>
                </c:pt>
                <c:pt idx="64358">
                  <c:v>8192</c:v>
                </c:pt>
                <c:pt idx="64359">
                  <c:v>8192</c:v>
                </c:pt>
                <c:pt idx="64360">
                  <c:v>8192</c:v>
                </c:pt>
                <c:pt idx="64361">
                  <c:v>8192</c:v>
                </c:pt>
                <c:pt idx="64362">
                  <c:v>4096</c:v>
                </c:pt>
                <c:pt idx="64363">
                  <c:v>8192</c:v>
                </c:pt>
                <c:pt idx="64364">
                  <c:v>4096</c:v>
                </c:pt>
                <c:pt idx="64365">
                  <c:v>12288</c:v>
                </c:pt>
                <c:pt idx="64366">
                  <c:v>4096</c:v>
                </c:pt>
                <c:pt idx="64367">
                  <c:v>12288</c:v>
                </c:pt>
                <c:pt idx="64368">
                  <c:v>4096</c:v>
                </c:pt>
                <c:pt idx="64369">
                  <c:v>12288</c:v>
                </c:pt>
                <c:pt idx="64370">
                  <c:v>12288</c:v>
                </c:pt>
                <c:pt idx="64371">
                  <c:v>4096</c:v>
                </c:pt>
                <c:pt idx="64372">
                  <c:v>4096</c:v>
                </c:pt>
                <c:pt idx="64373">
                  <c:v>4096</c:v>
                </c:pt>
                <c:pt idx="64374">
                  <c:v>4096</c:v>
                </c:pt>
                <c:pt idx="64375">
                  <c:v>8192</c:v>
                </c:pt>
                <c:pt idx="64376">
                  <c:v>8192</c:v>
                </c:pt>
                <c:pt idx="64377">
                  <c:v>8192</c:v>
                </c:pt>
                <c:pt idx="64378">
                  <c:v>8192</c:v>
                </c:pt>
                <c:pt idx="64379">
                  <c:v>8192</c:v>
                </c:pt>
                <c:pt idx="64380">
                  <c:v>8192</c:v>
                </c:pt>
                <c:pt idx="64381">
                  <c:v>8192</c:v>
                </c:pt>
                <c:pt idx="64382">
                  <c:v>4096</c:v>
                </c:pt>
                <c:pt idx="64383">
                  <c:v>12288</c:v>
                </c:pt>
                <c:pt idx="64384">
                  <c:v>12288</c:v>
                </c:pt>
                <c:pt idx="64385">
                  <c:v>12288</c:v>
                </c:pt>
                <c:pt idx="64386">
                  <c:v>8192</c:v>
                </c:pt>
                <c:pt idx="64387">
                  <c:v>8192</c:v>
                </c:pt>
                <c:pt idx="64388">
                  <c:v>12288</c:v>
                </c:pt>
                <c:pt idx="64389">
                  <c:v>8192</c:v>
                </c:pt>
                <c:pt idx="64390">
                  <c:v>8192</c:v>
                </c:pt>
                <c:pt idx="64391">
                  <c:v>8192</c:v>
                </c:pt>
                <c:pt idx="64392">
                  <c:v>8192</c:v>
                </c:pt>
                <c:pt idx="64393">
                  <c:v>24576</c:v>
                </c:pt>
                <c:pt idx="64394">
                  <c:v>4096</c:v>
                </c:pt>
                <c:pt idx="64395">
                  <c:v>24576</c:v>
                </c:pt>
                <c:pt idx="64396">
                  <c:v>20480</c:v>
                </c:pt>
                <c:pt idx="64397">
                  <c:v>20480</c:v>
                </c:pt>
                <c:pt idx="64398">
                  <c:v>4096</c:v>
                </c:pt>
                <c:pt idx="64399">
                  <c:v>4096</c:v>
                </c:pt>
                <c:pt idx="64400">
                  <c:v>8192</c:v>
                </c:pt>
                <c:pt idx="64401">
                  <c:v>24576</c:v>
                </c:pt>
                <c:pt idx="64402">
                  <c:v>20480</c:v>
                </c:pt>
                <c:pt idx="64403">
                  <c:v>4096</c:v>
                </c:pt>
                <c:pt idx="64404">
                  <c:v>8192</c:v>
                </c:pt>
                <c:pt idx="64405">
                  <c:v>24576</c:v>
                </c:pt>
                <c:pt idx="64406">
                  <c:v>20480</c:v>
                </c:pt>
                <c:pt idx="64407">
                  <c:v>4096</c:v>
                </c:pt>
                <c:pt idx="64408">
                  <c:v>8192</c:v>
                </c:pt>
                <c:pt idx="64409">
                  <c:v>8192</c:v>
                </c:pt>
                <c:pt idx="64410">
                  <c:v>8192</c:v>
                </c:pt>
                <c:pt idx="64411">
                  <c:v>8192</c:v>
                </c:pt>
                <c:pt idx="64412">
                  <c:v>8192</c:v>
                </c:pt>
                <c:pt idx="64413">
                  <c:v>8192</c:v>
                </c:pt>
                <c:pt idx="64414">
                  <c:v>8192</c:v>
                </c:pt>
                <c:pt idx="64415">
                  <c:v>8192</c:v>
                </c:pt>
                <c:pt idx="64416">
                  <c:v>8192</c:v>
                </c:pt>
                <c:pt idx="64417">
                  <c:v>8192</c:v>
                </c:pt>
                <c:pt idx="64418">
                  <c:v>8192</c:v>
                </c:pt>
                <c:pt idx="64419">
                  <c:v>8192</c:v>
                </c:pt>
                <c:pt idx="64420">
                  <c:v>8192</c:v>
                </c:pt>
                <c:pt idx="64421">
                  <c:v>8192</c:v>
                </c:pt>
                <c:pt idx="64422">
                  <c:v>12288</c:v>
                </c:pt>
                <c:pt idx="64423">
                  <c:v>4096</c:v>
                </c:pt>
                <c:pt idx="64424">
                  <c:v>4096</c:v>
                </c:pt>
                <c:pt idx="64425">
                  <c:v>4096</c:v>
                </c:pt>
                <c:pt idx="64426">
                  <c:v>4096</c:v>
                </c:pt>
                <c:pt idx="64427">
                  <c:v>12288</c:v>
                </c:pt>
                <c:pt idx="64428">
                  <c:v>12288</c:v>
                </c:pt>
                <c:pt idx="64429">
                  <c:v>12288</c:v>
                </c:pt>
                <c:pt idx="64430">
                  <c:v>12288</c:v>
                </c:pt>
                <c:pt idx="64431">
                  <c:v>12288</c:v>
                </c:pt>
                <c:pt idx="64432">
                  <c:v>8192</c:v>
                </c:pt>
                <c:pt idx="64433">
                  <c:v>8192</c:v>
                </c:pt>
                <c:pt idx="64434">
                  <c:v>8192</c:v>
                </c:pt>
                <c:pt idx="64435">
                  <c:v>4096</c:v>
                </c:pt>
                <c:pt idx="64436">
                  <c:v>8192</c:v>
                </c:pt>
                <c:pt idx="64437">
                  <c:v>4096</c:v>
                </c:pt>
                <c:pt idx="64438">
                  <c:v>24576</c:v>
                </c:pt>
                <c:pt idx="64439">
                  <c:v>8192</c:v>
                </c:pt>
                <c:pt idx="64440">
                  <c:v>20480</c:v>
                </c:pt>
                <c:pt idx="64441">
                  <c:v>12288</c:v>
                </c:pt>
                <c:pt idx="64442">
                  <c:v>8192</c:v>
                </c:pt>
                <c:pt idx="64443">
                  <c:v>8192</c:v>
                </c:pt>
                <c:pt idx="64444">
                  <c:v>8192</c:v>
                </c:pt>
                <c:pt idx="64445">
                  <c:v>8192</c:v>
                </c:pt>
                <c:pt idx="64446">
                  <c:v>4096</c:v>
                </c:pt>
                <c:pt idx="64447">
                  <c:v>4096</c:v>
                </c:pt>
                <c:pt idx="64448">
                  <c:v>4096</c:v>
                </c:pt>
                <c:pt idx="64449">
                  <c:v>4096</c:v>
                </c:pt>
                <c:pt idx="64450">
                  <c:v>8192</c:v>
                </c:pt>
                <c:pt idx="64451">
                  <c:v>8192</c:v>
                </c:pt>
                <c:pt idx="64452">
                  <c:v>8192</c:v>
                </c:pt>
                <c:pt idx="64453">
                  <c:v>8192</c:v>
                </c:pt>
                <c:pt idx="64454">
                  <c:v>4096</c:v>
                </c:pt>
                <c:pt idx="64455">
                  <c:v>4096</c:v>
                </c:pt>
                <c:pt idx="64456">
                  <c:v>4096</c:v>
                </c:pt>
                <c:pt idx="64457">
                  <c:v>4096</c:v>
                </c:pt>
                <c:pt idx="64458">
                  <c:v>8192</c:v>
                </c:pt>
                <c:pt idx="64459">
                  <c:v>8192</c:v>
                </c:pt>
                <c:pt idx="64460">
                  <c:v>8192</c:v>
                </c:pt>
                <c:pt idx="64461">
                  <c:v>8192</c:v>
                </c:pt>
                <c:pt idx="64462">
                  <c:v>8192</c:v>
                </c:pt>
                <c:pt idx="64463">
                  <c:v>8192</c:v>
                </c:pt>
                <c:pt idx="64464">
                  <c:v>8192</c:v>
                </c:pt>
                <c:pt idx="64465">
                  <c:v>8192</c:v>
                </c:pt>
                <c:pt idx="64466">
                  <c:v>4096</c:v>
                </c:pt>
                <c:pt idx="64467">
                  <c:v>8192</c:v>
                </c:pt>
                <c:pt idx="64468">
                  <c:v>4096</c:v>
                </c:pt>
                <c:pt idx="64469">
                  <c:v>4096</c:v>
                </c:pt>
                <c:pt idx="64470">
                  <c:v>4096</c:v>
                </c:pt>
                <c:pt idx="64471">
                  <c:v>4096</c:v>
                </c:pt>
                <c:pt idx="64472">
                  <c:v>8192</c:v>
                </c:pt>
                <c:pt idx="64473">
                  <c:v>8192</c:v>
                </c:pt>
                <c:pt idx="64474">
                  <c:v>8192</c:v>
                </c:pt>
                <c:pt idx="64475">
                  <c:v>8192</c:v>
                </c:pt>
                <c:pt idx="64476">
                  <c:v>8192</c:v>
                </c:pt>
                <c:pt idx="64477">
                  <c:v>12288</c:v>
                </c:pt>
                <c:pt idx="64478">
                  <c:v>12288</c:v>
                </c:pt>
                <c:pt idx="64479">
                  <c:v>12288</c:v>
                </c:pt>
                <c:pt idx="64480">
                  <c:v>12288</c:v>
                </c:pt>
                <c:pt idx="64481">
                  <c:v>4096</c:v>
                </c:pt>
                <c:pt idx="64482">
                  <c:v>8192</c:v>
                </c:pt>
                <c:pt idx="64483">
                  <c:v>4096</c:v>
                </c:pt>
                <c:pt idx="64484">
                  <c:v>8192</c:v>
                </c:pt>
                <c:pt idx="64485">
                  <c:v>8192</c:v>
                </c:pt>
                <c:pt idx="64486">
                  <c:v>8192</c:v>
                </c:pt>
                <c:pt idx="64487">
                  <c:v>8192</c:v>
                </c:pt>
                <c:pt idx="64488">
                  <c:v>8192</c:v>
                </c:pt>
                <c:pt idx="64489">
                  <c:v>12288</c:v>
                </c:pt>
                <c:pt idx="64490">
                  <c:v>8192</c:v>
                </c:pt>
                <c:pt idx="64491">
                  <c:v>8192</c:v>
                </c:pt>
                <c:pt idx="64492">
                  <c:v>8192</c:v>
                </c:pt>
                <c:pt idx="64493">
                  <c:v>8192</c:v>
                </c:pt>
                <c:pt idx="64494">
                  <c:v>8192</c:v>
                </c:pt>
                <c:pt idx="64495">
                  <c:v>12288</c:v>
                </c:pt>
                <c:pt idx="64496">
                  <c:v>12288</c:v>
                </c:pt>
                <c:pt idx="64497">
                  <c:v>12288</c:v>
                </c:pt>
                <c:pt idx="64498">
                  <c:v>12288</c:v>
                </c:pt>
                <c:pt idx="64499">
                  <c:v>8192</c:v>
                </c:pt>
                <c:pt idx="64500">
                  <c:v>8192</c:v>
                </c:pt>
                <c:pt idx="64501">
                  <c:v>8192</c:v>
                </c:pt>
                <c:pt idx="64502">
                  <c:v>8192</c:v>
                </c:pt>
                <c:pt idx="64503">
                  <c:v>4096</c:v>
                </c:pt>
                <c:pt idx="64504">
                  <c:v>4096</c:v>
                </c:pt>
                <c:pt idx="64505">
                  <c:v>8192</c:v>
                </c:pt>
                <c:pt idx="64506">
                  <c:v>4096</c:v>
                </c:pt>
                <c:pt idx="64507">
                  <c:v>4096</c:v>
                </c:pt>
                <c:pt idx="64508">
                  <c:v>4096</c:v>
                </c:pt>
                <c:pt idx="64509">
                  <c:v>4096</c:v>
                </c:pt>
                <c:pt idx="64510">
                  <c:v>4096</c:v>
                </c:pt>
                <c:pt idx="64511">
                  <c:v>4096</c:v>
                </c:pt>
                <c:pt idx="64512">
                  <c:v>8192</c:v>
                </c:pt>
                <c:pt idx="64513">
                  <c:v>8192</c:v>
                </c:pt>
                <c:pt idx="64514">
                  <c:v>8192</c:v>
                </c:pt>
                <c:pt idx="64515">
                  <c:v>8192</c:v>
                </c:pt>
                <c:pt idx="64516">
                  <c:v>8192</c:v>
                </c:pt>
                <c:pt idx="64517">
                  <c:v>8192</c:v>
                </c:pt>
                <c:pt idx="64518">
                  <c:v>8192</c:v>
                </c:pt>
                <c:pt idx="64519">
                  <c:v>8192</c:v>
                </c:pt>
                <c:pt idx="64520">
                  <c:v>8192</c:v>
                </c:pt>
                <c:pt idx="64521">
                  <c:v>4096</c:v>
                </c:pt>
                <c:pt idx="64522">
                  <c:v>8192</c:v>
                </c:pt>
                <c:pt idx="64523">
                  <c:v>8192</c:v>
                </c:pt>
                <c:pt idx="64524">
                  <c:v>8192</c:v>
                </c:pt>
                <c:pt idx="64525">
                  <c:v>8192</c:v>
                </c:pt>
                <c:pt idx="64526">
                  <c:v>8192</c:v>
                </c:pt>
                <c:pt idx="64527">
                  <c:v>4096</c:v>
                </c:pt>
                <c:pt idx="64528">
                  <c:v>12288</c:v>
                </c:pt>
                <c:pt idx="64529">
                  <c:v>8192</c:v>
                </c:pt>
                <c:pt idx="64530">
                  <c:v>8192</c:v>
                </c:pt>
                <c:pt idx="64531">
                  <c:v>8192</c:v>
                </c:pt>
                <c:pt idx="64532">
                  <c:v>8192</c:v>
                </c:pt>
                <c:pt idx="64533">
                  <c:v>8192</c:v>
                </c:pt>
                <c:pt idx="64534">
                  <c:v>12288</c:v>
                </c:pt>
                <c:pt idx="64535">
                  <c:v>12288</c:v>
                </c:pt>
                <c:pt idx="64536">
                  <c:v>12288</c:v>
                </c:pt>
                <c:pt idx="64537">
                  <c:v>12288</c:v>
                </c:pt>
                <c:pt idx="64538">
                  <c:v>8192</c:v>
                </c:pt>
                <c:pt idx="64539">
                  <c:v>4096</c:v>
                </c:pt>
                <c:pt idx="64540">
                  <c:v>4096</c:v>
                </c:pt>
                <c:pt idx="64541">
                  <c:v>4096</c:v>
                </c:pt>
                <c:pt idx="64542">
                  <c:v>4096</c:v>
                </c:pt>
                <c:pt idx="64543">
                  <c:v>8192</c:v>
                </c:pt>
                <c:pt idx="64544">
                  <c:v>8192</c:v>
                </c:pt>
                <c:pt idx="64545">
                  <c:v>8192</c:v>
                </c:pt>
                <c:pt idx="64546">
                  <c:v>8192</c:v>
                </c:pt>
                <c:pt idx="64547">
                  <c:v>8192</c:v>
                </c:pt>
                <c:pt idx="64548">
                  <c:v>4096</c:v>
                </c:pt>
                <c:pt idx="64549">
                  <c:v>4096</c:v>
                </c:pt>
                <c:pt idx="64550">
                  <c:v>4096</c:v>
                </c:pt>
                <c:pt idx="64551">
                  <c:v>4096</c:v>
                </c:pt>
                <c:pt idx="64552">
                  <c:v>8192</c:v>
                </c:pt>
                <c:pt idx="64553">
                  <c:v>8192</c:v>
                </c:pt>
                <c:pt idx="64554">
                  <c:v>8192</c:v>
                </c:pt>
                <c:pt idx="64555">
                  <c:v>8192</c:v>
                </c:pt>
                <c:pt idx="64556">
                  <c:v>12288</c:v>
                </c:pt>
                <c:pt idx="64557">
                  <c:v>8192</c:v>
                </c:pt>
                <c:pt idx="64558">
                  <c:v>4096</c:v>
                </c:pt>
                <c:pt idx="64559">
                  <c:v>8192</c:v>
                </c:pt>
                <c:pt idx="64560">
                  <c:v>8192</c:v>
                </c:pt>
                <c:pt idx="64561">
                  <c:v>8192</c:v>
                </c:pt>
                <c:pt idx="64562">
                  <c:v>8192</c:v>
                </c:pt>
                <c:pt idx="64563">
                  <c:v>8192</c:v>
                </c:pt>
                <c:pt idx="64564">
                  <c:v>4096</c:v>
                </c:pt>
                <c:pt idx="64565">
                  <c:v>4096</c:v>
                </c:pt>
                <c:pt idx="64566">
                  <c:v>8192</c:v>
                </c:pt>
                <c:pt idx="64567">
                  <c:v>8192</c:v>
                </c:pt>
                <c:pt idx="64568">
                  <c:v>4096</c:v>
                </c:pt>
                <c:pt idx="64569">
                  <c:v>8192</c:v>
                </c:pt>
                <c:pt idx="64570">
                  <c:v>12288</c:v>
                </c:pt>
                <c:pt idx="64571">
                  <c:v>8192</c:v>
                </c:pt>
                <c:pt idx="64572">
                  <c:v>4096</c:v>
                </c:pt>
                <c:pt idx="64573">
                  <c:v>12288</c:v>
                </c:pt>
                <c:pt idx="64574">
                  <c:v>12288</c:v>
                </c:pt>
                <c:pt idx="64575">
                  <c:v>12288</c:v>
                </c:pt>
                <c:pt idx="64576">
                  <c:v>4096</c:v>
                </c:pt>
                <c:pt idx="64577">
                  <c:v>4096</c:v>
                </c:pt>
                <c:pt idx="64578">
                  <c:v>8192</c:v>
                </c:pt>
                <c:pt idx="64579">
                  <c:v>4096</c:v>
                </c:pt>
                <c:pt idx="64580">
                  <c:v>8192</c:v>
                </c:pt>
                <c:pt idx="64581">
                  <c:v>4096</c:v>
                </c:pt>
                <c:pt idx="64582">
                  <c:v>8192</c:v>
                </c:pt>
                <c:pt idx="64583">
                  <c:v>8192</c:v>
                </c:pt>
                <c:pt idx="64584">
                  <c:v>8192</c:v>
                </c:pt>
                <c:pt idx="64585">
                  <c:v>4096</c:v>
                </c:pt>
                <c:pt idx="64586">
                  <c:v>8192</c:v>
                </c:pt>
                <c:pt idx="64587">
                  <c:v>8192</c:v>
                </c:pt>
                <c:pt idx="64588">
                  <c:v>8192</c:v>
                </c:pt>
                <c:pt idx="64589">
                  <c:v>8192</c:v>
                </c:pt>
                <c:pt idx="64590">
                  <c:v>8192</c:v>
                </c:pt>
                <c:pt idx="64591">
                  <c:v>8192</c:v>
                </c:pt>
                <c:pt idx="64592">
                  <c:v>8192</c:v>
                </c:pt>
                <c:pt idx="64593">
                  <c:v>8192</c:v>
                </c:pt>
                <c:pt idx="64594">
                  <c:v>12288</c:v>
                </c:pt>
                <c:pt idx="64595">
                  <c:v>8192</c:v>
                </c:pt>
                <c:pt idx="64596">
                  <c:v>8192</c:v>
                </c:pt>
                <c:pt idx="64597">
                  <c:v>8192</c:v>
                </c:pt>
                <c:pt idx="64598">
                  <c:v>8192</c:v>
                </c:pt>
                <c:pt idx="64599">
                  <c:v>8192</c:v>
                </c:pt>
                <c:pt idx="64600">
                  <c:v>8192</c:v>
                </c:pt>
                <c:pt idx="64601">
                  <c:v>8192</c:v>
                </c:pt>
                <c:pt idx="64602">
                  <c:v>4096</c:v>
                </c:pt>
                <c:pt idx="64603">
                  <c:v>4096</c:v>
                </c:pt>
                <c:pt idx="64604">
                  <c:v>8192</c:v>
                </c:pt>
                <c:pt idx="64605">
                  <c:v>8192</c:v>
                </c:pt>
                <c:pt idx="64606">
                  <c:v>8192</c:v>
                </c:pt>
                <c:pt idx="64607">
                  <c:v>8192</c:v>
                </c:pt>
                <c:pt idx="64608">
                  <c:v>8192</c:v>
                </c:pt>
                <c:pt idx="64609">
                  <c:v>8192</c:v>
                </c:pt>
                <c:pt idx="64610">
                  <c:v>8192</c:v>
                </c:pt>
                <c:pt idx="64611">
                  <c:v>4096</c:v>
                </c:pt>
                <c:pt idx="64612">
                  <c:v>4096</c:v>
                </c:pt>
                <c:pt idx="64613">
                  <c:v>4096</c:v>
                </c:pt>
                <c:pt idx="64614">
                  <c:v>4096</c:v>
                </c:pt>
                <c:pt idx="64615">
                  <c:v>8192</c:v>
                </c:pt>
                <c:pt idx="64616">
                  <c:v>8192</c:v>
                </c:pt>
                <c:pt idx="64617">
                  <c:v>8192</c:v>
                </c:pt>
                <c:pt idx="64618">
                  <c:v>8192</c:v>
                </c:pt>
                <c:pt idx="64619">
                  <c:v>4096</c:v>
                </c:pt>
                <c:pt idx="64620">
                  <c:v>8192</c:v>
                </c:pt>
                <c:pt idx="64621">
                  <c:v>8192</c:v>
                </c:pt>
                <c:pt idx="64622">
                  <c:v>8192</c:v>
                </c:pt>
                <c:pt idx="64623">
                  <c:v>8192</c:v>
                </c:pt>
                <c:pt idx="64624">
                  <c:v>8192</c:v>
                </c:pt>
                <c:pt idx="64625">
                  <c:v>4096</c:v>
                </c:pt>
                <c:pt idx="64626">
                  <c:v>4096</c:v>
                </c:pt>
                <c:pt idx="64627">
                  <c:v>4096</c:v>
                </c:pt>
                <c:pt idx="64628">
                  <c:v>4096</c:v>
                </c:pt>
                <c:pt idx="64629">
                  <c:v>8192</c:v>
                </c:pt>
                <c:pt idx="64630">
                  <c:v>8192</c:v>
                </c:pt>
                <c:pt idx="64631">
                  <c:v>8192</c:v>
                </c:pt>
                <c:pt idx="64632">
                  <c:v>8192</c:v>
                </c:pt>
                <c:pt idx="64633">
                  <c:v>8192</c:v>
                </c:pt>
                <c:pt idx="64634">
                  <c:v>8192</c:v>
                </c:pt>
                <c:pt idx="64635">
                  <c:v>8192</c:v>
                </c:pt>
                <c:pt idx="64636">
                  <c:v>8192</c:v>
                </c:pt>
                <c:pt idx="64637">
                  <c:v>8192</c:v>
                </c:pt>
                <c:pt idx="64638">
                  <c:v>8192</c:v>
                </c:pt>
                <c:pt idx="64639">
                  <c:v>8192</c:v>
                </c:pt>
                <c:pt idx="64640">
                  <c:v>8192</c:v>
                </c:pt>
                <c:pt idx="64641">
                  <c:v>8192</c:v>
                </c:pt>
                <c:pt idx="64642">
                  <c:v>8192</c:v>
                </c:pt>
                <c:pt idx="64643">
                  <c:v>8192</c:v>
                </c:pt>
                <c:pt idx="64644">
                  <c:v>8192</c:v>
                </c:pt>
                <c:pt idx="64645">
                  <c:v>8192</c:v>
                </c:pt>
                <c:pt idx="64646">
                  <c:v>4096</c:v>
                </c:pt>
                <c:pt idx="64647">
                  <c:v>4096</c:v>
                </c:pt>
                <c:pt idx="64648">
                  <c:v>4096</c:v>
                </c:pt>
                <c:pt idx="64649">
                  <c:v>4096</c:v>
                </c:pt>
                <c:pt idx="64650">
                  <c:v>4096</c:v>
                </c:pt>
                <c:pt idx="64651">
                  <c:v>8192</c:v>
                </c:pt>
                <c:pt idx="64652">
                  <c:v>8192</c:v>
                </c:pt>
                <c:pt idx="64653">
                  <c:v>8192</c:v>
                </c:pt>
                <c:pt idx="64654">
                  <c:v>8192</c:v>
                </c:pt>
                <c:pt idx="64655">
                  <c:v>8192</c:v>
                </c:pt>
                <c:pt idx="64656">
                  <c:v>8192</c:v>
                </c:pt>
                <c:pt idx="64657">
                  <c:v>8192</c:v>
                </c:pt>
                <c:pt idx="64658">
                  <c:v>8192</c:v>
                </c:pt>
                <c:pt idx="64659">
                  <c:v>8192</c:v>
                </c:pt>
                <c:pt idx="64660">
                  <c:v>8192</c:v>
                </c:pt>
                <c:pt idx="64661">
                  <c:v>8192</c:v>
                </c:pt>
                <c:pt idx="64662">
                  <c:v>8192</c:v>
                </c:pt>
                <c:pt idx="64663">
                  <c:v>8192</c:v>
                </c:pt>
                <c:pt idx="64664">
                  <c:v>8192</c:v>
                </c:pt>
                <c:pt idx="64665">
                  <c:v>8192</c:v>
                </c:pt>
                <c:pt idx="64666">
                  <c:v>8192</c:v>
                </c:pt>
                <c:pt idx="64667">
                  <c:v>4096</c:v>
                </c:pt>
                <c:pt idx="64668">
                  <c:v>8192</c:v>
                </c:pt>
                <c:pt idx="64669">
                  <c:v>8192</c:v>
                </c:pt>
                <c:pt idx="64670">
                  <c:v>8192</c:v>
                </c:pt>
                <c:pt idx="64671">
                  <c:v>8192</c:v>
                </c:pt>
                <c:pt idx="64672">
                  <c:v>4096</c:v>
                </c:pt>
                <c:pt idx="64673">
                  <c:v>4096</c:v>
                </c:pt>
                <c:pt idx="64674">
                  <c:v>4096</c:v>
                </c:pt>
                <c:pt idx="64675">
                  <c:v>4096</c:v>
                </c:pt>
                <c:pt idx="64676">
                  <c:v>8192</c:v>
                </c:pt>
                <c:pt idx="64677">
                  <c:v>8192</c:v>
                </c:pt>
                <c:pt idx="64678">
                  <c:v>8192</c:v>
                </c:pt>
                <c:pt idx="64679">
                  <c:v>8192</c:v>
                </c:pt>
                <c:pt idx="64680">
                  <c:v>8192</c:v>
                </c:pt>
                <c:pt idx="64681">
                  <c:v>8192</c:v>
                </c:pt>
                <c:pt idx="64682">
                  <c:v>8192</c:v>
                </c:pt>
                <c:pt idx="64683">
                  <c:v>8192</c:v>
                </c:pt>
                <c:pt idx="64684">
                  <c:v>8192</c:v>
                </c:pt>
                <c:pt idx="64685">
                  <c:v>8192</c:v>
                </c:pt>
                <c:pt idx="64686">
                  <c:v>8192</c:v>
                </c:pt>
                <c:pt idx="64687">
                  <c:v>8192</c:v>
                </c:pt>
                <c:pt idx="64688">
                  <c:v>8192</c:v>
                </c:pt>
                <c:pt idx="64689">
                  <c:v>8192</c:v>
                </c:pt>
                <c:pt idx="64690">
                  <c:v>8192</c:v>
                </c:pt>
                <c:pt idx="64691">
                  <c:v>8192</c:v>
                </c:pt>
                <c:pt idx="64692">
                  <c:v>8192</c:v>
                </c:pt>
                <c:pt idx="64693">
                  <c:v>8192</c:v>
                </c:pt>
                <c:pt idx="64694">
                  <c:v>8192</c:v>
                </c:pt>
                <c:pt idx="64695">
                  <c:v>8192</c:v>
                </c:pt>
                <c:pt idx="64696">
                  <c:v>8192</c:v>
                </c:pt>
                <c:pt idx="64697">
                  <c:v>4096</c:v>
                </c:pt>
                <c:pt idx="64698">
                  <c:v>4096</c:v>
                </c:pt>
                <c:pt idx="64699">
                  <c:v>8192</c:v>
                </c:pt>
                <c:pt idx="64700">
                  <c:v>4096</c:v>
                </c:pt>
                <c:pt idx="64701">
                  <c:v>8192</c:v>
                </c:pt>
                <c:pt idx="64702">
                  <c:v>8192</c:v>
                </c:pt>
                <c:pt idx="64703">
                  <c:v>4096</c:v>
                </c:pt>
                <c:pt idx="64704">
                  <c:v>8192</c:v>
                </c:pt>
                <c:pt idx="64705">
                  <c:v>4096</c:v>
                </c:pt>
                <c:pt idx="64706">
                  <c:v>8192</c:v>
                </c:pt>
                <c:pt idx="64707">
                  <c:v>8192</c:v>
                </c:pt>
                <c:pt idx="64708">
                  <c:v>8192</c:v>
                </c:pt>
                <c:pt idx="64709">
                  <c:v>8192</c:v>
                </c:pt>
                <c:pt idx="64710">
                  <c:v>8192</c:v>
                </c:pt>
                <c:pt idx="64711">
                  <c:v>8192</c:v>
                </c:pt>
                <c:pt idx="64712">
                  <c:v>8192</c:v>
                </c:pt>
                <c:pt idx="64713">
                  <c:v>8192</c:v>
                </c:pt>
                <c:pt idx="64714">
                  <c:v>8192</c:v>
                </c:pt>
                <c:pt idx="64715">
                  <c:v>8192</c:v>
                </c:pt>
                <c:pt idx="64716">
                  <c:v>8192</c:v>
                </c:pt>
                <c:pt idx="64717">
                  <c:v>8192</c:v>
                </c:pt>
                <c:pt idx="64718">
                  <c:v>8192</c:v>
                </c:pt>
                <c:pt idx="64719">
                  <c:v>12288</c:v>
                </c:pt>
                <c:pt idx="64720">
                  <c:v>12288</c:v>
                </c:pt>
                <c:pt idx="64721">
                  <c:v>12288</c:v>
                </c:pt>
                <c:pt idx="64722">
                  <c:v>8192</c:v>
                </c:pt>
                <c:pt idx="64723">
                  <c:v>8192</c:v>
                </c:pt>
                <c:pt idx="64724">
                  <c:v>12288</c:v>
                </c:pt>
                <c:pt idx="64725">
                  <c:v>8192</c:v>
                </c:pt>
                <c:pt idx="64726">
                  <c:v>8192</c:v>
                </c:pt>
                <c:pt idx="64727">
                  <c:v>8192</c:v>
                </c:pt>
                <c:pt idx="64728">
                  <c:v>8192</c:v>
                </c:pt>
                <c:pt idx="64729">
                  <c:v>8192</c:v>
                </c:pt>
                <c:pt idx="64730">
                  <c:v>8192</c:v>
                </c:pt>
                <c:pt idx="64731">
                  <c:v>8192</c:v>
                </c:pt>
                <c:pt idx="64732">
                  <c:v>4096</c:v>
                </c:pt>
                <c:pt idx="64733">
                  <c:v>8192</c:v>
                </c:pt>
                <c:pt idx="64734">
                  <c:v>8192</c:v>
                </c:pt>
                <c:pt idx="64735">
                  <c:v>8192</c:v>
                </c:pt>
                <c:pt idx="64736">
                  <c:v>8192</c:v>
                </c:pt>
                <c:pt idx="64737">
                  <c:v>8192</c:v>
                </c:pt>
                <c:pt idx="64738">
                  <c:v>8192</c:v>
                </c:pt>
                <c:pt idx="64739">
                  <c:v>8192</c:v>
                </c:pt>
                <c:pt idx="64740">
                  <c:v>8192</c:v>
                </c:pt>
                <c:pt idx="64741">
                  <c:v>8192</c:v>
                </c:pt>
                <c:pt idx="64742">
                  <c:v>8192</c:v>
                </c:pt>
                <c:pt idx="64743">
                  <c:v>8192</c:v>
                </c:pt>
                <c:pt idx="64744">
                  <c:v>8192</c:v>
                </c:pt>
                <c:pt idx="64745">
                  <c:v>8192</c:v>
                </c:pt>
                <c:pt idx="64746">
                  <c:v>8192</c:v>
                </c:pt>
                <c:pt idx="64747">
                  <c:v>8192</c:v>
                </c:pt>
                <c:pt idx="64748">
                  <c:v>8192</c:v>
                </c:pt>
                <c:pt idx="64749">
                  <c:v>8192</c:v>
                </c:pt>
                <c:pt idx="64750">
                  <c:v>12288</c:v>
                </c:pt>
                <c:pt idx="64751">
                  <c:v>8192</c:v>
                </c:pt>
                <c:pt idx="64752">
                  <c:v>8192</c:v>
                </c:pt>
                <c:pt idx="64753">
                  <c:v>8192</c:v>
                </c:pt>
                <c:pt idx="64754">
                  <c:v>8192</c:v>
                </c:pt>
                <c:pt idx="64755">
                  <c:v>8192</c:v>
                </c:pt>
                <c:pt idx="64756">
                  <c:v>8192</c:v>
                </c:pt>
                <c:pt idx="64757">
                  <c:v>8192</c:v>
                </c:pt>
                <c:pt idx="64758">
                  <c:v>8192</c:v>
                </c:pt>
                <c:pt idx="64759">
                  <c:v>8192</c:v>
                </c:pt>
                <c:pt idx="64760">
                  <c:v>8192</c:v>
                </c:pt>
                <c:pt idx="64761">
                  <c:v>8192</c:v>
                </c:pt>
                <c:pt idx="64762">
                  <c:v>8192</c:v>
                </c:pt>
                <c:pt idx="64763">
                  <c:v>8192</c:v>
                </c:pt>
                <c:pt idx="64764">
                  <c:v>8192</c:v>
                </c:pt>
                <c:pt idx="64765">
                  <c:v>8192</c:v>
                </c:pt>
                <c:pt idx="64766">
                  <c:v>8192</c:v>
                </c:pt>
                <c:pt idx="64767">
                  <c:v>8192</c:v>
                </c:pt>
                <c:pt idx="64768">
                  <c:v>8192</c:v>
                </c:pt>
                <c:pt idx="64769">
                  <c:v>8192</c:v>
                </c:pt>
                <c:pt idx="64770">
                  <c:v>8192</c:v>
                </c:pt>
                <c:pt idx="64771">
                  <c:v>8192</c:v>
                </c:pt>
                <c:pt idx="64772">
                  <c:v>8192</c:v>
                </c:pt>
                <c:pt idx="64773">
                  <c:v>8192</c:v>
                </c:pt>
                <c:pt idx="64774">
                  <c:v>4096</c:v>
                </c:pt>
                <c:pt idx="64775">
                  <c:v>8192</c:v>
                </c:pt>
                <c:pt idx="64776">
                  <c:v>8192</c:v>
                </c:pt>
                <c:pt idx="64777">
                  <c:v>4096</c:v>
                </c:pt>
                <c:pt idx="64778">
                  <c:v>8192</c:v>
                </c:pt>
                <c:pt idx="64779">
                  <c:v>4096</c:v>
                </c:pt>
                <c:pt idx="64780">
                  <c:v>8192</c:v>
                </c:pt>
                <c:pt idx="64781">
                  <c:v>4096</c:v>
                </c:pt>
                <c:pt idx="64782">
                  <c:v>8192</c:v>
                </c:pt>
                <c:pt idx="64783">
                  <c:v>4096</c:v>
                </c:pt>
                <c:pt idx="64784">
                  <c:v>4096</c:v>
                </c:pt>
                <c:pt idx="64785">
                  <c:v>8192</c:v>
                </c:pt>
                <c:pt idx="64786">
                  <c:v>8192</c:v>
                </c:pt>
                <c:pt idx="64787">
                  <c:v>4096</c:v>
                </c:pt>
                <c:pt idx="64788">
                  <c:v>8192</c:v>
                </c:pt>
                <c:pt idx="64789">
                  <c:v>4096</c:v>
                </c:pt>
                <c:pt idx="64790">
                  <c:v>8192</c:v>
                </c:pt>
                <c:pt idx="64791">
                  <c:v>8192</c:v>
                </c:pt>
                <c:pt idx="64792">
                  <c:v>8192</c:v>
                </c:pt>
                <c:pt idx="64793">
                  <c:v>8192</c:v>
                </c:pt>
                <c:pt idx="64794">
                  <c:v>8192</c:v>
                </c:pt>
                <c:pt idx="64795">
                  <c:v>8192</c:v>
                </c:pt>
                <c:pt idx="64796">
                  <c:v>4096</c:v>
                </c:pt>
                <c:pt idx="64797">
                  <c:v>8192</c:v>
                </c:pt>
                <c:pt idx="64798">
                  <c:v>8192</c:v>
                </c:pt>
                <c:pt idx="64799">
                  <c:v>8192</c:v>
                </c:pt>
                <c:pt idx="64800">
                  <c:v>8192</c:v>
                </c:pt>
                <c:pt idx="64801">
                  <c:v>8192</c:v>
                </c:pt>
                <c:pt idx="64802">
                  <c:v>8192</c:v>
                </c:pt>
                <c:pt idx="64803">
                  <c:v>8192</c:v>
                </c:pt>
                <c:pt idx="64804">
                  <c:v>4096</c:v>
                </c:pt>
                <c:pt idx="64805">
                  <c:v>4096</c:v>
                </c:pt>
                <c:pt idx="64806">
                  <c:v>4096</c:v>
                </c:pt>
                <c:pt idx="64807">
                  <c:v>4096</c:v>
                </c:pt>
                <c:pt idx="64808">
                  <c:v>8192</c:v>
                </c:pt>
                <c:pt idx="64809">
                  <c:v>8192</c:v>
                </c:pt>
                <c:pt idx="64810">
                  <c:v>8192</c:v>
                </c:pt>
                <c:pt idx="64811">
                  <c:v>8192</c:v>
                </c:pt>
                <c:pt idx="64812">
                  <c:v>4096</c:v>
                </c:pt>
                <c:pt idx="64813">
                  <c:v>8192</c:v>
                </c:pt>
                <c:pt idx="64814">
                  <c:v>8192</c:v>
                </c:pt>
                <c:pt idx="64815">
                  <c:v>8192</c:v>
                </c:pt>
                <c:pt idx="64816">
                  <c:v>8192</c:v>
                </c:pt>
                <c:pt idx="64817">
                  <c:v>4096</c:v>
                </c:pt>
                <c:pt idx="64818">
                  <c:v>4096</c:v>
                </c:pt>
                <c:pt idx="64819">
                  <c:v>4096</c:v>
                </c:pt>
                <c:pt idx="64820">
                  <c:v>4096</c:v>
                </c:pt>
                <c:pt idx="64821">
                  <c:v>4096</c:v>
                </c:pt>
                <c:pt idx="64822">
                  <c:v>4096</c:v>
                </c:pt>
                <c:pt idx="64823">
                  <c:v>4096</c:v>
                </c:pt>
                <c:pt idx="64824">
                  <c:v>4096</c:v>
                </c:pt>
                <c:pt idx="64825">
                  <c:v>8192</c:v>
                </c:pt>
                <c:pt idx="64826">
                  <c:v>4096</c:v>
                </c:pt>
                <c:pt idx="64827">
                  <c:v>8192</c:v>
                </c:pt>
                <c:pt idx="64828">
                  <c:v>8192</c:v>
                </c:pt>
                <c:pt idx="64829">
                  <c:v>8192</c:v>
                </c:pt>
                <c:pt idx="64830">
                  <c:v>8192</c:v>
                </c:pt>
                <c:pt idx="64831">
                  <c:v>8192</c:v>
                </c:pt>
                <c:pt idx="64832">
                  <c:v>8192</c:v>
                </c:pt>
                <c:pt idx="64833">
                  <c:v>12288</c:v>
                </c:pt>
                <c:pt idx="64834">
                  <c:v>12288</c:v>
                </c:pt>
                <c:pt idx="64835">
                  <c:v>4096</c:v>
                </c:pt>
                <c:pt idx="64836">
                  <c:v>4096</c:v>
                </c:pt>
                <c:pt idx="64837">
                  <c:v>12288</c:v>
                </c:pt>
                <c:pt idx="64838">
                  <c:v>4096</c:v>
                </c:pt>
                <c:pt idx="64839">
                  <c:v>4096</c:v>
                </c:pt>
                <c:pt idx="64840">
                  <c:v>12288</c:v>
                </c:pt>
                <c:pt idx="64841">
                  <c:v>4096</c:v>
                </c:pt>
                <c:pt idx="64842">
                  <c:v>8192</c:v>
                </c:pt>
                <c:pt idx="64843">
                  <c:v>12288</c:v>
                </c:pt>
                <c:pt idx="64844">
                  <c:v>12288</c:v>
                </c:pt>
                <c:pt idx="64845">
                  <c:v>12288</c:v>
                </c:pt>
                <c:pt idx="64846">
                  <c:v>12288</c:v>
                </c:pt>
                <c:pt idx="64847">
                  <c:v>4096</c:v>
                </c:pt>
                <c:pt idx="64848">
                  <c:v>4096</c:v>
                </c:pt>
                <c:pt idx="64849">
                  <c:v>4096</c:v>
                </c:pt>
                <c:pt idx="64850">
                  <c:v>8192</c:v>
                </c:pt>
                <c:pt idx="64851">
                  <c:v>4096</c:v>
                </c:pt>
                <c:pt idx="64852">
                  <c:v>8192</c:v>
                </c:pt>
                <c:pt idx="64853">
                  <c:v>8192</c:v>
                </c:pt>
                <c:pt idx="64854">
                  <c:v>12288</c:v>
                </c:pt>
                <c:pt idx="64855">
                  <c:v>8192</c:v>
                </c:pt>
                <c:pt idx="64856">
                  <c:v>4096</c:v>
                </c:pt>
                <c:pt idx="64857">
                  <c:v>8192</c:v>
                </c:pt>
                <c:pt idx="64858">
                  <c:v>8192</c:v>
                </c:pt>
                <c:pt idx="64859">
                  <c:v>8192</c:v>
                </c:pt>
                <c:pt idx="64860">
                  <c:v>8192</c:v>
                </c:pt>
                <c:pt idx="64861">
                  <c:v>4096</c:v>
                </c:pt>
                <c:pt idx="64862">
                  <c:v>4096</c:v>
                </c:pt>
                <c:pt idx="64863">
                  <c:v>4096</c:v>
                </c:pt>
                <c:pt idx="64864">
                  <c:v>4096</c:v>
                </c:pt>
                <c:pt idx="64865">
                  <c:v>4096</c:v>
                </c:pt>
                <c:pt idx="64866">
                  <c:v>8192</c:v>
                </c:pt>
                <c:pt idx="64867">
                  <c:v>8192</c:v>
                </c:pt>
                <c:pt idx="64868">
                  <c:v>8192</c:v>
                </c:pt>
                <c:pt idx="64869">
                  <c:v>8192</c:v>
                </c:pt>
                <c:pt idx="64870">
                  <c:v>8192</c:v>
                </c:pt>
                <c:pt idx="64871">
                  <c:v>8192</c:v>
                </c:pt>
                <c:pt idx="64872">
                  <c:v>8192</c:v>
                </c:pt>
                <c:pt idx="64873">
                  <c:v>8192</c:v>
                </c:pt>
                <c:pt idx="64874">
                  <c:v>8192</c:v>
                </c:pt>
                <c:pt idx="64875">
                  <c:v>8192</c:v>
                </c:pt>
                <c:pt idx="64876">
                  <c:v>8192</c:v>
                </c:pt>
                <c:pt idx="64877">
                  <c:v>8192</c:v>
                </c:pt>
                <c:pt idx="64878">
                  <c:v>4096</c:v>
                </c:pt>
                <c:pt idx="64879">
                  <c:v>4096</c:v>
                </c:pt>
                <c:pt idx="64880">
                  <c:v>4096</c:v>
                </c:pt>
                <c:pt idx="64881">
                  <c:v>4096</c:v>
                </c:pt>
                <c:pt idx="64882">
                  <c:v>8192</c:v>
                </c:pt>
                <c:pt idx="64883">
                  <c:v>8192</c:v>
                </c:pt>
                <c:pt idx="64884">
                  <c:v>8192</c:v>
                </c:pt>
                <c:pt idx="64885">
                  <c:v>8192</c:v>
                </c:pt>
                <c:pt idx="64886">
                  <c:v>8192</c:v>
                </c:pt>
                <c:pt idx="64887">
                  <c:v>4096</c:v>
                </c:pt>
                <c:pt idx="64888">
                  <c:v>4096</c:v>
                </c:pt>
                <c:pt idx="64889">
                  <c:v>4096</c:v>
                </c:pt>
                <c:pt idx="64890">
                  <c:v>4096</c:v>
                </c:pt>
                <c:pt idx="64891">
                  <c:v>4096</c:v>
                </c:pt>
                <c:pt idx="64892">
                  <c:v>4096</c:v>
                </c:pt>
                <c:pt idx="64893">
                  <c:v>8192</c:v>
                </c:pt>
                <c:pt idx="64894">
                  <c:v>12288</c:v>
                </c:pt>
                <c:pt idx="64895">
                  <c:v>8192</c:v>
                </c:pt>
                <c:pt idx="64896">
                  <c:v>8192</c:v>
                </c:pt>
                <c:pt idx="64897">
                  <c:v>8192</c:v>
                </c:pt>
                <c:pt idx="64898">
                  <c:v>8192</c:v>
                </c:pt>
                <c:pt idx="64899">
                  <c:v>8192</c:v>
                </c:pt>
                <c:pt idx="64900">
                  <c:v>8192</c:v>
                </c:pt>
                <c:pt idx="64901">
                  <c:v>8192</c:v>
                </c:pt>
                <c:pt idx="64902">
                  <c:v>8192</c:v>
                </c:pt>
                <c:pt idx="64903">
                  <c:v>8192</c:v>
                </c:pt>
                <c:pt idx="64904">
                  <c:v>8192</c:v>
                </c:pt>
                <c:pt idx="64905">
                  <c:v>8192</c:v>
                </c:pt>
                <c:pt idx="64906">
                  <c:v>4096</c:v>
                </c:pt>
                <c:pt idx="64907">
                  <c:v>8192</c:v>
                </c:pt>
                <c:pt idx="64908">
                  <c:v>8192</c:v>
                </c:pt>
                <c:pt idx="64909">
                  <c:v>8192</c:v>
                </c:pt>
                <c:pt idx="64910">
                  <c:v>8192</c:v>
                </c:pt>
                <c:pt idx="64911">
                  <c:v>8192</c:v>
                </c:pt>
                <c:pt idx="64912">
                  <c:v>4096</c:v>
                </c:pt>
                <c:pt idx="64913">
                  <c:v>8192</c:v>
                </c:pt>
                <c:pt idx="64914">
                  <c:v>8192</c:v>
                </c:pt>
                <c:pt idx="64915">
                  <c:v>8192</c:v>
                </c:pt>
                <c:pt idx="64916">
                  <c:v>8192</c:v>
                </c:pt>
                <c:pt idx="64917">
                  <c:v>8192</c:v>
                </c:pt>
                <c:pt idx="64918">
                  <c:v>8192</c:v>
                </c:pt>
                <c:pt idx="64919">
                  <c:v>4096</c:v>
                </c:pt>
                <c:pt idx="64920">
                  <c:v>8192</c:v>
                </c:pt>
                <c:pt idx="64921">
                  <c:v>4096</c:v>
                </c:pt>
                <c:pt idx="64922">
                  <c:v>4096</c:v>
                </c:pt>
                <c:pt idx="64923">
                  <c:v>4096</c:v>
                </c:pt>
                <c:pt idx="64924">
                  <c:v>8192</c:v>
                </c:pt>
                <c:pt idx="64925">
                  <c:v>8192</c:v>
                </c:pt>
                <c:pt idx="64926">
                  <c:v>4096</c:v>
                </c:pt>
                <c:pt idx="64927">
                  <c:v>4096</c:v>
                </c:pt>
                <c:pt idx="64928">
                  <c:v>4096</c:v>
                </c:pt>
                <c:pt idx="64929">
                  <c:v>4096</c:v>
                </c:pt>
                <c:pt idx="64930">
                  <c:v>4096</c:v>
                </c:pt>
                <c:pt idx="64931">
                  <c:v>8192</c:v>
                </c:pt>
                <c:pt idx="64932">
                  <c:v>8192</c:v>
                </c:pt>
                <c:pt idx="64933">
                  <c:v>8192</c:v>
                </c:pt>
                <c:pt idx="64934">
                  <c:v>8192</c:v>
                </c:pt>
                <c:pt idx="64935">
                  <c:v>8192</c:v>
                </c:pt>
                <c:pt idx="64936">
                  <c:v>8192</c:v>
                </c:pt>
                <c:pt idx="64937">
                  <c:v>8192</c:v>
                </c:pt>
                <c:pt idx="64938">
                  <c:v>8192</c:v>
                </c:pt>
                <c:pt idx="64939">
                  <c:v>8192</c:v>
                </c:pt>
                <c:pt idx="64940">
                  <c:v>8192</c:v>
                </c:pt>
                <c:pt idx="64941">
                  <c:v>8192</c:v>
                </c:pt>
                <c:pt idx="64942">
                  <c:v>8192</c:v>
                </c:pt>
                <c:pt idx="64943">
                  <c:v>8192</c:v>
                </c:pt>
                <c:pt idx="64944">
                  <c:v>8192</c:v>
                </c:pt>
                <c:pt idx="64945">
                  <c:v>8192</c:v>
                </c:pt>
                <c:pt idx="64946">
                  <c:v>8192</c:v>
                </c:pt>
                <c:pt idx="64947">
                  <c:v>4096</c:v>
                </c:pt>
                <c:pt idx="64948">
                  <c:v>4096</c:v>
                </c:pt>
                <c:pt idx="64949">
                  <c:v>4096</c:v>
                </c:pt>
                <c:pt idx="64950">
                  <c:v>4096</c:v>
                </c:pt>
                <c:pt idx="64951">
                  <c:v>8192</c:v>
                </c:pt>
                <c:pt idx="64952">
                  <c:v>12288</c:v>
                </c:pt>
                <c:pt idx="64953">
                  <c:v>4096</c:v>
                </c:pt>
                <c:pt idx="64954">
                  <c:v>8192</c:v>
                </c:pt>
                <c:pt idx="64955">
                  <c:v>12288</c:v>
                </c:pt>
                <c:pt idx="64956">
                  <c:v>4096</c:v>
                </c:pt>
                <c:pt idx="64957">
                  <c:v>8192</c:v>
                </c:pt>
                <c:pt idx="64958">
                  <c:v>12288</c:v>
                </c:pt>
                <c:pt idx="64959">
                  <c:v>4096</c:v>
                </c:pt>
                <c:pt idx="64960">
                  <c:v>8192</c:v>
                </c:pt>
                <c:pt idx="64961">
                  <c:v>4096</c:v>
                </c:pt>
                <c:pt idx="64962">
                  <c:v>12288</c:v>
                </c:pt>
                <c:pt idx="64963">
                  <c:v>4096</c:v>
                </c:pt>
                <c:pt idx="64964">
                  <c:v>8192</c:v>
                </c:pt>
                <c:pt idx="64965">
                  <c:v>8192</c:v>
                </c:pt>
                <c:pt idx="64966">
                  <c:v>8192</c:v>
                </c:pt>
                <c:pt idx="64967">
                  <c:v>8192</c:v>
                </c:pt>
                <c:pt idx="64968">
                  <c:v>8192</c:v>
                </c:pt>
                <c:pt idx="64969">
                  <c:v>8192</c:v>
                </c:pt>
                <c:pt idx="64970">
                  <c:v>8192</c:v>
                </c:pt>
                <c:pt idx="64971">
                  <c:v>8192</c:v>
                </c:pt>
                <c:pt idx="64972">
                  <c:v>8192</c:v>
                </c:pt>
                <c:pt idx="64973">
                  <c:v>8192</c:v>
                </c:pt>
                <c:pt idx="64974">
                  <c:v>8192</c:v>
                </c:pt>
                <c:pt idx="64975">
                  <c:v>8192</c:v>
                </c:pt>
                <c:pt idx="64976">
                  <c:v>8192</c:v>
                </c:pt>
                <c:pt idx="64977">
                  <c:v>12288</c:v>
                </c:pt>
                <c:pt idx="64978">
                  <c:v>4096</c:v>
                </c:pt>
                <c:pt idx="64979">
                  <c:v>4096</c:v>
                </c:pt>
                <c:pt idx="64980">
                  <c:v>8192</c:v>
                </c:pt>
                <c:pt idx="64981">
                  <c:v>8192</c:v>
                </c:pt>
                <c:pt idx="64982">
                  <c:v>8192</c:v>
                </c:pt>
                <c:pt idx="64983">
                  <c:v>8192</c:v>
                </c:pt>
                <c:pt idx="64984">
                  <c:v>8192</c:v>
                </c:pt>
                <c:pt idx="64985">
                  <c:v>8192</c:v>
                </c:pt>
                <c:pt idx="64986">
                  <c:v>8192</c:v>
                </c:pt>
                <c:pt idx="64987">
                  <c:v>8192</c:v>
                </c:pt>
                <c:pt idx="64988">
                  <c:v>8192</c:v>
                </c:pt>
                <c:pt idx="64989">
                  <c:v>8192</c:v>
                </c:pt>
                <c:pt idx="64990">
                  <c:v>8192</c:v>
                </c:pt>
                <c:pt idx="64991">
                  <c:v>8192</c:v>
                </c:pt>
                <c:pt idx="64992">
                  <c:v>8192</c:v>
                </c:pt>
                <c:pt idx="64993">
                  <c:v>8192</c:v>
                </c:pt>
                <c:pt idx="64994">
                  <c:v>8192</c:v>
                </c:pt>
                <c:pt idx="64995">
                  <c:v>8192</c:v>
                </c:pt>
                <c:pt idx="64996">
                  <c:v>8192</c:v>
                </c:pt>
                <c:pt idx="64997">
                  <c:v>8192</c:v>
                </c:pt>
                <c:pt idx="64998">
                  <c:v>8192</c:v>
                </c:pt>
                <c:pt idx="64999">
                  <c:v>8192</c:v>
                </c:pt>
                <c:pt idx="65000">
                  <c:v>8192</c:v>
                </c:pt>
                <c:pt idx="65001">
                  <c:v>8192</c:v>
                </c:pt>
                <c:pt idx="65002">
                  <c:v>8192</c:v>
                </c:pt>
                <c:pt idx="65003">
                  <c:v>12288</c:v>
                </c:pt>
                <c:pt idx="65004">
                  <c:v>12288</c:v>
                </c:pt>
                <c:pt idx="65005">
                  <c:v>12288</c:v>
                </c:pt>
                <c:pt idx="65006">
                  <c:v>12288</c:v>
                </c:pt>
                <c:pt idx="65007">
                  <c:v>4096</c:v>
                </c:pt>
                <c:pt idx="65008">
                  <c:v>4096</c:v>
                </c:pt>
                <c:pt idx="65009">
                  <c:v>4096</c:v>
                </c:pt>
                <c:pt idx="65010">
                  <c:v>4096</c:v>
                </c:pt>
                <c:pt idx="65011">
                  <c:v>8192</c:v>
                </c:pt>
                <c:pt idx="65012">
                  <c:v>8192</c:v>
                </c:pt>
                <c:pt idx="65013">
                  <c:v>8192</c:v>
                </c:pt>
                <c:pt idx="65014">
                  <c:v>8192</c:v>
                </c:pt>
                <c:pt idx="65015">
                  <c:v>8192</c:v>
                </c:pt>
                <c:pt idx="65016">
                  <c:v>4096</c:v>
                </c:pt>
                <c:pt idx="65017">
                  <c:v>4096</c:v>
                </c:pt>
                <c:pt idx="65018">
                  <c:v>4096</c:v>
                </c:pt>
                <c:pt idx="65019">
                  <c:v>4096</c:v>
                </c:pt>
                <c:pt idx="65020">
                  <c:v>8192</c:v>
                </c:pt>
                <c:pt idx="65021">
                  <c:v>8192</c:v>
                </c:pt>
                <c:pt idx="65022">
                  <c:v>8192</c:v>
                </c:pt>
                <c:pt idx="65023">
                  <c:v>8192</c:v>
                </c:pt>
                <c:pt idx="65024">
                  <c:v>8192</c:v>
                </c:pt>
                <c:pt idx="65025">
                  <c:v>8192</c:v>
                </c:pt>
                <c:pt idx="65026">
                  <c:v>8192</c:v>
                </c:pt>
                <c:pt idx="65027">
                  <c:v>8192</c:v>
                </c:pt>
                <c:pt idx="65028">
                  <c:v>8192</c:v>
                </c:pt>
                <c:pt idx="65029">
                  <c:v>8192</c:v>
                </c:pt>
                <c:pt idx="65030">
                  <c:v>8192</c:v>
                </c:pt>
                <c:pt idx="65031">
                  <c:v>8192</c:v>
                </c:pt>
                <c:pt idx="65032">
                  <c:v>8192</c:v>
                </c:pt>
                <c:pt idx="65033">
                  <c:v>8192</c:v>
                </c:pt>
                <c:pt idx="65034">
                  <c:v>8192</c:v>
                </c:pt>
                <c:pt idx="65035">
                  <c:v>4096</c:v>
                </c:pt>
                <c:pt idx="65036">
                  <c:v>4096</c:v>
                </c:pt>
                <c:pt idx="65037">
                  <c:v>12288</c:v>
                </c:pt>
                <c:pt idx="65038">
                  <c:v>4096</c:v>
                </c:pt>
                <c:pt idx="65039">
                  <c:v>4096</c:v>
                </c:pt>
                <c:pt idx="65040">
                  <c:v>4096</c:v>
                </c:pt>
                <c:pt idx="65041">
                  <c:v>8192</c:v>
                </c:pt>
                <c:pt idx="65042">
                  <c:v>8192</c:v>
                </c:pt>
                <c:pt idx="65043">
                  <c:v>8192</c:v>
                </c:pt>
                <c:pt idx="65044">
                  <c:v>8192</c:v>
                </c:pt>
                <c:pt idx="65045">
                  <c:v>4096</c:v>
                </c:pt>
                <c:pt idx="65046">
                  <c:v>8192</c:v>
                </c:pt>
                <c:pt idx="65047">
                  <c:v>4096</c:v>
                </c:pt>
                <c:pt idx="65048">
                  <c:v>8192</c:v>
                </c:pt>
                <c:pt idx="65049">
                  <c:v>8192</c:v>
                </c:pt>
                <c:pt idx="65050">
                  <c:v>8192</c:v>
                </c:pt>
                <c:pt idx="65051">
                  <c:v>8192</c:v>
                </c:pt>
                <c:pt idx="65052">
                  <c:v>8192</c:v>
                </c:pt>
                <c:pt idx="65053">
                  <c:v>8192</c:v>
                </c:pt>
                <c:pt idx="65054">
                  <c:v>8192</c:v>
                </c:pt>
                <c:pt idx="65055">
                  <c:v>4096</c:v>
                </c:pt>
                <c:pt idx="65056">
                  <c:v>4096</c:v>
                </c:pt>
                <c:pt idx="65057">
                  <c:v>4096</c:v>
                </c:pt>
                <c:pt idx="65058">
                  <c:v>4096</c:v>
                </c:pt>
                <c:pt idx="65059">
                  <c:v>16384</c:v>
                </c:pt>
                <c:pt idx="65060">
                  <c:v>16384</c:v>
                </c:pt>
                <c:pt idx="65061">
                  <c:v>4096</c:v>
                </c:pt>
                <c:pt idx="65062">
                  <c:v>4096</c:v>
                </c:pt>
                <c:pt idx="65063">
                  <c:v>8192</c:v>
                </c:pt>
                <c:pt idx="65064">
                  <c:v>16384</c:v>
                </c:pt>
                <c:pt idx="65065">
                  <c:v>16384</c:v>
                </c:pt>
                <c:pt idx="65066">
                  <c:v>8192</c:v>
                </c:pt>
                <c:pt idx="65067">
                  <c:v>4096</c:v>
                </c:pt>
                <c:pt idx="65068">
                  <c:v>4096</c:v>
                </c:pt>
                <c:pt idx="65069">
                  <c:v>8192</c:v>
                </c:pt>
                <c:pt idx="65070">
                  <c:v>8192</c:v>
                </c:pt>
                <c:pt idx="65071">
                  <c:v>4096</c:v>
                </c:pt>
                <c:pt idx="65072">
                  <c:v>4096</c:v>
                </c:pt>
                <c:pt idx="65073">
                  <c:v>12288</c:v>
                </c:pt>
                <c:pt idx="65074">
                  <c:v>12288</c:v>
                </c:pt>
                <c:pt idx="65075">
                  <c:v>4096</c:v>
                </c:pt>
                <c:pt idx="65076">
                  <c:v>4096</c:v>
                </c:pt>
                <c:pt idx="65077">
                  <c:v>12288</c:v>
                </c:pt>
                <c:pt idx="65078">
                  <c:v>12288</c:v>
                </c:pt>
                <c:pt idx="65079">
                  <c:v>8192</c:v>
                </c:pt>
                <c:pt idx="65080">
                  <c:v>20480</c:v>
                </c:pt>
                <c:pt idx="65081">
                  <c:v>20480</c:v>
                </c:pt>
                <c:pt idx="65082">
                  <c:v>4096</c:v>
                </c:pt>
                <c:pt idx="65083">
                  <c:v>4096</c:v>
                </c:pt>
                <c:pt idx="65084">
                  <c:v>16384</c:v>
                </c:pt>
                <c:pt idx="65085">
                  <c:v>16384</c:v>
                </c:pt>
                <c:pt idx="65086">
                  <c:v>16384</c:v>
                </c:pt>
                <c:pt idx="65087">
                  <c:v>4096</c:v>
                </c:pt>
                <c:pt idx="65088">
                  <c:v>16384</c:v>
                </c:pt>
                <c:pt idx="65089">
                  <c:v>4096</c:v>
                </c:pt>
                <c:pt idx="65090">
                  <c:v>4096</c:v>
                </c:pt>
                <c:pt idx="65091">
                  <c:v>12288</c:v>
                </c:pt>
                <c:pt idx="65092">
                  <c:v>4096</c:v>
                </c:pt>
                <c:pt idx="65093">
                  <c:v>12288</c:v>
                </c:pt>
                <c:pt idx="65094">
                  <c:v>20480</c:v>
                </c:pt>
                <c:pt idx="65095">
                  <c:v>4096</c:v>
                </c:pt>
                <c:pt idx="65096">
                  <c:v>16384</c:v>
                </c:pt>
                <c:pt idx="65097">
                  <c:v>16384</c:v>
                </c:pt>
                <c:pt idx="65098">
                  <c:v>4096</c:v>
                </c:pt>
                <c:pt idx="65099">
                  <c:v>16384</c:v>
                </c:pt>
                <c:pt idx="65100">
                  <c:v>4096</c:v>
                </c:pt>
                <c:pt idx="65101">
                  <c:v>4096</c:v>
                </c:pt>
                <c:pt idx="65102">
                  <c:v>12288</c:v>
                </c:pt>
                <c:pt idx="65103">
                  <c:v>4096</c:v>
                </c:pt>
                <c:pt idx="65104">
                  <c:v>12288</c:v>
                </c:pt>
                <c:pt idx="65105">
                  <c:v>20480</c:v>
                </c:pt>
                <c:pt idx="65106">
                  <c:v>4096</c:v>
                </c:pt>
                <c:pt idx="65107">
                  <c:v>16384</c:v>
                </c:pt>
                <c:pt idx="65108">
                  <c:v>12288</c:v>
                </c:pt>
                <c:pt idx="65109">
                  <c:v>12288</c:v>
                </c:pt>
                <c:pt idx="65110">
                  <c:v>12288</c:v>
                </c:pt>
                <c:pt idx="65111">
                  <c:v>12288</c:v>
                </c:pt>
                <c:pt idx="65112">
                  <c:v>12288</c:v>
                </c:pt>
                <c:pt idx="65113">
                  <c:v>12288</c:v>
                </c:pt>
                <c:pt idx="65114">
                  <c:v>12288</c:v>
                </c:pt>
                <c:pt idx="65115">
                  <c:v>12288</c:v>
                </c:pt>
                <c:pt idx="65116">
                  <c:v>4096</c:v>
                </c:pt>
                <c:pt idx="65117">
                  <c:v>8192</c:v>
                </c:pt>
                <c:pt idx="65118">
                  <c:v>8192</c:v>
                </c:pt>
                <c:pt idx="65119">
                  <c:v>8192</c:v>
                </c:pt>
                <c:pt idx="65120">
                  <c:v>8192</c:v>
                </c:pt>
                <c:pt idx="65121">
                  <c:v>8192</c:v>
                </c:pt>
                <c:pt idx="65122">
                  <c:v>8192</c:v>
                </c:pt>
                <c:pt idx="65123">
                  <c:v>8192</c:v>
                </c:pt>
                <c:pt idx="65124">
                  <c:v>8192</c:v>
                </c:pt>
                <c:pt idx="65125">
                  <c:v>8192</c:v>
                </c:pt>
                <c:pt idx="65126">
                  <c:v>8192</c:v>
                </c:pt>
                <c:pt idx="65127">
                  <c:v>8192</c:v>
                </c:pt>
                <c:pt idx="65128">
                  <c:v>4096</c:v>
                </c:pt>
                <c:pt idx="65129">
                  <c:v>8192</c:v>
                </c:pt>
                <c:pt idx="65130">
                  <c:v>4096</c:v>
                </c:pt>
                <c:pt idx="65131">
                  <c:v>8192</c:v>
                </c:pt>
                <c:pt idx="65132">
                  <c:v>4096</c:v>
                </c:pt>
                <c:pt idx="65133">
                  <c:v>4096</c:v>
                </c:pt>
                <c:pt idx="65134">
                  <c:v>16384</c:v>
                </c:pt>
                <c:pt idx="65135">
                  <c:v>8192</c:v>
                </c:pt>
                <c:pt idx="65136">
                  <c:v>16384</c:v>
                </c:pt>
                <c:pt idx="65137">
                  <c:v>4096</c:v>
                </c:pt>
                <c:pt idx="65138">
                  <c:v>4096</c:v>
                </c:pt>
                <c:pt idx="65139">
                  <c:v>4096</c:v>
                </c:pt>
                <c:pt idx="65140">
                  <c:v>12288</c:v>
                </c:pt>
                <c:pt idx="65141">
                  <c:v>4096</c:v>
                </c:pt>
                <c:pt idx="65142">
                  <c:v>4096</c:v>
                </c:pt>
                <c:pt idx="65143">
                  <c:v>4096</c:v>
                </c:pt>
                <c:pt idx="65144">
                  <c:v>4096</c:v>
                </c:pt>
                <c:pt idx="65145">
                  <c:v>8192</c:v>
                </c:pt>
                <c:pt idx="65146">
                  <c:v>8192</c:v>
                </c:pt>
                <c:pt idx="65147">
                  <c:v>8192</c:v>
                </c:pt>
                <c:pt idx="65148">
                  <c:v>8192</c:v>
                </c:pt>
                <c:pt idx="65149">
                  <c:v>16384</c:v>
                </c:pt>
                <c:pt idx="65150">
                  <c:v>4096</c:v>
                </c:pt>
                <c:pt idx="65151">
                  <c:v>4096</c:v>
                </c:pt>
                <c:pt idx="65152">
                  <c:v>12288</c:v>
                </c:pt>
                <c:pt idx="65153">
                  <c:v>4096</c:v>
                </c:pt>
                <c:pt idx="65154">
                  <c:v>4096</c:v>
                </c:pt>
                <c:pt idx="65155">
                  <c:v>4096</c:v>
                </c:pt>
                <c:pt idx="65156">
                  <c:v>8192</c:v>
                </c:pt>
                <c:pt idx="65157">
                  <c:v>4096</c:v>
                </c:pt>
                <c:pt idx="65158">
                  <c:v>8192</c:v>
                </c:pt>
                <c:pt idx="65159">
                  <c:v>4096</c:v>
                </c:pt>
                <c:pt idx="65160">
                  <c:v>12288</c:v>
                </c:pt>
                <c:pt idx="65161">
                  <c:v>8192</c:v>
                </c:pt>
                <c:pt idx="65162">
                  <c:v>8192</c:v>
                </c:pt>
                <c:pt idx="65163">
                  <c:v>8192</c:v>
                </c:pt>
                <c:pt idx="65164">
                  <c:v>8192</c:v>
                </c:pt>
                <c:pt idx="65165">
                  <c:v>20480</c:v>
                </c:pt>
                <c:pt idx="65166">
                  <c:v>12288</c:v>
                </c:pt>
                <c:pt idx="65167">
                  <c:v>4096</c:v>
                </c:pt>
                <c:pt idx="65168">
                  <c:v>8192</c:v>
                </c:pt>
                <c:pt idx="65169">
                  <c:v>8192</c:v>
                </c:pt>
                <c:pt idx="65170">
                  <c:v>8192</c:v>
                </c:pt>
                <c:pt idx="65171">
                  <c:v>4096</c:v>
                </c:pt>
                <c:pt idx="65172">
                  <c:v>4096</c:v>
                </c:pt>
                <c:pt idx="65173">
                  <c:v>8192</c:v>
                </c:pt>
                <c:pt idx="65174">
                  <c:v>4096</c:v>
                </c:pt>
                <c:pt idx="65175">
                  <c:v>4096</c:v>
                </c:pt>
                <c:pt idx="65176">
                  <c:v>8192</c:v>
                </c:pt>
                <c:pt idx="65177">
                  <c:v>4096</c:v>
                </c:pt>
                <c:pt idx="65178">
                  <c:v>8192</c:v>
                </c:pt>
                <c:pt idx="65179">
                  <c:v>8192</c:v>
                </c:pt>
                <c:pt idx="65180">
                  <c:v>8192</c:v>
                </c:pt>
                <c:pt idx="65181">
                  <c:v>8192</c:v>
                </c:pt>
                <c:pt idx="65182">
                  <c:v>8192</c:v>
                </c:pt>
                <c:pt idx="65183">
                  <c:v>8192</c:v>
                </c:pt>
                <c:pt idx="65184">
                  <c:v>8192</c:v>
                </c:pt>
                <c:pt idx="65185">
                  <c:v>8192</c:v>
                </c:pt>
                <c:pt idx="65186">
                  <c:v>8192</c:v>
                </c:pt>
                <c:pt idx="65187">
                  <c:v>4096</c:v>
                </c:pt>
                <c:pt idx="65188">
                  <c:v>4096</c:v>
                </c:pt>
                <c:pt idx="65189">
                  <c:v>4096</c:v>
                </c:pt>
                <c:pt idx="65190">
                  <c:v>4096</c:v>
                </c:pt>
                <c:pt idx="65191">
                  <c:v>4096</c:v>
                </c:pt>
                <c:pt idx="65192">
                  <c:v>4096</c:v>
                </c:pt>
                <c:pt idx="65193">
                  <c:v>8192</c:v>
                </c:pt>
                <c:pt idx="65194">
                  <c:v>4096</c:v>
                </c:pt>
                <c:pt idx="65195">
                  <c:v>4096</c:v>
                </c:pt>
                <c:pt idx="65196">
                  <c:v>4096</c:v>
                </c:pt>
                <c:pt idx="65197">
                  <c:v>8192</c:v>
                </c:pt>
                <c:pt idx="65198">
                  <c:v>8192</c:v>
                </c:pt>
                <c:pt idx="65199">
                  <c:v>8192</c:v>
                </c:pt>
                <c:pt idx="65200">
                  <c:v>8192</c:v>
                </c:pt>
                <c:pt idx="65201">
                  <c:v>8192</c:v>
                </c:pt>
                <c:pt idx="65202">
                  <c:v>8192</c:v>
                </c:pt>
                <c:pt idx="65203">
                  <c:v>4096</c:v>
                </c:pt>
                <c:pt idx="65204">
                  <c:v>8192</c:v>
                </c:pt>
                <c:pt idx="65205">
                  <c:v>8192</c:v>
                </c:pt>
                <c:pt idx="65206">
                  <c:v>8192</c:v>
                </c:pt>
                <c:pt idx="65207">
                  <c:v>8192</c:v>
                </c:pt>
                <c:pt idx="65208">
                  <c:v>8192</c:v>
                </c:pt>
                <c:pt idx="65209">
                  <c:v>8192</c:v>
                </c:pt>
                <c:pt idx="65210">
                  <c:v>8192</c:v>
                </c:pt>
                <c:pt idx="65211">
                  <c:v>8192</c:v>
                </c:pt>
                <c:pt idx="65212">
                  <c:v>8192</c:v>
                </c:pt>
                <c:pt idx="65213">
                  <c:v>8192</c:v>
                </c:pt>
                <c:pt idx="65214">
                  <c:v>8192</c:v>
                </c:pt>
                <c:pt idx="65215">
                  <c:v>8192</c:v>
                </c:pt>
                <c:pt idx="65216">
                  <c:v>8192</c:v>
                </c:pt>
                <c:pt idx="65217">
                  <c:v>8192</c:v>
                </c:pt>
                <c:pt idx="65218">
                  <c:v>4096</c:v>
                </c:pt>
                <c:pt idx="65219">
                  <c:v>8192</c:v>
                </c:pt>
                <c:pt idx="65220">
                  <c:v>8192</c:v>
                </c:pt>
                <c:pt idx="65221">
                  <c:v>8192</c:v>
                </c:pt>
                <c:pt idx="65222">
                  <c:v>8192</c:v>
                </c:pt>
                <c:pt idx="65223">
                  <c:v>8192</c:v>
                </c:pt>
                <c:pt idx="65224">
                  <c:v>8192</c:v>
                </c:pt>
                <c:pt idx="65225">
                  <c:v>8192</c:v>
                </c:pt>
                <c:pt idx="65226">
                  <c:v>8192</c:v>
                </c:pt>
                <c:pt idx="65227">
                  <c:v>8192</c:v>
                </c:pt>
                <c:pt idx="65228">
                  <c:v>8192</c:v>
                </c:pt>
                <c:pt idx="65229">
                  <c:v>8192</c:v>
                </c:pt>
                <c:pt idx="65230">
                  <c:v>8192</c:v>
                </c:pt>
                <c:pt idx="65231">
                  <c:v>8192</c:v>
                </c:pt>
                <c:pt idx="65232">
                  <c:v>8192</c:v>
                </c:pt>
                <c:pt idx="65233">
                  <c:v>8192</c:v>
                </c:pt>
                <c:pt idx="65234">
                  <c:v>8192</c:v>
                </c:pt>
                <c:pt idx="65235">
                  <c:v>8192</c:v>
                </c:pt>
                <c:pt idx="65236">
                  <c:v>8192</c:v>
                </c:pt>
                <c:pt idx="65237">
                  <c:v>8192</c:v>
                </c:pt>
                <c:pt idx="65238">
                  <c:v>8192</c:v>
                </c:pt>
                <c:pt idx="65239">
                  <c:v>8192</c:v>
                </c:pt>
                <c:pt idx="65240">
                  <c:v>8192</c:v>
                </c:pt>
                <c:pt idx="65241">
                  <c:v>8192</c:v>
                </c:pt>
                <c:pt idx="65242">
                  <c:v>8192</c:v>
                </c:pt>
                <c:pt idx="65243">
                  <c:v>8192</c:v>
                </c:pt>
                <c:pt idx="65244">
                  <c:v>8192</c:v>
                </c:pt>
                <c:pt idx="65245">
                  <c:v>8192</c:v>
                </c:pt>
                <c:pt idx="65246">
                  <c:v>8192</c:v>
                </c:pt>
                <c:pt idx="65247">
                  <c:v>8192</c:v>
                </c:pt>
                <c:pt idx="65248">
                  <c:v>8192</c:v>
                </c:pt>
                <c:pt idx="65249">
                  <c:v>8192</c:v>
                </c:pt>
                <c:pt idx="65250">
                  <c:v>8192</c:v>
                </c:pt>
                <c:pt idx="65251">
                  <c:v>8192</c:v>
                </c:pt>
                <c:pt idx="65252">
                  <c:v>8192</c:v>
                </c:pt>
                <c:pt idx="65253">
                  <c:v>8192</c:v>
                </c:pt>
                <c:pt idx="65254">
                  <c:v>8192</c:v>
                </c:pt>
                <c:pt idx="65255">
                  <c:v>8192</c:v>
                </c:pt>
                <c:pt idx="65256">
                  <c:v>8192</c:v>
                </c:pt>
                <c:pt idx="65257">
                  <c:v>8192</c:v>
                </c:pt>
                <c:pt idx="65258">
                  <c:v>8192</c:v>
                </c:pt>
                <c:pt idx="65259">
                  <c:v>8192</c:v>
                </c:pt>
                <c:pt idx="65260">
                  <c:v>8192</c:v>
                </c:pt>
                <c:pt idx="65261">
                  <c:v>4096</c:v>
                </c:pt>
                <c:pt idx="65262">
                  <c:v>4096</c:v>
                </c:pt>
                <c:pt idx="65263">
                  <c:v>4096</c:v>
                </c:pt>
                <c:pt idx="65264">
                  <c:v>4096</c:v>
                </c:pt>
                <c:pt idx="65265">
                  <c:v>8192</c:v>
                </c:pt>
                <c:pt idx="65266">
                  <c:v>8192</c:v>
                </c:pt>
                <c:pt idx="65267">
                  <c:v>8192</c:v>
                </c:pt>
                <c:pt idx="65268">
                  <c:v>8192</c:v>
                </c:pt>
                <c:pt idx="65269">
                  <c:v>8192</c:v>
                </c:pt>
                <c:pt idx="65270">
                  <c:v>8192</c:v>
                </c:pt>
                <c:pt idx="65271">
                  <c:v>8192</c:v>
                </c:pt>
                <c:pt idx="65272">
                  <c:v>8192</c:v>
                </c:pt>
                <c:pt idx="65273">
                  <c:v>8192</c:v>
                </c:pt>
                <c:pt idx="65274">
                  <c:v>8192</c:v>
                </c:pt>
                <c:pt idx="65275">
                  <c:v>12288</c:v>
                </c:pt>
                <c:pt idx="65276">
                  <c:v>12288</c:v>
                </c:pt>
                <c:pt idx="65277">
                  <c:v>12288</c:v>
                </c:pt>
                <c:pt idx="65278">
                  <c:v>12288</c:v>
                </c:pt>
                <c:pt idx="65279">
                  <c:v>4096</c:v>
                </c:pt>
                <c:pt idx="65280">
                  <c:v>8192</c:v>
                </c:pt>
                <c:pt idx="65281">
                  <c:v>8192</c:v>
                </c:pt>
                <c:pt idx="65282">
                  <c:v>8192</c:v>
                </c:pt>
                <c:pt idx="65283">
                  <c:v>8192</c:v>
                </c:pt>
                <c:pt idx="65284">
                  <c:v>8192</c:v>
                </c:pt>
                <c:pt idx="65285">
                  <c:v>12288</c:v>
                </c:pt>
                <c:pt idx="65286">
                  <c:v>4096</c:v>
                </c:pt>
                <c:pt idx="65287">
                  <c:v>4096</c:v>
                </c:pt>
                <c:pt idx="65288">
                  <c:v>4096</c:v>
                </c:pt>
                <c:pt idx="65289">
                  <c:v>4096</c:v>
                </c:pt>
                <c:pt idx="65290">
                  <c:v>8192</c:v>
                </c:pt>
                <c:pt idx="65291">
                  <c:v>8192</c:v>
                </c:pt>
                <c:pt idx="65292">
                  <c:v>8192</c:v>
                </c:pt>
                <c:pt idx="65293">
                  <c:v>8192</c:v>
                </c:pt>
                <c:pt idx="65294">
                  <c:v>8192</c:v>
                </c:pt>
                <c:pt idx="65295">
                  <c:v>8192</c:v>
                </c:pt>
                <c:pt idx="65296">
                  <c:v>8192</c:v>
                </c:pt>
                <c:pt idx="65297">
                  <c:v>8192</c:v>
                </c:pt>
                <c:pt idx="65298">
                  <c:v>8192</c:v>
                </c:pt>
                <c:pt idx="65299">
                  <c:v>8192</c:v>
                </c:pt>
                <c:pt idx="65300">
                  <c:v>8192</c:v>
                </c:pt>
                <c:pt idx="65301">
                  <c:v>8192</c:v>
                </c:pt>
                <c:pt idx="65302">
                  <c:v>8192</c:v>
                </c:pt>
                <c:pt idx="65303">
                  <c:v>12288</c:v>
                </c:pt>
                <c:pt idx="65304">
                  <c:v>12288</c:v>
                </c:pt>
                <c:pt idx="65305">
                  <c:v>12288</c:v>
                </c:pt>
                <c:pt idx="65306">
                  <c:v>12288</c:v>
                </c:pt>
                <c:pt idx="65307">
                  <c:v>4096</c:v>
                </c:pt>
                <c:pt idx="65308">
                  <c:v>8192</c:v>
                </c:pt>
                <c:pt idx="65309">
                  <c:v>8192</c:v>
                </c:pt>
                <c:pt idx="65310">
                  <c:v>8192</c:v>
                </c:pt>
                <c:pt idx="65311">
                  <c:v>8192</c:v>
                </c:pt>
                <c:pt idx="65312">
                  <c:v>8192</c:v>
                </c:pt>
                <c:pt idx="65313">
                  <c:v>8192</c:v>
                </c:pt>
                <c:pt idx="65314">
                  <c:v>4096</c:v>
                </c:pt>
                <c:pt idx="65315">
                  <c:v>4096</c:v>
                </c:pt>
                <c:pt idx="65316">
                  <c:v>4096</c:v>
                </c:pt>
                <c:pt idx="65317">
                  <c:v>4096</c:v>
                </c:pt>
                <c:pt idx="65318">
                  <c:v>8192</c:v>
                </c:pt>
                <c:pt idx="65319">
                  <c:v>8192</c:v>
                </c:pt>
                <c:pt idx="65320">
                  <c:v>8192</c:v>
                </c:pt>
                <c:pt idx="65321">
                  <c:v>8192</c:v>
                </c:pt>
                <c:pt idx="65322">
                  <c:v>8192</c:v>
                </c:pt>
                <c:pt idx="65323">
                  <c:v>8192</c:v>
                </c:pt>
                <c:pt idx="65324">
                  <c:v>12288</c:v>
                </c:pt>
                <c:pt idx="65325">
                  <c:v>4096</c:v>
                </c:pt>
                <c:pt idx="65326">
                  <c:v>8192</c:v>
                </c:pt>
                <c:pt idx="65327">
                  <c:v>8192</c:v>
                </c:pt>
                <c:pt idx="65328">
                  <c:v>8192</c:v>
                </c:pt>
                <c:pt idx="65329">
                  <c:v>8192</c:v>
                </c:pt>
                <c:pt idx="65330">
                  <c:v>4096</c:v>
                </c:pt>
                <c:pt idx="65331">
                  <c:v>4096</c:v>
                </c:pt>
                <c:pt idx="65332">
                  <c:v>4096</c:v>
                </c:pt>
                <c:pt idx="65333">
                  <c:v>4096</c:v>
                </c:pt>
                <c:pt idx="65334">
                  <c:v>8192</c:v>
                </c:pt>
                <c:pt idx="65335">
                  <c:v>8192</c:v>
                </c:pt>
                <c:pt idx="65336">
                  <c:v>8192</c:v>
                </c:pt>
                <c:pt idx="65337">
                  <c:v>8192</c:v>
                </c:pt>
                <c:pt idx="65338">
                  <c:v>4096</c:v>
                </c:pt>
                <c:pt idx="65339">
                  <c:v>4096</c:v>
                </c:pt>
                <c:pt idx="65340">
                  <c:v>4096</c:v>
                </c:pt>
                <c:pt idx="65341">
                  <c:v>4096</c:v>
                </c:pt>
                <c:pt idx="65342">
                  <c:v>8192</c:v>
                </c:pt>
                <c:pt idx="65343">
                  <c:v>8192</c:v>
                </c:pt>
                <c:pt idx="65344">
                  <c:v>8192</c:v>
                </c:pt>
                <c:pt idx="65345">
                  <c:v>8192</c:v>
                </c:pt>
                <c:pt idx="65346">
                  <c:v>8192</c:v>
                </c:pt>
                <c:pt idx="65347">
                  <c:v>4096</c:v>
                </c:pt>
                <c:pt idx="65348">
                  <c:v>8192</c:v>
                </c:pt>
                <c:pt idx="65349">
                  <c:v>4096</c:v>
                </c:pt>
                <c:pt idx="65350">
                  <c:v>4096</c:v>
                </c:pt>
                <c:pt idx="65351">
                  <c:v>4096</c:v>
                </c:pt>
                <c:pt idx="65352">
                  <c:v>4096</c:v>
                </c:pt>
                <c:pt idx="65353">
                  <c:v>8192</c:v>
                </c:pt>
                <c:pt idx="65354">
                  <c:v>12288</c:v>
                </c:pt>
                <c:pt idx="65355">
                  <c:v>8192</c:v>
                </c:pt>
                <c:pt idx="65356">
                  <c:v>12288</c:v>
                </c:pt>
                <c:pt idx="65357">
                  <c:v>8192</c:v>
                </c:pt>
                <c:pt idx="65358">
                  <c:v>12288</c:v>
                </c:pt>
                <c:pt idx="65359">
                  <c:v>8192</c:v>
                </c:pt>
                <c:pt idx="65360">
                  <c:v>12288</c:v>
                </c:pt>
                <c:pt idx="65361">
                  <c:v>8192</c:v>
                </c:pt>
                <c:pt idx="65362">
                  <c:v>8192</c:v>
                </c:pt>
                <c:pt idx="65363">
                  <c:v>8192</c:v>
                </c:pt>
                <c:pt idx="65364">
                  <c:v>8192</c:v>
                </c:pt>
                <c:pt idx="65365">
                  <c:v>8192</c:v>
                </c:pt>
                <c:pt idx="65366">
                  <c:v>8192</c:v>
                </c:pt>
                <c:pt idx="65367">
                  <c:v>8192</c:v>
                </c:pt>
                <c:pt idx="65368">
                  <c:v>8192</c:v>
                </c:pt>
                <c:pt idx="65369">
                  <c:v>8192</c:v>
                </c:pt>
                <c:pt idx="65370">
                  <c:v>4096</c:v>
                </c:pt>
                <c:pt idx="65371">
                  <c:v>8192</c:v>
                </c:pt>
                <c:pt idx="65372">
                  <c:v>4096</c:v>
                </c:pt>
                <c:pt idx="65373">
                  <c:v>8192</c:v>
                </c:pt>
                <c:pt idx="65374">
                  <c:v>8192</c:v>
                </c:pt>
                <c:pt idx="65375">
                  <c:v>12288</c:v>
                </c:pt>
                <c:pt idx="65376">
                  <c:v>8192</c:v>
                </c:pt>
                <c:pt idx="65377">
                  <c:v>8192</c:v>
                </c:pt>
                <c:pt idx="65378">
                  <c:v>8192</c:v>
                </c:pt>
                <c:pt idx="65379">
                  <c:v>8192</c:v>
                </c:pt>
                <c:pt idx="65380">
                  <c:v>8192</c:v>
                </c:pt>
                <c:pt idx="65381">
                  <c:v>8192</c:v>
                </c:pt>
                <c:pt idx="65382">
                  <c:v>8192</c:v>
                </c:pt>
                <c:pt idx="65383">
                  <c:v>8192</c:v>
                </c:pt>
                <c:pt idx="65384">
                  <c:v>8192</c:v>
                </c:pt>
                <c:pt idx="65385">
                  <c:v>4096</c:v>
                </c:pt>
                <c:pt idx="65386">
                  <c:v>4096</c:v>
                </c:pt>
                <c:pt idx="65387">
                  <c:v>4096</c:v>
                </c:pt>
                <c:pt idx="65388">
                  <c:v>4096</c:v>
                </c:pt>
                <c:pt idx="65389">
                  <c:v>4096</c:v>
                </c:pt>
                <c:pt idx="65390">
                  <c:v>4096</c:v>
                </c:pt>
                <c:pt idx="65391">
                  <c:v>4096</c:v>
                </c:pt>
                <c:pt idx="65392">
                  <c:v>4096</c:v>
                </c:pt>
                <c:pt idx="65393">
                  <c:v>8192</c:v>
                </c:pt>
                <c:pt idx="65394">
                  <c:v>8192</c:v>
                </c:pt>
                <c:pt idx="65395">
                  <c:v>8192</c:v>
                </c:pt>
                <c:pt idx="65396">
                  <c:v>8192</c:v>
                </c:pt>
                <c:pt idx="65397">
                  <c:v>8192</c:v>
                </c:pt>
                <c:pt idx="65398">
                  <c:v>8192</c:v>
                </c:pt>
                <c:pt idx="65399">
                  <c:v>8192</c:v>
                </c:pt>
                <c:pt idx="65400">
                  <c:v>8192</c:v>
                </c:pt>
                <c:pt idx="65401">
                  <c:v>4096</c:v>
                </c:pt>
                <c:pt idx="65402">
                  <c:v>4096</c:v>
                </c:pt>
                <c:pt idx="65403">
                  <c:v>4096</c:v>
                </c:pt>
                <c:pt idx="65404">
                  <c:v>4096</c:v>
                </c:pt>
                <c:pt idx="65405">
                  <c:v>4096</c:v>
                </c:pt>
                <c:pt idx="65406">
                  <c:v>4096</c:v>
                </c:pt>
                <c:pt idx="65407">
                  <c:v>4096</c:v>
                </c:pt>
                <c:pt idx="65408">
                  <c:v>4096</c:v>
                </c:pt>
                <c:pt idx="65409">
                  <c:v>4096</c:v>
                </c:pt>
                <c:pt idx="65410">
                  <c:v>8192</c:v>
                </c:pt>
                <c:pt idx="65411">
                  <c:v>8192</c:v>
                </c:pt>
                <c:pt idx="65412">
                  <c:v>8192</c:v>
                </c:pt>
                <c:pt idx="65413">
                  <c:v>8192</c:v>
                </c:pt>
                <c:pt idx="65414">
                  <c:v>8192</c:v>
                </c:pt>
                <c:pt idx="65415">
                  <c:v>8192</c:v>
                </c:pt>
                <c:pt idx="65416">
                  <c:v>8192</c:v>
                </c:pt>
                <c:pt idx="65417">
                  <c:v>8192</c:v>
                </c:pt>
                <c:pt idx="65418">
                  <c:v>8192</c:v>
                </c:pt>
                <c:pt idx="65419">
                  <c:v>8192</c:v>
                </c:pt>
                <c:pt idx="65420">
                  <c:v>4096</c:v>
                </c:pt>
                <c:pt idx="65421">
                  <c:v>8192</c:v>
                </c:pt>
                <c:pt idx="65422">
                  <c:v>4096</c:v>
                </c:pt>
                <c:pt idx="65423">
                  <c:v>8192</c:v>
                </c:pt>
                <c:pt idx="65424">
                  <c:v>8192</c:v>
                </c:pt>
                <c:pt idx="65425">
                  <c:v>8192</c:v>
                </c:pt>
                <c:pt idx="65426">
                  <c:v>8192</c:v>
                </c:pt>
                <c:pt idx="65427">
                  <c:v>8192</c:v>
                </c:pt>
                <c:pt idx="65428">
                  <c:v>8192</c:v>
                </c:pt>
                <c:pt idx="65429">
                  <c:v>8192</c:v>
                </c:pt>
                <c:pt idx="65430">
                  <c:v>8192</c:v>
                </c:pt>
                <c:pt idx="65431">
                  <c:v>8192</c:v>
                </c:pt>
                <c:pt idx="65432">
                  <c:v>8192</c:v>
                </c:pt>
                <c:pt idx="65433">
                  <c:v>8192</c:v>
                </c:pt>
                <c:pt idx="65434">
                  <c:v>8192</c:v>
                </c:pt>
                <c:pt idx="65435">
                  <c:v>8192</c:v>
                </c:pt>
                <c:pt idx="65436">
                  <c:v>8192</c:v>
                </c:pt>
                <c:pt idx="65437">
                  <c:v>8192</c:v>
                </c:pt>
                <c:pt idx="65438">
                  <c:v>8192</c:v>
                </c:pt>
                <c:pt idx="65439">
                  <c:v>8192</c:v>
                </c:pt>
                <c:pt idx="65440">
                  <c:v>4096</c:v>
                </c:pt>
                <c:pt idx="65441">
                  <c:v>4096</c:v>
                </c:pt>
                <c:pt idx="65442">
                  <c:v>8192</c:v>
                </c:pt>
                <c:pt idx="65443">
                  <c:v>4096</c:v>
                </c:pt>
                <c:pt idx="65444">
                  <c:v>4096</c:v>
                </c:pt>
                <c:pt idx="65445">
                  <c:v>4096</c:v>
                </c:pt>
                <c:pt idx="65446">
                  <c:v>8192</c:v>
                </c:pt>
                <c:pt idx="65447">
                  <c:v>8192</c:v>
                </c:pt>
                <c:pt idx="65448">
                  <c:v>8192</c:v>
                </c:pt>
                <c:pt idx="65449">
                  <c:v>8192</c:v>
                </c:pt>
                <c:pt idx="65450">
                  <c:v>8192</c:v>
                </c:pt>
                <c:pt idx="65451">
                  <c:v>8192</c:v>
                </c:pt>
                <c:pt idx="65452">
                  <c:v>8192</c:v>
                </c:pt>
                <c:pt idx="65453">
                  <c:v>8192</c:v>
                </c:pt>
                <c:pt idx="65454">
                  <c:v>8192</c:v>
                </c:pt>
                <c:pt idx="65455">
                  <c:v>8192</c:v>
                </c:pt>
                <c:pt idx="65456">
                  <c:v>8192</c:v>
                </c:pt>
                <c:pt idx="65457">
                  <c:v>12288</c:v>
                </c:pt>
                <c:pt idx="65458">
                  <c:v>8192</c:v>
                </c:pt>
                <c:pt idx="65459">
                  <c:v>12288</c:v>
                </c:pt>
                <c:pt idx="65460">
                  <c:v>12288</c:v>
                </c:pt>
                <c:pt idx="65461">
                  <c:v>12288</c:v>
                </c:pt>
                <c:pt idx="65462">
                  <c:v>8192</c:v>
                </c:pt>
                <c:pt idx="65463">
                  <c:v>8192</c:v>
                </c:pt>
                <c:pt idx="65464">
                  <c:v>8192</c:v>
                </c:pt>
                <c:pt idx="65465">
                  <c:v>8192</c:v>
                </c:pt>
                <c:pt idx="65466">
                  <c:v>8192</c:v>
                </c:pt>
                <c:pt idx="65467">
                  <c:v>12288</c:v>
                </c:pt>
                <c:pt idx="65468">
                  <c:v>12288</c:v>
                </c:pt>
                <c:pt idx="65469">
                  <c:v>12288</c:v>
                </c:pt>
                <c:pt idx="65470">
                  <c:v>12288</c:v>
                </c:pt>
                <c:pt idx="65471">
                  <c:v>8192</c:v>
                </c:pt>
                <c:pt idx="65472">
                  <c:v>8192</c:v>
                </c:pt>
                <c:pt idx="65473">
                  <c:v>8192</c:v>
                </c:pt>
                <c:pt idx="65474">
                  <c:v>8192</c:v>
                </c:pt>
                <c:pt idx="65475">
                  <c:v>4096</c:v>
                </c:pt>
                <c:pt idx="65476">
                  <c:v>8192</c:v>
                </c:pt>
                <c:pt idx="65477">
                  <c:v>8192</c:v>
                </c:pt>
                <c:pt idx="65478">
                  <c:v>8192</c:v>
                </c:pt>
                <c:pt idx="65479">
                  <c:v>8192</c:v>
                </c:pt>
                <c:pt idx="65480">
                  <c:v>8192</c:v>
                </c:pt>
                <c:pt idx="65481">
                  <c:v>8192</c:v>
                </c:pt>
                <c:pt idx="65482">
                  <c:v>8192</c:v>
                </c:pt>
                <c:pt idx="65483">
                  <c:v>4096</c:v>
                </c:pt>
                <c:pt idx="65484">
                  <c:v>4096</c:v>
                </c:pt>
                <c:pt idx="65485">
                  <c:v>4096</c:v>
                </c:pt>
                <c:pt idx="65486">
                  <c:v>4096</c:v>
                </c:pt>
                <c:pt idx="65487">
                  <c:v>12288</c:v>
                </c:pt>
                <c:pt idx="65488">
                  <c:v>12288</c:v>
                </c:pt>
                <c:pt idx="65489">
                  <c:v>8192</c:v>
                </c:pt>
                <c:pt idx="65490">
                  <c:v>8192</c:v>
                </c:pt>
                <c:pt idx="65491">
                  <c:v>4096</c:v>
                </c:pt>
                <c:pt idx="65492">
                  <c:v>4096</c:v>
                </c:pt>
                <c:pt idx="65493">
                  <c:v>4096</c:v>
                </c:pt>
                <c:pt idx="65494">
                  <c:v>4096</c:v>
                </c:pt>
                <c:pt idx="65495">
                  <c:v>4096</c:v>
                </c:pt>
                <c:pt idx="65496">
                  <c:v>8192</c:v>
                </c:pt>
                <c:pt idx="65497">
                  <c:v>8192</c:v>
                </c:pt>
                <c:pt idx="65498">
                  <c:v>8192</c:v>
                </c:pt>
                <c:pt idx="65499">
                  <c:v>8192</c:v>
                </c:pt>
                <c:pt idx="65500">
                  <c:v>4096</c:v>
                </c:pt>
                <c:pt idx="65501">
                  <c:v>4096</c:v>
                </c:pt>
                <c:pt idx="65502">
                  <c:v>4096</c:v>
                </c:pt>
                <c:pt idx="65503">
                  <c:v>4096</c:v>
                </c:pt>
                <c:pt idx="65504">
                  <c:v>4096</c:v>
                </c:pt>
                <c:pt idx="65505">
                  <c:v>4096</c:v>
                </c:pt>
                <c:pt idx="65506">
                  <c:v>4096</c:v>
                </c:pt>
                <c:pt idx="65507">
                  <c:v>4096</c:v>
                </c:pt>
                <c:pt idx="65508">
                  <c:v>4096</c:v>
                </c:pt>
                <c:pt idx="65509">
                  <c:v>4096</c:v>
                </c:pt>
                <c:pt idx="65510">
                  <c:v>4096</c:v>
                </c:pt>
                <c:pt idx="65511">
                  <c:v>4096</c:v>
                </c:pt>
                <c:pt idx="65512">
                  <c:v>12288</c:v>
                </c:pt>
                <c:pt idx="65513">
                  <c:v>12288</c:v>
                </c:pt>
                <c:pt idx="65514">
                  <c:v>12288</c:v>
                </c:pt>
                <c:pt idx="65515">
                  <c:v>12288</c:v>
                </c:pt>
                <c:pt idx="65516">
                  <c:v>12288</c:v>
                </c:pt>
                <c:pt idx="65517">
                  <c:v>12288</c:v>
                </c:pt>
                <c:pt idx="65518">
                  <c:v>12288</c:v>
                </c:pt>
                <c:pt idx="65519">
                  <c:v>12288</c:v>
                </c:pt>
                <c:pt idx="65520">
                  <c:v>4096</c:v>
                </c:pt>
                <c:pt idx="65521">
                  <c:v>4096</c:v>
                </c:pt>
                <c:pt idx="65522">
                  <c:v>4096</c:v>
                </c:pt>
                <c:pt idx="65523">
                  <c:v>4096</c:v>
                </c:pt>
                <c:pt idx="65524">
                  <c:v>4096</c:v>
                </c:pt>
                <c:pt idx="65525">
                  <c:v>8192</c:v>
                </c:pt>
                <c:pt idx="65526">
                  <c:v>4096</c:v>
                </c:pt>
                <c:pt idx="65527">
                  <c:v>8192</c:v>
                </c:pt>
                <c:pt idx="65528">
                  <c:v>4096</c:v>
                </c:pt>
                <c:pt idx="65529">
                  <c:v>8192</c:v>
                </c:pt>
                <c:pt idx="65530">
                  <c:v>4096</c:v>
                </c:pt>
                <c:pt idx="65531">
                  <c:v>8192</c:v>
                </c:pt>
                <c:pt idx="65532">
                  <c:v>4096</c:v>
                </c:pt>
                <c:pt idx="65533">
                  <c:v>4096</c:v>
                </c:pt>
                <c:pt idx="65534">
                  <c:v>8192</c:v>
                </c:pt>
                <c:pt idx="65535">
                  <c:v>4096</c:v>
                </c:pt>
                <c:pt idx="65536">
                  <c:v>8192</c:v>
                </c:pt>
                <c:pt idx="65537">
                  <c:v>8192</c:v>
                </c:pt>
                <c:pt idx="65538">
                  <c:v>8192</c:v>
                </c:pt>
                <c:pt idx="65539">
                  <c:v>8192</c:v>
                </c:pt>
                <c:pt idx="65540">
                  <c:v>4096</c:v>
                </c:pt>
                <c:pt idx="65541">
                  <c:v>8192</c:v>
                </c:pt>
                <c:pt idx="65542">
                  <c:v>8192</c:v>
                </c:pt>
                <c:pt idx="65543">
                  <c:v>8192</c:v>
                </c:pt>
                <c:pt idx="65544">
                  <c:v>8192</c:v>
                </c:pt>
                <c:pt idx="65545">
                  <c:v>8192</c:v>
                </c:pt>
                <c:pt idx="65546">
                  <c:v>4096</c:v>
                </c:pt>
                <c:pt idx="65547">
                  <c:v>8192</c:v>
                </c:pt>
                <c:pt idx="65548">
                  <c:v>8192</c:v>
                </c:pt>
                <c:pt idx="65549">
                  <c:v>12288</c:v>
                </c:pt>
                <c:pt idx="65550">
                  <c:v>8192</c:v>
                </c:pt>
                <c:pt idx="65551">
                  <c:v>8192</c:v>
                </c:pt>
                <c:pt idx="65552">
                  <c:v>8192</c:v>
                </c:pt>
                <c:pt idx="65553">
                  <c:v>8192</c:v>
                </c:pt>
                <c:pt idx="65554">
                  <c:v>8192</c:v>
                </c:pt>
                <c:pt idx="65555">
                  <c:v>12288</c:v>
                </c:pt>
                <c:pt idx="65556">
                  <c:v>12288</c:v>
                </c:pt>
                <c:pt idx="65557">
                  <c:v>12288</c:v>
                </c:pt>
                <c:pt idx="65558">
                  <c:v>8192</c:v>
                </c:pt>
                <c:pt idx="65559">
                  <c:v>8192</c:v>
                </c:pt>
                <c:pt idx="65560">
                  <c:v>8192</c:v>
                </c:pt>
                <c:pt idx="65561">
                  <c:v>12288</c:v>
                </c:pt>
                <c:pt idx="65562">
                  <c:v>8192</c:v>
                </c:pt>
                <c:pt idx="65563">
                  <c:v>4096</c:v>
                </c:pt>
                <c:pt idx="65564">
                  <c:v>8192</c:v>
                </c:pt>
                <c:pt idx="65565">
                  <c:v>8192</c:v>
                </c:pt>
                <c:pt idx="65566">
                  <c:v>8192</c:v>
                </c:pt>
                <c:pt idx="65567">
                  <c:v>8192</c:v>
                </c:pt>
                <c:pt idx="65568">
                  <c:v>8192</c:v>
                </c:pt>
                <c:pt idx="65569">
                  <c:v>8192</c:v>
                </c:pt>
                <c:pt idx="65570">
                  <c:v>8192</c:v>
                </c:pt>
                <c:pt idx="65571">
                  <c:v>12288</c:v>
                </c:pt>
                <c:pt idx="65572">
                  <c:v>8192</c:v>
                </c:pt>
                <c:pt idx="65573">
                  <c:v>8192</c:v>
                </c:pt>
                <c:pt idx="65574">
                  <c:v>4096</c:v>
                </c:pt>
                <c:pt idx="65575">
                  <c:v>4096</c:v>
                </c:pt>
                <c:pt idx="65576">
                  <c:v>4096</c:v>
                </c:pt>
                <c:pt idx="65577">
                  <c:v>4096</c:v>
                </c:pt>
                <c:pt idx="65578">
                  <c:v>8192</c:v>
                </c:pt>
                <c:pt idx="65579">
                  <c:v>8192</c:v>
                </c:pt>
                <c:pt idx="65580">
                  <c:v>8192</c:v>
                </c:pt>
                <c:pt idx="65581">
                  <c:v>8192</c:v>
                </c:pt>
                <c:pt idx="65582">
                  <c:v>8192</c:v>
                </c:pt>
                <c:pt idx="65583">
                  <c:v>8192</c:v>
                </c:pt>
                <c:pt idx="65584">
                  <c:v>4096</c:v>
                </c:pt>
                <c:pt idx="65585">
                  <c:v>8192</c:v>
                </c:pt>
                <c:pt idx="65586">
                  <c:v>8192</c:v>
                </c:pt>
                <c:pt idx="65587">
                  <c:v>8192</c:v>
                </c:pt>
                <c:pt idx="65588">
                  <c:v>8192</c:v>
                </c:pt>
                <c:pt idx="65589">
                  <c:v>8192</c:v>
                </c:pt>
                <c:pt idx="65590">
                  <c:v>12288</c:v>
                </c:pt>
                <c:pt idx="65591">
                  <c:v>8192</c:v>
                </c:pt>
                <c:pt idx="65592">
                  <c:v>8192</c:v>
                </c:pt>
                <c:pt idx="65593">
                  <c:v>8192</c:v>
                </c:pt>
                <c:pt idx="65594">
                  <c:v>8192</c:v>
                </c:pt>
                <c:pt idx="65595">
                  <c:v>4096</c:v>
                </c:pt>
                <c:pt idx="65596">
                  <c:v>4096</c:v>
                </c:pt>
                <c:pt idx="65597">
                  <c:v>4096</c:v>
                </c:pt>
                <c:pt idx="65598">
                  <c:v>4096</c:v>
                </c:pt>
                <c:pt idx="65599">
                  <c:v>8192</c:v>
                </c:pt>
                <c:pt idx="65600">
                  <c:v>8192</c:v>
                </c:pt>
                <c:pt idx="65601">
                  <c:v>8192</c:v>
                </c:pt>
                <c:pt idx="65602">
                  <c:v>8192</c:v>
                </c:pt>
                <c:pt idx="65603">
                  <c:v>8192</c:v>
                </c:pt>
                <c:pt idx="65604">
                  <c:v>8192</c:v>
                </c:pt>
                <c:pt idx="65605">
                  <c:v>4096</c:v>
                </c:pt>
                <c:pt idx="65606">
                  <c:v>8192</c:v>
                </c:pt>
                <c:pt idx="65607">
                  <c:v>8192</c:v>
                </c:pt>
                <c:pt idx="65608">
                  <c:v>8192</c:v>
                </c:pt>
                <c:pt idx="65609">
                  <c:v>8192</c:v>
                </c:pt>
                <c:pt idx="65610">
                  <c:v>8192</c:v>
                </c:pt>
                <c:pt idx="65611">
                  <c:v>8192</c:v>
                </c:pt>
                <c:pt idx="65612">
                  <c:v>8192</c:v>
                </c:pt>
                <c:pt idx="65613">
                  <c:v>8192</c:v>
                </c:pt>
                <c:pt idx="65614">
                  <c:v>8192</c:v>
                </c:pt>
                <c:pt idx="65615">
                  <c:v>8192</c:v>
                </c:pt>
                <c:pt idx="65616">
                  <c:v>8192</c:v>
                </c:pt>
                <c:pt idx="65617">
                  <c:v>4096</c:v>
                </c:pt>
                <c:pt idx="65618">
                  <c:v>4096</c:v>
                </c:pt>
                <c:pt idx="65619">
                  <c:v>4096</c:v>
                </c:pt>
                <c:pt idx="65620">
                  <c:v>4096</c:v>
                </c:pt>
                <c:pt idx="65621">
                  <c:v>8192</c:v>
                </c:pt>
                <c:pt idx="65622">
                  <c:v>8192</c:v>
                </c:pt>
                <c:pt idx="65623">
                  <c:v>8192</c:v>
                </c:pt>
                <c:pt idx="65624">
                  <c:v>8192</c:v>
                </c:pt>
                <c:pt idx="65625">
                  <c:v>8192</c:v>
                </c:pt>
                <c:pt idx="65626">
                  <c:v>8192</c:v>
                </c:pt>
                <c:pt idx="65627">
                  <c:v>8192</c:v>
                </c:pt>
                <c:pt idx="65628">
                  <c:v>8192</c:v>
                </c:pt>
                <c:pt idx="65629">
                  <c:v>8192</c:v>
                </c:pt>
                <c:pt idx="65630">
                  <c:v>8192</c:v>
                </c:pt>
                <c:pt idx="65631">
                  <c:v>8192</c:v>
                </c:pt>
                <c:pt idx="65632">
                  <c:v>8192</c:v>
                </c:pt>
                <c:pt idx="65633">
                  <c:v>4096</c:v>
                </c:pt>
                <c:pt idx="65634">
                  <c:v>8192</c:v>
                </c:pt>
                <c:pt idx="65635">
                  <c:v>8192</c:v>
                </c:pt>
                <c:pt idx="65636">
                  <c:v>8192</c:v>
                </c:pt>
                <c:pt idx="65637">
                  <c:v>8192</c:v>
                </c:pt>
                <c:pt idx="65638">
                  <c:v>8192</c:v>
                </c:pt>
                <c:pt idx="65639">
                  <c:v>8192</c:v>
                </c:pt>
                <c:pt idx="65640">
                  <c:v>8192</c:v>
                </c:pt>
                <c:pt idx="65641">
                  <c:v>8192</c:v>
                </c:pt>
                <c:pt idx="65642">
                  <c:v>8192</c:v>
                </c:pt>
                <c:pt idx="65643">
                  <c:v>8192</c:v>
                </c:pt>
                <c:pt idx="65644">
                  <c:v>4096</c:v>
                </c:pt>
                <c:pt idx="65645">
                  <c:v>4096</c:v>
                </c:pt>
                <c:pt idx="65646">
                  <c:v>8192</c:v>
                </c:pt>
                <c:pt idx="65647">
                  <c:v>4096</c:v>
                </c:pt>
                <c:pt idx="65648">
                  <c:v>4096</c:v>
                </c:pt>
                <c:pt idx="65649">
                  <c:v>8192</c:v>
                </c:pt>
                <c:pt idx="65650">
                  <c:v>8192</c:v>
                </c:pt>
                <c:pt idx="65651">
                  <c:v>8192</c:v>
                </c:pt>
                <c:pt idx="65652">
                  <c:v>8192</c:v>
                </c:pt>
                <c:pt idx="65653">
                  <c:v>8192</c:v>
                </c:pt>
                <c:pt idx="65654">
                  <c:v>8192</c:v>
                </c:pt>
                <c:pt idx="65655">
                  <c:v>8192</c:v>
                </c:pt>
                <c:pt idx="65656">
                  <c:v>8192</c:v>
                </c:pt>
                <c:pt idx="65657">
                  <c:v>12288</c:v>
                </c:pt>
                <c:pt idx="65658">
                  <c:v>8192</c:v>
                </c:pt>
                <c:pt idx="65659">
                  <c:v>12288</c:v>
                </c:pt>
                <c:pt idx="65660">
                  <c:v>8192</c:v>
                </c:pt>
                <c:pt idx="65661">
                  <c:v>12288</c:v>
                </c:pt>
                <c:pt idx="65662">
                  <c:v>12288</c:v>
                </c:pt>
                <c:pt idx="65663">
                  <c:v>4096</c:v>
                </c:pt>
                <c:pt idx="65664">
                  <c:v>4096</c:v>
                </c:pt>
                <c:pt idx="65665">
                  <c:v>4096</c:v>
                </c:pt>
                <c:pt idx="65666">
                  <c:v>4096</c:v>
                </c:pt>
                <c:pt idx="65667">
                  <c:v>4096</c:v>
                </c:pt>
                <c:pt idx="65668">
                  <c:v>8192</c:v>
                </c:pt>
                <c:pt idx="65669">
                  <c:v>8192</c:v>
                </c:pt>
                <c:pt idx="65670">
                  <c:v>8192</c:v>
                </c:pt>
                <c:pt idx="65671">
                  <c:v>8192</c:v>
                </c:pt>
                <c:pt idx="65672">
                  <c:v>4096</c:v>
                </c:pt>
                <c:pt idx="65673">
                  <c:v>4096</c:v>
                </c:pt>
                <c:pt idx="65674">
                  <c:v>8192</c:v>
                </c:pt>
                <c:pt idx="65675">
                  <c:v>4096</c:v>
                </c:pt>
                <c:pt idx="65676">
                  <c:v>4096</c:v>
                </c:pt>
                <c:pt idx="65677">
                  <c:v>8192</c:v>
                </c:pt>
                <c:pt idx="65678">
                  <c:v>8192</c:v>
                </c:pt>
                <c:pt idx="65679">
                  <c:v>8192</c:v>
                </c:pt>
                <c:pt idx="65680">
                  <c:v>8192</c:v>
                </c:pt>
                <c:pt idx="65681">
                  <c:v>8192</c:v>
                </c:pt>
                <c:pt idx="65682">
                  <c:v>4096</c:v>
                </c:pt>
                <c:pt idx="65683">
                  <c:v>12288</c:v>
                </c:pt>
                <c:pt idx="65684">
                  <c:v>8192</c:v>
                </c:pt>
                <c:pt idx="65685">
                  <c:v>8192</c:v>
                </c:pt>
                <c:pt idx="65686">
                  <c:v>8192</c:v>
                </c:pt>
                <c:pt idx="65687">
                  <c:v>8192</c:v>
                </c:pt>
                <c:pt idx="65688">
                  <c:v>8192</c:v>
                </c:pt>
                <c:pt idx="65689">
                  <c:v>8192</c:v>
                </c:pt>
                <c:pt idx="65690">
                  <c:v>8192</c:v>
                </c:pt>
                <c:pt idx="65691">
                  <c:v>4096</c:v>
                </c:pt>
                <c:pt idx="65692">
                  <c:v>4096</c:v>
                </c:pt>
                <c:pt idx="65693">
                  <c:v>4096</c:v>
                </c:pt>
                <c:pt idx="65694">
                  <c:v>8192</c:v>
                </c:pt>
                <c:pt idx="65695">
                  <c:v>8192</c:v>
                </c:pt>
                <c:pt idx="65696">
                  <c:v>4096</c:v>
                </c:pt>
                <c:pt idx="65697">
                  <c:v>4096</c:v>
                </c:pt>
                <c:pt idx="65698">
                  <c:v>12288</c:v>
                </c:pt>
                <c:pt idx="65699">
                  <c:v>12288</c:v>
                </c:pt>
                <c:pt idx="65700">
                  <c:v>12288</c:v>
                </c:pt>
                <c:pt idx="65701">
                  <c:v>12288</c:v>
                </c:pt>
                <c:pt idx="65702">
                  <c:v>8192</c:v>
                </c:pt>
                <c:pt idx="65703">
                  <c:v>8192</c:v>
                </c:pt>
                <c:pt idx="65704">
                  <c:v>8192</c:v>
                </c:pt>
                <c:pt idx="65705">
                  <c:v>8192</c:v>
                </c:pt>
                <c:pt idx="65706">
                  <c:v>8192</c:v>
                </c:pt>
                <c:pt idx="65707">
                  <c:v>8192</c:v>
                </c:pt>
                <c:pt idx="65708">
                  <c:v>8192</c:v>
                </c:pt>
                <c:pt idx="65709">
                  <c:v>8192</c:v>
                </c:pt>
                <c:pt idx="65710">
                  <c:v>8192</c:v>
                </c:pt>
                <c:pt idx="65711">
                  <c:v>8192</c:v>
                </c:pt>
                <c:pt idx="65712">
                  <c:v>8192</c:v>
                </c:pt>
                <c:pt idx="65713">
                  <c:v>8192</c:v>
                </c:pt>
                <c:pt idx="65714">
                  <c:v>8192</c:v>
                </c:pt>
                <c:pt idx="65715">
                  <c:v>8192</c:v>
                </c:pt>
                <c:pt idx="65716">
                  <c:v>4096</c:v>
                </c:pt>
                <c:pt idx="65717">
                  <c:v>8192</c:v>
                </c:pt>
                <c:pt idx="65718">
                  <c:v>8192</c:v>
                </c:pt>
                <c:pt idx="65719">
                  <c:v>8192</c:v>
                </c:pt>
                <c:pt idx="65720">
                  <c:v>8192</c:v>
                </c:pt>
                <c:pt idx="65721">
                  <c:v>8192</c:v>
                </c:pt>
                <c:pt idx="65722">
                  <c:v>8192</c:v>
                </c:pt>
                <c:pt idx="65723">
                  <c:v>8192</c:v>
                </c:pt>
                <c:pt idx="65724">
                  <c:v>8192</c:v>
                </c:pt>
                <c:pt idx="65725">
                  <c:v>4096</c:v>
                </c:pt>
                <c:pt idx="65726">
                  <c:v>4096</c:v>
                </c:pt>
                <c:pt idx="65727">
                  <c:v>4096</c:v>
                </c:pt>
                <c:pt idx="65728">
                  <c:v>4096</c:v>
                </c:pt>
                <c:pt idx="65729">
                  <c:v>8192</c:v>
                </c:pt>
                <c:pt idx="65730">
                  <c:v>8192</c:v>
                </c:pt>
                <c:pt idx="65731">
                  <c:v>8192</c:v>
                </c:pt>
                <c:pt idx="65732">
                  <c:v>8192</c:v>
                </c:pt>
                <c:pt idx="65733">
                  <c:v>12288</c:v>
                </c:pt>
                <c:pt idx="65734">
                  <c:v>8192</c:v>
                </c:pt>
                <c:pt idx="65735">
                  <c:v>8192</c:v>
                </c:pt>
                <c:pt idx="65736">
                  <c:v>8192</c:v>
                </c:pt>
                <c:pt idx="65737">
                  <c:v>8192</c:v>
                </c:pt>
                <c:pt idx="65738">
                  <c:v>8192</c:v>
                </c:pt>
                <c:pt idx="65739">
                  <c:v>8192</c:v>
                </c:pt>
                <c:pt idx="65740">
                  <c:v>8192</c:v>
                </c:pt>
                <c:pt idx="65741">
                  <c:v>8192</c:v>
                </c:pt>
                <c:pt idx="65742">
                  <c:v>8192</c:v>
                </c:pt>
                <c:pt idx="65743">
                  <c:v>8192</c:v>
                </c:pt>
                <c:pt idx="65744">
                  <c:v>8192</c:v>
                </c:pt>
                <c:pt idx="65745">
                  <c:v>8192</c:v>
                </c:pt>
                <c:pt idx="65746">
                  <c:v>8192</c:v>
                </c:pt>
                <c:pt idx="65747">
                  <c:v>8192</c:v>
                </c:pt>
                <c:pt idx="65748">
                  <c:v>8192</c:v>
                </c:pt>
                <c:pt idx="65749">
                  <c:v>8192</c:v>
                </c:pt>
                <c:pt idx="65750">
                  <c:v>8192</c:v>
                </c:pt>
                <c:pt idx="65751">
                  <c:v>4096</c:v>
                </c:pt>
                <c:pt idx="65752">
                  <c:v>8192</c:v>
                </c:pt>
                <c:pt idx="65753">
                  <c:v>4096</c:v>
                </c:pt>
                <c:pt idx="65754">
                  <c:v>4096</c:v>
                </c:pt>
                <c:pt idx="65755">
                  <c:v>4096</c:v>
                </c:pt>
                <c:pt idx="65756">
                  <c:v>4096</c:v>
                </c:pt>
                <c:pt idx="65757">
                  <c:v>4096</c:v>
                </c:pt>
                <c:pt idx="65758">
                  <c:v>4096</c:v>
                </c:pt>
                <c:pt idx="65759">
                  <c:v>4096</c:v>
                </c:pt>
                <c:pt idx="65760">
                  <c:v>4096</c:v>
                </c:pt>
                <c:pt idx="65761">
                  <c:v>8192</c:v>
                </c:pt>
                <c:pt idx="65762">
                  <c:v>8192</c:v>
                </c:pt>
                <c:pt idx="65763">
                  <c:v>8192</c:v>
                </c:pt>
                <c:pt idx="65764">
                  <c:v>4096</c:v>
                </c:pt>
                <c:pt idx="65765">
                  <c:v>4096</c:v>
                </c:pt>
                <c:pt idx="65766">
                  <c:v>12288</c:v>
                </c:pt>
                <c:pt idx="65767">
                  <c:v>8192</c:v>
                </c:pt>
                <c:pt idx="65768">
                  <c:v>8192</c:v>
                </c:pt>
                <c:pt idx="65769">
                  <c:v>12288</c:v>
                </c:pt>
                <c:pt idx="65770">
                  <c:v>8192</c:v>
                </c:pt>
                <c:pt idx="65771">
                  <c:v>12288</c:v>
                </c:pt>
                <c:pt idx="65772">
                  <c:v>8192</c:v>
                </c:pt>
                <c:pt idx="65773">
                  <c:v>12288</c:v>
                </c:pt>
                <c:pt idx="65774">
                  <c:v>8192</c:v>
                </c:pt>
                <c:pt idx="65775">
                  <c:v>4096</c:v>
                </c:pt>
                <c:pt idx="65776">
                  <c:v>8192</c:v>
                </c:pt>
                <c:pt idx="65777">
                  <c:v>4096</c:v>
                </c:pt>
                <c:pt idx="65778">
                  <c:v>8192</c:v>
                </c:pt>
                <c:pt idx="65779">
                  <c:v>4096</c:v>
                </c:pt>
                <c:pt idx="65780">
                  <c:v>8192</c:v>
                </c:pt>
                <c:pt idx="65781">
                  <c:v>4096</c:v>
                </c:pt>
                <c:pt idx="65782">
                  <c:v>8192</c:v>
                </c:pt>
                <c:pt idx="65783">
                  <c:v>4096</c:v>
                </c:pt>
                <c:pt idx="65784">
                  <c:v>4096</c:v>
                </c:pt>
                <c:pt idx="65785">
                  <c:v>8192</c:v>
                </c:pt>
                <c:pt idx="65786">
                  <c:v>8192</c:v>
                </c:pt>
                <c:pt idx="65787">
                  <c:v>4096</c:v>
                </c:pt>
                <c:pt idx="65788">
                  <c:v>8192</c:v>
                </c:pt>
                <c:pt idx="65789">
                  <c:v>4096</c:v>
                </c:pt>
                <c:pt idx="65790">
                  <c:v>8192</c:v>
                </c:pt>
                <c:pt idx="65791">
                  <c:v>8192</c:v>
                </c:pt>
                <c:pt idx="65792">
                  <c:v>8192</c:v>
                </c:pt>
                <c:pt idx="65793">
                  <c:v>12288</c:v>
                </c:pt>
                <c:pt idx="65794">
                  <c:v>8192</c:v>
                </c:pt>
                <c:pt idx="65795">
                  <c:v>12288</c:v>
                </c:pt>
                <c:pt idx="65796">
                  <c:v>8192</c:v>
                </c:pt>
                <c:pt idx="65797">
                  <c:v>28672</c:v>
                </c:pt>
                <c:pt idx="65798">
                  <c:v>28672</c:v>
                </c:pt>
                <c:pt idx="65799">
                  <c:v>16384</c:v>
                </c:pt>
                <c:pt idx="65800">
                  <c:v>16384</c:v>
                </c:pt>
                <c:pt idx="65801">
                  <c:v>32768</c:v>
                </c:pt>
                <c:pt idx="65802">
                  <c:v>32768</c:v>
                </c:pt>
                <c:pt idx="65803">
                  <c:v>8192</c:v>
                </c:pt>
                <c:pt idx="65804">
                  <c:v>8192</c:v>
                </c:pt>
                <c:pt idx="65805">
                  <c:v>40960</c:v>
                </c:pt>
                <c:pt idx="65806">
                  <c:v>40960</c:v>
                </c:pt>
                <c:pt idx="65807">
                  <c:v>24576</c:v>
                </c:pt>
                <c:pt idx="65808">
                  <c:v>12288</c:v>
                </c:pt>
                <c:pt idx="65809">
                  <c:v>24576</c:v>
                </c:pt>
                <c:pt idx="65810">
                  <c:v>12288</c:v>
                </c:pt>
                <c:pt idx="65811">
                  <c:v>28672</c:v>
                </c:pt>
                <c:pt idx="65812">
                  <c:v>16384</c:v>
                </c:pt>
                <c:pt idx="65813">
                  <c:v>32768</c:v>
                </c:pt>
                <c:pt idx="65814">
                  <c:v>8192</c:v>
                </c:pt>
                <c:pt idx="65815">
                  <c:v>40960</c:v>
                </c:pt>
                <c:pt idx="65816">
                  <c:v>24576</c:v>
                </c:pt>
                <c:pt idx="65817">
                  <c:v>4096</c:v>
                </c:pt>
                <c:pt idx="65818">
                  <c:v>12288</c:v>
                </c:pt>
                <c:pt idx="65819">
                  <c:v>8192</c:v>
                </c:pt>
                <c:pt idx="65820">
                  <c:v>28672</c:v>
                </c:pt>
                <c:pt idx="65821">
                  <c:v>16384</c:v>
                </c:pt>
                <c:pt idx="65822">
                  <c:v>32768</c:v>
                </c:pt>
                <c:pt idx="65823">
                  <c:v>8192</c:v>
                </c:pt>
                <c:pt idx="65824">
                  <c:v>8192</c:v>
                </c:pt>
                <c:pt idx="65825">
                  <c:v>8192</c:v>
                </c:pt>
                <c:pt idx="65826">
                  <c:v>40960</c:v>
                </c:pt>
                <c:pt idx="65827">
                  <c:v>8192</c:v>
                </c:pt>
                <c:pt idx="65828">
                  <c:v>8192</c:v>
                </c:pt>
                <c:pt idx="65829">
                  <c:v>24576</c:v>
                </c:pt>
                <c:pt idx="65830">
                  <c:v>4096</c:v>
                </c:pt>
                <c:pt idx="65831">
                  <c:v>4096</c:v>
                </c:pt>
                <c:pt idx="65832">
                  <c:v>4096</c:v>
                </c:pt>
                <c:pt idx="65833">
                  <c:v>4096</c:v>
                </c:pt>
                <c:pt idx="65834">
                  <c:v>8192</c:v>
                </c:pt>
                <c:pt idx="65835">
                  <c:v>8192</c:v>
                </c:pt>
                <c:pt idx="65836">
                  <c:v>4096</c:v>
                </c:pt>
                <c:pt idx="65837">
                  <c:v>8192</c:v>
                </c:pt>
                <c:pt idx="65838">
                  <c:v>8192</c:v>
                </c:pt>
                <c:pt idx="65839">
                  <c:v>8192</c:v>
                </c:pt>
                <c:pt idx="65840">
                  <c:v>8192</c:v>
                </c:pt>
                <c:pt idx="65841">
                  <c:v>8192</c:v>
                </c:pt>
                <c:pt idx="65842">
                  <c:v>4096</c:v>
                </c:pt>
                <c:pt idx="65843">
                  <c:v>4096</c:v>
                </c:pt>
                <c:pt idx="65844">
                  <c:v>4096</c:v>
                </c:pt>
                <c:pt idx="65845">
                  <c:v>4096</c:v>
                </c:pt>
                <c:pt idx="65846">
                  <c:v>8192</c:v>
                </c:pt>
                <c:pt idx="65847">
                  <c:v>4096</c:v>
                </c:pt>
                <c:pt idx="65848">
                  <c:v>12288</c:v>
                </c:pt>
                <c:pt idx="65849">
                  <c:v>4096</c:v>
                </c:pt>
                <c:pt idx="65850">
                  <c:v>4096</c:v>
                </c:pt>
                <c:pt idx="65851">
                  <c:v>4096</c:v>
                </c:pt>
                <c:pt idx="65852">
                  <c:v>4096</c:v>
                </c:pt>
                <c:pt idx="65853">
                  <c:v>4096</c:v>
                </c:pt>
                <c:pt idx="65854">
                  <c:v>4096</c:v>
                </c:pt>
                <c:pt idx="65855">
                  <c:v>40960</c:v>
                </c:pt>
                <c:pt idx="65856">
                  <c:v>4096</c:v>
                </c:pt>
                <c:pt idx="65857">
                  <c:v>4096</c:v>
                </c:pt>
                <c:pt idx="65858">
                  <c:v>4096</c:v>
                </c:pt>
                <c:pt idx="65859">
                  <c:v>4096</c:v>
                </c:pt>
                <c:pt idx="65860">
                  <c:v>4096</c:v>
                </c:pt>
                <c:pt idx="65861">
                  <c:v>4096</c:v>
                </c:pt>
                <c:pt idx="65862">
                  <c:v>32768</c:v>
                </c:pt>
                <c:pt idx="65863">
                  <c:v>8192</c:v>
                </c:pt>
                <c:pt idx="65864">
                  <c:v>8192</c:v>
                </c:pt>
                <c:pt idx="65865">
                  <c:v>8192</c:v>
                </c:pt>
                <c:pt idx="65866">
                  <c:v>8192</c:v>
                </c:pt>
                <c:pt idx="65867">
                  <c:v>8192</c:v>
                </c:pt>
                <c:pt idx="65868">
                  <c:v>8192</c:v>
                </c:pt>
                <c:pt idx="65869">
                  <c:v>8192</c:v>
                </c:pt>
                <c:pt idx="65870">
                  <c:v>8192</c:v>
                </c:pt>
                <c:pt idx="65871">
                  <c:v>24576</c:v>
                </c:pt>
                <c:pt idx="65872">
                  <c:v>4096</c:v>
                </c:pt>
                <c:pt idx="65873">
                  <c:v>4096</c:v>
                </c:pt>
                <c:pt idx="65874">
                  <c:v>4096</c:v>
                </c:pt>
                <c:pt idx="65875">
                  <c:v>4096</c:v>
                </c:pt>
                <c:pt idx="65876">
                  <c:v>4096</c:v>
                </c:pt>
                <c:pt idx="65877">
                  <c:v>4096</c:v>
                </c:pt>
                <c:pt idx="65878">
                  <c:v>4096</c:v>
                </c:pt>
                <c:pt idx="65879">
                  <c:v>4096</c:v>
                </c:pt>
                <c:pt idx="65880">
                  <c:v>28672</c:v>
                </c:pt>
                <c:pt idx="65881">
                  <c:v>8192</c:v>
                </c:pt>
                <c:pt idx="65882">
                  <c:v>8192</c:v>
                </c:pt>
                <c:pt idx="65883">
                  <c:v>8192</c:v>
                </c:pt>
                <c:pt idx="65884">
                  <c:v>8192</c:v>
                </c:pt>
                <c:pt idx="65885">
                  <c:v>8192</c:v>
                </c:pt>
                <c:pt idx="65886">
                  <c:v>8192</c:v>
                </c:pt>
                <c:pt idx="65887">
                  <c:v>8192</c:v>
                </c:pt>
                <c:pt idx="65888">
                  <c:v>8192</c:v>
                </c:pt>
                <c:pt idx="65889">
                  <c:v>8192</c:v>
                </c:pt>
                <c:pt idx="65890">
                  <c:v>8192</c:v>
                </c:pt>
                <c:pt idx="65891">
                  <c:v>8192</c:v>
                </c:pt>
                <c:pt idx="65892">
                  <c:v>16384</c:v>
                </c:pt>
                <c:pt idx="65893">
                  <c:v>4096</c:v>
                </c:pt>
                <c:pt idx="65894">
                  <c:v>8192</c:v>
                </c:pt>
                <c:pt idx="65895">
                  <c:v>8192</c:v>
                </c:pt>
                <c:pt idx="65896">
                  <c:v>8192</c:v>
                </c:pt>
                <c:pt idx="65897">
                  <c:v>8192</c:v>
                </c:pt>
                <c:pt idx="65898">
                  <c:v>8192</c:v>
                </c:pt>
                <c:pt idx="65899">
                  <c:v>8192</c:v>
                </c:pt>
                <c:pt idx="65900">
                  <c:v>8192</c:v>
                </c:pt>
                <c:pt idx="65901">
                  <c:v>8192</c:v>
                </c:pt>
                <c:pt idx="65902">
                  <c:v>8192</c:v>
                </c:pt>
                <c:pt idx="65903">
                  <c:v>8192</c:v>
                </c:pt>
                <c:pt idx="65904">
                  <c:v>8192</c:v>
                </c:pt>
                <c:pt idx="65905">
                  <c:v>8192</c:v>
                </c:pt>
                <c:pt idx="65906">
                  <c:v>4096</c:v>
                </c:pt>
                <c:pt idx="65907">
                  <c:v>4096</c:v>
                </c:pt>
                <c:pt idx="65908">
                  <c:v>4096</c:v>
                </c:pt>
                <c:pt idx="65909">
                  <c:v>4096</c:v>
                </c:pt>
                <c:pt idx="65910">
                  <c:v>4096</c:v>
                </c:pt>
                <c:pt idx="65911">
                  <c:v>4096</c:v>
                </c:pt>
                <c:pt idx="65912">
                  <c:v>4096</c:v>
                </c:pt>
                <c:pt idx="65913">
                  <c:v>4096</c:v>
                </c:pt>
                <c:pt idx="65914">
                  <c:v>8192</c:v>
                </c:pt>
                <c:pt idx="65915">
                  <c:v>8192</c:v>
                </c:pt>
                <c:pt idx="65916">
                  <c:v>8192</c:v>
                </c:pt>
                <c:pt idx="65917">
                  <c:v>8192</c:v>
                </c:pt>
                <c:pt idx="65918">
                  <c:v>8192</c:v>
                </c:pt>
                <c:pt idx="65919">
                  <c:v>8192</c:v>
                </c:pt>
                <c:pt idx="65920">
                  <c:v>8192</c:v>
                </c:pt>
                <c:pt idx="65921">
                  <c:v>8192</c:v>
                </c:pt>
                <c:pt idx="65922">
                  <c:v>4096</c:v>
                </c:pt>
                <c:pt idx="65923">
                  <c:v>8192</c:v>
                </c:pt>
                <c:pt idx="65924">
                  <c:v>8192</c:v>
                </c:pt>
                <c:pt idx="65925">
                  <c:v>8192</c:v>
                </c:pt>
                <c:pt idx="65926">
                  <c:v>8192</c:v>
                </c:pt>
                <c:pt idx="65927">
                  <c:v>8192</c:v>
                </c:pt>
                <c:pt idx="65928">
                  <c:v>4096</c:v>
                </c:pt>
                <c:pt idx="65929">
                  <c:v>4096</c:v>
                </c:pt>
                <c:pt idx="65930">
                  <c:v>4096</c:v>
                </c:pt>
                <c:pt idx="65931">
                  <c:v>4096</c:v>
                </c:pt>
                <c:pt idx="65932">
                  <c:v>8192</c:v>
                </c:pt>
                <c:pt idx="65933">
                  <c:v>8192</c:v>
                </c:pt>
                <c:pt idx="65934">
                  <c:v>4096</c:v>
                </c:pt>
                <c:pt idx="65935">
                  <c:v>8192</c:v>
                </c:pt>
                <c:pt idx="65936">
                  <c:v>8192</c:v>
                </c:pt>
                <c:pt idx="65937">
                  <c:v>8192</c:v>
                </c:pt>
                <c:pt idx="65938">
                  <c:v>8192</c:v>
                </c:pt>
                <c:pt idx="65939">
                  <c:v>8192</c:v>
                </c:pt>
                <c:pt idx="65940">
                  <c:v>8192</c:v>
                </c:pt>
                <c:pt idx="65941">
                  <c:v>8192</c:v>
                </c:pt>
                <c:pt idx="65942">
                  <c:v>8192</c:v>
                </c:pt>
                <c:pt idx="65943">
                  <c:v>8192</c:v>
                </c:pt>
                <c:pt idx="65944">
                  <c:v>8192</c:v>
                </c:pt>
                <c:pt idx="65945">
                  <c:v>8192</c:v>
                </c:pt>
                <c:pt idx="65946">
                  <c:v>4096</c:v>
                </c:pt>
                <c:pt idx="65947">
                  <c:v>8192</c:v>
                </c:pt>
                <c:pt idx="65948">
                  <c:v>8192</c:v>
                </c:pt>
                <c:pt idx="65949">
                  <c:v>8192</c:v>
                </c:pt>
                <c:pt idx="65950">
                  <c:v>8192</c:v>
                </c:pt>
                <c:pt idx="65951">
                  <c:v>4096</c:v>
                </c:pt>
                <c:pt idx="65952">
                  <c:v>4096</c:v>
                </c:pt>
                <c:pt idx="65953">
                  <c:v>4096</c:v>
                </c:pt>
                <c:pt idx="65954">
                  <c:v>4096</c:v>
                </c:pt>
                <c:pt idx="65955">
                  <c:v>8192</c:v>
                </c:pt>
                <c:pt idx="65956">
                  <c:v>8192</c:v>
                </c:pt>
                <c:pt idx="65957">
                  <c:v>8192</c:v>
                </c:pt>
                <c:pt idx="65958">
                  <c:v>8192</c:v>
                </c:pt>
                <c:pt idx="65959">
                  <c:v>8192</c:v>
                </c:pt>
                <c:pt idx="65960">
                  <c:v>4096</c:v>
                </c:pt>
                <c:pt idx="65961">
                  <c:v>8192</c:v>
                </c:pt>
                <c:pt idx="65962">
                  <c:v>4096</c:v>
                </c:pt>
                <c:pt idx="65963">
                  <c:v>8192</c:v>
                </c:pt>
                <c:pt idx="65964">
                  <c:v>4096</c:v>
                </c:pt>
                <c:pt idx="65965">
                  <c:v>8192</c:v>
                </c:pt>
                <c:pt idx="65966">
                  <c:v>4096</c:v>
                </c:pt>
                <c:pt idx="65967">
                  <c:v>8192</c:v>
                </c:pt>
                <c:pt idx="65968">
                  <c:v>4096</c:v>
                </c:pt>
                <c:pt idx="65969">
                  <c:v>8192</c:v>
                </c:pt>
                <c:pt idx="65970">
                  <c:v>8192</c:v>
                </c:pt>
                <c:pt idx="65971">
                  <c:v>8192</c:v>
                </c:pt>
                <c:pt idx="65972">
                  <c:v>8192</c:v>
                </c:pt>
                <c:pt idx="65973">
                  <c:v>12288</c:v>
                </c:pt>
                <c:pt idx="65974">
                  <c:v>12288</c:v>
                </c:pt>
                <c:pt idx="65975">
                  <c:v>12288</c:v>
                </c:pt>
                <c:pt idx="65976">
                  <c:v>12288</c:v>
                </c:pt>
                <c:pt idx="65977">
                  <c:v>4096</c:v>
                </c:pt>
                <c:pt idx="65978">
                  <c:v>4096</c:v>
                </c:pt>
                <c:pt idx="65979">
                  <c:v>4096</c:v>
                </c:pt>
                <c:pt idx="65980">
                  <c:v>4096</c:v>
                </c:pt>
                <c:pt idx="65981">
                  <c:v>4096</c:v>
                </c:pt>
                <c:pt idx="65982">
                  <c:v>8192</c:v>
                </c:pt>
                <c:pt idx="65983">
                  <c:v>8192</c:v>
                </c:pt>
                <c:pt idx="65984">
                  <c:v>8192</c:v>
                </c:pt>
                <c:pt idx="65985">
                  <c:v>8192</c:v>
                </c:pt>
                <c:pt idx="65986">
                  <c:v>8192</c:v>
                </c:pt>
                <c:pt idx="65987">
                  <c:v>8192</c:v>
                </c:pt>
                <c:pt idx="65988">
                  <c:v>8192</c:v>
                </c:pt>
                <c:pt idx="65989">
                  <c:v>8192</c:v>
                </c:pt>
                <c:pt idx="65990">
                  <c:v>8192</c:v>
                </c:pt>
                <c:pt idx="65991">
                  <c:v>4096</c:v>
                </c:pt>
                <c:pt idx="65992">
                  <c:v>4096</c:v>
                </c:pt>
                <c:pt idx="65993">
                  <c:v>4096</c:v>
                </c:pt>
                <c:pt idx="65994">
                  <c:v>4096</c:v>
                </c:pt>
                <c:pt idx="65995">
                  <c:v>8192</c:v>
                </c:pt>
                <c:pt idx="65996">
                  <c:v>12288</c:v>
                </c:pt>
                <c:pt idx="65997">
                  <c:v>8192</c:v>
                </c:pt>
                <c:pt idx="65998">
                  <c:v>8192</c:v>
                </c:pt>
                <c:pt idx="65999">
                  <c:v>4096</c:v>
                </c:pt>
                <c:pt idx="66000">
                  <c:v>4096</c:v>
                </c:pt>
                <c:pt idx="66001">
                  <c:v>8192</c:v>
                </c:pt>
                <c:pt idx="66002">
                  <c:v>4096</c:v>
                </c:pt>
                <c:pt idx="66003">
                  <c:v>8192</c:v>
                </c:pt>
                <c:pt idx="66004">
                  <c:v>4096</c:v>
                </c:pt>
                <c:pt idx="66005">
                  <c:v>4096</c:v>
                </c:pt>
                <c:pt idx="66006">
                  <c:v>4096</c:v>
                </c:pt>
                <c:pt idx="66007">
                  <c:v>4096</c:v>
                </c:pt>
                <c:pt idx="66008">
                  <c:v>4096</c:v>
                </c:pt>
                <c:pt idx="66009">
                  <c:v>8192</c:v>
                </c:pt>
                <c:pt idx="66010">
                  <c:v>8192</c:v>
                </c:pt>
                <c:pt idx="66011">
                  <c:v>4096</c:v>
                </c:pt>
                <c:pt idx="66012">
                  <c:v>4096</c:v>
                </c:pt>
                <c:pt idx="66013">
                  <c:v>8192</c:v>
                </c:pt>
                <c:pt idx="66014">
                  <c:v>8192</c:v>
                </c:pt>
                <c:pt idx="66015">
                  <c:v>8192</c:v>
                </c:pt>
                <c:pt idx="66016">
                  <c:v>8192</c:v>
                </c:pt>
                <c:pt idx="66017">
                  <c:v>8192</c:v>
                </c:pt>
                <c:pt idx="66018">
                  <c:v>8192</c:v>
                </c:pt>
                <c:pt idx="66019">
                  <c:v>8192</c:v>
                </c:pt>
                <c:pt idx="66020">
                  <c:v>8192</c:v>
                </c:pt>
                <c:pt idx="66021">
                  <c:v>8192</c:v>
                </c:pt>
                <c:pt idx="66022">
                  <c:v>4096</c:v>
                </c:pt>
                <c:pt idx="66023">
                  <c:v>8192</c:v>
                </c:pt>
                <c:pt idx="66024">
                  <c:v>8192</c:v>
                </c:pt>
                <c:pt idx="66025">
                  <c:v>8192</c:v>
                </c:pt>
                <c:pt idx="66026">
                  <c:v>8192</c:v>
                </c:pt>
                <c:pt idx="66027">
                  <c:v>8192</c:v>
                </c:pt>
                <c:pt idx="66028">
                  <c:v>4096</c:v>
                </c:pt>
                <c:pt idx="66029">
                  <c:v>8192</c:v>
                </c:pt>
                <c:pt idx="66030">
                  <c:v>8192</c:v>
                </c:pt>
                <c:pt idx="66031">
                  <c:v>8192</c:v>
                </c:pt>
                <c:pt idx="66032">
                  <c:v>8192</c:v>
                </c:pt>
                <c:pt idx="66033">
                  <c:v>8192</c:v>
                </c:pt>
                <c:pt idx="66034">
                  <c:v>8192</c:v>
                </c:pt>
                <c:pt idx="66035">
                  <c:v>8192</c:v>
                </c:pt>
                <c:pt idx="66036">
                  <c:v>8192</c:v>
                </c:pt>
                <c:pt idx="66037">
                  <c:v>8192</c:v>
                </c:pt>
                <c:pt idx="66038">
                  <c:v>4096</c:v>
                </c:pt>
                <c:pt idx="66039">
                  <c:v>4096</c:v>
                </c:pt>
                <c:pt idx="66040">
                  <c:v>4096</c:v>
                </c:pt>
                <c:pt idx="66041">
                  <c:v>4096</c:v>
                </c:pt>
                <c:pt idx="66042">
                  <c:v>4096</c:v>
                </c:pt>
                <c:pt idx="66043">
                  <c:v>4096</c:v>
                </c:pt>
                <c:pt idx="66044">
                  <c:v>4096</c:v>
                </c:pt>
                <c:pt idx="66045">
                  <c:v>4096</c:v>
                </c:pt>
                <c:pt idx="66046">
                  <c:v>8192</c:v>
                </c:pt>
                <c:pt idx="66047">
                  <c:v>8192</c:v>
                </c:pt>
                <c:pt idx="66048">
                  <c:v>8192</c:v>
                </c:pt>
                <c:pt idx="66049">
                  <c:v>8192</c:v>
                </c:pt>
                <c:pt idx="66050">
                  <c:v>8192</c:v>
                </c:pt>
                <c:pt idx="66051">
                  <c:v>8192</c:v>
                </c:pt>
                <c:pt idx="66052">
                  <c:v>8192</c:v>
                </c:pt>
                <c:pt idx="66053">
                  <c:v>8192</c:v>
                </c:pt>
                <c:pt idx="66054">
                  <c:v>8192</c:v>
                </c:pt>
                <c:pt idx="66055">
                  <c:v>8192</c:v>
                </c:pt>
                <c:pt idx="66056">
                  <c:v>8192</c:v>
                </c:pt>
                <c:pt idx="66057">
                  <c:v>8192</c:v>
                </c:pt>
                <c:pt idx="66058">
                  <c:v>8192</c:v>
                </c:pt>
                <c:pt idx="66059">
                  <c:v>8192</c:v>
                </c:pt>
                <c:pt idx="66060">
                  <c:v>8192</c:v>
                </c:pt>
                <c:pt idx="66061">
                  <c:v>4096</c:v>
                </c:pt>
                <c:pt idx="66062">
                  <c:v>8192</c:v>
                </c:pt>
                <c:pt idx="66063">
                  <c:v>4096</c:v>
                </c:pt>
                <c:pt idx="66064">
                  <c:v>4096</c:v>
                </c:pt>
                <c:pt idx="66065">
                  <c:v>4096</c:v>
                </c:pt>
                <c:pt idx="66066">
                  <c:v>4096</c:v>
                </c:pt>
                <c:pt idx="66067">
                  <c:v>4096</c:v>
                </c:pt>
                <c:pt idx="66068">
                  <c:v>4096</c:v>
                </c:pt>
                <c:pt idx="66069">
                  <c:v>4096</c:v>
                </c:pt>
                <c:pt idx="66070">
                  <c:v>4096</c:v>
                </c:pt>
                <c:pt idx="66071">
                  <c:v>4096</c:v>
                </c:pt>
                <c:pt idx="66072">
                  <c:v>4096</c:v>
                </c:pt>
                <c:pt idx="66073">
                  <c:v>4096</c:v>
                </c:pt>
                <c:pt idx="66074">
                  <c:v>4096</c:v>
                </c:pt>
                <c:pt idx="66075">
                  <c:v>4096</c:v>
                </c:pt>
                <c:pt idx="66076">
                  <c:v>8192</c:v>
                </c:pt>
                <c:pt idx="66077">
                  <c:v>4096</c:v>
                </c:pt>
                <c:pt idx="66078">
                  <c:v>4096</c:v>
                </c:pt>
                <c:pt idx="66079">
                  <c:v>4096</c:v>
                </c:pt>
                <c:pt idx="66080">
                  <c:v>4096</c:v>
                </c:pt>
                <c:pt idx="66081">
                  <c:v>8192</c:v>
                </c:pt>
                <c:pt idx="66082">
                  <c:v>8192</c:v>
                </c:pt>
                <c:pt idx="66083">
                  <c:v>8192</c:v>
                </c:pt>
                <c:pt idx="66084">
                  <c:v>8192</c:v>
                </c:pt>
                <c:pt idx="66085">
                  <c:v>8192</c:v>
                </c:pt>
                <c:pt idx="66086">
                  <c:v>4096</c:v>
                </c:pt>
                <c:pt idx="66087">
                  <c:v>4096</c:v>
                </c:pt>
                <c:pt idx="66088">
                  <c:v>8192</c:v>
                </c:pt>
                <c:pt idx="66089">
                  <c:v>8192</c:v>
                </c:pt>
                <c:pt idx="66090">
                  <c:v>8192</c:v>
                </c:pt>
                <c:pt idx="66091">
                  <c:v>8192</c:v>
                </c:pt>
                <c:pt idx="66092">
                  <c:v>8192</c:v>
                </c:pt>
                <c:pt idx="66093">
                  <c:v>4096</c:v>
                </c:pt>
                <c:pt idx="66094">
                  <c:v>8192</c:v>
                </c:pt>
                <c:pt idx="66095">
                  <c:v>8192</c:v>
                </c:pt>
                <c:pt idx="66096">
                  <c:v>8192</c:v>
                </c:pt>
                <c:pt idx="66097">
                  <c:v>8192</c:v>
                </c:pt>
                <c:pt idx="66098">
                  <c:v>8192</c:v>
                </c:pt>
                <c:pt idx="66099">
                  <c:v>8192</c:v>
                </c:pt>
                <c:pt idx="66100">
                  <c:v>8192</c:v>
                </c:pt>
                <c:pt idx="66101">
                  <c:v>8192</c:v>
                </c:pt>
                <c:pt idx="66102">
                  <c:v>4096</c:v>
                </c:pt>
                <c:pt idx="66103">
                  <c:v>4096</c:v>
                </c:pt>
                <c:pt idx="66104">
                  <c:v>4096</c:v>
                </c:pt>
                <c:pt idx="66105">
                  <c:v>4096</c:v>
                </c:pt>
                <c:pt idx="66106">
                  <c:v>8192</c:v>
                </c:pt>
                <c:pt idx="66107">
                  <c:v>4096</c:v>
                </c:pt>
                <c:pt idx="66108">
                  <c:v>8192</c:v>
                </c:pt>
                <c:pt idx="66109">
                  <c:v>8192</c:v>
                </c:pt>
                <c:pt idx="66110">
                  <c:v>8192</c:v>
                </c:pt>
                <c:pt idx="66111">
                  <c:v>8192</c:v>
                </c:pt>
                <c:pt idx="66112">
                  <c:v>8192</c:v>
                </c:pt>
                <c:pt idx="66113">
                  <c:v>8192</c:v>
                </c:pt>
                <c:pt idx="66114">
                  <c:v>8192</c:v>
                </c:pt>
                <c:pt idx="66115">
                  <c:v>8192</c:v>
                </c:pt>
                <c:pt idx="66116">
                  <c:v>8192</c:v>
                </c:pt>
                <c:pt idx="66117">
                  <c:v>8192</c:v>
                </c:pt>
                <c:pt idx="66118">
                  <c:v>8192</c:v>
                </c:pt>
                <c:pt idx="66119">
                  <c:v>8192</c:v>
                </c:pt>
                <c:pt idx="66120">
                  <c:v>8192</c:v>
                </c:pt>
                <c:pt idx="66121">
                  <c:v>8192</c:v>
                </c:pt>
                <c:pt idx="66122">
                  <c:v>8192</c:v>
                </c:pt>
                <c:pt idx="66123">
                  <c:v>8192</c:v>
                </c:pt>
                <c:pt idx="66124">
                  <c:v>8192</c:v>
                </c:pt>
                <c:pt idx="66125">
                  <c:v>8192</c:v>
                </c:pt>
                <c:pt idx="66126">
                  <c:v>4096</c:v>
                </c:pt>
                <c:pt idx="66127">
                  <c:v>4096</c:v>
                </c:pt>
                <c:pt idx="66128">
                  <c:v>4096</c:v>
                </c:pt>
                <c:pt idx="66129">
                  <c:v>4096</c:v>
                </c:pt>
                <c:pt idx="66130">
                  <c:v>8192</c:v>
                </c:pt>
                <c:pt idx="66131">
                  <c:v>8192</c:v>
                </c:pt>
                <c:pt idx="66132">
                  <c:v>8192</c:v>
                </c:pt>
                <c:pt idx="66133">
                  <c:v>8192</c:v>
                </c:pt>
                <c:pt idx="66134">
                  <c:v>8192</c:v>
                </c:pt>
                <c:pt idx="66135">
                  <c:v>8192</c:v>
                </c:pt>
                <c:pt idx="66136">
                  <c:v>8192</c:v>
                </c:pt>
                <c:pt idx="66137">
                  <c:v>4096</c:v>
                </c:pt>
                <c:pt idx="66138">
                  <c:v>8192</c:v>
                </c:pt>
                <c:pt idx="66139">
                  <c:v>4096</c:v>
                </c:pt>
                <c:pt idx="66140">
                  <c:v>4096</c:v>
                </c:pt>
                <c:pt idx="66141">
                  <c:v>4096</c:v>
                </c:pt>
                <c:pt idx="66142">
                  <c:v>4096</c:v>
                </c:pt>
                <c:pt idx="66143">
                  <c:v>4096</c:v>
                </c:pt>
                <c:pt idx="66144">
                  <c:v>8192</c:v>
                </c:pt>
                <c:pt idx="66145">
                  <c:v>8192</c:v>
                </c:pt>
                <c:pt idx="66146">
                  <c:v>8192</c:v>
                </c:pt>
                <c:pt idx="66147">
                  <c:v>8192</c:v>
                </c:pt>
                <c:pt idx="66148">
                  <c:v>8192</c:v>
                </c:pt>
                <c:pt idx="66149">
                  <c:v>8192</c:v>
                </c:pt>
                <c:pt idx="66150">
                  <c:v>8192</c:v>
                </c:pt>
                <c:pt idx="66151">
                  <c:v>8192</c:v>
                </c:pt>
                <c:pt idx="66152">
                  <c:v>8192</c:v>
                </c:pt>
                <c:pt idx="66153">
                  <c:v>8192</c:v>
                </c:pt>
                <c:pt idx="66154">
                  <c:v>8192</c:v>
                </c:pt>
                <c:pt idx="66155">
                  <c:v>8192</c:v>
                </c:pt>
                <c:pt idx="66156">
                  <c:v>8192</c:v>
                </c:pt>
                <c:pt idx="66157">
                  <c:v>8192</c:v>
                </c:pt>
                <c:pt idx="66158">
                  <c:v>4096</c:v>
                </c:pt>
                <c:pt idx="66159">
                  <c:v>8192</c:v>
                </c:pt>
                <c:pt idx="66160">
                  <c:v>8192</c:v>
                </c:pt>
                <c:pt idx="66161">
                  <c:v>8192</c:v>
                </c:pt>
                <c:pt idx="66162">
                  <c:v>8192</c:v>
                </c:pt>
                <c:pt idx="66163">
                  <c:v>8192</c:v>
                </c:pt>
                <c:pt idx="66164">
                  <c:v>8192</c:v>
                </c:pt>
                <c:pt idx="66165">
                  <c:v>8192</c:v>
                </c:pt>
                <c:pt idx="66166">
                  <c:v>8192</c:v>
                </c:pt>
                <c:pt idx="66167">
                  <c:v>8192</c:v>
                </c:pt>
                <c:pt idx="66168">
                  <c:v>8192</c:v>
                </c:pt>
                <c:pt idx="66169">
                  <c:v>8192</c:v>
                </c:pt>
                <c:pt idx="66170">
                  <c:v>8192</c:v>
                </c:pt>
                <c:pt idx="66171">
                  <c:v>8192</c:v>
                </c:pt>
                <c:pt idx="66172">
                  <c:v>12288</c:v>
                </c:pt>
                <c:pt idx="66173">
                  <c:v>12288</c:v>
                </c:pt>
                <c:pt idx="66174">
                  <c:v>12288</c:v>
                </c:pt>
                <c:pt idx="66175">
                  <c:v>12288</c:v>
                </c:pt>
                <c:pt idx="66176">
                  <c:v>8192</c:v>
                </c:pt>
                <c:pt idx="66177">
                  <c:v>8192</c:v>
                </c:pt>
                <c:pt idx="66178">
                  <c:v>8192</c:v>
                </c:pt>
                <c:pt idx="66179">
                  <c:v>8192</c:v>
                </c:pt>
                <c:pt idx="66180">
                  <c:v>8192</c:v>
                </c:pt>
                <c:pt idx="66181">
                  <c:v>8192</c:v>
                </c:pt>
                <c:pt idx="66182">
                  <c:v>8192</c:v>
                </c:pt>
                <c:pt idx="66183">
                  <c:v>8192</c:v>
                </c:pt>
                <c:pt idx="66184">
                  <c:v>8192</c:v>
                </c:pt>
                <c:pt idx="66185">
                  <c:v>8192</c:v>
                </c:pt>
                <c:pt idx="66186">
                  <c:v>8192</c:v>
                </c:pt>
                <c:pt idx="66187">
                  <c:v>4096</c:v>
                </c:pt>
                <c:pt idx="66188">
                  <c:v>4096</c:v>
                </c:pt>
                <c:pt idx="66189">
                  <c:v>4096</c:v>
                </c:pt>
                <c:pt idx="66190">
                  <c:v>4096</c:v>
                </c:pt>
                <c:pt idx="66191">
                  <c:v>8192</c:v>
                </c:pt>
                <c:pt idx="66192">
                  <c:v>8192</c:v>
                </c:pt>
                <c:pt idx="66193">
                  <c:v>8192</c:v>
                </c:pt>
                <c:pt idx="66194">
                  <c:v>8192</c:v>
                </c:pt>
                <c:pt idx="66195">
                  <c:v>8192</c:v>
                </c:pt>
                <c:pt idx="66196">
                  <c:v>8192</c:v>
                </c:pt>
                <c:pt idx="66197">
                  <c:v>12288</c:v>
                </c:pt>
                <c:pt idx="66198">
                  <c:v>8192</c:v>
                </c:pt>
                <c:pt idx="66199">
                  <c:v>8192</c:v>
                </c:pt>
                <c:pt idx="66200">
                  <c:v>8192</c:v>
                </c:pt>
                <c:pt idx="66201">
                  <c:v>8192</c:v>
                </c:pt>
                <c:pt idx="66202">
                  <c:v>4096</c:v>
                </c:pt>
                <c:pt idx="66203">
                  <c:v>4096</c:v>
                </c:pt>
                <c:pt idx="66204">
                  <c:v>8192</c:v>
                </c:pt>
                <c:pt idx="66205">
                  <c:v>8192</c:v>
                </c:pt>
                <c:pt idx="66206">
                  <c:v>4096</c:v>
                </c:pt>
                <c:pt idx="66207">
                  <c:v>4096</c:v>
                </c:pt>
                <c:pt idx="66208">
                  <c:v>12288</c:v>
                </c:pt>
                <c:pt idx="66209">
                  <c:v>12288</c:v>
                </c:pt>
                <c:pt idx="66210">
                  <c:v>12288</c:v>
                </c:pt>
                <c:pt idx="66211">
                  <c:v>12288</c:v>
                </c:pt>
                <c:pt idx="66212">
                  <c:v>4096</c:v>
                </c:pt>
                <c:pt idx="66213">
                  <c:v>4096</c:v>
                </c:pt>
                <c:pt idx="66214">
                  <c:v>4096</c:v>
                </c:pt>
                <c:pt idx="66215">
                  <c:v>4096</c:v>
                </c:pt>
                <c:pt idx="66216">
                  <c:v>4096</c:v>
                </c:pt>
                <c:pt idx="66217">
                  <c:v>8192</c:v>
                </c:pt>
                <c:pt idx="66218">
                  <c:v>8192</c:v>
                </c:pt>
                <c:pt idx="66219">
                  <c:v>8192</c:v>
                </c:pt>
                <c:pt idx="66220">
                  <c:v>8192</c:v>
                </c:pt>
                <c:pt idx="66221">
                  <c:v>4096</c:v>
                </c:pt>
                <c:pt idx="66222">
                  <c:v>12288</c:v>
                </c:pt>
                <c:pt idx="66223">
                  <c:v>8192</c:v>
                </c:pt>
                <c:pt idx="66224">
                  <c:v>4096</c:v>
                </c:pt>
                <c:pt idx="66225">
                  <c:v>4096</c:v>
                </c:pt>
                <c:pt idx="66226">
                  <c:v>4096</c:v>
                </c:pt>
                <c:pt idx="66227">
                  <c:v>4096</c:v>
                </c:pt>
                <c:pt idx="66228">
                  <c:v>8192</c:v>
                </c:pt>
                <c:pt idx="66229">
                  <c:v>8192</c:v>
                </c:pt>
                <c:pt idx="66230">
                  <c:v>16384</c:v>
                </c:pt>
                <c:pt idx="66231">
                  <c:v>16384</c:v>
                </c:pt>
                <c:pt idx="66232">
                  <c:v>8192</c:v>
                </c:pt>
                <c:pt idx="66233">
                  <c:v>8192</c:v>
                </c:pt>
                <c:pt idx="66234">
                  <c:v>4096</c:v>
                </c:pt>
                <c:pt idx="66235">
                  <c:v>4096</c:v>
                </c:pt>
                <c:pt idx="66236">
                  <c:v>8192</c:v>
                </c:pt>
                <c:pt idx="66237">
                  <c:v>16384</c:v>
                </c:pt>
                <c:pt idx="66238">
                  <c:v>8192</c:v>
                </c:pt>
                <c:pt idx="66239">
                  <c:v>4096</c:v>
                </c:pt>
                <c:pt idx="66240">
                  <c:v>8192</c:v>
                </c:pt>
                <c:pt idx="66241">
                  <c:v>4096</c:v>
                </c:pt>
                <c:pt idx="66242">
                  <c:v>8192</c:v>
                </c:pt>
                <c:pt idx="66243">
                  <c:v>16384</c:v>
                </c:pt>
                <c:pt idx="66244">
                  <c:v>4096</c:v>
                </c:pt>
                <c:pt idx="66245">
                  <c:v>8192</c:v>
                </c:pt>
                <c:pt idx="66246">
                  <c:v>8192</c:v>
                </c:pt>
                <c:pt idx="66247">
                  <c:v>8192</c:v>
                </c:pt>
                <c:pt idx="66248">
                  <c:v>8192</c:v>
                </c:pt>
                <c:pt idx="66249">
                  <c:v>8192</c:v>
                </c:pt>
                <c:pt idx="66250">
                  <c:v>8192</c:v>
                </c:pt>
                <c:pt idx="66251">
                  <c:v>8192</c:v>
                </c:pt>
                <c:pt idx="66252">
                  <c:v>8192</c:v>
                </c:pt>
                <c:pt idx="66253">
                  <c:v>8192</c:v>
                </c:pt>
                <c:pt idx="66254">
                  <c:v>8192</c:v>
                </c:pt>
                <c:pt idx="66255">
                  <c:v>8192</c:v>
                </c:pt>
                <c:pt idx="66256">
                  <c:v>8192</c:v>
                </c:pt>
                <c:pt idx="66257">
                  <c:v>8192</c:v>
                </c:pt>
                <c:pt idx="66258">
                  <c:v>8192</c:v>
                </c:pt>
                <c:pt idx="66259">
                  <c:v>8192</c:v>
                </c:pt>
                <c:pt idx="66260">
                  <c:v>8192</c:v>
                </c:pt>
                <c:pt idx="66261">
                  <c:v>8192</c:v>
                </c:pt>
                <c:pt idx="66262">
                  <c:v>8192</c:v>
                </c:pt>
                <c:pt idx="66263">
                  <c:v>4096</c:v>
                </c:pt>
                <c:pt idx="66264">
                  <c:v>4096</c:v>
                </c:pt>
                <c:pt idx="66265">
                  <c:v>4096</c:v>
                </c:pt>
                <c:pt idx="66266">
                  <c:v>4096</c:v>
                </c:pt>
                <c:pt idx="66267">
                  <c:v>8192</c:v>
                </c:pt>
                <c:pt idx="66268">
                  <c:v>8192</c:v>
                </c:pt>
                <c:pt idx="66269">
                  <c:v>8192</c:v>
                </c:pt>
                <c:pt idx="66270">
                  <c:v>8192</c:v>
                </c:pt>
                <c:pt idx="66271">
                  <c:v>8192</c:v>
                </c:pt>
                <c:pt idx="66272">
                  <c:v>4096</c:v>
                </c:pt>
                <c:pt idx="66273">
                  <c:v>8192</c:v>
                </c:pt>
                <c:pt idx="66274">
                  <c:v>8192</c:v>
                </c:pt>
                <c:pt idx="66275">
                  <c:v>16384</c:v>
                </c:pt>
                <c:pt idx="66276">
                  <c:v>4096</c:v>
                </c:pt>
                <c:pt idx="66277">
                  <c:v>4096</c:v>
                </c:pt>
                <c:pt idx="66278">
                  <c:v>4096</c:v>
                </c:pt>
                <c:pt idx="66279">
                  <c:v>4096</c:v>
                </c:pt>
                <c:pt idx="66280">
                  <c:v>8192</c:v>
                </c:pt>
                <c:pt idx="66281">
                  <c:v>8192</c:v>
                </c:pt>
                <c:pt idx="66282">
                  <c:v>8192</c:v>
                </c:pt>
                <c:pt idx="66283">
                  <c:v>8192</c:v>
                </c:pt>
                <c:pt idx="66284">
                  <c:v>8192</c:v>
                </c:pt>
                <c:pt idx="66285">
                  <c:v>8192</c:v>
                </c:pt>
                <c:pt idx="66286">
                  <c:v>8192</c:v>
                </c:pt>
                <c:pt idx="66287">
                  <c:v>8192</c:v>
                </c:pt>
                <c:pt idx="66288">
                  <c:v>4096</c:v>
                </c:pt>
                <c:pt idx="66289">
                  <c:v>8192</c:v>
                </c:pt>
                <c:pt idx="66290">
                  <c:v>8192</c:v>
                </c:pt>
                <c:pt idx="66291">
                  <c:v>8192</c:v>
                </c:pt>
                <c:pt idx="66292">
                  <c:v>4096</c:v>
                </c:pt>
                <c:pt idx="66293">
                  <c:v>8192</c:v>
                </c:pt>
                <c:pt idx="66294">
                  <c:v>8192</c:v>
                </c:pt>
                <c:pt idx="66295">
                  <c:v>8192</c:v>
                </c:pt>
                <c:pt idx="66296">
                  <c:v>8192</c:v>
                </c:pt>
                <c:pt idx="66297">
                  <c:v>8192</c:v>
                </c:pt>
                <c:pt idx="66298">
                  <c:v>8192</c:v>
                </c:pt>
                <c:pt idx="66299">
                  <c:v>8192</c:v>
                </c:pt>
                <c:pt idx="66300">
                  <c:v>8192</c:v>
                </c:pt>
                <c:pt idx="66301">
                  <c:v>8192</c:v>
                </c:pt>
                <c:pt idx="66302">
                  <c:v>4096</c:v>
                </c:pt>
                <c:pt idx="66303">
                  <c:v>8192</c:v>
                </c:pt>
                <c:pt idx="66304">
                  <c:v>8192</c:v>
                </c:pt>
                <c:pt idx="66305">
                  <c:v>8192</c:v>
                </c:pt>
                <c:pt idx="66306">
                  <c:v>8192</c:v>
                </c:pt>
                <c:pt idx="66307">
                  <c:v>8192</c:v>
                </c:pt>
                <c:pt idx="66308">
                  <c:v>8192</c:v>
                </c:pt>
                <c:pt idx="66309">
                  <c:v>8192</c:v>
                </c:pt>
                <c:pt idx="66310">
                  <c:v>8192</c:v>
                </c:pt>
                <c:pt idx="66311">
                  <c:v>8192</c:v>
                </c:pt>
                <c:pt idx="66312">
                  <c:v>8192</c:v>
                </c:pt>
                <c:pt idx="66313">
                  <c:v>8192</c:v>
                </c:pt>
                <c:pt idx="66314">
                  <c:v>8192</c:v>
                </c:pt>
                <c:pt idx="66315">
                  <c:v>8192</c:v>
                </c:pt>
                <c:pt idx="66316">
                  <c:v>8192</c:v>
                </c:pt>
                <c:pt idx="66317">
                  <c:v>8192</c:v>
                </c:pt>
                <c:pt idx="66318">
                  <c:v>8192</c:v>
                </c:pt>
                <c:pt idx="66319">
                  <c:v>8192</c:v>
                </c:pt>
                <c:pt idx="66320">
                  <c:v>8192</c:v>
                </c:pt>
                <c:pt idx="66321">
                  <c:v>8192</c:v>
                </c:pt>
                <c:pt idx="66322">
                  <c:v>8192</c:v>
                </c:pt>
                <c:pt idx="66323">
                  <c:v>8192</c:v>
                </c:pt>
                <c:pt idx="66324">
                  <c:v>8192</c:v>
                </c:pt>
                <c:pt idx="66325">
                  <c:v>8192</c:v>
                </c:pt>
                <c:pt idx="66326">
                  <c:v>8192</c:v>
                </c:pt>
                <c:pt idx="66327">
                  <c:v>8192</c:v>
                </c:pt>
                <c:pt idx="66328">
                  <c:v>8192</c:v>
                </c:pt>
                <c:pt idx="66329">
                  <c:v>8192</c:v>
                </c:pt>
                <c:pt idx="66330">
                  <c:v>8192</c:v>
                </c:pt>
                <c:pt idx="66331">
                  <c:v>8192</c:v>
                </c:pt>
                <c:pt idx="66332">
                  <c:v>8192</c:v>
                </c:pt>
                <c:pt idx="66333">
                  <c:v>8192</c:v>
                </c:pt>
                <c:pt idx="66334">
                  <c:v>8192</c:v>
                </c:pt>
                <c:pt idx="66335">
                  <c:v>8192</c:v>
                </c:pt>
                <c:pt idx="66336">
                  <c:v>8192</c:v>
                </c:pt>
                <c:pt idx="66337">
                  <c:v>8192</c:v>
                </c:pt>
                <c:pt idx="66338">
                  <c:v>8192</c:v>
                </c:pt>
                <c:pt idx="66339">
                  <c:v>8192</c:v>
                </c:pt>
                <c:pt idx="66340">
                  <c:v>4096</c:v>
                </c:pt>
                <c:pt idx="66341">
                  <c:v>4096</c:v>
                </c:pt>
                <c:pt idx="66342">
                  <c:v>4096</c:v>
                </c:pt>
                <c:pt idx="66343">
                  <c:v>4096</c:v>
                </c:pt>
                <c:pt idx="66344">
                  <c:v>8192</c:v>
                </c:pt>
                <c:pt idx="66345">
                  <c:v>8192</c:v>
                </c:pt>
                <c:pt idx="66346">
                  <c:v>8192</c:v>
                </c:pt>
                <c:pt idx="66347">
                  <c:v>8192</c:v>
                </c:pt>
                <c:pt idx="66348">
                  <c:v>4096</c:v>
                </c:pt>
                <c:pt idx="66349">
                  <c:v>4096</c:v>
                </c:pt>
                <c:pt idx="66350">
                  <c:v>4096</c:v>
                </c:pt>
                <c:pt idx="66351">
                  <c:v>4096</c:v>
                </c:pt>
                <c:pt idx="66352">
                  <c:v>8192</c:v>
                </c:pt>
                <c:pt idx="66353">
                  <c:v>8192</c:v>
                </c:pt>
                <c:pt idx="66354">
                  <c:v>8192</c:v>
                </c:pt>
                <c:pt idx="66355">
                  <c:v>8192</c:v>
                </c:pt>
                <c:pt idx="66356">
                  <c:v>8192</c:v>
                </c:pt>
                <c:pt idx="66357">
                  <c:v>4096</c:v>
                </c:pt>
                <c:pt idx="66358">
                  <c:v>4096</c:v>
                </c:pt>
                <c:pt idx="66359">
                  <c:v>4096</c:v>
                </c:pt>
                <c:pt idx="66360">
                  <c:v>4096</c:v>
                </c:pt>
                <c:pt idx="66361">
                  <c:v>8192</c:v>
                </c:pt>
                <c:pt idx="66362">
                  <c:v>8192</c:v>
                </c:pt>
                <c:pt idx="66363">
                  <c:v>8192</c:v>
                </c:pt>
                <c:pt idx="66364">
                  <c:v>8192</c:v>
                </c:pt>
                <c:pt idx="66365">
                  <c:v>8192</c:v>
                </c:pt>
                <c:pt idx="66366">
                  <c:v>8192</c:v>
                </c:pt>
                <c:pt idx="66367">
                  <c:v>8192</c:v>
                </c:pt>
                <c:pt idx="66368">
                  <c:v>8192</c:v>
                </c:pt>
                <c:pt idx="66369">
                  <c:v>4096</c:v>
                </c:pt>
                <c:pt idx="66370">
                  <c:v>8192</c:v>
                </c:pt>
                <c:pt idx="66371">
                  <c:v>8192</c:v>
                </c:pt>
                <c:pt idx="66372">
                  <c:v>8192</c:v>
                </c:pt>
                <c:pt idx="66373">
                  <c:v>8192</c:v>
                </c:pt>
                <c:pt idx="66374">
                  <c:v>8192</c:v>
                </c:pt>
                <c:pt idx="66375">
                  <c:v>8192</c:v>
                </c:pt>
                <c:pt idx="66376">
                  <c:v>8192</c:v>
                </c:pt>
                <c:pt idx="66377">
                  <c:v>8192</c:v>
                </c:pt>
                <c:pt idx="66378">
                  <c:v>8192</c:v>
                </c:pt>
                <c:pt idx="66379">
                  <c:v>4096</c:v>
                </c:pt>
                <c:pt idx="66380">
                  <c:v>16384</c:v>
                </c:pt>
                <c:pt idx="66381">
                  <c:v>16384</c:v>
                </c:pt>
                <c:pt idx="66382">
                  <c:v>16384</c:v>
                </c:pt>
                <c:pt idx="66383">
                  <c:v>16384</c:v>
                </c:pt>
                <c:pt idx="66384">
                  <c:v>8192</c:v>
                </c:pt>
                <c:pt idx="66385">
                  <c:v>4096</c:v>
                </c:pt>
                <c:pt idx="66386">
                  <c:v>4096</c:v>
                </c:pt>
                <c:pt idx="66387">
                  <c:v>4096</c:v>
                </c:pt>
                <c:pt idx="66388">
                  <c:v>4096</c:v>
                </c:pt>
                <c:pt idx="66389">
                  <c:v>8192</c:v>
                </c:pt>
                <c:pt idx="66390">
                  <c:v>8192</c:v>
                </c:pt>
                <c:pt idx="66391">
                  <c:v>8192</c:v>
                </c:pt>
                <c:pt idx="66392">
                  <c:v>8192</c:v>
                </c:pt>
                <c:pt idx="66393">
                  <c:v>8192</c:v>
                </c:pt>
                <c:pt idx="66394">
                  <c:v>8192</c:v>
                </c:pt>
                <c:pt idx="66395">
                  <c:v>8192</c:v>
                </c:pt>
                <c:pt idx="66396">
                  <c:v>8192</c:v>
                </c:pt>
                <c:pt idx="66397">
                  <c:v>8192</c:v>
                </c:pt>
                <c:pt idx="66398">
                  <c:v>8192</c:v>
                </c:pt>
                <c:pt idx="66399">
                  <c:v>8192</c:v>
                </c:pt>
                <c:pt idx="66400">
                  <c:v>8192</c:v>
                </c:pt>
                <c:pt idx="66401">
                  <c:v>4096</c:v>
                </c:pt>
                <c:pt idx="66402">
                  <c:v>8192</c:v>
                </c:pt>
                <c:pt idx="66403">
                  <c:v>8192</c:v>
                </c:pt>
                <c:pt idx="66404">
                  <c:v>8192</c:v>
                </c:pt>
                <c:pt idx="66405">
                  <c:v>4096</c:v>
                </c:pt>
                <c:pt idx="66406">
                  <c:v>8192</c:v>
                </c:pt>
                <c:pt idx="66407">
                  <c:v>8192</c:v>
                </c:pt>
                <c:pt idx="66408">
                  <c:v>8192</c:v>
                </c:pt>
                <c:pt idx="66409">
                  <c:v>8192</c:v>
                </c:pt>
                <c:pt idx="66410">
                  <c:v>8192</c:v>
                </c:pt>
                <c:pt idx="66411">
                  <c:v>16384</c:v>
                </c:pt>
                <c:pt idx="66412">
                  <c:v>8192</c:v>
                </c:pt>
                <c:pt idx="66413">
                  <c:v>8192</c:v>
                </c:pt>
                <c:pt idx="66414">
                  <c:v>8192</c:v>
                </c:pt>
                <c:pt idx="66415">
                  <c:v>8192</c:v>
                </c:pt>
                <c:pt idx="66416">
                  <c:v>8192</c:v>
                </c:pt>
                <c:pt idx="66417">
                  <c:v>8192</c:v>
                </c:pt>
                <c:pt idx="66418">
                  <c:v>8192</c:v>
                </c:pt>
                <c:pt idx="66419">
                  <c:v>8192</c:v>
                </c:pt>
                <c:pt idx="66420">
                  <c:v>8192</c:v>
                </c:pt>
                <c:pt idx="66421">
                  <c:v>8192</c:v>
                </c:pt>
                <c:pt idx="66422">
                  <c:v>8192</c:v>
                </c:pt>
                <c:pt idx="66423">
                  <c:v>8192</c:v>
                </c:pt>
                <c:pt idx="66424">
                  <c:v>8192</c:v>
                </c:pt>
                <c:pt idx="66425">
                  <c:v>8192</c:v>
                </c:pt>
                <c:pt idx="66426">
                  <c:v>8192</c:v>
                </c:pt>
                <c:pt idx="66427">
                  <c:v>8192</c:v>
                </c:pt>
                <c:pt idx="66428">
                  <c:v>8192</c:v>
                </c:pt>
                <c:pt idx="66429">
                  <c:v>32768</c:v>
                </c:pt>
                <c:pt idx="66430">
                  <c:v>32768</c:v>
                </c:pt>
                <c:pt idx="66431">
                  <c:v>8192</c:v>
                </c:pt>
                <c:pt idx="66432">
                  <c:v>32768</c:v>
                </c:pt>
                <c:pt idx="66433">
                  <c:v>32768</c:v>
                </c:pt>
                <c:pt idx="66434">
                  <c:v>8192</c:v>
                </c:pt>
                <c:pt idx="66435">
                  <c:v>8192</c:v>
                </c:pt>
                <c:pt idx="66436">
                  <c:v>8192</c:v>
                </c:pt>
                <c:pt idx="66437">
                  <c:v>8192</c:v>
                </c:pt>
                <c:pt idx="66438">
                  <c:v>8192</c:v>
                </c:pt>
                <c:pt idx="66439">
                  <c:v>8192</c:v>
                </c:pt>
                <c:pt idx="66440">
                  <c:v>4096</c:v>
                </c:pt>
                <c:pt idx="66441">
                  <c:v>4096</c:v>
                </c:pt>
                <c:pt idx="66442">
                  <c:v>4096</c:v>
                </c:pt>
                <c:pt idx="66443">
                  <c:v>4096</c:v>
                </c:pt>
                <c:pt idx="66444">
                  <c:v>8192</c:v>
                </c:pt>
                <c:pt idx="66445">
                  <c:v>8192</c:v>
                </c:pt>
                <c:pt idx="66446">
                  <c:v>8192</c:v>
                </c:pt>
                <c:pt idx="66447">
                  <c:v>8192</c:v>
                </c:pt>
                <c:pt idx="66448">
                  <c:v>8192</c:v>
                </c:pt>
                <c:pt idx="66449">
                  <c:v>8192</c:v>
                </c:pt>
                <c:pt idx="66450">
                  <c:v>8192</c:v>
                </c:pt>
                <c:pt idx="66451">
                  <c:v>8192</c:v>
                </c:pt>
                <c:pt idx="66452">
                  <c:v>8192</c:v>
                </c:pt>
                <c:pt idx="66453">
                  <c:v>12288</c:v>
                </c:pt>
                <c:pt idx="66454">
                  <c:v>8192</c:v>
                </c:pt>
                <c:pt idx="66455">
                  <c:v>12288</c:v>
                </c:pt>
                <c:pt idx="66456">
                  <c:v>12288</c:v>
                </c:pt>
                <c:pt idx="66457">
                  <c:v>12288</c:v>
                </c:pt>
                <c:pt idx="66458">
                  <c:v>12288</c:v>
                </c:pt>
                <c:pt idx="66459">
                  <c:v>12288</c:v>
                </c:pt>
                <c:pt idx="66460">
                  <c:v>12288</c:v>
                </c:pt>
                <c:pt idx="66461">
                  <c:v>12288</c:v>
                </c:pt>
                <c:pt idx="66462">
                  <c:v>32768</c:v>
                </c:pt>
                <c:pt idx="66463">
                  <c:v>8192</c:v>
                </c:pt>
                <c:pt idx="66464">
                  <c:v>8192</c:v>
                </c:pt>
                <c:pt idx="66465">
                  <c:v>8192</c:v>
                </c:pt>
                <c:pt idx="66466">
                  <c:v>8192</c:v>
                </c:pt>
                <c:pt idx="66467">
                  <c:v>8192</c:v>
                </c:pt>
                <c:pt idx="66468">
                  <c:v>4096</c:v>
                </c:pt>
                <c:pt idx="66469">
                  <c:v>12288</c:v>
                </c:pt>
                <c:pt idx="66470">
                  <c:v>12288</c:v>
                </c:pt>
                <c:pt idx="66471">
                  <c:v>12288</c:v>
                </c:pt>
                <c:pt idx="66472">
                  <c:v>12288</c:v>
                </c:pt>
                <c:pt idx="66473">
                  <c:v>12288</c:v>
                </c:pt>
                <c:pt idx="66474">
                  <c:v>12288</c:v>
                </c:pt>
                <c:pt idx="66475">
                  <c:v>8192</c:v>
                </c:pt>
                <c:pt idx="66476">
                  <c:v>8192</c:v>
                </c:pt>
                <c:pt idx="66477">
                  <c:v>8192</c:v>
                </c:pt>
                <c:pt idx="66478">
                  <c:v>8192</c:v>
                </c:pt>
                <c:pt idx="66479">
                  <c:v>12288</c:v>
                </c:pt>
                <c:pt idx="66480">
                  <c:v>8192</c:v>
                </c:pt>
                <c:pt idx="66481">
                  <c:v>28672</c:v>
                </c:pt>
                <c:pt idx="66482">
                  <c:v>28672</c:v>
                </c:pt>
                <c:pt idx="66483">
                  <c:v>12288</c:v>
                </c:pt>
                <c:pt idx="66484">
                  <c:v>12288</c:v>
                </c:pt>
                <c:pt idx="66485">
                  <c:v>28672</c:v>
                </c:pt>
                <c:pt idx="66486">
                  <c:v>12288</c:v>
                </c:pt>
                <c:pt idx="66487">
                  <c:v>28672</c:v>
                </c:pt>
                <c:pt idx="66488">
                  <c:v>12288</c:v>
                </c:pt>
                <c:pt idx="66489">
                  <c:v>8192</c:v>
                </c:pt>
                <c:pt idx="66490">
                  <c:v>4096</c:v>
                </c:pt>
                <c:pt idx="66491">
                  <c:v>4096</c:v>
                </c:pt>
                <c:pt idx="66492">
                  <c:v>4096</c:v>
                </c:pt>
                <c:pt idx="66493">
                  <c:v>4096</c:v>
                </c:pt>
                <c:pt idx="66494">
                  <c:v>8192</c:v>
                </c:pt>
                <c:pt idx="66495">
                  <c:v>8192</c:v>
                </c:pt>
                <c:pt idx="66496">
                  <c:v>8192</c:v>
                </c:pt>
                <c:pt idx="66497">
                  <c:v>8192</c:v>
                </c:pt>
                <c:pt idx="66498">
                  <c:v>8192</c:v>
                </c:pt>
                <c:pt idx="66499">
                  <c:v>8192</c:v>
                </c:pt>
                <c:pt idx="66500">
                  <c:v>8192</c:v>
                </c:pt>
                <c:pt idx="66501">
                  <c:v>8192</c:v>
                </c:pt>
                <c:pt idx="66502">
                  <c:v>4096</c:v>
                </c:pt>
                <c:pt idx="66503">
                  <c:v>4096</c:v>
                </c:pt>
                <c:pt idx="66504">
                  <c:v>4096</c:v>
                </c:pt>
                <c:pt idx="66505">
                  <c:v>4096</c:v>
                </c:pt>
                <c:pt idx="66506">
                  <c:v>4096</c:v>
                </c:pt>
                <c:pt idx="66507">
                  <c:v>4096</c:v>
                </c:pt>
                <c:pt idx="66508">
                  <c:v>4096</c:v>
                </c:pt>
                <c:pt idx="66509">
                  <c:v>4096</c:v>
                </c:pt>
                <c:pt idx="66510">
                  <c:v>12288</c:v>
                </c:pt>
                <c:pt idx="66511">
                  <c:v>8192</c:v>
                </c:pt>
                <c:pt idx="66512">
                  <c:v>8192</c:v>
                </c:pt>
                <c:pt idx="66513">
                  <c:v>8192</c:v>
                </c:pt>
                <c:pt idx="66514">
                  <c:v>8192</c:v>
                </c:pt>
                <c:pt idx="66515">
                  <c:v>8192</c:v>
                </c:pt>
                <c:pt idx="66516">
                  <c:v>4096</c:v>
                </c:pt>
                <c:pt idx="66517">
                  <c:v>12288</c:v>
                </c:pt>
                <c:pt idx="66518">
                  <c:v>12288</c:v>
                </c:pt>
                <c:pt idx="66519">
                  <c:v>12288</c:v>
                </c:pt>
                <c:pt idx="66520">
                  <c:v>12288</c:v>
                </c:pt>
                <c:pt idx="66521">
                  <c:v>4096</c:v>
                </c:pt>
                <c:pt idx="66522">
                  <c:v>28672</c:v>
                </c:pt>
                <c:pt idx="66523">
                  <c:v>8192</c:v>
                </c:pt>
                <c:pt idx="66524">
                  <c:v>8192</c:v>
                </c:pt>
                <c:pt idx="66525">
                  <c:v>8192</c:v>
                </c:pt>
                <c:pt idx="66526">
                  <c:v>8192</c:v>
                </c:pt>
                <c:pt idx="66527">
                  <c:v>8192</c:v>
                </c:pt>
                <c:pt idx="66528">
                  <c:v>4096</c:v>
                </c:pt>
                <c:pt idx="66529">
                  <c:v>4096</c:v>
                </c:pt>
                <c:pt idx="66530">
                  <c:v>4096</c:v>
                </c:pt>
                <c:pt idx="66531">
                  <c:v>4096</c:v>
                </c:pt>
                <c:pt idx="66532">
                  <c:v>4096</c:v>
                </c:pt>
                <c:pt idx="66533">
                  <c:v>8192</c:v>
                </c:pt>
                <c:pt idx="66534">
                  <c:v>8192</c:v>
                </c:pt>
                <c:pt idx="66535">
                  <c:v>8192</c:v>
                </c:pt>
                <c:pt idx="66536">
                  <c:v>8192</c:v>
                </c:pt>
                <c:pt idx="66537">
                  <c:v>8192</c:v>
                </c:pt>
                <c:pt idx="66538">
                  <c:v>8192</c:v>
                </c:pt>
                <c:pt idx="66539">
                  <c:v>8192</c:v>
                </c:pt>
                <c:pt idx="66540">
                  <c:v>8192</c:v>
                </c:pt>
                <c:pt idx="66541">
                  <c:v>8192</c:v>
                </c:pt>
                <c:pt idx="66542">
                  <c:v>4096</c:v>
                </c:pt>
                <c:pt idx="66543">
                  <c:v>4096</c:v>
                </c:pt>
                <c:pt idx="66544">
                  <c:v>4096</c:v>
                </c:pt>
                <c:pt idx="66545">
                  <c:v>4096</c:v>
                </c:pt>
                <c:pt idx="66546">
                  <c:v>4096</c:v>
                </c:pt>
                <c:pt idx="66547">
                  <c:v>4096</c:v>
                </c:pt>
                <c:pt idx="66548">
                  <c:v>4096</c:v>
                </c:pt>
                <c:pt idx="66549">
                  <c:v>4096</c:v>
                </c:pt>
                <c:pt idx="66550">
                  <c:v>12288</c:v>
                </c:pt>
                <c:pt idx="66551">
                  <c:v>8192</c:v>
                </c:pt>
                <c:pt idx="66552">
                  <c:v>8192</c:v>
                </c:pt>
                <c:pt idx="66553">
                  <c:v>8192</c:v>
                </c:pt>
                <c:pt idx="66554">
                  <c:v>8192</c:v>
                </c:pt>
                <c:pt idx="66555">
                  <c:v>8192</c:v>
                </c:pt>
                <c:pt idx="66556">
                  <c:v>8192</c:v>
                </c:pt>
                <c:pt idx="66557">
                  <c:v>8192</c:v>
                </c:pt>
                <c:pt idx="66558">
                  <c:v>8192</c:v>
                </c:pt>
                <c:pt idx="66559">
                  <c:v>8192</c:v>
                </c:pt>
                <c:pt idx="66560">
                  <c:v>8192</c:v>
                </c:pt>
                <c:pt idx="66561">
                  <c:v>8192</c:v>
                </c:pt>
                <c:pt idx="66562">
                  <c:v>8192</c:v>
                </c:pt>
                <c:pt idx="66563">
                  <c:v>8192</c:v>
                </c:pt>
                <c:pt idx="66564">
                  <c:v>4096</c:v>
                </c:pt>
                <c:pt idx="66565">
                  <c:v>8192</c:v>
                </c:pt>
                <c:pt idx="66566">
                  <c:v>4096</c:v>
                </c:pt>
                <c:pt idx="66567">
                  <c:v>4096</c:v>
                </c:pt>
                <c:pt idx="66568">
                  <c:v>8192</c:v>
                </c:pt>
                <c:pt idx="66569">
                  <c:v>8192</c:v>
                </c:pt>
                <c:pt idx="66570">
                  <c:v>4096</c:v>
                </c:pt>
                <c:pt idx="66571">
                  <c:v>4096</c:v>
                </c:pt>
                <c:pt idx="66572">
                  <c:v>8192</c:v>
                </c:pt>
                <c:pt idx="66573">
                  <c:v>8192</c:v>
                </c:pt>
                <c:pt idx="66574">
                  <c:v>4096</c:v>
                </c:pt>
                <c:pt idx="66575">
                  <c:v>4096</c:v>
                </c:pt>
                <c:pt idx="66576">
                  <c:v>8192</c:v>
                </c:pt>
                <c:pt idx="66577">
                  <c:v>8192</c:v>
                </c:pt>
                <c:pt idx="66578">
                  <c:v>8192</c:v>
                </c:pt>
                <c:pt idx="66579">
                  <c:v>8192</c:v>
                </c:pt>
                <c:pt idx="66580">
                  <c:v>8192</c:v>
                </c:pt>
                <c:pt idx="66581">
                  <c:v>8192</c:v>
                </c:pt>
                <c:pt idx="66582">
                  <c:v>8192</c:v>
                </c:pt>
                <c:pt idx="66583">
                  <c:v>8192</c:v>
                </c:pt>
                <c:pt idx="66584">
                  <c:v>8192</c:v>
                </c:pt>
                <c:pt idx="66585">
                  <c:v>8192</c:v>
                </c:pt>
                <c:pt idx="66586">
                  <c:v>8192</c:v>
                </c:pt>
                <c:pt idx="66587">
                  <c:v>8192</c:v>
                </c:pt>
                <c:pt idx="66588">
                  <c:v>8192</c:v>
                </c:pt>
                <c:pt idx="66589">
                  <c:v>8192</c:v>
                </c:pt>
                <c:pt idx="66590">
                  <c:v>8192</c:v>
                </c:pt>
                <c:pt idx="66591">
                  <c:v>8192</c:v>
                </c:pt>
                <c:pt idx="66592">
                  <c:v>8192</c:v>
                </c:pt>
                <c:pt idx="66593">
                  <c:v>8192</c:v>
                </c:pt>
                <c:pt idx="66594">
                  <c:v>8192</c:v>
                </c:pt>
                <c:pt idx="66595">
                  <c:v>8192</c:v>
                </c:pt>
                <c:pt idx="66596">
                  <c:v>8192</c:v>
                </c:pt>
                <c:pt idx="66597">
                  <c:v>8192</c:v>
                </c:pt>
                <c:pt idx="66598">
                  <c:v>8192</c:v>
                </c:pt>
                <c:pt idx="66599">
                  <c:v>8192</c:v>
                </c:pt>
                <c:pt idx="66600">
                  <c:v>8192</c:v>
                </c:pt>
                <c:pt idx="66601">
                  <c:v>8192</c:v>
                </c:pt>
                <c:pt idx="66602">
                  <c:v>8192</c:v>
                </c:pt>
                <c:pt idx="66603">
                  <c:v>4096</c:v>
                </c:pt>
                <c:pt idx="66604">
                  <c:v>8192</c:v>
                </c:pt>
                <c:pt idx="66605">
                  <c:v>8192</c:v>
                </c:pt>
                <c:pt idx="66606">
                  <c:v>8192</c:v>
                </c:pt>
                <c:pt idx="66607">
                  <c:v>8192</c:v>
                </c:pt>
                <c:pt idx="66608">
                  <c:v>8192</c:v>
                </c:pt>
                <c:pt idx="66609">
                  <c:v>8192</c:v>
                </c:pt>
                <c:pt idx="66610">
                  <c:v>8192</c:v>
                </c:pt>
                <c:pt idx="66611">
                  <c:v>4096</c:v>
                </c:pt>
                <c:pt idx="66612">
                  <c:v>4096</c:v>
                </c:pt>
                <c:pt idx="66613">
                  <c:v>4096</c:v>
                </c:pt>
                <c:pt idx="66614">
                  <c:v>4096</c:v>
                </c:pt>
                <c:pt idx="66615">
                  <c:v>8192</c:v>
                </c:pt>
                <c:pt idx="66616">
                  <c:v>8192</c:v>
                </c:pt>
                <c:pt idx="66617">
                  <c:v>8192</c:v>
                </c:pt>
                <c:pt idx="66618">
                  <c:v>4096</c:v>
                </c:pt>
                <c:pt idx="66619">
                  <c:v>4096</c:v>
                </c:pt>
                <c:pt idx="66620">
                  <c:v>4096</c:v>
                </c:pt>
                <c:pt idx="66621">
                  <c:v>4096</c:v>
                </c:pt>
                <c:pt idx="66622">
                  <c:v>8192</c:v>
                </c:pt>
                <c:pt idx="66623">
                  <c:v>8192</c:v>
                </c:pt>
                <c:pt idx="66624">
                  <c:v>4096</c:v>
                </c:pt>
                <c:pt idx="66625">
                  <c:v>4096</c:v>
                </c:pt>
                <c:pt idx="66626">
                  <c:v>4096</c:v>
                </c:pt>
                <c:pt idx="66627">
                  <c:v>4096</c:v>
                </c:pt>
                <c:pt idx="66628">
                  <c:v>8192</c:v>
                </c:pt>
                <c:pt idx="66629">
                  <c:v>8192</c:v>
                </c:pt>
                <c:pt idx="66630">
                  <c:v>8192</c:v>
                </c:pt>
                <c:pt idx="66631">
                  <c:v>8192</c:v>
                </c:pt>
                <c:pt idx="66632">
                  <c:v>8192</c:v>
                </c:pt>
                <c:pt idx="66633">
                  <c:v>4096</c:v>
                </c:pt>
                <c:pt idx="66634">
                  <c:v>4096</c:v>
                </c:pt>
                <c:pt idx="66635">
                  <c:v>12288</c:v>
                </c:pt>
                <c:pt idx="66636">
                  <c:v>12288</c:v>
                </c:pt>
                <c:pt idx="66637">
                  <c:v>12288</c:v>
                </c:pt>
                <c:pt idx="66638">
                  <c:v>12288</c:v>
                </c:pt>
                <c:pt idx="66639">
                  <c:v>8192</c:v>
                </c:pt>
                <c:pt idx="66640">
                  <c:v>8192</c:v>
                </c:pt>
                <c:pt idx="66641">
                  <c:v>8192</c:v>
                </c:pt>
                <c:pt idx="66642">
                  <c:v>8192</c:v>
                </c:pt>
                <c:pt idx="66643">
                  <c:v>4096</c:v>
                </c:pt>
                <c:pt idx="66644">
                  <c:v>4096</c:v>
                </c:pt>
                <c:pt idx="66645">
                  <c:v>4096</c:v>
                </c:pt>
                <c:pt idx="66646">
                  <c:v>4096</c:v>
                </c:pt>
                <c:pt idx="66647">
                  <c:v>4096</c:v>
                </c:pt>
                <c:pt idx="66648">
                  <c:v>4096</c:v>
                </c:pt>
                <c:pt idx="66649">
                  <c:v>4096</c:v>
                </c:pt>
                <c:pt idx="66650">
                  <c:v>4096</c:v>
                </c:pt>
                <c:pt idx="66651">
                  <c:v>4096</c:v>
                </c:pt>
                <c:pt idx="66652">
                  <c:v>4096</c:v>
                </c:pt>
                <c:pt idx="66653">
                  <c:v>4096</c:v>
                </c:pt>
                <c:pt idx="66654">
                  <c:v>8192</c:v>
                </c:pt>
                <c:pt idx="66655">
                  <c:v>4096</c:v>
                </c:pt>
                <c:pt idx="66656">
                  <c:v>4096</c:v>
                </c:pt>
                <c:pt idx="66657">
                  <c:v>12288</c:v>
                </c:pt>
                <c:pt idx="66658">
                  <c:v>12288</c:v>
                </c:pt>
                <c:pt idx="66659">
                  <c:v>12288</c:v>
                </c:pt>
                <c:pt idx="66660">
                  <c:v>12288</c:v>
                </c:pt>
                <c:pt idx="66661">
                  <c:v>16384</c:v>
                </c:pt>
                <c:pt idx="66662">
                  <c:v>16384</c:v>
                </c:pt>
                <c:pt idx="66663">
                  <c:v>4096</c:v>
                </c:pt>
                <c:pt idx="66664">
                  <c:v>4096</c:v>
                </c:pt>
                <c:pt idx="66665">
                  <c:v>12288</c:v>
                </c:pt>
                <c:pt idx="66666">
                  <c:v>12288</c:v>
                </c:pt>
                <c:pt idx="66667">
                  <c:v>8192</c:v>
                </c:pt>
                <c:pt idx="66668">
                  <c:v>8192</c:v>
                </c:pt>
                <c:pt idx="66669">
                  <c:v>16384</c:v>
                </c:pt>
                <c:pt idx="66670">
                  <c:v>16384</c:v>
                </c:pt>
                <c:pt idx="66671">
                  <c:v>16384</c:v>
                </c:pt>
                <c:pt idx="66672">
                  <c:v>4096</c:v>
                </c:pt>
                <c:pt idx="66673">
                  <c:v>12288</c:v>
                </c:pt>
                <c:pt idx="66674">
                  <c:v>8192</c:v>
                </c:pt>
                <c:pt idx="66675">
                  <c:v>16384</c:v>
                </c:pt>
                <c:pt idx="66676">
                  <c:v>16384</c:v>
                </c:pt>
                <c:pt idx="66677">
                  <c:v>4096</c:v>
                </c:pt>
                <c:pt idx="66678">
                  <c:v>12288</c:v>
                </c:pt>
                <c:pt idx="66679">
                  <c:v>8192</c:v>
                </c:pt>
                <c:pt idx="66680">
                  <c:v>16384</c:v>
                </c:pt>
                <c:pt idx="66681">
                  <c:v>4096</c:v>
                </c:pt>
                <c:pt idx="66682">
                  <c:v>4096</c:v>
                </c:pt>
                <c:pt idx="66683">
                  <c:v>4096</c:v>
                </c:pt>
                <c:pt idx="66684">
                  <c:v>4096</c:v>
                </c:pt>
                <c:pt idx="66685">
                  <c:v>12288</c:v>
                </c:pt>
                <c:pt idx="66686">
                  <c:v>8192</c:v>
                </c:pt>
                <c:pt idx="66687">
                  <c:v>8192</c:v>
                </c:pt>
                <c:pt idx="66688">
                  <c:v>8192</c:v>
                </c:pt>
                <c:pt idx="66689">
                  <c:v>8192</c:v>
                </c:pt>
                <c:pt idx="66690">
                  <c:v>8192</c:v>
                </c:pt>
                <c:pt idx="66691">
                  <c:v>8192</c:v>
                </c:pt>
                <c:pt idx="66692">
                  <c:v>8192</c:v>
                </c:pt>
                <c:pt idx="66693">
                  <c:v>8192</c:v>
                </c:pt>
                <c:pt idx="66694">
                  <c:v>8192</c:v>
                </c:pt>
                <c:pt idx="66695">
                  <c:v>8192</c:v>
                </c:pt>
                <c:pt idx="66696">
                  <c:v>8192</c:v>
                </c:pt>
                <c:pt idx="66697">
                  <c:v>8192</c:v>
                </c:pt>
                <c:pt idx="66698">
                  <c:v>8192</c:v>
                </c:pt>
                <c:pt idx="66699">
                  <c:v>4096</c:v>
                </c:pt>
                <c:pt idx="66700">
                  <c:v>4096</c:v>
                </c:pt>
                <c:pt idx="66701">
                  <c:v>12288</c:v>
                </c:pt>
                <c:pt idx="66702">
                  <c:v>4096</c:v>
                </c:pt>
                <c:pt idx="66703">
                  <c:v>4096</c:v>
                </c:pt>
                <c:pt idx="66704">
                  <c:v>4096</c:v>
                </c:pt>
                <c:pt idx="66705">
                  <c:v>4096</c:v>
                </c:pt>
                <c:pt idx="66706">
                  <c:v>16384</c:v>
                </c:pt>
                <c:pt idx="66707">
                  <c:v>8192</c:v>
                </c:pt>
                <c:pt idx="66708">
                  <c:v>8192</c:v>
                </c:pt>
                <c:pt idx="66709">
                  <c:v>4096</c:v>
                </c:pt>
                <c:pt idx="66710">
                  <c:v>8192</c:v>
                </c:pt>
                <c:pt idx="66711">
                  <c:v>8192</c:v>
                </c:pt>
                <c:pt idx="66712">
                  <c:v>16384</c:v>
                </c:pt>
                <c:pt idx="66713">
                  <c:v>8192</c:v>
                </c:pt>
                <c:pt idx="66714">
                  <c:v>4096</c:v>
                </c:pt>
                <c:pt idx="66715">
                  <c:v>12288</c:v>
                </c:pt>
                <c:pt idx="66716">
                  <c:v>8192</c:v>
                </c:pt>
                <c:pt idx="66717">
                  <c:v>8192</c:v>
                </c:pt>
                <c:pt idx="66718">
                  <c:v>8192</c:v>
                </c:pt>
                <c:pt idx="66719">
                  <c:v>8192</c:v>
                </c:pt>
                <c:pt idx="66720">
                  <c:v>4096</c:v>
                </c:pt>
                <c:pt idx="66721">
                  <c:v>8192</c:v>
                </c:pt>
                <c:pt idx="66722">
                  <c:v>8192</c:v>
                </c:pt>
                <c:pt idx="66723">
                  <c:v>8192</c:v>
                </c:pt>
                <c:pt idx="66724">
                  <c:v>8192</c:v>
                </c:pt>
                <c:pt idx="66725">
                  <c:v>8192</c:v>
                </c:pt>
                <c:pt idx="66726">
                  <c:v>8192</c:v>
                </c:pt>
                <c:pt idx="66727">
                  <c:v>12288</c:v>
                </c:pt>
                <c:pt idx="66728">
                  <c:v>8192</c:v>
                </c:pt>
                <c:pt idx="66729">
                  <c:v>8192</c:v>
                </c:pt>
                <c:pt idx="66730">
                  <c:v>12288</c:v>
                </c:pt>
                <c:pt idx="66731">
                  <c:v>12288</c:v>
                </c:pt>
                <c:pt idx="66732">
                  <c:v>12288</c:v>
                </c:pt>
                <c:pt idx="66733">
                  <c:v>8192</c:v>
                </c:pt>
                <c:pt idx="66734">
                  <c:v>8192</c:v>
                </c:pt>
                <c:pt idx="66735">
                  <c:v>8192</c:v>
                </c:pt>
                <c:pt idx="66736">
                  <c:v>8192</c:v>
                </c:pt>
                <c:pt idx="66737">
                  <c:v>4096</c:v>
                </c:pt>
                <c:pt idx="66738">
                  <c:v>8192</c:v>
                </c:pt>
                <c:pt idx="66739">
                  <c:v>8192</c:v>
                </c:pt>
                <c:pt idx="66740">
                  <c:v>8192</c:v>
                </c:pt>
                <c:pt idx="66741">
                  <c:v>8192</c:v>
                </c:pt>
                <c:pt idx="66742">
                  <c:v>8192</c:v>
                </c:pt>
                <c:pt idx="66743">
                  <c:v>8192</c:v>
                </c:pt>
                <c:pt idx="66744">
                  <c:v>8192</c:v>
                </c:pt>
                <c:pt idx="66745">
                  <c:v>8192</c:v>
                </c:pt>
                <c:pt idx="66746">
                  <c:v>8192</c:v>
                </c:pt>
                <c:pt idx="66747">
                  <c:v>12288</c:v>
                </c:pt>
                <c:pt idx="66748">
                  <c:v>8192</c:v>
                </c:pt>
                <c:pt idx="66749">
                  <c:v>8192</c:v>
                </c:pt>
                <c:pt idx="66750">
                  <c:v>8192</c:v>
                </c:pt>
                <c:pt idx="66751">
                  <c:v>8192</c:v>
                </c:pt>
                <c:pt idx="66752">
                  <c:v>8192</c:v>
                </c:pt>
                <c:pt idx="66753">
                  <c:v>8192</c:v>
                </c:pt>
                <c:pt idx="66754">
                  <c:v>8192</c:v>
                </c:pt>
                <c:pt idx="66755">
                  <c:v>8192</c:v>
                </c:pt>
                <c:pt idx="66756">
                  <c:v>8192</c:v>
                </c:pt>
                <c:pt idx="66757">
                  <c:v>8192</c:v>
                </c:pt>
                <c:pt idx="66758">
                  <c:v>8192</c:v>
                </c:pt>
                <c:pt idx="66759">
                  <c:v>8192</c:v>
                </c:pt>
                <c:pt idx="66760">
                  <c:v>8192</c:v>
                </c:pt>
                <c:pt idx="66761">
                  <c:v>8192</c:v>
                </c:pt>
                <c:pt idx="66762">
                  <c:v>8192</c:v>
                </c:pt>
                <c:pt idx="66763">
                  <c:v>8192</c:v>
                </c:pt>
                <c:pt idx="66764">
                  <c:v>8192</c:v>
                </c:pt>
                <c:pt idx="66765">
                  <c:v>8192</c:v>
                </c:pt>
                <c:pt idx="66766">
                  <c:v>8192</c:v>
                </c:pt>
                <c:pt idx="66767">
                  <c:v>8192</c:v>
                </c:pt>
                <c:pt idx="66768">
                  <c:v>8192</c:v>
                </c:pt>
                <c:pt idx="66769">
                  <c:v>8192</c:v>
                </c:pt>
                <c:pt idx="66770">
                  <c:v>8192</c:v>
                </c:pt>
                <c:pt idx="66771">
                  <c:v>8192</c:v>
                </c:pt>
                <c:pt idx="66772">
                  <c:v>8192</c:v>
                </c:pt>
                <c:pt idx="66773">
                  <c:v>8192</c:v>
                </c:pt>
                <c:pt idx="66774">
                  <c:v>12288</c:v>
                </c:pt>
                <c:pt idx="66775">
                  <c:v>12288</c:v>
                </c:pt>
                <c:pt idx="66776">
                  <c:v>12288</c:v>
                </c:pt>
                <c:pt idx="66777">
                  <c:v>12288</c:v>
                </c:pt>
                <c:pt idx="66778">
                  <c:v>4096</c:v>
                </c:pt>
                <c:pt idx="66779">
                  <c:v>4096</c:v>
                </c:pt>
                <c:pt idx="66780">
                  <c:v>4096</c:v>
                </c:pt>
                <c:pt idx="66781">
                  <c:v>4096</c:v>
                </c:pt>
                <c:pt idx="66782">
                  <c:v>8192</c:v>
                </c:pt>
                <c:pt idx="66783">
                  <c:v>8192</c:v>
                </c:pt>
                <c:pt idx="66784">
                  <c:v>8192</c:v>
                </c:pt>
                <c:pt idx="66785">
                  <c:v>8192</c:v>
                </c:pt>
                <c:pt idx="66786">
                  <c:v>8192</c:v>
                </c:pt>
                <c:pt idx="66787">
                  <c:v>8192</c:v>
                </c:pt>
                <c:pt idx="66788">
                  <c:v>8192</c:v>
                </c:pt>
                <c:pt idx="66789">
                  <c:v>8192</c:v>
                </c:pt>
                <c:pt idx="66790">
                  <c:v>8192</c:v>
                </c:pt>
                <c:pt idx="66791">
                  <c:v>8192</c:v>
                </c:pt>
                <c:pt idx="66792">
                  <c:v>8192</c:v>
                </c:pt>
                <c:pt idx="66793">
                  <c:v>8192</c:v>
                </c:pt>
                <c:pt idx="66794">
                  <c:v>8192</c:v>
                </c:pt>
                <c:pt idx="66795">
                  <c:v>8192</c:v>
                </c:pt>
                <c:pt idx="66796">
                  <c:v>12288</c:v>
                </c:pt>
                <c:pt idx="66797">
                  <c:v>8192</c:v>
                </c:pt>
                <c:pt idx="66798">
                  <c:v>12288</c:v>
                </c:pt>
                <c:pt idx="66799">
                  <c:v>12288</c:v>
                </c:pt>
                <c:pt idx="66800">
                  <c:v>8192</c:v>
                </c:pt>
                <c:pt idx="66801">
                  <c:v>12288</c:v>
                </c:pt>
                <c:pt idx="66802">
                  <c:v>12288</c:v>
                </c:pt>
                <c:pt idx="66803">
                  <c:v>12288</c:v>
                </c:pt>
                <c:pt idx="66804">
                  <c:v>12288</c:v>
                </c:pt>
                <c:pt idx="66805">
                  <c:v>12288</c:v>
                </c:pt>
                <c:pt idx="66806">
                  <c:v>12288</c:v>
                </c:pt>
                <c:pt idx="66807">
                  <c:v>4096</c:v>
                </c:pt>
                <c:pt idx="66808">
                  <c:v>8192</c:v>
                </c:pt>
                <c:pt idx="66809">
                  <c:v>8192</c:v>
                </c:pt>
                <c:pt idx="66810">
                  <c:v>8192</c:v>
                </c:pt>
                <c:pt idx="66811">
                  <c:v>8192</c:v>
                </c:pt>
                <c:pt idx="66812">
                  <c:v>8192</c:v>
                </c:pt>
                <c:pt idx="66813">
                  <c:v>8192</c:v>
                </c:pt>
                <c:pt idx="66814">
                  <c:v>8192</c:v>
                </c:pt>
                <c:pt idx="66815">
                  <c:v>8192</c:v>
                </c:pt>
                <c:pt idx="66816">
                  <c:v>8192</c:v>
                </c:pt>
                <c:pt idx="66817">
                  <c:v>8192</c:v>
                </c:pt>
                <c:pt idx="66818">
                  <c:v>8192</c:v>
                </c:pt>
                <c:pt idx="66819">
                  <c:v>8192</c:v>
                </c:pt>
                <c:pt idx="66820">
                  <c:v>8192</c:v>
                </c:pt>
                <c:pt idx="66821">
                  <c:v>12288</c:v>
                </c:pt>
                <c:pt idx="66822">
                  <c:v>8192</c:v>
                </c:pt>
                <c:pt idx="66823">
                  <c:v>4096</c:v>
                </c:pt>
                <c:pt idx="66824">
                  <c:v>4096</c:v>
                </c:pt>
                <c:pt idx="66825">
                  <c:v>4096</c:v>
                </c:pt>
                <c:pt idx="66826">
                  <c:v>4096</c:v>
                </c:pt>
                <c:pt idx="66827">
                  <c:v>8192</c:v>
                </c:pt>
                <c:pt idx="66828">
                  <c:v>8192</c:v>
                </c:pt>
                <c:pt idx="66829">
                  <c:v>8192</c:v>
                </c:pt>
                <c:pt idx="66830">
                  <c:v>8192</c:v>
                </c:pt>
                <c:pt idx="66831">
                  <c:v>12288</c:v>
                </c:pt>
                <c:pt idx="66832">
                  <c:v>12288</c:v>
                </c:pt>
                <c:pt idx="66833">
                  <c:v>12288</c:v>
                </c:pt>
                <c:pt idx="66834">
                  <c:v>12288</c:v>
                </c:pt>
                <c:pt idx="66835">
                  <c:v>12288</c:v>
                </c:pt>
                <c:pt idx="66836">
                  <c:v>8192</c:v>
                </c:pt>
                <c:pt idx="66837">
                  <c:v>8192</c:v>
                </c:pt>
                <c:pt idx="66838">
                  <c:v>4096</c:v>
                </c:pt>
                <c:pt idx="66839">
                  <c:v>8192</c:v>
                </c:pt>
                <c:pt idx="66840">
                  <c:v>8192</c:v>
                </c:pt>
                <c:pt idx="66841">
                  <c:v>8192</c:v>
                </c:pt>
                <c:pt idx="66842">
                  <c:v>8192</c:v>
                </c:pt>
                <c:pt idx="66843">
                  <c:v>8192</c:v>
                </c:pt>
                <c:pt idx="66844">
                  <c:v>8192</c:v>
                </c:pt>
                <c:pt idx="66845">
                  <c:v>8192</c:v>
                </c:pt>
                <c:pt idx="66846">
                  <c:v>8192</c:v>
                </c:pt>
                <c:pt idx="66847">
                  <c:v>8192</c:v>
                </c:pt>
                <c:pt idx="66848">
                  <c:v>8192</c:v>
                </c:pt>
                <c:pt idx="66849">
                  <c:v>8192</c:v>
                </c:pt>
                <c:pt idx="66850">
                  <c:v>8192</c:v>
                </c:pt>
                <c:pt idx="66851">
                  <c:v>8192</c:v>
                </c:pt>
                <c:pt idx="66852">
                  <c:v>8192</c:v>
                </c:pt>
                <c:pt idx="66853">
                  <c:v>8192</c:v>
                </c:pt>
                <c:pt idx="66854">
                  <c:v>8192</c:v>
                </c:pt>
                <c:pt idx="66855">
                  <c:v>8192</c:v>
                </c:pt>
                <c:pt idx="66856">
                  <c:v>8192</c:v>
                </c:pt>
                <c:pt idx="66857">
                  <c:v>12288</c:v>
                </c:pt>
                <c:pt idx="66858">
                  <c:v>8192</c:v>
                </c:pt>
                <c:pt idx="66859">
                  <c:v>8192</c:v>
                </c:pt>
                <c:pt idx="66860">
                  <c:v>8192</c:v>
                </c:pt>
                <c:pt idx="66861">
                  <c:v>4096</c:v>
                </c:pt>
                <c:pt idx="66862">
                  <c:v>8192</c:v>
                </c:pt>
                <c:pt idx="66863">
                  <c:v>8192</c:v>
                </c:pt>
                <c:pt idx="66864">
                  <c:v>4096</c:v>
                </c:pt>
                <c:pt idx="66865">
                  <c:v>8192</c:v>
                </c:pt>
                <c:pt idx="66866">
                  <c:v>8192</c:v>
                </c:pt>
                <c:pt idx="66867">
                  <c:v>8192</c:v>
                </c:pt>
                <c:pt idx="66868">
                  <c:v>4096</c:v>
                </c:pt>
                <c:pt idx="66869">
                  <c:v>8192</c:v>
                </c:pt>
                <c:pt idx="66870">
                  <c:v>8192</c:v>
                </c:pt>
                <c:pt idx="66871">
                  <c:v>4096</c:v>
                </c:pt>
                <c:pt idx="66872">
                  <c:v>8192</c:v>
                </c:pt>
                <c:pt idx="66873">
                  <c:v>8192</c:v>
                </c:pt>
                <c:pt idx="66874">
                  <c:v>4096</c:v>
                </c:pt>
                <c:pt idx="66875">
                  <c:v>4096</c:v>
                </c:pt>
                <c:pt idx="66876">
                  <c:v>4096</c:v>
                </c:pt>
                <c:pt idx="66877">
                  <c:v>8192</c:v>
                </c:pt>
                <c:pt idx="66878">
                  <c:v>4096</c:v>
                </c:pt>
                <c:pt idx="66879">
                  <c:v>8192</c:v>
                </c:pt>
                <c:pt idx="66880">
                  <c:v>8192</c:v>
                </c:pt>
                <c:pt idx="66881">
                  <c:v>8192</c:v>
                </c:pt>
                <c:pt idx="66882">
                  <c:v>8192</c:v>
                </c:pt>
                <c:pt idx="66883">
                  <c:v>8192</c:v>
                </c:pt>
                <c:pt idx="66884">
                  <c:v>8192</c:v>
                </c:pt>
                <c:pt idx="66885">
                  <c:v>8192</c:v>
                </c:pt>
                <c:pt idx="66886">
                  <c:v>4096</c:v>
                </c:pt>
                <c:pt idx="66887">
                  <c:v>4096</c:v>
                </c:pt>
                <c:pt idx="66888">
                  <c:v>4096</c:v>
                </c:pt>
                <c:pt idx="66889">
                  <c:v>4096</c:v>
                </c:pt>
                <c:pt idx="66890">
                  <c:v>8192</c:v>
                </c:pt>
                <c:pt idx="66891">
                  <c:v>8192</c:v>
                </c:pt>
                <c:pt idx="66892">
                  <c:v>4096</c:v>
                </c:pt>
                <c:pt idx="66893">
                  <c:v>4096</c:v>
                </c:pt>
                <c:pt idx="66894">
                  <c:v>4096</c:v>
                </c:pt>
                <c:pt idx="66895">
                  <c:v>4096</c:v>
                </c:pt>
                <c:pt idx="66896">
                  <c:v>8192</c:v>
                </c:pt>
                <c:pt idx="66897">
                  <c:v>4096</c:v>
                </c:pt>
                <c:pt idx="66898">
                  <c:v>4096</c:v>
                </c:pt>
                <c:pt idx="66899">
                  <c:v>8192</c:v>
                </c:pt>
                <c:pt idx="66900">
                  <c:v>8192</c:v>
                </c:pt>
                <c:pt idx="66901">
                  <c:v>8192</c:v>
                </c:pt>
                <c:pt idx="66902">
                  <c:v>8192</c:v>
                </c:pt>
                <c:pt idx="66903">
                  <c:v>8192</c:v>
                </c:pt>
                <c:pt idx="66904">
                  <c:v>8192</c:v>
                </c:pt>
                <c:pt idx="66905">
                  <c:v>8192</c:v>
                </c:pt>
                <c:pt idx="66906">
                  <c:v>4096</c:v>
                </c:pt>
                <c:pt idx="66907">
                  <c:v>8192</c:v>
                </c:pt>
                <c:pt idx="66908">
                  <c:v>8192</c:v>
                </c:pt>
                <c:pt idx="66909">
                  <c:v>4096</c:v>
                </c:pt>
                <c:pt idx="66910">
                  <c:v>8192</c:v>
                </c:pt>
                <c:pt idx="66911">
                  <c:v>8192</c:v>
                </c:pt>
                <c:pt idx="66912">
                  <c:v>8192</c:v>
                </c:pt>
                <c:pt idx="66913">
                  <c:v>8192</c:v>
                </c:pt>
                <c:pt idx="66914">
                  <c:v>8192</c:v>
                </c:pt>
                <c:pt idx="66915">
                  <c:v>8192</c:v>
                </c:pt>
                <c:pt idx="66916">
                  <c:v>8192</c:v>
                </c:pt>
                <c:pt idx="66917">
                  <c:v>8192</c:v>
                </c:pt>
                <c:pt idx="66918">
                  <c:v>8192</c:v>
                </c:pt>
                <c:pt idx="66919">
                  <c:v>8192</c:v>
                </c:pt>
                <c:pt idx="66920">
                  <c:v>8192</c:v>
                </c:pt>
                <c:pt idx="66921">
                  <c:v>8192</c:v>
                </c:pt>
                <c:pt idx="66922">
                  <c:v>8192</c:v>
                </c:pt>
                <c:pt idx="66923">
                  <c:v>8192</c:v>
                </c:pt>
                <c:pt idx="66924">
                  <c:v>4096</c:v>
                </c:pt>
                <c:pt idx="66925">
                  <c:v>4096</c:v>
                </c:pt>
                <c:pt idx="66926">
                  <c:v>4096</c:v>
                </c:pt>
                <c:pt idx="66927">
                  <c:v>4096</c:v>
                </c:pt>
                <c:pt idx="66928">
                  <c:v>8192</c:v>
                </c:pt>
                <c:pt idx="66929">
                  <c:v>8192</c:v>
                </c:pt>
                <c:pt idx="66930">
                  <c:v>8192</c:v>
                </c:pt>
                <c:pt idx="66931">
                  <c:v>8192</c:v>
                </c:pt>
                <c:pt idx="66932">
                  <c:v>8192</c:v>
                </c:pt>
                <c:pt idx="66933">
                  <c:v>8192</c:v>
                </c:pt>
                <c:pt idx="66934">
                  <c:v>8192</c:v>
                </c:pt>
                <c:pt idx="66935">
                  <c:v>4096</c:v>
                </c:pt>
                <c:pt idx="66936">
                  <c:v>8192</c:v>
                </c:pt>
                <c:pt idx="66937">
                  <c:v>8192</c:v>
                </c:pt>
                <c:pt idx="66938">
                  <c:v>8192</c:v>
                </c:pt>
                <c:pt idx="66939">
                  <c:v>8192</c:v>
                </c:pt>
                <c:pt idx="66940">
                  <c:v>8192</c:v>
                </c:pt>
                <c:pt idx="66941">
                  <c:v>8192</c:v>
                </c:pt>
                <c:pt idx="66942">
                  <c:v>8192</c:v>
                </c:pt>
                <c:pt idx="66943">
                  <c:v>8192</c:v>
                </c:pt>
                <c:pt idx="66944">
                  <c:v>8192</c:v>
                </c:pt>
                <c:pt idx="66945">
                  <c:v>8192</c:v>
                </c:pt>
                <c:pt idx="66946">
                  <c:v>8192</c:v>
                </c:pt>
                <c:pt idx="66947">
                  <c:v>8192</c:v>
                </c:pt>
                <c:pt idx="66948">
                  <c:v>8192</c:v>
                </c:pt>
                <c:pt idx="66949">
                  <c:v>4096</c:v>
                </c:pt>
                <c:pt idx="66950">
                  <c:v>4096</c:v>
                </c:pt>
                <c:pt idx="66951">
                  <c:v>8192</c:v>
                </c:pt>
                <c:pt idx="66952">
                  <c:v>4096</c:v>
                </c:pt>
                <c:pt idx="66953">
                  <c:v>4096</c:v>
                </c:pt>
                <c:pt idx="66954">
                  <c:v>28672</c:v>
                </c:pt>
                <c:pt idx="66955">
                  <c:v>28672</c:v>
                </c:pt>
                <c:pt idx="66956">
                  <c:v>8192</c:v>
                </c:pt>
                <c:pt idx="66957">
                  <c:v>8192</c:v>
                </c:pt>
                <c:pt idx="66958">
                  <c:v>28672</c:v>
                </c:pt>
                <c:pt idx="66959">
                  <c:v>28672</c:v>
                </c:pt>
                <c:pt idx="66960">
                  <c:v>24576</c:v>
                </c:pt>
                <c:pt idx="66961">
                  <c:v>24576</c:v>
                </c:pt>
                <c:pt idx="66962">
                  <c:v>28672</c:v>
                </c:pt>
                <c:pt idx="66963">
                  <c:v>8192</c:v>
                </c:pt>
                <c:pt idx="66964">
                  <c:v>28672</c:v>
                </c:pt>
                <c:pt idx="66965">
                  <c:v>24576</c:v>
                </c:pt>
                <c:pt idx="66966">
                  <c:v>28672</c:v>
                </c:pt>
                <c:pt idx="66967">
                  <c:v>8192</c:v>
                </c:pt>
                <c:pt idx="66968">
                  <c:v>28672</c:v>
                </c:pt>
                <c:pt idx="66969">
                  <c:v>24576</c:v>
                </c:pt>
                <c:pt idx="66970">
                  <c:v>8192</c:v>
                </c:pt>
                <c:pt idx="66971">
                  <c:v>8192</c:v>
                </c:pt>
                <c:pt idx="66972">
                  <c:v>8192</c:v>
                </c:pt>
                <c:pt idx="66973">
                  <c:v>8192</c:v>
                </c:pt>
                <c:pt idx="66974">
                  <c:v>8192</c:v>
                </c:pt>
                <c:pt idx="66975">
                  <c:v>12288</c:v>
                </c:pt>
                <c:pt idx="66976">
                  <c:v>12288</c:v>
                </c:pt>
                <c:pt idx="66977">
                  <c:v>12288</c:v>
                </c:pt>
                <c:pt idx="66978">
                  <c:v>12288</c:v>
                </c:pt>
                <c:pt idx="66979">
                  <c:v>8192</c:v>
                </c:pt>
                <c:pt idx="66980">
                  <c:v>8192</c:v>
                </c:pt>
                <c:pt idx="66981">
                  <c:v>8192</c:v>
                </c:pt>
                <c:pt idx="66982">
                  <c:v>8192</c:v>
                </c:pt>
                <c:pt idx="66983">
                  <c:v>8192</c:v>
                </c:pt>
                <c:pt idx="66984">
                  <c:v>8192</c:v>
                </c:pt>
                <c:pt idx="66985">
                  <c:v>8192</c:v>
                </c:pt>
                <c:pt idx="66986">
                  <c:v>8192</c:v>
                </c:pt>
                <c:pt idx="66987">
                  <c:v>12288</c:v>
                </c:pt>
                <c:pt idx="66988">
                  <c:v>12288</c:v>
                </c:pt>
                <c:pt idx="66989">
                  <c:v>12288</c:v>
                </c:pt>
                <c:pt idx="66990">
                  <c:v>12288</c:v>
                </c:pt>
                <c:pt idx="66991">
                  <c:v>8192</c:v>
                </c:pt>
                <c:pt idx="66992">
                  <c:v>8192</c:v>
                </c:pt>
                <c:pt idx="66993">
                  <c:v>8192</c:v>
                </c:pt>
                <c:pt idx="66994">
                  <c:v>8192</c:v>
                </c:pt>
                <c:pt idx="66995">
                  <c:v>8192</c:v>
                </c:pt>
                <c:pt idx="66996">
                  <c:v>8192</c:v>
                </c:pt>
                <c:pt idx="66997">
                  <c:v>8192</c:v>
                </c:pt>
                <c:pt idx="66998">
                  <c:v>8192</c:v>
                </c:pt>
                <c:pt idx="66999">
                  <c:v>8192</c:v>
                </c:pt>
                <c:pt idx="67000">
                  <c:v>4096</c:v>
                </c:pt>
                <c:pt idx="67001">
                  <c:v>12288</c:v>
                </c:pt>
                <c:pt idx="67002">
                  <c:v>12288</c:v>
                </c:pt>
                <c:pt idx="67003">
                  <c:v>12288</c:v>
                </c:pt>
                <c:pt idx="67004">
                  <c:v>12288</c:v>
                </c:pt>
                <c:pt idx="67005">
                  <c:v>12288</c:v>
                </c:pt>
                <c:pt idx="67006">
                  <c:v>28672</c:v>
                </c:pt>
                <c:pt idx="67007">
                  <c:v>24576</c:v>
                </c:pt>
                <c:pt idx="67008">
                  <c:v>12288</c:v>
                </c:pt>
                <c:pt idx="67009">
                  <c:v>4096</c:v>
                </c:pt>
                <c:pt idx="67010">
                  <c:v>4096</c:v>
                </c:pt>
                <c:pt idx="67011">
                  <c:v>4096</c:v>
                </c:pt>
                <c:pt idx="67012">
                  <c:v>4096</c:v>
                </c:pt>
                <c:pt idx="67013">
                  <c:v>8192</c:v>
                </c:pt>
                <c:pt idx="67014">
                  <c:v>8192</c:v>
                </c:pt>
                <c:pt idx="67015">
                  <c:v>8192</c:v>
                </c:pt>
                <c:pt idx="67016">
                  <c:v>8192</c:v>
                </c:pt>
                <c:pt idx="67017">
                  <c:v>8192</c:v>
                </c:pt>
                <c:pt idx="67018">
                  <c:v>8192</c:v>
                </c:pt>
                <c:pt idx="67019">
                  <c:v>8192</c:v>
                </c:pt>
                <c:pt idx="67020">
                  <c:v>8192</c:v>
                </c:pt>
                <c:pt idx="67021">
                  <c:v>8192</c:v>
                </c:pt>
                <c:pt idx="67022">
                  <c:v>8192</c:v>
                </c:pt>
                <c:pt idx="67023">
                  <c:v>4096</c:v>
                </c:pt>
                <c:pt idx="67024">
                  <c:v>4096</c:v>
                </c:pt>
                <c:pt idx="67025">
                  <c:v>4096</c:v>
                </c:pt>
                <c:pt idx="67026">
                  <c:v>4096</c:v>
                </c:pt>
                <c:pt idx="67027">
                  <c:v>8192</c:v>
                </c:pt>
                <c:pt idx="67028">
                  <c:v>8192</c:v>
                </c:pt>
                <c:pt idx="67029">
                  <c:v>8192</c:v>
                </c:pt>
                <c:pt idx="67030">
                  <c:v>12288</c:v>
                </c:pt>
                <c:pt idx="67031">
                  <c:v>8192</c:v>
                </c:pt>
                <c:pt idx="67032">
                  <c:v>12288</c:v>
                </c:pt>
                <c:pt idx="67033">
                  <c:v>8192</c:v>
                </c:pt>
                <c:pt idx="67034">
                  <c:v>12288</c:v>
                </c:pt>
                <c:pt idx="67035">
                  <c:v>8192</c:v>
                </c:pt>
                <c:pt idx="67036">
                  <c:v>12288</c:v>
                </c:pt>
                <c:pt idx="67037">
                  <c:v>4096</c:v>
                </c:pt>
                <c:pt idx="67038">
                  <c:v>8192</c:v>
                </c:pt>
                <c:pt idx="67039">
                  <c:v>8192</c:v>
                </c:pt>
                <c:pt idx="67040">
                  <c:v>12288</c:v>
                </c:pt>
                <c:pt idx="67041">
                  <c:v>4096</c:v>
                </c:pt>
                <c:pt idx="67042">
                  <c:v>4096</c:v>
                </c:pt>
                <c:pt idx="67043">
                  <c:v>4096</c:v>
                </c:pt>
                <c:pt idx="67044">
                  <c:v>4096</c:v>
                </c:pt>
                <c:pt idx="67045">
                  <c:v>4096</c:v>
                </c:pt>
                <c:pt idx="67046">
                  <c:v>4096</c:v>
                </c:pt>
                <c:pt idx="67047">
                  <c:v>4096</c:v>
                </c:pt>
                <c:pt idx="67048">
                  <c:v>4096</c:v>
                </c:pt>
                <c:pt idx="67049">
                  <c:v>28672</c:v>
                </c:pt>
                <c:pt idx="67050">
                  <c:v>4096</c:v>
                </c:pt>
                <c:pt idx="67051">
                  <c:v>8192</c:v>
                </c:pt>
                <c:pt idx="67052">
                  <c:v>4096</c:v>
                </c:pt>
                <c:pt idx="67053">
                  <c:v>8192</c:v>
                </c:pt>
                <c:pt idx="67054">
                  <c:v>8192</c:v>
                </c:pt>
                <c:pt idx="67055">
                  <c:v>8192</c:v>
                </c:pt>
                <c:pt idx="67056">
                  <c:v>8192</c:v>
                </c:pt>
                <c:pt idx="67057">
                  <c:v>8192</c:v>
                </c:pt>
                <c:pt idx="67058">
                  <c:v>4096</c:v>
                </c:pt>
                <c:pt idx="67059">
                  <c:v>8192</c:v>
                </c:pt>
                <c:pt idx="67060">
                  <c:v>8192</c:v>
                </c:pt>
                <c:pt idx="67061">
                  <c:v>8192</c:v>
                </c:pt>
                <c:pt idx="67062">
                  <c:v>4096</c:v>
                </c:pt>
                <c:pt idx="67063">
                  <c:v>4096</c:v>
                </c:pt>
                <c:pt idx="67064">
                  <c:v>8192</c:v>
                </c:pt>
                <c:pt idx="67065">
                  <c:v>8192</c:v>
                </c:pt>
                <c:pt idx="67066">
                  <c:v>4096</c:v>
                </c:pt>
                <c:pt idx="67067">
                  <c:v>4096</c:v>
                </c:pt>
                <c:pt idx="67068">
                  <c:v>4096</c:v>
                </c:pt>
                <c:pt idx="67069">
                  <c:v>4096</c:v>
                </c:pt>
                <c:pt idx="67070">
                  <c:v>4096</c:v>
                </c:pt>
                <c:pt idx="67071">
                  <c:v>4096</c:v>
                </c:pt>
                <c:pt idx="67072">
                  <c:v>4096</c:v>
                </c:pt>
                <c:pt idx="67073">
                  <c:v>4096</c:v>
                </c:pt>
                <c:pt idx="67074">
                  <c:v>4096</c:v>
                </c:pt>
                <c:pt idx="67075">
                  <c:v>4096</c:v>
                </c:pt>
                <c:pt idx="67076">
                  <c:v>12288</c:v>
                </c:pt>
                <c:pt idx="67077">
                  <c:v>8192</c:v>
                </c:pt>
                <c:pt idx="67078">
                  <c:v>8192</c:v>
                </c:pt>
                <c:pt idx="67079">
                  <c:v>4096</c:v>
                </c:pt>
                <c:pt idx="67080">
                  <c:v>8192</c:v>
                </c:pt>
                <c:pt idx="67081">
                  <c:v>8192</c:v>
                </c:pt>
                <c:pt idx="67082">
                  <c:v>8192</c:v>
                </c:pt>
                <c:pt idx="67083">
                  <c:v>8192</c:v>
                </c:pt>
                <c:pt idx="67084">
                  <c:v>8192</c:v>
                </c:pt>
                <c:pt idx="67085">
                  <c:v>8192</c:v>
                </c:pt>
                <c:pt idx="67086">
                  <c:v>8192</c:v>
                </c:pt>
                <c:pt idx="67087">
                  <c:v>4096</c:v>
                </c:pt>
                <c:pt idx="67088">
                  <c:v>8192</c:v>
                </c:pt>
                <c:pt idx="67089">
                  <c:v>4096</c:v>
                </c:pt>
                <c:pt idx="67090">
                  <c:v>8192</c:v>
                </c:pt>
                <c:pt idx="67091">
                  <c:v>8192</c:v>
                </c:pt>
                <c:pt idx="67092">
                  <c:v>8192</c:v>
                </c:pt>
                <c:pt idx="67093">
                  <c:v>8192</c:v>
                </c:pt>
                <c:pt idx="67094">
                  <c:v>16384</c:v>
                </c:pt>
                <c:pt idx="67095">
                  <c:v>16384</c:v>
                </c:pt>
                <c:pt idx="67096">
                  <c:v>8192</c:v>
                </c:pt>
                <c:pt idx="67097">
                  <c:v>16384</c:v>
                </c:pt>
                <c:pt idx="67098">
                  <c:v>16384</c:v>
                </c:pt>
                <c:pt idx="67099">
                  <c:v>8192</c:v>
                </c:pt>
                <c:pt idx="67100">
                  <c:v>8192</c:v>
                </c:pt>
                <c:pt idx="67101">
                  <c:v>8192</c:v>
                </c:pt>
                <c:pt idx="67102">
                  <c:v>8192</c:v>
                </c:pt>
                <c:pt idx="67103">
                  <c:v>8192</c:v>
                </c:pt>
                <c:pt idx="67104">
                  <c:v>8192</c:v>
                </c:pt>
                <c:pt idx="67105">
                  <c:v>8192</c:v>
                </c:pt>
                <c:pt idx="67106">
                  <c:v>8192</c:v>
                </c:pt>
                <c:pt idx="67107">
                  <c:v>8192</c:v>
                </c:pt>
                <c:pt idx="67108">
                  <c:v>8192</c:v>
                </c:pt>
                <c:pt idx="67109">
                  <c:v>8192</c:v>
                </c:pt>
                <c:pt idx="67110">
                  <c:v>8192</c:v>
                </c:pt>
                <c:pt idx="67111">
                  <c:v>8192</c:v>
                </c:pt>
                <c:pt idx="67112">
                  <c:v>8192</c:v>
                </c:pt>
                <c:pt idx="67113">
                  <c:v>8192</c:v>
                </c:pt>
                <c:pt idx="67114">
                  <c:v>8192</c:v>
                </c:pt>
                <c:pt idx="67115">
                  <c:v>8192</c:v>
                </c:pt>
                <c:pt idx="67116">
                  <c:v>8192</c:v>
                </c:pt>
                <c:pt idx="67117">
                  <c:v>12288</c:v>
                </c:pt>
                <c:pt idx="67118">
                  <c:v>12288</c:v>
                </c:pt>
                <c:pt idx="67119">
                  <c:v>8192</c:v>
                </c:pt>
                <c:pt idx="67120">
                  <c:v>8192</c:v>
                </c:pt>
                <c:pt idx="67121">
                  <c:v>12288</c:v>
                </c:pt>
                <c:pt idx="67122">
                  <c:v>8192</c:v>
                </c:pt>
                <c:pt idx="67123">
                  <c:v>12288</c:v>
                </c:pt>
                <c:pt idx="67124">
                  <c:v>8192</c:v>
                </c:pt>
                <c:pt idx="67125">
                  <c:v>16384</c:v>
                </c:pt>
                <c:pt idx="67126">
                  <c:v>4096</c:v>
                </c:pt>
                <c:pt idx="67127">
                  <c:v>4096</c:v>
                </c:pt>
                <c:pt idx="67128">
                  <c:v>4096</c:v>
                </c:pt>
                <c:pt idx="67129">
                  <c:v>4096</c:v>
                </c:pt>
                <c:pt idx="67130">
                  <c:v>8192</c:v>
                </c:pt>
                <c:pt idx="67131">
                  <c:v>8192</c:v>
                </c:pt>
                <c:pt idx="67132">
                  <c:v>8192</c:v>
                </c:pt>
                <c:pt idx="67133">
                  <c:v>8192</c:v>
                </c:pt>
                <c:pt idx="67134">
                  <c:v>4096</c:v>
                </c:pt>
                <c:pt idx="67135">
                  <c:v>4096</c:v>
                </c:pt>
                <c:pt idx="67136">
                  <c:v>4096</c:v>
                </c:pt>
                <c:pt idx="67137">
                  <c:v>4096</c:v>
                </c:pt>
                <c:pt idx="67138">
                  <c:v>8192</c:v>
                </c:pt>
                <c:pt idx="67139">
                  <c:v>8192</c:v>
                </c:pt>
                <c:pt idx="67140">
                  <c:v>8192</c:v>
                </c:pt>
                <c:pt idx="67141">
                  <c:v>8192</c:v>
                </c:pt>
                <c:pt idx="67142">
                  <c:v>8192</c:v>
                </c:pt>
                <c:pt idx="67143">
                  <c:v>8192</c:v>
                </c:pt>
                <c:pt idx="67144">
                  <c:v>8192</c:v>
                </c:pt>
                <c:pt idx="67145">
                  <c:v>8192</c:v>
                </c:pt>
                <c:pt idx="67146">
                  <c:v>8192</c:v>
                </c:pt>
                <c:pt idx="67147">
                  <c:v>8192</c:v>
                </c:pt>
                <c:pt idx="67148">
                  <c:v>8192</c:v>
                </c:pt>
                <c:pt idx="67149">
                  <c:v>8192</c:v>
                </c:pt>
                <c:pt idx="67150">
                  <c:v>8192</c:v>
                </c:pt>
                <c:pt idx="67151">
                  <c:v>8192</c:v>
                </c:pt>
                <c:pt idx="67152">
                  <c:v>4096</c:v>
                </c:pt>
                <c:pt idx="67153">
                  <c:v>4096</c:v>
                </c:pt>
                <c:pt idx="67154">
                  <c:v>4096</c:v>
                </c:pt>
                <c:pt idx="67155">
                  <c:v>4096</c:v>
                </c:pt>
                <c:pt idx="67156">
                  <c:v>4096</c:v>
                </c:pt>
                <c:pt idx="67157">
                  <c:v>4096</c:v>
                </c:pt>
                <c:pt idx="67158">
                  <c:v>12288</c:v>
                </c:pt>
                <c:pt idx="67159">
                  <c:v>8192</c:v>
                </c:pt>
                <c:pt idx="67160">
                  <c:v>8192</c:v>
                </c:pt>
                <c:pt idx="67161">
                  <c:v>4096</c:v>
                </c:pt>
                <c:pt idx="67162">
                  <c:v>8192</c:v>
                </c:pt>
                <c:pt idx="67163">
                  <c:v>8192</c:v>
                </c:pt>
                <c:pt idx="67164">
                  <c:v>8192</c:v>
                </c:pt>
                <c:pt idx="67165">
                  <c:v>8192</c:v>
                </c:pt>
                <c:pt idx="67166">
                  <c:v>8192</c:v>
                </c:pt>
                <c:pt idx="67167">
                  <c:v>8192</c:v>
                </c:pt>
                <c:pt idx="67168">
                  <c:v>8192</c:v>
                </c:pt>
                <c:pt idx="67169">
                  <c:v>8192</c:v>
                </c:pt>
                <c:pt idx="67170">
                  <c:v>8192</c:v>
                </c:pt>
                <c:pt idx="67171">
                  <c:v>8192</c:v>
                </c:pt>
                <c:pt idx="67172">
                  <c:v>8192</c:v>
                </c:pt>
                <c:pt idx="67173">
                  <c:v>8192</c:v>
                </c:pt>
                <c:pt idx="67174">
                  <c:v>8192</c:v>
                </c:pt>
                <c:pt idx="67175">
                  <c:v>8192</c:v>
                </c:pt>
                <c:pt idx="67176">
                  <c:v>4096</c:v>
                </c:pt>
                <c:pt idx="67177">
                  <c:v>4096</c:v>
                </c:pt>
                <c:pt idx="67178">
                  <c:v>4096</c:v>
                </c:pt>
                <c:pt idx="67179">
                  <c:v>4096</c:v>
                </c:pt>
                <c:pt idx="67180">
                  <c:v>8192</c:v>
                </c:pt>
                <c:pt idx="67181">
                  <c:v>8192</c:v>
                </c:pt>
                <c:pt idx="67182">
                  <c:v>8192</c:v>
                </c:pt>
                <c:pt idx="67183">
                  <c:v>8192</c:v>
                </c:pt>
                <c:pt idx="67184">
                  <c:v>8192</c:v>
                </c:pt>
                <c:pt idx="67185">
                  <c:v>8192</c:v>
                </c:pt>
                <c:pt idx="67186">
                  <c:v>8192</c:v>
                </c:pt>
                <c:pt idx="67187">
                  <c:v>8192</c:v>
                </c:pt>
                <c:pt idx="67188">
                  <c:v>8192</c:v>
                </c:pt>
                <c:pt idx="67189">
                  <c:v>12288</c:v>
                </c:pt>
                <c:pt idx="67190">
                  <c:v>8192</c:v>
                </c:pt>
                <c:pt idx="67191">
                  <c:v>12288</c:v>
                </c:pt>
                <c:pt idx="67192">
                  <c:v>8192</c:v>
                </c:pt>
                <c:pt idx="67193">
                  <c:v>12288</c:v>
                </c:pt>
                <c:pt idx="67194">
                  <c:v>8192</c:v>
                </c:pt>
                <c:pt idx="67195">
                  <c:v>12288</c:v>
                </c:pt>
                <c:pt idx="67196">
                  <c:v>8192</c:v>
                </c:pt>
                <c:pt idx="67197">
                  <c:v>4096</c:v>
                </c:pt>
                <c:pt idx="67198">
                  <c:v>8192</c:v>
                </c:pt>
                <c:pt idx="67199">
                  <c:v>8192</c:v>
                </c:pt>
                <c:pt idx="67200">
                  <c:v>8192</c:v>
                </c:pt>
                <c:pt idx="67201">
                  <c:v>8192</c:v>
                </c:pt>
                <c:pt idx="67202">
                  <c:v>8192</c:v>
                </c:pt>
                <c:pt idx="67203">
                  <c:v>8192</c:v>
                </c:pt>
                <c:pt idx="67204">
                  <c:v>8192</c:v>
                </c:pt>
                <c:pt idx="67205">
                  <c:v>8192</c:v>
                </c:pt>
                <c:pt idx="67206">
                  <c:v>8192</c:v>
                </c:pt>
                <c:pt idx="67207">
                  <c:v>12288</c:v>
                </c:pt>
                <c:pt idx="67208">
                  <c:v>4096</c:v>
                </c:pt>
                <c:pt idx="67209">
                  <c:v>4096</c:v>
                </c:pt>
                <c:pt idx="67210">
                  <c:v>4096</c:v>
                </c:pt>
                <c:pt idx="67211">
                  <c:v>4096</c:v>
                </c:pt>
                <c:pt idx="67212">
                  <c:v>12288</c:v>
                </c:pt>
                <c:pt idx="67213">
                  <c:v>12288</c:v>
                </c:pt>
                <c:pt idx="67214">
                  <c:v>8192</c:v>
                </c:pt>
                <c:pt idx="67215">
                  <c:v>12288</c:v>
                </c:pt>
                <c:pt idx="67216">
                  <c:v>8192</c:v>
                </c:pt>
                <c:pt idx="67217">
                  <c:v>8192</c:v>
                </c:pt>
                <c:pt idx="67218">
                  <c:v>12288</c:v>
                </c:pt>
                <c:pt idx="67219">
                  <c:v>8192</c:v>
                </c:pt>
                <c:pt idx="67220">
                  <c:v>4096</c:v>
                </c:pt>
                <c:pt idx="67221">
                  <c:v>4096</c:v>
                </c:pt>
                <c:pt idx="67222">
                  <c:v>4096</c:v>
                </c:pt>
                <c:pt idx="67223">
                  <c:v>4096</c:v>
                </c:pt>
                <c:pt idx="67224">
                  <c:v>8192</c:v>
                </c:pt>
                <c:pt idx="67225">
                  <c:v>8192</c:v>
                </c:pt>
                <c:pt idx="67226">
                  <c:v>8192</c:v>
                </c:pt>
                <c:pt idx="67227">
                  <c:v>8192</c:v>
                </c:pt>
                <c:pt idx="67228">
                  <c:v>8192</c:v>
                </c:pt>
                <c:pt idx="67229">
                  <c:v>8192</c:v>
                </c:pt>
                <c:pt idx="67230">
                  <c:v>8192</c:v>
                </c:pt>
                <c:pt idx="67231">
                  <c:v>8192</c:v>
                </c:pt>
                <c:pt idx="67232">
                  <c:v>8192</c:v>
                </c:pt>
                <c:pt idx="67233">
                  <c:v>8192</c:v>
                </c:pt>
                <c:pt idx="67234">
                  <c:v>8192</c:v>
                </c:pt>
                <c:pt idx="67235">
                  <c:v>8192</c:v>
                </c:pt>
                <c:pt idx="67236">
                  <c:v>4096</c:v>
                </c:pt>
                <c:pt idx="67237">
                  <c:v>4096</c:v>
                </c:pt>
                <c:pt idx="67238">
                  <c:v>4096</c:v>
                </c:pt>
                <c:pt idx="67239">
                  <c:v>4096</c:v>
                </c:pt>
                <c:pt idx="67240">
                  <c:v>4096</c:v>
                </c:pt>
                <c:pt idx="67241">
                  <c:v>8192</c:v>
                </c:pt>
                <c:pt idx="67242">
                  <c:v>8192</c:v>
                </c:pt>
                <c:pt idx="67243">
                  <c:v>8192</c:v>
                </c:pt>
                <c:pt idx="67244">
                  <c:v>8192</c:v>
                </c:pt>
                <c:pt idx="67245">
                  <c:v>12288</c:v>
                </c:pt>
                <c:pt idx="67246">
                  <c:v>8192</c:v>
                </c:pt>
                <c:pt idx="67247">
                  <c:v>8192</c:v>
                </c:pt>
                <c:pt idx="67248">
                  <c:v>8192</c:v>
                </c:pt>
                <c:pt idx="67249">
                  <c:v>8192</c:v>
                </c:pt>
                <c:pt idx="67250">
                  <c:v>8192</c:v>
                </c:pt>
                <c:pt idx="67251">
                  <c:v>8192</c:v>
                </c:pt>
                <c:pt idx="67252">
                  <c:v>8192</c:v>
                </c:pt>
                <c:pt idx="67253">
                  <c:v>8192</c:v>
                </c:pt>
                <c:pt idx="67254">
                  <c:v>8192</c:v>
                </c:pt>
                <c:pt idx="67255">
                  <c:v>8192</c:v>
                </c:pt>
                <c:pt idx="67256">
                  <c:v>4096</c:v>
                </c:pt>
                <c:pt idx="67257">
                  <c:v>4096</c:v>
                </c:pt>
                <c:pt idx="67258">
                  <c:v>12288</c:v>
                </c:pt>
                <c:pt idx="67259">
                  <c:v>4096</c:v>
                </c:pt>
                <c:pt idx="67260">
                  <c:v>12288</c:v>
                </c:pt>
                <c:pt idx="67261">
                  <c:v>4096</c:v>
                </c:pt>
                <c:pt idx="67262">
                  <c:v>4096</c:v>
                </c:pt>
                <c:pt idx="67263">
                  <c:v>12288</c:v>
                </c:pt>
                <c:pt idx="67264">
                  <c:v>12288</c:v>
                </c:pt>
                <c:pt idx="67265">
                  <c:v>4096</c:v>
                </c:pt>
                <c:pt idx="67266">
                  <c:v>8192</c:v>
                </c:pt>
                <c:pt idx="67267">
                  <c:v>8192</c:v>
                </c:pt>
                <c:pt idx="67268">
                  <c:v>8192</c:v>
                </c:pt>
                <c:pt idx="67269">
                  <c:v>8192</c:v>
                </c:pt>
                <c:pt idx="67270">
                  <c:v>8192</c:v>
                </c:pt>
                <c:pt idx="67271">
                  <c:v>4096</c:v>
                </c:pt>
                <c:pt idx="67272">
                  <c:v>8192</c:v>
                </c:pt>
                <c:pt idx="67273">
                  <c:v>4096</c:v>
                </c:pt>
                <c:pt idx="67274">
                  <c:v>4096</c:v>
                </c:pt>
                <c:pt idx="67275">
                  <c:v>4096</c:v>
                </c:pt>
                <c:pt idx="67276">
                  <c:v>8192</c:v>
                </c:pt>
                <c:pt idx="67277">
                  <c:v>8192</c:v>
                </c:pt>
                <c:pt idx="67278">
                  <c:v>8192</c:v>
                </c:pt>
                <c:pt idx="67279">
                  <c:v>8192</c:v>
                </c:pt>
                <c:pt idx="67280">
                  <c:v>8192</c:v>
                </c:pt>
                <c:pt idx="67281">
                  <c:v>4096</c:v>
                </c:pt>
                <c:pt idx="67282">
                  <c:v>8192</c:v>
                </c:pt>
                <c:pt idx="67283">
                  <c:v>8192</c:v>
                </c:pt>
                <c:pt idx="67284">
                  <c:v>8192</c:v>
                </c:pt>
                <c:pt idx="67285">
                  <c:v>8192</c:v>
                </c:pt>
                <c:pt idx="67286">
                  <c:v>8192</c:v>
                </c:pt>
                <c:pt idx="67287">
                  <c:v>8192</c:v>
                </c:pt>
                <c:pt idx="67288">
                  <c:v>8192</c:v>
                </c:pt>
                <c:pt idx="67289">
                  <c:v>8192</c:v>
                </c:pt>
                <c:pt idx="67290">
                  <c:v>12288</c:v>
                </c:pt>
                <c:pt idx="67291">
                  <c:v>8192</c:v>
                </c:pt>
                <c:pt idx="67292">
                  <c:v>8192</c:v>
                </c:pt>
                <c:pt idx="67293">
                  <c:v>12288</c:v>
                </c:pt>
                <c:pt idx="67294">
                  <c:v>12288</c:v>
                </c:pt>
                <c:pt idx="67295">
                  <c:v>12288</c:v>
                </c:pt>
                <c:pt idx="67296">
                  <c:v>12288</c:v>
                </c:pt>
                <c:pt idx="67297">
                  <c:v>12288</c:v>
                </c:pt>
                <c:pt idx="67298">
                  <c:v>12288</c:v>
                </c:pt>
                <c:pt idx="67299">
                  <c:v>4096</c:v>
                </c:pt>
                <c:pt idx="67300">
                  <c:v>12288</c:v>
                </c:pt>
                <c:pt idx="67301">
                  <c:v>12288</c:v>
                </c:pt>
                <c:pt idx="67302">
                  <c:v>8192</c:v>
                </c:pt>
                <c:pt idx="67303">
                  <c:v>8192</c:v>
                </c:pt>
                <c:pt idx="67304">
                  <c:v>8192</c:v>
                </c:pt>
                <c:pt idx="67305">
                  <c:v>8192</c:v>
                </c:pt>
                <c:pt idx="67306">
                  <c:v>8192</c:v>
                </c:pt>
                <c:pt idx="67307">
                  <c:v>8192</c:v>
                </c:pt>
                <c:pt idx="67308">
                  <c:v>8192</c:v>
                </c:pt>
                <c:pt idx="67309">
                  <c:v>12288</c:v>
                </c:pt>
                <c:pt idx="67310">
                  <c:v>8192</c:v>
                </c:pt>
                <c:pt idx="67311">
                  <c:v>8192</c:v>
                </c:pt>
                <c:pt idx="67312">
                  <c:v>8192</c:v>
                </c:pt>
                <c:pt idx="67313">
                  <c:v>8192</c:v>
                </c:pt>
                <c:pt idx="67314">
                  <c:v>8192</c:v>
                </c:pt>
                <c:pt idx="67315">
                  <c:v>4096</c:v>
                </c:pt>
                <c:pt idx="67316">
                  <c:v>8192</c:v>
                </c:pt>
                <c:pt idx="67317">
                  <c:v>4096</c:v>
                </c:pt>
                <c:pt idx="67318">
                  <c:v>12288</c:v>
                </c:pt>
                <c:pt idx="67319">
                  <c:v>4096</c:v>
                </c:pt>
                <c:pt idx="67320">
                  <c:v>8192</c:v>
                </c:pt>
                <c:pt idx="67321">
                  <c:v>8192</c:v>
                </c:pt>
                <c:pt idx="67322">
                  <c:v>4096</c:v>
                </c:pt>
                <c:pt idx="67323">
                  <c:v>12288</c:v>
                </c:pt>
                <c:pt idx="67324">
                  <c:v>12288</c:v>
                </c:pt>
                <c:pt idx="67325">
                  <c:v>12288</c:v>
                </c:pt>
                <c:pt idx="67326">
                  <c:v>12288</c:v>
                </c:pt>
                <c:pt idx="67327">
                  <c:v>4096</c:v>
                </c:pt>
                <c:pt idx="67328">
                  <c:v>4096</c:v>
                </c:pt>
                <c:pt idx="67329">
                  <c:v>4096</c:v>
                </c:pt>
                <c:pt idx="67330">
                  <c:v>4096</c:v>
                </c:pt>
                <c:pt idx="67331">
                  <c:v>8192</c:v>
                </c:pt>
                <c:pt idx="67332">
                  <c:v>8192</c:v>
                </c:pt>
                <c:pt idx="67333">
                  <c:v>8192</c:v>
                </c:pt>
                <c:pt idx="67334">
                  <c:v>8192</c:v>
                </c:pt>
                <c:pt idx="67335">
                  <c:v>8192</c:v>
                </c:pt>
                <c:pt idx="67336">
                  <c:v>8192</c:v>
                </c:pt>
                <c:pt idx="67337">
                  <c:v>8192</c:v>
                </c:pt>
                <c:pt idx="67338">
                  <c:v>4096</c:v>
                </c:pt>
                <c:pt idx="67339">
                  <c:v>4096</c:v>
                </c:pt>
                <c:pt idx="67340">
                  <c:v>4096</c:v>
                </c:pt>
                <c:pt idx="67341">
                  <c:v>4096</c:v>
                </c:pt>
                <c:pt idx="67342">
                  <c:v>12288</c:v>
                </c:pt>
                <c:pt idx="67343">
                  <c:v>8192</c:v>
                </c:pt>
                <c:pt idx="67344">
                  <c:v>4096</c:v>
                </c:pt>
                <c:pt idx="67345">
                  <c:v>4096</c:v>
                </c:pt>
                <c:pt idx="67346">
                  <c:v>12288</c:v>
                </c:pt>
                <c:pt idx="67347">
                  <c:v>12288</c:v>
                </c:pt>
                <c:pt idx="67348">
                  <c:v>12288</c:v>
                </c:pt>
                <c:pt idx="67349">
                  <c:v>12288</c:v>
                </c:pt>
                <c:pt idx="67350">
                  <c:v>4096</c:v>
                </c:pt>
                <c:pt idx="67351">
                  <c:v>8192</c:v>
                </c:pt>
                <c:pt idx="67352">
                  <c:v>8192</c:v>
                </c:pt>
                <c:pt idx="67353">
                  <c:v>8192</c:v>
                </c:pt>
                <c:pt idx="67354">
                  <c:v>8192</c:v>
                </c:pt>
                <c:pt idx="67355">
                  <c:v>8192</c:v>
                </c:pt>
                <c:pt idx="67356">
                  <c:v>8192</c:v>
                </c:pt>
                <c:pt idx="67357">
                  <c:v>8192</c:v>
                </c:pt>
                <c:pt idx="67358">
                  <c:v>8192</c:v>
                </c:pt>
                <c:pt idx="67359">
                  <c:v>12288</c:v>
                </c:pt>
                <c:pt idx="67360">
                  <c:v>12288</c:v>
                </c:pt>
                <c:pt idx="67361">
                  <c:v>12288</c:v>
                </c:pt>
                <c:pt idx="67362">
                  <c:v>12288</c:v>
                </c:pt>
                <c:pt idx="67363">
                  <c:v>12288</c:v>
                </c:pt>
                <c:pt idx="67364">
                  <c:v>8192</c:v>
                </c:pt>
                <c:pt idx="67365">
                  <c:v>8192</c:v>
                </c:pt>
                <c:pt idx="67366">
                  <c:v>8192</c:v>
                </c:pt>
                <c:pt idx="67367">
                  <c:v>8192</c:v>
                </c:pt>
                <c:pt idx="67368">
                  <c:v>12288</c:v>
                </c:pt>
                <c:pt idx="67369">
                  <c:v>12288</c:v>
                </c:pt>
                <c:pt idx="67370">
                  <c:v>12288</c:v>
                </c:pt>
                <c:pt idx="67371">
                  <c:v>12288</c:v>
                </c:pt>
                <c:pt idx="67372">
                  <c:v>4096</c:v>
                </c:pt>
                <c:pt idx="67373">
                  <c:v>4096</c:v>
                </c:pt>
                <c:pt idx="67374">
                  <c:v>4096</c:v>
                </c:pt>
                <c:pt idx="67375">
                  <c:v>4096</c:v>
                </c:pt>
                <c:pt idx="67376">
                  <c:v>12288</c:v>
                </c:pt>
                <c:pt idx="67377">
                  <c:v>8192</c:v>
                </c:pt>
                <c:pt idx="67378">
                  <c:v>8192</c:v>
                </c:pt>
                <c:pt idx="67379">
                  <c:v>8192</c:v>
                </c:pt>
                <c:pt idx="67380">
                  <c:v>8192</c:v>
                </c:pt>
                <c:pt idx="67381">
                  <c:v>8192</c:v>
                </c:pt>
                <c:pt idx="67382">
                  <c:v>8192</c:v>
                </c:pt>
                <c:pt idx="67383">
                  <c:v>8192</c:v>
                </c:pt>
                <c:pt idx="67384">
                  <c:v>8192</c:v>
                </c:pt>
                <c:pt idx="67385">
                  <c:v>8192</c:v>
                </c:pt>
                <c:pt idx="67386">
                  <c:v>8192</c:v>
                </c:pt>
                <c:pt idx="67387">
                  <c:v>8192</c:v>
                </c:pt>
                <c:pt idx="67388">
                  <c:v>8192</c:v>
                </c:pt>
                <c:pt idx="67389">
                  <c:v>8192</c:v>
                </c:pt>
                <c:pt idx="67390">
                  <c:v>8192</c:v>
                </c:pt>
                <c:pt idx="67391">
                  <c:v>4096</c:v>
                </c:pt>
                <c:pt idx="67392">
                  <c:v>8192</c:v>
                </c:pt>
                <c:pt idx="67393">
                  <c:v>4096</c:v>
                </c:pt>
                <c:pt idx="67394">
                  <c:v>4096</c:v>
                </c:pt>
                <c:pt idx="67395">
                  <c:v>4096</c:v>
                </c:pt>
                <c:pt idx="67396">
                  <c:v>4096</c:v>
                </c:pt>
                <c:pt idx="67397">
                  <c:v>8192</c:v>
                </c:pt>
                <c:pt idx="67398">
                  <c:v>12288</c:v>
                </c:pt>
                <c:pt idx="67399">
                  <c:v>8192</c:v>
                </c:pt>
                <c:pt idx="67400">
                  <c:v>8192</c:v>
                </c:pt>
                <c:pt idx="67401">
                  <c:v>8192</c:v>
                </c:pt>
                <c:pt idx="67402">
                  <c:v>8192</c:v>
                </c:pt>
                <c:pt idx="67403">
                  <c:v>8192</c:v>
                </c:pt>
                <c:pt idx="67404">
                  <c:v>8192</c:v>
                </c:pt>
                <c:pt idx="67405">
                  <c:v>8192</c:v>
                </c:pt>
                <c:pt idx="67406">
                  <c:v>8192</c:v>
                </c:pt>
                <c:pt idx="67407">
                  <c:v>8192</c:v>
                </c:pt>
                <c:pt idx="67408">
                  <c:v>8192</c:v>
                </c:pt>
                <c:pt idx="67409">
                  <c:v>8192</c:v>
                </c:pt>
                <c:pt idx="67410">
                  <c:v>8192</c:v>
                </c:pt>
                <c:pt idx="67411">
                  <c:v>4096</c:v>
                </c:pt>
                <c:pt idx="67412">
                  <c:v>12288</c:v>
                </c:pt>
                <c:pt idx="67413">
                  <c:v>12288</c:v>
                </c:pt>
                <c:pt idx="67414">
                  <c:v>12288</c:v>
                </c:pt>
                <c:pt idx="67415">
                  <c:v>12288</c:v>
                </c:pt>
                <c:pt idx="67416">
                  <c:v>8192</c:v>
                </c:pt>
                <c:pt idx="67417">
                  <c:v>8192</c:v>
                </c:pt>
                <c:pt idx="67418">
                  <c:v>8192</c:v>
                </c:pt>
                <c:pt idx="67419">
                  <c:v>8192</c:v>
                </c:pt>
                <c:pt idx="67420">
                  <c:v>8192</c:v>
                </c:pt>
                <c:pt idx="67421">
                  <c:v>8192</c:v>
                </c:pt>
                <c:pt idx="67422">
                  <c:v>8192</c:v>
                </c:pt>
                <c:pt idx="67423">
                  <c:v>12288</c:v>
                </c:pt>
                <c:pt idx="67424">
                  <c:v>12288</c:v>
                </c:pt>
                <c:pt idx="67425">
                  <c:v>12288</c:v>
                </c:pt>
                <c:pt idx="67426">
                  <c:v>12288</c:v>
                </c:pt>
                <c:pt idx="67427">
                  <c:v>8192</c:v>
                </c:pt>
                <c:pt idx="67428">
                  <c:v>8192</c:v>
                </c:pt>
                <c:pt idx="67429">
                  <c:v>12288</c:v>
                </c:pt>
                <c:pt idx="67430">
                  <c:v>8192</c:v>
                </c:pt>
                <c:pt idx="67431">
                  <c:v>8192</c:v>
                </c:pt>
                <c:pt idx="67432">
                  <c:v>8192</c:v>
                </c:pt>
                <c:pt idx="67433">
                  <c:v>8192</c:v>
                </c:pt>
                <c:pt idx="67434">
                  <c:v>12288</c:v>
                </c:pt>
                <c:pt idx="67435">
                  <c:v>8192</c:v>
                </c:pt>
                <c:pt idx="67436">
                  <c:v>8192</c:v>
                </c:pt>
                <c:pt idx="67437">
                  <c:v>8192</c:v>
                </c:pt>
                <c:pt idx="67438">
                  <c:v>8192</c:v>
                </c:pt>
                <c:pt idx="67439">
                  <c:v>8192</c:v>
                </c:pt>
                <c:pt idx="67440">
                  <c:v>8192</c:v>
                </c:pt>
                <c:pt idx="67441">
                  <c:v>8192</c:v>
                </c:pt>
                <c:pt idx="67442">
                  <c:v>8192</c:v>
                </c:pt>
                <c:pt idx="67443">
                  <c:v>8192</c:v>
                </c:pt>
                <c:pt idx="67444">
                  <c:v>8192</c:v>
                </c:pt>
                <c:pt idx="67445">
                  <c:v>8192</c:v>
                </c:pt>
                <c:pt idx="67446">
                  <c:v>8192</c:v>
                </c:pt>
                <c:pt idx="67447">
                  <c:v>8192</c:v>
                </c:pt>
                <c:pt idx="67448">
                  <c:v>8192</c:v>
                </c:pt>
                <c:pt idx="67449">
                  <c:v>8192</c:v>
                </c:pt>
                <c:pt idx="67450">
                  <c:v>8192</c:v>
                </c:pt>
                <c:pt idx="67451">
                  <c:v>8192</c:v>
                </c:pt>
                <c:pt idx="67452">
                  <c:v>8192</c:v>
                </c:pt>
                <c:pt idx="67453">
                  <c:v>8192</c:v>
                </c:pt>
                <c:pt idx="67454">
                  <c:v>8192</c:v>
                </c:pt>
                <c:pt idx="67455">
                  <c:v>8192</c:v>
                </c:pt>
                <c:pt idx="67456">
                  <c:v>4096</c:v>
                </c:pt>
                <c:pt idx="67457">
                  <c:v>8192</c:v>
                </c:pt>
                <c:pt idx="67458">
                  <c:v>4096</c:v>
                </c:pt>
                <c:pt idx="67459">
                  <c:v>4096</c:v>
                </c:pt>
                <c:pt idx="67460">
                  <c:v>4096</c:v>
                </c:pt>
                <c:pt idx="67461">
                  <c:v>8192</c:v>
                </c:pt>
                <c:pt idx="67462">
                  <c:v>8192</c:v>
                </c:pt>
                <c:pt idx="67463">
                  <c:v>8192</c:v>
                </c:pt>
                <c:pt idx="67464">
                  <c:v>8192</c:v>
                </c:pt>
                <c:pt idx="67465">
                  <c:v>8192</c:v>
                </c:pt>
                <c:pt idx="67466">
                  <c:v>8192</c:v>
                </c:pt>
                <c:pt idx="67467">
                  <c:v>8192</c:v>
                </c:pt>
                <c:pt idx="67468">
                  <c:v>8192</c:v>
                </c:pt>
                <c:pt idx="67469">
                  <c:v>8192</c:v>
                </c:pt>
                <c:pt idx="67470">
                  <c:v>8192</c:v>
                </c:pt>
                <c:pt idx="67471">
                  <c:v>8192</c:v>
                </c:pt>
                <c:pt idx="67472">
                  <c:v>12288</c:v>
                </c:pt>
                <c:pt idx="67473">
                  <c:v>8192</c:v>
                </c:pt>
                <c:pt idx="67474">
                  <c:v>12288</c:v>
                </c:pt>
                <c:pt idx="67475">
                  <c:v>8192</c:v>
                </c:pt>
                <c:pt idx="67476">
                  <c:v>8192</c:v>
                </c:pt>
                <c:pt idx="67477">
                  <c:v>12288</c:v>
                </c:pt>
                <c:pt idx="67478">
                  <c:v>12288</c:v>
                </c:pt>
                <c:pt idx="67479">
                  <c:v>8192</c:v>
                </c:pt>
                <c:pt idx="67480">
                  <c:v>53248</c:v>
                </c:pt>
                <c:pt idx="67481">
                  <c:v>53248</c:v>
                </c:pt>
                <c:pt idx="67482">
                  <c:v>4096</c:v>
                </c:pt>
                <c:pt idx="67483">
                  <c:v>4096</c:v>
                </c:pt>
                <c:pt idx="67484">
                  <c:v>4096</c:v>
                </c:pt>
                <c:pt idx="67485">
                  <c:v>12288</c:v>
                </c:pt>
                <c:pt idx="67486">
                  <c:v>12288</c:v>
                </c:pt>
                <c:pt idx="67487">
                  <c:v>53248</c:v>
                </c:pt>
                <c:pt idx="67488">
                  <c:v>4096</c:v>
                </c:pt>
                <c:pt idx="67489">
                  <c:v>12288</c:v>
                </c:pt>
                <c:pt idx="67490">
                  <c:v>12288</c:v>
                </c:pt>
                <c:pt idx="67491">
                  <c:v>53248</c:v>
                </c:pt>
                <c:pt idx="67492">
                  <c:v>4096</c:v>
                </c:pt>
                <c:pt idx="67493">
                  <c:v>8192</c:v>
                </c:pt>
                <c:pt idx="67494">
                  <c:v>8192</c:v>
                </c:pt>
                <c:pt idx="67495">
                  <c:v>8192</c:v>
                </c:pt>
                <c:pt idx="67496">
                  <c:v>8192</c:v>
                </c:pt>
                <c:pt idx="67497">
                  <c:v>8192</c:v>
                </c:pt>
                <c:pt idx="67498">
                  <c:v>8192</c:v>
                </c:pt>
                <c:pt idx="67499">
                  <c:v>8192</c:v>
                </c:pt>
                <c:pt idx="67500">
                  <c:v>8192</c:v>
                </c:pt>
                <c:pt idx="67501">
                  <c:v>8192</c:v>
                </c:pt>
                <c:pt idx="67502">
                  <c:v>8192</c:v>
                </c:pt>
                <c:pt idx="67503">
                  <c:v>4096</c:v>
                </c:pt>
                <c:pt idx="67504">
                  <c:v>4096</c:v>
                </c:pt>
                <c:pt idx="67505">
                  <c:v>8192</c:v>
                </c:pt>
                <c:pt idx="67506">
                  <c:v>4096</c:v>
                </c:pt>
                <c:pt idx="67507">
                  <c:v>4096</c:v>
                </c:pt>
                <c:pt idx="67508">
                  <c:v>12288</c:v>
                </c:pt>
                <c:pt idx="67509">
                  <c:v>8192</c:v>
                </c:pt>
                <c:pt idx="67510">
                  <c:v>4096</c:v>
                </c:pt>
                <c:pt idx="67511">
                  <c:v>12288</c:v>
                </c:pt>
                <c:pt idx="67512">
                  <c:v>8192</c:v>
                </c:pt>
                <c:pt idx="67513">
                  <c:v>8192</c:v>
                </c:pt>
                <c:pt idx="67514">
                  <c:v>8192</c:v>
                </c:pt>
                <c:pt idx="67515">
                  <c:v>8192</c:v>
                </c:pt>
                <c:pt idx="67516">
                  <c:v>8192</c:v>
                </c:pt>
                <c:pt idx="67517">
                  <c:v>8192</c:v>
                </c:pt>
                <c:pt idx="67518">
                  <c:v>8192</c:v>
                </c:pt>
                <c:pt idx="67519">
                  <c:v>8192</c:v>
                </c:pt>
                <c:pt idx="67520">
                  <c:v>8192</c:v>
                </c:pt>
                <c:pt idx="67521">
                  <c:v>8192</c:v>
                </c:pt>
                <c:pt idx="67522">
                  <c:v>12288</c:v>
                </c:pt>
                <c:pt idx="67523">
                  <c:v>53248</c:v>
                </c:pt>
                <c:pt idx="67524">
                  <c:v>12288</c:v>
                </c:pt>
                <c:pt idx="67525">
                  <c:v>12288</c:v>
                </c:pt>
                <c:pt idx="67526">
                  <c:v>12288</c:v>
                </c:pt>
                <c:pt idx="67527">
                  <c:v>8192</c:v>
                </c:pt>
                <c:pt idx="67528">
                  <c:v>4096</c:v>
                </c:pt>
                <c:pt idx="67529">
                  <c:v>4096</c:v>
                </c:pt>
                <c:pt idx="67530">
                  <c:v>4096</c:v>
                </c:pt>
                <c:pt idx="67531">
                  <c:v>4096</c:v>
                </c:pt>
                <c:pt idx="67532">
                  <c:v>4096</c:v>
                </c:pt>
                <c:pt idx="67533">
                  <c:v>4096</c:v>
                </c:pt>
                <c:pt idx="67534">
                  <c:v>4096</c:v>
                </c:pt>
                <c:pt idx="67535">
                  <c:v>4096</c:v>
                </c:pt>
                <c:pt idx="67536">
                  <c:v>4096</c:v>
                </c:pt>
                <c:pt idx="67537">
                  <c:v>8192</c:v>
                </c:pt>
                <c:pt idx="67538">
                  <c:v>8192</c:v>
                </c:pt>
                <c:pt idx="67539">
                  <c:v>8192</c:v>
                </c:pt>
                <c:pt idx="67540">
                  <c:v>8192</c:v>
                </c:pt>
                <c:pt idx="67541">
                  <c:v>8192</c:v>
                </c:pt>
                <c:pt idx="67542">
                  <c:v>8192</c:v>
                </c:pt>
                <c:pt idx="67543">
                  <c:v>8192</c:v>
                </c:pt>
                <c:pt idx="67544">
                  <c:v>8192</c:v>
                </c:pt>
                <c:pt idx="67545">
                  <c:v>8192</c:v>
                </c:pt>
                <c:pt idx="67546">
                  <c:v>8192</c:v>
                </c:pt>
                <c:pt idx="67547">
                  <c:v>8192</c:v>
                </c:pt>
                <c:pt idx="67548">
                  <c:v>8192</c:v>
                </c:pt>
                <c:pt idx="67549">
                  <c:v>8192</c:v>
                </c:pt>
                <c:pt idx="67550">
                  <c:v>8192</c:v>
                </c:pt>
                <c:pt idx="67551">
                  <c:v>4096</c:v>
                </c:pt>
                <c:pt idx="67552">
                  <c:v>8192</c:v>
                </c:pt>
                <c:pt idx="67553">
                  <c:v>8192</c:v>
                </c:pt>
                <c:pt idx="67554">
                  <c:v>8192</c:v>
                </c:pt>
                <c:pt idx="67555">
                  <c:v>8192</c:v>
                </c:pt>
                <c:pt idx="67556">
                  <c:v>12288</c:v>
                </c:pt>
                <c:pt idx="67557">
                  <c:v>4096</c:v>
                </c:pt>
                <c:pt idx="67558">
                  <c:v>8192</c:v>
                </c:pt>
                <c:pt idx="67559">
                  <c:v>8192</c:v>
                </c:pt>
                <c:pt idx="67560">
                  <c:v>8192</c:v>
                </c:pt>
                <c:pt idx="67561">
                  <c:v>8192</c:v>
                </c:pt>
                <c:pt idx="67562">
                  <c:v>8192</c:v>
                </c:pt>
                <c:pt idx="67563">
                  <c:v>8192</c:v>
                </c:pt>
                <c:pt idx="67564">
                  <c:v>8192</c:v>
                </c:pt>
                <c:pt idx="67565">
                  <c:v>8192</c:v>
                </c:pt>
                <c:pt idx="67566">
                  <c:v>8192</c:v>
                </c:pt>
                <c:pt idx="67567">
                  <c:v>12288</c:v>
                </c:pt>
                <c:pt idx="67568">
                  <c:v>12288</c:v>
                </c:pt>
                <c:pt idx="67569">
                  <c:v>12288</c:v>
                </c:pt>
                <c:pt idx="67570">
                  <c:v>12288</c:v>
                </c:pt>
                <c:pt idx="67571">
                  <c:v>12288</c:v>
                </c:pt>
                <c:pt idx="67572">
                  <c:v>12288</c:v>
                </c:pt>
                <c:pt idx="67573">
                  <c:v>12288</c:v>
                </c:pt>
                <c:pt idx="67574">
                  <c:v>8192</c:v>
                </c:pt>
                <c:pt idx="67575">
                  <c:v>12288</c:v>
                </c:pt>
                <c:pt idx="67576">
                  <c:v>12288</c:v>
                </c:pt>
                <c:pt idx="67577">
                  <c:v>12288</c:v>
                </c:pt>
                <c:pt idx="67578">
                  <c:v>12288</c:v>
                </c:pt>
                <c:pt idx="67579">
                  <c:v>12288</c:v>
                </c:pt>
                <c:pt idx="67580">
                  <c:v>4096</c:v>
                </c:pt>
                <c:pt idx="67581">
                  <c:v>4096</c:v>
                </c:pt>
                <c:pt idx="67582">
                  <c:v>4096</c:v>
                </c:pt>
                <c:pt idx="67583">
                  <c:v>4096</c:v>
                </c:pt>
                <c:pt idx="67584">
                  <c:v>8192</c:v>
                </c:pt>
                <c:pt idx="67585">
                  <c:v>8192</c:v>
                </c:pt>
                <c:pt idx="67586">
                  <c:v>8192</c:v>
                </c:pt>
                <c:pt idx="67587">
                  <c:v>8192</c:v>
                </c:pt>
                <c:pt idx="67588">
                  <c:v>8192</c:v>
                </c:pt>
                <c:pt idx="67589">
                  <c:v>8192</c:v>
                </c:pt>
                <c:pt idx="67590">
                  <c:v>8192</c:v>
                </c:pt>
                <c:pt idx="67591">
                  <c:v>8192</c:v>
                </c:pt>
                <c:pt idx="67592">
                  <c:v>12288</c:v>
                </c:pt>
                <c:pt idx="67593">
                  <c:v>8192</c:v>
                </c:pt>
                <c:pt idx="67594">
                  <c:v>8192</c:v>
                </c:pt>
                <c:pt idx="67595">
                  <c:v>8192</c:v>
                </c:pt>
                <c:pt idx="67596">
                  <c:v>8192</c:v>
                </c:pt>
                <c:pt idx="67597">
                  <c:v>4096</c:v>
                </c:pt>
                <c:pt idx="67598">
                  <c:v>4096</c:v>
                </c:pt>
                <c:pt idx="67599">
                  <c:v>4096</c:v>
                </c:pt>
                <c:pt idx="67600">
                  <c:v>4096</c:v>
                </c:pt>
                <c:pt idx="67601">
                  <c:v>8192</c:v>
                </c:pt>
                <c:pt idx="67602">
                  <c:v>8192</c:v>
                </c:pt>
                <c:pt idx="67603">
                  <c:v>12288</c:v>
                </c:pt>
                <c:pt idx="67604">
                  <c:v>12288</c:v>
                </c:pt>
                <c:pt idx="67605">
                  <c:v>8192</c:v>
                </c:pt>
                <c:pt idx="67606">
                  <c:v>8192</c:v>
                </c:pt>
                <c:pt idx="67607">
                  <c:v>4096</c:v>
                </c:pt>
                <c:pt idx="67608">
                  <c:v>4096</c:v>
                </c:pt>
                <c:pt idx="67609">
                  <c:v>8192</c:v>
                </c:pt>
                <c:pt idx="67610">
                  <c:v>12288</c:v>
                </c:pt>
                <c:pt idx="67611">
                  <c:v>8192</c:v>
                </c:pt>
                <c:pt idx="67612">
                  <c:v>8192</c:v>
                </c:pt>
                <c:pt idx="67613">
                  <c:v>4096</c:v>
                </c:pt>
                <c:pt idx="67614">
                  <c:v>4096</c:v>
                </c:pt>
                <c:pt idx="67615">
                  <c:v>8192</c:v>
                </c:pt>
                <c:pt idx="67616">
                  <c:v>8192</c:v>
                </c:pt>
                <c:pt idx="67617">
                  <c:v>8192</c:v>
                </c:pt>
                <c:pt idx="67618">
                  <c:v>12288</c:v>
                </c:pt>
                <c:pt idx="67619">
                  <c:v>12288</c:v>
                </c:pt>
                <c:pt idx="67620">
                  <c:v>8192</c:v>
                </c:pt>
                <c:pt idx="67621">
                  <c:v>8192</c:v>
                </c:pt>
                <c:pt idx="67622">
                  <c:v>4096</c:v>
                </c:pt>
                <c:pt idx="67623">
                  <c:v>4096</c:v>
                </c:pt>
                <c:pt idx="67624">
                  <c:v>4096</c:v>
                </c:pt>
                <c:pt idx="67625">
                  <c:v>4096</c:v>
                </c:pt>
                <c:pt idx="67626">
                  <c:v>4096</c:v>
                </c:pt>
                <c:pt idx="67627">
                  <c:v>4096</c:v>
                </c:pt>
                <c:pt idx="67628">
                  <c:v>4096</c:v>
                </c:pt>
                <c:pt idx="67629">
                  <c:v>4096</c:v>
                </c:pt>
                <c:pt idx="67630">
                  <c:v>12288</c:v>
                </c:pt>
                <c:pt idx="67631">
                  <c:v>8192</c:v>
                </c:pt>
                <c:pt idx="67632">
                  <c:v>8192</c:v>
                </c:pt>
                <c:pt idx="67633">
                  <c:v>8192</c:v>
                </c:pt>
                <c:pt idx="67634">
                  <c:v>8192</c:v>
                </c:pt>
                <c:pt idx="67635">
                  <c:v>8192</c:v>
                </c:pt>
                <c:pt idx="67636">
                  <c:v>8192</c:v>
                </c:pt>
                <c:pt idx="67637">
                  <c:v>8192</c:v>
                </c:pt>
                <c:pt idx="67638">
                  <c:v>8192</c:v>
                </c:pt>
                <c:pt idx="67639">
                  <c:v>8192</c:v>
                </c:pt>
                <c:pt idx="67640">
                  <c:v>8192</c:v>
                </c:pt>
                <c:pt idx="67641">
                  <c:v>4096</c:v>
                </c:pt>
                <c:pt idx="67642">
                  <c:v>4096</c:v>
                </c:pt>
                <c:pt idx="67643">
                  <c:v>4096</c:v>
                </c:pt>
                <c:pt idx="67644">
                  <c:v>8192</c:v>
                </c:pt>
                <c:pt idx="67645">
                  <c:v>8192</c:v>
                </c:pt>
                <c:pt idx="67646">
                  <c:v>8192</c:v>
                </c:pt>
                <c:pt idx="67647">
                  <c:v>8192</c:v>
                </c:pt>
                <c:pt idx="67648">
                  <c:v>8192</c:v>
                </c:pt>
                <c:pt idx="67649">
                  <c:v>8192</c:v>
                </c:pt>
                <c:pt idx="67650">
                  <c:v>8192</c:v>
                </c:pt>
                <c:pt idx="67651">
                  <c:v>8192</c:v>
                </c:pt>
                <c:pt idx="67652">
                  <c:v>8192</c:v>
                </c:pt>
                <c:pt idx="67653">
                  <c:v>8192</c:v>
                </c:pt>
                <c:pt idx="67654">
                  <c:v>8192</c:v>
                </c:pt>
                <c:pt idx="67655">
                  <c:v>4096</c:v>
                </c:pt>
                <c:pt idx="67656">
                  <c:v>8192</c:v>
                </c:pt>
                <c:pt idx="67657">
                  <c:v>4096</c:v>
                </c:pt>
                <c:pt idx="67658">
                  <c:v>8192</c:v>
                </c:pt>
                <c:pt idx="67659">
                  <c:v>12288</c:v>
                </c:pt>
                <c:pt idx="67660">
                  <c:v>12288</c:v>
                </c:pt>
                <c:pt idx="67661">
                  <c:v>12288</c:v>
                </c:pt>
                <c:pt idx="67662">
                  <c:v>12288</c:v>
                </c:pt>
                <c:pt idx="67663">
                  <c:v>12288</c:v>
                </c:pt>
                <c:pt idx="67664">
                  <c:v>8192</c:v>
                </c:pt>
                <c:pt idx="67665">
                  <c:v>8192</c:v>
                </c:pt>
                <c:pt idx="67666">
                  <c:v>8192</c:v>
                </c:pt>
                <c:pt idx="67667">
                  <c:v>8192</c:v>
                </c:pt>
                <c:pt idx="67668">
                  <c:v>8192</c:v>
                </c:pt>
                <c:pt idx="67669">
                  <c:v>8192</c:v>
                </c:pt>
                <c:pt idx="67670">
                  <c:v>8192</c:v>
                </c:pt>
                <c:pt idx="67671">
                  <c:v>8192</c:v>
                </c:pt>
                <c:pt idx="67672">
                  <c:v>8192</c:v>
                </c:pt>
                <c:pt idx="67673">
                  <c:v>8192</c:v>
                </c:pt>
                <c:pt idx="67674">
                  <c:v>8192</c:v>
                </c:pt>
                <c:pt idx="67675">
                  <c:v>8192</c:v>
                </c:pt>
                <c:pt idx="67676">
                  <c:v>8192</c:v>
                </c:pt>
                <c:pt idx="67677">
                  <c:v>8192</c:v>
                </c:pt>
                <c:pt idx="67678">
                  <c:v>8192</c:v>
                </c:pt>
                <c:pt idx="67679">
                  <c:v>8192</c:v>
                </c:pt>
                <c:pt idx="67680">
                  <c:v>8192</c:v>
                </c:pt>
                <c:pt idx="67681">
                  <c:v>8192</c:v>
                </c:pt>
                <c:pt idx="67682">
                  <c:v>8192</c:v>
                </c:pt>
                <c:pt idx="67683">
                  <c:v>8192</c:v>
                </c:pt>
                <c:pt idx="67684">
                  <c:v>8192</c:v>
                </c:pt>
                <c:pt idx="67685">
                  <c:v>8192</c:v>
                </c:pt>
                <c:pt idx="67686">
                  <c:v>8192</c:v>
                </c:pt>
                <c:pt idx="67687">
                  <c:v>8192</c:v>
                </c:pt>
                <c:pt idx="67688">
                  <c:v>8192</c:v>
                </c:pt>
                <c:pt idx="67689">
                  <c:v>12288</c:v>
                </c:pt>
                <c:pt idx="67690">
                  <c:v>8192</c:v>
                </c:pt>
                <c:pt idx="67691">
                  <c:v>4096</c:v>
                </c:pt>
                <c:pt idx="67692">
                  <c:v>4096</c:v>
                </c:pt>
                <c:pt idx="67693">
                  <c:v>4096</c:v>
                </c:pt>
                <c:pt idx="67694">
                  <c:v>4096</c:v>
                </c:pt>
                <c:pt idx="67695">
                  <c:v>8192</c:v>
                </c:pt>
                <c:pt idx="67696">
                  <c:v>4096</c:v>
                </c:pt>
                <c:pt idx="67697">
                  <c:v>4096</c:v>
                </c:pt>
                <c:pt idx="67698">
                  <c:v>4096</c:v>
                </c:pt>
                <c:pt idx="67699">
                  <c:v>4096</c:v>
                </c:pt>
                <c:pt idx="67700">
                  <c:v>8192</c:v>
                </c:pt>
                <c:pt idx="67701">
                  <c:v>8192</c:v>
                </c:pt>
                <c:pt idx="67702">
                  <c:v>8192</c:v>
                </c:pt>
                <c:pt idx="67703">
                  <c:v>8192</c:v>
                </c:pt>
                <c:pt idx="67704">
                  <c:v>4096</c:v>
                </c:pt>
                <c:pt idx="67705">
                  <c:v>4096</c:v>
                </c:pt>
                <c:pt idx="67706">
                  <c:v>8192</c:v>
                </c:pt>
                <c:pt idx="67707">
                  <c:v>4096</c:v>
                </c:pt>
                <c:pt idx="67708">
                  <c:v>4096</c:v>
                </c:pt>
                <c:pt idx="67709">
                  <c:v>4096</c:v>
                </c:pt>
                <c:pt idx="67710">
                  <c:v>4096</c:v>
                </c:pt>
                <c:pt idx="67711">
                  <c:v>4096</c:v>
                </c:pt>
                <c:pt idx="67712">
                  <c:v>4096</c:v>
                </c:pt>
                <c:pt idx="67713">
                  <c:v>4096</c:v>
                </c:pt>
                <c:pt idx="67714">
                  <c:v>4096</c:v>
                </c:pt>
                <c:pt idx="67715">
                  <c:v>4096</c:v>
                </c:pt>
                <c:pt idx="67716">
                  <c:v>8192</c:v>
                </c:pt>
                <c:pt idx="67717">
                  <c:v>8192</c:v>
                </c:pt>
                <c:pt idx="67718">
                  <c:v>8192</c:v>
                </c:pt>
                <c:pt idx="67719">
                  <c:v>8192</c:v>
                </c:pt>
                <c:pt idx="67720">
                  <c:v>4096</c:v>
                </c:pt>
                <c:pt idx="67721">
                  <c:v>4096</c:v>
                </c:pt>
                <c:pt idx="67722">
                  <c:v>4096</c:v>
                </c:pt>
                <c:pt idx="67723">
                  <c:v>4096</c:v>
                </c:pt>
                <c:pt idx="67724">
                  <c:v>4096</c:v>
                </c:pt>
                <c:pt idx="67725">
                  <c:v>4096</c:v>
                </c:pt>
                <c:pt idx="67726">
                  <c:v>4096</c:v>
                </c:pt>
                <c:pt idx="67727">
                  <c:v>4096</c:v>
                </c:pt>
                <c:pt idx="67728">
                  <c:v>8192</c:v>
                </c:pt>
                <c:pt idx="67729">
                  <c:v>8192</c:v>
                </c:pt>
                <c:pt idx="67730">
                  <c:v>8192</c:v>
                </c:pt>
                <c:pt idx="67731">
                  <c:v>8192</c:v>
                </c:pt>
                <c:pt idx="67732">
                  <c:v>8192</c:v>
                </c:pt>
                <c:pt idx="67733">
                  <c:v>8192</c:v>
                </c:pt>
                <c:pt idx="67734">
                  <c:v>8192</c:v>
                </c:pt>
                <c:pt idx="67735">
                  <c:v>8192</c:v>
                </c:pt>
                <c:pt idx="67736">
                  <c:v>8192</c:v>
                </c:pt>
                <c:pt idx="67737">
                  <c:v>8192</c:v>
                </c:pt>
                <c:pt idx="67738">
                  <c:v>8192</c:v>
                </c:pt>
                <c:pt idx="67739">
                  <c:v>8192</c:v>
                </c:pt>
                <c:pt idx="67740">
                  <c:v>4096</c:v>
                </c:pt>
                <c:pt idx="67741">
                  <c:v>8192</c:v>
                </c:pt>
                <c:pt idx="67742">
                  <c:v>8192</c:v>
                </c:pt>
                <c:pt idx="67743">
                  <c:v>8192</c:v>
                </c:pt>
                <c:pt idx="67744">
                  <c:v>8192</c:v>
                </c:pt>
                <c:pt idx="67745">
                  <c:v>12288</c:v>
                </c:pt>
                <c:pt idx="67746">
                  <c:v>12288</c:v>
                </c:pt>
                <c:pt idx="67747">
                  <c:v>12288</c:v>
                </c:pt>
                <c:pt idx="67748">
                  <c:v>12288</c:v>
                </c:pt>
                <c:pt idx="67749">
                  <c:v>8192</c:v>
                </c:pt>
                <c:pt idx="67750">
                  <c:v>8192</c:v>
                </c:pt>
                <c:pt idx="67751">
                  <c:v>8192</c:v>
                </c:pt>
                <c:pt idx="67752">
                  <c:v>8192</c:v>
                </c:pt>
                <c:pt idx="67753">
                  <c:v>8192</c:v>
                </c:pt>
                <c:pt idx="67754">
                  <c:v>4096</c:v>
                </c:pt>
                <c:pt idx="67755">
                  <c:v>8192</c:v>
                </c:pt>
                <c:pt idx="67756">
                  <c:v>8192</c:v>
                </c:pt>
                <c:pt idx="67757">
                  <c:v>8192</c:v>
                </c:pt>
                <c:pt idx="67758">
                  <c:v>8192</c:v>
                </c:pt>
                <c:pt idx="67759">
                  <c:v>8192</c:v>
                </c:pt>
                <c:pt idx="67760">
                  <c:v>4096</c:v>
                </c:pt>
                <c:pt idx="67761">
                  <c:v>4096</c:v>
                </c:pt>
                <c:pt idx="67762">
                  <c:v>4096</c:v>
                </c:pt>
                <c:pt idx="67763">
                  <c:v>4096</c:v>
                </c:pt>
                <c:pt idx="67764">
                  <c:v>4096</c:v>
                </c:pt>
                <c:pt idx="67765">
                  <c:v>8192</c:v>
                </c:pt>
                <c:pt idx="67766">
                  <c:v>8192</c:v>
                </c:pt>
                <c:pt idx="67767">
                  <c:v>8192</c:v>
                </c:pt>
                <c:pt idx="67768">
                  <c:v>8192</c:v>
                </c:pt>
                <c:pt idx="67769">
                  <c:v>8192</c:v>
                </c:pt>
                <c:pt idx="67770">
                  <c:v>8192</c:v>
                </c:pt>
                <c:pt idx="67771">
                  <c:v>8192</c:v>
                </c:pt>
                <c:pt idx="67772">
                  <c:v>8192</c:v>
                </c:pt>
                <c:pt idx="67773">
                  <c:v>8192</c:v>
                </c:pt>
                <c:pt idx="67774">
                  <c:v>8192</c:v>
                </c:pt>
                <c:pt idx="67775">
                  <c:v>8192</c:v>
                </c:pt>
                <c:pt idx="67776">
                  <c:v>8192</c:v>
                </c:pt>
                <c:pt idx="67777">
                  <c:v>8192</c:v>
                </c:pt>
                <c:pt idx="67778">
                  <c:v>8192</c:v>
                </c:pt>
                <c:pt idx="67779">
                  <c:v>8192</c:v>
                </c:pt>
                <c:pt idx="67780">
                  <c:v>8192</c:v>
                </c:pt>
                <c:pt idx="67781">
                  <c:v>4096</c:v>
                </c:pt>
                <c:pt idx="67782">
                  <c:v>8192</c:v>
                </c:pt>
                <c:pt idx="67783">
                  <c:v>12288</c:v>
                </c:pt>
                <c:pt idx="67784">
                  <c:v>8192</c:v>
                </c:pt>
                <c:pt idx="67785">
                  <c:v>8192</c:v>
                </c:pt>
                <c:pt idx="67786">
                  <c:v>8192</c:v>
                </c:pt>
                <c:pt idx="67787">
                  <c:v>8192</c:v>
                </c:pt>
                <c:pt idx="67788">
                  <c:v>8192</c:v>
                </c:pt>
                <c:pt idx="67789">
                  <c:v>8192</c:v>
                </c:pt>
                <c:pt idx="67790">
                  <c:v>8192</c:v>
                </c:pt>
                <c:pt idx="67791">
                  <c:v>8192</c:v>
                </c:pt>
                <c:pt idx="67792">
                  <c:v>8192</c:v>
                </c:pt>
                <c:pt idx="67793">
                  <c:v>8192</c:v>
                </c:pt>
                <c:pt idx="67794">
                  <c:v>8192</c:v>
                </c:pt>
                <c:pt idx="67795">
                  <c:v>8192</c:v>
                </c:pt>
                <c:pt idx="67796">
                  <c:v>8192</c:v>
                </c:pt>
                <c:pt idx="67797">
                  <c:v>8192</c:v>
                </c:pt>
                <c:pt idx="67798">
                  <c:v>8192</c:v>
                </c:pt>
                <c:pt idx="67799">
                  <c:v>8192</c:v>
                </c:pt>
                <c:pt idx="67800">
                  <c:v>12288</c:v>
                </c:pt>
                <c:pt idx="67801">
                  <c:v>12288</c:v>
                </c:pt>
                <c:pt idx="67802">
                  <c:v>12288</c:v>
                </c:pt>
                <c:pt idx="67803">
                  <c:v>12288</c:v>
                </c:pt>
                <c:pt idx="67804">
                  <c:v>4096</c:v>
                </c:pt>
                <c:pt idx="67805">
                  <c:v>4096</c:v>
                </c:pt>
                <c:pt idx="67806">
                  <c:v>4096</c:v>
                </c:pt>
                <c:pt idx="67807">
                  <c:v>4096</c:v>
                </c:pt>
                <c:pt idx="67808">
                  <c:v>8192</c:v>
                </c:pt>
                <c:pt idx="67809">
                  <c:v>4096</c:v>
                </c:pt>
                <c:pt idx="67810">
                  <c:v>4096</c:v>
                </c:pt>
                <c:pt idx="67811">
                  <c:v>4096</c:v>
                </c:pt>
                <c:pt idx="67812">
                  <c:v>8192</c:v>
                </c:pt>
                <c:pt idx="67813">
                  <c:v>4096</c:v>
                </c:pt>
                <c:pt idx="67814">
                  <c:v>4096</c:v>
                </c:pt>
                <c:pt idx="67815">
                  <c:v>4096</c:v>
                </c:pt>
                <c:pt idx="67816">
                  <c:v>4096</c:v>
                </c:pt>
                <c:pt idx="67817">
                  <c:v>4096</c:v>
                </c:pt>
                <c:pt idx="67818">
                  <c:v>4096</c:v>
                </c:pt>
                <c:pt idx="67819">
                  <c:v>8192</c:v>
                </c:pt>
                <c:pt idx="67820">
                  <c:v>8192</c:v>
                </c:pt>
                <c:pt idx="67821">
                  <c:v>8192</c:v>
                </c:pt>
                <c:pt idx="67822">
                  <c:v>8192</c:v>
                </c:pt>
                <c:pt idx="67823">
                  <c:v>12288</c:v>
                </c:pt>
                <c:pt idx="67824">
                  <c:v>8192</c:v>
                </c:pt>
                <c:pt idx="67825">
                  <c:v>8192</c:v>
                </c:pt>
                <c:pt idx="67826">
                  <c:v>8192</c:v>
                </c:pt>
                <c:pt idx="67827">
                  <c:v>8192</c:v>
                </c:pt>
                <c:pt idx="67828">
                  <c:v>4096</c:v>
                </c:pt>
                <c:pt idx="67829">
                  <c:v>4096</c:v>
                </c:pt>
                <c:pt idx="67830">
                  <c:v>8192</c:v>
                </c:pt>
                <c:pt idx="67831">
                  <c:v>8192</c:v>
                </c:pt>
                <c:pt idx="67832">
                  <c:v>8192</c:v>
                </c:pt>
                <c:pt idx="67833">
                  <c:v>8192</c:v>
                </c:pt>
                <c:pt idx="67834">
                  <c:v>8192</c:v>
                </c:pt>
                <c:pt idx="67835">
                  <c:v>8192</c:v>
                </c:pt>
                <c:pt idx="67836">
                  <c:v>8192</c:v>
                </c:pt>
                <c:pt idx="67837">
                  <c:v>8192</c:v>
                </c:pt>
                <c:pt idx="67838">
                  <c:v>8192</c:v>
                </c:pt>
                <c:pt idx="67839">
                  <c:v>8192</c:v>
                </c:pt>
                <c:pt idx="67840">
                  <c:v>4096</c:v>
                </c:pt>
                <c:pt idx="67841">
                  <c:v>4096</c:v>
                </c:pt>
                <c:pt idx="67842">
                  <c:v>4096</c:v>
                </c:pt>
                <c:pt idx="67843">
                  <c:v>4096</c:v>
                </c:pt>
                <c:pt idx="67844">
                  <c:v>8192</c:v>
                </c:pt>
                <c:pt idx="67845">
                  <c:v>8192</c:v>
                </c:pt>
                <c:pt idx="67846">
                  <c:v>8192</c:v>
                </c:pt>
                <c:pt idx="67847">
                  <c:v>8192</c:v>
                </c:pt>
                <c:pt idx="67848">
                  <c:v>8192</c:v>
                </c:pt>
                <c:pt idx="67849">
                  <c:v>8192</c:v>
                </c:pt>
                <c:pt idx="67850">
                  <c:v>8192</c:v>
                </c:pt>
                <c:pt idx="67851">
                  <c:v>8192</c:v>
                </c:pt>
                <c:pt idx="67852">
                  <c:v>8192</c:v>
                </c:pt>
                <c:pt idx="67853">
                  <c:v>4096</c:v>
                </c:pt>
                <c:pt idx="67854">
                  <c:v>8192</c:v>
                </c:pt>
                <c:pt idx="67855">
                  <c:v>8192</c:v>
                </c:pt>
                <c:pt idx="67856">
                  <c:v>8192</c:v>
                </c:pt>
                <c:pt idx="67857">
                  <c:v>8192</c:v>
                </c:pt>
                <c:pt idx="67858">
                  <c:v>8192</c:v>
                </c:pt>
                <c:pt idx="67859">
                  <c:v>8192</c:v>
                </c:pt>
                <c:pt idx="67860">
                  <c:v>8192</c:v>
                </c:pt>
                <c:pt idx="67861">
                  <c:v>8192</c:v>
                </c:pt>
                <c:pt idx="67862">
                  <c:v>8192</c:v>
                </c:pt>
                <c:pt idx="67863">
                  <c:v>8192</c:v>
                </c:pt>
                <c:pt idx="67864">
                  <c:v>8192</c:v>
                </c:pt>
                <c:pt idx="67865">
                  <c:v>4096</c:v>
                </c:pt>
                <c:pt idx="67866">
                  <c:v>4096</c:v>
                </c:pt>
                <c:pt idx="67867">
                  <c:v>4096</c:v>
                </c:pt>
                <c:pt idx="67868">
                  <c:v>4096</c:v>
                </c:pt>
                <c:pt idx="67869">
                  <c:v>8192</c:v>
                </c:pt>
                <c:pt idx="67870">
                  <c:v>8192</c:v>
                </c:pt>
                <c:pt idx="67871">
                  <c:v>8192</c:v>
                </c:pt>
                <c:pt idx="67872">
                  <c:v>8192</c:v>
                </c:pt>
                <c:pt idx="67873">
                  <c:v>8192</c:v>
                </c:pt>
                <c:pt idx="67874">
                  <c:v>4096</c:v>
                </c:pt>
                <c:pt idx="67875">
                  <c:v>4096</c:v>
                </c:pt>
                <c:pt idx="67876">
                  <c:v>4096</c:v>
                </c:pt>
                <c:pt idx="67877">
                  <c:v>4096</c:v>
                </c:pt>
                <c:pt idx="67878">
                  <c:v>4096</c:v>
                </c:pt>
                <c:pt idx="67879">
                  <c:v>4096</c:v>
                </c:pt>
                <c:pt idx="67880">
                  <c:v>4096</c:v>
                </c:pt>
                <c:pt idx="67881">
                  <c:v>4096</c:v>
                </c:pt>
                <c:pt idx="67882">
                  <c:v>4096</c:v>
                </c:pt>
                <c:pt idx="67883">
                  <c:v>8192</c:v>
                </c:pt>
                <c:pt idx="67884">
                  <c:v>8192</c:v>
                </c:pt>
                <c:pt idx="67885">
                  <c:v>8192</c:v>
                </c:pt>
                <c:pt idx="67886">
                  <c:v>8192</c:v>
                </c:pt>
                <c:pt idx="67887">
                  <c:v>8192</c:v>
                </c:pt>
                <c:pt idx="67888">
                  <c:v>8192</c:v>
                </c:pt>
                <c:pt idx="67889">
                  <c:v>8192</c:v>
                </c:pt>
                <c:pt idx="67890">
                  <c:v>8192</c:v>
                </c:pt>
                <c:pt idx="67891">
                  <c:v>8192</c:v>
                </c:pt>
                <c:pt idx="67892">
                  <c:v>8192</c:v>
                </c:pt>
                <c:pt idx="67893">
                  <c:v>8192</c:v>
                </c:pt>
                <c:pt idx="67894">
                  <c:v>8192</c:v>
                </c:pt>
                <c:pt idx="67895">
                  <c:v>8192</c:v>
                </c:pt>
                <c:pt idx="67896">
                  <c:v>8192</c:v>
                </c:pt>
                <c:pt idx="67897">
                  <c:v>4096</c:v>
                </c:pt>
                <c:pt idx="67898">
                  <c:v>4096</c:v>
                </c:pt>
                <c:pt idx="67899">
                  <c:v>4096</c:v>
                </c:pt>
                <c:pt idx="67900">
                  <c:v>4096</c:v>
                </c:pt>
                <c:pt idx="67901">
                  <c:v>4096</c:v>
                </c:pt>
                <c:pt idx="67902">
                  <c:v>4096</c:v>
                </c:pt>
                <c:pt idx="67903">
                  <c:v>4096</c:v>
                </c:pt>
                <c:pt idx="67904">
                  <c:v>4096</c:v>
                </c:pt>
                <c:pt idx="67905">
                  <c:v>4096</c:v>
                </c:pt>
                <c:pt idx="67906">
                  <c:v>4096</c:v>
                </c:pt>
                <c:pt idx="67907">
                  <c:v>8192</c:v>
                </c:pt>
                <c:pt idx="67908">
                  <c:v>8192</c:v>
                </c:pt>
                <c:pt idx="67909">
                  <c:v>8192</c:v>
                </c:pt>
                <c:pt idx="67910">
                  <c:v>8192</c:v>
                </c:pt>
                <c:pt idx="67911">
                  <c:v>8192</c:v>
                </c:pt>
                <c:pt idx="67912">
                  <c:v>8192</c:v>
                </c:pt>
                <c:pt idx="67913">
                  <c:v>8192</c:v>
                </c:pt>
                <c:pt idx="67914">
                  <c:v>8192</c:v>
                </c:pt>
                <c:pt idx="67915">
                  <c:v>8192</c:v>
                </c:pt>
                <c:pt idx="67916">
                  <c:v>8192</c:v>
                </c:pt>
                <c:pt idx="67917">
                  <c:v>4096</c:v>
                </c:pt>
                <c:pt idx="67918">
                  <c:v>8192</c:v>
                </c:pt>
                <c:pt idx="67919">
                  <c:v>8192</c:v>
                </c:pt>
                <c:pt idx="67920">
                  <c:v>8192</c:v>
                </c:pt>
                <c:pt idx="67921">
                  <c:v>8192</c:v>
                </c:pt>
                <c:pt idx="67922">
                  <c:v>4096</c:v>
                </c:pt>
                <c:pt idx="67923">
                  <c:v>8192</c:v>
                </c:pt>
                <c:pt idx="67924">
                  <c:v>8192</c:v>
                </c:pt>
                <c:pt idx="67925">
                  <c:v>8192</c:v>
                </c:pt>
                <c:pt idx="67926">
                  <c:v>8192</c:v>
                </c:pt>
                <c:pt idx="67927">
                  <c:v>8192</c:v>
                </c:pt>
                <c:pt idx="67928">
                  <c:v>8192</c:v>
                </c:pt>
                <c:pt idx="67929">
                  <c:v>12288</c:v>
                </c:pt>
                <c:pt idx="67930">
                  <c:v>8192</c:v>
                </c:pt>
                <c:pt idx="67931">
                  <c:v>8192</c:v>
                </c:pt>
                <c:pt idx="67932">
                  <c:v>12288</c:v>
                </c:pt>
                <c:pt idx="67933">
                  <c:v>8192</c:v>
                </c:pt>
                <c:pt idx="67934">
                  <c:v>8192</c:v>
                </c:pt>
                <c:pt idx="67935">
                  <c:v>12288</c:v>
                </c:pt>
                <c:pt idx="67936">
                  <c:v>8192</c:v>
                </c:pt>
                <c:pt idx="67937">
                  <c:v>8192</c:v>
                </c:pt>
                <c:pt idx="67938">
                  <c:v>8192</c:v>
                </c:pt>
                <c:pt idx="67939">
                  <c:v>12288</c:v>
                </c:pt>
                <c:pt idx="67940">
                  <c:v>8192</c:v>
                </c:pt>
                <c:pt idx="67941">
                  <c:v>12288</c:v>
                </c:pt>
                <c:pt idx="67942">
                  <c:v>12288</c:v>
                </c:pt>
                <c:pt idx="67943">
                  <c:v>12288</c:v>
                </c:pt>
                <c:pt idx="67944">
                  <c:v>12288</c:v>
                </c:pt>
                <c:pt idx="67945">
                  <c:v>8192</c:v>
                </c:pt>
                <c:pt idx="67946">
                  <c:v>8192</c:v>
                </c:pt>
                <c:pt idx="67947">
                  <c:v>8192</c:v>
                </c:pt>
                <c:pt idx="67948">
                  <c:v>8192</c:v>
                </c:pt>
                <c:pt idx="67949">
                  <c:v>8192</c:v>
                </c:pt>
                <c:pt idx="67950">
                  <c:v>4096</c:v>
                </c:pt>
                <c:pt idx="67951">
                  <c:v>4096</c:v>
                </c:pt>
                <c:pt idx="67952">
                  <c:v>4096</c:v>
                </c:pt>
                <c:pt idx="67953">
                  <c:v>8192</c:v>
                </c:pt>
                <c:pt idx="67954">
                  <c:v>4096</c:v>
                </c:pt>
                <c:pt idx="67955">
                  <c:v>8192</c:v>
                </c:pt>
                <c:pt idx="67956">
                  <c:v>8192</c:v>
                </c:pt>
                <c:pt idx="67957">
                  <c:v>8192</c:v>
                </c:pt>
                <c:pt idx="67958">
                  <c:v>8192</c:v>
                </c:pt>
                <c:pt idx="67959">
                  <c:v>8192</c:v>
                </c:pt>
                <c:pt idx="67960">
                  <c:v>8192</c:v>
                </c:pt>
                <c:pt idx="67961">
                  <c:v>8192</c:v>
                </c:pt>
                <c:pt idx="67962">
                  <c:v>8192</c:v>
                </c:pt>
                <c:pt idx="67963">
                  <c:v>8192</c:v>
                </c:pt>
                <c:pt idx="67964">
                  <c:v>8192</c:v>
                </c:pt>
                <c:pt idx="67965">
                  <c:v>8192</c:v>
                </c:pt>
                <c:pt idx="67966">
                  <c:v>8192</c:v>
                </c:pt>
                <c:pt idx="67967">
                  <c:v>8192</c:v>
                </c:pt>
                <c:pt idx="67968">
                  <c:v>8192</c:v>
                </c:pt>
                <c:pt idx="67969">
                  <c:v>8192</c:v>
                </c:pt>
                <c:pt idx="67970">
                  <c:v>8192</c:v>
                </c:pt>
                <c:pt idx="67971">
                  <c:v>8192</c:v>
                </c:pt>
                <c:pt idx="67972">
                  <c:v>8192</c:v>
                </c:pt>
                <c:pt idx="67973">
                  <c:v>8192</c:v>
                </c:pt>
                <c:pt idx="67974">
                  <c:v>8192</c:v>
                </c:pt>
                <c:pt idx="67975">
                  <c:v>8192</c:v>
                </c:pt>
                <c:pt idx="67976">
                  <c:v>8192</c:v>
                </c:pt>
                <c:pt idx="67977">
                  <c:v>12288</c:v>
                </c:pt>
                <c:pt idx="67978">
                  <c:v>8192</c:v>
                </c:pt>
                <c:pt idx="67979">
                  <c:v>4096</c:v>
                </c:pt>
                <c:pt idx="67980">
                  <c:v>8192</c:v>
                </c:pt>
                <c:pt idx="67981">
                  <c:v>12288</c:v>
                </c:pt>
                <c:pt idx="67982">
                  <c:v>8192</c:v>
                </c:pt>
                <c:pt idx="67983">
                  <c:v>8192</c:v>
                </c:pt>
                <c:pt idx="67984">
                  <c:v>8192</c:v>
                </c:pt>
                <c:pt idx="67985">
                  <c:v>8192</c:v>
                </c:pt>
                <c:pt idx="67986">
                  <c:v>8192</c:v>
                </c:pt>
                <c:pt idx="67987">
                  <c:v>8192</c:v>
                </c:pt>
                <c:pt idx="67988">
                  <c:v>8192</c:v>
                </c:pt>
                <c:pt idx="67989">
                  <c:v>8192</c:v>
                </c:pt>
                <c:pt idx="67990">
                  <c:v>8192</c:v>
                </c:pt>
                <c:pt idx="67991">
                  <c:v>8192</c:v>
                </c:pt>
                <c:pt idx="67992">
                  <c:v>8192</c:v>
                </c:pt>
                <c:pt idx="67993">
                  <c:v>8192</c:v>
                </c:pt>
                <c:pt idx="67994">
                  <c:v>4096</c:v>
                </c:pt>
                <c:pt idx="67995">
                  <c:v>8192</c:v>
                </c:pt>
                <c:pt idx="67996">
                  <c:v>4096</c:v>
                </c:pt>
                <c:pt idx="67997">
                  <c:v>8192</c:v>
                </c:pt>
                <c:pt idx="67998">
                  <c:v>4096</c:v>
                </c:pt>
                <c:pt idx="67999">
                  <c:v>8192</c:v>
                </c:pt>
                <c:pt idx="68000">
                  <c:v>4096</c:v>
                </c:pt>
                <c:pt idx="68001">
                  <c:v>8192</c:v>
                </c:pt>
                <c:pt idx="68002">
                  <c:v>8192</c:v>
                </c:pt>
                <c:pt idx="68003">
                  <c:v>8192</c:v>
                </c:pt>
                <c:pt idx="68004">
                  <c:v>8192</c:v>
                </c:pt>
                <c:pt idx="68005">
                  <c:v>8192</c:v>
                </c:pt>
                <c:pt idx="68006">
                  <c:v>8192</c:v>
                </c:pt>
                <c:pt idx="68007">
                  <c:v>4096</c:v>
                </c:pt>
                <c:pt idx="68008">
                  <c:v>4096</c:v>
                </c:pt>
                <c:pt idx="68009">
                  <c:v>4096</c:v>
                </c:pt>
                <c:pt idx="68010">
                  <c:v>4096</c:v>
                </c:pt>
                <c:pt idx="68011">
                  <c:v>4096</c:v>
                </c:pt>
                <c:pt idx="68012">
                  <c:v>4096</c:v>
                </c:pt>
                <c:pt idx="68013">
                  <c:v>4096</c:v>
                </c:pt>
                <c:pt idx="68014">
                  <c:v>4096</c:v>
                </c:pt>
                <c:pt idx="68015">
                  <c:v>8192</c:v>
                </c:pt>
                <c:pt idx="68016">
                  <c:v>8192</c:v>
                </c:pt>
                <c:pt idx="68017">
                  <c:v>8192</c:v>
                </c:pt>
                <c:pt idx="68018">
                  <c:v>8192</c:v>
                </c:pt>
                <c:pt idx="68019">
                  <c:v>8192</c:v>
                </c:pt>
                <c:pt idx="68020">
                  <c:v>8192</c:v>
                </c:pt>
                <c:pt idx="68021">
                  <c:v>8192</c:v>
                </c:pt>
                <c:pt idx="68022">
                  <c:v>8192</c:v>
                </c:pt>
                <c:pt idx="68023">
                  <c:v>4096</c:v>
                </c:pt>
                <c:pt idx="68024">
                  <c:v>8192</c:v>
                </c:pt>
                <c:pt idx="68025">
                  <c:v>8192</c:v>
                </c:pt>
                <c:pt idx="68026">
                  <c:v>8192</c:v>
                </c:pt>
                <c:pt idx="68027">
                  <c:v>8192</c:v>
                </c:pt>
                <c:pt idx="68028">
                  <c:v>4096</c:v>
                </c:pt>
                <c:pt idx="68029">
                  <c:v>4096</c:v>
                </c:pt>
                <c:pt idx="68030">
                  <c:v>4096</c:v>
                </c:pt>
                <c:pt idx="68031">
                  <c:v>4096</c:v>
                </c:pt>
                <c:pt idx="68032">
                  <c:v>8192</c:v>
                </c:pt>
                <c:pt idx="68033">
                  <c:v>8192</c:v>
                </c:pt>
                <c:pt idx="68034">
                  <c:v>8192</c:v>
                </c:pt>
                <c:pt idx="68035">
                  <c:v>8192</c:v>
                </c:pt>
                <c:pt idx="68036">
                  <c:v>4096</c:v>
                </c:pt>
                <c:pt idx="68037">
                  <c:v>4096</c:v>
                </c:pt>
                <c:pt idx="68038">
                  <c:v>8192</c:v>
                </c:pt>
                <c:pt idx="68039">
                  <c:v>8192</c:v>
                </c:pt>
                <c:pt idx="68040">
                  <c:v>8192</c:v>
                </c:pt>
                <c:pt idx="68041">
                  <c:v>8192</c:v>
                </c:pt>
                <c:pt idx="68042">
                  <c:v>8192</c:v>
                </c:pt>
                <c:pt idx="68043">
                  <c:v>4096</c:v>
                </c:pt>
                <c:pt idx="68044">
                  <c:v>4096</c:v>
                </c:pt>
                <c:pt idx="68045">
                  <c:v>4096</c:v>
                </c:pt>
                <c:pt idx="68046">
                  <c:v>4096</c:v>
                </c:pt>
                <c:pt idx="68047">
                  <c:v>8192</c:v>
                </c:pt>
                <c:pt idx="68048">
                  <c:v>8192</c:v>
                </c:pt>
                <c:pt idx="68049">
                  <c:v>8192</c:v>
                </c:pt>
                <c:pt idx="68050">
                  <c:v>8192</c:v>
                </c:pt>
                <c:pt idx="68051">
                  <c:v>8192</c:v>
                </c:pt>
                <c:pt idx="68052">
                  <c:v>4096</c:v>
                </c:pt>
                <c:pt idx="68053">
                  <c:v>4096</c:v>
                </c:pt>
                <c:pt idx="68054">
                  <c:v>4096</c:v>
                </c:pt>
                <c:pt idx="68055">
                  <c:v>4096</c:v>
                </c:pt>
                <c:pt idx="68056">
                  <c:v>4096</c:v>
                </c:pt>
                <c:pt idx="68057">
                  <c:v>8192</c:v>
                </c:pt>
                <c:pt idx="68058">
                  <c:v>8192</c:v>
                </c:pt>
                <c:pt idx="68059">
                  <c:v>8192</c:v>
                </c:pt>
                <c:pt idx="68060">
                  <c:v>8192</c:v>
                </c:pt>
                <c:pt idx="68061">
                  <c:v>8192</c:v>
                </c:pt>
                <c:pt idx="68062">
                  <c:v>8192</c:v>
                </c:pt>
                <c:pt idx="68063">
                  <c:v>4096</c:v>
                </c:pt>
                <c:pt idx="68064">
                  <c:v>8192</c:v>
                </c:pt>
                <c:pt idx="68065">
                  <c:v>8192</c:v>
                </c:pt>
                <c:pt idx="68066">
                  <c:v>8192</c:v>
                </c:pt>
                <c:pt idx="68067">
                  <c:v>8192</c:v>
                </c:pt>
                <c:pt idx="68068">
                  <c:v>12288</c:v>
                </c:pt>
                <c:pt idx="68069">
                  <c:v>12288</c:v>
                </c:pt>
                <c:pt idx="68070">
                  <c:v>12288</c:v>
                </c:pt>
                <c:pt idx="68071">
                  <c:v>12288</c:v>
                </c:pt>
                <c:pt idx="68072">
                  <c:v>12288</c:v>
                </c:pt>
                <c:pt idx="68073">
                  <c:v>12288</c:v>
                </c:pt>
                <c:pt idx="68074">
                  <c:v>12288</c:v>
                </c:pt>
                <c:pt idx="68075">
                  <c:v>12288</c:v>
                </c:pt>
                <c:pt idx="68076">
                  <c:v>8192</c:v>
                </c:pt>
                <c:pt idx="68077">
                  <c:v>8192</c:v>
                </c:pt>
                <c:pt idx="68078">
                  <c:v>8192</c:v>
                </c:pt>
                <c:pt idx="68079">
                  <c:v>8192</c:v>
                </c:pt>
                <c:pt idx="68080">
                  <c:v>12288</c:v>
                </c:pt>
                <c:pt idx="68081">
                  <c:v>12288</c:v>
                </c:pt>
                <c:pt idx="68082">
                  <c:v>8192</c:v>
                </c:pt>
                <c:pt idx="68083">
                  <c:v>12288</c:v>
                </c:pt>
                <c:pt idx="68084">
                  <c:v>8192</c:v>
                </c:pt>
                <c:pt idx="68085">
                  <c:v>12288</c:v>
                </c:pt>
                <c:pt idx="68086">
                  <c:v>8192</c:v>
                </c:pt>
                <c:pt idx="68087">
                  <c:v>8192</c:v>
                </c:pt>
                <c:pt idx="68088">
                  <c:v>8192</c:v>
                </c:pt>
                <c:pt idx="68089">
                  <c:v>8192</c:v>
                </c:pt>
                <c:pt idx="68090">
                  <c:v>4096</c:v>
                </c:pt>
                <c:pt idx="68091">
                  <c:v>4096</c:v>
                </c:pt>
                <c:pt idx="68092">
                  <c:v>4096</c:v>
                </c:pt>
                <c:pt idx="68093">
                  <c:v>4096</c:v>
                </c:pt>
                <c:pt idx="68094">
                  <c:v>8192</c:v>
                </c:pt>
                <c:pt idx="68095">
                  <c:v>8192</c:v>
                </c:pt>
                <c:pt idx="68096">
                  <c:v>8192</c:v>
                </c:pt>
                <c:pt idx="68097">
                  <c:v>8192</c:v>
                </c:pt>
                <c:pt idx="68098">
                  <c:v>8192</c:v>
                </c:pt>
                <c:pt idx="68099">
                  <c:v>24576</c:v>
                </c:pt>
                <c:pt idx="68100">
                  <c:v>24576</c:v>
                </c:pt>
                <c:pt idx="68101">
                  <c:v>4096</c:v>
                </c:pt>
                <c:pt idx="68102">
                  <c:v>4096</c:v>
                </c:pt>
                <c:pt idx="68103">
                  <c:v>4096</c:v>
                </c:pt>
                <c:pt idx="68104">
                  <c:v>24576</c:v>
                </c:pt>
                <c:pt idx="68105">
                  <c:v>24576</c:v>
                </c:pt>
                <c:pt idx="68106">
                  <c:v>4096</c:v>
                </c:pt>
                <c:pt idx="68107">
                  <c:v>8192</c:v>
                </c:pt>
                <c:pt idx="68108">
                  <c:v>8192</c:v>
                </c:pt>
                <c:pt idx="68109">
                  <c:v>4096</c:v>
                </c:pt>
                <c:pt idx="68110">
                  <c:v>40960</c:v>
                </c:pt>
                <c:pt idx="68111">
                  <c:v>40960</c:v>
                </c:pt>
                <c:pt idx="68112">
                  <c:v>24576</c:v>
                </c:pt>
                <c:pt idx="68113">
                  <c:v>24576</c:v>
                </c:pt>
                <c:pt idx="68114">
                  <c:v>8192</c:v>
                </c:pt>
                <c:pt idx="68115">
                  <c:v>40960</c:v>
                </c:pt>
                <c:pt idx="68116">
                  <c:v>24576</c:v>
                </c:pt>
                <c:pt idx="68117">
                  <c:v>24576</c:v>
                </c:pt>
                <c:pt idx="68118">
                  <c:v>8192</c:v>
                </c:pt>
                <c:pt idx="68119">
                  <c:v>40960</c:v>
                </c:pt>
                <c:pt idx="68120">
                  <c:v>12288</c:v>
                </c:pt>
                <c:pt idx="68121">
                  <c:v>8192</c:v>
                </c:pt>
                <c:pt idx="68122">
                  <c:v>12288</c:v>
                </c:pt>
                <c:pt idx="68123">
                  <c:v>12288</c:v>
                </c:pt>
                <c:pt idx="68124">
                  <c:v>4096</c:v>
                </c:pt>
                <c:pt idx="68125">
                  <c:v>8192</c:v>
                </c:pt>
                <c:pt idx="68126">
                  <c:v>12288</c:v>
                </c:pt>
                <c:pt idx="68127">
                  <c:v>12288</c:v>
                </c:pt>
                <c:pt idx="68128">
                  <c:v>12288</c:v>
                </c:pt>
                <c:pt idx="68129">
                  <c:v>4096</c:v>
                </c:pt>
                <c:pt idx="68130">
                  <c:v>4096</c:v>
                </c:pt>
                <c:pt idx="68131">
                  <c:v>4096</c:v>
                </c:pt>
                <c:pt idx="68132">
                  <c:v>12288</c:v>
                </c:pt>
                <c:pt idx="68133">
                  <c:v>4096</c:v>
                </c:pt>
                <c:pt idx="68134">
                  <c:v>4096</c:v>
                </c:pt>
                <c:pt idx="68135">
                  <c:v>8192</c:v>
                </c:pt>
                <c:pt idx="68136">
                  <c:v>8192</c:v>
                </c:pt>
                <c:pt idx="68137">
                  <c:v>8192</c:v>
                </c:pt>
                <c:pt idx="68138">
                  <c:v>8192</c:v>
                </c:pt>
                <c:pt idx="68139">
                  <c:v>8192</c:v>
                </c:pt>
                <c:pt idx="68140">
                  <c:v>8192</c:v>
                </c:pt>
                <c:pt idx="68141">
                  <c:v>8192</c:v>
                </c:pt>
                <c:pt idx="68142">
                  <c:v>8192</c:v>
                </c:pt>
                <c:pt idx="68143">
                  <c:v>8192</c:v>
                </c:pt>
                <c:pt idx="68144">
                  <c:v>24576</c:v>
                </c:pt>
                <c:pt idx="68145">
                  <c:v>8192</c:v>
                </c:pt>
                <c:pt idx="68146">
                  <c:v>4096</c:v>
                </c:pt>
                <c:pt idx="68147">
                  <c:v>8192</c:v>
                </c:pt>
                <c:pt idx="68148">
                  <c:v>4096</c:v>
                </c:pt>
                <c:pt idx="68149">
                  <c:v>4096</c:v>
                </c:pt>
                <c:pt idx="68150">
                  <c:v>4096</c:v>
                </c:pt>
                <c:pt idx="68151">
                  <c:v>4096</c:v>
                </c:pt>
                <c:pt idx="68152">
                  <c:v>24576</c:v>
                </c:pt>
                <c:pt idx="68153">
                  <c:v>4096</c:v>
                </c:pt>
                <c:pt idx="68154">
                  <c:v>4096</c:v>
                </c:pt>
                <c:pt idx="68155">
                  <c:v>4096</c:v>
                </c:pt>
                <c:pt idx="68156">
                  <c:v>12288</c:v>
                </c:pt>
                <c:pt idx="68157">
                  <c:v>4096</c:v>
                </c:pt>
                <c:pt idx="68158">
                  <c:v>12288</c:v>
                </c:pt>
                <c:pt idx="68159">
                  <c:v>12288</c:v>
                </c:pt>
                <c:pt idx="68160">
                  <c:v>12288</c:v>
                </c:pt>
                <c:pt idx="68161">
                  <c:v>12288</c:v>
                </c:pt>
                <c:pt idx="68162">
                  <c:v>8192</c:v>
                </c:pt>
                <c:pt idx="68163">
                  <c:v>8192</c:v>
                </c:pt>
                <c:pt idx="68164">
                  <c:v>12288</c:v>
                </c:pt>
                <c:pt idx="68165">
                  <c:v>12288</c:v>
                </c:pt>
                <c:pt idx="68166">
                  <c:v>8192</c:v>
                </c:pt>
                <c:pt idx="68167">
                  <c:v>8192</c:v>
                </c:pt>
                <c:pt idx="68168">
                  <c:v>12288</c:v>
                </c:pt>
                <c:pt idx="68169">
                  <c:v>8192</c:v>
                </c:pt>
                <c:pt idx="68170">
                  <c:v>8192</c:v>
                </c:pt>
                <c:pt idx="68171">
                  <c:v>8192</c:v>
                </c:pt>
                <c:pt idx="68172">
                  <c:v>8192</c:v>
                </c:pt>
                <c:pt idx="68173">
                  <c:v>8192</c:v>
                </c:pt>
                <c:pt idx="68174">
                  <c:v>8192</c:v>
                </c:pt>
                <c:pt idx="68175">
                  <c:v>8192</c:v>
                </c:pt>
                <c:pt idx="68176">
                  <c:v>8192</c:v>
                </c:pt>
                <c:pt idx="68177">
                  <c:v>8192</c:v>
                </c:pt>
                <c:pt idx="68178">
                  <c:v>40960</c:v>
                </c:pt>
                <c:pt idx="68179">
                  <c:v>4096</c:v>
                </c:pt>
                <c:pt idx="68180">
                  <c:v>4096</c:v>
                </c:pt>
                <c:pt idx="68181">
                  <c:v>12288</c:v>
                </c:pt>
                <c:pt idx="68182">
                  <c:v>12288</c:v>
                </c:pt>
                <c:pt idx="68183">
                  <c:v>8192</c:v>
                </c:pt>
                <c:pt idx="68184">
                  <c:v>8192</c:v>
                </c:pt>
                <c:pt idx="68185">
                  <c:v>8192</c:v>
                </c:pt>
                <c:pt idx="68186">
                  <c:v>8192</c:v>
                </c:pt>
                <c:pt idx="68187">
                  <c:v>8192</c:v>
                </c:pt>
                <c:pt idx="68188">
                  <c:v>8192</c:v>
                </c:pt>
                <c:pt idx="68189">
                  <c:v>8192</c:v>
                </c:pt>
                <c:pt idx="68190">
                  <c:v>8192</c:v>
                </c:pt>
                <c:pt idx="68191">
                  <c:v>8192</c:v>
                </c:pt>
                <c:pt idx="68192">
                  <c:v>8192</c:v>
                </c:pt>
                <c:pt idx="68193">
                  <c:v>4096</c:v>
                </c:pt>
                <c:pt idx="68194">
                  <c:v>4096</c:v>
                </c:pt>
                <c:pt idx="68195">
                  <c:v>4096</c:v>
                </c:pt>
                <c:pt idx="68196">
                  <c:v>4096</c:v>
                </c:pt>
                <c:pt idx="68197">
                  <c:v>8192</c:v>
                </c:pt>
                <c:pt idx="68198">
                  <c:v>8192</c:v>
                </c:pt>
                <c:pt idx="68199">
                  <c:v>8192</c:v>
                </c:pt>
                <c:pt idx="68200">
                  <c:v>8192</c:v>
                </c:pt>
                <c:pt idx="68201">
                  <c:v>8192</c:v>
                </c:pt>
                <c:pt idx="68202">
                  <c:v>12288</c:v>
                </c:pt>
                <c:pt idx="68203">
                  <c:v>8192</c:v>
                </c:pt>
                <c:pt idx="68204">
                  <c:v>8192</c:v>
                </c:pt>
                <c:pt idx="68205">
                  <c:v>8192</c:v>
                </c:pt>
                <c:pt idx="68206">
                  <c:v>8192</c:v>
                </c:pt>
                <c:pt idx="68207">
                  <c:v>8192</c:v>
                </c:pt>
                <c:pt idx="68208">
                  <c:v>4096</c:v>
                </c:pt>
                <c:pt idx="68209">
                  <c:v>8192</c:v>
                </c:pt>
                <c:pt idx="68210">
                  <c:v>8192</c:v>
                </c:pt>
                <c:pt idx="68211">
                  <c:v>8192</c:v>
                </c:pt>
                <c:pt idx="68212">
                  <c:v>8192</c:v>
                </c:pt>
                <c:pt idx="68213">
                  <c:v>8192</c:v>
                </c:pt>
                <c:pt idx="68214">
                  <c:v>8192</c:v>
                </c:pt>
                <c:pt idx="68215">
                  <c:v>8192</c:v>
                </c:pt>
                <c:pt idx="68216">
                  <c:v>8192</c:v>
                </c:pt>
                <c:pt idx="68217">
                  <c:v>8192</c:v>
                </c:pt>
                <c:pt idx="68218">
                  <c:v>8192</c:v>
                </c:pt>
                <c:pt idx="68219">
                  <c:v>8192</c:v>
                </c:pt>
                <c:pt idx="68220">
                  <c:v>8192</c:v>
                </c:pt>
                <c:pt idx="68221">
                  <c:v>8192</c:v>
                </c:pt>
                <c:pt idx="68222">
                  <c:v>8192</c:v>
                </c:pt>
                <c:pt idx="68223">
                  <c:v>8192</c:v>
                </c:pt>
                <c:pt idx="68224">
                  <c:v>8192</c:v>
                </c:pt>
                <c:pt idx="68225">
                  <c:v>8192</c:v>
                </c:pt>
                <c:pt idx="68226">
                  <c:v>8192</c:v>
                </c:pt>
                <c:pt idx="68227">
                  <c:v>8192</c:v>
                </c:pt>
                <c:pt idx="68228">
                  <c:v>8192</c:v>
                </c:pt>
                <c:pt idx="68229">
                  <c:v>8192</c:v>
                </c:pt>
                <c:pt idx="68230">
                  <c:v>8192</c:v>
                </c:pt>
                <c:pt idx="68231">
                  <c:v>8192</c:v>
                </c:pt>
                <c:pt idx="68232">
                  <c:v>8192</c:v>
                </c:pt>
                <c:pt idx="68233">
                  <c:v>8192</c:v>
                </c:pt>
                <c:pt idx="68234">
                  <c:v>4096</c:v>
                </c:pt>
                <c:pt idx="68235">
                  <c:v>4096</c:v>
                </c:pt>
                <c:pt idx="68236">
                  <c:v>4096</c:v>
                </c:pt>
                <c:pt idx="68237">
                  <c:v>4096</c:v>
                </c:pt>
                <c:pt idx="68238">
                  <c:v>8192</c:v>
                </c:pt>
                <c:pt idx="68239">
                  <c:v>8192</c:v>
                </c:pt>
                <c:pt idx="68240">
                  <c:v>8192</c:v>
                </c:pt>
                <c:pt idx="68241">
                  <c:v>8192</c:v>
                </c:pt>
                <c:pt idx="68242">
                  <c:v>8192</c:v>
                </c:pt>
                <c:pt idx="68243">
                  <c:v>12288</c:v>
                </c:pt>
                <c:pt idx="68244">
                  <c:v>8192</c:v>
                </c:pt>
                <c:pt idx="68245">
                  <c:v>8192</c:v>
                </c:pt>
                <c:pt idx="68246">
                  <c:v>12288</c:v>
                </c:pt>
                <c:pt idx="68247">
                  <c:v>8192</c:v>
                </c:pt>
                <c:pt idx="68248">
                  <c:v>8192</c:v>
                </c:pt>
                <c:pt idx="68249">
                  <c:v>8192</c:v>
                </c:pt>
                <c:pt idx="68250">
                  <c:v>12288</c:v>
                </c:pt>
                <c:pt idx="68251">
                  <c:v>8192</c:v>
                </c:pt>
                <c:pt idx="68252">
                  <c:v>12288</c:v>
                </c:pt>
                <c:pt idx="68253">
                  <c:v>4096</c:v>
                </c:pt>
                <c:pt idx="68254">
                  <c:v>8192</c:v>
                </c:pt>
                <c:pt idx="68255">
                  <c:v>8192</c:v>
                </c:pt>
                <c:pt idx="68256">
                  <c:v>8192</c:v>
                </c:pt>
                <c:pt idx="68257">
                  <c:v>4096</c:v>
                </c:pt>
                <c:pt idx="68258">
                  <c:v>8192</c:v>
                </c:pt>
                <c:pt idx="68259">
                  <c:v>4096</c:v>
                </c:pt>
                <c:pt idx="68260">
                  <c:v>4096</c:v>
                </c:pt>
                <c:pt idx="68261">
                  <c:v>4096</c:v>
                </c:pt>
                <c:pt idx="68262">
                  <c:v>4096</c:v>
                </c:pt>
                <c:pt idx="68263">
                  <c:v>4096</c:v>
                </c:pt>
                <c:pt idx="68264">
                  <c:v>4096</c:v>
                </c:pt>
                <c:pt idx="68265">
                  <c:v>4096</c:v>
                </c:pt>
                <c:pt idx="68266">
                  <c:v>8192</c:v>
                </c:pt>
                <c:pt idx="68267">
                  <c:v>8192</c:v>
                </c:pt>
                <c:pt idx="68268">
                  <c:v>8192</c:v>
                </c:pt>
                <c:pt idx="68269">
                  <c:v>8192</c:v>
                </c:pt>
                <c:pt idx="68270">
                  <c:v>8192</c:v>
                </c:pt>
                <c:pt idx="68271">
                  <c:v>8192</c:v>
                </c:pt>
                <c:pt idx="68272">
                  <c:v>8192</c:v>
                </c:pt>
                <c:pt idx="68273">
                  <c:v>8192</c:v>
                </c:pt>
                <c:pt idx="68274">
                  <c:v>8192</c:v>
                </c:pt>
                <c:pt idx="68275">
                  <c:v>8192</c:v>
                </c:pt>
                <c:pt idx="68276">
                  <c:v>8192</c:v>
                </c:pt>
                <c:pt idx="68277">
                  <c:v>8192</c:v>
                </c:pt>
                <c:pt idx="68278">
                  <c:v>8192</c:v>
                </c:pt>
                <c:pt idx="68279">
                  <c:v>4096</c:v>
                </c:pt>
                <c:pt idx="68280">
                  <c:v>4096</c:v>
                </c:pt>
                <c:pt idx="68281">
                  <c:v>4096</c:v>
                </c:pt>
                <c:pt idx="68282">
                  <c:v>4096</c:v>
                </c:pt>
                <c:pt idx="68283">
                  <c:v>4096</c:v>
                </c:pt>
                <c:pt idx="68284">
                  <c:v>4096</c:v>
                </c:pt>
                <c:pt idx="68285">
                  <c:v>4096</c:v>
                </c:pt>
                <c:pt idx="68286">
                  <c:v>4096</c:v>
                </c:pt>
                <c:pt idx="68287">
                  <c:v>4096</c:v>
                </c:pt>
                <c:pt idx="68288">
                  <c:v>8192</c:v>
                </c:pt>
                <c:pt idx="68289">
                  <c:v>8192</c:v>
                </c:pt>
                <c:pt idx="68290">
                  <c:v>8192</c:v>
                </c:pt>
                <c:pt idx="68291">
                  <c:v>8192</c:v>
                </c:pt>
                <c:pt idx="68292">
                  <c:v>12288</c:v>
                </c:pt>
                <c:pt idx="68293">
                  <c:v>8192</c:v>
                </c:pt>
                <c:pt idx="68294">
                  <c:v>8192</c:v>
                </c:pt>
                <c:pt idx="68295">
                  <c:v>8192</c:v>
                </c:pt>
                <c:pt idx="68296">
                  <c:v>8192</c:v>
                </c:pt>
                <c:pt idx="68297">
                  <c:v>8192</c:v>
                </c:pt>
                <c:pt idx="68298">
                  <c:v>8192</c:v>
                </c:pt>
                <c:pt idx="68299">
                  <c:v>8192</c:v>
                </c:pt>
                <c:pt idx="68300">
                  <c:v>8192</c:v>
                </c:pt>
                <c:pt idx="68301">
                  <c:v>8192</c:v>
                </c:pt>
                <c:pt idx="68302">
                  <c:v>8192</c:v>
                </c:pt>
                <c:pt idx="68303">
                  <c:v>8192</c:v>
                </c:pt>
                <c:pt idx="68304">
                  <c:v>8192</c:v>
                </c:pt>
                <c:pt idx="68305">
                  <c:v>8192</c:v>
                </c:pt>
                <c:pt idx="68306">
                  <c:v>8192</c:v>
                </c:pt>
                <c:pt idx="68307">
                  <c:v>8192</c:v>
                </c:pt>
                <c:pt idx="68308">
                  <c:v>8192</c:v>
                </c:pt>
                <c:pt idx="68309">
                  <c:v>8192</c:v>
                </c:pt>
                <c:pt idx="68310">
                  <c:v>16384</c:v>
                </c:pt>
                <c:pt idx="68311">
                  <c:v>16384</c:v>
                </c:pt>
                <c:pt idx="68312">
                  <c:v>16384</c:v>
                </c:pt>
                <c:pt idx="68313">
                  <c:v>16384</c:v>
                </c:pt>
                <c:pt idx="68314">
                  <c:v>8192</c:v>
                </c:pt>
                <c:pt idx="68315">
                  <c:v>4096</c:v>
                </c:pt>
                <c:pt idx="68316">
                  <c:v>8192</c:v>
                </c:pt>
                <c:pt idx="68317">
                  <c:v>4096</c:v>
                </c:pt>
                <c:pt idx="68318">
                  <c:v>4096</c:v>
                </c:pt>
                <c:pt idx="68319">
                  <c:v>4096</c:v>
                </c:pt>
                <c:pt idx="68320">
                  <c:v>4096</c:v>
                </c:pt>
                <c:pt idx="68321">
                  <c:v>8192</c:v>
                </c:pt>
                <c:pt idx="68322">
                  <c:v>8192</c:v>
                </c:pt>
                <c:pt idx="68323">
                  <c:v>8192</c:v>
                </c:pt>
                <c:pt idx="68324">
                  <c:v>8192</c:v>
                </c:pt>
                <c:pt idx="68325">
                  <c:v>4096</c:v>
                </c:pt>
                <c:pt idx="68326">
                  <c:v>8192</c:v>
                </c:pt>
                <c:pt idx="68327">
                  <c:v>8192</c:v>
                </c:pt>
                <c:pt idx="68328">
                  <c:v>8192</c:v>
                </c:pt>
                <c:pt idx="68329">
                  <c:v>8192</c:v>
                </c:pt>
                <c:pt idx="68330">
                  <c:v>8192</c:v>
                </c:pt>
                <c:pt idx="68331">
                  <c:v>8192</c:v>
                </c:pt>
                <c:pt idx="68332">
                  <c:v>8192</c:v>
                </c:pt>
                <c:pt idx="68333">
                  <c:v>8192</c:v>
                </c:pt>
                <c:pt idx="68334">
                  <c:v>8192</c:v>
                </c:pt>
                <c:pt idx="68335">
                  <c:v>4096</c:v>
                </c:pt>
                <c:pt idx="68336">
                  <c:v>8192</c:v>
                </c:pt>
                <c:pt idx="68337">
                  <c:v>8192</c:v>
                </c:pt>
                <c:pt idx="68338">
                  <c:v>8192</c:v>
                </c:pt>
                <c:pt idx="68339">
                  <c:v>8192</c:v>
                </c:pt>
                <c:pt idx="68340">
                  <c:v>8192</c:v>
                </c:pt>
                <c:pt idx="68341">
                  <c:v>16384</c:v>
                </c:pt>
                <c:pt idx="68342">
                  <c:v>4096</c:v>
                </c:pt>
                <c:pt idx="68343">
                  <c:v>4096</c:v>
                </c:pt>
                <c:pt idx="68344">
                  <c:v>4096</c:v>
                </c:pt>
                <c:pt idx="68345">
                  <c:v>4096</c:v>
                </c:pt>
                <c:pt idx="68346">
                  <c:v>4096</c:v>
                </c:pt>
                <c:pt idx="68347">
                  <c:v>8192</c:v>
                </c:pt>
                <c:pt idx="68348">
                  <c:v>8192</c:v>
                </c:pt>
                <c:pt idx="68349">
                  <c:v>8192</c:v>
                </c:pt>
                <c:pt idx="68350">
                  <c:v>8192</c:v>
                </c:pt>
                <c:pt idx="68351">
                  <c:v>8192</c:v>
                </c:pt>
                <c:pt idx="68352">
                  <c:v>8192</c:v>
                </c:pt>
                <c:pt idx="68353">
                  <c:v>8192</c:v>
                </c:pt>
                <c:pt idx="68354">
                  <c:v>8192</c:v>
                </c:pt>
                <c:pt idx="68355">
                  <c:v>8192</c:v>
                </c:pt>
                <c:pt idx="68356">
                  <c:v>8192</c:v>
                </c:pt>
                <c:pt idx="68357">
                  <c:v>8192</c:v>
                </c:pt>
                <c:pt idx="68358">
                  <c:v>8192</c:v>
                </c:pt>
                <c:pt idx="68359">
                  <c:v>8192</c:v>
                </c:pt>
                <c:pt idx="68360">
                  <c:v>8192</c:v>
                </c:pt>
                <c:pt idx="68361">
                  <c:v>4096</c:v>
                </c:pt>
                <c:pt idx="68362">
                  <c:v>4096</c:v>
                </c:pt>
                <c:pt idx="68363">
                  <c:v>8192</c:v>
                </c:pt>
                <c:pt idx="68364">
                  <c:v>4096</c:v>
                </c:pt>
                <c:pt idx="68365">
                  <c:v>8192</c:v>
                </c:pt>
                <c:pt idx="68366">
                  <c:v>4096</c:v>
                </c:pt>
                <c:pt idx="68367">
                  <c:v>8192</c:v>
                </c:pt>
                <c:pt idx="68368">
                  <c:v>8192</c:v>
                </c:pt>
                <c:pt idx="68369">
                  <c:v>8192</c:v>
                </c:pt>
                <c:pt idx="68370">
                  <c:v>8192</c:v>
                </c:pt>
                <c:pt idx="68371">
                  <c:v>4096</c:v>
                </c:pt>
                <c:pt idx="68372">
                  <c:v>4096</c:v>
                </c:pt>
                <c:pt idx="68373">
                  <c:v>4096</c:v>
                </c:pt>
                <c:pt idx="68374">
                  <c:v>4096</c:v>
                </c:pt>
                <c:pt idx="68375">
                  <c:v>4096</c:v>
                </c:pt>
                <c:pt idx="68376">
                  <c:v>4096</c:v>
                </c:pt>
                <c:pt idx="68377">
                  <c:v>4096</c:v>
                </c:pt>
                <c:pt idx="68378">
                  <c:v>4096</c:v>
                </c:pt>
                <c:pt idx="68379">
                  <c:v>4096</c:v>
                </c:pt>
                <c:pt idx="68380">
                  <c:v>8192</c:v>
                </c:pt>
                <c:pt idx="68381">
                  <c:v>4096</c:v>
                </c:pt>
                <c:pt idx="68382">
                  <c:v>4096</c:v>
                </c:pt>
                <c:pt idx="68383">
                  <c:v>4096</c:v>
                </c:pt>
                <c:pt idx="68384">
                  <c:v>4096</c:v>
                </c:pt>
                <c:pt idx="68385">
                  <c:v>8192</c:v>
                </c:pt>
                <c:pt idx="68386">
                  <c:v>8192</c:v>
                </c:pt>
                <c:pt idx="68387">
                  <c:v>8192</c:v>
                </c:pt>
                <c:pt idx="68388">
                  <c:v>8192</c:v>
                </c:pt>
                <c:pt idx="68389">
                  <c:v>8192</c:v>
                </c:pt>
                <c:pt idx="68390">
                  <c:v>8192</c:v>
                </c:pt>
                <c:pt idx="68391">
                  <c:v>4096</c:v>
                </c:pt>
                <c:pt idx="68392">
                  <c:v>4096</c:v>
                </c:pt>
                <c:pt idx="68393">
                  <c:v>8192</c:v>
                </c:pt>
                <c:pt idx="68394">
                  <c:v>8192</c:v>
                </c:pt>
                <c:pt idx="68395">
                  <c:v>8192</c:v>
                </c:pt>
                <c:pt idx="68396">
                  <c:v>8192</c:v>
                </c:pt>
                <c:pt idx="68397">
                  <c:v>8192</c:v>
                </c:pt>
                <c:pt idx="68398">
                  <c:v>4096</c:v>
                </c:pt>
                <c:pt idx="68399">
                  <c:v>4096</c:v>
                </c:pt>
                <c:pt idx="68400">
                  <c:v>4096</c:v>
                </c:pt>
                <c:pt idx="68401">
                  <c:v>4096</c:v>
                </c:pt>
                <c:pt idx="68402">
                  <c:v>4096</c:v>
                </c:pt>
                <c:pt idx="68403">
                  <c:v>4096</c:v>
                </c:pt>
                <c:pt idx="68404">
                  <c:v>8192</c:v>
                </c:pt>
                <c:pt idx="68405">
                  <c:v>12288</c:v>
                </c:pt>
                <c:pt idx="68406">
                  <c:v>12288</c:v>
                </c:pt>
                <c:pt idx="68407">
                  <c:v>12288</c:v>
                </c:pt>
                <c:pt idx="68408">
                  <c:v>12288</c:v>
                </c:pt>
                <c:pt idx="68409">
                  <c:v>8192</c:v>
                </c:pt>
                <c:pt idx="68410">
                  <c:v>8192</c:v>
                </c:pt>
                <c:pt idx="68411">
                  <c:v>8192</c:v>
                </c:pt>
                <c:pt idx="68412">
                  <c:v>8192</c:v>
                </c:pt>
                <c:pt idx="68413">
                  <c:v>8192</c:v>
                </c:pt>
                <c:pt idx="68414">
                  <c:v>8192</c:v>
                </c:pt>
                <c:pt idx="68415">
                  <c:v>8192</c:v>
                </c:pt>
                <c:pt idx="68416">
                  <c:v>8192</c:v>
                </c:pt>
                <c:pt idx="68417">
                  <c:v>8192</c:v>
                </c:pt>
                <c:pt idx="68418">
                  <c:v>8192</c:v>
                </c:pt>
                <c:pt idx="68419">
                  <c:v>8192</c:v>
                </c:pt>
                <c:pt idx="68420">
                  <c:v>8192</c:v>
                </c:pt>
                <c:pt idx="68421">
                  <c:v>8192</c:v>
                </c:pt>
                <c:pt idx="68422">
                  <c:v>4096</c:v>
                </c:pt>
                <c:pt idx="68423">
                  <c:v>4096</c:v>
                </c:pt>
                <c:pt idx="68424">
                  <c:v>4096</c:v>
                </c:pt>
                <c:pt idx="68425">
                  <c:v>4096</c:v>
                </c:pt>
                <c:pt idx="68426">
                  <c:v>4096</c:v>
                </c:pt>
                <c:pt idx="68427">
                  <c:v>4096</c:v>
                </c:pt>
                <c:pt idx="68428">
                  <c:v>8192</c:v>
                </c:pt>
                <c:pt idx="68429">
                  <c:v>8192</c:v>
                </c:pt>
                <c:pt idx="68430">
                  <c:v>4096</c:v>
                </c:pt>
                <c:pt idx="68431">
                  <c:v>4096</c:v>
                </c:pt>
                <c:pt idx="68432">
                  <c:v>4096</c:v>
                </c:pt>
                <c:pt idx="68433">
                  <c:v>8192</c:v>
                </c:pt>
                <c:pt idx="68434">
                  <c:v>4096</c:v>
                </c:pt>
                <c:pt idx="68435">
                  <c:v>4096</c:v>
                </c:pt>
                <c:pt idx="68436">
                  <c:v>8192</c:v>
                </c:pt>
                <c:pt idx="68437">
                  <c:v>4096</c:v>
                </c:pt>
                <c:pt idx="68438">
                  <c:v>4096</c:v>
                </c:pt>
                <c:pt idx="68439">
                  <c:v>8192</c:v>
                </c:pt>
                <c:pt idx="68440">
                  <c:v>8192</c:v>
                </c:pt>
                <c:pt idx="68441">
                  <c:v>8192</c:v>
                </c:pt>
                <c:pt idx="68442">
                  <c:v>8192</c:v>
                </c:pt>
                <c:pt idx="68443">
                  <c:v>12288</c:v>
                </c:pt>
                <c:pt idx="68444">
                  <c:v>8192</c:v>
                </c:pt>
                <c:pt idx="68445">
                  <c:v>4096</c:v>
                </c:pt>
                <c:pt idx="68446">
                  <c:v>8192</c:v>
                </c:pt>
                <c:pt idx="68447">
                  <c:v>28672</c:v>
                </c:pt>
                <c:pt idx="68448">
                  <c:v>28672</c:v>
                </c:pt>
                <c:pt idx="68449">
                  <c:v>28672</c:v>
                </c:pt>
                <c:pt idx="68450">
                  <c:v>28672</c:v>
                </c:pt>
                <c:pt idx="68451">
                  <c:v>4096</c:v>
                </c:pt>
                <c:pt idx="68452">
                  <c:v>4096</c:v>
                </c:pt>
                <c:pt idx="68453">
                  <c:v>28672</c:v>
                </c:pt>
                <c:pt idx="68454">
                  <c:v>28672</c:v>
                </c:pt>
                <c:pt idx="68455">
                  <c:v>4096</c:v>
                </c:pt>
                <c:pt idx="68456">
                  <c:v>28672</c:v>
                </c:pt>
                <c:pt idx="68457">
                  <c:v>28672</c:v>
                </c:pt>
                <c:pt idx="68458">
                  <c:v>4096</c:v>
                </c:pt>
                <c:pt idx="68459">
                  <c:v>4096</c:v>
                </c:pt>
                <c:pt idx="68460">
                  <c:v>8192</c:v>
                </c:pt>
                <c:pt idx="68461">
                  <c:v>8192</c:v>
                </c:pt>
                <c:pt idx="68462">
                  <c:v>8192</c:v>
                </c:pt>
                <c:pt idx="68463">
                  <c:v>8192</c:v>
                </c:pt>
                <c:pt idx="68464">
                  <c:v>8192</c:v>
                </c:pt>
                <c:pt idx="68465">
                  <c:v>8192</c:v>
                </c:pt>
                <c:pt idx="68466">
                  <c:v>4096</c:v>
                </c:pt>
                <c:pt idx="68467">
                  <c:v>4096</c:v>
                </c:pt>
                <c:pt idx="68468">
                  <c:v>4096</c:v>
                </c:pt>
                <c:pt idx="68469">
                  <c:v>4096</c:v>
                </c:pt>
                <c:pt idx="68470">
                  <c:v>4096</c:v>
                </c:pt>
                <c:pt idx="68471">
                  <c:v>8192</c:v>
                </c:pt>
                <c:pt idx="68472">
                  <c:v>8192</c:v>
                </c:pt>
                <c:pt idx="68473">
                  <c:v>8192</c:v>
                </c:pt>
                <c:pt idx="68474">
                  <c:v>8192</c:v>
                </c:pt>
                <c:pt idx="68475">
                  <c:v>8192</c:v>
                </c:pt>
                <c:pt idx="68476">
                  <c:v>4096</c:v>
                </c:pt>
                <c:pt idx="68477">
                  <c:v>4096</c:v>
                </c:pt>
                <c:pt idx="68478">
                  <c:v>4096</c:v>
                </c:pt>
                <c:pt idx="68479">
                  <c:v>4096</c:v>
                </c:pt>
                <c:pt idx="68480">
                  <c:v>8192</c:v>
                </c:pt>
                <c:pt idx="68481">
                  <c:v>8192</c:v>
                </c:pt>
                <c:pt idx="68482">
                  <c:v>8192</c:v>
                </c:pt>
                <c:pt idx="68483">
                  <c:v>8192</c:v>
                </c:pt>
                <c:pt idx="68484">
                  <c:v>8192</c:v>
                </c:pt>
                <c:pt idx="68485">
                  <c:v>8192</c:v>
                </c:pt>
                <c:pt idx="68486">
                  <c:v>8192</c:v>
                </c:pt>
                <c:pt idx="68487">
                  <c:v>8192</c:v>
                </c:pt>
                <c:pt idx="68488">
                  <c:v>4096</c:v>
                </c:pt>
                <c:pt idx="68489">
                  <c:v>8192</c:v>
                </c:pt>
                <c:pt idx="68490">
                  <c:v>8192</c:v>
                </c:pt>
                <c:pt idx="68491">
                  <c:v>8192</c:v>
                </c:pt>
                <c:pt idx="68492">
                  <c:v>8192</c:v>
                </c:pt>
                <c:pt idx="68493">
                  <c:v>4096</c:v>
                </c:pt>
                <c:pt idx="68494">
                  <c:v>4096</c:v>
                </c:pt>
                <c:pt idx="68495">
                  <c:v>4096</c:v>
                </c:pt>
                <c:pt idx="68496">
                  <c:v>4096</c:v>
                </c:pt>
                <c:pt idx="68497">
                  <c:v>4096</c:v>
                </c:pt>
                <c:pt idx="68498">
                  <c:v>4096</c:v>
                </c:pt>
                <c:pt idx="68499">
                  <c:v>8192</c:v>
                </c:pt>
                <c:pt idx="68500">
                  <c:v>28672</c:v>
                </c:pt>
                <c:pt idx="68501">
                  <c:v>4096</c:v>
                </c:pt>
                <c:pt idx="68502">
                  <c:v>4096</c:v>
                </c:pt>
                <c:pt idx="68503">
                  <c:v>4096</c:v>
                </c:pt>
                <c:pt idx="68504">
                  <c:v>4096</c:v>
                </c:pt>
                <c:pt idx="68505">
                  <c:v>8192</c:v>
                </c:pt>
                <c:pt idx="68506">
                  <c:v>28672</c:v>
                </c:pt>
                <c:pt idx="68507">
                  <c:v>8192</c:v>
                </c:pt>
                <c:pt idx="68508">
                  <c:v>8192</c:v>
                </c:pt>
                <c:pt idx="68509">
                  <c:v>8192</c:v>
                </c:pt>
                <c:pt idx="68510">
                  <c:v>4096</c:v>
                </c:pt>
                <c:pt idx="68511">
                  <c:v>8192</c:v>
                </c:pt>
                <c:pt idx="68512">
                  <c:v>8192</c:v>
                </c:pt>
                <c:pt idx="68513">
                  <c:v>4096</c:v>
                </c:pt>
                <c:pt idx="68514">
                  <c:v>8192</c:v>
                </c:pt>
                <c:pt idx="68515">
                  <c:v>8192</c:v>
                </c:pt>
                <c:pt idx="68516">
                  <c:v>8192</c:v>
                </c:pt>
                <c:pt idx="68517">
                  <c:v>4096</c:v>
                </c:pt>
                <c:pt idx="68518">
                  <c:v>4096</c:v>
                </c:pt>
                <c:pt idx="68519">
                  <c:v>8192</c:v>
                </c:pt>
                <c:pt idx="68520">
                  <c:v>4096</c:v>
                </c:pt>
                <c:pt idx="68521">
                  <c:v>8192</c:v>
                </c:pt>
                <c:pt idx="68522">
                  <c:v>8192</c:v>
                </c:pt>
                <c:pt idx="68523">
                  <c:v>8192</c:v>
                </c:pt>
                <c:pt idx="68524">
                  <c:v>8192</c:v>
                </c:pt>
                <c:pt idx="68525">
                  <c:v>8192</c:v>
                </c:pt>
                <c:pt idx="68526">
                  <c:v>8192</c:v>
                </c:pt>
                <c:pt idx="68527">
                  <c:v>8192</c:v>
                </c:pt>
                <c:pt idx="68528">
                  <c:v>8192</c:v>
                </c:pt>
                <c:pt idx="68529">
                  <c:v>8192</c:v>
                </c:pt>
                <c:pt idx="68530">
                  <c:v>8192</c:v>
                </c:pt>
                <c:pt idx="68531">
                  <c:v>8192</c:v>
                </c:pt>
                <c:pt idx="68532">
                  <c:v>8192</c:v>
                </c:pt>
                <c:pt idx="68533">
                  <c:v>8192</c:v>
                </c:pt>
                <c:pt idx="68534">
                  <c:v>8192</c:v>
                </c:pt>
                <c:pt idx="68535">
                  <c:v>4096</c:v>
                </c:pt>
                <c:pt idx="68536">
                  <c:v>8192</c:v>
                </c:pt>
                <c:pt idx="68537">
                  <c:v>8192</c:v>
                </c:pt>
                <c:pt idx="68538">
                  <c:v>4096</c:v>
                </c:pt>
                <c:pt idx="68539">
                  <c:v>4096</c:v>
                </c:pt>
                <c:pt idx="68540">
                  <c:v>4096</c:v>
                </c:pt>
                <c:pt idx="68541">
                  <c:v>4096</c:v>
                </c:pt>
                <c:pt idx="68542">
                  <c:v>4096</c:v>
                </c:pt>
                <c:pt idx="68543">
                  <c:v>8192</c:v>
                </c:pt>
                <c:pt idx="68544">
                  <c:v>4096</c:v>
                </c:pt>
                <c:pt idx="68545">
                  <c:v>4096</c:v>
                </c:pt>
                <c:pt idx="68546">
                  <c:v>4096</c:v>
                </c:pt>
                <c:pt idx="68547">
                  <c:v>4096</c:v>
                </c:pt>
                <c:pt idx="68548">
                  <c:v>8192</c:v>
                </c:pt>
                <c:pt idx="68549">
                  <c:v>8192</c:v>
                </c:pt>
                <c:pt idx="68550">
                  <c:v>8192</c:v>
                </c:pt>
                <c:pt idx="68551">
                  <c:v>8192</c:v>
                </c:pt>
                <c:pt idx="68552">
                  <c:v>8192</c:v>
                </c:pt>
                <c:pt idx="68553">
                  <c:v>8192</c:v>
                </c:pt>
                <c:pt idx="68554">
                  <c:v>8192</c:v>
                </c:pt>
                <c:pt idx="68555">
                  <c:v>8192</c:v>
                </c:pt>
                <c:pt idx="68556">
                  <c:v>8192</c:v>
                </c:pt>
                <c:pt idx="68557">
                  <c:v>8192</c:v>
                </c:pt>
                <c:pt idx="68558">
                  <c:v>8192</c:v>
                </c:pt>
                <c:pt idx="68559">
                  <c:v>8192</c:v>
                </c:pt>
                <c:pt idx="68560">
                  <c:v>8192</c:v>
                </c:pt>
                <c:pt idx="68561">
                  <c:v>8192</c:v>
                </c:pt>
                <c:pt idx="68562">
                  <c:v>4096</c:v>
                </c:pt>
                <c:pt idx="68563">
                  <c:v>8192</c:v>
                </c:pt>
                <c:pt idx="68564">
                  <c:v>8192</c:v>
                </c:pt>
                <c:pt idx="68565">
                  <c:v>8192</c:v>
                </c:pt>
                <c:pt idx="68566">
                  <c:v>8192</c:v>
                </c:pt>
                <c:pt idx="68567">
                  <c:v>4096</c:v>
                </c:pt>
                <c:pt idx="68568">
                  <c:v>8192</c:v>
                </c:pt>
                <c:pt idx="68569">
                  <c:v>8192</c:v>
                </c:pt>
                <c:pt idx="68570">
                  <c:v>8192</c:v>
                </c:pt>
                <c:pt idx="68571">
                  <c:v>8192</c:v>
                </c:pt>
                <c:pt idx="68572">
                  <c:v>8192</c:v>
                </c:pt>
                <c:pt idx="68573">
                  <c:v>8192</c:v>
                </c:pt>
                <c:pt idx="68574">
                  <c:v>8192</c:v>
                </c:pt>
                <c:pt idx="68575">
                  <c:v>8192</c:v>
                </c:pt>
                <c:pt idx="68576">
                  <c:v>8192</c:v>
                </c:pt>
                <c:pt idx="68577">
                  <c:v>8192</c:v>
                </c:pt>
                <c:pt idx="68578">
                  <c:v>8192</c:v>
                </c:pt>
                <c:pt idx="68579">
                  <c:v>8192</c:v>
                </c:pt>
                <c:pt idx="68580">
                  <c:v>8192</c:v>
                </c:pt>
                <c:pt idx="68581">
                  <c:v>8192</c:v>
                </c:pt>
                <c:pt idx="68582">
                  <c:v>8192</c:v>
                </c:pt>
                <c:pt idx="68583">
                  <c:v>4096</c:v>
                </c:pt>
                <c:pt idx="68584">
                  <c:v>4096</c:v>
                </c:pt>
                <c:pt idx="68585">
                  <c:v>16384</c:v>
                </c:pt>
                <c:pt idx="68586">
                  <c:v>16384</c:v>
                </c:pt>
                <c:pt idx="68587">
                  <c:v>8192</c:v>
                </c:pt>
                <c:pt idx="68588">
                  <c:v>8192</c:v>
                </c:pt>
                <c:pt idx="68589">
                  <c:v>12288</c:v>
                </c:pt>
                <c:pt idx="68590">
                  <c:v>12288</c:v>
                </c:pt>
                <c:pt idx="68591">
                  <c:v>4096</c:v>
                </c:pt>
                <c:pt idx="68592">
                  <c:v>4096</c:v>
                </c:pt>
                <c:pt idx="68593">
                  <c:v>4096</c:v>
                </c:pt>
                <c:pt idx="68594">
                  <c:v>16384</c:v>
                </c:pt>
                <c:pt idx="68595">
                  <c:v>8192</c:v>
                </c:pt>
                <c:pt idx="68596">
                  <c:v>12288</c:v>
                </c:pt>
                <c:pt idx="68597">
                  <c:v>4096</c:v>
                </c:pt>
                <c:pt idx="68598">
                  <c:v>4096</c:v>
                </c:pt>
                <c:pt idx="68599">
                  <c:v>16384</c:v>
                </c:pt>
                <c:pt idx="68600">
                  <c:v>8192</c:v>
                </c:pt>
                <c:pt idx="68601">
                  <c:v>12288</c:v>
                </c:pt>
                <c:pt idx="68602">
                  <c:v>4096</c:v>
                </c:pt>
                <c:pt idx="68603">
                  <c:v>8192</c:v>
                </c:pt>
                <c:pt idx="68604">
                  <c:v>8192</c:v>
                </c:pt>
                <c:pt idx="68605">
                  <c:v>8192</c:v>
                </c:pt>
                <c:pt idx="68606">
                  <c:v>8192</c:v>
                </c:pt>
                <c:pt idx="68607">
                  <c:v>8192</c:v>
                </c:pt>
                <c:pt idx="68608">
                  <c:v>4096</c:v>
                </c:pt>
                <c:pt idx="68609">
                  <c:v>4096</c:v>
                </c:pt>
                <c:pt idx="68610">
                  <c:v>4096</c:v>
                </c:pt>
                <c:pt idx="68611">
                  <c:v>4096</c:v>
                </c:pt>
                <c:pt idx="68612">
                  <c:v>8192</c:v>
                </c:pt>
                <c:pt idx="68613">
                  <c:v>8192</c:v>
                </c:pt>
                <c:pt idx="68614">
                  <c:v>8192</c:v>
                </c:pt>
                <c:pt idx="68615">
                  <c:v>8192</c:v>
                </c:pt>
                <c:pt idx="68616">
                  <c:v>8192</c:v>
                </c:pt>
                <c:pt idx="68617">
                  <c:v>4096</c:v>
                </c:pt>
                <c:pt idx="68618">
                  <c:v>4096</c:v>
                </c:pt>
                <c:pt idx="68619">
                  <c:v>4096</c:v>
                </c:pt>
                <c:pt idx="68620">
                  <c:v>8192</c:v>
                </c:pt>
                <c:pt idx="68621">
                  <c:v>4096</c:v>
                </c:pt>
                <c:pt idx="68622">
                  <c:v>8192</c:v>
                </c:pt>
                <c:pt idx="68623">
                  <c:v>4096</c:v>
                </c:pt>
                <c:pt idx="68624">
                  <c:v>8192</c:v>
                </c:pt>
                <c:pt idx="68625">
                  <c:v>8192</c:v>
                </c:pt>
                <c:pt idx="68626">
                  <c:v>8192</c:v>
                </c:pt>
                <c:pt idx="68627">
                  <c:v>8192</c:v>
                </c:pt>
                <c:pt idx="68628">
                  <c:v>8192</c:v>
                </c:pt>
                <c:pt idx="68629">
                  <c:v>4096</c:v>
                </c:pt>
                <c:pt idx="68630">
                  <c:v>4096</c:v>
                </c:pt>
                <c:pt idx="68631">
                  <c:v>4096</c:v>
                </c:pt>
                <c:pt idx="68632">
                  <c:v>4096</c:v>
                </c:pt>
                <c:pt idx="68633">
                  <c:v>4096</c:v>
                </c:pt>
                <c:pt idx="68634">
                  <c:v>4096</c:v>
                </c:pt>
                <c:pt idx="68635">
                  <c:v>8192</c:v>
                </c:pt>
                <c:pt idx="68636">
                  <c:v>4096</c:v>
                </c:pt>
                <c:pt idx="68637">
                  <c:v>4096</c:v>
                </c:pt>
                <c:pt idx="68638">
                  <c:v>4096</c:v>
                </c:pt>
                <c:pt idx="68639">
                  <c:v>4096</c:v>
                </c:pt>
                <c:pt idx="68640">
                  <c:v>4096</c:v>
                </c:pt>
                <c:pt idx="68641">
                  <c:v>4096</c:v>
                </c:pt>
                <c:pt idx="68642">
                  <c:v>4096</c:v>
                </c:pt>
                <c:pt idx="68643">
                  <c:v>4096</c:v>
                </c:pt>
                <c:pt idx="68644">
                  <c:v>4096</c:v>
                </c:pt>
                <c:pt idx="68645">
                  <c:v>4096</c:v>
                </c:pt>
                <c:pt idx="68646">
                  <c:v>4096</c:v>
                </c:pt>
                <c:pt idx="68647">
                  <c:v>4096</c:v>
                </c:pt>
                <c:pt idx="68648">
                  <c:v>4096</c:v>
                </c:pt>
                <c:pt idx="68649">
                  <c:v>12288</c:v>
                </c:pt>
                <c:pt idx="68650">
                  <c:v>12288</c:v>
                </c:pt>
                <c:pt idx="68651">
                  <c:v>12288</c:v>
                </c:pt>
                <c:pt idx="68652">
                  <c:v>16384</c:v>
                </c:pt>
                <c:pt idx="68653">
                  <c:v>12288</c:v>
                </c:pt>
                <c:pt idx="68654">
                  <c:v>4096</c:v>
                </c:pt>
                <c:pt idx="68655">
                  <c:v>12288</c:v>
                </c:pt>
                <c:pt idx="68656">
                  <c:v>8192</c:v>
                </c:pt>
                <c:pt idx="68657">
                  <c:v>8192</c:v>
                </c:pt>
                <c:pt idx="68658">
                  <c:v>8192</c:v>
                </c:pt>
                <c:pt idx="68659">
                  <c:v>8192</c:v>
                </c:pt>
                <c:pt idx="68660">
                  <c:v>8192</c:v>
                </c:pt>
                <c:pt idx="68661">
                  <c:v>8192</c:v>
                </c:pt>
                <c:pt idx="68662">
                  <c:v>8192</c:v>
                </c:pt>
                <c:pt idx="68663">
                  <c:v>8192</c:v>
                </c:pt>
                <c:pt idx="68664">
                  <c:v>8192</c:v>
                </c:pt>
                <c:pt idx="68665">
                  <c:v>4096</c:v>
                </c:pt>
                <c:pt idx="68666">
                  <c:v>4096</c:v>
                </c:pt>
                <c:pt idx="68667">
                  <c:v>4096</c:v>
                </c:pt>
                <c:pt idx="68668">
                  <c:v>4096</c:v>
                </c:pt>
                <c:pt idx="68669">
                  <c:v>4096</c:v>
                </c:pt>
                <c:pt idx="68670">
                  <c:v>4096</c:v>
                </c:pt>
                <c:pt idx="68671">
                  <c:v>4096</c:v>
                </c:pt>
                <c:pt idx="68672">
                  <c:v>4096</c:v>
                </c:pt>
                <c:pt idx="68673">
                  <c:v>4096</c:v>
                </c:pt>
                <c:pt idx="68674">
                  <c:v>8192</c:v>
                </c:pt>
                <c:pt idx="68675">
                  <c:v>8192</c:v>
                </c:pt>
                <c:pt idx="68676">
                  <c:v>8192</c:v>
                </c:pt>
                <c:pt idx="68677">
                  <c:v>8192</c:v>
                </c:pt>
                <c:pt idx="68678">
                  <c:v>8192</c:v>
                </c:pt>
                <c:pt idx="68679">
                  <c:v>8192</c:v>
                </c:pt>
                <c:pt idx="68680">
                  <c:v>8192</c:v>
                </c:pt>
                <c:pt idx="68681">
                  <c:v>8192</c:v>
                </c:pt>
                <c:pt idx="68682">
                  <c:v>8192</c:v>
                </c:pt>
                <c:pt idx="68683">
                  <c:v>8192</c:v>
                </c:pt>
                <c:pt idx="68684">
                  <c:v>8192</c:v>
                </c:pt>
                <c:pt idx="68685">
                  <c:v>8192</c:v>
                </c:pt>
                <c:pt idx="68686">
                  <c:v>8192</c:v>
                </c:pt>
                <c:pt idx="68687">
                  <c:v>4096</c:v>
                </c:pt>
                <c:pt idx="68688">
                  <c:v>4096</c:v>
                </c:pt>
                <c:pt idx="68689">
                  <c:v>12288</c:v>
                </c:pt>
                <c:pt idx="68690">
                  <c:v>8192</c:v>
                </c:pt>
                <c:pt idx="68691">
                  <c:v>8192</c:v>
                </c:pt>
                <c:pt idx="68692">
                  <c:v>8192</c:v>
                </c:pt>
                <c:pt idx="68693">
                  <c:v>8192</c:v>
                </c:pt>
                <c:pt idx="68694">
                  <c:v>8192</c:v>
                </c:pt>
                <c:pt idx="68695">
                  <c:v>8192</c:v>
                </c:pt>
                <c:pt idx="68696">
                  <c:v>8192</c:v>
                </c:pt>
                <c:pt idx="68697">
                  <c:v>8192</c:v>
                </c:pt>
                <c:pt idx="68698">
                  <c:v>4096</c:v>
                </c:pt>
                <c:pt idx="68699">
                  <c:v>8192</c:v>
                </c:pt>
                <c:pt idx="68700">
                  <c:v>8192</c:v>
                </c:pt>
                <c:pt idx="68701">
                  <c:v>8192</c:v>
                </c:pt>
                <c:pt idx="68702">
                  <c:v>8192</c:v>
                </c:pt>
                <c:pt idx="68703">
                  <c:v>8192</c:v>
                </c:pt>
                <c:pt idx="68704">
                  <c:v>8192</c:v>
                </c:pt>
                <c:pt idx="68705">
                  <c:v>8192</c:v>
                </c:pt>
                <c:pt idx="68706">
                  <c:v>8192</c:v>
                </c:pt>
                <c:pt idx="68707">
                  <c:v>8192</c:v>
                </c:pt>
                <c:pt idx="68708">
                  <c:v>4096</c:v>
                </c:pt>
                <c:pt idx="68709">
                  <c:v>8192</c:v>
                </c:pt>
                <c:pt idx="68710">
                  <c:v>4096</c:v>
                </c:pt>
                <c:pt idx="68711">
                  <c:v>4096</c:v>
                </c:pt>
                <c:pt idx="68712">
                  <c:v>4096</c:v>
                </c:pt>
                <c:pt idx="68713">
                  <c:v>4096</c:v>
                </c:pt>
                <c:pt idx="68714">
                  <c:v>4096</c:v>
                </c:pt>
                <c:pt idx="68715">
                  <c:v>4096</c:v>
                </c:pt>
                <c:pt idx="68716">
                  <c:v>4096</c:v>
                </c:pt>
                <c:pt idx="68717">
                  <c:v>4096</c:v>
                </c:pt>
                <c:pt idx="68718">
                  <c:v>8192</c:v>
                </c:pt>
                <c:pt idx="68719">
                  <c:v>4096</c:v>
                </c:pt>
                <c:pt idx="68720">
                  <c:v>4096</c:v>
                </c:pt>
                <c:pt idx="68721">
                  <c:v>4096</c:v>
                </c:pt>
                <c:pt idx="68722">
                  <c:v>4096</c:v>
                </c:pt>
                <c:pt idx="68723">
                  <c:v>12288</c:v>
                </c:pt>
                <c:pt idx="68724">
                  <c:v>12288</c:v>
                </c:pt>
                <c:pt idx="68725">
                  <c:v>12288</c:v>
                </c:pt>
                <c:pt idx="68726">
                  <c:v>12288</c:v>
                </c:pt>
                <c:pt idx="68727">
                  <c:v>8192</c:v>
                </c:pt>
                <c:pt idx="68728">
                  <c:v>4096</c:v>
                </c:pt>
                <c:pt idx="68729">
                  <c:v>4096</c:v>
                </c:pt>
                <c:pt idx="68730">
                  <c:v>8192</c:v>
                </c:pt>
                <c:pt idx="68731">
                  <c:v>8192</c:v>
                </c:pt>
                <c:pt idx="68732">
                  <c:v>8192</c:v>
                </c:pt>
                <c:pt idx="68733">
                  <c:v>8192</c:v>
                </c:pt>
                <c:pt idx="68734">
                  <c:v>8192</c:v>
                </c:pt>
                <c:pt idx="68735">
                  <c:v>8192</c:v>
                </c:pt>
                <c:pt idx="68736">
                  <c:v>12288</c:v>
                </c:pt>
                <c:pt idx="68737">
                  <c:v>8192</c:v>
                </c:pt>
                <c:pt idx="68738">
                  <c:v>8192</c:v>
                </c:pt>
                <c:pt idx="68739">
                  <c:v>12288</c:v>
                </c:pt>
                <c:pt idx="68740">
                  <c:v>12288</c:v>
                </c:pt>
                <c:pt idx="68741">
                  <c:v>12288</c:v>
                </c:pt>
                <c:pt idx="68742">
                  <c:v>4096</c:v>
                </c:pt>
                <c:pt idx="68743">
                  <c:v>8192</c:v>
                </c:pt>
                <c:pt idx="68744">
                  <c:v>8192</c:v>
                </c:pt>
                <c:pt idx="68745">
                  <c:v>8192</c:v>
                </c:pt>
                <c:pt idx="68746">
                  <c:v>8192</c:v>
                </c:pt>
                <c:pt idx="68747">
                  <c:v>8192</c:v>
                </c:pt>
                <c:pt idx="68748">
                  <c:v>8192</c:v>
                </c:pt>
                <c:pt idx="68749">
                  <c:v>8192</c:v>
                </c:pt>
                <c:pt idx="68750">
                  <c:v>8192</c:v>
                </c:pt>
                <c:pt idx="68751">
                  <c:v>12288</c:v>
                </c:pt>
                <c:pt idx="68752">
                  <c:v>8192</c:v>
                </c:pt>
                <c:pt idx="68753">
                  <c:v>8192</c:v>
                </c:pt>
                <c:pt idx="68754">
                  <c:v>8192</c:v>
                </c:pt>
                <c:pt idx="68755">
                  <c:v>8192</c:v>
                </c:pt>
                <c:pt idx="68756">
                  <c:v>12288</c:v>
                </c:pt>
                <c:pt idx="68757">
                  <c:v>8192</c:v>
                </c:pt>
                <c:pt idx="68758">
                  <c:v>4096</c:v>
                </c:pt>
                <c:pt idx="68759">
                  <c:v>4096</c:v>
                </c:pt>
                <c:pt idx="68760">
                  <c:v>4096</c:v>
                </c:pt>
                <c:pt idx="68761">
                  <c:v>4096</c:v>
                </c:pt>
                <c:pt idx="68762">
                  <c:v>8192</c:v>
                </c:pt>
                <c:pt idx="68763">
                  <c:v>8192</c:v>
                </c:pt>
                <c:pt idx="68764">
                  <c:v>8192</c:v>
                </c:pt>
                <c:pt idx="68765">
                  <c:v>8192</c:v>
                </c:pt>
                <c:pt idx="68766">
                  <c:v>8192</c:v>
                </c:pt>
                <c:pt idx="68767">
                  <c:v>8192</c:v>
                </c:pt>
                <c:pt idx="68768">
                  <c:v>8192</c:v>
                </c:pt>
                <c:pt idx="68769">
                  <c:v>8192</c:v>
                </c:pt>
                <c:pt idx="68770">
                  <c:v>8192</c:v>
                </c:pt>
                <c:pt idx="68771">
                  <c:v>8192</c:v>
                </c:pt>
                <c:pt idx="68772">
                  <c:v>4096</c:v>
                </c:pt>
                <c:pt idx="68773">
                  <c:v>4096</c:v>
                </c:pt>
                <c:pt idx="68774">
                  <c:v>4096</c:v>
                </c:pt>
                <c:pt idx="68775">
                  <c:v>4096</c:v>
                </c:pt>
                <c:pt idx="68776">
                  <c:v>4096</c:v>
                </c:pt>
                <c:pt idx="68777">
                  <c:v>8192</c:v>
                </c:pt>
                <c:pt idx="68778">
                  <c:v>8192</c:v>
                </c:pt>
                <c:pt idx="68779">
                  <c:v>8192</c:v>
                </c:pt>
                <c:pt idx="68780">
                  <c:v>8192</c:v>
                </c:pt>
                <c:pt idx="68781">
                  <c:v>8192</c:v>
                </c:pt>
                <c:pt idx="68782">
                  <c:v>4096</c:v>
                </c:pt>
                <c:pt idx="68783">
                  <c:v>4096</c:v>
                </c:pt>
                <c:pt idx="68784">
                  <c:v>4096</c:v>
                </c:pt>
                <c:pt idx="68785">
                  <c:v>4096</c:v>
                </c:pt>
                <c:pt idx="68786">
                  <c:v>8192</c:v>
                </c:pt>
                <c:pt idx="68787">
                  <c:v>8192</c:v>
                </c:pt>
                <c:pt idx="68788">
                  <c:v>8192</c:v>
                </c:pt>
                <c:pt idx="68789">
                  <c:v>8192</c:v>
                </c:pt>
                <c:pt idx="68790">
                  <c:v>8192</c:v>
                </c:pt>
                <c:pt idx="68791">
                  <c:v>8192</c:v>
                </c:pt>
                <c:pt idx="68792">
                  <c:v>8192</c:v>
                </c:pt>
                <c:pt idx="68793">
                  <c:v>4096</c:v>
                </c:pt>
                <c:pt idx="68794">
                  <c:v>8192</c:v>
                </c:pt>
                <c:pt idx="68795">
                  <c:v>4096</c:v>
                </c:pt>
                <c:pt idx="68796">
                  <c:v>8192</c:v>
                </c:pt>
                <c:pt idx="68797">
                  <c:v>8192</c:v>
                </c:pt>
                <c:pt idx="68798">
                  <c:v>8192</c:v>
                </c:pt>
                <c:pt idx="68799">
                  <c:v>8192</c:v>
                </c:pt>
                <c:pt idx="68800">
                  <c:v>8192</c:v>
                </c:pt>
                <c:pt idx="68801">
                  <c:v>4096</c:v>
                </c:pt>
                <c:pt idx="68802">
                  <c:v>8192</c:v>
                </c:pt>
                <c:pt idx="68803">
                  <c:v>4096</c:v>
                </c:pt>
                <c:pt idx="68804">
                  <c:v>8192</c:v>
                </c:pt>
                <c:pt idx="68805">
                  <c:v>8192</c:v>
                </c:pt>
                <c:pt idx="68806">
                  <c:v>4096</c:v>
                </c:pt>
                <c:pt idx="68807">
                  <c:v>8192</c:v>
                </c:pt>
                <c:pt idx="68808">
                  <c:v>4096</c:v>
                </c:pt>
                <c:pt idx="68809">
                  <c:v>12288</c:v>
                </c:pt>
                <c:pt idx="68810">
                  <c:v>12288</c:v>
                </c:pt>
                <c:pt idx="68811">
                  <c:v>12288</c:v>
                </c:pt>
                <c:pt idx="68812">
                  <c:v>12288</c:v>
                </c:pt>
                <c:pt idx="68813">
                  <c:v>8192</c:v>
                </c:pt>
                <c:pt idx="68814">
                  <c:v>8192</c:v>
                </c:pt>
                <c:pt idx="68815">
                  <c:v>8192</c:v>
                </c:pt>
                <c:pt idx="68816">
                  <c:v>8192</c:v>
                </c:pt>
                <c:pt idx="68817">
                  <c:v>4096</c:v>
                </c:pt>
                <c:pt idx="68818">
                  <c:v>4096</c:v>
                </c:pt>
                <c:pt idx="68819">
                  <c:v>4096</c:v>
                </c:pt>
                <c:pt idx="68820">
                  <c:v>4096</c:v>
                </c:pt>
                <c:pt idx="68821">
                  <c:v>8192</c:v>
                </c:pt>
                <c:pt idx="68822">
                  <c:v>8192</c:v>
                </c:pt>
                <c:pt idx="68823">
                  <c:v>8192</c:v>
                </c:pt>
                <c:pt idx="68824">
                  <c:v>8192</c:v>
                </c:pt>
                <c:pt idx="68825">
                  <c:v>4096</c:v>
                </c:pt>
                <c:pt idx="68826">
                  <c:v>8192</c:v>
                </c:pt>
                <c:pt idx="68827">
                  <c:v>8192</c:v>
                </c:pt>
                <c:pt idx="68828">
                  <c:v>8192</c:v>
                </c:pt>
                <c:pt idx="68829">
                  <c:v>8192</c:v>
                </c:pt>
                <c:pt idx="68830">
                  <c:v>8192</c:v>
                </c:pt>
                <c:pt idx="68831">
                  <c:v>8192</c:v>
                </c:pt>
                <c:pt idx="68832">
                  <c:v>8192</c:v>
                </c:pt>
                <c:pt idx="68833">
                  <c:v>4096</c:v>
                </c:pt>
                <c:pt idx="68834">
                  <c:v>4096</c:v>
                </c:pt>
                <c:pt idx="68835">
                  <c:v>4096</c:v>
                </c:pt>
                <c:pt idx="68836">
                  <c:v>4096</c:v>
                </c:pt>
                <c:pt idx="68837">
                  <c:v>4096</c:v>
                </c:pt>
                <c:pt idx="68838">
                  <c:v>4096</c:v>
                </c:pt>
                <c:pt idx="68839">
                  <c:v>4096</c:v>
                </c:pt>
                <c:pt idx="68840">
                  <c:v>4096</c:v>
                </c:pt>
                <c:pt idx="68841">
                  <c:v>4096</c:v>
                </c:pt>
                <c:pt idx="68842">
                  <c:v>8192</c:v>
                </c:pt>
                <c:pt idx="68843">
                  <c:v>8192</c:v>
                </c:pt>
                <c:pt idx="68844">
                  <c:v>8192</c:v>
                </c:pt>
                <c:pt idx="68845">
                  <c:v>8192</c:v>
                </c:pt>
                <c:pt idx="68846">
                  <c:v>8192</c:v>
                </c:pt>
                <c:pt idx="68847">
                  <c:v>8192</c:v>
                </c:pt>
                <c:pt idx="68848">
                  <c:v>8192</c:v>
                </c:pt>
                <c:pt idx="68849">
                  <c:v>8192</c:v>
                </c:pt>
                <c:pt idx="68850">
                  <c:v>12288</c:v>
                </c:pt>
                <c:pt idx="68851">
                  <c:v>8192</c:v>
                </c:pt>
                <c:pt idx="68852">
                  <c:v>8192</c:v>
                </c:pt>
                <c:pt idx="68853">
                  <c:v>4096</c:v>
                </c:pt>
                <c:pt idx="68854">
                  <c:v>8192</c:v>
                </c:pt>
                <c:pt idx="68855">
                  <c:v>4096</c:v>
                </c:pt>
                <c:pt idx="68856">
                  <c:v>4096</c:v>
                </c:pt>
                <c:pt idx="68857">
                  <c:v>4096</c:v>
                </c:pt>
                <c:pt idx="68858">
                  <c:v>4096</c:v>
                </c:pt>
                <c:pt idx="68859">
                  <c:v>4096</c:v>
                </c:pt>
                <c:pt idx="68860">
                  <c:v>8192</c:v>
                </c:pt>
                <c:pt idx="68861">
                  <c:v>8192</c:v>
                </c:pt>
                <c:pt idx="68862">
                  <c:v>8192</c:v>
                </c:pt>
                <c:pt idx="68863">
                  <c:v>8192</c:v>
                </c:pt>
                <c:pt idx="68864">
                  <c:v>8192</c:v>
                </c:pt>
                <c:pt idx="68865">
                  <c:v>8192</c:v>
                </c:pt>
                <c:pt idx="68866">
                  <c:v>8192</c:v>
                </c:pt>
                <c:pt idx="68867">
                  <c:v>8192</c:v>
                </c:pt>
                <c:pt idx="68868">
                  <c:v>8192</c:v>
                </c:pt>
                <c:pt idx="68869">
                  <c:v>4096</c:v>
                </c:pt>
                <c:pt idx="68870">
                  <c:v>8192</c:v>
                </c:pt>
                <c:pt idx="68871">
                  <c:v>8192</c:v>
                </c:pt>
                <c:pt idx="68872">
                  <c:v>8192</c:v>
                </c:pt>
                <c:pt idx="68873">
                  <c:v>8192</c:v>
                </c:pt>
                <c:pt idx="68874">
                  <c:v>8192</c:v>
                </c:pt>
                <c:pt idx="68875">
                  <c:v>8192</c:v>
                </c:pt>
                <c:pt idx="68876">
                  <c:v>8192</c:v>
                </c:pt>
                <c:pt idx="68877">
                  <c:v>8192</c:v>
                </c:pt>
                <c:pt idx="68878">
                  <c:v>4096</c:v>
                </c:pt>
                <c:pt idx="68879">
                  <c:v>4096</c:v>
                </c:pt>
                <c:pt idx="68880">
                  <c:v>4096</c:v>
                </c:pt>
                <c:pt idx="68881">
                  <c:v>4096</c:v>
                </c:pt>
                <c:pt idx="68882">
                  <c:v>4096</c:v>
                </c:pt>
                <c:pt idx="68883">
                  <c:v>4096</c:v>
                </c:pt>
                <c:pt idx="68884">
                  <c:v>4096</c:v>
                </c:pt>
                <c:pt idx="68885">
                  <c:v>4096</c:v>
                </c:pt>
                <c:pt idx="68886">
                  <c:v>4096</c:v>
                </c:pt>
                <c:pt idx="68887">
                  <c:v>4096</c:v>
                </c:pt>
                <c:pt idx="68888">
                  <c:v>4096</c:v>
                </c:pt>
                <c:pt idx="68889">
                  <c:v>4096</c:v>
                </c:pt>
                <c:pt idx="68890">
                  <c:v>4096</c:v>
                </c:pt>
                <c:pt idx="68891">
                  <c:v>4096</c:v>
                </c:pt>
                <c:pt idx="68892">
                  <c:v>4096</c:v>
                </c:pt>
                <c:pt idx="68893">
                  <c:v>4096</c:v>
                </c:pt>
                <c:pt idx="68894">
                  <c:v>8192</c:v>
                </c:pt>
                <c:pt idx="68895">
                  <c:v>8192</c:v>
                </c:pt>
                <c:pt idx="68896">
                  <c:v>8192</c:v>
                </c:pt>
                <c:pt idx="68897">
                  <c:v>8192</c:v>
                </c:pt>
                <c:pt idx="68898">
                  <c:v>4096</c:v>
                </c:pt>
                <c:pt idx="68899">
                  <c:v>4096</c:v>
                </c:pt>
                <c:pt idx="68900">
                  <c:v>4096</c:v>
                </c:pt>
                <c:pt idx="68901">
                  <c:v>4096</c:v>
                </c:pt>
                <c:pt idx="68902">
                  <c:v>4096</c:v>
                </c:pt>
                <c:pt idx="68903">
                  <c:v>4096</c:v>
                </c:pt>
                <c:pt idx="68904">
                  <c:v>4096</c:v>
                </c:pt>
                <c:pt idx="68905">
                  <c:v>4096</c:v>
                </c:pt>
                <c:pt idx="68906">
                  <c:v>4096</c:v>
                </c:pt>
                <c:pt idx="68907">
                  <c:v>4096</c:v>
                </c:pt>
                <c:pt idx="68908">
                  <c:v>4096</c:v>
                </c:pt>
                <c:pt idx="68909">
                  <c:v>4096</c:v>
                </c:pt>
                <c:pt idx="68910">
                  <c:v>4096</c:v>
                </c:pt>
                <c:pt idx="68911">
                  <c:v>4096</c:v>
                </c:pt>
                <c:pt idx="68912">
                  <c:v>4096</c:v>
                </c:pt>
                <c:pt idx="68913">
                  <c:v>12288</c:v>
                </c:pt>
                <c:pt idx="68914">
                  <c:v>12288</c:v>
                </c:pt>
                <c:pt idx="68915">
                  <c:v>12288</c:v>
                </c:pt>
                <c:pt idx="68916">
                  <c:v>12288</c:v>
                </c:pt>
                <c:pt idx="68917">
                  <c:v>4096</c:v>
                </c:pt>
                <c:pt idx="68918">
                  <c:v>4096</c:v>
                </c:pt>
                <c:pt idx="68919">
                  <c:v>4096</c:v>
                </c:pt>
                <c:pt idx="68920">
                  <c:v>8192</c:v>
                </c:pt>
                <c:pt idx="68921">
                  <c:v>8192</c:v>
                </c:pt>
                <c:pt idx="68922">
                  <c:v>8192</c:v>
                </c:pt>
                <c:pt idx="68923">
                  <c:v>8192</c:v>
                </c:pt>
                <c:pt idx="68924">
                  <c:v>12288</c:v>
                </c:pt>
                <c:pt idx="68925">
                  <c:v>8192</c:v>
                </c:pt>
                <c:pt idx="68926">
                  <c:v>8192</c:v>
                </c:pt>
                <c:pt idx="68927">
                  <c:v>8192</c:v>
                </c:pt>
                <c:pt idx="68928">
                  <c:v>8192</c:v>
                </c:pt>
                <c:pt idx="68929">
                  <c:v>12288</c:v>
                </c:pt>
                <c:pt idx="68930">
                  <c:v>12288</c:v>
                </c:pt>
                <c:pt idx="68931">
                  <c:v>12288</c:v>
                </c:pt>
                <c:pt idx="68932">
                  <c:v>12288</c:v>
                </c:pt>
                <c:pt idx="68933">
                  <c:v>4096</c:v>
                </c:pt>
                <c:pt idx="68934">
                  <c:v>8192</c:v>
                </c:pt>
                <c:pt idx="68935">
                  <c:v>8192</c:v>
                </c:pt>
                <c:pt idx="68936">
                  <c:v>8192</c:v>
                </c:pt>
                <c:pt idx="68937">
                  <c:v>8192</c:v>
                </c:pt>
                <c:pt idx="68938">
                  <c:v>8192</c:v>
                </c:pt>
                <c:pt idx="68939">
                  <c:v>8192</c:v>
                </c:pt>
                <c:pt idx="68940">
                  <c:v>8192</c:v>
                </c:pt>
                <c:pt idx="68941">
                  <c:v>8192</c:v>
                </c:pt>
                <c:pt idx="68942">
                  <c:v>8192</c:v>
                </c:pt>
                <c:pt idx="68943">
                  <c:v>8192</c:v>
                </c:pt>
                <c:pt idx="68944">
                  <c:v>8192</c:v>
                </c:pt>
                <c:pt idx="68945">
                  <c:v>8192</c:v>
                </c:pt>
                <c:pt idx="68946">
                  <c:v>8192</c:v>
                </c:pt>
                <c:pt idx="68947">
                  <c:v>8192</c:v>
                </c:pt>
                <c:pt idx="68948">
                  <c:v>8192</c:v>
                </c:pt>
                <c:pt idx="68949">
                  <c:v>8192</c:v>
                </c:pt>
                <c:pt idx="68950">
                  <c:v>8192</c:v>
                </c:pt>
                <c:pt idx="68951">
                  <c:v>8192</c:v>
                </c:pt>
                <c:pt idx="68952">
                  <c:v>12288</c:v>
                </c:pt>
                <c:pt idx="68953">
                  <c:v>12288</c:v>
                </c:pt>
                <c:pt idx="68954">
                  <c:v>12288</c:v>
                </c:pt>
                <c:pt idx="68955">
                  <c:v>12288</c:v>
                </c:pt>
                <c:pt idx="68956">
                  <c:v>8192</c:v>
                </c:pt>
                <c:pt idx="68957">
                  <c:v>8192</c:v>
                </c:pt>
                <c:pt idx="68958">
                  <c:v>12288</c:v>
                </c:pt>
                <c:pt idx="68959">
                  <c:v>8192</c:v>
                </c:pt>
                <c:pt idx="68960">
                  <c:v>8192</c:v>
                </c:pt>
                <c:pt idx="68961">
                  <c:v>8192</c:v>
                </c:pt>
                <c:pt idx="68962">
                  <c:v>8192</c:v>
                </c:pt>
                <c:pt idx="68963">
                  <c:v>8192</c:v>
                </c:pt>
                <c:pt idx="68964">
                  <c:v>8192</c:v>
                </c:pt>
                <c:pt idx="68965">
                  <c:v>8192</c:v>
                </c:pt>
                <c:pt idx="68966">
                  <c:v>8192</c:v>
                </c:pt>
                <c:pt idx="68967">
                  <c:v>8192</c:v>
                </c:pt>
                <c:pt idx="68968">
                  <c:v>8192</c:v>
                </c:pt>
                <c:pt idx="68969">
                  <c:v>8192</c:v>
                </c:pt>
                <c:pt idx="68970">
                  <c:v>8192</c:v>
                </c:pt>
                <c:pt idx="68971">
                  <c:v>4096</c:v>
                </c:pt>
                <c:pt idx="68972">
                  <c:v>4096</c:v>
                </c:pt>
                <c:pt idx="68973">
                  <c:v>4096</c:v>
                </c:pt>
                <c:pt idx="68974">
                  <c:v>4096</c:v>
                </c:pt>
                <c:pt idx="68975">
                  <c:v>8192</c:v>
                </c:pt>
                <c:pt idx="68976">
                  <c:v>12288</c:v>
                </c:pt>
                <c:pt idx="68977">
                  <c:v>8192</c:v>
                </c:pt>
                <c:pt idx="68978">
                  <c:v>4096</c:v>
                </c:pt>
                <c:pt idx="68979">
                  <c:v>8192</c:v>
                </c:pt>
                <c:pt idx="68980">
                  <c:v>4096</c:v>
                </c:pt>
                <c:pt idx="68981">
                  <c:v>4096</c:v>
                </c:pt>
                <c:pt idx="68982">
                  <c:v>4096</c:v>
                </c:pt>
                <c:pt idx="68983">
                  <c:v>4096</c:v>
                </c:pt>
                <c:pt idx="68984">
                  <c:v>8192</c:v>
                </c:pt>
                <c:pt idx="68985">
                  <c:v>8192</c:v>
                </c:pt>
                <c:pt idx="68986">
                  <c:v>8192</c:v>
                </c:pt>
                <c:pt idx="68987">
                  <c:v>8192</c:v>
                </c:pt>
                <c:pt idx="68988">
                  <c:v>8192</c:v>
                </c:pt>
                <c:pt idx="68989">
                  <c:v>4096</c:v>
                </c:pt>
                <c:pt idx="68990">
                  <c:v>4096</c:v>
                </c:pt>
                <c:pt idx="68991">
                  <c:v>12288</c:v>
                </c:pt>
                <c:pt idx="68992">
                  <c:v>4096</c:v>
                </c:pt>
                <c:pt idx="68993">
                  <c:v>4096</c:v>
                </c:pt>
                <c:pt idx="68994">
                  <c:v>12288</c:v>
                </c:pt>
                <c:pt idx="68995">
                  <c:v>4096</c:v>
                </c:pt>
                <c:pt idx="68996">
                  <c:v>4096</c:v>
                </c:pt>
                <c:pt idx="68997">
                  <c:v>12288</c:v>
                </c:pt>
                <c:pt idx="68998">
                  <c:v>4096</c:v>
                </c:pt>
                <c:pt idx="68999">
                  <c:v>8192</c:v>
                </c:pt>
                <c:pt idx="69000">
                  <c:v>12288</c:v>
                </c:pt>
                <c:pt idx="69001">
                  <c:v>4096</c:v>
                </c:pt>
                <c:pt idx="69002">
                  <c:v>12288</c:v>
                </c:pt>
                <c:pt idx="69003">
                  <c:v>12288</c:v>
                </c:pt>
                <c:pt idx="69004">
                  <c:v>12288</c:v>
                </c:pt>
                <c:pt idx="69005">
                  <c:v>12288</c:v>
                </c:pt>
                <c:pt idx="69006">
                  <c:v>8192</c:v>
                </c:pt>
                <c:pt idx="69007">
                  <c:v>8192</c:v>
                </c:pt>
                <c:pt idx="69008">
                  <c:v>8192</c:v>
                </c:pt>
                <c:pt idx="69009">
                  <c:v>8192</c:v>
                </c:pt>
                <c:pt idx="69010">
                  <c:v>8192</c:v>
                </c:pt>
                <c:pt idx="69011">
                  <c:v>8192</c:v>
                </c:pt>
                <c:pt idx="69012">
                  <c:v>8192</c:v>
                </c:pt>
                <c:pt idx="69013">
                  <c:v>8192</c:v>
                </c:pt>
                <c:pt idx="69014">
                  <c:v>4096</c:v>
                </c:pt>
                <c:pt idx="69015">
                  <c:v>4096</c:v>
                </c:pt>
                <c:pt idx="69016">
                  <c:v>4096</c:v>
                </c:pt>
                <c:pt idx="69017">
                  <c:v>4096</c:v>
                </c:pt>
                <c:pt idx="69018">
                  <c:v>4096</c:v>
                </c:pt>
                <c:pt idx="69019">
                  <c:v>12288</c:v>
                </c:pt>
                <c:pt idx="69020">
                  <c:v>12288</c:v>
                </c:pt>
                <c:pt idx="69021">
                  <c:v>12288</c:v>
                </c:pt>
                <c:pt idx="69022">
                  <c:v>12288</c:v>
                </c:pt>
                <c:pt idx="69023">
                  <c:v>8192</c:v>
                </c:pt>
                <c:pt idx="69024">
                  <c:v>8192</c:v>
                </c:pt>
                <c:pt idx="69025">
                  <c:v>8192</c:v>
                </c:pt>
                <c:pt idx="69026">
                  <c:v>8192</c:v>
                </c:pt>
                <c:pt idx="69027">
                  <c:v>8192</c:v>
                </c:pt>
                <c:pt idx="69028">
                  <c:v>4096</c:v>
                </c:pt>
                <c:pt idx="69029">
                  <c:v>8192</c:v>
                </c:pt>
                <c:pt idx="69030">
                  <c:v>8192</c:v>
                </c:pt>
                <c:pt idx="69031">
                  <c:v>8192</c:v>
                </c:pt>
                <c:pt idx="69032">
                  <c:v>12288</c:v>
                </c:pt>
                <c:pt idx="69033">
                  <c:v>8192</c:v>
                </c:pt>
                <c:pt idx="69034">
                  <c:v>8192</c:v>
                </c:pt>
                <c:pt idx="69035">
                  <c:v>8192</c:v>
                </c:pt>
                <c:pt idx="69036">
                  <c:v>8192</c:v>
                </c:pt>
                <c:pt idx="69037">
                  <c:v>8192</c:v>
                </c:pt>
                <c:pt idx="69038">
                  <c:v>8192</c:v>
                </c:pt>
                <c:pt idx="69039">
                  <c:v>4096</c:v>
                </c:pt>
                <c:pt idx="69040">
                  <c:v>4096</c:v>
                </c:pt>
                <c:pt idx="69041">
                  <c:v>12288</c:v>
                </c:pt>
                <c:pt idx="69042">
                  <c:v>12288</c:v>
                </c:pt>
                <c:pt idx="69043">
                  <c:v>8192</c:v>
                </c:pt>
                <c:pt idx="69044">
                  <c:v>8192</c:v>
                </c:pt>
                <c:pt idx="69045">
                  <c:v>16384</c:v>
                </c:pt>
                <c:pt idx="69046">
                  <c:v>16384</c:v>
                </c:pt>
                <c:pt idx="69047">
                  <c:v>8192</c:v>
                </c:pt>
                <c:pt idx="69048">
                  <c:v>8192</c:v>
                </c:pt>
                <c:pt idx="69049">
                  <c:v>45056</c:v>
                </c:pt>
                <c:pt idx="69050">
                  <c:v>45056</c:v>
                </c:pt>
                <c:pt idx="69051">
                  <c:v>8192</c:v>
                </c:pt>
                <c:pt idx="69052">
                  <c:v>4096</c:v>
                </c:pt>
                <c:pt idx="69053">
                  <c:v>8192</c:v>
                </c:pt>
                <c:pt idx="69054">
                  <c:v>12288</c:v>
                </c:pt>
                <c:pt idx="69055">
                  <c:v>8192</c:v>
                </c:pt>
                <c:pt idx="69056">
                  <c:v>16384</c:v>
                </c:pt>
                <c:pt idx="69057">
                  <c:v>8192</c:v>
                </c:pt>
                <c:pt idx="69058">
                  <c:v>45056</c:v>
                </c:pt>
                <c:pt idx="69059">
                  <c:v>4096</c:v>
                </c:pt>
                <c:pt idx="69060">
                  <c:v>8192</c:v>
                </c:pt>
                <c:pt idx="69061">
                  <c:v>12288</c:v>
                </c:pt>
                <c:pt idx="69062">
                  <c:v>8192</c:v>
                </c:pt>
                <c:pt idx="69063">
                  <c:v>16384</c:v>
                </c:pt>
                <c:pt idx="69064">
                  <c:v>8192</c:v>
                </c:pt>
                <c:pt idx="69065">
                  <c:v>8192</c:v>
                </c:pt>
                <c:pt idx="69066">
                  <c:v>45056</c:v>
                </c:pt>
                <c:pt idx="69067">
                  <c:v>4096</c:v>
                </c:pt>
                <c:pt idx="69068">
                  <c:v>8192</c:v>
                </c:pt>
                <c:pt idx="69069">
                  <c:v>4096</c:v>
                </c:pt>
                <c:pt idx="69070">
                  <c:v>8192</c:v>
                </c:pt>
                <c:pt idx="69071">
                  <c:v>12288</c:v>
                </c:pt>
                <c:pt idx="69072">
                  <c:v>8192</c:v>
                </c:pt>
                <c:pt idx="69073">
                  <c:v>4096</c:v>
                </c:pt>
                <c:pt idx="69074">
                  <c:v>8192</c:v>
                </c:pt>
                <c:pt idx="69075">
                  <c:v>8192</c:v>
                </c:pt>
                <c:pt idx="69076">
                  <c:v>8192</c:v>
                </c:pt>
                <c:pt idx="69077">
                  <c:v>8192</c:v>
                </c:pt>
                <c:pt idx="69078">
                  <c:v>8192</c:v>
                </c:pt>
                <c:pt idx="69079">
                  <c:v>8192</c:v>
                </c:pt>
                <c:pt idx="69080">
                  <c:v>8192</c:v>
                </c:pt>
                <c:pt idx="69081">
                  <c:v>8192</c:v>
                </c:pt>
                <c:pt idx="69082">
                  <c:v>8192</c:v>
                </c:pt>
                <c:pt idx="69083">
                  <c:v>8192</c:v>
                </c:pt>
                <c:pt idx="69084">
                  <c:v>12288</c:v>
                </c:pt>
                <c:pt idx="69085">
                  <c:v>8192</c:v>
                </c:pt>
                <c:pt idx="69086">
                  <c:v>12288</c:v>
                </c:pt>
                <c:pt idx="69087">
                  <c:v>8192</c:v>
                </c:pt>
                <c:pt idx="69088">
                  <c:v>8192</c:v>
                </c:pt>
                <c:pt idx="69089">
                  <c:v>8192</c:v>
                </c:pt>
                <c:pt idx="69090">
                  <c:v>8192</c:v>
                </c:pt>
                <c:pt idx="69091">
                  <c:v>8192</c:v>
                </c:pt>
                <c:pt idx="69092">
                  <c:v>8192</c:v>
                </c:pt>
                <c:pt idx="69093">
                  <c:v>8192</c:v>
                </c:pt>
                <c:pt idx="69094">
                  <c:v>8192</c:v>
                </c:pt>
                <c:pt idx="69095">
                  <c:v>8192</c:v>
                </c:pt>
                <c:pt idx="69096">
                  <c:v>8192</c:v>
                </c:pt>
                <c:pt idx="69097">
                  <c:v>8192</c:v>
                </c:pt>
                <c:pt idx="69098">
                  <c:v>8192</c:v>
                </c:pt>
                <c:pt idx="69099">
                  <c:v>8192</c:v>
                </c:pt>
                <c:pt idx="69100">
                  <c:v>16384</c:v>
                </c:pt>
                <c:pt idx="69101">
                  <c:v>8192</c:v>
                </c:pt>
                <c:pt idx="69102">
                  <c:v>8192</c:v>
                </c:pt>
                <c:pt idx="69103">
                  <c:v>4096</c:v>
                </c:pt>
                <c:pt idx="69104">
                  <c:v>4096</c:v>
                </c:pt>
                <c:pt idx="69105">
                  <c:v>4096</c:v>
                </c:pt>
                <c:pt idx="69106">
                  <c:v>4096</c:v>
                </c:pt>
                <c:pt idx="69107">
                  <c:v>45056</c:v>
                </c:pt>
                <c:pt idx="69108">
                  <c:v>8192</c:v>
                </c:pt>
                <c:pt idx="69109">
                  <c:v>8192</c:v>
                </c:pt>
                <c:pt idx="69110">
                  <c:v>8192</c:v>
                </c:pt>
                <c:pt idx="69111">
                  <c:v>8192</c:v>
                </c:pt>
                <c:pt idx="69112">
                  <c:v>8192</c:v>
                </c:pt>
                <c:pt idx="69113">
                  <c:v>8192</c:v>
                </c:pt>
                <c:pt idx="69114">
                  <c:v>8192</c:v>
                </c:pt>
                <c:pt idx="69115">
                  <c:v>8192</c:v>
                </c:pt>
                <c:pt idx="69116">
                  <c:v>8192</c:v>
                </c:pt>
                <c:pt idx="69117">
                  <c:v>8192</c:v>
                </c:pt>
                <c:pt idx="69118">
                  <c:v>8192</c:v>
                </c:pt>
                <c:pt idx="69119">
                  <c:v>4096</c:v>
                </c:pt>
                <c:pt idx="69120">
                  <c:v>4096</c:v>
                </c:pt>
                <c:pt idx="69121">
                  <c:v>4096</c:v>
                </c:pt>
                <c:pt idx="69122">
                  <c:v>4096</c:v>
                </c:pt>
                <c:pt idx="69123">
                  <c:v>4096</c:v>
                </c:pt>
                <c:pt idx="69124">
                  <c:v>8192</c:v>
                </c:pt>
                <c:pt idx="69125">
                  <c:v>8192</c:v>
                </c:pt>
                <c:pt idx="69126">
                  <c:v>8192</c:v>
                </c:pt>
                <c:pt idx="69127">
                  <c:v>8192</c:v>
                </c:pt>
                <c:pt idx="69128">
                  <c:v>8192</c:v>
                </c:pt>
                <c:pt idx="69129">
                  <c:v>8192</c:v>
                </c:pt>
                <c:pt idx="69130">
                  <c:v>8192</c:v>
                </c:pt>
                <c:pt idx="69131">
                  <c:v>8192</c:v>
                </c:pt>
                <c:pt idx="69132">
                  <c:v>8192</c:v>
                </c:pt>
                <c:pt idx="69133">
                  <c:v>8192</c:v>
                </c:pt>
                <c:pt idx="69134">
                  <c:v>8192</c:v>
                </c:pt>
                <c:pt idx="69135">
                  <c:v>8192</c:v>
                </c:pt>
                <c:pt idx="69136">
                  <c:v>4096</c:v>
                </c:pt>
                <c:pt idx="69137">
                  <c:v>8192</c:v>
                </c:pt>
                <c:pt idx="69138">
                  <c:v>8192</c:v>
                </c:pt>
                <c:pt idx="69139">
                  <c:v>8192</c:v>
                </c:pt>
                <c:pt idx="69140">
                  <c:v>8192</c:v>
                </c:pt>
                <c:pt idx="69141">
                  <c:v>8192</c:v>
                </c:pt>
                <c:pt idx="69142">
                  <c:v>8192</c:v>
                </c:pt>
                <c:pt idx="69143">
                  <c:v>8192</c:v>
                </c:pt>
                <c:pt idx="69144">
                  <c:v>8192</c:v>
                </c:pt>
                <c:pt idx="69145">
                  <c:v>8192</c:v>
                </c:pt>
                <c:pt idx="69146">
                  <c:v>8192</c:v>
                </c:pt>
                <c:pt idx="69147">
                  <c:v>8192</c:v>
                </c:pt>
                <c:pt idx="69148">
                  <c:v>8192</c:v>
                </c:pt>
                <c:pt idx="69149">
                  <c:v>8192</c:v>
                </c:pt>
                <c:pt idx="69150">
                  <c:v>12288</c:v>
                </c:pt>
                <c:pt idx="69151">
                  <c:v>8192</c:v>
                </c:pt>
                <c:pt idx="69152">
                  <c:v>12288</c:v>
                </c:pt>
                <c:pt idx="69153">
                  <c:v>12288</c:v>
                </c:pt>
                <c:pt idx="69154">
                  <c:v>12288</c:v>
                </c:pt>
                <c:pt idx="69155">
                  <c:v>4096</c:v>
                </c:pt>
                <c:pt idx="69156">
                  <c:v>4096</c:v>
                </c:pt>
                <c:pt idx="69157">
                  <c:v>4096</c:v>
                </c:pt>
                <c:pt idx="69158">
                  <c:v>4096</c:v>
                </c:pt>
                <c:pt idx="69159">
                  <c:v>12288</c:v>
                </c:pt>
                <c:pt idx="69160">
                  <c:v>8192</c:v>
                </c:pt>
                <c:pt idx="69161">
                  <c:v>12288</c:v>
                </c:pt>
                <c:pt idx="69162">
                  <c:v>12288</c:v>
                </c:pt>
                <c:pt idx="69163">
                  <c:v>12288</c:v>
                </c:pt>
                <c:pt idx="69164">
                  <c:v>4096</c:v>
                </c:pt>
                <c:pt idx="69165">
                  <c:v>4096</c:v>
                </c:pt>
                <c:pt idx="69166">
                  <c:v>4096</c:v>
                </c:pt>
                <c:pt idx="69167">
                  <c:v>4096</c:v>
                </c:pt>
                <c:pt idx="69168">
                  <c:v>8192</c:v>
                </c:pt>
                <c:pt idx="69169">
                  <c:v>20480</c:v>
                </c:pt>
                <c:pt idx="69170">
                  <c:v>20480</c:v>
                </c:pt>
                <c:pt idx="69171">
                  <c:v>16384</c:v>
                </c:pt>
                <c:pt idx="69172">
                  <c:v>16384</c:v>
                </c:pt>
                <c:pt idx="69173">
                  <c:v>20480</c:v>
                </c:pt>
                <c:pt idx="69174">
                  <c:v>20480</c:v>
                </c:pt>
                <c:pt idx="69175">
                  <c:v>4096</c:v>
                </c:pt>
                <c:pt idx="69176">
                  <c:v>4096</c:v>
                </c:pt>
                <c:pt idx="69177">
                  <c:v>20480</c:v>
                </c:pt>
                <c:pt idx="69178">
                  <c:v>16384</c:v>
                </c:pt>
                <c:pt idx="69179">
                  <c:v>20480</c:v>
                </c:pt>
                <c:pt idx="69180">
                  <c:v>4096</c:v>
                </c:pt>
                <c:pt idx="69181">
                  <c:v>4096</c:v>
                </c:pt>
                <c:pt idx="69182">
                  <c:v>20480</c:v>
                </c:pt>
                <c:pt idx="69183">
                  <c:v>8192</c:v>
                </c:pt>
                <c:pt idx="69184">
                  <c:v>16384</c:v>
                </c:pt>
                <c:pt idx="69185">
                  <c:v>8192</c:v>
                </c:pt>
                <c:pt idx="69186">
                  <c:v>20480</c:v>
                </c:pt>
                <c:pt idx="69187">
                  <c:v>8192</c:v>
                </c:pt>
                <c:pt idx="69188">
                  <c:v>8192</c:v>
                </c:pt>
                <c:pt idx="69189">
                  <c:v>8192</c:v>
                </c:pt>
                <c:pt idx="69190">
                  <c:v>8192</c:v>
                </c:pt>
                <c:pt idx="69191">
                  <c:v>8192</c:v>
                </c:pt>
                <c:pt idx="69192">
                  <c:v>12288</c:v>
                </c:pt>
                <c:pt idx="69193">
                  <c:v>8192</c:v>
                </c:pt>
                <c:pt idx="69194">
                  <c:v>8192</c:v>
                </c:pt>
                <c:pt idx="69195">
                  <c:v>8192</c:v>
                </c:pt>
                <c:pt idx="69196">
                  <c:v>8192</c:v>
                </c:pt>
                <c:pt idx="69197">
                  <c:v>8192</c:v>
                </c:pt>
                <c:pt idx="69198">
                  <c:v>8192</c:v>
                </c:pt>
                <c:pt idx="69199">
                  <c:v>8192</c:v>
                </c:pt>
                <c:pt idx="69200">
                  <c:v>8192</c:v>
                </c:pt>
                <c:pt idx="69201">
                  <c:v>8192</c:v>
                </c:pt>
                <c:pt idx="69202">
                  <c:v>12288</c:v>
                </c:pt>
                <c:pt idx="69203">
                  <c:v>4096</c:v>
                </c:pt>
                <c:pt idx="69204">
                  <c:v>8192</c:v>
                </c:pt>
                <c:pt idx="69205">
                  <c:v>8192</c:v>
                </c:pt>
                <c:pt idx="69206">
                  <c:v>4096</c:v>
                </c:pt>
                <c:pt idx="69207">
                  <c:v>8192</c:v>
                </c:pt>
                <c:pt idx="69208">
                  <c:v>8192</c:v>
                </c:pt>
                <c:pt idx="69209">
                  <c:v>20480</c:v>
                </c:pt>
                <c:pt idx="69210">
                  <c:v>4096</c:v>
                </c:pt>
                <c:pt idx="69211">
                  <c:v>20480</c:v>
                </c:pt>
                <c:pt idx="69212">
                  <c:v>8192</c:v>
                </c:pt>
                <c:pt idx="69213">
                  <c:v>8192</c:v>
                </c:pt>
                <c:pt idx="69214">
                  <c:v>8192</c:v>
                </c:pt>
                <c:pt idx="69215">
                  <c:v>8192</c:v>
                </c:pt>
                <c:pt idx="69216">
                  <c:v>8192</c:v>
                </c:pt>
                <c:pt idx="69217">
                  <c:v>8192</c:v>
                </c:pt>
                <c:pt idx="69218">
                  <c:v>8192</c:v>
                </c:pt>
                <c:pt idx="69219">
                  <c:v>8192</c:v>
                </c:pt>
                <c:pt idx="69220">
                  <c:v>8192</c:v>
                </c:pt>
                <c:pt idx="69221">
                  <c:v>8192</c:v>
                </c:pt>
                <c:pt idx="69222">
                  <c:v>16384</c:v>
                </c:pt>
                <c:pt idx="69223">
                  <c:v>8192</c:v>
                </c:pt>
                <c:pt idx="69224">
                  <c:v>8192</c:v>
                </c:pt>
                <c:pt idx="69225">
                  <c:v>8192</c:v>
                </c:pt>
                <c:pt idx="69226">
                  <c:v>8192</c:v>
                </c:pt>
                <c:pt idx="69227">
                  <c:v>8192</c:v>
                </c:pt>
                <c:pt idx="69228">
                  <c:v>8192</c:v>
                </c:pt>
                <c:pt idx="69229">
                  <c:v>8192</c:v>
                </c:pt>
                <c:pt idx="69230">
                  <c:v>8192</c:v>
                </c:pt>
                <c:pt idx="69231">
                  <c:v>8192</c:v>
                </c:pt>
                <c:pt idx="69232">
                  <c:v>8192</c:v>
                </c:pt>
                <c:pt idx="69233">
                  <c:v>8192</c:v>
                </c:pt>
                <c:pt idx="69234">
                  <c:v>8192</c:v>
                </c:pt>
                <c:pt idx="69235">
                  <c:v>8192</c:v>
                </c:pt>
                <c:pt idx="69236">
                  <c:v>12288</c:v>
                </c:pt>
                <c:pt idx="69237">
                  <c:v>8192</c:v>
                </c:pt>
                <c:pt idx="69238">
                  <c:v>12288</c:v>
                </c:pt>
                <c:pt idx="69239">
                  <c:v>12288</c:v>
                </c:pt>
                <c:pt idx="69240">
                  <c:v>12288</c:v>
                </c:pt>
                <c:pt idx="69241">
                  <c:v>4096</c:v>
                </c:pt>
                <c:pt idx="69242">
                  <c:v>4096</c:v>
                </c:pt>
                <c:pt idx="69243">
                  <c:v>4096</c:v>
                </c:pt>
                <c:pt idx="69244">
                  <c:v>4096</c:v>
                </c:pt>
                <c:pt idx="69245">
                  <c:v>8192</c:v>
                </c:pt>
                <c:pt idx="69246">
                  <c:v>8192</c:v>
                </c:pt>
                <c:pt idx="69247">
                  <c:v>12288</c:v>
                </c:pt>
                <c:pt idx="69248">
                  <c:v>12288</c:v>
                </c:pt>
                <c:pt idx="69249">
                  <c:v>12288</c:v>
                </c:pt>
                <c:pt idx="69250">
                  <c:v>12288</c:v>
                </c:pt>
                <c:pt idx="69251">
                  <c:v>8192</c:v>
                </c:pt>
                <c:pt idx="69252">
                  <c:v>8192</c:v>
                </c:pt>
                <c:pt idx="69253">
                  <c:v>8192</c:v>
                </c:pt>
                <c:pt idx="69254">
                  <c:v>8192</c:v>
                </c:pt>
                <c:pt idx="69255">
                  <c:v>8192</c:v>
                </c:pt>
                <c:pt idx="69256">
                  <c:v>8192</c:v>
                </c:pt>
                <c:pt idx="69257">
                  <c:v>8192</c:v>
                </c:pt>
                <c:pt idx="69258">
                  <c:v>4096</c:v>
                </c:pt>
                <c:pt idx="69259">
                  <c:v>12288</c:v>
                </c:pt>
                <c:pt idx="69260">
                  <c:v>4096</c:v>
                </c:pt>
                <c:pt idx="69261">
                  <c:v>4096</c:v>
                </c:pt>
                <c:pt idx="69262">
                  <c:v>4096</c:v>
                </c:pt>
                <c:pt idx="69263">
                  <c:v>4096</c:v>
                </c:pt>
                <c:pt idx="69264">
                  <c:v>8192</c:v>
                </c:pt>
                <c:pt idx="69265">
                  <c:v>8192</c:v>
                </c:pt>
                <c:pt idx="69266">
                  <c:v>8192</c:v>
                </c:pt>
                <c:pt idx="69267">
                  <c:v>8192</c:v>
                </c:pt>
                <c:pt idx="69268">
                  <c:v>8192</c:v>
                </c:pt>
                <c:pt idx="69269">
                  <c:v>8192</c:v>
                </c:pt>
                <c:pt idx="69270">
                  <c:v>8192</c:v>
                </c:pt>
                <c:pt idx="69271">
                  <c:v>8192</c:v>
                </c:pt>
                <c:pt idx="69272">
                  <c:v>4096</c:v>
                </c:pt>
                <c:pt idx="69273">
                  <c:v>4096</c:v>
                </c:pt>
                <c:pt idx="69274">
                  <c:v>4096</c:v>
                </c:pt>
                <c:pt idx="69275">
                  <c:v>4096</c:v>
                </c:pt>
                <c:pt idx="69276">
                  <c:v>12288</c:v>
                </c:pt>
                <c:pt idx="69277">
                  <c:v>4096</c:v>
                </c:pt>
                <c:pt idx="69278">
                  <c:v>4096</c:v>
                </c:pt>
                <c:pt idx="69279">
                  <c:v>4096</c:v>
                </c:pt>
                <c:pt idx="69280">
                  <c:v>4096</c:v>
                </c:pt>
                <c:pt idx="69281">
                  <c:v>4096</c:v>
                </c:pt>
                <c:pt idx="69282">
                  <c:v>4096</c:v>
                </c:pt>
                <c:pt idx="69283">
                  <c:v>8192</c:v>
                </c:pt>
                <c:pt idx="69284">
                  <c:v>4096</c:v>
                </c:pt>
                <c:pt idx="69285">
                  <c:v>4096</c:v>
                </c:pt>
                <c:pt idx="69286">
                  <c:v>4096</c:v>
                </c:pt>
                <c:pt idx="69287">
                  <c:v>4096</c:v>
                </c:pt>
                <c:pt idx="69288">
                  <c:v>8192</c:v>
                </c:pt>
                <c:pt idx="69289">
                  <c:v>8192</c:v>
                </c:pt>
                <c:pt idx="69290">
                  <c:v>4096</c:v>
                </c:pt>
                <c:pt idx="69291">
                  <c:v>4096</c:v>
                </c:pt>
                <c:pt idx="69292">
                  <c:v>8192</c:v>
                </c:pt>
                <c:pt idx="69293">
                  <c:v>4096</c:v>
                </c:pt>
                <c:pt idx="69294">
                  <c:v>8192</c:v>
                </c:pt>
                <c:pt idx="69295">
                  <c:v>8192</c:v>
                </c:pt>
                <c:pt idx="69296">
                  <c:v>4096</c:v>
                </c:pt>
                <c:pt idx="69297">
                  <c:v>8192</c:v>
                </c:pt>
                <c:pt idx="69298">
                  <c:v>8192</c:v>
                </c:pt>
                <c:pt idx="69299">
                  <c:v>8192</c:v>
                </c:pt>
                <c:pt idx="69300">
                  <c:v>4096</c:v>
                </c:pt>
                <c:pt idx="69301">
                  <c:v>8192</c:v>
                </c:pt>
                <c:pt idx="69302">
                  <c:v>4096</c:v>
                </c:pt>
                <c:pt idx="69303">
                  <c:v>4096</c:v>
                </c:pt>
                <c:pt idx="69304">
                  <c:v>4096</c:v>
                </c:pt>
                <c:pt idx="69305">
                  <c:v>8192</c:v>
                </c:pt>
                <c:pt idx="69306">
                  <c:v>8192</c:v>
                </c:pt>
                <c:pt idx="69307">
                  <c:v>8192</c:v>
                </c:pt>
                <c:pt idx="69308">
                  <c:v>8192</c:v>
                </c:pt>
                <c:pt idx="69309">
                  <c:v>8192</c:v>
                </c:pt>
                <c:pt idx="69310">
                  <c:v>4096</c:v>
                </c:pt>
                <c:pt idx="69311">
                  <c:v>12288</c:v>
                </c:pt>
                <c:pt idx="69312">
                  <c:v>12288</c:v>
                </c:pt>
                <c:pt idx="69313">
                  <c:v>12288</c:v>
                </c:pt>
                <c:pt idx="69314">
                  <c:v>12288</c:v>
                </c:pt>
                <c:pt idx="69315">
                  <c:v>4096</c:v>
                </c:pt>
                <c:pt idx="69316">
                  <c:v>4096</c:v>
                </c:pt>
                <c:pt idx="69317">
                  <c:v>4096</c:v>
                </c:pt>
                <c:pt idx="69318">
                  <c:v>4096</c:v>
                </c:pt>
                <c:pt idx="69319">
                  <c:v>8192</c:v>
                </c:pt>
                <c:pt idx="69320">
                  <c:v>4096</c:v>
                </c:pt>
                <c:pt idx="69321">
                  <c:v>8192</c:v>
                </c:pt>
                <c:pt idx="69322">
                  <c:v>8192</c:v>
                </c:pt>
                <c:pt idx="69323">
                  <c:v>8192</c:v>
                </c:pt>
                <c:pt idx="69324">
                  <c:v>8192</c:v>
                </c:pt>
                <c:pt idx="69325">
                  <c:v>8192</c:v>
                </c:pt>
                <c:pt idx="69326">
                  <c:v>8192</c:v>
                </c:pt>
                <c:pt idx="69327">
                  <c:v>8192</c:v>
                </c:pt>
                <c:pt idx="69328">
                  <c:v>8192</c:v>
                </c:pt>
                <c:pt idx="69329">
                  <c:v>8192</c:v>
                </c:pt>
                <c:pt idx="69330">
                  <c:v>8192</c:v>
                </c:pt>
                <c:pt idx="69331">
                  <c:v>8192</c:v>
                </c:pt>
                <c:pt idx="69332">
                  <c:v>8192</c:v>
                </c:pt>
                <c:pt idx="69333">
                  <c:v>8192</c:v>
                </c:pt>
                <c:pt idx="69334">
                  <c:v>8192</c:v>
                </c:pt>
                <c:pt idx="69335">
                  <c:v>8192</c:v>
                </c:pt>
                <c:pt idx="69336">
                  <c:v>8192</c:v>
                </c:pt>
                <c:pt idx="69337">
                  <c:v>8192</c:v>
                </c:pt>
                <c:pt idx="69338">
                  <c:v>4096</c:v>
                </c:pt>
                <c:pt idx="69339">
                  <c:v>8192</c:v>
                </c:pt>
                <c:pt idx="69340">
                  <c:v>8192</c:v>
                </c:pt>
                <c:pt idx="69341">
                  <c:v>4096</c:v>
                </c:pt>
                <c:pt idx="69342">
                  <c:v>8192</c:v>
                </c:pt>
                <c:pt idx="69343">
                  <c:v>8192</c:v>
                </c:pt>
                <c:pt idx="69344">
                  <c:v>12288</c:v>
                </c:pt>
                <c:pt idx="69345">
                  <c:v>8192</c:v>
                </c:pt>
                <c:pt idx="69346">
                  <c:v>8192</c:v>
                </c:pt>
                <c:pt idx="69347">
                  <c:v>8192</c:v>
                </c:pt>
                <c:pt idx="69348">
                  <c:v>8192</c:v>
                </c:pt>
                <c:pt idx="69349">
                  <c:v>8192</c:v>
                </c:pt>
                <c:pt idx="69350">
                  <c:v>8192</c:v>
                </c:pt>
                <c:pt idx="69351">
                  <c:v>4096</c:v>
                </c:pt>
                <c:pt idx="69352">
                  <c:v>8192</c:v>
                </c:pt>
                <c:pt idx="69353">
                  <c:v>8192</c:v>
                </c:pt>
                <c:pt idx="69354">
                  <c:v>8192</c:v>
                </c:pt>
                <c:pt idx="69355">
                  <c:v>8192</c:v>
                </c:pt>
                <c:pt idx="69356">
                  <c:v>8192</c:v>
                </c:pt>
                <c:pt idx="69357">
                  <c:v>8192</c:v>
                </c:pt>
                <c:pt idx="69358">
                  <c:v>8192</c:v>
                </c:pt>
                <c:pt idx="69359">
                  <c:v>8192</c:v>
                </c:pt>
                <c:pt idx="69360">
                  <c:v>8192</c:v>
                </c:pt>
                <c:pt idx="69361">
                  <c:v>8192</c:v>
                </c:pt>
                <c:pt idx="69362">
                  <c:v>8192</c:v>
                </c:pt>
                <c:pt idx="69363">
                  <c:v>8192</c:v>
                </c:pt>
                <c:pt idx="69364">
                  <c:v>8192</c:v>
                </c:pt>
                <c:pt idx="69365">
                  <c:v>8192</c:v>
                </c:pt>
                <c:pt idx="69366">
                  <c:v>8192</c:v>
                </c:pt>
                <c:pt idx="69367">
                  <c:v>8192</c:v>
                </c:pt>
                <c:pt idx="69368">
                  <c:v>8192</c:v>
                </c:pt>
                <c:pt idx="69369">
                  <c:v>8192</c:v>
                </c:pt>
                <c:pt idx="69370">
                  <c:v>8192</c:v>
                </c:pt>
                <c:pt idx="69371">
                  <c:v>8192</c:v>
                </c:pt>
                <c:pt idx="69372">
                  <c:v>8192</c:v>
                </c:pt>
                <c:pt idx="69373">
                  <c:v>8192</c:v>
                </c:pt>
                <c:pt idx="69374">
                  <c:v>12288</c:v>
                </c:pt>
                <c:pt idx="69375">
                  <c:v>12288</c:v>
                </c:pt>
                <c:pt idx="69376">
                  <c:v>12288</c:v>
                </c:pt>
                <c:pt idx="69377">
                  <c:v>12288</c:v>
                </c:pt>
                <c:pt idx="69378">
                  <c:v>8192</c:v>
                </c:pt>
                <c:pt idx="69379">
                  <c:v>8192</c:v>
                </c:pt>
                <c:pt idx="69380">
                  <c:v>8192</c:v>
                </c:pt>
                <c:pt idx="69381">
                  <c:v>8192</c:v>
                </c:pt>
                <c:pt idx="69382">
                  <c:v>8192</c:v>
                </c:pt>
                <c:pt idx="69383">
                  <c:v>8192</c:v>
                </c:pt>
                <c:pt idx="69384">
                  <c:v>8192</c:v>
                </c:pt>
                <c:pt idx="69385">
                  <c:v>8192</c:v>
                </c:pt>
                <c:pt idx="69386">
                  <c:v>8192</c:v>
                </c:pt>
                <c:pt idx="69387">
                  <c:v>8192</c:v>
                </c:pt>
                <c:pt idx="69388">
                  <c:v>12288</c:v>
                </c:pt>
                <c:pt idx="69389">
                  <c:v>12288</c:v>
                </c:pt>
                <c:pt idx="69390">
                  <c:v>12288</c:v>
                </c:pt>
                <c:pt idx="69391">
                  <c:v>8192</c:v>
                </c:pt>
                <c:pt idx="69392">
                  <c:v>12288</c:v>
                </c:pt>
                <c:pt idx="69393">
                  <c:v>8192</c:v>
                </c:pt>
                <c:pt idx="69394">
                  <c:v>8192</c:v>
                </c:pt>
                <c:pt idx="69395">
                  <c:v>8192</c:v>
                </c:pt>
                <c:pt idx="69396">
                  <c:v>8192</c:v>
                </c:pt>
                <c:pt idx="69397">
                  <c:v>8192</c:v>
                </c:pt>
                <c:pt idx="69398">
                  <c:v>8192</c:v>
                </c:pt>
                <c:pt idx="69399">
                  <c:v>8192</c:v>
                </c:pt>
                <c:pt idx="69400">
                  <c:v>8192</c:v>
                </c:pt>
                <c:pt idx="69401">
                  <c:v>8192</c:v>
                </c:pt>
                <c:pt idx="69402">
                  <c:v>12288</c:v>
                </c:pt>
                <c:pt idx="69403">
                  <c:v>4096</c:v>
                </c:pt>
                <c:pt idx="69404">
                  <c:v>4096</c:v>
                </c:pt>
                <c:pt idx="69405">
                  <c:v>4096</c:v>
                </c:pt>
                <c:pt idx="69406">
                  <c:v>4096</c:v>
                </c:pt>
                <c:pt idx="69407">
                  <c:v>8192</c:v>
                </c:pt>
                <c:pt idx="69408">
                  <c:v>12288</c:v>
                </c:pt>
                <c:pt idx="69409">
                  <c:v>8192</c:v>
                </c:pt>
                <c:pt idx="69410">
                  <c:v>8192</c:v>
                </c:pt>
                <c:pt idx="69411">
                  <c:v>8192</c:v>
                </c:pt>
                <c:pt idx="69412">
                  <c:v>8192</c:v>
                </c:pt>
                <c:pt idx="69413">
                  <c:v>8192</c:v>
                </c:pt>
                <c:pt idx="69414">
                  <c:v>4096</c:v>
                </c:pt>
                <c:pt idx="69415">
                  <c:v>4096</c:v>
                </c:pt>
                <c:pt idx="69416">
                  <c:v>4096</c:v>
                </c:pt>
                <c:pt idx="69417">
                  <c:v>4096</c:v>
                </c:pt>
                <c:pt idx="69418">
                  <c:v>8192</c:v>
                </c:pt>
                <c:pt idx="69419">
                  <c:v>8192</c:v>
                </c:pt>
                <c:pt idx="69420">
                  <c:v>8192</c:v>
                </c:pt>
                <c:pt idx="69421">
                  <c:v>8192</c:v>
                </c:pt>
                <c:pt idx="69422">
                  <c:v>12288</c:v>
                </c:pt>
                <c:pt idx="69423">
                  <c:v>4096</c:v>
                </c:pt>
                <c:pt idx="69424">
                  <c:v>12288</c:v>
                </c:pt>
                <c:pt idx="69425">
                  <c:v>12288</c:v>
                </c:pt>
                <c:pt idx="69426">
                  <c:v>8192</c:v>
                </c:pt>
                <c:pt idx="69427">
                  <c:v>12288</c:v>
                </c:pt>
                <c:pt idx="69428">
                  <c:v>8192</c:v>
                </c:pt>
                <c:pt idx="69429">
                  <c:v>4096</c:v>
                </c:pt>
                <c:pt idx="69430">
                  <c:v>8192</c:v>
                </c:pt>
                <c:pt idx="69431">
                  <c:v>8192</c:v>
                </c:pt>
                <c:pt idx="69432">
                  <c:v>8192</c:v>
                </c:pt>
                <c:pt idx="69433">
                  <c:v>12288</c:v>
                </c:pt>
                <c:pt idx="69434">
                  <c:v>12288</c:v>
                </c:pt>
                <c:pt idx="69435">
                  <c:v>12288</c:v>
                </c:pt>
                <c:pt idx="69436">
                  <c:v>12288</c:v>
                </c:pt>
                <c:pt idx="69437">
                  <c:v>8192</c:v>
                </c:pt>
                <c:pt idx="69438">
                  <c:v>8192</c:v>
                </c:pt>
                <c:pt idx="69439">
                  <c:v>8192</c:v>
                </c:pt>
                <c:pt idx="69440">
                  <c:v>8192</c:v>
                </c:pt>
                <c:pt idx="69441">
                  <c:v>8192</c:v>
                </c:pt>
                <c:pt idx="69442">
                  <c:v>8192</c:v>
                </c:pt>
                <c:pt idx="69443">
                  <c:v>12288</c:v>
                </c:pt>
                <c:pt idx="69444">
                  <c:v>12288</c:v>
                </c:pt>
                <c:pt idx="69445">
                  <c:v>8192</c:v>
                </c:pt>
                <c:pt idx="69446">
                  <c:v>8192</c:v>
                </c:pt>
                <c:pt idx="69447">
                  <c:v>8192</c:v>
                </c:pt>
                <c:pt idx="69448">
                  <c:v>8192</c:v>
                </c:pt>
                <c:pt idx="69449">
                  <c:v>8192</c:v>
                </c:pt>
                <c:pt idx="69450">
                  <c:v>8192</c:v>
                </c:pt>
                <c:pt idx="69451">
                  <c:v>8192</c:v>
                </c:pt>
                <c:pt idx="69452">
                  <c:v>8192</c:v>
                </c:pt>
                <c:pt idx="69453">
                  <c:v>8192</c:v>
                </c:pt>
                <c:pt idx="69454">
                  <c:v>8192</c:v>
                </c:pt>
                <c:pt idx="69455">
                  <c:v>8192</c:v>
                </c:pt>
                <c:pt idx="69456">
                  <c:v>8192</c:v>
                </c:pt>
                <c:pt idx="69457">
                  <c:v>8192</c:v>
                </c:pt>
                <c:pt idx="69458">
                  <c:v>8192</c:v>
                </c:pt>
                <c:pt idx="69459">
                  <c:v>8192</c:v>
                </c:pt>
                <c:pt idx="69460">
                  <c:v>8192</c:v>
                </c:pt>
                <c:pt idx="69461">
                  <c:v>8192</c:v>
                </c:pt>
                <c:pt idx="69462">
                  <c:v>8192</c:v>
                </c:pt>
                <c:pt idx="69463">
                  <c:v>8192</c:v>
                </c:pt>
                <c:pt idx="69464">
                  <c:v>8192</c:v>
                </c:pt>
                <c:pt idx="69465">
                  <c:v>8192</c:v>
                </c:pt>
                <c:pt idx="69466">
                  <c:v>8192</c:v>
                </c:pt>
                <c:pt idx="69467">
                  <c:v>8192</c:v>
                </c:pt>
                <c:pt idx="69468">
                  <c:v>8192</c:v>
                </c:pt>
                <c:pt idx="69469">
                  <c:v>8192</c:v>
                </c:pt>
                <c:pt idx="69470">
                  <c:v>8192</c:v>
                </c:pt>
                <c:pt idx="69471">
                  <c:v>8192</c:v>
                </c:pt>
                <c:pt idx="69472">
                  <c:v>8192</c:v>
                </c:pt>
                <c:pt idx="69473">
                  <c:v>8192</c:v>
                </c:pt>
                <c:pt idx="69474">
                  <c:v>8192</c:v>
                </c:pt>
                <c:pt idx="69475">
                  <c:v>8192</c:v>
                </c:pt>
                <c:pt idx="69476">
                  <c:v>8192</c:v>
                </c:pt>
                <c:pt idx="69477">
                  <c:v>4096</c:v>
                </c:pt>
                <c:pt idx="69478">
                  <c:v>4096</c:v>
                </c:pt>
                <c:pt idx="69479">
                  <c:v>4096</c:v>
                </c:pt>
                <c:pt idx="69480">
                  <c:v>4096</c:v>
                </c:pt>
                <c:pt idx="69481">
                  <c:v>8192</c:v>
                </c:pt>
                <c:pt idx="69482">
                  <c:v>8192</c:v>
                </c:pt>
                <c:pt idx="69483">
                  <c:v>8192</c:v>
                </c:pt>
                <c:pt idx="69484">
                  <c:v>8192</c:v>
                </c:pt>
                <c:pt idx="69485">
                  <c:v>8192</c:v>
                </c:pt>
                <c:pt idx="69486">
                  <c:v>8192</c:v>
                </c:pt>
                <c:pt idx="69487">
                  <c:v>4096</c:v>
                </c:pt>
                <c:pt idx="69488">
                  <c:v>4096</c:v>
                </c:pt>
                <c:pt idx="69489">
                  <c:v>4096</c:v>
                </c:pt>
                <c:pt idx="69490">
                  <c:v>4096</c:v>
                </c:pt>
                <c:pt idx="69491">
                  <c:v>8192</c:v>
                </c:pt>
                <c:pt idx="69492">
                  <c:v>8192</c:v>
                </c:pt>
                <c:pt idx="69493">
                  <c:v>4096</c:v>
                </c:pt>
                <c:pt idx="69494">
                  <c:v>4096</c:v>
                </c:pt>
                <c:pt idx="69495">
                  <c:v>4096</c:v>
                </c:pt>
                <c:pt idx="69496">
                  <c:v>4096</c:v>
                </c:pt>
                <c:pt idx="69497">
                  <c:v>8192</c:v>
                </c:pt>
                <c:pt idx="69498">
                  <c:v>4096</c:v>
                </c:pt>
                <c:pt idx="69499">
                  <c:v>12288</c:v>
                </c:pt>
                <c:pt idx="69500">
                  <c:v>12288</c:v>
                </c:pt>
                <c:pt idx="69501">
                  <c:v>12288</c:v>
                </c:pt>
                <c:pt idx="69502">
                  <c:v>12288</c:v>
                </c:pt>
                <c:pt idx="69503">
                  <c:v>4096</c:v>
                </c:pt>
                <c:pt idx="69504">
                  <c:v>8192</c:v>
                </c:pt>
                <c:pt idx="69505">
                  <c:v>8192</c:v>
                </c:pt>
                <c:pt idx="69506">
                  <c:v>8192</c:v>
                </c:pt>
                <c:pt idx="69507">
                  <c:v>8192</c:v>
                </c:pt>
                <c:pt idx="69508">
                  <c:v>8192</c:v>
                </c:pt>
                <c:pt idx="69509">
                  <c:v>8192</c:v>
                </c:pt>
                <c:pt idx="69510">
                  <c:v>8192</c:v>
                </c:pt>
                <c:pt idx="69511">
                  <c:v>8192</c:v>
                </c:pt>
                <c:pt idx="69512">
                  <c:v>8192</c:v>
                </c:pt>
                <c:pt idx="69513">
                  <c:v>8192</c:v>
                </c:pt>
                <c:pt idx="69514">
                  <c:v>8192</c:v>
                </c:pt>
                <c:pt idx="69515">
                  <c:v>8192</c:v>
                </c:pt>
                <c:pt idx="69516">
                  <c:v>8192</c:v>
                </c:pt>
                <c:pt idx="69517">
                  <c:v>4096</c:v>
                </c:pt>
                <c:pt idx="69518">
                  <c:v>12288</c:v>
                </c:pt>
                <c:pt idx="69519">
                  <c:v>12288</c:v>
                </c:pt>
                <c:pt idx="69520">
                  <c:v>12288</c:v>
                </c:pt>
                <c:pt idx="69521">
                  <c:v>12288</c:v>
                </c:pt>
                <c:pt idx="69522">
                  <c:v>12288</c:v>
                </c:pt>
                <c:pt idx="69523">
                  <c:v>8192</c:v>
                </c:pt>
                <c:pt idx="69524">
                  <c:v>12288</c:v>
                </c:pt>
                <c:pt idx="69525">
                  <c:v>12288</c:v>
                </c:pt>
                <c:pt idx="69526">
                  <c:v>8192</c:v>
                </c:pt>
                <c:pt idx="69527">
                  <c:v>12288</c:v>
                </c:pt>
                <c:pt idx="69528">
                  <c:v>8192</c:v>
                </c:pt>
                <c:pt idx="69529">
                  <c:v>12288</c:v>
                </c:pt>
                <c:pt idx="69530">
                  <c:v>8192</c:v>
                </c:pt>
                <c:pt idx="69531">
                  <c:v>8192</c:v>
                </c:pt>
                <c:pt idx="69532">
                  <c:v>8192</c:v>
                </c:pt>
                <c:pt idx="69533">
                  <c:v>8192</c:v>
                </c:pt>
                <c:pt idx="69534">
                  <c:v>8192</c:v>
                </c:pt>
                <c:pt idx="69535">
                  <c:v>8192</c:v>
                </c:pt>
                <c:pt idx="69536">
                  <c:v>8192</c:v>
                </c:pt>
                <c:pt idx="69537">
                  <c:v>12288</c:v>
                </c:pt>
                <c:pt idx="69538">
                  <c:v>12288</c:v>
                </c:pt>
                <c:pt idx="69539">
                  <c:v>12288</c:v>
                </c:pt>
                <c:pt idx="69540">
                  <c:v>12288</c:v>
                </c:pt>
                <c:pt idx="69541">
                  <c:v>12288</c:v>
                </c:pt>
                <c:pt idx="69542">
                  <c:v>12288</c:v>
                </c:pt>
                <c:pt idx="69543">
                  <c:v>12288</c:v>
                </c:pt>
                <c:pt idx="69544">
                  <c:v>4096</c:v>
                </c:pt>
                <c:pt idx="69545">
                  <c:v>4096</c:v>
                </c:pt>
                <c:pt idx="69546">
                  <c:v>12288</c:v>
                </c:pt>
                <c:pt idx="69547">
                  <c:v>4096</c:v>
                </c:pt>
                <c:pt idx="69548">
                  <c:v>12288</c:v>
                </c:pt>
                <c:pt idx="69549">
                  <c:v>4096</c:v>
                </c:pt>
                <c:pt idx="69550">
                  <c:v>8192</c:v>
                </c:pt>
                <c:pt idx="69551">
                  <c:v>8192</c:v>
                </c:pt>
                <c:pt idx="69552">
                  <c:v>8192</c:v>
                </c:pt>
                <c:pt idx="69553">
                  <c:v>8192</c:v>
                </c:pt>
                <c:pt idx="69554">
                  <c:v>8192</c:v>
                </c:pt>
                <c:pt idx="69555">
                  <c:v>8192</c:v>
                </c:pt>
                <c:pt idx="69556">
                  <c:v>4096</c:v>
                </c:pt>
                <c:pt idx="69557">
                  <c:v>4096</c:v>
                </c:pt>
                <c:pt idx="69558">
                  <c:v>4096</c:v>
                </c:pt>
                <c:pt idx="69559">
                  <c:v>4096</c:v>
                </c:pt>
                <c:pt idx="69560">
                  <c:v>4096</c:v>
                </c:pt>
                <c:pt idx="69561">
                  <c:v>4096</c:v>
                </c:pt>
                <c:pt idx="69562">
                  <c:v>4096</c:v>
                </c:pt>
                <c:pt idx="69563">
                  <c:v>4096</c:v>
                </c:pt>
                <c:pt idx="69564">
                  <c:v>12288</c:v>
                </c:pt>
                <c:pt idx="69565">
                  <c:v>8192</c:v>
                </c:pt>
                <c:pt idx="69566">
                  <c:v>12288</c:v>
                </c:pt>
                <c:pt idx="69567">
                  <c:v>4096</c:v>
                </c:pt>
                <c:pt idx="69568">
                  <c:v>8192</c:v>
                </c:pt>
                <c:pt idx="69569">
                  <c:v>4096</c:v>
                </c:pt>
                <c:pt idx="69570">
                  <c:v>8192</c:v>
                </c:pt>
                <c:pt idx="69571">
                  <c:v>8192</c:v>
                </c:pt>
                <c:pt idx="69572">
                  <c:v>8192</c:v>
                </c:pt>
                <c:pt idx="69573">
                  <c:v>8192</c:v>
                </c:pt>
                <c:pt idx="69574">
                  <c:v>4096</c:v>
                </c:pt>
                <c:pt idx="69575">
                  <c:v>12288</c:v>
                </c:pt>
                <c:pt idx="69576">
                  <c:v>8192</c:v>
                </c:pt>
                <c:pt idx="69577">
                  <c:v>8192</c:v>
                </c:pt>
                <c:pt idx="69578">
                  <c:v>8192</c:v>
                </c:pt>
                <c:pt idx="69579">
                  <c:v>8192</c:v>
                </c:pt>
                <c:pt idx="69580">
                  <c:v>8192</c:v>
                </c:pt>
                <c:pt idx="69581">
                  <c:v>8192</c:v>
                </c:pt>
                <c:pt idx="69582">
                  <c:v>8192</c:v>
                </c:pt>
                <c:pt idx="69583">
                  <c:v>8192</c:v>
                </c:pt>
                <c:pt idx="69584">
                  <c:v>8192</c:v>
                </c:pt>
                <c:pt idx="69585">
                  <c:v>8192</c:v>
                </c:pt>
                <c:pt idx="69586">
                  <c:v>8192</c:v>
                </c:pt>
                <c:pt idx="69587">
                  <c:v>8192</c:v>
                </c:pt>
                <c:pt idx="69588">
                  <c:v>8192</c:v>
                </c:pt>
                <c:pt idx="69589">
                  <c:v>4096</c:v>
                </c:pt>
                <c:pt idx="69590">
                  <c:v>4096</c:v>
                </c:pt>
                <c:pt idx="69591">
                  <c:v>4096</c:v>
                </c:pt>
                <c:pt idx="69592">
                  <c:v>4096</c:v>
                </c:pt>
                <c:pt idx="69593">
                  <c:v>8192</c:v>
                </c:pt>
                <c:pt idx="69594">
                  <c:v>12288</c:v>
                </c:pt>
                <c:pt idx="69595">
                  <c:v>12288</c:v>
                </c:pt>
                <c:pt idx="69596">
                  <c:v>12288</c:v>
                </c:pt>
                <c:pt idx="69597">
                  <c:v>12288</c:v>
                </c:pt>
                <c:pt idx="69598">
                  <c:v>8192</c:v>
                </c:pt>
                <c:pt idx="69599">
                  <c:v>8192</c:v>
                </c:pt>
                <c:pt idx="69600">
                  <c:v>8192</c:v>
                </c:pt>
                <c:pt idx="69601">
                  <c:v>8192</c:v>
                </c:pt>
                <c:pt idx="69602">
                  <c:v>8192</c:v>
                </c:pt>
                <c:pt idx="69603">
                  <c:v>4096</c:v>
                </c:pt>
                <c:pt idx="69604">
                  <c:v>8192</c:v>
                </c:pt>
                <c:pt idx="69605">
                  <c:v>12288</c:v>
                </c:pt>
                <c:pt idx="69606">
                  <c:v>4096</c:v>
                </c:pt>
                <c:pt idx="69607">
                  <c:v>4096</c:v>
                </c:pt>
                <c:pt idx="69608">
                  <c:v>4096</c:v>
                </c:pt>
                <c:pt idx="69609">
                  <c:v>4096</c:v>
                </c:pt>
                <c:pt idx="69610">
                  <c:v>8192</c:v>
                </c:pt>
                <c:pt idx="69611">
                  <c:v>8192</c:v>
                </c:pt>
                <c:pt idx="69612">
                  <c:v>8192</c:v>
                </c:pt>
                <c:pt idx="69613">
                  <c:v>8192</c:v>
                </c:pt>
                <c:pt idx="69614">
                  <c:v>8192</c:v>
                </c:pt>
                <c:pt idx="69615">
                  <c:v>4096</c:v>
                </c:pt>
                <c:pt idx="69616">
                  <c:v>4096</c:v>
                </c:pt>
                <c:pt idx="69617">
                  <c:v>12288</c:v>
                </c:pt>
                <c:pt idx="69618">
                  <c:v>12288</c:v>
                </c:pt>
                <c:pt idx="69619">
                  <c:v>4096</c:v>
                </c:pt>
                <c:pt idx="69620">
                  <c:v>12288</c:v>
                </c:pt>
                <c:pt idx="69621">
                  <c:v>4096</c:v>
                </c:pt>
                <c:pt idx="69622">
                  <c:v>12288</c:v>
                </c:pt>
                <c:pt idx="69623">
                  <c:v>4096</c:v>
                </c:pt>
                <c:pt idx="69624">
                  <c:v>4096</c:v>
                </c:pt>
                <c:pt idx="69625">
                  <c:v>4096</c:v>
                </c:pt>
                <c:pt idx="69626">
                  <c:v>4096</c:v>
                </c:pt>
                <c:pt idx="69627">
                  <c:v>4096</c:v>
                </c:pt>
                <c:pt idx="69628">
                  <c:v>8192</c:v>
                </c:pt>
                <c:pt idx="69629">
                  <c:v>8192</c:v>
                </c:pt>
                <c:pt idx="69630">
                  <c:v>8192</c:v>
                </c:pt>
                <c:pt idx="69631">
                  <c:v>4096</c:v>
                </c:pt>
                <c:pt idx="69632">
                  <c:v>8192</c:v>
                </c:pt>
                <c:pt idx="69633">
                  <c:v>8192</c:v>
                </c:pt>
                <c:pt idx="69634">
                  <c:v>8192</c:v>
                </c:pt>
                <c:pt idx="69635">
                  <c:v>8192</c:v>
                </c:pt>
                <c:pt idx="69636">
                  <c:v>8192</c:v>
                </c:pt>
                <c:pt idx="69637">
                  <c:v>12288</c:v>
                </c:pt>
                <c:pt idx="69638">
                  <c:v>4096</c:v>
                </c:pt>
                <c:pt idx="69639">
                  <c:v>4096</c:v>
                </c:pt>
                <c:pt idx="69640">
                  <c:v>4096</c:v>
                </c:pt>
                <c:pt idx="69641">
                  <c:v>4096</c:v>
                </c:pt>
                <c:pt idx="69642">
                  <c:v>4096</c:v>
                </c:pt>
                <c:pt idx="69643">
                  <c:v>8192</c:v>
                </c:pt>
                <c:pt idx="69644">
                  <c:v>8192</c:v>
                </c:pt>
                <c:pt idx="69645">
                  <c:v>4096</c:v>
                </c:pt>
                <c:pt idx="69646">
                  <c:v>4096</c:v>
                </c:pt>
                <c:pt idx="69647">
                  <c:v>4096</c:v>
                </c:pt>
                <c:pt idx="69648">
                  <c:v>4096</c:v>
                </c:pt>
                <c:pt idx="69649">
                  <c:v>4096</c:v>
                </c:pt>
                <c:pt idx="69650">
                  <c:v>8192</c:v>
                </c:pt>
                <c:pt idx="69651">
                  <c:v>8192</c:v>
                </c:pt>
                <c:pt idx="69652">
                  <c:v>8192</c:v>
                </c:pt>
                <c:pt idx="69653">
                  <c:v>8192</c:v>
                </c:pt>
                <c:pt idx="69654">
                  <c:v>8192</c:v>
                </c:pt>
                <c:pt idx="69655">
                  <c:v>4096</c:v>
                </c:pt>
                <c:pt idx="69656">
                  <c:v>8192</c:v>
                </c:pt>
                <c:pt idx="69657">
                  <c:v>8192</c:v>
                </c:pt>
                <c:pt idx="69658">
                  <c:v>8192</c:v>
                </c:pt>
                <c:pt idx="69659">
                  <c:v>8192</c:v>
                </c:pt>
                <c:pt idx="69660">
                  <c:v>8192</c:v>
                </c:pt>
                <c:pt idx="69661">
                  <c:v>4096</c:v>
                </c:pt>
                <c:pt idx="69662">
                  <c:v>4096</c:v>
                </c:pt>
                <c:pt idx="69663">
                  <c:v>8192</c:v>
                </c:pt>
                <c:pt idx="69664">
                  <c:v>8192</c:v>
                </c:pt>
                <c:pt idx="69665">
                  <c:v>4096</c:v>
                </c:pt>
                <c:pt idx="69666">
                  <c:v>8192</c:v>
                </c:pt>
                <c:pt idx="69667">
                  <c:v>4096</c:v>
                </c:pt>
                <c:pt idx="69668">
                  <c:v>8192</c:v>
                </c:pt>
                <c:pt idx="69669">
                  <c:v>4096</c:v>
                </c:pt>
                <c:pt idx="69670">
                  <c:v>4096</c:v>
                </c:pt>
                <c:pt idx="69671">
                  <c:v>4096</c:v>
                </c:pt>
                <c:pt idx="69672">
                  <c:v>4096</c:v>
                </c:pt>
                <c:pt idx="69673">
                  <c:v>8192</c:v>
                </c:pt>
                <c:pt idx="69674">
                  <c:v>8192</c:v>
                </c:pt>
                <c:pt idx="69675">
                  <c:v>8192</c:v>
                </c:pt>
                <c:pt idx="69676">
                  <c:v>8192</c:v>
                </c:pt>
                <c:pt idx="69677">
                  <c:v>8192</c:v>
                </c:pt>
                <c:pt idx="69678">
                  <c:v>8192</c:v>
                </c:pt>
                <c:pt idx="69679">
                  <c:v>8192</c:v>
                </c:pt>
                <c:pt idx="69680">
                  <c:v>8192</c:v>
                </c:pt>
                <c:pt idx="69681">
                  <c:v>8192</c:v>
                </c:pt>
                <c:pt idx="69682">
                  <c:v>8192</c:v>
                </c:pt>
                <c:pt idx="69683">
                  <c:v>8192</c:v>
                </c:pt>
                <c:pt idx="69684">
                  <c:v>8192</c:v>
                </c:pt>
                <c:pt idx="69685">
                  <c:v>8192</c:v>
                </c:pt>
                <c:pt idx="69686">
                  <c:v>8192</c:v>
                </c:pt>
                <c:pt idx="69687">
                  <c:v>8192</c:v>
                </c:pt>
                <c:pt idx="69688">
                  <c:v>8192</c:v>
                </c:pt>
                <c:pt idx="69689">
                  <c:v>8192</c:v>
                </c:pt>
                <c:pt idx="69690">
                  <c:v>8192</c:v>
                </c:pt>
                <c:pt idx="69691">
                  <c:v>8192</c:v>
                </c:pt>
                <c:pt idx="69692">
                  <c:v>8192</c:v>
                </c:pt>
                <c:pt idx="69693">
                  <c:v>8192</c:v>
                </c:pt>
                <c:pt idx="69694">
                  <c:v>8192</c:v>
                </c:pt>
                <c:pt idx="69695">
                  <c:v>8192</c:v>
                </c:pt>
                <c:pt idx="69696">
                  <c:v>8192</c:v>
                </c:pt>
                <c:pt idx="69697">
                  <c:v>4096</c:v>
                </c:pt>
                <c:pt idx="69698">
                  <c:v>8192</c:v>
                </c:pt>
                <c:pt idx="69699">
                  <c:v>8192</c:v>
                </c:pt>
                <c:pt idx="69700">
                  <c:v>8192</c:v>
                </c:pt>
                <c:pt idx="69701">
                  <c:v>8192</c:v>
                </c:pt>
                <c:pt idx="69702">
                  <c:v>8192</c:v>
                </c:pt>
                <c:pt idx="69703">
                  <c:v>8192</c:v>
                </c:pt>
                <c:pt idx="69704">
                  <c:v>12288</c:v>
                </c:pt>
                <c:pt idx="69705">
                  <c:v>12288</c:v>
                </c:pt>
                <c:pt idx="69706">
                  <c:v>12288</c:v>
                </c:pt>
                <c:pt idx="69707">
                  <c:v>12288</c:v>
                </c:pt>
                <c:pt idx="69708">
                  <c:v>12288</c:v>
                </c:pt>
                <c:pt idx="69709">
                  <c:v>12288</c:v>
                </c:pt>
                <c:pt idx="69710">
                  <c:v>12288</c:v>
                </c:pt>
                <c:pt idx="69711">
                  <c:v>8192</c:v>
                </c:pt>
                <c:pt idx="69712">
                  <c:v>12288</c:v>
                </c:pt>
                <c:pt idx="69713">
                  <c:v>8192</c:v>
                </c:pt>
                <c:pt idx="69714">
                  <c:v>8192</c:v>
                </c:pt>
                <c:pt idx="69715">
                  <c:v>8192</c:v>
                </c:pt>
                <c:pt idx="69716">
                  <c:v>8192</c:v>
                </c:pt>
                <c:pt idx="69717">
                  <c:v>8192</c:v>
                </c:pt>
                <c:pt idx="69718">
                  <c:v>4096</c:v>
                </c:pt>
                <c:pt idx="69719">
                  <c:v>8192</c:v>
                </c:pt>
                <c:pt idx="69720">
                  <c:v>8192</c:v>
                </c:pt>
                <c:pt idx="69721">
                  <c:v>8192</c:v>
                </c:pt>
                <c:pt idx="69722">
                  <c:v>8192</c:v>
                </c:pt>
                <c:pt idx="69723">
                  <c:v>8192</c:v>
                </c:pt>
                <c:pt idx="69724">
                  <c:v>12288</c:v>
                </c:pt>
                <c:pt idx="69725">
                  <c:v>12288</c:v>
                </c:pt>
                <c:pt idx="69726">
                  <c:v>8192</c:v>
                </c:pt>
                <c:pt idx="69727">
                  <c:v>12288</c:v>
                </c:pt>
                <c:pt idx="69728">
                  <c:v>12288</c:v>
                </c:pt>
                <c:pt idx="69729">
                  <c:v>8192</c:v>
                </c:pt>
                <c:pt idx="69730">
                  <c:v>8192</c:v>
                </c:pt>
                <c:pt idx="69731">
                  <c:v>4096</c:v>
                </c:pt>
                <c:pt idx="69732">
                  <c:v>4096</c:v>
                </c:pt>
                <c:pt idx="69733">
                  <c:v>4096</c:v>
                </c:pt>
                <c:pt idx="69734">
                  <c:v>12288</c:v>
                </c:pt>
                <c:pt idx="69735">
                  <c:v>4096</c:v>
                </c:pt>
                <c:pt idx="69736">
                  <c:v>12288</c:v>
                </c:pt>
                <c:pt idx="69737">
                  <c:v>12288</c:v>
                </c:pt>
                <c:pt idx="69738">
                  <c:v>12288</c:v>
                </c:pt>
                <c:pt idx="69739">
                  <c:v>12288</c:v>
                </c:pt>
                <c:pt idx="69740">
                  <c:v>8192</c:v>
                </c:pt>
                <c:pt idx="69741">
                  <c:v>8192</c:v>
                </c:pt>
                <c:pt idx="69742">
                  <c:v>4096</c:v>
                </c:pt>
                <c:pt idx="69743">
                  <c:v>4096</c:v>
                </c:pt>
                <c:pt idx="69744">
                  <c:v>4096</c:v>
                </c:pt>
                <c:pt idx="69745">
                  <c:v>4096</c:v>
                </c:pt>
                <c:pt idx="69746">
                  <c:v>16384</c:v>
                </c:pt>
                <c:pt idx="69747">
                  <c:v>16384</c:v>
                </c:pt>
                <c:pt idx="69748">
                  <c:v>16384</c:v>
                </c:pt>
                <c:pt idx="69749">
                  <c:v>16384</c:v>
                </c:pt>
                <c:pt idx="69750">
                  <c:v>8192</c:v>
                </c:pt>
                <c:pt idx="69751">
                  <c:v>8192</c:v>
                </c:pt>
                <c:pt idx="69752">
                  <c:v>8192</c:v>
                </c:pt>
                <c:pt idx="69753">
                  <c:v>12288</c:v>
                </c:pt>
                <c:pt idx="69754">
                  <c:v>8192</c:v>
                </c:pt>
                <c:pt idx="69755">
                  <c:v>8192</c:v>
                </c:pt>
                <c:pt idx="69756">
                  <c:v>4096</c:v>
                </c:pt>
                <c:pt idx="69757">
                  <c:v>4096</c:v>
                </c:pt>
                <c:pt idx="69758">
                  <c:v>4096</c:v>
                </c:pt>
                <c:pt idx="69759">
                  <c:v>4096</c:v>
                </c:pt>
                <c:pt idx="69760">
                  <c:v>4096</c:v>
                </c:pt>
                <c:pt idx="69761">
                  <c:v>8192</c:v>
                </c:pt>
                <c:pt idx="69762">
                  <c:v>8192</c:v>
                </c:pt>
                <c:pt idx="69763">
                  <c:v>8192</c:v>
                </c:pt>
                <c:pt idx="69764">
                  <c:v>8192</c:v>
                </c:pt>
                <c:pt idx="69765">
                  <c:v>12288</c:v>
                </c:pt>
                <c:pt idx="69766">
                  <c:v>8192</c:v>
                </c:pt>
                <c:pt idx="69767">
                  <c:v>8192</c:v>
                </c:pt>
                <c:pt idx="69768">
                  <c:v>8192</c:v>
                </c:pt>
                <c:pt idx="69769">
                  <c:v>8192</c:v>
                </c:pt>
                <c:pt idx="69770">
                  <c:v>16384</c:v>
                </c:pt>
                <c:pt idx="69771">
                  <c:v>8192</c:v>
                </c:pt>
                <c:pt idx="69772">
                  <c:v>8192</c:v>
                </c:pt>
                <c:pt idx="69773">
                  <c:v>8192</c:v>
                </c:pt>
                <c:pt idx="69774">
                  <c:v>8192</c:v>
                </c:pt>
                <c:pt idx="69775">
                  <c:v>12288</c:v>
                </c:pt>
                <c:pt idx="69776">
                  <c:v>4096</c:v>
                </c:pt>
                <c:pt idx="69777">
                  <c:v>4096</c:v>
                </c:pt>
                <c:pt idx="69778">
                  <c:v>4096</c:v>
                </c:pt>
                <c:pt idx="69779">
                  <c:v>4096</c:v>
                </c:pt>
                <c:pt idx="69780">
                  <c:v>8192</c:v>
                </c:pt>
                <c:pt idx="69781">
                  <c:v>8192</c:v>
                </c:pt>
                <c:pt idx="69782">
                  <c:v>8192</c:v>
                </c:pt>
                <c:pt idx="69783">
                  <c:v>8192</c:v>
                </c:pt>
                <c:pt idx="69784">
                  <c:v>8192</c:v>
                </c:pt>
                <c:pt idx="69785">
                  <c:v>8192</c:v>
                </c:pt>
                <c:pt idx="69786">
                  <c:v>8192</c:v>
                </c:pt>
                <c:pt idx="69787">
                  <c:v>4096</c:v>
                </c:pt>
                <c:pt idx="69788">
                  <c:v>4096</c:v>
                </c:pt>
                <c:pt idx="69789">
                  <c:v>8192</c:v>
                </c:pt>
                <c:pt idx="69790">
                  <c:v>4096</c:v>
                </c:pt>
                <c:pt idx="69791">
                  <c:v>8192</c:v>
                </c:pt>
                <c:pt idx="69792">
                  <c:v>4096</c:v>
                </c:pt>
                <c:pt idx="69793">
                  <c:v>8192</c:v>
                </c:pt>
                <c:pt idx="69794">
                  <c:v>4096</c:v>
                </c:pt>
                <c:pt idx="69795">
                  <c:v>4096</c:v>
                </c:pt>
                <c:pt idx="69796">
                  <c:v>8192</c:v>
                </c:pt>
                <c:pt idx="69797">
                  <c:v>4096</c:v>
                </c:pt>
                <c:pt idx="69798">
                  <c:v>12288</c:v>
                </c:pt>
                <c:pt idx="69799">
                  <c:v>12288</c:v>
                </c:pt>
                <c:pt idx="69800">
                  <c:v>12288</c:v>
                </c:pt>
                <c:pt idx="69801">
                  <c:v>8192</c:v>
                </c:pt>
                <c:pt idx="69802">
                  <c:v>12288</c:v>
                </c:pt>
                <c:pt idx="69803">
                  <c:v>4096</c:v>
                </c:pt>
                <c:pt idx="69804">
                  <c:v>8192</c:v>
                </c:pt>
                <c:pt idx="69805">
                  <c:v>8192</c:v>
                </c:pt>
                <c:pt idx="69806">
                  <c:v>8192</c:v>
                </c:pt>
                <c:pt idx="69807">
                  <c:v>8192</c:v>
                </c:pt>
                <c:pt idx="69808">
                  <c:v>8192</c:v>
                </c:pt>
                <c:pt idx="69809">
                  <c:v>4096</c:v>
                </c:pt>
                <c:pt idx="69810">
                  <c:v>4096</c:v>
                </c:pt>
                <c:pt idx="69811">
                  <c:v>4096</c:v>
                </c:pt>
                <c:pt idx="69812">
                  <c:v>4096</c:v>
                </c:pt>
                <c:pt idx="69813">
                  <c:v>8192</c:v>
                </c:pt>
                <c:pt idx="69814">
                  <c:v>8192</c:v>
                </c:pt>
                <c:pt idx="69815">
                  <c:v>8192</c:v>
                </c:pt>
                <c:pt idx="69816">
                  <c:v>8192</c:v>
                </c:pt>
                <c:pt idx="69817">
                  <c:v>12288</c:v>
                </c:pt>
                <c:pt idx="69818">
                  <c:v>8192</c:v>
                </c:pt>
                <c:pt idx="69819">
                  <c:v>8192</c:v>
                </c:pt>
                <c:pt idx="69820">
                  <c:v>8192</c:v>
                </c:pt>
                <c:pt idx="69821">
                  <c:v>8192</c:v>
                </c:pt>
                <c:pt idx="69822">
                  <c:v>8192</c:v>
                </c:pt>
                <c:pt idx="69823">
                  <c:v>8192</c:v>
                </c:pt>
                <c:pt idx="69824">
                  <c:v>4096</c:v>
                </c:pt>
                <c:pt idx="69825">
                  <c:v>8192</c:v>
                </c:pt>
                <c:pt idx="69826">
                  <c:v>8192</c:v>
                </c:pt>
                <c:pt idx="69827">
                  <c:v>8192</c:v>
                </c:pt>
                <c:pt idx="69828">
                  <c:v>8192</c:v>
                </c:pt>
                <c:pt idx="69829">
                  <c:v>8192</c:v>
                </c:pt>
                <c:pt idx="69830">
                  <c:v>8192</c:v>
                </c:pt>
                <c:pt idx="69831">
                  <c:v>4096</c:v>
                </c:pt>
                <c:pt idx="69832">
                  <c:v>4096</c:v>
                </c:pt>
                <c:pt idx="69833">
                  <c:v>4096</c:v>
                </c:pt>
                <c:pt idx="69834">
                  <c:v>4096</c:v>
                </c:pt>
                <c:pt idx="69835">
                  <c:v>8192</c:v>
                </c:pt>
                <c:pt idx="69836">
                  <c:v>8192</c:v>
                </c:pt>
                <c:pt idx="69837">
                  <c:v>8192</c:v>
                </c:pt>
                <c:pt idx="69838">
                  <c:v>12288</c:v>
                </c:pt>
                <c:pt idx="69839">
                  <c:v>8192</c:v>
                </c:pt>
                <c:pt idx="69840">
                  <c:v>12288</c:v>
                </c:pt>
                <c:pt idx="69841">
                  <c:v>12288</c:v>
                </c:pt>
                <c:pt idx="69842">
                  <c:v>12288</c:v>
                </c:pt>
                <c:pt idx="69843">
                  <c:v>8192</c:v>
                </c:pt>
                <c:pt idx="69844">
                  <c:v>8192</c:v>
                </c:pt>
                <c:pt idx="69845">
                  <c:v>8192</c:v>
                </c:pt>
                <c:pt idx="69846">
                  <c:v>8192</c:v>
                </c:pt>
                <c:pt idx="69847">
                  <c:v>12288</c:v>
                </c:pt>
                <c:pt idx="69848">
                  <c:v>12288</c:v>
                </c:pt>
                <c:pt idx="69849">
                  <c:v>12288</c:v>
                </c:pt>
                <c:pt idx="69850">
                  <c:v>12288</c:v>
                </c:pt>
                <c:pt idx="69851">
                  <c:v>8192</c:v>
                </c:pt>
                <c:pt idx="69852">
                  <c:v>8192</c:v>
                </c:pt>
                <c:pt idx="69853">
                  <c:v>8192</c:v>
                </c:pt>
                <c:pt idx="69854">
                  <c:v>8192</c:v>
                </c:pt>
                <c:pt idx="69855">
                  <c:v>8192</c:v>
                </c:pt>
                <c:pt idx="69856">
                  <c:v>4096</c:v>
                </c:pt>
                <c:pt idx="69857">
                  <c:v>8192</c:v>
                </c:pt>
                <c:pt idx="69858">
                  <c:v>8192</c:v>
                </c:pt>
                <c:pt idx="69859">
                  <c:v>8192</c:v>
                </c:pt>
                <c:pt idx="69860">
                  <c:v>8192</c:v>
                </c:pt>
                <c:pt idx="69861">
                  <c:v>8192</c:v>
                </c:pt>
                <c:pt idx="69862">
                  <c:v>8192</c:v>
                </c:pt>
                <c:pt idx="69863">
                  <c:v>8192</c:v>
                </c:pt>
                <c:pt idx="69864">
                  <c:v>8192</c:v>
                </c:pt>
                <c:pt idx="69865">
                  <c:v>8192</c:v>
                </c:pt>
                <c:pt idx="69866">
                  <c:v>12288</c:v>
                </c:pt>
                <c:pt idx="69867">
                  <c:v>8192</c:v>
                </c:pt>
                <c:pt idx="69868">
                  <c:v>8192</c:v>
                </c:pt>
                <c:pt idx="69869">
                  <c:v>8192</c:v>
                </c:pt>
                <c:pt idx="69870">
                  <c:v>8192</c:v>
                </c:pt>
                <c:pt idx="69871">
                  <c:v>8192</c:v>
                </c:pt>
                <c:pt idx="69872">
                  <c:v>12288</c:v>
                </c:pt>
                <c:pt idx="69873">
                  <c:v>8192</c:v>
                </c:pt>
                <c:pt idx="69874">
                  <c:v>8192</c:v>
                </c:pt>
                <c:pt idx="69875">
                  <c:v>8192</c:v>
                </c:pt>
                <c:pt idx="69876">
                  <c:v>8192</c:v>
                </c:pt>
                <c:pt idx="69877">
                  <c:v>8192</c:v>
                </c:pt>
                <c:pt idx="69878">
                  <c:v>8192</c:v>
                </c:pt>
                <c:pt idx="69879">
                  <c:v>8192</c:v>
                </c:pt>
                <c:pt idx="69880">
                  <c:v>8192</c:v>
                </c:pt>
                <c:pt idx="69881">
                  <c:v>8192</c:v>
                </c:pt>
                <c:pt idx="69882">
                  <c:v>12288</c:v>
                </c:pt>
                <c:pt idx="69883">
                  <c:v>12288</c:v>
                </c:pt>
                <c:pt idx="69884">
                  <c:v>12288</c:v>
                </c:pt>
                <c:pt idx="69885">
                  <c:v>12288</c:v>
                </c:pt>
                <c:pt idx="69886">
                  <c:v>8192</c:v>
                </c:pt>
                <c:pt idx="69887">
                  <c:v>4096</c:v>
                </c:pt>
                <c:pt idx="69888">
                  <c:v>4096</c:v>
                </c:pt>
                <c:pt idx="69889">
                  <c:v>4096</c:v>
                </c:pt>
                <c:pt idx="69890">
                  <c:v>4096</c:v>
                </c:pt>
                <c:pt idx="69891">
                  <c:v>4096</c:v>
                </c:pt>
                <c:pt idx="69892">
                  <c:v>4096</c:v>
                </c:pt>
                <c:pt idx="69893">
                  <c:v>8192</c:v>
                </c:pt>
                <c:pt idx="69894">
                  <c:v>4096</c:v>
                </c:pt>
                <c:pt idx="69895">
                  <c:v>4096</c:v>
                </c:pt>
                <c:pt idx="69896">
                  <c:v>8192</c:v>
                </c:pt>
                <c:pt idx="69897">
                  <c:v>8192</c:v>
                </c:pt>
                <c:pt idx="69898">
                  <c:v>8192</c:v>
                </c:pt>
                <c:pt idx="69899">
                  <c:v>8192</c:v>
                </c:pt>
                <c:pt idx="69900">
                  <c:v>8192</c:v>
                </c:pt>
                <c:pt idx="69901">
                  <c:v>8192</c:v>
                </c:pt>
                <c:pt idx="69902">
                  <c:v>12288</c:v>
                </c:pt>
                <c:pt idx="69903">
                  <c:v>4096</c:v>
                </c:pt>
                <c:pt idx="69904">
                  <c:v>8192</c:v>
                </c:pt>
                <c:pt idx="69905">
                  <c:v>4096</c:v>
                </c:pt>
                <c:pt idx="69906">
                  <c:v>8192</c:v>
                </c:pt>
                <c:pt idx="69907">
                  <c:v>8192</c:v>
                </c:pt>
                <c:pt idx="69908">
                  <c:v>8192</c:v>
                </c:pt>
                <c:pt idx="69909">
                  <c:v>8192</c:v>
                </c:pt>
                <c:pt idx="69910">
                  <c:v>8192</c:v>
                </c:pt>
                <c:pt idx="69911">
                  <c:v>8192</c:v>
                </c:pt>
                <c:pt idx="69912">
                  <c:v>8192</c:v>
                </c:pt>
                <c:pt idx="69913">
                  <c:v>8192</c:v>
                </c:pt>
                <c:pt idx="69914">
                  <c:v>8192</c:v>
                </c:pt>
                <c:pt idx="69915">
                  <c:v>8192</c:v>
                </c:pt>
                <c:pt idx="69916">
                  <c:v>8192</c:v>
                </c:pt>
                <c:pt idx="69917">
                  <c:v>8192</c:v>
                </c:pt>
                <c:pt idx="69918">
                  <c:v>8192</c:v>
                </c:pt>
                <c:pt idx="69919">
                  <c:v>8192</c:v>
                </c:pt>
                <c:pt idx="69920">
                  <c:v>8192</c:v>
                </c:pt>
                <c:pt idx="69921">
                  <c:v>8192</c:v>
                </c:pt>
                <c:pt idx="69922">
                  <c:v>8192</c:v>
                </c:pt>
                <c:pt idx="69923">
                  <c:v>8192</c:v>
                </c:pt>
                <c:pt idx="69924">
                  <c:v>8192</c:v>
                </c:pt>
                <c:pt idx="69925">
                  <c:v>8192</c:v>
                </c:pt>
                <c:pt idx="69926">
                  <c:v>8192</c:v>
                </c:pt>
                <c:pt idx="69927">
                  <c:v>4096</c:v>
                </c:pt>
                <c:pt idx="69928">
                  <c:v>4096</c:v>
                </c:pt>
                <c:pt idx="69929">
                  <c:v>4096</c:v>
                </c:pt>
                <c:pt idx="69930">
                  <c:v>4096</c:v>
                </c:pt>
                <c:pt idx="69931">
                  <c:v>4096</c:v>
                </c:pt>
                <c:pt idx="69932">
                  <c:v>4096</c:v>
                </c:pt>
                <c:pt idx="69933">
                  <c:v>4096</c:v>
                </c:pt>
                <c:pt idx="69934">
                  <c:v>4096</c:v>
                </c:pt>
                <c:pt idx="69935">
                  <c:v>8192</c:v>
                </c:pt>
                <c:pt idx="69936">
                  <c:v>8192</c:v>
                </c:pt>
                <c:pt idx="69937">
                  <c:v>8192</c:v>
                </c:pt>
                <c:pt idx="69938">
                  <c:v>8192</c:v>
                </c:pt>
                <c:pt idx="69939">
                  <c:v>8192</c:v>
                </c:pt>
                <c:pt idx="69940">
                  <c:v>8192</c:v>
                </c:pt>
                <c:pt idx="69941">
                  <c:v>8192</c:v>
                </c:pt>
                <c:pt idx="69942">
                  <c:v>8192</c:v>
                </c:pt>
                <c:pt idx="69943">
                  <c:v>8192</c:v>
                </c:pt>
                <c:pt idx="69944">
                  <c:v>8192</c:v>
                </c:pt>
                <c:pt idx="69945">
                  <c:v>8192</c:v>
                </c:pt>
                <c:pt idx="69946">
                  <c:v>8192</c:v>
                </c:pt>
                <c:pt idx="69947">
                  <c:v>8192</c:v>
                </c:pt>
                <c:pt idx="69948">
                  <c:v>8192</c:v>
                </c:pt>
                <c:pt idx="69949">
                  <c:v>8192</c:v>
                </c:pt>
                <c:pt idx="69950">
                  <c:v>8192</c:v>
                </c:pt>
                <c:pt idx="69951">
                  <c:v>4096</c:v>
                </c:pt>
                <c:pt idx="69952">
                  <c:v>4096</c:v>
                </c:pt>
                <c:pt idx="69953">
                  <c:v>4096</c:v>
                </c:pt>
                <c:pt idx="69954">
                  <c:v>4096</c:v>
                </c:pt>
                <c:pt idx="69955">
                  <c:v>8192</c:v>
                </c:pt>
                <c:pt idx="69956">
                  <c:v>4096</c:v>
                </c:pt>
                <c:pt idx="69957">
                  <c:v>8192</c:v>
                </c:pt>
                <c:pt idx="69958">
                  <c:v>8192</c:v>
                </c:pt>
                <c:pt idx="69959">
                  <c:v>8192</c:v>
                </c:pt>
                <c:pt idx="69960">
                  <c:v>8192</c:v>
                </c:pt>
                <c:pt idx="69961">
                  <c:v>4096</c:v>
                </c:pt>
                <c:pt idx="69962">
                  <c:v>4096</c:v>
                </c:pt>
                <c:pt idx="69963">
                  <c:v>8192</c:v>
                </c:pt>
                <c:pt idx="69964">
                  <c:v>4096</c:v>
                </c:pt>
                <c:pt idx="69965">
                  <c:v>4096</c:v>
                </c:pt>
                <c:pt idx="69966">
                  <c:v>4096</c:v>
                </c:pt>
                <c:pt idx="69967">
                  <c:v>4096</c:v>
                </c:pt>
                <c:pt idx="69968">
                  <c:v>8192</c:v>
                </c:pt>
                <c:pt idx="69969">
                  <c:v>8192</c:v>
                </c:pt>
                <c:pt idx="69970">
                  <c:v>8192</c:v>
                </c:pt>
                <c:pt idx="69971">
                  <c:v>8192</c:v>
                </c:pt>
                <c:pt idx="69972">
                  <c:v>8192</c:v>
                </c:pt>
                <c:pt idx="69973">
                  <c:v>8192</c:v>
                </c:pt>
                <c:pt idx="69974">
                  <c:v>8192</c:v>
                </c:pt>
                <c:pt idx="69975">
                  <c:v>8192</c:v>
                </c:pt>
                <c:pt idx="69976">
                  <c:v>8192</c:v>
                </c:pt>
                <c:pt idx="69977">
                  <c:v>8192</c:v>
                </c:pt>
                <c:pt idx="69978">
                  <c:v>8192</c:v>
                </c:pt>
                <c:pt idx="69979">
                  <c:v>8192</c:v>
                </c:pt>
                <c:pt idx="69980">
                  <c:v>8192</c:v>
                </c:pt>
                <c:pt idx="69981">
                  <c:v>8192</c:v>
                </c:pt>
                <c:pt idx="69982">
                  <c:v>8192</c:v>
                </c:pt>
                <c:pt idx="69983">
                  <c:v>12288</c:v>
                </c:pt>
                <c:pt idx="69984">
                  <c:v>12288</c:v>
                </c:pt>
                <c:pt idx="69985">
                  <c:v>12288</c:v>
                </c:pt>
                <c:pt idx="69986">
                  <c:v>4096</c:v>
                </c:pt>
                <c:pt idx="69987">
                  <c:v>4096</c:v>
                </c:pt>
                <c:pt idx="69988">
                  <c:v>4096</c:v>
                </c:pt>
                <c:pt idx="69989">
                  <c:v>4096</c:v>
                </c:pt>
                <c:pt idx="69990">
                  <c:v>12288</c:v>
                </c:pt>
                <c:pt idx="69991">
                  <c:v>4096</c:v>
                </c:pt>
                <c:pt idx="69992">
                  <c:v>4096</c:v>
                </c:pt>
                <c:pt idx="69993">
                  <c:v>4096</c:v>
                </c:pt>
                <c:pt idx="69994">
                  <c:v>4096</c:v>
                </c:pt>
                <c:pt idx="69995">
                  <c:v>8192</c:v>
                </c:pt>
                <c:pt idx="69996">
                  <c:v>8192</c:v>
                </c:pt>
                <c:pt idx="69997">
                  <c:v>8192</c:v>
                </c:pt>
                <c:pt idx="69998">
                  <c:v>8192</c:v>
                </c:pt>
                <c:pt idx="69999">
                  <c:v>4096</c:v>
                </c:pt>
                <c:pt idx="70000">
                  <c:v>8192</c:v>
                </c:pt>
                <c:pt idx="70001">
                  <c:v>8192</c:v>
                </c:pt>
                <c:pt idx="70002">
                  <c:v>8192</c:v>
                </c:pt>
                <c:pt idx="70003">
                  <c:v>8192</c:v>
                </c:pt>
                <c:pt idx="70004">
                  <c:v>8192</c:v>
                </c:pt>
                <c:pt idx="70005">
                  <c:v>4096</c:v>
                </c:pt>
                <c:pt idx="70006">
                  <c:v>8192</c:v>
                </c:pt>
                <c:pt idx="70007">
                  <c:v>4096</c:v>
                </c:pt>
                <c:pt idx="70008">
                  <c:v>4096</c:v>
                </c:pt>
                <c:pt idx="70009">
                  <c:v>4096</c:v>
                </c:pt>
                <c:pt idx="70010">
                  <c:v>4096</c:v>
                </c:pt>
                <c:pt idx="70011">
                  <c:v>8192</c:v>
                </c:pt>
                <c:pt idx="70012">
                  <c:v>4096</c:v>
                </c:pt>
                <c:pt idx="70013">
                  <c:v>4096</c:v>
                </c:pt>
                <c:pt idx="70014">
                  <c:v>4096</c:v>
                </c:pt>
                <c:pt idx="70015">
                  <c:v>4096</c:v>
                </c:pt>
                <c:pt idx="70016">
                  <c:v>8192</c:v>
                </c:pt>
                <c:pt idx="70017">
                  <c:v>4096</c:v>
                </c:pt>
                <c:pt idx="70018">
                  <c:v>8192</c:v>
                </c:pt>
                <c:pt idx="70019">
                  <c:v>12288</c:v>
                </c:pt>
                <c:pt idx="70020">
                  <c:v>12288</c:v>
                </c:pt>
                <c:pt idx="70021">
                  <c:v>12288</c:v>
                </c:pt>
                <c:pt idx="70022">
                  <c:v>12288</c:v>
                </c:pt>
                <c:pt idx="70023">
                  <c:v>12288</c:v>
                </c:pt>
                <c:pt idx="70024">
                  <c:v>8192</c:v>
                </c:pt>
                <c:pt idx="70025">
                  <c:v>8192</c:v>
                </c:pt>
                <c:pt idx="70026">
                  <c:v>8192</c:v>
                </c:pt>
                <c:pt idx="70027">
                  <c:v>8192</c:v>
                </c:pt>
                <c:pt idx="70028">
                  <c:v>8192</c:v>
                </c:pt>
                <c:pt idx="70029">
                  <c:v>8192</c:v>
                </c:pt>
                <c:pt idx="70030">
                  <c:v>8192</c:v>
                </c:pt>
                <c:pt idx="70031">
                  <c:v>8192</c:v>
                </c:pt>
                <c:pt idx="70032">
                  <c:v>4096</c:v>
                </c:pt>
                <c:pt idx="70033">
                  <c:v>4096</c:v>
                </c:pt>
                <c:pt idx="70034">
                  <c:v>8192</c:v>
                </c:pt>
                <c:pt idx="70035">
                  <c:v>8192</c:v>
                </c:pt>
                <c:pt idx="70036">
                  <c:v>8192</c:v>
                </c:pt>
                <c:pt idx="70037">
                  <c:v>8192</c:v>
                </c:pt>
                <c:pt idx="70038">
                  <c:v>4096</c:v>
                </c:pt>
                <c:pt idx="70039">
                  <c:v>4096</c:v>
                </c:pt>
                <c:pt idx="70040">
                  <c:v>12288</c:v>
                </c:pt>
                <c:pt idx="70041">
                  <c:v>12288</c:v>
                </c:pt>
                <c:pt idx="70042">
                  <c:v>4096</c:v>
                </c:pt>
                <c:pt idx="70043">
                  <c:v>4096</c:v>
                </c:pt>
                <c:pt idx="70044">
                  <c:v>12288</c:v>
                </c:pt>
                <c:pt idx="70045">
                  <c:v>12288</c:v>
                </c:pt>
                <c:pt idx="70046">
                  <c:v>8192</c:v>
                </c:pt>
                <c:pt idx="70047">
                  <c:v>8192</c:v>
                </c:pt>
                <c:pt idx="70048">
                  <c:v>8192</c:v>
                </c:pt>
                <c:pt idx="70049">
                  <c:v>8192</c:v>
                </c:pt>
                <c:pt idx="70050">
                  <c:v>8192</c:v>
                </c:pt>
                <c:pt idx="70051">
                  <c:v>12288</c:v>
                </c:pt>
                <c:pt idx="70052">
                  <c:v>12288</c:v>
                </c:pt>
                <c:pt idx="70053">
                  <c:v>12288</c:v>
                </c:pt>
                <c:pt idx="70054">
                  <c:v>8192</c:v>
                </c:pt>
                <c:pt idx="70055">
                  <c:v>8192</c:v>
                </c:pt>
                <c:pt idx="70056">
                  <c:v>12288</c:v>
                </c:pt>
                <c:pt idx="70057">
                  <c:v>8192</c:v>
                </c:pt>
                <c:pt idx="70058">
                  <c:v>8192</c:v>
                </c:pt>
                <c:pt idx="70059">
                  <c:v>12288</c:v>
                </c:pt>
                <c:pt idx="70060">
                  <c:v>8192</c:v>
                </c:pt>
                <c:pt idx="70061">
                  <c:v>8192</c:v>
                </c:pt>
                <c:pt idx="70062">
                  <c:v>4096</c:v>
                </c:pt>
                <c:pt idx="70063">
                  <c:v>12288</c:v>
                </c:pt>
                <c:pt idx="70064">
                  <c:v>4096</c:v>
                </c:pt>
                <c:pt idx="70065">
                  <c:v>4096</c:v>
                </c:pt>
                <c:pt idx="70066">
                  <c:v>4096</c:v>
                </c:pt>
                <c:pt idx="70067">
                  <c:v>4096</c:v>
                </c:pt>
                <c:pt idx="70068">
                  <c:v>4096</c:v>
                </c:pt>
                <c:pt idx="70069">
                  <c:v>4096</c:v>
                </c:pt>
                <c:pt idx="70070">
                  <c:v>8192</c:v>
                </c:pt>
                <c:pt idx="70071">
                  <c:v>8192</c:v>
                </c:pt>
                <c:pt idx="70072">
                  <c:v>4096</c:v>
                </c:pt>
                <c:pt idx="70073">
                  <c:v>8192</c:v>
                </c:pt>
                <c:pt idx="70074">
                  <c:v>8192</c:v>
                </c:pt>
                <c:pt idx="70075">
                  <c:v>4096</c:v>
                </c:pt>
                <c:pt idx="70076">
                  <c:v>8192</c:v>
                </c:pt>
                <c:pt idx="70077">
                  <c:v>8192</c:v>
                </c:pt>
                <c:pt idx="70078">
                  <c:v>4096</c:v>
                </c:pt>
                <c:pt idx="70079">
                  <c:v>4096</c:v>
                </c:pt>
                <c:pt idx="70080">
                  <c:v>8192</c:v>
                </c:pt>
                <c:pt idx="70081">
                  <c:v>8192</c:v>
                </c:pt>
                <c:pt idx="70082">
                  <c:v>4096</c:v>
                </c:pt>
                <c:pt idx="70083">
                  <c:v>8192</c:v>
                </c:pt>
                <c:pt idx="70084">
                  <c:v>4096</c:v>
                </c:pt>
                <c:pt idx="70085">
                  <c:v>8192</c:v>
                </c:pt>
                <c:pt idx="70086">
                  <c:v>8192</c:v>
                </c:pt>
                <c:pt idx="70087">
                  <c:v>8192</c:v>
                </c:pt>
                <c:pt idx="70088">
                  <c:v>4096</c:v>
                </c:pt>
                <c:pt idx="70089">
                  <c:v>4096</c:v>
                </c:pt>
                <c:pt idx="70090">
                  <c:v>4096</c:v>
                </c:pt>
                <c:pt idx="70091">
                  <c:v>4096</c:v>
                </c:pt>
                <c:pt idx="70092">
                  <c:v>8192</c:v>
                </c:pt>
                <c:pt idx="70093">
                  <c:v>4096</c:v>
                </c:pt>
                <c:pt idx="70094">
                  <c:v>4096</c:v>
                </c:pt>
                <c:pt idx="70095">
                  <c:v>8192</c:v>
                </c:pt>
                <c:pt idx="70096">
                  <c:v>4096</c:v>
                </c:pt>
                <c:pt idx="70097">
                  <c:v>4096</c:v>
                </c:pt>
                <c:pt idx="70098">
                  <c:v>4096</c:v>
                </c:pt>
                <c:pt idx="70099">
                  <c:v>8192</c:v>
                </c:pt>
                <c:pt idx="70100">
                  <c:v>4096</c:v>
                </c:pt>
                <c:pt idx="70101">
                  <c:v>4096</c:v>
                </c:pt>
                <c:pt idx="70102">
                  <c:v>8192</c:v>
                </c:pt>
                <c:pt idx="70103">
                  <c:v>4096</c:v>
                </c:pt>
                <c:pt idx="70104">
                  <c:v>4096</c:v>
                </c:pt>
                <c:pt idx="70105">
                  <c:v>4096</c:v>
                </c:pt>
                <c:pt idx="70106">
                  <c:v>4096</c:v>
                </c:pt>
                <c:pt idx="70107">
                  <c:v>4096</c:v>
                </c:pt>
                <c:pt idx="70108">
                  <c:v>4096</c:v>
                </c:pt>
                <c:pt idx="70109">
                  <c:v>4096</c:v>
                </c:pt>
                <c:pt idx="70110">
                  <c:v>12288</c:v>
                </c:pt>
                <c:pt idx="70111">
                  <c:v>4096</c:v>
                </c:pt>
                <c:pt idx="70112">
                  <c:v>4096</c:v>
                </c:pt>
                <c:pt idx="70113">
                  <c:v>8192</c:v>
                </c:pt>
                <c:pt idx="70114">
                  <c:v>8192</c:v>
                </c:pt>
                <c:pt idx="70115">
                  <c:v>4096</c:v>
                </c:pt>
                <c:pt idx="70116">
                  <c:v>4096</c:v>
                </c:pt>
                <c:pt idx="70117">
                  <c:v>4096</c:v>
                </c:pt>
                <c:pt idx="70118">
                  <c:v>4096</c:v>
                </c:pt>
                <c:pt idx="70119">
                  <c:v>8192</c:v>
                </c:pt>
                <c:pt idx="70120">
                  <c:v>8192</c:v>
                </c:pt>
                <c:pt idx="70121">
                  <c:v>8192</c:v>
                </c:pt>
                <c:pt idx="70122">
                  <c:v>8192</c:v>
                </c:pt>
                <c:pt idx="70123">
                  <c:v>4096</c:v>
                </c:pt>
                <c:pt idx="70124">
                  <c:v>8192</c:v>
                </c:pt>
                <c:pt idx="70125">
                  <c:v>4096</c:v>
                </c:pt>
                <c:pt idx="70126">
                  <c:v>4096</c:v>
                </c:pt>
                <c:pt idx="70127">
                  <c:v>4096</c:v>
                </c:pt>
                <c:pt idx="70128">
                  <c:v>4096</c:v>
                </c:pt>
                <c:pt idx="70129">
                  <c:v>8192</c:v>
                </c:pt>
                <c:pt idx="70130">
                  <c:v>4096</c:v>
                </c:pt>
                <c:pt idx="70131">
                  <c:v>4096</c:v>
                </c:pt>
                <c:pt idx="70132">
                  <c:v>4096</c:v>
                </c:pt>
                <c:pt idx="70133">
                  <c:v>8192</c:v>
                </c:pt>
                <c:pt idx="70134">
                  <c:v>4096</c:v>
                </c:pt>
                <c:pt idx="70135">
                  <c:v>4096</c:v>
                </c:pt>
                <c:pt idx="70136">
                  <c:v>8192</c:v>
                </c:pt>
                <c:pt idx="70137">
                  <c:v>8192</c:v>
                </c:pt>
                <c:pt idx="70138">
                  <c:v>4096</c:v>
                </c:pt>
                <c:pt idx="70139">
                  <c:v>8192</c:v>
                </c:pt>
                <c:pt idx="70140">
                  <c:v>8192</c:v>
                </c:pt>
                <c:pt idx="70141">
                  <c:v>8192</c:v>
                </c:pt>
                <c:pt idx="70142">
                  <c:v>12288</c:v>
                </c:pt>
                <c:pt idx="70143">
                  <c:v>12288</c:v>
                </c:pt>
                <c:pt idx="70144">
                  <c:v>4096</c:v>
                </c:pt>
                <c:pt idx="70145">
                  <c:v>4096</c:v>
                </c:pt>
                <c:pt idx="70146">
                  <c:v>12288</c:v>
                </c:pt>
                <c:pt idx="70147">
                  <c:v>12288</c:v>
                </c:pt>
                <c:pt idx="70148">
                  <c:v>4096</c:v>
                </c:pt>
                <c:pt idx="70149">
                  <c:v>12288</c:v>
                </c:pt>
                <c:pt idx="70150">
                  <c:v>4096</c:v>
                </c:pt>
                <c:pt idx="70151">
                  <c:v>12288</c:v>
                </c:pt>
                <c:pt idx="70152">
                  <c:v>12288</c:v>
                </c:pt>
                <c:pt idx="70153">
                  <c:v>12288</c:v>
                </c:pt>
                <c:pt idx="70154">
                  <c:v>4096</c:v>
                </c:pt>
                <c:pt idx="70155">
                  <c:v>4096</c:v>
                </c:pt>
                <c:pt idx="70156">
                  <c:v>8192</c:v>
                </c:pt>
                <c:pt idx="70157">
                  <c:v>4096</c:v>
                </c:pt>
                <c:pt idx="70158">
                  <c:v>8192</c:v>
                </c:pt>
                <c:pt idx="70159">
                  <c:v>4096</c:v>
                </c:pt>
                <c:pt idx="70160">
                  <c:v>4096</c:v>
                </c:pt>
                <c:pt idx="70161">
                  <c:v>4096</c:v>
                </c:pt>
                <c:pt idx="70162">
                  <c:v>4096</c:v>
                </c:pt>
                <c:pt idx="70163">
                  <c:v>4096</c:v>
                </c:pt>
                <c:pt idx="70164">
                  <c:v>4096</c:v>
                </c:pt>
                <c:pt idx="70165">
                  <c:v>4096</c:v>
                </c:pt>
                <c:pt idx="70166">
                  <c:v>4096</c:v>
                </c:pt>
                <c:pt idx="70167">
                  <c:v>8192</c:v>
                </c:pt>
                <c:pt idx="70168">
                  <c:v>8192</c:v>
                </c:pt>
                <c:pt idx="70169">
                  <c:v>8192</c:v>
                </c:pt>
                <c:pt idx="70170">
                  <c:v>8192</c:v>
                </c:pt>
                <c:pt idx="70171">
                  <c:v>4096</c:v>
                </c:pt>
                <c:pt idx="70172">
                  <c:v>4096</c:v>
                </c:pt>
                <c:pt idx="70173">
                  <c:v>4096</c:v>
                </c:pt>
                <c:pt idx="70174">
                  <c:v>4096</c:v>
                </c:pt>
                <c:pt idx="70175">
                  <c:v>4096</c:v>
                </c:pt>
                <c:pt idx="70176">
                  <c:v>12288</c:v>
                </c:pt>
                <c:pt idx="70177">
                  <c:v>4096</c:v>
                </c:pt>
                <c:pt idx="70178">
                  <c:v>4096</c:v>
                </c:pt>
                <c:pt idx="70179">
                  <c:v>4096</c:v>
                </c:pt>
                <c:pt idx="70180">
                  <c:v>4096</c:v>
                </c:pt>
                <c:pt idx="70181">
                  <c:v>4096</c:v>
                </c:pt>
                <c:pt idx="70182">
                  <c:v>4096</c:v>
                </c:pt>
                <c:pt idx="70183">
                  <c:v>4096</c:v>
                </c:pt>
                <c:pt idx="70184">
                  <c:v>4096</c:v>
                </c:pt>
                <c:pt idx="70185">
                  <c:v>4096</c:v>
                </c:pt>
                <c:pt idx="70186">
                  <c:v>4096</c:v>
                </c:pt>
                <c:pt idx="70187">
                  <c:v>12288</c:v>
                </c:pt>
                <c:pt idx="70188">
                  <c:v>4096</c:v>
                </c:pt>
                <c:pt idx="70189">
                  <c:v>8192</c:v>
                </c:pt>
                <c:pt idx="70190">
                  <c:v>4096</c:v>
                </c:pt>
                <c:pt idx="70191">
                  <c:v>16384</c:v>
                </c:pt>
                <c:pt idx="70192">
                  <c:v>16384</c:v>
                </c:pt>
                <c:pt idx="70193">
                  <c:v>16384</c:v>
                </c:pt>
                <c:pt idx="70194">
                  <c:v>16384</c:v>
                </c:pt>
                <c:pt idx="70195">
                  <c:v>8192</c:v>
                </c:pt>
                <c:pt idx="70196">
                  <c:v>8192</c:v>
                </c:pt>
                <c:pt idx="70197">
                  <c:v>8192</c:v>
                </c:pt>
                <c:pt idx="70198">
                  <c:v>8192</c:v>
                </c:pt>
                <c:pt idx="70199">
                  <c:v>8192</c:v>
                </c:pt>
                <c:pt idx="70200">
                  <c:v>8192</c:v>
                </c:pt>
                <c:pt idx="70201">
                  <c:v>8192</c:v>
                </c:pt>
                <c:pt idx="70202">
                  <c:v>8192</c:v>
                </c:pt>
                <c:pt idx="70203">
                  <c:v>28672</c:v>
                </c:pt>
                <c:pt idx="70204">
                  <c:v>28672</c:v>
                </c:pt>
                <c:pt idx="70205">
                  <c:v>4096</c:v>
                </c:pt>
                <c:pt idx="70206">
                  <c:v>28672</c:v>
                </c:pt>
                <c:pt idx="70207">
                  <c:v>4096</c:v>
                </c:pt>
                <c:pt idx="70208">
                  <c:v>28672</c:v>
                </c:pt>
                <c:pt idx="70209">
                  <c:v>4096</c:v>
                </c:pt>
                <c:pt idx="70210">
                  <c:v>4096</c:v>
                </c:pt>
                <c:pt idx="70211">
                  <c:v>4096</c:v>
                </c:pt>
                <c:pt idx="70212">
                  <c:v>4096</c:v>
                </c:pt>
                <c:pt idx="70213">
                  <c:v>4096</c:v>
                </c:pt>
                <c:pt idx="70214">
                  <c:v>4096</c:v>
                </c:pt>
                <c:pt idx="70215">
                  <c:v>4096</c:v>
                </c:pt>
                <c:pt idx="70216">
                  <c:v>8192</c:v>
                </c:pt>
                <c:pt idx="70217">
                  <c:v>8192</c:v>
                </c:pt>
                <c:pt idx="70218">
                  <c:v>8192</c:v>
                </c:pt>
                <c:pt idx="70219">
                  <c:v>8192</c:v>
                </c:pt>
                <c:pt idx="70220">
                  <c:v>8192</c:v>
                </c:pt>
                <c:pt idx="70221">
                  <c:v>8192</c:v>
                </c:pt>
                <c:pt idx="70222">
                  <c:v>8192</c:v>
                </c:pt>
                <c:pt idx="70223">
                  <c:v>8192</c:v>
                </c:pt>
                <c:pt idx="70224">
                  <c:v>8192</c:v>
                </c:pt>
                <c:pt idx="70225">
                  <c:v>8192</c:v>
                </c:pt>
                <c:pt idx="70226">
                  <c:v>8192</c:v>
                </c:pt>
                <c:pt idx="70227">
                  <c:v>8192</c:v>
                </c:pt>
                <c:pt idx="70228">
                  <c:v>8192</c:v>
                </c:pt>
                <c:pt idx="70229">
                  <c:v>8192</c:v>
                </c:pt>
                <c:pt idx="70230">
                  <c:v>8192</c:v>
                </c:pt>
                <c:pt idx="70231">
                  <c:v>8192</c:v>
                </c:pt>
                <c:pt idx="70232">
                  <c:v>8192</c:v>
                </c:pt>
                <c:pt idx="70233">
                  <c:v>16384</c:v>
                </c:pt>
                <c:pt idx="70234">
                  <c:v>4096</c:v>
                </c:pt>
                <c:pt idx="70235">
                  <c:v>4096</c:v>
                </c:pt>
                <c:pt idx="70236">
                  <c:v>4096</c:v>
                </c:pt>
                <c:pt idx="70237">
                  <c:v>4096</c:v>
                </c:pt>
                <c:pt idx="70238">
                  <c:v>12288</c:v>
                </c:pt>
                <c:pt idx="70239">
                  <c:v>12288</c:v>
                </c:pt>
                <c:pt idx="70240">
                  <c:v>12288</c:v>
                </c:pt>
                <c:pt idx="70241">
                  <c:v>12288</c:v>
                </c:pt>
                <c:pt idx="70242">
                  <c:v>8192</c:v>
                </c:pt>
                <c:pt idx="70243">
                  <c:v>8192</c:v>
                </c:pt>
                <c:pt idx="70244">
                  <c:v>8192</c:v>
                </c:pt>
                <c:pt idx="70245">
                  <c:v>8192</c:v>
                </c:pt>
                <c:pt idx="70246">
                  <c:v>8192</c:v>
                </c:pt>
                <c:pt idx="70247">
                  <c:v>4096</c:v>
                </c:pt>
                <c:pt idx="70248">
                  <c:v>8192</c:v>
                </c:pt>
                <c:pt idx="70249">
                  <c:v>8192</c:v>
                </c:pt>
                <c:pt idx="70250">
                  <c:v>8192</c:v>
                </c:pt>
                <c:pt idx="70251">
                  <c:v>8192</c:v>
                </c:pt>
                <c:pt idx="70252">
                  <c:v>8192</c:v>
                </c:pt>
                <c:pt idx="70253">
                  <c:v>8192</c:v>
                </c:pt>
                <c:pt idx="70254">
                  <c:v>4096</c:v>
                </c:pt>
                <c:pt idx="70255">
                  <c:v>4096</c:v>
                </c:pt>
                <c:pt idx="70256">
                  <c:v>16384</c:v>
                </c:pt>
                <c:pt idx="70257">
                  <c:v>16384</c:v>
                </c:pt>
                <c:pt idx="70258">
                  <c:v>4096</c:v>
                </c:pt>
                <c:pt idx="70259">
                  <c:v>16384</c:v>
                </c:pt>
                <c:pt idx="70260">
                  <c:v>4096</c:v>
                </c:pt>
                <c:pt idx="70261">
                  <c:v>16384</c:v>
                </c:pt>
                <c:pt idx="70262">
                  <c:v>4096</c:v>
                </c:pt>
                <c:pt idx="70263">
                  <c:v>28672</c:v>
                </c:pt>
                <c:pt idx="70264">
                  <c:v>4096</c:v>
                </c:pt>
                <c:pt idx="70265">
                  <c:v>8192</c:v>
                </c:pt>
                <c:pt idx="70266">
                  <c:v>8192</c:v>
                </c:pt>
                <c:pt idx="70267">
                  <c:v>8192</c:v>
                </c:pt>
                <c:pt idx="70268">
                  <c:v>8192</c:v>
                </c:pt>
                <c:pt idx="70269">
                  <c:v>8192</c:v>
                </c:pt>
                <c:pt idx="70270">
                  <c:v>8192</c:v>
                </c:pt>
                <c:pt idx="70271">
                  <c:v>8192</c:v>
                </c:pt>
                <c:pt idx="70272">
                  <c:v>8192</c:v>
                </c:pt>
                <c:pt idx="70273">
                  <c:v>12288</c:v>
                </c:pt>
                <c:pt idx="70274">
                  <c:v>8192</c:v>
                </c:pt>
                <c:pt idx="70275">
                  <c:v>12288</c:v>
                </c:pt>
                <c:pt idx="70276">
                  <c:v>8192</c:v>
                </c:pt>
                <c:pt idx="70277">
                  <c:v>12288</c:v>
                </c:pt>
                <c:pt idx="70278">
                  <c:v>12288</c:v>
                </c:pt>
                <c:pt idx="70279">
                  <c:v>8192</c:v>
                </c:pt>
                <c:pt idx="70280">
                  <c:v>16384</c:v>
                </c:pt>
                <c:pt idx="70281">
                  <c:v>4096</c:v>
                </c:pt>
                <c:pt idx="70282">
                  <c:v>8192</c:v>
                </c:pt>
                <c:pt idx="70283">
                  <c:v>8192</c:v>
                </c:pt>
                <c:pt idx="70284">
                  <c:v>8192</c:v>
                </c:pt>
                <c:pt idx="70285">
                  <c:v>8192</c:v>
                </c:pt>
                <c:pt idx="70286">
                  <c:v>8192</c:v>
                </c:pt>
                <c:pt idx="70287">
                  <c:v>8192</c:v>
                </c:pt>
                <c:pt idx="70288">
                  <c:v>8192</c:v>
                </c:pt>
                <c:pt idx="70289">
                  <c:v>8192</c:v>
                </c:pt>
                <c:pt idx="70290">
                  <c:v>12288</c:v>
                </c:pt>
                <c:pt idx="70291">
                  <c:v>8192</c:v>
                </c:pt>
                <c:pt idx="70292">
                  <c:v>8192</c:v>
                </c:pt>
                <c:pt idx="70293">
                  <c:v>8192</c:v>
                </c:pt>
                <c:pt idx="70294">
                  <c:v>8192</c:v>
                </c:pt>
                <c:pt idx="70295">
                  <c:v>8192</c:v>
                </c:pt>
                <c:pt idx="70296">
                  <c:v>12288</c:v>
                </c:pt>
                <c:pt idx="70297">
                  <c:v>4096</c:v>
                </c:pt>
                <c:pt idx="70298">
                  <c:v>4096</c:v>
                </c:pt>
                <c:pt idx="70299">
                  <c:v>4096</c:v>
                </c:pt>
                <c:pt idx="70300">
                  <c:v>8192</c:v>
                </c:pt>
                <c:pt idx="70301">
                  <c:v>4096</c:v>
                </c:pt>
                <c:pt idx="70302">
                  <c:v>8192</c:v>
                </c:pt>
                <c:pt idx="70303">
                  <c:v>8192</c:v>
                </c:pt>
                <c:pt idx="70304">
                  <c:v>8192</c:v>
                </c:pt>
                <c:pt idx="70305">
                  <c:v>4096</c:v>
                </c:pt>
                <c:pt idx="70306">
                  <c:v>4096</c:v>
                </c:pt>
                <c:pt idx="70307">
                  <c:v>4096</c:v>
                </c:pt>
                <c:pt idx="70308">
                  <c:v>4096</c:v>
                </c:pt>
                <c:pt idx="70309">
                  <c:v>8192</c:v>
                </c:pt>
                <c:pt idx="70310">
                  <c:v>8192</c:v>
                </c:pt>
                <c:pt idx="70311">
                  <c:v>8192</c:v>
                </c:pt>
                <c:pt idx="70312">
                  <c:v>4096</c:v>
                </c:pt>
                <c:pt idx="70313">
                  <c:v>8192</c:v>
                </c:pt>
                <c:pt idx="70314">
                  <c:v>4096</c:v>
                </c:pt>
                <c:pt idx="70315">
                  <c:v>8192</c:v>
                </c:pt>
                <c:pt idx="70316">
                  <c:v>4096</c:v>
                </c:pt>
                <c:pt idx="70317">
                  <c:v>4096</c:v>
                </c:pt>
                <c:pt idx="70318">
                  <c:v>12288</c:v>
                </c:pt>
                <c:pt idx="70319">
                  <c:v>12288</c:v>
                </c:pt>
                <c:pt idx="70320">
                  <c:v>20480</c:v>
                </c:pt>
                <c:pt idx="70321">
                  <c:v>20480</c:v>
                </c:pt>
                <c:pt idx="70322">
                  <c:v>4096</c:v>
                </c:pt>
                <c:pt idx="70323">
                  <c:v>12288</c:v>
                </c:pt>
                <c:pt idx="70324">
                  <c:v>20480</c:v>
                </c:pt>
                <c:pt idx="70325">
                  <c:v>4096</c:v>
                </c:pt>
                <c:pt idx="70326">
                  <c:v>12288</c:v>
                </c:pt>
                <c:pt idx="70327">
                  <c:v>20480</c:v>
                </c:pt>
                <c:pt idx="70328">
                  <c:v>4096</c:v>
                </c:pt>
                <c:pt idx="70329">
                  <c:v>4096</c:v>
                </c:pt>
                <c:pt idx="70330">
                  <c:v>8192</c:v>
                </c:pt>
                <c:pt idx="70331">
                  <c:v>4096</c:v>
                </c:pt>
                <c:pt idx="70332">
                  <c:v>12288</c:v>
                </c:pt>
                <c:pt idx="70333">
                  <c:v>12288</c:v>
                </c:pt>
                <c:pt idx="70334">
                  <c:v>4096</c:v>
                </c:pt>
                <c:pt idx="70335">
                  <c:v>12288</c:v>
                </c:pt>
                <c:pt idx="70336">
                  <c:v>12288</c:v>
                </c:pt>
                <c:pt idx="70337">
                  <c:v>4096</c:v>
                </c:pt>
                <c:pt idx="70338">
                  <c:v>4096</c:v>
                </c:pt>
                <c:pt idx="70339">
                  <c:v>4096</c:v>
                </c:pt>
                <c:pt idx="70340">
                  <c:v>4096</c:v>
                </c:pt>
                <c:pt idx="70341">
                  <c:v>4096</c:v>
                </c:pt>
                <c:pt idx="70342">
                  <c:v>4096</c:v>
                </c:pt>
                <c:pt idx="70343">
                  <c:v>4096</c:v>
                </c:pt>
                <c:pt idx="70344">
                  <c:v>4096</c:v>
                </c:pt>
                <c:pt idx="70345">
                  <c:v>4096</c:v>
                </c:pt>
                <c:pt idx="70346">
                  <c:v>4096</c:v>
                </c:pt>
                <c:pt idx="70347">
                  <c:v>4096</c:v>
                </c:pt>
                <c:pt idx="70348">
                  <c:v>4096</c:v>
                </c:pt>
                <c:pt idx="70349">
                  <c:v>4096</c:v>
                </c:pt>
                <c:pt idx="70350">
                  <c:v>4096</c:v>
                </c:pt>
                <c:pt idx="70351">
                  <c:v>12288</c:v>
                </c:pt>
                <c:pt idx="70352">
                  <c:v>12288</c:v>
                </c:pt>
                <c:pt idx="70353">
                  <c:v>12288</c:v>
                </c:pt>
                <c:pt idx="70354">
                  <c:v>4096</c:v>
                </c:pt>
                <c:pt idx="70355">
                  <c:v>12288</c:v>
                </c:pt>
                <c:pt idx="70356">
                  <c:v>4096</c:v>
                </c:pt>
                <c:pt idx="70357">
                  <c:v>4096</c:v>
                </c:pt>
                <c:pt idx="70358">
                  <c:v>4096</c:v>
                </c:pt>
                <c:pt idx="70359">
                  <c:v>12288</c:v>
                </c:pt>
                <c:pt idx="70360">
                  <c:v>12288</c:v>
                </c:pt>
                <c:pt idx="70361">
                  <c:v>12288</c:v>
                </c:pt>
                <c:pt idx="70362">
                  <c:v>12288</c:v>
                </c:pt>
                <c:pt idx="70363">
                  <c:v>12288</c:v>
                </c:pt>
                <c:pt idx="70364">
                  <c:v>20480</c:v>
                </c:pt>
                <c:pt idx="70365">
                  <c:v>4096</c:v>
                </c:pt>
                <c:pt idx="70366">
                  <c:v>4096</c:v>
                </c:pt>
                <c:pt idx="70367">
                  <c:v>4096</c:v>
                </c:pt>
                <c:pt idx="70368">
                  <c:v>4096</c:v>
                </c:pt>
                <c:pt idx="70369">
                  <c:v>8192</c:v>
                </c:pt>
                <c:pt idx="70370">
                  <c:v>8192</c:v>
                </c:pt>
                <c:pt idx="70371">
                  <c:v>8192</c:v>
                </c:pt>
                <c:pt idx="70372">
                  <c:v>8192</c:v>
                </c:pt>
                <c:pt idx="70373">
                  <c:v>12288</c:v>
                </c:pt>
                <c:pt idx="70374">
                  <c:v>8192</c:v>
                </c:pt>
                <c:pt idx="70375">
                  <c:v>8192</c:v>
                </c:pt>
                <c:pt idx="70376">
                  <c:v>8192</c:v>
                </c:pt>
                <c:pt idx="70377">
                  <c:v>8192</c:v>
                </c:pt>
                <c:pt idx="70378">
                  <c:v>4096</c:v>
                </c:pt>
                <c:pt idx="70379">
                  <c:v>4096</c:v>
                </c:pt>
                <c:pt idx="70380">
                  <c:v>8192</c:v>
                </c:pt>
                <c:pt idx="70381">
                  <c:v>8192</c:v>
                </c:pt>
                <c:pt idx="70382">
                  <c:v>4096</c:v>
                </c:pt>
                <c:pt idx="70383">
                  <c:v>8192</c:v>
                </c:pt>
                <c:pt idx="70384">
                  <c:v>8192</c:v>
                </c:pt>
                <c:pt idx="70385">
                  <c:v>12288</c:v>
                </c:pt>
                <c:pt idx="70386">
                  <c:v>12288</c:v>
                </c:pt>
                <c:pt idx="70387">
                  <c:v>4096</c:v>
                </c:pt>
                <c:pt idx="70388">
                  <c:v>8192</c:v>
                </c:pt>
                <c:pt idx="70389">
                  <c:v>4096</c:v>
                </c:pt>
                <c:pt idx="70390">
                  <c:v>8192</c:v>
                </c:pt>
                <c:pt idx="70391">
                  <c:v>8192</c:v>
                </c:pt>
                <c:pt idx="70392">
                  <c:v>8192</c:v>
                </c:pt>
                <c:pt idx="70393">
                  <c:v>8192</c:v>
                </c:pt>
                <c:pt idx="70394">
                  <c:v>8192</c:v>
                </c:pt>
                <c:pt idx="70395">
                  <c:v>8192</c:v>
                </c:pt>
                <c:pt idx="70396">
                  <c:v>8192</c:v>
                </c:pt>
                <c:pt idx="70397">
                  <c:v>8192</c:v>
                </c:pt>
                <c:pt idx="70398">
                  <c:v>8192</c:v>
                </c:pt>
                <c:pt idx="70399">
                  <c:v>8192</c:v>
                </c:pt>
                <c:pt idx="70400">
                  <c:v>12288</c:v>
                </c:pt>
                <c:pt idx="70401">
                  <c:v>12288</c:v>
                </c:pt>
                <c:pt idx="70402">
                  <c:v>12288</c:v>
                </c:pt>
                <c:pt idx="70403">
                  <c:v>12288</c:v>
                </c:pt>
                <c:pt idx="70404">
                  <c:v>4096</c:v>
                </c:pt>
                <c:pt idx="70405">
                  <c:v>4096</c:v>
                </c:pt>
                <c:pt idx="70406">
                  <c:v>4096</c:v>
                </c:pt>
                <c:pt idx="70407">
                  <c:v>4096</c:v>
                </c:pt>
                <c:pt idx="70408">
                  <c:v>4096</c:v>
                </c:pt>
                <c:pt idx="70409">
                  <c:v>4096</c:v>
                </c:pt>
                <c:pt idx="70410">
                  <c:v>4096</c:v>
                </c:pt>
                <c:pt idx="70411">
                  <c:v>4096</c:v>
                </c:pt>
                <c:pt idx="70412">
                  <c:v>8192</c:v>
                </c:pt>
                <c:pt idx="70413">
                  <c:v>8192</c:v>
                </c:pt>
                <c:pt idx="70414">
                  <c:v>8192</c:v>
                </c:pt>
                <c:pt idx="70415">
                  <c:v>8192</c:v>
                </c:pt>
                <c:pt idx="70416">
                  <c:v>8192</c:v>
                </c:pt>
                <c:pt idx="70417">
                  <c:v>8192</c:v>
                </c:pt>
                <c:pt idx="70418">
                  <c:v>4096</c:v>
                </c:pt>
                <c:pt idx="70419">
                  <c:v>4096</c:v>
                </c:pt>
                <c:pt idx="70420">
                  <c:v>4096</c:v>
                </c:pt>
                <c:pt idx="70421">
                  <c:v>4096</c:v>
                </c:pt>
                <c:pt idx="70422">
                  <c:v>4096</c:v>
                </c:pt>
                <c:pt idx="70423">
                  <c:v>12288</c:v>
                </c:pt>
                <c:pt idx="70424">
                  <c:v>8192</c:v>
                </c:pt>
                <c:pt idx="70425">
                  <c:v>8192</c:v>
                </c:pt>
                <c:pt idx="70426">
                  <c:v>8192</c:v>
                </c:pt>
                <c:pt idx="70427">
                  <c:v>8192</c:v>
                </c:pt>
                <c:pt idx="70428">
                  <c:v>4096</c:v>
                </c:pt>
                <c:pt idx="70429">
                  <c:v>8192</c:v>
                </c:pt>
                <c:pt idx="70430">
                  <c:v>8192</c:v>
                </c:pt>
                <c:pt idx="70431">
                  <c:v>8192</c:v>
                </c:pt>
                <c:pt idx="70432">
                  <c:v>8192</c:v>
                </c:pt>
                <c:pt idx="70433">
                  <c:v>8192</c:v>
                </c:pt>
                <c:pt idx="70434">
                  <c:v>4096</c:v>
                </c:pt>
                <c:pt idx="70435">
                  <c:v>4096</c:v>
                </c:pt>
                <c:pt idx="70436">
                  <c:v>4096</c:v>
                </c:pt>
                <c:pt idx="70437">
                  <c:v>4096</c:v>
                </c:pt>
                <c:pt idx="70438">
                  <c:v>4096</c:v>
                </c:pt>
                <c:pt idx="70439">
                  <c:v>8192</c:v>
                </c:pt>
                <c:pt idx="70440">
                  <c:v>8192</c:v>
                </c:pt>
                <c:pt idx="70441">
                  <c:v>8192</c:v>
                </c:pt>
                <c:pt idx="70442">
                  <c:v>8192</c:v>
                </c:pt>
                <c:pt idx="70443">
                  <c:v>8192</c:v>
                </c:pt>
                <c:pt idx="70444">
                  <c:v>4096</c:v>
                </c:pt>
                <c:pt idx="70445">
                  <c:v>4096</c:v>
                </c:pt>
                <c:pt idx="70446">
                  <c:v>4096</c:v>
                </c:pt>
                <c:pt idx="70447">
                  <c:v>4096</c:v>
                </c:pt>
                <c:pt idx="70448">
                  <c:v>8192</c:v>
                </c:pt>
                <c:pt idx="70449">
                  <c:v>8192</c:v>
                </c:pt>
                <c:pt idx="70450">
                  <c:v>8192</c:v>
                </c:pt>
                <c:pt idx="70451">
                  <c:v>8192</c:v>
                </c:pt>
                <c:pt idx="70452">
                  <c:v>8192</c:v>
                </c:pt>
                <c:pt idx="70453">
                  <c:v>4096</c:v>
                </c:pt>
                <c:pt idx="70454">
                  <c:v>4096</c:v>
                </c:pt>
                <c:pt idx="70455">
                  <c:v>4096</c:v>
                </c:pt>
                <c:pt idx="70456">
                  <c:v>4096</c:v>
                </c:pt>
                <c:pt idx="70457">
                  <c:v>4096</c:v>
                </c:pt>
                <c:pt idx="70458">
                  <c:v>4096</c:v>
                </c:pt>
                <c:pt idx="70459">
                  <c:v>4096</c:v>
                </c:pt>
                <c:pt idx="70460">
                  <c:v>4096</c:v>
                </c:pt>
                <c:pt idx="70461">
                  <c:v>4096</c:v>
                </c:pt>
                <c:pt idx="70462">
                  <c:v>4096</c:v>
                </c:pt>
                <c:pt idx="70463">
                  <c:v>12288</c:v>
                </c:pt>
                <c:pt idx="70464">
                  <c:v>12288</c:v>
                </c:pt>
                <c:pt idx="70465">
                  <c:v>12288</c:v>
                </c:pt>
                <c:pt idx="70466">
                  <c:v>12288</c:v>
                </c:pt>
                <c:pt idx="70467">
                  <c:v>8192</c:v>
                </c:pt>
                <c:pt idx="70468">
                  <c:v>8192</c:v>
                </c:pt>
                <c:pt idx="70469">
                  <c:v>8192</c:v>
                </c:pt>
                <c:pt idx="70470">
                  <c:v>8192</c:v>
                </c:pt>
                <c:pt idx="70471">
                  <c:v>8192</c:v>
                </c:pt>
                <c:pt idx="70472">
                  <c:v>8192</c:v>
                </c:pt>
                <c:pt idx="70473">
                  <c:v>4096</c:v>
                </c:pt>
                <c:pt idx="70474">
                  <c:v>12288</c:v>
                </c:pt>
                <c:pt idx="70475">
                  <c:v>12288</c:v>
                </c:pt>
                <c:pt idx="70476">
                  <c:v>24576</c:v>
                </c:pt>
                <c:pt idx="70477">
                  <c:v>4096</c:v>
                </c:pt>
                <c:pt idx="70478">
                  <c:v>24576</c:v>
                </c:pt>
                <c:pt idx="70479">
                  <c:v>4096</c:v>
                </c:pt>
                <c:pt idx="70480">
                  <c:v>4096</c:v>
                </c:pt>
                <c:pt idx="70481">
                  <c:v>8192</c:v>
                </c:pt>
                <c:pt idx="70482">
                  <c:v>8192</c:v>
                </c:pt>
                <c:pt idx="70483">
                  <c:v>4096</c:v>
                </c:pt>
                <c:pt idx="70484">
                  <c:v>8192</c:v>
                </c:pt>
                <c:pt idx="70485">
                  <c:v>8192</c:v>
                </c:pt>
                <c:pt idx="70486">
                  <c:v>4096</c:v>
                </c:pt>
                <c:pt idx="70487">
                  <c:v>16384</c:v>
                </c:pt>
                <c:pt idx="70488">
                  <c:v>16384</c:v>
                </c:pt>
                <c:pt idx="70489">
                  <c:v>4096</c:v>
                </c:pt>
                <c:pt idx="70490">
                  <c:v>4096</c:v>
                </c:pt>
                <c:pt idx="70491">
                  <c:v>4096</c:v>
                </c:pt>
                <c:pt idx="70492">
                  <c:v>4096</c:v>
                </c:pt>
                <c:pt idx="70493">
                  <c:v>4096</c:v>
                </c:pt>
                <c:pt idx="70494">
                  <c:v>4096</c:v>
                </c:pt>
                <c:pt idx="70495">
                  <c:v>4096</c:v>
                </c:pt>
                <c:pt idx="70496">
                  <c:v>8192</c:v>
                </c:pt>
                <c:pt idx="70497">
                  <c:v>4096</c:v>
                </c:pt>
                <c:pt idx="70498">
                  <c:v>8192</c:v>
                </c:pt>
                <c:pt idx="70499">
                  <c:v>12288</c:v>
                </c:pt>
                <c:pt idx="70500">
                  <c:v>12288</c:v>
                </c:pt>
                <c:pt idx="70501">
                  <c:v>8192</c:v>
                </c:pt>
                <c:pt idx="70502">
                  <c:v>8192</c:v>
                </c:pt>
                <c:pt idx="70503">
                  <c:v>28672</c:v>
                </c:pt>
                <c:pt idx="70504">
                  <c:v>24576</c:v>
                </c:pt>
                <c:pt idx="70505">
                  <c:v>8192</c:v>
                </c:pt>
                <c:pt idx="70506">
                  <c:v>8192</c:v>
                </c:pt>
                <c:pt idx="70507">
                  <c:v>28672</c:v>
                </c:pt>
                <c:pt idx="70508">
                  <c:v>4096</c:v>
                </c:pt>
                <c:pt idx="70509">
                  <c:v>4096</c:v>
                </c:pt>
                <c:pt idx="70510">
                  <c:v>8192</c:v>
                </c:pt>
                <c:pt idx="70511">
                  <c:v>12288</c:v>
                </c:pt>
                <c:pt idx="70512">
                  <c:v>8192</c:v>
                </c:pt>
                <c:pt idx="70513">
                  <c:v>4096</c:v>
                </c:pt>
                <c:pt idx="70514">
                  <c:v>4096</c:v>
                </c:pt>
                <c:pt idx="70515">
                  <c:v>24576</c:v>
                </c:pt>
                <c:pt idx="70516">
                  <c:v>8192</c:v>
                </c:pt>
                <c:pt idx="70517">
                  <c:v>8192</c:v>
                </c:pt>
                <c:pt idx="70518">
                  <c:v>8192</c:v>
                </c:pt>
                <c:pt idx="70519">
                  <c:v>8192</c:v>
                </c:pt>
                <c:pt idx="70520">
                  <c:v>4096</c:v>
                </c:pt>
                <c:pt idx="70521">
                  <c:v>12288</c:v>
                </c:pt>
                <c:pt idx="70522">
                  <c:v>4096</c:v>
                </c:pt>
                <c:pt idx="70523">
                  <c:v>16384</c:v>
                </c:pt>
                <c:pt idx="70524">
                  <c:v>4096</c:v>
                </c:pt>
                <c:pt idx="70525">
                  <c:v>4096</c:v>
                </c:pt>
                <c:pt idx="70526">
                  <c:v>28672</c:v>
                </c:pt>
                <c:pt idx="70527">
                  <c:v>4096</c:v>
                </c:pt>
                <c:pt idx="70528">
                  <c:v>4096</c:v>
                </c:pt>
                <c:pt idx="70529">
                  <c:v>8192</c:v>
                </c:pt>
                <c:pt idx="70530">
                  <c:v>8192</c:v>
                </c:pt>
                <c:pt idx="70531">
                  <c:v>12288</c:v>
                </c:pt>
                <c:pt idx="70532">
                  <c:v>8192</c:v>
                </c:pt>
                <c:pt idx="70533">
                  <c:v>8192</c:v>
                </c:pt>
                <c:pt idx="70534">
                  <c:v>4096</c:v>
                </c:pt>
                <c:pt idx="70535">
                  <c:v>12288</c:v>
                </c:pt>
                <c:pt idx="70536">
                  <c:v>4096</c:v>
                </c:pt>
                <c:pt idx="70537">
                  <c:v>16384</c:v>
                </c:pt>
                <c:pt idx="70538">
                  <c:v>4096</c:v>
                </c:pt>
                <c:pt idx="70539">
                  <c:v>4096</c:v>
                </c:pt>
                <c:pt idx="70540">
                  <c:v>28672</c:v>
                </c:pt>
                <c:pt idx="70541">
                  <c:v>4096</c:v>
                </c:pt>
                <c:pt idx="70542">
                  <c:v>8192</c:v>
                </c:pt>
                <c:pt idx="70543">
                  <c:v>8192</c:v>
                </c:pt>
                <c:pt idx="70544">
                  <c:v>8192</c:v>
                </c:pt>
                <c:pt idx="70545">
                  <c:v>8192</c:v>
                </c:pt>
                <c:pt idx="70546">
                  <c:v>4096</c:v>
                </c:pt>
                <c:pt idx="70547">
                  <c:v>8192</c:v>
                </c:pt>
                <c:pt idx="70548">
                  <c:v>8192</c:v>
                </c:pt>
                <c:pt idx="70549">
                  <c:v>8192</c:v>
                </c:pt>
                <c:pt idx="70550">
                  <c:v>8192</c:v>
                </c:pt>
                <c:pt idx="70551">
                  <c:v>8192</c:v>
                </c:pt>
                <c:pt idx="70552">
                  <c:v>8192</c:v>
                </c:pt>
                <c:pt idx="70553">
                  <c:v>8192</c:v>
                </c:pt>
                <c:pt idx="70554">
                  <c:v>8192</c:v>
                </c:pt>
                <c:pt idx="70555">
                  <c:v>12288</c:v>
                </c:pt>
                <c:pt idx="70556">
                  <c:v>4096</c:v>
                </c:pt>
                <c:pt idx="70557">
                  <c:v>4096</c:v>
                </c:pt>
                <c:pt idx="70558">
                  <c:v>4096</c:v>
                </c:pt>
                <c:pt idx="70559">
                  <c:v>4096</c:v>
                </c:pt>
                <c:pt idx="70560">
                  <c:v>4096</c:v>
                </c:pt>
                <c:pt idx="70561">
                  <c:v>4096</c:v>
                </c:pt>
                <c:pt idx="70562">
                  <c:v>4096</c:v>
                </c:pt>
                <c:pt idx="70563">
                  <c:v>4096</c:v>
                </c:pt>
                <c:pt idx="70564">
                  <c:v>4096</c:v>
                </c:pt>
                <c:pt idx="70565">
                  <c:v>8192</c:v>
                </c:pt>
                <c:pt idx="70566">
                  <c:v>8192</c:v>
                </c:pt>
                <c:pt idx="70567">
                  <c:v>8192</c:v>
                </c:pt>
                <c:pt idx="70568">
                  <c:v>8192</c:v>
                </c:pt>
                <c:pt idx="70569">
                  <c:v>8192</c:v>
                </c:pt>
                <c:pt idx="70570">
                  <c:v>4096</c:v>
                </c:pt>
                <c:pt idx="70571">
                  <c:v>4096</c:v>
                </c:pt>
                <c:pt idx="70572">
                  <c:v>4096</c:v>
                </c:pt>
                <c:pt idx="70573">
                  <c:v>4096</c:v>
                </c:pt>
                <c:pt idx="70574">
                  <c:v>4096</c:v>
                </c:pt>
                <c:pt idx="70575">
                  <c:v>4096</c:v>
                </c:pt>
                <c:pt idx="70576">
                  <c:v>4096</c:v>
                </c:pt>
                <c:pt idx="70577">
                  <c:v>4096</c:v>
                </c:pt>
                <c:pt idx="70578">
                  <c:v>4096</c:v>
                </c:pt>
                <c:pt idx="70579">
                  <c:v>8192</c:v>
                </c:pt>
                <c:pt idx="70580">
                  <c:v>24576</c:v>
                </c:pt>
                <c:pt idx="70581">
                  <c:v>4096</c:v>
                </c:pt>
                <c:pt idx="70582">
                  <c:v>8192</c:v>
                </c:pt>
                <c:pt idx="70583">
                  <c:v>8192</c:v>
                </c:pt>
                <c:pt idx="70584">
                  <c:v>4096</c:v>
                </c:pt>
                <c:pt idx="70585">
                  <c:v>4096</c:v>
                </c:pt>
                <c:pt idx="70586">
                  <c:v>4096</c:v>
                </c:pt>
                <c:pt idx="70587">
                  <c:v>4096</c:v>
                </c:pt>
                <c:pt idx="70588">
                  <c:v>4096</c:v>
                </c:pt>
                <c:pt idx="70589">
                  <c:v>8192</c:v>
                </c:pt>
                <c:pt idx="70590">
                  <c:v>4096</c:v>
                </c:pt>
                <c:pt idx="70591">
                  <c:v>8192</c:v>
                </c:pt>
                <c:pt idx="70592">
                  <c:v>8192</c:v>
                </c:pt>
                <c:pt idx="70593">
                  <c:v>8192</c:v>
                </c:pt>
                <c:pt idx="70594">
                  <c:v>8192</c:v>
                </c:pt>
                <c:pt idx="70595">
                  <c:v>8192</c:v>
                </c:pt>
                <c:pt idx="70596">
                  <c:v>8192</c:v>
                </c:pt>
                <c:pt idx="70597">
                  <c:v>8192</c:v>
                </c:pt>
                <c:pt idx="70598">
                  <c:v>8192</c:v>
                </c:pt>
                <c:pt idx="70599">
                  <c:v>8192</c:v>
                </c:pt>
                <c:pt idx="70600">
                  <c:v>4096</c:v>
                </c:pt>
                <c:pt idx="70601">
                  <c:v>8192</c:v>
                </c:pt>
                <c:pt idx="70602">
                  <c:v>12288</c:v>
                </c:pt>
                <c:pt idx="70603">
                  <c:v>12288</c:v>
                </c:pt>
                <c:pt idx="70604">
                  <c:v>12288</c:v>
                </c:pt>
                <c:pt idx="70605">
                  <c:v>12288</c:v>
                </c:pt>
                <c:pt idx="70606">
                  <c:v>4096</c:v>
                </c:pt>
                <c:pt idx="70607">
                  <c:v>8192</c:v>
                </c:pt>
                <c:pt idx="70608">
                  <c:v>8192</c:v>
                </c:pt>
                <c:pt idx="70609">
                  <c:v>8192</c:v>
                </c:pt>
                <c:pt idx="70610">
                  <c:v>8192</c:v>
                </c:pt>
                <c:pt idx="70611">
                  <c:v>28672</c:v>
                </c:pt>
                <c:pt idx="70612">
                  <c:v>8192</c:v>
                </c:pt>
                <c:pt idx="70613">
                  <c:v>8192</c:v>
                </c:pt>
                <c:pt idx="70614">
                  <c:v>8192</c:v>
                </c:pt>
                <c:pt idx="70615">
                  <c:v>8192</c:v>
                </c:pt>
                <c:pt idx="70616">
                  <c:v>8192</c:v>
                </c:pt>
                <c:pt idx="70617">
                  <c:v>8192</c:v>
                </c:pt>
                <c:pt idx="70618">
                  <c:v>8192</c:v>
                </c:pt>
                <c:pt idx="70619">
                  <c:v>8192</c:v>
                </c:pt>
                <c:pt idx="70620">
                  <c:v>8192</c:v>
                </c:pt>
                <c:pt idx="70621">
                  <c:v>12288</c:v>
                </c:pt>
                <c:pt idx="70622">
                  <c:v>12288</c:v>
                </c:pt>
                <c:pt idx="70623">
                  <c:v>12288</c:v>
                </c:pt>
                <c:pt idx="70624">
                  <c:v>12288</c:v>
                </c:pt>
                <c:pt idx="70625">
                  <c:v>8192</c:v>
                </c:pt>
                <c:pt idx="70626">
                  <c:v>8192</c:v>
                </c:pt>
                <c:pt idx="70627">
                  <c:v>8192</c:v>
                </c:pt>
                <c:pt idx="70628">
                  <c:v>8192</c:v>
                </c:pt>
                <c:pt idx="70629">
                  <c:v>8192</c:v>
                </c:pt>
                <c:pt idx="70630">
                  <c:v>12288</c:v>
                </c:pt>
                <c:pt idx="70631">
                  <c:v>8192</c:v>
                </c:pt>
                <c:pt idx="70632">
                  <c:v>8192</c:v>
                </c:pt>
                <c:pt idx="70633">
                  <c:v>8192</c:v>
                </c:pt>
                <c:pt idx="70634">
                  <c:v>12288</c:v>
                </c:pt>
                <c:pt idx="70635">
                  <c:v>8192</c:v>
                </c:pt>
                <c:pt idx="70636">
                  <c:v>8192</c:v>
                </c:pt>
                <c:pt idx="70637">
                  <c:v>8192</c:v>
                </c:pt>
                <c:pt idx="70638">
                  <c:v>4096</c:v>
                </c:pt>
                <c:pt idx="70639">
                  <c:v>4096</c:v>
                </c:pt>
                <c:pt idx="70640">
                  <c:v>4096</c:v>
                </c:pt>
                <c:pt idx="70641">
                  <c:v>4096</c:v>
                </c:pt>
                <c:pt idx="70642">
                  <c:v>8192</c:v>
                </c:pt>
                <c:pt idx="70643">
                  <c:v>8192</c:v>
                </c:pt>
                <c:pt idx="70644">
                  <c:v>4096</c:v>
                </c:pt>
                <c:pt idx="70645">
                  <c:v>4096</c:v>
                </c:pt>
                <c:pt idx="70646">
                  <c:v>4096</c:v>
                </c:pt>
                <c:pt idx="70647">
                  <c:v>4096</c:v>
                </c:pt>
                <c:pt idx="70648">
                  <c:v>8192</c:v>
                </c:pt>
                <c:pt idx="70649">
                  <c:v>12288</c:v>
                </c:pt>
                <c:pt idx="70650">
                  <c:v>8192</c:v>
                </c:pt>
                <c:pt idx="70651">
                  <c:v>12288</c:v>
                </c:pt>
                <c:pt idx="70652">
                  <c:v>4096</c:v>
                </c:pt>
                <c:pt idx="70653">
                  <c:v>4096</c:v>
                </c:pt>
                <c:pt idx="70654">
                  <c:v>4096</c:v>
                </c:pt>
                <c:pt idx="70655">
                  <c:v>4096</c:v>
                </c:pt>
                <c:pt idx="70656">
                  <c:v>16384</c:v>
                </c:pt>
                <c:pt idx="70657">
                  <c:v>4096</c:v>
                </c:pt>
                <c:pt idx="70658">
                  <c:v>8192</c:v>
                </c:pt>
                <c:pt idx="70659">
                  <c:v>8192</c:v>
                </c:pt>
                <c:pt idx="70660">
                  <c:v>8192</c:v>
                </c:pt>
                <c:pt idx="70661">
                  <c:v>8192</c:v>
                </c:pt>
                <c:pt idx="70662">
                  <c:v>8192</c:v>
                </c:pt>
                <c:pt idx="70663">
                  <c:v>8192</c:v>
                </c:pt>
                <c:pt idx="70664">
                  <c:v>8192</c:v>
                </c:pt>
                <c:pt idx="70665">
                  <c:v>8192</c:v>
                </c:pt>
                <c:pt idx="70666">
                  <c:v>8192</c:v>
                </c:pt>
                <c:pt idx="70667">
                  <c:v>4096</c:v>
                </c:pt>
                <c:pt idx="70668">
                  <c:v>4096</c:v>
                </c:pt>
                <c:pt idx="70669">
                  <c:v>8192</c:v>
                </c:pt>
                <c:pt idx="70670">
                  <c:v>8192</c:v>
                </c:pt>
                <c:pt idx="70671">
                  <c:v>8192</c:v>
                </c:pt>
                <c:pt idx="70672">
                  <c:v>8192</c:v>
                </c:pt>
                <c:pt idx="70673">
                  <c:v>8192</c:v>
                </c:pt>
                <c:pt idx="70674">
                  <c:v>8192</c:v>
                </c:pt>
                <c:pt idx="70675">
                  <c:v>8192</c:v>
                </c:pt>
                <c:pt idx="70676">
                  <c:v>8192</c:v>
                </c:pt>
                <c:pt idx="70677">
                  <c:v>8192</c:v>
                </c:pt>
                <c:pt idx="70678">
                  <c:v>8192</c:v>
                </c:pt>
                <c:pt idx="70679">
                  <c:v>8192</c:v>
                </c:pt>
                <c:pt idx="70680">
                  <c:v>8192</c:v>
                </c:pt>
                <c:pt idx="70681">
                  <c:v>8192</c:v>
                </c:pt>
                <c:pt idx="70682">
                  <c:v>8192</c:v>
                </c:pt>
                <c:pt idx="70683">
                  <c:v>8192</c:v>
                </c:pt>
                <c:pt idx="70684">
                  <c:v>8192</c:v>
                </c:pt>
                <c:pt idx="70685">
                  <c:v>8192</c:v>
                </c:pt>
                <c:pt idx="70686">
                  <c:v>8192</c:v>
                </c:pt>
                <c:pt idx="70687">
                  <c:v>4096</c:v>
                </c:pt>
                <c:pt idx="70688">
                  <c:v>4096</c:v>
                </c:pt>
                <c:pt idx="70689">
                  <c:v>4096</c:v>
                </c:pt>
                <c:pt idx="70690">
                  <c:v>8192</c:v>
                </c:pt>
                <c:pt idx="70691">
                  <c:v>4096</c:v>
                </c:pt>
                <c:pt idx="70692">
                  <c:v>12288</c:v>
                </c:pt>
                <c:pt idx="70693">
                  <c:v>12288</c:v>
                </c:pt>
                <c:pt idx="70694">
                  <c:v>12288</c:v>
                </c:pt>
                <c:pt idx="70695">
                  <c:v>12288</c:v>
                </c:pt>
                <c:pt idx="70696">
                  <c:v>8192</c:v>
                </c:pt>
                <c:pt idx="70697">
                  <c:v>8192</c:v>
                </c:pt>
                <c:pt idx="70698">
                  <c:v>8192</c:v>
                </c:pt>
                <c:pt idx="70699">
                  <c:v>8192</c:v>
                </c:pt>
                <c:pt idx="70700">
                  <c:v>8192</c:v>
                </c:pt>
                <c:pt idx="70701">
                  <c:v>8192</c:v>
                </c:pt>
                <c:pt idx="70702">
                  <c:v>8192</c:v>
                </c:pt>
                <c:pt idx="70703">
                  <c:v>8192</c:v>
                </c:pt>
                <c:pt idx="70704">
                  <c:v>8192</c:v>
                </c:pt>
                <c:pt idx="70705">
                  <c:v>8192</c:v>
                </c:pt>
                <c:pt idx="70706">
                  <c:v>8192</c:v>
                </c:pt>
                <c:pt idx="70707">
                  <c:v>4096</c:v>
                </c:pt>
                <c:pt idx="70708">
                  <c:v>4096</c:v>
                </c:pt>
                <c:pt idx="70709">
                  <c:v>4096</c:v>
                </c:pt>
                <c:pt idx="70710">
                  <c:v>4096</c:v>
                </c:pt>
                <c:pt idx="70711">
                  <c:v>4096</c:v>
                </c:pt>
                <c:pt idx="70712">
                  <c:v>4096</c:v>
                </c:pt>
                <c:pt idx="70713">
                  <c:v>4096</c:v>
                </c:pt>
                <c:pt idx="70714">
                  <c:v>4096</c:v>
                </c:pt>
                <c:pt idx="70715">
                  <c:v>4096</c:v>
                </c:pt>
                <c:pt idx="70716">
                  <c:v>8192</c:v>
                </c:pt>
                <c:pt idx="70717">
                  <c:v>8192</c:v>
                </c:pt>
                <c:pt idx="70718">
                  <c:v>8192</c:v>
                </c:pt>
                <c:pt idx="70719">
                  <c:v>12288</c:v>
                </c:pt>
                <c:pt idx="70720">
                  <c:v>12288</c:v>
                </c:pt>
                <c:pt idx="70721">
                  <c:v>12288</c:v>
                </c:pt>
                <c:pt idx="70722">
                  <c:v>12288</c:v>
                </c:pt>
                <c:pt idx="70723">
                  <c:v>4096</c:v>
                </c:pt>
                <c:pt idx="70724">
                  <c:v>8192</c:v>
                </c:pt>
                <c:pt idx="70725">
                  <c:v>8192</c:v>
                </c:pt>
                <c:pt idx="70726">
                  <c:v>8192</c:v>
                </c:pt>
                <c:pt idx="70727">
                  <c:v>8192</c:v>
                </c:pt>
                <c:pt idx="70728">
                  <c:v>12288</c:v>
                </c:pt>
                <c:pt idx="70729">
                  <c:v>4096</c:v>
                </c:pt>
                <c:pt idx="70730">
                  <c:v>8192</c:v>
                </c:pt>
                <c:pt idx="70731">
                  <c:v>8192</c:v>
                </c:pt>
                <c:pt idx="70732">
                  <c:v>8192</c:v>
                </c:pt>
                <c:pt idx="70733">
                  <c:v>8192</c:v>
                </c:pt>
                <c:pt idx="70734">
                  <c:v>12288</c:v>
                </c:pt>
                <c:pt idx="70735">
                  <c:v>8192</c:v>
                </c:pt>
                <c:pt idx="70736">
                  <c:v>12288</c:v>
                </c:pt>
                <c:pt idx="70737">
                  <c:v>12288</c:v>
                </c:pt>
                <c:pt idx="70738">
                  <c:v>12288</c:v>
                </c:pt>
                <c:pt idx="70739">
                  <c:v>12288</c:v>
                </c:pt>
                <c:pt idx="70740">
                  <c:v>8192</c:v>
                </c:pt>
                <c:pt idx="70741">
                  <c:v>8192</c:v>
                </c:pt>
                <c:pt idx="70742">
                  <c:v>8192</c:v>
                </c:pt>
                <c:pt idx="70743">
                  <c:v>8192</c:v>
                </c:pt>
                <c:pt idx="70744">
                  <c:v>8192</c:v>
                </c:pt>
                <c:pt idx="70745">
                  <c:v>12288</c:v>
                </c:pt>
                <c:pt idx="70746">
                  <c:v>12288</c:v>
                </c:pt>
                <c:pt idx="70747">
                  <c:v>12288</c:v>
                </c:pt>
                <c:pt idx="70748">
                  <c:v>12288</c:v>
                </c:pt>
                <c:pt idx="70749">
                  <c:v>8192</c:v>
                </c:pt>
                <c:pt idx="70750">
                  <c:v>8192</c:v>
                </c:pt>
                <c:pt idx="70751">
                  <c:v>8192</c:v>
                </c:pt>
                <c:pt idx="70752">
                  <c:v>8192</c:v>
                </c:pt>
                <c:pt idx="70753">
                  <c:v>8192</c:v>
                </c:pt>
                <c:pt idx="70754">
                  <c:v>12288</c:v>
                </c:pt>
                <c:pt idx="70755">
                  <c:v>8192</c:v>
                </c:pt>
                <c:pt idx="70756">
                  <c:v>8192</c:v>
                </c:pt>
                <c:pt idx="70757">
                  <c:v>8192</c:v>
                </c:pt>
                <c:pt idx="70758">
                  <c:v>8192</c:v>
                </c:pt>
                <c:pt idx="70759">
                  <c:v>8192</c:v>
                </c:pt>
                <c:pt idx="70760">
                  <c:v>8192</c:v>
                </c:pt>
                <c:pt idx="70761">
                  <c:v>8192</c:v>
                </c:pt>
                <c:pt idx="70762">
                  <c:v>8192</c:v>
                </c:pt>
                <c:pt idx="70763">
                  <c:v>8192</c:v>
                </c:pt>
                <c:pt idx="70764">
                  <c:v>8192</c:v>
                </c:pt>
                <c:pt idx="70765">
                  <c:v>8192</c:v>
                </c:pt>
                <c:pt idx="70766">
                  <c:v>8192</c:v>
                </c:pt>
                <c:pt idx="70767">
                  <c:v>8192</c:v>
                </c:pt>
                <c:pt idx="70768">
                  <c:v>8192</c:v>
                </c:pt>
                <c:pt idx="70769">
                  <c:v>4096</c:v>
                </c:pt>
                <c:pt idx="70770">
                  <c:v>4096</c:v>
                </c:pt>
                <c:pt idx="70771">
                  <c:v>8192</c:v>
                </c:pt>
                <c:pt idx="70772">
                  <c:v>8192</c:v>
                </c:pt>
                <c:pt idx="70773">
                  <c:v>4096</c:v>
                </c:pt>
                <c:pt idx="70774">
                  <c:v>4096</c:v>
                </c:pt>
                <c:pt idx="70775">
                  <c:v>12288</c:v>
                </c:pt>
                <c:pt idx="70776">
                  <c:v>8192</c:v>
                </c:pt>
                <c:pt idx="70777">
                  <c:v>8192</c:v>
                </c:pt>
                <c:pt idx="70778">
                  <c:v>8192</c:v>
                </c:pt>
                <c:pt idx="70779">
                  <c:v>8192</c:v>
                </c:pt>
                <c:pt idx="70780">
                  <c:v>8192</c:v>
                </c:pt>
                <c:pt idx="70781">
                  <c:v>8192</c:v>
                </c:pt>
                <c:pt idx="70782">
                  <c:v>8192</c:v>
                </c:pt>
                <c:pt idx="70783">
                  <c:v>8192</c:v>
                </c:pt>
                <c:pt idx="70784">
                  <c:v>8192</c:v>
                </c:pt>
                <c:pt idx="70785">
                  <c:v>8192</c:v>
                </c:pt>
                <c:pt idx="70786">
                  <c:v>8192</c:v>
                </c:pt>
                <c:pt idx="70787">
                  <c:v>8192</c:v>
                </c:pt>
                <c:pt idx="70788">
                  <c:v>8192</c:v>
                </c:pt>
                <c:pt idx="70789">
                  <c:v>8192</c:v>
                </c:pt>
                <c:pt idx="70790">
                  <c:v>12288</c:v>
                </c:pt>
                <c:pt idx="70791">
                  <c:v>12288</c:v>
                </c:pt>
                <c:pt idx="70792">
                  <c:v>12288</c:v>
                </c:pt>
                <c:pt idx="70793">
                  <c:v>12288</c:v>
                </c:pt>
                <c:pt idx="70794">
                  <c:v>8192</c:v>
                </c:pt>
                <c:pt idx="70795">
                  <c:v>8192</c:v>
                </c:pt>
                <c:pt idx="70796">
                  <c:v>8192</c:v>
                </c:pt>
                <c:pt idx="70797">
                  <c:v>8192</c:v>
                </c:pt>
                <c:pt idx="70798">
                  <c:v>8192</c:v>
                </c:pt>
                <c:pt idx="70799">
                  <c:v>8192</c:v>
                </c:pt>
                <c:pt idx="70800">
                  <c:v>4096</c:v>
                </c:pt>
                <c:pt idx="70801">
                  <c:v>8192</c:v>
                </c:pt>
                <c:pt idx="70802">
                  <c:v>8192</c:v>
                </c:pt>
                <c:pt idx="70803">
                  <c:v>4096</c:v>
                </c:pt>
                <c:pt idx="70804">
                  <c:v>8192</c:v>
                </c:pt>
                <c:pt idx="70805">
                  <c:v>8192</c:v>
                </c:pt>
                <c:pt idx="70806">
                  <c:v>4096</c:v>
                </c:pt>
                <c:pt idx="70807">
                  <c:v>4096</c:v>
                </c:pt>
                <c:pt idx="70808">
                  <c:v>4096</c:v>
                </c:pt>
                <c:pt idx="70809">
                  <c:v>4096</c:v>
                </c:pt>
                <c:pt idx="70810">
                  <c:v>4096</c:v>
                </c:pt>
                <c:pt idx="70811">
                  <c:v>4096</c:v>
                </c:pt>
                <c:pt idx="70812">
                  <c:v>8192</c:v>
                </c:pt>
                <c:pt idx="70813">
                  <c:v>4096</c:v>
                </c:pt>
                <c:pt idx="70814">
                  <c:v>4096</c:v>
                </c:pt>
                <c:pt idx="70815">
                  <c:v>4096</c:v>
                </c:pt>
                <c:pt idx="70816">
                  <c:v>4096</c:v>
                </c:pt>
                <c:pt idx="70817">
                  <c:v>4096</c:v>
                </c:pt>
                <c:pt idx="70818">
                  <c:v>8192</c:v>
                </c:pt>
                <c:pt idx="70819">
                  <c:v>8192</c:v>
                </c:pt>
                <c:pt idx="70820">
                  <c:v>8192</c:v>
                </c:pt>
                <c:pt idx="70821">
                  <c:v>8192</c:v>
                </c:pt>
                <c:pt idx="70822">
                  <c:v>8192</c:v>
                </c:pt>
                <c:pt idx="70823">
                  <c:v>8192</c:v>
                </c:pt>
                <c:pt idx="70824">
                  <c:v>8192</c:v>
                </c:pt>
                <c:pt idx="70825">
                  <c:v>8192</c:v>
                </c:pt>
                <c:pt idx="70826">
                  <c:v>8192</c:v>
                </c:pt>
                <c:pt idx="70827">
                  <c:v>8192</c:v>
                </c:pt>
                <c:pt idx="70828">
                  <c:v>8192</c:v>
                </c:pt>
                <c:pt idx="70829">
                  <c:v>8192</c:v>
                </c:pt>
                <c:pt idx="70830">
                  <c:v>4096</c:v>
                </c:pt>
                <c:pt idx="70831">
                  <c:v>8192</c:v>
                </c:pt>
                <c:pt idx="70832">
                  <c:v>12288</c:v>
                </c:pt>
                <c:pt idx="70833">
                  <c:v>8192</c:v>
                </c:pt>
                <c:pt idx="70834">
                  <c:v>8192</c:v>
                </c:pt>
                <c:pt idx="70835">
                  <c:v>8192</c:v>
                </c:pt>
                <c:pt idx="70836">
                  <c:v>4096</c:v>
                </c:pt>
                <c:pt idx="70837">
                  <c:v>4096</c:v>
                </c:pt>
                <c:pt idx="70838">
                  <c:v>8192</c:v>
                </c:pt>
                <c:pt idx="70839">
                  <c:v>8192</c:v>
                </c:pt>
                <c:pt idx="70840">
                  <c:v>8192</c:v>
                </c:pt>
                <c:pt idx="70841">
                  <c:v>8192</c:v>
                </c:pt>
                <c:pt idx="70842">
                  <c:v>8192</c:v>
                </c:pt>
                <c:pt idx="70843">
                  <c:v>8192</c:v>
                </c:pt>
                <c:pt idx="70844">
                  <c:v>8192</c:v>
                </c:pt>
                <c:pt idx="70845">
                  <c:v>8192</c:v>
                </c:pt>
                <c:pt idx="70846">
                  <c:v>8192</c:v>
                </c:pt>
                <c:pt idx="70847">
                  <c:v>8192</c:v>
                </c:pt>
                <c:pt idx="70848">
                  <c:v>8192</c:v>
                </c:pt>
                <c:pt idx="70849">
                  <c:v>20480</c:v>
                </c:pt>
                <c:pt idx="70850">
                  <c:v>20480</c:v>
                </c:pt>
                <c:pt idx="70851">
                  <c:v>4096</c:v>
                </c:pt>
                <c:pt idx="70852">
                  <c:v>4096</c:v>
                </c:pt>
                <c:pt idx="70853">
                  <c:v>8192</c:v>
                </c:pt>
                <c:pt idx="70854">
                  <c:v>36864</c:v>
                </c:pt>
                <c:pt idx="70855">
                  <c:v>36864</c:v>
                </c:pt>
                <c:pt idx="70856">
                  <c:v>8192</c:v>
                </c:pt>
                <c:pt idx="70857">
                  <c:v>8192</c:v>
                </c:pt>
                <c:pt idx="70858">
                  <c:v>12288</c:v>
                </c:pt>
                <c:pt idx="70859">
                  <c:v>12288</c:v>
                </c:pt>
                <c:pt idx="70860">
                  <c:v>20480</c:v>
                </c:pt>
                <c:pt idx="70861">
                  <c:v>4096</c:v>
                </c:pt>
                <c:pt idx="70862">
                  <c:v>36864</c:v>
                </c:pt>
                <c:pt idx="70863">
                  <c:v>8192</c:v>
                </c:pt>
                <c:pt idx="70864">
                  <c:v>12288</c:v>
                </c:pt>
                <c:pt idx="70865">
                  <c:v>20480</c:v>
                </c:pt>
                <c:pt idx="70866">
                  <c:v>4096</c:v>
                </c:pt>
                <c:pt idx="70867">
                  <c:v>36864</c:v>
                </c:pt>
                <c:pt idx="70868">
                  <c:v>8192</c:v>
                </c:pt>
                <c:pt idx="70869">
                  <c:v>8192</c:v>
                </c:pt>
                <c:pt idx="70870">
                  <c:v>12288</c:v>
                </c:pt>
                <c:pt idx="70871">
                  <c:v>8192</c:v>
                </c:pt>
                <c:pt idx="70872">
                  <c:v>8192</c:v>
                </c:pt>
                <c:pt idx="70873">
                  <c:v>8192</c:v>
                </c:pt>
                <c:pt idx="70874">
                  <c:v>8192</c:v>
                </c:pt>
                <c:pt idx="70875">
                  <c:v>8192</c:v>
                </c:pt>
                <c:pt idx="70876">
                  <c:v>8192</c:v>
                </c:pt>
                <c:pt idx="70877">
                  <c:v>8192</c:v>
                </c:pt>
                <c:pt idx="70878">
                  <c:v>8192</c:v>
                </c:pt>
                <c:pt idx="70879">
                  <c:v>8192</c:v>
                </c:pt>
                <c:pt idx="70880">
                  <c:v>8192</c:v>
                </c:pt>
                <c:pt idx="70881">
                  <c:v>8192</c:v>
                </c:pt>
                <c:pt idx="70882">
                  <c:v>8192</c:v>
                </c:pt>
                <c:pt idx="70883">
                  <c:v>8192</c:v>
                </c:pt>
                <c:pt idx="70884">
                  <c:v>4096</c:v>
                </c:pt>
                <c:pt idx="70885">
                  <c:v>4096</c:v>
                </c:pt>
                <c:pt idx="70886">
                  <c:v>4096</c:v>
                </c:pt>
                <c:pt idx="70887">
                  <c:v>4096</c:v>
                </c:pt>
                <c:pt idx="70888">
                  <c:v>4096</c:v>
                </c:pt>
                <c:pt idx="70889">
                  <c:v>4096</c:v>
                </c:pt>
                <c:pt idx="70890">
                  <c:v>4096</c:v>
                </c:pt>
                <c:pt idx="70891">
                  <c:v>4096</c:v>
                </c:pt>
                <c:pt idx="70892">
                  <c:v>8192</c:v>
                </c:pt>
                <c:pt idx="70893">
                  <c:v>8192</c:v>
                </c:pt>
                <c:pt idx="70894">
                  <c:v>8192</c:v>
                </c:pt>
                <c:pt idx="70895">
                  <c:v>8192</c:v>
                </c:pt>
                <c:pt idx="70896">
                  <c:v>8192</c:v>
                </c:pt>
                <c:pt idx="70897">
                  <c:v>8192</c:v>
                </c:pt>
                <c:pt idx="70898">
                  <c:v>8192</c:v>
                </c:pt>
                <c:pt idx="70899">
                  <c:v>8192</c:v>
                </c:pt>
                <c:pt idx="70900">
                  <c:v>8192</c:v>
                </c:pt>
                <c:pt idx="70901">
                  <c:v>8192</c:v>
                </c:pt>
                <c:pt idx="70902">
                  <c:v>8192</c:v>
                </c:pt>
                <c:pt idx="70903">
                  <c:v>8192</c:v>
                </c:pt>
                <c:pt idx="70904">
                  <c:v>8192</c:v>
                </c:pt>
                <c:pt idx="70905">
                  <c:v>8192</c:v>
                </c:pt>
                <c:pt idx="70906">
                  <c:v>8192</c:v>
                </c:pt>
                <c:pt idx="70907">
                  <c:v>8192</c:v>
                </c:pt>
                <c:pt idx="70908">
                  <c:v>4096</c:v>
                </c:pt>
                <c:pt idx="70909">
                  <c:v>8192</c:v>
                </c:pt>
                <c:pt idx="70910">
                  <c:v>8192</c:v>
                </c:pt>
                <c:pt idx="70911">
                  <c:v>8192</c:v>
                </c:pt>
                <c:pt idx="70912">
                  <c:v>8192</c:v>
                </c:pt>
                <c:pt idx="70913">
                  <c:v>8192</c:v>
                </c:pt>
                <c:pt idx="70914">
                  <c:v>8192</c:v>
                </c:pt>
                <c:pt idx="70915">
                  <c:v>8192</c:v>
                </c:pt>
                <c:pt idx="70916">
                  <c:v>8192</c:v>
                </c:pt>
                <c:pt idx="70917">
                  <c:v>20480</c:v>
                </c:pt>
                <c:pt idx="70918">
                  <c:v>8192</c:v>
                </c:pt>
                <c:pt idx="70919">
                  <c:v>4096</c:v>
                </c:pt>
                <c:pt idx="70920">
                  <c:v>4096</c:v>
                </c:pt>
                <c:pt idx="70921">
                  <c:v>8192</c:v>
                </c:pt>
                <c:pt idx="70922">
                  <c:v>4096</c:v>
                </c:pt>
                <c:pt idx="70923">
                  <c:v>4096</c:v>
                </c:pt>
                <c:pt idx="70924">
                  <c:v>8192</c:v>
                </c:pt>
                <c:pt idx="70925">
                  <c:v>8192</c:v>
                </c:pt>
                <c:pt idx="70926">
                  <c:v>4096</c:v>
                </c:pt>
                <c:pt idx="70927">
                  <c:v>8192</c:v>
                </c:pt>
                <c:pt idx="70928">
                  <c:v>4096</c:v>
                </c:pt>
                <c:pt idx="70929">
                  <c:v>8192</c:v>
                </c:pt>
                <c:pt idx="70930">
                  <c:v>4096</c:v>
                </c:pt>
                <c:pt idx="70931">
                  <c:v>8192</c:v>
                </c:pt>
                <c:pt idx="70932">
                  <c:v>8192</c:v>
                </c:pt>
                <c:pt idx="70933">
                  <c:v>4096</c:v>
                </c:pt>
                <c:pt idx="70934">
                  <c:v>4096</c:v>
                </c:pt>
                <c:pt idx="70935">
                  <c:v>8192</c:v>
                </c:pt>
                <c:pt idx="70936">
                  <c:v>8192</c:v>
                </c:pt>
                <c:pt idx="70937">
                  <c:v>4096</c:v>
                </c:pt>
                <c:pt idx="70938">
                  <c:v>8192</c:v>
                </c:pt>
                <c:pt idx="70939">
                  <c:v>8192</c:v>
                </c:pt>
                <c:pt idx="70940">
                  <c:v>4096</c:v>
                </c:pt>
                <c:pt idx="70941">
                  <c:v>8192</c:v>
                </c:pt>
                <c:pt idx="70942">
                  <c:v>4096</c:v>
                </c:pt>
                <c:pt idx="70943">
                  <c:v>4096</c:v>
                </c:pt>
                <c:pt idx="70944">
                  <c:v>4096</c:v>
                </c:pt>
                <c:pt idx="70945">
                  <c:v>4096</c:v>
                </c:pt>
                <c:pt idx="70946">
                  <c:v>4096</c:v>
                </c:pt>
                <c:pt idx="70947">
                  <c:v>12288</c:v>
                </c:pt>
                <c:pt idx="70948">
                  <c:v>36864</c:v>
                </c:pt>
                <c:pt idx="70949">
                  <c:v>8192</c:v>
                </c:pt>
                <c:pt idx="70950">
                  <c:v>8192</c:v>
                </c:pt>
                <c:pt idx="70951">
                  <c:v>4096</c:v>
                </c:pt>
                <c:pt idx="70952">
                  <c:v>8192</c:v>
                </c:pt>
                <c:pt idx="70953">
                  <c:v>4096</c:v>
                </c:pt>
                <c:pt idx="70954">
                  <c:v>8192</c:v>
                </c:pt>
                <c:pt idx="70955">
                  <c:v>4096</c:v>
                </c:pt>
                <c:pt idx="70956">
                  <c:v>8192</c:v>
                </c:pt>
                <c:pt idx="70957">
                  <c:v>4096</c:v>
                </c:pt>
                <c:pt idx="70958">
                  <c:v>8192</c:v>
                </c:pt>
                <c:pt idx="70959">
                  <c:v>8192</c:v>
                </c:pt>
                <c:pt idx="70960">
                  <c:v>8192</c:v>
                </c:pt>
                <c:pt idx="70961">
                  <c:v>8192</c:v>
                </c:pt>
                <c:pt idx="70962">
                  <c:v>8192</c:v>
                </c:pt>
                <c:pt idx="70963">
                  <c:v>8192</c:v>
                </c:pt>
                <c:pt idx="70964">
                  <c:v>8192</c:v>
                </c:pt>
                <c:pt idx="70965">
                  <c:v>8192</c:v>
                </c:pt>
                <c:pt idx="70966">
                  <c:v>8192</c:v>
                </c:pt>
                <c:pt idx="70967">
                  <c:v>8192</c:v>
                </c:pt>
                <c:pt idx="70968">
                  <c:v>8192</c:v>
                </c:pt>
                <c:pt idx="70969">
                  <c:v>8192</c:v>
                </c:pt>
                <c:pt idx="70970">
                  <c:v>4096</c:v>
                </c:pt>
                <c:pt idx="70971">
                  <c:v>8192</c:v>
                </c:pt>
                <c:pt idx="70972">
                  <c:v>8192</c:v>
                </c:pt>
                <c:pt idx="70973">
                  <c:v>8192</c:v>
                </c:pt>
                <c:pt idx="70974">
                  <c:v>12288</c:v>
                </c:pt>
                <c:pt idx="70975">
                  <c:v>12288</c:v>
                </c:pt>
                <c:pt idx="70976">
                  <c:v>4096</c:v>
                </c:pt>
                <c:pt idx="70977">
                  <c:v>4096</c:v>
                </c:pt>
                <c:pt idx="70978">
                  <c:v>8192</c:v>
                </c:pt>
                <c:pt idx="70979">
                  <c:v>4096</c:v>
                </c:pt>
                <c:pt idx="70980">
                  <c:v>4096</c:v>
                </c:pt>
                <c:pt idx="70981">
                  <c:v>8192</c:v>
                </c:pt>
                <c:pt idx="70982">
                  <c:v>4096</c:v>
                </c:pt>
                <c:pt idx="70983">
                  <c:v>4096</c:v>
                </c:pt>
                <c:pt idx="70984">
                  <c:v>12288</c:v>
                </c:pt>
                <c:pt idx="70985">
                  <c:v>12288</c:v>
                </c:pt>
                <c:pt idx="70986">
                  <c:v>8192</c:v>
                </c:pt>
                <c:pt idx="70987">
                  <c:v>12288</c:v>
                </c:pt>
                <c:pt idx="70988">
                  <c:v>4096</c:v>
                </c:pt>
                <c:pt idx="70989">
                  <c:v>4096</c:v>
                </c:pt>
                <c:pt idx="70990">
                  <c:v>4096</c:v>
                </c:pt>
                <c:pt idx="70991">
                  <c:v>12288</c:v>
                </c:pt>
                <c:pt idx="70992">
                  <c:v>8192</c:v>
                </c:pt>
                <c:pt idx="70993">
                  <c:v>12288</c:v>
                </c:pt>
                <c:pt idx="70994">
                  <c:v>4096</c:v>
                </c:pt>
                <c:pt idx="70995">
                  <c:v>4096</c:v>
                </c:pt>
                <c:pt idx="70996">
                  <c:v>4096</c:v>
                </c:pt>
                <c:pt idx="70997">
                  <c:v>12288</c:v>
                </c:pt>
                <c:pt idx="70998">
                  <c:v>4096</c:v>
                </c:pt>
                <c:pt idx="70999">
                  <c:v>8192</c:v>
                </c:pt>
                <c:pt idx="71000">
                  <c:v>8192</c:v>
                </c:pt>
                <c:pt idx="71001">
                  <c:v>8192</c:v>
                </c:pt>
                <c:pt idx="71002">
                  <c:v>8192</c:v>
                </c:pt>
                <c:pt idx="71003">
                  <c:v>8192</c:v>
                </c:pt>
                <c:pt idx="71004">
                  <c:v>12288</c:v>
                </c:pt>
                <c:pt idx="71005">
                  <c:v>8192</c:v>
                </c:pt>
                <c:pt idx="71006">
                  <c:v>8192</c:v>
                </c:pt>
                <c:pt idx="71007">
                  <c:v>12288</c:v>
                </c:pt>
                <c:pt idx="71008">
                  <c:v>8192</c:v>
                </c:pt>
                <c:pt idx="71009">
                  <c:v>8192</c:v>
                </c:pt>
                <c:pt idx="71010">
                  <c:v>8192</c:v>
                </c:pt>
                <c:pt idx="71011">
                  <c:v>8192</c:v>
                </c:pt>
                <c:pt idx="71012">
                  <c:v>8192</c:v>
                </c:pt>
                <c:pt idx="71013">
                  <c:v>8192</c:v>
                </c:pt>
                <c:pt idx="71014">
                  <c:v>4096</c:v>
                </c:pt>
                <c:pt idx="71015">
                  <c:v>8192</c:v>
                </c:pt>
                <c:pt idx="71016">
                  <c:v>4096</c:v>
                </c:pt>
                <c:pt idx="71017">
                  <c:v>8192</c:v>
                </c:pt>
                <c:pt idx="71018">
                  <c:v>8192</c:v>
                </c:pt>
                <c:pt idx="71019">
                  <c:v>8192</c:v>
                </c:pt>
                <c:pt idx="71020">
                  <c:v>8192</c:v>
                </c:pt>
                <c:pt idx="71021">
                  <c:v>8192</c:v>
                </c:pt>
                <c:pt idx="71022">
                  <c:v>8192</c:v>
                </c:pt>
                <c:pt idx="71023">
                  <c:v>8192</c:v>
                </c:pt>
                <c:pt idx="71024">
                  <c:v>8192</c:v>
                </c:pt>
                <c:pt idx="71025">
                  <c:v>8192</c:v>
                </c:pt>
                <c:pt idx="71026">
                  <c:v>4096</c:v>
                </c:pt>
                <c:pt idx="71027">
                  <c:v>8192</c:v>
                </c:pt>
                <c:pt idx="71028">
                  <c:v>12288</c:v>
                </c:pt>
                <c:pt idx="71029">
                  <c:v>12288</c:v>
                </c:pt>
                <c:pt idx="71030">
                  <c:v>12288</c:v>
                </c:pt>
                <c:pt idx="71031">
                  <c:v>12288</c:v>
                </c:pt>
                <c:pt idx="71032">
                  <c:v>8192</c:v>
                </c:pt>
                <c:pt idx="71033">
                  <c:v>12288</c:v>
                </c:pt>
                <c:pt idx="71034">
                  <c:v>12288</c:v>
                </c:pt>
                <c:pt idx="71035">
                  <c:v>12288</c:v>
                </c:pt>
                <c:pt idx="71036">
                  <c:v>12288</c:v>
                </c:pt>
                <c:pt idx="71037">
                  <c:v>8192</c:v>
                </c:pt>
                <c:pt idx="71038">
                  <c:v>8192</c:v>
                </c:pt>
                <c:pt idx="71039">
                  <c:v>8192</c:v>
                </c:pt>
                <c:pt idx="71040">
                  <c:v>8192</c:v>
                </c:pt>
                <c:pt idx="71041">
                  <c:v>8192</c:v>
                </c:pt>
                <c:pt idx="71042">
                  <c:v>8192</c:v>
                </c:pt>
                <c:pt idx="71043">
                  <c:v>8192</c:v>
                </c:pt>
                <c:pt idx="71044">
                  <c:v>8192</c:v>
                </c:pt>
                <c:pt idx="71045">
                  <c:v>8192</c:v>
                </c:pt>
                <c:pt idx="71046">
                  <c:v>12288</c:v>
                </c:pt>
                <c:pt idx="71047">
                  <c:v>8192</c:v>
                </c:pt>
                <c:pt idx="71048">
                  <c:v>12288</c:v>
                </c:pt>
                <c:pt idx="71049">
                  <c:v>8192</c:v>
                </c:pt>
                <c:pt idx="71050">
                  <c:v>12288</c:v>
                </c:pt>
                <c:pt idx="71051">
                  <c:v>12288</c:v>
                </c:pt>
                <c:pt idx="71052">
                  <c:v>8192</c:v>
                </c:pt>
                <c:pt idx="71053">
                  <c:v>8192</c:v>
                </c:pt>
                <c:pt idx="71054">
                  <c:v>8192</c:v>
                </c:pt>
                <c:pt idx="71055">
                  <c:v>12288</c:v>
                </c:pt>
                <c:pt idx="71056">
                  <c:v>8192</c:v>
                </c:pt>
                <c:pt idx="71057">
                  <c:v>8192</c:v>
                </c:pt>
                <c:pt idx="71058">
                  <c:v>4096</c:v>
                </c:pt>
                <c:pt idx="71059">
                  <c:v>4096</c:v>
                </c:pt>
                <c:pt idx="71060">
                  <c:v>4096</c:v>
                </c:pt>
                <c:pt idx="71061">
                  <c:v>4096</c:v>
                </c:pt>
                <c:pt idx="71062">
                  <c:v>8192</c:v>
                </c:pt>
                <c:pt idx="71063">
                  <c:v>8192</c:v>
                </c:pt>
                <c:pt idx="71064">
                  <c:v>8192</c:v>
                </c:pt>
                <c:pt idx="71065">
                  <c:v>8192</c:v>
                </c:pt>
                <c:pt idx="71066">
                  <c:v>12288</c:v>
                </c:pt>
                <c:pt idx="71067">
                  <c:v>12288</c:v>
                </c:pt>
                <c:pt idx="71068">
                  <c:v>4096</c:v>
                </c:pt>
                <c:pt idx="71069">
                  <c:v>8192</c:v>
                </c:pt>
                <c:pt idx="71070">
                  <c:v>8192</c:v>
                </c:pt>
                <c:pt idx="71071">
                  <c:v>8192</c:v>
                </c:pt>
                <c:pt idx="71072">
                  <c:v>8192</c:v>
                </c:pt>
                <c:pt idx="71073">
                  <c:v>8192</c:v>
                </c:pt>
                <c:pt idx="71074">
                  <c:v>8192</c:v>
                </c:pt>
                <c:pt idx="71075">
                  <c:v>4096</c:v>
                </c:pt>
                <c:pt idx="71076">
                  <c:v>8192</c:v>
                </c:pt>
                <c:pt idx="71077">
                  <c:v>8192</c:v>
                </c:pt>
                <c:pt idx="71078">
                  <c:v>4096</c:v>
                </c:pt>
                <c:pt idx="71079">
                  <c:v>8192</c:v>
                </c:pt>
                <c:pt idx="71080">
                  <c:v>8192</c:v>
                </c:pt>
                <c:pt idx="71081">
                  <c:v>4096</c:v>
                </c:pt>
                <c:pt idx="71082">
                  <c:v>8192</c:v>
                </c:pt>
                <c:pt idx="71083">
                  <c:v>4096</c:v>
                </c:pt>
                <c:pt idx="71084">
                  <c:v>8192</c:v>
                </c:pt>
                <c:pt idx="71085">
                  <c:v>8192</c:v>
                </c:pt>
                <c:pt idx="71086">
                  <c:v>8192</c:v>
                </c:pt>
                <c:pt idx="71087">
                  <c:v>8192</c:v>
                </c:pt>
                <c:pt idx="71088">
                  <c:v>4096</c:v>
                </c:pt>
                <c:pt idx="71089">
                  <c:v>4096</c:v>
                </c:pt>
                <c:pt idx="71090">
                  <c:v>4096</c:v>
                </c:pt>
                <c:pt idx="71091">
                  <c:v>4096</c:v>
                </c:pt>
                <c:pt idx="71092">
                  <c:v>8192</c:v>
                </c:pt>
                <c:pt idx="71093">
                  <c:v>8192</c:v>
                </c:pt>
                <c:pt idx="71094">
                  <c:v>8192</c:v>
                </c:pt>
                <c:pt idx="71095">
                  <c:v>8192</c:v>
                </c:pt>
                <c:pt idx="71096">
                  <c:v>8192</c:v>
                </c:pt>
                <c:pt idx="71097">
                  <c:v>8192</c:v>
                </c:pt>
                <c:pt idx="71098">
                  <c:v>8192</c:v>
                </c:pt>
                <c:pt idx="71099">
                  <c:v>8192</c:v>
                </c:pt>
                <c:pt idx="71100">
                  <c:v>8192</c:v>
                </c:pt>
                <c:pt idx="71101">
                  <c:v>8192</c:v>
                </c:pt>
                <c:pt idx="71102">
                  <c:v>4096</c:v>
                </c:pt>
                <c:pt idx="71103">
                  <c:v>4096</c:v>
                </c:pt>
                <c:pt idx="71104">
                  <c:v>4096</c:v>
                </c:pt>
                <c:pt idx="71105">
                  <c:v>4096</c:v>
                </c:pt>
                <c:pt idx="71106">
                  <c:v>4096</c:v>
                </c:pt>
                <c:pt idx="71107">
                  <c:v>8192</c:v>
                </c:pt>
                <c:pt idx="71108">
                  <c:v>4096</c:v>
                </c:pt>
                <c:pt idx="71109">
                  <c:v>8192</c:v>
                </c:pt>
                <c:pt idx="71110">
                  <c:v>8192</c:v>
                </c:pt>
                <c:pt idx="71111">
                  <c:v>8192</c:v>
                </c:pt>
                <c:pt idx="71112">
                  <c:v>8192</c:v>
                </c:pt>
                <c:pt idx="71113">
                  <c:v>8192</c:v>
                </c:pt>
                <c:pt idx="71114">
                  <c:v>8192</c:v>
                </c:pt>
                <c:pt idx="71115">
                  <c:v>8192</c:v>
                </c:pt>
                <c:pt idx="71116">
                  <c:v>8192</c:v>
                </c:pt>
                <c:pt idx="71117">
                  <c:v>8192</c:v>
                </c:pt>
                <c:pt idx="71118">
                  <c:v>8192</c:v>
                </c:pt>
                <c:pt idx="71119">
                  <c:v>8192</c:v>
                </c:pt>
                <c:pt idx="71120">
                  <c:v>8192</c:v>
                </c:pt>
                <c:pt idx="71121">
                  <c:v>8192</c:v>
                </c:pt>
                <c:pt idx="71122">
                  <c:v>8192</c:v>
                </c:pt>
                <c:pt idx="71123">
                  <c:v>4096</c:v>
                </c:pt>
                <c:pt idx="71124">
                  <c:v>8192</c:v>
                </c:pt>
                <c:pt idx="71125">
                  <c:v>8192</c:v>
                </c:pt>
                <c:pt idx="71126">
                  <c:v>8192</c:v>
                </c:pt>
                <c:pt idx="71127">
                  <c:v>8192</c:v>
                </c:pt>
                <c:pt idx="71128">
                  <c:v>8192</c:v>
                </c:pt>
                <c:pt idx="71129">
                  <c:v>8192</c:v>
                </c:pt>
                <c:pt idx="71130">
                  <c:v>8192</c:v>
                </c:pt>
                <c:pt idx="71131">
                  <c:v>8192</c:v>
                </c:pt>
                <c:pt idx="71132">
                  <c:v>8192</c:v>
                </c:pt>
                <c:pt idx="71133">
                  <c:v>8192</c:v>
                </c:pt>
                <c:pt idx="71134">
                  <c:v>8192</c:v>
                </c:pt>
                <c:pt idx="71135">
                  <c:v>8192</c:v>
                </c:pt>
                <c:pt idx="71136">
                  <c:v>8192</c:v>
                </c:pt>
                <c:pt idx="71137">
                  <c:v>8192</c:v>
                </c:pt>
                <c:pt idx="71138">
                  <c:v>8192</c:v>
                </c:pt>
                <c:pt idx="71139">
                  <c:v>8192</c:v>
                </c:pt>
                <c:pt idx="71140">
                  <c:v>4096</c:v>
                </c:pt>
                <c:pt idx="71141">
                  <c:v>8192</c:v>
                </c:pt>
                <c:pt idx="71142">
                  <c:v>4096</c:v>
                </c:pt>
                <c:pt idx="71143">
                  <c:v>8192</c:v>
                </c:pt>
                <c:pt idx="71144">
                  <c:v>4096</c:v>
                </c:pt>
                <c:pt idx="71145">
                  <c:v>8192</c:v>
                </c:pt>
                <c:pt idx="71146">
                  <c:v>4096</c:v>
                </c:pt>
                <c:pt idx="71147">
                  <c:v>8192</c:v>
                </c:pt>
                <c:pt idx="71148">
                  <c:v>8192</c:v>
                </c:pt>
                <c:pt idx="71149">
                  <c:v>8192</c:v>
                </c:pt>
                <c:pt idx="71150">
                  <c:v>8192</c:v>
                </c:pt>
                <c:pt idx="71151">
                  <c:v>8192</c:v>
                </c:pt>
                <c:pt idx="71152">
                  <c:v>8192</c:v>
                </c:pt>
                <c:pt idx="71153">
                  <c:v>8192</c:v>
                </c:pt>
                <c:pt idx="71154">
                  <c:v>8192</c:v>
                </c:pt>
                <c:pt idx="71155">
                  <c:v>12288</c:v>
                </c:pt>
                <c:pt idx="71156">
                  <c:v>12288</c:v>
                </c:pt>
                <c:pt idx="71157">
                  <c:v>12288</c:v>
                </c:pt>
                <c:pt idx="71158">
                  <c:v>12288</c:v>
                </c:pt>
                <c:pt idx="71159">
                  <c:v>8192</c:v>
                </c:pt>
                <c:pt idx="71160">
                  <c:v>8192</c:v>
                </c:pt>
                <c:pt idx="71161">
                  <c:v>8192</c:v>
                </c:pt>
                <c:pt idx="71162">
                  <c:v>8192</c:v>
                </c:pt>
                <c:pt idx="71163">
                  <c:v>8192</c:v>
                </c:pt>
                <c:pt idx="71164">
                  <c:v>8192</c:v>
                </c:pt>
                <c:pt idx="71165">
                  <c:v>8192</c:v>
                </c:pt>
                <c:pt idx="71166">
                  <c:v>12288</c:v>
                </c:pt>
                <c:pt idx="71167">
                  <c:v>12288</c:v>
                </c:pt>
                <c:pt idx="71168">
                  <c:v>12288</c:v>
                </c:pt>
                <c:pt idx="71169">
                  <c:v>4096</c:v>
                </c:pt>
                <c:pt idx="71170">
                  <c:v>12288</c:v>
                </c:pt>
                <c:pt idx="71171">
                  <c:v>8192</c:v>
                </c:pt>
                <c:pt idx="71172">
                  <c:v>8192</c:v>
                </c:pt>
                <c:pt idx="71173">
                  <c:v>8192</c:v>
                </c:pt>
                <c:pt idx="71174">
                  <c:v>8192</c:v>
                </c:pt>
                <c:pt idx="71175">
                  <c:v>8192</c:v>
                </c:pt>
                <c:pt idx="71176">
                  <c:v>8192</c:v>
                </c:pt>
                <c:pt idx="71177">
                  <c:v>8192</c:v>
                </c:pt>
                <c:pt idx="71178">
                  <c:v>8192</c:v>
                </c:pt>
                <c:pt idx="71179">
                  <c:v>8192</c:v>
                </c:pt>
                <c:pt idx="71180">
                  <c:v>8192</c:v>
                </c:pt>
                <c:pt idx="71181">
                  <c:v>8192</c:v>
                </c:pt>
                <c:pt idx="71182">
                  <c:v>4096</c:v>
                </c:pt>
                <c:pt idx="71183">
                  <c:v>4096</c:v>
                </c:pt>
                <c:pt idx="71184">
                  <c:v>4096</c:v>
                </c:pt>
                <c:pt idx="71185">
                  <c:v>4096</c:v>
                </c:pt>
                <c:pt idx="71186">
                  <c:v>8192</c:v>
                </c:pt>
                <c:pt idx="71187">
                  <c:v>8192</c:v>
                </c:pt>
                <c:pt idx="71188">
                  <c:v>8192</c:v>
                </c:pt>
                <c:pt idx="71189">
                  <c:v>8192</c:v>
                </c:pt>
                <c:pt idx="71190">
                  <c:v>8192</c:v>
                </c:pt>
                <c:pt idx="71191">
                  <c:v>12288</c:v>
                </c:pt>
                <c:pt idx="71192">
                  <c:v>4096</c:v>
                </c:pt>
                <c:pt idx="71193">
                  <c:v>4096</c:v>
                </c:pt>
                <c:pt idx="71194">
                  <c:v>4096</c:v>
                </c:pt>
                <c:pt idx="71195">
                  <c:v>4096</c:v>
                </c:pt>
                <c:pt idx="71196">
                  <c:v>4096</c:v>
                </c:pt>
                <c:pt idx="71197">
                  <c:v>8192</c:v>
                </c:pt>
                <c:pt idx="71198">
                  <c:v>12288</c:v>
                </c:pt>
                <c:pt idx="71199">
                  <c:v>4096</c:v>
                </c:pt>
                <c:pt idx="71200">
                  <c:v>4096</c:v>
                </c:pt>
                <c:pt idx="71201">
                  <c:v>4096</c:v>
                </c:pt>
                <c:pt idx="71202">
                  <c:v>8192</c:v>
                </c:pt>
                <c:pt idx="71203">
                  <c:v>4096</c:v>
                </c:pt>
                <c:pt idx="71204">
                  <c:v>12288</c:v>
                </c:pt>
                <c:pt idx="71205">
                  <c:v>12288</c:v>
                </c:pt>
                <c:pt idx="71206">
                  <c:v>12288</c:v>
                </c:pt>
                <c:pt idx="71207">
                  <c:v>12288</c:v>
                </c:pt>
                <c:pt idx="71208">
                  <c:v>8192</c:v>
                </c:pt>
                <c:pt idx="71209">
                  <c:v>8192</c:v>
                </c:pt>
                <c:pt idx="71210">
                  <c:v>8192</c:v>
                </c:pt>
                <c:pt idx="71211">
                  <c:v>8192</c:v>
                </c:pt>
                <c:pt idx="71212">
                  <c:v>8192</c:v>
                </c:pt>
                <c:pt idx="71213">
                  <c:v>12288</c:v>
                </c:pt>
                <c:pt idx="71214">
                  <c:v>12288</c:v>
                </c:pt>
                <c:pt idx="71215">
                  <c:v>12288</c:v>
                </c:pt>
                <c:pt idx="71216">
                  <c:v>12288</c:v>
                </c:pt>
                <c:pt idx="71217">
                  <c:v>4096</c:v>
                </c:pt>
                <c:pt idx="71218">
                  <c:v>8192</c:v>
                </c:pt>
                <c:pt idx="71219">
                  <c:v>8192</c:v>
                </c:pt>
                <c:pt idx="71220">
                  <c:v>8192</c:v>
                </c:pt>
                <c:pt idx="71221">
                  <c:v>8192</c:v>
                </c:pt>
                <c:pt idx="71222">
                  <c:v>8192</c:v>
                </c:pt>
                <c:pt idx="71223">
                  <c:v>8192</c:v>
                </c:pt>
                <c:pt idx="71224">
                  <c:v>8192</c:v>
                </c:pt>
                <c:pt idx="71225">
                  <c:v>8192</c:v>
                </c:pt>
                <c:pt idx="71226">
                  <c:v>8192</c:v>
                </c:pt>
                <c:pt idx="71227">
                  <c:v>8192</c:v>
                </c:pt>
                <c:pt idx="71228">
                  <c:v>8192</c:v>
                </c:pt>
                <c:pt idx="71229">
                  <c:v>8192</c:v>
                </c:pt>
                <c:pt idx="71230">
                  <c:v>8192</c:v>
                </c:pt>
                <c:pt idx="71231">
                  <c:v>12288</c:v>
                </c:pt>
                <c:pt idx="71232">
                  <c:v>8192</c:v>
                </c:pt>
                <c:pt idx="71233">
                  <c:v>12288</c:v>
                </c:pt>
                <c:pt idx="71234">
                  <c:v>8192</c:v>
                </c:pt>
                <c:pt idx="71235">
                  <c:v>8192</c:v>
                </c:pt>
                <c:pt idx="71236">
                  <c:v>16384</c:v>
                </c:pt>
                <c:pt idx="71237">
                  <c:v>16384</c:v>
                </c:pt>
                <c:pt idx="71238">
                  <c:v>8192</c:v>
                </c:pt>
                <c:pt idx="71239">
                  <c:v>8192</c:v>
                </c:pt>
                <c:pt idx="71240">
                  <c:v>4096</c:v>
                </c:pt>
                <c:pt idx="71241">
                  <c:v>4096</c:v>
                </c:pt>
                <c:pt idx="71242">
                  <c:v>28672</c:v>
                </c:pt>
                <c:pt idx="71243">
                  <c:v>28672</c:v>
                </c:pt>
                <c:pt idx="71244">
                  <c:v>12288</c:v>
                </c:pt>
                <c:pt idx="71245">
                  <c:v>16384</c:v>
                </c:pt>
                <c:pt idx="71246">
                  <c:v>8192</c:v>
                </c:pt>
                <c:pt idx="71247">
                  <c:v>4096</c:v>
                </c:pt>
                <c:pt idx="71248">
                  <c:v>28672</c:v>
                </c:pt>
                <c:pt idx="71249">
                  <c:v>12288</c:v>
                </c:pt>
                <c:pt idx="71250">
                  <c:v>16384</c:v>
                </c:pt>
                <c:pt idx="71251">
                  <c:v>8192</c:v>
                </c:pt>
                <c:pt idx="71252">
                  <c:v>4096</c:v>
                </c:pt>
                <c:pt idx="71253">
                  <c:v>28672</c:v>
                </c:pt>
                <c:pt idx="71254">
                  <c:v>8192</c:v>
                </c:pt>
                <c:pt idx="71255">
                  <c:v>8192</c:v>
                </c:pt>
                <c:pt idx="71256">
                  <c:v>8192</c:v>
                </c:pt>
                <c:pt idx="71257">
                  <c:v>8192</c:v>
                </c:pt>
                <c:pt idx="71258">
                  <c:v>4096</c:v>
                </c:pt>
                <c:pt idx="71259">
                  <c:v>8192</c:v>
                </c:pt>
                <c:pt idx="71260">
                  <c:v>8192</c:v>
                </c:pt>
                <c:pt idx="71261">
                  <c:v>8192</c:v>
                </c:pt>
                <c:pt idx="71262">
                  <c:v>4096</c:v>
                </c:pt>
                <c:pt idx="71263">
                  <c:v>4096</c:v>
                </c:pt>
                <c:pt idx="71264">
                  <c:v>8192</c:v>
                </c:pt>
                <c:pt idx="71265">
                  <c:v>4096</c:v>
                </c:pt>
                <c:pt idx="71266">
                  <c:v>4096</c:v>
                </c:pt>
                <c:pt idx="71267">
                  <c:v>12288</c:v>
                </c:pt>
                <c:pt idx="71268">
                  <c:v>8192</c:v>
                </c:pt>
                <c:pt idx="71269">
                  <c:v>4096</c:v>
                </c:pt>
                <c:pt idx="71270">
                  <c:v>4096</c:v>
                </c:pt>
                <c:pt idx="71271">
                  <c:v>4096</c:v>
                </c:pt>
                <c:pt idx="71272">
                  <c:v>4096</c:v>
                </c:pt>
                <c:pt idx="71273">
                  <c:v>12288</c:v>
                </c:pt>
                <c:pt idx="71274">
                  <c:v>8192</c:v>
                </c:pt>
                <c:pt idx="71275">
                  <c:v>8192</c:v>
                </c:pt>
                <c:pt idx="71276">
                  <c:v>8192</c:v>
                </c:pt>
                <c:pt idx="71277">
                  <c:v>4096</c:v>
                </c:pt>
                <c:pt idx="71278">
                  <c:v>4096</c:v>
                </c:pt>
                <c:pt idx="71279">
                  <c:v>4096</c:v>
                </c:pt>
                <c:pt idx="71280">
                  <c:v>4096</c:v>
                </c:pt>
                <c:pt idx="71281">
                  <c:v>4096</c:v>
                </c:pt>
                <c:pt idx="71282">
                  <c:v>8192</c:v>
                </c:pt>
                <c:pt idx="71283">
                  <c:v>8192</c:v>
                </c:pt>
                <c:pt idx="71284">
                  <c:v>8192</c:v>
                </c:pt>
                <c:pt idx="71285">
                  <c:v>8192</c:v>
                </c:pt>
                <c:pt idx="71286">
                  <c:v>8192</c:v>
                </c:pt>
                <c:pt idx="71287">
                  <c:v>8192</c:v>
                </c:pt>
                <c:pt idx="71288">
                  <c:v>8192</c:v>
                </c:pt>
                <c:pt idx="71289">
                  <c:v>12288</c:v>
                </c:pt>
                <c:pt idx="71290">
                  <c:v>8192</c:v>
                </c:pt>
                <c:pt idx="71291">
                  <c:v>28672</c:v>
                </c:pt>
                <c:pt idx="71292">
                  <c:v>8192</c:v>
                </c:pt>
                <c:pt idx="71293">
                  <c:v>8192</c:v>
                </c:pt>
                <c:pt idx="71294">
                  <c:v>8192</c:v>
                </c:pt>
                <c:pt idx="71295">
                  <c:v>8192</c:v>
                </c:pt>
                <c:pt idx="71296">
                  <c:v>4096</c:v>
                </c:pt>
                <c:pt idx="71297">
                  <c:v>16384</c:v>
                </c:pt>
                <c:pt idx="71298">
                  <c:v>8192</c:v>
                </c:pt>
                <c:pt idx="71299">
                  <c:v>8192</c:v>
                </c:pt>
                <c:pt idx="71300">
                  <c:v>8192</c:v>
                </c:pt>
                <c:pt idx="71301">
                  <c:v>8192</c:v>
                </c:pt>
                <c:pt idx="71302">
                  <c:v>8192</c:v>
                </c:pt>
                <c:pt idx="71303">
                  <c:v>4096</c:v>
                </c:pt>
                <c:pt idx="71304">
                  <c:v>8192</c:v>
                </c:pt>
                <c:pt idx="71305">
                  <c:v>8192</c:v>
                </c:pt>
                <c:pt idx="71306">
                  <c:v>8192</c:v>
                </c:pt>
                <c:pt idx="71307">
                  <c:v>8192</c:v>
                </c:pt>
                <c:pt idx="71308">
                  <c:v>8192</c:v>
                </c:pt>
                <c:pt idx="71309">
                  <c:v>8192</c:v>
                </c:pt>
                <c:pt idx="71310">
                  <c:v>8192</c:v>
                </c:pt>
                <c:pt idx="71311">
                  <c:v>8192</c:v>
                </c:pt>
                <c:pt idx="71312">
                  <c:v>8192</c:v>
                </c:pt>
                <c:pt idx="71313">
                  <c:v>8192</c:v>
                </c:pt>
                <c:pt idx="71314">
                  <c:v>8192</c:v>
                </c:pt>
                <c:pt idx="71315">
                  <c:v>8192</c:v>
                </c:pt>
                <c:pt idx="71316">
                  <c:v>4096</c:v>
                </c:pt>
                <c:pt idx="71317">
                  <c:v>8192</c:v>
                </c:pt>
                <c:pt idx="71318">
                  <c:v>8192</c:v>
                </c:pt>
                <c:pt idx="71319">
                  <c:v>8192</c:v>
                </c:pt>
                <c:pt idx="71320">
                  <c:v>8192</c:v>
                </c:pt>
                <c:pt idx="71321">
                  <c:v>8192</c:v>
                </c:pt>
                <c:pt idx="71322">
                  <c:v>8192</c:v>
                </c:pt>
                <c:pt idx="71323">
                  <c:v>8192</c:v>
                </c:pt>
                <c:pt idx="71324">
                  <c:v>8192</c:v>
                </c:pt>
                <c:pt idx="71325">
                  <c:v>8192</c:v>
                </c:pt>
                <c:pt idx="71326">
                  <c:v>4096</c:v>
                </c:pt>
                <c:pt idx="71327">
                  <c:v>4096</c:v>
                </c:pt>
                <c:pt idx="71328">
                  <c:v>4096</c:v>
                </c:pt>
                <c:pt idx="71329">
                  <c:v>4096</c:v>
                </c:pt>
                <c:pt idx="71330">
                  <c:v>8192</c:v>
                </c:pt>
                <c:pt idx="71331">
                  <c:v>8192</c:v>
                </c:pt>
                <c:pt idx="71332">
                  <c:v>8192</c:v>
                </c:pt>
                <c:pt idx="71333">
                  <c:v>8192</c:v>
                </c:pt>
                <c:pt idx="71334">
                  <c:v>8192</c:v>
                </c:pt>
                <c:pt idx="71335">
                  <c:v>12288</c:v>
                </c:pt>
                <c:pt idx="71336">
                  <c:v>12288</c:v>
                </c:pt>
                <c:pt idx="71337">
                  <c:v>12288</c:v>
                </c:pt>
                <c:pt idx="71338">
                  <c:v>12288</c:v>
                </c:pt>
                <c:pt idx="71339">
                  <c:v>12288</c:v>
                </c:pt>
                <c:pt idx="71340">
                  <c:v>12288</c:v>
                </c:pt>
                <c:pt idx="71341">
                  <c:v>8192</c:v>
                </c:pt>
                <c:pt idx="71342">
                  <c:v>12288</c:v>
                </c:pt>
                <c:pt idx="71343">
                  <c:v>4096</c:v>
                </c:pt>
                <c:pt idx="71344">
                  <c:v>12288</c:v>
                </c:pt>
                <c:pt idx="71345">
                  <c:v>8192</c:v>
                </c:pt>
                <c:pt idx="71346">
                  <c:v>8192</c:v>
                </c:pt>
                <c:pt idx="71347">
                  <c:v>8192</c:v>
                </c:pt>
                <c:pt idx="71348">
                  <c:v>8192</c:v>
                </c:pt>
                <c:pt idx="71349">
                  <c:v>4096</c:v>
                </c:pt>
                <c:pt idx="71350">
                  <c:v>4096</c:v>
                </c:pt>
                <c:pt idx="71351">
                  <c:v>4096</c:v>
                </c:pt>
                <c:pt idx="71352">
                  <c:v>4096</c:v>
                </c:pt>
                <c:pt idx="71353">
                  <c:v>8192</c:v>
                </c:pt>
                <c:pt idx="71354">
                  <c:v>8192</c:v>
                </c:pt>
                <c:pt idx="71355">
                  <c:v>8192</c:v>
                </c:pt>
                <c:pt idx="71356">
                  <c:v>8192</c:v>
                </c:pt>
                <c:pt idx="71357">
                  <c:v>12288</c:v>
                </c:pt>
                <c:pt idx="71358">
                  <c:v>8192</c:v>
                </c:pt>
                <c:pt idx="71359">
                  <c:v>8192</c:v>
                </c:pt>
                <c:pt idx="71360">
                  <c:v>8192</c:v>
                </c:pt>
                <c:pt idx="71361">
                  <c:v>8192</c:v>
                </c:pt>
                <c:pt idx="71362">
                  <c:v>8192</c:v>
                </c:pt>
                <c:pt idx="71363">
                  <c:v>8192</c:v>
                </c:pt>
                <c:pt idx="71364">
                  <c:v>8192</c:v>
                </c:pt>
                <c:pt idx="71365">
                  <c:v>8192</c:v>
                </c:pt>
                <c:pt idx="71366">
                  <c:v>12288</c:v>
                </c:pt>
                <c:pt idx="71367">
                  <c:v>8192</c:v>
                </c:pt>
                <c:pt idx="71368">
                  <c:v>12288</c:v>
                </c:pt>
                <c:pt idx="71369">
                  <c:v>12288</c:v>
                </c:pt>
                <c:pt idx="71370">
                  <c:v>12288</c:v>
                </c:pt>
                <c:pt idx="71371">
                  <c:v>12288</c:v>
                </c:pt>
                <c:pt idx="71372">
                  <c:v>8192</c:v>
                </c:pt>
                <c:pt idx="71373">
                  <c:v>8192</c:v>
                </c:pt>
                <c:pt idx="71374">
                  <c:v>8192</c:v>
                </c:pt>
                <c:pt idx="71375">
                  <c:v>8192</c:v>
                </c:pt>
                <c:pt idx="71376">
                  <c:v>4096</c:v>
                </c:pt>
                <c:pt idx="71377">
                  <c:v>8192</c:v>
                </c:pt>
                <c:pt idx="71378">
                  <c:v>8192</c:v>
                </c:pt>
                <c:pt idx="71379">
                  <c:v>4096</c:v>
                </c:pt>
                <c:pt idx="71380">
                  <c:v>4096</c:v>
                </c:pt>
                <c:pt idx="71381">
                  <c:v>4096</c:v>
                </c:pt>
                <c:pt idx="71382">
                  <c:v>4096</c:v>
                </c:pt>
                <c:pt idx="71383">
                  <c:v>8192</c:v>
                </c:pt>
                <c:pt idx="71384">
                  <c:v>4096</c:v>
                </c:pt>
                <c:pt idx="71385">
                  <c:v>8192</c:v>
                </c:pt>
                <c:pt idx="71386">
                  <c:v>4096</c:v>
                </c:pt>
                <c:pt idx="71387">
                  <c:v>8192</c:v>
                </c:pt>
                <c:pt idx="71388">
                  <c:v>4096</c:v>
                </c:pt>
                <c:pt idx="71389">
                  <c:v>8192</c:v>
                </c:pt>
                <c:pt idx="71390">
                  <c:v>4096</c:v>
                </c:pt>
                <c:pt idx="71391">
                  <c:v>8192</c:v>
                </c:pt>
                <c:pt idx="71392">
                  <c:v>8192</c:v>
                </c:pt>
                <c:pt idx="71393">
                  <c:v>8192</c:v>
                </c:pt>
                <c:pt idx="71394">
                  <c:v>8192</c:v>
                </c:pt>
                <c:pt idx="71395">
                  <c:v>8192</c:v>
                </c:pt>
                <c:pt idx="71396">
                  <c:v>8192</c:v>
                </c:pt>
                <c:pt idx="71397">
                  <c:v>8192</c:v>
                </c:pt>
                <c:pt idx="71398">
                  <c:v>8192</c:v>
                </c:pt>
                <c:pt idx="71399">
                  <c:v>8192</c:v>
                </c:pt>
                <c:pt idx="71400">
                  <c:v>4096</c:v>
                </c:pt>
                <c:pt idx="71401">
                  <c:v>4096</c:v>
                </c:pt>
                <c:pt idx="71402">
                  <c:v>4096</c:v>
                </c:pt>
                <c:pt idx="71403">
                  <c:v>4096</c:v>
                </c:pt>
                <c:pt idx="71404">
                  <c:v>4096</c:v>
                </c:pt>
                <c:pt idx="71405">
                  <c:v>8192</c:v>
                </c:pt>
                <c:pt idx="71406">
                  <c:v>12288</c:v>
                </c:pt>
                <c:pt idx="71407">
                  <c:v>12288</c:v>
                </c:pt>
                <c:pt idx="71408">
                  <c:v>12288</c:v>
                </c:pt>
                <c:pt idx="71409">
                  <c:v>12288</c:v>
                </c:pt>
                <c:pt idx="71410">
                  <c:v>12288</c:v>
                </c:pt>
                <c:pt idx="71411">
                  <c:v>8192</c:v>
                </c:pt>
                <c:pt idx="71412">
                  <c:v>4096</c:v>
                </c:pt>
                <c:pt idx="71413">
                  <c:v>4096</c:v>
                </c:pt>
                <c:pt idx="71414">
                  <c:v>4096</c:v>
                </c:pt>
                <c:pt idx="71415">
                  <c:v>4096</c:v>
                </c:pt>
                <c:pt idx="71416">
                  <c:v>8192</c:v>
                </c:pt>
                <c:pt idx="71417">
                  <c:v>8192</c:v>
                </c:pt>
                <c:pt idx="71418">
                  <c:v>8192</c:v>
                </c:pt>
                <c:pt idx="71419">
                  <c:v>8192</c:v>
                </c:pt>
                <c:pt idx="71420">
                  <c:v>4096</c:v>
                </c:pt>
                <c:pt idx="71421">
                  <c:v>8192</c:v>
                </c:pt>
                <c:pt idx="71422">
                  <c:v>8192</c:v>
                </c:pt>
                <c:pt idx="71423">
                  <c:v>8192</c:v>
                </c:pt>
                <c:pt idx="71424">
                  <c:v>8192</c:v>
                </c:pt>
                <c:pt idx="71425">
                  <c:v>8192</c:v>
                </c:pt>
                <c:pt idx="71426">
                  <c:v>8192</c:v>
                </c:pt>
                <c:pt idx="71427">
                  <c:v>4096</c:v>
                </c:pt>
                <c:pt idx="71428">
                  <c:v>12288</c:v>
                </c:pt>
                <c:pt idx="71429">
                  <c:v>12288</c:v>
                </c:pt>
                <c:pt idx="71430">
                  <c:v>12288</c:v>
                </c:pt>
                <c:pt idx="71431">
                  <c:v>12288</c:v>
                </c:pt>
                <c:pt idx="71432">
                  <c:v>12288</c:v>
                </c:pt>
                <c:pt idx="71433">
                  <c:v>12288</c:v>
                </c:pt>
                <c:pt idx="71434">
                  <c:v>4096</c:v>
                </c:pt>
                <c:pt idx="71435">
                  <c:v>12288</c:v>
                </c:pt>
                <c:pt idx="71436">
                  <c:v>12288</c:v>
                </c:pt>
                <c:pt idx="71437">
                  <c:v>12288</c:v>
                </c:pt>
                <c:pt idx="71438">
                  <c:v>8192</c:v>
                </c:pt>
                <c:pt idx="71439">
                  <c:v>8192</c:v>
                </c:pt>
                <c:pt idx="71440">
                  <c:v>8192</c:v>
                </c:pt>
                <c:pt idx="71441">
                  <c:v>8192</c:v>
                </c:pt>
                <c:pt idx="71442">
                  <c:v>8192</c:v>
                </c:pt>
                <c:pt idx="71443">
                  <c:v>8192</c:v>
                </c:pt>
                <c:pt idx="71444">
                  <c:v>12288</c:v>
                </c:pt>
                <c:pt idx="71445">
                  <c:v>12288</c:v>
                </c:pt>
                <c:pt idx="71446">
                  <c:v>12288</c:v>
                </c:pt>
                <c:pt idx="71447">
                  <c:v>12288</c:v>
                </c:pt>
                <c:pt idx="71448">
                  <c:v>12288</c:v>
                </c:pt>
                <c:pt idx="71449">
                  <c:v>8192</c:v>
                </c:pt>
                <c:pt idx="71450">
                  <c:v>8192</c:v>
                </c:pt>
                <c:pt idx="71451">
                  <c:v>8192</c:v>
                </c:pt>
                <c:pt idx="71452">
                  <c:v>8192</c:v>
                </c:pt>
                <c:pt idx="71453">
                  <c:v>12288</c:v>
                </c:pt>
                <c:pt idx="71454">
                  <c:v>8192</c:v>
                </c:pt>
                <c:pt idx="71455">
                  <c:v>8192</c:v>
                </c:pt>
                <c:pt idx="71456">
                  <c:v>8192</c:v>
                </c:pt>
                <c:pt idx="71457">
                  <c:v>8192</c:v>
                </c:pt>
                <c:pt idx="71458">
                  <c:v>8192</c:v>
                </c:pt>
                <c:pt idx="71459">
                  <c:v>4096</c:v>
                </c:pt>
                <c:pt idx="71460">
                  <c:v>4096</c:v>
                </c:pt>
                <c:pt idx="71461">
                  <c:v>4096</c:v>
                </c:pt>
                <c:pt idx="71462">
                  <c:v>8192</c:v>
                </c:pt>
                <c:pt idx="71463">
                  <c:v>4096</c:v>
                </c:pt>
                <c:pt idx="71464">
                  <c:v>12288</c:v>
                </c:pt>
                <c:pt idx="71465">
                  <c:v>8192</c:v>
                </c:pt>
                <c:pt idx="71466">
                  <c:v>8192</c:v>
                </c:pt>
                <c:pt idx="71467">
                  <c:v>8192</c:v>
                </c:pt>
                <c:pt idx="71468">
                  <c:v>8192</c:v>
                </c:pt>
                <c:pt idx="71469">
                  <c:v>8192</c:v>
                </c:pt>
                <c:pt idx="71470">
                  <c:v>4096</c:v>
                </c:pt>
                <c:pt idx="71471">
                  <c:v>4096</c:v>
                </c:pt>
                <c:pt idx="71472">
                  <c:v>4096</c:v>
                </c:pt>
                <c:pt idx="71473">
                  <c:v>4096</c:v>
                </c:pt>
                <c:pt idx="71474">
                  <c:v>4096</c:v>
                </c:pt>
                <c:pt idx="71475">
                  <c:v>8192</c:v>
                </c:pt>
                <c:pt idx="71476">
                  <c:v>8192</c:v>
                </c:pt>
                <c:pt idx="71477">
                  <c:v>8192</c:v>
                </c:pt>
                <c:pt idx="71478">
                  <c:v>8192</c:v>
                </c:pt>
                <c:pt idx="71479">
                  <c:v>4096</c:v>
                </c:pt>
                <c:pt idx="71480">
                  <c:v>8192</c:v>
                </c:pt>
                <c:pt idx="71481">
                  <c:v>4096</c:v>
                </c:pt>
                <c:pt idx="71482">
                  <c:v>8192</c:v>
                </c:pt>
                <c:pt idx="71483">
                  <c:v>12288</c:v>
                </c:pt>
                <c:pt idx="71484">
                  <c:v>12288</c:v>
                </c:pt>
                <c:pt idx="71485">
                  <c:v>4096</c:v>
                </c:pt>
                <c:pt idx="71486">
                  <c:v>8192</c:v>
                </c:pt>
                <c:pt idx="71487">
                  <c:v>12288</c:v>
                </c:pt>
                <c:pt idx="71488">
                  <c:v>4096</c:v>
                </c:pt>
                <c:pt idx="71489">
                  <c:v>8192</c:v>
                </c:pt>
                <c:pt idx="71490">
                  <c:v>12288</c:v>
                </c:pt>
                <c:pt idx="71491">
                  <c:v>8192</c:v>
                </c:pt>
                <c:pt idx="71492">
                  <c:v>8192</c:v>
                </c:pt>
                <c:pt idx="71493">
                  <c:v>8192</c:v>
                </c:pt>
                <c:pt idx="71494">
                  <c:v>8192</c:v>
                </c:pt>
                <c:pt idx="71495">
                  <c:v>8192</c:v>
                </c:pt>
                <c:pt idx="71496">
                  <c:v>4096</c:v>
                </c:pt>
                <c:pt idx="71497">
                  <c:v>8192</c:v>
                </c:pt>
                <c:pt idx="71498">
                  <c:v>8192</c:v>
                </c:pt>
                <c:pt idx="71499">
                  <c:v>8192</c:v>
                </c:pt>
                <c:pt idx="71500">
                  <c:v>8192</c:v>
                </c:pt>
                <c:pt idx="71501">
                  <c:v>8192</c:v>
                </c:pt>
                <c:pt idx="71502">
                  <c:v>8192</c:v>
                </c:pt>
                <c:pt idx="71503">
                  <c:v>8192</c:v>
                </c:pt>
                <c:pt idx="71504">
                  <c:v>8192</c:v>
                </c:pt>
                <c:pt idx="71505">
                  <c:v>8192</c:v>
                </c:pt>
                <c:pt idx="71506">
                  <c:v>8192</c:v>
                </c:pt>
                <c:pt idx="71507">
                  <c:v>8192</c:v>
                </c:pt>
                <c:pt idx="71508">
                  <c:v>8192</c:v>
                </c:pt>
                <c:pt idx="71509">
                  <c:v>8192</c:v>
                </c:pt>
                <c:pt idx="71510">
                  <c:v>8192</c:v>
                </c:pt>
                <c:pt idx="71511">
                  <c:v>12288</c:v>
                </c:pt>
                <c:pt idx="71512">
                  <c:v>8192</c:v>
                </c:pt>
                <c:pt idx="71513">
                  <c:v>4096</c:v>
                </c:pt>
                <c:pt idx="71514">
                  <c:v>8192</c:v>
                </c:pt>
                <c:pt idx="71515">
                  <c:v>8192</c:v>
                </c:pt>
                <c:pt idx="71516">
                  <c:v>8192</c:v>
                </c:pt>
                <c:pt idx="71517">
                  <c:v>8192</c:v>
                </c:pt>
                <c:pt idx="71518">
                  <c:v>8192</c:v>
                </c:pt>
                <c:pt idx="71519">
                  <c:v>8192</c:v>
                </c:pt>
                <c:pt idx="71520">
                  <c:v>8192</c:v>
                </c:pt>
                <c:pt idx="71521">
                  <c:v>8192</c:v>
                </c:pt>
                <c:pt idx="71522">
                  <c:v>8192</c:v>
                </c:pt>
                <c:pt idx="71523">
                  <c:v>4096</c:v>
                </c:pt>
                <c:pt idx="71524">
                  <c:v>4096</c:v>
                </c:pt>
                <c:pt idx="71525">
                  <c:v>4096</c:v>
                </c:pt>
                <c:pt idx="71526">
                  <c:v>4096</c:v>
                </c:pt>
                <c:pt idx="71527">
                  <c:v>4096</c:v>
                </c:pt>
                <c:pt idx="71528">
                  <c:v>4096</c:v>
                </c:pt>
                <c:pt idx="71529">
                  <c:v>4096</c:v>
                </c:pt>
                <c:pt idx="71530">
                  <c:v>4096</c:v>
                </c:pt>
                <c:pt idx="71531">
                  <c:v>8192</c:v>
                </c:pt>
                <c:pt idx="71532">
                  <c:v>8192</c:v>
                </c:pt>
                <c:pt idx="71533">
                  <c:v>8192</c:v>
                </c:pt>
                <c:pt idx="71534">
                  <c:v>8192</c:v>
                </c:pt>
                <c:pt idx="71535">
                  <c:v>8192</c:v>
                </c:pt>
                <c:pt idx="71536">
                  <c:v>8192</c:v>
                </c:pt>
                <c:pt idx="71537">
                  <c:v>8192</c:v>
                </c:pt>
                <c:pt idx="71538">
                  <c:v>12288</c:v>
                </c:pt>
                <c:pt idx="71539">
                  <c:v>8192</c:v>
                </c:pt>
                <c:pt idx="71540">
                  <c:v>12288</c:v>
                </c:pt>
                <c:pt idx="71541">
                  <c:v>8192</c:v>
                </c:pt>
                <c:pt idx="71542">
                  <c:v>12288</c:v>
                </c:pt>
                <c:pt idx="71543">
                  <c:v>12288</c:v>
                </c:pt>
                <c:pt idx="71544">
                  <c:v>8192</c:v>
                </c:pt>
                <c:pt idx="71545">
                  <c:v>8192</c:v>
                </c:pt>
                <c:pt idx="71546">
                  <c:v>8192</c:v>
                </c:pt>
                <c:pt idx="71547">
                  <c:v>8192</c:v>
                </c:pt>
                <c:pt idx="71548">
                  <c:v>8192</c:v>
                </c:pt>
                <c:pt idx="71549">
                  <c:v>8192</c:v>
                </c:pt>
                <c:pt idx="71550">
                  <c:v>8192</c:v>
                </c:pt>
                <c:pt idx="71551">
                  <c:v>8192</c:v>
                </c:pt>
                <c:pt idx="71552">
                  <c:v>8192</c:v>
                </c:pt>
                <c:pt idx="71553">
                  <c:v>8192</c:v>
                </c:pt>
                <c:pt idx="71554">
                  <c:v>8192</c:v>
                </c:pt>
                <c:pt idx="71555">
                  <c:v>4096</c:v>
                </c:pt>
                <c:pt idx="71556">
                  <c:v>4096</c:v>
                </c:pt>
                <c:pt idx="71557">
                  <c:v>4096</c:v>
                </c:pt>
                <c:pt idx="71558">
                  <c:v>4096</c:v>
                </c:pt>
                <c:pt idx="71559">
                  <c:v>4096</c:v>
                </c:pt>
                <c:pt idx="71560">
                  <c:v>4096</c:v>
                </c:pt>
                <c:pt idx="71561">
                  <c:v>8192</c:v>
                </c:pt>
                <c:pt idx="71562">
                  <c:v>8192</c:v>
                </c:pt>
                <c:pt idx="71563">
                  <c:v>8192</c:v>
                </c:pt>
                <c:pt idx="71564">
                  <c:v>8192</c:v>
                </c:pt>
                <c:pt idx="71565">
                  <c:v>8192</c:v>
                </c:pt>
                <c:pt idx="71566">
                  <c:v>8192</c:v>
                </c:pt>
                <c:pt idx="71567">
                  <c:v>8192</c:v>
                </c:pt>
                <c:pt idx="71568">
                  <c:v>8192</c:v>
                </c:pt>
                <c:pt idx="71569">
                  <c:v>8192</c:v>
                </c:pt>
                <c:pt idx="71570">
                  <c:v>8192</c:v>
                </c:pt>
                <c:pt idx="71571">
                  <c:v>4096</c:v>
                </c:pt>
                <c:pt idx="71572">
                  <c:v>4096</c:v>
                </c:pt>
                <c:pt idx="71573">
                  <c:v>4096</c:v>
                </c:pt>
                <c:pt idx="71574">
                  <c:v>4096</c:v>
                </c:pt>
                <c:pt idx="71575">
                  <c:v>4096</c:v>
                </c:pt>
                <c:pt idx="71576">
                  <c:v>4096</c:v>
                </c:pt>
                <c:pt idx="71577">
                  <c:v>4096</c:v>
                </c:pt>
                <c:pt idx="71578">
                  <c:v>4096</c:v>
                </c:pt>
                <c:pt idx="71579">
                  <c:v>8192</c:v>
                </c:pt>
                <c:pt idx="71580">
                  <c:v>12288</c:v>
                </c:pt>
                <c:pt idx="71581">
                  <c:v>4096</c:v>
                </c:pt>
                <c:pt idx="71582">
                  <c:v>8192</c:v>
                </c:pt>
                <c:pt idx="71583">
                  <c:v>4096</c:v>
                </c:pt>
                <c:pt idx="71584">
                  <c:v>8192</c:v>
                </c:pt>
                <c:pt idx="71585">
                  <c:v>8192</c:v>
                </c:pt>
                <c:pt idx="71586">
                  <c:v>8192</c:v>
                </c:pt>
                <c:pt idx="71587">
                  <c:v>8192</c:v>
                </c:pt>
                <c:pt idx="71588">
                  <c:v>4096</c:v>
                </c:pt>
                <c:pt idx="71589">
                  <c:v>8192</c:v>
                </c:pt>
                <c:pt idx="71590">
                  <c:v>8192</c:v>
                </c:pt>
                <c:pt idx="71591">
                  <c:v>8192</c:v>
                </c:pt>
                <c:pt idx="71592">
                  <c:v>8192</c:v>
                </c:pt>
                <c:pt idx="71593">
                  <c:v>8192</c:v>
                </c:pt>
                <c:pt idx="71594">
                  <c:v>8192</c:v>
                </c:pt>
                <c:pt idx="71595">
                  <c:v>8192</c:v>
                </c:pt>
                <c:pt idx="71596">
                  <c:v>8192</c:v>
                </c:pt>
                <c:pt idx="71597">
                  <c:v>8192</c:v>
                </c:pt>
                <c:pt idx="71598">
                  <c:v>8192</c:v>
                </c:pt>
                <c:pt idx="71599">
                  <c:v>8192</c:v>
                </c:pt>
                <c:pt idx="71600">
                  <c:v>8192</c:v>
                </c:pt>
                <c:pt idx="71601">
                  <c:v>8192</c:v>
                </c:pt>
                <c:pt idx="71602">
                  <c:v>8192</c:v>
                </c:pt>
                <c:pt idx="71603">
                  <c:v>8192</c:v>
                </c:pt>
                <c:pt idx="71604">
                  <c:v>8192</c:v>
                </c:pt>
                <c:pt idx="71605">
                  <c:v>8192</c:v>
                </c:pt>
                <c:pt idx="71606">
                  <c:v>8192</c:v>
                </c:pt>
                <c:pt idx="71607">
                  <c:v>8192</c:v>
                </c:pt>
                <c:pt idx="71608">
                  <c:v>8192</c:v>
                </c:pt>
                <c:pt idx="71609">
                  <c:v>8192</c:v>
                </c:pt>
                <c:pt idx="71610">
                  <c:v>8192</c:v>
                </c:pt>
                <c:pt idx="71611">
                  <c:v>8192</c:v>
                </c:pt>
                <c:pt idx="71612">
                  <c:v>8192</c:v>
                </c:pt>
                <c:pt idx="71613">
                  <c:v>8192</c:v>
                </c:pt>
                <c:pt idx="71614">
                  <c:v>8192</c:v>
                </c:pt>
                <c:pt idx="71615">
                  <c:v>8192</c:v>
                </c:pt>
                <c:pt idx="71616">
                  <c:v>8192</c:v>
                </c:pt>
                <c:pt idx="71617">
                  <c:v>8192</c:v>
                </c:pt>
                <c:pt idx="71618">
                  <c:v>8192</c:v>
                </c:pt>
                <c:pt idx="71619">
                  <c:v>8192</c:v>
                </c:pt>
                <c:pt idx="71620">
                  <c:v>8192</c:v>
                </c:pt>
                <c:pt idx="71621">
                  <c:v>8192</c:v>
                </c:pt>
                <c:pt idx="71622">
                  <c:v>8192</c:v>
                </c:pt>
                <c:pt idx="71623">
                  <c:v>8192</c:v>
                </c:pt>
                <c:pt idx="71624">
                  <c:v>8192</c:v>
                </c:pt>
                <c:pt idx="71625">
                  <c:v>8192</c:v>
                </c:pt>
                <c:pt idx="71626">
                  <c:v>8192</c:v>
                </c:pt>
                <c:pt idx="71627">
                  <c:v>8192</c:v>
                </c:pt>
                <c:pt idx="71628">
                  <c:v>8192</c:v>
                </c:pt>
                <c:pt idx="71629">
                  <c:v>8192</c:v>
                </c:pt>
                <c:pt idx="71630">
                  <c:v>8192</c:v>
                </c:pt>
                <c:pt idx="71631">
                  <c:v>8192</c:v>
                </c:pt>
                <c:pt idx="71632">
                  <c:v>8192</c:v>
                </c:pt>
                <c:pt idx="71633">
                  <c:v>8192</c:v>
                </c:pt>
                <c:pt idx="71634">
                  <c:v>8192</c:v>
                </c:pt>
                <c:pt idx="71635">
                  <c:v>4096</c:v>
                </c:pt>
                <c:pt idx="71636">
                  <c:v>4096</c:v>
                </c:pt>
                <c:pt idx="71637">
                  <c:v>4096</c:v>
                </c:pt>
                <c:pt idx="71638">
                  <c:v>4096</c:v>
                </c:pt>
                <c:pt idx="71639">
                  <c:v>8192</c:v>
                </c:pt>
                <c:pt idx="71640">
                  <c:v>8192</c:v>
                </c:pt>
                <c:pt idx="71641">
                  <c:v>8192</c:v>
                </c:pt>
                <c:pt idx="71642">
                  <c:v>8192</c:v>
                </c:pt>
                <c:pt idx="71643">
                  <c:v>16384</c:v>
                </c:pt>
                <c:pt idx="71644">
                  <c:v>16384</c:v>
                </c:pt>
                <c:pt idx="71645">
                  <c:v>16384</c:v>
                </c:pt>
                <c:pt idx="71646">
                  <c:v>16384</c:v>
                </c:pt>
                <c:pt idx="71647">
                  <c:v>8192</c:v>
                </c:pt>
                <c:pt idx="71648">
                  <c:v>8192</c:v>
                </c:pt>
                <c:pt idx="71649">
                  <c:v>8192</c:v>
                </c:pt>
                <c:pt idx="71650">
                  <c:v>8192</c:v>
                </c:pt>
                <c:pt idx="71651">
                  <c:v>8192</c:v>
                </c:pt>
                <c:pt idx="71652">
                  <c:v>8192</c:v>
                </c:pt>
                <c:pt idx="71653">
                  <c:v>8192</c:v>
                </c:pt>
                <c:pt idx="71654">
                  <c:v>8192</c:v>
                </c:pt>
                <c:pt idx="71655">
                  <c:v>4096</c:v>
                </c:pt>
                <c:pt idx="71656">
                  <c:v>4096</c:v>
                </c:pt>
                <c:pt idx="71657">
                  <c:v>4096</c:v>
                </c:pt>
                <c:pt idx="71658">
                  <c:v>4096</c:v>
                </c:pt>
                <c:pt idx="71659">
                  <c:v>4096</c:v>
                </c:pt>
                <c:pt idx="71660">
                  <c:v>8192</c:v>
                </c:pt>
                <c:pt idx="71661">
                  <c:v>8192</c:v>
                </c:pt>
                <c:pt idx="71662">
                  <c:v>8192</c:v>
                </c:pt>
                <c:pt idx="71663">
                  <c:v>8192</c:v>
                </c:pt>
                <c:pt idx="71664">
                  <c:v>8192</c:v>
                </c:pt>
                <c:pt idx="71665">
                  <c:v>8192</c:v>
                </c:pt>
                <c:pt idx="71666">
                  <c:v>8192</c:v>
                </c:pt>
                <c:pt idx="71667">
                  <c:v>8192</c:v>
                </c:pt>
                <c:pt idx="71668">
                  <c:v>8192</c:v>
                </c:pt>
                <c:pt idx="71669">
                  <c:v>8192</c:v>
                </c:pt>
                <c:pt idx="71670">
                  <c:v>8192</c:v>
                </c:pt>
                <c:pt idx="71671">
                  <c:v>16384</c:v>
                </c:pt>
                <c:pt idx="71672">
                  <c:v>8192</c:v>
                </c:pt>
                <c:pt idx="71673">
                  <c:v>8192</c:v>
                </c:pt>
                <c:pt idx="71674">
                  <c:v>8192</c:v>
                </c:pt>
                <c:pt idx="71675">
                  <c:v>8192</c:v>
                </c:pt>
                <c:pt idx="71676">
                  <c:v>8192</c:v>
                </c:pt>
                <c:pt idx="71677">
                  <c:v>8192</c:v>
                </c:pt>
                <c:pt idx="71678">
                  <c:v>8192</c:v>
                </c:pt>
                <c:pt idx="71679">
                  <c:v>8192</c:v>
                </c:pt>
                <c:pt idx="71680">
                  <c:v>8192</c:v>
                </c:pt>
                <c:pt idx="71681">
                  <c:v>8192</c:v>
                </c:pt>
                <c:pt idx="71682">
                  <c:v>8192</c:v>
                </c:pt>
                <c:pt idx="71683">
                  <c:v>8192</c:v>
                </c:pt>
                <c:pt idx="71684">
                  <c:v>8192</c:v>
                </c:pt>
                <c:pt idx="71685">
                  <c:v>8192</c:v>
                </c:pt>
                <c:pt idx="71686">
                  <c:v>4096</c:v>
                </c:pt>
                <c:pt idx="71687">
                  <c:v>4096</c:v>
                </c:pt>
                <c:pt idx="71688">
                  <c:v>4096</c:v>
                </c:pt>
                <c:pt idx="71689">
                  <c:v>4096</c:v>
                </c:pt>
                <c:pt idx="71690">
                  <c:v>8192</c:v>
                </c:pt>
                <c:pt idx="71691">
                  <c:v>8192</c:v>
                </c:pt>
                <c:pt idx="71692">
                  <c:v>4096</c:v>
                </c:pt>
                <c:pt idx="71693">
                  <c:v>12288</c:v>
                </c:pt>
                <c:pt idx="71694">
                  <c:v>8192</c:v>
                </c:pt>
                <c:pt idx="71695">
                  <c:v>12288</c:v>
                </c:pt>
                <c:pt idx="71696">
                  <c:v>8192</c:v>
                </c:pt>
                <c:pt idx="71697">
                  <c:v>12288</c:v>
                </c:pt>
                <c:pt idx="71698">
                  <c:v>8192</c:v>
                </c:pt>
                <c:pt idx="71699">
                  <c:v>8192</c:v>
                </c:pt>
                <c:pt idx="71700">
                  <c:v>12288</c:v>
                </c:pt>
                <c:pt idx="71701">
                  <c:v>8192</c:v>
                </c:pt>
                <c:pt idx="71702">
                  <c:v>8192</c:v>
                </c:pt>
                <c:pt idx="71703">
                  <c:v>8192</c:v>
                </c:pt>
                <c:pt idx="71704">
                  <c:v>8192</c:v>
                </c:pt>
                <c:pt idx="71705">
                  <c:v>8192</c:v>
                </c:pt>
                <c:pt idx="71706">
                  <c:v>4096</c:v>
                </c:pt>
                <c:pt idx="71707">
                  <c:v>4096</c:v>
                </c:pt>
                <c:pt idx="71708">
                  <c:v>8192</c:v>
                </c:pt>
                <c:pt idx="71709">
                  <c:v>8192</c:v>
                </c:pt>
                <c:pt idx="71710">
                  <c:v>4096</c:v>
                </c:pt>
                <c:pt idx="71711">
                  <c:v>8192</c:v>
                </c:pt>
                <c:pt idx="71712">
                  <c:v>8192</c:v>
                </c:pt>
                <c:pt idx="71713">
                  <c:v>4096</c:v>
                </c:pt>
                <c:pt idx="71714">
                  <c:v>8192</c:v>
                </c:pt>
                <c:pt idx="71715">
                  <c:v>4096</c:v>
                </c:pt>
                <c:pt idx="71716">
                  <c:v>8192</c:v>
                </c:pt>
                <c:pt idx="71717">
                  <c:v>8192</c:v>
                </c:pt>
                <c:pt idx="71718">
                  <c:v>8192</c:v>
                </c:pt>
                <c:pt idx="71719">
                  <c:v>8192</c:v>
                </c:pt>
                <c:pt idx="71720">
                  <c:v>8192</c:v>
                </c:pt>
                <c:pt idx="71721">
                  <c:v>8192</c:v>
                </c:pt>
                <c:pt idx="71722">
                  <c:v>12288</c:v>
                </c:pt>
                <c:pt idx="71723">
                  <c:v>8192</c:v>
                </c:pt>
                <c:pt idx="71724">
                  <c:v>8192</c:v>
                </c:pt>
                <c:pt idx="71725">
                  <c:v>8192</c:v>
                </c:pt>
                <c:pt idx="71726">
                  <c:v>8192</c:v>
                </c:pt>
                <c:pt idx="71727">
                  <c:v>8192</c:v>
                </c:pt>
                <c:pt idx="71728">
                  <c:v>8192</c:v>
                </c:pt>
                <c:pt idx="71729">
                  <c:v>8192</c:v>
                </c:pt>
                <c:pt idx="71730">
                  <c:v>8192</c:v>
                </c:pt>
                <c:pt idx="71731">
                  <c:v>8192</c:v>
                </c:pt>
                <c:pt idx="71732">
                  <c:v>8192</c:v>
                </c:pt>
                <c:pt idx="71733">
                  <c:v>4096</c:v>
                </c:pt>
                <c:pt idx="71734">
                  <c:v>8192</c:v>
                </c:pt>
                <c:pt idx="71735">
                  <c:v>8192</c:v>
                </c:pt>
                <c:pt idx="71736">
                  <c:v>8192</c:v>
                </c:pt>
                <c:pt idx="71737">
                  <c:v>8192</c:v>
                </c:pt>
                <c:pt idx="71738">
                  <c:v>8192</c:v>
                </c:pt>
                <c:pt idx="71739">
                  <c:v>12288</c:v>
                </c:pt>
                <c:pt idx="71740">
                  <c:v>12288</c:v>
                </c:pt>
                <c:pt idx="71741">
                  <c:v>12288</c:v>
                </c:pt>
                <c:pt idx="71742">
                  <c:v>12288</c:v>
                </c:pt>
                <c:pt idx="71743">
                  <c:v>8192</c:v>
                </c:pt>
                <c:pt idx="71744">
                  <c:v>12288</c:v>
                </c:pt>
                <c:pt idx="71745">
                  <c:v>12288</c:v>
                </c:pt>
                <c:pt idx="71746">
                  <c:v>12288</c:v>
                </c:pt>
                <c:pt idx="71747">
                  <c:v>12288</c:v>
                </c:pt>
                <c:pt idx="71748">
                  <c:v>8192</c:v>
                </c:pt>
                <c:pt idx="71749">
                  <c:v>8192</c:v>
                </c:pt>
                <c:pt idx="71750">
                  <c:v>8192</c:v>
                </c:pt>
                <c:pt idx="71751">
                  <c:v>8192</c:v>
                </c:pt>
                <c:pt idx="71752">
                  <c:v>8192</c:v>
                </c:pt>
                <c:pt idx="71753">
                  <c:v>8192</c:v>
                </c:pt>
                <c:pt idx="71754">
                  <c:v>8192</c:v>
                </c:pt>
                <c:pt idx="71755">
                  <c:v>8192</c:v>
                </c:pt>
                <c:pt idx="71756">
                  <c:v>8192</c:v>
                </c:pt>
                <c:pt idx="71757">
                  <c:v>8192</c:v>
                </c:pt>
                <c:pt idx="71758">
                  <c:v>8192</c:v>
                </c:pt>
                <c:pt idx="71759">
                  <c:v>8192</c:v>
                </c:pt>
                <c:pt idx="71760">
                  <c:v>8192</c:v>
                </c:pt>
                <c:pt idx="71761">
                  <c:v>8192</c:v>
                </c:pt>
                <c:pt idx="71762">
                  <c:v>12288</c:v>
                </c:pt>
                <c:pt idx="71763">
                  <c:v>8192</c:v>
                </c:pt>
                <c:pt idx="71764">
                  <c:v>8192</c:v>
                </c:pt>
                <c:pt idx="71765">
                  <c:v>8192</c:v>
                </c:pt>
                <c:pt idx="71766">
                  <c:v>8192</c:v>
                </c:pt>
                <c:pt idx="71767">
                  <c:v>12288</c:v>
                </c:pt>
                <c:pt idx="71768">
                  <c:v>8192</c:v>
                </c:pt>
                <c:pt idx="71769">
                  <c:v>8192</c:v>
                </c:pt>
                <c:pt idx="71770">
                  <c:v>8192</c:v>
                </c:pt>
                <c:pt idx="71771">
                  <c:v>8192</c:v>
                </c:pt>
                <c:pt idx="71772">
                  <c:v>8192</c:v>
                </c:pt>
                <c:pt idx="71773">
                  <c:v>8192</c:v>
                </c:pt>
                <c:pt idx="71774">
                  <c:v>8192</c:v>
                </c:pt>
                <c:pt idx="71775">
                  <c:v>8192</c:v>
                </c:pt>
                <c:pt idx="71776">
                  <c:v>8192</c:v>
                </c:pt>
                <c:pt idx="71777">
                  <c:v>8192</c:v>
                </c:pt>
                <c:pt idx="71778">
                  <c:v>8192</c:v>
                </c:pt>
                <c:pt idx="71779">
                  <c:v>8192</c:v>
                </c:pt>
                <c:pt idx="71780">
                  <c:v>8192</c:v>
                </c:pt>
                <c:pt idx="71781">
                  <c:v>8192</c:v>
                </c:pt>
                <c:pt idx="71782">
                  <c:v>8192</c:v>
                </c:pt>
                <c:pt idx="71783">
                  <c:v>8192</c:v>
                </c:pt>
                <c:pt idx="71784">
                  <c:v>8192</c:v>
                </c:pt>
                <c:pt idx="71785">
                  <c:v>8192</c:v>
                </c:pt>
                <c:pt idx="71786">
                  <c:v>12288</c:v>
                </c:pt>
                <c:pt idx="71787">
                  <c:v>12288</c:v>
                </c:pt>
                <c:pt idx="71788">
                  <c:v>12288</c:v>
                </c:pt>
                <c:pt idx="71789">
                  <c:v>12288</c:v>
                </c:pt>
                <c:pt idx="71790">
                  <c:v>8192</c:v>
                </c:pt>
                <c:pt idx="71791">
                  <c:v>8192</c:v>
                </c:pt>
                <c:pt idx="71792">
                  <c:v>8192</c:v>
                </c:pt>
                <c:pt idx="71793">
                  <c:v>8192</c:v>
                </c:pt>
                <c:pt idx="71794">
                  <c:v>8192</c:v>
                </c:pt>
                <c:pt idx="71795">
                  <c:v>8192</c:v>
                </c:pt>
                <c:pt idx="71796">
                  <c:v>8192</c:v>
                </c:pt>
                <c:pt idx="71797">
                  <c:v>8192</c:v>
                </c:pt>
                <c:pt idx="71798">
                  <c:v>8192</c:v>
                </c:pt>
                <c:pt idx="71799">
                  <c:v>8192</c:v>
                </c:pt>
                <c:pt idx="71800">
                  <c:v>8192</c:v>
                </c:pt>
                <c:pt idx="71801">
                  <c:v>8192</c:v>
                </c:pt>
                <c:pt idx="71802">
                  <c:v>12288</c:v>
                </c:pt>
                <c:pt idx="71803">
                  <c:v>12288</c:v>
                </c:pt>
                <c:pt idx="71804">
                  <c:v>12288</c:v>
                </c:pt>
                <c:pt idx="71805">
                  <c:v>12288</c:v>
                </c:pt>
                <c:pt idx="71806">
                  <c:v>8192</c:v>
                </c:pt>
                <c:pt idx="71807">
                  <c:v>8192</c:v>
                </c:pt>
                <c:pt idx="71808">
                  <c:v>12288</c:v>
                </c:pt>
                <c:pt idx="71809">
                  <c:v>8192</c:v>
                </c:pt>
                <c:pt idx="71810">
                  <c:v>8192</c:v>
                </c:pt>
                <c:pt idx="71811">
                  <c:v>8192</c:v>
                </c:pt>
                <c:pt idx="71812">
                  <c:v>8192</c:v>
                </c:pt>
                <c:pt idx="71813">
                  <c:v>8192</c:v>
                </c:pt>
                <c:pt idx="71814">
                  <c:v>8192</c:v>
                </c:pt>
                <c:pt idx="71815">
                  <c:v>8192</c:v>
                </c:pt>
                <c:pt idx="71816">
                  <c:v>8192</c:v>
                </c:pt>
                <c:pt idx="71817">
                  <c:v>8192</c:v>
                </c:pt>
                <c:pt idx="71818">
                  <c:v>4096</c:v>
                </c:pt>
                <c:pt idx="71819">
                  <c:v>4096</c:v>
                </c:pt>
                <c:pt idx="71820">
                  <c:v>4096</c:v>
                </c:pt>
                <c:pt idx="71821">
                  <c:v>4096</c:v>
                </c:pt>
                <c:pt idx="71822">
                  <c:v>8192</c:v>
                </c:pt>
                <c:pt idx="71823">
                  <c:v>12288</c:v>
                </c:pt>
                <c:pt idx="71824">
                  <c:v>8192</c:v>
                </c:pt>
                <c:pt idx="71825">
                  <c:v>8192</c:v>
                </c:pt>
                <c:pt idx="71826">
                  <c:v>8192</c:v>
                </c:pt>
                <c:pt idx="71827">
                  <c:v>8192</c:v>
                </c:pt>
                <c:pt idx="71828">
                  <c:v>4096</c:v>
                </c:pt>
                <c:pt idx="71829">
                  <c:v>4096</c:v>
                </c:pt>
                <c:pt idx="71830">
                  <c:v>4096</c:v>
                </c:pt>
                <c:pt idx="71831">
                  <c:v>4096</c:v>
                </c:pt>
                <c:pt idx="71832">
                  <c:v>4096</c:v>
                </c:pt>
                <c:pt idx="71833">
                  <c:v>4096</c:v>
                </c:pt>
                <c:pt idx="71834">
                  <c:v>4096</c:v>
                </c:pt>
                <c:pt idx="71835">
                  <c:v>4096</c:v>
                </c:pt>
                <c:pt idx="71836">
                  <c:v>8192</c:v>
                </c:pt>
                <c:pt idx="71837">
                  <c:v>8192</c:v>
                </c:pt>
                <c:pt idx="71838">
                  <c:v>8192</c:v>
                </c:pt>
                <c:pt idx="71839">
                  <c:v>8192</c:v>
                </c:pt>
                <c:pt idx="71840">
                  <c:v>8192</c:v>
                </c:pt>
                <c:pt idx="71841">
                  <c:v>8192</c:v>
                </c:pt>
                <c:pt idx="71842">
                  <c:v>8192</c:v>
                </c:pt>
                <c:pt idx="71843">
                  <c:v>8192</c:v>
                </c:pt>
                <c:pt idx="71844">
                  <c:v>8192</c:v>
                </c:pt>
                <c:pt idx="71845">
                  <c:v>8192</c:v>
                </c:pt>
                <c:pt idx="71846">
                  <c:v>8192</c:v>
                </c:pt>
                <c:pt idx="71847">
                  <c:v>4096</c:v>
                </c:pt>
                <c:pt idx="71848">
                  <c:v>4096</c:v>
                </c:pt>
                <c:pt idx="71849">
                  <c:v>4096</c:v>
                </c:pt>
                <c:pt idx="71850">
                  <c:v>4096</c:v>
                </c:pt>
                <c:pt idx="71851">
                  <c:v>4096</c:v>
                </c:pt>
                <c:pt idx="71852">
                  <c:v>4096</c:v>
                </c:pt>
                <c:pt idx="71853">
                  <c:v>8192</c:v>
                </c:pt>
                <c:pt idx="71854">
                  <c:v>8192</c:v>
                </c:pt>
                <c:pt idx="71855">
                  <c:v>8192</c:v>
                </c:pt>
                <c:pt idx="71856">
                  <c:v>8192</c:v>
                </c:pt>
                <c:pt idx="71857">
                  <c:v>8192</c:v>
                </c:pt>
                <c:pt idx="71858">
                  <c:v>8192</c:v>
                </c:pt>
                <c:pt idx="71859">
                  <c:v>8192</c:v>
                </c:pt>
                <c:pt idx="71860">
                  <c:v>4096</c:v>
                </c:pt>
                <c:pt idx="71861">
                  <c:v>8192</c:v>
                </c:pt>
                <c:pt idx="71862">
                  <c:v>8192</c:v>
                </c:pt>
                <c:pt idx="71863">
                  <c:v>8192</c:v>
                </c:pt>
                <c:pt idx="71864">
                  <c:v>8192</c:v>
                </c:pt>
                <c:pt idx="71865">
                  <c:v>8192</c:v>
                </c:pt>
                <c:pt idx="71866">
                  <c:v>8192</c:v>
                </c:pt>
                <c:pt idx="71867">
                  <c:v>8192</c:v>
                </c:pt>
                <c:pt idx="71868">
                  <c:v>8192</c:v>
                </c:pt>
                <c:pt idx="71869">
                  <c:v>8192</c:v>
                </c:pt>
                <c:pt idx="71870">
                  <c:v>8192</c:v>
                </c:pt>
                <c:pt idx="71871">
                  <c:v>8192</c:v>
                </c:pt>
                <c:pt idx="71872">
                  <c:v>4096</c:v>
                </c:pt>
                <c:pt idx="71873">
                  <c:v>8192</c:v>
                </c:pt>
                <c:pt idx="71874">
                  <c:v>8192</c:v>
                </c:pt>
                <c:pt idx="71875">
                  <c:v>12288</c:v>
                </c:pt>
                <c:pt idx="71876">
                  <c:v>12288</c:v>
                </c:pt>
                <c:pt idx="71877">
                  <c:v>12288</c:v>
                </c:pt>
                <c:pt idx="71878">
                  <c:v>12288</c:v>
                </c:pt>
                <c:pt idx="71879">
                  <c:v>8192</c:v>
                </c:pt>
                <c:pt idx="71880">
                  <c:v>8192</c:v>
                </c:pt>
                <c:pt idx="71881">
                  <c:v>8192</c:v>
                </c:pt>
                <c:pt idx="71882">
                  <c:v>8192</c:v>
                </c:pt>
                <c:pt idx="71883">
                  <c:v>8192</c:v>
                </c:pt>
                <c:pt idx="71884">
                  <c:v>4096</c:v>
                </c:pt>
                <c:pt idx="71885">
                  <c:v>4096</c:v>
                </c:pt>
                <c:pt idx="71886">
                  <c:v>4096</c:v>
                </c:pt>
                <c:pt idx="71887">
                  <c:v>4096</c:v>
                </c:pt>
                <c:pt idx="71888">
                  <c:v>12288</c:v>
                </c:pt>
                <c:pt idx="71889">
                  <c:v>8192</c:v>
                </c:pt>
                <c:pt idx="71890">
                  <c:v>8192</c:v>
                </c:pt>
                <c:pt idx="71891">
                  <c:v>8192</c:v>
                </c:pt>
                <c:pt idx="71892">
                  <c:v>8192</c:v>
                </c:pt>
                <c:pt idx="71893">
                  <c:v>8192</c:v>
                </c:pt>
                <c:pt idx="71894">
                  <c:v>4096</c:v>
                </c:pt>
                <c:pt idx="71895">
                  <c:v>4096</c:v>
                </c:pt>
                <c:pt idx="71896">
                  <c:v>4096</c:v>
                </c:pt>
                <c:pt idx="71897">
                  <c:v>4096</c:v>
                </c:pt>
                <c:pt idx="71898">
                  <c:v>8192</c:v>
                </c:pt>
                <c:pt idx="71899">
                  <c:v>8192</c:v>
                </c:pt>
                <c:pt idx="71900">
                  <c:v>8192</c:v>
                </c:pt>
                <c:pt idx="71901">
                  <c:v>8192</c:v>
                </c:pt>
                <c:pt idx="71902">
                  <c:v>8192</c:v>
                </c:pt>
                <c:pt idx="71903">
                  <c:v>8192</c:v>
                </c:pt>
                <c:pt idx="71904">
                  <c:v>8192</c:v>
                </c:pt>
                <c:pt idx="71905">
                  <c:v>8192</c:v>
                </c:pt>
                <c:pt idx="71906">
                  <c:v>8192</c:v>
                </c:pt>
                <c:pt idx="71907">
                  <c:v>8192</c:v>
                </c:pt>
                <c:pt idx="71908">
                  <c:v>8192</c:v>
                </c:pt>
                <c:pt idx="71909">
                  <c:v>4096</c:v>
                </c:pt>
                <c:pt idx="71910">
                  <c:v>8192</c:v>
                </c:pt>
                <c:pt idx="71911">
                  <c:v>8192</c:v>
                </c:pt>
                <c:pt idx="71912">
                  <c:v>4096</c:v>
                </c:pt>
                <c:pt idx="71913">
                  <c:v>4096</c:v>
                </c:pt>
                <c:pt idx="71914">
                  <c:v>4096</c:v>
                </c:pt>
                <c:pt idx="71915">
                  <c:v>4096</c:v>
                </c:pt>
                <c:pt idx="71916">
                  <c:v>4096</c:v>
                </c:pt>
                <c:pt idx="71917">
                  <c:v>8192</c:v>
                </c:pt>
                <c:pt idx="71918">
                  <c:v>8192</c:v>
                </c:pt>
                <c:pt idx="71919">
                  <c:v>8192</c:v>
                </c:pt>
                <c:pt idx="71920">
                  <c:v>8192</c:v>
                </c:pt>
                <c:pt idx="71921">
                  <c:v>8192</c:v>
                </c:pt>
                <c:pt idx="71922">
                  <c:v>8192</c:v>
                </c:pt>
                <c:pt idx="71923">
                  <c:v>8192</c:v>
                </c:pt>
                <c:pt idx="71924">
                  <c:v>8192</c:v>
                </c:pt>
                <c:pt idx="71925">
                  <c:v>8192</c:v>
                </c:pt>
                <c:pt idx="71926">
                  <c:v>8192</c:v>
                </c:pt>
                <c:pt idx="71927">
                  <c:v>8192</c:v>
                </c:pt>
                <c:pt idx="71928">
                  <c:v>8192</c:v>
                </c:pt>
                <c:pt idx="71929">
                  <c:v>8192</c:v>
                </c:pt>
                <c:pt idx="71930">
                  <c:v>8192</c:v>
                </c:pt>
                <c:pt idx="71931">
                  <c:v>8192</c:v>
                </c:pt>
                <c:pt idx="71932">
                  <c:v>8192</c:v>
                </c:pt>
                <c:pt idx="71933">
                  <c:v>8192</c:v>
                </c:pt>
                <c:pt idx="71934">
                  <c:v>4096</c:v>
                </c:pt>
                <c:pt idx="71935">
                  <c:v>8192</c:v>
                </c:pt>
                <c:pt idx="71936">
                  <c:v>8192</c:v>
                </c:pt>
                <c:pt idx="71937">
                  <c:v>8192</c:v>
                </c:pt>
                <c:pt idx="71938">
                  <c:v>8192</c:v>
                </c:pt>
                <c:pt idx="71939">
                  <c:v>8192</c:v>
                </c:pt>
                <c:pt idx="71940">
                  <c:v>8192</c:v>
                </c:pt>
                <c:pt idx="71941">
                  <c:v>8192</c:v>
                </c:pt>
                <c:pt idx="71942">
                  <c:v>8192</c:v>
                </c:pt>
                <c:pt idx="71943">
                  <c:v>8192</c:v>
                </c:pt>
                <c:pt idx="71944">
                  <c:v>8192</c:v>
                </c:pt>
                <c:pt idx="71945">
                  <c:v>8192</c:v>
                </c:pt>
                <c:pt idx="71946">
                  <c:v>8192</c:v>
                </c:pt>
                <c:pt idx="71947">
                  <c:v>8192</c:v>
                </c:pt>
                <c:pt idx="71948">
                  <c:v>8192</c:v>
                </c:pt>
                <c:pt idx="71949">
                  <c:v>12288</c:v>
                </c:pt>
                <c:pt idx="71950">
                  <c:v>12288</c:v>
                </c:pt>
                <c:pt idx="71951">
                  <c:v>12288</c:v>
                </c:pt>
                <c:pt idx="71952">
                  <c:v>12288</c:v>
                </c:pt>
                <c:pt idx="71953">
                  <c:v>8192</c:v>
                </c:pt>
                <c:pt idx="71954">
                  <c:v>8192</c:v>
                </c:pt>
                <c:pt idx="71955">
                  <c:v>8192</c:v>
                </c:pt>
                <c:pt idx="71956">
                  <c:v>8192</c:v>
                </c:pt>
                <c:pt idx="71957">
                  <c:v>8192</c:v>
                </c:pt>
                <c:pt idx="71958">
                  <c:v>8192</c:v>
                </c:pt>
                <c:pt idx="71959">
                  <c:v>8192</c:v>
                </c:pt>
                <c:pt idx="71960">
                  <c:v>12288</c:v>
                </c:pt>
                <c:pt idx="71961">
                  <c:v>8192</c:v>
                </c:pt>
                <c:pt idx="71962">
                  <c:v>4096</c:v>
                </c:pt>
                <c:pt idx="71963">
                  <c:v>4096</c:v>
                </c:pt>
                <c:pt idx="71964">
                  <c:v>4096</c:v>
                </c:pt>
                <c:pt idx="71965">
                  <c:v>4096</c:v>
                </c:pt>
                <c:pt idx="71966">
                  <c:v>8192</c:v>
                </c:pt>
                <c:pt idx="71967">
                  <c:v>8192</c:v>
                </c:pt>
                <c:pt idx="71968">
                  <c:v>8192</c:v>
                </c:pt>
                <c:pt idx="71969">
                  <c:v>8192</c:v>
                </c:pt>
                <c:pt idx="71970">
                  <c:v>8192</c:v>
                </c:pt>
                <c:pt idx="71971">
                  <c:v>12288</c:v>
                </c:pt>
                <c:pt idx="71972">
                  <c:v>8192</c:v>
                </c:pt>
                <c:pt idx="71973">
                  <c:v>12288</c:v>
                </c:pt>
                <c:pt idx="71974">
                  <c:v>8192</c:v>
                </c:pt>
                <c:pt idx="71975">
                  <c:v>12288</c:v>
                </c:pt>
                <c:pt idx="71976">
                  <c:v>8192</c:v>
                </c:pt>
                <c:pt idx="71977">
                  <c:v>12288</c:v>
                </c:pt>
                <c:pt idx="71978">
                  <c:v>8192</c:v>
                </c:pt>
                <c:pt idx="71979">
                  <c:v>8192</c:v>
                </c:pt>
                <c:pt idx="71980">
                  <c:v>4096</c:v>
                </c:pt>
                <c:pt idx="71981">
                  <c:v>8192</c:v>
                </c:pt>
                <c:pt idx="71982">
                  <c:v>8192</c:v>
                </c:pt>
                <c:pt idx="71983">
                  <c:v>8192</c:v>
                </c:pt>
                <c:pt idx="71984">
                  <c:v>8192</c:v>
                </c:pt>
                <c:pt idx="71985">
                  <c:v>8192</c:v>
                </c:pt>
                <c:pt idx="71986">
                  <c:v>8192</c:v>
                </c:pt>
                <c:pt idx="71987">
                  <c:v>8192</c:v>
                </c:pt>
                <c:pt idx="71988">
                  <c:v>8192</c:v>
                </c:pt>
                <c:pt idx="71989">
                  <c:v>12288</c:v>
                </c:pt>
                <c:pt idx="71990">
                  <c:v>8192</c:v>
                </c:pt>
                <c:pt idx="71991">
                  <c:v>8192</c:v>
                </c:pt>
                <c:pt idx="71992">
                  <c:v>8192</c:v>
                </c:pt>
                <c:pt idx="71993">
                  <c:v>8192</c:v>
                </c:pt>
                <c:pt idx="71994">
                  <c:v>4096</c:v>
                </c:pt>
                <c:pt idx="71995">
                  <c:v>4096</c:v>
                </c:pt>
                <c:pt idx="71996">
                  <c:v>8192</c:v>
                </c:pt>
                <c:pt idx="71997">
                  <c:v>4096</c:v>
                </c:pt>
                <c:pt idx="71998">
                  <c:v>4096</c:v>
                </c:pt>
                <c:pt idx="71999">
                  <c:v>8192</c:v>
                </c:pt>
                <c:pt idx="72000">
                  <c:v>8192</c:v>
                </c:pt>
                <c:pt idx="72001">
                  <c:v>8192</c:v>
                </c:pt>
                <c:pt idx="72002">
                  <c:v>8192</c:v>
                </c:pt>
                <c:pt idx="72003">
                  <c:v>4096</c:v>
                </c:pt>
                <c:pt idx="72004">
                  <c:v>4096</c:v>
                </c:pt>
                <c:pt idx="72005">
                  <c:v>4096</c:v>
                </c:pt>
                <c:pt idx="72006">
                  <c:v>4096</c:v>
                </c:pt>
                <c:pt idx="72007">
                  <c:v>12288</c:v>
                </c:pt>
                <c:pt idx="72008">
                  <c:v>12288</c:v>
                </c:pt>
                <c:pt idx="72009">
                  <c:v>12288</c:v>
                </c:pt>
                <c:pt idx="72010">
                  <c:v>12288</c:v>
                </c:pt>
                <c:pt idx="72011">
                  <c:v>8192</c:v>
                </c:pt>
                <c:pt idx="72012">
                  <c:v>8192</c:v>
                </c:pt>
                <c:pt idx="72013">
                  <c:v>8192</c:v>
                </c:pt>
                <c:pt idx="72014">
                  <c:v>8192</c:v>
                </c:pt>
                <c:pt idx="72015">
                  <c:v>8192</c:v>
                </c:pt>
                <c:pt idx="72016">
                  <c:v>8192</c:v>
                </c:pt>
                <c:pt idx="72017">
                  <c:v>8192</c:v>
                </c:pt>
                <c:pt idx="72018">
                  <c:v>8192</c:v>
                </c:pt>
                <c:pt idx="72019">
                  <c:v>8192</c:v>
                </c:pt>
                <c:pt idx="72020">
                  <c:v>8192</c:v>
                </c:pt>
                <c:pt idx="72021">
                  <c:v>8192</c:v>
                </c:pt>
                <c:pt idx="72022">
                  <c:v>8192</c:v>
                </c:pt>
                <c:pt idx="72023">
                  <c:v>8192</c:v>
                </c:pt>
                <c:pt idx="72024">
                  <c:v>8192</c:v>
                </c:pt>
                <c:pt idx="72025">
                  <c:v>4096</c:v>
                </c:pt>
                <c:pt idx="72026">
                  <c:v>8192</c:v>
                </c:pt>
                <c:pt idx="72027">
                  <c:v>8192</c:v>
                </c:pt>
                <c:pt idx="72028">
                  <c:v>8192</c:v>
                </c:pt>
                <c:pt idx="72029">
                  <c:v>8192</c:v>
                </c:pt>
                <c:pt idx="72030">
                  <c:v>8192</c:v>
                </c:pt>
                <c:pt idx="72031">
                  <c:v>4096</c:v>
                </c:pt>
                <c:pt idx="72032">
                  <c:v>12288</c:v>
                </c:pt>
                <c:pt idx="72033">
                  <c:v>8192</c:v>
                </c:pt>
                <c:pt idx="72034">
                  <c:v>8192</c:v>
                </c:pt>
                <c:pt idx="72035">
                  <c:v>8192</c:v>
                </c:pt>
                <c:pt idx="72036">
                  <c:v>8192</c:v>
                </c:pt>
                <c:pt idx="72037">
                  <c:v>8192</c:v>
                </c:pt>
                <c:pt idx="72038">
                  <c:v>8192</c:v>
                </c:pt>
                <c:pt idx="72039">
                  <c:v>8192</c:v>
                </c:pt>
                <c:pt idx="72040">
                  <c:v>8192</c:v>
                </c:pt>
                <c:pt idx="72041">
                  <c:v>8192</c:v>
                </c:pt>
                <c:pt idx="72042">
                  <c:v>8192</c:v>
                </c:pt>
                <c:pt idx="72043">
                  <c:v>8192</c:v>
                </c:pt>
                <c:pt idx="72044">
                  <c:v>8192</c:v>
                </c:pt>
                <c:pt idx="72045">
                  <c:v>8192</c:v>
                </c:pt>
                <c:pt idx="72046">
                  <c:v>8192</c:v>
                </c:pt>
                <c:pt idx="72047">
                  <c:v>8192</c:v>
                </c:pt>
                <c:pt idx="72048">
                  <c:v>8192</c:v>
                </c:pt>
                <c:pt idx="72049">
                  <c:v>8192</c:v>
                </c:pt>
                <c:pt idx="72050">
                  <c:v>8192</c:v>
                </c:pt>
                <c:pt idx="72051">
                  <c:v>8192</c:v>
                </c:pt>
                <c:pt idx="72052">
                  <c:v>8192</c:v>
                </c:pt>
                <c:pt idx="72053">
                  <c:v>8192</c:v>
                </c:pt>
                <c:pt idx="72054">
                  <c:v>4096</c:v>
                </c:pt>
                <c:pt idx="72055">
                  <c:v>4096</c:v>
                </c:pt>
                <c:pt idx="72056">
                  <c:v>4096</c:v>
                </c:pt>
                <c:pt idx="72057">
                  <c:v>4096</c:v>
                </c:pt>
                <c:pt idx="72058">
                  <c:v>4096</c:v>
                </c:pt>
                <c:pt idx="72059">
                  <c:v>4096</c:v>
                </c:pt>
                <c:pt idx="72060">
                  <c:v>4096</c:v>
                </c:pt>
                <c:pt idx="72061">
                  <c:v>4096</c:v>
                </c:pt>
                <c:pt idx="72062">
                  <c:v>8192</c:v>
                </c:pt>
                <c:pt idx="72063">
                  <c:v>8192</c:v>
                </c:pt>
                <c:pt idx="72064">
                  <c:v>8192</c:v>
                </c:pt>
                <c:pt idx="72065">
                  <c:v>8192</c:v>
                </c:pt>
                <c:pt idx="72066">
                  <c:v>8192</c:v>
                </c:pt>
                <c:pt idx="72067">
                  <c:v>8192</c:v>
                </c:pt>
                <c:pt idx="72068">
                  <c:v>8192</c:v>
                </c:pt>
                <c:pt idx="72069">
                  <c:v>4096</c:v>
                </c:pt>
                <c:pt idx="72070">
                  <c:v>8192</c:v>
                </c:pt>
                <c:pt idx="72071">
                  <c:v>8192</c:v>
                </c:pt>
                <c:pt idx="72072">
                  <c:v>8192</c:v>
                </c:pt>
                <c:pt idx="72073">
                  <c:v>4096</c:v>
                </c:pt>
                <c:pt idx="72074">
                  <c:v>8192</c:v>
                </c:pt>
                <c:pt idx="72075">
                  <c:v>8192</c:v>
                </c:pt>
                <c:pt idx="72076">
                  <c:v>8192</c:v>
                </c:pt>
                <c:pt idx="72077">
                  <c:v>8192</c:v>
                </c:pt>
                <c:pt idx="72078">
                  <c:v>8192</c:v>
                </c:pt>
                <c:pt idx="72079">
                  <c:v>8192</c:v>
                </c:pt>
                <c:pt idx="72080">
                  <c:v>8192</c:v>
                </c:pt>
                <c:pt idx="72081">
                  <c:v>8192</c:v>
                </c:pt>
                <c:pt idx="72082">
                  <c:v>8192</c:v>
                </c:pt>
                <c:pt idx="72083">
                  <c:v>12288</c:v>
                </c:pt>
                <c:pt idx="72084">
                  <c:v>12288</c:v>
                </c:pt>
                <c:pt idx="72085">
                  <c:v>12288</c:v>
                </c:pt>
                <c:pt idx="72086">
                  <c:v>12288</c:v>
                </c:pt>
                <c:pt idx="72087">
                  <c:v>8192</c:v>
                </c:pt>
                <c:pt idx="72088">
                  <c:v>12288</c:v>
                </c:pt>
                <c:pt idx="72089">
                  <c:v>12288</c:v>
                </c:pt>
                <c:pt idx="72090">
                  <c:v>12288</c:v>
                </c:pt>
                <c:pt idx="72091">
                  <c:v>12288</c:v>
                </c:pt>
                <c:pt idx="72092">
                  <c:v>8192</c:v>
                </c:pt>
                <c:pt idx="72093">
                  <c:v>8192</c:v>
                </c:pt>
                <c:pt idx="72094">
                  <c:v>8192</c:v>
                </c:pt>
                <c:pt idx="72095">
                  <c:v>8192</c:v>
                </c:pt>
                <c:pt idx="72096">
                  <c:v>8192</c:v>
                </c:pt>
                <c:pt idx="72097">
                  <c:v>8192</c:v>
                </c:pt>
                <c:pt idx="72098">
                  <c:v>8192</c:v>
                </c:pt>
                <c:pt idx="72099">
                  <c:v>8192</c:v>
                </c:pt>
                <c:pt idx="72100">
                  <c:v>8192</c:v>
                </c:pt>
                <c:pt idx="72101">
                  <c:v>4096</c:v>
                </c:pt>
                <c:pt idx="72102">
                  <c:v>4096</c:v>
                </c:pt>
                <c:pt idx="72103">
                  <c:v>4096</c:v>
                </c:pt>
                <c:pt idx="72104">
                  <c:v>4096</c:v>
                </c:pt>
                <c:pt idx="72105">
                  <c:v>8192</c:v>
                </c:pt>
                <c:pt idx="72106">
                  <c:v>4096</c:v>
                </c:pt>
                <c:pt idx="72107">
                  <c:v>4096</c:v>
                </c:pt>
                <c:pt idx="72108">
                  <c:v>4096</c:v>
                </c:pt>
                <c:pt idx="72109">
                  <c:v>8192</c:v>
                </c:pt>
                <c:pt idx="72110">
                  <c:v>4096</c:v>
                </c:pt>
                <c:pt idx="72111">
                  <c:v>12288</c:v>
                </c:pt>
                <c:pt idx="72112">
                  <c:v>4096</c:v>
                </c:pt>
                <c:pt idx="72113">
                  <c:v>4096</c:v>
                </c:pt>
                <c:pt idx="72114">
                  <c:v>4096</c:v>
                </c:pt>
                <c:pt idx="72115">
                  <c:v>4096</c:v>
                </c:pt>
                <c:pt idx="72116">
                  <c:v>12288</c:v>
                </c:pt>
                <c:pt idx="72117">
                  <c:v>8192</c:v>
                </c:pt>
                <c:pt idx="72118">
                  <c:v>8192</c:v>
                </c:pt>
                <c:pt idx="72119">
                  <c:v>8192</c:v>
                </c:pt>
                <c:pt idx="72120">
                  <c:v>8192</c:v>
                </c:pt>
                <c:pt idx="72121">
                  <c:v>4096</c:v>
                </c:pt>
                <c:pt idx="72122">
                  <c:v>8192</c:v>
                </c:pt>
                <c:pt idx="72123">
                  <c:v>8192</c:v>
                </c:pt>
                <c:pt idx="72124">
                  <c:v>8192</c:v>
                </c:pt>
                <c:pt idx="72125">
                  <c:v>8192</c:v>
                </c:pt>
                <c:pt idx="72126">
                  <c:v>8192</c:v>
                </c:pt>
                <c:pt idx="72127">
                  <c:v>8192</c:v>
                </c:pt>
                <c:pt idx="72128">
                  <c:v>8192</c:v>
                </c:pt>
                <c:pt idx="72129">
                  <c:v>8192</c:v>
                </c:pt>
                <c:pt idx="72130">
                  <c:v>8192</c:v>
                </c:pt>
                <c:pt idx="72131">
                  <c:v>8192</c:v>
                </c:pt>
                <c:pt idx="72132">
                  <c:v>4096</c:v>
                </c:pt>
                <c:pt idx="72133">
                  <c:v>8192</c:v>
                </c:pt>
                <c:pt idx="72134">
                  <c:v>8192</c:v>
                </c:pt>
                <c:pt idx="72135">
                  <c:v>8192</c:v>
                </c:pt>
                <c:pt idx="72136">
                  <c:v>8192</c:v>
                </c:pt>
                <c:pt idx="72137">
                  <c:v>8192</c:v>
                </c:pt>
                <c:pt idx="72138">
                  <c:v>8192</c:v>
                </c:pt>
                <c:pt idx="72139">
                  <c:v>8192</c:v>
                </c:pt>
                <c:pt idx="72140">
                  <c:v>8192</c:v>
                </c:pt>
                <c:pt idx="72141">
                  <c:v>8192</c:v>
                </c:pt>
                <c:pt idx="72142">
                  <c:v>4096</c:v>
                </c:pt>
                <c:pt idx="72143">
                  <c:v>8192</c:v>
                </c:pt>
                <c:pt idx="72144">
                  <c:v>8192</c:v>
                </c:pt>
                <c:pt idx="72145">
                  <c:v>8192</c:v>
                </c:pt>
                <c:pt idx="72146">
                  <c:v>8192</c:v>
                </c:pt>
                <c:pt idx="72147">
                  <c:v>8192</c:v>
                </c:pt>
                <c:pt idx="72148">
                  <c:v>4096</c:v>
                </c:pt>
                <c:pt idx="72149">
                  <c:v>4096</c:v>
                </c:pt>
                <c:pt idx="72150">
                  <c:v>4096</c:v>
                </c:pt>
                <c:pt idx="72151">
                  <c:v>4096</c:v>
                </c:pt>
                <c:pt idx="72152">
                  <c:v>8192</c:v>
                </c:pt>
                <c:pt idx="72153">
                  <c:v>8192</c:v>
                </c:pt>
                <c:pt idx="72154">
                  <c:v>8192</c:v>
                </c:pt>
                <c:pt idx="72155">
                  <c:v>8192</c:v>
                </c:pt>
                <c:pt idx="72156">
                  <c:v>8192</c:v>
                </c:pt>
                <c:pt idx="72157">
                  <c:v>8192</c:v>
                </c:pt>
                <c:pt idx="72158">
                  <c:v>8192</c:v>
                </c:pt>
                <c:pt idx="72159">
                  <c:v>4096</c:v>
                </c:pt>
                <c:pt idx="72160">
                  <c:v>4096</c:v>
                </c:pt>
                <c:pt idx="72161">
                  <c:v>4096</c:v>
                </c:pt>
                <c:pt idx="72162">
                  <c:v>4096</c:v>
                </c:pt>
                <c:pt idx="72163">
                  <c:v>4096</c:v>
                </c:pt>
                <c:pt idx="72164">
                  <c:v>8192</c:v>
                </c:pt>
                <c:pt idx="72165">
                  <c:v>8192</c:v>
                </c:pt>
                <c:pt idx="72166">
                  <c:v>4096</c:v>
                </c:pt>
                <c:pt idx="72167">
                  <c:v>4096</c:v>
                </c:pt>
                <c:pt idx="72168">
                  <c:v>4096</c:v>
                </c:pt>
                <c:pt idx="72169">
                  <c:v>4096</c:v>
                </c:pt>
                <c:pt idx="72170">
                  <c:v>16384</c:v>
                </c:pt>
                <c:pt idx="72171">
                  <c:v>16384</c:v>
                </c:pt>
                <c:pt idx="72172">
                  <c:v>53248</c:v>
                </c:pt>
                <c:pt idx="72173">
                  <c:v>53248</c:v>
                </c:pt>
                <c:pt idx="72174">
                  <c:v>16384</c:v>
                </c:pt>
                <c:pt idx="72175">
                  <c:v>16384</c:v>
                </c:pt>
                <c:pt idx="72176">
                  <c:v>16384</c:v>
                </c:pt>
                <c:pt idx="72177">
                  <c:v>53248</c:v>
                </c:pt>
                <c:pt idx="72178">
                  <c:v>16384</c:v>
                </c:pt>
                <c:pt idx="72179">
                  <c:v>16384</c:v>
                </c:pt>
                <c:pt idx="72180">
                  <c:v>53248</c:v>
                </c:pt>
                <c:pt idx="72181">
                  <c:v>16384</c:v>
                </c:pt>
                <c:pt idx="72182">
                  <c:v>8192</c:v>
                </c:pt>
                <c:pt idx="72183">
                  <c:v>8192</c:v>
                </c:pt>
                <c:pt idx="72184">
                  <c:v>8192</c:v>
                </c:pt>
                <c:pt idx="72185">
                  <c:v>8192</c:v>
                </c:pt>
                <c:pt idx="72186">
                  <c:v>8192</c:v>
                </c:pt>
                <c:pt idx="72187">
                  <c:v>8192</c:v>
                </c:pt>
                <c:pt idx="72188">
                  <c:v>8192</c:v>
                </c:pt>
                <c:pt idx="72189">
                  <c:v>8192</c:v>
                </c:pt>
                <c:pt idx="72190">
                  <c:v>4096</c:v>
                </c:pt>
                <c:pt idx="72191">
                  <c:v>4096</c:v>
                </c:pt>
                <c:pt idx="72192">
                  <c:v>4096</c:v>
                </c:pt>
                <c:pt idx="72193">
                  <c:v>4096</c:v>
                </c:pt>
                <c:pt idx="72194">
                  <c:v>4096</c:v>
                </c:pt>
                <c:pt idx="72195">
                  <c:v>8192</c:v>
                </c:pt>
                <c:pt idx="72196">
                  <c:v>8192</c:v>
                </c:pt>
                <c:pt idx="72197">
                  <c:v>8192</c:v>
                </c:pt>
                <c:pt idx="72198">
                  <c:v>8192</c:v>
                </c:pt>
                <c:pt idx="72199">
                  <c:v>4096</c:v>
                </c:pt>
                <c:pt idx="72200">
                  <c:v>12288</c:v>
                </c:pt>
                <c:pt idx="72201">
                  <c:v>12288</c:v>
                </c:pt>
                <c:pt idx="72202">
                  <c:v>12288</c:v>
                </c:pt>
                <c:pt idx="72203">
                  <c:v>12288</c:v>
                </c:pt>
                <c:pt idx="72204">
                  <c:v>8192</c:v>
                </c:pt>
                <c:pt idx="72205">
                  <c:v>8192</c:v>
                </c:pt>
                <c:pt idx="72206">
                  <c:v>8192</c:v>
                </c:pt>
                <c:pt idx="72207">
                  <c:v>8192</c:v>
                </c:pt>
                <c:pt idx="72208">
                  <c:v>8192</c:v>
                </c:pt>
                <c:pt idx="72209">
                  <c:v>8192</c:v>
                </c:pt>
                <c:pt idx="72210">
                  <c:v>4096</c:v>
                </c:pt>
                <c:pt idx="72211">
                  <c:v>4096</c:v>
                </c:pt>
                <c:pt idx="72212">
                  <c:v>8192</c:v>
                </c:pt>
                <c:pt idx="72213">
                  <c:v>8192</c:v>
                </c:pt>
                <c:pt idx="72214">
                  <c:v>4096</c:v>
                </c:pt>
                <c:pt idx="72215">
                  <c:v>8192</c:v>
                </c:pt>
                <c:pt idx="72216">
                  <c:v>4096</c:v>
                </c:pt>
                <c:pt idx="72217">
                  <c:v>16384</c:v>
                </c:pt>
                <c:pt idx="72218">
                  <c:v>8192</c:v>
                </c:pt>
                <c:pt idx="72219">
                  <c:v>8192</c:v>
                </c:pt>
                <c:pt idx="72220">
                  <c:v>8192</c:v>
                </c:pt>
                <c:pt idx="72221">
                  <c:v>8192</c:v>
                </c:pt>
                <c:pt idx="72222">
                  <c:v>12288</c:v>
                </c:pt>
                <c:pt idx="72223">
                  <c:v>12288</c:v>
                </c:pt>
                <c:pt idx="72224">
                  <c:v>8192</c:v>
                </c:pt>
                <c:pt idx="72225">
                  <c:v>12288</c:v>
                </c:pt>
                <c:pt idx="72226">
                  <c:v>12288</c:v>
                </c:pt>
                <c:pt idx="72227">
                  <c:v>8192</c:v>
                </c:pt>
                <c:pt idx="72228">
                  <c:v>8192</c:v>
                </c:pt>
                <c:pt idx="72229">
                  <c:v>8192</c:v>
                </c:pt>
                <c:pt idx="72230">
                  <c:v>8192</c:v>
                </c:pt>
                <c:pt idx="72231">
                  <c:v>4096</c:v>
                </c:pt>
                <c:pt idx="72232">
                  <c:v>53248</c:v>
                </c:pt>
                <c:pt idx="72233">
                  <c:v>12288</c:v>
                </c:pt>
                <c:pt idx="72234">
                  <c:v>12288</c:v>
                </c:pt>
                <c:pt idx="72235">
                  <c:v>8192</c:v>
                </c:pt>
                <c:pt idx="72236">
                  <c:v>12288</c:v>
                </c:pt>
                <c:pt idx="72237">
                  <c:v>12288</c:v>
                </c:pt>
                <c:pt idx="72238">
                  <c:v>16384</c:v>
                </c:pt>
                <c:pt idx="72239">
                  <c:v>4096</c:v>
                </c:pt>
                <c:pt idx="72240">
                  <c:v>4096</c:v>
                </c:pt>
                <c:pt idx="72241">
                  <c:v>4096</c:v>
                </c:pt>
                <c:pt idx="72242">
                  <c:v>4096</c:v>
                </c:pt>
                <c:pt idx="72243">
                  <c:v>8192</c:v>
                </c:pt>
                <c:pt idx="72244">
                  <c:v>4096</c:v>
                </c:pt>
                <c:pt idx="72245">
                  <c:v>8192</c:v>
                </c:pt>
                <c:pt idx="72246">
                  <c:v>12288</c:v>
                </c:pt>
                <c:pt idx="72247">
                  <c:v>8192</c:v>
                </c:pt>
                <c:pt idx="72248">
                  <c:v>12288</c:v>
                </c:pt>
                <c:pt idx="72249">
                  <c:v>12288</c:v>
                </c:pt>
                <c:pt idx="72250">
                  <c:v>12288</c:v>
                </c:pt>
                <c:pt idx="72251">
                  <c:v>12288</c:v>
                </c:pt>
                <c:pt idx="72252">
                  <c:v>8192</c:v>
                </c:pt>
                <c:pt idx="72253">
                  <c:v>8192</c:v>
                </c:pt>
                <c:pt idx="72254">
                  <c:v>8192</c:v>
                </c:pt>
                <c:pt idx="72255">
                  <c:v>8192</c:v>
                </c:pt>
                <c:pt idx="72256">
                  <c:v>8192</c:v>
                </c:pt>
                <c:pt idx="72257">
                  <c:v>8192</c:v>
                </c:pt>
                <c:pt idx="72258">
                  <c:v>8192</c:v>
                </c:pt>
                <c:pt idx="72259">
                  <c:v>8192</c:v>
                </c:pt>
                <c:pt idx="72260">
                  <c:v>12288</c:v>
                </c:pt>
                <c:pt idx="72261">
                  <c:v>8192</c:v>
                </c:pt>
                <c:pt idx="72262">
                  <c:v>12288</c:v>
                </c:pt>
                <c:pt idx="72263">
                  <c:v>12288</c:v>
                </c:pt>
                <c:pt idx="72264">
                  <c:v>12288</c:v>
                </c:pt>
                <c:pt idx="72265">
                  <c:v>12288</c:v>
                </c:pt>
                <c:pt idx="72266">
                  <c:v>12288</c:v>
                </c:pt>
                <c:pt idx="72267">
                  <c:v>8192</c:v>
                </c:pt>
                <c:pt idx="72268">
                  <c:v>8192</c:v>
                </c:pt>
                <c:pt idx="72269">
                  <c:v>8192</c:v>
                </c:pt>
                <c:pt idx="72270">
                  <c:v>8192</c:v>
                </c:pt>
                <c:pt idx="72271">
                  <c:v>12288</c:v>
                </c:pt>
                <c:pt idx="72272">
                  <c:v>12288</c:v>
                </c:pt>
                <c:pt idx="72273">
                  <c:v>12288</c:v>
                </c:pt>
                <c:pt idx="72274">
                  <c:v>4096</c:v>
                </c:pt>
                <c:pt idx="72275">
                  <c:v>12288</c:v>
                </c:pt>
                <c:pt idx="72276">
                  <c:v>12288</c:v>
                </c:pt>
                <c:pt idx="72277">
                  <c:v>4096</c:v>
                </c:pt>
                <c:pt idx="72278">
                  <c:v>4096</c:v>
                </c:pt>
                <c:pt idx="72279">
                  <c:v>4096</c:v>
                </c:pt>
                <c:pt idx="72280">
                  <c:v>4096</c:v>
                </c:pt>
                <c:pt idx="72281">
                  <c:v>8192</c:v>
                </c:pt>
                <c:pt idx="72282">
                  <c:v>8192</c:v>
                </c:pt>
                <c:pt idx="72283">
                  <c:v>12288</c:v>
                </c:pt>
                <c:pt idx="72284">
                  <c:v>12288</c:v>
                </c:pt>
                <c:pt idx="72285">
                  <c:v>12288</c:v>
                </c:pt>
                <c:pt idx="72286">
                  <c:v>12288</c:v>
                </c:pt>
                <c:pt idx="72287">
                  <c:v>4096</c:v>
                </c:pt>
                <c:pt idx="72288">
                  <c:v>4096</c:v>
                </c:pt>
                <c:pt idx="72289">
                  <c:v>4096</c:v>
                </c:pt>
                <c:pt idx="72290">
                  <c:v>4096</c:v>
                </c:pt>
                <c:pt idx="72291">
                  <c:v>8192</c:v>
                </c:pt>
                <c:pt idx="72292">
                  <c:v>8192</c:v>
                </c:pt>
                <c:pt idx="72293">
                  <c:v>8192</c:v>
                </c:pt>
                <c:pt idx="72294">
                  <c:v>8192</c:v>
                </c:pt>
                <c:pt idx="72295">
                  <c:v>8192</c:v>
                </c:pt>
                <c:pt idx="72296">
                  <c:v>4096</c:v>
                </c:pt>
                <c:pt idx="72297">
                  <c:v>12288</c:v>
                </c:pt>
                <c:pt idx="72298">
                  <c:v>12288</c:v>
                </c:pt>
                <c:pt idx="72299">
                  <c:v>12288</c:v>
                </c:pt>
                <c:pt idx="72300">
                  <c:v>12288</c:v>
                </c:pt>
                <c:pt idx="72301">
                  <c:v>4096</c:v>
                </c:pt>
                <c:pt idx="72302">
                  <c:v>12288</c:v>
                </c:pt>
                <c:pt idx="72303">
                  <c:v>4096</c:v>
                </c:pt>
                <c:pt idx="72304">
                  <c:v>4096</c:v>
                </c:pt>
                <c:pt idx="72305">
                  <c:v>4096</c:v>
                </c:pt>
                <c:pt idx="72306">
                  <c:v>4096</c:v>
                </c:pt>
                <c:pt idx="72307">
                  <c:v>4096</c:v>
                </c:pt>
                <c:pt idx="72308">
                  <c:v>12288</c:v>
                </c:pt>
                <c:pt idx="72309">
                  <c:v>4096</c:v>
                </c:pt>
                <c:pt idx="72310">
                  <c:v>4096</c:v>
                </c:pt>
                <c:pt idx="72311">
                  <c:v>4096</c:v>
                </c:pt>
                <c:pt idx="72312">
                  <c:v>8192</c:v>
                </c:pt>
                <c:pt idx="72313">
                  <c:v>8192</c:v>
                </c:pt>
                <c:pt idx="72314">
                  <c:v>8192</c:v>
                </c:pt>
                <c:pt idx="72315">
                  <c:v>8192</c:v>
                </c:pt>
                <c:pt idx="72316">
                  <c:v>12288</c:v>
                </c:pt>
                <c:pt idx="72317">
                  <c:v>4096</c:v>
                </c:pt>
                <c:pt idx="72318">
                  <c:v>4096</c:v>
                </c:pt>
                <c:pt idx="72319">
                  <c:v>4096</c:v>
                </c:pt>
                <c:pt idx="72320">
                  <c:v>8192</c:v>
                </c:pt>
                <c:pt idx="72321">
                  <c:v>4096</c:v>
                </c:pt>
                <c:pt idx="72322">
                  <c:v>4096</c:v>
                </c:pt>
                <c:pt idx="72323">
                  <c:v>4096</c:v>
                </c:pt>
                <c:pt idx="72324">
                  <c:v>8192</c:v>
                </c:pt>
                <c:pt idx="72325">
                  <c:v>8192</c:v>
                </c:pt>
                <c:pt idx="72326">
                  <c:v>8192</c:v>
                </c:pt>
                <c:pt idx="72327">
                  <c:v>8192</c:v>
                </c:pt>
                <c:pt idx="72328">
                  <c:v>12288</c:v>
                </c:pt>
                <c:pt idx="72329">
                  <c:v>8192</c:v>
                </c:pt>
                <c:pt idx="72330">
                  <c:v>8192</c:v>
                </c:pt>
                <c:pt idx="72331">
                  <c:v>8192</c:v>
                </c:pt>
                <c:pt idx="72332">
                  <c:v>8192</c:v>
                </c:pt>
                <c:pt idx="72333">
                  <c:v>8192</c:v>
                </c:pt>
                <c:pt idx="72334">
                  <c:v>4096</c:v>
                </c:pt>
                <c:pt idx="72335">
                  <c:v>4096</c:v>
                </c:pt>
                <c:pt idx="72336">
                  <c:v>4096</c:v>
                </c:pt>
                <c:pt idx="72337">
                  <c:v>4096</c:v>
                </c:pt>
                <c:pt idx="72338">
                  <c:v>4096</c:v>
                </c:pt>
                <c:pt idx="72339">
                  <c:v>4096</c:v>
                </c:pt>
                <c:pt idx="72340">
                  <c:v>4096</c:v>
                </c:pt>
                <c:pt idx="72341">
                  <c:v>4096</c:v>
                </c:pt>
                <c:pt idx="72342">
                  <c:v>4096</c:v>
                </c:pt>
                <c:pt idx="72343">
                  <c:v>4096</c:v>
                </c:pt>
                <c:pt idx="72344">
                  <c:v>4096</c:v>
                </c:pt>
                <c:pt idx="72345">
                  <c:v>4096</c:v>
                </c:pt>
                <c:pt idx="72346">
                  <c:v>4096</c:v>
                </c:pt>
                <c:pt idx="72347">
                  <c:v>8192</c:v>
                </c:pt>
                <c:pt idx="72348">
                  <c:v>8192</c:v>
                </c:pt>
                <c:pt idx="72349">
                  <c:v>8192</c:v>
                </c:pt>
                <c:pt idx="72350">
                  <c:v>8192</c:v>
                </c:pt>
                <c:pt idx="72351">
                  <c:v>8192</c:v>
                </c:pt>
                <c:pt idx="72352">
                  <c:v>8192</c:v>
                </c:pt>
                <c:pt idx="72353">
                  <c:v>8192</c:v>
                </c:pt>
                <c:pt idx="72354">
                  <c:v>8192</c:v>
                </c:pt>
                <c:pt idx="72355">
                  <c:v>8192</c:v>
                </c:pt>
                <c:pt idx="72356">
                  <c:v>8192</c:v>
                </c:pt>
                <c:pt idx="72357">
                  <c:v>8192</c:v>
                </c:pt>
                <c:pt idx="72358">
                  <c:v>8192</c:v>
                </c:pt>
                <c:pt idx="72359">
                  <c:v>8192</c:v>
                </c:pt>
                <c:pt idx="72360">
                  <c:v>8192</c:v>
                </c:pt>
                <c:pt idx="72361">
                  <c:v>8192</c:v>
                </c:pt>
                <c:pt idx="72362">
                  <c:v>8192</c:v>
                </c:pt>
                <c:pt idx="72363">
                  <c:v>8192</c:v>
                </c:pt>
                <c:pt idx="72364">
                  <c:v>4096</c:v>
                </c:pt>
                <c:pt idx="72365">
                  <c:v>4096</c:v>
                </c:pt>
                <c:pt idx="72366">
                  <c:v>4096</c:v>
                </c:pt>
                <c:pt idx="72367">
                  <c:v>4096</c:v>
                </c:pt>
                <c:pt idx="72368">
                  <c:v>4096</c:v>
                </c:pt>
                <c:pt idx="72369">
                  <c:v>4096</c:v>
                </c:pt>
                <c:pt idx="72370">
                  <c:v>4096</c:v>
                </c:pt>
                <c:pt idx="72371">
                  <c:v>8192</c:v>
                </c:pt>
                <c:pt idx="72372">
                  <c:v>8192</c:v>
                </c:pt>
                <c:pt idx="72373">
                  <c:v>8192</c:v>
                </c:pt>
                <c:pt idx="72374">
                  <c:v>8192</c:v>
                </c:pt>
                <c:pt idx="72375">
                  <c:v>8192</c:v>
                </c:pt>
                <c:pt idx="72376">
                  <c:v>8192</c:v>
                </c:pt>
                <c:pt idx="72377">
                  <c:v>8192</c:v>
                </c:pt>
                <c:pt idx="72378">
                  <c:v>8192</c:v>
                </c:pt>
                <c:pt idx="72379">
                  <c:v>8192</c:v>
                </c:pt>
                <c:pt idx="72380">
                  <c:v>8192</c:v>
                </c:pt>
                <c:pt idx="72381">
                  <c:v>4096</c:v>
                </c:pt>
                <c:pt idx="72382">
                  <c:v>4096</c:v>
                </c:pt>
                <c:pt idx="72383">
                  <c:v>4096</c:v>
                </c:pt>
                <c:pt idx="72384">
                  <c:v>12288</c:v>
                </c:pt>
                <c:pt idx="72385">
                  <c:v>4096</c:v>
                </c:pt>
                <c:pt idx="72386">
                  <c:v>12288</c:v>
                </c:pt>
                <c:pt idx="72387">
                  <c:v>12288</c:v>
                </c:pt>
                <c:pt idx="72388">
                  <c:v>12288</c:v>
                </c:pt>
                <c:pt idx="72389">
                  <c:v>4096</c:v>
                </c:pt>
                <c:pt idx="72390">
                  <c:v>8192</c:v>
                </c:pt>
                <c:pt idx="72391">
                  <c:v>12288</c:v>
                </c:pt>
                <c:pt idx="72392">
                  <c:v>12288</c:v>
                </c:pt>
                <c:pt idx="72393">
                  <c:v>12288</c:v>
                </c:pt>
                <c:pt idx="72394">
                  <c:v>12288</c:v>
                </c:pt>
                <c:pt idx="72395">
                  <c:v>8192</c:v>
                </c:pt>
                <c:pt idx="72396">
                  <c:v>4096</c:v>
                </c:pt>
                <c:pt idx="72397">
                  <c:v>4096</c:v>
                </c:pt>
                <c:pt idx="72398">
                  <c:v>4096</c:v>
                </c:pt>
                <c:pt idx="72399">
                  <c:v>4096</c:v>
                </c:pt>
                <c:pt idx="72400">
                  <c:v>8192</c:v>
                </c:pt>
                <c:pt idx="72401">
                  <c:v>8192</c:v>
                </c:pt>
                <c:pt idx="72402">
                  <c:v>12288</c:v>
                </c:pt>
                <c:pt idx="72403">
                  <c:v>12288</c:v>
                </c:pt>
                <c:pt idx="72404">
                  <c:v>12288</c:v>
                </c:pt>
                <c:pt idx="72405">
                  <c:v>12288</c:v>
                </c:pt>
                <c:pt idx="72406">
                  <c:v>8192</c:v>
                </c:pt>
                <c:pt idx="72407">
                  <c:v>8192</c:v>
                </c:pt>
                <c:pt idx="72408">
                  <c:v>8192</c:v>
                </c:pt>
                <c:pt idx="72409">
                  <c:v>8192</c:v>
                </c:pt>
                <c:pt idx="72410">
                  <c:v>8192</c:v>
                </c:pt>
                <c:pt idx="72411">
                  <c:v>4096</c:v>
                </c:pt>
                <c:pt idx="72412">
                  <c:v>4096</c:v>
                </c:pt>
                <c:pt idx="72413">
                  <c:v>12288</c:v>
                </c:pt>
                <c:pt idx="72414">
                  <c:v>8192</c:v>
                </c:pt>
                <c:pt idx="72415">
                  <c:v>8192</c:v>
                </c:pt>
                <c:pt idx="72416">
                  <c:v>8192</c:v>
                </c:pt>
                <c:pt idx="72417">
                  <c:v>8192</c:v>
                </c:pt>
                <c:pt idx="72418">
                  <c:v>12288</c:v>
                </c:pt>
                <c:pt idx="72419">
                  <c:v>12288</c:v>
                </c:pt>
                <c:pt idx="72420">
                  <c:v>12288</c:v>
                </c:pt>
                <c:pt idx="72421">
                  <c:v>12288</c:v>
                </c:pt>
                <c:pt idx="72422">
                  <c:v>12288</c:v>
                </c:pt>
                <c:pt idx="72423">
                  <c:v>12288</c:v>
                </c:pt>
                <c:pt idx="72424">
                  <c:v>8192</c:v>
                </c:pt>
                <c:pt idx="72425">
                  <c:v>8192</c:v>
                </c:pt>
                <c:pt idx="72426">
                  <c:v>8192</c:v>
                </c:pt>
                <c:pt idx="72427">
                  <c:v>8192</c:v>
                </c:pt>
                <c:pt idx="72428">
                  <c:v>8192</c:v>
                </c:pt>
                <c:pt idx="72429">
                  <c:v>8192</c:v>
                </c:pt>
                <c:pt idx="72430">
                  <c:v>8192</c:v>
                </c:pt>
                <c:pt idx="72431">
                  <c:v>8192</c:v>
                </c:pt>
                <c:pt idx="72432">
                  <c:v>4096</c:v>
                </c:pt>
                <c:pt idx="72433">
                  <c:v>4096</c:v>
                </c:pt>
                <c:pt idx="72434">
                  <c:v>4096</c:v>
                </c:pt>
                <c:pt idx="72435">
                  <c:v>4096</c:v>
                </c:pt>
                <c:pt idx="72436">
                  <c:v>12288</c:v>
                </c:pt>
                <c:pt idx="72437">
                  <c:v>12288</c:v>
                </c:pt>
                <c:pt idx="72438">
                  <c:v>12288</c:v>
                </c:pt>
                <c:pt idx="72439">
                  <c:v>12288</c:v>
                </c:pt>
                <c:pt idx="72440">
                  <c:v>12288</c:v>
                </c:pt>
                <c:pt idx="72441">
                  <c:v>12288</c:v>
                </c:pt>
                <c:pt idx="72442">
                  <c:v>12288</c:v>
                </c:pt>
                <c:pt idx="72443">
                  <c:v>12288</c:v>
                </c:pt>
                <c:pt idx="72444">
                  <c:v>12288</c:v>
                </c:pt>
                <c:pt idx="72445">
                  <c:v>8192</c:v>
                </c:pt>
                <c:pt idx="72446">
                  <c:v>8192</c:v>
                </c:pt>
                <c:pt idx="72447">
                  <c:v>8192</c:v>
                </c:pt>
                <c:pt idx="72448">
                  <c:v>8192</c:v>
                </c:pt>
                <c:pt idx="72449">
                  <c:v>8192</c:v>
                </c:pt>
                <c:pt idx="72450">
                  <c:v>8192</c:v>
                </c:pt>
                <c:pt idx="72451">
                  <c:v>8192</c:v>
                </c:pt>
                <c:pt idx="72452">
                  <c:v>8192</c:v>
                </c:pt>
                <c:pt idx="72453">
                  <c:v>8192</c:v>
                </c:pt>
                <c:pt idx="72454">
                  <c:v>8192</c:v>
                </c:pt>
                <c:pt idx="72455">
                  <c:v>8192</c:v>
                </c:pt>
                <c:pt idx="72456">
                  <c:v>8192</c:v>
                </c:pt>
                <c:pt idx="72457">
                  <c:v>8192</c:v>
                </c:pt>
                <c:pt idx="72458">
                  <c:v>8192</c:v>
                </c:pt>
                <c:pt idx="72459">
                  <c:v>8192</c:v>
                </c:pt>
                <c:pt idx="72460">
                  <c:v>8192</c:v>
                </c:pt>
                <c:pt idx="72461">
                  <c:v>8192</c:v>
                </c:pt>
                <c:pt idx="72462">
                  <c:v>8192</c:v>
                </c:pt>
                <c:pt idx="72463">
                  <c:v>8192</c:v>
                </c:pt>
                <c:pt idx="72464">
                  <c:v>8192</c:v>
                </c:pt>
                <c:pt idx="72465">
                  <c:v>4096</c:v>
                </c:pt>
                <c:pt idx="72466">
                  <c:v>4096</c:v>
                </c:pt>
                <c:pt idx="72467">
                  <c:v>4096</c:v>
                </c:pt>
                <c:pt idx="72468">
                  <c:v>4096</c:v>
                </c:pt>
                <c:pt idx="72469">
                  <c:v>4096</c:v>
                </c:pt>
                <c:pt idx="72470">
                  <c:v>12288</c:v>
                </c:pt>
                <c:pt idx="72471">
                  <c:v>8192</c:v>
                </c:pt>
                <c:pt idx="72472">
                  <c:v>8192</c:v>
                </c:pt>
                <c:pt idx="72473">
                  <c:v>8192</c:v>
                </c:pt>
                <c:pt idx="72474">
                  <c:v>8192</c:v>
                </c:pt>
                <c:pt idx="72475">
                  <c:v>8192</c:v>
                </c:pt>
                <c:pt idx="72476">
                  <c:v>8192</c:v>
                </c:pt>
                <c:pt idx="72477">
                  <c:v>12288</c:v>
                </c:pt>
                <c:pt idx="72478">
                  <c:v>8192</c:v>
                </c:pt>
                <c:pt idx="72479">
                  <c:v>8192</c:v>
                </c:pt>
                <c:pt idx="72480">
                  <c:v>4096</c:v>
                </c:pt>
                <c:pt idx="72481">
                  <c:v>4096</c:v>
                </c:pt>
                <c:pt idx="72482">
                  <c:v>4096</c:v>
                </c:pt>
                <c:pt idx="72483">
                  <c:v>4096</c:v>
                </c:pt>
                <c:pt idx="72484">
                  <c:v>4096</c:v>
                </c:pt>
                <c:pt idx="72485">
                  <c:v>8192</c:v>
                </c:pt>
                <c:pt idx="72486">
                  <c:v>12288</c:v>
                </c:pt>
                <c:pt idx="72487">
                  <c:v>12288</c:v>
                </c:pt>
                <c:pt idx="72488">
                  <c:v>12288</c:v>
                </c:pt>
                <c:pt idx="72489">
                  <c:v>12288</c:v>
                </c:pt>
                <c:pt idx="72490">
                  <c:v>8192</c:v>
                </c:pt>
                <c:pt idx="72491">
                  <c:v>8192</c:v>
                </c:pt>
                <c:pt idx="72492">
                  <c:v>8192</c:v>
                </c:pt>
                <c:pt idx="72493">
                  <c:v>8192</c:v>
                </c:pt>
                <c:pt idx="72494">
                  <c:v>4096</c:v>
                </c:pt>
                <c:pt idx="72495">
                  <c:v>4096</c:v>
                </c:pt>
                <c:pt idx="72496">
                  <c:v>4096</c:v>
                </c:pt>
                <c:pt idx="72497">
                  <c:v>4096</c:v>
                </c:pt>
                <c:pt idx="72498">
                  <c:v>4096</c:v>
                </c:pt>
                <c:pt idx="72499">
                  <c:v>4096</c:v>
                </c:pt>
                <c:pt idx="72500">
                  <c:v>4096</c:v>
                </c:pt>
                <c:pt idx="72501">
                  <c:v>4096</c:v>
                </c:pt>
                <c:pt idx="72502">
                  <c:v>4096</c:v>
                </c:pt>
                <c:pt idx="72503">
                  <c:v>8192</c:v>
                </c:pt>
                <c:pt idx="72504">
                  <c:v>8192</c:v>
                </c:pt>
                <c:pt idx="72505">
                  <c:v>8192</c:v>
                </c:pt>
                <c:pt idx="72506">
                  <c:v>8192</c:v>
                </c:pt>
                <c:pt idx="72507">
                  <c:v>8192</c:v>
                </c:pt>
                <c:pt idx="72508">
                  <c:v>8192</c:v>
                </c:pt>
                <c:pt idx="72509">
                  <c:v>8192</c:v>
                </c:pt>
                <c:pt idx="72510">
                  <c:v>12288</c:v>
                </c:pt>
                <c:pt idx="72511">
                  <c:v>8192</c:v>
                </c:pt>
                <c:pt idx="72512">
                  <c:v>8192</c:v>
                </c:pt>
                <c:pt idx="72513">
                  <c:v>8192</c:v>
                </c:pt>
                <c:pt idx="72514">
                  <c:v>8192</c:v>
                </c:pt>
                <c:pt idx="72515">
                  <c:v>8192</c:v>
                </c:pt>
                <c:pt idx="72516">
                  <c:v>8192</c:v>
                </c:pt>
                <c:pt idx="72517">
                  <c:v>4096</c:v>
                </c:pt>
                <c:pt idx="72518">
                  <c:v>4096</c:v>
                </c:pt>
                <c:pt idx="72519">
                  <c:v>4096</c:v>
                </c:pt>
                <c:pt idx="72520">
                  <c:v>4096</c:v>
                </c:pt>
                <c:pt idx="72521">
                  <c:v>4096</c:v>
                </c:pt>
                <c:pt idx="72522">
                  <c:v>4096</c:v>
                </c:pt>
                <c:pt idx="72523">
                  <c:v>8192</c:v>
                </c:pt>
                <c:pt idx="72524">
                  <c:v>8192</c:v>
                </c:pt>
                <c:pt idx="72525">
                  <c:v>8192</c:v>
                </c:pt>
                <c:pt idx="72526">
                  <c:v>4096</c:v>
                </c:pt>
                <c:pt idx="72527">
                  <c:v>4096</c:v>
                </c:pt>
                <c:pt idx="72528">
                  <c:v>4096</c:v>
                </c:pt>
                <c:pt idx="72529">
                  <c:v>4096</c:v>
                </c:pt>
                <c:pt idx="72530">
                  <c:v>8192</c:v>
                </c:pt>
                <c:pt idx="72531">
                  <c:v>8192</c:v>
                </c:pt>
                <c:pt idx="72532">
                  <c:v>12288</c:v>
                </c:pt>
                <c:pt idx="72533">
                  <c:v>8192</c:v>
                </c:pt>
                <c:pt idx="72534">
                  <c:v>8192</c:v>
                </c:pt>
                <c:pt idx="72535">
                  <c:v>12288</c:v>
                </c:pt>
                <c:pt idx="72536">
                  <c:v>12288</c:v>
                </c:pt>
                <c:pt idx="72537">
                  <c:v>12288</c:v>
                </c:pt>
                <c:pt idx="72538">
                  <c:v>8192</c:v>
                </c:pt>
                <c:pt idx="72539">
                  <c:v>8192</c:v>
                </c:pt>
                <c:pt idx="72540">
                  <c:v>8192</c:v>
                </c:pt>
                <c:pt idx="72541">
                  <c:v>8192</c:v>
                </c:pt>
                <c:pt idx="72542">
                  <c:v>4096</c:v>
                </c:pt>
                <c:pt idx="72543">
                  <c:v>12288</c:v>
                </c:pt>
                <c:pt idx="72544">
                  <c:v>12288</c:v>
                </c:pt>
                <c:pt idx="72545">
                  <c:v>12288</c:v>
                </c:pt>
                <c:pt idx="72546">
                  <c:v>12288</c:v>
                </c:pt>
                <c:pt idx="72547">
                  <c:v>12288</c:v>
                </c:pt>
                <c:pt idx="72548">
                  <c:v>4096</c:v>
                </c:pt>
                <c:pt idx="72549">
                  <c:v>8192</c:v>
                </c:pt>
                <c:pt idx="72550">
                  <c:v>8192</c:v>
                </c:pt>
                <c:pt idx="72551">
                  <c:v>8192</c:v>
                </c:pt>
                <c:pt idx="72552">
                  <c:v>8192</c:v>
                </c:pt>
                <c:pt idx="72553">
                  <c:v>8192</c:v>
                </c:pt>
                <c:pt idx="72554">
                  <c:v>8192</c:v>
                </c:pt>
                <c:pt idx="72555">
                  <c:v>12288</c:v>
                </c:pt>
                <c:pt idx="72556">
                  <c:v>12288</c:v>
                </c:pt>
                <c:pt idx="72557">
                  <c:v>12288</c:v>
                </c:pt>
                <c:pt idx="72558">
                  <c:v>12288</c:v>
                </c:pt>
                <c:pt idx="72559">
                  <c:v>12288</c:v>
                </c:pt>
                <c:pt idx="72560">
                  <c:v>4096</c:v>
                </c:pt>
                <c:pt idx="72561">
                  <c:v>4096</c:v>
                </c:pt>
                <c:pt idx="72562">
                  <c:v>8192</c:v>
                </c:pt>
                <c:pt idx="72563">
                  <c:v>8192</c:v>
                </c:pt>
                <c:pt idx="72564">
                  <c:v>4096</c:v>
                </c:pt>
                <c:pt idx="72565">
                  <c:v>4096</c:v>
                </c:pt>
                <c:pt idx="72566">
                  <c:v>8192</c:v>
                </c:pt>
                <c:pt idx="72567">
                  <c:v>8192</c:v>
                </c:pt>
                <c:pt idx="72568">
                  <c:v>8192</c:v>
                </c:pt>
                <c:pt idx="72569">
                  <c:v>8192</c:v>
                </c:pt>
                <c:pt idx="72570">
                  <c:v>16384</c:v>
                </c:pt>
                <c:pt idx="72571">
                  <c:v>16384</c:v>
                </c:pt>
                <c:pt idx="72572">
                  <c:v>8192</c:v>
                </c:pt>
                <c:pt idx="72573">
                  <c:v>8192</c:v>
                </c:pt>
                <c:pt idx="72574">
                  <c:v>4096</c:v>
                </c:pt>
                <c:pt idx="72575">
                  <c:v>4096</c:v>
                </c:pt>
                <c:pt idx="72576">
                  <c:v>20480</c:v>
                </c:pt>
                <c:pt idx="72577">
                  <c:v>20480</c:v>
                </c:pt>
                <c:pt idx="72578">
                  <c:v>36864</c:v>
                </c:pt>
                <c:pt idx="72579">
                  <c:v>36864</c:v>
                </c:pt>
                <c:pt idx="72580">
                  <c:v>28672</c:v>
                </c:pt>
                <c:pt idx="72581">
                  <c:v>28672</c:v>
                </c:pt>
                <c:pt idx="72582">
                  <c:v>4096</c:v>
                </c:pt>
                <c:pt idx="72583">
                  <c:v>4096</c:v>
                </c:pt>
                <c:pt idx="72584">
                  <c:v>8192</c:v>
                </c:pt>
                <c:pt idx="72585">
                  <c:v>12288</c:v>
                </c:pt>
                <c:pt idx="72586">
                  <c:v>12288</c:v>
                </c:pt>
                <c:pt idx="72587">
                  <c:v>8192</c:v>
                </c:pt>
                <c:pt idx="72588">
                  <c:v>8192</c:v>
                </c:pt>
                <c:pt idx="72589">
                  <c:v>12288</c:v>
                </c:pt>
                <c:pt idx="72590">
                  <c:v>12288</c:v>
                </c:pt>
                <c:pt idx="72591">
                  <c:v>12288</c:v>
                </c:pt>
                <c:pt idx="72592">
                  <c:v>12288</c:v>
                </c:pt>
                <c:pt idx="72593">
                  <c:v>16384</c:v>
                </c:pt>
                <c:pt idx="72594">
                  <c:v>4096</c:v>
                </c:pt>
                <c:pt idx="72595">
                  <c:v>20480</c:v>
                </c:pt>
                <c:pt idx="72596">
                  <c:v>36864</c:v>
                </c:pt>
                <c:pt idx="72597">
                  <c:v>28672</c:v>
                </c:pt>
                <c:pt idx="72598">
                  <c:v>4096</c:v>
                </c:pt>
                <c:pt idx="72599">
                  <c:v>8192</c:v>
                </c:pt>
                <c:pt idx="72600">
                  <c:v>12288</c:v>
                </c:pt>
                <c:pt idx="72601">
                  <c:v>16384</c:v>
                </c:pt>
                <c:pt idx="72602">
                  <c:v>4096</c:v>
                </c:pt>
                <c:pt idx="72603">
                  <c:v>20480</c:v>
                </c:pt>
                <c:pt idx="72604">
                  <c:v>36864</c:v>
                </c:pt>
                <c:pt idx="72605">
                  <c:v>12288</c:v>
                </c:pt>
                <c:pt idx="72606">
                  <c:v>28672</c:v>
                </c:pt>
                <c:pt idx="72607">
                  <c:v>4096</c:v>
                </c:pt>
                <c:pt idx="72608">
                  <c:v>8192</c:v>
                </c:pt>
                <c:pt idx="72609">
                  <c:v>12288</c:v>
                </c:pt>
                <c:pt idx="72610">
                  <c:v>4096</c:v>
                </c:pt>
                <c:pt idx="72611">
                  <c:v>8192</c:v>
                </c:pt>
                <c:pt idx="72612">
                  <c:v>4096</c:v>
                </c:pt>
                <c:pt idx="72613">
                  <c:v>4096</c:v>
                </c:pt>
                <c:pt idx="72614">
                  <c:v>4096</c:v>
                </c:pt>
                <c:pt idx="72615">
                  <c:v>4096</c:v>
                </c:pt>
                <c:pt idx="72616">
                  <c:v>8192</c:v>
                </c:pt>
                <c:pt idx="72617">
                  <c:v>8192</c:v>
                </c:pt>
                <c:pt idx="72618">
                  <c:v>8192</c:v>
                </c:pt>
                <c:pt idx="72619">
                  <c:v>8192</c:v>
                </c:pt>
                <c:pt idx="72620">
                  <c:v>12288</c:v>
                </c:pt>
                <c:pt idx="72621">
                  <c:v>8192</c:v>
                </c:pt>
                <c:pt idx="72622">
                  <c:v>8192</c:v>
                </c:pt>
                <c:pt idx="72623">
                  <c:v>8192</c:v>
                </c:pt>
                <c:pt idx="72624">
                  <c:v>8192</c:v>
                </c:pt>
                <c:pt idx="72625">
                  <c:v>8192</c:v>
                </c:pt>
                <c:pt idx="72626">
                  <c:v>8192</c:v>
                </c:pt>
                <c:pt idx="72627">
                  <c:v>8192</c:v>
                </c:pt>
                <c:pt idx="72628">
                  <c:v>8192</c:v>
                </c:pt>
                <c:pt idx="72629">
                  <c:v>8192</c:v>
                </c:pt>
                <c:pt idx="72630">
                  <c:v>8192</c:v>
                </c:pt>
                <c:pt idx="72631">
                  <c:v>8192</c:v>
                </c:pt>
                <c:pt idx="72632">
                  <c:v>8192</c:v>
                </c:pt>
                <c:pt idx="72633">
                  <c:v>8192</c:v>
                </c:pt>
                <c:pt idx="72634">
                  <c:v>4096</c:v>
                </c:pt>
                <c:pt idx="72635">
                  <c:v>4096</c:v>
                </c:pt>
                <c:pt idx="72636">
                  <c:v>16384</c:v>
                </c:pt>
                <c:pt idx="72637">
                  <c:v>8192</c:v>
                </c:pt>
                <c:pt idx="72638">
                  <c:v>8192</c:v>
                </c:pt>
                <c:pt idx="72639">
                  <c:v>8192</c:v>
                </c:pt>
                <c:pt idx="72640">
                  <c:v>8192</c:v>
                </c:pt>
                <c:pt idx="72641">
                  <c:v>12288</c:v>
                </c:pt>
                <c:pt idx="72642">
                  <c:v>12288</c:v>
                </c:pt>
                <c:pt idx="72643">
                  <c:v>12288</c:v>
                </c:pt>
                <c:pt idx="72644">
                  <c:v>12288</c:v>
                </c:pt>
                <c:pt idx="72645">
                  <c:v>12288</c:v>
                </c:pt>
                <c:pt idx="72646">
                  <c:v>8192</c:v>
                </c:pt>
                <c:pt idx="72647">
                  <c:v>20480</c:v>
                </c:pt>
                <c:pt idx="72648">
                  <c:v>8192</c:v>
                </c:pt>
                <c:pt idx="72649">
                  <c:v>8192</c:v>
                </c:pt>
                <c:pt idx="72650">
                  <c:v>8192</c:v>
                </c:pt>
                <c:pt idx="72651">
                  <c:v>8192</c:v>
                </c:pt>
                <c:pt idx="72652">
                  <c:v>8192</c:v>
                </c:pt>
                <c:pt idx="72653">
                  <c:v>4096</c:v>
                </c:pt>
                <c:pt idx="72654">
                  <c:v>8192</c:v>
                </c:pt>
                <c:pt idx="72655">
                  <c:v>8192</c:v>
                </c:pt>
                <c:pt idx="72656">
                  <c:v>4096</c:v>
                </c:pt>
                <c:pt idx="72657">
                  <c:v>4096</c:v>
                </c:pt>
                <c:pt idx="72658">
                  <c:v>8192</c:v>
                </c:pt>
                <c:pt idx="72659">
                  <c:v>4096</c:v>
                </c:pt>
                <c:pt idx="72660">
                  <c:v>8192</c:v>
                </c:pt>
                <c:pt idx="72661">
                  <c:v>28672</c:v>
                </c:pt>
                <c:pt idx="72662">
                  <c:v>4096</c:v>
                </c:pt>
                <c:pt idx="72663">
                  <c:v>8192</c:v>
                </c:pt>
                <c:pt idx="72664">
                  <c:v>36864</c:v>
                </c:pt>
                <c:pt idx="72665">
                  <c:v>8192</c:v>
                </c:pt>
                <c:pt idx="72666">
                  <c:v>8192</c:v>
                </c:pt>
                <c:pt idx="72667">
                  <c:v>8192</c:v>
                </c:pt>
                <c:pt idx="72668">
                  <c:v>8192</c:v>
                </c:pt>
                <c:pt idx="72669">
                  <c:v>8192</c:v>
                </c:pt>
                <c:pt idx="72670">
                  <c:v>8192</c:v>
                </c:pt>
                <c:pt idx="72671">
                  <c:v>12288</c:v>
                </c:pt>
                <c:pt idx="72672">
                  <c:v>8192</c:v>
                </c:pt>
                <c:pt idx="72673">
                  <c:v>4096</c:v>
                </c:pt>
                <c:pt idx="72674">
                  <c:v>8192</c:v>
                </c:pt>
                <c:pt idx="72675">
                  <c:v>12288</c:v>
                </c:pt>
                <c:pt idx="72676">
                  <c:v>12288</c:v>
                </c:pt>
                <c:pt idx="72677">
                  <c:v>12288</c:v>
                </c:pt>
                <c:pt idx="72678">
                  <c:v>12288</c:v>
                </c:pt>
                <c:pt idx="72679">
                  <c:v>8192</c:v>
                </c:pt>
                <c:pt idx="72680">
                  <c:v>8192</c:v>
                </c:pt>
                <c:pt idx="72681">
                  <c:v>8192</c:v>
                </c:pt>
                <c:pt idx="72682">
                  <c:v>8192</c:v>
                </c:pt>
                <c:pt idx="72683">
                  <c:v>8192</c:v>
                </c:pt>
                <c:pt idx="72684">
                  <c:v>8192</c:v>
                </c:pt>
                <c:pt idx="72685">
                  <c:v>8192</c:v>
                </c:pt>
                <c:pt idx="72686">
                  <c:v>8192</c:v>
                </c:pt>
                <c:pt idx="72687">
                  <c:v>8192</c:v>
                </c:pt>
                <c:pt idx="72688">
                  <c:v>8192</c:v>
                </c:pt>
                <c:pt idx="72689">
                  <c:v>8192</c:v>
                </c:pt>
                <c:pt idx="72690">
                  <c:v>8192</c:v>
                </c:pt>
                <c:pt idx="72691">
                  <c:v>8192</c:v>
                </c:pt>
                <c:pt idx="72692">
                  <c:v>8192</c:v>
                </c:pt>
                <c:pt idx="72693">
                  <c:v>4096</c:v>
                </c:pt>
                <c:pt idx="72694">
                  <c:v>4096</c:v>
                </c:pt>
                <c:pt idx="72695">
                  <c:v>4096</c:v>
                </c:pt>
                <c:pt idx="72696">
                  <c:v>4096</c:v>
                </c:pt>
                <c:pt idx="72697">
                  <c:v>8192</c:v>
                </c:pt>
                <c:pt idx="72698">
                  <c:v>4096</c:v>
                </c:pt>
                <c:pt idx="72699">
                  <c:v>4096</c:v>
                </c:pt>
                <c:pt idx="72700">
                  <c:v>12288</c:v>
                </c:pt>
                <c:pt idx="72701">
                  <c:v>8192</c:v>
                </c:pt>
                <c:pt idx="72702">
                  <c:v>12288</c:v>
                </c:pt>
                <c:pt idx="72703">
                  <c:v>4096</c:v>
                </c:pt>
                <c:pt idx="72704">
                  <c:v>8192</c:v>
                </c:pt>
                <c:pt idx="72705">
                  <c:v>4096</c:v>
                </c:pt>
                <c:pt idx="72706">
                  <c:v>12288</c:v>
                </c:pt>
                <c:pt idx="72707">
                  <c:v>12288</c:v>
                </c:pt>
                <c:pt idx="72708">
                  <c:v>8192</c:v>
                </c:pt>
                <c:pt idx="72709">
                  <c:v>12288</c:v>
                </c:pt>
                <c:pt idx="72710">
                  <c:v>4096</c:v>
                </c:pt>
                <c:pt idx="72711">
                  <c:v>8192</c:v>
                </c:pt>
                <c:pt idx="72712">
                  <c:v>8192</c:v>
                </c:pt>
                <c:pt idx="72713">
                  <c:v>8192</c:v>
                </c:pt>
                <c:pt idx="72714">
                  <c:v>8192</c:v>
                </c:pt>
                <c:pt idx="72715">
                  <c:v>8192</c:v>
                </c:pt>
                <c:pt idx="72716">
                  <c:v>8192</c:v>
                </c:pt>
                <c:pt idx="72717">
                  <c:v>8192</c:v>
                </c:pt>
                <c:pt idx="72718">
                  <c:v>4096</c:v>
                </c:pt>
                <c:pt idx="72719">
                  <c:v>8192</c:v>
                </c:pt>
                <c:pt idx="72720">
                  <c:v>12288</c:v>
                </c:pt>
                <c:pt idx="72721">
                  <c:v>8192</c:v>
                </c:pt>
                <c:pt idx="72722">
                  <c:v>8192</c:v>
                </c:pt>
                <c:pt idx="72723">
                  <c:v>8192</c:v>
                </c:pt>
                <c:pt idx="72724">
                  <c:v>4096</c:v>
                </c:pt>
                <c:pt idx="72725">
                  <c:v>8192</c:v>
                </c:pt>
                <c:pt idx="72726">
                  <c:v>4096</c:v>
                </c:pt>
                <c:pt idx="72727">
                  <c:v>4096</c:v>
                </c:pt>
                <c:pt idx="72728">
                  <c:v>4096</c:v>
                </c:pt>
                <c:pt idx="72729">
                  <c:v>8192</c:v>
                </c:pt>
                <c:pt idx="72730">
                  <c:v>8192</c:v>
                </c:pt>
                <c:pt idx="72731">
                  <c:v>8192</c:v>
                </c:pt>
                <c:pt idx="72732">
                  <c:v>8192</c:v>
                </c:pt>
                <c:pt idx="72733">
                  <c:v>8192</c:v>
                </c:pt>
                <c:pt idx="72734">
                  <c:v>4096</c:v>
                </c:pt>
                <c:pt idx="72735">
                  <c:v>4096</c:v>
                </c:pt>
                <c:pt idx="72736">
                  <c:v>4096</c:v>
                </c:pt>
                <c:pt idx="72737">
                  <c:v>4096</c:v>
                </c:pt>
                <c:pt idx="72738">
                  <c:v>4096</c:v>
                </c:pt>
                <c:pt idx="72739">
                  <c:v>8192</c:v>
                </c:pt>
                <c:pt idx="72740">
                  <c:v>8192</c:v>
                </c:pt>
                <c:pt idx="72741">
                  <c:v>8192</c:v>
                </c:pt>
                <c:pt idx="72742">
                  <c:v>8192</c:v>
                </c:pt>
                <c:pt idx="72743">
                  <c:v>8192</c:v>
                </c:pt>
                <c:pt idx="72744">
                  <c:v>8192</c:v>
                </c:pt>
                <c:pt idx="72745">
                  <c:v>8192</c:v>
                </c:pt>
                <c:pt idx="72746">
                  <c:v>8192</c:v>
                </c:pt>
                <c:pt idx="72747">
                  <c:v>8192</c:v>
                </c:pt>
                <c:pt idx="72748">
                  <c:v>8192</c:v>
                </c:pt>
                <c:pt idx="72749">
                  <c:v>8192</c:v>
                </c:pt>
                <c:pt idx="72750">
                  <c:v>8192</c:v>
                </c:pt>
                <c:pt idx="72751">
                  <c:v>8192</c:v>
                </c:pt>
                <c:pt idx="72752">
                  <c:v>8192</c:v>
                </c:pt>
                <c:pt idx="72753">
                  <c:v>8192</c:v>
                </c:pt>
                <c:pt idx="72754">
                  <c:v>8192</c:v>
                </c:pt>
                <c:pt idx="72755">
                  <c:v>8192</c:v>
                </c:pt>
                <c:pt idx="72756">
                  <c:v>4096</c:v>
                </c:pt>
                <c:pt idx="72757">
                  <c:v>8192</c:v>
                </c:pt>
                <c:pt idx="72758">
                  <c:v>8192</c:v>
                </c:pt>
                <c:pt idx="72759">
                  <c:v>8192</c:v>
                </c:pt>
                <c:pt idx="72760">
                  <c:v>8192</c:v>
                </c:pt>
                <c:pt idx="72761">
                  <c:v>8192</c:v>
                </c:pt>
                <c:pt idx="72762">
                  <c:v>4096</c:v>
                </c:pt>
                <c:pt idx="72763">
                  <c:v>4096</c:v>
                </c:pt>
                <c:pt idx="72764">
                  <c:v>4096</c:v>
                </c:pt>
                <c:pt idx="72765">
                  <c:v>4096</c:v>
                </c:pt>
                <c:pt idx="72766">
                  <c:v>8192</c:v>
                </c:pt>
                <c:pt idx="72767">
                  <c:v>8192</c:v>
                </c:pt>
                <c:pt idx="72768">
                  <c:v>8192</c:v>
                </c:pt>
                <c:pt idx="72769">
                  <c:v>8192</c:v>
                </c:pt>
                <c:pt idx="72770">
                  <c:v>8192</c:v>
                </c:pt>
                <c:pt idx="72771">
                  <c:v>8192</c:v>
                </c:pt>
                <c:pt idx="72772">
                  <c:v>8192</c:v>
                </c:pt>
                <c:pt idx="72773">
                  <c:v>8192</c:v>
                </c:pt>
                <c:pt idx="72774">
                  <c:v>8192</c:v>
                </c:pt>
                <c:pt idx="72775">
                  <c:v>8192</c:v>
                </c:pt>
                <c:pt idx="72776">
                  <c:v>8192</c:v>
                </c:pt>
                <c:pt idx="72777">
                  <c:v>12288</c:v>
                </c:pt>
                <c:pt idx="72778">
                  <c:v>12288</c:v>
                </c:pt>
                <c:pt idx="72779">
                  <c:v>12288</c:v>
                </c:pt>
                <c:pt idx="72780">
                  <c:v>4096</c:v>
                </c:pt>
                <c:pt idx="72781">
                  <c:v>4096</c:v>
                </c:pt>
                <c:pt idx="72782">
                  <c:v>12288</c:v>
                </c:pt>
                <c:pt idx="72783">
                  <c:v>4096</c:v>
                </c:pt>
                <c:pt idx="72784">
                  <c:v>4096</c:v>
                </c:pt>
                <c:pt idx="72785">
                  <c:v>8192</c:v>
                </c:pt>
                <c:pt idx="72786">
                  <c:v>8192</c:v>
                </c:pt>
                <c:pt idx="72787">
                  <c:v>4096</c:v>
                </c:pt>
                <c:pt idx="72788">
                  <c:v>8192</c:v>
                </c:pt>
                <c:pt idx="72789">
                  <c:v>8192</c:v>
                </c:pt>
                <c:pt idx="72790">
                  <c:v>8192</c:v>
                </c:pt>
                <c:pt idx="72791">
                  <c:v>8192</c:v>
                </c:pt>
                <c:pt idx="72792">
                  <c:v>8192</c:v>
                </c:pt>
                <c:pt idx="72793">
                  <c:v>4096</c:v>
                </c:pt>
                <c:pt idx="72794">
                  <c:v>4096</c:v>
                </c:pt>
                <c:pt idx="72795">
                  <c:v>4096</c:v>
                </c:pt>
                <c:pt idx="72796">
                  <c:v>4096</c:v>
                </c:pt>
                <c:pt idx="72797">
                  <c:v>4096</c:v>
                </c:pt>
                <c:pt idx="72798">
                  <c:v>4096</c:v>
                </c:pt>
                <c:pt idx="72799">
                  <c:v>4096</c:v>
                </c:pt>
                <c:pt idx="72800">
                  <c:v>4096</c:v>
                </c:pt>
                <c:pt idx="72801">
                  <c:v>8192</c:v>
                </c:pt>
                <c:pt idx="72802">
                  <c:v>4096</c:v>
                </c:pt>
                <c:pt idx="72803">
                  <c:v>12288</c:v>
                </c:pt>
                <c:pt idx="72804">
                  <c:v>8192</c:v>
                </c:pt>
                <c:pt idx="72805">
                  <c:v>8192</c:v>
                </c:pt>
                <c:pt idx="72806">
                  <c:v>8192</c:v>
                </c:pt>
                <c:pt idx="72807">
                  <c:v>8192</c:v>
                </c:pt>
                <c:pt idx="72808">
                  <c:v>12288</c:v>
                </c:pt>
                <c:pt idx="72809">
                  <c:v>12288</c:v>
                </c:pt>
                <c:pt idx="72810">
                  <c:v>12288</c:v>
                </c:pt>
                <c:pt idx="72811">
                  <c:v>12288</c:v>
                </c:pt>
                <c:pt idx="72812">
                  <c:v>8192</c:v>
                </c:pt>
                <c:pt idx="72813">
                  <c:v>8192</c:v>
                </c:pt>
                <c:pt idx="72814">
                  <c:v>8192</c:v>
                </c:pt>
                <c:pt idx="72815">
                  <c:v>8192</c:v>
                </c:pt>
                <c:pt idx="72816">
                  <c:v>4096</c:v>
                </c:pt>
                <c:pt idx="72817">
                  <c:v>8192</c:v>
                </c:pt>
                <c:pt idx="72818">
                  <c:v>8192</c:v>
                </c:pt>
                <c:pt idx="72819">
                  <c:v>8192</c:v>
                </c:pt>
                <c:pt idx="72820">
                  <c:v>8192</c:v>
                </c:pt>
                <c:pt idx="72821">
                  <c:v>8192</c:v>
                </c:pt>
                <c:pt idx="72822">
                  <c:v>4096</c:v>
                </c:pt>
                <c:pt idx="72823">
                  <c:v>4096</c:v>
                </c:pt>
                <c:pt idx="72824">
                  <c:v>4096</c:v>
                </c:pt>
                <c:pt idx="72825">
                  <c:v>4096</c:v>
                </c:pt>
                <c:pt idx="72826">
                  <c:v>4096</c:v>
                </c:pt>
                <c:pt idx="72827">
                  <c:v>4096</c:v>
                </c:pt>
                <c:pt idx="72828">
                  <c:v>4096</c:v>
                </c:pt>
                <c:pt idx="72829">
                  <c:v>4096</c:v>
                </c:pt>
                <c:pt idx="72830">
                  <c:v>4096</c:v>
                </c:pt>
                <c:pt idx="72831">
                  <c:v>8192</c:v>
                </c:pt>
                <c:pt idx="72832">
                  <c:v>12288</c:v>
                </c:pt>
                <c:pt idx="72833">
                  <c:v>8192</c:v>
                </c:pt>
                <c:pt idx="72834">
                  <c:v>8192</c:v>
                </c:pt>
                <c:pt idx="72835">
                  <c:v>8192</c:v>
                </c:pt>
                <c:pt idx="72836">
                  <c:v>8192</c:v>
                </c:pt>
                <c:pt idx="72837">
                  <c:v>8192</c:v>
                </c:pt>
                <c:pt idx="72838">
                  <c:v>4096</c:v>
                </c:pt>
                <c:pt idx="72839">
                  <c:v>4096</c:v>
                </c:pt>
                <c:pt idx="72840">
                  <c:v>4096</c:v>
                </c:pt>
                <c:pt idx="72841">
                  <c:v>4096</c:v>
                </c:pt>
                <c:pt idx="72842">
                  <c:v>4096</c:v>
                </c:pt>
                <c:pt idx="72843">
                  <c:v>4096</c:v>
                </c:pt>
                <c:pt idx="72844">
                  <c:v>4096</c:v>
                </c:pt>
                <c:pt idx="72845">
                  <c:v>4096</c:v>
                </c:pt>
                <c:pt idx="72846">
                  <c:v>4096</c:v>
                </c:pt>
                <c:pt idx="72847">
                  <c:v>4096</c:v>
                </c:pt>
                <c:pt idx="72848">
                  <c:v>8192</c:v>
                </c:pt>
                <c:pt idx="72849">
                  <c:v>8192</c:v>
                </c:pt>
                <c:pt idx="72850">
                  <c:v>4096</c:v>
                </c:pt>
                <c:pt idx="72851">
                  <c:v>4096</c:v>
                </c:pt>
                <c:pt idx="72852">
                  <c:v>4096</c:v>
                </c:pt>
                <c:pt idx="72853">
                  <c:v>4096</c:v>
                </c:pt>
                <c:pt idx="72854">
                  <c:v>4096</c:v>
                </c:pt>
                <c:pt idx="72855">
                  <c:v>8192</c:v>
                </c:pt>
                <c:pt idx="72856">
                  <c:v>8192</c:v>
                </c:pt>
                <c:pt idx="72857">
                  <c:v>8192</c:v>
                </c:pt>
                <c:pt idx="72858">
                  <c:v>8192</c:v>
                </c:pt>
                <c:pt idx="72859">
                  <c:v>16384</c:v>
                </c:pt>
                <c:pt idx="72860">
                  <c:v>16384</c:v>
                </c:pt>
                <c:pt idx="72861">
                  <c:v>16384</c:v>
                </c:pt>
                <c:pt idx="72862">
                  <c:v>16384</c:v>
                </c:pt>
                <c:pt idx="72863">
                  <c:v>4096</c:v>
                </c:pt>
                <c:pt idx="72864">
                  <c:v>4096</c:v>
                </c:pt>
                <c:pt idx="72865">
                  <c:v>8192</c:v>
                </c:pt>
                <c:pt idx="72866">
                  <c:v>8192</c:v>
                </c:pt>
                <c:pt idx="72867">
                  <c:v>8192</c:v>
                </c:pt>
                <c:pt idx="72868">
                  <c:v>8192</c:v>
                </c:pt>
                <c:pt idx="72869">
                  <c:v>8192</c:v>
                </c:pt>
                <c:pt idx="72870">
                  <c:v>8192</c:v>
                </c:pt>
                <c:pt idx="72871">
                  <c:v>8192</c:v>
                </c:pt>
                <c:pt idx="72872">
                  <c:v>8192</c:v>
                </c:pt>
                <c:pt idx="72873">
                  <c:v>8192</c:v>
                </c:pt>
                <c:pt idx="72874">
                  <c:v>12288</c:v>
                </c:pt>
                <c:pt idx="72875">
                  <c:v>12288</c:v>
                </c:pt>
                <c:pt idx="72876">
                  <c:v>4096</c:v>
                </c:pt>
                <c:pt idx="72877">
                  <c:v>4096</c:v>
                </c:pt>
                <c:pt idx="72878">
                  <c:v>12288</c:v>
                </c:pt>
                <c:pt idx="72879">
                  <c:v>4096</c:v>
                </c:pt>
                <c:pt idx="72880">
                  <c:v>12288</c:v>
                </c:pt>
                <c:pt idx="72881">
                  <c:v>4096</c:v>
                </c:pt>
                <c:pt idx="72882">
                  <c:v>8192</c:v>
                </c:pt>
                <c:pt idx="72883">
                  <c:v>8192</c:v>
                </c:pt>
                <c:pt idx="72884">
                  <c:v>8192</c:v>
                </c:pt>
                <c:pt idx="72885">
                  <c:v>8192</c:v>
                </c:pt>
                <c:pt idx="72886">
                  <c:v>16384</c:v>
                </c:pt>
                <c:pt idx="72887">
                  <c:v>4096</c:v>
                </c:pt>
                <c:pt idx="72888">
                  <c:v>4096</c:v>
                </c:pt>
                <c:pt idx="72889">
                  <c:v>4096</c:v>
                </c:pt>
                <c:pt idx="72890">
                  <c:v>4096</c:v>
                </c:pt>
                <c:pt idx="72891">
                  <c:v>8192</c:v>
                </c:pt>
                <c:pt idx="72892">
                  <c:v>8192</c:v>
                </c:pt>
                <c:pt idx="72893">
                  <c:v>8192</c:v>
                </c:pt>
                <c:pt idx="72894">
                  <c:v>4096</c:v>
                </c:pt>
                <c:pt idx="72895">
                  <c:v>4096</c:v>
                </c:pt>
                <c:pt idx="72896">
                  <c:v>4096</c:v>
                </c:pt>
                <c:pt idx="72897">
                  <c:v>4096</c:v>
                </c:pt>
                <c:pt idx="72898">
                  <c:v>4096</c:v>
                </c:pt>
                <c:pt idx="72899">
                  <c:v>4096</c:v>
                </c:pt>
                <c:pt idx="72900">
                  <c:v>4096</c:v>
                </c:pt>
                <c:pt idx="72901">
                  <c:v>4096</c:v>
                </c:pt>
                <c:pt idx="72902">
                  <c:v>4096</c:v>
                </c:pt>
                <c:pt idx="72903">
                  <c:v>4096</c:v>
                </c:pt>
                <c:pt idx="72904">
                  <c:v>4096</c:v>
                </c:pt>
                <c:pt idx="72905">
                  <c:v>4096</c:v>
                </c:pt>
                <c:pt idx="72906">
                  <c:v>4096</c:v>
                </c:pt>
                <c:pt idx="72907">
                  <c:v>4096</c:v>
                </c:pt>
                <c:pt idx="72908">
                  <c:v>8192</c:v>
                </c:pt>
                <c:pt idx="72909">
                  <c:v>8192</c:v>
                </c:pt>
                <c:pt idx="72910">
                  <c:v>8192</c:v>
                </c:pt>
                <c:pt idx="72911">
                  <c:v>8192</c:v>
                </c:pt>
                <c:pt idx="72912">
                  <c:v>8192</c:v>
                </c:pt>
                <c:pt idx="72913">
                  <c:v>8192</c:v>
                </c:pt>
                <c:pt idx="72914">
                  <c:v>12288</c:v>
                </c:pt>
                <c:pt idx="72915">
                  <c:v>12288</c:v>
                </c:pt>
                <c:pt idx="72916">
                  <c:v>8192</c:v>
                </c:pt>
                <c:pt idx="72917">
                  <c:v>8192</c:v>
                </c:pt>
                <c:pt idx="72918">
                  <c:v>4096</c:v>
                </c:pt>
                <c:pt idx="72919">
                  <c:v>4096</c:v>
                </c:pt>
                <c:pt idx="72920">
                  <c:v>20480</c:v>
                </c:pt>
                <c:pt idx="72921">
                  <c:v>20480</c:v>
                </c:pt>
                <c:pt idx="72922">
                  <c:v>20480</c:v>
                </c:pt>
                <c:pt idx="72923">
                  <c:v>12288</c:v>
                </c:pt>
                <c:pt idx="72924">
                  <c:v>20480</c:v>
                </c:pt>
                <c:pt idx="72925">
                  <c:v>28672</c:v>
                </c:pt>
                <c:pt idx="72926">
                  <c:v>8192</c:v>
                </c:pt>
                <c:pt idx="72927">
                  <c:v>28672</c:v>
                </c:pt>
                <c:pt idx="72928">
                  <c:v>8192</c:v>
                </c:pt>
                <c:pt idx="72929">
                  <c:v>20480</c:v>
                </c:pt>
                <c:pt idx="72930">
                  <c:v>20480</c:v>
                </c:pt>
                <c:pt idx="72931">
                  <c:v>8192</c:v>
                </c:pt>
                <c:pt idx="72932">
                  <c:v>8192</c:v>
                </c:pt>
                <c:pt idx="72933">
                  <c:v>8192</c:v>
                </c:pt>
                <c:pt idx="72934">
                  <c:v>12288</c:v>
                </c:pt>
                <c:pt idx="72935">
                  <c:v>8192</c:v>
                </c:pt>
                <c:pt idx="72936">
                  <c:v>4096</c:v>
                </c:pt>
                <c:pt idx="72937">
                  <c:v>28672</c:v>
                </c:pt>
                <c:pt idx="72938">
                  <c:v>20480</c:v>
                </c:pt>
                <c:pt idx="72939">
                  <c:v>8192</c:v>
                </c:pt>
                <c:pt idx="72940">
                  <c:v>12288</c:v>
                </c:pt>
                <c:pt idx="72941">
                  <c:v>8192</c:v>
                </c:pt>
                <c:pt idx="72942">
                  <c:v>4096</c:v>
                </c:pt>
                <c:pt idx="72943">
                  <c:v>28672</c:v>
                </c:pt>
                <c:pt idx="72944">
                  <c:v>20480</c:v>
                </c:pt>
                <c:pt idx="72945">
                  <c:v>8192</c:v>
                </c:pt>
                <c:pt idx="72946">
                  <c:v>8192</c:v>
                </c:pt>
                <c:pt idx="72947">
                  <c:v>8192</c:v>
                </c:pt>
                <c:pt idx="72948">
                  <c:v>8192</c:v>
                </c:pt>
                <c:pt idx="72949">
                  <c:v>12288</c:v>
                </c:pt>
                <c:pt idx="72950">
                  <c:v>12288</c:v>
                </c:pt>
                <c:pt idx="72951">
                  <c:v>12288</c:v>
                </c:pt>
                <c:pt idx="72952">
                  <c:v>12288</c:v>
                </c:pt>
                <c:pt idx="72953">
                  <c:v>4096</c:v>
                </c:pt>
                <c:pt idx="72954">
                  <c:v>4096</c:v>
                </c:pt>
                <c:pt idx="72955">
                  <c:v>4096</c:v>
                </c:pt>
                <c:pt idx="72956">
                  <c:v>4096</c:v>
                </c:pt>
                <c:pt idx="72957">
                  <c:v>8192</c:v>
                </c:pt>
                <c:pt idx="72958">
                  <c:v>4096</c:v>
                </c:pt>
                <c:pt idx="72959">
                  <c:v>4096</c:v>
                </c:pt>
                <c:pt idx="72960">
                  <c:v>8192</c:v>
                </c:pt>
                <c:pt idx="72961">
                  <c:v>4096</c:v>
                </c:pt>
                <c:pt idx="72962">
                  <c:v>4096</c:v>
                </c:pt>
                <c:pt idx="72963">
                  <c:v>8192</c:v>
                </c:pt>
                <c:pt idx="72964">
                  <c:v>8192</c:v>
                </c:pt>
                <c:pt idx="72965">
                  <c:v>8192</c:v>
                </c:pt>
                <c:pt idx="72966">
                  <c:v>8192</c:v>
                </c:pt>
                <c:pt idx="72967">
                  <c:v>8192</c:v>
                </c:pt>
                <c:pt idx="72968">
                  <c:v>8192</c:v>
                </c:pt>
                <c:pt idx="72969">
                  <c:v>8192</c:v>
                </c:pt>
                <c:pt idx="72970">
                  <c:v>8192</c:v>
                </c:pt>
                <c:pt idx="72971">
                  <c:v>20480</c:v>
                </c:pt>
                <c:pt idx="72972">
                  <c:v>8192</c:v>
                </c:pt>
                <c:pt idx="72973">
                  <c:v>8192</c:v>
                </c:pt>
                <c:pt idx="72974">
                  <c:v>8192</c:v>
                </c:pt>
                <c:pt idx="72975">
                  <c:v>4096</c:v>
                </c:pt>
                <c:pt idx="72976">
                  <c:v>8192</c:v>
                </c:pt>
                <c:pt idx="72977">
                  <c:v>4096</c:v>
                </c:pt>
                <c:pt idx="72978">
                  <c:v>4096</c:v>
                </c:pt>
                <c:pt idx="72979">
                  <c:v>4096</c:v>
                </c:pt>
                <c:pt idx="72980">
                  <c:v>4096</c:v>
                </c:pt>
                <c:pt idx="72981">
                  <c:v>12288</c:v>
                </c:pt>
                <c:pt idx="72982">
                  <c:v>8192</c:v>
                </c:pt>
                <c:pt idx="72983">
                  <c:v>8192</c:v>
                </c:pt>
                <c:pt idx="72984">
                  <c:v>8192</c:v>
                </c:pt>
                <c:pt idx="72985">
                  <c:v>8192</c:v>
                </c:pt>
                <c:pt idx="72986">
                  <c:v>8192</c:v>
                </c:pt>
                <c:pt idx="72987">
                  <c:v>8192</c:v>
                </c:pt>
                <c:pt idx="72988">
                  <c:v>8192</c:v>
                </c:pt>
                <c:pt idx="72989">
                  <c:v>8192</c:v>
                </c:pt>
                <c:pt idx="72990">
                  <c:v>8192</c:v>
                </c:pt>
                <c:pt idx="72991">
                  <c:v>8192</c:v>
                </c:pt>
                <c:pt idx="72992">
                  <c:v>8192</c:v>
                </c:pt>
                <c:pt idx="72993">
                  <c:v>8192</c:v>
                </c:pt>
                <c:pt idx="72994">
                  <c:v>8192</c:v>
                </c:pt>
                <c:pt idx="72995">
                  <c:v>8192</c:v>
                </c:pt>
                <c:pt idx="72996">
                  <c:v>8192</c:v>
                </c:pt>
                <c:pt idx="72997">
                  <c:v>4096</c:v>
                </c:pt>
                <c:pt idx="72998">
                  <c:v>12288</c:v>
                </c:pt>
                <c:pt idx="72999">
                  <c:v>28672</c:v>
                </c:pt>
                <c:pt idx="73000">
                  <c:v>8192</c:v>
                </c:pt>
                <c:pt idx="73001">
                  <c:v>8192</c:v>
                </c:pt>
                <c:pt idx="73002">
                  <c:v>8192</c:v>
                </c:pt>
                <c:pt idx="73003">
                  <c:v>8192</c:v>
                </c:pt>
                <c:pt idx="73004">
                  <c:v>12288</c:v>
                </c:pt>
                <c:pt idx="73005">
                  <c:v>12288</c:v>
                </c:pt>
                <c:pt idx="73006">
                  <c:v>12288</c:v>
                </c:pt>
                <c:pt idx="73007">
                  <c:v>12288</c:v>
                </c:pt>
                <c:pt idx="73008">
                  <c:v>8192</c:v>
                </c:pt>
                <c:pt idx="73009">
                  <c:v>8192</c:v>
                </c:pt>
                <c:pt idx="73010">
                  <c:v>8192</c:v>
                </c:pt>
                <c:pt idx="73011">
                  <c:v>8192</c:v>
                </c:pt>
                <c:pt idx="73012">
                  <c:v>8192</c:v>
                </c:pt>
                <c:pt idx="73013">
                  <c:v>20480</c:v>
                </c:pt>
                <c:pt idx="73014">
                  <c:v>8192</c:v>
                </c:pt>
                <c:pt idx="73015">
                  <c:v>12288</c:v>
                </c:pt>
                <c:pt idx="73016">
                  <c:v>12288</c:v>
                </c:pt>
                <c:pt idx="73017">
                  <c:v>12288</c:v>
                </c:pt>
                <c:pt idx="73018">
                  <c:v>12288</c:v>
                </c:pt>
                <c:pt idx="73019">
                  <c:v>8192</c:v>
                </c:pt>
                <c:pt idx="73020">
                  <c:v>8192</c:v>
                </c:pt>
                <c:pt idx="73021">
                  <c:v>8192</c:v>
                </c:pt>
                <c:pt idx="73022">
                  <c:v>8192</c:v>
                </c:pt>
                <c:pt idx="73023">
                  <c:v>4096</c:v>
                </c:pt>
                <c:pt idx="73024">
                  <c:v>4096</c:v>
                </c:pt>
                <c:pt idx="73025">
                  <c:v>4096</c:v>
                </c:pt>
                <c:pt idx="73026">
                  <c:v>4096</c:v>
                </c:pt>
                <c:pt idx="73027">
                  <c:v>8192</c:v>
                </c:pt>
                <c:pt idx="73028">
                  <c:v>8192</c:v>
                </c:pt>
                <c:pt idx="73029">
                  <c:v>8192</c:v>
                </c:pt>
                <c:pt idx="73030">
                  <c:v>8192</c:v>
                </c:pt>
                <c:pt idx="73031">
                  <c:v>8192</c:v>
                </c:pt>
                <c:pt idx="73032">
                  <c:v>8192</c:v>
                </c:pt>
                <c:pt idx="73033">
                  <c:v>8192</c:v>
                </c:pt>
                <c:pt idx="73034">
                  <c:v>8192</c:v>
                </c:pt>
                <c:pt idx="73035">
                  <c:v>12288</c:v>
                </c:pt>
                <c:pt idx="73036">
                  <c:v>8192</c:v>
                </c:pt>
                <c:pt idx="73037">
                  <c:v>8192</c:v>
                </c:pt>
                <c:pt idx="73038">
                  <c:v>8192</c:v>
                </c:pt>
                <c:pt idx="73039">
                  <c:v>8192</c:v>
                </c:pt>
                <c:pt idx="73040">
                  <c:v>4096</c:v>
                </c:pt>
                <c:pt idx="73041">
                  <c:v>8192</c:v>
                </c:pt>
                <c:pt idx="73042">
                  <c:v>12288</c:v>
                </c:pt>
                <c:pt idx="73043">
                  <c:v>8192</c:v>
                </c:pt>
                <c:pt idx="73044">
                  <c:v>8192</c:v>
                </c:pt>
                <c:pt idx="73045">
                  <c:v>8192</c:v>
                </c:pt>
                <c:pt idx="73046">
                  <c:v>8192</c:v>
                </c:pt>
                <c:pt idx="73047">
                  <c:v>8192</c:v>
                </c:pt>
                <c:pt idx="73048">
                  <c:v>8192</c:v>
                </c:pt>
                <c:pt idx="73049">
                  <c:v>8192</c:v>
                </c:pt>
                <c:pt idx="73050">
                  <c:v>8192</c:v>
                </c:pt>
                <c:pt idx="73051">
                  <c:v>8192</c:v>
                </c:pt>
                <c:pt idx="73052">
                  <c:v>8192</c:v>
                </c:pt>
                <c:pt idx="73053">
                  <c:v>8192</c:v>
                </c:pt>
                <c:pt idx="73054">
                  <c:v>8192</c:v>
                </c:pt>
                <c:pt idx="73055">
                  <c:v>8192</c:v>
                </c:pt>
                <c:pt idx="73056">
                  <c:v>8192</c:v>
                </c:pt>
                <c:pt idx="73057">
                  <c:v>8192</c:v>
                </c:pt>
                <c:pt idx="73058">
                  <c:v>8192</c:v>
                </c:pt>
                <c:pt idx="73059">
                  <c:v>8192</c:v>
                </c:pt>
                <c:pt idx="73060">
                  <c:v>8192</c:v>
                </c:pt>
                <c:pt idx="73061">
                  <c:v>8192</c:v>
                </c:pt>
                <c:pt idx="73062">
                  <c:v>8192</c:v>
                </c:pt>
                <c:pt idx="73063">
                  <c:v>8192</c:v>
                </c:pt>
                <c:pt idx="73064">
                  <c:v>12288</c:v>
                </c:pt>
                <c:pt idx="73065">
                  <c:v>12288</c:v>
                </c:pt>
                <c:pt idx="73066">
                  <c:v>12288</c:v>
                </c:pt>
                <c:pt idx="73067">
                  <c:v>12288</c:v>
                </c:pt>
                <c:pt idx="73068">
                  <c:v>8192</c:v>
                </c:pt>
                <c:pt idx="73069">
                  <c:v>8192</c:v>
                </c:pt>
                <c:pt idx="73070">
                  <c:v>8192</c:v>
                </c:pt>
                <c:pt idx="73071">
                  <c:v>8192</c:v>
                </c:pt>
                <c:pt idx="73072">
                  <c:v>8192</c:v>
                </c:pt>
                <c:pt idx="73073">
                  <c:v>8192</c:v>
                </c:pt>
                <c:pt idx="73074">
                  <c:v>8192</c:v>
                </c:pt>
                <c:pt idx="73075">
                  <c:v>8192</c:v>
                </c:pt>
                <c:pt idx="73076">
                  <c:v>8192</c:v>
                </c:pt>
                <c:pt idx="73077">
                  <c:v>8192</c:v>
                </c:pt>
                <c:pt idx="73078">
                  <c:v>8192</c:v>
                </c:pt>
                <c:pt idx="73079">
                  <c:v>4096</c:v>
                </c:pt>
                <c:pt idx="73080">
                  <c:v>4096</c:v>
                </c:pt>
                <c:pt idx="73081">
                  <c:v>4096</c:v>
                </c:pt>
                <c:pt idx="73082">
                  <c:v>4096</c:v>
                </c:pt>
                <c:pt idx="73083">
                  <c:v>12288</c:v>
                </c:pt>
                <c:pt idx="73084">
                  <c:v>8192</c:v>
                </c:pt>
                <c:pt idx="73085">
                  <c:v>8192</c:v>
                </c:pt>
                <c:pt idx="73086">
                  <c:v>4096</c:v>
                </c:pt>
                <c:pt idx="73087">
                  <c:v>4096</c:v>
                </c:pt>
                <c:pt idx="73088">
                  <c:v>4096</c:v>
                </c:pt>
                <c:pt idx="73089">
                  <c:v>4096</c:v>
                </c:pt>
                <c:pt idx="73090">
                  <c:v>12288</c:v>
                </c:pt>
                <c:pt idx="73091">
                  <c:v>12288</c:v>
                </c:pt>
                <c:pt idx="73092">
                  <c:v>12288</c:v>
                </c:pt>
                <c:pt idx="73093">
                  <c:v>12288</c:v>
                </c:pt>
                <c:pt idx="73094">
                  <c:v>4096</c:v>
                </c:pt>
                <c:pt idx="73095">
                  <c:v>4096</c:v>
                </c:pt>
                <c:pt idx="73096">
                  <c:v>4096</c:v>
                </c:pt>
                <c:pt idx="73097">
                  <c:v>4096</c:v>
                </c:pt>
                <c:pt idx="73098">
                  <c:v>4096</c:v>
                </c:pt>
                <c:pt idx="73099">
                  <c:v>4096</c:v>
                </c:pt>
                <c:pt idx="73100">
                  <c:v>4096</c:v>
                </c:pt>
                <c:pt idx="73101">
                  <c:v>4096</c:v>
                </c:pt>
                <c:pt idx="73102">
                  <c:v>4096</c:v>
                </c:pt>
                <c:pt idx="73103">
                  <c:v>4096</c:v>
                </c:pt>
                <c:pt idx="73104">
                  <c:v>4096</c:v>
                </c:pt>
                <c:pt idx="73105">
                  <c:v>8192</c:v>
                </c:pt>
                <c:pt idx="73106">
                  <c:v>8192</c:v>
                </c:pt>
                <c:pt idx="73107">
                  <c:v>8192</c:v>
                </c:pt>
                <c:pt idx="73108">
                  <c:v>8192</c:v>
                </c:pt>
                <c:pt idx="73109">
                  <c:v>12288</c:v>
                </c:pt>
                <c:pt idx="73110">
                  <c:v>4096</c:v>
                </c:pt>
                <c:pt idx="73111">
                  <c:v>4096</c:v>
                </c:pt>
                <c:pt idx="73112">
                  <c:v>8192</c:v>
                </c:pt>
                <c:pt idx="73113">
                  <c:v>4096</c:v>
                </c:pt>
                <c:pt idx="73114">
                  <c:v>8192</c:v>
                </c:pt>
                <c:pt idx="73115">
                  <c:v>8192</c:v>
                </c:pt>
                <c:pt idx="73116">
                  <c:v>28672</c:v>
                </c:pt>
                <c:pt idx="73117">
                  <c:v>28672</c:v>
                </c:pt>
                <c:pt idx="73118">
                  <c:v>8192</c:v>
                </c:pt>
                <c:pt idx="73119">
                  <c:v>16384</c:v>
                </c:pt>
                <c:pt idx="73120">
                  <c:v>16384</c:v>
                </c:pt>
                <c:pt idx="73121">
                  <c:v>4096</c:v>
                </c:pt>
                <c:pt idx="73122">
                  <c:v>4096</c:v>
                </c:pt>
                <c:pt idx="73123">
                  <c:v>8192</c:v>
                </c:pt>
                <c:pt idx="73124">
                  <c:v>8192</c:v>
                </c:pt>
                <c:pt idx="73125">
                  <c:v>24576</c:v>
                </c:pt>
                <c:pt idx="73126">
                  <c:v>24576</c:v>
                </c:pt>
                <c:pt idx="73127">
                  <c:v>4096</c:v>
                </c:pt>
                <c:pt idx="73128">
                  <c:v>28672</c:v>
                </c:pt>
                <c:pt idx="73129">
                  <c:v>16384</c:v>
                </c:pt>
                <c:pt idx="73130">
                  <c:v>4096</c:v>
                </c:pt>
                <c:pt idx="73131">
                  <c:v>8192</c:v>
                </c:pt>
                <c:pt idx="73132">
                  <c:v>24576</c:v>
                </c:pt>
                <c:pt idx="73133">
                  <c:v>4096</c:v>
                </c:pt>
                <c:pt idx="73134">
                  <c:v>28672</c:v>
                </c:pt>
                <c:pt idx="73135">
                  <c:v>16384</c:v>
                </c:pt>
                <c:pt idx="73136">
                  <c:v>4096</c:v>
                </c:pt>
                <c:pt idx="73137">
                  <c:v>8192</c:v>
                </c:pt>
                <c:pt idx="73138">
                  <c:v>24576</c:v>
                </c:pt>
                <c:pt idx="73139">
                  <c:v>8192</c:v>
                </c:pt>
                <c:pt idx="73140">
                  <c:v>8192</c:v>
                </c:pt>
                <c:pt idx="73141">
                  <c:v>8192</c:v>
                </c:pt>
                <c:pt idx="73142">
                  <c:v>8192</c:v>
                </c:pt>
                <c:pt idx="73143">
                  <c:v>8192</c:v>
                </c:pt>
                <c:pt idx="73144">
                  <c:v>8192</c:v>
                </c:pt>
                <c:pt idx="73145">
                  <c:v>8192</c:v>
                </c:pt>
                <c:pt idx="73146">
                  <c:v>8192</c:v>
                </c:pt>
                <c:pt idx="73147">
                  <c:v>8192</c:v>
                </c:pt>
                <c:pt idx="73148">
                  <c:v>4096</c:v>
                </c:pt>
                <c:pt idx="73149">
                  <c:v>8192</c:v>
                </c:pt>
                <c:pt idx="73150">
                  <c:v>8192</c:v>
                </c:pt>
                <c:pt idx="73151">
                  <c:v>8192</c:v>
                </c:pt>
                <c:pt idx="73152">
                  <c:v>8192</c:v>
                </c:pt>
                <c:pt idx="73153">
                  <c:v>8192</c:v>
                </c:pt>
                <c:pt idx="73154">
                  <c:v>8192</c:v>
                </c:pt>
                <c:pt idx="73155">
                  <c:v>8192</c:v>
                </c:pt>
                <c:pt idx="73156">
                  <c:v>8192</c:v>
                </c:pt>
                <c:pt idx="73157">
                  <c:v>8192</c:v>
                </c:pt>
                <c:pt idx="73158">
                  <c:v>16384</c:v>
                </c:pt>
                <c:pt idx="73159">
                  <c:v>8192</c:v>
                </c:pt>
                <c:pt idx="73160">
                  <c:v>8192</c:v>
                </c:pt>
                <c:pt idx="73161">
                  <c:v>8192</c:v>
                </c:pt>
                <c:pt idx="73162">
                  <c:v>8192</c:v>
                </c:pt>
                <c:pt idx="73163">
                  <c:v>8192</c:v>
                </c:pt>
                <c:pt idx="73164">
                  <c:v>8192</c:v>
                </c:pt>
                <c:pt idx="73165">
                  <c:v>8192</c:v>
                </c:pt>
                <c:pt idx="73166">
                  <c:v>8192</c:v>
                </c:pt>
                <c:pt idx="73167">
                  <c:v>28672</c:v>
                </c:pt>
                <c:pt idx="73168">
                  <c:v>4096</c:v>
                </c:pt>
                <c:pt idx="73169">
                  <c:v>8192</c:v>
                </c:pt>
                <c:pt idx="73170">
                  <c:v>8192</c:v>
                </c:pt>
                <c:pt idx="73171">
                  <c:v>8192</c:v>
                </c:pt>
                <c:pt idx="73172">
                  <c:v>8192</c:v>
                </c:pt>
                <c:pt idx="73173">
                  <c:v>8192</c:v>
                </c:pt>
                <c:pt idx="73174">
                  <c:v>8192</c:v>
                </c:pt>
                <c:pt idx="73175">
                  <c:v>8192</c:v>
                </c:pt>
                <c:pt idx="73176">
                  <c:v>8192</c:v>
                </c:pt>
                <c:pt idx="73177">
                  <c:v>8192</c:v>
                </c:pt>
                <c:pt idx="73178">
                  <c:v>8192</c:v>
                </c:pt>
                <c:pt idx="73179">
                  <c:v>8192</c:v>
                </c:pt>
                <c:pt idx="73180">
                  <c:v>8192</c:v>
                </c:pt>
                <c:pt idx="73181">
                  <c:v>8192</c:v>
                </c:pt>
                <c:pt idx="73182">
                  <c:v>8192</c:v>
                </c:pt>
                <c:pt idx="73183">
                  <c:v>8192</c:v>
                </c:pt>
                <c:pt idx="73184">
                  <c:v>8192</c:v>
                </c:pt>
                <c:pt idx="73185">
                  <c:v>8192</c:v>
                </c:pt>
                <c:pt idx="73186">
                  <c:v>8192</c:v>
                </c:pt>
                <c:pt idx="73187">
                  <c:v>12288</c:v>
                </c:pt>
                <c:pt idx="73188">
                  <c:v>12288</c:v>
                </c:pt>
                <c:pt idx="73189">
                  <c:v>8192</c:v>
                </c:pt>
                <c:pt idx="73190">
                  <c:v>8192</c:v>
                </c:pt>
                <c:pt idx="73191">
                  <c:v>12288</c:v>
                </c:pt>
                <c:pt idx="73192">
                  <c:v>12288</c:v>
                </c:pt>
                <c:pt idx="73193">
                  <c:v>24576</c:v>
                </c:pt>
                <c:pt idx="73194">
                  <c:v>8192</c:v>
                </c:pt>
                <c:pt idx="73195">
                  <c:v>8192</c:v>
                </c:pt>
                <c:pt idx="73196">
                  <c:v>8192</c:v>
                </c:pt>
                <c:pt idx="73197">
                  <c:v>8192</c:v>
                </c:pt>
                <c:pt idx="73198">
                  <c:v>8192</c:v>
                </c:pt>
                <c:pt idx="73199">
                  <c:v>8192</c:v>
                </c:pt>
                <c:pt idx="73200">
                  <c:v>8192</c:v>
                </c:pt>
                <c:pt idx="73201">
                  <c:v>8192</c:v>
                </c:pt>
                <c:pt idx="73202">
                  <c:v>8192</c:v>
                </c:pt>
                <c:pt idx="73203">
                  <c:v>8192</c:v>
                </c:pt>
                <c:pt idx="73204">
                  <c:v>8192</c:v>
                </c:pt>
                <c:pt idx="73205">
                  <c:v>8192</c:v>
                </c:pt>
                <c:pt idx="73206">
                  <c:v>8192</c:v>
                </c:pt>
                <c:pt idx="73207">
                  <c:v>12288</c:v>
                </c:pt>
                <c:pt idx="73208">
                  <c:v>8192</c:v>
                </c:pt>
                <c:pt idx="73209">
                  <c:v>8192</c:v>
                </c:pt>
                <c:pt idx="73210">
                  <c:v>8192</c:v>
                </c:pt>
                <c:pt idx="73211">
                  <c:v>8192</c:v>
                </c:pt>
                <c:pt idx="73212">
                  <c:v>8192</c:v>
                </c:pt>
                <c:pt idx="73213">
                  <c:v>8192</c:v>
                </c:pt>
                <c:pt idx="73214">
                  <c:v>8192</c:v>
                </c:pt>
                <c:pt idx="73215">
                  <c:v>8192</c:v>
                </c:pt>
                <c:pt idx="73216">
                  <c:v>8192</c:v>
                </c:pt>
                <c:pt idx="73217">
                  <c:v>8192</c:v>
                </c:pt>
                <c:pt idx="73218">
                  <c:v>8192</c:v>
                </c:pt>
                <c:pt idx="73219">
                  <c:v>4096</c:v>
                </c:pt>
                <c:pt idx="73220">
                  <c:v>4096</c:v>
                </c:pt>
                <c:pt idx="73221">
                  <c:v>4096</c:v>
                </c:pt>
                <c:pt idx="73222">
                  <c:v>4096</c:v>
                </c:pt>
                <c:pt idx="73223">
                  <c:v>12288</c:v>
                </c:pt>
                <c:pt idx="73224">
                  <c:v>12288</c:v>
                </c:pt>
                <c:pt idx="73225">
                  <c:v>12288</c:v>
                </c:pt>
                <c:pt idx="73226">
                  <c:v>8192</c:v>
                </c:pt>
                <c:pt idx="73227">
                  <c:v>12288</c:v>
                </c:pt>
                <c:pt idx="73228">
                  <c:v>8192</c:v>
                </c:pt>
                <c:pt idx="73229">
                  <c:v>8192</c:v>
                </c:pt>
                <c:pt idx="73230">
                  <c:v>8192</c:v>
                </c:pt>
                <c:pt idx="73231">
                  <c:v>8192</c:v>
                </c:pt>
                <c:pt idx="73232">
                  <c:v>8192</c:v>
                </c:pt>
                <c:pt idx="73233">
                  <c:v>4096</c:v>
                </c:pt>
                <c:pt idx="73234">
                  <c:v>4096</c:v>
                </c:pt>
                <c:pt idx="73235">
                  <c:v>4096</c:v>
                </c:pt>
                <c:pt idx="73236">
                  <c:v>4096</c:v>
                </c:pt>
                <c:pt idx="73237">
                  <c:v>4096</c:v>
                </c:pt>
                <c:pt idx="73238">
                  <c:v>8192</c:v>
                </c:pt>
                <c:pt idx="73239">
                  <c:v>8192</c:v>
                </c:pt>
                <c:pt idx="73240">
                  <c:v>8192</c:v>
                </c:pt>
                <c:pt idx="73241">
                  <c:v>8192</c:v>
                </c:pt>
                <c:pt idx="73242">
                  <c:v>8192</c:v>
                </c:pt>
                <c:pt idx="73243">
                  <c:v>8192</c:v>
                </c:pt>
                <c:pt idx="73244">
                  <c:v>8192</c:v>
                </c:pt>
                <c:pt idx="73245">
                  <c:v>8192</c:v>
                </c:pt>
                <c:pt idx="73246">
                  <c:v>8192</c:v>
                </c:pt>
                <c:pt idx="73247">
                  <c:v>12288</c:v>
                </c:pt>
                <c:pt idx="73248">
                  <c:v>8192</c:v>
                </c:pt>
                <c:pt idx="73249">
                  <c:v>8192</c:v>
                </c:pt>
                <c:pt idx="73250">
                  <c:v>8192</c:v>
                </c:pt>
                <c:pt idx="73251">
                  <c:v>8192</c:v>
                </c:pt>
                <c:pt idx="73252">
                  <c:v>4096</c:v>
                </c:pt>
                <c:pt idx="73253">
                  <c:v>8192</c:v>
                </c:pt>
                <c:pt idx="73254">
                  <c:v>8192</c:v>
                </c:pt>
                <c:pt idx="73255">
                  <c:v>8192</c:v>
                </c:pt>
                <c:pt idx="73256">
                  <c:v>12288</c:v>
                </c:pt>
                <c:pt idx="73257">
                  <c:v>12288</c:v>
                </c:pt>
                <c:pt idx="73258">
                  <c:v>12288</c:v>
                </c:pt>
                <c:pt idx="73259">
                  <c:v>12288</c:v>
                </c:pt>
                <c:pt idx="73260">
                  <c:v>8192</c:v>
                </c:pt>
                <c:pt idx="73261">
                  <c:v>8192</c:v>
                </c:pt>
                <c:pt idx="73262">
                  <c:v>8192</c:v>
                </c:pt>
                <c:pt idx="73263">
                  <c:v>8192</c:v>
                </c:pt>
                <c:pt idx="73264">
                  <c:v>8192</c:v>
                </c:pt>
                <c:pt idx="73265">
                  <c:v>8192</c:v>
                </c:pt>
                <c:pt idx="73266">
                  <c:v>8192</c:v>
                </c:pt>
                <c:pt idx="73267">
                  <c:v>8192</c:v>
                </c:pt>
                <c:pt idx="73268">
                  <c:v>8192</c:v>
                </c:pt>
                <c:pt idx="73269">
                  <c:v>8192</c:v>
                </c:pt>
                <c:pt idx="73270">
                  <c:v>12288</c:v>
                </c:pt>
                <c:pt idx="73271">
                  <c:v>8192</c:v>
                </c:pt>
                <c:pt idx="73272">
                  <c:v>8192</c:v>
                </c:pt>
                <c:pt idx="73273">
                  <c:v>8192</c:v>
                </c:pt>
                <c:pt idx="73274">
                  <c:v>8192</c:v>
                </c:pt>
                <c:pt idx="73275">
                  <c:v>8192</c:v>
                </c:pt>
                <c:pt idx="73276">
                  <c:v>8192</c:v>
                </c:pt>
                <c:pt idx="73277">
                  <c:v>8192</c:v>
                </c:pt>
                <c:pt idx="73278">
                  <c:v>8192</c:v>
                </c:pt>
                <c:pt idx="73279">
                  <c:v>8192</c:v>
                </c:pt>
                <c:pt idx="73280">
                  <c:v>8192</c:v>
                </c:pt>
                <c:pt idx="73281">
                  <c:v>8192</c:v>
                </c:pt>
                <c:pt idx="73282">
                  <c:v>8192</c:v>
                </c:pt>
                <c:pt idx="73283">
                  <c:v>4096</c:v>
                </c:pt>
                <c:pt idx="73284">
                  <c:v>4096</c:v>
                </c:pt>
                <c:pt idx="73285">
                  <c:v>4096</c:v>
                </c:pt>
                <c:pt idx="73286">
                  <c:v>8192</c:v>
                </c:pt>
                <c:pt idx="73287">
                  <c:v>4096</c:v>
                </c:pt>
                <c:pt idx="73288">
                  <c:v>8192</c:v>
                </c:pt>
                <c:pt idx="73289">
                  <c:v>8192</c:v>
                </c:pt>
                <c:pt idx="73290">
                  <c:v>8192</c:v>
                </c:pt>
                <c:pt idx="73291">
                  <c:v>8192</c:v>
                </c:pt>
                <c:pt idx="73292">
                  <c:v>8192</c:v>
                </c:pt>
                <c:pt idx="73293">
                  <c:v>8192</c:v>
                </c:pt>
                <c:pt idx="73294">
                  <c:v>8192</c:v>
                </c:pt>
                <c:pt idx="73295">
                  <c:v>8192</c:v>
                </c:pt>
                <c:pt idx="73296">
                  <c:v>8192</c:v>
                </c:pt>
                <c:pt idx="73297">
                  <c:v>8192</c:v>
                </c:pt>
                <c:pt idx="73298">
                  <c:v>8192</c:v>
                </c:pt>
                <c:pt idx="73299">
                  <c:v>4096</c:v>
                </c:pt>
                <c:pt idx="73300">
                  <c:v>8192</c:v>
                </c:pt>
                <c:pt idx="73301">
                  <c:v>8192</c:v>
                </c:pt>
                <c:pt idx="73302">
                  <c:v>8192</c:v>
                </c:pt>
                <c:pt idx="73303">
                  <c:v>8192</c:v>
                </c:pt>
                <c:pt idx="73304">
                  <c:v>8192</c:v>
                </c:pt>
                <c:pt idx="73305">
                  <c:v>8192</c:v>
                </c:pt>
                <c:pt idx="73306">
                  <c:v>8192</c:v>
                </c:pt>
                <c:pt idx="73307">
                  <c:v>8192</c:v>
                </c:pt>
                <c:pt idx="73308">
                  <c:v>8192</c:v>
                </c:pt>
                <c:pt idx="73309">
                  <c:v>8192</c:v>
                </c:pt>
                <c:pt idx="73310">
                  <c:v>8192</c:v>
                </c:pt>
                <c:pt idx="73311">
                  <c:v>8192</c:v>
                </c:pt>
                <c:pt idx="73312">
                  <c:v>8192</c:v>
                </c:pt>
                <c:pt idx="73313">
                  <c:v>8192</c:v>
                </c:pt>
                <c:pt idx="73314">
                  <c:v>8192</c:v>
                </c:pt>
                <c:pt idx="73315">
                  <c:v>8192</c:v>
                </c:pt>
                <c:pt idx="73316">
                  <c:v>8192</c:v>
                </c:pt>
                <c:pt idx="73317">
                  <c:v>8192</c:v>
                </c:pt>
                <c:pt idx="73318">
                  <c:v>8192</c:v>
                </c:pt>
                <c:pt idx="73319">
                  <c:v>8192</c:v>
                </c:pt>
                <c:pt idx="73320">
                  <c:v>4096</c:v>
                </c:pt>
                <c:pt idx="73321">
                  <c:v>4096</c:v>
                </c:pt>
                <c:pt idx="73322">
                  <c:v>4096</c:v>
                </c:pt>
                <c:pt idx="73323">
                  <c:v>4096</c:v>
                </c:pt>
                <c:pt idx="73324">
                  <c:v>8192</c:v>
                </c:pt>
                <c:pt idx="73325">
                  <c:v>8192</c:v>
                </c:pt>
                <c:pt idx="73326">
                  <c:v>8192</c:v>
                </c:pt>
                <c:pt idx="73327">
                  <c:v>8192</c:v>
                </c:pt>
                <c:pt idx="73328">
                  <c:v>4096</c:v>
                </c:pt>
                <c:pt idx="73329">
                  <c:v>4096</c:v>
                </c:pt>
                <c:pt idx="73330">
                  <c:v>4096</c:v>
                </c:pt>
                <c:pt idx="73331">
                  <c:v>8192</c:v>
                </c:pt>
                <c:pt idx="73332">
                  <c:v>4096</c:v>
                </c:pt>
                <c:pt idx="73333">
                  <c:v>12288</c:v>
                </c:pt>
                <c:pt idx="73334">
                  <c:v>12288</c:v>
                </c:pt>
                <c:pt idx="73335">
                  <c:v>12288</c:v>
                </c:pt>
                <c:pt idx="73336">
                  <c:v>12288</c:v>
                </c:pt>
                <c:pt idx="73337">
                  <c:v>4096</c:v>
                </c:pt>
                <c:pt idx="73338">
                  <c:v>8192</c:v>
                </c:pt>
                <c:pt idx="73339">
                  <c:v>12288</c:v>
                </c:pt>
                <c:pt idx="73340">
                  <c:v>12288</c:v>
                </c:pt>
                <c:pt idx="73341">
                  <c:v>12288</c:v>
                </c:pt>
                <c:pt idx="73342">
                  <c:v>12288</c:v>
                </c:pt>
                <c:pt idx="73343">
                  <c:v>8192</c:v>
                </c:pt>
                <c:pt idx="73344">
                  <c:v>4096</c:v>
                </c:pt>
                <c:pt idx="73345">
                  <c:v>4096</c:v>
                </c:pt>
                <c:pt idx="73346">
                  <c:v>4096</c:v>
                </c:pt>
                <c:pt idx="73347">
                  <c:v>4096</c:v>
                </c:pt>
                <c:pt idx="73348">
                  <c:v>12288</c:v>
                </c:pt>
                <c:pt idx="73349">
                  <c:v>12288</c:v>
                </c:pt>
                <c:pt idx="73350">
                  <c:v>12288</c:v>
                </c:pt>
                <c:pt idx="73351">
                  <c:v>4096</c:v>
                </c:pt>
                <c:pt idx="73352">
                  <c:v>12288</c:v>
                </c:pt>
                <c:pt idx="73353">
                  <c:v>4096</c:v>
                </c:pt>
                <c:pt idx="73354">
                  <c:v>4096</c:v>
                </c:pt>
                <c:pt idx="73355">
                  <c:v>4096</c:v>
                </c:pt>
                <c:pt idx="73356">
                  <c:v>4096</c:v>
                </c:pt>
                <c:pt idx="73357">
                  <c:v>4096</c:v>
                </c:pt>
                <c:pt idx="73358">
                  <c:v>4096</c:v>
                </c:pt>
                <c:pt idx="73359">
                  <c:v>4096</c:v>
                </c:pt>
                <c:pt idx="73360">
                  <c:v>4096</c:v>
                </c:pt>
                <c:pt idx="73361">
                  <c:v>12288</c:v>
                </c:pt>
                <c:pt idx="73362">
                  <c:v>8192</c:v>
                </c:pt>
                <c:pt idx="73363">
                  <c:v>8192</c:v>
                </c:pt>
                <c:pt idx="73364">
                  <c:v>8192</c:v>
                </c:pt>
                <c:pt idx="73365">
                  <c:v>8192</c:v>
                </c:pt>
                <c:pt idx="73366">
                  <c:v>4096</c:v>
                </c:pt>
                <c:pt idx="73367">
                  <c:v>4096</c:v>
                </c:pt>
                <c:pt idx="73368">
                  <c:v>8192</c:v>
                </c:pt>
                <c:pt idx="73369">
                  <c:v>8192</c:v>
                </c:pt>
                <c:pt idx="73370">
                  <c:v>8192</c:v>
                </c:pt>
                <c:pt idx="73371">
                  <c:v>8192</c:v>
                </c:pt>
                <c:pt idx="73372">
                  <c:v>12288</c:v>
                </c:pt>
                <c:pt idx="73373">
                  <c:v>12288</c:v>
                </c:pt>
                <c:pt idx="73374">
                  <c:v>8192</c:v>
                </c:pt>
                <c:pt idx="73375">
                  <c:v>8192</c:v>
                </c:pt>
                <c:pt idx="73376">
                  <c:v>8192</c:v>
                </c:pt>
                <c:pt idx="73377">
                  <c:v>8192</c:v>
                </c:pt>
                <c:pt idx="73378">
                  <c:v>4096</c:v>
                </c:pt>
                <c:pt idx="73379">
                  <c:v>8192</c:v>
                </c:pt>
                <c:pt idx="73380">
                  <c:v>8192</c:v>
                </c:pt>
                <c:pt idx="73381">
                  <c:v>8192</c:v>
                </c:pt>
                <c:pt idx="73382">
                  <c:v>8192</c:v>
                </c:pt>
                <c:pt idx="73383">
                  <c:v>8192</c:v>
                </c:pt>
                <c:pt idx="73384">
                  <c:v>4096</c:v>
                </c:pt>
                <c:pt idx="73385">
                  <c:v>4096</c:v>
                </c:pt>
                <c:pt idx="73386">
                  <c:v>4096</c:v>
                </c:pt>
                <c:pt idx="73387">
                  <c:v>4096</c:v>
                </c:pt>
                <c:pt idx="73388">
                  <c:v>8192</c:v>
                </c:pt>
                <c:pt idx="73389">
                  <c:v>8192</c:v>
                </c:pt>
                <c:pt idx="73390">
                  <c:v>8192</c:v>
                </c:pt>
                <c:pt idx="73391">
                  <c:v>8192</c:v>
                </c:pt>
                <c:pt idx="73392">
                  <c:v>8192</c:v>
                </c:pt>
                <c:pt idx="73393">
                  <c:v>8192</c:v>
                </c:pt>
                <c:pt idx="73394">
                  <c:v>8192</c:v>
                </c:pt>
                <c:pt idx="73395">
                  <c:v>8192</c:v>
                </c:pt>
                <c:pt idx="73396">
                  <c:v>8192</c:v>
                </c:pt>
                <c:pt idx="73397">
                  <c:v>8192</c:v>
                </c:pt>
                <c:pt idx="73398">
                  <c:v>8192</c:v>
                </c:pt>
                <c:pt idx="73399">
                  <c:v>8192</c:v>
                </c:pt>
                <c:pt idx="73400">
                  <c:v>8192</c:v>
                </c:pt>
                <c:pt idx="73401">
                  <c:v>8192</c:v>
                </c:pt>
                <c:pt idx="73402">
                  <c:v>4096</c:v>
                </c:pt>
                <c:pt idx="73403">
                  <c:v>4096</c:v>
                </c:pt>
                <c:pt idx="73404">
                  <c:v>8192</c:v>
                </c:pt>
                <c:pt idx="73405">
                  <c:v>20480</c:v>
                </c:pt>
                <c:pt idx="73406">
                  <c:v>20480</c:v>
                </c:pt>
                <c:pt idx="73407">
                  <c:v>40960</c:v>
                </c:pt>
                <c:pt idx="73408">
                  <c:v>40960</c:v>
                </c:pt>
                <c:pt idx="73409">
                  <c:v>12288</c:v>
                </c:pt>
                <c:pt idx="73410">
                  <c:v>12288</c:v>
                </c:pt>
                <c:pt idx="73411">
                  <c:v>8192</c:v>
                </c:pt>
                <c:pt idx="73412">
                  <c:v>4096</c:v>
                </c:pt>
                <c:pt idx="73413">
                  <c:v>20480</c:v>
                </c:pt>
                <c:pt idx="73414">
                  <c:v>40960</c:v>
                </c:pt>
                <c:pt idx="73415">
                  <c:v>12288</c:v>
                </c:pt>
                <c:pt idx="73416">
                  <c:v>8192</c:v>
                </c:pt>
                <c:pt idx="73417">
                  <c:v>4096</c:v>
                </c:pt>
                <c:pt idx="73418">
                  <c:v>20480</c:v>
                </c:pt>
                <c:pt idx="73419">
                  <c:v>40960</c:v>
                </c:pt>
                <c:pt idx="73420">
                  <c:v>12288</c:v>
                </c:pt>
                <c:pt idx="73421">
                  <c:v>12288</c:v>
                </c:pt>
                <c:pt idx="73422">
                  <c:v>12288</c:v>
                </c:pt>
                <c:pt idx="73423">
                  <c:v>8192</c:v>
                </c:pt>
                <c:pt idx="73424">
                  <c:v>8192</c:v>
                </c:pt>
                <c:pt idx="73425">
                  <c:v>8192</c:v>
                </c:pt>
                <c:pt idx="73426">
                  <c:v>8192</c:v>
                </c:pt>
                <c:pt idx="73427">
                  <c:v>40960</c:v>
                </c:pt>
                <c:pt idx="73428">
                  <c:v>40960</c:v>
                </c:pt>
                <c:pt idx="73429">
                  <c:v>12288</c:v>
                </c:pt>
                <c:pt idx="73430">
                  <c:v>12288</c:v>
                </c:pt>
                <c:pt idx="73431">
                  <c:v>12288</c:v>
                </c:pt>
                <c:pt idx="73432">
                  <c:v>8192</c:v>
                </c:pt>
                <c:pt idx="73433">
                  <c:v>8192</c:v>
                </c:pt>
                <c:pt idx="73434">
                  <c:v>40960</c:v>
                </c:pt>
                <c:pt idx="73435">
                  <c:v>12288</c:v>
                </c:pt>
                <c:pt idx="73436">
                  <c:v>12288</c:v>
                </c:pt>
                <c:pt idx="73437">
                  <c:v>8192</c:v>
                </c:pt>
                <c:pt idx="73438">
                  <c:v>8192</c:v>
                </c:pt>
                <c:pt idx="73439">
                  <c:v>40960</c:v>
                </c:pt>
                <c:pt idx="73440">
                  <c:v>12288</c:v>
                </c:pt>
                <c:pt idx="73441">
                  <c:v>8192</c:v>
                </c:pt>
                <c:pt idx="73442">
                  <c:v>8192</c:v>
                </c:pt>
                <c:pt idx="73443">
                  <c:v>8192</c:v>
                </c:pt>
                <c:pt idx="73444">
                  <c:v>8192</c:v>
                </c:pt>
                <c:pt idx="73445">
                  <c:v>8192</c:v>
                </c:pt>
                <c:pt idx="73446">
                  <c:v>8192</c:v>
                </c:pt>
                <c:pt idx="73447">
                  <c:v>8192</c:v>
                </c:pt>
                <c:pt idx="73448">
                  <c:v>8192</c:v>
                </c:pt>
                <c:pt idx="73449">
                  <c:v>8192</c:v>
                </c:pt>
                <c:pt idx="73450">
                  <c:v>8192</c:v>
                </c:pt>
                <c:pt idx="73451">
                  <c:v>8192</c:v>
                </c:pt>
                <c:pt idx="73452">
                  <c:v>8192</c:v>
                </c:pt>
                <c:pt idx="73453">
                  <c:v>8192</c:v>
                </c:pt>
                <c:pt idx="73454">
                  <c:v>8192</c:v>
                </c:pt>
                <c:pt idx="73455">
                  <c:v>8192</c:v>
                </c:pt>
                <c:pt idx="73456">
                  <c:v>4096</c:v>
                </c:pt>
                <c:pt idx="73457">
                  <c:v>8192</c:v>
                </c:pt>
                <c:pt idx="73458">
                  <c:v>12288</c:v>
                </c:pt>
                <c:pt idx="73459">
                  <c:v>8192</c:v>
                </c:pt>
                <c:pt idx="73460">
                  <c:v>8192</c:v>
                </c:pt>
                <c:pt idx="73461">
                  <c:v>8192</c:v>
                </c:pt>
                <c:pt idx="73462">
                  <c:v>8192</c:v>
                </c:pt>
                <c:pt idx="73463">
                  <c:v>8192</c:v>
                </c:pt>
                <c:pt idx="73464">
                  <c:v>8192</c:v>
                </c:pt>
                <c:pt idx="73465">
                  <c:v>8192</c:v>
                </c:pt>
                <c:pt idx="73466">
                  <c:v>8192</c:v>
                </c:pt>
                <c:pt idx="73467">
                  <c:v>8192</c:v>
                </c:pt>
                <c:pt idx="73468">
                  <c:v>8192</c:v>
                </c:pt>
                <c:pt idx="73469">
                  <c:v>4096</c:v>
                </c:pt>
                <c:pt idx="73470">
                  <c:v>4096</c:v>
                </c:pt>
                <c:pt idx="73471">
                  <c:v>4096</c:v>
                </c:pt>
                <c:pt idx="73472">
                  <c:v>4096</c:v>
                </c:pt>
                <c:pt idx="73473">
                  <c:v>4096</c:v>
                </c:pt>
                <c:pt idx="73474">
                  <c:v>8192</c:v>
                </c:pt>
                <c:pt idx="73475">
                  <c:v>8192</c:v>
                </c:pt>
                <c:pt idx="73476">
                  <c:v>8192</c:v>
                </c:pt>
                <c:pt idx="73477">
                  <c:v>8192</c:v>
                </c:pt>
                <c:pt idx="73478">
                  <c:v>8192</c:v>
                </c:pt>
                <c:pt idx="73479">
                  <c:v>8192</c:v>
                </c:pt>
                <c:pt idx="73480">
                  <c:v>8192</c:v>
                </c:pt>
                <c:pt idx="73481">
                  <c:v>8192</c:v>
                </c:pt>
                <c:pt idx="73482">
                  <c:v>8192</c:v>
                </c:pt>
                <c:pt idx="73483">
                  <c:v>8192</c:v>
                </c:pt>
                <c:pt idx="73484">
                  <c:v>4096</c:v>
                </c:pt>
                <c:pt idx="73485">
                  <c:v>4096</c:v>
                </c:pt>
                <c:pt idx="73486">
                  <c:v>4096</c:v>
                </c:pt>
                <c:pt idx="73487">
                  <c:v>4096</c:v>
                </c:pt>
                <c:pt idx="73488">
                  <c:v>20480</c:v>
                </c:pt>
                <c:pt idx="73489">
                  <c:v>8192</c:v>
                </c:pt>
                <c:pt idx="73490">
                  <c:v>8192</c:v>
                </c:pt>
                <c:pt idx="73491">
                  <c:v>8192</c:v>
                </c:pt>
                <c:pt idx="73492">
                  <c:v>40960</c:v>
                </c:pt>
                <c:pt idx="73493">
                  <c:v>8192</c:v>
                </c:pt>
                <c:pt idx="73494">
                  <c:v>8192</c:v>
                </c:pt>
                <c:pt idx="73495">
                  <c:v>8192</c:v>
                </c:pt>
                <c:pt idx="73496">
                  <c:v>8192</c:v>
                </c:pt>
                <c:pt idx="73497">
                  <c:v>12288</c:v>
                </c:pt>
                <c:pt idx="73498">
                  <c:v>8192</c:v>
                </c:pt>
                <c:pt idx="73499">
                  <c:v>12288</c:v>
                </c:pt>
                <c:pt idx="73500">
                  <c:v>8192</c:v>
                </c:pt>
                <c:pt idx="73501">
                  <c:v>8192</c:v>
                </c:pt>
                <c:pt idx="73502">
                  <c:v>8192</c:v>
                </c:pt>
                <c:pt idx="73503">
                  <c:v>8192</c:v>
                </c:pt>
                <c:pt idx="73504">
                  <c:v>8192</c:v>
                </c:pt>
                <c:pt idx="73505">
                  <c:v>8192</c:v>
                </c:pt>
                <c:pt idx="73506">
                  <c:v>8192</c:v>
                </c:pt>
                <c:pt idx="73507">
                  <c:v>4096</c:v>
                </c:pt>
                <c:pt idx="73508">
                  <c:v>8192</c:v>
                </c:pt>
                <c:pt idx="73509">
                  <c:v>8192</c:v>
                </c:pt>
                <c:pt idx="73510">
                  <c:v>8192</c:v>
                </c:pt>
                <c:pt idx="73511">
                  <c:v>4096</c:v>
                </c:pt>
                <c:pt idx="73512">
                  <c:v>8192</c:v>
                </c:pt>
                <c:pt idx="73513">
                  <c:v>8192</c:v>
                </c:pt>
                <c:pt idx="73514">
                  <c:v>8192</c:v>
                </c:pt>
                <c:pt idx="73515">
                  <c:v>8192</c:v>
                </c:pt>
                <c:pt idx="73516">
                  <c:v>8192</c:v>
                </c:pt>
                <c:pt idx="73517">
                  <c:v>40960</c:v>
                </c:pt>
                <c:pt idx="73518">
                  <c:v>8192</c:v>
                </c:pt>
                <c:pt idx="73519">
                  <c:v>8192</c:v>
                </c:pt>
                <c:pt idx="73520">
                  <c:v>8192</c:v>
                </c:pt>
                <c:pt idx="73521">
                  <c:v>8192</c:v>
                </c:pt>
                <c:pt idx="73522">
                  <c:v>8192</c:v>
                </c:pt>
                <c:pt idx="73523">
                  <c:v>8192</c:v>
                </c:pt>
                <c:pt idx="73524">
                  <c:v>4096</c:v>
                </c:pt>
                <c:pt idx="73525">
                  <c:v>4096</c:v>
                </c:pt>
                <c:pt idx="73526">
                  <c:v>8192</c:v>
                </c:pt>
                <c:pt idx="73527">
                  <c:v>4096</c:v>
                </c:pt>
                <c:pt idx="73528">
                  <c:v>4096</c:v>
                </c:pt>
                <c:pt idx="73529">
                  <c:v>4096</c:v>
                </c:pt>
                <c:pt idx="73530">
                  <c:v>4096</c:v>
                </c:pt>
                <c:pt idx="73531">
                  <c:v>4096</c:v>
                </c:pt>
                <c:pt idx="73532">
                  <c:v>4096</c:v>
                </c:pt>
                <c:pt idx="73533">
                  <c:v>8192</c:v>
                </c:pt>
                <c:pt idx="73534">
                  <c:v>8192</c:v>
                </c:pt>
                <c:pt idx="73535">
                  <c:v>8192</c:v>
                </c:pt>
                <c:pt idx="73536">
                  <c:v>8192</c:v>
                </c:pt>
                <c:pt idx="73537">
                  <c:v>8192</c:v>
                </c:pt>
                <c:pt idx="73538">
                  <c:v>8192</c:v>
                </c:pt>
                <c:pt idx="73539">
                  <c:v>4096</c:v>
                </c:pt>
                <c:pt idx="73540">
                  <c:v>4096</c:v>
                </c:pt>
                <c:pt idx="73541">
                  <c:v>4096</c:v>
                </c:pt>
                <c:pt idx="73542">
                  <c:v>4096</c:v>
                </c:pt>
                <c:pt idx="73543">
                  <c:v>4096</c:v>
                </c:pt>
                <c:pt idx="73544">
                  <c:v>4096</c:v>
                </c:pt>
                <c:pt idx="73545">
                  <c:v>8192</c:v>
                </c:pt>
                <c:pt idx="73546">
                  <c:v>8192</c:v>
                </c:pt>
                <c:pt idx="73547">
                  <c:v>8192</c:v>
                </c:pt>
                <c:pt idx="73548">
                  <c:v>8192</c:v>
                </c:pt>
                <c:pt idx="73549">
                  <c:v>8192</c:v>
                </c:pt>
                <c:pt idx="73550">
                  <c:v>8192</c:v>
                </c:pt>
                <c:pt idx="73551">
                  <c:v>8192</c:v>
                </c:pt>
                <c:pt idx="73552">
                  <c:v>8192</c:v>
                </c:pt>
                <c:pt idx="73553">
                  <c:v>8192</c:v>
                </c:pt>
                <c:pt idx="73554">
                  <c:v>4096</c:v>
                </c:pt>
                <c:pt idx="73555">
                  <c:v>8192</c:v>
                </c:pt>
                <c:pt idx="73556">
                  <c:v>8192</c:v>
                </c:pt>
                <c:pt idx="73557">
                  <c:v>8192</c:v>
                </c:pt>
                <c:pt idx="73558">
                  <c:v>4096</c:v>
                </c:pt>
                <c:pt idx="73559">
                  <c:v>8192</c:v>
                </c:pt>
                <c:pt idx="73560">
                  <c:v>4096</c:v>
                </c:pt>
                <c:pt idx="73561">
                  <c:v>4096</c:v>
                </c:pt>
                <c:pt idx="73562">
                  <c:v>4096</c:v>
                </c:pt>
                <c:pt idx="73563">
                  <c:v>4096</c:v>
                </c:pt>
                <c:pt idx="73564">
                  <c:v>4096</c:v>
                </c:pt>
                <c:pt idx="73565">
                  <c:v>4096</c:v>
                </c:pt>
                <c:pt idx="73566">
                  <c:v>4096</c:v>
                </c:pt>
                <c:pt idx="73567">
                  <c:v>12288</c:v>
                </c:pt>
                <c:pt idx="73568">
                  <c:v>12288</c:v>
                </c:pt>
                <c:pt idx="73569">
                  <c:v>12288</c:v>
                </c:pt>
                <c:pt idx="73570">
                  <c:v>12288</c:v>
                </c:pt>
                <c:pt idx="73571">
                  <c:v>8192</c:v>
                </c:pt>
                <c:pt idx="73572">
                  <c:v>4096</c:v>
                </c:pt>
                <c:pt idx="73573">
                  <c:v>4096</c:v>
                </c:pt>
                <c:pt idx="73574">
                  <c:v>4096</c:v>
                </c:pt>
                <c:pt idx="73575">
                  <c:v>4096</c:v>
                </c:pt>
                <c:pt idx="73576">
                  <c:v>8192</c:v>
                </c:pt>
                <c:pt idx="73577">
                  <c:v>8192</c:v>
                </c:pt>
                <c:pt idx="73578">
                  <c:v>8192</c:v>
                </c:pt>
                <c:pt idx="73579">
                  <c:v>8192</c:v>
                </c:pt>
                <c:pt idx="73580">
                  <c:v>8192</c:v>
                </c:pt>
                <c:pt idx="73581">
                  <c:v>8192</c:v>
                </c:pt>
                <c:pt idx="73582">
                  <c:v>8192</c:v>
                </c:pt>
                <c:pt idx="73583">
                  <c:v>8192</c:v>
                </c:pt>
                <c:pt idx="73584">
                  <c:v>8192</c:v>
                </c:pt>
                <c:pt idx="73585">
                  <c:v>8192</c:v>
                </c:pt>
                <c:pt idx="73586">
                  <c:v>8192</c:v>
                </c:pt>
                <c:pt idx="73587">
                  <c:v>8192</c:v>
                </c:pt>
                <c:pt idx="73588">
                  <c:v>8192</c:v>
                </c:pt>
                <c:pt idx="73589">
                  <c:v>8192</c:v>
                </c:pt>
                <c:pt idx="73590">
                  <c:v>8192</c:v>
                </c:pt>
                <c:pt idx="73591">
                  <c:v>8192</c:v>
                </c:pt>
                <c:pt idx="73592">
                  <c:v>8192</c:v>
                </c:pt>
                <c:pt idx="73593">
                  <c:v>8192</c:v>
                </c:pt>
                <c:pt idx="73594">
                  <c:v>4096</c:v>
                </c:pt>
                <c:pt idx="73595">
                  <c:v>4096</c:v>
                </c:pt>
                <c:pt idx="73596">
                  <c:v>8192</c:v>
                </c:pt>
                <c:pt idx="73597">
                  <c:v>8192</c:v>
                </c:pt>
                <c:pt idx="73598">
                  <c:v>8192</c:v>
                </c:pt>
                <c:pt idx="73599">
                  <c:v>8192</c:v>
                </c:pt>
                <c:pt idx="73600">
                  <c:v>12288</c:v>
                </c:pt>
                <c:pt idx="73601">
                  <c:v>4096</c:v>
                </c:pt>
                <c:pt idx="73602">
                  <c:v>8192</c:v>
                </c:pt>
                <c:pt idx="73603">
                  <c:v>8192</c:v>
                </c:pt>
                <c:pt idx="73604">
                  <c:v>8192</c:v>
                </c:pt>
                <c:pt idx="73605">
                  <c:v>8192</c:v>
                </c:pt>
                <c:pt idx="73606">
                  <c:v>8192</c:v>
                </c:pt>
                <c:pt idx="73607">
                  <c:v>4096</c:v>
                </c:pt>
                <c:pt idx="73608">
                  <c:v>4096</c:v>
                </c:pt>
                <c:pt idx="73609">
                  <c:v>4096</c:v>
                </c:pt>
                <c:pt idx="73610">
                  <c:v>4096</c:v>
                </c:pt>
                <c:pt idx="73611">
                  <c:v>4096</c:v>
                </c:pt>
                <c:pt idx="73612">
                  <c:v>4096</c:v>
                </c:pt>
                <c:pt idx="73613">
                  <c:v>4096</c:v>
                </c:pt>
                <c:pt idx="73614">
                  <c:v>8192</c:v>
                </c:pt>
                <c:pt idx="73615">
                  <c:v>4096</c:v>
                </c:pt>
                <c:pt idx="73616">
                  <c:v>4096</c:v>
                </c:pt>
                <c:pt idx="73617">
                  <c:v>4096</c:v>
                </c:pt>
                <c:pt idx="73618">
                  <c:v>4096</c:v>
                </c:pt>
                <c:pt idx="73619">
                  <c:v>8192</c:v>
                </c:pt>
                <c:pt idx="73620">
                  <c:v>4096</c:v>
                </c:pt>
                <c:pt idx="73621">
                  <c:v>8192</c:v>
                </c:pt>
                <c:pt idx="73622">
                  <c:v>8192</c:v>
                </c:pt>
                <c:pt idx="73623">
                  <c:v>8192</c:v>
                </c:pt>
                <c:pt idx="73624">
                  <c:v>8192</c:v>
                </c:pt>
                <c:pt idx="73625">
                  <c:v>8192</c:v>
                </c:pt>
                <c:pt idx="73626">
                  <c:v>4096</c:v>
                </c:pt>
                <c:pt idx="73627">
                  <c:v>8192</c:v>
                </c:pt>
                <c:pt idx="73628">
                  <c:v>8192</c:v>
                </c:pt>
                <c:pt idx="73629">
                  <c:v>4096</c:v>
                </c:pt>
                <c:pt idx="73630">
                  <c:v>4096</c:v>
                </c:pt>
                <c:pt idx="73631">
                  <c:v>4096</c:v>
                </c:pt>
                <c:pt idx="73632">
                  <c:v>4096</c:v>
                </c:pt>
                <c:pt idx="73633">
                  <c:v>4096</c:v>
                </c:pt>
                <c:pt idx="73634">
                  <c:v>8192</c:v>
                </c:pt>
                <c:pt idx="73635">
                  <c:v>8192</c:v>
                </c:pt>
                <c:pt idx="73636">
                  <c:v>8192</c:v>
                </c:pt>
                <c:pt idx="73637">
                  <c:v>8192</c:v>
                </c:pt>
                <c:pt idx="73638">
                  <c:v>4096</c:v>
                </c:pt>
                <c:pt idx="73639">
                  <c:v>8192</c:v>
                </c:pt>
                <c:pt idx="73640">
                  <c:v>8192</c:v>
                </c:pt>
                <c:pt idx="73641">
                  <c:v>8192</c:v>
                </c:pt>
                <c:pt idx="73642">
                  <c:v>8192</c:v>
                </c:pt>
                <c:pt idx="73643">
                  <c:v>4096</c:v>
                </c:pt>
                <c:pt idx="73644">
                  <c:v>4096</c:v>
                </c:pt>
                <c:pt idx="73645">
                  <c:v>4096</c:v>
                </c:pt>
                <c:pt idx="73646">
                  <c:v>4096</c:v>
                </c:pt>
                <c:pt idx="73647">
                  <c:v>8192</c:v>
                </c:pt>
                <c:pt idx="73648">
                  <c:v>8192</c:v>
                </c:pt>
                <c:pt idx="73649">
                  <c:v>4096</c:v>
                </c:pt>
                <c:pt idx="73650">
                  <c:v>8192</c:v>
                </c:pt>
                <c:pt idx="73651">
                  <c:v>8192</c:v>
                </c:pt>
                <c:pt idx="73652">
                  <c:v>8192</c:v>
                </c:pt>
                <c:pt idx="73653">
                  <c:v>8192</c:v>
                </c:pt>
                <c:pt idx="73654">
                  <c:v>8192</c:v>
                </c:pt>
                <c:pt idx="73655">
                  <c:v>8192</c:v>
                </c:pt>
                <c:pt idx="73656">
                  <c:v>8192</c:v>
                </c:pt>
                <c:pt idx="73657">
                  <c:v>8192</c:v>
                </c:pt>
                <c:pt idx="73658">
                  <c:v>8192</c:v>
                </c:pt>
                <c:pt idx="73659">
                  <c:v>8192</c:v>
                </c:pt>
                <c:pt idx="73660">
                  <c:v>8192</c:v>
                </c:pt>
                <c:pt idx="73661">
                  <c:v>8192</c:v>
                </c:pt>
                <c:pt idx="73662">
                  <c:v>4096</c:v>
                </c:pt>
                <c:pt idx="73663">
                  <c:v>4096</c:v>
                </c:pt>
                <c:pt idx="73664">
                  <c:v>8192</c:v>
                </c:pt>
                <c:pt idx="73665">
                  <c:v>4096</c:v>
                </c:pt>
                <c:pt idx="73666">
                  <c:v>8192</c:v>
                </c:pt>
                <c:pt idx="73667">
                  <c:v>8192</c:v>
                </c:pt>
                <c:pt idx="73668">
                  <c:v>4096</c:v>
                </c:pt>
                <c:pt idx="73669">
                  <c:v>8192</c:v>
                </c:pt>
                <c:pt idx="73670">
                  <c:v>8192</c:v>
                </c:pt>
                <c:pt idx="73671">
                  <c:v>8192</c:v>
                </c:pt>
                <c:pt idx="73672">
                  <c:v>8192</c:v>
                </c:pt>
                <c:pt idx="73673">
                  <c:v>8192</c:v>
                </c:pt>
                <c:pt idx="73674">
                  <c:v>8192</c:v>
                </c:pt>
                <c:pt idx="73675">
                  <c:v>8192</c:v>
                </c:pt>
                <c:pt idx="73676">
                  <c:v>8192</c:v>
                </c:pt>
                <c:pt idx="73677">
                  <c:v>8192</c:v>
                </c:pt>
                <c:pt idx="73678">
                  <c:v>8192</c:v>
                </c:pt>
                <c:pt idx="73679">
                  <c:v>8192</c:v>
                </c:pt>
                <c:pt idx="73680">
                  <c:v>4096</c:v>
                </c:pt>
                <c:pt idx="73681">
                  <c:v>12288</c:v>
                </c:pt>
                <c:pt idx="73682">
                  <c:v>12288</c:v>
                </c:pt>
                <c:pt idx="73683">
                  <c:v>12288</c:v>
                </c:pt>
                <c:pt idx="73684">
                  <c:v>12288</c:v>
                </c:pt>
                <c:pt idx="73685">
                  <c:v>4096</c:v>
                </c:pt>
                <c:pt idx="73686">
                  <c:v>8192</c:v>
                </c:pt>
                <c:pt idx="73687">
                  <c:v>8192</c:v>
                </c:pt>
                <c:pt idx="73688">
                  <c:v>8192</c:v>
                </c:pt>
                <c:pt idx="73689">
                  <c:v>8192</c:v>
                </c:pt>
                <c:pt idx="73690">
                  <c:v>8192</c:v>
                </c:pt>
                <c:pt idx="73691">
                  <c:v>8192</c:v>
                </c:pt>
                <c:pt idx="73692">
                  <c:v>8192</c:v>
                </c:pt>
                <c:pt idx="73693">
                  <c:v>8192</c:v>
                </c:pt>
                <c:pt idx="73694">
                  <c:v>8192</c:v>
                </c:pt>
                <c:pt idx="73695">
                  <c:v>8192</c:v>
                </c:pt>
                <c:pt idx="73696">
                  <c:v>8192</c:v>
                </c:pt>
                <c:pt idx="73697">
                  <c:v>8192</c:v>
                </c:pt>
                <c:pt idx="73698">
                  <c:v>8192</c:v>
                </c:pt>
                <c:pt idx="73699">
                  <c:v>4096</c:v>
                </c:pt>
                <c:pt idx="73700">
                  <c:v>8192</c:v>
                </c:pt>
                <c:pt idx="73701">
                  <c:v>4096</c:v>
                </c:pt>
                <c:pt idx="73702">
                  <c:v>4096</c:v>
                </c:pt>
                <c:pt idx="73703">
                  <c:v>4096</c:v>
                </c:pt>
                <c:pt idx="73704">
                  <c:v>8192</c:v>
                </c:pt>
                <c:pt idx="73705">
                  <c:v>8192</c:v>
                </c:pt>
                <c:pt idx="73706">
                  <c:v>8192</c:v>
                </c:pt>
                <c:pt idx="73707">
                  <c:v>8192</c:v>
                </c:pt>
                <c:pt idx="73708">
                  <c:v>8192</c:v>
                </c:pt>
                <c:pt idx="73709">
                  <c:v>8192</c:v>
                </c:pt>
                <c:pt idx="73710">
                  <c:v>8192</c:v>
                </c:pt>
                <c:pt idx="73711">
                  <c:v>8192</c:v>
                </c:pt>
                <c:pt idx="73712">
                  <c:v>8192</c:v>
                </c:pt>
                <c:pt idx="73713">
                  <c:v>12288</c:v>
                </c:pt>
                <c:pt idx="73714">
                  <c:v>8192</c:v>
                </c:pt>
                <c:pt idx="73715">
                  <c:v>12288</c:v>
                </c:pt>
                <c:pt idx="73716">
                  <c:v>12288</c:v>
                </c:pt>
                <c:pt idx="73717">
                  <c:v>12288</c:v>
                </c:pt>
                <c:pt idx="73718">
                  <c:v>4096</c:v>
                </c:pt>
                <c:pt idx="73719">
                  <c:v>8192</c:v>
                </c:pt>
                <c:pt idx="73720">
                  <c:v>8192</c:v>
                </c:pt>
                <c:pt idx="73721">
                  <c:v>8192</c:v>
                </c:pt>
                <c:pt idx="73722">
                  <c:v>8192</c:v>
                </c:pt>
                <c:pt idx="73723">
                  <c:v>8192</c:v>
                </c:pt>
                <c:pt idx="73724">
                  <c:v>8192</c:v>
                </c:pt>
                <c:pt idx="73725">
                  <c:v>8192</c:v>
                </c:pt>
                <c:pt idx="73726">
                  <c:v>8192</c:v>
                </c:pt>
                <c:pt idx="73727">
                  <c:v>8192</c:v>
                </c:pt>
                <c:pt idx="73728">
                  <c:v>8192</c:v>
                </c:pt>
                <c:pt idx="73729">
                  <c:v>8192</c:v>
                </c:pt>
                <c:pt idx="73730">
                  <c:v>8192</c:v>
                </c:pt>
                <c:pt idx="73731">
                  <c:v>12288</c:v>
                </c:pt>
                <c:pt idx="73732">
                  <c:v>12288</c:v>
                </c:pt>
                <c:pt idx="73733">
                  <c:v>8192</c:v>
                </c:pt>
                <c:pt idx="73734">
                  <c:v>8192</c:v>
                </c:pt>
                <c:pt idx="73735">
                  <c:v>8192</c:v>
                </c:pt>
                <c:pt idx="73736">
                  <c:v>8192</c:v>
                </c:pt>
                <c:pt idx="73737">
                  <c:v>8192</c:v>
                </c:pt>
                <c:pt idx="73738">
                  <c:v>8192</c:v>
                </c:pt>
                <c:pt idx="73739">
                  <c:v>8192</c:v>
                </c:pt>
                <c:pt idx="73740">
                  <c:v>8192</c:v>
                </c:pt>
                <c:pt idx="73741">
                  <c:v>8192</c:v>
                </c:pt>
                <c:pt idx="73742">
                  <c:v>8192</c:v>
                </c:pt>
                <c:pt idx="73743">
                  <c:v>8192</c:v>
                </c:pt>
                <c:pt idx="73744">
                  <c:v>8192</c:v>
                </c:pt>
                <c:pt idx="73745">
                  <c:v>8192</c:v>
                </c:pt>
                <c:pt idx="73746">
                  <c:v>8192</c:v>
                </c:pt>
                <c:pt idx="73747">
                  <c:v>8192</c:v>
                </c:pt>
                <c:pt idx="73748">
                  <c:v>12288</c:v>
                </c:pt>
                <c:pt idx="73749">
                  <c:v>12288</c:v>
                </c:pt>
                <c:pt idx="73750">
                  <c:v>12288</c:v>
                </c:pt>
                <c:pt idx="73751">
                  <c:v>12288</c:v>
                </c:pt>
                <c:pt idx="73752">
                  <c:v>4096</c:v>
                </c:pt>
                <c:pt idx="73753">
                  <c:v>4096</c:v>
                </c:pt>
                <c:pt idx="73754">
                  <c:v>4096</c:v>
                </c:pt>
                <c:pt idx="73755">
                  <c:v>4096</c:v>
                </c:pt>
                <c:pt idx="73756">
                  <c:v>8192</c:v>
                </c:pt>
                <c:pt idx="73757">
                  <c:v>8192</c:v>
                </c:pt>
                <c:pt idx="73758">
                  <c:v>8192</c:v>
                </c:pt>
                <c:pt idx="73759">
                  <c:v>8192</c:v>
                </c:pt>
                <c:pt idx="73760">
                  <c:v>8192</c:v>
                </c:pt>
                <c:pt idx="73761">
                  <c:v>8192</c:v>
                </c:pt>
                <c:pt idx="73762">
                  <c:v>4096</c:v>
                </c:pt>
                <c:pt idx="73763">
                  <c:v>4096</c:v>
                </c:pt>
                <c:pt idx="73764">
                  <c:v>4096</c:v>
                </c:pt>
                <c:pt idx="73765">
                  <c:v>4096</c:v>
                </c:pt>
                <c:pt idx="73766">
                  <c:v>8192</c:v>
                </c:pt>
                <c:pt idx="73767">
                  <c:v>8192</c:v>
                </c:pt>
                <c:pt idx="73768">
                  <c:v>12288</c:v>
                </c:pt>
                <c:pt idx="73769">
                  <c:v>8192</c:v>
                </c:pt>
                <c:pt idx="73770">
                  <c:v>8192</c:v>
                </c:pt>
                <c:pt idx="73771">
                  <c:v>4096</c:v>
                </c:pt>
                <c:pt idx="73772">
                  <c:v>8192</c:v>
                </c:pt>
                <c:pt idx="73773">
                  <c:v>4096</c:v>
                </c:pt>
                <c:pt idx="73774">
                  <c:v>8192</c:v>
                </c:pt>
                <c:pt idx="73775">
                  <c:v>4096</c:v>
                </c:pt>
                <c:pt idx="73776">
                  <c:v>4096</c:v>
                </c:pt>
                <c:pt idx="73777">
                  <c:v>8192</c:v>
                </c:pt>
                <c:pt idx="73778">
                  <c:v>8192</c:v>
                </c:pt>
                <c:pt idx="73779">
                  <c:v>8192</c:v>
                </c:pt>
                <c:pt idx="73780">
                  <c:v>8192</c:v>
                </c:pt>
                <c:pt idx="73781">
                  <c:v>4096</c:v>
                </c:pt>
                <c:pt idx="73782">
                  <c:v>4096</c:v>
                </c:pt>
                <c:pt idx="73783">
                  <c:v>4096</c:v>
                </c:pt>
                <c:pt idx="73784">
                  <c:v>4096</c:v>
                </c:pt>
                <c:pt idx="73785">
                  <c:v>4096</c:v>
                </c:pt>
                <c:pt idx="73786">
                  <c:v>4096</c:v>
                </c:pt>
                <c:pt idx="73787">
                  <c:v>4096</c:v>
                </c:pt>
                <c:pt idx="73788">
                  <c:v>4096</c:v>
                </c:pt>
                <c:pt idx="73789">
                  <c:v>4096</c:v>
                </c:pt>
                <c:pt idx="73790">
                  <c:v>8192</c:v>
                </c:pt>
                <c:pt idx="73791">
                  <c:v>4096</c:v>
                </c:pt>
                <c:pt idx="73792">
                  <c:v>8192</c:v>
                </c:pt>
                <c:pt idx="73793">
                  <c:v>8192</c:v>
                </c:pt>
                <c:pt idx="73794">
                  <c:v>8192</c:v>
                </c:pt>
                <c:pt idx="73795">
                  <c:v>8192</c:v>
                </c:pt>
                <c:pt idx="73796">
                  <c:v>8192</c:v>
                </c:pt>
                <c:pt idx="73797">
                  <c:v>8192</c:v>
                </c:pt>
                <c:pt idx="73798">
                  <c:v>8192</c:v>
                </c:pt>
                <c:pt idx="73799">
                  <c:v>8192</c:v>
                </c:pt>
                <c:pt idx="73800">
                  <c:v>4096</c:v>
                </c:pt>
                <c:pt idx="73801">
                  <c:v>8192</c:v>
                </c:pt>
                <c:pt idx="73802">
                  <c:v>12288</c:v>
                </c:pt>
                <c:pt idx="73803">
                  <c:v>12288</c:v>
                </c:pt>
                <c:pt idx="73804">
                  <c:v>8192</c:v>
                </c:pt>
                <c:pt idx="73805">
                  <c:v>12288</c:v>
                </c:pt>
                <c:pt idx="73806">
                  <c:v>12288</c:v>
                </c:pt>
                <c:pt idx="73807">
                  <c:v>8192</c:v>
                </c:pt>
                <c:pt idx="73808">
                  <c:v>8192</c:v>
                </c:pt>
                <c:pt idx="73809">
                  <c:v>8192</c:v>
                </c:pt>
                <c:pt idx="73810">
                  <c:v>8192</c:v>
                </c:pt>
                <c:pt idx="73811">
                  <c:v>8192</c:v>
                </c:pt>
                <c:pt idx="73812">
                  <c:v>8192</c:v>
                </c:pt>
                <c:pt idx="73813">
                  <c:v>4096</c:v>
                </c:pt>
                <c:pt idx="73814">
                  <c:v>8192</c:v>
                </c:pt>
                <c:pt idx="73815">
                  <c:v>8192</c:v>
                </c:pt>
                <c:pt idx="73816">
                  <c:v>4096</c:v>
                </c:pt>
                <c:pt idx="73817">
                  <c:v>8192</c:v>
                </c:pt>
                <c:pt idx="73818">
                  <c:v>8192</c:v>
                </c:pt>
                <c:pt idx="73819">
                  <c:v>8192</c:v>
                </c:pt>
                <c:pt idx="73820">
                  <c:v>8192</c:v>
                </c:pt>
                <c:pt idx="73821">
                  <c:v>8192</c:v>
                </c:pt>
                <c:pt idx="73822">
                  <c:v>8192</c:v>
                </c:pt>
                <c:pt idx="73823">
                  <c:v>8192</c:v>
                </c:pt>
                <c:pt idx="73824">
                  <c:v>8192</c:v>
                </c:pt>
                <c:pt idx="73825">
                  <c:v>8192</c:v>
                </c:pt>
                <c:pt idx="73826">
                  <c:v>8192</c:v>
                </c:pt>
                <c:pt idx="73827">
                  <c:v>8192</c:v>
                </c:pt>
                <c:pt idx="73828">
                  <c:v>8192</c:v>
                </c:pt>
                <c:pt idx="73829">
                  <c:v>12288</c:v>
                </c:pt>
                <c:pt idx="73830">
                  <c:v>4096</c:v>
                </c:pt>
                <c:pt idx="73831">
                  <c:v>4096</c:v>
                </c:pt>
                <c:pt idx="73832">
                  <c:v>4096</c:v>
                </c:pt>
                <c:pt idx="73833">
                  <c:v>4096</c:v>
                </c:pt>
                <c:pt idx="73834">
                  <c:v>4096</c:v>
                </c:pt>
                <c:pt idx="73835">
                  <c:v>4096</c:v>
                </c:pt>
                <c:pt idx="73836">
                  <c:v>8192</c:v>
                </c:pt>
                <c:pt idx="73837">
                  <c:v>8192</c:v>
                </c:pt>
                <c:pt idx="73838">
                  <c:v>8192</c:v>
                </c:pt>
                <c:pt idx="73839">
                  <c:v>8192</c:v>
                </c:pt>
                <c:pt idx="73840">
                  <c:v>8192</c:v>
                </c:pt>
                <c:pt idx="73841">
                  <c:v>8192</c:v>
                </c:pt>
                <c:pt idx="73842">
                  <c:v>4096</c:v>
                </c:pt>
                <c:pt idx="73843">
                  <c:v>4096</c:v>
                </c:pt>
                <c:pt idx="73844">
                  <c:v>12288</c:v>
                </c:pt>
                <c:pt idx="73845">
                  <c:v>12288</c:v>
                </c:pt>
                <c:pt idx="73846">
                  <c:v>8192</c:v>
                </c:pt>
                <c:pt idx="73847">
                  <c:v>8192</c:v>
                </c:pt>
                <c:pt idx="73848">
                  <c:v>4096</c:v>
                </c:pt>
                <c:pt idx="73849">
                  <c:v>4096</c:v>
                </c:pt>
                <c:pt idx="73850">
                  <c:v>4096</c:v>
                </c:pt>
                <c:pt idx="73851">
                  <c:v>8192</c:v>
                </c:pt>
                <c:pt idx="73852">
                  <c:v>8192</c:v>
                </c:pt>
                <c:pt idx="73853">
                  <c:v>8192</c:v>
                </c:pt>
                <c:pt idx="73854">
                  <c:v>4096</c:v>
                </c:pt>
                <c:pt idx="73855">
                  <c:v>12288</c:v>
                </c:pt>
                <c:pt idx="73856">
                  <c:v>8192</c:v>
                </c:pt>
                <c:pt idx="73857">
                  <c:v>4096</c:v>
                </c:pt>
                <c:pt idx="73858">
                  <c:v>4096</c:v>
                </c:pt>
                <c:pt idx="73859">
                  <c:v>4096</c:v>
                </c:pt>
                <c:pt idx="73860">
                  <c:v>8192</c:v>
                </c:pt>
                <c:pt idx="73861">
                  <c:v>8192</c:v>
                </c:pt>
                <c:pt idx="73862">
                  <c:v>8192</c:v>
                </c:pt>
                <c:pt idx="73863">
                  <c:v>4096</c:v>
                </c:pt>
                <c:pt idx="73864">
                  <c:v>12288</c:v>
                </c:pt>
                <c:pt idx="73865">
                  <c:v>8192</c:v>
                </c:pt>
                <c:pt idx="73866">
                  <c:v>8192</c:v>
                </c:pt>
                <c:pt idx="73867">
                  <c:v>8192</c:v>
                </c:pt>
                <c:pt idx="73868">
                  <c:v>8192</c:v>
                </c:pt>
                <c:pt idx="73869">
                  <c:v>8192</c:v>
                </c:pt>
                <c:pt idx="73870">
                  <c:v>8192</c:v>
                </c:pt>
                <c:pt idx="73871">
                  <c:v>4096</c:v>
                </c:pt>
                <c:pt idx="73872">
                  <c:v>4096</c:v>
                </c:pt>
                <c:pt idx="73873">
                  <c:v>4096</c:v>
                </c:pt>
                <c:pt idx="73874">
                  <c:v>4096</c:v>
                </c:pt>
                <c:pt idx="73875">
                  <c:v>4096</c:v>
                </c:pt>
                <c:pt idx="73876">
                  <c:v>4096</c:v>
                </c:pt>
                <c:pt idx="73877">
                  <c:v>4096</c:v>
                </c:pt>
                <c:pt idx="73878">
                  <c:v>4096</c:v>
                </c:pt>
                <c:pt idx="73879">
                  <c:v>4096</c:v>
                </c:pt>
                <c:pt idx="73880">
                  <c:v>4096</c:v>
                </c:pt>
                <c:pt idx="73881">
                  <c:v>4096</c:v>
                </c:pt>
                <c:pt idx="73882">
                  <c:v>4096</c:v>
                </c:pt>
                <c:pt idx="73883">
                  <c:v>4096</c:v>
                </c:pt>
                <c:pt idx="73884">
                  <c:v>8192</c:v>
                </c:pt>
                <c:pt idx="73885">
                  <c:v>4096</c:v>
                </c:pt>
                <c:pt idx="73886">
                  <c:v>4096</c:v>
                </c:pt>
                <c:pt idx="73887">
                  <c:v>4096</c:v>
                </c:pt>
                <c:pt idx="73888">
                  <c:v>4096</c:v>
                </c:pt>
                <c:pt idx="73889">
                  <c:v>4096</c:v>
                </c:pt>
                <c:pt idx="73890">
                  <c:v>8192</c:v>
                </c:pt>
                <c:pt idx="73891">
                  <c:v>8192</c:v>
                </c:pt>
                <c:pt idx="73892">
                  <c:v>8192</c:v>
                </c:pt>
                <c:pt idx="73893">
                  <c:v>8192</c:v>
                </c:pt>
                <c:pt idx="73894">
                  <c:v>8192</c:v>
                </c:pt>
                <c:pt idx="73895">
                  <c:v>8192</c:v>
                </c:pt>
                <c:pt idx="73896">
                  <c:v>8192</c:v>
                </c:pt>
                <c:pt idx="73897">
                  <c:v>4096</c:v>
                </c:pt>
                <c:pt idx="73898">
                  <c:v>4096</c:v>
                </c:pt>
                <c:pt idx="73899">
                  <c:v>4096</c:v>
                </c:pt>
                <c:pt idx="73900">
                  <c:v>4096</c:v>
                </c:pt>
                <c:pt idx="73901">
                  <c:v>8192</c:v>
                </c:pt>
                <c:pt idx="73902">
                  <c:v>4096</c:v>
                </c:pt>
                <c:pt idx="73903">
                  <c:v>8192</c:v>
                </c:pt>
                <c:pt idx="73904">
                  <c:v>4096</c:v>
                </c:pt>
                <c:pt idx="73905">
                  <c:v>4096</c:v>
                </c:pt>
                <c:pt idx="73906">
                  <c:v>4096</c:v>
                </c:pt>
                <c:pt idx="73907">
                  <c:v>8192</c:v>
                </c:pt>
                <c:pt idx="73908">
                  <c:v>4096</c:v>
                </c:pt>
                <c:pt idx="73909">
                  <c:v>4096</c:v>
                </c:pt>
                <c:pt idx="73910">
                  <c:v>8192</c:v>
                </c:pt>
                <c:pt idx="73911">
                  <c:v>4096</c:v>
                </c:pt>
                <c:pt idx="73912">
                  <c:v>4096</c:v>
                </c:pt>
                <c:pt idx="73913">
                  <c:v>8192</c:v>
                </c:pt>
                <c:pt idx="73914">
                  <c:v>4096</c:v>
                </c:pt>
                <c:pt idx="73915">
                  <c:v>8192</c:v>
                </c:pt>
                <c:pt idx="73916">
                  <c:v>8192</c:v>
                </c:pt>
                <c:pt idx="73917">
                  <c:v>8192</c:v>
                </c:pt>
                <c:pt idx="73918">
                  <c:v>8192</c:v>
                </c:pt>
                <c:pt idx="73919">
                  <c:v>8192</c:v>
                </c:pt>
                <c:pt idx="73920">
                  <c:v>8192</c:v>
                </c:pt>
                <c:pt idx="73921">
                  <c:v>8192</c:v>
                </c:pt>
                <c:pt idx="73922">
                  <c:v>8192</c:v>
                </c:pt>
                <c:pt idx="73923">
                  <c:v>8192</c:v>
                </c:pt>
                <c:pt idx="73924">
                  <c:v>8192</c:v>
                </c:pt>
                <c:pt idx="73925">
                  <c:v>8192</c:v>
                </c:pt>
                <c:pt idx="73926">
                  <c:v>8192</c:v>
                </c:pt>
                <c:pt idx="73927">
                  <c:v>4096</c:v>
                </c:pt>
                <c:pt idx="73928">
                  <c:v>8192</c:v>
                </c:pt>
                <c:pt idx="73929">
                  <c:v>4096</c:v>
                </c:pt>
                <c:pt idx="73930">
                  <c:v>4096</c:v>
                </c:pt>
                <c:pt idx="73931">
                  <c:v>4096</c:v>
                </c:pt>
                <c:pt idx="73932">
                  <c:v>4096</c:v>
                </c:pt>
                <c:pt idx="73933">
                  <c:v>4096</c:v>
                </c:pt>
                <c:pt idx="73934">
                  <c:v>4096</c:v>
                </c:pt>
                <c:pt idx="73935">
                  <c:v>4096</c:v>
                </c:pt>
                <c:pt idx="73936">
                  <c:v>8192</c:v>
                </c:pt>
                <c:pt idx="73937">
                  <c:v>8192</c:v>
                </c:pt>
                <c:pt idx="73938">
                  <c:v>8192</c:v>
                </c:pt>
                <c:pt idx="73939">
                  <c:v>8192</c:v>
                </c:pt>
                <c:pt idx="73940">
                  <c:v>8192</c:v>
                </c:pt>
                <c:pt idx="73941">
                  <c:v>12288</c:v>
                </c:pt>
                <c:pt idx="73942">
                  <c:v>4096</c:v>
                </c:pt>
                <c:pt idx="73943">
                  <c:v>4096</c:v>
                </c:pt>
                <c:pt idx="73944">
                  <c:v>4096</c:v>
                </c:pt>
                <c:pt idx="73945">
                  <c:v>8192</c:v>
                </c:pt>
                <c:pt idx="73946">
                  <c:v>8192</c:v>
                </c:pt>
                <c:pt idx="73947">
                  <c:v>4096</c:v>
                </c:pt>
                <c:pt idx="73948">
                  <c:v>8192</c:v>
                </c:pt>
                <c:pt idx="73949">
                  <c:v>8192</c:v>
                </c:pt>
                <c:pt idx="73950">
                  <c:v>8192</c:v>
                </c:pt>
                <c:pt idx="73951">
                  <c:v>8192</c:v>
                </c:pt>
                <c:pt idx="73952">
                  <c:v>8192</c:v>
                </c:pt>
                <c:pt idx="73953">
                  <c:v>8192</c:v>
                </c:pt>
                <c:pt idx="73954">
                  <c:v>8192</c:v>
                </c:pt>
                <c:pt idx="73955">
                  <c:v>4096</c:v>
                </c:pt>
                <c:pt idx="73956">
                  <c:v>8192</c:v>
                </c:pt>
                <c:pt idx="73957">
                  <c:v>8192</c:v>
                </c:pt>
                <c:pt idx="73958">
                  <c:v>8192</c:v>
                </c:pt>
                <c:pt idx="73959">
                  <c:v>8192</c:v>
                </c:pt>
                <c:pt idx="73960">
                  <c:v>8192</c:v>
                </c:pt>
                <c:pt idx="73961">
                  <c:v>8192</c:v>
                </c:pt>
                <c:pt idx="73962">
                  <c:v>8192</c:v>
                </c:pt>
                <c:pt idx="73963">
                  <c:v>8192</c:v>
                </c:pt>
                <c:pt idx="73964">
                  <c:v>8192</c:v>
                </c:pt>
                <c:pt idx="73965">
                  <c:v>8192</c:v>
                </c:pt>
                <c:pt idx="73966">
                  <c:v>8192</c:v>
                </c:pt>
                <c:pt idx="73967">
                  <c:v>8192</c:v>
                </c:pt>
                <c:pt idx="73968">
                  <c:v>8192</c:v>
                </c:pt>
                <c:pt idx="73969">
                  <c:v>8192</c:v>
                </c:pt>
                <c:pt idx="73970">
                  <c:v>8192</c:v>
                </c:pt>
                <c:pt idx="73971">
                  <c:v>8192</c:v>
                </c:pt>
                <c:pt idx="73972">
                  <c:v>8192</c:v>
                </c:pt>
                <c:pt idx="73973">
                  <c:v>8192</c:v>
                </c:pt>
                <c:pt idx="73974">
                  <c:v>8192</c:v>
                </c:pt>
                <c:pt idx="73975">
                  <c:v>8192</c:v>
                </c:pt>
                <c:pt idx="73976">
                  <c:v>8192</c:v>
                </c:pt>
                <c:pt idx="73977">
                  <c:v>8192</c:v>
                </c:pt>
                <c:pt idx="73978">
                  <c:v>8192</c:v>
                </c:pt>
                <c:pt idx="73979">
                  <c:v>8192</c:v>
                </c:pt>
                <c:pt idx="73980">
                  <c:v>8192</c:v>
                </c:pt>
                <c:pt idx="73981">
                  <c:v>8192</c:v>
                </c:pt>
                <c:pt idx="73982">
                  <c:v>8192</c:v>
                </c:pt>
                <c:pt idx="73983">
                  <c:v>8192</c:v>
                </c:pt>
                <c:pt idx="73984">
                  <c:v>8192</c:v>
                </c:pt>
                <c:pt idx="73985">
                  <c:v>8192</c:v>
                </c:pt>
                <c:pt idx="73986">
                  <c:v>8192</c:v>
                </c:pt>
                <c:pt idx="73987">
                  <c:v>8192</c:v>
                </c:pt>
                <c:pt idx="73988">
                  <c:v>8192</c:v>
                </c:pt>
                <c:pt idx="73989">
                  <c:v>8192</c:v>
                </c:pt>
                <c:pt idx="73990">
                  <c:v>8192</c:v>
                </c:pt>
                <c:pt idx="73991">
                  <c:v>8192</c:v>
                </c:pt>
                <c:pt idx="73992">
                  <c:v>8192</c:v>
                </c:pt>
                <c:pt idx="73993">
                  <c:v>12288</c:v>
                </c:pt>
                <c:pt idx="73994">
                  <c:v>12288</c:v>
                </c:pt>
                <c:pt idx="73995">
                  <c:v>12288</c:v>
                </c:pt>
                <c:pt idx="73996">
                  <c:v>12288</c:v>
                </c:pt>
                <c:pt idx="73997">
                  <c:v>4096</c:v>
                </c:pt>
                <c:pt idx="73998">
                  <c:v>4096</c:v>
                </c:pt>
                <c:pt idx="73999">
                  <c:v>4096</c:v>
                </c:pt>
                <c:pt idx="74000">
                  <c:v>4096</c:v>
                </c:pt>
                <c:pt idx="74001">
                  <c:v>8192</c:v>
                </c:pt>
                <c:pt idx="74002">
                  <c:v>4096</c:v>
                </c:pt>
                <c:pt idx="74003">
                  <c:v>8192</c:v>
                </c:pt>
                <c:pt idx="74004">
                  <c:v>8192</c:v>
                </c:pt>
                <c:pt idx="74005">
                  <c:v>8192</c:v>
                </c:pt>
                <c:pt idx="74006">
                  <c:v>4096</c:v>
                </c:pt>
                <c:pt idx="74007">
                  <c:v>4096</c:v>
                </c:pt>
                <c:pt idx="74008">
                  <c:v>4096</c:v>
                </c:pt>
                <c:pt idx="74009">
                  <c:v>8192</c:v>
                </c:pt>
                <c:pt idx="74010">
                  <c:v>4096</c:v>
                </c:pt>
                <c:pt idx="74011">
                  <c:v>8192</c:v>
                </c:pt>
                <c:pt idx="74012">
                  <c:v>8192</c:v>
                </c:pt>
                <c:pt idx="74013">
                  <c:v>8192</c:v>
                </c:pt>
                <c:pt idx="74014">
                  <c:v>4096</c:v>
                </c:pt>
                <c:pt idx="74015">
                  <c:v>4096</c:v>
                </c:pt>
                <c:pt idx="74016">
                  <c:v>4096</c:v>
                </c:pt>
                <c:pt idx="74017">
                  <c:v>4096</c:v>
                </c:pt>
                <c:pt idx="74018">
                  <c:v>12288</c:v>
                </c:pt>
                <c:pt idx="74019">
                  <c:v>8192</c:v>
                </c:pt>
                <c:pt idx="74020">
                  <c:v>8192</c:v>
                </c:pt>
                <c:pt idx="74021">
                  <c:v>8192</c:v>
                </c:pt>
                <c:pt idx="74022">
                  <c:v>8192</c:v>
                </c:pt>
                <c:pt idx="74023">
                  <c:v>12288</c:v>
                </c:pt>
                <c:pt idx="74024">
                  <c:v>12288</c:v>
                </c:pt>
                <c:pt idx="74025">
                  <c:v>12288</c:v>
                </c:pt>
                <c:pt idx="74026">
                  <c:v>12288</c:v>
                </c:pt>
                <c:pt idx="74027">
                  <c:v>4096</c:v>
                </c:pt>
                <c:pt idx="74028">
                  <c:v>8192</c:v>
                </c:pt>
                <c:pt idx="74029">
                  <c:v>4096</c:v>
                </c:pt>
                <c:pt idx="74030">
                  <c:v>4096</c:v>
                </c:pt>
                <c:pt idx="74031">
                  <c:v>4096</c:v>
                </c:pt>
                <c:pt idx="74032">
                  <c:v>4096</c:v>
                </c:pt>
                <c:pt idx="74033">
                  <c:v>8192</c:v>
                </c:pt>
                <c:pt idx="74034">
                  <c:v>8192</c:v>
                </c:pt>
                <c:pt idx="74035">
                  <c:v>8192</c:v>
                </c:pt>
                <c:pt idx="74036">
                  <c:v>8192</c:v>
                </c:pt>
                <c:pt idx="74037">
                  <c:v>4096</c:v>
                </c:pt>
                <c:pt idx="74038">
                  <c:v>4096</c:v>
                </c:pt>
                <c:pt idx="74039">
                  <c:v>4096</c:v>
                </c:pt>
                <c:pt idx="74040">
                  <c:v>4096</c:v>
                </c:pt>
                <c:pt idx="74041">
                  <c:v>4096</c:v>
                </c:pt>
                <c:pt idx="74042">
                  <c:v>12288</c:v>
                </c:pt>
                <c:pt idx="74043">
                  <c:v>4096</c:v>
                </c:pt>
                <c:pt idx="74044">
                  <c:v>4096</c:v>
                </c:pt>
                <c:pt idx="74045">
                  <c:v>4096</c:v>
                </c:pt>
                <c:pt idx="74046">
                  <c:v>4096</c:v>
                </c:pt>
                <c:pt idx="74047">
                  <c:v>4096</c:v>
                </c:pt>
                <c:pt idx="74048">
                  <c:v>8192</c:v>
                </c:pt>
                <c:pt idx="74049">
                  <c:v>8192</c:v>
                </c:pt>
                <c:pt idx="74050">
                  <c:v>8192</c:v>
                </c:pt>
                <c:pt idx="74051">
                  <c:v>8192</c:v>
                </c:pt>
                <c:pt idx="74052">
                  <c:v>8192</c:v>
                </c:pt>
                <c:pt idx="74053">
                  <c:v>4096</c:v>
                </c:pt>
                <c:pt idx="74054">
                  <c:v>8192</c:v>
                </c:pt>
                <c:pt idx="74055">
                  <c:v>8192</c:v>
                </c:pt>
                <c:pt idx="74056">
                  <c:v>8192</c:v>
                </c:pt>
                <c:pt idx="74057">
                  <c:v>8192</c:v>
                </c:pt>
                <c:pt idx="74058">
                  <c:v>8192</c:v>
                </c:pt>
                <c:pt idx="74059">
                  <c:v>8192</c:v>
                </c:pt>
                <c:pt idx="74060">
                  <c:v>8192</c:v>
                </c:pt>
                <c:pt idx="74061">
                  <c:v>8192</c:v>
                </c:pt>
                <c:pt idx="74062">
                  <c:v>8192</c:v>
                </c:pt>
                <c:pt idx="74063">
                  <c:v>8192</c:v>
                </c:pt>
                <c:pt idx="74064">
                  <c:v>8192</c:v>
                </c:pt>
                <c:pt idx="74065">
                  <c:v>8192</c:v>
                </c:pt>
                <c:pt idx="74066">
                  <c:v>8192</c:v>
                </c:pt>
                <c:pt idx="74067">
                  <c:v>4096</c:v>
                </c:pt>
                <c:pt idx="74068">
                  <c:v>4096</c:v>
                </c:pt>
                <c:pt idx="74069">
                  <c:v>4096</c:v>
                </c:pt>
                <c:pt idx="74070">
                  <c:v>4096</c:v>
                </c:pt>
                <c:pt idx="74071">
                  <c:v>4096</c:v>
                </c:pt>
                <c:pt idx="74072">
                  <c:v>8192</c:v>
                </c:pt>
                <c:pt idx="74073">
                  <c:v>8192</c:v>
                </c:pt>
                <c:pt idx="74074">
                  <c:v>8192</c:v>
                </c:pt>
                <c:pt idx="74075">
                  <c:v>8192</c:v>
                </c:pt>
                <c:pt idx="74076">
                  <c:v>8192</c:v>
                </c:pt>
                <c:pt idx="74077">
                  <c:v>8192</c:v>
                </c:pt>
                <c:pt idx="74078">
                  <c:v>8192</c:v>
                </c:pt>
                <c:pt idx="74079">
                  <c:v>8192</c:v>
                </c:pt>
                <c:pt idx="74080">
                  <c:v>8192</c:v>
                </c:pt>
                <c:pt idx="74081">
                  <c:v>8192</c:v>
                </c:pt>
                <c:pt idx="74082">
                  <c:v>4096</c:v>
                </c:pt>
                <c:pt idx="74083">
                  <c:v>8192</c:v>
                </c:pt>
                <c:pt idx="74084">
                  <c:v>8192</c:v>
                </c:pt>
                <c:pt idx="74085">
                  <c:v>8192</c:v>
                </c:pt>
                <c:pt idx="74086">
                  <c:v>8192</c:v>
                </c:pt>
                <c:pt idx="74087">
                  <c:v>8192</c:v>
                </c:pt>
                <c:pt idx="74088">
                  <c:v>16384</c:v>
                </c:pt>
                <c:pt idx="74089">
                  <c:v>16384</c:v>
                </c:pt>
                <c:pt idx="74090">
                  <c:v>4096</c:v>
                </c:pt>
                <c:pt idx="74091">
                  <c:v>4096</c:v>
                </c:pt>
                <c:pt idx="74092">
                  <c:v>16384</c:v>
                </c:pt>
                <c:pt idx="74093">
                  <c:v>4096</c:v>
                </c:pt>
                <c:pt idx="74094">
                  <c:v>16384</c:v>
                </c:pt>
                <c:pt idx="74095">
                  <c:v>4096</c:v>
                </c:pt>
                <c:pt idx="74096">
                  <c:v>32768</c:v>
                </c:pt>
                <c:pt idx="74097">
                  <c:v>32768</c:v>
                </c:pt>
                <c:pt idx="74098">
                  <c:v>12288</c:v>
                </c:pt>
                <c:pt idx="74099">
                  <c:v>8192</c:v>
                </c:pt>
                <c:pt idx="74100">
                  <c:v>12288</c:v>
                </c:pt>
                <c:pt idx="74101">
                  <c:v>8192</c:v>
                </c:pt>
                <c:pt idx="74102">
                  <c:v>8192</c:v>
                </c:pt>
                <c:pt idx="74103">
                  <c:v>4096</c:v>
                </c:pt>
                <c:pt idx="74104">
                  <c:v>12288</c:v>
                </c:pt>
                <c:pt idx="74105">
                  <c:v>4096</c:v>
                </c:pt>
                <c:pt idx="74106">
                  <c:v>16384</c:v>
                </c:pt>
                <c:pt idx="74107">
                  <c:v>16384</c:v>
                </c:pt>
                <c:pt idx="74108">
                  <c:v>32768</c:v>
                </c:pt>
                <c:pt idx="74109">
                  <c:v>8192</c:v>
                </c:pt>
                <c:pt idx="74110">
                  <c:v>4096</c:v>
                </c:pt>
                <c:pt idx="74111">
                  <c:v>12288</c:v>
                </c:pt>
                <c:pt idx="74112">
                  <c:v>16384</c:v>
                </c:pt>
                <c:pt idx="74113">
                  <c:v>16384</c:v>
                </c:pt>
                <c:pt idx="74114">
                  <c:v>32768</c:v>
                </c:pt>
                <c:pt idx="74115">
                  <c:v>8192</c:v>
                </c:pt>
                <c:pt idx="74116">
                  <c:v>4096</c:v>
                </c:pt>
                <c:pt idx="74117">
                  <c:v>8192</c:v>
                </c:pt>
                <c:pt idx="74118">
                  <c:v>4096</c:v>
                </c:pt>
                <c:pt idx="74119">
                  <c:v>4096</c:v>
                </c:pt>
                <c:pt idx="74120">
                  <c:v>4096</c:v>
                </c:pt>
                <c:pt idx="74121">
                  <c:v>4096</c:v>
                </c:pt>
                <c:pt idx="74122">
                  <c:v>8192</c:v>
                </c:pt>
                <c:pt idx="74123">
                  <c:v>8192</c:v>
                </c:pt>
                <c:pt idx="74124">
                  <c:v>4096</c:v>
                </c:pt>
                <c:pt idx="74125">
                  <c:v>4096</c:v>
                </c:pt>
                <c:pt idx="74126">
                  <c:v>12288</c:v>
                </c:pt>
                <c:pt idx="74127">
                  <c:v>12288</c:v>
                </c:pt>
                <c:pt idx="74128">
                  <c:v>12288</c:v>
                </c:pt>
                <c:pt idx="74129">
                  <c:v>8192</c:v>
                </c:pt>
                <c:pt idx="74130">
                  <c:v>12288</c:v>
                </c:pt>
                <c:pt idx="74131">
                  <c:v>8192</c:v>
                </c:pt>
                <c:pt idx="74132">
                  <c:v>8192</c:v>
                </c:pt>
                <c:pt idx="74133">
                  <c:v>8192</c:v>
                </c:pt>
                <c:pt idx="74134">
                  <c:v>8192</c:v>
                </c:pt>
                <c:pt idx="74135">
                  <c:v>8192</c:v>
                </c:pt>
                <c:pt idx="74136">
                  <c:v>8192</c:v>
                </c:pt>
                <c:pt idx="74137">
                  <c:v>8192</c:v>
                </c:pt>
                <c:pt idx="74138">
                  <c:v>8192</c:v>
                </c:pt>
                <c:pt idx="74139">
                  <c:v>12288</c:v>
                </c:pt>
                <c:pt idx="74140">
                  <c:v>12288</c:v>
                </c:pt>
                <c:pt idx="74141">
                  <c:v>12288</c:v>
                </c:pt>
                <c:pt idx="74142">
                  <c:v>12288</c:v>
                </c:pt>
                <c:pt idx="74143">
                  <c:v>12288</c:v>
                </c:pt>
                <c:pt idx="74144">
                  <c:v>12288</c:v>
                </c:pt>
                <c:pt idx="74145">
                  <c:v>12288</c:v>
                </c:pt>
                <c:pt idx="74146">
                  <c:v>12288</c:v>
                </c:pt>
                <c:pt idx="74147">
                  <c:v>12288</c:v>
                </c:pt>
                <c:pt idx="74148">
                  <c:v>16384</c:v>
                </c:pt>
                <c:pt idx="74149">
                  <c:v>8192</c:v>
                </c:pt>
                <c:pt idx="74150">
                  <c:v>4096</c:v>
                </c:pt>
                <c:pt idx="74151">
                  <c:v>16384</c:v>
                </c:pt>
                <c:pt idx="74152">
                  <c:v>12288</c:v>
                </c:pt>
                <c:pt idx="74153">
                  <c:v>8192</c:v>
                </c:pt>
                <c:pt idx="74154">
                  <c:v>8192</c:v>
                </c:pt>
                <c:pt idx="74155">
                  <c:v>8192</c:v>
                </c:pt>
                <c:pt idx="74156">
                  <c:v>8192</c:v>
                </c:pt>
                <c:pt idx="74157">
                  <c:v>32768</c:v>
                </c:pt>
                <c:pt idx="74158">
                  <c:v>8192</c:v>
                </c:pt>
                <c:pt idx="74159">
                  <c:v>8192</c:v>
                </c:pt>
                <c:pt idx="74160">
                  <c:v>8192</c:v>
                </c:pt>
                <c:pt idx="74161">
                  <c:v>8192</c:v>
                </c:pt>
                <c:pt idx="74162">
                  <c:v>8192</c:v>
                </c:pt>
                <c:pt idx="74163">
                  <c:v>12288</c:v>
                </c:pt>
                <c:pt idx="74164">
                  <c:v>8192</c:v>
                </c:pt>
                <c:pt idx="74165">
                  <c:v>8192</c:v>
                </c:pt>
                <c:pt idx="74166">
                  <c:v>8192</c:v>
                </c:pt>
                <c:pt idx="74167">
                  <c:v>8192</c:v>
                </c:pt>
                <c:pt idx="74168">
                  <c:v>8192</c:v>
                </c:pt>
                <c:pt idx="74169">
                  <c:v>8192</c:v>
                </c:pt>
                <c:pt idx="74170">
                  <c:v>8192</c:v>
                </c:pt>
                <c:pt idx="74171">
                  <c:v>8192</c:v>
                </c:pt>
                <c:pt idx="74172">
                  <c:v>8192</c:v>
                </c:pt>
                <c:pt idx="74173">
                  <c:v>12288</c:v>
                </c:pt>
                <c:pt idx="74174">
                  <c:v>8192</c:v>
                </c:pt>
                <c:pt idx="74175">
                  <c:v>12288</c:v>
                </c:pt>
                <c:pt idx="74176">
                  <c:v>12288</c:v>
                </c:pt>
                <c:pt idx="74177">
                  <c:v>12288</c:v>
                </c:pt>
                <c:pt idx="74178">
                  <c:v>12288</c:v>
                </c:pt>
                <c:pt idx="74179">
                  <c:v>8192</c:v>
                </c:pt>
                <c:pt idx="74180">
                  <c:v>8192</c:v>
                </c:pt>
                <c:pt idx="74181">
                  <c:v>8192</c:v>
                </c:pt>
                <c:pt idx="74182">
                  <c:v>8192</c:v>
                </c:pt>
                <c:pt idx="74183">
                  <c:v>8192</c:v>
                </c:pt>
                <c:pt idx="74184">
                  <c:v>8192</c:v>
                </c:pt>
                <c:pt idx="74185">
                  <c:v>8192</c:v>
                </c:pt>
                <c:pt idx="74186">
                  <c:v>8192</c:v>
                </c:pt>
                <c:pt idx="74187">
                  <c:v>8192</c:v>
                </c:pt>
                <c:pt idx="74188">
                  <c:v>4096</c:v>
                </c:pt>
                <c:pt idx="74189">
                  <c:v>4096</c:v>
                </c:pt>
                <c:pt idx="74190">
                  <c:v>4096</c:v>
                </c:pt>
                <c:pt idx="74191">
                  <c:v>4096</c:v>
                </c:pt>
                <c:pt idx="74192">
                  <c:v>12288</c:v>
                </c:pt>
                <c:pt idx="74193">
                  <c:v>12288</c:v>
                </c:pt>
                <c:pt idx="74194">
                  <c:v>12288</c:v>
                </c:pt>
                <c:pt idx="74195">
                  <c:v>12288</c:v>
                </c:pt>
                <c:pt idx="74196">
                  <c:v>8192</c:v>
                </c:pt>
                <c:pt idx="74197">
                  <c:v>8192</c:v>
                </c:pt>
                <c:pt idx="74198">
                  <c:v>8192</c:v>
                </c:pt>
                <c:pt idx="74199">
                  <c:v>8192</c:v>
                </c:pt>
                <c:pt idx="74200">
                  <c:v>12288</c:v>
                </c:pt>
                <c:pt idx="74201">
                  <c:v>8192</c:v>
                </c:pt>
                <c:pt idx="74202">
                  <c:v>8192</c:v>
                </c:pt>
                <c:pt idx="74203">
                  <c:v>8192</c:v>
                </c:pt>
                <c:pt idx="74204">
                  <c:v>8192</c:v>
                </c:pt>
                <c:pt idx="74205">
                  <c:v>8192</c:v>
                </c:pt>
                <c:pt idx="74206">
                  <c:v>8192</c:v>
                </c:pt>
                <c:pt idx="74207">
                  <c:v>4096</c:v>
                </c:pt>
                <c:pt idx="74208">
                  <c:v>4096</c:v>
                </c:pt>
                <c:pt idx="74209">
                  <c:v>4096</c:v>
                </c:pt>
                <c:pt idx="74210">
                  <c:v>4096</c:v>
                </c:pt>
                <c:pt idx="74211">
                  <c:v>8192</c:v>
                </c:pt>
                <c:pt idx="74212">
                  <c:v>4096</c:v>
                </c:pt>
                <c:pt idx="74213">
                  <c:v>8192</c:v>
                </c:pt>
                <c:pt idx="74214">
                  <c:v>8192</c:v>
                </c:pt>
                <c:pt idx="74215">
                  <c:v>8192</c:v>
                </c:pt>
                <c:pt idx="74216">
                  <c:v>8192</c:v>
                </c:pt>
                <c:pt idx="74217">
                  <c:v>8192</c:v>
                </c:pt>
                <c:pt idx="74218">
                  <c:v>4096</c:v>
                </c:pt>
                <c:pt idx="74219">
                  <c:v>4096</c:v>
                </c:pt>
                <c:pt idx="74220">
                  <c:v>4096</c:v>
                </c:pt>
                <c:pt idx="74221">
                  <c:v>4096</c:v>
                </c:pt>
                <c:pt idx="74222">
                  <c:v>4096</c:v>
                </c:pt>
                <c:pt idx="74223">
                  <c:v>4096</c:v>
                </c:pt>
                <c:pt idx="74224">
                  <c:v>4096</c:v>
                </c:pt>
                <c:pt idx="74225">
                  <c:v>4096</c:v>
                </c:pt>
                <c:pt idx="74226">
                  <c:v>4096</c:v>
                </c:pt>
                <c:pt idx="74227">
                  <c:v>4096</c:v>
                </c:pt>
                <c:pt idx="74228">
                  <c:v>12288</c:v>
                </c:pt>
                <c:pt idx="74229">
                  <c:v>4096</c:v>
                </c:pt>
                <c:pt idx="74230">
                  <c:v>8192</c:v>
                </c:pt>
                <c:pt idx="74231">
                  <c:v>4096</c:v>
                </c:pt>
                <c:pt idx="74232">
                  <c:v>8192</c:v>
                </c:pt>
                <c:pt idx="74233">
                  <c:v>8192</c:v>
                </c:pt>
                <c:pt idx="74234">
                  <c:v>8192</c:v>
                </c:pt>
                <c:pt idx="74235">
                  <c:v>4096</c:v>
                </c:pt>
                <c:pt idx="74236">
                  <c:v>8192</c:v>
                </c:pt>
                <c:pt idx="74237">
                  <c:v>4096</c:v>
                </c:pt>
                <c:pt idx="74238">
                  <c:v>12288</c:v>
                </c:pt>
                <c:pt idx="74239">
                  <c:v>12288</c:v>
                </c:pt>
                <c:pt idx="74240">
                  <c:v>12288</c:v>
                </c:pt>
                <c:pt idx="74241">
                  <c:v>12288</c:v>
                </c:pt>
                <c:pt idx="74242">
                  <c:v>8192</c:v>
                </c:pt>
                <c:pt idx="74243">
                  <c:v>4096</c:v>
                </c:pt>
                <c:pt idx="74244">
                  <c:v>4096</c:v>
                </c:pt>
                <c:pt idx="74245">
                  <c:v>4096</c:v>
                </c:pt>
                <c:pt idx="74246">
                  <c:v>4096</c:v>
                </c:pt>
                <c:pt idx="74247">
                  <c:v>4096</c:v>
                </c:pt>
                <c:pt idx="74248">
                  <c:v>4096</c:v>
                </c:pt>
                <c:pt idx="74249">
                  <c:v>8192</c:v>
                </c:pt>
                <c:pt idx="74250">
                  <c:v>4096</c:v>
                </c:pt>
                <c:pt idx="74251">
                  <c:v>4096</c:v>
                </c:pt>
                <c:pt idx="74252">
                  <c:v>4096</c:v>
                </c:pt>
                <c:pt idx="74253">
                  <c:v>4096</c:v>
                </c:pt>
                <c:pt idx="74254">
                  <c:v>12288</c:v>
                </c:pt>
                <c:pt idx="74255">
                  <c:v>12288</c:v>
                </c:pt>
                <c:pt idx="74256">
                  <c:v>12288</c:v>
                </c:pt>
                <c:pt idx="74257">
                  <c:v>12288</c:v>
                </c:pt>
                <c:pt idx="74258">
                  <c:v>4096</c:v>
                </c:pt>
                <c:pt idx="74259">
                  <c:v>8192</c:v>
                </c:pt>
                <c:pt idx="74260">
                  <c:v>4096</c:v>
                </c:pt>
                <c:pt idx="74261">
                  <c:v>8192</c:v>
                </c:pt>
                <c:pt idx="74262">
                  <c:v>4096</c:v>
                </c:pt>
                <c:pt idx="74263">
                  <c:v>8192</c:v>
                </c:pt>
                <c:pt idx="74264">
                  <c:v>4096</c:v>
                </c:pt>
                <c:pt idx="74265">
                  <c:v>8192</c:v>
                </c:pt>
                <c:pt idx="74266">
                  <c:v>12288</c:v>
                </c:pt>
                <c:pt idx="74267">
                  <c:v>4096</c:v>
                </c:pt>
                <c:pt idx="74268">
                  <c:v>4096</c:v>
                </c:pt>
                <c:pt idx="74269">
                  <c:v>4096</c:v>
                </c:pt>
                <c:pt idx="74270">
                  <c:v>4096</c:v>
                </c:pt>
                <c:pt idx="74271">
                  <c:v>8192</c:v>
                </c:pt>
                <c:pt idx="74272">
                  <c:v>8192</c:v>
                </c:pt>
                <c:pt idx="74273">
                  <c:v>4096</c:v>
                </c:pt>
                <c:pt idx="74274">
                  <c:v>12288</c:v>
                </c:pt>
                <c:pt idx="74275">
                  <c:v>12288</c:v>
                </c:pt>
                <c:pt idx="74276">
                  <c:v>8192</c:v>
                </c:pt>
                <c:pt idx="74277">
                  <c:v>8192</c:v>
                </c:pt>
                <c:pt idx="74278">
                  <c:v>8192</c:v>
                </c:pt>
                <c:pt idx="74279">
                  <c:v>12288</c:v>
                </c:pt>
                <c:pt idx="74280">
                  <c:v>12288</c:v>
                </c:pt>
                <c:pt idx="74281">
                  <c:v>8192</c:v>
                </c:pt>
                <c:pt idx="74282">
                  <c:v>4096</c:v>
                </c:pt>
                <c:pt idx="74283">
                  <c:v>4096</c:v>
                </c:pt>
                <c:pt idx="74284">
                  <c:v>16384</c:v>
                </c:pt>
                <c:pt idx="74285">
                  <c:v>16384</c:v>
                </c:pt>
                <c:pt idx="74286">
                  <c:v>8192</c:v>
                </c:pt>
                <c:pt idx="74287">
                  <c:v>12288</c:v>
                </c:pt>
                <c:pt idx="74288">
                  <c:v>12288</c:v>
                </c:pt>
                <c:pt idx="74289">
                  <c:v>4096</c:v>
                </c:pt>
                <c:pt idx="74290">
                  <c:v>16384</c:v>
                </c:pt>
                <c:pt idx="74291">
                  <c:v>8192</c:v>
                </c:pt>
                <c:pt idx="74292">
                  <c:v>12288</c:v>
                </c:pt>
                <c:pt idx="74293">
                  <c:v>12288</c:v>
                </c:pt>
                <c:pt idx="74294">
                  <c:v>4096</c:v>
                </c:pt>
                <c:pt idx="74295">
                  <c:v>16384</c:v>
                </c:pt>
                <c:pt idx="74296">
                  <c:v>8192</c:v>
                </c:pt>
                <c:pt idx="74297">
                  <c:v>8192</c:v>
                </c:pt>
                <c:pt idx="74298">
                  <c:v>8192</c:v>
                </c:pt>
                <c:pt idx="74299">
                  <c:v>8192</c:v>
                </c:pt>
                <c:pt idx="74300">
                  <c:v>4096</c:v>
                </c:pt>
                <c:pt idx="74301">
                  <c:v>4096</c:v>
                </c:pt>
                <c:pt idx="74302">
                  <c:v>4096</c:v>
                </c:pt>
                <c:pt idx="74303">
                  <c:v>12288</c:v>
                </c:pt>
                <c:pt idx="74304">
                  <c:v>8192</c:v>
                </c:pt>
                <c:pt idx="74305">
                  <c:v>4096</c:v>
                </c:pt>
                <c:pt idx="74306">
                  <c:v>8192</c:v>
                </c:pt>
                <c:pt idx="74307">
                  <c:v>4096</c:v>
                </c:pt>
                <c:pt idx="74308">
                  <c:v>8192</c:v>
                </c:pt>
                <c:pt idx="74309">
                  <c:v>8192</c:v>
                </c:pt>
                <c:pt idx="74310">
                  <c:v>8192</c:v>
                </c:pt>
                <c:pt idx="74311">
                  <c:v>8192</c:v>
                </c:pt>
                <c:pt idx="74312">
                  <c:v>8192</c:v>
                </c:pt>
                <c:pt idx="74313">
                  <c:v>8192</c:v>
                </c:pt>
                <c:pt idx="74314">
                  <c:v>8192</c:v>
                </c:pt>
                <c:pt idx="74315">
                  <c:v>8192</c:v>
                </c:pt>
                <c:pt idx="74316">
                  <c:v>4096</c:v>
                </c:pt>
                <c:pt idx="74317">
                  <c:v>12288</c:v>
                </c:pt>
                <c:pt idx="74318">
                  <c:v>4096</c:v>
                </c:pt>
                <c:pt idx="74319">
                  <c:v>16384</c:v>
                </c:pt>
                <c:pt idx="74320">
                  <c:v>8192</c:v>
                </c:pt>
                <c:pt idx="74321">
                  <c:v>12288</c:v>
                </c:pt>
                <c:pt idx="74322">
                  <c:v>8192</c:v>
                </c:pt>
                <c:pt idx="74323">
                  <c:v>8192</c:v>
                </c:pt>
                <c:pt idx="74324">
                  <c:v>8192</c:v>
                </c:pt>
                <c:pt idx="74325">
                  <c:v>8192</c:v>
                </c:pt>
                <c:pt idx="74326">
                  <c:v>8192</c:v>
                </c:pt>
                <c:pt idx="74327">
                  <c:v>4096</c:v>
                </c:pt>
                <c:pt idx="74328">
                  <c:v>8192</c:v>
                </c:pt>
                <c:pt idx="74329">
                  <c:v>8192</c:v>
                </c:pt>
                <c:pt idx="74330">
                  <c:v>4096</c:v>
                </c:pt>
                <c:pt idx="74331">
                  <c:v>4096</c:v>
                </c:pt>
                <c:pt idx="74332">
                  <c:v>8192</c:v>
                </c:pt>
                <c:pt idx="74333">
                  <c:v>4096</c:v>
                </c:pt>
                <c:pt idx="74334">
                  <c:v>8192</c:v>
                </c:pt>
                <c:pt idx="74335">
                  <c:v>4096</c:v>
                </c:pt>
                <c:pt idx="74336">
                  <c:v>8192</c:v>
                </c:pt>
                <c:pt idx="74337">
                  <c:v>4096</c:v>
                </c:pt>
                <c:pt idx="74338">
                  <c:v>8192</c:v>
                </c:pt>
                <c:pt idx="74339">
                  <c:v>8192</c:v>
                </c:pt>
                <c:pt idx="74340">
                  <c:v>12288</c:v>
                </c:pt>
                <c:pt idx="74341">
                  <c:v>12288</c:v>
                </c:pt>
                <c:pt idx="74342">
                  <c:v>8192</c:v>
                </c:pt>
                <c:pt idx="74343">
                  <c:v>12288</c:v>
                </c:pt>
                <c:pt idx="74344">
                  <c:v>8192</c:v>
                </c:pt>
                <c:pt idx="74345">
                  <c:v>4096</c:v>
                </c:pt>
                <c:pt idx="74346">
                  <c:v>12288</c:v>
                </c:pt>
                <c:pt idx="74347">
                  <c:v>4096</c:v>
                </c:pt>
                <c:pt idx="74348">
                  <c:v>4096</c:v>
                </c:pt>
                <c:pt idx="74349">
                  <c:v>4096</c:v>
                </c:pt>
                <c:pt idx="74350">
                  <c:v>8192</c:v>
                </c:pt>
                <c:pt idx="74351">
                  <c:v>12288</c:v>
                </c:pt>
                <c:pt idx="74352">
                  <c:v>12288</c:v>
                </c:pt>
                <c:pt idx="74353">
                  <c:v>8192</c:v>
                </c:pt>
                <c:pt idx="74354">
                  <c:v>8192</c:v>
                </c:pt>
                <c:pt idx="74355">
                  <c:v>12288</c:v>
                </c:pt>
                <c:pt idx="74356">
                  <c:v>8192</c:v>
                </c:pt>
                <c:pt idx="74357">
                  <c:v>12288</c:v>
                </c:pt>
                <c:pt idx="74358">
                  <c:v>8192</c:v>
                </c:pt>
                <c:pt idx="74359">
                  <c:v>8192</c:v>
                </c:pt>
                <c:pt idx="74360">
                  <c:v>4096</c:v>
                </c:pt>
                <c:pt idx="74361">
                  <c:v>4096</c:v>
                </c:pt>
                <c:pt idx="74362">
                  <c:v>4096</c:v>
                </c:pt>
                <c:pt idx="74363">
                  <c:v>4096</c:v>
                </c:pt>
                <c:pt idx="74364">
                  <c:v>4096</c:v>
                </c:pt>
                <c:pt idx="74365">
                  <c:v>8192</c:v>
                </c:pt>
                <c:pt idx="74366">
                  <c:v>8192</c:v>
                </c:pt>
                <c:pt idx="74367">
                  <c:v>8192</c:v>
                </c:pt>
                <c:pt idx="74368">
                  <c:v>8192</c:v>
                </c:pt>
                <c:pt idx="74369">
                  <c:v>8192</c:v>
                </c:pt>
                <c:pt idx="74370">
                  <c:v>8192</c:v>
                </c:pt>
                <c:pt idx="74371">
                  <c:v>8192</c:v>
                </c:pt>
                <c:pt idx="74372">
                  <c:v>8192</c:v>
                </c:pt>
                <c:pt idx="74373">
                  <c:v>8192</c:v>
                </c:pt>
                <c:pt idx="74374">
                  <c:v>8192</c:v>
                </c:pt>
                <c:pt idx="74375">
                  <c:v>8192</c:v>
                </c:pt>
                <c:pt idx="74376">
                  <c:v>8192</c:v>
                </c:pt>
                <c:pt idx="74377">
                  <c:v>4096</c:v>
                </c:pt>
                <c:pt idx="74378">
                  <c:v>8192</c:v>
                </c:pt>
                <c:pt idx="74379">
                  <c:v>8192</c:v>
                </c:pt>
                <c:pt idx="74380">
                  <c:v>12288</c:v>
                </c:pt>
                <c:pt idx="74381">
                  <c:v>8192</c:v>
                </c:pt>
                <c:pt idx="74382">
                  <c:v>8192</c:v>
                </c:pt>
                <c:pt idx="74383">
                  <c:v>8192</c:v>
                </c:pt>
                <c:pt idx="74384">
                  <c:v>8192</c:v>
                </c:pt>
                <c:pt idx="74385">
                  <c:v>4096</c:v>
                </c:pt>
                <c:pt idx="74386">
                  <c:v>4096</c:v>
                </c:pt>
                <c:pt idx="74387">
                  <c:v>4096</c:v>
                </c:pt>
                <c:pt idx="74388">
                  <c:v>4096</c:v>
                </c:pt>
                <c:pt idx="74389">
                  <c:v>4096</c:v>
                </c:pt>
                <c:pt idx="74390">
                  <c:v>12288</c:v>
                </c:pt>
                <c:pt idx="74391">
                  <c:v>8192</c:v>
                </c:pt>
                <c:pt idx="74392">
                  <c:v>4096</c:v>
                </c:pt>
                <c:pt idx="74393">
                  <c:v>4096</c:v>
                </c:pt>
                <c:pt idx="74394">
                  <c:v>4096</c:v>
                </c:pt>
                <c:pt idx="74395">
                  <c:v>4096</c:v>
                </c:pt>
                <c:pt idx="74396">
                  <c:v>8192</c:v>
                </c:pt>
                <c:pt idx="74397">
                  <c:v>8192</c:v>
                </c:pt>
                <c:pt idx="74398">
                  <c:v>8192</c:v>
                </c:pt>
                <c:pt idx="74399">
                  <c:v>8192</c:v>
                </c:pt>
                <c:pt idx="74400">
                  <c:v>8192</c:v>
                </c:pt>
                <c:pt idx="74401">
                  <c:v>8192</c:v>
                </c:pt>
                <c:pt idx="74402">
                  <c:v>8192</c:v>
                </c:pt>
                <c:pt idx="74403">
                  <c:v>8192</c:v>
                </c:pt>
                <c:pt idx="74404">
                  <c:v>8192</c:v>
                </c:pt>
                <c:pt idx="74405">
                  <c:v>8192</c:v>
                </c:pt>
                <c:pt idx="74406">
                  <c:v>4096</c:v>
                </c:pt>
                <c:pt idx="74407">
                  <c:v>8192</c:v>
                </c:pt>
                <c:pt idx="74408">
                  <c:v>8192</c:v>
                </c:pt>
                <c:pt idx="74409">
                  <c:v>8192</c:v>
                </c:pt>
                <c:pt idx="74410">
                  <c:v>8192</c:v>
                </c:pt>
                <c:pt idx="74411">
                  <c:v>8192</c:v>
                </c:pt>
                <c:pt idx="74412">
                  <c:v>8192</c:v>
                </c:pt>
                <c:pt idx="74413">
                  <c:v>8192</c:v>
                </c:pt>
                <c:pt idx="74414">
                  <c:v>8192</c:v>
                </c:pt>
                <c:pt idx="74415">
                  <c:v>8192</c:v>
                </c:pt>
                <c:pt idx="74416">
                  <c:v>8192</c:v>
                </c:pt>
                <c:pt idx="74417">
                  <c:v>4096</c:v>
                </c:pt>
                <c:pt idx="74418">
                  <c:v>8192</c:v>
                </c:pt>
                <c:pt idx="74419">
                  <c:v>8192</c:v>
                </c:pt>
                <c:pt idx="74420">
                  <c:v>8192</c:v>
                </c:pt>
                <c:pt idx="74421">
                  <c:v>8192</c:v>
                </c:pt>
                <c:pt idx="74422">
                  <c:v>8192</c:v>
                </c:pt>
                <c:pt idx="74423">
                  <c:v>8192</c:v>
                </c:pt>
                <c:pt idx="74424">
                  <c:v>8192</c:v>
                </c:pt>
                <c:pt idx="74425">
                  <c:v>8192</c:v>
                </c:pt>
                <c:pt idx="74426">
                  <c:v>8192</c:v>
                </c:pt>
                <c:pt idx="74427">
                  <c:v>8192</c:v>
                </c:pt>
                <c:pt idx="74428">
                  <c:v>8192</c:v>
                </c:pt>
                <c:pt idx="74429">
                  <c:v>8192</c:v>
                </c:pt>
                <c:pt idx="74430">
                  <c:v>8192</c:v>
                </c:pt>
                <c:pt idx="74431">
                  <c:v>8192</c:v>
                </c:pt>
                <c:pt idx="74432">
                  <c:v>8192</c:v>
                </c:pt>
                <c:pt idx="74433">
                  <c:v>8192</c:v>
                </c:pt>
                <c:pt idx="74434">
                  <c:v>8192</c:v>
                </c:pt>
                <c:pt idx="74435">
                  <c:v>8192</c:v>
                </c:pt>
                <c:pt idx="74436">
                  <c:v>8192</c:v>
                </c:pt>
                <c:pt idx="74437">
                  <c:v>8192</c:v>
                </c:pt>
                <c:pt idx="74438">
                  <c:v>8192</c:v>
                </c:pt>
                <c:pt idx="74439">
                  <c:v>8192</c:v>
                </c:pt>
                <c:pt idx="74440">
                  <c:v>8192</c:v>
                </c:pt>
                <c:pt idx="74441">
                  <c:v>8192</c:v>
                </c:pt>
                <c:pt idx="74442">
                  <c:v>8192</c:v>
                </c:pt>
                <c:pt idx="74443">
                  <c:v>8192</c:v>
                </c:pt>
                <c:pt idx="74444">
                  <c:v>8192</c:v>
                </c:pt>
                <c:pt idx="74445">
                  <c:v>8192</c:v>
                </c:pt>
                <c:pt idx="74446">
                  <c:v>8192</c:v>
                </c:pt>
                <c:pt idx="74447">
                  <c:v>8192</c:v>
                </c:pt>
                <c:pt idx="74448">
                  <c:v>8192</c:v>
                </c:pt>
                <c:pt idx="74449">
                  <c:v>8192</c:v>
                </c:pt>
                <c:pt idx="74450">
                  <c:v>8192</c:v>
                </c:pt>
                <c:pt idx="74451">
                  <c:v>8192</c:v>
                </c:pt>
                <c:pt idx="74452">
                  <c:v>8192</c:v>
                </c:pt>
                <c:pt idx="74453">
                  <c:v>8192</c:v>
                </c:pt>
                <c:pt idx="74454">
                  <c:v>8192</c:v>
                </c:pt>
                <c:pt idx="74455">
                  <c:v>8192</c:v>
                </c:pt>
                <c:pt idx="74456">
                  <c:v>8192</c:v>
                </c:pt>
                <c:pt idx="74457">
                  <c:v>8192</c:v>
                </c:pt>
                <c:pt idx="74458">
                  <c:v>8192</c:v>
                </c:pt>
                <c:pt idx="74459">
                  <c:v>8192</c:v>
                </c:pt>
                <c:pt idx="74460">
                  <c:v>8192</c:v>
                </c:pt>
                <c:pt idx="74461">
                  <c:v>4096</c:v>
                </c:pt>
                <c:pt idx="74462">
                  <c:v>4096</c:v>
                </c:pt>
                <c:pt idx="74463">
                  <c:v>4096</c:v>
                </c:pt>
                <c:pt idx="74464">
                  <c:v>4096</c:v>
                </c:pt>
                <c:pt idx="74465">
                  <c:v>4096</c:v>
                </c:pt>
                <c:pt idx="74466">
                  <c:v>4096</c:v>
                </c:pt>
                <c:pt idx="74467">
                  <c:v>4096</c:v>
                </c:pt>
                <c:pt idx="74468">
                  <c:v>4096</c:v>
                </c:pt>
                <c:pt idx="74469">
                  <c:v>8192</c:v>
                </c:pt>
                <c:pt idx="74470">
                  <c:v>8192</c:v>
                </c:pt>
                <c:pt idx="74471">
                  <c:v>8192</c:v>
                </c:pt>
                <c:pt idx="74472">
                  <c:v>8192</c:v>
                </c:pt>
                <c:pt idx="74473">
                  <c:v>8192</c:v>
                </c:pt>
                <c:pt idx="74474">
                  <c:v>8192</c:v>
                </c:pt>
                <c:pt idx="74475">
                  <c:v>8192</c:v>
                </c:pt>
                <c:pt idx="74476">
                  <c:v>8192</c:v>
                </c:pt>
                <c:pt idx="74477">
                  <c:v>8192</c:v>
                </c:pt>
                <c:pt idx="74478">
                  <c:v>8192</c:v>
                </c:pt>
                <c:pt idx="74479">
                  <c:v>8192</c:v>
                </c:pt>
                <c:pt idx="74480">
                  <c:v>8192</c:v>
                </c:pt>
                <c:pt idx="74481">
                  <c:v>4096</c:v>
                </c:pt>
                <c:pt idx="74482">
                  <c:v>8192</c:v>
                </c:pt>
                <c:pt idx="74483">
                  <c:v>8192</c:v>
                </c:pt>
                <c:pt idx="74484">
                  <c:v>8192</c:v>
                </c:pt>
                <c:pt idx="74485">
                  <c:v>8192</c:v>
                </c:pt>
                <c:pt idx="74486">
                  <c:v>8192</c:v>
                </c:pt>
                <c:pt idx="74487">
                  <c:v>4096</c:v>
                </c:pt>
                <c:pt idx="74488">
                  <c:v>4096</c:v>
                </c:pt>
                <c:pt idx="74489">
                  <c:v>8192</c:v>
                </c:pt>
                <c:pt idx="74490">
                  <c:v>4096</c:v>
                </c:pt>
                <c:pt idx="74491">
                  <c:v>4096</c:v>
                </c:pt>
                <c:pt idx="74492">
                  <c:v>24576</c:v>
                </c:pt>
                <c:pt idx="74493">
                  <c:v>24576</c:v>
                </c:pt>
                <c:pt idx="74494">
                  <c:v>4096</c:v>
                </c:pt>
                <c:pt idx="74495">
                  <c:v>4096</c:v>
                </c:pt>
                <c:pt idx="74496">
                  <c:v>24576</c:v>
                </c:pt>
                <c:pt idx="74497">
                  <c:v>4096</c:v>
                </c:pt>
                <c:pt idx="74498">
                  <c:v>4096</c:v>
                </c:pt>
                <c:pt idx="74499">
                  <c:v>24576</c:v>
                </c:pt>
                <c:pt idx="74500">
                  <c:v>4096</c:v>
                </c:pt>
                <c:pt idx="74501">
                  <c:v>4096</c:v>
                </c:pt>
                <c:pt idx="74502">
                  <c:v>4096</c:v>
                </c:pt>
                <c:pt idx="74503">
                  <c:v>4096</c:v>
                </c:pt>
                <c:pt idx="74504">
                  <c:v>12288</c:v>
                </c:pt>
                <c:pt idx="74505">
                  <c:v>12288</c:v>
                </c:pt>
                <c:pt idx="74506">
                  <c:v>12288</c:v>
                </c:pt>
                <c:pt idx="74507">
                  <c:v>12288</c:v>
                </c:pt>
                <c:pt idx="74508">
                  <c:v>4096</c:v>
                </c:pt>
                <c:pt idx="74509">
                  <c:v>8192</c:v>
                </c:pt>
                <c:pt idx="74510">
                  <c:v>8192</c:v>
                </c:pt>
                <c:pt idx="74511">
                  <c:v>8192</c:v>
                </c:pt>
                <c:pt idx="74512">
                  <c:v>8192</c:v>
                </c:pt>
                <c:pt idx="74513">
                  <c:v>8192</c:v>
                </c:pt>
                <c:pt idx="74514">
                  <c:v>8192</c:v>
                </c:pt>
                <c:pt idx="74515">
                  <c:v>8192</c:v>
                </c:pt>
                <c:pt idx="74516">
                  <c:v>4096</c:v>
                </c:pt>
                <c:pt idx="74517">
                  <c:v>4096</c:v>
                </c:pt>
                <c:pt idx="74518">
                  <c:v>4096</c:v>
                </c:pt>
                <c:pt idx="74519">
                  <c:v>4096</c:v>
                </c:pt>
                <c:pt idx="74520">
                  <c:v>8192</c:v>
                </c:pt>
                <c:pt idx="74521">
                  <c:v>8192</c:v>
                </c:pt>
                <c:pt idx="74522">
                  <c:v>8192</c:v>
                </c:pt>
                <c:pt idx="74523">
                  <c:v>8192</c:v>
                </c:pt>
                <c:pt idx="74524">
                  <c:v>4096</c:v>
                </c:pt>
                <c:pt idx="74525">
                  <c:v>4096</c:v>
                </c:pt>
                <c:pt idx="74526">
                  <c:v>4096</c:v>
                </c:pt>
                <c:pt idx="74527">
                  <c:v>4096</c:v>
                </c:pt>
                <c:pt idx="74528">
                  <c:v>4096</c:v>
                </c:pt>
                <c:pt idx="74529">
                  <c:v>4096</c:v>
                </c:pt>
                <c:pt idx="74530">
                  <c:v>24576</c:v>
                </c:pt>
                <c:pt idx="74531">
                  <c:v>8192</c:v>
                </c:pt>
                <c:pt idx="74532">
                  <c:v>4096</c:v>
                </c:pt>
                <c:pt idx="74533">
                  <c:v>4096</c:v>
                </c:pt>
                <c:pt idx="74534">
                  <c:v>4096</c:v>
                </c:pt>
                <c:pt idx="74535">
                  <c:v>4096</c:v>
                </c:pt>
                <c:pt idx="74536">
                  <c:v>4096</c:v>
                </c:pt>
                <c:pt idx="74537">
                  <c:v>12288</c:v>
                </c:pt>
                <c:pt idx="74538">
                  <c:v>8192</c:v>
                </c:pt>
                <c:pt idx="74539">
                  <c:v>8192</c:v>
                </c:pt>
                <c:pt idx="74540">
                  <c:v>8192</c:v>
                </c:pt>
                <c:pt idx="74541">
                  <c:v>8192</c:v>
                </c:pt>
                <c:pt idx="74542">
                  <c:v>8192</c:v>
                </c:pt>
                <c:pt idx="74543">
                  <c:v>8192</c:v>
                </c:pt>
                <c:pt idx="74544">
                  <c:v>8192</c:v>
                </c:pt>
                <c:pt idx="74545">
                  <c:v>8192</c:v>
                </c:pt>
                <c:pt idx="74546">
                  <c:v>8192</c:v>
                </c:pt>
                <c:pt idx="74547">
                  <c:v>4096</c:v>
                </c:pt>
                <c:pt idx="74548">
                  <c:v>4096</c:v>
                </c:pt>
                <c:pt idx="74549">
                  <c:v>4096</c:v>
                </c:pt>
                <c:pt idx="74550">
                  <c:v>8192</c:v>
                </c:pt>
                <c:pt idx="74551">
                  <c:v>8192</c:v>
                </c:pt>
                <c:pt idx="74552">
                  <c:v>8192</c:v>
                </c:pt>
                <c:pt idx="74553">
                  <c:v>8192</c:v>
                </c:pt>
                <c:pt idx="74554">
                  <c:v>8192</c:v>
                </c:pt>
                <c:pt idx="74555">
                  <c:v>8192</c:v>
                </c:pt>
                <c:pt idx="74556">
                  <c:v>8192</c:v>
                </c:pt>
                <c:pt idx="74557">
                  <c:v>8192</c:v>
                </c:pt>
                <c:pt idx="74558">
                  <c:v>8192</c:v>
                </c:pt>
                <c:pt idx="74559">
                  <c:v>8192</c:v>
                </c:pt>
                <c:pt idx="74560">
                  <c:v>8192</c:v>
                </c:pt>
                <c:pt idx="74561">
                  <c:v>8192</c:v>
                </c:pt>
                <c:pt idx="74562">
                  <c:v>8192</c:v>
                </c:pt>
                <c:pt idx="74563">
                  <c:v>8192</c:v>
                </c:pt>
                <c:pt idx="74564">
                  <c:v>8192</c:v>
                </c:pt>
                <c:pt idx="74565">
                  <c:v>8192</c:v>
                </c:pt>
                <c:pt idx="74566">
                  <c:v>8192</c:v>
                </c:pt>
                <c:pt idx="74567">
                  <c:v>8192</c:v>
                </c:pt>
                <c:pt idx="74568">
                  <c:v>8192</c:v>
                </c:pt>
                <c:pt idx="74569">
                  <c:v>8192</c:v>
                </c:pt>
                <c:pt idx="74570">
                  <c:v>8192</c:v>
                </c:pt>
                <c:pt idx="74571">
                  <c:v>8192</c:v>
                </c:pt>
                <c:pt idx="74572">
                  <c:v>8192</c:v>
                </c:pt>
                <c:pt idx="74573">
                  <c:v>8192</c:v>
                </c:pt>
                <c:pt idx="74574">
                  <c:v>8192</c:v>
                </c:pt>
                <c:pt idx="74575">
                  <c:v>8192</c:v>
                </c:pt>
                <c:pt idx="74576">
                  <c:v>8192</c:v>
                </c:pt>
                <c:pt idx="74577">
                  <c:v>8192</c:v>
                </c:pt>
                <c:pt idx="74578">
                  <c:v>8192</c:v>
                </c:pt>
                <c:pt idx="74579">
                  <c:v>8192</c:v>
                </c:pt>
                <c:pt idx="74580">
                  <c:v>12288</c:v>
                </c:pt>
                <c:pt idx="74581">
                  <c:v>12288</c:v>
                </c:pt>
                <c:pt idx="74582">
                  <c:v>8192</c:v>
                </c:pt>
                <c:pt idx="74583">
                  <c:v>8192</c:v>
                </c:pt>
                <c:pt idx="74584">
                  <c:v>12288</c:v>
                </c:pt>
                <c:pt idx="74585">
                  <c:v>8192</c:v>
                </c:pt>
                <c:pt idx="74586">
                  <c:v>8192</c:v>
                </c:pt>
                <c:pt idx="74587">
                  <c:v>12288</c:v>
                </c:pt>
                <c:pt idx="74588">
                  <c:v>8192</c:v>
                </c:pt>
                <c:pt idx="74589">
                  <c:v>8192</c:v>
                </c:pt>
                <c:pt idx="74590">
                  <c:v>8192</c:v>
                </c:pt>
                <c:pt idx="74591">
                  <c:v>8192</c:v>
                </c:pt>
                <c:pt idx="74592">
                  <c:v>8192</c:v>
                </c:pt>
                <c:pt idx="74593">
                  <c:v>8192</c:v>
                </c:pt>
                <c:pt idx="74594">
                  <c:v>8192</c:v>
                </c:pt>
                <c:pt idx="74595">
                  <c:v>8192</c:v>
                </c:pt>
                <c:pt idx="74596">
                  <c:v>8192</c:v>
                </c:pt>
                <c:pt idx="74597">
                  <c:v>8192</c:v>
                </c:pt>
                <c:pt idx="74598">
                  <c:v>8192</c:v>
                </c:pt>
                <c:pt idx="74599">
                  <c:v>8192</c:v>
                </c:pt>
                <c:pt idx="74600">
                  <c:v>8192</c:v>
                </c:pt>
                <c:pt idx="74601">
                  <c:v>8192</c:v>
                </c:pt>
                <c:pt idx="74602">
                  <c:v>8192</c:v>
                </c:pt>
                <c:pt idx="74603">
                  <c:v>8192</c:v>
                </c:pt>
                <c:pt idx="74604">
                  <c:v>12288</c:v>
                </c:pt>
                <c:pt idx="74605">
                  <c:v>4096</c:v>
                </c:pt>
                <c:pt idx="74606">
                  <c:v>4096</c:v>
                </c:pt>
                <c:pt idx="74607">
                  <c:v>4096</c:v>
                </c:pt>
                <c:pt idx="74608">
                  <c:v>4096</c:v>
                </c:pt>
                <c:pt idx="74609">
                  <c:v>8192</c:v>
                </c:pt>
                <c:pt idx="74610">
                  <c:v>8192</c:v>
                </c:pt>
                <c:pt idx="74611">
                  <c:v>8192</c:v>
                </c:pt>
                <c:pt idx="74612">
                  <c:v>8192</c:v>
                </c:pt>
                <c:pt idx="74613">
                  <c:v>8192</c:v>
                </c:pt>
                <c:pt idx="74614">
                  <c:v>8192</c:v>
                </c:pt>
                <c:pt idx="74615">
                  <c:v>8192</c:v>
                </c:pt>
                <c:pt idx="74616">
                  <c:v>8192</c:v>
                </c:pt>
                <c:pt idx="74617">
                  <c:v>8192</c:v>
                </c:pt>
                <c:pt idx="74618">
                  <c:v>8192</c:v>
                </c:pt>
                <c:pt idx="74619">
                  <c:v>4096</c:v>
                </c:pt>
                <c:pt idx="74620">
                  <c:v>8192</c:v>
                </c:pt>
                <c:pt idx="74621">
                  <c:v>8192</c:v>
                </c:pt>
                <c:pt idx="74622">
                  <c:v>8192</c:v>
                </c:pt>
                <c:pt idx="74623">
                  <c:v>8192</c:v>
                </c:pt>
                <c:pt idx="74624">
                  <c:v>8192</c:v>
                </c:pt>
                <c:pt idx="74625">
                  <c:v>8192</c:v>
                </c:pt>
                <c:pt idx="74626">
                  <c:v>4096</c:v>
                </c:pt>
                <c:pt idx="74627">
                  <c:v>4096</c:v>
                </c:pt>
                <c:pt idx="74628">
                  <c:v>4096</c:v>
                </c:pt>
                <c:pt idx="74629">
                  <c:v>4096</c:v>
                </c:pt>
                <c:pt idx="74630">
                  <c:v>8192</c:v>
                </c:pt>
                <c:pt idx="74631">
                  <c:v>8192</c:v>
                </c:pt>
                <c:pt idx="74632">
                  <c:v>8192</c:v>
                </c:pt>
                <c:pt idx="74633">
                  <c:v>8192</c:v>
                </c:pt>
                <c:pt idx="74634">
                  <c:v>8192</c:v>
                </c:pt>
                <c:pt idx="74635">
                  <c:v>8192</c:v>
                </c:pt>
                <c:pt idx="74636">
                  <c:v>8192</c:v>
                </c:pt>
                <c:pt idx="74637">
                  <c:v>8192</c:v>
                </c:pt>
                <c:pt idx="74638">
                  <c:v>8192</c:v>
                </c:pt>
                <c:pt idx="74639">
                  <c:v>8192</c:v>
                </c:pt>
                <c:pt idx="74640">
                  <c:v>8192</c:v>
                </c:pt>
                <c:pt idx="74641">
                  <c:v>8192</c:v>
                </c:pt>
                <c:pt idx="74642">
                  <c:v>8192</c:v>
                </c:pt>
                <c:pt idx="74643">
                  <c:v>8192</c:v>
                </c:pt>
                <c:pt idx="74644">
                  <c:v>8192</c:v>
                </c:pt>
                <c:pt idx="74645">
                  <c:v>8192</c:v>
                </c:pt>
                <c:pt idx="74646">
                  <c:v>8192</c:v>
                </c:pt>
                <c:pt idx="74647">
                  <c:v>8192</c:v>
                </c:pt>
                <c:pt idx="74648">
                  <c:v>8192</c:v>
                </c:pt>
                <c:pt idx="74649">
                  <c:v>8192</c:v>
                </c:pt>
                <c:pt idx="74650">
                  <c:v>8192</c:v>
                </c:pt>
                <c:pt idx="74651">
                  <c:v>4096</c:v>
                </c:pt>
                <c:pt idx="74652">
                  <c:v>8192</c:v>
                </c:pt>
                <c:pt idx="74653">
                  <c:v>8192</c:v>
                </c:pt>
                <c:pt idx="74654">
                  <c:v>8192</c:v>
                </c:pt>
                <c:pt idx="74655">
                  <c:v>8192</c:v>
                </c:pt>
                <c:pt idx="74656">
                  <c:v>8192</c:v>
                </c:pt>
                <c:pt idx="74657">
                  <c:v>12288</c:v>
                </c:pt>
                <c:pt idx="74658">
                  <c:v>12288</c:v>
                </c:pt>
                <c:pt idx="74659">
                  <c:v>12288</c:v>
                </c:pt>
                <c:pt idx="74660">
                  <c:v>12288</c:v>
                </c:pt>
                <c:pt idx="74661">
                  <c:v>8192</c:v>
                </c:pt>
                <c:pt idx="74662">
                  <c:v>8192</c:v>
                </c:pt>
                <c:pt idx="74663">
                  <c:v>8192</c:v>
                </c:pt>
                <c:pt idx="74664">
                  <c:v>8192</c:v>
                </c:pt>
                <c:pt idx="74665">
                  <c:v>8192</c:v>
                </c:pt>
                <c:pt idx="74666">
                  <c:v>4096</c:v>
                </c:pt>
                <c:pt idx="74667">
                  <c:v>4096</c:v>
                </c:pt>
                <c:pt idx="74668">
                  <c:v>4096</c:v>
                </c:pt>
                <c:pt idx="74669">
                  <c:v>4096</c:v>
                </c:pt>
                <c:pt idx="74670">
                  <c:v>8192</c:v>
                </c:pt>
                <c:pt idx="74671">
                  <c:v>8192</c:v>
                </c:pt>
                <c:pt idx="74672">
                  <c:v>8192</c:v>
                </c:pt>
                <c:pt idx="74673">
                  <c:v>8192</c:v>
                </c:pt>
                <c:pt idx="74674">
                  <c:v>8192</c:v>
                </c:pt>
                <c:pt idx="74675">
                  <c:v>8192</c:v>
                </c:pt>
                <c:pt idx="74676">
                  <c:v>8192</c:v>
                </c:pt>
                <c:pt idx="74677">
                  <c:v>8192</c:v>
                </c:pt>
                <c:pt idx="74678">
                  <c:v>8192</c:v>
                </c:pt>
                <c:pt idx="74679">
                  <c:v>12288</c:v>
                </c:pt>
                <c:pt idx="74680">
                  <c:v>12288</c:v>
                </c:pt>
                <c:pt idx="74681">
                  <c:v>12288</c:v>
                </c:pt>
                <c:pt idx="74682">
                  <c:v>12288</c:v>
                </c:pt>
                <c:pt idx="74683">
                  <c:v>8192</c:v>
                </c:pt>
                <c:pt idx="74684">
                  <c:v>8192</c:v>
                </c:pt>
                <c:pt idx="74685">
                  <c:v>12288</c:v>
                </c:pt>
                <c:pt idx="74686">
                  <c:v>8192</c:v>
                </c:pt>
                <c:pt idx="74687">
                  <c:v>8192</c:v>
                </c:pt>
                <c:pt idx="74688">
                  <c:v>8192</c:v>
                </c:pt>
                <c:pt idx="74689">
                  <c:v>8192</c:v>
                </c:pt>
                <c:pt idx="74690">
                  <c:v>8192</c:v>
                </c:pt>
                <c:pt idx="74691">
                  <c:v>8192</c:v>
                </c:pt>
                <c:pt idx="74692">
                  <c:v>4096</c:v>
                </c:pt>
                <c:pt idx="74693">
                  <c:v>8192</c:v>
                </c:pt>
                <c:pt idx="74694">
                  <c:v>8192</c:v>
                </c:pt>
                <c:pt idx="74695">
                  <c:v>4096</c:v>
                </c:pt>
                <c:pt idx="74696">
                  <c:v>4096</c:v>
                </c:pt>
                <c:pt idx="74697">
                  <c:v>8192</c:v>
                </c:pt>
                <c:pt idx="74698">
                  <c:v>4096</c:v>
                </c:pt>
                <c:pt idx="74699">
                  <c:v>8192</c:v>
                </c:pt>
                <c:pt idx="74700">
                  <c:v>4096</c:v>
                </c:pt>
                <c:pt idx="74701">
                  <c:v>12288</c:v>
                </c:pt>
                <c:pt idx="74702">
                  <c:v>12288</c:v>
                </c:pt>
                <c:pt idx="74703">
                  <c:v>12288</c:v>
                </c:pt>
                <c:pt idx="74704">
                  <c:v>12288</c:v>
                </c:pt>
                <c:pt idx="74705">
                  <c:v>8192</c:v>
                </c:pt>
                <c:pt idx="74706">
                  <c:v>8192</c:v>
                </c:pt>
                <c:pt idx="74707">
                  <c:v>8192</c:v>
                </c:pt>
                <c:pt idx="74708">
                  <c:v>8192</c:v>
                </c:pt>
                <c:pt idx="74709">
                  <c:v>8192</c:v>
                </c:pt>
                <c:pt idx="74710">
                  <c:v>16384</c:v>
                </c:pt>
                <c:pt idx="74711">
                  <c:v>16384</c:v>
                </c:pt>
                <c:pt idx="74712">
                  <c:v>8192</c:v>
                </c:pt>
                <c:pt idx="74713">
                  <c:v>65536</c:v>
                </c:pt>
                <c:pt idx="74714">
                  <c:v>65536</c:v>
                </c:pt>
                <c:pt idx="74715">
                  <c:v>12288</c:v>
                </c:pt>
                <c:pt idx="74716">
                  <c:v>12288</c:v>
                </c:pt>
                <c:pt idx="74717">
                  <c:v>16384</c:v>
                </c:pt>
                <c:pt idx="74718">
                  <c:v>65536</c:v>
                </c:pt>
                <c:pt idx="74719">
                  <c:v>12288</c:v>
                </c:pt>
                <c:pt idx="74720">
                  <c:v>16384</c:v>
                </c:pt>
                <c:pt idx="74721">
                  <c:v>65536</c:v>
                </c:pt>
                <c:pt idx="74722">
                  <c:v>12288</c:v>
                </c:pt>
                <c:pt idx="74723">
                  <c:v>8192</c:v>
                </c:pt>
                <c:pt idx="74724">
                  <c:v>8192</c:v>
                </c:pt>
                <c:pt idx="74725">
                  <c:v>8192</c:v>
                </c:pt>
                <c:pt idx="74726">
                  <c:v>8192</c:v>
                </c:pt>
                <c:pt idx="74727">
                  <c:v>8192</c:v>
                </c:pt>
                <c:pt idx="74728">
                  <c:v>12288</c:v>
                </c:pt>
                <c:pt idx="74729">
                  <c:v>4096</c:v>
                </c:pt>
                <c:pt idx="74730">
                  <c:v>8192</c:v>
                </c:pt>
                <c:pt idx="74731">
                  <c:v>8192</c:v>
                </c:pt>
                <c:pt idx="74732">
                  <c:v>8192</c:v>
                </c:pt>
                <c:pt idx="74733">
                  <c:v>8192</c:v>
                </c:pt>
                <c:pt idx="74734">
                  <c:v>8192</c:v>
                </c:pt>
                <c:pt idx="74735">
                  <c:v>8192</c:v>
                </c:pt>
                <c:pt idx="74736">
                  <c:v>12288</c:v>
                </c:pt>
                <c:pt idx="74737">
                  <c:v>4096</c:v>
                </c:pt>
                <c:pt idx="74738">
                  <c:v>4096</c:v>
                </c:pt>
                <c:pt idx="74739">
                  <c:v>4096</c:v>
                </c:pt>
                <c:pt idx="74740">
                  <c:v>4096</c:v>
                </c:pt>
                <c:pt idx="74741">
                  <c:v>8192</c:v>
                </c:pt>
                <c:pt idx="74742">
                  <c:v>8192</c:v>
                </c:pt>
                <c:pt idx="74743">
                  <c:v>8192</c:v>
                </c:pt>
                <c:pt idx="74744">
                  <c:v>8192</c:v>
                </c:pt>
                <c:pt idx="74745">
                  <c:v>16384</c:v>
                </c:pt>
                <c:pt idx="74746">
                  <c:v>8192</c:v>
                </c:pt>
                <c:pt idx="74747">
                  <c:v>8192</c:v>
                </c:pt>
                <c:pt idx="74748">
                  <c:v>8192</c:v>
                </c:pt>
                <c:pt idx="74749">
                  <c:v>8192</c:v>
                </c:pt>
                <c:pt idx="74750">
                  <c:v>8192</c:v>
                </c:pt>
                <c:pt idx="74751">
                  <c:v>8192</c:v>
                </c:pt>
                <c:pt idx="74752">
                  <c:v>8192</c:v>
                </c:pt>
                <c:pt idx="74753">
                  <c:v>8192</c:v>
                </c:pt>
                <c:pt idx="74754">
                  <c:v>12288</c:v>
                </c:pt>
                <c:pt idx="74755">
                  <c:v>4096</c:v>
                </c:pt>
                <c:pt idx="74756">
                  <c:v>65536</c:v>
                </c:pt>
                <c:pt idx="74757">
                  <c:v>8192</c:v>
                </c:pt>
                <c:pt idx="74758">
                  <c:v>8192</c:v>
                </c:pt>
                <c:pt idx="74759">
                  <c:v>8192</c:v>
                </c:pt>
                <c:pt idx="74760">
                  <c:v>8192</c:v>
                </c:pt>
                <c:pt idx="74761">
                  <c:v>8192</c:v>
                </c:pt>
                <c:pt idx="74762">
                  <c:v>8192</c:v>
                </c:pt>
                <c:pt idx="74763">
                  <c:v>8192</c:v>
                </c:pt>
                <c:pt idx="74764">
                  <c:v>8192</c:v>
                </c:pt>
                <c:pt idx="74765">
                  <c:v>8192</c:v>
                </c:pt>
                <c:pt idx="74766">
                  <c:v>8192</c:v>
                </c:pt>
                <c:pt idx="74767">
                  <c:v>8192</c:v>
                </c:pt>
                <c:pt idx="74768">
                  <c:v>8192</c:v>
                </c:pt>
                <c:pt idx="74769">
                  <c:v>8192</c:v>
                </c:pt>
                <c:pt idx="74770">
                  <c:v>4096</c:v>
                </c:pt>
                <c:pt idx="74771">
                  <c:v>4096</c:v>
                </c:pt>
                <c:pt idx="74772">
                  <c:v>4096</c:v>
                </c:pt>
                <c:pt idx="74773">
                  <c:v>4096</c:v>
                </c:pt>
                <c:pt idx="74774">
                  <c:v>8192</c:v>
                </c:pt>
                <c:pt idx="74775">
                  <c:v>8192</c:v>
                </c:pt>
                <c:pt idx="74776">
                  <c:v>8192</c:v>
                </c:pt>
                <c:pt idx="74777">
                  <c:v>8192</c:v>
                </c:pt>
                <c:pt idx="74778">
                  <c:v>8192</c:v>
                </c:pt>
                <c:pt idx="74779">
                  <c:v>4096</c:v>
                </c:pt>
                <c:pt idx="74780">
                  <c:v>8192</c:v>
                </c:pt>
                <c:pt idx="74781">
                  <c:v>8192</c:v>
                </c:pt>
                <c:pt idx="74782">
                  <c:v>8192</c:v>
                </c:pt>
                <c:pt idx="74783">
                  <c:v>8192</c:v>
                </c:pt>
                <c:pt idx="74784">
                  <c:v>8192</c:v>
                </c:pt>
                <c:pt idx="74785">
                  <c:v>8192</c:v>
                </c:pt>
                <c:pt idx="74786">
                  <c:v>4096</c:v>
                </c:pt>
                <c:pt idx="74787">
                  <c:v>4096</c:v>
                </c:pt>
                <c:pt idx="74788">
                  <c:v>4096</c:v>
                </c:pt>
                <c:pt idx="74789">
                  <c:v>4096</c:v>
                </c:pt>
                <c:pt idx="74790">
                  <c:v>8192</c:v>
                </c:pt>
                <c:pt idx="74791">
                  <c:v>8192</c:v>
                </c:pt>
                <c:pt idx="74792">
                  <c:v>4096</c:v>
                </c:pt>
                <c:pt idx="74793">
                  <c:v>8192</c:v>
                </c:pt>
                <c:pt idx="74794">
                  <c:v>4096</c:v>
                </c:pt>
                <c:pt idx="74795">
                  <c:v>8192</c:v>
                </c:pt>
                <c:pt idx="74796">
                  <c:v>4096</c:v>
                </c:pt>
                <c:pt idx="74797">
                  <c:v>8192</c:v>
                </c:pt>
                <c:pt idx="74798">
                  <c:v>4096</c:v>
                </c:pt>
                <c:pt idx="74799">
                  <c:v>12288</c:v>
                </c:pt>
                <c:pt idx="74800">
                  <c:v>12288</c:v>
                </c:pt>
                <c:pt idx="74801">
                  <c:v>12288</c:v>
                </c:pt>
                <c:pt idx="74802">
                  <c:v>12288</c:v>
                </c:pt>
                <c:pt idx="74803">
                  <c:v>4096</c:v>
                </c:pt>
                <c:pt idx="74804">
                  <c:v>4096</c:v>
                </c:pt>
                <c:pt idx="74805">
                  <c:v>4096</c:v>
                </c:pt>
                <c:pt idx="74806">
                  <c:v>4096</c:v>
                </c:pt>
                <c:pt idx="74807">
                  <c:v>8192</c:v>
                </c:pt>
                <c:pt idx="74808">
                  <c:v>8192</c:v>
                </c:pt>
                <c:pt idx="74809">
                  <c:v>8192</c:v>
                </c:pt>
                <c:pt idx="74810">
                  <c:v>8192</c:v>
                </c:pt>
                <c:pt idx="74811">
                  <c:v>4096</c:v>
                </c:pt>
                <c:pt idx="74812">
                  <c:v>12288</c:v>
                </c:pt>
                <c:pt idx="74813">
                  <c:v>12288</c:v>
                </c:pt>
                <c:pt idx="74814">
                  <c:v>12288</c:v>
                </c:pt>
                <c:pt idx="74815">
                  <c:v>12288</c:v>
                </c:pt>
                <c:pt idx="74816">
                  <c:v>4096</c:v>
                </c:pt>
                <c:pt idx="74817">
                  <c:v>4096</c:v>
                </c:pt>
                <c:pt idx="74818">
                  <c:v>4096</c:v>
                </c:pt>
                <c:pt idx="74819">
                  <c:v>4096</c:v>
                </c:pt>
                <c:pt idx="74820">
                  <c:v>4096</c:v>
                </c:pt>
                <c:pt idx="74821">
                  <c:v>8192</c:v>
                </c:pt>
                <c:pt idx="74822">
                  <c:v>8192</c:v>
                </c:pt>
                <c:pt idx="74823">
                  <c:v>8192</c:v>
                </c:pt>
                <c:pt idx="74824">
                  <c:v>8192</c:v>
                </c:pt>
                <c:pt idx="74825">
                  <c:v>8192</c:v>
                </c:pt>
                <c:pt idx="74826">
                  <c:v>8192</c:v>
                </c:pt>
                <c:pt idx="74827">
                  <c:v>8192</c:v>
                </c:pt>
                <c:pt idx="74828">
                  <c:v>8192</c:v>
                </c:pt>
                <c:pt idx="74829">
                  <c:v>8192</c:v>
                </c:pt>
                <c:pt idx="74830">
                  <c:v>12288</c:v>
                </c:pt>
                <c:pt idx="74831">
                  <c:v>4096</c:v>
                </c:pt>
                <c:pt idx="74832">
                  <c:v>8192</c:v>
                </c:pt>
                <c:pt idx="74833">
                  <c:v>12288</c:v>
                </c:pt>
                <c:pt idx="74834">
                  <c:v>12288</c:v>
                </c:pt>
                <c:pt idx="74835">
                  <c:v>12288</c:v>
                </c:pt>
                <c:pt idx="74836">
                  <c:v>8192</c:v>
                </c:pt>
                <c:pt idx="74837">
                  <c:v>12288</c:v>
                </c:pt>
                <c:pt idx="74838">
                  <c:v>4096</c:v>
                </c:pt>
                <c:pt idx="74839">
                  <c:v>4096</c:v>
                </c:pt>
                <c:pt idx="74840">
                  <c:v>8192</c:v>
                </c:pt>
                <c:pt idx="74841">
                  <c:v>4096</c:v>
                </c:pt>
                <c:pt idx="74842">
                  <c:v>4096</c:v>
                </c:pt>
                <c:pt idx="74843">
                  <c:v>4096</c:v>
                </c:pt>
                <c:pt idx="74844">
                  <c:v>12288</c:v>
                </c:pt>
                <c:pt idx="74845">
                  <c:v>4096</c:v>
                </c:pt>
                <c:pt idx="74846">
                  <c:v>12288</c:v>
                </c:pt>
                <c:pt idx="74847">
                  <c:v>8192</c:v>
                </c:pt>
                <c:pt idx="74848">
                  <c:v>8192</c:v>
                </c:pt>
                <c:pt idx="74849">
                  <c:v>8192</c:v>
                </c:pt>
                <c:pt idx="74850">
                  <c:v>8192</c:v>
                </c:pt>
                <c:pt idx="74851">
                  <c:v>4096</c:v>
                </c:pt>
                <c:pt idx="74852">
                  <c:v>4096</c:v>
                </c:pt>
                <c:pt idx="74853">
                  <c:v>4096</c:v>
                </c:pt>
                <c:pt idx="74854">
                  <c:v>4096</c:v>
                </c:pt>
                <c:pt idx="74855">
                  <c:v>4096</c:v>
                </c:pt>
                <c:pt idx="74856">
                  <c:v>4096</c:v>
                </c:pt>
                <c:pt idx="74857">
                  <c:v>4096</c:v>
                </c:pt>
                <c:pt idx="74858">
                  <c:v>4096</c:v>
                </c:pt>
                <c:pt idx="74859">
                  <c:v>8192</c:v>
                </c:pt>
                <c:pt idx="74860">
                  <c:v>8192</c:v>
                </c:pt>
                <c:pt idx="74861">
                  <c:v>8192</c:v>
                </c:pt>
                <c:pt idx="74862">
                  <c:v>8192</c:v>
                </c:pt>
                <c:pt idx="74863">
                  <c:v>12288</c:v>
                </c:pt>
                <c:pt idx="74864">
                  <c:v>12288</c:v>
                </c:pt>
                <c:pt idx="74865">
                  <c:v>12288</c:v>
                </c:pt>
                <c:pt idx="74866">
                  <c:v>12288</c:v>
                </c:pt>
                <c:pt idx="74867">
                  <c:v>4096</c:v>
                </c:pt>
                <c:pt idx="74868">
                  <c:v>4096</c:v>
                </c:pt>
                <c:pt idx="74869">
                  <c:v>4096</c:v>
                </c:pt>
                <c:pt idx="74870">
                  <c:v>4096</c:v>
                </c:pt>
                <c:pt idx="74871">
                  <c:v>4096</c:v>
                </c:pt>
                <c:pt idx="74872">
                  <c:v>8192</c:v>
                </c:pt>
                <c:pt idx="74873">
                  <c:v>8192</c:v>
                </c:pt>
                <c:pt idx="74874">
                  <c:v>8192</c:v>
                </c:pt>
                <c:pt idx="74875">
                  <c:v>8192</c:v>
                </c:pt>
                <c:pt idx="74876">
                  <c:v>8192</c:v>
                </c:pt>
                <c:pt idx="74877">
                  <c:v>4096</c:v>
                </c:pt>
                <c:pt idx="74878">
                  <c:v>4096</c:v>
                </c:pt>
                <c:pt idx="74879">
                  <c:v>4096</c:v>
                </c:pt>
                <c:pt idx="74880">
                  <c:v>4096</c:v>
                </c:pt>
                <c:pt idx="74881">
                  <c:v>4096</c:v>
                </c:pt>
                <c:pt idx="74882">
                  <c:v>8192</c:v>
                </c:pt>
                <c:pt idx="74883">
                  <c:v>8192</c:v>
                </c:pt>
                <c:pt idx="74884">
                  <c:v>8192</c:v>
                </c:pt>
                <c:pt idx="74885">
                  <c:v>8192</c:v>
                </c:pt>
                <c:pt idx="74886">
                  <c:v>8192</c:v>
                </c:pt>
                <c:pt idx="74887">
                  <c:v>8192</c:v>
                </c:pt>
                <c:pt idx="74888">
                  <c:v>12288</c:v>
                </c:pt>
                <c:pt idx="74889">
                  <c:v>4096</c:v>
                </c:pt>
                <c:pt idx="74890">
                  <c:v>8192</c:v>
                </c:pt>
                <c:pt idx="74891">
                  <c:v>8192</c:v>
                </c:pt>
                <c:pt idx="74892">
                  <c:v>8192</c:v>
                </c:pt>
                <c:pt idx="74893">
                  <c:v>8192</c:v>
                </c:pt>
                <c:pt idx="74894">
                  <c:v>8192</c:v>
                </c:pt>
                <c:pt idx="74895">
                  <c:v>8192</c:v>
                </c:pt>
                <c:pt idx="74896">
                  <c:v>8192</c:v>
                </c:pt>
                <c:pt idx="74897">
                  <c:v>8192</c:v>
                </c:pt>
                <c:pt idx="74898">
                  <c:v>4096</c:v>
                </c:pt>
                <c:pt idx="74899">
                  <c:v>8192</c:v>
                </c:pt>
                <c:pt idx="74900">
                  <c:v>4096</c:v>
                </c:pt>
                <c:pt idx="74901">
                  <c:v>4096</c:v>
                </c:pt>
                <c:pt idx="74902">
                  <c:v>4096</c:v>
                </c:pt>
                <c:pt idx="74903">
                  <c:v>4096</c:v>
                </c:pt>
                <c:pt idx="74904">
                  <c:v>4096</c:v>
                </c:pt>
                <c:pt idx="74905">
                  <c:v>4096</c:v>
                </c:pt>
                <c:pt idx="74906">
                  <c:v>4096</c:v>
                </c:pt>
                <c:pt idx="74907">
                  <c:v>4096</c:v>
                </c:pt>
                <c:pt idx="74908">
                  <c:v>8192</c:v>
                </c:pt>
                <c:pt idx="74909">
                  <c:v>8192</c:v>
                </c:pt>
                <c:pt idx="74910">
                  <c:v>8192</c:v>
                </c:pt>
                <c:pt idx="74911">
                  <c:v>8192</c:v>
                </c:pt>
                <c:pt idx="74912">
                  <c:v>4096</c:v>
                </c:pt>
                <c:pt idx="74913">
                  <c:v>4096</c:v>
                </c:pt>
                <c:pt idx="74914">
                  <c:v>8192</c:v>
                </c:pt>
                <c:pt idx="74915">
                  <c:v>4096</c:v>
                </c:pt>
                <c:pt idx="74916">
                  <c:v>8192</c:v>
                </c:pt>
                <c:pt idx="74917">
                  <c:v>4096</c:v>
                </c:pt>
                <c:pt idx="74918">
                  <c:v>8192</c:v>
                </c:pt>
                <c:pt idx="74919">
                  <c:v>8192</c:v>
                </c:pt>
                <c:pt idx="74920">
                  <c:v>8192</c:v>
                </c:pt>
                <c:pt idx="74921">
                  <c:v>8192</c:v>
                </c:pt>
                <c:pt idx="74922">
                  <c:v>8192</c:v>
                </c:pt>
                <c:pt idx="74923">
                  <c:v>8192</c:v>
                </c:pt>
                <c:pt idx="74924">
                  <c:v>8192</c:v>
                </c:pt>
                <c:pt idx="74925">
                  <c:v>8192</c:v>
                </c:pt>
                <c:pt idx="74926">
                  <c:v>8192</c:v>
                </c:pt>
                <c:pt idx="74927">
                  <c:v>8192</c:v>
                </c:pt>
                <c:pt idx="74928">
                  <c:v>8192</c:v>
                </c:pt>
                <c:pt idx="74929">
                  <c:v>8192</c:v>
                </c:pt>
                <c:pt idx="74930">
                  <c:v>4096</c:v>
                </c:pt>
                <c:pt idx="74931">
                  <c:v>4096</c:v>
                </c:pt>
                <c:pt idx="74932">
                  <c:v>8192</c:v>
                </c:pt>
                <c:pt idx="74933">
                  <c:v>8192</c:v>
                </c:pt>
                <c:pt idx="74934">
                  <c:v>8192</c:v>
                </c:pt>
                <c:pt idx="74935">
                  <c:v>8192</c:v>
                </c:pt>
                <c:pt idx="74936">
                  <c:v>8192</c:v>
                </c:pt>
                <c:pt idx="74937">
                  <c:v>4096</c:v>
                </c:pt>
                <c:pt idx="74938">
                  <c:v>8192</c:v>
                </c:pt>
                <c:pt idx="74939">
                  <c:v>8192</c:v>
                </c:pt>
                <c:pt idx="74940">
                  <c:v>8192</c:v>
                </c:pt>
                <c:pt idx="74941">
                  <c:v>8192</c:v>
                </c:pt>
                <c:pt idx="74942">
                  <c:v>8192</c:v>
                </c:pt>
                <c:pt idx="74943">
                  <c:v>8192</c:v>
                </c:pt>
                <c:pt idx="74944">
                  <c:v>8192</c:v>
                </c:pt>
                <c:pt idx="74945">
                  <c:v>8192</c:v>
                </c:pt>
                <c:pt idx="74946">
                  <c:v>8192</c:v>
                </c:pt>
                <c:pt idx="74947">
                  <c:v>8192</c:v>
                </c:pt>
                <c:pt idx="74948">
                  <c:v>8192</c:v>
                </c:pt>
                <c:pt idx="74949">
                  <c:v>8192</c:v>
                </c:pt>
                <c:pt idx="74950">
                  <c:v>8192</c:v>
                </c:pt>
                <c:pt idx="74951">
                  <c:v>8192</c:v>
                </c:pt>
                <c:pt idx="74952">
                  <c:v>8192</c:v>
                </c:pt>
                <c:pt idx="74953">
                  <c:v>4096</c:v>
                </c:pt>
                <c:pt idx="74954">
                  <c:v>4096</c:v>
                </c:pt>
                <c:pt idx="74955">
                  <c:v>4096</c:v>
                </c:pt>
                <c:pt idx="74956">
                  <c:v>4096</c:v>
                </c:pt>
                <c:pt idx="74957">
                  <c:v>8192</c:v>
                </c:pt>
                <c:pt idx="74958">
                  <c:v>4096</c:v>
                </c:pt>
                <c:pt idx="74959">
                  <c:v>4096</c:v>
                </c:pt>
                <c:pt idx="74960">
                  <c:v>4096</c:v>
                </c:pt>
                <c:pt idx="74961">
                  <c:v>4096</c:v>
                </c:pt>
                <c:pt idx="74962">
                  <c:v>8192</c:v>
                </c:pt>
                <c:pt idx="74963">
                  <c:v>12288</c:v>
                </c:pt>
                <c:pt idx="74964">
                  <c:v>12288</c:v>
                </c:pt>
                <c:pt idx="74965">
                  <c:v>4096</c:v>
                </c:pt>
                <c:pt idx="74966">
                  <c:v>12288</c:v>
                </c:pt>
                <c:pt idx="74967">
                  <c:v>4096</c:v>
                </c:pt>
                <c:pt idx="74968">
                  <c:v>4096</c:v>
                </c:pt>
                <c:pt idx="74969">
                  <c:v>12288</c:v>
                </c:pt>
                <c:pt idx="74970">
                  <c:v>4096</c:v>
                </c:pt>
                <c:pt idx="74971">
                  <c:v>4096</c:v>
                </c:pt>
                <c:pt idx="74972">
                  <c:v>8192</c:v>
                </c:pt>
                <c:pt idx="74973">
                  <c:v>4096</c:v>
                </c:pt>
                <c:pt idx="74974">
                  <c:v>8192</c:v>
                </c:pt>
                <c:pt idx="74975">
                  <c:v>8192</c:v>
                </c:pt>
                <c:pt idx="74976">
                  <c:v>8192</c:v>
                </c:pt>
                <c:pt idx="74977">
                  <c:v>8192</c:v>
                </c:pt>
                <c:pt idx="74978">
                  <c:v>4096</c:v>
                </c:pt>
                <c:pt idx="74979">
                  <c:v>12288</c:v>
                </c:pt>
                <c:pt idx="74980">
                  <c:v>8192</c:v>
                </c:pt>
                <c:pt idx="74981">
                  <c:v>8192</c:v>
                </c:pt>
                <c:pt idx="74982">
                  <c:v>8192</c:v>
                </c:pt>
                <c:pt idx="74983">
                  <c:v>8192</c:v>
                </c:pt>
                <c:pt idx="74984">
                  <c:v>8192</c:v>
                </c:pt>
                <c:pt idx="74985">
                  <c:v>8192</c:v>
                </c:pt>
                <c:pt idx="74986">
                  <c:v>8192</c:v>
                </c:pt>
                <c:pt idx="74987">
                  <c:v>8192</c:v>
                </c:pt>
                <c:pt idx="74988">
                  <c:v>8192</c:v>
                </c:pt>
                <c:pt idx="74989">
                  <c:v>8192</c:v>
                </c:pt>
                <c:pt idx="74990">
                  <c:v>8192</c:v>
                </c:pt>
                <c:pt idx="74991">
                  <c:v>8192</c:v>
                </c:pt>
                <c:pt idx="74992">
                  <c:v>8192</c:v>
                </c:pt>
                <c:pt idx="74993">
                  <c:v>8192</c:v>
                </c:pt>
                <c:pt idx="74994">
                  <c:v>8192</c:v>
                </c:pt>
                <c:pt idx="74995">
                  <c:v>8192</c:v>
                </c:pt>
                <c:pt idx="74996">
                  <c:v>8192</c:v>
                </c:pt>
                <c:pt idx="74997">
                  <c:v>8192</c:v>
                </c:pt>
                <c:pt idx="74998">
                  <c:v>8192</c:v>
                </c:pt>
                <c:pt idx="74999">
                  <c:v>8192</c:v>
                </c:pt>
                <c:pt idx="75000">
                  <c:v>8192</c:v>
                </c:pt>
                <c:pt idx="75001">
                  <c:v>4096</c:v>
                </c:pt>
                <c:pt idx="75002">
                  <c:v>4096</c:v>
                </c:pt>
                <c:pt idx="75003">
                  <c:v>4096</c:v>
                </c:pt>
                <c:pt idx="75004">
                  <c:v>4096</c:v>
                </c:pt>
                <c:pt idx="75005">
                  <c:v>8192</c:v>
                </c:pt>
                <c:pt idx="75006">
                  <c:v>8192</c:v>
                </c:pt>
                <c:pt idx="75007">
                  <c:v>8192</c:v>
                </c:pt>
                <c:pt idx="75008">
                  <c:v>8192</c:v>
                </c:pt>
                <c:pt idx="75009">
                  <c:v>8192</c:v>
                </c:pt>
                <c:pt idx="75010">
                  <c:v>12288</c:v>
                </c:pt>
                <c:pt idx="75011">
                  <c:v>12288</c:v>
                </c:pt>
                <c:pt idx="75012">
                  <c:v>12288</c:v>
                </c:pt>
                <c:pt idx="75013">
                  <c:v>12288</c:v>
                </c:pt>
                <c:pt idx="75014">
                  <c:v>8192</c:v>
                </c:pt>
                <c:pt idx="75015">
                  <c:v>8192</c:v>
                </c:pt>
                <c:pt idx="75016">
                  <c:v>8192</c:v>
                </c:pt>
                <c:pt idx="75017">
                  <c:v>4096</c:v>
                </c:pt>
                <c:pt idx="75018">
                  <c:v>4096</c:v>
                </c:pt>
                <c:pt idx="75019">
                  <c:v>4096</c:v>
                </c:pt>
                <c:pt idx="75020">
                  <c:v>4096</c:v>
                </c:pt>
                <c:pt idx="75021">
                  <c:v>4096</c:v>
                </c:pt>
                <c:pt idx="75022">
                  <c:v>4096</c:v>
                </c:pt>
                <c:pt idx="75023">
                  <c:v>4096</c:v>
                </c:pt>
                <c:pt idx="75024">
                  <c:v>4096</c:v>
                </c:pt>
                <c:pt idx="75025">
                  <c:v>4096</c:v>
                </c:pt>
                <c:pt idx="75026">
                  <c:v>8192</c:v>
                </c:pt>
                <c:pt idx="75027">
                  <c:v>8192</c:v>
                </c:pt>
                <c:pt idx="75028">
                  <c:v>8192</c:v>
                </c:pt>
                <c:pt idx="75029">
                  <c:v>12288</c:v>
                </c:pt>
                <c:pt idx="75030">
                  <c:v>4096</c:v>
                </c:pt>
                <c:pt idx="75031">
                  <c:v>4096</c:v>
                </c:pt>
                <c:pt idx="75032">
                  <c:v>8192</c:v>
                </c:pt>
                <c:pt idx="75033">
                  <c:v>8192</c:v>
                </c:pt>
                <c:pt idx="75034">
                  <c:v>8192</c:v>
                </c:pt>
                <c:pt idx="75035">
                  <c:v>8192</c:v>
                </c:pt>
                <c:pt idx="75036">
                  <c:v>4096</c:v>
                </c:pt>
                <c:pt idx="75037">
                  <c:v>4096</c:v>
                </c:pt>
                <c:pt idx="75038">
                  <c:v>4096</c:v>
                </c:pt>
                <c:pt idx="75039">
                  <c:v>4096</c:v>
                </c:pt>
                <c:pt idx="75040">
                  <c:v>12288</c:v>
                </c:pt>
                <c:pt idx="75041">
                  <c:v>12288</c:v>
                </c:pt>
                <c:pt idx="75042">
                  <c:v>24576</c:v>
                </c:pt>
                <c:pt idx="75043">
                  <c:v>24576</c:v>
                </c:pt>
                <c:pt idx="75044">
                  <c:v>4096</c:v>
                </c:pt>
                <c:pt idx="75045">
                  <c:v>4096</c:v>
                </c:pt>
                <c:pt idx="75046">
                  <c:v>8192</c:v>
                </c:pt>
                <c:pt idx="75047">
                  <c:v>8192</c:v>
                </c:pt>
                <c:pt idx="75048">
                  <c:v>4096</c:v>
                </c:pt>
                <c:pt idx="75049">
                  <c:v>4096</c:v>
                </c:pt>
                <c:pt idx="75050">
                  <c:v>12288</c:v>
                </c:pt>
                <c:pt idx="75051">
                  <c:v>24576</c:v>
                </c:pt>
                <c:pt idx="75052">
                  <c:v>4096</c:v>
                </c:pt>
                <c:pt idx="75053">
                  <c:v>8192</c:v>
                </c:pt>
                <c:pt idx="75054">
                  <c:v>8192</c:v>
                </c:pt>
                <c:pt idx="75055">
                  <c:v>4096</c:v>
                </c:pt>
                <c:pt idx="75056">
                  <c:v>4096</c:v>
                </c:pt>
                <c:pt idx="75057">
                  <c:v>12288</c:v>
                </c:pt>
                <c:pt idx="75058">
                  <c:v>24576</c:v>
                </c:pt>
                <c:pt idx="75059">
                  <c:v>4096</c:v>
                </c:pt>
                <c:pt idx="75060">
                  <c:v>8192</c:v>
                </c:pt>
                <c:pt idx="75061">
                  <c:v>8192</c:v>
                </c:pt>
                <c:pt idx="75062">
                  <c:v>8192</c:v>
                </c:pt>
                <c:pt idx="75063">
                  <c:v>8192</c:v>
                </c:pt>
                <c:pt idx="75064">
                  <c:v>8192</c:v>
                </c:pt>
                <c:pt idx="75065">
                  <c:v>8192</c:v>
                </c:pt>
                <c:pt idx="75066">
                  <c:v>8192</c:v>
                </c:pt>
                <c:pt idx="75067">
                  <c:v>4096</c:v>
                </c:pt>
                <c:pt idx="75068">
                  <c:v>8192</c:v>
                </c:pt>
                <c:pt idx="75069">
                  <c:v>4096</c:v>
                </c:pt>
                <c:pt idx="75070">
                  <c:v>4096</c:v>
                </c:pt>
                <c:pt idx="75071">
                  <c:v>4096</c:v>
                </c:pt>
                <c:pt idx="75072">
                  <c:v>4096</c:v>
                </c:pt>
                <c:pt idx="75073">
                  <c:v>4096</c:v>
                </c:pt>
                <c:pt idx="75074">
                  <c:v>4096</c:v>
                </c:pt>
                <c:pt idx="75075">
                  <c:v>4096</c:v>
                </c:pt>
                <c:pt idx="75076">
                  <c:v>8192</c:v>
                </c:pt>
                <c:pt idx="75077">
                  <c:v>8192</c:v>
                </c:pt>
                <c:pt idx="75078">
                  <c:v>8192</c:v>
                </c:pt>
                <c:pt idx="75079">
                  <c:v>8192</c:v>
                </c:pt>
                <c:pt idx="75080">
                  <c:v>4096</c:v>
                </c:pt>
                <c:pt idx="75081">
                  <c:v>4096</c:v>
                </c:pt>
                <c:pt idx="75082">
                  <c:v>4096</c:v>
                </c:pt>
                <c:pt idx="75083">
                  <c:v>4096</c:v>
                </c:pt>
                <c:pt idx="75084">
                  <c:v>4096</c:v>
                </c:pt>
                <c:pt idx="75085">
                  <c:v>4096</c:v>
                </c:pt>
                <c:pt idx="75086">
                  <c:v>8192</c:v>
                </c:pt>
                <c:pt idx="75087">
                  <c:v>8192</c:v>
                </c:pt>
                <c:pt idx="75088">
                  <c:v>8192</c:v>
                </c:pt>
                <c:pt idx="75089">
                  <c:v>4096</c:v>
                </c:pt>
                <c:pt idx="75090">
                  <c:v>8192</c:v>
                </c:pt>
                <c:pt idx="75091">
                  <c:v>8192</c:v>
                </c:pt>
                <c:pt idx="75092">
                  <c:v>4096</c:v>
                </c:pt>
                <c:pt idx="75093">
                  <c:v>8192</c:v>
                </c:pt>
                <c:pt idx="75094">
                  <c:v>8192</c:v>
                </c:pt>
                <c:pt idx="75095">
                  <c:v>8192</c:v>
                </c:pt>
                <c:pt idx="75096">
                  <c:v>8192</c:v>
                </c:pt>
                <c:pt idx="75097">
                  <c:v>8192</c:v>
                </c:pt>
                <c:pt idx="75098">
                  <c:v>8192</c:v>
                </c:pt>
                <c:pt idx="75099">
                  <c:v>12288</c:v>
                </c:pt>
                <c:pt idx="75100">
                  <c:v>8192</c:v>
                </c:pt>
                <c:pt idx="75101">
                  <c:v>8192</c:v>
                </c:pt>
                <c:pt idx="75102">
                  <c:v>8192</c:v>
                </c:pt>
                <c:pt idx="75103">
                  <c:v>8192</c:v>
                </c:pt>
                <c:pt idx="75104">
                  <c:v>8192</c:v>
                </c:pt>
                <c:pt idx="75105">
                  <c:v>4096</c:v>
                </c:pt>
                <c:pt idx="75106">
                  <c:v>8192</c:v>
                </c:pt>
                <c:pt idx="75107">
                  <c:v>8192</c:v>
                </c:pt>
                <c:pt idx="75108">
                  <c:v>4096</c:v>
                </c:pt>
                <c:pt idx="75109">
                  <c:v>8192</c:v>
                </c:pt>
                <c:pt idx="75110">
                  <c:v>8192</c:v>
                </c:pt>
                <c:pt idx="75111">
                  <c:v>8192</c:v>
                </c:pt>
                <c:pt idx="75112">
                  <c:v>8192</c:v>
                </c:pt>
                <c:pt idx="75113">
                  <c:v>8192</c:v>
                </c:pt>
                <c:pt idx="75114">
                  <c:v>24576</c:v>
                </c:pt>
                <c:pt idx="75115">
                  <c:v>4096</c:v>
                </c:pt>
                <c:pt idx="75116">
                  <c:v>4096</c:v>
                </c:pt>
                <c:pt idx="75117">
                  <c:v>4096</c:v>
                </c:pt>
                <c:pt idx="75118">
                  <c:v>4096</c:v>
                </c:pt>
                <c:pt idx="75119">
                  <c:v>8192</c:v>
                </c:pt>
                <c:pt idx="75120">
                  <c:v>8192</c:v>
                </c:pt>
                <c:pt idx="75121">
                  <c:v>8192</c:v>
                </c:pt>
                <c:pt idx="75122">
                  <c:v>8192</c:v>
                </c:pt>
                <c:pt idx="75123">
                  <c:v>8192</c:v>
                </c:pt>
                <c:pt idx="75124">
                  <c:v>8192</c:v>
                </c:pt>
                <c:pt idx="75125">
                  <c:v>8192</c:v>
                </c:pt>
                <c:pt idx="75126">
                  <c:v>8192</c:v>
                </c:pt>
                <c:pt idx="75127">
                  <c:v>8192</c:v>
                </c:pt>
                <c:pt idx="75128">
                  <c:v>8192</c:v>
                </c:pt>
                <c:pt idx="75129">
                  <c:v>8192</c:v>
                </c:pt>
                <c:pt idx="75130">
                  <c:v>8192</c:v>
                </c:pt>
                <c:pt idx="75131">
                  <c:v>8192</c:v>
                </c:pt>
                <c:pt idx="75132">
                  <c:v>8192</c:v>
                </c:pt>
                <c:pt idx="75133">
                  <c:v>8192</c:v>
                </c:pt>
                <c:pt idx="75134">
                  <c:v>8192</c:v>
                </c:pt>
                <c:pt idx="75135">
                  <c:v>8192</c:v>
                </c:pt>
                <c:pt idx="75136">
                  <c:v>8192</c:v>
                </c:pt>
                <c:pt idx="75137">
                  <c:v>4096</c:v>
                </c:pt>
                <c:pt idx="75138">
                  <c:v>8192</c:v>
                </c:pt>
                <c:pt idx="75139">
                  <c:v>8192</c:v>
                </c:pt>
                <c:pt idx="75140">
                  <c:v>8192</c:v>
                </c:pt>
                <c:pt idx="75141">
                  <c:v>8192</c:v>
                </c:pt>
                <c:pt idx="75142">
                  <c:v>8192</c:v>
                </c:pt>
                <c:pt idx="75143">
                  <c:v>8192</c:v>
                </c:pt>
                <c:pt idx="75144">
                  <c:v>8192</c:v>
                </c:pt>
                <c:pt idx="75145">
                  <c:v>8192</c:v>
                </c:pt>
                <c:pt idx="75146">
                  <c:v>8192</c:v>
                </c:pt>
                <c:pt idx="75147">
                  <c:v>8192</c:v>
                </c:pt>
                <c:pt idx="75148">
                  <c:v>8192</c:v>
                </c:pt>
                <c:pt idx="75149">
                  <c:v>4096</c:v>
                </c:pt>
                <c:pt idx="75150">
                  <c:v>4096</c:v>
                </c:pt>
                <c:pt idx="75151">
                  <c:v>4096</c:v>
                </c:pt>
                <c:pt idx="75152">
                  <c:v>4096</c:v>
                </c:pt>
                <c:pt idx="75153">
                  <c:v>8192</c:v>
                </c:pt>
                <c:pt idx="75154">
                  <c:v>8192</c:v>
                </c:pt>
                <c:pt idx="75155">
                  <c:v>8192</c:v>
                </c:pt>
                <c:pt idx="75156">
                  <c:v>8192</c:v>
                </c:pt>
                <c:pt idx="75157">
                  <c:v>8192</c:v>
                </c:pt>
                <c:pt idx="75158">
                  <c:v>8192</c:v>
                </c:pt>
                <c:pt idx="75159">
                  <c:v>8192</c:v>
                </c:pt>
                <c:pt idx="75160">
                  <c:v>4096</c:v>
                </c:pt>
                <c:pt idx="75161">
                  <c:v>8192</c:v>
                </c:pt>
                <c:pt idx="75162">
                  <c:v>8192</c:v>
                </c:pt>
                <c:pt idx="75163">
                  <c:v>8192</c:v>
                </c:pt>
                <c:pt idx="75164">
                  <c:v>8192</c:v>
                </c:pt>
                <c:pt idx="75165">
                  <c:v>4096</c:v>
                </c:pt>
                <c:pt idx="75166">
                  <c:v>4096</c:v>
                </c:pt>
                <c:pt idx="75167">
                  <c:v>4096</c:v>
                </c:pt>
                <c:pt idx="75168">
                  <c:v>4096</c:v>
                </c:pt>
                <c:pt idx="75169">
                  <c:v>8192</c:v>
                </c:pt>
                <c:pt idx="75170">
                  <c:v>4096</c:v>
                </c:pt>
                <c:pt idx="75171">
                  <c:v>4096</c:v>
                </c:pt>
                <c:pt idx="75172">
                  <c:v>4096</c:v>
                </c:pt>
                <c:pt idx="75173">
                  <c:v>4096</c:v>
                </c:pt>
                <c:pt idx="75174">
                  <c:v>4096</c:v>
                </c:pt>
                <c:pt idx="75175">
                  <c:v>8192</c:v>
                </c:pt>
                <c:pt idx="75176">
                  <c:v>4096</c:v>
                </c:pt>
                <c:pt idx="75177">
                  <c:v>4096</c:v>
                </c:pt>
                <c:pt idx="75178">
                  <c:v>4096</c:v>
                </c:pt>
                <c:pt idx="75179">
                  <c:v>4096</c:v>
                </c:pt>
                <c:pt idx="75180">
                  <c:v>8192</c:v>
                </c:pt>
                <c:pt idx="75181">
                  <c:v>8192</c:v>
                </c:pt>
                <c:pt idx="75182">
                  <c:v>8192</c:v>
                </c:pt>
                <c:pt idx="75183">
                  <c:v>8192</c:v>
                </c:pt>
                <c:pt idx="75184">
                  <c:v>12288</c:v>
                </c:pt>
                <c:pt idx="75185">
                  <c:v>12288</c:v>
                </c:pt>
                <c:pt idx="75186">
                  <c:v>8192</c:v>
                </c:pt>
                <c:pt idx="75187">
                  <c:v>12288</c:v>
                </c:pt>
                <c:pt idx="75188">
                  <c:v>8192</c:v>
                </c:pt>
                <c:pt idx="75189">
                  <c:v>8192</c:v>
                </c:pt>
                <c:pt idx="75190">
                  <c:v>8192</c:v>
                </c:pt>
                <c:pt idx="75191">
                  <c:v>8192</c:v>
                </c:pt>
                <c:pt idx="75192">
                  <c:v>12288</c:v>
                </c:pt>
                <c:pt idx="75193">
                  <c:v>8192</c:v>
                </c:pt>
                <c:pt idx="75194">
                  <c:v>8192</c:v>
                </c:pt>
                <c:pt idx="75195">
                  <c:v>8192</c:v>
                </c:pt>
                <c:pt idx="75196">
                  <c:v>8192</c:v>
                </c:pt>
                <c:pt idx="75197">
                  <c:v>8192</c:v>
                </c:pt>
                <c:pt idx="75198">
                  <c:v>8192</c:v>
                </c:pt>
                <c:pt idx="75199">
                  <c:v>8192</c:v>
                </c:pt>
                <c:pt idx="75200">
                  <c:v>4096</c:v>
                </c:pt>
                <c:pt idx="75201">
                  <c:v>8192</c:v>
                </c:pt>
                <c:pt idx="75202">
                  <c:v>8192</c:v>
                </c:pt>
                <c:pt idx="75203">
                  <c:v>8192</c:v>
                </c:pt>
                <c:pt idx="75204">
                  <c:v>8192</c:v>
                </c:pt>
                <c:pt idx="75205">
                  <c:v>4096</c:v>
                </c:pt>
                <c:pt idx="75206">
                  <c:v>12288</c:v>
                </c:pt>
                <c:pt idx="75207">
                  <c:v>12288</c:v>
                </c:pt>
                <c:pt idx="75208">
                  <c:v>12288</c:v>
                </c:pt>
                <c:pt idx="75209">
                  <c:v>12288</c:v>
                </c:pt>
                <c:pt idx="75210">
                  <c:v>8192</c:v>
                </c:pt>
                <c:pt idx="75211">
                  <c:v>8192</c:v>
                </c:pt>
                <c:pt idx="75212">
                  <c:v>8192</c:v>
                </c:pt>
                <c:pt idx="75213">
                  <c:v>12288</c:v>
                </c:pt>
                <c:pt idx="75214">
                  <c:v>8192</c:v>
                </c:pt>
                <c:pt idx="75215">
                  <c:v>8192</c:v>
                </c:pt>
                <c:pt idx="75216">
                  <c:v>8192</c:v>
                </c:pt>
                <c:pt idx="75217">
                  <c:v>8192</c:v>
                </c:pt>
                <c:pt idx="75218">
                  <c:v>8192</c:v>
                </c:pt>
                <c:pt idx="75219">
                  <c:v>8192</c:v>
                </c:pt>
                <c:pt idx="75220">
                  <c:v>8192</c:v>
                </c:pt>
                <c:pt idx="75221">
                  <c:v>8192</c:v>
                </c:pt>
                <c:pt idx="75222">
                  <c:v>8192</c:v>
                </c:pt>
                <c:pt idx="75223">
                  <c:v>8192</c:v>
                </c:pt>
                <c:pt idx="75224">
                  <c:v>12288</c:v>
                </c:pt>
                <c:pt idx="75225">
                  <c:v>8192</c:v>
                </c:pt>
                <c:pt idx="75226">
                  <c:v>8192</c:v>
                </c:pt>
                <c:pt idx="75227">
                  <c:v>8192</c:v>
                </c:pt>
                <c:pt idx="75228">
                  <c:v>8192</c:v>
                </c:pt>
                <c:pt idx="75229">
                  <c:v>4096</c:v>
                </c:pt>
                <c:pt idx="75230">
                  <c:v>4096</c:v>
                </c:pt>
                <c:pt idx="75231">
                  <c:v>4096</c:v>
                </c:pt>
                <c:pt idx="75232">
                  <c:v>4096</c:v>
                </c:pt>
                <c:pt idx="75233">
                  <c:v>8192</c:v>
                </c:pt>
                <c:pt idx="75234">
                  <c:v>12288</c:v>
                </c:pt>
                <c:pt idx="75235">
                  <c:v>8192</c:v>
                </c:pt>
                <c:pt idx="75236">
                  <c:v>12288</c:v>
                </c:pt>
                <c:pt idx="75237">
                  <c:v>8192</c:v>
                </c:pt>
                <c:pt idx="75238">
                  <c:v>12288</c:v>
                </c:pt>
                <c:pt idx="75239">
                  <c:v>8192</c:v>
                </c:pt>
                <c:pt idx="75240">
                  <c:v>12288</c:v>
                </c:pt>
                <c:pt idx="75241">
                  <c:v>8192</c:v>
                </c:pt>
                <c:pt idx="75242">
                  <c:v>8192</c:v>
                </c:pt>
                <c:pt idx="75243">
                  <c:v>8192</c:v>
                </c:pt>
                <c:pt idx="75244">
                  <c:v>8192</c:v>
                </c:pt>
                <c:pt idx="75245">
                  <c:v>8192</c:v>
                </c:pt>
                <c:pt idx="75246">
                  <c:v>8192</c:v>
                </c:pt>
                <c:pt idx="75247">
                  <c:v>8192</c:v>
                </c:pt>
                <c:pt idx="75248">
                  <c:v>8192</c:v>
                </c:pt>
                <c:pt idx="75249">
                  <c:v>8192</c:v>
                </c:pt>
                <c:pt idx="75250">
                  <c:v>4096</c:v>
                </c:pt>
                <c:pt idx="75251">
                  <c:v>8192</c:v>
                </c:pt>
                <c:pt idx="75252">
                  <c:v>8192</c:v>
                </c:pt>
                <c:pt idx="75253">
                  <c:v>8192</c:v>
                </c:pt>
                <c:pt idx="75254">
                  <c:v>8192</c:v>
                </c:pt>
                <c:pt idx="75255">
                  <c:v>8192</c:v>
                </c:pt>
                <c:pt idx="75256">
                  <c:v>8192</c:v>
                </c:pt>
                <c:pt idx="75257">
                  <c:v>12288</c:v>
                </c:pt>
                <c:pt idx="75258">
                  <c:v>8192</c:v>
                </c:pt>
                <c:pt idx="75259">
                  <c:v>8192</c:v>
                </c:pt>
                <c:pt idx="75260">
                  <c:v>8192</c:v>
                </c:pt>
                <c:pt idx="75261">
                  <c:v>8192</c:v>
                </c:pt>
                <c:pt idx="75262">
                  <c:v>8192</c:v>
                </c:pt>
                <c:pt idx="75263">
                  <c:v>8192</c:v>
                </c:pt>
                <c:pt idx="75264">
                  <c:v>8192</c:v>
                </c:pt>
                <c:pt idx="75265">
                  <c:v>8192</c:v>
                </c:pt>
                <c:pt idx="75266">
                  <c:v>8192</c:v>
                </c:pt>
                <c:pt idx="75267">
                  <c:v>8192</c:v>
                </c:pt>
                <c:pt idx="75268">
                  <c:v>8192</c:v>
                </c:pt>
                <c:pt idx="75269">
                  <c:v>8192</c:v>
                </c:pt>
                <c:pt idx="75270">
                  <c:v>8192</c:v>
                </c:pt>
                <c:pt idx="75271">
                  <c:v>8192</c:v>
                </c:pt>
                <c:pt idx="75272">
                  <c:v>8192</c:v>
                </c:pt>
                <c:pt idx="75273">
                  <c:v>8192</c:v>
                </c:pt>
                <c:pt idx="75274">
                  <c:v>8192</c:v>
                </c:pt>
                <c:pt idx="75275">
                  <c:v>8192</c:v>
                </c:pt>
                <c:pt idx="75276">
                  <c:v>12288</c:v>
                </c:pt>
                <c:pt idx="75277">
                  <c:v>8192</c:v>
                </c:pt>
                <c:pt idx="75278">
                  <c:v>12288</c:v>
                </c:pt>
                <c:pt idx="75279">
                  <c:v>12288</c:v>
                </c:pt>
                <c:pt idx="75280">
                  <c:v>8192</c:v>
                </c:pt>
                <c:pt idx="75281">
                  <c:v>12288</c:v>
                </c:pt>
                <c:pt idx="75282">
                  <c:v>12288</c:v>
                </c:pt>
                <c:pt idx="75283">
                  <c:v>8192</c:v>
                </c:pt>
                <c:pt idx="75284">
                  <c:v>12288</c:v>
                </c:pt>
                <c:pt idx="75285">
                  <c:v>12288</c:v>
                </c:pt>
                <c:pt idx="75286">
                  <c:v>12288</c:v>
                </c:pt>
                <c:pt idx="75287">
                  <c:v>12288</c:v>
                </c:pt>
                <c:pt idx="75288">
                  <c:v>12288</c:v>
                </c:pt>
                <c:pt idx="75289">
                  <c:v>8192</c:v>
                </c:pt>
                <c:pt idx="75290">
                  <c:v>12288</c:v>
                </c:pt>
                <c:pt idx="75291">
                  <c:v>12288</c:v>
                </c:pt>
                <c:pt idx="75292">
                  <c:v>8192</c:v>
                </c:pt>
                <c:pt idx="75293">
                  <c:v>4096</c:v>
                </c:pt>
                <c:pt idx="75294">
                  <c:v>4096</c:v>
                </c:pt>
                <c:pt idx="75295">
                  <c:v>4096</c:v>
                </c:pt>
                <c:pt idx="75296">
                  <c:v>4096</c:v>
                </c:pt>
                <c:pt idx="75297">
                  <c:v>12288</c:v>
                </c:pt>
                <c:pt idx="75298">
                  <c:v>8192</c:v>
                </c:pt>
                <c:pt idx="75299">
                  <c:v>12288</c:v>
                </c:pt>
                <c:pt idx="75300">
                  <c:v>12288</c:v>
                </c:pt>
                <c:pt idx="75301">
                  <c:v>8192</c:v>
                </c:pt>
                <c:pt idx="75302">
                  <c:v>8192</c:v>
                </c:pt>
                <c:pt idx="75303">
                  <c:v>8192</c:v>
                </c:pt>
                <c:pt idx="75304">
                  <c:v>12288</c:v>
                </c:pt>
                <c:pt idx="75305">
                  <c:v>8192</c:v>
                </c:pt>
                <c:pt idx="75306">
                  <c:v>12288</c:v>
                </c:pt>
                <c:pt idx="75307">
                  <c:v>12288</c:v>
                </c:pt>
                <c:pt idx="75308">
                  <c:v>12288</c:v>
                </c:pt>
                <c:pt idx="75309">
                  <c:v>8192</c:v>
                </c:pt>
                <c:pt idx="75310">
                  <c:v>8192</c:v>
                </c:pt>
                <c:pt idx="75311">
                  <c:v>8192</c:v>
                </c:pt>
                <c:pt idx="75312">
                  <c:v>8192</c:v>
                </c:pt>
                <c:pt idx="75313">
                  <c:v>4096</c:v>
                </c:pt>
                <c:pt idx="75314">
                  <c:v>12288</c:v>
                </c:pt>
                <c:pt idx="75315">
                  <c:v>12288</c:v>
                </c:pt>
                <c:pt idx="75316">
                  <c:v>12288</c:v>
                </c:pt>
                <c:pt idx="75317">
                  <c:v>12288</c:v>
                </c:pt>
                <c:pt idx="75318">
                  <c:v>8192</c:v>
                </c:pt>
                <c:pt idx="75319">
                  <c:v>8192</c:v>
                </c:pt>
                <c:pt idx="75320">
                  <c:v>8192</c:v>
                </c:pt>
                <c:pt idx="75321">
                  <c:v>8192</c:v>
                </c:pt>
                <c:pt idx="75322">
                  <c:v>8192</c:v>
                </c:pt>
                <c:pt idx="75323">
                  <c:v>12288</c:v>
                </c:pt>
                <c:pt idx="75324">
                  <c:v>4096</c:v>
                </c:pt>
                <c:pt idx="75325">
                  <c:v>4096</c:v>
                </c:pt>
                <c:pt idx="75326">
                  <c:v>4096</c:v>
                </c:pt>
                <c:pt idx="75327">
                  <c:v>4096</c:v>
                </c:pt>
                <c:pt idx="75328">
                  <c:v>8192</c:v>
                </c:pt>
                <c:pt idx="75329">
                  <c:v>8192</c:v>
                </c:pt>
                <c:pt idx="75330">
                  <c:v>8192</c:v>
                </c:pt>
                <c:pt idx="75331">
                  <c:v>8192</c:v>
                </c:pt>
                <c:pt idx="75332">
                  <c:v>12288</c:v>
                </c:pt>
                <c:pt idx="75333">
                  <c:v>4096</c:v>
                </c:pt>
                <c:pt idx="75334">
                  <c:v>4096</c:v>
                </c:pt>
                <c:pt idx="75335">
                  <c:v>4096</c:v>
                </c:pt>
                <c:pt idx="75336">
                  <c:v>4096</c:v>
                </c:pt>
                <c:pt idx="75337">
                  <c:v>8192</c:v>
                </c:pt>
                <c:pt idx="75338">
                  <c:v>8192</c:v>
                </c:pt>
                <c:pt idx="75339">
                  <c:v>8192</c:v>
                </c:pt>
                <c:pt idx="75340">
                  <c:v>8192</c:v>
                </c:pt>
                <c:pt idx="75341">
                  <c:v>8192</c:v>
                </c:pt>
                <c:pt idx="75342">
                  <c:v>4096</c:v>
                </c:pt>
                <c:pt idx="75343">
                  <c:v>8192</c:v>
                </c:pt>
                <c:pt idx="75344">
                  <c:v>4096</c:v>
                </c:pt>
                <c:pt idx="75345">
                  <c:v>4096</c:v>
                </c:pt>
                <c:pt idx="75346">
                  <c:v>8192</c:v>
                </c:pt>
                <c:pt idx="75347">
                  <c:v>4096</c:v>
                </c:pt>
                <c:pt idx="75348">
                  <c:v>8192</c:v>
                </c:pt>
                <c:pt idx="75349">
                  <c:v>8192</c:v>
                </c:pt>
                <c:pt idx="75350">
                  <c:v>8192</c:v>
                </c:pt>
                <c:pt idx="75351">
                  <c:v>4096</c:v>
                </c:pt>
                <c:pt idx="75352">
                  <c:v>8192</c:v>
                </c:pt>
                <c:pt idx="75353">
                  <c:v>8192</c:v>
                </c:pt>
                <c:pt idx="75354">
                  <c:v>4096</c:v>
                </c:pt>
                <c:pt idx="75355">
                  <c:v>4096</c:v>
                </c:pt>
                <c:pt idx="75356">
                  <c:v>8192</c:v>
                </c:pt>
                <c:pt idx="75357">
                  <c:v>8192</c:v>
                </c:pt>
                <c:pt idx="75358">
                  <c:v>8192</c:v>
                </c:pt>
                <c:pt idx="75359">
                  <c:v>8192</c:v>
                </c:pt>
                <c:pt idx="75360">
                  <c:v>4096</c:v>
                </c:pt>
                <c:pt idx="75361">
                  <c:v>4096</c:v>
                </c:pt>
                <c:pt idx="75362">
                  <c:v>4096</c:v>
                </c:pt>
                <c:pt idx="75363">
                  <c:v>4096</c:v>
                </c:pt>
                <c:pt idx="75364">
                  <c:v>8192</c:v>
                </c:pt>
                <c:pt idx="75365">
                  <c:v>8192</c:v>
                </c:pt>
                <c:pt idx="75366">
                  <c:v>8192</c:v>
                </c:pt>
                <c:pt idx="75367">
                  <c:v>8192</c:v>
                </c:pt>
                <c:pt idx="75368">
                  <c:v>8192</c:v>
                </c:pt>
                <c:pt idx="75369">
                  <c:v>8192</c:v>
                </c:pt>
                <c:pt idx="75370">
                  <c:v>8192</c:v>
                </c:pt>
                <c:pt idx="75371">
                  <c:v>8192</c:v>
                </c:pt>
                <c:pt idx="75372">
                  <c:v>8192</c:v>
                </c:pt>
                <c:pt idx="75373">
                  <c:v>8192</c:v>
                </c:pt>
                <c:pt idx="75374">
                  <c:v>8192</c:v>
                </c:pt>
                <c:pt idx="75375">
                  <c:v>8192</c:v>
                </c:pt>
                <c:pt idx="75376">
                  <c:v>8192</c:v>
                </c:pt>
                <c:pt idx="75377">
                  <c:v>4096</c:v>
                </c:pt>
                <c:pt idx="75378">
                  <c:v>4096</c:v>
                </c:pt>
                <c:pt idx="75379">
                  <c:v>4096</c:v>
                </c:pt>
                <c:pt idx="75380">
                  <c:v>4096</c:v>
                </c:pt>
                <c:pt idx="75381">
                  <c:v>8192</c:v>
                </c:pt>
                <c:pt idx="75382">
                  <c:v>8192</c:v>
                </c:pt>
                <c:pt idx="75383">
                  <c:v>8192</c:v>
                </c:pt>
                <c:pt idx="75384">
                  <c:v>4096</c:v>
                </c:pt>
                <c:pt idx="75385">
                  <c:v>4096</c:v>
                </c:pt>
                <c:pt idx="75386">
                  <c:v>8192</c:v>
                </c:pt>
                <c:pt idx="75387">
                  <c:v>8192</c:v>
                </c:pt>
                <c:pt idx="75388">
                  <c:v>8192</c:v>
                </c:pt>
                <c:pt idx="75389">
                  <c:v>8192</c:v>
                </c:pt>
                <c:pt idx="75390">
                  <c:v>8192</c:v>
                </c:pt>
                <c:pt idx="75391">
                  <c:v>8192</c:v>
                </c:pt>
                <c:pt idx="75392">
                  <c:v>8192</c:v>
                </c:pt>
                <c:pt idx="75393">
                  <c:v>8192</c:v>
                </c:pt>
                <c:pt idx="75394">
                  <c:v>8192</c:v>
                </c:pt>
                <c:pt idx="75395">
                  <c:v>8192</c:v>
                </c:pt>
                <c:pt idx="75396">
                  <c:v>8192</c:v>
                </c:pt>
                <c:pt idx="75397">
                  <c:v>8192</c:v>
                </c:pt>
                <c:pt idx="75398">
                  <c:v>8192</c:v>
                </c:pt>
                <c:pt idx="75399">
                  <c:v>8192</c:v>
                </c:pt>
                <c:pt idx="75400">
                  <c:v>8192</c:v>
                </c:pt>
                <c:pt idx="75401">
                  <c:v>8192</c:v>
                </c:pt>
                <c:pt idx="75402">
                  <c:v>8192</c:v>
                </c:pt>
                <c:pt idx="75403">
                  <c:v>8192</c:v>
                </c:pt>
                <c:pt idx="75404">
                  <c:v>8192</c:v>
                </c:pt>
                <c:pt idx="75405">
                  <c:v>8192</c:v>
                </c:pt>
                <c:pt idx="75406">
                  <c:v>8192</c:v>
                </c:pt>
                <c:pt idx="75407">
                  <c:v>24576</c:v>
                </c:pt>
                <c:pt idx="75408">
                  <c:v>24576</c:v>
                </c:pt>
                <c:pt idx="75409">
                  <c:v>16384</c:v>
                </c:pt>
                <c:pt idx="75410">
                  <c:v>16384</c:v>
                </c:pt>
                <c:pt idx="75411">
                  <c:v>16384</c:v>
                </c:pt>
                <c:pt idx="75412">
                  <c:v>16384</c:v>
                </c:pt>
                <c:pt idx="75413">
                  <c:v>24576</c:v>
                </c:pt>
                <c:pt idx="75414">
                  <c:v>16384</c:v>
                </c:pt>
                <c:pt idx="75415">
                  <c:v>16384</c:v>
                </c:pt>
                <c:pt idx="75416">
                  <c:v>12288</c:v>
                </c:pt>
                <c:pt idx="75417">
                  <c:v>8192</c:v>
                </c:pt>
                <c:pt idx="75418">
                  <c:v>12288</c:v>
                </c:pt>
                <c:pt idx="75419">
                  <c:v>24576</c:v>
                </c:pt>
                <c:pt idx="75420">
                  <c:v>16384</c:v>
                </c:pt>
                <c:pt idx="75421">
                  <c:v>16384</c:v>
                </c:pt>
                <c:pt idx="75422">
                  <c:v>12288</c:v>
                </c:pt>
                <c:pt idx="75423">
                  <c:v>12288</c:v>
                </c:pt>
                <c:pt idx="75424">
                  <c:v>8192</c:v>
                </c:pt>
                <c:pt idx="75425">
                  <c:v>8192</c:v>
                </c:pt>
                <c:pt idx="75426">
                  <c:v>8192</c:v>
                </c:pt>
                <c:pt idx="75427">
                  <c:v>8192</c:v>
                </c:pt>
                <c:pt idx="75428">
                  <c:v>8192</c:v>
                </c:pt>
                <c:pt idx="75429">
                  <c:v>8192</c:v>
                </c:pt>
                <c:pt idx="75430">
                  <c:v>8192</c:v>
                </c:pt>
                <c:pt idx="75431">
                  <c:v>8192</c:v>
                </c:pt>
                <c:pt idx="75432">
                  <c:v>8192</c:v>
                </c:pt>
                <c:pt idx="75433">
                  <c:v>8192</c:v>
                </c:pt>
                <c:pt idx="75434">
                  <c:v>8192</c:v>
                </c:pt>
                <c:pt idx="75435">
                  <c:v>8192</c:v>
                </c:pt>
                <c:pt idx="75436">
                  <c:v>4096</c:v>
                </c:pt>
                <c:pt idx="75437">
                  <c:v>4096</c:v>
                </c:pt>
                <c:pt idx="75438">
                  <c:v>4096</c:v>
                </c:pt>
                <c:pt idx="75439">
                  <c:v>4096</c:v>
                </c:pt>
                <c:pt idx="75440">
                  <c:v>24576</c:v>
                </c:pt>
                <c:pt idx="75441">
                  <c:v>16384</c:v>
                </c:pt>
                <c:pt idx="75442">
                  <c:v>8192</c:v>
                </c:pt>
                <c:pt idx="75443">
                  <c:v>8192</c:v>
                </c:pt>
                <c:pt idx="75444">
                  <c:v>8192</c:v>
                </c:pt>
                <c:pt idx="75445">
                  <c:v>8192</c:v>
                </c:pt>
                <c:pt idx="75446">
                  <c:v>16384</c:v>
                </c:pt>
                <c:pt idx="75447">
                  <c:v>4096</c:v>
                </c:pt>
                <c:pt idx="75448">
                  <c:v>4096</c:v>
                </c:pt>
                <c:pt idx="75449">
                  <c:v>8192</c:v>
                </c:pt>
                <c:pt idx="75450">
                  <c:v>4096</c:v>
                </c:pt>
                <c:pt idx="75451">
                  <c:v>8192</c:v>
                </c:pt>
                <c:pt idx="75452">
                  <c:v>4096</c:v>
                </c:pt>
                <c:pt idx="75453">
                  <c:v>8192</c:v>
                </c:pt>
                <c:pt idx="75454">
                  <c:v>8192</c:v>
                </c:pt>
                <c:pt idx="75455">
                  <c:v>8192</c:v>
                </c:pt>
                <c:pt idx="75456">
                  <c:v>8192</c:v>
                </c:pt>
                <c:pt idx="75457">
                  <c:v>8192</c:v>
                </c:pt>
                <c:pt idx="75458">
                  <c:v>8192</c:v>
                </c:pt>
                <c:pt idx="75459">
                  <c:v>8192</c:v>
                </c:pt>
                <c:pt idx="75460">
                  <c:v>8192</c:v>
                </c:pt>
                <c:pt idx="75461">
                  <c:v>8192</c:v>
                </c:pt>
                <c:pt idx="75462">
                  <c:v>8192</c:v>
                </c:pt>
                <c:pt idx="75463">
                  <c:v>4096</c:v>
                </c:pt>
                <c:pt idx="75464">
                  <c:v>4096</c:v>
                </c:pt>
                <c:pt idx="75465">
                  <c:v>8192</c:v>
                </c:pt>
                <c:pt idx="75466">
                  <c:v>4096</c:v>
                </c:pt>
                <c:pt idx="75467">
                  <c:v>8192</c:v>
                </c:pt>
                <c:pt idx="75468">
                  <c:v>4096</c:v>
                </c:pt>
                <c:pt idx="75469">
                  <c:v>4096</c:v>
                </c:pt>
                <c:pt idx="75470">
                  <c:v>4096</c:v>
                </c:pt>
                <c:pt idx="75471">
                  <c:v>4096</c:v>
                </c:pt>
                <c:pt idx="75472">
                  <c:v>4096</c:v>
                </c:pt>
                <c:pt idx="75473">
                  <c:v>12288</c:v>
                </c:pt>
                <c:pt idx="75474">
                  <c:v>4096</c:v>
                </c:pt>
                <c:pt idx="75475">
                  <c:v>8192</c:v>
                </c:pt>
                <c:pt idx="75476">
                  <c:v>12288</c:v>
                </c:pt>
                <c:pt idx="75477">
                  <c:v>12288</c:v>
                </c:pt>
                <c:pt idx="75478">
                  <c:v>12288</c:v>
                </c:pt>
                <c:pt idx="75479">
                  <c:v>8192</c:v>
                </c:pt>
                <c:pt idx="75480">
                  <c:v>12288</c:v>
                </c:pt>
                <c:pt idx="75481">
                  <c:v>4096</c:v>
                </c:pt>
                <c:pt idx="75482">
                  <c:v>8192</c:v>
                </c:pt>
                <c:pt idx="75483">
                  <c:v>8192</c:v>
                </c:pt>
                <c:pt idx="75484">
                  <c:v>8192</c:v>
                </c:pt>
                <c:pt idx="75485">
                  <c:v>8192</c:v>
                </c:pt>
                <c:pt idx="75486">
                  <c:v>8192</c:v>
                </c:pt>
                <c:pt idx="75487">
                  <c:v>4096</c:v>
                </c:pt>
                <c:pt idx="75488">
                  <c:v>8192</c:v>
                </c:pt>
                <c:pt idx="75489">
                  <c:v>8192</c:v>
                </c:pt>
                <c:pt idx="75490">
                  <c:v>8192</c:v>
                </c:pt>
                <c:pt idx="75491">
                  <c:v>8192</c:v>
                </c:pt>
                <c:pt idx="75492">
                  <c:v>8192</c:v>
                </c:pt>
                <c:pt idx="75493">
                  <c:v>4096</c:v>
                </c:pt>
                <c:pt idx="75494">
                  <c:v>8192</c:v>
                </c:pt>
                <c:pt idx="75495">
                  <c:v>8192</c:v>
                </c:pt>
                <c:pt idx="75496">
                  <c:v>8192</c:v>
                </c:pt>
                <c:pt idx="75497">
                  <c:v>8192</c:v>
                </c:pt>
                <c:pt idx="75498">
                  <c:v>12288</c:v>
                </c:pt>
                <c:pt idx="75499">
                  <c:v>8192</c:v>
                </c:pt>
                <c:pt idx="75500">
                  <c:v>8192</c:v>
                </c:pt>
                <c:pt idx="75501">
                  <c:v>8192</c:v>
                </c:pt>
                <c:pt idx="75502">
                  <c:v>8192</c:v>
                </c:pt>
                <c:pt idx="75503">
                  <c:v>8192</c:v>
                </c:pt>
                <c:pt idx="75504">
                  <c:v>8192</c:v>
                </c:pt>
                <c:pt idx="75505">
                  <c:v>8192</c:v>
                </c:pt>
                <c:pt idx="75506">
                  <c:v>8192</c:v>
                </c:pt>
                <c:pt idx="75507">
                  <c:v>8192</c:v>
                </c:pt>
                <c:pt idx="75508">
                  <c:v>8192</c:v>
                </c:pt>
                <c:pt idx="75509">
                  <c:v>12288</c:v>
                </c:pt>
                <c:pt idx="75510">
                  <c:v>12288</c:v>
                </c:pt>
                <c:pt idx="75511">
                  <c:v>12288</c:v>
                </c:pt>
                <c:pt idx="75512">
                  <c:v>12288</c:v>
                </c:pt>
                <c:pt idx="75513">
                  <c:v>8192</c:v>
                </c:pt>
                <c:pt idx="75514">
                  <c:v>8192</c:v>
                </c:pt>
                <c:pt idx="75515">
                  <c:v>8192</c:v>
                </c:pt>
                <c:pt idx="75516">
                  <c:v>8192</c:v>
                </c:pt>
                <c:pt idx="75517">
                  <c:v>8192</c:v>
                </c:pt>
                <c:pt idx="75518">
                  <c:v>8192</c:v>
                </c:pt>
                <c:pt idx="75519">
                  <c:v>8192</c:v>
                </c:pt>
                <c:pt idx="75520">
                  <c:v>8192</c:v>
                </c:pt>
                <c:pt idx="75521">
                  <c:v>8192</c:v>
                </c:pt>
                <c:pt idx="75522">
                  <c:v>8192</c:v>
                </c:pt>
                <c:pt idx="75523">
                  <c:v>8192</c:v>
                </c:pt>
                <c:pt idx="75524">
                  <c:v>4096</c:v>
                </c:pt>
                <c:pt idx="75525">
                  <c:v>4096</c:v>
                </c:pt>
                <c:pt idx="75526">
                  <c:v>4096</c:v>
                </c:pt>
                <c:pt idx="75527">
                  <c:v>4096</c:v>
                </c:pt>
                <c:pt idx="75528">
                  <c:v>8192</c:v>
                </c:pt>
                <c:pt idx="75529">
                  <c:v>8192</c:v>
                </c:pt>
                <c:pt idx="75530">
                  <c:v>12288</c:v>
                </c:pt>
                <c:pt idx="75531">
                  <c:v>12288</c:v>
                </c:pt>
                <c:pt idx="75532">
                  <c:v>8192</c:v>
                </c:pt>
                <c:pt idx="75533">
                  <c:v>12288</c:v>
                </c:pt>
                <c:pt idx="75534">
                  <c:v>8192</c:v>
                </c:pt>
                <c:pt idx="75535">
                  <c:v>12288</c:v>
                </c:pt>
                <c:pt idx="75536">
                  <c:v>12288</c:v>
                </c:pt>
                <c:pt idx="75537">
                  <c:v>4096</c:v>
                </c:pt>
                <c:pt idx="75538">
                  <c:v>4096</c:v>
                </c:pt>
                <c:pt idx="75539">
                  <c:v>4096</c:v>
                </c:pt>
                <c:pt idx="75540">
                  <c:v>4096</c:v>
                </c:pt>
                <c:pt idx="75541">
                  <c:v>4096</c:v>
                </c:pt>
                <c:pt idx="75542">
                  <c:v>4096</c:v>
                </c:pt>
                <c:pt idx="75543">
                  <c:v>4096</c:v>
                </c:pt>
                <c:pt idx="75544">
                  <c:v>4096</c:v>
                </c:pt>
                <c:pt idx="75545">
                  <c:v>8192</c:v>
                </c:pt>
                <c:pt idx="75546">
                  <c:v>8192</c:v>
                </c:pt>
                <c:pt idx="75547">
                  <c:v>8192</c:v>
                </c:pt>
                <c:pt idx="75548">
                  <c:v>8192</c:v>
                </c:pt>
                <c:pt idx="75549">
                  <c:v>4096</c:v>
                </c:pt>
                <c:pt idx="75550">
                  <c:v>8192</c:v>
                </c:pt>
                <c:pt idx="75551">
                  <c:v>8192</c:v>
                </c:pt>
                <c:pt idx="75552">
                  <c:v>12288</c:v>
                </c:pt>
                <c:pt idx="75553">
                  <c:v>8192</c:v>
                </c:pt>
                <c:pt idx="75554">
                  <c:v>8192</c:v>
                </c:pt>
                <c:pt idx="75555">
                  <c:v>8192</c:v>
                </c:pt>
                <c:pt idx="75556">
                  <c:v>8192</c:v>
                </c:pt>
                <c:pt idx="75557">
                  <c:v>8192</c:v>
                </c:pt>
                <c:pt idx="75558">
                  <c:v>8192</c:v>
                </c:pt>
                <c:pt idx="75559">
                  <c:v>8192</c:v>
                </c:pt>
                <c:pt idx="75560">
                  <c:v>8192</c:v>
                </c:pt>
                <c:pt idx="75561">
                  <c:v>8192</c:v>
                </c:pt>
                <c:pt idx="75562">
                  <c:v>4096</c:v>
                </c:pt>
                <c:pt idx="75563">
                  <c:v>8192</c:v>
                </c:pt>
                <c:pt idx="75564">
                  <c:v>12288</c:v>
                </c:pt>
                <c:pt idx="75565">
                  <c:v>12288</c:v>
                </c:pt>
                <c:pt idx="75566">
                  <c:v>12288</c:v>
                </c:pt>
                <c:pt idx="75567">
                  <c:v>12288</c:v>
                </c:pt>
                <c:pt idx="75568">
                  <c:v>4096</c:v>
                </c:pt>
                <c:pt idx="75569">
                  <c:v>8192</c:v>
                </c:pt>
                <c:pt idx="75570">
                  <c:v>8192</c:v>
                </c:pt>
                <c:pt idx="75571">
                  <c:v>8192</c:v>
                </c:pt>
                <c:pt idx="75572">
                  <c:v>8192</c:v>
                </c:pt>
                <c:pt idx="75573">
                  <c:v>8192</c:v>
                </c:pt>
                <c:pt idx="75574">
                  <c:v>12288</c:v>
                </c:pt>
                <c:pt idx="75575">
                  <c:v>12288</c:v>
                </c:pt>
                <c:pt idx="75576">
                  <c:v>12288</c:v>
                </c:pt>
                <c:pt idx="75577">
                  <c:v>12288</c:v>
                </c:pt>
                <c:pt idx="75578">
                  <c:v>4096</c:v>
                </c:pt>
                <c:pt idx="75579">
                  <c:v>4096</c:v>
                </c:pt>
                <c:pt idx="75580">
                  <c:v>4096</c:v>
                </c:pt>
                <c:pt idx="75581">
                  <c:v>4096</c:v>
                </c:pt>
                <c:pt idx="75582">
                  <c:v>8192</c:v>
                </c:pt>
                <c:pt idx="75583">
                  <c:v>8192</c:v>
                </c:pt>
                <c:pt idx="75584">
                  <c:v>8192</c:v>
                </c:pt>
                <c:pt idx="75585">
                  <c:v>8192</c:v>
                </c:pt>
                <c:pt idx="75586">
                  <c:v>8192</c:v>
                </c:pt>
                <c:pt idx="75587">
                  <c:v>8192</c:v>
                </c:pt>
                <c:pt idx="75588">
                  <c:v>8192</c:v>
                </c:pt>
                <c:pt idx="75589">
                  <c:v>8192</c:v>
                </c:pt>
                <c:pt idx="75590">
                  <c:v>8192</c:v>
                </c:pt>
                <c:pt idx="75591">
                  <c:v>8192</c:v>
                </c:pt>
                <c:pt idx="75592">
                  <c:v>8192</c:v>
                </c:pt>
                <c:pt idx="75593">
                  <c:v>8192</c:v>
                </c:pt>
                <c:pt idx="75594">
                  <c:v>8192</c:v>
                </c:pt>
                <c:pt idx="75595">
                  <c:v>8192</c:v>
                </c:pt>
                <c:pt idx="75596">
                  <c:v>8192</c:v>
                </c:pt>
                <c:pt idx="75597">
                  <c:v>8192</c:v>
                </c:pt>
                <c:pt idx="75598">
                  <c:v>12288</c:v>
                </c:pt>
                <c:pt idx="75599">
                  <c:v>12288</c:v>
                </c:pt>
                <c:pt idx="75600">
                  <c:v>12288</c:v>
                </c:pt>
                <c:pt idx="75601">
                  <c:v>12288</c:v>
                </c:pt>
                <c:pt idx="75602">
                  <c:v>12288</c:v>
                </c:pt>
                <c:pt idx="75603">
                  <c:v>8192</c:v>
                </c:pt>
                <c:pt idx="75604">
                  <c:v>8192</c:v>
                </c:pt>
                <c:pt idx="75605">
                  <c:v>4096</c:v>
                </c:pt>
                <c:pt idx="75606">
                  <c:v>8192</c:v>
                </c:pt>
                <c:pt idx="75607">
                  <c:v>4096</c:v>
                </c:pt>
                <c:pt idx="75608">
                  <c:v>4096</c:v>
                </c:pt>
                <c:pt idx="75609">
                  <c:v>4096</c:v>
                </c:pt>
                <c:pt idx="75610">
                  <c:v>4096</c:v>
                </c:pt>
                <c:pt idx="75611">
                  <c:v>8192</c:v>
                </c:pt>
                <c:pt idx="75612">
                  <c:v>8192</c:v>
                </c:pt>
                <c:pt idx="75613">
                  <c:v>8192</c:v>
                </c:pt>
                <c:pt idx="75614">
                  <c:v>12288</c:v>
                </c:pt>
                <c:pt idx="75615">
                  <c:v>8192</c:v>
                </c:pt>
                <c:pt idx="75616">
                  <c:v>8192</c:v>
                </c:pt>
                <c:pt idx="75617">
                  <c:v>8192</c:v>
                </c:pt>
                <c:pt idx="75618">
                  <c:v>12288</c:v>
                </c:pt>
                <c:pt idx="75619">
                  <c:v>8192</c:v>
                </c:pt>
                <c:pt idx="75620">
                  <c:v>8192</c:v>
                </c:pt>
                <c:pt idx="75621">
                  <c:v>8192</c:v>
                </c:pt>
                <c:pt idx="75622">
                  <c:v>4096</c:v>
                </c:pt>
                <c:pt idx="75623">
                  <c:v>4096</c:v>
                </c:pt>
                <c:pt idx="75624">
                  <c:v>4096</c:v>
                </c:pt>
                <c:pt idx="75625">
                  <c:v>4096</c:v>
                </c:pt>
                <c:pt idx="75626">
                  <c:v>8192</c:v>
                </c:pt>
                <c:pt idx="75627">
                  <c:v>4096</c:v>
                </c:pt>
                <c:pt idx="75628">
                  <c:v>8192</c:v>
                </c:pt>
                <c:pt idx="75629">
                  <c:v>8192</c:v>
                </c:pt>
                <c:pt idx="75630">
                  <c:v>8192</c:v>
                </c:pt>
                <c:pt idx="75631">
                  <c:v>8192</c:v>
                </c:pt>
                <c:pt idx="75632">
                  <c:v>8192</c:v>
                </c:pt>
                <c:pt idx="75633">
                  <c:v>8192</c:v>
                </c:pt>
                <c:pt idx="75634">
                  <c:v>4096</c:v>
                </c:pt>
                <c:pt idx="75635">
                  <c:v>8192</c:v>
                </c:pt>
                <c:pt idx="75636">
                  <c:v>4096</c:v>
                </c:pt>
                <c:pt idx="75637">
                  <c:v>4096</c:v>
                </c:pt>
                <c:pt idx="75638">
                  <c:v>4096</c:v>
                </c:pt>
                <c:pt idx="75639">
                  <c:v>4096</c:v>
                </c:pt>
                <c:pt idx="75640">
                  <c:v>12288</c:v>
                </c:pt>
                <c:pt idx="75641">
                  <c:v>12288</c:v>
                </c:pt>
                <c:pt idx="75642">
                  <c:v>12288</c:v>
                </c:pt>
                <c:pt idx="75643">
                  <c:v>12288</c:v>
                </c:pt>
                <c:pt idx="75644">
                  <c:v>8192</c:v>
                </c:pt>
                <c:pt idx="75645">
                  <c:v>4096</c:v>
                </c:pt>
                <c:pt idx="75646">
                  <c:v>4096</c:v>
                </c:pt>
                <c:pt idx="75647">
                  <c:v>4096</c:v>
                </c:pt>
                <c:pt idx="75648">
                  <c:v>4096</c:v>
                </c:pt>
                <c:pt idx="75649">
                  <c:v>4096</c:v>
                </c:pt>
                <c:pt idx="75650">
                  <c:v>4096</c:v>
                </c:pt>
                <c:pt idx="75651">
                  <c:v>4096</c:v>
                </c:pt>
                <c:pt idx="75652">
                  <c:v>4096</c:v>
                </c:pt>
                <c:pt idx="75653">
                  <c:v>4096</c:v>
                </c:pt>
                <c:pt idx="75654">
                  <c:v>12288</c:v>
                </c:pt>
                <c:pt idx="75655">
                  <c:v>4096</c:v>
                </c:pt>
                <c:pt idx="75656">
                  <c:v>4096</c:v>
                </c:pt>
                <c:pt idx="75657">
                  <c:v>4096</c:v>
                </c:pt>
                <c:pt idx="75658">
                  <c:v>4096</c:v>
                </c:pt>
                <c:pt idx="75659">
                  <c:v>4096</c:v>
                </c:pt>
                <c:pt idx="75660">
                  <c:v>4096</c:v>
                </c:pt>
                <c:pt idx="75661">
                  <c:v>4096</c:v>
                </c:pt>
                <c:pt idx="75662">
                  <c:v>4096</c:v>
                </c:pt>
                <c:pt idx="75663">
                  <c:v>4096</c:v>
                </c:pt>
                <c:pt idx="75664">
                  <c:v>4096</c:v>
                </c:pt>
                <c:pt idx="75665">
                  <c:v>4096</c:v>
                </c:pt>
                <c:pt idx="75666">
                  <c:v>8192</c:v>
                </c:pt>
                <c:pt idx="75667">
                  <c:v>8192</c:v>
                </c:pt>
                <c:pt idx="75668">
                  <c:v>8192</c:v>
                </c:pt>
                <c:pt idx="75669">
                  <c:v>8192</c:v>
                </c:pt>
                <c:pt idx="75670">
                  <c:v>8192</c:v>
                </c:pt>
                <c:pt idx="75671">
                  <c:v>8192</c:v>
                </c:pt>
                <c:pt idx="75672">
                  <c:v>8192</c:v>
                </c:pt>
                <c:pt idx="75673">
                  <c:v>8192</c:v>
                </c:pt>
                <c:pt idx="75674">
                  <c:v>8192</c:v>
                </c:pt>
                <c:pt idx="75675">
                  <c:v>8192</c:v>
                </c:pt>
                <c:pt idx="75676">
                  <c:v>8192</c:v>
                </c:pt>
                <c:pt idx="75677">
                  <c:v>8192</c:v>
                </c:pt>
                <c:pt idx="75678">
                  <c:v>4096</c:v>
                </c:pt>
                <c:pt idx="75679">
                  <c:v>8192</c:v>
                </c:pt>
                <c:pt idx="75680">
                  <c:v>8192</c:v>
                </c:pt>
                <c:pt idx="75681">
                  <c:v>8192</c:v>
                </c:pt>
                <c:pt idx="75682">
                  <c:v>8192</c:v>
                </c:pt>
                <c:pt idx="75683">
                  <c:v>4096</c:v>
                </c:pt>
                <c:pt idx="75684">
                  <c:v>8192</c:v>
                </c:pt>
                <c:pt idx="75685">
                  <c:v>4096</c:v>
                </c:pt>
                <c:pt idx="75686">
                  <c:v>8192</c:v>
                </c:pt>
                <c:pt idx="75687">
                  <c:v>4096</c:v>
                </c:pt>
                <c:pt idx="75688">
                  <c:v>8192</c:v>
                </c:pt>
                <c:pt idx="75689">
                  <c:v>4096</c:v>
                </c:pt>
                <c:pt idx="75690">
                  <c:v>8192</c:v>
                </c:pt>
                <c:pt idx="75691">
                  <c:v>8192</c:v>
                </c:pt>
                <c:pt idx="75692">
                  <c:v>8192</c:v>
                </c:pt>
                <c:pt idx="75693">
                  <c:v>8192</c:v>
                </c:pt>
                <c:pt idx="75694">
                  <c:v>8192</c:v>
                </c:pt>
                <c:pt idx="75695">
                  <c:v>8192</c:v>
                </c:pt>
                <c:pt idx="75696">
                  <c:v>8192</c:v>
                </c:pt>
                <c:pt idx="75697">
                  <c:v>8192</c:v>
                </c:pt>
                <c:pt idx="75698">
                  <c:v>8192</c:v>
                </c:pt>
                <c:pt idx="75699">
                  <c:v>8192</c:v>
                </c:pt>
                <c:pt idx="75700">
                  <c:v>8192</c:v>
                </c:pt>
                <c:pt idx="75701">
                  <c:v>8192</c:v>
                </c:pt>
                <c:pt idx="75702">
                  <c:v>8192</c:v>
                </c:pt>
                <c:pt idx="75703">
                  <c:v>8192</c:v>
                </c:pt>
                <c:pt idx="75704">
                  <c:v>8192</c:v>
                </c:pt>
                <c:pt idx="75705">
                  <c:v>8192</c:v>
                </c:pt>
                <c:pt idx="75706">
                  <c:v>8192</c:v>
                </c:pt>
                <c:pt idx="75707">
                  <c:v>8192</c:v>
                </c:pt>
                <c:pt idx="75708">
                  <c:v>8192</c:v>
                </c:pt>
                <c:pt idx="75709">
                  <c:v>8192</c:v>
                </c:pt>
                <c:pt idx="75710">
                  <c:v>8192</c:v>
                </c:pt>
                <c:pt idx="75711">
                  <c:v>8192</c:v>
                </c:pt>
                <c:pt idx="75712">
                  <c:v>8192</c:v>
                </c:pt>
                <c:pt idx="75713">
                  <c:v>8192</c:v>
                </c:pt>
                <c:pt idx="75714">
                  <c:v>8192</c:v>
                </c:pt>
                <c:pt idx="75715">
                  <c:v>8192</c:v>
                </c:pt>
                <c:pt idx="75716">
                  <c:v>8192</c:v>
                </c:pt>
                <c:pt idx="75717">
                  <c:v>8192</c:v>
                </c:pt>
                <c:pt idx="75718">
                  <c:v>8192</c:v>
                </c:pt>
                <c:pt idx="75719">
                  <c:v>8192</c:v>
                </c:pt>
                <c:pt idx="75720">
                  <c:v>4096</c:v>
                </c:pt>
                <c:pt idx="75721">
                  <c:v>8192</c:v>
                </c:pt>
                <c:pt idx="75722">
                  <c:v>8192</c:v>
                </c:pt>
                <c:pt idx="75723">
                  <c:v>4096</c:v>
                </c:pt>
                <c:pt idx="75724">
                  <c:v>4096</c:v>
                </c:pt>
                <c:pt idx="75725">
                  <c:v>4096</c:v>
                </c:pt>
                <c:pt idx="75726">
                  <c:v>4096</c:v>
                </c:pt>
                <c:pt idx="75727">
                  <c:v>8192</c:v>
                </c:pt>
                <c:pt idx="75728">
                  <c:v>8192</c:v>
                </c:pt>
                <c:pt idx="75729">
                  <c:v>8192</c:v>
                </c:pt>
                <c:pt idx="75730">
                  <c:v>8192</c:v>
                </c:pt>
                <c:pt idx="75731">
                  <c:v>8192</c:v>
                </c:pt>
                <c:pt idx="75732">
                  <c:v>8192</c:v>
                </c:pt>
                <c:pt idx="75733">
                  <c:v>8192</c:v>
                </c:pt>
                <c:pt idx="75734">
                  <c:v>8192</c:v>
                </c:pt>
                <c:pt idx="75735">
                  <c:v>4096</c:v>
                </c:pt>
                <c:pt idx="75736">
                  <c:v>8192</c:v>
                </c:pt>
                <c:pt idx="75737">
                  <c:v>8192</c:v>
                </c:pt>
                <c:pt idx="75738">
                  <c:v>8192</c:v>
                </c:pt>
                <c:pt idx="75739">
                  <c:v>8192</c:v>
                </c:pt>
                <c:pt idx="75740">
                  <c:v>8192</c:v>
                </c:pt>
                <c:pt idx="75741">
                  <c:v>8192</c:v>
                </c:pt>
                <c:pt idx="75742">
                  <c:v>8192</c:v>
                </c:pt>
                <c:pt idx="75743">
                  <c:v>8192</c:v>
                </c:pt>
                <c:pt idx="75744">
                  <c:v>8192</c:v>
                </c:pt>
                <c:pt idx="75745">
                  <c:v>8192</c:v>
                </c:pt>
                <c:pt idx="75746">
                  <c:v>8192</c:v>
                </c:pt>
                <c:pt idx="75747">
                  <c:v>8192</c:v>
                </c:pt>
                <c:pt idx="75748">
                  <c:v>8192</c:v>
                </c:pt>
                <c:pt idx="75749">
                  <c:v>8192</c:v>
                </c:pt>
                <c:pt idx="75750">
                  <c:v>8192</c:v>
                </c:pt>
                <c:pt idx="75751">
                  <c:v>8192</c:v>
                </c:pt>
                <c:pt idx="75752">
                  <c:v>8192</c:v>
                </c:pt>
                <c:pt idx="75753">
                  <c:v>8192</c:v>
                </c:pt>
                <c:pt idx="75754">
                  <c:v>4096</c:v>
                </c:pt>
                <c:pt idx="75755">
                  <c:v>4096</c:v>
                </c:pt>
                <c:pt idx="75756">
                  <c:v>4096</c:v>
                </c:pt>
                <c:pt idx="75757">
                  <c:v>4096</c:v>
                </c:pt>
                <c:pt idx="75758">
                  <c:v>8192</c:v>
                </c:pt>
                <c:pt idx="75759">
                  <c:v>8192</c:v>
                </c:pt>
                <c:pt idx="75760">
                  <c:v>8192</c:v>
                </c:pt>
                <c:pt idx="75761">
                  <c:v>8192</c:v>
                </c:pt>
                <c:pt idx="75762">
                  <c:v>8192</c:v>
                </c:pt>
                <c:pt idx="75763">
                  <c:v>8192</c:v>
                </c:pt>
                <c:pt idx="75764">
                  <c:v>8192</c:v>
                </c:pt>
                <c:pt idx="75765">
                  <c:v>8192</c:v>
                </c:pt>
                <c:pt idx="75766">
                  <c:v>8192</c:v>
                </c:pt>
                <c:pt idx="75767">
                  <c:v>8192</c:v>
                </c:pt>
                <c:pt idx="75768">
                  <c:v>8192</c:v>
                </c:pt>
                <c:pt idx="75769">
                  <c:v>8192</c:v>
                </c:pt>
                <c:pt idx="75770">
                  <c:v>8192</c:v>
                </c:pt>
                <c:pt idx="75771">
                  <c:v>8192</c:v>
                </c:pt>
                <c:pt idx="75772">
                  <c:v>8192</c:v>
                </c:pt>
                <c:pt idx="75773">
                  <c:v>8192</c:v>
                </c:pt>
                <c:pt idx="75774">
                  <c:v>8192</c:v>
                </c:pt>
                <c:pt idx="75775">
                  <c:v>8192</c:v>
                </c:pt>
                <c:pt idx="75776">
                  <c:v>8192</c:v>
                </c:pt>
                <c:pt idx="75777">
                  <c:v>8192</c:v>
                </c:pt>
                <c:pt idx="75778">
                  <c:v>8192</c:v>
                </c:pt>
                <c:pt idx="75779">
                  <c:v>4096</c:v>
                </c:pt>
                <c:pt idx="75780">
                  <c:v>4096</c:v>
                </c:pt>
                <c:pt idx="75781">
                  <c:v>4096</c:v>
                </c:pt>
                <c:pt idx="75782">
                  <c:v>4096</c:v>
                </c:pt>
                <c:pt idx="75783">
                  <c:v>4096</c:v>
                </c:pt>
                <c:pt idx="75784">
                  <c:v>8192</c:v>
                </c:pt>
                <c:pt idx="75785">
                  <c:v>8192</c:v>
                </c:pt>
                <c:pt idx="75786">
                  <c:v>8192</c:v>
                </c:pt>
                <c:pt idx="75787">
                  <c:v>8192</c:v>
                </c:pt>
                <c:pt idx="75788">
                  <c:v>8192</c:v>
                </c:pt>
                <c:pt idx="75789">
                  <c:v>8192</c:v>
                </c:pt>
                <c:pt idx="75790">
                  <c:v>8192</c:v>
                </c:pt>
                <c:pt idx="75791">
                  <c:v>8192</c:v>
                </c:pt>
                <c:pt idx="75792">
                  <c:v>8192</c:v>
                </c:pt>
                <c:pt idx="75793">
                  <c:v>8192</c:v>
                </c:pt>
                <c:pt idx="75794">
                  <c:v>8192</c:v>
                </c:pt>
                <c:pt idx="75795">
                  <c:v>8192</c:v>
                </c:pt>
                <c:pt idx="75796">
                  <c:v>8192</c:v>
                </c:pt>
                <c:pt idx="75797">
                  <c:v>8192</c:v>
                </c:pt>
                <c:pt idx="75798">
                  <c:v>4096</c:v>
                </c:pt>
                <c:pt idx="75799">
                  <c:v>8192</c:v>
                </c:pt>
                <c:pt idx="75800">
                  <c:v>8192</c:v>
                </c:pt>
                <c:pt idx="75801">
                  <c:v>8192</c:v>
                </c:pt>
                <c:pt idx="75802">
                  <c:v>8192</c:v>
                </c:pt>
                <c:pt idx="75803">
                  <c:v>8192</c:v>
                </c:pt>
                <c:pt idx="75804">
                  <c:v>8192</c:v>
                </c:pt>
                <c:pt idx="75805">
                  <c:v>8192</c:v>
                </c:pt>
                <c:pt idx="75806">
                  <c:v>8192</c:v>
                </c:pt>
                <c:pt idx="75807">
                  <c:v>8192</c:v>
                </c:pt>
                <c:pt idx="75808">
                  <c:v>8192</c:v>
                </c:pt>
                <c:pt idx="75809">
                  <c:v>8192</c:v>
                </c:pt>
                <c:pt idx="75810">
                  <c:v>4096</c:v>
                </c:pt>
                <c:pt idx="75811">
                  <c:v>4096</c:v>
                </c:pt>
                <c:pt idx="75812">
                  <c:v>4096</c:v>
                </c:pt>
                <c:pt idx="75813">
                  <c:v>4096</c:v>
                </c:pt>
                <c:pt idx="75814">
                  <c:v>8192</c:v>
                </c:pt>
                <c:pt idx="75815">
                  <c:v>8192</c:v>
                </c:pt>
                <c:pt idx="75816">
                  <c:v>8192</c:v>
                </c:pt>
                <c:pt idx="75817">
                  <c:v>8192</c:v>
                </c:pt>
                <c:pt idx="75818">
                  <c:v>8192</c:v>
                </c:pt>
                <c:pt idx="75819">
                  <c:v>12288</c:v>
                </c:pt>
                <c:pt idx="75820">
                  <c:v>12288</c:v>
                </c:pt>
                <c:pt idx="75821">
                  <c:v>12288</c:v>
                </c:pt>
                <c:pt idx="75822">
                  <c:v>12288</c:v>
                </c:pt>
                <c:pt idx="75823">
                  <c:v>4096</c:v>
                </c:pt>
                <c:pt idx="75824">
                  <c:v>4096</c:v>
                </c:pt>
                <c:pt idx="75825">
                  <c:v>4096</c:v>
                </c:pt>
                <c:pt idx="75826">
                  <c:v>4096</c:v>
                </c:pt>
                <c:pt idx="75827">
                  <c:v>8192</c:v>
                </c:pt>
                <c:pt idx="75828">
                  <c:v>8192</c:v>
                </c:pt>
                <c:pt idx="75829">
                  <c:v>8192</c:v>
                </c:pt>
                <c:pt idx="75830">
                  <c:v>8192</c:v>
                </c:pt>
                <c:pt idx="75831">
                  <c:v>8192</c:v>
                </c:pt>
                <c:pt idx="75832">
                  <c:v>8192</c:v>
                </c:pt>
                <c:pt idx="75833">
                  <c:v>4096</c:v>
                </c:pt>
                <c:pt idx="75834">
                  <c:v>4096</c:v>
                </c:pt>
                <c:pt idx="75835">
                  <c:v>4096</c:v>
                </c:pt>
                <c:pt idx="75836">
                  <c:v>4096</c:v>
                </c:pt>
                <c:pt idx="75837">
                  <c:v>12288</c:v>
                </c:pt>
                <c:pt idx="75838">
                  <c:v>4096</c:v>
                </c:pt>
                <c:pt idx="75839">
                  <c:v>4096</c:v>
                </c:pt>
                <c:pt idx="75840">
                  <c:v>8192</c:v>
                </c:pt>
                <c:pt idx="75841">
                  <c:v>8192</c:v>
                </c:pt>
                <c:pt idx="75842">
                  <c:v>8192</c:v>
                </c:pt>
                <c:pt idx="75843">
                  <c:v>8192</c:v>
                </c:pt>
                <c:pt idx="75844">
                  <c:v>8192</c:v>
                </c:pt>
                <c:pt idx="75845">
                  <c:v>4096</c:v>
                </c:pt>
                <c:pt idx="75846">
                  <c:v>4096</c:v>
                </c:pt>
                <c:pt idx="75847">
                  <c:v>4096</c:v>
                </c:pt>
                <c:pt idx="75848">
                  <c:v>4096</c:v>
                </c:pt>
                <c:pt idx="75849">
                  <c:v>8192</c:v>
                </c:pt>
                <c:pt idx="75850">
                  <c:v>8192</c:v>
                </c:pt>
                <c:pt idx="75851">
                  <c:v>4096</c:v>
                </c:pt>
                <c:pt idx="75852">
                  <c:v>8192</c:v>
                </c:pt>
                <c:pt idx="75853">
                  <c:v>8192</c:v>
                </c:pt>
                <c:pt idx="75854">
                  <c:v>8192</c:v>
                </c:pt>
                <c:pt idx="75855">
                  <c:v>8192</c:v>
                </c:pt>
                <c:pt idx="75856">
                  <c:v>8192</c:v>
                </c:pt>
                <c:pt idx="75857">
                  <c:v>8192</c:v>
                </c:pt>
                <c:pt idx="75858">
                  <c:v>4096</c:v>
                </c:pt>
                <c:pt idx="75859">
                  <c:v>4096</c:v>
                </c:pt>
                <c:pt idx="75860">
                  <c:v>4096</c:v>
                </c:pt>
                <c:pt idx="75861">
                  <c:v>4096</c:v>
                </c:pt>
                <c:pt idx="75862">
                  <c:v>4096</c:v>
                </c:pt>
                <c:pt idx="75863">
                  <c:v>8192</c:v>
                </c:pt>
                <c:pt idx="75864">
                  <c:v>8192</c:v>
                </c:pt>
                <c:pt idx="75865">
                  <c:v>4096</c:v>
                </c:pt>
                <c:pt idx="75866">
                  <c:v>4096</c:v>
                </c:pt>
                <c:pt idx="75867">
                  <c:v>4096</c:v>
                </c:pt>
                <c:pt idx="75868">
                  <c:v>4096</c:v>
                </c:pt>
                <c:pt idx="75869">
                  <c:v>69632</c:v>
                </c:pt>
                <c:pt idx="75870">
                  <c:v>69632</c:v>
                </c:pt>
                <c:pt idx="75871">
                  <c:v>4096</c:v>
                </c:pt>
                <c:pt idx="75872">
                  <c:v>4096</c:v>
                </c:pt>
                <c:pt idx="75873">
                  <c:v>12288</c:v>
                </c:pt>
                <c:pt idx="75874">
                  <c:v>12288</c:v>
                </c:pt>
                <c:pt idx="75875">
                  <c:v>4096</c:v>
                </c:pt>
                <c:pt idx="75876">
                  <c:v>4096</c:v>
                </c:pt>
                <c:pt idx="75877">
                  <c:v>8192</c:v>
                </c:pt>
                <c:pt idx="75878">
                  <c:v>8192</c:v>
                </c:pt>
                <c:pt idx="75879">
                  <c:v>69632</c:v>
                </c:pt>
                <c:pt idx="75880">
                  <c:v>4096</c:v>
                </c:pt>
                <c:pt idx="75881">
                  <c:v>12288</c:v>
                </c:pt>
                <c:pt idx="75882">
                  <c:v>4096</c:v>
                </c:pt>
                <c:pt idx="75883">
                  <c:v>8192</c:v>
                </c:pt>
                <c:pt idx="75884">
                  <c:v>8192</c:v>
                </c:pt>
                <c:pt idx="75885">
                  <c:v>69632</c:v>
                </c:pt>
                <c:pt idx="75886">
                  <c:v>4096</c:v>
                </c:pt>
                <c:pt idx="75887">
                  <c:v>12288</c:v>
                </c:pt>
                <c:pt idx="75888">
                  <c:v>4096</c:v>
                </c:pt>
                <c:pt idx="75889">
                  <c:v>8192</c:v>
                </c:pt>
                <c:pt idx="75890">
                  <c:v>8192</c:v>
                </c:pt>
                <c:pt idx="75891">
                  <c:v>8192</c:v>
                </c:pt>
                <c:pt idx="75892">
                  <c:v>8192</c:v>
                </c:pt>
                <c:pt idx="75893">
                  <c:v>32768</c:v>
                </c:pt>
                <c:pt idx="75894">
                  <c:v>32768</c:v>
                </c:pt>
                <c:pt idx="75895">
                  <c:v>28672</c:v>
                </c:pt>
                <c:pt idx="75896">
                  <c:v>28672</c:v>
                </c:pt>
                <c:pt idx="75897">
                  <c:v>8192</c:v>
                </c:pt>
                <c:pt idx="75898">
                  <c:v>8192</c:v>
                </c:pt>
                <c:pt idx="75899">
                  <c:v>8192</c:v>
                </c:pt>
                <c:pt idx="75900">
                  <c:v>4096</c:v>
                </c:pt>
                <c:pt idx="75901">
                  <c:v>8192</c:v>
                </c:pt>
                <c:pt idx="75902">
                  <c:v>20480</c:v>
                </c:pt>
                <c:pt idx="75903">
                  <c:v>20480</c:v>
                </c:pt>
                <c:pt idx="75904">
                  <c:v>4096</c:v>
                </c:pt>
                <c:pt idx="75905">
                  <c:v>4096</c:v>
                </c:pt>
                <c:pt idx="75906">
                  <c:v>32768</c:v>
                </c:pt>
                <c:pt idx="75907">
                  <c:v>28672</c:v>
                </c:pt>
                <c:pt idx="75908">
                  <c:v>20480</c:v>
                </c:pt>
                <c:pt idx="75909">
                  <c:v>4096</c:v>
                </c:pt>
                <c:pt idx="75910">
                  <c:v>32768</c:v>
                </c:pt>
                <c:pt idx="75911">
                  <c:v>28672</c:v>
                </c:pt>
                <c:pt idx="75912">
                  <c:v>20480</c:v>
                </c:pt>
                <c:pt idx="75913">
                  <c:v>4096</c:v>
                </c:pt>
                <c:pt idx="75914">
                  <c:v>8192</c:v>
                </c:pt>
                <c:pt idx="75915">
                  <c:v>4096</c:v>
                </c:pt>
                <c:pt idx="75916">
                  <c:v>12288</c:v>
                </c:pt>
                <c:pt idx="75917">
                  <c:v>4096</c:v>
                </c:pt>
                <c:pt idx="75918">
                  <c:v>12288</c:v>
                </c:pt>
                <c:pt idx="75919">
                  <c:v>4096</c:v>
                </c:pt>
                <c:pt idx="75920">
                  <c:v>4096</c:v>
                </c:pt>
                <c:pt idx="75921">
                  <c:v>12288</c:v>
                </c:pt>
                <c:pt idx="75922">
                  <c:v>4096</c:v>
                </c:pt>
                <c:pt idx="75923">
                  <c:v>12288</c:v>
                </c:pt>
                <c:pt idx="75924">
                  <c:v>8192</c:v>
                </c:pt>
                <c:pt idx="75925">
                  <c:v>8192</c:v>
                </c:pt>
                <c:pt idx="75926">
                  <c:v>8192</c:v>
                </c:pt>
                <c:pt idx="75927">
                  <c:v>8192</c:v>
                </c:pt>
                <c:pt idx="75928">
                  <c:v>8192</c:v>
                </c:pt>
                <c:pt idx="75929">
                  <c:v>8192</c:v>
                </c:pt>
                <c:pt idx="75930">
                  <c:v>8192</c:v>
                </c:pt>
                <c:pt idx="75931">
                  <c:v>69632</c:v>
                </c:pt>
                <c:pt idx="75932">
                  <c:v>8192</c:v>
                </c:pt>
                <c:pt idx="75933">
                  <c:v>8192</c:v>
                </c:pt>
                <c:pt idx="75934">
                  <c:v>8192</c:v>
                </c:pt>
                <c:pt idx="75935">
                  <c:v>8192</c:v>
                </c:pt>
                <c:pt idx="75936">
                  <c:v>8192</c:v>
                </c:pt>
                <c:pt idx="75937">
                  <c:v>8192</c:v>
                </c:pt>
                <c:pt idx="75938">
                  <c:v>12288</c:v>
                </c:pt>
                <c:pt idx="75939">
                  <c:v>8192</c:v>
                </c:pt>
                <c:pt idx="75940">
                  <c:v>8192</c:v>
                </c:pt>
                <c:pt idx="75941">
                  <c:v>8192</c:v>
                </c:pt>
                <c:pt idx="75942">
                  <c:v>8192</c:v>
                </c:pt>
                <c:pt idx="75943">
                  <c:v>8192</c:v>
                </c:pt>
                <c:pt idx="75944">
                  <c:v>4096</c:v>
                </c:pt>
                <c:pt idx="75945">
                  <c:v>4096</c:v>
                </c:pt>
                <c:pt idx="75946">
                  <c:v>4096</c:v>
                </c:pt>
                <c:pt idx="75947">
                  <c:v>4096</c:v>
                </c:pt>
                <c:pt idx="75948">
                  <c:v>20480</c:v>
                </c:pt>
                <c:pt idx="75949">
                  <c:v>12288</c:v>
                </c:pt>
                <c:pt idx="75950">
                  <c:v>8192</c:v>
                </c:pt>
                <c:pt idx="75951">
                  <c:v>8192</c:v>
                </c:pt>
                <c:pt idx="75952">
                  <c:v>8192</c:v>
                </c:pt>
                <c:pt idx="75953">
                  <c:v>8192</c:v>
                </c:pt>
                <c:pt idx="75954">
                  <c:v>8192</c:v>
                </c:pt>
                <c:pt idx="75955">
                  <c:v>28672</c:v>
                </c:pt>
                <c:pt idx="75956">
                  <c:v>8192</c:v>
                </c:pt>
                <c:pt idx="75957">
                  <c:v>8192</c:v>
                </c:pt>
                <c:pt idx="75958">
                  <c:v>8192</c:v>
                </c:pt>
                <c:pt idx="75959">
                  <c:v>8192</c:v>
                </c:pt>
                <c:pt idx="75960">
                  <c:v>4096</c:v>
                </c:pt>
                <c:pt idx="75961">
                  <c:v>4096</c:v>
                </c:pt>
                <c:pt idx="75962">
                  <c:v>8192</c:v>
                </c:pt>
                <c:pt idx="75963">
                  <c:v>8192</c:v>
                </c:pt>
                <c:pt idx="75964">
                  <c:v>4096</c:v>
                </c:pt>
                <c:pt idx="75965">
                  <c:v>8192</c:v>
                </c:pt>
                <c:pt idx="75966">
                  <c:v>4096</c:v>
                </c:pt>
                <c:pt idx="75967">
                  <c:v>8192</c:v>
                </c:pt>
                <c:pt idx="75968">
                  <c:v>8192</c:v>
                </c:pt>
                <c:pt idx="75969">
                  <c:v>8192</c:v>
                </c:pt>
                <c:pt idx="75970">
                  <c:v>4096</c:v>
                </c:pt>
                <c:pt idx="75971">
                  <c:v>4096</c:v>
                </c:pt>
                <c:pt idx="75972">
                  <c:v>4096</c:v>
                </c:pt>
                <c:pt idx="75973">
                  <c:v>4096</c:v>
                </c:pt>
                <c:pt idx="75974">
                  <c:v>8192</c:v>
                </c:pt>
                <c:pt idx="75975">
                  <c:v>8192</c:v>
                </c:pt>
                <c:pt idx="75976">
                  <c:v>8192</c:v>
                </c:pt>
                <c:pt idx="75977">
                  <c:v>8192</c:v>
                </c:pt>
                <c:pt idx="75978">
                  <c:v>12288</c:v>
                </c:pt>
                <c:pt idx="75979">
                  <c:v>32768</c:v>
                </c:pt>
                <c:pt idx="75980">
                  <c:v>12288</c:v>
                </c:pt>
                <c:pt idx="75981">
                  <c:v>12288</c:v>
                </c:pt>
                <c:pt idx="75982">
                  <c:v>12288</c:v>
                </c:pt>
                <c:pt idx="75983">
                  <c:v>8192</c:v>
                </c:pt>
                <c:pt idx="75984">
                  <c:v>4096</c:v>
                </c:pt>
                <c:pt idx="75985">
                  <c:v>8192</c:v>
                </c:pt>
                <c:pt idx="75986">
                  <c:v>8192</c:v>
                </c:pt>
                <c:pt idx="75987">
                  <c:v>8192</c:v>
                </c:pt>
                <c:pt idx="75988">
                  <c:v>8192</c:v>
                </c:pt>
                <c:pt idx="75989">
                  <c:v>8192</c:v>
                </c:pt>
                <c:pt idx="75990">
                  <c:v>8192</c:v>
                </c:pt>
                <c:pt idx="75991">
                  <c:v>8192</c:v>
                </c:pt>
                <c:pt idx="75992">
                  <c:v>8192</c:v>
                </c:pt>
                <c:pt idx="75993">
                  <c:v>4096</c:v>
                </c:pt>
                <c:pt idx="75994">
                  <c:v>12288</c:v>
                </c:pt>
                <c:pt idx="75995">
                  <c:v>8192</c:v>
                </c:pt>
                <c:pt idx="75996">
                  <c:v>8192</c:v>
                </c:pt>
                <c:pt idx="75997">
                  <c:v>8192</c:v>
                </c:pt>
                <c:pt idx="75998">
                  <c:v>8192</c:v>
                </c:pt>
                <c:pt idx="75999">
                  <c:v>8192</c:v>
                </c:pt>
                <c:pt idx="76000">
                  <c:v>8192</c:v>
                </c:pt>
                <c:pt idx="76001">
                  <c:v>8192</c:v>
                </c:pt>
                <c:pt idx="76002">
                  <c:v>8192</c:v>
                </c:pt>
                <c:pt idx="76003">
                  <c:v>8192</c:v>
                </c:pt>
                <c:pt idx="76004">
                  <c:v>8192</c:v>
                </c:pt>
                <c:pt idx="76005">
                  <c:v>8192</c:v>
                </c:pt>
                <c:pt idx="76006">
                  <c:v>8192</c:v>
                </c:pt>
                <c:pt idx="76007">
                  <c:v>8192</c:v>
                </c:pt>
                <c:pt idx="76008">
                  <c:v>8192</c:v>
                </c:pt>
                <c:pt idx="76009">
                  <c:v>8192</c:v>
                </c:pt>
                <c:pt idx="76010">
                  <c:v>8192</c:v>
                </c:pt>
                <c:pt idx="76011">
                  <c:v>8192</c:v>
                </c:pt>
                <c:pt idx="76012">
                  <c:v>4096</c:v>
                </c:pt>
                <c:pt idx="76013">
                  <c:v>4096</c:v>
                </c:pt>
                <c:pt idx="76014">
                  <c:v>4096</c:v>
                </c:pt>
                <c:pt idx="76015">
                  <c:v>4096</c:v>
                </c:pt>
                <c:pt idx="76016">
                  <c:v>12288</c:v>
                </c:pt>
                <c:pt idx="76017">
                  <c:v>8192</c:v>
                </c:pt>
                <c:pt idx="76018">
                  <c:v>12288</c:v>
                </c:pt>
                <c:pt idx="76019">
                  <c:v>12288</c:v>
                </c:pt>
                <c:pt idx="76020">
                  <c:v>12288</c:v>
                </c:pt>
                <c:pt idx="76021">
                  <c:v>8192</c:v>
                </c:pt>
                <c:pt idx="76022">
                  <c:v>8192</c:v>
                </c:pt>
                <c:pt idx="76023">
                  <c:v>8192</c:v>
                </c:pt>
                <c:pt idx="76024">
                  <c:v>8192</c:v>
                </c:pt>
                <c:pt idx="76025">
                  <c:v>4096</c:v>
                </c:pt>
                <c:pt idx="76026">
                  <c:v>4096</c:v>
                </c:pt>
                <c:pt idx="76027">
                  <c:v>4096</c:v>
                </c:pt>
                <c:pt idx="76028">
                  <c:v>4096</c:v>
                </c:pt>
                <c:pt idx="76029">
                  <c:v>8192</c:v>
                </c:pt>
                <c:pt idx="76030">
                  <c:v>4096</c:v>
                </c:pt>
                <c:pt idx="76031">
                  <c:v>4096</c:v>
                </c:pt>
                <c:pt idx="76032">
                  <c:v>4096</c:v>
                </c:pt>
                <c:pt idx="76033">
                  <c:v>4096</c:v>
                </c:pt>
                <c:pt idx="76034">
                  <c:v>8192</c:v>
                </c:pt>
                <c:pt idx="76035">
                  <c:v>8192</c:v>
                </c:pt>
                <c:pt idx="76036">
                  <c:v>8192</c:v>
                </c:pt>
                <c:pt idx="76037">
                  <c:v>8192</c:v>
                </c:pt>
                <c:pt idx="76038">
                  <c:v>4096</c:v>
                </c:pt>
                <c:pt idx="76039">
                  <c:v>8192</c:v>
                </c:pt>
                <c:pt idx="76040">
                  <c:v>12288</c:v>
                </c:pt>
                <c:pt idx="76041">
                  <c:v>12288</c:v>
                </c:pt>
                <c:pt idx="76042">
                  <c:v>12288</c:v>
                </c:pt>
                <c:pt idx="76043">
                  <c:v>12288</c:v>
                </c:pt>
                <c:pt idx="76044">
                  <c:v>8192</c:v>
                </c:pt>
                <c:pt idx="76045">
                  <c:v>8192</c:v>
                </c:pt>
                <c:pt idx="76046">
                  <c:v>8192</c:v>
                </c:pt>
                <c:pt idx="76047">
                  <c:v>8192</c:v>
                </c:pt>
                <c:pt idx="76048">
                  <c:v>8192</c:v>
                </c:pt>
                <c:pt idx="76049">
                  <c:v>4096</c:v>
                </c:pt>
                <c:pt idx="76050">
                  <c:v>8192</c:v>
                </c:pt>
                <c:pt idx="76051">
                  <c:v>12288</c:v>
                </c:pt>
                <c:pt idx="76052">
                  <c:v>8192</c:v>
                </c:pt>
                <c:pt idx="76053">
                  <c:v>4096</c:v>
                </c:pt>
                <c:pt idx="76054">
                  <c:v>8192</c:v>
                </c:pt>
                <c:pt idx="76055">
                  <c:v>12288</c:v>
                </c:pt>
                <c:pt idx="76056">
                  <c:v>8192</c:v>
                </c:pt>
                <c:pt idx="76057">
                  <c:v>8192</c:v>
                </c:pt>
                <c:pt idx="76058">
                  <c:v>8192</c:v>
                </c:pt>
                <c:pt idx="76059">
                  <c:v>8192</c:v>
                </c:pt>
                <c:pt idx="76060">
                  <c:v>8192</c:v>
                </c:pt>
                <c:pt idx="76061">
                  <c:v>4096</c:v>
                </c:pt>
                <c:pt idx="76062">
                  <c:v>4096</c:v>
                </c:pt>
                <c:pt idx="76063">
                  <c:v>4096</c:v>
                </c:pt>
                <c:pt idx="76064">
                  <c:v>4096</c:v>
                </c:pt>
                <c:pt idx="76065">
                  <c:v>4096</c:v>
                </c:pt>
                <c:pt idx="76066">
                  <c:v>4096</c:v>
                </c:pt>
                <c:pt idx="76067">
                  <c:v>4096</c:v>
                </c:pt>
                <c:pt idx="76068">
                  <c:v>4096</c:v>
                </c:pt>
                <c:pt idx="76069">
                  <c:v>8192</c:v>
                </c:pt>
                <c:pt idx="76070">
                  <c:v>8192</c:v>
                </c:pt>
                <c:pt idx="76071">
                  <c:v>8192</c:v>
                </c:pt>
                <c:pt idx="76072">
                  <c:v>8192</c:v>
                </c:pt>
                <c:pt idx="76073">
                  <c:v>4096</c:v>
                </c:pt>
                <c:pt idx="76074">
                  <c:v>4096</c:v>
                </c:pt>
                <c:pt idx="76075">
                  <c:v>4096</c:v>
                </c:pt>
                <c:pt idx="76076">
                  <c:v>4096</c:v>
                </c:pt>
                <c:pt idx="76077">
                  <c:v>8192</c:v>
                </c:pt>
                <c:pt idx="76078">
                  <c:v>4096</c:v>
                </c:pt>
                <c:pt idx="76079">
                  <c:v>8192</c:v>
                </c:pt>
                <c:pt idx="76080">
                  <c:v>8192</c:v>
                </c:pt>
                <c:pt idx="76081">
                  <c:v>8192</c:v>
                </c:pt>
                <c:pt idx="76082">
                  <c:v>8192</c:v>
                </c:pt>
                <c:pt idx="76083">
                  <c:v>8192</c:v>
                </c:pt>
                <c:pt idx="76084">
                  <c:v>8192</c:v>
                </c:pt>
                <c:pt idx="76085">
                  <c:v>8192</c:v>
                </c:pt>
                <c:pt idx="76086">
                  <c:v>8192</c:v>
                </c:pt>
                <c:pt idx="76087">
                  <c:v>4096</c:v>
                </c:pt>
                <c:pt idx="76088">
                  <c:v>4096</c:v>
                </c:pt>
                <c:pt idx="76089">
                  <c:v>4096</c:v>
                </c:pt>
                <c:pt idx="76090">
                  <c:v>4096</c:v>
                </c:pt>
                <c:pt idx="76091">
                  <c:v>4096</c:v>
                </c:pt>
                <c:pt idx="76092">
                  <c:v>4096</c:v>
                </c:pt>
                <c:pt idx="76093">
                  <c:v>4096</c:v>
                </c:pt>
                <c:pt idx="76094">
                  <c:v>4096</c:v>
                </c:pt>
                <c:pt idx="76095">
                  <c:v>4096</c:v>
                </c:pt>
                <c:pt idx="76096">
                  <c:v>8192</c:v>
                </c:pt>
                <c:pt idx="76097">
                  <c:v>8192</c:v>
                </c:pt>
                <c:pt idx="76098">
                  <c:v>8192</c:v>
                </c:pt>
                <c:pt idx="76099">
                  <c:v>8192</c:v>
                </c:pt>
                <c:pt idx="76100">
                  <c:v>4096</c:v>
                </c:pt>
                <c:pt idx="76101">
                  <c:v>8192</c:v>
                </c:pt>
                <c:pt idx="76102">
                  <c:v>8192</c:v>
                </c:pt>
                <c:pt idx="76103">
                  <c:v>8192</c:v>
                </c:pt>
                <c:pt idx="76104">
                  <c:v>8192</c:v>
                </c:pt>
                <c:pt idx="76105">
                  <c:v>8192</c:v>
                </c:pt>
                <c:pt idx="76106">
                  <c:v>8192</c:v>
                </c:pt>
                <c:pt idx="76107">
                  <c:v>4096</c:v>
                </c:pt>
                <c:pt idx="76108">
                  <c:v>4096</c:v>
                </c:pt>
                <c:pt idx="76109">
                  <c:v>4096</c:v>
                </c:pt>
                <c:pt idx="76110">
                  <c:v>4096</c:v>
                </c:pt>
                <c:pt idx="76111">
                  <c:v>4096</c:v>
                </c:pt>
                <c:pt idx="76112">
                  <c:v>8192</c:v>
                </c:pt>
                <c:pt idx="76113">
                  <c:v>4096</c:v>
                </c:pt>
                <c:pt idx="76114">
                  <c:v>4096</c:v>
                </c:pt>
                <c:pt idx="76115">
                  <c:v>4096</c:v>
                </c:pt>
                <c:pt idx="76116">
                  <c:v>4096</c:v>
                </c:pt>
                <c:pt idx="76117">
                  <c:v>4096</c:v>
                </c:pt>
                <c:pt idx="76118">
                  <c:v>4096</c:v>
                </c:pt>
                <c:pt idx="76119">
                  <c:v>8192</c:v>
                </c:pt>
                <c:pt idx="76120">
                  <c:v>8192</c:v>
                </c:pt>
                <c:pt idx="76121">
                  <c:v>4096</c:v>
                </c:pt>
                <c:pt idx="76122">
                  <c:v>4096</c:v>
                </c:pt>
                <c:pt idx="76123">
                  <c:v>4096</c:v>
                </c:pt>
                <c:pt idx="76124">
                  <c:v>4096</c:v>
                </c:pt>
                <c:pt idx="76125">
                  <c:v>4096</c:v>
                </c:pt>
                <c:pt idx="76126">
                  <c:v>4096</c:v>
                </c:pt>
                <c:pt idx="76127">
                  <c:v>4096</c:v>
                </c:pt>
                <c:pt idx="76128">
                  <c:v>4096</c:v>
                </c:pt>
                <c:pt idx="76129">
                  <c:v>8192</c:v>
                </c:pt>
                <c:pt idx="76130">
                  <c:v>8192</c:v>
                </c:pt>
                <c:pt idx="76131">
                  <c:v>4096</c:v>
                </c:pt>
                <c:pt idx="76132">
                  <c:v>8192</c:v>
                </c:pt>
                <c:pt idx="76133">
                  <c:v>8192</c:v>
                </c:pt>
                <c:pt idx="76134">
                  <c:v>8192</c:v>
                </c:pt>
                <c:pt idx="76135">
                  <c:v>8192</c:v>
                </c:pt>
                <c:pt idx="76136">
                  <c:v>8192</c:v>
                </c:pt>
                <c:pt idx="76137">
                  <c:v>8192</c:v>
                </c:pt>
                <c:pt idx="76138">
                  <c:v>8192</c:v>
                </c:pt>
                <c:pt idx="76139">
                  <c:v>8192</c:v>
                </c:pt>
                <c:pt idx="76140">
                  <c:v>8192</c:v>
                </c:pt>
                <c:pt idx="76141">
                  <c:v>8192</c:v>
                </c:pt>
                <c:pt idx="76142">
                  <c:v>8192</c:v>
                </c:pt>
                <c:pt idx="76143">
                  <c:v>8192</c:v>
                </c:pt>
                <c:pt idx="76144">
                  <c:v>8192</c:v>
                </c:pt>
                <c:pt idx="76145">
                  <c:v>8192</c:v>
                </c:pt>
                <c:pt idx="76146">
                  <c:v>4096</c:v>
                </c:pt>
                <c:pt idx="76147">
                  <c:v>12288</c:v>
                </c:pt>
                <c:pt idx="76148">
                  <c:v>12288</c:v>
                </c:pt>
                <c:pt idx="76149">
                  <c:v>4096</c:v>
                </c:pt>
                <c:pt idx="76150">
                  <c:v>12288</c:v>
                </c:pt>
                <c:pt idx="76151">
                  <c:v>8192</c:v>
                </c:pt>
                <c:pt idx="76152">
                  <c:v>12288</c:v>
                </c:pt>
                <c:pt idx="76153">
                  <c:v>8192</c:v>
                </c:pt>
                <c:pt idx="76154">
                  <c:v>8192</c:v>
                </c:pt>
                <c:pt idx="76155">
                  <c:v>8192</c:v>
                </c:pt>
                <c:pt idx="76156">
                  <c:v>8192</c:v>
                </c:pt>
                <c:pt idx="76157">
                  <c:v>8192</c:v>
                </c:pt>
                <c:pt idx="76158">
                  <c:v>4096</c:v>
                </c:pt>
                <c:pt idx="76159">
                  <c:v>4096</c:v>
                </c:pt>
                <c:pt idx="76160">
                  <c:v>8192</c:v>
                </c:pt>
                <c:pt idx="76161">
                  <c:v>4096</c:v>
                </c:pt>
                <c:pt idx="76162">
                  <c:v>4096</c:v>
                </c:pt>
                <c:pt idx="76163">
                  <c:v>8192</c:v>
                </c:pt>
                <c:pt idx="76164">
                  <c:v>8192</c:v>
                </c:pt>
                <c:pt idx="76165">
                  <c:v>8192</c:v>
                </c:pt>
                <c:pt idx="76166">
                  <c:v>8192</c:v>
                </c:pt>
                <c:pt idx="76167">
                  <c:v>8192</c:v>
                </c:pt>
                <c:pt idx="76168">
                  <c:v>8192</c:v>
                </c:pt>
                <c:pt idx="76169">
                  <c:v>8192</c:v>
                </c:pt>
                <c:pt idx="76170">
                  <c:v>8192</c:v>
                </c:pt>
                <c:pt idx="76171">
                  <c:v>8192</c:v>
                </c:pt>
                <c:pt idx="76172">
                  <c:v>8192</c:v>
                </c:pt>
                <c:pt idx="76173">
                  <c:v>8192</c:v>
                </c:pt>
                <c:pt idx="76174">
                  <c:v>8192</c:v>
                </c:pt>
                <c:pt idx="76175">
                  <c:v>8192</c:v>
                </c:pt>
                <c:pt idx="76176">
                  <c:v>4096</c:v>
                </c:pt>
                <c:pt idx="76177">
                  <c:v>12288</c:v>
                </c:pt>
                <c:pt idx="76178">
                  <c:v>8192</c:v>
                </c:pt>
                <c:pt idx="76179">
                  <c:v>8192</c:v>
                </c:pt>
                <c:pt idx="76180">
                  <c:v>8192</c:v>
                </c:pt>
                <c:pt idx="76181">
                  <c:v>8192</c:v>
                </c:pt>
                <c:pt idx="76182">
                  <c:v>8192</c:v>
                </c:pt>
                <c:pt idx="76183">
                  <c:v>8192</c:v>
                </c:pt>
                <c:pt idx="76184">
                  <c:v>8192</c:v>
                </c:pt>
                <c:pt idx="76185">
                  <c:v>8192</c:v>
                </c:pt>
                <c:pt idx="76186">
                  <c:v>8192</c:v>
                </c:pt>
                <c:pt idx="76187">
                  <c:v>8192</c:v>
                </c:pt>
                <c:pt idx="76188">
                  <c:v>8192</c:v>
                </c:pt>
                <c:pt idx="76189">
                  <c:v>8192</c:v>
                </c:pt>
                <c:pt idx="76190">
                  <c:v>8192</c:v>
                </c:pt>
                <c:pt idx="76191">
                  <c:v>8192</c:v>
                </c:pt>
                <c:pt idx="76192">
                  <c:v>8192</c:v>
                </c:pt>
                <c:pt idx="76193">
                  <c:v>8192</c:v>
                </c:pt>
                <c:pt idx="76194">
                  <c:v>8192</c:v>
                </c:pt>
                <c:pt idx="76195">
                  <c:v>8192</c:v>
                </c:pt>
                <c:pt idx="76196">
                  <c:v>8192</c:v>
                </c:pt>
                <c:pt idx="76197">
                  <c:v>8192</c:v>
                </c:pt>
                <c:pt idx="76198">
                  <c:v>8192</c:v>
                </c:pt>
                <c:pt idx="76199">
                  <c:v>8192</c:v>
                </c:pt>
                <c:pt idx="76200">
                  <c:v>8192</c:v>
                </c:pt>
                <c:pt idx="76201">
                  <c:v>8192</c:v>
                </c:pt>
                <c:pt idx="76202">
                  <c:v>8192</c:v>
                </c:pt>
                <c:pt idx="76203">
                  <c:v>8192</c:v>
                </c:pt>
                <c:pt idx="76204">
                  <c:v>8192</c:v>
                </c:pt>
                <c:pt idx="76205">
                  <c:v>8192</c:v>
                </c:pt>
                <c:pt idx="76206">
                  <c:v>8192</c:v>
                </c:pt>
                <c:pt idx="76207">
                  <c:v>8192</c:v>
                </c:pt>
                <c:pt idx="76208">
                  <c:v>8192</c:v>
                </c:pt>
                <c:pt idx="76209">
                  <c:v>8192</c:v>
                </c:pt>
                <c:pt idx="76210">
                  <c:v>8192</c:v>
                </c:pt>
                <c:pt idx="76211">
                  <c:v>8192</c:v>
                </c:pt>
                <c:pt idx="76212">
                  <c:v>8192</c:v>
                </c:pt>
                <c:pt idx="76213">
                  <c:v>12288</c:v>
                </c:pt>
                <c:pt idx="76214">
                  <c:v>8192</c:v>
                </c:pt>
                <c:pt idx="76215">
                  <c:v>12288</c:v>
                </c:pt>
                <c:pt idx="76216">
                  <c:v>8192</c:v>
                </c:pt>
                <c:pt idx="76217">
                  <c:v>12288</c:v>
                </c:pt>
                <c:pt idx="76218">
                  <c:v>8192</c:v>
                </c:pt>
                <c:pt idx="76219">
                  <c:v>8192</c:v>
                </c:pt>
                <c:pt idx="76220">
                  <c:v>12288</c:v>
                </c:pt>
                <c:pt idx="76221">
                  <c:v>12288</c:v>
                </c:pt>
                <c:pt idx="76222">
                  <c:v>12288</c:v>
                </c:pt>
                <c:pt idx="76223">
                  <c:v>12288</c:v>
                </c:pt>
                <c:pt idx="76224">
                  <c:v>12288</c:v>
                </c:pt>
                <c:pt idx="76225">
                  <c:v>8192</c:v>
                </c:pt>
                <c:pt idx="76226">
                  <c:v>8192</c:v>
                </c:pt>
                <c:pt idx="76227">
                  <c:v>8192</c:v>
                </c:pt>
                <c:pt idx="76228">
                  <c:v>8192</c:v>
                </c:pt>
                <c:pt idx="76229">
                  <c:v>8192</c:v>
                </c:pt>
                <c:pt idx="76230">
                  <c:v>8192</c:v>
                </c:pt>
                <c:pt idx="76231">
                  <c:v>8192</c:v>
                </c:pt>
                <c:pt idx="76232">
                  <c:v>8192</c:v>
                </c:pt>
                <c:pt idx="76233">
                  <c:v>8192</c:v>
                </c:pt>
                <c:pt idx="76234">
                  <c:v>8192</c:v>
                </c:pt>
                <c:pt idx="76235">
                  <c:v>8192</c:v>
                </c:pt>
                <c:pt idx="76236">
                  <c:v>8192</c:v>
                </c:pt>
                <c:pt idx="76237">
                  <c:v>12288</c:v>
                </c:pt>
                <c:pt idx="76238">
                  <c:v>12288</c:v>
                </c:pt>
                <c:pt idx="76239">
                  <c:v>8192</c:v>
                </c:pt>
                <c:pt idx="76240">
                  <c:v>12288</c:v>
                </c:pt>
                <c:pt idx="76241">
                  <c:v>12288</c:v>
                </c:pt>
                <c:pt idx="76242">
                  <c:v>8192</c:v>
                </c:pt>
                <c:pt idx="76243">
                  <c:v>12288</c:v>
                </c:pt>
                <c:pt idx="76244">
                  <c:v>8192</c:v>
                </c:pt>
                <c:pt idx="76245">
                  <c:v>12288</c:v>
                </c:pt>
                <c:pt idx="76246">
                  <c:v>12288</c:v>
                </c:pt>
                <c:pt idx="76247">
                  <c:v>8192</c:v>
                </c:pt>
                <c:pt idx="76248">
                  <c:v>8192</c:v>
                </c:pt>
                <c:pt idx="76249">
                  <c:v>8192</c:v>
                </c:pt>
                <c:pt idx="76250">
                  <c:v>8192</c:v>
                </c:pt>
                <c:pt idx="76251">
                  <c:v>8192</c:v>
                </c:pt>
                <c:pt idx="76252">
                  <c:v>8192</c:v>
                </c:pt>
                <c:pt idx="76253">
                  <c:v>4096</c:v>
                </c:pt>
                <c:pt idx="76254">
                  <c:v>4096</c:v>
                </c:pt>
                <c:pt idx="76255">
                  <c:v>8192</c:v>
                </c:pt>
                <c:pt idx="76256">
                  <c:v>8192</c:v>
                </c:pt>
                <c:pt idx="76257">
                  <c:v>4096</c:v>
                </c:pt>
                <c:pt idx="76258">
                  <c:v>4096</c:v>
                </c:pt>
                <c:pt idx="76259">
                  <c:v>8192</c:v>
                </c:pt>
                <c:pt idx="76260">
                  <c:v>8192</c:v>
                </c:pt>
                <c:pt idx="76261">
                  <c:v>8192</c:v>
                </c:pt>
                <c:pt idx="76262">
                  <c:v>8192</c:v>
                </c:pt>
                <c:pt idx="76263">
                  <c:v>8192</c:v>
                </c:pt>
                <c:pt idx="76264">
                  <c:v>8192</c:v>
                </c:pt>
                <c:pt idx="76265">
                  <c:v>8192</c:v>
                </c:pt>
                <c:pt idx="76266">
                  <c:v>8192</c:v>
                </c:pt>
                <c:pt idx="76267">
                  <c:v>8192</c:v>
                </c:pt>
                <c:pt idx="76268">
                  <c:v>8192</c:v>
                </c:pt>
                <c:pt idx="76269">
                  <c:v>8192</c:v>
                </c:pt>
                <c:pt idx="76270">
                  <c:v>8192</c:v>
                </c:pt>
                <c:pt idx="76271">
                  <c:v>8192</c:v>
                </c:pt>
                <c:pt idx="76272">
                  <c:v>8192</c:v>
                </c:pt>
                <c:pt idx="76273">
                  <c:v>4096</c:v>
                </c:pt>
                <c:pt idx="76274">
                  <c:v>12288</c:v>
                </c:pt>
                <c:pt idx="76275">
                  <c:v>12288</c:v>
                </c:pt>
                <c:pt idx="76276">
                  <c:v>12288</c:v>
                </c:pt>
                <c:pt idx="76277">
                  <c:v>12288</c:v>
                </c:pt>
                <c:pt idx="76278">
                  <c:v>4096</c:v>
                </c:pt>
                <c:pt idx="76279">
                  <c:v>4096</c:v>
                </c:pt>
                <c:pt idx="76280">
                  <c:v>4096</c:v>
                </c:pt>
                <c:pt idx="76281">
                  <c:v>4096</c:v>
                </c:pt>
                <c:pt idx="76282">
                  <c:v>8192</c:v>
                </c:pt>
                <c:pt idx="76283">
                  <c:v>4096</c:v>
                </c:pt>
                <c:pt idx="76284">
                  <c:v>4096</c:v>
                </c:pt>
                <c:pt idx="76285">
                  <c:v>4096</c:v>
                </c:pt>
                <c:pt idx="76286">
                  <c:v>4096</c:v>
                </c:pt>
                <c:pt idx="76287">
                  <c:v>8192</c:v>
                </c:pt>
                <c:pt idx="76288">
                  <c:v>8192</c:v>
                </c:pt>
                <c:pt idx="76289">
                  <c:v>4096</c:v>
                </c:pt>
                <c:pt idx="76290">
                  <c:v>12288</c:v>
                </c:pt>
                <c:pt idx="76291">
                  <c:v>8192</c:v>
                </c:pt>
                <c:pt idx="76292">
                  <c:v>4096</c:v>
                </c:pt>
                <c:pt idx="76293">
                  <c:v>8192</c:v>
                </c:pt>
                <c:pt idx="76294">
                  <c:v>8192</c:v>
                </c:pt>
                <c:pt idx="76295">
                  <c:v>8192</c:v>
                </c:pt>
                <c:pt idx="76296">
                  <c:v>8192</c:v>
                </c:pt>
                <c:pt idx="76297">
                  <c:v>8192</c:v>
                </c:pt>
                <c:pt idx="76298">
                  <c:v>8192</c:v>
                </c:pt>
                <c:pt idx="76299">
                  <c:v>8192</c:v>
                </c:pt>
                <c:pt idx="76300">
                  <c:v>4096</c:v>
                </c:pt>
                <c:pt idx="76301">
                  <c:v>4096</c:v>
                </c:pt>
                <c:pt idx="76302">
                  <c:v>4096</c:v>
                </c:pt>
                <c:pt idx="76303">
                  <c:v>4096</c:v>
                </c:pt>
                <c:pt idx="76304">
                  <c:v>8192</c:v>
                </c:pt>
                <c:pt idx="76305">
                  <c:v>8192</c:v>
                </c:pt>
                <c:pt idx="76306">
                  <c:v>8192</c:v>
                </c:pt>
                <c:pt idx="76307">
                  <c:v>8192</c:v>
                </c:pt>
                <c:pt idx="76308">
                  <c:v>8192</c:v>
                </c:pt>
                <c:pt idx="76309">
                  <c:v>4096</c:v>
                </c:pt>
                <c:pt idx="76310">
                  <c:v>4096</c:v>
                </c:pt>
                <c:pt idx="76311">
                  <c:v>4096</c:v>
                </c:pt>
                <c:pt idx="76312">
                  <c:v>4096</c:v>
                </c:pt>
                <c:pt idx="76313">
                  <c:v>8192</c:v>
                </c:pt>
                <c:pt idx="76314">
                  <c:v>4096</c:v>
                </c:pt>
                <c:pt idx="76315">
                  <c:v>8192</c:v>
                </c:pt>
                <c:pt idx="76316">
                  <c:v>12288</c:v>
                </c:pt>
                <c:pt idx="76317">
                  <c:v>12288</c:v>
                </c:pt>
                <c:pt idx="76318">
                  <c:v>12288</c:v>
                </c:pt>
                <c:pt idx="76319">
                  <c:v>12288</c:v>
                </c:pt>
                <c:pt idx="76320">
                  <c:v>4096</c:v>
                </c:pt>
                <c:pt idx="76321">
                  <c:v>4096</c:v>
                </c:pt>
                <c:pt idx="76322">
                  <c:v>4096</c:v>
                </c:pt>
                <c:pt idx="76323">
                  <c:v>4096</c:v>
                </c:pt>
                <c:pt idx="76324">
                  <c:v>4096</c:v>
                </c:pt>
                <c:pt idx="76325">
                  <c:v>8192</c:v>
                </c:pt>
                <c:pt idx="76326">
                  <c:v>8192</c:v>
                </c:pt>
                <c:pt idx="76327">
                  <c:v>8192</c:v>
                </c:pt>
                <c:pt idx="76328">
                  <c:v>8192</c:v>
                </c:pt>
                <c:pt idx="76329">
                  <c:v>4096</c:v>
                </c:pt>
                <c:pt idx="76330">
                  <c:v>4096</c:v>
                </c:pt>
                <c:pt idx="76331">
                  <c:v>4096</c:v>
                </c:pt>
                <c:pt idx="76332">
                  <c:v>4096</c:v>
                </c:pt>
                <c:pt idx="76333">
                  <c:v>4096</c:v>
                </c:pt>
                <c:pt idx="76334">
                  <c:v>4096</c:v>
                </c:pt>
                <c:pt idx="76335">
                  <c:v>4096</c:v>
                </c:pt>
                <c:pt idx="76336">
                  <c:v>4096</c:v>
                </c:pt>
                <c:pt idx="76337">
                  <c:v>4096</c:v>
                </c:pt>
                <c:pt idx="76338">
                  <c:v>8192</c:v>
                </c:pt>
                <c:pt idx="76339">
                  <c:v>8192</c:v>
                </c:pt>
                <c:pt idx="76340">
                  <c:v>8192</c:v>
                </c:pt>
                <c:pt idx="76341">
                  <c:v>8192</c:v>
                </c:pt>
                <c:pt idx="76342">
                  <c:v>12288</c:v>
                </c:pt>
                <c:pt idx="76343">
                  <c:v>8192</c:v>
                </c:pt>
                <c:pt idx="76344">
                  <c:v>8192</c:v>
                </c:pt>
                <c:pt idx="76345">
                  <c:v>8192</c:v>
                </c:pt>
                <c:pt idx="76346">
                  <c:v>8192</c:v>
                </c:pt>
                <c:pt idx="76347">
                  <c:v>12288</c:v>
                </c:pt>
                <c:pt idx="76348">
                  <c:v>12288</c:v>
                </c:pt>
                <c:pt idx="76349">
                  <c:v>12288</c:v>
                </c:pt>
                <c:pt idx="76350">
                  <c:v>12288</c:v>
                </c:pt>
                <c:pt idx="76351">
                  <c:v>4096</c:v>
                </c:pt>
                <c:pt idx="76352">
                  <c:v>4096</c:v>
                </c:pt>
                <c:pt idx="76353">
                  <c:v>8192</c:v>
                </c:pt>
                <c:pt idx="76354">
                  <c:v>8192</c:v>
                </c:pt>
                <c:pt idx="76355">
                  <c:v>8192</c:v>
                </c:pt>
                <c:pt idx="76356">
                  <c:v>8192</c:v>
                </c:pt>
                <c:pt idx="76357">
                  <c:v>8192</c:v>
                </c:pt>
                <c:pt idx="76358">
                  <c:v>4096</c:v>
                </c:pt>
                <c:pt idx="76359">
                  <c:v>4096</c:v>
                </c:pt>
                <c:pt idx="76360">
                  <c:v>4096</c:v>
                </c:pt>
                <c:pt idx="76361">
                  <c:v>4096</c:v>
                </c:pt>
                <c:pt idx="76362">
                  <c:v>8192</c:v>
                </c:pt>
                <c:pt idx="76363">
                  <c:v>8192</c:v>
                </c:pt>
                <c:pt idx="76364">
                  <c:v>12288</c:v>
                </c:pt>
                <c:pt idx="76365">
                  <c:v>12288</c:v>
                </c:pt>
                <c:pt idx="76366">
                  <c:v>12288</c:v>
                </c:pt>
                <c:pt idx="76367">
                  <c:v>8192</c:v>
                </c:pt>
                <c:pt idx="76368">
                  <c:v>12288</c:v>
                </c:pt>
                <c:pt idx="76369">
                  <c:v>8192</c:v>
                </c:pt>
                <c:pt idx="76370">
                  <c:v>12288</c:v>
                </c:pt>
                <c:pt idx="76371">
                  <c:v>12288</c:v>
                </c:pt>
                <c:pt idx="76372">
                  <c:v>12288</c:v>
                </c:pt>
                <c:pt idx="76373">
                  <c:v>12288</c:v>
                </c:pt>
                <c:pt idx="76374">
                  <c:v>8192</c:v>
                </c:pt>
                <c:pt idx="76375">
                  <c:v>8192</c:v>
                </c:pt>
                <c:pt idx="76376">
                  <c:v>8192</c:v>
                </c:pt>
                <c:pt idx="76377">
                  <c:v>12288</c:v>
                </c:pt>
                <c:pt idx="76378">
                  <c:v>8192</c:v>
                </c:pt>
                <c:pt idx="76379">
                  <c:v>8192</c:v>
                </c:pt>
                <c:pt idx="76380">
                  <c:v>8192</c:v>
                </c:pt>
                <c:pt idx="76381">
                  <c:v>8192</c:v>
                </c:pt>
                <c:pt idx="76382">
                  <c:v>8192</c:v>
                </c:pt>
                <c:pt idx="76383">
                  <c:v>4096</c:v>
                </c:pt>
                <c:pt idx="76384">
                  <c:v>4096</c:v>
                </c:pt>
                <c:pt idx="76385">
                  <c:v>4096</c:v>
                </c:pt>
                <c:pt idx="76386">
                  <c:v>4096</c:v>
                </c:pt>
                <c:pt idx="76387">
                  <c:v>12288</c:v>
                </c:pt>
                <c:pt idx="76388">
                  <c:v>4096</c:v>
                </c:pt>
                <c:pt idx="76389">
                  <c:v>4096</c:v>
                </c:pt>
                <c:pt idx="76390">
                  <c:v>4096</c:v>
                </c:pt>
                <c:pt idx="76391">
                  <c:v>4096</c:v>
                </c:pt>
                <c:pt idx="76392">
                  <c:v>4096</c:v>
                </c:pt>
                <c:pt idx="76393">
                  <c:v>4096</c:v>
                </c:pt>
                <c:pt idx="76394">
                  <c:v>4096</c:v>
                </c:pt>
                <c:pt idx="76395">
                  <c:v>4096</c:v>
                </c:pt>
                <c:pt idx="76396">
                  <c:v>8192</c:v>
                </c:pt>
                <c:pt idx="76397">
                  <c:v>8192</c:v>
                </c:pt>
                <c:pt idx="76398">
                  <c:v>8192</c:v>
                </c:pt>
                <c:pt idx="76399">
                  <c:v>8192</c:v>
                </c:pt>
                <c:pt idx="76400">
                  <c:v>12288</c:v>
                </c:pt>
                <c:pt idx="76401">
                  <c:v>8192</c:v>
                </c:pt>
                <c:pt idx="76402">
                  <c:v>4096</c:v>
                </c:pt>
                <c:pt idx="76403">
                  <c:v>8192</c:v>
                </c:pt>
                <c:pt idx="76404">
                  <c:v>8192</c:v>
                </c:pt>
                <c:pt idx="76405">
                  <c:v>8192</c:v>
                </c:pt>
                <c:pt idx="76406">
                  <c:v>8192</c:v>
                </c:pt>
                <c:pt idx="76407">
                  <c:v>4096</c:v>
                </c:pt>
                <c:pt idx="76408">
                  <c:v>4096</c:v>
                </c:pt>
                <c:pt idx="76409">
                  <c:v>4096</c:v>
                </c:pt>
                <c:pt idx="76410">
                  <c:v>4096</c:v>
                </c:pt>
                <c:pt idx="76411">
                  <c:v>4096</c:v>
                </c:pt>
                <c:pt idx="76412">
                  <c:v>8192</c:v>
                </c:pt>
                <c:pt idx="76413">
                  <c:v>8192</c:v>
                </c:pt>
                <c:pt idx="76414">
                  <c:v>4096</c:v>
                </c:pt>
                <c:pt idx="76415">
                  <c:v>8192</c:v>
                </c:pt>
                <c:pt idx="76416">
                  <c:v>8192</c:v>
                </c:pt>
                <c:pt idx="76417">
                  <c:v>8192</c:v>
                </c:pt>
                <c:pt idx="76418">
                  <c:v>4096</c:v>
                </c:pt>
                <c:pt idx="76419">
                  <c:v>4096</c:v>
                </c:pt>
                <c:pt idx="76420">
                  <c:v>8192</c:v>
                </c:pt>
                <c:pt idx="76421">
                  <c:v>12288</c:v>
                </c:pt>
                <c:pt idx="76422">
                  <c:v>8192</c:v>
                </c:pt>
                <c:pt idx="76423">
                  <c:v>8192</c:v>
                </c:pt>
                <c:pt idx="76424">
                  <c:v>12288</c:v>
                </c:pt>
                <c:pt idx="76425">
                  <c:v>8192</c:v>
                </c:pt>
                <c:pt idx="76426">
                  <c:v>8192</c:v>
                </c:pt>
                <c:pt idx="76427">
                  <c:v>12288</c:v>
                </c:pt>
                <c:pt idx="76428">
                  <c:v>12288</c:v>
                </c:pt>
                <c:pt idx="76429">
                  <c:v>8192</c:v>
                </c:pt>
                <c:pt idx="76430">
                  <c:v>8192</c:v>
                </c:pt>
                <c:pt idx="76431">
                  <c:v>8192</c:v>
                </c:pt>
                <c:pt idx="76432">
                  <c:v>8192</c:v>
                </c:pt>
                <c:pt idx="76433">
                  <c:v>8192</c:v>
                </c:pt>
                <c:pt idx="76434">
                  <c:v>12288</c:v>
                </c:pt>
                <c:pt idx="76435">
                  <c:v>8192</c:v>
                </c:pt>
                <c:pt idx="76436">
                  <c:v>12288</c:v>
                </c:pt>
                <c:pt idx="76437">
                  <c:v>8192</c:v>
                </c:pt>
                <c:pt idx="76438">
                  <c:v>12288</c:v>
                </c:pt>
                <c:pt idx="76439">
                  <c:v>8192</c:v>
                </c:pt>
                <c:pt idx="76440">
                  <c:v>12288</c:v>
                </c:pt>
                <c:pt idx="76441">
                  <c:v>8192</c:v>
                </c:pt>
                <c:pt idx="76442">
                  <c:v>8192</c:v>
                </c:pt>
                <c:pt idx="76443">
                  <c:v>8192</c:v>
                </c:pt>
                <c:pt idx="76444">
                  <c:v>8192</c:v>
                </c:pt>
                <c:pt idx="76445">
                  <c:v>8192</c:v>
                </c:pt>
                <c:pt idx="76446">
                  <c:v>12288</c:v>
                </c:pt>
                <c:pt idx="76447">
                  <c:v>12288</c:v>
                </c:pt>
                <c:pt idx="76448">
                  <c:v>12288</c:v>
                </c:pt>
                <c:pt idx="76449">
                  <c:v>12288</c:v>
                </c:pt>
                <c:pt idx="76450">
                  <c:v>8192</c:v>
                </c:pt>
                <c:pt idx="76451">
                  <c:v>12288</c:v>
                </c:pt>
                <c:pt idx="76452">
                  <c:v>8192</c:v>
                </c:pt>
                <c:pt idx="76453">
                  <c:v>8192</c:v>
                </c:pt>
                <c:pt idx="76454">
                  <c:v>8192</c:v>
                </c:pt>
                <c:pt idx="76455">
                  <c:v>8192</c:v>
                </c:pt>
                <c:pt idx="76456">
                  <c:v>4096</c:v>
                </c:pt>
                <c:pt idx="76457">
                  <c:v>8192</c:v>
                </c:pt>
                <c:pt idx="76458">
                  <c:v>4096</c:v>
                </c:pt>
                <c:pt idx="76459">
                  <c:v>4096</c:v>
                </c:pt>
                <c:pt idx="76460">
                  <c:v>4096</c:v>
                </c:pt>
                <c:pt idx="76461">
                  <c:v>12288</c:v>
                </c:pt>
                <c:pt idx="76462">
                  <c:v>8192</c:v>
                </c:pt>
                <c:pt idx="76463">
                  <c:v>8192</c:v>
                </c:pt>
                <c:pt idx="76464">
                  <c:v>8192</c:v>
                </c:pt>
                <c:pt idx="76465">
                  <c:v>8192</c:v>
                </c:pt>
                <c:pt idx="76466">
                  <c:v>8192</c:v>
                </c:pt>
                <c:pt idx="76467">
                  <c:v>8192</c:v>
                </c:pt>
                <c:pt idx="76468">
                  <c:v>8192</c:v>
                </c:pt>
                <c:pt idx="76469">
                  <c:v>8192</c:v>
                </c:pt>
                <c:pt idx="76470">
                  <c:v>8192</c:v>
                </c:pt>
                <c:pt idx="76471">
                  <c:v>4096</c:v>
                </c:pt>
                <c:pt idx="76472">
                  <c:v>4096</c:v>
                </c:pt>
                <c:pt idx="76473">
                  <c:v>4096</c:v>
                </c:pt>
                <c:pt idx="76474">
                  <c:v>4096</c:v>
                </c:pt>
                <c:pt idx="76475">
                  <c:v>8192</c:v>
                </c:pt>
                <c:pt idx="76476">
                  <c:v>8192</c:v>
                </c:pt>
                <c:pt idx="76477">
                  <c:v>4096</c:v>
                </c:pt>
                <c:pt idx="76478">
                  <c:v>8192</c:v>
                </c:pt>
                <c:pt idx="76479">
                  <c:v>8192</c:v>
                </c:pt>
                <c:pt idx="76480">
                  <c:v>8192</c:v>
                </c:pt>
                <c:pt idx="76481">
                  <c:v>12288</c:v>
                </c:pt>
                <c:pt idx="76482">
                  <c:v>8192</c:v>
                </c:pt>
                <c:pt idx="76483">
                  <c:v>8192</c:v>
                </c:pt>
                <c:pt idx="76484">
                  <c:v>8192</c:v>
                </c:pt>
                <c:pt idx="76485">
                  <c:v>4096</c:v>
                </c:pt>
                <c:pt idx="76486">
                  <c:v>8192</c:v>
                </c:pt>
                <c:pt idx="76487">
                  <c:v>8192</c:v>
                </c:pt>
                <c:pt idx="76488">
                  <c:v>8192</c:v>
                </c:pt>
                <c:pt idx="76489">
                  <c:v>8192</c:v>
                </c:pt>
                <c:pt idx="76490">
                  <c:v>8192</c:v>
                </c:pt>
                <c:pt idx="76491">
                  <c:v>12288</c:v>
                </c:pt>
                <c:pt idx="76492">
                  <c:v>12288</c:v>
                </c:pt>
                <c:pt idx="76493">
                  <c:v>12288</c:v>
                </c:pt>
                <c:pt idx="76494">
                  <c:v>12288</c:v>
                </c:pt>
                <c:pt idx="76495">
                  <c:v>8192</c:v>
                </c:pt>
                <c:pt idx="76496">
                  <c:v>8192</c:v>
                </c:pt>
                <c:pt idx="76497">
                  <c:v>8192</c:v>
                </c:pt>
                <c:pt idx="76498">
                  <c:v>8192</c:v>
                </c:pt>
                <c:pt idx="76499">
                  <c:v>8192</c:v>
                </c:pt>
                <c:pt idx="76500">
                  <c:v>8192</c:v>
                </c:pt>
                <c:pt idx="76501">
                  <c:v>8192</c:v>
                </c:pt>
                <c:pt idx="76502">
                  <c:v>8192</c:v>
                </c:pt>
                <c:pt idx="76503">
                  <c:v>8192</c:v>
                </c:pt>
                <c:pt idx="76504">
                  <c:v>8192</c:v>
                </c:pt>
                <c:pt idx="76505">
                  <c:v>8192</c:v>
                </c:pt>
                <c:pt idx="76506">
                  <c:v>8192</c:v>
                </c:pt>
                <c:pt idx="76507">
                  <c:v>8192</c:v>
                </c:pt>
                <c:pt idx="76508">
                  <c:v>8192</c:v>
                </c:pt>
                <c:pt idx="76509">
                  <c:v>8192</c:v>
                </c:pt>
                <c:pt idx="76510">
                  <c:v>8192</c:v>
                </c:pt>
                <c:pt idx="76511">
                  <c:v>8192</c:v>
                </c:pt>
                <c:pt idx="76512">
                  <c:v>12288</c:v>
                </c:pt>
                <c:pt idx="76513">
                  <c:v>12288</c:v>
                </c:pt>
                <c:pt idx="76514">
                  <c:v>12288</c:v>
                </c:pt>
                <c:pt idx="76515">
                  <c:v>12288</c:v>
                </c:pt>
                <c:pt idx="76516">
                  <c:v>12288</c:v>
                </c:pt>
                <c:pt idx="76517">
                  <c:v>8192</c:v>
                </c:pt>
                <c:pt idx="76518">
                  <c:v>8192</c:v>
                </c:pt>
                <c:pt idx="76519">
                  <c:v>8192</c:v>
                </c:pt>
                <c:pt idx="76520">
                  <c:v>8192</c:v>
                </c:pt>
                <c:pt idx="76521">
                  <c:v>12288</c:v>
                </c:pt>
                <c:pt idx="76522">
                  <c:v>12288</c:v>
                </c:pt>
                <c:pt idx="76523">
                  <c:v>12288</c:v>
                </c:pt>
                <c:pt idx="76524">
                  <c:v>12288</c:v>
                </c:pt>
                <c:pt idx="76525">
                  <c:v>8192</c:v>
                </c:pt>
                <c:pt idx="76526">
                  <c:v>8192</c:v>
                </c:pt>
                <c:pt idx="76527">
                  <c:v>8192</c:v>
                </c:pt>
                <c:pt idx="76528">
                  <c:v>8192</c:v>
                </c:pt>
                <c:pt idx="76529">
                  <c:v>8192</c:v>
                </c:pt>
                <c:pt idx="76530">
                  <c:v>8192</c:v>
                </c:pt>
                <c:pt idx="76531">
                  <c:v>8192</c:v>
                </c:pt>
                <c:pt idx="76532">
                  <c:v>8192</c:v>
                </c:pt>
                <c:pt idx="76533">
                  <c:v>8192</c:v>
                </c:pt>
                <c:pt idx="76534">
                  <c:v>8192</c:v>
                </c:pt>
                <c:pt idx="76535">
                  <c:v>8192</c:v>
                </c:pt>
                <c:pt idx="76536">
                  <c:v>8192</c:v>
                </c:pt>
                <c:pt idx="76537">
                  <c:v>8192</c:v>
                </c:pt>
                <c:pt idx="76538">
                  <c:v>4096</c:v>
                </c:pt>
                <c:pt idx="76539">
                  <c:v>4096</c:v>
                </c:pt>
                <c:pt idx="76540">
                  <c:v>8192</c:v>
                </c:pt>
                <c:pt idx="76541">
                  <c:v>8192</c:v>
                </c:pt>
                <c:pt idx="76542">
                  <c:v>4096</c:v>
                </c:pt>
                <c:pt idx="76543">
                  <c:v>4096</c:v>
                </c:pt>
                <c:pt idx="76544">
                  <c:v>8192</c:v>
                </c:pt>
                <c:pt idx="76545">
                  <c:v>8192</c:v>
                </c:pt>
                <c:pt idx="76546">
                  <c:v>8192</c:v>
                </c:pt>
                <c:pt idx="76547">
                  <c:v>8192</c:v>
                </c:pt>
                <c:pt idx="76548">
                  <c:v>4096</c:v>
                </c:pt>
                <c:pt idx="76549">
                  <c:v>8192</c:v>
                </c:pt>
                <c:pt idx="76550">
                  <c:v>4096</c:v>
                </c:pt>
                <c:pt idx="76551">
                  <c:v>8192</c:v>
                </c:pt>
                <c:pt idx="76552">
                  <c:v>8192</c:v>
                </c:pt>
                <c:pt idx="76553">
                  <c:v>4096</c:v>
                </c:pt>
                <c:pt idx="76554">
                  <c:v>12288</c:v>
                </c:pt>
                <c:pt idx="76555">
                  <c:v>8192</c:v>
                </c:pt>
                <c:pt idx="76556">
                  <c:v>4096</c:v>
                </c:pt>
                <c:pt idx="76557">
                  <c:v>8192</c:v>
                </c:pt>
                <c:pt idx="76558">
                  <c:v>8192</c:v>
                </c:pt>
                <c:pt idx="76559">
                  <c:v>12288</c:v>
                </c:pt>
                <c:pt idx="76560">
                  <c:v>12288</c:v>
                </c:pt>
                <c:pt idx="76561">
                  <c:v>12288</c:v>
                </c:pt>
                <c:pt idx="76562">
                  <c:v>12288</c:v>
                </c:pt>
                <c:pt idx="76563">
                  <c:v>12288</c:v>
                </c:pt>
                <c:pt idx="76564">
                  <c:v>8192</c:v>
                </c:pt>
                <c:pt idx="76565">
                  <c:v>8192</c:v>
                </c:pt>
                <c:pt idx="76566">
                  <c:v>8192</c:v>
                </c:pt>
                <c:pt idx="76567">
                  <c:v>4096</c:v>
                </c:pt>
                <c:pt idx="76568">
                  <c:v>8192</c:v>
                </c:pt>
                <c:pt idx="76569">
                  <c:v>8192</c:v>
                </c:pt>
                <c:pt idx="76570">
                  <c:v>8192</c:v>
                </c:pt>
                <c:pt idx="76571">
                  <c:v>8192</c:v>
                </c:pt>
                <c:pt idx="76572">
                  <c:v>8192</c:v>
                </c:pt>
                <c:pt idx="76573">
                  <c:v>8192</c:v>
                </c:pt>
                <c:pt idx="76574">
                  <c:v>8192</c:v>
                </c:pt>
                <c:pt idx="76575">
                  <c:v>8192</c:v>
                </c:pt>
                <c:pt idx="76576">
                  <c:v>8192</c:v>
                </c:pt>
                <c:pt idx="76577">
                  <c:v>4096</c:v>
                </c:pt>
                <c:pt idx="76578">
                  <c:v>4096</c:v>
                </c:pt>
                <c:pt idx="76579">
                  <c:v>4096</c:v>
                </c:pt>
                <c:pt idx="76580">
                  <c:v>4096</c:v>
                </c:pt>
                <c:pt idx="76581">
                  <c:v>8192</c:v>
                </c:pt>
                <c:pt idx="76582">
                  <c:v>8192</c:v>
                </c:pt>
                <c:pt idx="76583">
                  <c:v>8192</c:v>
                </c:pt>
                <c:pt idx="76584">
                  <c:v>8192</c:v>
                </c:pt>
                <c:pt idx="76585">
                  <c:v>8192</c:v>
                </c:pt>
                <c:pt idx="76586">
                  <c:v>12288</c:v>
                </c:pt>
                <c:pt idx="76587">
                  <c:v>12288</c:v>
                </c:pt>
                <c:pt idx="76588">
                  <c:v>12288</c:v>
                </c:pt>
                <c:pt idx="76589">
                  <c:v>12288</c:v>
                </c:pt>
                <c:pt idx="76590">
                  <c:v>4096</c:v>
                </c:pt>
                <c:pt idx="76591">
                  <c:v>4096</c:v>
                </c:pt>
                <c:pt idx="76592">
                  <c:v>4096</c:v>
                </c:pt>
                <c:pt idx="76593">
                  <c:v>4096</c:v>
                </c:pt>
                <c:pt idx="76594">
                  <c:v>8192</c:v>
                </c:pt>
                <c:pt idx="76595">
                  <c:v>4096</c:v>
                </c:pt>
                <c:pt idx="76596">
                  <c:v>12288</c:v>
                </c:pt>
                <c:pt idx="76597">
                  <c:v>8192</c:v>
                </c:pt>
                <c:pt idx="76598">
                  <c:v>8192</c:v>
                </c:pt>
                <c:pt idx="76599">
                  <c:v>8192</c:v>
                </c:pt>
                <c:pt idx="76600">
                  <c:v>8192</c:v>
                </c:pt>
                <c:pt idx="76601">
                  <c:v>8192</c:v>
                </c:pt>
                <c:pt idx="76602">
                  <c:v>8192</c:v>
                </c:pt>
                <c:pt idx="76603">
                  <c:v>8192</c:v>
                </c:pt>
                <c:pt idx="76604">
                  <c:v>12288</c:v>
                </c:pt>
                <c:pt idx="76605">
                  <c:v>8192</c:v>
                </c:pt>
                <c:pt idx="76606">
                  <c:v>12288</c:v>
                </c:pt>
                <c:pt idx="76607">
                  <c:v>8192</c:v>
                </c:pt>
                <c:pt idx="76608">
                  <c:v>12288</c:v>
                </c:pt>
                <c:pt idx="76609">
                  <c:v>12288</c:v>
                </c:pt>
                <c:pt idx="76610">
                  <c:v>12288</c:v>
                </c:pt>
                <c:pt idx="76611">
                  <c:v>4096</c:v>
                </c:pt>
                <c:pt idx="76612">
                  <c:v>8192</c:v>
                </c:pt>
                <c:pt idx="76613">
                  <c:v>4096</c:v>
                </c:pt>
                <c:pt idx="76614">
                  <c:v>8192</c:v>
                </c:pt>
                <c:pt idx="76615">
                  <c:v>8192</c:v>
                </c:pt>
                <c:pt idx="76616">
                  <c:v>8192</c:v>
                </c:pt>
                <c:pt idx="76617">
                  <c:v>8192</c:v>
                </c:pt>
                <c:pt idx="76618">
                  <c:v>8192</c:v>
                </c:pt>
                <c:pt idx="76619">
                  <c:v>12288</c:v>
                </c:pt>
                <c:pt idx="76620">
                  <c:v>8192</c:v>
                </c:pt>
                <c:pt idx="76621">
                  <c:v>8192</c:v>
                </c:pt>
                <c:pt idx="76622">
                  <c:v>8192</c:v>
                </c:pt>
                <c:pt idx="76623">
                  <c:v>8192</c:v>
                </c:pt>
                <c:pt idx="76624">
                  <c:v>8192</c:v>
                </c:pt>
                <c:pt idx="76625">
                  <c:v>8192</c:v>
                </c:pt>
                <c:pt idx="76626">
                  <c:v>8192</c:v>
                </c:pt>
                <c:pt idx="76627">
                  <c:v>8192</c:v>
                </c:pt>
                <c:pt idx="76628">
                  <c:v>8192</c:v>
                </c:pt>
                <c:pt idx="76629">
                  <c:v>8192</c:v>
                </c:pt>
                <c:pt idx="76630">
                  <c:v>8192</c:v>
                </c:pt>
                <c:pt idx="76631">
                  <c:v>8192</c:v>
                </c:pt>
                <c:pt idx="76632">
                  <c:v>8192</c:v>
                </c:pt>
                <c:pt idx="76633">
                  <c:v>8192</c:v>
                </c:pt>
                <c:pt idx="76634">
                  <c:v>8192</c:v>
                </c:pt>
                <c:pt idx="76635">
                  <c:v>8192</c:v>
                </c:pt>
                <c:pt idx="76636">
                  <c:v>8192</c:v>
                </c:pt>
                <c:pt idx="76637">
                  <c:v>8192</c:v>
                </c:pt>
                <c:pt idx="76638">
                  <c:v>8192</c:v>
                </c:pt>
                <c:pt idx="76639">
                  <c:v>8192</c:v>
                </c:pt>
                <c:pt idx="76640">
                  <c:v>8192</c:v>
                </c:pt>
                <c:pt idx="76641">
                  <c:v>8192</c:v>
                </c:pt>
                <c:pt idx="76642">
                  <c:v>4096</c:v>
                </c:pt>
                <c:pt idx="76643">
                  <c:v>4096</c:v>
                </c:pt>
                <c:pt idx="76644">
                  <c:v>4096</c:v>
                </c:pt>
                <c:pt idx="76645">
                  <c:v>4096</c:v>
                </c:pt>
                <c:pt idx="76646">
                  <c:v>8192</c:v>
                </c:pt>
                <c:pt idx="76647">
                  <c:v>8192</c:v>
                </c:pt>
                <c:pt idx="76648">
                  <c:v>8192</c:v>
                </c:pt>
                <c:pt idx="76649">
                  <c:v>8192</c:v>
                </c:pt>
                <c:pt idx="76650">
                  <c:v>8192</c:v>
                </c:pt>
                <c:pt idx="76651">
                  <c:v>8192</c:v>
                </c:pt>
                <c:pt idx="76652">
                  <c:v>8192</c:v>
                </c:pt>
                <c:pt idx="76653">
                  <c:v>8192</c:v>
                </c:pt>
                <c:pt idx="76654">
                  <c:v>8192</c:v>
                </c:pt>
                <c:pt idx="76655">
                  <c:v>8192</c:v>
                </c:pt>
                <c:pt idx="76656">
                  <c:v>8192</c:v>
                </c:pt>
                <c:pt idx="76657">
                  <c:v>8192</c:v>
                </c:pt>
                <c:pt idx="76658">
                  <c:v>4096</c:v>
                </c:pt>
                <c:pt idx="76659">
                  <c:v>4096</c:v>
                </c:pt>
                <c:pt idx="76660">
                  <c:v>4096</c:v>
                </c:pt>
                <c:pt idx="76661">
                  <c:v>8192</c:v>
                </c:pt>
                <c:pt idx="76662">
                  <c:v>4096</c:v>
                </c:pt>
                <c:pt idx="76663">
                  <c:v>8192</c:v>
                </c:pt>
                <c:pt idx="76664">
                  <c:v>8192</c:v>
                </c:pt>
                <c:pt idx="76665">
                  <c:v>8192</c:v>
                </c:pt>
                <c:pt idx="76666">
                  <c:v>8192</c:v>
                </c:pt>
                <c:pt idx="76667">
                  <c:v>8192</c:v>
                </c:pt>
                <c:pt idx="76668">
                  <c:v>8192</c:v>
                </c:pt>
                <c:pt idx="76669">
                  <c:v>8192</c:v>
                </c:pt>
                <c:pt idx="76670">
                  <c:v>8192</c:v>
                </c:pt>
                <c:pt idx="76671">
                  <c:v>8192</c:v>
                </c:pt>
                <c:pt idx="76672">
                  <c:v>8192</c:v>
                </c:pt>
                <c:pt idx="76673">
                  <c:v>4096</c:v>
                </c:pt>
                <c:pt idx="76674">
                  <c:v>8192</c:v>
                </c:pt>
                <c:pt idx="76675">
                  <c:v>8192</c:v>
                </c:pt>
                <c:pt idx="76676">
                  <c:v>8192</c:v>
                </c:pt>
                <c:pt idx="76677">
                  <c:v>8192</c:v>
                </c:pt>
                <c:pt idx="76678">
                  <c:v>4096</c:v>
                </c:pt>
                <c:pt idx="76679">
                  <c:v>8192</c:v>
                </c:pt>
                <c:pt idx="76680">
                  <c:v>4096</c:v>
                </c:pt>
                <c:pt idx="76681">
                  <c:v>4096</c:v>
                </c:pt>
                <c:pt idx="76682">
                  <c:v>4096</c:v>
                </c:pt>
                <c:pt idx="76683">
                  <c:v>4096</c:v>
                </c:pt>
                <c:pt idx="76684">
                  <c:v>4096</c:v>
                </c:pt>
                <c:pt idx="76685">
                  <c:v>4096</c:v>
                </c:pt>
                <c:pt idx="76686">
                  <c:v>4096</c:v>
                </c:pt>
                <c:pt idx="76687">
                  <c:v>4096</c:v>
                </c:pt>
                <c:pt idx="76688">
                  <c:v>4096</c:v>
                </c:pt>
                <c:pt idx="76689">
                  <c:v>4096</c:v>
                </c:pt>
                <c:pt idx="76690">
                  <c:v>4096</c:v>
                </c:pt>
                <c:pt idx="76691">
                  <c:v>4096</c:v>
                </c:pt>
                <c:pt idx="76692">
                  <c:v>4096</c:v>
                </c:pt>
                <c:pt idx="76693">
                  <c:v>4096</c:v>
                </c:pt>
                <c:pt idx="76694">
                  <c:v>4096</c:v>
                </c:pt>
                <c:pt idx="76695">
                  <c:v>4096</c:v>
                </c:pt>
                <c:pt idx="76696">
                  <c:v>4096</c:v>
                </c:pt>
                <c:pt idx="76697">
                  <c:v>4096</c:v>
                </c:pt>
                <c:pt idx="76698">
                  <c:v>4096</c:v>
                </c:pt>
                <c:pt idx="76699">
                  <c:v>4096</c:v>
                </c:pt>
                <c:pt idx="76700">
                  <c:v>8192</c:v>
                </c:pt>
                <c:pt idx="76701">
                  <c:v>8192</c:v>
                </c:pt>
                <c:pt idx="76702">
                  <c:v>8192</c:v>
                </c:pt>
                <c:pt idx="76703">
                  <c:v>8192</c:v>
                </c:pt>
                <c:pt idx="76704">
                  <c:v>8192</c:v>
                </c:pt>
                <c:pt idx="76705">
                  <c:v>8192</c:v>
                </c:pt>
                <c:pt idx="76706">
                  <c:v>8192</c:v>
                </c:pt>
                <c:pt idx="76707">
                  <c:v>8192</c:v>
                </c:pt>
                <c:pt idx="76708">
                  <c:v>8192</c:v>
                </c:pt>
                <c:pt idx="76709">
                  <c:v>8192</c:v>
                </c:pt>
                <c:pt idx="76710">
                  <c:v>4096</c:v>
                </c:pt>
                <c:pt idx="76711">
                  <c:v>4096</c:v>
                </c:pt>
                <c:pt idx="76712">
                  <c:v>8192</c:v>
                </c:pt>
                <c:pt idx="76713">
                  <c:v>8192</c:v>
                </c:pt>
                <c:pt idx="76714">
                  <c:v>4096</c:v>
                </c:pt>
                <c:pt idx="76715">
                  <c:v>8192</c:v>
                </c:pt>
                <c:pt idx="76716">
                  <c:v>8192</c:v>
                </c:pt>
                <c:pt idx="76717">
                  <c:v>4096</c:v>
                </c:pt>
                <c:pt idx="76718">
                  <c:v>4096</c:v>
                </c:pt>
                <c:pt idx="76719">
                  <c:v>4096</c:v>
                </c:pt>
                <c:pt idx="76720">
                  <c:v>4096</c:v>
                </c:pt>
                <c:pt idx="76721">
                  <c:v>4096</c:v>
                </c:pt>
                <c:pt idx="76722">
                  <c:v>4096</c:v>
                </c:pt>
                <c:pt idx="76723">
                  <c:v>4096</c:v>
                </c:pt>
                <c:pt idx="76724">
                  <c:v>4096</c:v>
                </c:pt>
                <c:pt idx="76725">
                  <c:v>4096</c:v>
                </c:pt>
                <c:pt idx="76726">
                  <c:v>4096</c:v>
                </c:pt>
                <c:pt idx="76727">
                  <c:v>12288</c:v>
                </c:pt>
                <c:pt idx="76728">
                  <c:v>12288</c:v>
                </c:pt>
                <c:pt idx="76729">
                  <c:v>8192</c:v>
                </c:pt>
                <c:pt idx="76730">
                  <c:v>12288</c:v>
                </c:pt>
                <c:pt idx="76731">
                  <c:v>12288</c:v>
                </c:pt>
                <c:pt idx="76732">
                  <c:v>8192</c:v>
                </c:pt>
                <c:pt idx="76733">
                  <c:v>8192</c:v>
                </c:pt>
                <c:pt idx="76734">
                  <c:v>4096</c:v>
                </c:pt>
                <c:pt idx="76735">
                  <c:v>8192</c:v>
                </c:pt>
                <c:pt idx="76736">
                  <c:v>8192</c:v>
                </c:pt>
                <c:pt idx="76737">
                  <c:v>8192</c:v>
                </c:pt>
                <c:pt idx="76738">
                  <c:v>12288</c:v>
                </c:pt>
                <c:pt idx="76739">
                  <c:v>4096</c:v>
                </c:pt>
                <c:pt idx="76740">
                  <c:v>12288</c:v>
                </c:pt>
                <c:pt idx="76741">
                  <c:v>12288</c:v>
                </c:pt>
                <c:pt idx="76742">
                  <c:v>4096</c:v>
                </c:pt>
                <c:pt idx="76743">
                  <c:v>12288</c:v>
                </c:pt>
                <c:pt idx="76744">
                  <c:v>12288</c:v>
                </c:pt>
                <c:pt idx="76745">
                  <c:v>4096</c:v>
                </c:pt>
                <c:pt idx="76746">
                  <c:v>12288</c:v>
                </c:pt>
                <c:pt idx="76747">
                  <c:v>12288</c:v>
                </c:pt>
                <c:pt idx="76748">
                  <c:v>4096</c:v>
                </c:pt>
                <c:pt idx="76749">
                  <c:v>12288</c:v>
                </c:pt>
                <c:pt idx="76750">
                  <c:v>4096</c:v>
                </c:pt>
                <c:pt idx="76751">
                  <c:v>4096</c:v>
                </c:pt>
                <c:pt idx="76752">
                  <c:v>4096</c:v>
                </c:pt>
                <c:pt idx="76753">
                  <c:v>4096</c:v>
                </c:pt>
                <c:pt idx="76754">
                  <c:v>4096</c:v>
                </c:pt>
                <c:pt idx="76755">
                  <c:v>4096</c:v>
                </c:pt>
                <c:pt idx="76756">
                  <c:v>4096</c:v>
                </c:pt>
                <c:pt idx="76757">
                  <c:v>4096</c:v>
                </c:pt>
                <c:pt idx="76758">
                  <c:v>4096</c:v>
                </c:pt>
                <c:pt idx="76759">
                  <c:v>4096</c:v>
                </c:pt>
                <c:pt idx="76760">
                  <c:v>4096</c:v>
                </c:pt>
                <c:pt idx="76761">
                  <c:v>4096</c:v>
                </c:pt>
                <c:pt idx="76762">
                  <c:v>4096</c:v>
                </c:pt>
                <c:pt idx="76763">
                  <c:v>4096</c:v>
                </c:pt>
                <c:pt idx="76764">
                  <c:v>4096</c:v>
                </c:pt>
                <c:pt idx="76765">
                  <c:v>4096</c:v>
                </c:pt>
                <c:pt idx="76766">
                  <c:v>4096</c:v>
                </c:pt>
                <c:pt idx="76767">
                  <c:v>8192</c:v>
                </c:pt>
                <c:pt idx="76768">
                  <c:v>12288</c:v>
                </c:pt>
                <c:pt idx="76769">
                  <c:v>8192</c:v>
                </c:pt>
                <c:pt idx="76770">
                  <c:v>8192</c:v>
                </c:pt>
                <c:pt idx="76771">
                  <c:v>8192</c:v>
                </c:pt>
                <c:pt idx="76772">
                  <c:v>8192</c:v>
                </c:pt>
                <c:pt idx="76773">
                  <c:v>8192</c:v>
                </c:pt>
                <c:pt idx="76774">
                  <c:v>8192</c:v>
                </c:pt>
                <c:pt idx="76775">
                  <c:v>8192</c:v>
                </c:pt>
                <c:pt idx="76776">
                  <c:v>8192</c:v>
                </c:pt>
                <c:pt idx="76777">
                  <c:v>8192</c:v>
                </c:pt>
                <c:pt idx="76778">
                  <c:v>4096</c:v>
                </c:pt>
                <c:pt idx="76779">
                  <c:v>4096</c:v>
                </c:pt>
                <c:pt idx="76780">
                  <c:v>4096</c:v>
                </c:pt>
                <c:pt idx="76781">
                  <c:v>4096</c:v>
                </c:pt>
                <c:pt idx="76782">
                  <c:v>4096</c:v>
                </c:pt>
                <c:pt idx="76783">
                  <c:v>12288</c:v>
                </c:pt>
                <c:pt idx="76784">
                  <c:v>12288</c:v>
                </c:pt>
                <c:pt idx="76785">
                  <c:v>4096</c:v>
                </c:pt>
                <c:pt idx="76786">
                  <c:v>12288</c:v>
                </c:pt>
                <c:pt idx="76787">
                  <c:v>12288</c:v>
                </c:pt>
                <c:pt idx="76788">
                  <c:v>4096</c:v>
                </c:pt>
                <c:pt idx="76789">
                  <c:v>12288</c:v>
                </c:pt>
                <c:pt idx="76790">
                  <c:v>12288</c:v>
                </c:pt>
                <c:pt idx="76791">
                  <c:v>12288</c:v>
                </c:pt>
                <c:pt idx="76792">
                  <c:v>12288</c:v>
                </c:pt>
                <c:pt idx="76793">
                  <c:v>12288</c:v>
                </c:pt>
                <c:pt idx="76794">
                  <c:v>8192</c:v>
                </c:pt>
                <c:pt idx="76795">
                  <c:v>8192</c:v>
                </c:pt>
                <c:pt idx="76796">
                  <c:v>8192</c:v>
                </c:pt>
                <c:pt idx="76797">
                  <c:v>8192</c:v>
                </c:pt>
                <c:pt idx="76798">
                  <c:v>12288</c:v>
                </c:pt>
                <c:pt idx="76799">
                  <c:v>8192</c:v>
                </c:pt>
                <c:pt idx="76800">
                  <c:v>8192</c:v>
                </c:pt>
                <c:pt idx="76801">
                  <c:v>8192</c:v>
                </c:pt>
                <c:pt idx="76802">
                  <c:v>8192</c:v>
                </c:pt>
                <c:pt idx="76803">
                  <c:v>4096</c:v>
                </c:pt>
                <c:pt idx="76804">
                  <c:v>4096</c:v>
                </c:pt>
                <c:pt idx="76805">
                  <c:v>4096</c:v>
                </c:pt>
                <c:pt idx="76806">
                  <c:v>4096</c:v>
                </c:pt>
                <c:pt idx="76807">
                  <c:v>4096</c:v>
                </c:pt>
                <c:pt idx="76808">
                  <c:v>12288</c:v>
                </c:pt>
                <c:pt idx="76809">
                  <c:v>4096</c:v>
                </c:pt>
                <c:pt idx="76810">
                  <c:v>12288</c:v>
                </c:pt>
                <c:pt idx="76811">
                  <c:v>4096</c:v>
                </c:pt>
                <c:pt idx="76812">
                  <c:v>12288</c:v>
                </c:pt>
                <c:pt idx="76813">
                  <c:v>12288</c:v>
                </c:pt>
                <c:pt idx="76814">
                  <c:v>8192</c:v>
                </c:pt>
                <c:pt idx="76815">
                  <c:v>12288</c:v>
                </c:pt>
                <c:pt idx="76816">
                  <c:v>8192</c:v>
                </c:pt>
                <c:pt idx="76817">
                  <c:v>8192</c:v>
                </c:pt>
                <c:pt idx="76818">
                  <c:v>8192</c:v>
                </c:pt>
                <c:pt idx="76819">
                  <c:v>8192</c:v>
                </c:pt>
                <c:pt idx="76820">
                  <c:v>8192</c:v>
                </c:pt>
                <c:pt idx="76821">
                  <c:v>4096</c:v>
                </c:pt>
                <c:pt idx="76822">
                  <c:v>8192</c:v>
                </c:pt>
                <c:pt idx="76823">
                  <c:v>12288</c:v>
                </c:pt>
                <c:pt idx="76824">
                  <c:v>8192</c:v>
                </c:pt>
                <c:pt idx="76825">
                  <c:v>12288</c:v>
                </c:pt>
                <c:pt idx="76826">
                  <c:v>8192</c:v>
                </c:pt>
                <c:pt idx="76827">
                  <c:v>8192</c:v>
                </c:pt>
                <c:pt idx="76828">
                  <c:v>12288</c:v>
                </c:pt>
                <c:pt idx="76829">
                  <c:v>8192</c:v>
                </c:pt>
                <c:pt idx="76830">
                  <c:v>12288</c:v>
                </c:pt>
                <c:pt idx="76831">
                  <c:v>8192</c:v>
                </c:pt>
                <c:pt idx="76832">
                  <c:v>12288</c:v>
                </c:pt>
                <c:pt idx="76833">
                  <c:v>12288</c:v>
                </c:pt>
                <c:pt idx="76834">
                  <c:v>8192</c:v>
                </c:pt>
                <c:pt idx="76835">
                  <c:v>8192</c:v>
                </c:pt>
                <c:pt idx="76836">
                  <c:v>8192</c:v>
                </c:pt>
                <c:pt idx="76837">
                  <c:v>4096</c:v>
                </c:pt>
                <c:pt idx="76838">
                  <c:v>8192</c:v>
                </c:pt>
                <c:pt idx="76839">
                  <c:v>8192</c:v>
                </c:pt>
                <c:pt idx="76840">
                  <c:v>4096</c:v>
                </c:pt>
                <c:pt idx="76841">
                  <c:v>8192</c:v>
                </c:pt>
                <c:pt idx="76842">
                  <c:v>4096</c:v>
                </c:pt>
                <c:pt idx="76843">
                  <c:v>8192</c:v>
                </c:pt>
                <c:pt idx="76844">
                  <c:v>4096</c:v>
                </c:pt>
                <c:pt idx="76845">
                  <c:v>8192</c:v>
                </c:pt>
                <c:pt idx="76846">
                  <c:v>4096</c:v>
                </c:pt>
                <c:pt idx="76847">
                  <c:v>4096</c:v>
                </c:pt>
                <c:pt idx="76848">
                  <c:v>4096</c:v>
                </c:pt>
                <c:pt idx="76849">
                  <c:v>8192</c:v>
                </c:pt>
                <c:pt idx="76850">
                  <c:v>4096</c:v>
                </c:pt>
                <c:pt idx="76851">
                  <c:v>8192</c:v>
                </c:pt>
                <c:pt idx="76852">
                  <c:v>8192</c:v>
                </c:pt>
                <c:pt idx="76853">
                  <c:v>8192</c:v>
                </c:pt>
                <c:pt idx="76854">
                  <c:v>8192</c:v>
                </c:pt>
                <c:pt idx="76855">
                  <c:v>8192</c:v>
                </c:pt>
                <c:pt idx="76856">
                  <c:v>8192</c:v>
                </c:pt>
                <c:pt idx="76857">
                  <c:v>12288</c:v>
                </c:pt>
                <c:pt idx="76858">
                  <c:v>12288</c:v>
                </c:pt>
                <c:pt idx="76859">
                  <c:v>12288</c:v>
                </c:pt>
                <c:pt idx="76860">
                  <c:v>12288</c:v>
                </c:pt>
                <c:pt idx="76861">
                  <c:v>12288</c:v>
                </c:pt>
                <c:pt idx="76862">
                  <c:v>4096</c:v>
                </c:pt>
                <c:pt idx="76863">
                  <c:v>4096</c:v>
                </c:pt>
                <c:pt idx="76864">
                  <c:v>4096</c:v>
                </c:pt>
                <c:pt idx="76865">
                  <c:v>4096</c:v>
                </c:pt>
                <c:pt idx="76866">
                  <c:v>8192</c:v>
                </c:pt>
                <c:pt idx="76867">
                  <c:v>8192</c:v>
                </c:pt>
                <c:pt idx="76868">
                  <c:v>8192</c:v>
                </c:pt>
                <c:pt idx="76869">
                  <c:v>8192</c:v>
                </c:pt>
                <c:pt idx="76870">
                  <c:v>4096</c:v>
                </c:pt>
                <c:pt idx="76871">
                  <c:v>8192</c:v>
                </c:pt>
                <c:pt idx="76872">
                  <c:v>8192</c:v>
                </c:pt>
                <c:pt idx="76873">
                  <c:v>8192</c:v>
                </c:pt>
                <c:pt idx="76874">
                  <c:v>8192</c:v>
                </c:pt>
                <c:pt idx="76875">
                  <c:v>8192</c:v>
                </c:pt>
                <c:pt idx="76876">
                  <c:v>8192</c:v>
                </c:pt>
                <c:pt idx="76877">
                  <c:v>8192</c:v>
                </c:pt>
                <c:pt idx="76878">
                  <c:v>8192</c:v>
                </c:pt>
                <c:pt idx="76879">
                  <c:v>8192</c:v>
                </c:pt>
                <c:pt idx="76880">
                  <c:v>8192</c:v>
                </c:pt>
                <c:pt idx="76881">
                  <c:v>4096</c:v>
                </c:pt>
                <c:pt idx="76882">
                  <c:v>8192</c:v>
                </c:pt>
                <c:pt idx="76883">
                  <c:v>8192</c:v>
                </c:pt>
                <c:pt idx="76884">
                  <c:v>8192</c:v>
                </c:pt>
                <c:pt idx="76885">
                  <c:v>8192</c:v>
                </c:pt>
                <c:pt idx="76886">
                  <c:v>8192</c:v>
                </c:pt>
                <c:pt idx="76887">
                  <c:v>8192</c:v>
                </c:pt>
                <c:pt idx="76888">
                  <c:v>8192</c:v>
                </c:pt>
                <c:pt idx="76889">
                  <c:v>8192</c:v>
                </c:pt>
                <c:pt idx="76890">
                  <c:v>4096</c:v>
                </c:pt>
                <c:pt idx="76891">
                  <c:v>8192</c:v>
                </c:pt>
                <c:pt idx="76892">
                  <c:v>8192</c:v>
                </c:pt>
                <c:pt idx="76893">
                  <c:v>12288</c:v>
                </c:pt>
                <c:pt idx="76894">
                  <c:v>8192</c:v>
                </c:pt>
                <c:pt idx="76895">
                  <c:v>8192</c:v>
                </c:pt>
                <c:pt idx="76896">
                  <c:v>8192</c:v>
                </c:pt>
                <c:pt idx="76897">
                  <c:v>8192</c:v>
                </c:pt>
                <c:pt idx="76898">
                  <c:v>8192</c:v>
                </c:pt>
                <c:pt idx="76899">
                  <c:v>8192</c:v>
                </c:pt>
                <c:pt idx="76900">
                  <c:v>8192</c:v>
                </c:pt>
                <c:pt idx="76901">
                  <c:v>8192</c:v>
                </c:pt>
                <c:pt idx="76902">
                  <c:v>8192</c:v>
                </c:pt>
                <c:pt idx="76903">
                  <c:v>8192</c:v>
                </c:pt>
                <c:pt idx="76904">
                  <c:v>8192</c:v>
                </c:pt>
                <c:pt idx="76905">
                  <c:v>8192</c:v>
                </c:pt>
                <c:pt idx="76906">
                  <c:v>8192</c:v>
                </c:pt>
                <c:pt idx="76907">
                  <c:v>8192</c:v>
                </c:pt>
                <c:pt idx="76908">
                  <c:v>8192</c:v>
                </c:pt>
                <c:pt idx="76909">
                  <c:v>8192</c:v>
                </c:pt>
                <c:pt idx="76910">
                  <c:v>8192</c:v>
                </c:pt>
                <c:pt idx="76911">
                  <c:v>12288</c:v>
                </c:pt>
                <c:pt idx="76912">
                  <c:v>12288</c:v>
                </c:pt>
                <c:pt idx="76913">
                  <c:v>4096</c:v>
                </c:pt>
                <c:pt idx="76914">
                  <c:v>4096</c:v>
                </c:pt>
                <c:pt idx="76915">
                  <c:v>32768</c:v>
                </c:pt>
                <c:pt idx="76916">
                  <c:v>32768</c:v>
                </c:pt>
                <c:pt idx="76917">
                  <c:v>8192</c:v>
                </c:pt>
                <c:pt idx="76918">
                  <c:v>8192</c:v>
                </c:pt>
                <c:pt idx="76919">
                  <c:v>8192</c:v>
                </c:pt>
                <c:pt idx="76920">
                  <c:v>8192</c:v>
                </c:pt>
                <c:pt idx="76921">
                  <c:v>8192</c:v>
                </c:pt>
                <c:pt idx="76922">
                  <c:v>4096</c:v>
                </c:pt>
                <c:pt idx="76923">
                  <c:v>4096</c:v>
                </c:pt>
                <c:pt idx="76924">
                  <c:v>8192</c:v>
                </c:pt>
                <c:pt idx="76925">
                  <c:v>12288</c:v>
                </c:pt>
                <c:pt idx="76926">
                  <c:v>12288</c:v>
                </c:pt>
                <c:pt idx="76927">
                  <c:v>12288</c:v>
                </c:pt>
                <c:pt idx="76928">
                  <c:v>4096</c:v>
                </c:pt>
                <c:pt idx="76929">
                  <c:v>32768</c:v>
                </c:pt>
                <c:pt idx="76930">
                  <c:v>8192</c:v>
                </c:pt>
                <c:pt idx="76931">
                  <c:v>4096</c:v>
                </c:pt>
                <c:pt idx="76932">
                  <c:v>12288</c:v>
                </c:pt>
                <c:pt idx="76933">
                  <c:v>12288</c:v>
                </c:pt>
                <c:pt idx="76934">
                  <c:v>4096</c:v>
                </c:pt>
                <c:pt idx="76935">
                  <c:v>32768</c:v>
                </c:pt>
                <c:pt idx="76936">
                  <c:v>8192</c:v>
                </c:pt>
                <c:pt idx="76937">
                  <c:v>4096</c:v>
                </c:pt>
                <c:pt idx="76938">
                  <c:v>4096</c:v>
                </c:pt>
                <c:pt idx="76939">
                  <c:v>4096</c:v>
                </c:pt>
                <c:pt idx="76940">
                  <c:v>12288</c:v>
                </c:pt>
                <c:pt idx="76941">
                  <c:v>8192</c:v>
                </c:pt>
                <c:pt idx="76942">
                  <c:v>24576</c:v>
                </c:pt>
                <c:pt idx="76943">
                  <c:v>24576</c:v>
                </c:pt>
                <c:pt idx="76944">
                  <c:v>8192</c:v>
                </c:pt>
                <c:pt idx="76945">
                  <c:v>8192</c:v>
                </c:pt>
                <c:pt idx="76946">
                  <c:v>8192</c:v>
                </c:pt>
                <c:pt idx="76947">
                  <c:v>8192</c:v>
                </c:pt>
                <c:pt idx="76948">
                  <c:v>4096</c:v>
                </c:pt>
                <c:pt idx="76949">
                  <c:v>4096</c:v>
                </c:pt>
                <c:pt idx="76950">
                  <c:v>8192</c:v>
                </c:pt>
                <c:pt idx="76951">
                  <c:v>8192</c:v>
                </c:pt>
                <c:pt idx="76952">
                  <c:v>4096</c:v>
                </c:pt>
                <c:pt idx="76953">
                  <c:v>4096</c:v>
                </c:pt>
                <c:pt idx="76954">
                  <c:v>8192</c:v>
                </c:pt>
                <c:pt idx="76955">
                  <c:v>8192</c:v>
                </c:pt>
                <c:pt idx="76956">
                  <c:v>8192</c:v>
                </c:pt>
                <c:pt idx="76957">
                  <c:v>8192</c:v>
                </c:pt>
                <c:pt idx="76958">
                  <c:v>8192</c:v>
                </c:pt>
                <c:pt idx="76959">
                  <c:v>49152</c:v>
                </c:pt>
                <c:pt idx="76960">
                  <c:v>49152</c:v>
                </c:pt>
                <c:pt idx="76961">
                  <c:v>20480</c:v>
                </c:pt>
                <c:pt idx="76962">
                  <c:v>20480</c:v>
                </c:pt>
                <c:pt idx="76963">
                  <c:v>4096</c:v>
                </c:pt>
                <c:pt idx="76964">
                  <c:v>24576</c:v>
                </c:pt>
                <c:pt idx="76965">
                  <c:v>8192</c:v>
                </c:pt>
                <c:pt idx="76966">
                  <c:v>4096</c:v>
                </c:pt>
                <c:pt idx="76967">
                  <c:v>4096</c:v>
                </c:pt>
                <c:pt idx="76968">
                  <c:v>8192</c:v>
                </c:pt>
                <c:pt idx="76969">
                  <c:v>49152</c:v>
                </c:pt>
                <c:pt idx="76970">
                  <c:v>20480</c:v>
                </c:pt>
                <c:pt idx="76971">
                  <c:v>4096</c:v>
                </c:pt>
                <c:pt idx="76972">
                  <c:v>24576</c:v>
                </c:pt>
                <c:pt idx="76973">
                  <c:v>8192</c:v>
                </c:pt>
                <c:pt idx="76974">
                  <c:v>4096</c:v>
                </c:pt>
                <c:pt idx="76975">
                  <c:v>4096</c:v>
                </c:pt>
                <c:pt idx="76976">
                  <c:v>8192</c:v>
                </c:pt>
                <c:pt idx="76977">
                  <c:v>49152</c:v>
                </c:pt>
                <c:pt idx="76978">
                  <c:v>20480</c:v>
                </c:pt>
                <c:pt idx="76979">
                  <c:v>12288</c:v>
                </c:pt>
                <c:pt idx="76980">
                  <c:v>12288</c:v>
                </c:pt>
                <c:pt idx="76981">
                  <c:v>8192</c:v>
                </c:pt>
                <c:pt idx="76982">
                  <c:v>12288</c:v>
                </c:pt>
                <c:pt idx="76983">
                  <c:v>4096</c:v>
                </c:pt>
                <c:pt idx="76984">
                  <c:v>12288</c:v>
                </c:pt>
                <c:pt idx="76985">
                  <c:v>4096</c:v>
                </c:pt>
                <c:pt idx="76986">
                  <c:v>4096</c:v>
                </c:pt>
                <c:pt idx="76987">
                  <c:v>4096</c:v>
                </c:pt>
                <c:pt idx="76988">
                  <c:v>8192</c:v>
                </c:pt>
                <c:pt idx="76989">
                  <c:v>8192</c:v>
                </c:pt>
                <c:pt idx="76990">
                  <c:v>8192</c:v>
                </c:pt>
                <c:pt idx="76991">
                  <c:v>8192</c:v>
                </c:pt>
                <c:pt idx="76992">
                  <c:v>8192</c:v>
                </c:pt>
                <c:pt idx="76993">
                  <c:v>8192</c:v>
                </c:pt>
                <c:pt idx="76994">
                  <c:v>8192</c:v>
                </c:pt>
                <c:pt idx="76995">
                  <c:v>4096</c:v>
                </c:pt>
                <c:pt idx="76996">
                  <c:v>8192</c:v>
                </c:pt>
                <c:pt idx="76997">
                  <c:v>4096</c:v>
                </c:pt>
                <c:pt idx="76998">
                  <c:v>4096</c:v>
                </c:pt>
                <c:pt idx="76999">
                  <c:v>4096</c:v>
                </c:pt>
                <c:pt idx="77000">
                  <c:v>4096</c:v>
                </c:pt>
                <c:pt idx="77001">
                  <c:v>12288</c:v>
                </c:pt>
                <c:pt idx="77002">
                  <c:v>8192</c:v>
                </c:pt>
                <c:pt idx="77003">
                  <c:v>4096</c:v>
                </c:pt>
                <c:pt idx="77004">
                  <c:v>8192</c:v>
                </c:pt>
                <c:pt idx="77005">
                  <c:v>8192</c:v>
                </c:pt>
                <c:pt idx="77006">
                  <c:v>8192</c:v>
                </c:pt>
                <c:pt idx="77007">
                  <c:v>8192</c:v>
                </c:pt>
                <c:pt idx="77008">
                  <c:v>8192</c:v>
                </c:pt>
                <c:pt idx="77009">
                  <c:v>32768</c:v>
                </c:pt>
                <c:pt idx="77010">
                  <c:v>8192</c:v>
                </c:pt>
                <c:pt idx="77011">
                  <c:v>8192</c:v>
                </c:pt>
                <c:pt idx="77012">
                  <c:v>8192</c:v>
                </c:pt>
                <c:pt idx="77013">
                  <c:v>8192</c:v>
                </c:pt>
                <c:pt idx="77014">
                  <c:v>4096</c:v>
                </c:pt>
                <c:pt idx="77015">
                  <c:v>4096</c:v>
                </c:pt>
                <c:pt idx="77016">
                  <c:v>4096</c:v>
                </c:pt>
                <c:pt idx="77017">
                  <c:v>8192</c:v>
                </c:pt>
                <c:pt idx="77018">
                  <c:v>8192</c:v>
                </c:pt>
                <c:pt idx="77019">
                  <c:v>8192</c:v>
                </c:pt>
                <c:pt idx="77020">
                  <c:v>8192</c:v>
                </c:pt>
                <c:pt idx="77021">
                  <c:v>8192</c:v>
                </c:pt>
                <c:pt idx="77022">
                  <c:v>8192</c:v>
                </c:pt>
                <c:pt idx="77023">
                  <c:v>8192</c:v>
                </c:pt>
                <c:pt idx="77024">
                  <c:v>8192</c:v>
                </c:pt>
                <c:pt idx="77025">
                  <c:v>8192</c:v>
                </c:pt>
                <c:pt idx="77026">
                  <c:v>8192</c:v>
                </c:pt>
                <c:pt idx="77027">
                  <c:v>12288</c:v>
                </c:pt>
                <c:pt idx="77028">
                  <c:v>8192</c:v>
                </c:pt>
                <c:pt idx="77029">
                  <c:v>4096</c:v>
                </c:pt>
                <c:pt idx="77030">
                  <c:v>24576</c:v>
                </c:pt>
                <c:pt idx="77031">
                  <c:v>4096</c:v>
                </c:pt>
                <c:pt idx="77032">
                  <c:v>8192</c:v>
                </c:pt>
                <c:pt idx="77033">
                  <c:v>4096</c:v>
                </c:pt>
                <c:pt idx="77034">
                  <c:v>4096</c:v>
                </c:pt>
                <c:pt idx="77035">
                  <c:v>4096</c:v>
                </c:pt>
                <c:pt idx="77036">
                  <c:v>4096</c:v>
                </c:pt>
                <c:pt idx="77037">
                  <c:v>49152</c:v>
                </c:pt>
                <c:pt idx="77038">
                  <c:v>8192</c:v>
                </c:pt>
                <c:pt idx="77039">
                  <c:v>8192</c:v>
                </c:pt>
                <c:pt idx="77040">
                  <c:v>12288</c:v>
                </c:pt>
                <c:pt idx="77041">
                  <c:v>4096</c:v>
                </c:pt>
                <c:pt idx="77042">
                  <c:v>20480</c:v>
                </c:pt>
                <c:pt idx="77043">
                  <c:v>8192</c:v>
                </c:pt>
                <c:pt idx="77044">
                  <c:v>8192</c:v>
                </c:pt>
                <c:pt idx="77045">
                  <c:v>8192</c:v>
                </c:pt>
                <c:pt idx="77046">
                  <c:v>8192</c:v>
                </c:pt>
                <c:pt idx="77047">
                  <c:v>8192</c:v>
                </c:pt>
                <c:pt idx="77048">
                  <c:v>8192</c:v>
                </c:pt>
                <c:pt idx="77049">
                  <c:v>8192</c:v>
                </c:pt>
                <c:pt idx="77050">
                  <c:v>8192</c:v>
                </c:pt>
                <c:pt idx="77051">
                  <c:v>8192</c:v>
                </c:pt>
                <c:pt idx="77052">
                  <c:v>8192</c:v>
                </c:pt>
                <c:pt idx="77053">
                  <c:v>8192</c:v>
                </c:pt>
                <c:pt idx="77054">
                  <c:v>8192</c:v>
                </c:pt>
                <c:pt idx="77055">
                  <c:v>8192</c:v>
                </c:pt>
                <c:pt idx="77056">
                  <c:v>8192</c:v>
                </c:pt>
                <c:pt idx="77057">
                  <c:v>8192</c:v>
                </c:pt>
                <c:pt idx="77058">
                  <c:v>8192</c:v>
                </c:pt>
                <c:pt idx="77059">
                  <c:v>8192</c:v>
                </c:pt>
                <c:pt idx="77060">
                  <c:v>8192</c:v>
                </c:pt>
                <c:pt idx="77061">
                  <c:v>8192</c:v>
                </c:pt>
                <c:pt idx="77062">
                  <c:v>8192</c:v>
                </c:pt>
                <c:pt idx="77063">
                  <c:v>8192</c:v>
                </c:pt>
                <c:pt idx="77064">
                  <c:v>8192</c:v>
                </c:pt>
                <c:pt idx="77065">
                  <c:v>8192</c:v>
                </c:pt>
                <c:pt idx="77066">
                  <c:v>8192</c:v>
                </c:pt>
                <c:pt idx="77067">
                  <c:v>8192</c:v>
                </c:pt>
                <c:pt idx="77068">
                  <c:v>8192</c:v>
                </c:pt>
                <c:pt idx="77069">
                  <c:v>8192</c:v>
                </c:pt>
                <c:pt idx="77070">
                  <c:v>4096</c:v>
                </c:pt>
                <c:pt idx="77071">
                  <c:v>4096</c:v>
                </c:pt>
                <c:pt idx="77072">
                  <c:v>4096</c:v>
                </c:pt>
                <c:pt idx="77073">
                  <c:v>4096</c:v>
                </c:pt>
                <c:pt idx="77074">
                  <c:v>8192</c:v>
                </c:pt>
                <c:pt idx="77075">
                  <c:v>8192</c:v>
                </c:pt>
                <c:pt idx="77076">
                  <c:v>8192</c:v>
                </c:pt>
                <c:pt idx="77077">
                  <c:v>8192</c:v>
                </c:pt>
                <c:pt idx="77078">
                  <c:v>8192</c:v>
                </c:pt>
                <c:pt idx="77079">
                  <c:v>8192</c:v>
                </c:pt>
                <c:pt idx="77080">
                  <c:v>8192</c:v>
                </c:pt>
                <c:pt idx="77081">
                  <c:v>8192</c:v>
                </c:pt>
                <c:pt idx="77082">
                  <c:v>8192</c:v>
                </c:pt>
                <c:pt idx="77083">
                  <c:v>8192</c:v>
                </c:pt>
                <c:pt idx="77084">
                  <c:v>4096</c:v>
                </c:pt>
                <c:pt idx="77085">
                  <c:v>8192</c:v>
                </c:pt>
                <c:pt idx="77086">
                  <c:v>4096</c:v>
                </c:pt>
                <c:pt idx="77087">
                  <c:v>4096</c:v>
                </c:pt>
                <c:pt idx="77088">
                  <c:v>4096</c:v>
                </c:pt>
                <c:pt idx="77089">
                  <c:v>4096</c:v>
                </c:pt>
                <c:pt idx="77090">
                  <c:v>8192</c:v>
                </c:pt>
                <c:pt idx="77091">
                  <c:v>8192</c:v>
                </c:pt>
                <c:pt idx="77092">
                  <c:v>8192</c:v>
                </c:pt>
                <c:pt idx="77093">
                  <c:v>8192</c:v>
                </c:pt>
                <c:pt idx="77094">
                  <c:v>8192</c:v>
                </c:pt>
                <c:pt idx="77095">
                  <c:v>8192</c:v>
                </c:pt>
                <c:pt idx="77096">
                  <c:v>8192</c:v>
                </c:pt>
                <c:pt idx="77097">
                  <c:v>8192</c:v>
                </c:pt>
                <c:pt idx="77098">
                  <c:v>4096</c:v>
                </c:pt>
                <c:pt idx="77099">
                  <c:v>4096</c:v>
                </c:pt>
                <c:pt idx="77100">
                  <c:v>4096</c:v>
                </c:pt>
                <c:pt idx="77101">
                  <c:v>4096</c:v>
                </c:pt>
                <c:pt idx="77102">
                  <c:v>8192</c:v>
                </c:pt>
                <c:pt idx="77103">
                  <c:v>8192</c:v>
                </c:pt>
                <c:pt idx="77104">
                  <c:v>8192</c:v>
                </c:pt>
                <c:pt idx="77105">
                  <c:v>8192</c:v>
                </c:pt>
                <c:pt idx="77106">
                  <c:v>8192</c:v>
                </c:pt>
                <c:pt idx="77107">
                  <c:v>8192</c:v>
                </c:pt>
                <c:pt idx="77108">
                  <c:v>8192</c:v>
                </c:pt>
                <c:pt idx="77109">
                  <c:v>8192</c:v>
                </c:pt>
                <c:pt idx="77110">
                  <c:v>8192</c:v>
                </c:pt>
                <c:pt idx="77111">
                  <c:v>8192</c:v>
                </c:pt>
                <c:pt idx="77112">
                  <c:v>8192</c:v>
                </c:pt>
                <c:pt idx="77113">
                  <c:v>8192</c:v>
                </c:pt>
                <c:pt idx="77114">
                  <c:v>8192</c:v>
                </c:pt>
                <c:pt idx="77115">
                  <c:v>8192</c:v>
                </c:pt>
                <c:pt idx="77116">
                  <c:v>4096</c:v>
                </c:pt>
                <c:pt idx="77117">
                  <c:v>4096</c:v>
                </c:pt>
                <c:pt idx="77118">
                  <c:v>8192</c:v>
                </c:pt>
                <c:pt idx="77119">
                  <c:v>8192</c:v>
                </c:pt>
                <c:pt idx="77120">
                  <c:v>8192</c:v>
                </c:pt>
                <c:pt idx="77121">
                  <c:v>8192</c:v>
                </c:pt>
                <c:pt idx="77122">
                  <c:v>4096</c:v>
                </c:pt>
                <c:pt idx="77123">
                  <c:v>8192</c:v>
                </c:pt>
                <c:pt idx="77124">
                  <c:v>4096</c:v>
                </c:pt>
                <c:pt idx="77125">
                  <c:v>4096</c:v>
                </c:pt>
                <c:pt idx="77126">
                  <c:v>8192</c:v>
                </c:pt>
                <c:pt idx="77127">
                  <c:v>8192</c:v>
                </c:pt>
                <c:pt idx="77128">
                  <c:v>4096</c:v>
                </c:pt>
                <c:pt idx="77129">
                  <c:v>4096</c:v>
                </c:pt>
                <c:pt idx="77130">
                  <c:v>8192</c:v>
                </c:pt>
                <c:pt idx="77131">
                  <c:v>4096</c:v>
                </c:pt>
                <c:pt idx="77132">
                  <c:v>4096</c:v>
                </c:pt>
                <c:pt idx="77133">
                  <c:v>4096</c:v>
                </c:pt>
                <c:pt idx="77134">
                  <c:v>8192</c:v>
                </c:pt>
                <c:pt idx="77135">
                  <c:v>4096</c:v>
                </c:pt>
                <c:pt idx="77136">
                  <c:v>4096</c:v>
                </c:pt>
                <c:pt idx="77137">
                  <c:v>4096</c:v>
                </c:pt>
                <c:pt idx="77138">
                  <c:v>4096</c:v>
                </c:pt>
                <c:pt idx="77139">
                  <c:v>8192</c:v>
                </c:pt>
                <c:pt idx="77140">
                  <c:v>8192</c:v>
                </c:pt>
                <c:pt idx="77141">
                  <c:v>8192</c:v>
                </c:pt>
                <c:pt idx="77142">
                  <c:v>8192</c:v>
                </c:pt>
                <c:pt idx="77143">
                  <c:v>8192</c:v>
                </c:pt>
                <c:pt idx="77144">
                  <c:v>8192</c:v>
                </c:pt>
                <c:pt idx="77145">
                  <c:v>8192</c:v>
                </c:pt>
                <c:pt idx="77146">
                  <c:v>8192</c:v>
                </c:pt>
                <c:pt idx="77147">
                  <c:v>8192</c:v>
                </c:pt>
                <c:pt idx="77148">
                  <c:v>8192</c:v>
                </c:pt>
                <c:pt idx="77149">
                  <c:v>8192</c:v>
                </c:pt>
                <c:pt idx="77150">
                  <c:v>8192</c:v>
                </c:pt>
                <c:pt idx="77151">
                  <c:v>4096</c:v>
                </c:pt>
                <c:pt idx="77152">
                  <c:v>4096</c:v>
                </c:pt>
                <c:pt idx="77153">
                  <c:v>4096</c:v>
                </c:pt>
                <c:pt idx="77154">
                  <c:v>4096</c:v>
                </c:pt>
                <c:pt idx="77155">
                  <c:v>4096</c:v>
                </c:pt>
                <c:pt idx="77156">
                  <c:v>4096</c:v>
                </c:pt>
                <c:pt idx="77157">
                  <c:v>4096</c:v>
                </c:pt>
                <c:pt idx="77158">
                  <c:v>12288</c:v>
                </c:pt>
                <c:pt idx="77159">
                  <c:v>12288</c:v>
                </c:pt>
                <c:pt idx="77160">
                  <c:v>12288</c:v>
                </c:pt>
                <c:pt idx="77161">
                  <c:v>12288</c:v>
                </c:pt>
                <c:pt idx="77162">
                  <c:v>8192</c:v>
                </c:pt>
                <c:pt idx="77163">
                  <c:v>8192</c:v>
                </c:pt>
                <c:pt idx="77164">
                  <c:v>4096</c:v>
                </c:pt>
                <c:pt idx="77165">
                  <c:v>4096</c:v>
                </c:pt>
                <c:pt idx="77166">
                  <c:v>4096</c:v>
                </c:pt>
                <c:pt idx="77167">
                  <c:v>4096</c:v>
                </c:pt>
                <c:pt idx="77168">
                  <c:v>8192</c:v>
                </c:pt>
                <c:pt idx="77169">
                  <c:v>8192</c:v>
                </c:pt>
                <c:pt idx="77170">
                  <c:v>8192</c:v>
                </c:pt>
                <c:pt idx="77171">
                  <c:v>8192</c:v>
                </c:pt>
                <c:pt idx="77172">
                  <c:v>8192</c:v>
                </c:pt>
                <c:pt idx="77173">
                  <c:v>4096</c:v>
                </c:pt>
                <c:pt idx="77174">
                  <c:v>4096</c:v>
                </c:pt>
                <c:pt idx="77175">
                  <c:v>4096</c:v>
                </c:pt>
                <c:pt idx="77176">
                  <c:v>4096</c:v>
                </c:pt>
                <c:pt idx="77177">
                  <c:v>4096</c:v>
                </c:pt>
                <c:pt idx="77178">
                  <c:v>8192</c:v>
                </c:pt>
                <c:pt idx="77179">
                  <c:v>8192</c:v>
                </c:pt>
                <c:pt idx="77180">
                  <c:v>8192</c:v>
                </c:pt>
                <c:pt idx="77181">
                  <c:v>8192</c:v>
                </c:pt>
                <c:pt idx="77182">
                  <c:v>8192</c:v>
                </c:pt>
                <c:pt idx="77183">
                  <c:v>8192</c:v>
                </c:pt>
                <c:pt idx="77184">
                  <c:v>8192</c:v>
                </c:pt>
                <c:pt idx="77185">
                  <c:v>8192</c:v>
                </c:pt>
                <c:pt idx="77186">
                  <c:v>12288</c:v>
                </c:pt>
                <c:pt idx="77187">
                  <c:v>4096</c:v>
                </c:pt>
                <c:pt idx="77188">
                  <c:v>8192</c:v>
                </c:pt>
                <c:pt idx="77189">
                  <c:v>4096</c:v>
                </c:pt>
                <c:pt idx="77190">
                  <c:v>8192</c:v>
                </c:pt>
                <c:pt idx="77191">
                  <c:v>8192</c:v>
                </c:pt>
                <c:pt idx="77192">
                  <c:v>12288</c:v>
                </c:pt>
                <c:pt idx="77193">
                  <c:v>12288</c:v>
                </c:pt>
                <c:pt idx="77194">
                  <c:v>12288</c:v>
                </c:pt>
                <c:pt idx="77195">
                  <c:v>12288</c:v>
                </c:pt>
                <c:pt idx="77196">
                  <c:v>4096</c:v>
                </c:pt>
                <c:pt idx="77197">
                  <c:v>4096</c:v>
                </c:pt>
                <c:pt idx="77198">
                  <c:v>4096</c:v>
                </c:pt>
                <c:pt idx="77199">
                  <c:v>4096</c:v>
                </c:pt>
                <c:pt idx="77200">
                  <c:v>8192</c:v>
                </c:pt>
                <c:pt idx="77201">
                  <c:v>8192</c:v>
                </c:pt>
                <c:pt idx="77202">
                  <c:v>8192</c:v>
                </c:pt>
                <c:pt idx="77203">
                  <c:v>8192</c:v>
                </c:pt>
                <c:pt idx="77204">
                  <c:v>4096</c:v>
                </c:pt>
                <c:pt idx="77205">
                  <c:v>4096</c:v>
                </c:pt>
                <c:pt idx="77206">
                  <c:v>4096</c:v>
                </c:pt>
                <c:pt idx="77207">
                  <c:v>4096</c:v>
                </c:pt>
                <c:pt idx="77208">
                  <c:v>4096</c:v>
                </c:pt>
                <c:pt idx="77209">
                  <c:v>4096</c:v>
                </c:pt>
                <c:pt idx="77210">
                  <c:v>4096</c:v>
                </c:pt>
                <c:pt idx="77211">
                  <c:v>4096</c:v>
                </c:pt>
                <c:pt idx="77212">
                  <c:v>4096</c:v>
                </c:pt>
                <c:pt idx="77213">
                  <c:v>8192</c:v>
                </c:pt>
                <c:pt idx="77214">
                  <c:v>12288</c:v>
                </c:pt>
                <c:pt idx="77215">
                  <c:v>4096</c:v>
                </c:pt>
                <c:pt idx="77216">
                  <c:v>4096</c:v>
                </c:pt>
                <c:pt idx="77217">
                  <c:v>4096</c:v>
                </c:pt>
                <c:pt idx="77218">
                  <c:v>4096</c:v>
                </c:pt>
                <c:pt idx="77219">
                  <c:v>4096</c:v>
                </c:pt>
                <c:pt idx="77220">
                  <c:v>4096</c:v>
                </c:pt>
                <c:pt idx="77221">
                  <c:v>4096</c:v>
                </c:pt>
                <c:pt idx="77222">
                  <c:v>4096</c:v>
                </c:pt>
                <c:pt idx="77223">
                  <c:v>4096</c:v>
                </c:pt>
                <c:pt idx="77224">
                  <c:v>4096</c:v>
                </c:pt>
                <c:pt idx="77225">
                  <c:v>4096</c:v>
                </c:pt>
                <c:pt idx="77226">
                  <c:v>4096</c:v>
                </c:pt>
                <c:pt idx="77227">
                  <c:v>4096</c:v>
                </c:pt>
                <c:pt idx="77228">
                  <c:v>4096</c:v>
                </c:pt>
                <c:pt idx="77229">
                  <c:v>4096</c:v>
                </c:pt>
                <c:pt idx="77230">
                  <c:v>4096</c:v>
                </c:pt>
                <c:pt idx="77231">
                  <c:v>8192</c:v>
                </c:pt>
                <c:pt idx="77232">
                  <c:v>8192</c:v>
                </c:pt>
                <c:pt idx="77233">
                  <c:v>8192</c:v>
                </c:pt>
                <c:pt idx="77234">
                  <c:v>8192</c:v>
                </c:pt>
                <c:pt idx="77235">
                  <c:v>4096</c:v>
                </c:pt>
                <c:pt idx="77236">
                  <c:v>12288</c:v>
                </c:pt>
                <c:pt idx="77237">
                  <c:v>12288</c:v>
                </c:pt>
                <c:pt idx="77238">
                  <c:v>12288</c:v>
                </c:pt>
                <c:pt idx="77239">
                  <c:v>12288</c:v>
                </c:pt>
                <c:pt idx="77240">
                  <c:v>8192</c:v>
                </c:pt>
                <c:pt idx="77241">
                  <c:v>8192</c:v>
                </c:pt>
                <c:pt idx="77242">
                  <c:v>8192</c:v>
                </c:pt>
                <c:pt idx="77243">
                  <c:v>8192</c:v>
                </c:pt>
                <c:pt idx="77244">
                  <c:v>8192</c:v>
                </c:pt>
                <c:pt idx="77245">
                  <c:v>8192</c:v>
                </c:pt>
                <c:pt idx="77246">
                  <c:v>8192</c:v>
                </c:pt>
                <c:pt idx="77247">
                  <c:v>8192</c:v>
                </c:pt>
                <c:pt idx="77248">
                  <c:v>4096</c:v>
                </c:pt>
                <c:pt idx="77249">
                  <c:v>8192</c:v>
                </c:pt>
                <c:pt idx="77250">
                  <c:v>4096</c:v>
                </c:pt>
                <c:pt idx="77251">
                  <c:v>8192</c:v>
                </c:pt>
                <c:pt idx="77252">
                  <c:v>4096</c:v>
                </c:pt>
                <c:pt idx="77253">
                  <c:v>8192</c:v>
                </c:pt>
                <c:pt idx="77254">
                  <c:v>4096</c:v>
                </c:pt>
                <c:pt idx="77255">
                  <c:v>8192</c:v>
                </c:pt>
                <c:pt idx="77256">
                  <c:v>8192</c:v>
                </c:pt>
                <c:pt idx="77257">
                  <c:v>8192</c:v>
                </c:pt>
                <c:pt idx="77258">
                  <c:v>8192</c:v>
                </c:pt>
                <c:pt idx="77259">
                  <c:v>8192</c:v>
                </c:pt>
                <c:pt idx="77260">
                  <c:v>8192</c:v>
                </c:pt>
                <c:pt idx="77261">
                  <c:v>8192</c:v>
                </c:pt>
                <c:pt idx="77262">
                  <c:v>8192</c:v>
                </c:pt>
                <c:pt idx="77263">
                  <c:v>8192</c:v>
                </c:pt>
                <c:pt idx="77264">
                  <c:v>12288</c:v>
                </c:pt>
                <c:pt idx="77265">
                  <c:v>8192</c:v>
                </c:pt>
                <c:pt idx="77266">
                  <c:v>4096</c:v>
                </c:pt>
                <c:pt idx="77267">
                  <c:v>8192</c:v>
                </c:pt>
                <c:pt idx="77268">
                  <c:v>8192</c:v>
                </c:pt>
                <c:pt idx="77269">
                  <c:v>8192</c:v>
                </c:pt>
                <c:pt idx="77270">
                  <c:v>8192</c:v>
                </c:pt>
                <c:pt idx="77271">
                  <c:v>8192</c:v>
                </c:pt>
                <c:pt idx="77272">
                  <c:v>8192</c:v>
                </c:pt>
                <c:pt idx="77273">
                  <c:v>8192</c:v>
                </c:pt>
                <c:pt idx="77274">
                  <c:v>8192</c:v>
                </c:pt>
                <c:pt idx="77275">
                  <c:v>4096</c:v>
                </c:pt>
                <c:pt idx="77276">
                  <c:v>4096</c:v>
                </c:pt>
                <c:pt idx="77277">
                  <c:v>4096</c:v>
                </c:pt>
                <c:pt idx="77278">
                  <c:v>4096</c:v>
                </c:pt>
                <c:pt idx="77279">
                  <c:v>4096</c:v>
                </c:pt>
                <c:pt idx="77280">
                  <c:v>4096</c:v>
                </c:pt>
                <c:pt idx="77281">
                  <c:v>8192</c:v>
                </c:pt>
                <c:pt idx="77282">
                  <c:v>4096</c:v>
                </c:pt>
                <c:pt idx="77283">
                  <c:v>8192</c:v>
                </c:pt>
                <c:pt idx="77284">
                  <c:v>4096</c:v>
                </c:pt>
                <c:pt idx="77285">
                  <c:v>8192</c:v>
                </c:pt>
                <c:pt idx="77286">
                  <c:v>8192</c:v>
                </c:pt>
                <c:pt idx="77287">
                  <c:v>8192</c:v>
                </c:pt>
                <c:pt idx="77288">
                  <c:v>8192</c:v>
                </c:pt>
                <c:pt idx="77289">
                  <c:v>8192</c:v>
                </c:pt>
                <c:pt idx="77290">
                  <c:v>8192</c:v>
                </c:pt>
                <c:pt idx="77291">
                  <c:v>8192</c:v>
                </c:pt>
                <c:pt idx="77292">
                  <c:v>4096</c:v>
                </c:pt>
                <c:pt idx="77293">
                  <c:v>4096</c:v>
                </c:pt>
                <c:pt idx="77294">
                  <c:v>4096</c:v>
                </c:pt>
                <c:pt idx="77295">
                  <c:v>4096</c:v>
                </c:pt>
                <c:pt idx="77296">
                  <c:v>4096</c:v>
                </c:pt>
                <c:pt idx="77297">
                  <c:v>4096</c:v>
                </c:pt>
                <c:pt idx="77298">
                  <c:v>4096</c:v>
                </c:pt>
                <c:pt idx="77299">
                  <c:v>4096</c:v>
                </c:pt>
                <c:pt idx="77300">
                  <c:v>4096</c:v>
                </c:pt>
                <c:pt idx="77301">
                  <c:v>8192</c:v>
                </c:pt>
                <c:pt idx="77302">
                  <c:v>8192</c:v>
                </c:pt>
                <c:pt idx="77303">
                  <c:v>8192</c:v>
                </c:pt>
                <c:pt idx="77304">
                  <c:v>8192</c:v>
                </c:pt>
                <c:pt idx="77305">
                  <c:v>8192</c:v>
                </c:pt>
                <c:pt idx="77306">
                  <c:v>8192</c:v>
                </c:pt>
                <c:pt idx="77307">
                  <c:v>8192</c:v>
                </c:pt>
                <c:pt idx="77308">
                  <c:v>8192</c:v>
                </c:pt>
                <c:pt idx="77309">
                  <c:v>8192</c:v>
                </c:pt>
                <c:pt idx="77310">
                  <c:v>8192</c:v>
                </c:pt>
                <c:pt idx="77311">
                  <c:v>4096</c:v>
                </c:pt>
                <c:pt idx="77312">
                  <c:v>8192</c:v>
                </c:pt>
                <c:pt idx="77313">
                  <c:v>8192</c:v>
                </c:pt>
                <c:pt idx="77314">
                  <c:v>8192</c:v>
                </c:pt>
                <c:pt idx="77315">
                  <c:v>8192</c:v>
                </c:pt>
                <c:pt idx="77316">
                  <c:v>4096</c:v>
                </c:pt>
                <c:pt idx="77317">
                  <c:v>8192</c:v>
                </c:pt>
                <c:pt idx="77318">
                  <c:v>8192</c:v>
                </c:pt>
                <c:pt idx="77319">
                  <c:v>8192</c:v>
                </c:pt>
                <c:pt idx="77320">
                  <c:v>8192</c:v>
                </c:pt>
                <c:pt idx="77321">
                  <c:v>4096</c:v>
                </c:pt>
                <c:pt idx="77322">
                  <c:v>8192</c:v>
                </c:pt>
                <c:pt idx="77323">
                  <c:v>8192</c:v>
                </c:pt>
                <c:pt idx="77324">
                  <c:v>4096</c:v>
                </c:pt>
                <c:pt idx="77325">
                  <c:v>4096</c:v>
                </c:pt>
                <c:pt idx="77326">
                  <c:v>4096</c:v>
                </c:pt>
                <c:pt idx="77327">
                  <c:v>4096</c:v>
                </c:pt>
                <c:pt idx="77328">
                  <c:v>8192</c:v>
                </c:pt>
                <c:pt idx="77329">
                  <c:v>8192</c:v>
                </c:pt>
                <c:pt idx="77330">
                  <c:v>8192</c:v>
                </c:pt>
                <c:pt idx="77331">
                  <c:v>4096</c:v>
                </c:pt>
                <c:pt idx="77332">
                  <c:v>4096</c:v>
                </c:pt>
                <c:pt idx="77333">
                  <c:v>4096</c:v>
                </c:pt>
                <c:pt idx="77334">
                  <c:v>4096</c:v>
                </c:pt>
                <c:pt idx="77335">
                  <c:v>4096</c:v>
                </c:pt>
                <c:pt idx="77336">
                  <c:v>4096</c:v>
                </c:pt>
                <c:pt idx="77337">
                  <c:v>4096</c:v>
                </c:pt>
                <c:pt idx="77338">
                  <c:v>4096</c:v>
                </c:pt>
                <c:pt idx="77339">
                  <c:v>4096</c:v>
                </c:pt>
                <c:pt idx="77340">
                  <c:v>4096</c:v>
                </c:pt>
                <c:pt idx="77341">
                  <c:v>4096</c:v>
                </c:pt>
                <c:pt idx="77342">
                  <c:v>4096</c:v>
                </c:pt>
                <c:pt idx="77343">
                  <c:v>4096</c:v>
                </c:pt>
                <c:pt idx="77344">
                  <c:v>4096</c:v>
                </c:pt>
                <c:pt idx="77345">
                  <c:v>8192</c:v>
                </c:pt>
                <c:pt idx="77346">
                  <c:v>8192</c:v>
                </c:pt>
                <c:pt idx="77347">
                  <c:v>8192</c:v>
                </c:pt>
                <c:pt idx="77348">
                  <c:v>8192</c:v>
                </c:pt>
                <c:pt idx="77349">
                  <c:v>4096</c:v>
                </c:pt>
                <c:pt idx="77350">
                  <c:v>8192</c:v>
                </c:pt>
                <c:pt idx="77351">
                  <c:v>8192</c:v>
                </c:pt>
                <c:pt idx="77352">
                  <c:v>8192</c:v>
                </c:pt>
                <c:pt idx="77353">
                  <c:v>8192</c:v>
                </c:pt>
                <c:pt idx="77354">
                  <c:v>4096</c:v>
                </c:pt>
                <c:pt idx="77355">
                  <c:v>4096</c:v>
                </c:pt>
                <c:pt idx="77356">
                  <c:v>4096</c:v>
                </c:pt>
                <c:pt idx="77357">
                  <c:v>4096</c:v>
                </c:pt>
                <c:pt idx="77358">
                  <c:v>4096</c:v>
                </c:pt>
                <c:pt idx="77359">
                  <c:v>8192</c:v>
                </c:pt>
                <c:pt idx="77360">
                  <c:v>8192</c:v>
                </c:pt>
                <c:pt idx="77361">
                  <c:v>8192</c:v>
                </c:pt>
                <c:pt idx="77362">
                  <c:v>8192</c:v>
                </c:pt>
                <c:pt idx="77363">
                  <c:v>4096</c:v>
                </c:pt>
                <c:pt idx="77364">
                  <c:v>12288</c:v>
                </c:pt>
                <c:pt idx="77365">
                  <c:v>12288</c:v>
                </c:pt>
                <c:pt idx="77366">
                  <c:v>8192</c:v>
                </c:pt>
                <c:pt idx="77367">
                  <c:v>8192</c:v>
                </c:pt>
                <c:pt idx="77368">
                  <c:v>12288</c:v>
                </c:pt>
                <c:pt idx="77369">
                  <c:v>12288</c:v>
                </c:pt>
                <c:pt idx="77370">
                  <c:v>8192</c:v>
                </c:pt>
                <c:pt idx="77371">
                  <c:v>8192</c:v>
                </c:pt>
                <c:pt idx="77372">
                  <c:v>8192</c:v>
                </c:pt>
                <c:pt idx="77373">
                  <c:v>8192</c:v>
                </c:pt>
                <c:pt idx="77374">
                  <c:v>8192</c:v>
                </c:pt>
                <c:pt idx="77375">
                  <c:v>8192</c:v>
                </c:pt>
                <c:pt idx="77376">
                  <c:v>8192</c:v>
                </c:pt>
                <c:pt idx="77377">
                  <c:v>8192</c:v>
                </c:pt>
                <c:pt idx="77378">
                  <c:v>8192</c:v>
                </c:pt>
                <c:pt idx="77379">
                  <c:v>8192</c:v>
                </c:pt>
                <c:pt idx="77380">
                  <c:v>8192</c:v>
                </c:pt>
                <c:pt idx="77381">
                  <c:v>8192</c:v>
                </c:pt>
                <c:pt idx="77382">
                  <c:v>12288</c:v>
                </c:pt>
                <c:pt idx="77383">
                  <c:v>12288</c:v>
                </c:pt>
                <c:pt idx="77384">
                  <c:v>12288</c:v>
                </c:pt>
                <c:pt idx="77385">
                  <c:v>12288</c:v>
                </c:pt>
                <c:pt idx="77386">
                  <c:v>8192</c:v>
                </c:pt>
                <c:pt idx="77387">
                  <c:v>8192</c:v>
                </c:pt>
                <c:pt idx="77388">
                  <c:v>8192</c:v>
                </c:pt>
                <c:pt idx="77389">
                  <c:v>8192</c:v>
                </c:pt>
                <c:pt idx="77390">
                  <c:v>8192</c:v>
                </c:pt>
                <c:pt idx="77391">
                  <c:v>8192</c:v>
                </c:pt>
                <c:pt idx="77392">
                  <c:v>8192</c:v>
                </c:pt>
                <c:pt idx="77393">
                  <c:v>8192</c:v>
                </c:pt>
                <c:pt idx="77394">
                  <c:v>8192</c:v>
                </c:pt>
                <c:pt idx="77395">
                  <c:v>8192</c:v>
                </c:pt>
                <c:pt idx="77396">
                  <c:v>8192</c:v>
                </c:pt>
                <c:pt idx="77397">
                  <c:v>8192</c:v>
                </c:pt>
                <c:pt idx="77398">
                  <c:v>8192</c:v>
                </c:pt>
                <c:pt idx="77399">
                  <c:v>4096</c:v>
                </c:pt>
                <c:pt idx="77400">
                  <c:v>4096</c:v>
                </c:pt>
                <c:pt idx="77401">
                  <c:v>8192</c:v>
                </c:pt>
                <c:pt idx="77402">
                  <c:v>4096</c:v>
                </c:pt>
                <c:pt idx="77403">
                  <c:v>4096</c:v>
                </c:pt>
                <c:pt idx="77404">
                  <c:v>8192</c:v>
                </c:pt>
                <c:pt idx="77405">
                  <c:v>8192</c:v>
                </c:pt>
                <c:pt idx="77406">
                  <c:v>8192</c:v>
                </c:pt>
                <c:pt idx="77407">
                  <c:v>8192</c:v>
                </c:pt>
                <c:pt idx="77408">
                  <c:v>8192</c:v>
                </c:pt>
                <c:pt idx="77409">
                  <c:v>8192</c:v>
                </c:pt>
                <c:pt idx="77410">
                  <c:v>8192</c:v>
                </c:pt>
                <c:pt idx="77411">
                  <c:v>8192</c:v>
                </c:pt>
                <c:pt idx="77412">
                  <c:v>8192</c:v>
                </c:pt>
                <c:pt idx="77413">
                  <c:v>8192</c:v>
                </c:pt>
                <c:pt idx="77414">
                  <c:v>8192</c:v>
                </c:pt>
                <c:pt idx="77415">
                  <c:v>8192</c:v>
                </c:pt>
                <c:pt idx="77416">
                  <c:v>8192</c:v>
                </c:pt>
                <c:pt idx="77417">
                  <c:v>12288</c:v>
                </c:pt>
                <c:pt idx="77418">
                  <c:v>8192</c:v>
                </c:pt>
                <c:pt idx="77419">
                  <c:v>12288</c:v>
                </c:pt>
                <c:pt idx="77420">
                  <c:v>8192</c:v>
                </c:pt>
                <c:pt idx="77421">
                  <c:v>8192</c:v>
                </c:pt>
                <c:pt idx="77422">
                  <c:v>8192</c:v>
                </c:pt>
                <c:pt idx="77423">
                  <c:v>8192</c:v>
                </c:pt>
                <c:pt idx="77424">
                  <c:v>8192</c:v>
                </c:pt>
                <c:pt idx="77425">
                  <c:v>8192</c:v>
                </c:pt>
                <c:pt idx="77426">
                  <c:v>8192</c:v>
                </c:pt>
                <c:pt idx="77427">
                  <c:v>4096</c:v>
                </c:pt>
                <c:pt idx="77428">
                  <c:v>4096</c:v>
                </c:pt>
                <c:pt idx="77429">
                  <c:v>4096</c:v>
                </c:pt>
                <c:pt idx="77430">
                  <c:v>4096</c:v>
                </c:pt>
                <c:pt idx="77431">
                  <c:v>8192</c:v>
                </c:pt>
                <c:pt idx="77432">
                  <c:v>4096</c:v>
                </c:pt>
                <c:pt idx="77433">
                  <c:v>8192</c:v>
                </c:pt>
                <c:pt idx="77434">
                  <c:v>8192</c:v>
                </c:pt>
                <c:pt idx="77435">
                  <c:v>8192</c:v>
                </c:pt>
                <c:pt idx="77436">
                  <c:v>8192</c:v>
                </c:pt>
                <c:pt idx="77437">
                  <c:v>8192</c:v>
                </c:pt>
                <c:pt idx="77438">
                  <c:v>8192</c:v>
                </c:pt>
                <c:pt idx="77439">
                  <c:v>8192</c:v>
                </c:pt>
                <c:pt idx="77440">
                  <c:v>8192</c:v>
                </c:pt>
                <c:pt idx="77441">
                  <c:v>8192</c:v>
                </c:pt>
                <c:pt idx="77442">
                  <c:v>8192</c:v>
                </c:pt>
                <c:pt idx="77443">
                  <c:v>8192</c:v>
                </c:pt>
                <c:pt idx="77444">
                  <c:v>12288</c:v>
                </c:pt>
                <c:pt idx="77445">
                  <c:v>12288</c:v>
                </c:pt>
                <c:pt idx="77446">
                  <c:v>12288</c:v>
                </c:pt>
                <c:pt idx="77447">
                  <c:v>12288</c:v>
                </c:pt>
                <c:pt idx="77448">
                  <c:v>4096</c:v>
                </c:pt>
                <c:pt idx="77449">
                  <c:v>4096</c:v>
                </c:pt>
                <c:pt idx="77450">
                  <c:v>4096</c:v>
                </c:pt>
                <c:pt idx="77451">
                  <c:v>4096</c:v>
                </c:pt>
                <c:pt idx="77452">
                  <c:v>4096</c:v>
                </c:pt>
                <c:pt idx="77453">
                  <c:v>8192</c:v>
                </c:pt>
                <c:pt idx="77454">
                  <c:v>4096</c:v>
                </c:pt>
                <c:pt idx="77455">
                  <c:v>4096</c:v>
                </c:pt>
                <c:pt idx="77456">
                  <c:v>4096</c:v>
                </c:pt>
                <c:pt idx="77457">
                  <c:v>4096</c:v>
                </c:pt>
                <c:pt idx="77458">
                  <c:v>4096</c:v>
                </c:pt>
                <c:pt idx="77459">
                  <c:v>4096</c:v>
                </c:pt>
                <c:pt idx="77460">
                  <c:v>4096</c:v>
                </c:pt>
                <c:pt idx="77461">
                  <c:v>4096</c:v>
                </c:pt>
                <c:pt idx="77462">
                  <c:v>8192</c:v>
                </c:pt>
                <c:pt idx="77463">
                  <c:v>8192</c:v>
                </c:pt>
                <c:pt idx="77464">
                  <c:v>8192</c:v>
                </c:pt>
                <c:pt idx="77465">
                  <c:v>8192</c:v>
                </c:pt>
                <c:pt idx="77466">
                  <c:v>12288</c:v>
                </c:pt>
                <c:pt idx="77467">
                  <c:v>8192</c:v>
                </c:pt>
                <c:pt idx="77468">
                  <c:v>8192</c:v>
                </c:pt>
                <c:pt idx="77469">
                  <c:v>8192</c:v>
                </c:pt>
                <c:pt idx="77470">
                  <c:v>8192</c:v>
                </c:pt>
                <c:pt idx="77471">
                  <c:v>8192</c:v>
                </c:pt>
                <c:pt idx="77472">
                  <c:v>8192</c:v>
                </c:pt>
                <c:pt idx="77473">
                  <c:v>8192</c:v>
                </c:pt>
                <c:pt idx="77474">
                  <c:v>8192</c:v>
                </c:pt>
                <c:pt idx="77475">
                  <c:v>8192</c:v>
                </c:pt>
                <c:pt idx="77476">
                  <c:v>8192</c:v>
                </c:pt>
                <c:pt idx="77477">
                  <c:v>8192</c:v>
                </c:pt>
                <c:pt idx="77478">
                  <c:v>8192</c:v>
                </c:pt>
                <c:pt idx="77479">
                  <c:v>8192</c:v>
                </c:pt>
                <c:pt idx="77480">
                  <c:v>8192</c:v>
                </c:pt>
                <c:pt idx="77481">
                  <c:v>8192</c:v>
                </c:pt>
                <c:pt idx="77482">
                  <c:v>8192</c:v>
                </c:pt>
                <c:pt idx="77483">
                  <c:v>8192</c:v>
                </c:pt>
                <c:pt idx="77484">
                  <c:v>4096</c:v>
                </c:pt>
                <c:pt idx="77485">
                  <c:v>4096</c:v>
                </c:pt>
                <c:pt idx="77486">
                  <c:v>4096</c:v>
                </c:pt>
                <c:pt idx="77487">
                  <c:v>4096</c:v>
                </c:pt>
                <c:pt idx="77488">
                  <c:v>4096</c:v>
                </c:pt>
                <c:pt idx="77489">
                  <c:v>4096</c:v>
                </c:pt>
                <c:pt idx="77490">
                  <c:v>4096</c:v>
                </c:pt>
                <c:pt idx="77491">
                  <c:v>4096</c:v>
                </c:pt>
                <c:pt idx="77492">
                  <c:v>4096</c:v>
                </c:pt>
                <c:pt idx="77493">
                  <c:v>4096</c:v>
                </c:pt>
                <c:pt idx="77494">
                  <c:v>4096</c:v>
                </c:pt>
                <c:pt idx="77495">
                  <c:v>8192</c:v>
                </c:pt>
                <c:pt idx="77496">
                  <c:v>8192</c:v>
                </c:pt>
                <c:pt idx="77497">
                  <c:v>8192</c:v>
                </c:pt>
                <c:pt idx="77498">
                  <c:v>8192</c:v>
                </c:pt>
                <c:pt idx="77499">
                  <c:v>8192</c:v>
                </c:pt>
                <c:pt idx="77500">
                  <c:v>8192</c:v>
                </c:pt>
                <c:pt idx="77501">
                  <c:v>4096</c:v>
                </c:pt>
                <c:pt idx="77502">
                  <c:v>8192</c:v>
                </c:pt>
                <c:pt idx="77503">
                  <c:v>8192</c:v>
                </c:pt>
                <c:pt idx="77504">
                  <c:v>8192</c:v>
                </c:pt>
                <c:pt idx="77505">
                  <c:v>8192</c:v>
                </c:pt>
                <c:pt idx="77506">
                  <c:v>8192</c:v>
                </c:pt>
                <c:pt idx="77507">
                  <c:v>12288</c:v>
                </c:pt>
                <c:pt idx="77508">
                  <c:v>4096</c:v>
                </c:pt>
                <c:pt idx="77509">
                  <c:v>12288</c:v>
                </c:pt>
                <c:pt idx="77510">
                  <c:v>12288</c:v>
                </c:pt>
                <c:pt idx="77511">
                  <c:v>12288</c:v>
                </c:pt>
                <c:pt idx="77512">
                  <c:v>8192</c:v>
                </c:pt>
                <c:pt idx="77513">
                  <c:v>8192</c:v>
                </c:pt>
                <c:pt idx="77514">
                  <c:v>8192</c:v>
                </c:pt>
                <c:pt idx="77515">
                  <c:v>8192</c:v>
                </c:pt>
                <c:pt idx="77516">
                  <c:v>8192</c:v>
                </c:pt>
                <c:pt idx="77517">
                  <c:v>8192</c:v>
                </c:pt>
                <c:pt idx="77518">
                  <c:v>8192</c:v>
                </c:pt>
                <c:pt idx="77519">
                  <c:v>8192</c:v>
                </c:pt>
                <c:pt idx="77520">
                  <c:v>12288</c:v>
                </c:pt>
                <c:pt idx="77521">
                  <c:v>8192</c:v>
                </c:pt>
                <c:pt idx="77522">
                  <c:v>8192</c:v>
                </c:pt>
                <c:pt idx="77523">
                  <c:v>8192</c:v>
                </c:pt>
                <c:pt idx="77524">
                  <c:v>8192</c:v>
                </c:pt>
                <c:pt idx="77525">
                  <c:v>4096</c:v>
                </c:pt>
                <c:pt idx="77526">
                  <c:v>4096</c:v>
                </c:pt>
                <c:pt idx="77527">
                  <c:v>4096</c:v>
                </c:pt>
                <c:pt idx="77528">
                  <c:v>4096</c:v>
                </c:pt>
                <c:pt idx="77529">
                  <c:v>4096</c:v>
                </c:pt>
                <c:pt idx="77530">
                  <c:v>4096</c:v>
                </c:pt>
                <c:pt idx="77531">
                  <c:v>4096</c:v>
                </c:pt>
                <c:pt idx="77532">
                  <c:v>4096</c:v>
                </c:pt>
                <c:pt idx="77533">
                  <c:v>4096</c:v>
                </c:pt>
                <c:pt idx="77534">
                  <c:v>4096</c:v>
                </c:pt>
                <c:pt idx="77535">
                  <c:v>4096</c:v>
                </c:pt>
                <c:pt idx="77536">
                  <c:v>4096</c:v>
                </c:pt>
                <c:pt idx="77537">
                  <c:v>4096</c:v>
                </c:pt>
                <c:pt idx="77538">
                  <c:v>4096</c:v>
                </c:pt>
                <c:pt idx="77539">
                  <c:v>12288</c:v>
                </c:pt>
                <c:pt idx="77540">
                  <c:v>12288</c:v>
                </c:pt>
                <c:pt idx="77541">
                  <c:v>4096</c:v>
                </c:pt>
                <c:pt idx="77542">
                  <c:v>12288</c:v>
                </c:pt>
                <c:pt idx="77543">
                  <c:v>4096</c:v>
                </c:pt>
                <c:pt idx="77544">
                  <c:v>12288</c:v>
                </c:pt>
                <c:pt idx="77545">
                  <c:v>8192</c:v>
                </c:pt>
                <c:pt idx="77546">
                  <c:v>8192</c:v>
                </c:pt>
                <c:pt idx="77547">
                  <c:v>8192</c:v>
                </c:pt>
                <c:pt idx="77548">
                  <c:v>8192</c:v>
                </c:pt>
                <c:pt idx="77549">
                  <c:v>8192</c:v>
                </c:pt>
                <c:pt idx="77550">
                  <c:v>4096</c:v>
                </c:pt>
                <c:pt idx="77551">
                  <c:v>8192</c:v>
                </c:pt>
                <c:pt idx="77552">
                  <c:v>4096</c:v>
                </c:pt>
                <c:pt idx="77553">
                  <c:v>4096</c:v>
                </c:pt>
                <c:pt idx="77554">
                  <c:v>8192</c:v>
                </c:pt>
                <c:pt idx="77555">
                  <c:v>8192</c:v>
                </c:pt>
                <c:pt idx="77556">
                  <c:v>8192</c:v>
                </c:pt>
                <c:pt idx="77557">
                  <c:v>8192</c:v>
                </c:pt>
                <c:pt idx="77558">
                  <c:v>8192</c:v>
                </c:pt>
                <c:pt idx="77559">
                  <c:v>4096</c:v>
                </c:pt>
                <c:pt idx="77560">
                  <c:v>8192</c:v>
                </c:pt>
                <c:pt idx="77561">
                  <c:v>8192</c:v>
                </c:pt>
                <c:pt idx="77562">
                  <c:v>8192</c:v>
                </c:pt>
                <c:pt idx="77563">
                  <c:v>8192</c:v>
                </c:pt>
                <c:pt idx="77564">
                  <c:v>8192</c:v>
                </c:pt>
                <c:pt idx="77565">
                  <c:v>8192</c:v>
                </c:pt>
                <c:pt idx="77566">
                  <c:v>8192</c:v>
                </c:pt>
                <c:pt idx="77567">
                  <c:v>12288</c:v>
                </c:pt>
                <c:pt idx="77568">
                  <c:v>8192</c:v>
                </c:pt>
                <c:pt idx="77569">
                  <c:v>8192</c:v>
                </c:pt>
                <c:pt idx="77570">
                  <c:v>8192</c:v>
                </c:pt>
                <c:pt idx="77571">
                  <c:v>8192</c:v>
                </c:pt>
                <c:pt idx="77572">
                  <c:v>8192</c:v>
                </c:pt>
                <c:pt idx="77573">
                  <c:v>8192</c:v>
                </c:pt>
                <c:pt idx="77574">
                  <c:v>8192</c:v>
                </c:pt>
                <c:pt idx="77575">
                  <c:v>8192</c:v>
                </c:pt>
                <c:pt idx="77576">
                  <c:v>8192</c:v>
                </c:pt>
                <c:pt idx="77577">
                  <c:v>8192</c:v>
                </c:pt>
                <c:pt idx="77578">
                  <c:v>8192</c:v>
                </c:pt>
                <c:pt idx="77579">
                  <c:v>8192</c:v>
                </c:pt>
                <c:pt idx="77580">
                  <c:v>8192</c:v>
                </c:pt>
                <c:pt idx="77581">
                  <c:v>8192</c:v>
                </c:pt>
                <c:pt idx="77582">
                  <c:v>8192</c:v>
                </c:pt>
                <c:pt idx="77583">
                  <c:v>8192</c:v>
                </c:pt>
                <c:pt idx="77584">
                  <c:v>8192</c:v>
                </c:pt>
                <c:pt idx="77585">
                  <c:v>8192</c:v>
                </c:pt>
                <c:pt idx="77586">
                  <c:v>8192</c:v>
                </c:pt>
                <c:pt idx="77587">
                  <c:v>8192</c:v>
                </c:pt>
                <c:pt idx="77588">
                  <c:v>8192</c:v>
                </c:pt>
                <c:pt idx="77589">
                  <c:v>8192</c:v>
                </c:pt>
                <c:pt idx="77590">
                  <c:v>8192</c:v>
                </c:pt>
                <c:pt idx="77591">
                  <c:v>8192</c:v>
                </c:pt>
                <c:pt idx="77592">
                  <c:v>8192</c:v>
                </c:pt>
                <c:pt idx="77593">
                  <c:v>8192</c:v>
                </c:pt>
                <c:pt idx="77594">
                  <c:v>4096</c:v>
                </c:pt>
                <c:pt idx="77595">
                  <c:v>4096</c:v>
                </c:pt>
                <c:pt idx="77596">
                  <c:v>4096</c:v>
                </c:pt>
                <c:pt idx="77597">
                  <c:v>4096</c:v>
                </c:pt>
                <c:pt idx="77598">
                  <c:v>8192</c:v>
                </c:pt>
                <c:pt idx="77599">
                  <c:v>4096</c:v>
                </c:pt>
                <c:pt idx="77600">
                  <c:v>4096</c:v>
                </c:pt>
                <c:pt idx="77601">
                  <c:v>4096</c:v>
                </c:pt>
                <c:pt idx="77602">
                  <c:v>4096</c:v>
                </c:pt>
                <c:pt idx="77603">
                  <c:v>8192</c:v>
                </c:pt>
                <c:pt idx="77604">
                  <c:v>8192</c:v>
                </c:pt>
                <c:pt idx="77605">
                  <c:v>8192</c:v>
                </c:pt>
                <c:pt idx="77606">
                  <c:v>8192</c:v>
                </c:pt>
                <c:pt idx="77607">
                  <c:v>8192</c:v>
                </c:pt>
                <c:pt idx="77608">
                  <c:v>8192</c:v>
                </c:pt>
                <c:pt idx="77609">
                  <c:v>8192</c:v>
                </c:pt>
                <c:pt idx="77610">
                  <c:v>4096</c:v>
                </c:pt>
                <c:pt idx="77611">
                  <c:v>8192</c:v>
                </c:pt>
                <c:pt idx="77612">
                  <c:v>4096</c:v>
                </c:pt>
                <c:pt idx="77613">
                  <c:v>4096</c:v>
                </c:pt>
                <c:pt idx="77614">
                  <c:v>4096</c:v>
                </c:pt>
                <c:pt idx="77615">
                  <c:v>4096</c:v>
                </c:pt>
                <c:pt idx="77616">
                  <c:v>4096</c:v>
                </c:pt>
                <c:pt idx="77617">
                  <c:v>4096</c:v>
                </c:pt>
                <c:pt idx="77618">
                  <c:v>4096</c:v>
                </c:pt>
                <c:pt idx="77619">
                  <c:v>4096</c:v>
                </c:pt>
                <c:pt idx="77620">
                  <c:v>4096</c:v>
                </c:pt>
                <c:pt idx="77621">
                  <c:v>4096</c:v>
                </c:pt>
                <c:pt idx="77622">
                  <c:v>4096</c:v>
                </c:pt>
                <c:pt idx="77623">
                  <c:v>4096</c:v>
                </c:pt>
                <c:pt idx="77624">
                  <c:v>4096</c:v>
                </c:pt>
                <c:pt idx="77625">
                  <c:v>4096</c:v>
                </c:pt>
                <c:pt idx="77626">
                  <c:v>4096</c:v>
                </c:pt>
                <c:pt idx="77627">
                  <c:v>8192</c:v>
                </c:pt>
                <c:pt idx="77628">
                  <c:v>8192</c:v>
                </c:pt>
                <c:pt idx="77629">
                  <c:v>8192</c:v>
                </c:pt>
                <c:pt idx="77630">
                  <c:v>8192</c:v>
                </c:pt>
                <c:pt idx="77631">
                  <c:v>8192</c:v>
                </c:pt>
                <c:pt idx="77632">
                  <c:v>8192</c:v>
                </c:pt>
                <c:pt idx="77633">
                  <c:v>12288</c:v>
                </c:pt>
                <c:pt idx="77634">
                  <c:v>12288</c:v>
                </c:pt>
                <c:pt idx="77635">
                  <c:v>12288</c:v>
                </c:pt>
                <c:pt idx="77636">
                  <c:v>12288</c:v>
                </c:pt>
                <c:pt idx="77637">
                  <c:v>4096</c:v>
                </c:pt>
                <c:pt idx="77638">
                  <c:v>4096</c:v>
                </c:pt>
                <c:pt idx="77639">
                  <c:v>4096</c:v>
                </c:pt>
                <c:pt idx="77640">
                  <c:v>4096</c:v>
                </c:pt>
                <c:pt idx="77641">
                  <c:v>4096</c:v>
                </c:pt>
                <c:pt idx="77642">
                  <c:v>4096</c:v>
                </c:pt>
                <c:pt idx="77643">
                  <c:v>4096</c:v>
                </c:pt>
                <c:pt idx="77644">
                  <c:v>8192</c:v>
                </c:pt>
                <c:pt idx="77645">
                  <c:v>8192</c:v>
                </c:pt>
                <c:pt idx="77646">
                  <c:v>8192</c:v>
                </c:pt>
                <c:pt idx="77647">
                  <c:v>8192</c:v>
                </c:pt>
                <c:pt idx="77648">
                  <c:v>12288</c:v>
                </c:pt>
                <c:pt idx="77649">
                  <c:v>12288</c:v>
                </c:pt>
                <c:pt idx="77650">
                  <c:v>8192</c:v>
                </c:pt>
                <c:pt idx="77651">
                  <c:v>12288</c:v>
                </c:pt>
                <c:pt idx="77652">
                  <c:v>4096</c:v>
                </c:pt>
                <c:pt idx="77653">
                  <c:v>12288</c:v>
                </c:pt>
                <c:pt idx="77654">
                  <c:v>12288</c:v>
                </c:pt>
                <c:pt idx="77655">
                  <c:v>8192</c:v>
                </c:pt>
                <c:pt idx="77656">
                  <c:v>4096</c:v>
                </c:pt>
                <c:pt idx="77657">
                  <c:v>8192</c:v>
                </c:pt>
                <c:pt idx="77658">
                  <c:v>8192</c:v>
                </c:pt>
                <c:pt idx="77659">
                  <c:v>8192</c:v>
                </c:pt>
                <c:pt idx="77660">
                  <c:v>8192</c:v>
                </c:pt>
                <c:pt idx="77661">
                  <c:v>8192</c:v>
                </c:pt>
                <c:pt idx="77662">
                  <c:v>8192</c:v>
                </c:pt>
                <c:pt idx="77663">
                  <c:v>8192</c:v>
                </c:pt>
                <c:pt idx="77664">
                  <c:v>8192</c:v>
                </c:pt>
                <c:pt idx="77665">
                  <c:v>8192</c:v>
                </c:pt>
                <c:pt idx="77666">
                  <c:v>8192</c:v>
                </c:pt>
                <c:pt idx="77667">
                  <c:v>8192</c:v>
                </c:pt>
                <c:pt idx="77668">
                  <c:v>4096</c:v>
                </c:pt>
                <c:pt idx="77669">
                  <c:v>4096</c:v>
                </c:pt>
                <c:pt idx="77670">
                  <c:v>4096</c:v>
                </c:pt>
                <c:pt idx="77671">
                  <c:v>4096</c:v>
                </c:pt>
                <c:pt idx="77672">
                  <c:v>4096</c:v>
                </c:pt>
                <c:pt idx="77673">
                  <c:v>4096</c:v>
                </c:pt>
                <c:pt idx="77674">
                  <c:v>4096</c:v>
                </c:pt>
                <c:pt idx="77675">
                  <c:v>4096</c:v>
                </c:pt>
                <c:pt idx="77676">
                  <c:v>12288</c:v>
                </c:pt>
                <c:pt idx="77677">
                  <c:v>12288</c:v>
                </c:pt>
                <c:pt idx="77678">
                  <c:v>4096</c:v>
                </c:pt>
                <c:pt idx="77679">
                  <c:v>4096</c:v>
                </c:pt>
                <c:pt idx="77680">
                  <c:v>4096</c:v>
                </c:pt>
                <c:pt idx="77681">
                  <c:v>4096</c:v>
                </c:pt>
                <c:pt idx="77682">
                  <c:v>8192</c:v>
                </c:pt>
                <c:pt idx="77683">
                  <c:v>8192</c:v>
                </c:pt>
                <c:pt idx="77684">
                  <c:v>8192</c:v>
                </c:pt>
                <c:pt idx="77685">
                  <c:v>4096</c:v>
                </c:pt>
                <c:pt idx="77686">
                  <c:v>4096</c:v>
                </c:pt>
                <c:pt idx="77687">
                  <c:v>4096</c:v>
                </c:pt>
                <c:pt idx="77688">
                  <c:v>4096</c:v>
                </c:pt>
                <c:pt idx="77689">
                  <c:v>12288</c:v>
                </c:pt>
                <c:pt idx="77690">
                  <c:v>4096</c:v>
                </c:pt>
                <c:pt idx="77691">
                  <c:v>4096</c:v>
                </c:pt>
                <c:pt idx="77692">
                  <c:v>8192</c:v>
                </c:pt>
                <c:pt idx="77693">
                  <c:v>8192</c:v>
                </c:pt>
                <c:pt idx="77694">
                  <c:v>4096</c:v>
                </c:pt>
                <c:pt idx="77695">
                  <c:v>4096</c:v>
                </c:pt>
                <c:pt idx="77696">
                  <c:v>4096</c:v>
                </c:pt>
                <c:pt idx="77697">
                  <c:v>4096</c:v>
                </c:pt>
                <c:pt idx="77698">
                  <c:v>8192</c:v>
                </c:pt>
                <c:pt idx="77699">
                  <c:v>12288</c:v>
                </c:pt>
                <c:pt idx="77700">
                  <c:v>4096</c:v>
                </c:pt>
                <c:pt idx="77701">
                  <c:v>4096</c:v>
                </c:pt>
                <c:pt idx="77702">
                  <c:v>8192</c:v>
                </c:pt>
                <c:pt idx="77703">
                  <c:v>4096</c:v>
                </c:pt>
                <c:pt idx="77704">
                  <c:v>12288</c:v>
                </c:pt>
                <c:pt idx="77705">
                  <c:v>12288</c:v>
                </c:pt>
                <c:pt idx="77706">
                  <c:v>12288</c:v>
                </c:pt>
                <c:pt idx="77707">
                  <c:v>12288</c:v>
                </c:pt>
                <c:pt idx="77708">
                  <c:v>8192</c:v>
                </c:pt>
                <c:pt idx="77709">
                  <c:v>8192</c:v>
                </c:pt>
                <c:pt idx="77710">
                  <c:v>8192</c:v>
                </c:pt>
                <c:pt idx="77711">
                  <c:v>8192</c:v>
                </c:pt>
                <c:pt idx="77712">
                  <c:v>8192</c:v>
                </c:pt>
                <c:pt idx="77713">
                  <c:v>4096</c:v>
                </c:pt>
                <c:pt idx="77714">
                  <c:v>4096</c:v>
                </c:pt>
                <c:pt idx="77715">
                  <c:v>8192</c:v>
                </c:pt>
                <c:pt idx="77716">
                  <c:v>4096</c:v>
                </c:pt>
                <c:pt idx="77717">
                  <c:v>4096</c:v>
                </c:pt>
                <c:pt idx="77718">
                  <c:v>4096</c:v>
                </c:pt>
                <c:pt idx="77719">
                  <c:v>4096</c:v>
                </c:pt>
                <c:pt idx="77720">
                  <c:v>8192</c:v>
                </c:pt>
                <c:pt idx="77721">
                  <c:v>8192</c:v>
                </c:pt>
                <c:pt idx="77722">
                  <c:v>4096</c:v>
                </c:pt>
                <c:pt idx="77723">
                  <c:v>8192</c:v>
                </c:pt>
                <c:pt idx="77724">
                  <c:v>4096</c:v>
                </c:pt>
                <c:pt idx="77725">
                  <c:v>8192</c:v>
                </c:pt>
                <c:pt idx="77726">
                  <c:v>8192</c:v>
                </c:pt>
                <c:pt idx="77727">
                  <c:v>4096</c:v>
                </c:pt>
                <c:pt idx="77728">
                  <c:v>8192</c:v>
                </c:pt>
                <c:pt idx="77729">
                  <c:v>8192</c:v>
                </c:pt>
                <c:pt idx="77730">
                  <c:v>4096</c:v>
                </c:pt>
                <c:pt idx="77731">
                  <c:v>8192</c:v>
                </c:pt>
                <c:pt idx="77732">
                  <c:v>8192</c:v>
                </c:pt>
                <c:pt idx="77733">
                  <c:v>12288</c:v>
                </c:pt>
                <c:pt idx="77734">
                  <c:v>12288</c:v>
                </c:pt>
                <c:pt idx="77735">
                  <c:v>8192</c:v>
                </c:pt>
                <c:pt idx="77736">
                  <c:v>8192</c:v>
                </c:pt>
                <c:pt idx="77737">
                  <c:v>8192</c:v>
                </c:pt>
                <c:pt idx="77738">
                  <c:v>8192</c:v>
                </c:pt>
                <c:pt idx="77739">
                  <c:v>4096</c:v>
                </c:pt>
                <c:pt idx="77740">
                  <c:v>8192</c:v>
                </c:pt>
                <c:pt idx="77741">
                  <c:v>4096</c:v>
                </c:pt>
                <c:pt idx="77742">
                  <c:v>8192</c:v>
                </c:pt>
                <c:pt idx="77743">
                  <c:v>8192</c:v>
                </c:pt>
                <c:pt idx="77744">
                  <c:v>8192</c:v>
                </c:pt>
                <c:pt idx="77745">
                  <c:v>8192</c:v>
                </c:pt>
                <c:pt idx="77746">
                  <c:v>8192</c:v>
                </c:pt>
                <c:pt idx="77747">
                  <c:v>8192</c:v>
                </c:pt>
                <c:pt idx="77748">
                  <c:v>8192</c:v>
                </c:pt>
                <c:pt idx="77749">
                  <c:v>8192</c:v>
                </c:pt>
                <c:pt idx="77750">
                  <c:v>8192</c:v>
                </c:pt>
                <c:pt idx="77751">
                  <c:v>8192</c:v>
                </c:pt>
                <c:pt idx="77752">
                  <c:v>8192</c:v>
                </c:pt>
                <c:pt idx="77753">
                  <c:v>8192</c:v>
                </c:pt>
                <c:pt idx="77754">
                  <c:v>8192</c:v>
                </c:pt>
                <c:pt idx="77755">
                  <c:v>8192</c:v>
                </c:pt>
                <c:pt idx="77756">
                  <c:v>12288</c:v>
                </c:pt>
                <c:pt idx="77757">
                  <c:v>8192</c:v>
                </c:pt>
                <c:pt idx="77758">
                  <c:v>4096</c:v>
                </c:pt>
                <c:pt idx="77759">
                  <c:v>4096</c:v>
                </c:pt>
                <c:pt idx="77760">
                  <c:v>4096</c:v>
                </c:pt>
                <c:pt idx="77761">
                  <c:v>4096</c:v>
                </c:pt>
                <c:pt idx="77762">
                  <c:v>8192</c:v>
                </c:pt>
                <c:pt idx="77763">
                  <c:v>8192</c:v>
                </c:pt>
                <c:pt idx="77764">
                  <c:v>8192</c:v>
                </c:pt>
                <c:pt idx="77765">
                  <c:v>8192</c:v>
                </c:pt>
                <c:pt idx="77766">
                  <c:v>8192</c:v>
                </c:pt>
                <c:pt idx="77767">
                  <c:v>8192</c:v>
                </c:pt>
                <c:pt idx="77768">
                  <c:v>8192</c:v>
                </c:pt>
                <c:pt idx="77769">
                  <c:v>8192</c:v>
                </c:pt>
                <c:pt idx="77770">
                  <c:v>8192</c:v>
                </c:pt>
                <c:pt idx="77771">
                  <c:v>8192</c:v>
                </c:pt>
                <c:pt idx="77772">
                  <c:v>8192</c:v>
                </c:pt>
                <c:pt idx="77773">
                  <c:v>8192</c:v>
                </c:pt>
                <c:pt idx="77774">
                  <c:v>8192</c:v>
                </c:pt>
                <c:pt idx="77775">
                  <c:v>8192</c:v>
                </c:pt>
                <c:pt idx="77776">
                  <c:v>4096</c:v>
                </c:pt>
                <c:pt idx="77777">
                  <c:v>4096</c:v>
                </c:pt>
                <c:pt idx="77778">
                  <c:v>4096</c:v>
                </c:pt>
                <c:pt idx="77779">
                  <c:v>4096</c:v>
                </c:pt>
                <c:pt idx="77780">
                  <c:v>8192</c:v>
                </c:pt>
                <c:pt idx="77781">
                  <c:v>8192</c:v>
                </c:pt>
                <c:pt idx="77782">
                  <c:v>8192</c:v>
                </c:pt>
                <c:pt idx="77783">
                  <c:v>8192</c:v>
                </c:pt>
                <c:pt idx="77784">
                  <c:v>8192</c:v>
                </c:pt>
                <c:pt idx="77785">
                  <c:v>8192</c:v>
                </c:pt>
                <c:pt idx="77786">
                  <c:v>4096</c:v>
                </c:pt>
                <c:pt idx="77787">
                  <c:v>4096</c:v>
                </c:pt>
                <c:pt idx="77788">
                  <c:v>4096</c:v>
                </c:pt>
                <c:pt idx="77789">
                  <c:v>4096</c:v>
                </c:pt>
                <c:pt idx="77790">
                  <c:v>4096</c:v>
                </c:pt>
                <c:pt idx="77791">
                  <c:v>4096</c:v>
                </c:pt>
                <c:pt idx="77792">
                  <c:v>4096</c:v>
                </c:pt>
                <c:pt idx="77793">
                  <c:v>4096</c:v>
                </c:pt>
                <c:pt idx="77794">
                  <c:v>4096</c:v>
                </c:pt>
                <c:pt idx="77795">
                  <c:v>8192</c:v>
                </c:pt>
                <c:pt idx="77796">
                  <c:v>8192</c:v>
                </c:pt>
                <c:pt idx="77797">
                  <c:v>8192</c:v>
                </c:pt>
                <c:pt idx="77798">
                  <c:v>8192</c:v>
                </c:pt>
                <c:pt idx="77799">
                  <c:v>8192</c:v>
                </c:pt>
                <c:pt idx="77800">
                  <c:v>4096</c:v>
                </c:pt>
                <c:pt idx="77801">
                  <c:v>4096</c:v>
                </c:pt>
                <c:pt idx="77802">
                  <c:v>8192</c:v>
                </c:pt>
                <c:pt idx="77803">
                  <c:v>8192</c:v>
                </c:pt>
                <c:pt idx="77804">
                  <c:v>8192</c:v>
                </c:pt>
                <c:pt idx="77805">
                  <c:v>8192</c:v>
                </c:pt>
                <c:pt idx="77806">
                  <c:v>8192</c:v>
                </c:pt>
                <c:pt idx="77807">
                  <c:v>8192</c:v>
                </c:pt>
                <c:pt idx="77808">
                  <c:v>12288</c:v>
                </c:pt>
                <c:pt idx="77809">
                  <c:v>12288</c:v>
                </c:pt>
                <c:pt idx="77810">
                  <c:v>12288</c:v>
                </c:pt>
                <c:pt idx="77811">
                  <c:v>12288</c:v>
                </c:pt>
                <c:pt idx="77812">
                  <c:v>8192</c:v>
                </c:pt>
                <c:pt idx="77813">
                  <c:v>8192</c:v>
                </c:pt>
                <c:pt idx="77814">
                  <c:v>8192</c:v>
                </c:pt>
                <c:pt idx="77815">
                  <c:v>8192</c:v>
                </c:pt>
                <c:pt idx="77816">
                  <c:v>4096</c:v>
                </c:pt>
                <c:pt idx="77817">
                  <c:v>8192</c:v>
                </c:pt>
                <c:pt idx="77818">
                  <c:v>8192</c:v>
                </c:pt>
                <c:pt idx="77819">
                  <c:v>8192</c:v>
                </c:pt>
                <c:pt idx="77820">
                  <c:v>8192</c:v>
                </c:pt>
                <c:pt idx="77821">
                  <c:v>8192</c:v>
                </c:pt>
                <c:pt idx="77822">
                  <c:v>8192</c:v>
                </c:pt>
                <c:pt idx="77823">
                  <c:v>12288</c:v>
                </c:pt>
                <c:pt idx="77824">
                  <c:v>12288</c:v>
                </c:pt>
                <c:pt idx="77825">
                  <c:v>12288</c:v>
                </c:pt>
                <c:pt idx="77826">
                  <c:v>12288</c:v>
                </c:pt>
                <c:pt idx="77827">
                  <c:v>8192</c:v>
                </c:pt>
                <c:pt idx="77828">
                  <c:v>8192</c:v>
                </c:pt>
                <c:pt idx="77829">
                  <c:v>8192</c:v>
                </c:pt>
                <c:pt idx="77830">
                  <c:v>8192</c:v>
                </c:pt>
                <c:pt idx="77831">
                  <c:v>8192</c:v>
                </c:pt>
                <c:pt idx="77832">
                  <c:v>8192</c:v>
                </c:pt>
                <c:pt idx="77833">
                  <c:v>8192</c:v>
                </c:pt>
                <c:pt idx="77834">
                  <c:v>8192</c:v>
                </c:pt>
                <c:pt idx="77835">
                  <c:v>8192</c:v>
                </c:pt>
                <c:pt idx="77836">
                  <c:v>8192</c:v>
                </c:pt>
                <c:pt idx="77837">
                  <c:v>8192</c:v>
                </c:pt>
                <c:pt idx="77838">
                  <c:v>8192</c:v>
                </c:pt>
                <c:pt idx="77839">
                  <c:v>8192</c:v>
                </c:pt>
                <c:pt idx="77840">
                  <c:v>8192</c:v>
                </c:pt>
                <c:pt idx="77841">
                  <c:v>8192</c:v>
                </c:pt>
                <c:pt idx="77842">
                  <c:v>8192</c:v>
                </c:pt>
                <c:pt idx="77843">
                  <c:v>8192</c:v>
                </c:pt>
                <c:pt idx="77844">
                  <c:v>12288</c:v>
                </c:pt>
                <c:pt idx="77845">
                  <c:v>12288</c:v>
                </c:pt>
                <c:pt idx="77846">
                  <c:v>8192</c:v>
                </c:pt>
                <c:pt idx="77847">
                  <c:v>8192</c:v>
                </c:pt>
                <c:pt idx="77848">
                  <c:v>8192</c:v>
                </c:pt>
                <c:pt idx="77849">
                  <c:v>8192</c:v>
                </c:pt>
                <c:pt idx="77850">
                  <c:v>8192</c:v>
                </c:pt>
                <c:pt idx="77851">
                  <c:v>8192</c:v>
                </c:pt>
                <c:pt idx="77852">
                  <c:v>8192</c:v>
                </c:pt>
                <c:pt idx="77853">
                  <c:v>8192</c:v>
                </c:pt>
                <c:pt idx="77854">
                  <c:v>8192</c:v>
                </c:pt>
                <c:pt idx="77855">
                  <c:v>8192</c:v>
                </c:pt>
                <c:pt idx="77856">
                  <c:v>8192</c:v>
                </c:pt>
                <c:pt idx="77857">
                  <c:v>8192</c:v>
                </c:pt>
                <c:pt idx="77858">
                  <c:v>8192</c:v>
                </c:pt>
                <c:pt idx="77859">
                  <c:v>8192</c:v>
                </c:pt>
                <c:pt idx="77860">
                  <c:v>8192</c:v>
                </c:pt>
                <c:pt idx="77861">
                  <c:v>8192</c:v>
                </c:pt>
                <c:pt idx="77862">
                  <c:v>8192</c:v>
                </c:pt>
                <c:pt idx="77863">
                  <c:v>8192</c:v>
                </c:pt>
                <c:pt idx="77864">
                  <c:v>4096</c:v>
                </c:pt>
                <c:pt idx="77865">
                  <c:v>4096</c:v>
                </c:pt>
                <c:pt idx="77866">
                  <c:v>4096</c:v>
                </c:pt>
                <c:pt idx="77867">
                  <c:v>4096</c:v>
                </c:pt>
                <c:pt idx="77868">
                  <c:v>8192</c:v>
                </c:pt>
                <c:pt idx="77869">
                  <c:v>8192</c:v>
                </c:pt>
                <c:pt idx="77870">
                  <c:v>8192</c:v>
                </c:pt>
                <c:pt idx="77871">
                  <c:v>8192</c:v>
                </c:pt>
                <c:pt idx="77872">
                  <c:v>8192</c:v>
                </c:pt>
                <c:pt idx="77873">
                  <c:v>8192</c:v>
                </c:pt>
                <c:pt idx="77874">
                  <c:v>8192</c:v>
                </c:pt>
                <c:pt idx="77875">
                  <c:v>4096</c:v>
                </c:pt>
                <c:pt idx="77876">
                  <c:v>8192</c:v>
                </c:pt>
                <c:pt idx="77877">
                  <c:v>8192</c:v>
                </c:pt>
                <c:pt idx="77878">
                  <c:v>8192</c:v>
                </c:pt>
                <c:pt idx="77879">
                  <c:v>8192</c:v>
                </c:pt>
                <c:pt idx="77880">
                  <c:v>4096</c:v>
                </c:pt>
                <c:pt idx="77881">
                  <c:v>4096</c:v>
                </c:pt>
                <c:pt idx="77882">
                  <c:v>4096</c:v>
                </c:pt>
                <c:pt idx="77883">
                  <c:v>4096</c:v>
                </c:pt>
                <c:pt idx="77884">
                  <c:v>8192</c:v>
                </c:pt>
                <c:pt idx="77885">
                  <c:v>8192</c:v>
                </c:pt>
                <c:pt idx="77886">
                  <c:v>8192</c:v>
                </c:pt>
                <c:pt idx="77887">
                  <c:v>8192</c:v>
                </c:pt>
                <c:pt idx="77888">
                  <c:v>8192</c:v>
                </c:pt>
                <c:pt idx="77889">
                  <c:v>4096</c:v>
                </c:pt>
                <c:pt idx="77890">
                  <c:v>4096</c:v>
                </c:pt>
                <c:pt idx="77891">
                  <c:v>4096</c:v>
                </c:pt>
                <c:pt idx="77892">
                  <c:v>4096</c:v>
                </c:pt>
                <c:pt idx="77893">
                  <c:v>4096</c:v>
                </c:pt>
                <c:pt idx="77894">
                  <c:v>8192</c:v>
                </c:pt>
                <c:pt idx="77895">
                  <c:v>4096</c:v>
                </c:pt>
                <c:pt idx="77896">
                  <c:v>4096</c:v>
                </c:pt>
                <c:pt idx="77897">
                  <c:v>4096</c:v>
                </c:pt>
                <c:pt idx="77898">
                  <c:v>4096</c:v>
                </c:pt>
                <c:pt idx="77899">
                  <c:v>8192</c:v>
                </c:pt>
                <c:pt idx="77900">
                  <c:v>8192</c:v>
                </c:pt>
                <c:pt idx="77901">
                  <c:v>8192</c:v>
                </c:pt>
                <c:pt idx="77902">
                  <c:v>8192</c:v>
                </c:pt>
                <c:pt idx="77903">
                  <c:v>8192</c:v>
                </c:pt>
                <c:pt idx="77904">
                  <c:v>4096</c:v>
                </c:pt>
                <c:pt idx="77905">
                  <c:v>16384</c:v>
                </c:pt>
                <c:pt idx="77906">
                  <c:v>16384</c:v>
                </c:pt>
                <c:pt idx="77907">
                  <c:v>16384</c:v>
                </c:pt>
                <c:pt idx="77908">
                  <c:v>16384</c:v>
                </c:pt>
                <c:pt idx="77909">
                  <c:v>8192</c:v>
                </c:pt>
                <c:pt idx="77910">
                  <c:v>8192</c:v>
                </c:pt>
                <c:pt idx="77911">
                  <c:v>8192</c:v>
                </c:pt>
                <c:pt idx="77912">
                  <c:v>8192</c:v>
                </c:pt>
                <c:pt idx="77913">
                  <c:v>4096</c:v>
                </c:pt>
                <c:pt idx="77914">
                  <c:v>8192</c:v>
                </c:pt>
                <c:pt idx="77915">
                  <c:v>8192</c:v>
                </c:pt>
                <c:pt idx="77916">
                  <c:v>8192</c:v>
                </c:pt>
                <c:pt idx="77917">
                  <c:v>16384</c:v>
                </c:pt>
                <c:pt idx="77918">
                  <c:v>8192</c:v>
                </c:pt>
                <c:pt idx="77919">
                  <c:v>8192</c:v>
                </c:pt>
                <c:pt idx="77920">
                  <c:v>12288</c:v>
                </c:pt>
                <c:pt idx="77921">
                  <c:v>12288</c:v>
                </c:pt>
                <c:pt idx="77922">
                  <c:v>12288</c:v>
                </c:pt>
                <c:pt idx="77923">
                  <c:v>8192</c:v>
                </c:pt>
                <c:pt idx="77924">
                  <c:v>12288</c:v>
                </c:pt>
                <c:pt idx="77925">
                  <c:v>8192</c:v>
                </c:pt>
                <c:pt idx="77926">
                  <c:v>8192</c:v>
                </c:pt>
                <c:pt idx="77927">
                  <c:v>8192</c:v>
                </c:pt>
                <c:pt idx="77928">
                  <c:v>4096</c:v>
                </c:pt>
                <c:pt idx="77929">
                  <c:v>4096</c:v>
                </c:pt>
                <c:pt idx="77930">
                  <c:v>4096</c:v>
                </c:pt>
                <c:pt idx="77931">
                  <c:v>4096</c:v>
                </c:pt>
                <c:pt idx="77932">
                  <c:v>8192</c:v>
                </c:pt>
                <c:pt idx="77933">
                  <c:v>8192</c:v>
                </c:pt>
                <c:pt idx="77934">
                  <c:v>8192</c:v>
                </c:pt>
                <c:pt idx="77935">
                  <c:v>8192</c:v>
                </c:pt>
                <c:pt idx="77936">
                  <c:v>8192</c:v>
                </c:pt>
                <c:pt idx="77937">
                  <c:v>4096</c:v>
                </c:pt>
                <c:pt idx="77938">
                  <c:v>4096</c:v>
                </c:pt>
                <c:pt idx="77939">
                  <c:v>4096</c:v>
                </c:pt>
                <c:pt idx="77940">
                  <c:v>4096</c:v>
                </c:pt>
                <c:pt idx="77941">
                  <c:v>8192</c:v>
                </c:pt>
                <c:pt idx="77942">
                  <c:v>8192</c:v>
                </c:pt>
                <c:pt idx="77943">
                  <c:v>8192</c:v>
                </c:pt>
                <c:pt idx="77944">
                  <c:v>8192</c:v>
                </c:pt>
                <c:pt idx="77945">
                  <c:v>4096</c:v>
                </c:pt>
                <c:pt idx="77946">
                  <c:v>4096</c:v>
                </c:pt>
                <c:pt idx="77947">
                  <c:v>8192</c:v>
                </c:pt>
                <c:pt idx="77948">
                  <c:v>4096</c:v>
                </c:pt>
                <c:pt idx="77949">
                  <c:v>4096</c:v>
                </c:pt>
                <c:pt idx="77950">
                  <c:v>4096</c:v>
                </c:pt>
                <c:pt idx="77951">
                  <c:v>4096</c:v>
                </c:pt>
                <c:pt idx="77952">
                  <c:v>4096</c:v>
                </c:pt>
                <c:pt idx="77953">
                  <c:v>4096</c:v>
                </c:pt>
                <c:pt idx="77954">
                  <c:v>12288</c:v>
                </c:pt>
                <c:pt idx="77955">
                  <c:v>16384</c:v>
                </c:pt>
                <c:pt idx="77956">
                  <c:v>16384</c:v>
                </c:pt>
                <c:pt idx="77957">
                  <c:v>4096</c:v>
                </c:pt>
                <c:pt idx="77958">
                  <c:v>4096</c:v>
                </c:pt>
                <c:pt idx="77959">
                  <c:v>16384</c:v>
                </c:pt>
                <c:pt idx="77960">
                  <c:v>4096</c:v>
                </c:pt>
                <c:pt idx="77961">
                  <c:v>16384</c:v>
                </c:pt>
                <c:pt idx="77962">
                  <c:v>4096</c:v>
                </c:pt>
                <c:pt idx="77963">
                  <c:v>8192</c:v>
                </c:pt>
                <c:pt idx="77964">
                  <c:v>8192</c:v>
                </c:pt>
                <c:pt idx="77965">
                  <c:v>8192</c:v>
                </c:pt>
                <c:pt idx="77966">
                  <c:v>8192</c:v>
                </c:pt>
                <c:pt idx="77967">
                  <c:v>4096</c:v>
                </c:pt>
                <c:pt idx="77968">
                  <c:v>8192</c:v>
                </c:pt>
                <c:pt idx="77969">
                  <c:v>8192</c:v>
                </c:pt>
                <c:pt idx="77970">
                  <c:v>8192</c:v>
                </c:pt>
                <c:pt idx="77971">
                  <c:v>8192</c:v>
                </c:pt>
                <c:pt idx="77972">
                  <c:v>8192</c:v>
                </c:pt>
                <c:pt idx="77973">
                  <c:v>8192</c:v>
                </c:pt>
                <c:pt idx="77974">
                  <c:v>4096</c:v>
                </c:pt>
                <c:pt idx="77975">
                  <c:v>4096</c:v>
                </c:pt>
                <c:pt idx="77976">
                  <c:v>8192</c:v>
                </c:pt>
                <c:pt idx="77977">
                  <c:v>8192</c:v>
                </c:pt>
                <c:pt idx="77978">
                  <c:v>8192</c:v>
                </c:pt>
                <c:pt idx="77979">
                  <c:v>8192</c:v>
                </c:pt>
                <c:pt idx="77980">
                  <c:v>4096</c:v>
                </c:pt>
                <c:pt idx="77981">
                  <c:v>8192</c:v>
                </c:pt>
                <c:pt idx="77982">
                  <c:v>4096</c:v>
                </c:pt>
                <c:pt idx="77983">
                  <c:v>4096</c:v>
                </c:pt>
                <c:pt idx="77984">
                  <c:v>4096</c:v>
                </c:pt>
                <c:pt idx="77985">
                  <c:v>4096</c:v>
                </c:pt>
                <c:pt idx="77986">
                  <c:v>8192</c:v>
                </c:pt>
                <c:pt idx="77987">
                  <c:v>8192</c:v>
                </c:pt>
                <c:pt idx="77988">
                  <c:v>8192</c:v>
                </c:pt>
                <c:pt idx="77989">
                  <c:v>4096</c:v>
                </c:pt>
                <c:pt idx="77990">
                  <c:v>8192</c:v>
                </c:pt>
                <c:pt idx="77991">
                  <c:v>4096</c:v>
                </c:pt>
                <c:pt idx="77992">
                  <c:v>4096</c:v>
                </c:pt>
                <c:pt idx="77993">
                  <c:v>4096</c:v>
                </c:pt>
                <c:pt idx="77994">
                  <c:v>4096</c:v>
                </c:pt>
                <c:pt idx="77995">
                  <c:v>8192</c:v>
                </c:pt>
                <c:pt idx="77996">
                  <c:v>8192</c:v>
                </c:pt>
                <c:pt idx="77997">
                  <c:v>4096</c:v>
                </c:pt>
                <c:pt idx="77998">
                  <c:v>8192</c:v>
                </c:pt>
                <c:pt idx="77999">
                  <c:v>4096</c:v>
                </c:pt>
                <c:pt idx="78000">
                  <c:v>8192</c:v>
                </c:pt>
                <c:pt idx="78001">
                  <c:v>4096</c:v>
                </c:pt>
                <c:pt idx="78002">
                  <c:v>16384</c:v>
                </c:pt>
                <c:pt idx="78003">
                  <c:v>8192</c:v>
                </c:pt>
                <c:pt idx="78004">
                  <c:v>8192</c:v>
                </c:pt>
                <c:pt idx="78005">
                  <c:v>8192</c:v>
                </c:pt>
                <c:pt idx="78006">
                  <c:v>8192</c:v>
                </c:pt>
                <c:pt idx="78007">
                  <c:v>8192</c:v>
                </c:pt>
                <c:pt idx="78008">
                  <c:v>8192</c:v>
                </c:pt>
                <c:pt idx="78009">
                  <c:v>4096</c:v>
                </c:pt>
                <c:pt idx="78010">
                  <c:v>4096</c:v>
                </c:pt>
                <c:pt idx="78011">
                  <c:v>8192</c:v>
                </c:pt>
                <c:pt idx="78012">
                  <c:v>4096</c:v>
                </c:pt>
                <c:pt idx="78013">
                  <c:v>8192</c:v>
                </c:pt>
                <c:pt idx="78014">
                  <c:v>4096</c:v>
                </c:pt>
                <c:pt idx="78015">
                  <c:v>8192</c:v>
                </c:pt>
                <c:pt idx="78016">
                  <c:v>8192</c:v>
                </c:pt>
                <c:pt idx="78017">
                  <c:v>8192</c:v>
                </c:pt>
                <c:pt idx="78018">
                  <c:v>8192</c:v>
                </c:pt>
                <c:pt idx="78019">
                  <c:v>8192</c:v>
                </c:pt>
                <c:pt idx="78020">
                  <c:v>8192</c:v>
                </c:pt>
                <c:pt idx="78021">
                  <c:v>8192</c:v>
                </c:pt>
                <c:pt idx="78022">
                  <c:v>8192</c:v>
                </c:pt>
                <c:pt idx="78023">
                  <c:v>8192</c:v>
                </c:pt>
                <c:pt idx="78024">
                  <c:v>8192</c:v>
                </c:pt>
                <c:pt idx="78025">
                  <c:v>8192</c:v>
                </c:pt>
                <c:pt idx="78026">
                  <c:v>8192</c:v>
                </c:pt>
                <c:pt idx="78027">
                  <c:v>8192</c:v>
                </c:pt>
                <c:pt idx="78028">
                  <c:v>8192</c:v>
                </c:pt>
                <c:pt idx="78029">
                  <c:v>8192</c:v>
                </c:pt>
                <c:pt idx="78030">
                  <c:v>8192</c:v>
                </c:pt>
                <c:pt idx="78031">
                  <c:v>8192</c:v>
                </c:pt>
                <c:pt idx="78032">
                  <c:v>8192</c:v>
                </c:pt>
                <c:pt idx="78033">
                  <c:v>12288</c:v>
                </c:pt>
                <c:pt idx="78034">
                  <c:v>12288</c:v>
                </c:pt>
                <c:pt idx="78035">
                  <c:v>16384</c:v>
                </c:pt>
                <c:pt idx="78036">
                  <c:v>16384</c:v>
                </c:pt>
                <c:pt idx="78037">
                  <c:v>8192</c:v>
                </c:pt>
                <c:pt idx="78038">
                  <c:v>8192</c:v>
                </c:pt>
                <c:pt idx="78039">
                  <c:v>12288</c:v>
                </c:pt>
                <c:pt idx="78040">
                  <c:v>16384</c:v>
                </c:pt>
                <c:pt idx="78041">
                  <c:v>8192</c:v>
                </c:pt>
                <c:pt idx="78042">
                  <c:v>8192</c:v>
                </c:pt>
                <c:pt idx="78043">
                  <c:v>12288</c:v>
                </c:pt>
                <c:pt idx="78044">
                  <c:v>8192</c:v>
                </c:pt>
                <c:pt idx="78045">
                  <c:v>16384</c:v>
                </c:pt>
                <c:pt idx="78046">
                  <c:v>8192</c:v>
                </c:pt>
                <c:pt idx="78047">
                  <c:v>8192</c:v>
                </c:pt>
                <c:pt idx="78048">
                  <c:v>8192</c:v>
                </c:pt>
                <c:pt idx="78049">
                  <c:v>8192</c:v>
                </c:pt>
                <c:pt idx="78050">
                  <c:v>4096</c:v>
                </c:pt>
                <c:pt idx="78051">
                  <c:v>4096</c:v>
                </c:pt>
                <c:pt idx="78052">
                  <c:v>4096</c:v>
                </c:pt>
                <c:pt idx="78053">
                  <c:v>4096</c:v>
                </c:pt>
                <c:pt idx="78054">
                  <c:v>8192</c:v>
                </c:pt>
                <c:pt idx="78055">
                  <c:v>8192</c:v>
                </c:pt>
                <c:pt idx="78056">
                  <c:v>8192</c:v>
                </c:pt>
                <c:pt idx="78057">
                  <c:v>8192</c:v>
                </c:pt>
                <c:pt idx="78058">
                  <c:v>8192</c:v>
                </c:pt>
                <c:pt idx="78059">
                  <c:v>8192</c:v>
                </c:pt>
                <c:pt idx="78060">
                  <c:v>8192</c:v>
                </c:pt>
                <c:pt idx="78061">
                  <c:v>4096</c:v>
                </c:pt>
                <c:pt idx="78062">
                  <c:v>8192</c:v>
                </c:pt>
                <c:pt idx="78063">
                  <c:v>4096</c:v>
                </c:pt>
                <c:pt idx="78064">
                  <c:v>4096</c:v>
                </c:pt>
                <c:pt idx="78065">
                  <c:v>4096</c:v>
                </c:pt>
                <c:pt idx="78066">
                  <c:v>8192</c:v>
                </c:pt>
                <c:pt idx="78067">
                  <c:v>8192</c:v>
                </c:pt>
                <c:pt idx="78068">
                  <c:v>8192</c:v>
                </c:pt>
                <c:pt idx="78069">
                  <c:v>4096</c:v>
                </c:pt>
                <c:pt idx="78070">
                  <c:v>4096</c:v>
                </c:pt>
                <c:pt idx="78071">
                  <c:v>8192</c:v>
                </c:pt>
                <c:pt idx="78072">
                  <c:v>4096</c:v>
                </c:pt>
                <c:pt idx="78073">
                  <c:v>4096</c:v>
                </c:pt>
                <c:pt idx="78074">
                  <c:v>12288</c:v>
                </c:pt>
                <c:pt idx="78075">
                  <c:v>8192</c:v>
                </c:pt>
                <c:pt idx="78076">
                  <c:v>8192</c:v>
                </c:pt>
                <c:pt idx="78077">
                  <c:v>4096</c:v>
                </c:pt>
                <c:pt idx="78078">
                  <c:v>4096</c:v>
                </c:pt>
                <c:pt idx="78079">
                  <c:v>4096</c:v>
                </c:pt>
                <c:pt idx="78080">
                  <c:v>4096</c:v>
                </c:pt>
                <c:pt idx="78081">
                  <c:v>4096</c:v>
                </c:pt>
                <c:pt idx="78082">
                  <c:v>8192</c:v>
                </c:pt>
                <c:pt idx="78083">
                  <c:v>16384</c:v>
                </c:pt>
                <c:pt idx="78084">
                  <c:v>8192</c:v>
                </c:pt>
                <c:pt idx="78085">
                  <c:v>8192</c:v>
                </c:pt>
                <c:pt idx="78086">
                  <c:v>8192</c:v>
                </c:pt>
                <c:pt idx="78087">
                  <c:v>4096</c:v>
                </c:pt>
                <c:pt idx="78088">
                  <c:v>8192</c:v>
                </c:pt>
                <c:pt idx="78089">
                  <c:v>8192</c:v>
                </c:pt>
                <c:pt idx="78090">
                  <c:v>8192</c:v>
                </c:pt>
                <c:pt idx="78091">
                  <c:v>12288</c:v>
                </c:pt>
                <c:pt idx="78092">
                  <c:v>8192</c:v>
                </c:pt>
                <c:pt idx="78093">
                  <c:v>8192</c:v>
                </c:pt>
                <c:pt idx="78094">
                  <c:v>12288</c:v>
                </c:pt>
                <c:pt idx="78095">
                  <c:v>8192</c:v>
                </c:pt>
                <c:pt idx="78096">
                  <c:v>8192</c:v>
                </c:pt>
                <c:pt idx="78097">
                  <c:v>12288</c:v>
                </c:pt>
                <c:pt idx="78098">
                  <c:v>8192</c:v>
                </c:pt>
                <c:pt idx="78099">
                  <c:v>12288</c:v>
                </c:pt>
                <c:pt idx="78100">
                  <c:v>8192</c:v>
                </c:pt>
                <c:pt idx="78101">
                  <c:v>8192</c:v>
                </c:pt>
                <c:pt idx="78102">
                  <c:v>4096</c:v>
                </c:pt>
                <c:pt idx="78103">
                  <c:v>8192</c:v>
                </c:pt>
                <c:pt idx="78104">
                  <c:v>8192</c:v>
                </c:pt>
                <c:pt idx="78105">
                  <c:v>8192</c:v>
                </c:pt>
                <c:pt idx="78106">
                  <c:v>8192</c:v>
                </c:pt>
                <c:pt idx="78107">
                  <c:v>4096</c:v>
                </c:pt>
                <c:pt idx="78108">
                  <c:v>8192</c:v>
                </c:pt>
                <c:pt idx="78109">
                  <c:v>8192</c:v>
                </c:pt>
                <c:pt idx="78110">
                  <c:v>8192</c:v>
                </c:pt>
                <c:pt idx="78111">
                  <c:v>8192</c:v>
                </c:pt>
                <c:pt idx="78112">
                  <c:v>8192</c:v>
                </c:pt>
                <c:pt idx="78113">
                  <c:v>8192</c:v>
                </c:pt>
                <c:pt idx="78114">
                  <c:v>8192</c:v>
                </c:pt>
                <c:pt idx="78115">
                  <c:v>4096</c:v>
                </c:pt>
                <c:pt idx="78116">
                  <c:v>4096</c:v>
                </c:pt>
                <c:pt idx="78117">
                  <c:v>4096</c:v>
                </c:pt>
                <c:pt idx="78118">
                  <c:v>4096</c:v>
                </c:pt>
                <c:pt idx="78119">
                  <c:v>8192</c:v>
                </c:pt>
                <c:pt idx="78120">
                  <c:v>8192</c:v>
                </c:pt>
                <c:pt idx="78121">
                  <c:v>8192</c:v>
                </c:pt>
                <c:pt idx="78122">
                  <c:v>8192</c:v>
                </c:pt>
                <c:pt idx="78123">
                  <c:v>8192</c:v>
                </c:pt>
                <c:pt idx="78124">
                  <c:v>8192</c:v>
                </c:pt>
                <c:pt idx="78125">
                  <c:v>4096</c:v>
                </c:pt>
                <c:pt idx="78126">
                  <c:v>8192</c:v>
                </c:pt>
                <c:pt idx="78127">
                  <c:v>4096</c:v>
                </c:pt>
                <c:pt idx="78128">
                  <c:v>4096</c:v>
                </c:pt>
                <c:pt idx="78129">
                  <c:v>4096</c:v>
                </c:pt>
                <c:pt idx="78130">
                  <c:v>8192</c:v>
                </c:pt>
                <c:pt idx="78131">
                  <c:v>8192</c:v>
                </c:pt>
                <c:pt idx="78132">
                  <c:v>8192</c:v>
                </c:pt>
                <c:pt idx="78133">
                  <c:v>8192</c:v>
                </c:pt>
                <c:pt idx="78134">
                  <c:v>8192</c:v>
                </c:pt>
                <c:pt idx="78135">
                  <c:v>8192</c:v>
                </c:pt>
                <c:pt idx="78136">
                  <c:v>8192</c:v>
                </c:pt>
                <c:pt idx="78137">
                  <c:v>8192</c:v>
                </c:pt>
                <c:pt idx="78138">
                  <c:v>4096</c:v>
                </c:pt>
                <c:pt idx="78139">
                  <c:v>8192</c:v>
                </c:pt>
                <c:pt idx="78140">
                  <c:v>12288</c:v>
                </c:pt>
                <c:pt idx="78141">
                  <c:v>4096</c:v>
                </c:pt>
                <c:pt idx="78142">
                  <c:v>4096</c:v>
                </c:pt>
                <c:pt idx="78143">
                  <c:v>4096</c:v>
                </c:pt>
                <c:pt idx="78144">
                  <c:v>4096</c:v>
                </c:pt>
                <c:pt idx="78145">
                  <c:v>8192</c:v>
                </c:pt>
                <c:pt idx="78146">
                  <c:v>8192</c:v>
                </c:pt>
                <c:pt idx="78147">
                  <c:v>8192</c:v>
                </c:pt>
                <c:pt idx="78148">
                  <c:v>8192</c:v>
                </c:pt>
                <c:pt idx="78149">
                  <c:v>8192</c:v>
                </c:pt>
                <c:pt idx="78150">
                  <c:v>8192</c:v>
                </c:pt>
                <c:pt idx="78151">
                  <c:v>8192</c:v>
                </c:pt>
                <c:pt idx="78152">
                  <c:v>8192</c:v>
                </c:pt>
                <c:pt idx="78153">
                  <c:v>4096</c:v>
                </c:pt>
                <c:pt idx="78154">
                  <c:v>4096</c:v>
                </c:pt>
                <c:pt idx="78155">
                  <c:v>8192</c:v>
                </c:pt>
                <c:pt idx="78156">
                  <c:v>8192</c:v>
                </c:pt>
                <c:pt idx="78157">
                  <c:v>8192</c:v>
                </c:pt>
                <c:pt idx="78158">
                  <c:v>8192</c:v>
                </c:pt>
                <c:pt idx="78159">
                  <c:v>4096</c:v>
                </c:pt>
                <c:pt idx="78160">
                  <c:v>4096</c:v>
                </c:pt>
                <c:pt idx="78161">
                  <c:v>4096</c:v>
                </c:pt>
                <c:pt idx="78162">
                  <c:v>4096</c:v>
                </c:pt>
                <c:pt idx="78163">
                  <c:v>8192</c:v>
                </c:pt>
                <c:pt idx="78164">
                  <c:v>8192</c:v>
                </c:pt>
                <c:pt idx="78165">
                  <c:v>8192</c:v>
                </c:pt>
                <c:pt idx="78166">
                  <c:v>8192</c:v>
                </c:pt>
                <c:pt idx="78167">
                  <c:v>8192</c:v>
                </c:pt>
                <c:pt idx="78168">
                  <c:v>8192</c:v>
                </c:pt>
                <c:pt idx="78169">
                  <c:v>8192</c:v>
                </c:pt>
                <c:pt idx="78170">
                  <c:v>8192</c:v>
                </c:pt>
                <c:pt idx="78171">
                  <c:v>8192</c:v>
                </c:pt>
                <c:pt idx="78172">
                  <c:v>8192</c:v>
                </c:pt>
                <c:pt idx="78173">
                  <c:v>8192</c:v>
                </c:pt>
                <c:pt idx="78174">
                  <c:v>4096</c:v>
                </c:pt>
                <c:pt idx="78175">
                  <c:v>4096</c:v>
                </c:pt>
                <c:pt idx="78176">
                  <c:v>4096</c:v>
                </c:pt>
                <c:pt idx="78177">
                  <c:v>4096</c:v>
                </c:pt>
                <c:pt idx="78178">
                  <c:v>8192</c:v>
                </c:pt>
                <c:pt idx="78179">
                  <c:v>4096</c:v>
                </c:pt>
                <c:pt idx="78180">
                  <c:v>8192</c:v>
                </c:pt>
                <c:pt idx="78181">
                  <c:v>4096</c:v>
                </c:pt>
                <c:pt idx="78182">
                  <c:v>8192</c:v>
                </c:pt>
                <c:pt idx="78183">
                  <c:v>4096</c:v>
                </c:pt>
                <c:pt idx="78184">
                  <c:v>8192</c:v>
                </c:pt>
                <c:pt idx="78185">
                  <c:v>4096</c:v>
                </c:pt>
                <c:pt idx="78186">
                  <c:v>4096</c:v>
                </c:pt>
                <c:pt idx="78187">
                  <c:v>4096</c:v>
                </c:pt>
                <c:pt idx="78188">
                  <c:v>8192</c:v>
                </c:pt>
                <c:pt idx="78189">
                  <c:v>8192</c:v>
                </c:pt>
                <c:pt idx="78190">
                  <c:v>4096</c:v>
                </c:pt>
                <c:pt idx="78191">
                  <c:v>20480</c:v>
                </c:pt>
                <c:pt idx="78192">
                  <c:v>20480</c:v>
                </c:pt>
                <c:pt idx="78193">
                  <c:v>8192</c:v>
                </c:pt>
                <c:pt idx="78194">
                  <c:v>8192</c:v>
                </c:pt>
                <c:pt idx="78195">
                  <c:v>8192</c:v>
                </c:pt>
                <c:pt idx="78196">
                  <c:v>8192</c:v>
                </c:pt>
                <c:pt idx="78197">
                  <c:v>45056</c:v>
                </c:pt>
                <c:pt idx="78198">
                  <c:v>45056</c:v>
                </c:pt>
                <c:pt idx="78199">
                  <c:v>20480</c:v>
                </c:pt>
                <c:pt idx="78200">
                  <c:v>8192</c:v>
                </c:pt>
                <c:pt idx="78201">
                  <c:v>8192</c:v>
                </c:pt>
                <c:pt idx="78202">
                  <c:v>45056</c:v>
                </c:pt>
                <c:pt idx="78203">
                  <c:v>20480</c:v>
                </c:pt>
                <c:pt idx="78204">
                  <c:v>8192</c:v>
                </c:pt>
                <c:pt idx="78205">
                  <c:v>8192</c:v>
                </c:pt>
                <c:pt idx="78206">
                  <c:v>45056</c:v>
                </c:pt>
                <c:pt idx="78207">
                  <c:v>12288</c:v>
                </c:pt>
                <c:pt idx="78208">
                  <c:v>12288</c:v>
                </c:pt>
                <c:pt idx="78209">
                  <c:v>8192</c:v>
                </c:pt>
                <c:pt idx="78210">
                  <c:v>12288</c:v>
                </c:pt>
                <c:pt idx="78211">
                  <c:v>8192</c:v>
                </c:pt>
                <c:pt idx="78212">
                  <c:v>12288</c:v>
                </c:pt>
                <c:pt idx="78213">
                  <c:v>8192</c:v>
                </c:pt>
                <c:pt idx="78214">
                  <c:v>8192</c:v>
                </c:pt>
                <c:pt idx="78215">
                  <c:v>8192</c:v>
                </c:pt>
                <c:pt idx="78216">
                  <c:v>4096</c:v>
                </c:pt>
                <c:pt idx="78217">
                  <c:v>4096</c:v>
                </c:pt>
                <c:pt idx="78218">
                  <c:v>4096</c:v>
                </c:pt>
                <c:pt idx="78219">
                  <c:v>4096</c:v>
                </c:pt>
                <c:pt idx="78220">
                  <c:v>8192</c:v>
                </c:pt>
                <c:pt idx="78221">
                  <c:v>8192</c:v>
                </c:pt>
                <c:pt idx="78222">
                  <c:v>8192</c:v>
                </c:pt>
                <c:pt idx="78223">
                  <c:v>8192</c:v>
                </c:pt>
                <c:pt idx="78224">
                  <c:v>20480</c:v>
                </c:pt>
                <c:pt idx="78225">
                  <c:v>8192</c:v>
                </c:pt>
                <c:pt idx="78226">
                  <c:v>8192</c:v>
                </c:pt>
                <c:pt idx="78227">
                  <c:v>8192</c:v>
                </c:pt>
                <c:pt idx="78228">
                  <c:v>8192</c:v>
                </c:pt>
                <c:pt idx="78229">
                  <c:v>8192</c:v>
                </c:pt>
                <c:pt idx="78230">
                  <c:v>8192</c:v>
                </c:pt>
                <c:pt idx="78231">
                  <c:v>8192</c:v>
                </c:pt>
                <c:pt idx="78232">
                  <c:v>8192</c:v>
                </c:pt>
                <c:pt idx="78233">
                  <c:v>4096</c:v>
                </c:pt>
                <c:pt idx="78234">
                  <c:v>4096</c:v>
                </c:pt>
                <c:pt idx="78235">
                  <c:v>4096</c:v>
                </c:pt>
                <c:pt idx="78236">
                  <c:v>4096</c:v>
                </c:pt>
                <c:pt idx="78237">
                  <c:v>8192</c:v>
                </c:pt>
                <c:pt idx="78238">
                  <c:v>8192</c:v>
                </c:pt>
                <c:pt idx="78239">
                  <c:v>8192</c:v>
                </c:pt>
                <c:pt idx="78240">
                  <c:v>8192</c:v>
                </c:pt>
                <c:pt idx="78241">
                  <c:v>8192</c:v>
                </c:pt>
                <c:pt idx="78242">
                  <c:v>8192</c:v>
                </c:pt>
                <c:pt idx="78243">
                  <c:v>4096</c:v>
                </c:pt>
                <c:pt idx="78244">
                  <c:v>8192</c:v>
                </c:pt>
                <c:pt idx="78245">
                  <c:v>8192</c:v>
                </c:pt>
                <c:pt idx="78246">
                  <c:v>8192</c:v>
                </c:pt>
                <c:pt idx="78247">
                  <c:v>8192</c:v>
                </c:pt>
                <c:pt idx="78248">
                  <c:v>8192</c:v>
                </c:pt>
                <c:pt idx="78249">
                  <c:v>8192</c:v>
                </c:pt>
                <c:pt idx="78250">
                  <c:v>8192</c:v>
                </c:pt>
                <c:pt idx="78251">
                  <c:v>8192</c:v>
                </c:pt>
                <c:pt idx="78252">
                  <c:v>8192</c:v>
                </c:pt>
                <c:pt idx="78253">
                  <c:v>4096</c:v>
                </c:pt>
                <c:pt idx="78254">
                  <c:v>8192</c:v>
                </c:pt>
                <c:pt idx="78255">
                  <c:v>8192</c:v>
                </c:pt>
                <c:pt idx="78256">
                  <c:v>12288</c:v>
                </c:pt>
                <c:pt idx="78257">
                  <c:v>8192</c:v>
                </c:pt>
                <c:pt idx="78258">
                  <c:v>8192</c:v>
                </c:pt>
                <c:pt idx="78259">
                  <c:v>8192</c:v>
                </c:pt>
                <c:pt idx="78260">
                  <c:v>8192</c:v>
                </c:pt>
                <c:pt idx="78261">
                  <c:v>4096</c:v>
                </c:pt>
                <c:pt idx="78262">
                  <c:v>4096</c:v>
                </c:pt>
                <c:pt idx="78263">
                  <c:v>4096</c:v>
                </c:pt>
                <c:pt idx="78264">
                  <c:v>8192</c:v>
                </c:pt>
                <c:pt idx="78265">
                  <c:v>4096</c:v>
                </c:pt>
                <c:pt idx="78266">
                  <c:v>45056</c:v>
                </c:pt>
                <c:pt idx="78267">
                  <c:v>8192</c:v>
                </c:pt>
                <c:pt idx="78268">
                  <c:v>8192</c:v>
                </c:pt>
                <c:pt idx="78269">
                  <c:v>8192</c:v>
                </c:pt>
                <c:pt idx="78270">
                  <c:v>4096</c:v>
                </c:pt>
                <c:pt idx="78271">
                  <c:v>8192</c:v>
                </c:pt>
                <c:pt idx="78272">
                  <c:v>8192</c:v>
                </c:pt>
                <c:pt idx="78273">
                  <c:v>8192</c:v>
                </c:pt>
                <c:pt idx="78274">
                  <c:v>8192</c:v>
                </c:pt>
                <c:pt idx="78275">
                  <c:v>8192</c:v>
                </c:pt>
                <c:pt idx="78276">
                  <c:v>4096</c:v>
                </c:pt>
                <c:pt idx="78277">
                  <c:v>4096</c:v>
                </c:pt>
                <c:pt idx="78278">
                  <c:v>4096</c:v>
                </c:pt>
                <c:pt idx="78279">
                  <c:v>4096</c:v>
                </c:pt>
                <c:pt idx="78280">
                  <c:v>4096</c:v>
                </c:pt>
                <c:pt idx="78281">
                  <c:v>4096</c:v>
                </c:pt>
                <c:pt idx="78282">
                  <c:v>4096</c:v>
                </c:pt>
                <c:pt idx="78283">
                  <c:v>4096</c:v>
                </c:pt>
                <c:pt idx="78284">
                  <c:v>4096</c:v>
                </c:pt>
                <c:pt idx="78285">
                  <c:v>4096</c:v>
                </c:pt>
                <c:pt idx="78286">
                  <c:v>8192</c:v>
                </c:pt>
                <c:pt idx="78287">
                  <c:v>8192</c:v>
                </c:pt>
                <c:pt idx="78288">
                  <c:v>4096</c:v>
                </c:pt>
                <c:pt idx="78289">
                  <c:v>8192</c:v>
                </c:pt>
                <c:pt idx="78290">
                  <c:v>4096</c:v>
                </c:pt>
                <c:pt idx="78291">
                  <c:v>8192</c:v>
                </c:pt>
                <c:pt idx="78292">
                  <c:v>8192</c:v>
                </c:pt>
                <c:pt idx="78293">
                  <c:v>8192</c:v>
                </c:pt>
                <c:pt idx="78294">
                  <c:v>8192</c:v>
                </c:pt>
                <c:pt idx="78295">
                  <c:v>8192</c:v>
                </c:pt>
                <c:pt idx="78296">
                  <c:v>8192</c:v>
                </c:pt>
                <c:pt idx="78297">
                  <c:v>8192</c:v>
                </c:pt>
                <c:pt idx="78298">
                  <c:v>8192</c:v>
                </c:pt>
                <c:pt idx="78299">
                  <c:v>8192</c:v>
                </c:pt>
                <c:pt idx="78300">
                  <c:v>8192</c:v>
                </c:pt>
                <c:pt idx="78301">
                  <c:v>4096</c:v>
                </c:pt>
                <c:pt idx="78302">
                  <c:v>12288</c:v>
                </c:pt>
                <c:pt idx="78303">
                  <c:v>12288</c:v>
                </c:pt>
                <c:pt idx="78304">
                  <c:v>12288</c:v>
                </c:pt>
                <c:pt idx="78305">
                  <c:v>12288</c:v>
                </c:pt>
                <c:pt idx="78306">
                  <c:v>4096</c:v>
                </c:pt>
                <c:pt idx="78307">
                  <c:v>8192</c:v>
                </c:pt>
                <c:pt idx="78308">
                  <c:v>8192</c:v>
                </c:pt>
                <c:pt idx="78309">
                  <c:v>8192</c:v>
                </c:pt>
                <c:pt idx="78310">
                  <c:v>8192</c:v>
                </c:pt>
                <c:pt idx="78311">
                  <c:v>8192</c:v>
                </c:pt>
                <c:pt idx="78312">
                  <c:v>8192</c:v>
                </c:pt>
                <c:pt idx="78313">
                  <c:v>8192</c:v>
                </c:pt>
                <c:pt idx="78314">
                  <c:v>8192</c:v>
                </c:pt>
                <c:pt idx="78315">
                  <c:v>8192</c:v>
                </c:pt>
                <c:pt idx="78316">
                  <c:v>4096</c:v>
                </c:pt>
                <c:pt idx="78317">
                  <c:v>12288</c:v>
                </c:pt>
                <c:pt idx="78318">
                  <c:v>4096</c:v>
                </c:pt>
                <c:pt idx="78319">
                  <c:v>12288</c:v>
                </c:pt>
                <c:pt idx="78320">
                  <c:v>4096</c:v>
                </c:pt>
                <c:pt idx="78321">
                  <c:v>12288</c:v>
                </c:pt>
                <c:pt idx="78322">
                  <c:v>4096</c:v>
                </c:pt>
                <c:pt idx="78323">
                  <c:v>12288</c:v>
                </c:pt>
                <c:pt idx="78324">
                  <c:v>4096</c:v>
                </c:pt>
                <c:pt idx="78325">
                  <c:v>8192</c:v>
                </c:pt>
                <c:pt idx="78326">
                  <c:v>4096</c:v>
                </c:pt>
                <c:pt idx="78327">
                  <c:v>4096</c:v>
                </c:pt>
                <c:pt idx="78328">
                  <c:v>8192</c:v>
                </c:pt>
                <c:pt idx="78329">
                  <c:v>8192</c:v>
                </c:pt>
                <c:pt idx="78330">
                  <c:v>4096</c:v>
                </c:pt>
                <c:pt idx="78331">
                  <c:v>8192</c:v>
                </c:pt>
                <c:pt idx="78332">
                  <c:v>8192</c:v>
                </c:pt>
                <c:pt idx="78333">
                  <c:v>8192</c:v>
                </c:pt>
                <c:pt idx="78334">
                  <c:v>4096</c:v>
                </c:pt>
                <c:pt idx="78335">
                  <c:v>8192</c:v>
                </c:pt>
                <c:pt idx="78336">
                  <c:v>8192</c:v>
                </c:pt>
                <c:pt idx="78337">
                  <c:v>8192</c:v>
                </c:pt>
                <c:pt idx="78338">
                  <c:v>8192</c:v>
                </c:pt>
                <c:pt idx="78339">
                  <c:v>8192</c:v>
                </c:pt>
                <c:pt idx="78340">
                  <c:v>8192</c:v>
                </c:pt>
                <c:pt idx="78341">
                  <c:v>8192</c:v>
                </c:pt>
                <c:pt idx="78342">
                  <c:v>12288</c:v>
                </c:pt>
                <c:pt idx="78343">
                  <c:v>8192</c:v>
                </c:pt>
                <c:pt idx="78344">
                  <c:v>4096</c:v>
                </c:pt>
                <c:pt idx="78345">
                  <c:v>4096</c:v>
                </c:pt>
                <c:pt idx="78346">
                  <c:v>4096</c:v>
                </c:pt>
                <c:pt idx="78347">
                  <c:v>4096</c:v>
                </c:pt>
                <c:pt idx="78348">
                  <c:v>8192</c:v>
                </c:pt>
                <c:pt idx="78349">
                  <c:v>8192</c:v>
                </c:pt>
                <c:pt idx="78350">
                  <c:v>8192</c:v>
                </c:pt>
                <c:pt idx="78351">
                  <c:v>8192</c:v>
                </c:pt>
                <c:pt idx="78352">
                  <c:v>8192</c:v>
                </c:pt>
                <c:pt idx="78353">
                  <c:v>8192</c:v>
                </c:pt>
                <c:pt idx="78354">
                  <c:v>8192</c:v>
                </c:pt>
                <c:pt idx="78355">
                  <c:v>12288</c:v>
                </c:pt>
                <c:pt idx="78356">
                  <c:v>4096</c:v>
                </c:pt>
                <c:pt idx="78357">
                  <c:v>8192</c:v>
                </c:pt>
                <c:pt idx="78358">
                  <c:v>8192</c:v>
                </c:pt>
                <c:pt idx="78359">
                  <c:v>8192</c:v>
                </c:pt>
                <c:pt idx="78360">
                  <c:v>8192</c:v>
                </c:pt>
                <c:pt idx="78361">
                  <c:v>4096</c:v>
                </c:pt>
                <c:pt idx="78362">
                  <c:v>4096</c:v>
                </c:pt>
                <c:pt idx="78363">
                  <c:v>8192</c:v>
                </c:pt>
                <c:pt idx="78364">
                  <c:v>8192</c:v>
                </c:pt>
                <c:pt idx="78365">
                  <c:v>8192</c:v>
                </c:pt>
                <c:pt idx="78366">
                  <c:v>8192</c:v>
                </c:pt>
                <c:pt idx="78367">
                  <c:v>8192</c:v>
                </c:pt>
                <c:pt idx="78368">
                  <c:v>8192</c:v>
                </c:pt>
                <c:pt idx="78369">
                  <c:v>8192</c:v>
                </c:pt>
                <c:pt idx="78370">
                  <c:v>8192</c:v>
                </c:pt>
                <c:pt idx="78371">
                  <c:v>8192</c:v>
                </c:pt>
                <c:pt idx="78372">
                  <c:v>8192</c:v>
                </c:pt>
                <c:pt idx="78373">
                  <c:v>8192</c:v>
                </c:pt>
                <c:pt idx="78374">
                  <c:v>8192</c:v>
                </c:pt>
                <c:pt idx="78375">
                  <c:v>4096</c:v>
                </c:pt>
                <c:pt idx="78376">
                  <c:v>4096</c:v>
                </c:pt>
                <c:pt idx="78377">
                  <c:v>4096</c:v>
                </c:pt>
                <c:pt idx="78378">
                  <c:v>4096</c:v>
                </c:pt>
                <c:pt idx="78379">
                  <c:v>8192</c:v>
                </c:pt>
                <c:pt idx="78380">
                  <c:v>8192</c:v>
                </c:pt>
                <c:pt idx="78381">
                  <c:v>4096</c:v>
                </c:pt>
                <c:pt idx="78382">
                  <c:v>8192</c:v>
                </c:pt>
                <c:pt idx="78383">
                  <c:v>4096</c:v>
                </c:pt>
                <c:pt idx="78384">
                  <c:v>8192</c:v>
                </c:pt>
                <c:pt idx="78385">
                  <c:v>4096</c:v>
                </c:pt>
                <c:pt idx="78386">
                  <c:v>4096</c:v>
                </c:pt>
                <c:pt idx="78387">
                  <c:v>4096</c:v>
                </c:pt>
                <c:pt idx="78388">
                  <c:v>4096</c:v>
                </c:pt>
                <c:pt idx="78389">
                  <c:v>8192</c:v>
                </c:pt>
                <c:pt idx="78390">
                  <c:v>4096</c:v>
                </c:pt>
                <c:pt idx="78391">
                  <c:v>4096</c:v>
                </c:pt>
                <c:pt idx="78392">
                  <c:v>8192</c:v>
                </c:pt>
                <c:pt idx="78393">
                  <c:v>8192</c:v>
                </c:pt>
                <c:pt idx="78394">
                  <c:v>8192</c:v>
                </c:pt>
                <c:pt idx="78395">
                  <c:v>8192</c:v>
                </c:pt>
                <c:pt idx="78396">
                  <c:v>8192</c:v>
                </c:pt>
                <c:pt idx="78397">
                  <c:v>8192</c:v>
                </c:pt>
                <c:pt idx="78398">
                  <c:v>8192</c:v>
                </c:pt>
                <c:pt idx="78399">
                  <c:v>8192</c:v>
                </c:pt>
                <c:pt idx="78400">
                  <c:v>8192</c:v>
                </c:pt>
                <c:pt idx="78401">
                  <c:v>4096</c:v>
                </c:pt>
                <c:pt idx="78402">
                  <c:v>8192</c:v>
                </c:pt>
                <c:pt idx="78403">
                  <c:v>8192</c:v>
                </c:pt>
                <c:pt idx="78404">
                  <c:v>8192</c:v>
                </c:pt>
                <c:pt idx="78405">
                  <c:v>8192</c:v>
                </c:pt>
                <c:pt idx="78406">
                  <c:v>4096</c:v>
                </c:pt>
                <c:pt idx="78407">
                  <c:v>8192</c:v>
                </c:pt>
                <c:pt idx="78408">
                  <c:v>8192</c:v>
                </c:pt>
                <c:pt idx="78409">
                  <c:v>8192</c:v>
                </c:pt>
                <c:pt idx="78410">
                  <c:v>8192</c:v>
                </c:pt>
                <c:pt idx="78411">
                  <c:v>8192</c:v>
                </c:pt>
                <c:pt idx="78412">
                  <c:v>4096</c:v>
                </c:pt>
                <c:pt idx="78413">
                  <c:v>8192</c:v>
                </c:pt>
                <c:pt idx="78414">
                  <c:v>8192</c:v>
                </c:pt>
                <c:pt idx="78415">
                  <c:v>4096</c:v>
                </c:pt>
                <c:pt idx="78416">
                  <c:v>4096</c:v>
                </c:pt>
                <c:pt idx="78417">
                  <c:v>4096</c:v>
                </c:pt>
                <c:pt idx="78418">
                  <c:v>4096</c:v>
                </c:pt>
                <c:pt idx="78419">
                  <c:v>8192</c:v>
                </c:pt>
                <c:pt idx="78420">
                  <c:v>8192</c:v>
                </c:pt>
                <c:pt idx="78421">
                  <c:v>8192</c:v>
                </c:pt>
                <c:pt idx="78422">
                  <c:v>8192</c:v>
                </c:pt>
                <c:pt idx="78423">
                  <c:v>8192</c:v>
                </c:pt>
                <c:pt idx="78424">
                  <c:v>4096</c:v>
                </c:pt>
                <c:pt idx="78425">
                  <c:v>4096</c:v>
                </c:pt>
                <c:pt idx="78426">
                  <c:v>4096</c:v>
                </c:pt>
                <c:pt idx="78427">
                  <c:v>4096</c:v>
                </c:pt>
                <c:pt idx="78428">
                  <c:v>8192</c:v>
                </c:pt>
                <c:pt idx="78429">
                  <c:v>8192</c:v>
                </c:pt>
                <c:pt idx="78430">
                  <c:v>8192</c:v>
                </c:pt>
                <c:pt idx="78431">
                  <c:v>8192</c:v>
                </c:pt>
                <c:pt idx="78432">
                  <c:v>8192</c:v>
                </c:pt>
                <c:pt idx="78433">
                  <c:v>8192</c:v>
                </c:pt>
                <c:pt idx="78434">
                  <c:v>8192</c:v>
                </c:pt>
                <c:pt idx="78435">
                  <c:v>8192</c:v>
                </c:pt>
                <c:pt idx="78436">
                  <c:v>8192</c:v>
                </c:pt>
                <c:pt idx="78437">
                  <c:v>4096</c:v>
                </c:pt>
                <c:pt idx="78438">
                  <c:v>8192</c:v>
                </c:pt>
                <c:pt idx="78439">
                  <c:v>8192</c:v>
                </c:pt>
                <c:pt idx="78440">
                  <c:v>8192</c:v>
                </c:pt>
                <c:pt idx="78441">
                  <c:v>8192</c:v>
                </c:pt>
                <c:pt idx="78442">
                  <c:v>8192</c:v>
                </c:pt>
                <c:pt idx="78443">
                  <c:v>8192</c:v>
                </c:pt>
                <c:pt idx="78444">
                  <c:v>8192</c:v>
                </c:pt>
                <c:pt idx="78445">
                  <c:v>8192</c:v>
                </c:pt>
                <c:pt idx="78446">
                  <c:v>4096</c:v>
                </c:pt>
                <c:pt idx="78447">
                  <c:v>8192</c:v>
                </c:pt>
                <c:pt idx="78448">
                  <c:v>8192</c:v>
                </c:pt>
                <c:pt idx="78449">
                  <c:v>8192</c:v>
                </c:pt>
                <c:pt idx="78450">
                  <c:v>8192</c:v>
                </c:pt>
                <c:pt idx="78451">
                  <c:v>8192</c:v>
                </c:pt>
                <c:pt idx="78452">
                  <c:v>8192</c:v>
                </c:pt>
                <c:pt idx="78453">
                  <c:v>8192</c:v>
                </c:pt>
                <c:pt idx="78454">
                  <c:v>8192</c:v>
                </c:pt>
                <c:pt idx="78455">
                  <c:v>8192</c:v>
                </c:pt>
                <c:pt idx="78456">
                  <c:v>8192</c:v>
                </c:pt>
                <c:pt idx="78457">
                  <c:v>8192</c:v>
                </c:pt>
                <c:pt idx="78458">
                  <c:v>8192</c:v>
                </c:pt>
                <c:pt idx="78459">
                  <c:v>8192</c:v>
                </c:pt>
                <c:pt idx="78460">
                  <c:v>8192</c:v>
                </c:pt>
                <c:pt idx="78461">
                  <c:v>8192</c:v>
                </c:pt>
                <c:pt idx="78462">
                  <c:v>8192</c:v>
                </c:pt>
                <c:pt idx="78463">
                  <c:v>8192</c:v>
                </c:pt>
                <c:pt idx="78464">
                  <c:v>8192</c:v>
                </c:pt>
                <c:pt idx="78465">
                  <c:v>8192</c:v>
                </c:pt>
                <c:pt idx="78466">
                  <c:v>8192</c:v>
                </c:pt>
                <c:pt idx="78467">
                  <c:v>8192</c:v>
                </c:pt>
                <c:pt idx="78468">
                  <c:v>8192</c:v>
                </c:pt>
                <c:pt idx="78469">
                  <c:v>8192</c:v>
                </c:pt>
                <c:pt idx="78470">
                  <c:v>8192</c:v>
                </c:pt>
                <c:pt idx="78471">
                  <c:v>8192</c:v>
                </c:pt>
                <c:pt idx="78472">
                  <c:v>8192</c:v>
                </c:pt>
                <c:pt idx="78473">
                  <c:v>8192</c:v>
                </c:pt>
                <c:pt idx="78474">
                  <c:v>8192</c:v>
                </c:pt>
                <c:pt idx="78475">
                  <c:v>8192</c:v>
                </c:pt>
                <c:pt idx="78476">
                  <c:v>12288</c:v>
                </c:pt>
                <c:pt idx="78477">
                  <c:v>12288</c:v>
                </c:pt>
                <c:pt idx="78478">
                  <c:v>12288</c:v>
                </c:pt>
                <c:pt idx="78479">
                  <c:v>12288</c:v>
                </c:pt>
                <c:pt idx="78480">
                  <c:v>8192</c:v>
                </c:pt>
                <c:pt idx="78481">
                  <c:v>8192</c:v>
                </c:pt>
                <c:pt idx="78482">
                  <c:v>8192</c:v>
                </c:pt>
                <c:pt idx="78483">
                  <c:v>8192</c:v>
                </c:pt>
                <c:pt idx="78484">
                  <c:v>8192</c:v>
                </c:pt>
                <c:pt idx="78485">
                  <c:v>8192</c:v>
                </c:pt>
                <c:pt idx="78486">
                  <c:v>8192</c:v>
                </c:pt>
                <c:pt idx="78487">
                  <c:v>8192</c:v>
                </c:pt>
                <c:pt idx="78488">
                  <c:v>8192</c:v>
                </c:pt>
                <c:pt idx="78489">
                  <c:v>8192</c:v>
                </c:pt>
                <c:pt idx="78490">
                  <c:v>8192</c:v>
                </c:pt>
                <c:pt idx="78491">
                  <c:v>8192</c:v>
                </c:pt>
                <c:pt idx="78492">
                  <c:v>8192</c:v>
                </c:pt>
                <c:pt idx="78493">
                  <c:v>8192</c:v>
                </c:pt>
                <c:pt idx="78494">
                  <c:v>8192</c:v>
                </c:pt>
                <c:pt idx="78495">
                  <c:v>8192</c:v>
                </c:pt>
                <c:pt idx="78496">
                  <c:v>8192</c:v>
                </c:pt>
                <c:pt idx="78497">
                  <c:v>8192</c:v>
                </c:pt>
                <c:pt idx="78498">
                  <c:v>8192</c:v>
                </c:pt>
                <c:pt idx="78499">
                  <c:v>8192</c:v>
                </c:pt>
                <c:pt idx="78500">
                  <c:v>8192</c:v>
                </c:pt>
                <c:pt idx="78501">
                  <c:v>8192</c:v>
                </c:pt>
                <c:pt idx="78502">
                  <c:v>4096</c:v>
                </c:pt>
                <c:pt idx="78503">
                  <c:v>4096</c:v>
                </c:pt>
                <c:pt idx="78504">
                  <c:v>4096</c:v>
                </c:pt>
                <c:pt idx="78505">
                  <c:v>4096</c:v>
                </c:pt>
                <c:pt idx="78506">
                  <c:v>12288</c:v>
                </c:pt>
                <c:pt idx="78507">
                  <c:v>8192</c:v>
                </c:pt>
                <c:pt idx="78508">
                  <c:v>8192</c:v>
                </c:pt>
                <c:pt idx="78509">
                  <c:v>8192</c:v>
                </c:pt>
                <c:pt idx="78510">
                  <c:v>8192</c:v>
                </c:pt>
                <c:pt idx="78511">
                  <c:v>8192</c:v>
                </c:pt>
                <c:pt idx="78512">
                  <c:v>8192</c:v>
                </c:pt>
                <c:pt idx="78513">
                  <c:v>8192</c:v>
                </c:pt>
                <c:pt idx="78514">
                  <c:v>8192</c:v>
                </c:pt>
                <c:pt idx="78515">
                  <c:v>8192</c:v>
                </c:pt>
                <c:pt idx="78516">
                  <c:v>8192</c:v>
                </c:pt>
                <c:pt idx="78517">
                  <c:v>8192</c:v>
                </c:pt>
                <c:pt idx="78518">
                  <c:v>8192</c:v>
                </c:pt>
                <c:pt idx="78519">
                  <c:v>4096</c:v>
                </c:pt>
                <c:pt idx="78520">
                  <c:v>4096</c:v>
                </c:pt>
                <c:pt idx="78521">
                  <c:v>4096</c:v>
                </c:pt>
                <c:pt idx="78522">
                  <c:v>12288</c:v>
                </c:pt>
                <c:pt idx="78523">
                  <c:v>12288</c:v>
                </c:pt>
                <c:pt idx="78524">
                  <c:v>8192</c:v>
                </c:pt>
                <c:pt idx="78525">
                  <c:v>8192</c:v>
                </c:pt>
                <c:pt idx="78526">
                  <c:v>8192</c:v>
                </c:pt>
                <c:pt idx="78527">
                  <c:v>8192</c:v>
                </c:pt>
                <c:pt idx="78528">
                  <c:v>16384</c:v>
                </c:pt>
                <c:pt idx="78529">
                  <c:v>16384</c:v>
                </c:pt>
                <c:pt idx="78530">
                  <c:v>4096</c:v>
                </c:pt>
                <c:pt idx="78531">
                  <c:v>8192</c:v>
                </c:pt>
                <c:pt idx="78532">
                  <c:v>4096</c:v>
                </c:pt>
                <c:pt idx="78533">
                  <c:v>8192</c:v>
                </c:pt>
                <c:pt idx="78534">
                  <c:v>12288</c:v>
                </c:pt>
                <c:pt idx="78535">
                  <c:v>12288</c:v>
                </c:pt>
                <c:pt idx="78536">
                  <c:v>4096</c:v>
                </c:pt>
                <c:pt idx="78537">
                  <c:v>4096</c:v>
                </c:pt>
                <c:pt idx="78538">
                  <c:v>4096</c:v>
                </c:pt>
                <c:pt idx="78539">
                  <c:v>12288</c:v>
                </c:pt>
                <c:pt idx="78540">
                  <c:v>8192</c:v>
                </c:pt>
                <c:pt idx="78541">
                  <c:v>16384</c:v>
                </c:pt>
                <c:pt idx="78542">
                  <c:v>4096</c:v>
                </c:pt>
                <c:pt idx="78543">
                  <c:v>12288</c:v>
                </c:pt>
                <c:pt idx="78544">
                  <c:v>4096</c:v>
                </c:pt>
                <c:pt idx="78545">
                  <c:v>4096</c:v>
                </c:pt>
                <c:pt idx="78546">
                  <c:v>12288</c:v>
                </c:pt>
                <c:pt idx="78547">
                  <c:v>8192</c:v>
                </c:pt>
                <c:pt idx="78548">
                  <c:v>16384</c:v>
                </c:pt>
                <c:pt idx="78549">
                  <c:v>4096</c:v>
                </c:pt>
                <c:pt idx="78550">
                  <c:v>12288</c:v>
                </c:pt>
                <c:pt idx="78551">
                  <c:v>4096</c:v>
                </c:pt>
                <c:pt idx="78552">
                  <c:v>8192</c:v>
                </c:pt>
                <c:pt idx="78553">
                  <c:v>8192</c:v>
                </c:pt>
                <c:pt idx="78554">
                  <c:v>8192</c:v>
                </c:pt>
                <c:pt idx="78555">
                  <c:v>8192</c:v>
                </c:pt>
                <c:pt idx="78556">
                  <c:v>8192</c:v>
                </c:pt>
                <c:pt idx="78557">
                  <c:v>8192</c:v>
                </c:pt>
                <c:pt idx="78558">
                  <c:v>8192</c:v>
                </c:pt>
                <c:pt idx="78559">
                  <c:v>8192</c:v>
                </c:pt>
                <c:pt idx="78560">
                  <c:v>8192</c:v>
                </c:pt>
                <c:pt idx="78561">
                  <c:v>4096</c:v>
                </c:pt>
                <c:pt idx="78562">
                  <c:v>8192</c:v>
                </c:pt>
                <c:pt idx="78563">
                  <c:v>8192</c:v>
                </c:pt>
                <c:pt idx="78564">
                  <c:v>8192</c:v>
                </c:pt>
                <c:pt idx="78565">
                  <c:v>8192</c:v>
                </c:pt>
                <c:pt idx="78566">
                  <c:v>8192</c:v>
                </c:pt>
                <c:pt idx="78567">
                  <c:v>8192</c:v>
                </c:pt>
                <c:pt idx="78568">
                  <c:v>8192</c:v>
                </c:pt>
                <c:pt idx="78569">
                  <c:v>8192</c:v>
                </c:pt>
                <c:pt idx="78570">
                  <c:v>8192</c:v>
                </c:pt>
                <c:pt idx="78571">
                  <c:v>8192</c:v>
                </c:pt>
                <c:pt idx="78572">
                  <c:v>8192</c:v>
                </c:pt>
                <c:pt idx="78573">
                  <c:v>4096</c:v>
                </c:pt>
                <c:pt idx="78574">
                  <c:v>12288</c:v>
                </c:pt>
                <c:pt idx="78575">
                  <c:v>4096</c:v>
                </c:pt>
                <c:pt idx="78576">
                  <c:v>8192</c:v>
                </c:pt>
                <c:pt idx="78577">
                  <c:v>4096</c:v>
                </c:pt>
                <c:pt idx="78578">
                  <c:v>8192</c:v>
                </c:pt>
                <c:pt idx="78579">
                  <c:v>8192</c:v>
                </c:pt>
                <c:pt idx="78580">
                  <c:v>4096</c:v>
                </c:pt>
                <c:pt idx="78581">
                  <c:v>4096</c:v>
                </c:pt>
                <c:pt idx="78582">
                  <c:v>8192</c:v>
                </c:pt>
                <c:pt idx="78583">
                  <c:v>8192</c:v>
                </c:pt>
                <c:pt idx="78584">
                  <c:v>8192</c:v>
                </c:pt>
                <c:pt idx="78585">
                  <c:v>8192</c:v>
                </c:pt>
                <c:pt idx="78586">
                  <c:v>8192</c:v>
                </c:pt>
                <c:pt idx="78587">
                  <c:v>16384</c:v>
                </c:pt>
                <c:pt idx="78588">
                  <c:v>8192</c:v>
                </c:pt>
                <c:pt idx="78589">
                  <c:v>8192</c:v>
                </c:pt>
                <c:pt idx="78590">
                  <c:v>8192</c:v>
                </c:pt>
                <c:pt idx="78591">
                  <c:v>8192</c:v>
                </c:pt>
                <c:pt idx="78592">
                  <c:v>4096</c:v>
                </c:pt>
                <c:pt idx="78593">
                  <c:v>4096</c:v>
                </c:pt>
                <c:pt idx="78594">
                  <c:v>8192</c:v>
                </c:pt>
                <c:pt idx="78595">
                  <c:v>4096</c:v>
                </c:pt>
                <c:pt idx="78596">
                  <c:v>4096</c:v>
                </c:pt>
                <c:pt idx="78597">
                  <c:v>4096</c:v>
                </c:pt>
                <c:pt idx="78598">
                  <c:v>4096</c:v>
                </c:pt>
                <c:pt idx="78599">
                  <c:v>4096</c:v>
                </c:pt>
                <c:pt idx="78600">
                  <c:v>4096</c:v>
                </c:pt>
                <c:pt idx="78601">
                  <c:v>4096</c:v>
                </c:pt>
                <c:pt idx="78602">
                  <c:v>4096</c:v>
                </c:pt>
                <c:pt idx="78603">
                  <c:v>12288</c:v>
                </c:pt>
                <c:pt idx="78604">
                  <c:v>8192</c:v>
                </c:pt>
                <c:pt idx="78605">
                  <c:v>8192</c:v>
                </c:pt>
                <c:pt idx="78606">
                  <c:v>8192</c:v>
                </c:pt>
                <c:pt idx="78607">
                  <c:v>8192</c:v>
                </c:pt>
                <c:pt idx="78608">
                  <c:v>8192</c:v>
                </c:pt>
                <c:pt idx="78609">
                  <c:v>8192</c:v>
                </c:pt>
                <c:pt idx="78610">
                  <c:v>8192</c:v>
                </c:pt>
                <c:pt idx="78611">
                  <c:v>8192</c:v>
                </c:pt>
                <c:pt idx="78612">
                  <c:v>8192</c:v>
                </c:pt>
                <c:pt idx="78613">
                  <c:v>8192</c:v>
                </c:pt>
                <c:pt idx="78614">
                  <c:v>8192</c:v>
                </c:pt>
                <c:pt idx="78615">
                  <c:v>8192</c:v>
                </c:pt>
                <c:pt idx="78616">
                  <c:v>4096</c:v>
                </c:pt>
                <c:pt idx="78617">
                  <c:v>8192</c:v>
                </c:pt>
                <c:pt idx="78618">
                  <c:v>8192</c:v>
                </c:pt>
                <c:pt idx="78619">
                  <c:v>8192</c:v>
                </c:pt>
                <c:pt idx="78620">
                  <c:v>8192</c:v>
                </c:pt>
                <c:pt idx="78621">
                  <c:v>8192</c:v>
                </c:pt>
                <c:pt idx="78622">
                  <c:v>8192</c:v>
                </c:pt>
                <c:pt idx="78623">
                  <c:v>8192</c:v>
                </c:pt>
                <c:pt idx="78624">
                  <c:v>8192</c:v>
                </c:pt>
                <c:pt idx="78625">
                  <c:v>8192</c:v>
                </c:pt>
                <c:pt idx="78626">
                  <c:v>8192</c:v>
                </c:pt>
                <c:pt idx="78627">
                  <c:v>8192</c:v>
                </c:pt>
                <c:pt idx="78628">
                  <c:v>8192</c:v>
                </c:pt>
                <c:pt idx="78629">
                  <c:v>8192</c:v>
                </c:pt>
                <c:pt idx="78630">
                  <c:v>8192</c:v>
                </c:pt>
                <c:pt idx="78631">
                  <c:v>8192</c:v>
                </c:pt>
                <c:pt idx="78632">
                  <c:v>8192</c:v>
                </c:pt>
                <c:pt idx="78633">
                  <c:v>8192</c:v>
                </c:pt>
                <c:pt idx="78634">
                  <c:v>8192</c:v>
                </c:pt>
                <c:pt idx="78635">
                  <c:v>8192</c:v>
                </c:pt>
                <c:pt idx="78636">
                  <c:v>8192</c:v>
                </c:pt>
                <c:pt idx="78637">
                  <c:v>4096</c:v>
                </c:pt>
                <c:pt idx="78638">
                  <c:v>4096</c:v>
                </c:pt>
                <c:pt idx="78639">
                  <c:v>4096</c:v>
                </c:pt>
                <c:pt idx="78640">
                  <c:v>4096</c:v>
                </c:pt>
                <c:pt idx="78641">
                  <c:v>4096</c:v>
                </c:pt>
                <c:pt idx="78642">
                  <c:v>4096</c:v>
                </c:pt>
                <c:pt idx="78643">
                  <c:v>4096</c:v>
                </c:pt>
                <c:pt idx="78644">
                  <c:v>4096</c:v>
                </c:pt>
                <c:pt idx="78645">
                  <c:v>8192</c:v>
                </c:pt>
                <c:pt idx="78646">
                  <c:v>8192</c:v>
                </c:pt>
                <c:pt idx="78647">
                  <c:v>8192</c:v>
                </c:pt>
                <c:pt idx="78648">
                  <c:v>8192</c:v>
                </c:pt>
                <c:pt idx="78649">
                  <c:v>4096</c:v>
                </c:pt>
                <c:pt idx="78650">
                  <c:v>8192</c:v>
                </c:pt>
                <c:pt idx="78651">
                  <c:v>8192</c:v>
                </c:pt>
                <c:pt idx="78652">
                  <c:v>8192</c:v>
                </c:pt>
                <c:pt idx="78653">
                  <c:v>8192</c:v>
                </c:pt>
                <c:pt idx="78654">
                  <c:v>8192</c:v>
                </c:pt>
                <c:pt idx="78655">
                  <c:v>8192</c:v>
                </c:pt>
                <c:pt idx="78656">
                  <c:v>4096</c:v>
                </c:pt>
                <c:pt idx="78657">
                  <c:v>8192</c:v>
                </c:pt>
                <c:pt idx="78658">
                  <c:v>8192</c:v>
                </c:pt>
                <c:pt idx="78659">
                  <c:v>8192</c:v>
                </c:pt>
                <c:pt idx="78660">
                  <c:v>8192</c:v>
                </c:pt>
                <c:pt idx="78661">
                  <c:v>4096</c:v>
                </c:pt>
                <c:pt idx="78662">
                  <c:v>8192</c:v>
                </c:pt>
                <c:pt idx="78663">
                  <c:v>8192</c:v>
                </c:pt>
                <c:pt idx="78664">
                  <c:v>8192</c:v>
                </c:pt>
                <c:pt idx="78665">
                  <c:v>8192</c:v>
                </c:pt>
                <c:pt idx="78666">
                  <c:v>8192</c:v>
                </c:pt>
                <c:pt idx="78667">
                  <c:v>8192</c:v>
                </c:pt>
                <c:pt idx="78668">
                  <c:v>8192</c:v>
                </c:pt>
                <c:pt idx="78669">
                  <c:v>8192</c:v>
                </c:pt>
                <c:pt idx="78670">
                  <c:v>8192</c:v>
                </c:pt>
                <c:pt idx="78671">
                  <c:v>8192</c:v>
                </c:pt>
                <c:pt idx="78672">
                  <c:v>8192</c:v>
                </c:pt>
                <c:pt idx="78673">
                  <c:v>8192</c:v>
                </c:pt>
                <c:pt idx="78674">
                  <c:v>4096</c:v>
                </c:pt>
                <c:pt idx="78675">
                  <c:v>4096</c:v>
                </c:pt>
                <c:pt idx="78676">
                  <c:v>4096</c:v>
                </c:pt>
                <c:pt idx="78677">
                  <c:v>4096</c:v>
                </c:pt>
                <c:pt idx="78678">
                  <c:v>12288</c:v>
                </c:pt>
                <c:pt idx="78679">
                  <c:v>12288</c:v>
                </c:pt>
                <c:pt idx="78680">
                  <c:v>12288</c:v>
                </c:pt>
                <c:pt idx="78681">
                  <c:v>12288</c:v>
                </c:pt>
                <c:pt idx="78682">
                  <c:v>8192</c:v>
                </c:pt>
                <c:pt idx="78683">
                  <c:v>8192</c:v>
                </c:pt>
                <c:pt idx="78684">
                  <c:v>8192</c:v>
                </c:pt>
                <c:pt idx="78685">
                  <c:v>8192</c:v>
                </c:pt>
                <c:pt idx="78686">
                  <c:v>8192</c:v>
                </c:pt>
                <c:pt idx="78687">
                  <c:v>8192</c:v>
                </c:pt>
                <c:pt idx="78688">
                  <c:v>4096</c:v>
                </c:pt>
                <c:pt idx="78689">
                  <c:v>4096</c:v>
                </c:pt>
                <c:pt idx="78690">
                  <c:v>4096</c:v>
                </c:pt>
                <c:pt idx="78691">
                  <c:v>4096</c:v>
                </c:pt>
                <c:pt idx="78692">
                  <c:v>4096</c:v>
                </c:pt>
                <c:pt idx="78693">
                  <c:v>8192</c:v>
                </c:pt>
                <c:pt idx="78694">
                  <c:v>8192</c:v>
                </c:pt>
                <c:pt idx="78695">
                  <c:v>8192</c:v>
                </c:pt>
                <c:pt idx="78696">
                  <c:v>8192</c:v>
                </c:pt>
                <c:pt idx="78697">
                  <c:v>8192</c:v>
                </c:pt>
                <c:pt idx="78698">
                  <c:v>4096</c:v>
                </c:pt>
                <c:pt idx="78699">
                  <c:v>4096</c:v>
                </c:pt>
                <c:pt idx="78700">
                  <c:v>4096</c:v>
                </c:pt>
                <c:pt idx="78701">
                  <c:v>4096</c:v>
                </c:pt>
                <c:pt idx="78702">
                  <c:v>4096</c:v>
                </c:pt>
                <c:pt idx="78703">
                  <c:v>4096</c:v>
                </c:pt>
                <c:pt idx="78704">
                  <c:v>4096</c:v>
                </c:pt>
                <c:pt idx="78705">
                  <c:v>4096</c:v>
                </c:pt>
                <c:pt idx="78706">
                  <c:v>8192</c:v>
                </c:pt>
                <c:pt idx="78707">
                  <c:v>8192</c:v>
                </c:pt>
                <c:pt idx="78708">
                  <c:v>8192</c:v>
                </c:pt>
                <c:pt idx="78709">
                  <c:v>8192</c:v>
                </c:pt>
                <c:pt idx="78710">
                  <c:v>8192</c:v>
                </c:pt>
                <c:pt idx="78711">
                  <c:v>12288</c:v>
                </c:pt>
                <c:pt idx="78712">
                  <c:v>4096</c:v>
                </c:pt>
                <c:pt idx="78713">
                  <c:v>8192</c:v>
                </c:pt>
                <c:pt idx="78714">
                  <c:v>8192</c:v>
                </c:pt>
                <c:pt idx="78715">
                  <c:v>8192</c:v>
                </c:pt>
                <c:pt idx="78716">
                  <c:v>8192</c:v>
                </c:pt>
                <c:pt idx="78717">
                  <c:v>4096</c:v>
                </c:pt>
                <c:pt idx="78718">
                  <c:v>8192</c:v>
                </c:pt>
                <c:pt idx="78719">
                  <c:v>8192</c:v>
                </c:pt>
                <c:pt idx="78720">
                  <c:v>8192</c:v>
                </c:pt>
                <c:pt idx="78721">
                  <c:v>8192</c:v>
                </c:pt>
                <c:pt idx="78722">
                  <c:v>8192</c:v>
                </c:pt>
                <c:pt idx="78723">
                  <c:v>8192</c:v>
                </c:pt>
                <c:pt idx="78724">
                  <c:v>24576</c:v>
                </c:pt>
                <c:pt idx="78725">
                  <c:v>24576</c:v>
                </c:pt>
                <c:pt idx="78726">
                  <c:v>4096</c:v>
                </c:pt>
                <c:pt idx="78727">
                  <c:v>4096</c:v>
                </c:pt>
                <c:pt idx="78728">
                  <c:v>16384</c:v>
                </c:pt>
                <c:pt idx="78729">
                  <c:v>16384</c:v>
                </c:pt>
                <c:pt idx="78730">
                  <c:v>16384</c:v>
                </c:pt>
                <c:pt idx="78731">
                  <c:v>16384</c:v>
                </c:pt>
                <c:pt idx="78732">
                  <c:v>4096</c:v>
                </c:pt>
                <c:pt idx="78733">
                  <c:v>4096</c:v>
                </c:pt>
                <c:pt idx="78734">
                  <c:v>24576</c:v>
                </c:pt>
                <c:pt idx="78735">
                  <c:v>4096</c:v>
                </c:pt>
                <c:pt idx="78736">
                  <c:v>16384</c:v>
                </c:pt>
                <c:pt idx="78737">
                  <c:v>16384</c:v>
                </c:pt>
                <c:pt idx="78738">
                  <c:v>4096</c:v>
                </c:pt>
                <c:pt idx="78739">
                  <c:v>24576</c:v>
                </c:pt>
                <c:pt idx="78740">
                  <c:v>4096</c:v>
                </c:pt>
                <c:pt idx="78741">
                  <c:v>16384</c:v>
                </c:pt>
                <c:pt idx="78742">
                  <c:v>16384</c:v>
                </c:pt>
                <c:pt idx="78743">
                  <c:v>4096</c:v>
                </c:pt>
                <c:pt idx="78744">
                  <c:v>4096</c:v>
                </c:pt>
                <c:pt idx="78745">
                  <c:v>4096</c:v>
                </c:pt>
                <c:pt idx="78746">
                  <c:v>4096</c:v>
                </c:pt>
                <c:pt idx="78747">
                  <c:v>4096</c:v>
                </c:pt>
                <c:pt idx="78748">
                  <c:v>4096</c:v>
                </c:pt>
                <c:pt idx="78749">
                  <c:v>4096</c:v>
                </c:pt>
                <c:pt idx="78750">
                  <c:v>4096</c:v>
                </c:pt>
                <c:pt idx="78751">
                  <c:v>4096</c:v>
                </c:pt>
                <c:pt idx="78752">
                  <c:v>4096</c:v>
                </c:pt>
                <c:pt idx="78753">
                  <c:v>8192</c:v>
                </c:pt>
                <c:pt idx="78754">
                  <c:v>8192</c:v>
                </c:pt>
                <c:pt idx="78755">
                  <c:v>8192</c:v>
                </c:pt>
                <c:pt idx="78756">
                  <c:v>16384</c:v>
                </c:pt>
                <c:pt idx="78757">
                  <c:v>8192</c:v>
                </c:pt>
                <c:pt idx="78758">
                  <c:v>8192</c:v>
                </c:pt>
                <c:pt idx="78759">
                  <c:v>8192</c:v>
                </c:pt>
                <c:pt idx="78760">
                  <c:v>8192</c:v>
                </c:pt>
                <c:pt idx="78761">
                  <c:v>8192</c:v>
                </c:pt>
                <c:pt idx="78762">
                  <c:v>8192</c:v>
                </c:pt>
                <c:pt idx="78763">
                  <c:v>8192</c:v>
                </c:pt>
                <c:pt idx="78764">
                  <c:v>4096</c:v>
                </c:pt>
                <c:pt idx="78765">
                  <c:v>4096</c:v>
                </c:pt>
                <c:pt idx="78766">
                  <c:v>4096</c:v>
                </c:pt>
                <c:pt idx="78767">
                  <c:v>4096</c:v>
                </c:pt>
                <c:pt idx="78768">
                  <c:v>4096</c:v>
                </c:pt>
                <c:pt idx="78769">
                  <c:v>4096</c:v>
                </c:pt>
                <c:pt idx="78770">
                  <c:v>4096</c:v>
                </c:pt>
                <c:pt idx="78771">
                  <c:v>24576</c:v>
                </c:pt>
                <c:pt idx="78772">
                  <c:v>8192</c:v>
                </c:pt>
                <c:pt idx="78773">
                  <c:v>8192</c:v>
                </c:pt>
                <c:pt idx="78774">
                  <c:v>8192</c:v>
                </c:pt>
                <c:pt idx="78775">
                  <c:v>8192</c:v>
                </c:pt>
                <c:pt idx="78776">
                  <c:v>4096</c:v>
                </c:pt>
                <c:pt idx="78777">
                  <c:v>8192</c:v>
                </c:pt>
                <c:pt idx="78778">
                  <c:v>8192</c:v>
                </c:pt>
                <c:pt idx="78779">
                  <c:v>8192</c:v>
                </c:pt>
                <c:pt idx="78780">
                  <c:v>8192</c:v>
                </c:pt>
                <c:pt idx="78781">
                  <c:v>4096</c:v>
                </c:pt>
                <c:pt idx="78782">
                  <c:v>4096</c:v>
                </c:pt>
                <c:pt idx="78783">
                  <c:v>4096</c:v>
                </c:pt>
                <c:pt idx="78784">
                  <c:v>4096</c:v>
                </c:pt>
                <c:pt idx="78785">
                  <c:v>8192</c:v>
                </c:pt>
                <c:pt idx="78786">
                  <c:v>8192</c:v>
                </c:pt>
                <c:pt idx="78787">
                  <c:v>16384</c:v>
                </c:pt>
                <c:pt idx="78788">
                  <c:v>8192</c:v>
                </c:pt>
                <c:pt idx="78789">
                  <c:v>8192</c:v>
                </c:pt>
                <c:pt idx="78790">
                  <c:v>4096</c:v>
                </c:pt>
                <c:pt idx="78791">
                  <c:v>4096</c:v>
                </c:pt>
                <c:pt idx="78792">
                  <c:v>8192</c:v>
                </c:pt>
                <c:pt idx="78793">
                  <c:v>8192</c:v>
                </c:pt>
                <c:pt idx="78794">
                  <c:v>4096</c:v>
                </c:pt>
                <c:pt idx="78795">
                  <c:v>4096</c:v>
                </c:pt>
                <c:pt idx="78796">
                  <c:v>4096</c:v>
                </c:pt>
                <c:pt idx="78797">
                  <c:v>8192</c:v>
                </c:pt>
                <c:pt idx="78798">
                  <c:v>8192</c:v>
                </c:pt>
                <c:pt idx="78799">
                  <c:v>8192</c:v>
                </c:pt>
                <c:pt idx="78800">
                  <c:v>8192</c:v>
                </c:pt>
                <c:pt idx="78801">
                  <c:v>8192</c:v>
                </c:pt>
                <c:pt idx="78802">
                  <c:v>8192</c:v>
                </c:pt>
                <c:pt idx="78803">
                  <c:v>8192</c:v>
                </c:pt>
                <c:pt idx="78804">
                  <c:v>8192</c:v>
                </c:pt>
                <c:pt idx="78805">
                  <c:v>8192</c:v>
                </c:pt>
                <c:pt idx="78806">
                  <c:v>8192</c:v>
                </c:pt>
                <c:pt idx="78807">
                  <c:v>8192</c:v>
                </c:pt>
                <c:pt idx="78808">
                  <c:v>8192</c:v>
                </c:pt>
                <c:pt idx="78809">
                  <c:v>8192</c:v>
                </c:pt>
                <c:pt idx="78810">
                  <c:v>4096</c:v>
                </c:pt>
                <c:pt idx="78811">
                  <c:v>4096</c:v>
                </c:pt>
                <c:pt idx="78812">
                  <c:v>4096</c:v>
                </c:pt>
                <c:pt idx="78813">
                  <c:v>4096</c:v>
                </c:pt>
                <c:pt idx="78814">
                  <c:v>4096</c:v>
                </c:pt>
                <c:pt idx="78815">
                  <c:v>8192</c:v>
                </c:pt>
                <c:pt idx="78816">
                  <c:v>8192</c:v>
                </c:pt>
                <c:pt idx="78817">
                  <c:v>4096</c:v>
                </c:pt>
                <c:pt idx="78818">
                  <c:v>4096</c:v>
                </c:pt>
                <c:pt idx="78819">
                  <c:v>4096</c:v>
                </c:pt>
                <c:pt idx="78820">
                  <c:v>4096</c:v>
                </c:pt>
                <c:pt idx="78821">
                  <c:v>4096</c:v>
                </c:pt>
                <c:pt idx="78822">
                  <c:v>8192</c:v>
                </c:pt>
                <c:pt idx="78823">
                  <c:v>8192</c:v>
                </c:pt>
                <c:pt idx="78824">
                  <c:v>8192</c:v>
                </c:pt>
                <c:pt idx="78825">
                  <c:v>8192</c:v>
                </c:pt>
                <c:pt idx="78826">
                  <c:v>8192</c:v>
                </c:pt>
                <c:pt idx="78827">
                  <c:v>8192</c:v>
                </c:pt>
                <c:pt idx="78828">
                  <c:v>8192</c:v>
                </c:pt>
                <c:pt idx="78829">
                  <c:v>8192</c:v>
                </c:pt>
                <c:pt idx="78830">
                  <c:v>8192</c:v>
                </c:pt>
                <c:pt idx="78831">
                  <c:v>8192</c:v>
                </c:pt>
                <c:pt idx="78832">
                  <c:v>4096</c:v>
                </c:pt>
                <c:pt idx="78833">
                  <c:v>12288</c:v>
                </c:pt>
                <c:pt idx="78834">
                  <c:v>12288</c:v>
                </c:pt>
                <c:pt idx="78835">
                  <c:v>12288</c:v>
                </c:pt>
                <c:pt idx="78836">
                  <c:v>12288</c:v>
                </c:pt>
                <c:pt idx="78837">
                  <c:v>4096</c:v>
                </c:pt>
                <c:pt idx="78838">
                  <c:v>4096</c:v>
                </c:pt>
                <c:pt idx="78839">
                  <c:v>8192</c:v>
                </c:pt>
                <c:pt idx="78840">
                  <c:v>4096</c:v>
                </c:pt>
                <c:pt idx="78841">
                  <c:v>4096</c:v>
                </c:pt>
                <c:pt idx="78842">
                  <c:v>4096</c:v>
                </c:pt>
                <c:pt idx="78843">
                  <c:v>8192</c:v>
                </c:pt>
                <c:pt idx="78844">
                  <c:v>8192</c:v>
                </c:pt>
                <c:pt idx="78845">
                  <c:v>8192</c:v>
                </c:pt>
                <c:pt idx="78846">
                  <c:v>8192</c:v>
                </c:pt>
                <c:pt idx="78847">
                  <c:v>8192</c:v>
                </c:pt>
                <c:pt idx="78848">
                  <c:v>4096</c:v>
                </c:pt>
                <c:pt idx="78849">
                  <c:v>4096</c:v>
                </c:pt>
                <c:pt idx="78850">
                  <c:v>4096</c:v>
                </c:pt>
                <c:pt idx="78851">
                  <c:v>4096</c:v>
                </c:pt>
                <c:pt idx="78852">
                  <c:v>12288</c:v>
                </c:pt>
                <c:pt idx="78853">
                  <c:v>4096</c:v>
                </c:pt>
                <c:pt idx="78854">
                  <c:v>4096</c:v>
                </c:pt>
                <c:pt idx="78855">
                  <c:v>4096</c:v>
                </c:pt>
                <c:pt idx="78856">
                  <c:v>4096</c:v>
                </c:pt>
                <c:pt idx="78857">
                  <c:v>8192</c:v>
                </c:pt>
                <c:pt idx="78858">
                  <c:v>8192</c:v>
                </c:pt>
                <c:pt idx="78859">
                  <c:v>8192</c:v>
                </c:pt>
                <c:pt idx="78860">
                  <c:v>8192</c:v>
                </c:pt>
                <c:pt idx="78861">
                  <c:v>8192</c:v>
                </c:pt>
                <c:pt idx="78862">
                  <c:v>12288</c:v>
                </c:pt>
                <c:pt idx="78863">
                  <c:v>12288</c:v>
                </c:pt>
                <c:pt idx="78864">
                  <c:v>12288</c:v>
                </c:pt>
                <c:pt idx="78865">
                  <c:v>8192</c:v>
                </c:pt>
                <c:pt idx="78866">
                  <c:v>8192</c:v>
                </c:pt>
                <c:pt idx="78867">
                  <c:v>12288</c:v>
                </c:pt>
                <c:pt idx="78868">
                  <c:v>8192</c:v>
                </c:pt>
                <c:pt idx="78869">
                  <c:v>8192</c:v>
                </c:pt>
                <c:pt idx="78870">
                  <c:v>8192</c:v>
                </c:pt>
                <c:pt idx="78871">
                  <c:v>8192</c:v>
                </c:pt>
                <c:pt idx="78872">
                  <c:v>8192</c:v>
                </c:pt>
                <c:pt idx="78873">
                  <c:v>4096</c:v>
                </c:pt>
                <c:pt idx="78874">
                  <c:v>8192</c:v>
                </c:pt>
                <c:pt idx="78875">
                  <c:v>4096</c:v>
                </c:pt>
                <c:pt idx="78876">
                  <c:v>4096</c:v>
                </c:pt>
                <c:pt idx="78877">
                  <c:v>8192</c:v>
                </c:pt>
                <c:pt idx="78878">
                  <c:v>8192</c:v>
                </c:pt>
                <c:pt idx="78879">
                  <c:v>8192</c:v>
                </c:pt>
                <c:pt idx="78880">
                  <c:v>8192</c:v>
                </c:pt>
                <c:pt idx="78881">
                  <c:v>8192</c:v>
                </c:pt>
                <c:pt idx="78882">
                  <c:v>8192</c:v>
                </c:pt>
                <c:pt idx="78883">
                  <c:v>8192</c:v>
                </c:pt>
                <c:pt idx="78884">
                  <c:v>4096</c:v>
                </c:pt>
                <c:pt idx="78885">
                  <c:v>4096</c:v>
                </c:pt>
                <c:pt idx="78886">
                  <c:v>4096</c:v>
                </c:pt>
                <c:pt idx="78887">
                  <c:v>4096</c:v>
                </c:pt>
                <c:pt idx="78888">
                  <c:v>12288</c:v>
                </c:pt>
                <c:pt idx="78889">
                  <c:v>12288</c:v>
                </c:pt>
                <c:pt idx="78890">
                  <c:v>12288</c:v>
                </c:pt>
                <c:pt idx="78891">
                  <c:v>12288</c:v>
                </c:pt>
                <c:pt idx="78892">
                  <c:v>8192</c:v>
                </c:pt>
                <c:pt idx="78893">
                  <c:v>8192</c:v>
                </c:pt>
                <c:pt idx="78894">
                  <c:v>8192</c:v>
                </c:pt>
                <c:pt idx="78895">
                  <c:v>8192</c:v>
                </c:pt>
                <c:pt idx="78896">
                  <c:v>12288</c:v>
                </c:pt>
                <c:pt idx="78897">
                  <c:v>8192</c:v>
                </c:pt>
                <c:pt idx="78898">
                  <c:v>8192</c:v>
                </c:pt>
                <c:pt idx="78899">
                  <c:v>8192</c:v>
                </c:pt>
                <c:pt idx="78900">
                  <c:v>8192</c:v>
                </c:pt>
                <c:pt idx="78901">
                  <c:v>8192</c:v>
                </c:pt>
                <c:pt idx="78902">
                  <c:v>4096</c:v>
                </c:pt>
                <c:pt idx="78903">
                  <c:v>8192</c:v>
                </c:pt>
                <c:pt idx="78904">
                  <c:v>8192</c:v>
                </c:pt>
                <c:pt idx="78905">
                  <c:v>8192</c:v>
                </c:pt>
                <c:pt idx="78906">
                  <c:v>8192</c:v>
                </c:pt>
                <c:pt idx="78907">
                  <c:v>8192</c:v>
                </c:pt>
                <c:pt idx="78908">
                  <c:v>8192</c:v>
                </c:pt>
                <c:pt idx="78909">
                  <c:v>8192</c:v>
                </c:pt>
                <c:pt idx="78910">
                  <c:v>8192</c:v>
                </c:pt>
                <c:pt idx="78911">
                  <c:v>8192</c:v>
                </c:pt>
                <c:pt idx="78912">
                  <c:v>8192</c:v>
                </c:pt>
                <c:pt idx="78913">
                  <c:v>8192</c:v>
                </c:pt>
                <c:pt idx="78914">
                  <c:v>8192</c:v>
                </c:pt>
                <c:pt idx="78915">
                  <c:v>8192</c:v>
                </c:pt>
                <c:pt idx="78916">
                  <c:v>4096</c:v>
                </c:pt>
                <c:pt idx="78917">
                  <c:v>4096</c:v>
                </c:pt>
                <c:pt idx="78918">
                  <c:v>4096</c:v>
                </c:pt>
                <c:pt idx="78919">
                  <c:v>4096</c:v>
                </c:pt>
                <c:pt idx="78920">
                  <c:v>12288</c:v>
                </c:pt>
                <c:pt idx="78921">
                  <c:v>8192</c:v>
                </c:pt>
                <c:pt idx="78922">
                  <c:v>8192</c:v>
                </c:pt>
                <c:pt idx="78923">
                  <c:v>8192</c:v>
                </c:pt>
                <c:pt idx="78924">
                  <c:v>8192</c:v>
                </c:pt>
                <c:pt idx="78925">
                  <c:v>8192</c:v>
                </c:pt>
                <c:pt idx="78926">
                  <c:v>8192</c:v>
                </c:pt>
                <c:pt idx="78927">
                  <c:v>8192</c:v>
                </c:pt>
                <c:pt idx="78928">
                  <c:v>8192</c:v>
                </c:pt>
                <c:pt idx="78929">
                  <c:v>8192</c:v>
                </c:pt>
                <c:pt idx="78930">
                  <c:v>8192</c:v>
                </c:pt>
                <c:pt idx="78931">
                  <c:v>8192</c:v>
                </c:pt>
                <c:pt idx="78932">
                  <c:v>8192</c:v>
                </c:pt>
                <c:pt idx="78933">
                  <c:v>8192</c:v>
                </c:pt>
                <c:pt idx="78934">
                  <c:v>8192</c:v>
                </c:pt>
                <c:pt idx="78935">
                  <c:v>8192</c:v>
                </c:pt>
                <c:pt idx="78936">
                  <c:v>8192</c:v>
                </c:pt>
                <c:pt idx="78937">
                  <c:v>8192</c:v>
                </c:pt>
                <c:pt idx="78938">
                  <c:v>4096</c:v>
                </c:pt>
                <c:pt idx="78939">
                  <c:v>8192</c:v>
                </c:pt>
                <c:pt idx="78940">
                  <c:v>4096</c:v>
                </c:pt>
                <c:pt idx="78941">
                  <c:v>4096</c:v>
                </c:pt>
                <c:pt idx="78942">
                  <c:v>4096</c:v>
                </c:pt>
                <c:pt idx="78943">
                  <c:v>4096</c:v>
                </c:pt>
                <c:pt idx="78944">
                  <c:v>8192</c:v>
                </c:pt>
                <c:pt idx="78945">
                  <c:v>8192</c:v>
                </c:pt>
                <c:pt idx="78946">
                  <c:v>8192</c:v>
                </c:pt>
                <c:pt idx="78947">
                  <c:v>8192</c:v>
                </c:pt>
                <c:pt idx="78948">
                  <c:v>8192</c:v>
                </c:pt>
                <c:pt idx="78949">
                  <c:v>8192</c:v>
                </c:pt>
                <c:pt idx="78950">
                  <c:v>8192</c:v>
                </c:pt>
                <c:pt idx="78951">
                  <c:v>8192</c:v>
                </c:pt>
                <c:pt idx="78952">
                  <c:v>8192</c:v>
                </c:pt>
                <c:pt idx="78953">
                  <c:v>8192</c:v>
                </c:pt>
                <c:pt idx="78954">
                  <c:v>8192</c:v>
                </c:pt>
                <c:pt idx="78955">
                  <c:v>8192</c:v>
                </c:pt>
                <c:pt idx="78956">
                  <c:v>8192</c:v>
                </c:pt>
                <c:pt idx="78957">
                  <c:v>8192</c:v>
                </c:pt>
                <c:pt idx="78958">
                  <c:v>8192</c:v>
                </c:pt>
                <c:pt idx="78959">
                  <c:v>8192</c:v>
                </c:pt>
                <c:pt idx="78960">
                  <c:v>8192</c:v>
                </c:pt>
                <c:pt idx="78961">
                  <c:v>8192</c:v>
                </c:pt>
                <c:pt idx="78962">
                  <c:v>8192</c:v>
                </c:pt>
                <c:pt idx="78963">
                  <c:v>8192</c:v>
                </c:pt>
                <c:pt idx="78964">
                  <c:v>8192</c:v>
                </c:pt>
                <c:pt idx="78965">
                  <c:v>8192</c:v>
                </c:pt>
                <c:pt idx="78966">
                  <c:v>4096</c:v>
                </c:pt>
                <c:pt idx="78967">
                  <c:v>8192</c:v>
                </c:pt>
                <c:pt idx="78968">
                  <c:v>8192</c:v>
                </c:pt>
                <c:pt idx="78969">
                  <c:v>8192</c:v>
                </c:pt>
                <c:pt idx="78970">
                  <c:v>8192</c:v>
                </c:pt>
                <c:pt idx="78971">
                  <c:v>8192</c:v>
                </c:pt>
                <c:pt idx="78972">
                  <c:v>8192</c:v>
                </c:pt>
                <c:pt idx="78973">
                  <c:v>8192</c:v>
                </c:pt>
                <c:pt idx="78974">
                  <c:v>8192</c:v>
                </c:pt>
                <c:pt idx="78975">
                  <c:v>4096</c:v>
                </c:pt>
                <c:pt idx="78976">
                  <c:v>4096</c:v>
                </c:pt>
                <c:pt idx="78977">
                  <c:v>4096</c:v>
                </c:pt>
                <c:pt idx="78978">
                  <c:v>4096</c:v>
                </c:pt>
                <c:pt idx="78979">
                  <c:v>8192</c:v>
                </c:pt>
                <c:pt idx="78980">
                  <c:v>24576</c:v>
                </c:pt>
                <c:pt idx="78981">
                  <c:v>24576</c:v>
                </c:pt>
                <c:pt idx="78982">
                  <c:v>4096</c:v>
                </c:pt>
                <c:pt idx="78983">
                  <c:v>4096</c:v>
                </c:pt>
                <c:pt idx="78984">
                  <c:v>4096</c:v>
                </c:pt>
                <c:pt idx="78985">
                  <c:v>4096</c:v>
                </c:pt>
                <c:pt idx="78986">
                  <c:v>12288</c:v>
                </c:pt>
                <c:pt idx="78987">
                  <c:v>12288</c:v>
                </c:pt>
                <c:pt idx="78988">
                  <c:v>16384</c:v>
                </c:pt>
                <c:pt idx="78989">
                  <c:v>16384</c:v>
                </c:pt>
                <c:pt idx="78990">
                  <c:v>4096</c:v>
                </c:pt>
                <c:pt idx="78991">
                  <c:v>24576</c:v>
                </c:pt>
                <c:pt idx="78992">
                  <c:v>4096</c:v>
                </c:pt>
                <c:pt idx="78993">
                  <c:v>12288</c:v>
                </c:pt>
                <c:pt idx="78994">
                  <c:v>16384</c:v>
                </c:pt>
                <c:pt idx="78995">
                  <c:v>4096</c:v>
                </c:pt>
                <c:pt idx="78996">
                  <c:v>24576</c:v>
                </c:pt>
                <c:pt idx="78997">
                  <c:v>4096</c:v>
                </c:pt>
                <c:pt idx="78998">
                  <c:v>12288</c:v>
                </c:pt>
                <c:pt idx="78999">
                  <c:v>16384</c:v>
                </c:pt>
                <c:pt idx="79000">
                  <c:v>8192</c:v>
                </c:pt>
                <c:pt idx="79001">
                  <c:v>4096</c:v>
                </c:pt>
                <c:pt idx="79002">
                  <c:v>4096</c:v>
                </c:pt>
                <c:pt idx="79003">
                  <c:v>4096</c:v>
                </c:pt>
                <c:pt idx="79004">
                  <c:v>4096</c:v>
                </c:pt>
                <c:pt idx="79005">
                  <c:v>8192</c:v>
                </c:pt>
                <c:pt idx="79006">
                  <c:v>8192</c:v>
                </c:pt>
                <c:pt idx="79007">
                  <c:v>8192</c:v>
                </c:pt>
                <c:pt idx="79008">
                  <c:v>8192</c:v>
                </c:pt>
                <c:pt idx="79009">
                  <c:v>4096</c:v>
                </c:pt>
                <c:pt idx="79010">
                  <c:v>4096</c:v>
                </c:pt>
                <c:pt idx="79011">
                  <c:v>4096</c:v>
                </c:pt>
                <c:pt idx="79012">
                  <c:v>4096</c:v>
                </c:pt>
                <c:pt idx="79013">
                  <c:v>4096</c:v>
                </c:pt>
                <c:pt idx="79014">
                  <c:v>4096</c:v>
                </c:pt>
                <c:pt idx="79015">
                  <c:v>16384</c:v>
                </c:pt>
                <c:pt idx="79016">
                  <c:v>8192</c:v>
                </c:pt>
                <c:pt idx="79017">
                  <c:v>4096</c:v>
                </c:pt>
                <c:pt idx="79018">
                  <c:v>8192</c:v>
                </c:pt>
                <c:pt idx="79019">
                  <c:v>8192</c:v>
                </c:pt>
                <c:pt idx="79020">
                  <c:v>12288</c:v>
                </c:pt>
                <c:pt idx="79021">
                  <c:v>8192</c:v>
                </c:pt>
                <c:pt idx="79022">
                  <c:v>12288</c:v>
                </c:pt>
                <c:pt idx="79023">
                  <c:v>12288</c:v>
                </c:pt>
                <c:pt idx="79024">
                  <c:v>8192</c:v>
                </c:pt>
                <c:pt idx="79025">
                  <c:v>8192</c:v>
                </c:pt>
                <c:pt idx="79026">
                  <c:v>12288</c:v>
                </c:pt>
                <c:pt idx="79027">
                  <c:v>8192</c:v>
                </c:pt>
                <c:pt idx="79028">
                  <c:v>8192</c:v>
                </c:pt>
                <c:pt idx="79029">
                  <c:v>8192</c:v>
                </c:pt>
                <c:pt idx="79030">
                  <c:v>4096</c:v>
                </c:pt>
                <c:pt idx="79031">
                  <c:v>8192</c:v>
                </c:pt>
                <c:pt idx="79032">
                  <c:v>8192</c:v>
                </c:pt>
                <c:pt idx="79033">
                  <c:v>8192</c:v>
                </c:pt>
                <c:pt idx="79034">
                  <c:v>8192</c:v>
                </c:pt>
                <c:pt idx="79035">
                  <c:v>4096</c:v>
                </c:pt>
                <c:pt idx="79036">
                  <c:v>4096</c:v>
                </c:pt>
                <c:pt idx="79037">
                  <c:v>4096</c:v>
                </c:pt>
                <c:pt idx="79038">
                  <c:v>4096</c:v>
                </c:pt>
                <c:pt idx="79039">
                  <c:v>4096</c:v>
                </c:pt>
                <c:pt idx="79040">
                  <c:v>4096</c:v>
                </c:pt>
                <c:pt idx="79041">
                  <c:v>4096</c:v>
                </c:pt>
                <c:pt idx="79042">
                  <c:v>4096</c:v>
                </c:pt>
                <c:pt idx="79043">
                  <c:v>24576</c:v>
                </c:pt>
                <c:pt idx="79044">
                  <c:v>12288</c:v>
                </c:pt>
                <c:pt idx="79045">
                  <c:v>8192</c:v>
                </c:pt>
                <c:pt idx="79046">
                  <c:v>4096</c:v>
                </c:pt>
                <c:pt idx="79047">
                  <c:v>8192</c:v>
                </c:pt>
                <c:pt idx="79048">
                  <c:v>8192</c:v>
                </c:pt>
                <c:pt idx="79049">
                  <c:v>8192</c:v>
                </c:pt>
                <c:pt idx="79050">
                  <c:v>8192</c:v>
                </c:pt>
                <c:pt idx="79051">
                  <c:v>8192</c:v>
                </c:pt>
                <c:pt idx="79052">
                  <c:v>4096</c:v>
                </c:pt>
                <c:pt idx="79053">
                  <c:v>4096</c:v>
                </c:pt>
                <c:pt idx="79054">
                  <c:v>8192</c:v>
                </c:pt>
                <c:pt idx="79055">
                  <c:v>4096</c:v>
                </c:pt>
                <c:pt idx="79056">
                  <c:v>4096</c:v>
                </c:pt>
                <c:pt idx="79057">
                  <c:v>4096</c:v>
                </c:pt>
                <c:pt idx="79058">
                  <c:v>4096</c:v>
                </c:pt>
                <c:pt idx="79059">
                  <c:v>12288</c:v>
                </c:pt>
                <c:pt idx="79060">
                  <c:v>4096</c:v>
                </c:pt>
                <c:pt idx="79061">
                  <c:v>4096</c:v>
                </c:pt>
                <c:pt idx="79062">
                  <c:v>4096</c:v>
                </c:pt>
                <c:pt idx="79063">
                  <c:v>8192</c:v>
                </c:pt>
                <c:pt idx="79064">
                  <c:v>4096</c:v>
                </c:pt>
                <c:pt idx="79065">
                  <c:v>8192</c:v>
                </c:pt>
                <c:pt idx="79066">
                  <c:v>8192</c:v>
                </c:pt>
                <c:pt idx="79067">
                  <c:v>8192</c:v>
                </c:pt>
                <c:pt idx="79068">
                  <c:v>8192</c:v>
                </c:pt>
                <c:pt idx="79069">
                  <c:v>8192</c:v>
                </c:pt>
                <c:pt idx="79070">
                  <c:v>8192</c:v>
                </c:pt>
                <c:pt idx="79071">
                  <c:v>8192</c:v>
                </c:pt>
                <c:pt idx="79072">
                  <c:v>8192</c:v>
                </c:pt>
                <c:pt idx="79073">
                  <c:v>8192</c:v>
                </c:pt>
                <c:pt idx="79074">
                  <c:v>8192</c:v>
                </c:pt>
                <c:pt idx="79075">
                  <c:v>4096</c:v>
                </c:pt>
                <c:pt idx="79076">
                  <c:v>8192</c:v>
                </c:pt>
                <c:pt idx="79077">
                  <c:v>8192</c:v>
                </c:pt>
                <c:pt idx="79078">
                  <c:v>4096</c:v>
                </c:pt>
                <c:pt idx="79079">
                  <c:v>4096</c:v>
                </c:pt>
                <c:pt idx="79080">
                  <c:v>4096</c:v>
                </c:pt>
                <c:pt idx="79081">
                  <c:v>4096</c:v>
                </c:pt>
                <c:pt idx="79082">
                  <c:v>4096</c:v>
                </c:pt>
                <c:pt idx="79083">
                  <c:v>4096</c:v>
                </c:pt>
                <c:pt idx="79084">
                  <c:v>8192</c:v>
                </c:pt>
                <c:pt idx="79085">
                  <c:v>4096</c:v>
                </c:pt>
                <c:pt idx="79086">
                  <c:v>8192</c:v>
                </c:pt>
                <c:pt idx="79087">
                  <c:v>4096</c:v>
                </c:pt>
                <c:pt idx="79088">
                  <c:v>8192</c:v>
                </c:pt>
                <c:pt idx="79089">
                  <c:v>4096</c:v>
                </c:pt>
                <c:pt idx="79090">
                  <c:v>8192</c:v>
                </c:pt>
                <c:pt idx="79091">
                  <c:v>8192</c:v>
                </c:pt>
                <c:pt idx="79092">
                  <c:v>4096</c:v>
                </c:pt>
                <c:pt idx="79093">
                  <c:v>4096</c:v>
                </c:pt>
                <c:pt idx="79094">
                  <c:v>4096</c:v>
                </c:pt>
                <c:pt idx="79095">
                  <c:v>4096</c:v>
                </c:pt>
                <c:pt idx="79096">
                  <c:v>8192</c:v>
                </c:pt>
                <c:pt idx="79097">
                  <c:v>4096</c:v>
                </c:pt>
                <c:pt idx="79098">
                  <c:v>8192</c:v>
                </c:pt>
                <c:pt idx="79099">
                  <c:v>8192</c:v>
                </c:pt>
                <c:pt idx="79100">
                  <c:v>4096</c:v>
                </c:pt>
                <c:pt idx="79101">
                  <c:v>4096</c:v>
                </c:pt>
                <c:pt idx="79102">
                  <c:v>4096</c:v>
                </c:pt>
                <c:pt idx="79103">
                  <c:v>4096</c:v>
                </c:pt>
                <c:pt idx="79104">
                  <c:v>4096</c:v>
                </c:pt>
                <c:pt idx="79105">
                  <c:v>4096</c:v>
                </c:pt>
                <c:pt idx="79106">
                  <c:v>4096</c:v>
                </c:pt>
                <c:pt idx="79107">
                  <c:v>4096</c:v>
                </c:pt>
                <c:pt idx="79108">
                  <c:v>4096</c:v>
                </c:pt>
                <c:pt idx="79109">
                  <c:v>4096</c:v>
                </c:pt>
                <c:pt idx="79110">
                  <c:v>8192</c:v>
                </c:pt>
                <c:pt idx="79111">
                  <c:v>8192</c:v>
                </c:pt>
                <c:pt idx="79112">
                  <c:v>8192</c:v>
                </c:pt>
                <c:pt idx="79113">
                  <c:v>8192</c:v>
                </c:pt>
                <c:pt idx="79114">
                  <c:v>8192</c:v>
                </c:pt>
                <c:pt idx="79115">
                  <c:v>8192</c:v>
                </c:pt>
                <c:pt idx="79116">
                  <c:v>8192</c:v>
                </c:pt>
                <c:pt idx="79117">
                  <c:v>8192</c:v>
                </c:pt>
                <c:pt idx="79118">
                  <c:v>8192</c:v>
                </c:pt>
                <c:pt idx="79119">
                  <c:v>8192</c:v>
                </c:pt>
                <c:pt idx="79120">
                  <c:v>8192</c:v>
                </c:pt>
                <c:pt idx="79121">
                  <c:v>8192</c:v>
                </c:pt>
                <c:pt idx="79122">
                  <c:v>8192</c:v>
                </c:pt>
                <c:pt idx="79123">
                  <c:v>8192</c:v>
                </c:pt>
                <c:pt idx="79124">
                  <c:v>8192</c:v>
                </c:pt>
                <c:pt idx="79125">
                  <c:v>8192</c:v>
                </c:pt>
                <c:pt idx="79126">
                  <c:v>4096</c:v>
                </c:pt>
                <c:pt idx="79127">
                  <c:v>8192</c:v>
                </c:pt>
                <c:pt idx="79128">
                  <c:v>8192</c:v>
                </c:pt>
                <c:pt idx="79129">
                  <c:v>12288</c:v>
                </c:pt>
                <c:pt idx="79130">
                  <c:v>8192</c:v>
                </c:pt>
                <c:pt idx="79131">
                  <c:v>12288</c:v>
                </c:pt>
                <c:pt idx="79132">
                  <c:v>4096</c:v>
                </c:pt>
                <c:pt idx="79133">
                  <c:v>8192</c:v>
                </c:pt>
                <c:pt idx="79134">
                  <c:v>12288</c:v>
                </c:pt>
                <c:pt idx="79135">
                  <c:v>12288</c:v>
                </c:pt>
                <c:pt idx="79136">
                  <c:v>8192</c:v>
                </c:pt>
                <c:pt idx="79137">
                  <c:v>8192</c:v>
                </c:pt>
                <c:pt idx="79138">
                  <c:v>8192</c:v>
                </c:pt>
                <c:pt idx="79139">
                  <c:v>8192</c:v>
                </c:pt>
                <c:pt idx="79140">
                  <c:v>8192</c:v>
                </c:pt>
                <c:pt idx="79141">
                  <c:v>8192</c:v>
                </c:pt>
                <c:pt idx="79142">
                  <c:v>8192</c:v>
                </c:pt>
                <c:pt idx="79143">
                  <c:v>8192</c:v>
                </c:pt>
                <c:pt idx="79144">
                  <c:v>12288</c:v>
                </c:pt>
                <c:pt idx="79145">
                  <c:v>8192</c:v>
                </c:pt>
                <c:pt idx="79146">
                  <c:v>8192</c:v>
                </c:pt>
                <c:pt idx="79147">
                  <c:v>8192</c:v>
                </c:pt>
                <c:pt idx="79148">
                  <c:v>8192</c:v>
                </c:pt>
                <c:pt idx="79149">
                  <c:v>8192</c:v>
                </c:pt>
                <c:pt idx="79150">
                  <c:v>8192</c:v>
                </c:pt>
                <c:pt idx="79151">
                  <c:v>8192</c:v>
                </c:pt>
                <c:pt idx="79152">
                  <c:v>8192</c:v>
                </c:pt>
                <c:pt idx="79153">
                  <c:v>8192</c:v>
                </c:pt>
                <c:pt idx="79154">
                  <c:v>8192</c:v>
                </c:pt>
                <c:pt idx="79155">
                  <c:v>28672</c:v>
                </c:pt>
                <c:pt idx="79156">
                  <c:v>28672</c:v>
                </c:pt>
                <c:pt idx="79157">
                  <c:v>4096</c:v>
                </c:pt>
                <c:pt idx="79158">
                  <c:v>4096</c:v>
                </c:pt>
                <c:pt idx="79159">
                  <c:v>12288</c:v>
                </c:pt>
                <c:pt idx="79160">
                  <c:v>12288</c:v>
                </c:pt>
                <c:pt idx="79161">
                  <c:v>4096</c:v>
                </c:pt>
                <c:pt idx="79162">
                  <c:v>4096</c:v>
                </c:pt>
                <c:pt idx="79163">
                  <c:v>16384</c:v>
                </c:pt>
                <c:pt idx="79164">
                  <c:v>16384</c:v>
                </c:pt>
                <c:pt idx="79165">
                  <c:v>4096</c:v>
                </c:pt>
                <c:pt idx="79166">
                  <c:v>4096</c:v>
                </c:pt>
                <c:pt idx="79167">
                  <c:v>28672</c:v>
                </c:pt>
                <c:pt idx="79168">
                  <c:v>4096</c:v>
                </c:pt>
                <c:pt idx="79169">
                  <c:v>12288</c:v>
                </c:pt>
                <c:pt idx="79170">
                  <c:v>4096</c:v>
                </c:pt>
                <c:pt idx="79171">
                  <c:v>16384</c:v>
                </c:pt>
                <c:pt idx="79172">
                  <c:v>4096</c:v>
                </c:pt>
                <c:pt idx="79173">
                  <c:v>28672</c:v>
                </c:pt>
                <c:pt idx="79174">
                  <c:v>4096</c:v>
                </c:pt>
                <c:pt idx="79175">
                  <c:v>12288</c:v>
                </c:pt>
                <c:pt idx="79176">
                  <c:v>4096</c:v>
                </c:pt>
                <c:pt idx="79177">
                  <c:v>16384</c:v>
                </c:pt>
                <c:pt idx="79178">
                  <c:v>4096</c:v>
                </c:pt>
                <c:pt idx="79179">
                  <c:v>8192</c:v>
                </c:pt>
                <c:pt idx="79180">
                  <c:v>8192</c:v>
                </c:pt>
                <c:pt idx="79181">
                  <c:v>8192</c:v>
                </c:pt>
                <c:pt idx="79182">
                  <c:v>8192</c:v>
                </c:pt>
                <c:pt idx="79183">
                  <c:v>8192</c:v>
                </c:pt>
                <c:pt idx="79184">
                  <c:v>8192</c:v>
                </c:pt>
                <c:pt idx="79185">
                  <c:v>8192</c:v>
                </c:pt>
                <c:pt idx="79186">
                  <c:v>8192</c:v>
                </c:pt>
                <c:pt idx="79187">
                  <c:v>8192</c:v>
                </c:pt>
                <c:pt idx="79188">
                  <c:v>4096</c:v>
                </c:pt>
                <c:pt idx="79189">
                  <c:v>8192</c:v>
                </c:pt>
                <c:pt idx="79190">
                  <c:v>4096</c:v>
                </c:pt>
                <c:pt idx="79191">
                  <c:v>4096</c:v>
                </c:pt>
                <c:pt idx="79192">
                  <c:v>4096</c:v>
                </c:pt>
                <c:pt idx="79193">
                  <c:v>4096</c:v>
                </c:pt>
                <c:pt idx="79194">
                  <c:v>12288</c:v>
                </c:pt>
                <c:pt idx="79195">
                  <c:v>12288</c:v>
                </c:pt>
                <c:pt idx="79196">
                  <c:v>12288</c:v>
                </c:pt>
                <c:pt idx="79197">
                  <c:v>12288</c:v>
                </c:pt>
                <c:pt idx="79198">
                  <c:v>12288</c:v>
                </c:pt>
                <c:pt idx="79199">
                  <c:v>4096</c:v>
                </c:pt>
                <c:pt idx="79200">
                  <c:v>8192</c:v>
                </c:pt>
                <c:pt idx="79201">
                  <c:v>8192</c:v>
                </c:pt>
                <c:pt idx="79202">
                  <c:v>8192</c:v>
                </c:pt>
                <c:pt idx="79203">
                  <c:v>8192</c:v>
                </c:pt>
                <c:pt idx="79204">
                  <c:v>8192</c:v>
                </c:pt>
                <c:pt idx="79205">
                  <c:v>8192</c:v>
                </c:pt>
                <c:pt idx="79206">
                  <c:v>8192</c:v>
                </c:pt>
                <c:pt idx="79207">
                  <c:v>8192</c:v>
                </c:pt>
                <c:pt idx="79208">
                  <c:v>4096</c:v>
                </c:pt>
                <c:pt idx="79209">
                  <c:v>8192</c:v>
                </c:pt>
                <c:pt idx="79210">
                  <c:v>8192</c:v>
                </c:pt>
                <c:pt idx="79211">
                  <c:v>8192</c:v>
                </c:pt>
                <c:pt idx="79212">
                  <c:v>8192</c:v>
                </c:pt>
                <c:pt idx="79213">
                  <c:v>8192</c:v>
                </c:pt>
                <c:pt idx="79214">
                  <c:v>4096</c:v>
                </c:pt>
                <c:pt idx="79215">
                  <c:v>4096</c:v>
                </c:pt>
                <c:pt idx="79216">
                  <c:v>28672</c:v>
                </c:pt>
                <c:pt idx="79217">
                  <c:v>4096</c:v>
                </c:pt>
                <c:pt idx="79218">
                  <c:v>4096</c:v>
                </c:pt>
                <c:pt idx="79219">
                  <c:v>4096</c:v>
                </c:pt>
                <c:pt idx="79220">
                  <c:v>4096</c:v>
                </c:pt>
                <c:pt idx="79221">
                  <c:v>4096</c:v>
                </c:pt>
                <c:pt idx="79222">
                  <c:v>4096</c:v>
                </c:pt>
                <c:pt idx="79223">
                  <c:v>4096</c:v>
                </c:pt>
                <c:pt idx="79224">
                  <c:v>4096</c:v>
                </c:pt>
                <c:pt idx="79225">
                  <c:v>4096</c:v>
                </c:pt>
                <c:pt idx="79226">
                  <c:v>4096</c:v>
                </c:pt>
                <c:pt idx="79227">
                  <c:v>8192</c:v>
                </c:pt>
                <c:pt idx="79228">
                  <c:v>16384</c:v>
                </c:pt>
                <c:pt idx="79229">
                  <c:v>8192</c:v>
                </c:pt>
                <c:pt idx="79230">
                  <c:v>8192</c:v>
                </c:pt>
                <c:pt idx="79231">
                  <c:v>8192</c:v>
                </c:pt>
                <c:pt idx="79232">
                  <c:v>8192</c:v>
                </c:pt>
                <c:pt idx="79233">
                  <c:v>4096</c:v>
                </c:pt>
                <c:pt idx="79234">
                  <c:v>8192</c:v>
                </c:pt>
                <c:pt idx="79235">
                  <c:v>8192</c:v>
                </c:pt>
                <c:pt idx="79236">
                  <c:v>4096</c:v>
                </c:pt>
                <c:pt idx="79237">
                  <c:v>4096</c:v>
                </c:pt>
                <c:pt idx="79238">
                  <c:v>4096</c:v>
                </c:pt>
                <c:pt idx="79239">
                  <c:v>4096</c:v>
                </c:pt>
                <c:pt idx="79240">
                  <c:v>8192</c:v>
                </c:pt>
                <c:pt idx="79241">
                  <c:v>8192</c:v>
                </c:pt>
                <c:pt idx="79242">
                  <c:v>8192</c:v>
                </c:pt>
                <c:pt idx="79243">
                  <c:v>8192</c:v>
                </c:pt>
                <c:pt idx="79244">
                  <c:v>12288</c:v>
                </c:pt>
                <c:pt idx="79245">
                  <c:v>4096</c:v>
                </c:pt>
                <c:pt idx="79246">
                  <c:v>8192</c:v>
                </c:pt>
                <c:pt idx="79247">
                  <c:v>8192</c:v>
                </c:pt>
                <c:pt idx="79248">
                  <c:v>4096</c:v>
                </c:pt>
                <c:pt idx="79249">
                  <c:v>8192</c:v>
                </c:pt>
                <c:pt idx="79250">
                  <c:v>8192</c:v>
                </c:pt>
                <c:pt idx="79251">
                  <c:v>8192</c:v>
                </c:pt>
                <c:pt idx="79252">
                  <c:v>8192</c:v>
                </c:pt>
                <c:pt idx="79253">
                  <c:v>8192</c:v>
                </c:pt>
                <c:pt idx="79254">
                  <c:v>8192</c:v>
                </c:pt>
                <c:pt idx="79255">
                  <c:v>8192</c:v>
                </c:pt>
                <c:pt idx="79256">
                  <c:v>8192</c:v>
                </c:pt>
                <c:pt idx="79257">
                  <c:v>8192</c:v>
                </c:pt>
                <c:pt idx="79258">
                  <c:v>8192</c:v>
                </c:pt>
                <c:pt idx="79259">
                  <c:v>8192</c:v>
                </c:pt>
                <c:pt idx="79260">
                  <c:v>8192</c:v>
                </c:pt>
                <c:pt idx="79261">
                  <c:v>4096</c:v>
                </c:pt>
                <c:pt idx="79262">
                  <c:v>8192</c:v>
                </c:pt>
                <c:pt idx="79263">
                  <c:v>4096</c:v>
                </c:pt>
                <c:pt idx="79264">
                  <c:v>4096</c:v>
                </c:pt>
                <c:pt idx="79265">
                  <c:v>4096</c:v>
                </c:pt>
                <c:pt idx="79266">
                  <c:v>4096</c:v>
                </c:pt>
                <c:pt idx="79267">
                  <c:v>4096</c:v>
                </c:pt>
                <c:pt idx="79268">
                  <c:v>4096</c:v>
                </c:pt>
                <c:pt idx="79269">
                  <c:v>4096</c:v>
                </c:pt>
                <c:pt idx="79270">
                  <c:v>4096</c:v>
                </c:pt>
                <c:pt idx="79271">
                  <c:v>4096</c:v>
                </c:pt>
                <c:pt idx="79272">
                  <c:v>8192</c:v>
                </c:pt>
                <c:pt idx="79273">
                  <c:v>4096</c:v>
                </c:pt>
                <c:pt idx="79274">
                  <c:v>4096</c:v>
                </c:pt>
                <c:pt idx="79275">
                  <c:v>4096</c:v>
                </c:pt>
                <c:pt idx="79276">
                  <c:v>4096</c:v>
                </c:pt>
                <c:pt idx="79277">
                  <c:v>8192</c:v>
                </c:pt>
                <c:pt idx="79278">
                  <c:v>8192</c:v>
                </c:pt>
                <c:pt idx="79279">
                  <c:v>8192</c:v>
                </c:pt>
                <c:pt idx="79280">
                  <c:v>8192</c:v>
                </c:pt>
                <c:pt idx="79281">
                  <c:v>8192</c:v>
                </c:pt>
                <c:pt idx="79282">
                  <c:v>8192</c:v>
                </c:pt>
                <c:pt idx="79283">
                  <c:v>4096</c:v>
                </c:pt>
                <c:pt idx="79284">
                  <c:v>4096</c:v>
                </c:pt>
                <c:pt idx="79285">
                  <c:v>4096</c:v>
                </c:pt>
                <c:pt idx="79286">
                  <c:v>4096</c:v>
                </c:pt>
                <c:pt idx="79287">
                  <c:v>4096</c:v>
                </c:pt>
                <c:pt idx="79288">
                  <c:v>4096</c:v>
                </c:pt>
                <c:pt idx="79289">
                  <c:v>4096</c:v>
                </c:pt>
                <c:pt idx="79290">
                  <c:v>8192</c:v>
                </c:pt>
                <c:pt idx="79291">
                  <c:v>4096</c:v>
                </c:pt>
                <c:pt idx="79292">
                  <c:v>8192</c:v>
                </c:pt>
                <c:pt idx="79293">
                  <c:v>4096</c:v>
                </c:pt>
                <c:pt idx="79294">
                  <c:v>4096</c:v>
                </c:pt>
                <c:pt idx="79295">
                  <c:v>8192</c:v>
                </c:pt>
                <c:pt idx="79296">
                  <c:v>4096</c:v>
                </c:pt>
                <c:pt idx="79297">
                  <c:v>4096</c:v>
                </c:pt>
                <c:pt idx="79298">
                  <c:v>4096</c:v>
                </c:pt>
                <c:pt idx="79299">
                  <c:v>8192</c:v>
                </c:pt>
                <c:pt idx="79300">
                  <c:v>4096</c:v>
                </c:pt>
                <c:pt idx="79301">
                  <c:v>4096</c:v>
                </c:pt>
                <c:pt idx="79302">
                  <c:v>8192</c:v>
                </c:pt>
                <c:pt idx="79303">
                  <c:v>8192</c:v>
                </c:pt>
                <c:pt idx="79304">
                  <c:v>8192</c:v>
                </c:pt>
                <c:pt idx="79305">
                  <c:v>8192</c:v>
                </c:pt>
                <c:pt idx="79306">
                  <c:v>8192</c:v>
                </c:pt>
                <c:pt idx="79307">
                  <c:v>4096</c:v>
                </c:pt>
                <c:pt idx="79308">
                  <c:v>8192</c:v>
                </c:pt>
                <c:pt idx="79309">
                  <c:v>8192</c:v>
                </c:pt>
                <c:pt idx="79310">
                  <c:v>4096</c:v>
                </c:pt>
                <c:pt idx="79311">
                  <c:v>8192</c:v>
                </c:pt>
                <c:pt idx="79312">
                  <c:v>8192</c:v>
                </c:pt>
                <c:pt idx="79313">
                  <c:v>4096</c:v>
                </c:pt>
                <c:pt idx="79314">
                  <c:v>4096</c:v>
                </c:pt>
                <c:pt idx="79315">
                  <c:v>4096</c:v>
                </c:pt>
                <c:pt idx="79316">
                  <c:v>4096</c:v>
                </c:pt>
                <c:pt idx="79317">
                  <c:v>4096</c:v>
                </c:pt>
                <c:pt idx="79318">
                  <c:v>4096</c:v>
                </c:pt>
                <c:pt idx="79319">
                  <c:v>4096</c:v>
                </c:pt>
                <c:pt idx="79320">
                  <c:v>8192</c:v>
                </c:pt>
                <c:pt idx="79321">
                  <c:v>8192</c:v>
                </c:pt>
                <c:pt idx="79322">
                  <c:v>8192</c:v>
                </c:pt>
                <c:pt idx="79323">
                  <c:v>8192</c:v>
                </c:pt>
                <c:pt idx="79324">
                  <c:v>4096</c:v>
                </c:pt>
                <c:pt idx="79325">
                  <c:v>8192</c:v>
                </c:pt>
                <c:pt idx="79326">
                  <c:v>4096</c:v>
                </c:pt>
                <c:pt idx="79327">
                  <c:v>4096</c:v>
                </c:pt>
                <c:pt idx="79328">
                  <c:v>4096</c:v>
                </c:pt>
                <c:pt idx="79329">
                  <c:v>4096</c:v>
                </c:pt>
                <c:pt idx="79330">
                  <c:v>4096</c:v>
                </c:pt>
                <c:pt idx="79331">
                  <c:v>4096</c:v>
                </c:pt>
                <c:pt idx="79332">
                  <c:v>4096</c:v>
                </c:pt>
                <c:pt idx="79333">
                  <c:v>4096</c:v>
                </c:pt>
                <c:pt idx="79334">
                  <c:v>4096</c:v>
                </c:pt>
                <c:pt idx="79335">
                  <c:v>4096</c:v>
                </c:pt>
                <c:pt idx="79336">
                  <c:v>8192</c:v>
                </c:pt>
                <c:pt idx="79337">
                  <c:v>8192</c:v>
                </c:pt>
                <c:pt idx="79338">
                  <c:v>8192</c:v>
                </c:pt>
                <c:pt idx="79339">
                  <c:v>24576</c:v>
                </c:pt>
                <c:pt idx="79340">
                  <c:v>24576</c:v>
                </c:pt>
                <c:pt idx="79341">
                  <c:v>8192</c:v>
                </c:pt>
                <c:pt idx="79342">
                  <c:v>4096</c:v>
                </c:pt>
                <c:pt idx="79343">
                  <c:v>4096</c:v>
                </c:pt>
                <c:pt idx="79344">
                  <c:v>4096</c:v>
                </c:pt>
                <c:pt idx="79345">
                  <c:v>4096</c:v>
                </c:pt>
                <c:pt idx="79346">
                  <c:v>4096</c:v>
                </c:pt>
                <c:pt idx="79347">
                  <c:v>24576</c:v>
                </c:pt>
                <c:pt idx="79348">
                  <c:v>4096</c:v>
                </c:pt>
                <c:pt idx="79349">
                  <c:v>4096</c:v>
                </c:pt>
                <c:pt idx="79350">
                  <c:v>4096</c:v>
                </c:pt>
                <c:pt idx="79351">
                  <c:v>4096</c:v>
                </c:pt>
                <c:pt idx="79352">
                  <c:v>4096</c:v>
                </c:pt>
                <c:pt idx="79353">
                  <c:v>24576</c:v>
                </c:pt>
                <c:pt idx="79354">
                  <c:v>8192</c:v>
                </c:pt>
                <c:pt idx="79355">
                  <c:v>4096</c:v>
                </c:pt>
                <c:pt idx="79356">
                  <c:v>4096</c:v>
                </c:pt>
                <c:pt idx="79357">
                  <c:v>8192</c:v>
                </c:pt>
                <c:pt idx="79358">
                  <c:v>4096</c:v>
                </c:pt>
                <c:pt idx="79359">
                  <c:v>8192</c:v>
                </c:pt>
                <c:pt idx="79360">
                  <c:v>8192</c:v>
                </c:pt>
                <c:pt idx="79361">
                  <c:v>8192</c:v>
                </c:pt>
                <c:pt idx="79362">
                  <c:v>4096</c:v>
                </c:pt>
                <c:pt idx="79363">
                  <c:v>4096</c:v>
                </c:pt>
                <c:pt idx="79364">
                  <c:v>8192</c:v>
                </c:pt>
                <c:pt idx="79365">
                  <c:v>4096</c:v>
                </c:pt>
                <c:pt idx="79366">
                  <c:v>4096</c:v>
                </c:pt>
                <c:pt idx="79367">
                  <c:v>4096</c:v>
                </c:pt>
                <c:pt idx="79368">
                  <c:v>8192</c:v>
                </c:pt>
                <c:pt idx="79369">
                  <c:v>12288</c:v>
                </c:pt>
                <c:pt idx="79370">
                  <c:v>4096</c:v>
                </c:pt>
                <c:pt idx="79371">
                  <c:v>12288</c:v>
                </c:pt>
                <c:pt idx="79372">
                  <c:v>4096</c:v>
                </c:pt>
                <c:pt idx="79373">
                  <c:v>12288</c:v>
                </c:pt>
                <c:pt idx="79374">
                  <c:v>4096</c:v>
                </c:pt>
                <c:pt idx="79375">
                  <c:v>12288</c:v>
                </c:pt>
                <c:pt idx="79376">
                  <c:v>4096</c:v>
                </c:pt>
                <c:pt idx="79377">
                  <c:v>8192</c:v>
                </c:pt>
                <c:pt idx="79378">
                  <c:v>8192</c:v>
                </c:pt>
                <c:pt idx="79379">
                  <c:v>8192</c:v>
                </c:pt>
                <c:pt idx="79380">
                  <c:v>8192</c:v>
                </c:pt>
                <c:pt idx="79381">
                  <c:v>8192</c:v>
                </c:pt>
                <c:pt idx="79382">
                  <c:v>4096</c:v>
                </c:pt>
                <c:pt idx="79383">
                  <c:v>4096</c:v>
                </c:pt>
                <c:pt idx="79384">
                  <c:v>4096</c:v>
                </c:pt>
                <c:pt idx="79385">
                  <c:v>4096</c:v>
                </c:pt>
                <c:pt idx="79386">
                  <c:v>4096</c:v>
                </c:pt>
                <c:pt idx="79387">
                  <c:v>4096</c:v>
                </c:pt>
                <c:pt idx="79388">
                  <c:v>4096</c:v>
                </c:pt>
                <c:pt idx="79389">
                  <c:v>8192</c:v>
                </c:pt>
                <c:pt idx="79390">
                  <c:v>4096</c:v>
                </c:pt>
                <c:pt idx="79391">
                  <c:v>8192</c:v>
                </c:pt>
                <c:pt idx="79392">
                  <c:v>8192</c:v>
                </c:pt>
                <c:pt idx="79393">
                  <c:v>8192</c:v>
                </c:pt>
                <c:pt idx="79394">
                  <c:v>4096</c:v>
                </c:pt>
                <c:pt idx="79395">
                  <c:v>8192</c:v>
                </c:pt>
                <c:pt idx="79396">
                  <c:v>8192</c:v>
                </c:pt>
                <c:pt idx="79397">
                  <c:v>8192</c:v>
                </c:pt>
                <c:pt idx="79398">
                  <c:v>8192</c:v>
                </c:pt>
                <c:pt idx="79399">
                  <c:v>4096</c:v>
                </c:pt>
                <c:pt idx="79400">
                  <c:v>4096</c:v>
                </c:pt>
                <c:pt idx="79401">
                  <c:v>4096</c:v>
                </c:pt>
                <c:pt idx="79402">
                  <c:v>8192</c:v>
                </c:pt>
                <c:pt idx="79403">
                  <c:v>4096</c:v>
                </c:pt>
                <c:pt idx="79404">
                  <c:v>4096</c:v>
                </c:pt>
                <c:pt idx="79405">
                  <c:v>8192</c:v>
                </c:pt>
                <c:pt idx="79406">
                  <c:v>8192</c:v>
                </c:pt>
                <c:pt idx="79407">
                  <c:v>8192</c:v>
                </c:pt>
                <c:pt idx="79408">
                  <c:v>8192</c:v>
                </c:pt>
                <c:pt idx="79409">
                  <c:v>4096</c:v>
                </c:pt>
                <c:pt idx="79410">
                  <c:v>8192</c:v>
                </c:pt>
                <c:pt idx="79411">
                  <c:v>8192</c:v>
                </c:pt>
                <c:pt idx="79412">
                  <c:v>8192</c:v>
                </c:pt>
                <c:pt idx="79413">
                  <c:v>8192</c:v>
                </c:pt>
                <c:pt idx="79414">
                  <c:v>8192</c:v>
                </c:pt>
                <c:pt idx="79415">
                  <c:v>8192</c:v>
                </c:pt>
                <c:pt idx="79416">
                  <c:v>12288</c:v>
                </c:pt>
                <c:pt idx="79417">
                  <c:v>8192</c:v>
                </c:pt>
                <c:pt idx="79418">
                  <c:v>12288</c:v>
                </c:pt>
                <c:pt idx="79419">
                  <c:v>8192</c:v>
                </c:pt>
                <c:pt idx="79420">
                  <c:v>12288</c:v>
                </c:pt>
                <c:pt idx="79421">
                  <c:v>12288</c:v>
                </c:pt>
                <c:pt idx="79422">
                  <c:v>8192</c:v>
                </c:pt>
                <c:pt idx="79423">
                  <c:v>8192</c:v>
                </c:pt>
                <c:pt idx="79424">
                  <c:v>8192</c:v>
                </c:pt>
                <c:pt idx="79425">
                  <c:v>8192</c:v>
                </c:pt>
                <c:pt idx="79426">
                  <c:v>8192</c:v>
                </c:pt>
                <c:pt idx="79427">
                  <c:v>8192</c:v>
                </c:pt>
                <c:pt idx="79428">
                  <c:v>8192</c:v>
                </c:pt>
                <c:pt idx="79429">
                  <c:v>8192</c:v>
                </c:pt>
                <c:pt idx="79430">
                  <c:v>8192</c:v>
                </c:pt>
                <c:pt idx="79431">
                  <c:v>8192</c:v>
                </c:pt>
                <c:pt idx="79432">
                  <c:v>8192</c:v>
                </c:pt>
                <c:pt idx="79433">
                  <c:v>8192</c:v>
                </c:pt>
                <c:pt idx="79434">
                  <c:v>8192</c:v>
                </c:pt>
                <c:pt idx="79435">
                  <c:v>8192</c:v>
                </c:pt>
                <c:pt idx="79436">
                  <c:v>8192</c:v>
                </c:pt>
                <c:pt idx="79437">
                  <c:v>4096</c:v>
                </c:pt>
                <c:pt idx="79438">
                  <c:v>24576</c:v>
                </c:pt>
                <c:pt idx="79439">
                  <c:v>8192</c:v>
                </c:pt>
                <c:pt idx="79440">
                  <c:v>8192</c:v>
                </c:pt>
                <c:pt idx="79441">
                  <c:v>8192</c:v>
                </c:pt>
                <c:pt idx="79442">
                  <c:v>8192</c:v>
                </c:pt>
                <c:pt idx="79443">
                  <c:v>8192</c:v>
                </c:pt>
                <c:pt idx="79444">
                  <c:v>8192</c:v>
                </c:pt>
                <c:pt idx="79445">
                  <c:v>8192</c:v>
                </c:pt>
                <c:pt idx="79446">
                  <c:v>12288</c:v>
                </c:pt>
                <c:pt idx="79447">
                  <c:v>8192</c:v>
                </c:pt>
                <c:pt idx="79448">
                  <c:v>8192</c:v>
                </c:pt>
                <c:pt idx="79449">
                  <c:v>8192</c:v>
                </c:pt>
                <c:pt idx="79450">
                  <c:v>8192</c:v>
                </c:pt>
                <c:pt idx="79451">
                  <c:v>8192</c:v>
                </c:pt>
                <c:pt idx="79452">
                  <c:v>8192</c:v>
                </c:pt>
                <c:pt idx="79453">
                  <c:v>8192</c:v>
                </c:pt>
                <c:pt idx="79454">
                  <c:v>12288</c:v>
                </c:pt>
                <c:pt idx="79455">
                  <c:v>8192</c:v>
                </c:pt>
                <c:pt idx="79456">
                  <c:v>8192</c:v>
                </c:pt>
                <c:pt idx="79457">
                  <c:v>8192</c:v>
                </c:pt>
                <c:pt idx="79458">
                  <c:v>8192</c:v>
                </c:pt>
                <c:pt idx="79459">
                  <c:v>8192</c:v>
                </c:pt>
                <c:pt idx="79460">
                  <c:v>8192</c:v>
                </c:pt>
                <c:pt idx="79461">
                  <c:v>8192</c:v>
                </c:pt>
                <c:pt idx="79462">
                  <c:v>8192</c:v>
                </c:pt>
                <c:pt idx="79463">
                  <c:v>8192</c:v>
                </c:pt>
                <c:pt idx="79464">
                  <c:v>8192</c:v>
                </c:pt>
                <c:pt idx="79465">
                  <c:v>8192</c:v>
                </c:pt>
                <c:pt idx="79466">
                  <c:v>8192</c:v>
                </c:pt>
                <c:pt idx="79467">
                  <c:v>8192</c:v>
                </c:pt>
                <c:pt idx="79468">
                  <c:v>8192</c:v>
                </c:pt>
                <c:pt idx="79469">
                  <c:v>32768</c:v>
                </c:pt>
                <c:pt idx="79470">
                  <c:v>32768</c:v>
                </c:pt>
                <c:pt idx="79471">
                  <c:v>8192</c:v>
                </c:pt>
                <c:pt idx="79472">
                  <c:v>8192</c:v>
                </c:pt>
                <c:pt idx="79473">
                  <c:v>8192</c:v>
                </c:pt>
                <c:pt idx="79474">
                  <c:v>8192</c:v>
                </c:pt>
                <c:pt idx="79475">
                  <c:v>12288</c:v>
                </c:pt>
                <c:pt idx="79476">
                  <c:v>12288</c:v>
                </c:pt>
                <c:pt idx="79477">
                  <c:v>4096</c:v>
                </c:pt>
                <c:pt idx="79478">
                  <c:v>4096</c:v>
                </c:pt>
                <c:pt idx="79479">
                  <c:v>16384</c:v>
                </c:pt>
                <c:pt idx="79480">
                  <c:v>16384</c:v>
                </c:pt>
                <c:pt idx="79481">
                  <c:v>8192</c:v>
                </c:pt>
                <c:pt idx="79482">
                  <c:v>8192</c:v>
                </c:pt>
                <c:pt idx="79483">
                  <c:v>32768</c:v>
                </c:pt>
                <c:pt idx="79484">
                  <c:v>12288</c:v>
                </c:pt>
                <c:pt idx="79485">
                  <c:v>4096</c:v>
                </c:pt>
                <c:pt idx="79486">
                  <c:v>16384</c:v>
                </c:pt>
                <c:pt idx="79487">
                  <c:v>8192</c:v>
                </c:pt>
                <c:pt idx="79488">
                  <c:v>32768</c:v>
                </c:pt>
                <c:pt idx="79489">
                  <c:v>12288</c:v>
                </c:pt>
                <c:pt idx="79490">
                  <c:v>4096</c:v>
                </c:pt>
                <c:pt idx="79491">
                  <c:v>16384</c:v>
                </c:pt>
                <c:pt idx="79492">
                  <c:v>8192</c:v>
                </c:pt>
                <c:pt idx="79493">
                  <c:v>4096</c:v>
                </c:pt>
                <c:pt idx="79494">
                  <c:v>4096</c:v>
                </c:pt>
                <c:pt idx="79495">
                  <c:v>4096</c:v>
                </c:pt>
                <c:pt idx="79496">
                  <c:v>4096</c:v>
                </c:pt>
                <c:pt idx="79497">
                  <c:v>4096</c:v>
                </c:pt>
                <c:pt idx="79498">
                  <c:v>4096</c:v>
                </c:pt>
                <c:pt idx="79499">
                  <c:v>4096</c:v>
                </c:pt>
                <c:pt idx="79500">
                  <c:v>4096</c:v>
                </c:pt>
                <c:pt idx="79501">
                  <c:v>8192</c:v>
                </c:pt>
                <c:pt idx="79502">
                  <c:v>4096</c:v>
                </c:pt>
                <c:pt idx="79503">
                  <c:v>4096</c:v>
                </c:pt>
                <c:pt idx="79504">
                  <c:v>4096</c:v>
                </c:pt>
                <c:pt idx="79505">
                  <c:v>4096</c:v>
                </c:pt>
                <c:pt idx="79506">
                  <c:v>8192</c:v>
                </c:pt>
                <c:pt idx="79507">
                  <c:v>8192</c:v>
                </c:pt>
                <c:pt idx="79508">
                  <c:v>8192</c:v>
                </c:pt>
                <c:pt idx="79509">
                  <c:v>8192</c:v>
                </c:pt>
                <c:pt idx="79510">
                  <c:v>8192</c:v>
                </c:pt>
                <c:pt idx="79511">
                  <c:v>4096</c:v>
                </c:pt>
                <c:pt idx="79512">
                  <c:v>8192</c:v>
                </c:pt>
                <c:pt idx="79513">
                  <c:v>8192</c:v>
                </c:pt>
                <c:pt idx="79514">
                  <c:v>4096</c:v>
                </c:pt>
                <c:pt idx="79515">
                  <c:v>8192</c:v>
                </c:pt>
                <c:pt idx="79516">
                  <c:v>8192</c:v>
                </c:pt>
                <c:pt idx="79517">
                  <c:v>8192</c:v>
                </c:pt>
                <c:pt idx="79518">
                  <c:v>8192</c:v>
                </c:pt>
                <c:pt idx="79519">
                  <c:v>8192</c:v>
                </c:pt>
                <c:pt idx="79520">
                  <c:v>8192</c:v>
                </c:pt>
                <c:pt idx="79521">
                  <c:v>8192</c:v>
                </c:pt>
                <c:pt idx="79522">
                  <c:v>8192</c:v>
                </c:pt>
                <c:pt idx="79523">
                  <c:v>16384</c:v>
                </c:pt>
                <c:pt idx="79524">
                  <c:v>4096</c:v>
                </c:pt>
                <c:pt idx="79525">
                  <c:v>4096</c:v>
                </c:pt>
                <c:pt idx="79526">
                  <c:v>4096</c:v>
                </c:pt>
                <c:pt idx="79527">
                  <c:v>32768</c:v>
                </c:pt>
                <c:pt idx="79528">
                  <c:v>4096</c:v>
                </c:pt>
                <c:pt idx="79529">
                  <c:v>12288</c:v>
                </c:pt>
                <c:pt idx="79530">
                  <c:v>8192</c:v>
                </c:pt>
                <c:pt idx="79531">
                  <c:v>8192</c:v>
                </c:pt>
                <c:pt idx="79532">
                  <c:v>8192</c:v>
                </c:pt>
                <c:pt idx="79533">
                  <c:v>8192</c:v>
                </c:pt>
                <c:pt idx="79534">
                  <c:v>8192</c:v>
                </c:pt>
                <c:pt idx="79535">
                  <c:v>8192</c:v>
                </c:pt>
                <c:pt idx="79536">
                  <c:v>8192</c:v>
                </c:pt>
                <c:pt idx="79537">
                  <c:v>8192</c:v>
                </c:pt>
                <c:pt idx="79538">
                  <c:v>4096</c:v>
                </c:pt>
                <c:pt idx="79539">
                  <c:v>4096</c:v>
                </c:pt>
                <c:pt idx="79540">
                  <c:v>4096</c:v>
                </c:pt>
                <c:pt idx="79541">
                  <c:v>4096</c:v>
                </c:pt>
                <c:pt idx="79542">
                  <c:v>4096</c:v>
                </c:pt>
                <c:pt idx="79543">
                  <c:v>4096</c:v>
                </c:pt>
                <c:pt idx="79544">
                  <c:v>4096</c:v>
                </c:pt>
                <c:pt idx="79545">
                  <c:v>8192</c:v>
                </c:pt>
                <c:pt idx="79546">
                  <c:v>4096</c:v>
                </c:pt>
                <c:pt idx="79547">
                  <c:v>8192</c:v>
                </c:pt>
                <c:pt idx="79548">
                  <c:v>8192</c:v>
                </c:pt>
                <c:pt idx="79549">
                  <c:v>8192</c:v>
                </c:pt>
                <c:pt idx="79550">
                  <c:v>8192</c:v>
                </c:pt>
                <c:pt idx="79551">
                  <c:v>8192</c:v>
                </c:pt>
                <c:pt idx="79552">
                  <c:v>8192</c:v>
                </c:pt>
                <c:pt idx="79553">
                  <c:v>8192</c:v>
                </c:pt>
                <c:pt idx="79554">
                  <c:v>8192</c:v>
                </c:pt>
                <c:pt idx="79555">
                  <c:v>8192</c:v>
                </c:pt>
                <c:pt idx="79556">
                  <c:v>8192</c:v>
                </c:pt>
                <c:pt idx="79557">
                  <c:v>8192</c:v>
                </c:pt>
                <c:pt idx="79558">
                  <c:v>8192</c:v>
                </c:pt>
                <c:pt idx="79559">
                  <c:v>8192</c:v>
                </c:pt>
                <c:pt idx="79560">
                  <c:v>8192</c:v>
                </c:pt>
                <c:pt idx="79561">
                  <c:v>8192</c:v>
                </c:pt>
                <c:pt idx="79562">
                  <c:v>8192</c:v>
                </c:pt>
                <c:pt idx="79563">
                  <c:v>8192</c:v>
                </c:pt>
                <c:pt idx="79564">
                  <c:v>4096</c:v>
                </c:pt>
                <c:pt idx="79565">
                  <c:v>8192</c:v>
                </c:pt>
                <c:pt idx="79566">
                  <c:v>4096</c:v>
                </c:pt>
                <c:pt idx="79567">
                  <c:v>4096</c:v>
                </c:pt>
                <c:pt idx="79568">
                  <c:v>8192</c:v>
                </c:pt>
                <c:pt idx="79569">
                  <c:v>8192</c:v>
                </c:pt>
                <c:pt idx="79570">
                  <c:v>4096</c:v>
                </c:pt>
                <c:pt idx="79571">
                  <c:v>8192</c:v>
                </c:pt>
                <c:pt idx="79572">
                  <c:v>8192</c:v>
                </c:pt>
                <c:pt idx="79573">
                  <c:v>8192</c:v>
                </c:pt>
                <c:pt idx="79574">
                  <c:v>8192</c:v>
                </c:pt>
                <c:pt idx="79575">
                  <c:v>8192</c:v>
                </c:pt>
                <c:pt idx="79576">
                  <c:v>4096</c:v>
                </c:pt>
                <c:pt idx="79577">
                  <c:v>4096</c:v>
                </c:pt>
                <c:pt idx="79578">
                  <c:v>4096</c:v>
                </c:pt>
                <c:pt idx="79579">
                  <c:v>4096</c:v>
                </c:pt>
                <c:pt idx="79580">
                  <c:v>8192</c:v>
                </c:pt>
                <c:pt idx="79581">
                  <c:v>8192</c:v>
                </c:pt>
                <c:pt idx="79582">
                  <c:v>8192</c:v>
                </c:pt>
                <c:pt idx="79583">
                  <c:v>8192</c:v>
                </c:pt>
                <c:pt idx="79584">
                  <c:v>8192</c:v>
                </c:pt>
                <c:pt idx="79585">
                  <c:v>8192</c:v>
                </c:pt>
                <c:pt idx="79586">
                  <c:v>8192</c:v>
                </c:pt>
                <c:pt idx="79587">
                  <c:v>8192</c:v>
                </c:pt>
                <c:pt idx="79588">
                  <c:v>8192</c:v>
                </c:pt>
                <c:pt idx="79589">
                  <c:v>8192</c:v>
                </c:pt>
                <c:pt idx="79590">
                  <c:v>8192</c:v>
                </c:pt>
                <c:pt idx="79591">
                  <c:v>8192</c:v>
                </c:pt>
                <c:pt idx="79592">
                  <c:v>8192</c:v>
                </c:pt>
                <c:pt idx="79593">
                  <c:v>8192</c:v>
                </c:pt>
                <c:pt idx="79594">
                  <c:v>4096</c:v>
                </c:pt>
                <c:pt idx="79595">
                  <c:v>8192</c:v>
                </c:pt>
                <c:pt idx="79596">
                  <c:v>8192</c:v>
                </c:pt>
                <c:pt idx="79597">
                  <c:v>8192</c:v>
                </c:pt>
                <c:pt idx="79598">
                  <c:v>8192</c:v>
                </c:pt>
                <c:pt idx="79599">
                  <c:v>8192</c:v>
                </c:pt>
                <c:pt idx="79600">
                  <c:v>8192</c:v>
                </c:pt>
                <c:pt idx="79601">
                  <c:v>8192</c:v>
                </c:pt>
                <c:pt idx="79602">
                  <c:v>8192</c:v>
                </c:pt>
                <c:pt idx="79603">
                  <c:v>8192</c:v>
                </c:pt>
                <c:pt idx="79604">
                  <c:v>8192</c:v>
                </c:pt>
                <c:pt idx="79605">
                  <c:v>8192</c:v>
                </c:pt>
                <c:pt idx="79606">
                  <c:v>8192</c:v>
                </c:pt>
                <c:pt idx="79607">
                  <c:v>4096</c:v>
                </c:pt>
                <c:pt idx="79608">
                  <c:v>8192</c:v>
                </c:pt>
                <c:pt idx="79609">
                  <c:v>8192</c:v>
                </c:pt>
                <c:pt idx="79610">
                  <c:v>8192</c:v>
                </c:pt>
                <c:pt idx="79611">
                  <c:v>8192</c:v>
                </c:pt>
                <c:pt idx="79612">
                  <c:v>8192</c:v>
                </c:pt>
                <c:pt idx="79613">
                  <c:v>8192</c:v>
                </c:pt>
                <c:pt idx="79614">
                  <c:v>8192</c:v>
                </c:pt>
                <c:pt idx="79615">
                  <c:v>8192</c:v>
                </c:pt>
                <c:pt idx="79616">
                  <c:v>8192</c:v>
                </c:pt>
                <c:pt idx="79617">
                  <c:v>8192</c:v>
                </c:pt>
                <c:pt idx="79618">
                  <c:v>8192</c:v>
                </c:pt>
                <c:pt idx="79619">
                  <c:v>8192</c:v>
                </c:pt>
                <c:pt idx="79620">
                  <c:v>8192</c:v>
                </c:pt>
                <c:pt idx="79621">
                  <c:v>8192</c:v>
                </c:pt>
                <c:pt idx="79622">
                  <c:v>8192</c:v>
                </c:pt>
                <c:pt idx="79623">
                  <c:v>8192</c:v>
                </c:pt>
                <c:pt idx="79624">
                  <c:v>8192</c:v>
                </c:pt>
                <c:pt idx="79625">
                  <c:v>8192</c:v>
                </c:pt>
                <c:pt idx="79626">
                  <c:v>8192</c:v>
                </c:pt>
                <c:pt idx="79627">
                  <c:v>8192</c:v>
                </c:pt>
                <c:pt idx="79628">
                  <c:v>8192</c:v>
                </c:pt>
                <c:pt idx="79629">
                  <c:v>8192</c:v>
                </c:pt>
                <c:pt idx="79630">
                  <c:v>8192</c:v>
                </c:pt>
                <c:pt idx="79631">
                  <c:v>8192</c:v>
                </c:pt>
                <c:pt idx="79632">
                  <c:v>8192</c:v>
                </c:pt>
                <c:pt idx="79633">
                  <c:v>8192</c:v>
                </c:pt>
                <c:pt idx="79634">
                  <c:v>4096</c:v>
                </c:pt>
                <c:pt idx="79635">
                  <c:v>4096</c:v>
                </c:pt>
                <c:pt idx="79636">
                  <c:v>8192</c:v>
                </c:pt>
                <c:pt idx="79637">
                  <c:v>4096</c:v>
                </c:pt>
                <c:pt idx="79638">
                  <c:v>4096</c:v>
                </c:pt>
                <c:pt idx="79639">
                  <c:v>8192</c:v>
                </c:pt>
                <c:pt idx="79640">
                  <c:v>8192</c:v>
                </c:pt>
                <c:pt idx="79641">
                  <c:v>8192</c:v>
                </c:pt>
                <c:pt idx="79642">
                  <c:v>8192</c:v>
                </c:pt>
                <c:pt idx="79643">
                  <c:v>8192</c:v>
                </c:pt>
                <c:pt idx="79644">
                  <c:v>4096</c:v>
                </c:pt>
                <c:pt idx="79645">
                  <c:v>4096</c:v>
                </c:pt>
                <c:pt idx="79646">
                  <c:v>4096</c:v>
                </c:pt>
                <c:pt idx="79647">
                  <c:v>4096</c:v>
                </c:pt>
                <c:pt idx="79648">
                  <c:v>4096</c:v>
                </c:pt>
                <c:pt idx="79649">
                  <c:v>8192</c:v>
                </c:pt>
                <c:pt idx="79650">
                  <c:v>8192</c:v>
                </c:pt>
                <c:pt idx="79651">
                  <c:v>8192</c:v>
                </c:pt>
                <c:pt idx="79652">
                  <c:v>8192</c:v>
                </c:pt>
                <c:pt idx="79653">
                  <c:v>8192</c:v>
                </c:pt>
                <c:pt idx="79654">
                  <c:v>8192</c:v>
                </c:pt>
                <c:pt idx="79655">
                  <c:v>12288</c:v>
                </c:pt>
                <c:pt idx="79656">
                  <c:v>4096</c:v>
                </c:pt>
                <c:pt idx="79657">
                  <c:v>12288</c:v>
                </c:pt>
                <c:pt idx="79658">
                  <c:v>4096</c:v>
                </c:pt>
                <c:pt idx="79659">
                  <c:v>12288</c:v>
                </c:pt>
                <c:pt idx="79660">
                  <c:v>4096</c:v>
                </c:pt>
                <c:pt idx="79661">
                  <c:v>12288</c:v>
                </c:pt>
                <c:pt idx="79662">
                  <c:v>4096</c:v>
                </c:pt>
                <c:pt idx="79663">
                  <c:v>4096</c:v>
                </c:pt>
                <c:pt idx="79664">
                  <c:v>8192</c:v>
                </c:pt>
                <c:pt idx="79665">
                  <c:v>8192</c:v>
                </c:pt>
                <c:pt idx="79666">
                  <c:v>8192</c:v>
                </c:pt>
                <c:pt idx="79667">
                  <c:v>8192</c:v>
                </c:pt>
                <c:pt idx="79668">
                  <c:v>8192</c:v>
                </c:pt>
                <c:pt idx="79669">
                  <c:v>8192</c:v>
                </c:pt>
                <c:pt idx="79670">
                  <c:v>8192</c:v>
                </c:pt>
                <c:pt idx="79671">
                  <c:v>8192</c:v>
                </c:pt>
                <c:pt idx="79672">
                  <c:v>8192</c:v>
                </c:pt>
                <c:pt idx="79673">
                  <c:v>4096</c:v>
                </c:pt>
                <c:pt idx="79674">
                  <c:v>4096</c:v>
                </c:pt>
                <c:pt idx="79675">
                  <c:v>4096</c:v>
                </c:pt>
                <c:pt idx="79676">
                  <c:v>4096</c:v>
                </c:pt>
                <c:pt idx="79677">
                  <c:v>4096</c:v>
                </c:pt>
                <c:pt idx="79678">
                  <c:v>12288</c:v>
                </c:pt>
                <c:pt idx="79679">
                  <c:v>8192</c:v>
                </c:pt>
                <c:pt idx="79680">
                  <c:v>4096</c:v>
                </c:pt>
                <c:pt idx="79681">
                  <c:v>8192</c:v>
                </c:pt>
                <c:pt idx="79682">
                  <c:v>4096</c:v>
                </c:pt>
                <c:pt idx="79683">
                  <c:v>4096</c:v>
                </c:pt>
                <c:pt idx="79684">
                  <c:v>4096</c:v>
                </c:pt>
                <c:pt idx="79685">
                  <c:v>4096</c:v>
                </c:pt>
                <c:pt idx="79686">
                  <c:v>4096</c:v>
                </c:pt>
                <c:pt idx="79687">
                  <c:v>4096</c:v>
                </c:pt>
                <c:pt idx="79688">
                  <c:v>4096</c:v>
                </c:pt>
                <c:pt idx="79689">
                  <c:v>4096</c:v>
                </c:pt>
                <c:pt idx="79690">
                  <c:v>8192</c:v>
                </c:pt>
                <c:pt idx="79691">
                  <c:v>8192</c:v>
                </c:pt>
                <c:pt idx="79692">
                  <c:v>8192</c:v>
                </c:pt>
                <c:pt idx="79693">
                  <c:v>8192</c:v>
                </c:pt>
                <c:pt idx="79694">
                  <c:v>4096</c:v>
                </c:pt>
                <c:pt idx="79695">
                  <c:v>4096</c:v>
                </c:pt>
                <c:pt idx="79696">
                  <c:v>8192</c:v>
                </c:pt>
                <c:pt idx="79697">
                  <c:v>8192</c:v>
                </c:pt>
                <c:pt idx="79698">
                  <c:v>8192</c:v>
                </c:pt>
                <c:pt idx="79699">
                  <c:v>8192</c:v>
                </c:pt>
                <c:pt idx="79700">
                  <c:v>8192</c:v>
                </c:pt>
                <c:pt idx="79701">
                  <c:v>8192</c:v>
                </c:pt>
                <c:pt idx="79702">
                  <c:v>8192</c:v>
                </c:pt>
                <c:pt idx="79703">
                  <c:v>8192</c:v>
                </c:pt>
                <c:pt idx="79704">
                  <c:v>8192</c:v>
                </c:pt>
                <c:pt idx="79705">
                  <c:v>8192</c:v>
                </c:pt>
                <c:pt idx="79706">
                  <c:v>8192</c:v>
                </c:pt>
                <c:pt idx="79707">
                  <c:v>8192</c:v>
                </c:pt>
                <c:pt idx="79708">
                  <c:v>8192</c:v>
                </c:pt>
                <c:pt idx="79709">
                  <c:v>8192</c:v>
                </c:pt>
                <c:pt idx="79710">
                  <c:v>8192</c:v>
                </c:pt>
                <c:pt idx="79711">
                  <c:v>8192</c:v>
                </c:pt>
                <c:pt idx="79712">
                  <c:v>8192</c:v>
                </c:pt>
                <c:pt idx="79713">
                  <c:v>8192</c:v>
                </c:pt>
                <c:pt idx="79714">
                  <c:v>8192</c:v>
                </c:pt>
                <c:pt idx="79715">
                  <c:v>8192</c:v>
                </c:pt>
                <c:pt idx="79716">
                  <c:v>8192</c:v>
                </c:pt>
                <c:pt idx="79717">
                  <c:v>8192</c:v>
                </c:pt>
                <c:pt idx="79718">
                  <c:v>8192</c:v>
                </c:pt>
                <c:pt idx="79719">
                  <c:v>8192</c:v>
                </c:pt>
                <c:pt idx="79720">
                  <c:v>8192</c:v>
                </c:pt>
                <c:pt idx="79721">
                  <c:v>8192</c:v>
                </c:pt>
                <c:pt idx="79722">
                  <c:v>8192</c:v>
                </c:pt>
                <c:pt idx="79723">
                  <c:v>8192</c:v>
                </c:pt>
                <c:pt idx="79724">
                  <c:v>4096</c:v>
                </c:pt>
                <c:pt idx="79725">
                  <c:v>8192</c:v>
                </c:pt>
                <c:pt idx="79726">
                  <c:v>4096</c:v>
                </c:pt>
                <c:pt idx="79727">
                  <c:v>4096</c:v>
                </c:pt>
                <c:pt idx="79728">
                  <c:v>4096</c:v>
                </c:pt>
                <c:pt idx="79729">
                  <c:v>4096</c:v>
                </c:pt>
                <c:pt idx="79730">
                  <c:v>4096</c:v>
                </c:pt>
                <c:pt idx="79731">
                  <c:v>8192</c:v>
                </c:pt>
                <c:pt idx="79732">
                  <c:v>8192</c:v>
                </c:pt>
                <c:pt idx="79733">
                  <c:v>4096</c:v>
                </c:pt>
                <c:pt idx="79734">
                  <c:v>4096</c:v>
                </c:pt>
                <c:pt idx="79735">
                  <c:v>8192</c:v>
                </c:pt>
                <c:pt idx="79736">
                  <c:v>8192</c:v>
                </c:pt>
                <c:pt idx="79737">
                  <c:v>8192</c:v>
                </c:pt>
                <c:pt idx="79738">
                  <c:v>8192</c:v>
                </c:pt>
                <c:pt idx="79739">
                  <c:v>8192</c:v>
                </c:pt>
                <c:pt idx="79740">
                  <c:v>8192</c:v>
                </c:pt>
                <c:pt idx="79741">
                  <c:v>8192</c:v>
                </c:pt>
                <c:pt idx="79742">
                  <c:v>8192</c:v>
                </c:pt>
                <c:pt idx="79743">
                  <c:v>8192</c:v>
                </c:pt>
                <c:pt idx="79744">
                  <c:v>8192</c:v>
                </c:pt>
                <c:pt idx="79745">
                  <c:v>8192</c:v>
                </c:pt>
                <c:pt idx="79746">
                  <c:v>8192</c:v>
                </c:pt>
                <c:pt idx="79747">
                  <c:v>8192</c:v>
                </c:pt>
                <c:pt idx="79748">
                  <c:v>8192</c:v>
                </c:pt>
                <c:pt idx="79749">
                  <c:v>8192</c:v>
                </c:pt>
                <c:pt idx="79750">
                  <c:v>8192</c:v>
                </c:pt>
                <c:pt idx="79751">
                  <c:v>8192</c:v>
                </c:pt>
                <c:pt idx="79752">
                  <c:v>8192</c:v>
                </c:pt>
                <c:pt idx="79753">
                  <c:v>8192</c:v>
                </c:pt>
                <c:pt idx="79754">
                  <c:v>8192</c:v>
                </c:pt>
                <c:pt idx="79755">
                  <c:v>4096</c:v>
                </c:pt>
                <c:pt idx="79756">
                  <c:v>8192</c:v>
                </c:pt>
                <c:pt idx="79757">
                  <c:v>4096</c:v>
                </c:pt>
                <c:pt idx="79758">
                  <c:v>4096</c:v>
                </c:pt>
                <c:pt idx="79759">
                  <c:v>4096</c:v>
                </c:pt>
                <c:pt idx="79760">
                  <c:v>4096</c:v>
                </c:pt>
                <c:pt idx="79761">
                  <c:v>8192</c:v>
                </c:pt>
                <c:pt idx="79762">
                  <c:v>8192</c:v>
                </c:pt>
                <c:pt idx="79763">
                  <c:v>8192</c:v>
                </c:pt>
                <c:pt idx="79764">
                  <c:v>8192</c:v>
                </c:pt>
                <c:pt idx="79765">
                  <c:v>8192</c:v>
                </c:pt>
                <c:pt idx="79766">
                  <c:v>4096</c:v>
                </c:pt>
                <c:pt idx="79767">
                  <c:v>8192</c:v>
                </c:pt>
                <c:pt idx="79768">
                  <c:v>8192</c:v>
                </c:pt>
                <c:pt idx="79769">
                  <c:v>4096</c:v>
                </c:pt>
                <c:pt idx="79770">
                  <c:v>4096</c:v>
                </c:pt>
                <c:pt idx="79771">
                  <c:v>4096</c:v>
                </c:pt>
                <c:pt idx="79772">
                  <c:v>4096</c:v>
                </c:pt>
                <c:pt idx="79773">
                  <c:v>8192</c:v>
                </c:pt>
                <c:pt idx="79774">
                  <c:v>4096</c:v>
                </c:pt>
                <c:pt idx="79775">
                  <c:v>8192</c:v>
                </c:pt>
                <c:pt idx="79776">
                  <c:v>8192</c:v>
                </c:pt>
                <c:pt idx="79777">
                  <c:v>8192</c:v>
                </c:pt>
                <c:pt idx="79778">
                  <c:v>8192</c:v>
                </c:pt>
                <c:pt idx="79779">
                  <c:v>8192</c:v>
                </c:pt>
                <c:pt idx="79780">
                  <c:v>4096</c:v>
                </c:pt>
                <c:pt idx="79781">
                  <c:v>4096</c:v>
                </c:pt>
                <c:pt idx="79782">
                  <c:v>4096</c:v>
                </c:pt>
                <c:pt idx="79783">
                  <c:v>4096</c:v>
                </c:pt>
                <c:pt idx="79784">
                  <c:v>8192</c:v>
                </c:pt>
                <c:pt idx="79785">
                  <c:v>8192</c:v>
                </c:pt>
                <c:pt idx="79786">
                  <c:v>8192</c:v>
                </c:pt>
                <c:pt idx="79787">
                  <c:v>8192</c:v>
                </c:pt>
                <c:pt idx="79788">
                  <c:v>8192</c:v>
                </c:pt>
                <c:pt idx="79789">
                  <c:v>8192</c:v>
                </c:pt>
                <c:pt idx="79790">
                  <c:v>4096</c:v>
                </c:pt>
                <c:pt idx="79791">
                  <c:v>8192</c:v>
                </c:pt>
                <c:pt idx="79792">
                  <c:v>8192</c:v>
                </c:pt>
                <c:pt idx="79793">
                  <c:v>8192</c:v>
                </c:pt>
                <c:pt idx="79794">
                  <c:v>8192</c:v>
                </c:pt>
                <c:pt idx="79795">
                  <c:v>8192</c:v>
                </c:pt>
                <c:pt idx="79796">
                  <c:v>8192</c:v>
                </c:pt>
                <c:pt idx="79797">
                  <c:v>8192</c:v>
                </c:pt>
                <c:pt idx="79798">
                  <c:v>4096</c:v>
                </c:pt>
                <c:pt idx="79799">
                  <c:v>8192</c:v>
                </c:pt>
                <c:pt idx="79800">
                  <c:v>8192</c:v>
                </c:pt>
                <c:pt idx="79801">
                  <c:v>8192</c:v>
                </c:pt>
                <c:pt idx="79802">
                  <c:v>8192</c:v>
                </c:pt>
                <c:pt idx="79803">
                  <c:v>8192</c:v>
                </c:pt>
                <c:pt idx="79804">
                  <c:v>8192</c:v>
                </c:pt>
                <c:pt idx="79805">
                  <c:v>8192</c:v>
                </c:pt>
                <c:pt idx="79806">
                  <c:v>8192</c:v>
                </c:pt>
                <c:pt idx="79807">
                  <c:v>8192</c:v>
                </c:pt>
                <c:pt idx="79808">
                  <c:v>8192</c:v>
                </c:pt>
                <c:pt idx="79809">
                  <c:v>8192</c:v>
                </c:pt>
                <c:pt idx="79810">
                  <c:v>8192</c:v>
                </c:pt>
                <c:pt idx="79811">
                  <c:v>8192</c:v>
                </c:pt>
                <c:pt idx="79812">
                  <c:v>4096</c:v>
                </c:pt>
                <c:pt idx="79813">
                  <c:v>4096</c:v>
                </c:pt>
                <c:pt idx="79814">
                  <c:v>4096</c:v>
                </c:pt>
                <c:pt idx="79815">
                  <c:v>4096</c:v>
                </c:pt>
                <c:pt idx="79816">
                  <c:v>8192</c:v>
                </c:pt>
                <c:pt idx="79817">
                  <c:v>8192</c:v>
                </c:pt>
                <c:pt idx="79818">
                  <c:v>12288</c:v>
                </c:pt>
                <c:pt idx="79819">
                  <c:v>8192</c:v>
                </c:pt>
                <c:pt idx="79820">
                  <c:v>12288</c:v>
                </c:pt>
                <c:pt idx="79821">
                  <c:v>8192</c:v>
                </c:pt>
                <c:pt idx="79822">
                  <c:v>12288</c:v>
                </c:pt>
                <c:pt idx="79823">
                  <c:v>8192</c:v>
                </c:pt>
                <c:pt idx="79824">
                  <c:v>12288</c:v>
                </c:pt>
                <c:pt idx="79825">
                  <c:v>8192</c:v>
                </c:pt>
                <c:pt idx="79826">
                  <c:v>32768</c:v>
                </c:pt>
                <c:pt idx="79827">
                  <c:v>32768</c:v>
                </c:pt>
                <c:pt idx="79828">
                  <c:v>4096</c:v>
                </c:pt>
                <c:pt idx="79829">
                  <c:v>4096</c:v>
                </c:pt>
                <c:pt idx="79830">
                  <c:v>4096</c:v>
                </c:pt>
                <c:pt idx="79831">
                  <c:v>4096</c:v>
                </c:pt>
                <c:pt idx="79832">
                  <c:v>8192</c:v>
                </c:pt>
                <c:pt idx="79833">
                  <c:v>8192</c:v>
                </c:pt>
                <c:pt idx="79834">
                  <c:v>32768</c:v>
                </c:pt>
                <c:pt idx="79835">
                  <c:v>4096</c:v>
                </c:pt>
                <c:pt idx="79836">
                  <c:v>4096</c:v>
                </c:pt>
                <c:pt idx="79837">
                  <c:v>8192</c:v>
                </c:pt>
                <c:pt idx="79838">
                  <c:v>32768</c:v>
                </c:pt>
                <c:pt idx="79839">
                  <c:v>4096</c:v>
                </c:pt>
                <c:pt idx="79840">
                  <c:v>4096</c:v>
                </c:pt>
                <c:pt idx="79841">
                  <c:v>8192</c:v>
                </c:pt>
                <c:pt idx="79842">
                  <c:v>4096</c:v>
                </c:pt>
                <c:pt idx="79843">
                  <c:v>4096</c:v>
                </c:pt>
                <c:pt idx="79844">
                  <c:v>4096</c:v>
                </c:pt>
                <c:pt idx="79845">
                  <c:v>4096</c:v>
                </c:pt>
                <c:pt idx="79846">
                  <c:v>8192</c:v>
                </c:pt>
                <c:pt idx="79847">
                  <c:v>8192</c:v>
                </c:pt>
                <c:pt idx="79848">
                  <c:v>8192</c:v>
                </c:pt>
                <c:pt idx="79849">
                  <c:v>8192</c:v>
                </c:pt>
                <c:pt idx="79850">
                  <c:v>8192</c:v>
                </c:pt>
                <c:pt idx="79851">
                  <c:v>8192</c:v>
                </c:pt>
                <c:pt idx="79852">
                  <c:v>4096</c:v>
                </c:pt>
                <c:pt idx="79853">
                  <c:v>4096</c:v>
                </c:pt>
                <c:pt idx="79854">
                  <c:v>8192</c:v>
                </c:pt>
                <c:pt idx="79855">
                  <c:v>4096</c:v>
                </c:pt>
                <c:pt idx="79856">
                  <c:v>4096</c:v>
                </c:pt>
                <c:pt idx="79857">
                  <c:v>4096</c:v>
                </c:pt>
                <c:pt idx="79858">
                  <c:v>4096</c:v>
                </c:pt>
                <c:pt idx="79859">
                  <c:v>4096</c:v>
                </c:pt>
                <c:pt idx="79860">
                  <c:v>12288</c:v>
                </c:pt>
                <c:pt idx="79861">
                  <c:v>8192</c:v>
                </c:pt>
                <c:pt idx="79862">
                  <c:v>12288</c:v>
                </c:pt>
                <c:pt idx="79863">
                  <c:v>12288</c:v>
                </c:pt>
                <c:pt idx="79864">
                  <c:v>12288</c:v>
                </c:pt>
                <c:pt idx="79865">
                  <c:v>8192</c:v>
                </c:pt>
                <c:pt idx="79866">
                  <c:v>8192</c:v>
                </c:pt>
                <c:pt idx="79867">
                  <c:v>4096</c:v>
                </c:pt>
                <c:pt idx="79868">
                  <c:v>12288</c:v>
                </c:pt>
                <c:pt idx="79869">
                  <c:v>4096</c:v>
                </c:pt>
                <c:pt idx="79870">
                  <c:v>8192</c:v>
                </c:pt>
                <c:pt idx="79871">
                  <c:v>8192</c:v>
                </c:pt>
                <c:pt idx="79872">
                  <c:v>8192</c:v>
                </c:pt>
                <c:pt idx="79873">
                  <c:v>8192</c:v>
                </c:pt>
                <c:pt idx="79874">
                  <c:v>8192</c:v>
                </c:pt>
                <c:pt idx="79875">
                  <c:v>8192</c:v>
                </c:pt>
                <c:pt idx="79876">
                  <c:v>8192</c:v>
                </c:pt>
                <c:pt idx="79877">
                  <c:v>8192</c:v>
                </c:pt>
                <c:pt idx="79878">
                  <c:v>32768</c:v>
                </c:pt>
                <c:pt idx="79879">
                  <c:v>4096</c:v>
                </c:pt>
                <c:pt idx="79880">
                  <c:v>4096</c:v>
                </c:pt>
                <c:pt idx="79881">
                  <c:v>4096</c:v>
                </c:pt>
                <c:pt idx="79882">
                  <c:v>4096</c:v>
                </c:pt>
                <c:pt idx="79883">
                  <c:v>12288</c:v>
                </c:pt>
                <c:pt idx="79884">
                  <c:v>8192</c:v>
                </c:pt>
                <c:pt idx="79885">
                  <c:v>8192</c:v>
                </c:pt>
                <c:pt idx="79886">
                  <c:v>8192</c:v>
                </c:pt>
                <c:pt idx="79887">
                  <c:v>8192</c:v>
                </c:pt>
                <c:pt idx="79888">
                  <c:v>8192</c:v>
                </c:pt>
                <c:pt idx="79889">
                  <c:v>8192</c:v>
                </c:pt>
                <c:pt idx="79890">
                  <c:v>8192</c:v>
                </c:pt>
                <c:pt idx="79891">
                  <c:v>8192</c:v>
                </c:pt>
                <c:pt idx="79892">
                  <c:v>8192</c:v>
                </c:pt>
                <c:pt idx="79893">
                  <c:v>8192</c:v>
                </c:pt>
                <c:pt idx="79894">
                  <c:v>8192</c:v>
                </c:pt>
                <c:pt idx="79895">
                  <c:v>8192</c:v>
                </c:pt>
                <c:pt idx="79896">
                  <c:v>8192</c:v>
                </c:pt>
                <c:pt idx="79897">
                  <c:v>8192</c:v>
                </c:pt>
                <c:pt idx="79898">
                  <c:v>8192</c:v>
                </c:pt>
                <c:pt idx="79899">
                  <c:v>8192</c:v>
                </c:pt>
                <c:pt idx="79900">
                  <c:v>8192</c:v>
                </c:pt>
                <c:pt idx="79901">
                  <c:v>8192</c:v>
                </c:pt>
                <c:pt idx="79902">
                  <c:v>8192</c:v>
                </c:pt>
                <c:pt idx="79903">
                  <c:v>8192</c:v>
                </c:pt>
                <c:pt idx="79904">
                  <c:v>8192</c:v>
                </c:pt>
                <c:pt idx="79905">
                  <c:v>8192</c:v>
                </c:pt>
                <c:pt idx="79906">
                  <c:v>8192</c:v>
                </c:pt>
                <c:pt idx="79907">
                  <c:v>8192</c:v>
                </c:pt>
                <c:pt idx="79908">
                  <c:v>8192</c:v>
                </c:pt>
                <c:pt idx="79909">
                  <c:v>8192</c:v>
                </c:pt>
                <c:pt idx="79910">
                  <c:v>8192</c:v>
                </c:pt>
                <c:pt idx="79911">
                  <c:v>8192</c:v>
                </c:pt>
                <c:pt idx="79912">
                  <c:v>12288</c:v>
                </c:pt>
                <c:pt idx="79913">
                  <c:v>8192</c:v>
                </c:pt>
                <c:pt idx="79914">
                  <c:v>4096</c:v>
                </c:pt>
                <c:pt idx="79915">
                  <c:v>12288</c:v>
                </c:pt>
                <c:pt idx="79916">
                  <c:v>8192</c:v>
                </c:pt>
                <c:pt idx="79917">
                  <c:v>4096</c:v>
                </c:pt>
                <c:pt idx="79918">
                  <c:v>12288</c:v>
                </c:pt>
                <c:pt idx="79919">
                  <c:v>8192</c:v>
                </c:pt>
                <c:pt idx="79920">
                  <c:v>12288</c:v>
                </c:pt>
                <c:pt idx="79921">
                  <c:v>12288</c:v>
                </c:pt>
                <c:pt idx="79922">
                  <c:v>4096</c:v>
                </c:pt>
                <c:pt idx="79923">
                  <c:v>8192</c:v>
                </c:pt>
                <c:pt idx="79924">
                  <c:v>12288</c:v>
                </c:pt>
                <c:pt idx="79925">
                  <c:v>12288</c:v>
                </c:pt>
                <c:pt idx="79926">
                  <c:v>12288</c:v>
                </c:pt>
                <c:pt idx="79927">
                  <c:v>4096</c:v>
                </c:pt>
                <c:pt idx="79928">
                  <c:v>4096</c:v>
                </c:pt>
                <c:pt idx="79929">
                  <c:v>4096</c:v>
                </c:pt>
                <c:pt idx="79930">
                  <c:v>4096</c:v>
                </c:pt>
                <c:pt idx="79931">
                  <c:v>24576</c:v>
                </c:pt>
                <c:pt idx="79932">
                  <c:v>24576</c:v>
                </c:pt>
                <c:pt idx="79933">
                  <c:v>4096</c:v>
                </c:pt>
                <c:pt idx="79934">
                  <c:v>12288</c:v>
                </c:pt>
                <c:pt idx="79935">
                  <c:v>12288</c:v>
                </c:pt>
                <c:pt idx="79936">
                  <c:v>4096</c:v>
                </c:pt>
                <c:pt idx="79937">
                  <c:v>4096</c:v>
                </c:pt>
                <c:pt idx="79938">
                  <c:v>24576</c:v>
                </c:pt>
                <c:pt idx="79939">
                  <c:v>4096</c:v>
                </c:pt>
                <c:pt idx="79940">
                  <c:v>12288</c:v>
                </c:pt>
                <c:pt idx="79941">
                  <c:v>12288</c:v>
                </c:pt>
                <c:pt idx="79942">
                  <c:v>4096</c:v>
                </c:pt>
                <c:pt idx="79943">
                  <c:v>4096</c:v>
                </c:pt>
                <c:pt idx="79944">
                  <c:v>24576</c:v>
                </c:pt>
                <c:pt idx="79945">
                  <c:v>8192</c:v>
                </c:pt>
                <c:pt idx="79946">
                  <c:v>8192</c:v>
                </c:pt>
                <c:pt idx="79947">
                  <c:v>8192</c:v>
                </c:pt>
                <c:pt idx="79948">
                  <c:v>8192</c:v>
                </c:pt>
                <c:pt idx="79949">
                  <c:v>8192</c:v>
                </c:pt>
                <c:pt idx="79950">
                  <c:v>8192</c:v>
                </c:pt>
                <c:pt idx="79951">
                  <c:v>8192</c:v>
                </c:pt>
                <c:pt idx="79952">
                  <c:v>8192</c:v>
                </c:pt>
                <c:pt idx="79953">
                  <c:v>8192</c:v>
                </c:pt>
                <c:pt idx="79954">
                  <c:v>8192</c:v>
                </c:pt>
                <c:pt idx="79955">
                  <c:v>8192</c:v>
                </c:pt>
                <c:pt idx="79956">
                  <c:v>8192</c:v>
                </c:pt>
                <c:pt idx="79957">
                  <c:v>8192</c:v>
                </c:pt>
                <c:pt idx="79958">
                  <c:v>12288</c:v>
                </c:pt>
                <c:pt idx="79959">
                  <c:v>4096</c:v>
                </c:pt>
                <c:pt idx="79960">
                  <c:v>4096</c:v>
                </c:pt>
                <c:pt idx="79961">
                  <c:v>4096</c:v>
                </c:pt>
                <c:pt idx="79962">
                  <c:v>4096</c:v>
                </c:pt>
                <c:pt idx="79963">
                  <c:v>4096</c:v>
                </c:pt>
                <c:pt idx="79964">
                  <c:v>4096</c:v>
                </c:pt>
                <c:pt idx="79965">
                  <c:v>4096</c:v>
                </c:pt>
                <c:pt idx="79966">
                  <c:v>4096</c:v>
                </c:pt>
                <c:pt idx="79967">
                  <c:v>12288</c:v>
                </c:pt>
                <c:pt idx="79968">
                  <c:v>4096</c:v>
                </c:pt>
                <c:pt idx="79969">
                  <c:v>4096</c:v>
                </c:pt>
                <c:pt idx="79970">
                  <c:v>12288</c:v>
                </c:pt>
                <c:pt idx="79971">
                  <c:v>8192</c:v>
                </c:pt>
                <c:pt idx="79972">
                  <c:v>8192</c:v>
                </c:pt>
                <c:pt idx="79973">
                  <c:v>8192</c:v>
                </c:pt>
                <c:pt idx="79974">
                  <c:v>8192</c:v>
                </c:pt>
                <c:pt idx="79975">
                  <c:v>4096</c:v>
                </c:pt>
                <c:pt idx="79976">
                  <c:v>4096</c:v>
                </c:pt>
                <c:pt idx="79977">
                  <c:v>4096</c:v>
                </c:pt>
                <c:pt idx="79978">
                  <c:v>4096</c:v>
                </c:pt>
                <c:pt idx="79979">
                  <c:v>12288</c:v>
                </c:pt>
                <c:pt idx="79980">
                  <c:v>12288</c:v>
                </c:pt>
                <c:pt idx="79981">
                  <c:v>4096</c:v>
                </c:pt>
                <c:pt idx="79982">
                  <c:v>12288</c:v>
                </c:pt>
                <c:pt idx="79983">
                  <c:v>4096</c:v>
                </c:pt>
                <c:pt idx="79984">
                  <c:v>4096</c:v>
                </c:pt>
                <c:pt idx="79985">
                  <c:v>12288</c:v>
                </c:pt>
                <c:pt idx="79986">
                  <c:v>4096</c:v>
                </c:pt>
                <c:pt idx="79987">
                  <c:v>4096</c:v>
                </c:pt>
                <c:pt idx="79988">
                  <c:v>4096</c:v>
                </c:pt>
                <c:pt idx="79989">
                  <c:v>24576</c:v>
                </c:pt>
                <c:pt idx="79990">
                  <c:v>4096</c:v>
                </c:pt>
                <c:pt idx="79991">
                  <c:v>8192</c:v>
                </c:pt>
                <c:pt idx="79992">
                  <c:v>12288</c:v>
                </c:pt>
                <c:pt idx="79993">
                  <c:v>12288</c:v>
                </c:pt>
                <c:pt idx="79994">
                  <c:v>12288</c:v>
                </c:pt>
                <c:pt idx="79995">
                  <c:v>12288</c:v>
                </c:pt>
                <c:pt idx="79996">
                  <c:v>8192</c:v>
                </c:pt>
                <c:pt idx="79997">
                  <c:v>4096</c:v>
                </c:pt>
                <c:pt idx="79998">
                  <c:v>4096</c:v>
                </c:pt>
                <c:pt idx="79999">
                  <c:v>4096</c:v>
                </c:pt>
                <c:pt idx="80000">
                  <c:v>4096</c:v>
                </c:pt>
                <c:pt idx="80001">
                  <c:v>4096</c:v>
                </c:pt>
                <c:pt idx="80002">
                  <c:v>8192</c:v>
                </c:pt>
                <c:pt idx="80003">
                  <c:v>12288</c:v>
                </c:pt>
                <c:pt idx="80004">
                  <c:v>8192</c:v>
                </c:pt>
                <c:pt idx="80005">
                  <c:v>8192</c:v>
                </c:pt>
                <c:pt idx="80006">
                  <c:v>8192</c:v>
                </c:pt>
                <c:pt idx="80007">
                  <c:v>8192</c:v>
                </c:pt>
                <c:pt idx="80008">
                  <c:v>12288</c:v>
                </c:pt>
                <c:pt idx="80009">
                  <c:v>4096</c:v>
                </c:pt>
                <c:pt idx="80010">
                  <c:v>4096</c:v>
                </c:pt>
                <c:pt idx="80011">
                  <c:v>8192</c:v>
                </c:pt>
                <c:pt idx="80012">
                  <c:v>8192</c:v>
                </c:pt>
                <c:pt idx="80013">
                  <c:v>8192</c:v>
                </c:pt>
                <c:pt idx="80014">
                  <c:v>8192</c:v>
                </c:pt>
                <c:pt idx="80015">
                  <c:v>8192</c:v>
                </c:pt>
                <c:pt idx="80016">
                  <c:v>8192</c:v>
                </c:pt>
                <c:pt idx="80017">
                  <c:v>8192</c:v>
                </c:pt>
                <c:pt idx="80018">
                  <c:v>8192</c:v>
                </c:pt>
                <c:pt idx="80019">
                  <c:v>8192</c:v>
                </c:pt>
                <c:pt idx="80020">
                  <c:v>8192</c:v>
                </c:pt>
                <c:pt idx="80021">
                  <c:v>8192</c:v>
                </c:pt>
                <c:pt idx="80022">
                  <c:v>8192</c:v>
                </c:pt>
                <c:pt idx="80023">
                  <c:v>8192</c:v>
                </c:pt>
                <c:pt idx="80024">
                  <c:v>12288</c:v>
                </c:pt>
                <c:pt idx="80025">
                  <c:v>12288</c:v>
                </c:pt>
                <c:pt idx="80026">
                  <c:v>12288</c:v>
                </c:pt>
                <c:pt idx="80027">
                  <c:v>8192</c:v>
                </c:pt>
                <c:pt idx="80028">
                  <c:v>12288</c:v>
                </c:pt>
                <c:pt idx="80029">
                  <c:v>8192</c:v>
                </c:pt>
                <c:pt idx="80030">
                  <c:v>4096</c:v>
                </c:pt>
                <c:pt idx="80031">
                  <c:v>8192</c:v>
                </c:pt>
                <c:pt idx="80032">
                  <c:v>4096</c:v>
                </c:pt>
                <c:pt idx="80033">
                  <c:v>8192</c:v>
                </c:pt>
                <c:pt idx="80034">
                  <c:v>4096</c:v>
                </c:pt>
                <c:pt idx="80035">
                  <c:v>4096</c:v>
                </c:pt>
                <c:pt idx="80036">
                  <c:v>8192</c:v>
                </c:pt>
                <c:pt idx="80037">
                  <c:v>8192</c:v>
                </c:pt>
                <c:pt idx="80038">
                  <c:v>12288</c:v>
                </c:pt>
                <c:pt idx="80039">
                  <c:v>12288</c:v>
                </c:pt>
                <c:pt idx="80040">
                  <c:v>12288</c:v>
                </c:pt>
                <c:pt idx="80041">
                  <c:v>12288</c:v>
                </c:pt>
                <c:pt idx="80042">
                  <c:v>8192</c:v>
                </c:pt>
                <c:pt idx="80043">
                  <c:v>4096</c:v>
                </c:pt>
                <c:pt idx="80044">
                  <c:v>4096</c:v>
                </c:pt>
                <c:pt idx="80045">
                  <c:v>4096</c:v>
                </c:pt>
                <c:pt idx="80046">
                  <c:v>4096</c:v>
                </c:pt>
                <c:pt idx="80047">
                  <c:v>12288</c:v>
                </c:pt>
                <c:pt idx="80048">
                  <c:v>12288</c:v>
                </c:pt>
                <c:pt idx="80049">
                  <c:v>12288</c:v>
                </c:pt>
                <c:pt idx="80050">
                  <c:v>8192</c:v>
                </c:pt>
                <c:pt idx="80051">
                  <c:v>12288</c:v>
                </c:pt>
                <c:pt idx="80052">
                  <c:v>8192</c:v>
                </c:pt>
                <c:pt idx="80053">
                  <c:v>12288</c:v>
                </c:pt>
                <c:pt idx="80054">
                  <c:v>8192</c:v>
                </c:pt>
                <c:pt idx="80055">
                  <c:v>8192</c:v>
                </c:pt>
                <c:pt idx="80056">
                  <c:v>8192</c:v>
                </c:pt>
                <c:pt idx="80057">
                  <c:v>8192</c:v>
                </c:pt>
                <c:pt idx="80058">
                  <c:v>8192</c:v>
                </c:pt>
                <c:pt idx="80059">
                  <c:v>8192</c:v>
                </c:pt>
                <c:pt idx="80060">
                  <c:v>8192</c:v>
                </c:pt>
                <c:pt idx="80061">
                  <c:v>4096</c:v>
                </c:pt>
                <c:pt idx="80062">
                  <c:v>4096</c:v>
                </c:pt>
                <c:pt idx="80063">
                  <c:v>4096</c:v>
                </c:pt>
                <c:pt idx="80064">
                  <c:v>4096</c:v>
                </c:pt>
                <c:pt idx="80065">
                  <c:v>4096</c:v>
                </c:pt>
                <c:pt idx="80066">
                  <c:v>4096</c:v>
                </c:pt>
                <c:pt idx="80067">
                  <c:v>12288</c:v>
                </c:pt>
                <c:pt idx="80068">
                  <c:v>8192</c:v>
                </c:pt>
                <c:pt idx="80069">
                  <c:v>8192</c:v>
                </c:pt>
                <c:pt idx="80070">
                  <c:v>8192</c:v>
                </c:pt>
                <c:pt idx="80071">
                  <c:v>8192</c:v>
                </c:pt>
                <c:pt idx="80072">
                  <c:v>4096</c:v>
                </c:pt>
                <c:pt idx="80073">
                  <c:v>4096</c:v>
                </c:pt>
                <c:pt idx="80074">
                  <c:v>4096</c:v>
                </c:pt>
                <c:pt idx="80075">
                  <c:v>4096</c:v>
                </c:pt>
                <c:pt idx="80076">
                  <c:v>8192</c:v>
                </c:pt>
                <c:pt idx="80077">
                  <c:v>12288</c:v>
                </c:pt>
                <c:pt idx="80078">
                  <c:v>8192</c:v>
                </c:pt>
                <c:pt idx="80079">
                  <c:v>12288</c:v>
                </c:pt>
                <c:pt idx="80080">
                  <c:v>8192</c:v>
                </c:pt>
                <c:pt idx="80081">
                  <c:v>12288</c:v>
                </c:pt>
                <c:pt idx="80082">
                  <c:v>8192</c:v>
                </c:pt>
                <c:pt idx="80083">
                  <c:v>8192</c:v>
                </c:pt>
                <c:pt idx="80084">
                  <c:v>8192</c:v>
                </c:pt>
                <c:pt idx="80085">
                  <c:v>12288</c:v>
                </c:pt>
                <c:pt idx="80086">
                  <c:v>8192</c:v>
                </c:pt>
                <c:pt idx="80087">
                  <c:v>8192</c:v>
                </c:pt>
                <c:pt idx="80088">
                  <c:v>12288</c:v>
                </c:pt>
                <c:pt idx="80089">
                  <c:v>12288</c:v>
                </c:pt>
                <c:pt idx="80090">
                  <c:v>4096</c:v>
                </c:pt>
                <c:pt idx="80091">
                  <c:v>12288</c:v>
                </c:pt>
                <c:pt idx="80092">
                  <c:v>4096</c:v>
                </c:pt>
                <c:pt idx="80093">
                  <c:v>4096</c:v>
                </c:pt>
                <c:pt idx="80094">
                  <c:v>12288</c:v>
                </c:pt>
                <c:pt idx="80095">
                  <c:v>4096</c:v>
                </c:pt>
                <c:pt idx="80096">
                  <c:v>12288</c:v>
                </c:pt>
                <c:pt idx="80097">
                  <c:v>8192</c:v>
                </c:pt>
                <c:pt idx="80098">
                  <c:v>8192</c:v>
                </c:pt>
                <c:pt idx="80099">
                  <c:v>8192</c:v>
                </c:pt>
                <c:pt idx="80100">
                  <c:v>8192</c:v>
                </c:pt>
                <c:pt idx="80101">
                  <c:v>8192</c:v>
                </c:pt>
                <c:pt idx="80102">
                  <c:v>8192</c:v>
                </c:pt>
                <c:pt idx="80103">
                  <c:v>8192</c:v>
                </c:pt>
                <c:pt idx="80104">
                  <c:v>8192</c:v>
                </c:pt>
                <c:pt idx="80105">
                  <c:v>8192</c:v>
                </c:pt>
                <c:pt idx="80106">
                  <c:v>8192</c:v>
                </c:pt>
                <c:pt idx="80107">
                  <c:v>4096</c:v>
                </c:pt>
                <c:pt idx="80108">
                  <c:v>8192</c:v>
                </c:pt>
                <c:pt idx="80109">
                  <c:v>8192</c:v>
                </c:pt>
                <c:pt idx="80110">
                  <c:v>8192</c:v>
                </c:pt>
                <c:pt idx="80111">
                  <c:v>8192</c:v>
                </c:pt>
                <c:pt idx="80112">
                  <c:v>8192</c:v>
                </c:pt>
                <c:pt idx="80113">
                  <c:v>4096</c:v>
                </c:pt>
                <c:pt idx="80114">
                  <c:v>8192</c:v>
                </c:pt>
                <c:pt idx="80115">
                  <c:v>4096</c:v>
                </c:pt>
                <c:pt idx="80116">
                  <c:v>8192</c:v>
                </c:pt>
                <c:pt idx="80117">
                  <c:v>8192</c:v>
                </c:pt>
                <c:pt idx="80118">
                  <c:v>8192</c:v>
                </c:pt>
                <c:pt idx="80119">
                  <c:v>8192</c:v>
                </c:pt>
                <c:pt idx="80120">
                  <c:v>8192</c:v>
                </c:pt>
                <c:pt idx="80121">
                  <c:v>8192</c:v>
                </c:pt>
                <c:pt idx="80122">
                  <c:v>12288</c:v>
                </c:pt>
                <c:pt idx="80123">
                  <c:v>8192</c:v>
                </c:pt>
                <c:pt idx="80124">
                  <c:v>8192</c:v>
                </c:pt>
                <c:pt idx="80125">
                  <c:v>12288</c:v>
                </c:pt>
                <c:pt idx="80126">
                  <c:v>8192</c:v>
                </c:pt>
                <c:pt idx="80127">
                  <c:v>8192</c:v>
                </c:pt>
                <c:pt idx="80128">
                  <c:v>8192</c:v>
                </c:pt>
                <c:pt idx="80129">
                  <c:v>8192</c:v>
                </c:pt>
                <c:pt idx="80130">
                  <c:v>8192</c:v>
                </c:pt>
                <c:pt idx="80131">
                  <c:v>8192</c:v>
                </c:pt>
                <c:pt idx="80132">
                  <c:v>8192</c:v>
                </c:pt>
                <c:pt idx="80133">
                  <c:v>8192</c:v>
                </c:pt>
                <c:pt idx="80134">
                  <c:v>8192</c:v>
                </c:pt>
                <c:pt idx="80135">
                  <c:v>8192</c:v>
                </c:pt>
                <c:pt idx="80136">
                  <c:v>8192</c:v>
                </c:pt>
                <c:pt idx="80137">
                  <c:v>8192</c:v>
                </c:pt>
                <c:pt idx="80138">
                  <c:v>8192</c:v>
                </c:pt>
                <c:pt idx="80139">
                  <c:v>8192</c:v>
                </c:pt>
                <c:pt idx="80140">
                  <c:v>8192</c:v>
                </c:pt>
                <c:pt idx="80141">
                  <c:v>8192</c:v>
                </c:pt>
                <c:pt idx="80142">
                  <c:v>8192</c:v>
                </c:pt>
                <c:pt idx="80143">
                  <c:v>8192</c:v>
                </c:pt>
                <c:pt idx="80144">
                  <c:v>8192</c:v>
                </c:pt>
                <c:pt idx="80145">
                  <c:v>4096</c:v>
                </c:pt>
                <c:pt idx="80146">
                  <c:v>4096</c:v>
                </c:pt>
                <c:pt idx="80147">
                  <c:v>4096</c:v>
                </c:pt>
                <c:pt idx="80148">
                  <c:v>4096</c:v>
                </c:pt>
                <c:pt idx="80149">
                  <c:v>8192</c:v>
                </c:pt>
                <c:pt idx="80150">
                  <c:v>8192</c:v>
                </c:pt>
                <c:pt idx="80151">
                  <c:v>8192</c:v>
                </c:pt>
                <c:pt idx="80152">
                  <c:v>8192</c:v>
                </c:pt>
                <c:pt idx="80153">
                  <c:v>8192</c:v>
                </c:pt>
                <c:pt idx="80154">
                  <c:v>4096</c:v>
                </c:pt>
                <c:pt idx="80155">
                  <c:v>4096</c:v>
                </c:pt>
                <c:pt idx="80156">
                  <c:v>4096</c:v>
                </c:pt>
                <c:pt idx="80157">
                  <c:v>4096</c:v>
                </c:pt>
                <c:pt idx="80158">
                  <c:v>4096</c:v>
                </c:pt>
                <c:pt idx="80159">
                  <c:v>4096</c:v>
                </c:pt>
                <c:pt idx="80160">
                  <c:v>4096</c:v>
                </c:pt>
                <c:pt idx="80161">
                  <c:v>4096</c:v>
                </c:pt>
                <c:pt idx="80162">
                  <c:v>8192</c:v>
                </c:pt>
                <c:pt idx="80163">
                  <c:v>8192</c:v>
                </c:pt>
                <c:pt idx="80164">
                  <c:v>8192</c:v>
                </c:pt>
                <c:pt idx="80165">
                  <c:v>8192</c:v>
                </c:pt>
                <c:pt idx="80166">
                  <c:v>8192</c:v>
                </c:pt>
                <c:pt idx="80167">
                  <c:v>4096</c:v>
                </c:pt>
                <c:pt idx="80168">
                  <c:v>8192</c:v>
                </c:pt>
                <c:pt idx="80169">
                  <c:v>4096</c:v>
                </c:pt>
                <c:pt idx="80170">
                  <c:v>4096</c:v>
                </c:pt>
                <c:pt idx="80171">
                  <c:v>8192</c:v>
                </c:pt>
                <c:pt idx="80172">
                  <c:v>12288</c:v>
                </c:pt>
                <c:pt idx="80173">
                  <c:v>12288</c:v>
                </c:pt>
                <c:pt idx="80174">
                  <c:v>8192</c:v>
                </c:pt>
                <c:pt idx="80175">
                  <c:v>12288</c:v>
                </c:pt>
                <c:pt idx="80176">
                  <c:v>8192</c:v>
                </c:pt>
                <c:pt idx="80177">
                  <c:v>12288</c:v>
                </c:pt>
                <c:pt idx="80178">
                  <c:v>8192</c:v>
                </c:pt>
                <c:pt idx="80179">
                  <c:v>8192</c:v>
                </c:pt>
                <c:pt idx="80180">
                  <c:v>4096</c:v>
                </c:pt>
                <c:pt idx="80181">
                  <c:v>4096</c:v>
                </c:pt>
                <c:pt idx="80182">
                  <c:v>4096</c:v>
                </c:pt>
                <c:pt idx="80183">
                  <c:v>4096</c:v>
                </c:pt>
                <c:pt idx="80184">
                  <c:v>4096</c:v>
                </c:pt>
                <c:pt idx="80185">
                  <c:v>4096</c:v>
                </c:pt>
                <c:pt idx="80186">
                  <c:v>4096</c:v>
                </c:pt>
                <c:pt idx="80187">
                  <c:v>4096</c:v>
                </c:pt>
                <c:pt idx="80188">
                  <c:v>12288</c:v>
                </c:pt>
                <c:pt idx="80189">
                  <c:v>4096</c:v>
                </c:pt>
                <c:pt idx="80190">
                  <c:v>4096</c:v>
                </c:pt>
                <c:pt idx="80191">
                  <c:v>4096</c:v>
                </c:pt>
                <c:pt idx="80192">
                  <c:v>4096</c:v>
                </c:pt>
                <c:pt idx="80193">
                  <c:v>4096</c:v>
                </c:pt>
                <c:pt idx="80194">
                  <c:v>8192</c:v>
                </c:pt>
                <c:pt idx="80195">
                  <c:v>4096</c:v>
                </c:pt>
                <c:pt idx="80196">
                  <c:v>8192</c:v>
                </c:pt>
                <c:pt idx="80197">
                  <c:v>8192</c:v>
                </c:pt>
                <c:pt idx="80198">
                  <c:v>8192</c:v>
                </c:pt>
                <c:pt idx="80199">
                  <c:v>8192</c:v>
                </c:pt>
                <c:pt idx="80200">
                  <c:v>8192</c:v>
                </c:pt>
                <c:pt idx="80201">
                  <c:v>8192</c:v>
                </c:pt>
                <c:pt idx="80202">
                  <c:v>8192</c:v>
                </c:pt>
                <c:pt idx="80203">
                  <c:v>8192</c:v>
                </c:pt>
                <c:pt idx="80204">
                  <c:v>4096</c:v>
                </c:pt>
                <c:pt idx="80205">
                  <c:v>8192</c:v>
                </c:pt>
                <c:pt idx="80206">
                  <c:v>8192</c:v>
                </c:pt>
                <c:pt idx="80207">
                  <c:v>8192</c:v>
                </c:pt>
                <c:pt idx="80208">
                  <c:v>8192</c:v>
                </c:pt>
                <c:pt idx="80209">
                  <c:v>8192</c:v>
                </c:pt>
                <c:pt idx="80210">
                  <c:v>8192</c:v>
                </c:pt>
                <c:pt idx="80211">
                  <c:v>8192</c:v>
                </c:pt>
                <c:pt idx="80212">
                  <c:v>8192</c:v>
                </c:pt>
                <c:pt idx="80213">
                  <c:v>4096</c:v>
                </c:pt>
                <c:pt idx="80214">
                  <c:v>4096</c:v>
                </c:pt>
                <c:pt idx="80215">
                  <c:v>4096</c:v>
                </c:pt>
                <c:pt idx="80216">
                  <c:v>4096</c:v>
                </c:pt>
                <c:pt idx="80217">
                  <c:v>8192</c:v>
                </c:pt>
                <c:pt idx="80218">
                  <c:v>8192</c:v>
                </c:pt>
                <c:pt idx="80219">
                  <c:v>8192</c:v>
                </c:pt>
                <c:pt idx="80220">
                  <c:v>8192</c:v>
                </c:pt>
                <c:pt idx="80221">
                  <c:v>8192</c:v>
                </c:pt>
                <c:pt idx="80222">
                  <c:v>8192</c:v>
                </c:pt>
                <c:pt idx="80223">
                  <c:v>12288</c:v>
                </c:pt>
                <c:pt idx="80224">
                  <c:v>12288</c:v>
                </c:pt>
                <c:pt idx="80225">
                  <c:v>12288</c:v>
                </c:pt>
                <c:pt idx="80226">
                  <c:v>8192</c:v>
                </c:pt>
                <c:pt idx="80227">
                  <c:v>12288</c:v>
                </c:pt>
                <c:pt idx="80228">
                  <c:v>8192</c:v>
                </c:pt>
                <c:pt idx="80229">
                  <c:v>8192</c:v>
                </c:pt>
                <c:pt idx="80230">
                  <c:v>8192</c:v>
                </c:pt>
                <c:pt idx="80231">
                  <c:v>8192</c:v>
                </c:pt>
                <c:pt idx="80232">
                  <c:v>4096</c:v>
                </c:pt>
                <c:pt idx="80233">
                  <c:v>8192</c:v>
                </c:pt>
                <c:pt idx="80234">
                  <c:v>8192</c:v>
                </c:pt>
                <c:pt idx="80235">
                  <c:v>8192</c:v>
                </c:pt>
                <c:pt idx="80236">
                  <c:v>8192</c:v>
                </c:pt>
                <c:pt idx="80237">
                  <c:v>8192</c:v>
                </c:pt>
                <c:pt idx="80238">
                  <c:v>8192</c:v>
                </c:pt>
                <c:pt idx="80239">
                  <c:v>8192</c:v>
                </c:pt>
                <c:pt idx="80240">
                  <c:v>8192</c:v>
                </c:pt>
                <c:pt idx="80241">
                  <c:v>8192</c:v>
                </c:pt>
                <c:pt idx="80242">
                  <c:v>8192</c:v>
                </c:pt>
                <c:pt idx="80243">
                  <c:v>12288</c:v>
                </c:pt>
                <c:pt idx="80244">
                  <c:v>4096</c:v>
                </c:pt>
                <c:pt idx="80245">
                  <c:v>4096</c:v>
                </c:pt>
                <c:pt idx="80246">
                  <c:v>4096</c:v>
                </c:pt>
                <c:pt idx="80247">
                  <c:v>4096</c:v>
                </c:pt>
                <c:pt idx="80248">
                  <c:v>4096</c:v>
                </c:pt>
                <c:pt idx="80249">
                  <c:v>4096</c:v>
                </c:pt>
                <c:pt idx="80250">
                  <c:v>4096</c:v>
                </c:pt>
                <c:pt idx="80251">
                  <c:v>4096</c:v>
                </c:pt>
                <c:pt idx="80252">
                  <c:v>8192</c:v>
                </c:pt>
                <c:pt idx="80253">
                  <c:v>8192</c:v>
                </c:pt>
                <c:pt idx="80254">
                  <c:v>8192</c:v>
                </c:pt>
                <c:pt idx="80255">
                  <c:v>8192</c:v>
                </c:pt>
                <c:pt idx="80256">
                  <c:v>8192</c:v>
                </c:pt>
                <c:pt idx="80257">
                  <c:v>8192</c:v>
                </c:pt>
                <c:pt idx="80258">
                  <c:v>8192</c:v>
                </c:pt>
                <c:pt idx="80259">
                  <c:v>4096</c:v>
                </c:pt>
                <c:pt idx="80260">
                  <c:v>4096</c:v>
                </c:pt>
                <c:pt idx="80261">
                  <c:v>8192</c:v>
                </c:pt>
                <c:pt idx="80262">
                  <c:v>8192</c:v>
                </c:pt>
                <c:pt idx="80263">
                  <c:v>8192</c:v>
                </c:pt>
                <c:pt idx="80264">
                  <c:v>8192</c:v>
                </c:pt>
                <c:pt idx="80265">
                  <c:v>8192</c:v>
                </c:pt>
                <c:pt idx="80266">
                  <c:v>8192</c:v>
                </c:pt>
                <c:pt idx="80267">
                  <c:v>8192</c:v>
                </c:pt>
                <c:pt idx="80268">
                  <c:v>8192</c:v>
                </c:pt>
                <c:pt idx="80269">
                  <c:v>4096</c:v>
                </c:pt>
                <c:pt idx="80270">
                  <c:v>4096</c:v>
                </c:pt>
                <c:pt idx="80271">
                  <c:v>4096</c:v>
                </c:pt>
                <c:pt idx="80272">
                  <c:v>4096</c:v>
                </c:pt>
                <c:pt idx="80273">
                  <c:v>8192</c:v>
                </c:pt>
                <c:pt idx="80274">
                  <c:v>8192</c:v>
                </c:pt>
                <c:pt idx="80275">
                  <c:v>8192</c:v>
                </c:pt>
                <c:pt idx="80276">
                  <c:v>8192</c:v>
                </c:pt>
                <c:pt idx="80277">
                  <c:v>8192</c:v>
                </c:pt>
                <c:pt idx="80278">
                  <c:v>8192</c:v>
                </c:pt>
                <c:pt idx="80279">
                  <c:v>8192</c:v>
                </c:pt>
                <c:pt idx="80280">
                  <c:v>4096</c:v>
                </c:pt>
                <c:pt idx="80281">
                  <c:v>4096</c:v>
                </c:pt>
                <c:pt idx="80282">
                  <c:v>4096</c:v>
                </c:pt>
                <c:pt idx="80283">
                  <c:v>4096</c:v>
                </c:pt>
                <c:pt idx="80284">
                  <c:v>12288</c:v>
                </c:pt>
                <c:pt idx="80285">
                  <c:v>12288</c:v>
                </c:pt>
                <c:pt idx="80286">
                  <c:v>12288</c:v>
                </c:pt>
                <c:pt idx="80287">
                  <c:v>12288</c:v>
                </c:pt>
                <c:pt idx="80288">
                  <c:v>4096</c:v>
                </c:pt>
                <c:pt idx="80289">
                  <c:v>12288</c:v>
                </c:pt>
                <c:pt idx="80290">
                  <c:v>12288</c:v>
                </c:pt>
                <c:pt idx="80291">
                  <c:v>12288</c:v>
                </c:pt>
                <c:pt idx="80292">
                  <c:v>12288</c:v>
                </c:pt>
                <c:pt idx="80293">
                  <c:v>8192</c:v>
                </c:pt>
                <c:pt idx="80294">
                  <c:v>8192</c:v>
                </c:pt>
                <c:pt idx="80295">
                  <c:v>8192</c:v>
                </c:pt>
                <c:pt idx="80296">
                  <c:v>8192</c:v>
                </c:pt>
                <c:pt idx="80297">
                  <c:v>8192</c:v>
                </c:pt>
                <c:pt idx="80298">
                  <c:v>4096</c:v>
                </c:pt>
                <c:pt idx="80299">
                  <c:v>12288</c:v>
                </c:pt>
                <c:pt idx="80300">
                  <c:v>12288</c:v>
                </c:pt>
                <c:pt idx="80301">
                  <c:v>12288</c:v>
                </c:pt>
                <c:pt idx="80302">
                  <c:v>8192</c:v>
                </c:pt>
                <c:pt idx="80303">
                  <c:v>8192</c:v>
                </c:pt>
                <c:pt idx="80304">
                  <c:v>12288</c:v>
                </c:pt>
                <c:pt idx="80305">
                  <c:v>8192</c:v>
                </c:pt>
                <c:pt idx="80306">
                  <c:v>8192</c:v>
                </c:pt>
                <c:pt idx="80307">
                  <c:v>4096</c:v>
                </c:pt>
                <c:pt idx="80308">
                  <c:v>4096</c:v>
                </c:pt>
                <c:pt idx="80309">
                  <c:v>4096</c:v>
                </c:pt>
                <c:pt idx="80310">
                  <c:v>4096</c:v>
                </c:pt>
                <c:pt idx="80311">
                  <c:v>8192</c:v>
                </c:pt>
                <c:pt idx="80312">
                  <c:v>8192</c:v>
                </c:pt>
                <c:pt idx="80313">
                  <c:v>12288</c:v>
                </c:pt>
                <c:pt idx="80314">
                  <c:v>8192</c:v>
                </c:pt>
                <c:pt idx="80315">
                  <c:v>8192</c:v>
                </c:pt>
                <c:pt idx="80316">
                  <c:v>8192</c:v>
                </c:pt>
                <c:pt idx="80317">
                  <c:v>8192</c:v>
                </c:pt>
                <c:pt idx="80318">
                  <c:v>8192</c:v>
                </c:pt>
                <c:pt idx="80319">
                  <c:v>8192</c:v>
                </c:pt>
                <c:pt idx="80320">
                  <c:v>8192</c:v>
                </c:pt>
                <c:pt idx="80321">
                  <c:v>8192</c:v>
                </c:pt>
                <c:pt idx="80322">
                  <c:v>8192</c:v>
                </c:pt>
                <c:pt idx="80323">
                  <c:v>8192</c:v>
                </c:pt>
                <c:pt idx="80324">
                  <c:v>12288</c:v>
                </c:pt>
                <c:pt idx="80325">
                  <c:v>4096</c:v>
                </c:pt>
                <c:pt idx="80326">
                  <c:v>4096</c:v>
                </c:pt>
                <c:pt idx="80327">
                  <c:v>4096</c:v>
                </c:pt>
                <c:pt idx="80328">
                  <c:v>4096</c:v>
                </c:pt>
                <c:pt idx="80329">
                  <c:v>4096</c:v>
                </c:pt>
                <c:pt idx="80330">
                  <c:v>8192</c:v>
                </c:pt>
                <c:pt idx="80331">
                  <c:v>8192</c:v>
                </c:pt>
                <c:pt idx="80332">
                  <c:v>8192</c:v>
                </c:pt>
                <c:pt idx="80333">
                  <c:v>8192</c:v>
                </c:pt>
                <c:pt idx="80334">
                  <c:v>8192</c:v>
                </c:pt>
                <c:pt idx="80335">
                  <c:v>8192</c:v>
                </c:pt>
                <c:pt idx="80336">
                  <c:v>8192</c:v>
                </c:pt>
                <c:pt idx="80337">
                  <c:v>8192</c:v>
                </c:pt>
                <c:pt idx="80338">
                  <c:v>8192</c:v>
                </c:pt>
                <c:pt idx="80339">
                  <c:v>8192</c:v>
                </c:pt>
                <c:pt idx="80340">
                  <c:v>8192</c:v>
                </c:pt>
                <c:pt idx="80341">
                  <c:v>8192</c:v>
                </c:pt>
                <c:pt idx="80342">
                  <c:v>8192</c:v>
                </c:pt>
                <c:pt idx="80343">
                  <c:v>8192</c:v>
                </c:pt>
                <c:pt idx="80344">
                  <c:v>8192</c:v>
                </c:pt>
                <c:pt idx="80345">
                  <c:v>12288</c:v>
                </c:pt>
                <c:pt idx="80346">
                  <c:v>4096</c:v>
                </c:pt>
                <c:pt idx="80347">
                  <c:v>4096</c:v>
                </c:pt>
                <c:pt idx="80348">
                  <c:v>4096</c:v>
                </c:pt>
                <c:pt idx="80349">
                  <c:v>4096</c:v>
                </c:pt>
                <c:pt idx="80350">
                  <c:v>4096</c:v>
                </c:pt>
                <c:pt idx="80351">
                  <c:v>8192</c:v>
                </c:pt>
                <c:pt idx="80352">
                  <c:v>8192</c:v>
                </c:pt>
                <c:pt idx="80353">
                  <c:v>8192</c:v>
                </c:pt>
                <c:pt idx="80354">
                  <c:v>8192</c:v>
                </c:pt>
                <c:pt idx="80355">
                  <c:v>4096</c:v>
                </c:pt>
                <c:pt idx="80356">
                  <c:v>8192</c:v>
                </c:pt>
                <c:pt idx="80357">
                  <c:v>8192</c:v>
                </c:pt>
                <c:pt idx="80358">
                  <c:v>8192</c:v>
                </c:pt>
                <c:pt idx="80359">
                  <c:v>8192</c:v>
                </c:pt>
                <c:pt idx="80360">
                  <c:v>8192</c:v>
                </c:pt>
                <c:pt idx="80361">
                  <c:v>8192</c:v>
                </c:pt>
                <c:pt idx="80362">
                  <c:v>8192</c:v>
                </c:pt>
                <c:pt idx="80363">
                  <c:v>8192</c:v>
                </c:pt>
                <c:pt idx="80364">
                  <c:v>8192</c:v>
                </c:pt>
                <c:pt idx="80365">
                  <c:v>8192</c:v>
                </c:pt>
                <c:pt idx="80366">
                  <c:v>8192</c:v>
                </c:pt>
                <c:pt idx="80367">
                  <c:v>8192</c:v>
                </c:pt>
                <c:pt idx="80368">
                  <c:v>8192</c:v>
                </c:pt>
                <c:pt idx="80369">
                  <c:v>8192</c:v>
                </c:pt>
                <c:pt idx="80370">
                  <c:v>8192</c:v>
                </c:pt>
                <c:pt idx="80371">
                  <c:v>8192</c:v>
                </c:pt>
                <c:pt idx="80372">
                  <c:v>8192</c:v>
                </c:pt>
                <c:pt idx="80373">
                  <c:v>8192</c:v>
                </c:pt>
                <c:pt idx="80374">
                  <c:v>8192</c:v>
                </c:pt>
                <c:pt idx="80375">
                  <c:v>8192</c:v>
                </c:pt>
                <c:pt idx="80376">
                  <c:v>8192</c:v>
                </c:pt>
                <c:pt idx="80377">
                  <c:v>8192</c:v>
                </c:pt>
                <c:pt idx="80378">
                  <c:v>8192</c:v>
                </c:pt>
                <c:pt idx="80379">
                  <c:v>8192</c:v>
                </c:pt>
                <c:pt idx="80380">
                  <c:v>8192</c:v>
                </c:pt>
                <c:pt idx="80381">
                  <c:v>8192</c:v>
                </c:pt>
                <c:pt idx="80382">
                  <c:v>8192</c:v>
                </c:pt>
                <c:pt idx="80383">
                  <c:v>8192</c:v>
                </c:pt>
                <c:pt idx="80384">
                  <c:v>8192</c:v>
                </c:pt>
                <c:pt idx="80385">
                  <c:v>8192</c:v>
                </c:pt>
                <c:pt idx="80386">
                  <c:v>8192</c:v>
                </c:pt>
                <c:pt idx="80387">
                  <c:v>8192</c:v>
                </c:pt>
                <c:pt idx="80388">
                  <c:v>8192</c:v>
                </c:pt>
                <c:pt idx="80389">
                  <c:v>8192</c:v>
                </c:pt>
                <c:pt idx="80390">
                  <c:v>8192</c:v>
                </c:pt>
                <c:pt idx="80391">
                  <c:v>8192</c:v>
                </c:pt>
                <c:pt idx="80392">
                  <c:v>8192</c:v>
                </c:pt>
                <c:pt idx="80393">
                  <c:v>8192</c:v>
                </c:pt>
                <c:pt idx="80394">
                  <c:v>8192</c:v>
                </c:pt>
                <c:pt idx="80395">
                  <c:v>8192</c:v>
                </c:pt>
                <c:pt idx="80396">
                  <c:v>8192</c:v>
                </c:pt>
                <c:pt idx="80397">
                  <c:v>8192</c:v>
                </c:pt>
                <c:pt idx="80398">
                  <c:v>12288</c:v>
                </c:pt>
                <c:pt idx="80399">
                  <c:v>12288</c:v>
                </c:pt>
                <c:pt idx="80400">
                  <c:v>12288</c:v>
                </c:pt>
                <c:pt idx="80401">
                  <c:v>8192</c:v>
                </c:pt>
                <c:pt idx="80402">
                  <c:v>12288</c:v>
                </c:pt>
                <c:pt idx="80403">
                  <c:v>8192</c:v>
                </c:pt>
                <c:pt idx="80404">
                  <c:v>8192</c:v>
                </c:pt>
                <c:pt idx="80405">
                  <c:v>8192</c:v>
                </c:pt>
                <c:pt idx="80406">
                  <c:v>8192</c:v>
                </c:pt>
                <c:pt idx="80407">
                  <c:v>8192</c:v>
                </c:pt>
                <c:pt idx="80408">
                  <c:v>8192</c:v>
                </c:pt>
                <c:pt idx="80409">
                  <c:v>12288</c:v>
                </c:pt>
                <c:pt idx="80410">
                  <c:v>8192</c:v>
                </c:pt>
                <c:pt idx="80411">
                  <c:v>12288</c:v>
                </c:pt>
                <c:pt idx="80412">
                  <c:v>12288</c:v>
                </c:pt>
                <c:pt idx="80413">
                  <c:v>12288</c:v>
                </c:pt>
                <c:pt idx="80414">
                  <c:v>12288</c:v>
                </c:pt>
                <c:pt idx="80415">
                  <c:v>8192</c:v>
                </c:pt>
                <c:pt idx="80416">
                  <c:v>8192</c:v>
                </c:pt>
                <c:pt idx="80417">
                  <c:v>8192</c:v>
                </c:pt>
                <c:pt idx="80418">
                  <c:v>8192</c:v>
                </c:pt>
                <c:pt idx="80419">
                  <c:v>8192</c:v>
                </c:pt>
                <c:pt idx="80420">
                  <c:v>8192</c:v>
                </c:pt>
                <c:pt idx="80421">
                  <c:v>8192</c:v>
                </c:pt>
                <c:pt idx="80422">
                  <c:v>8192</c:v>
                </c:pt>
                <c:pt idx="80423">
                  <c:v>8192</c:v>
                </c:pt>
                <c:pt idx="80424">
                  <c:v>8192</c:v>
                </c:pt>
                <c:pt idx="80425">
                  <c:v>8192</c:v>
                </c:pt>
                <c:pt idx="80426">
                  <c:v>8192</c:v>
                </c:pt>
                <c:pt idx="80427">
                  <c:v>8192</c:v>
                </c:pt>
                <c:pt idx="80428">
                  <c:v>8192</c:v>
                </c:pt>
                <c:pt idx="80429">
                  <c:v>8192</c:v>
                </c:pt>
                <c:pt idx="80430">
                  <c:v>8192</c:v>
                </c:pt>
                <c:pt idx="80431">
                  <c:v>8192</c:v>
                </c:pt>
                <c:pt idx="80432">
                  <c:v>8192</c:v>
                </c:pt>
                <c:pt idx="80433">
                  <c:v>8192</c:v>
                </c:pt>
                <c:pt idx="80434">
                  <c:v>8192</c:v>
                </c:pt>
                <c:pt idx="80435">
                  <c:v>8192</c:v>
                </c:pt>
                <c:pt idx="80436">
                  <c:v>8192</c:v>
                </c:pt>
                <c:pt idx="80437">
                  <c:v>8192</c:v>
                </c:pt>
                <c:pt idx="80438">
                  <c:v>8192</c:v>
                </c:pt>
                <c:pt idx="80439">
                  <c:v>8192</c:v>
                </c:pt>
                <c:pt idx="80440">
                  <c:v>8192</c:v>
                </c:pt>
                <c:pt idx="80441">
                  <c:v>8192</c:v>
                </c:pt>
                <c:pt idx="80442">
                  <c:v>8192</c:v>
                </c:pt>
                <c:pt idx="80443">
                  <c:v>8192</c:v>
                </c:pt>
                <c:pt idx="80444">
                  <c:v>8192</c:v>
                </c:pt>
                <c:pt idx="80445">
                  <c:v>12288</c:v>
                </c:pt>
                <c:pt idx="80446">
                  <c:v>8192</c:v>
                </c:pt>
                <c:pt idx="80447">
                  <c:v>8192</c:v>
                </c:pt>
                <c:pt idx="80448">
                  <c:v>8192</c:v>
                </c:pt>
                <c:pt idx="80449">
                  <c:v>8192</c:v>
                </c:pt>
                <c:pt idx="80450">
                  <c:v>8192</c:v>
                </c:pt>
                <c:pt idx="80451">
                  <c:v>8192</c:v>
                </c:pt>
                <c:pt idx="80452">
                  <c:v>8192</c:v>
                </c:pt>
                <c:pt idx="80453">
                  <c:v>8192</c:v>
                </c:pt>
                <c:pt idx="80454">
                  <c:v>8192</c:v>
                </c:pt>
                <c:pt idx="80455">
                  <c:v>8192</c:v>
                </c:pt>
                <c:pt idx="80456">
                  <c:v>8192</c:v>
                </c:pt>
                <c:pt idx="80457">
                  <c:v>8192</c:v>
                </c:pt>
                <c:pt idx="80458">
                  <c:v>8192</c:v>
                </c:pt>
                <c:pt idx="80459">
                  <c:v>8192</c:v>
                </c:pt>
                <c:pt idx="80460">
                  <c:v>8192</c:v>
                </c:pt>
                <c:pt idx="80461">
                  <c:v>12288</c:v>
                </c:pt>
                <c:pt idx="80462">
                  <c:v>8192</c:v>
                </c:pt>
                <c:pt idx="80463">
                  <c:v>12288</c:v>
                </c:pt>
                <c:pt idx="80464">
                  <c:v>8192</c:v>
                </c:pt>
                <c:pt idx="80465">
                  <c:v>12288</c:v>
                </c:pt>
                <c:pt idx="80466">
                  <c:v>12288</c:v>
                </c:pt>
                <c:pt idx="80467">
                  <c:v>8192</c:v>
                </c:pt>
                <c:pt idx="80468">
                  <c:v>4096</c:v>
                </c:pt>
                <c:pt idx="80469">
                  <c:v>4096</c:v>
                </c:pt>
                <c:pt idx="80470">
                  <c:v>4096</c:v>
                </c:pt>
                <c:pt idx="80471">
                  <c:v>4096</c:v>
                </c:pt>
                <c:pt idx="80472">
                  <c:v>8192</c:v>
                </c:pt>
                <c:pt idx="80473">
                  <c:v>8192</c:v>
                </c:pt>
                <c:pt idx="80474">
                  <c:v>8192</c:v>
                </c:pt>
                <c:pt idx="80475">
                  <c:v>8192</c:v>
                </c:pt>
                <c:pt idx="80476">
                  <c:v>8192</c:v>
                </c:pt>
                <c:pt idx="80477">
                  <c:v>4096</c:v>
                </c:pt>
                <c:pt idx="80478">
                  <c:v>4096</c:v>
                </c:pt>
                <c:pt idx="80479">
                  <c:v>4096</c:v>
                </c:pt>
                <c:pt idx="80480">
                  <c:v>4096</c:v>
                </c:pt>
                <c:pt idx="80481">
                  <c:v>8192</c:v>
                </c:pt>
                <c:pt idx="80482">
                  <c:v>8192</c:v>
                </c:pt>
                <c:pt idx="80483">
                  <c:v>4096</c:v>
                </c:pt>
                <c:pt idx="80484">
                  <c:v>8192</c:v>
                </c:pt>
                <c:pt idx="80485">
                  <c:v>8192</c:v>
                </c:pt>
                <c:pt idx="80486">
                  <c:v>8192</c:v>
                </c:pt>
                <c:pt idx="80487">
                  <c:v>8192</c:v>
                </c:pt>
                <c:pt idx="80488">
                  <c:v>12288</c:v>
                </c:pt>
                <c:pt idx="80489">
                  <c:v>8192</c:v>
                </c:pt>
                <c:pt idx="80490">
                  <c:v>4096</c:v>
                </c:pt>
                <c:pt idx="80491">
                  <c:v>4096</c:v>
                </c:pt>
                <c:pt idx="80492">
                  <c:v>4096</c:v>
                </c:pt>
                <c:pt idx="80493">
                  <c:v>4096</c:v>
                </c:pt>
                <c:pt idx="80494">
                  <c:v>8192</c:v>
                </c:pt>
                <c:pt idx="80495">
                  <c:v>12288</c:v>
                </c:pt>
                <c:pt idx="80496">
                  <c:v>8192</c:v>
                </c:pt>
                <c:pt idx="80497">
                  <c:v>12288</c:v>
                </c:pt>
                <c:pt idx="80498">
                  <c:v>8192</c:v>
                </c:pt>
                <c:pt idx="80499">
                  <c:v>8192</c:v>
                </c:pt>
                <c:pt idx="80500">
                  <c:v>8192</c:v>
                </c:pt>
                <c:pt idx="80501">
                  <c:v>8192</c:v>
                </c:pt>
                <c:pt idx="80502">
                  <c:v>16384</c:v>
                </c:pt>
                <c:pt idx="80503">
                  <c:v>16384</c:v>
                </c:pt>
                <c:pt idx="80504">
                  <c:v>4096</c:v>
                </c:pt>
                <c:pt idx="80505">
                  <c:v>4096</c:v>
                </c:pt>
                <c:pt idx="80506">
                  <c:v>4096</c:v>
                </c:pt>
                <c:pt idx="80507">
                  <c:v>4096</c:v>
                </c:pt>
                <c:pt idx="80508">
                  <c:v>12288</c:v>
                </c:pt>
                <c:pt idx="80509">
                  <c:v>8192</c:v>
                </c:pt>
                <c:pt idx="80510">
                  <c:v>16384</c:v>
                </c:pt>
                <c:pt idx="80511">
                  <c:v>4096</c:v>
                </c:pt>
                <c:pt idx="80512">
                  <c:v>4096</c:v>
                </c:pt>
                <c:pt idx="80513">
                  <c:v>12288</c:v>
                </c:pt>
                <c:pt idx="80514">
                  <c:v>8192</c:v>
                </c:pt>
                <c:pt idx="80515">
                  <c:v>16384</c:v>
                </c:pt>
                <c:pt idx="80516">
                  <c:v>4096</c:v>
                </c:pt>
                <c:pt idx="80517">
                  <c:v>4096</c:v>
                </c:pt>
                <c:pt idx="80518">
                  <c:v>4096</c:v>
                </c:pt>
                <c:pt idx="80519">
                  <c:v>4096</c:v>
                </c:pt>
                <c:pt idx="80520">
                  <c:v>4096</c:v>
                </c:pt>
                <c:pt idx="80521">
                  <c:v>4096</c:v>
                </c:pt>
                <c:pt idx="80522">
                  <c:v>4096</c:v>
                </c:pt>
                <c:pt idx="80523">
                  <c:v>4096</c:v>
                </c:pt>
                <c:pt idx="80524">
                  <c:v>8192</c:v>
                </c:pt>
                <c:pt idx="80525">
                  <c:v>8192</c:v>
                </c:pt>
                <c:pt idx="80526">
                  <c:v>4096</c:v>
                </c:pt>
                <c:pt idx="80527">
                  <c:v>12288</c:v>
                </c:pt>
                <c:pt idx="80528">
                  <c:v>12288</c:v>
                </c:pt>
                <c:pt idx="80529">
                  <c:v>4096</c:v>
                </c:pt>
                <c:pt idx="80530">
                  <c:v>4096</c:v>
                </c:pt>
                <c:pt idx="80531">
                  <c:v>4096</c:v>
                </c:pt>
                <c:pt idx="80532">
                  <c:v>8192</c:v>
                </c:pt>
                <c:pt idx="80533">
                  <c:v>12288</c:v>
                </c:pt>
                <c:pt idx="80534">
                  <c:v>4096</c:v>
                </c:pt>
                <c:pt idx="80535">
                  <c:v>4096</c:v>
                </c:pt>
                <c:pt idx="80536">
                  <c:v>4096</c:v>
                </c:pt>
                <c:pt idx="80537">
                  <c:v>8192</c:v>
                </c:pt>
                <c:pt idx="80538">
                  <c:v>12288</c:v>
                </c:pt>
                <c:pt idx="80539">
                  <c:v>8192</c:v>
                </c:pt>
                <c:pt idx="80540">
                  <c:v>4096</c:v>
                </c:pt>
                <c:pt idx="80541">
                  <c:v>8192</c:v>
                </c:pt>
                <c:pt idx="80542">
                  <c:v>8192</c:v>
                </c:pt>
                <c:pt idx="80543">
                  <c:v>8192</c:v>
                </c:pt>
                <c:pt idx="80544">
                  <c:v>8192</c:v>
                </c:pt>
                <c:pt idx="80545">
                  <c:v>8192</c:v>
                </c:pt>
                <c:pt idx="80546">
                  <c:v>4096</c:v>
                </c:pt>
                <c:pt idx="80547">
                  <c:v>8192</c:v>
                </c:pt>
                <c:pt idx="80548">
                  <c:v>8192</c:v>
                </c:pt>
                <c:pt idx="80549">
                  <c:v>8192</c:v>
                </c:pt>
                <c:pt idx="80550">
                  <c:v>4096</c:v>
                </c:pt>
                <c:pt idx="80551">
                  <c:v>8192</c:v>
                </c:pt>
                <c:pt idx="80552">
                  <c:v>4096</c:v>
                </c:pt>
                <c:pt idx="80553">
                  <c:v>4096</c:v>
                </c:pt>
                <c:pt idx="80554">
                  <c:v>8192</c:v>
                </c:pt>
                <c:pt idx="80555">
                  <c:v>4096</c:v>
                </c:pt>
                <c:pt idx="80556">
                  <c:v>8192</c:v>
                </c:pt>
                <c:pt idx="80557">
                  <c:v>4096</c:v>
                </c:pt>
                <c:pt idx="80558">
                  <c:v>8192</c:v>
                </c:pt>
                <c:pt idx="80559">
                  <c:v>4096</c:v>
                </c:pt>
                <c:pt idx="80560">
                  <c:v>8192</c:v>
                </c:pt>
                <c:pt idx="80561">
                  <c:v>8192</c:v>
                </c:pt>
                <c:pt idx="80562">
                  <c:v>4096</c:v>
                </c:pt>
                <c:pt idx="80563">
                  <c:v>8192</c:v>
                </c:pt>
                <c:pt idx="80564">
                  <c:v>4096</c:v>
                </c:pt>
                <c:pt idx="80565">
                  <c:v>8192</c:v>
                </c:pt>
                <c:pt idx="80566">
                  <c:v>4096</c:v>
                </c:pt>
                <c:pt idx="80567">
                  <c:v>8192</c:v>
                </c:pt>
                <c:pt idx="80568">
                  <c:v>4096</c:v>
                </c:pt>
                <c:pt idx="80569">
                  <c:v>4096</c:v>
                </c:pt>
                <c:pt idx="80570">
                  <c:v>4096</c:v>
                </c:pt>
                <c:pt idx="80571">
                  <c:v>4096</c:v>
                </c:pt>
                <c:pt idx="80572">
                  <c:v>8192</c:v>
                </c:pt>
                <c:pt idx="80573">
                  <c:v>4096</c:v>
                </c:pt>
                <c:pt idx="80574">
                  <c:v>12288</c:v>
                </c:pt>
                <c:pt idx="80575">
                  <c:v>4096</c:v>
                </c:pt>
                <c:pt idx="80576">
                  <c:v>4096</c:v>
                </c:pt>
                <c:pt idx="80577">
                  <c:v>8192</c:v>
                </c:pt>
                <c:pt idx="80578">
                  <c:v>4096</c:v>
                </c:pt>
                <c:pt idx="80579">
                  <c:v>4096</c:v>
                </c:pt>
                <c:pt idx="80580">
                  <c:v>4096</c:v>
                </c:pt>
                <c:pt idx="80581">
                  <c:v>4096</c:v>
                </c:pt>
                <c:pt idx="80582">
                  <c:v>8192</c:v>
                </c:pt>
                <c:pt idx="80583">
                  <c:v>8192</c:v>
                </c:pt>
                <c:pt idx="80584">
                  <c:v>8192</c:v>
                </c:pt>
                <c:pt idx="80585">
                  <c:v>8192</c:v>
                </c:pt>
                <c:pt idx="80586">
                  <c:v>4096</c:v>
                </c:pt>
                <c:pt idx="80587">
                  <c:v>4096</c:v>
                </c:pt>
                <c:pt idx="80588">
                  <c:v>4096</c:v>
                </c:pt>
                <c:pt idx="80589">
                  <c:v>4096</c:v>
                </c:pt>
                <c:pt idx="80590">
                  <c:v>16384</c:v>
                </c:pt>
                <c:pt idx="80591">
                  <c:v>4096</c:v>
                </c:pt>
                <c:pt idx="80592">
                  <c:v>12288</c:v>
                </c:pt>
                <c:pt idx="80593">
                  <c:v>16384</c:v>
                </c:pt>
                <c:pt idx="80594">
                  <c:v>16384</c:v>
                </c:pt>
                <c:pt idx="80595">
                  <c:v>4096</c:v>
                </c:pt>
                <c:pt idx="80596">
                  <c:v>4096</c:v>
                </c:pt>
                <c:pt idx="80597">
                  <c:v>4096</c:v>
                </c:pt>
                <c:pt idx="80598">
                  <c:v>8192</c:v>
                </c:pt>
                <c:pt idx="80599">
                  <c:v>4096</c:v>
                </c:pt>
                <c:pt idx="80600">
                  <c:v>8192</c:v>
                </c:pt>
                <c:pt idx="80601">
                  <c:v>8192</c:v>
                </c:pt>
                <c:pt idx="80602">
                  <c:v>8192</c:v>
                </c:pt>
                <c:pt idx="80603">
                  <c:v>49152</c:v>
                </c:pt>
                <c:pt idx="80604">
                  <c:v>49152</c:v>
                </c:pt>
                <c:pt idx="80605">
                  <c:v>16384</c:v>
                </c:pt>
                <c:pt idx="80606">
                  <c:v>4096</c:v>
                </c:pt>
                <c:pt idx="80607">
                  <c:v>4096</c:v>
                </c:pt>
                <c:pt idx="80608">
                  <c:v>49152</c:v>
                </c:pt>
                <c:pt idx="80609">
                  <c:v>16384</c:v>
                </c:pt>
                <c:pt idx="80610">
                  <c:v>4096</c:v>
                </c:pt>
                <c:pt idx="80611">
                  <c:v>4096</c:v>
                </c:pt>
                <c:pt idx="80612">
                  <c:v>8192</c:v>
                </c:pt>
                <c:pt idx="80613">
                  <c:v>8192</c:v>
                </c:pt>
                <c:pt idx="80614">
                  <c:v>49152</c:v>
                </c:pt>
                <c:pt idx="80615">
                  <c:v>8192</c:v>
                </c:pt>
                <c:pt idx="80616">
                  <c:v>8192</c:v>
                </c:pt>
                <c:pt idx="80617">
                  <c:v>4096</c:v>
                </c:pt>
                <c:pt idx="80618">
                  <c:v>8192</c:v>
                </c:pt>
                <c:pt idx="80619">
                  <c:v>8192</c:v>
                </c:pt>
                <c:pt idx="80620">
                  <c:v>8192</c:v>
                </c:pt>
                <c:pt idx="80621">
                  <c:v>8192</c:v>
                </c:pt>
                <c:pt idx="80622">
                  <c:v>8192</c:v>
                </c:pt>
                <c:pt idx="80623">
                  <c:v>8192</c:v>
                </c:pt>
                <c:pt idx="80624">
                  <c:v>8192</c:v>
                </c:pt>
                <c:pt idx="80625">
                  <c:v>8192</c:v>
                </c:pt>
                <c:pt idx="80626">
                  <c:v>8192</c:v>
                </c:pt>
                <c:pt idx="80627">
                  <c:v>8192</c:v>
                </c:pt>
                <c:pt idx="80628">
                  <c:v>8192</c:v>
                </c:pt>
                <c:pt idx="80629">
                  <c:v>8192</c:v>
                </c:pt>
                <c:pt idx="80630">
                  <c:v>8192</c:v>
                </c:pt>
                <c:pt idx="80631">
                  <c:v>8192</c:v>
                </c:pt>
                <c:pt idx="80632">
                  <c:v>8192</c:v>
                </c:pt>
                <c:pt idx="80633">
                  <c:v>8192</c:v>
                </c:pt>
                <c:pt idx="80634">
                  <c:v>8192</c:v>
                </c:pt>
                <c:pt idx="80635">
                  <c:v>4096</c:v>
                </c:pt>
                <c:pt idx="80636">
                  <c:v>4096</c:v>
                </c:pt>
                <c:pt idx="80637">
                  <c:v>8192</c:v>
                </c:pt>
                <c:pt idx="80638">
                  <c:v>8192</c:v>
                </c:pt>
                <c:pt idx="80639">
                  <c:v>4096</c:v>
                </c:pt>
                <c:pt idx="80640">
                  <c:v>4096</c:v>
                </c:pt>
                <c:pt idx="80641">
                  <c:v>8192</c:v>
                </c:pt>
                <c:pt idx="80642">
                  <c:v>8192</c:v>
                </c:pt>
                <c:pt idx="80643">
                  <c:v>8192</c:v>
                </c:pt>
                <c:pt idx="80644">
                  <c:v>8192</c:v>
                </c:pt>
                <c:pt idx="80645">
                  <c:v>8192</c:v>
                </c:pt>
                <c:pt idx="80646">
                  <c:v>4096</c:v>
                </c:pt>
                <c:pt idx="80647">
                  <c:v>16384</c:v>
                </c:pt>
                <c:pt idx="80648">
                  <c:v>8192</c:v>
                </c:pt>
                <c:pt idx="80649">
                  <c:v>8192</c:v>
                </c:pt>
                <c:pt idx="80650">
                  <c:v>8192</c:v>
                </c:pt>
                <c:pt idx="80651">
                  <c:v>8192</c:v>
                </c:pt>
                <c:pt idx="80652">
                  <c:v>8192</c:v>
                </c:pt>
                <c:pt idx="80653">
                  <c:v>8192</c:v>
                </c:pt>
                <c:pt idx="80654">
                  <c:v>8192</c:v>
                </c:pt>
                <c:pt idx="80655">
                  <c:v>8192</c:v>
                </c:pt>
                <c:pt idx="80656">
                  <c:v>8192</c:v>
                </c:pt>
                <c:pt idx="80657">
                  <c:v>8192</c:v>
                </c:pt>
                <c:pt idx="80658">
                  <c:v>8192</c:v>
                </c:pt>
                <c:pt idx="80659">
                  <c:v>49152</c:v>
                </c:pt>
                <c:pt idx="80660">
                  <c:v>8192</c:v>
                </c:pt>
                <c:pt idx="80661">
                  <c:v>8192</c:v>
                </c:pt>
                <c:pt idx="80662">
                  <c:v>8192</c:v>
                </c:pt>
                <c:pt idx="80663">
                  <c:v>8192</c:v>
                </c:pt>
                <c:pt idx="80664">
                  <c:v>8192</c:v>
                </c:pt>
                <c:pt idx="80665">
                  <c:v>8192</c:v>
                </c:pt>
                <c:pt idx="80666">
                  <c:v>8192</c:v>
                </c:pt>
                <c:pt idx="80667">
                  <c:v>8192</c:v>
                </c:pt>
                <c:pt idx="80668">
                  <c:v>8192</c:v>
                </c:pt>
                <c:pt idx="80669">
                  <c:v>8192</c:v>
                </c:pt>
                <c:pt idx="80670">
                  <c:v>8192</c:v>
                </c:pt>
                <c:pt idx="80671">
                  <c:v>8192</c:v>
                </c:pt>
                <c:pt idx="80672">
                  <c:v>8192</c:v>
                </c:pt>
                <c:pt idx="80673">
                  <c:v>8192</c:v>
                </c:pt>
                <c:pt idx="80674">
                  <c:v>8192</c:v>
                </c:pt>
                <c:pt idx="80675">
                  <c:v>4096</c:v>
                </c:pt>
                <c:pt idx="80676">
                  <c:v>4096</c:v>
                </c:pt>
                <c:pt idx="80677">
                  <c:v>4096</c:v>
                </c:pt>
                <c:pt idx="80678">
                  <c:v>4096</c:v>
                </c:pt>
                <c:pt idx="80679">
                  <c:v>12288</c:v>
                </c:pt>
                <c:pt idx="80680">
                  <c:v>8192</c:v>
                </c:pt>
                <c:pt idx="80681">
                  <c:v>12288</c:v>
                </c:pt>
                <c:pt idx="80682">
                  <c:v>8192</c:v>
                </c:pt>
                <c:pt idx="80683">
                  <c:v>12288</c:v>
                </c:pt>
                <c:pt idx="80684">
                  <c:v>8192</c:v>
                </c:pt>
                <c:pt idx="80685">
                  <c:v>8192</c:v>
                </c:pt>
                <c:pt idx="80686">
                  <c:v>12288</c:v>
                </c:pt>
                <c:pt idx="80687">
                  <c:v>8192</c:v>
                </c:pt>
                <c:pt idx="80688">
                  <c:v>8192</c:v>
                </c:pt>
                <c:pt idx="80689">
                  <c:v>4096</c:v>
                </c:pt>
                <c:pt idx="80690">
                  <c:v>4096</c:v>
                </c:pt>
                <c:pt idx="80691">
                  <c:v>4096</c:v>
                </c:pt>
                <c:pt idx="80692">
                  <c:v>4096</c:v>
                </c:pt>
                <c:pt idx="80693">
                  <c:v>8192</c:v>
                </c:pt>
                <c:pt idx="80694">
                  <c:v>8192</c:v>
                </c:pt>
                <c:pt idx="80695">
                  <c:v>8192</c:v>
                </c:pt>
                <c:pt idx="80696">
                  <c:v>8192</c:v>
                </c:pt>
                <c:pt idx="80697">
                  <c:v>8192</c:v>
                </c:pt>
                <c:pt idx="80698">
                  <c:v>8192</c:v>
                </c:pt>
                <c:pt idx="80699">
                  <c:v>8192</c:v>
                </c:pt>
                <c:pt idx="80700">
                  <c:v>8192</c:v>
                </c:pt>
                <c:pt idx="80701">
                  <c:v>8192</c:v>
                </c:pt>
                <c:pt idx="80702">
                  <c:v>8192</c:v>
                </c:pt>
                <c:pt idx="80703">
                  <c:v>8192</c:v>
                </c:pt>
                <c:pt idx="80704">
                  <c:v>8192</c:v>
                </c:pt>
                <c:pt idx="80705">
                  <c:v>4096</c:v>
                </c:pt>
                <c:pt idx="80706">
                  <c:v>4096</c:v>
                </c:pt>
                <c:pt idx="80707">
                  <c:v>4096</c:v>
                </c:pt>
                <c:pt idx="80708">
                  <c:v>4096</c:v>
                </c:pt>
                <c:pt idx="80709">
                  <c:v>4096</c:v>
                </c:pt>
                <c:pt idx="80710">
                  <c:v>12288</c:v>
                </c:pt>
                <c:pt idx="80711">
                  <c:v>4096</c:v>
                </c:pt>
                <c:pt idx="80712">
                  <c:v>4096</c:v>
                </c:pt>
                <c:pt idx="80713">
                  <c:v>4096</c:v>
                </c:pt>
                <c:pt idx="80714">
                  <c:v>4096</c:v>
                </c:pt>
                <c:pt idx="80715">
                  <c:v>4096</c:v>
                </c:pt>
                <c:pt idx="80716">
                  <c:v>8192</c:v>
                </c:pt>
                <c:pt idx="80717">
                  <c:v>8192</c:v>
                </c:pt>
                <c:pt idx="80718">
                  <c:v>8192</c:v>
                </c:pt>
                <c:pt idx="80719">
                  <c:v>8192</c:v>
                </c:pt>
                <c:pt idx="80720">
                  <c:v>8192</c:v>
                </c:pt>
                <c:pt idx="80721">
                  <c:v>12288</c:v>
                </c:pt>
                <c:pt idx="80722">
                  <c:v>12288</c:v>
                </c:pt>
                <c:pt idx="80723">
                  <c:v>12288</c:v>
                </c:pt>
                <c:pt idx="80724">
                  <c:v>12288</c:v>
                </c:pt>
                <c:pt idx="80725">
                  <c:v>12288</c:v>
                </c:pt>
                <c:pt idx="80726">
                  <c:v>12288</c:v>
                </c:pt>
                <c:pt idx="80727">
                  <c:v>12288</c:v>
                </c:pt>
                <c:pt idx="80728">
                  <c:v>12288</c:v>
                </c:pt>
                <c:pt idx="80729">
                  <c:v>8192</c:v>
                </c:pt>
                <c:pt idx="80730">
                  <c:v>8192</c:v>
                </c:pt>
                <c:pt idx="80731">
                  <c:v>8192</c:v>
                </c:pt>
                <c:pt idx="80732">
                  <c:v>8192</c:v>
                </c:pt>
                <c:pt idx="80733">
                  <c:v>8192</c:v>
                </c:pt>
                <c:pt idx="80734">
                  <c:v>8192</c:v>
                </c:pt>
                <c:pt idx="80735">
                  <c:v>4096</c:v>
                </c:pt>
                <c:pt idx="80736">
                  <c:v>8192</c:v>
                </c:pt>
                <c:pt idx="80737">
                  <c:v>8192</c:v>
                </c:pt>
                <c:pt idx="80738">
                  <c:v>12288</c:v>
                </c:pt>
                <c:pt idx="80739">
                  <c:v>4096</c:v>
                </c:pt>
                <c:pt idx="80740">
                  <c:v>8192</c:v>
                </c:pt>
                <c:pt idx="80741">
                  <c:v>8192</c:v>
                </c:pt>
                <c:pt idx="80742">
                  <c:v>8192</c:v>
                </c:pt>
                <c:pt idx="80743">
                  <c:v>8192</c:v>
                </c:pt>
                <c:pt idx="80744">
                  <c:v>4096</c:v>
                </c:pt>
                <c:pt idx="80745">
                  <c:v>4096</c:v>
                </c:pt>
                <c:pt idx="80746">
                  <c:v>4096</c:v>
                </c:pt>
                <c:pt idx="80747">
                  <c:v>4096</c:v>
                </c:pt>
                <c:pt idx="80748">
                  <c:v>8192</c:v>
                </c:pt>
                <c:pt idx="80749">
                  <c:v>8192</c:v>
                </c:pt>
                <c:pt idx="80750">
                  <c:v>8192</c:v>
                </c:pt>
                <c:pt idx="80751">
                  <c:v>8192</c:v>
                </c:pt>
                <c:pt idx="80752">
                  <c:v>8192</c:v>
                </c:pt>
                <c:pt idx="80753">
                  <c:v>8192</c:v>
                </c:pt>
                <c:pt idx="80754">
                  <c:v>8192</c:v>
                </c:pt>
                <c:pt idx="80755">
                  <c:v>8192</c:v>
                </c:pt>
                <c:pt idx="80756">
                  <c:v>12288</c:v>
                </c:pt>
                <c:pt idx="80757">
                  <c:v>8192</c:v>
                </c:pt>
                <c:pt idx="80758">
                  <c:v>8192</c:v>
                </c:pt>
                <c:pt idx="80759">
                  <c:v>8192</c:v>
                </c:pt>
                <c:pt idx="80760">
                  <c:v>8192</c:v>
                </c:pt>
                <c:pt idx="80761">
                  <c:v>4096</c:v>
                </c:pt>
                <c:pt idx="80762">
                  <c:v>4096</c:v>
                </c:pt>
                <c:pt idx="80763">
                  <c:v>4096</c:v>
                </c:pt>
                <c:pt idx="80764">
                  <c:v>4096</c:v>
                </c:pt>
                <c:pt idx="80765">
                  <c:v>4096</c:v>
                </c:pt>
                <c:pt idx="80766">
                  <c:v>4096</c:v>
                </c:pt>
                <c:pt idx="80767">
                  <c:v>4096</c:v>
                </c:pt>
                <c:pt idx="80768">
                  <c:v>4096</c:v>
                </c:pt>
                <c:pt idx="80769">
                  <c:v>8192</c:v>
                </c:pt>
                <c:pt idx="80770">
                  <c:v>8192</c:v>
                </c:pt>
                <c:pt idx="80771">
                  <c:v>8192</c:v>
                </c:pt>
                <c:pt idx="80772">
                  <c:v>8192</c:v>
                </c:pt>
                <c:pt idx="80773">
                  <c:v>12288</c:v>
                </c:pt>
                <c:pt idx="80774">
                  <c:v>8192</c:v>
                </c:pt>
                <c:pt idx="80775">
                  <c:v>4096</c:v>
                </c:pt>
                <c:pt idx="80776">
                  <c:v>8192</c:v>
                </c:pt>
                <c:pt idx="80777">
                  <c:v>12288</c:v>
                </c:pt>
                <c:pt idx="80778">
                  <c:v>4096</c:v>
                </c:pt>
                <c:pt idx="80779">
                  <c:v>8192</c:v>
                </c:pt>
                <c:pt idx="80780">
                  <c:v>8192</c:v>
                </c:pt>
                <c:pt idx="80781">
                  <c:v>4096</c:v>
                </c:pt>
                <c:pt idx="80782">
                  <c:v>12288</c:v>
                </c:pt>
                <c:pt idx="80783">
                  <c:v>8192</c:v>
                </c:pt>
                <c:pt idx="80784">
                  <c:v>4096</c:v>
                </c:pt>
                <c:pt idx="80785">
                  <c:v>8192</c:v>
                </c:pt>
                <c:pt idx="80786">
                  <c:v>12288</c:v>
                </c:pt>
                <c:pt idx="80787">
                  <c:v>4096</c:v>
                </c:pt>
                <c:pt idx="80788">
                  <c:v>4096</c:v>
                </c:pt>
                <c:pt idx="80789">
                  <c:v>4096</c:v>
                </c:pt>
                <c:pt idx="80790">
                  <c:v>4096</c:v>
                </c:pt>
                <c:pt idx="80791">
                  <c:v>4096</c:v>
                </c:pt>
                <c:pt idx="80792">
                  <c:v>4096</c:v>
                </c:pt>
                <c:pt idx="80793">
                  <c:v>8192</c:v>
                </c:pt>
                <c:pt idx="80794">
                  <c:v>8192</c:v>
                </c:pt>
                <c:pt idx="80795">
                  <c:v>8192</c:v>
                </c:pt>
                <c:pt idx="80796">
                  <c:v>8192</c:v>
                </c:pt>
                <c:pt idx="80797">
                  <c:v>8192</c:v>
                </c:pt>
                <c:pt idx="80798">
                  <c:v>8192</c:v>
                </c:pt>
                <c:pt idx="80799">
                  <c:v>4096</c:v>
                </c:pt>
                <c:pt idx="80800">
                  <c:v>12288</c:v>
                </c:pt>
                <c:pt idx="80801">
                  <c:v>8192</c:v>
                </c:pt>
                <c:pt idx="80802">
                  <c:v>8192</c:v>
                </c:pt>
                <c:pt idx="80803">
                  <c:v>8192</c:v>
                </c:pt>
                <c:pt idx="80804">
                  <c:v>8192</c:v>
                </c:pt>
                <c:pt idx="80805">
                  <c:v>8192</c:v>
                </c:pt>
                <c:pt idx="80806">
                  <c:v>8192</c:v>
                </c:pt>
                <c:pt idx="80807">
                  <c:v>8192</c:v>
                </c:pt>
                <c:pt idx="80808">
                  <c:v>8192</c:v>
                </c:pt>
                <c:pt idx="80809">
                  <c:v>8192</c:v>
                </c:pt>
                <c:pt idx="80810">
                  <c:v>8192</c:v>
                </c:pt>
                <c:pt idx="80811">
                  <c:v>8192</c:v>
                </c:pt>
                <c:pt idx="80812">
                  <c:v>12288</c:v>
                </c:pt>
                <c:pt idx="80813">
                  <c:v>12288</c:v>
                </c:pt>
                <c:pt idx="80814">
                  <c:v>12288</c:v>
                </c:pt>
                <c:pt idx="80815">
                  <c:v>12288</c:v>
                </c:pt>
                <c:pt idx="80816">
                  <c:v>12288</c:v>
                </c:pt>
                <c:pt idx="80817">
                  <c:v>12288</c:v>
                </c:pt>
                <c:pt idx="80818">
                  <c:v>4096</c:v>
                </c:pt>
                <c:pt idx="80819">
                  <c:v>12288</c:v>
                </c:pt>
                <c:pt idx="80820">
                  <c:v>12288</c:v>
                </c:pt>
                <c:pt idx="80821">
                  <c:v>4096</c:v>
                </c:pt>
                <c:pt idx="80822">
                  <c:v>4096</c:v>
                </c:pt>
                <c:pt idx="80823">
                  <c:v>4096</c:v>
                </c:pt>
                <c:pt idx="80824">
                  <c:v>4096</c:v>
                </c:pt>
                <c:pt idx="80825">
                  <c:v>8192</c:v>
                </c:pt>
                <c:pt idx="80826">
                  <c:v>8192</c:v>
                </c:pt>
                <c:pt idx="80827">
                  <c:v>8192</c:v>
                </c:pt>
                <c:pt idx="80828">
                  <c:v>8192</c:v>
                </c:pt>
                <c:pt idx="80829">
                  <c:v>8192</c:v>
                </c:pt>
                <c:pt idx="80830">
                  <c:v>8192</c:v>
                </c:pt>
                <c:pt idx="80831">
                  <c:v>8192</c:v>
                </c:pt>
                <c:pt idx="80832">
                  <c:v>4096</c:v>
                </c:pt>
                <c:pt idx="80833">
                  <c:v>12288</c:v>
                </c:pt>
                <c:pt idx="80834">
                  <c:v>12288</c:v>
                </c:pt>
                <c:pt idx="80835">
                  <c:v>4096</c:v>
                </c:pt>
                <c:pt idx="80836">
                  <c:v>8192</c:v>
                </c:pt>
                <c:pt idx="80837">
                  <c:v>8192</c:v>
                </c:pt>
                <c:pt idx="80838">
                  <c:v>8192</c:v>
                </c:pt>
                <c:pt idx="80839">
                  <c:v>8192</c:v>
                </c:pt>
                <c:pt idx="80840">
                  <c:v>8192</c:v>
                </c:pt>
                <c:pt idx="80841">
                  <c:v>8192</c:v>
                </c:pt>
                <c:pt idx="80842">
                  <c:v>8192</c:v>
                </c:pt>
                <c:pt idx="80843">
                  <c:v>8192</c:v>
                </c:pt>
                <c:pt idx="80844">
                  <c:v>8192</c:v>
                </c:pt>
                <c:pt idx="80845">
                  <c:v>8192</c:v>
                </c:pt>
                <c:pt idx="80846">
                  <c:v>8192</c:v>
                </c:pt>
                <c:pt idx="80847">
                  <c:v>8192</c:v>
                </c:pt>
                <c:pt idx="80848">
                  <c:v>8192</c:v>
                </c:pt>
                <c:pt idx="80849">
                  <c:v>8192</c:v>
                </c:pt>
                <c:pt idx="80850">
                  <c:v>4096</c:v>
                </c:pt>
                <c:pt idx="80851">
                  <c:v>4096</c:v>
                </c:pt>
                <c:pt idx="80852">
                  <c:v>4096</c:v>
                </c:pt>
                <c:pt idx="80853">
                  <c:v>4096</c:v>
                </c:pt>
                <c:pt idx="80854">
                  <c:v>8192</c:v>
                </c:pt>
                <c:pt idx="80855">
                  <c:v>8192</c:v>
                </c:pt>
                <c:pt idx="80856">
                  <c:v>8192</c:v>
                </c:pt>
                <c:pt idx="80857">
                  <c:v>8192</c:v>
                </c:pt>
                <c:pt idx="80858">
                  <c:v>8192</c:v>
                </c:pt>
                <c:pt idx="80859">
                  <c:v>8192</c:v>
                </c:pt>
                <c:pt idx="80860">
                  <c:v>8192</c:v>
                </c:pt>
                <c:pt idx="80861">
                  <c:v>8192</c:v>
                </c:pt>
                <c:pt idx="80862">
                  <c:v>8192</c:v>
                </c:pt>
                <c:pt idx="80863">
                  <c:v>8192</c:v>
                </c:pt>
                <c:pt idx="80864">
                  <c:v>8192</c:v>
                </c:pt>
                <c:pt idx="80865">
                  <c:v>8192</c:v>
                </c:pt>
                <c:pt idx="80866">
                  <c:v>8192</c:v>
                </c:pt>
                <c:pt idx="80867">
                  <c:v>8192</c:v>
                </c:pt>
                <c:pt idx="80868">
                  <c:v>8192</c:v>
                </c:pt>
                <c:pt idx="80869">
                  <c:v>8192</c:v>
                </c:pt>
                <c:pt idx="80870">
                  <c:v>8192</c:v>
                </c:pt>
                <c:pt idx="80871">
                  <c:v>8192</c:v>
                </c:pt>
                <c:pt idx="80872">
                  <c:v>8192</c:v>
                </c:pt>
                <c:pt idx="80873">
                  <c:v>8192</c:v>
                </c:pt>
                <c:pt idx="80874">
                  <c:v>4096</c:v>
                </c:pt>
                <c:pt idx="80875">
                  <c:v>8192</c:v>
                </c:pt>
                <c:pt idx="80876">
                  <c:v>8192</c:v>
                </c:pt>
                <c:pt idx="80877">
                  <c:v>8192</c:v>
                </c:pt>
                <c:pt idx="80878">
                  <c:v>8192</c:v>
                </c:pt>
                <c:pt idx="80879">
                  <c:v>8192</c:v>
                </c:pt>
                <c:pt idx="80880">
                  <c:v>8192</c:v>
                </c:pt>
                <c:pt idx="80881">
                  <c:v>8192</c:v>
                </c:pt>
                <c:pt idx="80882">
                  <c:v>8192</c:v>
                </c:pt>
                <c:pt idx="80883">
                  <c:v>8192</c:v>
                </c:pt>
                <c:pt idx="80884">
                  <c:v>8192</c:v>
                </c:pt>
                <c:pt idx="80885">
                  <c:v>12288</c:v>
                </c:pt>
                <c:pt idx="80886">
                  <c:v>12288</c:v>
                </c:pt>
                <c:pt idx="80887">
                  <c:v>12288</c:v>
                </c:pt>
                <c:pt idx="80888">
                  <c:v>12288</c:v>
                </c:pt>
                <c:pt idx="80889">
                  <c:v>8192</c:v>
                </c:pt>
                <c:pt idx="80890">
                  <c:v>8192</c:v>
                </c:pt>
                <c:pt idx="80891">
                  <c:v>8192</c:v>
                </c:pt>
                <c:pt idx="80892">
                  <c:v>8192</c:v>
                </c:pt>
                <c:pt idx="80893">
                  <c:v>4096</c:v>
                </c:pt>
                <c:pt idx="80894">
                  <c:v>4096</c:v>
                </c:pt>
                <c:pt idx="80895">
                  <c:v>4096</c:v>
                </c:pt>
                <c:pt idx="80896">
                  <c:v>4096</c:v>
                </c:pt>
                <c:pt idx="80897">
                  <c:v>8192</c:v>
                </c:pt>
                <c:pt idx="80898">
                  <c:v>12288</c:v>
                </c:pt>
                <c:pt idx="80899">
                  <c:v>12288</c:v>
                </c:pt>
                <c:pt idx="80900">
                  <c:v>12288</c:v>
                </c:pt>
                <c:pt idx="80901">
                  <c:v>12288</c:v>
                </c:pt>
                <c:pt idx="80902">
                  <c:v>8192</c:v>
                </c:pt>
                <c:pt idx="80903">
                  <c:v>8192</c:v>
                </c:pt>
                <c:pt idx="80904">
                  <c:v>8192</c:v>
                </c:pt>
                <c:pt idx="80905">
                  <c:v>8192</c:v>
                </c:pt>
                <c:pt idx="80906">
                  <c:v>8192</c:v>
                </c:pt>
                <c:pt idx="80907">
                  <c:v>8192</c:v>
                </c:pt>
                <c:pt idx="80908">
                  <c:v>8192</c:v>
                </c:pt>
                <c:pt idx="80909">
                  <c:v>8192</c:v>
                </c:pt>
                <c:pt idx="80910">
                  <c:v>8192</c:v>
                </c:pt>
                <c:pt idx="80911">
                  <c:v>8192</c:v>
                </c:pt>
                <c:pt idx="80912">
                  <c:v>4096</c:v>
                </c:pt>
                <c:pt idx="80913">
                  <c:v>4096</c:v>
                </c:pt>
                <c:pt idx="80914">
                  <c:v>4096</c:v>
                </c:pt>
                <c:pt idx="80915">
                  <c:v>4096</c:v>
                </c:pt>
                <c:pt idx="80916">
                  <c:v>4096</c:v>
                </c:pt>
                <c:pt idx="80917">
                  <c:v>8192</c:v>
                </c:pt>
                <c:pt idx="80918">
                  <c:v>8192</c:v>
                </c:pt>
                <c:pt idx="80919">
                  <c:v>12288</c:v>
                </c:pt>
                <c:pt idx="80920">
                  <c:v>8192</c:v>
                </c:pt>
                <c:pt idx="80921">
                  <c:v>8192</c:v>
                </c:pt>
                <c:pt idx="80922">
                  <c:v>8192</c:v>
                </c:pt>
                <c:pt idx="80923">
                  <c:v>8192</c:v>
                </c:pt>
                <c:pt idx="80924">
                  <c:v>8192</c:v>
                </c:pt>
                <c:pt idx="80925">
                  <c:v>8192</c:v>
                </c:pt>
                <c:pt idx="80926">
                  <c:v>8192</c:v>
                </c:pt>
                <c:pt idx="80927">
                  <c:v>12288</c:v>
                </c:pt>
                <c:pt idx="80928">
                  <c:v>8192</c:v>
                </c:pt>
                <c:pt idx="80929">
                  <c:v>4096</c:v>
                </c:pt>
                <c:pt idx="80930">
                  <c:v>4096</c:v>
                </c:pt>
                <c:pt idx="80931">
                  <c:v>4096</c:v>
                </c:pt>
                <c:pt idx="80932">
                  <c:v>4096</c:v>
                </c:pt>
                <c:pt idx="80933">
                  <c:v>4096</c:v>
                </c:pt>
                <c:pt idx="80934">
                  <c:v>8192</c:v>
                </c:pt>
                <c:pt idx="80935">
                  <c:v>8192</c:v>
                </c:pt>
                <c:pt idx="80936">
                  <c:v>8192</c:v>
                </c:pt>
                <c:pt idx="80937">
                  <c:v>8192</c:v>
                </c:pt>
                <c:pt idx="80938">
                  <c:v>8192</c:v>
                </c:pt>
                <c:pt idx="80939">
                  <c:v>8192</c:v>
                </c:pt>
                <c:pt idx="80940">
                  <c:v>8192</c:v>
                </c:pt>
                <c:pt idx="80941">
                  <c:v>8192</c:v>
                </c:pt>
                <c:pt idx="80942">
                  <c:v>8192</c:v>
                </c:pt>
                <c:pt idx="80943">
                  <c:v>8192</c:v>
                </c:pt>
                <c:pt idx="80944">
                  <c:v>4096</c:v>
                </c:pt>
                <c:pt idx="80945">
                  <c:v>8192</c:v>
                </c:pt>
                <c:pt idx="80946">
                  <c:v>8192</c:v>
                </c:pt>
                <c:pt idx="80947">
                  <c:v>8192</c:v>
                </c:pt>
                <c:pt idx="80948">
                  <c:v>8192</c:v>
                </c:pt>
                <c:pt idx="80949">
                  <c:v>8192</c:v>
                </c:pt>
                <c:pt idx="80950">
                  <c:v>8192</c:v>
                </c:pt>
                <c:pt idx="80951">
                  <c:v>8192</c:v>
                </c:pt>
                <c:pt idx="80952">
                  <c:v>8192</c:v>
                </c:pt>
                <c:pt idx="80953">
                  <c:v>8192</c:v>
                </c:pt>
                <c:pt idx="80954">
                  <c:v>8192</c:v>
                </c:pt>
                <c:pt idx="80955">
                  <c:v>8192</c:v>
                </c:pt>
                <c:pt idx="80956">
                  <c:v>8192</c:v>
                </c:pt>
                <c:pt idx="80957">
                  <c:v>8192</c:v>
                </c:pt>
                <c:pt idx="80958">
                  <c:v>8192</c:v>
                </c:pt>
                <c:pt idx="80959">
                  <c:v>4096</c:v>
                </c:pt>
                <c:pt idx="80960">
                  <c:v>4096</c:v>
                </c:pt>
                <c:pt idx="80961">
                  <c:v>4096</c:v>
                </c:pt>
                <c:pt idx="80962">
                  <c:v>4096</c:v>
                </c:pt>
                <c:pt idx="80963">
                  <c:v>4096</c:v>
                </c:pt>
                <c:pt idx="80964">
                  <c:v>4096</c:v>
                </c:pt>
                <c:pt idx="80965">
                  <c:v>4096</c:v>
                </c:pt>
                <c:pt idx="80966">
                  <c:v>4096</c:v>
                </c:pt>
                <c:pt idx="80967">
                  <c:v>4096</c:v>
                </c:pt>
                <c:pt idx="80968">
                  <c:v>4096</c:v>
                </c:pt>
                <c:pt idx="80969">
                  <c:v>4096</c:v>
                </c:pt>
                <c:pt idx="80970">
                  <c:v>4096</c:v>
                </c:pt>
                <c:pt idx="80971">
                  <c:v>4096</c:v>
                </c:pt>
                <c:pt idx="80972">
                  <c:v>4096</c:v>
                </c:pt>
                <c:pt idx="80973">
                  <c:v>4096</c:v>
                </c:pt>
                <c:pt idx="80974">
                  <c:v>4096</c:v>
                </c:pt>
                <c:pt idx="80975">
                  <c:v>8192</c:v>
                </c:pt>
                <c:pt idx="80976">
                  <c:v>8192</c:v>
                </c:pt>
                <c:pt idx="80977">
                  <c:v>8192</c:v>
                </c:pt>
                <c:pt idx="80978">
                  <c:v>8192</c:v>
                </c:pt>
                <c:pt idx="80979">
                  <c:v>8192</c:v>
                </c:pt>
                <c:pt idx="80980">
                  <c:v>8192</c:v>
                </c:pt>
                <c:pt idx="80981">
                  <c:v>4096</c:v>
                </c:pt>
                <c:pt idx="80982">
                  <c:v>4096</c:v>
                </c:pt>
                <c:pt idx="80983">
                  <c:v>4096</c:v>
                </c:pt>
                <c:pt idx="80984">
                  <c:v>4096</c:v>
                </c:pt>
                <c:pt idx="80985">
                  <c:v>4096</c:v>
                </c:pt>
                <c:pt idx="80986">
                  <c:v>8192</c:v>
                </c:pt>
                <c:pt idx="80987">
                  <c:v>8192</c:v>
                </c:pt>
                <c:pt idx="80988">
                  <c:v>4096</c:v>
                </c:pt>
                <c:pt idx="80989">
                  <c:v>8192</c:v>
                </c:pt>
                <c:pt idx="80990">
                  <c:v>4096</c:v>
                </c:pt>
                <c:pt idx="80991">
                  <c:v>8192</c:v>
                </c:pt>
                <c:pt idx="80992">
                  <c:v>8192</c:v>
                </c:pt>
                <c:pt idx="80993">
                  <c:v>8192</c:v>
                </c:pt>
                <c:pt idx="80994">
                  <c:v>8192</c:v>
                </c:pt>
                <c:pt idx="80995">
                  <c:v>8192</c:v>
                </c:pt>
                <c:pt idx="80996">
                  <c:v>8192</c:v>
                </c:pt>
                <c:pt idx="80997">
                  <c:v>8192</c:v>
                </c:pt>
                <c:pt idx="80998">
                  <c:v>8192</c:v>
                </c:pt>
                <c:pt idx="80999">
                  <c:v>8192</c:v>
                </c:pt>
                <c:pt idx="81000">
                  <c:v>8192</c:v>
                </c:pt>
                <c:pt idx="81001">
                  <c:v>8192</c:v>
                </c:pt>
                <c:pt idx="81002">
                  <c:v>8192</c:v>
                </c:pt>
                <c:pt idx="81003">
                  <c:v>8192</c:v>
                </c:pt>
                <c:pt idx="81004">
                  <c:v>8192</c:v>
                </c:pt>
                <c:pt idx="81005">
                  <c:v>8192</c:v>
                </c:pt>
                <c:pt idx="81006">
                  <c:v>8192</c:v>
                </c:pt>
                <c:pt idx="81007">
                  <c:v>8192</c:v>
                </c:pt>
                <c:pt idx="81008">
                  <c:v>8192</c:v>
                </c:pt>
                <c:pt idx="81009">
                  <c:v>4096</c:v>
                </c:pt>
                <c:pt idx="81010">
                  <c:v>8192</c:v>
                </c:pt>
                <c:pt idx="81011">
                  <c:v>4096</c:v>
                </c:pt>
                <c:pt idx="81012">
                  <c:v>4096</c:v>
                </c:pt>
                <c:pt idx="81013">
                  <c:v>4096</c:v>
                </c:pt>
                <c:pt idx="81014">
                  <c:v>4096</c:v>
                </c:pt>
                <c:pt idx="81015">
                  <c:v>8192</c:v>
                </c:pt>
                <c:pt idx="81016">
                  <c:v>8192</c:v>
                </c:pt>
                <c:pt idx="81017">
                  <c:v>4096</c:v>
                </c:pt>
                <c:pt idx="81018">
                  <c:v>8192</c:v>
                </c:pt>
                <c:pt idx="81019">
                  <c:v>8192</c:v>
                </c:pt>
                <c:pt idx="81020">
                  <c:v>4096</c:v>
                </c:pt>
                <c:pt idx="81021">
                  <c:v>8192</c:v>
                </c:pt>
                <c:pt idx="81022">
                  <c:v>4096</c:v>
                </c:pt>
                <c:pt idx="81023">
                  <c:v>4096</c:v>
                </c:pt>
                <c:pt idx="81024">
                  <c:v>12288</c:v>
                </c:pt>
                <c:pt idx="81025">
                  <c:v>12288</c:v>
                </c:pt>
                <c:pt idx="81026">
                  <c:v>4096</c:v>
                </c:pt>
                <c:pt idx="81027">
                  <c:v>4096</c:v>
                </c:pt>
                <c:pt idx="81028">
                  <c:v>4096</c:v>
                </c:pt>
                <c:pt idx="81029">
                  <c:v>4096</c:v>
                </c:pt>
                <c:pt idx="81030">
                  <c:v>20480</c:v>
                </c:pt>
                <c:pt idx="81031">
                  <c:v>20480</c:v>
                </c:pt>
                <c:pt idx="81032">
                  <c:v>12288</c:v>
                </c:pt>
                <c:pt idx="81033">
                  <c:v>12288</c:v>
                </c:pt>
                <c:pt idx="81034">
                  <c:v>4096</c:v>
                </c:pt>
                <c:pt idx="81035">
                  <c:v>4096</c:v>
                </c:pt>
                <c:pt idx="81036">
                  <c:v>4096</c:v>
                </c:pt>
                <c:pt idx="81037">
                  <c:v>4096</c:v>
                </c:pt>
                <c:pt idx="81038">
                  <c:v>45056</c:v>
                </c:pt>
                <c:pt idx="81039">
                  <c:v>45056</c:v>
                </c:pt>
                <c:pt idx="81040">
                  <c:v>16384</c:v>
                </c:pt>
                <c:pt idx="81041">
                  <c:v>16384</c:v>
                </c:pt>
                <c:pt idx="81042">
                  <c:v>4096</c:v>
                </c:pt>
                <c:pt idx="81043">
                  <c:v>12288</c:v>
                </c:pt>
                <c:pt idx="81044">
                  <c:v>4096</c:v>
                </c:pt>
                <c:pt idx="81045">
                  <c:v>4096</c:v>
                </c:pt>
                <c:pt idx="81046">
                  <c:v>8192</c:v>
                </c:pt>
                <c:pt idx="81047">
                  <c:v>20480</c:v>
                </c:pt>
                <c:pt idx="81048">
                  <c:v>12288</c:v>
                </c:pt>
                <c:pt idx="81049">
                  <c:v>4096</c:v>
                </c:pt>
                <c:pt idx="81050">
                  <c:v>4096</c:v>
                </c:pt>
                <c:pt idx="81051">
                  <c:v>45056</c:v>
                </c:pt>
                <c:pt idx="81052">
                  <c:v>16384</c:v>
                </c:pt>
                <c:pt idx="81053">
                  <c:v>8192</c:v>
                </c:pt>
                <c:pt idx="81054">
                  <c:v>8192</c:v>
                </c:pt>
                <c:pt idx="81055">
                  <c:v>4096</c:v>
                </c:pt>
                <c:pt idx="81056">
                  <c:v>8192</c:v>
                </c:pt>
                <c:pt idx="81057">
                  <c:v>12288</c:v>
                </c:pt>
                <c:pt idx="81058">
                  <c:v>4096</c:v>
                </c:pt>
                <c:pt idx="81059">
                  <c:v>4096</c:v>
                </c:pt>
                <c:pt idx="81060">
                  <c:v>20480</c:v>
                </c:pt>
                <c:pt idx="81061">
                  <c:v>12288</c:v>
                </c:pt>
                <c:pt idx="81062">
                  <c:v>4096</c:v>
                </c:pt>
                <c:pt idx="81063">
                  <c:v>4096</c:v>
                </c:pt>
                <c:pt idx="81064">
                  <c:v>45056</c:v>
                </c:pt>
                <c:pt idx="81065">
                  <c:v>16384</c:v>
                </c:pt>
                <c:pt idx="81066">
                  <c:v>8192</c:v>
                </c:pt>
                <c:pt idx="81067">
                  <c:v>8192</c:v>
                </c:pt>
                <c:pt idx="81068">
                  <c:v>8192</c:v>
                </c:pt>
                <c:pt idx="81069">
                  <c:v>8192</c:v>
                </c:pt>
                <c:pt idx="81070">
                  <c:v>8192</c:v>
                </c:pt>
                <c:pt idx="81071">
                  <c:v>8192</c:v>
                </c:pt>
                <c:pt idx="81072">
                  <c:v>8192</c:v>
                </c:pt>
                <c:pt idx="81073">
                  <c:v>8192</c:v>
                </c:pt>
                <c:pt idx="81074">
                  <c:v>4096</c:v>
                </c:pt>
                <c:pt idx="81075">
                  <c:v>8192</c:v>
                </c:pt>
                <c:pt idx="81076">
                  <c:v>4096</c:v>
                </c:pt>
                <c:pt idx="81077">
                  <c:v>4096</c:v>
                </c:pt>
                <c:pt idx="81078">
                  <c:v>8192</c:v>
                </c:pt>
                <c:pt idx="81079">
                  <c:v>8192</c:v>
                </c:pt>
                <c:pt idx="81080">
                  <c:v>8192</c:v>
                </c:pt>
                <c:pt idx="81081">
                  <c:v>8192</c:v>
                </c:pt>
                <c:pt idx="81082">
                  <c:v>12288</c:v>
                </c:pt>
                <c:pt idx="81083">
                  <c:v>12288</c:v>
                </c:pt>
                <c:pt idx="81084">
                  <c:v>16384</c:v>
                </c:pt>
                <c:pt idx="81085">
                  <c:v>4096</c:v>
                </c:pt>
                <c:pt idx="81086">
                  <c:v>8192</c:v>
                </c:pt>
                <c:pt idx="81087">
                  <c:v>8192</c:v>
                </c:pt>
                <c:pt idx="81088">
                  <c:v>8192</c:v>
                </c:pt>
                <c:pt idx="81089">
                  <c:v>8192</c:v>
                </c:pt>
                <c:pt idx="81090">
                  <c:v>20480</c:v>
                </c:pt>
                <c:pt idx="81091">
                  <c:v>8192</c:v>
                </c:pt>
                <c:pt idx="81092">
                  <c:v>8192</c:v>
                </c:pt>
                <c:pt idx="81093">
                  <c:v>4096</c:v>
                </c:pt>
                <c:pt idx="81094">
                  <c:v>4096</c:v>
                </c:pt>
                <c:pt idx="81095">
                  <c:v>8192</c:v>
                </c:pt>
                <c:pt idx="81096">
                  <c:v>4096</c:v>
                </c:pt>
                <c:pt idx="81097">
                  <c:v>8192</c:v>
                </c:pt>
                <c:pt idx="81098">
                  <c:v>8192</c:v>
                </c:pt>
                <c:pt idx="81099">
                  <c:v>8192</c:v>
                </c:pt>
                <c:pt idx="81100">
                  <c:v>4096</c:v>
                </c:pt>
                <c:pt idx="81101">
                  <c:v>8192</c:v>
                </c:pt>
                <c:pt idx="81102">
                  <c:v>8192</c:v>
                </c:pt>
                <c:pt idx="81103">
                  <c:v>8192</c:v>
                </c:pt>
                <c:pt idx="81104">
                  <c:v>8192</c:v>
                </c:pt>
                <c:pt idx="81105">
                  <c:v>4096</c:v>
                </c:pt>
                <c:pt idx="81106">
                  <c:v>8192</c:v>
                </c:pt>
                <c:pt idx="81107">
                  <c:v>8192</c:v>
                </c:pt>
                <c:pt idx="81108">
                  <c:v>8192</c:v>
                </c:pt>
                <c:pt idx="81109">
                  <c:v>8192</c:v>
                </c:pt>
                <c:pt idx="81110">
                  <c:v>8192</c:v>
                </c:pt>
                <c:pt idx="81111">
                  <c:v>4096</c:v>
                </c:pt>
                <c:pt idx="81112">
                  <c:v>4096</c:v>
                </c:pt>
                <c:pt idx="81113">
                  <c:v>8192</c:v>
                </c:pt>
                <c:pt idx="81114">
                  <c:v>4096</c:v>
                </c:pt>
                <c:pt idx="81115">
                  <c:v>4096</c:v>
                </c:pt>
                <c:pt idx="81116">
                  <c:v>8192</c:v>
                </c:pt>
                <c:pt idx="81117">
                  <c:v>8192</c:v>
                </c:pt>
                <c:pt idx="81118">
                  <c:v>8192</c:v>
                </c:pt>
                <c:pt idx="81119">
                  <c:v>8192</c:v>
                </c:pt>
                <c:pt idx="81120">
                  <c:v>8192</c:v>
                </c:pt>
                <c:pt idx="81121">
                  <c:v>8192</c:v>
                </c:pt>
                <c:pt idx="81122">
                  <c:v>8192</c:v>
                </c:pt>
                <c:pt idx="81123">
                  <c:v>8192</c:v>
                </c:pt>
                <c:pt idx="81124">
                  <c:v>8192</c:v>
                </c:pt>
                <c:pt idx="81125">
                  <c:v>8192</c:v>
                </c:pt>
                <c:pt idx="81126">
                  <c:v>8192</c:v>
                </c:pt>
                <c:pt idx="81127">
                  <c:v>8192</c:v>
                </c:pt>
                <c:pt idx="81128">
                  <c:v>4096</c:v>
                </c:pt>
                <c:pt idx="81129">
                  <c:v>4096</c:v>
                </c:pt>
                <c:pt idx="81130">
                  <c:v>4096</c:v>
                </c:pt>
                <c:pt idx="81131">
                  <c:v>4096</c:v>
                </c:pt>
                <c:pt idx="81132">
                  <c:v>4096</c:v>
                </c:pt>
                <c:pt idx="81133">
                  <c:v>8192</c:v>
                </c:pt>
                <c:pt idx="81134">
                  <c:v>8192</c:v>
                </c:pt>
                <c:pt idx="81135">
                  <c:v>45056</c:v>
                </c:pt>
                <c:pt idx="81136">
                  <c:v>8192</c:v>
                </c:pt>
                <c:pt idx="81137">
                  <c:v>8192</c:v>
                </c:pt>
                <c:pt idx="81138">
                  <c:v>8192</c:v>
                </c:pt>
                <c:pt idx="81139">
                  <c:v>8192</c:v>
                </c:pt>
                <c:pt idx="81140">
                  <c:v>8192</c:v>
                </c:pt>
                <c:pt idx="81141">
                  <c:v>8192</c:v>
                </c:pt>
                <c:pt idx="81142">
                  <c:v>8192</c:v>
                </c:pt>
                <c:pt idx="81143">
                  <c:v>4096</c:v>
                </c:pt>
                <c:pt idx="81144">
                  <c:v>8192</c:v>
                </c:pt>
                <c:pt idx="81145">
                  <c:v>8192</c:v>
                </c:pt>
                <c:pt idx="81146">
                  <c:v>12288</c:v>
                </c:pt>
                <c:pt idx="81147">
                  <c:v>12288</c:v>
                </c:pt>
                <c:pt idx="81148">
                  <c:v>12288</c:v>
                </c:pt>
                <c:pt idx="81149">
                  <c:v>12288</c:v>
                </c:pt>
                <c:pt idx="81150">
                  <c:v>12288</c:v>
                </c:pt>
                <c:pt idx="81151">
                  <c:v>12288</c:v>
                </c:pt>
                <c:pt idx="81152">
                  <c:v>12288</c:v>
                </c:pt>
                <c:pt idx="81153">
                  <c:v>12288</c:v>
                </c:pt>
                <c:pt idx="81154">
                  <c:v>8192</c:v>
                </c:pt>
                <c:pt idx="81155">
                  <c:v>8192</c:v>
                </c:pt>
                <c:pt idx="81156">
                  <c:v>8192</c:v>
                </c:pt>
                <c:pt idx="81157">
                  <c:v>8192</c:v>
                </c:pt>
                <c:pt idx="81158">
                  <c:v>8192</c:v>
                </c:pt>
                <c:pt idx="81159">
                  <c:v>8192</c:v>
                </c:pt>
                <c:pt idx="81160">
                  <c:v>8192</c:v>
                </c:pt>
                <c:pt idx="81161">
                  <c:v>12288</c:v>
                </c:pt>
                <c:pt idx="81162">
                  <c:v>12288</c:v>
                </c:pt>
                <c:pt idx="81163">
                  <c:v>12288</c:v>
                </c:pt>
                <c:pt idx="81164">
                  <c:v>12288</c:v>
                </c:pt>
                <c:pt idx="81165">
                  <c:v>12288</c:v>
                </c:pt>
                <c:pt idx="81166">
                  <c:v>12288</c:v>
                </c:pt>
                <c:pt idx="81167">
                  <c:v>12288</c:v>
                </c:pt>
                <c:pt idx="81168">
                  <c:v>4096</c:v>
                </c:pt>
                <c:pt idx="81169">
                  <c:v>12288</c:v>
                </c:pt>
                <c:pt idx="81170">
                  <c:v>8192</c:v>
                </c:pt>
                <c:pt idx="81171">
                  <c:v>8192</c:v>
                </c:pt>
                <c:pt idx="81172">
                  <c:v>12288</c:v>
                </c:pt>
                <c:pt idx="81173">
                  <c:v>4096</c:v>
                </c:pt>
                <c:pt idx="81174">
                  <c:v>4096</c:v>
                </c:pt>
                <c:pt idx="81175">
                  <c:v>12288</c:v>
                </c:pt>
                <c:pt idx="81176">
                  <c:v>12288</c:v>
                </c:pt>
                <c:pt idx="81177">
                  <c:v>4096</c:v>
                </c:pt>
                <c:pt idx="81178">
                  <c:v>4096</c:v>
                </c:pt>
                <c:pt idx="81179">
                  <c:v>12288</c:v>
                </c:pt>
                <c:pt idx="81180">
                  <c:v>8192</c:v>
                </c:pt>
                <c:pt idx="81181">
                  <c:v>8192</c:v>
                </c:pt>
                <c:pt idx="81182">
                  <c:v>8192</c:v>
                </c:pt>
                <c:pt idx="81183">
                  <c:v>8192</c:v>
                </c:pt>
                <c:pt idx="81184">
                  <c:v>8192</c:v>
                </c:pt>
                <c:pt idx="81185">
                  <c:v>12288</c:v>
                </c:pt>
                <c:pt idx="81186">
                  <c:v>8192</c:v>
                </c:pt>
                <c:pt idx="81187">
                  <c:v>8192</c:v>
                </c:pt>
                <c:pt idx="81188">
                  <c:v>8192</c:v>
                </c:pt>
                <c:pt idx="81189">
                  <c:v>8192</c:v>
                </c:pt>
                <c:pt idx="81190">
                  <c:v>8192</c:v>
                </c:pt>
                <c:pt idx="81191">
                  <c:v>16384</c:v>
                </c:pt>
                <c:pt idx="81192">
                  <c:v>16384</c:v>
                </c:pt>
                <c:pt idx="81193">
                  <c:v>8192</c:v>
                </c:pt>
                <c:pt idx="81194">
                  <c:v>8192</c:v>
                </c:pt>
                <c:pt idx="81195">
                  <c:v>8192</c:v>
                </c:pt>
                <c:pt idx="81196">
                  <c:v>8192</c:v>
                </c:pt>
                <c:pt idx="81197">
                  <c:v>4096</c:v>
                </c:pt>
                <c:pt idx="81198">
                  <c:v>12288</c:v>
                </c:pt>
                <c:pt idx="81199">
                  <c:v>4096</c:v>
                </c:pt>
                <c:pt idx="81200">
                  <c:v>8192</c:v>
                </c:pt>
                <c:pt idx="81201">
                  <c:v>8192</c:v>
                </c:pt>
                <c:pt idx="81202">
                  <c:v>16384</c:v>
                </c:pt>
                <c:pt idx="81203">
                  <c:v>8192</c:v>
                </c:pt>
                <c:pt idx="81204">
                  <c:v>4096</c:v>
                </c:pt>
                <c:pt idx="81205">
                  <c:v>12288</c:v>
                </c:pt>
                <c:pt idx="81206">
                  <c:v>4096</c:v>
                </c:pt>
                <c:pt idx="81207">
                  <c:v>8192</c:v>
                </c:pt>
                <c:pt idx="81208">
                  <c:v>8192</c:v>
                </c:pt>
                <c:pt idx="81209">
                  <c:v>16384</c:v>
                </c:pt>
                <c:pt idx="81210">
                  <c:v>8192</c:v>
                </c:pt>
                <c:pt idx="81211">
                  <c:v>4096</c:v>
                </c:pt>
                <c:pt idx="81212">
                  <c:v>4096</c:v>
                </c:pt>
                <c:pt idx="81213">
                  <c:v>4096</c:v>
                </c:pt>
                <c:pt idx="81214">
                  <c:v>4096</c:v>
                </c:pt>
                <c:pt idx="81215">
                  <c:v>8192</c:v>
                </c:pt>
                <c:pt idx="81216">
                  <c:v>8192</c:v>
                </c:pt>
                <c:pt idx="81217">
                  <c:v>8192</c:v>
                </c:pt>
                <c:pt idx="81218">
                  <c:v>12288</c:v>
                </c:pt>
                <c:pt idx="81219">
                  <c:v>8192</c:v>
                </c:pt>
                <c:pt idx="81220">
                  <c:v>8192</c:v>
                </c:pt>
                <c:pt idx="81221">
                  <c:v>8192</c:v>
                </c:pt>
                <c:pt idx="81222">
                  <c:v>8192</c:v>
                </c:pt>
                <c:pt idx="81223">
                  <c:v>8192</c:v>
                </c:pt>
                <c:pt idx="81224">
                  <c:v>8192</c:v>
                </c:pt>
                <c:pt idx="81225">
                  <c:v>8192</c:v>
                </c:pt>
                <c:pt idx="81226">
                  <c:v>4096</c:v>
                </c:pt>
                <c:pt idx="81227">
                  <c:v>8192</c:v>
                </c:pt>
                <c:pt idx="81228">
                  <c:v>12288</c:v>
                </c:pt>
                <c:pt idx="81229">
                  <c:v>16384</c:v>
                </c:pt>
                <c:pt idx="81230">
                  <c:v>8192</c:v>
                </c:pt>
                <c:pt idx="81231">
                  <c:v>8192</c:v>
                </c:pt>
                <c:pt idx="81232">
                  <c:v>8192</c:v>
                </c:pt>
                <c:pt idx="81233">
                  <c:v>8192</c:v>
                </c:pt>
                <c:pt idx="81234">
                  <c:v>8192</c:v>
                </c:pt>
                <c:pt idx="81235">
                  <c:v>8192</c:v>
                </c:pt>
                <c:pt idx="81236">
                  <c:v>8192</c:v>
                </c:pt>
                <c:pt idx="81237">
                  <c:v>8192</c:v>
                </c:pt>
                <c:pt idx="81238">
                  <c:v>8192</c:v>
                </c:pt>
                <c:pt idx="81239">
                  <c:v>8192</c:v>
                </c:pt>
                <c:pt idx="81240">
                  <c:v>4096</c:v>
                </c:pt>
                <c:pt idx="81241">
                  <c:v>8192</c:v>
                </c:pt>
                <c:pt idx="81242">
                  <c:v>8192</c:v>
                </c:pt>
                <c:pt idx="81243">
                  <c:v>4096</c:v>
                </c:pt>
                <c:pt idx="81244">
                  <c:v>4096</c:v>
                </c:pt>
                <c:pt idx="81245">
                  <c:v>4096</c:v>
                </c:pt>
                <c:pt idx="81246">
                  <c:v>4096</c:v>
                </c:pt>
                <c:pt idx="81247">
                  <c:v>8192</c:v>
                </c:pt>
                <c:pt idx="81248">
                  <c:v>8192</c:v>
                </c:pt>
                <c:pt idx="81249">
                  <c:v>8192</c:v>
                </c:pt>
                <c:pt idx="81250">
                  <c:v>8192</c:v>
                </c:pt>
                <c:pt idx="81251">
                  <c:v>8192</c:v>
                </c:pt>
                <c:pt idx="81252">
                  <c:v>4096</c:v>
                </c:pt>
                <c:pt idx="81253">
                  <c:v>8192</c:v>
                </c:pt>
                <c:pt idx="81254">
                  <c:v>8192</c:v>
                </c:pt>
                <c:pt idx="81255">
                  <c:v>8192</c:v>
                </c:pt>
                <c:pt idx="81256">
                  <c:v>8192</c:v>
                </c:pt>
                <c:pt idx="81257">
                  <c:v>8192</c:v>
                </c:pt>
                <c:pt idx="81258">
                  <c:v>8192</c:v>
                </c:pt>
                <c:pt idx="81259">
                  <c:v>8192</c:v>
                </c:pt>
                <c:pt idx="81260">
                  <c:v>8192</c:v>
                </c:pt>
                <c:pt idx="81261">
                  <c:v>8192</c:v>
                </c:pt>
                <c:pt idx="81262">
                  <c:v>28672</c:v>
                </c:pt>
                <c:pt idx="81263">
                  <c:v>28672</c:v>
                </c:pt>
                <c:pt idx="81264">
                  <c:v>8192</c:v>
                </c:pt>
                <c:pt idx="81265">
                  <c:v>8192</c:v>
                </c:pt>
                <c:pt idx="81266">
                  <c:v>12288</c:v>
                </c:pt>
                <c:pt idx="81267">
                  <c:v>12288</c:v>
                </c:pt>
                <c:pt idx="81268">
                  <c:v>8192</c:v>
                </c:pt>
                <c:pt idx="81269">
                  <c:v>8192</c:v>
                </c:pt>
                <c:pt idx="81270">
                  <c:v>16384</c:v>
                </c:pt>
                <c:pt idx="81271">
                  <c:v>16384</c:v>
                </c:pt>
                <c:pt idx="81272">
                  <c:v>8192</c:v>
                </c:pt>
                <c:pt idx="81273">
                  <c:v>28672</c:v>
                </c:pt>
                <c:pt idx="81274">
                  <c:v>8192</c:v>
                </c:pt>
                <c:pt idx="81275">
                  <c:v>12288</c:v>
                </c:pt>
                <c:pt idx="81276">
                  <c:v>8192</c:v>
                </c:pt>
                <c:pt idx="81277">
                  <c:v>16384</c:v>
                </c:pt>
                <c:pt idx="81278">
                  <c:v>28672</c:v>
                </c:pt>
                <c:pt idx="81279">
                  <c:v>8192</c:v>
                </c:pt>
                <c:pt idx="81280">
                  <c:v>12288</c:v>
                </c:pt>
                <c:pt idx="81281">
                  <c:v>8192</c:v>
                </c:pt>
                <c:pt idx="81282">
                  <c:v>8192</c:v>
                </c:pt>
                <c:pt idx="81283">
                  <c:v>16384</c:v>
                </c:pt>
                <c:pt idx="81284">
                  <c:v>8192</c:v>
                </c:pt>
                <c:pt idx="81285">
                  <c:v>4096</c:v>
                </c:pt>
                <c:pt idx="81286">
                  <c:v>8192</c:v>
                </c:pt>
                <c:pt idx="81287">
                  <c:v>8192</c:v>
                </c:pt>
                <c:pt idx="81288">
                  <c:v>8192</c:v>
                </c:pt>
                <c:pt idx="81289">
                  <c:v>8192</c:v>
                </c:pt>
                <c:pt idx="81290">
                  <c:v>8192</c:v>
                </c:pt>
                <c:pt idx="81291">
                  <c:v>8192</c:v>
                </c:pt>
                <c:pt idx="81292">
                  <c:v>8192</c:v>
                </c:pt>
                <c:pt idx="81293">
                  <c:v>8192</c:v>
                </c:pt>
                <c:pt idx="81294">
                  <c:v>8192</c:v>
                </c:pt>
                <c:pt idx="81295">
                  <c:v>8192</c:v>
                </c:pt>
                <c:pt idx="81296">
                  <c:v>8192</c:v>
                </c:pt>
                <c:pt idx="81297">
                  <c:v>8192</c:v>
                </c:pt>
                <c:pt idx="81298">
                  <c:v>8192</c:v>
                </c:pt>
                <c:pt idx="81299">
                  <c:v>8192</c:v>
                </c:pt>
                <c:pt idx="81300">
                  <c:v>8192</c:v>
                </c:pt>
                <c:pt idx="81301">
                  <c:v>8192</c:v>
                </c:pt>
                <c:pt idx="81302">
                  <c:v>8192</c:v>
                </c:pt>
                <c:pt idx="81303">
                  <c:v>8192</c:v>
                </c:pt>
                <c:pt idx="81304">
                  <c:v>8192</c:v>
                </c:pt>
                <c:pt idx="81305">
                  <c:v>8192</c:v>
                </c:pt>
                <c:pt idx="81306">
                  <c:v>8192</c:v>
                </c:pt>
                <c:pt idx="81307">
                  <c:v>8192</c:v>
                </c:pt>
                <c:pt idx="81308">
                  <c:v>8192</c:v>
                </c:pt>
                <c:pt idx="81309">
                  <c:v>4096</c:v>
                </c:pt>
                <c:pt idx="81310">
                  <c:v>4096</c:v>
                </c:pt>
                <c:pt idx="81311">
                  <c:v>4096</c:v>
                </c:pt>
                <c:pt idx="81312">
                  <c:v>4096</c:v>
                </c:pt>
                <c:pt idx="81313">
                  <c:v>12288</c:v>
                </c:pt>
                <c:pt idx="81314">
                  <c:v>8192</c:v>
                </c:pt>
                <c:pt idx="81315">
                  <c:v>8192</c:v>
                </c:pt>
                <c:pt idx="81316">
                  <c:v>8192</c:v>
                </c:pt>
                <c:pt idx="81317">
                  <c:v>8192</c:v>
                </c:pt>
                <c:pt idx="81318">
                  <c:v>8192</c:v>
                </c:pt>
                <c:pt idx="81319">
                  <c:v>28672</c:v>
                </c:pt>
                <c:pt idx="81320">
                  <c:v>8192</c:v>
                </c:pt>
                <c:pt idx="81321">
                  <c:v>8192</c:v>
                </c:pt>
                <c:pt idx="81322">
                  <c:v>8192</c:v>
                </c:pt>
                <c:pt idx="81323">
                  <c:v>8192</c:v>
                </c:pt>
                <c:pt idx="81324">
                  <c:v>16384</c:v>
                </c:pt>
                <c:pt idx="81325">
                  <c:v>4096</c:v>
                </c:pt>
                <c:pt idx="81326">
                  <c:v>8192</c:v>
                </c:pt>
                <c:pt idx="81327">
                  <c:v>8192</c:v>
                </c:pt>
                <c:pt idx="81328">
                  <c:v>8192</c:v>
                </c:pt>
                <c:pt idx="81329">
                  <c:v>8192</c:v>
                </c:pt>
                <c:pt idx="81330">
                  <c:v>4096</c:v>
                </c:pt>
                <c:pt idx="81331">
                  <c:v>4096</c:v>
                </c:pt>
                <c:pt idx="81332">
                  <c:v>4096</c:v>
                </c:pt>
                <c:pt idx="81333">
                  <c:v>4096</c:v>
                </c:pt>
                <c:pt idx="81334">
                  <c:v>8192</c:v>
                </c:pt>
                <c:pt idx="81335">
                  <c:v>8192</c:v>
                </c:pt>
                <c:pt idx="81336">
                  <c:v>8192</c:v>
                </c:pt>
                <c:pt idx="81337">
                  <c:v>8192</c:v>
                </c:pt>
                <c:pt idx="81338">
                  <c:v>8192</c:v>
                </c:pt>
                <c:pt idx="81339">
                  <c:v>8192</c:v>
                </c:pt>
                <c:pt idx="81340">
                  <c:v>8192</c:v>
                </c:pt>
                <c:pt idx="81341">
                  <c:v>4096</c:v>
                </c:pt>
                <c:pt idx="81342">
                  <c:v>8192</c:v>
                </c:pt>
                <c:pt idx="81343">
                  <c:v>8192</c:v>
                </c:pt>
                <c:pt idx="81344">
                  <c:v>4096</c:v>
                </c:pt>
                <c:pt idx="81345">
                  <c:v>4096</c:v>
                </c:pt>
                <c:pt idx="81346">
                  <c:v>4096</c:v>
                </c:pt>
                <c:pt idx="81347">
                  <c:v>4096</c:v>
                </c:pt>
                <c:pt idx="81348">
                  <c:v>8192</c:v>
                </c:pt>
                <c:pt idx="81349">
                  <c:v>8192</c:v>
                </c:pt>
                <c:pt idx="81350">
                  <c:v>12288</c:v>
                </c:pt>
                <c:pt idx="81351">
                  <c:v>12288</c:v>
                </c:pt>
                <c:pt idx="81352">
                  <c:v>12288</c:v>
                </c:pt>
                <c:pt idx="81353">
                  <c:v>12288</c:v>
                </c:pt>
                <c:pt idx="81354">
                  <c:v>8192</c:v>
                </c:pt>
                <c:pt idx="81355">
                  <c:v>4096</c:v>
                </c:pt>
                <c:pt idx="81356">
                  <c:v>4096</c:v>
                </c:pt>
                <c:pt idx="81357">
                  <c:v>4096</c:v>
                </c:pt>
                <c:pt idx="81358">
                  <c:v>4096</c:v>
                </c:pt>
                <c:pt idx="81359">
                  <c:v>4096</c:v>
                </c:pt>
                <c:pt idx="81360">
                  <c:v>4096</c:v>
                </c:pt>
                <c:pt idx="81361">
                  <c:v>4096</c:v>
                </c:pt>
                <c:pt idx="81362">
                  <c:v>4096</c:v>
                </c:pt>
                <c:pt idx="81363">
                  <c:v>4096</c:v>
                </c:pt>
                <c:pt idx="81364">
                  <c:v>8192</c:v>
                </c:pt>
                <c:pt idx="81365">
                  <c:v>8192</c:v>
                </c:pt>
                <c:pt idx="81366">
                  <c:v>8192</c:v>
                </c:pt>
                <c:pt idx="81367">
                  <c:v>8192</c:v>
                </c:pt>
                <c:pt idx="81368">
                  <c:v>8192</c:v>
                </c:pt>
                <c:pt idx="81369">
                  <c:v>8192</c:v>
                </c:pt>
                <c:pt idx="81370">
                  <c:v>8192</c:v>
                </c:pt>
                <c:pt idx="81371">
                  <c:v>8192</c:v>
                </c:pt>
                <c:pt idx="81372">
                  <c:v>12288</c:v>
                </c:pt>
                <c:pt idx="81373">
                  <c:v>8192</c:v>
                </c:pt>
                <c:pt idx="81374">
                  <c:v>8192</c:v>
                </c:pt>
                <c:pt idx="81375">
                  <c:v>8192</c:v>
                </c:pt>
                <c:pt idx="81376">
                  <c:v>8192</c:v>
                </c:pt>
                <c:pt idx="81377">
                  <c:v>4096</c:v>
                </c:pt>
                <c:pt idx="81378">
                  <c:v>4096</c:v>
                </c:pt>
                <c:pt idx="81379">
                  <c:v>4096</c:v>
                </c:pt>
                <c:pt idx="81380">
                  <c:v>4096</c:v>
                </c:pt>
                <c:pt idx="81381">
                  <c:v>12288</c:v>
                </c:pt>
                <c:pt idx="81382">
                  <c:v>12288</c:v>
                </c:pt>
                <c:pt idx="81383">
                  <c:v>12288</c:v>
                </c:pt>
                <c:pt idx="81384">
                  <c:v>12288</c:v>
                </c:pt>
                <c:pt idx="81385">
                  <c:v>4096</c:v>
                </c:pt>
                <c:pt idx="81386">
                  <c:v>4096</c:v>
                </c:pt>
                <c:pt idx="81387">
                  <c:v>8192</c:v>
                </c:pt>
                <c:pt idx="81388">
                  <c:v>4096</c:v>
                </c:pt>
                <c:pt idx="81389">
                  <c:v>8192</c:v>
                </c:pt>
                <c:pt idx="81390">
                  <c:v>8192</c:v>
                </c:pt>
                <c:pt idx="81391">
                  <c:v>8192</c:v>
                </c:pt>
                <c:pt idx="81392">
                  <c:v>8192</c:v>
                </c:pt>
                <c:pt idx="81393">
                  <c:v>8192</c:v>
                </c:pt>
                <c:pt idx="81394">
                  <c:v>8192</c:v>
                </c:pt>
                <c:pt idx="81395">
                  <c:v>8192</c:v>
                </c:pt>
                <c:pt idx="81396">
                  <c:v>8192</c:v>
                </c:pt>
                <c:pt idx="81397">
                  <c:v>8192</c:v>
                </c:pt>
                <c:pt idx="81398">
                  <c:v>8192</c:v>
                </c:pt>
                <c:pt idx="81399">
                  <c:v>8192</c:v>
                </c:pt>
                <c:pt idx="81400">
                  <c:v>8192</c:v>
                </c:pt>
                <c:pt idx="81401">
                  <c:v>8192</c:v>
                </c:pt>
                <c:pt idx="81402">
                  <c:v>8192</c:v>
                </c:pt>
                <c:pt idx="81403">
                  <c:v>8192</c:v>
                </c:pt>
                <c:pt idx="81404">
                  <c:v>8192</c:v>
                </c:pt>
                <c:pt idx="81405">
                  <c:v>8192</c:v>
                </c:pt>
                <c:pt idx="81406">
                  <c:v>8192</c:v>
                </c:pt>
                <c:pt idx="81407">
                  <c:v>12288</c:v>
                </c:pt>
                <c:pt idx="81408">
                  <c:v>4096</c:v>
                </c:pt>
                <c:pt idx="81409">
                  <c:v>4096</c:v>
                </c:pt>
                <c:pt idx="81410">
                  <c:v>4096</c:v>
                </c:pt>
                <c:pt idx="81411">
                  <c:v>4096</c:v>
                </c:pt>
                <c:pt idx="81412">
                  <c:v>12288</c:v>
                </c:pt>
                <c:pt idx="81413">
                  <c:v>12288</c:v>
                </c:pt>
                <c:pt idx="81414">
                  <c:v>12288</c:v>
                </c:pt>
                <c:pt idx="81415">
                  <c:v>12288</c:v>
                </c:pt>
                <c:pt idx="81416">
                  <c:v>4096</c:v>
                </c:pt>
                <c:pt idx="81417">
                  <c:v>4096</c:v>
                </c:pt>
                <c:pt idx="81418">
                  <c:v>4096</c:v>
                </c:pt>
                <c:pt idx="81419">
                  <c:v>4096</c:v>
                </c:pt>
                <c:pt idx="81420">
                  <c:v>8192</c:v>
                </c:pt>
                <c:pt idx="81421">
                  <c:v>8192</c:v>
                </c:pt>
                <c:pt idx="81422">
                  <c:v>8192</c:v>
                </c:pt>
                <c:pt idx="81423">
                  <c:v>8192</c:v>
                </c:pt>
                <c:pt idx="81424">
                  <c:v>8192</c:v>
                </c:pt>
                <c:pt idx="81425">
                  <c:v>8192</c:v>
                </c:pt>
                <c:pt idx="81426">
                  <c:v>12288</c:v>
                </c:pt>
                <c:pt idx="81427">
                  <c:v>4096</c:v>
                </c:pt>
                <c:pt idx="81428">
                  <c:v>12288</c:v>
                </c:pt>
                <c:pt idx="81429">
                  <c:v>12288</c:v>
                </c:pt>
                <c:pt idx="81430">
                  <c:v>12288</c:v>
                </c:pt>
                <c:pt idx="81431">
                  <c:v>8192</c:v>
                </c:pt>
                <c:pt idx="81432">
                  <c:v>8192</c:v>
                </c:pt>
                <c:pt idx="81433">
                  <c:v>8192</c:v>
                </c:pt>
                <c:pt idx="81434">
                  <c:v>8192</c:v>
                </c:pt>
                <c:pt idx="81435">
                  <c:v>8192</c:v>
                </c:pt>
                <c:pt idx="81436">
                  <c:v>8192</c:v>
                </c:pt>
                <c:pt idx="81437">
                  <c:v>4096</c:v>
                </c:pt>
                <c:pt idx="81438">
                  <c:v>12288</c:v>
                </c:pt>
                <c:pt idx="81439">
                  <c:v>8192</c:v>
                </c:pt>
                <c:pt idx="81440">
                  <c:v>4096</c:v>
                </c:pt>
                <c:pt idx="81441">
                  <c:v>8192</c:v>
                </c:pt>
                <c:pt idx="81442">
                  <c:v>4096</c:v>
                </c:pt>
                <c:pt idx="81443">
                  <c:v>8192</c:v>
                </c:pt>
                <c:pt idx="81444">
                  <c:v>8192</c:v>
                </c:pt>
                <c:pt idx="81445">
                  <c:v>8192</c:v>
                </c:pt>
                <c:pt idx="81446">
                  <c:v>4096</c:v>
                </c:pt>
                <c:pt idx="81447">
                  <c:v>8192</c:v>
                </c:pt>
                <c:pt idx="81448">
                  <c:v>8192</c:v>
                </c:pt>
                <c:pt idx="81449">
                  <c:v>4096</c:v>
                </c:pt>
                <c:pt idx="81450">
                  <c:v>8192</c:v>
                </c:pt>
                <c:pt idx="81451">
                  <c:v>8192</c:v>
                </c:pt>
                <c:pt idx="81452">
                  <c:v>8192</c:v>
                </c:pt>
                <c:pt idx="81453">
                  <c:v>8192</c:v>
                </c:pt>
                <c:pt idx="81454">
                  <c:v>8192</c:v>
                </c:pt>
                <c:pt idx="81455">
                  <c:v>8192</c:v>
                </c:pt>
                <c:pt idx="81456">
                  <c:v>4096</c:v>
                </c:pt>
                <c:pt idx="81457">
                  <c:v>4096</c:v>
                </c:pt>
                <c:pt idx="81458">
                  <c:v>4096</c:v>
                </c:pt>
                <c:pt idx="81459">
                  <c:v>4096</c:v>
                </c:pt>
                <c:pt idx="81460">
                  <c:v>12288</c:v>
                </c:pt>
                <c:pt idx="81461">
                  <c:v>12288</c:v>
                </c:pt>
                <c:pt idx="81462">
                  <c:v>12288</c:v>
                </c:pt>
                <c:pt idx="81463">
                  <c:v>12288</c:v>
                </c:pt>
                <c:pt idx="81464">
                  <c:v>12288</c:v>
                </c:pt>
                <c:pt idx="81465">
                  <c:v>8192</c:v>
                </c:pt>
                <c:pt idx="81466">
                  <c:v>8192</c:v>
                </c:pt>
                <c:pt idx="81467">
                  <c:v>8192</c:v>
                </c:pt>
                <c:pt idx="81468">
                  <c:v>8192</c:v>
                </c:pt>
                <c:pt idx="81469">
                  <c:v>8192</c:v>
                </c:pt>
                <c:pt idx="81470">
                  <c:v>8192</c:v>
                </c:pt>
                <c:pt idx="81471">
                  <c:v>8192</c:v>
                </c:pt>
                <c:pt idx="81472">
                  <c:v>4096</c:v>
                </c:pt>
                <c:pt idx="81473">
                  <c:v>4096</c:v>
                </c:pt>
                <c:pt idx="81474">
                  <c:v>4096</c:v>
                </c:pt>
                <c:pt idx="81475">
                  <c:v>4096</c:v>
                </c:pt>
                <c:pt idx="81476">
                  <c:v>4096</c:v>
                </c:pt>
                <c:pt idx="81477">
                  <c:v>8192</c:v>
                </c:pt>
                <c:pt idx="81478">
                  <c:v>8192</c:v>
                </c:pt>
                <c:pt idx="81479">
                  <c:v>8192</c:v>
                </c:pt>
                <c:pt idx="81480">
                  <c:v>8192</c:v>
                </c:pt>
                <c:pt idx="81481">
                  <c:v>4096</c:v>
                </c:pt>
                <c:pt idx="81482">
                  <c:v>8192</c:v>
                </c:pt>
                <c:pt idx="81483">
                  <c:v>8192</c:v>
                </c:pt>
                <c:pt idx="81484">
                  <c:v>4096</c:v>
                </c:pt>
                <c:pt idx="81485">
                  <c:v>4096</c:v>
                </c:pt>
                <c:pt idx="81486">
                  <c:v>4096</c:v>
                </c:pt>
                <c:pt idx="81487">
                  <c:v>4096</c:v>
                </c:pt>
                <c:pt idx="81488">
                  <c:v>4096</c:v>
                </c:pt>
                <c:pt idx="81489">
                  <c:v>12288</c:v>
                </c:pt>
                <c:pt idx="81490">
                  <c:v>8192</c:v>
                </c:pt>
                <c:pt idx="81491">
                  <c:v>8192</c:v>
                </c:pt>
                <c:pt idx="81492">
                  <c:v>8192</c:v>
                </c:pt>
                <c:pt idx="81493">
                  <c:v>8192</c:v>
                </c:pt>
                <c:pt idx="81494">
                  <c:v>8192</c:v>
                </c:pt>
                <c:pt idx="81495">
                  <c:v>4096</c:v>
                </c:pt>
                <c:pt idx="81496">
                  <c:v>4096</c:v>
                </c:pt>
                <c:pt idx="81497">
                  <c:v>4096</c:v>
                </c:pt>
                <c:pt idx="81498">
                  <c:v>4096</c:v>
                </c:pt>
                <c:pt idx="81499">
                  <c:v>4096</c:v>
                </c:pt>
                <c:pt idx="81500">
                  <c:v>8192</c:v>
                </c:pt>
                <c:pt idx="81501">
                  <c:v>8192</c:v>
                </c:pt>
                <c:pt idx="81502">
                  <c:v>8192</c:v>
                </c:pt>
                <c:pt idx="81503">
                  <c:v>8192</c:v>
                </c:pt>
                <c:pt idx="81504">
                  <c:v>8192</c:v>
                </c:pt>
                <c:pt idx="81505">
                  <c:v>8192</c:v>
                </c:pt>
                <c:pt idx="81506">
                  <c:v>8192</c:v>
                </c:pt>
                <c:pt idx="81507">
                  <c:v>8192</c:v>
                </c:pt>
                <c:pt idx="81508">
                  <c:v>8192</c:v>
                </c:pt>
                <c:pt idx="81509">
                  <c:v>8192</c:v>
                </c:pt>
                <c:pt idx="81510">
                  <c:v>8192</c:v>
                </c:pt>
                <c:pt idx="81511">
                  <c:v>8192</c:v>
                </c:pt>
                <c:pt idx="81512">
                  <c:v>8192</c:v>
                </c:pt>
                <c:pt idx="81513">
                  <c:v>12288</c:v>
                </c:pt>
                <c:pt idx="81514">
                  <c:v>12288</c:v>
                </c:pt>
                <c:pt idx="81515">
                  <c:v>12288</c:v>
                </c:pt>
                <c:pt idx="81516">
                  <c:v>12288</c:v>
                </c:pt>
                <c:pt idx="81517">
                  <c:v>8192</c:v>
                </c:pt>
                <c:pt idx="81518">
                  <c:v>8192</c:v>
                </c:pt>
                <c:pt idx="81519">
                  <c:v>8192</c:v>
                </c:pt>
                <c:pt idx="81520">
                  <c:v>8192</c:v>
                </c:pt>
                <c:pt idx="81521">
                  <c:v>4096</c:v>
                </c:pt>
                <c:pt idx="81522">
                  <c:v>8192</c:v>
                </c:pt>
                <c:pt idx="81523">
                  <c:v>8192</c:v>
                </c:pt>
                <c:pt idx="81524">
                  <c:v>8192</c:v>
                </c:pt>
                <c:pt idx="81525">
                  <c:v>8192</c:v>
                </c:pt>
                <c:pt idx="81526">
                  <c:v>8192</c:v>
                </c:pt>
                <c:pt idx="81527">
                  <c:v>12288</c:v>
                </c:pt>
                <c:pt idx="81528">
                  <c:v>12288</c:v>
                </c:pt>
                <c:pt idx="81529">
                  <c:v>8192</c:v>
                </c:pt>
                <c:pt idx="81530">
                  <c:v>8192</c:v>
                </c:pt>
                <c:pt idx="81531">
                  <c:v>12288</c:v>
                </c:pt>
                <c:pt idx="81532">
                  <c:v>8192</c:v>
                </c:pt>
                <c:pt idx="81533">
                  <c:v>12288</c:v>
                </c:pt>
                <c:pt idx="81534">
                  <c:v>8192</c:v>
                </c:pt>
                <c:pt idx="81535">
                  <c:v>8192</c:v>
                </c:pt>
                <c:pt idx="81536">
                  <c:v>8192</c:v>
                </c:pt>
                <c:pt idx="81537">
                  <c:v>8192</c:v>
                </c:pt>
                <c:pt idx="81538">
                  <c:v>8192</c:v>
                </c:pt>
                <c:pt idx="81539">
                  <c:v>8192</c:v>
                </c:pt>
                <c:pt idx="81540">
                  <c:v>8192</c:v>
                </c:pt>
                <c:pt idx="81541">
                  <c:v>8192</c:v>
                </c:pt>
                <c:pt idx="81542">
                  <c:v>8192</c:v>
                </c:pt>
                <c:pt idx="81543">
                  <c:v>8192</c:v>
                </c:pt>
                <c:pt idx="81544">
                  <c:v>8192</c:v>
                </c:pt>
                <c:pt idx="81545">
                  <c:v>8192</c:v>
                </c:pt>
                <c:pt idx="81546">
                  <c:v>4096</c:v>
                </c:pt>
                <c:pt idx="81547">
                  <c:v>4096</c:v>
                </c:pt>
                <c:pt idx="81548">
                  <c:v>4096</c:v>
                </c:pt>
                <c:pt idx="81549">
                  <c:v>4096</c:v>
                </c:pt>
                <c:pt idx="81550">
                  <c:v>12288</c:v>
                </c:pt>
                <c:pt idx="81551">
                  <c:v>4096</c:v>
                </c:pt>
                <c:pt idx="81552">
                  <c:v>4096</c:v>
                </c:pt>
                <c:pt idx="81553">
                  <c:v>4096</c:v>
                </c:pt>
                <c:pt idx="81554">
                  <c:v>4096</c:v>
                </c:pt>
                <c:pt idx="81555">
                  <c:v>12288</c:v>
                </c:pt>
                <c:pt idx="81556">
                  <c:v>8192</c:v>
                </c:pt>
                <c:pt idx="81557">
                  <c:v>4096</c:v>
                </c:pt>
                <c:pt idx="81558">
                  <c:v>4096</c:v>
                </c:pt>
                <c:pt idx="81559">
                  <c:v>4096</c:v>
                </c:pt>
                <c:pt idx="81560">
                  <c:v>4096</c:v>
                </c:pt>
                <c:pt idx="81561">
                  <c:v>4096</c:v>
                </c:pt>
                <c:pt idx="81562">
                  <c:v>8192</c:v>
                </c:pt>
                <c:pt idx="81563">
                  <c:v>8192</c:v>
                </c:pt>
                <c:pt idx="81564">
                  <c:v>8192</c:v>
                </c:pt>
                <c:pt idx="81565">
                  <c:v>8192</c:v>
                </c:pt>
                <c:pt idx="81566">
                  <c:v>8192</c:v>
                </c:pt>
                <c:pt idx="81567">
                  <c:v>8192</c:v>
                </c:pt>
                <c:pt idx="81568">
                  <c:v>8192</c:v>
                </c:pt>
                <c:pt idx="81569">
                  <c:v>8192</c:v>
                </c:pt>
                <c:pt idx="81570">
                  <c:v>8192</c:v>
                </c:pt>
                <c:pt idx="81571">
                  <c:v>8192</c:v>
                </c:pt>
                <c:pt idx="81572">
                  <c:v>8192</c:v>
                </c:pt>
                <c:pt idx="81573">
                  <c:v>8192</c:v>
                </c:pt>
                <c:pt idx="81574">
                  <c:v>8192</c:v>
                </c:pt>
                <c:pt idx="81575">
                  <c:v>8192</c:v>
                </c:pt>
                <c:pt idx="81576">
                  <c:v>4096</c:v>
                </c:pt>
                <c:pt idx="81577">
                  <c:v>8192</c:v>
                </c:pt>
                <c:pt idx="81578">
                  <c:v>4096</c:v>
                </c:pt>
                <c:pt idx="81579">
                  <c:v>8192</c:v>
                </c:pt>
                <c:pt idx="81580">
                  <c:v>8192</c:v>
                </c:pt>
                <c:pt idx="81581">
                  <c:v>8192</c:v>
                </c:pt>
                <c:pt idx="81582">
                  <c:v>8192</c:v>
                </c:pt>
                <c:pt idx="81583">
                  <c:v>8192</c:v>
                </c:pt>
                <c:pt idx="81584">
                  <c:v>8192</c:v>
                </c:pt>
                <c:pt idx="81585">
                  <c:v>8192</c:v>
                </c:pt>
                <c:pt idx="81586">
                  <c:v>8192</c:v>
                </c:pt>
                <c:pt idx="81587">
                  <c:v>8192</c:v>
                </c:pt>
                <c:pt idx="81588">
                  <c:v>8192</c:v>
                </c:pt>
                <c:pt idx="81589">
                  <c:v>8192</c:v>
                </c:pt>
                <c:pt idx="81590">
                  <c:v>8192</c:v>
                </c:pt>
                <c:pt idx="81591">
                  <c:v>8192</c:v>
                </c:pt>
                <c:pt idx="81592">
                  <c:v>8192</c:v>
                </c:pt>
                <c:pt idx="81593">
                  <c:v>8192</c:v>
                </c:pt>
                <c:pt idx="81594">
                  <c:v>4096</c:v>
                </c:pt>
                <c:pt idx="81595">
                  <c:v>4096</c:v>
                </c:pt>
                <c:pt idx="81596">
                  <c:v>4096</c:v>
                </c:pt>
                <c:pt idx="81597">
                  <c:v>4096</c:v>
                </c:pt>
                <c:pt idx="81598">
                  <c:v>4096</c:v>
                </c:pt>
                <c:pt idx="81599">
                  <c:v>4096</c:v>
                </c:pt>
                <c:pt idx="81600">
                  <c:v>4096</c:v>
                </c:pt>
                <c:pt idx="81601">
                  <c:v>4096</c:v>
                </c:pt>
                <c:pt idx="81602">
                  <c:v>4096</c:v>
                </c:pt>
                <c:pt idx="81603">
                  <c:v>4096</c:v>
                </c:pt>
                <c:pt idx="81604">
                  <c:v>4096</c:v>
                </c:pt>
                <c:pt idx="81605">
                  <c:v>4096</c:v>
                </c:pt>
                <c:pt idx="81606">
                  <c:v>4096</c:v>
                </c:pt>
                <c:pt idx="81607">
                  <c:v>4096</c:v>
                </c:pt>
                <c:pt idx="81608">
                  <c:v>4096</c:v>
                </c:pt>
                <c:pt idx="81609">
                  <c:v>4096</c:v>
                </c:pt>
                <c:pt idx="81610">
                  <c:v>8192</c:v>
                </c:pt>
                <c:pt idx="81611">
                  <c:v>8192</c:v>
                </c:pt>
                <c:pt idx="81612">
                  <c:v>8192</c:v>
                </c:pt>
                <c:pt idx="81613">
                  <c:v>8192</c:v>
                </c:pt>
                <c:pt idx="81614">
                  <c:v>8192</c:v>
                </c:pt>
                <c:pt idx="81615">
                  <c:v>8192</c:v>
                </c:pt>
                <c:pt idx="81616">
                  <c:v>8192</c:v>
                </c:pt>
                <c:pt idx="81617">
                  <c:v>8192</c:v>
                </c:pt>
                <c:pt idx="81618">
                  <c:v>8192</c:v>
                </c:pt>
                <c:pt idx="81619">
                  <c:v>8192</c:v>
                </c:pt>
                <c:pt idx="81620">
                  <c:v>8192</c:v>
                </c:pt>
                <c:pt idx="81621">
                  <c:v>8192</c:v>
                </c:pt>
                <c:pt idx="81622">
                  <c:v>8192</c:v>
                </c:pt>
                <c:pt idx="81623">
                  <c:v>8192</c:v>
                </c:pt>
                <c:pt idx="81624">
                  <c:v>4096</c:v>
                </c:pt>
                <c:pt idx="81625">
                  <c:v>4096</c:v>
                </c:pt>
                <c:pt idx="81626">
                  <c:v>4096</c:v>
                </c:pt>
                <c:pt idx="81627">
                  <c:v>8192</c:v>
                </c:pt>
                <c:pt idx="81628">
                  <c:v>4096</c:v>
                </c:pt>
                <c:pt idx="81629">
                  <c:v>4096</c:v>
                </c:pt>
                <c:pt idx="81630">
                  <c:v>8192</c:v>
                </c:pt>
                <c:pt idx="81631">
                  <c:v>8192</c:v>
                </c:pt>
                <c:pt idx="81632">
                  <c:v>4096</c:v>
                </c:pt>
                <c:pt idx="81633">
                  <c:v>8192</c:v>
                </c:pt>
                <c:pt idx="81634">
                  <c:v>8192</c:v>
                </c:pt>
                <c:pt idx="81635">
                  <c:v>8192</c:v>
                </c:pt>
                <c:pt idx="81636">
                  <c:v>4096</c:v>
                </c:pt>
                <c:pt idx="81637">
                  <c:v>4096</c:v>
                </c:pt>
                <c:pt idx="81638">
                  <c:v>8192</c:v>
                </c:pt>
                <c:pt idx="81639">
                  <c:v>8192</c:v>
                </c:pt>
                <c:pt idx="81640">
                  <c:v>8192</c:v>
                </c:pt>
                <c:pt idx="81641">
                  <c:v>8192</c:v>
                </c:pt>
                <c:pt idx="81642">
                  <c:v>8192</c:v>
                </c:pt>
                <c:pt idx="81643">
                  <c:v>8192</c:v>
                </c:pt>
                <c:pt idx="81644">
                  <c:v>8192</c:v>
                </c:pt>
                <c:pt idx="81645">
                  <c:v>8192</c:v>
                </c:pt>
                <c:pt idx="81646">
                  <c:v>8192</c:v>
                </c:pt>
                <c:pt idx="81647">
                  <c:v>4096</c:v>
                </c:pt>
                <c:pt idx="81648">
                  <c:v>8192</c:v>
                </c:pt>
                <c:pt idx="81649">
                  <c:v>8192</c:v>
                </c:pt>
                <c:pt idx="81650">
                  <c:v>8192</c:v>
                </c:pt>
                <c:pt idx="81651">
                  <c:v>8192</c:v>
                </c:pt>
                <c:pt idx="81652">
                  <c:v>8192</c:v>
                </c:pt>
                <c:pt idx="81653">
                  <c:v>8192</c:v>
                </c:pt>
                <c:pt idx="81654">
                  <c:v>8192</c:v>
                </c:pt>
                <c:pt idx="81655">
                  <c:v>4096</c:v>
                </c:pt>
                <c:pt idx="81656">
                  <c:v>4096</c:v>
                </c:pt>
                <c:pt idx="81657">
                  <c:v>4096</c:v>
                </c:pt>
                <c:pt idx="81658">
                  <c:v>4096</c:v>
                </c:pt>
                <c:pt idx="81659">
                  <c:v>8192</c:v>
                </c:pt>
                <c:pt idx="81660">
                  <c:v>8192</c:v>
                </c:pt>
                <c:pt idx="81661">
                  <c:v>8192</c:v>
                </c:pt>
                <c:pt idx="81662">
                  <c:v>8192</c:v>
                </c:pt>
                <c:pt idx="81663">
                  <c:v>8192</c:v>
                </c:pt>
                <c:pt idx="81664">
                  <c:v>8192</c:v>
                </c:pt>
                <c:pt idx="81665">
                  <c:v>8192</c:v>
                </c:pt>
                <c:pt idx="81666">
                  <c:v>8192</c:v>
                </c:pt>
                <c:pt idx="81667">
                  <c:v>8192</c:v>
                </c:pt>
                <c:pt idx="81668">
                  <c:v>8192</c:v>
                </c:pt>
                <c:pt idx="81669">
                  <c:v>8192</c:v>
                </c:pt>
                <c:pt idx="81670">
                  <c:v>8192</c:v>
                </c:pt>
                <c:pt idx="81671">
                  <c:v>8192</c:v>
                </c:pt>
                <c:pt idx="81672">
                  <c:v>8192</c:v>
                </c:pt>
                <c:pt idx="81673">
                  <c:v>8192</c:v>
                </c:pt>
                <c:pt idx="81674">
                  <c:v>8192</c:v>
                </c:pt>
                <c:pt idx="81675">
                  <c:v>8192</c:v>
                </c:pt>
                <c:pt idx="81676">
                  <c:v>8192</c:v>
                </c:pt>
                <c:pt idx="81677">
                  <c:v>8192</c:v>
                </c:pt>
                <c:pt idx="81678">
                  <c:v>8192</c:v>
                </c:pt>
                <c:pt idx="81679">
                  <c:v>8192</c:v>
                </c:pt>
                <c:pt idx="81680">
                  <c:v>8192</c:v>
                </c:pt>
                <c:pt idx="81681">
                  <c:v>8192</c:v>
                </c:pt>
                <c:pt idx="81682">
                  <c:v>8192</c:v>
                </c:pt>
                <c:pt idx="81683">
                  <c:v>8192</c:v>
                </c:pt>
                <c:pt idx="81684">
                  <c:v>4096</c:v>
                </c:pt>
                <c:pt idx="81685">
                  <c:v>8192</c:v>
                </c:pt>
                <c:pt idx="81686">
                  <c:v>8192</c:v>
                </c:pt>
                <c:pt idx="81687">
                  <c:v>8192</c:v>
                </c:pt>
                <c:pt idx="81688">
                  <c:v>8192</c:v>
                </c:pt>
                <c:pt idx="81689">
                  <c:v>8192</c:v>
                </c:pt>
                <c:pt idx="81690">
                  <c:v>8192</c:v>
                </c:pt>
                <c:pt idx="81691">
                  <c:v>8192</c:v>
                </c:pt>
                <c:pt idx="81692">
                  <c:v>8192</c:v>
                </c:pt>
                <c:pt idx="81693">
                  <c:v>8192</c:v>
                </c:pt>
                <c:pt idx="81694">
                  <c:v>12288</c:v>
                </c:pt>
                <c:pt idx="81695">
                  <c:v>12288</c:v>
                </c:pt>
                <c:pt idx="81696">
                  <c:v>12288</c:v>
                </c:pt>
                <c:pt idx="81697">
                  <c:v>12288</c:v>
                </c:pt>
                <c:pt idx="81698">
                  <c:v>8192</c:v>
                </c:pt>
                <c:pt idx="81699">
                  <c:v>8192</c:v>
                </c:pt>
                <c:pt idx="81700">
                  <c:v>8192</c:v>
                </c:pt>
                <c:pt idx="81701">
                  <c:v>4096</c:v>
                </c:pt>
                <c:pt idx="81702">
                  <c:v>4096</c:v>
                </c:pt>
                <c:pt idx="81703">
                  <c:v>4096</c:v>
                </c:pt>
                <c:pt idx="81704">
                  <c:v>4096</c:v>
                </c:pt>
                <c:pt idx="81705">
                  <c:v>8192</c:v>
                </c:pt>
                <c:pt idx="81706">
                  <c:v>8192</c:v>
                </c:pt>
                <c:pt idx="81707">
                  <c:v>8192</c:v>
                </c:pt>
                <c:pt idx="81708">
                  <c:v>8192</c:v>
                </c:pt>
                <c:pt idx="81709">
                  <c:v>8192</c:v>
                </c:pt>
                <c:pt idx="81710">
                  <c:v>4096</c:v>
                </c:pt>
                <c:pt idx="81711">
                  <c:v>4096</c:v>
                </c:pt>
                <c:pt idx="81712">
                  <c:v>4096</c:v>
                </c:pt>
                <c:pt idx="81713">
                  <c:v>4096</c:v>
                </c:pt>
                <c:pt idx="81714">
                  <c:v>4096</c:v>
                </c:pt>
                <c:pt idx="81715">
                  <c:v>12288</c:v>
                </c:pt>
                <c:pt idx="81716">
                  <c:v>8192</c:v>
                </c:pt>
                <c:pt idx="81717">
                  <c:v>8192</c:v>
                </c:pt>
                <c:pt idx="81718">
                  <c:v>8192</c:v>
                </c:pt>
                <c:pt idx="81719">
                  <c:v>8192</c:v>
                </c:pt>
                <c:pt idx="81720">
                  <c:v>8192</c:v>
                </c:pt>
                <c:pt idx="81721">
                  <c:v>8192</c:v>
                </c:pt>
                <c:pt idx="81722">
                  <c:v>8192</c:v>
                </c:pt>
                <c:pt idx="81723">
                  <c:v>8192</c:v>
                </c:pt>
                <c:pt idx="81724">
                  <c:v>4096</c:v>
                </c:pt>
                <c:pt idx="81725">
                  <c:v>4096</c:v>
                </c:pt>
                <c:pt idx="81726">
                  <c:v>4096</c:v>
                </c:pt>
                <c:pt idx="81727">
                  <c:v>4096</c:v>
                </c:pt>
                <c:pt idx="81728">
                  <c:v>8192</c:v>
                </c:pt>
                <c:pt idx="81729">
                  <c:v>4096</c:v>
                </c:pt>
                <c:pt idx="81730">
                  <c:v>8192</c:v>
                </c:pt>
                <c:pt idx="81731">
                  <c:v>4096</c:v>
                </c:pt>
                <c:pt idx="81732">
                  <c:v>4096</c:v>
                </c:pt>
                <c:pt idx="81733">
                  <c:v>4096</c:v>
                </c:pt>
                <c:pt idx="81734">
                  <c:v>8192</c:v>
                </c:pt>
                <c:pt idx="81735">
                  <c:v>4096</c:v>
                </c:pt>
                <c:pt idx="81736">
                  <c:v>8192</c:v>
                </c:pt>
                <c:pt idx="81737">
                  <c:v>8192</c:v>
                </c:pt>
                <c:pt idx="81738">
                  <c:v>8192</c:v>
                </c:pt>
                <c:pt idx="81739">
                  <c:v>8192</c:v>
                </c:pt>
                <c:pt idx="81740">
                  <c:v>8192</c:v>
                </c:pt>
                <c:pt idx="81741">
                  <c:v>8192</c:v>
                </c:pt>
                <c:pt idx="81742">
                  <c:v>8192</c:v>
                </c:pt>
                <c:pt idx="81743">
                  <c:v>8192</c:v>
                </c:pt>
                <c:pt idx="81744">
                  <c:v>8192</c:v>
                </c:pt>
                <c:pt idx="81745">
                  <c:v>8192</c:v>
                </c:pt>
                <c:pt idx="81746">
                  <c:v>8192</c:v>
                </c:pt>
                <c:pt idx="81747">
                  <c:v>4096</c:v>
                </c:pt>
                <c:pt idx="81748">
                  <c:v>8192</c:v>
                </c:pt>
                <c:pt idx="81749">
                  <c:v>4096</c:v>
                </c:pt>
                <c:pt idx="81750">
                  <c:v>4096</c:v>
                </c:pt>
                <c:pt idx="81751">
                  <c:v>4096</c:v>
                </c:pt>
                <c:pt idx="81752">
                  <c:v>4096</c:v>
                </c:pt>
                <c:pt idx="81753">
                  <c:v>4096</c:v>
                </c:pt>
                <c:pt idx="81754">
                  <c:v>12288</c:v>
                </c:pt>
                <c:pt idx="81755">
                  <c:v>12288</c:v>
                </c:pt>
                <c:pt idx="81756">
                  <c:v>12288</c:v>
                </c:pt>
                <c:pt idx="81757">
                  <c:v>12288</c:v>
                </c:pt>
                <c:pt idx="81758">
                  <c:v>8192</c:v>
                </c:pt>
                <c:pt idx="81759">
                  <c:v>8192</c:v>
                </c:pt>
                <c:pt idx="81760">
                  <c:v>4096</c:v>
                </c:pt>
                <c:pt idx="81761">
                  <c:v>4096</c:v>
                </c:pt>
                <c:pt idx="81762">
                  <c:v>4096</c:v>
                </c:pt>
                <c:pt idx="81763">
                  <c:v>4096</c:v>
                </c:pt>
                <c:pt idx="81764">
                  <c:v>8192</c:v>
                </c:pt>
                <c:pt idx="81765">
                  <c:v>8192</c:v>
                </c:pt>
                <c:pt idx="81766">
                  <c:v>8192</c:v>
                </c:pt>
                <c:pt idx="81767">
                  <c:v>8192</c:v>
                </c:pt>
                <c:pt idx="81768">
                  <c:v>4096</c:v>
                </c:pt>
                <c:pt idx="81769">
                  <c:v>8192</c:v>
                </c:pt>
                <c:pt idx="81770">
                  <c:v>8192</c:v>
                </c:pt>
                <c:pt idx="81771">
                  <c:v>8192</c:v>
                </c:pt>
                <c:pt idx="81772">
                  <c:v>8192</c:v>
                </c:pt>
                <c:pt idx="81773">
                  <c:v>4096</c:v>
                </c:pt>
                <c:pt idx="81774">
                  <c:v>12288</c:v>
                </c:pt>
                <c:pt idx="81775">
                  <c:v>12288</c:v>
                </c:pt>
                <c:pt idx="81776">
                  <c:v>12288</c:v>
                </c:pt>
                <c:pt idx="81777">
                  <c:v>12288</c:v>
                </c:pt>
                <c:pt idx="81778">
                  <c:v>12288</c:v>
                </c:pt>
                <c:pt idx="81779">
                  <c:v>8192</c:v>
                </c:pt>
                <c:pt idx="81780">
                  <c:v>8192</c:v>
                </c:pt>
                <c:pt idx="81781">
                  <c:v>8192</c:v>
                </c:pt>
                <c:pt idx="81782">
                  <c:v>8192</c:v>
                </c:pt>
                <c:pt idx="81783">
                  <c:v>8192</c:v>
                </c:pt>
                <c:pt idx="81784">
                  <c:v>8192</c:v>
                </c:pt>
                <c:pt idx="81785">
                  <c:v>8192</c:v>
                </c:pt>
                <c:pt idx="81786">
                  <c:v>8192</c:v>
                </c:pt>
                <c:pt idx="81787">
                  <c:v>4096</c:v>
                </c:pt>
                <c:pt idx="81788">
                  <c:v>8192</c:v>
                </c:pt>
                <c:pt idx="81789">
                  <c:v>4096</c:v>
                </c:pt>
                <c:pt idx="81790">
                  <c:v>4096</c:v>
                </c:pt>
                <c:pt idx="81791">
                  <c:v>4096</c:v>
                </c:pt>
                <c:pt idx="81792">
                  <c:v>4096</c:v>
                </c:pt>
                <c:pt idx="81793">
                  <c:v>4096</c:v>
                </c:pt>
                <c:pt idx="81794">
                  <c:v>4096</c:v>
                </c:pt>
                <c:pt idx="81795">
                  <c:v>4096</c:v>
                </c:pt>
                <c:pt idx="81796">
                  <c:v>4096</c:v>
                </c:pt>
                <c:pt idx="81797">
                  <c:v>4096</c:v>
                </c:pt>
                <c:pt idx="81798">
                  <c:v>4096</c:v>
                </c:pt>
                <c:pt idx="81799">
                  <c:v>4096</c:v>
                </c:pt>
                <c:pt idx="81800">
                  <c:v>4096</c:v>
                </c:pt>
                <c:pt idx="81801">
                  <c:v>4096</c:v>
                </c:pt>
                <c:pt idx="81802">
                  <c:v>4096</c:v>
                </c:pt>
                <c:pt idx="81803">
                  <c:v>4096</c:v>
                </c:pt>
                <c:pt idx="81804">
                  <c:v>8192</c:v>
                </c:pt>
                <c:pt idx="81805">
                  <c:v>8192</c:v>
                </c:pt>
                <c:pt idx="81806">
                  <c:v>8192</c:v>
                </c:pt>
                <c:pt idx="81807">
                  <c:v>8192</c:v>
                </c:pt>
                <c:pt idx="81808">
                  <c:v>8192</c:v>
                </c:pt>
                <c:pt idx="81809">
                  <c:v>8192</c:v>
                </c:pt>
                <c:pt idx="81810">
                  <c:v>4096</c:v>
                </c:pt>
                <c:pt idx="81811">
                  <c:v>8192</c:v>
                </c:pt>
                <c:pt idx="81812">
                  <c:v>12288</c:v>
                </c:pt>
                <c:pt idx="81813">
                  <c:v>4096</c:v>
                </c:pt>
                <c:pt idx="81814">
                  <c:v>8192</c:v>
                </c:pt>
                <c:pt idx="81815">
                  <c:v>8192</c:v>
                </c:pt>
                <c:pt idx="81816">
                  <c:v>4096</c:v>
                </c:pt>
                <c:pt idx="81817">
                  <c:v>8192</c:v>
                </c:pt>
                <c:pt idx="81818">
                  <c:v>8192</c:v>
                </c:pt>
                <c:pt idx="81819">
                  <c:v>8192</c:v>
                </c:pt>
                <c:pt idx="81820">
                  <c:v>8192</c:v>
                </c:pt>
                <c:pt idx="81821">
                  <c:v>8192</c:v>
                </c:pt>
                <c:pt idx="81822">
                  <c:v>8192</c:v>
                </c:pt>
                <c:pt idx="81823">
                  <c:v>4096</c:v>
                </c:pt>
                <c:pt idx="81824">
                  <c:v>4096</c:v>
                </c:pt>
                <c:pt idx="81825">
                  <c:v>4096</c:v>
                </c:pt>
                <c:pt idx="81826">
                  <c:v>4096</c:v>
                </c:pt>
                <c:pt idx="81827">
                  <c:v>8192</c:v>
                </c:pt>
                <c:pt idx="81828">
                  <c:v>8192</c:v>
                </c:pt>
                <c:pt idx="81829">
                  <c:v>8192</c:v>
                </c:pt>
                <c:pt idx="81830">
                  <c:v>8192</c:v>
                </c:pt>
                <c:pt idx="81831">
                  <c:v>8192</c:v>
                </c:pt>
                <c:pt idx="81832">
                  <c:v>8192</c:v>
                </c:pt>
                <c:pt idx="81833">
                  <c:v>8192</c:v>
                </c:pt>
                <c:pt idx="81834">
                  <c:v>8192</c:v>
                </c:pt>
                <c:pt idx="81835">
                  <c:v>4096</c:v>
                </c:pt>
                <c:pt idx="81836">
                  <c:v>8192</c:v>
                </c:pt>
                <c:pt idx="81837">
                  <c:v>4096</c:v>
                </c:pt>
                <c:pt idx="81838">
                  <c:v>4096</c:v>
                </c:pt>
                <c:pt idx="81839">
                  <c:v>4096</c:v>
                </c:pt>
                <c:pt idx="81840">
                  <c:v>8192</c:v>
                </c:pt>
                <c:pt idx="81841">
                  <c:v>8192</c:v>
                </c:pt>
                <c:pt idx="81842">
                  <c:v>4096</c:v>
                </c:pt>
                <c:pt idx="81843">
                  <c:v>8192</c:v>
                </c:pt>
                <c:pt idx="81844">
                  <c:v>8192</c:v>
                </c:pt>
                <c:pt idx="81845">
                  <c:v>8192</c:v>
                </c:pt>
                <c:pt idx="81846">
                  <c:v>8192</c:v>
                </c:pt>
                <c:pt idx="81847">
                  <c:v>4096</c:v>
                </c:pt>
                <c:pt idx="81848">
                  <c:v>8192</c:v>
                </c:pt>
                <c:pt idx="81849">
                  <c:v>8192</c:v>
                </c:pt>
                <c:pt idx="81850">
                  <c:v>8192</c:v>
                </c:pt>
                <c:pt idx="81851">
                  <c:v>8192</c:v>
                </c:pt>
                <c:pt idx="81852">
                  <c:v>8192</c:v>
                </c:pt>
                <c:pt idx="81853">
                  <c:v>8192</c:v>
                </c:pt>
                <c:pt idx="81854">
                  <c:v>8192</c:v>
                </c:pt>
                <c:pt idx="81855">
                  <c:v>8192</c:v>
                </c:pt>
                <c:pt idx="81856">
                  <c:v>8192</c:v>
                </c:pt>
                <c:pt idx="81857">
                  <c:v>8192</c:v>
                </c:pt>
                <c:pt idx="81858">
                  <c:v>8192</c:v>
                </c:pt>
                <c:pt idx="81859">
                  <c:v>8192</c:v>
                </c:pt>
                <c:pt idx="81860">
                  <c:v>8192</c:v>
                </c:pt>
                <c:pt idx="81861">
                  <c:v>8192</c:v>
                </c:pt>
                <c:pt idx="81862">
                  <c:v>8192</c:v>
                </c:pt>
                <c:pt idx="81863">
                  <c:v>8192</c:v>
                </c:pt>
                <c:pt idx="81864">
                  <c:v>4096</c:v>
                </c:pt>
                <c:pt idx="81865">
                  <c:v>12288</c:v>
                </c:pt>
                <c:pt idx="81866">
                  <c:v>12288</c:v>
                </c:pt>
                <c:pt idx="81867">
                  <c:v>12288</c:v>
                </c:pt>
                <c:pt idx="81868">
                  <c:v>12288</c:v>
                </c:pt>
                <c:pt idx="81869">
                  <c:v>8192</c:v>
                </c:pt>
                <c:pt idx="81870">
                  <c:v>8192</c:v>
                </c:pt>
                <c:pt idx="81871">
                  <c:v>8192</c:v>
                </c:pt>
                <c:pt idx="81872">
                  <c:v>8192</c:v>
                </c:pt>
                <c:pt idx="81873">
                  <c:v>4096</c:v>
                </c:pt>
                <c:pt idx="81874">
                  <c:v>4096</c:v>
                </c:pt>
                <c:pt idx="81875">
                  <c:v>4096</c:v>
                </c:pt>
                <c:pt idx="81876">
                  <c:v>8192</c:v>
                </c:pt>
                <c:pt idx="81877">
                  <c:v>4096</c:v>
                </c:pt>
                <c:pt idx="81878">
                  <c:v>8192</c:v>
                </c:pt>
                <c:pt idx="81879">
                  <c:v>8192</c:v>
                </c:pt>
                <c:pt idx="81880">
                  <c:v>8192</c:v>
                </c:pt>
                <c:pt idx="81881">
                  <c:v>8192</c:v>
                </c:pt>
                <c:pt idx="81882">
                  <c:v>8192</c:v>
                </c:pt>
                <c:pt idx="81883">
                  <c:v>4096</c:v>
                </c:pt>
                <c:pt idx="81884">
                  <c:v>4096</c:v>
                </c:pt>
                <c:pt idx="81885">
                  <c:v>4096</c:v>
                </c:pt>
                <c:pt idx="81886">
                  <c:v>4096</c:v>
                </c:pt>
                <c:pt idx="81887">
                  <c:v>8192</c:v>
                </c:pt>
                <c:pt idx="81888">
                  <c:v>8192</c:v>
                </c:pt>
                <c:pt idx="81889">
                  <c:v>8192</c:v>
                </c:pt>
                <c:pt idx="81890">
                  <c:v>8192</c:v>
                </c:pt>
                <c:pt idx="81891">
                  <c:v>4096</c:v>
                </c:pt>
                <c:pt idx="81892">
                  <c:v>8192</c:v>
                </c:pt>
                <c:pt idx="81893">
                  <c:v>12288</c:v>
                </c:pt>
                <c:pt idx="81894">
                  <c:v>8192</c:v>
                </c:pt>
                <c:pt idx="81895">
                  <c:v>4096</c:v>
                </c:pt>
                <c:pt idx="81896">
                  <c:v>8192</c:v>
                </c:pt>
                <c:pt idx="81897">
                  <c:v>8192</c:v>
                </c:pt>
                <c:pt idx="81898">
                  <c:v>8192</c:v>
                </c:pt>
                <c:pt idx="81899">
                  <c:v>8192</c:v>
                </c:pt>
                <c:pt idx="81900">
                  <c:v>8192</c:v>
                </c:pt>
                <c:pt idx="81901">
                  <c:v>8192</c:v>
                </c:pt>
                <c:pt idx="81902">
                  <c:v>8192</c:v>
                </c:pt>
                <c:pt idx="81903">
                  <c:v>8192</c:v>
                </c:pt>
                <c:pt idx="81904">
                  <c:v>8192</c:v>
                </c:pt>
                <c:pt idx="81905">
                  <c:v>4096</c:v>
                </c:pt>
                <c:pt idx="81906">
                  <c:v>4096</c:v>
                </c:pt>
                <c:pt idx="81907">
                  <c:v>4096</c:v>
                </c:pt>
                <c:pt idx="81908">
                  <c:v>4096</c:v>
                </c:pt>
                <c:pt idx="81909">
                  <c:v>8192</c:v>
                </c:pt>
                <c:pt idx="81910">
                  <c:v>8192</c:v>
                </c:pt>
                <c:pt idx="81911">
                  <c:v>8192</c:v>
                </c:pt>
                <c:pt idx="81912">
                  <c:v>8192</c:v>
                </c:pt>
                <c:pt idx="81913">
                  <c:v>8192</c:v>
                </c:pt>
                <c:pt idx="81914">
                  <c:v>8192</c:v>
                </c:pt>
                <c:pt idx="81915">
                  <c:v>8192</c:v>
                </c:pt>
                <c:pt idx="81916">
                  <c:v>8192</c:v>
                </c:pt>
                <c:pt idx="81917">
                  <c:v>8192</c:v>
                </c:pt>
                <c:pt idx="81918">
                  <c:v>4096</c:v>
                </c:pt>
                <c:pt idx="81919">
                  <c:v>4096</c:v>
                </c:pt>
                <c:pt idx="81920">
                  <c:v>4096</c:v>
                </c:pt>
                <c:pt idx="81921">
                  <c:v>4096</c:v>
                </c:pt>
                <c:pt idx="81922">
                  <c:v>4096</c:v>
                </c:pt>
                <c:pt idx="81923">
                  <c:v>8192</c:v>
                </c:pt>
                <c:pt idx="81924">
                  <c:v>4096</c:v>
                </c:pt>
                <c:pt idx="81925">
                  <c:v>4096</c:v>
                </c:pt>
                <c:pt idx="81926">
                  <c:v>4096</c:v>
                </c:pt>
                <c:pt idx="81927">
                  <c:v>4096</c:v>
                </c:pt>
                <c:pt idx="81928">
                  <c:v>4096</c:v>
                </c:pt>
                <c:pt idx="81929">
                  <c:v>4096</c:v>
                </c:pt>
                <c:pt idx="81930">
                  <c:v>4096</c:v>
                </c:pt>
                <c:pt idx="81931">
                  <c:v>4096</c:v>
                </c:pt>
                <c:pt idx="81932">
                  <c:v>4096</c:v>
                </c:pt>
                <c:pt idx="81933">
                  <c:v>8192</c:v>
                </c:pt>
                <c:pt idx="81934">
                  <c:v>12288</c:v>
                </c:pt>
                <c:pt idx="81935">
                  <c:v>12288</c:v>
                </c:pt>
                <c:pt idx="81936">
                  <c:v>12288</c:v>
                </c:pt>
                <c:pt idx="81937">
                  <c:v>12288</c:v>
                </c:pt>
                <c:pt idx="81938">
                  <c:v>4096</c:v>
                </c:pt>
                <c:pt idx="81939">
                  <c:v>8192</c:v>
                </c:pt>
                <c:pt idx="81940">
                  <c:v>8192</c:v>
                </c:pt>
                <c:pt idx="81941">
                  <c:v>8192</c:v>
                </c:pt>
                <c:pt idx="81942">
                  <c:v>8192</c:v>
                </c:pt>
                <c:pt idx="81943">
                  <c:v>8192</c:v>
                </c:pt>
                <c:pt idx="81944">
                  <c:v>4096</c:v>
                </c:pt>
                <c:pt idx="81945">
                  <c:v>8192</c:v>
                </c:pt>
                <c:pt idx="81946">
                  <c:v>8192</c:v>
                </c:pt>
                <c:pt idx="81947">
                  <c:v>8192</c:v>
                </c:pt>
                <c:pt idx="81948">
                  <c:v>8192</c:v>
                </c:pt>
                <c:pt idx="81949">
                  <c:v>8192</c:v>
                </c:pt>
                <c:pt idx="81950">
                  <c:v>8192</c:v>
                </c:pt>
                <c:pt idx="81951">
                  <c:v>8192</c:v>
                </c:pt>
                <c:pt idx="81952">
                  <c:v>4096</c:v>
                </c:pt>
                <c:pt idx="81953">
                  <c:v>8192</c:v>
                </c:pt>
                <c:pt idx="81954">
                  <c:v>4096</c:v>
                </c:pt>
                <c:pt idx="81955">
                  <c:v>4096</c:v>
                </c:pt>
                <c:pt idx="81956">
                  <c:v>4096</c:v>
                </c:pt>
                <c:pt idx="81957">
                  <c:v>8192</c:v>
                </c:pt>
                <c:pt idx="81958">
                  <c:v>8192</c:v>
                </c:pt>
                <c:pt idx="81959">
                  <c:v>12288</c:v>
                </c:pt>
                <c:pt idx="81960">
                  <c:v>8192</c:v>
                </c:pt>
                <c:pt idx="81961">
                  <c:v>8192</c:v>
                </c:pt>
                <c:pt idx="81962">
                  <c:v>8192</c:v>
                </c:pt>
                <c:pt idx="81963">
                  <c:v>8192</c:v>
                </c:pt>
                <c:pt idx="81964">
                  <c:v>8192</c:v>
                </c:pt>
                <c:pt idx="81965">
                  <c:v>4096</c:v>
                </c:pt>
                <c:pt idx="81966">
                  <c:v>8192</c:v>
                </c:pt>
                <c:pt idx="81967">
                  <c:v>8192</c:v>
                </c:pt>
                <c:pt idx="81968">
                  <c:v>8192</c:v>
                </c:pt>
                <c:pt idx="81969">
                  <c:v>8192</c:v>
                </c:pt>
                <c:pt idx="81970">
                  <c:v>8192</c:v>
                </c:pt>
                <c:pt idx="81971">
                  <c:v>8192</c:v>
                </c:pt>
                <c:pt idx="81972">
                  <c:v>8192</c:v>
                </c:pt>
                <c:pt idx="81973">
                  <c:v>8192</c:v>
                </c:pt>
                <c:pt idx="81974">
                  <c:v>8192</c:v>
                </c:pt>
                <c:pt idx="81975">
                  <c:v>8192</c:v>
                </c:pt>
                <c:pt idx="81976">
                  <c:v>8192</c:v>
                </c:pt>
                <c:pt idx="81977">
                  <c:v>8192</c:v>
                </c:pt>
                <c:pt idx="81978">
                  <c:v>8192</c:v>
                </c:pt>
                <c:pt idx="81979">
                  <c:v>8192</c:v>
                </c:pt>
                <c:pt idx="81980">
                  <c:v>8192</c:v>
                </c:pt>
                <c:pt idx="81981">
                  <c:v>8192</c:v>
                </c:pt>
                <c:pt idx="81982">
                  <c:v>8192</c:v>
                </c:pt>
                <c:pt idx="81983">
                  <c:v>8192</c:v>
                </c:pt>
                <c:pt idx="81984">
                  <c:v>8192</c:v>
                </c:pt>
                <c:pt idx="81985">
                  <c:v>8192</c:v>
                </c:pt>
                <c:pt idx="81986">
                  <c:v>8192</c:v>
                </c:pt>
                <c:pt idx="81987">
                  <c:v>8192</c:v>
                </c:pt>
                <c:pt idx="81988">
                  <c:v>8192</c:v>
                </c:pt>
                <c:pt idx="81989">
                  <c:v>8192</c:v>
                </c:pt>
                <c:pt idx="81990">
                  <c:v>8192</c:v>
                </c:pt>
                <c:pt idx="81991">
                  <c:v>8192</c:v>
                </c:pt>
                <c:pt idx="81992">
                  <c:v>8192</c:v>
                </c:pt>
                <c:pt idx="81993">
                  <c:v>8192</c:v>
                </c:pt>
                <c:pt idx="81994">
                  <c:v>8192</c:v>
                </c:pt>
                <c:pt idx="81995">
                  <c:v>8192</c:v>
                </c:pt>
                <c:pt idx="81996">
                  <c:v>8192</c:v>
                </c:pt>
                <c:pt idx="81997">
                  <c:v>8192</c:v>
                </c:pt>
                <c:pt idx="81998">
                  <c:v>8192</c:v>
                </c:pt>
                <c:pt idx="81999">
                  <c:v>12288</c:v>
                </c:pt>
                <c:pt idx="82000">
                  <c:v>12288</c:v>
                </c:pt>
                <c:pt idx="82001">
                  <c:v>8192</c:v>
                </c:pt>
                <c:pt idx="82002">
                  <c:v>12288</c:v>
                </c:pt>
                <c:pt idx="82003">
                  <c:v>8192</c:v>
                </c:pt>
                <c:pt idx="82004">
                  <c:v>12288</c:v>
                </c:pt>
                <c:pt idx="82005">
                  <c:v>8192</c:v>
                </c:pt>
                <c:pt idx="82006">
                  <c:v>8192</c:v>
                </c:pt>
                <c:pt idx="82007">
                  <c:v>8192</c:v>
                </c:pt>
                <c:pt idx="82008">
                  <c:v>8192</c:v>
                </c:pt>
                <c:pt idx="82009">
                  <c:v>12288</c:v>
                </c:pt>
                <c:pt idx="82010">
                  <c:v>8192</c:v>
                </c:pt>
                <c:pt idx="82011">
                  <c:v>12288</c:v>
                </c:pt>
                <c:pt idx="82012">
                  <c:v>8192</c:v>
                </c:pt>
                <c:pt idx="82013">
                  <c:v>12288</c:v>
                </c:pt>
                <c:pt idx="82014">
                  <c:v>12288</c:v>
                </c:pt>
                <c:pt idx="82015">
                  <c:v>8192</c:v>
                </c:pt>
                <c:pt idx="82016">
                  <c:v>8192</c:v>
                </c:pt>
                <c:pt idx="82017">
                  <c:v>4096</c:v>
                </c:pt>
                <c:pt idx="82018">
                  <c:v>4096</c:v>
                </c:pt>
                <c:pt idx="82019">
                  <c:v>4096</c:v>
                </c:pt>
                <c:pt idx="82020">
                  <c:v>4096</c:v>
                </c:pt>
                <c:pt idx="82021">
                  <c:v>8192</c:v>
                </c:pt>
                <c:pt idx="82022">
                  <c:v>8192</c:v>
                </c:pt>
                <c:pt idx="82023">
                  <c:v>8192</c:v>
                </c:pt>
                <c:pt idx="82024">
                  <c:v>8192</c:v>
                </c:pt>
                <c:pt idx="82025">
                  <c:v>8192</c:v>
                </c:pt>
                <c:pt idx="82026">
                  <c:v>8192</c:v>
                </c:pt>
                <c:pt idx="82027">
                  <c:v>8192</c:v>
                </c:pt>
                <c:pt idx="82028">
                  <c:v>8192</c:v>
                </c:pt>
                <c:pt idx="82029">
                  <c:v>8192</c:v>
                </c:pt>
                <c:pt idx="82030">
                  <c:v>8192</c:v>
                </c:pt>
                <c:pt idx="82031">
                  <c:v>8192</c:v>
                </c:pt>
                <c:pt idx="82032">
                  <c:v>8192</c:v>
                </c:pt>
                <c:pt idx="82033">
                  <c:v>8192</c:v>
                </c:pt>
                <c:pt idx="82034">
                  <c:v>4096</c:v>
                </c:pt>
                <c:pt idx="82035">
                  <c:v>4096</c:v>
                </c:pt>
                <c:pt idx="82036">
                  <c:v>4096</c:v>
                </c:pt>
                <c:pt idx="82037">
                  <c:v>4096</c:v>
                </c:pt>
                <c:pt idx="82038">
                  <c:v>8192</c:v>
                </c:pt>
                <c:pt idx="82039">
                  <c:v>12288</c:v>
                </c:pt>
                <c:pt idx="82040">
                  <c:v>8192</c:v>
                </c:pt>
                <c:pt idx="82041">
                  <c:v>4096</c:v>
                </c:pt>
                <c:pt idx="82042">
                  <c:v>8192</c:v>
                </c:pt>
                <c:pt idx="82043">
                  <c:v>8192</c:v>
                </c:pt>
                <c:pt idx="82044">
                  <c:v>12288</c:v>
                </c:pt>
                <c:pt idx="82045">
                  <c:v>12288</c:v>
                </c:pt>
                <c:pt idx="82046">
                  <c:v>12288</c:v>
                </c:pt>
                <c:pt idx="82047">
                  <c:v>12288</c:v>
                </c:pt>
                <c:pt idx="82048">
                  <c:v>12288</c:v>
                </c:pt>
                <c:pt idx="82049">
                  <c:v>4096</c:v>
                </c:pt>
                <c:pt idx="82050">
                  <c:v>4096</c:v>
                </c:pt>
                <c:pt idx="82051">
                  <c:v>4096</c:v>
                </c:pt>
                <c:pt idx="82052">
                  <c:v>4096</c:v>
                </c:pt>
                <c:pt idx="82053">
                  <c:v>4096</c:v>
                </c:pt>
                <c:pt idx="82054">
                  <c:v>8192</c:v>
                </c:pt>
                <c:pt idx="82055">
                  <c:v>8192</c:v>
                </c:pt>
                <c:pt idx="82056">
                  <c:v>8192</c:v>
                </c:pt>
                <c:pt idx="82057">
                  <c:v>8192</c:v>
                </c:pt>
                <c:pt idx="82058">
                  <c:v>8192</c:v>
                </c:pt>
                <c:pt idx="82059">
                  <c:v>8192</c:v>
                </c:pt>
                <c:pt idx="82060">
                  <c:v>8192</c:v>
                </c:pt>
                <c:pt idx="82061">
                  <c:v>8192</c:v>
                </c:pt>
                <c:pt idx="82062">
                  <c:v>8192</c:v>
                </c:pt>
                <c:pt idx="82063">
                  <c:v>8192</c:v>
                </c:pt>
                <c:pt idx="82064">
                  <c:v>8192</c:v>
                </c:pt>
                <c:pt idx="82065">
                  <c:v>8192</c:v>
                </c:pt>
                <c:pt idx="82066">
                  <c:v>8192</c:v>
                </c:pt>
                <c:pt idx="82067">
                  <c:v>12288</c:v>
                </c:pt>
                <c:pt idx="82068">
                  <c:v>8192</c:v>
                </c:pt>
                <c:pt idx="82069">
                  <c:v>8192</c:v>
                </c:pt>
                <c:pt idx="82070">
                  <c:v>8192</c:v>
                </c:pt>
                <c:pt idx="82071">
                  <c:v>8192</c:v>
                </c:pt>
                <c:pt idx="82072">
                  <c:v>4096</c:v>
                </c:pt>
                <c:pt idx="82073">
                  <c:v>8192</c:v>
                </c:pt>
                <c:pt idx="82074">
                  <c:v>8192</c:v>
                </c:pt>
                <c:pt idx="82075">
                  <c:v>8192</c:v>
                </c:pt>
                <c:pt idx="82076">
                  <c:v>8192</c:v>
                </c:pt>
                <c:pt idx="82077">
                  <c:v>8192</c:v>
                </c:pt>
                <c:pt idx="82078">
                  <c:v>8192</c:v>
                </c:pt>
                <c:pt idx="82079">
                  <c:v>8192</c:v>
                </c:pt>
                <c:pt idx="82080">
                  <c:v>8192</c:v>
                </c:pt>
                <c:pt idx="82081">
                  <c:v>8192</c:v>
                </c:pt>
                <c:pt idx="82082">
                  <c:v>8192</c:v>
                </c:pt>
                <c:pt idx="82083">
                  <c:v>8192</c:v>
                </c:pt>
                <c:pt idx="82084">
                  <c:v>8192</c:v>
                </c:pt>
                <c:pt idx="82085">
                  <c:v>8192</c:v>
                </c:pt>
                <c:pt idx="82086">
                  <c:v>8192</c:v>
                </c:pt>
                <c:pt idx="82087">
                  <c:v>8192</c:v>
                </c:pt>
                <c:pt idx="82088">
                  <c:v>8192</c:v>
                </c:pt>
                <c:pt idx="82089">
                  <c:v>8192</c:v>
                </c:pt>
                <c:pt idx="82090">
                  <c:v>8192</c:v>
                </c:pt>
                <c:pt idx="82091">
                  <c:v>8192</c:v>
                </c:pt>
                <c:pt idx="82092">
                  <c:v>8192</c:v>
                </c:pt>
                <c:pt idx="82093">
                  <c:v>8192</c:v>
                </c:pt>
                <c:pt idx="82094">
                  <c:v>8192</c:v>
                </c:pt>
                <c:pt idx="82095">
                  <c:v>8192</c:v>
                </c:pt>
                <c:pt idx="82096">
                  <c:v>8192</c:v>
                </c:pt>
                <c:pt idx="82097">
                  <c:v>8192</c:v>
                </c:pt>
                <c:pt idx="82098">
                  <c:v>8192</c:v>
                </c:pt>
                <c:pt idx="82099">
                  <c:v>8192</c:v>
                </c:pt>
                <c:pt idx="82100">
                  <c:v>8192</c:v>
                </c:pt>
                <c:pt idx="82101">
                  <c:v>8192</c:v>
                </c:pt>
                <c:pt idx="82102">
                  <c:v>8192</c:v>
                </c:pt>
                <c:pt idx="82103">
                  <c:v>8192</c:v>
                </c:pt>
                <c:pt idx="82104">
                  <c:v>8192</c:v>
                </c:pt>
                <c:pt idx="82105">
                  <c:v>8192</c:v>
                </c:pt>
                <c:pt idx="82106">
                  <c:v>8192</c:v>
                </c:pt>
                <c:pt idx="82107">
                  <c:v>8192</c:v>
                </c:pt>
                <c:pt idx="82108">
                  <c:v>8192</c:v>
                </c:pt>
                <c:pt idx="82109">
                  <c:v>8192</c:v>
                </c:pt>
                <c:pt idx="82110">
                  <c:v>8192</c:v>
                </c:pt>
                <c:pt idx="82111">
                  <c:v>4096</c:v>
                </c:pt>
                <c:pt idx="82112">
                  <c:v>4096</c:v>
                </c:pt>
                <c:pt idx="82113">
                  <c:v>8192</c:v>
                </c:pt>
                <c:pt idx="82114">
                  <c:v>8192</c:v>
                </c:pt>
                <c:pt idx="82115">
                  <c:v>4096</c:v>
                </c:pt>
                <c:pt idx="82116">
                  <c:v>8192</c:v>
                </c:pt>
                <c:pt idx="82117">
                  <c:v>4096</c:v>
                </c:pt>
                <c:pt idx="82118">
                  <c:v>8192</c:v>
                </c:pt>
                <c:pt idx="82119">
                  <c:v>12288</c:v>
                </c:pt>
                <c:pt idx="82120">
                  <c:v>12288</c:v>
                </c:pt>
                <c:pt idx="82121">
                  <c:v>12288</c:v>
                </c:pt>
                <c:pt idx="82122">
                  <c:v>12288</c:v>
                </c:pt>
                <c:pt idx="82123">
                  <c:v>8192</c:v>
                </c:pt>
                <c:pt idx="82124">
                  <c:v>8192</c:v>
                </c:pt>
                <c:pt idx="82125">
                  <c:v>8192</c:v>
                </c:pt>
                <c:pt idx="82126">
                  <c:v>8192</c:v>
                </c:pt>
                <c:pt idx="82127">
                  <c:v>8192</c:v>
                </c:pt>
                <c:pt idx="82128">
                  <c:v>4096</c:v>
                </c:pt>
                <c:pt idx="82129">
                  <c:v>4096</c:v>
                </c:pt>
                <c:pt idx="82130">
                  <c:v>4096</c:v>
                </c:pt>
                <c:pt idx="82131">
                  <c:v>4096</c:v>
                </c:pt>
                <c:pt idx="82132">
                  <c:v>4096</c:v>
                </c:pt>
                <c:pt idx="82133">
                  <c:v>8192</c:v>
                </c:pt>
                <c:pt idx="82134">
                  <c:v>12288</c:v>
                </c:pt>
                <c:pt idx="82135">
                  <c:v>8192</c:v>
                </c:pt>
                <c:pt idx="82136">
                  <c:v>8192</c:v>
                </c:pt>
                <c:pt idx="82137">
                  <c:v>8192</c:v>
                </c:pt>
                <c:pt idx="82138">
                  <c:v>8192</c:v>
                </c:pt>
                <c:pt idx="82139">
                  <c:v>8192</c:v>
                </c:pt>
                <c:pt idx="82140">
                  <c:v>4096</c:v>
                </c:pt>
                <c:pt idx="82141">
                  <c:v>8192</c:v>
                </c:pt>
                <c:pt idx="82142">
                  <c:v>8192</c:v>
                </c:pt>
                <c:pt idx="82143">
                  <c:v>8192</c:v>
                </c:pt>
                <c:pt idx="82144">
                  <c:v>8192</c:v>
                </c:pt>
                <c:pt idx="82145">
                  <c:v>8192</c:v>
                </c:pt>
                <c:pt idx="82146">
                  <c:v>8192</c:v>
                </c:pt>
                <c:pt idx="82147">
                  <c:v>8192</c:v>
                </c:pt>
                <c:pt idx="82148">
                  <c:v>8192</c:v>
                </c:pt>
                <c:pt idx="82149">
                  <c:v>8192</c:v>
                </c:pt>
                <c:pt idx="82150">
                  <c:v>8192</c:v>
                </c:pt>
                <c:pt idx="82151">
                  <c:v>8192</c:v>
                </c:pt>
                <c:pt idx="82152">
                  <c:v>8192</c:v>
                </c:pt>
                <c:pt idx="82153">
                  <c:v>8192</c:v>
                </c:pt>
                <c:pt idx="82154">
                  <c:v>4096</c:v>
                </c:pt>
                <c:pt idx="82155">
                  <c:v>4096</c:v>
                </c:pt>
                <c:pt idx="82156">
                  <c:v>4096</c:v>
                </c:pt>
                <c:pt idx="82157">
                  <c:v>4096</c:v>
                </c:pt>
                <c:pt idx="82158">
                  <c:v>8192</c:v>
                </c:pt>
                <c:pt idx="82159">
                  <c:v>8192</c:v>
                </c:pt>
                <c:pt idx="82160">
                  <c:v>8192</c:v>
                </c:pt>
                <c:pt idx="82161">
                  <c:v>8192</c:v>
                </c:pt>
                <c:pt idx="82162">
                  <c:v>8192</c:v>
                </c:pt>
                <c:pt idx="82163">
                  <c:v>8192</c:v>
                </c:pt>
                <c:pt idx="82164">
                  <c:v>8192</c:v>
                </c:pt>
                <c:pt idx="82165">
                  <c:v>8192</c:v>
                </c:pt>
                <c:pt idx="82166">
                  <c:v>8192</c:v>
                </c:pt>
                <c:pt idx="82167">
                  <c:v>8192</c:v>
                </c:pt>
                <c:pt idx="82168">
                  <c:v>8192</c:v>
                </c:pt>
                <c:pt idx="82169">
                  <c:v>8192</c:v>
                </c:pt>
                <c:pt idx="82170">
                  <c:v>4096</c:v>
                </c:pt>
                <c:pt idx="82171">
                  <c:v>4096</c:v>
                </c:pt>
                <c:pt idx="82172">
                  <c:v>8192</c:v>
                </c:pt>
                <c:pt idx="82173">
                  <c:v>8192</c:v>
                </c:pt>
                <c:pt idx="82174">
                  <c:v>4096</c:v>
                </c:pt>
                <c:pt idx="82175">
                  <c:v>8192</c:v>
                </c:pt>
                <c:pt idx="82176">
                  <c:v>4096</c:v>
                </c:pt>
                <c:pt idx="82177">
                  <c:v>4096</c:v>
                </c:pt>
                <c:pt idx="82178">
                  <c:v>8192</c:v>
                </c:pt>
                <c:pt idx="82179">
                  <c:v>8192</c:v>
                </c:pt>
                <c:pt idx="82180">
                  <c:v>8192</c:v>
                </c:pt>
                <c:pt idx="82181">
                  <c:v>8192</c:v>
                </c:pt>
                <c:pt idx="82182">
                  <c:v>8192</c:v>
                </c:pt>
                <c:pt idx="82183">
                  <c:v>8192</c:v>
                </c:pt>
                <c:pt idx="82184">
                  <c:v>8192</c:v>
                </c:pt>
                <c:pt idx="82185">
                  <c:v>8192</c:v>
                </c:pt>
                <c:pt idx="82186">
                  <c:v>8192</c:v>
                </c:pt>
                <c:pt idx="82187">
                  <c:v>8192</c:v>
                </c:pt>
                <c:pt idx="82188">
                  <c:v>4096</c:v>
                </c:pt>
                <c:pt idx="82189">
                  <c:v>8192</c:v>
                </c:pt>
                <c:pt idx="82190">
                  <c:v>8192</c:v>
                </c:pt>
                <c:pt idx="82191">
                  <c:v>8192</c:v>
                </c:pt>
                <c:pt idx="82192">
                  <c:v>8192</c:v>
                </c:pt>
                <c:pt idx="82193">
                  <c:v>8192</c:v>
                </c:pt>
                <c:pt idx="82194">
                  <c:v>8192</c:v>
                </c:pt>
                <c:pt idx="82195">
                  <c:v>8192</c:v>
                </c:pt>
                <c:pt idx="82196">
                  <c:v>8192</c:v>
                </c:pt>
                <c:pt idx="82197">
                  <c:v>8192</c:v>
                </c:pt>
                <c:pt idx="82198">
                  <c:v>8192</c:v>
                </c:pt>
                <c:pt idx="82199">
                  <c:v>4096</c:v>
                </c:pt>
                <c:pt idx="82200">
                  <c:v>4096</c:v>
                </c:pt>
                <c:pt idx="82201">
                  <c:v>4096</c:v>
                </c:pt>
                <c:pt idx="82202">
                  <c:v>4096</c:v>
                </c:pt>
                <c:pt idx="82203">
                  <c:v>8192</c:v>
                </c:pt>
                <c:pt idx="82204">
                  <c:v>8192</c:v>
                </c:pt>
                <c:pt idx="82205">
                  <c:v>8192</c:v>
                </c:pt>
                <c:pt idx="82206">
                  <c:v>8192</c:v>
                </c:pt>
                <c:pt idx="82207">
                  <c:v>8192</c:v>
                </c:pt>
                <c:pt idx="82208">
                  <c:v>12288</c:v>
                </c:pt>
                <c:pt idx="82209">
                  <c:v>12288</c:v>
                </c:pt>
                <c:pt idx="82210">
                  <c:v>12288</c:v>
                </c:pt>
                <c:pt idx="82211">
                  <c:v>12288</c:v>
                </c:pt>
                <c:pt idx="82212">
                  <c:v>8192</c:v>
                </c:pt>
                <c:pt idx="82213">
                  <c:v>8192</c:v>
                </c:pt>
                <c:pt idx="82214">
                  <c:v>4096</c:v>
                </c:pt>
                <c:pt idx="82215">
                  <c:v>8192</c:v>
                </c:pt>
                <c:pt idx="82216">
                  <c:v>12288</c:v>
                </c:pt>
                <c:pt idx="82217">
                  <c:v>4096</c:v>
                </c:pt>
                <c:pt idx="82218">
                  <c:v>4096</c:v>
                </c:pt>
                <c:pt idx="82219">
                  <c:v>4096</c:v>
                </c:pt>
                <c:pt idx="82220">
                  <c:v>4096</c:v>
                </c:pt>
                <c:pt idx="82221">
                  <c:v>8192</c:v>
                </c:pt>
                <c:pt idx="82222">
                  <c:v>8192</c:v>
                </c:pt>
                <c:pt idx="82223">
                  <c:v>8192</c:v>
                </c:pt>
                <c:pt idx="82224">
                  <c:v>8192</c:v>
                </c:pt>
                <c:pt idx="82225">
                  <c:v>8192</c:v>
                </c:pt>
                <c:pt idx="82226">
                  <c:v>8192</c:v>
                </c:pt>
                <c:pt idx="82227">
                  <c:v>8192</c:v>
                </c:pt>
                <c:pt idx="82228">
                  <c:v>8192</c:v>
                </c:pt>
                <c:pt idx="82229">
                  <c:v>8192</c:v>
                </c:pt>
                <c:pt idx="82230">
                  <c:v>8192</c:v>
                </c:pt>
                <c:pt idx="82231">
                  <c:v>8192</c:v>
                </c:pt>
                <c:pt idx="82232">
                  <c:v>8192</c:v>
                </c:pt>
                <c:pt idx="82233">
                  <c:v>8192</c:v>
                </c:pt>
                <c:pt idx="82234">
                  <c:v>8192</c:v>
                </c:pt>
                <c:pt idx="82235">
                  <c:v>8192</c:v>
                </c:pt>
                <c:pt idx="82236">
                  <c:v>8192</c:v>
                </c:pt>
                <c:pt idx="82237">
                  <c:v>4096</c:v>
                </c:pt>
                <c:pt idx="82238">
                  <c:v>4096</c:v>
                </c:pt>
                <c:pt idx="82239">
                  <c:v>4096</c:v>
                </c:pt>
                <c:pt idx="82240">
                  <c:v>4096</c:v>
                </c:pt>
                <c:pt idx="82241">
                  <c:v>4096</c:v>
                </c:pt>
                <c:pt idx="82242">
                  <c:v>4096</c:v>
                </c:pt>
                <c:pt idx="82243">
                  <c:v>4096</c:v>
                </c:pt>
                <c:pt idx="82244">
                  <c:v>4096</c:v>
                </c:pt>
                <c:pt idx="82245">
                  <c:v>4096</c:v>
                </c:pt>
                <c:pt idx="82246">
                  <c:v>4096</c:v>
                </c:pt>
                <c:pt idx="82247">
                  <c:v>4096</c:v>
                </c:pt>
                <c:pt idx="82248">
                  <c:v>4096</c:v>
                </c:pt>
                <c:pt idx="82249">
                  <c:v>4096</c:v>
                </c:pt>
                <c:pt idx="82250">
                  <c:v>8192</c:v>
                </c:pt>
                <c:pt idx="82251">
                  <c:v>8192</c:v>
                </c:pt>
                <c:pt idx="82252">
                  <c:v>8192</c:v>
                </c:pt>
                <c:pt idx="82253">
                  <c:v>8192</c:v>
                </c:pt>
                <c:pt idx="82254">
                  <c:v>4096</c:v>
                </c:pt>
                <c:pt idx="82255">
                  <c:v>4096</c:v>
                </c:pt>
                <c:pt idx="82256">
                  <c:v>4096</c:v>
                </c:pt>
                <c:pt idx="82257">
                  <c:v>8192</c:v>
                </c:pt>
                <c:pt idx="82258">
                  <c:v>8192</c:v>
                </c:pt>
                <c:pt idx="82259">
                  <c:v>8192</c:v>
                </c:pt>
                <c:pt idx="82260">
                  <c:v>8192</c:v>
                </c:pt>
                <c:pt idx="82261">
                  <c:v>8192</c:v>
                </c:pt>
                <c:pt idx="82262">
                  <c:v>8192</c:v>
                </c:pt>
                <c:pt idx="82263">
                  <c:v>8192</c:v>
                </c:pt>
                <c:pt idx="82264">
                  <c:v>8192</c:v>
                </c:pt>
                <c:pt idx="82265">
                  <c:v>8192</c:v>
                </c:pt>
                <c:pt idx="82266">
                  <c:v>8192</c:v>
                </c:pt>
                <c:pt idx="82267">
                  <c:v>8192</c:v>
                </c:pt>
                <c:pt idx="82268">
                  <c:v>8192</c:v>
                </c:pt>
                <c:pt idx="82269">
                  <c:v>4096</c:v>
                </c:pt>
                <c:pt idx="82270">
                  <c:v>4096</c:v>
                </c:pt>
                <c:pt idx="82271">
                  <c:v>4096</c:v>
                </c:pt>
                <c:pt idx="82272">
                  <c:v>4096</c:v>
                </c:pt>
                <c:pt idx="82273">
                  <c:v>12288</c:v>
                </c:pt>
                <c:pt idx="82274">
                  <c:v>12288</c:v>
                </c:pt>
                <c:pt idx="82275">
                  <c:v>12288</c:v>
                </c:pt>
                <c:pt idx="82276">
                  <c:v>12288</c:v>
                </c:pt>
                <c:pt idx="82277">
                  <c:v>12288</c:v>
                </c:pt>
                <c:pt idx="82278">
                  <c:v>12288</c:v>
                </c:pt>
                <c:pt idx="82279">
                  <c:v>12288</c:v>
                </c:pt>
                <c:pt idx="82280">
                  <c:v>12288</c:v>
                </c:pt>
                <c:pt idx="82281">
                  <c:v>4096</c:v>
                </c:pt>
                <c:pt idx="82282">
                  <c:v>12288</c:v>
                </c:pt>
                <c:pt idx="82283">
                  <c:v>4096</c:v>
                </c:pt>
                <c:pt idx="82284">
                  <c:v>12288</c:v>
                </c:pt>
                <c:pt idx="82285">
                  <c:v>12288</c:v>
                </c:pt>
                <c:pt idx="82286">
                  <c:v>12288</c:v>
                </c:pt>
                <c:pt idx="82287">
                  <c:v>4096</c:v>
                </c:pt>
                <c:pt idx="82288">
                  <c:v>12288</c:v>
                </c:pt>
                <c:pt idx="82289">
                  <c:v>12288</c:v>
                </c:pt>
                <c:pt idx="82290">
                  <c:v>4096</c:v>
                </c:pt>
                <c:pt idx="82291">
                  <c:v>12288</c:v>
                </c:pt>
                <c:pt idx="82292">
                  <c:v>12288</c:v>
                </c:pt>
                <c:pt idx="82293">
                  <c:v>8192</c:v>
                </c:pt>
                <c:pt idx="82294">
                  <c:v>8192</c:v>
                </c:pt>
                <c:pt idx="82295">
                  <c:v>8192</c:v>
                </c:pt>
                <c:pt idx="82296">
                  <c:v>8192</c:v>
                </c:pt>
                <c:pt idx="82297">
                  <c:v>4096</c:v>
                </c:pt>
                <c:pt idx="82298">
                  <c:v>8192</c:v>
                </c:pt>
                <c:pt idx="82299">
                  <c:v>8192</c:v>
                </c:pt>
                <c:pt idx="82300">
                  <c:v>12288</c:v>
                </c:pt>
                <c:pt idx="82301">
                  <c:v>4096</c:v>
                </c:pt>
                <c:pt idx="82302">
                  <c:v>4096</c:v>
                </c:pt>
                <c:pt idx="82303">
                  <c:v>4096</c:v>
                </c:pt>
                <c:pt idx="82304">
                  <c:v>4096</c:v>
                </c:pt>
                <c:pt idx="82305">
                  <c:v>8192</c:v>
                </c:pt>
                <c:pt idx="82306">
                  <c:v>12288</c:v>
                </c:pt>
                <c:pt idx="82307">
                  <c:v>12288</c:v>
                </c:pt>
                <c:pt idx="82308">
                  <c:v>12288</c:v>
                </c:pt>
                <c:pt idx="82309">
                  <c:v>12288</c:v>
                </c:pt>
                <c:pt idx="82310">
                  <c:v>12288</c:v>
                </c:pt>
                <c:pt idx="82311">
                  <c:v>12288</c:v>
                </c:pt>
                <c:pt idx="82312">
                  <c:v>8192</c:v>
                </c:pt>
                <c:pt idx="82313">
                  <c:v>8192</c:v>
                </c:pt>
                <c:pt idx="82314">
                  <c:v>8192</c:v>
                </c:pt>
                <c:pt idx="82315">
                  <c:v>8192</c:v>
                </c:pt>
                <c:pt idx="82316">
                  <c:v>12288</c:v>
                </c:pt>
                <c:pt idx="82317">
                  <c:v>12288</c:v>
                </c:pt>
                <c:pt idx="82318">
                  <c:v>12288</c:v>
                </c:pt>
                <c:pt idx="82319">
                  <c:v>12288</c:v>
                </c:pt>
                <c:pt idx="82320">
                  <c:v>12288</c:v>
                </c:pt>
                <c:pt idx="82321">
                  <c:v>4096</c:v>
                </c:pt>
                <c:pt idx="82322">
                  <c:v>8192</c:v>
                </c:pt>
                <c:pt idx="82323">
                  <c:v>8192</c:v>
                </c:pt>
                <c:pt idx="82324">
                  <c:v>8192</c:v>
                </c:pt>
                <c:pt idx="82325">
                  <c:v>8192</c:v>
                </c:pt>
                <c:pt idx="82326">
                  <c:v>4096</c:v>
                </c:pt>
                <c:pt idx="82327">
                  <c:v>8192</c:v>
                </c:pt>
                <c:pt idx="82328">
                  <c:v>8192</c:v>
                </c:pt>
                <c:pt idx="82329">
                  <c:v>8192</c:v>
                </c:pt>
                <c:pt idx="82330">
                  <c:v>8192</c:v>
                </c:pt>
                <c:pt idx="82331">
                  <c:v>4096</c:v>
                </c:pt>
                <c:pt idx="82332">
                  <c:v>4096</c:v>
                </c:pt>
                <c:pt idx="82333">
                  <c:v>4096</c:v>
                </c:pt>
                <c:pt idx="82334">
                  <c:v>12288</c:v>
                </c:pt>
                <c:pt idx="82335">
                  <c:v>4096</c:v>
                </c:pt>
                <c:pt idx="82336">
                  <c:v>8192</c:v>
                </c:pt>
                <c:pt idx="82337">
                  <c:v>8192</c:v>
                </c:pt>
                <c:pt idx="82338">
                  <c:v>8192</c:v>
                </c:pt>
                <c:pt idx="82339">
                  <c:v>4096</c:v>
                </c:pt>
                <c:pt idx="82340">
                  <c:v>8192</c:v>
                </c:pt>
                <c:pt idx="82341">
                  <c:v>4096</c:v>
                </c:pt>
                <c:pt idx="82342">
                  <c:v>8192</c:v>
                </c:pt>
                <c:pt idx="82343">
                  <c:v>4096</c:v>
                </c:pt>
                <c:pt idx="82344">
                  <c:v>4096</c:v>
                </c:pt>
                <c:pt idx="82345">
                  <c:v>12288</c:v>
                </c:pt>
                <c:pt idx="82346">
                  <c:v>4096</c:v>
                </c:pt>
                <c:pt idx="82347">
                  <c:v>8192</c:v>
                </c:pt>
                <c:pt idx="82348">
                  <c:v>4096</c:v>
                </c:pt>
                <c:pt idx="82349">
                  <c:v>4096</c:v>
                </c:pt>
                <c:pt idx="82350">
                  <c:v>4096</c:v>
                </c:pt>
                <c:pt idx="82351">
                  <c:v>8192</c:v>
                </c:pt>
                <c:pt idx="82352">
                  <c:v>12288</c:v>
                </c:pt>
                <c:pt idx="82353">
                  <c:v>12288</c:v>
                </c:pt>
                <c:pt idx="82354">
                  <c:v>12288</c:v>
                </c:pt>
                <c:pt idx="82355">
                  <c:v>12288</c:v>
                </c:pt>
                <c:pt idx="82356">
                  <c:v>8192</c:v>
                </c:pt>
                <c:pt idx="82357">
                  <c:v>8192</c:v>
                </c:pt>
                <c:pt idx="82358">
                  <c:v>8192</c:v>
                </c:pt>
                <c:pt idx="82359">
                  <c:v>4096</c:v>
                </c:pt>
                <c:pt idx="82360">
                  <c:v>8192</c:v>
                </c:pt>
                <c:pt idx="82361">
                  <c:v>8192</c:v>
                </c:pt>
                <c:pt idx="82362">
                  <c:v>8192</c:v>
                </c:pt>
                <c:pt idx="82363">
                  <c:v>4096</c:v>
                </c:pt>
                <c:pt idx="82364">
                  <c:v>4096</c:v>
                </c:pt>
                <c:pt idx="82365">
                  <c:v>4096</c:v>
                </c:pt>
                <c:pt idx="82366">
                  <c:v>4096</c:v>
                </c:pt>
                <c:pt idx="82367">
                  <c:v>4096</c:v>
                </c:pt>
                <c:pt idx="82368">
                  <c:v>4096</c:v>
                </c:pt>
                <c:pt idx="82369">
                  <c:v>4096</c:v>
                </c:pt>
                <c:pt idx="82370">
                  <c:v>4096</c:v>
                </c:pt>
                <c:pt idx="82371">
                  <c:v>4096</c:v>
                </c:pt>
                <c:pt idx="82372">
                  <c:v>12288</c:v>
                </c:pt>
                <c:pt idx="82373">
                  <c:v>8192</c:v>
                </c:pt>
                <c:pt idx="82374">
                  <c:v>8192</c:v>
                </c:pt>
                <c:pt idx="82375">
                  <c:v>8192</c:v>
                </c:pt>
                <c:pt idx="82376">
                  <c:v>8192</c:v>
                </c:pt>
                <c:pt idx="82377">
                  <c:v>4096</c:v>
                </c:pt>
                <c:pt idx="82378">
                  <c:v>4096</c:v>
                </c:pt>
                <c:pt idx="82379">
                  <c:v>4096</c:v>
                </c:pt>
                <c:pt idx="82380">
                  <c:v>4096</c:v>
                </c:pt>
                <c:pt idx="82381">
                  <c:v>4096</c:v>
                </c:pt>
                <c:pt idx="82382">
                  <c:v>4096</c:v>
                </c:pt>
                <c:pt idx="82383">
                  <c:v>12288</c:v>
                </c:pt>
                <c:pt idx="82384">
                  <c:v>12288</c:v>
                </c:pt>
                <c:pt idx="82385">
                  <c:v>8192</c:v>
                </c:pt>
                <c:pt idx="82386">
                  <c:v>12288</c:v>
                </c:pt>
                <c:pt idx="82387">
                  <c:v>8192</c:v>
                </c:pt>
                <c:pt idx="82388">
                  <c:v>12288</c:v>
                </c:pt>
                <c:pt idx="82389">
                  <c:v>8192</c:v>
                </c:pt>
                <c:pt idx="82390">
                  <c:v>8192</c:v>
                </c:pt>
                <c:pt idx="82391">
                  <c:v>4096</c:v>
                </c:pt>
                <c:pt idx="82392">
                  <c:v>8192</c:v>
                </c:pt>
                <c:pt idx="82393">
                  <c:v>8192</c:v>
                </c:pt>
                <c:pt idx="82394">
                  <c:v>8192</c:v>
                </c:pt>
                <c:pt idx="82395">
                  <c:v>8192</c:v>
                </c:pt>
                <c:pt idx="82396">
                  <c:v>8192</c:v>
                </c:pt>
                <c:pt idx="82397">
                  <c:v>4096</c:v>
                </c:pt>
                <c:pt idx="82398">
                  <c:v>4096</c:v>
                </c:pt>
                <c:pt idx="82399">
                  <c:v>4096</c:v>
                </c:pt>
                <c:pt idx="82400">
                  <c:v>4096</c:v>
                </c:pt>
                <c:pt idx="82401">
                  <c:v>4096</c:v>
                </c:pt>
                <c:pt idx="82402">
                  <c:v>4096</c:v>
                </c:pt>
                <c:pt idx="82403">
                  <c:v>4096</c:v>
                </c:pt>
                <c:pt idx="82404">
                  <c:v>4096</c:v>
                </c:pt>
                <c:pt idx="82405">
                  <c:v>4096</c:v>
                </c:pt>
                <c:pt idx="82406">
                  <c:v>4096</c:v>
                </c:pt>
                <c:pt idx="82407">
                  <c:v>12288</c:v>
                </c:pt>
                <c:pt idx="82408">
                  <c:v>12288</c:v>
                </c:pt>
                <c:pt idx="82409">
                  <c:v>4096</c:v>
                </c:pt>
                <c:pt idx="82410">
                  <c:v>12288</c:v>
                </c:pt>
                <c:pt idx="82411">
                  <c:v>4096</c:v>
                </c:pt>
                <c:pt idx="82412">
                  <c:v>4096</c:v>
                </c:pt>
                <c:pt idx="82413">
                  <c:v>12288</c:v>
                </c:pt>
                <c:pt idx="82414">
                  <c:v>8192</c:v>
                </c:pt>
                <c:pt idx="82415">
                  <c:v>8192</c:v>
                </c:pt>
                <c:pt idx="82416">
                  <c:v>4096</c:v>
                </c:pt>
                <c:pt idx="82417">
                  <c:v>4096</c:v>
                </c:pt>
                <c:pt idx="82418">
                  <c:v>4096</c:v>
                </c:pt>
                <c:pt idx="82419">
                  <c:v>4096</c:v>
                </c:pt>
                <c:pt idx="82420">
                  <c:v>4096</c:v>
                </c:pt>
                <c:pt idx="82421">
                  <c:v>12288</c:v>
                </c:pt>
                <c:pt idx="82422">
                  <c:v>4096</c:v>
                </c:pt>
                <c:pt idx="82423">
                  <c:v>8192</c:v>
                </c:pt>
                <c:pt idx="82424">
                  <c:v>8192</c:v>
                </c:pt>
                <c:pt idx="82425">
                  <c:v>8192</c:v>
                </c:pt>
                <c:pt idx="82426">
                  <c:v>8192</c:v>
                </c:pt>
                <c:pt idx="82427">
                  <c:v>8192</c:v>
                </c:pt>
                <c:pt idx="82428">
                  <c:v>8192</c:v>
                </c:pt>
                <c:pt idx="82429">
                  <c:v>8192</c:v>
                </c:pt>
                <c:pt idx="82430">
                  <c:v>8192</c:v>
                </c:pt>
                <c:pt idx="82431">
                  <c:v>4096</c:v>
                </c:pt>
                <c:pt idx="82432">
                  <c:v>4096</c:v>
                </c:pt>
                <c:pt idx="82433">
                  <c:v>4096</c:v>
                </c:pt>
                <c:pt idx="82434">
                  <c:v>4096</c:v>
                </c:pt>
                <c:pt idx="82435">
                  <c:v>4096</c:v>
                </c:pt>
                <c:pt idx="82436">
                  <c:v>4096</c:v>
                </c:pt>
                <c:pt idx="82437">
                  <c:v>8192</c:v>
                </c:pt>
                <c:pt idx="82438">
                  <c:v>8192</c:v>
                </c:pt>
                <c:pt idx="82439">
                  <c:v>8192</c:v>
                </c:pt>
                <c:pt idx="82440">
                  <c:v>12288</c:v>
                </c:pt>
                <c:pt idx="82441">
                  <c:v>8192</c:v>
                </c:pt>
                <c:pt idx="82442">
                  <c:v>12288</c:v>
                </c:pt>
                <c:pt idx="82443">
                  <c:v>8192</c:v>
                </c:pt>
                <c:pt idx="82444">
                  <c:v>12288</c:v>
                </c:pt>
                <c:pt idx="82445">
                  <c:v>12288</c:v>
                </c:pt>
                <c:pt idx="82446">
                  <c:v>12288</c:v>
                </c:pt>
                <c:pt idx="82447">
                  <c:v>8192</c:v>
                </c:pt>
                <c:pt idx="82448">
                  <c:v>12288</c:v>
                </c:pt>
                <c:pt idx="82449">
                  <c:v>12288</c:v>
                </c:pt>
                <c:pt idx="82450">
                  <c:v>12288</c:v>
                </c:pt>
                <c:pt idx="82451">
                  <c:v>12288</c:v>
                </c:pt>
                <c:pt idx="82452">
                  <c:v>8192</c:v>
                </c:pt>
                <c:pt idx="82453">
                  <c:v>4096</c:v>
                </c:pt>
                <c:pt idx="82454">
                  <c:v>8192</c:v>
                </c:pt>
                <c:pt idx="82455">
                  <c:v>8192</c:v>
                </c:pt>
                <c:pt idx="82456">
                  <c:v>8192</c:v>
                </c:pt>
                <c:pt idx="82457">
                  <c:v>8192</c:v>
                </c:pt>
                <c:pt idx="82458">
                  <c:v>8192</c:v>
                </c:pt>
                <c:pt idx="82459">
                  <c:v>8192</c:v>
                </c:pt>
                <c:pt idx="82460">
                  <c:v>8192</c:v>
                </c:pt>
                <c:pt idx="82461">
                  <c:v>8192</c:v>
                </c:pt>
                <c:pt idx="82462">
                  <c:v>8192</c:v>
                </c:pt>
                <c:pt idx="82463">
                  <c:v>8192</c:v>
                </c:pt>
                <c:pt idx="82464">
                  <c:v>8192</c:v>
                </c:pt>
                <c:pt idx="82465">
                  <c:v>8192</c:v>
                </c:pt>
                <c:pt idx="82466">
                  <c:v>8192</c:v>
                </c:pt>
                <c:pt idx="82467">
                  <c:v>12288</c:v>
                </c:pt>
                <c:pt idx="82468">
                  <c:v>12288</c:v>
                </c:pt>
                <c:pt idx="82469">
                  <c:v>12288</c:v>
                </c:pt>
                <c:pt idx="82470">
                  <c:v>12288</c:v>
                </c:pt>
                <c:pt idx="82471">
                  <c:v>8192</c:v>
                </c:pt>
                <c:pt idx="82472">
                  <c:v>8192</c:v>
                </c:pt>
                <c:pt idx="82473">
                  <c:v>8192</c:v>
                </c:pt>
                <c:pt idx="82474">
                  <c:v>8192</c:v>
                </c:pt>
                <c:pt idx="82475">
                  <c:v>8192</c:v>
                </c:pt>
                <c:pt idx="82476">
                  <c:v>8192</c:v>
                </c:pt>
                <c:pt idx="82477">
                  <c:v>8192</c:v>
                </c:pt>
                <c:pt idx="82478">
                  <c:v>8192</c:v>
                </c:pt>
                <c:pt idx="82479">
                  <c:v>8192</c:v>
                </c:pt>
                <c:pt idx="82480">
                  <c:v>12288</c:v>
                </c:pt>
                <c:pt idx="82481">
                  <c:v>12288</c:v>
                </c:pt>
                <c:pt idx="82482">
                  <c:v>8192</c:v>
                </c:pt>
                <c:pt idx="82483">
                  <c:v>8192</c:v>
                </c:pt>
                <c:pt idx="82484">
                  <c:v>8192</c:v>
                </c:pt>
                <c:pt idx="82485">
                  <c:v>8192</c:v>
                </c:pt>
                <c:pt idx="82486">
                  <c:v>8192</c:v>
                </c:pt>
                <c:pt idx="82487">
                  <c:v>8192</c:v>
                </c:pt>
                <c:pt idx="82488">
                  <c:v>12288</c:v>
                </c:pt>
                <c:pt idx="82489">
                  <c:v>4096</c:v>
                </c:pt>
                <c:pt idx="82490">
                  <c:v>4096</c:v>
                </c:pt>
                <c:pt idx="82491">
                  <c:v>4096</c:v>
                </c:pt>
                <c:pt idx="82492">
                  <c:v>4096</c:v>
                </c:pt>
                <c:pt idx="82493">
                  <c:v>8192</c:v>
                </c:pt>
                <c:pt idx="82494">
                  <c:v>8192</c:v>
                </c:pt>
                <c:pt idx="82495">
                  <c:v>8192</c:v>
                </c:pt>
                <c:pt idx="82496">
                  <c:v>8192</c:v>
                </c:pt>
                <c:pt idx="82497">
                  <c:v>8192</c:v>
                </c:pt>
                <c:pt idx="82498">
                  <c:v>8192</c:v>
                </c:pt>
                <c:pt idx="82499">
                  <c:v>8192</c:v>
                </c:pt>
                <c:pt idx="82500">
                  <c:v>8192</c:v>
                </c:pt>
                <c:pt idx="82501">
                  <c:v>8192</c:v>
                </c:pt>
                <c:pt idx="82502">
                  <c:v>8192</c:v>
                </c:pt>
                <c:pt idx="82503">
                  <c:v>8192</c:v>
                </c:pt>
                <c:pt idx="82504">
                  <c:v>8192</c:v>
                </c:pt>
                <c:pt idx="82505">
                  <c:v>8192</c:v>
                </c:pt>
                <c:pt idx="82506">
                  <c:v>8192</c:v>
                </c:pt>
                <c:pt idx="82507">
                  <c:v>8192</c:v>
                </c:pt>
                <c:pt idx="82508">
                  <c:v>8192</c:v>
                </c:pt>
                <c:pt idx="82509">
                  <c:v>8192</c:v>
                </c:pt>
                <c:pt idx="82510">
                  <c:v>8192</c:v>
                </c:pt>
                <c:pt idx="82511">
                  <c:v>8192</c:v>
                </c:pt>
                <c:pt idx="82512">
                  <c:v>4096</c:v>
                </c:pt>
                <c:pt idx="82513">
                  <c:v>12288</c:v>
                </c:pt>
                <c:pt idx="82514">
                  <c:v>12288</c:v>
                </c:pt>
                <c:pt idx="82515">
                  <c:v>8192</c:v>
                </c:pt>
                <c:pt idx="82516">
                  <c:v>8192</c:v>
                </c:pt>
                <c:pt idx="82517">
                  <c:v>45056</c:v>
                </c:pt>
                <c:pt idx="82518">
                  <c:v>45056</c:v>
                </c:pt>
                <c:pt idx="82519">
                  <c:v>20480</c:v>
                </c:pt>
                <c:pt idx="82520">
                  <c:v>20480</c:v>
                </c:pt>
                <c:pt idx="82521">
                  <c:v>12288</c:v>
                </c:pt>
                <c:pt idx="82522">
                  <c:v>8192</c:v>
                </c:pt>
                <c:pt idx="82523">
                  <c:v>45056</c:v>
                </c:pt>
                <c:pt idx="82524">
                  <c:v>20480</c:v>
                </c:pt>
                <c:pt idx="82525">
                  <c:v>12288</c:v>
                </c:pt>
                <c:pt idx="82526">
                  <c:v>8192</c:v>
                </c:pt>
                <c:pt idx="82527">
                  <c:v>45056</c:v>
                </c:pt>
                <c:pt idx="82528">
                  <c:v>20480</c:v>
                </c:pt>
                <c:pt idx="82529">
                  <c:v>12288</c:v>
                </c:pt>
                <c:pt idx="82530">
                  <c:v>12288</c:v>
                </c:pt>
                <c:pt idx="82531">
                  <c:v>12288</c:v>
                </c:pt>
                <c:pt idx="82532">
                  <c:v>12288</c:v>
                </c:pt>
                <c:pt idx="82533">
                  <c:v>8192</c:v>
                </c:pt>
                <c:pt idx="82534">
                  <c:v>8192</c:v>
                </c:pt>
                <c:pt idx="82535">
                  <c:v>8192</c:v>
                </c:pt>
                <c:pt idx="82536">
                  <c:v>8192</c:v>
                </c:pt>
                <c:pt idx="82537">
                  <c:v>8192</c:v>
                </c:pt>
                <c:pt idx="82538">
                  <c:v>8192</c:v>
                </c:pt>
                <c:pt idx="82539">
                  <c:v>8192</c:v>
                </c:pt>
                <c:pt idx="82540">
                  <c:v>8192</c:v>
                </c:pt>
                <c:pt idx="82541">
                  <c:v>8192</c:v>
                </c:pt>
                <c:pt idx="82542">
                  <c:v>8192</c:v>
                </c:pt>
                <c:pt idx="82543">
                  <c:v>8192</c:v>
                </c:pt>
                <c:pt idx="82544">
                  <c:v>8192</c:v>
                </c:pt>
                <c:pt idx="82545">
                  <c:v>8192</c:v>
                </c:pt>
                <c:pt idx="82546">
                  <c:v>8192</c:v>
                </c:pt>
                <c:pt idx="82547">
                  <c:v>8192</c:v>
                </c:pt>
                <c:pt idx="82548">
                  <c:v>8192</c:v>
                </c:pt>
                <c:pt idx="82549">
                  <c:v>8192</c:v>
                </c:pt>
                <c:pt idx="82550">
                  <c:v>8192</c:v>
                </c:pt>
                <c:pt idx="82551">
                  <c:v>8192</c:v>
                </c:pt>
                <c:pt idx="82552">
                  <c:v>8192</c:v>
                </c:pt>
                <c:pt idx="82553">
                  <c:v>12288</c:v>
                </c:pt>
                <c:pt idx="82554">
                  <c:v>8192</c:v>
                </c:pt>
                <c:pt idx="82555">
                  <c:v>8192</c:v>
                </c:pt>
                <c:pt idx="82556">
                  <c:v>8192</c:v>
                </c:pt>
                <c:pt idx="82557">
                  <c:v>8192</c:v>
                </c:pt>
                <c:pt idx="82558">
                  <c:v>8192</c:v>
                </c:pt>
                <c:pt idx="82559">
                  <c:v>8192</c:v>
                </c:pt>
                <c:pt idx="82560">
                  <c:v>8192</c:v>
                </c:pt>
                <c:pt idx="82561">
                  <c:v>8192</c:v>
                </c:pt>
                <c:pt idx="82562">
                  <c:v>8192</c:v>
                </c:pt>
                <c:pt idx="82563">
                  <c:v>8192</c:v>
                </c:pt>
                <c:pt idx="82564">
                  <c:v>8192</c:v>
                </c:pt>
                <c:pt idx="82565">
                  <c:v>8192</c:v>
                </c:pt>
                <c:pt idx="82566">
                  <c:v>8192</c:v>
                </c:pt>
                <c:pt idx="82567">
                  <c:v>8192</c:v>
                </c:pt>
                <c:pt idx="82568">
                  <c:v>8192</c:v>
                </c:pt>
                <c:pt idx="82569">
                  <c:v>8192</c:v>
                </c:pt>
                <c:pt idx="82570">
                  <c:v>8192</c:v>
                </c:pt>
                <c:pt idx="82571">
                  <c:v>8192</c:v>
                </c:pt>
                <c:pt idx="82572">
                  <c:v>12288</c:v>
                </c:pt>
                <c:pt idx="82573">
                  <c:v>8192</c:v>
                </c:pt>
                <c:pt idx="82574">
                  <c:v>8192</c:v>
                </c:pt>
                <c:pt idx="82575">
                  <c:v>8192</c:v>
                </c:pt>
                <c:pt idx="82576">
                  <c:v>8192</c:v>
                </c:pt>
                <c:pt idx="82577">
                  <c:v>12288</c:v>
                </c:pt>
                <c:pt idx="82578">
                  <c:v>8192</c:v>
                </c:pt>
                <c:pt idx="82579">
                  <c:v>12288</c:v>
                </c:pt>
                <c:pt idx="82580">
                  <c:v>12288</c:v>
                </c:pt>
                <c:pt idx="82581">
                  <c:v>12288</c:v>
                </c:pt>
                <c:pt idx="82582">
                  <c:v>8192</c:v>
                </c:pt>
                <c:pt idx="82583">
                  <c:v>8192</c:v>
                </c:pt>
                <c:pt idx="82584">
                  <c:v>8192</c:v>
                </c:pt>
                <c:pt idx="82585">
                  <c:v>8192</c:v>
                </c:pt>
                <c:pt idx="82586">
                  <c:v>45056</c:v>
                </c:pt>
                <c:pt idx="82587">
                  <c:v>8192</c:v>
                </c:pt>
                <c:pt idx="82588">
                  <c:v>8192</c:v>
                </c:pt>
                <c:pt idx="82589">
                  <c:v>8192</c:v>
                </c:pt>
                <c:pt idx="82590">
                  <c:v>8192</c:v>
                </c:pt>
                <c:pt idx="82591">
                  <c:v>8192</c:v>
                </c:pt>
                <c:pt idx="82592">
                  <c:v>8192</c:v>
                </c:pt>
                <c:pt idx="82593">
                  <c:v>8192</c:v>
                </c:pt>
                <c:pt idx="82594">
                  <c:v>8192</c:v>
                </c:pt>
                <c:pt idx="82595">
                  <c:v>8192</c:v>
                </c:pt>
                <c:pt idx="82596">
                  <c:v>8192</c:v>
                </c:pt>
                <c:pt idx="82597">
                  <c:v>20480</c:v>
                </c:pt>
                <c:pt idx="82598">
                  <c:v>8192</c:v>
                </c:pt>
                <c:pt idx="82599">
                  <c:v>8192</c:v>
                </c:pt>
                <c:pt idx="82600">
                  <c:v>8192</c:v>
                </c:pt>
                <c:pt idx="82601">
                  <c:v>8192</c:v>
                </c:pt>
                <c:pt idx="82602">
                  <c:v>8192</c:v>
                </c:pt>
                <c:pt idx="82603">
                  <c:v>8192</c:v>
                </c:pt>
                <c:pt idx="82604">
                  <c:v>8192</c:v>
                </c:pt>
                <c:pt idx="82605">
                  <c:v>8192</c:v>
                </c:pt>
                <c:pt idx="82606">
                  <c:v>8192</c:v>
                </c:pt>
                <c:pt idx="82607">
                  <c:v>8192</c:v>
                </c:pt>
                <c:pt idx="82608">
                  <c:v>8192</c:v>
                </c:pt>
                <c:pt idx="82609">
                  <c:v>8192</c:v>
                </c:pt>
                <c:pt idx="82610">
                  <c:v>8192</c:v>
                </c:pt>
                <c:pt idx="82611">
                  <c:v>8192</c:v>
                </c:pt>
                <c:pt idx="82612">
                  <c:v>8192</c:v>
                </c:pt>
                <c:pt idx="82613">
                  <c:v>4096</c:v>
                </c:pt>
                <c:pt idx="82614">
                  <c:v>4096</c:v>
                </c:pt>
                <c:pt idx="82615">
                  <c:v>4096</c:v>
                </c:pt>
                <c:pt idx="82616">
                  <c:v>4096</c:v>
                </c:pt>
                <c:pt idx="82617">
                  <c:v>8192</c:v>
                </c:pt>
                <c:pt idx="82618">
                  <c:v>8192</c:v>
                </c:pt>
                <c:pt idx="82619">
                  <c:v>8192</c:v>
                </c:pt>
                <c:pt idx="82620">
                  <c:v>12288</c:v>
                </c:pt>
                <c:pt idx="82621">
                  <c:v>8192</c:v>
                </c:pt>
                <c:pt idx="82622">
                  <c:v>8192</c:v>
                </c:pt>
                <c:pt idx="82623">
                  <c:v>4096</c:v>
                </c:pt>
                <c:pt idx="82624">
                  <c:v>8192</c:v>
                </c:pt>
                <c:pt idx="82625">
                  <c:v>8192</c:v>
                </c:pt>
                <c:pt idx="82626">
                  <c:v>8192</c:v>
                </c:pt>
                <c:pt idx="82627">
                  <c:v>8192</c:v>
                </c:pt>
                <c:pt idx="82628">
                  <c:v>8192</c:v>
                </c:pt>
                <c:pt idx="82629">
                  <c:v>8192</c:v>
                </c:pt>
                <c:pt idx="82630">
                  <c:v>8192</c:v>
                </c:pt>
                <c:pt idx="82631">
                  <c:v>4096</c:v>
                </c:pt>
                <c:pt idx="82632">
                  <c:v>4096</c:v>
                </c:pt>
                <c:pt idx="82633">
                  <c:v>8192</c:v>
                </c:pt>
                <c:pt idx="82634">
                  <c:v>8192</c:v>
                </c:pt>
                <c:pt idx="82635">
                  <c:v>4096</c:v>
                </c:pt>
                <c:pt idx="82636">
                  <c:v>8192</c:v>
                </c:pt>
                <c:pt idx="82637">
                  <c:v>4096</c:v>
                </c:pt>
                <c:pt idx="82638">
                  <c:v>8192</c:v>
                </c:pt>
                <c:pt idx="82639">
                  <c:v>8192</c:v>
                </c:pt>
                <c:pt idx="82640">
                  <c:v>8192</c:v>
                </c:pt>
                <c:pt idx="82641">
                  <c:v>8192</c:v>
                </c:pt>
                <c:pt idx="82642">
                  <c:v>8192</c:v>
                </c:pt>
                <c:pt idx="82643">
                  <c:v>8192</c:v>
                </c:pt>
                <c:pt idx="82644">
                  <c:v>8192</c:v>
                </c:pt>
                <c:pt idx="82645">
                  <c:v>4096</c:v>
                </c:pt>
                <c:pt idx="82646">
                  <c:v>4096</c:v>
                </c:pt>
                <c:pt idx="82647">
                  <c:v>4096</c:v>
                </c:pt>
                <c:pt idx="82648">
                  <c:v>4096</c:v>
                </c:pt>
                <c:pt idx="82649">
                  <c:v>4096</c:v>
                </c:pt>
                <c:pt idx="82650">
                  <c:v>8192</c:v>
                </c:pt>
                <c:pt idx="82651">
                  <c:v>8192</c:v>
                </c:pt>
                <c:pt idx="82652">
                  <c:v>8192</c:v>
                </c:pt>
                <c:pt idx="82653">
                  <c:v>8192</c:v>
                </c:pt>
                <c:pt idx="82654">
                  <c:v>8192</c:v>
                </c:pt>
                <c:pt idx="82655">
                  <c:v>8192</c:v>
                </c:pt>
                <c:pt idx="82656">
                  <c:v>8192</c:v>
                </c:pt>
                <c:pt idx="82657">
                  <c:v>8192</c:v>
                </c:pt>
                <c:pt idx="82658">
                  <c:v>8192</c:v>
                </c:pt>
                <c:pt idx="82659">
                  <c:v>8192</c:v>
                </c:pt>
                <c:pt idx="82660">
                  <c:v>8192</c:v>
                </c:pt>
                <c:pt idx="82661">
                  <c:v>8192</c:v>
                </c:pt>
                <c:pt idx="82662">
                  <c:v>8192</c:v>
                </c:pt>
                <c:pt idx="82663">
                  <c:v>8192</c:v>
                </c:pt>
                <c:pt idx="82664">
                  <c:v>8192</c:v>
                </c:pt>
                <c:pt idx="82665">
                  <c:v>8192</c:v>
                </c:pt>
                <c:pt idx="82666">
                  <c:v>4096</c:v>
                </c:pt>
                <c:pt idx="82667">
                  <c:v>8192</c:v>
                </c:pt>
                <c:pt idx="82668">
                  <c:v>8192</c:v>
                </c:pt>
                <c:pt idx="82669">
                  <c:v>8192</c:v>
                </c:pt>
                <c:pt idx="82670">
                  <c:v>8192</c:v>
                </c:pt>
                <c:pt idx="82671">
                  <c:v>8192</c:v>
                </c:pt>
                <c:pt idx="82672">
                  <c:v>8192</c:v>
                </c:pt>
                <c:pt idx="82673">
                  <c:v>8192</c:v>
                </c:pt>
                <c:pt idx="82674">
                  <c:v>8192</c:v>
                </c:pt>
                <c:pt idx="82675">
                  <c:v>8192</c:v>
                </c:pt>
                <c:pt idx="82676">
                  <c:v>8192</c:v>
                </c:pt>
                <c:pt idx="82677">
                  <c:v>8192</c:v>
                </c:pt>
                <c:pt idx="82678">
                  <c:v>8192</c:v>
                </c:pt>
                <c:pt idx="82679">
                  <c:v>8192</c:v>
                </c:pt>
                <c:pt idx="82680">
                  <c:v>8192</c:v>
                </c:pt>
                <c:pt idx="82681">
                  <c:v>8192</c:v>
                </c:pt>
                <c:pt idx="82682">
                  <c:v>8192</c:v>
                </c:pt>
                <c:pt idx="82683">
                  <c:v>8192</c:v>
                </c:pt>
                <c:pt idx="82684">
                  <c:v>8192</c:v>
                </c:pt>
                <c:pt idx="82685">
                  <c:v>8192</c:v>
                </c:pt>
                <c:pt idx="82686">
                  <c:v>8192</c:v>
                </c:pt>
                <c:pt idx="82687">
                  <c:v>8192</c:v>
                </c:pt>
                <c:pt idx="82688">
                  <c:v>16384</c:v>
                </c:pt>
                <c:pt idx="82689">
                  <c:v>16384</c:v>
                </c:pt>
                <c:pt idx="82690">
                  <c:v>8192</c:v>
                </c:pt>
                <c:pt idx="82691">
                  <c:v>8192</c:v>
                </c:pt>
                <c:pt idx="82692">
                  <c:v>8192</c:v>
                </c:pt>
                <c:pt idx="82693">
                  <c:v>16384</c:v>
                </c:pt>
                <c:pt idx="82694">
                  <c:v>8192</c:v>
                </c:pt>
                <c:pt idx="82695">
                  <c:v>8192</c:v>
                </c:pt>
                <c:pt idx="82696">
                  <c:v>16384</c:v>
                </c:pt>
                <c:pt idx="82697">
                  <c:v>8192</c:v>
                </c:pt>
                <c:pt idx="82698">
                  <c:v>8192</c:v>
                </c:pt>
                <c:pt idx="82699">
                  <c:v>4096</c:v>
                </c:pt>
                <c:pt idx="82700">
                  <c:v>4096</c:v>
                </c:pt>
                <c:pt idx="82701">
                  <c:v>4096</c:v>
                </c:pt>
                <c:pt idx="82702">
                  <c:v>4096</c:v>
                </c:pt>
                <c:pt idx="82703">
                  <c:v>4096</c:v>
                </c:pt>
                <c:pt idx="82704">
                  <c:v>4096</c:v>
                </c:pt>
                <c:pt idx="82705">
                  <c:v>8192</c:v>
                </c:pt>
                <c:pt idx="82706">
                  <c:v>4096</c:v>
                </c:pt>
                <c:pt idx="82707">
                  <c:v>8192</c:v>
                </c:pt>
                <c:pt idx="82708">
                  <c:v>4096</c:v>
                </c:pt>
                <c:pt idx="82709">
                  <c:v>8192</c:v>
                </c:pt>
                <c:pt idx="82710">
                  <c:v>8192</c:v>
                </c:pt>
                <c:pt idx="82711">
                  <c:v>12288</c:v>
                </c:pt>
                <c:pt idx="82712">
                  <c:v>12288</c:v>
                </c:pt>
                <c:pt idx="82713">
                  <c:v>12288</c:v>
                </c:pt>
                <c:pt idx="82714">
                  <c:v>12288</c:v>
                </c:pt>
                <c:pt idx="82715">
                  <c:v>8192</c:v>
                </c:pt>
                <c:pt idx="82716">
                  <c:v>8192</c:v>
                </c:pt>
                <c:pt idx="82717">
                  <c:v>8192</c:v>
                </c:pt>
                <c:pt idx="82718">
                  <c:v>8192</c:v>
                </c:pt>
                <c:pt idx="82719">
                  <c:v>8192</c:v>
                </c:pt>
                <c:pt idx="82720">
                  <c:v>8192</c:v>
                </c:pt>
                <c:pt idx="82721">
                  <c:v>8192</c:v>
                </c:pt>
                <c:pt idx="82722">
                  <c:v>8192</c:v>
                </c:pt>
                <c:pt idx="82723">
                  <c:v>8192</c:v>
                </c:pt>
                <c:pt idx="82724">
                  <c:v>8192</c:v>
                </c:pt>
                <c:pt idx="82725">
                  <c:v>8192</c:v>
                </c:pt>
                <c:pt idx="82726">
                  <c:v>8192</c:v>
                </c:pt>
                <c:pt idx="82727">
                  <c:v>8192</c:v>
                </c:pt>
                <c:pt idx="82728">
                  <c:v>4096</c:v>
                </c:pt>
                <c:pt idx="82729">
                  <c:v>8192</c:v>
                </c:pt>
                <c:pt idx="82730">
                  <c:v>8192</c:v>
                </c:pt>
                <c:pt idx="82731">
                  <c:v>8192</c:v>
                </c:pt>
                <c:pt idx="82732">
                  <c:v>8192</c:v>
                </c:pt>
                <c:pt idx="82733">
                  <c:v>8192</c:v>
                </c:pt>
                <c:pt idx="82734">
                  <c:v>8192</c:v>
                </c:pt>
                <c:pt idx="82735">
                  <c:v>12288</c:v>
                </c:pt>
                <c:pt idx="82736">
                  <c:v>12288</c:v>
                </c:pt>
                <c:pt idx="82737">
                  <c:v>12288</c:v>
                </c:pt>
                <c:pt idx="82738">
                  <c:v>12288</c:v>
                </c:pt>
                <c:pt idx="82739">
                  <c:v>12288</c:v>
                </c:pt>
                <c:pt idx="82740">
                  <c:v>12288</c:v>
                </c:pt>
                <c:pt idx="82741">
                  <c:v>12288</c:v>
                </c:pt>
                <c:pt idx="82742">
                  <c:v>12288</c:v>
                </c:pt>
                <c:pt idx="82743">
                  <c:v>12288</c:v>
                </c:pt>
                <c:pt idx="82744">
                  <c:v>12288</c:v>
                </c:pt>
                <c:pt idx="82745">
                  <c:v>12288</c:v>
                </c:pt>
                <c:pt idx="82746">
                  <c:v>12288</c:v>
                </c:pt>
                <c:pt idx="82747">
                  <c:v>12288</c:v>
                </c:pt>
                <c:pt idx="82748">
                  <c:v>8192</c:v>
                </c:pt>
                <c:pt idx="82749">
                  <c:v>16384</c:v>
                </c:pt>
                <c:pt idx="82750">
                  <c:v>8192</c:v>
                </c:pt>
                <c:pt idx="82751">
                  <c:v>8192</c:v>
                </c:pt>
                <c:pt idx="82752">
                  <c:v>4096</c:v>
                </c:pt>
                <c:pt idx="82753">
                  <c:v>8192</c:v>
                </c:pt>
                <c:pt idx="82754">
                  <c:v>8192</c:v>
                </c:pt>
                <c:pt idx="82755">
                  <c:v>8192</c:v>
                </c:pt>
                <c:pt idx="82756">
                  <c:v>8192</c:v>
                </c:pt>
                <c:pt idx="82757">
                  <c:v>8192</c:v>
                </c:pt>
                <c:pt idx="82758">
                  <c:v>12288</c:v>
                </c:pt>
                <c:pt idx="82759">
                  <c:v>12288</c:v>
                </c:pt>
                <c:pt idx="82760">
                  <c:v>12288</c:v>
                </c:pt>
                <c:pt idx="82761">
                  <c:v>12288</c:v>
                </c:pt>
                <c:pt idx="82762">
                  <c:v>12288</c:v>
                </c:pt>
                <c:pt idx="82763">
                  <c:v>16384</c:v>
                </c:pt>
                <c:pt idx="82764">
                  <c:v>16384</c:v>
                </c:pt>
                <c:pt idx="82765">
                  <c:v>8192</c:v>
                </c:pt>
                <c:pt idx="82766">
                  <c:v>8192</c:v>
                </c:pt>
                <c:pt idx="82767">
                  <c:v>4096</c:v>
                </c:pt>
                <c:pt idx="82768">
                  <c:v>4096</c:v>
                </c:pt>
                <c:pt idx="82769">
                  <c:v>8192</c:v>
                </c:pt>
                <c:pt idx="82770">
                  <c:v>8192</c:v>
                </c:pt>
                <c:pt idx="82771">
                  <c:v>8192</c:v>
                </c:pt>
                <c:pt idx="82772">
                  <c:v>8192</c:v>
                </c:pt>
                <c:pt idx="82773">
                  <c:v>12288</c:v>
                </c:pt>
                <c:pt idx="82774">
                  <c:v>12288</c:v>
                </c:pt>
                <c:pt idx="82775">
                  <c:v>12288</c:v>
                </c:pt>
                <c:pt idx="82776">
                  <c:v>12288</c:v>
                </c:pt>
                <c:pt idx="82777">
                  <c:v>16384</c:v>
                </c:pt>
                <c:pt idx="82778">
                  <c:v>4096</c:v>
                </c:pt>
                <c:pt idx="82779">
                  <c:v>8192</c:v>
                </c:pt>
                <c:pt idx="82780">
                  <c:v>12288</c:v>
                </c:pt>
                <c:pt idx="82781">
                  <c:v>12288</c:v>
                </c:pt>
                <c:pt idx="82782">
                  <c:v>16384</c:v>
                </c:pt>
                <c:pt idx="82783">
                  <c:v>4096</c:v>
                </c:pt>
                <c:pt idx="82784">
                  <c:v>8192</c:v>
                </c:pt>
                <c:pt idx="82785">
                  <c:v>12288</c:v>
                </c:pt>
                <c:pt idx="82786">
                  <c:v>12288</c:v>
                </c:pt>
                <c:pt idx="82787">
                  <c:v>12288</c:v>
                </c:pt>
                <c:pt idx="82788">
                  <c:v>8192</c:v>
                </c:pt>
                <c:pt idx="82789">
                  <c:v>8192</c:v>
                </c:pt>
                <c:pt idx="82790">
                  <c:v>8192</c:v>
                </c:pt>
                <c:pt idx="82791">
                  <c:v>8192</c:v>
                </c:pt>
                <c:pt idx="82792">
                  <c:v>8192</c:v>
                </c:pt>
                <c:pt idx="82793">
                  <c:v>12288</c:v>
                </c:pt>
                <c:pt idx="82794">
                  <c:v>8192</c:v>
                </c:pt>
                <c:pt idx="82795">
                  <c:v>8192</c:v>
                </c:pt>
                <c:pt idx="82796">
                  <c:v>8192</c:v>
                </c:pt>
                <c:pt idx="82797">
                  <c:v>8192</c:v>
                </c:pt>
                <c:pt idx="82798">
                  <c:v>4096</c:v>
                </c:pt>
                <c:pt idx="82799">
                  <c:v>4096</c:v>
                </c:pt>
                <c:pt idx="82800">
                  <c:v>4096</c:v>
                </c:pt>
                <c:pt idx="82801">
                  <c:v>4096</c:v>
                </c:pt>
                <c:pt idx="82802">
                  <c:v>4096</c:v>
                </c:pt>
                <c:pt idx="82803">
                  <c:v>4096</c:v>
                </c:pt>
                <c:pt idx="82804">
                  <c:v>4096</c:v>
                </c:pt>
                <c:pt idx="82805">
                  <c:v>4096</c:v>
                </c:pt>
                <c:pt idx="82806">
                  <c:v>12288</c:v>
                </c:pt>
                <c:pt idx="82807">
                  <c:v>4096</c:v>
                </c:pt>
                <c:pt idx="82808">
                  <c:v>16384</c:v>
                </c:pt>
                <c:pt idx="82809">
                  <c:v>8192</c:v>
                </c:pt>
                <c:pt idx="82810">
                  <c:v>8192</c:v>
                </c:pt>
                <c:pt idx="82811">
                  <c:v>8192</c:v>
                </c:pt>
                <c:pt idx="82812">
                  <c:v>8192</c:v>
                </c:pt>
                <c:pt idx="82813">
                  <c:v>12288</c:v>
                </c:pt>
                <c:pt idx="82814">
                  <c:v>12288</c:v>
                </c:pt>
                <c:pt idx="82815">
                  <c:v>8192</c:v>
                </c:pt>
                <c:pt idx="82816">
                  <c:v>4096</c:v>
                </c:pt>
                <c:pt idx="82817">
                  <c:v>8192</c:v>
                </c:pt>
                <c:pt idx="82818">
                  <c:v>8192</c:v>
                </c:pt>
                <c:pt idx="82819">
                  <c:v>8192</c:v>
                </c:pt>
                <c:pt idx="82820">
                  <c:v>8192</c:v>
                </c:pt>
                <c:pt idx="82821">
                  <c:v>8192</c:v>
                </c:pt>
                <c:pt idx="82822">
                  <c:v>8192</c:v>
                </c:pt>
                <c:pt idx="82823">
                  <c:v>8192</c:v>
                </c:pt>
                <c:pt idx="82824">
                  <c:v>4096</c:v>
                </c:pt>
                <c:pt idx="82825">
                  <c:v>4096</c:v>
                </c:pt>
                <c:pt idx="82826">
                  <c:v>4096</c:v>
                </c:pt>
                <c:pt idx="82827">
                  <c:v>4096</c:v>
                </c:pt>
                <c:pt idx="82828">
                  <c:v>8192</c:v>
                </c:pt>
                <c:pt idx="82829">
                  <c:v>4096</c:v>
                </c:pt>
                <c:pt idx="82830">
                  <c:v>8192</c:v>
                </c:pt>
                <c:pt idx="82831">
                  <c:v>8192</c:v>
                </c:pt>
                <c:pt idx="82832">
                  <c:v>8192</c:v>
                </c:pt>
                <c:pt idx="82833">
                  <c:v>8192</c:v>
                </c:pt>
                <c:pt idx="82834">
                  <c:v>8192</c:v>
                </c:pt>
                <c:pt idx="82835">
                  <c:v>8192</c:v>
                </c:pt>
                <c:pt idx="82836">
                  <c:v>8192</c:v>
                </c:pt>
                <c:pt idx="82837">
                  <c:v>8192</c:v>
                </c:pt>
                <c:pt idx="82838">
                  <c:v>4096</c:v>
                </c:pt>
                <c:pt idx="82839">
                  <c:v>4096</c:v>
                </c:pt>
                <c:pt idx="82840">
                  <c:v>4096</c:v>
                </c:pt>
                <c:pt idx="82841">
                  <c:v>4096</c:v>
                </c:pt>
                <c:pt idx="82842">
                  <c:v>8192</c:v>
                </c:pt>
                <c:pt idx="82843">
                  <c:v>8192</c:v>
                </c:pt>
                <c:pt idx="82844">
                  <c:v>8192</c:v>
                </c:pt>
                <c:pt idx="82845">
                  <c:v>8192</c:v>
                </c:pt>
                <c:pt idx="82846">
                  <c:v>8192</c:v>
                </c:pt>
                <c:pt idx="82847">
                  <c:v>8192</c:v>
                </c:pt>
                <c:pt idx="82848">
                  <c:v>8192</c:v>
                </c:pt>
                <c:pt idx="82849">
                  <c:v>8192</c:v>
                </c:pt>
                <c:pt idx="82850">
                  <c:v>8192</c:v>
                </c:pt>
                <c:pt idx="82851">
                  <c:v>4096</c:v>
                </c:pt>
                <c:pt idx="82852">
                  <c:v>4096</c:v>
                </c:pt>
                <c:pt idx="82853">
                  <c:v>8192</c:v>
                </c:pt>
                <c:pt idx="82854">
                  <c:v>4096</c:v>
                </c:pt>
                <c:pt idx="82855">
                  <c:v>4096</c:v>
                </c:pt>
                <c:pt idx="82856">
                  <c:v>4096</c:v>
                </c:pt>
                <c:pt idx="82857">
                  <c:v>8192</c:v>
                </c:pt>
                <c:pt idx="82858">
                  <c:v>8192</c:v>
                </c:pt>
                <c:pt idx="82859">
                  <c:v>8192</c:v>
                </c:pt>
                <c:pt idx="82860">
                  <c:v>8192</c:v>
                </c:pt>
                <c:pt idx="82861">
                  <c:v>8192</c:v>
                </c:pt>
                <c:pt idx="82862">
                  <c:v>8192</c:v>
                </c:pt>
                <c:pt idx="82863">
                  <c:v>8192</c:v>
                </c:pt>
                <c:pt idx="82864">
                  <c:v>8192</c:v>
                </c:pt>
                <c:pt idx="82865">
                  <c:v>8192</c:v>
                </c:pt>
                <c:pt idx="82866">
                  <c:v>8192</c:v>
                </c:pt>
                <c:pt idx="82867">
                  <c:v>4096</c:v>
                </c:pt>
                <c:pt idx="82868">
                  <c:v>4096</c:v>
                </c:pt>
                <c:pt idx="82869">
                  <c:v>8192</c:v>
                </c:pt>
                <c:pt idx="82870">
                  <c:v>8192</c:v>
                </c:pt>
                <c:pt idx="82871">
                  <c:v>8192</c:v>
                </c:pt>
                <c:pt idx="82872">
                  <c:v>8192</c:v>
                </c:pt>
                <c:pt idx="82873">
                  <c:v>12288</c:v>
                </c:pt>
                <c:pt idx="82874">
                  <c:v>12288</c:v>
                </c:pt>
                <c:pt idx="82875">
                  <c:v>12288</c:v>
                </c:pt>
                <c:pt idx="82876">
                  <c:v>12288</c:v>
                </c:pt>
                <c:pt idx="82877">
                  <c:v>8192</c:v>
                </c:pt>
                <c:pt idx="82878">
                  <c:v>8192</c:v>
                </c:pt>
                <c:pt idx="82879">
                  <c:v>8192</c:v>
                </c:pt>
                <c:pt idx="82880">
                  <c:v>8192</c:v>
                </c:pt>
                <c:pt idx="82881">
                  <c:v>8192</c:v>
                </c:pt>
                <c:pt idx="82882">
                  <c:v>8192</c:v>
                </c:pt>
                <c:pt idx="82883">
                  <c:v>8192</c:v>
                </c:pt>
                <c:pt idx="82884">
                  <c:v>12288</c:v>
                </c:pt>
                <c:pt idx="82885">
                  <c:v>8192</c:v>
                </c:pt>
                <c:pt idx="82886">
                  <c:v>8192</c:v>
                </c:pt>
                <c:pt idx="82887">
                  <c:v>8192</c:v>
                </c:pt>
                <c:pt idx="82888">
                  <c:v>8192</c:v>
                </c:pt>
                <c:pt idx="82889">
                  <c:v>8192</c:v>
                </c:pt>
                <c:pt idx="82890">
                  <c:v>8192</c:v>
                </c:pt>
                <c:pt idx="82891">
                  <c:v>4096</c:v>
                </c:pt>
                <c:pt idx="82892">
                  <c:v>4096</c:v>
                </c:pt>
                <c:pt idx="82893">
                  <c:v>4096</c:v>
                </c:pt>
                <c:pt idx="82894">
                  <c:v>4096</c:v>
                </c:pt>
                <c:pt idx="82895">
                  <c:v>8192</c:v>
                </c:pt>
                <c:pt idx="82896">
                  <c:v>8192</c:v>
                </c:pt>
                <c:pt idx="82897">
                  <c:v>4096</c:v>
                </c:pt>
                <c:pt idx="82898">
                  <c:v>8192</c:v>
                </c:pt>
                <c:pt idx="82899">
                  <c:v>4096</c:v>
                </c:pt>
                <c:pt idx="82900">
                  <c:v>8192</c:v>
                </c:pt>
                <c:pt idx="82901">
                  <c:v>4096</c:v>
                </c:pt>
                <c:pt idx="82902">
                  <c:v>4096</c:v>
                </c:pt>
                <c:pt idx="82903">
                  <c:v>8192</c:v>
                </c:pt>
                <c:pt idx="82904">
                  <c:v>4096</c:v>
                </c:pt>
                <c:pt idx="82905">
                  <c:v>4096</c:v>
                </c:pt>
                <c:pt idx="82906">
                  <c:v>4096</c:v>
                </c:pt>
                <c:pt idx="82907">
                  <c:v>4096</c:v>
                </c:pt>
                <c:pt idx="82908">
                  <c:v>4096</c:v>
                </c:pt>
                <c:pt idx="82909">
                  <c:v>4096</c:v>
                </c:pt>
                <c:pt idx="82910">
                  <c:v>4096</c:v>
                </c:pt>
                <c:pt idx="82911">
                  <c:v>4096</c:v>
                </c:pt>
                <c:pt idx="82912">
                  <c:v>4096</c:v>
                </c:pt>
                <c:pt idx="82913">
                  <c:v>4096</c:v>
                </c:pt>
                <c:pt idx="82914">
                  <c:v>8192</c:v>
                </c:pt>
                <c:pt idx="82915">
                  <c:v>8192</c:v>
                </c:pt>
                <c:pt idx="82916">
                  <c:v>8192</c:v>
                </c:pt>
                <c:pt idx="82917">
                  <c:v>8192</c:v>
                </c:pt>
                <c:pt idx="82918">
                  <c:v>4096</c:v>
                </c:pt>
                <c:pt idx="82919">
                  <c:v>4096</c:v>
                </c:pt>
                <c:pt idx="82920">
                  <c:v>8192</c:v>
                </c:pt>
                <c:pt idx="82921">
                  <c:v>8192</c:v>
                </c:pt>
                <c:pt idx="82922">
                  <c:v>8192</c:v>
                </c:pt>
                <c:pt idx="82923">
                  <c:v>8192</c:v>
                </c:pt>
                <c:pt idx="82924">
                  <c:v>8192</c:v>
                </c:pt>
                <c:pt idx="82925">
                  <c:v>8192</c:v>
                </c:pt>
                <c:pt idx="82926">
                  <c:v>8192</c:v>
                </c:pt>
                <c:pt idx="82927">
                  <c:v>8192</c:v>
                </c:pt>
                <c:pt idx="82928">
                  <c:v>8192</c:v>
                </c:pt>
                <c:pt idx="82929">
                  <c:v>8192</c:v>
                </c:pt>
                <c:pt idx="82930">
                  <c:v>8192</c:v>
                </c:pt>
                <c:pt idx="82931">
                  <c:v>8192</c:v>
                </c:pt>
                <c:pt idx="82932">
                  <c:v>8192</c:v>
                </c:pt>
                <c:pt idx="82933">
                  <c:v>8192</c:v>
                </c:pt>
                <c:pt idx="82934">
                  <c:v>8192</c:v>
                </c:pt>
                <c:pt idx="82935">
                  <c:v>8192</c:v>
                </c:pt>
                <c:pt idx="82936">
                  <c:v>8192</c:v>
                </c:pt>
                <c:pt idx="82937">
                  <c:v>8192</c:v>
                </c:pt>
                <c:pt idx="82938">
                  <c:v>8192</c:v>
                </c:pt>
                <c:pt idx="82939">
                  <c:v>8192</c:v>
                </c:pt>
                <c:pt idx="82940">
                  <c:v>8192</c:v>
                </c:pt>
                <c:pt idx="82941">
                  <c:v>8192</c:v>
                </c:pt>
                <c:pt idx="82942">
                  <c:v>8192</c:v>
                </c:pt>
                <c:pt idx="82943">
                  <c:v>8192</c:v>
                </c:pt>
                <c:pt idx="82944">
                  <c:v>8192</c:v>
                </c:pt>
                <c:pt idx="82945">
                  <c:v>8192</c:v>
                </c:pt>
                <c:pt idx="82946">
                  <c:v>8192</c:v>
                </c:pt>
                <c:pt idx="82947">
                  <c:v>8192</c:v>
                </c:pt>
                <c:pt idx="82948">
                  <c:v>8192</c:v>
                </c:pt>
                <c:pt idx="82949">
                  <c:v>4096</c:v>
                </c:pt>
                <c:pt idx="82950">
                  <c:v>4096</c:v>
                </c:pt>
                <c:pt idx="82951">
                  <c:v>4096</c:v>
                </c:pt>
                <c:pt idx="82952">
                  <c:v>4096</c:v>
                </c:pt>
                <c:pt idx="82953">
                  <c:v>4096</c:v>
                </c:pt>
                <c:pt idx="82954">
                  <c:v>4096</c:v>
                </c:pt>
                <c:pt idx="82955">
                  <c:v>4096</c:v>
                </c:pt>
                <c:pt idx="82956">
                  <c:v>4096</c:v>
                </c:pt>
                <c:pt idx="82957">
                  <c:v>8192</c:v>
                </c:pt>
                <c:pt idx="82958">
                  <c:v>8192</c:v>
                </c:pt>
                <c:pt idx="82959">
                  <c:v>8192</c:v>
                </c:pt>
                <c:pt idx="82960">
                  <c:v>8192</c:v>
                </c:pt>
                <c:pt idx="82961">
                  <c:v>8192</c:v>
                </c:pt>
                <c:pt idx="82962">
                  <c:v>8192</c:v>
                </c:pt>
                <c:pt idx="82963">
                  <c:v>8192</c:v>
                </c:pt>
                <c:pt idx="82964">
                  <c:v>8192</c:v>
                </c:pt>
                <c:pt idx="82965">
                  <c:v>8192</c:v>
                </c:pt>
                <c:pt idx="82966">
                  <c:v>8192</c:v>
                </c:pt>
                <c:pt idx="82967">
                  <c:v>8192</c:v>
                </c:pt>
                <c:pt idx="82968">
                  <c:v>8192</c:v>
                </c:pt>
                <c:pt idx="82969">
                  <c:v>8192</c:v>
                </c:pt>
                <c:pt idx="82970">
                  <c:v>8192</c:v>
                </c:pt>
                <c:pt idx="82971">
                  <c:v>8192</c:v>
                </c:pt>
                <c:pt idx="82972">
                  <c:v>8192</c:v>
                </c:pt>
                <c:pt idx="82973">
                  <c:v>4096</c:v>
                </c:pt>
                <c:pt idx="82974">
                  <c:v>8192</c:v>
                </c:pt>
                <c:pt idx="82975">
                  <c:v>4096</c:v>
                </c:pt>
                <c:pt idx="82976">
                  <c:v>4096</c:v>
                </c:pt>
                <c:pt idx="82977">
                  <c:v>4096</c:v>
                </c:pt>
                <c:pt idx="82978">
                  <c:v>4096</c:v>
                </c:pt>
                <c:pt idx="82979">
                  <c:v>4096</c:v>
                </c:pt>
                <c:pt idx="82980">
                  <c:v>8192</c:v>
                </c:pt>
                <c:pt idx="82981">
                  <c:v>8192</c:v>
                </c:pt>
                <c:pt idx="82982">
                  <c:v>8192</c:v>
                </c:pt>
                <c:pt idx="82983">
                  <c:v>8192</c:v>
                </c:pt>
                <c:pt idx="82984">
                  <c:v>8192</c:v>
                </c:pt>
                <c:pt idx="82985">
                  <c:v>8192</c:v>
                </c:pt>
                <c:pt idx="82986">
                  <c:v>8192</c:v>
                </c:pt>
                <c:pt idx="82987">
                  <c:v>8192</c:v>
                </c:pt>
                <c:pt idx="82988">
                  <c:v>8192</c:v>
                </c:pt>
                <c:pt idx="82989">
                  <c:v>4096</c:v>
                </c:pt>
                <c:pt idx="82990">
                  <c:v>8192</c:v>
                </c:pt>
                <c:pt idx="82991">
                  <c:v>4096</c:v>
                </c:pt>
                <c:pt idx="82992">
                  <c:v>8192</c:v>
                </c:pt>
                <c:pt idx="82993">
                  <c:v>4096</c:v>
                </c:pt>
                <c:pt idx="82994">
                  <c:v>4096</c:v>
                </c:pt>
                <c:pt idx="82995">
                  <c:v>8192</c:v>
                </c:pt>
                <c:pt idx="82996">
                  <c:v>4096</c:v>
                </c:pt>
                <c:pt idx="82997">
                  <c:v>8192</c:v>
                </c:pt>
                <c:pt idx="82998">
                  <c:v>4096</c:v>
                </c:pt>
                <c:pt idx="82999">
                  <c:v>4096</c:v>
                </c:pt>
                <c:pt idx="83000">
                  <c:v>4096</c:v>
                </c:pt>
                <c:pt idx="83001">
                  <c:v>4096</c:v>
                </c:pt>
                <c:pt idx="83002">
                  <c:v>4096</c:v>
                </c:pt>
                <c:pt idx="83003">
                  <c:v>4096</c:v>
                </c:pt>
                <c:pt idx="83004">
                  <c:v>4096</c:v>
                </c:pt>
                <c:pt idx="83005">
                  <c:v>4096</c:v>
                </c:pt>
                <c:pt idx="83006">
                  <c:v>8192</c:v>
                </c:pt>
                <c:pt idx="83007">
                  <c:v>8192</c:v>
                </c:pt>
                <c:pt idx="83008">
                  <c:v>4096</c:v>
                </c:pt>
                <c:pt idx="83009">
                  <c:v>8192</c:v>
                </c:pt>
                <c:pt idx="83010">
                  <c:v>4096</c:v>
                </c:pt>
                <c:pt idx="83011">
                  <c:v>8192</c:v>
                </c:pt>
                <c:pt idx="83012">
                  <c:v>4096</c:v>
                </c:pt>
                <c:pt idx="83013">
                  <c:v>4096</c:v>
                </c:pt>
                <c:pt idx="83014">
                  <c:v>8192</c:v>
                </c:pt>
                <c:pt idx="83015">
                  <c:v>4096</c:v>
                </c:pt>
                <c:pt idx="83016">
                  <c:v>8192</c:v>
                </c:pt>
                <c:pt idx="83017">
                  <c:v>4096</c:v>
                </c:pt>
                <c:pt idx="83018">
                  <c:v>4096</c:v>
                </c:pt>
                <c:pt idx="83019">
                  <c:v>4096</c:v>
                </c:pt>
                <c:pt idx="83020">
                  <c:v>4096</c:v>
                </c:pt>
                <c:pt idx="83021">
                  <c:v>4096</c:v>
                </c:pt>
                <c:pt idx="83022">
                  <c:v>8192</c:v>
                </c:pt>
                <c:pt idx="83023">
                  <c:v>8192</c:v>
                </c:pt>
                <c:pt idx="83024">
                  <c:v>8192</c:v>
                </c:pt>
                <c:pt idx="83025">
                  <c:v>8192</c:v>
                </c:pt>
                <c:pt idx="83026">
                  <c:v>8192</c:v>
                </c:pt>
                <c:pt idx="83027">
                  <c:v>8192</c:v>
                </c:pt>
                <c:pt idx="83028">
                  <c:v>8192</c:v>
                </c:pt>
                <c:pt idx="83029">
                  <c:v>8192</c:v>
                </c:pt>
                <c:pt idx="83030">
                  <c:v>8192</c:v>
                </c:pt>
                <c:pt idx="83031">
                  <c:v>8192</c:v>
                </c:pt>
                <c:pt idx="83032">
                  <c:v>8192</c:v>
                </c:pt>
                <c:pt idx="83033">
                  <c:v>8192</c:v>
                </c:pt>
                <c:pt idx="83034">
                  <c:v>8192</c:v>
                </c:pt>
                <c:pt idx="83035">
                  <c:v>4096</c:v>
                </c:pt>
                <c:pt idx="83036">
                  <c:v>8192</c:v>
                </c:pt>
                <c:pt idx="83037">
                  <c:v>8192</c:v>
                </c:pt>
                <c:pt idx="83038">
                  <c:v>4096</c:v>
                </c:pt>
                <c:pt idx="83039">
                  <c:v>4096</c:v>
                </c:pt>
                <c:pt idx="83040">
                  <c:v>8192</c:v>
                </c:pt>
                <c:pt idx="83041">
                  <c:v>4096</c:v>
                </c:pt>
                <c:pt idx="83042">
                  <c:v>8192</c:v>
                </c:pt>
                <c:pt idx="83043">
                  <c:v>4096</c:v>
                </c:pt>
                <c:pt idx="83044">
                  <c:v>8192</c:v>
                </c:pt>
                <c:pt idx="83045">
                  <c:v>8192</c:v>
                </c:pt>
                <c:pt idx="83046">
                  <c:v>8192</c:v>
                </c:pt>
                <c:pt idx="83047">
                  <c:v>8192</c:v>
                </c:pt>
                <c:pt idx="83048">
                  <c:v>4096</c:v>
                </c:pt>
                <c:pt idx="83049">
                  <c:v>8192</c:v>
                </c:pt>
                <c:pt idx="83050">
                  <c:v>4096</c:v>
                </c:pt>
                <c:pt idx="83051">
                  <c:v>8192</c:v>
                </c:pt>
                <c:pt idx="83052">
                  <c:v>8192</c:v>
                </c:pt>
                <c:pt idx="83053">
                  <c:v>12288</c:v>
                </c:pt>
                <c:pt idx="83054">
                  <c:v>12288</c:v>
                </c:pt>
                <c:pt idx="83055">
                  <c:v>12288</c:v>
                </c:pt>
                <c:pt idx="83056">
                  <c:v>12288</c:v>
                </c:pt>
                <c:pt idx="83057">
                  <c:v>8192</c:v>
                </c:pt>
                <c:pt idx="83058">
                  <c:v>8192</c:v>
                </c:pt>
                <c:pt idx="83059">
                  <c:v>8192</c:v>
                </c:pt>
                <c:pt idx="83060">
                  <c:v>4096</c:v>
                </c:pt>
                <c:pt idx="83061">
                  <c:v>12288</c:v>
                </c:pt>
                <c:pt idx="83062">
                  <c:v>12288</c:v>
                </c:pt>
                <c:pt idx="83063">
                  <c:v>12288</c:v>
                </c:pt>
                <c:pt idx="83064">
                  <c:v>12288</c:v>
                </c:pt>
                <c:pt idx="83065">
                  <c:v>4096</c:v>
                </c:pt>
                <c:pt idx="83066">
                  <c:v>4096</c:v>
                </c:pt>
                <c:pt idx="83067">
                  <c:v>4096</c:v>
                </c:pt>
                <c:pt idx="83068">
                  <c:v>4096</c:v>
                </c:pt>
                <c:pt idx="83069">
                  <c:v>8192</c:v>
                </c:pt>
                <c:pt idx="83070">
                  <c:v>8192</c:v>
                </c:pt>
                <c:pt idx="83071">
                  <c:v>8192</c:v>
                </c:pt>
                <c:pt idx="83072">
                  <c:v>8192</c:v>
                </c:pt>
                <c:pt idx="83073">
                  <c:v>8192</c:v>
                </c:pt>
                <c:pt idx="83074">
                  <c:v>8192</c:v>
                </c:pt>
                <c:pt idx="83075">
                  <c:v>8192</c:v>
                </c:pt>
                <c:pt idx="83076">
                  <c:v>8192</c:v>
                </c:pt>
                <c:pt idx="83077">
                  <c:v>8192</c:v>
                </c:pt>
                <c:pt idx="83078">
                  <c:v>8192</c:v>
                </c:pt>
                <c:pt idx="83079">
                  <c:v>8192</c:v>
                </c:pt>
                <c:pt idx="83080">
                  <c:v>8192</c:v>
                </c:pt>
                <c:pt idx="83081">
                  <c:v>12288</c:v>
                </c:pt>
                <c:pt idx="83082">
                  <c:v>8192</c:v>
                </c:pt>
                <c:pt idx="83083">
                  <c:v>8192</c:v>
                </c:pt>
                <c:pt idx="83084">
                  <c:v>8192</c:v>
                </c:pt>
                <c:pt idx="83085">
                  <c:v>8192</c:v>
                </c:pt>
                <c:pt idx="83086">
                  <c:v>4096</c:v>
                </c:pt>
                <c:pt idx="83087">
                  <c:v>4096</c:v>
                </c:pt>
                <c:pt idx="83088">
                  <c:v>4096</c:v>
                </c:pt>
                <c:pt idx="83089">
                  <c:v>4096</c:v>
                </c:pt>
                <c:pt idx="83090">
                  <c:v>12288</c:v>
                </c:pt>
                <c:pt idx="83091">
                  <c:v>4096</c:v>
                </c:pt>
                <c:pt idx="83092">
                  <c:v>4096</c:v>
                </c:pt>
                <c:pt idx="83093">
                  <c:v>4096</c:v>
                </c:pt>
                <c:pt idx="83094">
                  <c:v>4096</c:v>
                </c:pt>
                <c:pt idx="83095">
                  <c:v>4096</c:v>
                </c:pt>
                <c:pt idx="83096">
                  <c:v>8192</c:v>
                </c:pt>
                <c:pt idx="83097">
                  <c:v>8192</c:v>
                </c:pt>
                <c:pt idx="83098">
                  <c:v>8192</c:v>
                </c:pt>
                <c:pt idx="83099">
                  <c:v>8192</c:v>
                </c:pt>
                <c:pt idx="83100">
                  <c:v>8192</c:v>
                </c:pt>
                <c:pt idx="83101">
                  <c:v>8192</c:v>
                </c:pt>
                <c:pt idx="83102">
                  <c:v>8192</c:v>
                </c:pt>
                <c:pt idx="83103">
                  <c:v>8192</c:v>
                </c:pt>
                <c:pt idx="83104">
                  <c:v>8192</c:v>
                </c:pt>
                <c:pt idx="83105">
                  <c:v>8192</c:v>
                </c:pt>
                <c:pt idx="83106">
                  <c:v>8192</c:v>
                </c:pt>
                <c:pt idx="83107">
                  <c:v>8192</c:v>
                </c:pt>
                <c:pt idx="83108">
                  <c:v>12288</c:v>
                </c:pt>
                <c:pt idx="83109">
                  <c:v>12288</c:v>
                </c:pt>
                <c:pt idx="83110">
                  <c:v>12288</c:v>
                </c:pt>
                <c:pt idx="83111">
                  <c:v>12288</c:v>
                </c:pt>
                <c:pt idx="83112">
                  <c:v>4096</c:v>
                </c:pt>
                <c:pt idx="83113">
                  <c:v>8192</c:v>
                </c:pt>
                <c:pt idx="83114">
                  <c:v>8192</c:v>
                </c:pt>
                <c:pt idx="83115">
                  <c:v>8192</c:v>
                </c:pt>
                <c:pt idx="83116">
                  <c:v>8192</c:v>
                </c:pt>
                <c:pt idx="83117">
                  <c:v>12288</c:v>
                </c:pt>
                <c:pt idx="83118">
                  <c:v>12288</c:v>
                </c:pt>
                <c:pt idx="83119">
                  <c:v>12288</c:v>
                </c:pt>
                <c:pt idx="83120">
                  <c:v>12288</c:v>
                </c:pt>
                <c:pt idx="83121">
                  <c:v>12288</c:v>
                </c:pt>
                <c:pt idx="83122">
                  <c:v>12288</c:v>
                </c:pt>
                <c:pt idx="83123">
                  <c:v>8192</c:v>
                </c:pt>
                <c:pt idx="83124">
                  <c:v>8192</c:v>
                </c:pt>
                <c:pt idx="83125">
                  <c:v>12288</c:v>
                </c:pt>
                <c:pt idx="83126">
                  <c:v>8192</c:v>
                </c:pt>
                <c:pt idx="83127">
                  <c:v>8192</c:v>
                </c:pt>
                <c:pt idx="83128">
                  <c:v>12288</c:v>
                </c:pt>
                <c:pt idx="83129">
                  <c:v>4096</c:v>
                </c:pt>
                <c:pt idx="83130">
                  <c:v>8192</c:v>
                </c:pt>
                <c:pt idx="83131">
                  <c:v>8192</c:v>
                </c:pt>
                <c:pt idx="83132">
                  <c:v>12288</c:v>
                </c:pt>
                <c:pt idx="83133">
                  <c:v>4096</c:v>
                </c:pt>
                <c:pt idx="83134">
                  <c:v>4096</c:v>
                </c:pt>
                <c:pt idx="83135">
                  <c:v>4096</c:v>
                </c:pt>
                <c:pt idx="83136">
                  <c:v>4096</c:v>
                </c:pt>
                <c:pt idx="83137">
                  <c:v>8192</c:v>
                </c:pt>
                <c:pt idx="83138">
                  <c:v>8192</c:v>
                </c:pt>
                <c:pt idx="83139">
                  <c:v>8192</c:v>
                </c:pt>
                <c:pt idx="83140">
                  <c:v>8192</c:v>
                </c:pt>
                <c:pt idx="83141">
                  <c:v>12288</c:v>
                </c:pt>
                <c:pt idx="83142">
                  <c:v>12288</c:v>
                </c:pt>
                <c:pt idx="83143">
                  <c:v>12288</c:v>
                </c:pt>
                <c:pt idx="83144">
                  <c:v>8192</c:v>
                </c:pt>
                <c:pt idx="83145">
                  <c:v>12288</c:v>
                </c:pt>
                <c:pt idx="83146">
                  <c:v>8192</c:v>
                </c:pt>
                <c:pt idx="83147">
                  <c:v>12288</c:v>
                </c:pt>
                <c:pt idx="83148">
                  <c:v>12288</c:v>
                </c:pt>
                <c:pt idx="83149">
                  <c:v>12288</c:v>
                </c:pt>
                <c:pt idx="83150">
                  <c:v>12288</c:v>
                </c:pt>
                <c:pt idx="83151">
                  <c:v>12288</c:v>
                </c:pt>
                <c:pt idx="83152">
                  <c:v>8192</c:v>
                </c:pt>
                <c:pt idx="83153">
                  <c:v>8192</c:v>
                </c:pt>
                <c:pt idx="83154">
                  <c:v>8192</c:v>
                </c:pt>
                <c:pt idx="83155">
                  <c:v>8192</c:v>
                </c:pt>
                <c:pt idx="83156">
                  <c:v>4096</c:v>
                </c:pt>
                <c:pt idx="83157">
                  <c:v>4096</c:v>
                </c:pt>
                <c:pt idx="83158">
                  <c:v>4096</c:v>
                </c:pt>
                <c:pt idx="83159">
                  <c:v>12288</c:v>
                </c:pt>
                <c:pt idx="83160">
                  <c:v>12288</c:v>
                </c:pt>
                <c:pt idx="83161">
                  <c:v>4096</c:v>
                </c:pt>
                <c:pt idx="83162">
                  <c:v>4096</c:v>
                </c:pt>
                <c:pt idx="83163">
                  <c:v>8192</c:v>
                </c:pt>
                <c:pt idx="83164">
                  <c:v>8192</c:v>
                </c:pt>
                <c:pt idx="83165">
                  <c:v>12288</c:v>
                </c:pt>
                <c:pt idx="83166">
                  <c:v>4096</c:v>
                </c:pt>
                <c:pt idx="83167">
                  <c:v>12288</c:v>
                </c:pt>
                <c:pt idx="83168">
                  <c:v>4096</c:v>
                </c:pt>
                <c:pt idx="83169">
                  <c:v>8192</c:v>
                </c:pt>
                <c:pt idx="83170">
                  <c:v>4096</c:v>
                </c:pt>
                <c:pt idx="83171">
                  <c:v>4096</c:v>
                </c:pt>
                <c:pt idx="83172">
                  <c:v>4096</c:v>
                </c:pt>
                <c:pt idx="83173">
                  <c:v>12288</c:v>
                </c:pt>
                <c:pt idx="83174">
                  <c:v>4096</c:v>
                </c:pt>
                <c:pt idx="83175">
                  <c:v>8192</c:v>
                </c:pt>
                <c:pt idx="83176">
                  <c:v>4096</c:v>
                </c:pt>
                <c:pt idx="83177">
                  <c:v>4096</c:v>
                </c:pt>
                <c:pt idx="83178">
                  <c:v>4096</c:v>
                </c:pt>
                <c:pt idx="83179">
                  <c:v>4096</c:v>
                </c:pt>
                <c:pt idx="83180">
                  <c:v>4096</c:v>
                </c:pt>
                <c:pt idx="83181">
                  <c:v>8192</c:v>
                </c:pt>
                <c:pt idx="83182">
                  <c:v>4096</c:v>
                </c:pt>
                <c:pt idx="83183">
                  <c:v>8192</c:v>
                </c:pt>
                <c:pt idx="83184">
                  <c:v>8192</c:v>
                </c:pt>
                <c:pt idx="83185">
                  <c:v>8192</c:v>
                </c:pt>
                <c:pt idx="83186">
                  <c:v>8192</c:v>
                </c:pt>
                <c:pt idx="83187">
                  <c:v>8192</c:v>
                </c:pt>
                <c:pt idx="83188">
                  <c:v>8192</c:v>
                </c:pt>
                <c:pt idx="83189">
                  <c:v>8192</c:v>
                </c:pt>
                <c:pt idx="83190">
                  <c:v>8192</c:v>
                </c:pt>
                <c:pt idx="83191">
                  <c:v>8192</c:v>
                </c:pt>
                <c:pt idx="83192">
                  <c:v>8192</c:v>
                </c:pt>
                <c:pt idx="83193">
                  <c:v>8192</c:v>
                </c:pt>
                <c:pt idx="83194">
                  <c:v>8192</c:v>
                </c:pt>
                <c:pt idx="83195">
                  <c:v>8192</c:v>
                </c:pt>
                <c:pt idx="83196">
                  <c:v>8192</c:v>
                </c:pt>
                <c:pt idx="83197">
                  <c:v>8192</c:v>
                </c:pt>
                <c:pt idx="83198">
                  <c:v>8192</c:v>
                </c:pt>
                <c:pt idx="83199">
                  <c:v>12288</c:v>
                </c:pt>
                <c:pt idx="83200">
                  <c:v>8192</c:v>
                </c:pt>
                <c:pt idx="83201">
                  <c:v>12288</c:v>
                </c:pt>
                <c:pt idx="83202">
                  <c:v>12288</c:v>
                </c:pt>
                <c:pt idx="83203">
                  <c:v>12288</c:v>
                </c:pt>
                <c:pt idx="83204">
                  <c:v>12288</c:v>
                </c:pt>
                <c:pt idx="83205">
                  <c:v>12288</c:v>
                </c:pt>
                <c:pt idx="83206">
                  <c:v>4096</c:v>
                </c:pt>
                <c:pt idx="83207">
                  <c:v>4096</c:v>
                </c:pt>
                <c:pt idx="83208">
                  <c:v>4096</c:v>
                </c:pt>
                <c:pt idx="83209">
                  <c:v>4096</c:v>
                </c:pt>
                <c:pt idx="83210">
                  <c:v>4096</c:v>
                </c:pt>
                <c:pt idx="83211">
                  <c:v>4096</c:v>
                </c:pt>
                <c:pt idx="83212">
                  <c:v>4096</c:v>
                </c:pt>
                <c:pt idx="83213">
                  <c:v>4096</c:v>
                </c:pt>
                <c:pt idx="83214">
                  <c:v>8192</c:v>
                </c:pt>
                <c:pt idx="83215">
                  <c:v>4096</c:v>
                </c:pt>
                <c:pt idx="83216">
                  <c:v>8192</c:v>
                </c:pt>
                <c:pt idx="83217">
                  <c:v>8192</c:v>
                </c:pt>
                <c:pt idx="83218">
                  <c:v>12288</c:v>
                </c:pt>
                <c:pt idx="83219">
                  <c:v>8192</c:v>
                </c:pt>
                <c:pt idx="83220">
                  <c:v>8192</c:v>
                </c:pt>
                <c:pt idx="83221">
                  <c:v>4096</c:v>
                </c:pt>
                <c:pt idx="83222">
                  <c:v>4096</c:v>
                </c:pt>
                <c:pt idx="83223">
                  <c:v>8192</c:v>
                </c:pt>
                <c:pt idx="83224">
                  <c:v>8192</c:v>
                </c:pt>
                <c:pt idx="83225">
                  <c:v>8192</c:v>
                </c:pt>
                <c:pt idx="83226">
                  <c:v>8192</c:v>
                </c:pt>
                <c:pt idx="83227">
                  <c:v>8192</c:v>
                </c:pt>
                <c:pt idx="83228">
                  <c:v>8192</c:v>
                </c:pt>
                <c:pt idx="83229">
                  <c:v>8192</c:v>
                </c:pt>
                <c:pt idx="83230">
                  <c:v>12288</c:v>
                </c:pt>
                <c:pt idx="83231">
                  <c:v>4096</c:v>
                </c:pt>
                <c:pt idx="83232">
                  <c:v>4096</c:v>
                </c:pt>
                <c:pt idx="83233">
                  <c:v>12288</c:v>
                </c:pt>
                <c:pt idx="83234">
                  <c:v>20480</c:v>
                </c:pt>
                <c:pt idx="83235">
                  <c:v>20480</c:v>
                </c:pt>
                <c:pt idx="83236">
                  <c:v>12288</c:v>
                </c:pt>
                <c:pt idx="83237">
                  <c:v>20480</c:v>
                </c:pt>
                <c:pt idx="83238">
                  <c:v>20480</c:v>
                </c:pt>
                <c:pt idx="83239">
                  <c:v>12288</c:v>
                </c:pt>
                <c:pt idx="83240">
                  <c:v>12288</c:v>
                </c:pt>
                <c:pt idx="83241">
                  <c:v>8192</c:v>
                </c:pt>
                <c:pt idx="83242">
                  <c:v>8192</c:v>
                </c:pt>
                <c:pt idx="83243">
                  <c:v>8192</c:v>
                </c:pt>
                <c:pt idx="83244">
                  <c:v>8192</c:v>
                </c:pt>
                <c:pt idx="83245">
                  <c:v>4096</c:v>
                </c:pt>
                <c:pt idx="83246">
                  <c:v>8192</c:v>
                </c:pt>
                <c:pt idx="83247">
                  <c:v>4096</c:v>
                </c:pt>
                <c:pt idx="83248">
                  <c:v>4096</c:v>
                </c:pt>
                <c:pt idx="83249">
                  <c:v>8192</c:v>
                </c:pt>
                <c:pt idx="83250">
                  <c:v>4096</c:v>
                </c:pt>
                <c:pt idx="83251">
                  <c:v>4096</c:v>
                </c:pt>
                <c:pt idx="83252">
                  <c:v>8192</c:v>
                </c:pt>
                <c:pt idx="83253">
                  <c:v>8192</c:v>
                </c:pt>
                <c:pt idx="83254">
                  <c:v>8192</c:v>
                </c:pt>
                <c:pt idx="83255">
                  <c:v>8192</c:v>
                </c:pt>
                <c:pt idx="83256">
                  <c:v>8192</c:v>
                </c:pt>
                <c:pt idx="83257">
                  <c:v>8192</c:v>
                </c:pt>
                <c:pt idx="83258">
                  <c:v>12288</c:v>
                </c:pt>
                <c:pt idx="83259">
                  <c:v>8192</c:v>
                </c:pt>
                <c:pt idx="83260">
                  <c:v>8192</c:v>
                </c:pt>
                <c:pt idx="83261">
                  <c:v>8192</c:v>
                </c:pt>
                <c:pt idx="83262">
                  <c:v>4096</c:v>
                </c:pt>
                <c:pt idx="83263">
                  <c:v>4096</c:v>
                </c:pt>
                <c:pt idx="83264">
                  <c:v>4096</c:v>
                </c:pt>
                <c:pt idx="83265">
                  <c:v>20480</c:v>
                </c:pt>
                <c:pt idx="83266">
                  <c:v>4096</c:v>
                </c:pt>
                <c:pt idx="83267">
                  <c:v>8192</c:v>
                </c:pt>
                <c:pt idx="83268">
                  <c:v>12288</c:v>
                </c:pt>
                <c:pt idx="83269">
                  <c:v>4096</c:v>
                </c:pt>
                <c:pt idx="83270">
                  <c:v>12288</c:v>
                </c:pt>
                <c:pt idx="83271">
                  <c:v>12288</c:v>
                </c:pt>
                <c:pt idx="83272">
                  <c:v>12288</c:v>
                </c:pt>
                <c:pt idx="83273">
                  <c:v>8192</c:v>
                </c:pt>
                <c:pt idx="83274">
                  <c:v>8192</c:v>
                </c:pt>
                <c:pt idx="83275">
                  <c:v>8192</c:v>
                </c:pt>
                <c:pt idx="83276">
                  <c:v>8192</c:v>
                </c:pt>
                <c:pt idx="83277">
                  <c:v>8192</c:v>
                </c:pt>
                <c:pt idx="83278">
                  <c:v>8192</c:v>
                </c:pt>
                <c:pt idx="83279">
                  <c:v>4096</c:v>
                </c:pt>
                <c:pt idx="83280">
                  <c:v>4096</c:v>
                </c:pt>
                <c:pt idx="83281">
                  <c:v>4096</c:v>
                </c:pt>
                <c:pt idx="83282">
                  <c:v>4096</c:v>
                </c:pt>
                <c:pt idx="83283">
                  <c:v>4096</c:v>
                </c:pt>
                <c:pt idx="83284">
                  <c:v>8192</c:v>
                </c:pt>
                <c:pt idx="83285">
                  <c:v>8192</c:v>
                </c:pt>
                <c:pt idx="83286">
                  <c:v>8192</c:v>
                </c:pt>
                <c:pt idx="83287">
                  <c:v>8192</c:v>
                </c:pt>
                <c:pt idx="83288">
                  <c:v>8192</c:v>
                </c:pt>
                <c:pt idx="83289">
                  <c:v>8192</c:v>
                </c:pt>
                <c:pt idx="83290">
                  <c:v>8192</c:v>
                </c:pt>
                <c:pt idx="83291">
                  <c:v>8192</c:v>
                </c:pt>
                <c:pt idx="83292">
                  <c:v>8192</c:v>
                </c:pt>
                <c:pt idx="83293">
                  <c:v>8192</c:v>
                </c:pt>
                <c:pt idx="83294">
                  <c:v>8192</c:v>
                </c:pt>
                <c:pt idx="83295">
                  <c:v>8192</c:v>
                </c:pt>
                <c:pt idx="83296">
                  <c:v>8192</c:v>
                </c:pt>
                <c:pt idx="83297">
                  <c:v>8192</c:v>
                </c:pt>
                <c:pt idx="83298">
                  <c:v>8192</c:v>
                </c:pt>
                <c:pt idx="83299">
                  <c:v>8192</c:v>
                </c:pt>
                <c:pt idx="83300">
                  <c:v>12288</c:v>
                </c:pt>
                <c:pt idx="83301">
                  <c:v>4096</c:v>
                </c:pt>
                <c:pt idx="83302">
                  <c:v>8192</c:v>
                </c:pt>
                <c:pt idx="83303">
                  <c:v>8192</c:v>
                </c:pt>
                <c:pt idx="83304">
                  <c:v>8192</c:v>
                </c:pt>
                <c:pt idx="83305">
                  <c:v>8192</c:v>
                </c:pt>
                <c:pt idx="83306">
                  <c:v>8192</c:v>
                </c:pt>
                <c:pt idx="83307">
                  <c:v>8192</c:v>
                </c:pt>
                <c:pt idx="83308">
                  <c:v>8192</c:v>
                </c:pt>
                <c:pt idx="83309">
                  <c:v>8192</c:v>
                </c:pt>
                <c:pt idx="83310">
                  <c:v>8192</c:v>
                </c:pt>
                <c:pt idx="83311">
                  <c:v>8192</c:v>
                </c:pt>
                <c:pt idx="83312">
                  <c:v>8192</c:v>
                </c:pt>
                <c:pt idx="83313">
                  <c:v>8192</c:v>
                </c:pt>
                <c:pt idx="83314">
                  <c:v>8192</c:v>
                </c:pt>
                <c:pt idx="83315">
                  <c:v>4096</c:v>
                </c:pt>
                <c:pt idx="83316">
                  <c:v>4096</c:v>
                </c:pt>
                <c:pt idx="83317">
                  <c:v>4096</c:v>
                </c:pt>
                <c:pt idx="83318">
                  <c:v>4096</c:v>
                </c:pt>
                <c:pt idx="83319">
                  <c:v>8192</c:v>
                </c:pt>
                <c:pt idx="83320">
                  <c:v>8192</c:v>
                </c:pt>
                <c:pt idx="83321">
                  <c:v>8192</c:v>
                </c:pt>
                <c:pt idx="83322">
                  <c:v>8192</c:v>
                </c:pt>
                <c:pt idx="83323">
                  <c:v>8192</c:v>
                </c:pt>
                <c:pt idx="83324">
                  <c:v>8192</c:v>
                </c:pt>
                <c:pt idx="83325">
                  <c:v>8192</c:v>
                </c:pt>
                <c:pt idx="83326">
                  <c:v>8192</c:v>
                </c:pt>
                <c:pt idx="83327">
                  <c:v>8192</c:v>
                </c:pt>
                <c:pt idx="83328">
                  <c:v>8192</c:v>
                </c:pt>
                <c:pt idx="83329">
                  <c:v>8192</c:v>
                </c:pt>
                <c:pt idx="83330">
                  <c:v>8192</c:v>
                </c:pt>
                <c:pt idx="83331">
                  <c:v>8192</c:v>
                </c:pt>
                <c:pt idx="83332">
                  <c:v>4096</c:v>
                </c:pt>
                <c:pt idx="83333">
                  <c:v>8192</c:v>
                </c:pt>
                <c:pt idx="83334">
                  <c:v>8192</c:v>
                </c:pt>
                <c:pt idx="83335">
                  <c:v>8192</c:v>
                </c:pt>
                <c:pt idx="83336">
                  <c:v>4096</c:v>
                </c:pt>
                <c:pt idx="83337">
                  <c:v>4096</c:v>
                </c:pt>
                <c:pt idx="83338">
                  <c:v>8192</c:v>
                </c:pt>
                <c:pt idx="83339">
                  <c:v>4096</c:v>
                </c:pt>
                <c:pt idx="83340">
                  <c:v>8192</c:v>
                </c:pt>
                <c:pt idx="83341">
                  <c:v>4096</c:v>
                </c:pt>
                <c:pt idx="83342">
                  <c:v>8192</c:v>
                </c:pt>
                <c:pt idx="83343">
                  <c:v>8192</c:v>
                </c:pt>
                <c:pt idx="83344">
                  <c:v>8192</c:v>
                </c:pt>
                <c:pt idx="83345">
                  <c:v>8192</c:v>
                </c:pt>
                <c:pt idx="83346">
                  <c:v>8192</c:v>
                </c:pt>
                <c:pt idx="83347">
                  <c:v>4096</c:v>
                </c:pt>
                <c:pt idx="83348">
                  <c:v>8192</c:v>
                </c:pt>
                <c:pt idx="83349">
                  <c:v>4096</c:v>
                </c:pt>
                <c:pt idx="83350">
                  <c:v>8192</c:v>
                </c:pt>
                <c:pt idx="83351">
                  <c:v>4096</c:v>
                </c:pt>
                <c:pt idx="83352">
                  <c:v>4096</c:v>
                </c:pt>
                <c:pt idx="83353">
                  <c:v>4096</c:v>
                </c:pt>
                <c:pt idx="83354">
                  <c:v>4096</c:v>
                </c:pt>
                <c:pt idx="83355">
                  <c:v>4096</c:v>
                </c:pt>
                <c:pt idx="83356">
                  <c:v>4096</c:v>
                </c:pt>
                <c:pt idx="83357">
                  <c:v>4096</c:v>
                </c:pt>
                <c:pt idx="83358">
                  <c:v>8192</c:v>
                </c:pt>
                <c:pt idx="83359">
                  <c:v>8192</c:v>
                </c:pt>
                <c:pt idx="83360">
                  <c:v>4096</c:v>
                </c:pt>
                <c:pt idx="83361">
                  <c:v>4096</c:v>
                </c:pt>
                <c:pt idx="83362">
                  <c:v>4096</c:v>
                </c:pt>
                <c:pt idx="83363">
                  <c:v>4096</c:v>
                </c:pt>
                <c:pt idx="83364">
                  <c:v>4096</c:v>
                </c:pt>
                <c:pt idx="83365">
                  <c:v>8192</c:v>
                </c:pt>
                <c:pt idx="83366">
                  <c:v>8192</c:v>
                </c:pt>
                <c:pt idx="83367">
                  <c:v>8192</c:v>
                </c:pt>
                <c:pt idx="83368">
                  <c:v>8192</c:v>
                </c:pt>
                <c:pt idx="83369">
                  <c:v>8192</c:v>
                </c:pt>
                <c:pt idx="83370">
                  <c:v>8192</c:v>
                </c:pt>
                <c:pt idx="83371">
                  <c:v>8192</c:v>
                </c:pt>
                <c:pt idx="83372">
                  <c:v>8192</c:v>
                </c:pt>
                <c:pt idx="83373">
                  <c:v>4096</c:v>
                </c:pt>
                <c:pt idx="83374">
                  <c:v>8192</c:v>
                </c:pt>
                <c:pt idx="83375">
                  <c:v>8192</c:v>
                </c:pt>
                <c:pt idx="83376">
                  <c:v>8192</c:v>
                </c:pt>
                <c:pt idx="83377">
                  <c:v>8192</c:v>
                </c:pt>
                <c:pt idx="83378">
                  <c:v>8192</c:v>
                </c:pt>
                <c:pt idx="83379">
                  <c:v>8192</c:v>
                </c:pt>
                <c:pt idx="83380">
                  <c:v>8192</c:v>
                </c:pt>
                <c:pt idx="83381">
                  <c:v>8192</c:v>
                </c:pt>
                <c:pt idx="83382">
                  <c:v>4096</c:v>
                </c:pt>
                <c:pt idx="83383">
                  <c:v>8192</c:v>
                </c:pt>
                <c:pt idx="83384">
                  <c:v>8192</c:v>
                </c:pt>
                <c:pt idx="83385">
                  <c:v>8192</c:v>
                </c:pt>
                <c:pt idx="83386">
                  <c:v>8192</c:v>
                </c:pt>
                <c:pt idx="83387">
                  <c:v>8192</c:v>
                </c:pt>
                <c:pt idx="83388">
                  <c:v>8192</c:v>
                </c:pt>
                <c:pt idx="83389">
                  <c:v>8192</c:v>
                </c:pt>
                <c:pt idx="83390">
                  <c:v>8192</c:v>
                </c:pt>
                <c:pt idx="83391">
                  <c:v>8192</c:v>
                </c:pt>
                <c:pt idx="83392">
                  <c:v>8192</c:v>
                </c:pt>
                <c:pt idx="83393">
                  <c:v>8192</c:v>
                </c:pt>
                <c:pt idx="83394">
                  <c:v>8192</c:v>
                </c:pt>
                <c:pt idx="83395">
                  <c:v>8192</c:v>
                </c:pt>
                <c:pt idx="83396">
                  <c:v>4096</c:v>
                </c:pt>
                <c:pt idx="83397">
                  <c:v>8192</c:v>
                </c:pt>
                <c:pt idx="83398">
                  <c:v>4096</c:v>
                </c:pt>
                <c:pt idx="83399">
                  <c:v>8192</c:v>
                </c:pt>
                <c:pt idx="83400">
                  <c:v>8192</c:v>
                </c:pt>
                <c:pt idx="83401">
                  <c:v>4096</c:v>
                </c:pt>
                <c:pt idx="83402">
                  <c:v>4096</c:v>
                </c:pt>
                <c:pt idx="83403">
                  <c:v>8192</c:v>
                </c:pt>
                <c:pt idx="83404">
                  <c:v>8192</c:v>
                </c:pt>
                <c:pt idx="83405">
                  <c:v>8192</c:v>
                </c:pt>
                <c:pt idx="83406">
                  <c:v>8192</c:v>
                </c:pt>
                <c:pt idx="83407">
                  <c:v>8192</c:v>
                </c:pt>
                <c:pt idx="83408">
                  <c:v>8192</c:v>
                </c:pt>
                <c:pt idx="83409">
                  <c:v>8192</c:v>
                </c:pt>
                <c:pt idx="83410">
                  <c:v>8192</c:v>
                </c:pt>
                <c:pt idx="83411">
                  <c:v>8192</c:v>
                </c:pt>
                <c:pt idx="83412">
                  <c:v>8192</c:v>
                </c:pt>
                <c:pt idx="83413">
                  <c:v>4096</c:v>
                </c:pt>
                <c:pt idx="83414">
                  <c:v>4096</c:v>
                </c:pt>
                <c:pt idx="83415">
                  <c:v>4096</c:v>
                </c:pt>
                <c:pt idx="83416">
                  <c:v>4096</c:v>
                </c:pt>
                <c:pt idx="83417">
                  <c:v>8192</c:v>
                </c:pt>
                <c:pt idx="83418">
                  <c:v>8192</c:v>
                </c:pt>
                <c:pt idx="83419">
                  <c:v>8192</c:v>
                </c:pt>
                <c:pt idx="83420">
                  <c:v>8192</c:v>
                </c:pt>
                <c:pt idx="83421">
                  <c:v>8192</c:v>
                </c:pt>
                <c:pt idx="83422">
                  <c:v>8192</c:v>
                </c:pt>
                <c:pt idx="83423">
                  <c:v>8192</c:v>
                </c:pt>
                <c:pt idx="83424">
                  <c:v>8192</c:v>
                </c:pt>
                <c:pt idx="83425">
                  <c:v>4096</c:v>
                </c:pt>
                <c:pt idx="83426">
                  <c:v>8192</c:v>
                </c:pt>
                <c:pt idx="83427">
                  <c:v>8192</c:v>
                </c:pt>
                <c:pt idx="83428">
                  <c:v>4096</c:v>
                </c:pt>
                <c:pt idx="83429">
                  <c:v>4096</c:v>
                </c:pt>
                <c:pt idx="83430">
                  <c:v>4096</c:v>
                </c:pt>
                <c:pt idx="83431">
                  <c:v>4096</c:v>
                </c:pt>
                <c:pt idx="83432">
                  <c:v>4096</c:v>
                </c:pt>
                <c:pt idx="83433">
                  <c:v>4096</c:v>
                </c:pt>
                <c:pt idx="83434">
                  <c:v>4096</c:v>
                </c:pt>
                <c:pt idx="83435">
                  <c:v>4096</c:v>
                </c:pt>
                <c:pt idx="83436">
                  <c:v>8192</c:v>
                </c:pt>
                <c:pt idx="83437">
                  <c:v>8192</c:v>
                </c:pt>
                <c:pt idx="83438">
                  <c:v>4096</c:v>
                </c:pt>
                <c:pt idx="83439">
                  <c:v>8192</c:v>
                </c:pt>
                <c:pt idx="83440">
                  <c:v>8192</c:v>
                </c:pt>
                <c:pt idx="83441">
                  <c:v>8192</c:v>
                </c:pt>
                <c:pt idx="83442">
                  <c:v>8192</c:v>
                </c:pt>
                <c:pt idx="83443">
                  <c:v>8192</c:v>
                </c:pt>
                <c:pt idx="83444">
                  <c:v>8192</c:v>
                </c:pt>
                <c:pt idx="83445">
                  <c:v>8192</c:v>
                </c:pt>
                <c:pt idx="83446">
                  <c:v>8192</c:v>
                </c:pt>
                <c:pt idx="83447">
                  <c:v>8192</c:v>
                </c:pt>
                <c:pt idx="83448">
                  <c:v>8192</c:v>
                </c:pt>
                <c:pt idx="83449">
                  <c:v>8192</c:v>
                </c:pt>
                <c:pt idx="83450">
                  <c:v>8192</c:v>
                </c:pt>
                <c:pt idx="83451">
                  <c:v>8192</c:v>
                </c:pt>
                <c:pt idx="83452">
                  <c:v>8192</c:v>
                </c:pt>
                <c:pt idx="83453">
                  <c:v>8192</c:v>
                </c:pt>
                <c:pt idx="83454">
                  <c:v>8192</c:v>
                </c:pt>
                <c:pt idx="83455">
                  <c:v>8192</c:v>
                </c:pt>
                <c:pt idx="83456">
                  <c:v>4096</c:v>
                </c:pt>
                <c:pt idx="83457">
                  <c:v>4096</c:v>
                </c:pt>
                <c:pt idx="83458">
                  <c:v>12288</c:v>
                </c:pt>
                <c:pt idx="83459">
                  <c:v>12288</c:v>
                </c:pt>
                <c:pt idx="83460">
                  <c:v>12288</c:v>
                </c:pt>
                <c:pt idx="83461">
                  <c:v>12288</c:v>
                </c:pt>
                <c:pt idx="83462">
                  <c:v>8192</c:v>
                </c:pt>
                <c:pt idx="83463">
                  <c:v>8192</c:v>
                </c:pt>
                <c:pt idx="83464">
                  <c:v>12288</c:v>
                </c:pt>
                <c:pt idx="83465">
                  <c:v>8192</c:v>
                </c:pt>
                <c:pt idx="83466">
                  <c:v>12288</c:v>
                </c:pt>
                <c:pt idx="83467">
                  <c:v>12288</c:v>
                </c:pt>
                <c:pt idx="83468">
                  <c:v>8192</c:v>
                </c:pt>
                <c:pt idx="83469">
                  <c:v>12288</c:v>
                </c:pt>
                <c:pt idx="83470">
                  <c:v>4096</c:v>
                </c:pt>
                <c:pt idx="83471">
                  <c:v>4096</c:v>
                </c:pt>
                <c:pt idx="83472">
                  <c:v>4096</c:v>
                </c:pt>
                <c:pt idx="83473">
                  <c:v>4096</c:v>
                </c:pt>
                <c:pt idx="83474">
                  <c:v>4096</c:v>
                </c:pt>
                <c:pt idx="83475">
                  <c:v>4096</c:v>
                </c:pt>
                <c:pt idx="83476">
                  <c:v>4096</c:v>
                </c:pt>
                <c:pt idx="83477">
                  <c:v>4096</c:v>
                </c:pt>
                <c:pt idx="83478">
                  <c:v>12288</c:v>
                </c:pt>
                <c:pt idx="83479">
                  <c:v>12288</c:v>
                </c:pt>
                <c:pt idx="83480">
                  <c:v>12288</c:v>
                </c:pt>
                <c:pt idx="83481">
                  <c:v>12288</c:v>
                </c:pt>
                <c:pt idx="83482">
                  <c:v>8192</c:v>
                </c:pt>
                <c:pt idx="83483">
                  <c:v>8192</c:v>
                </c:pt>
                <c:pt idx="83484">
                  <c:v>8192</c:v>
                </c:pt>
                <c:pt idx="83485">
                  <c:v>8192</c:v>
                </c:pt>
                <c:pt idx="83486">
                  <c:v>8192</c:v>
                </c:pt>
                <c:pt idx="83487">
                  <c:v>8192</c:v>
                </c:pt>
                <c:pt idx="83488">
                  <c:v>8192</c:v>
                </c:pt>
                <c:pt idx="83489">
                  <c:v>8192</c:v>
                </c:pt>
                <c:pt idx="83490">
                  <c:v>8192</c:v>
                </c:pt>
                <c:pt idx="83491">
                  <c:v>8192</c:v>
                </c:pt>
                <c:pt idx="83492">
                  <c:v>8192</c:v>
                </c:pt>
                <c:pt idx="83493">
                  <c:v>8192</c:v>
                </c:pt>
                <c:pt idx="83494">
                  <c:v>8192</c:v>
                </c:pt>
                <c:pt idx="83495">
                  <c:v>8192</c:v>
                </c:pt>
                <c:pt idx="83496">
                  <c:v>8192</c:v>
                </c:pt>
                <c:pt idx="83497">
                  <c:v>8192</c:v>
                </c:pt>
                <c:pt idx="83498">
                  <c:v>12288</c:v>
                </c:pt>
                <c:pt idx="83499">
                  <c:v>4096</c:v>
                </c:pt>
                <c:pt idx="83500">
                  <c:v>12288</c:v>
                </c:pt>
                <c:pt idx="83501">
                  <c:v>4096</c:v>
                </c:pt>
                <c:pt idx="83502">
                  <c:v>4096</c:v>
                </c:pt>
                <c:pt idx="83503">
                  <c:v>4096</c:v>
                </c:pt>
                <c:pt idx="83504">
                  <c:v>4096</c:v>
                </c:pt>
                <c:pt idx="83505">
                  <c:v>4096</c:v>
                </c:pt>
                <c:pt idx="83506">
                  <c:v>8192</c:v>
                </c:pt>
                <c:pt idx="83507">
                  <c:v>8192</c:v>
                </c:pt>
                <c:pt idx="83508">
                  <c:v>8192</c:v>
                </c:pt>
                <c:pt idx="83509">
                  <c:v>8192</c:v>
                </c:pt>
                <c:pt idx="83510">
                  <c:v>8192</c:v>
                </c:pt>
                <c:pt idx="83511">
                  <c:v>8192</c:v>
                </c:pt>
                <c:pt idx="83512">
                  <c:v>12288</c:v>
                </c:pt>
                <c:pt idx="83513">
                  <c:v>8192</c:v>
                </c:pt>
                <c:pt idx="83514">
                  <c:v>4096</c:v>
                </c:pt>
                <c:pt idx="83515">
                  <c:v>8192</c:v>
                </c:pt>
                <c:pt idx="83516">
                  <c:v>8192</c:v>
                </c:pt>
                <c:pt idx="83517">
                  <c:v>8192</c:v>
                </c:pt>
                <c:pt idx="83518">
                  <c:v>8192</c:v>
                </c:pt>
                <c:pt idx="83519">
                  <c:v>12288</c:v>
                </c:pt>
                <c:pt idx="83520">
                  <c:v>12288</c:v>
                </c:pt>
                <c:pt idx="83521">
                  <c:v>12288</c:v>
                </c:pt>
                <c:pt idx="83522">
                  <c:v>12288</c:v>
                </c:pt>
                <c:pt idx="83523">
                  <c:v>8192</c:v>
                </c:pt>
                <c:pt idx="83524">
                  <c:v>8192</c:v>
                </c:pt>
                <c:pt idx="83525">
                  <c:v>4096</c:v>
                </c:pt>
                <c:pt idx="83526">
                  <c:v>4096</c:v>
                </c:pt>
                <c:pt idx="83527">
                  <c:v>4096</c:v>
                </c:pt>
                <c:pt idx="83528">
                  <c:v>4096</c:v>
                </c:pt>
                <c:pt idx="83529">
                  <c:v>8192</c:v>
                </c:pt>
                <c:pt idx="83530">
                  <c:v>8192</c:v>
                </c:pt>
                <c:pt idx="83531">
                  <c:v>4096</c:v>
                </c:pt>
                <c:pt idx="83532">
                  <c:v>8192</c:v>
                </c:pt>
                <c:pt idx="83533">
                  <c:v>8192</c:v>
                </c:pt>
                <c:pt idx="83534">
                  <c:v>4096</c:v>
                </c:pt>
                <c:pt idx="83535">
                  <c:v>4096</c:v>
                </c:pt>
                <c:pt idx="83536">
                  <c:v>4096</c:v>
                </c:pt>
                <c:pt idx="83537">
                  <c:v>8192</c:v>
                </c:pt>
                <c:pt idx="83538">
                  <c:v>8192</c:v>
                </c:pt>
                <c:pt idx="83539">
                  <c:v>8192</c:v>
                </c:pt>
                <c:pt idx="83540">
                  <c:v>4096</c:v>
                </c:pt>
                <c:pt idx="83541">
                  <c:v>4096</c:v>
                </c:pt>
                <c:pt idx="83542">
                  <c:v>8192</c:v>
                </c:pt>
                <c:pt idx="83543">
                  <c:v>4096</c:v>
                </c:pt>
                <c:pt idx="83544">
                  <c:v>8192</c:v>
                </c:pt>
                <c:pt idx="83545">
                  <c:v>4096</c:v>
                </c:pt>
                <c:pt idx="83546">
                  <c:v>8192</c:v>
                </c:pt>
                <c:pt idx="83547">
                  <c:v>8192</c:v>
                </c:pt>
                <c:pt idx="83548">
                  <c:v>8192</c:v>
                </c:pt>
                <c:pt idx="83549">
                  <c:v>8192</c:v>
                </c:pt>
                <c:pt idx="83550">
                  <c:v>12288</c:v>
                </c:pt>
                <c:pt idx="83551">
                  <c:v>8192</c:v>
                </c:pt>
                <c:pt idx="83552">
                  <c:v>12288</c:v>
                </c:pt>
                <c:pt idx="83553">
                  <c:v>12288</c:v>
                </c:pt>
                <c:pt idx="83554">
                  <c:v>12288</c:v>
                </c:pt>
                <c:pt idx="83555">
                  <c:v>12288</c:v>
                </c:pt>
                <c:pt idx="83556">
                  <c:v>8192</c:v>
                </c:pt>
                <c:pt idx="83557">
                  <c:v>8192</c:v>
                </c:pt>
                <c:pt idx="83558">
                  <c:v>8192</c:v>
                </c:pt>
                <c:pt idx="83559">
                  <c:v>4096</c:v>
                </c:pt>
                <c:pt idx="83560">
                  <c:v>8192</c:v>
                </c:pt>
                <c:pt idx="83561">
                  <c:v>4096</c:v>
                </c:pt>
                <c:pt idx="83562">
                  <c:v>8192</c:v>
                </c:pt>
                <c:pt idx="83563">
                  <c:v>8192</c:v>
                </c:pt>
                <c:pt idx="83564">
                  <c:v>8192</c:v>
                </c:pt>
                <c:pt idx="83565">
                  <c:v>8192</c:v>
                </c:pt>
                <c:pt idx="83566">
                  <c:v>8192</c:v>
                </c:pt>
                <c:pt idx="83567">
                  <c:v>8192</c:v>
                </c:pt>
                <c:pt idx="83568">
                  <c:v>4096</c:v>
                </c:pt>
                <c:pt idx="83569">
                  <c:v>8192</c:v>
                </c:pt>
                <c:pt idx="83570">
                  <c:v>8192</c:v>
                </c:pt>
                <c:pt idx="83571">
                  <c:v>8192</c:v>
                </c:pt>
                <c:pt idx="83572">
                  <c:v>8192</c:v>
                </c:pt>
                <c:pt idx="83573">
                  <c:v>4096</c:v>
                </c:pt>
                <c:pt idx="83574">
                  <c:v>4096</c:v>
                </c:pt>
                <c:pt idx="83575">
                  <c:v>4096</c:v>
                </c:pt>
                <c:pt idx="83576">
                  <c:v>4096</c:v>
                </c:pt>
                <c:pt idx="83577">
                  <c:v>12288</c:v>
                </c:pt>
                <c:pt idx="83578">
                  <c:v>12288</c:v>
                </c:pt>
                <c:pt idx="83579">
                  <c:v>12288</c:v>
                </c:pt>
                <c:pt idx="83580">
                  <c:v>12288</c:v>
                </c:pt>
                <c:pt idx="83581">
                  <c:v>12288</c:v>
                </c:pt>
                <c:pt idx="83582">
                  <c:v>8192</c:v>
                </c:pt>
                <c:pt idx="83583">
                  <c:v>8192</c:v>
                </c:pt>
                <c:pt idx="83584">
                  <c:v>8192</c:v>
                </c:pt>
                <c:pt idx="83585">
                  <c:v>8192</c:v>
                </c:pt>
                <c:pt idx="83586">
                  <c:v>8192</c:v>
                </c:pt>
                <c:pt idx="83587">
                  <c:v>8192</c:v>
                </c:pt>
                <c:pt idx="83588">
                  <c:v>16384</c:v>
                </c:pt>
                <c:pt idx="83589">
                  <c:v>16384</c:v>
                </c:pt>
                <c:pt idx="83590">
                  <c:v>4096</c:v>
                </c:pt>
                <c:pt idx="83591">
                  <c:v>8192</c:v>
                </c:pt>
                <c:pt idx="83592">
                  <c:v>8192</c:v>
                </c:pt>
                <c:pt idx="83593">
                  <c:v>16384</c:v>
                </c:pt>
                <c:pt idx="83594">
                  <c:v>8192</c:v>
                </c:pt>
                <c:pt idx="83595">
                  <c:v>16384</c:v>
                </c:pt>
                <c:pt idx="83596">
                  <c:v>8192</c:v>
                </c:pt>
                <c:pt idx="83597">
                  <c:v>8192</c:v>
                </c:pt>
                <c:pt idx="83598">
                  <c:v>8192</c:v>
                </c:pt>
                <c:pt idx="83599">
                  <c:v>8192</c:v>
                </c:pt>
                <c:pt idx="83600">
                  <c:v>8192</c:v>
                </c:pt>
                <c:pt idx="83601">
                  <c:v>12288</c:v>
                </c:pt>
                <c:pt idx="83602">
                  <c:v>8192</c:v>
                </c:pt>
                <c:pt idx="83603">
                  <c:v>8192</c:v>
                </c:pt>
                <c:pt idx="83604">
                  <c:v>8192</c:v>
                </c:pt>
                <c:pt idx="83605">
                  <c:v>8192</c:v>
                </c:pt>
                <c:pt idx="83606">
                  <c:v>8192</c:v>
                </c:pt>
                <c:pt idx="83607">
                  <c:v>8192</c:v>
                </c:pt>
                <c:pt idx="83608">
                  <c:v>8192</c:v>
                </c:pt>
                <c:pt idx="83609">
                  <c:v>8192</c:v>
                </c:pt>
                <c:pt idx="83610">
                  <c:v>8192</c:v>
                </c:pt>
                <c:pt idx="83611">
                  <c:v>12288</c:v>
                </c:pt>
                <c:pt idx="83612">
                  <c:v>12288</c:v>
                </c:pt>
                <c:pt idx="83613">
                  <c:v>12288</c:v>
                </c:pt>
                <c:pt idx="83614">
                  <c:v>12288</c:v>
                </c:pt>
                <c:pt idx="83615">
                  <c:v>4096</c:v>
                </c:pt>
                <c:pt idx="83616">
                  <c:v>4096</c:v>
                </c:pt>
                <c:pt idx="83617">
                  <c:v>4096</c:v>
                </c:pt>
                <c:pt idx="83618">
                  <c:v>4096</c:v>
                </c:pt>
                <c:pt idx="83619">
                  <c:v>8192</c:v>
                </c:pt>
                <c:pt idx="83620">
                  <c:v>8192</c:v>
                </c:pt>
                <c:pt idx="83621">
                  <c:v>8192</c:v>
                </c:pt>
                <c:pt idx="83622">
                  <c:v>8192</c:v>
                </c:pt>
                <c:pt idx="83623">
                  <c:v>8192</c:v>
                </c:pt>
                <c:pt idx="83624">
                  <c:v>16384</c:v>
                </c:pt>
                <c:pt idx="83625">
                  <c:v>8192</c:v>
                </c:pt>
                <c:pt idx="83626">
                  <c:v>8192</c:v>
                </c:pt>
                <c:pt idx="83627">
                  <c:v>8192</c:v>
                </c:pt>
                <c:pt idx="83628">
                  <c:v>8192</c:v>
                </c:pt>
                <c:pt idx="83629">
                  <c:v>8192</c:v>
                </c:pt>
                <c:pt idx="83630">
                  <c:v>4096</c:v>
                </c:pt>
                <c:pt idx="83631">
                  <c:v>4096</c:v>
                </c:pt>
                <c:pt idx="83632">
                  <c:v>8192</c:v>
                </c:pt>
                <c:pt idx="83633">
                  <c:v>8192</c:v>
                </c:pt>
                <c:pt idx="83634">
                  <c:v>4096</c:v>
                </c:pt>
                <c:pt idx="83635">
                  <c:v>4096</c:v>
                </c:pt>
                <c:pt idx="83636">
                  <c:v>8192</c:v>
                </c:pt>
                <c:pt idx="83637">
                  <c:v>8192</c:v>
                </c:pt>
                <c:pt idx="83638">
                  <c:v>8192</c:v>
                </c:pt>
                <c:pt idx="83639">
                  <c:v>8192</c:v>
                </c:pt>
                <c:pt idx="83640">
                  <c:v>8192</c:v>
                </c:pt>
                <c:pt idx="83641">
                  <c:v>8192</c:v>
                </c:pt>
                <c:pt idx="83642">
                  <c:v>8192</c:v>
                </c:pt>
                <c:pt idx="83643">
                  <c:v>4096</c:v>
                </c:pt>
                <c:pt idx="83644">
                  <c:v>8192</c:v>
                </c:pt>
                <c:pt idx="83645">
                  <c:v>8192</c:v>
                </c:pt>
                <c:pt idx="83646">
                  <c:v>8192</c:v>
                </c:pt>
                <c:pt idx="83647">
                  <c:v>8192</c:v>
                </c:pt>
                <c:pt idx="83648">
                  <c:v>8192</c:v>
                </c:pt>
                <c:pt idx="83649">
                  <c:v>8192</c:v>
                </c:pt>
                <c:pt idx="83650">
                  <c:v>8192</c:v>
                </c:pt>
                <c:pt idx="83651">
                  <c:v>8192</c:v>
                </c:pt>
                <c:pt idx="83652">
                  <c:v>8192</c:v>
                </c:pt>
                <c:pt idx="83653">
                  <c:v>8192</c:v>
                </c:pt>
                <c:pt idx="83654">
                  <c:v>8192</c:v>
                </c:pt>
                <c:pt idx="83655">
                  <c:v>8192</c:v>
                </c:pt>
                <c:pt idx="83656">
                  <c:v>8192</c:v>
                </c:pt>
                <c:pt idx="83657">
                  <c:v>4096</c:v>
                </c:pt>
                <c:pt idx="83658">
                  <c:v>4096</c:v>
                </c:pt>
                <c:pt idx="83659">
                  <c:v>8192</c:v>
                </c:pt>
                <c:pt idx="83660">
                  <c:v>8192</c:v>
                </c:pt>
                <c:pt idx="83661">
                  <c:v>4096</c:v>
                </c:pt>
                <c:pt idx="83662">
                  <c:v>4096</c:v>
                </c:pt>
                <c:pt idx="83663">
                  <c:v>8192</c:v>
                </c:pt>
                <c:pt idx="83664">
                  <c:v>8192</c:v>
                </c:pt>
                <c:pt idx="83665">
                  <c:v>8192</c:v>
                </c:pt>
                <c:pt idx="83666">
                  <c:v>8192</c:v>
                </c:pt>
                <c:pt idx="83667">
                  <c:v>8192</c:v>
                </c:pt>
                <c:pt idx="83668">
                  <c:v>8192</c:v>
                </c:pt>
                <c:pt idx="83669">
                  <c:v>8192</c:v>
                </c:pt>
                <c:pt idx="83670">
                  <c:v>12288</c:v>
                </c:pt>
                <c:pt idx="83671">
                  <c:v>8192</c:v>
                </c:pt>
                <c:pt idx="83672">
                  <c:v>8192</c:v>
                </c:pt>
                <c:pt idx="83673">
                  <c:v>4096</c:v>
                </c:pt>
                <c:pt idx="83674">
                  <c:v>8192</c:v>
                </c:pt>
                <c:pt idx="83675">
                  <c:v>8192</c:v>
                </c:pt>
                <c:pt idx="83676">
                  <c:v>4096</c:v>
                </c:pt>
                <c:pt idx="83677">
                  <c:v>8192</c:v>
                </c:pt>
                <c:pt idx="83678">
                  <c:v>4096</c:v>
                </c:pt>
                <c:pt idx="83679">
                  <c:v>4096</c:v>
                </c:pt>
                <c:pt idx="83680">
                  <c:v>8192</c:v>
                </c:pt>
                <c:pt idx="83681">
                  <c:v>32768</c:v>
                </c:pt>
                <c:pt idx="83682">
                  <c:v>32768</c:v>
                </c:pt>
                <c:pt idx="83683">
                  <c:v>8192</c:v>
                </c:pt>
                <c:pt idx="83684">
                  <c:v>4096</c:v>
                </c:pt>
                <c:pt idx="83685">
                  <c:v>4096</c:v>
                </c:pt>
                <c:pt idx="83686">
                  <c:v>4096</c:v>
                </c:pt>
                <c:pt idx="83687">
                  <c:v>32768</c:v>
                </c:pt>
                <c:pt idx="83688">
                  <c:v>4096</c:v>
                </c:pt>
                <c:pt idx="83689">
                  <c:v>4096</c:v>
                </c:pt>
                <c:pt idx="83690">
                  <c:v>32768</c:v>
                </c:pt>
                <c:pt idx="83691">
                  <c:v>4096</c:v>
                </c:pt>
                <c:pt idx="83692">
                  <c:v>8192</c:v>
                </c:pt>
                <c:pt idx="83693">
                  <c:v>8192</c:v>
                </c:pt>
                <c:pt idx="83694">
                  <c:v>8192</c:v>
                </c:pt>
                <c:pt idx="83695">
                  <c:v>8192</c:v>
                </c:pt>
                <c:pt idx="83696">
                  <c:v>8192</c:v>
                </c:pt>
                <c:pt idx="83697">
                  <c:v>8192</c:v>
                </c:pt>
                <c:pt idx="83698">
                  <c:v>8192</c:v>
                </c:pt>
                <c:pt idx="83699">
                  <c:v>8192</c:v>
                </c:pt>
                <c:pt idx="83700">
                  <c:v>8192</c:v>
                </c:pt>
                <c:pt idx="83701">
                  <c:v>4096</c:v>
                </c:pt>
                <c:pt idx="83702">
                  <c:v>4096</c:v>
                </c:pt>
                <c:pt idx="83703">
                  <c:v>8192</c:v>
                </c:pt>
                <c:pt idx="83704">
                  <c:v>4096</c:v>
                </c:pt>
                <c:pt idx="83705">
                  <c:v>8192</c:v>
                </c:pt>
                <c:pt idx="83706">
                  <c:v>4096</c:v>
                </c:pt>
                <c:pt idx="83707">
                  <c:v>8192</c:v>
                </c:pt>
                <c:pt idx="83708">
                  <c:v>8192</c:v>
                </c:pt>
                <c:pt idx="83709">
                  <c:v>4096</c:v>
                </c:pt>
                <c:pt idx="83710">
                  <c:v>8192</c:v>
                </c:pt>
                <c:pt idx="83711">
                  <c:v>12288</c:v>
                </c:pt>
                <c:pt idx="83712">
                  <c:v>8192</c:v>
                </c:pt>
                <c:pt idx="83713">
                  <c:v>8192</c:v>
                </c:pt>
                <c:pt idx="83714">
                  <c:v>12288</c:v>
                </c:pt>
                <c:pt idx="83715">
                  <c:v>8192</c:v>
                </c:pt>
                <c:pt idx="83716">
                  <c:v>8192</c:v>
                </c:pt>
                <c:pt idx="83717">
                  <c:v>12288</c:v>
                </c:pt>
                <c:pt idx="83718">
                  <c:v>12288</c:v>
                </c:pt>
                <c:pt idx="83719">
                  <c:v>4096</c:v>
                </c:pt>
                <c:pt idx="83720">
                  <c:v>4096</c:v>
                </c:pt>
                <c:pt idx="83721">
                  <c:v>4096</c:v>
                </c:pt>
                <c:pt idx="83722">
                  <c:v>4096</c:v>
                </c:pt>
                <c:pt idx="83723">
                  <c:v>4096</c:v>
                </c:pt>
                <c:pt idx="83724">
                  <c:v>8192</c:v>
                </c:pt>
                <c:pt idx="83725">
                  <c:v>8192</c:v>
                </c:pt>
                <c:pt idx="83726">
                  <c:v>8192</c:v>
                </c:pt>
                <c:pt idx="83727">
                  <c:v>8192</c:v>
                </c:pt>
                <c:pt idx="83728">
                  <c:v>8192</c:v>
                </c:pt>
                <c:pt idx="83729">
                  <c:v>8192</c:v>
                </c:pt>
                <c:pt idx="83730">
                  <c:v>8192</c:v>
                </c:pt>
                <c:pt idx="83731">
                  <c:v>32768</c:v>
                </c:pt>
                <c:pt idx="83732">
                  <c:v>4096</c:v>
                </c:pt>
                <c:pt idx="83733">
                  <c:v>8192</c:v>
                </c:pt>
                <c:pt idx="83734">
                  <c:v>8192</c:v>
                </c:pt>
                <c:pt idx="83735">
                  <c:v>8192</c:v>
                </c:pt>
                <c:pt idx="83736">
                  <c:v>8192</c:v>
                </c:pt>
                <c:pt idx="83737">
                  <c:v>12288</c:v>
                </c:pt>
                <c:pt idx="83738">
                  <c:v>8192</c:v>
                </c:pt>
                <c:pt idx="83739">
                  <c:v>8192</c:v>
                </c:pt>
                <c:pt idx="83740">
                  <c:v>8192</c:v>
                </c:pt>
                <c:pt idx="83741">
                  <c:v>8192</c:v>
                </c:pt>
                <c:pt idx="83742">
                  <c:v>8192</c:v>
                </c:pt>
                <c:pt idx="83743">
                  <c:v>8192</c:v>
                </c:pt>
                <c:pt idx="83744">
                  <c:v>4096</c:v>
                </c:pt>
                <c:pt idx="83745">
                  <c:v>8192</c:v>
                </c:pt>
                <c:pt idx="83746">
                  <c:v>8192</c:v>
                </c:pt>
                <c:pt idx="83747">
                  <c:v>8192</c:v>
                </c:pt>
                <c:pt idx="83748">
                  <c:v>8192</c:v>
                </c:pt>
                <c:pt idx="83749">
                  <c:v>8192</c:v>
                </c:pt>
                <c:pt idx="83750">
                  <c:v>8192</c:v>
                </c:pt>
                <c:pt idx="83751">
                  <c:v>8192</c:v>
                </c:pt>
                <c:pt idx="83752">
                  <c:v>8192</c:v>
                </c:pt>
                <c:pt idx="83753">
                  <c:v>8192</c:v>
                </c:pt>
                <c:pt idx="83754">
                  <c:v>8192</c:v>
                </c:pt>
                <c:pt idx="83755">
                  <c:v>8192</c:v>
                </c:pt>
                <c:pt idx="83756">
                  <c:v>8192</c:v>
                </c:pt>
                <c:pt idx="83757">
                  <c:v>8192</c:v>
                </c:pt>
                <c:pt idx="83758">
                  <c:v>8192</c:v>
                </c:pt>
                <c:pt idx="83759">
                  <c:v>8192</c:v>
                </c:pt>
                <c:pt idx="83760">
                  <c:v>8192</c:v>
                </c:pt>
                <c:pt idx="83761">
                  <c:v>8192</c:v>
                </c:pt>
                <c:pt idx="83762">
                  <c:v>8192</c:v>
                </c:pt>
                <c:pt idx="83763">
                  <c:v>8192</c:v>
                </c:pt>
                <c:pt idx="83764">
                  <c:v>8192</c:v>
                </c:pt>
                <c:pt idx="83765">
                  <c:v>8192</c:v>
                </c:pt>
                <c:pt idx="83766">
                  <c:v>8192</c:v>
                </c:pt>
                <c:pt idx="83767">
                  <c:v>8192</c:v>
                </c:pt>
                <c:pt idx="83768">
                  <c:v>8192</c:v>
                </c:pt>
                <c:pt idx="83769">
                  <c:v>8192</c:v>
                </c:pt>
                <c:pt idx="83770">
                  <c:v>8192</c:v>
                </c:pt>
                <c:pt idx="83771">
                  <c:v>8192</c:v>
                </c:pt>
                <c:pt idx="83772">
                  <c:v>8192</c:v>
                </c:pt>
                <c:pt idx="83773">
                  <c:v>8192</c:v>
                </c:pt>
                <c:pt idx="83774">
                  <c:v>8192</c:v>
                </c:pt>
                <c:pt idx="83775">
                  <c:v>8192</c:v>
                </c:pt>
                <c:pt idx="83776">
                  <c:v>8192</c:v>
                </c:pt>
                <c:pt idx="83777">
                  <c:v>8192</c:v>
                </c:pt>
                <c:pt idx="83778">
                  <c:v>8192</c:v>
                </c:pt>
                <c:pt idx="83779">
                  <c:v>8192</c:v>
                </c:pt>
                <c:pt idx="83780">
                  <c:v>8192</c:v>
                </c:pt>
                <c:pt idx="83781">
                  <c:v>8192</c:v>
                </c:pt>
                <c:pt idx="83782">
                  <c:v>8192</c:v>
                </c:pt>
                <c:pt idx="83783">
                  <c:v>8192</c:v>
                </c:pt>
                <c:pt idx="83784">
                  <c:v>8192</c:v>
                </c:pt>
                <c:pt idx="83785">
                  <c:v>12288</c:v>
                </c:pt>
                <c:pt idx="83786">
                  <c:v>12288</c:v>
                </c:pt>
                <c:pt idx="83787">
                  <c:v>12288</c:v>
                </c:pt>
                <c:pt idx="83788">
                  <c:v>12288</c:v>
                </c:pt>
                <c:pt idx="83789">
                  <c:v>8192</c:v>
                </c:pt>
                <c:pt idx="83790">
                  <c:v>8192</c:v>
                </c:pt>
                <c:pt idx="83791">
                  <c:v>8192</c:v>
                </c:pt>
                <c:pt idx="83792">
                  <c:v>8192</c:v>
                </c:pt>
                <c:pt idx="83793">
                  <c:v>8192</c:v>
                </c:pt>
                <c:pt idx="83794">
                  <c:v>8192</c:v>
                </c:pt>
                <c:pt idx="83795">
                  <c:v>8192</c:v>
                </c:pt>
                <c:pt idx="83796">
                  <c:v>8192</c:v>
                </c:pt>
                <c:pt idx="83797">
                  <c:v>8192</c:v>
                </c:pt>
                <c:pt idx="83798">
                  <c:v>8192</c:v>
                </c:pt>
                <c:pt idx="83799">
                  <c:v>8192</c:v>
                </c:pt>
                <c:pt idx="83800">
                  <c:v>4096</c:v>
                </c:pt>
                <c:pt idx="83801">
                  <c:v>4096</c:v>
                </c:pt>
                <c:pt idx="83802">
                  <c:v>4096</c:v>
                </c:pt>
                <c:pt idx="83803">
                  <c:v>4096</c:v>
                </c:pt>
                <c:pt idx="83804">
                  <c:v>8192</c:v>
                </c:pt>
                <c:pt idx="83805">
                  <c:v>8192</c:v>
                </c:pt>
                <c:pt idx="83806">
                  <c:v>8192</c:v>
                </c:pt>
                <c:pt idx="83807">
                  <c:v>8192</c:v>
                </c:pt>
                <c:pt idx="83808">
                  <c:v>8192</c:v>
                </c:pt>
                <c:pt idx="83809">
                  <c:v>12288</c:v>
                </c:pt>
                <c:pt idx="83810">
                  <c:v>8192</c:v>
                </c:pt>
                <c:pt idx="83811">
                  <c:v>8192</c:v>
                </c:pt>
                <c:pt idx="83812">
                  <c:v>4096</c:v>
                </c:pt>
                <c:pt idx="83813">
                  <c:v>8192</c:v>
                </c:pt>
                <c:pt idx="83814">
                  <c:v>4096</c:v>
                </c:pt>
                <c:pt idx="83815">
                  <c:v>8192</c:v>
                </c:pt>
                <c:pt idx="83816">
                  <c:v>4096</c:v>
                </c:pt>
                <c:pt idx="83817">
                  <c:v>4096</c:v>
                </c:pt>
                <c:pt idx="83818">
                  <c:v>12288</c:v>
                </c:pt>
                <c:pt idx="83819">
                  <c:v>12288</c:v>
                </c:pt>
                <c:pt idx="83820">
                  <c:v>4096</c:v>
                </c:pt>
                <c:pt idx="83821">
                  <c:v>4096</c:v>
                </c:pt>
                <c:pt idx="83822">
                  <c:v>4096</c:v>
                </c:pt>
                <c:pt idx="83823">
                  <c:v>4096</c:v>
                </c:pt>
                <c:pt idx="83824">
                  <c:v>4096</c:v>
                </c:pt>
                <c:pt idx="83825">
                  <c:v>4096</c:v>
                </c:pt>
                <c:pt idx="83826">
                  <c:v>8192</c:v>
                </c:pt>
                <c:pt idx="83827">
                  <c:v>8192</c:v>
                </c:pt>
                <c:pt idx="83828">
                  <c:v>8192</c:v>
                </c:pt>
                <c:pt idx="83829">
                  <c:v>12288</c:v>
                </c:pt>
                <c:pt idx="83830">
                  <c:v>8192</c:v>
                </c:pt>
                <c:pt idx="83831">
                  <c:v>12288</c:v>
                </c:pt>
                <c:pt idx="83832">
                  <c:v>8192</c:v>
                </c:pt>
                <c:pt idx="83833">
                  <c:v>12288</c:v>
                </c:pt>
                <c:pt idx="83834">
                  <c:v>12288</c:v>
                </c:pt>
                <c:pt idx="83835">
                  <c:v>8192</c:v>
                </c:pt>
                <c:pt idx="83836">
                  <c:v>12288</c:v>
                </c:pt>
                <c:pt idx="83837">
                  <c:v>12288</c:v>
                </c:pt>
                <c:pt idx="83838">
                  <c:v>4096</c:v>
                </c:pt>
                <c:pt idx="83839">
                  <c:v>4096</c:v>
                </c:pt>
                <c:pt idx="83840">
                  <c:v>4096</c:v>
                </c:pt>
                <c:pt idx="83841">
                  <c:v>8192</c:v>
                </c:pt>
                <c:pt idx="83842">
                  <c:v>12288</c:v>
                </c:pt>
                <c:pt idx="83843">
                  <c:v>12288</c:v>
                </c:pt>
                <c:pt idx="83844">
                  <c:v>12288</c:v>
                </c:pt>
                <c:pt idx="83845">
                  <c:v>4096</c:v>
                </c:pt>
                <c:pt idx="83846">
                  <c:v>4096</c:v>
                </c:pt>
                <c:pt idx="83847">
                  <c:v>4096</c:v>
                </c:pt>
                <c:pt idx="83848">
                  <c:v>8192</c:v>
                </c:pt>
                <c:pt idx="83849">
                  <c:v>12288</c:v>
                </c:pt>
                <c:pt idx="83850">
                  <c:v>8192</c:v>
                </c:pt>
                <c:pt idx="83851">
                  <c:v>8192</c:v>
                </c:pt>
                <c:pt idx="83852">
                  <c:v>4096</c:v>
                </c:pt>
                <c:pt idx="83853">
                  <c:v>4096</c:v>
                </c:pt>
                <c:pt idx="83854">
                  <c:v>4096</c:v>
                </c:pt>
                <c:pt idx="83855">
                  <c:v>4096</c:v>
                </c:pt>
                <c:pt idx="83856">
                  <c:v>8192</c:v>
                </c:pt>
                <c:pt idx="83857">
                  <c:v>8192</c:v>
                </c:pt>
                <c:pt idx="83858">
                  <c:v>8192</c:v>
                </c:pt>
                <c:pt idx="83859">
                  <c:v>8192</c:v>
                </c:pt>
                <c:pt idx="83860">
                  <c:v>8192</c:v>
                </c:pt>
                <c:pt idx="83861">
                  <c:v>8192</c:v>
                </c:pt>
                <c:pt idx="83862">
                  <c:v>4096</c:v>
                </c:pt>
                <c:pt idx="83863">
                  <c:v>4096</c:v>
                </c:pt>
                <c:pt idx="83864">
                  <c:v>8192</c:v>
                </c:pt>
                <c:pt idx="83865">
                  <c:v>8192</c:v>
                </c:pt>
                <c:pt idx="83866">
                  <c:v>4096</c:v>
                </c:pt>
                <c:pt idx="83867">
                  <c:v>4096</c:v>
                </c:pt>
                <c:pt idx="83868">
                  <c:v>8192</c:v>
                </c:pt>
                <c:pt idx="83869">
                  <c:v>4096</c:v>
                </c:pt>
                <c:pt idx="83870">
                  <c:v>4096</c:v>
                </c:pt>
                <c:pt idx="83871">
                  <c:v>8192</c:v>
                </c:pt>
                <c:pt idx="83872">
                  <c:v>8192</c:v>
                </c:pt>
                <c:pt idx="83873">
                  <c:v>8192</c:v>
                </c:pt>
                <c:pt idx="83874">
                  <c:v>4096</c:v>
                </c:pt>
                <c:pt idx="83875">
                  <c:v>8192</c:v>
                </c:pt>
                <c:pt idx="83876">
                  <c:v>4096</c:v>
                </c:pt>
                <c:pt idx="83877">
                  <c:v>8192</c:v>
                </c:pt>
                <c:pt idx="83878">
                  <c:v>4096</c:v>
                </c:pt>
                <c:pt idx="83879">
                  <c:v>4096</c:v>
                </c:pt>
                <c:pt idx="83880">
                  <c:v>4096</c:v>
                </c:pt>
                <c:pt idx="83881">
                  <c:v>8192</c:v>
                </c:pt>
                <c:pt idx="83882">
                  <c:v>8192</c:v>
                </c:pt>
                <c:pt idx="83883">
                  <c:v>8192</c:v>
                </c:pt>
                <c:pt idx="83884">
                  <c:v>4096</c:v>
                </c:pt>
                <c:pt idx="83885">
                  <c:v>8192</c:v>
                </c:pt>
                <c:pt idx="83886">
                  <c:v>8192</c:v>
                </c:pt>
                <c:pt idx="83887">
                  <c:v>8192</c:v>
                </c:pt>
                <c:pt idx="83888">
                  <c:v>4096</c:v>
                </c:pt>
                <c:pt idx="83889">
                  <c:v>4096</c:v>
                </c:pt>
                <c:pt idx="83890">
                  <c:v>4096</c:v>
                </c:pt>
                <c:pt idx="83891">
                  <c:v>4096</c:v>
                </c:pt>
                <c:pt idx="83892">
                  <c:v>4096</c:v>
                </c:pt>
                <c:pt idx="83893">
                  <c:v>8192</c:v>
                </c:pt>
                <c:pt idx="83894">
                  <c:v>4096</c:v>
                </c:pt>
                <c:pt idx="83895">
                  <c:v>4096</c:v>
                </c:pt>
                <c:pt idx="83896">
                  <c:v>8192</c:v>
                </c:pt>
                <c:pt idx="83897">
                  <c:v>4096</c:v>
                </c:pt>
                <c:pt idx="83898">
                  <c:v>8192</c:v>
                </c:pt>
                <c:pt idx="83899">
                  <c:v>4096</c:v>
                </c:pt>
                <c:pt idx="83900">
                  <c:v>8192</c:v>
                </c:pt>
                <c:pt idx="83901">
                  <c:v>8192</c:v>
                </c:pt>
                <c:pt idx="83902">
                  <c:v>8192</c:v>
                </c:pt>
                <c:pt idx="83903">
                  <c:v>8192</c:v>
                </c:pt>
                <c:pt idx="83904">
                  <c:v>4096</c:v>
                </c:pt>
                <c:pt idx="83905">
                  <c:v>4096</c:v>
                </c:pt>
                <c:pt idx="83906">
                  <c:v>12288</c:v>
                </c:pt>
                <c:pt idx="83907">
                  <c:v>4096</c:v>
                </c:pt>
                <c:pt idx="83908">
                  <c:v>8192</c:v>
                </c:pt>
                <c:pt idx="83909">
                  <c:v>8192</c:v>
                </c:pt>
                <c:pt idx="83910">
                  <c:v>4096</c:v>
                </c:pt>
                <c:pt idx="83911">
                  <c:v>4096</c:v>
                </c:pt>
                <c:pt idx="83912">
                  <c:v>4096</c:v>
                </c:pt>
                <c:pt idx="83913">
                  <c:v>4096</c:v>
                </c:pt>
                <c:pt idx="83914">
                  <c:v>8192</c:v>
                </c:pt>
                <c:pt idx="83915">
                  <c:v>8192</c:v>
                </c:pt>
                <c:pt idx="83916">
                  <c:v>8192</c:v>
                </c:pt>
                <c:pt idx="83917">
                  <c:v>8192</c:v>
                </c:pt>
                <c:pt idx="83918">
                  <c:v>8192</c:v>
                </c:pt>
                <c:pt idx="83919">
                  <c:v>8192</c:v>
                </c:pt>
                <c:pt idx="83920">
                  <c:v>8192</c:v>
                </c:pt>
                <c:pt idx="83921">
                  <c:v>8192</c:v>
                </c:pt>
                <c:pt idx="83922">
                  <c:v>12288</c:v>
                </c:pt>
                <c:pt idx="83923">
                  <c:v>12288</c:v>
                </c:pt>
                <c:pt idx="83924">
                  <c:v>12288</c:v>
                </c:pt>
                <c:pt idx="83925">
                  <c:v>12288</c:v>
                </c:pt>
                <c:pt idx="83926">
                  <c:v>8192</c:v>
                </c:pt>
                <c:pt idx="83927">
                  <c:v>24576</c:v>
                </c:pt>
                <c:pt idx="83928">
                  <c:v>12288</c:v>
                </c:pt>
                <c:pt idx="83929">
                  <c:v>24576</c:v>
                </c:pt>
                <c:pt idx="83930">
                  <c:v>8192</c:v>
                </c:pt>
                <c:pt idx="83931">
                  <c:v>12288</c:v>
                </c:pt>
                <c:pt idx="83932">
                  <c:v>8192</c:v>
                </c:pt>
                <c:pt idx="83933">
                  <c:v>8192</c:v>
                </c:pt>
                <c:pt idx="83934">
                  <c:v>20480</c:v>
                </c:pt>
                <c:pt idx="83935">
                  <c:v>8192</c:v>
                </c:pt>
                <c:pt idx="83936">
                  <c:v>20480</c:v>
                </c:pt>
                <c:pt idx="83937">
                  <c:v>4096</c:v>
                </c:pt>
                <c:pt idx="83938">
                  <c:v>4096</c:v>
                </c:pt>
                <c:pt idx="83939">
                  <c:v>12288</c:v>
                </c:pt>
                <c:pt idx="83940">
                  <c:v>12288</c:v>
                </c:pt>
                <c:pt idx="83941">
                  <c:v>12288</c:v>
                </c:pt>
                <c:pt idx="83942">
                  <c:v>24576</c:v>
                </c:pt>
                <c:pt idx="83943">
                  <c:v>20480</c:v>
                </c:pt>
                <c:pt idx="83944">
                  <c:v>4096</c:v>
                </c:pt>
                <c:pt idx="83945">
                  <c:v>12288</c:v>
                </c:pt>
                <c:pt idx="83946">
                  <c:v>12288</c:v>
                </c:pt>
                <c:pt idx="83947">
                  <c:v>24576</c:v>
                </c:pt>
                <c:pt idx="83948">
                  <c:v>20480</c:v>
                </c:pt>
                <c:pt idx="83949">
                  <c:v>4096</c:v>
                </c:pt>
                <c:pt idx="83950">
                  <c:v>12288</c:v>
                </c:pt>
                <c:pt idx="83951">
                  <c:v>12288</c:v>
                </c:pt>
                <c:pt idx="83952">
                  <c:v>8192</c:v>
                </c:pt>
                <c:pt idx="83953">
                  <c:v>8192</c:v>
                </c:pt>
                <c:pt idx="83954">
                  <c:v>8192</c:v>
                </c:pt>
                <c:pt idx="83955">
                  <c:v>8192</c:v>
                </c:pt>
                <c:pt idx="83956">
                  <c:v>8192</c:v>
                </c:pt>
                <c:pt idx="83957">
                  <c:v>4096</c:v>
                </c:pt>
                <c:pt idx="83958">
                  <c:v>12288</c:v>
                </c:pt>
                <c:pt idx="83959">
                  <c:v>4096</c:v>
                </c:pt>
                <c:pt idx="83960">
                  <c:v>4096</c:v>
                </c:pt>
                <c:pt idx="83961">
                  <c:v>8192</c:v>
                </c:pt>
                <c:pt idx="83962">
                  <c:v>8192</c:v>
                </c:pt>
                <c:pt idx="83963">
                  <c:v>8192</c:v>
                </c:pt>
                <c:pt idx="83964">
                  <c:v>8192</c:v>
                </c:pt>
                <c:pt idx="83965">
                  <c:v>8192</c:v>
                </c:pt>
                <c:pt idx="83966">
                  <c:v>8192</c:v>
                </c:pt>
                <c:pt idx="83967">
                  <c:v>8192</c:v>
                </c:pt>
                <c:pt idx="83968">
                  <c:v>8192</c:v>
                </c:pt>
                <c:pt idx="83969">
                  <c:v>8192</c:v>
                </c:pt>
                <c:pt idx="83970">
                  <c:v>8192</c:v>
                </c:pt>
                <c:pt idx="83971">
                  <c:v>8192</c:v>
                </c:pt>
                <c:pt idx="83972">
                  <c:v>12288</c:v>
                </c:pt>
                <c:pt idx="83973">
                  <c:v>12288</c:v>
                </c:pt>
                <c:pt idx="83974">
                  <c:v>12288</c:v>
                </c:pt>
                <c:pt idx="83975">
                  <c:v>12288</c:v>
                </c:pt>
                <c:pt idx="83976">
                  <c:v>12288</c:v>
                </c:pt>
                <c:pt idx="83977">
                  <c:v>4096</c:v>
                </c:pt>
                <c:pt idx="83978">
                  <c:v>4096</c:v>
                </c:pt>
                <c:pt idx="83979">
                  <c:v>4096</c:v>
                </c:pt>
                <c:pt idx="83980">
                  <c:v>4096</c:v>
                </c:pt>
                <c:pt idx="83981">
                  <c:v>8192</c:v>
                </c:pt>
                <c:pt idx="83982">
                  <c:v>24576</c:v>
                </c:pt>
                <c:pt idx="83983">
                  <c:v>12288</c:v>
                </c:pt>
                <c:pt idx="83984">
                  <c:v>20480</c:v>
                </c:pt>
                <c:pt idx="83985">
                  <c:v>12288</c:v>
                </c:pt>
                <c:pt idx="83986">
                  <c:v>4096</c:v>
                </c:pt>
                <c:pt idx="83987">
                  <c:v>12288</c:v>
                </c:pt>
                <c:pt idx="83988">
                  <c:v>4096</c:v>
                </c:pt>
                <c:pt idx="83989">
                  <c:v>12288</c:v>
                </c:pt>
                <c:pt idx="83990">
                  <c:v>4096</c:v>
                </c:pt>
                <c:pt idx="83991">
                  <c:v>4096</c:v>
                </c:pt>
                <c:pt idx="83992">
                  <c:v>12288</c:v>
                </c:pt>
                <c:pt idx="83993">
                  <c:v>4096</c:v>
                </c:pt>
                <c:pt idx="83994">
                  <c:v>8192</c:v>
                </c:pt>
                <c:pt idx="83995">
                  <c:v>4096</c:v>
                </c:pt>
                <c:pt idx="83996">
                  <c:v>12288</c:v>
                </c:pt>
                <c:pt idx="83997">
                  <c:v>8192</c:v>
                </c:pt>
                <c:pt idx="83998">
                  <c:v>8192</c:v>
                </c:pt>
                <c:pt idx="83999">
                  <c:v>8192</c:v>
                </c:pt>
                <c:pt idx="84000">
                  <c:v>8192</c:v>
                </c:pt>
                <c:pt idx="84001">
                  <c:v>16384</c:v>
                </c:pt>
                <c:pt idx="84002">
                  <c:v>16384</c:v>
                </c:pt>
                <c:pt idx="84003">
                  <c:v>4096</c:v>
                </c:pt>
                <c:pt idx="84004">
                  <c:v>4096</c:v>
                </c:pt>
                <c:pt idx="84005">
                  <c:v>16384</c:v>
                </c:pt>
                <c:pt idx="84006">
                  <c:v>4096</c:v>
                </c:pt>
                <c:pt idx="84007">
                  <c:v>16384</c:v>
                </c:pt>
                <c:pt idx="84008">
                  <c:v>4096</c:v>
                </c:pt>
                <c:pt idx="84009">
                  <c:v>12288</c:v>
                </c:pt>
                <c:pt idx="84010">
                  <c:v>4096</c:v>
                </c:pt>
                <c:pt idx="84011">
                  <c:v>4096</c:v>
                </c:pt>
                <c:pt idx="84012">
                  <c:v>4096</c:v>
                </c:pt>
                <c:pt idx="84013">
                  <c:v>4096</c:v>
                </c:pt>
                <c:pt idx="84014">
                  <c:v>4096</c:v>
                </c:pt>
                <c:pt idx="84015">
                  <c:v>8192</c:v>
                </c:pt>
                <c:pt idx="84016">
                  <c:v>4096</c:v>
                </c:pt>
                <c:pt idx="84017">
                  <c:v>8192</c:v>
                </c:pt>
                <c:pt idx="84018">
                  <c:v>8192</c:v>
                </c:pt>
                <c:pt idx="84019">
                  <c:v>8192</c:v>
                </c:pt>
                <c:pt idx="84020">
                  <c:v>8192</c:v>
                </c:pt>
                <c:pt idx="84021">
                  <c:v>8192</c:v>
                </c:pt>
                <c:pt idx="84022">
                  <c:v>8192</c:v>
                </c:pt>
                <c:pt idx="84023">
                  <c:v>12288</c:v>
                </c:pt>
                <c:pt idx="84024">
                  <c:v>8192</c:v>
                </c:pt>
                <c:pt idx="84025">
                  <c:v>16384</c:v>
                </c:pt>
                <c:pt idx="84026">
                  <c:v>8192</c:v>
                </c:pt>
                <c:pt idx="84027">
                  <c:v>8192</c:v>
                </c:pt>
                <c:pt idx="84028">
                  <c:v>8192</c:v>
                </c:pt>
                <c:pt idx="84029">
                  <c:v>4096</c:v>
                </c:pt>
                <c:pt idx="84030">
                  <c:v>8192</c:v>
                </c:pt>
                <c:pt idx="84031">
                  <c:v>8192</c:v>
                </c:pt>
                <c:pt idx="84032">
                  <c:v>8192</c:v>
                </c:pt>
                <c:pt idx="84033">
                  <c:v>8192</c:v>
                </c:pt>
                <c:pt idx="84034">
                  <c:v>8192</c:v>
                </c:pt>
                <c:pt idx="84035">
                  <c:v>8192</c:v>
                </c:pt>
                <c:pt idx="84036">
                  <c:v>8192</c:v>
                </c:pt>
                <c:pt idx="84037">
                  <c:v>8192</c:v>
                </c:pt>
                <c:pt idx="84038">
                  <c:v>8192</c:v>
                </c:pt>
                <c:pt idx="84039">
                  <c:v>8192</c:v>
                </c:pt>
                <c:pt idx="84040">
                  <c:v>8192</c:v>
                </c:pt>
                <c:pt idx="84041">
                  <c:v>8192</c:v>
                </c:pt>
                <c:pt idx="84042">
                  <c:v>8192</c:v>
                </c:pt>
                <c:pt idx="84043">
                  <c:v>8192</c:v>
                </c:pt>
                <c:pt idx="84044">
                  <c:v>8192</c:v>
                </c:pt>
                <c:pt idx="84045">
                  <c:v>8192</c:v>
                </c:pt>
                <c:pt idx="84046">
                  <c:v>8192</c:v>
                </c:pt>
                <c:pt idx="84047">
                  <c:v>8192</c:v>
                </c:pt>
                <c:pt idx="84048">
                  <c:v>8192</c:v>
                </c:pt>
                <c:pt idx="84049">
                  <c:v>8192</c:v>
                </c:pt>
                <c:pt idx="84050">
                  <c:v>8192</c:v>
                </c:pt>
                <c:pt idx="84051">
                  <c:v>8192</c:v>
                </c:pt>
                <c:pt idx="84052">
                  <c:v>8192</c:v>
                </c:pt>
                <c:pt idx="84053">
                  <c:v>8192</c:v>
                </c:pt>
                <c:pt idx="84054">
                  <c:v>8192</c:v>
                </c:pt>
                <c:pt idx="84055">
                  <c:v>4096</c:v>
                </c:pt>
                <c:pt idx="84056">
                  <c:v>4096</c:v>
                </c:pt>
                <c:pt idx="84057">
                  <c:v>4096</c:v>
                </c:pt>
                <c:pt idx="84058">
                  <c:v>4096</c:v>
                </c:pt>
                <c:pt idx="84059">
                  <c:v>4096</c:v>
                </c:pt>
                <c:pt idx="84060">
                  <c:v>4096</c:v>
                </c:pt>
                <c:pt idx="84061">
                  <c:v>4096</c:v>
                </c:pt>
                <c:pt idx="84062">
                  <c:v>4096</c:v>
                </c:pt>
                <c:pt idx="84063">
                  <c:v>8192</c:v>
                </c:pt>
                <c:pt idx="84064">
                  <c:v>8192</c:v>
                </c:pt>
                <c:pt idx="84065">
                  <c:v>8192</c:v>
                </c:pt>
                <c:pt idx="84066">
                  <c:v>8192</c:v>
                </c:pt>
                <c:pt idx="84067">
                  <c:v>8192</c:v>
                </c:pt>
                <c:pt idx="84068">
                  <c:v>8192</c:v>
                </c:pt>
                <c:pt idx="84069">
                  <c:v>8192</c:v>
                </c:pt>
                <c:pt idx="84070">
                  <c:v>8192</c:v>
                </c:pt>
                <c:pt idx="84071">
                  <c:v>4096</c:v>
                </c:pt>
                <c:pt idx="84072">
                  <c:v>4096</c:v>
                </c:pt>
                <c:pt idx="84073">
                  <c:v>4096</c:v>
                </c:pt>
                <c:pt idx="84074">
                  <c:v>4096</c:v>
                </c:pt>
                <c:pt idx="84075">
                  <c:v>8192</c:v>
                </c:pt>
                <c:pt idx="84076">
                  <c:v>8192</c:v>
                </c:pt>
                <c:pt idx="84077">
                  <c:v>8192</c:v>
                </c:pt>
                <c:pt idx="84078">
                  <c:v>8192</c:v>
                </c:pt>
                <c:pt idx="84079">
                  <c:v>8192</c:v>
                </c:pt>
                <c:pt idx="84080">
                  <c:v>8192</c:v>
                </c:pt>
                <c:pt idx="84081">
                  <c:v>8192</c:v>
                </c:pt>
                <c:pt idx="84082">
                  <c:v>8192</c:v>
                </c:pt>
                <c:pt idx="84083">
                  <c:v>4096</c:v>
                </c:pt>
                <c:pt idx="84084">
                  <c:v>4096</c:v>
                </c:pt>
                <c:pt idx="84085">
                  <c:v>8192</c:v>
                </c:pt>
                <c:pt idx="84086">
                  <c:v>4096</c:v>
                </c:pt>
                <c:pt idx="84087">
                  <c:v>4096</c:v>
                </c:pt>
                <c:pt idx="84088">
                  <c:v>8192</c:v>
                </c:pt>
                <c:pt idx="84089">
                  <c:v>8192</c:v>
                </c:pt>
                <c:pt idx="84090">
                  <c:v>8192</c:v>
                </c:pt>
                <c:pt idx="84091">
                  <c:v>8192</c:v>
                </c:pt>
                <c:pt idx="84092">
                  <c:v>8192</c:v>
                </c:pt>
                <c:pt idx="84093">
                  <c:v>8192</c:v>
                </c:pt>
                <c:pt idx="84094">
                  <c:v>8192</c:v>
                </c:pt>
                <c:pt idx="84095">
                  <c:v>8192</c:v>
                </c:pt>
                <c:pt idx="84096">
                  <c:v>8192</c:v>
                </c:pt>
                <c:pt idx="84097">
                  <c:v>8192</c:v>
                </c:pt>
                <c:pt idx="84098">
                  <c:v>4096</c:v>
                </c:pt>
                <c:pt idx="84099">
                  <c:v>8192</c:v>
                </c:pt>
                <c:pt idx="84100">
                  <c:v>8192</c:v>
                </c:pt>
                <c:pt idx="84101">
                  <c:v>8192</c:v>
                </c:pt>
                <c:pt idx="84102">
                  <c:v>8192</c:v>
                </c:pt>
                <c:pt idx="84103">
                  <c:v>8192</c:v>
                </c:pt>
                <c:pt idx="84104">
                  <c:v>8192</c:v>
                </c:pt>
                <c:pt idx="84105">
                  <c:v>8192</c:v>
                </c:pt>
                <c:pt idx="84106">
                  <c:v>8192</c:v>
                </c:pt>
                <c:pt idx="84107">
                  <c:v>8192</c:v>
                </c:pt>
                <c:pt idx="84108">
                  <c:v>8192</c:v>
                </c:pt>
                <c:pt idx="84109">
                  <c:v>4096</c:v>
                </c:pt>
                <c:pt idx="84110">
                  <c:v>4096</c:v>
                </c:pt>
                <c:pt idx="84111">
                  <c:v>4096</c:v>
                </c:pt>
                <c:pt idx="84112">
                  <c:v>4096</c:v>
                </c:pt>
                <c:pt idx="84113">
                  <c:v>4096</c:v>
                </c:pt>
                <c:pt idx="84114">
                  <c:v>4096</c:v>
                </c:pt>
                <c:pt idx="84115">
                  <c:v>8192</c:v>
                </c:pt>
                <c:pt idx="84116">
                  <c:v>8192</c:v>
                </c:pt>
                <c:pt idx="84117">
                  <c:v>8192</c:v>
                </c:pt>
                <c:pt idx="84118">
                  <c:v>4096</c:v>
                </c:pt>
                <c:pt idx="84119">
                  <c:v>4096</c:v>
                </c:pt>
                <c:pt idx="84120">
                  <c:v>8192</c:v>
                </c:pt>
                <c:pt idx="84121">
                  <c:v>8192</c:v>
                </c:pt>
                <c:pt idx="84122">
                  <c:v>8192</c:v>
                </c:pt>
                <c:pt idx="84123">
                  <c:v>8192</c:v>
                </c:pt>
                <c:pt idx="84124">
                  <c:v>8192</c:v>
                </c:pt>
                <c:pt idx="84125">
                  <c:v>8192</c:v>
                </c:pt>
                <c:pt idx="84126">
                  <c:v>8192</c:v>
                </c:pt>
                <c:pt idx="84127">
                  <c:v>8192</c:v>
                </c:pt>
                <c:pt idx="84128">
                  <c:v>8192</c:v>
                </c:pt>
                <c:pt idx="84129">
                  <c:v>8192</c:v>
                </c:pt>
                <c:pt idx="84130">
                  <c:v>8192</c:v>
                </c:pt>
                <c:pt idx="84131">
                  <c:v>8192</c:v>
                </c:pt>
                <c:pt idx="84132">
                  <c:v>8192</c:v>
                </c:pt>
                <c:pt idx="84133">
                  <c:v>8192</c:v>
                </c:pt>
                <c:pt idx="84134">
                  <c:v>8192</c:v>
                </c:pt>
                <c:pt idx="84135">
                  <c:v>8192</c:v>
                </c:pt>
                <c:pt idx="84136">
                  <c:v>8192</c:v>
                </c:pt>
                <c:pt idx="84137">
                  <c:v>8192</c:v>
                </c:pt>
                <c:pt idx="84138">
                  <c:v>4096</c:v>
                </c:pt>
                <c:pt idx="84139">
                  <c:v>4096</c:v>
                </c:pt>
                <c:pt idx="84140">
                  <c:v>4096</c:v>
                </c:pt>
                <c:pt idx="84141">
                  <c:v>4096</c:v>
                </c:pt>
                <c:pt idx="84142">
                  <c:v>8192</c:v>
                </c:pt>
                <c:pt idx="84143">
                  <c:v>8192</c:v>
                </c:pt>
                <c:pt idx="84144">
                  <c:v>8192</c:v>
                </c:pt>
                <c:pt idx="84145">
                  <c:v>8192</c:v>
                </c:pt>
                <c:pt idx="84146">
                  <c:v>8192</c:v>
                </c:pt>
                <c:pt idx="84147">
                  <c:v>8192</c:v>
                </c:pt>
                <c:pt idx="84148">
                  <c:v>8192</c:v>
                </c:pt>
                <c:pt idx="84149">
                  <c:v>8192</c:v>
                </c:pt>
                <c:pt idx="84150">
                  <c:v>8192</c:v>
                </c:pt>
                <c:pt idx="84151">
                  <c:v>8192</c:v>
                </c:pt>
                <c:pt idx="84152">
                  <c:v>8192</c:v>
                </c:pt>
                <c:pt idx="84153">
                  <c:v>8192</c:v>
                </c:pt>
                <c:pt idx="84154">
                  <c:v>4096</c:v>
                </c:pt>
                <c:pt idx="84155">
                  <c:v>4096</c:v>
                </c:pt>
                <c:pt idx="84156">
                  <c:v>4096</c:v>
                </c:pt>
                <c:pt idx="84157">
                  <c:v>4096</c:v>
                </c:pt>
                <c:pt idx="84158">
                  <c:v>4096</c:v>
                </c:pt>
                <c:pt idx="84159">
                  <c:v>8192</c:v>
                </c:pt>
                <c:pt idx="84160">
                  <c:v>8192</c:v>
                </c:pt>
                <c:pt idx="84161">
                  <c:v>8192</c:v>
                </c:pt>
                <c:pt idx="84162">
                  <c:v>8192</c:v>
                </c:pt>
                <c:pt idx="84163">
                  <c:v>8192</c:v>
                </c:pt>
                <c:pt idx="84164">
                  <c:v>8192</c:v>
                </c:pt>
                <c:pt idx="84165">
                  <c:v>8192</c:v>
                </c:pt>
                <c:pt idx="84166">
                  <c:v>8192</c:v>
                </c:pt>
                <c:pt idx="84167">
                  <c:v>8192</c:v>
                </c:pt>
                <c:pt idx="84168">
                  <c:v>8192</c:v>
                </c:pt>
                <c:pt idx="84169">
                  <c:v>8192</c:v>
                </c:pt>
                <c:pt idx="84170">
                  <c:v>8192</c:v>
                </c:pt>
                <c:pt idx="84171">
                  <c:v>8192</c:v>
                </c:pt>
                <c:pt idx="84172">
                  <c:v>8192</c:v>
                </c:pt>
                <c:pt idx="84173">
                  <c:v>8192</c:v>
                </c:pt>
                <c:pt idx="84174">
                  <c:v>8192</c:v>
                </c:pt>
                <c:pt idx="84175">
                  <c:v>8192</c:v>
                </c:pt>
                <c:pt idx="84176">
                  <c:v>8192</c:v>
                </c:pt>
                <c:pt idx="84177">
                  <c:v>8192</c:v>
                </c:pt>
                <c:pt idx="84178">
                  <c:v>4096</c:v>
                </c:pt>
                <c:pt idx="84179">
                  <c:v>12288</c:v>
                </c:pt>
                <c:pt idx="84180">
                  <c:v>12288</c:v>
                </c:pt>
                <c:pt idx="84181">
                  <c:v>12288</c:v>
                </c:pt>
                <c:pt idx="84182">
                  <c:v>8192</c:v>
                </c:pt>
                <c:pt idx="84183">
                  <c:v>12288</c:v>
                </c:pt>
                <c:pt idx="84184">
                  <c:v>8192</c:v>
                </c:pt>
                <c:pt idx="84185">
                  <c:v>8192</c:v>
                </c:pt>
                <c:pt idx="84186">
                  <c:v>8192</c:v>
                </c:pt>
                <c:pt idx="84187">
                  <c:v>8192</c:v>
                </c:pt>
                <c:pt idx="84188">
                  <c:v>4096</c:v>
                </c:pt>
                <c:pt idx="84189">
                  <c:v>4096</c:v>
                </c:pt>
                <c:pt idx="84190">
                  <c:v>4096</c:v>
                </c:pt>
                <c:pt idx="84191">
                  <c:v>4096</c:v>
                </c:pt>
                <c:pt idx="84192">
                  <c:v>8192</c:v>
                </c:pt>
                <c:pt idx="84193">
                  <c:v>8192</c:v>
                </c:pt>
                <c:pt idx="84194">
                  <c:v>4096</c:v>
                </c:pt>
                <c:pt idx="84195">
                  <c:v>8192</c:v>
                </c:pt>
                <c:pt idx="84196">
                  <c:v>4096</c:v>
                </c:pt>
                <c:pt idx="84197">
                  <c:v>8192</c:v>
                </c:pt>
                <c:pt idx="84198">
                  <c:v>4096</c:v>
                </c:pt>
                <c:pt idx="84199">
                  <c:v>4096</c:v>
                </c:pt>
                <c:pt idx="84200">
                  <c:v>8192</c:v>
                </c:pt>
                <c:pt idx="84201">
                  <c:v>8192</c:v>
                </c:pt>
                <c:pt idx="84202">
                  <c:v>8192</c:v>
                </c:pt>
                <c:pt idx="84203">
                  <c:v>8192</c:v>
                </c:pt>
                <c:pt idx="84204">
                  <c:v>45056</c:v>
                </c:pt>
                <c:pt idx="84205">
                  <c:v>45056</c:v>
                </c:pt>
                <c:pt idx="84206">
                  <c:v>12288</c:v>
                </c:pt>
                <c:pt idx="84207">
                  <c:v>12288</c:v>
                </c:pt>
                <c:pt idx="84208">
                  <c:v>4096</c:v>
                </c:pt>
                <c:pt idx="84209">
                  <c:v>4096</c:v>
                </c:pt>
                <c:pt idx="84210">
                  <c:v>8192</c:v>
                </c:pt>
                <c:pt idx="84211">
                  <c:v>4096</c:v>
                </c:pt>
                <c:pt idx="84212">
                  <c:v>45056</c:v>
                </c:pt>
                <c:pt idx="84213">
                  <c:v>12288</c:v>
                </c:pt>
                <c:pt idx="84214">
                  <c:v>4096</c:v>
                </c:pt>
                <c:pt idx="84215">
                  <c:v>4096</c:v>
                </c:pt>
                <c:pt idx="84216">
                  <c:v>8192</c:v>
                </c:pt>
                <c:pt idx="84217">
                  <c:v>45056</c:v>
                </c:pt>
                <c:pt idx="84218">
                  <c:v>12288</c:v>
                </c:pt>
                <c:pt idx="84219">
                  <c:v>8192</c:v>
                </c:pt>
                <c:pt idx="84220">
                  <c:v>8192</c:v>
                </c:pt>
                <c:pt idx="84221">
                  <c:v>8192</c:v>
                </c:pt>
                <c:pt idx="84222">
                  <c:v>8192</c:v>
                </c:pt>
                <c:pt idx="84223">
                  <c:v>12288</c:v>
                </c:pt>
                <c:pt idx="84224">
                  <c:v>8192</c:v>
                </c:pt>
                <c:pt idx="84225">
                  <c:v>8192</c:v>
                </c:pt>
                <c:pt idx="84226">
                  <c:v>8192</c:v>
                </c:pt>
                <c:pt idx="84227">
                  <c:v>8192</c:v>
                </c:pt>
                <c:pt idx="84228">
                  <c:v>4096</c:v>
                </c:pt>
                <c:pt idx="84229">
                  <c:v>4096</c:v>
                </c:pt>
                <c:pt idx="84230">
                  <c:v>4096</c:v>
                </c:pt>
                <c:pt idx="84231">
                  <c:v>8192</c:v>
                </c:pt>
                <c:pt idx="84232">
                  <c:v>4096</c:v>
                </c:pt>
                <c:pt idx="84233">
                  <c:v>4096</c:v>
                </c:pt>
                <c:pt idx="84234">
                  <c:v>4096</c:v>
                </c:pt>
                <c:pt idx="84235">
                  <c:v>8192</c:v>
                </c:pt>
                <c:pt idx="84236">
                  <c:v>8192</c:v>
                </c:pt>
                <c:pt idx="84237">
                  <c:v>8192</c:v>
                </c:pt>
                <c:pt idx="84238">
                  <c:v>8192</c:v>
                </c:pt>
                <c:pt idx="84239">
                  <c:v>8192</c:v>
                </c:pt>
                <c:pt idx="84240">
                  <c:v>8192</c:v>
                </c:pt>
                <c:pt idx="84241">
                  <c:v>8192</c:v>
                </c:pt>
                <c:pt idx="84242">
                  <c:v>8192</c:v>
                </c:pt>
                <c:pt idx="84243">
                  <c:v>8192</c:v>
                </c:pt>
                <c:pt idx="84244">
                  <c:v>12288</c:v>
                </c:pt>
                <c:pt idx="84245">
                  <c:v>45056</c:v>
                </c:pt>
                <c:pt idx="84246">
                  <c:v>8192</c:v>
                </c:pt>
                <c:pt idx="84247">
                  <c:v>4096</c:v>
                </c:pt>
                <c:pt idx="84248">
                  <c:v>4096</c:v>
                </c:pt>
                <c:pt idx="84249">
                  <c:v>4096</c:v>
                </c:pt>
                <c:pt idx="84250">
                  <c:v>4096</c:v>
                </c:pt>
                <c:pt idx="84251">
                  <c:v>8192</c:v>
                </c:pt>
                <c:pt idx="84252">
                  <c:v>4096</c:v>
                </c:pt>
                <c:pt idx="84253">
                  <c:v>4096</c:v>
                </c:pt>
                <c:pt idx="84254">
                  <c:v>4096</c:v>
                </c:pt>
                <c:pt idx="84255">
                  <c:v>4096</c:v>
                </c:pt>
                <c:pt idx="84256">
                  <c:v>8192</c:v>
                </c:pt>
                <c:pt idx="84257">
                  <c:v>4096</c:v>
                </c:pt>
                <c:pt idx="84258">
                  <c:v>12288</c:v>
                </c:pt>
                <c:pt idx="84259">
                  <c:v>12288</c:v>
                </c:pt>
                <c:pt idx="84260">
                  <c:v>12288</c:v>
                </c:pt>
                <c:pt idx="84261">
                  <c:v>12288</c:v>
                </c:pt>
                <c:pt idx="84262">
                  <c:v>8192</c:v>
                </c:pt>
                <c:pt idx="84263">
                  <c:v>8192</c:v>
                </c:pt>
                <c:pt idx="84264">
                  <c:v>4096</c:v>
                </c:pt>
                <c:pt idx="84265">
                  <c:v>4096</c:v>
                </c:pt>
                <c:pt idx="84266">
                  <c:v>8192</c:v>
                </c:pt>
                <c:pt idx="84267">
                  <c:v>8192</c:v>
                </c:pt>
                <c:pt idx="84268">
                  <c:v>8192</c:v>
                </c:pt>
                <c:pt idx="84269">
                  <c:v>8192</c:v>
                </c:pt>
                <c:pt idx="84270">
                  <c:v>8192</c:v>
                </c:pt>
                <c:pt idx="84271">
                  <c:v>8192</c:v>
                </c:pt>
                <c:pt idx="84272">
                  <c:v>8192</c:v>
                </c:pt>
                <c:pt idx="84273">
                  <c:v>8192</c:v>
                </c:pt>
                <c:pt idx="84274">
                  <c:v>8192</c:v>
                </c:pt>
                <c:pt idx="84275">
                  <c:v>8192</c:v>
                </c:pt>
                <c:pt idx="84276">
                  <c:v>8192</c:v>
                </c:pt>
                <c:pt idx="84277">
                  <c:v>12288</c:v>
                </c:pt>
                <c:pt idx="84278">
                  <c:v>8192</c:v>
                </c:pt>
                <c:pt idx="84279">
                  <c:v>8192</c:v>
                </c:pt>
                <c:pt idx="84280">
                  <c:v>8192</c:v>
                </c:pt>
                <c:pt idx="84281">
                  <c:v>8192</c:v>
                </c:pt>
                <c:pt idx="84282">
                  <c:v>8192</c:v>
                </c:pt>
                <c:pt idx="84283">
                  <c:v>8192</c:v>
                </c:pt>
                <c:pt idx="84284">
                  <c:v>4096</c:v>
                </c:pt>
                <c:pt idx="84285">
                  <c:v>4096</c:v>
                </c:pt>
                <c:pt idx="84286">
                  <c:v>4096</c:v>
                </c:pt>
                <c:pt idx="84287">
                  <c:v>4096</c:v>
                </c:pt>
                <c:pt idx="84288">
                  <c:v>4096</c:v>
                </c:pt>
                <c:pt idx="84289">
                  <c:v>4096</c:v>
                </c:pt>
                <c:pt idx="84290">
                  <c:v>4096</c:v>
                </c:pt>
                <c:pt idx="84291">
                  <c:v>4096</c:v>
                </c:pt>
                <c:pt idx="84292">
                  <c:v>4096</c:v>
                </c:pt>
                <c:pt idx="84293">
                  <c:v>4096</c:v>
                </c:pt>
                <c:pt idx="84294">
                  <c:v>4096</c:v>
                </c:pt>
                <c:pt idx="84295">
                  <c:v>4096</c:v>
                </c:pt>
                <c:pt idx="84296">
                  <c:v>8192</c:v>
                </c:pt>
                <c:pt idx="84297">
                  <c:v>12288</c:v>
                </c:pt>
                <c:pt idx="84298">
                  <c:v>12288</c:v>
                </c:pt>
                <c:pt idx="84299">
                  <c:v>12288</c:v>
                </c:pt>
                <c:pt idx="84300">
                  <c:v>12288</c:v>
                </c:pt>
                <c:pt idx="84301">
                  <c:v>8192</c:v>
                </c:pt>
                <c:pt idx="84302">
                  <c:v>8192</c:v>
                </c:pt>
                <c:pt idx="84303">
                  <c:v>8192</c:v>
                </c:pt>
                <c:pt idx="84304">
                  <c:v>8192</c:v>
                </c:pt>
                <c:pt idx="84305">
                  <c:v>8192</c:v>
                </c:pt>
                <c:pt idx="84306">
                  <c:v>8192</c:v>
                </c:pt>
                <c:pt idx="84307">
                  <c:v>8192</c:v>
                </c:pt>
                <c:pt idx="84308">
                  <c:v>8192</c:v>
                </c:pt>
                <c:pt idx="84309">
                  <c:v>8192</c:v>
                </c:pt>
                <c:pt idx="84310">
                  <c:v>4096</c:v>
                </c:pt>
                <c:pt idx="84311">
                  <c:v>8192</c:v>
                </c:pt>
                <c:pt idx="84312">
                  <c:v>4096</c:v>
                </c:pt>
                <c:pt idx="84313">
                  <c:v>8192</c:v>
                </c:pt>
                <c:pt idx="84314">
                  <c:v>8192</c:v>
                </c:pt>
                <c:pt idx="84315">
                  <c:v>8192</c:v>
                </c:pt>
                <c:pt idx="84316">
                  <c:v>8192</c:v>
                </c:pt>
                <c:pt idx="84317">
                  <c:v>4096</c:v>
                </c:pt>
                <c:pt idx="84318">
                  <c:v>8192</c:v>
                </c:pt>
                <c:pt idx="84319">
                  <c:v>8192</c:v>
                </c:pt>
                <c:pt idx="84320">
                  <c:v>8192</c:v>
                </c:pt>
                <c:pt idx="84321">
                  <c:v>8192</c:v>
                </c:pt>
                <c:pt idx="84322">
                  <c:v>8192</c:v>
                </c:pt>
                <c:pt idx="84323">
                  <c:v>8192</c:v>
                </c:pt>
                <c:pt idx="84324">
                  <c:v>8192</c:v>
                </c:pt>
                <c:pt idx="84325">
                  <c:v>8192</c:v>
                </c:pt>
                <c:pt idx="84326">
                  <c:v>8192</c:v>
                </c:pt>
                <c:pt idx="84327">
                  <c:v>12288</c:v>
                </c:pt>
                <c:pt idx="84328">
                  <c:v>8192</c:v>
                </c:pt>
                <c:pt idx="84329">
                  <c:v>8192</c:v>
                </c:pt>
                <c:pt idx="84330">
                  <c:v>4096</c:v>
                </c:pt>
                <c:pt idx="84331">
                  <c:v>4096</c:v>
                </c:pt>
                <c:pt idx="84332">
                  <c:v>4096</c:v>
                </c:pt>
                <c:pt idx="84333">
                  <c:v>4096</c:v>
                </c:pt>
                <c:pt idx="84334">
                  <c:v>8192</c:v>
                </c:pt>
                <c:pt idx="84335">
                  <c:v>8192</c:v>
                </c:pt>
                <c:pt idx="84336">
                  <c:v>8192</c:v>
                </c:pt>
                <c:pt idx="84337">
                  <c:v>8192</c:v>
                </c:pt>
                <c:pt idx="84338">
                  <c:v>8192</c:v>
                </c:pt>
                <c:pt idx="84339">
                  <c:v>8192</c:v>
                </c:pt>
                <c:pt idx="84340">
                  <c:v>8192</c:v>
                </c:pt>
                <c:pt idx="84341">
                  <c:v>8192</c:v>
                </c:pt>
                <c:pt idx="84342">
                  <c:v>8192</c:v>
                </c:pt>
                <c:pt idx="84343">
                  <c:v>8192</c:v>
                </c:pt>
                <c:pt idx="84344">
                  <c:v>8192</c:v>
                </c:pt>
                <c:pt idx="84345">
                  <c:v>8192</c:v>
                </c:pt>
                <c:pt idx="84346">
                  <c:v>8192</c:v>
                </c:pt>
                <c:pt idx="84347">
                  <c:v>8192</c:v>
                </c:pt>
                <c:pt idx="84348">
                  <c:v>8192</c:v>
                </c:pt>
                <c:pt idx="84349">
                  <c:v>8192</c:v>
                </c:pt>
                <c:pt idx="84350">
                  <c:v>8192</c:v>
                </c:pt>
                <c:pt idx="84351">
                  <c:v>8192</c:v>
                </c:pt>
                <c:pt idx="84352">
                  <c:v>8192</c:v>
                </c:pt>
                <c:pt idx="84353">
                  <c:v>8192</c:v>
                </c:pt>
                <c:pt idx="84354">
                  <c:v>8192</c:v>
                </c:pt>
                <c:pt idx="84355">
                  <c:v>8192</c:v>
                </c:pt>
                <c:pt idx="84356">
                  <c:v>4096</c:v>
                </c:pt>
                <c:pt idx="84357">
                  <c:v>8192</c:v>
                </c:pt>
                <c:pt idx="84358">
                  <c:v>8192</c:v>
                </c:pt>
                <c:pt idx="84359">
                  <c:v>8192</c:v>
                </c:pt>
                <c:pt idx="84360">
                  <c:v>8192</c:v>
                </c:pt>
                <c:pt idx="84361">
                  <c:v>4096</c:v>
                </c:pt>
                <c:pt idx="84362">
                  <c:v>4096</c:v>
                </c:pt>
                <c:pt idx="84363">
                  <c:v>4096</c:v>
                </c:pt>
                <c:pt idx="84364">
                  <c:v>4096</c:v>
                </c:pt>
                <c:pt idx="84365">
                  <c:v>8192</c:v>
                </c:pt>
                <c:pt idx="84366">
                  <c:v>8192</c:v>
                </c:pt>
                <c:pt idx="84367">
                  <c:v>8192</c:v>
                </c:pt>
                <c:pt idx="84368">
                  <c:v>8192</c:v>
                </c:pt>
                <c:pt idx="84369">
                  <c:v>4096</c:v>
                </c:pt>
                <c:pt idx="84370">
                  <c:v>8192</c:v>
                </c:pt>
                <c:pt idx="84371">
                  <c:v>8192</c:v>
                </c:pt>
                <c:pt idx="84372">
                  <c:v>8192</c:v>
                </c:pt>
                <c:pt idx="84373">
                  <c:v>8192</c:v>
                </c:pt>
                <c:pt idx="84374">
                  <c:v>8192</c:v>
                </c:pt>
                <c:pt idx="84375">
                  <c:v>4096</c:v>
                </c:pt>
                <c:pt idx="84376">
                  <c:v>4096</c:v>
                </c:pt>
                <c:pt idx="84377">
                  <c:v>4096</c:v>
                </c:pt>
                <c:pt idx="84378">
                  <c:v>4096</c:v>
                </c:pt>
                <c:pt idx="84379">
                  <c:v>8192</c:v>
                </c:pt>
                <c:pt idx="84380">
                  <c:v>8192</c:v>
                </c:pt>
                <c:pt idx="84381">
                  <c:v>8192</c:v>
                </c:pt>
                <c:pt idx="84382">
                  <c:v>8192</c:v>
                </c:pt>
                <c:pt idx="84383">
                  <c:v>8192</c:v>
                </c:pt>
                <c:pt idx="84384">
                  <c:v>4096</c:v>
                </c:pt>
                <c:pt idx="84385">
                  <c:v>8192</c:v>
                </c:pt>
                <c:pt idx="84386">
                  <c:v>4096</c:v>
                </c:pt>
                <c:pt idx="84387">
                  <c:v>8192</c:v>
                </c:pt>
                <c:pt idx="84388">
                  <c:v>8192</c:v>
                </c:pt>
                <c:pt idx="84389">
                  <c:v>4096</c:v>
                </c:pt>
                <c:pt idx="84390">
                  <c:v>4096</c:v>
                </c:pt>
                <c:pt idx="84391">
                  <c:v>8192</c:v>
                </c:pt>
                <c:pt idx="84392">
                  <c:v>8192</c:v>
                </c:pt>
                <c:pt idx="84393">
                  <c:v>4096</c:v>
                </c:pt>
                <c:pt idx="84394">
                  <c:v>8192</c:v>
                </c:pt>
                <c:pt idx="84395">
                  <c:v>4096</c:v>
                </c:pt>
                <c:pt idx="84396">
                  <c:v>8192</c:v>
                </c:pt>
                <c:pt idx="84397">
                  <c:v>4096</c:v>
                </c:pt>
                <c:pt idx="84398">
                  <c:v>8192</c:v>
                </c:pt>
                <c:pt idx="84399">
                  <c:v>4096</c:v>
                </c:pt>
                <c:pt idx="84400">
                  <c:v>8192</c:v>
                </c:pt>
                <c:pt idx="84401">
                  <c:v>8192</c:v>
                </c:pt>
                <c:pt idx="84402">
                  <c:v>8192</c:v>
                </c:pt>
                <c:pt idx="84403">
                  <c:v>8192</c:v>
                </c:pt>
                <c:pt idx="84404">
                  <c:v>8192</c:v>
                </c:pt>
                <c:pt idx="84405">
                  <c:v>8192</c:v>
                </c:pt>
                <c:pt idx="84406">
                  <c:v>4096</c:v>
                </c:pt>
                <c:pt idx="84407">
                  <c:v>4096</c:v>
                </c:pt>
                <c:pt idx="84408">
                  <c:v>4096</c:v>
                </c:pt>
                <c:pt idx="84409">
                  <c:v>4096</c:v>
                </c:pt>
                <c:pt idx="84410">
                  <c:v>4096</c:v>
                </c:pt>
                <c:pt idx="84411">
                  <c:v>4096</c:v>
                </c:pt>
                <c:pt idx="84412">
                  <c:v>4096</c:v>
                </c:pt>
                <c:pt idx="84413">
                  <c:v>8192</c:v>
                </c:pt>
                <c:pt idx="84414">
                  <c:v>8192</c:v>
                </c:pt>
                <c:pt idx="84415">
                  <c:v>8192</c:v>
                </c:pt>
                <c:pt idx="84416">
                  <c:v>4096</c:v>
                </c:pt>
                <c:pt idx="84417">
                  <c:v>4096</c:v>
                </c:pt>
                <c:pt idx="84418">
                  <c:v>4096</c:v>
                </c:pt>
                <c:pt idx="84419">
                  <c:v>4096</c:v>
                </c:pt>
                <c:pt idx="84420">
                  <c:v>4096</c:v>
                </c:pt>
                <c:pt idx="84421">
                  <c:v>4096</c:v>
                </c:pt>
                <c:pt idx="84422">
                  <c:v>8192</c:v>
                </c:pt>
                <c:pt idx="84423">
                  <c:v>8192</c:v>
                </c:pt>
                <c:pt idx="84424">
                  <c:v>4096</c:v>
                </c:pt>
                <c:pt idx="84425">
                  <c:v>8192</c:v>
                </c:pt>
                <c:pt idx="84426">
                  <c:v>4096</c:v>
                </c:pt>
                <c:pt idx="84427">
                  <c:v>8192</c:v>
                </c:pt>
                <c:pt idx="84428">
                  <c:v>4096</c:v>
                </c:pt>
                <c:pt idx="84429">
                  <c:v>8192</c:v>
                </c:pt>
                <c:pt idx="84430">
                  <c:v>8192</c:v>
                </c:pt>
                <c:pt idx="84431">
                  <c:v>8192</c:v>
                </c:pt>
                <c:pt idx="84432">
                  <c:v>8192</c:v>
                </c:pt>
                <c:pt idx="84433">
                  <c:v>8192</c:v>
                </c:pt>
                <c:pt idx="84434">
                  <c:v>8192</c:v>
                </c:pt>
                <c:pt idx="84435">
                  <c:v>8192</c:v>
                </c:pt>
                <c:pt idx="84436">
                  <c:v>8192</c:v>
                </c:pt>
                <c:pt idx="84437">
                  <c:v>12288</c:v>
                </c:pt>
                <c:pt idx="84438">
                  <c:v>12288</c:v>
                </c:pt>
                <c:pt idx="84439">
                  <c:v>12288</c:v>
                </c:pt>
                <c:pt idx="84440">
                  <c:v>12288</c:v>
                </c:pt>
                <c:pt idx="84441">
                  <c:v>4096</c:v>
                </c:pt>
                <c:pt idx="84442">
                  <c:v>4096</c:v>
                </c:pt>
                <c:pt idx="84443">
                  <c:v>8192</c:v>
                </c:pt>
                <c:pt idx="84444">
                  <c:v>12288</c:v>
                </c:pt>
                <c:pt idx="84445">
                  <c:v>12288</c:v>
                </c:pt>
                <c:pt idx="84446">
                  <c:v>12288</c:v>
                </c:pt>
                <c:pt idx="84447">
                  <c:v>12288</c:v>
                </c:pt>
                <c:pt idx="84448">
                  <c:v>12288</c:v>
                </c:pt>
                <c:pt idx="84449">
                  <c:v>12288</c:v>
                </c:pt>
                <c:pt idx="84450">
                  <c:v>8192</c:v>
                </c:pt>
                <c:pt idx="84451">
                  <c:v>12288</c:v>
                </c:pt>
                <c:pt idx="84452">
                  <c:v>12288</c:v>
                </c:pt>
                <c:pt idx="84453">
                  <c:v>8192</c:v>
                </c:pt>
                <c:pt idx="84454">
                  <c:v>8192</c:v>
                </c:pt>
                <c:pt idx="84455">
                  <c:v>4096</c:v>
                </c:pt>
                <c:pt idx="84456">
                  <c:v>4096</c:v>
                </c:pt>
                <c:pt idx="84457">
                  <c:v>8192</c:v>
                </c:pt>
                <c:pt idx="84458">
                  <c:v>4096</c:v>
                </c:pt>
                <c:pt idx="84459">
                  <c:v>8192</c:v>
                </c:pt>
                <c:pt idx="84460">
                  <c:v>4096</c:v>
                </c:pt>
                <c:pt idx="84461">
                  <c:v>12288</c:v>
                </c:pt>
                <c:pt idx="84462">
                  <c:v>12288</c:v>
                </c:pt>
                <c:pt idx="84463">
                  <c:v>12288</c:v>
                </c:pt>
                <c:pt idx="84464">
                  <c:v>12288</c:v>
                </c:pt>
                <c:pt idx="84465">
                  <c:v>8192</c:v>
                </c:pt>
                <c:pt idx="84466">
                  <c:v>4096</c:v>
                </c:pt>
                <c:pt idx="84467">
                  <c:v>4096</c:v>
                </c:pt>
                <c:pt idx="84468">
                  <c:v>4096</c:v>
                </c:pt>
                <c:pt idx="84469">
                  <c:v>4096</c:v>
                </c:pt>
                <c:pt idx="84470">
                  <c:v>8192</c:v>
                </c:pt>
                <c:pt idx="84471">
                  <c:v>8192</c:v>
                </c:pt>
                <c:pt idx="84472">
                  <c:v>8192</c:v>
                </c:pt>
                <c:pt idx="84473">
                  <c:v>8192</c:v>
                </c:pt>
                <c:pt idx="84474">
                  <c:v>4096</c:v>
                </c:pt>
                <c:pt idx="84475">
                  <c:v>12288</c:v>
                </c:pt>
                <c:pt idx="84476">
                  <c:v>8192</c:v>
                </c:pt>
                <c:pt idx="84477">
                  <c:v>4096</c:v>
                </c:pt>
                <c:pt idx="84478">
                  <c:v>4096</c:v>
                </c:pt>
                <c:pt idx="84479">
                  <c:v>4096</c:v>
                </c:pt>
                <c:pt idx="84480">
                  <c:v>4096</c:v>
                </c:pt>
                <c:pt idx="84481">
                  <c:v>8192</c:v>
                </c:pt>
                <c:pt idx="84482">
                  <c:v>8192</c:v>
                </c:pt>
                <c:pt idx="84483">
                  <c:v>12288</c:v>
                </c:pt>
                <c:pt idx="84484">
                  <c:v>8192</c:v>
                </c:pt>
                <c:pt idx="84485">
                  <c:v>8192</c:v>
                </c:pt>
                <c:pt idx="84486">
                  <c:v>12288</c:v>
                </c:pt>
                <c:pt idx="84487">
                  <c:v>8192</c:v>
                </c:pt>
                <c:pt idx="84488">
                  <c:v>8192</c:v>
                </c:pt>
                <c:pt idx="84489">
                  <c:v>8192</c:v>
                </c:pt>
                <c:pt idx="84490">
                  <c:v>8192</c:v>
                </c:pt>
                <c:pt idx="84491">
                  <c:v>8192</c:v>
                </c:pt>
                <c:pt idx="84492">
                  <c:v>8192</c:v>
                </c:pt>
                <c:pt idx="84493">
                  <c:v>8192</c:v>
                </c:pt>
                <c:pt idx="84494">
                  <c:v>8192</c:v>
                </c:pt>
                <c:pt idx="84495">
                  <c:v>8192</c:v>
                </c:pt>
                <c:pt idx="84496">
                  <c:v>12288</c:v>
                </c:pt>
                <c:pt idx="84497">
                  <c:v>8192</c:v>
                </c:pt>
                <c:pt idx="84498">
                  <c:v>12288</c:v>
                </c:pt>
                <c:pt idx="84499">
                  <c:v>8192</c:v>
                </c:pt>
                <c:pt idx="84500">
                  <c:v>12288</c:v>
                </c:pt>
                <c:pt idx="84501">
                  <c:v>8192</c:v>
                </c:pt>
                <c:pt idx="84502">
                  <c:v>12288</c:v>
                </c:pt>
                <c:pt idx="84503">
                  <c:v>12288</c:v>
                </c:pt>
                <c:pt idx="84504">
                  <c:v>12288</c:v>
                </c:pt>
                <c:pt idx="84505">
                  <c:v>12288</c:v>
                </c:pt>
                <c:pt idx="84506">
                  <c:v>12288</c:v>
                </c:pt>
                <c:pt idx="84507">
                  <c:v>12288</c:v>
                </c:pt>
                <c:pt idx="84508">
                  <c:v>4096</c:v>
                </c:pt>
                <c:pt idx="84509">
                  <c:v>8192</c:v>
                </c:pt>
                <c:pt idx="84510">
                  <c:v>8192</c:v>
                </c:pt>
                <c:pt idx="84511">
                  <c:v>8192</c:v>
                </c:pt>
                <c:pt idx="84512">
                  <c:v>8192</c:v>
                </c:pt>
                <c:pt idx="84513">
                  <c:v>4096</c:v>
                </c:pt>
                <c:pt idx="84514">
                  <c:v>8192</c:v>
                </c:pt>
                <c:pt idx="84515">
                  <c:v>12288</c:v>
                </c:pt>
                <c:pt idx="84516">
                  <c:v>8192</c:v>
                </c:pt>
                <c:pt idx="84517">
                  <c:v>8192</c:v>
                </c:pt>
                <c:pt idx="84518">
                  <c:v>8192</c:v>
                </c:pt>
                <c:pt idx="84519">
                  <c:v>8192</c:v>
                </c:pt>
                <c:pt idx="84520">
                  <c:v>8192</c:v>
                </c:pt>
                <c:pt idx="84521">
                  <c:v>8192</c:v>
                </c:pt>
                <c:pt idx="84522">
                  <c:v>8192</c:v>
                </c:pt>
                <c:pt idx="84523">
                  <c:v>8192</c:v>
                </c:pt>
                <c:pt idx="84524">
                  <c:v>12288</c:v>
                </c:pt>
                <c:pt idx="84525">
                  <c:v>8192</c:v>
                </c:pt>
                <c:pt idx="84526">
                  <c:v>8192</c:v>
                </c:pt>
                <c:pt idx="84527">
                  <c:v>8192</c:v>
                </c:pt>
                <c:pt idx="84528">
                  <c:v>8192</c:v>
                </c:pt>
                <c:pt idx="84529">
                  <c:v>8192</c:v>
                </c:pt>
                <c:pt idx="84530">
                  <c:v>8192</c:v>
                </c:pt>
                <c:pt idx="84531">
                  <c:v>8192</c:v>
                </c:pt>
                <c:pt idx="84532">
                  <c:v>8192</c:v>
                </c:pt>
                <c:pt idx="84533">
                  <c:v>8192</c:v>
                </c:pt>
                <c:pt idx="84534">
                  <c:v>8192</c:v>
                </c:pt>
                <c:pt idx="84535">
                  <c:v>12288</c:v>
                </c:pt>
                <c:pt idx="84536">
                  <c:v>12288</c:v>
                </c:pt>
                <c:pt idx="84537">
                  <c:v>12288</c:v>
                </c:pt>
                <c:pt idx="84538">
                  <c:v>12288</c:v>
                </c:pt>
                <c:pt idx="84539">
                  <c:v>4096</c:v>
                </c:pt>
                <c:pt idx="84540">
                  <c:v>4096</c:v>
                </c:pt>
                <c:pt idx="84541">
                  <c:v>4096</c:v>
                </c:pt>
                <c:pt idx="84542">
                  <c:v>4096</c:v>
                </c:pt>
                <c:pt idx="84543">
                  <c:v>4096</c:v>
                </c:pt>
                <c:pt idx="84544">
                  <c:v>4096</c:v>
                </c:pt>
                <c:pt idx="84545">
                  <c:v>8192</c:v>
                </c:pt>
                <c:pt idx="84546">
                  <c:v>8192</c:v>
                </c:pt>
                <c:pt idx="84547">
                  <c:v>4096</c:v>
                </c:pt>
                <c:pt idx="84548">
                  <c:v>4096</c:v>
                </c:pt>
                <c:pt idx="84549">
                  <c:v>8192</c:v>
                </c:pt>
                <c:pt idx="84550">
                  <c:v>4096</c:v>
                </c:pt>
                <c:pt idx="84551">
                  <c:v>4096</c:v>
                </c:pt>
                <c:pt idx="84552">
                  <c:v>8192</c:v>
                </c:pt>
                <c:pt idx="84553">
                  <c:v>4096</c:v>
                </c:pt>
                <c:pt idx="84554">
                  <c:v>4096</c:v>
                </c:pt>
                <c:pt idx="84555">
                  <c:v>45056</c:v>
                </c:pt>
                <c:pt idx="84556">
                  <c:v>45056</c:v>
                </c:pt>
                <c:pt idx="84557">
                  <c:v>4096</c:v>
                </c:pt>
                <c:pt idx="84558">
                  <c:v>4096</c:v>
                </c:pt>
                <c:pt idx="84559">
                  <c:v>45056</c:v>
                </c:pt>
                <c:pt idx="84560">
                  <c:v>4096</c:v>
                </c:pt>
                <c:pt idx="84561">
                  <c:v>4096</c:v>
                </c:pt>
                <c:pt idx="84562">
                  <c:v>45056</c:v>
                </c:pt>
                <c:pt idx="84563">
                  <c:v>8192</c:v>
                </c:pt>
                <c:pt idx="84564">
                  <c:v>8192</c:v>
                </c:pt>
                <c:pt idx="84565">
                  <c:v>8192</c:v>
                </c:pt>
                <c:pt idx="84566">
                  <c:v>8192</c:v>
                </c:pt>
                <c:pt idx="84567">
                  <c:v>8192</c:v>
                </c:pt>
                <c:pt idx="84568">
                  <c:v>8192</c:v>
                </c:pt>
                <c:pt idx="84569">
                  <c:v>8192</c:v>
                </c:pt>
                <c:pt idx="84570">
                  <c:v>8192</c:v>
                </c:pt>
                <c:pt idx="84571">
                  <c:v>8192</c:v>
                </c:pt>
                <c:pt idx="84572">
                  <c:v>8192</c:v>
                </c:pt>
                <c:pt idx="84573">
                  <c:v>4096</c:v>
                </c:pt>
                <c:pt idx="84574">
                  <c:v>8192</c:v>
                </c:pt>
                <c:pt idx="84575">
                  <c:v>8192</c:v>
                </c:pt>
                <c:pt idx="84576">
                  <c:v>8192</c:v>
                </c:pt>
                <c:pt idx="84577">
                  <c:v>8192</c:v>
                </c:pt>
                <c:pt idx="84578">
                  <c:v>12288</c:v>
                </c:pt>
                <c:pt idx="84579">
                  <c:v>4096</c:v>
                </c:pt>
                <c:pt idx="84580">
                  <c:v>8192</c:v>
                </c:pt>
                <c:pt idx="84581">
                  <c:v>8192</c:v>
                </c:pt>
                <c:pt idx="84582">
                  <c:v>8192</c:v>
                </c:pt>
                <c:pt idx="84583">
                  <c:v>8192</c:v>
                </c:pt>
                <c:pt idx="84584">
                  <c:v>4096</c:v>
                </c:pt>
                <c:pt idx="84585">
                  <c:v>8192</c:v>
                </c:pt>
                <c:pt idx="84586">
                  <c:v>8192</c:v>
                </c:pt>
                <c:pt idx="84587">
                  <c:v>8192</c:v>
                </c:pt>
                <c:pt idx="84588">
                  <c:v>8192</c:v>
                </c:pt>
                <c:pt idx="84589">
                  <c:v>4096</c:v>
                </c:pt>
                <c:pt idx="84590">
                  <c:v>8192</c:v>
                </c:pt>
                <c:pt idx="84591">
                  <c:v>8192</c:v>
                </c:pt>
                <c:pt idx="84592">
                  <c:v>8192</c:v>
                </c:pt>
                <c:pt idx="84593">
                  <c:v>8192</c:v>
                </c:pt>
                <c:pt idx="84594">
                  <c:v>8192</c:v>
                </c:pt>
                <c:pt idx="84595">
                  <c:v>45056</c:v>
                </c:pt>
                <c:pt idx="84596">
                  <c:v>8192</c:v>
                </c:pt>
                <c:pt idx="84597">
                  <c:v>8192</c:v>
                </c:pt>
                <c:pt idx="84598">
                  <c:v>8192</c:v>
                </c:pt>
                <c:pt idx="84599">
                  <c:v>8192</c:v>
                </c:pt>
                <c:pt idx="84600">
                  <c:v>8192</c:v>
                </c:pt>
                <c:pt idx="84601">
                  <c:v>8192</c:v>
                </c:pt>
                <c:pt idx="84602">
                  <c:v>8192</c:v>
                </c:pt>
                <c:pt idx="84603">
                  <c:v>8192</c:v>
                </c:pt>
                <c:pt idx="84604">
                  <c:v>8192</c:v>
                </c:pt>
                <c:pt idx="84605">
                  <c:v>8192</c:v>
                </c:pt>
                <c:pt idx="84606">
                  <c:v>8192</c:v>
                </c:pt>
                <c:pt idx="84607">
                  <c:v>8192</c:v>
                </c:pt>
                <c:pt idx="84608">
                  <c:v>8192</c:v>
                </c:pt>
                <c:pt idx="84609">
                  <c:v>8192</c:v>
                </c:pt>
                <c:pt idx="84610">
                  <c:v>4096</c:v>
                </c:pt>
                <c:pt idx="84611">
                  <c:v>4096</c:v>
                </c:pt>
                <c:pt idx="84612">
                  <c:v>4096</c:v>
                </c:pt>
                <c:pt idx="84613">
                  <c:v>4096</c:v>
                </c:pt>
                <c:pt idx="84614">
                  <c:v>8192</c:v>
                </c:pt>
                <c:pt idx="84615">
                  <c:v>8192</c:v>
                </c:pt>
                <c:pt idx="84616">
                  <c:v>8192</c:v>
                </c:pt>
                <c:pt idx="84617">
                  <c:v>8192</c:v>
                </c:pt>
                <c:pt idx="84618">
                  <c:v>8192</c:v>
                </c:pt>
                <c:pt idx="84619">
                  <c:v>8192</c:v>
                </c:pt>
                <c:pt idx="84620">
                  <c:v>8192</c:v>
                </c:pt>
                <c:pt idx="84621">
                  <c:v>8192</c:v>
                </c:pt>
                <c:pt idx="84622">
                  <c:v>24576</c:v>
                </c:pt>
                <c:pt idx="84623">
                  <c:v>24576</c:v>
                </c:pt>
                <c:pt idx="84624">
                  <c:v>20480</c:v>
                </c:pt>
                <c:pt idx="84625">
                  <c:v>20480</c:v>
                </c:pt>
                <c:pt idx="84626">
                  <c:v>4096</c:v>
                </c:pt>
                <c:pt idx="84627">
                  <c:v>4096</c:v>
                </c:pt>
                <c:pt idx="84628">
                  <c:v>4096</c:v>
                </c:pt>
                <c:pt idx="84629">
                  <c:v>36864</c:v>
                </c:pt>
                <c:pt idx="84630">
                  <c:v>4096</c:v>
                </c:pt>
                <c:pt idx="84631">
                  <c:v>4096</c:v>
                </c:pt>
                <c:pt idx="84632">
                  <c:v>36864</c:v>
                </c:pt>
                <c:pt idx="84633">
                  <c:v>8192</c:v>
                </c:pt>
                <c:pt idx="84634">
                  <c:v>24576</c:v>
                </c:pt>
                <c:pt idx="84635">
                  <c:v>20480</c:v>
                </c:pt>
                <c:pt idx="84636">
                  <c:v>36864</c:v>
                </c:pt>
                <c:pt idx="84637">
                  <c:v>8192</c:v>
                </c:pt>
                <c:pt idx="84638">
                  <c:v>24576</c:v>
                </c:pt>
                <c:pt idx="84639">
                  <c:v>20480</c:v>
                </c:pt>
                <c:pt idx="84640">
                  <c:v>36864</c:v>
                </c:pt>
                <c:pt idx="84641">
                  <c:v>12288</c:v>
                </c:pt>
                <c:pt idx="84642">
                  <c:v>12288</c:v>
                </c:pt>
                <c:pt idx="84643">
                  <c:v>4096</c:v>
                </c:pt>
                <c:pt idx="84644">
                  <c:v>4096</c:v>
                </c:pt>
                <c:pt idx="84645">
                  <c:v>12288</c:v>
                </c:pt>
                <c:pt idx="84646">
                  <c:v>4096</c:v>
                </c:pt>
                <c:pt idx="84647">
                  <c:v>12288</c:v>
                </c:pt>
                <c:pt idx="84648">
                  <c:v>4096</c:v>
                </c:pt>
                <c:pt idx="84649">
                  <c:v>8192</c:v>
                </c:pt>
                <c:pt idx="84650">
                  <c:v>8192</c:v>
                </c:pt>
                <c:pt idx="84651">
                  <c:v>8192</c:v>
                </c:pt>
                <c:pt idx="84652">
                  <c:v>8192</c:v>
                </c:pt>
                <c:pt idx="84653">
                  <c:v>4096</c:v>
                </c:pt>
                <c:pt idx="84654">
                  <c:v>4096</c:v>
                </c:pt>
                <c:pt idx="84655">
                  <c:v>4096</c:v>
                </c:pt>
                <c:pt idx="84656">
                  <c:v>4096</c:v>
                </c:pt>
                <c:pt idx="84657">
                  <c:v>4096</c:v>
                </c:pt>
                <c:pt idx="84658">
                  <c:v>8192</c:v>
                </c:pt>
                <c:pt idx="84659">
                  <c:v>8192</c:v>
                </c:pt>
                <c:pt idx="84660">
                  <c:v>8192</c:v>
                </c:pt>
                <c:pt idx="84661">
                  <c:v>8192</c:v>
                </c:pt>
                <c:pt idx="84662">
                  <c:v>8192</c:v>
                </c:pt>
                <c:pt idx="84663">
                  <c:v>8192</c:v>
                </c:pt>
                <c:pt idx="84664">
                  <c:v>8192</c:v>
                </c:pt>
                <c:pt idx="84665">
                  <c:v>8192</c:v>
                </c:pt>
                <c:pt idx="84666">
                  <c:v>8192</c:v>
                </c:pt>
                <c:pt idx="84667">
                  <c:v>8192</c:v>
                </c:pt>
                <c:pt idx="84668">
                  <c:v>4096</c:v>
                </c:pt>
                <c:pt idx="84669">
                  <c:v>8192</c:v>
                </c:pt>
                <c:pt idx="84670">
                  <c:v>8192</c:v>
                </c:pt>
                <c:pt idx="84671">
                  <c:v>8192</c:v>
                </c:pt>
                <c:pt idx="84672">
                  <c:v>8192</c:v>
                </c:pt>
                <c:pt idx="84673">
                  <c:v>24576</c:v>
                </c:pt>
                <c:pt idx="84674">
                  <c:v>4096</c:v>
                </c:pt>
                <c:pt idx="84675">
                  <c:v>20480</c:v>
                </c:pt>
                <c:pt idx="84676">
                  <c:v>8192</c:v>
                </c:pt>
                <c:pt idx="84677">
                  <c:v>8192</c:v>
                </c:pt>
                <c:pt idx="84678">
                  <c:v>8192</c:v>
                </c:pt>
                <c:pt idx="84679">
                  <c:v>8192</c:v>
                </c:pt>
                <c:pt idx="84680">
                  <c:v>8192</c:v>
                </c:pt>
                <c:pt idx="84681">
                  <c:v>8192</c:v>
                </c:pt>
                <c:pt idx="84682">
                  <c:v>8192</c:v>
                </c:pt>
                <c:pt idx="84683">
                  <c:v>12288</c:v>
                </c:pt>
                <c:pt idx="84684">
                  <c:v>8192</c:v>
                </c:pt>
                <c:pt idx="84685">
                  <c:v>8192</c:v>
                </c:pt>
                <c:pt idx="84686">
                  <c:v>36864</c:v>
                </c:pt>
                <c:pt idx="84687">
                  <c:v>8192</c:v>
                </c:pt>
                <c:pt idx="84688">
                  <c:v>8192</c:v>
                </c:pt>
                <c:pt idx="84689">
                  <c:v>8192</c:v>
                </c:pt>
                <c:pt idx="84690">
                  <c:v>8192</c:v>
                </c:pt>
                <c:pt idx="84691">
                  <c:v>8192</c:v>
                </c:pt>
                <c:pt idx="84692">
                  <c:v>8192</c:v>
                </c:pt>
                <c:pt idx="84693">
                  <c:v>8192</c:v>
                </c:pt>
                <c:pt idx="84694">
                  <c:v>8192</c:v>
                </c:pt>
                <c:pt idx="84695">
                  <c:v>8192</c:v>
                </c:pt>
                <c:pt idx="84696">
                  <c:v>8192</c:v>
                </c:pt>
                <c:pt idx="84697">
                  <c:v>8192</c:v>
                </c:pt>
                <c:pt idx="84698">
                  <c:v>8192</c:v>
                </c:pt>
                <c:pt idx="84699">
                  <c:v>8192</c:v>
                </c:pt>
                <c:pt idx="84700">
                  <c:v>4096</c:v>
                </c:pt>
                <c:pt idx="84701">
                  <c:v>4096</c:v>
                </c:pt>
                <c:pt idx="84702">
                  <c:v>8192</c:v>
                </c:pt>
                <c:pt idx="84703">
                  <c:v>4096</c:v>
                </c:pt>
                <c:pt idx="84704">
                  <c:v>4096</c:v>
                </c:pt>
                <c:pt idx="84705">
                  <c:v>4096</c:v>
                </c:pt>
                <c:pt idx="84706">
                  <c:v>4096</c:v>
                </c:pt>
                <c:pt idx="84707">
                  <c:v>4096</c:v>
                </c:pt>
                <c:pt idx="84708">
                  <c:v>4096</c:v>
                </c:pt>
                <c:pt idx="84709">
                  <c:v>8192</c:v>
                </c:pt>
                <c:pt idx="84710">
                  <c:v>4096</c:v>
                </c:pt>
                <c:pt idx="84711">
                  <c:v>4096</c:v>
                </c:pt>
                <c:pt idx="84712">
                  <c:v>12288</c:v>
                </c:pt>
                <c:pt idx="84713">
                  <c:v>12288</c:v>
                </c:pt>
                <c:pt idx="84714">
                  <c:v>12288</c:v>
                </c:pt>
                <c:pt idx="84715">
                  <c:v>12288</c:v>
                </c:pt>
                <c:pt idx="84716">
                  <c:v>4096</c:v>
                </c:pt>
                <c:pt idx="84717">
                  <c:v>4096</c:v>
                </c:pt>
                <c:pt idx="84718">
                  <c:v>4096</c:v>
                </c:pt>
                <c:pt idx="84719">
                  <c:v>4096</c:v>
                </c:pt>
                <c:pt idx="84720">
                  <c:v>8192</c:v>
                </c:pt>
                <c:pt idx="84721">
                  <c:v>8192</c:v>
                </c:pt>
                <c:pt idx="84722">
                  <c:v>8192</c:v>
                </c:pt>
                <c:pt idx="84723">
                  <c:v>8192</c:v>
                </c:pt>
                <c:pt idx="84724">
                  <c:v>8192</c:v>
                </c:pt>
                <c:pt idx="84725">
                  <c:v>4096</c:v>
                </c:pt>
                <c:pt idx="84726">
                  <c:v>8192</c:v>
                </c:pt>
                <c:pt idx="84727">
                  <c:v>4096</c:v>
                </c:pt>
                <c:pt idx="84728">
                  <c:v>4096</c:v>
                </c:pt>
                <c:pt idx="84729">
                  <c:v>8192</c:v>
                </c:pt>
                <c:pt idx="84730">
                  <c:v>4096</c:v>
                </c:pt>
                <c:pt idx="84731">
                  <c:v>8192</c:v>
                </c:pt>
                <c:pt idx="84732">
                  <c:v>4096</c:v>
                </c:pt>
                <c:pt idx="84733">
                  <c:v>8192</c:v>
                </c:pt>
                <c:pt idx="84734">
                  <c:v>8192</c:v>
                </c:pt>
                <c:pt idx="84735">
                  <c:v>8192</c:v>
                </c:pt>
                <c:pt idx="84736">
                  <c:v>8192</c:v>
                </c:pt>
                <c:pt idx="84737">
                  <c:v>12288</c:v>
                </c:pt>
                <c:pt idx="84738">
                  <c:v>8192</c:v>
                </c:pt>
                <c:pt idx="84739">
                  <c:v>8192</c:v>
                </c:pt>
                <c:pt idx="84740">
                  <c:v>8192</c:v>
                </c:pt>
                <c:pt idx="84741">
                  <c:v>8192</c:v>
                </c:pt>
                <c:pt idx="84742">
                  <c:v>8192</c:v>
                </c:pt>
                <c:pt idx="84743">
                  <c:v>8192</c:v>
                </c:pt>
                <c:pt idx="84744">
                  <c:v>8192</c:v>
                </c:pt>
                <c:pt idx="84745">
                  <c:v>8192</c:v>
                </c:pt>
                <c:pt idx="84746">
                  <c:v>4096</c:v>
                </c:pt>
                <c:pt idx="84747">
                  <c:v>4096</c:v>
                </c:pt>
                <c:pt idx="84748">
                  <c:v>4096</c:v>
                </c:pt>
                <c:pt idx="84749">
                  <c:v>8192</c:v>
                </c:pt>
                <c:pt idx="84750">
                  <c:v>8192</c:v>
                </c:pt>
                <c:pt idx="84751">
                  <c:v>8192</c:v>
                </c:pt>
                <c:pt idx="84752">
                  <c:v>4096</c:v>
                </c:pt>
                <c:pt idx="84753">
                  <c:v>8192</c:v>
                </c:pt>
                <c:pt idx="84754">
                  <c:v>4096</c:v>
                </c:pt>
                <c:pt idx="84755">
                  <c:v>8192</c:v>
                </c:pt>
                <c:pt idx="84756">
                  <c:v>8192</c:v>
                </c:pt>
                <c:pt idx="84757">
                  <c:v>12288</c:v>
                </c:pt>
                <c:pt idx="84758">
                  <c:v>12288</c:v>
                </c:pt>
                <c:pt idx="84759">
                  <c:v>12288</c:v>
                </c:pt>
                <c:pt idx="84760">
                  <c:v>12288</c:v>
                </c:pt>
                <c:pt idx="84761">
                  <c:v>4096</c:v>
                </c:pt>
                <c:pt idx="84762">
                  <c:v>4096</c:v>
                </c:pt>
                <c:pt idx="84763">
                  <c:v>4096</c:v>
                </c:pt>
                <c:pt idx="84764">
                  <c:v>4096</c:v>
                </c:pt>
                <c:pt idx="84765">
                  <c:v>8192</c:v>
                </c:pt>
                <c:pt idx="84766">
                  <c:v>8192</c:v>
                </c:pt>
                <c:pt idx="84767">
                  <c:v>8192</c:v>
                </c:pt>
                <c:pt idx="84768">
                  <c:v>8192</c:v>
                </c:pt>
                <c:pt idx="84769">
                  <c:v>12288</c:v>
                </c:pt>
                <c:pt idx="84770">
                  <c:v>12288</c:v>
                </c:pt>
                <c:pt idx="84771">
                  <c:v>12288</c:v>
                </c:pt>
                <c:pt idx="84772">
                  <c:v>12288</c:v>
                </c:pt>
                <c:pt idx="84773">
                  <c:v>4096</c:v>
                </c:pt>
                <c:pt idx="84774">
                  <c:v>4096</c:v>
                </c:pt>
                <c:pt idx="84775">
                  <c:v>12288</c:v>
                </c:pt>
                <c:pt idx="84776">
                  <c:v>8192</c:v>
                </c:pt>
                <c:pt idx="84777">
                  <c:v>8192</c:v>
                </c:pt>
                <c:pt idx="84778">
                  <c:v>8192</c:v>
                </c:pt>
                <c:pt idx="84779">
                  <c:v>8192</c:v>
                </c:pt>
                <c:pt idx="84780">
                  <c:v>8192</c:v>
                </c:pt>
                <c:pt idx="84781">
                  <c:v>8192</c:v>
                </c:pt>
                <c:pt idx="84782">
                  <c:v>8192</c:v>
                </c:pt>
                <c:pt idx="84783">
                  <c:v>8192</c:v>
                </c:pt>
                <c:pt idx="84784">
                  <c:v>12288</c:v>
                </c:pt>
                <c:pt idx="84785">
                  <c:v>8192</c:v>
                </c:pt>
                <c:pt idx="84786">
                  <c:v>8192</c:v>
                </c:pt>
                <c:pt idx="84787">
                  <c:v>8192</c:v>
                </c:pt>
                <c:pt idx="84788">
                  <c:v>8192</c:v>
                </c:pt>
                <c:pt idx="84789">
                  <c:v>4096</c:v>
                </c:pt>
                <c:pt idx="84790">
                  <c:v>4096</c:v>
                </c:pt>
                <c:pt idx="84791">
                  <c:v>4096</c:v>
                </c:pt>
                <c:pt idx="84792">
                  <c:v>4096</c:v>
                </c:pt>
                <c:pt idx="84793">
                  <c:v>8192</c:v>
                </c:pt>
                <c:pt idx="84794">
                  <c:v>8192</c:v>
                </c:pt>
                <c:pt idx="84795">
                  <c:v>4096</c:v>
                </c:pt>
                <c:pt idx="84796">
                  <c:v>8192</c:v>
                </c:pt>
                <c:pt idx="84797">
                  <c:v>8192</c:v>
                </c:pt>
                <c:pt idx="84798">
                  <c:v>8192</c:v>
                </c:pt>
                <c:pt idx="84799">
                  <c:v>8192</c:v>
                </c:pt>
                <c:pt idx="84800">
                  <c:v>8192</c:v>
                </c:pt>
                <c:pt idx="84801">
                  <c:v>4096</c:v>
                </c:pt>
                <c:pt idx="84802">
                  <c:v>4096</c:v>
                </c:pt>
                <c:pt idx="84803">
                  <c:v>4096</c:v>
                </c:pt>
                <c:pt idx="84804">
                  <c:v>4096</c:v>
                </c:pt>
                <c:pt idx="84805">
                  <c:v>8192</c:v>
                </c:pt>
                <c:pt idx="84806">
                  <c:v>8192</c:v>
                </c:pt>
                <c:pt idx="84807">
                  <c:v>8192</c:v>
                </c:pt>
                <c:pt idx="84808">
                  <c:v>8192</c:v>
                </c:pt>
                <c:pt idx="84809">
                  <c:v>8192</c:v>
                </c:pt>
                <c:pt idx="84810">
                  <c:v>8192</c:v>
                </c:pt>
                <c:pt idx="84811">
                  <c:v>8192</c:v>
                </c:pt>
                <c:pt idx="84812">
                  <c:v>8192</c:v>
                </c:pt>
                <c:pt idx="84813">
                  <c:v>12288</c:v>
                </c:pt>
                <c:pt idx="84814">
                  <c:v>12288</c:v>
                </c:pt>
                <c:pt idx="84815">
                  <c:v>12288</c:v>
                </c:pt>
                <c:pt idx="84816">
                  <c:v>12288</c:v>
                </c:pt>
                <c:pt idx="84817">
                  <c:v>4096</c:v>
                </c:pt>
                <c:pt idx="84818">
                  <c:v>4096</c:v>
                </c:pt>
                <c:pt idx="84819">
                  <c:v>4096</c:v>
                </c:pt>
                <c:pt idx="84820">
                  <c:v>4096</c:v>
                </c:pt>
                <c:pt idx="84821">
                  <c:v>8192</c:v>
                </c:pt>
                <c:pt idx="84822">
                  <c:v>8192</c:v>
                </c:pt>
                <c:pt idx="84823">
                  <c:v>8192</c:v>
                </c:pt>
                <c:pt idx="84824">
                  <c:v>8192</c:v>
                </c:pt>
                <c:pt idx="84825">
                  <c:v>8192</c:v>
                </c:pt>
                <c:pt idx="84826">
                  <c:v>8192</c:v>
                </c:pt>
                <c:pt idx="84827">
                  <c:v>8192</c:v>
                </c:pt>
                <c:pt idx="84828">
                  <c:v>8192</c:v>
                </c:pt>
                <c:pt idx="84829">
                  <c:v>8192</c:v>
                </c:pt>
                <c:pt idx="84830">
                  <c:v>8192</c:v>
                </c:pt>
                <c:pt idx="84831">
                  <c:v>4096</c:v>
                </c:pt>
                <c:pt idx="84832">
                  <c:v>8192</c:v>
                </c:pt>
                <c:pt idx="84833">
                  <c:v>12288</c:v>
                </c:pt>
                <c:pt idx="84834">
                  <c:v>8192</c:v>
                </c:pt>
                <c:pt idx="84835">
                  <c:v>8192</c:v>
                </c:pt>
                <c:pt idx="84836">
                  <c:v>8192</c:v>
                </c:pt>
                <c:pt idx="84837">
                  <c:v>8192</c:v>
                </c:pt>
                <c:pt idx="84838">
                  <c:v>8192</c:v>
                </c:pt>
                <c:pt idx="84839">
                  <c:v>8192</c:v>
                </c:pt>
                <c:pt idx="84840">
                  <c:v>8192</c:v>
                </c:pt>
                <c:pt idx="84841">
                  <c:v>8192</c:v>
                </c:pt>
                <c:pt idx="84842">
                  <c:v>4096</c:v>
                </c:pt>
                <c:pt idx="84843">
                  <c:v>8192</c:v>
                </c:pt>
                <c:pt idx="84844">
                  <c:v>8192</c:v>
                </c:pt>
                <c:pt idx="84845">
                  <c:v>8192</c:v>
                </c:pt>
                <c:pt idx="84846">
                  <c:v>8192</c:v>
                </c:pt>
                <c:pt idx="84847">
                  <c:v>8192</c:v>
                </c:pt>
                <c:pt idx="84848">
                  <c:v>8192</c:v>
                </c:pt>
                <c:pt idx="84849">
                  <c:v>8192</c:v>
                </c:pt>
                <c:pt idx="84850">
                  <c:v>8192</c:v>
                </c:pt>
                <c:pt idx="84851">
                  <c:v>8192</c:v>
                </c:pt>
                <c:pt idx="84852">
                  <c:v>4096</c:v>
                </c:pt>
                <c:pt idx="84853">
                  <c:v>4096</c:v>
                </c:pt>
                <c:pt idx="84854">
                  <c:v>4096</c:v>
                </c:pt>
                <c:pt idx="84855">
                  <c:v>4096</c:v>
                </c:pt>
                <c:pt idx="84856">
                  <c:v>8192</c:v>
                </c:pt>
                <c:pt idx="84857">
                  <c:v>8192</c:v>
                </c:pt>
                <c:pt idx="84858">
                  <c:v>8192</c:v>
                </c:pt>
                <c:pt idx="84859">
                  <c:v>8192</c:v>
                </c:pt>
                <c:pt idx="84860">
                  <c:v>8192</c:v>
                </c:pt>
                <c:pt idx="84861">
                  <c:v>8192</c:v>
                </c:pt>
                <c:pt idx="84862">
                  <c:v>8192</c:v>
                </c:pt>
                <c:pt idx="84863">
                  <c:v>4096</c:v>
                </c:pt>
                <c:pt idx="84864">
                  <c:v>4096</c:v>
                </c:pt>
                <c:pt idx="84865">
                  <c:v>4096</c:v>
                </c:pt>
                <c:pt idx="84866">
                  <c:v>4096</c:v>
                </c:pt>
                <c:pt idx="84867">
                  <c:v>8192</c:v>
                </c:pt>
                <c:pt idx="84868">
                  <c:v>8192</c:v>
                </c:pt>
                <c:pt idx="84869">
                  <c:v>4096</c:v>
                </c:pt>
                <c:pt idx="84870">
                  <c:v>4096</c:v>
                </c:pt>
                <c:pt idx="84871">
                  <c:v>4096</c:v>
                </c:pt>
                <c:pt idx="84872">
                  <c:v>4096</c:v>
                </c:pt>
                <c:pt idx="84873">
                  <c:v>4096</c:v>
                </c:pt>
                <c:pt idx="84874">
                  <c:v>4096</c:v>
                </c:pt>
                <c:pt idx="84875">
                  <c:v>4096</c:v>
                </c:pt>
                <c:pt idx="84876">
                  <c:v>4096</c:v>
                </c:pt>
                <c:pt idx="84877">
                  <c:v>4096</c:v>
                </c:pt>
                <c:pt idx="84878">
                  <c:v>8192</c:v>
                </c:pt>
                <c:pt idx="84879">
                  <c:v>4096</c:v>
                </c:pt>
                <c:pt idx="84880">
                  <c:v>8192</c:v>
                </c:pt>
                <c:pt idx="84881">
                  <c:v>8192</c:v>
                </c:pt>
                <c:pt idx="84882">
                  <c:v>8192</c:v>
                </c:pt>
                <c:pt idx="84883">
                  <c:v>8192</c:v>
                </c:pt>
                <c:pt idx="84884">
                  <c:v>8192</c:v>
                </c:pt>
                <c:pt idx="84885">
                  <c:v>8192</c:v>
                </c:pt>
                <c:pt idx="84886">
                  <c:v>8192</c:v>
                </c:pt>
                <c:pt idx="84887">
                  <c:v>8192</c:v>
                </c:pt>
                <c:pt idx="84888">
                  <c:v>4096</c:v>
                </c:pt>
                <c:pt idx="84889">
                  <c:v>4096</c:v>
                </c:pt>
                <c:pt idx="84890">
                  <c:v>4096</c:v>
                </c:pt>
                <c:pt idx="84891">
                  <c:v>4096</c:v>
                </c:pt>
                <c:pt idx="84892">
                  <c:v>4096</c:v>
                </c:pt>
                <c:pt idx="84893">
                  <c:v>4096</c:v>
                </c:pt>
                <c:pt idx="84894">
                  <c:v>4096</c:v>
                </c:pt>
                <c:pt idx="84895">
                  <c:v>4096</c:v>
                </c:pt>
                <c:pt idx="84896">
                  <c:v>4096</c:v>
                </c:pt>
                <c:pt idx="84897">
                  <c:v>4096</c:v>
                </c:pt>
                <c:pt idx="84898">
                  <c:v>4096</c:v>
                </c:pt>
                <c:pt idx="84899">
                  <c:v>4096</c:v>
                </c:pt>
                <c:pt idx="84900">
                  <c:v>4096</c:v>
                </c:pt>
                <c:pt idx="84901">
                  <c:v>4096</c:v>
                </c:pt>
                <c:pt idx="84902">
                  <c:v>8192</c:v>
                </c:pt>
                <c:pt idx="84903">
                  <c:v>12288</c:v>
                </c:pt>
                <c:pt idx="84904">
                  <c:v>12288</c:v>
                </c:pt>
                <c:pt idx="84905">
                  <c:v>12288</c:v>
                </c:pt>
                <c:pt idx="84906">
                  <c:v>12288</c:v>
                </c:pt>
                <c:pt idx="84907">
                  <c:v>8192</c:v>
                </c:pt>
                <c:pt idx="84908">
                  <c:v>4096</c:v>
                </c:pt>
                <c:pt idx="84909">
                  <c:v>4096</c:v>
                </c:pt>
                <c:pt idx="84910">
                  <c:v>4096</c:v>
                </c:pt>
                <c:pt idx="84911">
                  <c:v>8192</c:v>
                </c:pt>
                <c:pt idx="84912">
                  <c:v>8192</c:v>
                </c:pt>
                <c:pt idx="84913">
                  <c:v>8192</c:v>
                </c:pt>
                <c:pt idx="84914">
                  <c:v>8192</c:v>
                </c:pt>
                <c:pt idx="84915">
                  <c:v>12288</c:v>
                </c:pt>
                <c:pt idx="84916">
                  <c:v>12288</c:v>
                </c:pt>
                <c:pt idx="84917">
                  <c:v>12288</c:v>
                </c:pt>
                <c:pt idx="84918">
                  <c:v>12288</c:v>
                </c:pt>
                <c:pt idx="84919">
                  <c:v>8192</c:v>
                </c:pt>
                <c:pt idx="84920">
                  <c:v>4096</c:v>
                </c:pt>
                <c:pt idx="84921">
                  <c:v>8192</c:v>
                </c:pt>
                <c:pt idx="84922">
                  <c:v>4096</c:v>
                </c:pt>
                <c:pt idx="84923">
                  <c:v>8192</c:v>
                </c:pt>
                <c:pt idx="84924">
                  <c:v>4096</c:v>
                </c:pt>
                <c:pt idx="84925">
                  <c:v>4096</c:v>
                </c:pt>
                <c:pt idx="84926">
                  <c:v>8192</c:v>
                </c:pt>
                <c:pt idx="84927">
                  <c:v>12288</c:v>
                </c:pt>
                <c:pt idx="84928">
                  <c:v>4096</c:v>
                </c:pt>
                <c:pt idx="84929">
                  <c:v>4096</c:v>
                </c:pt>
                <c:pt idx="84930">
                  <c:v>4096</c:v>
                </c:pt>
                <c:pt idx="84931">
                  <c:v>4096</c:v>
                </c:pt>
                <c:pt idx="84932">
                  <c:v>8192</c:v>
                </c:pt>
                <c:pt idx="84933">
                  <c:v>8192</c:v>
                </c:pt>
                <c:pt idx="84934">
                  <c:v>12288</c:v>
                </c:pt>
                <c:pt idx="84935">
                  <c:v>8192</c:v>
                </c:pt>
                <c:pt idx="84936">
                  <c:v>4096</c:v>
                </c:pt>
                <c:pt idx="84937">
                  <c:v>8192</c:v>
                </c:pt>
                <c:pt idx="84938">
                  <c:v>8192</c:v>
                </c:pt>
                <c:pt idx="84939">
                  <c:v>8192</c:v>
                </c:pt>
                <c:pt idx="84940">
                  <c:v>4096</c:v>
                </c:pt>
                <c:pt idx="84941">
                  <c:v>8192</c:v>
                </c:pt>
                <c:pt idx="84942">
                  <c:v>8192</c:v>
                </c:pt>
                <c:pt idx="84943">
                  <c:v>8192</c:v>
                </c:pt>
                <c:pt idx="84944">
                  <c:v>8192</c:v>
                </c:pt>
                <c:pt idx="84945">
                  <c:v>8192</c:v>
                </c:pt>
                <c:pt idx="84946">
                  <c:v>8192</c:v>
                </c:pt>
                <c:pt idx="84947">
                  <c:v>8192</c:v>
                </c:pt>
                <c:pt idx="84948">
                  <c:v>8192</c:v>
                </c:pt>
                <c:pt idx="84949">
                  <c:v>8192</c:v>
                </c:pt>
                <c:pt idx="84950">
                  <c:v>8192</c:v>
                </c:pt>
                <c:pt idx="84951">
                  <c:v>8192</c:v>
                </c:pt>
                <c:pt idx="84952">
                  <c:v>8192</c:v>
                </c:pt>
                <c:pt idx="84953">
                  <c:v>8192</c:v>
                </c:pt>
                <c:pt idx="84954">
                  <c:v>8192</c:v>
                </c:pt>
                <c:pt idx="84955">
                  <c:v>8192</c:v>
                </c:pt>
                <c:pt idx="84956">
                  <c:v>8192</c:v>
                </c:pt>
                <c:pt idx="84957">
                  <c:v>8192</c:v>
                </c:pt>
                <c:pt idx="84958">
                  <c:v>12288</c:v>
                </c:pt>
                <c:pt idx="84959">
                  <c:v>12288</c:v>
                </c:pt>
                <c:pt idx="84960">
                  <c:v>8192</c:v>
                </c:pt>
                <c:pt idx="84961">
                  <c:v>12288</c:v>
                </c:pt>
                <c:pt idx="84962">
                  <c:v>12288</c:v>
                </c:pt>
                <c:pt idx="84963">
                  <c:v>8192</c:v>
                </c:pt>
                <c:pt idx="84964">
                  <c:v>8192</c:v>
                </c:pt>
                <c:pt idx="84965">
                  <c:v>8192</c:v>
                </c:pt>
                <c:pt idx="84966">
                  <c:v>8192</c:v>
                </c:pt>
                <c:pt idx="84967">
                  <c:v>8192</c:v>
                </c:pt>
                <c:pt idx="84968">
                  <c:v>8192</c:v>
                </c:pt>
                <c:pt idx="84969">
                  <c:v>8192</c:v>
                </c:pt>
                <c:pt idx="84970">
                  <c:v>12288</c:v>
                </c:pt>
                <c:pt idx="84971">
                  <c:v>12288</c:v>
                </c:pt>
                <c:pt idx="84972">
                  <c:v>12288</c:v>
                </c:pt>
                <c:pt idx="84973">
                  <c:v>12288</c:v>
                </c:pt>
                <c:pt idx="84974">
                  <c:v>8192</c:v>
                </c:pt>
                <c:pt idx="84975">
                  <c:v>8192</c:v>
                </c:pt>
                <c:pt idx="84976">
                  <c:v>8192</c:v>
                </c:pt>
                <c:pt idx="84977">
                  <c:v>8192</c:v>
                </c:pt>
                <c:pt idx="84978">
                  <c:v>12288</c:v>
                </c:pt>
                <c:pt idx="84979">
                  <c:v>8192</c:v>
                </c:pt>
                <c:pt idx="84980">
                  <c:v>8192</c:v>
                </c:pt>
                <c:pt idx="84981">
                  <c:v>8192</c:v>
                </c:pt>
                <c:pt idx="84982">
                  <c:v>8192</c:v>
                </c:pt>
                <c:pt idx="84983">
                  <c:v>8192</c:v>
                </c:pt>
                <c:pt idx="84984">
                  <c:v>8192</c:v>
                </c:pt>
                <c:pt idx="84985">
                  <c:v>8192</c:v>
                </c:pt>
                <c:pt idx="84986">
                  <c:v>8192</c:v>
                </c:pt>
                <c:pt idx="84987">
                  <c:v>8192</c:v>
                </c:pt>
                <c:pt idx="84988">
                  <c:v>8192</c:v>
                </c:pt>
                <c:pt idx="84989">
                  <c:v>8192</c:v>
                </c:pt>
                <c:pt idx="84990">
                  <c:v>8192</c:v>
                </c:pt>
                <c:pt idx="84991">
                  <c:v>8192</c:v>
                </c:pt>
                <c:pt idx="84992">
                  <c:v>8192</c:v>
                </c:pt>
                <c:pt idx="84993">
                  <c:v>8192</c:v>
                </c:pt>
                <c:pt idx="84994">
                  <c:v>8192</c:v>
                </c:pt>
                <c:pt idx="84995">
                  <c:v>8192</c:v>
                </c:pt>
                <c:pt idx="84996">
                  <c:v>8192</c:v>
                </c:pt>
                <c:pt idx="84997">
                  <c:v>12288</c:v>
                </c:pt>
                <c:pt idx="84998">
                  <c:v>8192</c:v>
                </c:pt>
                <c:pt idx="84999">
                  <c:v>8192</c:v>
                </c:pt>
                <c:pt idx="85000">
                  <c:v>8192</c:v>
                </c:pt>
                <c:pt idx="85001">
                  <c:v>8192</c:v>
                </c:pt>
                <c:pt idx="85002">
                  <c:v>8192</c:v>
                </c:pt>
                <c:pt idx="85003">
                  <c:v>8192</c:v>
                </c:pt>
                <c:pt idx="85004">
                  <c:v>8192</c:v>
                </c:pt>
                <c:pt idx="85005">
                  <c:v>8192</c:v>
                </c:pt>
                <c:pt idx="85006">
                  <c:v>8192</c:v>
                </c:pt>
                <c:pt idx="85007">
                  <c:v>8192</c:v>
                </c:pt>
                <c:pt idx="85008">
                  <c:v>8192</c:v>
                </c:pt>
                <c:pt idx="85009">
                  <c:v>8192</c:v>
                </c:pt>
                <c:pt idx="85010">
                  <c:v>8192</c:v>
                </c:pt>
                <c:pt idx="85011">
                  <c:v>8192</c:v>
                </c:pt>
                <c:pt idx="85012">
                  <c:v>8192</c:v>
                </c:pt>
                <c:pt idx="85013">
                  <c:v>8192</c:v>
                </c:pt>
                <c:pt idx="85014">
                  <c:v>16384</c:v>
                </c:pt>
                <c:pt idx="85015">
                  <c:v>16384</c:v>
                </c:pt>
                <c:pt idx="85016">
                  <c:v>16384</c:v>
                </c:pt>
                <c:pt idx="85017">
                  <c:v>16384</c:v>
                </c:pt>
                <c:pt idx="85018">
                  <c:v>8192</c:v>
                </c:pt>
                <c:pt idx="85019">
                  <c:v>8192</c:v>
                </c:pt>
                <c:pt idx="85020">
                  <c:v>8192</c:v>
                </c:pt>
                <c:pt idx="85021">
                  <c:v>8192</c:v>
                </c:pt>
                <c:pt idx="85022">
                  <c:v>8192</c:v>
                </c:pt>
                <c:pt idx="85023">
                  <c:v>8192</c:v>
                </c:pt>
                <c:pt idx="85024">
                  <c:v>8192</c:v>
                </c:pt>
                <c:pt idx="85025">
                  <c:v>8192</c:v>
                </c:pt>
                <c:pt idx="85026">
                  <c:v>8192</c:v>
                </c:pt>
                <c:pt idx="85027">
                  <c:v>8192</c:v>
                </c:pt>
                <c:pt idx="85028">
                  <c:v>8192</c:v>
                </c:pt>
                <c:pt idx="85029">
                  <c:v>12288</c:v>
                </c:pt>
                <c:pt idx="85030">
                  <c:v>12288</c:v>
                </c:pt>
                <c:pt idx="85031">
                  <c:v>12288</c:v>
                </c:pt>
                <c:pt idx="85032">
                  <c:v>12288</c:v>
                </c:pt>
                <c:pt idx="85033">
                  <c:v>16384</c:v>
                </c:pt>
                <c:pt idx="85034">
                  <c:v>8192</c:v>
                </c:pt>
                <c:pt idx="85035">
                  <c:v>8192</c:v>
                </c:pt>
                <c:pt idx="85036">
                  <c:v>8192</c:v>
                </c:pt>
                <c:pt idx="85037">
                  <c:v>8192</c:v>
                </c:pt>
                <c:pt idx="85038">
                  <c:v>8192</c:v>
                </c:pt>
                <c:pt idx="85039">
                  <c:v>4096</c:v>
                </c:pt>
                <c:pt idx="85040">
                  <c:v>4096</c:v>
                </c:pt>
                <c:pt idx="85041">
                  <c:v>4096</c:v>
                </c:pt>
                <c:pt idx="85042">
                  <c:v>4096</c:v>
                </c:pt>
                <c:pt idx="85043">
                  <c:v>8192</c:v>
                </c:pt>
                <c:pt idx="85044">
                  <c:v>4096</c:v>
                </c:pt>
                <c:pt idx="85045">
                  <c:v>4096</c:v>
                </c:pt>
                <c:pt idx="85046">
                  <c:v>4096</c:v>
                </c:pt>
                <c:pt idx="85047">
                  <c:v>4096</c:v>
                </c:pt>
                <c:pt idx="85048">
                  <c:v>8192</c:v>
                </c:pt>
                <c:pt idx="85049">
                  <c:v>4096</c:v>
                </c:pt>
                <c:pt idx="85050">
                  <c:v>4096</c:v>
                </c:pt>
                <c:pt idx="85051">
                  <c:v>4096</c:v>
                </c:pt>
                <c:pt idx="85052">
                  <c:v>4096</c:v>
                </c:pt>
                <c:pt idx="85053">
                  <c:v>12288</c:v>
                </c:pt>
                <c:pt idx="85054">
                  <c:v>4096</c:v>
                </c:pt>
                <c:pt idx="85055">
                  <c:v>8192</c:v>
                </c:pt>
                <c:pt idx="85056">
                  <c:v>8192</c:v>
                </c:pt>
                <c:pt idx="85057">
                  <c:v>8192</c:v>
                </c:pt>
                <c:pt idx="85058">
                  <c:v>8192</c:v>
                </c:pt>
                <c:pt idx="85059">
                  <c:v>8192</c:v>
                </c:pt>
                <c:pt idx="85060">
                  <c:v>8192</c:v>
                </c:pt>
                <c:pt idx="85061">
                  <c:v>8192</c:v>
                </c:pt>
                <c:pt idx="85062">
                  <c:v>4096</c:v>
                </c:pt>
                <c:pt idx="85063">
                  <c:v>8192</c:v>
                </c:pt>
                <c:pt idx="85064">
                  <c:v>8192</c:v>
                </c:pt>
                <c:pt idx="85065">
                  <c:v>8192</c:v>
                </c:pt>
                <c:pt idx="85066">
                  <c:v>8192</c:v>
                </c:pt>
                <c:pt idx="85067">
                  <c:v>8192</c:v>
                </c:pt>
                <c:pt idx="85068">
                  <c:v>8192</c:v>
                </c:pt>
                <c:pt idx="85069">
                  <c:v>8192</c:v>
                </c:pt>
                <c:pt idx="85070">
                  <c:v>8192</c:v>
                </c:pt>
                <c:pt idx="85071">
                  <c:v>4096</c:v>
                </c:pt>
                <c:pt idx="85072">
                  <c:v>8192</c:v>
                </c:pt>
                <c:pt idx="85073">
                  <c:v>4096</c:v>
                </c:pt>
                <c:pt idx="85074">
                  <c:v>4096</c:v>
                </c:pt>
                <c:pt idx="85075">
                  <c:v>12288</c:v>
                </c:pt>
                <c:pt idx="85076">
                  <c:v>12288</c:v>
                </c:pt>
                <c:pt idx="85077">
                  <c:v>4096</c:v>
                </c:pt>
                <c:pt idx="85078">
                  <c:v>12288</c:v>
                </c:pt>
                <c:pt idx="85079">
                  <c:v>4096</c:v>
                </c:pt>
                <c:pt idx="85080">
                  <c:v>12288</c:v>
                </c:pt>
                <c:pt idx="85081">
                  <c:v>8192</c:v>
                </c:pt>
                <c:pt idx="85082">
                  <c:v>8192</c:v>
                </c:pt>
                <c:pt idx="85083">
                  <c:v>8192</c:v>
                </c:pt>
                <c:pt idx="85084">
                  <c:v>8192</c:v>
                </c:pt>
                <c:pt idx="85085">
                  <c:v>8192</c:v>
                </c:pt>
                <c:pt idx="85086">
                  <c:v>8192</c:v>
                </c:pt>
                <c:pt idx="85087">
                  <c:v>8192</c:v>
                </c:pt>
                <c:pt idx="85088">
                  <c:v>8192</c:v>
                </c:pt>
                <c:pt idx="85089">
                  <c:v>8192</c:v>
                </c:pt>
                <c:pt idx="85090">
                  <c:v>8192</c:v>
                </c:pt>
                <c:pt idx="85091">
                  <c:v>8192</c:v>
                </c:pt>
                <c:pt idx="85092">
                  <c:v>8192</c:v>
                </c:pt>
                <c:pt idx="85093">
                  <c:v>8192</c:v>
                </c:pt>
                <c:pt idx="85094">
                  <c:v>8192</c:v>
                </c:pt>
                <c:pt idx="85095">
                  <c:v>8192</c:v>
                </c:pt>
                <c:pt idx="85096">
                  <c:v>8192</c:v>
                </c:pt>
                <c:pt idx="85097">
                  <c:v>4096</c:v>
                </c:pt>
                <c:pt idx="85098">
                  <c:v>8192</c:v>
                </c:pt>
                <c:pt idx="85099">
                  <c:v>8192</c:v>
                </c:pt>
                <c:pt idx="85100">
                  <c:v>8192</c:v>
                </c:pt>
                <c:pt idx="85101">
                  <c:v>4096</c:v>
                </c:pt>
                <c:pt idx="85102">
                  <c:v>4096</c:v>
                </c:pt>
                <c:pt idx="85103">
                  <c:v>4096</c:v>
                </c:pt>
                <c:pt idx="85104">
                  <c:v>4096</c:v>
                </c:pt>
                <c:pt idx="85105">
                  <c:v>8192</c:v>
                </c:pt>
                <c:pt idx="85106">
                  <c:v>8192</c:v>
                </c:pt>
                <c:pt idx="85107">
                  <c:v>8192</c:v>
                </c:pt>
                <c:pt idx="85108">
                  <c:v>4096</c:v>
                </c:pt>
                <c:pt idx="85109">
                  <c:v>4096</c:v>
                </c:pt>
                <c:pt idx="85110">
                  <c:v>4096</c:v>
                </c:pt>
                <c:pt idx="85111">
                  <c:v>4096</c:v>
                </c:pt>
                <c:pt idx="85112">
                  <c:v>12288</c:v>
                </c:pt>
                <c:pt idx="85113">
                  <c:v>4096</c:v>
                </c:pt>
                <c:pt idx="85114">
                  <c:v>4096</c:v>
                </c:pt>
                <c:pt idx="85115">
                  <c:v>4096</c:v>
                </c:pt>
                <c:pt idx="85116">
                  <c:v>4096</c:v>
                </c:pt>
                <c:pt idx="85117">
                  <c:v>8192</c:v>
                </c:pt>
                <c:pt idx="85118">
                  <c:v>8192</c:v>
                </c:pt>
                <c:pt idx="85119">
                  <c:v>4096</c:v>
                </c:pt>
                <c:pt idx="85120">
                  <c:v>4096</c:v>
                </c:pt>
                <c:pt idx="85121">
                  <c:v>4096</c:v>
                </c:pt>
                <c:pt idx="85122">
                  <c:v>4096</c:v>
                </c:pt>
                <c:pt idx="85123">
                  <c:v>4096</c:v>
                </c:pt>
                <c:pt idx="85124">
                  <c:v>4096</c:v>
                </c:pt>
                <c:pt idx="85125">
                  <c:v>4096</c:v>
                </c:pt>
                <c:pt idx="85126">
                  <c:v>8192</c:v>
                </c:pt>
                <c:pt idx="85127">
                  <c:v>8192</c:v>
                </c:pt>
                <c:pt idx="85128">
                  <c:v>8192</c:v>
                </c:pt>
                <c:pt idx="85129">
                  <c:v>8192</c:v>
                </c:pt>
                <c:pt idx="85130">
                  <c:v>4096</c:v>
                </c:pt>
                <c:pt idx="85131">
                  <c:v>8192</c:v>
                </c:pt>
                <c:pt idx="85132">
                  <c:v>8192</c:v>
                </c:pt>
                <c:pt idx="85133">
                  <c:v>8192</c:v>
                </c:pt>
                <c:pt idx="85134">
                  <c:v>8192</c:v>
                </c:pt>
                <c:pt idx="85135">
                  <c:v>8192</c:v>
                </c:pt>
                <c:pt idx="85136">
                  <c:v>8192</c:v>
                </c:pt>
                <c:pt idx="85137">
                  <c:v>4096</c:v>
                </c:pt>
                <c:pt idx="85138">
                  <c:v>4096</c:v>
                </c:pt>
                <c:pt idx="85139">
                  <c:v>8192</c:v>
                </c:pt>
                <c:pt idx="85140">
                  <c:v>8192</c:v>
                </c:pt>
                <c:pt idx="85141">
                  <c:v>4096</c:v>
                </c:pt>
                <c:pt idx="85142">
                  <c:v>4096</c:v>
                </c:pt>
                <c:pt idx="85143">
                  <c:v>8192</c:v>
                </c:pt>
                <c:pt idx="85144">
                  <c:v>8192</c:v>
                </c:pt>
                <c:pt idx="85145">
                  <c:v>8192</c:v>
                </c:pt>
                <c:pt idx="85146">
                  <c:v>8192</c:v>
                </c:pt>
                <c:pt idx="85147">
                  <c:v>8192</c:v>
                </c:pt>
                <c:pt idx="85148">
                  <c:v>4096</c:v>
                </c:pt>
                <c:pt idx="85149">
                  <c:v>8192</c:v>
                </c:pt>
                <c:pt idx="85150">
                  <c:v>8192</c:v>
                </c:pt>
                <c:pt idx="85151">
                  <c:v>8192</c:v>
                </c:pt>
                <c:pt idx="85152">
                  <c:v>8192</c:v>
                </c:pt>
                <c:pt idx="85153">
                  <c:v>8192</c:v>
                </c:pt>
                <c:pt idx="85154">
                  <c:v>8192</c:v>
                </c:pt>
                <c:pt idx="85155">
                  <c:v>8192</c:v>
                </c:pt>
                <c:pt idx="85156">
                  <c:v>8192</c:v>
                </c:pt>
                <c:pt idx="85157">
                  <c:v>8192</c:v>
                </c:pt>
                <c:pt idx="85158">
                  <c:v>8192</c:v>
                </c:pt>
                <c:pt idx="85159">
                  <c:v>8192</c:v>
                </c:pt>
                <c:pt idx="85160">
                  <c:v>8192</c:v>
                </c:pt>
                <c:pt idx="85161">
                  <c:v>8192</c:v>
                </c:pt>
                <c:pt idx="85162">
                  <c:v>8192</c:v>
                </c:pt>
                <c:pt idx="85163">
                  <c:v>8192</c:v>
                </c:pt>
                <c:pt idx="85164">
                  <c:v>8192</c:v>
                </c:pt>
                <c:pt idx="85165">
                  <c:v>8192</c:v>
                </c:pt>
                <c:pt idx="85166">
                  <c:v>8192</c:v>
                </c:pt>
                <c:pt idx="85167">
                  <c:v>8192</c:v>
                </c:pt>
                <c:pt idx="85168">
                  <c:v>8192</c:v>
                </c:pt>
                <c:pt idx="85169">
                  <c:v>8192</c:v>
                </c:pt>
                <c:pt idx="85170">
                  <c:v>8192</c:v>
                </c:pt>
                <c:pt idx="85171">
                  <c:v>8192</c:v>
                </c:pt>
                <c:pt idx="85172">
                  <c:v>8192</c:v>
                </c:pt>
                <c:pt idx="85173">
                  <c:v>8192</c:v>
                </c:pt>
                <c:pt idx="85174">
                  <c:v>8192</c:v>
                </c:pt>
                <c:pt idx="85175">
                  <c:v>8192</c:v>
                </c:pt>
                <c:pt idx="85176">
                  <c:v>4096</c:v>
                </c:pt>
                <c:pt idx="85177">
                  <c:v>4096</c:v>
                </c:pt>
                <c:pt idx="85178">
                  <c:v>4096</c:v>
                </c:pt>
                <c:pt idx="85179">
                  <c:v>4096</c:v>
                </c:pt>
                <c:pt idx="85180">
                  <c:v>8192</c:v>
                </c:pt>
                <c:pt idx="85181">
                  <c:v>4096</c:v>
                </c:pt>
                <c:pt idx="85182">
                  <c:v>4096</c:v>
                </c:pt>
                <c:pt idx="85183">
                  <c:v>4096</c:v>
                </c:pt>
                <c:pt idx="85184">
                  <c:v>4096</c:v>
                </c:pt>
                <c:pt idx="85185">
                  <c:v>8192</c:v>
                </c:pt>
                <c:pt idx="85186">
                  <c:v>8192</c:v>
                </c:pt>
                <c:pt idx="85187">
                  <c:v>4096</c:v>
                </c:pt>
                <c:pt idx="85188">
                  <c:v>4096</c:v>
                </c:pt>
                <c:pt idx="85189">
                  <c:v>8192</c:v>
                </c:pt>
                <c:pt idx="85190">
                  <c:v>8192</c:v>
                </c:pt>
                <c:pt idx="85191">
                  <c:v>12288</c:v>
                </c:pt>
                <c:pt idx="85192">
                  <c:v>12288</c:v>
                </c:pt>
                <c:pt idx="85193">
                  <c:v>8192</c:v>
                </c:pt>
                <c:pt idx="85194">
                  <c:v>8192</c:v>
                </c:pt>
                <c:pt idx="85195">
                  <c:v>28672</c:v>
                </c:pt>
                <c:pt idx="85196">
                  <c:v>28672</c:v>
                </c:pt>
                <c:pt idx="85197">
                  <c:v>8192</c:v>
                </c:pt>
                <c:pt idx="85198">
                  <c:v>4096</c:v>
                </c:pt>
                <c:pt idx="85199">
                  <c:v>8192</c:v>
                </c:pt>
                <c:pt idx="85200">
                  <c:v>12288</c:v>
                </c:pt>
                <c:pt idx="85201">
                  <c:v>8192</c:v>
                </c:pt>
                <c:pt idx="85202">
                  <c:v>28672</c:v>
                </c:pt>
                <c:pt idx="85203">
                  <c:v>8192</c:v>
                </c:pt>
                <c:pt idx="85204">
                  <c:v>4096</c:v>
                </c:pt>
                <c:pt idx="85205">
                  <c:v>8192</c:v>
                </c:pt>
                <c:pt idx="85206">
                  <c:v>12288</c:v>
                </c:pt>
                <c:pt idx="85207">
                  <c:v>8192</c:v>
                </c:pt>
                <c:pt idx="85208">
                  <c:v>28672</c:v>
                </c:pt>
                <c:pt idx="85209">
                  <c:v>8192</c:v>
                </c:pt>
                <c:pt idx="85210">
                  <c:v>8192</c:v>
                </c:pt>
                <c:pt idx="85211">
                  <c:v>4096</c:v>
                </c:pt>
                <c:pt idx="85212">
                  <c:v>4096</c:v>
                </c:pt>
                <c:pt idx="85213">
                  <c:v>4096</c:v>
                </c:pt>
                <c:pt idx="85214">
                  <c:v>4096</c:v>
                </c:pt>
                <c:pt idx="85215">
                  <c:v>8192</c:v>
                </c:pt>
                <c:pt idx="85216">
                  <c:v>8192</c:v>
                </c:pt>
                <c:pt idx="85217">
                  <c:v>8192</c:v>
                </c:pt>
                <c:pt idx="85218">
                  <c:v>8192</c:v>
                </c:pt>
                <c:pt idx="85219">
                  <c:v>8192</c:v>
                </c:pt>
                <c:pt idx="85220">
                  <c:v>8192</c:v>
                </c:pt>
                <c:pt idx="85221">
                  <c:v>4096</c:v>
                </c:pt>
                <c:pt idx="85222">
                  <c:v>4096</c:v>
                </c:pt>
                <c:pt idx="85223">
                  <c:v>4096</c:v>
                </c:pt>
                <c:pt idx="85224">
                  <c:v>4096</c:v>
                </c:pt>
                <c:pt idx="85225">
                  <c:v>8192</c:v>
                </c:pt>
                <c:pt idx="85226">
                  <c:v>4096</c:v>
                </c:pt>
                <c:pt idx="85227">
                  <c:v>8192</c:v>
                </c:pt>
                <c:pt idx="85228">
                  <c:v>8192</c:v>
                </c:pt>
                <c:pt idx="85229">
                  <c:v>8192</c:v>
                </c:pt>
                <c:pt idx="85230">
                  <c:v>8192</c:v>
                </c:pt>
                <c:pt idx="85231">
                  <c:v>8192</c:v>
                </c:pt>
                <c:pt idx="85232">
                  <c:v>4096</c:v>
                </c:pt>
                <c:pt idx="85233">
                  <c:v>4096</c:v>
                </c:pt>
                <c:pt idx="85234">
                  <c:v>4096</c:v>
                </c:pt>
                <c:pt idx="85235">
                  <c:v>4096</c:v>
                </c:pt>
                <c:pt idx="85236">
                  <c:v>4096</c:v>
                </c:pt>
                <c:pt idx="85237">
                  <c:v>8192</c:v>
                </c:pt>
                <c:pt idx="85238">
                  <c:v>8192</c:v>
                </c:pt>
                <c:pt idx="85239">
                  <c:v>8192</c:v>
                </c:pt>
                <c:pt idx="85240">
                  <c:v>8192</c:v>
                </c:pt>
                <c:pt idx="85241">
                  <c:v>12288</c:v>
                </c:pt>
                <c:pt idx="85242">
                  <c:v>4096</c:v>
                </c:pt>
                <c:pt idx="85243">
                  <c:v>4096</c:v>
                </c:pt>
                <c:pt idx="85244">
                  <c:v>4096</c:v>
                </c:pt>
                <c:pt idx="85245">
                  <c:v>4096</c:v>
                </c:pt>
                <c:pt idx="85246">
                  <c:v>4096</c:v>
                </c:pt>
                <c:pt idx="85247">
                  <c:v>8192</c:v>
                </c:pt>
                <c:pt idx="85248">
                  <c:v>4096</c:v>
                </c:pt>
                <c:pt idx="85249">
                  <c:v>8192</c:v>
                </c:pt>
                <c:pt idx="85250">
                  <c:v>8192</c:v>
                </c:pt>
                <c:pt idx="85251">
                  <c:v>8192</c:v>
                </c:pt>
                <c:pt idx="85252">
                  <c:v>8192</c:v>
                </c:pt>
                <c:pt idx="85253">
                  <c:v>8192</c:v>
                </c:pt>
                <c:pt idx="85254">
                  <c:v>8192</c:v>
                </c:pt>
                <c:pt idx="85255">
                  <c:v>8192</c:v>
                </c:pt>
                <c:pt idx="85256">
                  <c:v>8192</c:v>
                </c:pt>
                <c:pt idx="85257">
                  <c:v>8192</c:v>
                </c:pt>
                <c:pt idx="85258">
                  <c:v>8192</c:v>
                </c:pt>
                <c:pt idx="85259">
                  <c:v>8192</c:v>
                </c:pt>
                <c:pt idx="85260">
                  <c:v>8192</c:v>
                </c:pt>
                <c:pt idx="85261">
                  <c:v>4096</c:v>
                </c:pt>
                <c:pt idx="85262">
                  <c:v>4096</c:v>
                </c:pt>
                <c:pt idx="85263">
                  <c:v>4096</c:v>
                </c:pt>
                <c:pt idx="85264">
                  <c:v>4096</c:v>
                </c:pt>
                <c:pt idx="85265">
                  <c:v>4096</c:v>
                </c:pt>
                <c:pt idx="85266">
                  <c:v>28672</c:v>
                </c:pt>
                <c:pt idx="85267">
                  <c:v>8192</c:v>
                </c:pt>
                <c:pt idx="85268">
                  <c:v>8192</c:v>
                </c:pt>
                <c:pt idx="85269">
                  <c:v>8192</c:v>
                </c:pt>
                <c:pt idx="85270">
                  <c:v>8192</c:v>
                </c:pt>
                <c:pt idx="85271">
                  <c:v>8192</c:v>
                </c:pt>
                <c:pt idx="85272">
                  <c:v>8192</c:v>
                </c:pt>
                <c:pt idx="85273">
                  <c:v>8192</c:v>
                </c:pt>
                <c:pt idx="85274">
                  <c:v>8192</c:v>
                </c:pt>
                <c:pt idx="85275">
                  <c:v>4096</c:v>
                </c:pt>
                <c:pt idx="85276">
                  <c:v>8192</c:v>
                </c:pt>
                <c:pt idx="85277">
                  <c:v>8192</c:v>
                </c:pt>
                <c:pt idx="85278">
                  <c:v>8192</c:v>
                </c:pt>
                <c:pt idx="85279">
                  <c:v>8192</c:v>
                </c:pt>
                <c:pt idx="85280">
                  <c:v>8192</c:v>
                </c:pt>
                <c:pt idx="85281">
                  <c:v>4096</c:v>
                </c:pt>
                <c:pt idx="85282">
                  <c:v>8192</c:v>
                </c:pt>
                <c:pt idx="85283">
                  <c:v>8192</c:v>
                </c:pt>
                <c:pt idx="85284">
                  <c:v>8192</c:v>
                </c:pt>
                <c:pt idx="85285">
                  <c:v>8192</c:v>
                </c:pt>
                <c:pt idx="85286">
                  <c:v>8192</c:v>
                </c:pt>
                <c:pt idx="85287">
                  <c:v>4096</c:v>
                </c:pt>
                <c:pt idx="85288">
                  <c:v>8192</c:v>
                </c:pt>
                <c:pt idx="85289">
                  <c:v>8192</c:v>
                </c:pt>
                <c:pt idx="85290">
                  <c:v>8192</c:v>
                </c:pt>
                <c:pt idx="85291">
                  <c:v>8192</c:v>
                </c:pt>
                <c:pt idx="85292">
                  <c:v>8192</c:v>
                </c:pt>
                <c:pt idx="85293">
                  <c:v>8192</c:v>
                </c:pt>
                <c:pt idx="85294">
                  <c:v>8192</c:v>
                </c:pt>
                <c:pt idx="85295">
                  <c:v>12288</c:v>
                </c:pt>
                <c:pt idx="85296">
                  <c:v>12288</c:v>
                </c:pt>
                <c:pt idx="85297">
                  <c:v>8192</c:v>
                </c:pt>
                <c:pt idx="85298">
                  <c:v>8192</c:v>
                </c:pt>
                <c:pt idx="85299">
                  <c:v>8192</c:v>
                </c:pt>
                <c:pt idx="85300">
                  <c:v>12288</c:v>
                </c:pt>
                <c:pt idx="85301">
                  <c:v>12288</c:v>
                </c:pt>
                <c:pt idx="85302">
                  <c:v>8192</c:v>
                </c:pt>
                <c:pt idx="85303">
                  <c:v>8192</c:v>
                </c:pt>
                <c:pt idx="85304">
                  <c:v>8192</c:v>
                </c:pt>
                <c:pt idx="85305">
                  <c:v>8192</c:v>
                </c:pt>
                <c:pt idx="85306">
                  <c:v>12288</c:v>
                </c:pt>
                <c:pt idx="85307">
                  <c:v>8192</c:v>
                </c:pt>
                <c:pt idx="85308">
                  <c:v>8192</c:v>
                </c:pt>
                <c:pt idx="85309">
                  <c:v>8192</c:v>
                </c:pt>
                <c:pt idx="85310">
                  <c:v>8192</c:v>
                </c:pt>
                <c:pt idx="85311">
                  <c:v>8192</c:v>
                </c:pt>
                <c:pt idx="85312">
                  <c:v>8192</c:v>
                </c:pt>
                <c:pt idx="85313">
                  <c:v>8192</c:v>
                </c:pt>
                <c:pt idx="85314">
                  <c:v>8192</c:v>
                </c:pt>
                <c:pt idx="85315">
                  <c:v>8192</c:v>
                </c:pt>
                <c:pt idx="85316">
                  <c:v>8192</c:v>
                </c:pt>
                <c:pt idx="85317">
                  <c:v>4096</c:v>
                </c:pt>
                <c:pt idx="85318">
                  <c:v>4096</c:v>
                </c:pt>
                <c:pt idx="85319">
                  <c:v>8192</c:v>
                </c:pt>
                <c:pt idx="85320">
                  <c:v>4096</c:v>
                </c:pt>
                <c:pt idx="85321">
                  <c:v>8192</c:v>
                </c:pt>
                <c:pt idx="85322">
                  <c:v>4096</c:v>
                </c:pt>
                <c:pt idx="85323">
                  <c:v>8192</c:v>
                </c:pt>
                <c:pt idx="85324">
                  <c:v>8192</c:v>
                </c:pt>
                <c:pt idx="85325">
                  <c:v>8192</c:v>
                </c:pt>
                <c:pt idx="85326">
                  <c:v>8192</c:v>
                </c:pt>
                <c:pt idx="85327">
                  <c:v>8192</c:v>
                </c:pt>
                <c:pt idx="85328">
                  <c:v>4096</c:v>
                </c:pt>
                <c:pt idx="85329">
                  <c:v>12288</c:v>
                </c:pt>
                <c:pt idx="85330">
                  <c:v>12288</c:v>
                </c:pt>
                <c:pt idx="85331">
                  <c:v>12288</c:v>
                </c:pt>
                <c:pt idx="85332">
                  <c:v>12288</c:v>
                </c:pt>
                <c:pt idx="85333">
                  <c:v>8192</c:v>
                </c:pt>
                <c:pt idx="85334">
                  <c:v>8192</c:v>
                </c:pt>
                <c:pt idx="85335">
                  <c:v>8192</c:v>
                </c:pt>
                <c:pt idx="85336">
                  <c:v>8192</c:v>
                </c:pt>
                <c:pt idx="85337">
                  <c:v>8192</c:v>
                </c:pt>
                <c:pt idx="85338">
                  <c:v>8192</c:v>
                </c:pt>
                <c:pt idx="85339">
                  <c:v>8192</c:v>
                </c:pt>
                <c:pt idx="85340">
                  <c:v>8192</c:v>
                </c:pt>
                <c:pt idx="85341">
                  <c:v>12288</c:v>
                </c:pt>
                <c:pt idx="85342">
                  <c:v>12288</c:v>
                </c:pt>
                <c:pt idx="85343">
                  <c:v>12288</c:v>
                </c:pt>
                <c:pt idx="85344">
                  <c:v>8192</c:v>
                </c:pt>
                <c:pt idx="85345">
                  <c:v>12288</c:v>
                </c:pt>
                <c:pt idx="85346">
                  <c:v>8192</c:v>
                </c:pt>
                <c:pt idx="85347">
                  <c:v>8192</c:v>
                </c:pt>
                <c:pt idx="85348">
                  <c:v>8192</c:v>
                </c:pt>
                <c:pt idx="85349">
                  <c:v>8192</c:v>
                </c:pt>
                <c:pt idx="85350">
                  <c:v>8192</c:v>
                </c:pt>
                <c:pt idx="85351">
                  <c:v>8192</c:v>
                </c:pt>
                <c:pt idx="85352">
                  <c:v>8192</c:v>
                </c:pt>
                <c:pt idx="85353">
                  <c:v>8192</c:v>
                </c:pt>
                <c:pt idx="85354">
                  <c:v>8192</c:v>
                </c:pt>
                <c:pt idx="85355">
                  <c:v>8192</c:v>
                </c:pt>
                <c:pt idx="85356">
                  <c:v>8192</c:v>
                </c:pt>
                <c:pt idx="85357">
                  <c:v>8192</c:v>
                </c:pt>
                <c:pt idx="85358">
                  <c:v>8192</c:v>
                </c:pt>
                <c:pt idx="85359">
                  <c:v>8192</c:v>
                </c:pt>
                <c:pt idx="85360">
                  <c:v>12288</c:v>
                </c:pt>
                <c:pt idx="85361">
                  <c:v>8192</c:v>
                </c:pt>
                <c:pt idx="85362">
                  <c:v>8192</c:v>
                </c:pt>
                <c:pt idx="85363">
                  <c:v>12288</c:v>
                </c:pt>
                <c:pt idx="85364">
                  <c:v>12288</c:v>
                </c:pt>
                <c:pt idx="85365">
                  <c:v>12288</c:v>
                </c:pt>
                <c:pt idx="85366">
                  <c:v>12288</c:v>
                </c:pt>
                <c:pt idx="85367">
                  <c:v>12288</c:v>
                </c:pt>
                <c:pt idx="85368">
                  <c:v>8192</c:v>
                </c:pt>
                <c:pt idx="85369">
                  <c:v>8192</c:v>
                </c:pt>
                <c:pt idx="85370">
                  <c:v>8192</c:v>
                </c:pt>
                <c:pt idx="85371">
                  <c:v>8192</c:v>
                </c:pt>
                <c:pt idx="85372">
                  <c:v>8192</c:v>
                </c:pt>
                <c:pt idx="85373">
                  <c:v>8192</c:v>
                </c:pt>
                <c:pt idx="85374">
                  <c:v>8192</c:v>
                </c:pt>
                <c:pt idx="85375">
                  <c:v>8192</c:v>
                </c:pt>
                <c:pt idx="85376">
                  <c:v>8192</c:v>
                </c:pt>
                <c:pt idx="85377">
                  <c:v>8192</c:v>
                </c:pt>
                <c:pt idx="85378">
                  <c:v>12288</c:v>
                </c:pt>
                <c:pt idx="85379">
                  <c:v>8192</c:v>
                </c:pt>
                <c:pt idx="85380">
                  <c:v>8192</c:v>
                </c:pt>
                <c:pt idx="85381">
                  <c:v>4096</c:v>
                </c:pt>
                <c:pt idx="85382">
                  <c:v>4096</c:v>
                </c:pt>
                <c:pt idx="85383">
                  <c:v>4096</c:v>
                </c:pt>
                <c:pt idx="85384">
                  <c:v>4096</c:v>
                </c:pt>
                <c:pt idx="85385">
                  <c:v>8192</c:v>
                </c:pt>
                <c:pt idx="85386">
                  <c:v>8192</c:v>
                </c:pt>
                <c:pt idx="85387">
                  <c:v>8192</c:v>
                </c:pt>
                <c:pt idx="85388">
                  <c:v>8192</c:v>
                </c:pt>
                <c:pt idx="85389">
                  <c:v>4096</c:v>
                </c:pt>
                <c:pt idx="85390">
                  <c:v>4096</c:v>
                </c:pt>
                <c:pt idx="85391">
                  <c:v>4096</c:v>
                </c:pt>
                <c:pt idx="85392">
                  <c:v>4096</c:v>
                </c:pt>
                <c:pt idx="85393">
                  <c:v>8192</c:v>
                </c:pt>
                <c:pt idx="85394">
                  <c:v>8192</c:v>
                </c:pt>
                <c:pt idx="85395">
                  <c:v>8192</c:v>
                </c:pt>
                <c:pt idx="85396">
                  <c:v>8192</c:v>
                </c:pt>
                <c:pt idx="85397">
                  <c:v>8192</c:v>
                </c:pt>
                <c:pt idx="85398">
                  <c:v>4096</c:v>
                </c:pt>
                <c:pt idx="85399">
                  <c:v>8192</c:v>
                </c:pt>
                <c:pt idx="85400">
                  <c:v>8192</c:v>
                </c:pt>
                <c:pt idx="85401">
                  <c:v>8192</c:v>
                </c:pt>
                <c:pt idx="85402">
                  <c:v>8192</c:v>
                </c:pt>
                <c:pt idx="85403">
                  <c:v>4096</c:v>
                </c:pt>
                <c:pt idx="85404">
                  <c:v>8192</c:v>
                </c:pt>
                <c:pt idx="85405">
                  <c:v>12288</c:v>
                </c:pt>
                <c:pt idx="85406">
                  <c:v>12288</c:v>
                </c:pt>
                <c:pt idx="85407">
                  <c:v>12288</c:v>
                </c:pt>
                <c:pt idx="85408">
                  <c:v>12288</c:v>
                </c:pt>
                <c:pt idx="85409">
                  <c:v>4096</c:v>
                </c:pt>
                <c:pt idx="85410">
                  <c:v>4096</c:v>
                </c:pt>
                <c:pt idx="85411">
                  <c:v>4096</c:v>
                </c:pt>
                <c:pt idx="85412">
                  <c:v>4096</c:v>
                </c:pt>
                <c:pt idx="85413">
                  <c:v>8192</c:v>
                </c:pt>
                <c:pt idx="85414">
                  <c:v>8192</c:v>
                </c:pt>
                <c:pt idx="85415">
                  <c:v>8192</c:v>
                </c:pt>
                <c:pt idx="85416">
                  <c:v>8192</c:v>
                </c:pt>
                <c:pt idx="85417">
                  <c:v>8192</c:v>
                </c:pt>
                <c:pt idx="85418">
                  <c:v>8192</c:v>
                </c:pt>
                <c:pt idx="85419">
                  <c:v>8192</c:v>
                </c:pt>
                <c:pt idx="85420">
                  <c:v>8192</c:v>
                </c:pt>
                <c:pt idx="85421">
                  <c:v>8192</c:v>
                </c:pt>
                <c:pt idx="85422">
                  <c:v>8192</c:v>
                </c:pt>
                <c:pt idx="85423">
                  <c:v>8192</c:v>
                </c:pt>
                <c:pt idx="85424">
                  <c:v>8192</c:v>
                </c:pt>
                <c:pt idx="85425">
                  <c:v>8192</c:v>
                </c:pt>
                <c:pt idx="85426">
                  <c:v>4096</c:v>
                </c:pt>
                <c:pt idx="85427">
                  <c:v>4096</c:v>
                </c:pt>
                <c:pt idx="85428">
                  <c:v>4096</c:v>
                </c:pt>
                <c:pt idx="85429">
                  <c:v>4096</c:v>
                </c:pt>
                <c:pt idx="85430">
                  <c:v>4096</c:v>
                </c:pt>
                <c:pt idx="85431">
                  <c:v>4096</c:v>
                </c:pt>
                <c:pt idx="85432">
                  <c:v>4096</c:v>
                </c:pt>
                <c:pt idx="85433">
                  <c:v>4096</c:v>
                </c:pt>
                <c:pt idx="85434">
                  <c:v>4096</c:v>
                </c:pt>
                <c:pt idx="85435">
                  <c:v>8192</c:v>
                </c:pt>
                <c:pt idx="85436">
                  <c:v>4096</c:v>
                </c:pt>
                <c:pt idx="85437">
                  <c:v>4096</c:v>
                </c:pt>
                <c:pt idx="85438">
                  <c:v>4096</c:v>
                </c:pt>
                <c:pt idx="85439">
                  <c:v>4096</c:v>
                </c:pt>
                <c:pt idx="85440">
                  <c:v>4096</c:v>
                </c:pt>
                <c:pt idx="85441">
                  <c:v>8192</c:v>
                </c:pt>
                <c:pt idx="85442">
                  <c:v>8192</c:v>
                </c:pt>
                <c:pt idx="85443">
                  <c:v>8192</c:v>
                </c:pt>
                <c:pt idx="85444">
                  <c:v>8192</c:v>
                </c:pt>
                <c:pt idx="85445">
                  <c:v>8192</c:v>
                </c:pt>
                <c:pt idx="85446">
                  <c:v>4096</c:v>
                </c:pt>
                <c:pt idx="85447">
                  <c:v>4096</c:v>
                </c:pt>
                <c:pt idx="85448">
                  <c:v>4096</c:v>
                </c:pt>
                <c:pt idx="85449">
                  <c:v>4096</c:v>
                </c:pt>
                <c:pt idx="85450">
                  <c:v>12288</c:v>
                </c:pt>
                <c:pt idx="85451">
                  <c:v>8192</c:v>
                </c:pt>
                <c:pt idx="85452">
                  <c:v>4096</c:v>
                </c:pt>
                <c:pt idx="85453">
                  <c:v>4096</c:v>
                </c:pt>
                <c:pt idx="85454">
                  <c:v>4096</c:v>
                </c:pt>
                <c:pt idx="85455">
                  <c:v>4096</c:v>
                </c:pt>
                <c:pt idx="85456">
                  <c:v>4096</c:v>
                </c:pt>
                <c:pt idx="85457">
                  <c:v>8192</c:v>
                </c:pt>
                <c:pt idx="85458">
                  <c:v>8192</c:v>
                </c:pt>
                <c:pt idx="85459">
                  <c:v>8192</c:v>
                </c:pt>
                <c:pt idx="85460">
                  <c:v>8192</c:v>
                </c:pt>
                <c:pt idx="85461">
                  <c:v>8192</c:v>
                </c:pt>
                <c:pt idx="85462">
                  <c:v>8192</c:v>
                </c:pt>
                <c:pt idx="85463">
                  <c:v>8192</c:v>
                </c:pt>
                <c:pt idx="85464">
                  <c:v>8192</c:v>
                </c:pt>
                <c:pt idx="85465">
                  <c:v>4096</c:v>
                </c:pt>
                <c:pt idx="85466">
                  <c:v>8192</c:v>
                </c:pt>
                <c:pt idx="85467">
                  <c:v>8192</c:v>
                </c:pt>
                <c:pt idx="85468">
                  <c:v>8192</c:v>
                </c:pt>
                <c:pt idx="85469">
                  <c:v>8192</c:v>
                </c:pt>
                <c:pt idx="85470">
                  <c:v>8192</c:v>
                </c:pt>
                <c:pt idx="85471">
                  <c:v>8192</c:v>
                </c:pt>
                <c:pt idx="85472">
                  <c:v>4096</c:v>
                </c:pt>
                <c:pt idx="85473">
                  <c:v>4096</c:v>
                </c:pt>
                <c:pt idx="85474">
                  <c:v>8192</c:v>
                </c:pt>
                <c:pt idx="85475">
                  <c:v>8192</c:v>
                </c:pt>
                <c:pt idx="85476">
                  <c:v>8192</c:v>
                </c:pt>
                <c:pt idx="85477">
                  <c:v>8192</c:v>
                </c:pt>
                <c:pt idx="85478">
                  <c:v>8192</c:v>
                </c:pt>
                <c:pt idx="85479">
                  <c:v>8192</c:v>
                </c:pt>
                <c:pt idx="85480">
                  <c:v>8192</c:v>
                </c:pt>
                <c:pt idx="85481">
                  <c:v>8192</c:v>
                </c:pt>
                <c:pt idx="85482">
                  <c:v>8192</c:v>
                </c:pt>
                <c:pt idx="85483">
                  <c:v>8192</c:v>
                </c:pt>
                <c:pt idx="85484">
                  <c:v>8192</c:v>
                </c:pt>
                <c:pt idx="85485">
                  <c:v>4096</c:v>
                </c:pt>
                <c:pt idx="85486">
                  <c:v>4096</c:v>
                </c:pt>
                <c:pt idx="85487">
                  <c:v>4096</c:v>
                </c:pt>
                <c:pt idx="85488">
                  <c:v>4096</c:v>
                </c:pt>
                <c:pt idx="85489">
                  <c:v>8192</c:v>
                </c:pt>
                <c:pt idx="85490">
                  <c:v>8192</c:v>
                </c:pt>
                <c:pt idx="85491">
                  <c:v>8192</c:v>
                </c:pt>
                <c:pt idx="85492">
                  <c:v>8192</c:v>
                </c:pt>
                <c:pt idx="85493">
                  <c:v>8192</c:v>
                </c:pt>
                <c:pt idx="85494">
                  <c:v>8192</c:v>
                </c:pt>
                <c:pt idx="85495">
                  <c:v>4096</c:v>
                </c:pt>
                <c:pt idx="85496">
                  <c:v>4096</c:v>
                </c:pt>
                <c:pt idx="85497">
                  <c:v>4096</c:v>
                </c:pt>
                <c:pt idx="85498">
                  <c:v>4096</c:v>
                </c:pt>
                <c:pt idx="85499">
                  <c:v>4096</c:v>
                </c:pt>
                <c:pt idx="85500">
                  <c:v>4096</c:v>
                </c:pt>
                <c:pt idx="85501">
                  <c:v>4096</c:v>
                </c:pt>
                <c:pt idx="85502">
                  <c:v>4096</c:v>
                </c:pt>
                <c:pt idx="85503">
                  <c:v>8192</c:v>
                </c:pt>
                <c:pt idx="85504">
                  <c:v>8192</c:v>
                </c:pt>
                <c:pt idx="85505">
                  <c:v>8192</c:v>
                </c:pt>
                <c:pt idx="85506">
                  <c:v>8192</c:v>
                </c:pt>
                <c:pt idx="85507">
                  <c:v>8192</c:v>
                </c:pt>
                <c:pt idx="85508">
                  <c:v>8192</c:v>
                </c:pt>
                <c:pt idx="85509">
                  <c:v>8192</c:v>
                </c:pt>
                <c:pt idx="85510">
                  <c:v>8192</c:v>
                </c:pt>
                <c:pt idx="85511">
                  <c:v>8192</c:v>
                </c:pt>
                <c:pt idx="85512">
                  <c:v>8192</c:v>
                </c:pt>
                <c:pt idx="85513">
                  <c:v>8192</c:v>
                </c:pt>
                <c:pt idx="85514">
                  <c:v>8192</c:v>
                </c:pt>
                <c:pt idx="85515">
                  <c:v>4096</c:v>
                </c:pt>
                <c:pt idx="85516">
                  <c:v>8192</c:v>
                </c:pt>
                <c:pt idx="85517">
                  <c:v>4096</c:v>
                </c:pt>
                <c:pt idx="85518">
                  <c:v>8192</c:v>
                </c:pt>
                <c:pt idx="85519">
                  <c:v>8192</c:v>
                </c:pt>
                <c:pt idx="85520">
                  <c:v>4096</c:v>
                </c:pt>
                <c:pt idx="85521">
                  <c:v>8192</c:v>
                </c:pt>
                <c:pt idx="85522">
                  <c:v>4096</c:v>
                </c:pt>
                <c:pt idx="85523">
                  <c:v>8192</c:v>
                </c:pt>
                <c:pt idx="85524">
                  <c:v>4096</c:v>
                </c:pt>
                <c:pt idx="85525">
                  <c:v>4096</c:v>
                </c:pt>
                <c:pt idx="85526">
                  <c:v>8192</c:v>
                </c:pt>
                <c:pt idx="85527">
                  <c:v>4096</c:v>
                </c:pt>
                <c:pt idx="85528">
                  <c:v>8192</c:v>
                </c:pt>
                <c:pt idx="85529">
                  <c:v>4096</c:v>
                </c:pt>
                <c:pt idx="85530">
                  <c:v>8192</c:v>
                </c:pt>
                <c:pt idx="85531">
                  <c:v>4096</c:v>
                </c:pt>
                <c:pt idx="85532">
                  <c:v>8192</c:v>
                </c:pt>
                <c:pt idx="85533">
                  <c:v>4096</c:v>
                </c:pt>
                <c:pt idx="85534">
                  <c:v>8192</c:v>
                </c:pt>
                <c:pt idx="85535">
                  <c:v>8192</c:v>
                </c:pt>
                <c:pt idx="85536">
                  <c:v>4096</c:v>
                </c:pt>
                <c:pt idx="85537">
                  <c:v>8192</c:v>
                </c:pt>
                <c:pt idx="85538">
                  <c:v>8192</c:v>
                </c:pt>
                <c:pt idx="85539">
                  <c:v>8192</c:v>
                </c:pt>
                <c:pt idx="85540">
                  <c:v>8192</c:v>
                </c:pt>
                <c:pt idx="85541">
                  <c:v>4096</c:v>
                </c:pt>
                <c:pt idx="85542">
                  <c:v>8192</c:v>
                </c:pt>
                <c:pt idx="85543">
                  <c:v>4096</c:v>
                </c:pt>
                <c:pt idx="85544">
                  <c:v>4096</c:v>
                </c:pt>
                <c:pt idx="85545">
                  <c:v>4096</c:v>
                </c:pt>
                <c:pt idx="85546">
                  <c:v>8192</c:v>
                </c:pt>
                <c:pt idx="85547">
                  <c:v>8192</c:v>
                </c:pt>
                <c:pt idx="85548">
                  <c:v>8192</c:v>
                </c:pt>
                <c:pt idx="85549">
                  <c:v>4096</c:v>
                </c:pt>
                <c:pt idx="85550">
                  <c:v>8192</c:v>
                </c:pt>
                <c:pt idx="85551">
                  <c:v>8192</c:v>
                </c:pt>
                <c:pt idx="85552">
                  <c:v>8192</c:v>
                </c:pt>
                <c:pt idx="85553">
                  <c:v>8192</c:v>
                </c:pt>
                <c:pt idx="85554">
                  <c:v>4096</c:v>
                </c:pt>
                <c:pt idx="85555">
                  <c:v>8192</c:v>
                </c:pt>
                <c:pt idx="85556">
                  <c:v>8192</c:v>
                </c:pt>
                <c:pt idx="85557">
                  <c:v>4096</c:v>
                </c:pt>
                <c:pt idx="85558">
                  <c:v>4096</c:v>
                </c:pt>
                <c:pt idx="85559">
                  <c:v>4096</c:v>
                </c:pt>
                <c:pt idx="85560">
                  <c:v>8192</c:v>
                </c:pt>
                <c:pt idx="85561">
                  <c:v>4096</c:v>
                </c:pt>
                <c:pt idx="85562">
                  <c:v>8192</c:v>
                </c:pt>
                <c:pt idx="85563">
                  <c:v>8192</c:v>
                </c:pt>
                <c:pt idx="85564">
                  <c:v>8192</c:v>
                </c:pt>
                <c:pt idx="85565">
                  <c:v>8192</c:v>
                </c:pt>
                <c:pt idx="85566">
                  <c:v>8192</c:v>
                </c:pt>
                <c:pt idx="85567">
                  <c:v>8192</c:v>
                </c:pt>
                <c:pt idx="85568">
                  <c:v>4096</c:v>
                </c:pt>
                <c:pt idx="85569">
                  <c:v>4096</c:v>
                </c:pt>
                <c:pt idx="85570">
                  <c:v>4096</c:v>
                </c:pt>
                <c:pt idx="85571">
                  <c:v>4096</c:v>
                </c:pt>
                <c:pt idx="85572">
                  <c:v>8192</c:v>
                </c:pt>
                <c:pt idx="85573">
                  <c:v>4096</c:v>
                </c:pt>
                <c:pt idx="85574">
                  <c:v>4096</c:v>
                </c:pt>
                <c:pt idx="85575">
                  <c:v>4096</c:v>
                </c:pt>
                <c:pt idx="85576">
                  <c:v>4096</c:v>
                </c:pt>
                <c:pt idx="85577">
                  <c:v>4096</c:v>
                </c:pt>
                <c:pt idx="85578">
                  <c:v>4096</c:v>
                </c:pt>
                <c:pt idx="85579">
                  <c:v>4096</c:v>
                </c:pt>
                <c:pt idx="85580">
                  <c:v>4096</c:v>
                </c:pt>
                <c:pt idx="85581">
                  <c:v>4096</c:v>
                </c:pt>
                <c:pt idx="85582">
                  <c:v>12288</c:v>
                </c:pt>
                <c:pt idx="85583">
                  <c:v>12288</c:v>
                </c:pt>
                <c:pt idx="85584">
                  <c:v>12288</c:v>
                </c:pt>
                <c:pt idx="85585">
                  <c:v>12288</c:v>
                </c:pt>
                <c:pt idx="85586">
                  <c:v>4096</c:v>
                </c:pt>
                <c:pt idx="85587">
                  <c:v>8192</c:v>
                </c:pt>
                <c:pt idx="85588">
                  <c:v>4096</c:v>
                </c:pt>
                <c:pt idx="85589">
                  <c:v>4096</c:v>
                </c:pt>
                <c:pt idx="85590">
                  <c:v>4096</c:v>
                </c:pt>
                <c:pt idx="85591">
                  <c:v>4096</c:v>
                </c:pt>
                <c:pt idx="85592">
                  <c:v>4096</c:v>
                </c:pt>
                <c:pt idx="85593">
                  <c:v>8192</c:v>
                </c:pt>
                <c:pt idx="85594">
                  <c:v>8192</c:v>
                </c:pt>
                <c:pt idx="85595">
                  <c:v>8192</c:v>
                </c:pt>
                <c:pt idx="85596">
                  <c:v>8192</c:v>
                </c:pt>
                <c:pt idx="85597">
                  <c:v>4096</c:v>
                </c:pt>
                <c:pt idx="85598">
                  <c:v>4096</c:v>
                </c:pt>
                <c:pt idx="85599">
                  <c:v>8192</c:v>
                </c:pt>
                <c:pt idx="85600">
                  <c:v>8192</c:v>
                </c:pt>
                <c:pt idx="85601">
                  <c:v>8192</c:v>
                </c:pt>
                <c:pt idx="85602">
                  <c:v>8192</c:v>
                </c:pt>
                <c:pt idx="85603">
                  <c:v>8192</c:v>
                </c:pt>
                <c:pt idx="85604">
                  <c:v>8192</c:v>
                </c:pt>
                <c:pt idx="85605">
                  <c:v>8192</c:v>
                </c:pt>
                <c:pt idx="85606">
                  <c:v>8192</c:v>
                </c:pt>
                <c:pt idx="85607">
                  <c:v>8192</c:v>
                </c:pt>
                <c:pt idx="85608">
                  <c:v>8192</c:v>
                </c:pt>
                <c:pt idx="85609">
                  <c:v>4096</c:v>
                </c:pt>
                <c:pt idx="85610">
                  <c:v>4096</c:v>
                </c:pt>
                <c:pt idx="85611">
                  <c:v>8192</c:v>
                </c:pt>
                <c:pt idx="85612">
                  <c:v>4096</c:v>
                </c:pt>
                <c:pt idx="85613">
                  <c:v>4096</c:v>
                </c:pt>
                <c:pt idx="85614">
                  <c:v>8192</c:v>
                </c:pt>
                <c:pt idx="85615">
                  <c:v>12288</c:v>
                </c:pt>
                <c:pt idx="85616">
                  <c:v>4096</c:v>
                </c:pt>
                <c:pt idx="85617">
                  <c:v>4096</c:v>
                </c:pt>
                <c:pt idx="85618">
                  <c:v>8192</c:v>
                </c:pt>
                <c:pt idx="85619">
                  <c:v>8192</c:v>
                </c:pt>
                <c:pt idx="85620">
                  <c:v>8192</c:v>
                </c:pt>
                <c:pt idx="85621">
                  <c:v>8192</c:v>
                </c:pt>
                <c:pt idx="85622">
                  <c:v>8192</c:v>
                </c:pt>
                <c:pt idx="85623">
                  <c:v>8192</c:v>
                </c:pt>
                <c:pt idx="85624">
                  <c:v>8192</c:v>
                </c:pt>
                <c:pt idx="85625">
                  <c:v>8192</c:v>
                </c:pt>
                <c:pt idx="85626">
                  <c:v>8192</c:v>
                </c:pt>
                <c:pt idx="85627">
                  <c:v>8192</c:v>
                </c:pt>
                <c:pt idx="85628">
                  <c:v>8192</c:v>
                </c:pt>
                <c:pt idx="85629">
                  <c:v>8192</c:v>
                </c:pt>
                <c:pt idx="85630">
                  <c:v>8192</c:v>
                </c:pt>
                <c:pt idx="85631">
                  <c:v>8192</c:v>
                </c:pt>
                <c:pt idx="85632">
                  <c:v>8192</c:v>
                </c:pt>
                <c:pt idx="85633">
                  <c:v>8192</c:v>
                </c:pt>
                <c:pt idx="85634">
                  <c:v>8192</c:v>
                </c:pt>
                <c:pt idx="85635">
                  <c:v>8192</c:v>
                </c:pt>
                <c:pt idx="85636">
                  <c:v>8192</c:v>
                </c:pt>
                <c:pt idx="85637">
                  <c:v>8192</c:v>
                </c:pt>
                <c:pt idx="85638">
                  <c:v>4096</c:v>
                </c:pt>
                <c:pt idx="85639">
                  <c:v>4096</c:v>
                </c:pt>
                <c:pt idx="85640">
                  <c:v>4096</c:v>
                </c:pt>
                <c:pt idx="85641">
                  <c:v>4096</c:v>
                </c:pt>
                <c:pt idx="85642">
                  <c:v>8192</c:v>
                </c:pt>
                <c:pt idx="85643">
                  <c:v>8192</c:v>
                </c:pt>
                <c:pt idx="85644">
                  <c:v>8192</c:v>
                </c:pt>
                <c:pt idx="85645">
                  <c:v>8192</c:v>
                </c:pt>
                <c:pt idx="85646">
                  <c:v>8192</c:v>
                </c:pt>
                <c:pt idx="85647">
                  <c:v>8192</c:v>
                </c:pt>
                <c:pt idx="85648">
                  <c:v>8192</c:v>
                </c:pt>
                <c:pt idx="85649">
                  <c:v>8192</c:v>
                </c:pt>
                <c:pt idx="85650">
                  <c:v>4096</c:v>
                </c:pt>
                <c:pt idx="85651">
                  <c:v>4096</c:v>
                </c:pt>
                <c:pt idx="85652">
                  <c:v>4096</c:v>
                </c:pt>
                <c:pt idx="85653">
                  <c:v>4096</c:v>
                </c:pt>
                <c:pt idx="85654">
                  <c:v>4096</c:v>
                </c:pt>
                <c:pt idx="85655">
                  <c:v>8192</c:v>
                </c:pt>
                <c:pt idx="85656">
                  <c:v>8192</c:v>
                </c:pt>
                <c:pt idx="85657">
                  <c:v>8192</c:v>
                </c:pt>
                <c:pt idx="85658">
                  <c:v>8192</c:v>
                </c:pt>
                <c:pt idx="85659">
                  <c:v>8192</c:v>
                </c:pt>
                <c:pt idx="85660">
                  <c:v>8192</c:v>
                </c:pt>
                <c:pt idx="85661">
                  <c:v>8192</c:v>
                </c:pt>
                <c:pt idx="85662">
                  <c:v>8192</c:v>
                </c:pt>
                <c:pt idx="85663">
                  <c:v>4096</c:v>
                </c:pt>
                <c:pt idx="85664">
                  <c:v>4096</c:v>
                </c:pt>
                <c:pt idx="85665">
                  <c:v>8192</c:v>
                </c:pt>
                <c:pt idx="85666">
                  <c:v>4096</c:v>
                </c:pt>
                <c:pt idx="85667">
                  <c:v>4096</c:v>
                </c:pt>
                <c:pt idx="85668">
                  <c:v>4096</c:v>
                </c:pt>
                <c:pt idx="85669">
                  <c:v>8192</c:v>
                </c:pt>
                <c:pt idx="85670">
                  <c:v>4096</c:v>
                </c:pt>
                <c:pt idx="85671">
                  <c:v>12288</c:v>
                </c:pt>
                <c:pt idx="85672">
                  <c:v>12288</c:v>
                </c:pt>
                <c:pt idx="85673">
                  <c:v>12288</c:v>
                </c:pt>
                <c:pt idx="85674">
                  <c:v>12288</c:v>
                </c:pt>
                <c:pt idx="85675">
                  <c:v>8192</c:v>
                </c:pt>
                <c:pt idx="85676">
                  <c:v>8192</c:v>
                </c:pt>
                <c:pt idx="85677">
                  <c:v>8192</c:v>
                </c:pt>
                <c:pt idx="85678">
                  <c:v>8192</c:v>
                </c:pt>
                <c:pt idx="85679">
                  <c:v>8192</c:v>
                </c:pt>
                <c:pt idx="85680">
                  <c:v>4096</c:v>
                </c:pt>
                <c:pt idx="85681">
                  <c:v>4096</c:v>
                </c:pt>
                <c:pt idx="85682">
                  <c:v>16384</c:v>
                </c:pt>
                <c:pt idx="85683">
                  <c:v>16384</c:v>
                </c:pt>
                <c:pt idx="85684">
                  <c:v>8192</c:v>
                </c:pt>
                <c:pt idx="85685">
                  <c:v>8192</c:v>
                </c:pt>
                <c:pt idx="85686">
                  <c:v>4096</c:v>
                </c:pt>
                <c:pt idx="85687">
                  <c:v>4096</c:v>
                </c:pt>
                <c:pt idx="85688">
                  <c:v>8192</c:v>
                </c:pt>
                <c:pt idx="85689">
                  <c:v>24576</c:v>
                </c:pt>
                <c:pt idx="85690">
                  <c:v>24576</c:v>
                </c:pt>
                <c:pt idx="85691">
                  <c:v>8192</c:v>
                </c:pt>
                <c:pt idx="85692">
                  <c:v>4096</c:v>
                </c:pt>
                <c:pt idx="85693">
                  <c:v>16384</c:v>
                </c:pt>
                <c:pt idx="85694">
                  <c:v>4096</c:v>
                </c:pt>
                <c:pt idx="85695">
                  <c:v>24576</c:v>
                </c:pt>
                <c:pt idx="85696">
                  <c:v>4096</c:v>
                </c:pt>
                <c:pt idx="85697">
                  <c:v>16384</c:v>
                </c:pt>
                <c:pt idx="85698">
                  <c:v>4096</c:v>
                </c:pt>
                <c:pt idx="85699">
                  <c:v>24576</c:v>
                </c:pt>
                <c:pt idx="85700">
                  <c:v>8192</c:v>
                </c:pt>
                <c:pt idx="85701">
                  <c:v>8192</c:v>
                </c:pt>
                <c:pt idx="85702">
                  <c:v>8192</c:v>
                </c:pt>
                <c:pt idx="85703">
                  <c:v>8192</c:v>
                </c:pt>
                <c:pt idx="85704">
                  <c:v>12288</c:v>
                </c:pt>
                <c:pt idx="85705">
                  <c:v>4096</c:v>
                </c:pt>
                <c:pt idx="85706">
                  <c:v>4096</c:v>
                </c:pt>
                <c:pt idx="85707">
                  <c:v>4096</c:v>
                </c:pt>
                <c:pt idx="85708">
                  <c:v>4096</c:v>
                </c:pt>
                <c:pt idx="85709">
                  <c:v>8192</c:v>
                </c:pt>
                <c:pt idx="85710">
                  <c:v>8192</c:v>
                </c:pt>
                <c:pt idx="85711">
                  <c:v>8192</c:v>
                </c:pt>
                <c:pt idx="85712">
                  <c:v>8192</c:v>
                </c:pt>
                <c:pt idx="85713">
                  <c:v>8192</c:v>
                </c:pt>
                <c:pt idx="85714">
                  <c:v>8192</c:v>
                </c:pt>
                <c:pt idx="85715">
                  <c:v>8192</c:v>
                </c:pt>
                <c:pt idx="85716">
                  <c:v>8192</c:v>
                </c:pt>
                <c:pt idx="85717">
                  <c:v>8192</c:v>
                </c:pt>
                <c:pt idx="85718">
                  <c:v>8192</c:v>
                </c:pt>
                <c:pt idx="85719">
                  <c:v>8192</c:v>
                </c:pt>
                <c:pt idx="85720">
                  <c:v>8192</c:v>
                </c:pt>
                <c:pt idx="85721">
                  <c:v>8192</c:v>
                </c:pt>
                <c:pt idx="85722">
                  <c:v>8192</c:v>
                </c:pt>
                <c:pt idx="85723">
                  <c:v>8192</c:v>
                </c:pt>
                <c:pt idx="85724">
                  <c:v>8192</c:v>
                </c:pt>
                <c:pt idx="85725">
                  <c:v>8192</c:v>
                </c:pt>
                <c:pt idx="85726">
                  <c:v>8192</c:v>
                </c:pt>
                <c:pt idx="85727">
                  <c:v>4096</c:v>
                </c:pt>
                <c:pt idx="85728">
                  <c:v>8192</c:v>
                </c:pt>
                <c:pt idx="85729">
                  <c:v>16384</c:v>
                </c:pt>
                <c:pt idx="85730">
                  <c:v>8192</c:v>
                </c:pt>
                <c:pt idx="85731">
                  <c:v>4096</c:v>
                </c:pt>
                <c:pt idx="85732">
                  <c:v>4096</c:v>
                </c:pt>
                <c:pt idx="85733">
                  <c:v>8192</c:v>
                </c:pt>
                <c:pt idx="85734">
                  <c:v>8192</c:v>
                </c:pt>
                <c:pt idx="85735">
                  <c:v>24576</c:v>
                </c:pt>
                <c:pt idx="85736">
                  <c:v>8192</c:v>
                </c:pt>
                <c:pt idx="85737">
                  <c:v>8192</c:v>
                </c:pt>
                <c:pt idx="85738">
                  <c:v>8192</c:v>
                </c:pt>
                <c:pt idx="85739">
                  <c:v>8192</c:v>
                </c:pt>
                <c:pt idx="85740">
                  <c:v>8192</c:v>
                </c:pt>
                <c:pt idx="85741">
                  <c:v>8192</c:v>
                </c:pt>
                <c:pt idx="85742">
                  <c:v>8192</c:v>
                </c:pt>
                <c:pt idx="85743">
                  <c:v>8192</c:v>
                </c:pt>
                <c:pt idx="85744">
                  <c:v>8192</c:v>
                </c:pt>
                <c:pt idx="85745">
                  <c:v>8192</c:v>
                </c:pt>
                <c:pt idx="85746">
                  <c:v>8192</c:v>
                </c:pt>
                <c:pt idx="85747">
                  <c:v>8192</c:v>
                </c:pt>
                <c:pt idx="85748">
                  <c:v>8192</c:v>
                </c:pt>
                <c:pt idx="85749">
                  <c:v>8192</c:v>
                </c:pt>
                <c:pt idx="85750">
                  <c:v>8192</c:v>
                </c:pt>
                <c:pt idx="85751">
                  <c:v>8192</c:v>
                </c:pt>
                <c:pt idx="85752">
                  <c:v>8192</c:v>
                </c:pt>
                <c:pt idx="85753">
                  <c:v>8192</c:v>
                </c:pt>
                <c:pt idx="85754">
                  <c:v>4096</c:v>
                </c:pt>
                <c:pt idx="85755">
                  <c:v>4096</c:v>
                </c:pt>
                <c:pt idx="85756">
                  <c:v>4096</c:v>
                </c:pt>
                <c:pt idx="85757">
                  <c:v>4096</c:v>
                </c:pt>
                <c:pt idx="85758">
                  <c:v>8192</c:v>
                </c:pt>
                <c:pt idx="85759">
                  <c:v>8192</c:v>
                </c:pt>
                <c:pt idx="85760">
                  <c:v>8192</c:v>
                </c:pt>
                <c:pt idx="85761">
                  <c:v>8192</c:v>
                </c:pt>
                <c:pt idx="85762">
                  <c:v>8192</c:v>
                </c:pt>
                <c:pt idx="85763">
                  <c:v>8192</c:v>
                </c:pt>
                <c:pt idx="85764">
                  <c:v>8192</c:v>
                </c:pt>
                <c:pt idx="85765">
                  <c:v>8192</c:v>
                </c:pt>
                <c:pt idx="85766">
                  <c:v>8192</c:v>
                </c:pt>
                <c:pt idx="85767">
                  <c:v>8192</c:v>
                </c:pt>
                <c:pt idx="85768">
                  <c:v>8192</c:v>
                </c:pt>
                <c:pt idx="85769">
                  <c:v>4096</c:v>
                </c:pt>
                <c:pt idx="85770">
                  <c:v>8192</c:v>
                </c:pt>
                <c:pt idx="85771">
                  <c:v>8192</c:v>
                </c:pt>
                <c:pt idx="85772">
                  <c:v>8192</c:v>
                </c:pt>
                <c:pt idx="85773">
                  <c:v>8192</c:v>
                </c:pt>
                <c:pt idx="85774">
                  <c:v>8192</c:v>
                </c:pt>
                <c:pt idx="85775">
                  <c:v>8192</c:v>
                </c:pt>
                <c:pt idx="85776">
                  <c:v>8192</c:v>
                </c:pt>
                <c:pt idx="85777">
                  <c:v>8192</c:v>
                </c:pt>
                <c:pt idx="85778">
                  <c:v>8192</c:v>
                </c:pt>
                <c:pt idx="85779">
                  <c:v>8192</c:v>
                </c:pt>
                <c:pt idx="85780">
                  <c:v>4096</c:v>
                </c:pt>
                <c:pt idx="85781">
                  <c:v>4096</c:v>
                </c:pt>
                <c:pt idx="85782">
                  <c:v>4096</c:v>
                </c:pt>
                <c:pt idx="85783">
                  <c:v>4096</c:v>
                </c:pt>
                <c:pt idx="85784">
                  <c:v>8192</c:v>
                </c:pt>
                <c:pt idx="85785">
                  <c:v>8192</c:v>
                </c:pt>
                <c:pt idx="85786">
                  <c:v>8192</c:v>
                </c:pt>
                <c:pt idx="85787">
                  <c:v>8192</c:v>
                </c:pt>
                <c:pt idx="85788">
                  <c:v>8192</c:v>
                </c:pt>
                <c:pt idx="85789">
                  <c:v>8192</c:v>
                </c:pt>
                <c:pt idx="85790">
                  <c:v>8192</c:v>
                </c:pt>
                <c:pt idx="85791">
                  <c:v>8192</c:v>
                </c:pt>
                <c:pt idx="85792">
                  <c:v>8192</c:v>
                </c:pt>
                <c:pt idx="85793">
                  <c:v>8192</c:v>
                </c:pt>
                <c:pt idx="85794">
                  <c:v>8192</c:v>
                </c:pt>
                <c:pt idx="85795">
                  <c:v>8192</c:v>
                </c:pt>
                <c:pt idx="85796">
                  <c:v>8192</c:v>
                </c:pt>
                <c:pt idx="85797">
                  <c:v>8192</c:v>
                </c:pt>
                <c:pt idx="85798">
                  <c:v>8192</c:v>
                </c:pt>
                <c:pt idx="85799">
                  <c:v>8192</c:v>
                </c:pt>
                <c:pt idx="85800">
                  <c:v>8192</c:v>
                </c:pt>
                <c:pt idx="85801">
                  <c:v>8192</c:v>
                </c:pt>
                <c:pt idx="85802">
                  <c:v>8192</c:v>
                </c:pt>
                <c:pt idx="85803">
                  <c:v>8192</c:v>
                </c:pt>
                <c:pt idx="85804">
                  <c:v>8192</c:v>
                </c:pt>
                <c:pt idx="85805">
                  <c:v>8192</c:v>
                </c:pt>
                <c:pt idx="85806">
                  <c:v>8192</c:v>
                </c:pt>
                <c:pt idx="85807">
                  <c:v>8192</c:v>
                </c:pt>
                <c:pt idx="85808">
                  <c:v>8192</c:v>
                </c:pt>
                <c:pt idx="85809">
                  <c:v>8192</c:v>
                </c:pt>
                <c:pt idx="85810">
                  <c:v>8192</c:v>
                </c:pt>
                <c:pt idx="85811">
                  <c:v>8192</c:v>
                </c:pt>
                <c:pt idx="85812">
                  <c:v>8192</c:v>
                </c:pt>
                <c:pt idx="85813">
                  <c:v>8192</c:v>
                </c:pt>
                <c:pt idx="85814">
                  <c:v>8192</c:v>
                </c:pt>
                <c:pt idx="85815">
                  <c:v>8192</c:v>
                </c:pt>
                <c:pt idx="85816">
                  <c:v>4096</c:v>
                </c:pt>
                <c:pt idx="85817">
                  <c:v>8192</c:v>
                </c:pt>
                <c:pt idx="85818">
                  <c:v>8192</c:v>
                </c:pt>
                <c:pt idx="85819">
                  <c:v>8192</c:v>
                </c:pt>
                <c:pt idx="85820">
                  <c:v>8192</c:v>
                </c:pt>
                <c:pt idx="85821">
                  <c:v>8192</c:v>
                </c:pt>
                <c:pt idx="85822">
                  <c:v>8192</c:v>
                </c:pt>
                <c:pt idx="85823">
                  <c:v>8192</c:v>
                </c:pt>
                <c:pt idx="85824">
                  <c:v>8192</c:v>
                </c:pt>
                <c:pt idx="85825">
                  <c:v>8192</c:v>
                </c:pt>
                <c:pt idx="85826">
                  <c:v>8192</c:v>
                </c:pt>
                <c:pt idx="85827">
                  <c:v>8192</c:v>
                </c:pt>
                <c:pt idx="85828">
                  <c:v>4096</c:v>
                </c:pt>
                <c:pt idx="85829">
                  <c:v>4096</c:v>
                </c:pt>
                <c:pt idx="85830">
                  <c:v>4096</c:v>
                </c:pt>
                <c:pt idx="85831">
                  <c:v>4096</c:v>
                </c:pt>
                <c:pt idx="85832">
                  <c:v>8192</c:v>
                </c:pt>
                <c:pt idx="85833">
                  <c:v>4096</c:v>
                </c:pt>
                <c:pt idx="85834">
                  <c:v>8192</c:v>
                </c:pt>
                <c:pt idx="85835">
                  <c:v>4096</c:v>
                </c:pt>
                <c:pt idx="85836">
                  <c:v>4096</c:v>
                </c:pt>
                <c:pt idx="85837">
                  <c:v>8192</c:v>
                </c:pt>
                <c:pt idx="85838">
                  <c:v>4096</c:v>
                </c:pt>
                <c:pt idx="85839">
                  <c:v>8192</c:v>
                </c:pt>
                <c:pt idx="85840">
                  <c:v>8192</c:v>
                </c:pt>
                <c:pt idx="85841">
                  <c:v>8192</c:v>
                </c:pt>
                <c:pt idx="85842">
                  <c:v>8192</c:v>
                </c:pt>
                <c:pt idx="85843">
                  <c:v>8192</c:v>
                </c:pt>
                <c:pt idx="85844">
                  <c:v>8192</c:v>
                </c:pt>
                <c:pt idx="85845">
                  <c:v>8192</c:v>
                </c:pt>
                <c:pt idx="85846">
                  <c:v>8192</c:v>
                </c:pt>
                <c:pt idx="85847">
                  <c:v>8192</c:v>
                </c:pt>
                <c:pt idx="85848">
                  <c:v>8192</c:v>
                </c:pt>
                <c:pt idx="85849">
                  <c:v>8192</c:v>
                </c:pt>
                <c:pt idx="85850">
                  <c:v>8192</c:v>
                </c:pt>
                <c:pt idx="85851">
                  <c:v>8192</c:v>
                </c:pt>
                <c:pt idx="85852">
                  <c:v>4096</c:v>
                </c:pt>
                <c:pt idx="85853">
                  <c:v>4096</c:v>
                </c:pt>
                <c:pt idx="85854">
                  <c:v>4096</c:v>
                </c:pt>
                <c:pt idx="85855">
                  <c:v>4096</c:v>
                </c:pt>
                <c:pt idx="85856">
                  <c:v>4096</c:v>
                </c:pt>
                <c:pt idx="85857">
                  <c:v>8192</c:v>
                </c:pt>
                <c:pt idx="85858">
                  <c:v>8192</c:v>
                </c:pt>
                <c:pt idx="85859">
                  <c:v>4096</c:v>
                </c:pt>
                <c:pt idx="85860">
                  <c:v>8192</c:v>
                </c:pt>
                <c:pt idx="85861">
                  <c:v>8192</c:v>
                </c:pt>
                <c:pt idx="85862">
                  <c:v>4096</c:v>
                </c:pt>
                <c:pt idx="85863">
                  <c:v>4096</c:v>
                </c:pt>
                <c:pt idx="85864">
                  <c:v>4096</c:v>
                </c:pt>
                <c:pt idx="85865">
                  <c:v>4096</c:v>
                </c:pt>
                <c:pt idx="85866">
                  <c:v>8192</c:v>
                </c:pt>
                <c:pt idx="85867">
                  <c:v>8192</c:v>
                </c:pt>
                <c:pt idx="85868">
                  <c:v>8192</c:v>
                </c:pt>
                <c:pt idx="85869">
                  <c:v>8192</c:v>
                </c:pt>
                <c:pt idx="85870">
                  <c:v>8192</c:v>
                </c:pt>
                <c:pt idx="85871">
                  <c:v>8192</c:v>
                </c:pt>
                <c:pt idx="85872">
                  <c:v>8192</c:v>
                </c:pt>
                <c:pt idx="85873">
                  <c:v>8192</c:v>
                </c:pt>
                <c:pt idx="85874">
                  <c:v>8192</c:v>
                </c:pt>
                <c:pt idx="85875">
                  <c:v>8192</c:v>
                </c:pt>
                <c:pt idx="85876">
                  <c:v>4096</c:v>
                </c:pt>
                <c:pt idx="85877">
                  <c:v>4096</c:v>
                </c:pt>
                <c:pt idx="85878">
                  <c:v>4096</c:v>
                </c:pt>
                <c:pt idx="85879">
                  <c:v>4096</c:v>
                </c:pt>
                <c:pt idx="85880">
                  <c:v>4096</c:v>
                </c:pt>
                <c:pt idx="85881">
                  <c:v>8192</c:v>
                </c:pt>
                <c:pt idx="85882">
                  <c:v>8192</c:v>
                </c:pt>
                <c:pt idx="85883">
                  <c:v>4096</c:v>
                </c:pt>
                <c:pt idx="85884">
                  <c:v>4096</c:v>
                </c:pt>
                <c:pt idx="85885">
                  <c:v>4096</c:v>
                </c:pt>
                <c:pt idx="85886">
                  <c:v>4096</c:v>
                </c:pt>
                <c:pt idx="85887">
                  <c:v>4096</c:v>
                </c:pt>
                <c:pt idx="85888">
                  <c:v>8192</c:v>
                </c:pt>
                <c:pt idx="85889">
                  <c:v>8192</c:v>
                </c:pt>
                <c:pt idx="85890">
                  <c:v>8192</c:v>
                </c:pt>
                <c:pt idx="85891">
                  <c:v>8192</c:v>
                </c:pt>
                <c:pt idx="85892">
                  <c:v>8192</c:v>
                </c:pt>
                <c:pt idx="85893">
                  <c:v>8192</c:v>
                </c:pt>
                <c:pt idx="85894">
                  <c:v>8192</c:v>
                </c:pt>
                <c:pt idx="85895">
                  <c:v>8192</c:v>
                </c:pt>
                <c:pt idx="85896">
                  <c:v>8192</c:v>
                </c:pt>
                <c:pt idx="85897">
                  <c:v>4096</c:v>
                </c:pt>
                <c:pt idx="85898">
                  <c:v>8192</c:v>
                </c:pt>
                <c:pt idx="85899">
                  <c:v>8192</c:v>
                </c:pt>
                <c:pt idx="85900">
                  <c:v>8192</c:v>
                </c:pt>
                <c:pt idx="85901">
                  <c:v>4096</c:v>
                </c:pt>
                <c:pt idx="85902">
                  <c:v>8192</c:v>
                </c:pt>
                <c:pt idx="85903">
                  <c:v>8192</c:v>
                </c:pt>
                <c:pt idx="85904">
                  <c:v>8192</c:v>
                </c:pt>
                <c:pt idx="85905">
                  <c:v>8192</c:v>
                </c:pt>
                <c:pt idx="85906">
                  <c:v>8192</c:v>
                </c:pt>
                <c:pt idx="85907">
                  <c:v>8192</c:v>
                </c:pt>
                <c:pt idx="85908">
                  <c:v>8192</c:v>
                </c:pt>
                <c:pt idx="85909">
                  <c:v>8192</c:v>
                </c:pt>
                <c:pt idx="85910">
                  <c:v>8192</c:v>
                </c:pt>
                <c:pt idx="85911">
                  <c:v>8192</c:v>
                </c:pt>
                <c:pt idx="85912">
                  <c:v>8192</c:v>
                </c:pt>
                <c:pt idx="85913">
                  <c:v>8192</c:v>
                </c:pt>
                <c:pt idx="85914">
                  <c:v>8192</c:v>
                </c:pt>
                <c:pt idx="85915">
                  <c:v>16384</c:v>
                </c:pt>
                <c:pt idx="85916">
                  <c:v>16384</c:v>
                </c:pt>
                <c:pt idx="85917">
                  <c:v>16384</c:v>
                </c:pt>
                <c:pt idx="85918">
                  <c:v>16384</c:v>
                </c:pt>
                <c:pt idx="85919">
                  <c:v>8192</c:v>
                </c:pt>
                <c:pt idx="85920">
                  <c:v>8192</c:v>
                </c:pt>
                <c:pt idx="85921">
                  <c:v>8192</c:v>
                </c:pt>
                <c:pt idx="85922">
                  <c:v>8192</c:v>
                </c:pt>
                <c:pt idx="85923">
                  <c:v>8192</c:v>
                </c:pt>
                <c:pt idx="85924">
                  <c:v>8192</c:v>
                </c:pt>
                <c:pt idx="85925">
                  <c:v>8192</c:v>
                </c:pt>
                <c:pt idx="85926">
                  <c:v>8192</c:v>
                </c:pt>
                <c:pt idx="85927">
                  <c:v>8192</c:v>
                </c:pt>
                <c:pt idx="85928">
                  <c:v>8192</c:v>
                </c:pt>
                <c:pt idx="85929">
                  <c:v>8192</c:v>
                </c:pt>
                <c:pt idx="85930">
                  <c:v>8192</c:v>
                </c:pt>
                <c:pt idx="85931">
                  <c:v>8192</c:v>
                </c:pt>
                <c:pt idx="85932">
                  <c:v>8192</c:v>
                </c:pt>
                <c:pt idx="85933">
                  <c:v>16384</c:v>
                </c:pt>
                <c:pt idx="85934">
                  <c:v>4096</c:v>
                </c:pt>
                <c:pt idx="85935">
                  <c:v>4096</c:v>
                </c:pt>
                <c:pt idx="85936">
                  <c:v>4096</c:v>
                </c:pt>
                <c:pt idx="85937">
                  <c:v>4096</c:v>
                </c:pt>
                <c:pt idx="85938">
                  <c:v>4096</c:v>
                </c:pt>
                <c:pt idx="85939">
                  <c:v>4096</c:v>
                </c:pt>
                <c:pt idx="85940">
                  <c:v>4096</c:v>
                </c:pt>
                <c:pt idx="85941">
                  <c:v>4096</c:v>
                </c:pt>
                <c:pt idx="85942">
                  <c:v>8192</c:v>
                </c:pt>
                <c:pt idx="85943">
                  <c:v>8192</c:v>
                </c:pt>
                <c:pt idx="85944">
                  <c:v>8192</c:v>
                </c:pt>
                <c:pt idx="85945">
                  <c:v>8192</c:v>
                </c:pt>
                <c:pt idx="85946">
                  <c:v>8192</c:v>
                </c:pt>
                <c:pt idx="85947">
                  <c:v>8192</c:v>
                </c:pt>
                <c:pt idx="85948">
                  <c:v>8192</c:v>
                </c:pt>
                <c:pt idx="85949">
                  <c:v>8192</c:v>
                </c:pt>
                <c:pt idx="85950">
                  <c:v>8192</c:v>
                </c:pt>
                <c:pt idx="85951">
                  <c:v>8192</c:v>
                </c:pt>
                <c:pt idx="85952">
                  <c:v>8192</c:v>
                </c:pt>
                <c:pt idx="85953">
                  <c:v>8192</c:v>
                </c:pt>
                <c:pt idx="85954">
                  <c:v>8192</c:v>
                </c:pt>
                <c:pt idx="85955">
                  <c:v>8192</c:v>
                </c:pt>
                <c:pt idx="85956">
                  <c:v>4096</c:v>
                </c:pt>
                <c:pt idx="85957">
                  <c:v>4096</c:v>
                </c:pt>
                <c:pt idx="85958">
                  <c:v>4096</c:v>
                </c:pt>
                <c:pt idx="85959">
                  <c:v>4096</c:v>
                </c:pt>
                <c:pt idx="85960">
                  <c:v>8192</c:v>
                </c:pt>
                <c:pt idx="85961">
                  <c:v>4096</c:v>
                </c:pt>
                <c:pt idx="85962">
                  <c:v>4096</c:v>
                </c:pt>
                <c:pt idx="85963">
                  <c:v>4096</c:v>
                </c:pt>
                <c:pt idx="85964">
                  <c:v>16384</c:v>
                </c:pt>
                <c:pt idx="85965">
                  <c:v>16384</c:v>
                </c:pt>
                <c:pt idx="85966">
                  <c:v>4096</c:v>
                </c:pt>
                <c:pt idx="85967">
                  <c:v>16384</c:v>
                </c:pt>
                <c:pt idx="85968">
                  <c:v>4096</c:v>
                </c:pt>
                <c:pt idx="85969">
                  <c:v>16384</c:v>
                </c:pt>
                <c:pt idx="85970">
                  <c:v>8192</c:v>
                </c:pt>
                <c:pt idx="85971">
                  <c:v>8192</c:v>
                </c:pt>
                <c:pt idx="85972">
                  <c:v>8192</c:v>
                </c:pt>
                <c:pt idx="85973">
                  <c:v>8192</c:v>
                </c:pt>
                <c:pt idx="85974">
                  <c:v>8192</c:v>
                </c:pt>
                <c:pt idx="85975">
                  <c:v>4096</c:v>
                </c:pt>
                <c:pt idx="85976">
                  <c:v>4096</c:v>
                </c:pt>
                <c:pt idx="85977">
                  <c:v>4096</c:v>
                </c:pt>
                <c:pt idx="85978">
                  <c:v>4096</c:v>
                </c:pt>
                <c:pt idx="85979">
                  <c:v>4096</c:v>
                </c:pt>
                <c:pt idx="85980">
                  <c:v>8192</c:v>
                </c:pt>
                <c:pt idx="85981">
                  <c:v>4096</c:v>
                </c:pt>
                <c:pt idx="85982">
                  <c:v>4096</c:v>
                </c:pt>
                <c:pt idx="85983">
                  <c:v>4096</c:v>
                </c:pt>
                <c:pt idx="85984">
                  <c:v>4096</c:v>
                </c:pt>
                <c:pt idx="85985">
                  <c:v>4096</c:v>
                </c:pt>
                <c:pt idx="85986">
                  <c:v>8192</c:v>
                </c:pt>
                <c:pt idx="85987">
                  <c:v>4096</c:v>
                </c:pt>
                <c:pt idx="85988">
                  <c:v>4096</c:v>
                </c:pt>
                <c:pt idx="85989">
                  <c:v>4096</c:v>
                </c:pt>
                <c:pt idx="85990">
                  <c:v>8192</c:v>
                </c:pt>
                <c:pt idx="85991">
                  <c:v>8192</c:v>
                </c:pt>
                <c:pt idx="85992">
                  <c:v>8192</c:v>
                </c:pt>
                <c:pt idx="85993">
                  <c:v>8192</c:v>
                </c:pt>
                <c:pt idx="85994">
                  <c:v>8192</c:v>
                </c:pt>
                <c:pt idx="85995">
                  <c:v>8192</c:v>
                </c:pt>
                <c:pt idx="85996">
                  <c:v>16384</c:v>
                </c:pt>
                <c:pt idx="85997">
                  <c:v>8192</c:v>
                </c:pt>
                <c:pt idx="85998">
                  <c:v>8192</c:v>
                </c:pt>
                <c:pt idx="85999">
                  <c:v>8192</c:v>
                </c:pt>
                <c:pt idx="86000">
                  <c:v>4096</c:v>
                </c:pt>
                <c:pt idx="86001">
                  <c:v>4096</c:v>
                </c:pt>
                <c:pt idx="86002">
                  <c:v>4096</c:v>
                </c:pt>
                <c:pt idx="86003">
                  <c:v>4096</c:v>
                </c:pt>
                <c:pt idx="86004">
                  <c:v>4096</c:v>
                </c:pt>
                <c:pt idx="86005">
                  <c:v>4096</c:v>
                </c:pt>
                <c:pt idx="86006">
                  <c:v>4096</c:v>
                </c:pt>
                <c:pt idx="86007">
                  <c:v>4096</c:v>
                </c:pt>
                <c:pt idx="86008">
                  <c:v>4096</c:v>
                </c:pt>
                <c:pt idx="86009">
                  <c:v>4096</c:v>
                </c:pt>
                <c:pt idx="86010">
                  <c:v>4096</c:v>
                </c:pt>
                <c:pt idx="86011">
                  <c:v>4096</c:v>
                </c:pt>
                <c:pt idx="86012">
                  <c:v>4096</c:v>
                </c:pt>
                <c:pt idx="86013">
                  <c:v>4096</c:v>
                </c:pt>
                <c:pt idx="86014">
                  <c:v>8192</c:v>
                </c:pt>
                <c:pt idx="86015">
                  <c:v>8192</c:v>
                </c:pt>
                <c:pt idx="86016">
                  <c:v>36864</c:v>
                </c:pt>
                <c:pt idx="86017">
                  <c:v>36864</c:v>
                </c:pt>
                <c:pt idx="86018">
                  <c:v>8192</c:v>
                </c:pt>
                <c:pt idx="86019">
                  <c:v>4096</c:v>
                </c:pt>
                <c:pt idx="86020">
                  <c:v>36864</c:v>
                </c:pt>
                <c:pt idx="86021">
                  <c:v>4096</c:v>
                </c:pt>
                <c:pt idx="86022">
                  <c:v>8192</c:v>
                </c:pt>
                <c:pt idx="86023">
                  <c:v>36864</c:v>
                </c:pt>
                <c:pt idx="86024">
                  <c:v>8192</c:v>
                </c:pt>
                <c:pt idx="86025">
                  <c:v>8192</c:v>
                </c:pt>
                <c:pt idx="86026">
                  <c:v>8192</c:v>
                </c:pt>
                <c:pt idx="86027">
                  <c:v>8192</c:v>
                </c:pt>
                <c:pt idx="86028">
                  <c:v>8192</c:v>
                </c:pt>
                <c:pt idx="86029">
                  <c:v>4096</c:v>
                </c:pt>
                <c:pt idx="86030">
                  <c:v>8192</c:v>
                </c:pt>
                <c:pt idx="86031">
                  <c:v>8192</c:v>
                </c:pt>
                <c:pt idx="86032">
                  <c:v>8192</c:v>
                </c:pt>
                <c:pt idx="86033">
                  <c:v>8192</c:v>
                </c:pt>
                <c:pt idx="86034">
                  <c:v>8192</c:v>
                </c:pt>
                <c:pt idx="86035">
                  <c:v>8192</c:v>
                </c:pt>
                <c:pt idx="86036">
                  <c:v>8192</c:v>
                </c:pt>
                <c:pt idx="86037">
                  <c:v>8192</c:v>
                </c:pt>
                <c:pt idx="86038">
                  <c:v>4096</c:v>
                </c:pt>
                <c:pt idx="86039">
                  <c:v>8192</c:v>
                </c:pt>
                <c:pt idx="86040">
                  <c:v>8192</c:v>
                </c:pt>
                <c:pt idx="86041">
                  <c:v>8192</c:v>
                </c:pt>
                <c:pt idx="86042">
                  <c:v>8192</c:v>
                </c:pt>
                <c:pt idx="86043">
                  <c:v>8192</c:v>
                </c:pt>
                <c:pt idx="86044">
                  <c:v>8192</c:v>
                </c:pt>
                <c:pt idx="86045">
                  <c:v>8192</c:v>
                </c:pt>
                <c:pt idx="86046">
                  <c:v>8192</c:v>
                </c:pt>
                <c:pt idx="86047">
                  <c:v>4096</c:v>
                </c:pt>
                <c:pt idx="86048">
                  <c:v>8192</c:v>
                </c:pt>
                <c:pt idx="86049">
                  <c:v>8192</c:v>
                </c:pt>
                <c:pt idx="86050">
                  <c:v>8192</c:v>
                </c:pt>
                <c:pt idx="86051">
                  <c:v>4096</c:v>
                </c:pt>
                <c:pt idx="86052">
                  <c:v>8192</c:v>
                </c:pt>
                <c:pt idx="86053">
                  <c:v>8192</c:v>
                </c:pt>
                <c:pt idx="86054">
                  <c:v>8192</c:v>
                </c:pt>
                <c:pt idx="86055">
                  <c:v>8192</c:v>
                </c:pt>
                <c:pt idx="86056">
                  <c:v>8192</c:v>
                </c:pt>
                <c:pt idx="86057">
                  <c:v>8192</c:v>
                </c:pt>
                <c:pt idx="86058">
                  <c:v>8192</c:v>
                </c:pt>
                <c:pt idx="86059">
                  <c:v>8192</c:v>
                </c:pt>
                <c:pt idx="86060">
                  <c:v>8192</c:v>
                </c:pt>
                <c:pt idx="86061">
                  <c:v>8192</c:v>
                </c:pt>
                <c:pt idx="86062">
                  <c:v>8192</c:v>
                </c:pt>
                <c:pt idx="86063">
                  <c:v>8192</c:v>
                </c:pt>
                <c:pt idx="86064">
                  <c:v>8192</c:v>
                </c:pt>
                <c:pt idx="86065">
                  <c:v>8192</c:v>
                </c:pt>
                <c:pt idx="86066">
                  <c:v>36864</c:v>
                </c:pt>
                <c:pt idx="86067">
                  <c:v>8192</c:v>
                </c:pt>
                <c:pt idx="86068">
                  <c:v>8192</c:v>
                </c:pt>
                <c:pt idx="86069">
                  <c:v>8192</c:v>
                </c:pt>
                <c:pt idx="86070">
                  <c:v>8192</c:v>
                </c:pt>
                <c:pt idx="86071">
                  <c:v>8192</c:v>
                </c:pt>
                <c:pt idx="86072">
                  <c:v>8192</c:v>
                </c:pt>
                <c:pt idx="86073">
                  <c:v>8192</c:v>
                </c:pt>
                <c:pt idx="86074">
                  <c:v>8192</c:v>
                </c:pt>
                <c:pt idx="86075">
                  <c:v>8192</c:v>
                </c:pt>
                <c:pt idx="86076">
                  <c:v>4096</c:v>
                </c:pt>
                <c:pt idx="86077">
                  <c:v>4096</c:v>
                </c:pt>
                <c:pt idx="86078">
                  <c:v>4096</c:v>
                </c:pt>
                <c:pt idx="86079">
                  <c:v>8192</c:v>
                </c:pt>
                <c:pt idx="86080">
                  <c:v>4096</c:v>
                </c:pt>
                <c:pt idx="86081">
                  <c:v>8192</c:v>
                </c:pt>
                <c:pt idx="86082">
                  <c:v>8192</c:v>
                </c:pt>
                <c:pt idx="86083">
                  <c:v>8192</c:v>
                </c:pt>
                <c:pt idx="86084">
                  <c:v>8192</c:v>
                </c:pt>
                <c:pt idx="86085">
                  <c:v>8192</c:v>
                </c:pt>
                <c:pt idx="86086">
                  <c:v>8192</c:v>
                </c:pt>
                <c:pt idx="86087">
                  <c:v>8192</c:v>
                </c:pt>
                <c:pt idx="86088">
                  <c:v>8192</c:v>
                </c:pt>
                <c:pt idx="86089">
                  <c:v>8192</c:v>
                </c:pt>
                <c:pt idx="86090">
                  <c:v>8192</c:v>
                </c:pt>
                <c:pt idx="86091">
                  <c:v>8192</c:v>
                </c:pt>
                <c:pt idx="86092">
                  <c:v>8192</c:v>
                </c:pt>
                <c:pt idx="86093">
                  <c:v>8192</c:v>
                </c:pt>
                <c:pt idx="86094">
                  <c:v>8192</c:v>
                </c:pt>
                <c:pt idx="86095">
                  <c:v>8192</c:v>
                </c:pt>
                <c:pt idx="86096">
                  <c:v>8192</c:v>
                </c:pt>
                <c:pt idx="86097">
                  <c:v>8192</c:v>
                </c:pt>
                <c:pt idx="86098">
                  <c:v>4096</c:v>
                </c:pt>
                <c:pt idx="86099">
                  <c:v>8192</c:v>
                </c:pt>
                <c:pt idx="86100">
                  <c:v>4096</c:v>
                </c:pt>
                <c:pt idx="86101">
                  <c:v>4096</c:v>
                </c:pt>
                <c:pt idx="86102">
                  <c:v>4096</c:v>
                </c:pt>
                <c:pt idx="86103">
                  <c:v>4096</c:v>
                </c:pt>
                <c:pt idx="86104">
                  <c:v>4096</c:v>
                </c:pt>
                <c:pt idx="86105">
                  <c:v>4096</c:v>
                </c:pt>
                <c:pt idx="86106">
                  <c:v>12288</c:v>
                </c:pt>
                <c:pt idx="86107">
                  <c:v>12288</c:v>
                </c:pt>
                <c:pt idx="86108">
                  <c:v>4096</c:v>
                </c:pt>
                <c:pt idx="86109">
                  <c:v>4096</c:v>
                </c:pt>
                <c:pt idx="86110">
                  <c:v>12288</c:v>
                </c:pt>
                <c:pt idx="86111">
                  <c:v>8192</c:v>
                </c:pt>
                <c:pt idx="86112">
                  <c:v>12288</c:v>
                </c:pt>
                <c:pt idx="86113">
                  <c:v>8192</c:v>
                </c:pt>
                <c:pt idx="86114">
                  <c:v>8192</c:v>
                </c:pt>
                <c:pt idx="86115">
                  <c:v>8192</c:v>
                </c:pt>
                <c:pt idx="86116">
                  <c:v>8192</c:v>
                </c:pt>
                <c:pt idx="86117">
                  <c:v>8192</c:v>
                </c:pt>
                <c:pt idx="86118">
                  <c:v>4096</c:v>
                </c:pt>
                <c:pt idx="86119">
                  <c:v>8192</c:v>
                </c:pt>
                <c:pt idx="86120">
                  <c:v>8192</c:v>
                </c:pt>
                <c:pt idx="86121">
                  <c:v>8192</c:v>
                </c:pt>
                <c:pt idx="86122">
                  <c:v>8192</c:v>
                </c:pt>
                <c:pt idx="86123">
                  <c:v>4096</c:v>
                </c:pt>
                <c:pt idx="86124">
                  <c:v>12288</c:v>
                </c:pt>
                <c:pt idx="86125">
                  <c:v>4096</c:v>
                </c:pt>
                <c:pt idx="86126">
                  <c:v>4096</c:v>
                </c:pt>
                <c:pt idx="86127">
                  <c:v>4096</c:v>
                </c:pt>
                <c:pt idx="86128">
                  <c:v>4096</c:v>
                </c:pt>
                <c:pt idx="86129">
                  <c:v>8192</c:v>
                </c:pt>
                <c:pt idx="86130">
                  <c:v>12288</c:v>
                </c:pt>
                <c:pt idx="86131">
                  <c:v>12288</c:v>
                </c:pt>
                <c:pt idx="86132">
                  <c:v>8192</c:v>
                </c:pt>
                <c:pt idx="86133">
                  <c:v>8192</c:v>
                </c:pt>
                <c:pt idx="86134">
                  <c:v>4096</c:v>
                </c:pt>
                <c:pt idx="86135">
                  <c:v>4096</c:v>
                </c:pt>
                <c:pt idx="86136">
                  <c:v>8192</c:v>
                </c:pt>
                <c:pt idx="86137">
                  <c:v>8192</c:v>
                </c:pt>
                <c:pt idx="86138">
                  <c:v>4096</c:v>
                </c:pt>
                <c:pt idx="86139">
                  <c:v>4096</c:v>
                </c:pt>
                <c:pt idx="86140">
                  <c:v>8192</c:v>
                </c:pt>
                <c:pt idx="86141">
                  <c:v>8192</c:v>
                </c:pt>
                <c:pt idx="86142">
                  <c:v>4096</c:v>
                </c:pt>
                <c:pt idx="86143">
                  <c:v>4096</c:v>
                </c:pt>
                <c:pt idx="86144">
                  <c:v>16384</c:v>
                </c:pt>
                <c:pt idx="86145">
                  <c:v>16384</c:v>
                </c:pt>
                <c:pt idx="86146">
                  <c:v>24576</c:v>
                </c:pt>
                <c:pt idx="86147">
                  <c:v>24576</c:v>
                </c:pt>
                <c:pt idx="86148">
                  <c:v>8192</c:v>
                </c:pt>
                <c:pt idx="86149">
                  <c:v>8192</c:v>
                </c:pt>
                <c:pt idx="86150">
                  <c:v>4096</c:v>
                </c:pt>
                <c:pt idx="86151">
                  <c:v>4096</c:v>
                </c:pt>
                <c:pt idx="86152">
                  <c:v>8192</c:v>
                </c:pt>
                <c:pt idx="86153">
                  <c:v>8192</c:v>
                </c:pt>
                <c:pt idx="86154">
                  <c:v>8192</c:v>
                </c:pt>
                <c:pt idx="86155">
                  <c:v>24576</c:v>
                </c:pt>
                <c:pt idx="86156">
                  <c:v>24576</c:v>
                </c:pt>
                <c:pt idx="86157">
                  <c:v>8192</c:v>
                </c:pt>
                <c:pt idx="86158">
                  <c:v>8192</c:v>
                </c:pt>
                <c:pt idx="86159">
                  <c:v>12288</c:v>
                </c:pt>
                <c:pt idx="86160">
                  <c:v>4096</c:v>
                </c:pt>
                <c:pt idx="86161">
                  <c:v>4096</c:v>
                </c:pt>
                <c:pt idx="86162">
                  <c:v>8192</c:v>
                </c:pt>
                <c:pt idx="86163">
                  <c:v>4096</c:v>
                </c:pt>
                <c:pt idx="86164">
                  <c:v>16384</c:v>
                </c:pt>
                <c:pt idx="86165">
                  <c:v>24576</c:v>
                </c:pt>
                <c:pt idx="86166">
                  <c:v>8192</c:v>
                </c:pt>
                <c:pt idx="86167">
                  <c:v>4096</c:v>
                </c:pt>
                <c:pt idx="86168">
                  <c:v>24576</c:v>
                </c:pt>
                <c:pt idx="86169">
                  <c:v>8192</c:v>
                </c:pt>
                <c:pt idx="86170">
                  <c:v>12288</c:v>
                </c:pt>
                <c:pt idx="86171">
                  <c:v>8192</c:v>
                </c:pt>
                <c:pt idx="86172">
                  <c:v>4096</c:v>
                </c:pt>
                <c:pt idx="86173">
                  <c:v>8192</c:v>
                </c:pt>
                <c:pt idx="86174">
                  <c:v>4096</c:v>
                </c:pt>
                <c:pt idx="86175">
                  <c:v>8192</c:v>
                </c:pt>
                <c:pt idx="86176">
                  <c:v>8192</c:v>
                </c:pt>
                <c:pt idx="86177">
                  <c:v>4096</c:v>
                </c:pt>
                <c:pt idx="86178">
                  <c:v>16384</c:v>
                </c:pt>
                <c:pt idx="86179">
                  <c:v>24576</c:v>
                </c:pt>
                <c:pt idx="86180">
                  <c:v>8192</c:v>
                </c:pt>
                <c:pt idx="86181">
                  <c:v>4096</c:v>
                </c:pt>
                <c:pt idx="86182">
                  <c:v>24576</c:v>
                </c:pt>
                <c:pt idx="86183">
                  <c:v>4096</c:v>
                </c:pt>
                <c:pt idx="86184">
                  <c:v>8192</c:v>
                </c:pt>
                <c:pt idx="86185">
                  <c:v>8192</c:v>
                </c:pt>
                <c:pt idx="86186">
                  <c:v>8192</c:v>
                </c:pt>
                <c:pt idx="86187">
                  <c:v>8192</c:v>
                </c:pt>
                <c:pt idx="86188">
                  <c:v>4096</c:v>
                </c:pt>
                <c:pt idx="86189">
                  <c:v>4096</c:v>
                </c:pt>
                <c:pt idx="86190">
                  <c:v>8192</c:v>
                </c:pt>
                <c:pt idx="86191">
                  <c:v>4096</c:v>
                </c:pt>
                <c:pt idx="86192">
                  <c:v>4096</c:v>
                </c:pt>
                <c:pt idx="86193">
                  <c:v>8192</c:v>
                </c:pt>
                <c:pt idx="86194">
                  <c:v>8192</c:v>
                </c:pt>
                <c:pt idx="86195">
                  <c:v>8192</c:v>
                </c:pt>
                <c:pt idx="86196">
                  <c:v>8192</c:v>
                </c:pt>
                <c:pt idx="86197">
                  <c:v>8192</c:v>
                </c:pt>
                <c:pt idx="86198">
                  <c:v>8192</c:v>
                </c:pt>
                <c:pt idx="86199">
                  <c:v>8192</c:v>
                </c:pt>
                <c:pt idx="86200">
                  <c:v>8192</c:v>
                </c:pt>
                <c:pt idx="86201">
                  <c:v>8192</c:v>
                </c:pt>
                <c:pt idx="86202">
                  <c:v>8192</c:v>
                </c:pt>
                <c:pt idx="86203">
                  <c:v>8192</c:v>
                </c:pt>
                <c:pt idx="86204">
                  <c:v>8192</c:v>
                </c:pt>
                <c:pt idx="86205">
                  <c:v>8192</c:v>
                </c:pt>
                <c:pt idx="86206">
                  <c:v>8192</c:v>
                </c:pt>
                <c:pt idx="86207">
                  <c:v>8192</c:v>
                </c:pt>
                <c:pt idx="86208">
                  <c:v>8192</c:v>
                </c:pt>
                <c:pt idx="86209">
                  <c:v>8192</c:v>
                </c:pt>
                <c:pt idx="86210">
                  <c:v>8192</c:v>
                </c:pt>
                <c:pt idx="86211">
                  <c:v>8192</c:v>
                </c:pt>
                <c:pt idx="86212">
                  <c:v>8192</c:v>
                </c:pt>
                <c:pt idx="86213">
                  <c:v>8192</c:v>
                </c:pt>
                <c:pt idx="86214">
                  <c:v>8192</c:v>
                </c:pt>
                <c:pt idx="86215">
                  <c:v>4096</c:v>
                </c:pt>
                <c:pt idx="86216">
                  <c:v>8192</c:v>
                </c:pt>
                <c:pt idx="86217">
                  <c:v>4096</c:v>
                </c:pt>
                <c:pt idx="86218">
                  <c:v>12288</c:v>
                </c:pt>
                <c:pt idx="86219">
                  <c:v>4096</c:v>
                </c:pt>
                <c:pt idx="86220">
                  <c:v>4096</c:v>
                </c:pt>
                <c:pt idx="86221">
                  <c:v>4096</c:v>
                </c:pt>
                <c:pt idx="86222">
                  <c:v>4096</c:v>
                </c:pt>
                <c:pt idx="86223">
                  <c:v>4096</c:v>
                </c:pt>
                <c:pt idx="86224">
                  <c:v>4096</c:v>
                </c:pt>
                <c:pt idx="86225">
                  <c:v>24576</c:v>
                </c:pt>
                <c:pt idx="86226">
                  <c:v>4096</c:v>
                </c:pt>
                <c:pt idx="86227">
                  <c:v>4096</c:v>
                </c:pt>
                <c:pt idx="86228">
                  <c:v>4096</c:v>
                </c:pt>
                <c:pt idx="86229">
                  <c:v>4096</c:v>
                </c:pt>
                <c:pt idx="86230">
                  <c:v>4096</c:v>
                </c:pt>
                <c:pt idx="86231">
                  <c:v>8192</c:v>
                </c:pt>
                <c:pt idx="86232">
                  <c:v>8192</c:v>
                </c:pt>
                <c:pt idx="86233">
                  <c:v>8192</c:v>
                </c:pt>
                <c:pt idx="86234">
                  <c:v>8192</c:v>
                </c:pt>
                <c:pt idx="86235">
                  <c:v>8192</c:v>
                </c:pt>
                <c:pt idx="86236">
                  <c:v>16384</c:v>
                </c:pt>
                <c:pt idx="86237">
                  <c:v>8192</c:v>
                </c:pt>
                <c:pt idx="86238">
                  <c:v>8192</c:v>
                </c:pt>
                <c:pt idx="86239">
                  <c:v>24576</c:v>
                </c:pt>
                <c:pt idx="86240">
                  <c:v>4096</c:v>
                </c:pt>
                <c:pt idx="86241">
                  <c:v>8192</c:v>
                </c:pt>
                <c:pt idx="86242">
                  <c:v>8192</c:v>
                </c:pt>
                <c:pt idx="86243">
                  <c:v>8192</c:v>
                </c:pt>
                <c:pt idx="86244">
                  <c:v>8192</c:v>
                </c:pt>
                <c:pt idx="86245">
                  <c:v>8192</c:v>
                </c:pt>
                <c:pt idx="86246">
                  <c:v>8192</c:v>
                </c:pt>
                <c:pt idx="86247">
                  <c:v>8192</c:v>
                </c:pt>
                <c:pt idx="86248">
                  <c:v>4096</c:v>
                </c:pt>
                <c:pt idx="86249">
                  <c:v>8192</c:v>
                </c:pt>
                <c:pt idx="86250">
                  <c:v>8192</c:v>
                </c:pt>
                <c:pt idx="86251">
                  <c:v>8192</c:v>
                </c:pt>
                <c:pt idx="86252">
                  <c:v>8192</c:v>
                </c:pt>
                <c:pt idx="86253">
                  <c:v>8192</c:v>
                </c:pt>
                <c:pt idx="86254">
                  <c:v>8192</c:v>
                </c:pt>
                <c:pt idx="86255">
                  <c:v>8192</c:v>
                </c:pt>
                <c:pt idx="86256">
                  <c:v>8192</c:v>
                </c:pt>
                <c:pt idx="86257">
                  <c:v>8192</c:v>
                </c:pt>
                <c:pt idx="86258">
                  <c:v>8192</c:v>
                </c:pt>
                <c:pt idx="86259">
                  <c:v>8192</c:v>
                </c:pt>
                <c:pt idx="86260">
                  <c:v>4096</c:v>
                </c:pt>
                <c:pt idx="86261">
                  <c:v>4096</c:v>
                </c:pt>
                <c:pt idx="86262">
                  <c:v>4096</c:v>
                </c:pt>
                <c:pt idx="86263">
                  <c:v>4096</c:v>
                </c:pt>
                <c:pt idx="86264">
                  <c:v>8192</c:v>
                </c:pt>
                <c:pt idx="86265">
                  <c:v>8192</c:v>
                </c:pt>
                <c:pt idx="86266">
                  <c:v>8192</c:v>
                </c:pt>
                <c:pt idx="86267">
                  <c:v>8192</c:v>
                </c:pt>
                <c:pt idx="86268">
                  <c:v>8192</c:v>
                </c:pt>
                <c:pt idx="86269">
                  <c:v>8192</c:v>
                </c:pt>
                <c:pt idx="86270">
                  <c:v>8192</c:v>
                </c:pt>
                <c:pt idx="86271">
                  <c:v>8192</c:v>
                </c:pt>
                <c:pt idx="86272">
                  <c:v>8192</c:v>
                </c:pt>
                <c:pt idx="86273">
                  <c:v>8192</c:v>
                </c:pt>
                <c:pt idx="86274">
                  <c:v>8192</c:v>
                </c:pt>
                <c:pt idx="86275">
                  <c:v>8192</c:v>
                </c:pt>
                <c:pt idx="86276">
                  <c:v>8192</c:v>
                </c:pt>
                <c:pt idx="86277">
                  <c:v>8192</c:v>
                </c:pt>
                <c:pt idx="86278">
                  <c:v>4096</c:v>
                </c:pt>
                <c:pt idx="86279">
                  <c:v>8192</c:v>
                </c:pt>
                <c:pt idx="86280">
                  <c:v>8192</c:v>
                </c:pt>
                <c:pt idx="86281">
                  <c:v>8192</c:v>
                </c:pt>
                <c:pt idx="86282">
                  <c:v>8192</c:v>
                </c:pt>
                <c:pt idx="86283">
                  <c:v>8192</c:v>
                </c:pt>
                <c:pt idx="86284">
                  <c:v>8192</c:v>
                </c:pt>
                <c:pt idx="86285">
                  <c:v>8192</c:v>
                </c:pt>
                <c:pt idx="86286">
                  <c:v>8192</c:v>
                </c:pt>
                <c:pt idx="86287">
                  <c:v>4096</c:v>
                </c:pt>
                <c:pt idx="86288">
                  <c:v>4096</c:v>
                </c:pt>
                <c:pt idx="86289">
                  <c:v>8192</c:v>
                </c:pt>
                <c:pt idx="86290">
                  <c:v>8192</c:v>
                </c:pt>
                <c:pt idx="86291">
                  <c:v>4096</c:v>
                </c:pt>
                <c:pt idx="86292">
                  <c:v>8192</c:v>
                </c:pt>
                <c:pt idx="86293">
                  <c:v>4096</c:v>
                </c:pt>
                <c:pt idx="86294">
                  <c:v>8192</c:v>
                </c:pt>
                <c:pt idx="86295">
                  <c:v>8192</c:v>
                </c:pt>
                <c:pt idx="86296">
                  <c:v>8192</c:v>
                </c:pt>
                <c:pt idx="86297">
                  <c:v>8192</c:v>
                </c:pt>
                <c:pt idx="86298">
                  <c:v>8192</c:v>
                </c:pt>
                <c:pt idx="86299">
                  <c:v>8192</c:v>
                </c:pt>
                <c:pt idx="86300">
                  <c:v>8192</c:v>
                </c:pt>
                <c:pt idx="86301">
                  <c:v>8192</c:v>
                </c:pt>
                <c:pt idx="86302">
                  <c:v>8192</c:v>
                </c:pt>
                <c:pt idx="86303">
                  <c:v>8192</c:v>
                </c:pt>
                <c:pt idx="86304">
                  <c:v>8192</c:v>
                </c:pt>
                <c:pt idx="86305">
                  <c:v>8192</c:v>
                </c:pt>
                <c:pt idx="86306">
                  <c:v>8192</c:v>
                </c:pt>
                <c:pt idx="86307">
                  <c:v>8192</c:v>
                </c:pt>
                <c:pt idx="86308">
                  <c:v>8192</c:v>
                </c:pt>
                <c:pt idx="86309">
                  <c:v>8192</c:v>
                </c:pt>
                <c:pt idx="86310">
                  <c:v>8192</c:v>
                </c:pt>
                <c:pt idx="86311">
                  <c:v>8192</c:v>
                </c:pt>
                <c:pt idx="86312">
                  <c:v>8192</c:v>
                </c:pt>
                <c:pt idx="86313">
                  <c:v>8192</c:v>
                </c:pt>
                <c:pt idx="86314">
                  <c:v>8192</c:v>
                </c:pt>
                <c:pt idx="86315">
                  <c:v>8192</c:v>
                </c:pt>
                <c:pt idx="86316">
                  <c:v>8192</c:v>
                </c:pt>
                <c:pt idx="86317">
                  <c:v>4096</c:v>
                </c:pt>
                <c:pt idx="86318">
                  <c:v>4096</c:v>
                </c:pt>
                <c:pt idx="86319">
                  <c:v>4096</c:v>
                </c:pt>
                <c:pt idx="86320">
                  <c:v>4096</c:v>
                </c:pt>
                <c:pt idx="86321">
                  <c:v>8192</c:v>
                </c:pt>
                <c:pt idx="86322">
                  <c:v>8192</c:v>
                </c:pt>
                <c:pt idx="86323">
                  <c:v>8192</c:v>
                </c:pt>
                <c:pt idx="86324">
                  <c:v>8192</c:v>
                </c:pt>
                <c:pt idx="86325">
                  <c:v>8192</c:v>
                </c:pt>
                <c:pt idx="86326">
                  <c:v>4096</c:v>
                </c:pt>
                <c:pt idx="86327">
                  <c:v>4096</c:v>
                </c:pt>
                <c:pt idx="86328">
                  <c:v>4096</c:v>
                </c:pt>
                <c:pt idx="86329">
                  <c:v>4096</c:v>
                </c:pt>
                <c:pt idx="86330">
                  <c:v>4096</c:v>
                </c:pt>
                <c:pt idx="86331">
                  <c:v>4096</c:v>
                </c:pt>
                <c:pt idx="86332">
                  <c:v>4096</c:v>
                </c:pt>
                <c:pt idx="86333">
                  <c:v>4096</c:v>
                </c:pt>
                <c:pt idx="86334">
                  <c:v>4096</c:v>
                </c:pt>
                <c:pt idx="86335">
                  <c:v>4096</c:v>
                </c:pt>
                <c:pt idx="86336">
                  <c:v>4096</c:v>
                </c:pt>
                <c:pt idx="86337">
                  <c:v>4096</c:v>
                </c:pt>
                <c:pt idx="86338">
                  <c:v>4096</c:v>
                </c:pt>
                <c:pt idx="86339">
                  <c:v>8192</c:v>
                </c:pt>
                <c:pt idx="86340">
                  <c:v>8192</c:v>
                </c:pt>
                <c:pt idx="86341">
                  <c:v>8192</c:v>
                </c:pt>
                <c:pt idx="86342">
                  <c:v>8192</c:v>
                </c:pt>
                <c:pt idx="86343">
                  <c:v>8192</c:v>
                </c:pt>
                <c:pt idx="86344">
                  <c:v>4096</c:v>
                </c:pt>
                <c:pt idx="86345">
                  <c:v>4096</c:v>
                </c:pt>
                <c:pt idx="86346">
                  <c:v>4096</c:v>
                </c:pt>
                <c:pt idx="86347">
                  <c:v>4096</c:v>
                </c:pt>
                <c:pt idx="86348">
                  <c:v>8192</c:v>
                </c:pt>
                <c:pt idx="86349">
                  <c:v>4096</c:v>
                </c:pt>
                <c:pt idx="86350">
                  <c:v>8192</c:v>
                </c:pt>
                <c:pt idx="86351">
                  <c:v>4096</c:v>
                </c:pt>
                <c:pt idx="86352">
                  <c:v>8192</c:v>
                </c:pt>
                <c:pt idx="86353">
                  <c:v>8192</c:v>
                </c:pt>
                <c:pt idx="86354">
                  <c:v>8192</c:v>
                </c:pt>
                <c:pt idx="86355">
                  <c:v>8192</c:v>
                </c:pt>
                <c:pt idx="86356">
                  <c:v>4096</c:v>
                </c:pt>
                <c:pt idx="86357">
                  <c:v>4096</c:v>
                </c:pt>
                <c:pt idx="86358">
                  <c:v>4096</c:v>
                </c:pt>
                <c:pt idx="86359">
                  <c:v>8192</c:v>
                </c:pt>
                <c:pt idx="86360">
                  <c:v>8192</c:v>
                </c:pt>
                <c:pt idx="86361">
                  <c:v>8192</c:v>
                </c:pt>
                <c:pt idx="86362">
                  <c:v>8192</c:v>
                </c:pt>
                <c:pt idx="86363">
                  <c:v>4096</c:v>
                </c:pt>
                <c:pt idx="86364">
                  <c:v>8192</c:v>
                </c:pt>
                <c:pt idx="86365">
                  <c:v>4096</c:v>
                </c:pt>
                <c:pt idx="86366">
                  <c:v>4096</c:v>
                </c:pt>
                <c:pt idx="86367">
                  <c:v>4096</c:v>
                </c:pt>
                <c:pt idx="86368">
                  <c:v>8192</c:v>
                </c:pt>
                <c:pt idx="86369">
                  <c:v>4096</c:v>
                </c:pt>
                <c:pt idx="86370">
                  <c:v>4096</c:v>
                </c:pt>
                <c:pt idx="86371">
                  <c:v>4096</c:v>
                </c:pt>
                <c:pt idx="86372">
                  <c:v>4096</c:v>
                </c:pt>
                <c:pt idx="86373">
                  <c:v>4096</c:v>
                </c:pt>
                <c:pt idx="86374">
                  <c:v>4096</c:v>
                </c:pt>
                <c:pt idx="86375">
                  <c:v>4096</c:v>
                </c:pt>
                <c:pt idx="86376">
                  <c:v>4096</c:v>
                </c:pt>
                <c:pt idx="86377">
                  <c:v>8192</c:v>
                </c:pt>
                <c:pt idx="86378">
                  <c:v>8192</c:v>
                </c:pt>
                <c:pt idx="86379">
                  <c:v>4096</c:v>
                </c:pt>
                <c:pt idx="86380">
                  <c:v>4096</c:v>
                </c:pt>
                <c:pt idx="86381">
                  <c:v>4096</c:v>
                </c:pt>
                <c:pt idx="86382">
                  <c:v>4096</c:v>
                </c:pt>
                <c:pt idx="86383">
                  <c:v>8192</c:v>
                </c:pt>
                <c:pt idx="86384">
                  <c:v>8192</c:v>
                </c:pt>
                <c:pt idx="86385">
                  <c:v>8192</c:v>
                </c:pt>
                <c:pt idx="86386">
                  <c:v>8192</c:v>
                </c:pt>
                <c:pt idx="86387">
                  <c:v>4096</c:v>
                </c:pt>
                <c:pt idx="86388">
                  <c:v>8192</c:v>
                </c:pt>
                <c:pt idx="86389">
                  <c:v>8192</c:v>
                </c:pt>
                <c:pt idx="86390">
                  <c:v>8192</c:v>
                </c:pt>
                <c:pt idx="86391">
                  <c:v>8192</c:v>
                </c:pt>
                <c:pt idx="86392">
                  <c:v>4096</c:v>
                </c:pt>
                <c:pt idx="86393">
                  <c:v>8192</c:v>
                </c:pt>
                <c:pt idx="86394">
                  <c:v>8192</c:v>
                </c:pt>
                <c:pt idx="86395">
                  <c:v>8192</c:v>
                </c:pt>
                <c:pt idx="86396">
                  <c:v>8192</c:v>
                </c:pt>
                <c:pt idx="86397">
                  <c:v>8192</c:v>
                </c:pt>
                <c:pt idx="86398">
                  <c:v>8192</c:v>
                </c:pt>
                <c:pt idx="86399">
                  <c:v>8192</c:v>
                </c:pt>
                <c:pt idx="86400">
                  <c:v>8192</c:v>
                </c:pt>
                <c:pt idx="86401">
                  <c:v>4096</c:v>
                </c:pt>
                <c:pt idx="86402">
                  <c:v>4096</c:v>
                </c:pt>
                <c:pt idx="86403">
                  <c:v>8192</c:v>
                </c:pt>
                <c:pt idx="86404">
                  <c:v>8192</c:v>
                </c:pt>
                <c:pt idx="86405">
                  <c:v>4096</c:v>
                </c:pt>
                <c:pt idx="86406">
                  <c:v>4096</c:v>
                </c:pt>
                <c:pt idx="86407">
                  <c:v>4096</c:v>
                </c:pt>
                <c:pt idx="86408">
                  <c:v>4096</c:v>
                </c:pt>
                <c:pt idx="86409">
                  <c:v>8192</c:v>
                </c:pt>
                <c:pt idx="86410">
                  <c:v>8192</c:v>
                </c:pt>
                <c:pt idx="86411">
                  <c:v>8192</c:v>
                </c:pt>
                <c:pt idx="86412">
                  <c:v>8192</c:v>
                </c:pt>
                <c:pt idx="86413">
                  <c:v>8192</c:v>
                </c:pt>
                <c:pt idx="86414">
                  <c:v>8192</c:v>
                </c:pt>
                <c:pt idx="86415">
                  <c:v>8192</c:v>
                </c:pt>
                <c:pt idx="86416">
                  <c:v>8192</c:v>
                </c:pt>
                <c:pt idx="86417">
                  <c:v>8192</c:v>
                </c:pt>
                <c:pt idx="86418">
                  <c:v>4096</c:v>
                </c:pt>
                <c:pt idx="86419">
                  <c:v>8192</c:v>
                </c:pt>
                <c:pt idx="86420">
                  <c:v>8192</c:v>
                </c:pt>
                <c:pt idx="86421">
                  <c:v>4096</c:v>
                </c:pt>
                <c:pt idx="86422">
                  <c:v>4096</c:v>
                </c:pt>
                <c:pt idx="86423">
                  <c:v>8192</c:v>
                </c:pt>
                <c:pt idx="86424">
                  <c:v>4096</c:v>
                </c:pt>
                <c:pt idx="86425">
                  <c:v>8192</c:v>
                </c:pt>
                <c:pt idx="86426">
                  <c:v>8192</c:v>
                </c:pt>
                <c:pt idx="86427">
                  <c:v>8192</c:v>
                </c:pt>
                <c:pt idx="86428">
                  <c:v>8192</c:v>
                </c:pt>
                <c:pt idx="86429">
                  <c:v>8192</c:v>
                </c:pt>
                <c:pt idx="86430">
                  <c:v>8192</c:v>
                </c:pt>
                <c:pt idx="86431">
                  <c:v>8192</c:v>
                </c:pt>
                <c:pt idx="86432">
                  <c:v>8192</c:v>
                </c:pt>
                <c:pt idx="86433">
                  <c:v>8192</c:v>
                </c:pt>
                <c:pt idx="86434">
                  <c:v>8192</c:v>
                </c:pt>
                <c:pt idx="86435">
                  <c:v>8192</c:v>
                </c:pt>
                <c:pt idx="86436">
                  <c:v>8192</c:v>
                </c:pt>
                <c:pt idx="86437">
                  <c:v>8192</c:v>
                </c:pt>
                <c:pt idx="86438">
                  <c:v>8192</c:v>
                </c:pt>
                <c:pt idx="86439">
                  <c:v>8192</c:v>
                </c:pt>
                <c:pt idx="86440">
                  <c:v>8192</c:v>
                </c:pt>
                <c:pt idx="86441">
                  <c:v>8192</c:v>
                </c:pt>
                <c:pt idx="86442">
                  <c:v>8192</c:v>
                </c:pt>
                <c:pt idx="86443">
                  <c:v>4096</c:v>
                </c:pt>
                <c:pt idx="86444">
                  <c:v>8192</c:v>
                </c:pt>
                <c:pt idx="86445">
                  <c:v>8192</c:v>
                </c:pt>
                <c:pt idx="86446">
                  <c:v>8192</c:v>
                </c:pt>
                <c:pt idx="86447">
                  <c:v>8192</c:v>
                </c:pt>
                <c:pt idx="86448">
                  <c:v>8192</c:v>
                </c:pt>
                <c:pt idx="86449">
                  <c:v>8192</c:v>
                </c:pt>
                <c:pt idx="86450">
                  <c:v>8192</c:v>
                </c:pt>
                <c:pt idx="86451">
                  <c:v>8192</c:v>
                </c:pt>
                <c:pt idx="86452">
                  <c:v>8192</c:v>
                </c:pt>
                <c:pt idx="86453">
                  <c:v>8192</c:v>
                </c:pt>
                <c:pt idx="86454">
                  <c:v>8192</c:v>
                </c:pt>
                <c:pt idx="86455">
                  <c:v>4096</c:v>
                </c:pt>
                <c:pt idx="86456">
                  <c:v>8192</c:v>
                </c:pt>
                <c:pt idx="86457">
                  <c:v>8192</c:v>
                </c:pt>
                <c:pt idx="86458">
                  <c:v>8192</c:v>
                </c:pt>
                <c:pt idx="86459">
                  <c:v>8192</c:v>
                </c:pt>
                <c:pt idx="86460">
                  <c:v>8192</c:v>
                </c:pt>
                <c:pt idx="86461">
                  <c:v>8192</c:v>
                </c:pt>
                <c:pt idx="86462">
                  <c:v>8192</c:v>
                </c:pt>
                <c:pt idx="86463">
                  <c:v>8192</c:v>
                </c:pt>
                <c:pt idx="86464">
                  <c:v>8192</c:v>
                </c:pt>
                <c:pt idx="86465">
                  <c:v>8192</c:v>
                </c:pt>
                <c:pt idx="86466">
                  <c:v>8192</c:v>
                </c:pt>
                <c:pt idx="86467">
                  <c:v>8192</c:v>
                </c:pt>
                <c:pt idx="86468">
                  <c:v>8192</c:v>
                </c:pt>
                <c:pt idx="86469">
                  <c:v>8192</c:v>
                </c:pt>
                <c:pt idx="86470">
                  <c:v>8192</c:v>
                </c:pt>
                <c:pt idx="86471">
                  <c:v>8192</c:v>
                </c:pt>
                <c:pt idx="86472">
                  <c:v>8192</c:v>
                </c:pt>
                <c:pt idx="86473">
                  <c:v>8192</c:v>
                </c:pt>
                <c:pt idx="86474">
                  <c:v>8192</c:v>
                </c:pt>
                <c:pt idx="86475">
                  <c:v>8192</c:v>
                </c:pt>
                <c:pt idx="86476">
                  <c:v>8192</c:v>
                </c:pt>
                <c:pt idx="86477">
                  <c:v>8192</c:v>
                </c:pt>
                <c:pt idx="86478">
                  <c:v>8192</c:v>
                </c:pt>
                <c:pt idx="86479">
                  <c:v>8192</c:v>
                </c:pt>
                <c:pt idx="86480">
                  <c:v>8192</c:v>
                </c:pt>
                <c:pt idx="86481">
                  <c:v>8192</c:v>
                </c:pt>
                <c:pt idx="86482">
                  <c:v>8192</c:v>
                </c:pt>
                <c:pt idx="86483">
                  <c:v>8192</c:v>
                </c:pt>
                <c:pt idx="86484">
                  <c:v>8192</c:v>
                </c:pt>
                <c:pt idx="86485">
                  <c:v>8192</c:v>
                </c:pt>
                <c:pt idx="86486">
                  <c:v>8192</c:v>
                </c:pt>
                <c:pt idx="86487">
                  <c:v>8192</c:v>
                </c:pt>
                <c:pt idx="86488">
                  <c:v>8192</c:v>
                </c:pt>
                <c:pt idx="86489">
                  <c:v>12288</c:v>
                </c:pt>
                <c:pt idx="86490">
                  <c:v>12288</c:v>
                </c:pt>
                <c:pt idx="86491">
                  <c:v>12288</c:v>
                </c:pt>
                <c:pt idx="86492">
                  <c:v>4096</c:v>
                </c:pt>
                <c:pt idx="86493">
                  <c:v>4096</c:v>
                </c:pt>
                <c:pt idx="86494">
                  <c:v>12288</c:v>
                </c:pt>
                <c:pt idx="86495">
                  <c:v>4096</c:v>
                </c:pt>
                <c:pt idx="86496">
                  <c:v>4096</c:v>
                </c:pt>
                <c:pt idx="86497">
                  <c:v>8192</c:v>
                </c:pt>
                <c:pt idx="86498">
                  <c:v>8192</c:v>
                </c:pt>
                <c:pt idx="86499">
                  <c:v>8192</c:v>
                </c:pt>
                <c:pt idx="86500">
                  <c:v>8192</c:v>
                </c:pt>
                <c:pt idx="86501">
                  <c:v>8192</c:v>
                </c:pt>
                <c:pt idx="86502">
                  <c:v>8192</c:v>
                </c:pt>
                <c:pt idx="86503">
                  <c:v>8192</c:v>
                </c:pt>
                <c:pt idx="86504">
                  <c:v>8192</c:v>
                </c:pt>
                <c:pt idx="86505">
                  <c:v>8192</c:v>
                </c:pt>
                <c:pt idx="86506">
                  <c:v>8192</c:v>
                </c:pt>
                <c:pt idx="86507">
                  <c:v>8192</c:v>
                </c:pt>
                <c:pt idx="86508">
                  <c:v>12288</c:v>
                </c:pt>
                <c:pt idx="86509">
                  <c:v>4096</c:v>
                </c:pt>
                <c:pt idx="86510">
                  <c:v>8192</c:v>
                </c:pt>
                <c:pt idx="86511">
                  <c:v>8192</c:v>
                </c:pt>
                <c:pt idx="86512">
                  <c:v>8192</c:v>
                </c:pt>
                <c:pt idx="86513">
                  <c:v>8192</c:v>
                </c:pt>
                <c:pt idx="86514">
                  <c:v>8192</c:v>
                </c:pt>
                <c:pt idx="86515">
                  <c:v>8192</c:v>
                </c:pt>
                <c:pt idx="86516">
                  <c:v>8192</c:v>
                </c:pt>
                <c:pt idx="86517">
                  <c:v>8192</c:v>
                </c:pt>
                <c:pt idx="86518">
                  <c:v>8192</c:v>
                </c:pt>
                <c:pt idx="86519">
                  <c:v>8192</c:v>
                </c:pt>
                <c:pt idx="86520">
                  <c:v>8192</c:v>
                </c:pt>
                <c:pt idx="86521">
                  <c:v>8192</c:v>
                </c:pt>
                <c:pt idx="86522">
                  <c:v>8192</c:v>
                </c:pt>
                <c:pt idx="86523">
                  <c:v>8192</c:v>
                </c:pt>
                <c:pt idx="86524">
                  <c:v>8192</c:v>
                </c:pt>
                <c:pt idx="86525">
                  <c:v>8192</c:v>
                </c:pt>
                <c:pt idx="86526">
                  <c:v>8192</c:v>
                </c:pt>
                <c:pt idx="86527">
                  <c:v>8192</c:v>
                </c:pt>
                <c:pt idx="86528">
                  <c:v>8192</c:v>
                </c:pt>
                <c:pt idx="86529">
                  <c:v>8192</c:v>
                </c:pt>
                <c:pt idx="86530">
                  <c:v>8192</c:v>
                </c:pt>
                <c:pt idx="86531">
                  <c:v>8192</c:v>
                </c:pt>
                <c:pt idx="86532">
                  <c:v>8192</c:v>
                </c:pt>
                <c:pt idx="86533">
                  <c:v>8192</c:v>
                </c:pt>
                <c:pt idx="86534">
                  <c:v>8192</c:v>
                </c:pt>
                <c:pt idx="86535">
                  <c:v>8192</c:v>
                </c:pt>
                <c:pt idx="86536">
                  <c:v>8192</c:v>
                </c:pt>
                <c:pt idx="86537">
                  <c:v>8192</c:v>
                </c:pt>
                <c:pt idx="86538">
                  <c:v>8192</c:v>
                </c:pt>
                <c:pt idx="86539">
                  <c:v>8192</c:v>
                </c:pt>
                <c:pt idx="86540">
                  <c:v>16384</c:v>
                </c:pt>
                <c:pt idx="86541">
                  <c:v>16384</c:v>
                </c:pt>
                <c:pt idx="86542">
                  <c:v>16384</c:v>
                </c:pt>
                <c:pt idx="86543">
                  <c:v>16384</c:v>
                </c:pt>
                <c:pt idx="86544">
                  <c:v>8192</c:v>
                </c:pt>
                <c:pt idx="86545">
                  <c:v>8192</c:v>
                </c:pt>
                <c:pt idx="86546">
                  <c:v>4096</c:v>
                </c:pt>
                <c:pt idx="86547">
                  <c:v>4096</c:v>
                </c:pt>
                <c:pt idx="86548">
                  <c:v>4096</c:v>
                </c:pt>
                <c:pt idx="86549">
                  <c:v>4096</c:v>
                </c:pt>
                <c:pt idx="86550">
                  <c:v>8192</c:v>
                </c:pt>
                <c:pt idx="86551">
                  <c:v>8192</c:v>
                </c:pt>
                <c:pt idx="86552">
                  <c:v>8192</c:v>
                </c:pt>
                <c:pt idx="86553">
                  <c:v>8192</c:v>
                </c:pt>
                <c:pt idx="86554">
                  <c:v>8192</c:v>
                </c:pt>
                <c:pt idx="86555">
                  <c:v>8192</c:v>
                </c:pt>
                <c:pt idx="86556">
                  <c:v>8192</c:v>
                </c:pt>
                <c:pt idx="86557">
                  <c:v>8192</c:v>
                </c:pt>
                <c:pt idx="86558">
                  <c:v>8192</c:v>
                </c:pt>
                <c:pt idx="86559">
                  <c:v>8192</c:v>
                </c:pt>
                <c:pt idx="86560">
                  <c:v>8192</c:v>
                </c:pt>
                <c:pt idx="86561">
                  <c:v>8192</c:v>
                </c:pt>
                <c:pt idx="86562">
                  <c:v>8192</c:v>
                </c:pt>
                <c:pt idx="86563">
                  <c:v>8192</c:v>
                </c:pt>
                <c:pt idx="86564">
                  <c:v>8192</c:v>
                </c:pt>
                <c:pt idx="86565">
                  <c:v>8192</c:v>
                </c:pt>
                <c:pt idx="86566">
                  <c:v>8192</c:v>
                </c:pt>
                <c:pt idx="86567">
                  <c:v>4096</c:v>
                </c:pt>
                <c:pt idx="86568">
                  <c:v>4096</c:v>
                </c:pt>
                <c:pt idx="86569">
                  <c:v>4096</c:v>
                </c:pt>
                <c:pt idx="86570">
                  <c:v>4096</c:v>
                </c:pt>
                <c:pt idx="86571">
                  <c:v>4096</c:v>
                </c:pt>
                <c:pt idx="86572">
                  <c:v>8192</c:v>
                </c:pt>
                <c:pt idx="86573">
                  <c:v>8192</c:v>
                </c:pt>
                <c:pt idx="86574">
                  <c:v>8192</c:v>
                </c:pt>
                <c:pt idx="86575">
                  <c:v>8192</c:v>
                </c:pt>
                <c:pt idx="86576">
                  <c:v>8192</c:v>
                </c:pt>
                <c:pt idx="86577">
                  <c:v>8192</c:v>
                </c:pt>
                <c:pt idx="86578">
                  <c:v>8192</c:v>
                </c:pt>
                <c:pt idx="86579">
                  <c:v>8192</c:v>
                </c:pt>
                <c:pt idx="86580">
                  <c:v>16384</c:v>
                </c:pt>
                <c:pt idx="86581">
                  <c:v>8192</c:v>
                </c:pt>
                <c:pt idx="86582">
                  <c:v>8192</c:v>
                </c:pt>
                <c:pt idx="86583">
                  <c:v>8192</c:v>
                </c:pt>
                <c:pt idx="86584">
                  <c:v>8192</c:v>
                </c:pt>
                <c:pt idx="86585">
                  <c:v>8192</c:v>
                </c:pt>
                <c:pt idx="86586">
                  <c:v>4096</c:v>
                </c:pt>
                <c:pt idx="86587">
                  <c:v>8192</c:v>
                </c:pt>
                <c:pt idx="86588">
                  <c:v>8192</c:v>
                </c:pt>
                <c:pt idx="86589">
                  <c:v>4096</c:v>
                </c:pt>
                <c:pt idx="86590">
                  <c:v>4096</c:v>
                </c:pt>
                <c:pt idx="86591">
                  <c:v>4096</c:v>
                </c:pt>
                <c:pt idx="86592">
                  <c:v>4096</c:v>
                </c:pt>
                <c:pt idx="86593">
                  <c:v>8192</c:v>
                </c:pt>
                <c:pt idx="86594">
                  <c:v>8192</c:v>
                </c:pt>
                <c:pt idx="86595">
                  <c:v>8192</c:v>
                </c:pt>
                <c:pt idx="86596">
                  <c:v>8192</c:v>
                </c:pt>
                <c:pt idx="86597">
                  <c:v>8192</c:v>
                </c:pt>
                <c:pt idx="86598">
                  <c:v>28672</c:v>
                </c:pt>
                <c:pt idx="86599">
                  <c:v>28672</c:v>
                </c:pt>
                <c:pt idx="86600">
                  <c:v>28672</c:v>
                </c:pt>
                <c:pt idx="86601">
                  <c:v>28672</c:v>
                </c:pt>
                <c:pt idx="86602">
                  <c:v>4096</c:v>
                </c:pt>
                <c:pt idx="86603">
                  <c:v>4096</c:v>
                </c:pt>
                <c:pt idx="86604">
                  <c:v>4096</c:v>
                </c:pt>
                <c:pt idx="86605">
                  <c:v>4096</c:v>
                </c:pt>
                <c:pt idx="86606">
                  <c:v>8192</c:v>
                </c:pt>
                <c:pt idx="86607">
                  <c:v>4096</c:v>
                </c:pt>
                <c:pt idx="86608">
                  <c:v>4096</c:v>
                </c:pt>
                <c:pt idx="86609">
                  <c:v>8192</c:v>
                </c:pt>
                <c:pt idx="86610">
                  <c:v>4096</c:v>
                </c:pt>
                <c:pt idx="86611">
                  <c:v>4096</c:v>
                </c:pt>
                <c:pt idx="86612">
                  <c:v>4096</c:v>
                </c:pt>
                <c:pt idx="86613">
                  <c:v>12288</c:v>
                </c:pt>
                <c:pt idx="86614">
                  <c:v>12288</c:v>
                </c:pt>
                <c:pt idx="86615">
                  <c:v>12288</c:v>
                </c:pt>
                <c:pt idx="86616">
                  <c:v>12288</c:v>
                </c:pt>
                <c:pt idx="86617">
                  <c:v>8192</c:v>
                </c:pt>
                <c:pt idx="86618">
                  <c:v>8192</c:v>
                </c:pt>
                <c:pt idx="86619">
                  <c:v>8192</c:v>
                </c:pt>
                <c:pt idx="86620">
                  <c:v>8192</c:v>
                </c:pt>
                <c:pt idx="86621">
                  <c:v>8192</c:v>
                </c:pt>
                <c:pt idx="86622">
                  <c:v>8192</c:v>
                </c:pt>
                <c:pt idx="86623">
                  <c:v>8192</c:v>
                </c:pt>
                <c:pt idx="86624">
                  <c:v>8192</c:v>
                </c:pt>
                <c:pt idx="86625">
                  <c:v>8192</c:v>
                </c:pt>
                <c:pt idx="86626">
                  <c:v>12288</c:v>
                </c:pt>
                <c:pt idx="86627">
                  <c:v>12288</c:v>
                </c:pt>
                <c:pt idx="86628">
                  <c:v>12288</c:v>
                </c:pt>
                <c:pt idx="86629">
                  <c:v>12288</c:v>
                </c:pt>
                <c:pt idx="86630">
                  <c:v>4096</c:v>
                </c:pt>
                <c:pt idx="86631">
                  <c:v>4096</c:v>
                </c:pt>
                <c:pt idx="86632">
                  <c:v>8192</c:v>
                </c:pt>
                <c:pt idx="86633">
                  <c:v>8192</c:v>
                </c:pt>
                <c:pt idx="86634">
                  <c:v>28672</c:v>
                </c:pt>
                <c:pt idx="86635">
                  <c:v>8192</c:v>
                </c:pt>
                <c:pt idx="86636">
                  <c:v>8192</c:v>
                </c:pt>
                <c:pt idx="86637">
                  <c:v>4096</c:v>
                </c:pt>
                <c:pt idx="86638">
                  <c:v>4096</c:v>
                </c:pt>
                <c:pt idx="86639">
                  <c:v>4096</c:v>
                </c:pt>
                <c:pt idx="86640">
                  <c:v>4096</c:v>
                </c:pt>
                <c:pt idx="86641">
                  <c:v>8192</c:v>
                </c:pt>
                <c:pt idx="86642">
                  <c:v>8192</c:v>
                </c:pt>
                <c:pt idx="86643">
                  <c:v>12288</c:v>
                </c:pt>
                <c:pt idx="86644">
                  <c:v>8192</c:v>
                </c:pt>
                <c:pt idx="86645">
                  <c:v>8192</c:v>
                </c:pt>
                <c:pt idx="86646">
                  <c:v>8192</c:v>
                </c:pt>
                <c:pt idx="86647">
                  <c:v>8192</c:v>
                </c:pt>
                <c:pt idx="86648">
                  <c:v>8192</c:v>
                </c:pt>
                <c:pt idx="86649">
                  <c:v>8192</c:v>
                </c:pt>
                <c:pt idx="86650">
                  <c:v>4096</c:v>
                </c:pt>
                <c:pt idx="86651">
                  <c:v>8192</c:v>
                </c:pt>
                <c:pt idx="86652">
                  <c:v>4096</c:v>
                </c:pt>
                <c:pt idx="86653">
                  <c:v>4096</c:v>
                </c:pt>
                <c:pt idx="86654">
                  <c:v>8192</c:v>
                </c:pt>
                <c:pt idx="86655">
                  <c:v>4096</c:v>
                </c:pt>
                <c:pt idx="86656">
                  <c:v>8192</c:v>
                </c:pt>
                <c:pt idx="86657">
                  <c:v>12288</c:v>
                </c:pt>
                <c:pt idx="86658">
                  <c:v>8192</c:v>
                </c:pt>
                <c:pt idx="86659">
                  <c:v>8192</c:v>
                </c:pt>
                <c:pt idx="86660">
                  <c:v>8192</c:v>
                </c:pt>
                <c:pt idx="86661">
                  <c:v>8192</c:v>
                </c:pt>
                <c:pt idx="86662">
                  <c:v>8192</c:v>
                </c:pt>
                <c:pt idx="86663">
                  <c:v>8192</c:v>
                </c:pt>
                <c:pt idx="86664">
                  <c:v>12288</c:v>
                </c:pt>
                <c:pt idx="86665">
                  <c:v>12288</c:v>
                </c:pt>
                <c:pt idx="86666">
                  <c:v>8192</c:v>
                </c:pt>
                <c:pt idx="86667">
                  <c:v>12288</c:v>
                </c:pt>
                <c:pt idx="86668">
                  <c:v>8192</c:v>
                </c:pt>
                <c:pt idx="86669">
                  <c:v>12288</c:v>
                </c:pt>
                <c:pt idx="86670">
                  <c:v>28672</c:v>
                </c:pt>
                <c:pt idx="86671">
                  <c:v>28672</c:v>
                </c:pt>
                <c:pt idx="86672">
                  <c:v>4096</c:v>
                </c:pt>
                <c:pt idx="86673">
                  <c:v>4096</c:v>
                </c:pt>
                <c:pt idx="86674">
                  <c:v>28672</c:v>
                </c:pt>
                <c:pt idx="86675">
                  <c:v>4096</c:v>
                </c:pt>
                <c:pt idx="86676">
                  <c:v>28672</c:v>
                </c:pt>
                <c:pt idx="86677">
                  <c:v>4096</c:v>
                </c:pt>
                <c:pt idx="86678">
                  <c:v>4096</c:v>
                </c:pt>
                <c:pt idx="86679">
                  <c:v>8192</c:v>
                </c:pt>
                <c:pt idx="86680">
                  <c:v>4096</c:v>
                </c:pt>
                <c:pt idx="86681">
                  <c:v>8192</c:v>
                </c:pt>
                <c:pt idx="86682">
                  <c:v>8192</c:v>
                </c:pt>
                <c:pt idx="86683">
                  <c:v>8192</c:v>
                </c:pt>
                <c:pt idx="86684">
                  <c:v>8192</c:v>
                </c:pt>
                <c:pt idx="86685">
                  <c:v>8192</c:v>
                </c:pt>
                <c:pt idx="86686">
                  <c:v>8192</c:v>
                </c:pt>
                <c:pt idx="86687">
                  <c:v>8192</c:v>
                </c:pt>
                <c:pt idx="86688">
                  <c:v>8192</c:v>
                </c:pt>
                <c:pt idx="86689">
                  <c:v>8192</c:v>
                </c:pt>
                <c:pt idx="86690">
                  <c:v>8192</c:v>
                </c:pt>
                <c:pt idx="86691">
                  <c:v>8192</c:v>
                </c:pt>
                <c:pt idx="86692">
                  <c:v>8192</c:v>
                </c:pt>
                <c:pt idx="86693">
                  <c:v>8192</c:v>
                </c:pt>
                <c:pt idx="86694">
                  <c:v>8192</c:v>
                </c:pt>
                <c:pt idx="86695">
                  <c:v>4096</c:v>
                </c:pt>
                <c:pt idx="86696">
                  <c:v>8192</c:v>
                </c:pt>
                <c:pt idx="86697">
                  <c:v>12288</c:v>
                </c:pt>
                <c:pt idx="86698">
                  <c:v>28672</c:v>
                </c:pt>
                <c:pt idx="86699">
                  <c:v>8192</c:v>
                </c:pt>
                <c:pt idx="86700">
                  <c:v>8192</c:v>
                </c:pt>
                <c:pt idx="86701">
                  <c:v>8192</c:v>
                </c:pt>
                <c:pt idx="86702">
                  <c:v>8192</c:v>
                </c:pt>
                <c:pt idx="86703">
                  <c:v>8192</c:v>
                </c:pt>
                <c:pt idx="86704">
                  <c:v>8192</c:v>
                </c:pt>
                <c:pt idx="86705">
                  <c:v>8192</c:v>
                </c:pt>
                <c:pt idx="86706">
                  <c:v>8192</c:v>
                </c:pt>
                <c:pt idx="86707">
                  <c:v>4096</c:v>
                </c:pt>
                <c:pt idx="86708">
                  <c:v>4096</c:v>
                </c:pt>
                <c:pt idx="86709">
                  <c:v>4096</c:v>
                </c:pt>
                <c:pt idx="86710">
                  <c:v>4096</c:v>
                </c:pt>
                <c:pt idx="86711">
                  <c:v>8192</c:v>
                </c:pt>
                <c:pt idx="86712">
                  <c:v>8192</c:v>
                </c:pt>
                <c:pt idx="86713">
                  <c:v>8192</c:v>
                </c:pt>
                <c:pt idx="86714">
                  <c:v>8192</c:v>
                </c:pt>
                <c:pt idx="86715">
                  <c:v>8192</c:v>
                </c:pt>
                <c:pt idx="86716">
                  <c:v>8192</c:v>
                </c:pt>
                <c:pt idx="86717">
                  <c:v>8192</c:v>
                </c:pt>
                <c:pt idx="86718">
                  <c:v>8192</c:v>
                </c:pt>
                <c:pt idx="86719">
                  <c:v>8192</c:v>
                </c:pt>
                <c:pt idx="86720">
                  <c:v>8192</c:v>
                </c:pt>
                <c:pt idx="86721">
                  <c:v>8192</c:v>
                </c:pt>
                <c:pt idx="86722">
                  <c:v>8192</c:v>
                </c:pt>
                <c:pt idx="86723">
                  <c:v>4096</c:v>
                </c:pt>
                <c:pt idx="86724">
                  <c:v>4096</c:v>
                </c:pt>
                <c:pt idx="86725">
                  <c:v>8192</c:v>
                </c:pt>
                <c:pt idx="86726">
                  <c:v>4096</c:v>
                </c:pt>
                <c:pt idx="86727">
                  <c:v>8192</c:v>
                </c:pt>
                <c:pt idx="86728">
                  <c:v>4096</c:v>
                </c:pt>
                <c:pt idx="86729">
                  <c:v>8192</c:v>
                </c:pt>
                <c:pt idx="86730">
                  <c:v>8192</c:v>
                </c:pt>
                <c:pt idx="86731">
                  <c:v>8192</c:v>
                </c:pt>
                <c:pt idx="86732">
                  <c:v>8192</c:v>
                </c:pt>
                <c:pt idx="86733">
                  <c:v>8192</c:v>
                </c:pt>
                <c:pt idx="86734">
                  <c:v>8192</c:v>
                </c:pt>
                <c:pt idx="86735">
                  <c:v>8192</c:v>
                </c:pt>
                <c:pt idx="86736">
                  <c:v>8192</c:v>
                </c:pt>
                <c:pt idx="86737">
                  <c:v>8192</c:v>
                </c:pt>
                <c:pt idx="86738">
                  <c:v>8192</c:v>
                </c:pt>
                <c:pt idx="86739">
                  <c:v>8192</c:v>
                </c:pt>
                <c:pt idx="86740">
                  <c:v>8192</c:v>
                </c:pt>
                <c:pt idx="86741">
                  <c:v>8192</c:v>
                </c:pt>
                <c:pt idx="86742">
                  <c:v>8192</c:v>
                </c:pt>
                <c:pt idx="86743">
                  <c:v>4096</c:v>
                </c:pt>
                <c:pt idx="86744">
                  <c:v>8192</c:v>
                </c:pt>
                <c:pt idx="86745">
                  <c:v>8192</c:v>
                </c:pt>
                <c:pt idx="86746">
                  <c:v>8192</c:v>
                </c:pt>
                <c:pt idx="86747">
                  <c:v>8192</c:v>
                </c:pt>
                <c:pt idx="86748">
                  <c:v>8192</c:v>
                </c:pt>
                <c:pt idx="86749">
                  <c:v>8192</c:v>
                </c:pt>
                <c:pt idx="86750">
                  <c:v>8192</c:v>
                </c:pt>
                <c:pt idx="86751">
                  <c:v>8192</c:v>
                </c:pt>
                <c:pt idx="86752">
                  <c:v>8192</c:v>
                </c:pt>
                <c:pt idx="86753">
                  <c:v>8192</c:v>
                </c:pt>
                <c:pt idx="86754">
                  <c:v>8192</c:v>
                </c:pt>
                <c:pt idx="86755">
                  <c:v>8192</c:v>
                </c:pt>
                <c:pt idx="86756">
                  <c:v>4096</c:v>
                </c:pt>
                <c:pt idx="86757">
                  <c:v>4096</c:v>
                </c:pt>
                <c:pt idx="86758">
                  <c:v>4096</c:v>
                </c:pt>
                <c:pt idx="86759">
                  <c:v>4096</c:v>
                </c:pt>
                <c:pt idx="86760">
                  <c:v>8192</c:v>
                </c:pt>
                <c:pt idx="86761">
                  <c:v>8192</c:v>
                </c:pt>
                <c:pt idx="86762">
                  <c:v>8192</c:v>
                </c:pt>
                <c:pt idx="86763">
                  <c:v>8192</c:v>
                </c:pt>
                <c:pt idx="86764">
                  <c:v>8192</c:v>
                </c:pt>
                <c:pt idx="86765">
                  <c:v>4096</c:v>
                </c:pt>
                <c:pt idx="86766">
                  <c:v>8192</c:v>
                </c:pt>
                <c:pt idx="86767">
                  <c:v>8192</c:v>
                </c:pt>
                <c:pt idx="86768">
                  <c:v>8192</c:v>
                </c:pt>
                <c:pt idx="86769">
                  <c:v>8192</c:v>
                </c:pt>
                <c:pt idx="86770">
                  <c:v>8192</c:v>
                </c:pt>
                <c:pt idx="86771">
                  <c:v>8192</c:v>
                </c:pt>
                <c:pt idx="86772">
                  <c:v>8192</c:v>
                </c:pt>
                <c:pt idx="86773">
                  <c:v>4096</c:v>
                </c:pt>
                <c:pt idx="86774">
                  <c:v>8192</c:v>
                </c:pt>
                <c:pt idx="86775">
                  <c:v>8192</c:v>
                </c:pt>
                <c:pt idx="86776">
                  <c:v>4096</c:v>
                </c:pt>
                <c:pt idx="86777">
                  <c:v>4096</c:v>
                </c:pt>
                <c:pt idx="86778">
                  <c:v>4096</c:v>
                </c:pt>
                <c:pt idx="86779">
                  <c:v>4096</c:v>
                </c:pt>
                <c:pt idx="86780">
                  <c:v>8192</c:v>
                </c:pt>
                <c:pt idx="86781">
                  <c:v>8192</c:v>
                </c:pt>
                <c:pt idx="86782">
                  <c:v>8192</c:v>
                </c:pt>
                <c:pt idx="86783">
                  <c:v>8192</c:v>
                </c:pt>
                <c:pt idx="86784">
                  <c:v>8192</c:v>
                </c:pt>
                <c:pt idx="86785">
                  <c:v>4096</c:v>
                </c:pt>
                <c:pt idx="86786">
                  <c:v>4096</c:v>
                </c:pt>
                <c:pt idx="86787">
                  <c:v>4096</c:v>
                </c:pt>
                <c:pt idx="86788">
                  <c:v>4096</c:v>
                </c:pt>
                <c:pt idx="86789">
                  <c:v>8192</c:v>
                </c:pt>
                <c:pt idx="86790">
                  <c:v>8192</c:v>
                </c:pt>
                <c:pt idx="86791">
                  <c:v>8192</c:v>
                </c:pt>
                <c:pt idx="86792">
                  <c:v>8192</c:v>
                </c:pt>
                <c:pt idx="86793">
                  <c:v>4096</c:v>
                </c:pt>
                <c:pt idx="86794">
                  <c:v>4096</c:v>
                </c:pt>
                <c:pt idx="86795">
                  <c:v>4096</c:v>
                </c:pt>
                <c:pt idx="86796">
                  <c:v>4096</c:v>
                </c:pt>
                <c:pt idx="86797">
                  <c:v>4096</c:v>
                </c:pt>
                <c:pt idx="86798">
                  <c:v>8192</c:v>
                </c:pt>
                <c:pt idx="86799">
                  <c:v>4096</c:v>
                </c:pt>
                <c:pt idx="86800">
                  <c:v>4096</c:v>
                </c:pt>
                <c:pt idx="86801">
                  <c:v>4096</c:v>
                </c:pt>
                <c:pt idx="86802">
                  <c:v>4096</c:v>
                </c:pt>
                <c:pt idx="86803">
                  <c:v>8192</c:v>
                </c:pt>
                <c:pt idx="86804">
                  <c:v>8192</c:v>
                </c:pt>
                <c:pt idx="86805">
                  <c:v>8192</c:v>
                </c:pt>
                <c:pt idx="86806">
                  <c:v>8192</c:v>
                </c:pt>
                <c:pt idx="86807">
                  <c:v>8192</c:v>
                </c:pt>
                <c:pt idx="86808">
                  <c:v>8192</c:v>
                </c:pt>
                <c:pt idx="86809">
                  <c:v>8192</c:v>
                </c:pt>
                <c:pt idx="86810">
                  <c:v>4096</c:v>
                </c:pt>
                <c:pt idx="86811">
                  <c:v>8192</c:v>
                </c:pt>
                <c:pt idx="86812">
                  <c:v>12288</c:v>
                </c:pt>
                <c:pt idx="86813">
                  <c:v>12288</c:v>
                </c:pt>
                <c:pt idx="86814">
                  <c:v>12288</c:v>
                </c:pt>
                <c:pt idx="86815">
                  <c:v>4096</c:v>
                </c:pt>
                <c:pt idx="86816">
                  <c:v>4096</c:v>
                </c:pt>
                <c:pt idx="86817">
                  <c:v>12288</c:v>
                </c:pt>
                <c:pt idx="86818">
                  <c:v>4096</c:v>
                </c:pt>
                <c:pt idx="86819">
                  <c:v>4096</c:v>
                </c:pt>
                <c:pt idx="86820">
                  <c:v>8192</c:v>
                </c:pt>
                <c:pt idx="86821">
                  <c:v>12288</c:v>
                </c:pt>
                <c:pt idx="86822">
                  <c:v>12288</c:v>
                </c:pt>
                <c:pt idx="86823">
                  <c:v>12288</c:v>
                </c:pt>
                <c:pt idx="86824">
                  <c:v>12288</c:v>
                </c:pt>
                <c:pt idx="86825">
                  <c:v>8192</c:v>
                </c:pt>
                <c:pt idx="86826">
                  <c:v>8192</c:v>
                </c:pt>
                <c:pt idx="86827">
                  <c:v>8192</c:v>
                </c:pt>
                <c:pt idx="86828">
                  <c:v>8192</c:v>
                </c:pt>
                <c:pt idx="86829">
                  <c:v>8192</c:v>
                </c:pt>
                <c:pt idx="86830">
                  <c:v>4096</c:v>
                </c:pt>
                <c:pt idx="86831">
                  <c:v>8192</c:v>
                </c:pt>
                <c:pt idx="86832">
                  <c:v>12288</c:v>
                </c:pt>
                <c:pt idx="86833">
                  <c:v>12288</c:v>
                </c:pt>
                <c:pt idx="86834">
                  <c:v>12288</c:v>
                </c:pt>
                <c:pt idx="86835">
                  <c:v>12288</c:v>
                </c:pt>
                <c:pt idx="86836">
                  <c:v>4096</c:v>
                </c:pt>
                <c:pt idx="86837">
                  <c:v>12288</c:v>
                </c:pt>
                <c:pt idx="86838">
                  <c:v>12288</c:v>
                </c:pt>
                <c:pt idx="86839">
                  <c:v>4096</c:v>
                </c:pt>
                <c:pt idx="86840">
                  <c:v>8192</c:v>
                </c:pt>
                <c:pt idx="86841">
                  <c:v>8192</c:v>
                </c:pt>
                <c:pt idx="86842">
                  <c:v>8192</c:v>
                </c:pt>
                <c:pt idx="86843">
                  <c:v>8192</c:v>
                </c:pt>
                <c:pt idx="86844">
                  <c:v>4096</c:v>
                </c:pt>
                <c:pt idx="86845">
                  <c:v>4096</c:v>
                </c:pt>
                <c:pt idx="86846">
                  <c:v>4096</c:v>
                </c:pt>
                <c:pt idx="86847">
                  <c:v>4096</c:v>
                </c:pt>
                <c:pt idx="86848">
                  <c:v>8192</c:v>
                </c:pt>
                <c:pt idx="86849">
                  <c:v>8192</c:v>
                </c:pt>
                <c:pt idx="86850">
                  <c:v>8192</c:v>
                </c:pt>
                <c:pt idx="86851">
                  <c:v>8192</c:v>
                </c:pt>
                <c:pt idx="86852">
                  <c:v>8192</c:v>
                </c:pt>
                <c:pt idx="86853">
                  <c:v>12288</c:v>
                </c:pt>
                <c:pt idx="86854">
                  <c:v>4096</c:v>
                </c:pt>
                <c:pt idx="86855">
                  <c:v>4096</c:v>
                </c:pt>
                <c:pt idx="86856">
                  <c:v>4096</c:v>
                </c:pt>
                <c:pt idx="86857">
                  <c:v>4096</c:v>
                </c:pt>
                <c:pt idx="86858">
                  <c:v>4096</c:v>
                </c:pt>
                <c:pt idx="86859">
                  <c:v>8192</c:v>
                </c:pt>
                <c:pt idx="86860">
                  <c:v>8192</c:v>
                </c:pt>
                <c:pt idx="86861">
                  <c:v>4096</c:v>
                </c:pt>
                <c:pt idx="86862">
                  <c:v>8192</c:v>
                </c:pt>
                <c:pt idx="86863">
                  <c:v>8192</c:v>
                </c:pt>
                <c:pt idx="86864">
                  <c:v>8192</c:v>
                </c:pt>
                <c:pt idx="86865">
                  <c:v>4096</c:v>
                </c:pt>
                <c:pt idx="86866">
                  <c:v>8192</c:v>
                </c:pt>
                <c:pt idx="86867">
                  <c:v>4096</c:v>
                </c:pt>
                <c:pt idx="86868">
                  <c:v>4096</c:v>
                </c:pt>
                <c:pt idx="86869">
                  <c:v>4096</c:v>
                </c:pt>
                <c:pt idx="86870">
                  <c:v>8192</c:v>
                </c:pt>
                <c:pt idx="86871">
                  <c:v>8192</c:v>
                </c:pt>
                <c:pt idx="86872">
                  <c:v>8192</c:v>
                </c:pt>
                <c:pt idx="86873">
                  <c:v>8192</c:v>
                </c:pt>
                <c:pt idx="86874">
                  <c:v>8192</c:v>
                </c:pt>
                <c:pt idx="86875">
                  <c:v>8192</c:v>
                </c:pt>
                <c:pt idx="86876">
                  <c:v>8192</c:v>
                </c:pt>
                <c:pt idx="86877">
                  <c:v>8192</c:v>
                </c:pt>
                <c:pt idx="86878">
                  <c:v>12288</c:v>
                </c:pt>
                <c:pt idx="86879">
                  <c:v>12288</c:v>
                </c:pt>
                <c:pt idx="86880">
                  <c:v>4096</c:v>
                </c:pt>
                <c:pt idx="86881">
                  <c:v>4096</c:v>
                </c:pt>
                <c:pt idx="86882">
                  <c:v>8192</c:v>
                </c:pt>
                <c:pt idx="86883">
                  <c:v>8192</c:v>
                </c:pt>
                <c:pt idx="86884">
                  <c:v>4096</c:v>
                </c:pt>
                <c:pt idx="86885">
                  <c:v>4096</c:v>
                </c:pt>
                <c:pt idx="86886">
                  <c:v>4096</c:v>
                </c:pt>
                <c:pt idx="86887">
                  <c:v>4096</c:v>
                </c:pt>
                <c:pt idx="86888">
                  <c:v>4096</c:v>
                </c:pt>
                <c:pt idx="86889">
                  <c:v>8192</c:v>
                </c:pt>
                <c:pt idx="86890">
                  <c:v>12288</c:v>
                </c:pt>
                <c:pt idx="86891">
                  <c:v>12288</c:v>
                </c:pt>
                <c:pt idx="86892">
                  <c:v>4096</c:v>
                </c:pt>
                <c:pt idx="86893">
                  <c:v>4096</c:v>
                </c:pt>
                <c:pt idx="86894">
                  <c:v>4096</c:v>
                </c:pt>
                <c:pt idx="86895">
                  <c:v>4096</c:v>
                </c:pt>
                <c:pt idx="86896">
                  <c:v>12288</c:v>
                </c:pt>
                <c:pt idx="86897">
                  <c:v>4096</c:v>
                </c:pt>
                <c:pt idx="86898">
                  <c:v>8192</c:v>
                </c:pt>
                <c:pt idx="86899">
                  <c:v>4096</c:v>
                </c:pt>
                <c:pt idx="86900">
                  <c:v>4096</c:v>
                </c:pt>
                <c:pt idx="86901">
                  <c:v>12288</c:v>
                </c:pt>
                <c:pt idx="86902">
                  <c:v>4096</c:v>
                </c:pt>
                <c:pt idx="86903">
                  <c:v>4096</c:v>
                </c:pt>
                <c:pt idx="86904">
                  <c:v>12288</c:v>
                </c:pt>
                <c:pt idx="86905">
                  <c:v>4096</c:v>
                </c:pt>
                <c:pt idx="86906">
                  <c:v>4096</c:v>
                </c:pt>
                <c:pt idx="86907">
                  <c:v>8192</c:v>
                </c:pt>
                <c:pt idx="86908">
                  <c:v>4096</c:v>
                </c:pt>
                <c:pt idx="86909">
                  <c:v>4096</c:v>
                </c:pt>
                <c:pt idx="86910">
                  <c:v>12288</c:v>
                </c:pt>
                <c:pt idx="86911">
                  <c:v>4096</c:v>
                </c:pt>
                <c:pt idx="86912">
                  <c:v>8192</c:v>
                </c:pt>
                <c:pt idx="86913">
                  <c:v>8192</c:v>
                </c:pt>
                <c:pt idx="86914">
                  <c:v>8192</c:v>
                </c:pt>
                <c:pt idx="86915">
                  <c:v>8192</c:v>
                </c:pt>
                <c:pt idx="86916">
                  <c:v>8192</c:v>
                </c:pt>
                <c:pt idx="86917">
                  <c:v>8192</c:v>
                </c:pt>
                <c:pt idx="86918">
                  <c:v>8192</c:v>
                </c:pt>
                <c:pt idx="86919">
                  <c:v>8192</c:v>
                </c:pt>
                <c:pt idx="86920">
                  <c:v>4096</c:v>
                </c:pt>
                <c:pt idx="86921">
                  <c:v>4096</c:v>
                </c:pt>
                <c:pt idx="86922">
                  <c:v>4096</c:v>
                </c:pt>
                <c:pt idx="86923">
                  <c:v>4096</c:v>
                </c:pt>
                <c:pt idx="86924">
                  <c:v>8192</c:v>
                </c:pt>
                <c:pt idx="86925">
                  <c:v>8192</c:v>
                </c:pt>
                <c:pt idx="86926">
                  <c:v>4096</c:v>
                </c:pt>
                <c:pt idx="86927">
                  <c:v>4096</c:v>
                </c:pt>
                <c:pt idx="86928">
                  <c:v>4096</c:v>
                </c:pt>
                <c:pt idx="86929">
                  <c:v>4096</c:v>
                </c:pt>
                <c:pt idx="86930">
                  <c:v>8192</c:v>
                </c:pt>
                <c:pt idx="86931">
                  <c:v>8192</c:v>
                </c:pt>
                <c:pt idx="86932">
                  <c:v>8192</c:v>
                </c:pt>
                <c:pt idx="86933">
                  <c:v>8192</c:v>
                </c:pt>
                <c:pt idx="86934">
                  <c:v>8192</c:v>
                </c:pt>
                <c:pt idx="86935">
                  <c:v>8192</c:v>
                </c:pt>
                <c:pt idx="86936">
                  <c:v>8192</c:v>
                </c:pt>
                <c:pt idx="86937">
                  <c:v>8192</c:v>
                </c:pt>
                <c:pt idx="86938">
                  <c:v>8192</c:v>
                </c:pt>
                <c:pt idx="86939">
                  <c:v>8192</c:v>
                </c:pt>
                <c:pt idx="86940">
                  <c:v>8192</c:v>
                </c:pt>
                <c:pt idx="86941">
                  <c:v>8192</c:v>
                </c:pt>
                <c:pt idx="86942">
                  <c:v>4096</c:v>
                </c:pt>
                <c:pt idx="86943">
                  <c:v>8192</c:v>
                </c:pt>
                <c:pt idx="86944">
                  <c:v>8192</c:v>
                </c:pt>
                <c:pt idx="86945">
                  <c:v>8192</c:v>
                </c:pt>
                <c:pt idx="86946">
                  <c:v>8192</c:v>
                </c:pt>
                <c:pt idx="86947">
                  <c:v>4096</c:v>
                </c:pt>
                <c:pt idx="86948">
                  <c:v>12288</c:v>
                </c:pt>
                <c:pt idx="86949">
                  <c:v>4096</c:v>
                </c:pt>
                <c:pt idx="86950">
                  <c:v>4096</c:v>
                </c:pt>
                <c:pt idx="86951">
                  <c:v>4096</c:v>
                </c:pt>
                <c:pt idx="86952">
                  <c:v>4096</c:v>
                </c:pt>
                <c:pt idx="86953">
                  <c:v>4096</c:v>
                </c:pt>
                <c:pt idx="86954">
                  <c:v>8192</c:v>
                </c:pt>
                <c:pt idx="86955">
                  <c:v>8192</c:v>
                </c:pt>
                <c:pt idx="86956">
                  <c:v>8192</c:v>
                </c:pt>
                <c:pt idx="86957">
                  <c:v>8192</c:v>
                </c:pt>
                <c:pt idx="86958">
                  <c:v>12288</c:v>
                </c:pt>
                <c:pt idx="86959">
                  <c:v>8192</c:v>
                </c:pt>
                <c:pt idx="86960">
                  <c:v>4096</c:v>
                </c:pt>
                <c:pt idx="86961">
                  <c:v>8192</c:v>
                </c:pt>
                <c:pt idx="86962">
                  <c:v>8192</c:v>
                </c:pt>
                <c:pt idx="86963">
                  <c:v>4096</c:v>
                </c:pt>
                <c:pt idx="86964">
                  <c:v>8192</c:v>
                </c:pt>
                <c:pt idx="86965">
                  <c:v>8192</c:v>
                </c:pt>
                <c:pt idx="86966">
                  <c:v>8192</c:v>
                </c:pt>
                <c:pt idx="86967">
                  <c:v>8192</c:v>
                </c:pt>
                <c:pt idx="86968">
                  <c:v>4096</c:v>
                </c:pt>
                <c:pt idx="86969">
                  <c:v>8192</c:v>
                </c:pt>
                <c:pt idx="86970">
                  <c:v>4096</c:v>
                </c:pt>
                <c:pt idx="86971">
                  <c:v>4096</c:v>
                </c:pt>
                <c:pt idx="86972">
                  <c:v>4096</c:v>
                </c:pt>
                <c:pt idx="86973">
                  <c:v>4096</c:v>
                </c:pt>
                <c:pt idx="86974">
                  <c:v>8192</c:v>
                </c:pt>
                <c:pt idx="86975">
                  <c:v>8192</c:v>
                </c:pt>
                <c:pt idx="86976">
                  <c:v>8192</c:v>
                </c:pt>
                <c:pt idx="86977">
                  <c:v>8192</c:v>
                </c:pt>
                <c:pt idx="86978">
                  <c:v>8192</c:v>
                </c:pt>
                <c:pt idx="86979">
                  <c:v>4096</c:v>
                </c:pt>
                <c:pt idx="86980">
                  <c:v>4096</c:v>
                </c:pt>
                <c:pt idx="86981">
                  <c:v>8192</c:v>
                </c:pt>
                <c:pt idx="86982">
                  <c:v>8192</c:v>
                </c:pt>
                <c:pt idx="86983">
                  <c:v>4096</c:v>
                </c:pt>
                <c:pt idx="86984">
                  <c:v>8192</c:v>
                </c:pt>
                <c:pt idx="86985">
                  <c:v>8192</c:v>
                </c:pt>
                <c:pt idx="86986">
                  <c:v>8192</c:v>
                </c:pt>
                <c:pt idx="86987">
                  <c:v>8192</c:v>
                </c:pt>
                <c:pt idx="86988">
                  <c:v>8192</c:v>
                </c:pt>
                <c:pt idx="86989">
                  <c:v>8192</c:v>
                </c:pt>
                <c:pt idx="86990">
                  <c:v>8192</c:v>
                </c:pt>
                <c:pt idx="86991">
                  <c:v>12288</c:v>
                </c:pt>
                <c:pt idx="86992">
                  <c:v>12288</c:v>
                </c:pt>
                <c:pt idx="86993">
                  <c:v>24576</c:v>
                </c:pt>
                <c:pt idx="86994">
                  <c:v>24576</c:v>
                </c:pt>
                <c:pt idx="86995">
                  <c:v>12288</c:v>
                </c:pt>
                <c:pt idx="86996">
                  <c:v>12288</c:v>
                </c:pt>
                <c:pt idx="86997">
                  <c:v>12288</c:v>
                </c:pt>
                <c:pt idx="86998">
                  <c:v>20480</c:v>
                </c:pt>
                <c:pt idx="86999">
                  <c:v>20480</c:v>
                </c:pt>
                <c:pt idx="87000">
                  <c:v>12288</c:v>
                </c:pt>
                <c:pt idx="87001">
                  <c:v>20480</c:v>
                </c:pt>
                <c:pt idx="87002">
                  <c:v>20480</c:v>
                </c:pt>
                <c:pt idx="87003">
                  <c:v>12288</c:v>
                </c:pt>
                <c:pt idx="87004">
                  <c:v>24576</c:v>
                </c:pt>
                <c:pt idx="87005">
                  <c:v>20480</c:v>
                </c:pt>
                <c:pt idx="87006">
                  <c:v>20480</c:v>
                </c:pt>
                <c:pt idx="87007">
                  <c:v>12288</c:v>
                </c:pt>
                <c:pt idx="87008">
                  <c:v>24576</c:v>
                </c:pt>
                <c:pt idx="87009">
                  <c:v>20480</c:v>
                </c:pt>
                <c:pt idx="87010">
                  <c:v>20480</c:v>
                </c:pt>
                <c:pt idx="87011">
                  <c:v>8192</c:v>
                </c:pt>
                <c:pt idx="87012">
                  <c:v>8192</c:v>
                </c:pt>
                <c:pt idx="87013">
                  <c:v>8192</c:v>
                </c:pt>
                <c:pt idx="87014">
                  <c:v>8192</c:v>
                </c:pt>
                <c:pt idx="87015">
                  <c:v>8192</c:v>
                </c:pt>
                <c:pt idx="87016">
                  <c:v>8192</c:v>
                </c:pt>
                <c:pt idx="87017">
                  <c:v>8192</c:v>
                </c:pt>
                <c:pt idx="87018">
                  <c:v>8192</c:v>
                </c:pt>
                <c:pt idx="87019">
                  <c:v>8192</c:v>
                </c:pt>
                <c:pt idx="87020">
                  <c:v>8192</c:v>
                </c:pt>
                <c:pt idx="87021">
                  <c:v>8192</c:v>
                </c:pt>
                <c:pt idx="87022">
                  <c:v>8192</c:v>
                </c:pt>
                <c:pt idx="87023">
                  <c:v>8192</c:v>
                </c:pt>
                <c:pt idx="87024">
                  <c:v>8192</c:v>
                </c:pt>
                <c:pt idx="87025">
                  <c:v>8192</c:v>
                </c:pt>
                <c:pt idx="87026">
                  <c:v>8192</c:v>
                </c:pt>
                <c:pt idx="87027">
                  <c:v>8192</c:v>
                </c:pt>
                <c:pt idx="87028">
                  <c:v>8192</c:v>
                </c:pt>
                <c:pt idx="87029">
                  <c:v>8192</c:v>
                </c:pt>
                <c:pt idx="87030">
                  <c:v>8192</c:v>
                </c:pt>
                <c:pt idx="87031">
                  <c:v>8192</c:v>
                </c:pt>
                <c:pt idx="87032">
                  <c:v>8192</c:v>
                </c:pt>
                <c:pt idx="87033">
                  <c:v>8192</c:v>
                </c:pt>
                <c:pt idx="87034">
                  <c:v>8192</c:v>
                </c:pt>
                <c:pt idx="87035">
                  <c:v>8192</c:v>
                </c:pt>
                <c:pt idx="87036">
                  <c:v>12288</c:v>
                </c:pt>
                <c:pt idx="87037">
                  <c:v>12288</c:v>
                </c:pt>
                <c:pt idx="87038">
                  <c:v>8192</c:v>
                </c:pt>
                <c:pt idx="87039">
                  <c:v>8192</c:v>
                </c:pt>
                <c:pt idx="87040">
                  <c:v>8192</c:v>
                </c:pt>
                <c:pt idx="87041">
                  <c:v>8192</c:v>
                </c:pt>
                <c:pt idx="87042">
                  <c:v>20480</c:v>
                </c:pt>
                <c:pt idx="87043">
                  <c:v>8192</c:v>
                </c:pt>
                <c:pt idx="87044">
                  <c:v>8192</c:v>
                </c:pt>
                <c:pt idx="87045">
                  <c:v>8192</c:v>
                </c:pt>
                <c:pt idx="87046">
                  <c:v>8192</c:v>
                </c:pt>
                <c:pt idx="87047">
                  <c:v>8192</c:v>
                </c:pt>
                <c:pt idx="87048">
                  <c:v>8192</c:v>
                </c:pt>
                <c:pt idx="87049">
                  <c:v>12288</c:v>
                </c:pt>
                <c:pt idx="87050">
                  <c:v>8192</c:v>
                </c:pt>
                <c:pt idx="87051">
                  <c:v>8192</c:v>
                </c:pt>
                <c:pt idx="87052">
                  <c:v>12288</c:v>
                </c:pt>
                <c:pt idx="87053">
                  <c:v>24576</c:v>
                </c:pt>
                <c:pt idx="87054">
                  <c:v>8192</c:v>
                </c:pt>
                <c:pt idx="87055">
                  <c:v>12288</c:v>
                </c:pt>
                <c:pt idx="87056">
                  <c:v>8192</c:v>
                </c:pt>
                <c:pt idx="87057">
                  <c:v>12288</c:v>
                </c:pt>
                <c:pt idx="87058">
                  <c:v>8192</c:v>
                </c:pt>
                <c:pt idx="87059">
                  <c:v>8192</c:v>
                </c:pt>
                <c:pt idx="87060">
                  <c:v>8192</c:v>
                </c:pt>
                <c:pt idx="87061">
                  <c:v>8192</c:v>
                </c:pt>
                <c:pt idx="87062">
                  <c:v>8192</c:v>
                </c:pt>
                <c:pt idx="87063">
                  <c:v>8192</c:v>
                </c:pt>
                <c:pt idx="87064">
                  <c:v>8192</c:v>
                </c:pt>
                <c:pt idx="87065">
                  <c:v>20480</c:v>
                </c:pt>
                <c:pt idx="87066">
                  <c:v>8192</c:v>
                </c:pt>
                <c:pt idx="87067">
                  <c:v>8192</c:v>
                </c:pt>
                <c:pt idx="87068">
                  <c:v>8192</c:v>
                </c:pt>
                <c:pt idx="87069">
                  <c:v>8192</c:v>
                </c:pt>
                <c:pt idx="87070">
                  <c:v>8192</c:v>
                </c:pt>
                <c:pt idx="87071">
                  <c:v>8192</c:v>
                </c:pt>
                <c:pt idx="87072">
                  <c:v>8192</c:v>
                </c:pt>
                <c:pt idx="87073">
                  <c:v>8192</c:v>
                </c:pt>
                <c:pt idx="87074">
                  <c:v>8192</c:v>
                </c:pt>
                <c:pt idx="87075">
                  <c:v>8192</c:v>
                </c:pt>
                <c:pt idx="87076">
                  <c:v>8192</c:v>
                </c:pt>
                <c:pt idx="87077">
                  <c:v>8192</c:v>
                </c:pt>
                <c:pt idx="87078">
                  <c:v>8192</c:v>
                </c:pt>
                <c:pt idx="87079">
                  <c:v>12288</c:v>
                </c:pt>
                <c:pt idx="87080">
                  <c:v>8192</c:v>
                </c:pt>
                <c:pt idx="87081">
                  <c:v>8192</c:v>
                </c:pt>
                <c:pt idx="87082">
                  <c:v>8192</c:v>
                </c:pt>
                <c:pt idx="87083">
                  <c:v>8192</c:v>
                </c:pt>
                <c:pt idx="87084">
                  <c:v>8192</c:v>
                </c:pt>
                <c:pt idx="87085">
                  <c:v>8192</c:v>
                </c:pt>
                <c:pt idx="87086">
                  <c:v>4096</c:v>
                </c:pt>
                <c:pt idx="87087">
                  <c:v>4096</c:v>
                </c:pt>
                <c:pt idx="87088">
                  <c:v>4096</c:v>
                </c:pt>
                <c:pt idx="87089">
                  <c:v>4096</c:v>
                </c:pt>
                <c:pt idx="87090">
                  <c:v>8192</c:v>
                </c:pt>
                <c:pt idx="87091">
                  <c:v>8192</c:v>
                </c:pt>
                <c:pt idx="87092">
                  <c:v>8192</c:v>
                </c:pt>
                <c:pt idx="87093">
                  <c:v>8192</c:v>
                </c:pt>
                <c:pt idx="87094">
                  <c:v>8192</c:v>
                </c:pt>
                <c:pt idx="87095">
                  <c:v>8192</c:v>
                </c:pt>
                <c:pt idx="87096">
                  <c:v>8192</c:v>
                </c:pt>
                <c:pt idx="87097">
                  <c:v>8192</c:v>
                </c:pt>
                <c:pt idx="87098">
                  <c:v>4096</c:v>
                </c:pt>
                <c:pt idx="87099">
                  <c:v>4096</c:v>
                </c:pt>
                <c:pt idx="87100">
                  <c:v>4096</c:v>
                </c:pt>
                <c:pt idx="87101">
                  <c:v>4096</c:v>
                </c:pt>
                <c:pt idx="87102">
                  <c:v>4096</c:v>
                </c:pt>
                <c:pt idx="87103">
                  <c:v>4096</c:v>
                </c:pt>
                <c:pt idx="87104">
                  <c:v>4096</c:v>
                </c:pt>
                <c:pt idx="87105">
                  <c:v>4096</c:v>
                </c:pt>
                <c:pt idx="87106">
                  <c:v>8192</c:v>
                </c:pt>
                <c:pt idx="87107">
                  <c:v>8192</c:v>
                </c:pt>
                <c:pt idx="87108">
                  <c:v>8192</c:v>
                </c:pt>
                <c:pt idx="87109">
                  <c:v>8192</c:v>
                </c:pt>
                <c:pt idx="87110">
                  <c:v>8192</c:v>
                </c:pt>
                <c:pt idx="87111">
                  <c:v>8192</c:v>
                </c:pt>
                <c:pt idx="87112">
                  <c:v>8192</c:v>
                </c:pt>
                <c:pt idx="87113">
                  <c:v>8192</c:v>
                </c:pt>
                <c:pt idx="87114">
                  <c:v>8192</c:v>
                </c:pt>
                <c:pt idx="87115">
                  <c:v>8192</c:v>
                </c:pt>
                <c:pt idx="87116">
                  <c:v>8192</c:v>
                </c:pt>
                <c:pt idx="87117">
                  <c:v>8192</c:v>
                </c:pt>
                <c:pt idx="87118">
                  <c:v>8192</c:v>
                </c:pt>
                <c:pt idx="87119">
                  <c:v>4096</c:v>
                </c:pt>
                <c:pt idx="87120">
                  <c:v>8192</c:v>
                </c:pt>
                <c:pt idx="87121">
                  <c:v>8192</c:v>
                </c:pt>
                <c:pt idx="87122">
                  <c:v>8192</c:v>
                </c:pt>
                <c:pt idx="87123">
                  <c:v>8192</c:v>
                </c:pt>
                <c:pt idx="87124">
                  <c:v>8192</c:v>
                </c:pt>
                <c:pt idx="87125">
                  <c:v>8192</c:v>
                </c:pt>
                <c:pt idx="87126">
                  <c:v>8192</c:v>
                </c:pt>
                <c:pt idx="87127">
                  <c:v>8192</c:v>
                </c:pt>
                <c:pt idx="87128">
                  <c:v>8192</c:v>
                </c:pt>
                <c:pt idx="87129">
                  <c:v>8192</c:v>
                </c:pt>
                <c:pt idx="87130">
                  <c:v>8192</c:v>
                </c:pt>
                <c:pt idx="87131">
                  <c:v>4096</c:v>
                </c:pt>
                <c:pt idx="87132">
                  <c:v>4096</c:v>
                </c:pt>
                <c:pt idx="87133">
                  <c:v>4096</c:v>
                </c:pt>
                <c:pt idx="87134">
                  <c:v>4096</c:v>
                </c:pt>
                <c:pt idx="87135">
                  <c:v>4096</c:v>
                </c:pt>
                <c:pt idx="87136">
                  <c:v>4096</c:v>
                </c:pt>
                <c:pt idx="87137">
                  <c:v>4096</c:v>
                </c:pt>
                <c:pt idx="87138">
                  <c:v>4096</c:v>
                </c:pt>
                <c:pt idx="87139">
                  <c:v>4096</c:v>
                </c:pt>
                <c:pt idx="87140">
                  <c:v>4096</c:v>
                </c:pt>
                <c:pt idx="87141">
                  <c:v>8192</c:v>
                </c:pt>
                <c:pt idx="87142">
                  <c:v>8192</c:v>
                </c:pt>
                <c:pt idx="87143">
                  <c:v>8192</c:v>
                </c:pt>
                <c:pt idx="87144">
                  <c:v>8192</c:v>
                </c:pt>
                <c:pt idx="87145">
                  <c:v>8192</c:v>
                </c:pt>
                <c:pt idx="87146">
                  <c:v>8192</c:v>
                </c:pt>
                <c:pt idx="87147">
                  <c:v>8192</c:v>
                </c:pt>
                <c:pt idx="87148">
                  <c:v>8192</c:v>
                </c:pt>
                <c:pt idx="87149">
                  <c:v>8192</c:v>
                </c:pt>
                <c:pt idx="87150">
                  <c:v>8192</c:v>
                </c:pt>
                <c:pt idx="87151">
                  <c:v>8192</c:v>
                </c:pt>
                <c:pt idx="87152">
                  <c:v>8192</c:v>
                </c:pt>
                <c:pt idx="87153">
                  <c:v>8192</c:v>
                </c:pt>
                <c:pt idx="87154">
                  <c:v>8192</c:v>
                </c:pt>
                <c:pt idx="87155">
                  <c:v>8192</c:v>
                </c:pt>
                <c:pt idx="87156">
                  <c:v>8192</c:v>
                </c:pt>
                <c:pt idx="87157">
                  <c:v>12288</c:v>
                </c:pt>
                <c:pt idx="87158">
                  <c:v>8192</c:v>
                </c:pt>
                <c:pt idx="87159">
                  <c:v>12288</c:v>
                </c:pt>
                <c:pt idx="87160">
                  <c:v>8192</c:v>
                </c:pt>
                <c:pt idx="87161">
                  <c:v>12288</c:v>
                </c:pt>
                <c:pt idx="87162">
                  <c:v>8192</c:v>
                </c:pt>
                <c:pt idx="87163">
                  <c:v>12288</c:v>
                </c:pt>
                <c:pt idx="87164">
                  <c:v>4096</c:v>
                </c:pt>
                <c:pt idx="87165">
                  <c:v>4096</c:v>
                </c:pt>
                <c:pt idx="87166">
                  <c:v>4096</c:v>
                </c:pt>
                <c:pt idx="87167">
                  <c:v>4096</c:v>
                </c:pt>
                <c:pt idx="87168">
                  <c:v>8192</c:v>
                </c:pt>
                <c:pt idx="87169">
                  <c:v>12288</c:v>
                </c:pt>
                <c:pt idx="87170">
                  <c:v>12288</c:v>
                </c:pt>
                <c:pt idx="87171">
                  <c:v>12288</c:v>
                </c:pt>
                <c:pt idx="87172">
                  <c:v>12288</c:v>
                </c:pt>
                <c:pt idx="87173">
                  <c:v>4096</c:v>
                </c:pt>
                <c:pt idx="87174">
                  <c:v>4096</c:v>
                </c:pt>
                <c:pt idx="87175">
                  <c:v>8192</c:v>
                </c:pt>
                <c:pt idx="87176">
                  <c:v>8192</c:v>
                </c:pt>
                <c:pt idx="87177">
                  <c:v>8192</c:v>
                </c:pt>
                <c:pt idx="87178">
                  <c:v>12288</c:v>
                </c:pt>
                <c:pt idx="87179">
                  <c:v>4096</c:v>
                </c:pt>
                <c:pt idx="87180">
                  <c:v>4096</c:v>
                </c:pt>
                <c:pt idx="87181">
                  <c:v>4096</c:v>
                </c:pt>
                <c:pt idx="87182">
                  <c:v>4096</c:v>
                </c:pt>
                <c:pt idx="87183">
                  <c:v>8192</c:v>
                </c:pt>
                <c:pt idx="87184">
                  <c:v>8192</c:v>
                </c:pt>
                <c:pt idx="87185">
                  <c:v>8192</c:v>
                </c:pt>
                <c:pt idx="87186">
                  <c:v>8192</c:v>
                </c:pt>
                <c:pt idx="87187">
                  <c:v>8192</c:v>
                </c:pt>
                <c:pt idx="87188">
                  <c:v>4096</c:v>
                </c:pt>
                <c:pt idx="87189">
                  <c:v>12288</c:v>
                </c:pt>
                <c:pt idx="87190">
                  <c:v>8192</c:v>
                </c:pt>
                <c:pt idx="87191">
                  <c:v>8192</c:v>
                </c:pt>
                <c:pt idx="87192">
                  <c:v>8192</c:v>
                </c:pt>
                <c:pt idx="87193">
                  <c:v>8192</c:v>
                </c:pt>
                <c:pt idx="87194">
                  <c:v>4096</c:v>
                </c:pt>
                <c:pt idx="87195">
                  <c:v>8192</c:v>
                </c:pt>
                <c:pt idx="87196">
                  <c:v>8192</c:v>
                </c:pt>
                <c:pt idx="87197">
                  <c:v>8192</c:v>
                </c:pt>
                <c:pt idx="87198">
                  <c:v>8192</c:v>
                </c:pt>
                <c:pt idx="87199">
                  <c:v>4096</c:v>
                </c:pt>
                <c:pt idx="87200">
                  <c:v>4096</c:v>
                </c:pt>
                <c:pt idx="87201">
                  <c:v>4096</c:v>
                </c:pt>
                <c:pt idx="87202">
                  <c:v>4096</c:v>
                </c:pt>
                <c:pt idx="87203">
                  <c:v>8192</c:v>
                </c:pt>
                <c:pt idx="87204">
                  <c:v>4096</c:v>
                </c:pt>
                <c:pt idx="87205">
                  <c:v>4096</c:v>
                </c:pt>
                <c:pt idx="87206">
                  <c:v>4096</c:v>
                </c:pt>
                <c:pt idx="87207">
                  <c:v>8192</c:v>
                </c:pt>
                <c:pt idx="87208">
                  <c:v>8192</c:v>
                </c:pt>
                <c:pt idx="87209">
                  <c:v>4096</c:v>
                </c:pt>
                <c:pt idx="87210">
                  <c:v>8192</c:v>
                </c:pt>
                <c:pt idx="87211">
                  <c:v>4096</c:v>
                </c:pt>
                <c:pt idx="87212">
                  <c:v>8192</c:v>
                </c:pt>
                <c:pt idx="87213">
                  <c:v>4096</c:v>
                </c:pt>
                <c:pt idx="87214">
                  <c:v>4096</c:v>
                </c:pt>
                <c:pt idx="87215">
                  <c:v>8192</c:v>
                </c:pt>
                <c:pt idx="87216">
                  <c:v>4096</c:v>
                </c:pt>
                <c:pt idx="87217">
                  <c:v>8192</c:v>
                </c:pt>
                <c:pt idx="87218">
                  <c:v>8192</c:v>
                </c:pt>
                <c:pt idx="87219">
                  <c:v>8192</c:v>
                </c:pt>
                <c:pt idx="87220">
                  <c:v>8192</c:v>
                </c:pt>
                <c:pt idx="87221">
                  <c:v>8192</c:v>
                </c:pt>
                <c:pt idx="87222">
                  <c:v>8192</c:v>
                </c:pt>
                <c:pt idx="87223">
                  <c:v>8192</c:v>
                </c:pt>
                <c:pt idx="87224">
                  <c:v>8192</c:v>
                </c:pt>
                <c:pt idx="87225">
                  <c:v>8192</c:v>
                </c:pt>
                <c:pt idx="87226">
                  <c:v>8192</c:v>
                </c:pt>
                <c:pt idx="87227">
                  <c:v>4096</c:v>
                </c:pt>
                <c:pt idx="87228">
                  <c:v>8192</c:v>
                </c:pt>
                <c:pt idx="87229">
                  <c:v>8192</c:v>
                </c:pt>
                <c:pt idx="87230">
                  <c:v>4096</c:v>
                </c:pt>
                <c:pt idx="87231">
                  <c:v>8192</c:v>
                </c:pt>
                <c:pt idx="87232">
                  <c:v>8192</c:v>
                </c:pt>
                <c:pt idx="87233">
                  <c:v>4096</c:v>
                </c:pt>
                <c:pt idx="87234">
                  <c:v>8192</c:v>
                </c:pt>
                <c:pt idx="87235">
                  <c:v>8192</c:v>
                </c:pt>
                <c:pt idx="87236">
                  <c:v>8192</c:v>
                </c:pt>
                <c:pt idx="87237">
                  <c:v>8192</c:v>
                </c:pt>
                <c:pt idx="87238">
                  <c:v>8192</c:v>
                </c:pt>
                <c:pt idx="87239">
                  <c:v>8192</c:v>
                </c:pt>
                <c:pt idx="87240">
                  <c:v>8192</c:v>
                </c:pt>
                <c:pt idx="87241">
                  <c:v>12288</c:v>
                </c:pt>
                <c:pt idx="87242">
                  <c:v>8192</c:v>
                </c:pt>
                <c:pt idx="87243">
                  <c:v>12288</c:v>
                </c:pt>
                <c:pt idx="87244">
                  <c:v>8192</c:v>
                </c:pt>
                <c:pt idx="87245">
                  <c:v>12288</c:v>
                </c:pt>
                <c:pt idx="87246">
                  <c:v>12288</c:v>
                </c:pt>
                <c:pt idx="87247">
                  <c:v>8192</c:v>
                </c:pt>
                <c:pt idx="87248">
                  <c:v>8192</c:v>
                </c:pt>
                <c:pt idx="87249">
                  <c:v>8192</c:v>
                </c:pt>
                <c:pt idx="87250">
                  <c:v>8192</c:v>
                </c:pt>
                <c:pt idx="87251">
                  <c:v>8192</c:v>
                </c:pt>
                <c:pt idx="87252">
                  <c:v>12288</c:v>
                </c:pt>
                <c:pt idx="87253">
                  <c:v>12288</c:v>
                </c:pt>
                <c:pt idx="87254">
                  <c:v>12288</c:v>
                </c:pt>
                <c:pt idx="87255">
                  <c:v>12288</c:v>
                </c:pt>
                <c:pt idx="87256">
                  <c:v>8192</c:v>
                </c:pt>
                <c:pt idx="87257">
                  <c:v>8192</c:v>
                </c:pt>
                <c:pt idx="87258">
                  <c:v>8192</c:v>
                </c:pt>
                <c:pt idx="87259">
                  <c:v>8192</c:v>
                </c:pt>
                <c:pt idx="87260">
                  <c:v>8192</c:v>
                </c:pt>
                <c:pt idx="87261">
                  <c:v>8192</c:v>
                </c:pt>
                <c:pt idx="87262">
                  <c:v>8192</c:v>
                </c:pt>
                <c:pt idx="87263">
                  <c:v>12288</c:v>
                </c:pt>
                <c:pt idx="87264">
                  <c:v>8192</c:v>
                </c:pt>
                <c:pt idx="87265">
                  <c:v>8192</c:v>
                </c:pt>
                <c:pt idx="87266">
                  <c:v>8192</c:v>
                </c:pt>
                <c:pt idx="87267">
                  <c:v>8192</c:v>
                </c:pt>
                <c:pt idx="87268">
                  <c:v>8192</c:v>
                </c:pt>
                <c:pt idx="87269">
                  <c:v>8192</c:v>
                </c:pt>
                <c:pt idx="87270">
                  <c:v>8192</c:v>
                </c:pt>
                <c:pt idx="87271">
                  <c:v>8192</c:v>
                </c:pt>
                <c:pt idx="87272">
                  <c:v>8192</c:v>
                </c:pt>
                <c:pt idx="87273">
                  <c:v>8192</c:v>
                </c:pt>
                <c:pt idx="87274">
                  <c:v>16384</c:v>
                </c:pt>
                <c:pt idx="87275">
                  <c:v>16384</c:v>
                </c:pt>
                <c:pt idx="87276">
                  <c:v>16384</c:v>
                </c:pt>
                <c:pt idx="87277">
                  <c:v>16384</c:v>
                </c:pt>
                <c:pt idx="87278">
                  <c:v>12288</c:v>
                </c:pt>
                <c:pt idx="87279">
                  <c:v>12288</c:v>
                </c:pt>
                <c:pt idx="87280">
                  <c:v>12288</c:v>
                </c:pt>
                <c:pt idx="87281">
                  <c:v>12288</c:v>
                </c:pt>
                <c:pt idx="87282">
                  <c:v>4096</c:v>
                </c:pt>
                <c:pt idx="87283">
                  <c:v>12288</c:v>
                </c:pt>
                <c:pt idx="87284">
                  <c:v>4096</c:v>
                </c:pt>
                <c:pt idx="87285">
                  <c:v>4096</c:v>
                </c:pt>
                <c:pt idx="87286">
                  <c:v>4096</c:v>
                </c:pt>
                <c:pt idx="87287">
                  <c:v>8192</c:v>
                </c:pt>
                <c:pt idx="87288">
                  <c:v>4096</c:v>
                </c:pt>
                <c:pt idx="87289">
                  <c:v>4096</c:v>
                </c:pt>
                <c:pt idx="87290">
                  <c:v>4096</c:v>
                </c:pt>
                <c:pt idx="87291">
                  <c:v>4096</c:v>
                </c:pt>
                <c:pt idx="87292">
                  <c:v>8192</c:v>
                </c:pt>
                <c:pt idx="87293">
                  <c:v>12288</c:v>
                </c:pt>
                <c:pt idx="87294">
                  <c:v>12288</c:v>
                </c:pt>
                <c:pt idx="87295">
                  <c:v>12288</c:v>
                </c:pt>
                <c:pt idx="87296">
                  <c:v>12288</c:v>
                </c:pt>
                <c:pt idx="87297">
                  <c:v>8192</c:v>
                </c:pt>
                <c:pt idx="87298">
                  <c:v>8192</c:v>
                </c:pt>
                <c:pt idx="87299">
                  <c:v>8192</c:v>
                </c:pt>
                <c:pt idx="87300">
                  <c:v>8192</c:v>
                </c:pt>
                <c:pt idx="87301">
                  <c:v>4096</c:v>
                </c:pt>
                <c:pt idx="87302">
                  <c:v>4096</c:v>
                </c:pt>
                <c:pt idx="87303">
                  <c:v>16384</c:v>
                </c:pt>
                <c:pt idx="87304">
                  <c:v>8192</c:v>
                </c:pt>
                <c:pt idx="87305">
                  <c:v>8192</c:v>
                </c:pt>
                <c:pt idx="87306">
                  <c:v>8192</c:v>
                </c:pt>
                <c:pt idx="87307">
                  <c:v>8192</c:v>
                </c:pt>
                <c:pt idx="87308">
                  <c:v>8192</c:v>
                </c:pt>
                <c:pt idx="87309">
                  <c:v>8192</c:v>
                </c:pt>
                <c:pt idx="87310">
                  <c:v>8192</c:v>
                </c:pt>
                <c:pt idx="87311">
                  <c:v>8192</c:v>
                </c:pt>
                <c:pt idx="87312">
                  <c:v>8192</c:v>
                </c:pt>
                <c:pt idx="87313">
                  <c:v>8192</c:v>
                </c:pt>
                <c:pt idx="87314">
                  <c:v>8192</c:v>
                </c:pt>
                <c:pt idx="87315">
                  <c:v>12288</c:v>
                </c:pt>
                <c:pt idx="87316">
                  <c:v>8192</c:v>
                </c:pt>
                <c:pt idx="87317">
                  <c:v>8192</c:v>
                </c:pt>
                <c:pt idx="87318">
                  <c:v>8192</c:v>
                </c:pt>
                <c:pt idx="87319">
                  <c:v>8192</c:v>
                </c:pt>
                <c:pt idx="87320">
                  <c:v>8192</c:v>
                </c:pt>
                <c:pt idx="87321">
                  <c:v>8192</c:v>
                </c:pt>
                <c:pt idx="87322">
                  <c:v>8192</c:v>
                </c:pt>
                <c:pt idx="87323">
                  <c:v>8192</c:v>
                </c:pt>
                <c:pt idx="87324">
                  <c:v>8192</c:v>
                </c:pt>
                <c:pt idx="87325">
                  <c:v>12288</c:v>
                </c:pt>
                <c:pt idx="87326">
                  <c:v>8192</c:v>
                </c:pt>
                <c:pt idx="87327">
                  <c:v>8192</c:v>
                </c:pt>
                <c:pt idx="87328">
                  <c:v>8192</c:v>
                </c:pt>
                <c:pt idx="87329">
                  <c:v>8192</c:v>
                </c:pt>
                <c:pt idx="87330">
                  <c:v>8192</c:v>
                </c:pt>
                <c:pt idx="87331">
                  <c:v>12288</c:v>
                </c:pt>
                <c:pt idx="87332">
                  <c:v>12288</c:v>
                </c:pt>
                <c:pt idx="87333">
                  <c:v>12288</c:v>
                </c:pt>
                <c:pt idx="87334">
                  <c:v>12288</c:v>
                </c:pt>
                <c:pt idx="87335">
                  <c:v>4096</c:v>
                </c:pt>
                <c:pt idx="87336">
                  <c:v>4096</c:v>
                </c:pt>
                <c:pt idx="87337">
                  <c:v>4096</c:v>
                </c:pt>
                <c:pt idx="87338">
                  <c:v>4096</c:v>
                </c:pt>
                <c:pt idx="87339">
                  <c:v>20480</c:v>
                </c:pt>
                <c:pt idx="87340">
                  <c:v>20480</c:v>
                </c:pt>
                <c:pt idx="87341">
                  <c:v>20480</c:v>
                </c:pt>
                <c:pt idx="87342">
                  <c:v>20480</c:v>
                </c:pt>
                <c:pt idx="87343">
                  <c:v>8192</c:v>
                </c:pt>
                <c:pt idx="87344">
                  <c:v>8192</c:v>
                </c:pt>
                <c:pt idx="87345">
                  <c:v>8192</c:v>
                </c:pt>
                <c:pt idx="87346">
                  <c:v>8192</c:v>
                </c:pt>
                <c:pt idx="87347">
                  <c:v>8192</c:v>
                </c:pt>
                <c:pt idx="87348">
                  <c:v>8192</c:v>
                </c:pt>
                <c:pt idx="87349">
                  <c:v>8192</c:v>
                </c:pt>
                <c:pt idx="87350">
                  <c:v>8192</c:v>
                </c:pt>
                <c:pt idx="87351">
                  <c:v>4096</c:v>
                </c:pt>
                <c:pt idx="87352">
                  <c:v>4096</c:v>
                </c:pt>
                <c:pt idx="87353">
                  <c:v>4096</c:v>
                </c:pt>
                <c:pt idx="87354">
                  <c:v>4096</c:v>
                </c:pt>
                <c:pt idx="87355">
                  <c:v>8192</c:v>
                </c:pt>
                <c:pt idx="87356">
                  <c:v>8192</c:v>
                </c:pt>
                <c:pt idx="87357">
                  <c:v>8192</c:v>
                </c:pt>
                <c:pt idx="87358">
                  <c:v>8192</c:v>
                </c:pt>
                <c:pt idx="87359">
                  <c:v>8192</c:v>
                </c:pt>
                <c:pt idx="87360">
                  <c:v>8192</c:v>
                </c:pt>
                <c:pt idx="87361">
                  <c:v>8192</c:v>
                </c:pt>
                <c:pt idx="87362">
                  <c:v>8192</c:v>
                </c:pt>
                <c:pt idx="87363">
                  <c:v>8192</c:v>
                </c:pt>
                <c:pt idx="87364">
                  <c:v>12288</c:v>
                </c:pt>
                <c:pt idx="87365">
                  <c:v>12288</c:v>
                </c:pt>
                <c:pt idx="87366">
                  <c:v>12288</c:v>
                </c:pt>
                <c:pt idx="87367">
                  <c:v>12288</c:v>
                </c:pt>
                <c:pt idx="87368">
                  <c:v>12288</c:v>
                </c:pt>
                <c:pt idx="87369">
                  <c:v>8192</c:v>
                </c:pt>
                <c:pt idx="87370">
                  <c:v>8192</c:v>
                </c:pt>
                <c:pt idx="87371">
                  <c:v>8192</c:v>
                </c:pt>
                <c:pt idx="87372">
                  <c:v>12288</c:v>
                </c:pt>
                <c:pt idx="87373">
                  <c:v>12288</c:v>
                </c:pt>
                <c:pt idx="87374">
                  <c:v>8192</c:v>
                </c:pt>
                <c:pt idx="87375">
                  <c:v>8192</c:v>
                </c:pt>
                <c:pt idx="87376">
                  <c:v>12288</c:v>
                </c:pt>
                <c:pt idx="87377">
                  <c:v>12288</c:v>
                </c:pt>
                <c:pt idx="87378">
                  <c:v>4096</c:v>
                </c:pt>
                <c:pt idx="87379">
                  <c:v>20480</c:v>
                </c:pt>
                <c:pt idx="87380">
                  <c:v>4096</c:v>
                </c:pt>
                <c:pt idx="87381">
                  <c:v>8192</c:v>
                </c:pt>
                <c:pt idx="87382">
                  <c:v>4096</c:v>
                </c:pt>
                <c:pt idx="87383">
                  <c:v>4096</c:v>
                </c:pt>
                <c:pt idx="87384">
                  <c:v>4096</c:v>
                </c:pt>
                <c:pt idx="87385">
                  <c:v>8192</c:v>
                </c:pt>
                <c:pt idx="87386">
                  <c:v>4096</c:v>
                </c:pt>
                <c:pt idx="87387">
                  <c:v>8192</c:v>
                </c:pt>
                <c:pt idx="87388">
                  <c:v>8192</c:v>
                </c:pt>
                <c:pt idx="87389">
                  <c:v>8192</c:v>
                </c:pt>
                <c:pt idx="87390">
                  <c:v>8192</c:v>
                </c:pt>
                <c:pt idx="87391">
                  <c:v>8192</c:v>
                </c:pt>
                <c:pt idx="87392">
                  <c:v>8192</c:v>
                </c:pt>
                <c:pt idx="87393">
                  <c:v>8192</c:v>
                </c:pt>
                <c:pt idx="87394">
                  <c:v>8192</c:v>
                </c:pt>
                <c:pt idx="87395">
                  <c:v>8192</c:v>
                </c:pt>
                <c:pt idx="87396">
                  <c:v>12288</c:v>
                </c:pt>
                <c:pt idx="87397">
                  <c:v>12288</c:v>
                </c:pt>
                <c:pt idx="87398">
                  <c:v>8192</c:v>
                </c:pt>
                <c:pt idx="87399">
                  <c:v>8192</c:v>
                </c:pt>
                <c:pt idx="87400">
                  <c:v>8192</c:v>
                </c:pt>
                <c:pt idx="87401">
                  <c:v>8192</c:v>
                </c:pt>
                <c:pt idx="87402">
                  <c:v>8192</c:v>
                </c:pt>
                <c:pt idx="87403">
                  <c:v>8192</c:v>
                </c:pt>
                <c:pt idx="87404">
                  <c:v>8192</c:v>
                </c:pt>
                <c:pt idx="87405">
                  <c:v>8192</c:v>
                </c:pt>
                <c:pt idx="87406">
                  <c:v>8192</c:v>
                </c:pt>
                <c:pt idx="87407">
                  <c:v>8192</c:v>
                </c:pt>
                <c:pt idx="87408">
                  <c:v>8192</c:v>
                </c:pt>
                <c:pt idx="87409">
                  <c:v>8192</c:v>
                </c:pt>
                <c:pt idx="87410">
                  <c:v>8192</c:v>
                </c:pt>
                <c:pt idx="87411">
                  <c:v>8192</c:v>
                </c:pt>
                <c:pt idx="87412">
                  <c:v>4096</c:v>
                </c:pt>
                <c:pt idx="87413">
                  <c:v>8192</c:v>
                </c:pt>
                <c:pt idx="87414">
                  <c:v>12288</c:v>
                </c:pt>
                <c:pt idx="87415">
                  <c:v>8192</c:v>
                </c:pt>
                <c:pt idx="87416">
                  <c:v>12288</c:v>
                </c:pt>
                <c:pt idx="87417">
                  <c:v>8192</c:v>
                </c:pt>
                <c:pt idx="87418">
                  <c:v>8192</c:v>
                </c:pt>
                <c:pt idx="87419">
                  <c:v>12288</c:v>
                </c:pt>
                <c:pt idx="87420">
                  <c:v>12288</c:v>
                </c:pt>
                <c:pt idx="87421">
                  <c:v>8192</c:v>
                </c:pt>
                <c:pt idx="87422">
                  <c:v>8192</c:v>
                </c:pt>
                <c:pt idx="87423">
                  <c:v>8192</c:v>
                </c:pt>
                <c:pt idx="87424">
                  <c:v>8192</c:v>
                </c:pt>
                <c:pt idx="87425">
                  <c:v>8192</c:v>
                </c:pt>
                <c:pt idx="87426">
                  <c:v>8192</c:v>
                </c:pt>
                <c:pt idx="87427">
                  <c:v>8192</c:v>
                </c:pt>
                <c:pt idx="87428">
                  <c:v>8192</c:v>
                </c:pt>
                <c:pt idx="87429">
                  <c:v>8192</c:v>
                </c:pt>
                <c:pt idx="87430">
                  <c:v>8192</c:v>
                </c:pt>
                <c:pt idx="87431">
                  <c:v>8192</c:v>
                </c:pt>
                <c:pt idx="87432">
                  <c:v>8192</c:v>
                </c:pt>
                <c:pt idx="87433">
                  <c:v>8192</c:v>
                </c:pt>
                <c:pt idx="87434">
                  <c:v>8192</c:v>
                </c:pt>
                <c:pt idx="87435">
                  <c:v>8192</c:v>
                </c:pt>
                <c:pt idx="87436">
                  <c:v>8192</c:v>
                </c:pt>
                <c:pt idx="87437">
                  <c:v>4096</c:v>
                </c:pt>
                <c:pt idx="87438">
                  <c:v>4096</c:v>
                </c:pt>
                <c:pt idx="87439">
                  <c:v>8192</c:v>
                </c:pt>
                <c:pt idx="87440">
                  <c:v>4096</c:v>
                </c:pt>
                <c:pt idx="87441">
                  <c:v>4096</c:v>
                </c:pt>
                <c:pt idx="87442">
                  <c:v>12288</c:v>
                </c:pt>
                <c:pt idx="87443">
                  <c:v>12288</c:v>
                </c:pt>
                <c:pt idx="87444">
                  <c:v>12288</c:v>
                </c:pt>
                <c:pt idx="87445">
                  <c:v>12288</c:v>
                </c:pt>
                <c:pt idx="87446">
                  <c:v>12288</c:v>
                </c:pt>
                <c:pt idx="87447">
                  <c:v>8192</c:v>
                </c:pt>
                <c:pt idx="87448">
                  <c:v>4096</c:v>
                </c:pt>
                <c:pt idx="87449">
                  <c:v>8192</c:v>
                </c:pt>
                <c:pt idx="87450">
                  <c:v>8192</c:v>
                </c:pt>
                <c:pt idx="87451">
                  <c:v>4096</c:v>
                </c:pt>
                <c:pt idx="87452">
                  <c:v>4096</c:v>
                </c:pt>
                <c:pt idx="87453">
                  <c:v>4096</c:v>
                </c:pt>
                <c:pt idx="87454">
                  <c:v>4096</c:v>
                </c:pt>
                <c:pt idx="87455">
                  <c:v>8192</c:v>
                </c:pt>
                <c:pt idx="87456">
                  <c:v>8192</c:v>
                </c:pt>
                <c:pt idx="87457">
                  <c:v>8192</c:v>
                </c:pt>
                <c:pt idx="87458">
                  <c:v>8192</c:v>
                </c:pt>
                <c:pt idx="87459">
                  <c:v>12288</c:v>
                </c:pt>
                <c:pt idx="87460">
                  <c:v>8192</c:v>
                </c:pt>
                <c:pt idx="87461">
                  <c:v>8192</c:v>
                </c:pt>
                <c:pt idx="87462">
                  <c:v>8192</c:v>
                </c:pt>
                <c:pt idx="87463">
                  <c:v>8192</c:v>
                </c:pt>
                <c:pt idx="87464">
                  <c:v>8192</c:v>
                </c:pt>
                <c:pt idx="87465">
                  <c:v>8192</c:v>
                </c:pt>
                <c:pt idx="87466">
                  <c:v>8192</c:v>
                </c:pt>
                <c:pt idx="87467">
                  <c:v>8192</c:v>
                </c:pt>
                <c:pt idx="87468">
                  <c:v>4096</c:v>
                </c:pt>
                <c:pt idx="87469">
                  <c:v>8192</c:v>
                </c:pt>
                <c:pt idx="87470">
                  <c:v>8192</c:v>
                </c:pt>
                <c:pt idx="87471">
                  <c:v>8192</c:v>
                </c:pt>
                <c:pt idx="87472">
                  <c:v>8192</c:v>
                </c:pt>
                <c:pt idx="87473">
                  <c:v>8192</c:v>
                </c:pt>
                <c:pt idx="87474">
                  <c:v>8192</c:v>
                </c:pt>
                <c:pt idx="87475">
                  <c:v>8192</c:v>
                </c:pt>
                <c:pt idx="87476">
                  <c:v>8192</c:v>
                </c:pt>
                <c:pt idx="87477">
                  <c:v>8192</c:v>
                </c:pt>
                <c:pt idx="87478">
                  <c:v>8192</c:v>
                </c:pt>
                <c:pt idx="87479">
                  <c:v>8192</c:v>
                </c:pt>
                <c:pt idx="87480">
                  <c:v>8192</c:v>
                </c:pt>
                <c:pt idx="87481">
                  <c:v>8192</c:v>
                </c:pt>
                <c:pt idx="87482">
                  <c:v>8192</c:v>
                </c:pt>
                <c:pt idx="87483">
                  <c:v>8192</c:v>
                </c:pt>
                <c:pt idx="87484">
                  <c:v>8192</c:v>
                </c:pt>
                <c:pt idx="87485">
                  <c:v>4096</c:v>
                </c:pt>
                <c:pt idx="87486">
                  <c:v>4096</c:v>
                </c:pt>
                <c:pt idx="87487">
                  <c:v>4096</c:v>
                </c:pt>
                <c:pt idx="87488">
                  <c:v>4096</c:v>
                </c:pt>
                <c:pt idx="87489">
                  <c:v>8192</c:v>
                </c:pt>
                <c:pt idx="87490">
                  <c:v>8192</c:v>
                </c:pt>
                <c:pt idx="87491">
                  <c:v>4096</c:v>
                </c:pt>
                <c:pt idx="87492">
                  <c:v>4096</c:v>
                </c:pt>
                <c:pt idx="87493">
                  <c:v>4096</c:v>
                </c:pt>
                <c:pt idx="87494">
                  <c:v>4096</c:v>
                </c:pt>
                <c:pt idx="87495">
                  <c:v>4096</c:v>
                </c:pt>
                <c:pt idx="87496">
                  <c:v>4096</c:v>
                </c:pt>
                <c:pt idx="87497">
                  <c:v>4096</c:v>
                </c:pt>
                <c:pt idx="87498">
                  <c:v>4096</c:v>
                </c:pt>
                <c:pt idx="87499">
                  <c:v>4096</c:v>
                </c:pt>
                <c:pt idx="87500">
                  <c:v>8192</c:v>
                </c:pt>
                <c:pt idx="87501">
                  <c:v>8192</c:v>
                </c:pt>
                <c:pt idx="87502">
                  <c:v>8192</c:v>
                </c:pt>
                <c:pt idx="87503">
                  <c:v>8192</c:v>
                </c:pt>
                <c:pt idx="87504">
                  <c:v>8192</c:v>
                </c:pt>
                <c:pt idx="87505">
                  <c:v>8192</c:v>
                </c:pt>
                <c:pt idx="87506">
                  <c:v>8192</c:v>
                </c:pt>
                <c:pt idx="87507">
                  <c:v>8192</c:v>
                </c:pt>
                <c:pt idx="87508">
                  <c:v>8192</c:v>
                </c:pt>
                <c:pt idx="87509">
                  <c:v>8192</c:v>
                </c:pt>
                <c:pt idx="87510">
                  <c:v>8192</c:v>
                </c:pt>
                <c:pt idx="87511">
                  <c:v>8192</c:v>
                </c:pt>
                <c:pt idx="87512">
                  <c:v>8192</c:v>
                </c:pt>
                <c:pt idx="87513">
                  <c:v>4096</c:v>
                </c:pt>
                <c:pt idx="87514">
                  <c:v>8192</c:v>
                </c:pt>
                <c:pt idx="87515">
                  <c:v>8192</c:v>
                </c:pt>
                <c:pt idx="87516">
                  <c:v>8192</c:v>
                </c:pt>
                <c:pt idx="87517">
                  <c:v>4096</c:v>
                </c:pt>
                <c:pt idx="87518">
                  <c:v>8192</c:v>
                </c:pt>
                <c:pt idx="87519">
                  <c:v>8192</c:v>
                </c:pt>
                <c:pt idx="87520">
                  <c:v>8192</c:v>
                </c:pt>
                <c:pt idx="87521">
                  <c:v>8192</c:v>
                </c:pt>
                <c:pt idx="87522">
                  <c:v>8192</c:v>
                </c:pt>
                <c:pt idx="87523">
                  <c:v>8192</c:v>
                </c:pt>
                <c:pt idx="87524">
                  <c:v>4096</c:v>
                </c:pt>
                <c:pt idx="87525">
                  <c:v>4096</c:v>
                </c:pt>
                <c:pt idx="87526">
                  <c:v>4096</c:v>
                </c:pt>
                <c:pt idx="87527">
                  <c:v>8192</c:v>
                </c:pt>
                <c:pt idx="87528">
                  <c:v>8192</c:v>
                </c:pt>
                <c:pt idx="87529">
                  <c:v>4096</c:v>
                </c:pt>
                <c:pt idx="87530">
                  <c:v>8192</c:v>
                </c:pt>
                <c:pt idx="87531">
                  <c:v>8192</c:v>
                </c:pt>
                <c:pt idx="87532">
                  <c:v>8192</c:v>
                </c:pt>
                <c:pt idx="87533">
                  <c:v>8192</c:v>
                </c:pt>
                <c:pt idx="87534">
                  <c:v>8192</c:v>
                </c:pt>
                <c:pt idx="87535">
                  <c:v>8192</c:v>
                </c:pt>
                <c:pt idx="87536">
                  <c:v>8192</c:v>
                </c:pt>
                <c:pt idx="87537">
                  <c:v>8192</c:v>
                </c:pt>
                <c:pt idx="87538">
                  <c:v>8192</c:v>
                </c:pt>
                <c:pt idx="87539">
                  <c:v>8192</c:v>
                </c:pt>
                <c:pt idx="87540">
                  <c:v>8192</c:v>
                </c:pt>
                <c:pt idx="87541">
                  <c:v>8192</c:v>
                </c:pt>
                <c:pt idx="87542">
                  <c:v>8192</c:v>
                </c:pt>
                <c:pt idx="87543">
                  <c:v>8192</c:v>
                </c:pt>
                <c:pt idx="87544">
                  <c:v>8192</c:v>
                </c:pt>
                <c:pt idx="87545">
                  <c:v>8192</c:v>
                </c:pt>
                <c:pt idx="87546">
                  <c:v>4096</c:v>
                </c:pt>
                <c:pt idx="87547">
                  <c:v>12288</c:v>
                </c:pt>
                <c:pt idx="87548">
                  <c:v>12288</c:v>
                </c:pt>
                <c:pt idx="87549">
                  <c:v>12288</c:v>
                </c:pt>
                <c:pt idx="87550">
                  <c:v>12288</c:v>
                </c:pt>
                <c:pt idx="87551">
                  <c:v>8192</c:v>
                </c:pt>
                <c:pt idx="87552">
                  <c:v>8192</c:v>
                </c:pt>
                <c:pt idx="87553">
                  <c:v>8192</c:v>
                </c:pt>
                <c:pt idx="87554">
                  <c:v>8192</c:v>
                </c:pt>
                <c:pt idx="87555">
                  <c:v>8192</c:v>
                </c:pt>
                <c:pt idx="87556">
                  <c:v>8192</c:v>
                </c:pt>
                <c:pt idx="87557">
                  <c:v>8192</c:v>
                </c:pt>
                <c:pt idx="87558">
                  <c:v>8192</c:v>
                </c:pt>
                <c:pt idx="87559">
                  <c:v>8192</c:v>
                </c:pt>
                <c:pt idx="87560">
                  <c:v>8192</c:v>
                </c:pt>
                <c:pt idx="87561">
                  <c:v>8192</c:v>
                </c:pt>
                <c:pt idx="87562">
                  <c:v>8192</c:v>
                </c:pt>
                <c:pt idx="87563">
                  <c:v>8192</c:v>
                </c:pt>
                <c:pt idx="87564">
                  <c:v>12288</c:v>
                </c:pt>
                <c:pt idx="87565">
                  <c:v>12288</c:v>
                </c:pt>
                <c:pt idx="87566">
                  <c:v>12288</c:v>
                </c:pt>
                <c:pt idx="87567">
                  <c:v>12288</c:v>
                </c:pt>
                <c:pt idx="87568">
                  <c:v>8192</c:v>
                </c:pt>
                <c:pt idx="87569">
                  <c:v>16384</c:v>
                </c:pt>
                <c:pt idx="87570">
                  <c:v>16384</c:v>
                </c:pt>
                <c:pt idx="87571">
                  <c:v>16384</c:v>
                </c:pt>
                <c:pt idx="87572">
                  <c:v>16384</c:v>
                </c:pt>
                <c:pt idx="87573">
                  <c:v>8192</c:v>
                </c:pt>
                <c:pt idx="87574">
                  <c:v>8192</c:v>
                </c:pt>
                <c:pt idx="87575">
                  <c:v>8192</c:v>
                </c:pt>
                <c:pt idx="87576">
                  <c:v>8192</c:v>
                </c:pt>
                <c:pt idx="87577">
                  <c:v>8192</c:v>
                </c:pt>
                <c:pt idx="87578">
                  <c:v>8192</c:v>
                </c:pt>
                <c:pt idx="87579">
                  <c:v>8192</c:v>
                </c:pt>
                <c:pt idx="87580">
                  <c:v>12288</c:v>
                </c:pt>
                <c:pt idx="87581">
                  <c:v>8192</c:v>
                </c:pt>
                <c:pt idx="87582">
                  <c:v>8192</c:v>
                </c:pt>
                <c:pt idx="87583">
                  <c:v>8192</c:v>
                </c:pt>
                <c:pt idx="87584">
                  <c:v>12288</c:v>
                </c:pt>
                <c:pt idx="87585">
                  <c:v>8192</c:v>
                </c:pt>
                <c:pt idx="87586">
                  <c:v>8192</c:v>
                </c:pt>
                <c:pt idx="87587">
                  <c:v>8192</c:v>
                </c:pt>
                <c:pt idx="87588">
                  <c:v>8192</c:v>
                </c:pt>
                <c:pt idx="87589">
                  <c:v>4096</c:v>
                </c:pt>
                <c:pt idx="87590">
                  <c:v>4096</c:v>
                </c:pt>
                <c:pt idx="87591">
                  <c:v>8192</c:v>
                </c:pt>
                <c:pt idx="87592">
                  <c:v>4096</c:v>
                </c:pt>
                <c:pt idx="87593">
                  <c:v>8192</c:v>
                </c:pt>
                <c:pt idx="87594">
                  <c:v>4096</c:v>
                </c:pt>
                <c:pt idx="87595">
                  <c:v>8192</c:v>
                </c:pt>
                <c:pt idx="87596">
                  <c:v>8192</c:v>
                </c:pt>
                <c:pt idx="87597">
                  <c:v>8192</c:v>
                </c:pt>
                <c:pt idx="87598">
                  <c:v>8192</c:v>
                </c:pt>
                <c:pt idx="87599">
                  <c:v>8192</c:v>
                </c:pt>
                <c:pt idx="87600">
                  <c:v>16384</c:v>
                </c:pt>
                <c:pt idx="87601">
                  <c:v>8192</c:v>
                </c:pt>
                <c:pt idx="87602">
                  <c:v>8192</c:v>
                </c:pt>
                <c:pt idx="87603">
                  <c:v>12288</c:v>
                </c:pt>
                <c:pt idx="87604">
                  <c:v>12288</c:v>
                </c:pt>
                <c:pt idx="87605">
                  <c:v>12288</c:v>
                </c:pt>
                <c:pt idx="87606">
                  <c:v>12288</c:v>
                </c:pt>
                <c:pt idx="87607">
                  <c:v>4096</c:v>
                </c:pt>
                <c:pt idx="87608">
                  <c:v>8192</c:v>
                </c:pt>
                <c:pt idx="87609">
                  <c:v>8192</c:v>
                </c:pt>
                <c:pt idx="87610">
                  <c:v>8192</c:v>
                </c:pt>
                <c:pt idx="87611">
                  <c:v>8192</c:v>
                </c:pt>
                <c:pt idx="87612">
                  <c:v>8192</c:v>
                </c:pt>
                <c:pt idx="87613">
                  <c:v>8192</c:v>
                </c:pt>
                <c:pt idx="87614">
                  <c:v>8192</c:v>
                </c:pt>
                <c:pt idx="87615">
                  <c:v>8192</c:v>
                </c:pt>
                <c:pt idx="87616">
                  <c:v>8192</c:v>
                </c:pt>
                <c:pt idx="87617">
                  <c:v>8192</c:v>
                </c:pt>
                <c:pt idx="87618">
                  <c:v>8192</c:v>
                </c:pt>
                <c:pt idx="87619">
                  <c:v>12288</c:v>
                </c:pt>
                <c:pt idx="87620">
                  <c:v>32768</c:v>
                </c:pt>
                <c:pt idx="87621">
                  <c:v>32768</c:v>
                </c:pt>
                <c:pt idx="87622">
                  <c:v>32768</c:v>
                </c:pt>
                <c:pt idx="87623">
                  <c:v>32768</c:v>
                </c:pt>
                <c:pt idx="87624">
                  <c:v>8192</c:v>
                </c:pt>
                <c:pt idx="87625">
                  <c:v>8192</c:v>
                </c:pt>
                <c:pt idx="87626">
                  <c:v>8192</c:v>
                </c:pt>
                <c:pt idx="87627">
                  <c:v>8192</c:v>
                </c:pt>
                <c:pt idx="87628">
                  <c:v>8192</c:v>
                </c:pt>
                <c:pt idx="87629">
                  <c:v>8192</c:v>
                </c:pt>
                <c:pt idx="87630">
                  <c:v>8192</c:v>
                </c:pt>
                <c:pt idx="87631">
                  <c:v>8192</c:v>
                </c:pt>
                <c:pt idx="87632">
                  <c:v>8192</c:v>
                </c:pt>
                <c:pt idx="87633">
                  <c:v>8192</c:v>
                </c:pt>
                <c:pt idx="87634">
                  <c:v>8192</c:v>
                </c:pt>
                <c:pt idx="87635">
                  <c:v>8192</c:v>
                </c:pt>
                <c:pt idx="87636">
                  <c:v>8192</c:v>
                </c:pt>
                <c:pt idx="87637">
                  <c:v>8192</c:v>
                </c:pt>
                <c:pt idx="87638">
                  <c:v>8192</c:v>
                </c:pt>
                <c:pt idx="87639">
                  <c:v>8192</c:v>
                </c:pt>
                <c:pt idx="87640">
                  <c:v>8192</c:v>
                </c:pt>
                <c:pt idx="87641">
                  <c:v>8192</c:v>
                </c:pt>
                <c:pt idx="87642">
                  <c:v>8192</c:v>
                </c:pt>
                <c:pt idx="87643">
                  <c:v>8192</c:v>
                </c:pt>
                <c:pt idx="87644">
                  <c:v>8192</c:v>
                </c:pt>
                <c:pt idx="87645">
                  <c:v>4096</c:v>
                </c:pt>
                <c:pt idx="87646">
                  <c:v>4096</c:v>
                </c:pt>
                <c:pt idx="87647">
                  <c:v>4096</c:v>
                </c:pt>
                <c:pt idx="87648">
                  <c:v>8192</c:v>
                </c:pt>
                <c:pt idx="87649">
                  <c:v>4096</c:v>
                </c:pt>
                <c:pt idx="87650">
                  <c:v>32768</c:v>
                </c:pt>
                <c:pt idx="87651">
                  <c:v>8192</c:v>
                </c:pt>
                <c:pt idx="87652">
                  <c:v>8192</c:v>
                </c:pt>
                <c:pt idx="87653">
                  <c:v>8192</c:v>
                </c:pt>
                <c:pt idx="87654">
                  <c:v>8192</c:v>
                </c:pt>
                <c:pt idx="87655">
                  <c:v>8192</c:v>
                </c:pt>
                <c:pt idx="87656">
                  <c:v>8192</c:v>
                </c:pt>
                <c:pt idx="87657">
                  <c:v>8192</c:v>
                </c:pt>
                <c:pt idx="87658">
                  <c:v>8192</c:v>
                </c:pt>
                <c:pt idx="87659">
                  <c:v>8192</c:v>
                </c:pt>
                <c:pt idx="87660">
                  <c:v>8192</c:v>
                </c:pt>
                <c:pt idx="87661">
                  <c:v>8192</c:v>
                </c:pt>
                <c:pt idx="87662">
                  <c:v>4096</c:v>
                </c:pt>
                <c:pt idx="87663">
                  <c:v>8192</c:v>
                </c:pt>
                <c:pt idx="87664">
                  <c:v>8192</c:v>
                </c:pt>
                <c:pt idx="87665">
                  <c:v>8192</c:v>
                </c:pt>
                <c:pt idx="87666">
                  <c:v>8192</c:v>
                </c:pt>
                <c:pt idx="87667">
                  <c:v>8192</c:v>
                </c:pt>
                <c:pt idx="87668">
                  <c:v>4096</c:v>
                </c:pt>
                <c:pt idx="87669">
                  <c:v>4096</c:v>
                </c:pt>
                <c:pt idx="87670">
                  <c:v>4096</c:v>
                </c:pt>
                <c:pt idx="87671">
                  <c:v>4096</c:v>
                </c:pt>
                <c:pt idx="87672">
                  <c:v>4096</c:v>
                </c:pt>
                <c:pt idx="87673">
                  <c:v>4096</c:v>
                </c:pt>
                <c:pt idx="87674">
                  <c:v>8192</c:v>
                </c:pt>
                <c:pt idx="87675">
                  <c:v>8192</c:v>
                </c:pt>
                <c:pt idx="87676">
                  <c:v>8192</c:v>
                </c:pt>
                <c:pt idx="87677">
                  <c:v>4096</c:v>
                </c:pt>
                <c:pt idx="87678">
                  <c:v>8192</c:v>
                </c:pt>
                <c:pt idx="87679">
                  <c:v>8192</c:v>
                </c:pt>
                <c:pt idx="87680">
                  <c:v>4096</c:v>
                </c:pt>
                <c:pt idx="87681">
                  <c:v>8192</c:v>
                </c:pt>
                <c:pt idx="87682">
                  <c:v>8192</c:v>
                </c:pt>
                <c:pt idx="87683">
                  <c:v>8192</c:v>
                </c:pt>
                <c:pt idx="87684">
                  <c:v>8192</c:v>
                </c:pt>
                <c:pt idx="87685">
                  <c:v>8192</c:v>
                </c:pt>
                <c:pt idx="87686">
                  <c:v>4096</c:v>
                </c:pt>
                <c:pt idx="87687">
                  <c:v>8192</c:v>
                </c:pt>
                <c:pt idx="87688">
                  <c:v>8192</c:v>
                </c:pt>
                <c:pt idx="87689">
                  <c:v>8192</c:v>
                </c:pt>
                <c:pt idx="87690">
                  <c:v>20480</c:v>
                </c:pt>
                <c:pt idx="87691">
                  <c:v>20480</c:v>
                </c:pt>
                <c:pt idx="87692">
                  <c:v>4096</c:v>
                </c:pt>
                <c:pt idx="87693">
                  <c:v>24576</c:v>
                </c:pt>
                <c:pt idx="87694">
                  <c:v>24576</c:v>
                </c:pt>
                <c:pt idx="87695">
                  <c:v>20480</c:v>
                </c:pt>
                <c:pt idx="87696">
                  <c:v>24576</c:v>
                </c:pt>
                <c:pt idx="87697">
                  <c:v>20480</c:v>
                </c:pt>
                <c:pt idx="87698">
                  <c:v>8192</c:v>
                </c:pt>
                <c:pt idx="87699">
                  <c:v>24576</c:v>
                </c:pt>
                <c:pt idx="87700">
                  <c:v>8192</c:v>
                </c:pt>
                <c:pt idx="87701">
                  <c:v>8192</c:v>
                </c:pt>
                <c:pt idx="87702">
                  <c:v>8192</c:v>
                </c:pt>
                <c:pt idx="87703">
                  <c:v>4096</c:v>
                </c:pt>
                <c:pt idx="87704">
                  <c:v>4096</c:v>
                </c:pt>
                <c:pt idx="87705">
                  <c:v>4096</c:v>
                </c:pt>
                <c:pt idx="87706">
                  <c:v>4096</c:v>
                </c:pt>
                <c:pt idx="87707">
                  <c:v>8192</c:v>
                </c:pt>
                <c:pt idx="87708">
                  <c:v>8192</c:v>
                </c:pt>
                <c:pt idx="87709">
                  <c:v>8192</c:v>
                </c:pt>
                <c:pt idx="87710">
                  <c:v>8192</c:v>
                </c:pt>
                <c:pt idx="87711">
                  <c:v>8192</c:v>
                </c:pt>
                <c:pt idx="87712">
                  <c:v>8192</c:v>
                </c:pt>
                <c:pt idx="87713">
                  <c:v>8192</c:v>
                </c:pt>
                <c:pt idx="87714">
                  <c:v>8192</c:v>
                </c:pt>
                <c:pt idx="87715">
                  <c:v>8192</c:v>
                </c:pt>
                <c:pt idx="87716">
                  <c:v>20480</c:v>
                </c:pt>
                <c:pt idx="87717">
                  <c:v>8192</c:v>
                </c:pt>
                <c:pt idx="87718">
                  <c:v>8192</c:v>
                </c:pt>
                <c:pt idx="87719">
                  <c:v>8192</c:v>
                </c:pt>
                <c:pt idx="87720">
                  <c:v>8192</c:v>
                </c:pt>
                <c:pt idx="87721">
                  <c:v>4096</c:v>
                </c:pt>
                <c:pt idx="87722">
                  <c:v>24576</c:v>
                </c:pt>
                <c:pt idx="87723">
                  <c:v>8192</c:v>
                </c:pt>
                <c:pt idx="87724">
                  <c:v>4096</c:v>
                </c:pt>
                <c:pt idx="87725">
                  <c:v>4096</c:v>
                </c:pt>
                <c:pt idx="87726">
                  <c:v>4096</c:v>
                </c:pt>
                <c:pt idx="87727">
                  <c:v>4096</c:v>
                </c:pt>
                <c:pt idx="87728">
                  <c:v>8192</c:v>
                </c:pt>
                <c:pt idx="87729">
                  <c:v>8192</c:v>
                </c:pt>
                <c:pt idx="87730">
                  <c:v>8192</c:v>
                </c:pt>
                <c:pt idx="87731">
                  <c:v>8192</c:v>
                </c:pt>
                <c:pt idx="87732">
                  <c:v>8192</c:v>
                </c:pt>
                <c:pt idx="87733">
                  <c:v>8192</c:v>
                </c:pt>
                <c:pt idx="87734">
                  <c:v>8192</c:v>
                </c:pt>
                <c:pt idx="87735">
                  <c:v>8192</c:v>
                </c:pt>
                <c:pt idx="87736">
                  <c:v>8192</c:v>
                </c:pt>
                <c:pt idx="87737">
                  <c:v>4096</c:v>
                </c:pt>
                <c:pt idx="87738">
                  <c:v>4096</c:v>
                </c:pt>
                <c:pt idx="87739">
                  <c:v>4096</c:v>
                </c:pt>
                <c:pt idx="87740">
                  <c:v>4096</c:v>
                </c:pt>
                <c:pt idx="87741">
                  <c:v>8192</c:v>
                </c:pt>
                <c:pt idx="87742">
                  <c:v>8192</c:v>
                </c:pt>
                <c:pt idx="87743">
                  <c:v>8192</c:v>
                </c:pt>
                <c:pt idx="87744">
                  <c:v>8192</c:v>
                </c:pt>
                <c:pt idx="87745">
                  <c:v>8192</c:v>
                </c:pt>
                <c:pt idx="87746">
                  <c:v>8192</c:v>
                </c:pt>
                <c:pt idx="87747">
                  <c:v>4096</c:v>
                </c:pt>
                <c:pt idx="87748">
                  <c:v>4096</c:v>
                </c:pt>
                <c:pt idx="87749">
                  <c:v>4096</c:v>
                </c:pt>
                <c:pt idx="87750">
                  <c:v>4096</c:v>
                </c:pt>
                <c:pt idx="87751">
                  <c:v>8192</c:v>
                </c:pt>
                <c:pt idx="87752">
                  <c:v>8192</c:v>
                </c:pt>
                <c:pt idx="87753">
                  <c:v>8192</c:v>
                </c:pt>
                <c:pt idx="87754">
                  <c:v>8192</c:v>
                </c:pt>
                <c:pt idx="87755">
                  <c:v>4096</c:v>
                </c:pt>
                <c:pt idx="87756">
                  <c:v>8192</c:v>
                </c:pt>
                <c:pt idx="87757">
                  <c:v>8192</c:v>
                </c:pt>
                <c:pt idx="87758">
                  <c:v>8192</c:v>
                </c:pt>
                <c:pt idx="87759">
                  <c:v>8192</c:v>
                </c:pt>
                <c:pt idx="87760">
                  <c:v>8192</c:v>
                </c:pt>
                <c:pt idx="87761">
                  <c:v>8192</c:v>
                </c:pt>
                <c:pt idx="87762">
                  <c:v>8192</c:v>
                </c:pt>
                <c:pt idx="87763">
                  <c:v>8192</c:v>
                </c:pt>
                <c:pt idx="87764">
                  <c:v>8192</c:v>
                </c:pt>
                <c:pt idx="87765">
                  <c:v>4096</c:v>
                </c:pt>
                <c:pt idx="87766">
                  <c:v>8192</c:v>
                </c:pt>
                <c:pt idx="87767">
                  <c:v>8192</c:v>
                </c:pt>
                <c:pt idx="87768">
                  <c:v>8192</c:v>
                </c:pt>
                <c:pt idx="87769">
                  <c:v>8192</c:v>
                </c:pt>
                <c:pt idx="87770">
                  <c:v>8192</c:v>
                </c:pt>
                <c:pt idx="87771">
                  <c:v>4096</c:v>
                </c:pt>
                <c:pt idx="87772">
                  <c:v>8192</c:v>
                </c:pt>
                <c:pt idx="87773">
                  <c:v>8192</c:v>
                </c:pt>
                <c:pt idx="87774">
                  <c:v>8192</c:v>
                </c:pt>
                <c:pt idx="87775">
                  <c:v>8192</c:v>
                </c:pt>
                <c:pt idx="87776">
                  <c:v>8192</c:v>
                </c:pt>
                <c:pt idx="87777">
                  <c:v>8192</c:v>
                </c:pt>
                <c:pt idx="87778">
                  <c:v>8192</c:v>
                </c:pt>
                <c:pt idx="87779">
                  <c:v>8192</c:v>
                </c:pt>
                <c:pt idx="87780">
                  <c:v>8192</c:v>
                </c:pt>
                <c:pt idx="87781">
                  <c:v>8192</c:v>
                </c:pt>
                <c:pt idx="87782">
                  <c:v>8192</c:v>
                </c:pt>
                <c:pt idx="87783">
                  <c:v>8192</c:v>
                </c:pt>
                <c:pt idx="87784">
                  <c:v>8192</c:v>
                </c:pt>
                <c:pt idx="87785">
                  <c:v>8192</c:v>
                </c:pt>
                <c:pt idx="87786">
                  <c:v>8192</c:v>
                </c:pt>
                <c:pt idx="87787">
                  <c:v>8192</c:v>
                </c:pt>
                <c:pt idx="87788">
                  <c:v>8192</c:v>
                </c:pt>
                <c:pt idx="87789">
                  <c:v>8192</c:v>
                </c:pt>
                <c:pt idx="87790">
                  <c:v>8192</c:v>
                </c:pt>
                <c:pt idx="87791">
                  <c:v>8192</c:v>
                </c:pt>
                <c:pt idx="87792">
                  <c:v>8192</c:v>
                </c:pt>
                <c:pt idx="87793">
                  <c:v>8192</c:v>
                </c:pt>
                <c:pt idx="87794">
                  <c:v>8192</c:v>
                </c:pt>
                <c:pt idx="87795">
                  <c:v>8192</c:v>
                </c:pt>
                <c:pt idx="87796">
                  <c:v>8192</c:v>
                </c:pt>
                <c:pt idx="87797">
                  <c:v>8192</c:v>
                </c:pt>
                <c:pt idx="87798">
                  <c:v>8192</c:v>
                </c:pt>
                <c:pt idx="87799">
                  <c:v>8192</c:v>
                </c:pt>
                <c:pt idx="87800">
                  <c:v>8192</c:v>
                </c:pt>
                <c:pt idx="87801">
                  <c:v>8192</c:v>
                </c:pt>
                <c:pt idx="87802">
                  <c:v>4096</c:v>
                </c:pt>
                <c:pt idx="87803">
                  <c:v>4096</c:v>
                </c:pt>
                <c:pt idx="87804">
                  <c:v>4096</c:v>
                </c:pt>
                <c:pt idx="87805">
                  <c:v>4096</c:v>
                </c:pt>
                <c:pt idx="87806">
                  <c:v>8192</c:v>
                </c:pt>
                <c:pt idx="87807">
                  <c:v>8192</c:v>
                </c:pt>
                <c:pt idx="87808">
                  <c:v>8192</c:v>
                </c:pt>
                <c:pt idx="87809">
                  <c:v>8192</c:v>
                </c:pt>
                <c:pt idx="87810">
                  <c:v>8192</c:v>
                </c:pt>
                <c:pt idx="87811">
                  <c:v>8192</c:v>
                </c:pt>
                <c:pt idx="87812">
                  <c:v>8192</c:v>
                </c:pt>
                <c:pt idx="87813">
                  <c:v>8192</c:v>
                </c:pt>
                <c:pt idx="87814">
                  <c:v>8192</c:v>
                </c:pt>
                <c:pt idx="87815">
                  <c:v>8192</c:v>
                </c:pt>
                <c:pt idx="87816">
                  <c:v>8192</c:v>
                </c:pt>
                <c:pt idx="87817">
                  <c:v>8192</c:v>
                </c:pt>
                <c:pt idx="87818">
                  <c:v>8192</c:v>
                </c:pt>
                <c:pt idx="87819">
                  <c:v>8192</c:v>
                </c:pt>
                <c:pt idx="87820">
                  <c:v>8192</c:v>
                </c:pt>
                <c:pt idx="87821">
                  <c:v>8192</c:v>
                </c:pt>
                <c:pt idx="87822">
                  <c:v>8192</c:v>
                </c:pt>
                <c:pt idx="87823">
                  <c:v>8192</c:v>
                </c:pt>
                <c:pt idx="87824">
                  <c:v>8192</c:v>
                </c:pt>
                <c:pt idx="87825">
                  <c:v>8192</c:v>
                </c:pt>
                <c:pt idx="87826">
                  <c:v>8192</c:v>
                </c:pt>
                <c:pt idx="87827">
                  <c:v>8192</c:v>
                </c:pt>
                <c:pt idx="87828">
                  <c:v>8192</c:v>
                </c:pt>
                <c:pt idx="87829">
                  <c:v>4096</c:v>
                </c:pt>
                <c:pt idx="87830">
                  <c:v>8192</c:v>
                </c:pt>
                <c:pt idx="87831">
                  <c:v>8192</c:v>
                </c:pt>
                <c:pt idx="87832">
                  <c:v>8192</c:v>
                </c:pt>
                <c:pt idx="87833">
                  <c:v>4096</c:v>
                </c:pt>
                <c:pt idx="87834">
                  <c:v>4096</c:v>
                </c:pt>
                <c:pt idx="87835">
                  <c:v>4096</c:v>
                </c:pt>
                <c:pt idx="87836">
                  <c:v>4096</c:v>
                </c:pt>
                <c:pt idx="87837">
                  <c:v>8192</c:v>
                </c:pt>
                <c:pt idx="87838">
                  <c:v>8192</c:v>
                </c:pt>
                <c:pt idx="87839">
                  <c:v>8192</c:v>
                </c:pt>
                <c:pt idx="87840">
                  <c:v>8192</c:v>
                </c:pt>
                <c:pt idx="87841">
                  <c:v>8192</c:v>
                </c:pt>
                <c:pt idx="87842">
                  <c:v>8192</c:v>
                </c:pt>
                <c:pt idx="87843">
                  <c:v>8192</c:v>
                </c:pt>
                <c:pt idx="87844">
                  <c:v>8192</c:v>
                </c:pt>
                <c:pt idx="87845">
                  <c:v>8192</c:v>
                </c:pt>
                <c:pt idx="87846">
                  <c:v>8192</c:v>
                </c:pt>
                <c:pt idx="87847">
                  <c:v>8192</c:v>
                </c:pt>
                <c:pt idx="87848">
                  <c:v>8192</c:v>
                </c:pt>
                <c:pt idx="87849">
                  <c:v>40960</c:v>
                </c:pt>
                <c:pt idx="87850">
                  <c:v>40960</c:v>
                </c:pt>
                <c:pt idx="87851">
                  <c:v>4096</c:v>
                </c:pt>
                <c:pt idx="87852">
                  <c:v>4096</c:v>
                </c:pt>
                <c:pt idx="87853">
                  <c:v>8192</c:v>
                </c:pt>
                <c:pt idx="87854">
                  <c:v>8192</c:v>
                </c:pt>
                <c:pt idx="87855">
                  <c:v>8192</c:v>
                </c:pt>
                <c:pt idx="87856">
                  <c:v>16384</c:v>
                </c:pt>
                <c:pt idx="87857">
                  <c:v>16384</c:v>
                </c:pt>
                <c:pt idx="87858">
                  <c:v>4096</c:v>
                </c:pt>
                <c:pt idx="87859">
                  <c:v>4096</c:v>
                </c:pt>
                <c:pt idx="87860">
                  <c:v>40960</c:v>
                </c:pt>
                <c:pt idx="87861">
                  <c:v>4096</c:v>
                </c:pt>
                <c:pt idx="87862">
                  <c:v>8192</c:v>
                </c:pt>
                <c:pt idx="87863">
                  <c:v>16384</c:v>
                </c:pt>
                <c:pt idx="87864">
                  <c:v>4096</c:v>
                </c:pt>
                <c:pt idx="87865">
                  <c:v>40960</c:v>
                </c:pt>
                <c:pt idx="87866">
                  <c:v>4096</c:v>
                </c:pt>
                <c:pt idx="87867">
                  <c:v>8192</c:v>
                </c:pt>
                <c:pt idx="87868">
                  <c:v>16384</c:v>
                </c:pt>
                <c:pt idx="87869">
                  <c:v>4096</c:v>
                </c:pt>
                <c:pt idx="87870">
                  <c:v>4096</c:v>
                </c:pt>
                <c:pt idx="87871">
                  <c:v>4096</c:v>
                </c:pt>
                <c:pt idx="87872">
                  <c:v>4096</c:v>
                </c:pt>
                <c:pt idx="87873">
                  <c:v>4096</c:v>
                </c:pt>
                <c:pt idx="87874">
                  <c:v>4096</c:v>
                </c:pt>
                <c:pt idx="87875">
                  <c:v>4096</c:v>
                </c:pt>
                <c:pt idx="87876">
                  <c:v>4096</c:v>
                </c:pt>
                <c:pt idx="87877">
                  <c:v>20480</c:v>
                </c:pt>
                <c:pt idx="87878">
                  <c:v>20480</c:v>
                </c:pt>
                <c:pt idx="87879">
                  <c:v>4096</c:v>
                </c:pt>
                <c:pt idx="87880">
                  <c:v>4096</c:v>
                </c:pt>
                <c:pt idx="87881">
                  <c:v>4096</c:v>
                </c:pt>
                <c:pt idx="87882">
                  <c:v>4096</c:v>
                </c:pt>
                <c:pt idx="87883">
                  <c:v>8192</c:v>
                </c:pt>
                <c:pt idx="87884">
                  <c:v>8192</c:v>
                </c:pt>
                <c:pt idx="87885">
                  <c:v>12288</c:v>
                </c:pt>
                <c:pt idx="87886">
                  <c:v>12288</c:v>
                </c:pt>
                <c:pt idx="87887">
                  <c:v>8192</c:v>
                </c:pt>
                <c:pt idx="87888">
                  <c:v>8192</c:v>
                </c:pt>
                <c:pt idx="87889">
                  <c:v>8192</c:v>
                </c:pt>
                <c:pt idx="87890">
                  <c:v>8192</c:v>
                </c:pt>
                <c:pt idx="87891">
                  <c:v>4096</c:v>
                </c:pt>
                <c:pt idx="87892">
                  <c:v>4096</c:v>
                </c:pt>
                <c:pt idx="87893">
                  <c:v>4096</c:v>
                </c:pt>
                <c:pt idx="87894">
                  <c:v>4096</c:v>
                </c:pt>
                <c:pt idx="87895">
                  <c:v>4096</c:v>
                </c:pt>
                <c:pt idx="87896">
                  <c:v>4096</c:v>
                </c:pt>
                <c:pt idx="87897">
                  <c:v>4096</c:v>
                </c:pt>
                <c:pt idx="87898">
                  <c:v>4096</c:v>
                </c:pt>
                <c:pt idx="87899">
                  <c:v>12288</c:v>
                </c:pt>
                <c:pt idx="87900">
                  <c:v>12288</c:v>
                </c:pt>
                <c:pt idx="87901">
                  <c:v>4096</c:v>
                </c:pt>
                <c:pt idx="87902">
                  <c:v>20480</c:v>
                </c:pt>
                <c:pt idx="87903">
                  <c:v>4096</c:v>
                </c:pt>
                <c:pt idx="87904">
                  <c:v>4096</c:v>
                </c:pt>
                <c:pt idx="87905">
                  <c:v>8192</c:v>
                </c:pt>
                <c:pt idx="87906">
                  <c:v>12288</c:v>
                </c:pt>
                <c:pt idx="87907">
                  <c:v>8192</c:v>
                </c:pt>
                <c:pt idx="87908">
                  <c:v>8192</c:v>
                </c:pt>
                <c:pt idx="87909">
                  <c:v>4096</c:v>
                </c:pt>
                <c:pt idx="87910">
                  <c:v>4096</c:v>
                </c:pt>
                <c:pt idx="87911">
                  <c:v>12288</c:v>
                </c:pt>
                <c:pt idx="87912">
                  <c:v>4096</c:v>
                </c:pt>
                <c:pt idx="87913">
                  <c:v>20480</c:v>
                </c:pt>
                <c:pt idx="87914">
                  <c:v>4096</c:v>
                </c:pt>
                <c:pt idx="87915">
                  <c:v>4096</c:v>
                </c:pt>
                <c:pt idx="87916">
                  <c:v>8192</c:v>
                </c:pt>
                <c:pt idx="87917">
                  <c:v>12288</c:v>
                </c:pt>
                <c:pt idx="87918">
                  <c:v>8192</c:v>
                </c:pt>
                <c:pt idx="87919">
                  <c:v>8192</c:v>
                </c:pt>
                <c:pt idx="87920">
                  <c:v>4096</c:v>
                </c:pt>
                <c:pt idx="87921">
                  <c:v>4096</c:v>
                </c:pt>
                <c:pt idx="87922">
                  <c:v>12288</c:v>
                </c:pt>
                <c:pt idx="87923">
                  <c:v>8192</c:v>
                </c:pt>
                <c:pt idx="87924">
                  <c:v>53248</c:v>
                </c:pt>
                <c:pt idx="87925">
                  <c:v>53248</c:v>
                </c:pt>
                <c:pt idx="87926">
                  <c:v>28672</c:v>
                </c:pt>
                <c:pt idx="87927">
                  <c:v>28672</c:v>
                </c:pt>
                <c:pt idx="87928">
                  <c:v>53248</c:v>
                </c:pt>
                <c:pt idx="87929">
                  <c:v>28672</c:v>
                </c:pt>
                <c:pt idx="87930">
                  <c:v>53248</c:v>
                </c:pt>
                <c:pt idx="87931">
                  <c:v>28672</c:v>
                </c:pt>
                <c:pt idx="87932">
                  <c:v>8192</c:v>
                </c:pt>
                <c:pt idx="87933">
                  <c:v>8192</c:v>
                </c:pt>
                <c:pt idx="87934">
                  <c:v>8192</c:v>
                </c:pt>
                <c:pt idx="87935">
                  <c:v>8192</c:v>
                </c:pt>
                <c:pt idx="87936">
                  <c:v>8192</c:v>
                </c:pt>
                <c:pt idx="87937">
                  <c:v>8192</c:v>
                </c:pt>
                <c:pt idx="87938">
                  <c:v>8192</c:v>
                </c:pt>
                <c:pt idx="87939">
                  <c:v>4096</c:v>
                </c:pt>
                <c:pt idx="87940">
                  <c:v>8192</c:v>
                </c:pt>
                <c:pt idx="87941">
                  <c:v>4096</c:v>
                </c:pt>
                <c:pt idx="87942">
                  <c:v>4096</c:v>
                </c:pt>
                <c:pt idx="87943">
                  <c:v>4096</c:v>
                </c:pt>
                <c:pt idx="87944">
                  <c:v>8192</c:v>
                </c:pt>
                <c:pt idx="87945">
                  <c:v>4096</c:v>
                </c:pt>
                <c:pt idx="87946">
                  <c:v>40960</c:v>
                </c:pt>
                <c:pt idx="87947">
                  <c:v>4096</c:v>
                </c:pt>
                <c:pt idx="87948">
                  <c:v>8192</c:v>
                </c:pt>
                <c:pt idx="87949">
                  <c:v>8192</c:v>
                </c:pt>
                <c:pt idx="87950">
                  <c:v>8192</c:v>
                </c:pt>
                <c:pt idx="87951">
                  <c:v>8192</c:v>
                </c:pt>
                <c:pt idx="87952">
                  <c:v>8192</c:v>
                </c:pt>
                <c:pt idx="87953">
                  <c:v>8192</c:v>
                </c:pt>
                <c:pt idx="87954">
                  <c:v>8192</c:v>
                </c:pt>
                <c:pt idx="87955">
                  <c:v>4096</c:v>
                </c:pt>
                <c:pt idx="87956">
                  <c:v>8192</c:v>
                </c:pt>
                <c:pt idx="87957">
                  <c:v>8192</c:v>
                </c:pt>
                <c:pt idx="87958">
                  <c:v>4096</c:v>
                </c:pt>
                <c:pt idx="87959">
                  <c:v>4096</c:v>
                </c:pt>
                <c:pt idx="87960">
                  <c:v>12288</c:v>
                </c:pt>
                <c:pt idx="87961">
                  <c:v>12288</c:v>
                </c:pt>
                <c:pt idx="87962">
                  <c:v>12288</c:v>
                </c:pt>
                <c:pt idx="87963">
                  <c:v>12288</c:v>
                </c:pt>
                <c:pt idx="87964">
                  <c:v>8192</c:v>
                </c:pt>
                <c:pt idx="87965">
                  <c:v>8192</c:v>
                </c:pt>
                <c:pt idx="87966">
                  <c:v>8192</c:v>
                </c:pt>
                <c:pt idx="87967">
                  <c:v>8192</c:v>
                </c:pt>
                <c:pt idx="87968">
                  <c:v>8192</c:v>
                </c:pt>
                <c:pt idx="87969">
                  <c:v>8192</c:v>
                </c:pt>
                <c:pt idx="87970">
                  <c:v>8192</c:v>
                </c:pt>
                <c:pt idx="87971">
                  <c:v>8192</c:v>
                </c:pt>
                <c:pt idx="87972">
                  <c:v>8192</c:v>
                </c:pt>
                <c:pt idx="87973">
                  <c:v>8192</c:v>
                </c:pt>
                <c:pt idx="87974">
                  <c:v>8192</c:v>
                </c:pt>
                <c:pt idx="87975">
                  <c:v>8192</c:v>
                </c:pt>
                <c:pt idx="87976">
                  <c:v>4096</c:v>
                </c:pt>
                <c:pt idx="87977">
                  <c:v>8192</c:v>
                </c:pt>
                <c:pt idx="87978">
                  <c:v>20480</c:v>
                </c:pt>
                <c:pt idx="87979">
                  <c:v>4096</c:v>
                </c:pt>
                <c:pt idx="87980">
                  <c:v>8192</c:v>
                </c:pt>
                <c:pt idx="87981">
                  <c:v>16384</c:v>
                </c:pt>
                <c:pt idx="87982">
                  <c:v>4096</c:v>
                </c:pt>
                <c:pt idx="87983">
                  <c:v>8192</c:v>
                </c:pt>
                <c:pt idx="87984">
                  <c:v>12288</c:v>
                </c:pt>
                <c:pt idx="87985">
                  <c:v>12288</c:v>
                </c:pt>
                <c:pt idx="87986">
                  <c:v>8192</c:v>
                </c:pt>
                <c:pt idx="87987">
                  <c:v>4096</c:v>
                </c:pt>
                <c:pt idx="87988">
                  <c:v>8192</c:v>
                </c:pt>
                <c:pt idx="87989">
                  <c:v>8192</c:v>
                </c:pt>
                <c:pt idx="87990">
                  <c:v>8192</c:v>
                </c:pt>
                <c:pt idx="87991">
                  <c:v>8192</c:v>
                </c:pt>
                <c:pt idx="87992">
                  <c:v>8192</c:v>
                </c:pt>
                <c:pt idx="87993">
                  <c:v>12288</c:v>
                </c:pt>
                <c:pt idx="87994">
                  <c:v>12288</c:v>
                </c:pt>
                <c:pt idx="87995">
                  <c:v>12288</c:v>
                </c:pt>
                <c:pt idx="87996">
                  <c:v>12288</c:v>
                </c:pt>
                <c:pt idx="87997">
                  <c:v>8192</c:v>
                </c:pt>
                <c:pt idx="87998">
                  <c:v>8192</c:v>
                </c:pt>
                <c:pt idx="87999">
                  <c:v>8192</c:v>
                </c:pt>
                <c:pt idx="88000">
                  <c:v>8192</c:v>
                </c:pt>
                <c:pt idx="88001">
                  <c:v>8192</c:v>
                </c:pt>
                <c:pt idx="88002">
                  <c:v>8192</c:v>
                </c:pt>
                <c:pt idx="88003">
                  <c:v>8192</c:v>
                </c:pt>
                <c:pt idx="88004">
                  <c:v>4096</c:v>
                </c:pt>
                <c:pt idx="88005">
                  <c:v>8192</c:v>
                </c:pt>
                <c:pt idx="88006">
                  <c:v>8192</c:v>
                </c:pt>
                <c:pt idx="88007">
                  <c:v>53248</c:v>
                </c:pt>
                <c:pt idx="88008">
                  <c:v>8192</c:v>
                </c:pt>
                <c:pt idx="88009">
                  <c:v>8192</c:v>
                </c:pt>
                <c:pt idx="88010">
                  <c:v>4096</c:v>
                </c:pt>
                <c:pt idx="88011">
                  <c:v>4096</c:v>
                </c:pt>
                <c:pt idx="88012">
                  <c:v>4096</c:v>
                </c:pt>
                <c:pt idx="88013">
                  <c:v>4096</c:v>
                </c:pt>
                <c:pt idx="88014">
                  <c:v>8192</c:v>
                </c:pt>
                <c:pt idx="88015">
                  <c:v>12288</c:v>
                </c:pt>
                <c:pt idx="88016">
                  <c:v>28672</c:v>
                </c:pt>
                <c:pt idx="88017">
                  <c:v>8192</c:v>
                </c:pt>
                <c:pt idx="88018">
                  <c:v>8192</c:v>
                </c:pt>
                <c:pt idx="88019">
                  <c:v>8192</c:v>
                </c:pt>
                <c:pt idx="88020">
                  <c:v>8192</c:v>
                </c:pt>
                <c:pt idx="88021">
                  <c:v>8192</c:v>
                </c:pt>
                <c:pt idx="88022">
                  <c:v>8192</c:v>
                </c:pt>
                <c:pt idx="88023">
                  <c:v>8192</c:v>
                </c:pt>
                <c:pt idx="88024">
                  <c:v>8192</c:v>
                </c:pt>
                <c:pt idx="88025">
                  <c:v>8192</c:v>
                </c:pt>
                <c:pt idx="88026">
                  <c:v>8192</c:v>
                </c:pt>
                <c:pt idx="88027">
                  <c:v>4096</c:v>
                </c:pt>
                <c:pt idx="88028">
                  <c:v>4096</c:v>
                </c:pt>
                <c:pt idx="88029">
                  <c:v>4096</c:v>
                </c:pt>
                <c:pt idx="88030">
                  <c:v>4096</c:v>
                </c:pt>
                <c:pt idx="88031">
                  <c:v>8192</c:v>
                </c:pt>
                <c:pt idx="88032">
                  <c:v>8192</c:v>
                </c:pt>
                <c:pt idx="88033">
                  <c:v>8192</c:v>
                </c:pt>
                <c:pt idx="88034">
                  <c:v>8192</c:v>
                </c:pt>
                <c:pt idx="88035">
                  <c:v>12288</c:v>
                </c:pt>
                <c:pt idx="88036">
                  <c:v>8192</c:v>
                </c:pt>
                <c:pt idx="88037">
                  <c:v>8192</c:v>
                </c:pt>
                <c:pt idx="88038">
                  <c:v>8192</c:v>
                </c:pt>
                <c:pt idx="88039">
                  <c:v>4096</c:v>
                </c:pt>
                <c:pt idx="88040">
                  <c:v>12288</c:v>
                </c:pt>
                <c:pt idx="88041">
                  <c:v>12288</c:v>
                </c:pt>
                <c:pt idx="88042">
                  <c:v>12288</c:v>
                </c:pt>
                <c:pt idx="88043">
                  <c:v>12288</c:v>
                </c:pt>
                <c:pt idx="88044">
                  <c:v>8192</c:v>
                </c:pt>
                <c:pt idx="88045">
                  <c:v>4096</c:v>
                </c:pt>
                <c:pt idx="88046">
                  <c:v>12288</c:v>
                </c:pt>
                <c:pt idx="88047">
                  <c:v>12288</c:v>
                </c:pt>
                <c:pt idx="88048">
                  <c:v>12288</c:v>
                </c:pt>
                <c:pt idx="88049">
                  <c:v>12288</c:v>
                </c:pt>
                <c:pt idx="88050">
                  <c:v>8192</c:v>
                </c:pt>
                <c:pt idx="88051">
                  <c:v>8192</c:v>
                </c:pt>
                <c:pt idx="88052">
                  <c:v>8192</c:v>
                </c:pt>
                <c:pt idx="88053">
                  <c:v>8192</c:v>
                </c:pt>
                <c:pt idx="88054">
                  <c:v>8192</c:v>
                </c:pt>
                <c:pt idx="88055">
                  <c:v>8192</c:v>
                </c:pt>
                <c:pt idx="88056">
                  <c:v>8192</c:v>
                </c:pt>
                <c:pt idx="88057">
                  <c:v>8192</c:v>
                </c:pt>
                <c:pt idx="88058">
                  <c:v>12288</c:v>
                </c:pt>
                <c:pt idx="88059">
                  <c:v>8192</c:v>
                </c:pt>
                <c:pt idx="88060">
                  <c:v>8192</c:v>
                </c:pt>
                <c:pt idx="88061">
                  <c:v>8192</c:v>
                </c:pt>
                <c:pt idx="88062">
                  <c:v>8192</c:v>
                </c:pt>
                <c:pt idx="88063">
                  <c:v>8192</c:v>
                </c:pt>
                <c:pt idx="88064">
                  <c:v>8192</c:v>
                </c:pt>
                <c:pt idx="88065">
                  <c:v>8192</c:v>
                </c:pt>
                <c:pt idx="88066">
                  <c:v>8192</c:v>
                </c:pt>
                <c:pt idx="88067">
                  <c:v>8192</c:v>
                </c:pt>
                <c:pt idx="88068">
                  <c:v>12288</c:v>
                </c:pt>
                <c:pt idx="88069">
                  <c:v>8192</c:v>
                </c:pt>
                <c:pt idx="88070">
                  <c:v>8192</c:v>
                </c:pt>
                <c:pt idx="88071">
                  <c:v>8192</c:v>
                </c:pt>
                <c:pt idx="88072">
                  <c:v>8192</c:v>
                </c:pt>
                <c:pt idx="88073">
                  <c:v>8192</c:v>
                </c:pt>
                <c:pt idx="88074">
                  <c:v>8192</c:v>
                </c:pt>
                <c:pt idx="88075">
                  <c:v>8192</c:v>
                </c:pt>
                <c:pt idx="88076">
                  <c:v>8192</c:v>
                </c:pt>
                <c:pt idx="88077">
                  <c:v>8192</c:v>
                </c:pt>
                <c:pt idx="88078">
                  <c:v>8192</c:v>
                </c:pt>
                <c:pt idx="88079">
                  <c:v>8192</c:v>
                </c:pt>
                <c:pt idx="88080">
                  <c:v>8192</c:v>
                </c:pt>
                <c:pt idx="88081">
                  <c:v>8192</c:v>
                </c:pt>
                <c:pt idx="88082">
                  <c:v>8192</c:v>
                </c:pt>
                <c:pt idx="88083">
                  <c:v>8192</c:v>
                </c:pt>
                <c:pt idx="88084">
                  <c:v>8192</c:v>
                </c:pt>
                <c:pt idx="88085">
                  <c:v>8192</c:v>
                </c:pt>
                <c:pt idx="88086">
                  <c:v>8192</c:v>
                </c:pt>
                <c:pt idx="88087">
                  <c:v>8192</c:v>
                </c:pt>
                <c:pt idx="88088">
                  <c:v>8192</c:v>
                </c:pt>
                <c:pt idx="88089">
                  <c:v>12288</c:v>
                </c:pt>
                <c:pt idx="88090">
                  <c:v>12288</c:v>
                </c:pt>
                <c:pt idx="88091">
                  <c:v>12288</c:v>
                </c:pt>
                <c:pt idx="88092">
                  <c:v>12288</c:v>
                </c:pt>
                <c:pt idx="88093">
                  <c:v>8192</c:v>
                </c:pt>
                <c:pt idx="88094">
                  <c:v>8192</c:v>
                </c:pt>
                <c:pt idx="88095">
                  <c:v>8192</c:v>
                </c:pt>
                <c:pt idx="88096">
                  <c:v>8192</c:v>
                </c:pt>
                <c:pt idx="88097">
                  <c:v>8192</c:v>
                </c:pt>
                <c:pt idx="88098">
                  <c:v>8192</c:v>
                </c:pt>
                <c:pt idx="88099">
                  <c:v>8192</c:v>
                </c:pt>
                <c:pt idx="88100">
                  <c:v>8192</c:v>
                </c:pt>
                <c:pt idx="88101">
                  <c:v>8192</c:v>
                </c:pt>
                <c:pt idx="88102">
                  <c:v>8192</c:v>
                </c:pt>
                <c:pt idx="88103">
                  <c:v>8192</c:v>
                </c:pt>
                <c:pt idx="88104">
                  <c:v>8192</c:v>
                </c:pt>
                <c:pt idx="88105">
                  <c:v>8192</c:v>
                </c:pt>
                <c:pt idx="88106">
                  <c:v>8192</c:v>
                </c:pt>
                <c:pt idx="88107">
                  <c:v>8192</c:v>
                </c:pt>
                <c:pt idx="88108">
                  <c:v>4096</c:v>
                </c:pt>
                <c:pt idx="88109">
                  <c:v>4096</c:v>
                </c:pt>
                <c:pt idx="88110">
                  <c:v>4096</c:v>
                </c:pt>
                <c:pt idx="88111">
                  <c:v>4096</c:v>
                </c:pt>
                <c:pt idx="88112">
                  <c:v>8192</c:v>
                </c:pt>
                <c:pt idx="88113">
                  <c:v>12288</c:v>
                </c:pt>
                <c:pt idx="88114">
                  <c:v>8192</c:v>
                </c:pt>
                <c:pt idx="88115">
                  <c:v>12288</c:v>
                </c:pt>
                <c:pt idx="88116">
                  <c:v>12288</c:v>
                </c:pt>
                <c:pt idx="88117">
                  <c:v>12288</c:v>
                </c:pt>
                <c:pt idx="88118">
                  <c:v>12288</c:v>
                </c:pt>
                <c:pt idx="88119">
                  <c:v>8192</c:v>
                </c:pt>
                <c:pt idx="88120">
                  <c:v>8192</c:v>
                </c:pt>
                <c:pt idx="88121">
                  <c:v>8192</c:v>
                </c:pt>
                <c:pt idx="88122">
                  <c:v>8192</c:v>
                </c:pt>
                <c:pt idx="88123">
                  <c:v>8192</c:v>
                </c:pt>
                <c:pt idx="88124">
                  <c:v>8192</c:v>
                </c:pt>
                <c:pt idx="88125">
                  <c:v>8192</c:v>
                </c:pt>
                <c:pt idx="88126">
                  <c:v>8192</c:v>
                </c:pt>
                <c:pt idx="88127">
                  <c:v>8192</c:v>
                </c:pt>
                <c:pt idx="88128">
                  <c:v>8192</c:v>
                </c:pt>
                <c:pt idx="88129">
                  <c:v>8192</c:v>
                </c:pt>
                <c:pt idx="88130">
                  <c:v>8192</c:v>
                </c:pt>
                <c:pt idx="88131">
                  <c:v>8192</c:v>
                </c:pt>
                <c:pt idx="88132">
                  <c:v>4096</c:v>
                </c:pt>
                <c:pt idx="88133">
                  <c:v>4096</c:v>
                </c:pt>
                <c:pt idx="88134">
                  <c:v>4096</c:v>
                </c:pt>
                <c:pt idx="88135">
                  <c:v>4096</c:v>
                </c:pt>
                <c:pt idx="88136">
                  <c:v>4096</c:v>
                </c:pt>
                <c:pt idx="88137">
                  <c:v>4096</c:v>
                </c:pt>
                <c:pt idx="88138">
                  <c:v>4096</c:v>
                </c:pt>
                <c:pt idx="88139">
                  <c:v>4096</c:v>
                </c:pt>
                <c:pt idx="88140">
                  <c:v>4096</c:v>
                </c:pt>
                <c:pt idx="88141">
                  <c:v>8192</c:v>
                </c:pt>
                <c:pt idx="88142">
                  <c:v>12288</c:v>
                </c:pt>
                <c:pt idx="88143">
                  <c:v>8192</c:v>
                </c:pt>
                <c:pt idx="88144">
                  <c:v>8192</c:v>
                </c:pt>
                <c:pt idx="88145">
                  <c:v>8192</c:v>
                </c:pt>
                <c:pt idx="88146">
                  <c:v>8192</c:v>
                </c:pt>
                <c:pt idx="88147">
                  <c:v>8192</c:v>
                </c:pt>
                <c:pt idx="88148">
                  <c:v>8192</c:v>
                </c:pt>
                <c:pt idx="88149">
                  <c:v>8192</c:v>
                </c:pt>
                <c:pt idx="88150">
                  <c:v>8192</c:v>
                </c:pt>
                <c:pt idx="88151">
                  <c:v>8192</c:v>
                </c:pt>
                <c:pt idx="88152">
                  <c:v>8192</c:v>
                </c:pt>
                <c:pt idx="88153">
                  <c:v>4096</c:v>
                </c:pt>
                <c:pt idx="88154">
                  <c:v>4096</c:v>
                </c:pt>
                <c:pt idx="88155">
                  <c:v>4096</c:v>
                </c:pt>
                <c:pt idx="88156">
                  <c:v>4096</c:v>
                </c:pt>
                <c:pt idx="88157">
                  <c:v>4096</c:v>
                </c:pt>
                <c:pt idx="88158">
                  <c:v>8192</c:v>
                </c:pt>
                <c:pt idx="88159">
                  <c:v>8192</c:v>
                </c:pt>
                <c:pt idx="88160">
                  <c:v>8192</c:v>
                </c:pt>
                <c:pt idx="88161">
                  <c:v>8192</c:v>
                </c:pt>
                <c:pt idx="88162">
                  <c:v>8192</c:v>
                </c:pt>
                <c:pt idx="88163">
                  <c:v>8192</c:v>
                </c:pt>
                <c:pt idx="88164">
                  <c:v>8192</c:v>
                </c:pt>
                <c:pt idx="88165">
                  <c:v>8192</c:v>
                </c:pt>
                <c:pt idx="88166">
                  <c:v>8192</c:v>
                </c:pt>
                <c:pt idx="88167">
                  <c:v>4096</c:v>
                </c:pt>
                <c:pt idx="88168">
                  <c:v>8192</c:v>
                </c:pt>
                <c:pt idx="88169">
                  <c:v>8192</c:v>
                </c:pt>
                <c:pt idx="88170">
                  <c:v>8192</c:v>
                </c:pt>
                <c:pt idx="88171">
                  <c:v>8192</c:v>
                </c:pt>
                <c:pt idx="88172">
                  <c:v>4096</c:v>
                </c:pt>
                <c:pt idx="88173">
                  <c:v>8192</c:v>
                </c:pt>
                <c:pt idx="88174">
                  <c:v>8192</c:v>
                </c:pt>
                <c:pt idx="88175">
                  <c:v>8192</c:v>
                </c:pt>
                <c:pt idx="88176">
                  <c:v>8192</c:v>
                </c:pt>
                <c:pt idx="88177">
                  <c:v>8192</c:v>
                </c:pt>
                <c:pt idx="88178">
                  <c:v>8192</c:v>
                </c:pt>
                <c:pt idx="88179">
                  <c:v>8192</c:v>
                </c:pt>
                <c:pt idx="88180">
                  <c:v>8192</c:v>
                </c:pt>
                <c:pt idx="88181">
                  <c:v>12288</c:v>
                </c:pt>
                <c:pt idx="88182">
                  <c:v>8192</c:v>
                </c:pt>
                <c:pt idx="88183">
                  <c:v>12288</c:v>
                </c:pt>
                <c:pt idx="88184">
                  <c:v>8192</c:v>
                </c:pt>
                <c:pt idx="88185">
                  <c:v>12288</c:v>
                </c:pt>
                <c:pt idx="88186">
                  <c:v>12288</c:v>
                </c:pt>
                <c:pt idx="88187">
                  <c:v>8192</c:v>
                </c:pt>
                <c:pt idx="88188">
                  <c:v>8192</c:v>
                </c:pt>
                <c:pt idx="88189">
                  <c:v>8192</c:v>
                </c:pt>
                <c:pt idx="88190">
                  <c:v>8192</c:v>
                </c:pt>
                <c:pt idx="88191">
                  <c:v>8192</c:v>
                </c:pt>
                <c:pt idx="88192">
                  <c:v>8192</c:v>
                </c:pt>
                <c:pt idx="88193">
                  <c:v>8192</c:v>
                </c:pt>
                <c:pt idx="88194">
                  <c:v>8192</c:v>
                </c:pt>
                <c:pt idx="88195">
                  <c:v>8192</c:v>
                </c:pt>
                <c:pt idx="88196">
                  <c:v>8192</c:v>
                </c:pt>
                <c:pt idx="88197">
                  <c:v>12288</c:v>
                </c:pt>
                <c:pt idx="88198">
                  <c:v>12288</c:v>
                </c:pt>
                <c:pt idx="88199">
                  <c:v>12288</c:v>
                </c:pt>
                <c:pt idx="88200">
                  <c:v>12288</c:v>
                </c:pt>
                <c:pt idx="88201">
                  <c:v>8192</c:v>
                </c:pt>
                <c:pt idx="88202">
                  <c:v>8192</c:v>
                </c:pt>
                <c:pt idx="88203">
                  <c:v>8192</c:v>
                </c:pt>
                <c:pt idx="88204">
                  <c:v>8192</c:v>
                </c:pt>
                <c:pt idx="88205">
                  <c:v>12288</c:v>
                </c:pt>
                <c:pt idx="88206">
                  <c:v>12288</c:v>
                </c:pt>
                <c:pt idx="88207">
                  <c:v>12288</c:v>
                </c:pt>
                <c:pt idx="88208">
                  <c:v>12288</c:v>
                </c:pt>
                <c:pt idx="88209">
                  <c:v>8192</c:v>
                </c:pt>
                <c:pt idx="88210">
                  <c:v>8192</c:v>
                </c:pt>
                <c:pt idx="88211">
                  <c:v>4096</c:v>
                </c:pt>
                <c:pt idx="88212">
                  <c:v>4096</c:v>
                </c:pt>
                <c:pt idx="88213">
                  <c:v>4096</c:v>
                </c:pt>
                <c:pt idx="88214">
                  <c:v>4096</c:v>
                </c:pt>
                <c:pt idx="88215">
                  <c:v>12288</c:v>
                </c:pt>
                <c:pt idx="88216">
                  <c:v>8192</c:v>
                </c:pt>
                <c:pt idx="88217">
                  <c:v>8192</c:v>
                </c:pt>
                <c:pt idx="88218">
                  <c:v>8192</c:v>
                </c:pt>
                <c:pt idx="88219">
                  <c:v>8192</c:v>
                </c:pt>
                <c:pt idx="88220">
                  <c:v>12288</c:v>
                </c:pt>
                <c:pt idx="88221">
                  <c:v>8192</c:v>
                </c:pt>
                <c:pt idx="88222">
                  <c:v>8192</c:v>
                </c:pt>
                <c:pt idx="88223">
                  <c:v>8192</c:v>
                </c:pt>
                <c:pt idx="88224">
                  <c:v>8192</c:v>
                </c:pt>
                <c:pt idx="88225">
                  <c:v>8192</c:v>
                </c:pt>
                <c:pt idx="88226">
                  <c:v>8192</c:v>
                </c:pt>
                <c:pt idx="88227">
                  <c:v>8192</c:v>
                </c:pt>
                <c:pt idx="88228">
                  <c:v>8192</c:v>
                </c:pt>
                <c:pt idx="88229">
                  <c:v>8192</c:v>
                </c:pt>
                <c:pt idx="88230">
                  <c:v>8192</c:v>
                </c:pt>
                <c:pt idx="88231">
                  <c:v>8192</c:v>
                </c:pt>
                <c:pt idx="88232">
                  <c:v>4096</c:v>
                </c:pt>
                <c:pt idx="88233">
                  <c:v>8192</c:v>
                </c:pt>
                <c:pt idx="88234">
                  <c:v>8192</c:v>
                </c:pt>
                <c:pt idx="88235">
                  <c:v>8192</c:v>
                </c:pt>
                <c:pt idx="88236">
                  <c:v>8192</c:v>
                </c:pt>
                <c:pt idx="88237">
                  <c:v>8192</c:v>
                </c:pt>
                <c:pt idx="88238">
                  <c:v>8192</c:v>
                </c:pt>
                <c:pt idx="88239">
                  <c:v>8192</c:v>
                </c:pt>
                <c:pt idx="88240">
                  <c:v>8192</c:v>
                </c:pt>
                <c:pt idx="88241">
                  <c:v>12288</c:v>
                </c:pt>
                <c:pt idx="88242">
                  <c:v>12288</c:v>
                </c:pt>
                <c:pt idx="88243">
                  <c:v>12288</c:v>
                </c:pt>
                <c:pt idx="88244">
                  <c:v>8192</c:v>
                </c:pt>
                <c:pt idx="88245">
                  <c:v>12288</c:v>
                </c:pt>
                <c:pt idx="88246">
                  <c:v>8192</c:v>
                </c:pt>
                <c:pt idx="88247">
                  <c:v>8192</c:v>
                </c:pt>
                <c:pt idx="88248">
                  <c:v>8192</c:v>
                </c:pt>
                <c:pt idx="88249">
                  <c:v>8192</c:v>
                </c:pt>
                <c:pt idx="88250">
                  <c:v>8192</c:v>
                </c:pt>
                <c:pt idx="88251">
                  <c:v>8192</c:v>
                </c:pt>
                <c:pt idx="88252">
                  <c:v>8192</c:v>
                </c:pt>
                <c:pt idx="88253">
                  <c:v>8192</c:v>
                </c:pt>
                <c:pt idx="88254">
                  <c:v>12288</c:v>
                </c:pt>
                <c:pt idx="88255">
                  <c:v>8192</c:v>
                </c:pt>
                <c:pt idx="88256">
                  <c:v>8192</c:v>
                </c:pt>
                <c:pt idx="88257">
                  <c:v>8192</c:v>
                </c:pt>
                <c:pt idx="88258">
                  <c:v>8192</c:v>
                </c:pt>
                <c:pt idx="88259">
                  <c:v>8192</c:v>
                </c:pt>
                <c:pt idx="88260">
                  <c:v>8192</c:v>
                </c:pt>
                <c:pt idx="88261">
                  <c:v>8192</c:v>
                </c:pt>
                <c:pt idx="88262">
                  <c:v>8192</c:v>
                </c:pt>
                <c:pt idx="88263">
                  <c:v>8192</c:v>
                </c:pt>
                <c:pt idx="88264">
                  <c:v>12288</c:v>
                </c:pt>
                <c:pt idx="88265">
                  <c:v>8192</c:v>
                </c:pt>
                <c:pt idx="88266">
                  <c:v>12288</c:v>
                </c:pt>
                <c:pt idx="88267">
                  <c:v>8192</c:v>
                </c:pt>
                <c:pt idx="88268">
                  <c:v>12288</c:v>
                </c:pt>
                <c:pt idx="88269">
                  <c:v>8192</c:v>
                </c:pt>
                <c:pt idx="88270">
                  <c:v>12288</c:v>
                </c:pt>
                <c:pt idx="88271">
                  <c:v>8192</c:v>
                </c:pt>
                <c:pt idx="88272">
                  <c:v>8192</c:v>
                </c:pt>
                <c:pt idx="88273">
                  <c:v>8192</c:v>
                </c:pt>
                <c:pt idx="88274">
                  <c:v>8192</c:v>
                </c:pt>
                <c:pt idx="88275">
                  <c:v>8192</c:v>
                </c:pt>
                <c:pt idx="88276">
                  <c:v>8192</c:v>
                </c:pt>
                <c:pt idx="88277">
                  <c:v>8192</c:v>
                </c:pt>
                <c:pt idx="88278">
                  <c:v>12288</c:v>
                </c:pt>
                <c:pt idx="88279">
                  <c:v>12288</c:v>
                </c:pt>
                <c:pt idx="88280">
                  <c:v>4096</c:v>
                </c:pt>
                <c:pt idx="88281">
                  <c:v>4096</c:v>
                </c:pt>
                <c:pt idx="88282">
                  <c:v>4096</c:v>
                </c:pt>
                <c:pt idx="88283">
                  <c:v>8192</c:v>
                </c:pt>
                <c:pt idx="88284">
                  <c:v>4096</c:v>
                </c:pt>
                <c:pt idx="88285">
                  <c:v>8192</c:v>
                </c:pt>
                <c:pt idx="88286">
                  <c:v>8192</c:v>
                </c:pt>
                <c:pt idx="88287">
                  <c:v>8192</c:v>
                </c:pt>
                <c:pt idx="88288">
                  <c:v>4096</c:v>
                </c:pt>
                <c:pt idx="88289">
                  <c:v>4096</c:v>
                </c:pt>
                <c:pt idx="88290">
                  <c:v>4096</c:v>
                </c:pt>
                <c:pt idx="88291">
                  <c:v>4096</c:v>
                </c:pt>
                <c:pt idx="88292">
                  <c:v>8192</c:v>
                </c:pt>
                <c:pt idx="88293">
                  <c:v>8192</c:v>
                </c:pt>
                <c:pt idx="88294">
                  <c:v>8192</c:v>
                </c:pt>
                <c:pt idx="88295">
                  <c:v>8192</c:v>
                </c:pt>
                <c:pt idx="88296">
                  <c:v>8192</c:v>
                </c:pt>
                <c:pt idx="88297">
                  <c:v>8192</c:v>
                </c:pt>
                <c:pt idx="88298">
                  <c:v>8192</c:v>
                </c:pt>
                <c:pt idx="88299">
                  <c:v>8192</c:v>
                </c:pt>
                <c:pt idx="88300">
                  <c:v>8192</c:v>
                </c:pt>
                <c:pt idx="88301">
                  <c:v>12288</c:v>
                </c:pt>
                <c:pt idx="88302">
                  <c:v>12288</c:v>
                </c:pt>
                <c:pt idx="88303">
                  <c:v>12288</c:v>
                </c:pt>
                <c:pt idx="88304">
                  <c:v>12288</c:v>
                </c:pt>
                <c:pt idx="88305">
                  <c:v>8192</c:v>
                </c:pt>
                <c:pt idx="88306">
                  <c:v>8192</c:v>
                </c:pt>
                <c:pt idx="88307">
                  <c:v>8192</c:v>
                </c:pt>
                <c:pt idx="88308">
                  <c:v>8192</c:v>
                </c:pt>
                <c:pt idx="88309">
                  <c:v>8192</c:v>
                </c:pt>
                <c:pt idx="88310">
                  <c:v>4096</c:v>
                </c:pt>
                <c:pt idx="88311">
                  <c:v>8192</c:v>
                </c:pt>
                <c:pt idx="88312">
                  <c:v>8192</c:v>
                </c:pt>
                <c:pt idx="88313">
                  <c:v>8192</c:v>
                </c:pt>
                <c:pt idx="88314">
                  <c:v>8192</c:v>
                </c:pt>
                <c:pt idx="88315">
                  <c:v>8192</c:v>
                </c:pt>
                <c:pt idx="88316">
                  <c:v>4096</c:v>
                </c:pt>
                <c:pt idx="88317">
                  <c:v>8192</c:v>
                </c:pt>
                <c:pt idx="88318">
                  <c:v>8192</c:v>
                </c:pt>
                <c:pt idx="88319">
                  <c:v>8192</c:v>
                </c:pt>
                <c:pt idx="88320">
                  <c:v>8192</c:v>
                </c:pt>
                <c:pt idx="88321">
                  <c:v>8192</c:v>
                </c:pt>
                <c:pt idx="88322">
                  <c:v>8192</c:v>
                </c:pt>
                <c:pt idx="88323">
                  <c:v>8192</c:v>
                </c:pt>
                <c:pt idx="88324">
                  <c:v>8192</c:v>
                </c:pt>
                <c:pt idx="88325">
                  <c:v>8192</c:v>
                </c:pt>
                <c:pt idx="88326">
                  <c:v>8192</c:v>
                </c:pt>
                <c:pt idx="88327">
                  <c:v>8192</c:v>
                </c:pt>
                <c:pt idx="88328">
                  <c:v>8192</c:v>
                </c:pt>
                <c:pt idx="88329">
                  <c:v>4096</c:v>
                </c:pt>
                <c:pt idx="88330">
                  <c:v>4096</c:v>
                </c:pt>
                <c:pt idx="88331">
                  <c:v>4096</c:v>
                </c:pt>
                <c:pt idx="88332">
                  <c:v>4096</c:v>
                </c:pt>
                <c:pt idx="88333">
                  <c:v>8192</c:v>
                </c:pt>
                <c:pt idx="88334">
                  <c:v>12288</c:v>
                </c:pt>
                <c:pt idx="88335">
                  <c:v>8192</c:v>
                </c:pt>
                <c:pt idx="88336">
                  <c:v>4096</c:v>
                </c:pt>
                <c:pt idx="88337">
                  <c:v>8192</c:v>
                </c:pt>
                <c:pt idx="88338">
                  <c:v>8192</c:v>
                </c:pt>
                <c:pt idx="88339">
                  <c:v>8192</c:v>
                </c:pt>
                <c:pt idx="88340">
                  <c:v>8192</c:v>
                </c:pt>
                <c:pt idx="88341">
                  <c:v>4096</c:v>
                </c:pt>
                <c:pt idx="88342">
                  <c:v>4096</c:v>
                </c:pt>
                <c:pt idx="88343">
                  <c:v>4096</c:v>
                </c:pt>
                <c:pt idx="88344">
                  <c:v>4096</c:v>
                </c:pt>
                <c:pt idx="88345">
                  <c:v>4096</c:v>
                </c:pt>
                <c:pt idx="88346">
                  <c:v>4096</c:v>
                </c:pt>
                <c:pt idx="88347">
                  <c:v>4096</c:v>
                </c:pt>
                <c:pt idx="88348">
                  <c:v>4096</c:v>
                </c:pt>
                <c:pt idx="88349">
                  <c:v>8192</c:v>
                </c:pt>
                <c:pt idx="88350">
                  <c:v>8192</c:v>
                </c:pt>
                <c:pt idx="88351">
                  <c:v>8192</c:v>
                </c:pt>
                <c:pt idx="88352">
                  <c:v>8192</c:v>
                </c:pt>
                <c:pt idx="88353">
                  <c:v>8192</c:v>
                </c:pt>
                <c:pt idx="88354">
                  <c:v>4096</c:v>
                </c:pt>
                <c:pt idx="88355">
                  <c:v>8192</c:v>
                </c:pt>
                <c:pt idx="88356">
                  <c:v>8192</c:v>
                </c:pt>
                <c:pt idx="88357">
                  <c:v>8192</c:v>
                </c:pt>
                <c:pt idx="88358">
                  <c:v>8192</c:v>
                </c:pt>
                <c:pt idx="88359">
                  <c:v>4096</c:v>
                </c:pt>
                <c:pt idx="88360">
                  <c:v>4096</c:v>
                </c:pt>
                <c:pt idx="88361">
                  <c:v>4096</c:v>
                </c:pt>
                <c:pt idx="88362">
                  <c:v>4096</c:v>
                </c:pt>
                <c:pt idx="88363">
                  <c:v>4096</c:v>
                </c:pt>
                <c:pt idx="88364">
                  <c:v>8192</c:v>
                </c:pt>
                <c:pt idx="88365">
                  <c:v>8192</c:v>
                </c:pt>
                <c:pt idx="88366">
                  <c:v>8192</c:v>
                </c:pt>
                <c:pt idx="88367">
                  <c:v>8192</c:v>
                </c:pt>
                <c:pt idx="88368">
                  <c:v>8192</c:v>
                </c:pt>
                <c:pt idx="88369">
                  <c:v>8192</c:v>
                </c:pt>
                <c:pt idx="88370">
                  <c:v>8192</c:v>
                </c:pt>
                <c:pt idx="88371">
                  <c:v>8192</c:v>
                </c:pt>
                <c:pt idx="88372">
                  <c:v>8192</c:v>
                </c:pt>
                <c:pt idx="88373">
                  <c:v>8192</c:v>
                </c:pt>
                <c:pt idx="88374">
                  <c:v>8192</c:v>
                </c:pt>
                <c:pt idx="88375">
                  <c:v>8192</c:v>
                </c:pt>
                <c:pt idx="88376">
                  <c:v>8192</c:v>
                </c:pt>
                <c:pt idx="88377">
                  <c:v>8192</c:v>
                </c:pt>
                <c:pt idx="88378">
                  <c:v>4096</c:v>
                </c:pt>
                <c:pt idx="88379">
                  <c:v>8192</c:v>
                </c:pt>
                <c:pt idx="88380">
                  <c:v>8192</c:v>
                </c:pt>
                <c:pt idx="88381">
                  <c:v>8192</c:v>
                </c:pt>
                <c:pt idx="88382">
                  <c:v>8192</c:v>
                </c:pt>
                <c:pt idx="88383">
                  <c:v>8192</c:v>
                </c:pt>
                <c:pt idx="88384">
                  <c:v>8192</c:v>
                </c:pt>
                <c:pt idx="88385">
                  <c:v>4096</c:v>
                </c:pt>
                <c:pt idx="88386">
                  <c:v>4096</c:v>
                </c:pt>
                <c:pt idx="88387">
                  <c:v>8192</c:v>
                </c:pt>
                <c:pt idx="88388">
                  <c:v>4096</c:v>
                </c:pt>
                <c:pt idx="88389">
                  <c:v>4096</c:v>
                </c:pt>
                <c:pt idx="88390">
                  <c:v>8192</c:v>
                </c:pt>
                <c:pt idx="88391">
                  <c:v>8192</c:v>
                </c:pt>
                <c:pt idx="88392">
                  <c:v>8192</c:v>
                </c:pt>
                <c:pt idx="88393">
                  <c:v>8192</c:v>
                </c:pt>
                <c:pt idx="88394">
                  <c:v>8192</c:v>
                </c:pt>
                <c:pt idx="88395">
                  <c:v>8192</c:v>
                </c:pt>
                <c:pt idx="88396">
                  <c:v>8192</c:v>
                </c:pt>
                <c:pt idx="88397">
                  <c:v>8192</c:v>
                </c:pt>
                <c:pt idx="88398">
                  <c:v>8192</c:v>
                </c:pt>
                <c:pt idx="88399">
                  <c:v>8192</c:v>
                </c:pt>
                <c:pt idx="88400">
                  <c:v>8192</c:v>
                </c:pt>
                <c:pt idx="88401">
                  <c:v>8192</c:v>
                </c:pt>
                <c:pt idx="88402">
                  <c:v>8192</c:v>
                </c:pt>
                <c:pt idx="88403">
                  <c:v>4096</c:v>
                </c:pt>
                <c:pt idx="88404">
                  <c:v>8192</c:v>
                </c:pt>
                <c:pt idx="88405">
                  <c:v>8192</c:v>
                </c:pt>
                <c:pt idx="88406">
                  <c:v>8192</c:v>
                </c:pt>
                <c:pt idx="88407">
                  <c:v>8192</c:v>
                </c:pt>
                <c:pt idx="88408">
                  <c:v>8192</c:v>
                </c:pt>
                <c:pt idx="88409">
                  <c:v>8192</c:v>
                </c:pt>
                <c:pt idx="88410">
                  <c:v>4096</c:v>
                </c:pt>
                <c:pt idx="88411">
                  <c:v>4096</c:v>
                </c:pt>
                <c:pt idx="88412">
                  <c:v>4096</c:v>
                </c:pt>
                <c:pt idx="88413">
                  <c:v>4096</c:v>
                </c:pt>
                <c:pt idx="88414">
                  <c:v>8192</c:v>
                </c:pt>
                <c:pt idx="88415">
                  <c:v>8192</c:v>
                </c:pt>
                <c:pt idx="88416">
                  <c:v>8192</c:v>
                </c:pt>
                <c:pt idx="88417">
                  <c:v>8192</c:v>
                </c:pt>
                <c:pt idx="88418">
                  <c:v>8192</c:v>
                </c:pt>
                <c:pt idx="88419">
                  <c:v>8192</c:v>
                </c:pt>
                <c:pt idx="88420">
                  <c:v>8192</c:v>
                </c:pt>
                <c:pt idx="88421">
                  <c:v>8192</c:v>
                </c:pt>
                <c:pt idx="88422">
                  <c:v>8192</c:v>
                </c:pt>
                <c:pt idx="88423">
                  <c:v>8192</c:v>
                </c:pt>
                <c:pt idx="88424">
                  <c:v>8192</c:v>
                </c:pt>
                <c:pt idx="88425">
                  <c:v>8192</c:v>
                </c:pt>
                <c:pt idx="88426">
                  <c:v>8192</c:v>
                </c:pt>
                <c:pt idx="88427">
                  <c:v>8192</c:v>
                </c:pt>
                <c:pt idx="88428">
                  <c:v>8192</c:v>
                </c:pt>
                <c:pt idx="88429">
                  <c:v>8192</c:v>
                </c:pt>
                <c:pt idx="88430">
                  <c:v>8192</c:v>
                </c:pt>
                <c:pt idx="88431">
                  <c:v>8192</c:v>
                </c:pt>
                <c:pt idx="88432">
                  <c:v>4096</c:v>
                </c:pt>
                <c:pt idx="88433">
                  <c:v>8192</c:v>
                </c:pt>
                <c:pt idx="88434">
                  <c:v>8192</c:v>
                </c:pt>
                <c:pt idx="88435">
                  <c:v>8192</c:v>
                </c:pt>
                <c:pt idx="88436">
                  <c:v>8192</c:v>
                </c:pt>
                <c:pt idx="88437">
                  <c:v>8192</c:v>
                </c:pt>
                <c:pt idx="88438">
                  <c:v>8192</c:v>
                </c:pt>
                <c:pt idx="88439">
                  <c:v>8192</c:v>
                </c:pt>
                <c:pt idx="88440">
                  <c:v>8192</c:v>
                </c:pt>
                <c:pt idx="88441">
                  <c:v>8192</c:v>
                </c:pt>
                <c:pt idx="88442">
                  <c:v>8192</c:v>
                </c:pt>
                <c:pt idx="88443">
                  <c:v>4096</c:v>
                </c:pt>
                <c:pt idx="88444">
                  <c:v>4096</c:v>
                </c:pt>
                <c:pt idx="88445">
                  <c:v>4096</c:v>
                </c:pt>
                <c:pt idx="88446">
                  <c:v>4096</c:v>
                </c:pt>
                <c:pt idx="88447">
                  <c:v>4096</c:v>
                </c:pt>
                <c:pt idx="88448">
                  <c:v>4096</c:v>
                </c:pt>
                <c:pt idx="88449">
                  <c:v>4096</c:v>
                </c:pt>
                <c:pt idx="88450">
                  <c:v>8192</c:v>
                </c:pt>
                <c:pt idx="88451">
                  <c:v>4096</c:v>
                </c:pt>
                <c:pt idx="88452">
                  <c:v>8192</c:v>
                </c:pt>
                <c:pt idx="88453">
                  <c:v>8192</c:v>
                </c:pt>
                <c:pt idx="88454">
                  <c:v>8192</c:v>
                </c:pt>
                <c:pt idx="88455">
                  <c:v>8192</c:v>
                </c:pt>
                <c:pt idx="88456">
                  <c:v>8192</c:v>
                </c:pt>
                <c:pt idx="88457">
                  <c:v>8192</c:v>
                </c:pt>
                <c:pt idx="88458">
                  <c:v>8192</c:v>
                </c:pt>
                <c:pt idx="88459">
                  <c:v>8192</c:v>
                </c:pt>
                <c:pt idx="88460">
                  <c:v>8192</c:v>
                </c:pt>
                <c:pt idx="88461">
                  <c:v>8192</c:v>
                </c:pt>
                <c:pt idx="88462">
                  <c:v>8192</c:v>
                </c:pt>
                <c:pt idx="88463">
                  <c:v>8192</c:v>
                </c:pt>
                <c:pt idx="88464">
                  <c:v>8192</c:v>
                </c:pt>
                <c:pt idx="88465">
                  <c:v>4096</c:v>
                </c:pt>
                <c:pt idx="88466">
                  <c:v>4096</c:v>
                </c:pt>
                <c:pt idx="88467">
                  <c:v>4096</c:v>
                </c:pt>
                <c:pt idx="88468">
                  <c:v>4096</c:v>
                </c:pt>
                <c:pt idx="88469">
                  <c:v>4096</c:v>
                </c:pt>
                <c:pt idx="88470">
                  <c:v>4096</c:v>
                </c:pt>
                <c:pt idx="88471">
                  <c:v>4096</c:v>
                </c:pt>
                <c:pt idx="88472">
                  <c:v>4096</c:v>
                </c:pt>
                <c:pt idx="88473">
                  <c:v>4096</c:v>
                </c:pt>
                <c:pt idx="88474">
                  <c:v>4096</c:v>
                </c:pt>
                <c:pt idx="88475">
                  <c:v>8192</c:v>
                </c:pt>
                <c:pt idx="88476">
                  <c:v>8192</c:v>
                </c:pt>
                <c:pt idx="88477">
                  <c:v>4096</c:v>
                </c:pt>
                <c:pt idx="88478">
                  <c:v>4096</c:v>
                </c:pt>
                <c:pt idx="88479">
                  <c:v>4096</c:v>
                </c:pt>
                <c:pt idx="88480">
                  <c:v>4096</c:v>
                </c:pt>
                <c:pt idx="88481">
                  <c:v>8192</c:v>
                </c:pt>
                <c:pt idx="88482">
                  <c:v>8192</c:v>
                </c:pt>
                <c:pt idx="88483">
                  <c:v>4096</c:v>
                </c:pt>
                <c:pt idx="88484">
                  <c:v>4096</c:v>
                </c:pt>
                <c:pt idx="88485">
                  <c:v>4096</c:v>
                </c:pt>
                <c:pt idx="88486">
                  <c:v>4096</c:v>
                </c:pt>
                <c:pt idx="88487">
                  <c:v>8192</c:v>
                </c:pt>
                <c:pt idx="88488">
                  <c:v>12288</c:v>
                </c:pt>
                <c:pt idx="88489">
                  <c:v>12288</c:v>
                </c:pt>
                <c:pt idx="88490">
                  <c:v>12288</c:v>
                </c:pt>
                <c:pt idx="88491">
                  <c:v>12288</c:v>
                </c:pt>
                <c:pt idx="88492">
                  <c:v>4096</c:v>
                </c:pt>
                <c:pt idx="88493">
                  <c:v>4096</c:v>
                </c:pt>
                <c:pt idx="88494">
                  <c:v>8192</c:v>
                </c:pt>
                <c:pt idx="88495">
                  <c:v>8192</c:v>
                </c:pt>
                <c:pt idx="88496">
                  <c:v>8192</c:v>
                </c:pt>
                <c:pt idx="88497">
                  <c:v>8192</c:v>
                </c:pt>
                <c:pt idx="88498">
                  <c:v>4096</c:v>
                </c:pt>
                <c:pt idx="88499">
                  <c:v>8192</c:v>
                </c:pt>
                <c:pt idx="88500">
                  <c:v>8192</c:v>
                </c:pt>
                <c:pt idx="88501">
                  <c:v>8192</c:v>
                </c:pt>
                <c:pt idx="88502">
                  <c:v>4096</c:v>
                </c:pt>
                <c:pt idx="88503">
                  <c:v>8192</c:v>
                </c:pt>
                <c:pt idx="88504">
                  <c:v>4096</c:v>
                </c:pt>
                <c:pt idx="88505">
                  <c:v>4096</c:v>
                </c:pt>
                <c:pt idx="88506">
                  <c:v>4096</c:v>
                </c:pt>
                <c:pt idx="88507">
                  <c:v>4096</c:v>
                </c:pt>
                <c:pt idx="88508">
                  <c:v>4096</c:v>
                </c:pt>
                <c:pt idx="88509">
                  <c:v>4096</c:v>
                </c:pt>
                <c:pt idx="88510">
                  <c:v>4096</c:v>
                </c:pt>
                <c:pt idx="88511">
                  <c:v>4096</c:v>
                </c:pt>
                <c:pt idx="88512">
                  <c:v>8192</c:v>
                </c:pt>
                <c:pt idx="88513">
                  <c:v>12288</c:v>
                </c:pt>
                <c:pt idx="88514">
                  <c:v>8192</c:v>
                </c:pt>
                <c:pt idx="88515">
                  <c:v>8192</c:v>
                </c:pt>
                <c:pt idx="88516">
                  <c:v>8192</c:v>
                </c:pt>
                <c:pt idx="88517">
                  <c:v>8192</c:v>
                </c:pt>
                <c:pt idx="88518">
                  <c:v>4096</c:v>
                </c:pt>
                <c:pt idx="88519">
                  <c:v>4096</c:v>
                </c:pt>
                <c:pt idx="88520">
                  <c:v>4096</c:v>
                </c:pt>
                <c:pt idx="88521">
                  <c:v>4096</c:v>
                </c:pt>
                <c:pt idx="88522">
                  <c:v>4096</c:v>
                </c:pt>
                <c:pt idx="88523">
                  <c:v>4096</c:v>
                </c:pt>
                <c:pt idx="88524">
                  <c:v>4096</c:v>
                </c:pt>
                <c:pt idx="88525">
                  <c:v>4096</c:v>
                </c:pt>
                <c:pt idx="88526">
                  <c:v>4096</c:v>
                </c:pt>
                <c:pt idx="88527">
                  <c:v>8192</c:v>
                </c:pt>
                <c:pt idx="88528">
                  <c:v>4096</c:v>
                </c:pt>
                <c:pt idx="88529">
                  <c:v>4096</c:v>
                </c:pt>
                <c:pt idx="88530">
                  <c:v>4096</c:v>
                </c:pt>
                <c:pt idx="88531">
                  <c:v>4096</c:v>
                </c:pt>
                <c:pt idx="88532">
                  <c:v>4096</c:v>
                </c:pt>
                <c:pt idx="88533">
                  <c:v>4096</c:v>
                </c:pt>
                <c:pt idx="88534">
                  <c:v>8192</c:v>
                </c:pt>
                <c:pt idx="88535">
                  <c:v>4096</c:v>
                </c:pt>
                <c:pt idx="88536">
                  <c:v>4096</c:v>
                </c:pt>
                <c:pt idx="88537">
                  <c:v>4096</c:v>
                </c:pt>
                <c:pt idx="88538">
                  <c:v>4096</c:v>
                </c:pt>
                <c:pt idx="88539">
                  <c:v>8192</c:v>
                </c:pt>
                <c:pt idx="88540">
                  <c:v>8192</c:v>
                </c:pt>
                <c:pt idx="88541">
                  <c:v>8192</c:v>
                </c:pt>
                <c:pt idx="88542">
                  <c:v>8192</c:v>
                </c:pt>
                <c:pt idx="88543">
                  <c:v>4096</c:v>
                </c:pt>
                <c:pt idx="88544">
                  <c:v>4096</c:v>
                </c:pt>
                <c:pt idx="88545">
                  <c:v>4096</c:v>
                </c:pt>
                <c:pt idx="88546">
                  <c:v>4096</c:v>
                </c:pt>
                <c:pt idx="88547">
                  <c:v>4096</c:v>
                </c:pt>
                <c:pt idx="88548">
                  <c:v>4096</c:v>
                </c:pt>
                <c:pt idx="88549">
                  <c:v>4096</c:v>
                </c:pt>
                <c:pt idx="88550">
                  <c:v>4096</c:v>
                </c:pt>
                <c:pt idx="88551">
                  <c:v>4096</c:v>
                </c:pt>
                <c:pt idx="88552">
                  <c:v>4096</c:v>
                </c:pt>
                <c:pt idx="88553">
                  <c:v>4096</c:v>
                </c:pt>
                <c:pt idx="88554">
                  <c:v>12288</c:v>
                </c:pt>
                <c:pt idx="88555">
                  <c:v>12288</c:v>
                </c:pt>
                <c:pt idx="88556">
                  <c:v>12288</c:v>
                </c:pt>
                <c:pt idx="88557">
                  <c:v>12288</c:v>
                </c:pt>
                <c:pt idx="88558">
                  <c:v>8192</c:v>
                </c:pt>
                <c:pt idx="88559">
                  <c:v>8192</c:v>
                </c:pt>
                <c:pt idx="88560">
                  <c:v>8192</c:v>
                </c:pt>
                <c:pt idx="88561">
                  <c:v>8192</c:v>
                </c:pt>
                <c:pt idx="88562">
                  <c:v>8192</c:v>
                </c:pt>
                <c:pt idx="88563">
                  <c:v>8192</c:v>
                </c:pt>
                <c:pt idx="88564">
                  <c:v>8192</c:v>
                </c:pt>
                <c:pt idx="88565">
                  <c:v>8192</c:v>
                </c:pt>
                <c:pt idx="88566">
                  <c:v>8192</c:v>
                </c:pt>
                <c:pt idx="88567">
                  <c:v>8192</c:v>
                </c:pt>
                <c:pt idx="88568">
                  <c:v>8192</c:v>
                </c:pt>
                <c:pt idx="88569">
                  <c:v>8192</c:v>
                </c:pt>
                <c:pt idx="88570">
                  <c:v>8192</c:v>
                </c:pt>
                <c:pt idx="88571">
                  <c:v>8192</c:v>
                </c:pt>
                <c:pt idx="88572">
                  <c:v>8192</c:v>
                </c:pt>
                <c:pt idx="88573">
                  <c:v>8192</c:v>
                </c:pt>
                <c:pt idx="88574">
                  <c:v>8192</c:v>
                </c:pt>
                <c:pt idx="88575">
                  <c:v>4096</c:v>
                </c:pt>
                <c:pt idx="88576">
                  <c:v>4096</c:v>
                </c:pt>
                <c:pt idx="88577">
                  <c:v>4096</c:v>
                </c:pt>
                <c:pt idx="88578">
                  <c:v>4096</c:v>
                </c:pt>
                <c:pt idx="88579">
                  <c:v>4096</c:v>
                </c:pt>
                <c:pt idx="88580">
                  <c:v>8192</c:v>
                </c:pt>
                <c:pt idx="88581">
                  <c:v>8192</c:v>
                </c:pt>
                <c:pt idx="88582">
                  <c:v>8192</c:v>
                </c:pt>
                <c:pt idx="88583">
                  <c:v>8192</c:v>
                </c:pt>
                <c:pt idx="88584">
                  <c:v>12288</c:v>
                </c:pt>
                <c:pt idx="88585">
                  <c:v>4096</c:v>
                </c:pt>
                <c:pt idx="88586">
                  <c:v>12288</c:v>
                </c:pt>
                <c:pt idx="88587">
                  <c:v>12288</c:v>
                </c:pt>
                <c:pt idx="88588">
                  <c:v>12288</c:v>
                </c:pt>
                <c:pt idx="88589">
                  <c:v>12288</c:v>
                </c:pt>
                <c:pt idx="88590">
                  <c:v>8192</c:v>
                </c:pt>
                <c:pt idx="88591">
                  <c:v>8192</c:v>
                </c:pt>
                <c:pt idx="88592">
                  <c:v>8192</c:v>
                </c:pt>
                <c:pt idx="88593">
                  <c:v>8192</c:v>
                </c:pt>
                <c:pt idx="88594">
                  <c:v>8192</c:v>
                </c:pt>
                <c:pt idx="88595">
                  <c:v>8192</c:v>
                </c:pt>
                <c:pt idx="88596">
                  <c:v>8192</c:v>
                </c:pt>
                <c:pt idx="88597">
                  <c:v>8192</c:v>
                </c:pt>
                <c:pt idx="88598">
                  <c:v>8192</c:v>
                </c:pt>
                <c:pt idx="88599">
                  <c:v>8192</c:v>
                </c:pt>
                <c:pt idx="88600">
                  <c:v>8192</c:v>
                </c:pt>
                <c:pt idx="88601">
                  <c:v>8192</c:v>
                </c:pt>
                <c:pt idx="88602">
                  <c:v>8192</c:v>
                </c:pt>
                <c:pt idx="88603">
                  <c:v>8192</c:v>
                </c:pt>
                <c:pt idx="88604">
                  <c:v>4096</c:v>
                </c:pt>
                <c:pt idx="88605">
                  <c:v>4096</c:v>
                </c:pt>
                <c:pt idx="88606">
                  <c:v>4096</c:v>
                </c:pt>
                <c:pt idx="88607">
                  <c:v>4096</c:v>
                </c:pt>
                <c:pt idx="88608">
                  <c:v>4096</c:v>
                </c:pt>
                <c:pt idx="88609">
                  <c:v>12288</c:v>
                </c:pt>
                <c:pt idx="88610">
                  <c:v>8192</c:v>
                </c:pt>
                <c:pt idx="88611">
                  <c:v>4096</c:v>
                </c:pt>
                <c:pt idx="88612">
                  <c:v>4096</c:v>
                </c:pt>
                <c:pt idx="88613">
                  <c:v>4096</c:v>
                </c:pt>
                <c:pt idx="88614">
                  <c:v>4096</c:v>
                </c:pt>
                <c:pt idx="88615">
                  <c:v>8192</c:v>
                </c:pt>
                <c:pt idx="88616">
                  <c:v>8192</c:v>
                </c:pt>
                <c:pt idx="88617">
                  <c:v>8192</c:v>
                </c:pt>
                <c:pt idx="88618">
                  <c:v>8192</c:v>
                </c:pt>
                <c:pt idx="88619">
                  <c:v>8192</c:v>
                </c:pt>
                <c:pt idx="88620">
                  <c:v>8192</c:v>
                </c:pt>
                <c:pt idx="88621">
                  <c:v>8192</c:v>
                </c:pt>
                <c:pt idx="88622">
                  <c:v>8192</c:v>
                </c:pt>
                <c:pt idx="88623">
                  <c:v>8192</c:v>
                </c:pt>
                <c:pt idx="88624">
                  <c:v>8192</c:v>
                </c:pt>
                <c:pt idx="88625">
                  <c:v>4096</c:v>
                </c:pt>
                <c:pt idx="88626">
                  <c:v>8192</c:v>
                </c:pt>
                <c:pt idx="88627">
                  <c:v>8192</c:v>
                </c:pt>
                <c:pt idx="88628">
                  <c:v>12288</c:v>
                </c:pt>
                <c:pt idx="88629">
                  <c:v>12288</c:v>
                </c:pt>
                <c:pt idx="88630">
                  <c:v>12288</c:v>
                </c:pt>
                <c:pt idx="88631">
                  <c:v>12288</c:v>
                </c:pt>
                <c:pt idx="88632">
                  <c:v>8192</c:v>
                </c:pt>
                <c:pt idx="88633">
                  <c:v>8192</c:v>
                </c:pt>
                <c:pt idx="88634">
                  <c:v>8192</c:v>
                </c:pt>
                <c:pt idx="88635">
                  <c:v>12288</c:v>
                </c:pt>
                <c:pt idx="88636">
                  <c:v>8192</c:v>
                </c:pt>
                <c:pt idx="88637">
                  <c:v>12288</c:v>
                </c:pt>
                <c:pt idx="88638">
                  <c:v>12288</c:v>
                </c:pt>
                <c:pt idx="88639">
                  <c:v>12288</c:v>
                </c:pt>
                <c:pt idx="88640">
                  <c:v>8192</c:v>
                </c:pt>
                <c:pt idx="88641">
                  <c:v>8192</c:v>
                </c:pt>
                <c:pt idx="88642">
                  <c:v>8192</c:v>
                </c:pt>
                <c:pt idx="88643">
                  <c:v>8192</c:v>
                </c:pt>
                <c:pt idx="88644">
                  <c:v>8192</c:v>
                </c:pt>
                <c:pt idx="88645">
                  <c:v>8192</c:v>
                </c:pt>
                <c:pt idx="88646">
                  <c:v>8192</c:v>
                </c:pt>
                <c:pt idx="88647">
                  <c:v>8192</c:v>
                </c:pt>
                <c:pt idx="88648">
                  <c:v>12288</c:v>
                </c:pt>
                <c:pt idx="88649">
                  <c:v>12288</c:v>
                </c:pt>
                <c:pt idx="88650">
                  <c:v>12288</c:v>
                </c:pt>
                <c:pt idx="88651">
                  <c:v>12288</c:v>
                </c:pt>
                <c:pt idx="88652">
                  <c:v>8192</c:v>
                </c:pt>
                <c:pt idx="88653">
                  <c:v>8192</c:v>
                </c:pt>
                <c:pt idx="88654">
                  <c:v>4096</c:v>
                </c:pt>
                <c:pt idx="88655">
                  <c:v>8192</c:v>
                </c:pt>
                <c:pt idx="88656">
                  <c:v>8192</c:v>
                </c:pt>
                <c:pt idx="88657">
                  <c:v>8192</c:v>
                </c:pt>
                <c:pt idx="88658">
                  <c:v>8192</c:v>
                </c:pt>
                <c:pt idx="88659">
                  <c:v>8192</c:v>
                </c:pt>
                <c:pt idx="88660">
                  <c:v>4096</c:v>
                </c:pt>
                <c:pt idx="88661">
                  <c:v>4096</c:v>
                </c:pt>
                <c:pt idx="88662">
                  <c:v>12288</c:v>
                </c:pt>
                <c:pt idx="88663">
                  <c:v>12288</c:v>
                </c:pt>
                <c:pt idx="88664">
                  <c:v>4096</c:v>
                </c:pt>
                <c:pt idx="88665">
                  <c:v>12288</c:v>
                </c:pt>
                <c:pt idx="88666">
                  <c:v>4096</c:v>
                </c:pt>
                <c:pt idx="88667">
                  <c:v>12288</c:v>
                </c:pt>
                <c:pt idx="88668">
                  <c:v>12288</c:v>
                </c:pt>
                <c:pt idx="88669">
                  <c:v>8192</c:v>
                </c:pt>
                <c:pt idx="88670">
                  <c:v>8192</c:v>
                </c:pt>
                <c:pt idx="88671">
                  <c:v>8192</c:v>
                </c:pt>
                <c:pt idx="88672">
                  <c:v>8192</c:v>
                </c:pt>
                <c:pt idx="88673">
                  <c:v>12288</c:v>
                </c:pt>
                <c:pt idx="88674">
                  <c:v>12288</c:v>
                </c:pt>
                <c:pt idx="88675">
                  <c:v>12288</c:v>
                </c:pt>
                <c:pt idx="88676">
                  <c:v>8192</c:v>
                </c:pt>
                <c:pt idx="88677">
                  <c:v>12288</c:v>
                </c:pt>
                <c:pt idx="88678">
                  <c:v>8192</c:v>
                </c:pt>
                <c:pt idx="88679">
                  <c:v>8192</c:v>
                </c:pt>
                <c:pt idx="88680">
                  <c:v>8192</c:v>
                </c:pt>
                <c:pt idx="88681">
                  <c:v>8192</c:v>
                </c:pt>
                <c:pt idx="88682">
                  <c:v>12288</c:v>
                </c:pt>
                <c:pt idx="88683">
                  <c:v>8192</c:v>
                </c:pt>
                <c:pt idx="88684">
                  <c:v>12288</c:v>
                </c:pt>
                <c:pt idx="88685">
                  <c:v>8192</c:v>
                </c:pt>
                <c:pt idx="88686">
                  <c:v>4096</c:v>
                </c:pt>
                <c:pt idx="88687">
                  <c:v>4096</c:v>
                </c:pt>
                <c:pt idx="88688">
                  <c:v>4096</c:v>
                </c:pt>
                <c:pt idx="88689">
                  <c:v>12288</c:v>
                </c:pt>
                <c:pt idx="88690">
                  <c:v>4096</c:v>
                </c:pt>
                <c:pt idx="88691">
                  <c:v>4096</c:v>
                </c:pt>
                <c:pt idx="88692">
                  <c:v>8192</c:v>
                </c:pt>
                <c:pt idx="88693">
                  <c:v>4096</c:v>
                </c:pt>
                <c:pt idx="88694">
                  <c:v>4096</c:v>
                </c:pt>
                <c:pt idx="88695">
                  <c:v>4096</c:v>
                </c:pt>
                <c:pt idx="88696">
                  <c:v>4096</c:v>
                </c:pt>
                <c:pt idx="88697">
                  <c:v>12288</c:v>
                </c:pt>
                <c:pt idx="88698">
                  <c:v>8192</c:v>
                </c:pt>
                <c:pt idx="88699">
                  <c:v>8192</c:v>
                </c:pt>
                <c:pt idx="88700">
                  <c:v>8192</c:v>
                </c:pt>
                <c:pt idx="88701">
                  <c:v>8192</c:v>
                </c:pt>
                <c:pt idx="88702">
                  <c:v>8192</c:v>
                </c:pt>
                <c:pt idx="88703">
                  <c:v>4096</c:v>
                </c:pt>
                <c:pt idx="88704">
                  <c:v>8192</c:v>
                </c:pt>
                <c:pt idx="88705">
                  <c:v>8192</c:v>
                </c:pt>
                <c:pt idx="88706">
                  <c:v>8192</c:v>
                </c:pt>
                <c:pt idx="88707">
                  <c:v>8192</c:v>
                </c:pt>
                <c:pt idx="88708">
                  <c:v>8192</c:v>
                </c:pt>
                <c:pt idx="88709">
                  <c:v>8192</c:v>
                </c:pt>
                <c:pt idx="88710">
                  <c:v>8192</c:v>
                </c:pt>
                <c:pt idx="88711">
                  <c:v>4096</c:v>
                </c:pt>
                <c:pt idx="88712">
                  <c:v>8192</c:v>
                </c:pt>
                <c:pt idx="88713">
                  <c:v>8192</c:v>
                </c:pt>
                <c:pt idx="88714">
                  <c:v>12288</c:v>
                </c:pt>
                <c:pt idx="88715">
                  <c:v>12288</c:v>
                </c:pt>
                <c:pt idx="88716">
                  <c:v>12288</c:v>
                </c:pt>
                <c:pt idx="88717">
                  <c:v>12288</c:v>
                </c:pt>
                <c:pt idx="88718">
                  <c:v>8192</c:v>
                </c:pt>
                <c:pt idx="88719">
                  <c:v>8192</c:v>
                </c:pt>
                <c:pt idx="88720">
                  <c:v>8192</c:v>
                </c:pt>
                <c:pt idx="88721">
                  <c:v>8192</c:v>
                </c:pt>
                <c:pt idx="88722">
                  <c:v>8192</c:v>
                </c:pt>
                <c:pt idx="88723">
                  <c:v>8192</c:v>
                </c:pt>
                <c:pt idx="88724">
                  <c:v>8192</c:v>
                </c:pt>
                <c:pt idx="88725">
                  <c:v>8192</c:v>
                </c:pt>
                <c:pt idx="88726">
                  <c:v>8192</c:v>
                </c:pt>
                <c:pt idx="88727">
                  <c:v>8192</c:v>
                </c:pt>
                <c:pt idx="88728">
                  <c:v>8192</c:v>
                </c:pt>
                <c:pt idx="88729">
                  <c:v>8192</c:v>
                </c:pt>
                <c:pt idx="88730">
                  <c:v>8192</c:v>
                </c:pt>
                <c:pt idx="88731">
                  <c:v>12288</c:v>
                </c:pt>
                <c:pt idx="88732">
                  <c:v>8192</c:v>
                </c:pt>
                <c:pt idx="88733">
                  <c:v>8192</c:v>
                </c:pt>
                <c:pt idx="88734">
                  <c:v>8192</c:v>
                </c:pt>
                <c:pt idx="88735">
                  <c:v>8192</c:v>
                </c:pt>
                <c:pt idx="88736">
                  <c:v>8192</c:v>
                </c:pt>
                <c:pt idx="88737">
                  <c:v>8192</c:v>
                </c:pt>
                <c:pt idx="88738">
                  <c:v>8192</c:v>
                </c:pt>
                <c:pt idx="88739">
                  <c:v>8192</c:v>
                </c:pt>
                <c:pt idx="88740">
                  <c:v>8192</c:v>
                </c:pt>
                <c:pt idx="88741">
                  <c:v>8192</c:v>
                </c:pt>
                <c:pt idx="88742">
                  <c:v>8192</c:v>
                </c:pt>
                <c:pt idx="88743">
                  <c:v>8192</c:v>
                </c:pt>
                <c:pt idx="88744">
                  <c:v>8192</c:v>
                </c:pt>
                <c:pt idx="88745">
                  <c:v>8192</c:v>
                </c:pt>
                <c:pt idx="88746">
                  <c:v>8192</c:v>
                </c:pt>
                <c:pt idx="88747">
                  <c:v>8192</c:v>
                </c:pt>
                <c:pt idx="88748">
                  <c:v>8192</c:v>
                </c:pt>
                <c:pt idx="88749">
                  <c:v>8192</c:v>
                </c:pt>
                <c:pt idx="88750">
                  <c:v>8192</c:v>
                </c:pt>
                <c:pt idx="88751">
                  <c:v>8192</c:v>
                </c:pt>
                <c:pt idx="88752">
                  <c:v>8192</c:v>
                </c:pt>
                <c:pt idx="88753">
                  <c:v>8192</c:v>
                </c:pt>
                <c:pt idx="88754">
                  <c:v>8192</c:v>
                </c:pt>
                <c:pt idx="88755">
                  <c:v>8192</c:v>
                </c:pt>
                <c:pt idx="88756">
                  <c:v>8192</c:v>
                </c:pt>
                <c:pt idx="88757">
                  <c:v>12288</c:v>
                </c:pt>
                <c:pt idx="88758">
                  <c:v>12288</c:v>
                </c:pt>
                <c:pt idx="88759">
                  <c:v>12288</c:v>
                </c:pt>
                <c:pt idx="88760">
                  <c:v>12288</c:v>
                </c:pt>
                <c:pt idx="88761">
                  <c:v>8192</c:v>
                </c:pt>
                <c:pt idx="88762">
                  <c:v>8192</c:v>
                </c:pt>
                <c:pt idx="88763">
                  <c:v>8192</c:v>
                </c:pt>
                <c:pt idx="88764">
                  <c:v>8192</c:v>
                </c:pt>
                <c:pt idx="88765">
                  <c:v>8192</c:v>
                </c:pt>
                <c:pt idx="88766">
                  <c:v>8192</c:v>
                </c:pt>
                <c:pt idx="88767">
                  <c:v>8192</c:v>
                </c:pt>
                <c:pt idx="88768">
                  <c:v>8192</c:v>
                </c:pt>
                <c:pt idx="88769">
                  <c:v>8192</c:v>
                </c:pt>
                <c:pt idx="88770">
                  <c:v>8192</c:v>
                </c:pt>
                <c:pt idx="88771">
                  <c:v>8192</c:v>
                </c:pt>
                <c:pt idx="88772">
                  <c:v>8192</c:v>
                </c:pt>
                <c:pt idx="88773">
                  <c:v>8192</c:v>
                </c:pt>
                <c:pt idx="88774">
                  <c:v>8192</c:v>
                </c:pt>
                <c:pt idx="88775">
                  <c:v>8192</c:v>
                </c:pt>
                <c:pt idx="88776">
                  <c:v>8192</c:v>
                </c:pt>
                <c:pt idx="88777">
                  <c:v>8192</c:v>
                </c:pt>
                <c:pt idx="88778">
                  <c:v>12288</c:v>
                </c:pt>
                <c:pt idx="88779">
                  <c:v>8192</c:v>
                </c:pt>
                <c:pt idx="88780">
                  <c:v>8192</c:v>
                </c:pt>
                <c:pt idx="88781">
                  <c:v>8192</c:v>
                </c:pt>
                <c:pt idx="88782">
                  <c:v>8192</c:v>
                </c:pt>
                <c:pt idx="88783">
                  <c:v>8192</c:v>
                </c:pt>
                <c:pt idx="88784">
                  <c:v>8192</c:v>
                </c:pt>
                <c:pt idx="88785">
                  <c:v>8192</c:v>
                </c:pt>
                <c:pt idx="88786">
                  <c:v>8192</c:v>
                </c:pt>
                <c:pt idx="88787">
                  <c:v>8192</c:v>
                </c:pt>
                <c:pt idx="88788">
                  <c:v>8192</c:v>
                </c:pt>
                <c:pt idx="88789">
                  <c:v>4096</c:v>
                </c:pt>
                <c:pt idx="88790">
                  <c:v>4096</c:v>
                </c:pt>
                <c:pt idx="88791">
                  <c:v>4096</c:v>
                </c:pt>
                <c:pt idx="88792">
                  <c:v>4096</c:v>
                </c:pt>
                <c:pt idx="88793">
                  <c:v>8192</c:v>
                </c:pt>
                <c:pt idx="88794">
                  <c:v>4096</c:v>
                </c:pt>
                <c:pt idx="88795">
                  <c:v>4096</c:v>
                </c:pt>
                <c:pt idx="88796">
                  <c:v>4096</c:v>
                </c:pt>
                <c:pt idx="88797">
                  <c:v>4096</c:v>
                </c:pt>
                <c:pt idx="88798">
                  <c:v>4096</c:v>
                </c:pt>
                <c:pt idx="88799">
                  <c:v>4096</c:v>
                </c:pt>
                <c:pt idx="88800">
                  <c:v>8192</c:v>
                </c:pt>
                <c:pt idx="88801">
                  <c:v>4096</c:v>
                </c:pt>
                <c:pt idx="88802">
                  <c:v>4096</c:v>
                </c:pt>
                <c:pt idx="88803">
                  <c:v>4096</c:v>
                </c:pt>
                <c:pt idx="88804">
                  <c:v>4096</c:v>
                </c:pt>
                <c:pt idx="88805">
                  <c:v>4096</c:v>
                </c:pt>
                <c:pt idx="88806">
                  <c:v>4096</c:v>
                </c:pt>
                <c:pt idx="88807">
                  <c:v>8192</c:v>
                </c:pt>
                <c:pt idx="88808">
                  <c:v>4096</c:v>
                </c:pt>
                <c:pt idx="88809">
                  <c:v>4096</c:v>
                </c:pt>
                <c:pt idx="88810">
                  <c:v>4096</c:v>
                </c:pt>
                <c:pt idx="88811">
                  <c:v>4096</c:v>
                </c:pt>
                <c:pt idx="88812">
                  <c:v>4096</c:v>
                </c:pt>
                <c:pt idx="88813">
                  <c:v>4096</c:v>
                </c:pt>
                <c:pt idx="88814">
                  <c:v>4096</c:v>
                </c:pt>
                <c:pt idx="88815">
                  <c:v>4096</c:v>
                </c:pt>
                <c:pt idx="88816">
                  <c:v>4096</c:v>
                </c:pt>
                <c:pt idx="88817">
                  <c:v>4096</c:v>
                </c:pt>
                <c:pt idx="88818">
                  <c:v>4096</c:v>
                </c:pt>
                <c:pt idx="88819">
                  <c:v>4096</c:v>
                </c:pt>
                <c:pt idx="88820">
                  <c:v>4096</c:v>
                </c:pt>
                <c:pt idx="88821">
                  <c:v>4096</c:v>
                </c:pt>
                <c:pt idx="88822">
                  <c:v>4096</c:v>
                </c:pt>
                <c:pt idx="88823">
                  <c:v>4096</c:v>
                </c:pt>
                <c:pt idx="88824">
                  <c:v>4096</c:v>
                </c:pt>
                <c:pt idx="88825">
                  <c:v>4096</c:v>
                </c:pt>
                <c:pt idx="88826">
                  <c:v>4096</c:v>
                </c:pt>
                <c:pt idx="88827">
                  <c:v>4096</c:v>
                </c:pt>
                <c:pt idx="88828">
                  <c:v>4096</c:v>
                </c:pt>
                <c:pt idx="88829">
                  <c:v>4096</c:v>
                </c:pt>
                <c:pt idx="88830">
                  <c:v>4096</c:v>
                </c:pt>
                <c:pt idx="88831">
                  <c:v>4096</c:v>
                </c:pt>
                <c:pt idx="88832">
                  <c:v>8192</c:v>
                </c:pt>
                <c:pt idx="88833">
                  <c:v>8192</c:v>
                </c:pt>
                <c:pt idx="88834">
                  <c:v>8192</c:v>
                </c:pt>
                <c:pt idx="88835">
                  <c:v>8192</c:v>
                </c:pt>
                <c:pt idx="88836">
                  <c:v>8192</c:v>
                </c:pt>
                <c:pt idx="88837">
                  <c:v>8192</c:v>
                </c:pt>
                <c:pt idx="88838">
                  <c:v>4096</c:v>
                </c:pt>
                <c:pt idx="88839">
                  <c:v>8192</c:v>
                </c:pt>
                <c:pt idx="88840">
                  <c:v>8192</c:v>
                </c:pt>
                <c:pt idx="88841">
                  <c:v>4096</c:v>
                </c:pt>
                <c:pt idx="88842">
                  <c:v>4096</c:v>
                </c:pt>
                <c:pt idx="88843">
                  <c:v>4096</c:v>
                </c:pt>
                <c:pt idx="88844">
                  <c:v>4096</c:v>
                </c:pt>
                <c:pt idx="88845">
                  <c:v>4096</c:v>
                </c:pt>
                <c:pt idx="88846">
                  <c:v>4096</c:v>
                </c:pt>
                <c:pt idx="88847">
                  <c:v>8192</c:v>
                </c:pt>
                <c:pt idx="88848">
                  <c:v>8192</c:v>
                </c:pt>
                <c:pt idx="88849">
                  <c:v>8192</c:v>
                </c:pt>
                <c:pt idx="88850">
                  <c:v>8192</c:v>
                </c:pt>
                <c:pt idx="88851">
                  <c:v>4096</c:v>
                </c:pt>
                <c:pt idx="88852">
                  <c:v>4096</c:v>
                </c:pt>
                <c:pt idx="88853">
                  <c:v>8192</c:v>
                </c:pt>
                <c:pt idx="88854">
                  <c:v>8192</c:v>
                </c:pt>
                <c:pt idx="88855">
                  <c:v>8192</c:v>
                </c:pt>
                <c:pt idx="88856">
                  <c:v>8192</c:v>
                </c:pt>
                <c:pt idx="88857">
                  <c:v>8192</c:v>
                </c:pt>
                <c:pt idx="88858">
                  <c:v>12288</c:v>
                </c:pt>
                <c:pt idx="88859">
                  <c:v>12288</c:v>
                </c:pt>
                <c:pt idx="88860">
                  <c:v>12288</c:v>
                </c:pt>
                <c:pt idx="88861">
                  <c:v>12288</c:v>
                </c:pt>
                <c:pt idx="88862">
                  <c:v>4096</c:v>
                </c:pt>
                <c:pt idx="88863">
                  <c:v>8192</c:v>
                </c:pt>
                <c:pt idx="88864">
                  <c:v>8192</c:v>
                </c:pt>
                <c:pt idx="88865">
                  <c:v>8192</c:v>
                </c:pt>
                <c:pt idx="88866">
                  <c:v>8192</c:v>
                </c:pt>
                <c:pt idx="88867">
                  <c:v>8192</c:v>
                </c:pt>
                <c:pt idx="88868">
                  <c:v>8192</c:v>
                </c:pt>
                <c:pt idx="88869">
                  <c:v>8192</c:v>
                </c:pt>
                <c:pt idx="88870">
                  <c:v>8192</c:v>
                </c:pt>
                <c:pt idx="88871">
                  <c:v>12288</c:v>
                </c:pt>
                <c:pt idx="88872">
                  <c:v>4096</c:v>
                </c:pt>
                <c:pt idx="88873">
                  <c:v>8192</c:v>
                </c:pt>
                <c:pt idx="88874">
                  <c:v>4096</c:v>
                </c:pt>
                <c:pt idx="88875">
                  <c:v>12288</c:v>
                </c:pt>
                <c:pt idx="88876">
                  <c:v>8192</c:v>
                </c:pt>
                <c:pt idx="88877">
                  <c:v>12288</c:v>
                </c:pt>
                <c:pt idx="88878">
                  <c:v>4096</c:v>
                </c:pt>
                <c:pt idx="88879">
                  <c:v>4096</c:v>
                </c:pt>
                <c:pt idx="88880">
                  <c:v>12288</c:v>
                </c:pt>
                <c:pt idx="88881">
                  <c:v>8192</c:v>
                </c:pt>
                <c:pt idx="88882">
                  <c:v>8192</c:v>
                </c:pt>
                <c:pt idx="88883">
                  <c:v>8192</c:v>
                </c:pt>
                <c:pt idx="88884">
                  <c:v>8192</c:v>
                </c:pt>
                <c:pt idx="88885">
                  <c:v>8192</c:v>
                </c:pt>
                <c:pt idx="88886">
                  <c:v>8192</c:v>
                </c:pt>
                <c:pt idx="88887">
                  <c:v>8192</c:v>
                </c:pt>
                <c:pt idx="88888">
                  <c:v>8192</c:v>
                </c:pt>
                <c:pt idx="88889">
                  <c:v>8192</c:v>
                </c:pt>
                <c:pt idx="88890">
                  <c:v>8192</c:v>
                </c:pt>
                <c:pt idx="88891">
                  <c:v>12288</c:v>
                </c:pt>
                <c:pt idx="88892">
                  <c:v>4096</c:v>
                </c:pt>
                <c:pt idx="88893">
                  <c:v>8192</c:v>
                </c:pt>
                <c:pt idx="88894">
                  <c:v>8192</c:v>
                </c:pt>
                <c:pt idx="88895">
                  <c:v>8192</c:v>
                </c:pt>
                <c:pt idx="88896">
                  <c:v>8192</c:v>
                </c:pt>
                <c:pt idx="88897">
                  <c:v>8192</c:v>
                </c:pt>
                <c:pt idx="88898">
                  <c:v>8192</c:v>
                </c:pt>
                <c:pt idx="88899">
                  <c:v>8192</c:v>
                </c:pt>
                <c:pt idx="88900">
                  <c:v>4096</c:v>
                </c:pt>
                <c:pt idx="88901">
                  <c:v>4096</c:v>
                </c:pt>
                <c:pt idx="88902">
                  <c:v>4096</c:v>
                </c:pt>
                <c:pt idx="88903">
                  <c:v>4096</c:v>
                </c:pt>
                <c:pt idx="88904">
                  <c:v>8192</c:v>
                </c:pt>
                <c:pt idx="88905">
                  <c:v>8192</c:v>
                </c:pt>
                <c:pt idx="88906">
                  <c:v>8192</c:v>
                </c:pt>
                <c:pt idx="88907">
                  <c:v>8192</c:v>
                </c:pt>
                <c:pt idx="88908">
                  <c:v>4096</c:v>
                </c:pt>
                <c:pt idx="88909">
                  <c:v>4096</c:v>
                </c:pt>
                <c:pt idx="88910">
                  <c:v>4096</c:v>
                </c:pt>
                <c:pt idx="88911">
                  <c:v>4096</c:v>
                </c:pt>
                <c:pt idx="88912">
                  <c:v>12288</c:v>
                </c:pt>
                <c:pt idx="88913">
                  <c:v>8192</c:v>
                </c:pt>
                <c:pt idx="88914">
                  <c:v>8192</c:v>
                </c:pt>
                <c:pt idx="88915">
                  <c:v>8192</c:v>
                </c:pt>
                <c:pt idx="88916">
                  <c:v>8192</c:v>
                </c:pt>
                <c:pt idx="88917">
                  <c:v>4096</c:v>
                </c:pt>
                <c:pt idx="88918">
                  <c:v>8192</c:v>
                </c:pt>
                <c:pt idx="88919">
                  <c:v>8192</c:v>
                </c:pt>
                <c:pt idx="88920">
                  <c:v>8192</c:v>
                </c:pt>
                <c:pt idx="88921">
                  <c:v>8192</c:v>
                </c:pt>
                <c:pt idx="88922">
                  <c:v>8192</c:v>
                </c:pt>
                <c:pt idx="88923">
                  <c:v>8192</c:v>
                </c:pt>
                <c:pt idx="88924">
                  <c:v>8192</c:v>
                </c:pt>
                <c:pt idx="88925">
                  <c:v>8192</c:v>
                </c:pt>
                <c:pt idx="88926">
                  <c:v>8192</c:v>
                </c:pt>
                <c:pt idx="88927">
                  <c:v>4096</c:v>
                </c:pt>
                <c:pt idx="88928">
                  <c:v>4096</c:v>
                </c:pt>
                <c:pt idx="88929">
                  <c:v>12288</c:v>
                </c:pt>
                <c:pt idx="88930">
                  <c:v>12288</c:v>
                </c:pt>
                <c:pt idx="88931">
                  <c:v>4096</c:v>
                </c:pt>
                <c:pt idx="88932">
                  <c:v>12288</c:v>
                </c:pt>
                <c:pt idx="88933">
                  <c:v>4096</c:v>
                </c:pt>
                <c:pt idx="88934">
                  <c:v>8192</c:v>
                </c:pt>
                <c:pt idx="88935">
                  <c:v>12288</c:v>
                </c:pt>
                <c:pt idx="88936">
                  <c:v>8192</c:v>
                </c:pt>
                <c:pt idx="88937">
                  <c:v>8192</c:v>
                </c:pt>
                <c:pt idx="88938">
                  <c:v>8192</c:v>
                </c:pt>
                <c:pt idx="88939">
                  <c:v>8192</c:v>
                </c:pt>
                <c:pt idx="88940">
                  <c:v>8192</c:v>
                </c:pt>
                <c:pt idx="88941">
                  <c:v>8192</c:v>
                </c:pt>
                <c:pt idx="88942">
                  <c:v>8192</c:v>
                </c:pt>
                <c:pt idx="88943">
                  <c:v>8192</c:v>
                </c:pt>
                <c:pt idx="88944">
                  <c:v>8192</c:v>
                </c:pt>
                <c:pt idx="88945">
                  <c:v>8192</c:v>
                </c:pt>
                <c:pt idx="88946">
                  <c:v>8192</c:v>
                </c:pt>
                <c:pt idx="88947">
                  <c:v>8192</c:v>
                </c:pt>
                <c:pt idx="88948">
                  <c:v>8192</c:v>
                </c:pt>
                <c:pt idx="88949">
                  <c:v>8192</c:v>
                </c:pt>
                <c:pt idx="88950">
                  <c:v>8192</c:v>
                </c:pt>
                <c:pt idx="88951">
                  <c:v>12288</c:v>
                </c:pt>
                <c:pt idx="88952">
                  <c:v>12288</c:v>
                </c:pt>
                <c:pt idx="88953">
                  <c:v>8192</c:v>
                </c:pt>
                <c:pt idx="88954">
                  <c:v>12288</c:v>
                </c:pt>
                <c:pt idx="88955">
                  <c:v>12288</c:v>
                </c:pt>
                <c:pt idx="88956">
                  <c:v>8192</c:v>
                </c:pt>
                <c:pt idx="88957">
                  <c:v>8192</c:v>
                </c:pt>
                <c:pt idx="88958">
                  <c:v>4096</c:v>
                </c:pt>
                <c:pt idx="88959">
                  <c:v>4096</c:v>
                </c:pt>
                <c:pt idx="88960">
                  <c:v>8192</c:v>
                </c:pt>
                <c:pt idx="88961">
                  <c:v>8192</c:v>
                </c:pt>
                <c:pt idx="88962">
                  <c:v>8192</c:v>
                </c:pt>
                <c:pt idx="88963">
                  <c:v>8192</c:v>
                </c:pt>
                <c:pt idx="88964">
                  <c:v>4096</c:v>
                </c:pt>
                <c:pt idx="88965">
                  <c:v>8192</c:v>
                </c:pt>
                <c:pt idx="88966">
                  <c:v>8192</c:v>
                </c:pt>
                <c:pt idx="88967">
                  <c:v>4096</c:v>
                </c:pt>
                <c:pt idx="88968">
                  <c:v>8192</c:v>
                </c:pt>
                <c:pt idx="88969">
                  <c:v>8192</c:v>
                </c:pt>
                <c:pt idx="88970">
                  <c:v>8192</c:v>
                </c:pt>
                <c:pt idx="88971">
                  <c:v>8192</c:v>
                </c:pt>
                <c:pt idx="88972">
                  <c:v>8192</c:v>
                </c:pt>
                <c:pt idx="88973">
                  <c:v>4096</c:v>
                </c:pt>
                <c:pt idx="88974">
                  <c:v>8192</c:v>
                </c:pt>
                <c:pt idx="88975">
                  <c:v>8192</c:v>
                </c:pt>
                <c:pt idx="88976">
                  <c:v>4096</c:v>
                </c:pt>
                <c:pt idx="88977">
                  <c:v>8192</c:v>
                </c:pt>
                <c:pt idx="88978">
                  <c:v>8192</c:v>
                </c:pt>
                <c:pt idx="88979">
                  <c:v>8192</c:v>
                </c:pt>
                <c:pt idx="88980">
                  <c:v>8192</c:v>
                </c:pt>
                <c:pt idx="88981">
                  <c:v>8192</c:v>
                </c:pt>
                <c:pt idx="88982">
                  <c:v>8192</c:v>
                </c:pt>
                <c:pt idx="88983">
                  <c:v>8192</c:v>
                </c:pt>
                <c:pt idx="88984">
                  <c:v>12288</c:v>
                </c:pt>
                <c:pt idx="88985">
                  <c:v>4096</c:v>
                </c:pt>
                <c:pt idx="88986">
                  <c:v>4096</c:v>
                </c:pt>
                <c:pt idx="88987">
                  <c:v>4096</c:v>
                </c:pt>
                <c:pt idx="88988">
                  <c:v>4096</c:v>
                </c:pt>
                <c:pt idx="88989">
                  <c:v>8192</c:v>
                </c:pt>
                <c:pt idx="88990">
                  <c:v>8192</c:v>
                </c:pt>
                <c:pt idx="88991">
                  <c:v>4096</c:v>
                </c:pt>
                <c:pt idx="88992">
                  <c:v>8192</c:v>
                </c:pt>
                <c:pt idx="88993">
                  <c:v>12288</c:v>
                </c:pt>
                <c:pt idx="88994">
                  <c:v>8192</c:v>
                </c:pt>
                <c:pt idx="88995">
                  <c:v>4096</c:v>
                </c:pt>
                <c:pt idx="88996">
                  <c:v>4096</c:v>
                </c:pt>
                <c:pt idx="88997">
                  <c:v>4096</c:v>
                </c:pt>
                <c:pt idx="88998">
                  <c:v>4096</c:v>
                </c:pt>
                <c:pt idx="88999">
                  <c:v>4096</c:v>
                </c:pt>
                <c:pt idx="89000">
                  <c:v>8192</c:v>
                </c:pt>
                <c:pt idx="89001">
                  <c:v>8192</c:v>
                </c:pt>
                <c:pt idx="89002">
                  <c:v>8192</c:v>
                </c:pt>
                <c:pt idx="89003">
                  <c:v>8192</c:v>
                </c:pt>
                <c:pt idx="89004">
                  <c:v>8192</c:v>
                </c:pt>
                <c:pt idx="89005">
                  <c:v>4096</c:v>
                </c:pt>
                <c:pt idx="89006">
                  <c:v>12288</c:v>
                </c:pt>
                <c:pt idx="89007">
                  <c:v>12288</c:v>
                </c:pt>
                <c:pt idx="89008">
                  <c:v>12288</c:v>
                </c:pt>
                <c:pt idx="89009">
                  <c:v>12288</c:v>
                </c:pt>
                <c:pt idx="89010">
                  <c:v>4096</c:v>
                </c:pt>
                <c:pt idx="89011">
                  <c:v>4096</c:v>
                </c:pt>
                <c:pt idx="89012">
                  <c:v>4096</c:v>
                </c:pt>
                <c:pt idx="89013">
                  <c:v>4096</c:v>
                </c:pt>
                <c:pt idx="89014">
                  <c:v>8192</c:v>
                </c:pt>
                <c:pt idx="89015">
                  <c:v>8192</c:v>
                </c:pt>
                <c:pt idx="89016">
                  <c:v>8192</c:v>
                </c:pt>
                <c:pt idx="89017">
                  <c:v>8192</c:v>
                </c:pt>
                <c:pt idx="89018">
                  <c:v>8192</c:v>
                </c:pt>
                <c:pt idx="89019">
                  <c:v>8192</c:v>
                </c:pt>
                <c:pt idx="89020">
                  <c:v>8192</c:v>
                </c:pt>
                <c:pt idx="89021">
                  <c:v>12288</c:v>
                </c:pt>
                <c:pt idx="89022">
                  <c:v>8192</c:v>
                </c:pt>
                <c:pt idx="89023">
                  <c:v>8192</c:v>
                </c:pt>
                <c:pt idx="89024">
                  <c:v>4096</c:v>
                </c:pt>
                <c:pt idx="89025">
                  <c:v>8192</c:v>
                </c:pt>
                <c:pt idx="89026">
                  <c:v>8192</c:v>
                </c:pt>
                <c:pt idx="89027">
                  <c:v>8192</c:v>
                </c:pt>
                <c:pt idx="89028">
                  <c:v>8192</c:v>
                </c:pt>
                <c:pt idx="89029">
                  <c:v>4096</c:v>
                </c:pt>
                <c:pt idx="89030">
                  <c:v>4096</c:v>
                </c:pt>
                <c:pt idx="89031">
                  <c:v>4096</c:v>
                </c:pt>
                <c:pt idx="89032">
                  <c:v>4096</c:v>
                </c:pt>
                <c:pt idx="89033">
                  <c:v>8192</c:v>
                </c:pt>
                <c:pt idx="89034">
                  <c:v>8192</c:v>
                </c:pt>
                <c:pt idx="89035">
                  <c:v>8192</c:v>
                </c:pt>
                <c:pt idx="89036">
                  <c:v>8192</c:v>
                </c:pt>
                <c:pt idx="89037">
                  <c:v>8192</c:v>
                </c:pt>
                <c:pt idx="89038">
                  <c:v>8192</c:v>
                </c:pt>
                <c:pt idx="89039">
                  <c:v>8192</c:v>
                </c:pt>
                <c:pt idx="89040">
                  <c:v>8192</c:v>
                </c:pt>
                <c:pt idx="89041">
                  <c:v>4096</c:v>
                </c:pt>
                <c:pt idx="89042">
                  <c:v>8192</c:v>
                </c:pt>
                <c:pt idx="89043">
                  <c:v>4096</c:v>
                </c:pt>
                <c:pt idx="89044">
                  <c:v>4096</c:v>
                </c:pt>
                <c:pt idx="89045">
                  <c:v>4096</c:v>
                </c:pt>
                <c:pt idx="89046">
                  <c:v>8192</c:v>
                </c:pt>
                <c:pt idx="89047">
                  <c:v>8192</c:v>
                </c:pt>
                <c:pt idx="89048">
                  <c:v>8192</c:v>
                </c:pt>
                <c:pt idx="89049">
                  <c:v>8192</c:v>
                </c:pt>
                <c:pt idx="89050">
                  <c:v>12288</c:v>
                </c:pt>
                <c:pt idx="89051">
                  <c:v>12288</c:v>
                </c:pt>
                <c:pt idx="89052">
                  <c:v>4096</c:v>
                </c:pt>
                <c:pt idx="89053">
                  <c:v>12288</c:v>
                </c:pt>
                <c:pt idx="89054">
                  <c:v>12288</c:v>
                </c:pt>
                <c:pt idx="89055">
                  <c:v>8192</c:v>
                </c:pt>
                <c:pt idx="89056">
                  <c:v>8192</c:v>
                </c:pt>
                <c:pt idx="89057">
                  <c:v>8192</c:v>
                </c:pt>
                <c:pt idx="89058">
                  <c:v>8192</c:v>
                </c:pt>
                <c:pt idx="89059">
                  <c:v>4096</c:v>
                </c:pt>
                <c:pt idx="89060">
                  <c:v>8192</c:v>
                </c:pt>
                <c:pt idx="89061">
                  <c:v>8192</c:v>
                </c:pt>
                <c:pt idx="89062">
                  <c:v>8192</c:v>
                </c:pt>
                <c:pt idx="89063">
                  <c:v>8192</c:v>
                </c:pt>
                <c:pt idx="89064">
                  <c:v>8192</c:v>
                </c:pt>
                <c:pt idx="89065">
                  <c:v>8192</c:v>
                </c:pt>
                <c:pt idx="89066">
                  <c:v>8192</c:v>
                </c:pt>
                <c:pt idx="89067">
                  <c:v>8192</c:v>
                </c:pt>
                <c:pt idx="89068">
                  <c:v>12288</c:v>
                </c:pt>
                <c:pt idx="89069">
                  <c:v>8192</c:v>
                </c:pt>
                <c:pt idx="89070">
                  <c:v>8192</c:v>
                </c:pt>
                <c:pt idx="89071">
                  <c:v>12288</c:v>
                </c:pt>
                <c:pt idx="89072">
                  <c:v>12288</c:v>
                </c:pt>
                <c:pt idx="89073">
                  <c:v>8192</c:v>
                </c:pt>
                <c:pt idx="89074">
                  <c:v>8192</c:v>
                </c:pt>
                <c:pt idx="89075">
                  <c:v>12288</c:v>
                </c:pt>
                <c:pt idx="89076">
                  <c:v>12288</c:v>
                </c:pt>
                <c:pt idx="89077">
                  <c:v>20480</c:v>
                </c:pt>
                <c:pt idx="89078">
                  <c:v>20480</c:v>
                </c:pt>
                <c:pt idx="89079">
                  <c:v>12288</c:v>
                </c:pt>
                <c:pt idx="89080">
                  <c:v>12288</c:v>
                </c:pt>
                <c:pt idx="89081">
                  <c:v>16384</c:v>
                </c:pt>
                <c:pt idx="89082">
                  <c:v>16384</c:v>
                </c:pt>
                <c:pt idx="89083">
                  <c:v>16384</c:v>
                </c:pt>
                <c:pt idx="89084">
                  <c:v>16384</c:v>
                </c:pt>
                <c:pt idx="89085">
                  <c:v>12288</c:v>
                </c:pt>
                <c:pt idx="89086">
                  <c:v>12288</c:v>
                </c:pt>
                <c:pt idx="89087">
                  <c:v>20480</c:v>
                </c:pt>
                <c:pt idx="89088">
                  <c:v>12288</c:v>
                </c:pt>
                <c:pt idx="89089">
                  <c:v>16384</c:v>
                </c:pt>
                <c:pt idx="89090">
                  <c:v>16384</c:v>
                </c:pt>
                <c:pt idx="89091">
                  <c:v>12288</c:v>
                </c:pt>
                <c:pt idx="89092">
                  <c:v>12288</c:v>
                </c:pt>
                <c:pt idx="89093">
                  <c:v>8192</c:v>
                </c:pt>
                <c:pt idx="89094">
                  <c:v>20480</c:v>
                </c:pt>
                <c:pt idx="89095">
                  <c:v>12288</c:v>
                </c:pt>
                <c:pt idx="89096">
                  <c:v>8192</c:v>
                </c:pt>
                <c:pt idx="89097">
                  <c:v>16384</c:v>
                </c:pt>
                <c:pt idx="89098">
                  <c:v>16384</c:v>
                </c:pt>
                <c:pt idx="89099">
                  <c:v>8192</c:v>
                </c:pt>
                <c:pt idx="89100">
                  <c:v>8192</c:v>
                </c:pt>
                <c:pt idx="89101">
                  <c:v>8192</c:v>
                </c:pt>
                <c:pt idx="89102">
                  <c:v>8192</c:v>
                </c:pt>
                <c:pt idx="89103">
                  <c:v>8192</c:v>
                </c:pt>
                <c:pt idx="89104">
                  <c:v>8192</c:v>
                </c:pt>
                <c:pt idx="89105">
                  <c:v>8192</c:v>
                </c:pt>
                <c:pt idx="89106">
                  <c:v>8192</c:v>
                </c:pt>
                <c:pt idx="89107">
                  <c:v>4096</c:v>
                </c:pt>
                <c:pt idx="89108">
                  <c:v>4096</c:v>
                </c:pt>
                <c:pt idx="89109">
                  <c:v>4096</c:v>
                </c:pt>
                <c:pt idx="89110">
                  <c:v>4096</c:v>
                </c:pt>
                <c:pt idx="89111">
                  <c:v>12288</c:v>
                </c:pt>
                <c:pt idx="89112">
                  <c:v>12288</c:v>
                </c:pt>
                <c:pt idx="89113">
                  <c:v>12288</c:v>
                </c:pt>
                <c:pt idx="89114">
                  <c:v>12288</c:v>
                </c:pt>
                <c:pt idx="89115">
                  <c:v>8192</c:v>
                </c:pt>
                <c:pt idx="89116">
                  <c:v>4096</c:v>
                </c:pt>
                <c:pt idx="89117">
                  <c:v>4096</c:v>
                </c:pt>
                <c:pt idx="89118">
                  <c:v>12288</c:v>
                </c:pt>
                <c:pt idx="89119">
                  <c:v>4096</c:v>
                </c:pt>
                <c:pt idx="89120">
                  <c:v>4096</c:v>
                </c:pt>
                <c:pt idx="89121">
                  <c:v>8192</c:v>
                </c:pt>
                <c:pt idx="89122">
                  <c:v>8192</c:v>
                </c:pt>
                <c:pt idx="89123">
                  <c:v>8192</c:v>
                </c:pt>
                <c:pt idx="89124">
                  <c:v>8192</c:v>
                </c:pt>
                <c:pt idx="89125">
                  <c:v>8192</c:v>
                </c:pt>
                <c:pt idx="89126">
                  <c:v>8192</c:v>
                </c:pt>
                <c:pt idx="89127">
                  <c:v>8192</c:v>
                </c:pt>
                <c:pt idx="89128">
                  <c:v>8192</c:v>
                </c:pt>
                <c:pt idx="89129">
                  <c:v>8192</c:v>
                </c:pt>
                <c:pt idx="89130">
                  <c:v>8192</c:v>
                </c:pt>
                <c:pt idx="89131">
                  <c:v>12288</c:v>
                </c:pt>
                <c:pt idx="89132">
                  <c:v>20480</c:v>
                </c:pt>
                <c:pt idx="89133">
                  <c:v>12288</c:v>
                </c:pt>
                <c:pt idx="89134">
                  <c:v>16384</c:v>
                </c:pt>
                <c:pt idx="89135">
                  <c:v>8192</c:v>
                </c:pt>
                <c:pt idx="89136">
                  <c:v>8192</c:v>
                </c:pt>
                <c:pt idx="89137">
                  <c:v>8192</c:v>
                </c:pt>
                <c:pt idx="89138">
                  <c:v>12288</c:v>
                </c:pt>
                <c:pt idx="89139">
                  <c:v>8192</c:v>
                </c:pt>
                <c:pt idx="89140">
                  <c:v>8192</c:v>
                </c:pt>
                <c:pt idx="89141">
                  <c:v>8192</c:v>
                </c:pt>
                <c:pt idx="89142">
                  <c:v>8192</c:v>
                </c:pt>
                <c:pt idx="89143">
                  <c:v>8192</c:v>
                </c:pt>
                <c:pt idx="89144">
                  <c:v>8192</c:v>
                </c:pt>
                <c:pt idx="89145">
                  <c:v>4096</c:v>
                </c:pt>
                <c:pt idx="89146">
                  <c:v>4096</c:v>
                </c:pt>
                <c:pt idx="89147">
                  <c:v>4096</c:v>
                </c:pt>
                <c:pt idx="89148">
                  <c:v>4096</c:v>
                </c:pt>
                <c:pt idx="89149">
                  <c:v>16384</c:v>
                </c:pt>
                <c:pt idx="89150">
                  <c:v>8192</c:v>
                </c:pt>
                <c:pt idx="89151">
                  <c:v>4096</c:v>
                </c:pt>
                <c:pt idx="89152">
                  <c:v>4096</c:v>
                </c:pt>
                <c:pt idx="89153">
                  <c:v>8192</c:v>
                </c:pt>
                <c:pt idx="89154">
                  <c:v>8192</c:v>
                </c:pt>
                <c:pt idx="89155">
                  <c:v>8192</c:v>
                </c:pt>
                <c:pt idx="89156">
                  <c:v>8192</c:v>
                </c:pt>
                <c:pt idx="89157">
                  <c:v>8192</c:v>
                </c:pt>
                <c:pt idx="89158">
                  <c:v>4096</c:v>
                </c:pt>
                <c:pt idx="89159">
                  <c:v>8192</c:v>
                </c:pt>
                <c:pt idx="89160">
                  <c:v>8192</c:v>
                </c:pt>
                <c:pt idx="89161">
                  <c:v>8192</c:v>
                </c:pt>
                <c:pt idx="89162">
                  <c:v>8192</c:v>
                </c:pt>
                <c:pt idx="89163">
                  <c:v>8192</c:v>
                </c:pt>
                <c:pt idx="89164">
                  <c:v>8192</c:v>
                </c:pt>
                <c:pt idx="89165">
                  <c:v>8192</c:v>
                </c:pt>
                <c:pt idx="89166">
                  <c:v>8192</c:v>
                </c:pt>
                <c:pt idx="89167">
                  <c:v>8192</c:v>
                </c:pt>
                <c:pt idx="89168">
                  <c:v>8192</c:v>
                </c:pt>
                <c:pt idx="89169">
                  <c:v>8192</c:v>
                </c:pt>
                <c:pt idx="89170">
                  <c:v>4096</c:v>
                </c:pt>
                <c:pt idx="89171">
                  <c:v>4096</c:v>
                </c:pt>
                <c:pt idx="89172">
                  <c:v>4096</c:v>
                </c:pt>
                <c:pt idx="89173">
                  <c:v>4096</c:v>
                </c:pt>
                <c:pt idx="89174">
                  <c:v>8192</c:v>
                </c:pt>
                <c:pt idx="89175">
                  <c:v>8192</c:v>
                </c:pt>
                <c:pt idx="89176">
                  <c:v>8192</c:v>
                </c:pt>
                <c:pt idx="89177">
                  <c:v>8192</c:v>
                </c:pt>
                <c:pt idx="89178">
                  <c:v>8192</c:v>
                </c:pt>
                <c:pt idx="89179">
                  <c:v>8192</c:v>
                </c:pt>
                <c:pt idx="89180">
                  <c:v>8192</c:v>
                </c:pt>
                <c:pt idx="89181">
                  <c:v>8192</c:v>
                </c:pt>
                <c:pt idx="89182">
                  <c:v>8192</c:v>
                </c:pt>
                <c:pt idx="89183">
                  <c:v>4096</c:v>
                </c:pt>
                <c:pt idx="89184">
                  <c:v>4096</c:v>
                </c:pt>
                <c:pt idx="89185">
                  <c:v>4096</c:v>
                </c:pt>
                <c:pt idx="89186">
                  <c:v>4096</c:v>
                </c:pt>
                <c:pt idx="89187">
                  <c:v>4096</c:v>
                </c:pt>
                <c:pt idx="89188">
                  <c:v>4096</c:v>
                </c:pt>
                <c:pt idx="89189">
                  <c:v>4096</c:v>
                </c:pt>
                <c:pt idx="89190">
                  <c:v>4096</c:v>
                </c:pt>
                <c:pt idx="89191">
                  <c:v>8192</c:v>
                </c:pt>
                <c:pt idx="89192">
                  <c:v>4096</c:v>
                </c:pt>
                <c:pt idx="89193">
                  <c:v>8192</c:v>
                </c:pt>
                <c:pt idx="89194">
                  <c:v>4096</c:v>
                </c:pt>
                <c:pt idx="89195">
                  <c:v>8192</c:v>
                </c:pt>
                <c:pt idx="89196">
                  <c:v>8192</c:v>
                </c:pt>
                <c:pt idx="89197">
                  <c:v>8192</c:v>
                </c:pt>
                <c:pt idx="89198">
                  <c:v>8192</c:v>
                </c:pt>
                <c:pt idx="89199">
                  <c:v>8192</c:v>
                </c:pt>
                <c:pt idx="89200">
                  <c:v>8192</c:v>
                </c:pt>
                <c:pt idx="89201">
                  <c:v>8192</c:v>
                </c:pt>
                <c:pt idx="89202">
                  <c:v>4096</c:v>
                </c:pt>
                <c:pt idx="89203">
                  <c:v>8192</c:v>
                </c:pt>
                <c:pt idx="89204">
                  <c:v>4096</c:v>
                </c:pt>
                <c:pt idx="89205">
                  <c:v>4096</c:v>
                </c:pt>
                <c:pt idx="89206">
                  <c:v>4096</c:v>
                </c:pt>
                <c:pt idx="89207">
                  <c:v>8192</c:v>
                </c:pt>
                <c:pt idx="89208">
                  <c:v>4096</c:v>
                </c:pt>
                <c:pt idx="89209">
                  <c:v>4096</c:v>
                </c:pt>
                <c:pt idx="89210">
                  <c:v>4096</c:v>
                </c:pt>
                <c:pt idx="89211">
                  <c:v>4096</c:v>
                </c:pt>
                <c:pt idx="89212">
                  <c:v>4096</c:v>
                </c:pt>
                <c:pt idx="89213">
                  <c:v>8192</c:v>
                </c:pt>
                <c:pt idx="89214">
                  <c:v>8192</c:v>
                </c:pt>
                <c:pt idx="89215">
                  <c:v>8192</c:v>
                </c:pt>
                <c:pt idx="89216">
                  <c:v>8192</c:v>
                </c:pt>
                <c:pt idx="89217">
                  <c:v>8192</c:v>
                </c:pt>
                <c:pt idx="89218">
                  <c:v>8192</c:v>
                </c:pt>
                <c:pt idx="89219">
                  <c:v>8192</c:v>
                </c:pt>
                <c:pt idx="89220">
                  <c:v>8192</c:v>
                </c:pt>
                <c:pt idx="89221">
                  <c:v>8192</c:v>
                </c:pt>
                <c:pt idx="89222">
                  <c:v>8192</c:v>
                </c:pt>
                <c:pt idx="89223">
                  <c:v>8192</c:v>
                </c:pt>
                <c:pt idx="89224">
                  <c:v>8192</c:v>
                </c:pt>
                <c:pt idx="89225">
                  <c:v>8192</c:v>
                </c:pt>
                <c:pt idx="89226">
                  <c:v>8192</c:v>
                </c:pt>
                <c:pt idx="89227">
                  <c:v>4096</c:v>
                </c:pt>
                <c:pt idx="89228">
                  <c:v>4096</c:v>
                </c:pt>
                <c:pt idx="89229">
                  <c:v>8192</c:v>
                </c:pt>
                <c:pt idx="89230">
                  <c:v>8192</c:v>
                </c:pt>
                <c:pt idx="89231">
                  <c:v>8192</c:v>
                </c:pt>
                <c:pt idx="89232">
                  <c:v>8192</c:v>
                </c:pt>
                <c:pt idx="89233">
                  <c:v>8192</c:v>
                </c:pt>
                <c:pt idx="89234">
                  <c:v>8192</c:v>
                </c:pt>
                <c:pt idx="89235">
                  <c:v>8192</c:v>
                </c:pt>
                <c:pt idx="89236">
                  <c:v>8192</c:v>
                </c:pt>
                <c:pt idx="89237">
                  <c:v>8192</c:v>
                </c:pt>
                <c:pt idx="89238">
                  <c:v>8192</c:v>
                </c:pt>
                <c:pt idx="89239">
                  <c:v>8192</c:v>
                </c:pt>
                <c:pt idx="89240">
                  <c:v>8192</c:v>
                </c:pt>
                <c:pt idx="89241">
                  <c:v>8192</c:v>
                </c:pt>
                <c:pt idx="89242">
                  <c:v>8192</c:v>
                </c:pt>
                <c:pt idx="89243">
                  <c:v>8192</c:v>
                </c:pt>
                <c:pt idx="89244">
                  <c:v>8192</c:v>
                </c:pt>
                <c:pt idx="89245">
                  <c:v>8192</c:v>
                </c:pt>
                <c:pt idx="89246">
                  <c:v>8192</c:v>
                </c:pt>
                <c:pt idx="89247">
                  <c:v>8192</c:v>
                </c:pt>
                <c:pt idx="89248">
                  <c:v>8192</c:v>
                </c:pt>
                <c:pt idx="89249">
                  <c:v>8192</c:v>
                </c:pt>
                <c:pt idx="89250">
                  <c:v>8192</c:v>
                </c:pt>
                <c:pt idx="89251">
                  <c:v>8192</c:v>
                </c:pt>
                <c:pt idx="89252">
                  <c:v>8192</c:v>
                </c:pt>
                <c:pt idx="89253">
                  <c:v>8192</c:v>
                </c:pt>
                <c:pt idx="89254">
                  <c:v>8192</c:v>
                </c:pt>
                <c:pt idx="89255">
                  <c:v>8192</c:v>
                </c:pt>
                <c:pt idx="89256">
                  <c:v>8192</c:v>
                </c:pt>
                <c:pt idx="89257">
                  <c:v>8192</c:v>
                </c:pt>
                <c:pt idx="89258">
                  <c:v>8192</c:v>
                </c:pt>
                <c:pt idx="89259">
                  <c:v>8192</c:v>
                </c:pt>
                <c:pt idx="89260">
                  <c:v>8192</c:v>
                </c:pt>
                <c:pt idx="89261">
                  <c:v>8192</c:v>
                </c:pt>
                <c:pt idx="89262">
                  <c:v>8192</c:v>
                </c:pt>
                <c:pt idx="89263">
                  <c:v>8192</c:v>
                </c:pt>
                <c:pt idx="89264">
                  <c:v>8192</c:v>
                </c:pt>
                <c:pt idx="89265">
                  <c:v>8192</c:v>
                </c:pt>
                <c:pt idx="89266">
                  <c:v>8192</c:v>
                </c:pt>
                <c:pt idx="89267">
                  <c:v>8192</c:v>
                </c:pt>
                <c:pt idx="89268">
                  <c:v>8192</c:v>
                </c:pt>
                <c:pt idx="89269">
                  <c:v>8192</c:v>
                </c:pt>
                <c:pt idx="89270">
                  <c:v>8192</c:v>
                </c:pt>
                <c:pt idx="89271">
                  <c:v>8192</c:v>
                </c:pt>
                <c:pt idx="89272">
                  <c:v>8192</c:v>
                </c:pt>
                <c:pt idx="89273">
                  <c:v>8192</c:v>
                </c:pt>
                <c:pt idx="89274">
                  <c:v>8192</c:v>
                </c:pt>
                <c:pt idx="89275">
                  <c:v>8192</c:v>
                </c:pt>
                <c:pt idx="89276">
                  <c:v>8192</c:v>
                </c:pt>
                <c:pt idx="89277">
                  <c:v>8192</c:v>
                </c:pt>
                <c:pt idx="89278">
                  <c:v>8192</c:v>
                </c:pt>
                <c:pt idx="89279">
                  <c:v>8192</c:v>
                </c:pt>
                <c:pt idx="89280">
                  <c:v>8192</c:v>
                </c:pt>
                <c:pt idx="89281">
                  <c:v>8192</c:v>
                </c:pt>
                <c:pt idx="89282">
                  <c:v>8192</c:v>
                </c:pt>
                <c:pt idx="89283">
                  <c:v>8192</c:v>
                </c:pt>
                <c:pt idx="89284">
                  <c:v>8192</c:v>
                </c:pt>
                <c:pt idx="89285">
                  <c:v>12288</c:v>
                </c:pt>
                <c:pt idx="89286">
                  <c:v>12288</c:v>
                </c:pt>
                <c:pt idx="89287">
                  <c:v>20480</c:v>
                </c:pt>
                <c:pt idx="89288">
                  <c:v>20480</c:v>
                </c:pt>
                <c:pt idx="89289">
                  <c:v>20480</c:v>
                </c:pt>
                <c:pt idx="89290">
                  <c:v>20480</c:v>
                </c:pt>
                <c:pt idx="89291">
                  <c:v>12288</c:v>
                </c:pt>
                <c:pt idx="89292">
                  <c:v>12288</c:v>
                </c:pt>
                <c:pt idx="89293">
                  <c:v>12288</c:v>
                </c:pt>
                <c:pt idx="89294">
                  <c:v>20480</c:v>
                </c:pt>
                <c:pt idx="89295">
                  <c:v>20480</c:v>
                </c:pt>
                <c:pt idx="89296">
                  <c:v>12288</c:v>
                </c:pt>
                <c:pt idx="89297">
                  <c:v>12288</c:v>
                </c:pt>
                <c:pt idx="89298">
                  <c:v>20480</c:v>
                </c:pt>
                <c:pt idx="89299">
                  <c:v>20480</c:v>
                </c:pt>
                <c:pt idx="89300">
                  <c:v>12288</c:v>
                </c:pt>
                <c:pt idx="89301">
                  <c:v>8192</c:v>
                </c:pt>
                <c:pt idx="89302">
                  <c:v>8192</c:v>
                </c:pt>
                <c:pt idx="89303">
                  <c:v>8192</c:v>
                </c:pt>
                <c:pt idx="89304">
                  <c:v>8192</c:v>
                </c:pt>
                <c:pt idx="89305">
                  <c:v>4096</c:v>
                </c:pt>
                <c:pt idx="89306">
                  <c:v>4096</c:v>
                </c:pt>
                <c:pt idx="89307">
                  <c:v>4096</c:v>
                </c:pt>
                <c:pt idx="89308">
                  <c:v>4096</c:v>
                </c:pt>
                <c:pt idx="89309">
                  <c:v>8192</c:v>
                </c:pt>
                <c:pt idx="89310">
                  <c:v>8192</c:v>
                </c:pt>
                <c:pt idx="89311">
                  <c:v>8192</c:v>
                </c:pt>
                <c:pt idx="89312">
                  <c:v>8192</c:v>
                </c:pt>
                <c:pt idx="89313">
                  <c:v>8192</c:v>
                </c:pt>
                <c:pt idx="89314">
                  <c:v>8192</c:v>
                </c:pt>
                <c:pt idx="89315">
                  <c:v>8192</c:v>
                </c:pt>
                <c:pt idx="89316">
                  <c:v>8192</c:v>
                </c:pt>
                <c:pt idx="89317">
                  <c:v>8192</c:v>
                </c:pt>
                <c:pt idx="89318">
                  <c:v>8192</c:v>
                </c:pt>
                <c:pt idx="89319">
                  <c:v>4096</c:v>
                </c:pt>
                <c:pt idx="89320">
                  <c:v>4096</c:v>
                </c:pt>
                <c:pt idx="89321">
                  <c:v>4096</c:v>
                </c:pt>
                <c:pt idx="89322">
                  <c:v>4096</c:v>
                </c:pt>
                <c:pt idx="89323">
                  <c:v>8192</c:v>
                </c:pt>
                <c:pt idx="89324">
                  <c:v>8192</c:v>
                </c:pt>
                <c:pt idx="89325">
                  <c:v>8192</c:v>
                </c:pt>
                <c:pt idx="89326">
                  <c:v>8192</c:v>
                </c:pt>
                <c:pt idx="89327">
                  <c:v>4096</c:v>
                </c:pt>
                <c:pt idx="89328">
                  <c:v>12288</c:v>
                </c:pt>
                <c:pt idx="89329">
                  <c:v>4096</c:v>
                </c:pt>
                <c:pt idx="89330">
                  <c:v>4096</c:v>
                </c:pt>
                <c:pt idx="89331">
                  <c:v>4096</c:v>
                </c:pt>
                <c:pt idx="89332">
                  <c:v>4096</c:v>
                </c:pt>
                <c:pt idx="89333">
                  <c:v>8192</c:v>
                </c:pt>
                <c:pt idx="89334">
                  <c:v>8192</c:v>
                </c:pt>
                <c:pt idx="89335">
                  <c:v>8192</c:v>
                </c:pt>
                <c:pt idx="89336">
                  <c:v>8192</c:v>
                </c:pt>
                <c:pt idx="89337">
                  <c:v>8192</c:v>
                </c:pt>
                <c:pt idx="89338">
                  <c:v>8192</c:v>
                </c:pt>
                <c:pt idx="89339">
                  <c:v>20480</c:v>
                </c:pt>
                <c:pt idx="89340">
                  <c:v>8192</c:v>
                </c:pt>
                <c:pt idx="89341">
                  <c:v>8192</c:v>
                </c:pt>
                <c:pt idx="89342">
                  <c:v>8192</c:v>
                </c:pt>
                <c:pt idx="89343">
                  <c:v>8192</c:v>
                </c:pt>
                <c:pt idx="89344">
                  <c:v>8192</c:v>
                </c:pt>
                <c:pt idx="89345">
                  <c:v>12288</c:v>
                </c:pt>
                <c:pt idx="89346">
                  <c:v>8192</c:v>
                </c:pt>
                <c:pt idx="89347">
                  <c:v>8192</c:v>
                </c:pt>
                <c:pt idx="89348">
                  <c:v>8192</c:v>
                </c:pt>
                <c:pt idx="89349">
                  <c:v>8192</c:v>
                </c:pt>
                <c:pt idx="89350">
                  <c:v>8192</c:v>
                </c:pt>
                <c:pt idx="89351">
                  <c:v>8192</c:v>
                </c:pt>
                <c:pt idx="89352">
                  <c:v>8192</c:v>
                </c:pt>
                <c:pt idx="89353">
                  <c:v>4096</c:v>
                </c:pt>
                <c:pt idx="89354">
                  <c:v>12288</c:v>
                </c:pt>
                <c:pt idx="89355">
                  <c:v>12288</c:v>
                </c:pt>
                <c:pt idx="89356">
                  <c:v>8192</c:v>
                </c:pt>
                <c:pt idx="89357">
                  <c:v>8192</c:v>
                </c:pt>
                <c:pt idx="89358">
                  <c:v>12288</c:v>
                </c:pt>
                <c:pt idx="89359">
                  <c:v>12288</c:v>
                </c:pt>
                <c:pt idx="89360">
                  <c:v>8192</c:v>
                </c:pt>
                <c:pt idx="89361">
                  <c:v>8192</c:v>
                </c:pt>
                <c:pt idx="89362">
                  <c:v>8192</c:v>
                </c:pt>
                <c:pt idx="89363">
                  <c:v>20480</c:v>
                </c:pt>
                <c:pt idx="89364">
                  <c:v>8192</c:v>
                </c:pt>
                <c:pt idx="89365">
                  <c:v>8192</c:v>
                </c:pt>
                <c:pt idx="89366">
                  <c:v>8192</c:v>
                </c:pt>
                <c:pt idx="89367">
                  <c:v>8192</c:v>
                </c:pt>
                <c:pt idx="89368">
                  <c:v>8192</c:v>
                </c:pt>
                <c:pt idx="89369">
                  <c:v>4096</c:v>
                </c:pt>
                <c:pt idx="89370">
                  <c:v>4096</c:v>
                </c:pt>
                <c:pt idx="89371">
                  <c:v>4096</c:v>
                </c:pt>
                <c:pt idx="89372">
                  <c:v>4096</c:v>
                </c:pt>
                <c:pt idx="89373">
                  <c:v>8192</c:v>
                </c:pt>
                <c:pt idx="89374">
                  <c:v>4096</c:v>
                </c:pt>
                <c:pt idx="89375">
                  <c:v>8192</c:v>
                </c:pt>
                <c:pt idx="89376">
                  <c:v>8192</c:v>
                </c:pt>
                <c:pt idx="89377">
                  <c:v>4096</c:v>
                </c:pt>
                <c:pt idx="89378">
                  <c:v>8192</c:v>
                </c:pt>
                <c:pt idx="89379">
                  <c:v>8192</c:v>
                </c:pt>
                <c:pt idx="89380">
                  <c:v>8192</c:v>
                </c:pt>
                <c:pt idx="89381">
                  <c:v>8192</c:v>
                </c:pt>
                <c:pt idx="89382">
                  <c:v>8192</c:v>
                </c:pt>
                <c:pt idx="89383">
                  <c:v>8192</c:v>
                </c:pt>
                <c:pt idx="89384">
                  <c:v>8192</c:v>
                </c:pt>
                <c:pt idx="89385">
                  <c:v>8192</c:v>
                </c:pt>
                <c:pt idx="89386">
                  <c:v>8192</c:v>
                </c:pt>
                <c:pt idx="89387">
                  <c:v>8192</c:v>
                </c:pt>
                <c:pt idx="89388">
                  <c:v>12288</c:v>
                </c:pt>
                <c:pt idx="89389">
                  <c:v>12288</c:v>
                </c:pt>
                <c:pt idx="89390">
                  <c:v>12288</c:v>
                </c:pt>
                <c:pt idx="89391">
                  <c:v>12288</c:v>
                </c:pt>
                <c:pt idx="89392">
                  <c:v>8192</c:v>
                </c:pt>
                <c:pt idx="89393">
                  <c:v>8192</c:v>
                </c:pt>
                <c:pt idx="89394">
                  <c:v>8192</c:v>
                </c:pt>
                <c:pt idx="89395">
                  <c:v>8192</c:v>
                </c:pt>
                <c:pt idx="89396">
                  <c:v>8192</c:v>
                </c:pt>
                <c:pt idx="89397">
                  <c:v>8192</c:v>
                </c:pt>
                <c:pt idx="89398">
                  <c:v>8192</c:v>
                </c:pt>
                <c:pt idx="89399">
                  <c:v>8192</c:v>
                </c:pt>
                <c:pt idx="89400">
                  <c:v>12288</c:v>
                </c:pt>
                <c:pt idx="89401">
                  <c:v>12288</c:v>
                </c:pt>
                <c:pt idx="89402">
                  <c:v>12288</c:v>
                </c:pt>
                <c:pt idx="89403">
                  <c:v>12288</c:v>
                </c:pt>
                <c:pt idx="89404">
                  <c:v>12288</c:v>
                </c:pt>
                <c:pt idx="89405">
                  <c:v>8192</c:v>
                </c:pt>
                <c:pt idx="89406">
                  <c:v>8192</c:v>
                </c:pt>
                <c:pt idx="89407">
                  <c:v>8192</c:v>
                </c:pt>
                <c:pt idx="89408">
                  <c:v>8192</c:v>
                </c:pt>
                <c:pt idx="89409">
                  <c:v>8192</c:v>
                </c:pt>
                <c:pt idx="89410">
                  <c:v>8192</c:v>
                </c:pt>
                <c:pt idx="89411">
                  <c:v>8192</c:v>
                </c:pt>
                <c:pt idx="89412">
                  <c:v>8192</c:v>
                </c:pt>
                <c:pt idx="89413">
                  <c:v>8192</c:v>
                </c:pt>
                <c:pt idx="89414">
                  <c:v>8192</c:v>
                </c:pt>
                <c:pt idx="89415">
                  <c:v>8192</c:v>
                </c:pt>
                <c:pt idx="89416">
                  <c:v>8192</c:v>
                </c:pt>
                <c:pt idx="89417">
                  <c:v>4096</c:v>
                </c:pt>
                <c:pt idx="89418">
                  <c:v>4096</c:v>
                </c:pt>
                <c:pt idx="89419">
                  <c:v>12288</c:v>
                </c:pt>
                <c:pt idx="89420">
                  <c:v>4096</c:v>
                </c:pt>
                <c:pt idx="89421">
                  <c:v>4096</c:v>
                </c:pt>
                <c:pt idx="89422">
                  <c:v>8192</c:v>
                </c:pt>
                <c:pt idx="89423">
                  <c:v>12288</c:v>
                </c:pt>
                <c:pt idx="89424">
                  <c:v>8192</c:v>
                </c:pt>
                <c:pt idx="89425">
                  <c:v>8192</c:v>
                </c:pt>
                <c:pt idx="89426">
                  <c:v>8192</c:v>
                </c:pt>
                <c:pt idx="89427">
                  <c:v>8192</c:v>
                </c:pt>
                <c:pt idx="89428">
                  <c:v>8192</c:v>
                </c:pt>
                <c:pt idx="89429">
                  <c:v>8192</c:v>
                </c:pt>
                <c:pt idx="89430">
                  <c:v>8192</c:v>
                </c:pt>
                <c:pt idx="89431">
                  <c:v>12288</c:v>
                </c:pt>
                <c:pt idx="89432">
                  <c:v>8192</c:v>
                </c:pt>
                <c:pt idx="89433">
                  <c:v>12288</c:v>
                </c:pt>
                <c:pt idx="89434">
                  <c:v>12288</c:v>
                </c:pt>
                <c:pt idx="89435">
                  <c:v>8192</c:v>
                </c:pt>
                <c:pt idx="89436">
                  <c:v>12288</c:v>
                </c:pt>
                <c:pt idx="89437">
                  <c:v>8192</c:v>
                </c:pt>
                <c:pt idx="89438">
                  <c:v>8192</c:v>
                </c:pt>
                <c:pt idx="89439">
                  <c:v>8192</c:v>
                </c:pt>
                <c:pt idx="89440">
                  <c:v>8192</c:v>
                </c:pt>
                <c:pt idx="89441">
                  <c:v>8192</c:v>
                </c:pt>
                <c:pt idx="89442">
                  <c:v>4096</c:v>
                </c:pt>
                <c:pt idx="89443">
                  <c:v>4096</c:v>
                </c:pt>
                <c:pt idx="89444">
                  <c:v>4096</c:v>
                </c:pt>
                <c:pt idx="89445">
                  <c:v>4096</c:v>
                </c:pt>
                <c:pt idx="89446">
                  <c:v>4096</c:v>
                </c:pt>
                <c:pt idx="89447">
                  <c:v>8192</c:v>
                </c:pt>
                <c:pt idx="89448">
                  <c:v>8192</c:v>
                </c:pt>
                <c:pt idx="89449">
                  <c:v>8192</c:v>
                </c:pt>
                <c:pt idx="89450">
                  <c:v>8192</c:v>
                </c:pt>
                <c:pt idx="89451">
                  <c:v>4096</c:v>
                </c:pt>
                <c:pt idx="89452">
                  <c:v>4096</c:v>
                </c:pt>
                <c:pt idx="89453">
                  <c:v>4096</c:v>
                </c:pt>
                <c:pt idx="89454">
                  <c:v>4096</c:v>
                </c:pt>
                <c:pt idx="89455">
                  <c:v>8192</c:v>
                </c:pt>
                <c:pt idx="89456">
                  <c:v>8192</c:v>
                </c:pt>
                <c:pt idx="89457">
                  <c:v>8192</c:v>
                </c:pt>
                <c:pt idx="89458">
                  <c:v>8192</c:v>
                </c:pt>
                <c:pt idx="89459">
                  <c:v>8192</c:v>
                </c:pt>
                <c:pt idx="89460">
                  <c:v>8192</c:v>
                </c:pt>
                <c:pt idx="89461">
                  <c:v>12288</c:v>
                </c:pt>
                <c:pt idx="89462">
                  <c:v>12288</c:v>
                </c:pt>
                <c:pt idx="89463">
                  <c:v>12288</c:v>
                </c:pt>
                <c:pt idx="89464">
                  <c:v>8192</c:v>
                </c:pt>
                <c:pt idx="89465">
                  <c:v>8192</c:v>
                </c:pt>
                <c:pt idx="89466">
                  <c:v>12288</c:v>
                </c:pt>
                <c:pt idx="89467">
                  <c:v>4096</c:v>
                </c:pt>
                <c:pt idx="89468">
                  <c:v>8192</c:v>
                </c:pt>
                <c:pt idx="89469">
                  <c:v>8192</c:v>
                </c:pt>
                <c:pt idx="89470">
                  <c:v>8192</c:v>
                </c:pt>
                <c:pt idx="89471">
                  <c:v>8192</c:v>
                </c:pt>
                <c:pt idx="89472">
                  <c:v>4096</c:v>
                </c:pt>
                <c:pt idx="89473">
                  <c:v>8192</c:v>
                </c:pt>
                <c:pt idx="89474">
                  <c:v>4096</c:v>
                </c:pt>
                <c:pt idx="89475">
                  <c:v>8192</c:v>
                </c:pt>
                <c:pt idx="89476">
                  <c:v>4096</c:v>
                </c:pt>
                <c:pt idx="89477">
                  <c:v>4096</c:v>
                </c:pt>
                <c:pt idx="89478">
                  <c:v>8192</c:v>
                </c:pt>
                <c:pt idx="89479">
                  <c:v>8192</c:v>
                </c:pt>
                <c:pt idx="89480">
                  <c:v>12288</c:v>
                </c:pt>
                <c:pt idx="89481">
                  <c:v>8192</c:v>
                </c:pt>
                <c:pt idx="89482">
                  <c:v>8192</c:v>
                </c:pt>
                <c:pt idx="89483">
                  <c:v>8192</c:v>
                </c:pt>
                <c:pt idx="89484">
                  <c:v>16384</c:v>
                </c:pt>
                <c:pt idx="89485">
                  <c:v>8192</c:v>
                </c:pt>
                <c:pt idx="89486">
                  <c:v>16384</c:v>
                </c:pt>
                <c:pt idx="89487">
                  <c:v>8192</c:v>
                </c:pt>
                <c:pt idx="89488">
                  <c:v>8192</c:v>
                </c:pt>
                <c:pt idx="89489">
                  <c:v>40960</c:v>
                </c:pt>
                <c:pt idx="89490">
                  <c:v>40960</c:v>
                </c:pt>
                <c:pt idx="89491">
                  <c:v>8192</c:v>
                </c:pt>
                <c:pt idx="89492">
                  <c:v>8192</c:v>
                </c:pt>
                <c:pt idx="89493">
                  <c:v>12288</c:v>
                </c:pt>
                <c:pt idx="89494">
                  <c:v>12288</c:v>
                </c:pt>
                <c:pt idx="89495">
                  <c:v>8192</c:v>
                </c:pt>
                <c:pt idx="89496">
                  <c:v>4096</c:v>
                </c:pt>
                <c:pt idx="89497">
                  <c:v>4096</c:v>
                </c:pt>
                <c:pt idx="89498">
                  <c:v>8192</c:v>
                </c:pt>
                <c:pt idx="89499">
                  <c:v>4096</c:v>
                </c:pt>
                <c:pt idx="89500">
                  <c:v>4096</c:v>
                </c:pt>
                <c:pt idx="89501">
                  <c:v>8192</c:v>
                </c:pt>
                <c:pt idx="89502">
                  <c:v>8192</c:v>
                </c:pt>
                <c:pt idx="89503">
                  <c:v>12288</c:v>
                </c:pt>
                <c:pt idx="89504">
                  <c:v>12288</c:v>
                </c:pt>
                <c:pt idx="89505">
                  <c:v>8192</c:v>
                </c:pt>
                <c:pt idx="89506">
                  <c:v>8192</c:v>
                </c:pt>
                <c:pt idx="89507">
                  <c:v>8192</c:v>
                </c:pt>
                <c:pt idx="89508">
                  <c:v>12288</c:v>
                </c:pt>
                <c:pt idx="89509">
                  <c:v>8192</c:v>
                </c:pt>
                <c:pt idx="89510">
                  <c:v>12288</c:v>
                </c:pt>
                <c:pt idx="89511">
                  <c:v>8192</c:v>
                </c:pt>
                <c:pt idx="89512">
                  <c:v>8192</c:v>
                </c:pt>
                <c:pt idx="89513">
                  <c:v>8192</c:v>
                </c:pt>
                <c:pt idx="89514">
                  <c:v>16384</c:v>
                </c:pt>
                <c:pt idx="89515">
                  <c:v>40960</c:v>
                </c:pt>
                <c:pt idx="89516">
                  <c:v>12288</c:v>
                </c:pt>
                <c:pt idx="89517">
                  <c:v>4096</c:v>
                </c:pt>
                <c:pt idx="89518">
                  <c:v>4096</c:v>
                </c:pt>
                <c:pt idx="89519">
                  <c:v>8192</c:v>
                </c:pt>
                <c:pt idx="89520">
                  <c:v>12288</c:v>
                </c:pt>
                <c:pt idx="89521">
                  <c:v>8192</c:v>
                </c:pt>
                <c:pt idx="89522">
                  <c:v>12288</c:v>
                </c:pt>
                <c:pt idx="89523">
                  <c:v>8192</c:v>
                </c:pt>
                <c:pt idx="89524">
                  <c:v>16384</c:v>
                </c:pt>
                <c:pt idx="89525">
                  <c:v>40960</c:v>
                </c:pt>
                <c:pt idx="89526">
                  <c:v>12288</c:v>
                </c:pt>
                <c:pt idx="89527">
                  <c:v>4096</c:v>
                </c:pt>
                <c:pt idx="89528">
                  <c:v>4096</c:v>
                </c:pt>
                <c:pt idx="89529">
                  <c:v>8192</c:v>
                </c:pt>
                <c:pt idx="89530">
                  <c:v>12288</c:v>
                </c:pt>
                <c:pt idx="89531">
                  <c:v>8192</c:v>
                </c:pt>
                <c:pt idx="89532">
                  <c:v>12288</c:v>
                </c:pt>
                <c:pt idx="89533">
                  <c:v>8192</c:v>
                </c:pt>
                <c:pt idx="89534">
                  <c:v>8192</c:v>
                </c:pt>
                <c:pt idx="89535">
                  <c:v>8192</c:v>
                </c:pt>
                <c:pt idx="89536">
                  <c:v>8192</c:v>
                </c:pt>
                <c:pt idx="89537">
                  <c:v>8192</c:v>
                </c:pt>
                <c:pt idx="89538">
                  <c:v>8192</c:v>
                </c:pt>
                <c:pt idx="89539">
                  <c:v>8192</c:v>
                </c:pt>
                <c:pt idx="89540">
                  <c:v>8192</c:v>
                </c:pt>
                <c:pt idx="89541">
                  <c:v>8192</c:v>
                </c:pt>
                <c:pt idx="89542">
                  <c:v>8192</c:v>
                </c:pt>
                <c:pt idx="89543">
                  <c:v>4096</c:v>
                </c:pt>
                <c:pt idx="89544">
                  <c:v>4096</c:v>
                </c:pt>
                <c:pt idx="89545">
                  <c:v>8192</c:v>
                </c:pt>
                <c:pt idx="89546">
                  <c:v>8192</c:v>
                </c:pt>
                <c:pt idx="89547">
                  <c:v>8192</c:v>
                </c:pt>
                <c:pt idx="89548">
                  <c:v>8192</c:v>
                </c:pt>
                <c:pt idx="89549">
                  <c:v>8192</c:v>
                </c:pt>
                <c:pt idx="89550">
                  <c:v>8192</c:v>
                </c:pt>
                <c:pt idx="89551">
                  <c:v>8192</c:v>
                </c:pt>
                <c:pt idx="89552">
                  <c:v>8192</c:v>
                </c:pt>
                <c:pt idx="89553">
                  <c:v>8192</c:v>
                </c:pt>
                <c:pt idx="89554">
                  <c:v>8192</c:v>
                </c:pt>
                <c:pt idx="89555">
                  <c:v>8192</c:v>
                </c:pt>
                <c:pt idx="89556">
                  <c:v>4096</c:v>
                </c:pt>
                <c:pt idx="89557">
                  <c:v>8192</c:v>
                </c:pt>
                <c:pt idx="89558">
                  <c:v>8192</c:v>
                </c:pt>
                <c:pt idx="89559">
                  <c:v>12288</c:v>
                </c:pt>
                <c:pt idx="89560">
                  <c:v>8192</c:v>
                </c:pt>
                <c:pt idx="89561">
                  <c:v>8192</c:v>
                </c:pt>
                <c:pt idx="89562">
                  <c:v>8192</c:v>
                </c:pt>
                <c:pt idx="89563">
                  <c:v>8192</c:v>
                </c:pt>
                <c:pt idx="89564">
                  <c:v>8192</c:v>
                </c:pt>
                <c:pt idx="89565">
                  <c:v>8192</c:v>
                </c:pt>
                <c:pt idx="89566">
                  <c:v>8192</c:v>
                </c:pt>
                <c:pt idx="89567">
                  <c:v>4096</c:v>
                </c:pt>
                <c:pt idx="89568">
                  <c:v>4096</c:v>
                </c:pt>
                <c:pt idx="89569">
                  <c:v>4096</c:v>
                </c:pt>
                <c:pt idx="89570">
                  <c:v>4096</c:v>
                </c:pt>
                <c:pt idx="89571">
                  <c:v>8192</c:v>
                </c:pt>
                <c:pt idx="89572">
                  <c:v>8192</c:v>
                </c:pt>
                <c:pt idx="89573">
                  <c:v>8192</c:v>
                </c:pt>
                <c:pt idx="89574">
                  <c:v>12288</c:v>
                </c:pt>
                <c:pt idx="89575">
                  <c:v>8192</c:v>
                </c:pt>
                <c:pt idx="89576">
                  <c:v>8192</c:v>
                </c:pt>
                <c:pt idx="89577">
                  <c:v>8192</c:v>
                </c:pt>
                <c:pt idx="89578">
                  <c:v>8192</c:v>
                </c:pt>
                <c:pt idx="89579">
                  <c:v>16384</c:v>
                </c:pt>
                <c:pt idx="89580">
                  <c:v>8192</c:v>
                </c:pt>
                <c:pt idx="89581">
                  <c:v>8192</c:v>
                </c:pt>
                <c:pt idx="89582">
                  <c:v>8192</c:v>
                </c:pt>
                <c:pt idx="89583">
                  <c:v>4096</c:v>
                </c:pt>
                <c:pt idx="89584">
                  <c:v>4096</c:v>
                </c:pt>
                <c:pt idx="89585">
                  <c:v>8192</c:v>
                </c:pt>
                <c:pt idx="89586">
                  <c:v>8192</c:v>
                </c:pt>
                <c:pt idx="89587">
                  <c:v>12288</c:v>
                </c:pt>
                <c:pt idx="89588">
                  <c:v>8192</c:v>
                </c:pt>
                <c:pt idx="89589">
                  <c:v>40960</c:v>
                </c:pt>
                <c:pt idx="89590">
                  <c:v>8192</c:v>
                </c:pt>
                <c:pt idx="89591">
                  <c:v>8192</c:v>
                </c:pt>
                <c:pt idx="89592">
                  <c:v>8192</c:v>
                </c:pt>
                <c:pt idx="89593">
                  <c:v>8192</c:v>
                </c:pt>
                <c:pt idx="89594">
                  <c:v>8192</c:v>
                </c:pt>
                <c:pt idx="89595">
                  <c:v>8192</c:v>
                </c:pt>
                <c:pt idx="89596">
                  <c:v>12288</c:v>
                </c:pt>
                <c:pt idx="89597">
                  <c:v>12288</c:v>
                </c:pt>
                <c:pt idx="89598">
                  <c:v>12288</c:v>
                </c:pt>
                <c:pt idx="89599">
                  <c:v>12288</c:v>
                </c:pt>
                <c:pt idx="89600">
                  <c:v>8192</c:v>
                </c:pt>
                <c:pt idx="89601">
                  <c:v>8192</c:v>
                </c:pt>
                <c:pt idx="89602">
                  <c:v>4096</c:v>
                </c:pt>
                <c:pt idx="89603">
                  <c:v>4096</c:v>
                </c:pt>
                <c:pt idx="89604">
                  <c:v>4096</c:v>
                </c:pt>
                <c:pt idx="89605">
                  <c:v>4096</c:v>
                </c:pt>
                <c:pt idx="89606">
                  <c:v>4096</c:v>
                </c:pt>
                <c:pt idx="89607">
                  <c:v>4096</c:v>
                </c:pt>
                <c:pt idx="89608">
                  <c:v>4096</c:v>
                </c:pt>
                <c:pt idx="89609">
                  <c:v>4096</c:v>
                </c:pt>
                <c:pt idx="89610">
                  <c:v>8192</c:v>
                </c:pt>
                <c:pt idx="89611">
                  <c:v>8192</c:v>
                </c:pt>
                <c:pt idx="89612">
                  <c:v>8192</c:v>
                </c:pt>
                <c:pt idx="89613">
                  <c:v>8192</c:v>
                </c:pt>
                <c:pt idx="89614">
                  <c:v>8192</c:v>
                </c:pt>
                <c:pt idx="89615">
                  <c:v>8192</c:v>
                </c:pt>
                <c:pt idx="89616">
                  <c:v>8192</c:v>
                </c:pt>
                <c:pt idx="89617">
                  <c:v>8192</c:v>
                </c:pt>
                <c:pt idx="89618">
                  <c:v>8192</c:v>
                </c:pt>
                <c:pt idx="89619">
                  <c:v>8192</c:v>
                </c:pt>
                <c:pt idx="89620">
                  <c:v>12288</c:v>
                </c:pt>
                <c:pt idx="89621">
                  <c:v>8192</c:v>
                </c:pt>
                <c:pt idx="89622">
                  <c:v>8192</c:v>
                </c:pt>
                <c:pt idx="89623">
                  <c:v>8192</c:v>
                </c:pt>
                <c:pt idx="89624">
                  <c:v>8192</c:v>
                </c:pt>
                <c:pt idx="89625">
                  <c:v>4096</c:v>
                </c:pt>
                <c:pt idx="89626">
                  <c:v>4096</c:v>
                </c:pt>
                <c:pt idx="89627">
                  <c:v>4096</c:v>
                </c:pt>
                <c:pt idx="89628">
                  <c:v>4096</c:v>
                </c:pt>
                <c:pt idx="89629">
                  <c:v>4096</c:v>
                </c:pt>
                <c:pt idx="89630">
                  <c:v>4096</c:v>
                </c:pt>
                <c:pt idx="89631">
                  <c:v>4096</c:v>
                </c:pt>
                <c:pt idx="89632">
                  <c:v>4096</c:v>
                </c:pt>
                <c:pt idx="89633">
                  <c:v>12288</c:v>
                </c:pt>
                <c:pt idx="89634">
                  <c:v>4096</c:v>
                </c:pt>
                <c:pt idx="89635">
                  <c:v>4096</c:v>
                </c:pt>
                <c:pt idx="89636">
                  <c:v>8192</c:v>
                </c:pt>
                <c:pt idx="89637">
                  <c:v>8192</c:v>
                </c:pt>
                <c:pt idx="89638">
                  <c:v>8192</c:v>
                </c:pt>
                <c:pt idx="89639">
                  <c:v>8192</c:v>
                </c:pt>
                <c:pt idx="89640">
                  <c:v>8192</c:v>
                </c:pt>
                <c:pt idx="89641">
                  <c:v>8192</c:v>
                </c:pt>
                <c:pt idx="89642">
                  <c:v>4096</c:v>
                </c:pt>
                <c:pt idx="89643">
                  <c:v>4096</c:v>
                </c:pt>
                <c:pt idx="89644">
                  <c:v>4096</c:v>
                </c:pt>
                <c:pt idx="89645">
                  <c:v>4096</c:v>
                </c:pt>
                <c:pt idx="89646">
                  <c:v>4096</c:v>
                </c:pt>
                <c:pt idx="89647">
                  <c:v>8192</c:v>
                </c:pt>
                <c:pt idx="89648">
                  <c:v>4096</c:v>
                </c:pt>
                <c:pt idx="89649">
                  <c:v>8192</c:v>
                </c:pt>
                <c:pt idx="89650">
                  <c:v>8192</c:v>
                </c:pt>
                <c:pt idx="89651">
                  <c:v>8192</c:v>
                </c:pt>
                <c:pt idx="89652">
                  <c:v>8192</c:v>
                </c:pt>
                <c:pt idx="89653">
                  <c:v>8192</c:v>
                </c:pt>
                <c:pt idx="89654">
                  <c:v>4096</c:v>
                </c:pt>
                <c:pt idx="89655">
                  <c:v>8192</c:v>
                </c:pt>
                <c:pt idx="89656">
                  <c:v>8192</c:v>
                </c:pt>
                <c:pt idx="89657">
                  <c:v>8192</c:v>
                </c:pt>
                <c:pt idx="89658">
                  <c:v>8192</c:v>
                </c:pt>
                <c:pt idx="89659">
                  <c:v>8192</c:v>
                </c:pt>
                <c:pt idx="89660">
                  <c:v>8192</c:v>
                </c:pt>
                <c:pt idx="89661">
                  <c:v>8192</c:v>
                </c:pt>
                <c:pt idx="89662">
                  <c:v>8192</c:v>
                </c:pt>
                <c:pt idx="89663">
                  <c:v>8192</c:v>
                </c:pt>
                <c:pt idx="89664">
                  <c:v>8192</c:v>
                </c:pt>
                <c:pt idx="89665">
                  <c:v>8192</c:v>
                </c:pt>
                <c:pt idx="89666">
                  <c:v>8192</c:v>
                </c:pt>
                <c:pt idx="89667">
                  <c:v>8192</c:v>
                </c:pt>
                <c:pt idx="89668">
                  <c:v>8192</c:v>
                </c:pt>
                <c:pt idx="89669">
                  <c:v>4096</c:v>
                </c:pt>
                <c:pt idx="89670">
                  <c:v>4096</c:v>
                </c:pt>
                <c:pt idx="89671">
                  <c:v>4096</c:v>
                </c:pt>
                <c:pt idx="89672">
                  <c:v>4096</c:v>
                </c:pt>
                <c:pt idx="89673">
                  <c:v>8192</c:v>
                </c:pt>
                <c:pt idx="89674">
                  <c:v>8192</c:v>
                </c:pt>
                <c:pt idx="89675">
                  <c:v>8192</c:v>
                </c:pt>
                <c:pt idx="89676">
                  <c:v>8192</c:v>
                </c:pt>
                <c:pt idx="89677">
                  <c:v>8192</c:v>
                </c:pt>
                <c:pt idx="89678">
                  <c:v>8192</c:v>
                </c:pt>
                <c:pt idx="89679">
                  <c:v>8192</c:v>
                </c:pt>
                <c:pt idx="89680">
                  <c:v>8192</c:v>
                </c:pt>
                <c:pt idx="89681">
                  <c:v>8192</c:v>
                </c:pt>
                <c:pt idx="89682">
                  <c:v>8192</c:v>
                </c:pt>
                <c:pt idx="89683">
                  <c:v>8192</c:v>
                </c:pt>
                <c:pt idx="89684">
                  <c:v>8192</c:v>
                </c:pt>
                <c:pt idx="89685">
                  <c:v>8192</c:v>
                </c:pt>
                <c:pt idx="89686">
                  <c:v>8192</c:v>
                </c:pt>
                <c:pt idx="89687">
                  <c:v>8192</c:v>
                </c:pt>
                <c:pt idx="89688">
                  <c:v>8192</c:v>
                </c:pt>
                <c:pt idx="89689">
                  <c:v>8192</c:v>
                </c:pt>
                <c:pt idx="89690">
                  <c:v>8192</c:v>
                </c:pt>
                <c:pt idx="89691">
                  <c:v>4096</c:v>
                </c:pt>
                <c:pt idx="89692">
                  <c:v>8192</c:v>
                </c:pt>
                <c:pt idx="89693">
                  <c:v>4096</c:v>
                </c:pt>
                <c:pt idx="89694">
                  <c:v>4096</c:v>
                </c:pt>
                <c:pt idx="89695">
                  <c:v>4096</c:v>
                </c:pt>
                <c:pt idx="89696">
                  <c:v>8192</c:v>
                </c:pt>
                <c:pt idx="89697">
                  <c:v>8192</c:v>
                </c:pt>
                <c:pt idx="89698">
                  <c:v>8192</c:v>
                </c:pt>
                <c:pt idx="89699">
                  <c:v>8192</c:v>
                </c:pt>
                <c:pt idx="89700">
                  <c:v>4096</c:v>
                </c:pt>
                <c:pt idx="89701">
                  <c:v>8192</c:v>
                </c:pt>
                <c:pt idx="89702">
                  <c:v>8192</c:v>
                </c:pt>
                <c:pt idx="89703">
                  <c:v>8192</c:v>
                </c:pt>
                <c:pt idx="89704">
                  <c:v>8192</c:v>
                </c:pt>
                <c:pt idx="89705">
                  <c:v>8192</c:v>
                </c:pt>
                <c:pt idx="89706">
                  <c:v>8192</c:v>
                </c:pt>
                <c:pt idx="89707">
                  <c:v>8192</c:v>
                </c:pt>
                <c:pt idx="89708">
                  <c:v>8192</c:v>
                </c:pt>
                <c:pt idx="89709">
                  <c:v>8192</c:v>
                </c:pt>
                <c:pt idx="89710">
                  <c:v>8192</c:v>
                </c:pt>
                <c:pt idx="89711">
                  <c:v>8192</c:v>
                </c:pt>
                <c:pt idx="89712">
                  <c:v>4096</c:v>
                </c:pt>
                <c:pt idx="89713">
                  <c:v>4096</c:v>
                </c:pt>
                <c:pt idx="89714">
                  <c:v>8192</c:v>
                </c:pt>
                <c:pt idx="89715">
                  <c:v>4096</c:v>
                </c:pt>
                <c:pt idx="89716">
                  <c:v>8192</c:v>
                </c:pt>
                <c:pt idx="89717">
                  <c:v>4096</c:v>
                </c:pt>
                <c:pt idx="89718">
                  <c:v>8192</c:v>
                </c:pt>
                <c:pt idx="89719">
                  <c:v>4096</c:v>
                </c:pt>
                <c:pt idx="89720">
                  <c:v>8192</c:v>
                </c:pt>
                <c:pt idx="89721">
                  <c:v>8192</c:v>
                </c:pt>
                <c:pt idx="89722">
                  <c:v>8192</c:v>
                </c:pt>
                <c:pt idx="89723">
                  <c:v>4096</c:v>
                </c:pt>
                <c:pt idx="89724">
                  <c:v>4096</c:v>
                </c:pt>
                <c:pt idx="89725">
                  <c:v>4096</c:v>
                </c:pt>
                <c:pt idx="89726">
                  <c:v>4096</c:v>
                </c:pt>
                <c:pt idx="89727">
                  <c:v>8192</c:v>
                </c:pt>
                <c:pt idx="89728">
                  <c:v>8192</c:v>
                </c:pt>
                <c:pt idx="89729">
                  <c:v>8192</c:v>
                </c:pt>
                <c:pt idx="89730">
                  <c:v>8192</c:v>
                </c:pt>
                <c:pt idx="89731">
                  <c:v>8192</c:v>
                </c:pt>
                <c:pt idx="89732">
                  <c:v>8192</c:v>
                </c:pt>
                <c:pt idx="89733">
                  <c:v>8192</c:v>
                </c:pt>
                <c:pt idx="89734">
                  <c:v>4096</c:v>
                </c:pt>
                <c:pt idx="89735">
                  <c:v>4096</c:v>
                </c:pt>
                <c:pt idx="89736">
                  <c:v>4096</c:v>
                </c:pt>
                <c:pt idx="89737">
                  <c:v>4096</c:v>
                </c:pt>
                <c:pt idx="89738">
                  <c:v>4096</c:v>
                </c:pt>
                <c:pt idx="89739">
                  <c:v>4096</c:v>
                </c:pt>
                <c:pt idx="89740">
                  <c:v>4096</c:v>
                </c:pt>
                <c:pt idx="89741">
                  <c:v>4096</c:v>
                </c:pt>
                <c:pt idx="89742">
                  <c:v>4096</c:v>
                </c:pt>
                <c:pt idx="89743">
                  <c:v>4096</c:v>
                </c:pt>
                <c:pt idx="89744">
                  <c:v>8192</c:v>
                </c:pt>
                <c:pt idx="89745">
                  <c:v>8192</c:v>
                </c:pt>
                <c:pt idx="89746">
                  <c:v>8192</c:v>
                </c:pt>
                <c:pt idx="89747">
                  <c:v>8192</c:v>
                </c:pt>
                <c:pt idx="89748">
                  <c:v>8192</c:v>
                </c:pt>
                <c:pt idx="89749">
                  <c:v>8192</c:v>
                </c:pt>
                <c:pt idx="89750">
                  <c:v>8192</c:v>
                </c:pt>
                <c:pt idx="89751">
                  <c:v>8192</c:v>
                </c:pt>
                <c:pt idx="89752">
                  <c:v>8192</c:v>
                </c:pt>
                <c:pt idx="89753">
                  <c:v>8192</c:v>
                </c:pt>
                <c:pt idx="89754">
                  <c:v>8192</c:v>
                </c:pt>
                <c:pt idx="89755">
                  <c:v>8192</c:v>
                </c:pt>
                <c:pt idx="89756">
                  <c:v>8192</c:v>
                </c:pt>
                <c:pt idx="89757">
                  <c:v>8192</c:v>
                </c:pt>
                <c:pt idx="89758">
                  <c:v>8192</c:v>
                </c:pt>
                <c:pt idx="89759">
                  <c:v>8192</c:v>
                </c:pt>
                <c:pt idx="89760">
                  <c:v>8192</c:v>
                </c:pt>
                <c:pt idx="89761">
                  <c:v>4096</c:v>
                </c:pt>
                <c:pt idx="89762">
                  <c:v>4096</c:v>
                </c:pt>
                <c:pt idx="89763">
                  <c:v>4096</c:v>
                </c:pt>
                <c:pt idx="89764">
                  <c:v>4096</c:v>
                </c:pt>
                <c:pt idx="89765">
                  <c:v>4096</c:v>
                </c:pt>
                <c:pt idx="89766">
                  <c:v>4096</c:v>
                </c:pt>
                <c:pt idx="89767">
                  <c:v>8192</c:v>
                </c:pt>
                <c:pt idx="89768">
                  <c:v>8192</c:v>
                </c:pt>
                <c:pt idx="89769">
                  <c:v>8192</c:v>
                </c:pt>
                <c:pt idx="89770">
                  <c:v>8192</c:v>
                </c:pt>
                <c:pt idx="89771">
                  <c:v>8192</c:v>
                </c:pt>
                <c:pt idx="89772">
                  <c:v>8192</c:v>
                </c:pt>
                <c:pt idx="89773">
                  <c:v>8192</c:v>
                </c:pt>
                <c:pt idx="89774">
                  <c:v>8192</c:v>
                </c:pt>
                <c:pt idx="89775">
                  <c:v>8192</c:v>
                </c:pt>
                <c:pt idx="89776">
                  <c:v>4096</c:v>
                </c:pt>
                <c:pt idx="89777">
                  <c:v>4096</c:v>
                </c:pt>
                <c:pt idx="89778">
                  <c:v>4096</c:v>
                </c:pt>
                <c:pt idx="89779">
                  <c:v>4096</c:v>
                </c:pt>
                <c:pt idx="89780">
                  <c:v>8192</c:v>
                </c:pt>
                <c:pt idx="89781">
                  <c:v>8192</c:v>
                </c:pt>
                <c:pt idx="89782">
                  <c:v>8192</c:v>
                </c:pt>
                <c:pt idx="89783">
                  <c:v>4096</c:v>
                </c:pt>
                <c:pt idx="89784">
                  <c:v>8192</c:v>
                </c:pt>
                <c:pt idx="89785">
                  <c:v>4096</c:v>
                </c:pt>
                <c:pt idx="89786">
                  <c:v>12288</c:v>
                </c:pt>
                <c:pt idx="89787">
                  <c:v>12288</c:v>
                </c:pt>
                <c:pt idx="89788">
                  <c:v>12288</c:v>
                </c:pt>
                <c:pt idx="89789">
                  <c:v>8192</c:v>
                </c:pt>
                <c:pt idx="89790">
                  <c:v>12288</c:v>
                </c:pt>
                <c:pt idx="89791">
                  <c:v>8192</c:v>
                </c:pt>
                <c:pt idx="89792">
                  <c:v>8192</c:v>
                </c:pt>
                <c:pt idx="89793">
                  <c:v>8192</c:v>
                </c:pt>
                <c:pt idx="89794">
                  <c:v>8192</c:v>
                </c:pt>
                <c:pt idx="89795">
                  <c:v>4096</c:v>
                </c:pt>
                <c:pt idx="89796">
                  <c:v>4096</c:v>
                </c:pt>
                <c:pt idx="89797">
                  <c:v>4096</c:v>
                </c:pt>
                <c:pt idx="89798">
                  <c:v>4096</c:v>
                </c:pt>
                <c:pt idx="89799">
                  <c:v>12288</c:v>
                </c:pt>
                <c:pt idx="89800">
                  <c:v>4096</c:v>
                </c:pt>
                <c:pt idx="89801">
                  <c:v>8192</c:v>
                </c:pt>
                <c:pt idx="89802">
                  <c:v>8192</c:v>
                </c:pt>
                <c:pt idx="89803">
                  <c:v>8192</c:v>
                </c:pt>
                <c:pt idx="89804">
                  <c:v>8192</c:v>
                </c:pt>
                <c:pt idx="89805">
                  <c:v>8192</c:v>
                </c:pt>
                <c:pt idx="89806">
                  <c:v>8192</c:v>
                </c:pt>
                <c:pt idx="89807">
                  <c:v>8192</c:v>
                </c:pt>
                <c:pt idx="89808">
                  <c:v>8192</c:v>
                </c:pt>
                <c:pt idx="89809">
                  <c:v>8192</c:v>
                </c:pt>
                <c:pt idx="89810">
                  <c:v>4096</c:v>
                </c:pt>
                <c:pt idx="89811">
                  <c:v>4096</c:v>
                </c:pt>
                <c:pt idx="89812">
                  <c:v>4096</c:v>
                </c:pt>
                <c:pt idx="89813">
                  <c:v>4096</c:v>
                </c:pt>
                <c:pt idx="89814">
                  <c:v>4096</c:v>
                </c:pt>
                <c:pt idx="89815">
                  <c:v>4096</c:v>
                </c:pt>
                <c:pt idx="89816">
                  <c:v>4096</c:v>
                </c:pt>
                <c:pt idx="89817">
                  <c:v>4096</c:v>
                </c:pt>
                <c:pt idx="89818">
                  <c:v>4096</c:v>
                </c:pt>
                <c:pt idx="89819">
                  <c:v>4096</c:v>
                </c:pt>
                <c:pt idx="89820">
                  <c:v>4096</c:v>
                </c:pt>
                <c:pt idx="89821">
                  <c:v>4096</c:v>
                </c:pt>
                <c:pt idx="89822">
                  <c:v>8192</c:v>
                </c:pt>
                <c:pt idx="89823">
                  <c:v>8192</c:v>
                </c:pt>
                <c:pt idx="89824">
                  <c:v>4096</c:v>
                </c:pt>
                <c:pt idx="89825">
                  <c:v>4096</c:v>
                </c:pt>
                <c:pt idx="89826">
                  <c:v>4096</c:v>
                </c:pt>
                <c:pt idx="89827">
                  <c:v>12288</c:v>
                </c:pt>
                <c:pt idx="89828">
                  <c:v>12288</c:v>
                </c:pt>
                <c:pt idx="89829">
                  <c:v>12288</c:v>
                </c:pt>
                <c:pt idx="89830">
                  <c:v>12288</c:v>
                </c:pt>
                <c:pt idx="89831">
                  <c:v>8192</c:v>
                </c:pt>
                <c:pt idx="89832">
                  <c:v>8192</c:v>
                </c:pt>
                <c:pt idx="89833">
                  <c:v>8192</c:v>
                </c:pt>
                <c:pt idx="89834">
                  <c:v>8192</c:v>
                </c:pt>
                <c:pt idx="89835">
                  <c:v>8192</c:v>
                </c:pt>
                <c:pt idx="89836">
                  <c:v>8192</c:v>
                </c:pt>
                <c:pt idx="89837">
                  <c:v>8192</c:v>
                </c:pt>
                <c:pt idx="89838">
                  <c:v>8192</c:v>
                </c:pt>
                <c:pt idx="89839">
                  <c:v>12288</c:v>
                </c:pt>
                <c:pt idx="89840">
                  <c:v>12288</c:v>
                </c:pt>
                <c:pt idx="89841">
                  <c:v>12288</c:v>
                </c:pt>
                <c:pt idx="89842">
                  <c:v>12288</c:v>
                </c:pt>
                <c:pt idx="89843">
                  <c:v>8192</c:v>
                </c:pt>
                <c:pt idx="89844">
                  <c:v>4096</c:v>
                </c:pt>
                <c:pt idx="89845">
                  <c:v>8192</c:v>
                </c:pt>
                <c:pt idx="89846">
                  <c:v>4096</c:v>
                </c:pt>
                <c:pt idx="89847">
                  <c:v>8192</c:v>
                </c:pt>
                <c:pt idx="89848">
                  <c:v>4096</c:v>
                </c:pt>
                <c:pt idx="89849">
                  <c:v>8192</c:v>
                </c:pt>
                <c:pt idx="89850">
                  <c:v>4096</c:v>
                </c:pt>
                <c:pt idx="89851">
                  <c:v>8192</c:v>
                </c:pt>
                <c:pt idx="89852">
                  <c:v>8192</c:v>
                </c:pt>
                <c:pt idx="89853">
                  <c:v>8192</c:v>
                </c:pt>
                <c:pt idx="89854">
                  <c:v>8192</c:v>
                </c:pt>
                <c:pt idx="89855">
                  <c:v>12288</c:v>
                </c:pt>
                <c:pt idx="89856">
                  <c:v>12288</c:v>
                </c:pt>
                <c:pt idx="89857">
                  <c:v>12288</c:v>
                </c:pt>
                <c:pt idx="89858">
                  <c:v>12288</c:v>
                </c:pt>
                <c:pt idx="89859">
                  <c:v>8192</c:v>
                </c:pt>
                <c:pt idx="89860">
                  <c:v>12288</c:v>
                </c:pt>
                <c:pt idx="89861">
                  <c:v>8192</c:v>
                </c:pt>
                <c:pt idx="89862">
                  <c:v>8192</c:v>
                </c:pt>
                <c:pt idx="89863">
                  <c:v>4096</c:v>
                </c:pt>
                <c:pt idx="89864">
                  <c:v>8192</c:v>
                </c:pt>
                <c:pt idx="89865">
                  <c:v>8192</c:v>
                </c:pt>
                <c:pt idx="89866">
                  <c:v>8192</c:v>
                </c:pt>
                <c:pt idx="89867">
                  <c:v>8192</c:v>
                </c:pt>
                <c:pt idx="89868">
                  <c:v>4096</c:v>
                </c:pt>
                <c:pt idx="89869">
                  <c:v>4096</c:v>
                </c:pt>
                <c:pt idx="89870">
                  <c:v>4096</c:v>
                </c:pt>
                <c:pt idx="89871">
                  <c:v>4096</c:v>
                </c:pt>
                <c:pt idx="89872">
                  <c:v>8192</c:v>
                </c:pt>
                <c:pt idx="89873">
                  <c:v>8192</c:v>
                </c:pt>
                <c:pt idx="89874">
                  <c:v>8192</c:v>
                </c:pt>
                <c:pt idx="89875">
                  <c:v>12288</c:v>
                </c:pt>
                <c:pt idx="89876">
                  <c:v>8192</c:v>
                </c:pt>
                <c:pt idx="89877">
                  <c:v>8192</c:v>
                </c:pt>
                <c:pt idx="89878">
                  <c:v>4096</c:v>
                </c:pt>
                <c:pt idx="89879">
                  <c:v>4096</c:v>
                </c:pt>
                <c:pt idx="89880">
                  <c:v>4096</c:v>
                </c:pt>
                <c:pt idx="89881">
                  <c:v>4096</c:v>
                </c:pt>
                <c:pt idx="89882">
                  <c:v>12288</c:v>
                </c:pt>
                <c:pt idx="89883">
                  <c:v>8192</c:v>
                </c:pt>
                <c:pt idx="89884">
                  <c:v>8192</c:v>
                </c:pt>
                <c:pt idx="89885">
                  <c:v>8192</c:v>
                </c:pt>
                <c:pt idx="89886">
                  <c:v>8192</c:v>
                </c:pt>
                <c:pt idx="89887">
                  <c:v>8192</c:v>
                </c:pt>
                <c:pt idx="89888">
                  <c:v>8192</c:v>
                </c:pt>
                <c:pt idx="89889">
                  <c:v>4096</c:v>
                </c:pt>
                <c:pt idx="89890">
                  <c:v>4096</c:v>
                </c:pt>
                <c:pt idx="89891">
                  <c:v>8192</c:v>
                </c:pt>
                <c:pt idx="89892">
                  <c:v>8192</c:v>
                </c:pt>
                <c:pt idx="89893">
                  <c:v>8192</c:v>
                </c:pt>
                <c:pt idx="89894">
                  <c:v>8192</c:v>
                </c:pt>
                <c:pt idx="89895">
                  <c:v>8192</c:v>
                </c:pt>
                <c:pt idx="89896">
                  <c:v>8192</c:v>
                </c:pt>
                <c:pt idx="89897">
                  <c:v>8192</c:v>
                </c:pt>
                <c:pt idx="89898">
                  <c:v>8192</c:v>
                </c:pt>
                <c:pt idx="89899">
                  <c:v>8192</c:v>
                </c:pt>
                <c:pt idx="89900">
                  <c:v>8192</c:v>
                </c:pt>
                <c:pt idx="89901">
                  <c:v>8192</c:v>
                </c:pt>
                <c:pt idx="89902">
                  <c:v>8192</c:v>
                </c:pt>
                <c:pt idx="89903">
                  <c:v>8192</c:v>
                </c:pt>
                <c:pt idx="89904">
                  <c:v>8192</c:v>
                </c:pt>
                <c:pt idx="89905">
                  <c:v>8192</c:v>
                </c:pt>
                <c:pt idx="89906">
                  <c:v>8192</c:v>
                </c:pt>
                <c:pt idx="89907">
                  <c:v>8192</c:v>
                </c:pt>
                <c:pt idx="89908">
                  <c:v>8192</c:v>
                </c:pt>
                <c:pt idx="89909">
                  <c:v>8192</c:v>
                </c:pt>
                <c:pt idx="89910">
                  <c:v>8192</c:v>
                </c:pt>
                <c:pt idx="89911">
                  <c:v>8192</c:v>
                </c:pt>
                <c:pt idx="89912">
                  <c:v>8192</c:v>
                </c:pt>
                <c:pt idx="89913">
                  <c:v>8192</c:v>
                </c:pt>
                <c:pt idx="89914">
                  <c:v>8192</c:v>
                </c:pt>
                <c:pt idx="89915">
                  <c:v>8192</c:v>
                </c:pt>
                <c:pt idx="89916">
                  <c:v>8192</c:v>
                </c:pt>
                <c:pt idx="89917">
                  <c:v>8192</c:v>
                </c:pt>
                <c:pt idx="89918">
                  <c:v>4096</c:v>
                </c:pt>
                <c:pt idx="89919">
                  <c:v>4096</c:v>
                </c:pt>
                <c:pt idx="89920">
                  <c:v>4096</c:v>
                </c:pt>
                <c:pt idx="89921">
                  <c:v>4096</c:v>
                </c:pt>
                <c:pt idx="89922">
                  <c:v>8192</c:v>
                </c:pt>
                <c:pt idx="89923">
                  <c:v>16384</c:v>
                </c:pt>
                <c:pt idx="89924">
                  <c:v>16384</c:v>
                </c:pt>
                <c:pt idx="89925">
                  <c:v>16384</c:v>
                </c:pt>
                <c:pt idx="89926">
                  <c:v>16384</c:v>
                </c:pt>
                <c:pt idx="89927">
                  <c:v>8192</c:v>
                </c:pt>
                <c:pt idx="89928">
                  <c:v>8192</c:v>
                </c:pt>
                <c:pt idx="89929">
                  <c:v>8192</c:v>
                </c:pt>
                <c:pt idx="89930">
                  <c:v>8192</c:v>
                </c:pt>
                <c:pt idx="89931">
                  <c:v>8192</c:v>
                </c:pt>
                <c:pt idx="89932">
                  <c:v>8192</c:v>
                </c:pt>
                <c:pt idx="89933">
                  <c:v>4096</c:v>
                </c:pt>
                <c:pt idx="89934">
                  <c:v>4096</c:v>
                </c:pt>
                <c:pt idx="89935">
                  <c:v>4096</c:v>
                </c:pt>
                <c:pt idx="89936">
                  <c:v>4096</c:v>
                </c:pt>
                <c:pt idx="89937">
                  <c:v>4096</c:v>
                </c:pt>
                <c:pt idx="89938">
                  <c:v>4096</c:v>
                </c:pt>
                <c:pt idx="89939">
                  <c:v>4096</c:v>
                </c:pt>
                <c:pt idx="89940">
                  <c:v>4096</c:v>
                </c:pt>
                <c:pt idx="89941">
                  <c:v>4096</c:v>
                </c:pt>
                <c:pt idx="89942">
                  <c:v>8192</c:v>
                </c:pt>
                <c:pt idx="89943">
                  <c:v>4096</c:v>
                </c:pt>
                <c:pt idx="89944">
                  <c:v>4096</c:v>
                </c:pt>
                <c:pt idx="89945">
                  <c:v>4096</c:v>
                </c:pt>
                <c:pt idx="89946">
                  <c:v>4096</c:v>
                </c:pt>
                <c:pt idx="89947">
                  <c:v>4096</c:v>
                </c:pt>
                <c:pt idx="89948">
                  <c:v>8192</c:v>
                </c:pt>
                <c:pt idx="89949">
                  <c:v>8192</c:v>
                </c:pt>
                <c:pt idx="89950">
                  <c:v>16384</c:v>
                </c:pt>
                <c:pt idx="89951">
                  <c:v>8192</c:v>
                </c:pt>
                <c:pt idx="89952">
                  <c:v>8192</c:v>
                </c:pt>
                <c:pt idx="89953">
                  <c:v>4096</c:v>
                </c:pt>
                <c:pt idx="89954">
                  <c:v>8192</c:v>
                </c:pt>
                <c:pt idx="89955">
                  <c:v>8192</c:v>
                </c:pt>
                <c:pt idx="89956">
                  <c:v>8192</c:v>
                </c:pt>
                <c:pt idx="89957">
                  <c:v>8192</c:v>
                </c:pt>
                <c:pt idx="89958">
                  <c:v>8192</c:v>
                </c:pt>
                <c:pt idx="89959">
                  <c:v>8192</c:v>
                </c:pt>
                <c:pt idx="89960">
                  <c:v>8192</c:v>
                </c:pt>
                <c:pt idx="89961">
                  <c:v>8192</c:v>
                </c:pt>
                <c:pt idx="89962">
                  <c:v>4096</c:v>
                </c:pt>
                <c:pt idx="89963">
                  <c:v>8192</c:v>
                </c:pt>
                <c:pt idx="89964">
                  <c:v>8192</c:v>
                </c:pt>
                <c:pt idx="89965">
                  <c:v>8192</c:v>
                </c:pt>
                <c:pt idx="89966">
                  <c:v>8192</c:v>
                </c:pt>
                <c:pt idx="89967">
                  <c:v>8192</c:v>
                </c:pt>
                <c:pt idx="89968">
                  <c:v>8192</c:v>
                </c:pt>
                <c:pt idx="89969">
                  <c:v>4096</c:v>
                </c:pt>
                <c:pt idx="89970">
                  <c:v>4096</c:v>
                </c:pt>
                <c:pt idx="89971">
                  <c:v>4096</c:v>
                </c:pt>
                <c:pt idx="89972">
                  <c:v>4096</c:v>
                </c:pt>
                <c:pt idx="89973">
                  <c:v>8192</c:v>
                </c:pt>
                <c:pt idx="89974">
                  <c:v>8192</c:v>
                </c:pt>
                <c:pt idx="89975">
                  <c:v>8192</c:v>
                </c:pt>
                <c:pt idx="89976">
                  <c:v>8192</c:v>
                </c:pt>
                <c:pt idx="89977">
                  <c:v>8192</c:v>
                </c:pt>
                <c:pt idx="89978">
                  <c:v>8192</c:v>
                </c:pt>
                <c:pt idx="89979">
                  <c:v>4096</c:v>
                </c:pt>
                <c:pt idx="89980">
                  <c:v>4096</c:v>
                </c:pt>
                <c:pt idx="89981">
                  <c:v>4096</c:v>
                </c:pt>
                <c:pt idx="89982">
                  <c:v>4096</c:v>
                </c:pt>
                <c:pt idx="89983">
                  <c:v>8192</c:v>
                </c:pt>
                <c:pt idx="89984">
                  <c:v>8192</c:v>
                </c:pt>
                <c:pt idx="89985">
                  <c:v>4096</c:v>
                </c:pt>
                <c:pt idx="89986">
                  <c:v>8192</c:v>
                </c:pt>
                <c:pt idx="89987">
                  <c:v>4096</c:v>
                </c:pt>
                <c:pt idx="89988">
                  <c:v>8192</c:v>
                </c:pt>
                <c:pt idx="89989">
                  <c:v>4096</c:v>
                </c:pt>
                <c:pt idx="89990">
                  <c:v>4096</c:v>
                </c:pt>
                <c:pt idx="89991">
                  <c:v>8192</c:v>
                </c:pt>
                <c:pt idx="89992">
                  <c:v>4096</c:v>
                </c:pt>
                <c:pt idx="89993">
                  <c:v>4096</c:v>
                </c:pt>
                <c:pt idx="89994">
                  <c:v>4096</c:v>
                </c:pt>
                <c:pt idx="89995">
                  <c:v>4096</c:v>
                </c:pt>
                <c:pt idx="89996">
                  <c:v>4096</c:v>
                </c:pt>
                <c:pt idx="89997">
                  <c:v>12288</c:v>
                </c:pt>
                <c:pt idx="89998">
                  <c:v>12288</c:v>
                </c:pt>
                <c:pt idx="89999">
                  <c:v>12288</c:v>
                </c:pt>
                <c:pt idx="90000">
                  <c:v>12288</c:v>
                </c:pt>
                <c:pt idx="90001">
                  <c:v>8192</c:v>
                </c:pt>
                <c:pt idx="90002">
                  <c:v>4096</c:v>
                </c:pt>
                <c:pt idx="90003">
                  <c:v>4096</c:v>
                </c:pt>
                <c:pt idx="90004">
                  <c:v>4096</c:v>
                </c:pt>
                <c:pt idx="90005">
                  <c:v>8192</c:v>
                </c:pt>
                <c:pt idx="90006">
                  <c:v>4096</c:v>
                </c:pt>
                <c:pt idx="90007">
                  <c:v>8192</c:v>
                </c:pt>
                <c:pt idx="90008">
                  <c:v>4096</c:v>
                </c:pt>
                <c:pt idx="90009">
                  <c:v>8192</c:v>
                </c:pt>
                <c:pt idx="90010">
                  <c:v>8192</c:v>
                </c:pt>
                <c:pt idx="90011">
                  <c:v>4096</c:v>
                </c:pt>
                <c:pt idx="90012">
                  <c:v>12288</c:v>
                </c:pt>
                <c:pt idx="90013">
                  <c:v>4096</c:v>
                </c:pt>
                <c:pt idx="90014">
                  <c:v>4096</c:v>
                </c:pt>
                <c:pt idx="90015">
                  <c:v>4096</c:v>
                </c:pt>
                <c:pt idx="90016">
                  <c:v>4096</c:v>
                </c:pt>
                <c:pt idx="90017">
                  <c:v>8192</c:v>
                </c:pt>
                <c:pt idx="90018">
                  <c:v>8192</c:v>
                </c:pt>
                <c:pt idx="90019">
                  <c:v>8192</c:v>
                </c:pt>
                <c:pt idx="90020">
                  <c:v>8192</c:v>
                </c:pt>
                <c:pt idx="90021">
                  <c:v>8192</c:v>
                </c:pt>
                <c:pt idx="90022">
                  <c:v>4096</c:v>
                </c:pt>
                <c:pt idx="90023">
                  <c:v>8192</c:v>
                </c:pt>
                <c:pt idx="90024">
                  <c:v>4096</c:v>
                </c:pt>
                <c:pt idx="90025">
                  <c:v>4096</c:v>
                </c:pt>
                <c:pt idx="90026">
                  <c:v>4096</c:v>
                </c:pt>
                <c:pt idx="90027">
                  <c:v>4096</c:v>
                </c:pt>
                <c:pt idx="90028">
                  <c:v>4096</c:v>
                </c:pt>
                <c:pt idx="90029">
                  <c:v>8192</c:v>
                </c:pt>
                <c:pt idx="90030">
                  <c:v>8192</c:v>
                </c:pt>
                <c:pt idx="90031">
                  <c:v>4096</c:v>
                </c:pt>
                <c:pt idx="90032">
                  <c:v>8192</c:v>
                </c:pt>
                <c:pt idx="90033">
                  <c:v>8192</c:v>
                </c:pt>
                <c:pt idx="90034">
                  <c:v>8192</c:v>
                </c:pt>
                <c:pt idx="90035">
                  <c:v>8192</c:v>
                </c:pt>
                <c:pt idx="90036">
                  <c:v>8192</c:v>
                </c:pt>
                <c:pt idx="90037">
                  <c:v>8192</c:v>
                </c:pt>
                <c:pt idx="90038">
                  <c:v>8192</c:v>
                </c:pt>
                <c:pt idx="90039">
                  <c:v>8192</c:v>
                </c:pt>
                <c:pt idx="90040">
                  <c:v>8192</c:v>
                </c:pt>
                <c:pt idx="90041">
                  <c:v>8192</c:v>
                </c:pt>
                <c:pt idx="90042">
                  <c:v>8192</c:v>
                </c:pt>
                <c:pt idx="90043">
                  <c:v>8192</c:v>
                </c:pt>
                <c:pt idx="90044">
                  <c:v>8192</c:v>
                </c:pt>
                <c:pt idx="90045">
                  <c:v>8192</c:v>
                </c:pt>
                <c:pt idx="90046">
                  <c:v>8192</c:v>
                </c:pt>
                <c:pt idx="90047">
                  <c:v>8192</c:v>
                </c:pt>
                <c:pt idx="90048">
                  <c:v>8192</c:v>
                </c:pt>
                <c:pt idx="90049">
                  <c:v>8192</c:v>
                </c:pt>
                <c:pt idx="90050">
                  <c:v>8192</c:v>
                </c:pt>
                <c:pt idx="90051">
                  <c:v>4096</c:v>
                </c:pt>
                <c:pt idx="90052">
                  <c:v>4096</c:v>
                </c:pt>
                <c:pt idx="90053">
                  <c:v>4096</c:v>
                </c:pt>
                <c:pt idx="90054">
                  <c:v>4096</c:v>
                </c:pt>
                <c:pt idx="90055">
                  <c:v>8192</c:v>
                </c:pt>
                <c:pt idx="90056">
                  <c:v>4096</c:v>
                </c:pt>
                <c:pt idx="90057">
                  <c:v>4096</c:v>
                </c:pt>
                <c:pt idx="90058">
                  <c:v>4096</c:v>
                </c:pt>
                <c:pt idx="90059">
                  <c:v>4096</c:v>
                </c:pt>
                <c:pt idx="90060">
                  <c:v>4096</c:v>
                </c:pt>
                <c:pt idx="90061">
                  <c:v>4096</c:v>
                </c:pt>
                <c:pt idx="90062">
                  <c:v>4096</c:v>
                </c:pt>
                <c:pt idx="90063">
                  <c:v>4096</c:v>
                </c:pt>
                <c:pt idx="90064">
                  <c:v>4096</c:v>
                </c:pt>
                <c:pt idx="90065">
                  <c:v>8192</c:v>
                </c:pt>
                <c:pt idx="90066">
                  <c:v>4096</c:v>
                </c:pt>
                <c:pt idx="90067">
                  <c:v>8192</c:v>
                </c:pt>
                <c:pt idx="90068">
                  <c:v>8192</c:v>
                </c:pt>
                <c:pt idx="90069">
                  <c:v>4096</c:v>
                </c:pt>
                <c:pt idx="90070">
                  <c:v>4096</c:v>
                </c:pt>
                <c:pt idx="90071">
                  <c:v>4096</c:v>
                </c:pt>
                <c:pt idx="90072">
                  <c:v>4096</c:v>
                </c:pt>
                <c:pt idx="90073">
                  <c:v>8192</c:v>
                </c:pt>
                <c:pt idx="90074">
                  <c:v>8192</c:v>
                </c:pt>
                <c:pt idx="90075">
                  <c:v>8192</c:v>
                </c:pt>
                <c:pt idx="90076">
                  <c:v>8192</c:v>
                </c:pt>
                <c:pt idx="90077">
                  <c:v>8192</c:v>
                </c:pt>
                <c:pt idx="90078">
                  <c:v>8192</c:v>
                </c:pt>
                <c:pt idx="90079">
                  <c:v>8192</c:v>
                </c:pt>
                <c:pt idx="90080">
                  <c:v>8192</c:v>
                </c:pt>
                <c:pt idx="90081">
                  <c:v>8192</c:v>
                </c:pt>
                <c:pt idx="90082">
                  <c:v>4096</c:v>
                </c:pt>
                <c:pt idx="90083">
                  <c:v>8192</c:v>
                </c:pt>
                <c:pt idx="90084">
                  <c:v>8192</c:v>
                </c:pt>
                <c:pt idx="90085">
                  <c:v>4096</c:v>
                </c:pt>
                <c:pt idx="90086">
                  <c:v>4096</c:v>
                </c:pt>
                <c:pt idx="90087">
                  <c:v>8192</c:v>
                </c:pt>
                <c:pt idx="90088">
                  <c:v>8192</c:v>
                </c:pt>
                <c:pt idx="90089">
                  <c:v>4096</c:v>
                </c:pt>
                <c:pt idx="90090">
                  <c:v>4096</c:v>
                </c:pt>
                <c:pt idx="90091">
                  <c:v>8192</c:v>
                </c:pt>
                <c:pt idx="90092">
                  <c:v>8192</c:v>
                </c:pt>
                <c:pt idx="90093">
                  <c:v>8192</c:v>
                </c:pt>
                <c:pt idx="90094">
                  <c:v>8192</c:v>
                </c:pt>
                <c:pt idx="90095">
                  <c:v>8192</c:v>
                </c:pt>
                <c:pt idx="90096">
                  <c:v>8192</c:v>
                </c:pt>
                <c:pt idx="90097">
                  <c:v>8192</c:v>
                </c:pt>
                <c:pt idx="90098">
                  <c:v>8192</c:v>
                </c:pt>
                <c:pt idx="90099">
                  <c:v>4096</c:v>
                </c:pt>
                <c:pt idx="90100">
                  <c:v>4096</c:v>
                </c:pt>
                <c:pt idx="90101">
                  <c:v>4096</c:v>
                </c:pt>
                <c:pt idx="90102">
                  <c:v>4096</c:v>
                </c:pt>
                <c:pt idx="90103">
                  <c:v>4096</c:v>
                </c:pt>
                <c:pt idx="90104">
                  <c:v>4096</c:v>
                </c:pt>
                <c:pt idx="90105">
                  <c:v>8192</c:v>
                </c:pt>
                <c:pt idx="90106">
                  <c:v>8192</c:v>
                </c:pt>
                <c:pt idx="90107">
                  <c:v>8192</c:v>
                </c:pt>
                <c:pt idx="90108">
                  <c:v>8192</c:v>
                </c:pt>
                <c:pt idx="90109">
                  <c:v>4096</c:v>
                </c:pt>
                <c:pt idx="90110">
                  <c:v>8192</c:v>
                </c:pt>
                <c:pt idx="90111">
                  <c:v>4096</c:v>
                </c:pt>
                <c:pt idx="90112">
                  <c:v>4096</c:v>
                </c:pt>
                <c:pt idx="90113">
                  <c:v>4096</c:v>
                </c:pt>
                <c:pt idx="90114">
                  <c:v>4096</c:v>
                </c:pt>
                <c:pt idx="90115">
                  <c:v>8192</c:v>
                </c:pt>
                <c:pt idx="90116">
                  <c:v>8192</c:v>
                </c:pt>
                <c:pt idx="90117">
                  <c:v>8192</c:v>
                </c:pt>
                <c:pt idx="90118">
                  <c:v>8192</c:v>
                </c:pt>
                <c:pt idx="90119">
                  <c:v>8192</c:v>
                </c:pt>
                <c:pt idx="90120">
                  <c:v>4096</c:v>
                </c:pt>
                <c:pt idx="90121">
                  <c:v>4096</c:v>
                </c:pt>
                <c:pt idx="90122">
                  <c:v>4096</c:v>
                </c:pt>
                <c:pt idx="90123">
                  <c:v>4096</c:v>
                </c:pt>
                <c:pt idx="90124">
                  <c:v>8192</c:v>
                </c:pt>
                <c:pt idx="90125">
                  <c:v>8192</c:v>
                </c:pt>
                <c:pt idx="90126">
                  <c:v>8192</c:v>
                </c:pt>
                <c:pt idx="90127">
                  <c:v>8192</c:v>
                </c:pt>
                <c:pt idx="90128">
                  <c:v>8192</c:v>
                </c:pt>
                <c:pt idx="90129">
                  <c:v>8192</c:v>
                </c:pt>
                <c:pt idx="90130">
                  <c:v>4096</c:v>
                </c:pt>
                <c:pt idx="90131">
                  <c:v>4096</c:v>
                </c:pt>
                <c:pt idx="90132">
                  <c:v>8192</c:v>
                </c:pt>
                <c:pt idx="90133">
                  <c:v>8192</c:v>
                </c:pt>
                <c:pt idx="90134">
                  <c:v>8192</c:v>
                </c:pt>
                <c:pt idx="90135">
                  <c:v>8192</c:v>
                </c:pt>
                <c:pt idx="90136">
                  <c:v>8192</c:v>
                </c:pt>
                <c:pt idx="90137">
                  <c:v>8192</c:v>
                </c:pt>
                <c:pt idx="90138">
                  <c:v>4096</c:v>
                </c:pt>
                <c:pt idx="90139">
                  <c:v>8192</c:v>
                </c:pt>
                <c:pt idx="90140">
                  <c:v>8192</c:v>
                </c:pt>
                <c:pt idx="90141">
                  <c:v>4096</c:v>
                </c:pt>
                <c:pt idx="90142">
                  <c:v>4096</c:v>
                </c:pt>
                <c:pt idx="90143">
                  <c:v>4096</c:v>
                </c:pt>
                <c:pt idx="90144">
                  <c:v>8192</c:v>
                </c:pt>
                <c:pt idx="90145">
                  <c:v>4096</c:v>
                </c:pt>
                <c:pt idx="90146">
                  <c:v>8192</c:v>
                </c:pt>
                <c:pt idx="90147">
                  <c:v>8192</c:v>
                </c:pt>
                <c:pt idx="90148">
                  <c:v>8192</c:v>
                </c:pt>
                <c:pt idx="90149">
                  <c:v>8192</c:v>
                </c:pt>
                <c:pt idx="90150">
                  <c:v>4096</c:v>
                </c:pt>
                <c:pt idx="90151">
                  <c:v>8192</c:v>
                </c:pt>
                <c:pt idx="90152">
                  <c:v>8192</c:v>
                </c:pt>
                <c:pt idx="90153">
                  <c:v>8192</c:v>
                </c:pt>
                <c:pt idx="90154">
                  <c:v>8192</c:v>
                </c:pt>
                <c:pt idx="90155">
                  <c:v>8192</c:v>
                </c:pt>
                <c:pt idx="90156">
                  <c:v>4096</c:v>
                </c:pt>
                <c:pt idx="90157">
                  <c:v>4096</c:v>
                </c:pt>
                <c:pt idx="90158">
                  <c:v>4096</c:v>
                </c:pt>
                <c:pt idx="90159">
                  <c:v>4096</c:v>
                </c:pt>
                <c:pt idx="90160">
                  <c:v>4096</c:v>
                </c:pt>
                <c:pt idx="90161">
                  <c:v>4096</c:v>
                </c:pt>
                <c:pt idx="90162">
                  <c:v>4096</c:v>
                </c:pt>
                <c:pt idx="90163">
                  <c:v>4096</c:v>
                </c:pt>
                <c:pt idx="90164">
                  <c:v>8192</c:v>
                </c:pt>
                <c:pt idx="90165">
                  <c:v>8192</c:v>
                </c:pt>
                <c:pt idx="90166">
                  <c:v>8192</c:v>
                </c:pt>
                <c:pt idx="90167">
                  <c:v>8192</c:v>
                </c:pt>
                <c:pt idx="90168">
                  <c:v>4096</c:v>
                </c:pt>
                <c:pt idx="90169">
                  <c:v>4096</c:v>
                </c:pt>
                <c:pt idx="90170">
                  <c:v>4096</c:v>
                </c:pt>
                <c:pt idx="90171">
                  <c:v>4096</c:v>
                </c:pt>
                <c:pt idx="90172">
                  <c:v>4096</c:v>
                </c:pt>
                <c:pt idx="90173">
                  <c:v>4096</c:v>
                </c:pt>
                <c:pt idx="90174">
                  <c:v>8192</c:v>
                </c:pt>
                <c:pt idx="90175">
                  <c:v>8192</c:v>
                </c:pt>
                <c:pt idx="90176">
                  <c:v>8192</c:v>
                </c:pt>
                <c:pt idx="90177">
                  <c:v>8192</c:v>
                </c:pt>
                <c:pt idx="90178">
                  <c:v>8192</c:v>
                </c:pt>
                <c:pt idx="90179">
                  <c:v>8192</c:v>
                </c:pt>
                <c:pt idx="90180">
                  <c:v>8192</c:v>
                </c:pt>
                <c:pt idx="90181">
                  <c:v>8192</c:v>
                </c:pt>
                <c:pt idx="90182">
                  <c:v>12288</c:v>
                </c:pt>
                <c:pt idx="90183">
                  <c:v>8192</c:v>
                </c:pt>
                <c:pt idx="90184">
                  <c:v>12288</c:v>
                </c:pt>
                <c:pt idx="90185">
                  <c:v>8192</c:v>
                </c:pt>
                <c:pt idx="90186">
                  <c:v>12288</c:v>
                </c:pt>
                <c:pt idx="90187">
                  <c:v>12288</c:v>
                </c:pt>
                <c:pt idx="90188">
                  <c:v>4096</c:v>
                </c:pt>
                <c:pt idx="90189">
                  <c:v>4096</c:v>
                </c:pt>
                <c:pt idx="90190">
                  <c:v>4096</c:v>
                </c:pt>
                <c:pt idx="90191">
                  <c:v>4096</c:v>
                </c:pt>
                <c:pt idx="90192">
                  <c:v>4096</c:v>
                </c:pt>
                <c:pt idx="90193">
                  <c:v>8192</c:v>
                </c:pt>
                <c:pt idx="90194">
                  <c:v>8192</c:v>
                </c:pt>
                <c:pt idx="90195">
                  <c:v>8192</c:v>
                </c:pt>
                <c:pt idx="90196">
                  <c:v>8192</c:v>
                </c:pt>
                <c:pt idx="90197">
                  <c:v>8192</c:v>
                </c:pt>
                <c:pt idx="90198">
                  <c:v>8192</c:v>
                </c:pt>
                <c:pt idx="90199">
                  <c:v>8192</c:v>
                </c:pt>
                <c:pt idx="90200">
                  <c:v>8192</c:v>
                </c:pt>
                <c:pt idx="90201">
                  <c:v>8192</c:v>
                </c:pt>
                <c:pt idx="90202">
                  <c:v>8192</c:v>
                </c:pt>
                <c:pt idx="90203">
                  <c:v>8192</c:v>
                </c:pt>
                <c:pt idx="90204">
                  <c:v>8192</c:v>
                </c:pt>
                <c:pt idx="90205">
                  <c:v>8192</c:v>
                </c:pt>
                <c:pt idx="90206">
                  <c:v>8192</c:v>
                </c:pt>
                <c:pt idx="90207">
                  <c:v>8192</c:v>
                </c:pt>
                <c:pt idx="90208">
                  <c:v>8192</c:v>
                </c:pt>
                <c:pt idx="90209">
                  <c:v>8192</c:v>
                </c:pt>
                <c:pt idx="90210">
                  <c:v>8192</c:v>
                </c:pt>
                <c:pt idx="90211">
                  <c:v>8192</c:v>
                </c:pt>
                <c:pt idx="90212">
                  <c:v>8192</c:v>
                </c:pt>
                <c:pt idx="90213">
                  <c:v>12288</c:v>
                </c:pt>
                <c:pt idx="90214">
                  <c:v>8192</c:v>
                </c:pt>
                <c:pt idx="90215">
                  <c:v>8192</c:v>
                </c:pt>
                <c:pt idx="90216">
                  <c:v>8192</c:v>
                </c:pt>
                <c:pt idx="90217">
                  <c:v>8192</c:v>
                </c:pt>
                <c:pt idx="90218">
                  <c:v>8192</c:v>
                </c:pt>
                <c:pt idx="90219">
                  <c:v>8192</c:v>
                </c:pt>
                <c:pt idx="90220">
                  <c:v>8192</c:v>
                </c:pt>
                <c:pt idx="90221">
                  <c:v>8192</c:v>
                </c:pt>
                <c:pt idx="90222">
                  <c:v>8192</c:v>
                </c:pt>
                <c:pt idx="90223">
                  <c:v>8192</c:v>
                </c:pt>
                <c:pt idx="90224">
                  <c:v>8192</c:v>
                </c:pt>
                <c:pt idx="90225">
                  <c:v>16384</c:v>
                </c:pt>
                <c:pt idx="90226">
                  <c:v>16384</c:v>
                </c:pt>
                <c:pt idx="90227">
                  <c:v>16384</c:v>
                </c:pt>
                <c:pt idx="90228">
                  <c:v>16384</c:v>
                </c:pt>
                <c:pt idx="90229">
                  <c:v>8192</c:v>
                </c:pt>
                <c:pt idx="90230">
                  <c:v>8192</c:v>
                </c:pt>
                <c:pt idx="90231">
                  <c:v>8192</c:v>
                </c:pt>
                <c:pt idx="90232">
                  <c:v>8192</c:v>
                </c:pt>
                <c:pt idx="90233">
                  <c:v>4096</c:v>
                </c:pt>
                <c:pt idx="90234">
                  <c:v>8192</c:v>
                </c:pt>
                <c:pt idx="90235">
                  <c:v>8192</c:v>
                </c:pt>
                <c:pt idx="90236">
                  <c:v>8192</c:v>
                </c:pt>
                <c:pt idx="90237">
                  <c:v>4096</c:v>
                </c:pt>
                <c:pt idx="90238">
                  <c:v>4096</c:v>
                </c:pt>
                <c:pt idx="90239">
                  <c:v>4096</c:v>
                </c:pt>
                <c:pt idx="90240">
                  <c:v>4096</c:v>
                </c:pt>
                <c:pt idx="90241">
                  <c:v>8192</c:v>
                </c:pt>
                <c:pt idx="90242">
                  <c:v>8192</c:v>
                </c:pt>
                <c:pt idx="90243">
                  <c:v>8192</c:v>
                </c:pt>
                <c:pt idx="90244">
                  <c:v>16384</c:v>
                </c:pt>
                <c:pt idx="90245">
                  <c:v>4096</c:v>
                </c:pt>
                <c:pt idx="90246">
                  <c:v>8192</c:v>
                </c:pt>
                <c:pt idx="90247">
                  <c:v>8192</c:v>
                </c:pt>
                <c:pt idx="90248">
                  <c:v>8192</c:v>
                </c:pt>
                <c:pt idx="90249">
                  <c:v>8192</c:v>
                </c:pt>
                <c:pt idx="90250">
                  <c:v>8192</c:v>
                </c:pt>
                <c:pt idx="90251">
                  <c:v>4096</c:v>
                </c:pt>
                <c:pt idx="90252">
                  <c:v>4096</c:v>
                </c:pt>
                <c:pt idx="90253">
                  <c:v>4096</c:v>
                </c:pt>
                <c:pt idx="90254">
                  <c:v>4096</c:v>
                </c:pt>
                <c:pt idx="90255">
                  <c:v>12288</c:v>
                </c:pt>
                <c:pt idx="90256">
                  <c:v>12288</c:v>
                </c:pt>
                <c:pt idx="90257">
                  <c:v>12288</c:v>
                </c:pt>
                <c:pt idx="90258">
                  <c:v>12288</c:v>
                </c:pt>
                <c:pt idx="90259">
                  <c:v>8192</c:v>
                </c:pt>
                <c:pt idx="90260">
                  <c:v>8192</c:v>
                </c:pt>
                <c:pt idx="90261">
                  <c:v>8192</c:v>
                </c:pt>
                <c:pt idx="90262">
                  <c:v>8192</c:v>
                </c:pt>
                <c:pt idx="90263">
                  <c:v>8192</c:v>
                </c:pt>
                <c:pt idx="90264">
                  <c:v>8192</c:v>
                </c:pt>
                <c:pt idx="90265">
                  <c:v>8192</c:v>
                </c:pt>
                <c:pt idx="90266">
                  <c:v>8192</c:v>
                </c:pt>
                <c:pt idx="90267">
                  <c:v>4096</c:v>
                </c:pt>
                <c:pt idx="90268">
                  <c:v>4096</c:v>
                </c:pt>
                <c:pt idx="90269">
                  <c:v>16384</c:v>
                </c:pt>
                <c:pt idx="90270">
                  <c:v>16384</c:v>
                </c:pt>
                <c:pt idx="90271">
                  <c:v>4096</c:v>
                </c:pt>
                <c:pt idx="90272">
                  <c:v>16384</c:v>
                </c:pt>
                <c:pt idx="90273">
                  <c:v>4096</c:v>
                </c:pt>
                <c:pt idx="90274">
                  <c:v>16384</c:v>
                </c:pt>
                <c:pt idx="90275">
                  <c:v>8192</c:v>
                </c:pt>
                <c:pt idx="90276">
                  <c:v>8192</c:v>
                </c:pt>
                <c:pt idx="90277">
                  <c:v>8192</c:v>
                </c:pt>
                <c:pt idx="90278">
                  <c:v>8192</c:v>
                </c:pt>
                <c:pt idx="90279">
                  <c:v>8192</c:v>
                </c:pt>
                <c:pt idx="90280">
                  <c:v>4096</c:v>
                </c:pt>
                <c:pt idx="90281">
                  <c:v>4096</c:v>
                </c:pt>
                <c:pt idx="90282">
                  <c:v>4096</c:v>
                </c:pt>
                <c:pt idx="90283">
                  <c:v>4096</c:v>
                </c:pt>
                <c:pt idx="90284">
                  <c:v>4096</c:v>
                </c:pt>
                <c:pt idx="90285">
                  <c:v>4096</c:v>
                </c:pt>
                <c:pt idx="90286">
                  <c:v>4096</c:v>
                </c:pt>
                <c:pt idx="90287">
                  <c:v>4096</c:v>
                </c:pt>
                <c:pt idx="90288">
                  <c:v>4096</c:v>
                </c:pt>
                <c:pt idx="90289">
                  <c:v>8192</c:v>
                </c:pt>
                <c:pt idx="90290">
                  <c:v>8192</c:v>
                </c:pt>
                <c:pt idx="90291">
                  <c:v>8192</c:v>
                </c:pt>
                <c:pt idx="90292">
                  <c:v>8192</c:v>
                </c:pt>
                <c:pt idx="90293">
                  <c:v>8192</c:v>
                </c:pt>
                <c:pt idx="90294">
                  <c:v>8192</c:v>
                </c:pt>
                <c:pt idx="90295">
                  <c:v>12288</c:v>
                </c:pt>
                <c:pt idx="90296">
                  <c:v>8192</c:v>
                </c:pt>
                <c:pt idx="90297">
                  <c:v>8192</c:v>
                </c:pt>
                <c:pt idx="90298">
                  <c:v>8192</c:v>
                </c:pt>
                <c:pt idx="90299">
                  <c:v>8192</c:v>
                </c:pt>
                <c:pt idx="90300">
                  <c:v>4096</c:v>
                </c:pt>
                <c:pt idx="90301">
                  <c:v>8192</c:v>
                </c:pt>
                <c:pt idx="90302">
                  <c:v>8192</c:v>
                </c:pt>
                <c:pt idx="90303">
                  <c:v>8192</c:v>
                </c:pt>
                <c:pt idx="90304">
                  <c:v>8192</c:v>
                </c:pt>
                <c:pt idx="90305">
                  <c:v>4096</c:v>
                </c:pt>
                <c:pt idx="90306">
                  <c:v>16384</c:v>
                </c:pt>
                <c:pt idx="90307">
                  <c:v>8192</c:v>
                </c:pt>
                <c:pt idx="90308">
                  <c:v>8192</c:v>
                </c:pt>
                <c:pt idx="90309">
                  <c:v>8192</c:v>
                </c:pt>
                <c:pt idx="90310">
                  <c:v>8192</c:v>
                </c:pt>
                <c:pt idx="90311">
                  <c:v>8192</c:v>
                </c:pt>
                <c:pt idx="90312">
                  <c:v>8192</c:v>
                </c:pt>
                <c:pt idx="90313">
                  <c:v>4096</c:v>
                </c:pt>
                <c:pt idx="90314">
                  <c:v>4096</c:v>
                </c:pt>
                <c:pt idx="90315">
                  <c:v>4096</c:v>
                </c:pt>
                <c:pt idx="90316">
                  <c:v>4096</c:v>
                </c:pt>
                <c:pt idx="90317">
                  <c:v>4096</c:v>
                </c:pt>
                <c:pt idx="90318">
                  <c:v>8192</c:v>
                </c:pt>
                <c:pt idx="90319">
                  <c:v>8192</c:v>
                </c:pt>
                <c:pt idx="90320">
                  <c:v>8192</c:v>
                </c:pt>
                <c:pt idx="90321">
                  <c:v>8192</c:v>
                </c:pt>
                <c:pt idx="90322">
                  <c:v>8192</c:v>
                </c:pt>
                <c:pt idx="90323">
                  <c:v>8192</c:v>
                </c:pt>
                <c:pt idx="90324">
                  <c:v>8192</c:v>
                </c:pt>
                <c:pt idx="90325">
                  <c:v>8192</c:v>
                </c:pt>
                <c:pt idx="90326">
                  <c:v>8192</c:v>
                </c:pt>
                <c:pt idx="90327">
                  <c:v>8192</c:v>
                </c:pt>
                <c:pt idx="90328">
                  <c:v>8192</c:v>
                </c:pt>
                <c:pt idx="90329">
                  <c:v>8192</c:v>
                </c:pt>
                <c:pt idx="90330">
                  <c:v>24576</c:v>
                </c:pt>
                <c:pt idx="90331">
                  <c:v>24576</c:v>
                </c:pt>
                <c:pt idx="90332">
                  <c:v>12288</c:v>
                </c:pt>
                <c:pt idx="90333">
                  <c:v>12288</c:v>
                </c:pt>
                <c:pt idx="90334">
                  <c:v>8192</c:v>
                </c:pt>
                <c:pt idx="90335">
                  <c:v>24576</c:v>
                </c:pt>
                <c:pt idx="90336">
                  <c:v>12288</c:v>
                </c:pt>
                <c:pt idx="90337">
                  <c:v>8192</c:v>
                </c:pt>
                <c:pt idx="90338">
                  <c:v>24576</c:v>
                </c:pt>
                <c:pt idx="90339">
                  <c:v>12288</c:v>
                </c:pt>
                <c:pt idx="90340">
                  <c:v>8192</c:v>
                </c:pt>
                <c:pt idx="90341">
                  <c:v>4096</c:v>
                </c:pt>
                <c:pt idx="90342">
                  <c:v>8192</c:v>
                </c:pt>
                <c:pt idx="90343">
                  <c:v>8192</c:v>
                </c:pt>
                <c:pt idx="90344">
                  <c:v>8192</c:v>
                </c:pt>
                <c:pt idx="90345">
                  <c:v>8192</c:v>
                </c:pt>
                <c:pt idx="90346">
                  <c:v>4096</c:v>
                </c:pt>
                <c:pt idx="90347">
                  <c:v>4096</c:v>
                </c:pt>
                <c:pt idx="90348">
                  <c:v>4096</c:v>
                </c:pt>
                <c:pt idx="90349">
                  <c:v>4096</c:v>
                </c:pt>
                <c:pt idx="90350">
                  <c:v>4096</c:v>
                </c:pt>
                <c:pt idx="90351">
                  <c:v>4096</c:v>
                </c:pt>
                <c:pt idx="90352">
                  <c:v>8192</c:v>
                </c:pt>
                <c:pt idx="90353">
                  <c:v>4096</c:v>
                </c:pt>
                <c:pt idx="90354">
                  <c:v>4096</c:v>
                </c:pt>
                <c:pt idx="90355">
                  <c:v>4096</c:v>
                </c:pt>
                <c:pt idx="90356">
                  <c:v>4096</c:v>
                </c:pt>
                <c:pt idx="90357">
                  <c:v>4096</c:v>
                </c:pt>
                <c:pt idx="90358">
                  <c:v>4096</c:v>
                </c:pt>
                <c:pt idx="90359">
                  <c:v>8192</c:v>
                </c:pt>
                <c:pt idx="90360">
                  <c:v>8192</c:v>
                </c:pt>
                <c:pt idx="90361">
                  <c:v>8192</c:v>
                </c:pt>
                <c:pt idx="90362">
                  <c:v>8192</c:v>
                </c:pt>
                <c:pt idx="90363">
                  <c:v>8192</c:v>
                </c:pt>
                <c:pt idx="90364">
                  <c:v>8192</c:v>
                </c:pt>
                <c:pt idx="90365">
                  <c:v>8192</c:v>
                </c:pt>
                <c:pt idx="90366">
                  <c:v>8192</c:v>
                </c:pt>
                <c:pt idx="90367">
                  <c:v>8192</c:v>
                </c:pt>
                <c:pt idx="90368">
                  <c:v>8192</c:v>
                </c:pt>
                <c:pt idx="90369">
                  <c:v>8192</c:v>
                </c:pt>
                <c:pt idx="90370">
                  <c:v>8192</c:v>
                </c:pt>
                <c:pt idx="90371">
                  <c:v>8192</c:v>
                </c:pt>
                <c:pt idx="90372">
                  <c:v>8192</c:v>
                </c:pt>
                <c:pt idx="90373">
                  <c:v>4096</c:v>
                </c:pt>
                <c:pt idx="90374">
                  <c:v>8192</c:v>
                </c:pt>
                <c:pt idx="90375">
                  <c:v>8192</c:v>
                </c:pt>
                <c:pt idx="90376">
                  <c:v>8192</c:v>
                </c:pt>
                <c:pt idx="90377">
                  <c:v>8192</c:v>
                </c:pt>
                <c:pt idx="90378">
                  <c:v>12288</c:v>
                </c:pt>
                <c:pt idx="90379">
                  <c:v>12288</c:v>
                </c:pt>
                <c:pt idx="90380">
                  <c:v>4096</c:v>
                </c:pt>
                <c:pt idx="90381">
                  <c:v>12288</c:v>
                </c:pt>
                <c:pt idx="90382">
                  <c:v>12288</c:v>
                </c:pt>
                <c:pt idx="90383">
                  <c:v>8192</c:v>
                </c:pt>
                <c:pt idx="90384">
                  <c:v>8192</c:v>
                </c:pt>
                <c:pt idx="90385">
                  <c:v>8192</c:v>
                </c:pt>
                <c:pt idx="90386">
                  <c:v>8192</c:v>
                </c:pt>
                <c:pt idx="90387">
                  <c:v>24576</c:v>
                </c:pt>
                <c:pt idx="90388">
                  <c:v>4096</c:v>
                </c:pt>
                <c:pt idx="90389">
                  <c:v>8192</c:v>
                </c:pt>
                <c:pt idx="90390">
                  <c:v>8192</c:v>
                </c:pt>
                <c:pt idx="90391">
                  <c:v>8192</c:v>
                </c:pt>
                <c:pt idx="90392">
                  <c:v>8192</c:v>
                </c:pt>
                <c:pt idx="90393">
                  <c:v>4096</c:v>
                </c:pt>
                <c:pt idx="90394">
                  <c:v>4096</c:v>
                </c:pt>
                <c:pt idx="90395">
                  <c:v>8192</c:v>
                </c:pt>
                <c:pt idx="90396">
                  <c:v>4096</c:v>
                </c:pt>
                <c:pt idx="90397">
                  <c:v>8192</c:v>
                </c:pt>
                <c:pt idx="90398">
                  <c:v>4096</c:v>
                </c:pt>
                <c:pt idx="90399">
                  <c:v>12288</c:v>
                </c:pt>
                <c:pt idx="90400">
                  <c:v>8192</c:v>
                </c:pt>
                <c:pt idx="90401">
                  <c:v>8192</c:v>
                </c:pt>
                <c:pt idx="90402">
                  <c:v>8192</c:v>
                </c:pt>
                <c:pt idx="90403">
                  <c:v>8192</c:v>
                </c:pt>
                <c:pt idx="90404">
                  <c:v>8192</c:v>
                </c:pt>
                <c:pt idx="90405">
                  <c:v>8192</c:v>
                </c:pt>
                <c:pt idx="90406">
                  <c:v>8192</c:v>
                </c:pt>
                <c:pt idx="90407">
                  <c:v>8192</c:v>
                </c:pt>
                <c:pt idx="90408">
                  <c:v>8192</c:v>
                </c:pt>
                <c:pt idx="90409">
                  <c:v>8192</c:v>
                </c:pt>
                <c:pt idx="90410">
                  <c:v>8192</c:v>
                </c:pt>
                <c:pt idx="90411">
                  <c:v>8192</c:v>
                </c:pt>
                <c:pt idx="90412">
                  <c:v>8192</c:v>
                </c:pt>
                <c:pt idx="90413">
                  <c:v>8192</c:v>
                </c:pt>
                <c:pt idx="90414">
                  <c:v>8192</c:v>
                </c:pt>
                <c:pt idx="90415">
                  <c:v>8192</c:v>
                </c:pt>
                <c:pt idx="90416">
                  <c:v>8192</c:v>
                </c:pt>
                <c:pt idx="90417">
                  <c:v>8192</c:v>
                </c:pt>
                <c:pt idx="90418">
                  <c:v>8192</c:v>
                </c:pt>
                <c:pt idx="90419">
                  <c:v>8192</c:v>
                </c:pt>
                <c:pt idx="90420">
                  <c:v>8192</c:v>
                </c:pt>
                <c:pt idx="90421">
                  <c:v>12288</c:v>
                </c:pt>
                <c:pt idx="90422">
                  <c:v>4096</c:v>
                </c:pt>
                <c:pt idx="90423">
                  <c:v>4096</c:v>
                </c:pt>
                <c:pt idx="90424">
                  <c:v>4096</c:v>
                </c:pt>
                <c:pt idx="90425">
                  <c:v>4096</c:v>
                </c:pt>
                <c:pt idx="90426">
                  <c:v>4096</c:v>
                </c:pt>
                <c:pt idx="90427">
                  <c:v>8192</c:v>
                </c:pt>
                <c:pt idx="90428">
                  <c:v>8192</c:v>
                </c:pt>
                <c:pt idx="90429">
                  <c:v>8192</c:v>
                </c:pt>
                <c:pt idx="90430">
                  <c:v>8192</c:v>
                </c:pt>
                <c:pt idx="90431">
                  <c:v>8192</c:v>
                </c:pt>
                <c:pt idx="90432">
                  <c:v>8192</c:v>
                </c:pt>
                <c:pt idx="90433">
                  <c:v>8192</c:v>
                </c:pt>
                <c:pt idx="90434">
                  <c:v>8192</c:v>
                </c:pt>
                <c:pt idx="90435">
                  <c:v>8192</c:v>
                </c:pt>
                <c:pt idx="90436">
                  <c:v>8192</c:v>
                </c:pt>
                <c:pt idx="90437">
                  <c:v>4096</c:v>
                </c:pt>
                <c:pt idx="90438">
                  <c:v>8192</c:v>
                </c:pt>
                <c:pt idx="90439">
                  <c:v>4096</c:v>
                </c:pt>
                <c:pt idx="90440">
                  <c:v>4096</c:v>
                </c:pt>
                <c:pt idx="90441">
                  <c:v>4096</c:v>
                </c:pt>
                <c:pt idx="90442">
                  <c:v>4096</c:v>
                </c:pt>
                <c:pt idx="90443">
                  <c:v>8192</c:v>
                </c:pt>
                <c:pt idx="90444">
                  <c:v>8192</c:v>
                </c:pt>
                <c:pt idx="90445">
                  <c:v>8192</c:v>
                </c:pt>
                <c:pt idx="90446">
                  <c:v>8192</c:v>
                </c:pt>
                <c:pt idx="90447">
                  <c:v>8192</c:v>
                </c:pt>
                <c:pt idx="90448">
                  <c:v>8192</c:v>
                </c:pt>
                <c:pt idx="90449">
                  <c:v>8192</c:v>
                </c:pt>
                <c:pt idx="90450">
                  <c:v>8192</c:v>
                </c:pt>
                <c:pt idx="90451">
                  <c:v>8192</c:v>
                </c:pt>
                <c:pt idx="90452">
                  <c:v>8192</c:v>
                </c:pt>
                <c:pt idx="90453">
                  <c:v>8192</c:v>
                </c:pt>
                <c:pt idx="90454">
                  <c:v>8192</c:v>
                </c:pt>
                <c:pt idx="90455">
                  <c:v>8192</c:v>
                </c:pt>
                <c:pt idx="90456">
                  <c:v>8192</c:v>
                </c:pt>
                <c:pt idx="90457">
                  <c:v>4096</c:v>
                </c:pt>
                <c:pt idx="90458">
                  <c:v>8192</c:v>
                </c:pt>
                <c:pt idx="90459">
                  <c:v>4096</c:v>
                </c:pt>
                <c:pt idx="90460">
                  <c:v>4096</c:v>
                </c:pt>
                <c:pt idx="90461">
                  <c:v>4096</c:v>
                </c:pt>
                <c:pt idx="90462">
                  <c:v>8192</c:v>
                </c:pt>
                <c:pt idx="90463">
                  <c:v>4096</c:v>
                </c:pt>
                <c:pt idx="90464">
                  <c:v>8192</c:v>
                </c:pt>
                <c:pt idx="90465">
                  <c:v>4096</c:v>
                </c:pt>
                <c:pt idx="90466">
                  <c:v>4096</c:v>
                </c:pt>
                <c:pt idx="90467">
                  <c:v>4096</c:v>
                </c:pt>
                <c:pt idx="90468">
                  <c:v>4096</c:v>
                </c:pt>
                <c:pt idx="90469">
                  <c:v>4096</c:v>
                </c:pt>
                <c:pt idx="90470">
                  <c:v>4096</c:v>
                </c:pt>
                <c:pt idx="90471">
                  <c:v>4096</c:v>
                </c:pt>
                <c:pt idx="90472">
                  <c:v>4096</c:v>
                </c:pt>
                <c:pt idx="90473">
                  <c:v>8192</c:v>
                </c:pt>
                <c:pt idx="90474">
                  <c:v>8192</c:v>
                </c:pt>
                <c:pt idx="90475">
                  <c:v>8192</c:v>
                </c:pt>
                <c:pt idx="90476">
                  <c:v>8192</c:v>
                </c:pt>
                <c:pt idx="90477">
                  <c:v>8192</c:v>
                </c:pt>
                <c:pt idx="90478">
                  <c:v>4096</c:v>
                </c:pt>
                <c:pt idx="90479">
                  <c:v>8192</c:v>
                </c:pt>
                <c:pt idx="90480">
                  <c:v>8192</c:v>
                </c:pt>
                <c:pt idx="90481">
                  <c:v>8192</c:v>
                </c:pt>
                <c:pt idx="90482">
                  <c:v>8192</c:v>
                </c:pt>
                <c:pt idx="90483">
                  <c:v>8192</c:v>
                </c:pt>
                <c:pt idx="90484">
                  <c:v>8192</c:v>
                </c:pt>
                <c:pt idx="90485">
                  <c:v>8192</c:v>
                </c:pt>
                <c:pt idx="90486">
                  <c:v>8192</c:v>
                </c:pt>
                <c:pt idx="90487">
                  <c:v>12288</c:v>
                </c:pt>
                <c:pt idx="90488">
                  <c:v>8192</c:v>
                </c:pt>
                <c:pt idx="90489">
                  <c:v>12288</c:v>
                </c:pt>
                <c:pt idx="90490">
                  <c:v>8192</c:v>
                </c:pt>
                <c:pt idx="90491">
                  <c:v>12288</c:v>
                </c:pt>
                <c:pt idx="90492">
                  <c:v>8192</c:v>
                </c:pt>
                <c:pt idx="90493">
                  <c:v>8192</c:v>
                </c:pt>
                <c:pt idx="90494">
                  <c:v>12288</c:v>
                </c:pt>
                <c:pt idx="90495">
                  <c:v>4096</c:v>
                </c:pt>
                <c:pt idx="90496">
                  <c:v>4096</c:v>
                </c:pt>
                <c:pt idx="90497">
                  <c:v>12288</c:v>
                </c:pt>
                <c:pt idx="90498">
                  <c:v>12288</c:v>
                </c:pt>
                <c:pt idx="90499">
                  <c:v>12288</c:v>
                </c:pt>
                <c:pt idx="90500">
                  <c:v>12288</c:v>
                </c:pt>
                <c:pt idx="90501">
                  <c:v>12288</c:v>
                </c:pt>
                <c:pt idx="90502">
                  <c:v>12288</c:v>
                </c:pt>
                <c:pt idx="90503">
                  <c:v>12288</c:v>
                </c:pt>
                <c:pt idx="90504">
                  <c:v>12288</c:v>
                </c:pt>
                <c:pt idx="90505">
                  <c:v>8192</c:v>
                </c:pt>
                <c:pt idx="90506">
                  <c:v>8192</c:v>
                </c:pt>
                <c:pt idx="90507">
                  <c:v>8192</c:v>
                </c:pt>
                <c:pt idx="90508">
                  <c:v>8192</c:v>
                </c:pt>
                <c:pt idx="90509">
                  <c:v>8192</c:v>
                </c:pt>
                <c:pt idx="90510">
                  <c:v>8192</c:v>
                </c:pt>
                <c:pt idx="90511">
                  <c:v>8192</c:v>
                </c:pt>
                <c:pt idx="90512">
                  <c:v>8192</c:v>
                </c:pt>
                <c:pt idx="90513">
                  <c:v>8192</c:v>
                </c:pt>
                <c:pt idx="90514">
                  <c:v>8192</c:v>
                </c:pt>
                <c:pt idx="90515">
                  <c:v>16384</c:v>
                </c:pt>
                <c:pt idx="90516">
                  <c:v>16384</c:v>
                </c:pt>
                <c:pt idx="90517">
                  <c:v>16384</c:v>
                </c:pt>
                <c:pt idx="90518">
                  <c:v>16384</c:v>
                </c:pt>
                <c:pt idx="90519">
                  <c:v>20480</c:v>
                </c:pt>
                <c:pt idx="90520">
                  <c:v>20480</c:v>
                </c:pt>
                <c:pt idx="90521">
                  <c:v>20480</c:v>
                </c:pt>
                <c:pt idx="90522">
                  <c:v>20480</c:v>
                </c:pt>
                <c:pt idx="90523">
                  <c:v>16384</c:v>
                </c:pt>
                <c:pt idx="90524">
                  <c:v>16384</c:v>
                </c:pt>
                <c:pt idx="90525">
                  <c:v>20480</c:v>
                </c:pt>
                <c:pt idx="90526">
                  <c:v>20480</c:v>
                </c:pt>
                <c:pt idx="90527">
                  <c:v>16384</c:v>
                </c:pt>
                <c:pt idx="90528">
                  <c:v>16384</c:v>
                </c:pt>
                <c:pt idx="90529">
                  <c:v>20480</c:v>
                </c:pt>
                <c:pt idx="90530">
                  <c:v>20480</c:v>
                </c:pt>
                <c:pt idx="90531">
                  <c:v>8192</c:v>
                </c:pt>
                <c:pt idx="90532">
                  <c:v>8192</c:v>
                </c:pt>
                <c:pt idx="90533">
                  <c:v>8192</c:v>
                </c:pt>
                <c:pt idx="90534">
                  <c:v>8192</c:v>
                </c:pt>
                <c:pt idx="90535">
                  <c:v>8192</c:v>
                </c:pt>
                <c:pt idx="90536">
                  <c:v>8192</c:v>
                </c:pt>
                <c:pt idx="90537">
                  <c:v>4096</c:v>
                </c:pt>
                <c:pt idx="90538">
                  <c:v>4096</c:v>
                </c:pt>
                <c:pt idx="90539">
                  <c:v>4096</c:v>
                </c:pt>
                <c:pt idx="90540">
                  <c:v>4096</c:v>
                </c:pt>
                <c:pt idx="90541">
                  <c:v>4096</c:v>
                </c:pt>
                <c:pt idx="90542">
                  <c:v>4096</c:v>
                </c:pt>
                <c:pt idx="90543">
                  <c:v>8192</c:v>
                </c:pt>
                <c:pt idx="90544">
                  <c:v>4096</c:v>
                </c:pt>
                <c:pt idx="90545">
                  <c:v>8192</c:v>
                </c:pt>
                <c:pt idx="90546">
                  <c:v>12288</c:v>
                </c:pt>
                <c:pt idx="90547">
                  <c:v>4096</c:v>
                </c:pt>
                <c:pt idx="90548">
                  <c:v>12288</c:v>
                </c:pt>
                <c:pt idx="90549">
                  <c:v>8192</c:v>
                </c:pt>
                <c:pt idx="90550">
                  <c:v>12288</c:v>
                </c:pt>
                <c:pt idx="90551">
                  <c:v>8192</c:v>
                </c:pt>
                <c:pt idx="90552">
                  <c:v>12288</c:v>
                </c:pt>
                <c:pt idx="90553">
                  <c:v>12288</c:v>
                </c:pt>
                <c:pt idx="90554">
                  <c:v>8192</c:v>
                </c:pt>
                <c:pt idx="90555">
                  <c:v>12288</c:v>
                </c:pt>
                <c:pt idx="90556">
                  <c:v>8192</c:v>
                </c:pt>
                <c:pt idx="90557">
                  <c:v>8192</c:v>
                </c:pt>
                <c:pt idx="90558">
                  <c:v>8192</c:v>
                </c:pt>
                <c:pt idx="90559">
                  <c:v>8192</c:v>
                </c:pt>
                <c:pt idx="90560">
                  <c:v>12288</c:v>
                </c:pt>
                <c:pt idx="90561">
                  <c:v>16384</c:v>
                </c:pt>
                <c:pt idx="90562">
                  <c:v>20480</c:v>
                </c:pt>
                <c:pt idx="90563">
                  <c:v>4096</c:v>
                </c:pt>
                <c:pt idx="90564">
                  <c:v>4096</c:v>
                </c:pt>
                <c:pt idx="90565">
                  <c:v>8192</c:v>
                </c:pt>
                <c:pt idx="90566">
                  <c:v>8192</c:v>
                </c:pt>
                <c:pt idx="90567">
                  <c:v>8192</c:v>
                </c:pt>
                <c:pt idx="90568">
                  <c:v>8192</c:v>
                </c:pt>
                <c:pt idx="90569">
                  <c:v>8192</c:v>
                </c:pt>
                <c:pt idx="90570">
                  <c:v>16384</c:v>
                </c:pt>
                <c:pt idx="90571">
                  <c:v>8192</c:v>
                </c:pt>
                <c:pt idx="90572">
                  <c:v>8192</c:v>
                </c:pt>
                <c:pt idx="90573">
                  <c:v>8192</c:v>
                </c:pt>
                <c:pt idx="90574">
                  <c:v>8192</c:v>
                </c:pt>
                <c:pt idx="90575">
                  <c:v>8192</c:v>
                </c:pt>
                <c:pt idx="90576">
                  <c:v>12288</c:v>
                </c:pt>
                <c:pt idx="90577">
                  <c:v>8192</c:v>
                </c:pt>
                <c:pt idx="90578">
                  <c:v>4096</c:v>
                </c:pt>
                <c:pt idx="90579">
                  <c:v>4096</c:v>
                </c:pt>
                <c:pt idx="90580">
                  <c:v>4096</c:v>
                </c:pt>
                <c:pt idx="90581">
                  <c:v>4096</c:v>
                </c:pt>
                <c:pt idx="90582">
                  <c:v>20480</c:v>
                </c:pt>
                <c:pt idx="90583">
                  <c:v>8192</c:v>
                </c:pt>
                <c:pt idx="90584">
                  <c:v>8192</c:v>
                </c:pt>
                <c:pt idx="90585">
                  <c:v>8192</c:v>
                </c:pt>
                <c:pt idx="90586">
                  <c:v>8192</c:v>
                </c:pt>
                <c:pt idx="90587">
                  <c:v>8192</c:v>
                </c:pt>
                <c:pt idx="90588">
                  <c:v>4096</c:v>
                </c:pt>
                <c:pt idx="90589">
                  <c:v>8192</c:v>
                </c:pt>
                <c:pt idx="90590">
                  <c:v>8192</c:v>
                </c:pt>
                <c:pt idx="90591">
                  <c:v>8192</c:v>
                </c:pt>
                <c:pt idx="90592">
                  <c:v>8192</c:v>
                </c:pt>
                <c:pt idx="90593">
                  <c:v>8192</c:v>
                </c:pt>
                <c:pt idx="90594">
                  <c:v>8192</c:v>
                </c:pt>
                <c:pt idx="90595">
                  <c:v>4096</c:v>
                </c:pt>
                <c:pt idx="90596">
                  <c:v>4096</c:v>
                </c:pt>
                <c:pt idx="90597">
                  <c:v>4096</c:v>
                </c:pt>
                <c:pt idx="90598">
                  <c:v>4096</c:v>
                </c:pt>
                <c:pt idx="90599">
                  <c:v>8192</c:v>
                </c:pt>
                <c:pt idx="90600">
                  <c:v>8192</c:v>
                </c:pt>
                <c:pt idx="90601">
                  <c:v>8192</c:v>
                </c:pt>
                <c:pt idx="90602">
                  <c:v>8192</c:v>
                </c:pt>
                <c:pt idx="90603">
                  <c:v>8192</c:v>
                </c:pt>
                <c:pt idx="90604">
                  <c:v>8192</c:v>
                </c:pt>
                <c:pt idx="90605">
                  <c:v>4096</c:v>
                </c:pt>
                <c:pt idx="90606">
                  <c:v>8192</c:v>
                </c:pt>
                <c:pt idx="90607">
                  <c:v>8192</c:v>
                </c:pt>
                <c:pt idx="90608">
                  <c:v>8192</c:v>
                </c:pt>
                <c:pt idx="90609">
                  <c:v>8192</c:v>
                </c:pt>
                <c:pt idx="90610">
                  <c:v>8192</c:v>
                </c:pt>
                <c:pt idx="90611">
                  <c:v>12288</c:v>
                </c:pt>
                <c:pt idx="90612">
                  <c:v>12288</c:v>
                </c:pt>
                <c:pt idx="90613">
                  <c:v>12288</c:v>
                </c:pt>
                <c:pt idx="90614">
                  <c:v>8192</c:v>
                </c:pt>
                <c:pt idx="90615">
                  <c:v>12288</c:v>
                </c:pt>
                <c:pt idx="90616">
                  <c:v>8192</c:v>
                </c:pt>
                <c:pt idx="90617">
                  <c:v>8192</c:v>
                </c:pt>
                <c:pt idx="90618">
                  <c:v>8192</c:v>
                </c:pt>
                <c:pt idx="90619">
                  <c:v>8192</c:v>
                </c:pt>
                <c:pt idx="90620">
                  <c:v>8192</c:v>
                </c:pt>
                <c:pt idx="90621">
                  <c:v>8192</c:v>
                </c:pt>
                <c:pt idx="90622">
                  <c:v>8192</c:v>
                </c:pt>
                <c:pt idx="90623">
                  <c:v>8192</c:v>
                </c:pt>
                <c:pt idx="90624">
                  <c:v>12288</c:v>
                </c:pt>
                <c:pt idx="90625">
                  <c:v>8192</c:v>
                </c:pt>
                <c:pt idx="90626">
                  <c:v>12288</c:v>
                </c:pt>
                <c:pt idx="90627">
                  <c:v>8192</c:v>
                </c:pt>
                <c:pt idx="90628">
                  <c:v>12288</c:v>
                </c:pt>
                <c:pt idx="90629">
                  <c:v>8192</c:v>
                </c:pt>
                <c:pt idx="90630">
                  <c:v>12288</c:v>
                </c:pt>
                <c:pt idx="90631">
                  <c:v>8192</c:v>
                </c:pt>
                <c:pt idx="90632">
                  <c:v>8192</c:v>
                </c:pt>
                <c:pt idx="90633">
                  <c:v>8192</c:v>
                </c:pt>
                <c:pt idx="90634">
                  <c:v>8192</c:v>
                </c:pt>
                <c:pt idx="90635">
                  <c:v>8192</c:v>
                </c:pt>
                <c:pt idx="90636">
                  <c:v>8192</c:v>
                </c:pt>
                <c:pt idx="90637">
                  <c:v>8192</c:v>
                </c:pt>
                <c:pt idx="90638">
                  <c:v>8192</c:v>
                </c:pt>
                <c:pt idx="90639">
                  <c:v>8192</c:v>
                </c:pt>
                <c:pt idx="90640">
                  <c:v>8192</c:v>
                </c:pt>
                <c:pt idx="90641">
                  <c:v>8192</c:v>
                </c:pt>
                <c:pt idx="90642">
                  <c:v>8192</c:v>
                </c:pt>
                <c:pt idx="90643">
                  <c:v>8192</c:v>
                </c:pt>
                <c:pt idx="90644">
                  <c:v>8192</c:v>
                </c:pt>
                <c:pt idx="90645">
                  <c:v>4096</c:v>
                </c:pt>
                <c:pt idx="90646">
                  <c:v>4096</c:v>
                </c:pt>
                <c:pt idx="90647">
                  <c:v>8192</c:v>
                </c:pt>
                <c:pt idx="90648">
                  <c:v>8192</c:v>
                </c:pt>
                <c:pt idx="90649">
                  <c:v>4096</c:v>
                </c:pt>
                <c:pt idx="90650">
                  <c:v>4096</c:v>
                </c:pt>
                <c:pt idx="90651">
                  <c:v>8192</c:v>
                </c:pt>
                <c:pt idx="90652">
                  <c:v>8192</c:v>
                </c:pt>
                <c:pt idx="90653">
                  <c:v>8192</c:v>
                </c:pt>
                <c:pt idx="90654">
                  <c:v>4096</c:v>
                </c:pt>
                <c:pt idx="90655">
                  <c:v>4096</c:v>
                </c:pt>
                <c:pt idx="90656">
                  <c:v>4096</c:v>
                </c:pt>
                <c:pt idx="90657">
                  <c:v>4096</c:v>
                </c:pt>
                <c:pt idx="90658">
                  <c:v>4096</c:v>
                </c:pt>
                <c:pt idx="90659">
                  <c:v>4096</c:v>
                </c:pt>
                <c:pt idx="90660">
                  <c:v>8192</c:v>
                </c:pt>
                <c:pt idx="90661">
                  <c:v>4096</c:v>
                </c:pt>
                <c:pt idx="90662">
                  <c:v>4096</c:v>
                </c:pt>
                <c:pt idx="90663">
                  <c:v>8192</c:v>
                </c:pt>
                <c:pt idx="90664">
                  <c:v>4096</c:v>
                </c:pt>
                <c:pt idx="90665">
                  <c:v>4096</c:v>
                </c:pt>
                <c:pt idx="90666">
                  <c:v>8192</c:v>
                </c:pt>
                <c:pt idx="90667">
                  <c:v>8192</c:v>
                </c:pt>
                <c:pt idx="90668">
                  <c:v>4096</c:v>
                </c:pt>
                <c:pt idx="90669">
                  <c:v>8192</c:v>
                </c:pt>
                <c:pt idx="90670">
                  <c:v>4096</c:v>
                </c:pt>
                <c:pt idx="90671">
                  <c:v>8192</c:v>
                </c:pt>
                <c:pt idx="90672">
                  <c:v>8192</c:v>
                </c:pt>
                <c:pt idx="90673">
                  <c:v>8192</c:v>
                </c:pt>
                <c:pt idx="90674">
                  <c:v>8192</c:v>
                </c:pt>
                <c:pt idx="90675">
                  <c:v>8192</c:v>
                </c:pt>
                <c:pt idx="90676">
                  <c:v>8192</c:v>
                </c:pt>
                <c:pt idx="90677">
                  <c:v>12288</c:v>
                </c:pt>
                <c:pt idx="90678">
                  <c:v>8192</c:v>
                </c:pt>
                <c:pt idx="90679">
                  <c:v>8192</c:v>
                </c:pt>
                <c:pt idx="90680">
                  <c:v>8192</c:v>
                </c:pt>
                <c:pt idx="90681">
                  <c:v>8192</c:v>
                </c:pt>
                <c:pt idx="90682">
                  <c:v>8192</c:v>
                </c:pt>
                <c:pt idx="90683">
                  <c:v>12288</c:v>
                </c:pt>
                <c:pt idx="90684">
                  <c:v>8192</c:v>
                </c:pt>
                <c:pt idx="90685">
                  <c:v>8192</c:v>
                </c:pt>
                <c:pt idx="90686">
                  <c:v>8192</c:v>
                </c:pt>
                <c:pt idx="90687">
                  <c:v>8192</c:v>
                </c:pt>
                <c:pt idx="90688">
                  <c:v>8192</c:v>
                </c:pt>
                <c:pt idx="90689">
                  <c:v>8192</c:v>
                </c:pt>
                <c:pt idx="90690">
                  <c:v>8192</c:v>
                </c:pt>
                <c:pt idx="90691">
                  <c:v>8192</c:v>
                </c:pt>
                <c:pt idx="90692">
                  <c:v>8192</c:v>
                </c:pt>
                <c:pt idx="90693">
                  <c:v>8192</c:v>
                </c:pt>
                <c:pt idx="90694">
                  <c:v>4096</c:v>
                </c:pt>
                <c:pt idx="90695">
                  <c:v>8192</c:v>
                </c:pt>
                <c:pt idx="90696">
                  <c:v>8192</c:v>
                </c:pt>
                <c:pt idx="90697">
                  <c:v>8192</c:v>
                </c:pt>
                <c:pt idx="90698">
                  <c:v>8192</c:v>
                </c:pt>
                <c:pt idx="90699">
                  <c:v>8192</c:v>
                </c:pt>
                <c:pt idx="90700">
                  <c:v>8192</c:v>
                </c:pt>
                <c:pt idx="90701">
                  <c:v>8192</c:v>
                </c:pt>
                <c:pt idx="90702">
                  <c:v>8192</c:v>
                </c:pt>
                <c:pt idx="90703">
                  <c:v>8192</c:v>
                </c:pt>
                <c:pt idx="90704">
                  <c:v>8192</c:v>
                </c:pt>
                <c:pt idx="90705">
                  <c:v>4096</c:v>
                </c:pt>
                <c:pt idx="90706">
                  <c:v>4096</c:v>
                </c:pt>
                <c:pt idx="90707">
                  <c:v>8192</c:v>
                </c:pt>
                <c:pt idx="90708">
                  <c:v>8192</c:v>
                </c:pt>
                <c:pt idx="90709">
                  <c:v>8192</c:v>
                </c:pt>
                <c:pt idx="90710">
                  <c:v>8192</c:v>
                </c:pt>
                <c:pt idx="90711">
                  <c:v>8192</c:v>
                </c:pt>
                <c:pt idx="90712">
                  <c:v>4096</c:v>
                </c:pt>
                <c:pt idx="90713">
                  <c:v>8192</c:v>
                </c:pt>
                <c:pt idx="90714">
                  <c:v>8192</c:v>
                </c:pt>
                <c:pt idx="90715">
                  <c:v>8192</c:v>
                </c:pt>
                <c:pt idx="90716">
                  <c:v>8192</c:v>
                </c:pt>
                <c:pt idx="90717">
                  <c:v>8192</c:v>
                </c:pt>
                <c:pt idx="90718">
                  <c:v>8192</c:v>
                </c:pt>
                <c:pt idx="90719">
                  <c:v>8192</c:v>
                </c:pt>
                <c:pt idx="90720">
                  <c:v>8192</c:v>
                </c:pt>
                <c:pt idx="90721">
                  <c:v>8192</c:v>
                </c:pt>
                <c:pt idx="90722">
                  <c:v>8192</c:v>
                </c:pt>
                <c:pt idx="90723">
                  <c:v>8192</c:v>
                </c:pt>
                <c:pt idx="90724">
                  <c:v>8192</c:v>
                </c:pt>
                <c:pt idx="90725">
                  <c:v>8192</c:v>
                </c:pt>
                <c:pt idx="90726">
                  <c:v>8192</c:v>
                </c:pt>
                <c:pt idx="90727">
                  <c:v>8192</c:v>
                </c:pt>
                <c:pt idx="90728">
                  <c:v>4096</c:v>
                </c:pt>
                <c:pt idx="90729">
                  <c:v>4096</c:v>
                </c:pt>
                <c:pt idx="90730">
                  <c:v>4096</c:v>
                </c:pt>
                <c:pt idx="90731">
                  <c:v>4096</c:v>
                </c:pt>
                <c:pt idx="90732">
                  <c:v>8192</c:v>
                </c:pt>
                <c:pt idx="90733">
                  <c:v>8192</c:v>
                </c:pt>
                <c:pt idx="90734">
                  <c:v>8192</c:v>
                </c:pt>
                <c:pt idx="90735">
                  <c:v>12288</c:v>
                </c:pt>
                <c:pt idx="90736">
                  <c:v>12288</c:v>
                </c:pt>
                <c:pt idx="90737">
                  <c:v>12288</c:v>
                </c:pt>
                <c:pt idx="90738">
                  <c:v>12288</c:v>
                </c:pt>
                <c:pt idx="90739">
                  <c:v>4096</c:v>
                </c:pt>
                <c:pt idx="90740">
                  <c:v>4096</c:v>
                </c:pt>
                <c:pt idx="90741">
                  <c:v>4096</c:v>
                </c:pt>
                <c:pt idx="90742">
                  <c:v>4096</c:v>
                </c:pt>
                <c:pt idx="90743">
                  <c:v>4096</c:v>
                </c:pt>
                <c:pt idx="90744">
                  <c:v>8192</c:v>
                </c:pt>
                <c:pt idx="90745">
                  <c:v>8192</c:v>
                </c:pt>
                <c:pt idx="90746">
                  <c:v>8192</c:v>
                </c:pt>
                <c:pt idx="90747">
                  <c:v>8192</c:v>
                </c:pt>
                <c:pt idx="90748">
                  <c:v>8192</c:v>
                </c:pt>
                <c:pt idx="90749">
                  <c:v>4096</c:v>
                </c:pt>
                <c:pt idx="90750">
                  <c:v>8192</c:v>
                </c:pt>
                <c:pt idx="90751">
                  <c:v>8192</c:v>
                </c:pt>
                <c:pt idx="90752">
                  <c:v>8192</c:v>
                </c:pt>
                <c:pt idx="90753">
                  <c:v>8192</c:v>
                </c:pt>
                <c:pt idx="90754">
                  <c:v>12288</c:v>
                </c:pt>
                <c:pt idx="90755">
                  <c:v>4096</c:v>
                </c:pt>
                <c:pt idx="90756">
                  <c:v>4096</c:v>
                </c:pt>
                <c:pt idx="90757">
                  <c:v>4096</c:v>
                </c:pt>
                <c:pt idx="90758">
                  <c:v>4096</c:v>
                </c:pt>
                <c:pt idx="90759">
                  <c:v>8192</c:v>
                </c:pt>
                <c:pt idx="90760">
                  <c:v>4096</c:v>
                </c:pt>
                <c:pt idx="90761">
                  <c:v>4096</c:v>
                </c:pt>
                <c:pt idx="90762">
                  <c:v>4096</c:v>
                </c:pt>
                <c:pt idx="90763">
                  <c:v>4096</c:v>
                </c:pt>
                <c:pt idx="90764">
                  <c:v>4096</c:v>
                </c:pt>
                <c:pt idx="90765">
                  <c:v>8192</c:v>
                </c:pt>
                <c:pt idx="90766">
                  <c:v>8192</c:v>
                </c:pt>
                <c:pt idx="90767">
                  <c:v>4096</c:v>
                </c:pt>
                <c:pt idx="90768">
                  <c:v>8192</c:v>
                </c:pt>
                <c:pt idx="90769">
                  <c:v>8192</c:v>
                </c:pt>
                <c:pt idx="90770">
                  <c:v>8192</c:v>
                </c:pt>
                <c:pt idx="90771">
                  <c:v>8192</c:v>
                </c:pt>
                <c:pt idx="90772">
                  <c:v>8192</c:v>
                </c:pt>
                <c:pt idx="90773">
                  <c:v>8192</c:v>
                </c:pt>
                <c:pt idx="90774">
                  <c:v>8192</c:v>
                </c:pt>
                <c:pt idx="90775">
                  <c:v>8192</c:v>
                </c:pt>
                <c:pt idx="90776">
                  <c:v>8192</c:v>
                </c:pt>
                <c:pt idx="90777">
                  <c:v>8192</c:v>
                </c:pt>
                <c:pt idx="90778">
                  <c:v>8192</c:v>
                </c:pt>
                <c:pt idx="90779">
                  <c:v>8192</c:v>
                </c:pt>
                <c:pt idx="90780">
                  <c:v>8192</c:v>
                </c:pt>
                <c:pt idx="90781">
                  <c:v>8192</c:v>
                </c:pt>
                <c:pt idx="90782">
                  <c:v>8192</c:v>
                </c:pt>
                <c:pt idx="90783">
                  <c:v>4096</c:v>
                </c:pt>
                <c:pt idx="90784">
                  <c:v>4096</c:v>
                </c:pt>
                <c:pt idx="90785">
                  <c:v>4096</c:v>
                </c:pt>
                <c:pt idx="90786">
                  <c:v>4096</c:v>
                </c:pt>
                <c:pt idx="90787">
                  <c:v>8192</c:v>
                </c:pt>
                <c:pt idx="90788">
                  <c:v>8192</c:v>
                </c:pt>
                <c:pt idx="90789">
                  <c:v>8192</c:v>
                </c:pt>
                <c:pt idx="90790">
                  <c:v>8192</c:v>
                </c:pt>
                <c:pt idx="90791">
                  <c:v>8192</c:v>
                </c:pt>
                <c:pt idx="90792">
                  <c:v>4096</c:v>
                </c:pt>
                <c:pt idx="90793">
                  <c:v>4096</c:v>
                </c:pt>
                <c:pt idx="90794">
                  <c:v>4096</c:v>
                </c:pt>
                <c:pt idx="90795">
                  <c:v>4096</c:v>
                </c:pt>
                <c:pt idx="90796">
                  <c:v>8192</c:v>
                </c:pt>
                <c:pt idx="90797">
                  <c:v>8192</c:v>
                </c:pt>
                <c:pt idx="90798">
                  <c:v>8192</c:v>
                </c:pt>
                <c:pt idx="90799">
                  <c:v>8192</c:v>
                </c:pt>
                <c:pt idx="90800">
                  <c:v>8192</c:v>
                </c:pt>
                <c:pt idx="90801">
                  <c:v>8192</c:v>
                </c:pt>
                <c:pt idx="90802">
                  <c:v>4096</c:v>
                </c:pt>
                <c:pt idx="90803">
                  <c:v>8192</c:v>
                </c:pt>
                <c:pt idx="90804">
                  <c:v>8192</c:v>
                </c:pt>
                <c:pt idx="90805">
                  <c:v>8192</c:v>
                </c:pt>
                <c:pt idx="90806">
                  <c:v>8192</c:v>
                </c:pt>
                <c:pt idx="90807">
                  <c:v>8192</c:v>
                </c:pt>
                <c:pt idx="90808">
                  <c:v>8192</c:v>
                </c:pt>
                <c:pt idx="90809">
                  <c:v>12288</c:v>
                </c:pt>
                <c:pt idx="90810">
                  <c:v>12288</c:v>
                </c:pt>
                <c:pt idx="90811">
                  <c:v>12288</c:v>
                </c:pt>
                <c:pt idx="90812">
                  <c:v>12288</c:v>
                </c:pt>
                <c:pt idx="90813">
                  <c:v>8192</c:v>
                </c:pt>
                <c:pt idx="90814">
                  <c:v>8192</c:v>
                </c:pt>
                <c:pt idx="90815">
                  <c:v>8192</c:v>
                </c:pt>
                <c:pt idx="90816">
                  <c:v>8192</c:v>
                </c:pt>
                <c:pt idx="90817">
                  <c:v>4096</c:v>
                </c:pt>
                <c:pt idx="90818">
                  <c:v>8192</c:v>
                </c:pt>
                <c:pt idx="90819">
                  <c:v>8192</c:v>
                </c:pt>
                <c:pt idx="90820">
                  <c:v>4096</c:v>
                </c:pt>
                <c:pt idx="90821">
                  <c:v>4096</c:v>
                </c:pt>
                <c:pt idx="90822">
                  <c:v>4096</c:v>
                </c:pt>
                <c:pt idx="90823">
                  <c:v>4096</c:v>
                </c:pt>
                <c:pt idx="90824">
                  <c:v>8192</c:v>
                </c:pt>
                <c:pt idx="90825">
                  <c:v>8192</c:v>
                </c:pt>
                <c:pt idx="90826">
                  <c:v>8192</c:v>
                </c:pt>
                <c:pt idx="90827">
                  <c:v>8192</c:v>
                </c:pt>
                <c:pt idx="90828">
                  <c:v>8192</c:v>
                </c:pt>
                <c:pt idx="90829">
                  <c:v>12288</c:v>
                </c:pt>
                <c:pt idx="90830">
                  <c:v>8192</c:v>
                </c:pt>
                <c:pt idx="90831">
                  <c:v>8192</c:v>
                </c:pt>
                <c:pt idx="90832">
                  <c:v>8192</c:v>
                </c:pt>
                <c:pt idx="90833">
                  <c:v>8192</c:v>
                </c:pt>
                <c:pt idx="90834">
                  <c:v>8192</c:v>
                </c:pt>
                <c:pt idx="90835">
                  <c:v>8192</c:v>
                </c:pt>
                <c:pt idx="90836">
                  <c:v>8192</c:v>
                </c:pt>
                <c:pt idx="90837">
                  <c:v>8192</c:v>
                </c:pt>
                <c:pt idx="90838">
                  <c:v>8192</c:v>
                </c:pt>
                <c:pt idx="90839">
                  <c:v>8192</c:v>
                </c:pt>
                <c:pt idx="90840">
                  <c:v>8192</c:v>
                </c:pt>
                <c:pt idx="90841">
                  <c:v>8192</c:v>
                </c:pt>
                <c:pt idx="90842">
                  <c:v>4096</c:v>
                </c:pt>
                <c:pt idx="90843">
                  <c:v>4096</c:v>
                </c:pt>
                <c:pt idx="90844">
                  <c:v>4096</c:v>
                </c:pt>
                <c:pt idx="90845">
                  <c:v>4096</c:v>
                </c:pt>
                <c:pt idx="90846">
                  <c:v>12288</c:v>
                </c:pt>
                <c:pt idx="90847">
                  <c:v>4096</c:v>
                </c:pt>
                <c:pt idx="90848">
                  <c:v>12288</c:v>
                </c:pt>
                <c:pt idx="90849">
                  <c:v>12288</c:v>
                </c:pt>
                <c:pt idx="90850">
                  <c:v>12288</c:v>
                </c:pt>
                <c:pt idx="90851">
                  <c:v>8192</c:v>
                </c:pt>
                <c:pt idx="90852">
                  <c:v>8192</c:v>
                </c:pt>
                <c:pt idx="90853">
                  <c:v>8192</c:v>
                </c:pt>
                <c:pt idx="90854">
                  <c:v>8192</c:v>
                </c:pt>
                <c:pt idx="90855">
                  <c:v>8192</c:v>
                </c:pt>
                <c:pt idx="90856">
                  <c:v>8192</c:v>
                </c:pt>
                <c:pt idx="90857">
                  <c:v>8192</c:v>
                </c:pt>
                <c:pt idx="90858">
                  <c:v>8192</c:v>
                </c:pt>
                <c:pt idx="90859">
                  <c:v>8192</c:v>
                </c:pt>
                <c:pt idx="90860">
                  <c:v>8192</c:v>
                </c:pt>
                <c:pt idx="90861">
                  <c:v>8192</c:v>
                </c:pt>
                <c:pt idx="90862">
                  <c:v>8192</c:v>
                </c:pt>
                <c:pt idx="90863">
                  <c:v>8192</c:v>
                </c:pt>
                <c:pt idx="90864">
                  <c:v>8192</c:v>
                </c:pt>
                <c:pt idx="90865">
                  <c:v>8192</c:v>
                </c:pt>
                <c:pt idx="90866">
                  <c:v>8192</c:v>
                </c:pt>
                <c:pt idx="90867">
                  <c:v>4096</c:v>
                </c:pt>
                <c:pt idx="90868">
                  <c:v>8192</c:v>
                </c:pt>
                <c:pt idx="90869">
                  <c:v>8192</c:v>
                </c:pt>
                <c:pt idx="90870">
                  <c:v>8192</c:v>
                </c:pt>
                <c:pt idx="90871">
                  <c:v>8192</c:v>
                </c:pt>
                <c:pt idx="90872">
                  <c:v>12288</c:v>
                </c:pt>
                <c:pt idx="90873">
                  <c:v>8192</c:v>
                </c:pt>
                <c:pt idx="90874">
                  <c:v>8192</c:v>
                </c:pt>
                <c:pt idx="90875">
                  <c:v>8192</c:v>
                </c:pt>
                <c:pt idx="90876">
                  <c:v>8192</c:v>
                </c:pt>
                <c:pt idx="90877">
                  <c:v>8192</c:v>
                </c:pt>
                <c:pt idx="90878">
                  <c:v>8192</c:v>
                </c:pt>
                <c:pt idx="90879">
                  <c:v>8192</c:v>
                </c:pt>
                <c:pt idx="90880">
                  <c:v>8192</c:v>
                </c:pt>
                <c:pt idx="90881">
                  <c:v>8192</c:v>
                </c:pt>
                <c:pt idx="90882">
                  <c:v>8192</c:v>
                </c:pt>
                <c:pt idx="90883">
                  <c:v>8192</c:v>
                </c:pt>
                <c:pt idx="90884">
                  <c:v>8192</c:v>
                </c:pt>
                <c:pt idx="90885">
                  <c:v>8192</c:v>
                </c:pt>
                <c:pt idx="90886">
                  <c:v>8192</c:v>
                </c:pt>
                <c:pt idx="90887">
                  <c:v>8192</c:v>
                </c:pt>
                <c:pt idx="90888">
                  <c:v>8192</c:v>
                </c:pt>
                <c:pt idx="90889">
                  <c:v>8192</c:v>
                </c:pt>
                <c:pt idx="90890">
                  <c:v>8192</c:v>
                </c:pt>
                <c:pt idx="90891">
                  <c:v>8192</c:v>
                </c:pt>
                <c:pt idx="90892">
                  <c:v>8192</c:v>
                </c:pt>
                <c:pt idx="90893">
                  <c:v>8192</c:v>
                </c:pt>
                <c:pt idx="90894">
                  <c:v>8192</c:v>
                </c:pt>
                <c:pt idx="90895">
                  <c:v>8192</c:v>
                </c:pt>
                <c:pt idx="90896">
                  <c:v>4096</c:v>
                </c:pt>
                <c:pt idx="90897">
                  <c:v>4096</c:v>
                </c:pt>
                <c:pt idx="90898">
                  <c:v>4096</c:v>
                </c:pt>
                <c:pt idx="90899">
                  <c:v>4096</c:v>
                </c:pt>
                <c:pt idx="90900">
                  <c:v>4096</c:v>
                </c:pt>
                <c:pt idx="90901">
                  <c:v>4096</c:v>
                </c:pt>
                <c:pt idx="90902">
                  <c:v>4096</c:v>
                </c:pt>
                <c:pt idx="90903">
                  <c:v>4096</c:v>
                </c:pt>
                <c:pt idx="90904">
                  <c:v>4096</c:v>
                </c:pt>
                <c:pt idx="90905">
                  <c:v>4096</c:v>
                </c:pt>
                <c:pt idx="90906">
                  <c:v>4096</c:v>
                </c:pt>
                <c:pt idx="90907">
                  <c:v>4096</c:v>
                </c:pt>
                <c:pt idx="90908">
                  <c:v>8192</c:v>
                </c:pt>
                <c:pt idx="90909">
                  <c:v>4096</c:v>
                </c:pt>
                <c:pt idx="90910">
                  <c:v>8192</c:v>
                </c:pt>
                <c:pt idx="90911">
                  <c:v>4096</c:v>
                </c:pt>
                <c:pt idx="90912">
                  <c:v>8192</c:v>
                </c:pt>
                <c:pt idx="90913">
                  <c:v>8192</c:v>
                </c:pt>
                <c:pt idx="90914">
                  <c:v>8192</c:v>
                </c:pt>
                <c:pt idx="90915">
                  <c:v>4096</c:v>
                </c:pt>
                <c:pt idx="90916">
                  <c:v>4096</c:v>
                </c:pt>
                <c:pt idx="90917">
                  <c:v>4096</c:v>
                </c:pt>
                <c:pt idx="90918">
                  <c:v>4096</c:v>
                </c:pt>
                <c:pt idx="90919">
                  <c:v>4096</c:v>
                </c:pt>
                <c:pt idx="90920">
                  <c:v>8192</c:v>
                </c:pt>
                <c:pt idx="90921">
                  <c:v>8192</c:v>
                </c:pt>
                <c:pt idx="90922">
                  <c:v>8192</c:v>
                </c:pt>
                <c:pt idx="90923">
                  <c:v>8192</c:v>
                </c:pt>
                <c:pt idx="90924">
                  <c:v>8192</c:v>
                </c:pt>
                <c:pt idx="90925">
                  <c:v>8192</c:v>
                </c:pt>
                <c:pt idx="90926">
                  <c:v>8192</c:v>
                </c:pt>
                <c:pt idx="90927">
                  <c:v>8192</c:v>
                </c:pt>
                <c:pt idx="90928">
                  <c:v>4096</c:v>
                </c:pt>
                <c:pt idx="90929">
                  <c:v>4096</c:v>
                </c:pt>
                <c:pt idx="90930">
                  <c:v>4096</c:v>
                </c:pt>
                <c:pt idx="90931">
                  <c:v>4096</c:v>
                </c:pt>
                <c:pt idx="90932">
                  <c:v>12288</c:v>
                </c:pt>
                <c:pt idx="90933">
                  <c:v>8192</c:v>
                </c:pt>
                <c:pt idx="90934">
                  <c:v>12288</c:v>
                </c:pt>
                <c:pt idx="90935">
                  <c:v>12288</c:v>
                </c:pt>
                <c:pt idx="90936">
                  <c:v>8192</c:v>
                </c:pt>
                <c:pt idx="90937">
                  <c:v>12288</c:v>
                </c:pt>
                <c:pt idx="90938">
                  <c:v>12288</c:v>
                </c:pt>
                <c:pt idx="90939">
                  <c:v>8192</c:v>
                </c:pt>
                <c:pt idx="90940">
                  <c:v>8192</c:v>
                </c:pt>
                <c:pt idx="90941">
                  <c:v>8192</c:v>
                </c:pt>
                <c:pt idx="90942">
                  <c:v>8192</c:v>
                </c:pt>
                <c:pt idx="90943">
                  <c:v>12288</c:v>
                </c:pt>
                <c:pt idx="90944">
                  <c:v>12288</c:v>
                </c:pt>
                <c:pt idx="90945">
                  <c:v>8192</c:v>
                </c:pt>
                <c:pt idx="90946">
                  <c:v>8192</c:v>
                </c:pt>
                <c:pt idx="90947">
                  <c:v>8192</c:v>
                </c:pt>
                <c:pt idx="90948">
                  <c:v>12288</c:v>
                </c:pt>
                <c:pt idx="90949">
                  <c:v>12288</c:v>
                </c:pt>
                <c:pt idx="90950">
                  <c:v>12288</c:v>
                </c:pt>
                <c:pt idx="90951">
                  <c:v>12288</c:v>
                </c:pt>
                <c:pt idx="90952">
                  <c:v>12288</c:v>
                </c:pt>
                <c:pt idx="90953">
                  <c:v>4096</c:v>
                </c:pt>
                <c:pt idx="90954">
                  <c:v>8192</c:v>
                </c:pt>
                <c:pt idx="90955">
                  <c:v>8192</c:v>
                </c:pt>
                <c:pt idx="90956">
                  <c:v>8192</c:v>
                </c:pt>
                <c:pt idx="90957">
                  <c:v>8192</c:v>
                </c:pt>
                <c:pt idx="90958">
                  <c:v>8192</c:v>
                </c:pt>
                <c:pt idx="90959">
                  <c:v>8192</c:v>
                </c:pt>
                <c:pt idx="90960">
                  <c:v>8192</c:v>
                </c:pt>
                <c:pt idx="90961">
                  <c:v>8192</c:v>
                </c:pt>
                <c:pt idx="90962">
                  <c:v>8192</c:v>
                </c:pt>
                <c:pt idx="90963">
                  <c:v>8192</c:v>
                </c:pt>
                <c:pt idx="90964">
                  <c:v>4096</c:v>
                </c:pt>
                <c:pt idx="90965">
                  <c:v>8192</c:v>
                </c:pt>
                <c:pt idx="90966">
                  <c:v>8192</c:v>
                </c:pt>
                <c:pt idx="90967">
                  <c:v>8192</c:v>
                </c:pt>
                <c:pt idx="90968">
                  <c:v>8192</c:v>
                </c:pt>
                <c:pt idx="90969">
                  <c:v>8192</c:v>
                </c:pt>
                <c:pt idx="90970">
                  <c:v>8192</c:v>
                </c:pt>
                <c:pt idx="90971">
                  <c:v>12288</c:v>
                </c:pt>
                <c:pt idx="90972">
                  <c:v>4096</c:v>
                </c:pt>
                <c:pt idx="90973">
                  <c:v>4096</c:v>
                </c:pt>
                <c:pt idx="90974">
                  <c:v>4096</c:v>
                </c:pt>
                <c:pt idx="90975">
                  <c:v>4096</c:v>
                </c:pt>
                <c:pt idx="90976">
                  <c:v>8192</c:v>
                </c:pt>
                <c:pt idx="90977">
                  <c:v>12288</c:v>
                </c:pt>
                <c:pt idx="90978">
                  <c:v>12288</c:v>
                </c:pt>
                <c:pt idx="90979">
                  <c:v>8192</c:v>
                </c:pt>
                <c:pt idx="90980">
                  <c:v>8192</c:v>
                </c:pt>
                <c:pt idx="90981">
                  <c:v>8192</c:v>
                </c:pt>
                <c:pt idx="90982">
                  <c:v>8192</c:v>
                </c:pt>
                <c:pt idx="90983">
                  <c:v>8192</c:v>
                </c:pt>
                <c:pt idx="90984">
                  <c:v>8192</c:v>
                </c:pt>
                <c:pt idx="90985">
                  <c:v>8192</c:v>
                </c:pt>
                <c:pt idx="90986">
                  <c:v>8192</c:v>
                </c:pt>
                <c:pt idx="90987">
                  <c:v>8192</c:v>
                </c:pt>
                <c:pt idx="90988">
                  <c:v>8192</c:v>
                </c:pt>
                <c:pt idx="90989">
                  <c:v>8192</c:v>
                </c:pt>
                <c:pt idx="90990">
                  <c:v>8192</c:v>
                </c:pt>
                <c:pt idx="90991">
                  <c:v>8192</c:v>
                </c:pt>
                <c:pt idx="90992">
                  <c:v>8192</c:v>
                </c:pt>
                <c:pt idx="90993">
                  <c:v>8192</c:v>
                </c:pt>
                <c:pt idx="90994">
                  <c:v>8192</c:v>
                </c:pt>
                <c:pt idx="90995">
                  <c:v>8192</c:v>
                </c:pt>
                <c:pt idx="90996">
                  <c:v>4096</c:v>
                </c:pt>
                <c:pt idx="90997">
                  <c:v>8192</c:v>
                </c:pt>
                <c:pt idx="90998">
                  <c:v>4096</c:v>
                </c:pt>
                <c:pt idx="90999">
                  <c:v>4096</c:v>
                </c:pt>
                <c:pt idx="91000">
                  <c:v>4096</c:v>
                </c:pt>
                <c:pt idx="91001">
                  <c:v>4096</c:v>
                </c:pt>
                <c:pt idx="91002">
                  <c:v>16384</c:v>
                </c:pt>
                <c:pt idx="91003">
                  <c:v>16384</c:v>
                </c:pt>
                <c:pt idx="91004">
                  <c:v>20480</c:v>
                </c:pt>
                <c:pt idx="91005">
                  <c:v>20480</c:v>
                </c:pt>
                <c:pt idx="91006">
                  <c:v>8192</c:v>
                </c:pt>
                <c:pt idx="91007">
                  <c:v>8192</c:v>
                </c:pt>
                <c:pt idx="91008">
                  <c:v>8192</c:v>
                </c:pt>
                <c:pt idx="91009">
                  <c:v>12288</c:v>
                </c:pt>
                <c:pt idx="91010">
                  <c:v>12288</c:v>
                </c:pt>
                <c:pt idx="91011">
                  <c:v>8192</c:v>
                </c:pt>
                <c:pt idx="91012">
                  <c:v>4096</c:v>
                </c:pt>
                <c:pt idx="91013">
                  <c:v>4096</c:v>
                </c:pt>
                <c:pt idx="91014">
                  <c:v>8192</c:v>
                </c:pt>
                <c:pt idx="91015">
                  <c:v>8192</c:v>
                </c:pt>
                <c:pt idx="91016">
                  <c:v>4096</c:v>
                </c:pt>
                <c:pt idx="91017">
                  <c:v>4096</c:v>
                </c:pt>
                <c:pt idx="91018">
                  <c:v>16384</c:v>
                </c:pt>
                <c:pt idx="91019">
                  <c:v>20480</c:v>
                </c:pt>
                <c:pt idx="91020">
                  <c:v>12288</c:v>
                </c:pt>
                <c:pt idx="91021">
                  <c:v>4096</c:v>
                </c:pt>
                <c:pt idx="91022">
                  <c:v>8192</c:v>
                </c:pt>
                <c:pt idx="91023">
                  <c:v>4096</c:v>
                </c:pt>
                <c:pt idx="91024">
                  <c:v>16384</c:v>
                </c:pt>
                <c:pt idx="91025">
                  <c:v>20480</c:v>
                </c:pt>
                <c:pt idx="91026">
                  <c:v>12288</c:v>
                </c:pt>
                <c:pt idx="91027">
                  <c:v>4096</c:v>
                </c:pt>
                <c:pt idx="91028">
                  <c:v>8192</c:v>
                </c:pt>
                <c:pt idx="91029">
                  <c:v>4096</c:v>
                </c:pt>
                <c:pt idx="91030">
                  <c:v>8192</c:v>
                </c:pt>
                <c:pt idx="91031">
                  <c:v>8192</c:v>
                </c:pt>
                <c:pt idx="91032">
                  <c:v>8192</c:v>
                </c:pt>
                <c:pt idx="91033">
                  <c:v>12288</c:v>
                </c:pt>
                <c:pt idx="91034">
                  <c:v>8192</c:v>
                </c:pt>
                <c:pt idx="91035">
                  <c:v>12288</c:v>
                </c:pt>
                <c:pt idx="91036">
                  <c:v>12288</c:v>
                </c:pt>
                <c:pt idx="91037">
                  <c:v>12288</c:v>
                </c:pt>
                <c:pt idx="91038">
                  <c:v>8192</c:v>
                </c:pt>
                <c:pt idx="91039">
                  <c:v>8192</c:v>
                </c:pt>
                <c:pt idx="91040">
                  <c:v>8192</c:v>
                </c:pt>
                <c:pt idx="91041">
                  <c:v>8192</c:v>
                </c:pt>
                <c:pt idx="91042">
                  <c:v>8192</c:v>
                </c:pt>
                <c:pt idx="91043">
                  <c:v>8192</c:v>
                </c:pt>
                <c:pt idx="91044">
                  <c:v>8192</c:v>
                </c:pt>
                <c:pt idx="91045">
                  <c:v>8192</c:v>
                </c:pt>
                <c:pt idx="91046">
                  <c:v>8192</c:v>
                </c:pt>
                <c:pt idx="91047">
                  <c:v>8192</c:v>
                </c:pt>
                <c:pt idx="91048">
                  <c:v>12288</c:v>
                </c:pt>
                <c:pt idx="91049">
                  <c:v>8192</c:v>
                </c:pt>
                <c:pt idx="91050">
                  <c:v>12288</c:v>
                </c:pt>
                <c:pt idx="91051">
                  <c:v>12288</c:v>
                </c:pt>
                <c:pt idx="91052">
                  <c:v>12288</c:v>
                </c:pt>
                <c:pt idx="91053">
                  <c:v>8192</c:v>
                </c:pt>
                <c:pt idx="91054">
                  <c:v>8192</c:v>
                </c:pt>
                <c:pt idx="91055">
                  <c:v>8192</c:v>
                </c:pt>
                <c:pt idx="91056">
                  <c:v>8192</c:v>
                </c:pt>
                <c:pt idx="91057">
                  <c:v>8192</c:v>
                </c:pt>
                <c:pt idx="91058">
                  <c:v>8192</c:v>
                </c:pt>
                <c:pt idx="91059">
                  <c:v>8192</c:v>
                </c:pt>
                <c:pt idx="91060">
                  <c:v>8192</c:v>
                </c:pt>
                <c:pt idx="91061">
                  <c:v>8192</c:v>
                </c:pt>
                <c:pt idx="91062">
                  <c:v>16384</c:v>
                </c:pt>
                <c:pt idx="91063">
                  <c:v>8192</c:v>
                </c:pt>
                <c:pt idx="91064">
                  <c:v>8192</c:v>
                </c:pt>
                <c:pt idx="91065">
                  <c:v>8192</c:v>
                </c:pt>
                <c:pt idx="91066">
                  <c:v>8192</c:v>
                </c:pt>
                <c:pt idx="91067">
                  <c:v>4096</c:v>
                </c:pt>
                <c:pt idx="91068">
                  <c:v>4096</c:v>
                </c:pt>
                <c:pt idx="91069">
                  <c:v>4096</c:v>
                </c:pt>
                <c:pt idx="91070">
                  <c:v>20480</c:v>
                </c:pt>
                <c:pt idx="91071">
                  <c:v>8192</c:v>
                </c:pt>
                <c:pt idx="91072">
                  <c:v>8192</c:v>
                </c:pt>
                <c:pt idx="91073">
                  <c:v>8192</c:v>
                </c:pt>
                <c:pt idx="91074">
                  <c:v>8192</c:v>
                </c:pt>
                <c:pt idx="91075">
                  <c:v>8192</c:v>
                </c:pt>
                <c:pt idx="91076">
                  <c:v>8192</c:v>
                </c:pt>
                <c:pt idx="91077">
                  <c:v>8192</c:v>
                </c:pt>
                <c:pt idx="91078">
                  <c:v>8192</c:v>
                </c:pt>
                <c:pt idx="91079">
                  <c:v>8192</c:v>
                </c:pt>
                <c:pt idx="91080">
                  <c:v>8192</c:v>
                </c:pt>
                <c:pt idx="91081">
                  <c:v>12288</c:v>
                </c:pt>
                <c:pt idx="91082">
                  <c:v>12288</c:v>
                </c:pt>
                <c:pt idx="91083">
                  <c:v>12288</c:v>
                </c:pt>
                <c:pt idx="91084">
                  <c:v>12288</c:v>
                </c:pt>
                <c:pt idx="91085">
                  <c:v>8192</c:v>
                </c:pt>
                <c:pt idx="91086">
                  <c:v>8192</c:v>
                </c:pt>
                <c:pt idx="91087">
                  <c:v>8192</c:v>
                </c:pt>
                <c:pt idx="91088">
                  <c:v>12288</c:v>
                </c:pt>
                <c:pt idx="91089">
                  <c:v>8192</c:v>
                </c:pt>
                <c:pt idx="91090">
                  <c:v>8192</c:v>
                </c:pt>
                <c:pt idx="91091">
                  <c:v>8192</c:v>
                </c:pt>
                <c:pt idx="91092">
                  <c:v>8192</c:v>
                </c:pt>
                <c:pt idx="91093">
                  <c:v>8192</c:v>
                </c:pt>
                <c:pt idx="91094">
                  <c:v>4096</c:v>
                </c:pt>
                <c:pt idx="91095">
                  <c:v>4096</c:v>
                </c:pt>
                <c:pt idx="91096">
                  <c:v>4096</c:v>
                </c:pt>
                <c:pt idx="91097">
                  <c:v>4096</c:v>
                </c:pt>
                <c:pt idx="91098">
                  <c:v>12288</c:v>
                </c:pt>
                <c:pt idx="91099">
                  <c:v>8192</c:v>
                </c:pt>
                <c:pt idx="91100">
                  <c:v>8192</c:v>
                </c:pt>
                <c:pt idx="91101">
                  <c:v>8192</c:v>
                </c:pt>
                <c:pt idx="91102">
                  <c:v>8192</c:v>
                </c:pt>
                <c:pt idx="91103">
                  <c:v>8192</c:v>
                </c:pt>
                <c:pt idx="91104">
                  <c:v>8192</c:v>
                </c:pt>
                <c:pt idx="91105">
                  <c:v>8192</c:v>
                </c:pt>
                <c:pt idx="91106">
                  <c:v>8192</c:v>
                </c:pt>
                <c:pt idx="91107">
                  <c:v>12288</c:v>
                </c:pt>
                <c:pt idx="91108">
                  <c:v>8192</c:v>
                </c:pt>
                <c:pt idx="91109">
                  <c:v>8192</c:v>
                </c:pt>
                <c:pt idx="91110">
                  <c:v>8192</c:v>
                </c:pt>
                <c:pt idx="91111">
                  <c:v>8192</c:v>
                </c:pt>
                <c:pt idx="91112">
                  <c:v>4096</c:v>
                </c:pt>
                <c:pt idx="91113">
                  <c:v>4096</c:v>
                </c:pt>
                <c:pt idx="91114">
                  <c:v>4096</c:v>
                </c:pt>
                <c:pt idx="91115">
                  <c:v>4096</c:v>
                </c:pt>
                <c:pt idx="91116">
                  <c:v>4096</c:v>
                </c:pt>
                <c:pt idx="91117">
                  <c:v>4096</c:v>
                </c:pt>
                <c:pt idx="91118">
                  <c:v>4096</c:v>
                </c:pt>
                <c:pt idx="91119">
                  <c:v>12288</c:v>
                </c:pt>
                <c:pt idx="91120">
                  <c:v>4096</c:v>
                </c:pt>
                <c:pt idx="91121">
                  <c:v>4096</c:v>
                </c:pt>
                <c:pt idx="91122">
                  <c:v>8192</c:v>
                </c:pt>
                <c:pt idx="91123">
                  <c:v>8192</c:v>
                </c:pt>
                <c:pt idx="91124">
                  <c:v>8192</c:v>
                </c:pt>
                <c:pt idx="91125">
                  <c:v>8192</c:v>
                </c:pt>
                <c:pt idx="91126">
                  <c:v>8192</c:v>
                </c:pt>
                <c:pt idx="91127">
                  <c:v>8192</c:v>
                </c:pt>
                <c:pt idx="91128">
                  <c:v>8192</c:v>
                </c:pt>
                <c:pt idx="91129">
                  <c:v>8192</c:v>
                </c:pt>
                <c:pt idx="91130">
                  <c:v>8192</c:v>
                </c:pt>
                <c:pt idx="91131">
                  <c:v>8192</c:v>
                </c:pt>
                <c:pt idx="91132">
                  <c:v>8192</c:v>
                </c:pt>
                <c:pt idx="91133">
                  <c:v>8192</c:v>
                </c:pt>
                <c:pt idx="91134">
                  <c:v>8192</c:v>
                </c:pt>
                <c:pt idx="91135">
                  <c:v>8192</c:v>
                </c:pt>
                <c:pt idx="91136">
                  <c:v>4096</c:v>
                </c:pt>
                <c:pt idx="91137">
                  <c:v>12288</c:v>
                </c:pt>
                <c:pt idx="91138">
                  <c:v>12288</c:v>
                </c:pt>
                <c:pt idx="91139">
                  <c:v>12288</c:v>
                </c:pt>
                <c:pt idx="91140">
                  <c:v>8192</c:v>
                </c:pt>
                <c:pt idx="91141">
                  <c:v>8192</c:v>
                </c:pt>
                <c:pt idx="91142">
                  <c:v>12288</c:v>
                </c:pt>
                <c:pt idx="91143">
                  <c:v>8192</c:v>
                </c:pt>
                <c:pt idx="91144">
                  <c:v>8192</c:v>
                </c:pt>
                <c:pt idx="91145">
                  <c:v>8192</c:v>
                </c:pt>
                <c:pt idx="91146">
                  <c:v>8192</c:v>
                </c:pt>
                <c:pt idx="91147">
                  <c:v>8192</c:v>
                </c:pt>
                <c:pt idx="91148">
                  <c:v>8192</c:v>
                </c:pt>
                <c:pt idx="91149">
                  <c:v>8192</c:v>
                </c:pt>
                <c:pt idx="91150">
                  <c:v>8192</c:v>
                </c:pt>
                <c:pt idx="91151">
                  <c:v>8192</c:v>
                </c:pt>
                <c:pt idx="91152">
                  <c:v>8192</c:v>
                </c:pt>
                <c:pt idx="91153">
                  <c:v>8192</c:v>
                </c:pt>
                <c:pt idx="91154">
                  <c:v>8192</c:v>
                </c:pt>
                <c:pt idx="91155">
                  <c:v>8192</c:v>
                </c:pt>
                <c:pt idx="91156">
                  <c:v>4096</c:v>
                </c:pt>
                <c:pt idx="91157">
                  <c:v>8192</c:v>
                </c:pt>
                <c:pt idx="91158">
                  <c:v>8192</c:v>
                </c:pt>
                <c:pt idx="91159">
                  <c:v>8192</c:v>
                </c:pt>
                <c:pt idx="91160">
                  <c:v>8192</c:v>
                </c:pt>
                <c:pt idx="91161">
                  <c:v>12288</c:v>
                </c:pt>
                <c:pt idx="91162">
                  <c:v>8192</c:v>
                </c:pt>
                <c:pt idx="91163">
                  <c:v>4096</c:v>
                </c:pt>
                <c:pt idx="91164">
                  <c:v>4096</c:v>
                </c:pt>
                <c:pt idx="91165">
                  <c:v>4096</c:v>
                </c:pt>
                <c:pt idx="91166">
                  <c:v>4096</c:v>
                </c:pt>
                <c:pt idx="91167">
                  <c:v>8192</c:v>
                </c:pt>
                <c:pt idx="91168">
                  <c:v>8192</c:v>
                </c:pt>
                <c:pt idx="91169">
                  <c:v>8192</c:v>
                </c:pt>
                <c:pt idx="91170">
                  <c:v>8192</c:v>
                </c:pt>
                <c:pt idx="91171">
                  <c:v>8192</c:v>
                </c:pt>
                <c:pt idx="91172">
                  <c:v>8192</c:v>
                </c:pt>
                <c:pt idx="91173">
                  <c:v>8192</c:v>
                </c:pt>
                <c:pt idx="91174">
                  <c:v>8192</c:v>
                </c:pt>
                <c:pt idx="91175">
                  <c:v>8192</c:v>
                </c:pt>
                <c:pt idx="91176">
                  <c:v>8192</c:v>
                </c:pt>
                <c:pt idx="91177">
                  <c:v>8192</c:v>
                </c:pt>
                <c:pt idx="91178">
                  <c:v>8192</c:v>
                </c:pt>
                <c:pt idx="91179">
                  <c:v>8192</c:v>
                </c:pt>
                <c:pt idx="91180">
                  <c:v>8192</c:v>
                </c:pt>
                <c:pt idx="91181">
                  <c:v>8192</c:v>
                </c:pt>
                <c:pt idx="91182">
                  <c:v>4096</c:v>
                </c:pt>
                <c:pt idx="91183">
                  <c:v>4096</c:v>
                </c:pt>
                <c:pt idx="91184">
                  <c:v>4096</c:v>
                </c:pt>
                <c:pt idx="91185">
                  <c:v>8192</c:v>
                </c:pt>
                <c:pt idx="91186">
                  <c:v>4096</c:v>
                </c:pt>
                <c:pt idx="91187">
                  <c:v>8192</c:v>
                </c:pt>
                <c:pt idx="91188">
                  <c:v>8192</c:v>
                </c:pt>
                <c:pt idx="91189">
                  <c:v>8192</c:v>
                </c:pt>
                <c:pt idx="91190">
                  <c:v>8192</c:v>
                </c:pt>
                <c:pt idx="91191">
                  <c:v>8192</c:v>
                </c:pt>
                <c:pt idx="91192">
                  <c:v>4096</c:v>
                </c:pt>
                <c:pt idx="91193">
                  <c:v>4096</c:v>
                </c:pt>
                <c:pt idx="91194">
                  <c:v>4096</c:v>
                </c:pt>
                <c:pt idx="91195">
                  <c:v>4096</c:v>
                </c:pt>
                <c:pt idx="91196">
                  <c:v>4096</c:v>
                </c:pt>
                <c:pt idx="91197">
                  <c:v>8192</c:v>
                </c:pt>
                <c:pt idx="91198">
                  <c:v>8192</c:v>
                </c:pt>
                <c:pt idx="91199">
                  <c:v>8192</c:v>
                </c:pt>
                <c:pt idx="91200">
                  <c:v>8192</c:v>
                </c:pt>
                <c:pt idx="91201">
                  <c:v>8192</c:v>
                </c:pt>
                <c:pt idx="91202">
                  <c:v>8192</c:v>
                </c:pt>
                <c:pt idx="91203">
                  <c:v>8192</c:v>
                </c:pt>
                <c:pt idx="91204">
                  <c:v>8192</c:v>
                </c:pt>
                <c:pt idx="91205">
                  <c:v>8192</c:v>
                </c:pt>
                <c:pt idx="91206">
                  <c:v>8192</c:v>
                </c:pt>
                <c:pt idx="91207">
                  <c:v>4096</c:v>
                </c:pt>
                <c:pt idx="91208">
                  <c:v>4096</c:v>
                </c:pt>
                <c:pt idx="91209">
                  <c:v>4096</c:v>
                </c:pt>
                <c:pt idx="91210">
                  <c:v>4096</c:v>
                </c:pt>
                <c:pt idx="91211">
                  <c:v>4096</c:v>
                </c:pt>
                <c:pt idx="91212">
                  <c:v>4096</c:v>
                </c:pt>
                <c:pt idx="91213">
                  <c:v>4096</c:v>
                </c:pt>
                <c:pt idx="91214">
                  <c:v>4096</c:v>
                </c:pt>
                <c:pt idx="91215">
                  <c:v>8192</c:v>
                </c:pt>
                <c:pt idx="91216">
                  <c:v>8192</c:v>
                </c:pt>
                <c:pt idx="91217">
                  <c:v>8192</c:v>
                </c:pt>
                <c:pt idx="91218">
                  <c:v>8192</c:v>
                </c:pt>
                <c:pt idx="91219">
                  <c:v>8192</c:v>
                </c:pt>
                <c:pt idx="91220">
                  <c:v>4096</c:v>
                </c:pt>
                <c:pt idx="91221">
                  <c:v>4096</c:v>
                </c:pt>
                <c:pt idx="91222">
                  <c:v>8192</c:v>
                </c:pt>
                <c:pt idx="91223">
                  <c:v>8192</c:v>
                </c:pt>
                <c:pt idx="91224">
                  <c:v>8192</c:v>
                </c:pt>
                <c:pt idx="91225">
                  <c:v>8192</c:v>
                </c:pt>
                <c:pt idx="91226">
                  <c:v>8192</c:v>
                </c:pt>
                <c:pt idx="91227">
                  <c:v>12288</c:v>
                </c:pt>
                <c:pt idx="91228">
                  <c:v>12288</c:v>
                </c:pt>
                <c:pt idx="91229">
                  <c:v>8192</c:v>
                </c:pt>
                <c:pt idx="91230">
                  <c:v>12288</c:v>
                </c:pt>
                <c:pt idx="91231">
                  <c:v>4096</c:v>
                </c:pt>
                <c:pt idx="91232">
                  <c:v>8192</c:v>
                </c:pt>
                <c:pt idx="91233">
                  <c:v>4096</c:v>
                </c:pt>
                <c:pt idx="91234">
                  <c:v>12288</c:v>
                </c:pt>
                <c:pt idx="91235">
                  <c:v>4096</c:v>
                </c:pt>
                <c:pt idx="91236">
                  <c:v>8192</c:v>
                </c:pt>
                <c:pt idx="91237">
                  <c:v>4096</c:v>
                </c:pt>
                <c:pt idx="91238">
                  <c:v>8192</c:v>
                </c:pt>
                <c:pt idx="91239">
                  <c:v>8192</c:v>
                </c:pt>
                <c:pt idx="91240">
                  <c:v>4096</c:v>
                </c:pt>
                <c:pt idx="91241">
                  <c:v>8192</c:v>
                </c:pt>
                <c:pt idx="91242">
                  <c:v>4096</c:v>
                </c:pt>
                <c:pt idx="91243">
                  <c:v>4096</c:v>
                </c:pt>
                <c:pt idx="91244">
                  <c:v>8192</c:v>
                </c:pt>
                <c:pt idx="91245">
                  <c:v>12288</c:v>
                </c:pt>
                <c:pt idx="91246">
                  <c:v>8192</c:v>
                </c:pt>
                <c:pt idx="91247">
                  <c:v>8192</c:v>
                </c:pt>
                <c:pt idx="91248">
                  <c:v>8192</c:v>
                </c:pt>
                <c:pt idx="91249">
                  <c:v>8192</c:v>
                </c:pt>
                <c:pt idx="91250">
                  <c:v>8192</c:v>
                </c:pt>
                <c:pt idx="91251">
                  <c:v>8192</c:v>
                </c:pt>
                <c:pt idx="91252">
                  <c:v>8192</c:v>
                </c:pt>
                <c:pt idx="91253">
                  <c:v>8192</c:v>
                </c:pt>
                <c:pt idx="91254">
                  <c:v>8192</c:v>
                </c:pt>
                <c:pt idx="91255">
                  <c:v>8192</c:v>
                </c:pt>
                <c:pt idx="91256">
                  <c:v>8192</c:v>
                </c:pt>
                <c:pt idx="91257">
                  <c:v>8192</c:v>
                </c:pt>
                <c:pt idx="91258">
                  <c:v>8192</c:v>
                </c:pt>
                <c:pt idx="91259">
                  <c:v>8192</c:v>
                </c:pt>
                <c:pt idx="91260">
                  <c:v>4096</c:v>
                </c:pt>
                <c:pt idx="91261">
                  <c:v>4096</c:v>
                </c:pt>
                <c:pt idx="91262">
                  <c:v>4096</c:v>
                </c:pt>
                <c:pt idx="91263">
                  <c:v>4096</c:v>
                </c:pt>
                <c:pt idx="91264">
                  <c:v>4096</c:v>
                </c:pt>
                <c:pt idx="91265">
                  <c:v>4096</c:v>
                </c:pt>
                <c:pt idx="91266">
                  <c:v>4096</c:v>
                </c:pt>
                <c:pt idx="91267">
                  <c:v>4096</c:v>
                </c:pt>
                <c:pt idx="91268">
                  <c:v>4096</c:v>
                </c:pt>
                <c:pt idx="91269">
                  <c:v>4096</c:v>
                </c:pt>
                <c:pt idx="91270">
                  <c:v>4096</c:v>
                </c:pt>
                <c:pt idx="91271">
                  <c:v>4096</c:v>
                </c:pt>
                <c:pt idx="91272">
                  <c:v>8192</c:v>
                </c:pt>
                <c:pt idx="91273">
                  <c:v>8192</c:v>
                </c:pt>
                <c:pt idx="91274">
                  <c:v>8192</c:v>
                </c:pt>
                <c:pt idx="91275">
                  <c:v>8192</c:v>
                </c:pt>
                <c:pt idx="91276">
                  <c:v>8192</c:v>
                </c:pt>
                <c:pt idx="91277">
                  <c:v>4096</c:v>
                </c:pt>
                <c:pt idx="91278">
                  <c:v>8192</c:v>
                </c:pt>
                <c:pt idx="91279">
                  <c:v>8192</c:v>
                </c:pt>
                <c:pt idx="91280">
                  <c:v>8192</c:v>
                </c:pt>
                <c:pt idx="91281">
                  <c:v>8192</c:v>
                </c:pt>
                <c:pt idx="91282">
                  <c:v>8192</c:v>
                </c:pt>
                <c:pt idx="91283">
                  <c:v>8192</c:v>
                </c:pt>
                <c:pt idx="91284">
                  <c:v>8192</c:v>
                </c:pt>
                <c:pt idx="91285">
                  <c:v>8192</c:v>
                </c:pt>
                <c:pt idx="91286">
                  <c:v>8192</c:v>
                </c:pt>
                <c:pt idx="91287">
                  <c:v>4096</c:v>
                </c:pt>
                <c:pt idx="91288">
                  <c:v>12288</c:v>
                </c:pt>
                <c:pt idx="91289">
                  <c:v>12288</c:v>
                </c:pt>
                <c:pt idx="91290">
                  <c:v>12288</c:v>
                </c:pt>
                <c:pt idx="91291">
                  <c:v>12288</c:v>
                </c:pt>
                <c:pt idx="91292">
                  <c:v>4096</c:v>
                </c:pt>
                <c:pt idx="91293">
                  <c:v>4096</c:v>
                </c:pt>
                <c:pt idx="91294">
                  <c:v>4096</c:v>
                </c:pt>
                <c:pt idx="91295">
                  <c:v>4096</c:v>
                </c:pt>
                <c:pt idx="91296">
                  <c:v>4096</c:v>
                </c:pt>
                <c:pt idx="91297">
                  <c:v>8192</c:v>
                </c:pt>
                <c:pt idx="91298">
                  <c:v>8192</c:v>
                </c:pt>
                <c:pt idx="91299">
                  <c:v>8192</c:v>
                </c:pt>
                <c:pt idx="91300">
                  <c:v>8192</c:v>
                </c:pt>
                <c:pt idx="91301">
                  <c:v>8192</c:v>
                </c:pt>
                <c:pt idx="91302">
                  <c:v>8192</c:v>
                </c:pt>
                <c:pt idx="91303">
                  <c:v>8192</c:v>
                </c:pt>
                <c:pt idx="91304">
                  <c:v>8192</c:v>
                </c:pt>
                <c:pt idx="91305">
                  <c:v>8192</c:v>
                </c:pt>
                <c:pt idx="91306">
                  <c:v>8192</c:v>
                </c:pt>
                <c:pt idx="91307">
                  <c:v>4096</c:v>
                </c:pt>
                <c:pt idx="91308">
                  <c:v>8192</c:v>
                </c:pt>
                <c:pt idx="91309">
                  <c:v>8192</c:v>
                </c:pt>
                <c:pt idx="91310">
                  <c:v>12288</c:v>
                </c:pt>
                <c:pt idx="91311">
                  <c:v>8192</c:v>
                </c:pt>
                <c:pt idx="91312">
                  <c:v>8192</c:v>
                </c:pt>
                <c:pt idx="91313">
                  <c:v>8192</c:v>
                </c:pt>
                <c:pt idx="91314">
                  <c:v>8192</c:v>
                </c:pt>
                <c:pt idx="91315">
                  <c:v>8192</c:v>
                </c:pt>
                <c:pt idx="91316">
                  <c:v>8192</c:v>
                </c:pt>
                <c:pt idx="91317">
                  <c:v>8192</c:v>
                </c:pt>
                <c:pt idx="91318">
                  <c:v>8192</c:v>
                </c:pt>
                <c:pt idx="91319">
                  <c:v>8192</c:v>
                </c:pt>
                <c:pt idx="91320">
                  <c:v>8192</c:v>
                </c:pt>
                <c:pt idx="91321">
                  <c:v>8192</c:v>
                </c:pt>
                <c:pt idx="91322">
                  <c:v>8192</c:v>
                </c:pt>
                <c:pt idx="91323">
                  <c:v>8192</c:v>
                </c:pt>
                <c:pt idx="91324">
                  <c:v>12288</c:v>
                </c:pt>
                <c:pt idx="91325">
                  <c:v>12288</c:v>
                </c:pt>
                <c:pt idx="91326">
                  <c:v>12288</c:v>
                </c:pt>
                <c:pt idx="91327">
                  <c:v>12288</c:v>
                </c:pt>
                <c:pt idx="91328">
                  <c:v>8192</c:v>
                </c:pt>
                <c:pt idx="91329">
                  <c:v>8192</c:v>
                </c:pt>
                <c:pt idx="91330">
                  <c:v>8192</c:v>
                </c:pt>
                <c:pt idx="91331">
                  <c:v>8192</c:v>
                </c:pt>
                <c:pt idx="91332">
                  <c:v>8192</c:v>
                </c:pt>
                <c:pt idx="91333">
                  <c:v>8192</c:v>
                </c:pt>
                <c:pt idx="91334">
                  <c:v>8192</c:v>
                </c:pt>
                <c:pt idx="91335">
                  <c:v>8192</c:v>
                </c:pt>
                <c:pt idx="91336">
                  <c:v>8192</c:v>
                </c:pt>
                <c:pt idx="91337">
                  <c:v>8192</c:v>
                </c:pt>
                <c:pt idx="91338">
                  <c:v>8192</c:v>
                </c:pt>
                <c:pt idx="91339">
                  <c:v>8192</c:v>
                </c:pt>
                <c:pt idx="91340">
                  <c:v>8192</c:v>
                </c:pt>
                <c:pt idx="91341">
                  <c:v>8192</c:v>
                </c:pt>
                <c:pt idx="91342">
                  <c:v>8192</c:v>
                </c:pt>
                <c:pt idx="91343">
                  <c:v>8192</c:v>
                </c:pt>
                <c:pt idx="91344">
                  <c:v>8192</c:v>
                </c:pt>
                <c:pt idx="91345">
                  <c:v>8192</c:v>
                </c:pt>
                <c:pt idx="91346">
                  <c:v>8192</c:v>
                </c:pt>
                <c:pt idx="91347">
                  <c:v>4096</c:v>
                </c:pt>
                <c:pt idx="91348">
                  <c:v>8192</c:v>
                </c:pt>
                <c:pt idx="91349">
                  <c:v>4096</c:v>
                </c:pt>
                <c:pt idx="91350">
                  <c:v>4096</c:v>
                </c:pt>
                <c:pt idx="91351">
                  <c:v>4096</c:v>
                </c:pt>
                <c:pt idx="91352">
                  <c:v>8192</c:v>
                </c:pt>
                <c:pt idx="91353">
                  <c:v>8192</c:v>
                </c:pt>
                <c:pt idx="91354">
                  <c:v>4096</c:v>
                </c:pt>
                <c:pt idx="91355">
                  <c:v>4096</c:v>
                </c:pt>
                <c:pt idx="91356">
                  <c:v>4096</c:v>
                </c:pt>
                <c:pt idx="91357">
                  <c:v>4096</c:v>
                </c:pt>
                <c:pt idx="91358">
                  <c:v>4096</c:v>
                </c:pt>
                <c:pt idx="91359">
                  <c:v>12288</c:v>
                </c:pt>
                <c:pt idx="91360">
                  <c:v>8192</c:v>
                </c:pt>
                <c:pt idx="91361">
                  <c:v>8192</c:v>
                </c:pt>
                <c:pt idx="91362">
                  <c:v>8192</c:v>
                </c:pt>
                <c:pt idx="91363">
                  <c:v>8192</c:v>
                </c:pt>
                <c:pt idx="91364">
                  <c:v>8192</c:v>
                </c:pt>
                <c:pt idx="91365">
                  <c:v>8192</c:v>
                </c:pt>
                <c:pt idx="91366">
                  <c:v>8192</c:v>
                </c:pt>
                <c:pt idx="91367">
                  <c:v>8192</c:v>
                </c:pt>
                <c:pt idx="91368">
                  <c:v>8192</c:v>
                </c:pt>
                <c:pt idx="91369">
                  <c:v>4096</c:v>
                </c:pt>
                <c:pt idx="91370">
                  <c:v>4096</c:v>
                </c:pt>
                <c:pt idx="91371">
                  <c:v>4096</c:v>
                </c:pt>
                <c:pt idx="91372">
                  <c:v>4096</c:v>
                </c:pt>
                <c:pt idx="91373">
                  <c:v>4096</c:v>
                </c:pt>
                <c:pt idx="91374">
                  <c:v>4096</c:v>
                </c:pt>
                <c:pt idx="91375">
                  <c:v>4096</c:v>
                </c:pt>
                <c:pt idx="91376">
                  <c:v>4096</c:v>
                </c:pt>
                <c:pt idx="91377">
                  <c:v>4096</c:v>
                </c:pt>
                <c:pt idx="91378">
                  <c:v>8192</c:v>
                </c:pt>
                <c:pt idx="91379">
                  <c:v>8192</c:v>
                </c:pt>
                <c:pt idx="91380">
                  <c:v>8192</c:v>
                </c:pt>
                <c:pt idx="91381">
                  <c:v>8192</c:v>
                </c:pt>
                <c:pt idx="91382">
                  <c:v>8192</c:v>
                </c:pt>
                <c:pt idx="91383">
                  <c:v>8192</c:v>
                </c:pt>
                <c:pt idx="91384">
                  <c:v>8192</c:v>
                </c:pt>
                <c:pt idx="91385">
                  <c:v>8192</c:v>
                </c:pt>
                <c:pt idx="91386">
                  <c:v>8192</c:v>
                </c:pt>
                <c:pt idx="91387">
                  <c:v>8192</c:v>
                </c:pt>
                <c:pt idx="91388">
                  <c:v>8192</c:v>
                </c:pt>
                <c:pt idx="91389">
                  <c:v>8192</c:v>
                </c:pt>
                <c:pt idx="91390">
                  <c:v>8192</c:v>
                </c:pt>
                <c:pt idx="91391">
                  <c:v>8192</c:v>
                </c:pt>
                <c:pt idx="91392">
                  <c:v>4096</c:v>
                </c:pt>
                <c:pt idx="91393">
                  <c:v>4096</c:v>
                </c:pt>
                <c:pt idx="91394">
                  <c:v>8192</c:v>
                </c:pt>
                <c:pt idx="91395">
                  <c:v>8192</c:v>
                </c:pt>
                <c:pt idx="91396">
                  <c:v>8192</c:v>
                </c:pt>
                <c:pt idx="91397">
                  <c:v>8192</c:v>
                </c:pt>
                <c:pt idx="91398">
                  <c:v>8192</c:v>
                </c:pt>
                <c:pt idx="91399">
                  <c:v>8192</c:v>
                </c:pt>
                <c:pt idx="91400">
                  <c:v>4096</c:v>
                </c:pt>
                <c:pt idx="91401">
                  <c:v>4096</c:v>
                </c:pt>
                <c:pt idx="91402">
                  <c:v>4096</c:v>
                </c:pt>
                <c:pt idx="91403">
                  <c:v>8192</c:v>
                </c:pt>
                <c:pt idx="91404">
                  <c:v>4096</c:v>
                </c:pt>
                <c:pt idx="91405">
                  <c:v>8192</c:v>
                </c:pt>
                <c:pt idx="91406">
                  <c:v>8192</c:v>
                </c:pt>
                <c:pt idx="91407">
                  <c:v>8192</c:v>
                </c:pt>
                <c:pt idx="91408">
                  <c:v>8192</c:v>
                </c:pt>
                <c:pt idx="91409">
                  <c:v>8192</c:v>
                </c:pt>
                <c:pt idx="91410">
                  <c:v>8192</c:v>
                </c:pt>
                <c:pt idx="91411">
                  <c:v>8192</c:v>
                </c:pt>
                <c:pt idx="91412">
                  <c:v>8192</c:v>
                </c:pt>
                <c:pt idx="91413">
                  <c:v>8192</c:v>
                </c:pt>
                <c:pt idx="91414">
                  <c:v>8192</c:v>
                </c:pt>
                <c:pt idx="91415">
                  <c:v>8192</c:v>
                </c:pt>
                <c:pt idx="91416">
                  <c:v>8192</c:v>
                </c:pt>
                <c:pt idx="91417">
                  <c:v>8192</c:v>
                </c:pt>
                <c:pt idx="91418">
                  <c:v>4096</c:v>
                </c:pt>
                <c:pt idx="91419">
                  <c:v>8192</c:v>
                </c:pt>
                <c:pt idx="91420">
                  <c:v>8192</c:v>
                </c:pt>
                <c:pt idx="91421">
                  <c:v>8192</c:v>
                </c:pt>
                <c:pt idx="91422">
                  <c:v>8192</c:v>
                </c:pt>
                <c:pt idx="91423">
                  <c:v>8192</c:v>
                </c:pt>
                <c:pt idx="91424">
                  <c:v>8192</c:v>
                </c:pt>
                <c:pt idx="91425">
                  <c:v>8192</c:v>
                </c:pt>
                <c:pt idx="91426">
                  <c:v>8192</c:v>
                </c:pt>
                <c:pt idx="91427">
                  <c:v>4096</c:v>
                </c:pt>
                <c:pt idx="91428">
                  <c:v>4096</c:v>
                </c:pt>
                <c:pt idx="91429">
                  <c:v>4096</c:v>
                </c:pt>
                <c:pt idx="91430">
                  <c:v>4096</c:v>
                </c:pt>
                <c:pt idx="91431">
                  <c:v>8192</c:v>
                </c:pt>
                <c:pt idx="91432">
                  <c:v>4096</c:v>
                </c:pt>
                <c:pt idx="91433">
                  <c:v>8192</c:v>
                </c:pt>
                <c:pt idx="91434">
                  <c:v>4096</c:v>
                </c:pt>
                <c:pt idx="91435">
                  <c:v>4096</c:v>
                </c:pt>
                <c:pt idx="91436">
                  <c:v>8192</c:v>
                </c:pt>
                <c:pt idx="91437">
                  <c:v>8192</c:v>
                </c:pt>
                <c:pt idx="91438">
                  <c:v>4096</c:v>
                </c:pt>
                <c:pt idx="91439">
                  <c:v>8192</c:v>
                </c:pt>
                <c:pt idx="91440">
                  <c:v>8192</c:v>
                </c:pt>
                <c:pt idx="91441">
                  <c:v>8192</c:v>
                </c:pt>
                <c:pt idx="91442">
                  <c:v>8192</c:v>
                </c:pt>
                <c:pt idx="91443">
                  <c:v>4096</c:v>
                </c:pt>
                <c:pt idx="91444">
                  <c:v>4096</c:v>
                </c:pt>
                <c:pt idx="91445">
                  <c:v>8192</c:v>
                </c:pt>
                <c:pt idx="91446">
                  <c:v>8192</c:v>
                </c:pt>
                <c:pt idx="91447">
                  <c:v>8192</c:v>
                </c:pt>
                <c:pt idx="91448">
                  <c:v>8192</c:v>
                </c:pt>
                <c:pt idx="91449">
                  <c:v>8192</c:v>
                </c:pt>
                <c:pt idx="91450">
                  <c:v>8192</c:v>
                </c:pt>
                <c:pt idx="91451">
                  <c:v>8192</c:v>
                </c:pt>
                <c:pt idx="91452">
                  <c:v>8192</c:v>
                </c:pt>
                <c:pt idx="91453">
                  <c:v>8192</c:v>
                </c:pt>
                <c:pt idx="91454">
                  <c:v>8192</c:v>
                </c:pt>
                <c:pt idx="91455">
                  <c:v>8192</c:v>
                </c:pt>
                <c:pt idx="91456">
                  <c:v>8192</c:v>
                </c:pt>
                <c:pt idx="91457">
                  <c:v>8192</c:v>
                </c:pt>
                <c:pt idx="91458">
                  <c:v>8192</c:v>
                </c:pt>
                <c:pt idx="91459">
                  <c:v>8192</c:v>
                </c:pt>
                <c:pt idx="91460">
                  <c:v>8192</c:v>
                </c:pt>
                <c:pt idx="91461">
                  <c:v>8192</c:v>
                </c:pt>
                <c:pt idx="91462">
                  <c:v>8192</c:v>
                </c:pt>
                <c:pt idx="91463">
                  <c:v>8192</c:v>
                </c:pt>
                <c:pt idx="91464">
                  <c:v>8192</c:v>
                </c:pt>
                <c:pt idx="91465">
                  <c:v>8192</c:v>
                </c:pt>
                <c:pt idx="91466">
                  <c:v>8192</c:v>
                </c:pt>
                <c:pt idx="91467">
                  <c:v>8192</c:v>
                </c:pt>
                <c:pt idx="91468">
                  <c:v>8192</c:v>
                </c:pt>
                <c:pt idx="91469">
                  <c:v>8192</c:v>
                </c:pt>
                <c:pt idx="91470">
                  <c:v>8192</c:v>
                </c:pt>
                <c:pt idx="91471">
                  <c:v>4096</c:v>
                </c:pt>
                <c:pt idx="91472">
                  <c:v>12288</c:v>
                </c:pt>
                <c:pt idx="91473">
                  <c:v>4096</c:v>
                </c:pt>
                <c:pt idx="91474">
                  <c:v>12288</c:v>
                </c:pt>
                <c:pt idx="91475">
                  <c:v>4096</c:v>
                </c:pt>
                <c:pt idx="91476">
                  <c:v>12288</c:v>
                </c:pt>
                <c:pt idx="91477">
                  <c:v>4096</c:v>
                </c:pt>
                <c:pt idx="91478">
                  <c:v>12288</c:v>
                </c:pt>
                <c:pt idx="91479">
                  <c:v>8192</c:v>
                </c:pt>
                <c:pt idx="91480">
                  <c:v>8192</c:v>
                </c:pt>
                <c:pt idx="91481">
                  <c:v>8192</c:v>
                </c:pt>
                <c:pt idx="91482">
                  <c:v>8192</c:v>
                </c:pt>
                <c:pt idx="91483">
                  <c:v>8192</c:v>
                </c:pt>
                <c:pt idx="91484">
                  <c:v>8192</c:v>
                </c:pt>
                <c:pt idx="91485">
                  <c:v>8192</c:v>
                </c:pt>
                <c:pt idx="91486">
                  <c:v>4096</c:v>
                </c:pt>
                <c:pt idx="91487">
                  <c:v>8192</c:v>
                </c:pt>
                <c:pt idx="91488">
                  <c:v>8192</c:v>
                </c:pt>
                <c:pt idx="91489">
                  <c:v>8192</c:v>
                </c:pt>
                <c:pt idx="91490">
                  <c:v>8192</c:v>
                </c:pt>
                <c:pt idx="91491">
                  <c:v>8192</c:v>
                </c:pt>
                <c:pt idx="91492">
                  <c:v>36864</c:v>
                </c:pt>
                <c:pt idx="91493">
                  <c:v>36864</c:v>
                </c:pt>
                <c:pt idx="91494">
                  <c:v>12288</c:v>
                </c:pt>
                <c:pt idx="91495">
                  <c:v>12288</c:v>
                </c:pt>
                <c:pt idx="91496">
                  <c:v>24576</c:v>
                </c:pt>
                <c:pt idx="91497">
                  <c:v>24576</c:v>
                </c:pt>
                <c:pt idx="91498">
                  <c:v>36864</c:v>
                </c:pt>
                <c:pt idx="91499">
                  <c:v>12288</c:v>
                </c:pt>
                <c:pt idx="91500">
                  <c:v>24576</c:v>
                </c:pt>
                <c:pt idx="91501">
                  <c:v>36864</c:v>
                </c:pt>
                <c:pt idx="91502">
                  <c:v>12288</c:v>
                </c:pt>
                <c:pt idx="91503">
                  <c:v>24576</c:v>
                </c:pt>
                <c:pt idx="91504">
                  <c:v>8192</c:v>
                </c:pt>
                <c:pt idx="91505">
                  <c:v>8192</c:v>
                </c:pt>
                <c:pt idx="91506">
                  <c:v>8192</c:v>
                </c:pt>
                <c:pt idx="91507">
                  <c:v>8192</c:v>
                </c:pt>
                <c:pt idx="91508">
                  <c:v>8192</c:v>
                </c:pt>
                <c:pt idx="91509">
                  <c:v>8192</c:v>
                </c:pt>
                <c:pt idx="91510">
                  <c:v>12288</c:v>
                </c:pt>
                <c:pt idx="91511">
                  <c:v>12288</c:v>
                </c:pt>
                <c:pt idx="91512">
                  <c:v>12288</c:v>
                </c:pt>
                <c:pt idx="91513">
                  <c:v>12288</c:v>
                </c:pt>
                <c:pt idx="91514">
                  <c:v>12288</c:v>
                </c:pt>
                <c:pt idx="91515">
                  <c:v>8192</c:v>
                </c:pt>
                <c:pt idx="91516">
                  <c:v>8192</c:v>
                </c:pt>
                <c:pt idx="91517">
                  <c:v>8192</c:v>
                </c:pt>
                <c:pt idx="91518">
                  <c:v>8192</c:v>
                </c:pt>
                <c:pt idx="91519">
                  <c:v>8192</c:v>
                </c:pt>
                <c:pt idx="91520">
                  <c:v>8192</c:v>
                </c:pt>
                <c:pt idx="91521">
                  <c:v>36864</c:v>
                </c:pt>
                <c:pt idx="91522">
                  <c:v>12288</c:v>
                </c:pt>
                <c:pt idx="91523">
                  <c:v>12288</c:v>
                </c:pt>
                <c:pt idx="91524">
                  <c:v>12288</c:v>
                </c:pt>
                <c:pt idx="91525">
                  <c:v>12288</c:v>
                </c:pt>
                <c:pt idx="91526">
                  <c:v>8192</c:v>
                </c:pt>
                <c:pt idx="91527">
                  <c:v>8192</c:v>
                </c:pt>
                <c:pt idx="91528">
                  <c:v>8192</c:v>
                </c:pt>
                <c:pt idx="91529">
                  <c:v>8192</c:v>
                </c:pt>
                <c:pt idx="91530">
                  <c:v>8192</c:v>
                </c:pt>
                <c:pt idx="91531">
                  <c:v>8192</c:v>
                </c:pt>
                <c:pt idx="91532">
                  <c:v>8192</c:v>
                </c:pt>
                <c:pt idx="91533">
                  <c:v>8192</c:v>
                </c:pt>
                <c:pt idx="91534">
                  <c:v>4096</c:v>
                </c:pt>
                <c:pt idx="91535">
                  <c:v>4096</c:v>
                </c:pt>
                <c:pt idx="91536">
                  <c:v>4096</c:v>
                </c:pt>
                <c:pt idx="91537">
                  <c:v>4096</c:v>
                </c:pt>
                <c:pt idx="91538">
                  <c:v>4096</c:v>
                </c:pt>
                <c:pt idx="91539">
                  <c:v>4096</c:v>
                </c:pt>
                <c:pt idx="91540">
                  <c:v>4096</c:v>
                </c:pt>
                <c:pt idx="91541">
                  <c:v>4096</c:v>
                </c:pt>
                <c:pt idx="91542">
                  <c:v>24576</c:v>
                </c:pt>
                <c:pt idx="91543">
                  <c:v>8192</c:v>
                </c:pt>
                <c:pt idx="91544">
                  <c:v>8192</c:v>
                </c:pt>
                <c:pt idx="91545">
                  <c:v>12288</c:v>
                </c:pt>
                <c:pt idx="91546">
                  <c:v>8192</c:v>
                </c:pt>
                <c:pt idx="91547">
                  <c:v>8192</c:v>
                </c:pt>
                <c:pt idx="91548">
                  <c:v>12288</c:v>
                </c:pt>
                <c:pt idx="91549">
                  <c:v>8192</c:v>
                </c:pt>
                <c:pt idx="91550">
                  <c:v>8192</c:v>
                </c:pt>
                <c:pt idx="91551">
                  <c:v>8192</c:v>
                </c:pt>
                <c:pt idx="91552">
                  <c:v>8192</c:v>
                </c:pt>
                <c:pt idx="91553">
                  <c:v>8192</c:v>
                </c:pt>
                <c:pt idx="91554">
                  <c:v>4096</c:v>
                </c:pt>
                <c:pt idx="91555">
                  <c:v>8192</c:v>
                </c:pt>
                <c:pt idx="91556">
                  <c:v>4096</c:v>
                </c:pt>
                <c:pt idx="91557">
                  <c:v>4096</c:v>
                </c:pt>
                <c:pt idx="91558">
                  <c:v>4096</c:v>
                </c:pt>
                <c:pt idx="91559">
                  <c:v>4096</c:v>
                </c:pt>
                <c:pt idx="91560">
                  <c:v>8192</c:v>
                </c:pt>
                <c:pt idx="91561">
                  <c:v>8192</c:v>
                </c:pt>
                <c:pt idx="91562">
                  <c:v>8192</c:v>
                </c:pt>
                <c:pt idx="91563">
                  <c:v>8192</c:v>
                </c:pt>
                <c:pt idx="91564">
                  <c:v>8192</c:v>
                </c:pt>
                <c:pt idx="91565">
                  <c:v>8192</c:v>
                </c:pt>
                <c:pt idx="91566">
                  <c:v>8192</c:v>
                </c:pt>
                <c:pt idx="91567">
                  <c:v>8192</c:v>
                </c:pt>
                <c:pt idx="91568">
                  <c:v>12288</c:v>
                </c:pt>
                <c:pt idx="91569">
                  <c:v>4096</c:v>
                </c:pt>
                <c:pt idx="91570">
                  <c:v>4096</c:v>
                </c:pt>
                <c:pt idx="91571">
                  <c:v>4096</c:v>
                </c:pt>
                <c:pt idx="91572">
                  <c:v>4096</c:v>
                </c:pt>
                <c:pt idx="91573">
                  <c:v>4096</c:v>
                </c:pt>
                <c:pt idx="91574">
                  <c:v>8192</c:v>
                </c:pt>
                <c:pt idx="91575">
                  <c:v>8192</c:v>
                </c:pt>
                <c:pt idx="91576">
                  <c:v>8192</c:v>
                </c:pt>
                <c:pt idx="91577">
                  <c:v>8192</c:v>
                </c:pt>
                <c:pt idx="91578">
                  <c:v>4096</c:v>
                </c:pt>
                <c:pt idx="91579">
                  <c:v>4096</c:v>
                </c:pt>
                <c:pt idx="91580">
                  <c:v>4096</c:v>
                </c:pt>
                <c:pt idx="91581">
                  <c:v>4096</c:v>
                </c:pt>
                <c:pt idx="91582">
                  <c:v>8192</c:v>
                </c:pt>
                <c:pt idx="91583">
                  <c:v>4096</c:v>
                </c:pt>
                <c:pt idx="91584">
                  <c:v>8192</c:v>
                </c:pt>
                <c:pt idx="91585">
                  <c:v>8192</c:v>
                </c:pt>
                <c:pt idx="91586">
                  <c:v>8192</c:v>
                </c:pt>
                <c:pt idx="91587">
                  <c:v>8192</c:v>
                </c:pt>
                <c:pt idx="91588">
                  <c:v>4096</c:v>
                </c:pt>
                <c:pt idx="91589">
                  <c:v>4096</c:v>
                </c:pt>
                <c:pt idx="91590">
                  <c:v>4096</c:v>
                </c:pt>
                <c:pt idx="91591">
                  <c:v>4096</c:v>
                </c:pt>
                <c:pt idx="91592">
                  <c:v>8192</c:v>
                </c:pt>
                <c:pt idx="91593">
                  <c:v>8192</c:v>
                </c:pt>
                <c:pt idx="91594">
                  <c:v>8192</c:v>
                </c:pt>
                <c:pt idx="91595">
                  <c:v>8192</c:v>
                </c:pt>
                <c:pt idx="91596">
                  <c:v>8192</c:v>
                </c:pt>
                <c:pt idx="91597">
                  <c:v>8192</c:v>
                </c:pt>
                <c:pt idx="91598">
                  <c:v>8192</c:v>
                </c:pt>
                <c:pt idx="91599">
                  <c:v>8192</c:v>
                </c:pt>
                <c:pt idx="91600">
                  <c:v>8192</c:v>
                </c:pt>
                <c:pt idx="91601">
                  <c:v>4096</c:v>
                </c:pt>
                <c:pt idx="91602">
                  <c:v>4096</c:v>
                </c:pt>
                <c:pt idx="91603">
                  <c:v>4096</c:v>
                </c:pt>
                <c:pt idx="91604">
                  <c:v>4096</c:v>
                </c:pt>
                <c:pt idx="91605">
                  <c:v>8192</c:v>
                </c:pt>
                <c:pt idx="91606">
                  <c:v>8192</c:v>
                </c:pt>
                <c:pt idx="91607">
                  <c:v>8192</c:v>
                </c:pt>
                <c:pt idx="91608">
                  <c:v>8192</c:v>
                </c:pt>
                <c:pt idx="91609">
                  <c:v>4096</c:v>
                </c:pt>
                <c:pt idx="91610">
                  <c:v>4096</c:v>
                </c:pt>
                <c:pt idx="91611">
                  <c:v>4096</c:v>
                </c:pt>
                <c:pt idx="91612">
                  <c:v>4096</c:v>
                </c:pt>
                <c:pt idx="91613">
                  <c:v>4096</c:v>
                </c:pt>
                <c:pt idx="91614">
                  <c:v>4096</c:v>
                </c:pt>
                <c:pt idx="91615">
                  <c:v>4096</c:v>
                </c:pt>
                <c:pt idx="91616">
                  <c:v>4096</c:v>
                </c:pt>
                <c:pt idx="91617">
                  <c:v>12288</c:v>
                </c:pt>
                <c:pt idx="91618">
                  <c:v>12288</c:v>
                </c:pt>
                <c:pt idx="91619">
                  <c:v>12288</c:v>
                </c:pt>
                <c:pt idx="91620">
                  <c:v>12288</c:v>
                </c:pt>
                <c:pt idx="91621">
                  <c:v>8192</c:v>
                </c:pt>
                <c:pt idx="91622">
                  <c:v>8192</c:v>
                </c:pt>
                <c:pt idx="91623">
                  <c:v>8192</c:v>
                </c:pt>
                <c:pt idx="91624">
                  <c:v>8192</c:v>
                </c:pt>
                <c:pt idx="91625">
                  <c:v>8192</c:v>
                </c:pt>
                <c:pt idx="91626">
                  <c:v>8192</c:v>
                </c:pt>
                <c:pt idx="91627">
                  <c:v>8192</c:v>
                </c:pt>
                <c:pt idx="91628">
                  <c:v>4096</c:v>
                </c:pt>
                <c:pt idx="91629">
                  <c:v>8192</c:v>
                </c:pt>
                <c:pt idx="91630">
                  <c:v>8192</c:v>
                </c:pt>
                <c:pt idx="91631">
                  <c:v>8192</c:v>
                </c:pt>
                <c:pt idx="91632">
                  <c:v>8192</c:v>
                </c:pt>
                <c:pt idx="91633">
                  <c:v>8192</c:v>
                </c:pt>
                <c:pt idx="91634">
                  <c:v>8192</c:v>
                </c:pt>
                <c:pt idx="91635">
                  <c:v>8192</c:v>
                </c:pt>
                <c:pt idx="91636">
                  <c:v>8192</c:v>
                </c:pt>
                <c:pt idx="91637">
                  <c:v>8192</c:v>
                </c:pt>
                <c:pt idx="91638">
                  <c:v>12288</c:v>
                </c:pt>
                <c:pt idx="91639">
                  <c:v>8192</c:v>
                </c:pt>
                <c:pt idx="91640">
                  <c:v>8192</c:v>
                </c:pt>
                <c:pt idx="91641">
                  <c:v>8192</c:v>
                </c:pt>
                <c:pt idx="91642">
                  <c:v>8192</c:v>
                </c:pt>
                <c:pt idx="91643">
                  <c:v>8192</c:v>
                </c:pt>
                <c:pt idx="91644">
                  <c:v>8192</c:v>
                </c:pt>
                <c:pt idx="91645">
                  <c:v>8192</c:v>
                </c:pt>
                <c:pt idx="91646">
                  <c:v>8192</c:v>
                </c:pt>
                <c:pt idx="91647">
                  <c:v>8192</c:v>
                </c:pt>
                <c:pt idx="91648">
                  <c:v>8192</c:v>
                </c:pt>
                <c:pt idx="91649">
                  <c:v>8192</c:v>
                </c:pt>
                <c:pt idx="91650">
                  <c:v>8192</c:v>
                </c:pt>
                <c:pt idx="91651">
                  <c:v>12288</c:v>
                </c:pt>
                <c:pt idx="91652">
                  <c:v>12288</c:v>
                </c:pt>
                <c:pt idx="91653">
                  <c:v>8192</c:v>
                </c:pt>
                <c:pt idx="91654">
                  <c:v>8192</c:v>
                </c:pt>
                <c:pt idx="91655">
                  <c:v>12288</c:v>
                </c:pt>
                <c:pt idx="91656">
                  <c:v>12288</c:v>
                </c:pt>
                <c:pt idx="91657">
                  <c:v>8192</c:v>
                </c:pt>
                <c:pt idx="91658">
                  <c:v>8192</c:v>
                </c:pt>
                <c:pt idx="91659">
                  <c:v>8192</c:v>
                </c:pt>
                <c:pt idx="91660">
                  <c:v>8192</c:v>
                </c:pt>
                <c:pt idx="91661">
                  <c:v>8192</c:v>
                </c:pt>
                <c:pt idx="91662">
                  <c:v>12288</c:v>
                </c:pt>
                <c:pt idx="91663">
                  <c:v>12288</c:v>
                </c:pt>
                <c:pt idx="91664">
                  <c:v>12288</c:v>
                </c:pt>
                <c:pt idx="91665">
                  <c:v>12288</c:v>
                </c:pt>
                <c:pt idx="91666">
                  <c:v>8192</c:v>
                </c:pt>
                <c:pt idx="91667">
                  <c:v>8192</c:v>
                </c:pt>
                <c:pt idx="91668">
                  <c:v>8192</c:v>
                </c:pt>
                <c:pt idx="91669">
                  <c:v>8192</c:v>
                </c:pt>
                <c:pt idx="91670">
                  <c:v>8192</c:v>
                </c:pt>
                <c:pt idx="91671">
                  <c:v>8192</c:v>
                </c:pt>
                <c:pt idx="91672">
                  <c:v>8192</c:v>
                </c:pt>
                <c:pt idx="91673">
                  <c:v>8192</c:v>
                </c:pt>
                <c:pt idx="91674">
                  <c:v>8192</c:v>
                </c:pt>
                <c:pt idx="91675">
                  <c:v>8192</c:v>
                </c:pt>
                <c:pt idx="91676">
                  <c:v>8192</c:v>
                </c:pt>
                <c:pt idx="91677">
                  <c:v>8192</c:v>
                </c:pt>
                <c:pt idx="91678">
                  <c:v>8192</c:v>
                </c:pt>
                <c:pt idx="91679">
                  <c:v>8192</c:v>
                </c:pt>
                <c:pt idx="91680">
                  <c:v>8192</c:v>
                </c:pt>
                <c:pt idx="91681">
                  <c:v>12288</c:v>
                </c:pt>
                <c:pt idx="91682">
                  <c:v>8192</c:v>
                </c:pt>
                <c:pt idx="91683">
                  <c:v>8192</c:v>
                </c:pt>
                <c:pt idx="91684">
                  <c:v>8192</c:v>
                </c:pt>
                <c:pt idx="91685">
                  <c:v>8192</c:v>
                </c:pt>
                <c:pt idx="91686">
                  <c:v>8192</c:v>
                </c:pt>
                <c:pt idx="91687">
                  <c:v>8192</c:v>
                </c:pt>
                <c:pt idx="91688">
                  <c:v>8192</c:v>
                </c:pt>
                <c:pt idx="91689">
                  <c:v>8192</c:v>
                </c:pt>
                <c:pt idx="91690">
                  <c:v>8192</c:v>
                </c:pt>
                <c:pt idx="91691">
                  <c:v>8192</c:v>
                </c:pt>
                <c:pt idx="91692">
                  <c:v>8192</c:v>
                </c:pt>
                <c:pt idx="91693">
                  <c:v>8192</c:v>
                </c:pt>
                <c:pt idx="91694">
                  <c:v>8192</c:v>
                </c:pt>
                <c:pt idx="91695">
                  <c:v>8192</c:v>
                </c:pt>
                <c:pt idx="91696">
                  <c:v>8192</c:v>
                </c:pt>
                <c:pt idx="91697">
                  <c:v>12288</c:v>
                </c:pt>
                <c:pt idx="91698">
                  <c:v>8192</c:v>
                </c:pt>
                <c:pt idx="91699">
                  <c:v>8192</c:v>
                </c:pt>
                <c:pt idx="91700">
                  <c:v>8192</c:v>
                </c:pt>
                <c:pt idx="91701">
                  <c:v>8192</c:v>
                </c:pt>
                <c:pt idx="91702">
                  <c:v>8192</c:v>
                </c:pt>
                <c:pt idx="91703">
                  <c:v>8192</c:v>
                </c:pt>
                <c:pt idx="91704">
                  <c:v>8192</c:v>
                </c:pt>
                <c:pt idx="91705">
                  <c:v>8192</c:v>
                </c:pt>
                <c:pt idx="91706">
                  <c:v>8192</c:v>
                </c:pt>
                <c:pt idx="91707">
                  <c:v>12288</c:v>
                </c:pt>
                <c:pt idx="91708">
                  <c:v>12288</c:v>
                </c:pt>
                <c:pt idx="91709">
                  <c:v>12288</c:v>
                </c:pt>
                <c:pt idx="91710">
                  <c:v>12288</c:v>
                </c:pt>
                <c:pt idx="91711">
                  <c:v>8192</c:v>
                </c:pt>
                <c:pt idx="91712">
                  <c:v>8192</c:v>
                </c:pt>
                <c:pt idx="91713">
                  <c:v>8192</c:v>
                </c:pt>
                <c:pt idx="91714">
                  <c:v>8192</c:v>
                </c:pt>
                <c:pt idx="91715">
                  <c:v>8192</c:v>
                </c:pt>
                <c:pt idx="91716">
                  <c:v>8192</c:v>
                </c:pt>
                <c:pt idx="91717">
                  <c:v>8192</c:v>
                </c:pt>
                <c:pt idx="91718">
                  <c:v>8192</c:v>
                </c:pt>
                <c:pt idx="91719">
                  <c:v>12288</c:v>
                </c:pt>
                <c:pt idx="91720">
                  <c:v>8192</c:v>
                </c:pt>
                <c:pt idx="91721">
                  <c:v>8192</c:v>
                </c:pt>
                <c:pt idx="91722">
                  <c:v>4096</c:v>
                </c:pt>
                <c:pt idx="91723">
                  <c:v>4096</c:v>
                </c:pt>
                <c:pt idx="91724">
                  <c:v>4096</c:v>
                </c:pt>
                <c:pt idx="91725">
                  <c:v>4096</c:v>
                </c:pt>
                <c:pt idx="91726">
                  <c:v>4096</c:v>
                </c:pt>
                <c:pt idx="91727">
                  <c:v>4096</c:v>
                </c:pt>
                <c:pt idx="91728">
                  <c:v>4096</c:v>
                </c:pt>
                <c:pt idx="91729">
                  <c:v>4096</c:v>
                </c:pt>
                <c:pt idx="91730">
                  <c:v>12288</c:v>
                </c:pt>
                <c:pt idx="91731">
                  <c:v>12288</c:v>
                </c:pt>
                <c:pt idx="91732">
                  <c:v>12288</c:v>
                </c:pt>
                <c:pt idx="91733">
                  <c:v>12288</c:v>
                </c:pt>
                <c:pt idx="91734">
                  <c:v>8192</c:v>
                </c:pt>
                <c:pt idx="91735">
                  <c:v>8192</c:v>
                </c:pt>
                <c:pt idx="91736">
                  <c:v>8192</c:v>
                </c:pt>
                <c:pt idx="91737">
                  <c:v>8192</c:v>
                </c:pt>
                <c:pt idx="91738">
                  <c:v>4096</c:v>
                </c:pt>
                <c:pt idx="91739">
                  <c:v>8192</c:v>
                </c:pt>
                <c:pt idx="91740">
                  <c:v>8192</c:v>
                </c:pt>
                <c:pt idx="91741">
                  <c:v>8192</c:v>
                </c:pt>
                <c:pt idx="91742">
                  <c:v>8192</c:v>
                </c:pt>
                <c:pt idx="91743">
                  <c:v>4096</c:v>
                </c:pt>
                <c:pt idx="91744">
                  <c:v>4096</c:v>
                </c:pt>
                <c:pt idx="91745">
                  <c:v>4096</c:v>
                </c:pt>
                <c:pt idx="91746">
                  <c:v>4096</c:v>
                </c:pt>
                <c:pt idx="91747">
                  <c:v>4096</c:v>
                </c:pt>
                <c:pt idx="91748">
                  <c:v>4096</c:v>
                </c:pt>
                <c:pt idx="91749">
                  <c:v>4096</c:v>
                </c:pt>
                <c:pt idx="91750">
                  <c:v>4096</c:v>
                </c:pt>
                <c:pt idx="91751">
                  <c:v>4096</c:v>
                </c:pt>
                <c:pt idx="91752">
                  <c:v>4096</c:v>
                </c:pt>
                <c:pt idx="91753">
                  <c:v>4096</c:v>
                </c:pt>
                <c:pt idx="91754">
                  <c:v>4096</c:v>
                </c:pt>
                <c:pt idx="91755">
                  <c:v>4096</c:v>
                </c:pt>
                <c:pt idx="91756">
                  <c:v>12288</c:v>
                </c:pt>
                <c:pt idx="91757">
                  <c:v>8192</c:v>
                </c:pt>
                <c:pt idx="91758">
                  <c:v>8192</c:v>
                </c:pt>
                <c:pt idx="91759">
                  <c:v>8192</c:v>
                </c:pt>
                <c:pt idx="91760">
                  <c:v>8192</c:v>
                </c:pt>
                <c:pt idx="91761">
                  <c:v>12288</c:v>
                </c:pt>
                <c:pt idx="91762">
                  <c:v>12288</c:v>
                </c:pt>
                <c:pt idx="91763">
                  <c:v>12288</c:v>
                </c:pt>
                <c:pt idx="91764">
                  <c:v>4096</c:v>
                </c:pt>
                <c:pt idx="91765">
                  <c:v>4096</c:v>
                </c:pt>
                <c:pt idx="91766">
                  <c:v>12288</c:v>
                </c:pt>
                <c:pt idx="91767">
                  <c:v>4096</c:v>
                </c:pt>
                <c:pt idx="91768">
                  <c:v>4096</c:v>
                </c:pt>
                <c:pt idx="91769">
                  <c:v>4096</c:v>
                </c:pt>
                <c:pt idx="91770">
                  <c:v>4096</c:v>
                </c:pt>
                <c:pt idx="91771">
                  <c:v>4096</c:v>
                </c:pt>
                <c:pt idx="91772">
                  <c:v>4096</c:v>
                </c:pt>
                <c:pt idx="91773">
                  <c:v>8192</c:v>
                </c:pt>
                <c:pt idx="91774">
                  <c:v>8192</c:v>
                </c:pt>
                <c:pt idx="91775">
                  <c:v>8192</c:v>
                </c:pt>
                <c:pt idx="91776">
                  <c:v>8192</c:v>
                </c:pt>
                <c:pt idx="91777">
                  <c:v>8192</c:v>
                </c:pt>
                <c:pt idx="91778">
                  <c:v>8192</c:v>
                </c:pt>
                <c:pt idx="91779">
                  <c:v>8192</c:v>
                </c:pt>
                <c:pt idx="91780">
                  <c:v>8192</c:v>
                </c:pt>
                <c:pt idx="91781">
                  <c:v>8192</c:v>
                </c:pt>
                <c:pt idx="91782">
                  <c:v>8192</c:v>
                </c:pt>
                <c:pt idx="91783">
                  <c:v>8192</c:v>
                </c:pt>
                <c:pt idx="91784">
                  <c:v>8192</c:v>
                </c:pt>
                <c:pt idx="91785">
                  <c:v>8192</c:v>
                </c:pt>
                <c:pt idx="91786">
                  <c:v>8192</c:v>
                </c:pt>
                <c:pt idx="91787">
                  <c:v>4096</c:v>
                </c:pt>
                <c:pt idx="91788">
                  <c:v>4096</c:v>
                </c:pt>
                <c:pt idx="91789">
                  <c:v>4096</c:v>
                </c:pt>
                <c:pt idx="91790">
                  <c:v>8192</c:v>
                </c:pt>
                <c:pt idx="91791">
                  <c:v>8192</c:v>
                </c:pt>
                <c:pt idx="91792">
                  <c:v>8192</c:v>
                </c:pt>
                <c:pt idx="91793">
                  <c:v>8192</c:v>
                </c:pt>
                <c:pt idx="91794">
                  <c:v>8192</c:v>
                </c:pt>
                <c:pt idx="91795">
                  <c:v>4096</c:v>
                </c:pt>
                <c:pt idx="91796">
                  <c:v>4096</c:v>
                </c:pt>
                <c:pt idx="91797">
                  <c:v>8192</c:v>
                </c:pt>
                <c:pt idx="91798">
                  <c:v>4096</c:v>
                </c:pt>
                <c:pt idx="91799">
                  <c:v>4096</c:v>
                </c:pt>
                <c:pt idx="91800">
                  <c:v>4096</c:v>
                </c:pt>
                <c:pt idx="91801">
                  <c:v>4096</c:v>
                </c:pt>
                <c:pt idx="91802">
                  <c:v>8192</c:v>
                </c:pt>
                <c:pt idx="91803">
                  <c:v>12288</c:v>
                </c:pt>
                <c:pt idx="91804">
                  <c:v>8192</c:v>
                </c:pt>
                <c:pt idx="91805">
                  <c:v>4096</c:v>
                </c:pt>
                <c:pt idx="91806">
                  <c:v>8192</c:v>
                </c:pt>
                <c:pt idx="91807">
                  <c:v>8192</c:v>
                </c:pt>
                <c:pt idx="91808">
                  <c:v>8192</c:v>
                </c:pt>
                <c:pt idx="91809">
                  <c:v>8192</c:v>
                </c:pt>
                <c:pt idx="91810">
                  <c:v>8192</c:v>
                </c:pt>
                <c:pt idx="91811">
                  <c:v>8192</c:v>
                </c:pt>
                <c:pt idx="91812">
                  <c:v>8192</c:v>
                </c:pt>
                <c:pt idx="91813">
                  <c:v>8192</c:v>
                </c:pt>
                <c:pt idx="91814">
                  <c:v>8192</c:v>
                </c:pt>
                <c:pt idx="91815">
                  <c:v>8192</c:v>
                </c:pt>
                <c:pt idx="91816">
                  <c:v>8192</c:v>
                </c:pt>
                <c:pt idx="91817">
                  <c:v>8192</c:v>
                </c:pt>
                <c:pt idx="91818">
                  <c:v>8192</c:v>
                </c:pt>
                <c:pt idx="91819">
                  <c:v>12288</c:v>
                </c:pt>
                <c:pt idx="91820">
                  <c:v>12288</c:v>
                </c:pt>
                <c:pt idx="91821">
                  <c:v>12288</c:v>
                </c:pt>
                <c:pt idx="91822">
                  <c:v>12288</c:v>
                </c:pt>
                <c:pt idx="91823">
                  <c:v>8192</c:v>
                </c:pt>
                <c:pt idx="91824">
                  <c:v>8192</c:v>
                </c:pt>
                <c:pt idx="91825">
                  <c:v>8192</c:v>
                </c:pt>
                <c:pt idx="91826">
                  <c:v>8192</c:v>
                </c:pt>
                <c:pt idx="91827">
                  <c:v>8192</c:v>
                </c:pt>
                <c:pt idx="91828">
                  <c:v>8192</c:v>
                </c:pt>
                <c:pt idx="91829">
                  <c:v>8192</c:v>
                </c:pt>
                <c:pt idx="91830">
                  <c:v>8192</c:v>
                </c:pt>
                <c:pt idx="91831">
                  <c:v>8192</c:v>
                </c:pt>
                <c:pt idx="91832">
                  <c:v>8192</c:v>
                </c:pt>
                <c:pt idx="91833">
                  <c:v>4096</c:v>
                </c:pt>
                <c:pt idx="91834">
                  <c:v>4096</c:v>
                </c:pt>
                <c:pt idx="91835">
                  <c:v>4096</c:v>
                </c:pt>
                <c:pt idx="91836">
                  <c:v>4096</c:v>
                </c:pt>
                <c:pt idx="91837">
                  <c:v>4096</c:v>
                </c:pt>
                <c:pt idx="91838">
                  <c:v>4096</c:v>
                </c:pt>
                <c:pt idx="91839">
                  <c:v>8192</c:v>
                </c:pt>
                <c:pt idx="91840">
                  <c:v>4096</c:v>
                </c:pt>
                <c:pt idx="91841">
                  <c:v>4096</c:v>
                </c:pt>
                <c:pt idx="91842">
                  <c:v>8192</c:v>
                </c:pt>
                <c:pt idx="91843">
                  <c:v>8192</c:v>
                </c:pt>
                <c:pt idx="91844">
                  <c:v>8192</c:v>
                </c:pt>
                <c:pt idx="91845">
                  <c:v>8192</c:v>
                </c:pt>
                <c:pt idx="91846">
                  <c:v>8192</c:v>
                </c:pt>
                <c:pt idx="91847">
                  <c:v>8192</c:v>
                </c:pt>
                <c:pt idx="91848">
                  <c:v>12288</c:v>
                </c:pt>
                <c:pt idx="91849">
                  <c:v>8192</c:v>
                </c:pt>
                <c:pt idx="91850">
                  <c:v>8192</c:v>
                </c:pt>
                <c:pt idx="91851">
                  <c:v>8192</c:v>
                </c:pt>
                <c:pt idx="91852">
                  <c:v>8192</c:v>
                </c:pt>
                <c:pt idx="91853">
                  <c:v>8192</c:v>
                </c:pt>
                <c:pt idx="91854">
                  <c:v>8192</c:v>
                </c:pt>
                <c:pt idx="91855">
                  <c:v>8192</c:v>
                </c:pt>
                <c:pt idx="91856">
                  <c:v>4096</c:v>
                </c:pt>
                <c:pt idx="91857">
                  <c:v>4096</c:v>
                </c:pt>
                <c:pt idx="91858">
                  <c:v>8192</c:v>
                </c:pt>
                <c:pt idx="91859">
                  <c:v>8192</c:v>
                </c:pt>
                <c:pt idx="91860">
                  <c:v>8192</c:v>
                </c:pt>
                <c:pt idx="91861">
                  <c:v>8192</c:v>
                </c:pt>
                <c:pt idx="91862">
                  <c:v>8192</c:v>
                </c:pt>
                <c:pt idx="91863">
                  <c:v>8192</c:v>
                </c:pt>
                <c:pt idx="91864">
                  <c:v>8192</c:v>
                </c:pt>
                <c:pt idx="91865">
                  <c:v>8192</c:v>
                </c:pt>
                <c:pt idx="91866">
                  <c:v>8192</c:v>
                </c:pt>
                <c:pt idx="91867">
                  <c:v>8192</c:v>
                </c:pt>
                <c:pt idx="91868">
                  <c:v>8192</c:v>
                </c:pt>
                <c:pt idx="91869">
                  <c:v>8192</c:v>
                </c:pt>
                <c:pt idx="91870">
                  <c:v>8192</c:v>
                </c:pt>
                <c:pt idx="91871">
                  <c:v>8192</c:v>
                </c:pt>
                <c:pt idx="91872">
                  <c:v>8192</c:v>
                </c:pt>
                <c:pt idx="91873">
                  <c:v>8192</c:v>
                </c:pt>
                <c:pt idx="91874">
                  <c:v>8192</c:v>
                </c:pt>
                <c:pt idx="91875">
                  <c:v>8192</c:v>
                </c:pt>
                <c:pt idx="91876">
                  <c:v>8192</c:v>
                </c:pt>
                <c:pt idx="91877">
                  <c:v>8192</c:v>
                </c:pt>
                <c:pt idx="91878">
                  <c:v>8192</c:v>
                </c:pt>
                <c:pt idx="91879">
                  <c:v>8192</c:v>
                </c:pt>
                <c:pt idx="91880">
                  <c:v>8192</c:v>
                </c:pt>
                <c:pt idx="91881">
                  <c:v>8192</c:v>
                </c:pt>
                <c:pt idx="91882">
                  <c:v>8192</c:v>
                </c:pt>
                <c:pt idx="91883">
                  <c:v>8192</c:v>
                </c:pt>
                <c:pt idx="91884">
                  <c:v>8192</c:v>
                </c:pt>
                <c:pt idx="91885">
                  <c:v>4096</c:v>
                </c:pt>
                <c:pt idx="91886">
                  <c:v>4096</c:v>
                </c:pt>
                <c:pt idx="91887">
                  <c:v>4096</c:v>
                </c:pt>
                <c:pt idx="91888">
                  <c:v>4096</c:v>
                </c:pt>
                <c:pt idx="91889">
                  <c:v>8192</c:v>
                </c:pt>
                <c:pt idx="91890">
                  <c:v>8192</c:v>
                </c:pt>
                <c:pt idx="91891">
                  <c:v>8192</c:v>
                </c:pt>
                <c:pt idx="91892">
                  <c:v>8192</c:v>
                </c:pt>
                <c:pt idx="91893">
                  <c:v>8192</c:v>
                </c:pt>
                <c:pt idx="91894">
                  <c:v>8192</c:v>
                </c:pt>
                <c:pt idx="91895">
                  <c:v>4096</c:v>
                </c:pt>
                <c:pt idx="91896">
                  <c:v>4096</c:v>
                </c:pt>
                <c:pt idx="91897">
                  <c:v>4096</c:v>
                </c:pt>
                <c:pt idx="91898">
                  <c:v>4096</c:v>
                </c:pt>
                <c:pt idx="91899">
                  <c:v>4096</c:v>
                </c:pt>
                <c:pt idx="91900">
                  <c:v>8192</c:v>
                </c:pt>
                <c:pt idx="91901">
                  <c:v>8192</c:v>
                </c:pt>
                <c:pt idx="91902">
                  <c:v>8192</c:v>
                </c:pt>
                <c:pt idx="91903">
                  <c:v>8192</c:v>
                </c:pt>
                <c:pt idx="91904">
                  <c:v>4096</c:v>
                </c:pt>
                <c:pt idx="91905">
                  <c:v>4096</c:v>
                </c:pt>
                <c:pt idx="91906">
                  <c:v>4096</c:v>
                </c:pt>
                <c:pt idx="91907">
                  <c:v>4096</c:v>
                </c:pt>
                <c:pt idx="91908">
                  <c:v>4096</c:v>
                </c:pt>
                <c:pt idx="91909">
                  <c:v>8192</c:v>
                </c:pt>
                <c:pt idx="91910">
                  <c:v>8192</c:v>
                </c:pt>
                <c:pt idx="91911">
                  <c:v>8192</c:v>
                </c:pt>
                <c:pt idx="91912">
                  <c:v>8192</c:v>
                </c:pt>
                <c:pt idx="91913">
                  <c:v>8192</c:v>
                </c:pt>
                <c:pt idx="91914">
                  <c:v>8192</c:v>
                </c:pt>
                <c:pt idx="91915">
                  <c:v>8192</c:v>
                </c:pt>
                <c:pt idx="91916">
                  <c:v>8192</c:v>
                </c:pt>
                <c:pt idx="91917">
                  <c:v>8192</c:v>
                </c:pt>
                <c:pt idx="91918">
                  <c:v>4096</c:v>
                </c:pt>
                <c:pt idx="91919">
                  <c:v>8192</c:v>
                </c:pt>
                <c:pt idx="91920">
                  <c:v>8192</c:v>
                </c:pt>
                <c:pt idx="91921">
                  <c:v>8192</c:v>
                </c:pt>
                <c:pt idx="91922">
                  <c:v>8192</c:v>
                </c:pt>
                <c:pt idx="91923">
                  <c:v>8192</c:v>
                </c:pt>
                <c:pt idx="91924">
                  <c:v>12288</c:v>
                </c:pt>
                <c:pt idx="91925">
                  <c:v>12288</c:v>
                </c:pt>
                <c:pt idx="91926">
                  <c:v>12288</c:v>
                </c:pt>
                <c:pt idx="91927">
                  <c:v>12288</c:v>
                </c:pt>
                <c:pt idx="91928">
                  <c:v>8192</c:v>
                </c:pt>
                <c:pt idx="91929">
                  <c:v>4096</c:v>
                </c:pt>
                <c:pt idx="91930">
                  <c:v>4096</c:v>
                </c:pt>
                <c:pt idx="91931">
                  <c:v>4096</c:v>
                </c:pt>
                <c:pt idx="91932">
                  <c:v>4096</c:v>
                </c:pt>
                <c:pt idx="91933">
                  <c:v>8192</c:v>
                </c:pt>
                <c:pt idx="91934">
                  <c:v>8192</c:v>
                </c:pt>
                <c:pt idx="91935">
                  <c:v>4096</c:v>
                </c:pt>
                <c:pt idx="91936">
                  <c:v>4096</c:v>
                </c:pt>
                <c:pt idx="91937">
                  <c:v>4096</c:v>
                </c:pt>
                <c:pt idx="91938">
                  <c:v>4096</c:v>
                </c:pt>
                <c:pt idx="91939">
                  <c:v>12288</c:v>
                </c:pt>
                <c:pt idx="91940">
                  <c:v>12288</c:v>
                </c:pt>
                <c:pt idx="91941">
                  <c:v>12288</c:v>
                </c:pt>
                <c:pt idx="91942">
                  <c:v>12288</c:v>
                </c:pt>
                <c:pt idx="91943">
                  <c:v>8192</c:v>
                </c:pt>
                <c:pt idx="91944">
                  <c:v>8192</c:v>
                </c:pt>
                <c:pt idx="91945">
                  <c:v>8192</c:v>
                </c:pt>
                <c:pt idx="91946">
                  <c:v>4096</c:v>
                </c:pt>
                <c:pt idx="91947">
                  <c:v>4096</c:v>
                </c:pt>
                <c:pt idx="91948">
                  <c:v>8192</c:v>
                </c:pt>
                <c:pt idx="91949">
                  <c:v>4096</c:v>
                </c:pt>
                <c:pt idx="91950">
                  <c:v>4096</c:v>
                </c:pt>
                <c:pt idx="91951">
                  <c:v>8192</c:v>
                </c:pt>
                <c:pt idx="91952">
                  <c:v>8192</c:v>
                </c:pt>
                <c:pt idx="91953">
                  <c:v>8192</c:v>
                </c:pt>
                <c:pt idx="91954">
                  <c:v>8192</c:v>
                </c:pt>
                <c:pt idx="91955">
                  <c:v>8192</c:v>
                </c:pt>
                <c:pt idx="91956">
                  <c:v>8192</c:v>
                </c:pt>
                <c:pt idx="91957">
                  <c:v>8192</c:v>
                </c:pt>
                <c:pt idx="91958">
                  <c:v>8192</c:v>
                </c:pt>
                <c:pt idx="91959">
                  <c:v>12288</c:v>
                </c:pt>
                <c:pt idx="91960">
                  <c:v>4096</c:v>
                </c:pt>
                <c:pt idx="91961">
                  <c:v>8192</c:v>
                </c:pt>
                <c:pt idx="91962">
                  <c:v>8192</c:v>
                </c:pt>
                <c:pt idx="91963">
                  <c:v>8192</c:v>
                </c:pt>
                <c:pt idx="91964">
                  <c:v>8192</c:v>
                </c:pt>
                <c:pt idx="91965">
                  <c:v>4096</c:v>
                </c:pt>
                <c:pt idx="91966">
                  <c:v>12288</c:v>
                </c:pt>
                <c:pt idx="91967">
                  <c:v>8192</c:v>
                </c:pt>
                <c:pt idx="91968">
                  <c:v>8192</c:v>
                </c:pt>
                <c:pt idx="91969">
                  <c:v>8192</c:v>
                </c:pt>
                <c:pt idx="91970">
                  <c:v>8192</c:v>
                </c:pt>
                <c:pt idx="91971">
                  <c:v>4096</c:v>
                </c:pt>
                <c:pt idx="91972">
                  <c:v>8192</c:v>
                </c:pt>
                <c:pt idx="91973">
                  <c:v>8192</c:v>
                </c:pt>
                <c:pt idx="91974">
                  <c:v>8192</c:v>
                </c:pt>
                <c:pt idx="91975">
                  <c:v>8192</c:v>
                </c:pt>
                <c:pt idx="91976">
                  <c:v>8192</c:v>
                </c:pt>
                <c:pt idx="91977">
                  <c:v>12288</c:v>
                </c:pt>
                <c:pt idx="91978">
                  <c:v>12288</c:v>
                </c:pt>
                <c:pt idx="91979">
                  <c:v>12288</c:v>
                </c:pt>
                <c:pt idx="91980">
                  <c:v>8192</c:v>
                </c:pt>
                <c:pt idx="91981">
                  <c:v>12288</c:v>
                </c:pt>
                <c:pt idx="91982">
                  <c:v>8192</c:v>
                </c:pt>
                <c:pt idx="91983">
                  <c:v>8192</c:v>
                </c:pt>
                <c:pt idx="91984">
                  <c:v>8192</c:v>
                </c:pt>
                <c:pt idx="91985">
                  <c:v>8192</c:v>
                </c:pt>
                <c:pt idx="91986">
                  <c:v>8192</c:v>
                </c:pt>
                <c:pt idx="91987">
                  <c:v>8192</c:v>
                </c:pt>
                <c:pt idx="91988">
                  <c:v>8192</c:v>
                </c:pt>
                <c:pt idx="91989">
                  <c:v>8192</c:v>
                </c:pt>
                <c:pt idx="91990">
                  <c:v>8192</c:v>
                </c:pt>
                <c:pt idx="91991">
                  <c:v>8192</c:v>
                </c:pt>
                <c:pt idx="91992">
                  <c:v>8192</c:v>
                </c:pt>
                <c:pt idx="91993">
                  <c:v>12288</c:v>
                </c:pt>
                <c:pt idx="91994">
                  <c:v>12288</c:v>
                </c:pt>
                <c:pt idx="91995">
                  <c:v>4096</c:v>
                </c:pt>
                <c:pt idx="91996">
                  <c:v>4096</c:v>
                </c:pt>
                <c:pt idx="91997">
                  <c:v>8192</c:v>
                </c:pt>
                <c:pt idx="91998">
                  <c:v>8192</c:v>
                </c:pt>
                <c:pt idx="91999">
                  <c:v>12288</c:v>
                </c:pt>
                <c:pt idx="92000">
                  <c:v>12288</c:v>
                </c:pt>
                <c:pt idx="92001">
                  <c:v>4096</c:v>
                </c:pt>
                <c:pt idx="92002">
                  <c:v>4096</c:v>
                </c:pt>
                <c:pt idx="92003">
                  <c:v>8192</c:v>
                </c:pt>
                <c:pt idx="92004">
                  <c:v>12288</c:v>
                </c:pt>
                <c:pt idx="92005">
                  <c:v>4096</c:v>
                </c:pt>
                <c:pt idx="92006">
                  <c:v>8192</c:v>
                </c:pt>
                <c:pt idx="92007">
                  <c:v>12288</c:v>
                </c:pt>
                <c:pt idx="92008">
                  <c:v>4096</c:v>
                </c:pt>
                <c:pt idx="92009">
                  <c:v>8192</c:v>
                </c:pt>
                <c:pt idx="92010">
                  <c:v>12288</c:v>
                </c:pt>
                <c:pt idx="92011">
                  <c:v>4096</c:v>
                </c:pt>
                <c:pt idx="92012">
                  <c:v>8192</c:v>
                </c:pt>
                <c:pt idx="92013">
                  <c:v>12288</c:v>
                </c:pt>
                <c:pt idx="92014">
                  <c:v>4096</c:v>
                </c:pt>
                <c:pt idx="92015">
                  <c:v>8192</c:v>
                </c:pt>
                <c:pt idx="92016">
                  <c:v>8192</c:v>
                </c:pt>
                <c:pt idx="92017">
                  <c:v>8192</c:v>
                </c:pt>
                <c:pt idx="92018">
                  <c:v>8192</c:v>
                </c:pt>
                <c:pt idx="92019">
                  <c:v>8192</c:v>
                </c:pt>
                <c:pt idx="92020">
                  <c:v>8192</c:v>
                </c:pt>
                <c:pt idx="92021">
                  <c:v>4096</c:v>
                </c:pt>
                <c:pt idx="92022">
                  <c:v>4096</c:v>
                </c:pt>
                <c:pt idx="92023">
                  <c:v>4096</c:v>
                </c:pt>
                <c:pt idx="92024">
                  <c:v>4096</c:v>
                </c:pt>
                <c:pt idx="92025">
                  <c:v>8192</c:v>
                </c:pt>
                <c:pt idx="92026">
                  <c:v>4096</c:v>
                </c:pt>
                <c:pt idx="92027">
                  <c:v>4096</c:v>
                </c:pt>
                <c:pt idx="92028">
                  <c:v>4096</c:v>
                </c:pt>
                <c:pt idx="92029">
                  <c:v>8192</c:v>
                </c:pt>
                <c:pt idx="92030">
                  <c:v>4096</c:v>
                </c:pt>
                <c:pt idx="92031">
                  <c:v>8192</c:v>
                </c:pt>
                <c:pt idx="92032">
                  <c:v>12288</c:v>
                </c:pt>
                <c:pt idx="92033">
                  <c:v>4096</c:v>
                </c:pt>
                <c:pt idx="92034">
                  <c:v>4096</c:v>
                </c:pt>
                <c:pt idx="92035">
                  <c:v>4096</c:v>
                </c:pt>
                <c:pt idx="92036">
                  <c:v>4096</c:v>
                </c:pt>
                <c:pt idx="92037">
                  <c:v>8192</c:v>
                </c:pt>
                <c:pt idx="92038">
                  <c:v>12288</c:v>
                </c:pt>
                <c:pt idx="92039">
                  <c:v>12288</c:v>
                </c:pt>
                <c:pt idx="92040">
                  <c:v>12288</c:v>
                </c:pt>
                <c:pt idx="92041">
                  <c:v>12288</c:v>
                </c:pt>
                <c:pt idx="92042">
                  <c:v>4096</c:v>
                </c:pt>
                <c:pt idx="92043">
                  <c:v>12288</c:v>
                </c:pt>
                <c:pt idx="92044">
                  <c:v>8192</c:v>
                </c:pt>
                <c:pt idx="92045">
                  <c:v>12288</c:v>
                </c:pt>
                <c:pt idx="92046">
                  <c:v>4096</c:v>
                </c:pt>
                <c:pt idx="92047">
                  <c:v>4096</c:v>
                </c:pt>
                <c:pt idx="92048">
                  <c:v>4096</c:v>
                </c:pt>
                <c:pt idx="92049">
                  <c:v>8192</c:v>
                </c:pt>
                <c:pt idx="92050">
                  <c:v>8192</c:v>
                </c:pt>
                <c:pt idx="92051">
                  <c:v>4096</c:v>
                </c:pt>
                <c:pt idx="92052">
                  <c:v>8192</c:v>
                </c:pt>
                <c:pt idx="92053">
                  <c:v>8192</c:v>
                </c:pt>
                <c:pt idx="92054">
                  <c:v>8192</c:v>
                </c:pt>
                <c:pt idx="92055">
                  <c:v>8192</c:v>
                </c:pt>
                <c:pt idx="92056">
                  <c:v>8192</c:v>
                </c:pt>
                <c:pt idx="92057">
                  <c:v>8192</c:v>
                </c:pt>
                <c:pt idx="92058">
                  <c:v>4096</c:v>
                </c:pt>
                <c:pt idx="92059">
                  <c:v>8192</c:v>
                </c:pt>
                <c:pt idx="92060">
                  <c:v>4096</c:v>
                </c:pt>
                <c:pt idx="92061">
                  <c:v>4096</c:v>
                </c:pt>
                <c:pt idx="92062">
                  <c:v>4096</c:v>
                </c:pt>
                <c:pt idx="92063">
                  <c:v>12288</c:v>
                </c:pt>
                <c:pt idx="92064">
                  <c:v>8192</c:v>
                </c:pt>
                <c:pt idx="92065">
                  <c:v>8192</c:v>
                </c:pt>
                <c:pt idx="92066">
                  <c:v>8192</c:v>
                </c:pt>
                <c:pt idx="92067">
                  <c:v>8192</c:v>
                </c:pt>
                <c:pt idx="92068">
                  <c:v>8192</c:v>
                </c:pt>
                <c:pt idx="92069">
                  <c:v>8192</c:v>
                </c:pt>
                <c:pt idx="92070">
                  <c:v>8192</c:v>
                </c:pt>
                <c:pt idx="92071">
                  <c:v>8192</c:v>
                </c:pt>
                <c:pt idx="92072">
                  <c:v>12288</c:v>
                </c:pt>
                <c:pt idx="92073">
                  <c:v>12288</c:v>
                </c:pt>
                <c:pt idx="92074">
                  <c:v>12288</c:v>
                </c:pt>
                <c:pt idx="92075">
                  <c:v>12288</c:v>
                </c:pt>
                <c:pt idx="92076">
                  <c:v>8192</c:v>
                </c:pt>
                <c:pt idx="92077">
                  <c:v>8192</c:v>
                </c:pt>
                <c:pt idx="92078">
                  <c:v>8192</c:v>
                </c:pt>
                <c:pt idx="92079">
                  <c:v>8192</c:v>
                </c:pt>
                <c:pt idx="92080">
                  <c:v>8192</c:v>
                </c:pt>
                <c:pt idx="92081">
                  <c:v>4096</c:v>
                </c:pt>
                <c:pt idx="92082">
                  <c:v>4096</c:v>
                </c:pt>
                <c:pt idx="92083">
                  <c:v>24576</c:v>
                </c:pt>
                <c:pt idx="92084">
                  <c:v>24576</c:v>
                </c:pt>
                <c:pt idx="92085">
                  <c:v>4096</c:v>
                </c:pt>
                <c:pt idx="92086">
                  <c:v>24576</c:v>
                </c:pt>
                <c:pt idx="92087">
                  <c:v>4096</c:v>
                </c:pt>
                <c:pt idx="92088">
                  <c:v>24576</c:v>
                </c:pt>
                <c:pt idx="92089">
                  <c:v>8192</c:v>
                </c:pt>
                <c:pt idx="92090">
                  <c:v>8192</c:v>
                </c:pt>
                <c:pt idx="92091">
                  <c:v>8192</c:v>
                </c:pt>
                <c:pt idx="92092">
                  <c:v>8192</c:v>
                </c:pt>
                <c:pt idx="92093">
                  <c:v>8192</c:v>
                </c:pt>
                <c:pt idx="92094">
                  <c:v>8192</c:v>
                </c:pt>
                <c:pt idx="92095">
                  <c:v>8192</c:v>
                </c:pt>
                <c:pt idx="92096">
                  <c:v>8192</c:v>
                </c:pt>
                <c:pt idx="92097">
                  <c:v>8192</c:v>
                </c:pt>
                <c:pt idx="92098">
                  <c:v>8192</c:v>
                </c:pt>
                <c:pt idx="92099">
                  <c:v>4096</c:v>
                </c:pt>
                <c:pt idx="92100">
                  <c:v>4096</c:v>
                </c:pt>
                <c:pt idx="92101">
                  <c:v>4096</c:v>
                </c:pt>
                <c:pt idx="92102">
                  <c:v>4096</c:v>
                </c:pt>
                <c:pt idx="92103">
                  <c:v>8192</c:v>
                </c:pt>
                <c:pt idx="92104">
                  <c:v>8192</c:v>
                </c:pt>
                <c:pt idx="92105">
                  <c:v>8192</c:v>
                </c:pt>
                <c:pt idx="92106">
                  <c:v>4096</c:v>
                </c:pt>
                <c:pt idx="92107">
                  <c:v>8192</c:v>
                </c:pt>
                <c:pt idx="92108">
                  <c:v>8192</c:v>
                </c:pt>
                <c:pt idx="92109">
                  <c:v>12288</c:v>
                </c:pt>
                <c:pt idx="92110">
                  <c:v>8192</c:v>
                </c:pt>
                <c:pt idx="92111">
                  <c:v>8192</c:v>
                </c:pt>
                <c:pt idx="92112">
                  <c:v>8192</c:v>
                </c:pt>
                <c:pt idx="92113">
                  <c:v>8192</c:v>
                </c:pt>
                <c:pt idx="92114">
                  <c:v>8192</c:v>
                </c:pt>
                <c:pt idx="92115">
                  <c:v>8192</c:v>
                </c:pt>
                <c:pt idx="92116">
                  <c:v>8192</c:v>
                </c:pt>
                <c:pt idx="92117">
                  <c:v>8192</c:v>
                </c:pt>
                <c:pt idx="92118">
                  <c:v>8192</c:v>
                </c:pt>
                <c:pt idx="92119">
                  <c:v>8192</c:v>
                </c:pt>
                <c:pt idx="92120">
                  <c:v>8192</c:v>
                </c:pt>
                <c:pt idx="92121">
                  <c:v>8192</c:v>
                </c:pt>
                <c:pt idx="92122">
                  <c:v>4096</c:v>
                </c:pt>
                <c:pt idx="92123">
                  <c:v>8192</c:v>
                </c:pt>
                <c:pt idx="92124">
                  <c:v>8192</c:v>
                </c:pt>
                <c:pt idx="92125">
                  <c:v>8192</c:v>
                </c:pt>
                <c:pt idx="92126">
                  <c:v>12288</c:v>
                </c:pt>
                <c:pt idx="92127">
                  <c:v>12288</c:v>
                </c:pt>
                <c:pt idx="92128">
                  <c:v>12288</c:v>
                </c:pt>
                <c:pt idx="92129">
                  <c:v>12288</c:v>
                </c:pt>
                <c:pt idx="92130">
                  <c:v>8192</c:v>
                </c:pt>
                <c:pt idx="92131">
                  <c:v>8192</c:v>
                </c:pt>
                <c:pt idx="92132">
                  <c:v>8192</c:v>
                </c:pt>
                <c:pt idx="92133">
                  <c:v>8192</c:v>
                </c:pt>
                <c:pt idx="92134">
                  <c:v>8192</c:v>
                </c:pt>
                <c:pt idx="92135">
                  <c:v>4096</c:v>
                </c:pt>
                <c:pt idx="92136">
                  <c:v>24576</c:v>
                </c:pt>
                <c:pt idx="92137">
                  <c:v>8192</c:v>
                </c:pt>
                <c:pt idx="92138">
                  <c:v>8192</c:v>
                </c:pt>
                <c:pt idx="92139">
                  <c:v>8192</c:v>
                </c:pt>
                <c:pt idx="92140">
                  <c:v>8192</c:v>
                </c:pt>
                <c:pt idx="92141">
                  <c:v>8192</c:v>
                </c:pt>
                <c:pt idx="92142">
                  <c:v>8192</c:v>
                </c:pt>
                <c:pt idx="92143">
                  <c:v>8192</c:v>
                </c:pt>
                <c:pt idx="92144">
                  <c:v>8192</c:v>
                </c:pt>
                <c:pt idx="92145">
                  <c:v>8192</c:v>
                </c:pt>
                <c:pt idx="92146">
                  <c:v>8192</c:v>
                </c:pt>
                <c:pt idx="92147">
                  <c:v>8192</c:v>
                </c:pt>
                <c:pt idx="92148">
                  <c:v>8192</c:v>
                </c:pt>
                <c:pt idx="92149">
                  <c:v>8192</c:v>
                </c:pt>
                <c:pt idx="92150">
                  <c:v>8192</c:v>
                </c:pt>
                <c:pt idx="92151">
                  <c:v>8192</c:v>
                </c:pt>
                <c:pt idx="92152">
                  <c:v>8192</c:v>
                </c:pt>
                <c:pt idx="92153">
                  <c:v>8192</c:v>
                </c:pt>
                <c:pt idx="92154">
                  <c:v>8192</c:v>
                </c:pt>
                <c:pt idx="92155">
                  <c:v>8192</c:v>
                </c:pt>
                <c:pt idx="92156">
                  <c:v>8192</c:v>
                </c:pt>
                <c:pt idx="92157">
                  <c:v>12288</c:v>
                </c:pt>
                <c:pt idx="92158">
                  <c:v>4096</c:v>
                </c:pt>
                <c:pt idx="92159">
                  <c:v>4096</c:v>
                </c:pt>
                <c:pt idx="92160">
                  <c:v>4096</c:v>
                </c:pt>
                <c:pt idx="92161">
                  <c:v>4096</c:v>
                </c:pt>
                <c:pt idx="92162">
                  <c:v>8192</c:v>
                </c:pt>
                <c:pt idx="92163">
                  <c:v>8192</c:v>
                </c:pt>
                <c:pt idx="92164">
                  <c:v>4096</c:v>
                </c:pt>
                <c:pt idx="92165">
                  <c:v>4096</c:v>
                </c:pt>
                <c:pt idx="92166">
                  <c:v>4096</c:v>
                </c:pt>
                <c:pt idx="92167">
                  <c:v>4096</c:v>
                </c:pt>
                <c:pt idx="92168">
                  <c:v>12288</c:v>
                </c:pt>
                <c:pt idx="92169">
                  <c:v>12288</c:v>
                </c:pt>
                <c:pt idx="92170">
                  <c:v>12288</c:v>
                </c:pt>
                <c:pt idx="92171">
                  <c:v>12288</c:v>
                </c:pt>
                <c:pt idx="92172">
                  <c:v>8192</c:v>
                </c:pt>
                <c:pt idx="92173">
                  <c:v>4096</c:v>
                </c:pt>
                <c:pt idx="92174">
                  <c:v>4096</c:v>
                </c:pt>
                <c:pt idx="92175">
                  <c:v>4096</c:v>
                </c:pt>
                <c:pt idx="92176">
                  <c:v>4096</c:v>
                </c:pt>
                <c:pt idx="92177">
                  <c:v>8192</c:v>
                </c:pt>
                <c:pt idx="92178">
                  <c:v>8192</c:v>
                </c:pt>
                <c:pt idx="92179">
                  <c:v>8192</c:v>
                </c:pt>
                <c:pt idx="92180">
                  <c:v>8192</c:v>
                </c:pt>
                <c:pt idx="92181">
                  <c:v>8192</c:v>
                </c:pt>
                <c:pt idx="92182">
                  <c:v>8192</c:v>
                </c:pt>
                <c:pt idx="92183">
                  <c:v>4096</c:v>
                </c:pt>
                <c:pt idx="92184">
                  <c:v>8192</c:v>
                </c:pt>
                <c:pt idx="92185">
                  <c:v>8192</c:v>
                </c:pt>
                <c:pt idx="92186">
                  <c:v>8192</c:v>
                </c:pt>
                <c:pt idx="92187">
                  <c:v>4096</c:v>
                </c:pt>
                <c:pt idx="92188">
                  <c:v>4096</c:v>
                </c:pt>
                <c:pt idx="92189">
                  <c:v>8192</c:v>
                </c:pt>
                <c:pt idx="92190">
                  <c:v>8192</c:v>
                </c:pt>
                <c:pt idx="92191">
                  <c:v>8192</c:v>
                </c:pt>
                <c:pt idx="92192">
                  <c:v>8192</c:v>
                </c:pt>
                <c:pt idx="92193">
                  <c:v>8192</c:v>
                </c:pt>
                <c:pt idx="92194">
                  <c:v>8192</c:v>
                </c:pt>
                <c:pt idx="92195">
                  <c:v>8192</c:v>
                </c:pt>
                <c:pt idx="92196">
                  <c:v>8192</c:v>
                </c:pt>
                <c:pt idx="92197">
                  <c:v>12288</c:v>
                </c:pt>
                <c:pt idx="92198">
                  <c:v>4096</c:v>
                </c:pt>
                <c:pt idx="92199">
                  <c:v>4096</c:v>
                </c:pt>
                <c:pt idx="92200">
                  <c:v>4096</c:v>
                </c:pt>
                <c:pt idx="92201">
                  <c:v>4096</c:v>
                </c:pt>
                <c:pt idx="92202">
                  <c:v>8192</c:v>
                </c:pt>
                <c:pt idx="92203">
                  <c:v>8192</c:v>
                </c:pt>
                <c:pt idx="92204">
                  <c:v>8192</c:v>
                </c:pt>
                <c:pt idx="92205">
                  <c:v>8192</c:v>
                </c:pt>
                <c:pt idx="92206">
                  <c:v>8192</c:v>
                </c:pt>
                <c:pt idx="92207">
                  <c:v>8192</c:v>
                </c:pt>
                <c:pt idx="92208">
                  <c:v>4096</c:v>
                </c:pt>
                <c:pt idx="92209">
                  <c:v>4096</c:v>
                </c:pt>
                <c:pt idx="92210">
                  <c:v>4096</c:v>
                </c:pt>
                <c:pt idx="92211">
                  <c:v>4096</c:v>
                </c:pt>
                <c:pt idx="92212">
                  <c:v>8192</c:v>
                </c:pt>
                <c:pt idx="92213">
                  <c:v>4096</c:v>
                </c:pt>
                <c:pt idx="92214">
                  <c:v>4096</c:v>
                </c:pt>
                <c:pt idx="92215">
                  <c:v>4096</c:v>
                </c:pt>
                <c:pt idx="92216">
                  <c:v>4096</c:v>
                </c:pt>
                <c:pt idx="92217">
                  <c:v>8192</c:v>
                </c:pt>
                <c:pt idx="92218">
                  <c:v>8192</c:v>
                </c:pt>
                <c:pt idx="92219">
                  <c:v>8192</c:v>
                </c:pt>
                <c:pt idx="92220">
                  <c:v>8192</c:v>
                </c:pt>
                <c:pt idx="92221">
                  <c:v>4096</c:v>
                </c:pt>
                <c:pt idx="92222">
                  <c:v>8192</c:v>
                </c:pt>
                <c:pt idx="92223">
                  <c:v>4096</c:v>
                </c:pt>
                <c:pt idx="92224">
                  <c:v>4096</c:v>
                </c:pt>
                <c:pt idx="92225">
                  <c:v>4096</c:v>
                </c:pt>
                <c:pt idx="92226">
                  <c:v>4096</c:v>
                </c:pt>
                <c:pt idx="92227">
                  <c:v>4096</c:v>
                </c:pt>
                <c:pt idx="92228">
                  <c:v>8192</c:v>
                </c:pt>
                <c:pt idx="92229">
                  <c:v>4096</c:v>
                </c:pt>
                <c:pt idx="92230">
                  <c:v>4096</c:v>
                </c:pt>
                <c:pt idx="92231">
                  <c:v>8192</c:v>
                </c:pt>
                <c:pt idx="92232">
                  <c:v>8192</c:v>
                </c:pt>
                <c:pt idx="92233">
                  <c:v>4096</c:v>
                </c:pt>
                <c:pt idx="92234">
                  <c:v>8192</c:v>
                </c:pt>
                <c:pt idx="92235">
                  <c:v>4096</c:v>
                </c:pt>
                <c:pt idx="92236">
                  <c:v>8192</c:v>
                </c:pt>
                <c:pt idx="92237">
                  <c:v>4096</c:v>
                </c:pt>
                <c:pt idx="92238">
                  <c:v>8192</c:v>
                </c:pt>
                <c:pt idx="92239">
                  <c:v>4096</c:v>
                </c:pt>
                <c:pt idx="92240">
                  <c:v>8192</c:v>
                </c:pt>
                <c:pt idx="92241">
                  <c:v>8192</c:v>
                </c:pt>
                <c:pt idx="92242">
                  <c:v>8192</c:v>
                </c:pt>
                <c:pt idx="92243">
                  <c:v>8192</c:v>
                </c:pt>
                <c:pt idx="92244">
                  <c:v>8192</c:v>
                </c:pt>
                <c:pt idx="92245">
                  <c:v>8192</c:v>
                </c:pt>
                <c:pt idx="92246">
                  <c:v>8192</c:v>
                </c:pt>
                <c:pt idx="92247">
                  <c:v>8192</c:v>
                </c:pt>
                <c:pt idx="92248">
                  <c:v>4096</c:v>
                </c:pt>
                <c:pt idx="92249">
                  <c:v>8192</c:v>
                </c:pt>
                <c:pt idx="92250">
                  <c:v>8192</c:v>
                </c:pt>
                <c:pt idx="92251">
                  <c:v>4096</c:v>
                </c:pt>
                <c:pt idx="92252">
                  <c:v>8192</c:v>
                </c:pt>
                <c:pt idx="92253">
                  <c:v>8192</c:v>
                </c:pt>
                <c:pt idx="92254">
                  <c:v>8192</c:v>
                </c:pt>
                <c:pt idx="92255">
                  <c:v>4096</c:v>
                </c:pt>
                <c:pt idx="92256">
                  <c:v>4096</c:v>
                </c:pt>
                <c:pt idx="92257">
                  <c:v>8192</c:v>
                </c:pt>
                <c:pt idx="92258">
                  <c:v>8192</c:v>
                </c:pt>
                <c:pt idx="92259">
                  <c:v>8192</c:v>
                </c:pt>
                <c:pt idx="92260">
                  <c:v>8192</c:v>
                </c:pt>
                <c:pt idx="92261">
                  <c:v>4096</c:v>
                </c:pt>
                <c:pt idx="92262">
                  <c:v>4096</c:v>
                </c:pt>
                <c:pt idx="92263">
                  <c:v>4096</c:v>
                </c:pt>
                <c:pt idx="92264">
                  <c:v>4096</c:v>
                </c:pt>
                <c:pt idx="92265">
                  <c:v>4096</c:v>
                </c:pt>
                <c:pt idx="92266">
                  <c:v>16384</c:v>
                </c:pt>
                <c:pt idx="92267">
                  <c:v>16384</c:v>
                </c:pt>
                <c:pt idx="92268">
                  <c:v>16384</c:v>
                </c:pt>
                <c:pt idx="92269">
                  <c:v>16384</c:v>
                </c:pt>
                <c:pt idx="92270">
                  <c:v>4096</c:v>
                </c:pt>
                <c:pt idx="92271">
                  <c:v>4096</c:v>
                </c:pt>
                <c:pt idx="92272">
                  <c:v>4096</c:v>
                </c:pt>
                <c:pt idx="92273">
                  <c:v>4096</c:v>
                </c:pt>
                <c:pt idx="92274">
                  <c:v>8192</c:v>
                </c:pt>
                <c:pt idx="92275">
                  <c:v>8192</c:v>
                </c:pt>
                <c:pt idx="92276">
                  <c:v>8192</c:v>
                </c:pt>
                <c:pt idx="92277">
                  <c:v>8192</c:v>
                </c:pt>
                <c:pt idx="92278">
                  <c:v>8192</c:v>
                </c:pt>
                <c:pt idx="92279">
                  <c:v>8192</c:v>
                </c:pt>
                <c:pt idx="92280">
                  <c:v>8192</c:v>
                </c:pt>
                <c:pt idx="92281">
                  <c:v>8192</c:v>
                </c:pt>
                <c:pt idx="92282">
                  <c:v>8192</c:v>
                </c:pt>
                <c:pt idx="92283">
                  <c:v>4096</c:v>
                </c:pt>
                <c:pt idx="92284">
                  <c:v>8192</c:v>
                </c:pt>
                <c:pt idx="92285">
                  <c:v>4096</c:v>
                </c:pt>
                <c:pt idx="92286">
                  <c:v>8192</c:v>
                </c:pt>
                <c:pt idx="92287">
                  <c:v>8192</c:v>
                </c:pt>
                <c:pt idx="92288">
                  <c:v>8192</c:v>
                </c:pt>
                <c:pt idx="92289">
                  <c:v>8192</c:v>
                </c:pt>
                <c:pt idx="92290">
                  <c:v>8192</c:v>
                </c:pt>
                <c:pt idx="92291">
                  <c:v>8192</c:v>
                </c:pt>
                <c:pt idx="92292">
                  <c:v>8192</c:v>
                </c:pt>
                <c:pt idx="92293">
                  <c:v>8192</c:v>
                </c:pt>
                <c:pt idx="92294">
                  <c:v>8192</c:v>
                </c:pt>
                <c:pt idx="92295">
                  <c:v>12288</c:v>
                </c:pt>
                <c:pt idx="92296">
                  <c:v>12288</c:v>
                </c:pt>
                <c:pt idx="92297">
                  <c:v>8192</c:v>
                </c:pt>
                <c:pt idx="92298">
                  <c:v>12288</c:v>
                </c:pt>
                <c:pt idx="92299">
                  <c:v>12288</c:v>
                </c:pt>
                <c:pt idx="92300">
                  <c:v>4096</c:v>
                </c:pt>
                <c:pt idx="92301">
                  <c:v>8192</c:v>
                </c:pt>
                <c:pt idx="92302">
                  <c:v>8192</c:v>
                </c:pt>
                <c:pt idx="92303">
                  <c:v>8192</c:v>
                </c:pt>
                <c:pt idx="92304">
                  <c:v>4096</c:v>
                </c:pt>
                <c:pt idx="92305">
                  <c:v>8192</c:v>
                </c:pt>
                <c:pt idx="92306">
                  <c:v>4096</c:v>
                </c:pt>
                <c:pt idx="92307">
                  <c:v>8192</c:v>
                </c:pt>
                <c:pt idx="92308">
                  <c:v>4096</c:v>
                </c:pt>
                <c:pt idx="92309">
                  <c:v>4096</c:v>
                </c:pt>
                <c:pt idx="92310">
                  <c:v>16384</c:v>
                </c:pt>
                <c:pt idx="92311">
                  <c:v>4096</c:v>
                </c:pt>
                <c:pt idx="92312">
                  <c:v>4096</c:v>
                </c:pt>
                <c:pt idx="92313">
                  <c:v>4096</c:v>
                </c:pt>
                <c:pt idx="92314">
                  <c:v>4096</c:v>
                </c:pt>
                <c:pt idx="92315">
                  <c:v>8192</c:v>
                </c:pt>
                <c:pt idx="92316">
                  <c:v>8192</c:v>
                </c:pt>
                <c:pt idx="92317">
                  <c:v>8192</c:v>
                </c:pt>
                <c:pt idx="92318">
                  <c:v>8192</c:v>
                </c:pt>
                <c:pt idx="92319">
                  <c:v>8192</c:v>
                </c:pt>
                <c:pt idx="92320">
                  <c:v>8192</c:v>
                </c:pt>
                <c:pt idx="92321">
                  <c:v>8192</c:v>
                </c:pt>
                <c:pt idx="92322">
                  <c:v>8192</c:v>
                </c:pt>
                <c:pt idx="92323">
                  <c:v>8192</c:v>
                </c:pt>
                <c:pt idx="92324">
                  <c:v>8192</c:v>
                </c:pt>
                <c:pt idx="92325">
                  <c:v>12288</c:v>
                </c:pt>
                <c:pt idx="92326">
                  <c:v>8192</c:v>
                </c:pt>
                <c:pt idx="92327">
                  <c:v>8192</c:v>
                </c:pt>
                <c:pt idx="92328">
                  <c:v>8192</c:v>
                </c:pt>
                <c:pt idx="92329">
                  <c:v>8192</c:v>
                </c:pt>
                <c:pt idx="92330">
                  <c:v>8192</c:v>
                </c:pt>
                <c:pt idx="92331">
                  <c:v>4096</c:v>
                </c:pt>
                <c:pt idx="92332">
                  <c:v>8192</c:v>
                </c:pt>
                <c:pt idx="92333">
                  <c:v>8192</c:v>
                </c:pt>
                <c:pt idx="92334">
                  <c:v>8192</c:v>
                </c:pt>
                <c:pt idx="92335">
                  <c:v>8192</c:v>
                </c:pt>
                <c:pt idx="92336">
                  <c:v>8192</c:v>
                </c:pt>
                <c:pt idx="92337">
                  <c:v>8192</c:v>
                </c:pt>
                <c:pt idx="92338">
                  <c:v>8192</c:v>
                </c:pt>
                <c:pt idx="92339">
                  <c:v>8192</c:v>
                </c:pt>
                <c:pt idx="92340">
                  <c:v>8192</c:v>
                </c:pt>
                <c:pt idx="92341">
                  <c:v>8192</c:v>
                </c:pt>
                <c:pt idx="92342">
                  <c:v>32768</c:v>
                </c:pt>
                <c:pt idx="92343">
                  <c:v>32768</c:v>
                </c:pt>
                <c:pt idx="92344">
                  <c:v>32768</c:v>
                </c:pt>
                <c:pt idx="92345">
                  <c:v>8192</c:v>
                </c:pt>
                <c:pt idx="92346">
                  <c:v>32768</c:v>
                </c:pt>
                <c:pt idx="92347">
                  <c:v>8192</c:v>
                </c:pt>
                <c:pt idx="92348">
                  <c:v>8192</c:v>
                </c:pt>
                <c:pt idx="92349">
                  <c:v>8192</c:v>
                </c:pt>
                <c:pt idx="92350">
                  <c:v>8192</c:v>
                </c:pt>
                <c:pt idx="92351">
                  <c:v>8192</c:v>
                </c:pt>
                <c:pt idx="92352">
                  <c:v>8192</c:v>
                </c:pt>
                <c:pt idx="92353">
                  <c:v>8192</c:v>
                </c:pt>
                <c:pt idx="92354">
                  <c:v>8192</c:v>
                </c:pt>
                <c:pt idx="92355">
                  <c:v>4096</c:v>
                </c:pt>
                <c:pt idx="92356">
                  <c:v>8192</c:v>
                </c:pt>
                <c:pt idx="92357">
                  <c:v>8192</c:v>
                </c:pt>
                <c:pt idx="92358">
                  <c:v>8192</c:v>
                </c:pt>
                <c:pt idx="92359">
                  <c:v>8192</c:v>
                </c:pt>
                <c:pt idx="92360">
                  <c:v>8192</c:v>
                </c:pt>
                <c:pt idx="92361">
                  <c:v>8192</c:v>
                </c:pt>
                <c:pt idx="92362">
                  <c:v>8192</c:v>
                </c:pt>
                <c:pt idx="92363">
                  <c:v>8192</c:v>
                </c:pt>
                <c:pt idx="92364">
                  <c:v>8192</c:v>
                </c:pt>
                <c:pt idx="92365">
                  <c:v>8192</c:v>
                </c:pt>
                <c:pt idx="92366">
                  <c:v>8192</c:v>
                </c:pt>
                <c:pt idx="92367">
                  <c:v>32768</c:v>
                </c:pt>
                <c:pt idx="92368">
                  <c:v>8192</c:v>
                </c:pt>
                <c:pt idx="92369">
                  <c:v>8192</c:v>
                </c:pt>
                <c:pt idx="92370">
                  <c:v>8192</c:v>
                </c:pt>
                <c:pt idx="92371">
                  <c:v>8192</c:v>
                </c:pt>
                <c:pt idx="92372">
                  <c:v>8192</c:v>
                </c:pt>
                <c:pt idx="92373">
                  <c:v>8192</c:v>
                </c:pt>
                <c:pt idx="92374">
                  <c:v>8192</c:v>
                </c:pt>
                <c:pt idx="92375">
                  <c:v>8192</c:v>
                </c:pt>
                <c:pt idx="92376">
                  <c:v>8192</c:v>
                </c:pt>
                <c:pt idx="92377">
                  <c:v>8192</c:v>
                </c:pt>
                <c:pt idx="92378">
                  <c:v>8192</c:v>
                </c:pt>
                <c:pt idx="92379">
                  <c:v>8192</c:v>
                </c:pt>
                <c:pt idx="92380">
                  <c:v>8192</c:v>
                </c:pt>
                <c:pt idx="92381">
                  <c:v>8192</c:v>
                </c:pt>
                <c:pt idx="92382">
                  <c:v>8192</c:v>
                </c:pt>
                <c:pt idx="92383">
                  <c:v>8192</c:v>
                </c:pt>
                <c:pt idx="92384">
                  <c:v>8192</c:v>
                </c:pt>
                <c:pt idx="92385">
                  <c:v>8192</c:v>
                </c:pt>
                <c:pt idx="92386">
                  <c:v>8192</c:v>
                </c:pt>
                <c:pt idx="92387">
                  <c:v>8192</c:v>
                </c:pt>
                <c:pt idx="92388">
                  <c:v>4096</c:v>
                </c:pt>
                <c:pt idx="92389">
                  <c:v>4096</c:v>
                </c:pt>
                <c:pt idx="92390">
                  <c:v>4096</c:v>
                </c:pt>
                <c:pt idx="92391">
                  <c:v>4096</c:v>
                </c:pt>
                <c:pt idx="92392">
                  <c:v>8192</c:v>
                </c:pt>
                <c:pt idx="92393">
                  <c:v>8192</c:v>
                </c:pt>
                <c:pt idx="92394">
                  <c:v>4096</c:v>
                </c:pt>
                <c:pt idx="92395">
                  <c:v>4096</c:v>
                </c:pt>
                <c:pt idx="92396">
                  <c:v>4096</c:v>
                </c:pt>
                <c:pt idx="92397">
                  <c:v>4096</c:v>
                </c:pt>
                <c:pt idx="92398">
                  <c:v>12288</c:v>
                </c:pt>
                <c:pt idx="92399">
                  <c:v>12288</c:v>
                </c:pt>
                <c:pt idx="92400">
                  <c:v>12288</c:v>
                </c:pt>
                <c:pt idx="92401">
                  <c:v>12288</c:v>
                </c:pt>
                <c:pt idx="92402">
                  <c:v>4096</c:v>
                </c:pt>
                <c:pt idx="92403">
                  <c:v>4096</c:v>
                </c:pt>
                <c:pt idx="92404">
                  <c:v>8192</c:v>
                </c:pt>
                <c:pt idx="92405">
                  <c:v>4096</c:v>
                </c:pt>
                <c:pt idx="92406">
                  <c:v>4096</c:v>
                </c:pt>
                <c:pt idx="92407">
                  <c:v>8192</c:v>
                </c:pt>
                <c:pt idx="92408">
                  <c:v>8192</c:v>
                </c:pt>
                <c:pt idx="92409">
                  <c:v>8192</c:v>
                </c:pt>
                <c:pt idx="92410">
                  <c:v>8192</c:v>
                </c:pt>
                <c:pt idx="92411">
                  <c:v>8192</c:v>
                </c:pt>
                <c:pt idx="92412">
                  <c:v>4096</c:v>
                </c:pt>
                <c:pt idx="92413">
                  <c:v>8192</c:v>
                </c:pt>
                <c:pt idx="92414">
                  <c:v>8192</c:v>
                </c:pt>
                <c:pt idx="92415">
                  <c:v>8192</c:v>
                </c:pt>
                <c:pt idx="92416">
                  <c:v>8192</c:v>
                </c:pt>
                <c:pt idx="92417">
                  <c:v>12288</c:v>
                </c:pt>
                <c:pt idx="92418">
                  <c:v>12288</c:v>
                </c:pt>
                <c:pt idx="92419">
                  <c:v>12288</c:v>
                </c:pt>
                <c:pt idx="92420">
                  <c:v>12288</c:v>
                </c:pt>
                <c:pt idx="92421">
                  <c:v>4096</c:v>
                </c:pt>
                <c:pt idx="92422">
                  <c:v>16384</c:v>
                </c:pt>
                <c:pt idx="92423">
                  <c:v>4096</c:v>
                </c:pt>
                <c:pt idx="92424">
                  <c:v>16384</c:v>
                </c:pt>
                <c:pt idx="92425">
                  <c:v>4096</c:v>
                </c:pt>
                <c:pt idx="92426">
                  <c:v>4096</c:v>
                </c:pt>
                <c:pt idx="92427">
                  <c:v>8192</c:v>
                </c:pt>
                <c:pt idx="92428">
                  <c:v>4096</c:v>
                </c:pt>
                <c:pt idx="92429">
                  <c:v>8192</c:v>
                </c:pt>
                <c:pt idx="92430">
                  <c:v>20480</c:v>
                </c:pt>
                <c:pt idx="92431">
                  <c:v>20480</c:v>
                </c:pt>
                <c:pt idx="92432">
                  <c:v>16384</c:v>
                </c:pt>
                <c:pt idx="92433">
                  <c:v>8192</c:v>
                </c:pt>
                <c:pt idx="92434">
                  <c:v>20480</c:v>
                </c:pt>
                <c:pt idx="92435">
                  <c:v>12288</c:v>
                </c:pt>
                <c:pt idx="92436">
                  <c:v>16384</c:v>
                </c:pt>
                <c:pt idx="92437">
                  <c:v>8192</c:v>
                </c:pt>
                <c:pt idx="92438">
                  <c:v>20480</c:v>
                </c:pt>
                <c:pt idx="92439">
                  <c:v>4096</c:v>
                </c:pt>
                <c:pt idx="92440">
                  <c:v>4096</c:v>
                </c:pt>
                <c:pt idx="92441">
                  <c:v>4096</c:v>
                </c:pt>
                <c:pt idx="92442">
                  <c:v>4096</c:v>
                </c:pt>
                <c:pt idx="92443">
                  <c:v>4096</c:v>
                </c:pt>
                <c:pt idx="92444">
                  <c:v>4096</c:v>
                </c:pt>
                <c:pt idx="92445">
                  <c:v>4096</c:v>
                </c:pt>
                <c:pt idx="92446">
                  <c:v>4096</c:v>
                </c:pt>
                <c:pt idx="92447">
                  <c:v>4096</c:v>
                </c:pt>
                <c:pt idx="92448">
                  <c:v>4096</c:v>
                </c:pt>
                <c:pt idx="92449">
                  <c:v>4096</c:v>
                </c:pt>
                <c:pt idx="92450">
                  <c:v>4096</c:v>
                </c:pt>
                <c:pt idx="92451">
                  <c:v>4096</c:v>
                </c:pt>
                <c:pt idx="92452">
                  <c:v>8192</c:v>
                </c:pt>
                <c:pt idx="92453">
                  <c:v>4096</c:v>
                </c:pt>
                <c:pt idx="92454">
                  <c:v>4096</c:v>
                </c:pt>
                <c:pt idx="92455">
                  <c:v>4096</c:v>
                </c:pt>
                <c:pt idx="92456">
                  <c:v>4096</c:v>
                </c:pt>
                <c:pt idx="92457">
                  <c:v>8192</c:v>
                </c:pt>
                <c:pt idx="92458">
                  <c:v>8192</c:v>
                </c:pt>
                <c:pt idx="92459">
                  <c:v>8192</c:v>
                </c:pt>
                <c:pt idx="92460">
                  <c:v>8192</c:v>
                </c:pt>
                <c:pt idx="92461">
                  <c:v>8192</c:v>
                </c:pt>
                <c:pt idx="92462">
                  <c:v>8192</c:v>
                </c:pt>
                <c:pt idx="92463">
                  <c:v>8192</c:v>
                </c:pt>
                <c:pt idx="92464">
                  <c:v>8192</c:v>
                </c:pt>
                <c:pt idx="92465">
                  <c:v>8192</c:v>
                </c:pt>
                <c:pt idx="92466">
                  <c:v>8192</c:v>
                </c:pt>
                <c:pt idx="92467">
                  <c:v>8192</c:v>
                </c:pt>
                <c:pt idx="92468">
                  <c:v>8192</c:v>
                </c:pt>
                <c:pt idx="92469">
                  <c:v>12288</c:v>
                </c:pt>
                <c:pt idx="92470">
                  <c:v>8192</c:v>
                </c:pt>
                <c:pt idx="92471">
                  <c:v>8192</c:v>
                </c:pt>
                <c:pt idx="92472">
                  <c:v>8192</c:v>
                </c:pt>
                <c:pt idx="92473">
                  <c:v>8192</c:v>
                </c:pt>
                <c:pt idx="92474">
                  <c:v>4096</c:v>
                </c:pt>
                <c:pt idx="92475">
                  <c:v>8192</c:v>
                </c:pt>
                <c:pt idx="92476">
                  <c:v>4096</c:v>
                </c:pt>
                <c:pt idx="92477">
                  <c:v>16384</c:v>
                </c:pt>
                <c:pt idx="92478">
                  <c:v>4096</c:v>
                </c:pt>
                <c:pt idx="92479">
                  <c:v>4096</c:v>
                </c:pt>
                <c:pt idx="92480">
                  <c:v>8192</c:v>
                </c:pt>
                <c:pt idx="92481">
                  <c:v>8192</c:v>
                </c:pt>
                <c:pt idx="92482">
                  <c:v>8192</c:v>
                </c:pt>
                <c:pt idx="92483">
                  <c:v>8192</c:v>
                </c:pt>
                <c:pt idx="92484">
                  <c:v>8192</c:v>
                </c:pt>
                <c:pt idx="92485">
                  <c:v>8192</c:v>
                </c:pt>
                <c:pt idx="92486">
                  <c:v>12288</c:v>
                </c:pt>
                <c:pt idx="92487">
                  <c:v>12288</c:v>
                </c:pt>
                <c:pt idx="92488">
                  <c:v>12288</c:v>
                </c:pt>
                <c:pt idx="92489">
                  <c:v>12288</c:v>
                </c:pt>
                <c:pt idx="92490">
                  <c:v>20480</c:v>
                </c:pt>
                <c:pt idx="92491">
                  <c:v>8192</c:v>
                </c:pt>
                <c:pt idx="92492">
                  <c:v>8192</c:v>
                </c:pt>
                <c:pt idx="92493">
                  <c:v>4096</c:v>
                </c:pt>
                <c:pt idx="92494">
                  <c:v>8192</c:v>
                </c:pt>
                <c:pt idx="92495">
                  <c:v>4096</c:v>
                </c:pt>
                <c:pt idx="92496">
                  <c:v>8192</c:v>
                </c:pt>
                <c:pt idx="92497">
                  <c:v>4096</c:v>
                </c:pt>
                <c:pt idx="92498">
                  <c:v>4096</c:v>
                </c:pt>
                <c:pt idx="92499">
                  <c:v>8192</c:v>
                </c:pt>
                <c:pt idx="92500">
                  <c:v>4096</c:v>
                </c:pt>
                <c:pt idx="92501">
                  <c:v>8192</c:v>
                </c:pt>
                <c:pt idx="92502">
                  <c:v>8192</c:v>
                </c:pt>
                <c:pt idx="92503">
                  <c:v>12288</c:v>
                </c:pt>
                <c:pt idx="92504">
                  <c:v>8192</c:v>
                </c:pt>
                <c:pt idx="92505">
                  <c:v>8192</c:v>
                </c:pt>
                <c:pt idx="92506">
                  <c:v>8192</c:v>
                </c:pt>
                <c:pt idx="92507">
                  <c:v>8192</c:v>
                </c:pt>
                <c:pt idx="92508">
                  <c:v>8192</c:v>
                </c:pt>
                <c:pt idx="92509">
                  <c:v>4096</c:v>
                </c:pt>
                <c:pt idx="92510">
                  <c:v>4096</c:v>
                </c:pt>
                <c:pt idx="92511">
                  <c:v>4096</c:v>
                </c:pt>
                <c:pt idx="92512">
                  <c:v>4096</c:v>
                </c:pt>
                <c:pt idx="92513">
                  <c:v>4096</c:v>
                </c:pt>
                <c:pt idx="92514">
                  <c:v>8192</c:v>
                </c:pt>
                <c:pt idx="92515">
                  <c:v>8192</c:v>
                </c:pt>
                <c:pt idx="92516">
                  <c:v>8192</c:v>
                </c:pt>
                <c:pt idx="92517">
                  <c:v>8192</c:v>
                </c:pt>
                <c:pt idx="92518">
                  <c:v>8192</c:v>
                </c:pt>
                <c:pt idx="92519">
                  <c:v>4096</c:v>
                </c:pt>
                <c:pt idx="92520">
                  <c:v>8192</c:v>
                </c:pt>
                <c:pt idx="92521">
                  <c:v>8192</c:v>
                </c:pt>
                <c:pt idx="92522">
                  <c:v>8192</c:v>
                </c:pt>
                <c:pt idx="92523">
                  <c:v>8192</c:v>
                </c:pt>
                <c:pt idx="92524">
                  <c:v>8192</c:v>
                </c:pt>
                <c:pt idx="92525">
                  <c:v>8192</c:v>
                </c:pt>
                <c:pt idx="92526">
                  <c:v>8192</c:v>
                </c:pt>
                <c:pt idx="92527">
                  <c:v>8192</c:v>
                </c:pt>
                <c:pt idx="92528">
                  <c:v>8192</c:v>
                </c:pt>
                <c:pt idx="92529">
                  <c:v>8192</c:v>
                </c:pt>
                <c:pt idx="92530">
                  <c:v>8192</c:v>
                </c:pt>
                <c:pt idx="92531">
                  <c:v>8192</c:v>
                </c:pt>
                <c:pt idx="92532">
                  <c:v>8192</c:v>
                </c:pt>
                <c:pt idx="92533">
                  <c:v>8192</c:v>
                </c:pt>
                <c:pt idx="92534">
                  <c:v>8192</c:v>
                </c:pt>
                <c:pt idx="92535">
                  <c:v>8192</c:v>
                </c:pt>
                <c:pt idx="92536">
                  <c:v>8192</c:v>
                </c:pt>
                <c:pt idx="92537">
                  <c:v>8192</c:v>
                </c:pt>
                <c:pt idx="92538">
                  <c:v>8192</c:v>
                </c:pt>
                <c:pt idx="92539">
                  <c:v>4096</c:v>
                </c:pt>
                <c:pt idx="92540">
                  <c:v>4096</c:v>
                </c:pt>
                <c:pt idx="92541">
                  <c:v>4096</c:v>
                </c:pt>
                <c:pt idx="92542">
                  <c:v>4096</c:v>
                </c:pt>
                <c:pt idx="92543">
                  <c:v>4096</c:v>
                </c:pt>
                <c:pt idx="92544">
                  <c:v>4096</c:v>
                </c:pt>
                <c:pt idx="92545">
                  <c:v>4096</c:v>
                </c:pt>
                <c:pt idx="92546">
                  <c:v>4096</c:v>
                </c:pt>
                <c:pt idx="92547">
                  <c:v>8192</c:v>
                </c:pt>
                <c:pt idx="92548">
                  <c:v>8192</c:v>
                </c:pt>
                <c:pt idx="92549">
                  <c:v>8192</c:v>
                </c:pt>
                <c:pt idx="92550">
                  <c:v>8192</c:v>
                </c:pt>
                <c:pt idx="92551">
                  <c:v>8192</c:v>
                </c:pt>
                <c:pt idx="92552">
                  <c:v>8192</c:v>
                </c:pt>
                <c:pt idx="92553">
                  <c:v>8192</c:v>
                </c:pt>
                <c:pt idx="92554">
                  <c:v>8192</c:v>
                </c:pt>
                <c:pt idx="92555">
                  <c:v>8192</c:v>
                </c:pt>
                <c:pt idx="92556">
                  <c:v>8192</c:v>
                </c:pt>
                <c:pt idx="92557">
                  <c:v>8192</c:v>
                </c:pt>
                <c:pt idx="92558">
                  <c:v>8192</c:v>
                </c:pt>
                <c:pt idx="92559">
                  <c:v>8192</c:v>
                </c:pt>
                <c:pt idx="92560">
                  <c:v>4096</c:v>
                </c:pt>
                <c:pt idx="92561">
                  <c:v>8192</c:v>
                </c:pt>
                <c:pt idx="92562">
                  <c:v>8192</c:v>
                </c:pt>
                <c:pt idx="92563">
                  <c:v>8192</c:v>
                </c:pt>
                <c:pt idx="92564">
                  <c:v>8192</c:v>
                </c:pt>
                <c:pt idx="92565">
                  <c:v>8192</c:v>
                </c:pt>
                <c:pt idx="92566">
                  <c:v>12288</c:v>
                </c:pt>
                <c:pt idx="92567">
                  <c:v>12288</c:v>
                </c:pt>
                <c:pt idx="92568">
                  <c:v>4096</c:v>
                </c:pt>
                <c:pt idx="92569">
                  <c:v>12288</c:v>
                </c:pt>
                <c:pt idx="92570">
                  <c:v>4096</c:v>
                </c:pt>
                <c:pt idx="92571">
                  <c:v>12288</c:v>
                </c:pt>
                <c:pt idx="92572">
                  <c:v>4096</c:v>
                </c:pt>
                <c:pt idx="92573">
                  <c:v>4096</c:v>
                </c:pt>
                <c:pt idx="92574">
                  <c:v>8192</c:v>
                </c:pt>
                <c:pt idx="92575">
                  <c:v>4096</c:v>
                </c:pt>
                <c:pt idx="92576">
                  <c:v>8192</c:v>
                </c:pt>
                <c:pt idx="92577">
                  <c:v>8192</c:v>
                </c:pt>
                <c:pt idx="92578">
                  <c:v>8192</c:v>
                </c:pt>
                <c:pt idx="92579">
                  <c:v>8192</c:v>
                </c:pt>
                <c:pt idx="92580">
                  <c:v>8192</c:v>
                </c:pt>
                <c:pt idx="92581">
                  <c:v>8192</c:v>
                </c:pt>
                <c:pt idx="92582">
                  <c:v>8192</c:v>
                </c:pt>
                <c:pt idx="92583">
                  <c:v>8192</c:v>
                </c:pt>
                <c:pt idx="92584">
                  <c:v>8192</c:v>
                </c:pt>
                <c:pt idx="92585">
                  <c:v>8192</c:v>
                </c:pt>
                <c:pt idx="92586">
                  <c:v>8192</c:v>
                </c:pt>
                <c:pt idx="92587">
                  <c:v>8192</c:v>
                </c:pt>
                <c:pt idx="92588">
                  <c:v>12288</c:v>
                </c:pt>
                <c:pt idx="92589">
                  <c:v>8192</c:v>
                </c:pt>
                <c:pt idx="92590">
                  <c:v>8192</c:v>
                </c:pt>
                <c:pt idx="92591">
                  <c:v>8192</c:v>
                </c:pt>
                <c:pt idx="92592">
                  <c:v>8192</c:v>
                </c:pt>
                <c:pt idx="92593">
                  <c:v>8192</c:v>
                </c:pt>
                <c:pt idx="92594">
                  <c:v>8192</c:v>
                </c:pt>
                <c:pt idx="92595">
                  <c:v>8192</c:v>
                </c:pt>
                <c:pt idx="92596">
                  <c:v>8192</c:v>
                </c:pt>
                <c:pt idx="92597">
                  <c:v>8192</c:v>
                </c:pt>
                <c:pt idx="92598">
                  <c:v>8192</c:v>
                </c:pt>
                <c:pt idx="92599">
                  <c:v>4096</c:v>
                </c:pt>
                <c:pt idx="92600">
                  <c:v>4096</c:v>
                </c:pt>
                <c:pt idx="92601">
                  <c:v>8192</c:v>
                </c:pt>
                <c:pt idx="92602">
                  <c:v>4096</c:v>
                </c:pt>
                <c:pt idx="92603">
                  <c:v>8192</c:v>
                </c:pt>
                <c:pt idx="92604">
                  <c:v>8192</c:v>
                </c:pt>
                <c:pt idx="92605">
                  <c:v>4096</c:v>
                </c:pt>
                <c:pt idx="92606">
                  <c:v>8192</c:v>
                </c:pt>
                <c:pt idx="92607">
                  <c:v>4096</c:v>
                </c:pt>
                <c:pt idx="92608">
                  <c:v>8192</c:v>
                </c:pt>
                <c:pt idx="92609">
                  <c:v>8192</c:v>
                </c:pt>
                <c:pt idx="92610">
                  <c:v>8192</c:v>
                </c:pt>
                <c:pt idx="92611">
                  <c:v>8192</c:v>
                </c:pt>
                <c:pt idx="92612">
                  <c:v>8192</c:v>
                </c:pt>
                <c:pt idx="92613">
                  <c:v>8192</c:v>
                </c:pt>
                <c:pt idx="92614">
                  <c:v>4096</c:v>
                </c:pt>
                <c:pt idx="92615">
                  <c:v>8192</c:v>
                </c:pt>
                <c:pt idx="92616">
                  <c:v>8192</c:v>
                </c:pt>
                <c:pt idx="92617">
                  <c:v>8192</c:v>
                </c:pt>
                <c:pt idx="92618">
                  <c:v>8192</c:v>
                </c:pt>
                <c:pt idx="92619">
                  <c:v>8192</c:v>
                </c:pt>
                <c:pt idx="92620">
                  <c:v>8192</c:v>
                </c:pt>
                <c:pt idx="92621">
                  <c:v>4096</c:v>
                </c:pt>
                <c:pt idx="92622">
                  <c:v>4096</c:v>
                </c:pt>
                <c:pt idx="92623">
                  <c:v>4096</c:v>
                </c:pt>
                <c:pt idx="92624">
                  <c:v>4096</c:v>
                </c:pt>
                <c:pt idx="92625">
                  <c:v>8192</c:v>
                </c:pt>
                <c:pt idx="92626">
                  <c:v>12288</c:v>
                </c:pt>
                <c:pt idx="92627">
                  <c:v>12288</c:v>
                </c:pt>
                <c:pt idx="92628">
                  <c:v>12288</c:v>
                </c:pt>
                <c:pt idx="92629">
                  <c:v>12288</c:v>
                </c:pt>
                <c:pt idx="92630">
                  <c:v>16384</c:v>
                </c:pt>
                <c:pt idx="92631">
                  <c:v>8192</c:v>
                </c:pt>
                <c:pt idx="92632">
                  <c:v>16384</c:v>
                </c:pt>
                <c:pt idx="92633">
                  <c:v>8192</c:v>
                </c:pt>
                <c:pt idx="92634">
                  <c:v>16384</c:v>
                </c:pt>
                <c:pt idx="92635">
                  <c:v>8192</c:v>
                </c:pt>
                <c:pt idx="92636">
                  <c:v>16384</c:v>
                </c:pt>
                <c:pt idx="92637">
                  <c:v>8192</c:v>
                </c:pt>
                <c:pt idx="92638">
                  <c:v>8192</c:v>
                </c:pt>
                <c:pt idx="92639">
                  <c:v>8192</c:v>
                </c:pt>
                <c:pt idx="92640">
                  <c:v>4096</c:v>
                </c:pt>
                <c:pt idx="92641">
                  <c:v>8192</c:v>
                </c:pt>
                <c:pt idx="92642">
                  <c:v>8192</c:v>
                </c:pt>
                <c:pt idx="92643">
                  <c:v>4096</c:v>
                </c:pt>
                <c:pt idx="92644">
                  <c:v>12288</c:v>
                </c:pt>
                <c:pt idx="92645">
                  <c:v>4096</c:v>
                </c:pt>
                <c:pt idx="92646">
                  <c:v>12288</c:v>
                </c:pt>
                <c:pt idx="92647">
                  <c:v>4096</c:v>
                </c:pt>
                <c:pt idx="92648">
                  <c:v>4096</c:v>
                </c:pt>
                <c:pt idx="92649">
                  <c:v>20480</c:v>
                </c:pt>
                <c:pt idx="92650">
                  <c:v>20480</c:v>
                </c:pt>
                <c:pt idx="92651">
                  <c:v>16384</c:v>
                </c:pt>
                <c:pt idx="92652">
                  <c:v>16384</c:v>
                </c:pt>
                <c:pt idx="92653">
                  <c:v>8192</c:v>
                </c:pt>
                <c:pt idx="92654">
                  <c:v>8192</c:v>
                </c:pt>
                <c:pt idx="92655">
                  <c:v>12288</c:v>
                </c:pt>
                <c:pt idx="92656">
                  <c:v>20480</c:v>
                </c:pt>
                <c:pt idx="92657">
                  <c:v>16384</c:v>
                </c:pt>
                <c:pt idx="92658">
                  <c:v>8192</c:v>
                </c:pt>
                <c:pt idx="92659">
                  <c:v>8192</c:v>
                </c:pt>
                <c:pt idx="92660">
                  <c:v>12288</c:v>
                </c:pt>
                <c:pt idx="92661">
                  <c:v>20480</c:v>
                </c:pt>
                <c:pt idx="92662">
                  <c:v>16384</c:v>
                </c:pt>
                <c:pt idx="92663">
                  <c:v>8192</c:v>
                </c:pt>
                <c:pt idx="92664">
                  <c:v>8192</c:v>
                </c:pt>
                <c:pt idx="92665">
                  <c:v>8192</c:v>
                </c:pt>
                <c:pt idx="92666">
                  <c:v>8192</c:v>
                </c:pt>
                <c:pt idx="92667">
                  <c:v>12288</c:v>
                </c:pt>
                <c:pt idx="92668">
                  <c:v>12288</c:v>
                </c:pt>
                <c:pt idx="92669">
                  <c:v>12288</c:v>
                </c:pt>
                <c:pt idx="92670">
                  <c:v>12288</c:v>
                </c:pt>
                <c:pt idx="92671">
                  <c:v>12288</c:v>
                </c:pt>
                <c:pt idx="92672">
                  <c:v>16384</c:v>
                </c:pt>
                <c:pt idx="92673">
                  <c:v>4096</c:v>
                </c:pt>
                <c:pt idx="92674">
                  <c:v>4096</c:v>
                </c:pt>
                <c:pt idx="92675">
                  <c:v>4096</c:v>
                </c:pt>
                <c:pt idx="92676">
                  <c:v>4096</c:v>
                </c:pt>
                <c:pt idx="92677">
                  <c:v>4096</c:v>
                </c:pt>
                <c:pt idx="92678">
                  <c:v>8192</c:v>
                </c:pt>
                <c:pt idx="92679">
                  <c:v>8192</c:v>
                </c:pt>
                <c:pt idx="92680">
                  <c:v>8192</c:v>
                </c:pt>
                <c:pt idx="92681">
                  <c:v>8192</c:v>
                </c:pt>
                <c:pt idx="92682">
                  <c:v>8192</c:v>
                </c:pt>
                <c:pt idx="92683">
                  <c:v>8192</c:v>
                </c:pt>
                <c:pt idx="92684">
                  <c:v>8192</c:v>
                </c:pt>
                <c:pt idx="92685">
                  <c:v>8192</c:v>
                </c:pt>
                <c:pt idx="92686">
                  <c:v>8192</c:v>
                </c:pt>
                <c:pt idx="92687">
                  <c:v>8192</c:v>
                </c:pt>
                <c:pt idx="92688">
                  <c:v>8192</c:v>
                </c:pt>
                <c:pt idx="92689">
                  <c:v>16384</c:v>
                </c:pt>
                <c:pt idx="92690">
                  <c:v>4096</c:v>
                </c:pt>
                <c:pt idx="92691">
                  <c:v>4096</c:v>
                </c:pt>
                <c:pt idx="92692">
                  <c:v>4096</c:v>
                </c:pt>
                <c:pt idx="92693">
                  <c:v>4096</c:v>
                </c:pt>
                <c:pt idx="92694">
                  <c:v>4096</c:v>
                </c:pt>
                <c:pt idx="92695">
                  <c:v>12288</c:v>
                </c:pt>
                <c:pt idx="92696">
                  <c:v>8192</c:v>
                </c:pt>
                <c:pt idx="92697">
                  <c:v>8192</c:v>
                </c:pt>
                <c:pt idx="92698">
                  <c:v>8192</c:v>
                </c:pt>
                <c:pt idx="92699">
                  <c:v>8192</c:v>
                </c:pt>
                <c:pt idx="92700">
                  <c:v>4096</c:v>
                </c:pt>
                <c:pt idx="92701">
                  <c:v>4096</c:v>
                </c:pt>
                <c:pt idx="92702">
                  <c:v>8192</c:v>
                </c:pt>
                <c:pt idx="92703">
                  <c:v>8192</c:v>
                </c:pt>
                <c:pt idx="92704">
                  <c:v>4096</c:v>
                </c:pt>
                <c:pt idx="92705">
                  <c:v>16384</c:v>
                </c:pt>
                <c:pt idx="92706">
                  <c:v>16384</c:v>
                </c:pt>
                <c:pt idx="92707">
                  <c:v>4096</c:v>
                </c:pt>
                <c:pt idx="92708">
                  <c:v>8192</c:v>
                </c:pt>
                <c:pt idx="92709">
                  <c:v>16384</c:v>
                </c:pt>
                <c:pt idx="92710">
                  <c:v>8192</c:v>
                </c:pt>
                <c:pt idx="92711">
                  <c:v>16384</c:v>
                </c:pt>
                <c:pt idx="92712">
                  <c:v>8192</c:v>
                </c:pt>
                <c:pt idx="92713">
                  <c:v>8192</c:v>
                </c:pt>
                <c:pt idx="92714">
                  <c:v>8192</c:v>
                </c:pt>
                <c:pt idx="92715">
                  <c:v>8192</c:v>
                </c:pt>
                <c:pt idx="92716">
                  <c:v>8192</c:v>
                </c:pt>
                <c:pt idx="92717">
                  <c:v>8192</c:v>
                </c:pt>
                <c:pt idx="92718">
                  <c:v>8192</c:v>
                </c:pt>
                <c:pt idx="92719">
                  <c:v>8192</c:v>
                </c:pt>
                <c:pt idx="92720">
                  <c:v>20480</c:v>
                </c:pt>
                <c:pt idx="92721">
                  <c:v>4096</c:v>
                </c:pt>
                <c:pt idx="92722">
                  <c:v>8192</c:v>
                </c:pt>
                <c:pt idx="92723">
                  <c:v>8192</c:v>
                </c:pt>
                <c:pt idx="92724">
                  <c:v>12288</c:v>
                </c:pt>
                <c:pt idx="92725">
                  <c:v>4096</c:v>
                </c:pt>
                <c:pt idx="92726">
                  <c:v>8192</c:v>
                </c:pt>
                <c:pt idx="92727">
                  <c:v>8192</c:v>
                </c:pt>
                <c:pt idx="92728">
                  <c:v>8192</c:v>
                </c:pt>
                <c:pt idx="92729">
                  <c:v>8192</c:v>
                </c:pt>
                <c:pt idx="92730">
                  <c:v>8192</c:v>
                </c:pt>
                <c:pt idx="92731">
                  <c:v>8192</c:v>
                </c:pt>
                <c:pt idx="92732">
                  <c:v>8192</c:v>
                </c:pt>
                <c:pt idx="92733">
                  <c:v>8192</c:v>
                </c:pt>
                <c:pt idx="92734">
                  <c:v>8192</c:v>
                </c:pt>
                <c:pt idx="92735">
                  <c:v>8192</c:v>
                </c:pt>
                <c:pt idx="92736">
                  <c:v>8192</c:v>
                </c:pt>
                <c:pt idx="92737">
                  <c:v>8192</c:v>
                </c:pt>
                <c:pt idx="92738">
                  <c:v>8192</c:v>
                </c:pt>
                <c:pt idx="92739">
                  <c:v>32768</c:v>
                </c:pt>
                <c:pt idx="92740">
                  <c:v>32768</c:v>
                </c:pt>
                <c:pt idx="92741">
                  <c:v>4096</c:v>
                </c:pt>
                <c:pt idx="92742">
                  <c:v>4096</c:v>
                </c:pt>
                <c:pt idx="92743">
                  <c:v>4096</c:v>
                </c:pt>
                <c:pt idx="92744">
                  <c:v>4096</c:v>
                </c:pt>
                <c:pt idx="92745">
                  <c:v>32768</c:v>
                </c:pt>
                <c:pt idx="92746">
                  <c:v>4096</c:v>
                </c:pt>
                <c:pt idx="92747">
                  <c:v>4096</c:v>
                </c:pt>
                <c:pt idx="92748">
                  <c:v>32768</c:v>
                </c:pt>
                <c:pt idx="92749">
                  <c:v>4096</c:v>
                </c:pt>
                <c:pt idx="92750">
                  <c:v>4096</c:v>
                </c:pt>
                <c:pt idx="92751">
                  <c:v>8192</c:v>
                </c:pt>
                <c:pt idx="92752">
                  <c:v>8192</c:v>
                </c:pt>
                <c:pt idx="92753">
                  <c:v>8192</c:v>
                </c:pt>
                <c:pt idx="92754">
                  <c:v>8192</c:v>
                </c:pt>
                <c:pt idx="92755">
                  <c:v>16384</c:v>
                </c:pt>
                <c:pt idx="92756">
                  <c:v>8192</c:v>
                </c:pt>
                <c:pt idx="92757">
                  <c:v>8192</c:v>
                </c:pt>
                <c:pt idx="92758">
                  <c:v>8192</c:v>
                </c:pt>
                <c:pt idx="92759">
                  <c:v>8192</c:v>
                </c:pt>
                <c:pt idx="92760">
                  <c:v>8192</c:v>
                </c:pt>
                <c:pt idx="92761">
                  <c:v>8192</c:v>
                </c:pt>
                <c:pt idx="92762">
                  <c:v>8192</c:v>
                </c:pt>
                <c:pt idx="92763">
                  <c:v>8192</c:v>
                </c:pt>
                <c:pt idx="92764">
                  <c:v>8192</c:v>
                </c:pt>
                <c:pt idx="92765">
                  <c:v>8192</c:v>
                </c:pt>
                <c:pt idx="92766">
                  <c:v>4096</c:v>
                </c:pt>
                <c:pt idx="92767">
                  <c:v>32768</c:v>
                </c:pt>
                <c:pt idx="92768">
                  <c:v>8192</c:v>
                </c:pt>
                <c:pt idx="92769">
                  <c:v>8192</c:v>
                </c:pt>
                <c:pt idx="92770">
                  <c:v>4096</c:v>
                </c:pt>
                <c:pt idx="92771">
                  <c:v>8192</c:v>
                </c:pt>
                <c:pt idx="92772">
                  <c:v>4096</c:v>
                </c:pt>
                <c:pt idx="92773">
                  <c:v>8192</c:v>
                </c:pt>
                <c:pt idx="92774">
                  <c:v>4096</c:v>
                </c:pt>
                <c:pt idx="92775">
                  <c:v>4096</c:v>
                </c:pt>
                <c:pt idx="92776">
                  <c:v>4096</c:v>
                </c:pt>
                <c:pt idx="92777">
                  <c:v>4096</c:v>
                </c:pt>
                <c:pt idx="92778">
                  <c:v>4096</c:v>
                </c:pt>
                <c:pt idx="92779">
                  <c:v>4096</c:v>
                </c:pt>
                <c:pt idx="92780">
                  <c:v>8192</c:v>
                </c:pt>
                <c:pt idx="92781">
                  <c:v>8192</c:v>
                </c:pt>
                <c:pt idx="92782">
                  <c:v>8192</c:v>
                </c:pt>
                <c:pt idx="92783">
                  <c:v>8192</c:v>
                </c:pt>
                <c:pt idx="92784">
                  <c:v>8192</c:v>
                </c:pt>
                <c:pt idx="92785">
                  <c:v>8192</c:v>
                </c:pt>
                <c:pt idx="92786">
                  <c:v>8192</c:v>
                </c:pt>
                <c:pt idx="92787">
                  <c:v>8192</c:v>
                </c:pt>
                <c:pt idx="92788">
                  <c:v>8192</c:v>
                </c:pt>
                <c:pt idx="92789">
                  <c:v>8192</c:v>
                </c:pt>
                <c:pt idx="92790">
                  <c:v>8192</c:v>
                </c:pt>
                <c:pt idx="92791">
                  <c:v>4096</c:v>
                </c:pt>
                <c:pt idx="92792">
                  <c:v>8192</c:v>
                </c:pt>
                <c:pt idx="92793">
                  <c:v>8192</c:v>
                </c:pt>
                <c:pt idx="92794">
                  <c:v>8192</c:v>
                </c:pt>
                <c:pt idx="92795">
                  <c:v>8192</c:v>
                </c:pt>
                <c:pt idx="92796">
                  <c:v>4096</c:v>
                </c:pt>
                <c:pt idx="92797">
                  <c:v>4096</c:v>
                </c:pt>
                <c:pt idx="92798">
                  <c:v>4096</c:v>
                </c:pt>
                <c:pt idx="92799">
                  <c:v>4096</c:v>
                </c:pt>
                <c:pt idx="92800">
                  <c:v>4096</c:v>
                </c:pt>
                <c:pt idx="92801">
                  <c:v>12288</c:v>
                </c:pt>
                <c:pt idx="92802">
                  <c:v>12288</c:v>
                </c:pt>
                <c:pt idx="92803">
                  <c:v>12288</c:v>
                </c:pt>
                <c:pt idx="92804">
                  <c:v>12288</c:v>
                </c:pt>
                <c:pt idx="92805">
                  <c:v>8192</c:v>
                </c:pt>
                <c:pt idx="92806">
                  <c:v>8192</c:v>
                </c:pt>
                <c:pt idx="92807">
                  <c:v>8192</c:v>
                </c:pt>
                <c:pt idx="92808">
                  <c:v>4096</c:v>
                </c:pt>
                <c:pt idx="92809">
                  <c:v>8192</c:v>
                </c:pt>
                <c:pt idx="92810">
                  <c:v>8192</c:v>
                </c:pt>
                <c:pt idx="92811">
                  <c:v>8192</c:v>
                </c:pt>
                <c:pt idx="92812">
                  <c:v>4096</c:v>
                </c:pt>
                <c:pt idx="92813">
                  <c:v>4096</c:v>
                </c:pt>
                <c:pt idx="92814">
                  <c:v>4096</c:v>
                </c:pt>
                <c:pt idx="92815">
                  <c:v>4096</c:v>
                </c:pt>
                <c:pt idx="92816">
                  <c:v>8192</c:v>
                </c:pt>
                <c:pt idx="92817">
                  <c:v>4096</c:v>
                </c:pt>
                <c:pt idx="92818">
                  <c:v>4096</c:v>
                </c:pt>
                <c:pt idx="92819">
                  <c:v>4096</c:v>
                </c:pt>
                <c:pt idx="92820">
                  <c:v>4096</c:v>
                </c:pt>
                <c:pt idx="92821">
                  <c:v>4096</c:v>
                </c:pt>
                <c:pt idx="92822">
                  <c:v>12288</c:v>
                </c:pt>
                <c:pt idx="92823">
                  <c:v>8192</c:v>
                </c:pt>
                <c:pt idx="92824">
                  <c:v>8192</c:v>
                </c:pt>
                <c:pt idx="92825">
                  <c:v>8192</c:v>
                </c:pt>
                <c:pt idx="92826">
                  <c:v>8192</c:v>
                </c:pt>
                <c:pt idx="92827">
                  <c:v>8192</c:v>
                </c:pt>
                <c:pt idx="92828">
                  <c:v>4096</c:v>
                </c:pt>
                <c:pt idx="92829">
                  <c:v>8192</c:v>
                </c:pt>
                <c:pt idx="92830">
                  <c:v>8192</c:v>
                </c:pt>
                <c:pt idx="92831">
                  <c:v>8192</c:v>
                </c:pt>
                <c:pt idx="92832">
                  <c:v>8192</c:v>
                </c:pt>
                <c:pt idx="92833">
                  <c:v>8192</c:v>
                </c:pt>
                <c:pt idx="92834">
                  <c:v>4096</c:v>
                </c:pt>
                <c:pt idx="92835">
                  <c:v>8192</c:v>
                </c:pt>
                <c:pt idx="92836">
                  <c:v>8192</c:v>
                </c:pt>
                <c:pt idx="92837">
                  <c:v>8192</c:v>
                </c:pt>
                <c:pt idx="92838">
                  <c:v>8192</c:v>
                </c:pt>
                <c:pt idx="92839">
                  <c:v>8192</c:v>
                </c:pt>
                <c:pt idx="92840">
                  <c:v>4096</c:v>
                </c:pt>
                <c:pt idx="92841">
                  <c:v>4096</c:v>
                </c:pt>
                <c:pt idx="92842">
                  <c:v>4096</c:v>
                </c:pt>
                <c:pt idx="92843">
                  <c:v>4096</c:v>
                </c:pt>
                <c:pt idx="92844">
                  <c:v>12288</c:v>
                </c:pt>
                <c:pt idx="92845">
                  <c:v>12288</c:v>
                </c:pt>
                <c:pt idx="92846">
                  <c:v>12288</c:v>
                </c:pt>
                <c:pt idx="92847">
                  <c:v>12288</c:v>
                </c:pt>
                <c:pt idx="92848">
                  <c:v>8192</c:v>
                </c:pt>
                <c:pt idx="92849">
                  <c:v>4096</c:v>
                </c:pt>
                <c:pt idx="92850">
                  <c:v>4096</c:v>
                </c:pt>
                <c:pt idx="92851">
                  <c:v>4096</c:v>
                </c:pt>
                <c:pt idx="92852">
                  <c:v>4096</c:v>
                </c:pt>
                <c:pt idx="92853">
                  <c:v>8192</c:v>
                </c:pt>
                <c:pt idx="92854">
                  <c:v>8192</c:v>
                </c:pt>
                <c:pt idx="92855">
                  <c:v>8192</c:v>
                </c:pt>
                <c:pt idx="92856">
                  <c:v>8192</c:v>
                </c:pt>
                <c:pt idx="92857">
                  <c:v>8192</c:v>
                </c:pt>
                <c:pt idx="92858">
                  <c:v>8192</c:v>
                </c:pt>
                <c:pt idx="92859">
                  <c:v>8192</c:v>
                </c:pt>
                <c:pt idx="92860">
                  <c:v>8192</c:v>
                </c:pt>
                <c:pt idx="92861">
                  <c:v>8192</c:v>
                </c:pt>
                <c:pt idx="92862">
                  <c:v>4096</c:v>
                </c:pt>
                <c:pt idx="92863">
                  <c:v>12288</c:v>
                </c:pt>
                <c:pt idx="92864">
                  <c:v>8192</c:v>
                </c:pt>
                <c:pt idx="92865">
                  <c:v>8192</c:v>
                </c:pt>
                <c:pt idx="92866">
                  <c:v>8192</c:v>
                </c:pt>
                <c:pt idx="92867">
                  <c:v>8192</c:v>
                </c:pt>
                <c:pt idx="92868">
                  <c:v>8192</c:v>
                </c:pt>
                <c:pt idx="92869">
                  <c:v>8192</c:v>
                </c:pt>
                <c:pt idx="92870">
                  <c:v>8192</c:v>
                </c:pt>
                <c:pt idx="92871">
                  <c:v>4096</c:v>
                </c:pt>
                <c:pt idx="92872">
                  <c:v>8192</c:v>
                </c:pt>
                <c:pt idx="92873">
                  <c:v>4096</c:v>
                </c:pt>
                <c:pt idx="92874">
                  <c:v>4096</c:v>
                </c:pt>
                <c:pt idx="92875">
                  <c:v>4096</c:v>
                </c:pt>
                <c:pt idx="92876">
                  <c:v>4096</c:v>
                </c:pt>
                <c:pt idx="92877">
                  <c:v>8192</c:v>
                </c:pt>
                <c:pt idx="92878">
                  <c:v>8192</c:v>
                </c:pt>
                <c:pt idx="92879">
                  <c:v>8192</c:v>
                </c:pt>
                <c:pt idx="92880">
                  <c:v>8192</c:v>
                </c:pt>
                <c:pt idx="92881">
                  <c:v>8192</c:v>
                </c:pt>
                <c:pt idx="92882">
                  <c:v>8192</c:v>
                </c:pt>
                <c:pt idx="92883">
                  <c:v>8192</c:v>
                </c:pt>
                <c:pt idx="92884">
                  <c:v>8192</c:v>
                </c:pt>
                <c:pt idx="92885">
                  <c:v>8192</c:v>
                </c:pt>
                <c:pt idx="92886">
                  <c:v>8192</c:v>
                </c:pt>
                <c:pt idx="92887">
                  <c:v>8192</c:v>
                </c:pt>
                <c:pt idx="92888">
                  <c:v>8192</c:v>
                </c:pt>
                <c:pt idx="92889">
                  <c:v>4096</c:v>
                </c:pt>
                <c:pt idx="92890">
                  <c:v>4096</c:v>
                </c:pt>
                <c:pt idx="92891">
                  <c:v>4096</c:v>
                </c:pt>
                <c:pt idx="92892">
                  <c:v>4096</c:v>
                </c:pt>
                <c:pt idx="92893">
                  <c:v>8192</c:v>
                </c:pt>
                <c:pt idx="92894">
                  <c:v>8192</c:v>
                </c:pt>
                <c:pt idx="92895">
                  <c:v>8192</c:v>
                </c:pt>
                <c:pt idx="92896">
                  <c:v>4096</c:v>
                </c:pt>
                <c:pt idx="92897">
                  <c:v>8192</c:v>
                </c:pt>
                <c:pt idx="92898">
                  <c:v>8192</c:v>
                </c:pt>
                <c:pt idx="92899">
                  <c:v>8192</c:v>
                </c:pt>
                <c:pt idx="92900">
                  <c:v>8192</c:v>
                </c:pt>
                <c:pt idx="92901">
                  <c:v>8192</c:v>
                </c:pt>
                <c:pt idx="92902">
                  <c:v>8192</c:v>
                </c:pt>
                <c:pt idx="92903">
                  <c:v>8192</c:v>
                </c:pt>
                <c:pt idx="92904">
                  <c:v>8192</c:v>
                </c:pt>
                <c:pt idx="92905">
                  <c:v>8192</c:v>
                </c:pt>
                <c:pt idx="92906">
                  <c:v>8192</c:v>
                </c:pt>
                <c:pt idx="92907">
                  <c:v>8192</c:v>
                </c:pt>
                <c:pt idx="92908">
                  <c:v>8192</c:v>
                </c:pt>
                <c:pt idx="92909">
                  <c:v>8192</c:v>
                </c:pt>
                <c:pt idx="92910">
                  <c:v>8192</c:v>
                </c:pt>
                <c:pt idx="92911">
                  <c:v>4096</c:v>
                </c:pt>
                <c:pt idx="92912">
                  <c:v>8192</c:v>
                </c:pt>
                <c:pt idx="92913">
                  <c:v>8192</c:v>
                </c:pt>
                <c:pt idx="92914">
                  <c:v>8192</c:v>
                </c:pt>
                <c:pt idx="92915">
                  <c:v>8192</c:v>
                </c:pt>
                <c:pt idx="92916">
                  <c:v>8192</c:v>
                </c:pt>
                <c:pt idx="92917">
                  <c:v>24576</c:v>
                </c:pt>
                <c:pt idx="92918">
                  <c:v>24576</c:v>
                </c:pt>
                <c:pt idx="92919">
                  <c:v>36864</c:v>
                </c:pt>
                <c:pt idx="92920">
                  <c:v>36864</c:v>
                </c:pt>
                <c:pt idx="92921">
                  <c:v>8192</c:v>
                </c:pt>
                <c:pt idx="92922">
                  <c:v>8192</c:v>
                </c:pt>
                <c:pt idx="92923">
                  <c:v>4096</c:v>
                </c:pt>
                <c:pt idx="92924">
                  <c:v>4096</c:v>
                </c:pt>
                <c:pt idx="92925">
                  <c:v>4096</c:v>
                </c:pt>
                <c:pt idx="92926">
                  <c:v>4096</c:v>
                </c:pt>
                <c:pt idx="92927">
                  <c:v>24576</c:v>
                </c:pt>
                <c:pt idx="92928">
                  <c:v>36864</c:v>
                </c:pt>
                <c:pt idx="92929">
                  <c:v>8192</c:v>
                </c:pt>
                <c:pt idx="92930">
                  <c:v>4096</c:v>
                </c:pt>
                <c:pt idx="92931">
                  <c:v>4096</c:v>
                </c:pt>
                <c:pt idx="92932">
                  <c:v>24576</c:v>
                </c:pt>
                <c:pt idx="92933">
                  <c:v>36864</c:v>
                </c:pt>
                <c:pt idx="92934">
                  <c:v>8192</c:v>
                </c:pt>
                <c:pt idx="92935">
                  <c:v>4096</c:v>
                </c:pt>
                <c:pt idx="92936">
                  <c:v>4096</c:v>
                </c:pt>
                <c:pt idx="92937">
                  <c:v>8192</c:v>
                </c:pt>
                <c:pt idx="92938">
                  <c:v>8192</c:v>
                </c:pt>
                <c:pt idx="92939">
                  <c:v>8192</c:v>
                </c:pt>
                <c:pt idx="92940">
                  <c:v>8192</c:v>
                </c:pt>
                <c:pt idx="92941">
                  <c:v>8192</c:v>
                </c:pt>
                <c:pt idx="92942">
                  <c:v>8192</c:v>
                </c:pt>
                <c:pt idx="92943">
                  <c:v>8192</c:v>
                </c:pt>
                <c:pt idx="92944">
                  <c:v>8192</c:v>
                </c:pt>
                <c:pt idx="92945">
                  <c:v>8192</c:v>
                </c:pt>
                <c:pt idx="92946">
                  <c:v>8192</c:v>
                </c:pt>
                <c:pt idx="92947">
                  <c:v>8192</c:v>
                </c:pt>
                <c:pt idx="92948">
                  <c:v>8192</c:v>
                </c:pt>
                <c:pt idx="92949">
                  <c:v>8192</c:v>
                </c:pt>
                <c:pt idx="92950">
                  <c:v>8192</c:v>
                </c:pt>
                <c:pt idx="92951">
                  <c:v>4096</c:v>
                </c:pt>
                <c:pt idx="92952">
                  <c:v>4096</c:v>
                </c:pt>
                <c:pt idx="92953">
                  <c:v>4096</c:v>
                </c:pt>
                <c:pt idx="92954">
                  <c:v>4096</c:v>
                </c:pt>
                <c:pt idx="92955">
                  <c:v>8192</c:v>
                </c:pt>
                <c:pt idx="92956">
                  <c:v>8192</c:v>
                </c:pt>
                <c:pt idx="92957">
                  <c:v>4096</c:v>
                </c:pt>
                <c:pt idx="92958">
                  <c:v>4096</c:v>
                </c:pt>
                <c:pt idx="92959">
                  <c:v>4096</c:v>
                </c:pt>
                <c:pt idx="92960">
                  <c:v>8192</c:v>
                </c:pt>
                <c:pt idx="92961">
                  <c:v>8192</c:v>
                </c:pt>
                <c:pt idx="92962">
                  <c:v>4096</c:v>
                </c:pt>
                <c:pt idx="92963">
                  <c:v>4096</c:v>
                </c:pt>
                <c:pt idx="92964">
                  <c:v>8192</c:v>
                </c:pt>
                <c:pt idx="92965">
                  <c:v>8192</c:v>
                </c:pt>
                <c:pt idx="92966">
                  <c:v>8192</c:v>
                </c:pt>
                <c:pt idx="92967">
                  <c:v>8192</c:v>
                </c:pt>
                <c:pt idx="92968">
                  <c:v>8192</c:v>
                </c:pt>
                <c:pt idx="92969">
                  <c:v>8192</c:v>
                </c:pt>
                <c:pt idx="92970">
                  <c:v>8192</c:v>
                </c:pt>
                <c:pt idx="92971">
                  <c:v>4096</c:v>
                </c:pt>
                <c:pt idx="92972">
                  <c:v>24576</c:v>
                </c:pt>
                <c:pt idx="92973">
                  <c:v>12288</c:v>
                </c:pt>
                <c:pt idx="92974">
                  <c:v>12288</c:v>
                </c:pt>
                <c:pt idx="92975">
                  <c:v>4096</c:v>
                </c:pt>
                <c:pt idx="92976">
                  <c:v>12288</c:v>
                </c:pt>
                <c:pt idx="92977">
                  <c:v>12288</c:v>
                </c:pt>
                <c:pt idx="92978">
                  <c:v>8192</c:v>
                </c:pt>
                <c:pt idx="92979">
                  <c:v>8192</c:v>
                </c:pt>
                <c:pt idx="92980">
                  <c:v>8192</c:v>
                </c:pt>
                <c:pt idx="92981">
                  <c:v>8192</c:v>
                </c:pt>
                <c:pt idx="92982">
                  <c:v>4096</c:v>
                </c:pt>
                <c:pt idx="92983">
                  <c:v>8192</c:v>
                </c:pt>
                <c:pt idx="92984">
                  <c:v>8192</c:v>
                </c:pt>
                <c:pt idx="92985">
                  <c:v>8192</c:v>
                </c:pt>
                <c:pt idx="92986">
                  <c:v>8192</c:v>
                </c:pt>
                <c:pt idx="92987">
                  <c:v>8192</c:v>
                </c:pt>
                <c:pt idx="92988">
                  <c:v>8192</c:v>
                </c:pt>
                <c:pt idx="92989">
                  <c:v>8192</c:v>
                </c:pt>
                <c:pt idx="92990">
                  <c:v>8192</c:v>
                </c:pt>
                <c:pt idx="92991">
                  <c:v>8192</c:v>
                </c:pt>
                <c:pt idx="92992">
                  <c:v>8192</c:v>
                </c:pt>
                <c:pt idx="92993">
                  <c:v>36864</c:v>
                </c:pt>
                <c:pt idx="92994">
                  <c:v>8192</c:v>
                </c:pt>
                <c:pt idx="92995">
                  <c:v>8192</c:v>
                </c:pt>
                <c:pt idx="92996">
                  <c:v>4096</c:v>
                </c:pt>
                <c:pt idx="92997">
                  <c:v>8192</c:v>
                </c:pt>
                <c:pt idx="92998">
                  <c:v>4096</c:v>
                </c:pt>
                <c:pt idx="92999">
                  <c:v>8192</c:v>
                </c:pt>
                <c:pt idx="93000">
                  <c:v>4096</c:v>
                </c:pt>
                <c:pt idx="93001">
                  <c:v>4096</c:v>
                </c:pt>
                <c:pt idx="93002">
                  <c:v>8192</c:v>
                </c:pt>
                <c:pt idx="93003">
                  <c:v>8192</c:v>
                </c:pt>
                <c:pt idx="93004">
                  <c:v>8192</c:v>
                </c:pt>
                <c:pt idx="93005">
                  <c:v>8192</c:v>
                </c:pt>
                <c:pt idx="93006">
                  <c:v>8192</c:v>
                </c:pt>
                <c:pt idx="93007">
                  <c:v>12288</c:v>
                </c:pt>
                <c:pt idx="93008">
                  <c:v>8192</c:v>
                </c:pt>
                <c:pt idx="93009">
                  <c:v>8192</c:v>
                </c:pt>
                <c:pt idx="93010">
                  <c:v>8192</c:v>
                </c:pt>
                <c:pt idx="93011">
                  <c:v>4096</c:v>
                </c:pt>
                <c:pt idx="93012">
                  <c:v>4096</c:v>
                </c:pt>
                <c:pt idx="93013">
                  <c:v>8192</c:v>
                </c:pt>
                <c:pt idx="93014">
                  <c:v>4096</c:v>
                </c:pt>
                <c:pt idx="93015">
                  <c:v>4096</c:v>
                </c:pt>
                <c:pt idx="93016">
                  <c:v>8192</c:v>
                </c:pt>
                <c:pt idx="93017">
                  <c:v>4096</c:v>
                </c:pt>
                <c:pt idx="93018">
                  <c:v>12288</c:v>
                </c:pt>
                <c:pt idx="93019">
                  <c:v>12288</c:v>
                </c:pt>
                <c:pt idx="93020">
                  <c:v>12288</c:v>
                </c:pt>
                <c:pt idx="93021">
                  <c:v>12288</c:v>
                </c:pt>
                <c:pt idx="93022">
                  <c:v>8192</c:v>
                </c:pt>
                <c:pt idx="93023">
                  <c:v>4096</c:v>
                </c:pt>
                <c:pt idx="93024">
                  <c:v>8192</c:v>
                </c:pt>
                <c:pt idx="93025">
                  <c:v>4096</c:v>
                </c:pt>
                <c:pt idx="93026">
                  <c:v>8192</c:v>
                </c:pt>
                <c:pt idx="93027">
                  <c:v>4096</c:v>
                </c:pt>
                <c:pt idx="93028">
                  <c:v>4096</c:v>
                </c:pt>
                <c:pt idx="93029">
                  <c:v>8192</c:v>
                </c:pt>
                <c:pt idx="93030">
                  <c:v>8192</c:v>
                </c:pt>
                <c:pt idx="93031">
                  <c:v>8192</c:v>
                </c:pt>
                <c:pt idx="93032">
                  <c:v>8192</c:v>
                </c:pt>
                <c:pt idx="93033">
                  <c:v>8192</c:v>
                </c:pt>
                <c:pt idx="93034">
                  <c:v>8192</c:v>
                </c:pt>
                <c:pt idx="93035">
                  <c:v>8192</c:v>
                </c:pt>
                <c:pt idx="93036">
                  <c:v>16384</c:v>
                </c:pt>
                <c:pt idx="93037">
                  <c:v>4096</c:v>
                </c:pt>
                <c:pt idx="93038">
                  <c:v>16384</c:v>
                </c:pt>
                <c:pt idx="93039">
                  <c:v>16384</c:v>
                </c:pt>
                <c:pt idx="93040">
                  <c:v>16384</c:v>
                </c:pt>
                <c:pt idx="93041">
                  <c:v>4096</c:v>
                </c:pt>
                <c:pt idx="93042">
                  <c:v>4096</c:v>
                </c:pt>
                <c:pt idx="93043">
                  <c:v>4096</c:v>
                </c:pt>
                <c:pt idx="93044">
                  <c:v>12288</c:v>
                </c:pt>
                <c:pt idx="93045">
                  <c:v>8192</c:v>
                </c:pt>
                <c:pt idx="93046">
                  <c:v>8192</c:v>
                </c:pt>
                <c:pt idx="93047">
                  <c:v>4096</c:v>
                </c:pt>
                <c:pt idx="93048">
                  <c:v>8192</c:v>
                </c:pt>
                <c:pt idx="93049">
                  <c:v>8192</c:v>
                </c:pt>
                <c:pt idx="93050">
                  <c:v>8192</c:v>
                </c:pt>
                <c:pt idx="93051">
                  <c:v>8192</c:v>
                </c:pt>
                <c:pt idx="93052">
                  <c:v>8192</c:v>
                </c:pt>
                <c:pt idx="93053">
                  <c:v>8192</c:v>
                </c:pt>
                <c:pt idx="93054">
                  <c:v>8192</c:v>
                </c:pt>
                <c:pt idx="93055">
                  <c:v>8192</c:v>
                </c:pt>
                <c:pt idx="93056">
                  <c:v>8192</c:v>
                </c:pt>
                <c:pt idx="93057">
                  <c:v>8192</c:v>
                </c:pt>
                <c:pt idx="93058">
                  <c:v>8192</c:v>
                </c:pt>
                <c:pt idx="93059">
                  <c:v>8192</c:v>
                </c:pt>
                <c:pt idx="93060">
                  <c:v>8192</c:v>
                </c:pt>
                <c:pt idx="93061">
                  <c:v>4096</c:v>
                </c:pt>
                <c:pt idx="93062">
                  <c:v>8192</c:v>
                </c:pt>
                <c:pt idx="93063">
                  <c:v>8192</c:v>
                </c:pt>
                <c:pt idx="93064">
                  <c:v>8192</c:v>
                </c:pt>
                <c:pt idx="93065">
                  <c:v>8192</c:v>
                </c:pt>
                <c:pt idx="93066">
                  <c:v>8192</c:v>
                </c:pt>
                <c:pt idx="93067">
                  <c:v>8192</c:v>
                </c:pt>
                <c:pt idx="93068">
                  <c:v>8192</c:v>
                </c:pt>
                <c:pt idx="93069">
                  <c:v>8192</c:v>
                </c:pt>
                <c:pt idx="93070">
                  <c:v>8192</c:v>
                </c:pt>
                <c:pt idx="93071">
                  <c:v>8192</c:v>
                </c:pt>
                <c:pt idx="93072">
                  <c:v>8192</c:v>
                </c:pt>
                <c:pt idx="93073">
                  <c:v>16384</c:v>
                </c:pt>
                <c:pt idx="93074">
                  <c:v>8192</c:v>
                </c:pt>
                <c:pt idx="93075">
                  <c:v>8192</c:v>
                </c:pt>
                <c:pt idx="93076">
                  <c:v>12288</c:v>
                </c:pt>
                <c:pt idx="93077">
                  <c:v>12288</c:v>
                </c:pt>
                <c:pt idx="93078">
                  <c:v>12288</c:v>
                </c:pt>
                <c:pt idx="93079">
                  <c:v>12288</c:v>
                </c:pt>
                <c:pt idx="93080">
                  <c:v>4096</c:v>
                </c:pt>
                <c:pt idx="93081">
                  <c:v>8192</c:v>
                </c:pt>
                <c:pt idx="93082">
                  <c:v>8192</c:v>
                </c:pt>
                <c:pt idx="93083">
                  <c:v>8192</c:v>
                </c:pt>
                <c:pt idx="93084">
                  <c:v>8192</c:v>
                </c:pt>
                <c:pt idx="93085">
                  <c:v>8192</c:v>
                </c:pt>
                <c:pt idx="93086">
                  <c:v>8192</c:v>
                </c:pt>
                <c:pt idx="93087">
                  <c:v>8192</c:v>
                </c:pt>
                <c:pt idx="93088">
                  <c:v>8192</c:v>
                </c:pt>
                <c:pt idx="93089">
                  <c:v>8192</c:v>
                </c:pt>
                <c:pt idx="93090">
                  <c:v>8192</c:v>
                </c:pt>
                <c:pt idx="93091">
                  <c:v>8192</c:v>
                </c:pt>
                <c:pt idx="93092">
                  <c:v>8192</c:v>
                </c:pt>
                <c:pt idx="93093">
                  <c:v>4096</c:v>
                </c:pt>
                <c:pt idx="93094">
                  <c:v>4096</c:v>
                </c:pt>
                <c:pt idx="93095">
                  <c:v>8192</c:v>
                </c:pt>
                <c:pt idx="93096">
                  <c:v>8192</c:v>
                </c:pt>
                <c:pt idx="93097">
                  <c:v>4096</c:v>
                </c:pt>
                <c:pt idx="93098">
                  <c:v>8192</c:v>
                </c:pt>
                <c:pt idx="93099">
                  <c:v>4096</c:v>
                </c:pt>
                <c:pt idx="93100">
                  <c:v>8192</c:v>
                </c:pt>
                <c:pt idx="93101">
                  <c:v>8192</c:v>
                </c:pt>
                <c:pt idx="93102">
                  <c:v>12288</c:v>
                </c:pt>
                <c:pt idx="93103">
                  <c:v>8192</c:v>
                </c:pt>
                <c:pt idx="93104">
                  <c:v>8192</c:v>
                </c:pt>
                <c:pt idx="93105">
                  <c:v>8192</c:v>
                </c:pt>
                <c:pt idx="93106">
                  <c:v>8192</c:v>
                </c:pt>
                <c:pt idx="93107">
                  <c:v>12288</c:v>
                </c:pt>
                <c:pt idx="93108">
                  <c:v>12288</c:v>
                </c:pt>
                <c:pt idx="93109">
                  <c:v>8192</c:v>
                </c:pt>
                <c:pt idx="93110">
                  <c:v>12288</c:v>
                </c:pt>
                <c:pt idx="93111">
                  <c:v>8192</c:v>
                </c:pt>
                <c:pt idx="93112">
                  <c:v>8192</c:v>
                </c:pt>
                <c:pt idx="93113">
                  <c:v>12288</c:v>
                </c:pt>
                <c:pt idx="93114">
                  <c:v>8192</c:v>
                </c:pt>
                <c:pt idx="93115">
                  <c:v>8192</c:v>
                </c:pt>
                <c:pt idx="93116">
                  <c:v>8192</c:v>
                </c:pt>
                <c:pt idx="93117">
                  <c:v>8192</c:v>
                </c:pt>
                <c:pt idx="93118">
                  <c:v>4096</c:v>
                </c:pt>
                <c:pt idx="93119">
                  <c:v>8192</c:v>
                </c:pt>
                <c:pt idx="93120">
                  <c:v>8192</c:v>
                </c:pt>
                <c:pt idx="93121">
                  <c:v>8192</c:v>
                </c:pt>
                <c:pt idx="93122">
                  <c:v>8192</c:v>
                </c:pt>
                <c:pt idx="93123">
                  <c:v>8192</c:v>
                </c:pt>
                <c:pt idx="93124">
                  <c:v>8192</c:v>
                </c:pt>
                <c:pt idx="93125">
                  <c:v>8192</c:v>
                </c:pt>
                <c:pt idx="93126">
                  <c:v>8192</c:v>
                </c:pt>
                <c:pt idx="93127">
                  <c:v>8192</c:v>
                </c:pt>
                <c:pt idx="93128">
                  <c:v>12288</c:v>
                </c:pt>
                <c:pt idx="93129">
                  <c:v>12288</c:v>
                </c:pt>
                <c:pt idx="93130">
                  <c:v>12288</c:v>
                </c:pt>
                <c:pt idx="93131">
                  <c:v>12288</c:v>
                </c:pt>
                <c:pt idx="93132">
                  <c:v>8192</c:v>
                </c:pt>
                <c:pt idx="93133">
                  <c:v>4096</c:v>
                </c:pt>
                <c:pt idx="93134">
                  <c:v>4096</c:v>
                </c:pt>
                <c:pt idx="93135">
                  <c:v>4096</c:v>
                </c:pt>
                <c:pt idx="93136">
                  <c:v>4096</c:v>
                </c:pt>
                <c:pt idx="93137">
                  <c:v>12288</c:v>
                </c:pt>
                <c:pt idx="93138">
                  <c:v>24576</c:v>
                </c:pt>
                <c:pt idx="93139">
                  <c:v>24576</c:v>
                </c:pt>
                <c:pt idx="93140">
                  <c:v>4096</c:v>
                </c:pt>
                <c:pt idx="93141">
                  <c:v>4096</c:v>
                </c:pt>
                <c:pt idx="93142">
                  <c:v>8192</c:v>
                </c:pt>
                <c:pt idx="93143">
                  <c:v>8192</c:v>
                </c:pt>
                <c:pt idx="93144">
                  <c:v>24576</c:v>
                </c:pt>
                <c:pt idx="93145">
                  <c:v>4096</c:v>
                </c:pt>
                <c:pt idx="93146">
                  <c:v>8192</c:v>
                </c:pt>
                <c:pt idx="93147">
                  <c:v>24576</c:v>
                </c:pt>
                <c:pt idx="93148">
                  <c:v>4096</c:v>
                </c:pt>
                <c:pt idx="93149">
                  <c:v>8192</c:v>
                </c:pt>
                <c:pt idx="93150">
                  <c:v>8192</c:v>
                </c:pt>
                <c:pt idx="93151">
                  <c:v>4096</c:v>
                </c:pt>
                <c:pt idx="93152">
                  <c:v>4096</c:v>
                </c:pt>
                <c:pt idx="93153">
                  <c:v>4096</c:v>
                </c:pt>
                <c:pt idx="93154">
                  <c:v>4096</c:v>
                </c:pt>
                <c:pt idx="93155">
                  <c:v>8192</c:v>
                </c:pt>
                <c:pt idx="93156">
                  <c:v>8192</c:v>
                </c:pt>
                <c:pt idx="93157">
                  <c:v>8192</c:v>
                </c:pt>
                <c:pt idx="93158">
                  <c:v>8192</c:v>
                </c:pt>
                <c:pt idx="93159">
                  <c:v>8192</c:v>
                </c:pt>
                <c:pt idx="93160">
                  <c:v>8192</c:v>
                </c:pt>
                <c:pt idx="93161">
                  <c:v>8192</c:v>
                </c:pt>
                <c:pt idx="93162">
                  <c:v>12288</c:v>
                </c:pt>
                <c:pt idx="93163">
                  <c:v>8192</c:v>
                </c:pt>
                <c:pt idx="93164">
                  <c:v>4096</c:v>
                </c:pt>
                <c:pt idx="93165">
                  <c:v>8192</c:v>
                </c:pt>
                <c:pt idx="93166">
                  <c:v>8192</c:v>
                </c:pt>
                <c:pt idx="93167">
                  <c:v>8192</c:v>
                </c:pt>
                <c:pt idx="93168">
                  <c:v>8192</c:v>
                </c:pt>
                <c:pt idx="93169">
                  <c:v>8192</c:v>
                </c:pt>
                <c:pt idx="93170">
                  <c:v>8192</c:v>
                </c:pt>
                <c:pt idx="93171">
                  <c:v>8192</c:v>
                </c:pt>
                <c:pt idx="93172">
                  <c:v>8192</c:v>
                </c:pt>
                <c:pt idx="93173">
                  <c:v>8192</c:v>
                </c:pt>
                <c:pt idx="93174">
                  <c:v>4096</c:v>
                </c:pt>
                <c:pt idx="93175">
                  <c:v>8192</c:v>
                </c:pt>
                <c:pt idx="93176">
                  <c:v>8192</c:v>
                </c:pt>
                <c:pt idx="93177">
                  <c:v>8192</c:v>
                </c:pt>
                <c:pt idx="93178">
                  <c:v>4096</c:v>
                </c:pt>
                <c:pt idx="93179">
                  <c:v>8192</c:v>
                </c:pt>
                <c:pt idx="93180">
                  <c:v>8192</c:v>
                </c:pt>
                <c:pt idx="93181">
                  <c:v>24576</c:v>
                </c:pt>
                <c:pt idx="93182">
                  <c:v>4096</c:v>
                </c:pt>
                <c:pt idx="93183">
                  <c:v>8192</c:v>
                </c:pt>
                <c:pt idx="93184">
                  <c:v>4096</c:v>
                </c:pt>
                <c:pt idx="93185">
                  <c:v>8192</c:v>
                </c:pt>
                <c:pt idx="93186">
                  <c:v>8192</c:v>
                </c:pt>
                <c:pt idx="93187">
                  <c:v>4096</c:v>
                </c:pt>
                <c:pt idx="93188">
                  <c:v>8192</c:v>
                </c:pt>
                <c:pt idx="93189">
                  <c:v>8192</c:v>
                </c:pt>
                <c:pt idx="93190">
                  <c:v>4096</c:v>
                </c:pt>
                <c:pt idx="93191">
                  <c:v>8192</c:v>
                </c:pt>
                <c:pt idx="93192">
                  <c:v>8192</c:v>
                </c:pt>
                <c:pt idx="93193">
                  <c:v>8192</c:v>
                </c:pt>
                <c:pt idx="93194">
                  <c:v>8192</c:v>
                </c:pt>
                <c:pt idx="93195">
                  <c:v>8192</c:v>
                </c:pt>
                <c:pt idx="93196">
                  <c:v>8192</c:v>
                </c:pt>
                <c:pt idx="93197">
                  <c:v>4096</c:v>
                </c:pt>
                <c:pt idx="93198">
                  <c:v>4096</c:v>
                </c:pt>
                <c:pt idx="93199">
                  <c:v>4096</c:v>
                </c:pt>
                <c:pt idx="93200">
                  <c:v>4096</c:v>
                </c:pt>
                <c:pt idx="93201">
                  <c:v>8192</c:v>
                </c:pt>
                <c:pt idx="93202">
                  <c:v>8192</c:v>
                </c:pt>
                <c:pt idx="93203">
                  <c:v>4096</c:v>
                </c:pt>
                <c:pt idx="93204">
                  <c:v>8192</c:v>
                </c:pt>
                <c:pt idx="93205">
                  <c:v>8192</c:v>
                </c:pt>
                <c:pt idx="93206">
                  <c:v>8192</c:v>
                </c:pt>
                <c:pt idx="93207">
                  <c:v>8192</c:v>
                </c:pt>
                <c:pt idx="93208">
                  <c:v>8192</c:v>
                </c:pt>
                <c:pt idx="93209">
                  <c:v>8192</c:v>
                </c:pt>
                <c:pt idx="93210">
                  <c:v>4096</c:v>
                </c:pt>
                <c:pt idx="93211">
                  <c:v>8192</c:v>
                </c:pt>
                <c:pt idx="93212">
                  <c:v>8192</c:v>
                </c:pt>
                <c:pt idx="93213">
                  <c:v>8192</c:v>
                </c:pt>
                <c:pt idx="93214">
                  <c:v>8192</c:v>
                </c:pt>
                <c:pt idx="93215">
                  <c:v>8192</c:v>
                </c:pt>
                <c:pt idx="93216">
                  <c:v>8192</c:v>
                </c:pt>
                <c:pt idx="93217">
                  <c:v>8192</c:v>
                </c:pt>
                <c:pt idx="93218">
                  <c:v>8192</c:v>
                </c:pt>
                <c:pt idx="93219">
                  <c:v>8192</c:v>
                </c:pt>
                <c:pt idx="93220">
                  <c:v>8192</c:v>
                </c:pt>
                <c:pt idx="93221">
                  <c:v>8192</c:v>
                </c:pt>
                <c:pt idx="93222">
                  <c:v>8192</c:v>
                </c:pt>
                <c:pt idx="93223">
                  <c:v>8192</c:v>
                </c:pt>
                <c:pt idx="93224">
                  <c:v>8192</c:v>
                </c:pt>
                <c:pt idx="93225">
                  <c:v>8192</c:v>
                </c:pt>
                <c:pt idx="93226">
                  <c:v>8192</c:v>
                </c:pt>
                <c:pt idx="93227">
                  <c:v>8192</c:v>
                </c:pt>
                <c:pt idx="93228">
                  <c:v>8192</c:v>
                </c:pt>
                <c:pt idx="93229">
                  <c:v>12288</c:v>
                </c:pt>
                <c:pt idx="93230">
                  <c:v>12288</c:v>
                </c:pt>
                <c:pt idx="93231">
                  <c:v>12288</c:v>
                </c:pt>
                <c:pt idx="93232">
                  <c:v>12288</c:v>
                </c:pt>
                <c:pt idx="93233">
                  <c:v>8192</c:v>
                </c:pt>
                <c:pt idx="93234">
                  <c:v>8192</c:v>
                </c:pt>
                <c:pt idx="93235">
                  <c:v>12288</c:v>
                </c:pt>
                <c:pt idx="93236">
                  <c:v>12288</c:v>
                </c:pt>
                <c:pt idx="93237">
                  <c:v>12288</c:v>
                </c:pt>
                <c:pt idx="93238">
                  <c:v>8192</c:v>
                </c:pt>
                <c:pt idx="93239">
                  <c:v>8192</c:v>
                </c:pt>
                <c:pt idx="93240">
                  <c:v>12288</c:v>
                </c:pt>
                <c:pt idx="93241">
                  <c:v>8192</c:v>
                </c:pt>
                <c:pt idx="93242">
                  <c:v>8192</c:v>
                </c:pt>
                <c:pt idx="93243">
                  <c:v>8192</c:v>
                </c:pt>
                <c:pt idx="93244">
                  <c:v>8192</c:v>
                </c:pt>
                <c:pt idx="93245">
                  <c:v>8192</c:v>
                </c:pt>
                <c:pt idx="93246">
                  <c:v>8192</c:v>
                </c:pt>
                <c:pt idx="93247">
                  <c:v>8192</c:v>
                </c:pt>
                <c:pt idx="93248">
                  <c:v>8192</c:v>
                </c:pt>
                <c:pt idx="93249">
                  <c:v>8192</c:v>
                </c:pt>
                <c:pt idx="93250">
                  <c:v>8192</c:v>
                </c:pt>
                <c:pt idx="93251">
                  <c:v>8192</c:v>
                </c:pt>
                <c:pt idx="93252">
                  <c:v>12288</c:v>
                </c:pt>
                <c:pt idx="93253">
                  <c:v>45056</c:v>
                </c:pt>
                <c:pt idx="93254">
                  <c:v>45056</c:v>
                </c:pt>
                <c:pt idx="93255">
                  <c:v>49152</c:v>
                </c:pt>
                <c:pt idx="93256">
                  <c:v>49152</c:v>
                </c:pt>
                <c:pt idx="93257">
                  <c:v>8192</c:v>
                </c:pt>
                <c:pt idx="93258">
                  <c:v>8192</c:v>
                </c:pt>
                <c:pt idx="93259">
                  <c:v>45056</c:v>
                </c:pt>
                <c:pt idx="93260">
                  <c:v>49152</c:v>
                </c:pt>
                <c:pt idx="93261">
                  <c:v>8192</c:v>
                </c:pt>
                <c:pt idx="93262">
                  <c:v>45056</c:v>
                </c:pt>
                <c:pt idx="93263">
                  <c:v>49152</c:v>
                </c:pt>
                <c:pt idx="93264">
                  <c:v>8192</c:v>
                </c:pt>
                <c:pt idx="93265">
                  <c:v>8192</c:v>
                </c:pt>
                <c:pt idx="93266">
                  <c:v>8192</c:v>
                </c:pt>
                <c:pt idx="93267">
                  <c:v>8192</c:v>
                </c:pt>
                <c:pt idx="93268">
                  <c:v>8192</c:v>
                </c:pt>
                <c:pt idx="93269">
                  <c:v>12288</c:v>
                </c:pt>
                <c:pt idx="93270">
                  <c:v>8192</c:v>
                </c:pt>
                <c:pt idx="93271">
                  <c:v>8192</c:v>
                </c:pt>
                <c:pt idx="93272">
                  <c:v>8192</c:v>
                </c:pt>
                <c:pt idx="93273">
                  <c:v>8192</c:v>
                </c:pt>
                <c:pt idx="93274">
                  <c:v>8192</c:v>
                </c:pt>
                <c:pt idx="93275">
                  <c:v>8192</c:v>
                </c:pt>
                <c:pt idx="93276">
                  <c:v>8192</c:v>
                </c:pt>
                <c:pt idx="93277">
                  <c:v>8192</c:v>
                </c:pt>
                <c:pt idx="93278">
                  <c:v>8192</c:v>
                </c:pt>
                <c:pt idx="93279">
                  <c:v>8192</c:v>
                </c:pt>
                <c:pt idx="93280">
                  <c:v>8192</c:v>
                </c:pt>
                <c:pt idx="93281">
                  <c:v>8192</c:v>
                </c:pt>
                <c:pt idx="93282">
                  <c:v>8192</c:v>
                </c:pt>
                <c:pt idx="93283">
                  <c:v>8192</c:v>
                </c:pt>
                <c:pt idx="93284">
                  <c:v>8192</c:v>
                </c:pt>
                <c:pt idx="93285">
                  <c:v>8192</c:v>
                </c:pt>
                <c:pt idx="93286">
                  <c:v>8192</c:v>
                </c:pt>
                <c:pt idx="93287">
                  <c:v>8192</c:v>
                </c:pt>
                <c:pt idx="93288">
                  <c:v>8192</c:v>
                </c:pt>
                <c:pt idx="93289">
                  <c:v>8192</c:v>
                </c:pt>
                <c:pt idx="93290">
                  <c:v>8192</c:v>
                </c:pt>
                <c:pt idx="93291">
                  <c:v>8192</c:v>
                </c:pt>
                <c:pt idx="93292">
                  <c:v>8192</c:v>
                </c:pt>
                <c:pt idx="93293">
                  <c:v>45056</c:v>
                </c:pt>
                <c:pt idx="93294">
                  <c:v>8192</c:v>
                </c:pt>
                <c:pt idx="93295">
                  <c:v>8192</c:v>
                </c:pt>
                <c:pt idx="93296">
                  <c:v>8192</c:v>
                </c:pt>
                <c:pt idx="93297">
                  <c:v>8192</c:v>
                </c:pt>
                <c:pt idx="93298">
                  <c:v>8192</c:v>
                </c:pt>
                <c:pt idx="93299">
                  <c:v>8192</c:v>
                </c:pt>
                <c:pt idx="93300">
                  <c:v>8192</c:v>
                </c:pt>
                <c:pt idx="93301">
                  <c:v>8192</c:v>
                </c:pt>
                <c:pt idx="93302">
                  <c:v>8192</c:v>
                </c:pt>
                <c:pt idx="93303">
                  <c:v>4096</c:v>
                </c:pt>
                <c:pt idx="93304">
                  <c:v>4096</c:v>
                </c:pt>
                <c:pt idx="93305">
                  <c:v>4096</c:v>
                </c:pt>
                <c:pt idx="93306">
                  <c:v>4096</c:v>
                </c:pt>
                <c:pt idx="93307">
                  <c:v>12288</c:v>
                </c:pt>
                <c:pt idx="93308">
                  <c:v>12288</c:v>
                </c:pt>
                <c:pt idx="93309">
                  <c:v>12288</c:v>
                </c:pt>
                <c:pt idx="93310">
                  <c:v>8192</c:v>
                </c:pt>
                <c:pt idx="93311">
                  <c:v>12288</c:v>
                </c:pt>
                <c:pt idx="93312">
                  <c:v>8192</c:v>
                </c:pt>
                <c:pt idx="93313">
                  <c:v>8192</c:v>
                </c:pt>
                <c:pt idx="93314">
                  <c:v>8192</c:v>
                </c:pt>
                <c:pt idx="93315">
                  <c:v>8192</c:v>
                </c:pt>
                <c:pt idx="93316">
                  <c:v>8192</c:v>
                </c:pt>
                <c:pt idx="93317">
                  <c:v>8192</c:v>
                </c:pt>
                <c:pt idx="93318">
                  <c:v>49152</c:v>
                </c:pt>
                <c:pt idx="93319">
                  <c:v>8192</c:v>
                </c:pt>
                <c:pt idx="93320">
                  <c:v>8192</c:v>
                </c:pt>
                <c:pt idx="93321">
                  <c:v>8192</c:v>
                </c:pt>
                <c:pt idx="93322">
                  <c:v>8192</c:v>
                </c:pt>
                <c:pt idx="93323">
                  <c:v>8192</c:v>
                </c:pt>
                <c:pt idx="93324">
                  <c:v>4096</c:v>
                </c:pt>
                <c:pt idx="93325">
                  <c:v>8192</c:v>
                </c:pt>
                <c:pt idx="93326">
                  <c:v>8192</c:v>
                </c:pt>
                <c:pt idx="93327">
                  <c:v>8192</c:v>
                </c:pt>
                <c:pt idx="93328">
                  <c:v>8192</c:v>
                </c:pt>
                <c:pt idx="93329">
                  <c:v>8192</c:v>
                </c:pt>
                <c:pt idx="93330">
                  <c:v>8192</c:v>
                </c:pt>
                <c:pt idx="93331">
                  <c:v>8192</c:v>
                </c:pt>
                <c:pt idx="93332">
                  <c:v>8192</c:v>
                </c:pt>
                <c:pt idx="93333">
                  <c:v>8192</c:v>
                </c:pt>
                <c:pt idx="93334">
                  <c:v>8192</c:v>
                </c:pt>
                <c:pt idx="93335">
                  <c:v>8192</c:v>
                </c:pt>
                <c:pt idx="93336">
                  <c:v>8192</c:v>
                </c:pt>
                <c:pt idx="93337">
                  <c:v>8192</c:v>
                </c:pt>
                <c:pt idx="93338">
                  <c:v>8192</c:v>
                </c:pt>
                <c:pt idx="93339">
                  <c:v>8192</c:v>
                </c:pt>
                <c:pt idx="93340">
                  <c:v>8192</c:v>
                </c:pt>
                <c:pt idx="93341">
                  <c:v>8192</c:v>
                </c:pt>
                <c:pt idx="93342">
                  <c:v>8192</c:v>
                </c:pt>
                <c:pt idx="93343">
                  <c:v>8192</c:v>
                </c:pt>
                <c:pt idx="93344">
                  <c:v>8192</c:v>
                </c:pt>
                <c:pt idx="93345">
                  <c:v>8192</c:v>
                </c:pt>
                <c:pt idx="93346">
                  <c:v>8192</c:v>
                </c:pt>
                <c:pt idx="93347">
                  <c:v>8192</c:v>
                </c:pt>
                <c:pt idx="93348">
                  <c:v>12288</c:v>
                </c:pt>
                <c:pt idx="93349">
                  <c:v>8192</c:v>
                </c:pt>
                <c:pt idx="93350">
                  <c:v>8192</c:v>
                </c:pt>
                <c:pt idx="93351">
                  <c:v>8192</c:v>
                </c:pt>
                <c:pt idx="93352">
                  <c:v>8192</c:v>
                </c:pt>
                <c:pt idx="93353">
                  <c:v>8192</c:v>
                </c:pt>
                <c:pt idx="93354">
                  <c:v>4096</c:v>
                </c:pt>
                <c:pt idx="93355">
                  <c:v>4096</c:v>
                </c:pt>
                <c:pt idx="93356">
                  <c:v>8192</c:v>
                </c:pt>
                <c:pt idx="93357">
                  <c:v>8192</c:v>
                </c:pt>
                <c:pt idx="93358">
                  <c:v>4096</c:v>
                </c:pt>
                <c:pt idx="93359">
                  <c:v>4096</c:v>
                </c:pt>
                <c:pt idx="93360">
                  <c:v>4096</c:v>
                </c:pt>
                <c:pt idx="93361">
                  <c:v>4096</c:v>
                </c:pt>
                <c:pt idx="93362">
                  <c:v>4096</c:v>
                </c:pt>
                <c:pt idx="93363">
                  <c:v>4096</c:v>
                </c:pt>
                <c:pt idx="93364">
                  <c:v>4096</c:v>
                </c:pt>
                <c:pt idx="93365">
                  <c:v>4096</c:v>
                </c:pt>
                <c:pt idx="93366">
                  <c:v>4096</c:v>
                </c:pt>
                <c:pt idx="93367">
                  <c:v>4096</c:v>
                </c:pt>
                <c:pt idx="93368">
                  <c:v>8192</c:v>
                </c:pt>
                <c:pt idx="93369">
                  <c:v>8192</c:v>
                </c:pt>
                <c:pt idx="93370">
                  <c:v>8192</c:v>
                </c:pt>
                <c:pt idx="93371">
                  <c:v>8192</c:v>
                </c:pt>
                <c:pt idx="93372">
                  <c:v>8192</c:v>
                </c:pt>
                <c:pt idx="93373">
                  <c:v>8192</c:v>
                </c:pt>
                <c:pt idx="93374">
                  <c:v>8192</c:v>
                </c:pt>
                <c:pt idx="93375">
                  <c:v>8192</c:v>
                </c:pt>
                <c:pt idx="93376">
                  <c:v>8192</c:v>
                </c:pt>
                <c:pt idx="93377">
                  <c:v>4096</c:v>
                </c:pt>
                <c:pt idx="93378">
                  <c:v>12288</c:v>
                </c:pt>
                <c:pt idx="93379">
                  <c:v>8192</c:v>
                </c:pt>
                <c:pt idx="93380">
                  <c:v>8192</c:v>
                </c:pt>
                <c:pt idx="93381">
                  <c:v>12288</c:v>
                </c:pt>
                <c:pt idx="93382">
                  <c:v>8192</c:v>
                </c:pt>
                <c:pt idx="93383">
                  <c:v>8192</c:v>
                </c:pt>
                <c:pt idx="93384">
                  <c:v>12288</c:v>
                </c:pt>
                <c:pt idx="93385">
                  <c:v>8192</c:v>
                </c:pt>
                <c:pt idx="93386">
                  <c:v>4096</c:v>
                </c:pt>
                <c:pt idx="93387">
                  <c:v>8192</c:v>
                </c:pt>
                <c:pt idx="93388">
                  <c:v>12288</c:v>
                </c:pt>
                <c:pt idx="93389">
                  <c:v>8192</c:v>
                </c:pt>
                <c:pt idx="93390">
                  <c:v>8192</c:v>
                </c:pt>
                <c:pt idx="93391">
                  <c:v>4096</c:v>
                </c:pt>
                <c:pt idx="93392">
                  <c:v>8192</c:v>
                </c:pt>
                <c:pt idx="93393">
                  <c:v>8192</c:v>
                </c:pt>
                <c:pt idx="93394">
                  <c:v>8192</c:v>
                </c:pt>
                <c:pt idx="93395">
                  <c:v>8192</c:v>
                </c:pt>
                <c:pt idx="93396">
                  <c:v>8192</c:v>
                </c:pt>
                <c:pt idx="93397">
                  <c:v>8192</c:v>
                </c:pt>
                <c:pt idx="93398">
                  <c:v>8192</c:v>
                </c:pt>
                <c:pt idx="93399">
                  <c:v>8192</c:v>
                </c:pt>
                <c:pt idx="93400">
                  <c:v>4096</c:v>
                </c:pt>
                <c:pt idx="93401">
                  <c:v>4096</c:v>
                </c:pt>
                <c:pt idx="93402">
                  <c:v>4096</c:v>
                </c:pt>
                <c:pt idx="93403">
                  <c:v>4096</c:v>
                </c:pt>
                <c:pt idx="93404">
                  <c:v>8192</c:v>
                </c:pt>
                <c:pt idx="93405">
                  <c:v>4096</c:v>
                </c:pt>
                <c:pt idx="93406">
                  <c:v>4096</c:v>
                </c:pt>
                <c:pt idx="93407">
                  <c:v>4096</c:v>
                </c:pt>
                <c:pt idx="93408">
                  <c:v>4096</c:v>
                </c:pt>
                <c:pt idx="93409">
                  <c:v>8192</c:v>
                </c:pt>
                <c:pt idx="93410">
                  <c:v>8192</c:v>
                </c:pt>
                <c:pt idx="93411">
                  <c:v>8192</c:v>
                </c:pt>
                <c:pt idx="93412">
                  <c:v>8192</c:v>
                </c:pt>
                <c:pt idx="93413">
                  <c:v>8192</c:v>
                </c:pt>
                <c:pt idx="93414">
                  <c:v>8192</c:v>
                </c:pt>
                <c:pt idx="93415">
                  <c:v>8192</c:v>
                </c:pt>
                <c:pt idx="93416">
                  <c:v>8192</c:v>
                </c:pt>
                <c:pt idx="93417">
                  <c:v>12288</c:v>
                </c:pt>
                <c:pt idx="93418">
                  <c:v>8192</c:v>
                </c:pt>
                <c:pt idx="93419">
                  <c:v>8192</c:v>
                </c:pt>
                <c:pt idx="93420">
                  <c:v>8192</c:v>
                </c:pt>
                <c:pt idx="93421">
                  <c:v>4096</c:v>
                </c:pt>
                <c:pt idx="93422">
                  <c:v>4096</c:v>
                </c:pt>
                <c:pt idx="93423">
                  <c:v>8192</c:v>
                </c:pt>
                <c:pt idx="93424">
                  <c:v>8192</c:v>
                </c:pt>
                <c:pt idx="93425">
                  <c:v>8192</c:v>
                </c:pt>
                <c:pt idx="93426">
                  <c:v>8192</c:v>
                </c:pt>
                <c:pt idx="93427">
                  <c:v>8192</c:v>
                </c:pt>
                <c:pt idx="93428">
                  <c:v>4096</c:v>
                </c:pt>
                <c:pt idx="93429">
                  <c:v>8192</c:v>
                </c:pt>
                <c:pt idx="93430">
                  <c:v>4096</c:v>
                </c:pt>
                <c:pt idx="93431">
                  <c:v>4096</c:v>
                </c:pt>
                <c:pt idx="93432">
                  <c:v>4096</c:v>
                </c:pt>
                <c:pt idx="93433">
                  <c:v>8192</c:v>
                </c:pt>
                <c:pt idx="93434">
                  <c:v>8192</c:v>
                </c:pt>
                <c:pt idx="93435">
                  <c:v>8192</c:v>
                </c:pt>
                <c:pt idx="93436">
                  <c:v>4096</c:v>
                </c:pt>
                <c:pt idx="93437">
                  <c:v>4096</c:v>
                </c:pt>
                <c:pt idx="93438">
                  <c:v>4096</c:v>
                </c:pt>
                <c:pt idx="93439">
                  <c:v>4096</c:v>
                </c:pt>
                <c:pt idx="93440">
                  <c:v>4096</c:v>
                </c:pt>
                <c:pt idx="93441">
                  <c:v>8192</c:v>
                </c:pt>
                <c:pt idx="93442">
                  <c:v>8192</c:v>
                </c:pt>
                <c:pt idx="93443">
                  <c:v>8192</c:v>
                </c:pt>
                <c:pt idx="93444">
                  <c:v>8192</c:v>
                </c:pt>
                <c:pt idx="93445">
                  <c:v>8192</c:v>
                </c:pt>
                <c:pt idx="93446">
                  <c:v>8192</c:v>
                </c:pt>
                <c:pt idx="93447">
                  <c:v>8192</c:v>
                </c:pt>
                <c:pt idx="93448">
                  <c:v>8192</c:v>
                </c:pt>
                <c:pt idx="93449">
                  <c:v>8192</c:v>
                </c:pt>
                <c:pt idx="93450">
                  <c:v>8192</c:v>
                </c:pt>
                <c:pt idx="93451">
                  <c:v>8192</c:v>
                </c:pt>
                <c:pt idx="93452">
                  <c:v>8192</c:v>
                </c:pt>
                <c:pt idx="93453">
                  <c:v>4096</c:v>
                </c:pt>
                <c:pt idx="93454">
                  <c:v>8192</c:v>
                </c:pt>
                <c:pt idx="93455">
                  <c:v>8192</c:v>
                </c:pt>
                <c:pt idx="93456">
                  <c:v>8192</c:v>
                </c:pt>
                <c:pt idx="93457">
                  <c:v>8192</c:v>
                </c:pt>
                <c:pt idx="93458">
                  <c:v>8192</c:v>
                </c:pt>
                <c:pt idx="93459">
                  <c:v>8192</c:v>
                </c:pt>
                <c:pt idx="93460">
                  <c:v>8192</c:v>
                </c:pt>
                <c:pt idx="93461">
                  <c:v>8192</c:v>
                </c:pt>
                <c:pt idx="93462">
                  <c:v>8192</c:v>
                </c:pt>
                <c:pt idx="93463">
                  <c:v>8192</c:v>
                </c:pt>
                <c:pt idx="93464">
                  <c:v>8192</c:v>
                </c:pt>
                <c:pt idx="93465">
                  <c:v>8192</c:v>
                </c:pt>
                <c:pt idx="93466">
                  <c:v>12288</c:v>
                </c:pt>
                <c:pt idx="93467">
                  <c:v>12288</c:v>
                </c:pt>
                <c:pt idx="93468">
                  <c:v>12288</c:v>
                </c:pt>
                <c:pt idx="93469">
                  <c:v>12288</c:v>
                </c:pt>
                <c:pt idx="93470">
                  <c:v>12288</c:v>
                </c:pt>
                <c:pt idx="93471">
                  <c:v>12288</c:v>
                </c:pt>
                <c:pt idx="93472">
                  <c:v>12288</c:v>
                </c:pt>
                <c:pt idx="93473">
                  <c:v>12288</c:v>
                </c:pt>
                <c:pt idx="93474">
                  <c:v>12288</c:v>
                </c:pt>
                <c:pt idx="93475">
                  <c:v>12288</c:v>
                </c:pt>
                <c:pt idx="93476">
                  <c:v>12288</c:v>
                </c:pt>
                <c:pt idx="93477">
                  <c:v>12288</c:v>
                </c:pt>
                <c:pt idx="93478">
                  <c:v>12288</c:v>
                </c:pt>
                <c:pt idx="93479">
                  <c:v>12288</c:v>
                </c:pt>
                <c:pt idx="93480">
                  <c:v>12288</c:v>
                </c:pt>
                <c:pt idx="93481">
                  <c:v>12288</c:v>
                </c:pt>
                <c:pt idx="93482">
                  <c:v>8192</c:v>
                </c:pt>
                <c:pt idx="93483">
                  <c:v>8192</c:v>
                </c:pt>
                <c:pt idx="93484">
                  <c:v>8192</c:v>
                </c:pt>
                <c:pt idx="93485">
                  <c:v>8192</c:v>
                </c:pt>
                <c:pt idx="93486">
                  <c:v>8192</c:v>
                </c:pt>
                <c:pt idx="93487">
                  <c:v>4096</c:v>
                </c:pt>
                <c:pt idx="93488">
                  <c:v>4096</c:v>
                </c:pt>
                <c:pt idx="93489">
                  <c:v>4096</c:v>
                </c:pt>
                <c:pt idx="93490">
                  <c:v>8192</c:v>
                </c:pt>
                <c:pt idx="93491">
                  <c:v>4096</c:v>
                </c:pt>
                <c:pt idx="93492">
                  <c:v>8192</c:v>
                </c:pt>
                <c:pt idx="93493">
                  <c:v>8192</c:v>
                </c:pt>
                <c:pt idx="93494">
                  <c:v>8192</c:v>
                </c:pt>
                <c:pt idx="93495">
                  <c:v>12288</c:v>
                </c:pt>
                <c:pt idx="93496">
                  <c:v>8192</c:v>
                </c:pt>
                <c:pt idx="93497">
                  <c:v>8192</c:v>
                </c:pt>
                <c:pt idx="93498">
                  <c:v>8192</c:v>
                </c:pt>
                <c:pt idx="93499">
                  <c:v>8192</c:v>
                </c:pt>
                <c:pt idx="93500">
                  <c:v>8192</c:v>
                </c:pt>
                <c:pt idx="93501">
                  <c:v>12288</c:v>
                </c:pt>
                <c:pt idx="93502">
                  <c:v>8192</c:v>
                </c:pt>
                <c:pt idx="93503">
                  <c:v>8192</c:v>
                </c:pt>
                <c:pt idx="93504">
                  <c:v>8192</c:v>
                </c:pt>
                <c:pt idx="93505">
                  <c:v>8192</c:v>
                </c:pt>
                <c:pt idx="93506">
                  <c:v>8192</c:v>
                </c:pt>
                <c:pt idx="93507">
                  <c:v>8192</c:v>
                </c:pt>
                <c:pt idx="93508">
                  <c:v>8192</c:v>
                </c:pt>
                <c:pt idx="93509">
                  <c:v>8192</c:v>
                </c:pt>
                <c:pt idx="93510">
                  <c:v>8192</c:v>
                </c:pt>
                <c:pt idx="93511">
                  <c:v>8192</c:v>
                </c:pt>
                <c:pt idx="93512">
                  <c:v>8192</c:v>
                </c:pt>
                <c:pt idx="93513">
                  <c:v>12288</c:v>
                </c:pt>
                <c:pt idx="93514">
                  <c:v>4096</c:v>
                </c:pt>
                <c:pt idx="93515">
                  <c:v>4096</c:v>
                </c:pt>
                <c:pt idx="93516">
                  <c:v>4096</c:v>
                </c:pt>
                <c:pt idx="93517">
                  <c:v>4096</c:v>
                </c:pt>
                <c:pt idx="93518">
                  <c:v>4096</c:v>
                </c:pt>
                <c:pt idx="93519">
                  <c:v>4096</c:v>
                </c:pt>
                <c:pt idx="93520">
                  <c:v>4096</c:v>
                </c:pt>
                <c:pt idx="93521">
                  <c:v>4096</c:v>
                </c:pt>
                <c:pt idx="93522">
                  <c:v>12288</c:v>
                </c:pt>
                <c:pt idx="93523">
                  <c:v>8192</c:v>
                </c:pt>
                <c:pt idx="93524">
                  <c:v>8192</c:v>
                </c:pt>
                <c:pt idx="93525">
                  <c:v>8192</c:v>
                </c:pt>
                <c:pt idx="93526">
                  <c:v>8192</c:v>
                </c:pt>
                <c:pt idx="93527">
                  <c:v>8192</c:v>
                </c:pt>
                <c:pt idx="93528">
                  <c:v>8192</c:v>
                </c:pt>
                <c:pt idx="93529">
                  <c:v>4096</c:v>
                </c:pt>
                <c:pt idx="93530">
                  <c:v>8192</c:v>
                </c:pt>
                <c:pt idx="93531">
                  <c:v>8192</c:v>
                </c:pt>
                <c:pt idx="93532">
                  <c:v>8192</c:v>
                </c:pt>
                <c:pt idx="93533">
                  <c:v>8192</c:v>
                </c:pt>
                <c:pt idx="93534">
                  <c:v>8192</c:v>
                </c:pt>
                <c:pt idx="93535">
                  <c:v>8192</c:v>
                </c:pt>
                <c:pt idx="93536">
                  <c:v>8192</c:v>
                </c:pt>
                <c:pt idx="93537">
                  <c:v>4096</c:v>
                </c:pt>
                <c:pt idx="93538">
                  <c:v>8192</c:v>
                </c:pt>
                <c:pt idx="93539">
                  <c:v>8192</c:v>
                </c:pt>
                <c:pt idx="93540">
                  <c:v>8192</c:v>
                </c:pt>
                <c:pt idx="93541">
                  <c:v>8192</c:v>
                </c:pt>
                <c:pt idx="93542">
                  <c:v>8192</c:v>
                </c:pt>
                <c:pt idx="93543">
                  <c:v>8192</c:v>
                </c:pt>
                <c:pt idx="93544">
                  <c:v>8192</c:v>
                </c:pt>
                <c:pt idx="93545">
                  <c:v>8192</c:v>
                </c:pt>
                <c:pt idx="93546">
                  <c:v>8192</c:v>
                </c:pt>
                <c:pt idx="93547">
                  <c:v>8192</c:v>
                </c:pt>
                <c:pt idx="93548">
                  <c:v>4096</c:v>
                </c:pt>
                <c:pt idx="93549">
                  <c:v>8192</c:v>
                </c:pt>
                <c:pt idx="93550">
                  <c:v>8192</c:v>
                </c:pt>
                <c:pt idx="93551">
                  <c:v>8192</c:v>
                </c:pt>
                <c:pt idx="93552">
                  <c:v>8192</c:v>
                </c:pt>
                <c:pt idx="93553">
                  <c:v>8192</c:v>
                </c:pt>
                <c:pt idx="93554">
                  <c:v>4096</c:v>
                </c:pt>
                <c:pt idx="93555">
                  <c:v>4096</c:v>
                </c:pt>
                <c:pt idx="93556">
                  <c:v>4096</c:v>
                </c:pt>
                <c:pt idx="93557">
                  <c:v>4096</c:v>
                </c:pt>
                <c:pt idx="93558">
                  <c:v>8192</c:v>
                </c:pt>
                <c:pt idx="93559">
                  <c:v>8192</c:v>
                </c:pt>
                <c:pt idx="93560">
                  <c:v>8192</c:v>
                </c:pt>
                <c:pt idx="93561">
                  <c:v>8192</c:v>
                </c:pt>
                <c:pt idx="93562">
                  <c:v>8192</c:v>
                </c:pt>
                <c:pt idx="93563">
                  <c:v>8192</c:v>
                </c:pt>
                <c:pt idx="93564">
                  <c:v>8192</c:v>
                </c:pt>
                <c:pt idx="93565">
                  <c:v>8192</c:v>
                </c:pt>
                <c:pt idx="93566">
                  <c:v>8192</c:v>
                </c:pt>
                <c:pt idx="93567">
                  <c:v>8192</c:v>
                </c:pt>
                <c:pt idx="93568">
                  <c:v>4096</c:v>
                </c:pt>
                <c:pt idx="93569">
                  <c:v>4096</c:v>
                </c:pt>
                <c:pt idx="93570">
                  <c:v>8192</c:v>
                </c:pt>
                <c:pt idx="93571">
                  <c:v>4096</c:v>
                </c:pt>
                <c:pt idx="93572">
                  <c:v>4096</c:v>
                </c:pt>
                <c:pt idx="93573">
                  <c:v>8192</c:v>
                </c:pt>
                <c:pt idx="93574">
                  <c:v>4096</c:v>
                </c:pt>
                <c:pt idx="93575">
                  <c:v>4096</c:v>
                </c:pt>
                <c:pt idx="93576">
                  <c:v>4096</c:v>
                </c:pt>
                <c:pt idx="93577">
                  <c:v>8192</c:v>
                </c:pt>
                <c:pt idx="93578">
                  <c:v>4096</c:v>
                </c:pt>
                <c:pt idx="93579">
                  <c:v>8192</c:v>
                </c:pt>
                <c:pt idx="93580">
                  <c:v>4096</c:v>
                </c:pt>
                <c:pt idx="93581">
                  <c:v>8192</c:v>
                </c:pt>
                <c:pt idx="93582">
                  <c:v>8192</c:v>
                </c:pt>
                <c:pt idx="93583">
                  <c:v>8192</c:v>
                </c:pt>
                <c:pt idx="93584">
                  <c:v>4096</c:v>
                </c:pt>
                <c:pt idx="93585">
                  <c:v>8192</c:v>
                </c:pt>
                <c:pt idx="93586">
                  <c:v>4096</c:v>
                </c:pt>
                <c:pt idx="93587">
                  <c:v>4096</c:v>
                </c:pt>
                <c:pt idx="93588">
                  <c:v>4096</c:v>
                </c:pt>
                <c:pt idx="93589">
                  <c:v>8192</c:v>
                </c:pt>
                <c:pt idx="93590">
                  <c:v>8192</c:v>
                </c:pt>
                <c:pt idx="93591">
                  <c:v>8192</c:v>
                </c:pt>
                <c:pt idx="93592">
                  <c:v>8192</c:v>
                </c:pt>
                <c:pt idx="93593">
                  <c:v>8192</c:v>
                </c:pt>
                <c:pt idx="93594">
                  <c:v>12288</c:v>
                </c:pt>
                <c:pt idx="93595">
                  <c:v>12288</c:v>
                </c:pt>
                <c:pt idx="93596">
                  <c:v>12288</c:v>
                </c:pt>
                <c:pt idx="93597">
                  <c:v>12288</c:v>
                </c:pt>
                <c:pt idx="93598">
                  <c:v>8192</c:v>
                </c:pt>
                <c:pt idx="93599">
                  <c:v>8192</c:v>
                </c:pt>
                <c:pt idx="93600">
                  <c:v>8192</c:v>
                </c:pt>
                <c:pt idx="93601">
                  <c:v>8192</c:v>
                </c:pt>
                <c:pt idx="93602">
                  <c:v>8192</c:v>
                </c:pt>
                <c:pt idx="93603">
                  <c:v>8192</c:v>
                </c:pt>
                <c:pt idx="93604">
                  <c:v>8192</c:v>
                </c:pt>
                <c:pt idx="93605">
                  <c:v>4096</c:v>
                </c:pt>
                <c:pt idx="93606">
                  <c:v>8192</c:v>
                </c:pt>
                <c:pt idx="93607">
                  <c:v>4096</c:v>
                </c:pt>
                <c:pt idx="93608">
                  <c:v>8192</c:v>
                </c:pt>
                <c:pt idx="93609">
                  <c:v>4096</c:v>
                </c:pt>
                <c:pt idx="93610">
                  <c:v>4096</c:v>
                </c:pt>
                <c:pt idx="93611">
                  <c:v>8192</c:v>
                </c:pt>
                <c:pt idx="93612">
                  <c:v>8192</c:v>
                </c:pt>
                <c:pt idx="93613">
                  <c:v>8192</c:v>
                </c:pt>
                <c:pt idx="93614">
                  <c:v>8192</c:v>
                </c:pt>
                <c:pt idx="93615">
                  <c:v>8192</c:v>
                </c:pt>
                <c:pt idx="93616">
                  <c:v>12288</c:v>
                </c:pt>
                <c:pt idx="93617">
                  <c:v>12288</c:v>
                </c:pt>
                <c:pt idx="93618">
                  <c:v>12288</c:v>
                </c:pt>
                <c:pt idx="93619">
                  <c:v>12288</c:v>
                </c:pt>
                <c:pt idx="93620">
                  <c:v>4096</c:v>
                </c:pt>
                <c:pt idx="93621">
                  <c:v>8192</c:v>
                </c:pt>
                <c:pt idx="93622">
                  <c:v>8192</c:v>
                </c:pt>
                <c:pt idx="93623">
                  <c:v>8192</c:v>
                </c:pt>
                <c:pt idx="93624">
                  <c:v>8192</c:v>
                </c:pt>
                <c:pt idx="93625">
                  <c:v>8192</c:v>
                </c:pt>
                <c:pt idx="93626">
                  <c:v>8192</c:v>
                </c:pt>
                <c:pt idx="93627">
                  <c:v>8192</c:v>
                </c:pt>
                <c:pt idx="93628">
                  <c:v>8192</c:v>
                </c:pt>
                <c:pt idx="93629">
                  <c:v>8192</c:v>
                </c:pt>
                <c:pt idx="93630">
                  <c:v>4096</c:v>
                </c:pt>
                <c:pt idx="93631">
                  <c:v>12288</c:v>
                </c:pt>
                <c:pt idx="93632">
                  <c:v>12288</c:v>
                </c:pt>
                <c:pt idx="93633">
                  <c:v>12288</c:v>
                </c:pt>
                <c:pt idx="93634">
                  <c:v>12288</c:v>
                </c:pt>
                <c:pt idx="93635">
                  <c:v>4096</c:v>
                </c:pt>
                <c:pt idx="93636">
                  <c:v>8192</c:v>
                </c:pt>
                <c:pt idx="93637">
                  <c:v>8192</c:v>
                </c:pt>
                <c:pt idx="93638">
                  <c:v>8192</c:v>
                </c:pt>
                <c:pt idx="93639">
                  <c:v>8192</c:v>
                </c:pt>
                <c:pt idx="93640">
                  <c:v>8192</c:v>
                </c:pt>
                <c:pt idx="93641">
                  <c:v>8192</c:v>
                </c:pt>
                <c:pt idx="93642">
                  <c:v>8192</c:v>
                </c:pt>
                <c:pt idx="93643">
                  <c:v>4096</c:v>
                </c:pt>
                <c:pt idx="93644">
                  <c:v>8192</c:v>
                </c:pt>
                <c:pt idx="93645">
                  <c:v>12288</c:v>
                </c:pt>
                <c:pt idx="93646">
                  <c:v>8192</c:v>
                </c:pt>
                <c:pt idx="93647">
                  <c:v>8192</c:v>
                </c:pt>
                <c:pt idx="93648">
                  <c:v>8192</c:v>
                </c:pt>
                <c:pt idx="93649">
                  <c:v>8192</c:v>
                </c:pt>
                <c:pt idx="93650">
                  <c:v>8192</c:v>
                </c:pt>
                <c:pt idx="93651">
                  <c:v>12288</c:v>
                </c:pt>
                <c:pt idx="93652">
                  <c:v>8192</c:v>
                </c:pt>
                <c:pt idx="93653">
                  <c:v>8192</c:v>
                </c:pt>
                <c:pt idx="93654">
                  <c:v>12288</c:v>
                </c:pt>
                <c:pt idx="93655">
                  <c:v>8192</c:v>
                </c:pt>
                <c:pt idx="93656">
                  <c:v>8192</c:v>
                </c:pt>
                <c:pt idx="93657">
                  <c:v>8192</c:v>
                </c:pt>
                <c:pt idx="93658">
                  <c:v>8192</c:v>
                </c:pt>
                <c:pt idx="93659">
                  <c:v>4096</c:v>
                </c:pt>
                <c:pt idx="93660">
                  <c:v>4096</c:v>
                </c:pt>
                <c:pt idx="93661">
                  <c:v>4096</c:v>
                </c:pt>
                <c:pt idx="93662">
                  <c:v>4096</c:v>
                </c:pt>
                <c:pt idx="93663">
                  <c:v>8192</c:v>
                </c:pt>
                <c:pt idx="93664">
                  <c:v>8192</c:v>
                </c:pt>
                <c:pt idx="93665">
                  <c:v>8192</c:v>
                </c:pt>
                <c:pt idx="93666">
                  <c:v>8192</c:v>
                </c:pt>
                <c:pt idx="93667">
                  <c:v>8192</c:v>
                </c:pt>
                <c:pt idx="93668">
                  <c:v>8192</c:v>
                </c:pt>
                <c:pt idx="93669">
                  <c:v>8192</c:v>
                </c:pt>
                <c:pt idx="93670">
                  <c:v>8192</c:v>
                </c:pt>
                <c:pt idx="93671">
                  <c:v>8192</c:v>
                </c:pt>
                <c:pt idx="93672">
                  <c:v>4096</c:v>
                </c:pt>
                <c:pt idx="93673">
                  <c:v>4096</c:v>
                </c:pt>
                <c:pt idx="93674">
                  <c:v>8192</c:v>
                </c:pt>
                <c:pt idx="93675">
                  <c:v>4096</c:v>
                </c:pt>
                <c:pt idx="93676">
                  <c:v>4096</c:v>
                </c:pt>
                <c:pt idx="93677">
                  <c:v>8192</c:v>
                </c:pt>
                <c:pt idx="93678">
                  <c:v>8192</c:v>
                </c:pt>
                <c:pt idx="93679">
                  <c:v>8192</c:v>
                </c:pt>
                <c:pt idx="93680">
                  <c:v>8192</c:v>
                </c:pt>
                <c:pt idx="93681">
                  <c:v>8192</c:v>
                </c:pt>
                <c:pt idx="93682">
                  <c:v>4096</c:v>
                </c:pt>
                <c:pt idx="93683">
                  <c:v>8192</c:v>
                </c:pt>
                <c:pt idx="93684">
                  <c:v>8192</c:v>
                </c:pt>
                <c:pt idx="93685">
                  <c:v>8192</c:v>
                </c:pt>
                <c:pt idx="93686">
                  <c:v>8192</c:v>
                </c:pt>
                <c:pt idx="93687">
                  <c:v>8192</c:v>
                </c:pt>
                <c:pt idx="93688">
                  <c:v>4096</c:v>
                </c:pt>
                <c:pt idx="93689">
                  <c:v>8192</c:v>
                </c:pt>
                <c:pt idx="93690">
                  <c:v>8192</c:v>
                </c:pt>
                <c:pt idx="93691">
                  <c:v>8192</c:v>
                </c:pt>
                <c:pt idx="93692">
                  <c:v>8192</c:v>
                </c:pt>
                <c:pt idx="93693">
                  <c:v>4096</c:v>
                </c:pt>
                <c:pt idx="93694">
                  <c:v>8192</c:v>
                </c:pt>
                <c:pt idx="93695">
                  <c:v>4096</c:v>
                </c:pt>
                <c:pt idx="93696">
                  <c:v>4096</c:v>
                </c:pt>
                <c:pt idx="93697">
                  <c:v>4096</c:v>
                </c:pt>
                <c:pt idx="93698">
                  <c:v>8192</c:v>
                </c:pt>
                <c:pt idx="93699">
                  <c:v>16384</c:v>
                </c:pt>
                <c:pt idx="93700">
                  <c:v>16384</c:v>
                </c:pt>
                <c:pt idx="93701">
                  <c:v>4096</c:v>
                </c:pt>
                <c:pt idx="93702">
                  <c:v>4096</c:v>
                </c:pt>
                <c:pt idx="93703">
                  <c:v>4096</c:v>
                </c:pt>
                <c:pt idx="93704">
                  <c:v>4096</c:v>
                </c:pt>
                <c:pt idx="93705">
                  <c:v>12288</c:v>
                </c:pt>
                <c:pt idx="93706">
                  <c:v>12288</c:v>
                </c:pt>
                <c:pt idx="93707">
                  <c:v>4096</c:v>
                </c:pt>
                <c:pt idx="93708">
                  <c:v>4096</c:v>
                </c:pt>
                <c:pt idx="93709">
                  <c:v>4096</c:v>
                </c:pt>
                <c:pt idx="93710">
                  <c:v>4096</c:v>
                </c:pt>
                <c:pt idx="93711">
                  <c:v>16384</c:v>
                </c:pt>
                <c:pt idx="93712">
                  <c:v>12288</c:v>
                </c:pt>
                <c:pt idx="93713">
                  <c:v>4096</c:v>
                </c:pt>
                <c:pt idx="93714">
                  <c:v>4096</c:v>
                </c:pt>
                <c:pt idx="93715">
                  <c:v>16384</c:v>
                </c:pt>
                <c:pt idx="93716">
                  <c:v>12288</c:v>
                </c:pt>
                <c:pt idx="93717">
                  <c:v>4096</c:v>
                </c:pt>
                <c:pt idx="93718">
                  <c:v>4096</c:v>
                </c:pt>
                <c:pt idx="93719">
                  <c:v>8192</c:v>
                </c:pt>
                <c:pt idx="93720">
                  <c:v>8192</c:v>
                </c:pt>
                <c:pt idx="93721">
                  <c:v>8192</c:v>
                </c:pt>
                <c:pt idx="93722">
                  <c:v>8192</c:v>
                </c:pt>
                <c:pt idx="93723">
                  <c:v>8192</c:v>
                </c:pt>
                <c:pt idx="93724">
                  <c:v>4096</c:v>
                </c:pt>
                <c:pt idx="93725">
                  <c:v>12288</c:v>
                </c:pt>
                <c:pt idx="93726">
                  <c:v>12288</c:v>
                </c:pt>
                <c:pt idx="93727">
                  <c:v>12288</c:v>
                </c:pt>
                <c:pt idx="93728">
                  <c:v>8192</c:v>
                </c:pt>
                <c:pt idx="93729">
                  <c:v>12288</c:v>
                </c:pt>
                <c:pt idx="93730">
                  <c:v>4096</c:v>
                </c:pt>
                <c:pt idx="93731">
                  <c:v>16384</c:v>
                </c:pt>
                <c:pt idx="93732">
                  <c:v>4096</c:v>
                </c:pt>
                <c:pt idx="93733">
                  <c:v>8192</c:v>
                </c:pt>
                <c:pt idx="93734">
                  <c:v>8192</c:v>
                </c:pt>
                <c:pt idx="93735">
                  <c:v>8192</c:v>
                </c:pt>
                <c:pt idx="93736">
                  <c:v>8192</c:v>
                </c:pt>
                <c:pt idx="93737">
                  <c:v>12288</c:v>
                </c:pt>
                <c:pt idx="93738">
                  <c:v>12288</c:v>
                </c:pt>
                <c:pt idx="93739">
                  <c:v>12288</c:v>
                </c:pt>
                <c:pt idx="93740">
                  <c:v>12288</c:v>
                </c:pt>
                <c:pt idx="93741">
                  <c:v>4096</c:v>
                </c:pt>
                <c:pt idx="93742">
                  <c:v>4096</c:v>
                </c:pt>
                <c:pt idx="93743">
                  <c:v>4096</c:v>
                </c:pt>
                <c:pt idx="93744">
                  <c:v>4096</c:v>
                </c:pt>
                <c:pt idx="93745">
                  <c:v>8192</c:v>
                </c:pt>
                <c:pt idx="93746">
                  <c:v>8192</c:v>
                </c:pt>
                <c:pt idx="93747">
                  <c:v>8192</c:v>
                </c:pt>
                <c:pt idx="93748">
                  <c:v>8192</c:v>
                </c:pt>
                <c:pt idx="93749">
                  <c:v>12288</c:v>
                </c:pt>
                <c:pt idx="93750">
                  <c:v>8192</c:v>
                </c:pt>
                <c:pt idx="93751">
                  <c:v>4096</c:v>
                </c:pt>
                <c:pt idx="93752">
                  <c:v>4096</c:v>
                </c:pt>
                <c:pt idx="93753">
                  <c:v>4096</c:v>
                </c:pt>
                <c:pt idx="93754">
                  <c:v>4096</c:v>
                </c:pt>
                <c:pt idx="93755">
                  <c:v>4096</c:v>
                </c:pt>
                <c:pt idx="93756">
                  <c:v>12288</c:v>
                </c:pt>
                <c:pt idx="93757">
                  <c:v>8192</c:v>
                </c:pt>
                <c:pt idx="93758">
                  <c:v>8192</c:v>
                </c:pt>
                <c:pt idx="93759">
                  <c:v>8192</c:v>
                </c:pt>
                <c:pt idx="93760">
                  <c:v>8192</c:v>
                </c:pt>
                <c:pt idx="93761">
                  <c:v>12288</c:v>
                </c:pt>
                <c:pt idx="93762">
                  <c:v>4096</c:v>
                </c:pt>
                <c:pt idx="93763">
                  <c:v>8192</c:v>
                </c:pt>
                <c:pt idx="93764">
                  <c:v>8192</c:v>
                </c:pt>
                <c:pt idx="93765">
                  <c:v>8192</c:v>
                </c:pt>
                <c:pt idx="93766">
                  <c:v>8192</c:v>
                </c:pt>
                <c:pt idx="93767">
                  <c:v>8192</c:v>
                </c:pt>
                <c:pt idx="93768">
                  <c:v>4096</c:v>
                </c:pt>
                <c:pt idx="93769">
                  <c:v>4096</c:v>
                </c:pt>
                <c:pt idx="93770">
                  <c:v>4096</c:v>
                </c:pt>
                <c:pt idx="93771">
                  <c:v>4096</c:v>
                </c:pt>
                <c:pt idx="93772">
                  <c:v>4096</c:v>
                </c:pt>
                <c:pt idx="93773">
                  <c:v>8192</c:v>
                </c:pt>
                <c:pt idx="93774">
                  <c:v>8192</c:v>
                </c:pt>
                <c:pt idx="93775">
                  <c:v>8192</c:v>
                </c:pt>
                <c:pt idx="93776">
                  <c:v>8192</c:v>
                </c:pt>
                <c:pt idx="93777">
                  <c:v>8192</c:v>
                </c:pt>
                <c:pt idx="93778">
                  <c:v>8192</c:v>
                </c:pt>
                <c:pt idx="93779">
                  <c:v>8192</c:v>
                </c:pt>
                <c:pt idx="93780">
                  <c:v>8192</c:v>
                </c:pt>
                <c:pt idx="93781">
                  <c:v>8192</c:v>
                </c:pt>
                <c:pt idx="93782">
                  <c:v>8192</c:v>
                </c:pt>
                <c:pt idx="93783">
                  <c:v>8192</c:v>
                </c:pt>
                <c:pt idx="93784">
                  <c:v>8192</c:v>
                </c:pt>
                <c:pt idx="93785">
                  <c:v>8192</c:v>
                </c:pt>
                <c:pt idx="93786">
                  <c:v>8192</c:v>
                </c:pt>
                <c:pt idx="93787">
                  <c:v>8192</c:v>
                </c:pt>
                <c:pt idx="93788">
                  <c:v>8192</c:v>
                </c:pt>
                <c:pt idx="93789">
                  <c:v>8192</c:v>
                </c:pt>
                <c:pt idx="93790">
                  <c:v>8192</c:v>
                </c:pt>
                <c:pt idx="93791">
                  <c:v>8192</c:v>
                </c:pt>
                <c:pt idx="93792">
                  <c:v>4096</c:v>
                </c:pt>
                <c:pt idx="93793">
                  <c:v>8192</c:v>
                </c:pt>
                <c:pt idx="93794">
                  <c:v>8192</c:v>
                </c:pt>
                <c:pt idx="93795">
                  <c:v>8192</c:v>
                </c:pt>
                <c:pt idx="93796">
                  <c:v>8192</c:v>
                </c:pt>
                <c:pt idx="93797">
                  <c:v>8192</c:v>
                </c:pt>
                <c:pt idx="93798">
                  <c:v>8192</c:v>
                </c:pt>
                <c:pt idx="93799">
                  <c:v>8192</c:v>
                </c:pt>
                <c:pt idx="93800">
                  <c:v>8192</c:v>
                </c:pt>
                <c:pt idx="93801">
                  <c:v>8192</c:v>
                </c:pt>
                <c:pt idx="93802">
                  <c:v>8192</c:v>
                </c:pt>
                <c:pt idx="93803">
                  <c:v>8192</c:v>
                </c:pt>
                <c:pt idx="93804">
                  <c:v>8192</c:v>
                </c:pt>
                <c:pt idx="93805">
                  <c:v>8192</c:v>
                </c:pt>
                <c:pt idx="93806">
                  <c:v>8192</c:v>
                </c:pt>
                <c:pt idx="93807">
                  <c:v>8192</c:v>
                </c:pt>
                <c:pt idx="93808">
                  <c:v>8192</c:v>
                </c:pt>
                <c:pt idx="93809">
                  <c:v>8192</c:v>
                </c:pt>
                <c:pt idx="93810">
                  <c:v>4096</c:v>
                </c:pt>
                <c:pt idx="93811">
                  <c:v>8192</c:v>
                </c:pt>
                <c:pt idx="93812">
                  <c:v>4096</c:v>
                </c:pt>
                <c:pt idx="93813">
                  <c:v>8192</c:v>
                </c:pt>
                <c:pt idx="93814">
                  <c:v>4096</c:v>
                </c:pt>
                <c:pt idx="93815">
                  <c:v>8192</c:v>
                </c:pt>
                <c:pt idx="93816">
                  <c:v>4096</c:v>
                </c:pt>
                <c:pt idx="93817">
                  <c:v>8192</c:v>
                </c:pt>
                <c:pt idx="93818">
                  <c:v>8192</c:v>
                </c:pt>
                <c:pt idx="93819">
                  <c:v>8192</c:v>
                </c:pt>
                <c:pt idx="93820">
                  <c:v>8192</c:v>
                </c:pt>
                <c:pt idx="93821">
                  <c:v>8192</c:v>
                </c:pt>
                <c:pt idx="93822">
                  <c:v>8192</c:v>
                </c:pt>
                <c:pt idx="93823">
                  <c:v>8192</c:v>
                </c:pt>
                <c:pt idx="93824">
                  <c:v>8192</c:v>
                </c:pt>
                <c:pt idx="93825">
                  <c:v>8192</c:v>
                </c:pt>
                <c:pt idx="93826">
                  <c:v>8192</c:v>
                </c:pt>
                <c:pt idx="93827">
                  <c:v>12288</c:v>
                </c:pt>
                <c:pt idx="93828">
                  <c:v>12288</c:v>
                </c:pt>
                <c:pt idx="93829">
                  <c:v>12288</c:v>
                </c:pt>
                <c:pt idx="93830">
                  <c:v>12288</c:v>
                </c:pt>
                <c:pt idx="93831">
                  <c:v>4096</c:v>
                </c:pt>
                <c:pt idx="93832">
                  <c:v>8192</c:v>
                </c:pt>
                <c:pt idx="93833">
                  <c:v>8192</c:v>
                </c:pt>
                <c:pt idx="93834">
                  <c:v>4096</c:v>
                </c:pt>
                <c:pt idx="93835">
                  <c:v>4096</c:v>
                </c:pt>
                <c:pt idx="93836">
                  <c:v>8192</c:v>
                </c:pt>
                <c:pt idx="93837">
                  <c:v>4096</c:v>
                </c:pt>
                <c:pt idx="93838">
                  <c:v>4096</c:v>
                </c:pt>
                <c:pt idx="93839">
                  <c:v>8192</c:v>
                </c:pt>
                <c:pt idx="93840">
                  <c:v>8192</c:v>
                </c:pt>
                <c:pt idx="93841">
                  <c:v>8192</c:v>
                </c:pt>
                <c:pt idx="93842">
                  <c:v>8192</c:v>
                </c:pt>
                <c:pt idx="93843">
                  <c:v>8192</c:v>
                </c:pt>
                <c:pt idx="93844">
                  <c:v>8192</c:v>
                </c:pt>
                <c:pt idx="93845">
                  <c:v>8192</c:v>
                </c:pt>
                <c:pt idx="93846">
                  <c:v>8192</c:v>
                </c:pt>
                <c:pt idx="93847">
                  <c:v>8192</c:v>
                </c:pt>
                <c:pt idx="93848">
                  <c:v>12288</c:v>
                </c:pt>
                <c:pt idx="93849">
                  <c:v>8192</c:v>
                </c:pt>
                <c:pt idx="93850">
                  <c:v>8192</c:v>
                </c:pt>
                <c:pt idx="93851">
                  <c:v>8192</c:v>
                </c:pt>
                <c:pt idx="93852">
                  <c:v>8192</c:v>
                </c:pt>
                <c:pt idx="93853">
                  <c:v>4096</c:v>
                </c:pt>
                <c:pt idx="93854">
                  <c:v>8192</c:v>
                </c:pt>
                <c:pt idx="93855">
                  <c:v>8192</c:v>
                </c:pt>
                <c:pt idx="93856">
                  <c:v>8192</c:v>
                </c:pt>
                <c:pt idx="93857">
                  <c:v>8192</c:v>
                </c:pt>
                <c:pt idx="93858">
                  <c:v>8192</c:v>
                </c:pt>
                <c:pt idx="93859">
                  <c:v>8192</c:v>
                </c:pt>
                <c:pt idx="93860">
                  <c:v>8192</c:v>
                </c:pt>
                <c:pt idx="93861">
                  <c:v>8192</c:v>
                </c:pt>
                <c:pt idx="93862">
                  <c:v>8192</c:v>
                </c:pt>
                <c:pt idx="93863">
                  <c:v>8192</c:v>
                </c:pt>
                <c:pt idx="93864">
                  <c:v>8192</c:v>
                </c:pt>
                <c:pt idx="93865">
                  <c:v>8192</c:v>
                </c:pt>
                <c:pt idx="93866">
                  <c:v>8192</c:v>
                </c:pt>
                <c:pt idx="93867">
                  <c:v>8192</c:v>
                </c:pt>
                <c:pt idx="93868">
                  <c:v>8192</c:v>
                </c:pt>
                <c:pt idx="93869">
                  <c:v>8192</c:v>
                </c:pt>
                <c:pt idx="93870">
                  <c:v>8192</c:v>
                </c:pt>
                <c:pt idx="93871">
                  <c:v>8192</c:v>
                </c:pt>
                <c:pt idx="93872">
                  <c:v>8192</c:v>
                </c:pt>
                <c:pt idx="93873">
                  <c:v>8192</c:v>
                </c:pt>
                <c:pt idx="93874">
                  <c:v>8192</c:v>
                </c:pt>
                <c:pt idx="93875">
                  <c:v>8192</c:v>
                </c:pt>
                <c:pt idx="93876">
                  <c:v>4096</c:v>
                </c:pt>
                <c:pt idx="93877">
                  <c:v>4096</c:v>
                </c:pt>
                <c:pt idx="93878">
                  <c:v>4096</c:v>
                </c:pt>
                <c:pt idx="93879">
                  <c:v>4096</c:v>
                </c:pt>
                <c:pt idx="93880">
                  <c:v>8192</c:v>
                </c:pt>
                <c:pt idx="93881">
                  <c:v>8192</c:v>
                </c:pt>
                <c:pt idx="93882">
                  <c:v>8192</c:v>
                </c:pt>
                <c:pt idx="93883">
                  <c:v>8192</c:v>
                </c:pt>
                <c:pt idx="93884">
                  <c:v>8192</c:v>
                </c:pt>
                <c:pt idx="93885">
                  <c:v>8192</c:v>
                </c:pt>
                <c:pt idx="93886">
                  <c:v>8192</c:v>
                </c:pt>
                <c:pt idx="93887">
                  <c:v>8192</c:v>
                </c:pt>
                <c:pt idx="93888">
                  <c:v>12288</c:v>
                </c:pt>
                <c:pt idx="93889">
                  <c:v>12288</c:v>
                </c:pt>
                <c:pt idx="93890">
                  <c:v>4096</c:v>
                </c:pt>
                <c:pt idx="93891">
                  <c:v>12288</c:v>
                </c:pt>
                <c:pt idx="93892">
                  <c:v>12288</c:v>
                </c:pt>
                <c:pt idx="93893">
                  <c:v>8192</c:v>
                </c:pt>
                <c:pt idx="93894">
                  <c:v>8192</c:v>
                </c:pt>
                <c:pt idx="93895">
                  <c:v>8192</c:v>
                </c:pt>
                <c:pt idx="93896">
                  <c:v>8192</c:v>
                </c:pt>
                <c:pt idx="93897">
                  <c:v>8192</c:v>
                </c:pt>
                <c:pt idx="93898">
                  <c:v>4096</c:v>
                </c:pt>
                <c:pt idx="93899">
                  <c:v>4096</c:v>
                </c:pt>
                <c:pt idx="93900">
                  <c:v>4096</c:v>
                </c:pt>
                <c:pt idx="93901">
                  <c:v>4096</c:v>
                </c:pt>
                <c:pt idx="93902">
                  <c:v>8192</c:v>
                </c:pt>
                <c:pt idx="93903">
                  <c:v>8192</c:v>
                </c:pt>
                <c:pt idx="93904">
                  <c:v>8192</c:v>
                </c:pt>
                <c:pt idx="93905">
                  <c:v>8192</c:v>
                </c:pt>
                <c:pt idx="93906">
                  <c:v>8192</c:v>
                </c:pt>
                <c:pt idx="93907">
                  <c:v>4096</c:v>
                </c:pt>
                <c:pt idx="93908">
                  <c:v>4096</c:v>
                </c:pt>
                <c:pt idx="93909">
                  <c:v>4096</c:v>
                </c:pt>
                <c:pt idx="93910">
                  <c:v>4096</c:v>
                </c:pt>
                <c:pt idx="93911">
                  <c:v>8192</c:v>
                </c:pt>
                <c:pt idx="93912">
                  <c:v>8192</c:v>
                </c:pt>
                <c:pt idx="93913">
                  <c:v>12288</c:v>
                </c:pt>
                <c:pt idx="93914">
                  <c:v>8192</c:v>
                </c:pt>
                <c:pt idx="93915">
                  <c:v>8192</c:v>
                </c:pt>
                <c:pt idx="93916">
                  <c:v>8192</c:v>
                </c:pt>
                <c:pt idx="93917">
                  <c:v>8192</c:v>
                </c:pt>
                <c:pt idx="93918">
                  <c:v>12288</c:v>
                </c:pt>
                <c:pt idx="93919">
                  <c:v>12288</c:v>
                </c:pt>
                <c:pt idx="93920">
                  <c:v>12288</c:v>
                </c:pt>
                <c:pt idx="93921">
                  <c:v>12288</c:v>
                </c:pt>
                <c:pt idx="93922">
                  <c:v>4096</c:v>
                </c:pt>
                <c:pt idx="93923">
                  <c:v>8192</c:v>
                </c:pt>
                <c:pt idx="93924">
                  <c:v>8192</c:v>
                </c:pt>
                <c:pt idx="93925">
                  <c:v>8192</c:v>
                </c:pt>
                <c:pt idx="93926">
                  <c:v>8192</c:v>
                </c:pt>
                <c:pt idx="93927">
                  <c:v>8192</c:v>
                </c:pt>
                <c:pt idx="93928">
                  <c:v>8192</c:v>
                </c:pt>
                <c:pt idx="93929">
                  <c:v>8192</c:v>
                </c:pt>
                <c:pt idx="93930">
                  <c:v>8192</c:v>
                </c:pt>
                <c:pt idx="93931">
                  <c:v>8192</c:v>
                </c:pt>
                <c:pt idx="93932">
                  <c:v>4096</c:v>
                </c:pt>
                <c:pt idx="93933">
                  <c:v>4096</c:v>
                </c:pt>
                <c:pt idx="93934">
                  <c:v>4096</c:v>
                </c:pt>
                <c:pt idx="93935">
                  <c:v>4096</c:v>
                </c:pt>
                <c:pt idx="93936">
                  <c:v>8192</c:v>
                </c:pt>
                <c:pt idx="93937">
                  <c:v>8192</c:v>
                </c:pt>
                <c:pt idx="93938">
                  <c:v>8192</c:v>
                </c:pt>
                <c:pt idx="93939">
                  <c:v>8192</c:v>
                </c:pt>
                <c:pt idx="93940">
                  <c:v>8192</c:v>
                </c:pt>
                <c:pt idx="93941">
                  <c:v>8192</c:v>
                </c:pt>
                <c:pt idx="93942">
                  <c:v>8192</c:v>
                </c:pt>
                <c:pt idx="93943">
                  <c:v>8192</c:v>
                </c:pt>
                <c:pt idx="93944">
                  <c:v>8192</c:v>
                </c:pt>
                <c:pt idx="93945">
                  <c:v>8192</c:v>
                </c:pt>
                <c:pt idx="93946">
                  <c:v>8192</c:v>
                </c:pt>
                <c:pt idx="93947">
                  <c:v>8192</c:v>
                </c:pt>
                <c:pt idx="93948">
                  <c:v>4096</c:v>
                </c:pt>
                <c:pt idx="93949">
                  <c:v>8192</c:v>
                </c:pt>
                <c:pt idx="93950">
                  <c:v>8192</c:v>
                </c:pt>
                <c:pt idx="93951">
                  <c:v>8192</c:v>
                </c:pt>
                <c:pt idx="93952">
                  <c:v>8192</c:v>
                </c:pt>
                <c:pt idx="93953">
                  <c:v>8192</c:v>
                </c:pt>
                <c:pt idx="93954">
                  <c:v>8192</c:v>
                </c:pt>
                <c:pt idx="93955">
                  <c:v>8192</c:v>
                </c:pt>
                <c:pt idx="93956">
                  <c:v>12288</c:v>
                </c:pt>
                <c:pt idx="93957">
                  <c:v>8192</c:v>
                </c:pt>
                <c:pt idx="93958">
                  <c:v>8192</c:v>
                </c:pt>
                <c:pt idx="93959">
                  <c:v>8192</c:v>
                </c:pt>
                <c:pt idx="93960">
                  <c:v>8192</c:v>
                </c:pt>
                <c:pt idx="93961">
                  <c:v>8192</c:v>
                </c:pt>
                <c:pt idx="93962">
                  <c:v>8192</c:v>
                </c:pt>
                <c:pt idx="93963">
                  <c:v>8192</c:v>
                </c:pt>
                <c:pt idx="93964">
                  <c:v>8192</c:v>
                </c:pt>
                <c:pt idx="93965">
                  <c:v>8192</c:v>
                </c:pt>
                <c:pt idx="93966">
                  <c:v>4096</c:v>
                </c:pt>
                <c:pt idx="93967">
                  <c:v>8192</c:v>
                </c:pt>
                <c:pt idx="93968">
                  <c:v>12288</c:v>
                </c:pt>
                <c:pt idx="93969">
                  <c:v>12288</c:v>
                </c:pt>
                <c:pt idx="93970">
                  <c:v>12288</c:v>
                </c:pt>
                <c:pt idx="93971">
                  <c:v>12288</c:v>
                </c:pt>
                <c:pt idx="93972">
                  <c:v>8192</c:v>
                </c:pt>
                <c:pt idx="93973">
                  <c:v>8192</c:v>
                </c:pt>
                <c:pt idx="93974">
                  <c:v>8192</c:v>
                </c:pt>
                <c:pt idx="93975">
                  <c:v>8192</c:v>
                </c:pt>
                <c:pt idx="93976">
                  <c:v>8192</c:v>
                </c:pt>
                <c:pt idx="93977">
                  <c:v>8192</c:v>
                </c:pt>
                <c:pt idx="93978">
                  <c:v>8192</c:v>
                </c:pt>
                <c:pt idx="93979">
                  <c:v>12288</c:v>
                </c:pt>
                <c:pt idx="93980">
                  <c:v>8192</c:v>
                </c:pt>
                <c:pt idx="93981">
                  <c:v>8192</c:v>
                </c:pt>
                <c:pt idx="93982">
                  <c:v>8192</c:v>
                </c:pt>
                <c:pt idx="93983">
                  <c:v>8192</c:v>
                </c:pt>
                <c:pt idx="93984">
                  <c:v>8192</c:v>
                </c:pt>
                <c:pt idx="93985">
                  <c:v>8192</c:v>
                </c:pt>
                <c:pt idx="93986">
                  <c:v>8192</c:v>
                </c:pt>
                <c:pt idx="93987">
                  <c:v>8192</c:v>
                </c:pt>
                <c:pt idx="93988">
                  <c:v>8192</c:v>
                </c:pt>
                <c:pt idx="93989">
                  <c:v>8192</c:v>
                </c:pt>
                <c:pt idx="93990">
                  <c:v>8192</c:v>
                </c:pt>
                <c:pt idx="93991">
                  <c:v>8192</c:v>
                </c:pt>
                <c:pt idx="93992">
                  <c:v>8192</c:v>
                </c:pt>
                <c:pt idx="93993">
                  <c:v>8192</c:v>
                </c:pt>
                <c:pt idx="93994">
                  <c:v>8192</c:v>
                </c:pt>
                <c:pt idx="93995">
                  <c:v>8192</c:v>
                </c:pt>
                <c:pt idx="93996">
                  <c:v>8192</c:v>
                </c:pt>
                <c:pt idx="93997">
                  <c:v>8192</c:v>
                </c:pt>
                <c:pt idx="93998">
                  <c:v>8192</c:v>
                </c:pt>
                <c:pt idx="93999">
                  <c:v>8192</c:v>
                </c:pt>
                <c:pt idx="94000">
                  <c:v>8192</c:v>
                </c:pt>
                <c:pt idx="94001">
                  <c:v>8192</c:v>
                </c:pt>
                <c:pt idx="94002">
                  <c:v>8192</c:v>
                </c:pt>
                <c:pt idx="94003">
                  <c:v>8192</c:v>
                </c:pt>
                <c:pt idx="94004">
                  <c:v>8192</c:v>
                </c:pt>
                <c:pt idx="94005">
                  <c:v>8192</c:v>
                </c:pt>
                <c:pt idx="94006">
                  <c:v>8192</c:v>
                </c:pt>
                <c:pt idx="94007">
                  <c:v>8192</c:v>
                </c:pt>
                <c:pt idx="94008">
                  <c:v>8192</c:v>
                </c:pt>
                <c:pt idx="94009">
                  <c:v>8192</c:v>
                </c:pt>
                <c:pt idx="94010">
                  <c:v>4096</c:v>
                </c:pt>
                <c:pt idx="94011">
                  <c:v>4096</c:v>
                </c:pt>
                <c:pt idx="94012">
                  <c:v>4096</c:v>
                </c:pt>
                <c:pt idx="94013">
                  <c:v>4096</c:v>
                </c:pt>
                <c:pt idx="94014">
                  <c:v>8192</c:v>
                </c:pt>
                <c:pt idx="94015">
                  <c:v>8192</c:v>
                </c:pt>
                <c:pt idx="94016">
                  <c:v>12288</c:v>
                </c:pt>
                <c:pt idx="94017">
                  <c:v>12288</c:v>
                </c:pt>
                <c:pt idx="94018">
                  <c:v>12288</c:v>
                </c:pt>
                <c:pt idx="94019">
                  <c:v>8192</c:v>
                </c:pt>
                <c:pt idx="94020">
                  <c:v>8192</c:v>
                </c:pt>
                <c:pt idx="94021">
                  <c:v>12288</c:v>
                </c:pt>
                <c:pt idx="94022">
                  <c:v>8192</c:v>
                </c:pt>
                <c:pt idx="94023">
                  <c:v>8192</c:v>
                </c:pt>
                <c:pt idx="94024">
                  <c:v>4096</c:v>
                </c:pt>
                <c:pt idx="94025">
                  <c:v>4096</c:v>
                </c:pt>
                <c:pt idx="94026">
                  <c:v>4096</c:v>
                </c:pt>
                <c:pt idx="94027">
                  <c:v>4096</c:v>
                </c:pt>
                <c:pt idx="94028">
                  <c:v>8192</c:v>
                </c:pt>
                <c:pt idx="94029">
                  <c:v>8192</c:v>
                </c:pt>
                <c:pt idx="94030">
                  <c:v>8192</c:v>
                </c:pt>
                <c:pt idx="94031">
                  <c:v>8192</c:v>
                </c:pt>
                <c:pt idx="94032">
                  <c:v>4096</c:v>
                </c:pt>
                <c:pt idx="94033">
                  <c:v>8192</c:v>
                </c:pt>
                <c:pt idx="94034">
                  <c:v>8192</c:v>
                </c:pt>
                <c:pt idx="94035">
                  <c:v>8192</c:v>
                </c:pt>
                <c:pt idx="94036">
                  <c:v>8192</c:v>
                </c:pt>
                <c:pt idx="94037">
                  <c:v>4096</c:v>
                </c:pt>
                <c:pt idx="94038">
                  <c:v>4096</c:v>
                </c:pt>
                <c:pt idx="94039">
                  <c:v>4096</c:v>
                </c:pt>
                <c:pt idx="94040">
                  <c:v>8192</c:v>
                </c:pt>
                <c:pt idx="94041">
                  <c:v>4096</c:v>
                </c:pt>
                <c:pt idx="94042">
                  <c:v>8192</c:v>
                </c:pt>
                <c:pt idx="94043">
                  <c:v>8192</c:v>
                </c:pt>
                <c:pt idx="94044">
                  <c:v>8192</c:v>
                </c:pt>
                <c:pt idx="94045">
                  <c:v>8192</c:v>
                </c:pt>
                <c:pt idx="94046">
                  <c:v>8192</c:v>
                </c:pt>
                <c:pt idx="94047">
                  <c:v>8192</c:v>
                </c:pt>
                <c:pt idx="94048">
                  <c:v>8192</c:v>
                </c:pt>
                <c:pt idx="94049">
                  <c:v>4096</c:v>
                </c:pt>
                <c:pt idx="94050">
                  <c:v>12288</c:v>
                </c:pt>
                <c:pt idx="94051">
                  <c:v>8192</c:v>
                </c:pt>
                <c:pt idx="94052">
                  <c:v>8192</c:v>
                </c:pt>
                <c:pt idx="94053">
                  <c:v>8192</c:v>
                </c:pt>
                <c:pt idx="94054">
                  <c:v>8192</c:v>
                </c:pt>
                <c:pt idx="94055">
                  <c:v>8192</c:v>
                </c:pt>
                <c:pt idx="94056">
                  <c:v>8192</c:v>
                </c:pt>
                <c:pt idx="94057">
                  <c:v>8192</c:v>
                </c:pt>
                <c:pt idx="94058">
                  <c:v>8192</c:v>
                </c:pt>
                <c:pt idx="94059">
                  <c:v>8192</c:v>
                </c:pt>
                <c:pt idx="94060">
                  <c:v>8192</c:v>
                </c:pt>
                <c:pt idx="94061">
                  <c:v>8192</c:v>
                </c:pt>
                <c:pt idx="94062">
                  <c:v>8192</c:v>
                </c:pt>
                <c:pt idx="94063">
                  <c:v>8192</c:v>
                </c:pt>
                <c:pt idx="94064">
                  <c:v>8192</c:v>
                </c:pt>
                <c:pt idx="94065">
                  <c:v>8192</c:v>
                </c:pt>
                <c:pt idx="94066">
                  <c:v>4096</c:v>
                </c:pt>
                <c:pt idx="94067">
                  <c:v>8192</c:v>
                </c:pt>
                <c:pt idx="94068">
                  <c:v>8192</c:v>
                </c:pt>
                <c:pt idx="94069">
                  <c:v>8192</c:v>
                </c:pt>
                <c:pt idx="94070">
                  <c:v>8192</c:v>
                </c:pt>
                <c:pt idx="94071">
                  <c:v>8192</c:v>
                </c:pt>
                <c:pt idx="94072">
                  <c:v>8192</c:v>
                </c:pt>
                <c:pt idx="94073">
                  <c:v>8192</c:v>
                </c:pt>
                <c:pt idx="94074">
                  <c:v>8192</c:v>
                </c:pt>
                <c:pt idx="94075">
                  <c:v>8192</c:v>
                </c:pt>
                <c:pt idx="94076">
                  <c:v>8192</c:v>
                </c:pt>
                <c:pt idx="94077">
                  <c:v>8192</c:v>
                </c:pt>
                <c:pt idx="94078">
                  <c:v>8192</c:v>
                </c:pt>
                <c:pt idx="94079">
                  <c:v>8192</c:v>
                </c:pt>
                <c:pt idx="94080">
                  <c:v>8192</c:v>
                </c:pt>
                <c:pt idx="94081">
                  <c:v>8192</c:v>
                </c:pt>
                <c:pt idx="94082">
                  <c:v>4096</c:v>
                </c:pt>
                <c:pt idx="94083">
                  <c:v>4096</c:v>
                </c:pt>
                <c:pt idx="94084">
                  <c:v>4096</c:v>
                </c:pt>
                <c:pt idx="94085">
                  <c:v>4096</c:v>
                </c:pt>
                <c:pt idx="94086">
                  <c:v>8192</c:v>
                </c:pt>
                <c:pt idx="94087">
                  <c:v>8192</c:v>
                </c:pt>
                <c:pt idx="94088">
                  <c:v>8192</c:v>
                </c:pt>
                <c:pt idx="94089">
                  <c:v>8192</c:v>
                </c:pt>
                <c:pt idx="94090">
                  <c:v>8192</c:v>
                </c:pt>
                <c:pt idx="94091">
                  <c:v>8192</c:v>
                </c:pt>
                <c:pt idx="94092">
                  <c:v>8192</c:v>
                </c:pt>
                <c:pt idx="94093">
                  <c:v>8192</c:v>
                </c:pt>
                <c:pt idx="94094">
                  <c:v>8192</c:v>
                </c:pt>
                <c:pt idx="94095">
                  <c:v>4096</c:v>
                </c:pt>
                <c:pt idx="94096">
                  <c:v>8192</c:v>
                </c:pt>
                <c:pt idx="94097">
                  <c:v>8192</c:v>
                </c:pt>
                <c:pt idx="94098">
                  <c:v>8192</c:v>
                </c:pt>
                <c:pt idx="94099">
                  <c:v>8192</c:v>
                </c:pt>
                <c:pt idx="94100">
                  <c:v>8192</c:v>
                </c:pt>
                <c:pt idx="94101">
                  <c:v>8192</c:v>
                </c:pt>
                <c:pt idx="94102">
                  <c:v>8192</c:v>
                </c:pt>
                <c:pt idx="94103">
                  <c:v>8192</c:v>
                </c:pt>
                <c:pt idx="94104">
                  <c:v>8192</c:v>
                </c:pt>
                <c:pt idx="94105">
                  <c:v>8192</c:v>
                </c:pt>
                <c:pt idx="94106">
                  <c:v>8192</c:v>
                </c:pt>
                <c:pt idx="94107">
                  <c:v>8192</c:v>
                </c:pt>
                <c:pt idx="94108">
                  <c:v>8192</c:v>
                </c:pt>
                <c:pt idx="94109">
                  <c:v>8192</c:v>
                </c:pt>
                <c:pt idx="94110">
                  <c:v>8192</c:v>
                </c:pt>
                <c:pt idx="94111">
                  <c:v>8192</c:v>
                </c:pt>
                <c:pt idx="94112">
                  <c:v>8192</c:v>
                </c:pt>
                <c:pt idx="94113">
                  <c:v>8192</c:v>
                </c:pt>
                <c:pt idx="94114">
                  <c:v>8192</c:v>
                </c:pt>
                <c:pt idx="94115">
                  <c:v>8192</c:v>
                </c:pt>
                <c:pt idx="94116">
                  <c:v>8192</c:v>
                </c:pt>
                <c:pt idx="94117">
                  <c:v>8192</c:v>
                </c:pt>
                <c:pt idx="94118">
                  <c:v>8192</c:v>
                </c:pt>
                <c:pt idx="94119">
                  <c:v>8192</c:v>
                </c:pt>
                <c:pt idx="94120">
                  <c:v>8192</c:v>
                </c:pt>
                <c:pt idx="94121">
                  <c:v>8192</c:v>
                </c:pt>
                <c:pt idx="94122">
                  <c:v>8192</c:v>
                </c:pt>
                <c:pt idx="94123">
                  <c:v>8192</c:v>
                </c:pt>
                <c:pt idx="94124">
                  <c:v>8192</c:v>
                </c:pt>
                <c:pt idx="94125">
                  <c:v>8192</c:v>
                </c:pt>
                <c:pt idx="94126">
                  <c:v>8192</c:v>
                </c:pt>
                <c:pt idx="94127">
                  <c:v>8192</c:v>
                </c:pt>
                <c:pt idx="94128">
                  <c:v>8192</c:v>
                </c:pt>
                <c:pt idx="94129">
                  <c:v>8192</c:v>
                </c:pt>
                <c:pt idx="94130">
                  <c:v>8192</c:v>
                </c:pt>
                <c:pt idx="94131">
                  <c:v>8192</c:v>
                </c:pt>
                <c:pt idx="94132">
                  <c:v>8192</c:v>
                </c:pt>
                <c:pt idx="94133">
                  <c:v>8192</c:v>
                </c:pt>
                <c:pt idx="94134">
                  <c:v>8192</c:v>
                </c:pt>
                <c:pt idx="94135">
                  <c:v>8192</c:v>
                </c:pt>
                <c:pt idx="94136">
                  <c:v>4096</c:v>
                </c:pt>
                <c:pt idx="94137">
                  <c:v>4096</c:v>
                </c:pt>
                <c:pt idx="94138">
                  <c:v>4096</c:v>
                </c:pt>
                <c:pt idx="94139">
                  <c:v>8192</c:v>
                </c:pt>
                <c:pt idx="94140">
                  <c:v>4096</c:v>
                </c:pt>
                <c:pt idx="94141">
                  <c:v>8192</c:v>
                </c:pt>
                <c:pt idx="94142">
                  <c:v>8192</c:v>
                </c:pt>
                <c:pt idx="94143">
                  <c:v>8192</c:v>
                </c:pt>
                <c:pt idx="94144">
                  <c:v>8192</c:v>
                </c:pt>
                <c:pt idx="94145">
                  <c:v>8192</c:v>
                </c:pt>
                <c:pt idx="94146">
                  <c:v>8192</c:v>
                </c:pt>
                <c:pt idx="94147">
                  <c:v>8192</c:v>
                </c:pt>
                <c:pt idx="94148">
                  <c:v>8192</c:v>
                </c:pt>
                <c:pt idx="94149">
                  <c:v>8192</c:v>
                </c:pt>
                <c:pt idx="94150">
                  <c:v>8192</c:v>
                </c:pt>
                <c:pt idx="94151">
                  <c:v>8192</c:v>
                </c:pt>
                <c:pt idx="94152">
                  <c:v>4096</c:v>
                </c:pt>
                <c:pt idx="94153">
                  <c:v>4096</c:v>
                </c:pt>
                <c:pt idx="94154">
                  <c:v>4096</c:v>
                </c:pt>
                <c:pt idx="94155">
                  <c:v>4096</c:v>
                </c:pt>
                <c:pt idx="94156">
                  <c:v>8192</c:v>
                </c:pt>
                <c:pt idx="94157">
                  <c:v>8192</c:v>
                </c:pt>
                <c:pt idx="94158">
                  <c:v>8192</c:v>
                </c:pt>
                <c:pt idx="94159">
                  <c:v>8192</c:v>
                </c:pt>
                <c:pt idx="94160">
                  <c:v>8192</c:v>
                </c:pt>
                <c:pt idx="94161">
                  <c:v>4096</c:v>
                </c:pt>
                <c:pt idx="94162">
                  <c:v>8192</c:v>
                </c:pt>
                <c:pt idx="94163">
                  <c:v>8192</c:v>
                </c:pt>
                <c:pt idx="94164">
                  <c:v>8192</c:v>
                </c:pt>
                <c:pt idx="94165">
                  <c:v>8192</c:v>
                </c:pt>
                <c:pt idx="94166">
                  <c:v>8192</c:v>
                </c:pt>
                <c:pt idx="94167">
                  <c:v>4096</c:v>
                </c:pt>
                <c:pt idx="94168">
                  <c:v>4096</c:v>
                </c:pt>
                <c:pt idx="94169">
                  <c:v>4096</c:v>
                </c:pt>
                <c:pt idx="94170">
                  <c:v>4096</c:v>
                </c:pt>
                <c:pt idx="94171">
                  <c:v>4096</c:v>
                </c:pt>
                <c:pt idx="94172">
                  <c:v>8192</c:v>
                </c:pt>
                <c:pt idx="94173">
                  <c:v>8192</c:v>
                </c:pt>
                <c:pt idx="94174">
                  <c:v>8192</c:v>
                </c:pt>
                <c:pt idx="94175">
                  <c:v>8192</c:v>
                </c:pt>
                <c:pt idx="94176">
                  <c:v>8192</c:v>
                </c:pt>
                <c:pt idx="94177">
                  <c:v>8192</c:v>
                </c:pt>
                <c:pt idx="94178">
                  <c:v>8192</c:v>
                </c:pt>
                <c:pt idx="94179">
                  <c:v>8192</c:v>
                </c:pt>
                <c:pt idx="94180">
                  <c:v>8192</c:v>
                </c:pt>
                <c:pt idx="94181">
                  <c:v>8192</c:v>
                </c:pt>
                <c:pt idx="94182">
                  <c:v>8192</c:v>
                </c:pt>
                <c:pt idx="94183">
                  <c:v>8192</c:v>
                </c:pt>
                <c:pt idx="94184">
                  <c:v>8192</c:v>
                </c:pt>
                <c:pt idx="94185">
                  <c:v>8192</c:v>
                </c:pt>
                <c:pt idx="94186">
                  <c:v>8192</c:v>
                </c:pt>
                <c:pt idx="94187">
                  <c:v>8192</c:v>
                </c:pt>
                <c:pt idx="94188">
                  <c:v>4096</c:v>
                </c:pt>
                <c:pt idx="94189">
                  <c:v>8192</c:v>
                </c:pt>
                <c:pt idx="94190">
                  <c:v>8192</c:v>
                </c:pt>
                <c:pt idx="94191">
                  <c:v>4096</c:v>
                </c:pt>
                <c:pt idx="94192">
                  <c:v>4096</c:v>
                </c:pt>
                <c:pt idx="94193">
                  <c:v>4096</c:v>
                </c:pt>
                <c:pt idx="94194">
                  <c:v>4096</c:v>
                </c:pt>
                <c:pt idx="94195">
                  <c:v>8192</c:v>
                </c:pt>
                <c:pt idx="94196">
                  <c:v>4096</c:v>
                </c:pt>
                <c:pt idx="94197">
                  <c:v>8192</c:v>
                </c:pt>
                <c:pt idx="94198">
                  <c:v>8192</c:v>
                </c:pt>
                <c:pt idx="94199">
                  <c:v>8192</c:v>
                </c:pt>
                <c:pt idx="94200">
                  <c:v>8192</c:v>
                </c:pt>
                <c:pt idx="94201">
                  <c:v>8192</c:v>
                </c:pt>
                <c:pt idx="94202">
                  <c:v>8192</c:v>
                </c:pt>
                <c:pt idx="94203">
                  <c:v>8192</c:v>
                </c:pt>
                <c:pt idx="94204">
                  <c:v>8192</c:v>
                </c:pt>
                <c:pt idx="94205">
                  <c:v>8192</c:v>
                </c:pt>
                <c:pt idx="94206">
                  <c:v>8192</c:v>
                </c:pt>
                <c:pt idx="94207">
                  <c:v>8192</c:v>
                </c:pt>
                <c:pt idx="94208">
                  <c:v>8192</c:v>
                </c:pt>
                <c:pt idx="94209">
                  <c:v>8192</c:v>
                </c:pt>
                <c:pt idx="94210">
                  <c:v>8192</c:v>
                </c:pt>
                <c:pt idx="94211">
                  <c:v>8192</c:v>
                </c:pt>
                <c:pt idx="94212">
                  <c:v>8192</c:v>
                </c:pt>
                <c:pt idx="94213">
                  <c:v>12288</c:v>
                </c:pt>
                <c:pt idx="94214">
                  <c:v>12288</c:v>
                </c:pt>
                <c:pt idx="94215">
                  <c:v>12288</c:v>
                </c:pt>
                <c:pt idx="94216">
                  <c:v>12288</c:v>
                </c:pt>
                <c:pt idx="94217">
                  <c:v>4096</c:v>
                </c:pt>
                <c:pt idx="94218">
                  <c:v>4096</c:v>
                </c:pt>
                <c:pt idx="94219">
                  <c:v>4096</c:v>
                </c:pt>
                <c:pt idx="94220">
                  <c:v>4096</c:v>
                </c:pt>
                <c:pt idx="94221">
                  <c:v>8192</c:v>
                </c:pt>
                <c:pt idx="94222">
                  <c:v>8192</c:v>
                </c:pt>
                <c:pt idx="94223">
                  <c:v>8192</c:v>
                </c:pt>
                <c:pt idx="94224">
                  <c:v>8192</c:v>
                </c:pt>
                <c:pt idx="94225">
                  <c:v>8192</c:v>
                </c:pt>
                <c:pt idx="94226">
                  <c:v>8192</c:v>
                </c:pt>
                <c:pt idx="94227">
                  <c:v>8192</c:v>
                </c:pt>
                <c:pt idx="94228">
                  <c:v>8192</c:v>
                </c:pt>
                <c:pt idx="94229">
                  <c:v>8192</c:v>
                </c:pt>
                <c:pt idx="94230">
                  <c:v>8192</c:v>
                </c:pt>
                <c:pt idx="94231">
                  <c:v>8192</c:v>
                </c:pt>
                <c:pt idx="94232">
                  <c:v>8192</c:v>
                </c:pt>
                <c:pt idx="94233">
                  <c:v>8192</c:v>
                </c:pt>
                <c:pt idx="94234">
                  <c:v>8192</c:v>
                </c:pt>
                <c:pt idx="94235">
                  <c:v>8192</c:v>
                </c:pt>
                <c:pt idx="94236">
                  <c:v>16384</c:v>
                </c:pt>
                <c:pt idx="94237">
                  <c:v>16384</c:v>
                </c:pt>
                <c:pt idx="94238">
                  <c:v>16384</c:v>
                </c:pt>
                <c:pt idx="94239">
                  <c:v>16384</c:v>
                </c:pt>
                <c:pt idx="94240">
                  <c:v>12288</c:v>
                </c:pt>
                <c:pt idx="94241">
                  <c:v>8192</c:v>
                </c:pt>
                <c:pt idx="94242">
                  <c:v>4096</c:v>
                </c:pt>
                <c:pt idx="94243">
                  <c:v>8192</c:v>
                </c:pt>
                <c:pt idx="94244">
                  <c:v>8192</c:v>
                </c:pt>
                <c:pt idx="94245">
                  <c:v>8192</c:v>
                </c:pt>
                <c:pt idx="94246">
                  <c:v>8192</c:v>
                </c:pt>
                <c:pt idx="94247">
                  <c:v>8192</c:v>
                </c:pt>
                <c:pt idx="94248">
                  <c:v>8192</c:v>
                </c:pt>
                <c:pt idx="94249">
                  <c:v>8192</c:v>
                </c:pt>
                <c:pt idx="94250">
                  <c:v>8192</c:v>
                </c:pt>
                <c:pt idx="94251">
                  <c:v>8192</c:v>
                </c:pt>
                <c:pt idx="94252">
                  <c:v>8192</c:v>
                </c:pt>
                <c:pt idx="94253">
                  <c:v>4096</c:v>
                </c:pt>
                <c:pt idx="94254">
                  <c:v>4096</c:v>
                </c:pt>
                <c:pt idx="94255">
                  <c:v>4096</c:v>
                </c:pt>
                <c:pt idx="94256">
                  <c:v>4096</c:v>
                </c:pt>
                <c:pt idx="94257">
                  <c:v>4096</c:v>
                </c:pt>
                <c:pt idx="94258">
                  <c:v>4096</c:v>
                </c:pt>
                <c:pt idx="94259">
                  <c:v>4096</c:v>
                </c:pt>
                <c:pt idx="94260">
                  <c:v>4096</c:v>
                </c:pt>
                <c:pt idx="94261">
                  <c:v>8192</c:v>
                </c:pt>
                <c:pt idx="94262">
                  <c:v>8192</c:v>
                </c:pt>
                <c:pt idx="94263">
                  <c:v>8192</c:v>
                </c:pt>
                <c:pt idx="94264">
                  <c:v>8192</c:v>
                </c:pt>
                <c:pt idx="94265">
                  <c:v>8192</c:v>
                </c:pt>
                <c:pt idx="94266">
                  <c:v>8192</c:v>
                </c:pt>
                <c:pt idx="94267">
                  <c:v>8192</c:v>
                </c:pt>
                <c:pt idx="94268">
                  <c:v>8192</c:v>
                </c:pt>
                <c:pt idx="94269">
                  <c:v>8192</c:v>
                </c:pt>
                <c:pt idx="94270">
                  <c:v>16384</c:v>
                </c:pt>
                <c:pt idx="94271">
                  <c:v>8192</c:v>
                </c:pt>
                <c:pt idx="94272">
                  <c:v>8192</c:v>
                </c:pt>
                <c:pt idx="94273">
                  <c:v>8192</c:v>
                </c:pt>
                <c:pt idx="94274">
                  <c:v>8192</c:v>
                </c:pt>
                <c:pt idx="94275">
                  <c:v>8192</c:v>
                </c:pt>
                <c:pt idx="94276">
                  <c:v>8192</c:v>
                </c:pt>
                <c:pt idx="94277">
                  <c:v>8192</c:v>
                </c:pt>
                <c:pt idx="94278">
                  <c:v>8192</c:v>
                </c:pt>
                <c:pt idx="94279">
                  <c:v>8192</c:v>
                </c:pt>
                <c:pt idx="94280">
                  <c:v>4096</c:v>
                </c:pt>
                <c:pt idx="94281">
                  <c:v>4096</c:v>
                </c:pt>
                <c:pt idx="94282">
                  <c:v>4096</c:v>
                </c:pt>
                <c:pt idx="94283">
                  <c:v>4096</c:v>
                </c:pt>
                <c:pt idx="94284">
                  <c:v>4096</c:v>
                </c:pt>
                <c:pt idx="94285">
                  <c:v>8192</c:v>
                </c:pt>
                <c:pt idx="94286">
                  <c:v>8192</c:v>
                </c:pt>
                <c:pt idx="94287">
                  <c:v>8192</c:v>
                </c:pt>
                <c:pt idx="94288">
                  <c:v>8192</c:v>
                </c:pt>
                <c:pt idx="94289">
                  <c:v>8192</c:v>
                </c:pt>
                <c:pt idx="94290">
                  <c:v>8192</c:v>
                </c:pt>
                <c:pt idx="94291">
                  <c:v>8192</c:v>
                </c:pt>
                <c:pt idx="94292">
                  <c:v>4096</c:v>
                </c:pt>
                <c:pt idx="94293">
                  <c:v>4096</c:v>
                </c:pt>
                <c:pt idx="94294">
                  <c:v>4096</c:v>
                </c:pt>
                <c:pt idx="94295">
                  <c:v>4096</c:v>
                </c:pt>
                <c:pt idx="94296">
                  <c:v>4096</c:v>
                </c:pt>
                <c:pt idx="94297">
                  <c:v>8192</c:v>
                </c:pt>
                <c:pt idx="94298">
                  <c:v>8192</c:v>
                </c:pt>
                <c:pt idx="94299">
                  <c:v>8192</c:v>
                </c:pt>
                <c:pt idx="94300">
                  <c:v>8192</c:v>
                </c:pt>
                <c:pt idx="94301">
                  <c:v>20480</c:v>
                </c:pt>
                <c:pt idx="94302">
                  <c:v>20480</c:v>
                </c:pt>
                <c:pt idx="94303">
                  <c:v>20480</c:v>
                </c:pt>
                <c:pt idx="94304">
                  <c:v>8192</c:v>
                </c:pt>
                <c:pt idx="94305">
                  <c:v>20480</c:v>
                </c:pt>
                <c:pt idx="94306">
                  <c:v>4096</c:v>
                </c:pt>
                <c:pt idx="94307">
                  <c:v>4096</c:v>
                </c:pt>
                <c:pt idx="94308">
                  <c:v>4096</c:v>
                </c:pt>
                <c:pt idx="94309">
                  <c:v>4096</c:v>
                </c:pt>
                <c:pt idx="94310">
                  <c:v>4096</c:v>
                </c:pt>
                <c:pt idx="94311">
                  <c:v>8192</c:v>
                </c:pt>
                <c:pt idx="94312">
                  <c:v>8192</c:v>
                </c:pt>
                <c:pt idx="94313">
                  <c:v>12288</c:v>
                </c:pt>
                <c:pt idx="94314">
                  <c:v>12288</c:v>
                </c:pt>
                <c:pt idx="94315">
                  <c:v>12288</c:v>
                </c:pt>
                <c:pt idx="94316">
                  <c:v>12288</c:v>
                </c:pt>
                <c:pt idx="94317">
                  <c:v>4096</c:v>
                </c:pt>
                <c:pt idx="94318">
                  <c:v>4096</c:v>
                </c:pt>
                <c:pt idx="94319">
                  <c:v>4096</c:v>
                </c:pt>
                <c:pt idx="94320">
                  <c:v>4096</c:v>
                </c:pt>
                <c:pt idx="94321">
                  <c:v>4096</c:v>
                </c:pt>
                <c:pt idx="94322">
                  <c:v>4096</c:v>
                </c:pt>
                <c:pt idx="94323">
                  <c:v>8192</c:v>
                </c:pt>
                <c:pt idx="94324">
                  <c:v>4096</c:v>
                </c:pt>
                <c:pt idx="94325">
                  <c:v>4096</c:v>
                </c:pt>
                <c:pt idx="94326">
                  <c:v>4096</c:v>
                </c:pt>
                <c:pt idx="94327">
                  <c:v>4096</c:v>
                </c:pt>
                <c:pt idx="94328">
                  <c:v>8192</c:v>
                </c:pt>
                <c:pt idx="94329">
                  <c:v>8192</c:v>
                </c:pt>
                <c:pt idx="94330">
                  <c:v>4096</c:v>
                </c:pt>
                <c:pt idx="94331">
                  <c:v>8192</c:v>
                </c:pt>
                <c:pt idx="94332">
                  <c:v>8192</c:v>
                </c:pt>
                <c:pt idx="94333">
                  <c:v>4096</c:v>
                </c:pt>
                <c:pt idx="94334">
                  <c:v>8192</c:v>
                </c:pt>
                <c:pt idx="94335">
                  <c:v>8192</c:v>
                </c:pt>
                <c:pt idx="94336">
                  <c:v>4096</c:v>
                </c:pt>
                <c:pt idx="94337">
                  <c:v>8192</c:v>
                </c:pt>
                <c:pt idx="94338">
                  <c:v>4096</c:v>
                </c:pt>
                <c:pt idx="94339">
                  <c:v>8192</c:v>
                </c:pt>
                <c:pt idx="94340">
                  <c:v>4096</c:v>
                </c:pt>
                <c:pt idx="94341">
                  <c:v>4096</c:v>
                </c:pt>
                <c:pt idx="94342">
                  <c:v>4096</c:v>
                </c:pt>
                <c:pt idx="94343">
                  <c:v>4096</c:v>
                </c:pt>
                <c:pt idx="94344">
                  <c:v>4096</c:v>
                </c:pt>
                <c:pt idx="94345">
                  <c:v>4096</c:v>
                </c:pt>
                <c:pt idx="94346">
                  <c:v>20480</c:v>
                </c:pt>
                <c:pt idx="94347">
                  <c:v>4096</c:v>
                </c:pt>
                <c:pt idx="94348">
                  <c:v>4096</c:v>
                </c:pt>
                <c:pt idx="94349">
                  <c:v>4096</c:v>
                </c:pt>
                <c:pt idx="94350">
                  <c:v>12288</c:v>
                </c:pt>
                <c:pt idx="94351">
                  <c:v>12288</c:v>
                </c:pt>
                <c:pt idx="94352">
                  <c:v>12288</c:v>
                </c:pt>
                <c:pt idx="94353">
                  <c:v>12288</c:v>
                </c:pt>
                <c:pt idx="94354">
                  <c:v>8192</c:v>
                </c:pt>
                <c:pt idx="94355">
                  <c:v>8192</c:v>
                </c:pt>
                <c:pt idx="94356">
                  <c:v>8192</c:v>
                </c:pt>
                <c:pt idx="94357">
                  <c:v>8192</c:v>
                </c:pt>
                <c:pt idx="94358">
                  <c:v>4096</c:v>
                </c:pt>
                <c:pt idx="94359">
                  <c:v>12288</c:v>
                </c:pt>
                <c:pt idx="94360">
                  <c:v>8192</c:v>
                </c:pt>
                <c:pt idx="94361">
                  <c:v>4096</c:v>
                </c:pt>
                <c:pt idx="94362">
                  <c:v>8192</c:v>
                </c:pt>
                <c:pt idx="94363">
                  <c:v>4096</c:v>
                </c:pt>
                <c:pt idx="94364">
                  <c:v>8192</c:v>
                </c:pt>
                <c:pt idx="94365">
                  <c:v>8192</c:v>
                </c:pt>
                <c:pt idx="94366">
                  <c:v>8192</c:v>
                </c:pt>
                <c:pt idx="94367">
                  <c:v>8192</c:v>
                </c:pt>
                <c:pt idx="94368">
                  <c:v>8192</c:v>
                </c:pt>
                <c:pt idx="94369">
                  <c:v>8192</c:v>
                </c:pt>
                <c:pt idx="94370">
                  <c:v>8192</c:v>
                </c:pt>
                <c:pt idx="94371">
                  <c:v>8192</c:v>
                </c:pt>
                <c:pt idx="94372">
                  <c:v>8192</c:v>
                </c:pt>
                <c:pt idx="94373">
                  <c:v>8192</c:v>
                </c:pt>
                <c:pt idx="94374">
                  <c:v>8192</c:v>
                </c:pt>
                <c:pt idx="94375">
                  <c:v>8192</c:v>
                </c:pt>
                <c:pt idx="94376">
                  <c:v>8192</c:v>
                </c:pt>
                <c:pt idx="94377">
                  <c:v>8192</c:v>
                </c:pt>
                <c:pt idx="94378">
                  <c:v>8192</c:v>
                </c:pt>
                <c:pt idx="94379">
                  <c:v>8192</c:v>
                </c:pt>
                <c:pt idx="94380">
                  <c:v>4096</c:v>
                </c:pt>
                <c:pt idx="94381">
                  <c:v>8192</c:v>
                </c:pt>
                <c:pt idx="94382">
                  <c:v>12288</c:v>
                </c:pt>
                <c:pt idx="94383">
                  <c:v>8192</c:v>
                </c:pt>
                <c:pt idx="94384">
                  <c:v>8192</c:v>
                </c:pt>
                <c:pt idx="94385">
                  <c:v>8192</c:v>
                </c:pt>
                <c:pt idx="94386">
                  <c:v>8192</c:v>
                </c:pt>
                <c:pt idx="94387">
                  <c:v>4096</c:v>
                </c:pt>
                <c:pt idx="94388">
                  <c:v>4096</c:v>
                </c:pt>
                <c:pt idx="94389">
                  <c:v>4096</c:v>
                </c:pt>
                <c:pt idx="94390">
                  <c:v>4096</c:v>
                </c:pt>
                <c:pt idx="94391">
                  <c:v>8192</c:v>
                </c:pt>
                <c:pt idx="94392">
                  <c:v>8192</c:v>
                </c:pt>
                <c:pt idx="94393">
                  <c:v>8192</c:v>
                </c:pt>
                <c:pt idx="94394">
                  <c:v>8192</c:v>
                </c:pt>
                <c:pt idx="94395">
                  <c:v>8192</c:v>
                </c:pt>
                <c:pt idx="94396">
                  <c:v>8192</c:v>
                </c:pt>
                <c:pt idx="94397">
                  <c:v>8192</c:v>
                </c:pt>
                <c:pt idx="94398">
                  <c:v>8192</c:v>
                </c:pt>
                <c:pt idx="94399">
                  <c:v>12288</c:v>
                </c:pt>
                <c:pt idx="94400">
                  <c:v>12288</c:v>
                </c:pt>
                <c:pt idx="94401">
                  <c:v>12288</c:v>
                </c:pt>
                <c:pt idx="94402">
                  <c:v>12288</c:v>
                </c:pt>
                <c:pt idx="94403">
                  <c:v>8192</c:v>
                </c:pt>
                <c:pt idx="94404">
                  <c:v>8192</c:v>
                </c:pt>
                <c:pt idx="94405">
                  <c:v>8192</c:v>
                </c:pt>
                <c:pt idx="94406">
                  <c:v>8192</c:v>
                </c:pt>
                <c:pt idx="94407">
                  <c:v>8192</c:v>
                </c:pt>
                <c:pt idx="94408">
                  <c:v>8192</c:v>
                </c:pt>
                <c:pt idx="94409">
                  <c:v>8192</c:v>
                </c:pt>
                <c:pt idx="94410">
                  <c:v>8192</c:v>
                </c:pt>
                <c:pt idx="94411">
                  <c:v>4096</c:v>
                </c:pt>
                <c:pt idx="94412">
                  <c:v>4096</c:v>
                </c:pt>
                <c:pt idx="94413">
                  <c:v>8192</c:v>
                </c:pt>
                <c:pt idx="94414">
                  <c:v>4096</c:v>
                </c:pt>
                <c:pt idx="94415">
                  <c:v>8192</c:v>
                </c:pt>
                <c:pt idx="94416">
                  <c:v>4096</c:v>
                </c:pt>
                <c:pt idx="94417">
                  <c:v>8192</c:v>
                </c:pt>
                <c:pt idx="94418">
                  <c:v>4096</c:v>
                </c:pt>
                <c:pt idx="94419">
                  <c:v>8192</c:v>
                </c:pt>
                <c:pt idx="94420">
                  <c:v>8192</c:v>
                </c:pt>
                <c:pt idx="94421">
                  <c:v>8192</c:v>
                </c:pt>
                <c:pt idx="94422">
                  <c:v>8192</c:v>
                </c:pt>
                <c:pt idx="94423">
                  <c:v>8192</c:v>
                </c:pt>
                <c:pt idx="94424">
                  <c:v>8192</c:v>
                </c:pt>
                <c:pt idx="94425">
                  <c:v>8192</c:v>
                </c:pt>
                <c:pt idx="94426">
                  <c:v>4096</c:v>
                </c:pt>
                <c:pt idx="94427">
                  <c:v>8192</c:v>
                </c:pt>
                <c:pt idx="94428">
                  <c:v>8192</c:v>
                </c:pt>
                <c:pt idx="94429">
                  <c:v>4096</c:v>
                </c:pt>
                <c:pt idx="94430">
                  <c:v>4096</c:v>
                </c:pt>
                <c:pt idx="94431">
                  <c:v>4096</c:v>
                </c:pt>
                <c:pt idx="94432">
                  <c:v>4096</c:v>
                </c:pt>
                <c:pt idx="94433">
                  <c:v>4096</c:v>
                </c:pt>
                <c:pt idx="94434">
                  <c:v>4096</c:v>
                </c:pt>
                <c:pt idx="94435">
                  <c:v>12288</c:v>
                </c:pt>
                <c:pt idx="94436">
                  <c:v>4096</c:v>
                </c:pt>
                <c:pt idx="94437">
                  <c:v>4096</c:v>
                </c:pt>
                <c:pt idx="94438">
                  <c:v>8192</c:v>
                </c:pt>
                <c:pt idx="94439">
                  <c:v>8192</c:v>
                </c:pt>
                <c:pt idx="94440">
                  <c:v>8192</c:v>
                </c:pt>
                <c:pt idx="94441">
                  <c:v>8192</c:v>
                </c:pt>
                <c:pt idx="94442">
                  <c:v>8192</c:v>
                </c:pt>
                <c:pt idx="94443">
                  <c:v>8192</c:v>
                </c:pt>
                <c:pt idx="94444">
                  <c:v>8192</c:v>
                </c:pt>
                <c:pt idx="94445">
                  <c:v>8192</c:v>
                </c:pt>
                <c:pt idx="94446">
                  <c:v>4096</c:v>
                </c:pt>
                <c:pt idx="94447">
                  <c:v>4096</c:v>
                </c:pt>
                <c:pt idx="94448">
                  <c:v>4096</c:v>
                </c:pt>
                <c:pt idx="94449">
                  <c:v>4096</c:v>
                </c:pt>
                <c:pt idx="94450">
                  <c:v>8192</c:v>
                </c:pt>
                <c:pt idx="94451">
                  <c:v>8192</c:v>
                </c:pt>
                <c:pt idx="94452">
                  <c:v>12288</c:v>
                </c:pt>
                <c:pt idx="94453">
                  <c:v>12288</c:v>
                </c:pt>
                <c:pt idx="94454">
                  <c:v>12288</c:v>
                </c:pt>
                <c:pt idx="94455">
                  <c:v>12288</c:v>
                </c:pt>
                <c:pt idx="94456">
                  <c:v>20480</c:v>
                </c:pt>
                <c:pt idx="94457">
                  <c:v>20480</c:v>
                </c:pt>
                <c:pt idx="94458">
                  <c:v>4096</c:v>
                </c:pt>
                <c:pt idx="94459">
                  <c:v>4096</c:v>
                </c:pt>
                <c:pt idx="94460">
                  <c:v>8192</c:v>
                </c:pt>
                <c:pt idx="94461">
                  <c:v>8192</c:v>
                </c:pt>
                <c:pt idx="94462">
                  <c:v>8192</c:v>
                </c:pt>
                <c:pt idx="94463">
                  <c:v>8192</c:v>
                </c:pt>
                <c:pt idx="94464">
                  <c:v>36864</c:v>
                </c:pt>
                <c:pt idx="94465">
                  <c:v>36864</c:v>
                </c:pt>
                <c:pt idx="94466">
                  <c:v>20480</c:v>
                </c:pt>
                <c:pt idx="94467">
                  <c:v>20480</c:v>
                </c:pt>
                <c:pt idx="94468">
                  <c:v>4096</c:v>
                </c:pt>
                <c:pt idx="94469">
                  <c:v>36864</c:v>
                </c:pt>
                <c:pt idx="94470">
                  <c:v>36864</c:v>
                </c:pt>
                <c:pt idx="94471">
                  <c:v>24576</c:v>
                </c:pt>
                <c:pt idx="94472">
                  <c:v>24576</c:v>
                </c:pt>
                <c:pt idx="94473">
                  <c:v>24576</c:v>
                </c:pt>
                <c:pt idx="94474">
                  <c:v>24576</c:v>
                </c:pt>
                <c:pt idx="94475">
                  <c:v>4096</c:v>
                </c:pt>
                <c:pt idx="94476">
                  <c:v>4096</c:v>
                </c:pt>
                <c:pt idx="94477">
                  <c:v>20480</c:v>
                </c:pt>
                <c:pt idx="94478">
                  <c:v>4096</c:v>
                </c:pt>
                <c:pt idx="94479">
                  <c:v>8192</c:v>
                </c:pt>
                <c:pt idx="94480">
                  <c:v>8192</c:v>
                </c:pt>
                <c:pt idx="94481">
                  <c:v>36864</c:v>
                </c:pt>
                <c:pt idx="94482">
                  <c:v>20480</c:v>
                </c:pt>
                <c:pt idx="94483">
                  <c:v>36864</c:v>
                </c:pt>
                <c:pt idx="94484">
                  <c:v>24576</c:v>
                </c:pt>
                <c:pt idx="94485">
                  <c:v>24576</c:v>
                </c:pt>
                <c:pt idx="94486">
                  <c:v>4096</c:v>
                </c:pt>
                <c:pt idx="94487">
                  <c:v>20480</c:v>
                </c:pt>
                <c:pt idx="94488">
                  <c:v>4096</c:v>
                </c:pt>
                <c:pt idx="94489">
                  <c:v>8192</c:v>
                </c:pt>
                <c:pt idx="94490">
                  <c:v>8192</c:v>
                </c:pt>
                <c:pt idx="94491">
                  <c:v>36864</c:v>
                </c:pt>
                <c:pt idx="94492">
                  <c:v>20480</c:v>
                </c:pt>
                <c:pt idx="94493">
                  <c:v>36864</c:v>
                </c:pt>
                <c:pt idx="94494">
                  <c:v>24576</c:v>
                </c:pt>
                <c:pt idx="94495">
                  <c:v>8192</c:v>
                </c:pt>
                <c:pt idx="94496">
                  <c:v>24576</c:v>
                </c:pt>
                <c:pt idx="94497">
                  <c:v>4096</c:v>
                </c:pt>
                <c:pt idx="94498">
                  <c:v>8192</c:v>
                </c:pt>
                <c:pt idx="94499">
                  <c:v>8192</c:v>
                </c:pt>
                <c:pt idx="94500">
                  <c:v>8192</c:v>
                </c:pt>
                <c:pt idx="94501">
                  <c:v>8192</c:v>
                </c:pt>
                <c:pt idx="94502">
                  <c:v>12288</c:v>
                </c:pt>
                <c:pt idx="94503">
                  <c:v>12288</c:v>
                </c:pt>
                <c:pt idx="94504">
                  <c:v>12288</c:v>
                </c:pt>
                <c:pt idx="94505">
                  <c:v>12288</c:v>
                </c:pt>
                <c:pt idx="94506">
                  <c:v>4096</c:v>
                </c:pt>
                <c:pt idx="94507">
                  <c:v>4096</c:v>
                </c:pt>
                <c:pt idx="94508">
                  <c:v>8192</c:v>
                </c:pt>
                <c:pt idx="94509">
                  <c:v>8192</c:v>
                </c:pt>
                <c:pt idx="94510">
                  <c:v>8192</c:v>
                </c:pt>
                <c:pt idx="94511">
                  <c:v>8192</c:v>
                </c:pt>
                <c:pt idx="94512">
                  <c:v>8192</c:v>
                </c:pt>
                <c:pt idx="94513">
                  <c:v>8192</c:v>
                </c:pt>
                <c:pt idx="94514">
                  <c:v>8192</c:v>
                </c:pt>
                <c:pt idx="94515">
                  <c:v>8192</c:v>
                </c:pt>
                <c:pt idx="94516">
                  <c:v>12288</c:v>
                </c:pt>
                <c:pt idx="94517">
                  <c:v>8192</c:v>
                </c:pt>
                <c:pt idx="94518">
                  <c:v>8192</c:v>
                </c:pt>
                <c:pt idx="94519">
                  <c:v>8192</c:v>
                </c:pt>
                <c:pt idx="94520">
                  <c:v>8192</c:v>
                </c:pt>
                <c:pt idx="94521">
                  <c:v>8192</c:v>
                </c:pt>
                <c:pt idx="94522">
                  <c:v>4096</c:v>
                </c:pt>
                <c:pt idx="94523">
                  <c:v>4096</c:v>
                </c:pt>
                <c:pt idx="94524">
                  <c:v>4096</c:v>
                </c:pt>
                <c:pt idx="94525">
                  <c:v>4096</c:v>
                </c:pt>
                <c:pt idx="94526">
                  <c:v>4096</c:v>
                </c:pt>
                <c:pt idx="94527">
                  <c:v>4096</c:v>
                </c:pt>
                <c:pt idx="94528">
                  <c:v>4096</c:v>
                </c:pt>
                <c:pt idx="94529">
                  <c:v>4096</c:v>
                </c:pt>
                <c:pt idx="94530">
                  <c:v>4096</c:v>
                </c:pt>
                <c:pt idx="94531">
                  <c:v>4096</c:v>
                </c:pt>
                <c:pt idx="94532">
                  <c:v>4096</c:v>
                </c:pt>
                <c:pt idx="94533">
                  <c:v>4096</c:v>
                </c:pt>
                <c:pt idx="94534">
                  <c:v>8192</c:v>
                </c:pt>
                <c:pt idx="94535">
                  <c:v>8192</c:v>
                </c:pt>
                <c:pt idx="94536">
                  <c:v>8192</c:v>
                </c:pt>
                <c:pt idx="94537">
                  <c:v>8192</c:v>
                </c:pt>
                <c:pt idx="94538">
                  <c:v>4096</c:v>
                </c:pt>
                <c:pt idx="94539">
                  <c:v>20480</c:v>
                </c:pt>
                <c:pt idx="94540">
                  <c:v>8192</c:v>
                </c:pt>
                <c:pt idx="94541">
                  <c:v>8192</c:v>
                </c:pt>
                <c:pt idx="94542">
                  <c:v>20480</c:v>
                </c:pt>
                <c:pt idx="94543">
                  <c:v>8192</c:v>
                </c:pt>
                <c:pt idx="94544">
                  <c:v>4096</c:v>
                </c:pt>
                <c:pt idx="94545">
                  <c:v>8192</c:v>
                </c:pt>
                <c:pt idx="94546">
                  <c:v>8192</c:v>
                </c:pt>
                <c:pt idx="94547">
                  <c:v>8192</c:v>
                </c:pt>
                <c:pt idx="94548">
                  <c:v>8192</c:v>
                </c:pt>
                <c:pt idx="94549">
                  <c:v>8192</c:v>
                </c:pt>
                <c:pt idx="94550">
                  <c:v>8192</c:v>
                </c:pt>
                <c:pt idx="94551">
                  <c:v>8192</c:v>
                </c:pt>
                <c:pt idx="94552">
                  <c:v>8192</c:v>
                </c:pt>
                <c:pt idx="94553">
                  <c:v>8192</c:v>
                </c:pt>
                <c:pt idx="94554">
                  <c:v>8192</c:v>
                </c:pt>
                <c:pt idx="94555">
                  <c:v>4096</c:v>
                </c:pt>
                <c:pt idx="94556">
                  <c:v>4096</c:v>
                </c:pt>
                <c:pt idx="94557">
                  <c:v>4096</c:v>
                </c:pt>
                <c:pt idx="94558">
                  <c:v>8192</c:v>
                </c:pt>
                <c:pt idx="94559">
                  <c:v>4096</c:v>
                </c:pt>
                <c:pt idx="94560">
                  <c:v>8192</c:v>
                </c:pt>
                <c:pt idx="94561">
                  <c:v>8192</c:v>
                </c:pt>
                <c:pt idx="94562">
                  <c:v>8192</c:v>
                </c:pt>
                <c:pt idx="94563">
                  <c:v>8192</c:v>
                </c:pt>
                <c:pt idx="94564">
                  <c:v>36864</c:v>
                </c:pt>
                <c:pt idx="94565">
                  <c:v>12288</c:v>
                </c:pt>
                <c:pt idx="94566">
                  <c:v>8192</c:v>
                </c:pt>
                <c:pt idx="94567">
                  <c:v>8192</c:v>
                </c:pt>
                <c:pt idx="94568">
                  <c:v>8192</c:v>
                </c:pt>
                <c:pt idx="94569">
                  <c:v>4096</c:v>
                </c:pt>
                <c:pt idx="94570">
                  <c:v>8192</c:v>
                </c:pt>
                <c:pt idx="94571">
                  <c:v>36864</c:v>
                </c:pt>
                <c:pt idx="94572">
                  <c:v>24576</c:v>
                </c:pt>
                <c:pt idx="94573">
                  <c:v>8192</c:v>
                </c:pt>
                <c:pt idx="94574">
                  <c:v>8192</c:v>
                </c:pt>
                <c:pt idx="94575">
                  <c:v>8192</c:v>
                </c:pt>
                <c:pt idx="94576">
                  <c:v>8192</c:v>
                </c:pt>
                <c:pt idx="94577">
                  <c:v>8192</c:v>
                </c:pt>
                <c:pt idx="94578">
                  <c:v>8192</c:v>
                </c:pt>
                <c:pt idx="94579">
                  <c:v>8192</c:v>
                </c:pt>
                <c:pt idx="94580">
                  <c:v>8192</c:v>
                </c:pt>
                <c:pt idx="94581">
                  <c:v>8192</c:v>
                </c:pt>
                <c:pt idx="94582">
                  <c:v>8192</c:v>
                </c:pt>
                <c:pt idx="94583">
                  <c:v>4096</c:v>
                </c:pt>
                <c:pt idx="94584">
                  <c:v>4096</c:v>
                </c:pt>
                <c:pt idx="94585">
                  <c:v>4096</c:v>
                </c:pt>
                <c:pt idx="94586">
                  <c:v>4096</c:v>
                </c:pt>
                <c:pt idx="94587">
                  <c:v>4096</c:v>
                </c:pt>
                <c:pt idx="94588">
                  <c:v>4096</c:v>
                </c:pt>
                <c:pt idx="94589">
                  <c:v>4096</c:v>
                </c:pt>
                <c:pt idx="94590">
                  <c:v>4096</c:v>
                </c:pt>
                <c:pt idx="94591">
                  <c:v>4096</c:v>
                </c:pt>
                <c:pt idx="94592">
                  <c:v>4096</c:v>
                </c:pt>
                <c:pt idx="94593">
                  <c:v>4096</c:v>
                </c:pt>
                <c:pt idx="94594">
                  <c:v>4096</c:v>
                </c:pt>
                <c:pt idx="94595">
                  <c:v>4096</c:v>
                </c:pt>
                <c:pt idx="94596">
                  <c:v>8192</c:v>
                </c:pt>
                <c:pt idx="94597">
                  <c:v>4096</c:v>
                </c:pt>
                <c:pt idx="94598">
                  <c:v>4096</c:v>
                </c:pt>
                <c:pt idx="94599">
                  <c:v>8192</c:v>
                </c:pt>
                <c:pt idx="94600">
                  <c:v>24576</c:v>
                </c:pt>
                <c:pt idx="94601">
                  <c:v>8192</c:v>
                </c:pt>
                <c:pt idx="94602">
                  <c:v>8192</c:v>
                </c:pt>
                <c:pt idx="94603">
                  <c:v>8192</c:v>
                </c:pt>
                <c:pt idx="94604">
                  <c:v>8192</c:v>
                </c:pt>
                <c:pt idx="94605">
                  <c:v>8192</c:v>
                </c:pt>
                <c:pt idx="94606">
                  <c:v>8192</c:v>
                </c:pt>
                <c:pt idx="94607">
                  <c:v>8192</c:v>
                </c:pt>
                <c:pt idx="94608">
                  <c:v>8192</c:v>
                </c:pt>
                <c:pt idx="94609">
                  <c:v>4096</c:v>
                </c:pt>
                <c:pt idx="94610">
                  <c:v>4096</c:v>
                </c:pt>
                <c:pt idx="94611">
                  <c:v>8192</c:v>
                </c:pt>
                <c:pt idx="94612">
                  <c:v>8192</c:v>
                </c:pt>
                <c:pt idx="94613">
                  <c:v>8192</c:v>
                </c:pt>
                <c:pt idx="94614">
                  <c:v>8192</c:v>
                </c:pt>
                <c:pt idx="94615">
                  <c:v>8192</c:v>
                </c:pt>
                <c:pt idx="94616">
                  <c:v>8192</c:v>
                </c:pt>
                <c:pt idx="94617">
                  <c:v>4096</c:v>
                </c:pt>
                <c:pt idx="94618">
                  <c:v>8192</c:v>
                </c:pt>
                <c:pt idx="94619">
                  <c:v>8192</c:v>
                </c:pt>
                <c:pt idx="94620">
                  <c:v>8192</c:v>
                </c:pt>
                <c:pt idx="94621">
                  <c:v>8192</c:v>
                </c:pt>
                <c:pt idx="94622">
                  <c:v>8192</c:v>
                </c:pt>
                <c:pt idx="94623">
                  <c:v>8192</c:v>
                </c:pt>
                <c:pt idx="94624">
                  <c:v>8192</c:v>
                </c:pt>
                <c:pt idx="94625">
                  <c:v>8192</c:v>
                </c:pt>
                <c:pt idx="94626">
                  <c:v>8192</c:v>
                </c:pt>
                <c:pt idx="94627">
                  <c:v>4096</c:v>
                </c:pt>
                <c:pt idx="94628">
                  <c:v>4096</c:v>
                </c:pt>
                <c:pt idx="94629">
                  <c:v>8192</c:v>
                </c:pt>
                <c:pt idx="94630">
                  <c:v>4096</c:v>
                </c:pt>
                <c:pt idx="94631">
                  <c:v>8192</c:v>
                </c:pt>
                <c:pt idx="94632">
                  <c:v>4096</c:v>
                </c:pt>
                <c:pt idx="94633">
                  <c:v>8192</c:v>
                </c:pt>
                <c:pt idx="94634">
                  <c:v>8192</c:v>
                </c:pt>
                <c:pt idx="94635">
                  <c:v>8192</c:v>
                </c:pt>
                <c:pt idx="94636">
                  <c:v>8192</c:v>
                </c:pt>
                <c:pt idx="94637">
                  <c:v>8192</c:v>
                </c:pt>
                <c:pt idx="94638">
                  <c:v>8192</c:v>
                </c:pt>
                <c:pt idx="94639">
                  <c:v>4096</c:v>
                </c:pt>
                <c:pt idx="94640">
                  <c:v>4096</c:v>
                </c:pt>
                <c:pt idx="94641">
                  <c:v>4096</c:v>
                </c:pt>
                <c:pt idx="94642">
                  <c:v>8192</c:v>
                </c:pt>
                <c:pt idx="94643">
                  <c:v>4096</c:v>
                </c:pt>
                <c:pt idx="94644">
                  <c:v>4096</c:v>
                </c:pt>
                <c:pt idx="94645">
                  <c:v>8192</c:v>
                </c:pt>
                <c:pt idx="94646">
                  <c:v>8192</c:v>
                </c:pt>
                <c:pt idx="94647">
                  <c:v>8192</c:v>
                </c:pt>
                <c:pt idx="94648">
                  <c:v>8192</c:v>
                </c:pt>
                <c:pt idx="94649">
                  <c:v>8192</c:v>
                </c:pt>
                <c:pt idx="94650">
                  <c:v>4096</c:v>
                </c:pt>
                <c:pt idx="94651">
                  <c:v>4096</c:v>
                </c:pt>
                <c:pt idx="94652">
                  <c:v>4096</c:v>
                </c:pt>
                <c:pt idx="94653">
                  <c:v>4096</c:v>
                </c:pt>
                <c:pt idx="94654">
                  <c:v>4096</c:v>
                </c:pt>
                <c:pt idx="94655">
                  <c:v>4096</c:v>
                </c:pt>
                <c:pt idx="94656">
                  <c:v>4096</c:v>
                </c:pt>
                <c:pt idx="94657">
                  <c:v>4096</c:v>
                </c:pt>
                <c:pt idx="94658">
                  <c:v>4096</c:v>
                </c:pt>
                <c:pt idx="94659">
                  <c:v>4096</c:v>
                </c:pt>
                <c:pt idx="94660">
                  <c:v>4096</c:v>
                </c:pt>
                <c:pt idx="94661">
                  <c:v>4096</c:v>
                </c:pt>
                <c:pt idx="94662">
                  <c:v>4096</c:v>
                </c:pt>
                <c:pt idx="94663">
                  <c:v>4096</c:v>
                </c:pt>
                <c:pt idx="94664">
                  <c:v>8192</c:v>
                </c:pt>
                <c:pt idx="94665">
                  <c:v>4096</c:v>
                </c:pt>
                <c:pt idx="94666">
                  <c:v>4096</c:v>
                </c:pt>
                <c:pt idx="94667">
                  <c:v>4096</c:v>
                </c:pt>
                <c:pt idx="94668">
                  <c:v>4096</c:v>
                </c:pt>
                <c:pt idx="94669">
                  <c:v>4096</c:v>
                </c:pt>
                <c:pt idx="94670">
                  <c:v>8192</c:v>
                </c:pt>
                <c:pt idx="94671">
                  <c:v>8192</c:v>
                </c:pt>
                <c:pt idx="94672">
                  <c:v>8192</c:v>
                </c:pt>
                <c:pt idx="94673">
                  <c:v>8192</c:v>
                </c:pt>
                <c:pt idx="94674">
                  <c:v>8192</c:v>
                </c:pt>
                <c:pt idx="94675">
                  <c:v>8192</c:v>
                </c:pt>
                <c:pt idx="94676">
                  <c:v>8192</c:v>
                </c:pt>
                <c:pt idx="94677">
                  <c:v>8192</c:v>
                </c:pt>
                <c:pt idx="94678">
                  <c:v>8192</c:v>
                </c:pt>
                <c:pt idx="94679">
                  <c:v>8192</c:v>
                </c:pt>
                <c:pt idx="94680">
                  <c:v>8192</c:v>
                </c:pt>
                <c:pt idx="94681">
                  <c:v>8192</c:v>
                </c:pt>
                <c:pt idx="94682">
                  <c:v>8192</c:v>
                </c:pt>
                <c:pt idx="94683">
                  <c:v>8192</c:v>
                </c:pt>
                <c:pt idx="94684">
                  <c:v>8192</c:v>
                </c:pt>
                <c:pt idx="94685">
                  <c:v>8192</c:v>
                </c:pt>
                <c:pt idx="94686">
                  <c:v>4096</c:v>
                </c:pt>
                <c:pt idx="94687">
                  <c:v>12288</c:v>
                </c:pt>
                <c:pt idx="94688">
                  <c:v>12288</c:v>
                </c:pt>
                <c:pt idx="94689">
                  <c:v>12288</c:v>
                </c:pt>
                <c:pt idx="94690">
                  <c:v>12288</c:v>
                </c:pt>
                <c:pt idx="94691">
                  <c:v>8192</c:v>
                </c:pt>
                <c:pt idx="94692">
                  <c:v>8192</c:v>
                </c:pt>
                <c:pt idx="94693">
                  <c:v>8192</c:v>
                </c:pt>
                <c:pt idx="94694">
                  <c:v>8192</c:v>
                </c:pt>
                <c:pt idx="94695">
                  <c:v>4096</c:v>
                </c:pt>
                <c:pt idx="94696">
                  <c:v>4096</c:v>
                </c:pt>
                <c:pt idx="94697">
                  <c:v>4096</c:v>
                </c:pt>
                <c:pt idx="94698">
                  <c:v>4096</c:v>
                </c:pt>
                <c:pt idx="94699">
                  <c:v>4096</c:v>
                </c:pt>
                <c:pt idx="94700">
                  <c:v>4096</c:v>
                </c:pt>
                <c:pt idx="94701">
                  <c:v>4096</c:v>
                </c:pt>
                <c:pt idx="94702">
                  <c:v>4096</c:v>
                </c:pt>
                <c:pt idx="94703">
                  <c:v>8192</c:v>
                </c:pt>
                <c:pt idx="94704">
                  <c:v>4096</c:v>
                </c:pt>
                <c:pt idx="94705">
                  <c:v>8192</c:v>
                </c:pt>
                <c:pt idx="94706">
                  <c:v>8192</c:v>
                </c:pt>
                <c:pt idx="94707">
                  <c:v>8192</c:v>
                </c:pt>
                <c:pt idx="94708">
                  <c:v>8192</c:v>
                </c:pt>
                <c:pt idx="94709">
                  <c:v>8192</c:v>
                </c:pt>
                <c:pt idx="94710">
                  <c:v>8192</c:v>
                </c:pt>
                <c:pt idx="94711">
                  <c:v>8192</c:v>
                </c:pt>
                <c:pt idx="94712">
                  <c:v>8192</c:v>
                </c:pt>
                <c:pt idx="94713">
                  <c:v>8192</c:v>
                </c:pt>
                <c:pt idx="94714">
                  <c:v>4096</c:v>
                </c:pt>
                <c:pt idx="94715">
                  <c:v>4096</c:v>
                </c:pt>
                <c:pt idx="94716">
                  <c:v>8192</c:v>
                </c:pt>
                <c:pt idx="94717">
                  <c:v>4096</c:v>
                </c:pt>
                <c:pt idx="94718">
                  <c:v>4096</c:v>
                </c:pt>
                <c:pt idx="94719">
                  <c:v>8192</c:v>
                </c:pt>
                <c:pt idx="94720">
                  <c:v>8192</c:v>
                </c:pt>
                <c:pt idx="94721">
                  <c:v>8192</c:v>
                </c:pt>
                <c:pt idx="94722">
                  <c:v>8192</c:v>
                </c:pt>
                <c:pt idx="94723">
                  <c:v>4096</c:v>
                </c:pt>
                <c:pt idx="94724">
                  <c:v>8192</c:v>
                </c:pt>
                <c:pt idx="94725">
                  <c:v>8192</c:v>
                </c:pt>
                <c:pt idx="94726">
                  <c:v>4096</c:v>
                </c:pt>
                <c:pt idx="94727">
                  <c:v>4096</c:v>
                </c:pt>
                <c:pt idx="94728">
                  <c:v>4096</c:v>
                </c:pt>
                <c:pt idx="94729">
                  <c:v>4096</c:v>
                </c:pt>
                <c:pt idx="94730">
                  <c:v>4096</c:v>
                </c:pt>
                <c:pt idx="94731">
                  <c:v>8192</c:v>
                </c:pt>
                <c:pt idx="94732">
                  <c:v>12288</c:v>
                </c:pt>
                <c:pt idx="94733">
                  <c:v>12288</c:v>
                </c:pt>
                <c:pt idx="94734">
                  <c:v>12288</c:v>
                </c:pt>
                <c:pt idx="94735">
                  <c:v>4096</c:v>
                </c:pt>
                <c:pt idx="94736">
                  <c:v>12288</c:v>
                </c:pt>
                <c:pt idx="94737">
                  <c:v>12288</c:v>
                </c:pt>
                <c:pt idx="94738">
                  <c:v>8192</c:v>
                </c:pt>
                <c:pt idx="94739">
                  <c:v>8192</c:v>
                </c:pt>
                <c:pt idx="94740">
                  <c:v>8192</c:v>
                </c:pt>
                <c:pt idx="94741">
                  <c:v>8192</c:v>
                </c:pt>
                <c:pt idx="94742">
                  <c:v>4096</c:v>
                </c:pt>
                <c:pt idx="94743">
                  <c:v>8192</c:v>
                </c:pt>
                <c:pt idx="94744">
                  <c:v>8192</c:v>
                </c:pt>
                <c:pt idx="94745">
                  <c:v>12288</c:v>
                </c:pt>
                <c:pt idx="94746">
                  <c:v>8192</c:v>
                </c:pt>
                <c:pt idx="94747">
                  <c:v>8192</c:v>
                </c:pt>
                <c:pt idx="94748">
                  <c:v>8192</c:v>
                </c:pt>
                <c:pt idx="94749">
                  <c:v>8192</c:v>
                </c:pt>
                <c:pt idx="94750">
                  <c:v>8192</c:v>
                </c:pt>
                <c:pt idx="94751">
                  <c:v>4096</c:v>
                </c:pt>
                <c:pt idx="94752">
                  <c:v>4096</c:v>
                </c:pt>
                <c:pt idx="94753">
                  <c:v>4096</c:v>
                </c:pt>
                <c:pt idx="94754">
                  <c:v>4096</c:v>
                </c:pt>
                <c:pt idx="94755">
                  <c:v>8192</c:v>
                </c:pt>
                <c:pt idx="94756">
                  <c:v>8192</c:v>
                </c:pt>
                <c:pt idx="94757">
                  <c:v>8192</c:v>
                </c:pt>
                <c:pt idx="94758">
                  <c:v>8192</c:v>
                </c:pt>
                <c:pt idx="94759">
                  <c:v>8192</c:v>
                </c:pt>
                <c:pt idx="94760">
                  <c:v>4096</c:v>
                </c:pt>
                <c:pt idx="94761">
                  <c:v>8192</c:v>
                </c:pt>
                <c:pt idx="94762">
                  <c:v>8192</c:v>
                </c:pt>
                <c:pt idx="94763">
                  <c:v>8192</c:v>
                </c:pt>
                <c:pt idx="94764">
                  <c:v>8192</c:v>
                </c:pt>
                <c:pt idx="94765">
                  <c:v>8192</c:v>
                </c:pt>
                <c:pt idx="94766">
                  <c:v>4096</c:v>
                </c:pt>
                <c:pt idx="94767">
                  <c:v>4096</c:v>
                </c:pt>
                <c:pt idx="94768">
                  <c:v>4096</c:v>
                </c:pt>
                <c:pt idx="94769">
                  <c:v>4096</c:v>
                </c:pt>
                <c:pt idx="94770">
                  <c:v>4096</c:v>
                </c:pt>
                <c:pt idx="94771">
                  <c:v>4096</c:v>
                </c:pt>
                <c:pt idx="94772">
                  <c:v>8192</c:v>
                </c:pt>
                <c:pt idx="94773">
                  <c:v>4096</c:v>
                </c:pt>
                <c:pt idx="94774">
                  <c:v>8192</c:v>
                </c:pt>
                <c:pt idx="94775">
                  <c:v>4096</c:v>
                </c:pt>
                <c:pt idx="94776">
                  <c:v>8192</c:v>
                </c:pt>
                <c:pt idx="94777">
                  <c:v>8192</c:v>
                </c:pt>
                <c:pt idx="94778">
                  <c:v>8192</c:v>
                </c:pt>
                <c:pt idx="94779">
                  <c:v>8192</c:v>
                </c:pt>
                <c:pt idx="94780">
                  <c:v>8192</c:v>
                </c:pt>
                <c:pt idx="94781">
                  <c:v>8192</c:v>
                </c:pt>
                <c:pt idx="94782">
                  <c:v>8192</c:v>
                </c:pt>
                <c:pt idx="94783">
                  <c:v>8192</c:v>
                </c:pt>
                <c:pt idx="94784">
                  <c:v>8192</c:v>
                </c:pt>
                <c:pt idx="94785">
                  <c:v>8192</c:v>
                </c:pt>
                <c:pt idx="94786">
                  <c:v>8192</c:v>
                </c:pt>
                <c:pt idx="94787">
                  <c:v>8192</c:v>
                </c:pt>
                <c:pt idx="94788">
                  <c:v>8192</c:v>
                </c:pt>
                <c:pt idx="94789">
                  <c:v>8192</c:v>
                </c:pt>
                <c:pt idx="94790">
                  <c:v>8192</c:v>
                </c:pt>
                <c:pt idx="94791">
                  <c:v>8192</c:v>
                </c:pt>
                <c:pt idx="94792">
                  <c:v>8192</c:v>
                </c:pt>
                <c:pt idx="94793">
                  <c:v>8192</c:v>
                </c:pt>
                <c:pt idx="94794">
                  <c:v>4096</c:v>
                </c:pt>
                <c:pt idx="94795">
                  <c:v>4096</c:v>
                </c:pt>
                <c:pt idx="94796">
                  <c:v>4096</c:v>
                </c:pt>
                <c:pt idx="94797">
                  <c:v>4096</c:v>
                </c:pt>
                <c:pt idx="94798">
                  <c:v>8192</c:v>
                </c:pt>
                <c:pt idx="94799">
                  <c:v>8192</c:v>
                </c:pt>
                <c:pt idx="94800">
                  <c:v>8192</c:v>
                </c:pt>
                <c:pt idx="94801">
                  <c:v>8192</c:v>
                </c:pt>
                <c:pt idx="94802">
                  <c:v>8192</c:v>
                </c:pt>
                <c:pt idx="94803">
                  <c:v>4096</c:v>
                </c:pt>
                <c:pt idx="94804">
                  <c:v>8192</c:v>
                </c:pt>
                <c:pt idx="94805">
                  <c:v>4096</c:v>
                </c:pt>
                <c:pt idx="94806">
                  <c:v>8192</c:v>
                </c:pt>
                <c:pt idx="94807">
                  <c:v>8192</c:v>
                </c:pt>
                <c:pt idx="94808">
                  <c:v>8192</c:v>
                </c:pt>
                <c:pt idx="94809">
                  <c:v>8192</c:v>
                </c:pt>
                <c:pt idx="94810">
                  <c:v>8192</c:v>
                </c:pt>
                <c:pt idx="94811">
                  <c:v>8192</c:v>
                </c:pt>
                <c:pt idx="94812">
                  <c:v>4096</c:v>
                </c:pt>
                <c:pt idx="94813">
                  <c:v>12288</c:v>
                </c:pt>
                <c:pt idx="94814">
                  <c:v>12288</c:v>
                </c:pt>
                <c:pt idx="94815">
                  <c:v>12288</c:v>
                </c:pt>
                <c:pt idx="94816">
                  <c:v>12288</c:v>
                </c:pt>
                <c:pt idx="94817">
                  <c:v>8192</c:v>
                </c:pt>
                <c:pt idx="94818">
                  <c:v>8192</c:v>
                </c:pt>
                <c:pt idx="94819">
                  <c:v>8192</c:v>
                </c:pt>
                <c:pt idx="94820">
                  <c:v>8192</c:v>
                </c:pt>
                <c:pt idx="94821">
                  <c:v>8192</c:v>
                </c:pt>
                <c:pt idx="94822">
                  <c:v>8192</c:v>
                </c:pt>
                <c:pt idx="94823">
                  <c:v>8192</c:v>
                </c:pt>
                <c:pt idx="94824">
                  <c:v>8192</c:v>
                </c:pt>
                <c:pt idx="94825">
                  <c:v>8192</c:v>
                </c:pt>
                <c:pt idx="94826">
                  <c:v>8192</c:v>
                </c:pt>
                <c:pt idx="94827">
                  <c:v>8192</c:v>
                </c:pt>
                <c:pt idx="94828">
                  <c:v>8192</c:v>
                </c:pt>
                <c:pt idx="94829">
                  <c:v>8192</c:v>
                </c:pt>
                <c:pt idx="94830">
                  <c:v>8192</c:v>
                </c:pt>
                <c:pt idx="94831">
                  <c:v>8192</c:v>
                </c:pt>
                <c:pt idx="94832">
                  <c:v>8192</c:v>
                </c:pt>
                <c:pt idx="94833">
                  <c:v>8192</c:v>
                </c:pt>
                <c:pt idx="94834">
                  <c:v>8192</c:v>
                </c:pt>
                <c:pt idx="94835">
                  <c:v>8192</c:v>
                </c:pt>
                <c:pt idx="94836">
                  <c:v>8192</c:v>
                </c:pt>
                <c:pt idx="94837">
                  <c:v>8192</c:v>
                </c:pt>
                <c:pt idx="94838">
                  <c:v>8192</c:v>
                </c:pt>
                <c:pt idx="94839">
                  <c:v>8192</c:v>
                </c:pt>
                <c:pt idx="94840">
                  <c:v>8192</c:v>
                </c:pt>
                <c:pt idx="94841">
                  <c:v>8192</c:v>
                </c:pt>
                <c:pt idx="94842">
                  <c:v>12288</c:v>
                </c:pt>
                <c:pt idx="94843">
                  <c:v>8192</c:v>
                </c:pt>
                <c:pt idx="94844">
                  <c:v>8192</c:v>
                </c:pt>
                <c:pt idx="94845">
                  <c:v>8192</c:v>
                </c:pt>
                <c:pt idx="94846">
                  <c:v>8192</c:v>
                </c:pt>
                <c:pt idx="94847">
                  <c:v>8192</c:v>
                </c:pt>
                <c:pt idx="94848">
                  <c:v>4096</c:v>
                </c:pt>
                <c:pt idx="94849">
                  <c:v>4096</c:v>
                </c:pt>
                <c:pt idx="94850">
                  <c:v>4096</c:v>
                </c:pt>
                <c:pt idx="94851">
                  <c:v>4096</c:v>
                </c:pt>
                <c:pt idx="94852">
                  <c:v>8192</c:v>
                </c:pt>
                <c:pt idx="94853">
                  <c:v>8192</c:v>
                </c:pt>
                <c:pt idx="94854">
                  <c:v>8192</c:v>
                </c:pt>
                <c:pt idx="94855">
                  <c:v>8192</c:v>
                </c:pt>
                <c:pt idx="94856">
                  <c:v>8192</c:v>
                </c:pt>
                <c:pt idx="94857">
                  <c:v>12288</c:v>
                </c:pt>
                <c:pt idx="94858">
                  <c:v>12288</c:v>
                </c:pt>
                <c:pt idx="94859">
                  <c:v>12288</c:v>
                </c:pt>
                <c:pt idx="94860">
                  <c:v>12288</c:v>
                </c:pt>
                <c:pt idx="94861">
                  <c:v>8192</c:v>
                </c:pt>
                <c:pt idx="94862">
                  <c:v>8192</c:v>
                </c:pt>
                <c:pt idx="94863">
                  <c:v>8192</c:v>
                </c:pt>
                <c:pt idx="94864">
                  <c:v>8192</c:v>
                </c:pt>
                <c:pt idx="94865">
                  <c:v>8192</c:v>
                </c:pt>
                <c:pt idx="94866">
                  <c:v>8192</c:v>
                </c:pt>
                <c:pt idx="94867">
                  <c:v>8192</c:v>
                </c:pt>
                <c:pt idx="94868">
                  <c:v>4096</c:v>
                </c:pt>
                <c:pt idx="94869">
                  <c:v>4096</c:v>
                </c:pt>
                <c:pt idx="94870">
                  <c:v>4096</c:v>
                </c:pt>
                <c:pt idx="94871">
                  <c:v>4096</c:v>
                </c:pt>
                <c:pt idx="94872">
                  <c:v>8192</c:v>
                </c:pt>
                <c:pt idx="94873">
                  <c:v>8192</c:v>
                </c:pt>
                <c:pt idx="94874">
                  <c:v>8192</c:v>
                </c:pt>
                <c:pt idx="94875">
                  <c:v>8192</c:v>
                </c:pt>
                <c:pt idx="94876">
                  <c:v>8192</c:v>
                </c:pt>
                <c:pt idx="94877">
                  <c:v>8192</c:v>
                </c:pt>
                <c:pt idx="94878">
                  <c:v>8192</c:v>
                </c:pt>
                <c:pt idx="94879">
                  <c:v>12288</c:v>
                </c:pt>
                <c:pt idx="94880">
                  <c:v>8192</c:v>
                </c:pt>
                <c:pt idx="94881">
                  <c:v>8192</c:v>
                </c:pt>
                <c:pt idx="94882">
                  <c:v>4096</c:v>
                </c:pt>
                <c:pt idx="94883">
                  <c:v>8192</c:v>
                </c:pt>
                <c:pt idx="94884">
                  <c:v>4096</c:v>
                </c:pt>
                <c:pt idx="94885">
                  <c:v>4096</c:v>
                </c:pt>
                <c:pt idx="94886">
                  <c:v>4096</c:v>
                </c:pt>
                <c:pt idx="94887">
                  <c:v>4096</c:v>
                </c:pt>
                <c:pt idx="94888">
                  <c:v>4096</c:v>
                </c:pt>
                <c:pt idx="94889">
                  <c:v>8192</c:v>
                </c:pt>
                <c:pt idx="94890">
                  <c:v>8192</c:v>
                </c:pt>
                <c:pt idx="94891">
                  <c:v>8192</c:v>
                </c:pt>
                <c:pt idx="94892">
                  <c:v>8192</c:v>
                </c:pt>
                <c:pt idx="94893">
                  <c:v>8192</c:v>
                </c:pt>
                <c:pt idx="94894">
                  <c:v>4096</c:v>
                </c:pt>
                <c:pt idx="94895">
                  <c:v>4096</c:v>
                </c:pt>
                <c:pt idx="94896">
                  <c:v>4096</c:v>
                </c:pt>
                <c:pt idx="94897">
                  <c:v>8192</c:v>
                </c:pt>
                <c:pt idx="94898">
                  <c:v>4096</c:v>
                </c:pt>
                <c:pt idx="94899">
                  <c:v>8192</c:v>
                </c:pt>
                <c:pt idx="94900">
                  <c:v>8192</c:v>
                </c:pt>
                <c:pt idx="94901">
                  <c:v>4096</c:v>
                </c:pt>
                <c:pt idx="94902">
                  <c:v>4096</c:v>
                </c:pt>
                <c:pt idx="94903">
                  <c:v>40960</c:v>
                </c:pt>
                <c:pt idx="94904">
                  <c:v>40960</c:v>
                </c:pt>
                <c:pt idx="94905">
                  <c:v>12288</c:v>
                </c:pt>
                <c:pt idx="94906">
                  <c:v>12288</c:v>
                </c:pt>
                <c:pt idx="94907">
                  <c:v>8192</c:v>
                </c:pt>
                <c:pt idx="94908">
                  <c:v>4096</c:v>
                </c:pt>
                <c:pt idx="94909">
                  <c:v>40960</c:v>
                </c:pt>
                <c:pt idx="94910">
                  <c:v>12288</c:v>
                </c:pt>
                <c:pt idx="94911">
                  <c:v>8192</c:v>
                </c:pt>
                <c:pt idx="94912">
                  <c:v>4096</c:v>
                </c:pt>
                <c:pt idx="94913">
                  <c:v>40960</c:v>
                </c:pt>
                <c:pt idx="94914">
                  <c:v>12288</c:v>
                </c:pt>
                <c:pt idx="94915">
                  <c:v>4096</c:v>
                </c:pt>
                <c:pt idx="94916">
                  <c:v>8192</c:v>
                </c:pt>
                <c:pt idx="94917">
                  <c:v>4096</c:v>
                </c:pt>
                <c:pt idx="94918">
                  <c:v>4096</c:v>
                </c:pt>
                <c:pt idx="94919">
                  <c:v>4096</c:v>
                </c:pt>
                <c:pt idx="94920">
                  <c:v>4096</c:v>
                </c:pt>
                <c:pt idx="94921">
                  <c:v>8192</c:v>
                </c:pt>
                <c:pt idx="94922">
                  <c:v>8192</c:v>
                </c:pt>
                <c:pt idx="94923">
                  <c:v>8192</c:v>
                </c:pt>
                <c:pt idx="94924">
                  <c:v>8192</c:v>
                </c:pt>
                <c:pt idx="94925">
                  <c:v>8192</c:v>
                </c:pt>
                <c:pt idx="94926">
                  <c:v>8192</c:v>
                </c:pt>
                <c:pt idx="94927">
                  <c:v>8192</c:v>
                </c:pt>
                <c:pt idx="94928">
                  <c:v>8192</c:v>
                </c:pt>
                <c:pt idx="94929">
                  <c:v>8192</c:v>
                </c:pt>
                <c:pt idx="94930">
                  <c:v>4096</c:v>
                </c:pt>
                <c:pt idx="94931">
                  <c:v>8192</c:v>
                </c:pt>
                <c:pt idx="94932">
                  <c:v>8192</c:v>
                </c:pt>
                <c:pt idx="94933">
                  <c:v>8192</c:v>
                </c:pt>
                <c:pt idx="94934">
                  <c:v>8192</c:v>
                </c:pt>
                <c:pt idx="94935">
                  <c:v>8192</c:v>
                </c:pt>
                <c:pt idx="94936">
                  <c:v>8192</c:v>
                </c:pt>
                <c:pt idx="94937">
                  <c:v>8192</c:v>
                </c:pt>
                <c:pt idx="94938">
                  <c:v>12288</c:v>
                </c:pt>
                <c:pt idx="94939">
                  <c:v>12288</c:v>
                </c:pt>
                <c:pt idx="94940">
                  <c:v>12288</c:v>
                </c:pt>
                <c:pt idx="94941">
                  <c:v>12288</c:v>
                </c:pt>
                <c:pt idx="94942">
                  <c:v>4096</c:v>
                </c:pt>
                <c:pt idx="94943">
                  <c:v>4096</c:v>
                </c:pt>
                <c:pt idx="94944">
                  <c:v>4096</c:v>
                </c:pt>
                <c:pt idx="94945">
                  <c:v>4096</c:v>
                </c:pt>
                <c:pt idx="94946">
                  <c:v>8192</c:v>
                </c:pt>
                <c:pt idx="94947">
                  <c:v>4096</c:v>
                </c:pt>
                <c:pt idx="94948">
                  <c:v>8192</c:v>
                </c:pt>
                <c:pt idx="94949">
                  <c:v>4096</c:v>
                </c:pt>
                <c:pt idx="94950">
                  <c:v>8192</c:v>
                </c:pt>
                <c:pt idx="94951">
                  <c:v>8192</c:v>
                </c:pt>
                <c:pt idx="94952">
                  <c:v>8192</c:v>
                </c:pt>
                <c:pt idx="94953">
                  <c:v>8192</c:v>
                </c:pt>
                <c:pt idx="94954">
                  <c:v>4096</c:v>
                </c:pt>
                <c:pt idx="94955">
                  <c:v>8192</c:v>
                </c:pt>
                <c:pt idx="94956">
                  <c:v>8192</c:v>
                </c:pt>
                <c:pt idx="94957">
                  <c:v>8192</c:v>
                </c:pt>
                <c:pt idx="94958">
                  <c:v>8192</c:v>
                </c:pt>
                <c:pt idx="94959">
                  <c:v>8192</c:v>
                </c:pt>
                <c:pt idx="94960">
                  <c:v>12288</c:v>
                </c:pt>
                <c:pt idx="94961">
                  <c:v>12288</c:v>
                </c:pt>
                <c:pt idx="94962">
                  <c:v>12288</c:v>
                </c:pt>
                <c:pt idx="94963">
                  <c:v>12288</c:v>
                </c:pt>
                <c:pt idx="94964">
                  <c:v>12288</c:v>
                </c:pt>
                <c:pt idx="94965">
                  <c:v>4096</c:v>
                </c:pt>
                <c:pt idx="94966">
                  <c:v>4096</c:v>
                </c:pt>
                <c:pt idx="94967">
                  <c:v>4096</c:v>
                </c:pt>
                <c:pt idx="94968">
                  <c:v>4096</c:v>
                </c:pt>
                <c:pt idx="94969">
                  <c:v>8192</c:v>
                </c:pt>
                <c:pt idx="94970">
                  <c:v>8192</c:v>
                </c:pt>
                <c:pt idx="94971">
                  <c:v>8192</c:v>
                </c:pt>
                <c:pt idx="94972">
                  <c:v>8192</c:v>
                </c:pt>
                <c:pt idx="94973">
                  <c:v>8192</c:v>
                </c:pt>
                <c:pt idx="94974">
                  <c:v>8192</c:v>
                </c:pt>
                <c:pt idx="94975">
                  <c:v>8192</c:v>
                </c:pt>
                <c:pt idx="94976">
                  <c:v>8192</c:v>
                </c:pt>
                <c:pt idx="94977">
                  <c:v>8192</c:v>
                </c:pt>
                <c:pt idx="94978">
                  <c:v>40960</c:v>
                </c:pt>
                <c:pt idx="94979">
                  <c:v>8192</c:v>
                </c:pt>
                <c:pt idx="94980">
                  <c:v>8192</c:v>
                </c:pt>
                <c:pt idx="94981">
                  <c:v>8192</c:v>
                </c:pt>
                <c:pt idx="94982">
                  <c:v>8192</c:v>
                </c:pt>
                <c:pt idx="94983">
                  <c:v>4096</c:v>
                </c:pt>
                <c:pt idx="94984">
                  <c:v>4096</c:v>
                </c:pt>
                <c:pt idx="94985">
                  <c:v>4096</c:v>
                </c:pt>
                <c:pt idx="94986">
                  <c:v>4096</c:v>
                </c:pt>
                <c:pt idx="94987">
                  <c:v>8192</c:v>
                </c:pt>
                <c:pt idx="94988">
                  <c:v>8192</c:v>
                </c:pt>
                <c:pt idx="94989">
                  <c:v>8192</c:v>
                </c:pt>
                <c:pt idx="94990">
                  <c:v>12288</c:v>
                </c:pt>
                <c:pt idx="94991">
                  <c:v>4096</c:v>
                </c:pt>
                <c:pt idx="94992">
                  <c:v>4096</c:v>
                </c:pt>
                <c:pt idx="94993">
                  <c:v>4096</c:v>
                </c:pt>
                <c:pt idx="94994">
                  <c:v>4096</c:v>
                </c:pt>
                <c:pt idx="94995">
                  <c:v>8192</c:v>
                </c:pt>
                <c:pt idx="94996">
                  <c:v>4096</c:v>
                </c:pt>
                <c:pt idx="94997">
                  <c:v>4096</c:v>
                </c:pt>
                <c:pt idx="94998">
                  <c:v>8192</c:v>
                </c:pt>
                <c:pt idx="94999">
                  <c:v>4096</c:v>
                </c:pt>
                <c:pt idx="95000">
                  <c:v>4096</c:v>
                </c:pt>
                <c:pt idx="95001">
                  <c:v>4096</c:v>
                </c:pt>
                <c:pt idx="95002">
                  <c:v>4096</c:v>
                </c:pt>
                <c:pt idx="95003">
                  <c:v>4096</c:v>
                </c:pt>
                <c:pt idx="95004">
                  <c:v>8192</c:v>
                </c:pt>
                <c:pt idx="95005">
                  <c:v>8192</c:v>
                </c:pt>
                <c:pt idx="95006">
                  <c:v>8192</c:v>
                </c:pt>
                <c:pt idx="95007">
                  <c:v>8192</c:v>
                </c:pt>
                <c:pt idx="95008">
                  <c:v>8192</c:v>
                </c:pt>
                <c:pt idx="95009">
                  <c:v>8192</c:v>
                </c:pt>
                <c:pt idx="95010">
                  <c:v>8192</c:v>
                </c:pt>
                <c:pt idx="95011">
                  <c:v>8192</c:v>
                </c:pt>
                <c:pt idx="95012">
                  <c:v>12288</c:v>
                </c:pt>
                <c:pt idx="95013">
                  <c:v>4096</c:v>
                </c:pt>
                <c:pt idx="95014">
                  <c:v>8192</c:v>
                </c:pt>
                <c:pt idx="95015">
                  <c:v>8192</c:v>
                </c:pt>
                <c:pt idx="95016">
                  <c:v>8192</c:v>
                </c:pt>
                <c:pt idx="95017">
                  <c:v>8192</c:v>
                </c:pt>
                <c:pt idx="95018">
                  <c:v>8192</c:v>
                </c:pt>
                <c:pt idx="95019">
                  <c:v>8192</c:v>
                </c:pt>
                <c:pt idx="95020">
                  <c:v>8192</c:v>
                </c:pt>
                <c:pt idx="95021">
                  <c:v>8192</c:v>
                </c:pt>
                <c:pt idx="95022">
                  <c:v>8192</c:v>
                </c:pt>
                <c:pt idx="95023">
                  <c:v>8192</c:v>
                </c:pt>
                <c:pt idx="95024">
                  <c:v>8192</c:v>
                </c:pt>
                <c:pt idx="95025">
                  <c:v>8192</c:v>
                </c:pt>
                <c:pt idx="95026">
                  <c:v>8192</c:v>
                </c:pt>
                <c:pt idx="95027">
                  <c:v>8192</c:v>
                </c:pt>
                <c:pt idx="95028">
                  <c:v>8192</c:v>
                </c:pt>
                <c:pt idx="95029">
                  <c:v>8192</c:v>
                </c:pt>
                <c:pt idx="95030">
                  <c:v>8192</c:v>
                </c:pt>
                <c:pt idx="95031">
                  <c:v>8192</c:v>
                </c:pt>
                <c:pt idx="95032">
                  <c:v>8192</c:v>
                </c:pt>
                <c:pt idx="95033">
                  <c:v>8192</c:v>
                </c:pt>
                <c:pt idx="95034">
                  <c:v>8192</c:v>
                </c:pt>
                <c:pt idx="95035">
                  <c:v>12288</c:v>
                </c:pt>
                <c:pt idx="95036">
                  <c:v>12288</c:v>
                </c:pt>
                <c:pt idx="95037">
                  <c:v>8192</c:v>
                </c:pt>
                <c:pt idx="95038">
                  <c:v>4096</c:v>
                </c:pt>
                <c:pt idx="95039">
                  <c:v>4096</c:v>
                </c:pt>
                <c:pt idx="95040">
                  <c:v>8192</c:v>
                </c:pt>
                <c:pt idx="95041">
                  <c:v>8192</c:v>
                </c:pt>
                <c:pt idx="95042">
                  <c:v>8192</c:v>
                </c:pt>
                <c:pt idx="95043">
                  <c:v>8192</c:v>
                </c:pt>
                <c:pt idx="95044">
                  <c:v>8192</c:v>
                </c:pt>
                <c:pt idx="95045">
                  <c:v>8192</c:v>
                </c:pt>
                <c:pt idx="95046">
                  <c:v>4096</c:v>
                </c:pt>
                <c:pt idx="95047">
                  <c:v>4096</c:v>
                </c:pt>
                <c:pt idx="95048">
                  <c:v>8192</c:v>
                </c:pt>
                <c:pt idx="95049">
                  <c:v>8192</c:v>
                </c:pt>
                <c:pt idx="95050">
                  <c:v>4096</c:v>
                </c:pt>
                <c:pt idx="95051">
                  <c:v>4096</c:v>
                </c:pt>
                <c:pt idx="95052">
                  <c:v>8192</c:v>
                </c:pt>
                <c:pt idx="95053">
                  <c:v>16384</c:v>
                </c:pt>
                <c:pt idx="95054">
                  <c:v>16384</c:v>
                </c:pt>
                <c:pt idx="95055">
                  <c:v>12288</c:v>
                </c:pt>
                <c:pt idx="95056">
                  <c:v>4096</c:v>
                </c:pt>
                <c:pt idx="95057">
                  <c:v>8192</c:v>
                </c:pt>
                <c:pt idx="95058">
                  <c:v>4096</c:v>
                </c:pt>
                <c:pt idx="95059">
                  <c:v>4096</c:v>
                </c:pt>
                <c:pt idx="95060">
                  <c:v>8192</c:v>
                </c:pt>
                <c:pt idx="95061">
                  <c:v>16384</c:v>
                </c:pt>
                <c:pt idx="95062">
                  <c:v>12288</c:v>
                </c:pt>
                <c:pt idx="95063">
                  <c:v>4096</c:v>
                </c:pt>
                <c:pt idx="95064">
                  <c:v>8192</c:v>
                </c:pt>
                <c:pt idx="95065">
                  <c:v>4096</c:v>
                </c:pt>
                <c:pt idx="95066">
                  <c:v>4096</c:v>
                </c:pt>
                <c:pt idx="95067">
                  <c:v>16384</c:v>
                </c:pt>
                <c:pt idx="95068">
                  <c:v>8192</c:v>
                </c:pt>
                <c:pt idx="95069">
                  <c:v>8192</c:v>
                </c:pt>
                <c:pt idx="95070">
                  <c:v>8192</c:v>
                </c:pt>
                <c:pt idx="95071">
                  <c:v>4096</c:v>
                </c:pt>
                <c:pt idx="95072">
                  <c:v>8192</c:v>
                </c:pt>
                <c:pt idx="95073">
                  <c:v>8192</c:v>
                </c:pt>
                <c:pt idx="95074">
                  <c:v>8192</c:v>
                </c:pt>
                <c:pt idx="95075">
                  <c:v>8192</c:v>
                </c:pt>
                <c:pt idx="95076">
                  <c:v>8192</c:v>
                </c:pt>
                <c:pt idx="95077">
                  <c:v>8192</c:v>
                </c:pt>
                <c:pt idx="95078">
                  <c:v>8192</c:v>
                </c:pt>
                <c:pt idx="95079">
                  <c:v>8192</c:v>
                </c:pt>
                <c:pt idx="95080">
                  <c:v>8192</c:v>
                </c:pt>
                <c:pt idx="95081">
                  <c:v>8192</c:v>
                </c:pt>
                <c:pt idx="95082">
                  <c:v>4096</c:v>
                </c:pt>
                <c:pt idx="95083">
                  <c:v>8192</c:v>
                </c:pt>
                <c:pt idx="95084">
                  <c:v>8192</c:v>
                </c:pt>
                <c:pt idx="95085">
                  <c:v>8192</c:v>
                </c:pt>
                <c:pt idx="95086">
                  <c:v>8192</c:v>
                </c:pt>
                <c:pt idx="95087">
                  <c:v>8192</c:v>
                </c:pt>
                <c:pt idx="95088">
                  <c:v>8192</c:v>
                </c:pt>
                <c:pt idx="95089">
                  <c:v>4096</c:v>
                </c:pt>
                <c:pt idx="95090">
                  <c:v>4096</c:v>
                </c:pt>
                <c:pt idx="95091">
                  <c:v>4096</c:v>
                </c:pt>
                <c:pt idx="95092">
                  <c:v>4096</c:v>
                </c:pt>
                <c:pt idx="95093">
                  <c:v>8192</c:v>
                </c:pt>
                <c:pt idx="95094">
                  <c:v>8192</c:v>
                </c:pt>
                <c:pt idx="95095">
                  <c:v>8192</c:v>
                </c:pt>
                <c:pt idx="95096">
                  <c:v>8192</c:v>
                </c:pt>
                <c:pt idx="95097">
                  <c:v>8192</c:v>
                </c:pt>
                <c:pt idx="95098">
                  <c:v>4096</c:v>
                </c:pt>
                <c:pt idx="95099">
                  <c:v>8192</c:v>
                </c:pt>
                <c:pt idx="95100">
                  <c:v>8192</c:v>
                </c:pt>
                <c:pt idx="95101">
                  <c:v>16384</c:v>
                </c:pt>
                <c:pt idx="95102">
                  <c:v>4096</c:v>
                </c:pt>
                <c:pt idx="95103">
                  <c:v>4096</c:v>
                </c:pt>
                <c:pt idx="95104">
                  <c:v>4096</c:v>
                </c:pt>
                <c:pt idx="95105">
                  <c:v>4096</c:v>
                </c:pt>
                <c:pt idx="95106">
                  <c:v>4096</c:v>
                </c:pt>
                <c:pt idx="95107">
                  <c:v>8192</c:v>
                </c:pt>
                <c:pt idx="95108">
                  <c:v>8192</c:v>
                </c:pt>
                <c:pt idx="95109">
                  <c:v>4096</c:v>
                </c:pt>
                <c:pt idx="95110">
                  <c:v>8192</c:v>
                </c:pt>
                <c:pt idx="95111">
                  <c:v>4096</c:v>
                </c:pt>
                <c:pt idx="95112">
                  <c:v>8192</c:v>
                </c:pt>
                <c:pt idx="95113">
                  <c:v>4096</c:v>
                </c:pt>
                <c:pt idx="95114">
                  <c:v>8192</c:v>
                </c:pt>
                <c:pt idx="95115">
                  <c:v>4096</c:v>
                </c:pt>
                <c:pt idx="95116">
                  <c:v>8192</c:v>
                </c:pt>
                <c:pt idx="95117">
                  <c:v>8192</c:v>
                </c:pt>
                <c:pt idx="95118">
                  <c:v>8192</c:v>
                </c:pt>
                <c:pt idx="95119">
                  <c:v>8192</c:v>
                </c:pt>
                <c:pt idx="95120">
                  <c:v>12288</c:v>
                </c:pt>
                <c:pt idx="95121">
                  <c:v>4096</c:v>
                </c:pt>
                <c:pt idx="95122">
                  <c:v>8192</c:v>
                </c:pt>
                <c:pt idx="95123">
                  <c:v>8192</c:v>
                </c:pt>
                <c:pt idx="95124">
                  <c:v>8192</c:v>
                </c:pt>
                <c:pt idx="95125">
                  <c:v>8192</c:v>
                </c:pt>
                <c:pt idx="95126">
                  <c:v>8192</c:v>
                </c:pt>
                <c:pt idx="95127">
                  <c:v>8192</c:v>
                </c:pt>
                <c:pt idx="95128">
                  <c:v>8192</c:v>
                </c:pt>
                <c:pt idx="95129">
                  <c:v>8192</c:v>
                </c:pt>
                <c:pt idx="95130">
                  <c:v>8192</c:v>
                </c:pt>
                <c:pt idx="95131">
                  <c:v>8192</c:v>
                </c:pt>
                <c:pt idx="95132">
                  <c:v>4096</c:v>
                </c:pt>
                <c:pt idx="95133">
                  <c:v>8192</c:v>
                </c:pt>
                <c:pt idx="95134">
                  <c:v>8192</c:v>
                </c:pt>
                <c:pt idx="95135">
                  <c:v>8192</c:v>
                </c:pt>
                <c:pt idx="95136">
                  <c:v>8192</c:v>
                </c:pt>
                <c:pt idx="95137">
                  <c:v>8192</c:v>
                </c:pt>
                <c:pt idx="95138">
                  <c:v>8192</c:v>
                </c:pt>
                <c:pt idx="95139">
                  <c:v>8192</c:v>
                </c:pt>
                <c:pt idx="95140">
                  <c:v>8192</c:v>
                </c:pt>
                <c:pt idx="95141">
                  <c:v>8192</c:v>
                </c:pt>
                <c:pt idx="95142">
                  <c:v>8192</c:v>
                </c:pt>
                <c:pt idx="95143">
                  <c:v>8192</c:v>
                </c:pt>
                <c:pt idx="95144">
                  <c:v>8192</c:v>
                </c:pt>
                <c:pt idx="95145">
                  <c:v>8192</c:v>
                </c:pt>
                <c:pt idx="95146">
                  <c:v>8192</c:v>
                </c:pt>
                <c:pt idx="95147">
                  <c:v>8192</c:v>
                </c:pt>
                <c:pt idx="95148">
                  <c:v>8192</c:v>
                </c:pt>
                <c:pt idx="95149">
                  <c:v>8192</c:v>
                </c:pt>
                <c:pt idx="95150">
                  <c:v>8192</c:v>
                </c:pt>
                <c:pt idx="95151">
                  <c:v>8192</c:v>
                </c:pt>
                <c:pt idx="95152">
                  <c:v>8192</c:v>
                </c:pt>
                <c:pt idx="95153">
                  <c:v>20480</c:v>
                </c:pt>
                <c:pt idx="95154">
                  <c:v>20480</c:v>
                </c:pt>
                <c:pt idx="95155">
                  <c:v>8192</c:v>
                </c:pt>
                <c:pt idx="95156">
                  <c:v>16384</c:v>
                </c:pt>
                <c:pt idx="95157">
                  <c:v>16384</c:v>
                </c:pt>
                <c:pt idx="95158">
                  <c:v>8192</c:v>
                </c:pt>
                <c:pt idx="95159">
                  <c:v>40960</c:v>
                </c:pt>
                <c:pt idx="95160">
                  <c:v>40960</c:v>
                </c:pt>
                <c:pt idx="95161">
                  <c:v>8192</c:v>
                </c:pt>
                <c:pt idx="95162">
                  <c:v>8192</c:v>
                </c:pt>
                <c:pt idx="95163">
                  <c:v>4096</c:v>
                </c:pt>
                <c:pt idx="95164">
                  <c:v>20480</c:v>
                </c:pt>
                <c:pt idx="95165">
                  <c:v>8192</c:v>
                </c:pt>
                <c:pt idx="95166">
                  <c:v>16384</c:v>
                </c:pt>
                <c:pt idx="95167">
                  <c:v>40960</c:v>
                </c:pt>
                <c:pt idx="95168">
                  <c:v>8192</c:v>
                </c:pt>
                <c:pt idx="95169">
                  <c:v>8192</c:v>
                </c:pt>
                <c:pt idx="95170">
                  <c:v>4096</c:v>
                </c:pt>
                <c:pt idx="95171">
                  <c:v>8192</c:v>
                </c:pt>
                <c:pt idx="95172">
                  <c:v>20480</c:v>
                </c:pt>
                <c:pt idx="95173">
                  <c:v>16384</c:v>
                </c:pt>
                <c:pt idx="95174">
                  <c:v>8192</c:v>
                </c:pt>
                <c:pt idx="95175">
                  <c:v>4096</c:v>
                </c:pt>
                <c:pt idx="95176">
                  <c:v>40960</c:v>
                </c:pt>
                <c:pt idx="95177">
                  <c:v>8192</c:v>
                </c:pt>
                <c:pt idx="95178">
                  <c:v>8192</c:v>
                </c:pt>
                <c:pt idx="95179">
                  <c:v>4096</c:v>
                </c:pt>
                <c:pt idx="95180">
                  <c:v>8192</c:v>
                </c:pt>
                <c:pt idx="95181">
                  <c:v>8192</c:v>
                </c:pt>
                <c:pt idx="95182">
                  <c:v>8192</c:v>
                </c:pt>
                <c:pt idx="95183">
                  <c:v>8192</c:v>
                </c:pt>
                <c:pt idx="95184">
                  <c:v>8192</c:v>
                </c:pt>
                <c:pt idx="95185">
                  <c:v>8192</c:v>
                </c:pt>
                <c:pt idx="95186">
                  <c:v>8192</c:v>
                </c:pt>
                <c:pt idx="95187">
                  <c:v>8192</c:v>
                </c:pt>
                <c:pt idx="95188">
                  <c:v>4096</c:v>
                </c:pt>
                <c:pt idx="95189">
                  <c:v>4096</c:v>
                </c:pt>
                <c:pt idx="95190">
                  <c:v>4096</c:v>
                </c:pt>
                <c:pt idx="95191">
                  <c:v>4096</c:v>
                </c:pt>
                <c:pt idx="95192">
                  <c:v>4096</c:v>
                </c:pt>
                <c:pt idx="95193">
                  <c:v>4096</c:v>
                </c:pt>
                <c:pt idx="95194">
                  <c:v>4096</c:v>
                </c:pt>
                <c:pt idx="95195">
                  <c:v>4096</c:v>
                </c:pt>
                <c:pt idx="95196">
                  <c:v>8192</c:v>
                </c:pt>
                <c:pt idx="95197">
                  <c:v>4096</c:v>
                </c:pt>
                <c:pt idx="95198">
                  <c:v>8192</c:v>
                </c:pt>
                <c:pt idx="95199">
                  <c:v>8192</c:v>
                </c:pt>
                <c:pt idx="95200">
                  <c:v>8192</c:v>
                </c:pt>
                <c:pt idx="95201">
                  <c:v>8192</c:v>
                </c:pt>
                <c:pt idx="95202">
                  <c:v>8192</c:v>
                </c:pt>
                <c:pt idx="95203">
                  <c:v>8192</c:v>
                </c:pt>
                <c:pt idx="95204">
                  <c:v>8192</c:v>
                </c:pt>
                <c:pt idx="95205">
                  <c:v>8192</c:v>
                </c:pt>
                <c:pt idx="95206">
                  <c:v>20480</c:v>
                </c:pt>
                <c:pt idx="95207">
                  <c:v>8192</c:v>
                </c:pt>
                <c:pt idx="95208">
                  <c:v>8192</c:v>
                </c:pt>
                <c:pt idx="95209">
                  <c:v>8192</c:v>
                </c:pt>
                <c:pt idx="95210">
                  <c:v>8192</c:v>
                </c:pt>
                <c:pt idx="95211">
                  <c:v>8192</c:v>
                </c:pt>
                <c:pt idx="95212">
                  <c:v>4096</c:v>
                </c:pt>
                <c:pt idx="95213">
                  <c:v>8192</c:v>
                </c:pt>
                <c:pt idx="95214">
                  <c:v>8192</c:v>
                </c:pt>
                <c:pt idx="95215">
                  <c:v>16384</c:v>
                </c:pt>
                <c:pt idx="95216">
                  <c:v>8192</c:v>
                </c:pt>
                <c:pt idx="95217">
                  <c:v>8192</c:v>
                </c:pt>
                <c:pt idx="95218">
                  <c:v>8192</c:v>
                </c:pt>
                <c:pt idx="95219">
                  <c:v>8192</c:v>
                </c:pt>
                <c:pt idx="95220">
                  <c:v>8192</c:v>
                </c:pt>
                <c:pt idx="95221">
                  <c:v>8192</c:v>
                </c:pt>
                <c:pt idx="95222">
                  <c:v>8192</c:v>
                </c:pt>
                <c:pt idx="95223">
                  <c:v>8192</c:v>
                </c:pt>
                <c:pt idx="95224">
                  <c:v>8192</c:v>
                </c:pt>
                <c:pt idx="95225">
                  <c:v>8192</c:v>
                </c:pt>
                <c:pt idx="95226">
                  <c:v>8192</c:v>
                </c:pt>
                <c:pt idx="95227">
                  <c:v>8192</c:v>
                </c:pt>
                <c:pt idx="95228">
                  <c:v>8192</c:v>
                </c:pt>
                <c:pt idx="95229">
                  <c:v>8192</c:v>
                </c:pt>
                <c:pt idx="95230">
                  <c:v>40960</c:v>
                </c:pt>
                <c:pt idx="95231">
                  <c:v>4096</c:v>
                </c:pt>
                <c:pt idx="95232">
                  <c:v>12288</c:v>
                </c:pt>
                <c:pt idx="95233">
                  <c:v>12288</c:v>
                </c:pt>
                <c:pt idx="95234">
                  <c:v>12288</c:v>
                </c:pt>
                <c:pt idx="95235">
                  <c:v>12288</c:v>
                </c:pt>
                <c:pt idx="95236">
                  <c:v>8192</c:v>
                </c:pt>
                <c:pt idx="95237">
                  <c:v>8192</c:v>
                </c:pt>
                <c:pt idx="95238">
                  <c:v>8192</c:v>
                </c:pt>
                <c:pt idx="95239">
                  <c:v>8192</c:v>
                </c:pt>
                <c:pt idx="95240">
                  <c:v>8192</c:v>
                </c:pt>
                <c:pt idx="95241">
                  <c:v>8192</c:v>
                </c:pt>
                <c:pt idx="95242">
                  <c:v>8192</c:v>
                </c:pt>
                <c:pt idx="95243">
                  <c:v>8192</c:v>
                </c:pt>
                <c:pt idx="95244">
                  <c:v>8192</c:v>
                </c:pt>
                <c:pt idx="95245">
                  <c:v>8192</c:v>
                </c:pt>
                <c:pt idx="95246">
                  <c:v>8192</c:v>
                </c:pt>
                <c:pt idx="95247">
                  <c:v>8192</c:v>
                </c:pt>
                <c:pt idx="95248">
                  <c:v>12288</c:v>
                </c:pt>
                <c:pt idx="95249">
                  <c:v>8192</c:v>
                </c:pt>
                <c:pt idx="95250">
                  <c:v>8192</c:v>
                </c:pt>
                <c:pt idx="95251">
                  <c:v>4096</c:v>
                </c:pt>
                <c:pt idx="95252">
                  <c:v>4096</c:v>
                </c:pt>
                <c:pt idx="95253">
                  <c:v>4096</c:v>
                </c:pt>
                <c:pt idx="95254">
                  <c:v>4096</c:v>
                </c:pt>
                <c:pt idx="95255">
                  <c:v>8192</c:v>
                </c:pt>
                <c:pt idx="95256">
                  <c:v>8192</c:v>
                </c:pt>
                <c:pt idx="95257">
                  <c:v>8192</c:v>
                </c:pt>
                <c:pt idx="95258">
                  <c:v>8192</c:v>
                </c:pt>
                <c:pt idx="95259">
                  <c:v>8192</c:v>
                </c:pt>
                <c:pt idx="95260">
                  <c:v>8192</c:v>
                </c:pt>
                <c:pt idx="95261">
                  <c:v>8192</c:v>
                </c:pt>
                <c:pt idx="95262">
                  <c:v>8192</c:v>
                </c:pt>
                <c:pt idx="95263">
                  <c:v>8192</c:v>
                </c:pt>
                <c:pt idx="95264">
                  <c:v>4096</c:v>
                </c:pt>
                <c:pt idx="95265">
                  <c:v>8192</c:v>
                </c:pt>
                <c:pt idx="95266">
                  <c:v>8192</c:v>
                </c:pt>
                <c:pt idx="95267">
                  <c:v>8192</c:v>
                </c:pt>
                <c:pt idx="95268">
                  <c:v>8192</c:v>
                </c:pt>
                <c:pt idx="95269">
                  <c:v>4096</c:v>
                </c:pt>
                <c:pt idx="95270">
                  <c:v>8192</c:v>
                </c:pt>
                <c:pt idx="95271">
                  <c:v>4096</c:v>
                </c:pt>
                <c:pt idx="95272">
                  <c:v>8192</c:v>
                </c:pt>
                <c:pt idx="95273">
                  <c:v>8192</c:v>
                </c:pt>
                <c:pt idx="95274">
                  <c:v>4096</c:v>
                </c:pt>
                <c:pt idx="95275">
                  <c:v>8192</c:v>
                </c:pt>
                <c:pt idx="95276">
                  <c:v>4096</c:v>
                </c:pt>
                <c:pt idx="95277">
                  <c:v>8192</c:v>
                </c:pt>
                <c:pt idx="95278">
                  <c:v>8192</c:v>
                </c:pt>
                <c:pt idx="95279">
                  <c:v>8192</c:v>
                </c:pt>
                <c:pt idx="95280">
                  <c:v>8192</c:v>
                </c:pt>
                <c:pt idx="95281">
                  <c:v>8192</c:v>
                </c:pt>
                <c:pt idx="95282">
                  <c:v>8192</c:v>
                </c:pt>
                <c:pt idx="95283">
                  <c:v>8192</c:v>
                </c:pt>
                <c:pt idx="95284">
                  <c:v>8192</c:v>
                </c:pt>
                <c:pt idx="95285">
                  <c:v>8192</c:v>
                </c:pt>
                <c:pt idx="95286">
                  <c:v>8192</c:v>
                </c:pt>
                <c:pt idx="95287">
                  <c:v>12288</c:v>
                </c:pt>
                <c:pt idx="95288">
                  <c:v>12288</c:v>
                </c:pt>
                <c:pt idx="95289">
                  <c:v>12288</c:v>
                </c:pt>
                <c:pt idx="95290">
                  <c:v>12288</c:v>
                </c:pt>
                <c:pt idx="95291">
                  <c:v>4096</c:v>
                </c:pt>
                <c:pt idx="95292">
                  <c:v>8192</c:v>
                </c:pt>
                <c:pt idx="95293">
                  <c:v>8192</c:v>
                </c:pt>
                <c:pt idx="95294">
                  <c:v>8192</c:v>
                </c:pt>
                <c:pt idx="95295">
                  <c:v>8192</c:v>
                </c:pt>
                <c:pt idx="95296">
                  <c:v>8192</c:v>
                </c:pt>
                <c:pt idx="95297">
                  <c:v>8192</c:v>
                </c:pt>
                <c:pt idx="95298">
                  <c:v>8192</c:v>
                </c:pt>
                <c:pt idx="95299">
                  <c:v>8192</c:v>
                </c:pt>
                <c:pt idx="95300">
                  <c:v>8192</c:v>
                </c:pt>
                <c:pt idx="95301">
                  <c:v>8192</c:v>
                </c:pt>
                <c:pt idx="95302">
                  <c:v>8192</c:v>
                </c:pt>
                <c:pt idx="95303">
                  <c:v>8192</c:v>
                </c:pt>
                <c:pt idx="95304">
                  <c:v>12288</c:v>
                </c:pt>
                <c:pt idx="95305">
                  <c:v>8192</c:v>
                </c:pt>
                <c:pt idx="95306">
                  <c:v>8192</c:v>
                </c:pt>
                <c:pt idx="95307">
                  <c:v>8192</c:v>
                </c:pt>
                <c:pt idx="95308">
                  <c:v>8192</c:v>
                </c:pt>
                <c:pt idx="95309">
                  <c:v>8192</c:v>
                </c:pt>
                <c:pt idx="95310">
                  <c:v>8192</c:v>
                </c:pt>
                <c:pt idx="95311">
                  <c:v>8192</c:v>
                </c:pt>
                <c:pt idx="95312">
                  <c:v>8192</c:v>
                </c:pt>
                <c:pt idx="95313">
                  <c:v>8192</c:v>
                </c:pt>
                <c:pt idx="95314">
                  <c:v>8192</c:v>
                </c:pt>
                <c:pt idx="95315">
                  <c:v>8192</c:v>
                </c:pt>
                <c:pt idx="95316">
                  <c:v>8192</c:v>
                </c:pt>
                <c:pt idx="95317">
                  <c:v>8192</c:v>
                </c:pt>
                <c:pt idx="95318">
                  <c:v>8192</c:v>
                </c:pt>
                <c:pt idx="95319">
                  <c:v>8192</c:v>
                </c:pt>
                <c:pt idx="95320">
                  <c:v>8192</c:v>
                </c:pt>
                <c:pt idx="95321">
                  <c:v>8192</c:v>
                </c:pt>
                <c:pt idx="95322">
                  <c:v>8192</c:v>
                </c:pt>
                <c:pt idx="95323">
                  <c:v>4096</c:v>
                </c:pt>
                <c:pt idx="95324">
                  <c:v>4096</c:v>
                </c:pt>
                <c:pt idx="95325">
                  <c:v>4096</c:v>
                </c:pt>
                <c:pt idx="95326">
                  <c:v>4096</c:v>
                </c:pt>
                <c:pt idx="95327">
                  <c:v>4096</c:v>
                </c:pt>
                <c:pt idx="95328">
                  <c:v>4096</c:v>
                </c:pt>
                <c:pt idx="95329">
                  <c:v>4096</c:v>
                </c:pt>
                <c:pt idx="95330">
                  <c:v>4096</c:v>
                </c:pt>
                <c:pt idx="95331">
                  <c:v>8192</c:v>
                </c:pt>
                <c:pt idx="95332">
                  <c:v>4096</c:v>
                </c:pt>
                <c:pt idx="95333">
                  <c:v>4096</c:v>
                </c:pt>
                <c:pt idx="95334">
                  <c:v>4096</c:v>
                </c:pt>
                <c:pt idx="95335">
                  <c:v>4096</c:v>
                </c:pt>
                <c:pt idx="95336">
                  <c:v>4096</c:v>
                </c:pt>
                <c:pt idx="95337">
                  <c:v>8192</c:v>
                </c:pt>
                <c:pt idx="95338">
                  <c:v>8192</c:v>
                </c:pt>
                <c:pt idx="95339">
                  <c:v>8192</c:v>
                </c:pt>
                <c:pt idx="95340">
                  <c:v>4096</c:v>
                </c:pt>
                <c:pt idx="95341">
                  <c:v>8192</c:v>
                </c:pt>
                <c:pt idx="95342">
                  <c:v>8192</c:v>
                </c:pt>
                <c:pt idx="95343">
                  <c:v>8192</c:v>
                </c:pt>
                <c:pt idx="95344">
                  <c:v>8192</c:v>
                </c:pt>
                <c:pt idx="95345">
                  <c:v>4096</c:v>
                </c:pt>
                <c:pt idx="95346">
                  <c:v>8192</c:v>
                </c:pt>
                <c:pt idx="95347">
                  <c:v>8192</c:v>
                </c:pt>
                <c:pt idx="95348">
                  <c:v>8192</c:v>
                </c:pt>
                <c:pt idx="95349">
                  <c:v>8192</c:v>
                </c:pt>
                <c:pt idx="95350">
                  <c:v>8192</c:v>
                </c:pt>
                <c:pt idx="95351">
                  <c:v>8192</c:v>
                </c:pt>
                <c:pt idx="95352">
                  <c:v>8192</c:v>
                </c:pt>
                <c:pt idx="95353">
                  <c:v>8192</c:v>
                </c:pt>
                <c:pt idx="95354">
                  <c:v>8192</c:v>
                </c:pt>
                <c:pt idx="95355">
                  <c:v>4096</c:v>
                </c:pt>
                <c:pt idx="95356">
                  <c:v>4096</c:v>
                </c:pt>
                <c:pt idx="95357">
                  <c:v>4096</c:v>
                </c:pt>
                <c:pt idx="95358">
                  <c:v>4096</c:v>
                </c:pt>
                <c:pt idx="95359">
                  <c:v>8192</c:v>
                </c:pt>
                <c:pt idx="95360">
                  <c:v>8192</c:v>
                </c:pt>
                <c:pt idx="95361">
                  <c:v>8192</c:v>
                </c:pt>
                <c:pt idx="95362">
                  <c:v>8192</c:v>
                </c:pt>
                <c:pt idx="95363">
                  <c:v>8192</c:v>
                </c:pt>
                <c:pt idx="95364">
                  <c:v>8192</c:v>
                </c:pt>
                <c:pt idx="95365">
                  <c:v>8192</c:v>
                </c:pt>
                <c:pt idx="95366">
                  <c:v>8192</c:v>
                </c:pt>
                <c:pt idx="95367">
                  <c:v>8192</c:v>
                </c:pt>
                <c:pt idx="95368">
                  <c:v>4096</c:v>
                </c:pt>
                <c:pt idx="95369">
                  <c:v>8192</c:v>
                </c:pt>
                <c:pt idx="95370">
                  <c:v>8192</c:v>
                </c:pt>
                <c:pt idx="95371">
                  <c:v>8192</c:v>
                </c:pt>
                <c:pt idx="95372">
                  <c:v>8192</c:v>
                </c:pt>
                <c:pt idx="95373">
                  <c:v>8192</c:v>
                </c:pt>
                <c:pt idx="95374">
                  <c:v>8192</c:v>
                </c:pt>
                <c:pt idx="95375">
                  <c:v>8192</c:v>
                </c:pt>
                <c:pt idx="95376">
                  <c:v>8192</c:v>
                </c:pt>
                <c:pt idx="95377">
                  <c:v>8192</c:v>
                </c:pt>
                <c:pt idx="95378">
                  <c:v>8192</c:v>
                </c:pt>
                <c:pt idx="95379">
                  <c:v>8192</c:v>
                </c:pt>
                <c:pt idx="95380">
                  <c:v>8192</c:v>
                </c:pt>
                <c:pt idx="95381">
                  <c:v>8192</c:v>
                </c:pt>
                <c:pt idx="95382">
                  <c:v>8192</c:v>
                </c:pt>
                <c:pt idx="95383">
                  <c:v>8192</c:v>
                </c:pt>
                <c:pt idx="95384">
                  <c:v>8192</c:v>
                </c:pt>
                <c:pt idx="95385">
                  <c:v>8192</c:v>
                </c:pt>
                <c:pt idx="95386">
                  <c:v>8192</c:v>
                </c:pt>
                <c:pt idx="95387">
                  <c:v>8192</c:v>
                </c:pt>
                <c:pt idx="95388">
                  <c:v>8192</c:v>
                </c:pt>
                <c:pt idx="95389">
                  <c:v>8192</c:v>
                </c:pt>
                <c:pt idx="95390">
                  <c:v>8192</c:v>
                </c:pt>
                <c:pt idx="95391">
                  <c:v>8192</c:v>
                </c:pt>
                <c:pt idx="95392">
                  <c:v>8192</c:v>
                </c:pt>
                <c:pt idx="95393">
                  <c:v>8192</c:v>
                </c:pt>
                <c:pt idx="95394">
                  <c:v>8192</c:v>
                </c:pt>
                <c:pt idx="95395">
                  <c:v>8192</c:v>
                </c:pt>
                <c:pt idx="95396">
                  <c:v>8192</c:v>
                </c:pt>
                <c:pt idx="95397">
                  <c:v>8192</c:v>
                </c:pt>
                <c:pt idx="95398">
                  <c:v>8192</c:v>
                </c:pt>
                <c:pt idx="95399">
                  <c:v>12288</c:v>
                </c:pt>
                <c:pt idx="95400">
                  <c:v>12288</c:v>
                </c:pt>
                <c:pt idx="95401">
                  <c:v>12288</c:v>
                </c:pt>
                <c:pt idx="95402">
                  <c:v>12288</c:v>
                </c:pt>
                <c:pt idx="95403">
                  <c:v>8192</c:v>
                </c:pt>
                <c:pt idx="95404">
                  <c:v>8192</c:v>
                </c:pt>
                <c:pt idx="95405">
                  <c:v>8192</c:v>
                </c:pt>
                <c:pt idx="95406">
                  <c:v>8192</c:v>
                </c:pt>
                <c:pt idx="95407">
                  <c:v>8192</c:v>
                </c:pt>
                <c:pt idx="95408">
                  <c:v>8192</c:v>
                </c:pt>
                <c:pt idx="95409">
                  <c:v>8192</c:v>
                </c:pt>
                <c:pt idx="95410">
                  <c:v>8192</c:v>
                </c:pt>
                <c:pt idx="95411">
                  <c:v>8192</c:v>
                </c:pt>
                <c:pt idx="95412">
                  <c:v>8192</c:v>
                </c:pt>
                <c:pt idx="95413">
                  <c:v>8192</c:v>
                </c:pt>
                <c:pt idx="95414">
                  <c:v>8192</c:v>
                </c:pt>
                <c:pt idx="95415">
                  <c:v>8192</c:v>
                </c:pt>
                <c:pt idx="95416">
                  <c:v>8192</c:v>
                </c:pt>
                <c:pt idx="95417">
                  <c:v>8192</c:v>
                </c:pt>
                <c:pt idx="95418">
                  <c:v>8192</c:v>
                </c:pt>
                <c:pt idx="95419">
                  <c:v>8192</c:v>
                </c:pt>
                <c:pt idx="95420">
                  <c:v>8192</c:v>
                </c:pt>
                <c:pt idx="95421">
                  <c:v>8192</c:v>
                </c:pt>
                <c:pt idx="95422">
                  <c:v>4096</c:v>
                </c:pt>
                <c:pt idx="95423">
                  <c:v>4096</c:v>
                </c:pt>
                <c:pt idx="95424">
                  <c:v>12288</c:v>
                </c:pt>
                <c:pt idx="95425">
                  <c:v>4096</c:v>
                </c:pt>
                <c:pt idx="95426">
                  <c:v>4096</c:v>
                </c:pt>
                <c:pt idx="95427">
                  <c:v>8192</c:v>
                </c:pt>
                <c:pt idx="95428">
                  <c:v>8192</c:v>
                </c:pt>
                <c:pt idx="95429">
                  <c:v>8192</c:v>
                </c:pt>
                <c:pt idx="95430">
                  <c:v>8192</c:v>
                </c:pt>
                <c:pt idx="95431">
                  <c:v>8192</c:v>
                </c:pt>
                <c:pt idx="95432">
                  <c:v>8192</c:v>
                </c:pt>
                <c:pt idx="95433">
                  <c:v>8192</c:v>
                </c:pt>
                <c:pt idx="95434">
                  <c:v>4096</c:v>
                </c:pt>
                <c:pt idx="95435">
                  <c:v>8192</c:v>
                </c:pt>
                <c:pt idx="95436">
                  <c:v>8192</c:v>
                </c:pt>
                <c:pt idx="95437">
                  <c:v>8192</c:v>
                </c:pt>
                <c:pt idx="95438">
                  <c:v>8192</c:v>
                </c:pt>
                <c:pt idx="95439">
                  <c:v>8192</c:v>
                </c:pt>
                <c:pt idx="95440">
                  <c:v>8192</c:v>
                </c:pt>
                <c:pt idx="95441">
                  <c:v>8192</c:v>
                </c:pt>
                <c:pt idx="95442">
                  <c:v>8192</c:v>
                </c:pt>
                <c:pt idx="95443">
                  <c:v>8192</c:v>
                </c:pt>
                <c:pt idx="95444">
                  <c:v>8192</c:v>
                </c:pt>
                <c:pt idx="95445">
                  <c:v>8192</c:v>
                </c:pt>
                <c:pt idx="95446">
                  <c:v>8192</c:v>
                </c:pt>
                <c:pt idx="95447">
                  <c:v>8192</c:v>
                </c:pt>
                <c:pt idx="95448">
                  <c:v>8192</c:v>
                </c:pt>
                <c:pt idx="95449">
                  <c:v>8192</c:v>
                </c:pt>
                <c:pt idx="95450">
                  <c:v>8192</c:v>
                </c:pt>
                <c:pt idx="95451">
                  <c:v>8192</c:v>
                </c:pt>
                <c:pt idx="95452">
                  <c:v>8192</c:v>
                </c:pt>
                <c:pt idx="95453">
                  <c:v>8192</c:v>
                </c:pt>
                <c:pt idx="95454">
                  <c:v>8192</c:v>
                </c:pt>
                <c:pt idx="95455">
                  <c:v>8192</c:v>
                </c:pt>
                <c:pt idx="95456">
                  <c:v>8192</c:v>
                </c:pt>
                <c:pt idx="95457">
                  <c:v>8192</c:v>
                </c:pt>
                <c:pt idx="95458">
                  <c:v>8192</c:v>
                </c:pt>
                <c:pt idx="95459">
                  <c:v>8192</c:v>
                </c:pt>
                <c:pt idx="95460">
                  <c:v>8192</c:v>
                </c:pt>
                <c:pt idx="95461">
                  <c:v>8192</c:v>
                </c:pt>
                <c:pt idx="95462">
                  <c:v>8192</c:v>
                </c:pt>
                <c:pt idx="95463">
                  <c:v>8192</c:v>
                </c:pt>
                <c:pt idx="95464">
                  <c:v>8192</c:v>
                </c:pt>
                <c:pt idx="95465">
                  <c:v>12288</c:v>
                </c:pt>
                <c:pt idx="95466">
                  <c:v>12288</c:v>
                </c:pt>
                <c:pt idx="95467">
                  <c:v>12288</c:v>
                </c:pt>
                <c:pt idx="95468">
                  <c:v>8192</c:v>
                </c:pt>
                <c:pt idx="95469">
                  <c:v>12288</c:v>
                </c:pt>
                <c:pt idx="95470">
                  <c:v>4096</c:v>
                </c:pt>
                <c:pt idx="95471">
                  <c:v>4096</c:v>
                </c:pt>
                <c:pt idx="95472">
                  <c:v>4096</c:v>
                </c:pt>
                <c:pt idx="95473">
                  <c:v>4096</c:v>
                </c:pt>
                <c:pt idx="95474">
                  <c:v>8192</c:v>
                </c:pt>
                <c:pt idx="95475">
                  <c:v>8192</c:v>
                </c:pt>
                <c:pt idx="95476">
                  <c:v>8192</c:v>
                </c:pt>
                <c:pt idx="95477">
                  <c:v>8192</c:v>
                </c:pt>
                <c:pt idx="95478">
                  <c:v>8192</c:v>
                </c:pt>
                <c:pt idx="95479">
                  <c:v>4096</c:v>
                </c:pt>
                <c:pt idx="95480">
                  <c:v>12288</c:v>
                </c:pt>
                <c:pt idx="95481">
                  <c:v>12288</c:v>
                </c:pt>
                <c:pt idx="95482">
                  <c:v>12288</c:v>
                </c:pt>
                <c:pt idx="95483">
                  <c:v>12288</c:v>
                </c:pt>
                <c:pt idx="95484">
                  <c:v>12288</c:v>
                </c:pt>
                <c:pt idx="95485">
                  <c:v>8192</c:v>
                </c:pt>
                <c:pt idx="95486">
                  <c:v>8192</c:v>
                </c:pt>
                <c:pt idx="95487">
                  <c:v>8192</c:v>
                </c:pt>
                <c:pt idx="95488">
                  <c:v>8192</c:v>
                </c:pt>
                <c:pt idx="95489">
                  <c:v>8192</c:v>
                </c:pt>
                <c:pt idx="95490">
                  <c:v>8192</c:v>
                </c:pt>
                <c:pt idx="95491">
                  <c:v>8192</c:v>
                </c:pt>
                <c:pt idx="95492">
                  <c:v>8192</c:v>
                </c:pt>
                <c:pt idx="95493">
                  <c:v>8192</c:v>
                </c:pt>
                <c:pt idx="95494">
                  <c:v>12288</c:v>
                </c:pt>
                <c:pt idx="95495">
                  <c:v>8192</c:v>
                </c:pt>
                <c:pt idx="95496">
                  <c:v>8192</c:v>
                </c:pt>
                <c:pt idx="95497">
                  <c:v>8192</c:v>
                </c:pt>
                <c:pt idx="95498">
                  <c:v>8192</c:v>
                </c:pt>
                <c:pt idx="95499">
                  <c:v>8192</c:v>
                </c:pt>
                <c:pt idx="95500">
                  <c:v>8192</c:v>
                </c:pt>
                <c:pt idx="95501">
                  <c:v>8192</c:v>
                </c:pt>
                <c:pt idx="95502">
                  <c:v>4096</c:v>
                </c:pt>
                <c:pt idx="95503">
                  <c:v>8192</c:v>
                </c:pt>
                <c:pt idx="95504">
                  <c:v>8192</c:v>
                </c:pt>
                <c:pt idx="95505">
                  <c:v>4096</c:v>
                </c:pt>
                <c:pt idx="95506">
                  <c:v>8192</c:v>
                </c:pt>
                <c:pt idx="95507">
                  <c:v>4096</c:v>
                </c:pt>
                <c:pt idx="95508">
                  <c:v>8192</c:v>
                </c:pt>
                <c:pt idx="95509">
                  <c:v>4096</c:v>
                </c:pt>
                <c:pt idx="95510">
                  <c:v>8192</c:v>
                </c:pt>
                <c:pt idx="95511">
                  <c:v>4096</c:v>
                </c:pt>
                <c:pt idx="95512">
                  <c:v>4096</c:v>
                </c:pt>
                <c:pt idx="95513">
                  <c:v>4096</c:v>
                </c:pt>
                <c:pt idx="95514">
                  <c:v>4096</c:v>
                </c:pt>
                <c:pt idx="95515">
                  <c:v>8192</c:v>
                </c:pt>
                <c:pt idx="95516">
                  <c:v>8192</c:v>
                </c:pt>
                <c:pt idx="95517">
                  <c:v>4096</c:v>
                </c:pt>
                <c:pt idx="95518">
                  <c:v>4096</c:v>
                </c:pt>
                <c:pt idx="95519">
                  <c:v>4096</c:v>
                </c:pt>
                <c:pt idx="95520">
                  <c:v>4096</c:v>
                </c:pt>
                <c:pt idx="95521">
                  <c:v>4096</c:v>
                </c:pt>
                <c:pt idx="95522">
                  <c:v>4096</c:v>
                </c:pt>
                <c:pt idx="95523">
                  <c:v>4096</c:v>
                </c:pt>
                <c:pt idx="95524">
                  <c:v>4096</c:v>
                </c:pt>
                <c:pt idx="95525">
                  <c:v>4096</c:v>
                </c:pt>
                <c:pt idx="95526">
                  <c:v>4096</c:v>
                </c:pt>
                <c:pt idx="95527">
                  <c:v>8192</c:v>
                </c:pt>
                <c:pt idx="95528">
                  <c:v>8192</c:v>
                </c:pt>
                <c:pt idx="95529">
                  <c:v>4096</c:v>
                </c:pt>
                <c:pt idx="95530">
                  <c:v>4096</c:v>
                </c:pt>
                <c:pt idx="95531">
                  <c:v>8192</c:v>
                </c:pt>
                <c:pt idx="95532">
                  <c:v>4096</c:v>
                </c:pt>
                <c:pt idx="95533">
                  <c:v>8192</c:v>
                </c:pt>
                <c:pt idx="95534">
                  <c:v>8192</c:v>
                </c:pt>
                <c:pt idx="95535">
                  <c:v>8192</c:v>
                </c:pt>
                <c:pt idx="95536">
                  <c:v>4096</c:v>
                </c:pt>
                <c:pt idx="95537">
                  <c:v>4096</c:v>
                </c:pt>
                <c:pt idx="95538">
                  <c:v>4096</c:v>
                </c:pt>
                <c:pt idx="95539">
                  <c:v>4096</c:v>
                </c:pt>
                <c:pt idx="95540">
                  <c:v>8192</c:v>
                </c:pt>
                <c:pt idx="95541">
                  <c:v>4096</c:v>
                </c:pt>
                <c:pt idx="95542">
                  <c:v>4096</c:v>
                </c:pt>
                <c:pt idx="95543">
                  <c:v>4096</c:v>
                </c:pt>
                <c:pt idx="95544">
                  <c:v>4096</c:v>
                </c:pt>
                <c:pt idx="95545">
                  <c:v>4096</c:v>
                </c:pt>
                <c:pt idx="95546">
                  <c:v>4096</c:v>
                </c:pt>
                <c:pt idx="95547">
                  <c:v>4096</c:v>
                </c:pt>
                <c:pt idx="95548">
                  <c:v>4096</c:v>
                </c:pt>
                <c:pt idx="95549">
                  <c:v>4096</c:v>
                </c:pt>
                <c:pt idx="95550">
                  <c:v>4096</c:v>
                </c:pt>
                <c:pt idx="95551">
                  <c:v>4096</c:v>
                </c:pt>
                <c:pt idx="95552">
                  <c:v>4096</c:v>
                </c:pt>
                <c:pt idx="95553">
                  <c:v>8192</c:v>
                </c:pt>
                <c:pt idx="95554">
                  <c:v>8192</c:v>
                </c:pt>
                <c:pt idx="95555">
                  <c:v>8192</c:v>
                </c:pt>
                <c:pt idx="95556">
                  <c:v>8192</c:v>
                </c:pt>
                <c:pt idx="95557">
                  <c:v>8192</c:v>
                </c:pt>
                <c:pt idx="95558">
                  <c:v>8192</c:v>
                </c:pt>
                <c:pt idx="95559">
                  <c:v>8192</c:v>
                </c:pt>
                <c:pt idx="95560">
                  <c:v>8192</c:v>
                </c:pt>
                <c:pt idx="95561">
                  <c:v>4096</c:v>
                </c:pt>
                <c:pt idx="95562">
                  <c:v>4096</c:v>
                </c:pt>
                <c:pt idx="95563">
                  <c:v>16384</c:v>
                </c:pt>
                <c:pt idx="95564">
                  <c:v>16384</c:v>
                </c:pt>
                <c:pt idx="95565">
                  <c:v>12288</c:v>
                </c:pt>
                <c:pt idx="95566">
                  <c:v>16384</c:v>
                </c:pt>
                <c:pt idx="95567">
                  <c:v>12288</c:v>
                </c:pt>
                <c:pt idx="95568">
                  <c:v>16384</c:v>
                </c:pt>
                <c:pt idx="95569">
                  <c:v>8192</c:v>
                </c:pt>
                <c:pt idx="95570">
                  <c:v>12288</c:v>
                </c:pt>
                <c:pt idx="95571">
                  <c:v>12288</c:v>
                </c:pt>
                <c:pt idx="95572">
                  <c:v>4096</c:v>
                </c:pt>
                <c:pt idx="95573">
                  <c:v>8192</c:v>
                </c:pt>
                <c:pt idx="95574">
                  <c:v>8192</c:v>
                </c:pt>
                <c:pt idx="95575">
                  <c:v>8192</c:v>
                </c:pt>
                <c:pt idx="95576">
                  <c:v>8192</c:v>
                </c:pt>
                <c:pt idx="95577">
                  <c:v>12288</c:v>
                </c:pt>
                <c:pt idx="95578">
                  <c:v>12288</c:v>
                </c:pt>
                <c:pt idx="95579">
                  <c:v>12288</c:v>
                </c:pt>
                <c:pt idx="95580">
                  <c:v>8192</c:v>
                </c:pt>
                <c:pt idx="95581">
                  <c:v>12288</c:v>
                </c:pt>
                <c:pt idx="95582">
                  <c:v>12288</c:v>
                </c:pt>
                <c:pt idx="95583">
                  <c:v>8192</c:v>
                </c:pt>
                <c:pt idx="95584">
                  <c:v>8192</c:v>
                </c:pt>
                <c:pt idx="95585">
                  <c:v>8192</c:v>
                </c:pt>
                <c:pt idx="95586">
                  <c:v>8192</c:v>
                </c:pt>
                <c:pt idx="95587">
                  <c:v>8192</c:v>
                </c:pt>
                <c:pt idx="95588">
                  <c:v>8192</c:v>
                </c:pt>
                <c:pt idx="95589">
                  <c:v>8192</c:v>
                </c:pt>
                <c:pt idx="95590">
                  <c:v>8192</c:v>
                </c:pt>
                <c:pt idx="95591">
                  <c:v>8192</c:v>
                </c:pt>
                <c:pt idx="95592">
                  <c:v>8192</c:v>
                </c:pt>
                <c:pt idx="95593">
                  <c:v>8192</c:v>
                </c:pt>
                <c:pt idx="95594">
                  <c:v>8192</c:v>
                </c:pt>
                <c:pt idx="95595">
                  <c:v>8192</c:v>
                </c:pt>
                <c:pt idx="95596">
                  <c:v>8192</c:v>
                </c:pt>
                <c:pt idx="95597">
                  <c:v>8192</c:v>
                </c:pt>
                <c:pt idx="95598">
                  <c:v>8192</c:v>
                </c:pt>
                <c:pt idx="95599">
                  <c:v>8192</c:v>
                </c:pt>
                <c:pt idx="95600">
                  <c:v>8192</c:v>
                </c:pt>
                <c:pt idx="95601">
                  <c:v>8192</c:v>
                </c:pt>
                <c:pt idx="95602">
                  <c:v>8192</c:v>
                </c:pt>
                <c:pt idx="95603">
                  <c:v>8192</c:v>
                </c:pt>
                <c:pt idx="95604">
                  <c:v>8192</c:v>
                </c:pt>
                <c:pt idx="95605">
                  <c:v>8192</c:v>
                </c:pt>
                <c:pt idx="95606">
                  <c:v>8192</c:v>
                </c:pt>
                <c:pt idx="95607">
                  <c:v>16384</c:v>
                </c:pt>
                <c:pt idx="95608">
                  <c:v>8192</c:v>
                </c:pt>
                <c:pt idx="95609">
                  <c:v>8192</c:v>
                </c:pt>
                <c:pt idx="95610">
                  <c:v>8192</c:v>
                </c:pt>
                <c:pt idx="95611">
                  <c:v>8192</c:v>
                </c:pt>
                <c:pt idx="95612">
                  <c:v>8192</c:v>
                </c:pt>
                <c:pt idx="95613">
                  <c:v>8192</c:v>
                </c:pt>
                <c:pt idx="95614">
                  <c:v>8192</c:v>
                </c:pt>
                <c:pt idx="95615">
                  <c:v>8192</c:v>
                </c:pt>
                <c:pt idx="95616">
                  <c:v>8192</c:v>
                </c:pt>
                <c:pt idx="95617">
                  <c:v>8192</c:v>
                </c:pt>
                <c:pt idx="95618">
                  <c:v>8192</c:v>
                </c:pt>
                <c:pt idx="95619">
                  <c:v>12288</c:v>
                </c:pt>
                <c:pt idx="95620">
                  <c:v>4096</c:v>
                </c:pt>
                <c:pt idx="95621">
                  <c:v>4096</c:v>
                </c:pt>
                <c:pt idx="95622">
                  <c:v>4096</c:v>
                </c:pt>
                <c:pt idx="95623">
                  <c:v>4096</c:v>
                </c:pt>
                <c:pt idx="95624">
                  <c:v>4096</c:v>
                </c:pt>
                <c:pt idx="95625">
                  <c:v>4096</c:v>
                </c:pt>
                <c:pt idx="95626">
                  <c:v>4096</c:v>
                </c:pt>
                <c:pt idx="95627">
                  <c:v>4096</c:v>
                </c:pt>
                <c:pt idx="95628">
                  <c:v>8192</c:v>
                </c:pt>
                <c:pt idx="95629">
                  <c:v>8192</c:v>
                </c:pt>
                <c:pt idx="95630">
                  <c:v>4096</c:v>
                </c:pt>
                <c:pt idx="95631">
                  <c:v>4096</c:v>
                </c:pt>
                <c:pt idx="95632">
                  <c:v>8192</c:v>
                </c:pt>
                <c:pt idx="95633">
                  <c:v>4096</c:v>
                </c:pt>
                <c:pt idx="95634">
                  <c:v>8192</c:v>
                </c:pt>
                <c:pt idx="95635">
                  <c:v>4096</c:v>
                </c:pt>
                <c:pt idx="95636">
                  <c:v>8192</c:v>
                </c:pt>
                <c:pt idx="95637">
                  <c:v>8192</c:v>
                </c:pt>
                <c:pt idx="95638">
                  <c:v>4096</c:v>
                </c:pt>
                <c:pt idx="95639">
                  <c:v>4096</c:v>
                </c:pt>
                <c:pt idx="95640">
                  <c:v>4096</c:v>
                </c:pt>
                <c:pt idx="95641">
                  <c:v>4096</c:v>
                </c:pt>
                <c:pt idx="95642">
                  <c:v>8192</c:v>
                </c:pt>
                <c:pt idx="95643">
                  <c:v>8192</c:v>
                </c:pt>
                <c:pt idx="95644">
                  <c:v>8192</c:v>
                </c:pt>
                <c:pt idx="95645">
                  <c:v>8192</c:v>
                </c:pt>
                <c:pt idx="95646">
                  <c:v>4096</c:v>
                </c:pt>
                <c:pt idx="95647">
                  <c:v>4096</c:v>
                </c:pt>
                <c:pt idx="95648">
                  <c:v>4096</c:v>
                </c:pt>
                <c:pt idx="95649">
                  <c:v>8192</c:v>
                </c:pt>
                <c:pt idx="95650">
                  <c:v>8192</c:v>
                </c:pt>
                <c:pt idx="95651">
                  <c:v>4096</c:v>
                </c:pt>
                <c:pt idx="95652">
                  <c:v>8192</c:v>
                </c:pt>
                <c:pt idx="95653">
                  <c:v>4096</c:v>
                </c:pt>
                <c:pt idx="95654">
                  <c:v>8192</c:v>
                </c:pt>
                <c:pt idx="95655">
                  <c:v>16384</c:v>
                </c:pt>
                <c:pt idx="95656">
                  <c:v>16384</c:v>
                </c:pt>
                <c:pt idx="95657">
                  <c:v>16384</c:v>
                </c:pt>
                <c:pt idx="95658">
                  <c:v>4096</c:v>
                </c:pt>
                <c:pt idx="95659">
                  <c:v>16384</c:v>
                </c:pt>
                <c:pt idx="95660">
                  <c:v>8192</c:v>
                </c:pt>
                <c:pt idx="95661">
                  <c:v>8192</c:v>
                </c:pt>
                <c:pt idx="95662">
                  <c:v>8192</c:v>
                </c:pt>
                <c:pt idx="95663">
                  <c:v>8192</c:v>
                </c:pt>
                <c:pt idx="95664">
                  <c:v>8192</c:v>
                </c:pt>
                <c:pt idx="95665">
                  <c:v>4096</c:v>
                </c:pt>
                <c:pt idx="95666">
                  <c:v>8192</c:v>
                </c:pt>
                <c:pt idx="95667">
                  <c:v>8192</c:v>
                </c:pt>
                <c:pt idx="95668">
                  <c:v>8192</c:v>
                </c:pt>
                <c:pt idx="95669">
                  <c:v>8192</c:v>
                </c:pt>
                <c:pt idx="95670">
                  <c:v>8192</c:v>
                </c:pt>
                <c:pt idx="95671">
                  <c:v>8192</c:v>
                </c:pt>
                <c:pt idx="95672">
                  <c:v>8192</c:v>
                </c:pt>
                <c:pt idx="95673">
                  <c:v>8192</c:v>
                </c:pt>
                <c:pt idx="95674">
                  <c:v>8192</c:v>
                </c:pt>
                <c:pt idx="95675">
                  <c:v>8192</c:v>
                </c:pt>
                <c:pt idx="95676">
                  <c:v>8192</c:v>
                </c:pt>
                <c:pt idx="95677">
                  <c:v>8192</c:v>
                </c:pt>
                <c:pt idx="95678">
                  <c:v>12288</c:v>
                </c:pt>
                <c:pt idx="95679">
                  <c:v>12288</c:v>
                </c:pt>
                <c:pt idx="95680">
                  <c:v>12288</c:v>
                </c:pt>
                <c:pt idx="95681">
                  <c:v>12288</c:v>
                </c:pt>
                <c:pt idx="95682">
                  <c:v>8192</c:v>
                </c:pt>
                <c:pt idx="95683">
                  <c:v>8192</c:v>
                </c:pt>
                <c:pt idx="95684">
                  <c:v>8192</c:v>
                </c:pt>
                <c:pt idx="95685">
                  <c:v>8192</c:v>
                </c:pt>
                <c:pt idx="95686">
                  <c:v>12288</c:v>
                </c:pt>
                <c:pt idx="95687">
                  <c:v>12288</c:v>
                </c:pt>
                <c:pt idx="95688">
                  <c:v>12288</c:v>
                </c:pt>
                <c:pt idx="95689">
                  <c:v>8192</c:v>
                </c:pt>
                <c:pt idx="95690">
                  <c:v>8192</c:v>
                </c:pt>
                <c:pt idx="95691">
                  <c:v>4096</c:v>
                </c:pt>
                <c:pt idx="95692">
                  <c:v>8192</c:v>
                </c:pt>
                <c:pt idx="95693">
                  <c:v>12288</c:v>
                </c:pt>
                <c:pt idx="95694">
                  <c:v>8192</c:v>
                </c:pt>
                <c:pt idx="95695">
                  <c:v>4096</c:v>
                </c:pt>
                <c:pt idx="95696">
                  <c:v>8192</c:v>
                </c:pt>
                <c:pt idx="95697">
                  <c:v>8192</c:v>
                </c:pt>
                <c:pt idx="95698">
                  <c:v>12288</c:v>
                </c:pt>
                <c:pt idx="95699">
                  <c:v>12288</c:v>
                </c:pt>
                <c:pt idx="95700">
                  <c:v>8192</c:v>
                </c:pt>
                <c:pt idx="95701">
                  <c:v>12288</c:v>
                </c:pt>
                <c:pt idx="95702">
                  <c:v>8192</c:v>
                </c:pt>
                <c:pt idx="95703">
                  <c:v>8192</c:v>
                </c:pt>
                <c:pt idx="95704">
                  <c:v>12288</c:v>
                </c:pt>
                <c:pt idx="95705">
                  <c:v>8192</c:v>
                </c:pt>
                <c:pt idx="95706">
                  <c:v>8192</c:v>
                </c:pt>
                <c:pt idx="95707">
                  <c:v>8192</c:v>
                </c:pt>
                <c:pt idx="95708">
                  <c:v>8192</c:v>
                </c:pt>
                <c:pt idx="95709">
                  <c:v>8192</c:v>
                </c:pt>
                <c:pt idx="95710">
                  <c:v>16384</c:v>
                </c:pt>
                <c:pt idx="95711">
                  <c:v>8192</c:v>
                </c:pt>
                <c:pt idx="95712">
                  <c:v>8192</c:v>
                </c:pt>
                <c:pt idx="95713">
                  <c:v>8192</c:v>
                </c:pt>
                <c:pt idx="95714">
                  <c:v>8192</c:v>
                </c:pt>
                <c:pt idx="95715">
                  <c:v>8192</c:v>
                </c:pt>
                <c:pt idx="95716">
                  <c:v>28672</c:v>
                </c:pt>
                <c:pt idx="95717">
                  <c:v>28672</c:v>
                </c:pt>
                <c:pt idx="95718">
                  <c:v>12288</c:v>
                </c:pt>
                <c:pt idx="95719">
                  <c:v>12288</c:v>
                </c:pt>
                <c:pt idx="95720">
                  <c:v>4096</c:v>
                </c:pt>
                <c:pt idx="95721">
                  <c:v>4096</c:v>
                </c:pt>
                <c:pt idx="95722">
                  <c:v>8192</c:v>
                </c:pt>
                <c:pt idx="95723">
                  <c:v>12288</c:v>
                </c:pt>
                <c:pt idx="95724">
                  <c:v>4096</c:v>
                </c:pt>
                <c:pt idx="95725">
                  <c:v>8192</c:v>
                </c:pt>
                <c:pt idx="95726">
                  <c:v>12288</c:v>
                </c:pt>
                <c:pt idx="95727">
                  <c:v>4096</c:v>
                </c:pt>
                <c:pt idx="95728">
                  <c:v>49152</c:v>
                </c:pt>
                <c:pt idx="95729">
                  <c:v>49152</c:v>
                </c:pt>
                <c:pt idx="95730">
                  <c:v>12288</c:v>
                </c:pt>
                <c:pt idx="95731">
                  <c:v>12288</c:v>
                </c:pt>
                <c:pt idx="95732">
                  <c:v>12288</c:v>
                </c:pt>
                <c:pt idx="95733">
                  <c:v>12288</c:v>
                </c:pt>
                <c:pt idx="95734">
                  <c:v>8192</c:v>
                </c:pt>
                <c:pt idx="95735">
                  <c:v>28672</c:v>
                </c:pt>
                <c:pt idx="95736">
                  <c:v>49152</c:v>
                </c:pt>
                <c:pt idx="95737">
                  <c:v>12288</c:v>
                </c:pt>
                <c:pt idx="95738">
                  <c:v>8192</c:v>
                </c:pt>
                <c:pt idx="95739">
                  <c:v>12288</c:v>
                </c:pt>
                <c:pt idx="95740">
                  <c:v>28672</c:v>
                </c:pt>
                <c:pt idx="95741">
                  <c:v>49152</c:v>
                </c:pt>
                <c:pt idx="95742">
                  <c:v>12288</c:v>
                </c:pt>
                <c:pt idx="95743">
                  <c:v>12288</c:v>
                </c:pt>
                <c:pt idx="95744">
                  <c:v>8192</c:v>
                </c:pt>
                <c:pt idx="95745">
                  <c:v>12288</c:v>
                </c:pt>
                <c:pt idx="95746">
                  <c:v>8192</c:v>
                </c:pt>
                <c:pt idx="95747">
                  <c:v>8192</c:v>
                </c:pt>
                <c:pt idx="95748">
                  <c:v>8192</c:v>
                </c:pt>
                <c:pt idx="95749">
                  <c:v>8192</c:v>
                </c:pt>
                <c:pt idx="95750">
                  <c:v>8192</c:v>
                </c:pt>
                <c:pt idx="95751">
                  <c:v>8192</c:v>
                </c:pt>
                <c:pt idx="95752">
                  <c:v>8192</c:v>
                </c:pt>
                <c:pt idx="95753">
                  <c:v>8192</c:v>
                </c:pt>
                <c:pt idx="95754">
                  <c:v>8192</c:v>
                </c:pt>
                <c:pt idx="95755">
                  <c:v>8192</c:v>
                </c:pt>
                <c:pt idx="95756">
                  <c:v>8192</c:v>
                </c:pt>
                <c:pt idx="95757">
                  <c:v>12288</c:v>
                </c:pt>
                <c:pt idx="95758">
                  <c:v>4096</c:v>
                </c:pt>
                <c:pt idx="95759">
                  <c:v>4096</c:v>
                </c:pt>
                <c:pt idx="95760">
                  <c:v>4096</c:v>
                </c:pt>
                <c:pt idx="95761">
                  <c:v>4096</c:v>
                </c:pt>
                <c:pt idx="95762">
                  <c:v>8192</c:v>
                </c:pt>
                <c:pt idx="95763">
                  <c:v>8192</c:v>
                </c:pt>
                <c:pt idx="95764">
                  <c:v>8192</c:v>
                </c:pt>
                <c:pt idx="95765">
                  <c:v>12288</c:v>
                </c:pt>
                <c:pt idx="95766">
                  <c:v>8192</c:v>
                </c:pt>
                <c:pt idx="95767">
                  <c:v>12288</c:v>
                </c:pt>
                <c:pt idx="95768">
                  <c:v>12288</c:v>
                </c:pt>
                <c:pt idx="95769">
                  <c:v>12288</c:v>
                </c:pt>
                <c:pt idx="95770">
                  <c:v>8192</c:v>
                </c:pt>
                <c:pt idx="95771">
                  <c:v>8192</c:v>
                </c:pt>
                <c:pt idx="95772">
                  <c:v>8192</c:v>
                </c:pt>
                <c:pt idx="95773">
                  <c:v>8192</c:v>
                </c:pt>
                <c:pt idx="95774">
                  <c:v>8192</c:v>
                </c:pt>
                <c:pt idx="95775">
                  <c:v>8192</c:v>
                </c:pt>
                <c:pt idx="95776">
                  <c:v>8192</c:v>
                </c:pt>
                <c:pt idx="95777">
                  <c:v>12288</c:v>
                </c:pt>
                <c:pt idx="95778">
                  <c:v>8192</c:v>
                </c:pt>
                <c:pt idx="95779">
                  <c:v>8192</c:v>
                </c:pt>
                <c:pt idx="95780">
                  <c:v>8192</c:v>
                </c:pt>
                <c:pt idx="95781">
                  <c:v>8192</c:v>
                </c:pt>
                <c:pt idx="95782">
                  <c:v>8192</c:v>
                </c:pt>
                <c:pt idx="95783">
                  <c:v>8192</c:v>
                </c:pt>
                <c:pt idx="95784">
                  <c:v>16384</c:v>
                </c:pt>
                <c:pt idx="95785">
                  <c:v>16384</c:v>
                </c:pt>
                <c:pt idx="95786">
                  <c:v>8192</c:v>
                </c:pt>
                <c:pt idx="95787">
                  <c:v>16384</c:v>
                </c:pt>
                <c:pt idx="95788">
                  <c:v>8192</c:v>
                </c:pt>
                <c:pt idx="95789">
                  <c:v>16384</c:v>
                </c:pt>
                <c:pt idx="95790">
                  <c:v>4096</c:v>
                </c:pt>
                <c:pt idx="95791">
                  <c:v>4096</c:v>
                </c:pt>
                <c:pt idx="95792">
                  <c:v>8192</c:v>
                </c:pt>
                <c:pt idx="95793">
                  <c:v>4096</c:v>
                </c:pt>
                <c:pt idx="95794">
                  <c:v>8192</c:v>
                </c:pt>
                <c:pt idx="95795">
                  <c:v>8192</c:v>
                </c:pt>
                <c:pt idx="95796">
                  <c:v>8192</c:v>
                </c:pt>
                <c:pt idx="95797">
                  <c:v>4096</c:v>
                </c:pt>
                <c:pt idx="95798">
                  <c:v>4096</c:v>
                </c:pt>
                <c:pt idx="95799">
                  <c:v>4096</c:v>
                </c:pt>
                <c:pt idx="95800">
                  <c:v>8192</c:v>
                </c:pt>
                <c:pt idx="95801">
                  <c:v>8192</c:v>
                </c:pt>
                <c:pt idx="95802">
                  <c:v>12288</c:v>
                </c:pt>
                <c:pt idx="95803">
                  <c:v>8192</c:v>
                </c:pt>
                <c:pt idx="95804">
                  <c:v>12288</c:v>
                </c:pt>
                <c:pt idx="95805">
                  <c:v>28672</c:v>
                </c:pt>
                <c:pt idx="95806">
                  <c:v>8192</c:v>
                </c:pt>
                <c:pt idx="95807">
                  <c:v>12288</c:v>
                </c:pt>
                <c:pt idx="95808">
                  <c:v>49152</c:v>
                </c:pt>
                <c:pt idx="95809">
                  <c:v>8192</c:v>
                </c:pt>
                <c:pt idx="95810">
                  <c:v>4096</c:v>
                </c:pt>
                <c:pt idx="95811">
                  <c:v>8192</c:v>
                </c:pt>
                <c:pt idx="95812">
                  <c:v>8192</c:v>
                </c:pt>
                <c:pt idx="95813">
                  <c:v>12288</c:v>
                </c:pt>
                <c:pt idx="95814">
                  <c:v>8192</c:v>
                </c:pt>
                <c:pt idx="95815">
                  <c:v>8192</c:v>
                </c:pt>
                <c:pt idx="95816">
                  <c:v>8192</c:v>
                </c:pt>
                <c:pt idx="95817">
                  <c:v>8192</c:v>
                </c:pt>
                <c:pt idx="95818">
                  <c:v>16384</c:v>
                </c:pt>
                <c:pt idx="95819">
                  <c:v>8192</c:v>
                </c:pt>
                <c:pt idx="95820">
                  <c:v>8192</c:v>
                </c:pt>
                <c:pt idx="95821">
                  <c:v>8192</c:v>
                </c:pt>
                <c:pt idx="95822">
                  <c:v>8192</c:v>
                </c:pt>
                <c:pt idx="95823">
                  <c:v>8192</c:v>
                </c:pt>
                <c:pt idx="95824">
                  <c:v>4096</c:v>
                </c:pt>
                <c:pt idx="95825">
                  <c:v>12288</c:v>
                </c:pt>
                <c:pt idx="95826">
                  <c:v>12288</c:v>
                </c:pt>
                <c:pt idx="95827">
                  <c:v>4096</c:v>
                </c:pt>
                <c:pt idx="95828">
                  <c:v>4096</c:v>
                </c:pt>
                <c:pt idx="95829">
                  <c:v>4096</c:v>
                </c:pt>
                <c:pt idx="95830">
                  <c:v>40960</c:v>
                </c:pt>
                <c:pt idx="95831">
                  <c:v>40960</c:v>
                </c:pt>
                <c:pt idx="95832">
                  <c:v>12288</c:v>
                </c:pt>
                <c:pt idx="95833">
                  <c:v>40960</c:v>
                </c:pt>
                <c:pt idx="95834">
                  <c:v>12288</c:v>
                </c:pt>
                <c:pt idx="95835">
                  <c:v>40960</c:v>
                </c:pt>
                <c:pt idx="95836">
                  <c:v>8192</c:v>
                </c:pt>
                <c:pt idx="95837">
                  <c:v>8192</c:v>
                </c:pt>
                <c:pt idx="95838">
                  <c:v>8192</c:v>
                </c:pt>
                <c:pt idx="95839">
                  <c:v>8192</c:v>
                </c:pt>
                <c:pt idx="95840">
                  <c:v>8192</c:v>
                </c:pt>
                <c:pt idx="95841">
                  <c:v>8192</c:v>
                </c:pt>
                <c:pt idx="95842">
                  <c:v>8192</c:v>
                </c:pt>
                <c:pt idx="95843">
                  <c:v>8192</c:v>
                </c:pt>
                <c:pt idx="95844">
                  <c:v>8192</c:v>
                </c:pt>
                <c:pt idx="95845">
                  <c:v>8192</c:v>
                </c:pt>
                <c:pt idx="95846">
                  <c:v>8192</c:v>
                </c:pt>
                <c:pt idx="95847">
                  <c:v>8192</c:v>
                </c:pt>
                <c:pt idx="95848">
                  <c:v>8192</c:v>
                </c:pt>
                <c:pt idx="95849">
                  <c:v>8192</c:v>
                </c:pt>
                <c:pt idx="95850">
                  <c:v>8192</c:v>
                </c:pt>
                <c:pt idx="95851">
                  <c:v>12288</c:v>
                </c:pt>
                <c:pt idx="95852">
                  <c:v>8192</c:v>
                </c:pt>
                <c:pt idx="95853">
                  <c:v>8192</c:v>
                </c:pt>
                <c:pt idx="95854">
                  <c:v>8192</c:v>
                </c:pt>
                <c:pt idx="95855">
                  <c:v>8192</c:v>
                </c:pt>
                <c:pt idx="95856">
                  <c:v>4096</c:v>
                </c:pt>
                <c:pt idx="95857">
                  <c:v>8192</c:v>
                </c:pt>
                <c:pt idx="95858">
                  <c:v>8192</c:v>
                </c:pt>
                <c:pt idx="95859">
                  <c:v>8192</c:v>
                </c:pt>
                <c:pt idx="95860">
                  <c:v>8192</c:v>
                </c:pt>
                <c:pt idx="95861">
                  <c:v>8192</c:v>
                </c:pt>
                <c:pt idx="95862">
                  <c:v>8192</c:v>
                </c:pt>
                <c:pt idx="95863">
                  <c:v>8192</c:v>
                </c:pt>
                <c:pt idx="95864">
                  <c:v>8192</c:v>
                </c:pt>
                <c:pt idx="95865">
                  <c:v>8192</c:v>
                </c:pt>
                <c:pt idx="95866">
                  <c:v>40960</c:v>
                </c:pt>
                <c:pt idx="95867">
                  <c:v>8192</c:v>
                </c:pt>
                <c:pt idx="95868">
                  <c:v>8192</c:v>
                </c:pt>
                <c:pt idx="95869">
                  <c:v>8192</c:v>
                </c:pt>
                <c:pt idx="95870">
                  <c:v>8192</c:v>
                </c:pt>
                <c:pt idx="95871">
                  <c:v>8192</c:v>
                </c:pt>
                <c:pt idx="95872">
                  <c:v>8192</c:v>
                </c:pt>
                <c:pt idx="95873">
                  <c:v>8192</c:v>
                </c:pt>
                <c:pt idx="95874">
                  <c:v>8192</c:v>
                </c:pt>
                <c:pt idx="95875">
                  <c:v>8192</c:v>
                </c:pt>
                <c:pt idx="95876">
                  <c:v>8192</c:v>
                </c:pt>
                <c:pt idx="95877">
                  <c:v>8192</c:v>
                </c:pt>
                <c:pt idx="95878">
                  <c:v>8192</c:v>
                </c:pt>
                <c:pt idx="95879">
                  <c:v>8192</c:v>
                </c:pt>
                <c:pt idx="95880">
                  <c:v>12288</c:v>
                </c:pt>
                <c:pt idx="95881">
                  <c:v>12288</c:v>
                </c:pt>
                <c:pt idx="95882">
                  <c:v>12288</c:v>
                </c:pt>
                <c:pt idx="95883">
                  <c:v>12288</c:v>
                </c:pt>
                <c:pt idx="95884">
                  <c:v>4096</c:v>
                </c:pt>
                <c:pt idx="95885">
                  <c:v>4096</c:v>
                </c:pt>
                <c:pt idx="95886">
                  <c:v>4096</c:v>
                </c:pt>
                <c:pt idx="95887">
                  <c:v>4096</c:v>
                </c:pt>
                <c:pt idx="95888">
                  <c:v>8192</c:v>
                </c:pt>
                <c:pt idx="95889">
                  <c:v>8192</c:v>
                </c:pt>
                <c:pt idx="95890">
                  <c:v>8192</c:v>
                </c:pt>
                <c:pt idx="95891">
                  <c:v>8192</c:v>
                </c:pt>
                <c:pt idx="95892">
                  <c:v>8192</c:v>
                </c:pt>
                <c:pt idx="95893">
                  <c:v>8192</c:v>
                </c:pt>
                <c:pt idx="95894">
                  <c:v>4096</c:v>
                </c:pt>
                <c:pt idx="95895">
                  <c:v>4096</c:v>
                </c:pt>
                <c:pt idx="95896">
                  <c:v>4096</c:v>
                </c:pt>
                <c:pt idx="95897">
                  <c:v>4096</c:v>
                </c:pt>
                <c:pt idx="95898">
                  <c:v>12288</c:v>
                </c:pt>
                <c:pt idx="95899">
                  <c:v>4096</c:v>
                </c:pt>
                <c:pt idx="95900">
                  <c:v>4096</c:v>
                </c:pt>
                <c:pt idx="95901">
                  <c:v>4096</c:v>
                </c:pt>
                <c:pt idx="95902">
                  <c:v>4096</c:v>
                </c:pt>
                <c:pt idx="95903">
                  <c:v>4096</c:v>
                </c:pt>
                <c:pt idx="95904">
                  <c:v>8192</c:v>
                </c:pt>
                <c:pt idx="95905">
                  <c:v>8192</c:v>
                </c:pt>
                <c:pt idx="95906">
                  <c:v>8192</c:v>
                </c:pt>
                <c:pt idx="95907">
                  <c:v>8192</c:v>
                </c:pt>
                <c:pt idx="95908">
                  <c:v>8192</c:v>
                </c:pt>
                <c:pt idx="95909">
                  <c:v>8192</c:v>
                </c:pt>
                <c:pt idx="95910">
                  <c:v>8192</c:v>
                </c:pt>
                <c:pt idx="95911">
                  <c:v>8192</c:v>
                </c:pt>
                <c:pt idx="95912">
                  <c:v>12288</c:v>
                </c:pt>
                <c:pt idx="95913">
                  <c:v>12288</c:v>
                </c:pt>
                <c:pt idx="95914">
                  <c:v>12288</c:v>
                </c:pt>
                <c:pt idx="95915">
                  <c:v>12288</c:v>
                </c:pt>
                <c:pt idx="95916">
                  <c:v>8192</c:v>
                </c:pt>
                <c:pt idx="95917">
                  <c:v>8192</c:v>
                </c:pt>
                <c:pt idx="95918">
                  <c:v>8192</c:v>
                </c:pt>
                <c:pt idx="95919">
                  <c:v>8192</c:v>
                </c:pt>
                <c:pt idx="95920">
                  <c:v>8192</c:v>
                </c:pt>
                <c:pt idx="95921">
                  <c:v>4096</c:v>
                </c:pt>
                <c:pt idx="95922">
                  <c:v>8192</c:v>
                </c:pt>
                <c:pt idx="95923">
                  <c:v>8192</c:v>
                </c:pt>
                <c:pt idx="95924">
                  <c:v>8192</c:v>
                </c:pt>
                <c:pt idx="95925">
                  <c:v>8192</c:v>
                </c:pt>
                <c:pt idx="95926">
                  <c:v>8192</c:v>
                </c:pt>
                <c:pt idx="95927">
                  <c:v>8192</c:v>
                </c:pt>
                <c:pt idx="95928">
                  <c:v>8192</c:v>
                </c:pt>
                <c:pt idx="95929">
                  <c:v>8192</c:v>
                </c:pt>
                <c:pt idx="95930">
                  <c:v>4096</c:v>
                </c:pt>
                <c:pt idx="95931">
                  <c:v>12288</c:v>
                </c:pt>
                <c:pt idx="95932">
                  <c:v>12288</c:v>
                </c:pt>
                <c:pt idx="95933">
                  <c:v>12288</c:v>
                </c:pt>
                <c:pt idx="95934">
                  <c:v>12288</c:v>
                </c:pt>
                <c:pt idx="95935">
                  <c:v>8192</c:v>
                </c:pt>
                <c:pt idx="95936">
                  <c:v>12288</c:v>
                </c:pt>
                <c:pt idx="95937">
                  <c:v>12288</c:v>
                </c:pt>
                <c:pt idx="95938">
                  <c:v>12288</c:v>
                </c:pt>
                <c:pt idx="95939">
                  <c:v>12288</c:v>
                </c:pt>
                <c:pt idx="95940">
                  <c:v>12288</c:v>
                </c:pt>
                <c:pt idx="95941">
                  <c:v>4096</c:v>
                </c:pt>
                <c:pt idx="95942">
                  <c:v>4096</c:v>
                </c:pt>
                <c:pt idx="95943">
                  <c:v>4096</c:v>
                </c:pt>
                <c:pt idx="95944">
                  <c:v>4096</c:v>
                </c:pt>
                <c:pt idx="95945">
                  <c:v>8192</c:v>
                </c:pt>
                <c:pt idx="95946">
                  <c:v>8192</c:v>
                </c:pt>
                <c:pt idx="95947">
                  <c:v>8192</c:v>
                </c:pt>
                <c:pt idx="95948">
                  <c:v>8192</c:v>
                </c:pt>
                <c:pt idx="95949">
                  <c:v>8192</c:v>
                </c:pt>
                <c:pt idx="95950">
                  <c:v>8192</c:v>
                </c:pt>
                <c:pt idx="95951">
                  <c:v>8192</c:v>
                </c:pt>
                <c:pt idx="95952">
                  <c:v>8192</c:v>
                </c:pt>
                <c:pt idx="95953">
                  <c:v>8192</c:v>
                </c:pt>
                <c:pt idx="95954">
                  <c:v>8192</c:v>
                </c:pt>
                <c:pt idx="95955">
                  <c:v>8192</c:v>
                </c:pt>
                <c:pt idx="95956">
                  <c:v>8192</c:v>
                </c:pt>
                <c:pt idx="95957">
                  <c:v>8192</c:v>
                </c:pt>
                <c:pt idx="95958">
                  <c:v>8192</c:v>
                </c:pt>
                <c:pt idx="95959">
                  <c:v>8192</c:v>
                </c:pt>
                <c:pt idx="95960">
                  <c:v>8192</c:v>
                </c:pt>
                <c:pt idx="95961">
                  <c:v>12288</c:v>
                </c:pt>
                <c:pt idx="95962">
                  <c:v>12288</c:v>
                </c:pt>
                <c:pt idx="95963">
                  <c:v>12288</c:v>
                </c:pt>
                <c:pt idx="95964">
                  <c:v>12288</c:v>
                </c:pt>
                <c:pt idx="95965">
                  <c:v>12288</c:v>
                </c:pt>
                <c:pt idx="95966">
                  <c:v>12288</c:v>
                </c:pt>
                <c:pt idx="95967">
                  <c:v>8192</c:v>
                </c:pt>
                <c:pt idx="95968">
                  <c:v>8192</c:v>
                </c:pt>
                <c:pt idx="95969">
                  <c:v>8192</c:v>
                </c:pt>
                <c:pt idx="95970">
                  <c:v>8192</c:v>
                </c:pt>
                <c:pt idx="95971">
                  <c:v>8192</c:v>
                </c:pt>
                <c:pt idx="95972">
                  <c:v>8192</c:v>
                </c:pt>
                <c:pt idx="95973">
                  <c:v>4096</c:v>
                </c:pt>
                <c:pt idx="95974">
                  <c:v>8192</c:v>
                </c:pt>
                <c:pt idx="95975">
                  <c:v>4096</c:v>
                </c:pt>
                <c:pt idx="95976">
                  <c:v>4096</c:v>
                </c:pt>
                <c:pt idx="95977">
                  <c:v>4096</c:v>
                </c:pt>
                <c:pt idx="95978">
                  <c:v>4096</c:v>
                </c:pt>
                <c:pt idx="95979">
                  <c:v>4096</c:v>
                </c:pt>
                <c:pt idx="95980">
                  <c:v>4096</c:v>
                </c:pt>
                <c:pt idx="95981">
                  <c:v>12288</c:v>
                </c:pt>
                <c:pt idx="95982">
                  <c:v>4096</c:v>
                </c:pt>
                <c:pt idx="95983">
                  <c:v>4096</c:v>
                </c:pt>
                <c:pt idx="95984">
                  <c:v>8192</c:v>
                </c:pt>
                <c:pt idx="95985">
                  <c:v>8192</c:v>
                </c:pt>
                <c:pt idx="95986">
                  <c:v>8192</c:v>
                </c:pt>
                <c:pt idx="95987">
                  <c:v>8192</c:v>
                </c:pt>
                <c:pt idx="95988">
                  <c:v>8192</c:v>
                </c:pt>
                <c:pt idx="95989">
                  <c:v>8192</c:v>
                </c:pt>
                <c:pt idx="95990">
                  <c:v>8192</c:v>
                </c:pt>
                <c:pt idx="95991">
                  <c:v>8192</c:v>
                </c:pt>
                <c:pt idx="95992">
                  <c:v>8192</c:v>
                </c:pt>
                <c:pt idx="95993">
                  <c:v>8192</c:v>
                </c:pt>
                <c:pt idx="95994">
                  <c:v>8192</c:v>
                </c:pt>
                <c:pt idx="95995">
                  <c:v>4096</c:v>
                </c:pt>
                <c:pt idx="95996">
                  <c:v>8192</c:v>
                </c:pt>
                <c:pt idx="95997">
                  <c:v>8192</c:v>
                </c:pt>
                <c:pt idx="95998">
                  <c:v>8192</c:v>
                </c:pt>
                <c:pt idx="95999">
                  <c:v>8192</c:v>
                </c:pt>
                <c:pt idx="96000">
                  <c:v>8192</c:v>
                </c:pt>
                <c:pt idx="96001">
                  <c:v>8192</c:v>
                </c:pt>
                <c:pt idx="96002">
                  <c:v>4096</c:v>
                </c:pt>
                <c:pt idx="96003">
                  <c:v>8192</c:v>
                </c:pt>
                <c:pt idx="96004">
                  <c:v>8192</c:v>
                </c:pt>
                <c:pt idx="96005">
                  <c:v>8192</c:v>
                </c:pt>
                <c:pt idx="96006">
                  <c:v>8192</c:v>
                </c:pt>
                <c:pt idx="96007">
                  <c:v>8192</c:v>
                </c:pt>
                <c:pt idx="96008">
                  <c:v>8192</c:v>
                </c:pt>
                <c:pt idx="96009">
                  <c:v>8192</c:v>
                </c:pt>
                <c:pt idx="96010">
                  <c:v>8192</c:v>
                </c:pt>
                <c:pt idx="96011">
                  <c:v>4096</c:v>
                </c:pt>
                <c:pt idx="96012">
                  <c:v>4096</c:v>
                </c:pt>
                <c:pt idx="96013">
                  <c:v>4096</c:v>
                </c:pt>
                <c:pt idx="96014">
                  <c:v>4096</c:v>
                </c:pt>
                <c:pt idx="96015">
                  <c:v>8192</c:v>
                </c:pt>
                <c:pt idx="96016">
                  <c:v>8192</c:v>
                </c:pt>
                <c:pt idx="96017">
                  <c:v>57344</c:v>
                </c:pt>
                <c:pt idx="96018">
                  <c:v>57344</c:v>
                </c:pt>
                <c:pt idx="96019">
                  <c:v>4096</c:v>
                </c:pt>
                <c:pt idx="96020">
                  <c:v>4096</c:v>
                </c:pt>
                <c:pt idx="96021">
                  <c:v>4096</c:v>
                </c:pt>
                <c:pt idx="96022">
                  <c:v>4096</c:v>
                </c:pt>
                <c:pt idx="96023">
                  <c:v>8192</c:v>
                </c:pt>
                <c:pt idx="96024">
                  <c:v>4096</c:v>
                </c:pt>
                <c:pt idx="96025">
                  <c:v>4096</c:v>
                </c:pt>
                <c:pt idx="96026">
                  <c:v>8192</c:v>
                </c:pt>
                <c:pt idx="96027">
                  <c:v>57344</c:v>
                </c:pt>
                <c:pt idx="96028">
                  <c:v>4096</c:v>
                </c:pt>
                <c:pt idx="96029">
                  <c:v>4096</c:v>
                </c:pt>
                <c:pt idx="96030">
                  <c:v>4096</c:v>
                </c:pt>
                <c:pt idx="96031">
                  <c:v>57344</c:v>
                </c:pt>
                <c:pt idx="96032">
                  <c:v>4096</c:v>
                </c:pt>
                <c:pt idx="96033">
                  <c:v>4096</c:v>
                </c:pt>
                <c:pt idx="96034">
                  <c:v>4096</c:v>
                </c:pt>
                <c:pt idx="96035">
                  <c:v>4096</c:v>
                </c:pt>
                <c:pt idx="96036">
                  <c:v>8192</c:v>
                </c:pt>
                <c:pt idx="96037">
                  <c:v>8192</c:v>
                </c:pt>
                <c:pt idx="96038">
                  <c:v>4096</c:v>
                </c:pt>
                <c:pt idx="96039">
                  <c:v>4096</c:v>
                </c:pt>
                <c:pt idx="96040">
                  <c:v>4096</c:v>
                </c:pt>
                <c:pt idx="96041">
                  <c:v>4096</c:v>
                </c:pt>
                <c:pt idx="96042">
                  <c:v>4096</c:v>
                </c:pt>
                <c:pt idx="96043">
                  <c:v>4096</c:v>
                </c:pt>
                <c:pt idx="96044">
                  <c:v>4096</c:v>
                </c:pt>
                <c:pt idx="96045">
                  <c:v>4096</c:v>
                </c:pt>
                <c:pt idx="96046">
                  <c:v>4096</c:v>
                </c:pt>
                <c:pt idx="96047">
                  <c:v>4096</c:v>
                </c:pt>
                <c:pt idx="96048">
                  <c:v>8192</c:v>
                </c:pt>
                <c:pt idx="96049">
                  <c:v>8192</c:v>
                </c:pt>
                <c:pt idx="96050">
                  <c:v>8192</c:v>
                </c:pt>
                <c:pt idx="96051">
                  <c:v>8192</c:v>
                </c:pt>
                <c:pt idx="96052">
                  <c:v>4096</c:v>
                </c:pt>
                <c:pt idx="96053">
                  <c:v>57344</c:v>
                </c:pt>
                <c:pt idx="96054">
                  <c:v>4096</c:v>
                </c:pt>
                <c:pt idx="96055">
                  <c:v>4096</c:v>
                </c:pt>
                <c:pt idx="96056">
                  <c:v>4096</c:v>
                </c:pt>
                <c:pt idx="96057">
                  <c:v>4096</c:v>
                </c:pt>
                <c:pt idx="96058">
                  <c:v>4096</c:v>
                </c:pt>
                <c:pt idx="96059">
                  <c:v>4096</c:v>
                </c:pt>
                <c:pt idx="96060">
                  <c:v>4096</c:v>
                </c:pt>
                <c:pt idx="96061">
                  <c:v>4096</c:v>
                </c:pt>
                <c:pt idx="96062">
                  <c:v>4096</c:v>
                </c:pt>
                <c:pt idx="96063">
                  <c:v>4096</c:v>
                </c:pt>
                <c:pt idx="96064">
                  <c:v>4096</c:v>
                </c:pt>
                <c:pt idx="96065">
                  <c:v>4096</c:v>
                </c:pt>
                <c:pt idx="96066">
                  <c:v>4096</c:v>
                </c:pt>
                <c:pt idx="96067">
                  <c:v>8192</c:v>
                </c:pt>
                <c:pt idx="96068">
                  <c:v>8192</c:v>
                </c:pt>
                <c:pt idx="96069">
                  <c:v>8192</c:v>
                </c:pt>
                <c:pt idx="96070">
                  <c:v>8192</c:v>
                </c:pt>
                <c:pt idx="96071">
                  <c:v>8192</c:v>
                </c:pt>
                <c:pt idx="96072">
                  <c:v>4096</c:v>
                </c:pt>
                <c:pt idx="96073">
                  <c:v>4096</c:v>
                </c:pt>
                <c:pt idx="96074">
                  <c:v>8192</c:v>
                </c:pt>
                <c:pt idx="96075">
                  <c:v>8192</c:v>
                </c:pt>
                <c:pt idx="96076">
                  <c:v>8192</c:v>
                </c:pt>
                <c:pt idx="96077">
                  <c:v>4096</c:v>
                </c:pt>
                <c:pt idx="96078">
                  <c:v>8192</c:v>
                </c:pt>
                <c:pt idx="96079">
                  <c:v>12288</c:v>
                </c:pt>
                <c:pt idx="96080">
                  <c:v>12288</c:v>
                </c:pt>
                <c:pt idx="96081">
                  <c:v>8192</c:v>
                </c:pt>
                <c:pt idx="96082">
                  <c:v>8192</c:v>
                </c:pt>
                <c:pt idx="96083">
                  <c:v>12288</c:v>
                </c:pt>
                <c:pt idx="96084">
                  <c:v>8192</c:v>
                </c:pt>
                <c:pt idx="96085">
                  <c:v>12288</c:v>
                </c:pt>
                <c:pt idx="96086">
                  <c:v>8192</c:v>
                </c:pt>
                <c:pt idx="96087">
                  <c:v>8192</c:v>
                </c:pt>
                <c:pt idx="96088">
                  <c:v>4096</c:v>
                </c:pt>
                <c:pt idx="96089">
                  <c:v>8192</c:v>
                </c:pt>
                <c:pt idx="96090">
                  <c:v>8192</c:v>
                </c:pt>
                <c:pt idx="96091">
                  <c:v>8192</c:v>
                </c:pt>
                <c:pt idx="96092">
                  <c:v>8192</c:v>
                </c:pt>
                <c:pt idx="96093">
                  <c:v>8192</c:v>
                </c:pt>
                <c:pt idx="96094">
                  <c:v>8192</c:v>
                </c:pt>
                <c:pt idx="96095">
                  <c:v>8192</c:v>
                </c:pt>
                <c:pt idx="96096">
                  <c:v>8192</c:v>
                </c:pt>
                <c:pt idx="96097">
                  <c:v>8192</c:v>
                </c:pt>
                <c:pt idx="96098">
                  <c:v>12288</c:v>
                </c:pt>
                <c:pt idx="96099">
                  <c:v>8192</c:v>
                </c:pt>
                <c:pt idx="96100">
                  <c:v>8192</c:v>
                </c:pt>
                <c:pt idx="96101">
                  <c:v>8192</c:v>
                </c:pt>
                <c:pt idx="96102">
                  <c:v>8192</c:v>
                </c:pt>
                <c:pt idx="96103">
                  <c:v>8192</c:v>
                </c:pt>
                <c:pt idx="96104">
                  <c:v>8192</c:v>
                </c:pt>
                <c:pt idx="96105">
                  <c:v>8192</c:v>
                </c:pt>
                <c:pt idx="96106">
                  <c:v>8192</c:v>
                </c:pt>
                <c:pt idx="96107">
                  <c:v>8192</c:v>
                </c:pt>
                <c:pt idx="96108">
                  <c:v>8192</c:v>
                </c:pt>
                <c:pt idx="96109">
                  <c:v>8192</c:v>
                </c:pt>
                <c:pt idx="96110">
                  <c:v>8192</c:v>
                </c:pt>
                <c:pt idx="96111">
                  <c:v>8192</c:v>
                </c:pt>
                <c:pt idx="96112">
                  <c:v>8192</c:v>
                </c:pt>
                <c:pt idx="96113">
                  <c:v>8192</c:v>
                </c:pt>
                <c:pt idx="96114">
                  <c:v>8192</c:v>
                </c:pt>
                <c:pt idx="96115">
                  <c:v>8192</c:v>
                </c:pt>
                <c:pt idx="96116">
                  <c:v>8192</c:v>
                </c:pt>
                <c:pt idx="96117">
                  <c:v>8192</c:v>
                </c:pt>
                <c:pt idx="96118">
                  <c:v>8192</c:v>
                </c:pt>
                <c:pt idx="96119">
                  <c:v>8192</c:v>
                </c:pt>
                <c:pt idx="96120">
                  <c:v>8192</c:v>
                </c:pt>
                <c:pt idx="96121">
                  <c:v>8192</c:v>
                </c:pt>
                <c:pt idx="96122">
                  <c:v>8192</c:v>
                </c:pt>
                <c:pt idx="96123">
                  <c:v>8192</c:v>
                </c:pt>
                <c:pt idx="96124">
                  <c:v>8192</c:v>
                </c:pt>
                <c:pt idx="96125">
                  <c:v>8192</c:v>
                </c:pt>
                <c:pt idx="96126">
                  <c:v>8192</c:v>
                </c:pt>
                <c:pt idx="96127">
                  <c:v>8192</c:v>
                </c:pt>
                <c:pt idx="96128">
                  <c:v>4096</c:v>
                </c:pt>
                <c:pt idx="96129">
                  <c:v>4096</c:v>
                </c:pt>
                <c:pt idx="96130">
                  <c:v>4096</c:v>
                </c:pt>
                <c:pt idx="96131">
                  <c:v>4096</c:v>
                </c:pt>
                <c:pt idx="96132">
                  <c:v>8192</c:v>
                </c:pt>
                <c:pt idx="96133">
                  <c:v>8192</c:v>
                </c:pt>
                <c:pt idx="96134">
                  <c:v>8192</c:v>
                </c:pt>
                <c:pt idx="96135">
                  <c:v>8192</c:v>
                </c:pt>
                <c:pt idx="96136">
                  <c:v>8192</c:v>
                </c:pt>
                <c:pt idx="96137">
                  <c:v>8192</c:v>
                </c:pt>
                <c:pt idx="96138">
                  <c:v>4096</c:v>
                </c:pt>
                <c:pt idx="96139">
                  <c:v>4096</c:v>
                </c:pt>
                <c:pt idx="96140">
                  <c:v>4096</c:v>
                </c:pt>
                <c:pt idx="96141">
                  <c:v>4096</c:v>
                </c:pt>
                <c:pt idx="96142">
                  <c:v>8192</c:v>
                </c:pt>
                <c:pt idx="96143">
                  <c:v>8192</c:v>
                </c:pt>
                <c:pt idx="96144">
                  <c:v>8192</c:v>
                </c:pt>
                <c:pt idx="96145">
                  <c:v>4096</c:v>
                </c:pt>
                <c:pt idx="96146">
                  <c:v>8192</c:v>
                </c:pt>
                <c:pt idx="96147">
                  <c:v>4096</c:v>
                </c:pt>
                <c:pt idx="96148">
                  <c:v>4096</c:v>
                </c:pt>
                <c:pt idx="96149">
                  <c:v>4096</c:v>
                </c:pt>
                <c:pt idx="96150">
                  <c:v>4096</c:v>
                </c:pt>
                <c:pt idx="96151">
                  <c:v>4096</c:v>
                </c:pt>
                <c:pt idx="96152">
                  <c:v>4096</c:v>
                </c:pt>
                <c:pt idx="96153">
                  <c:v>4096</c:v>
                </c:pt>
                <c:pt idx="96154">
                  <c:v>4096</c:v>
                </c:pt>
                <c:pt idx="96155">
                  <c:v>4096</c:v>
                </c:pt>
                <c:pt idx="96156">
                  <c:v>4096</c:v>
                </c:pt>
                <c:pt idx="96157">
                  <c:v>4096</c:v>
                </c:pt>
                <c:pt idx="96158">
                  <c:v>8192</c:v>
                </c:pt>
                <c:pt idx="96159">
                  <c:v>8192</c:v>
                </c:pt>
                <c:pt idx="96160">
                  <c:v>4096</c:v>
                </c:pt>
                <c:pt idx="96161">
                  <c:v>8192</c:v>
                </c:pt>
                <c:pt idx="96162">
                  <c:v>4096</c:v>
                </c:pt>
                <c:pt idx="96163">
                  <c:v>4096</c:v>
                </c:pt>
                <c:pt idx="96164">
                  <c:v>8192</c:v>
                </c:pt>
                <c:pt idx="96165">
                  <c:v>8192</c:v>
                </c:pt>
                <c:pt idx="96166">
                  <c:v>8192</c:v>
                </c:pt>
                <c:pt idx="96167">
                  <c:v>8192</c:v>
                </c:pt>
                <c:pt idx="96168">
                  <c:v>4096</c:v>
                </c:pt>
                <c:pt idx="96169">
                  <c:v>24576</c:v>
                </c:pt>
                <c:pt idx="96170">
                  <c:v>24576</c:v>
                </c:pt>
                <c:pt idx="96171">
                  <c:v>28672</c:v>
                </c:pt>
                <c:pt idx="96172">
                  <c:v>28672</c:v>
                </c:pt>
                <c:pt idx="96173">
                  <c:v>4096</c:v>
                </c:pt>
                <c:pt idx="96174">
                  <c:v>4096</c:v>
                </c:pt>
                <c:pt idx="96175">
                  <c:v>4096</c:v>
                </c:pt>
                <c:pt idx="96176">
                  <c:v>8192</c:v>
                </c:pt>
                <c:pt idx="96177">
                  <c:v>8192</c:v>
                </c:pt>
                <c:pt idx="96178">
                  <c:v>8192</c:v>
                </c:pt>
                <c:pt idx="96179">
                  <c:v>8192</c:v>
                </c:pt>
                <c:pt idx="96180">
                  <c:v>4096</c:v>
                </c:pt>
                <c:pt idx="96181">
                  <c:v>4096</c:v>
                </c:pt>
                <c:pt idx="96182">
                  <c:v>4096</c:v>
                </c:pt>
                <c:pt idx="96183">
                  <c:v>4096</c:v>
                </c:pt>
                <c:pt idx="96184">
                  <c:v>24576</c:v>
                </c:pt>
                <c:pt idx="96185">
                  <c:v>28672</c:v>
                </c:pt>
                <c:pt idx="96186">
                  <c:v>4096</c:v>
                </c:pt>
                <c:pt idx="96187">
                  <c:v>8192</c:v>
                </c:pt>
                <c:pt idx="96188">
                  <c:v>8192</c:v>
                </c:pt>
                <c:pt idx="96189">
                  <c:v>4096</c:v>
                </c:pt>
                <c:pt idx="96190">
                  <c:v>4096</c:v>
                </c:pt>
                <c:pt idx="96191">
                  <c:v>24576</c:v>
                </c:pt>
                <c:pt idx="96192">
                  <c:v>28672</c:v>
                </c:pt>
                <c:pt idx="96193">
                  <c:v>4096</c:v>
                </c:pt>
                <c:pt idx="96194">
                  <c:v>8192</c:v>
                </c:pt>
                <c:pt idx="96195">
                  <c:v>8192</c:v>
                </c:pt>
                <c:pt idx="96196">
                  <c:v>4096</c:v>
                </c:pt>
                <c:pt idx="96197">
                  <c:v>4096</c:v>
                </c:pt>
                <c:pt idx="96198">
                  <c:v>4096</c:v>
                </c:pt>
                <c:pt idx="96199">
                  <c:v>4096</c:v>
                </c:pt>
                <c:pt idx="96200">
                  <c:v>4096</c:v>
                </c:pt>
                <c:pt idx="96201">
                  <c:v>4096</c:v>
                </c:pt>
                <c:pt idx="96202">
                  <c:v>8192</c:v>
                </c:pt>
                <c:pt idx="96203">
                  <c:v>8192</c:v>
                </c:pt>
                <c:pt idx="96204">
                  <c:v>8192</c:v>
                </c:pt>
                <c:pt idx="96205">
                  <c:v>8192</c:v>
                </c:pt>
                <c:pt idx="96206">
                  <c:v>8192</c:v>
                </c:pt>
                <c:pt idx="96207">
                  <c:v>8192</c:v>
                </c:pt>
                <c:pt idx="96208">
                  <c:v>8192</c:v>
                </c:pt>
                <c:pt idx="96209">
                  <c:v>8192</c:v>
                </c:pt>
                <c:pt idx="96210">
                  <c:v>8192</c:v>
                </c:pt>
                <c:pt idx="96211">
                  <c:v>8192</c:v>
                </c:pt>
                <c:pt idx="96212">
                  <c:v>8192</c:v>
                </c:pt>
                <c:pt idx="96213">
                  <c:v>8192</c:v>
                </c:pt>
                <c:pt idx="96214">
                  <c:v>8192</c:v>
                </c:pt>
                <c:pt idx="96215">
                  <c:v>8192</c:v>
                </c:pt>
                <c:pt idx="96216">
                  <c:v>8192</c:v>
                </c:pt>
                <c:pt idx="96217">
                  <c:v>8192</c:v>
                </c:pt>
                <c:pt idx="96218">
                  <c:v>8192</c:v>
                </c:pt>
                <c:pt idx="96219">
                  <c:v>8192</c:v>
                </c:pt>
                <c:pt idx="96220">
                  <c:v>4096</c:v>
                </c:pt>
                <c:pt idx="96221">
                  <c:v>4096</c:v>
                </c:pt>
                <c:pt idx="96222">
                  <c:v>4096</c:v>
                </c:pt>
                <c:pt idx="96223">
                  <c:v>8192</c:v>
                </c:pt>
                <c:pt idx="96224">
                  <c:v>8192</c:v>
                </c:pt>
                <c:pt idx="96225">
                  <c:v>8192</c:v>
                </c:pt>
                <c:pt idx="96226">
                  <c:v>8192</c:v>
                </c:pt>
                <c:pt idx="96227">
                  <c:v>8192</c:v>
                </c:pt>
                <c:pt idx="96228">
                  <c:v>8192</c:v>
                </c:pt>
                <c:pt idx="96229">
                  <c:v>8192</c:v>
                </c:pt>
                <c:pt idx="96230">
                  <c:v>8192</c:v>
                </c:pt>
                <c:pt idx="96231">
                  <c:v>8192</c:v>
                </c:pt>
                <c:pt idx="96232">
                  <c:v>8192</c:v>
                </c:pt>
                <c:pt idx="96233">
                  <c:v>8192</c:v>
                </c:pt>
                <c:pt idx="96234">
                  <c:v>24576</c:v>
                </c:pt>
                <c:pt idx="96235">
                  <c:v>8192</c:v>
                </c:pt>
                <c:pt idx="96236">
                  <c:v>8192</c:v>
                </c:pt>
                <c:pt idx="96237">
                  <c:v>8192</c:v>
                </c:pt>
                <c:pt idx="96238">
                  <c:v>8192</c:v>
                </c:pt>
                <c:pt idx="96239">
                  <c:v>8192</c:v>
                </c:pt>
                <c:pt idx="96240">
                  <c:v>4096</c:v>
                </c:pt>
                <c:pt idx="96241">
                  <c:v>8192</c:v>
                </c:pt>
                <c:pt idx="96242">
                  <c:v>8192</c:v>
                </c:pt>
                <c:pt idx="96243">
                  <c:v>8192</c:v>
                </c:pt>
                <c:pt idx="96244">
                  <c:v>8192</c:v>
                </c:pt>
                <c:pt idx="96245">
                  <c:v>28672</c:v>
                </c:pt>
                <c:pt idx="96246">
                  <c:v>12288</c:v>
                </c:pt>
                <c:pt idx="96247">
                  <c:v>12288</c:v>
                </c:pt>
                <c:pt idx="96248">
                  <c:v>12288</c:v>
                </c:pt>
                <c:pt idx="96249">
                  <c:v>12288</c:v>
                </c:pt>
                <c:pt idx="96250">
                  <c:v>8192</c:v>
                </c:pt>
                <c:pt idx="96251">
                  <c:v>8192</c:v>
                </c:pt>
                <c:pt idx="96252">
                  <c:v>8192</c:v>
                </c:pt>
                <c:pt idx="96253">
                  <c:v>8192</c:v>
                </c:pt>
                <c:pt idx="96254">
                  <c:v>4096</c:v>
                </c:pt>
                <c:pt idx="96255">
                  <c:v>4096</c:v>
                </c:pt>
                <c:pt idx="96256">
                  <c:v>4096</c:v>
                </c:pt>
                <c:pt idx="96257">
                  <c:v>4096</c:v>
                </c:pt>
                <c:pt idx="96258">
                  <c:v>8192</c:v>
                </c:pt>
                <c:pt idx="96259">
                  <c:v>8192</c:v>
                </c:pt>
                <c:pt idx="96260">
                  <c:v>8192</c:v>
                </c:pt>
                <c:pt idx="96261">
                  <c:v>8192</c:v>
                </c:pt>
                <c:pt idx="96262">
                  <c:v>8192</c:v>
                </c:pt>
                <c:pt idx="96263">
                  <c:v>8192</c:v>
                </c:pt>
                <c:pt idx="96264">
                  <c:v>8192</c:v>
                </c:pt>
                <c:pt idx="96265">
                  <c:v>4096</c:v>
                </c:pt>
                <c:pt idx="96266">
                  <c:v>4096</c:v>
                </c:pt>
                <c:pt idx="96267">
                  <c:v>4096</c:v>
                </c:pt>
                <c:pt idx="96268">
                  <c:v>4096</c:v>
                </c:pt>
                <c:pt idx="96269">
                  <c:v>8192</c:v>
                </c:pt>
                <c:pt idx="96270">
                  <c:v>4096</c:v>
                </c:pt>
                <c:pt idx="96271">
                  <c:v>8192</c:v>
                </c:pt>
                <c:pt idx="96272">
                  <c:v>8192</c:v>
                </c:pt>
                <c:pt idx="96273">
                  <c:v>8192</c:v>
                </c:pt>
                <c:pt idx="96274">
                  <c:v>8192</c:v>
                </c:pt>
                <c:pt idx="96275">
                  <c:v>4096</c:v>
                </c:pt>
                <c:pt idx="96276">
                  <c:v>4096</c:v>
                </c:pt>
                <c:pt idx="96277">
                  <c:v>4096</c:v>
                </c:pt>
                <c:pt idx="96278">
                  <c:v>4096</c:v>
                </c:pt>
                <c:pt idx="96279">
                  <c:v>8192</c:v>
                </c:pt>
                <c:pt idx="96280">
                  <c:v>8192</c:v>
                </c:pt>
                <c:pt idx="96281">
                  <c:v>8192</c:v>
                </c:pt>
                <c:pt idx="96282">
                  <c:v>8192</c:v>
                </c:pt>
                <c:pt idx="96283">
                  <c:v>8192</c:v>
                </c:pt>
                <c:pt idx="96284">
                  <c:v>8192</c:v>
                </c:pt>
                <c:pt idx="96285">
                  <c:v>12288</c:v>
                </c:pt>
                <c:pt idx="96286">
                  <c:v>8192</c:v>
                </c:pt>
                <c:pt idx="96287">
                  <c:v>12288</c:v>
                </c:pt>
                <c:pt idx="96288">
                  <c:v>12288</c:v>
                </c:pt>
                <c:pt idx="96289">
                  <c:v>12288</c:v>
                </c:pt>
                <c:pt idx="96290">
                  <c:v>8192</c:v>
                </c:pt>
                <c:pt idx="96291">
                  <c:v>8192</c:v>
                </c:pt>
                <c:pt idx="96292">
                  <c:v>12288</c:v>
                </c:pt>
                <c:pt idx="96293">
                  <c:v>8192</c:v>
                </c:pt>
                <c:pt idx="96294">
                  <c:v>8192</c:v>
                </c:pt>
                <c:pt idx="96295">
                  <c:v>8192</c:v>
                </c:pt>
                <c:pt idx="96296">
                  <c:v>4096</c:v>
                </c:pt>
                <c:pt idx="96297">
                  <c:v>4096</c:v>
                </c:pt>
                <c:pt idx="96298">
                  <c:v>8192</c:v>
                </c:pt>
                <c:pt idx="96299">
                  <c:v>8192</c:v>
                </c:pt>
                <c:pt idx="96300">
                  <c:v>8192</c:v>
                </c:pt>
                <c:pt idx="96301">
                  <c:v>8192</c:v>
                </c:pt>
                <c:pt idx="96302">
                  <c:v>8192</c:v>
                </c:pt>
                <c:pt idx="96303">
                  <c:v>8192</c:v>
                </c:pt>
                <c:pt idx="96304">
                  <c:v>8192</c:v>
                </c:pt>
                <c:pt idx="96305">
                  <c:v>8192</c:v>
                </c:pt>
                <c:pt idx="96306">
                  <c:v>8192</c:v>
                </c:pt>
                <c:pt idx="96307">
                  <c:v>8192</c:v>
                </c:pt>
                <c:pt idx="96308">
                  <c:v>8192</c:v>
                </c:pt>
                <c:pt idx="96309">
                  <c:v>12288</c:v>
                </c:pt>
                <c:pt idx="96310">
                  <c:v>12288</c:v>
                </c:pt>
                <c:pt idx="96311">
                  <c:v>12288</c:v>
                </c:pt>
                <c:pt idx="96312">
                  <c:v>12288</c:v>
                </c:pt>
                <c:pt idx="96313">
                  <c:v>12288</c:v>
                </c:pt>
                <c:pt idx="96314">
                  <c:v>8192</c:v>
                </c:pt>
                <c:pt idx="96315">
                  <c:v>4096</c:v>
                </c:pt>
                <c:pt idx="96316">
                  <c:v>4096</c:v>
                </c:pt>
                <c:pt idx="96317">
                  <c:v>4096</c:v>
                </c:pt>
                <c:pt idx="96318">
                  <c:v>4096</c:v>
                </c:pt>
                <c:pt idx="96319">
                  <c:v>8192</c:v>
                </c:pt>
                <c:pt idx="96320">
                  <c:v>4096</c:v>
                </c:pt>
                <c:pt idx="96321">
                  <c:v>4096</c:v>
                </c:pt>
                <c:pt idx="96322">
                  <c:v>4096</c:v>
                </c:pt>
                <c:pt idx="96323">
                  <c:v>4096</c:v>
                </c:pt>
                <c:pt idx="96324">
                  <c:v>8192</c:v>
                </c:pt>
                <c:pt idx="96325">
                  <c:v>8192</c:v>
                </c:pt>
                <c:pt idx="96326">
                  <c:v>12288</c:v>
                </c:pt>
                <c:pt idx="96327">
                  <c:v>8192</c:v>
                </c:pt>
                <c:pt idx="96328">
                  <c:v>8192</c:v>
                </c:pt>
                <c:pt idx="96329">
                  <c:v>8192</c:v>
                </c:pt>
                <c:pt idx="96330">
                  <c:v>8192</c:v>
                </c:pt>
                <c:pt idx="96331">
                  <c:v>8192</c:v>
                </c:pt>
                <c:pt idx="96332">
                  <c:v>4096</c:v>
                </c:pt>
                <c:pt idx="96333">
                  <c:v>8192</c:v>
                </c:pt>
                <c:pt idx="96334">
                  <c:v>8192</c:v>
                </c:pt>
                <c:pt idx="96335">
                  <c:v>8192</c:v>
                </c:pt>
                <c:pt idx="96336">
                  <c:v>8192</c:v>
                </c:pt>
                <c:pt idx="96337">
                  <c:v>8192</c:v>
                </c:pt>
                <c:pt idx="96338">
                  <c:v>4096</c:v>
                </c:pt>
                <c:pt idx="96339">
                  <c:v>4096</c:v>
                </c:pt>
                <c:pt idx="96340">
                  <c:v>4096</c:v>
                </c:pt>
                <c:pt idx="96341">
                  <c:v>4096</c:v>
                </c:pt>
                <c:pt idx="96342">
                  <c:v>12288</c:v>
                </c:pt>
                <c:pt idx="96343">
                  <c:v>12288</c:v>
                </c:pt>
                <c:pt idx="96344">
                  <c:v>12288</c:v>
                </c:pt>
                <c:pt idx="96345">
                  <c:v>12288</c:v>
                </c:pt>
                <c:pt idx="96346">
                  <c:v>8192</c:v>
                </c:pt>
                <c:pt idx="96347">
                  <c:v>8192</c:v>
                </c:pt>
                <c:pt idx="96348">
                  <c:v>8192</c:v>
                </c:pt>
                <c:pt idx="96349">
                  <c:v>8192</c:v>
                </c:pt>
                <c:pt idx="96350">
                  <c:v>8192</c:v>
                </c:pt>
                <c:pt idx="96351">
                  <c:v>8192</c:v>
                </c:pt>
                <c:pt idx="96352">
                  <c:v>8192</c:v>
                </c:pt>
                <c:pt idx="96353">
                  <c:v>8192</c:v>
                </c:pt>
                <c:pt idx="96354">
                  <c:v>4096</c:v>
                </c:pt>
                <c:pt idx="96355">
                  <c:v>8192</c:v>
                </c:pt>
                <c:pt idx="96356">
                  <c:v>8192</c:v>
                </c:pt>
                <c:pt idx="96357">
                  <c:v>4096</c:v>
                </c:pt>
                <c:pt idx="96358">
                  <c:v>8192</c:v>
                </c:pt>
                <c:pt idx="96359">
                  <c:v>8192</c:v>
                </c:pt>
                <c:pt idx="96360">
                  <c:v>8192</c:v>
                </c:pt>
                <c:pt idx="96361">
                  <c:v>8192</c:v>
                </c:pt>
                <c:pt idx="96362">
                  <c:v>8192</c:v>
                </c:pt>
                <c:pt idx="96363">
                  <c:v>8192</c:v>
                </c:pt>
                <c:pt idx="96364">
                  <c:v>8192</c:v>
                </c:pt>
                <c:pt idx="96365">
                  <c:v>8192</c:v>
                </c:pt>
                <c:pt idx="96366">
                  <c:v>8192</c:v>
                </c:pt>
                <c:pt idx="96367">
                  <c:v>4096</c:v>
                </c:pt>
                <c:pt idx="96368">
                  <c:v>4096</c:v>
                </c:pt>
                <c:pt idx="96369">
                  <c:v>4096</c:v>
                </c:pt>
                <c:pt idx="96370">
                  <c:v>4096</c:v>
                </c:pt>
                <c:pt idx="96371">
                  <c:v>12288</c:v>
                </c:pt>
                <c:pt idx="96372">
                  <c:v>8192</c:v>
                </c:pt>
                <c:pt idx="96373">
                  <c:v>8192</c:v>
                </c:pt>
                <c:pt idx="96374">
                  <c:v>8192</c:v>
                </c:pt>
                <c:pt idx="96375">
                  <c:v>8192</c:v>
                </c:pt>
                <c:pt idx="96376">
                  <c:v>8192</c:v>
                </c:pt>
                <c:pt idx="96377">
                  <c:v>8192</c:v>
                </c:pt>
                <c:pt idx="96378">
                  <c:v>8192</c:v>
                </c:pt>
                <c:pt idx="96379">
                  <c:v>8192</c:v>
                </c:pt>
                <c:pt idx="96380">
                  <c:v>4096</c:v>
                </c:pt>
                <c:pt idx="96381">
                  <c:v>4096</c:v>
                </c:pt>
                <c:pt idx="96382">
                  <c:v>8192</c:v>
                </c:pt>
                <c:pt idx="96383">
                  <c:v>8192</c:v>
                </c:pt>
                <c:pt idx="96384">
                  <c:v>4096</c:v>
                </c:pt>
                <c:pt idx="96385">
                  <c:v>4096</c:v>
                </c:pt>
                <c:pt idx="96386">
                  <c:v>8192</c:v>
                </c:pt>
                <c:pt idx="96387">
                  <c:v>4096</c:v>
                </c:pt>
                <c:pt idx="96388">
                  <c:v>8192</c:v>
                </c:pt>
                <c:pt idx="96389">
                  <c:v>8192</c:v>
                </c:pt>
                <c:pt idx="96390">
                  <c:v>8192</c:v>
                </c:pt>
                <c:pt idx="96391">
                  <c:v>8192</c:v>
                </c:pt>
                <c:pt idx="96392">
                  <c:v>8192</c:v>
                </c:pt>
                <c:pt idx="96393">
                  <c:v>4096</c:v>
                </c:pt>
                <c:pt idx="96394">
                  <c:v>12288</c:v>
                </c:pt>
                <c:pt idx="96395">
                  <c:v>12288</c:v>
                </c:pt>
                <c:pt idx="96396">
                  <c:v>8192</c:v>
                </c:pt>
                <c:pt idx="96397">
                  <c:v>12288</c:v>
                </c:pt>
                <c:pt idx="96398">
                  <c:v>12288</c:v>
                </c:pt>
                <c:pt idx="96399">
                  <c:v>8192</c:v>
                </c:pt>
                <c:pt idx="96400">
                  <c:v>8192</c:v>
                </c:pt>
                <c:pt idx="96401">
                  <c:v>8192</c:v>
                </c:pt>
                <c:pt idx="96402">
                  <c:v>8192</c:v>
                </c:pt>
                <c:pt idx="96403">
                  <c:v>8192</c:v>
                </c:pt>
                <c:pt idx="96404">
                  <c:v>12288</c:v>
                </c:pt>
                <c:pt idx="96405">
                  <c:v>12288</c:v>
                </c:pt>
                <c:pt idx="96406">
                  <c:v>12288</c:v>
                </c:pt>
                <c:pt idx="96407">
                  <c:v>12288</c:v>
                </c:pt>
                <c:pt idx="96408">
                  <c:v>8192</c:v>
                </c:pt>
                <c:pt idx="96409">
                  <c:v>4096</c:v>
                </c:pt>
                <c:pt idx="96410">
                  <c:v>4096</c:v>
                </c:pt>
                <c:pt idx="96411">
                  <c:v>4096</c:v>
                </c:pt>
                <c:pt idx="96412">
                  <c:v>4096</c:v>
                </c:pt>
                <c:pt idx="96413">
                  <c:v>12288</c:v>
                </c:pt>
                <c:pt idx="96414">
                  <c:v>12288</c:v>
                </c:pt>
                <c:pt idx="96415">
                  <c:v>12288</c:v>
                </c:pt>
                <c:pt idx="96416">
                  <c:v>12288</c:v>
                </c:pt>
                <c:pt idx="96417">
                  <c:v>12288</c:v>
                </c:pt>
                <c:pt idx="96418">
                  <c:v>12288</c:v>
                </c:pt>
                <c:pt idx="96419">
                  <c:v>12288</c:v>
                </c:pt>
                <c:pt idx="96420">
                  <c:v>12288</c:v>
                </c:pt>
                <c:pt idx="96421">
                  <c:v>12288</c:v>
                </c:pt>
                <c:pt idx="96422">
                  <c:v>8192</c:v>
                </c:pt>
                <c:pt idx="96423">
                  <c:v>12288</c:v>
                </c:pt>
                <c:pt idx="96424">
                  <c:v>4096</c:v>
                </c:pt>
                <c:pt idx="96425">
                  <c:v>4096</c:v>
                </c:pt>
                <c:pt idx="96426">
                  <c:v>12288</c:v>
                </c:pt>
                <c:pt idx="96427">
                  <c:v>4096</c:v>
                </c:pt>
                <c:pt idx="96428">
                  <c:v>4096</c:v>
                </c:pt>
                <c:pt idx="96429">
                  <c:v>12288</c:v>
                </c:pt>
                <c:pt idx="96430">
                  <c:v>8192</c:v>
                </c:pt>
                <c:pt idx="96431">
                  <c:v>8192</c:v>
                </c:pt>
                <c:pt idx="96432">
                  <c:v>8192</c:v>
                </c:pt>
                <c:pt idx="96433">
                  <c:v>8192</c:v>
                </c:pt>
                <c:pt idx="96434">
                  <c:v>8192</c:v>
                </c:pt>
                <c:pt idx="96435">
                  <c:v>8192</c:v>
                </c:pt>
                <c:pt idx="96436">
                  <c:v>8192</c:v>
                </c:pt>
                <c:pt idx="96437">
                  <c:v>8192</c:v>
                </c:pt>
                <c:pt idx="96438">
                  <c:v>12288</c:v>
                </c:pt>
                <c:pt idx="96439">
                  <c:v>12288</c:v>
                </c:pt>
                <c:pt idx="96440">
                  <c:v>12288</c:v>
                </c:pt>
                <c:pt idx="96441">
                  <c:v>12288</c:v>
                </c:pt>
                <c:pt idx="96442">
                  <c:v>4096</c:v>
                </c:pt>
                <c:pt idx="96443">
                  <c:v>4096</c:v>
                </c:pt>
                <c:pt idx="96444">
                  <c:v>8192</c:v>
                </c:pt>
                <c:pt idx="96445">
                  <c:v>8192</c:v>
                </c:pt>
                <c:pt idx="96446">
                  <c:v>8192</c:v>
                </c:pt>
                <c:pt idx="96447">
                  <c:v>8192</c:v>
                </c:pt>
                <c:pt idx="96448">
                  <c:v>8192</c:v>
                </c:pt>
                <c:pt idx="96449">
                  <c:v>8192</c:v>
                </c:pt>
                <c:pt idx="96450">
                  <c:v>8192</c:v>
                </c:pt>
                <c:pt idx="96451">
                  <c:v>8192</c:v>
                </c:pt>
                <c:pt idx="96452">
                  <c:v>8192</c:v>
                </c:pt>
                <c:pt idx="96453">
                  <c:v>8192</c:v>
                </c:pt>
                <c:pt idx="96454">
                  <c:v>8192</c:v>
                </c:pt>
                <c:pt idx="96455">
                  <c:v>8192</c:v>
                </c:pt>
                <c:pt idx="96456">
                  <c:v>8192</c:v>
                </c:pt>
                <c:pt idx="96457">
                  <c:v>12288</c:v>
                </c:pt>
                <c:pt idx="96458">
                  <c:v>8192</c:v>
                </c:pt>
                <c:pt idx="96459">
                  <c:v>8192</c:v>
                </c:pt>
                <c:pt idx="96460">
                  <c:v>8192</c:v>
                </c:pt>
                <c:pt idx="96461">
                  <c:v>8192</c:v>
                </c:pt>
                <c:pt idx="96462">
                  <c:v>8192</c:v>
                </c:pt>
                <c:pt idx="96463">
                  <c:v>8192</c:v>
                </c:pt>
                <c:pt idx="96464">
                  <c:v>8192</c:v>
                </c:pt>
                <c:pt idx="96465">
                  <c:v>8192</c:v>
                </c:pt>
                <c:pt idx="96466">
                  <c:v>8192</c:v>
                </c:pt>
                <c:pt idx="96467">
                  <c:v>8192</c:v>
                </c:pt>
                <c:pt idx="96468">
                  <c:v>8192</c:v>
                </c:pt>
                <c:pt idx="96469">
                  <c:v>8192</c:v>
                </c:pt>
                <c:pt idx="96470">
                  <c:v>8192</c:v>
                </c:pt>
                <c:pt idx="96471">
                  <c:v>8192</c:v>
                </c:pt>
                <c:pt idx="96472">
                  <c:v>8192</c:v>
                </c:pt>
                <c:pt idx="96473">
                  <c:v>8192</c:v>
                </c:pt>
                <c:pt idx="96474">
                  <c:v>8192</c:v>
                </c:pt>
                <c:pt idx="96475">
                  <c:v>8192</c:v>
                </c:pt>
                <c:pt idx="96476">
                  <c:v>8192</c:v>
                </c:pt>
                <c:pt idx="96477">
                  <c:v>8192</c:v>
                </c:pt>
                <c:pt idx="96478">
                  <c:v>8192</c:v>
                </c:pt>
                <c:pt idx="96479">
                  <c:v>8192</c:v>
                </c:pt>
                <c:pt idx="96480">
                  <c:v>8192</c:v>
                </c:pt>
                <c:pt idx="96481">
                  <c:v>8192</c:v>
                </c:pt>
                <c:pt idx="96482">
                  <c:v>8192</c:v>
                </c:pt>
                <c:pt idx="96483">
                  <c:v>8192</c:v>
                </c:pt>
                <c:pt idx="96484">
                  <c:v>8192</c:v>
                </c:pt>
                <c:pt idx="96485">
                  <c:v>8192</c:v>
                </c:pt>
                <c:pt idx="96486">
                  <c:v>8192</c:v>
                </c:pt>
                <c:pt idx="96487">
                  <c:v>8192</c:v>
                </c:pt>
                <c:pt idx="96488">
                  <c:v>8192</c:v>
                </c:pt>
                <c:pt idx="96489">
                  <c:v>4096</c:v>
                </c:pt>
                <c:pt idx="96490">
                  <c:v>4096</c:v>
                </c:pt>
                <c:pt idx="96491">
                  <c:v>4096</c:v>
                </c:pt>
                <c:pt idx="96492">
                  <c:v>4096</c:v>
                </c:pt>
                <c:pt idx="96493">
                  <c:v>8192</c:v>
                </c:pt>
                <c:pt idx="96494">
                  <c:v>8192</c:v>
                </c:pt>
                <c:pt idx="96495">
                  <c:v>12288</c:v>
                </c:pt>
                <c:pt idx="96496">
                  <c:v>12288</c:v>
                </c:pt>
                <c:pt idx="96497">
                  <c:v>8192</c:v>
                </c:pt>
                <c:pt idx="96498">
                  <c:v>12288</c:v>
                </c:pt>
                <c:pt idx="96499">
                  <c:v>8192</c:v>
                </c:pt>
                <c:pt idx="96500">
                  <c:v>12288</c:v>
                </c:pt>
                <c:pt idx="96501">
                  <c:v>12288</c:v>
                </c:pt>
                <c:pt idx="96502">
                  <c:v>12288</c:v>
                </c:pt>
                <c:pt idx="96503">
                  <c:v>4096</c:v>
                </c:pt>
                <c:pt idx="96504">
                  <c:v>4096</c:v>
                </c:pt>
                <c:pt idx="96505">
                  <c:v>8192</c:v>
                </c:pt>
                <c:pt idx="96506">
                  <c:v>8192</c:v>
                </c:pt>
                <c:pt idx="96507">
                  <c:v>8192</c:v>
                </c:pt>
                <c:pt idx="96508">
                  <c:v>24576</c:v>
                </c:pt>
                <c:pt idx="96509">
                  <c:v>24576</c:v>
                </c:pt>
                <c:pt idx="96510">
                  <c:v>12288</c:v>
                </c:pt>
                <c:pt idx="96511">
                  <c:v>12288</c:v>
                </c:pt>
                <c:pt idx="96512">
                  <c:v>12288</c:v>
                </c:pt>
                <c:pt idx="96513">
                  <c:v>4096</c:v>
                </c:pt>
                <c:pt idx="96514">
                  <c:v>8192</c:v>
                </c:pt>
                <c:pt idx="96515">
                  <c:v>24576</c:v>
                </c:pt>
                <c:pt idx="96516">
                  <c:v>12288</c:v>
                </c:pt>
                <c:pt idx="96517">
                  <c:v>12288</c:v>
                </c:pt>
                <c:pt idx="96518">
                  <c:v>12288</c:v>
                </c:pt>
                <c:pt idx="96519">
                  <c:v>4096</c:v>
                </c:pt>
                <c:pt idx="96520">
                  <c:v>8192</c:v>
                </c:pt>
                <c:pt idx="96521">
                  <c:v>24576</c:v>
                </c:pt>
                <c:pt idx="96522">
                  <c:v>8192</c:v>
                </c:pt>
                <c:pt idx="96523">
                  <c:v>8192</c:v>
                </c:pt>
                <c:pt idx="96524">
                  <c:v>8192</c:v>
                </c:pt>
                <c:pt idx="96525">
                  <c:v>8192</c:v>
                </c:pt>
                <c:pt idx="96526">
                  <c:v>8192</c:v>
                </c:pt>
                <c:pt idx="96527">
                  <c:v>8192</c:v>
                </c:pt>
                <c:pt idx="96528">
                  <c:v>8192</c:v>
                </c:pt>
                <c:pt idx="96529">
                  <c:v>8192</c:v>
                </c:pt>
                <c:pt idx="96530">
                  <c:v>8192</c:v>
                </c:pt>
                <c:pt idx="96531">
                  <c:v>8192</c:v>
                </c:pt>
                <c:pt idx="96532">
                  <c:v>12288</c:v>
                </c:pt>
                <c:pt idx="96533">
                  <c:v>4096</c:v>
                </c:pt>
                <c:pt idx="96534">
                  <c:v>8192</c:v>
                </c:pt>
                <c:pt idx="96535">
                  <c:v>8192</c:v>
                </c:pt>
                <c:pt idx="96536">
                  <c:v>8192</c:v>
                </c:pt>
                <c:pt idx="96537">
                  <c:v>8192</c:v>
                </c:pt>
                <c:pt idx="96538">
                  <c:v>8192</c:v>
                </c:pt>
                <c:pt idx="96539">
                  <c:v>4096</c:v>
                </c:pt>
                <c:pt idx="96540">
                  <c:v>4096</c:v>
                </c:pt>
                <c:pt idx="96541">
                  <c:v>8192</c:v>
                </c:pt>
                <c:pt idx="96542">
                  <c:v>8192</c:v>
                </c:pt>
                <c:pt idx="96543">
                  <c:v>4096</c:v>
                </c:pt>
                <c:pt idx="96544">
                  <c:v>4096</c:v>
                </c:pt>
                <c:pt idx="96545">
                  <c:v>8192</c:v>
                </c:pt>
                <c:pt idx="96546">
                  <c:v>8192</c:v>
                </c:pt>
                <c:pt idx="96547">
                  <c:v>12288</c:v>
                </c:pt>
                <c:pt idx="96548">
                  <c:v>12288</c:v>
                </c:pt>
                <c:pt idx="96549">
                  <c:v>8192</c:v>
                </c:pt>
                <c:pt idx="96550">
                  <c:v>8192</c:v>
                </c:pt>
                <c:pt idx="96551">
                  <c:v>8192</c:v>
                </c:pt>
                <c:pt idx="96552">
                  <c:v>8192</c:v>
                </c:pt>
                <c:pt idx="96553">
                  <c:v>8192</c:v>
                </c:pt>
                <c:pt idx="96554">
                  <c:v>8192</c:v>
                </c:pt>
                <c:pt idx="96555">
                  <c:v>8192</c:v>
                </c:pt>
                <c:pt idx="96556">
                  <c:v>8192</c:v>
                </c:pt>
                <c:pt idx="96557">
                  <c:v>8192</c:v>
                </c:pt>
                <c:pt idx="96558">
                  <c:v>4096</c:v>
                </c:pt>
                <c:pt idx="96559">
                  <c:v>8192</c:v>
                </c:pt>
                <c:pt idx="96560">
                  <c:v>4096</c:v>
                </c:pt>
                <c:pt idx="96561">
                  <c:v>8192</c:v>
                </c:pt>
                <c:pt idx="96562">
                  <c:v>8192</c:v>
                </c:pt>
                <c:pt idx="96563">
                  <c:v>8192</c:v>
                </c:pt>
                <c:pt idx="96564">
                  <c:v>8192</c:v>
                </c:pt>
                <c:pt idx="96565">
                  <c:v>12288</c:v>
                </c:pt>
                <c:pt idx="96566">
                  <c:v>8192</c:v>
                </c:pt>
                <c:pt idx="96567">
                  <c:v>8192</c:v>
                </c:pt>
                <c:pt idx="96568">
                  <c:v>12288</c:v>
                </c:pt>
                <c:pt idx="96569">
                  <c:v>12288</c:v>
                </c:pt>
                <c:pt idx="96570">
                  <c:v>8192</c:v>
                </c:pt>
                <c:pt idx="96571">
                  <c:v>8192</c:v>
                </c:pt>
                <c:pt idx="96572">
                  <c:v>12288</c:v>
                </c:pt>
                <c:pt idx="96573">
                  <c:v>8192</c:v>
                </c:pt>
                <c:pt idx="96574">
                  <c:v>24576</c:v>
                </c:pt>
                <c:pt idx="96575">
                  <c:v>8192</c:v>
                </c:pt>
                <c:pt idx="96576">
                  <c:v>12288</c:v>
                </c:pt>
                <c:pt idx="96577">
                  <c:v>8192</c:v>
                </c:pt>
                <c:pt idx="96578">
                  <c:v>12288</c:v>
                </c:pt>
                <c:pt idx="96579">
                  <c:v>8192</c:v>
                </c:pt>
                <c:pt idx="96580">
                  <c:v>12288</c:v>
                </c:pt>
                <c:pt idx="96581">
                  <c:v>8192</c:v>
                </c:pt>
                <c:pt idx="96582">
                  <c:v>12288</c:v>
                </c:pt>
                <c:pt idx="96583">
                  <c:v>8192</c:v>
                </c:pt>
                <c:pt idx="96584">
                  <c:v>8192</c:v>
                </c:pt>
                <c:pt idx="96585">
                  <c:v>8192</c:v>
                </c:pt>
                <c:pt idx="96586">
                  <c:v>8192</c:v>
                </c:pt>
                <c:pt idx="96587">
                  <c:v>8192</c:v>
                </c:pt>
                <c:pt idx="96588">
                  <c:v>8192</c:v>
                </c:pt>
                <c:pt idx="96589">
                  <c:v>8192</c:v>
                </c:pt>
                <c:pt idx="96590">
                  <c:v>8192</c:v>
                </c:pt>
                <c:pt idx="96591">
                  <c:v>8192</c:v>
                </c:pt>
                <c:pt idx="96592">
                  <c:v>8192</c:v>
                </c:pt>
                <c:pt idx="96593">
                  <c:v>8192</c:v>
                </c:pt>
                <c:pt idx="96594">
                  <c:v>8192</c:v>
                </c:pt>
                <c:pt idx="96595">
                  <c:v>8192</c:v>
                </c:pt>
                <c:pt idx="96596">
                  <c:v>8192</c:v>
                </c:pt>
                <c:pt idx="96597">
                  <c:v>12288</c:v>
                </c:pt>
                <c:pt idx="96598">
                  <c:v>8192</c:v>
                </c:pt>
                <c:pt idx="96599">
                  <c:v>8192</c:v>
                </c:pt>
                <c:pt idx="96600">
                  <c:v>8192</c:v>
                </c:pt>
                <c:pt idx="96601">
                  <c:v>8192</c:v>
                </c:pt>
                <c:pt idx="96602">
                  <c:v>12288</c:v>
                </c:pt>
                <c:pt idx="96603">
                  <c:v>8192</c:v>
                </c:pt>
                <c:pt idx="96604">
                  <c:v>8192</c:v>
                </c:pt>
                <c:pt idx="96605">
                  <c:v>8192</c:v>
                </c:pt>
                <c:pt idx="96606">
                  <c:v>8192</c:v>
                </c:pt>
                <c:pt idx="96607">
                  <c:v>8192</c:v>
                </c:pt>
                <c:pt idx="96608">
                  <c:v>8192</c:v>
                </c:pt>
                <c:pt idx="96609">
                  <c:v>8192</c:v>
                </c:pt>
                <c:pt idx="96610">
                  <c:v>8192</c:v>
                </c:pt>
                <c:pt idx="96611">
                  <c:v>8192</c:v>
                </c:pt>
                <c:pt idx="96612">
                  <c:v>8192</c:v>
                </c:pt>
                <c:pt idx="96613">
                  <c:v>8192</c:v>
                </c:pt>
                <c:pt idx="96614">
                  <c:v>8192</c:v>
                </c:pt>
                <c:pt idx="96615">
                  <c:v>8192</c:v>
                </c:pt>
                <c:pt idx="96616">
                  <c:v>8192</c:v>
                </c:pt>
                <c:pt idx="96617">
                  <c:v>8192</c:v>
                </c:pt>
                <c:pt idx="96618">
                  <c:v>8192</c:v>
                </c:pt>
                <c:pt idx="96619">
                  <c:v>4096</c:v>
                </c:pt>
                <c:pt idx="96620">
                  <c:v>4096</c:v>
                </c:pt>
                <c:pt idx="96621">
                  <c:v>4096</c:v>
                </c:pt>
                <c:pt idx="96622">
                  <c:v>4096</c:v>
                </c:pt>
                <c:pt idx="96623">
                  <c:v>8192</c:v>
                </c:pt>
                <c:pt idx="96624">
                  <c:v>8192</c:v>
                </c:pt>
                <c:pt idx="96625">
                  <c:v>8192</c:v>
                </c:pt>
                <c:pt idx="96626">
                  <c:v>8192</c:v>
                </c:pt>
                <c:pt idx="96627">
                  <c:v>8192</c:v>
                </c:pt>
                <c:pt idx="96628">
                  <c:v>8192</c:v>
                </c:pt>
                <c:pt idx="96629">
                  <c:v>8192</c:v>
                </c:pt>
                <c:pt idx="96630">
                  <c:v>8192</c:v>
                </c:pt>
                <c:pt idx="96631">
                  <c:v>4096</c:v>
                </c:pt>
                <c:pt idx="96632">
                  <c:v>4096</c:v>
                </c:pt>
                <c:pt idx="96633">
                  <c:v>8192</c:v>
                </c:pt>
                <c:pt idx="96634">
                  <c:v>8192</c:v>
                </c:pt>
                <c:pt idx="96635">
                  <c:v>4096</c:v>
                </c:pt>
                <c:pt idx="96636">
                  <c:v>8192</c:v>
                </c:pt>
                <c:pt idx="96637">
                  <c:v>4096</c:v>
                </c:pt>
                <c:pt idx="96638">
                  <c:v>8192</c:v>
                </c:pt>
                <c:pt idx="96639">
                  <c:v>8192</c:v>
                </c:pt>
                <c:pt idx="96640">
                  <c:v>8192</c:v>
                </c:pt>
                <c:pt idx="96641">
                  <c:v>8192</c:v>
                </c:pt>
                <c:pt idx="96642">
                  <c:v>8192</c:v>
                </c:pt>
                <c:pt idx="96643">
                  <c:v>8192</c:v>
                </c:pt>
                <c:pt idx="96644">
                  <c:v>8192</c:v>
                </c:pt>
                <c:pt idx="96645">
                  <c:v>4096</c:v>
                </c:pt>
                <c:pt idx="96646">
                  <c:v>8192</c:v>
                </c:pt>
                <c:pt idx="96647">
                  <c:v>8192</c:v>
                </c:pt>
                <c:pt idx="96648">
                  <c:v>8192</c:v>
                </c:pt>
                <c:pt idx="96649">
                  <c:v>4096</c:v>
                </c:pt>
                <c:pt idx="96650">
                  <c:v>8192</c:v>
                </c:pt>
                <c:pt idx="96651">
                  <c:v>8192</c:v>
                </c:pt>
                <c:pt idx="96652">
                  <c:v>8192</c:v>
                </c:pt>
                <c:pt idx="96653">
                  <c:v>8192</c:v>
                </c:pt>
                <c:pt idx="96654">
                  <c:v>8192</c:v>
                </c:pt>
                <c:pt idx="96655">
                  <c:v>8192</c:v>
                </c:pt>
                <c:pt idx="96656">
                  <c:v>8192</c:v>
                </c:pt>
                <c:pt idx="96657">
                  <c:v>8192</c:v>
                </c:pt>
                <c:pt idx="96658">
                  <c:v>8192</c:v>
                </c:pt>
                <c:pt idx="96659">
                  <c:v>8192</c:v>
                </c:pt>
                <c:pt idx="96660">
                  <c:v>4096</c:v>
                </c:pt>
                <c:pt idx="96661">
                  <c:v>4096</c:v>
                </c:pt>
                <c:pt idx="96662">
                  <c:v>4096</c:v>
                </c:pt>
                <c:pt idx="96663">
                  <c:v>8192</c:v>
                </c:pt>
                <c:pt idx="96664">
                  <c:v>8192</c:v>
                </c:pt>
                <c:pt idx="96665">
                  <c:v>4096</c:v>
                </c:pt>
                <c:pt idx="96666">
                  <c:v>8192</c:v>
                </c:pt>
                <c:pt idx="96667">
                  <c:v>8192</c:v>
                </c:pt>
                <c:pt idx="96668">
                  <c:v>8192</c:v>
                </c:pt>
                <c:pt idx="96669">
                  <c:v>8192</c:v>
                </c:pt>
                <c:pt idx="96670">
                  <c:v>8192</c:v>
                </c:pt>
                <c:pt idx="96671">
                  <c:v>8192</c:v>
                </c:pt>
                <c:pt idx="96672">
                  <c:v>8192</c:v>
                </c:pt>
                <c:pt idx="96673">
                  <c:v>8192</c:v>
                </c:pt>
                <c:pt idx="96674">
                  <c:v>8192</c:v>
                </c:pt>
                <c:pt idx="96675">
                  <c:v>8192</c:v>
                </c:pt>
                <c:pt idx="96676">
                  <c:v>8192</c:v>
                </c:pt>
                <c:pt idx="96677">
                  <c:v>8192</c:v>
                </c:pt>
                <c:pt idx="96678">
                  <c:v>8192</c:v>
                </c:pt>
                <c:pt idx="96679">
                  <c:v>8192</c:v>
                </c:pt>
                <c:pt idx="96680">
                  <c:v>8192</c:v>
                </c:pt>
                <c:pt idx="96681">
                  <c:v>8192</c:v>
                </c:pt>
                <c:pt idx="96682">
                  <c:v>8192</c:v>
                </c:pt>
                <c:pt idx="96683">
                  <c:v>8192</c:v>
                </c:pt>
                <c:pt idx="96684">
                  <c:v>8192</c:v>
                </c:pt>
                <c:pt idx="96685">
                  <c:v>8192</c:v>
                </c:pt>
                <c:pt idx="96686">
                  <c:v>4096</c:v>
                </c:pt>
                <c:pt idx="96687">
                  <c:v>4096</c:v>
                </c:pt>
                <c:pt idx="96688">
                  <c:v>4096</c:v>
                </c:pt>
                <c:pt idx="96689">
                  <c:v>4096</c:v>
                </c:pt>
                <c:pt idx="96690">
                  <c:v>4096</c:v>
                </c:pt>
                <c:pt idx="96691">
                  <c:v>12288</c:v>
                </c:pt>
                <c:pt idx="96692">
                  <c:v>12288</c:v>
                </c:pt>
                <c:pt idx="96693">
                  <c:v>8192</c:v>
                </c:pt>
                <c:pt idx="96694">
                  <c:v>12288</c:v>
                </c:pt>
                <c:pt idx="96695">
                  <c:v>12288</c:v>
                </c:pt>
                <c:pt idx="96696">
                  <c:v>8192</c:v>
                </c:pt>
                <c:pt idx="96697">
                  <c:v>8192</c:v>
                </c:pt>
                <c:pt idx="96698">
                  <c:v>8192</c:v>
                </c:pt>
                <c:pt idx="96699">
                  <c:v>8192</c:v>
                </c:pt>
                <c:pt idx="96700">
                  <c:v>12288</c:v>
                </c:pt>
                <c:pt idx="96701">
                  <c:v>12288</c:v>
                </c:pt>
                <c:pt idx="96702">
                  <c:v>12288</c:v>
                </c:pt>
                <c:pt idx="96703">
                  <c:v>12288</c:v>
                </c:pt>
                <c:pt idx="96704">
                  <c:v>8192</c:v>
                </c:pt>
                <c:pt idx="96705">
                  <c:v>4096</c:v>
                </c:pt>
                <c:pt idx="96706">
                  <c:v>4096</c:v>
                </c:pt>
                <c:pt idx="96707">
                  <c:v>8192</c:v>
                </c:pt>
                <c:pt idx="96708">
                  <c:v>4096</c:v>
                </c:pt>
                <c:pt idx="96709">
                  <c:v>4096</c:v>
                </c:pt>
                <c:pt idx="96710">
                  <c:v>8192</c:v>
                </c:pt>
                <c:pt idx="96711">
                  <c:v>8192</c:v>
                </c:pt>
                <c:pt idx="96712">
                  <c:v>4096</c:v>
                </c:pt>
                <c:pt idx="96713">
                  <c:v>8192</c:v>
                </c:pt>
                <c:pt idx="96714">
                  <c:v>8192</c:v>
                </c:pt>
                <c:pt idx="96715">
                  <c:v>8192</c:v>
                </c:pt>
                <c:pt idx="96716">
                  <c:v>8192</c:v>
                </c:pt>
                <c:pt idx="96717">
                  <c:v>12288</c:v>
                </c:pt>
                <c:pt idx="96718">
                  <c:v>8192</c:v>
                </c:pt>
                <c:pt idx="96719">
                  <c:v>8192</c:v>
                </c:pt>
                <c:pt idx="96720">
                  <c:v>8192</c:v>
                </c:pt>
                <c:pt idx="96721">
                  <c:v>8192</c:v>
                </c:pt>
                <c:pt idx="96722">
                  <c:v>12288</c:v>
                </c:pt>
                <c:pt idx="96723">
                  <c:v>4096</c:v>
                </c:pt>
                <c:pt idx="96724">
                  <c:v>8192</c:v>
                </c:pt>
                <c:pt idx="96725">
                  <c:v>8192</c:v>
                </c:pt>
                <c:pt idx="96726">
                  <c:v>8192</c:v>
                </c:pt>
                <c:pt idx="96727">
                  <c:v>8192</c:v>
                </c:pt>
                <c:pt idx="96728">
                  <c:v>8192</c:v>
                </c:pt>
                <c:pt idx="96729">
                  <c:v>8192</c:v>
                </c:pt>
                <c:pt idx="96730">
                  <c:v>8192</c:v>
                </c:pt>
                <c:pt idx="96731">
                  <c:v>8192</c:v>
                </c:pt>
                <c:pt idx="96732">
                  <c:v>8192</c:v>
                </c:pt>
                <c:pt idx="96733">
                  <c:v>8192</c:v>
                </c:pt>
                <c:pt idx="96734">
                  <c:v>8192</c:v>
                </c:pt>
                <c:pt idx="96735">
                  <c:v>8192</c:v>
                </c:pt>
                <c:pt idx="96736">
                  <c:v>8192</c:v>
                </c:pt>
                <c:pt idx="96737">
                  <c:v>4096</c:v>
                </c:pt>
                <c:pt idx="96738">
                  <c:v>8192</c:v>
                </c:pt>
                <c:pt idx="96739">
                  <c:v>4096</c:v>
                </c:pt>
                <c:pt idx="96740">
                  <c:v>8192</c:v>
                </c:pt>
                <c:pt idx="96741">
                  <c:v>4096</c:v>
                </c:pt>
                <c:pt idx="96742">
                  <c:v>4096</c:v>
                </c:pt>
                <c:pt idx="96743">
                  <c:v>8192</c:v>
                </c:pt>
                <c:pt idx="96744">
                  <c:v>8192</c:v>
                </c:pt>
                <c:pt idx="96745">
                  <c:v>8192</c:v>
                </c:pt>
                <c:pt idx="96746">
                  <c:v>8192</c:v>
                </c:pt>
                <c:pt idx="96747">
                  <c:v>8192</c:v>
                </c:pt>
                <c:pt idx="96748">
                  <c:v>8192</c:v>
                </c:pt>
                <c:pt idx="96749">
                  <c:v>8192</c:v>
                </c:pt>
                <c:pt idx="96750">
                  <c:v>8192</c:v>
                </c:pt>
                <c:pt idx="96751">
                  <c:v>8192</c:v>
                </c:pt>
                <c:pt idx="96752">
                  <c:v>8192</c:v>
                </c:pt>
                <c:pt idx="96753">
                  <c:v>8192</c:v>
                </c:pt>
                <c:pt idx="96754">
                  <c:v>8192</c:v>
                </c:pt>
                <c:pt idx="96755">
                  <c:v>8192</c:v>
                </c:pt>
                <c:pt idx="96756">
                  <c:v>4096</c:v>
                </c:pt>
                <c:pt idx="96757">
                  <c:v>8192</c:v>
                </c:pt>
                <c:pt idx="96758">
                  <c:v>8192</c:v>
                </c:pt>
                <c:pt idx="96759">
                  <c:v>4096</c:v>
                </c:pt>
                <c:pt idx="96760">
                  <c:v>4096</c:v>
                </c:pt>
                <c:pt idx="96761">
                  <c:v>4096</c:v>
                </c:pt>
                <c:pt idx="96762">
                  <c:v>4096</c:v>
                </c:pt>
                <c:pt idx="96763">
                  <c:v>8192</c:v>
                </c:pt>
                <c:pt idx="96764">
                  <c:v>8192</c:v>
                </c:pt>
                <c:pt idx="96765">
                  <c:v>8192</c:v>
                </c:pt>
                <c:pt idx="96766">
                  <c:v>8192</c:v>
                </c:pt>
                <c:pt idx="96767">
                  <c:v>8192</c:v>
                </c:pt>
                <c:pt idx="96768">
                  <c:v>8192</c:v>
                </c:pt>
                <c:pt idx="96769">
                  <c:v>8192</c:v>
                </c:pt>
                <c:pt idx="96770">
                  <c:v>8192</c:v>
                </c:pt>
                <c:pt idx="96771">
                  <c:v>8192</c:v>
                </c:pt>
                <c:pt idx="96772">
                  <c:v>8192</c:v>
                </c:pt>
                <c:pt idx="96773">
                  <c:v>8192</c:v>
                </c:pt>
                <c:pt idx="96774">
                  <c:v>4096</c:v>
                </c:pt>
                <c:pt idx="96775">
                  <c:v>8192</c:v>
                </c:pt>
                <c:pt idx="96776">
                  <c:v>8192</c:v>
                </c:pt>
                <c:pt idx="96777">
                  <c:v>8192</c:v>
                </c:pt>
                <c:pt idx="96778">
                  <c:v>8192</c:v>
                </c:pt>
                <c:pt idx="96779">
                  <c:v>8192</c:v>
                </c:pt>
                <c:pt idx="96780">
                  <c:v>8192</c:v>
                </c:pt>
                <c:pt idx="96781">
                  <c:v>8192</c:v>
                </c:pt>
                <c:pt idx="96782">
                  <c:v>8192</c:v>
                </c:pt>
                <c:pt idx="96783">
                  <c:v>8192</c:v>
                </c:pt>
                <c:pt idx="96784">
                  <c:v>8192</c:v>
                </c:pt>
                <c:pt idx="96785">
                  <c:v>8192</c:v>
                </c:pt>
                <c:pt idx="96786">
                  <c:v>8192</c:v>
                </c:pt>
                <c:pt idx="96787">
                  <c:v>8192</c:v>
                </c:pt>
                <c:pt idx="96788">
                  <c:v>8192</c:v>
                </c:pt>
                <c:pt idx="96789">
                  <c:v>8192</c:v>
                </c:pt>
                <c:pt idx="96790">
                  <c:v>8192</c:v>
                </c:pt>
                <c:pt idx="96791">
                  <c:v>8192</c:v>
                </c:pt>
                <c:pt idx="96792">
                  <c:v>8192</c:v>
                </c:pt>
                <c:pt idx="96793">
                  <c:v>8192</c:v>
                </c:pt>
                <c:pt idx="96794">
                  <c:v>12288</c:v>
                </c:pt>
                <c:pt idx="96795">
                  <c:v>8192</c:v>
                </c:pt>
                <c:pt idx="96796">
                  <c:v>12288</c:v>
                </c:pt>
                <c:pt idx="96797">
                  <c:v>12288</c:v>
                </c:pt>
                <c:pt idx="96798">
                  <c:v>12288</c:v>
                </c:pt>
                <c:pt idx="96799">
                  <c:v>12288</c:v>
                </c:pt>
                <c:pt idx="96800">
                  <c:v>12288</c:v>
                </c:pt>
                <c:pt idx="96801">
                  <c:v>12288</c:v>
                </c:pt>
                <c:pt idx="96802">
                  <c:v>12288</c:v>
                </c:pt>
                <c:pt idx="96803">
                  <c:v>8192</c:v>
                </c:pt>
                <c:pt idx="96804">
                  <c:v>8192</c:v>
                </c:pt>
                <c:pt idx="96805">
                  <c:v>4096</c:v>
                </c:pt>
                <c:pt idx="96806">
                  <c:v>4096</c:v>
                </c:pt>
                <c:pt idx="96807">
                  <c:v>4096</c:v>
                </c:pt>
                <c:pt idx="96808">
                  <c:v>4096</c:v>
                </c:pt>
                <c:pt idx="96809">
                  <c:v>12288</c:v>
                </c:pt>
                <c:pt idx="96810">
                  <c:v>4096</c:v>
                </c:pt>
                <c:pt idx="96811">
                  <c:v>4096</c:v>
                </c:pt>
                <c:pt idx="96812">
                  <c:v>4096</c:v>
                </c:pt>
                <c:pt idx="96813">
                  <c:v>4096</c:v>
                </c:pt>
                <c:pt idx="96814">
                  <c:v>8192</c:v>
                </c:pt>
                <c:pt idx="96815">
                  <c:v>12288</c:v>
                </c:pt>
                <c:pt idx="96816">
                  <c:v>8192</c:v>
                </c:pt>
                <c:pt idx="96817">
                  <c:v>8192</c:v>
                </c:pt>
                <c:pt idx="96818">
                  <c:v>8192</c:v>
                </c:pt>
                <c:pt idx="96819">
                  <c:v>4096</c:v>
                </c:pt>
                <c:pt idx="96820">
                  <c:v>8192</c:v>
                </c:pt>
                <c:pt idx="96821">
                  <c:v>8192</c:v>
                </c:pt>
                <c:pt idx="96822">
                  <c:v>8192</c:v>
                </c:pt>
                <c:pt idx="96823">
                  <c:v>4096</c:v>
                </c:pt>
                <c:pt idx="96824">
                  <c:v>8192</c:v>
                </c:pt>
                <c:pt idx="96825">
                  <c:v>4096</c:v>
                </c:pt>
                <c:pt idx="96826">
                  <c:v>4096</c:v>
                </c:pt>
                <c:pt idx="96827">
                  <c:v>4096</c:v>
                </c:pt>
                <c:pt idx="96828">
                  <c:v>4096</c:v>
                </c:pt>
                <c:pt idx="96829">
                  <c:v>4096</c:v>
                </c:pt>
                <c:pt idx="96830">
                  <c:v>4096</c:v>
                </c:pt>
                <c:pt idx="96831">
                  <c:v>4096</c:v>
                </c:pt>
                <c:pt idx="96832">
                  <c:v>4096</c:v>
                </c:pt>
                <c:pt idx="96833">
                  <c:v>4096</c:v>
                </c:pt>
                <c:pt idx="96834">
                  <c:v>8192</c:v>
                </c:pt>
                <c:pt idx="96835">
                  <c:v>8192</c:v>
                </c:pt>
                <c:pt idx="96836">
                  <c:v>4096</c:v>
                </c:pt>
                <c:pt idx="96837">
                  <c:v>8192</c:v>
                </c:pt>
                <c:pt idx="96838">
                  <c:v>8192</c:v>
                </c:pt>
                <c:pt idx="96839">
                  <c:v>4096</c:v>
                </c:pt>
                <c:pt idx="96840">
                  <c:v>4096</c:v>
                </c:pt>
                <c:pt idx="96841">
                  <c:v>8192</c:v>
                </c:pt>
                <c:pt idx="96842">
                  <c:v>4096</c:v>
                </c:pt>
                <c:pt idx="96843">
                  <c:v>8192</c:v>
                </c:pt>
                <c:pt idx="96844">
                  <c:v>8192</c:v>
                </c:pt>
                <c:pt idx="96845">
                  <c:v>8192</c:v>
                </c:pt>
                <c:pt idx="96846">
                  <c:v>8192</c:v>
                </c:pt>
                <c:pt idx="96847">
                  <c:v>4096</c:v>
                </c:pt>
                <c:pt idx="96848">
                  <c:v>8192</c:v>
                </c:pt>
                <c:pt idx="96849">
                  <c:v>4096</c:v>
                </c:pt>
                <c:pt idx="96850">
                  <c:v>12288</c:v>
                </c:pt>
                <c:pt idx="96851">
                  <c:v>12288</c:v>
                </c:pt>
                <c:pt idx="96852">
                  <c:v>12288</c:v>
                </c:pt>
                <c:pt idx="96853">
                  <c:v>12288</c:v>
                </c:pt>
                <c:pt idx="96854">
                  <c:v>8192</c:v>
                </c:pt>
                <c:pt idx="96855">
                  <c:v>8192</c:v>
                </c:pt>
                <c:pt idx="96856">
                  <c:v>8192</c:v>
                </c:pt>
                <c:pt idx="96857">
                  <c:v>8192</c:v>
                </c:pt>
                <c:pt idx="96858">
                  <c:v>8192</c:v>
                </c:pt>
                <c:pt idx="96859">
                  <c:v>8192</c:v>
                </c:pt>
                <c:pt idx="96860">
                  <c:v>8192</c:v>
                </c:pt>
                <c:pt idx="96861">
                  <c:v>8192</c:v>
                </c:pt>
                <c:pt idx="96862">
                  <c:v>8192</c:v>
                </c:pt>
                <c:pt idx="96863">
                  <c:v>8192</c:v>
                </c:pt>
                <c:pt idx="96864">
                  <c:v>8192</c:v>
                </c:pt>
                <c:pt idx="96865">
                  <c:v>8192</c:v>
                </c:pt>
                <c:pt idx="96866">
                  <c:v>8192</c:v>
                </c:pt>
                <c:pt idx="96867">
                  <c:v>8192</c:v>
                </c:pt>
                <c:pt idx="96868">
                  <c:v>12288</c:v>
                </c:pt>
                <c:pt idx="96869">
                  <c:v>12288</c:v>
                </c:pt>
                <c:pt idx="96870">
                  <c:v>12288</c:v>
                </c:pt>
                <c:pt idx="96871">
                  <c:v>12288</c:v>
                </c:pt>
                <c:pt idx="96872">
                  <c:v>8192</c:v>
                </c:pt>
                <c:pt idx="96873">
                  <c:v>8192</c:v>
                </c:pt>
                <c:pt idx="96874">
                  <c:v>12288</c:v>
                </c:pt>
                <c:pt idx="96875">
                  <c:v>4096</c:v>
                </c:pt>
                <c:pt idx="96876">
                  <c:v>8192</c:v>
                </c:pt>
                <c:pt idx="96877">
                  <c:v>4096</c:v>
                </c:pt>
                <c:pt idx="96878">
                  <c:v>8192</c:v>
                </c:pt>
                <c:pt idx="96879">
                  <c:v>4096</c:v>
                </c:pt>
                <c:pt idx="96880">
                  <c:v>4096</c:v>
                </c:pt>
                <c:pt idx="96881">
                  <c:v>8192</c:v>
                </c:pt>
                <c:pt idx="96882">
                  <c:v>8192</c:v>
                </c:pt>
                <c:pt idx="96883">
                  <c:v>4096</c:v>
                </c:pt>
                <c:pt idx="96884">
                  <c:v>12288</c:v>
                </c:pt>
                <c:pt idx="96885">
                  <c:v>8192</c:v>
                </c:pt>
                <c:pt idx="96886">
                  <c:v>8192</c:v>
                </c:pt>
                <c:pt idx="96887">
                  <c:v>8192</c:v>
                </c:pt>
                <c:pt idx="96888">
                  <c:v>8192</c:v>
                </c:pt>
                <c:pt idx="96889">
                  <c:v>8192</c:v>
                </c:pt>
                <c:pt idx="96890">
                  <c:v>4096</c:v>
                </c:pt>
                <c:pt idx="96891">
                  <c:v>4096</c:v>
                </c:pt>
                <c:pt idx="96892">
                  <c:v>4096</c:v>
                </c:pt>
                <c:pt idx="96893">
                  <c:v>4096</c:v>
                </c:pt>
                <c:pt idx="96894">
                  <c:v>8192</c:v>
                </c:pt>
                <c:pt idx="96895">
                  <c:v>8192</c:v>
                </c:pt>
                <c:pt idx="96896">
                  <c:v>8192</c:v>
                </c:pt>
                <c:pt idx="96897">
                  <c:v>8192</c:v>
                </c:pt>
                <c:pt idx="96898">
                  <c:v>8192</c:v>
                </c:pt>
                <c:pt idx="96899">
                  <c:v>4096</c:v>
                </c:pt>
                <c:pt idx="96900">
                  <c:v>8192</c:v>
                </c:pt>
                <c:pt idx="96901">
                  <c:v>8192</c:v>
                </c:pt>
                <c:pt idx="96902">
                  <c:v>4096</c:v>
                </c:pt>
                <c:pt idx="96903">
                  <c:v>8192</c:v>
                </c:pt>
                <c:pt idx="96904">
                  <c:v>4096</c:v>
                </c:pt>
                <c:pt idx="96905">
                  <c:v>8192</c:v>
                </c:pt>
                <c:pt idx="96906">
                  <c:v>8192</c:v>
                </c:pt>
                <c:pt idx="96907">
                  <c:v>4096</c:v>
                </c:pt>
                <c:pt idx="96908">
                  <c:v>4096</c:v>
                </c:pt>
                <c:pt idx="96909">
                  <c:v>8192</c:v>
                </c:pt>
                <c:pt idx="96910">
                  <c:v>8192</c:v>
                </c:pt>
                <c:pt idx="96911">
                  <c:v>8192</c:v>
                </c:pt>
                <c:pt idx="96912">
                  <c:v>8192</c:v>
                </c:pt>
                <c:pt idx="96913">
                  <c:v>8192</c:v>
                </c:pt>
                <c:pt idx="96914">
                  <c:v>8192</c:v>
                </c:pt>
                <c:pt idx="96915">
                  <c:v>8192</c:v>
                </c:pt>
                <c:pt idx="96916">
                  <c:v>4096</c:v>
                </c:pt>
                <c:pt idx="96917">
                  <c:v>4096</c:v>
                </c:pt>
                <c:pt idx="96918">
                  <c:v>8192</c:v>
                </c:pt>
                <c:pt idx="96919">
                  <c:v>4096</c:v>
                </c:pt>
                <c:pt idx="96920">
                  <c:v>8192</c:v>
                </c:pt>
                <c:pt idx="96921">
                  <c:v>4096</c:v>
                </c:pt>
                <c:pt idx="96922">
                  <c:v>8192</c:v>
                </c:pt>
                <c:pt idx="96923">
                  <c:v>8192</c:v>
                </c:pt>
                <c:pt idx="96924">
                  <c:v>4096</c:v>
                </c:pt>
                <c:pt idx="96925">
                  <c:v>8192</c:v>
                </c:pt>
                <c:pt idx="96926">
                  <c:v>4096</c:v>
                </c:pt>
                <c:pt idx="96927">
                  <c:v>8192</c:v>
                </c:pt>
                <c:pt idx="96928">
                  <c:v>4096</c:v>
                </c:pt>
                <c:pt idx="96929">
                  <c:v>4096</c:v>
                </c:pt>
                <c:pt idx="96930">
                  <c:v>4096</c:v>
                </c:pt>
                <c:pt idx="96931">
                  <c:v>8192</c:v>
                </c:pt>
                <c:pt idx="96932">
                  <c:v>8192</c:v>
                </c:pt>
                <c:pt idx="96933">
                  <c:v>8192</c:v>
                </c:pt>
                <c:pt idx="96934">
                  <c:v>8192</c:v>
                </c:pt>
                <c:pt idx="96935">
                  <c:v>4096</c:v>
                </c:pt>
                <c:pt idx="96936">
                  <c:v>4096</c:v>
                </c:pt>
                <c:pt idx="96937">
                  <c:v>4096</c:v>
                </c:pt>
                <c:pt idx="96938">
                  <c:v>4096</c:v>
                </c:pt>
                <c:pt idx="96939">
                  <c:v>8192</c:v>
                </c:pt>
                <c:pt idx="96940">
                  <c:v>4096</c:v>
                </c:pt>
                <c:pt idx="96941">
                  <c:v>8192</c:v>
                </c:pt>
                <c:pt idx="96942">
                  <c:v>8192</c:v>
                </c:pt>
                <c:pt idx="96943">
                  <c:v>8192</c:v>
                </c:pt>
                <c:pt idx="96944">
                  <c:v>8192</c:v>
                </c:pt>
                <c:pt idx="96945">
                  <c:v>8192</c:v>
                </c:pt>
                <c:pt idx="96946">
                  <c:v>8192</c:v>
                </c:pt>
                <c:pt idx="96947">
                  <c:v>8192</c:v>
                </c:pt>
                <c:pt idx="96948">
                  <c:v>8192</c:v>
                </c:pt>
                <c:pt idx="96949">
                  <c:v>8192</c:v>
                </c:pt>
                <c:pt idx="96950">
                  <c:v>4096</c:v>
                </c:pt>
                <c:pt idx="96951">
                  <c:v>4096</c:v>
                </c:pt>
                <c:pt idx="96952">
                  <c:v>8192</c:v>
                </c:pt>
                <c:pt idx="96953">
                  <c:v>8192</c:v>
                </c:pt>
                <c:pt idx="96954">
                  <c:v>8192</c:v>
                </c:pt>
                <c:pt idx="96955">
                  <c:v>8192</c:v>
                </c:pt>
                <c:pt idx="96956">
                  <c:v>8192</c:v>
                </c:pt>
                <c:pt idx="96957">
                  <c:v>8192</c:v>
                </c:pt>
                <c:pt idx="96958">
                  <c:v>8192</c:v>
                </c:pt>
                <c:pt idx="96959">
                  <c:v>8192</c:v>
                </c:pt>
                <c:pt idx="96960">
                  <c:v>8192</c:v>
                </c:pt>
                <c:pt idx="96961">
                  <c:v>4096</c:v>
                </c:pt>
                <c:pt idx="96962">
                  <c:v>4096</c:v>
                </c:pt>
                <c:pt idx="96963">
                  <c:v>4096</c:v>
                </c:pt>
                <c:pt idx="96964">
                  <c:v>4096</c:v>
                </c:pt>
                <c:pt idx="96965">
                  <c:v>8192</c:v>
                </c:pt>
                <c:pt idx="96966">
                  <c:v>8192</c:v>
                </c:pt>
                <c:pt idx="96967">
                  <c:v>8192</c:v>
                </c:pt>
                <c:pt idx="96968">
                  <c:v>8192</c:v>
                </c:pt>
                <c:pt idx="96969">
                  <c:v>4096</c:v>
                </c:pt>
                <c:pt idx="96970">
                  <c:v>4096</c:v>
                </c:pt>
                <c:pt idx="96971">
                  <c:v>4096</c:v>
                </c:pt>
                <c:pt idx="96972">
                  <c:v>4096</c:v>
                </c:pt>
                <c:pt idx="96973">
                  <c:v>4096</c:v>
                </c:pt>
                <c:pt idx="96974">
                  <c:v>4096</c:v>
                </c:pt>
                <c:pt idx="96975">
                  <c:v>4096</c:v>
                </c:pt>
                <c:pt idx="96976">
                  <c:v>4096</c:v>
                </c:pt>
                <c:pt idx="96977">
                  <c:v>8192</c:v>
                </c:pt>
                <c:pt idx="96978">
                  <c:v>4096</c:v>
                </c:pt>
                <c:pt idx="96979">
                  <c:v>4096</c:v>
                </c:pt>
                <c:pt idx="96980">
                  <c:v>12288</c:v>
                </c:pt>
                <c:pt idx="96981">
                  <c:v>12288</c:v>
                </c:pt>
                <c:pt idx="96982">
                  <c:v>4096</c:v>
                </c:pt>
                <c:pt idx="96983">
                  <c:v>4096</c:v>
                </c:pt>
                <c:pt idx="96984">
                  <c:v>12288</c:v>
                </c:pt>
                <c:pt idx="96985">
                  <c:v>12288</c:v>
                </c:pt>
                <c:pt idx="96986">
                  <c:v>8192</c:v>
                </c:pt>
                <c:pt idx="96987">
                  <c:v>8192</c:v>
                </c:pt>
                <c:pt idx="96988">
                  <c:v>8192</c:v>
                </c:pt>
                <c:pt idx="96989">
                  <c:v>8192</c:v>
                </c:pt>
                <c:pt idx="96990">
                  <c:v>4096</c:v>
                </c:pt>
                <c:pt idx="96991">
                  <c:v>4096</c:v>
                </c:pt>
                <c:pt idx="96992">
                  <c:v>4096</c:v>
                </c:pt>
                <c:pt idx="96993">
                  <c:v>4096</c:v>
                </c:pt>
                <c:pt idx="96994">
                  <c:v>4096</c:v>
                </c:pt>
                <c:pt idx="96995">
                  <c:v>4096</c:v>
                </c:pt>
                <c:pt idx="96996">
                  <c:v>12288</c:v>
                </c:pt>
                <c:pt idx="96997">
                  <c:v>12288</c:v>
                </c:pt>
                <c:pt idx="96998">
                  <c:v>12288</c:v>
                </c:pt>
                <c:pt idx="96999">
                  <c:v>12288</c:v>
                </c:pt>
                <c:pt idx="97000">
                  <c:v>4096</c:v>
                </c:pt>
                <c:pt idx="97001">
                  <c:v>4096</c:v>
                </c:pt>
                <c:pt idx="97002">
                  <c:v>8192</c:v>
                </c:pt>
                <c:pt idx="97003">
                  <c:v>8192</c:v>
                </c:pt>
                <c:pt idx="97004">
                  <c:v>8192</c:v>
                </c:pt>
                <c:pt idx="97005">
                  <c:v>8192</c:v>
                </c:pt>
                <c:pt idx="97006">
                  <c:v>8192</c:v>
                </c:pt>
                <c:pt idx="97007">
                  <c:v>12288</c:v>
                </c:pt>
                <c:pt idx="97008">
                  <c:v>8192</c:v>
                </c:pt>
                <c:pt idx="97009">
                  <c:v>8192</c:v>
                </c:pt>
                <c:pt idx="97010">
                  <c:v>8192</c:v>
                </c:pt>
                <c:pt idx="97011">
                  <c:v>8192</c:v>
                </c:pt>
                <c:pt idx="97012">
                  <c:v>8192</c:v>
                </c:pt>
                <c:pt idx="97013">
                  <c:v>8192</c:v>
                </c:pt>
                <c:pt idx="97014">
                  <c:v>8192</c:v>
                </c:pt>
                <c:pt idx="97015">
                  <c:v>8192</c:v>
                </c:pt>
                <c:pt idx="97016">
                  <c:v>4096</c:v>
                </c:pt>
                <c:pt idx="97017">
                  <c:v>8192</c:v>
                </c:pt>
                <c:pt idx="97018">
                  <c:v>12288</c:v>
                </c:pt>
                <c:pt idx="97019">
                  <c:v>4096</c:v>
                </c:pt>
                <c:pt idx="97020">
                  <c:v>4096</c:v>
                </c:pt>
                <c:pt idx="97021">
                  <c:v>8192</c:v>
                </c:pt>
                <c:pt idx="97022">
                  <c:v>4096</c:v>
                </c:pt>
                <c:pt idx="97023">
                  <c:v>8192</c:v>
                </c:pt>
                <c:pt idx="97024">
                  <c:v>4096</c:v>
                </c:pt>
                <c:pt idx="97025">
                  <c:v>8192</c:v>
                </c:pt>
                <c:pt idx="97026">
                  <c:v>8192</c:v>
                </c:pt>
                <c:pt idx="97027">
                  <c:v>8192</c:v>
                </c:pt>
                <c:pt idx="97028">
                  <c:v>8192</c:v>
                </c:pt>
                <c:pt idx="97029">
                  <c:v>4096</c:v>
                </c:pt>
                <c:pt idx="97030">
                  <c:v>8192</c:v>
                </c:pt>
                <c:pt idx="97031">
                  <c:v>8192</c:v>
                </c:pt>
                <c:pt idx="97032">
                  <c:v>8192</c:v>
                </c:pt>
                <c:pt idx="97033">
                  <c:v>8192</c:v>
                </c:pt>
                <c:pt idx="97034">
                  <c:v>8192</c:v>
                </c:pt>
                <c:pt idx="97035">
                  <c:v>8192</c:v>
                </c:pt>
                <c:pt idx="97036">
                  <c:v>8192</c:v>
                </c:pt>
                <c:pt idx="97037">
                  <c:v>8192</c:v>
                </c:pt>
                <c:pt idx="97038">
                  <c:v>16384</c:v>
                </c:pt>
                <c:pt idx="97039">
                  <c:v>8192</c:v>
                </c:pt>
                <c:pt idx="97040">
                  <c:v>8192</c:v>
                </c:pt>
                <c:pt idx="97041">
                  <c:v>16384</c:v>
                </c:pt>
                <c:pt idx="97042">
                  <c:v>8192</c:v>
                </c:pt>
                <c:pt idx="97043">
                  <c:v>8192</c:v>
                </c:pt>
                <c:pt idx="97044">
                  <c:v>8192</c:v>
                </c:pt>
                <c:pt idx="97045">
                  <c:v>12288</c:v>
                </c:pt>
                <c:pt idx="97046">
                  <c:v>12288</c:v>
                </c:pt>
                <c:pt idx="97047">
                  <c:v>4096</c:v>
                </c:pt>
                <c:pt idx="97048">
                  <c:v>8192</c:v>
                </c:pt>
                <c:pt idx="97049">
                  <c:v>4096</c:v>
                </c:pt>
                <c:pt idx="97050">
                  <c:v>4096</c:v>
                </c:pt>
                <c:pt idx="97051">
                  <c:v>4096</c:v>
                </c:pt>
                <c:pt idx="97052">
                  <c:v>4096</c:v>
                </c:pt>
                <c:pt idx="97053">
                  <c:v>4096</c:v>
                </c:pt>
                <c:pt idx="97054">
                  <c:v>4096</c:v>
                </c:pt>
                <c:pt idx="97055">
                  <c:v>4096</c:v>
                </c:pt>
                <c:pt idx="97056">
                  <c:v>40960</c:v>
                </c:pt>
                <c:pt idx="97057">
                  <c:v>40960</c:v>
                </c:pt>
                <c:pt idx="97058">
                  <c:v>16384</c:v>
                </c:pt>
                <c:pt idx="97059">
                  <c:v>12288</c:v>
                </c:pt>
                <c:pt idx="97060">
                  <c:v>4096</c:v>
                </c:pt>
                <c:pt idx="97061">
                  <c:v>4096</c:v>
                </c:pt>
                <c:pt idx="97062">
                  <c:v>40960</c:v>
                </c:pt>
                <c:pt idx="97063">
                  <c:v>16384</c:v>
                </c:pt>
                <c:pt idx="97064">
                  <c:v>12288</c:v>
                </c:pt>
                <c:pt idx="97065">
                  <c:v>4096</c:v>
                </c:pt>
                <c:pt idx="97066">
                  <c:v>4096</c:v>
                </c:pt>
                <c:pt idx="97067">
                  <c:v>40960</c:v>
                </c:pt>
                <c:pt idx="97068">
                  <c:v>8192</c:v>
                </c:pt>
                <c:pt idx="97069">
                  <c:v>4096</c:v>
                </c:pt>
                <c:pt idx="97070">
                  <c:v>4096</c:v>
                </c:pt>
                <c:pt idx="97071">
                  <c:v>4096</c:v>
                </c:pt>
                <c:pt idx="97072">
                  <c:v>4096</c:v>
                </c:pt>
                <c:pt idx="97073">
                  <c:v>8192</c:v>
                </c:pt>
                <c:pt idx="97074">
                  <c:v>8192</c:v>
                </c:pt>
                <c:pt idx="97075">
                  <c:v>8192</c:v>
                </c:pt>
                <c:pt idx="97076">
                  <c:v>8192</c:v>
                </c:pt>
                <c:pt idx="97077">
                  <c:v>8192</c:v>
                </c:pt>
                <c:pt idx="97078">
                  <c:v>8192</c:v>
                </c:pt>
                <c:pt idx="97079">
                  <c:v>8192</c:v>
                </c:pt>
                <c:pt idx="97080">
                  <c:v>8192</c:v>
                </c:pt>
                <c:pt idx="97081">
                  <c:v>8192</c:v>
                </c:pt>
                <c:pt idx="97082">
                  <c:v>16384</c:v>
                </c:pt>
                <c:pt idx="97083">
                  <c:v>8192</c:v>
                </c:pt>
                <c:pt idx="97084">
                  <c:v>8192</c:v>
                </c:pt>
                <c:pt idx="97085">
                  <c:v>8192</c:v>
                </c:pt>
                <c:pt idx="97086">
                  <c:v>4096</c:v>
                </c:pt>
                <c:pt idx="97087">
                  <c:v>8192</c:v>
                </c:pt>
                <c:pt idx="97088">
                  <c:v>8192</c:v>
                </c:pt>
                <c:pt idx="97089">
                  <c:v>8192</c:v>
                </c:pt>
                <c:pt idx="97090">
                  <c:v>8192</c:v>
                </c:pt>
                <c:pt idx="97091">
                  <c:v>8192</c:v>
                </c:pt>
                <c:pt idx="97092">
                  <c:v>8192</c:v>
                </c:pt>
                <c:pt idx="97093">
                  <c:v>8192</c:v>
                </c:pt>
                <c:pt idx="97094">
                  <c:v>8192</c:v>
                </c:pt>
                <c:pt idx="97095">
                  <c:v>8192</c:v>
                </c:pt>
                <c:pt idx="97096">
                  <c:v>8192</c:v>
                </c:pt>
                <c:pt idx="97097">
                  <c:v>8192</c:v>
                </c:pt>
                <c:pt idx="97098">
                  <c:v>8192</c:v>
                </c:pt>
                <c:pt idx="97099">
                  <c:v>8192</c:v>
                </c:pt>
                <c:pt idx="97100">
                  <c:v>8192</c:v>
                </c:pt>
                <c:pt idx="97101">
                  <c:v>8192</c:v>
                </c:pt>
                <c:pt idx="97102">
                  <c:v>8192</c:v>
                </c:pt>
                <c:pt idx="97103">
                  <c:v>8192</c:v>
                </c:pt>
                <c:pt idx="97104">
                  <c:v>8192</c:v>
                </c:pt>
                <c:pt idx="97105">
                  <c:v>4096</c:v>
                </c:pt>
                <c:pt idx="97106">
                  <c:v>8192</c:v>
                </c:pt>
                <c:pt idx="97107">
                  <c:v>12288</c:v>
                </c:pt>
                <c:pt idx="97108">
                  <c:v>8192</c:v>
                </c:pt>
                <c:pt idx="97109">
                  <c:v>8192</c:v>
                </c:pt>
                <c:pt idx="97110">
                  <c:v>8192</c:v>
                </c:pt>
                <c:pt idx="97111">
                  <c:v>8192</c:v>
                </c:pt>
                <c:pt idx="97112">
                  <c:v>8192</c:v>
                </c:pt>
                <c:pt idx="97113">
                  <c:v>8192</c:v>
                </c:pt>
                <c:pt idx="97114">
                  <c:v>8192</c:v>
                </c:pt>
                <c:pt idx="97115">
                  <c:v>8192</c:v>
                </c:pt>
                <c:pt idx="97116">
                  <c:v>8192</c:v>
                </c:pt>
                <c:pt idx="97117">
                  <c:v>8192</c:v>
                </c:pt>
                <c:pt idx="97118">
                  <c:v>4096</c:v>
                </c:pt>
                <c:pt idx="97119">
                  <c:v>8192</c:v>
                </c:pt>
                <c:pt idx="97120">
                  <c:v>8192</c:v>
                </c:pt>
                <c:pt idx="97121">
                  <c:v>8192</c:v>
                </c:pt>
                <c:pt idx="97122">
                  <c:v>8192</c:v>
                </c:pt>
                <c:pt idx="97123">
                  <c:v>8192</c:v>
                </c:pt>
                <c:pt idx="97124">
                  <c:v>8192</c:v>
                </c:pt>
                <c:pt idx="97125">
                  <c:v>8192</c:v>
                </c:pt>
                <c:pt idx="97126">
                  <c:v>8192</c:v>
                </c:pt>
                <c:pt idx="97127">
                  <c:v>8192</c:v>
                </c:pt>
                <c:pt idx="97128">
                  <c:v>8192</c:v>
                </c:pt>
                <c:pt idx="97129">
                  <c:v>4096</c:v>
                </c:pt>
                <c:pt idx="97130">
                  <c:v>8192</c:v>
                </c:pt>
                <c:pt idx="97131">
                  <c:v>8192</c:v>
                </c:pt>
                <c:pt idx="97132">
                  <c:v>8192</c:v>
                </c:pt>
                <c:pt idx="97133">
                  <c:v>8192</c:v>
                </c:pt>
                <c:pt idx="97134">
                  <c:v>8192</c:v>
                </c:pt>
                <c:pt idx="97135">
                  <c:v>40960</c:v>
                </c:pt>
                <c:pt idx="97136">
                  <c:v>8192</c:v>
                </c:pt>
                <c:pt idx="97137">
                  <c:v>8192</c:v>
                </c:pt>
                <c:pt idx="97138">
                  <c:v>8192</c:v>
                </c:pt>
                <c:pt idx="97139">
                  <c:v>8192</c:v>
                </c:pt>
                <c:pt idx="97140">
                  <c:v>8192</c:v>
                </c:pt>
                <c:pt idx="97141">
                  <c:v>4096</c:v>
                </c:pt>
                <c:pt idx="97142">
                  <c:v>4096</c:v>
                </c:pt>
                <c:pt idx="97143">
                  <c:v>4096</c:v>
                </c:pt>
                <c:pt idx="97144">
                  <c:v>4096</c:v>
                </c:pt>
                <c:pt idx="97145">
                  <c:v>4096</c:v>
                </c:pt>
                <c:pt idx="97146">
                  <c:v>4096</c:v>
                </c:pt>
                <c:pt idx="97147">
                  <c:v>8192</c:v>
                </c:pt>
                <c:pt idx="97148">
                  <c:v>4096</c:v>
                </c:pt>
                <c:pt idx="97149">
                  <c:v>4096</c:v>
                </c:pt>
                <c:pt idx="97150">
                  <c:v>12288</c:v>
                </c:pt>
                <c:pt idx="97151">
                  <c:v>12288</c:v>
                </c:pt>
                <c:pt idx="97152">
                  <c:v>12288</c:v>
                </c:pt>
                <c:pt idx="97153">
                  <c:v>12288</c:v>
                </c:pt>
                <c:pt idx="97154">
                  <c:v>8192</c:v>
                </c:pt>
                <c:pt idx="97155">
                  <c:v>8192</c:v>
                </c:pt>
                <c:pt idx="97156">
                  <c:v>8192</c:v>
                </c:pt>
                <c:pt idx="97157">
                  <c:v>8192</c:v>
                </c:pt>
                <c:pt idx="97158">
                  <c:v>4096</c:v>
                </c:pt>
                <c:pt idx="97159">
                  <c:v>8192</c:v>
                </c:pt>
                <c:pt idx="97160">
                  <c:v>8192</c:v>
                </c:pt>
                <c:pt idx="97161">
                  <c:v>8192</c:v>
                </c:pt>
                <c:pt idx="97162">
                  <c:v>8192</c:v>
                </c:pt>
                <c:pt idx="97163">
                  <c:v>8192</c:v>
                </c:pt>
                <c:pt idx="97164">
                  <c:v>8192</c:v>
                </c:pt>
                <c:pt idx="97165">
                  <c:v>8192</c:v>
                </c:pt>
                <c:pt idx="97166">
                  <c:v>8192</c:v>
                </c:pt>
                <c:pt idx="97167">
                  <c:v>4096</c:v>
                </c:pt>
                <c:pt idx="97168">
                  <c:v>12288</c:v>
                </c:pt>
                <c:pt idx="97169">
                  <c:v>8192</c:v>
                </c:pt>
                <c:pt idx="97170">
                  <c:v>8192</c:v>
                </c:pt>
                <c:pt idx="97171">
                  <c:v>8192</c:v>
                </c:pt>
                <c:pt idx="97172">
                  <c:v>8192</c:v>
                </c:pt>
                <c:pt idx="97173">
                  <c:v>8192</c:v>
                </c:pt>
                <c:pt idx="97174">
                  <c:v>8192</c:v>
                </c:pt>
                <c:pt idx="97175">
                  <c:v>8192</c:v>
                </c:pt>
                <c:pt idx="97176">
                  <c:v>8192</c:v>
                </c:pt>
                <c:pt idx="97177">
                  <c:v>8192</c:v>
                </c:pt>
                <c:pt idx="97178">
                  <c:v>8192</c:v>
                </c:pt>
                <c:pt idx="97179">
                  <c:v>8192</c:v>
                </c:pt>
                <c:pt idx="97180">
                  <c:v>8192</c:v>
                </c:pt>
                <c:pt idx="97181">
                  <c:v>8192</c:v>
                </c:pt>
                <c:pt idx="97182">
                  <c:v>8192</c:v>
                </c:pt>
                <c:pt idx="97183">
                  <c:v>8192</c:v>
                </c:pt>
                <c:pt idx="97184">
                  <c:v>8192</c:v>
                </c:pt>
                <c:pt idx="97185">
                  <c:v>8192</c:v>
                </c:pt>
                <c:pt idx="97186">
                  <c:v>8192</c:v>
                </c:pt>
                <c:pt idx="97187">
                  <c:v>8192</c:v>
                </c:pt>
                <c:pt idx="97188">
                  <c:v>8192</c:v>
                </c:pt>
                <c:pt idx="97189">
                  <c:v>8192</c:v>
                </c:pt>
                <c:pt idx="97190">
                  <c:v>8192</c:v>
                </c:pt>
                <c:pt idx="97191">
                  <c:v>8192</c:v>
                </c:pt>
                <c:pt idx="97192">
                  <c:v>8192</c:v>
                </c:pt>
                <c:pt idx="97193">
                  <c:v>8192</c:v>
                </c:pt>
                <c:pt idx="97194">
                  <c:v>8192</c:v>
                </c:pt>
                <c:pt idx="97195">
                  <c:v>8192</c:v>
                </c:pt>
                <c:pt idx="97196">
                  <c:v>8192</c:v>
                </c:pt>
                <c:pt idx="97197">
                  <c:v>8192</c:v>
                </c:pt>
                <c:pt idx="97198">
                  <c:v>8192</c:v>
                </c:pt>
                <c:pt idx="97199">
                  <c:v>12288</c:v>
                </c:pt>
                <c:pt idx="97200">
                  <c:v>12288</c:v>
                </c:pt>
                <c:pt idx="97201">
                  <c:v>12288</c:v>
                </c:pt>
                <c:pt idx="97202">
                  <c:v>12288</c:v>
                </c:pt>
                <c:pt idx="97203">
                  <c:v>8192</c:v>
                </c:pt>
                <c:pt idx="97204">
                  <c:v>8192</c:v>
                </c:pt>
                <c:pt idx="97205">
                  <c:v>8192</c:v>
                </c:pt>
                <c:pt idx="97206">
                  <c:v>8192</c:v>
                </c:pt>
                <c:pt idx="97207">
                  <c:v>8192</c:v>
                </c:pt>
                <c:pt idx="97208">
                  <c:v>8192</c:v>
                </c:pt>
                <c:pt idx="97209">
                  <c:v>8192</c:v>
                </c:pt>
                <c:pt idx="97210">
                  <c:v>8192</c:v>
                </c:pt>
                <c:pt idx="97211">
                  <c:v>8192</c:v>
                </c:pt>
                <c:pt idx="97212">
                  <c:v>8192</c:v>
                </c:pt>
                <c:pt idx="97213">
                  <c:v>8192</c:v>
                </c:pt>
                <c:pt idx="97214">
                  <c:v>8192</c:v>
                </c:pt>
                <c:pt idx="97215">
                  <c:v>8192</c:v>
                </c:pt>
                <c:pt idx="97216">
                  <c:v>8192</c:v>
                </c:pt>
                <c:pt idx="97217">
                  <c:v>8192</c:v>
                </c:pt>
                <c:pt idx="97218">
                  <c:v>8192</c:v>
                </c:pt>
                <c:pt idx="97219">
                  <c:v>8192</c:v>
                </c:pt>
                <c:pt idx="97220">
                  <c:v>8192</c:v>
                </c:pt>
                <c:pt idx="97221">
                  <c:v>8192</c:v>
                </c:pt>
                <c:pt idx="97222">
                  <c:v>12288</c:v>
                </c:pt>
                <c:pt idx="97223">
                  <c:v>8192</c:v>
                </c:pt>
                <c:pt idx="97224">
                  <c:v>8192</c:v>
                </c:pt>
                <c:pt idx="97225">
                  <c:v>8192</c:v>
                </c:pt>
                <c:pt idx="97226">
                  <c:v>8192</c:v>
                </c:pt>
                <c:pt idx="97227">
                  <c:v>4096</c:v>
                </c:pt>
                <c:pt idx="97228">
                  <c:v>4096</c:v>
                </c:pt>
                <c:pt idx="97229">
                  <c:v>4096</c:v>
                </c:pt>
                <c:pt idx="97230">
                  <c:v>4096</c:v>
                </c:pt>
                <c:pt idx="97231">
                  <c:v>8192</c:v>
                </c:pt>
                <c:pt idx="97232">
                  <c:v>4096</c:v>
                </c:pt>
                <c:pt idx="97233">
                  <c:v>4096</c:v>
                </c:pt>
                <c:pt idx="97234">
                  <c:v>8192</c:v>
                </c:pt>
                <c:pt idx="97235">
                  <c:v>4096</c:v>
                </c:pt>
                <c:pt idx="97236">
                  <c:v>4096</c:v>
                </c:pt>
                <c:pt idx="97237">
                  <c:v>8192</c:v>
                </c:pt>
                <c:pt idx="97238">
                  <c:v>8192</c:v>
                </c:pt>
                <c:pt idx="97239">
                  <c:v>8192</c:v>
                </c:pt>
                <c:pt idx="97240">
                  <c:v>8192</c:v>
                </c:pt>
                <c:pt idx="97241">
                  <c:v>8192</c:v>
                </c:pt>
                <c:pt idx="97242">
                  <c:v>8192</c:v>
                </c:pt>
                <c:pt idx="97243">
                  <c:v>4096</c:v>
                </c:pt>
                <c:pt idx="97244">
                  <c:v>4096</c:v>
                </c:pt>
                <c:pt idx="97245">
                  <c:v>4096</c:v>
                </c:pt>
                <c:pt idx="97246">
                  <c:v>4096</c:v>
                </c:pt>
                <c:pt idx="97247">
                  <c:v>8192</c:v>
                </c:pt>
                <c:pt idx="97248">
                  <c:v>8192</c:v>
                </c:pt>
                <c:pt idx="97249">
                  <c:v>8192</c:v>
                </c:pt>
                <c:pt idx="97250">
                  <c:v>8192</c:v>
                </c:pt>
                <c:pt idx="97251">
                  <c:v>4096</c:v>
                </c:pt>
                <c:pt idx="97252">
                  <c:v>8192</c:v>
                </c:pt>
                <c:pt idx="97253">
                  <c:v>4096</c:v>
                </c:pt>
                <c:pt idx="97254">
                  <c:v>8192</c:v>
                </c:pt>
                <c:pt idx="97255">
                  <c:v>8192</c:v>
                </c:pt>
                <c:pt idx="97256">
                  <c:v>8192</c:v>
                </c:pt>
                <c:pt idx="97257">
                  <c:v>8192</c:v>
                </c:pt>
                <c:pt idx="97258">
                  <c:v>8192</c:v>
                </c:pt>
                <c:pt idx="97259">
                  <c:v>8192</c:v>
                </c:pt>
                <c:pt idx="97260">
                  <c:v>8192</c:v>
                </c:pt>
                <c:pt idx="97261">
                  <c:v>8192</c:v>
                </c:pt>
                <c:pt idx="97262">
                  <c:v>4096</c:v>
                </c:pt>
                <c:pt idx="97263">
                  <c:v>8192</c:v>
                </c:pt>
                <c:pt idx="97264">
                  <c:v>8192</c:v>
                </c:pt>
                <c:pt idx="97265">
                  <c:v>8192</c:v>
                </c:pt>
                <c:pt idx="97266">
                  <c:v>8192</c:v>
                </c:pt>
                <c:pt idx="97267">
                  <c:v>8192</c:v>
                </c:pt>
                <c:pt idx="97268">
                  <c:v>8192</c:v>
                </c:pt>
                <c:pt idx="97269">
                  <c:v>8192</c:v>
                </c:pt>
                <c:pt idx="97270">
                  <c:v>8192</c:v>
                </c:pt>
                <c:pt idx="97271">
                  <c:v>12288</c:v>
                </c:pt>
                <c:pt idx="97272">
                  <c:v>12288</c:v>
                </c:pt>
                <c:pt idx="97273">
                  <c:v>4096</c:v>
                </c:pt>
                <c:pt idx="97274">
                  <c:v>4096</c:v>
                </c:pt>
                <c:pt idx="97275">
                  <c:v>12288</c:v>
                </c:pt>
                <c:pt idx="97276">
                  <c:v>4096</c:v>
                </c:pt>
                <c:pt idx="97277">
                  <c:v>4096</c:v>
                </c:pt>
                <c:pt idx="97278">
                  <c:v>12288</c:v>
                </c:pt>
                <c:pt idx="97279">
                  <c:v>4096</c:v>
                </c:pt>
                <c:pt idx="97280">
                  <c:v>4096</c:v>
                </c:pt>
                <c:pt idx="97281">
                  <c:v>4096</c:v>
                </c:pt>
                <c:pt idx="97282">
                  <c:v>4096</c:v>
                </c:pt>
                <c:pt idx="97283">
                  <c:v>4096</c:v>
                </c:pt>
                <c:pt idx="97284">
                  <c:v>4096</c:v>
                </c:pt>
                <c:pt idx="97285">
                  <c:v>4096</c:v>
                </c:pt>
                <c:pt idx="97286">
                  <c:v>4096</c:v>
                </c:pt>
                <c:pt idx="97287">
                  <c:v>4096</c:v>
                </c:pt>
                <c:pt idx="97288">
                  <c:v>4096</c:v>
                </c:pt>
                <c:pt idx="97289">
                  <c:v>4096</c:v>
                </c:pt>
                <c:pt idx="97290">
                  <c:v>4096</c:v>
                </c:pt>
                <c:pt idx="97291">
                  <c:v>8192</c:v>
                </c:pt>
                <c:pt idx="97292">
                  <c:v>8192</c:v>
                </c:pt>
                <c:pt idx="97293">
                  <c:v>8192</c:v>
                </c:pt>
                <c:pt idx="97294">
                  <c:v>8192</c:v>
                </c:pt>
                <c:pt idx="97295">
                  <c:v>8192</c:v>
                </c:pt>
                <c:pt idx="97296">
                  <c:v>8192</c:v>
                </c:pt>
                <c:pt idx="97297">
                  <c:v>8192</c:v>
                </c:pt>
                <c:pt idx="97298">
                  <c:v>8192</c:v>
                </c:pt>
                <c:pt idx="97299">
                  <c:v>8192</c:v>
                </c:pt>
                <c:pt idx="97300">
                  <c:v>12288</c:v>
                </c:pt>
                <c:pt idx="97301">
                  <c:v>12288</c:v>
                </c:pt>
                <c:pt idx="97302">
                  <c:v>12288</c:v>
                </c:pt>
                <c:pt idx="97303">
                  <c:v>12288</c:v>
                </c:pt>
                <c:pt idx="97304">
                  <c:v>4096</c:v>
                </c:pt>
                <c:pt idx="97305">
                  <c:v>4096</c:v>
                </c:pt>
                <c:pt idx="97306">
                  <c:v>12288</c:v>
                </c:pt>
                <c:pt idx="97307">
                  <c:v>4096</c:v>
                </c:pt>
                <c:pt idx="97308">
                  <c:v>4096</c:v>
                </c:pt>
                <c:pt idx="97309">
                  <c:v>4096</c:v>
                </c:pt>
                <c:pt idx="97310">
                  <c:v>4096</c:v>
                </c:pt>
                <c:pt idx="97311">
                  <c:v>4096</c:v>
                </c:pt>
                <c:pt idx="97312">
                  <c:v>8192</c:v>
                </c:pt>
                <c:pt idx="97313">
                  <c:v>4096</c:v>
                </c:pt>
                <c:pt idx="97314">
                  <c:v>4096</c:v>
                </c:pt>
                <c:pt idx="97315">
                  <c:v>8192</c:v>
                </c:pt>
                <c:pt idx="97316">
                  <c:v>4096</c:v>
                </c:pt>
                <c:pt idx="97317">
                  <c:v>4096</c:v>
                </c:pt>
                <c:pt idx="97318">
                  <c:v>4096</c:v>
                </c:pt>
                <c:pt idx="97319">
                  <c:v>8192</c:v>
                </c:pt>
                <c:pt idx="97320">
                  <c:v>8192</c:v>
                </c:pt>
                <c:pt idx="97321">
                  <c:v>8192</c:v>
                </c:pt>
                <c:pt idx="97322">
                  <c:v>8192</c:v>
                </c:pt>
                <c:pt idx="97323">
                  <c:v>8192</c:v>
                </c:pt>
                <c:pt idx="97324">
                  <c:v>8192</c:v>
                </c:pt>
                <c:pt idx="97325">
                  <c:v>8192</c:v>
                </c:pt>
                <c:pt idx="97326">
                  <c:v>8192</c:v>
                </c:pt>
                <c:pt idx="97327">
                  <c:v>12288</c:v>
                </c:pt>
                <c:pt idx="97328">
                  <c:v>8192</c:v>
                </c:pt>
                <c:pt idx="97329">
                  <c:v>8192</c:v>
                </c:pt>
                <c:pt idx="97330">
                  <c:v>8192</c:v>
                </c:pt>
                <c:pt idx="97331">
                  <c:v>8192</c:v>
                </c:pt>
                <c:pt idx="97332">
                  <c:v>8192</c:v>
                </c:pt>
                <c:pt idx="97333">
                  <c:v>8192</c:v>
                </c:pt>
                <c:pt idx="97334">
                  <c:v>8192</c:v>
                </c:pt>
                <c:pt idx="97335">
                  <c:v>8192</c:v>
                </c:pt>
                <c:pt idx="97336">
                  <c:v>4096</c:v>
                </c:pt>
                <c:pt idx="97337">
                  <c:v>12288</c:v>
                </c:pt>
                <c:pt idx="97338">
                  <c:v>12288</c:v>
                </c:pt>
                <c:pt idx="97339">
                  <c:v>8192</c:v>
                </c:pt>
                <c:pt idx="97340">
                  <c:v>12288</c:v>
                </c:pt>
                <c:pt idx="97341">
                  <c:v>12288</c:v>
                </c:pt>
                <c:pt idx="97342">
                  <c:v>12288</c:v>
                </c:pt>
                <c:pt idx="97343">
                  <c:v>12288</c:v>
                </c:pt>
                <c:pt idx="97344">
                  <c:v>12288</c:v>
                </c:pt>
                <c:pt idx="97345">
                  <c:v>8192</c:v>
                </c:pt>
                <c:pt idx="97346">
                  <c:v>8192</c:v>
                </c:pt>
                <c:pt idx="97347">
                  <c:v>12288</c:v>
                </c:pt>
                <c:pt idx="97348">
                  <c:v>8192</c:v>
                </c:pt>
                <c:pt idx="97349">
                  <c:v>8192</c:v>
                </c:pt>
                <c:pt idx="97350">
                  <c:v>8192</c:v>
                </c:pt>
                <c:pt idx="97351">
                  <c:v>4096</c:v>
                </c:pt>
                <c:pt idx="97352">
                  <c:v>8192</c:v>
                </c:pt>
                <c:pt idx="97353">
                  <c:v>8192</c:v>
                </c:pt>
                <c:pt idx="97354">
                  <c:v>8192</c:v>
                </c:pt>
                <c:pt idx="97355">
                  <c:v>8192</c:v>
                </c:pt>
                <c:pt idx="97356">
                  <c:v>8192</c:v>
                </c:pt>
                <c:pt idx="97357">
                  <c:v>8192</c:v>
                </c:pt>
                <c:pt idx="97358">
                  <c:v>8192</c:v>
                </c:pt>
                <c:pt idx="97359">
                  <c:v>8192</c:v>
                </c:pt>
                <c:pt idx="97360">
                  <c:v>4096</c:v>
                </c:pt>
                <c:pt idx="97361">
                  <c:v>4096</c:v>
                </c:pt>
                <c:pt idx="97362">
                  <c:v>8192</c:v>
                </c:pt>
                <c:pt idx="97363">
                  <c:v>4096</c:v>
                </c:pt>
                <c:pt idx="97364">
                  <c:v>4096</c:v>
                </c:pt>
                <c:pt idx="97365">
                  <c:v>8192</c:v>
                </c:pt>
                <c:pt idx="97366">
                  <c:v>12288</c:v>
                </c:pt>
                <c:pt idx="97367">
                  <c:v>8192</c:v>
                </c:pt>
                <c:pt idx="97368">
                  <c:v>8192</c:v>
                </c:pt>
                <c:pt idx="97369">
                  <c:v>8192</c:v>
                </c:pt>
                <c:pt idx="97370">
                  <c:v>8192</c:v>
                </c:pt>
                <c:pt idx="97371">
                  <c:v>12288</c:v>
                </c:pt>
                <c:pt idx="97372">
                  <c:v>12288</c:v>
                </c:pt>
                <c:pt idx="97373">
                  <c:v>12288</c:v>
                </c:pt>
                <c:pt idx="97374">
                  <c:v>12288</c:v>
                </c:pt>
                <c:pt idx="97375">
                  <c:v>12288</c:v>
                </c:pt>
                <c:pt idx="97376">
                  <c:v>12288</c:v>
                </c:pt>
                <c:pt idx="97377">
                  <c:v>12288</c:v>
                </c:pt>
                <c:pt idx="97378">
                  <c:v>8192</c:v>
                </c:pt>
                <c:pt idx="97379">
                  <c:v>12288</c:v>
                </c:pt>
                <c:pt idx="97380">
                  <c:v>8192</c:v>
                </c:pt>
                <c:pt idx="97381">
                  <c:v>8192</c:v>
                </c:pt>
                <c:pt idx="97382">
                  <c:v>8192</c:v>
                </c:pt>
                <c:pt idx="97383">
                  <c:v>8192</c:v>
                </c:pt>
                <c:pt idx="97384">
                  <c:v>4096</c:v>
                </c:pt>
                <c:pt idx="97385">
                  <c:v>12288</c:v>
                </c:pt>
                <c:pt idx="97386">
                  <c:v>8192</c:v>
                </c:pt>
                <c:pt idx="97387">
                  <c:v>8192</c:v>
                </c:pt>
                <c:pt idx="97388">
                  <c:v>8192</c:v>
                </c:pt>
                <c:pt idx="97389">
                  <c:v>8192</c:v>
                </c:pt>
                <c:pt idx="97390">
                  <c:v>8192</c:v>
                </c:pt>
                <c:pt idx="97391">
                  <c:v>8192</c:v>
                </c:pt>
                <c:pt idx="97392">
                  <c:v>8192</c:v>
                </c:pt>
                <c:pt idx="97393">
                  <c:v>8192</c:v>
                </c:pt>
                <c:pt idx="97394">
                  <c:v>8192</c:v>
                </c:pt>
                <c:pt idx="97395">
                  <c:v>12288</c:v>
                </c:pt>
                <c:pt idx="97396">
                  <c:v>8192</c:v>
                </c:pt>
                <c:pt idx="97397">
                  <c:v>8192</c:v>
                </c:pt>
                <c:pt idx="97398">
                  <c:v>4096</c:v>
                </c:pt>
                <c:pt idx="97399">
                  <c:v>4096</c:v>
                </c:pt>
                <c:pt idx="97400">
                  <c:v>4096</c:v>
                </c:pt>
                <c:pt idx="97401">
                  <c:v>4096</c:v>
                </c:pt>
                <c:pt idx="97402">
                  <c:v>8192</c:v>
                </c:pt>
                <c:pt idx="97403">
                  <c:v>8192</c:v>
                </c:pt>
                <c:pt idx="97404">
                  <c:v>8192</c:v>
                </c:pt>
                <c:pt idx="97405">
                  <c:v>8192</c:v>
                </c:pt>
                <c:pt idx="97406">
                  <c:v>8192</c:v>
                </c:pt>
                <c:pt idx="97407">
                  <c:v>8192</c:v>
                </c:pt>
                <c:pt idx="97408">
                  <c:v>8192</c:v>
                </c:pt>
                <c:pt idx="97409">
                  <c:v>8192</c:v>
                </c:pt>
                <c:pt idx="97410">
                  <c:v>8192</c:v>
                </c:pt>
                <c:pt idx="97411">
                  <c:v>12288</c:v>
                </c:pt>
                <c:pt idx="97412">
                  <c:v>8192</c:v>
                </c:pt>
                <c:pt idx="97413">
                  <c:v>4096</c:v>
                </c:pt>
                <c:pt idx="97414">
                  <c:v>8192</c:v>
                </c:pt>
                <c:pt idx="97415">
                  <c:v>8192</c:v>
                </c:pt>
                <c:pt idx="97416">
                  <c:v>8192</c:v>
                </c:pt>
                <c:pt idx="97417">
                  <c:v>8192</c:v>
                </c:pt>
                <c:pt idx="97418">
                  <c:v>8192</c:v>
                </c:pt>
                <c:pt idx="97419">
                  <c:v>8192</c:v>
                </c:pt>
                <c:pt idx="97420">
                  <c:v>4096</c:v>
                </c:pt>
                <c:pt idx="97421">
                  <c:v>8192</c:v>
                </c:pt>
                <c:pt idx="97422">
                  <c:v>8192</c:v>
                </c:pt>
                <c:pt idx="97423">
                  <c:v>4096</c:v>
                </c:pt>
                <c:pt idx="97424">
                  <c:v>8192</c:v>
                </c:pt>
                <c:pt idx="97425">
                  <c:v>4096</c:v>
                </c:pt>
                <c:pt idx="97426">
                  <c:v>8192</c:v>
                </c:pt>
                <c:pt idx="97427">
                  <c:v>4096</c:v>
                </c:pt>
                <c:pt idx="97428">
                  <c:v>8192</c:v>
                </c:pt>
                <c:pt idx="97429">
                  <c:v>8192</c:v>
                </c:pt>
                <c:pt idx="97430">
                  <c:v>8192</c:v>
                </c:pt>
                <c:pt idx="97431">
                  <c:v>8192</c:v>
                </c:pt>
                <c:pt idx="97432">
                  <c:v>8192</c:v>
                </c:pt>
                <c:pt idx="97433">
                  <c:v>8192</c:v>
                </c:pt>
                <c:pt idx="97434">
                  <c:v>8192</c:v>
                </c:pt>
                <c:pt idx="97435">
                  <c:v>8192</c:v>
                </c:pt>
                <c:pt idx="97436">
                  <c:v>8192</c:v>
                </c:pt>
                <c:pt idx="97437">
                  <c:v>8192</c:v>
                </c:pt>
                <c:pt idx="97438">
                  <c:v>4096</c:v>
                </c:pt>
                <c:pt idx="97439">
                  <c:v>4096</c:v>
                </c:pt>
                <c:pt idx="97440">
                  <c:v>4096</c:v>
                </c:pt>
                <c:pt idx="97441">
                  <c:v>4096</c:v>
                </c:pt>
                <c:pt idx="97442">
                  <c:v>4096</c:v>
                </c:pt>
                <c:pt idx="97443">
                  <c:v>8192</c:v>
                </c:pt>
                <c:pt idx="97444">
                  <c:v>8192</c:v>
                </c:pt>
                <c:pt idx="97445">
                  <c:v>8192</c:v>
                </c:pt>
                <c:pt idx="97446">
                  <c:v>8192</c:v>
                </c:pt>
                <c:pt idx="97447">
                  <c:v>8192</c:v>
                </c:pt>
                <c:pt idx="97448">
                  <c:v>8192</c:v>
                </c:pt>
                <c:pt idx="97449">
                  <c:v>8192</c:v>
                </c:pt>
                <c:pt idx="97450">
                  <c:v>8192</c:v>
                </c:pt>
                <c:pt idx="97451">
                  <c:v>8192</c:v>
                </c:pt>
                <c:pt idx="97452">
                  <c:v>8192</c:v>
                </c:pt>
                <c:pt idx="97453">
                  <c:v>8192</c:v>
                </c:pt>
                <c:pt idx="97454">
                  <c:v>4096</c:v>
                </c:pt>
                <c:pt idx="97455">
                  <c:v>8192</c:v>
                </c:pt>
                <c:pt idx="97456">
                  <c:v>8192</c:v>
                </c:pt>
                <c:pt idx="97457">
                  <c:v>8192</c:v>
                </c:pt>
                <c:pt idx="97458">
                  <c:v>8192</c:v>
                </c:pt>
                <c:pt idx="97459">
                  <c:v>8192</c:v>
                </c:pt>
                <c:pt idx="97460">
                  <c:v>12288</c:v>
                </c:pt>
                <c:pt idx="97461">
                  <c:v>12288</c:v>
                </c:pt>
                <c:pt idx="97462">
                  <c:v>8192</c:v>
                </c:pt>
                <c:pt idx="97463">
                  <c:v>12288</c:v>
                </c:pt>
                <c:pt idx="97464">
                  <c:v>12288</c:v>
                </c:pt>
                <c:pt idx="97465">
                  <c:v>12288</c:v>
                </c:pt>
                <c:pt idx="97466">
                  <c:v>12288</c:v>
                </c:pt>
                <c:pt idx="97467">
                  <c:v>12288</c:v>
                </c:pt>
                <c:pt idx="97468">
                  <c:v>12288</c:v>
                </c:pt>
                <c:pt idx="97469">
                  <c:v>4096</c:v>
                </c:pt>
                <c:pt idx="97470">
                  <c:v>4096</c:v>
                </c:pt>
                <c:pt idx="97471">
                  <c:v>4096</c:v>
                </c:pt>
                <c:pt idx="97472">
                  <c:v>4096</c:v>
                </c:pt>
                <c:pt idx="97473">
                  <c:v>8192</c:v>
                </c:pt>
                <c:pt idx="97474">
                  <c:v>8192</c:v>
                </c:pt>
                <c:pt idx="97475">
                  <c:v>8192</c:v>
                </c:pt>
                <c:pt idx="97476">
                  <c:v>8192</c:v>
                </c:pt>
                <c:pt idx="97477">
                  <c:v>8192</c:v>
                </c:pt>
                <c:pt idx="97478">
                  <c:v>8192</c:v>
                </c:pt>
                <c:pt idx="97479">
                  <c:v>8192</c:v>
                </c:pt>
                <c:pt idx="97480">
                  <c:v>8192</c:v>
                </c:pt>
                <c:pt idx="97481">
                  <c:v>8192</c:v>
                </c:pt>
                <c:pt idx="97482">
                  <c:v>8192</c:v>
                </c:pt>
                <c:pt idx="97483">
                  <c:v>8192</c:v>
                </c:pt>
                <c:pt idx="97484">
                  <c:v>8192</c:v>
                </c:pt>
                <c:pt idx="97485">
                  <c:v>8192</c:v>
                </c:pt>
                <c:pt idx="97486">
                  <c:v>4096</c:v>
                </c:pt>
                <c:pt idx="97487">
                  <c:v>4096</c:v>
                </c:pt>
                <c:pt idx="97488">
                  <c:v>4096</c:v>
                </c:pt>
                <c:pt idx="97489">
                  <c:v>4096</c:v>
                </c:pt>
                <c:pt idx="97490">
                  <c:v>12288</c:v>
                </c:pt>
                <c:pt idx="97491">
                  <c:v>12288</c:v>
                </c:pt>
                <c:pt idx="97492">
                  <c:v>12288</c:v>
                </c:pt>
                <c:pt idx="97493">
                  <c:v>12288</c:v>
                </c:pt>
                <c:pt idx="97494">
                  <c:v>4096</c:v>
                </c:pt>
                <c:pt idx="97495">
                  <c:v>12288</c:v>
                </c:pt>
                <c:pt idx="97496">
                  <c:v>8192</c:v>
                </c:pt>
                <c:pt idx="97497">
                  <c:v>8192</c:v>
                </c:pt>
                <c:pt idx="97498">
                  <c:v>8192</c:v>
                </c:pt>
                <c:pt idx="97499">
                  <c:v>8192</c:v>
                </c:pt>
                <c:pt idx="97500">
                  <c:v>8192</c:v>
                </c:pt>
                <c:pt idx="97501">
                  <c:v>8192</c:v>
                </c:pt>
                <c:pt idx="97502">
                  <c:v>8192</c:v>
                </c:pt>
                <c:pt idx="97503">
                  <c:v>8192</c:v>
                </c:pt>
                <c:pt idx="97504">
                  <c:v>4096</c:v>
                </c:pt>
                <c:pt idx="97505">
                  <c:v>4096</c:v>
                </c:pt>
                <c:pt idx="97506">
                  <c:v>4096</c:v>
                </c:pt>
                <c:pt idx="97507">
                  <c:v>4096</c:v>
                </c:pt>
                <c:pt idx="97508">
                  <c:v>12288</c:v>
                </c:pt>
                <c:pt idx="97509">
                  <c:v>8192</c:v>
                </c:pt>
                <c:pt idx="97510">
                  <c:v>8192</c:v>
                </c:pt>
                <c:pt idx="97511">
                  <c:v>8192</c:v>
                </c:pt>
                <c:pt idx="97512">
                  <c:v>8192</c:v>
                </c:pt>
                <c:pt idx="97513">
                  <c:v>8192</c:v>
                </c:pt>
                <c:pt idx="97514">
                  <c:v>8192</c:v>
                </c:pt>
                <c:pt idx="97515">
                  <c:v>8192</c:v>
                </c:pt>
                <c:pt idx="97516">
                  <c:v>8192</c:v>
                </c:pt>
                <c:pt idx="97517">
                  <c:v>8192</c:v>
                </c:pt>
                <c:pt idx="97518">
                  <c:v>8192</c:v>
                </c:pt>
                <c:pt idx="97519">
                  <c:v>8192</c:v>
                </c:pt>
                <c:pt idx="97520">
                  <c:v>8192</c:v>
                </c:pt>
                <c:pt idx="97521">
                  <c:v>12288</c:v>
                </c:pt>
                <c:pt idx="97522">
                  <c:v>8192</c:v>
                </c:pt>
                <c:pt idx="97523">
                  <c:v>4096</c:v>
                </c:pt>
                <c:pt idx="97524">
                  <c:v>4096</c:v>
                </c:pt>
                <c:pt idx="97525">
                  <c:v>4096</c:v>
                </c:pt>
                <c:pt idx="97526">
                  <c:v>4096</c:v>
                </c:pt>
                <c:pt idx="97527">
                  <c:v>4096</c:v>
                </c:pt>
                <c:pt idx="97528">
                  <c:v>4096</c:v>
                </c:pt>
                <c:pt idx="97529">
                  <c:v>8192</c:v>
                </c:pt>
                <c:pt idx="97530">
                  <c:v>4096</c:v>
                </c:pt>
                <c:pt idx="97531">
                  <c:v>4096</c:v>
                </c:pt>
                <c:pt idx="97532">
                  <c:v>4096</c:v>
                </c:pt>
                <c:pt idx="97533">
                  <c:v>4096</c:v>
                </c:pt>
                <c:pt idx="97534">
                  <c:v>8192</c:v>
                </c:pt>
                <c:pt idx="97535">
                  <c:v>8192</c:v>
                </c:pt>
                <c:pt idx="97536">
                  <c:v>8192</c:v>
                </c:pt>
                <c:pt idx="97537">
                  <c:v>8192</c:v>
                </c:pt>
                <c:pt idx="97538">
                  <c:v>81920</c:v>
                </c:pt>
                <c:pt idx="97539">
                  <c:v>81920</c:v>
                </c:pt>
                <c:pt idx="97540">
                  <c:v>4096</c:v>
                </c:pt>
                <c:pt idx="97541">
                  <c:v>4096</c:v>
                </c:pt>
                <c:pt idx="97542">
                  <c:v>81920</c:v>
                </c:pt>
                <c:pt idx="97543">
                  <c:v>4096</c:v>
                </c:pt>
                <c:pt idx="97544">
                  <c:v>4096</c:v>
                </c:pt>
                <c:pt idx="97545">
                  <c:v>81920</c:v>
                </c:pt>
                <c:pt idx="97546">
                  <c:v>8192</c:v>
                </c:pt>
                <c:pt idx="97547">
                  <c:v>12288</c:v>
                </c:pt>
                <c:pt idx="97548">
                  <c:v>12288</c:v>
                </c:pt>
                <c:pt idx="97549">
                  <c:v>12288</c:v>
                </c:pt>
                <c:pt idx="97550">
                  <c:v>12288</c:v>
                </c:pt>
                <c:pt idx="97551">
                  <c:v>8192</c:v>
                </c:pt>
                <c:pt idx="97552">
                  <c:v>8192</c:v>
                </c:pt>
                <c:pt idx="97553">
                  <c:v>8192</c:v>
                </c:pt>
                <c:pt idx="97554">
                  <c:v>8192</c:v>
                </c:pt>
                <c:pt idx="97555">
                  <c:v>8192</c:v>
                </c:pt>
                <c:pt idx="97556">
                  <c:v>8192</c:v>
                </c:pt>
                <c:pt idx="97557">
                  <c:v>8192</c:v>
                </c:pt>
                <c:pt idx="97558">
                  <c:v>8192</c:v>
                </c:pt>
                <c:pt idx="97559">
                  <c:v>4096</c:v>
                </c:pt>
                <c:pt idx="97560">
                  <c:v>4096</c:v>
                </c:pt>
                <c:pt idx="97561">
                  <c:v>4096</c:v>
                </c:pt>
                <c:pt idx="97562">
                  <c:v>4096</c:v>
                </c:pt>
                <c:pt idx="97563">
                  <c:v>4096</c:v>
                </c:pt>
                <c:pt idx="97564">
                  <c:v>8192</c:v>
                </c:pt>
                <c:pt idx="97565">
                  <c:v>8192</c:v>
                </c:pt>
                <c:pt idx="97566">
                  <c:v>8192</c:v>
                </c:pt>
                <c:pt idx="97567">
                  <c:v>8192</c:v>
                </c:pt>
                <c:pt idx="97568">
                  <c:v>4096</c:v>
                </c:pt>
                <c:pt idx="97569">
                  <c:v>4096</c:v>
                </c:pt>
                <c:pt idx="97570">
                  <c:v>12288</c:v>
                </c:pt>
                <c:pt idx="97571">
                  <c:v>12288</c:v>
                </c:pt>
                <c:pt idx="97572">
                  <c:v>12288</c:v>
                </c:pt>
                <c:pt idx="97573">
                  <c:v>4096</c:v>
                </c:pt>
                <c:pt idx="97574">
                  <c:v>4096</c:v>
                </c:pt>
                <c:pt idx="97575">
                  <c:v>12288</c:v>
                </c:pt>
                <c:pt idx="97576">
                  <c:v>8192</c:v>
                </c:pt>
                <c:pt idx="97577">
                  <c:v>8192</c:v>
                </c:pt>
                <c:pt idx="97578">
                  <c:v>8192</c:v>
                </c:pt>
                <c:pt idx="97579">
                  <c:v>8192</c:v>
                </c:pt>
                <c:pt idx="97580">
                  <c:v>8192</c:v>
                </c:pt>
                <c:pt idx="97581">
                  <c:v>4096</c:v>
                </c:pt>
                <c:pt idx="97582">
                  <c:v>4096</c:v>
                </c:pt>
                <c:pt idx="97583">
                  <c:v>4096</c:v>
                </c:pt>
                <c:pt idx="97584">
                  <c:v>4096</c:v>
                </c:pt>
                <c:pt idx="97585">
                  <c:v>4096</c:v>
                </c:pt>
                <c:pt idx="97586">
                  <c:v>4096</c:v>
                </c:pt>
                <c:pt idx="97587">
                  <c:v>4096</c:v>
                </c:pt>
                <c:pt idx="97588">
                  <c:v>4096</c:v>
                </c:pt>
                <c:pt idx="97589">
                  <c:v>4096</c:v>
                </c:pt>
                <c:pt idx="97590">
                  <c:v>4096</c:v>
                </c:pt>
                <c:pt idx="97591">
                  <c:v>8192</c:v>
                </c:pt>
                <c:pt idx="97592">
                  <c:v>8192</c:v>
                </c:pt>
                <c:pt idx="97593">
                  <c:v>8192</c:v>
                </c:pt>
                <c:pt idx="97594">
                  <c:v>8192</c:v>
                </c:pt>
                <c:pt idx="97595">
                  <c:v>8192</c:v>
                </c:pt>
                <c:pt idx="97596">
                  <c:v>8192</c:v>
                </c:pt>
                <c:pt idx="97597">
                  <c:v>8192</c:v>
                </c:pt>
                <c:pt idx="97598">
                  <c:v>4096</c:v>
                </c:pt>
                <c:pt idx="97599">
                  <c:v>8192</c:v>
                </c:pt>
                <c:pt idx="97600">
                  <c:v>8192</c:v>
                </c:pt>
                <c:pt idx="97601">
                  <c:v>12288</c:v>
                </c:pt>
                <c:pt idx="97602">
                  <c:v>4096</c:v>
                </c:pt>
                <c:pt idx="97603">
                  <c:v>8192</c:v>
                </c:pt>
                <c:pt idx="97604">
                  <c:v>8192</c:v>
                </c:pt>
                <c:pt idx="97605">
                  <c:v>8192</c:v>
                </c:pt>
                <c:pt idx="97606">
                  <c:v>81920</c:v>
                </c:pt>
                <c:pt idx="97607">
                  <c:v>4096</c:v>
                </c:pt>
                <c:pt idx="97608">
                  <c:v>8192</c:v>
                </c:pt>
                <c:pt idx="97609">
                  <c:v>8192</c:v>
                </c:pt>
                <c:pt idx="97610">
                  <c:v>8192</c:v>
                </c:pt>
                <c:pt idx="97611">
                  <c:v>8192</c:v>
                </c:pt>
                <c:pt idx="97612">
                  <c:v>8192</c:v>
                </c:pt>
                <c:pt idx="97613">
                  <c:v>8192</c:v>
                </c:pt>
                <c:pt idx="97614">
                  <c:v>12288</c:v>
                </c:pt>
                <c:pt idx="97615">
                  <c:v>12288</c:v>
                </c:pt>
                <c:pt idx="97616">
                  <c:v>12288</c:v>
                </c:pt>
                <c:pt idx="97617">
                  <c:v>12288</c:v>
                </c:pt>
                <c:pt idx="97618">
                  <c:v>12288</c:v>
                </c:pt>
                <c:pt idx="97619">
                  <c:v>4096</c:v>
                </c:pt>
                <c:pt idx="97620">
                  <c:v>4096</c:v>
                </c:pt>
                <c:pt idx="97621">
                  <c:v>4096</c:v>
                </c:pt>
                <c:pt idx="97622">
                  <c:v>4096</c:v>
                </c:pt>
                <c:pt idx="97623">
                  <c:v>4096</c:v>
                </c:pt>
                <c:pt idx="97624">
                  <c:v>8192</c:v>
                </c:pt>
                <c:pt idx="97625">
                  <c:v>8192</c:v>
                </c:pt>
                <c:pt idx="97626">
                  <c:v>8192</c:v>
                </c:pt>
                <c:pt idx="97627">
                  <c:v>8192</c:v>
                </c:pt>
                <c:pt idx="97628">
                  <c:v>8192</c:v>
                </c:pt>
                <c:pt idx="97629">
                  <c:v>4096</c:v>
                </c:pt>
                <c:pt idx="97630">
                  <c:v>12288</c:v>
                </c:pt>
                <c:pt idx="97631">
                  <c:v>12288</c:v>
                </c:pt>
                <c:pt idx="97632">
                  <c:v>12288</c:v>
                </c:pt>
                <c:pt idx="97633">
                  <c:v>12288</c:v>
                </c:pt>
                <c:pt idx="97634">
                  <c:v>8192</c:v>
                </c:pt>
                <c:pt idx="97635">
                  <c:v>12288</c:v>
                </c:pt>
                <c:pt idx="97636">
                  <c:v>8192</c:v>
                </c:pt>
                <c:pt idx="97637">
                  <c:v>8192</c:v>
                </c:pt>
                <c:pt idx="97638">
                  <c:v>8192</c:v>
                </c:pt>
                <c:pt idx="97639">
                  <c:v>8192</c:v>
                </c:pt>
                <c:pt idx="97640">
                  <c:v>8192</c:v>
                </c:pt>
                <c:pt idx="97641">
                  <c:v>8192</c:v>
                </c:pt>
                <c:pt idx="97642">
                  <c:v>8192</c:v>
                </c:pt>
                <c:pt idx="97643">
                  <c:v>8192</c:v>
                </c:pt>
                <c:pt idx="97644">
                  <c:v>4096</c:v>
                </c:pt>
                <c:pt idx="97645">
                  <c:v>4096</c:v>
                </c:pt>
                <c:pt idx="97646">
                  <c:v>4096</c:v>
                </c:pt>
                <c:pt idx="97647">
                  <c:v>4096</c:v>
                </c:pt>
                <c:pt idx="97648">
                  <c:v>4096</c:v>
                </c:pt>
                <c:pt idx="97649">
                  <c:v>4096</c:v>
                </c:pt>
                <c:pt idx="97650">
                  <c:v>4096</c:v>
                </c:pt>
                <c:pt idx="97651">
                  <c:v>4096</c:v>
                </c:pt>
                <c:pt idx="97652">
                  <c:v>8192</c:v>
                </c:pt>
                <c:pt idx="97653">
                  <c:v>8192</c:v>
                </c:pt>
                <c:pt idx="97654">
                  <c:v>32768</c:v>
                </c:pt>
                <c:pt idx="97655">
                  <c:v>32768</c:v>
                </c:pt>
                <c:pt idx="97656">
                  <c:v>4096</c:v>
                </c:pt>
                <c:pt idx="97657">
                  <c:v>4096</c:v>
                </c:pt>
                <c:pt idx="97658">
                  <c:v>8192</c:v>
                </c:pt>
                <c:pt idx="97659">
                  <c:v>8192</c:v>
                </c:pt>
                <c:pt idx="97660">
                  <c:v>8192</c:v>
                </c:pt>
                <c:pt idx="97661">
                  <c:v>8192</c:v>
                </c:pt>
                <c:pt idx="97662">
                  <c:v>8192</c:v>
                </c:pt>
                <c:pt idx="97663">
                  <c:v>8192</c:v>
                </c:pt>
                <c:pt idx="97664">
                  <c:v>32768</c:v>
                </c:pt>
                <c:pt idx="97665">
                  <c:v>4096</c:v>
                </c:pt>
                <c:pt idx="97666">
                  <c:v>8192</c:v>
                </c:pt>
                <c:pt idx="97667">
                  <c:v>8192</c:v>
                </c:pt>
                <c:pt idx="97668">
                  <c:v>8192</c:v>
                </c:pt>
                <c:pt idx="97669">
                  <c:v>12288</c:v>
                </c:pt>
                <c:pt idx="97670">
                  <c:v>32768</c:v>
                </c:pt>
                <c:pt idx="97671">
                  <c:v>4096</c:v>
                </c:pt>
                <c:pt idx="97672">
                  <c:v>8192</c:v>
                </c:pt>
                <c:pt idx="97673">
                  <c:v>8192</c:v>
                </c:pt>
                <c:pt idx="97674">
                  <c:v>8192</c:v>
                </c:pt>
                <c:pt idx="97675">
                  <c:v>8192</c:v>
                </c:pt>
                <c:pt idx="97676">
                  <c:v>8192</c:v>
                </c:pt>
                <c:pt idx="97677">
                  <c:v>8192</c:v>
                </c:pt>
                <c:pt idx="97678">
                  <c:v>4096</c:v>
                </c:pt>
                <c:pt idx="97679">
                  <c:v>8192</c:v>
                </c:pt>
                <c:pt idx="97680">
                  <c:v>8192</c:v>
                </c:pt>
                <c:pt idx="97681">
                  <c:v>8192</c:v>
                </c:pt>
                <c:pt idx="97682">
                  <c:v>8192</c:v>
                </c:pt>
                <c:pt idx="97683">
                  <c:v>4096</c:v>
                </c:pt>
                <c:pt idx="97684">
                  <c:v>8192</c:v>
                </c:pt>
                <c:pt idx="97685">
                  <c:v>4096</c:v>
                </c:pt>
                <c:pt idx="97686">
                  <c:v>4096</c:v>
                </c:pt>
                <c:pt idx="97687">
                  <c:v>4096</c:v>
                </c:pt>
                <c:pt idx="97688">
                  <c:v>4096</c:v>
                </c:pt>
                <c:pt idx="97689">
                  <c:v>8192</c:v>
                </c:pt>
                <c:pt idx="97690">
                  <c:v>8192</c:v>
                </c:pt>
                <c:pt idx="97691">
                  <c:v>8192</c:v>
                </c:pt>
                <c:pt idx="97692">
                  <c:v>8192</c:v>
                </c:pt>
                <c:pt idx="97693">
                  <c:v>8192</c:v>
                </c:pt>
                <c:pt idx="97694">
                  <c:v>8192</c:v>
                </c:pt>
                <c:pt idx="97695">
                  <c:v>8192</c:v>
                </c:pt>
                <c:pt idx="97696">
                  <c:v>8192</c:v>
                </c:pt>
                <c:pt idx="97697">
                  <c:v>8192</c:v>
                </c:pt>
                <c:pt idx="97698">
                  <c:v>8192</c:v>
                </c:pt>
                <c:pt idx="97699">
                  <c:v>8192</c:v>
                </c:pt>
                <c:pt idx="97700">
                  <c:v>8192</c:v>
                </c:pt>
                <c:pt idx="97701">
                  <c:v>8192</c:v>
                </c:pt>
                <c:pt idx="97702">
                  <c:v>4096</c:v>
                </c:pt>
                <c:pt idx="97703">
                  <c:v>4096</c:v>
                </c:pt>
                <c:pt idx="97704">
                  <c:v>8192</c:v>
                </c:pt>
                <c:pt idx="97705">
                  <c:v>4096</c:v>
                </c:pt>
                <c:pt idx="97706">
                  <c:v>4096</c:v>
                </c:pt>
                <c:pt idx="97707">
                  <c:v>4096</c:v>
                </c:pt>
                <c:pt idx="97708">
                  <c:v>4096</c:v>
                </c:pt>
                <c:pt idx="97709">
                  <c:v>4096</c:v>
                </c:pt>
                <c:pt idx="97710">
                  <c:v>8192</c:v>
                </c:pt>
                <c:pt idx="97711">
                  <c:v>8192</c:v>
                </c:pt>
                <c:pt idx="97712">
                  <c:v>8192</c:v>
                </c:pt>
                <c:pt idx="97713">
                  <c:v>32768</c:v>
                </c:pt>
                <c:pt idx="97714">
                  <c:v>4096</c:v>
                </c:pt>
                <c:pt idx="97715">
                  <c:v>4096</c:v>
                </c:pt>
                <c:pt idx="97716">
                  <c:v>4096</c:v>
                </c:pt>
                <c:pt idx="97717">
                  <c:v>4096</c:v>
                </c:pt>
                <c:pt idx="97718">
                  <c:v>8192</c:v>
                </c:pt>
                <c:pt idx="97719">
                  <c:v>4096</c:v>
                </c:pt>
                <c:pt idx="97720">
                  <c:v>8192</c:v>
                </c:pt>
                <c:pt idx="97721">
                  <c:v>4096</c:v>
                </c:pt>
                <c:pt idx="97722">
                  <c:v>8192</c:v>
                </c:pt>
                <c:pt idx="97723">
                  <c:v>4096</c:v>
                </c:pt>
                <c:pt idx="97724">
                  <c:v>8192</c:v>
                </c:pt>
                <c:pt idx="97725">
                  <c:v>4096</c:v>
                </c:pt>
                <c:pt idx="97726">
                  <c:v>8192</c:v>
                </c:pt>
                <c:pt idx="97727">
                  <c:v>8192</c:v>
                </c:pt>
                <c:pt idx="97728">
                  <c:v>12288</c:v>
                </c:pt>
                <c:pt idx="97729">
                  <c:v>12288</c:v>
                </c:pt>
                <c:pt idx="97730">
                  <c:v>12288</c:v>
                </c:pt>
                <c:pt idx="97731">
                  <c:v>12288</c:v>
                </c:pt>
                <c:pt idx="97732">
                  <c:v>4096</c:v>
                </c:pt>
                <c:pt idx="97733">
                  <c:v>8192</c:v>
                </c:pt>
                <c:pt idx="97734">
                  <c:v>8192</c:v>
                </c:pt>
                <c:pt idx="97735">
                  <c:v>8192</c:v>
                </c:pt>
                <c:pt idx="97736">
                  <c:v>8192</c:v>
                </c:pt>
                <c:pt idx="97737">
                  <c:v>8192</c:v>
                </c:pt>
                <c:pt idx="97738">
                  <c:v>4096</c:v>
                </c:pt>
                <c:pt idx="97739">
                  <c:v>16384</c:v>
                </c:pt>
                <c:pt idx="97740">
                  <c:v>16384</c:v>
                </c:pt>
                <c:pt idx="97741">
                  <c:v>24576</c:v>
                </c:pt>
                <c:pt idx="97742">
                  <c:v>24576</c:v>
                </c:pt>
                <c:pt idx="97743">
                  <c:v>4096</c:v>
                </c:pt>
                <c:pt idx="97744">
                  <c:v>4096</c:v>
                </c:pt>
                <c:pt idx="97745">
                  <c:v>8192</c:v>
                </c:pt>
                <c:pt idx="97746">
                  <c:v>8192</c:v>
                </c:pt>
                <c:pt idx="97747">
                  <c:v>4096</c:v>
                </c:pt>
                <c:pt idx="97748">
                  <c:v>4096</c:v>
                </c:pt>
                <c:pt idx="97749">
                  <c:v>69632</c:v>
                </c:pt>
                <c:pt idx="97750">
                  <c:v>69632</c:v>
                </c:pt>
                <c:pt idx="97751">
                  <c:v>16384</c:v>
                </c:pt>
                <c:pt idx="97752">
                  <c:v>24576</c:v>
                </c:pt>
                <c:pt idx="97753">
                  <c:v>4096</c:v>
                </c:pt>
                <c:pt idx="97754">
                  <c:v>8192</c:v>
                </c:pt>
                <c:pt idx="97755">
                  <c:v>4096</c:v>
                </c:pt>
                <c:pt idx="97756">
                  <c:v>69632</c:v>
                </c:pt>
                <c:pt idx="97757">
                  <c:v>16384</c:v>
                </c:pt>
                <c:pt idx="97758">
                  <c:v>24576</c:v>
                </c:pt>
                <c:pt idx="97759">
                  <c:v>4096</c:v>
                </c:pt>
                <c:pt idx="97760">
                  <c:v>8192</c:v>
                </c:pt>
                <c:pt idx="97761">
                  <c:v>4096</c:v>
                </c:pt>
                <c:pt idx="97762">
                  <c:v>8192</c:v>
                </c:pt>
                <c:pt idx="97763">
                  <c:v>69632</c:v>
                </c:pt>
                <c:pt idx="97764">
                  <c:v>12288</c:v>
                </c:pt>
                <c:pt idx="97765">
                  <c:v>12288</c:v>
                </c:pt>
                <c:pt idx="97766">
                  <c:v>12288</c:v>
                </c:pt>
                <c:pt idx="97767">
                  <c:v>12288</c:v>
                </c:pt>
                <c:pt idx="97768">
                  <c:v>12288</c:v>
                </c:pt>
                <c:pt idx="97769">
                  <c:v>8192</c:v>
                </c:pt>
                <c:pt idx="97770">
                  <c:v>4096</c:v>
                </c:pt>
                <c:pt idx="97771">
                  <c:v>8192</c:v>
                </c:pt>
                <c:pt idx="97772">
                  <c:v>4096</c:v>
                </c:pt>
                <c:pt idx="97773">
                  <c:v>8192</c:v>
                </c:pt>
                <c:pt idx="97774">
                  <c:v>4096</c:v>
                </c:pt>
                <c:pt idx="97775">
                  <c:v>8192</c:v>
                </c:pt>
                <c:pt idx="97776">
                  <c:v>4096</c:v>
                </c:pt>
                <c:pt idx="97777">
                  <c:v>4096</c:v>
                </c:pt>
                <c:pt idx="97778">
                  <c:v>8192</c:v>
                </c:pt>
                <c:pt idx="97779">
                  <c:v>8192</c:v>
                </c:pt>
                <c:pt idx="97780">
                  <c:v>16384</c:v>
                </c:pt>
                <c:pt idx="97781">
                  <c:v>24576</c:v>
                </c:pt>
                <c:pt idx="97782">
                  <c:v>4096</c:v>
                </c:pt>
                <c:pt idx="97783">
                  <c:v>8192</c:v>
                </c:pt>
                <c:pt idx="97784">
                  <c:v>8192</c:v>
                </c:pt>
                <c:pt idx="97785">
                  <c:v>8192</c:v>
                </c:pt>
                <c:pt idx="97786">
                  <c:v>8192</c:v>
                </c:pt>
                <c:pt idx="97787">
                  <c:v>4096</c:v>
                </c:pt>
                <c:pt idx="97788">
                  <c:v>4096</c:v>
                </c:pt>
                <c:pt idx="97789">
                  <c:v>4096</c:v>
                </c:pt>
                <c:pt idx="97790">
                  <c:v>4096</c:v>
                </c:pt>
                <c:pt idx="97791">
                  <c:v>8192</c:v>
                </c:pt>
                <c:pt idx="97792">
                  <c:v>8192</c:v>
                </c:pt>
                <c:pt idx="97793">
                  <c:v>8192</c:v>
                </c:pt>
                <c:pt idx="97794">
                  <c:v>8192</c:v>
                </c:pt>
                <c:pt idx="97795">
                  <c:v>8192</c:v>
                </c:pt>
                <c:pt idx="97796">
                  <c:v>8192</c:v>
                </c:pt>
                <c:pt idx="97797">
                  <c:v>8192</c:v>
                </c:pt>
                <c:pt idx="97798">
                  <c:v>8192</c:v>
                </c:pt>
                <c:pt idx="97799">
                  <c:v>4096</c:v>
                </c:pt>
                <c:pt idx="97800">
                  <c:v>4096</c:v>
                </c:pt>
                <c:pt idx="97801">
                  <c:v>4096</c:v>
                </c:pt>
                <c:pt idx="97802">
                  <c:v>4096</c:v>
                </c:pt>
                <c:pt idx="97803">
                  <c:v>8192</c:v>
                </c:pt>
                <c:pt idx="97804">
                  <c:v>12288</c:v>
                </c:pt>
                <c:pt idx="97805">
                  <c:v>8192</c:v>
                </c:pt>
                <c:pt idx="97806">
                  <c:v>8192</c:v>
                </c:pt>
                <c:pt idx="97807">
                  <c:v>8192</c:v>
                </c:pt>
                <c:pt idx="97808">
                  <c:v>4096</c:v>
                </c:pt>
                <c:pt idx="97809">
                  <c:v>8192</c:v>
                </c:pt>
                <c:pt idx="97810">
                  <c:v>8192</c:v>
                </c:pt>
                <c:pt idx="97811">
                  <c:v>8192</c:v>
                </c:pt>
                <c:pt idx="97812">
                  <c:v>8192</c:v>
                </c:pt>
                <c:pt idx="97813">
                  <c:v>8192</c:v>
                </c:pt>
                <c:pt idx="97814">
                  <c:v>69632</c:v>
                </c:pt>
                <c:pt idx="97815">
                  <c:v>4096</c:v>
                </c:pt>
                <c:pt idx="97816">
                  <c:v>8192</c:v>
                </c:pt>
                <c:pt idx="97817">
                  <c:v>8192</c:v>
                </c:pt>
                <c:pt idx="97818">
                  <c:v>8192</c:v>
                </c:pt>
                <c:pt idx="97819">
                  <c:v>8192</c:v>
                </c:pt>
                <c:pt idx="97820">
                  <c:v>8192</c:v>
                </c:pt>
                <c:pt idx="97821">
                  <c:v>4096</c:v>
                </c:pt>
                <c:pt idx="97822">
                  <c:v>8192</c:v>
                </c:pt>
                <c:pt idx="97823">
                  <c:v>8192</c:v>
                </c:pt>
                <c:pt idx="97824">
                  <c:v>8192</c:v>
                </c:pt>
                <c:pt idx="97825">
                  <c:v>8192</c:v>
                </c:pt>
                <c:pt idx="97826">
                  <c:v>8192</c:v>
                </c:pt>
                <c:pt idx="97827">
                  <c:v>8192</c:v>
                </c:pt>
                <c:pt idx="97828">
                  <c:v>8192</c:v>
                </c:pt>
                <c:pt idx="97829">
                  <c:v>8192</c:v>
                </c:pt>
                <c:pt idx="97830">
                  <c:v>8192</c:v>
                </c:pt>
                <c:pt idx="97831">
                  <c:v>8192</c:v>
                </c:pt>
                <c:pt idx="97832">
                  <c:v>8192</c:v>
                </c:pt>
                <c:pt idx="97833">
                  <c:v>8192</c:v>
                </c:pt>
                <c:pt idx="97834">
                  <c:v>8192</c:v>
                </c:pt>
                <c:pt idx="97835">
                  <c:v>8192</c:v>
                </c:pt>
                <c:pt idx="97836">
                  <c:v>8192</c:v>
                </c:pt>
                <c:pt idx="97837">
                  <c:v>8192</c:v>
                </c:pt>
                <c:pt idx="97838">
                  <c:v>8192</c:v>
                </c:pt>
                <c:pt idx="97839">
                  <c:v>8192</c:v>
                </c:pt>
                <c:pt idx="97840">
                  <c:v>8192</c:v>
                </c:pt>
                <c:pt idx="97841">
                  <c:v>8192</c:v>
                </c:pt>
                <c:pt idx="97842">
                  <c:v>4096</c:v>
                </c:pt>
                <c:pt idx="97843">
                  <c:v>4096</c:v>
                </c:pt>
                <c:pt idx="97844">
                  <c:v>4096</c:v>
                </c:pt>
                <c:pt idx="97845">
                  <c:v>8192</c:v>
                </c:pt>
                <c:pt idx="97846">
                  <c:v>8192</c:v>
                </c:pt>
                <c:pt idx="97847">
                  <c:v>4096</c:v>
                </c:pt>
                <c:pt idx="97848">
                  <c:v>4096</c:v>
                </c:pt>
                <c:pt idx="97849">
                  <c:v>4096</c:v>
                </c:pt>
                <c:pt idx="97850">
                  <c:v>4096</c:v>
                </c:pt>
                <c:pt idx="97851">
                  <c:v>4096</c:v>
                </c:pt>
                <c:pt idx="97852">
                  <c:v>8192</c:v>
                </c:pt>
                <c:pt idx="97853">
                  <c:v>8192</c:v>
                </c:pt>
                <c:pt idx="97854">
                  <c:v>8192</c:v>
                </c:pt>
                <c:pt idx="97855">
                  <c:v>8192</c:v>
                </c:pt>
                <c:pt idx="97856">
                  <c:v>8192</c:v>
                </c:pt>
                <c:pt idx="97857">
                  <c:v>12288</c:v>
                </c:pt>
                <c:pt idx="97858">
                  <c:v>12288</c:v>
                </c:pt>
                <c:pt idx="97859">
                  <c:v>12288</c:v>
                </c:pt>
                <c:pt idx="97860">
                  <c:v>12288</c:v>
                </c:pt>
                <c:pt idx="97861">
                  <c:v>4096</c:v>
                </c:pt>
                <c:pt idx="97862">
                  <c:v>8192</c:v>
                </c:pt>
                <c:pt idx="97863">
                  <c:v>8192</c:v>
                </c:pt>
                <c:pt idx="97864">
                  <c:v>8192</c:v>
                </c:pt>
                <c:pt idx="97865">
                  <c:v>8192</c:v>
                </c:pt>
                <c:pt idx="97866">
                  <c:v>8192</c:v>
                </c:pt>
                <c:pt idx="97867">
                  <c:v>8192</c:v>
                </c:pt>
                <c:pt idx="97868">
                  <c:v>4096</c:v>
                </c:pt>
                <c:pt idx="97869">
                  <c:v>4096</c:v>
                </c:pt>
                <c:pt idx="97870">
                  <c:v>4096</c:v>
                </c:pt>
                <c:pt idx="97871">
                  <c:v>4096</c:v>
                </c:pt>
                <c:pt idx="97872">
                  <c:v>4096</c:v>
                </c:pt>
                <c:pt idx="97873">
                  <c:v>4096</c:v>
                </c:pt>
                <c:pt idx="97874">
                  <c:v>4096</c:v>
                </c:pt>
                <c:pt idx="97875">
                  <c:v>4096</c:v>
                </c:pt>
                <c:pt idx="97876">
                  <c:v>4096</c:v>
                </c:pt>
                <c:pt idx="97877">
                  <c:v>4096</c:v>
                </c:pt>
                <c:pt idx="97878">
                  <c:v>4096</c:v>
                </c:pt>
                <c:pt idx="97879">
                  <c:v>4096</c:v>
                </c:pt>
                <c:pt idx="97880">
                  <c:v>4096</c:v>
                </c:pt>
                <c:pt idx="97881">
                  <c:v>8192</c:v>
                </c:pt>
                <c:pt idx="97882">
                  <c:v>4096</c:v>
                </c:pt>
                <c:pt idx="97883">
                  <c:v>4096</c:v>
                </c:pt>
                <c:pt idx="97884">
                  <c:v>4096</c:v>
                </c:pt>
                <c:pt idx="97885">
                  <c:v>4096</c:v>
                </c:pt>
                <c:pt idx="97886">
                  <c:v>4096</c:v>
                </c:pt>
                <c:pt idx="97887">
                  <c:v>4096</c:v>
                </c:pt>
                <c:pt idx="97888">
                  <c:v>4096</c:v>
                </c:pt>
                <c:pt idx="97889">
                  <c:v>4096</c:v>
                </c:pt>
                <c:pt idx="97890">
                  <c:v>4096</c:v>
                </c:pt>
                <c:pt idx="97891">
                  <c:v>4096</c:v>
                </c:pt>
                <c:pt idx="97892">
                  <c:v>8192</c:v>
                </c:pt>
                <c:pt idx="97893">
                  <c:v>12288</c:v>
                </c:pt>
                <c:pt idx="97894">
                  <c:v>8192</c:v>
                </c:pt>
                <c:pt idx="97895">
                  <c:v>8192</c:v>
                </c:pt>
                <c:pt idx="97896">
                  <c:v>8192</c:v>
                </c:pt>
                <c:pt idx="97897">
                  <c:v>4096</c:v>
                </c:pt>
                <c:pt idx="97898">
                  <c:v>8192</c:v>
                </c:pt>
                <c:pt idx="97899">
                  <c:v>8192</c:v>
                </c:pt>
                <c:pt idx="97900">
                  <c:v>8192</c:v>
                </c:pt>
                <c:pt idx="97901">
                  <c:v>8192</c:v>
                </c:pt>
                <c:pt idx="97902">
                  <c:v>8192</c:v>
                </c:pt>
                <c:pt idx="97903">
                  <c:v>4096</c:v>
                </c:pt>
                <c:pt idx="97904">
                  <c:v>8192</c:v>
                </c:pt>
                <c:pt idx="97905">
                  <c:v>8192</c:v>
                </c:pt>
                <c:pt idx="97906">
                  <c:v>8192</c:v>
                </c:pt>
                <c:pt idx="97907">
                  <c:v>8192</c:v>
                </c:pt>
                <c:pt idx="97908">
                  <c:v>4096</c:v>
                </c:pt>
                <c:pt idx="97909">
                  <c:v>4096</c:v>
                </c:pt>
                <c:pt idx="97910">
                  <c:v>4096</c:v>
                </c:pt>
                <c:pt idx="97911">
                  <c:v>4096</c:v>
                </c:pt>
                <c:pt idx="97912">
                  <c:v>8192</c:v>
                </c:pt>
                <c:pt idx="97913">
                  <c:v>4096</c:v>
                </c:pt>
                <c:pt idx="97914">
                  <c:v>8192</c:v>
                </c:pt>
                <c:pt idx="97915">
                  <c:v>8192</c:v>
                </c:pt>
                <c:pt idx="97916">
                  <c:v>8192</c:v>
                </c:pt>
                <c:pt idx="97917">
                  <c:v>8192</c:v>
                </c:pt>
                <c:pt idx="97918">
                  <c:v>8192</c:v>
                </c:pt>
                <c:pt idx="97919">
                  <c:v>8192</c:v>
                </c:pt>
                <c:pt idx="97920">
                  <c:v>8192</c:v>
                </c:pt>
                <c:pt idx="97921">
                  <c:v>4096</c:v>
                </c:pt>
                <c:pt idx="97922">
                  <c:v>4096</c:v>
                </c:pt>
                <c:pt idx="97923">
                  <c:v>8192</c:v>
                </c:pt>
                <c:pt idx="97924">
                  <c:v>8192</c:v>
                </c:pt>
                <c:pt idx="97925">
                  <c:v>4096</c:v>
                </c:pt>
                <c:pt idx="97926">
                  <c:v>8192</c:v>
                </c:pt>
                <c:pt idx="97927">
                  <c:v>4096</c:v>
                </c:pt>
                <c:pt idx="97928">
                  <c:v>8192</c:v>
                </c:pt>
                <c:pt idx="97929">
                  <c:v>8192</c:v>
                </c:pt>
                <c:pt idx="97930">
                  <c:v>4096</c:v>
                </c:pt>
                <c:pt idx="97931">
                  <c:v>4096</c:v>
                </c:pt>
                <c:pt idx="97932">
                  <c:v>4096</c:v>
                </c:pt>
                <c:pt idx="97933">
                  <c:v>4096</c:v>
                </c:pt>
                <c:pt idx="97934">
                  <c:v>8192</c:v>
                </c:pt>
                <c:pt idx="97935">
                  <c:v>4096</c:v>
                </c:pt>
                <c:pt idx="97936">
                  <c:v>8192</c:v>
                </c:pt>
                <c:pt idx="97937">
                  <c:v>8192</c:v>
                </c:pt>
                <c:pt idx="97938">
                  <c:v>4096</c:v>
                </c:pt>
                <c:pt idx="97939">
                  <c:v>4096</c:v>
                </c:pt>
                <c:pt idx="97940">
                  <c:v>8192</c:v>
                </c:pt>
                <c:pt idx="97941">
                  <c:v>8192</c:v>
                </c:pt>
                <c:pt idx="97942">
                  <c:v>8192</c:v>
                </c:pt>
                <c:pt idx="97943">
                  <c:v>8192</c:v>
                </c:pt>
                <c:pt idx="97944">
                  <c:v>8192</c:v>
                </c:pt>
                <c:pt idx="97945">
                  <c:v>8192</c:v>
                </c:pt>
                <c:pt idx="97946">
                  <c:v>8192</c:v>
                </c:pt>
                <c:pt idx="97947">
                  <c:v>8192</c:v>
                </c:pt>
                <c:pt idx="97948">
                  <c:v>8192</c:v>
                </c:pt>
                <c:pt idx="97949">
                  <c:v>4096</c:v>
                </c:pt>
                <c:pt idx="97950">
                  <c:v>4096</c:v>
                </c:pt>
                <c:pt idx="97951">
                  <c:v>4096</c:v>
                </c:pt>
                <c:pt idx="97952">
                  <c:v>4096</c:v>
                </c:pt>
                <c:pt idx="97953">
                  <c:v>8192</c:v>
                </c:pt>
                <c:pt idx="97954">
                  <c:v>8192</c:v>
                </c:pt>
                <c:pt idx="97955">
                  <c:v>8192</c:v>
                </c:pt>
                <c:pt idx="97956">
                  <c:v>8192</c:v>
                </c:pt>
                <c:pt idx="97957">
                  <c:v>12288</c:v>
                </c:pt>
                <c:pt idx="97958">
                  <c:v>12288</c:v>
                </c:pt>
                <c:pt idx="97959">
                  <c:v>12288</c:v>
                </c:pt>
                <c:pt idx="97960">
                  <c:v>12288</c:v>
                </c:pt>
                <c:pt idx="97961">
                  <c:v>8192</c:v>
                </c:pt>
                <c:pt idx="97962">
                  <c:v>12288</c:v>
                </c:pt>
                <c:pt idx="97963">
                  <c:v>12288</c:v>
                </c:pt>
                <c:pt idx="97964">
                  <c:v>12288</c:v>
                </c:pt>
                <c:pt idx="97965">
                  <c:v>12288</c:v>
                </c:pt>
                <c:pt idx="97966">
                  <c:v>4096</c:v>
                </c:pt>
                <c:pt idx="97967">
                  <c:v>8192</c:v>
                </c:pt>
                <c:pt idx="97968">
                  <c:v>8192</c:v>
                </c:pt>
                <c:pt idx="97969">
                  <c:v>8192</c:v>
                </c:pt>
                <c:pt idx="97970">
                  <c:v>8192</c:v>
                </c:pt>
                <c:pt idx="97971">
                  <c:v>4096</c:v>
                </c:pt>
                <c:pt idx="97972">
                  <c:v>4096</c:v>
                </c:pt>
                <c:pt idx="97973">
                  <c:v>4096</c:v>
                </c:pt>
                <c:pt idx="97974">
                  <c:v>8192</c:v>
                </c:pt>
                <c:pt idx="97975">
                  <c:v>8192</c:v>
                </c:pt>
                <c:pt idx="97976">
                  <c:v>4096</c:v>
                </c:pt>
                <c:pt idx="97977">
                  <c:v>8192</c:v>
                </c:pt>
                <c:pt idx="97978">
                  <c:v>8192</c:v>
                </c:pt>
                <c:pt idx="97979">
                  <c:v>8192</c:v>
                </c:pt>
                <c:pt idx="97980">
                  <c:v>8192</c:v>
                </c:pt>
                <c:pt idx="97981">
                  <c:v>8192</c:v>
                </c:pt>
                <c:pt idx="97982">
                  <c:v>8192</c:v>
                </c:pt>
                <c:pt idx="97983">
                  <c:v>8192</c:v>
                </c:pt>
                <c:pt idx="97984">
                  <c:v>8192</c:v>
                </c:pt>
                <c:pt idx="97985">
                  <c:v>8192</c:v>
                </c:pt>
                <c:pt idx="97986">
                  <c:v>8192</c:v>
                </c:pt>
                <c:pt idx="97987">
                  <c:v>12288</c:v>
                </c:pt>
                <c:pt idx="97988">
                  <c:v>8192</c:v>
                </c:pt>
                <c:pt idx="97989">
                  <c:v>8192</c:v>
                </c:pt>
                <c:pt idx="97990">
                  <c:v>8192</c:v>
                </c:pt>
                <c:pt idx="97991">
                  <c:v>8192</c:v>
                </c:pt>
                <c:pt idx="97992">
                  <c:v>12288</c:v>
                </c:pt>
                <c:pt idx="97993">
                  <c:v>12288</c:v>
                </c:pt>
                <c:pt idx="97994">
                  <c:v>12288</c:v>
                </c:pt>
                <c:pt idx="97995">
                  <c:v>4096</c:v>
                </c:pt>
                <c:pt idx="97996">
                  <c:v>12288</c:v>
                </c:pt>
                <c:pt idx="97997">
                  <c:v>8192</c:v>
                </c:pt>
                <c:pt idx="97998">
                  <c:v>12288</c:v>
                </c:pt>
                <c:pt idx="97999">
                  <c:v>8192</c:v>
                </c:pt>
                <c:pt idx="98000">
                  <c:v>4096</c:v>
                </c:pt>
                <c:pt idx="98001">
                  <c:v>4096</c:v>
                </c:pt>
                <c:pt idx="98002">
                  <c:v>4096</c:v>
                </c:pt>
                <c:pt idx="98003">
                  <c:v>4096</c:v>
                </c:pt>
                <c:pt idx="98004">
                  <c:v>8192</c:v>
                </c:pt>
                <c:pt idx="98005">
                  <c:v>8192</c:v>
                </c:pt>
                <c:pt idx="98006">
                  <c:v>8192</c:v>
                </c:pt>
                <c:pt idx="98007">
                  <c:v>8192</c:v>
                </c:pt>
                <c:pt idx="98008">
                  <c:v>8192</c:v>
                </c:pt>
                <c:pt idx="98009">
                  <c:v>8192</c:v>
                </c:pt>
                <c:pt idx="98010">
                  <c:v>8192</c:v>
                </c:pt>
                <c:pt idx="98011">
                  <c:v>8192</c:v>
                </c:pt>
                <c:pt idx="98012">
                  <c:v>8192</c:v>
                </c:pt>
                <c:pt idx="98013">
                  <c:v>12288</c:v>
                </c:pt>
                <c:pt idx="98014">
                  <c:v>8192</c:v>
                </c:pt>
                <c:pt idx="98015">
                  <c:v>8192</c:v>
                </c:pt>
                <c:pt idx="98016">
                  <c:v>8192</c:v>
                </c:pt>
                <c:pt idx="98017">
                  <c:v>8192</c:v>
                </c:pt>
                <c:pt idx="98018">
                  <c:v>12288</c:v>
                </c:pt>
                <c:pt idx="98019">
                  <c:v>12288</c:v>
                </c:pt>
                <c:pt idx="98020">
                  <c:v>12288</c:v>
                </c:pt>
                <c:pt idx="98021">
                  <c:v>12288</c:v>
                </c:pt>
                <c:pt idx="98022">
                  <c:v>4096</c:v>
                </c:pt>
                <c:pt idx="98023">
                  <c:v>4096</c:v>
                </c:pt>
                <c:pt idx="98024">
                  <c:v>8192</c:v>
                </c:pt>
                <c:pt idx="98025">
                  <c:v>4096</c:v>
                </c:pt>
                <c:pt idx="98026">
                  <c:v>4096</c:v>
                </c:pt>
                <c:pt idx="98027">
                  <c:v>4096</c:v>
                </c:pt>
                <c:pt idx="98028">
                  <c:v>8192</c:v>
                </c:pt>
                <c:pt idx="98029">
                  <c:v>8192</c:v>
                </c:pt>
                <c:pt idx="98030">
                  <c:v>8192</c:v>
                </c:pt>
                <c:pt idx="98031">
                  <c:v>8192</c:v>
                </c:pt>
                <c:pt idx="98032">
                  <c:v>8192</c:v>
                </c:pt>
                <c:pt idx="98033">
                  <c:v>8192</c:v>
                </c:pt>
                <c:pt idx="98034">
                  <c:v>8192</c:v>
                </c:pt>
                <c:pt idx="98035">
                  <c:v>8192</c:v>
                </c:pt>
                <c:pt idx="98036">
                  <c:v>8192</c:v>
                </c:pt>
                <c:pt idx="98037">
                  <c:v>8192</c:v>
                </c:pt>
                <c:pt idx="98038">
                  <c:v>12288</c:v>
                </c:pt>
                <c:pt idx="98039">
                  <c:v>4096</c:v>
                </c:pt>
                <c:pt idx="98040">
                  <c:v>8192</c:v>
                </c:pt>
                <c:pt idx="98041">
                  <c:v>8192</c:v>
                </c:pt>
                <c:pt idx="98042">
                  <c:v>8192</c:v>
                </c:pt>
                <c:pt idx="98043">
                  <c:v>8192</c:v>
                </c:pt>
                <c:pt idx="98044">
                  <c:v>8192</c:v>
                </c:pt>
                <c:pt idx="98045">
                  <c:v>4096</c:v>
                </c:pt>
                <c:pt idx="98046">
                  <c:v>4096</c:v>
                </c:pt>
                <c:pt idx="98047">
                  <c:v>4096</c:v>
                </c:pt>
                <c:pt idx="98048">
                  <c:v>4096</c:v>
                </c:pt>
                <c:pt idx="98049">
                  <c:v>8192</c:v>
                </c:pt>
                <c:pt idx="98050">
                  <c:v>8192</c:v>
                </c:pt>
                <c:pt idx="98051">
                  <c:v>8192</c:v>
                </c:pt>
                <c:pt idx="98052">
                  <c:v>12288</c:v>
                </c:pt>
                <c:pt idx="98053">
                  <c:v>12288</c:v>
                </c:pt>
                <c:pt idx="98054">
                  <c:v>8192</c:v>
                </c:pt>
                <c:pt idx="98055">
                  <c:v>12288</c:v>
                </c:pt>
                <c:pt idx="98056">
                  <c:v>12288</c:v>
                </c:pt>
                <c:pt idx="98057">
                  <c:v>8192</c:v>
                </c:pt>
                <c:pt idx="98058">
                  <c:v>4096</c:v>
                </c:pt>
                <c:pt idx="98059">
                  <c:v>4096</c:v>
                </c:pt>
                <c:pt idx="98060">
                  <c:v>4096</c:v>
                </c:pt>
                <c:pt idx="98061">
                  <c:v>4096</c:v>
                </c:pt>
                <c:pt idx="98062">
                  <c:v>4096</c:v>
                </c:pt>
                <c:pt idx="98063">
                  <c:v>4096</c:v>
                </c:pt>
                <c:pt idx="98064">
                  <c:v>4096</c:v>
                </c:pt>
                <c:pt idx="98065">
                  <c:v>4096</c:v>
                </c:pt>
                <c:pt idx="98066">
                  <c:v>8192</c:v>
                </c:pt>
                <c:pt idx="98067">
                  <c:v>8192</c:v>
                </c:pt>
                <c:pt idx="98068">
                  <c:v>8192</c:v>
                </c:pt>
                <c:pt idx="98069">
                  <c:v>8192</c:v>
                </c:pt>
                <c:pt idx="98070">
                  <c:v>8192</c:v>
                </c:pt>
                <c:pt idx="98071">
                  <c:v>8192</c:v>
                </c:pt>
                <c:pt idx="98072">
                  <c:v>8192</c:v>
                </c:pt>
                <c:pt idx="98073">
                  <c:v>8192</c:v>
                </c:pt>
                <c:pt idx="98074">
                  <c:v>8192</c:v>
                </c:pt>
                <c:pt idx="98075">
                  <c:v>8192</c:v>
                </c:pt>
                <c:pt idx="98076">
                  <c:v>4096</c:v>
                </c:pt>
                <c:pt idx="98077">
                  <c:v>12288</c:v>
                </c:pt>
                <c:pt idx="98078">
                  <c:v>4096</c:v>
                </c:pt>
                <c:pt idx="98079">
                  <c:v>8192</c:v>
                </c:pt>
                <c:pt idx="98080">
                  <c:v>4096</c:v>
                </c:pt>
                <c:pt idx="98081">
                  <c:v>8192</c:v>
                </c:pt>
                <c:pt idx="98082">
                  <c:v>8192</c:v>
                </c:pt>
                <c:pt idx="98083">
                  <c:v>8192</c:v>
                </c:pt>
                <c:pt idx="98084">
                  <c:v>8192</c:v>
                </c:pt>
                <c:pt idx="98085">
                  <c:v>8192</c:v>
                </c:pt>
                <c:pt idx="98086">
                  <c:v>12288</c:v>
                </c:pt>
                <c:pt idx="98087">
                  <c:v>12288</c:v>
                </c:pt>
                <c:pt idx="98088">
                  <c:v>12288</c:v>
                </c:pt>
                <c:pt idx="98089">
                  <c:v>12288</c:v>
                </c:pt>
                <c:pt idx="98090">
                  <c:v>4096</c:v>
                </c:pt>
                <c:pt idx="98091">
                  <c:v>4096</c:v>
                </c:pt>
                <c:pt idx="98092">
                  <c:v>4096</c:v>
                </c:pt>
                <c:pt idx="98093">
                  <c:v>4096</c:v>
                </c:pt>
                <c:pt idx="98094">
                  <c:v>4096</c:v>
                </c:pt>
                <c:pt idx="98095">
                  <c:v>4096</c:v>
                </c:pt>
                <c:pt idx="98096">
                  <c:v>4096</c:v>
                </c:pt>
                <c:pt idx="98097">
                  <c:v>4096</c:v>
                </c:pt>
                <c:pt idx="98098">
                  <c:v>12288</c:v>
                </c:pt>
                <c:pt idx="98099">
                  <c:v>12288</c:v>
                </c:pt>
                <c:pt idx="98100">
                  <c:v>12288</c:v>
                </c:pt>
                <c:pt idx="98101">
                  <c:v>12288</c:v>
                </c:pt>
                <c:pt idx="98102">
                  <c:v>8192</c:v>
                </c:pt>
                <c:pt idx="98103">
                  <c:v>8192</c:v>
                </c:pt>
                <c:pt idx="98104">
                  <c:v>8192</c:v>
                </c:pt>
                <c:pt idx="98105">
                  <c:v>8192</c:v>
                </c:pt>
                <c:pt idx="98106">
                  <c:v>8192</c:v>
                </c:pt>
                <c:pt idx="98107">
                  <c:v>8192</c:v>
                </c:pt>
                <c:pt idx="98108">
                  <c:v>8192</c:v>
                </c:pt>
                <c:pt idx="98109">
                  <c:v>8192</c:v>
                </c:pt>
                <c:pt idx="98110">
                  <c:v>8192</c:v>
                </c:pt>
                <c:pt idx="98111">
                  <c:v>4096</c:v>
                </c:pt>
                <c:pt idx="98112">
                  <c:v>12288</c:v>
                </c:pt>
                <c:pt idx="98113">
                  <c:v>4096</c:v>
                </c:pt>
                <c:pt idx="98114">
                  <c:v>12288</c:v>
                </c:pt>
                <c:pt idx="98115">
                  <c:v>8192</c:v>
                </c:pt>
                <c:pt idx="98116">
                  <c:v>8192</c:v>
                </c:pt>
                <c:pt idx="98117">
                  <c:v>8192</c:v>
                </c:pt>
                <c:pt idx="98118">
                  <c:v>8192</c:v>
                </c:pt>
                <c:pt idx="98119">
                  <c:v>8192</c:v>
                </c:pt>
                <c:pt idx="98120">
                  <c:v>8192</c:v>
                </c:pt>
                <c:pt idx="98121">
                  <c:v>8192</c:v>
                </c:pt>
                <c:pt idx="98122">
                  <c:v>8192</c:v>
                </c:pt>
                <c:pt idx="98123">
                  <c:v>8192</c:v>
                </c:pt>
                <c:pt idx="98124">
                  <c:v>8192</c:v>
                </c:pt>
                <c:pt idx="98125">
                  <c:v>4096</c:v>
                </c:pt>
                <c:pt idx="98126">
                  <c:v>4096</c:v>
                </c:pt>
                <c:pt idx="98127">
                  <c:v>4096</c:v>
                </c:pt>
                <c:pt idx="98128">
                  <c:v>4096</c:v>
                </c:pt>
                <c:pt idx="98129">
                  <c:v>8192</c:v>
                </c:pt>
                <c:pt idx="98130">
                  <c:v>8192</c:v>
                </c:pt>
                <c:pt idx="98131">
                  <c:v>8192</c:v>
                </c:pt>
                <c:pt idx="98132">
                  <c:v>8192</c:v>
                </c:pt>
                <c:pt idx="98133">
                  <c:v>8192</c:v>
                </c:pt>
                <c:pt idx="98134">
                  <c:v>8192</c:v>
                </c:pt>
                <c:pt idx="98135">
                  <c:v>8192</c:v>
                </c:pt>
                <c:pt idx="98136">
                  <c:v>8192</c:v>
                </c:pt>
                <c:pt idx="98137">
                  <c:v>8192</c:v>
                </c:pt>
                <c:pt idx="98138">
                  <c:v>8192</c:v>
                </c:pt>
                <c:pt idx="98139">
                  <c:v>8192</c:v>
                </c:pt>
                <c:pt idx="98140">
                  <c:v>8192</c:v>
                </c:pt>
                <c:pt idx="98141">
                  <c:v>8192</c:v>
                </c:pt>
                <c:pt idx="98142">
                  <c:v>4096</c:v>
                </c:pt>
                <c:pt idx="98143">
                  <c:v>8192</c:v>
                </c:pt>
                <c:pt idx="98144">
                  <c:v>8192</c:v>
                </c:pt>
                <c:pt idx="98145">
                  <c:v>8192</c:v>
                </c:pt>
                <c:pt idx="98146">
                  <c:v>8192</c:v>
                </c:pt>
                <c:pt idx="98147">
                  <c:v>4096</c:v>
                </c:pt>
                <c:pt idx="98148">
                  <c:v>4096</c:v>
                </c:pt>
                <c:pt idx="98149">
                  <c:v>4096</c:v>
                </c:pt>
                <c:pt idx="98150">
                  <c:v>4096</c:v>
                </c:pt>
                <c:pt idx="98151">
                  <c:v>4096</c:v>
                </c:pt>
                <c:pt idx="98152">
                  <c:v>4096</c:v>
                </c:pt>
                <c:pt idx="98153">
                  <c:v>4096</c:v>
                </c:pt>
                <c:pt idx="98154">
                  <c:v>4096</c:v>
                </c:pt>
                <c:pt idx="98155">
                  <c:v>8192</c:v>
                </c:pt>
                <c:pt idx="98156">
                  <c:v>8192</c:v>
                </c:pt>
                <c:pt idx="98157">
                  <c:v>8192</c:v>
                </c:pt>
                <c:pt idx="98158">
                  <c:v>8192</c:v>
                </c:pt>
                <c:pt idx="98159">
                  <c:v>8192</c:v>
                </c:pt>
                <c:pt idx="98160">
                  <c:v>8192</c:v>
                </c:pt>
                <c:pt idx="98161">
                  <c:v>8192</c:v>
                </c:pt>
                <c:pt idx="98162">
                  <c:v>8192</c:v>
                </c:pt>
                <c:pt idx="98163">
                  <c:v>8192</c:v>
                </c:pt>
                <c:pt idx="98164">
                  <c:v>8192</c:v>
                </c:pt>
                <c:pt idx="98165">
                  <c:v>8192</c:v>
                </c:pt>
                <c:pt idx="98166">
                  <c:v>4096</c:v>
                </c:pt>
                <c:pt idx="98167">
                  <c:v>8192</c:v>
                </c:pt>
                <c:pt idx="98168">
                  <c:v>8192</c:v>
                </c:pt>
                <c:pt idx="98169">
                  <c:v>8192</c:v>
                </c:pt>
                <c:pt idx="98170">
                  <c:v>4096</c:v>
                </c:pt>
                <c:pt idx="98171">
                  <c:v>4096</c:v>
                </c:pt>
                <c:pt idx="98172">
                  <c:v>8192</c:v>
                </c:pt>
                <c:pt idx="98173">
                  <c:v>4096</c:v>
                </c:pt>
                <c:pt idx="98174">
                  <c:v>8192</c:v>
                </c:pt>
                <c:pt idx="98175">
                  <c:v>4096</c:v>
                </c:pt>
                <c:pt idx="98176">
                  <c:v>8192</c:v>
                </c:pt>
                <c:pt idx="98177">
                  <c:v>4096</c:v>
                </c:pt>
                <c:pt idx="98178">
                  <c:v>4096</c:v>
                </c:pt>
                <c:pt idx="98179">
                  <c:v>4096</c:v>
                </c:pt>
                <c:pt idx="98180">
                  <c:v>4096</c:v>
                </c:pt>
                <c:pt idx="98181">
                  <c:v>8192</c:v>
                </c:pt>
                <c:pt idx="98182">
                  <c:v>4096</c:v>
                </c:pt>
                <c:pt idx="98183">
                  <c:v>4096</c:v>
                </c:pt>
                <c:pt idx="98184">
                  <c:v>8192</c:v>
                </c:pt>
                <c:pt idx="98185">
                  <c:v>8192</c:v>
                </c:pt>
                <c:pt idx="98186">
                  <c:v>8192</c:v>
                </c:pt>
                <c:pt idx="98187">
                  <c:v>8192</c:v>
                </c:pt>
                <c:pt idx="98188">
                  <c:v>4096</c:v>
                </c:pt>
                <c:pt idx="98189">
                  <c:v>8192</c:v>
                </c:pt>
                <c:pt idx="98190">
                  <c:v>8192</c:v>
                </c:pt>
                <c:pt idx="98191">
                  <c:v>8192</c:v>
                </c:pt>
                <c:pt idx="98192">
                  <c:v>8192</c:v>
                </c:pt>
                <c:pt idx="98193">
                  <c:v>8192</c:v>
                </c:pt>
                <c:pt idx="98194">
                  <c:v>8192</c:v>
                </c:pt>
                <c:pt idx="98195">
                  <c:v>12288</c:v>
                </c:pt>
                <c:pt idx="98196">
                  <c:v>12288</c:v>
                </c:pt>
                <c:pt idx="98197">
                  <c:v>12288</c:v>
                </c:pt>
                <c:pt idx="98198">
                  <c:v>12288</c:v>
                </c:pt>
                <c:pt idx="98199">
                  <c:v>4096</c:v>
                </c:pt>
                <c:pt idx="98200">
                  <c:v>4096</c:v>
                </c:pt>
                <c:pt idx="98201">
                  <c:v>4096</c:v>
                </c:pt>
                <c:pt idx="98202">
                  <c:v>4096</c:v>
                </c:pt>
                <c:pt idx="98203">
                  <c:v>4096</c:v>
                </c:pt>
                <c:pt idx="98204">
                  <c:v>4096</c:v>
                </c:pt>
                <c:pt idx="98205">
                  <c:v>4096</c:v>
                </c:pt>
                <c:pt idx="98206">
                  <c:v>4096</c:v>
                </c:pt>
                <c:pt idx="98207">
                  <c:v>8192</c:v>
                </c:pt>
                <c:pt idx="98208">
                  <c:v>8192</c:v>
                </c:pt>
                <c:pt idx="98209">
                  <c:v>8192</c:v>
                </c:pt>
                <c:pt idx="98210">
                  <c:v>8192</c:v>
                </c:pt>
                <c:pt idx="98211">
                  <c:v>8192</c:v>
                </c:pt>
                <c:pt idx="98212">
                  <c:v>8192</c:v>
                </c:pt>
                <c:pt idx="98213">
                  <c:v>8192</c:v>
                </c:pt>
                <c:pt idx="98214">
                  <c:v>8192</c:v>
                </c:pt>
                <c:pt idx="98215">
                  <c:v>8192</c:v>
                </c:pt>
                <c:pt idx="98216">
                  <c:v>8192</c:v>
                </c:pt>
                <c:pt idx="98217">
                  <c:v>8192</c:v>
                </c:pt>
                <c:pt idx="98218">
                  <c:v>8192</c:v>
                </c:pt>
                <c:pt idx="98219">
                  <c:v>8192</c:v>
                </c:pt>
                <c:pt idx="98220">
                  <c:v>8192</c:v>
                </c:pt>
                <c:pt idx="98221">
                  <c:v>4096</c:v>
                </c:pt>
                <c:pt idx="98222">
                  <c:v>4096</c:v>
                </c:pt>
                <c:pt idx="98223">
                  <c:v>4096</c:v>
                </c:pt>
                <c:pt idx="98224">
                  <c:v>4096</c:v>
                </c:pt>
                <c:pt idx="98225">
                  <c:v>12288</c:v>
                </c:pt>
                <c:pt idx="98226">
                  <c:v>4096</c:v>
                </c:pt>
                <c:pt idx="98227">
                  <c:v>4096</c:v>
                </c:pt>
                <c:pt idx="98228">
                  <c:v>4096</c:v>
                </c:pt>
                <c:pt idx="98229">
                  <c:v>4096</c:v>
                </c:pt>
                <c:pt idx="98230">
                  <c:v>4096</c:v>
                </c:pt>
                <c:pt idx="98231">
                  <c:v>4096</c:v>
                </c:pt>
                <c:pt idx="98232">
                  <c:v>8192</c:v>
                </c:pt>
                <c:pt idx="98233">
                  <c:v>8192</c:v>
                </c:pt>
                <c:pt idx="98234">
                  <c:v>8192</c:v>
                </c:pt>
                <c:pt idx="98235">
                  <c:v>8192</c:v>
                </c:pt>
                <c:pt idx="98236">
                  <c:v>8192</c:v>
                </c:pt>
                <c:pt idx="98237">
                  <c:v>4096</c:v>
                </c:pt>
                <c:pt idx="98238">
                  <c:v>4096</c:v>
                </c:pt>
                <c:pt idx="98239">
                  <c:v>4096</c:v>
                </c:pt>
                <c:pt idx="98240">
                  <c:v>4096</c:v>
                </c:pt>
                <c:pt idx="98241">
                  <c:v>8192</c:v>
                </c:pt>
                <c:pt idx="98242">
                  <c:v>4096</c:v>
                </c:pt>
                <c:pt idx="98243">
                  <c:v>4096</c:v>
                </c:pt>
                <c:pt idx="98244">
                  <c:v>8192</c:v>
                </c:pt>
                <c:pt idx="98245">
                  <c:v>4096</c:v>
                </c:pt>
                <c:pt idx="98246">
                  <c:v>4096</c:v>
                </c:pt>
                <c:pt idx="98247">
                  <c:v>4096</c:v>
                </c:pt>
                <c:pt idx="98248">
                  <c:v>4096</c:v>
                </c:pt>
                <c:pt idx="98249">
                  <c:v>8192</c:v>
                </c:pt>
                <c:pt idx="98250">
                  <c:v>8192</c:v>
                </c:pt>
                <c:pt idx="98251">
                  <c:v>8192</c:v>
                </c:pt>
                <c:pt idx="98252">
                  <c:v>4096</c:v>
                </c:pt>
                <c:pt idx="98253">
                  <c:v>8192</c:v>
                </c:pt>
                <c:pt idx="98254">
                  <c:v>8192</c:v>
                </c:pt>
                <c:pt idx="98255">
                  <c:v>8192</c:v>
                </c:pt>
                <c:pt idx="98256">
                  <c:v>8192</c:v>
                </c:pt>
                <c:pt idx="98257">
                  <c:v>8192</c:v>
                </c:pt>
                <c:pt idx="98258">
                  <c:v>8192</c:v>
                </c:pt>
                <c:pt idx="98259">
                  <c:v>4096</c:v>
                </c:pt>
                <c:pt idx="98260">
                  <c:v>8192</c:v>
                </c:pt>
                <c:pt idx="98261">
                  <c:v>8192</c:v>
                </c:pt>
                <c:pt idx="98262">
                  <c:v>8192</c:v>
                </c:pt>
                <c:pt idx="98263">
                  <c:v>8192</c:v>
                </c:pt>
                <c:pt idx="98264">
                  <c:v>8192</c:v>
                </c:pt>
                <c:pt idx="98265">
                  <c:v>8192</c:v>
                </c:pt>
                <c:pt idx="98266">
                  <c:v>4096</c:v>
                </c:pt>
                <c:pt idx="98267">
                  <c:v>4096</c:v>
                </c:pt>
                <c:pt idx="98268">
                  <c:v>4096</c:v>
                </c:pt>
                <c:pt idx="98269">
                  <c:v>4096</c:v>
                </c:pt>
                <c:pt idx="98270">
                  <c:v>4096</c:v>
                </c:pt>
                <c:pt idx="98271">
                  <c:v>4096</c:v>
                </c:pt>
                <c:pt idx="98272">
                  <c:v>4096</c:v>
                </c:pt>
                <c:pt idx="98273">
                  <c:v>4096</c:v>
                </c:pt>
                <c:pt idx="98274">
                  <c:v>12288</c:v>
                </c:pt>
                <c:pt idx="98275">
                  <c:v>12288</c:v>
                </c:pt>
                <c:pt idx="98276">
                  <c:v>12288</c:v>
                </c:pt>
                <c:pt idx="98277">
                  <c:v>12288</c:v>
                </c:pt>
                <c:pt idx="98278">
                  <c:v>8192</c:v>
                </c:pt>
                <c:pt idx="98279">
                  <c:v>4096</c:v>
                </c:pt>
                <c:pt idx="98280">
                  <c:v>4096</c:v>
                </c:pt>
                <c:pt idx="98281">
                  <c:v>8192</c:v>
                </c:pt>
                <c:pt idx="98282">
                  <c:v>8192</c:v>
                </c:pt>
                <c:pt idx="98283">
                  <c:v>8192</c:v>
                </c:pt>
                <c:pt idx="98284">
                  <c:v>8192</c:v>
                </c:pt>
                <c:pt idx="98285">
                  <c:v>8192</c:v>
                </c:pt>
                <c:pt idx="98286">
                  <c:v>8192</c:v>
                </c:pt>
                <c:pt idx="98287">
                  <c:v>8192</c:v>
                </c:pt>
                <c:pt idx="98288">
                  <c:v>12288</c:v>
                </c:pt>
                <c:pt idx="98289">
                  <c:v>8192</c:v>
                </c:pt>
                <c:pt idx="98290">
                  <c:v>12288</c:v>
                </c:pt>
                <c:pt idx="98291">
                  <c:v>12288</c:v>
                </c:pt>
                <c:pt idx="98292">
                  <c:v>12288</c:v>
                </c:pt>
                <c:pt idx="98293">
                  <c:v>12288</c:v>
                </c:pt>
                <c:pt idx="98294">
                  <c:v>12288</c:v>
                </c:pt>
                <c:pt idx="98295">
                  <c:v>12288</c:v>
                </c:pt>
                <c:pt idx="98296">
                  <c:v>12288</c:v>
                </c:pt>
                <c:pt idx="98297">
                  <c:v>12288</c:v>
                </c:pt>
                <c:pt idx="98298">
                  <c:v>12288</c:v>
                </c:pt>
                <c:pt idx="98299">
                  <c:v>12288</c:v>
                </c:pt>
                <c:pt idx="98300">
                  <c:v>12288</c:v>
                </c:pt>
                <c:pt idx="98301">
                  <c:v>12288</c:v>
                </c:pt>
                <c:pt idx="98302">
                  <c:v>8192</c:v>
                </c:pt>
                <c:pt idx="98303">
                  <c:v>12288</c:v>
                </c:pt>
                <c:pt idx="98304">
                  <c:v>8192</c:v>
                </c:pt>
                <c:pt idx="98305">
                  <c:v>12288</c:v>
                </c:pt>
                <c:pt idx="98306">
                  <c:v>12288</c:v>
                </c:pt>
                <c:pt idx="98307">
                  <c:v>4096</c:v>
                </c:pt>
                <c:pt idx="98308">
                  <c:v>4096</c:v>
                </c:pt>
                <c:pt idx="98309">
                  <c:v>4096</c:v>
                </c:pt>
                <c:pt idx="98310">
                  <c:v>4096</c:v>
                </c:pt>
                <c:pt idx="98311">
                  <c:v>16384</c:v>
                </c:pt>
                <c:pt idx="98312">
                  <c:v>16384</c:v>
                </c:pt>
                <c:pt idx="98313">
                  <c:v>16384</c:v>
                </c:pt>
                <c:pt idx="98314">
                  <c:v>16384</c:v>
                </c:pt>
                <c:pt idx="98315">
                  <c:v>8192</c:v>
                </c:pt>
                <c:pt idx="98316">
                  <c:v>8192</c:v>
                </c:pt>
                <c:pt idx="98317">
                  <c:v>8192</c:v>
                </c:pt>
                <c:pt idx="98318">
                  <c:v>8192</c:v>
                </c:pt>
                <c:pt idx="98319">
                  <c:v>8192</c:v>
                </c:pt>
                <c:pt idx="98320">
                  <c:v>8192</c:v>
                </c:pt>
                <c:pt idx="98321">
                  <c:v>8192</c:v>
                </c:pt>
                <c:pt idx="98322">
                  <c:v>8192</c:v>
                </c:pt>
                <c:pt idx="98323">
                  <c:v>8192</c:v>
                </c:pt>
                <c:pt idx="98324">
                  <c:v>8192</c:v>
                </c:pt>
                <c:pt idx="98325">
                  <c:v>8192</c:v>
                </c:pt>
                <c:pt idx="98326">
                  <c:v>8192</c:v>
                </c:pt>
                <c:pt idx="98327">
                  <c:v>4096</c:v>
                </c:pt>
                <c:pt idx="98328">
                  <c:v>4096</c:v>
                </c:pt>
                <c:pt idx="98329">
                  <c:v>4096</c:v>
                </c:pt>
                <c:pt idx="98330">
                  <c:v>4096</c:v>
                </c:pt>
                <c:pt idx="98331">
                  <c:v>4096</c:v>
                </c:pt>
                <c:pt idx="98332">
                  <c:v>8192</c:v>
                </c:pt>
                <c:pt idx="98333">
                  <c:v>8192</c:v>
                </c:pt>
                <c:pt idx="98334">
                  <c:v>8192</c:v>
                </c:pt>
                <c:pt idx="98335">
                  <c:v>8192</c:v>
                </c:pt>
                <c:pt idx="98336">
                  <c:v>8192</c:v>
                </c:pt>
                <c:pt idx="98337">
                  <c:v>8192</c:v>
                </c:pt>
                <c:pt idx="98338">
                  <c:v>8192</c:v>
                </c:pt>
                <c:pt idx="98339">
                  <c:v>8192</c:v>
                </c:pt>
                <c:pt idx="98340">
                  <c:v>16384</c:v>
                </c:pt>
                <c:pt idx="98341">
                  <c:v>8192</c:v>
                </c:pt>
                <c:pt idx="98342">
                  <c:v>8192</c:v>
                </c:pt>
                <c:pt idx="98343">
                  <c:v>12288</c:v>
                </c:pt>
                <c:pt idx="98344">
                  <c:v>12288</c:v>
                </c:pt>
                <c:pt idx="98345">
                  <c:v>12288</c:v>
                </c:pt>
                <c:pt idx="98346">
                  <c:v>12288</c:v>
                </c:pt>
                <c:pt idx="98347">
                  <c:v>8192</c:v>
                </c:pt>
                <c:pt idx="98348">
                  <c:v>4096</c:v>
                </c:pt>
                <c:pt idx="98349">
                  <c:v>8192</c:v>
                </c:pt>
                <c:pt idx="98350">
                  <c:v>8192</c:v>
                </c:pt>
                <c:pt idx="98351">
                  <c:v>8192</c:v>
                </c:pt>
                <c:pt idx="98352">
                  <c:v>8192</c:v>
                </c:pt>
                <c:pt idx="98353">
                  <c:v>8192</c:v>
                </c:pt>
                <c:pt idx="98354">
                  <c:v>8192</c:v>
                </c:pt>
                <c:pt idx="98355">
                  <c:v>8192</c:v>
                </c:pt>
                <c:pt idx="98356">
                  <c:v>8192</c:v>
                </c:pt>
                <c:pt idx="98357">
                  <c:v>8192</c:v>
                </c:pt>
                <c:pt idx="98358">
                  <c:v>12288</c:v>
                </c:pt>
                <c:pt idx="98359">
                  <c:v>12288</c:v>
                </c:pt>
                <c:pt idx="98360">
                  <c:v>12288</c:v>
                </c:pt>
                <c:pt idx="98361">
                  <c:v>12288</c:v>
                </c:pt>
                <c:pt idx="98362">
                  <c:v>8192</c:v>
                </c:pt>
                <c:pt idx="98363">
                  <c:v>4096</c:v>
                </c:pt>
                <c:pt idx="98364">
                  <c:v>4096</c:v>
                </c:pt>
                <c:pt idx="98365">
                  <c:v>4096</c:v>
                </c:pt>
                <c:pt idx="98366">
                  <c:v>4096</c:v>
                </c:pt>
                <c:pt idx="98367">
                  <c:v>8192</c:v>
                </c:pt>
                <c:pt idx="98368">
                  <c:v>8192</c:v>
                </c:pt>
                <c:pt idx="98369">
                  <c:v>8192</c:v>
                </c:pt>
                <c:pt idx="98370">
                  <c:v>8192</c:v>
                </c:pt>
                <c:pt idx="98371">
                  <c:v>4096</c:v>
                </c:pt>
                <c:pt idx="98372">
                  <c:v>4096</c:v>
                </c:pt>
                <c:pt idx="98373">
                  <c:v>4096</c:v>
                </c:pt>
                <c:pt idx="98374">
                  <c:v>4096</c:v>
                </c:pt>
                <c:pt idx="98375">
                  <c:v>12288</c:v>
                </c:pt>
                <c:pt idx="98376">
                  <c:v>8192</c:v>
                </c:pt>
                <c:pt idx="98377">
                  <c:v>8192</c:v>
                </c:pt>
                <c:pt idx="98378">
                  <c:v>8192</c:v>
                </c:pt>
                <c:pt idx="98379">
                  <c:v>8192</c:v>
                </c:pt>
                <c:pt idx="98380">
                  <c:v>8192</c:v>
                </c:pt>
                <c:pt idx="98381">
                  <c:v>8192</c:v>
                </c:pt>
                <c:pt idx="98382">
                  <c:v>8192</c:v>
                </c:pt>
                <c:pt idx="98383">
                  <c:v>8192</c:v>
                </c:pt>
                <c:pt idx="98384">
                  <c:v>8192</c:v>
                </c:pt>
                <c:pt idx="98385">
                  <c:v>4096</c:v>
                </c:pt>
                <c:pt idx="98386">
                  <c:v>12288</c:v>
                </c:pt>
                <c:pt idx="98387">
                  <c:v>4096</c:v>
                </c:pt>
                <c:pt idx="98388">
                  <c:v>4096</c:v>
                </c:pt>
                <c:pt idx="98389">
                  <c:v>4096</c:v>
                </c:pt>
                <c:pt idx="98390">
                  <c:v>4096</c:v>
                </c:pt>
                <c:pt idx="98391">
                  <c:v>4096</c:v>
                </c:pt>
                <c:pt idx="98392">
                  <c:v>8192</c:v>
                </c:pt>
                <c:pt idx="98393">
                  <c:v>4096</c:v>
                </c:pt>
                <c:pt idx="98394">
                  <c:v>8192</c:v>
                </c:pt>
                <c:pt idx="98395">
                  <c:v>4096</c:v>
                </c:pt>
                <c:pt idx="98396">
                  <c:v>4096</c:v>
                </c:pt>
                <c:pt idx="98397">
                  <c:v>8192</c:v>
                </c:pt>
                <c:pt idx="98398">
                  <c:v>4096</c:v>
                </c:pt>
                <c:pt idx="98399">
                  <c:v>4096</c:v>
                </c:pt>
                <c:pt idx="98400">
                  <c:v>4096</c:v>
                </c:pt>
                <c:pt idx="98401">
                  <c:v>4096</c:v>
                </c:pt>
                <c:pt idx="98402">
                  <c:v>4096</c:v>
                </c:pt>
                <c:pt idx="98403">
                  <c:v>4096</c:v>
                </c:pt>
                <c:pt idx="98404">
                  <c:v>8192</c:v>
                </c:pt>
                <c:pt idx="98405">
                  <c:v>8192</c:v>
                </c:pt>
                <c:pt idx="98406">
                  <c:v>8192</c:v>
                </c:pt>
                <c:pt idx="98407">
                  <c:v>8192</c:v>
                </c:pt>
                <c:pt idx="98408">
                  <c:v>8192</c:v>
                </c:pt>
                <c:pt idx="98409">
                  <c:v>4096</c:v>
                </c:pt>
                <c:pt idx="98410">
                  <c:v>4096</c:v>
                </c:pt>
                <c:pt idx="98411">
                  <c:v>4096</c:v>
                </c:pt>
                <c:pt idx="98412">
                  <c:v>4096</c:v>
                </c:pt>
                <c:pt idx="98413">
                  <c:v>4096</c:v>
                </c:pt>
                <c:pt idx="98414">
                  <c:v>4096</c:v>
                </c:pt>
                <c:pt idx="98415">
                  <c:v>12288</c:v>
                </c:pt>
                <c:pt idx="98416">
                  <c:v>12288</c:v>
                </c:pt>
                <c:pt idx="98417">
                  <c:v>12288</c:v>
                </c:pt>
                <c:pt idx="98418">
                  <c:v>12288</c:v>
                </c:pt>
                <c:pt idx="98419">
                  <c:v>4096</c:v>
                </c:pt>
                <c:pt idx="98420">
                  <c:v>4096</c:v>
                </c:pt>
                <c:pt idx="98421">
                  <c:v>8192</c:v>
                </c:pt>
                <c:pt idx="98422">
                  <c:v>4096</c:v>
                </c:pt>
                <c:pt idx="98423">
                  <c:v>4096</c:v>
                </c:pt>
                <c:pt idx="98424">
                  <c:v>8192</c:v>
                </c:pt>
                <c:pt idx="98425">
                  <c:v>4096</c:v>
                </c:pt>
                <c:pt idx="98426">
                  <c:v>8192</c:v>
                </c:pt>
                <c:pt idx="98427">
                  <c:v>8192</c:v>
                </c:pt>
                <c:pt idx="98428">
                  <c:v>8192</c:v>
                </c:pt>
                <c:pt idx="98429">
                  <c:v>12288</c:v>
                </c:pt>
                <c:pt idx="98430">
                  <c:v>12288</c:v>
                </c:pt>
                <c:pt idx="98431">
                  <c:v>12288</c:v>
                </c:pt>
                <c:pt idx="98432">
                  <c:v>12288</c:v>
                </c:pt>
                <c:pt idx="98433">
                  <c:v>8192</c:v>
                </c:pt>
                <c:pt idx="98434">
                  <c:v>8192</c:v>
                </c:pt>
                <c:pt idx="98435">
                  <c:v>4096</c:v>
                </c:pt>
                <c:pt idx="98436">
                  <c:v>4096</c:v>
                </c:pt>
                <c:pt idx="98437">
                  <c:v>8192</c:v>
                </c:pt>
                <c:pt idx="98438">
                  <c:v>4096</c:v>
                </c:pt>
                <c:pt idx="98439">
                  <c:v>4096</c:v>
                </c:pt>
                <c:pt idx="98440">
                  <c:v>8192</c:v>
                </c:pt>
                <c:pt idx="98441">
                  <c:v>4096</c:v>
                </c:pt>
                <c:pt idx="98442">
                  <c:v>4096</c:v>
                </c:pt>
                <c:pt idx="98443">
                  <c:v>4096</c:v>
                </c:pt>
                <c:pt idx="98444">
                  <c:v>12288</c:v>
                </c:pt>
                <c:pt idx="98445">
                  <c:v>4096</c:v>
                </c:pt>
                <c:pt idx="98446">
                  <c:v>4096</c:v>
                </c:pt>
                <c:pt idx="98447">
                  <c:v>8192</c:v>
                </c:pt>
                <c:pt idx="98448">
                  <c:v>8192</c:v>
                </c:pt>
                <c:pt idx="98449">
                  <c:v>8192</c:v>
                </c:pt>
                <c:pt idx="98450">
                  <c:v>8192</c:v>
                </c:pt>
                <c:pt idx="98451">
                  <c:v>8192</c:v>
                </c:pt>
                <c:pt idx="98452">
                  <c:v>8192</c:v>
                </c:pt>
                <c:pt idx="98453">
                  <c:v>8192</c:v>
                </c:pt>
                <c:pt idx="98454">
                  <c:v>8192</c:v>
                </c:pt>
                <c:pt idx="98455">
                  <c:v>4096</c:v>
                </c:pt>
                <c:pt idx="98456">
                  <c:v>4096</c:v>
                </c:pt>
                <c:pt idx="98457">
                  <c:v>4096</c:v>
                </c:pt>
                <c:pt idx="98458">
                  <c:v>4096</c:v>
                </c:pt>
                <c:pt idx="98459">
                  <c:v>4096</c:v>
                </c:pt>
                <c:pt idx="98460">
                  <c:v>12288</c:v>
                </c:pt>
                <c:pt idx="98461">
                  <c:v>8192</c:v>
                </c:pt>
                <c:pt idx="98462">
                  <c:v>4096</c:v>
                </c:pt>
                <c:pt idx="98463">
                  <c:v>8192</c:v>
                </c:pt>
                <c:pt idx="98464">
                  <c:v>4096</c:v>
                </c:pt>
                <c:pt idx="98465">
                  <c:v>4096</c:v>
                </c:pt>
                <c:pt idx="98466">
                  <c:v>4096</c:v>
                </c:pt>
                <c:pt idx="98467">
                  <c:v>4096</c:v>
                </c:pt>
                <c:pt idx="98468">
                  <c:v>8192</c:v>
                </c:pt>
                <c:pt idx="98469">
                  <c:v>8192</c:v>
                </c:pt>
                <c:pt idx="98470">
                  <c:v>8192</c:v>
                </c:pt>
                <c:pt idx="98471">
                  <c:v>8192</c:v>
                </c:pt>
                <c:pt idx="98472">
                  <c:v>8192</c:v>
                </c:pt>
                <c:pt idx="98473">
                  <c:v>4096</c:v>
                </c:pt>
                <c:pt idx="98474">
                  <c:v>8192</c:v>
                </c:pt>
                <c:pt idx="98475">
                  <c:v>4096</c:v>
                </c:pt>
                <c:pt idx="98476">
                  <c:v>4096</c:v>
                </c:pt>
                <c:pt idx="98477">
                  <c:v>4096</c:v>
                </c:pt>
                <c:pt idx="98478">
                  <c:v>4096</c:v>
                </c:pt>
                <c:pt idx="98479">
                  <c:v>4096</c:v>
                </c:pt>
                <c:pt idx="98480">
                  <c:v>8192</c:v>
                </c:pt>
                <c:pt idx="98481">
                  <c:v>8192</c:v>
                </c:pt>
                <c:pt idx="98482">
                  <c:v>8192</c:v>
                </c:pt>
                <c:pt idx="98483">
                  <c:v>8192</c:v>
                </c:pt>
                <c:pt idx="98484">
                  <c:v>8192</c:v>
                </c:pt>
                <c:pt idx="98485">
                  <c:v>1048576</c:v>
                </c:pt>
                <c:pt idx="98486">
                  <c:v>1048576</c:v>
                </c:pt>
                <c:pt idx="98487">
                  <c:v>4096</c:v>
                </c:pt>
                <c:pt idx="98488">
                  <c:v>8192</c:v>
                </c:pt>
                <c:pt idx="98489">
                  <c:v>8192</c:v>
                </c:pt>
                <c:pt idx="98490">
                  <c:v>8192</c:v>
                </c:pt>
                <c:pt idx="98491">
                  <c:v>8192</c:v>
                </c:pt>
                <c:pt idx="98492">
                  <c:v>4096</c:v>
                </c:pt>
                <c:pt idx="98493">
                  <c:v>4096</c:v>
                </c:pt>
                <c:pt idx="98494">
                  <c:v>4096</c:v>
                </c:pt>
                <c:pt idx="98495">
                  <c:v>4096</c:v>
                </c:pt>
                <c:pt idx="98496">
                  <c:v>8192</c:v>
                </c:pt>
                <c:pt idx="98497">
                  <c:v>8192</c:v>
                </c:pt>
                <c:pt idx="98498">
                  <c:v>8192</c:v>
                </c:pt>
                <c:pt idx="98499">
                  <c:v>8192</c:v>
                </c:pt>
                <c:pt idx="98500">
                  <c:v>8192</c:v>
                </c:pt>
                <c:pt idx="98501">
                  <c:v>8192</c:v>
                </c:pt>
                <c:pt idx="98502">
                  <c:v>12288</c:v>
                </c:pt>
                <c:pt idx="98503">
                  <c:v>12288</c:v>
                </c:pt>
                <c:pt idx="98504">
                  <c:v>8192</c:v>
                </c:pt>
                <c:pt idx="98505">
                  <c:v>1048576</c:v>
                </c:pt>
                <c:pt idx="98506">
                  <c:v>8192</c:v>
                </c:pt>
                <c:pt idx="98507">
                  <c:v>4096</c:v>
                </c:pt>
                <c:pt idx="98508">
                  <c:v>12288</c:v>
                </c:pt>
                <c:pt idx="98509">
                  <c:v>8192</c:v>
                </c:pt>
                <c:pt idx="98510">
                  <c:v>4096</c:v>
                </c:pt>
                <c:pt idx="98511">
                  <c:v>8192</c:v>
                </c:pt>
                <c:pt idx="98512">
                  <c:v>12288</c:v>
                </c:pt>
                <c:pt idx="98513">
                  <c:v>4096</c:v>
                </c:pt>
                <c:pt idx="98514">
                  <c:v>4096</c:v>
                </c:pt>
                <c:pt idx="98515">
                  <c:v>1048576</c:v>
                </c:pt>
                <c:pt idx="98516">
                  <c:v>4096</c:v>
                </c:pt>
                <c:pt idx="98517">
                  <c:v>12288</c:v>
                </c:pt>
                <c:pt idx="98518">
                  <c:v>12288</c:v>
                </c:pt>
                <c:pt idx="98519">
                  <c:v>12288</c:v>
                </c:pt>
                <c:pt idx="98520">
                  <c:v>12288</c:v>
                </c:pt>
                <c:pt idx="98521">
                  <c:v>4096</c:v>
                </c:pt>
                <c:pt idx="98522">
                  <c:v>4096</c:v>
                </c:pt>
                <c:pt idx="98523">
                  <c:v>8192</c:v>
                </c:pt>
                <c:pt idx="98524">
                  <c:v>8192</c:v>
                </c:pt>
                <c:pt idx="98525">
                  <c:v>4096</c:v>
                </c:pt>
                <c:pt idx="98526">
                  <c:v>8192</c:v>
                </c:pt>
                <c:pt idx="98527">
                  <c:v>4096</c:v>
                </c:pt>
                <c:pt idx="98528">
                  <c:v>8192</c:v>
                </c:pt>
                <c:pt idx="98529">
                  <c:v>8192</c:v>
                </c:pt>
                <c:pt idx="98530">
                  <c:v>8192</c:v>
                </c:pt>
                <c:pt idx="98531">
                  <c:v>8192</c:v>
                </c:pt>
                <c:pt idx="98532">
                  <c:v>8192</c:v>
                </c:pt>
                <c:pt idx="98533">
                  <c:v>8192</c:v>
                </c:pt>
                <c:pt idx="98534">
                  <c:v>4096</c:v>
                </c:pt>
                <c:pt idx="98535">
                  <c:v>8192</c:v>
                </c:pt>
                <c:pt idx="98536">
                  <c:v>8192</c:v>
                </c:pt>
                <c:pt idx="98537">
                  <c:v>8192</c:v>
                </c:pt>
                <c:pt idx="98538">
                  <c:v>8192</c:v>
                </c:pt>
                <c:pt idx="98539">
                  <c:v>8192</c:v>
                </c:pt>
                <c:pt idx="98540">
                  <c:v>1048576</c:v>
                </c:pt>
                <c:pt idx="98541">
                  <c:v>1048576</c:v>
                </c:pt>
                <c:pt idx="98542">
                  <c:v>8192</c:v>
                </c:pt>
                <c:pt idx="98543">
                  <c:v>8192</c:v>
                </c:pt>
                <c:pt idx="98544">
                  <c:v>12288</c:v>
                </c:pt>
                <c:pt idx="98545">
                  <c:v>8192</c:v>
                </c:pt>
                <c:pt idx="98546">
                  <c:v>8192</c:v>
                </c:pt>
                <c:pt idx="98547">
                  <c:v>12288</c:v>
                </c:pt>
                <c:pt idx="98548">
                  <c:v>4096</c:v>
                </c:pt>
                <c:pt idx="98549">
                  <c:v>8192</c:v>
                </c:pt>
                <c:pt idx="98550">
                  <c:v>8192</c:v>
                </c:pt>
                <c:pt idx="98551">
                  <c:v>8192</c:v>
                </c:pt>
                <c:pt idx="98552">
                  <c:v>8192</c:v>
                </c:pt>
                <c:pt idx="98553">
                  <c:v>1048576</c:v>
                </c:pt>
                <c:pt idx="98554">
                  <c:v>1048576</c:v>
                </c:pt>
                <c:pt idx="98555">
                  <c:v>8192</c:v>
                </c:pt>
                <c:pt idx="98556">
                  <c:v>8192</c:v>
                </c:pt>
                <c:pt idx="98557">
                  <c:v>8192</c:v>
                </c:pt>
                <c:pt idx="98558">
                  <c:v>8192</c:v>
                </c:pt>
                <c:pt idx="98559">
                  <c:v>8192</c:v>
                </c:pt>
                <c:pt idx="98560">
                  <c:v>8192</c:v>
                </c:pt>
                <c:pt idx="98561">
                  <c:v>8192</c:v>
                </c:pt>
                <c:pt idx="98562">
                  <c:v>8192</c:v>
                </c:pt>
                <c:pt idx="98563">
                  <c:v>8192</c:v>
                </c:pt>
                <c:pt idx="98564">
                  <c:v>8192</c:v>
                </c:pt>
                <c:pt idx="98565">
                  <c:v>8192</c:v>
                </c:pt>
                <c:pt idx="98566">
                  <c:v>8192</c:v>
                </c:pt>
                <c:pt idx="98567">
                  <c:v>8192</c:v>
                </c:pt>
                <c:pt idx="98568">
                  <c:v>8192</c:v>
                </c:pt>
                <c:pt idx="98569">
                  <c:v>8192</c:v>
                </c:pt>
                <c:pt idx="98570">
                  <c:v>8192</c:v>
                </c:pt>
                <c:pt idx="98571">
                  <c:v>4096</c:v>
                </c:pt>
                <c:pt idx="98572">
                  <c:v>4096</c:v>
                </c:pt>
                <c:pt idx="98573">
                  <c:v>4096</c:v>
                </c:pt>
                <c:pt idx="98574">
                  <c:v>8192</c:v>
                </c:pt>
                <c:pt idx="98575">
                  <c:v>4096</c:v>
                </c:pt>
                <c:pt idx="98576">
                  <c:v>1048576</c:v>
                </c:pt>
                <c:pt idx="98577">
                  <c:v>1048576</c:v>
                </c:pt>
                <c:pt idx="98578">
                  <c:v>8192</c:v>
                </c:pt>
                <c:pt idx="98579">
                  <c:v>8192</c:v>
                </c:pt>
                <c:pt idx="98580">
                  <c:v>8192</c:v>
                </c:pt>
                <c:pt idx="98581">
                  <c:v>8192</c:v>
                </c:pt>
                <c:pt idx="98582">
                  <c:v>8192</c:v>
                </c:pt>
                <c:pt idx="98583">
                  <c:v>4096</c:v>
                </c:pt>
                <c:pt idx="98584">
                  <c:v>4096</c:v>
                </c:pt>
                <c:pt idx="98585">
                  <c:v>4096</c:v>
                </c:pt>
                <c:pt idx="98586">
                  <c:v>4096</c:v>
                </c:pt>
                <c:pt idx="98587">
                  <c:v>8192</c:v>
                </c:pt>
                <c:pt idx="98588">
                  <c:v>4096</c:v>
                </c:pt>
                <c:pt idx="98589">
                  <c:v>4096</c:v>
                </c:pt>
                <c:pt idx="98590">
                  <c:v>4096</c:v>
                </c:pt>
                <c:pt idx="98591">
                  <c:v>4096</c:v>
                </c:pt>
                <c:pt idx="98592">
                  <c:v>4096</c:v>
                </c:pt>
                <c:pt idx="98593">
                  <c:v>1048576</c:v>
                </c:pt>
                <c:pt idx="98594">
                  <c:v>1048576</c:v>
                </c:pt>
                <c:pt idx="98595">
                  <c:v>4096</c:v>
                </c:pt>
                <c:pt idx="98596">
                  <c:v>8192</c:v>
                </c:pt>
                <c:pt idx="98597">
                  <c:v>8192</c:v>
                </c:pt>
                <c:pt idx="98598">
                  <c:v>8192</c:v>
                </c:pt>
                <c:pt idx="98599">
                  <c:v>8192</c:v>
                </c:pt>
                <c:pt idx="98600">
                  <c:v>8192</c:v>
                </c:pt>
                <c:pt idx="98601">
                  <c:v>8192</c:v>
                </c:pt>
                <c:pt idx="98602">
                  <c:v>8192</c:v>
                </c:pt>
                <c:pt idx="98603">
                  <c:v>8192</c:v>
                </c:pt>
                <c:pt idx="98604">
                  <c:v>8192</c:v>
                </c:pt>
                <c:pt idx="98605">
                  <c:v>8192</c:v>
                </c:pt>
                <c:pt idx="98606">
                  <c:v>4096</c:v>
                </c:pt>
                <c:pt idx="98607">
                  <c:v>4096</c:v>
                </c:pt>
                <c:pt idx="98608">
                  <c:v>4096</c:v>
                </c:pt>
                <c:pt idx="98609">
                  <c:v>4096</c:v>
                </c:pt>
                <c:pt idx="98610">
                  <c:v>4096</c:v>
                </c:pt>
                <c:pt idx="98611">
                  <c:v>8192</c:v>
                </c:pt>
                <c:pt idx="98612">
                  <c:v>8192</c:v>
                </c:pt>
                <c:pt idx="98613">
                  <c:v>8192</c:v>
                </c:pt>
                <c:pt idx="98614">
                  <c:v>8192</c:v>
                </c:pt>
                <c:pt idx="98615">
                  <c:v>1048576</c:v>
                </c:pt>
                <c:pt idx="98616">
                  <c:v>1048576</c:v>
                </c:pt>
                <c:pt idx="98617">
                  <c:v>8192</c:v>
                </c:pt>
                <c:pt idx="98618">
                  <c:v>8192</c:v>
                </c:pt>
                <c:pt idx="98619">
                  <c:v>8192</c:v>
                </c:pt>
                <c:pt idx="98620">
                  <c:v>8192</c:v>
                </c:pt>
                <c:pt idx="98621">
                  <c:v>4096</c:v>
                </c:pt>
                <c:pt idx="98622">
                  <c:v>8192</c:v>
                </c:pt>
                <c:pt idx="98623">
                  <c:v>8192</c:v>
                </c:pt>
                <c:pt idx="98624">
                  <c:v>8192</c:v>
                </c:pt>
                <c:pt idx="98625">
                  <c:v>8192</c:v>
                </c:pt>
                <c:pt idx="98626">
                  <c:v>8192</c:v>
                </c:pt>
                <c:pt idx="98627">
                  <c:v>8192</c:v>
                </c:pt>
                <c:pt idx="98628">
                  <c:v>8192</c:v>
                </c:pt>
                <c:pt idx="98629">
                  <c:v>8192</c:v>
                </c:pt>
                <c:pt idx="98630">
                  <c:v>8192</c:v>
                </c:pt>
                <c:pt idx="98631">
                  <c:v>8192</c:v>
                </c:pt>
                <c:pt idx="98632">
                  <c:v>8192</c:v>
                </c:pt>
                <c:pt idx="98633">
                  <c:v>8192</c:v>
                </c:pt>
                <c:pt idx="98634">
                  <c:v>8192</c:v>
                </c:pt>
                <c:pt idx="98635">
                  <c:v>8192</c:v>
                </c:pt>
                <c:pt idx="98636">
                  <c:v>8192</c:v>
                </c:pt>
                <c:pt idx="98637">
                  <c:v>8192</c:v>
                </c:pt>
                <c:pt idx="98638">
                  <c:v>8192</c:v>
                </c:pt>
                <c:pt idx="98639">
                  <c:v>8192</c:v>
                </c:pt>
                <c:pt idx="98640">
                  <c:v>8192</c:v>
                </c:pt>
                <c:pt idx="98641">
                  <c:v>1048576</c:v>
                </c:pt>
                <c:pt idx="98642">
                  <c:v>1048576</c:v>
                </c:pt>
                <c:pt idx="98643">
                  <c:v>12288</c:v>
                </c:pt>
                <c:pt idx="98644">
                  <c:v>12288</c:v>
                </c:pt>
                <c:pt idx="98645">
                  <c:v>12288</c:v>
                </c:pt>
                <c:pt idx="98646">
                  <c:v>12288</c:v>
                </c:pt>
                <c:pt idx="98647">
                  <c:v>8192</c:v>
                </c:pt>
                <c:pt idx="98648">
                  <c:v>8192</c:v>
                </c:pt>
                <c:pt idx="98649">
                  <c:v>8192</c:v>
                </c:pt>
                <c:pt idx="98650">
                  <c:v>8192</c:v>
                </c:pt>
                <c:pt idx="98651">
                  <c:v>8192</c:v>
                </c:pt>
                <c:pt idx="98652">
                  <c:v>8192</c:v>
                </c:pt>
                <c:pt idx="98653">
                  <c:v>8192</c:v>
                </c:pt>
                <c:pt idx="98654">
                  <c:v>8192</c:v>
                </c:pt>
                <c:pt idx="98655">
                  <c:v>8192</c:v>
                </c:pt>
                <c:pt idx="98656">
                  <c:v>8192</c:v>
                </c:pt>
                <c:pt idx="98657">
                  <c:v>8192</c:v>
                </c:pt>
                <c:pt idx="98658">
                  <c:v>8192</c:v>
                </c:pt>
                <c:pt idx="98659">
                  <c:v>8192</c:v>
                </c:pt>
                <c:pt idx="98660">
                  <c:v>8192</c:v>
                </c:pt>
                <c:pt idx="98661">
                  <c:v>8192</c:v>
                </c:pt>
                <c:pt idx="98662">
                  <c:v>8192</c:v>
                </c:pt>
                <c:pt idx="98663">
                  <c:v>8192</c:v>
                </c:pt>
                <c:pt idx="98664">
                  <c:v>8192</c:v>
                </c:pt>
                <c:pt idx="98665">
                  <c:v>8192</c:v>
                </c:pt>
                <c:pt idx="98666">
                  <c:v>8192</c:v>
                </c:pt>
                <c:pt idx="98667">
                  <c:v>8192</c:v>
                </c:pt>
                <c:pt idx="98668">
                  <c:v>12288</c:v>
                </c:pt>
                <c:pt idx="98669">
                  <c:v>8192</c:v>
                </c:pt>
                <c:pt idx="98670">
                  <c:v>8192</c:v>
                </c:pt>
                <c:pt idx="98671">
                  <c:v>8192</c:v>
                </c:pt>
                <c:pt idx="98672">
                  <c:v>8192</c:v>
                </c:pt>
                <c:pt idx="98673">
                  <c:v>8192</c:v>
                </c:pt>
                <c:pt idx="98674">
                  <c:v>8192</c:v>
                </c:pt>
                <c:pt idx="98675">
                  <c:v>12288</c:v>
                </c:pt>
                <c:pt idx="98676">
                  <c:v>12288</c:v>
                </c:pt>
                <c:pt idx="98677">
                  <c:v>12288</c:v>
                </c:pt>
                <c:pt idx="98678">
                  <c:v>12288</c:v>
                </c:pt>
                <c:pt idx="98679">
                  <c:v>8192</c:v>
                </c:pt>
                <c:pt idx="98680">
                  <c:v>8192</c:v>
                </c:pt>
                <c:pt idx="98681">
                  <c:v>8192</c:v>
                </c:pt>
                <c:pt idx="98682">
                  <c:v>8192</c:v>
                </c:pt>
                <c:pt idx="98683">
                  <c:v>8192</c:v>
                </c:pt>
                <c:pt idx="98684">
                  <c:v>8192</c:v>
                </c:pt>
                <c:pt idx="98685">
                  <c:v>4096</c:v>
                </c:pt>
                <c:pt idx="98686">
                  <c:v>4096</c:v>
                </c:pt>
                <c:pt idx="98687">
                  <c:v>4096</c:v>
                </c:pt>
                <c:pt idx="98688">
                  <c:v>4096</c:v>
                </c:pt>
                <c:pt idx="98689">
                  <c:v>8192</c:v>
                </c:pt>
                <c:pt idx="98690">
                  <c:v>8192</c:v>
                </c:pt>
                <c:pt idx="98691">
                  <c:v>8192</c:v>
                </c:pt>
                <c:pt idx="98692">
                  <c:v>8192</c:v>
                </c:pt>
                <c:pt idx="98693">
                  <c:v>8192</c:v>
                </c:pt>
                <c:pt idx="98694">
                  <c:v>12288</c:v>
                </c:pt>
                <c:pt idx="98695">
                  <c:v>8192</c:v>
                </c:pt>
                <c:pt idx="98696">
                  <c:v>8192</c:v>
                </c:pt>
                <c:pt idx="98697">
                  <c:v>8192</c:v>
                </c:pt>
                <c:pt idx="98698">
                  <c:v>8192</c:v>
                </c:pt>
                <c:pt idx="98699">
                  <c:v>8192</c:v>
                </c:pt>
                <c:pt idx="98700">
                  <c:v>8192</c:v>
                </c:pt>
                <c:pt idx="98701">
                  <c:v>8192</c:v>
                </c:pt>
                <c:pt idx="98702">
                  <c:v>8192</c:v>
                </c:pt>
                <c:pt idx="98703">
                  <c:v>4096</c:v>
                </c:pt>
                <c:pt idx="98704">
                  <c:v>12288</c:v>
                </c:pt>
                <c:pt idx="98705">
                  <c:v>12288</c:v>
                </c:pt>
                <c:pt idx="98706">
                  <c:v>12288</c:v>
                </c:pt>
                <c:pt idx="98707">
                  <c:v>12288</c:v>
                </c:pt>
                <c:pt idx="98708">
                  <c:v>8192</c:v>
                </c:pt>
                <c:pt idx="98709">
                  <c:v>8192</c:v>
                </c:pt>
                <c:pt idx="98710">
                  <c:v>8192</c:v>
                </c:pt>
                <c:pt idx="98711">
                  <c:v>8192</c:v>
                </c:pt>
                <c:pt idx="98712">
                  <c:v>8192</c:v>
                </c:pt>
                <c:pt idx="98713">
                  <c:v>1048576</c:v>
                </c:pt>
                <c:pt idx="98714">
                  <c:v>1048576</c:v>
                </c:pt>
                <c:pt idx="98715">
                  <c:v>8192</c:v>
                </c:pt>
                <c:pt idx="98716">
                  <c:v>8192</c:v>
                </c:pt>
                <c:pt idx="98717">
                  <c:v>8192</c:v>
                </c:pt>
                <c:pt idx="98718">
                  <c:v>8192</c:v>
                </c:pt>
                <c:pt idx="98719">
                  <c:v>8192</c:v>
                </c:pt>
                <c:pt idx="98720">
                  <c:v>8192</c:v>
                </c:pt>
                <c:pt idx="98721">
                  <c:v>8192</c:v>
                </c:pt>
                <c:pt idx="98722">
                  <c:v>8192</c:v>
                </c:pt>
                <c:pt idx="98723">
                  <c:v>8192</c:v>
                </c:pt>
                <c:pt idx="98724">
                  <c:v>12288</c:v>
                </c:pt>
                <c:pt idx="98725">
                  <c:v>8192</c:v>
                </c:pt>
                <c:pt idx="98726">
                  <c:v>8192</c:v>
                </c:pt>
                <c:pt idx="98727">
                  <c:v>1048576</c:v>
                </c:pt>
                <c:pt idx="98728">
                  <c:v>8192</c:v>
                </c:pt>
                <c:pt idx="98729">
                  <c:v>1048576</c:v>
                </c:pt>
                <c:pt idx="98730">
                  <c:v>8192</c:v>
                </c:pt>
                <c:pt idx="98731">
                  <c:v>8192</c:v>
                </c:pt>
                <c:pt idx="98732">
                  <c:v>1048576</c:v>
                </c:pt>
                <c:pt idx="98733">
                  <c:v>1048576</c:v>
                </c:pt>
                <c:pt idx="98734">
                  <c:v>12288</c:v>
                </c:pt>
                <c:pt idx="98735">
                  <c:v>12288</c:v>
                </c:pt>
                <c:pt idx="98736">
                  <c:v>12288</c:v>
                </c:pt>
                <c:pt idx="98737">
                  <c:v>12288</c:v>
                </c:pt>
                <c:pt idx="98738">
                  <c:v>4096</c:v>
                </c:pt>
                <c:pt idx="98739">
                  <c:v>4096</c:v>
                </c:pt>
                <c:pt idx="98740">
                  <c:v>4096</c:v>
                </c:pt>
                <c:pt idx="98741">
                  <c:v>4096</c:v>
                </c:pt>
                <c:pt idx="98742">
                  <c:v>4096</c:v>
                </c:pt>
                <c:pt idx="98743">
                  <c:v>4096</c:v>
                </c:pt>
                <c:pt idx="98744">
                  <c:v>8192</c:v>
                </c:pt>
                <c:pt idx="98745">
                  <c:v>4096</c:v>
                </c:pt>
                <c:pt idx="98746">
                  <c:v>8192</c:v>
                </c:pt>
                <c:pt idx="98747">
                  <c:v>4096</c:v>
                </c:pt>
                <c:pt idx="98748">
                  <c:v>8192</c:v>
                </c:pt>
                <c:pt idx="98749">
                  <c:v>8192</c:v>
                </c:pt>
                <c:pt idx="98750">
                  <c:v>8192</c:v>
                </c:pt>
                <c:pt idx="98751">
                  <c:v>8192</c:v>
                </c:pt>
                <c:pt idx="98752">
                  <c:v>8192</c:v>
                </c:pt>
                <c:pt idx="98753">
                  <c:v>8192</c:v>
                </c:pt>
                <c:pt idx="98754">
                  <c:v>4096</c:v>
                </c:pt>
                <c:pt idx="98755">
                  <c:v>4096</c:v>
                </c:pt>
                <c:pt idx="98756">
                  <c:v>4096</c:v>
                </c:pt>
                <c:pt idx="98757">
                  <c:v>4096</c:v>
                </c:pt>
                <c:pt idx="98758">
                  <c:v>4096</c:v>
                </c:pt>
                <c:pt idx="98759">
                  <c:v>4096</c:v>
                </c:pt>
                <c:pt idx="98760">
                  <c:v>4096</c:v>
                </c:pt>
                <c:pt idx="98761">
                  <c:v>4096</c:v>
                </c:pt>
                <c:pt idx="98762">
                  <c:v>8192</c:v>
                </c:pt>
                <c:pt idx="98763">
                  <c:v>8192</c:v>
                </c:pt>
                <c:pt idx="98764">
                  <c:v>8192</c:v>
                </c:pt>
                <c:pt idx="98765">
                  <c:v>1048576</c:v>
                </c:pt>
                <c:pt idx="98766">
                  <c:v>8192</c:v>
                </c:pt>
                <c:pt idx="98767">
                  <c:v>1048576</c:v>
                </c:pt>
                <c:pt idx="98768">
                  <c:v>12288</c:v>
                </c:pt>
                <c:pt idx="98769">
                  <c:v>4096</c:v>
                </c:pt>
                <c:pt idx="98770">
                  <c:v>4096</c:v>
                </c:pt>
                <c:pt idx="98771">
                  <c:v>4096</c:v>
                </c:pt>
                <c:pt idx="98772">
                  <c:v>4096</c:v>
                </c:pt>
                <c:pt idx="98773">
                  <c:v>8192</c:v>
                </c:pt>
                <c:pt idx="98774">
                  <c:v>1048576</c:v>
                </c:pt>
                <c:pt idx="98775">
                  <c:v>8192</c:v>
                </c:pt>
                <c:pt idx="98776">
                  <c:v>1048576</c:v>
                </c:pt>
                <c:pt idx="98777">
                  <c:v>8192</c:v>
                </c:pt>
                <c:pt idx="98778">
                  <c:v>8192</c:v>
                </c:pt>
                <c:pt idx="98779">
                  <c:v>8192</c:v>
                </c:pt>
                <c:pt idx="98780">
                  <c:v>8192</c:v>
                </c:pt>
                <c:pt idx="98781">
                  <c:v>12288</c:v>
                </c:pt>
                <c:pt idx="98782">
                  <c:v>12288</c:v>
                </c:pt>
                <c:pt idx="98783">
                  <c:v>12288</c:v>
                </c:pt>
                <c:pt idx="98784">
                  <c:v>12288</c:v>
                </c:pt>
                <c:pt idx="98785">
                  <c:v>8192</c:v>
                </c:pt>
                <c:pt idx="98786">
                  <c:v>8192</c:v>
                </c:pt>
                <c:pt idx="98787">
                  <c:v>8192</c:v>
                </c:pt>
                <c:pt idx="98788">
                  <c:v>8192</c:v>
                </c:pt>
                <c:pt idx="98789">
                  <c:v>8192</c:v>
                </c:pt>
                <c:pt idx="98790">
                  <c:v>4096</c:v>
                </c:pt>
                <c:pt idx="98791">
                  <c:v>4096</c:v>
                </c:pt>
                <c:pt idx="98792">
                  <c:v>4096</c:v>
                </c:pt>
                <c:pt idx="98793">
                  <c:v>4096</c:v>
                </c:pt>
                <c:pt idx="98794">
                  <c:v>4096</c:v>
                </c:pt>
                <c:pt idx="98795">
                  <c:v>4096</c:v>
                </c:pt>
                <c:pt idx="98796">
                  <c:v>4096</c:v>
                </c:pt>
                <c:pt idx="98797">
                  <c:v>1048576</c:v>
                </c:pt>
                <c:pt idx="98798">
                  <c:v>4096</c:v>
                </c:pt>
                <c:pt idx="98799">
                  <c:v>1048576</c:v>
                </c:pt>
                <c:pt idx="98800">
                  <c:v>8192</c:v>
                </c:pt>
                <c:pt idx="98801">
                  <c:v>8192</c:v>
                </c:pt>
                <c:pt idx="98802">
                  <c:v>8192</c:v>
                </c:pt>
                <c:pt idx="98803">
                  <c:v>8192</c:v>
                </c:pt>
                <c:pt idx="98804">
                  <c:v>8192</c:v>
                </c:pt>
                <c:pt idx="98805">
                  <c:v>8192</c:v>
                </c:pt>
                <c:pt idx="98806">
                  <c:v>4096</c:v>
                </c:pt>
                <c:pt idx="98807">
                  <c:v>1048576</c:v>
                </c:pt>
                <c:pt idx="98808">
                  <c:v>12288</c:v>
                </c:pt>
                <c:pt idx="98809">
                  <c:v>1048576</c:v>
                </c:pt>
                <c:pt idx="98810">
                  <c:v>8192</c:v>
                </c:pt>
                <c:pt idx="98811">
                  <c:v>8192</c:v>
                </c:pt>
                <c:pt idx="98812">
                  <c:v>8192</c:v>
                </c:pt>
                <c:pt idx="98813">
                  <c:v>8192</c:v>
                </c:pt>
                <c:pt idx="98814">
                  <c:v>4096</c:v>
                </c:pt>
                <c:pt idx="98815">
                  <c:v>8192</c:v>
                </c:pt>
                <c:pt idx="98816">
                  <c:v>8192</c:v>
                </c:pt>
                <c:pt idx="98817">
                  <c:v>8192</c:v>
                </c:pt>
                <c:pt idx="98818">
                  <c:v>8192</c:v>
                </c:pt>
                <c:pt idx="98819">
                  <c:v>8192</c:v>
                </c:pt>
                <c:pt idx="98820">
                  <c:v>8192</c:v>
                </c:pt>
                <c:pt idx="98821">
                  <c:v>8192</c:v>
                </c:pt>
                <c:pt idx="98822">
                  <c:v>4096</c:v>
                </c:pt>
                <c:pt idx="98823">
                  <c:v>8192</c:v>
                </c:pt>
                <c:pt idx="98824">
                  <c:v>4096</c:v>
                </c:pt>
                <c:pt idx="98825">
                  <c:v>8192</c:v>
                </c:pt>
                <c:pt idx="98826">
                  <c:v>4096</c:v>
                </c:pt>
                <c:pt idx="98827">
                  <c:v>4096</c:v>
                </c:pt>
                <c:pt idx="98828">
                  <c:v>8192</c:v>
                </c:pt>
                <c:pt idx="98829">
                  <c:v>8192</c:v>
                </c:pt>
                <c:pt idx="98830">
                  <c:v>8192</c:v>
                </c:pt>
                <c:pt idx="98831">
                  <c:v>8192</c:v>
                </c:pt>
                <c:pt idx="98832">
                  <c:v>8192</c:v>
                </c:pt>
                <c:pt idx="98833">
                  <c:v>8192</c:v>
                </c:pt>
                <c:pt idx="98834">
                  <c:v>8192</c:v>
                </c:pt>
                <c:pt idx="98835">
                  <c:v>8192</c:v>
                </c:pt>
                <c:pt idx="98836">
                  <c:v>4096</c:v>
                </c:pt>
                <c:pt idx="98837">
                  <c:v>4096</c:v>
                </c:pt>
                <c:pt idx="98838">
                  <c:v>4096</c:v>
                </c:pt>
                <c:pt idx="98839">
                  <c:v>4096</c:v>
                </c:pt>
                <c:pt idx="98840">
                  <c:v>1048576</c:v>
                </c:pt>
                <c:pt idx="98841">
                  <c:v>1048576</c:v>
                </c:pt>
                <c:pt idx="98842">
                  <c:v>8192</c:v>
                </c:pt>
                <c:pt idx="98843">
                  <c:v>4096</c:v>
                </c:pt>
                <c:pt idx="98844">
                  <c:v>4096</c:v>
                </c:pt>
                <c:pt idx="98845">
                  <c:v>4096</c:v>
                </c:pt>
                <c:pt idx="98846">
                  <c:v>4096</c:v>
                </c:pt>
                <c:pt idx="98847">
                  <c:v>8192</c:v>
                </c:pt>
                <c:pt idx="98848">
                  <c:v>8192</c:v>
                </c:pt>
                <c:pt idx="98849">
                  <c:v>4096</c:v>
                </c:pt>
                <c:pt idx="98850">
                  <c:v>4096</c:v>
                </c:pt>
                <c:pt idx="98851">
                  <c:v>4096</c:v>
                </c:pt>
                <c:pt idx="98852">
                  <c:v>4096</c:v>
                </c:pt>
                <c:pt idx="98853">
                  <c:v>8192</c:v>
                </c:pt>
                <c:pt idx="98854">
                  <c:v>8192</c:v>
                </c:pt>
                <c:pt idx="98855">
                  <c:v>4096</c:v>
                </c:pt>
                <c:pt idx="98856">
                  <c:v>8192</c:v>
                </c:pt>
                <c:pt idx="98857">
                  <c:v>8192</c:v>
                </c:pt>
                <c:pt idx="98858">
                  <c:v>8192</c:v>
                </c:pt>
                <c:pt idx="98859">
                  <c:v>8192</c:v>
                </c:pt>
                <c:pt idx="98860">
                  <c:v>8192</c:v>
                </c:pt>
                <c:pt idx="98861">
                  <c:v>8192</c:v>
                </c:pt>
                <c:pt idx="98862">
                  <c:v>4096</c:v>
                </c:pt>
                <c:pt idx="98863">
                  <c:v>4096</c:v>
                </c:pt>
                <c:pt idx="98864">
                  <c:v>8192</c:v>
                </c:pt>
                <c:pt idx="98865">
                  <c:v>4096</c:v>
                </c:pt>
                <c:pt idx="98866">
                  <c:v>4096</c:v>
                </c:pt>
                <c:pt idx="98867">
                  <c:v>4096</c:v>
                </c:pt>
                <c:pt idx="98868">
                  <c:v>12288</c:v>
                </c:pt>
                <c:pt idx="98869">
                  <c:v>12288</c:v>
                </c:pt>
                <c:pt idx="98870">
                  <c:v>12288</c:v>
                </c:pt>
                <c:pt idx="98871">
                  <c:v>12288</c:v>
                </c:pt>
                <c:pt idx="98872">
                  <c:v>8192</c:v>
                </c:pt>
                <c:pt idx="98873">
                  <c:v>4096</c:v>
                </c:pt>
                <c:pt idx="98874">
                  <c:v>8192</c:v>
                </c:pt>
                <c:pt idx="98875">
                  <c:v>4096</c:v>
                </c:pt>
                <c:pt idx="98876">
                  <c:v>8192</c:v>
                </c:pt>
                <c:pt idx="98877">
                  <c:v>8192</c:v>
                </c:pt>
                <c:pt idx="98878">
                  <c:v>4096</c:v>
                </c:pt>
                <c:pt idx="98879">
                  <c:v>8192</c:v>
                </c:pt>
                <c:pt idx="98880">
                  <c:v>4096</c:v>
                </c:pt>
                <c:pt idx="98881">
                  <c:v>4096</c:v>
                </c:pt>
                <c:pt idx="98882">
                  <c:v>4096</c:v>
                </c:pt>
                <c:pt idx="98883">
                  <c:v>8192</c:v>
                </c:pt>
                <c:pt idx="98884">
                  <c:v>8192</c:v>
                </c:pt>
                <c:pt idx="98885">
                  <c:v>8192</c:v>
                </c:pt>
                <c:pt idx="98886">
                  <c:v>8192</c:v>
                </c:pt>
                <c:pt idx="98887">
                  <c:v>8192</c:v>
                </c:pt>
                <c:pt idx="98888">
                  <c:v>4096</c:v>
                </c:pt>
                <c:pt idx="98889">
                  <c:v>8192</c:v>
                </c:pt>
                <c:pt idx="98890">
                  <c:v>8192</c:v>
                </c:pt>
                <c:pt idx="98891">
                  <c:v>8192</c:v>
                </c:pt>
                <c:pt idx="98892">
                  <c:v>8192</c:v>
                </c:pt>
                <c:pt idx="98893">
                  <c:v>8192</c:v>
                </c:pt>
                <c:pt idx="98894">
                  <c:v>8192</c:v>
                </c:pt>
                <c:pt idx="98895">
                  <c:v>8192</c:v>
                </c:pt>
                <c:pt idx="98896">
                  <c:v>8192</c:v>
                </c:pt>
                <c:pt idx="98897">
                  <c:v>8192</c:v>
                </c:pt>
                <c:pt idx="98898">
                  <c:v>12288</c:v>
                </c:pt>
                <c:pt idx="98899">
                  <c:v>12288</c:v>
                </c:pt>
                <c:pt idx="98900">
                  <c:v>12288</c:v>
                </c:pt>
                <c:pt idx="98901">
                  <c:v>12288</c:v>
                </c:pt>
                <c:pt idx="98902">
                  <c:v>4096</c:v>
                </c:pt>
                <c:pt idx="98903">
                  <c:v>4096</c:v>
                </c:pt>
                <c:pt idx="98904">
                  <c:v>4096</c:v>
                </c:pt>
                <c:pt idx="98905">
                  <c:v>4096</c:v>
                </c:pt>
                <c:pt idx="98906">
                  <c:v>8192</c:v>
                </c:pt>
                <c:pt idx="98907">
                  <c:v>8192</c:v>
                </c:pt>
                <c:pt idx="98908">
                  <c:v>8192</c:v>
                </c:pt>
                <c:pt idx="98909">
                  <c:v>8192</c:v>
                </c:pt>
                <c:pt idx="98910">
                  <c:v>8192</c:v>
                </c:pt>
                <c:pt idx="98911">
                  <c:v>8192</c:v>
                </c:pt>
                <c:pt idx="98912">
                  <c:v>8192</c:v>
                </c:pt>
                <c:pt idx="98913">
                  <c:v>8192</c:v>
                </c:pt>
                <c:pt idx="98914">
                  <c:v>12288</c:v>
                </c:pt>
                <c:pt idx="98915">
                  <c:v>4096</c:v>
                </c:pt>
                <c:pt idx="98916">
                  <c:v>8192</c:v>
                </c:pt>
                <c:pt idx="98917">
                  <c:v>8192</c:v>
                </c:pt>
                <c:pt idx="98918">
                  <c:v>8192</c:v>
                </c:pt>
                <c:pt idx="98919">
                  <c:v>8192</c:v>
                </c:pt>
                <c:pt idx="98920">
                  <c:v>8192</c:v>
                </c:pt>
                <c:pt idx="98921">
                  <c:v>8192</c:v>
                </c:pt>
                <c:pt idx="98922">
                  <c:v>8192</c:v>
                </c:pt>
                <c:pt idx="98923">
                  <c:v>8192</c:v>
                </c:pt>
                <c:pt idx="98924">
                  <c:v>8192</c:v>
                </c:pt>
                <c:pt idx="98925">
                  <c:v>16384</c:v>
                </c:pt>
                <c:pt idx="98926">
                  <c:v>16384</c:v>
                </c:pt>
                <c:pt idx="98927">
                  <c:v>16384</c:v>
                </c:pt>
                <c:pt idx="98928">
                  <c:v>16384</c:v>
                </c:pt>
                <c:pt idx="98929">
                  <c:v>8192</c:v>
                </c:pt>
                <c:pt idx="98930">
                  <c:v>8192</c:v>
                </c:pt>
                <c:pt idx="98931">
                  <c:v>8192</c:v>
                </c:pt>
                <c:pt idx="98932">
                  <c:v>4096</c:v>
                </c:pt>
                <c:pt idx="98933">
                  <c:v>1048576</c:v>
                </c:pt>
                <c:pt idx="98934">
                  <c:v>8192</c:v>
                </c:pt>
                <c:pt idx="98935">
                  <c:v>1048576</c:v>
                </c:pt>
                <c:pt idx="98936">
                  <c:v>12288</c:v>
                </c:pt>
                <c:pt idx="98937">
                  <c:v>8192</c:v>
                </c:pt>
                <c:pt idx="98938">
                  <c:v>8192</c:v>
                </c:pt>
                <c:pt idx="98939">
                  <c:v>8192</c:v>
                </c:pt>
                <c:pt idx="98940">
                  <c:v>8192</c:v>
                </c:pt>
                <c:pt idx="98941">
                  <c:v>8192</c:v>
                </c:pt>
                <c:pt idx="98942">
                  <c:v>8192</c:v>
                </c:pt>
                <c:pt idx="98943">
                  <c:v>8192</c:v>
                </c:pt>
                <c:pt idx="98944">
                  <c:v>8192</c:v>
                </c:pt>
                <c:pt idx="98945">
                  <c:v>8192</c:v>
                </c:pt>
                <c:pt idx="98946">
                  <c:v>8192</c:v>
                </c:pt>
                <c:pt idx="98947">
                  <c:v>8192</c:v>
                </c:pt>
                <c:pt idx="98948">
                  <c:v>8192</c:v>
                </c:pt>
                <c:pt idx="98949">
                  <c:v>8192</c:v>
                </c:pt>
                <c:pt idx="98950">
                  <c:v>8192</c:v>
                </c:pt>
                <c:pt idx="98951">
                  <c:v>8192</c:v>
                </c:pt>
                <c:pt idx="98952">
                  <c:v>16384</c:v>
                </c:pt>
                <c:pt idx="98953">
                  <c:v>8192</c:v>
                </c:pt>
                <c:pt idx="98954">
                  <c:v>8192</c:v>
                </c:pt>
                <c:pt idx="98955">
                  <c:v>8192</c:v>
                </c:pt>
                <c:pt idx="98956">
                  <c:v>1048576</c:v>
                </c:pt>
                <c:pt idx="98957">
                  <c:v>8192</c:v>
                </c:pt>
                <c:pt idx="98958">
                  <c:v>1048576</c:v>
                </c:pt>
                <c:pt idx="98959">
                  <c:v>4096</c:v>
                </c:pt>
                <c:pt idx="98960">
                  <c:v>4096</c:v>
                </c:pt>
                <c:pt idx="98961">
                  <c:v>4096</c:v>
                </c:pt>
                <c:pt idx="98962">
                  <c:v>4096</c:v>
                </c:pt>
                <c:pt idx="98963">
                  <c:v>8192</c:v>
                </c:pt>
                <c:pt idx="98964">
                  <c:v>4096</c:v>
                </c:pt>
                <c:pt idx="98965">
                  <c:v>4096</c:v>
                </c:pt>
                <c:pt idx="98966">
                  <c:v>4096</c:v>
                </c:pt>
                <c:pt idx="98967">
                  <c:v>4096</c:v>
                </c:pt>
                <c:pt idx="98968">
                  <c:v>8192</c:v>
                </c:pt>
                <c:pt idx="98969">
                  <c:v>8192</c:v>
                </c:pt>
                <c:pt idx="98970">
                  <c:v>8192</c:v>
                </c:pt>
                <c:pt idx="98971">
                  <c:v>8192</c:v>
                </c:pt>
                <c:pt idx="98972">
                  <c:v>8192</c:v>
                </c:pt>
                <c:pt idx="98973">
                  <c:v>4096</c:v>
                </c:pt>
                <c:pt idx="98974">
                  <c:v>4096</c:v>
                </c:pt>
                <c:pt idx="98975">
                  <c:v>4096</c:v>
                </c:pt>
                <c:pt idx="98976">
                  <c:v>4096</c:v>
                </c:pt>
                <c:pt idx="98977">
                  <c:v>4096</c:v>
                </c:pt>
                <c:pt idx="98978">
                  <c:v>4096</c:v>
                </c:pt>
                <c:pt idx="98979">
                  <c:v>4096</c:v>
                </c:pt>
                <c:pt idx="98980">
                  <c:v>4096</c:v>
                </c:pt>
                <c:pt idx="98981">
                  <c:v>20480</c:v>
                </c:pt>
                <c:pt idx="98982">
                  <c:v>20480</c:v>
                </c:pt>
                <c:pt idx="98983">
                  <c:v>20480</c:v>
                </c:pt>
                <c:pt idx="98984">
                  <c:v>20480</c:v>
                </c:pt>
                <c:pt idx="98985">
                  <c:v>1048576</c:v>
                </c:pt>
                <c:pt idx="98986">
                  <c:v>8192</c:v>
                </c:pt>
                <c:pt idx="98987">
                  <c:v>1048576</c:v>
                </c:pt>
                <c:pt idx="98988">
                  <c:v>8192</c:v>
                </c:pt>
                <c:pt idx="98989">
                  <c:v>4096</c:v>
                </c:pt>
                <c:pt idx="98990">
                  <c:v>4096</c:v>
                </c:pt>
                <c:pt idx="98991">
                  <c:v>4096</c:v>
                </c:pt>
                <c:pt idx="98992">
                  <c:v>4096</c:v>
                </c:pt>
                <c:pt idx="98993">
                  <c:v>4096</c:v>
                </c:pt>
                <c:pt idx="98994">
                  <c:v>4096</c:v>
                </c:pt>
                <c:pt idx="98995">
                  <c:v>4096</c:v>
                </c:pt>
                <c:pt idx="98996">
                  <c:v>8192</c:v>
                </c:pt>
                <c:pt idx="98997">
                  <c:v>8192</c:v>
                </c:pt>
                <c:pt idx="98998">
                  <c:v>8192</c:v>
                </c:pt>
                <c:pt idx="98999">
                  <c:v>8192</c:v>
                </c:pt>
                <c:pt idx="99000">
                  <c:v>8192</c:v>
                </c:pt>
                <c:pt idx="99001">
                  <c:v>8192</c:v>
                </c:pt>
                <c:pt idx="99002">
                  <c:v>8192</c:v>
                </c:pt>
                <c:pt idx="99003">
                  <c:v>8192</c:v>
                </c:pt>
                <c:pt idx="99004">
                  <c:v>8192</c:v>
                </c:pt>
                <c:pt idx="99005">
                  <c:v>4096</c:v>
                </c:pt>
                <c:pt idx="99006">
                  <c:v>8192</c:v>
                </c:pt>
                <c:pt idx="99007">
                  <c:v>4096</c:v>
                </c:pt>
                <c:pt idx="99008">
                  <c:v>8192</c:v>
                </c:pt>
                <c:pt idx="99009">
                  <c:v>4096</c:v>
                </c:pt>
                <c:pt idx="99010">
                  <c:v>8192</c:v>
                </c:pt>
                <c:pt idx="99011">
                  <c:v>4096</c:v>
                </c:pt>
                <c:pt idx="99012">
                  <c:v>4096</c:v>
                </c:pt>
                <c:pt idx="99013">
                  <c:v>4096</c:v>
                </c:pt>
                <c:pt idx="99014">
                  <c:v>4096</c:v>
                </c:pt>
                <c:pt idx="99015">
                  <c:v>4096</c:v>
                </c:pt>
                <c:pt idx="99016">
                  <c:v>4096</c:v>
                </c:pt>
                <c:pt idx="99017">
                  <c:v>1048576</c:v>
                </c:pt>
                <c:pt idx="99018">
                  <c:v>8192</c:v>
                </c:pt>
                <c:pt idx="99019">
                  <c:v>1048576</c:v>
                </c:pt>
                <c:pt idx="99020">
                  <c:v>8192</c:v>
                </c:pt>
                <c:pt idx="99021">
                  <c:v>8192</c:v>
                </c:pt>
                <c:pt idx="99022">
                  <c:v>8192</c:v>
                </c:pt>
                <c:pt idx="99023">
                  <c:v>8192</c:v>
                </c:pt>
                <c:pt idx="99024">
                  <c:v>4096</c:v>
                </c:pt>
                <c:pt idx="99025">
                  <c:v>12288</c:v>
                </c:pt>
                <c:pt idx="99026">
                  <c:v>12288</c:v>
                </c:pt>
                <c:pt idx="99027">
                  <c:v>12288</c:v>
                </c:pt>
                <c:pt idx="99028">
                  <c:v>8192</c:v>
                </c:pt>
                <c:pt idx="99029">
                  <c:v>8192</c:v>
                </c:pt>
                <c:pt idx="99030">
                  <c:v>4096</c:v>
                </c:pt>
                <c:pt idx="99031">
                  <c:v>12288</c:v>
                </c:pt>
                <c:pt idx="99032">
                  <c:v>8192</c:v>
                </c:pt>
                <c:pt idx="99033">
                  <c:v>8192</c:v>
                </c:pt>
                <c:pt idx="99034">
                  <c:v>12288</c:v>
                </c:pt>
                <c:pt idx="99035">
                  <c:v>4096</c:v>
                </c:pt>
                <c:pt idx="99036">
                  <c:v>12288</c:v>
                </c:pt>
                <c:pt idx="99037">
                  <c:v>12288</c:v>
                </c:pt>
                <c:pt idx="99038">
                  <c:v>12288</c:v>
                </c:pt>
                <c:pt idx="99039">
                  <c:v>8192</c:v>
                </c:pt>
                <c:pt idx="99040">
                  <c:v>8192</c:v>
                </c:pt>
                <c:pt idx="99041">
                  <c:v>1048576</c:v>
                </c:pt>
                <c:pt idx="99042">
                  <c:v>20480</c:v>
                </c:pt>
                <c:pt idx="99043">
                  <c:v>1048576</c:v>
                </c:pt>
                <c:pt idx="99044">
                  <c:v>8192</c:v>
                </c:pt>
                <c:pt idx="99045">
                  <c:v>8192</c:v>
                </c:pt>
                <c:pt idx="99046">
                  <c:v>8192</c:v>
                </c:pt>
                <c:pt idx="99047">
                  <c:v>12288</c:v>
                </c:pt>
                <c:pt idx="99048">
                  <c:v>12288</c:v>
                </c:pt>
                <c:pt idx="99049">
                  <c:v>12288</c:v>
                </c:pt>
                <c:pt idx="99050">
                  <c:v>12288</c:v>
                </c:pt>
                <c:pt idx="99051">
                  <c:v>1048576</c:v>
                </c:pt>
                <c:pt idx="99052">
                  <c:v>12288</c:v>
                </c:pt>
                <c:pt idx="99053">
                  <c:v>12288</c:v>
                </c:pt>
                <c:pt idx="99054">
                  <c:v>1048576</c:v>
                </c:pt>
                <c:pt idx="99055">
                  <c:v>8192</c:v>
                </c:pt>
                <c:pt idx="99056">
                  <c:v>8192</c:v>
                </c:pt>
                <c:pt idx="99057">
                  <c:v>8192</c:v>
                </c:pt>
                <c:pt idx="99058">
                  <c:v>8192</c:v>
                </c:pt>
                <c:pt idx="99059">
                  <c:v>32768</c:v>
                </c:pt>
                <c:pt idx="99060">
                  <c:v>32768</c:v>
                </c:pt>
                <c:pt idx="99061">
                  <c:v>4096</c:v>
                </c:pt>
                <c:pt idx="99062">
                  <c:v>4096</c:v>
                </c:pt>
                <c:pt idx="99063">
                  <c:v>4096</c:v>
                </c:pt>
                <c:pt idx="99064">
                  <c:v>8192</c:v>
                </c:pt>
                <c:pt idx="99065">
                  <c:v>4096</c:v>
                </c:pt>
                <c:pt idx="99066">
                  <c:v>8192</c:v>
                </c:pt>
                <c:pt idx="99067">
                  <c:v>32768</c:v>
                </c:pt>
                <c:pt idx="99068">
                  <c:v>4096</c:v>
                </c:pt>
                <c:pt idx="99069">
                  <c:v>8192</c:v>
                </c:pt>
                <c:pt idx="99070">
                  <c:v>4096</c:v>
                </c:pt>
                <c:pt idx="99071">
                  <c:v>32768</c:v>
                </c:pt>
                <c:pt idx="99072">
                  <c:v>4096</c:v>
                </c:pt>
                <c:pt idx="99073">
                  <c:v>4096</c:v>
                </c:pt>
                <c:pt idx="99074">
                  <c:v>8192</c:v>
                </c:pt>
                <c:pt idx="99075">
                  <c:v>8192</c:v>
                </c:pt>
                <c:pt idx="99076">
                  <c:v>8192</c:v>
                </c:pt>
                <c:pt idx="99077">
                  <c:v>8192</c:v>
                </c:pt>
                <c:pt idx="99078">
                  <c:v>8192</c:v>
                </c:pt>
                <c:pt idx="99079">
                  <c:v>12288</c:v>
                </c:pt>
                <c:pt idx="99080">
                  <c:v>12288</c:v>
                </c:pt>
                <c:pt idx="99081">
                  <c:v>12288</c:v>
                </c:pt>
                <c:pt idx="99082">
                  <c:v>4096</c:v>
                </c:pt>
                <c:pt idx="99083">
                  <c:v>12288</c:v>
                </c:pt>
                <c:pt idx="99084">
                  <c:v>4096</c:v>
                </c:pt>
                <c:pt idx="99085">
                  <c:v>4096</c:v>
                </c:pt>
                <c:pt idx="99086">
                  <c:v>4096</c:v>
                </c:pt>
                <c:pt idx="99087">
                  <c:v>8192</c:v>
                </c:pt>
                <c:pt idx="99088">
                  <c:v>8192</c:v>
                </c:pt>
                <c:pt idx="99089">
                  <c:v>8192</c:v>
                </c:pt>
                <c:pt idx="99090">
                  <c:v>8192</c:v>
                </c:pt>
                <c:pt idx="99091">
                  <c:v>4096</c:v>
                </c:pt>
                <c:pt idx="99092">
                  <c:v>4096</c:v>
                </c:pt>
                <c:pt idx="99093">
                  <c:v>8192</c:v>
                </c:pt>
                <c:pt idx="99094">
                  <c:v>4096</c:v>
                </c:pt>
                <c:pt idx="99095">
                  <c:v>4096</c:v>
                </c:pt>
                <c:pt idx="99096">
                  <c:v>8192</c:v>
                </c:pt>
                <c:pt idx="99097">
                  <c:v>8192</c:v>
                </c:pt>
                <c:pt idx="99098">
                  <c:v>8192</c:v>
                </c:pt>
                <c:pt idx="99099">
                  <c:v>1048576</c:v>
                </c:pt>
                <c:pt idx="99100">
                  <c:v>1048576</c:v>
                </c:pt>
                <c:pt idx="99101">
                  <c:v>12288</c:v>
                </c:pt>
                <c:pt idx="99102">
                  <c:v>8192</c:v>
                </c:pt>
                <c:pt idx="99103">
                  <c:v>245760</c:v>
                </c:pt>
                <c:pt idx="99104">
                  <c:v>245760</c:v>
                </c:pt>
                <c:pt idx="99105">
                  <c:v>1048576</c:v>
                </c:pt>
                <c:pt idx="99106">
                  <c:v>1048576</c:v>
                </c:pt>
                <c:pt idx="99107">
                  <c:v>1048576</c:v>
                </c:pt>
                <c:pt idx="99108">
                  <c:v>1048576</c:v>
                </c:pt>
                <c:pt idx="99109">
                  <c:v>1048576</c:v>
                </c:pt>
                <c:pt idx="99110">
                  <c:v>1048576</c:v>
                </c:pt>
                <c:pt idx="99111">
                  <c:v>1048576</c:v>
                </c:pt>
                <c:pt idx="99112">
                  <c:v>1048576</c:v>
                </c:pt>
                <c:pt idx="99113">
                  <c:v>1048576</c:v>
                </c:pt>
                <c:pt idx="99114">
                  <c:v>1048576</c:v>
                </c:pt>
                <c:pt idx="99115">
                  <c:v>1048576</c:v>
                </c:pt>
                <c:pt idx="99116">
                  <c:v>1048576</c:v>
                </c:pt>
                <c:pt idx="99117">
                  <c:v>1048576</c:v>
                </c:pt>
                <c:pt idx="99118">
                  <c:v>1048576</c:v>
                </c:pt>
                <c:pt idx="99119">
                  <c:v>1048576</c:v>
                </c:pt>
                <c:pt idx="99120">
                  <c:v>1048576</c:v>
                </c:pt>
                <c:pt idx="99121">
                  <c:v>1048576</c:v>
                </c:pt>
                <c:pt idx="99122">
                  <c:v>1048576</c:v>
                </c:pt>
                <c:pt idx="99123">
                  <c:v>1048576</c:v>
                </c:pt>
                <c:pt idx="99124">
                  <c:v>1048576</c:v>
                </c:pt>
                <c:pt idx="99125">
                  <c:v>1048576</c:v>
                </c:pt>
                <c:pt idx="99126">
                  <c:v>1048576</c:v>
                </c:pt>
                <c:pt idx="99127">
                  <c:v>1048576</c:v>
                </c:pt>
                <c:pt idx="99128">
                  <c:v>245760</c:v>
                </c:pt>
                <c:pt idx="99129">
                  <c:v>4096</c:v>
                </c:pt>
                <c:pt idx="99130">
                  <c:v>32768</c:v>
                </c:pt>
                <c:pt idx="99131">
                  <c:v>1048576</c:v>
                </c:pt>
                <c:pt idx="99132">
                  <c:v>8192</c:v>
                </c:pt>
                <c:pt idx="99133">
                  <c:v>8192</c:v>
                </c:pt>
                <c:pt idx="99134">
                  <c:v>8192</c:v>
                </c:pt>
                <c:pt idx="99135">
                  <c:v>8192</c:v>
                </c:pt>
                <c:pt idx="99136">
                  <c:v>1048576</c:v>
                </c:pt>
                <c:pt idx="99137">
                  <c:v>4096</c:v>
                </c:pt>
                <c:pt idx="99138">
                  <c:v>1048576</c:v>
                </c:pt>
                <c:pt idx="99139">
                  <c:v>4096</c:v>
                </c:pt>
                <c:pt idx="99140">
                  <c:v>8192</c:v>
                </c:pt>
                <c:pt idx="99141">
                  <c:v>1048576</c:v>
                </c:pt>
                <c:pt idx="99142">
                  <c:v>1048576</c:v>
                </c:pt>
                <c:pt idx="99143">
                  <c:v>8192</c:v>
                </c:pt>
                <c:pt idx="99144">
                  <c:v>8192</c:v>
                </c:pt>
                <c:pt idx="99145">
                  <c:v>8192</c:v>
                </c:pt>
                <c:pt idx="99146">
                  <c:v>8192</c:v>
                </c:pt>
                <c:pt idx="99147">
                  <c:v>1048576</c:v>
                </c:pt>
                <c:pt idx="99148">
                  <c:v>1048576</c:v>
                </c:pt>
                <c:pt idx="99149">
                  <c:v>8192</c:v>
                </c:pt>
                <c:pt idx="99150">
                  <c:v>8192</c:v>
                </c:pt>
                <c:pt idx="99151">
                  <c:v>1048576</c:v>
                </c:pt>
                <c:pt idx="99152">
                  <c:v>8192</c:v>
                </c:pt>
                <c:pt idx="99153">
                  <c:v>12288</c:v>
                </c:pt>
                <c:pt idx="99154">
                  <c:v>8192</c:v>
                </c:pt>
                <c:pt idx="99155">
                  <c:v>12288</c:v>
                </c:pt>
                <c:pt idx="99156">
                  <c:v>12288</c:v>
                </c:pt>
                <c:pt idx="99157">
                  <c:v>12288</c:v>
                </c:pt>
                <c:pt idx="99158">
                  <c:v>1048576</c:v>
                </c:pt>
                <c:pt idx="99159">
                  <c:v>4096</c:v>
                </c:pt>
                <c:pt idx="99160">
                  <c:v>1048576</c:v>
                </c:pt>
                <c:pt idx="99161">
                  <c:v>12288</c:v>
                </c:pt>
                <c:pt idx="99162">
                  <c:v>1048576</c:v>
                </c:pt>
                <c:pt idx="99163">
                  <c:v>8192</c:v>
                </c:pt>
                <c:pt idx="99164">
                  <c:v>1048576</c:v>
                </c:pt>
                <c:pt idx="99165">
                  <c:v>1048576</c:v>
                </c:pt>
                <c:pt idx="99166">
                  <c:v>8192</c:v>
                </c:pt>
                <c:pt idx="99167">
                  <c:v>1048576</c:v>
                </c:pt>
                <c:pt idx="99168">
                  <c:v>1048576</c:v>
                </c:pt>
                <c:pt idx="99169">
                  <c:v>1048576</c:v>
                </c:pt>
                <c:pt idx="99170">
                  <c:v>1048576</c:v>
                </c:pt>
                <c:pt idx="99171">
                  <c:v>1048576</c:v>
                </c:pt>
                <c:pt idx="99172">
                  <c:v>1048576</c:v>
                </c:pt>
                <c:pt idx="99173">
                  <c:v>8192</c:v>
                </c:pt>
                <c:pt idx="99174">
                  <c:v>8192</c:v>
                </c:pt>
                <c:pt idx="99175">
                  <c:v>8192</c:v>
                </c:pt>
                <c:pt idx="99176">
                  <c:v>8192</c:v>
                </c:pt>
                <c:pt idx="99177">
                  <c:v>1048576</c:v>
                </c:pt>
                <c:pt idx="99178">
                  <c:v>1048576</c:v>
                </c:pt>
                <c:pt idx="99179">
                  <c:v>8192</c:v>
                </c:pt>
                <c:pt idx="99180">
                  <c:v>1048576</c:v>
                </c:pt>
                <c:pt idx="99181">
                  <c:v>1048576</c:v>
                </c:pt>
                <c:pt idx="99182">
                  <c:v>8192</c:v>
                </c:pt>
                <c:pt idx="99183">
                  <c:v>8192</c:v>
                </c:pt>
                <c:pt idx="99184">
                  <c:v>245760</c:v>
                </c:pt>
                <c:pt idx="99185">
                  <c:v>8192</c:v>
                </c:pt>
                <c:pt idx="99186">
                  <c:v>8192</c:v>
                </c:pt>
                <c:pt idx="99187">
                  <c:v>8192</c:v>
                </c:pt>
                <c:pt idx="99188">
                  <c:v>8192</c:v>
                </c:pt>
                <c:pt idx="99189">
                  <c:v>8192</c:v>
                </c:pt>
                <c:pt idx="99190">
                  <c:v>8192</c:v>
                </c:pt>
                <c:pt idx="99191">
                  <c:v>4096</c:v>
                </c:pt>
                <c:pt idx="99192">
                  <c:v>4096</c:v>
                </c:pt>
                <c:pt idx="99193">
                  <c:v>4096</c:v>
                </c:pt>
                <c:pt idx="99194">
                  <c:v>4096</c:v>
                </c:pt>
                <c:pt idx="99195">
                  <c:v>16384</c:v>
                </c:pt>
                <c:pt idx="99196">
                  <c:v>16384</c:v>
                </c:pt>
                <c:pt idx="99197">
                  <c:v>20480</c:v>
                </c:pt>
                <c:pt idx="99198">
                  <c:v>20480</c:v>
                </c:pt>
                <c:pt idx="99199">
                  <c:v>20480</c:v>
                </c:pt>
                <c:pt idx="99200">
                  <c:v>20480</c:v>
                </c:pt>
                <c:pt idx="99201">
                  <c:v>16384</c:v>
                </c:pt>
                <c:pt idx="99202">
                  <c:v>20480</c:v>
                </c:pt>
                <c:pt idx="99203">
                  <c:v>20480</c:v>
                </c:pt>
                <c:pt idx="99204">
                  <c:v>16384</c:v>
                </c:pt>
                <c:pt idx="99205">
                  <c:v>20480</c:v>
                </c:pt>
                <c:pt idx="99206">
                  <c:v>20480</c:v>
                </c:pt>
                <c:pt idx="99207">
                  <c:v>8192</c:v>
                </c:pt>
                <c:pt idx="99208">
                  <c:v>8192</c:v>
                </c:pt>
                <c:pt idx="99209">
                  <c:v>8192</c:v>
                </c:pt>
                <c:pt idx="99210">
                  <c:v>8192</c:v>
                </c:pt>
                <c:pt idx="99211">
                  <c:v>8192</c:v>
                </c:pt>
                <c:pt idx="99212">
                  <c:v>8192</c:v>
                </c:pt>
                <c:pt idx="99213">
                  <c:v>8192</c:v>
                </c:pt>
                <c:pt idx="99214">
                  <c:v>8192</c:v>
                </c:pt>
                <c:pt idx="99215">
                  <c:v>8192</c:v>
                </c:pt>
                <c:pt idx="99216">
                  <c:v>8192</c:v>
                </c:pt>
                <c:pt idx="99217">
                  <c:v>8192</c:v>
                </c:pt>
                <c:pt idx="99218">
                  <c:v>8192</c:v>
                </c:pt>
                <c:pt idx="99219">
                  <c:v>8192</c:v>
                </c:pt>
                <c:pt idx="99220">
                  <c:v>8192</c:v>
                </c:pt>
                <c:pt idx="99221">
                  <c:v>8192</c:v>
                </c:pt>
                <c:pt idx="99222">
                  <c:v>8192</c:v>
                </c:pt>
                <c:pt idx="99223">
                  <c:v>1048576</c:v>
                </c:pt>
                <c:pt idx="99224">
                  <c:v>4096</c:v>
                </c:pt>
                <c:pt idx="99225">
                  <c:v>4096</c:v>
                </c:pt>
                <c:pt idx="99226">
                  <c:v>4096</c:v>
                </c:pt>
                <c:pt idx="99227">
                  <c:v>4096</c:v>
                </c:pt>
                <c:pt idx="99228">
                  <c:v>8192</c:v>
                </c:pt>
                <c:pt idx="99229">
                  <c:v>8192</c:v>
                </c:pt>
                <c:pt idx="99230">
                  <c:v>8192</c:v>
                </c:pt>
                <c:pt idx="99231">
                  <c:v>8192</c:v>
                </c:pt>
                <c:pt idx="99232">
                  <c:v>8192</c:v>
                </c:pt>
                <c:pt idx="99233">
                  <c:v>8192</c:v>
                </c:pt>
                <c:pt idx="99234">
                  <c:v>8192</c:v>
                </c:pt>
                <c:pt idx="99235">
                  <c:v>8192</c:v>
                </c:pt>
                <c:pt idx="99236">
                  <c:v>20480</c:v>
                </c:pt>
                <c:pt idx="99237">
                  <c:v>20480</c:v>
                </c:pt>
                <c:pt idx="99238">
                  <c:v>57344</c:v>
                </c:pt>
                <c:pt idx="99239">
                  <c:v>57344</c:v>
                </c:pt>
                <c:pt idx="99240">
                  <c:v>40960</c:v>
                </c:pt>
                <c:pt idx="99241">
                  <c:v>40960</c:v>
                </c:pt>
                <c:pt idx="99242">
                  <c:v>20480</c:v>
                </c:pt>
                <c:pt idx="99243">
                  <c:v>57344</c:v>
                </c:pt>
                <c:pt idx="99244">
                  <c:v>40960</c:v>
                </c:pt>
                <c:pt idx="99245">
                  <c:v>20480</c:v>
                </c:pt>
                <c:pt idx="99246">
                  <c:v>57344</c:v>
                </c:pt>
                <c:pt idx="99247">
                  <c:v>40960</c:v>
                </c:pt>
                <c:pt idx="99248">
                  <c:v>1048576</c:v>
                </c:pt>
                <c:pt idx="99249">
                  <c:v>8192</c:v>
                </c:pt>
                <c:pt idx="99250">
                  <c:v>4096</c:v>
                </c:pt>
                <c:pt idx="99251">
                  <c:v>4096</c:v>
                </c:pt>
                <c:pt idx="99252">
                  <c:v>4096</c:v>
                </c:pt>
                <c:pt idx="99253">
                  <c:v>4096</c:v>
                </c:pt>
                <c:pt idx="99254">
                  <c:v>12288</c:v>
                </c:pt>
                <c:pt idx="99255">
                  <c:v>12288</c:v>
                </c:pt>
                <c:pt idx="99256">
                  <c:v>12288</c:v>
                </c:pt>
                <c:pt idx="99257">
                  <c:v>12288</c:v>
                </c:pt>
                <c:pt idx="99258">
                  <c:v>1048576</c:v>
                </c:pt>
                <c:pt idx="99259">
                  <c:v>1048576</c:v>
                </c:pt>
                <c:pt idx="99260">
                  <c:v>28672</c:v>
                </c:pt>
                <c:pt idx="99261">
                  <c:v>28672</c:v>
                </c:pt>
                <c:pt idx="99262">
                  <c:v>4096</c:v>
                </c:pt>
                <c:pt idx="99263">
                  <c:v>4096</c:v>
                </c:pt>
                <c:pt idx="99264">
                  <c:v>40960</c:v>
                </c:pt>
                <c:pt idx="99265">
                  <c:v>40960</c:v>
                </c:pt>
                <c:pt idx="99266">
                  <c:v>32768</c:v>
                </c:pt>
                <c:pt idx="99267">
                  <c:v>32768</c:v>
                </c:pt>
                <c:pt idx="99268">
                  <c:v>28672</c:v>
                </c:pt>
                <c:pt idx="99269">
                  <c:v>4096</c:v>
                </c:pt>
                <c:pt idx="99270">
                  <c:v>40960</c:v>
                </c:pt>
                <c:pt idx="99271">
                  <c:v>32768</c:v>
                </c:pt>
                <c:pt idx="99272">
                  <c:v>28672</c:v>
                </c:pt>
                <c:pt idx="99273">
                  <c:v>4096</c:v>
                </c:pt>
                <c:pt idx="99274">
                  <c:v>40960</c:v>
                </c:pt>
                <c:pt idx="99275">
                  <c:v>32768</c:v>
                </c:pt>
                <c:pt idx="99276">
                  <c:v>1048576</c:v>
                </c:pt>
                <c:pt idx="99277">
                  <c:v>8192</c:v>
                </c:pt>
                <c:pt idx="99278">
                  <c:v>12288</c:v>
                </c:pt>
                <c:pt idx="99279">
                  <c:v>12288</c:v>
                </c:pt>
                <c:pt idx="99280">
                  <c:v>12288</c:v>
                </c:pt>
                <c:pt idx="99281">
                  <c:v>12288</c:v>
                </c:pt>
                <c:pt idx="99282">
                  <c:v>1048576</c:v>
                </c:pt>
                <c:pt idx="99283">
                  <c:v>1048576</c:v>
                </c:pt>
                <c:pt idx="99284">
                  <c:v>8192</c:v>
                </c:pt>
                <c:pt idx="99285">
                  <c:v>8192</c:v>
                </c:pt>
                <c:pt idx="99286">
                  <c:v>8192</c:v>
                </c:pt>
                <c:pt idx="99287">
                  <c:v>8192</c:v>
                </c:pt>
                <c:pt idx="99288">
                  <c:v>8192</c:v>
                </c:pt>
                <c:pt idx="99289">
                  <c:v>12288</c:v>
                </c:pt>
                <c:pt idx="99290">
                  <c:v>4096</c:v>
                </c:pt>
                <c:pt idx="99291">
                  <c:v>4096</c:v>
                </c:pt>
                <c:pt idx="99292">
                  <c:v>4096</c:v>
                </c:pt>
                <c:pt idx="99293">
                  <c:v>4096</c:v>
                </c:pt>
                <c:pt idx="99294">
                  <c:v>1048576</c:v>
                </c:pt>
                <c:pt idx="99295">
                  <c:v>1048576</c:v>
                </c:pt>
                <c:pt idx="99296">
                  <c:v>1048576</c:v>
                </c:pt>
                <c:pt idx="99297">
                  <c:v>1048576</c:v>
                </c:pt>
                <c:pt idx="99298">
                  <c:v>1048576</c:v>
                </c:pt>
                <c:pt idx="99299">
                  <c:v>1048576</c:v>
                </c:pt>
                <c:pt idx="99300">
                  <c:v>1048576</c:v>
                </c:pt>
                <c:pt idx="99301">
                  <c:v>1048576</c:v>
                </c:pt>
                <c:pt idx="99302">
                  <c:v>8192</c:v>
                </c:pt>
                <c:pt idx="99303">
                  <c:v>8192</c:v>
                </c:pt>
                <c:pt idx="99304">
                  <c:v>8192</c:v>
                </c:pt>
                <c:pt idx="99305">
                  <c:v>8192</c:v>
                </c:pt>
                <c:pt idx="99306">
                  <c:v>8192</c:v>
                </c:pt>
                <c:pt idx="99307">
                  <c:v>1048576</c:v>
                </c:pt>
                <c:pt idx="99308">
                  <c:v>1048576</c:v>
                </c:pt>
                <c:pt idx="99309">
                  <c:v>1048576</c:v>
                </c:pt>
                <c:pt idx="99310">
                  <c:v>1048576</c:v>
                </c:pt>
                <c:pt idx="99311">
                  <c:v>8192</c:v>
                </c:pt>
                <c:pt idx="99312">
                  <c:v>4096</c:v>
                </c:pt>
                <c:pt idx="99313">
                  <c:v>4096</c:v>
                </c:pt>
                <c:pt idx="99314">
                  <c:v>4096</c:v>
                </c:pt>
                <c:pt idx="99315">
                  <c:v>4096</c:v>
                </c:pt>
                <c:pt idx="99316">
                  <c:v>1048576</c:v>
                </c:pt>
                <c:pt idx="99317">
                  <c:v>1048576</c:v>
                </c:pt>
                <c:pt idx="99318">
                  <c:v>1048576</c:v>
                </c:pt>
                <c:pt idx="99319">
                  <c:v>1048576</c:v>
                </c:pt>
                <c:pt idx="99320">
                  <c:v>4096</c:v>
                </c:pt>
                <c:pt idx="99321">
                  <c:v>8192</c:v>
                </c:pt>
                <c:pt idx="99322">
                  <c:v>8192</c:v>
                </c:pt>
                <c:pt idx="99323">
                  <c:v>8192</c:v>
                </c:pt>
                <c:pt idx="99324">
                  <c:v>8192</c:v>
                </c:pt>
                <c:pt idx="99325">
                  <c:v>8192</c:v>
                </c:pt>
                <c:pt idx="99326">
                  <c:v>8192</c:v>
                </c:pt>
                <c:pt idx="99327">
                  <c:v>8192</c:v>
                </c:pt>
                <c:pt idx="99328">
                  <c:v>8192</c:v>
                </c:pt>
                <c:pt idx="99329">
                  <c:v>8192</c:v>
                </c:pt>
                <c:pt idx="99330">
                  <c:v>245760</c:v>
                </c:pt>
                <c:pt idx="99331">
                  <c:v>4096</c:v>
                </c:pt>
                <c:pt idx="99332">
                  <c:v>4096</c:v>
                </c:pt>
                <c:pt idx="99333">
                  <c:v>4096</c:v>
                </c:pt>
                <c:pt idx="99334">
                  <c:v>4096</c:v>
                </c:pt>
                <c:pt idx="99335">
                  <c:v>4096</c:v>
                </c:pt>
                <c:pt idx="99336">
                  <c:v>4096</c:v>
                </c:pt>
                <c:pt idx="99337">
                  <c:v>4096</c:v>
                </c:pt>
                <c:pt idx="99338">
                  <c:v>4096</c:v>
                </c:pt>
                <c:pt idx="99339">
                  <c:v>4096</c:v>
                </c:pt>
                <c:pt idx="99340">
                  <c:v>4096</c:v>
                </c:pt>
                <c:pt idx="99341">
                  <c:v>4096</c:v>
                </c:pt>
                <c:pt idx="99342">
                  <c:v>4096</c:v>
                </c:pt>
                <c:pt idx="99343">
                  <c:v>4096</c:v>
                </c:pt>
                <c:pt idx="99344">
                  <c:v>4096</c:v>
                </c:pt>
                <c:pt idx="99345">
                  <c:v>4096</c:v>
                </c:pt>
                <c:pt idx="99346">
                  <c:v>4096</c:v>
                </c:pt>
                <c:pt idx="99347">
                  <c:v>4096</c:v>
                </c:pt>
                <c:pt idx="99348">
                  <c:v>4096</c:v>
                </c:pt>
                <c:pt idx="99349">
                  <c:v>4096</c:v>
                </c:pt>
                <c:pt idx="99350">
                  <c:v>4096</c:v>
                </c:pt>
                <c:pt idx="99351">
                  <c:v>4096</c:v>
                </c:pt>
                <c:pt idx="99352">
                  <c:v>4096</c:v>
                </c:pt>
                <c:pt idx="99353">
                  <c:v>4096</c:v>
                </c:pt>
                <c:pt idx="99354">
                  <c:v>4096</c:v>
                </c:pt>
                <c:pt idx="99355">
                  <c:v>4096</c:v>
                </c:pt>
                <c:pt idx="99356">
                  <c:v>4096</c:v>
                </c:pt>
                <c:pt idx="99357">
                  <c:v>4096</c:v>
                </c:pt>
                <c:pt idx="99358">
                  <c:v>4096</c:v>
                </c:pt>
                <c:pt idx="99359">
                  <c:v>4096</c:v>
                </c:pt>
                <c:pt idx="99360">
                  <c:v>4096</c:v>
                </c:pt>
                <c:pt idx="99361">
                  <c:v>4096</c:v>
                </c:pt>
                <c:pt idx="99362">
                  <c:v>4096</c:v>
                </c:pt>
                <c:pt idx="99363">
                  <c:v>4096</c:v>
                </c:pt>
                <c:pt idx="99364">
                  <c:v>4096</c:v>
                </c:pt>
                <c:pt idx="99365">
                  <c:v>4096</c:v>
                </c:pt>
                <c:pt idx="99366">
                  <c:v>4096</c:v>
                </c:pt>
                <c:pt idx="99367">
                  <c:v>4096</c:v>
                </c:pt>
                <c:pt idx="99368">
                  <c:v>4096</c:v>
                </c:pt>
                <c:pt idx="99369">
                  <c:v>4096</c:v>
                </c:pt>
                <c:pt idx="99370">
                  <c:v>4096</c:v>
                </c:pt>
                <c:pt idx="99371">
                  <c:v>4096</c:v>
                </c:pt>
                <c:pt idx="99372">
                  <c:v>4096</c:v>
                </c:pt>
                <c:pt idx="99373">
                  <c:v>4096</c:v>
                </c:pt>
                <c:pt idx="99374">
                  <c:v>4096</c:v>
                </c:pt>
                <c:pt idx="99375">
                  <c:v>4096</c:v>
                </c:pt>
                <c:pt idx="99376">
                  <c:v>4096</c:v>
                </c:pt>
                <c:pt idx="99377">
                  <c:v>4096</c:v>
                </c:pt>
                <c:pt idx="99378">
                  <c:v>4096</c:v>
                </c:pt>
                <c:pt idx="99379">
                  <c:v>4096</c:v>
                </c:pt>
                <c:pt idx="99380">
                  <c:v>4096</c:v>
                </c:pt>
                <c:pt idx="99381">
                  <c:v>4096</c:v>
                </c:pt>
                <c:pt idx="99382">
                  <c:v>4096</c:v>
                </c:pt>
                <c:pt idx="99383">
                  <c:v>4096</c:v>
                </c:pt>
                <c:pt idx="99384">
                  <c:v>4096</c:v>
                </c:pt>
                <c:pt idx="99385">
                  <c:v>4096</c:v>
                </c:pt>
                <c:pt idx="99386">
                  <c:v>4096</c:v>
                </c:pt>
                <c:pt idx="99387">
                  <c:v>4096</c:v>
                </c:pt>
                <c:pt idx="99388">
                  <c:v>4096</c:v>
                </c:pt>
                <c:pt idx="99389">
                  <c:v>8192</c:v>
                </c:pt>
                <c:pt idx="99390">
                  <c:v>8192</c:v>
                </c:pt>
                <c:pt idx="99391">
                  <c:v>8192</c:v>
                </c:pt>
                <c:pt idx="99392">
                  <c:v>8192</c:v>
                </c:pt>
                <c:pt idx="99393">
                  <c:v>8192</c:v>
                </c:pt>
                <c:pt idx="99394">
                  <c:v>8192</c:v>
                </c:pt>
                <c:pt idx="99395">
                  <c:v>4096</c:v>
                </c:pt>
                <c:pt idx="99396">
                  <c:v>8192</c:v>
                </c:pt>
                <c:pt idx="99397">
                  <c:v>8192</c:v>
                </c:pt>
                <c:pt idx="99398">
                  <c:v>8192</c:v>
                </c:pt>
                <c:pt idx="99399">
                  <c:v>8192</c:v>
                </c:pt>
                <c:pt idx="99400">
                  <c:v>16384</c:v>
                </c:pt>
                <c:pt idx="99401">
                  <c:v>8192</c:v>
                </c:pt>
                <c:pt idx="99402">
                  <c:v>8192</c:v>
                </c:pt>
                <c:pt idx="99403">
                  <c:v>40960</c:v>
                </c:pt>
                <c:pt idx="99404">
                  <c:v>4096</c:v>
                </c:pt>
                <c:pt idx="99405">
                  <c:v>4096</c:v>
                </c:pt>
                <c:pt idx="99406">
                  <c:v>4096</c:v>
                </c:pt>
                <c:pt idx="99407">
                  <c:v>4096</c:v>
                </c:pt>
                <c:pt idx="99408">
                  <c:v>8192</c:v>
                </c:pt>
                <c:pt idx="99409">
                  <c:v>8192</c:v>
                </c:pt>
                <c:pt idx="99410">
                  <c:v>8192</c:v>
                </c:pt>
                <c:pt idx="99411">
                  <c:v>8192</c:v>
                </c:pt>
                <c:pt idx="99412">
                  <c:v>8192</c:v>
                </c:pt>
                <c:pt idx="99413">
                  <c:v>8192</c:v>
                </c:pt>
                <c:pt idx="99414">
                  <c:v>8192</c:v>
                </c:pt>
                <c:pt idx="99415">
                  <c:v>12288</c:v>
                </c:pt>
                <c:pt idx="99416">
                  <c:v>32768</c:v>
                </c:pt>
                <c:pt idx="99417">
                  <c:v>8192</c:v>
                </c:pt>
                <c:pt idx="99418">
                  <c:v>8192</c:v>
                </c:pt>
                <c:pt idx="99419">
                  <c:v>8192</c:v>
                </c:pt>
                <c:pt idx="99420">
                  <c:v>8192</c:v>
                </c:pt>
                <c:pt idx="99421">
                  <c:v>20480</c:v>
                </c:pt>
                <c:pt idx="99422">
                  <c:v>20480</c:v>
                </c:pt>
                <c:pt idx="99423">
                  <c:v>28672</c:v>
                </c:pt>
                <c:pt idx="99424">
                  <c:v>4096</c:v>
                </c:pt>
                <c:pt idx="99425">
                  <c:v>8192</c:v>
                </c:pt>
                <c:pt idx="99426">
                  <c:v>8192</c:v>
                </c:pt>
                <c:pt idx="99427">
                  <c:v>8192</c:v>
                </c:pt>
                <c:pt idx="99428">
                  <c:v>8192</c:v>
                </c:pt>
                <c:pt idx="99429">
                  <c:v>8192</c:v>
                </c:pt>
                <c:pt idx="99430">
                  <c:v>4096</c:v>
                </c:pt>
                <c:pt idx="99431">
                  <c:v>40960</c:v>
                </c:pt>
                <c:pt idx="99432">
                  <c:v>20480</c:v>
                </c:pt>
                <c:pt idx="99433">
                  <c:v>12288</c:v>
                </c:pt>
                <c:pt idx="99434">
                  <c:v>4096</c:v>
                </c:pt>
                <c:pt idx="99435">
                  <c:v>4096</c:v>
                </c:pt>
                <c:pt idx="99436">
                  <c:v>4096</c:v>
                </c:pt>
                <c:pt idx="99437">
                  <c:v>4096</c:v>
                </c:pt>
                <c:pt idx="99438">
                  <c:v>57344</c:v>
                </c:pt>
                <c:pt idx="99439">
                  <c:v>8192</c:v>
                </c:pt>
                <c:pt idx="99440">
                  <c:v>8192</c:v>
                </c:pt>
                <c:pt idx="99441">
                  <c:v>8192</c:v>
                </c:pt>
                <c:pt idx="99442">
                  <c:v>8192</c:v>
                </c:pt>
                <c:pt idx="99443">
                  <c:v>4096</c:v>
                </c:pt>
                <c:pt idx="99444">
                  <c:v>4096</c:v>
                </c:pt>
                <c:pt idx="99445">
                  <c:v>4096</c:v>
                </c:pt>
                <c:pt idx="99446">
                  <c:v>4096</c:v>
                </c:pt>
                <c:pt idx="99447">
                  <c:v>4096</c:v>
                </c:pt>
                <c:pt idx="99448">
                  <c:v>8192</c:v>
                </c:pt>
                <c:pt idx="99449">
                  <c:v>8192</c:v>
                </c:pt>
                <c:pt idx="99450">
                  <c:v>8192</c:v>
                </c:pt>
                <c:pt idx="99451">
                  <c:v>8192</c:v>
                </c:pt>
                <c:pt idx="99452">
                  <c:v>4096</c:v>
                </c:pt>
                <c:pt idx="99453">
                  <c:v>4096</c:v>
                </c:pt>
                <c:pt idx="99454">
                  <c:v>4096</c:v>
                </c:pt>
                <c:pt idx="99455">
                  <c:v>4096</c:v>
                </c:pt>
                <c:pt idx="99456">
                  <c:v>8192</c:v>
                </c:pt>
                <c:pt idx="99457">
                  <c:v>8192</c:v>
                </c:pt>
                <c:pt idx="99458">
                  <c:v>12288</c:v>
                </c:pt>
                <c:pt idx="99459">
                  <c:v>12288</c:v>
                </c:pt>
                <c:pt idx="99460">
                  <c:v>12288</c:v>
                </c:pt>
                <c:pt idx="99461">
                  <c:v>8192</c:v>
                </c:pt>
                <c:pt idx="99462">
                  <c:v>8192</c:v>
                </c:pt>
                <c:pt idx="99463">
                  <c:v>12288</c:v>
                </c:pt>
                <c:pt idx="99464">
                  <c:v>8192</c:v>
                </c:pt>
                <c:pt idx="99465">
                  <c:v>8192</c:v>
                </c:pt>
                <c:pt idx="99466">
                  <c:v>8192</c:v>
                </c:pt>
                <c:pt idx="99467">
                  <c:v>8192</c:v>
                </c:pt>
                <c:pt idx="99468">
                  <c:v>8192</c:v>
                </c:pt>
                <c:pt idx="99469">
                  <c:v>8192</c:v>
                </c:pt>
                <c:pt idx="99470">
                  <c:v>4096</c:v>
                </c:pt>
                <c:pt idx="99471">
                  <c:v>4096</c:v>
                </c:pt>
                <c:pt idx="99472">
                  <c:v>4096</c:v>
                </c:pt>
                <c:pt idx="99473">
                  <c:v>4096</c:v>
                </c:pt>
                <c:pt idx="99474">
                  <c:v>4096</c:v>
                </c:pt>
                <c:pt idx="99475">
                  <c:v>4096</c:v>
                </c:pt>
                <c:pt idx="99476">
                  <c:v>4096</c:v>
                </c:pt>
                <c:pt idx="99477">
                  <c:v>4096</c:v>
                </c:pt>
                <c:pt idx="99478">
                  <c:v>8192</c:v>
                </c:pt>
                <c:pt idx="99479">
                  <c:v>8192</c:v>
                </c:pt>
                <c:pt idx="99480">
                  <c:v>24576</c:v>
                </c:pt>
                <c:pt idx="99481">
                  <c:v>24576</c:v>
                </c:pt>
                <c:pt idx="99482">
                  <c:v>12288</c:v>
                </c:pt>
                <c:pt idx="99483">
                  <c:v>12288</c:v>
                </c:pt>
                <c:pt idx="99484">
                  <c:v>4096</c:v>
                </c:pt>
                <c:pt idx="99485">
                  <c:v>4096</c:v>
                </c:pt>
                <c:pt idx="99486">
                  <c:v>4096</c:v>
                </c:pt>
                <c:pt idx="99487">
                  <c:v>4096</c:v>
                </c:pt>
                <c:pt idx="99488">
                  <c:v>8192</c:v>
                </c:pt>
                <c:pt idx="99489">
                  <c:v>24576</c:v>
                </c:pt>
                <c:pt idx="99490">
                  <c:v>12288</c:v>
                </c:pt>
                <c:pt idx="99491">
                  <c:v>4096</c:v>
                </c:pt>
                <c:pt idx="99492">
                  <c:v>4096</c:v>
                </c:pt>
                <c:pt idx="99493">
                  <c:v>4096</c:v>
                </c:pt>
                <c:pt idx="99494">
                  <c:v>8192</c:v>
                </c:pt>
                <c:pt idx="99495">
                  <c:v>24576</c:v>
                </c:pt>
                <c:pt idx="99496">
                  <c:v>12288</c:v>
                </c:pt>
                <c:pt idx="99497">
                  <c:v>4096</c:v>
                </c:pt>
                <c:pt idx="99498">
                  <c:v>4096</c:v>
                </c:pt>
                <c:pt idx="99499">
                  <c:v>4096</c:v>
                </c:pt>
                <c:pt idx="99500">
                  <c:v>4096</c:v>
                </c:pt>
                <c:pt idx="99501">
                  <c:v>4096</c:v>
                </c:pt>
                <c:pt idx="99502">
                  <c:v>16384</c:v>
                </c:pt>
                <c:pt idx="99503">
                  <c:v>16384</c:v>
                </c:pt>
                <c:pt idx="99504">
                  <c:v>4096</c:v>
                </c:pt>
                <c:pt idx="99505">
                  <c:v>4096</c:v>
                </c:pt>
                <c:pt idx="99506">
                  <c:v>20480</c:v>
                </c:pt>
                <c:pt idx="99507">
                  <c:v>20480</c:v>
                </c:pt>
                <c:pt idx="99508">
                  <c:v>20480</c:v>
                </c:pt>
                <c:pt idx="99509">
                  <c:v>20480</c:v>
                </c:pt>
                <c:pt idx="99510">
                  <c:v>28672</c:v>
                </c:pt>
                <c:pt idx="99511">
                  <c:v>28672</c:v>
                </c:pt>
                <c:pt idx="99512">
                  <c:v>16384</c:v>
                </c:pt>
                <c:pt idx="99513">
                  <c:v>4096</c:v>
                </c:pt>
                <c:pt idx="99514">
                  <c:v>20480</c:v>
                </c:pt>
                <c:pt idx="99515">
                  <c:v>20480</c:v>
                </c:pt>
                <c:pt idx="99516">
                  <c:v>28672</c:v>
                </c:pt>
                <c:pt idx="99517">
                  <c:v>16384</c:v>
                </c:pt>
                <c:pt idx="99518">
                  <c:v>4096</c:v>
                </c:pt>
                <c:pt idx="99519">
                  <c:v>20480</c:v>
                </c:pt>
                <c:pt idx="99520">
                  <c:v>20480</c:v>
                </c:pt>
                <c:pt idx="99521">
                  <c:v>28672</c:v>
                </c:pt>
                <c:pt idx="99522">
                  <c:v>8192</c:v>
                </c:pt>
                <c:pt idx="99523">
                  <c:v>8192</c:v>
                </c:pt>
                <c:pt idx="99524">
                  <c:v>8192</c:v>
                </c:pt>
                <c:pt idx="99525">
                  <c:v>8192</c:v>
                </c:pt>
                <c:pt idx="99526">
                  <c:v>4096</c:v>
                </c:pt>
                <c:pt idx="99527">
                  <c:v>4096</c:v>
                </c:pt>
                <c:pt idx="99528">
                  <c:v>16384</c:v>
                </c:pt>
                <c:pt idx="99529">
                  <c:v>16384</c:v>
                </c:pt>
                <c:pt idx="99530">
                  <c:v>32768</c:v>
                </c:pt>
                <c:pt idx="99531">
                  <c:v>32768</c:v>
                </c:pt>
                <c:pt idx="99532">
                  <c:v>8192</c:v>
                </c:pt>
                <c:pt idx="99533">
                  <c:v>8192</c:v>
                </c:pt>
                <c:pt idx="99534">
                  <c:v>4096</c:v>
                </c:pt>
                <c:pt idx="99535">
                  <c:v>16384</c:v>
                </c:pt>
                <c:pt idx="99536">
                  <c:v>32768</c:v>
                </c:pt>
                <c:pt idx="99537">
                  <c:v>8192</c:v>
                </c:pt>
                <c:pt idx="99538">
                  <c:v>8192</c:v>
                </c:pt>
                <c:pt idx="99539">
                  <c:v>4096</c:v>
                </c:pt>
                <c:pt idx="99540">
                  <c:v>16384</c:v>
                </c:pt>
                <c:pt idx="99541">
                  <c:v>32768</c:v>
                </c:pt>
                <c:pt idx="99542">
                  <c:v>4096</c:v>
                </c:pt>
                <c:pt idx="99543">
                  <c:v>4096</c:v>
                </c:pt>
                <c:pt idx="99544">
                  <c:v>8192</c:v>
                </c:pt>
                <c:pt idx="99545">
                  <c:v>8192</c:v>
                </c:pt>
                <c:pt idx="99546">
                  <c:v>8192</c:v>
                </c:pt>
                <c:pt idx="99547">
                  <c:v>8192</c:v>
                </c:pt>
                <c:pt idx="99548">
                  <c:v>8192</c:v>
                </c:pt>
                <c:pt idx="99549">
                  <c:v>8192</c:v>
                </c:pt>
                <c:pt idx="99550">
                  <c:v>4096</c:v>
                </c:pt>
                <c:pt idx="99551">
                  <c:v>8192</c:v>
                </c:pt>
                <c:pt idx="99552">
                  <c:v>4096</c:v>
                </c:pt>
                <c:pt idx="99553">
                  <c:v>4096</c:v>
                </c:pt>
                <c:pt idx="99554">
                  <c:v>4096</c:v>
                </c:pt>
                <c:pt idx="99555">
                  <c:v>4096</c:v>
                </c:pt>
                <c:pt idx="99556">
                  <c:v>4096</c:v>
                </c:pt>
                <c:pt idx="99557">
                  <c:v>8192</c:v>
                </c:pt>
                <c:pt idx="99558">
                  <c:v>4096</c:v>
                </c:pt>
                <c:pt idx="99559">
                  <c:v>4096</c:v>
                </c:pt>
                <c:pt idx="99560">
                  <c:v>8192</c:v>
                </c:pt>
                <c:pt idx="99561">
                  <c:v>8192</c:v>
                </c:pt>
                <c:pt idx="99562">
                  <c:v>4096</c:v>
                </c:pt>
                <c:pt idx="99563">
                  <c:v>8192</c:v>
                </c:pt>
                <c:pt idx="99564">
                  <c:v>8192</c:v>
                </c:pt>
                <c:pt idx="99565">
                  <c:v>4096</c:v>
                </c:pt>
                <c:pt idx="99566">
                  <c:v>8192</c:v>
                </c:pt>
                <c:pt idx="99567">
                  <c:v>8192</c:v>
                </c:pt>
                <c:pt idx="99568">
                  <c:v>8192</c:v>
                </c:pt>
                <c:pt idx="99569">
                  <c:v>12288</c:v>
                </c:pt>
                <c:pt idx="99570">
                  <c:v>12288</c:v>
                </c:pt>
                <c:pt idx="99571">
                  <c:v>12288</c:v>
                </c:pt>
                <c:pt idx="99572">
                  <c:v>12288</c:v>
                </c:pt>
                <c:pt idx="99573">
                  <c:v>12288</c:v>
                </c:pt>
                <c:pt idx="99574">
                  <c:v>8192</c:v>
                </c:pt>
                <c:pt idx="99575">
                  <c:v>8192</c:v>
                </c:pt>
                <c:pt idx="99576">
                  <c:v>8192</c:v>
                </c:pt>
                <c:pt idx="99577">
                  <c:v>8192</c:v>
                </c:pt>
                <c:pt idx="99578">
                  <c:v>8192</c:v>
                </c:pt>
                <c:pt idx="99579">
                  <c:v>8192</c:v>
                </c:pt>
                <c:pt idx="99580">
                  <c:v>8192</c:v>
                </c:pt>
                <c:pt idx="99581">
                  <c:v>8192</c:v>
                </c:pt>
                <c:pt idx="99582">
                  <c:v>8192</c:v>
                </c:pt>
                <c:pt idx="99583">
                  <c:v>8192</c:v>
                </c:pt>
                <c:pt idx="99584">
                  <c:v>8192</c:v>
                </c:pt>
                <c:pt idx="99585">
                  <c:v>8192</c:v>
                </c:pt>
                <c:pt idx="99586">
                  <c:v>8192</c:v>
                </c:pt>
                <c:pt idx="99587">
                  <c:v>8192</c:v>
                </c:pt>
                <c:pt idx="99588">
                  <c:v>8192</c:v>
                </c:pt>
                <c:pt idx="99589">
                  <c:v>8192</c:v>
                </c:pt>
                <c:pt idx="99590">
                  <c:v>8192</c:v>
                </c:pt>
                <c:pt idx="99591">
                  <c:v>8192</c:v>
                </c:pt>
                <c:pt idx="99592">
                  <c:v>4096</c:v>
                </c:pt>
                <c:pt idx="99593">
                  <c:v>4096</c:v>
                </c:pt>
                <c:pt idx="99594">
                  <c:v>4096</c:v>
                </c:pt>
                <c:pt idx="99595">
                  <c:v>4096</c:v>
                </c:pt>
                <c:pt idx="99596">
                  <c:v>24576</c:v>
                </c:pt>
                <c:pt idx="99597">
                  <c:v>4096</c:v>
                </c:pt>
                <c:pt idx="99598">
                  <c:v>4096</c:v>
                </c:pt>
                <c:pt idx="99599">
                  <c:v>4096</c:v>
                </c:pt>
                <c:pt idx="99600">
                  <c:v>4096</c:v>
                </c:pt>
                <c:pt idx="99601">
                  <c:v>8192</c:v>
                </c:pt>
                <c:pt idx="99602">
                  <c:v>8192</c:v>
                </c:pt>
                <c:pt idx="99603">
                  <c:v>8192</c:v>
                </c:pt>
                <c:pt idx="99604">
                  <c:v>8192</c:v>
                </c:pt>
                <c:pt idx="99605">
                  <c:v>12288</c:v>
                </c:pt>
                <c:pt idx="99606">
                  <c:v>8192</c:v>
                </c:pt>
                <c:pt idx="99607">
                  <c:v>8192</c:v>
                </c:pt>
                <c:pt idx="99608">
                  <c:v>4096</c:v>
                </c:pt>
                <c:pt idx="99609">
                  <c:v>28672</c:v>
                </c:pt>
                <c:pt idx="99610">
                  <c:v>16384</c:v>
                </c:pt>
                <c:pt idx="99611">
                  <c:v>4096</c:v>
                </c:pt>
                <c:pt idx="99612">
                  <c:v>8192</c:v>
                </c:pt>
                <c:pt idx="99613">
                  <c:v>8192</c:v>
                </c:pt>
                <c:pt idx="99614">
                  <c:v>8192</c:v>
                </c:pt>
                <c:pt idx="99615">
                  <c:v>8192</c:v>
                </c:pt>
                <c:pt idx="99616">
                  <c:v>8192</c:v>
                </c:pt>
                <c:pt idx="99617">
                  <c:v>8192</c:v>
                </c:pt>
                <c:pt idx="99618">
                  <c:v>8192</c:v>
                </c:pt>
                <c:pt idx="99619">
                  <c:v>16384</c:v>
                </c:pt>
                <c:pt idx="99620">
                  <c:v>8192</c:v>
                </c:pt>
                <c:pt idx="99621">
                  <c:v>8192</c:v>
                </c:pt>
                <c:pt idx="99622">
                  <c:v>8192</c:v>
                </c:pt>
                <c:pt idx="99623">
                  <c:v>8192</c:v>
                </c:pt>
                <c:pt idx="99624">
                  <c:v>32768</c:v>
                </c:pt>
                <c:pt idx="99625">
                  <c:v>8192</c:v>
                </c:pt>
                <c:pt idx="99626">
                  <c:v>8192</c:v>
                </c:pt>
                <c:pt idx="99627">
                  <c:v>8192</c:v>
                </c:pt>
                <c:pt idx="99628">
                  <c:v>8192</c:v>
                </c:pt>
                <c:pt idx="99629">
                  <c:v>20480</c:v>
                </c:pt>
                <c:pt idx="99630">
                  <c:v>8192</c:v>
                </c:pt>
                <c:pt idx="99631">
                  <c:v>4096</c:v>
                </c:pt>
                <c:pt idx="99632">
                  <c:v>4096</c:v>
                </c:pt>
                <c:pt idx="99633">
                  <c:v>4096</c:v>
                </c:pt>
                <c:pt idx="99634">
                  <c:v>4096</c:v>
                </c:pt>
                <c:pt idx="99635">
                  <c:v>8192</c:v>
                </c:pt>
                <c:pt idx="99636">
                  <c:v>12288</c:v>
                </c:pt>
                <c:pt idx="99637">
                  <c:v>20480</c:v>
                </c:pt>
                <c:pt idx="99638">
                  <c:v>12288</c:v>
                </c:pt>
                <c:pt idx="99639">
                  <c:v>12288</c:v>
                </c:pt>
                <c:pt idx="99640">
                  <c:v>12288</c:v>
                </c:pt>
                <c:pt idx="99641">
                  <c:v>8192</c:v>
                </c:pt>
                <c:pt idx="99642">
                  <c:v>8192</c:v>
                </c:pt>
                <c:pt idx="99643">
                  <c:v>8192</c:v>
                </c:pt>
                <c:pt idx="99644">
                  <c:v>8192</c:v>
                </c:pt>
                <c:pt idx="99645">
                  <c:v>8192</c:v>
                </c:pt>
                <c:pt idx="99646">
                  <c:v>8192</c:v>
                </c:pt>
                <c:pt idx="99647">
                  <c:v>8192</c:v>
                </c:pt>
                <c:pt idx="99648">
                  <c:v>8192</c:v>
                </c:pt>
                <c:pt idx="99649">
                  <c:v>8192</c:v>
                </c:pt>
                <c:pt idx="99650">
                  <c:v>8192</c:v>
                </c:pt>
                <c:pt idx="99651">
                  <c:v>8192</c:v>
                </c:pt>
                <c:pt idx="99652">
                  <c:v>8192</c:v>
                </c:pt>
                <c:pt idx="99653">
                  <c:v>8192</c:v>
                </c:pt>
                <c:pt idx="99654">
                  <c:v>4096</c:v>
                </c:pt>
                <c:pt idx="99655">
                  <c:v>12288</c:v>
                </c:pt>
                <c:pt idx="99656">
                  <c:v>12288</c:v>
                </c:pt>
                <c:pt idx="99657">
                  <c:v>12288</c:v>
                </c:pt>
                <c:pt idx="99658">
                  <c:v>12288</c:v>
                </c:pt>
                <c:pt idx="99659">
                  <c:v>8192</c:v>
                </c:pt>
                <c:pt idx="99660">
                  <c:v>8192</c:v>
                </c:pt>
                <c:pt idx="99661">
                  <c:v>8192</c:v>
                </c:pt>
                <c:pt idx="99662">
                  <c:v>8192</c:v>
                </c:pt>
                <c:pt idx="99663">
                  <c:v>8192</c:v>
                </c:pt>
                <c:pt idx="99664">
                  <c:v>8192</c:v>
                </c:pt>
                <c:pt idx="99665">
                  <c:v>8192</c:v>
                </c:pt>
                <c:pt idx="99666">
                  <c:v>8192</c:v>
                </c:pt>
                <c:pt idx="99667">
                  <c:v>8192</c:v>
                </c:pt>
                <c:pt idx="99668">
                  <c:v>12288</c:v>
                </c:pt>
                <c:pt idx="99669">
                  <c:v>8192</c:v>
                </c:pt>
                <c:pt idx="99670">
                  <c:v>8192</c:v>
                </c:pt>
                <c:pt idx="99671">
                  <c:v>8192</c:v>
                </c:pt>
                <c:pt idx="99672">
                  <c:v>8192</c:v>
                </c:pt>
                <c:pt idx="99673">
                  <c:v>4096</c:v>
                </c:pt>
                <c:pt idx="99674">
                  <c:v>4096</c:v>
                </c:pt>
                <c:pt idx="99675">
                  <c:v>4096</c:v>
                </c:pt>
                <c:pt idx="99676">
                  <c:v>4096</c:v>
                </c:pt>
                <c:pt idx="99677">
                  <c:v>8192</c:v>
                </c:pt>
                <c:pt idx="99678">
                  <c:v>8192</c:v>
                </c:pt>
                <c:pt idx="99679">
                  <c:v>12288</c:v>
                </c:pt>
                <c:pt idx="99680">
                  <c:v>4096</c:v>
                </c:pt>
                <c:pt idx="99681">
                  <c:v>12288</c:v>
                </c:pt>
                <c:pt idx="99682">
                  <c:v>8192</c:v>
                </c:pt>
                <c:pt idx="99683">
                  <c:v>8192</c:v>
                </c:pt>
                <c:pt idx="99684">
                  <c:v>8192</c:v>
                </c:pt>
                <c:pt idx="99685">
                  <c:v>8192</c:v>
                </c:pt>
                <c:pt idx="99686">
                  <c:v>8192</c:v>
                </c:pt>
                <c:pt idx="99687">
                  <c:v>8192</c:v>
                </c:pt>
                <c:pt idx="99688">
                  <c:v>4096</c:v>
                </c:pt>
                <c:pt idx="99689">
                  <c:v>4096</c:v>
                </c:pt>
                <c:pt idx="99690">
                  <c:v>4096</c:v>
                </c:pt>
                <c:pt idx="99691">
                  <c:v>4096</c:v>
                </c:pt>
                <c:pt idx="99692">
                  <c:v>8192</c:v>
                </c:pt>
                <c:pt idx="99693">
                  <c:v>8192</c:v>
                </c:pt>
                <c:pt idx="99694">
                  <c:v>8192</c:v>
                </c:pt>
                <c:pt idx="99695">
                  <c:v>8192</c:v>
                </c:pt>
                <c:pt idx="99696">
                  <c:v>4096</c:v>
                </c:pt>
                <c:pt idx="99697">
                  <c:v>8192</c:v>
                </c:pt>
                <c:pt idx="99698">
                  <c:v>8192</c:v>
                </c:pt>
                <c:pt idx="99699">
                  <c:v>8192</c:v>
                </c:pt>
                <c:pt idx="99700">
                  <c:v>8192</c:v>
                </c:pt>
                <c:pt idx="99701">
                  <c:v>4096</c:v>
                </c:pt>
                <c:pt idx="99702">
                  <c:v>4096</c:v>
                </c:pt>
                <c:pt idx="99703">
                  <c:v>4096</c:v>
                </c:pt>
                <c:pt idx="99704">
                  <c:v>4096</c:v>
                </c:pt>
                <c:pt idx="99705">
                  <c:v>4096</c:v>
                </c:pt>
                <c:pt idx="99706">
                  <c:v>8192</c:v>
                </c:pt>
                <c:pt idx="99707">
                  <c:v>8192</c:v>
                </c:pt>
                <c:pt idx="99708">
                  <c:v>8192</c:v>
                </c:pt>
                <c:pt idx="99709">
                  <c:v>8192</c:v>
                </c:pt>
                <c:pt idx="99710">
                  <c:v>8192</c:v>
                </c:pt>
                <c:pt idx="99711">
                  <c:v>8192</c:v>
                </c:pt>
                <c:pt idx="99712">
                  <c:v>8192</c:v>
                </c:pt>
                <c:pt idx="99713">
                  <c:v>8192</c:v>
                </c:pt>
                <c:pt idx="99714">
                  <c:v>8192</c:v>
                </c:pt>
                <c:pt idx="99715">
                  <c:v>8192</c:v>
                </c:pt>
                <c:pt idx="99716">
                  <c:v>8192</c:v>
                </c:pt>
                <c:pt idx="99717">
                  <c:v>8192</c:v>
                </c:pt>
                <c:pt idx="99718">
                  <c:v>8192</c:v>
                </c:pt>
                <c:pt idx="99719">
                  <c:v>4096</c:v>
                </c:pt>
                <c:pt idx="99720">
                  <c:v>8192</c:v>
                </c:pt>
                <c:pt idx="99721">
                  <c:v>8192</c:v>
                </c:pt>
                <c:pt idx="99722">
                  <c:v>4096</c:v>
                </c:pt>
                <c:pt idx="99723">
                  <c:v>4096</c:v>
                </c:pt>
                <c:pt idx="99724">
                  <c:v>4096</c:v>
                </c:pt>
                <c:pt idx="99725">
                  <c:v>4096</c:v>
                </c:pt>
                <c:pt idx="99726">
                  <c:v>8192</c:v>
                </c:pt>
                <c:pt idx="99727">
                  <c:v>8192</c:v>
                </c:pt>
                <c:pt idx="99728">
                  <c:v>8192</c:v>
                </c:pt>
                <c:pt idx="99729">
                  <c:v>8192</c:v>
                </c:pt>
                <c:pt idx="99730">
                  <c:v>8192</c:v>
                </c:pt>
                <c:pt idx="99731">
                  <c:v>8192</c:v>
                </c:pt>
                <c:pt idx="99732">
                  <c:v>8192</c:v>
                </c:pt>
                <c:pt idx="99733">
                  <c:v>8192</c:v>
                </c:pt>
                <c:pt idx="99734">
                  <c:v>8192</c:v>
                </c:pt>
                <c:pt idx="99735">
                  <c:v>8192</c:v>
                </c:pt>
                <c:pt idx="99736">
                  <c:v>8192</c:v>
                </c:pt>
                <c:pt idx="99737">
                  <c:v>8192</c:v>
                </c:pt>
                <c:pt idx="99738">
                  <c:v>8192</c:v>
                </c:pt>
                <c:pt idx="99739">
                  <c:v>8192</c:v>
                </c:pt>
                <c:pt idx="99740">
                  <c:v>8192</c:v>
                </c:pt>
                <c:pt idx="99741">
                  <c:v>8192</c:v>
                </c:pt>
                <c:pt idx="99742">
                  <c:v>8192</c:v>
                </c:pt>
                <c:pt idx="99743">
                  <c:v>8192</c:v>
                </c:pt>
                <c:pt idx="99744">
                  <c:v>8192</c:v>
                </c:pt>
                <c:pt idx="99745">
                  <c:v>8192</c:v>
                </c:pt>
                <c:pt idx="99746">
                  <c:v>8192</c:v>
                </c:pt>
                <c:pt idx="99747">
                  <c:v>8192</c:v>
                </c:pt>
                <c:pt idx="99748">
                  <c:v>8192</c:v>
                </c:pt>
                <c:pt idx="99749">
                  <c:v>8192</c:v>
                </c:pt>
                <c:pt idx="99750">
                  <c:v>8192</c:v>
                </c:pt>
                <c:pt idx="99751">
                  <c:v>8192</c:v>
                </c:pt>
                <c:pt idx="99752">
                  <c:v>4096</c:v>
                </c:pt>
                <c:pt idx="99753">
                  <c:v>4096</c:v>
                </c:pt>
                <c:pt idx="99754">
                  <c:v>4096</c:v>
                </c:pt>
                <c:pt idx="99755">
                  <c:v>4096</c:v>
                </c:pt>
                <c:pt idx="99756">
                  <c:v>4096</c:v>
                </c:pt>
                <c:pt idx="99757">
                  <c:v>8192</c:v>
                </c:pt>
                <c:pt idx="99758">
                  <c:v>8192</c:v>
                </c:pt>
                <c:pt idx="99759">
                  <c:v>8192</c:v>
                </c:pt>
                <c:pt idx="99760">
                  <c:v>8192</c:v>
                </c:pt>
                <c:pt idx="99761">
                  <c:v>8192</c:v>
                </c:pt>
                <c:pt idx="99762">
                  <c:v>8192</c:v>
                </c:pt>
                <c:pt idx="99763">
                  <c:v>8192</c:v>
                </c:pt>
                <c:pt idx="99764">
                  <c:v>8192</c:v>
                </c:pt>
                <c:pt idx="99765">
                  <c:v>8192</c:v>
                </c:pt>
                <c:pt idx="99766">
                  <c:v>8192</c:v>
                </c:pt>
                <c:pt idx="99767">
                  <c:v>8192</c:v>
                </c:pt>
                <c:pt idx="99768">
                  <c:v>8192</c:v>
                </c:pt>
                <c:pt idx="99769">
                  <c:v>8192</c:v>
                </c:pt>
                <c:pt idx="99770">
                  <c:v>8192</c:v>
                </c:pt>
                <c:pt idx="99771">
                  <c:v>8192</c:v>
                </c:pt>
                <c:pt idx="99772">
                  <c:v>8192</c:v>
                </c:pt>
                <c:pt idx="99773">
                  <c:v>8192</c:v>
                </c:pt>
                <c:pt idx="99774">
                  <c:v>8192</c:v>
                </c:pt>
                <c:pt idx="99775">
                  <c:v>4096</c:v>
                </c:pt>
                <c:pt idx="99776">
                  <c:v>4096</c:v>
                </c:pt>
                <c:pt idx="99777">
                  <c:v>4096</c:v>
                </c:pt>
                <c:pt idx="99778">
                  <c:v>4096</c:v>
                </c:pt>
                <c:pt idx="99779">
                  <c:v>8192</c:v>
                </c:pt>
                <c:pt idx="99780">
                  <c:v>8192</c:v>
                </c:pt>
                <c:pt idx="99781">
                  <c:v>8192</c:v>
                </c:pt>
                <c:pt idx="99782">
                  <c:v>8192</c:v>
                </c:pt>
                <c:pt idx="99783">
                  <c:v>8192</c:v>
                </c:pt>
                <c:pt idx="99784">
                  <c:v>8192</c:v>
                </c:pt>
                <c:pt idx="99785">
                  <c:v>8192</c:v>
                </c:pt>
                <c:pt idx="99786">
                  <c:v>8192</c:v>
                </c:pt>
                <c:pt idx="99787">
                  <c:v>8192</c:v>
                </c:pt>
                <c:pt idx="99788">
                  <c:v>8192</c:v>
                </c:pt>
                <c:pt idx="99789">
                  <c:v>8192</c:v>
                </c:pt>
                <c:pt idx="99790">
                  <c:v>8192</c:v>
                </c:pt>
                <c:pt idx="99791">
                  <c:v>8192</c:v>
                </c:pt>
                <c:pt idx="99792">
                  <c:v>8192</c:v>
                </c:pt>
                <c:pt idx="99793">
                  <c:v>8192</c:v>
                </c:pt>
                <c:pt idx="99794">
                  <c:v>8192</c:v>
                </c:pt>
                <c:pt idx="99795">
                  <c:v>8192</c:v>
                </c:pt>
                <c:pt idx="99796">
                  <c:v>8192</c:v>
                </c:pt>
                <c:pt idx="99797">
                  <c:v>8192</c:v>
                </c:pt>
                <c:pt idx="99798">
                  <c:v>8192</c:v>
                </c:pt>
                <c:pt idx="99799">
                  <c:v>8192</c:v>
                </c:pt>
                <c:pt idx="99800">
                  <c:v>8192</c:v>
                </c:pt>
                <c:pt idx="99801">
                  <c:v>8192</c:v>
                </c:pt>
                <c:pt idx="99802">
                  <c:v>8192</c:v>
                </c:pt>
                <c:pt idx="99803">
                  <c:v>8192</c:v>
                </c:pt>
                <c:pt idx="99804">
                  <c:v>8192</c:v>
                </c:pt>
                <c:pt idx="99805">
                  <c:v>4096</c:v>
                </c:pt>
                <c:pt idx="99806">
                  <c:v>8192</c:v>
                </c:pt>
                <c:pt idx="99807">
                  <c:v>8192</c:v>
                </c:pt>
                <c:pt idx="99808">
                  <c:v>8192</c:v>
                </c:pt>
                <c:pt idx="99809">
                  <c:v>8192</c:v>
                </c:pt>
                <c:pt idx="99810">
                  <c:v>8192</c:v>
                </c:pt>
                <c:pt idx="99811">
                  <c:v>8192</c:v>
                </c:pt>
                <c:pt idx="99812">
                  <c:v>8192</c:v>
                </c:pt>
                <c:pt idx="99813">
                  <c:v>8192</c:v>
                </c:pt>
                <c:pt idx="99814">
                  <c:v>4096</c:v>
                </c:pt>
                <c:pt idx="99815">
                  <c:v>4096</c:v>
                </c:pt>
                <c:pt idx="99816">
                  <c:v>4096</c:v>
                </c:pt>
                <c:pt idx="99817">
                  <c:v>4096</c:v>
                </c:pt>
                <c:pt idx="99818">
                  <c:v>8192</c:v>
                </c:pt>
                <c:pt idx="99819">
                  <c:v>8192</c:v>
                </c:pt>
                <c:pt idx="99820">
                  <c:v>4096</c:v>
                </c:pt>
                <c:pt idx="99821">
                  <c:v>4096</c:v>
                </c:pt>
                <c:pt idx="99822">
                  <c:v>4096</c:v>
                </c:pt>
                <c:pt idx="99823">
                  <c:v>4096</c:v>
                </c:pt>
                <c:pt idx="99824">
                  <c:v>8192</c:v>
                </c:pt>
                <c:pt idx="99825">
                  <c:v>8192</c:v>
                </c:pt>
                <c:pt idx="99826">
                  <c:v>4096</c:v>
                </c:pt>
                <c:pt idx="99827">
                  <c:v>8192</c:v>
                </c:pt>
                <c:pt idx="99828">
                  <c:v>8192</c:v>
                </c:pt>
                <c:pt idx="99829">
                  <c:v>8192</c:v>
                </c:pt>
                <c:pt idx="99830">
                  <c:v>8192</c:v>
                </c:pt>
                <c:pt idx="99831">
                  <c:v>8192</c:v>
                </c:pt>
                <c:pt idx="99832">
                  <c:v>8192</c:v>
                </c:pt>
                <c:pt idx="99833">
                  <c:v>4096</c:v>
                </c:pt>
                <c:pt idx="99834">
                  <c:v>8192</c:v>
                </c:pt>
                <c:pt idx="99835">
                  <c:v>8192</c:v>
                </c:pt>
                <c:pt idx="99836">
                  <c:v>8192</c:v>
                </c:pt>
                <c:pt idx="99837">
                  <c:v>8192</c:v>
                </c:pt>
                <c:pt idx="99838">
                  <c:v>8192</c:v>
                </c:pt>
                <c:pt idx="99839">
                  <c:v>8192</c:v>
                </c:pt>
                <c:pt idx="99840">
                  <c:v>8192</c:v>
                </c:pt>
                <c:pt idx="99841">
                  <c:v>8192</c:v>
                </c:pt>
                <c:pt idx="99842">
                  <c:v>8192</c:v>
                </c:pt>
                <c:pt idx="99843">
                  <c:v>8192</c:v>
                </c:pt>
                <c:pt idx="99844">
                  <c:v>8192</c:v>
                </c:pt>
                <c:pt idx="99845">
                  <c:v>8192</c:v>
                </c:pt>
                <c:pt idx="99846">
                  <c:v>8192</c:v>
                </c:pt>
                <c:pt idx="99847">
                  <c:v>8192</c:v>
                </c:pt>
                <c:pt idx="99848">
                  <c:v>8192</c:v>
                </c:pt>
                <c:pt idx="99849">
                  <c:v>8192</c:v>
                </c:pt>
                <c:pt idx="99850">
                  <c:v>8192</c:v>
                </c:pt>
                <c:pt idx="99851">
                  <c:v>8192</c:v>
                </c:pt>
                <c:pt idx="99852">
                  <c:v>8192</c:v>
                </c:pt>
                <c:pt idx="99853">
                  <c:v>8192</c:v>
                </c:pt>
                <c:pt idx="99854">
                  <c:v>8192</c:v>
                </c:pt>
                <c:pt idx="99855">
                  <c:v>8192</c:v>
                </c:pt>
                <c:pt idx="99856">
                  <c:v>8192</c:v>
                </c:pt>
                <c:pt idx="99857">
                  <c:v>8192</c:v>
                </c:pt>
                <c:pt idx="99858">
                  <c:v>8192</c:v>
                </c:pt>
                <c:pt idx="99859">
                  <c:v>8192</c:v>
                </c:pt>
                <c:pt idx="99860">
                  <c:v>8192</c:v>
                </c:pt>
                <c:pt idx="99861">
                  <c:v>8192</c:v>
                </c:pt>
                <c:pt idx="99862">
                  <c:v>8192</c:v>
                </c:pt>
                <c:pt idx="99863">
                  <c:v>8192</c:v>
                </c:pt>
                <c:pt idx="99864">
                  <c:v>8192</c:v>
                </c:pt>
                <c:pt idx="99865">
                  <c:v>8192</c:v>
                </c:pt>
                <c:pt idx="99866">
                  <c:v>8192</c:v>
                </c:pt>
                <c:pt idx="99867">
                  <c:v>8192</c:v>
                </c:pt>
                <c:pt idx="99868">
                  <c:v>4096</c:v>
                </c:pt>
                <c:pt idx="99869">
                  <c:v>4096</c:v>
                </c:pt>
                <c:pt idx="99870">
                  <c:v>4096</c:v>
                </c:pt>
                <c:pt idx="99871">
                  <c:v>4096</c:v>
                </c:pt>
                <c:pt idx="99872">
                  <c:v>8192</c:v>
                </c:pt>
                <c:pt idx="99873">
                  <c:v>8192</c:v>
                </c:pt>
                <c:pt idx="99874">
                  <c:v>4096</c:v>
                </c:pt>
                <c:pt idx="99875">
                  <c:v>4096</c:v>
                </c:pt>
                <c:pt idx="99876">
                  <c:v>4096</c:v>
                </c:pt>
                <c:pt idx="99877">
                  <c:v>4096</c:v>
                </c:pt>
                <c:pt idx="99878">
                  <c:v>4096</c:v>
                </c:pt>
                <c:pt idx="99879">
                  <c:v>4096</c:v>
                </c:pt>
                <c:pt idx="99880">
                  <c:v>4096</c:v>
                </c:pt>
                <c:pt idx="99881">
                  <c:v>4096</c:v>
                </c:pt>
                <c:pt idx="99882">
                  <c:v>8192</c:v>
                </c:pt>
                <c:pt idx="99883">
                  <c:v>4096</c:v>
                </c:pt>
                <c:pt idx="99884">
                  <c:v>4096</c:v>
                </c:pt>
                <c:pt idx="99885">
                  <c:v>4096</c:v>
                </c:pt>
                <c:pt idx="99886">
                  <c:v>4096</c:v>
                </c:pt>
                <c:pt idx="99887">
                  <c:v>8192</c:v>
                </c:pt>
                <c:pt idx="99888">
                  <c:v>8192</c:v>
                </c:pt>
                <c:pt idx="99889">
                  <c:v>8192</c:v>
                </c:pt>
                <c:pt idx="99890">
                  <c:v>8192</c:v>
                </c:pt>
                <c:pt idx="99891">
                  <c:v>8192</c:v>
                </c:pt>
                <c:pt idx="99892">
                  <c:v>8192</c:v>
                </c:pt>
                <c:pt idx="99893">
                  <c:v>8192</c:v>
                </c:pt>
                <c:pt idx="99894">
                  <c:v>8192</c:v>
                </c:pt>
                <c:pt idx="99895">
                  <c:v>4096</c:v>
                </c:pt>
                <c:pt idx="99896">
                  <c:v>4096</c:v>
                </c:pt>
                <c:pt idx="99897">
                  <c:v>12288</c:v>
                </c:pt>
                <c:pt idx="99898">
                  <c:v>12288</c:v>
                </c:pt>
                <c:pt idx="99899">
                  <c:v>12288</c:v>
                </c:pt>
                <c:pt idx="99900">
                  <c:v>12288</c:v>
                </c:pt>
                <c:pt idx="99901">
                  <c:v>8192</c:v>
                </c:pt>
                <c:pt idx="99902">
                  <c:v>4096</c:v>
                </c:pt>
                <c:pt idx="99903">
                  <c:v>4096</c:v>
                </c:pt>
                <c:pt idx="99904">
                  <c:v>4096</c:v>
                </c:pt>
                <c:pt idx="99905">
                  <c:v>4096</c:v>
                </c:pt>
                <c:pt idx="99906">
                  <c:v>4096</c:v>
                </c:pt>
                <c:pt idx="99907">
                  <c:v>8192</c:v>
                </c:pt>
                <c:pt idx="99908">
                  <c:v>4096</c:v>
                </c:pt>
                <c:pt idx="99909">
                  <c:v>4096</c:v>
                </c:pt>
                <c:pt idx="99910">
                  <c:v>4096</c:v>
                </c:pt>
                <c:pt idx="99911">
                  <c:v>4096</c:v>
                </c:pt>
                <c:pt idx="99912">
                  <c:v>4096</c:v>
                </c:pt>
                <c:pt idx="99913">
                  <c:v>4096</c:v>
                </c:pt>
                <c:pt idx="99914">
                  <c:v>4096</c:v>
                </c:pt>
                <c:pt idx="99915">
                  <c:v>8192</c:v>
                </c:pt>
                <c:pt idx="99916">
                  <c:v>4096</c:v>
                </c:pt>
                <c:pt idx="99917">
                  <c:v>4096</c:v>
                </c:pt>
                <c:pt idx="99918">
                  <c:v>4096</c:v>
                </c:pt>
                <c:pt idx="99919">
                  <c:v>4096</c:v>
                </c:pt>
                <c:pt idx="99920">
                  <c:v>4096</c:v>
                </c:pt>
                <c:pt idx="99921">
                  <c:v>4096</c:v>
                </c:pt>
                <c:pt idx="99922">
                  <c:v>4096</c:v>
                </c:pt>
                <c:pt idx="99923">
                  <c:v>8192</c:v>
                </c:pt>
                <c:pt idx="99924">
                  <c:v>8192</c:v>
                </c:pt>
                <c:pt idx="99925">
                  <c:v>8192</c:v>
                </c:pt>
                <c:pt idx="99926">
                  <c:v>8192</c:v>
                </c:pt>
                <c:pt idx="99927">
                  <c:v>8192</c:v>
                </c:pt>
                <c:pt idx="99928">
                  <c:v>8192</c:v>
                </c:pt>
                <c:pt idx="99929">
                  <c:v>8192</c:v>
                </c:pt>
                <c:pt idx="99930">
                  <c:v>8192</c:v>
                </c:pt>
                <c:pt idx="99931">
                  <c:v>8192</c:v>
                </c:pt>
                <c:pt idx="99932">
                  <c:v>8192</c:v>
                </c:pt>
                <c:pt idx="99933">
                  <c:v>8192</c:v>
                </c:pt>
                <c:pt idx="99934">
                  <c:v>8192</c:v>
                </c:pt>
                <c:pt idx="99935">
                  <c:v>8192</c:v>
                </c:pt>
                <c:pt idx="99936">
                  <c:v>8192</c:v>
                </c:pt>
                <c:pt idx="99937">
                  <c:v>8192</c:v>
                </c:pt>
                <c:pt idx="99938">
                  <c:v>8192</c:v>
                </c:pt>
                <c:pt idx="99939">
                  <c:v>8192</c:v>
                </c:pt>
                <c:pt idx="99940">
                  <c:v>4096</c:v>
                </c:pt>
                <c:pt idx="99941">
                  <c:v>4096</c:v>
                </c:pt>
                <c:pt idx="99942">
                  <c:v>4096</c:v>
                </c:pt>
                <c:pt idx="99943">
                  <c:v>4096</c:v>
                </c:pt>
                <c:pt idx="99944">
                  <c:v>4096</c:v>
                </c:pt>
                <c:pt idx="99945">
                  <c:v>8192</c:v>
                </c:pt>
                <c:pt idx="99946">
                  <c:v>4096</c:v>
                </c:pt>
                <c:pt idx="99947">
                  <c:v>4096</c:v>
                </c:pt>
                <c:pt idx="99948">
                  <c:v>8192</c:v>
                </c:pt>
                <c:pt idx="99949">
                  <c:v>4096</c:v>
                </c:pt>
                <c:pt idx="99950">
                  <c:v>8192</c:v>
                </c:pt>
                <c:pt idx="99951">
                  <c:v>4096</c:v>
                </c:pt>
                <c:pt idx="99952">
                  <c:v>8192</c:v>
                </c:pt>
                <c:pt idx="99953">
                  <c:v>4096</c:v>
                </c:pt>
                <c:pt idx="99954">
                  <c:v>12288</c:v>
                </c:pt>
                <c:pt idx="99955">
                  <c:v>12288</c:v>
                </c:pt>
                <c:pt idx="99956">
                  <c:v>12288</c:v>
                </c:pt>
                <c:pt idx="99957">
                  <c:v>12288</c:v>
                </c:pt>
                <c:pt idx="99958">
                  <c:v>4096</c:v>
                </c:pt>
                <c:pt idx="99959">
                  <c:v>4096</c:v>
                </c:pt>
                <c:pt idx="99960">
                  <c:v>4096</c:v>
                </c:pt>
                <c:pt idx="99961">
                  <c:v>4096</c:v>
                </c:pt>
                <c:pt idx="99962">
                  <c:v>8192</c:v>
                </c:pt>
                <c:pt idx="99963">
                  <c:v>8192</c:v>
                </c:pt>
                <c:pt idx="99964">
                  <c:v>8192</c:v>
                </c:pt>
                <c:pt idx="99965">
                  <c:v>8192</c:v>
                </c:pt>
                <c:pt idx="99966">
                  <c:v>8192</c:v>
                </c:pt>
                <c:pt idx="99967">
                  <c:v>8192</c:v>
                </c:pt>
                <c:pt idx="99968">
                  <c:v>4096</c:v>
                </c:pt>
                <c:pt idx="99969">
                  <c:v>8192</c:v>
                </c:pt>
                <c:pt idx="99970">
                  <c:v>8192</c:v>
                </c:pt>
                <c:pt idx="99971">
                  <c:v>8192</c:v>
                </c:pt>
                <c:pt idx="99972">
                  <c:v>4096</c:v>
                </c:pt>
                <c:pt idx="99973">
                  <c:v>4096</c:v>
                </c:pt>
                <c:pt idx="99974">
                  <c:v>8192</c:v>
                </c:pt>
                <c:pt idx="99975">
                  <c:v>4096</c:v>
                </c:pt>
                <c:pt idx="99976">
                  <c:v>4096</c:v>
                </c:pt>
                <c:pt idx="99977">
                  <c:v>4096</c:v>
                </c:pt>
                <c:pt idx="99978">
                  <c:v>4096</c:v>
                </c:pt>
                <c:pt idx="99979">
                  <c:v>8192</c:v>
                </c:pt>
                <c:pt idx="99980">
                  <c:v>8192</c:v>
                </c:pt>
                <c:pt idx="99981">
                  <c:v>8192</c:v>
                </c:pt>
                <c:pt idx="99982">
                  <c:v>8192</c:v>
                </c:pt>
                <c:pt idx="99983">
                  <c:v>4096</c:v>
                </c:pt>
                <c:pt idx="99984">
                  <c:v>12288</c:v>
                </c:pt>
                <c:pt idx="99985">
                  <c:v>8192</c:v>
                </c:pt>
                <c:pt idx="99986">
                  <c:v>4096</c:v>
                </c:pt>
                <c:pt idx="99987">
                  <c:v>4096</c:v>
                </c:pt>
                <c:pt idx="99988">
                  <c:v>8192</c:v>
                </c:pt>
                <c:pt idx="99989">
                  <c:v>8192</c:v>
                </c:pt>
                <c:pt idx="99990">
                  <c:v>8192</c:v>
                </c:pt>
                <c:pt idx="99991">
                  <c:v>8192</c:v>
                </c:pt>
                <c:pt idx="99992">
                  <c:v>8192</c:v>
                </c:pt>
                <c:pt idx="99993">
                  <c:v>8192</c:v>
                </c:pt>
                <c:pt idx="99994">
                  <c:v>12288</c:v>
                </c:pt>
                <c:pt idx="99995">
                  <c:v>4096</c:v>
                </c:pt>
                <c:pt idx="99996">
                  <c:v>12288</c:v>
                </c:pt>
                <c:pt idx="99997">
                  <c:v>12288</c:v>
                </c:pt>
                <c:pt idx="99998">
                  <c:v>12288</c:v>
                </c:pt>
                <c:pt idx="99999">
                  <c:v>12288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79C1-AF43-9B62-55013323500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36334207"/>
        <c:axId val="136335919"/>
      </c:scatterChart>
      <c:valAx>
        <c:axId val="136334207"/>
        <c:scaling>
          <c:orientation val="minMax"/>
          <c:max val="30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in"/>
        <c:tickLblPos val="nextTo"/>
        <c:spPr>
          <a:noFill/>
          <a:ln w="1270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36335919"/>
        <c:crosses val="autoZero"/>
        <c:crossBetween val="midCat"/>
        <c:majorUnit val="50"/>
        <c:minorUnit val="25"/>
      </c:valAx>
      <c:valAx>
        <c:axId val="136335919"/>
        <c:scaling>
          <c:orientation val="minMax"/>
          <c:max val="65535"/>
          <c:min val="0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136334207"/>
        <c:crosses val="autoZero"/>
        <c:crossBetween val="midCat"/>
        <c:majorUnit val="16384"/>
      </c:valAx>
      <c:spPr>
        <a:noFill/>
        <a:ln w="12700">
          <a:solidFill>
            <a:schemeClr val="tx1"/>
          </a:solidFill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2000" b="1">
          <a:solidFill>
            <a:schemeClr val="tx1"/>
          </a:solidFill>
          <a:latin typeface="Candara" panose="020E0502030303020204" pitchFamily="34" charset="0"/>
        </a:defRPr>
      </a:pPr>
      <a:endParaRPr lang="en-US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5.1159431438956363E-2"/>
          <c:y val="4.3736022982384361E-2"/>
          <c:w val="0.8774500987096675"/>
          <c:h val="0.79990669359779543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Throughput_Plot!$B$1</c:f>
              <c:strCache>
                <c:ptCount val="1"/>
                <c:pt idx="0">
                  <c:v>CDE</c:v>
                </c:pt>
              </c:strCache>
            </c:strRef>
          </c:tx>
          <c:spPr>
            <a:solidFill>
              <a:sysClr val="windowText" lastClr="000000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Throughput_Plot!$A$2:$A$7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Throughput_Plot!$B$2:$B$7</c:f>
              <c:numCache>
                <c:formatCode>0.00</c:formatCode>
                <c:ptCount val="6"/>
                <c:pt idx="0">
                  <c:v>1.3821112808450655E-2</c:v>
                </c:pt>
                <c:pt idx="1">
                  <c:v>2.699262251976766E-2</c:v>
                </c:pt>
                <c:pt idx="2">
                  <c:v>2.5779176739743476E-2</c:v>
                </c:pt>
                <c:pt idx="3">
                  <c:v>3.0673359655405276E-2</c:v>
                </c:pt>
                <c:pt idx="4">
                  <c:v>3.7125456118783158E-2</c:v>
                </c:pt>
                <c:pt idx="5">
                  <c:v>2.6878345568430044E-2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0-6639-284F-9086-07BF05C2F21F}"/>
            </c:ext>
          </c:extLst>
        </c:ser>
        <c:ser>
          <c:idx val="2"/>
          <c:order val="1"/>
          <c:tx>
            <c:strRef>
              <c:f>Throughput_Plot!$C$1</c:f>
              <c:strCache>
                <c:ptCount val="1"/>
                <c:pt idx="0">
                  <c:v>K-SVM</c:v>
                </c:pt>
              </c:strCache>
            </c:strRef>
          </c:tx>
          <c:spPr>
            <a:pattFill prst="pct60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Throughput_Plot!$A$2:$A$7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Throughput_Plot!$C$2:$C$7</c:f>
              <c:numCache>
                <c:formatCode>0.00</c:formatCode>
                <c:ptCount val="6"/>
                <c:pt idx="0">
                  <c:v>1.4274958789037099E-2</c:v>
                </c:pt>
                <c:pt idx="1">
                  <c:v>2.0396967915445246E-2</c:v>
                </c:pt>
                <c:pt idx="2">
                  <c:v>2.510971857976858E-2</c:v>
                </c:pt>
                <c:pt idx="3">
                  <c:v>2.2546019228646227E-2</c:v>
                </c:pt>
                <c:pt idx="4">
                  <c:v>2.6622540153024763E-2</c:v>
                </c:pt>
                <c:pt idx="5">
                  <c:v>2.1790040933184381E-2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639-284F-9086-07BF05C2F21F}"/>
            </c:ext>
          </c:extLst>
        </c:ser>
        <c:ser>
          <c:idx val="3"/>
          <c:order val="2"/>
          <c:tx>
            <c:strRef>
              <c:f>Throughput_Plot!$D$1</c:f>
              <c:strCache>
                <c:ptCount val="1"/>
                <c:pt idx="0">
                  <c:v>RNN-HSS</c:v>
                </c:pt>
              </c:strCache>
            </c:strRef>
          </c:tx>
          <c:spPr>
            <a:pattFill prst="ltUpDi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dPt>
            <c:idx val="0"/>
            <c:invertIfNegative val="0"/>
            <c:bubble3D val="0"/>
            <c:spPr>
              <a:pattFill prst="wdUpDiag">
                <a:fgClr>
                  <a:sysClr val="windowText" lastClr="000000"/>
                </a:fgClr>
                <a:bgClr>
                  <a:sysClr val="window" lastClr="FFFFFF"/>
                </a:bgClr>
              </a:pattFill>
              <a:ln w="12700">
                <a:solidFill>
                  <a:sysClr val="windowText" lastClr="000000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6639-284F-9086-07BF05C2F21F}"/>
              </c:ext>
            </c:extLst>
          </c:dPt>
          <c:cat>
            <c:strRef>
              <c:f>Throughput_Plot!$A$2:$A$7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Throughput_Plot!$D$2:$D$7</c:f>
              <c:numCache>
                <c:formatCode>0.00</c:formatCode>
                <c:ptCount val="6"/>
                <c:pt idx="0">
                  <c:v>1.5064267310410839E-2</c:v>
                </c:pt>
                <c:pt idx="1">
                  <c:v>2.8594939785682137E-2</c:v>
                </c:pt>
                <c:pt idx="2">
                  <c:v>2.8259813208123062E-2</c:v>
                </c:pt>
                <c:pt idx="3">
                  <c:v>2.4289006202458718E-2</c:v>
                </c:pt>
                <c:pt idx="4">
                  <c:v>3.1283853510912542E-2</c:v>
                </c:pt>
                <c:pt idx="5">
                  <c:v>2.549837600351746E-2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639-284F-9086-07BF05C2F21F}"/>
            </c:ext>
          </c:extLst>
        </c:ser>
        <c:ser>
          <c:idx val="7"/>
          <c:order val="3"/>
          <c:tx>
            <c:strRef>
              <c:f>Throughput_Plot!$G$1</c:f>
              <c:strCache>
                <c:ptCount val="1"/>
                <c:pt idx="0">
                  <c:v>Sibyl + K-SVM</c:v>
                </c:pt>
              </c:strCache>
            </c:strRef>
          </c:tx>
          <c:spPr>
            <a:pattFill prst="horzBrick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Throughput_Plot!$G$2:$G$7</c:f>
              <c:numCache>
                <c:formatCode>0.00</c:formatCode>
                <c:ptCount val="6"/>
                <c:pt idx="0">
                  <c:v>1.078071189464647E-2</c:v>
                </c:pt>
                <c:pt idx="1">
                  <c:v>1.7741767492797655E-2</c:v>
                </c:pt>
                <c:pt idx="2">
                  <c:v>1.5524209119968643E-2</c:v>
                </c:pt>
                <c:pt idx="3">
                  <c:v>2.1836516926242916E-2</c:v>
                </c:pt>
                <c:pt idx="4">
                  <c:v>3.2188335556788794E-2</c:v>
                </c:pt>
                <c:pt idx="5">
                  <c:v>1.9614308198088896E-2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6639-284F-9086-07BF05C2F21F}"/>
            </c:ext>
          </c:extLst>
        </c:ser>
        <c:ser>
          <c:idx val="6"/>
          <c:order val="4"/>
          <c:tx>
            <c:strRef>
              <c:f>Throughput_Plot!$F$1</c:f>
              <c:strCache>
                <c:ptCount val="1"/>
                <c:pt idx="0">
                  <c:v>Sibyl + RNN-HSS</c:v>
                </c:pt>
              </c:strCache>
            </c:strRef>
          </c:tx>
          <c:spPr>
            <a:pattFill prst="lgCheck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Throughput_Plot!$F$2:$F$7</c:f>
              <c:numCache>
                <c:formatCode>0.00</c:formatCode>
                <c:ptCount val="6"/>
                <c:pt idx="0">
                  <c:v>1.0770236880034294E-2</c:v>
                </c:pt>
                <c:pt idx="1">
                  <c:v>1.9172853971880288E-2</c:v>
                </c:pt>
                <c:pt idx="2">
                  <c:v>1.5921896531067896E-2</c:v>
                </c:pt>
                <c:pt idx="3">
                  <c:v>2.6707254229069305E-2</c:v>
                </c:pt>
                <c:pt idx="4">
                  <c:v>3.3102776209964477E-2</c:v>
                </c:pt>
                <c:pt idx="5">
                  <c:v>2.1135003564403253E-2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6639-284F-9086-07BF05C2F21F}"/>
            </c:ext>
          </c:extLst>
        </c:ser>
        <c:ser>
          <c:idx val="9"/>
          <c:order val="5"/>
          <c:tx>
            <c:strRef>
              <c:f>Throughput_Plot!$H$1</c:f>
              <c:strCache>
                <c:ptCount val="1"/>
                <c:pt idx="0">
                  <c:v>CDE + RL-Migr</c:v>
                </c:pt>
              </c:strCache>
            </c:strRef>
          </c:tx>
          <c:spPr>
            <a:pattFill prst="dashVert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Throughput_Plot!$H$2:$H$7</c:f>
              <c:numCache>
                <c:formatCode>0.00</c:formatCode>
                <c:ptCount val="6"/>
                <c:pt idx="0">
                  <c:v>1.3752960934420388E-2</c:v>
                </c:pt>
                <c:pt idx="1">
                  <c:v>4.3348152819012373E-2</c:v>
                </c:pt>
                <c:pt idx="2">
                  <c:v>2.6595674554357612E-2</c:v>
                </c:pt>
                <c:pt idx="3">
                  <c:v>2.2399684948942337E-2</c:v>
                </c:pt>
                <c:pt idx="4">
                  <c:v>2.5923762520908014E-2</c:v>
                </c:pt>
                <c:pt idx="5">
                  <c:v>2.6404047155528142E-2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6639-284F-9086-07BF05C2F21F}"/>
            </c:ext>
          </c:extLst>
        </c:ser>
        <c:ser>
          <c:idx val="8"/>
          <c:order val="6"/>
          <c:tx>
            <c:v>SAPM</c:v>
          </c:tx>
          <c:spPr>
            <a:pattFill prst="zigZ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Throughput_Plot!$I$2:$I$7</c:f>
              <c:numCache>
                <c:formatCode>0.00</c:formatCode>
                <c:ptCount val="6"/>
                <c:pt idx="0">
                  <c:v>1.444201819617188E-2</c:v>
                </c:pt>
                <c:pt idx="1">
                  <c:v>1.8064313221975659E-2</c:v>
                </c:pt>
                <c:pt idx="2">
                  <c:v>2.5857775318855115E-2</c:v>
                </c:pt>
                <c:pt idx="3">
                  <c:v>2.8053847584005018E-2</c:v>
                </c:pt>
                <c:pt idx="4">
                  <c:v>3.651395374266362E-2</c:v>
                </c:pt>
                <c:pt idx="5">
                  <c:v>2.458638161273426E-2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6639-284F-9086-07BF05C2F21F}"/>
            </c:ext>
          </c:extLst>
        </c:ser>
        <c:ser>
          <c:idx val="4"/>
          <c:order val="7"/>
          <c:tx>
            <c:strRef>
              <c:f>Throughput_Plot!$E$1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Throughput_Plot!$A$2:$A$7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Throughput_Plot!$E$2:$E$7</c:f>
              <c:numCache>
                <c:formatCode>0.00</c:formatCode>
                <c:ptCount val="6"/>
                <c:pt idx="0">
                  <c:v>1.726397577232603E-2</c:v>
                </c:pt>
                <c:pt idx="1">
                  <c:v>3.4002977213021458E-2</c:v>
                </c:pt>
                <c:pt idx="2">
                  <c:v>3.2644718889406212E-2</c:v>
                </c:pt>
                <c:pt idx="3">
                  <c:v>3.5545847204859399E-2</c:v>
                </c:pt>
                <c:pt idx="4">
                  <c:v>3.3179505999772152E-2</c:v>
                </c:pt>
                <c:pt idx="5">
                  <c:v>3.052740501587705E-2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6639-284F-9086-07BF05C2F21F}"/>
            </c:ext>
          </c:extLst>
        </c:ser>
        <c:ser>
          <c:idx val="5"/>
          <c:order val="8"/>
          <c:tx>
            <c:strRef>
              <c:f>Throughput_Plot!$J$1</c:f>
              <c:strCache>
                <c:ptCount val="1"/>
                <c:pt idx="0">
                  <c:v>Harmonia</c:v>
                </c:pt>
              </c:strCache>
            </c:strRef>
          </c:tx>
          <c:spPr>
            <a:solidFill>
              <a:srgbClr val="70AD47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Throughput_Plot!$A$2:$A$7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Throughput_Plot!$J$2:$J$7</c:f>
              <c:numCache>
                <c:formatCode>0.00</c:formatCode>
                <c:ptCount val="6"/>
                <c:pt idx="0">
                  <c:v>2.5551934553443012E-2</c:v>
                </c:pt>
                <c:pt idx="1">
                  <c:v>0.20125068589859935</c:v>
                </c:pt>
                <c:pt idx="2">
                  <c:v>4.5585397091908827E-2</c:v>
                </c:pt>
                <c:pt idx="3">
                  <c:v>5.4586288297163388E-2</c:v>
                </c:pt>
                <c:pt idx="4">
                  <c:v>4.9884245326589562E-2</c:v>
                </c:pt>
                <c:pt idx="5">
                  <c:v>7.5371710233540834E-2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A-6639-284F-9086-07BF05C2F21F}"/>
            </c:ext>
          </c:extLst>
        </c:ser>
        <c:ser>
          <c:idx val="0"/>
          <c:order val="9"/>
          <c:tx>
            <c:strRef>
              <c:f>Throughput_Plot!$K$1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Throughput_Plot!$A$2:$A$7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Throughput_Plot!$K$2:$K$7</c:f>
              <c:numCache>
                <c:formatCode>0.00</c:formatCode>
                <c:ptCount val="6"/>
                <c:pt idx="0">
                  <c:v>3.0455198099687164E-2</c:v>
                </c:pt>
                <c:pt idx="1">
                  <c:v>0.47915197323079123</c:v>
                </c:pt>
                <c:pt idx="2">
                  <c:v>6.6787444890568537E-2</c:v>
                </c:pt>
                <c:pt idx="3">
                  <c:v>6.9456165452460944E-2</c:v>
                </c:pt>
                <c:pt idx="4">
                  <c:v>6.8030897106025945E-2</c:v>
                </c:pt>
                <c:pt idx="5">
                  <c:v>0.14277633575590676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B-6639-284F-9086-07BF05C2F21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0" spcFirstLastPara="1" vertOverflow="ellipsis" wrap="square" anchor="ctr" anchorCtr="1"/>
          <a:lstStyle/>
          <a:p>
            <a:pPr>
              <a:defRPr sz="1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7.4999999999999997E-2"/>
          <c:min val="0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.00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1232"/>
        <c:crosses val="autoZero"/>
        <c:crossBetween val="between"/>
        <c:majorUnit val="2.5000000000000001E-2"/>
      </c:valAx>
      <c:spPr>
        <a:noFill/>
        <a:ln w="12700">
          <a:solidFill>
            <a:sysClr val="windowText" lastClr="000000"/>
          </a:solidFill>
        </a:ln>
        <a:effectLst/>
      </c:spPr>
    </c:plotArea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2800" b="1" i="0">
          <a:solidFill>
            <a:schemeClr val="tx1"/>
          </a:solidFill>
          <a:latin typeface="Georgia" panose="02040502050405020303" pitchFamily="18" charset="0"/>
        </a:defRPr>
      </a:pPr>
      <a:endParaRPr lang="en-US"/>
    </a:p>
  </c:txPr>
  <c:externalData r:id="rId4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5.1159431438956363E-2"/>
          <c:y val="0.38320813580906465"/>
          <c:w val="0.89777824645505178"/>
          <c:h val="0.55588394195530022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Throughput_Plot!$B$1</c:f>
              <c:strCache>
                <c:ptCount val="1"/>
                <c:pt idx="0">
                  <c:v>CDE</c:v>
                </c:pt>
              </c:strCache>
            </c:strRef>
          </c:tx>
          <c:spPr>
            <a:solidFill>
              <a:sysClr val="windowText" lastClr="000000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Throughput_Plot!$A$2:$A$7</c:f>
              <c:strCache>
                <c:ptCount val="6"/>
                <c:pt idx="0">
                  <c:v>SYSTOR '17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Throughput_Plot!$B$2:$B$7</c:f>
              <c:numCache>
                <c:formatCode>0.00</c:formatCode>
                <c:ptCount val="6"/>
                <c:pt idx="0">
                  <c:v>0.25435790200165115</c:v>
                </c:pt>
                <c:pt idx="1">
                  <c:v>0.36093846074887598</c:v>
                </c:pt>
                <c:pt idx="2">
                  <c:v>0.31917629075044784</c:v>
                </c:pt>
                <c:pt idx="3">
                  <c:v>0.2801680583262478</c:v>
                </c:pt>
                <c:pt idx="4">
                  <c:v>0.25453414746981734</c:v>
                </c:pt>
                <c:pt idx="5">
                  <c:v>0.29383497185940799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0-7A98-7F4C-ACF0-E60294EA7218}"/>
            </c:ext>
          </c:extLst>
        </c:ser>
        <c:ser>
          <c:idx val="2"/>
          <c:order val="1"/>
          <c:tx>
            <c:strRef>
              <c:f>Throughput_Plot!$C$1</c:f>
              <c:strCache>
                <c:ptCount val="1"/>
                <c:pt idx="0">
                  <c:v>K-SVM</c:v>
                </c:pt>
              </c:strCache>
            </c:strRef>
          </c:tx>
          <c:spPr>
            <a:pattFill prst="pct60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Throughput_Plot!$A$2:$A$7</c:f>
              <c:strCache>
                <c:ptCount val="6"/>
                <c:pt idx="0">
                  <c:v>SYSTOR '17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Throughput_Plot!$C$2:$C$7</c:f>
              <c:numCache>
                <c:formatCode>0.00</c:formatCode>
                <c:ptCount val="6"/>
                <c:pt idx="0">
                  <c:v>0.28043472047196394</c:v>
                </c:pt>
                <c:pt idx="1">
                  <c:v>0.35377693267419491</c:v>
                </c:pt>
                <c:pt idx="2">
                  <c:v>0.3444422992817554</c:v>
                </c:pt>
                <c:pt idx="3">
                  <c:v>0.19748491577577665</c:v>
                </c:pt>
                <c:pt idx="4">
                  <c:v>0.47446579668540334</c:v>
                </c:pt>
                <c:pt idx="5">
                  <c:v>0.33012093297781886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A98-7F4C-ACF0-E60294EA7218}"/>
            </c:ext>
          </c:extLst>
        </c:ser>
        <c:ser>
          <c:idx val="3"/>
          <c:order val="2"/>
          <c:tx>
            <c:strRef>
              <c:f>Throughput_Plot!$D$1</c:f>
              <c:strCache>
                <c:ptCount val="1"/>
                <c:pt idx="0">
                  <c:v>RNN-HSS</c:v>
                </c:pt>
              </c:strCache>
            </c:strRef>
          </c:tx>
          <c:spPr>
            <a:pattFill prst="wdUpDi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Throughput_Plot!$A$2:$A$7</c:f>
              <c:strCache>
                <c:ptCount val="6"/>
                <c:pt idx="0">
                  <c:v>SYSTOR '17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Throughput_Plot!$D$2:$D$7</c:f>
              <c:numCache>
                <c:formatCode>0.00</c:formatCode>
                <c:ptCount val="6"/>
                <c:pt idx="0">
                  <c:v>0.31013250289191613</c:v>
                </c:pt>
                <c:pt idx="1">
                  <c:v>0.39613487742301984</c:v>
                </c:pt>
                <c:pt idx="2">
                  <c:v>0.42444823649811536</c:v>
                </c:pt>
                <c:pt idx="3">
                  <c:v>0.16192106898647979</c:v>
                </c:pt>
                <c:pt idx="4">
                  <c:v>0.39058117065231324</c:v>
                </c:pt>
                <c:pt idx="5">
                  <c:v>0.33664357129036887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A98-7F4C-ACF0-E60294EA7218}"/>
            </c:ext>
          </c:extLst>
        </c:ser>
        <c:ser>
          <c:idx val="7"/>
          <c:order val="3"/>
          <c:tx>
            <c:strRef>
              <c:f>Throughput_Plot!$G$1</c:f>
              <c:strCache>
                <c:ptCount val="1"/>
                <c:pt idx="0">
                  <c:v>Sibyl + K-SVM</c:v>
                </c:pt>
              </c:strCache>
            </c:strRef>
          </c:tx>
          <c:spPr>
            <a:pattFill prst="horzBrick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Throughput_Plot!$G$2:$G$7</c:f>
              <c:numCache>
                <c:formatCode>0.00</c:formatCode>
                <c:ptCount val="6"/>
                <c:pt idx="0">
                  <c:v>0.24709358135982679</c:v>
                </c:pt>
                <c:pt idx="1">
                  <c:v>0.35517572750050441</c:v>
                </c:pt>
                <c:pt idx="2">
                  <c:v>0.33062342272667838</c:v>
                </c:pt>
                <c:pt idx="3">
                  <c:v>0.2618651243117513</c:v>
                </c:pt>
                <c:pt idx="4">
                  <c:v>0.43682912921857003</c:v>
                </c:pt>
                <c:pt idx="5">
                  <c:v>0.32631739702346618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7A98-7F4C-ACF0-E60294EA7218}"/>
            </c:ext>
          </c:extLst>
        </c:ser>
        <c:ser>
          <c:idx val="6"/>
          <c:order val="4"/>
          <c:tx>
            <c:strRef>
              <c:f>Throughput_Plot!$F$1</c:f>
              <c:strCache>
                <c:ptCount val="1"/>
                <c:pt idx="0">
                  <c:v>Sibyl + RNN-HSS</c:v>
                </c:pt>
              </c:strCache>
            </c:strRef>
          </c:tx>
          <c:spPr>
            <a:pattFill prst="lgCheck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Throughput_Plot!$F$2:$F$7</c:f>
              <c:numCache>
                <c:formatCode>0.00</c:formatCode>
                <c:ptCount val="6"/>
                <c:pt idx="0">
                  <c:v>0.24927567111938681</c:v>
                </c:pt>
                <c:pt idx="1">
                  <c:v>0.34291179168877745</c:v>
                </c:pt>
                <c:pt idx="2">
                  <c:v>0.3310571874668421</c:v>
                </c:pt>
                <c:pt idx="3">
                  <c:v>0.2312665664738342</c:v>
                </c:pt>
                <c:pt idx="4">
                  <c:v>0.5063480254051359</c:v>
                </c:pt>
                <c:pt idx="5">
                  <c:v>0.33217184843079528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7A98-7F4C-ACF0-E60294EA7218}"/>
            </c:ext>
          </c:extLst>
        </c:ser>
        <c:ser>
          <c:idx val="9"/>
          <c:order val="5"/>
          <c:tx>
            <c:strRef>
              <c:f>Throughput_Plot!$H$1</c:f>
              <c:strCache>
                <c:ptCount val="1"/>
                <c:pt idx="0">
                  <c:v>CDE + RL-Migr</c:v>
                </c:pt>
              </c:strCache>
            </c:strRef>
          </c:tx>
          <c:spPr>
            <a:pattFill prst="dashVert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Throughput_Plot!$H$2:$H$7</c:f>
              <c:numCache>
                <c:formatCode>0.00</c:formatCode>
                <c:ptCount val="6"/>
                <c:pt idx="0">
                  <c:v>0.26410306919859472</c:v>
                </c:pt>
                <c:pt idx="1">
                  <c:v>0.47816743654531768</c:v>
                </c:pt>
                <c:pt idx="2">
                  <c:v>0.35465249892461875</c:v>
                </c:pt>
                <c:pt idx="3">
                  <c:v>0.3427652744238614</c:v>
                </c:pt>
                <c:pt idx="4">
                  <c:v>0.32980312091836517</c:v>
                </c:pt>
                <c:pt idx="5">
                  <c:v>0.35389828000215157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7A98-7F4C-ACF0-E60294EA7218}"/>
            </c:ext>
          </c:extLst>
        </c:ser>
        <c:ser>
          <c:idx val="8"/>
          <c:order val="6"/>
          <c:tx>
            <c:v>SAPM</c:v>
          </c:tx>
          <c:spPr>
            <a:pattFill prst="zigZ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Throughput_Plot!$I$2:$I$7</c:f>
              <c:numCache>
                <c:formatCode>0.00</c:formatCode>
                <c:ptCount val="6"/>
                <c:pt idx="0">
                  <c:v>0.28887089297753737</c:v>
                </c:pt>
                <c:pt idx="1">
                  <c:v>0.31713471111188207</c:v>
                </c:pt>
                <c:pt idx="2">
                  <c:v>0.3181250696061807</c:v>
                </c:pt>
                <c:pt idx="3">
                  <c:v>0.29853452330128838</c:v>
                </c:pt>
                <c:pt idx="4">
                  <c:v>0.45980189878950523</c:v>
                </c:pt>
                <c:pt idx="5">
                  <c:v>0.33649341915727876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7A98-7F4C-ACF0-E60294EA7218}"/>
            </c:ext>
          </c:extLst>
        </c:ser>
        <c:ser>
          <c:idx val="4"/>
          <c:order val="7"/>
          <c:tx>
            <c:strRef>
              <c:f>Throughput_Plot!$E$1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Throughput_Plot!$A$2:$A$7</c:f>
              <c:strCache>
                <c:ptCount val="6"/>
                <c:pt idx="0">
                  <c:v>SYSTOR '17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Throughput_Plot!$E$2:$E$7</c:f>
              <c:numCache>
                <c:formatCode>0.00</c:formatCode>
                <c:ptCount val="6"/>
                <c:pt idx="0">
                  <c:v>0.32573191964082265</c:v>
                </c:pt>
                <c:pt idx="1">
                  <c:v>0.48192650450393204</c:v>
                </c:pt>
                <c:pt idx="2">
                  <c:v>0.4613958290216667</c:v>
                </c:pt>
                <c:pt idx="3">
                  <c:v>0.2911590742538725</c:v>
                </c:pt>
                <c:pt idx="4">
                  <c:v>0.46098947693550962</c:v>
                </c:pt>
                <c:pt idx="5">
                  <c:v>0.40424056087116067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7A98-7F4C-ACF0-E60294EA7218}"/>
            </c:ext>
          </c:extLst>
        </c:ser>
        <c:ser>
          <c:idx val="5"/>
          <c:order val="8"/>
          <c:tx>
            <c:strRef>
              <c:f>Throughput_Plot!$J$1</c:f>
              <c:strCache>
                <c:ptCount val="1"/>
                <c:pt idx="0">
                  <c:v>Harmonia</c:v>
                </c:pt>
              </c:strCache>
            </c:strRef>
          </c:tx>
          <c:spPr>
            <a:solidFill>
              <a:srgbClr val="70AD47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Throughput_Plot!$A$2:$A$7</c:f>
              <c:strCache>
                <c:ptCount val="6"/>
                <c:pt idx="0">
                  <c:v>SYSTOR '17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Throughput_Plot!$J$2:$J$7</c:f>
              <c:numCache>
                <c:formatCode>0.00</c:formatCode>
                <c:ptCount val="6"/>
                <c:pt idx="0">
                  <c:v>0.42322984337904063</c:v>
                </c:pt>
                <c:pt idx="1">
                  <c:v>0.80059771900225041</c:v>
                </c:pt>
                <c:pt idx="2">
                  <c:v>0.56535708009942376</c:v>
                </c:pt>
                <c:pt idx="3">
                  <c:v>0.52104605082219602</c:v>
                </c:pt>
                <c:pt idx="4">
                  <c:v>0.54925833477916253</c:v>
                </c:pt>
                <c:pt idx="5">
                  <c:v>0.57189780561641468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8-7A98-7F4C-ACF0-E60294EA7218}"/>
            </c:ext>
          </c:extLst>
        </c:ser>
        <c:ser>
          <c:idx val="0"/>
          <c:order val="9"/>
          <c:tx>
            <c:strRef>
              <c:f>Throughput_Plot!$K$1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Throughput_Plot!$A$2:$A$7</c:f>
              <c:strCache>
                <c:ptCount val="6"/>
                <c:pt idx="0">
                  <c:v>SYSTOR '17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Throughput_Plot!$K$2:$K$7</c:f>
              <c:numCache>
                <c:formatCode>0.00</c:formatCode>
                <c:ptCount val="6"/>
                <c:pt idx="0">
                  <c:v>0.95689276571796689</c:v>
                </c:pt>
                <c:pt idx="1">
                  <c:v>0.94316264065921462</c:v>
                </c:pt>
                <c:pt idx="2">
                  <c:v>0.70417161965977859</c:v>
                </c:pt>
                <c:pt idx="3">
                  <c:v>0.5947221466846031</c:v>
                </c:pt>
                <c:pt idx="4">
                  <c:v>0.68255576002668261</c:v>
                </c:pt>
                <c:pt idx="5">
                  <c:v>0.77630098654964919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9-7A98-7F4C-ACF0-E60294EA721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1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1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.0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ysClr val="windowText" lastClr="000000"/>
                </a:solidFill>
                <a:latin typeface="Candara" panose="020E0502030303020204" pitchFamily="34" charset="0"/>
                <a:ea typeface="Cambria" panose="02040503050406030204" pitchFamily="18" charset="0"/>
                <a:cs typeface="Consolas" panose="020B0609020204030204" pitchFamily="49" charset="0"/>
              </a:defRPr>
            </a:pPr>
            <a:endParaRPr lang="en-US"/>
          </a:p>
        </c:txPr>
        <c:crossAx val="1413631232"/>
        <c:crosses val="autoZero"/>
        <c:crossBetween val="between"/>
        <c:majorUnit val="0.25"/>
        <c:minorUnit val="0.05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6.2369226038356568E-2"/>
          <c:y val="5.1229540002900257E-3"/>
          <c:w val="0.92138514652909875"/>
          <c:h val="0.3572926100699088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baseline="0">
              <a:solidFill>
                <a:sysClr val="windowText" lastClr="000000"/>
              </a:solidFill>
              <a:latin typeface="Candara" panose="020E0502030303020204" pitchFamily="34" charset="0"/>
              <a:ea typeface="Cambria" panose="02040503050406030204" pitchFamily="18" charset="0"/>
              <a:cs typeface="Consolas" panose="020B0609020204030204" pitchFamily="49" charset="0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5.1159431438956363E-2"/>
          <c:y val="4.3736022982384361E-2"/>
          <c:w val="0.8774500987096675"/>
          <c:h val="0.79990669359779543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Throughput_Plot!$B$1</c:f>
              <c:strCache>
                <c:ptCount val="1"/>
                <c:pt idx="0">
                  <c:v>CDE</c:v>
                </c:pt>
              </c:strCache>
            </c:strRef>
          </c:tx>
          <c:spPr>
            <a:solidFill>
              <a:sysClr val="windowText" lastClr="000000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Throughput_Plot!$A$2:$A$7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Throughput_Plot!$B$2:$B$7</c:f>
              <c:numCache>
                <c:formatCode>0.00</c:formatCode>
                <c:ptCount val="6"/>
                <c:pt idx="0">
                  <c:v>1.3821112808450655E-2</c:v>
                </c:pt>
                <c:pt idx="1">
                  <c:v>2.699262251976766E-2</c:v>
                </c:pt>
                <c:pt idx="2">
                  <c:v>2.5779176739743476E-2</c:v>
                </c:pt>
                <c:pt idx="3">
                  <c:v>3.0673359655405276E-2</c:v>
                </c:pt>
                <c:pt idx="4">
                  <c:v>3.7125456118783158E-2</c:v>
                </c:pt>
                <c:pt idx="5">
                  <c:v>2.6878345568430044E-2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0-6639-284F-9086-07BF05C2F21F}"/>
            </c:ext>
          </c:extLst>
        </c:ser>
        <c:ser>
          <c:idx val="2"/>
          <c:order val="1"/>
          <c:tx>
            <c:strRef>
              <c:f>Throughput_Plot!$C$1</c:f>
              <c:strCache>
                <c:ptCount val="1"/>
                <c:pt idx="0">
                  <c:v>K-SVM</c:v>
                </c:pt>
              </c:strCache>
            </c:strRef>
          </c:tx>
          <c:spPr>
            <a:pattFill prst="pct60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Throughput_Plot!$A$2:$A$7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Throughput_Plot!$C$2:$C$7</c:f>
              <c:numCache>
                <c:formatCode>0.00</c:formatCode>
                <c:ptCount val="6"/>
                <c:pt idx="0">
                  <c:v>1.4274958789037099E-2</c:v>
                </c:pt>
                <c:pt idx="1">
                  <c:v>2.0396967915445246E-2</c:v>
                </c:pt>
                <c:pt idx="2">
                  <c:v>2.510971857976858E-2</c:v>
                </c:pt>
                <c:pt idx="3">
                  <c:v>2.2546019228646227E-2</c:v>
                </c:pt>
                <c:pt idx="4">
                  <c:v>2.6622540153024763E-2</c:v>
                </c:pt>
                <c:pt idx="5">
                  <c:v>2.1790040933184381E-2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639-284F-9086-07BF05C2F21F}"/>
            </c:ext>
          </c:extLst>
        </c:ser>
        <c:ser>
          <c:idx val="3"/>
          <c:order val="2"/>
          <c:tx>
            <c:strRef>
              <c:f>Throughput_Plot!$D$1</c:f>
              <c:strCache>
                <c:ptCount val="1"/>
                <c:pt idx="0">
                  <c:v>RNN-HSS</c:v>
                </c:pt>
              </c:strCache>
            </c:strRef>
          </c:tx>
          <c:spPr>
            <a:pattFill prst="ltUpDi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dPt>
            <c:idx val="0"/>
            <c:invertIfNegative val="0"/>
            <c:bubble3D val="0"/>
            <c:spPr>
              <a:pattFill prst="wdUpDiag">
                <a:fgClr>
                  <a:sysClr val="windowText" lastClr="000000"/>
                </a:fgClr>
                <a:bgClr>
                  <a:sysClr val="window" lastClr="FFFFFF"/>
                </a:bgClr>
              </a:pattFill>
              <a:ln w="12700">
                <a:solidFill>
                  <a:sysClr val="windowText" lastClr="000000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6639-284F-9086-07BF05C2F21F}"/>
              </c:ext>
            </c:extLst>
          </c:dPt>
          <c:cat>
            <c:strRef>
              <c:f>Throughput_Plot!$A$2:$A$7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Throughput_Plot!$D$2:$D$7</c:f>
              <c:numCache>
                <c:formatCode>0.00</c:formatCode>
                <c:ptCount val="6"/>
                <c:pt idx="0">
                  <c:v>1.5064267310410839E-2</c:v>
                </c:pt>
                <c:pt idx="1">
                  <c:v>2.8594939785682137E-2</c:v>
                </c:pt>
                <c:pt idx="2">
                  <c:v>2.8259813208123062E-2</c:v>
                </c:pt>
                <c:pt idx="3">
                  <c:v>2.4289006202458718E-2</c:v>
                </c:pt>
                <c:pt idx="4">
                  <c:v>3.1283853510912542E-2</c:v>
                </c:pt>
                <c:pt idx="5">
                  <c:v>2.549837600351746E-2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639-284F-9086-07BF05C2F21F}"/>
            </c:ext>
          </c:extLst>
        </c:ser>
        <c:ser>
          <c:idx val="7"/>
          <c:order val="3"/>
          <c:tx>
            <c:strRef>
              <c:f>Throughput_Plot!$G$1</c:f>
              <c:strCache>
                <c:ptCount val="1"/>
                <c:pt idx="0">
                  <c:v>Sibyl + K-SVM</c:v>
                </c:pt>
              </c:strCache>
            </c:strRef>
          </c:tx>
          <c:spPr>
            <a:pattFill prst="horzBrick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Throughput_Plot!$G$2:$G$7</c:f>
              <c:numCache>
                <c:formatCode>0.00</c:formatCode>
                <c:ptCount val="6"/>
                <c:pt idx="0">
                  <c:v>1.078071189464647E-2</c:v>
                </c:pt>
                <c:pt idx="1">
                  <c:v>1.7741767492797655E-2</c:v>
                </c:pt>
                <c:pt idx="2">
                  <c:v>1.5524209119968643E-2</c:v>
                </c:pt>
                <c:pt idx="3">
                  <c:v>2.1836516926242916E-2</c:v>
                </c:pt>
                <c:pt idx="4">
                  <c:v>3.2188335556788794E-2</c:v>
                </c:pt>
                <c:pt idx="5">
                  <c:v>1.9614308198088896E-2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6639-284F-9086-07BF05C2F21F}"/>
            </c:ext>
          </c:extLst>
        </c:ser>
        <c:ser>
          <c:idx val="6"/>
          <c:order val="4"/>
          <c:tx>
            <c:strRef>
              <c:f>Throughput_Plot!$F$1</c:f>
              <c:strCache>
                <c:ptCount val="1"/>
                <c:pt idx="0">
                  <c:v>Sibyl + RNN-HSS</c:v>
                </c:pt>
              </c:strCache>
            </c:strRef>
          </c:tx>
          <c:spPr>
            <a:pattFill prst="lgCheck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Throughput_Plot!$F$2:$F$7</c:f>
              <c:numCache>
                <c:formatCode>0.00</c:formatCode>
                <c:ptCount val="6"/>
                <c:pt idx="0">
                  <c:v>1.0770236880034294E-2</c:v>
                </c:pt>
                <c:pt idx="1">
                  <c:v>1.9172853971880288E-2</c:v>
                </c:pt>
                <c:pt idx="2">
                  <c:v>1.5921896531067896E-2</c:v>
                </c:pt>
                <c:pt idx="3">
                  <c:v>2.6707254229069305E-2</c:v>
                </c:pt>
                <c:pt idx="4">
                  <c:v>3.3102776209964477E-2</c:v>
                </c:pt>
                <c:pt idx="5">
                  <c:v>2.1135003564403253E-2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6639-284F-9086-07BF05C2F21F}"/>
            </c:ext>
          </c:extLst>
        </c:ser>
        <c:ser>
          <c:idx val="9"/>
          <c:order val="5"/>
          <c:tx>
            <c:strRef>
              <c:f>Throughput_Plot!$H$1</c:f>
              <c:strCache>
                <c:ptCount val="1"/>
                <c:pt idx="0">
                  <c:v>CDE + RL-Migr</c:v>
                </c:pt>
              </c:strCache>
            </c:strRef>
          </c:tx>
          <c:spPr>
            <a:pattFill prst="dashVert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Throughput_Plot!$H$2:$H$7</c:f>
              <c:numCache>
                <c:formatCode>0.00</c:formatCode>
                <c:ptCount val="6"/>
                <c:pt idx="0">
                  <c:v>1.3752960934420388E-2</c:v>
                </c:pt>
                <c:pt idx="1">
                  <c:v>4.3348152819012373E-2</c:v>
                </c:pt>
                <c:pt idx="2">
                  <c:v>2.6595674554357612E-2</c:v>
                </c:pt>
                <c:pt idx="3">
                  <c:v>2.2399684948942337E-2</c:v>
                </c:pt>
                <c:pt idx="4">
                  <c:v>2.5923762520908014E-2</c:v>
                </c:pt>
                <c:pt idx="5">
                  <c:v>2.6404047155528142E-2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6639-284F-9086-07BF05C2F21F}"/>
            </c:ext>
          </c:extLst>
        </c:ser>
        <c:ser>
          <c:idx val="8"/>
          <c:order val="6"/>
          <c:tx>
            <c:v>SAPM</c:v>
          </c:tx>
          <c:spPr>
            <a:pattFill prst="zigZ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Throughput_Plot!$I$2:$I$7</c:f>
              <c:numCache>
                <c:formatCode>0.00</c:formatCode>
                <c:ptCount val="6"/>
                <c:pt idx="0">
                  <c:v>1.444201819617188E-2</c:v>
                </c:pt>
                <c:pt idx="1">
                  <c:v>1.8064313221975659E-2</c:v>
                </c:pt>
                <c:pt idx="2">
                  <c:v>2.5857775318855115E-2</c:v>
                </c:pt>
                <c:pt idx="3">
                  <c:v>2.8053847584005018E-2</c:v>
                </c:pt>
                <c:pt idx="4">
                  <c:v>3.651395374266362E-2</c:v>
                </c:pt>
                <c:pt idx="5">
                  <c:v>2.458638161273426E-2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6639-284F-9086-07BF05C2F21F}"/>
            </c:ext>
          </c:extLst>
        </c:ser>
        <c:ser>
          <c:idx val="4"/>
          <c:order val="7"/>
          <c:tx>
            <c:strRef>
              <c:f>Throughput_Plot!$E$1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Throughput_Plot!$A$2:$A$7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Throughput_Plot!$E$2:$E$7</c:f>
              <c:numCache>
                <c:formatCode>0.00</c:formatCode>
                <c:ptCount val="6"/>
                <c:pt idx="0">
                  <c:v>1.726397577232603E-2</c:v>
                </c:pt>
                <c:pt idx="1">
                  <c:v>3.4002977213021458E-2</c:v>
                </c:pt>
                <c:pt idx="2">
                  <c:v>3.2644718889406212E-2</c:v>
                </c:pt>
                <c:pt idx="3">
                  <c:v>3.5545847204859399E-2</c:v>
                </c:pt>
                <c:pt idx="4">
                  <c:v>3.3179505999772152E-2</c:v>
                </c:pt>
                <c:pt idx="5">
                  <c:v>3.052740501587705E-2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6639-284F-9086-07BF05C2F21F}"/>
            </c:ext>
          </c:extLst>
        </c:ser>
        <c:ser>
          <c:idx val="5"/>
          <c:order val="8"/>
          <c:tx>
            <c:strRef>
              <c:f>Throughput_Plot!$J$1</c:f>
              <c:strCache>
                <c:ptCount val="1"/>
                <c:pt idx="0">
                  <c:v>Harmonia</c:v>
                </c:pt>
              </c:strCache>
            </c:strRef>
          </c:tx>
          <c:spPr>
            <a:solidFill>
              <a:srgbClr val="70AD47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Throughput_Plot!$A$2:$A$7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Throughput_Plot!$J$2:$J$7</c:f>
              <c:numCache>
                <c:formatCode>0.00</c:formatCode>
                <c:ptCount val="6"/>
                <c:pt idx="0">
                  <c:v>2.5551934553443012E-2</c:v>
                </c:pt>
                <c:pt idx="1">
                  <c:v>0.20125068589859935</c:v>
                </c:pt>
                <c:pt idx="2">
                  <c:v>4.5585397091908827E-2</c:v>
                </c:pt>
                <c:pt idx="3">
                  <c:v>5.4586288297163388E-2</c:v>
                </c:pt>
                <c:pt idx="4">
                  <c:v>4.9884245326589562E-2</c:v>
                </c:pt>
                <c:pt idx="5">
                  <c:v>7.5371710233540834E-2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A-6639-284F-9086-07BF05C2F21F}"/>
            </c:ext>
          </c:extLst>
        </c:ser>
        <c:ser>
          <c:idx val="0"/>
          <c:order val="9"/>
          <c:tx>
            <c:strRef>
              <c:f>Throughput_Plot!$K$1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Throughput_Plot!$A$2:$A$7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Throughput_Plot!$K$2:$K$7</c:f>
              <c:numCache>
                <c:formatCode>0.00</c:formatCode>
                <c:ptCount val="6"/>
                <c:pt idx="0">
                  <c:v>3.0455198099687164E-2</c:v>
                </c:pt>
                <c:pt idx="1">
                  <c:v>0.47915197323079123</c:v>
                </c:pt>
                <c:pt idx="2">
                  <c:v>6.6787444890568537E-2</c:v>
                </c:pt>
                <c:pt idx="3">
                  <c:v>6.9456165452460944E-2</c:v>
                </c:pt>
                <c:pt idx="4">
                  <c:v>6.8030897106025945E-2</c:v>
                </c:pt>
                <c:pt idx="5">
                  <c:v>0.14277633575590676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B-6639-284F-9086-07BF05C2F21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0" spcFirstLastPara="1" vertOverflow="ellipsis" wrap="square" anchor="ctr" anchorCtr="1"/>
          <a:lstStyle/>
          <a:p>
            <a:pPr>
              <a:defRPr sz="1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7.4999999999999997E-2"/>
          <c:min val="0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.00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1232"/>
        <c:crosses val="autoZero"/>
        <c:crossBetween val="between"/>
        <c:majorUnit val="2.5000000000000001E-2"/>
      </c:valAx>
      <c:spPr>
        <a:noFill/>
        <a:ln w="12700">
          <a:solidFill>
            <a:sysClr val="windowText" lastClr="000000"/>
          </a:solidFill>
        </a:ln>
        <a:effectLst/>
      </c:spPr>
    </c:plotArea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2800" b="1" i="0">
          <a:solidFill>
            <a:schemeClr val="tx1"/>
          </a:solidFill>
          <a:latin typeface="Georgia" panose="02040502050405020303" pitchFamily="18" charset="0"/>
        </a:defRPr>
      </a:pPr>
      <a:endParaRPr lang="en-US"/>
    </a:p>
  </c:txPr>
  <c:externalData r:id="rId4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5.1159431438956363E-2"/>
          <c:y val="0.38320813580906465"/>
          <c:w val="0.89777824645505178"/>
          <c:h val="0.55588394195530022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Throughput_Plot!$B$1</c:f>
              <c:strCache>
                <c:ptCount val="1"/>
                <c:pt idx="0">
                  <c:v>CDE</c:v>
                </c:pt>
              </c:strCache>
            </c:strRef>
          </c:tx>
          <c:spPr>
            <a:solidFill>
              <a:sysClr val="windowText" lastClr="000000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Throughput_Plot!$A$2:$A$7</c:f>
              <c:strCache>
                <c:ptCount val="6"/>
                <c:pt idx="0">
                  <c:v>SYSTOR '17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Throughput_Plot!$B$2:$B$7</c:f>
              <c:numCache>
                <c:formatCode>0.00</c:formatCode>
                <c:ptCount val="6"/>
                <c:pt idx="0">
                  <c:v>0.25435790200165115</c:v>
                </c:pt>
                <c:pt idx="1">
                  <c:v>0.36093846074887598</c:v>
                </c:pt>
                <c:pt idx="2">
                  <c:v>0.31917629075044784</c:v>
                </c:pt>
                <c:pt idx="3">
                  <c:v>0.2801680583262478</c:v>
                </c:pt>
                <c:pt idx="4">
                  <c:v>0.25453414746981734</c:v>
                </c:pt>
                <c:pt idx="5">
                  <c:v>0.29383497185940799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0-7A98-7F4C-ACF0-E60294EA7218}"/>
            </c:ext>
          </c:extLst>
        </c:ser>
        <c:ser>
          <c:idx val="2"/>
          <c:order val="1"/>
          <c:tx>
            <c:strRef>
              <c:f>Throughput_Plot!$C$1</c:f>
              <c:strCache>
                <c:ptCount val="1"/>
                <c:pt idx="0">
                  <c:v>K-SVM</c:v>
                </c:pt>
              </c:strCache>
            </c:strRef>
          </c:tx>
          <c:spPr>
            <a:pattFill prst="pct60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Throughput_Plot!$A$2:$A$7</c:f>
              <c:strCache>
                <c:ptCount val="6"/>
                <c:pt idx="0">
                  <c:v>SYSTOR '17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Throughput_Plot!$C$2:$C$7</c:f>
              <c:numCache>
                <c:formatCode>0.00</c:formatCode>
                <c:ptCount val="6"/>
                <c:pt idx="0">
                  <c:v>0.28043472047196394</c:v>
                </c:pt>
                <c:pt idx="1">
                  <c:v>0.35377693267419491</c:v>
                </c:pt>
                <c:pt idx="2">
                  <c:v>0.3444422992817554</c:v>
                </c:pt>
                <c:pt idx="3">
                  <c:v>0.19748491577577665</c:v>
                </c:pt>
                <c:pt idx="4">
                  <c:v>0.47446579668540334</c:v>
                </c:pt>
                <c:pt idx="5">
                  <c:v>0.33012093297781886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A98-7F4C-ACF0-E60294EA7218}"/>
            </c:ext>
          </c:extLst>
        </c:ser>
        <c:ser>
          <c:idx val="3"/>
          <c:order val="2"/>
          <c:tx>
            <c:strRef>
              <c:f>Throughput_Plot!$D$1</c:f>
              <c:strCache>
                <c:ptCount val="1"/>
                <c:pt idx="0">
                  <c:v>RNN-HSS</c:v>
                </c:pt>
              </c:strCache>
            </c:strRef>
          </c:tx>
          <c:spPr>
            <a:pattFill prst="wdUpDi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Throughput_Plot!$A$2:$A$7</c:f>
              <c:strCache>
                <c:ptCount val="6"/>
                <c:pt idx="0">
                  <c:v>SYSTOR '17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Throughput_Plot!$D$2:$D$7</c:f>
              <c:numCache>
                <c:formatCode>0.00</c:formatCode>
                <c:ptCount val="6"/>
                <c:pt idx="0">
                  <c:v>0.31013250289191613</c:v>
                </c:pt>
                <c:pt idx="1">
                  <c:v>0.39613487742301984</c:v>
                </c:pt>
                <c:pt idx="2">
                  <c:v>0.42444823649811536</c:v>
                </c:pt>
                <c:pt idx="3">
                  <c:v>0.16192106898647979</c:v>
                </c:pt>
                <c:pt idx="4">
                  <c:v>0.39058117065231324</c:v>
                </c:pt>
                <c:pt idx="5">
                  <c:v>0.33664357129036887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A98-7F4C-ACF0-E60294EA7218}"/>
            </c:ext>
          </c:extLst>
        </c:ser>
        <c:ser>
          <c:idx val="7"/>
          <c:order val="3"/>
          <c:tx>
            <c:strRef>
              <c:f>Throughput_Plot!$G$1</c:f>
              <c:strCache>
                <c:ptCount val="1"/>
                <c:pt idx="0">
                  <c:v>Sibyl + K-SVM</c:v>
                </c:pt>
              </c:strCache>
            </c:strRef>
          </c:tx>
          <c:spPr>
            <a:pattFill prst="horzBrick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Throughput_Plot!$G$2:$G$7</c:f>
              <c:numCache>
                <c:formatCode>0.00</c:formatCode>
                <c:ptCount val="6"/>
                <c:pt idx="0">
                  <c:v>0.24709358135982679</c:v>
                </c:pt>
                <c:pt idx="1">
                  <c:v>0.35517572750050441</c:v>
                </c:pt>
                <c:pt idx="2">
                  <c:v>0.33062342272667838</c:v>
                </c:pt>
                <c:pt idx="3">
                  <c:v>0.2618651243117513</c:v>
                </c:pt>
                <c:pt idx="4">
                  <c:v>0.43682912921857003</c:v>
                </c:pt>
                <c:pt idx="5">
                  <c:v>0.32631739702346618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7A98-7F4C-ACF0-E60294EA7218}"/>
            </c:ext>
          </c:extLst>
        </c:ser>
        <c:ser>
          <c:idx val="6"/>
          <c:order val="4"/>
          <c:tx>
            <c:strRef>
              <c:f>Throughput_Plot!$F$1</c:f>
              <c:strCache>
                <c:ptCount val="1"/>
                <c:pt idx="0">
                  <c:v>Sibyl + RNN-HSS</c:v>
                </c:pt>
              </c:strCache>
            </c:strRef>
          </c:tx>
          <c:spPr>
            <a:pattFill prst="lgCheck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Throughput_Plot!$F$2:$F$7</c:f>
              <c:numCache>
                <c:formatCode>0.00</c:formatCode>
                <c:ptCount val="6"/>
                <c:pt idx="0">
                  <c:v>0.24927567111938681</c:v>
                </c:pt>
                <c:pt idx="1">
                  <c:v>0.34291179168877745</c:v>
                </c:pt>
                <c:pt idx="2">
                  <c:v>0.3310571874668421</c:v>
                </c:pt>
                <c:pt idx="3">
                  <c:v>0.2312665664738342</c:v>
                </c:pt>
                <c:pt idx="4">
                  <c:v>0.5063480254051359</c:v>
                </c:pt>
                <c:pt idx="5">
                  <c:v>0.33217184843079528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7A98-7F4C-ACF0-E60294EA7218}"/>
            </c:ext>
          </c:extLst>
        </c:ser>
        <c:ser>
          <c:idx val="9"/>
          <c:order val="5"/>
          <c:tx>
            <c:strRef>
              <c:f>Throughput_Plot!$H$1</c:f>
              <c:strCache>
                <c:ptCount val="1"/>
                <c:pt idx="0">
                  <c:v>CDE + RL-Migr</c:v>
                </c:pt>
              </c:strCache>
            </c:strRef>
          </c:tx>
          <c:spPr>
            <a:pattFill prst="dashVert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Throughput_Plot!$H$2:$H$7</c:f>
              <c:numCache>
                <c:formatCode>0.00</c:formatCode>
                <c:ptCount val="6"/>
                <c:pt idx="0">
                  <c:v>0.26410306919859472</c:v>
                </c:pt>
                <c:pt idx="1">
                  <c:v>0.47816743654531768</c:v>
                </c:pt>
                <c:pt idx="2">
                  <c:v>0.35465249892461875</c:v>
                </c:pt>
                <c:pt idx="3">
                  <c:v>0.3427652744238614</c:v>
                </c:pt>
                <c:pt idx="4">
                  <c:v>0.32980312091836517</c:v>
                </c:pt>
                <c:pt idx="5">
                  <c:v>0.35389828000215157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7A98-7F4C-ACF0-E60294EA7218}"/>
            </c:ext>
          </c:extLst>
        </c:ser>
        <c:ser>
          <c:idx val="8"/>
          <c:order val="6"/>
          <c:tx>
            <c:v>SAPM</c:v>
          </c:tx>
          <c:spPr>
            <a:pattFill prst="zigZ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Throughput_Plot!$I$2:$I$7</c:f>
              <c:numCache>
                <c:formatCode>0.00</c:formatCode>
                <c:ptCount val="6"/>
                <c:pt idx="0">
                  <c:v>0.28887089297753737</c:v>
                </c:pt>
                <c:pt idx="1">
                  <c:v>0.31713471111188207</c:v>
                </c:pt>
                <c:pt idx="2">
                  <c:v>0.3181250696061807</c:v>
                </c:pt>
                <c:pt idx="3">
                  <c:v>0.29853452330128838</c:v>
                </c:pt>
                <c:pt idx="4">
                  <c:v>0.45980189878950523</c:v>
                </c:pt>
                <c:pt idx="5">
                  <c:v>0.33649341915727876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7A98-7F4C-ACF0-E60294EA7218}"/>
            </c:ext>
          </c:extLst>
        </c:ser>
        <c:ser>
          <c:idx val="4"/>
          <c:order val="7"/>
          <c:tx>
            <c:strRef>
              <c:f>Throughput_Plot!$E$1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Throughput_Plot!$A$2:$A$7</c:f>
              <c:strCache>
                <c:ptCount val="6"/>
                <c:pt idx="0">
                  <c:v>SYSTOR '17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Throughput_Plot!$E$2:$E$7</c:f>
              <c:numCache>
                <c:formatCode>0.00</c:formatCode>
                <c:ptCount val="6"/>
                <c:pt idx="0">
                  <c:v>0.32573191964082265</c:v>
                </c:pt>
                <c:pt idx="1">
                  <c:v>0.48192650450393204</c:v>
                </c:pt>
                <c:pt idx="2">
                  <c:v>0.4613958290216667</c:v>
                </c:pt>
                <c:pt idx="3">
                  <c:v>0.2911590742538725</c:v>
                </c:pt>
                <c:pt idx="4">
                  <c:v>0.46098947693550962</c:v>
                </c:pt>
                <c:pt idx="5">
                  <c:v>0.40424056087116067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7A98-7F4C-ACF0-E60294EA7218}"/>
            </c:ext>
          </c:extLst>
        </c:ser>
        <c:ser>
          <c:idx val="5"/>
          <c:order val="8"/>
          <c:tx>
            <c:strRef>
              <c:f>Throughput_Plot!$J$1</c:f>
              <c:strCache>
                <c:ptCount val="1"/>
                <c:pt idx="0">
                  <c:v>Harmonia</c:v>
                </c:pt>
              </c:strCache>
            </c:strRef>
          </c:tx>
          <c:spPr>
            <a:solidFill>
              <a:srgbClr val="70AD47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Throughput_Plot!$A$2:$A$7</c:f>
              <c:strCache>
                <c:ptCount val="6"/>
                <c:pt idx="0">
                  <c:v>SYSTOR '17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Throughput_Plot!$J$2:$J$7</c:f>
              <c:numCache>
                <c:formatCode>0.00</c:formatCode>
                <c:ptCount val="6"/>
                <c:pt idx="0">
                  <c:v>0.42322984337904063</c:v>
                </c:pt>
                <c:pt idx="1">
                  <c:v>0.80059771900225041</c:v>
                </c:pt>
                <c:pt idx="2">
                  <c:v>0.56535708009942376</c:v>
                </c:pt>
                <c:pt idx="3">
                  <c:v>0.52104605082219602</c:v>
                </c:pt>
                <c:pt idx="4">
                  <c:v>0.54925833477916253</c:v>
                </c:pt>
                <c:pt idx="5">
                  <c:v>0.57189780561641468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8-7A98-7F4C-ACF0-E60294EA7218}"/>
            </c:ext>
          </c:extLst>
        </c:ser>
        <c:ser>
          <c:idx val="0"/>
          <c:order val="9"/>
          <c:tx>
            <c:strRef>
              <c:f>Throughput_Plot!$K$1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Throughput_Plot!$A$2:$A$7</c:f>
              <c:strCache>
                <c:ptCount val="6"/>
                <c:pt idx="0">
                  <c:v>SYSTOR '17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Throughput_Plot!$K$2:$K$7</c:f>
              <c:numCache>
                <c:formatCode>0.00</c:formatCode>
                <c:ptCount val="6"/>
                <c:pt idx="0">
                  <c:v>0.95689276571796689</c:v>
                </c:pt>
                <c:pt idx="1">
                  <c:v>0.94316264065921462</c:v>
                </c:pt>
                <c:pt idx="2">
                  <c:v>0.70417161965977859</c:v>
                </c:pt>
                <c:pt idx="3">
                  <c:v>0.5947221466846031</c:v>
                </c:pt>
                <c:pt idx="4">
                  <c:v>0.68255576002668261</c:v>
                </c:pt>
                <c:pt idx="5">
                  <c:v>0.77630098654964919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9-7A98-7F4C-ACF0-E60294EA721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1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1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.0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ysClr val="windowText" lastClr="000000"/>
                </a:solidFill>
                <a:latin typeface="Candara" panose="020E0502030303020204" pitchFamily="34" charset="0"/>
                <a:ea typeface="Cambria" panose="02040503050406030204" pitchFamily="18" charset="0"/>
                <a:cs typeface="Consolas" panose="020B0609020204030204" pitchFamily="49" charset="0"/>
              </a:defRPr>
            </a:pPr>
            <a:endParaRPr lang="en-US"/>
          </a:p>
        </c:txPr>
        <c:crossAx val="1413631232"/>
        <c:crosses val="autoZero"/>
        <c:crossBetween val="between"/>
        <c:majorUnit val="0.25"/>
        <c:minorUnit val="0.05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6.2369226038356568E-2"/>
          <c:y val="5.1229540002900257E-3"/>
          <c:w val="0.92138514652909875"/>
          <c:h val="0.3572926100699088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baseline="0">
              <a:solidFill>
                <a:sysClr val="windowText" lastClr="000000"/>
              </a:solidFill>
              <a:latin typeface="Candara" panose="020E0502030303020204" pitchFamily="34" charset="0"/>
              <a:ea typeface="Cambria" panose="02040503050406030204" pitchFamily="18" charset="0"/>
              <a:cs typeface="Consolas" panose="020B0609020204030204" pitchFamily="49" charset="0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5.1159431438956363E-2"/>
          <c:y val="0.38127657988755514"/>
          <c:w val="0.93522018914556382"/>
          <c:h val="0.53988213208413494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WAF_Plot!$B$1</c:f>
              <c:strCache>
                <c:ptCount val="1"/>
                <c:pt idx="0">
                  <c:v>CDE</c:v>
                </c:pt>
              </c:strCache>
            </c:strRef>
          </c:tx>
          <c:spPr>
            <a:solidFill>
              <a:sysClr val="windowText" lastClr="000000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WAF_Plot!$A$2:$A$7</c:f>
              <c:strCache>
                <c:ptCount val="6"/>
                <c:pt idx="0">
                  <c:v>SYSTOR '17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WAF_Plot!$B$2:$B$7</c:f>
              <c:numCache>
                <c:formatCode>0.00</c:formatCode>
                <c:ptCount val="6"/>
                <c:pt idx="0">
                  <c:v>1.9324075431629377</c:v>
                </c:pt>
                <c:pt idx="1">
                  <c:v>1.5957530894643086</c:v>
                </c:pt>
                <c:pt idx="2">
                  <c:v>1.9858499426113123</c:v>
                </c:pt>
                <c:pt idx="3">
                  <c:v>1.9838502176493866</c:v>
                </c:pt>
                <c:pt idx="4">
                  <c:v>1.941503263377881</c:v>
                </c:pt>
                <c:pt idx="5">
                  <c:v>1.8878728112531653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0-A496-8645-BDDD-9257FF894DA0}"/>
            </c:ext>
          </c:extLst>
        </c:ser>
        <c:ser>
          <c:idx val="2"/>
          <c:order val="1"/>
          <c:tx>
            <c:strRef>
              <c:f>WAF_Plot!$C$1</c:f>
              <c:strCache>
                <c:ptCount val="1"/>
                <c:pt idx="0">
                  <c:v>K-SVM</c:v>
                </c:pt>
              </c:strCache>
            </c:strRef>
          </c:tx>
          <c:spPr>
            <a:pattFill prst="pct60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WAF_Plot!$A$2:$A$7</c:f>
              <c:strCache>
                <c:ptCount val="6"/>
                <c:pt idx="0">
                  <c:v>SYSTOR '17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WAF_Plot!$C$2:$C$7</c:f>
              <c:numCache>
                <c:formatCode>0.00</c:formatCode>
                <c:ptCount val="6"/>
                <c:pt idx="0">
                  <c:v>1.3695978816890706</c:v>
                </c:pt>
                <c:pt idx="1">
                  <c:v>1.9005239570899934</c:v>
                </c:pt>
                <c:pt idx="2">
                  <c:v>1.845823578105686</c:v>
                </c:pt>
                <c:pt idx="3">
                  <c:v>1.547649980213692</c:v>
                </c:pt>
                <c:pt idx="4">
                  <c:v>1.5991902834008098</c:v>
                </c:pt>
                <c:pt idx="5">
                  <c:v>1.6525571360998506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496-8645-BDDD-9257FF894DA0}"/>
            </c:ext>
          </c:extLst>
        </c:ser>
        <c:ser>
          <c:idx val="3"/>
          <c:order val="2"/>
          <c:tx>
            <c:strRef>
              <c:f>WAF_Plot!$D$1</c:f>
              <c:strCache>
                <c:ptCount val="1"/>
                <c:pt idx="0">
                  <c:v>RNN-HSS</c:v>
                </c:pt>
              </c:strCache>
            </c:strRef>
          </c:tx>
          <c:spPr>
            <a:pattFill prst="wdUpDi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WAF_Plot!$A$2:$A$7</c:f>
              <c:strCache>
                <c:ptCount val="6"/>
                <c:pt idx="0">
                  <c:v>SYSTOR '17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WAF_Plot!$D$2:$D$7</c:f>
              <c:numCache>
                <c:formatCode>0.00</c:formatCode>
                <c:ptCount val="6"/>
                <c:pt idx="0">
                  <c:v>1.0257728041871832</c:v>
                </c:pt>
                <c:pt idx="1">
                  <c:v>1.2158039936528937</c:v>
                </c:pt>
                <c:pt idx="2">
                  <c:v>1.0550745253827181</c:v>
                </c:pt>
                <c:pt idx="3">
                  <c:v>1.0409094385676707</c:v>
                </c:pt>
                <c:pt idx="4">
                  <c:v>1.0351696600338818</c:v>
                </c:pt>
                <c:pt idx="5">
                  <c:v>1.0745460843648693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496-8645-BDDD-9257FF894DA0}"/>
            </c:ext>
          </c:extLst>
        </c:ser>
        <c:ser>
          <c:idx val="7"/>
          <c:order val="3"/>
          <c:tx>
            <c:strRef>
              <c:f>WAF_Plot!$G$1</c:f>
              <c:strCache>
                <c:ptCount val="1"/>
                <c:pt idx="0">
                  <c:v>Sibyl + K-SVM</c:v>
                </c:pt>
              </c:strCache>
            </c:strRef>
          </c:tx>
          <c:spPr>
            <a:pattFill prst="horzBrick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WAF_Plot!$G$2:$G$7</c:f>
              <c:numCache>
                <c:formatCode>0.00</c:formatCode>
                <c:ptCount val="6"/>
                <c:pt idx="0">
                  <c:v>1.9329877546706491</c:v>
                </c:pt>
                <c:pt idx="1">
                  <c:v>1.6333057115813792</c:v>
                </c:pt>
                <c:pt idx="2">
                  <c:v>1.9949445887117225</c:v>
                </c:pt>
                <c:pt idx="3">
                  <c:v>1.9163786110011873</c:v>
                </c:pt>
                <c:pt idx="4">
                  <c:v>1.6482532284168727</c:v>
                </c:pt>
                <c:pt idx="5">
                  <c:v>1.8251739788763621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496-8645-BDDD-9257FF894DA0}"/>
            </c:ext>
          </c:extLst>
        </c:ser>
        <c:ser>
          <c:idx val="6"/>
          <c:order val="4"/>
          <c:tx>
            <c:strRef>
              <c:f>WAF_Plot!$F$1</c:f>
              <c:strCache>
                <c:ptCount val="1"/>
                <c:pt idx="0">
                  <c:v>Sibyl + RNN-HSS</c:v>
                </c:pt>
              </c:strCache>
            </c:strRef>
          </c:tx>
          <c:spPr>
            <a:pattFill prst="lgCheck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WAF_Plot!$F$2:$F$7</c:f>
              <c:numCache>
                <c:formatCode>0.00</c:formatCode>
                <c:ptCount val="6"/>
                <c:pt idx="0">
                  <c:v>2.0083010274867723</c:v>
                </c:pt>
                <c:pt idx="1">
                  <c:v>1.6287847942687352</c:v>
                </c:pt>
                <c:pt idx="2">
                  <c:v>1.8331118766588042</c:v>
                </c:pt>
                <c:pt idx="3">
                  <c:v>2.3548930550059359</c:v>
                </c:pt>
                <c:pt idx="4">
                  <c:v>1.624771366036293</c:v>
                </c:pt>
                <c:pt idx="5">
                  <c:v>1.8899724238913085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496-8645-BDDD-9257FF894DA0}"/>
            </c:ext>
          </c:extLst>
        </c:ser>
        <c:ser>
          <c:idx val="9"/>
          <c:order val="5"/>
          <c:tx>
            <c:strRef>
              <c:f>WAF_Plot!$H$1</c:f>
              <c:strCache>
                <c:ptCount val="1"/>
                <c:pt idx="0">
                  <c:v>CDE+RL-Migr</c:v>
                </c:pt>
              </c:strCache>
            </c:strRef>
          </c:tx>
          <c:spPr>
            <a:pattFill prst="dashVert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WAF_Plot!$H$2:$H$7</c:f>
              <c:numCache>
                <c:formatCode>0.00</c:formatCode>
                <c:ptCount val="6"/>
                <c:pt idx="0">
                  <c:v>1.8937953584853477</c:v>
                </c:pt>
                <c:pt idx="1">
                  <c:v>1.506760563266403</c:v>
                </c:pt>
                <c:pt idx="2">
                  <c:v>1.8905057706329853</c:v>
                </c:pt>
                <c:pt idx="3">
                  <c:v>1.9944689788244609</c:v>
                </c:pt>
                <c:pt idx="4">
                  <c:v>1.4065909968218904</c:v>
                </c:pt>
                <c:pt idx="5">
                  <c:v>1.7384243336062177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496-8645-BDDD-9257FF894DA0}"/>
            </c:ext>
          </c:extLst>
        </c:ser>
        <c:ser>
          <c:idx val="8"/>
          <c:order val="6"/>
          <c:tx>
            <c:v>SAPM</c:v>
          </c:tx>
          <c:spPr>
            <a:pattFill prst="zigZ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WAF_Plot!$I$2:$I$7</c:f>
              <c:numCache>
                <c:formatCode>0.00</c:formatCode>
                <c:ptCount val="6"/>
                <c:pt idx="0">
                  <c:v>2.3361162328733056</c:v>
                </c:pt>
                <c:pt idx="1">
                  <c:v>1.3551183022111619</c:v>
                </c:pt>
                <c:pt idx="2">
                  <c:v>1.8394566215624182</c:v>
                </c:pt>
                <c:pt idx="3">
                  <c:v>1.8139152156707556</c:v>
                </c:pt>
                <c:pt idx="4">
                  <c:v>1.4602930240922281</c:v>
                </c:pt>
                <c:pt idx="5">
                  <c:v>1.7609798792819737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A496-8645-BDDD-9257FF894DA0}"/>
            </c:ext>
          </c:extLst>
        </c:ser>
        <c:ser>
          <c:idx val="4"/>
          <c:order val="7"/>
          <c:tx>
            <c:strRef>
              <c:f>WAF_Plot!$E$1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WAF_Plot!$A$2:$A$7</c:f>
              <c:strCache>
                <c:ptCount val="6"/>
                <c:pt idx="0">
                  <c:v>SYSTOR '17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WAF_Plot!$E$2:$E$7</c:f>
              <c:numCache>
                <c:formatCode>0.00</c:formatCode>
                <c:ptCount val="6"/>
                <c:pt idx="0">
                  <c:v>1.4943453010467997</c:v>
                </c:pt>
                <c:pt idx="1">
                  <c:v>1.1295323505623833</c:v>
                </c:pt>
                <c:pt idx="2">
                  <c:v>1.4879636776261167</c:v>
                </c:pt>
                <c:pt idx="3">
                  <c:v>1.4855</c:v>
                </c:pt>
                <c:pt idx="4">
                  <c:v>1.4172660967220896</c:v>
                </c:pt>
                <c:pt idx="5">
                  <c:v>1.4029214851914777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A496-8645-BDDD-9257FF894DA0}"/>
            </c:ext>
          </c:extLst>
        </c:ser>
        <c:ser>
          <c:idx val="5"/>
          <c:order val="8"/>
          <c:tx>
            <c:strRef>
              <c:f>WAF_Plot!$J$1</c:f>
              <c:strCache>
                <c:ptCount val="1"/>
                <c:pt idx="0">
                  <c:v>Harmonia</c:v>
                </c:pt>
              </c:strCache>
            </c:strRef>
          </c:tx>
          <c:spPr>
            <a:solidFill>
              <a:srgbClr val="70AD47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WAF_Plot!$A$2:$A$7</c:f>
              <c:strCache>
                <c:ptCount val="6"/>
                <c:pt idx="0">
                  <c:v>SYSTOR '17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WAF_Plot!$J$2:$J$7</c:f>
              <c:numCache>
                <c:formatCode>0.00</c:formatCode>
                <c:ptCount val="6"/>
                <c:pt idx="0">
                  <c:v>1.2485028131849707</c:v>
                </c:pt>
                <c:pt idx="1">
                  <c:v>1.962552006269852</c:v>
                </c:pt>
                <c:pt idx="2">
                  <c:v>1.4144601209571681</c:v>
                </c:pt>
                <c:pt idx="3">
                  <c:v>1.6704172768652286</c:v>
                </c:pt>
                <c:pt idx="4">
                  <c:v>1.0196063406999063</c:v>
                </c:pt>
                <c:pt idx="5">
                  <c:v>1.463107711595425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8-A496-8645-BDDD-9257FF894DA0}"/>
            </c:ext>
          </c:extLst>
        </c:ser>
        <c:ser>
          <c:idx val="0"/>
          <c:order val="9"/>
          <c:tx>
            <c:strRef>
              <c:f>WAF_Plot!$K$1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WAF_Plot!$A$2:$A$7</c:f>
              <c:strCache>
                <c:ptCount val="6"/>
                <c:pt idx="0">
                  <c:v>SYSTOR '17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WAF_Plot!$K$2:$K$7</c:f>
              <c:numCache>
                <c:formatCode>0.00</c:formatCode>
                <c:ptCount val="6"/>
                <c:pt idx="0">
                  <c:v>1.8416545505780664</c:v>
                </c:pt>
                <c:pt idx="1">
                  <c:v>1.4983538618964001</c:v>
                </c:pt>
                <c:pt idx="2">
                  <c:v>1.8014847295245975</c:v>
                </c:pt>
                <c:pt idx="3">
                  <c:v>1.576557639026321</c:v>
                </c:pt>
                <c:pt idx="4">
                  <c:v>1.4465227901678535</c:v>
                </c:pt>
                <c:pt idx="5">
                  <c:v>1.6329147142386475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9-A496-8645-BDDD-9257FF894DA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00"/>
        <c:axId val="1413631232"/>
        <c:axId val="1413632064"/>
        <c:extLst/>
      </c:barChart>
      <c:catAx>
        <c:axId val="1413631232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none"/>
        <c:minorTickMark val="out"/>
        <c:tickLblPos val="low"/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General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1232"/>
        <c:crosses val="autoZero"/>
        <c:crossBetween val="between"/>
        <c:majorUnit val="1"/>
        <c:minorUnit val="0.25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5.1548842131286077E-2"/>
          <c:y val="5.1229540002900257E-3"/>
          <c:w val="0.94061363874184001"/>
          <c:h val="0.3584969466608907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2400" b="1" i="0">
          <a:solidFill>
            <a:schemeClr val="tx1"/>
          </a:solidFill>
          <a:latin typeface="Georgia" panose="02040502050405020303" pitchFamily="18" charset="0"/>
        </a:defRPr>
      </a:pPr>
      <a:endParaRPr lang="en-US"/>
    </a:p>
  </c:txPr>
  <c:externalData r:id="rId4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5.1159431438956363E-2"/>
          <c:y val="6.9050309551000777E-2"/>
          <c:w val="0.93522018914556382"/>
          <c:h val="0.73216321223060765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WAF_Plot!$B$1</c:f>
              <c:strCache>
                <c:ptCount val="1"/>
                <c:pt idx="0">
                  <c:v>CDE</c:v>
                </c:pt>
              </c:strCache>
            </c:strRef>
          </c:tx>
          <c:spPr>
            <a:solidFill>
              <a:sysClr val="windowText" lastClr="000000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WAF_Plot!$A$2:$A$7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WAF_Plot!$B$2:$B$7</c:f>
              <c:numCache>
                <c:formatCode>0.00</c:formatCode>
                <c:ptCount val="6"/>
                <c:pt idx="0">
                  <c:v>1.932449006830399</c:v>
                </c:pt>
                <c:pt idx="1">
                  <c:v>1.7815938930152142</c:v>
                </c:pt>
                <c:pt idx="2">
                  <c:v>1.9858709355786683</c:v>
                </c:pt>
                <c:pt idx="3">
                  <c:v>1.9838502176493866</c:v>
                </c:pt>
                <c:pt idx="4">
                  <c:v>1.941503263377881</c:v>
                </c:pt>
                <c:pt idx="5">
                  <c:v>1.9250534632903098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0-AE5F-E744-B4B4-E32A078AE0A1}"/>
            </c:ext>
          </c:extLst>
        </c:ser>
        <c:ser>
          <c:idx val="2"/>
          <c:order val="1"/>
          <c:tx>
            <c:strRef>
              <c:f>WAF_Plot!$C$1</c:f>
              <c:strCache>
                <c:ptCount val="1"/>
                <c:pt idx="0">
                  <c:v>K-SVM</c:v>
                </c:pt>
              </c:strCache>
            </c:strRef>
          </c:tx>
          <c:spPr>
            <a:pattFill prst="pct60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WAF_Plot!$A$2:$A$7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WAF_Plot!$C$2:$C$7</c:f>
              <c:numCache>
                <c:formatCode>0.00</c:formatCode>
                <c:ptCount val="6"/>
                <c:pt idx="0">
                  <c:v>1.2864377085288976</c:v>
                </c:pt>
                <c:pt idx="1">
                  <c:v>1.9005239570899934</c:v>
                </c:pt>
                <c:pt idx="2">
                  <c:v>1.846831240538771</c:v>
                </c:pt>
                <c:pt idx="3">
                  <c:v>1.547649980213692</c:v>
                </c:pt>
                <c:pt idx="4">
                  <c:v>1.5991902834008098</c:v>
                </c:pt>
                <c:pt idx="5">
                  <c:v>1.6361266339544329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E5F-E744-B4B4-E32A078AE0A1}"/>
            </c:ext>
          </c:extLst>
        </c:ser>
        <c:ser>
          <c:idx val="3"/>
          <c:order val="2"/>
          <c:tx>
            <c:strRef>
              <c:f>WAF_Plot!$D$1</c:f>
              <c:strCache>
                <c:ptCount val="1"/>
                <c:pt idx="0">
                  <c:v>RNN-HSS</c:v>
                </c:pt>
              </c:strCache>
            </c:strRef>
          </c:tx>
          <c:spPr>
            <a:pattFill prst="wdUpDi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WAF_Plot!$A$2:$A$7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WAF_Plot!$D$2:$D$7</c:f>
              <c:numCache>
                <c:formatCode>0.00</c:formatCode>
                <c:ptCount val="6"/>
                <c:pt idx="0">
                  <c:v>1.025587510635704</c:v>
                </c:pt>
                <c:pt idx="1">
                  <c:v>1.1266102200003492</c:v>
                </c:pt>
                <c:pt idx="2">
                  <c:v>1.0547662166840517</c:v>
                </c:pt>
                <c:pt idx="3">
                  <c:v>1.0549055203798972</c:v>
                </c:pt>
                <c:pt idx="4">
                  <c:v>1.0350065948077913</c:v>
                </c:pt>
                <c:pt idx="5">
                  <c:v>1.0593752125015587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E5F-E744-B4B4-E32A078AE0A1}"/>
            </c:ext>
          </c:extLst>
        </c:ser>
        <c:ser>
          <c:idx val="7"/>
          <c:order val="3"/>
          <c:tx>
            <c:strRef>
              <c:f>WAF_Plot!$G$1</c:f>
              <c:strCache>
                <c:ptCount val="1"/>
                <c:pt idx="0">
                  <c:v>Sibyl + K-SVM</c:v>
                </c:pt>
              </c:strCache>
            </c:strRef>
          </c:tx>
          <c:spPr>
            <a:pattFill prst="horzBrick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WAF_Plot!$G$2:$G$7</c:f>
              <c:numCache>
                <c:formatCode>0.00</c:formatCode>
                <c:ptCount val="6"/>
                <c:pt idx="0">
                  <c:v>1.7804528893464961</c:v>
                </c:pt>
                <c:pt idx="1">
                  <c:v>1.7746598128733226</c:v>
                </c:pt>
                <c:pt idx="2">
                  <c:v>2.0311436044279843</c:v>
                </c:pt>
                <c:pt idx="3">
                  <c:v>1.8912564305500594</c:v>
                </c:pt>
                <c:pt idx="4">
                  <c:v>1.6747527840061858</c:v>
                </c:pt>
                <c:pt idx="5">
                  <c:v>1.8304531042408096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E5F-E744-B4B4-E32A078AE0A1}"/>
            </c:ext>
          </c:extLst>
        </c:ser>
        <c:ser>
          <c:idx val="6"/>
          <c:order val="4"/>
          <c:tx>
            <c:strRef>
              <c:f>WAF_Plot!$F$1</c:f>
              <c:strCache>
                <c:ptCount val="1"/>
                <c:pt idx="0">
                  <c:v>Sibyl + RNN-HSS</c:v>
                </c:pt>
              </c:strCache>
            </c:strRef>
          </c:tx>
          <c:spPr>
            <a:pattFill prst="lgCheck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WAF_Plot!$F$2:$F$7</c:f>
              <c:numCache>
                <c:formatCode>0.00</c:formatCode>
                <c:ptCount val="6"/>
                <c:pt idx="0">
                  <c:v>2.3397896463308694</c:v>
                </c:pt>
                <c:pt idx="1">
                  <c:v>1.8683900990766731</c:v>
                </c:pt>
                <c:pt idx="2">
                  <c:v>2.5757249057550786</c:v>
                </c:pt>
                <c:pt idx="3">
                  <c:v>1.8807874950534231</c:v>
                </c:pt>
                <c:pt idx="4">
                  <c:v>1.7496332026220773</c:v>
                </c:pt>
                <c:pt idx="5">
                  <c:v>2.0828650697676241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E5F-E744-B4B4-E32A078AE0A1}"/>
            </c:ext>
          </c:extLst>
        </c:ser>
        <c:ser>
          <c:idx val="9"/>
          <c:order val="5"/>
          <c:tx>
            <c:strRef>
              <c:f>WAF_Plot!$H$1</c:f>
              <c:strCache>
                <c:ptCount val="1"/>
                <c:pt idx="0">
                  <c:v>CDE+RL-Migr</c:v>
                </c:pt>
              </c:strCache>
            </c:strRef>
          </c:tx>
          <c:spPr>
            <a:pattFill prst="dashVert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WAF_Plot!$H$2:$H$7</c:f>
              <c:numCache>
                <c:formatCode>0.00</c:formatCode>
                <c:ptCount val="6"/>
                <c:pt idx="0">
                  <c:v>1.7717482060650145</c:v>
                </c:pt>
                <c:pt idx="1">
                  <c:v>1.6724016243485598</c:v>
                </c:pt>
                <c:pt idx="2">
                  <c:v>1.7904346636958344</c:v>
                </c:pt>
                <c:pt idx="3">
                  <c:v>2.016628092222442</c:v>
                </c:pt>
                <c:pt idx="4">
                  <c:v>1.5153215619696263</c:v>
                </c:pt>
                <c:pt idx="5">
                  <c:v>1.7533068296602952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E5F-E744-B4B4-E32A078AE0A1}"/>
            </c:ext>
          </c:extLst>
        </c:ser>
        <c:ser>
          <c:idx val="8"/>
          <c:order val="6"/>
          <c:tx>
            <c:v>SAPM</c:v>
          </c:tx>
          <c:spPr>
            <a:pattFill prst="zigZ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WAF_Plot!$I$2:$I$7</c:f>
              <c:numCache>
                <c:formatCode>0.00</c:formatCode>
                <c:ptCount val="6"/>
                <c:pt idx="0">
                  <c:v>2.2922326979646792</c:v>
                </c:pt>
                <c:pt idx="1">
                  <c:v>1.304264830212331</c:v>
                </c:pt>
                <c:pt idx="2">
                  <c:v>1.5258724649854938</c:v>
                </c:pt>
                <c:pt idx="3">
                  <c:v>1.8208470518401267</c:v>
                </c:pt>
                <c:pt idx="4">
                  <c:v>1.4449693786981586</c:v>
                </c:pt>
                <c:pt idx="5">
                  <c:v>1.6776372847401579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AE5F-E744-B4B4-E32A078AE0A1}"/>
            </c:ext>
          </c:extLst>
        </c:ser>
        <c:ser>
          <c:idx val="4"/>
          <c:order val="7"/>
          <c:tx>
            <c:strRef>
              <c:f>WAF_Plot!$E$1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WAF_Plot!$A$2:$A$7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WAF_Plot!$E$2:$E$7</c:f>
              <c:numCache>
                <c:formatCode>0.00</c:formatCode>
                <c:ptCount val="6"/>
                <c:pt idx="0">
                  <c:v>1.5190365822630592</c:v>
                </c:pt>
                <c:pt idx="1">
                  <c:v>1.3057246226960173</c:v>
                </c:pt>
                <c:pt idx="2">
                  <c:v>1.5180611696929287</c:v>
                </c:pt>
                <c:pt idx="3">
                  <c:v>1.7296162445587653</c:v>
                </c:pt>
                <c:pt idx="4">
                  <c:v>1.3622785226158687</c:v>
                </c:pt>
                <c:pt idx="5">
                  <c:v>1.4869434283653278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AE5F-E744-B4B4-E32A078AE0A1}"/>
            </c:ext>
          </c:extLst>
        </c:ser>
        <c:ser>
          <c:idx val="5"/>
          <c:order val="8"/>
          <c:tx>
            <c:strRef>
              <c:f>WAF_Plot!$J$1</c:f>
              <c:strCache>
                <c:ptCount val="1"/>
                <c:pt idx="0">
                  <c:v>Harmonia</c:v>
                </c:pt>
              </c:strCache>
            </c:strRef>
          </c:tx>
          <c:spPr>
            <a:solidFill>
              <a:srgbClr val="70AD47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WAF_Plot!$A$2:$A$7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WAF_Plot!$J$2:$J$7</c:f>
              <c:numCache>
                <c:formatCode>0.00</c:formatCode>
                <c:ptCount val="6"/>
                <c:pt idx="0">
                  <c:v>1.3548027010730874</c:v>
                </c:pt>
                <c:pt idx="1">
                  <c:v>1.9384915047616929</c:v>
                </c:pt>
                <c:pt idx="2">
                  <c:v>1.4213901926913821</c:v>
                </c:pt>
                <c:pt idx="3">
                  <c:v>1.295302295665941</c:v>
                </c:pt>
                <c:pt idx="4">
                  <c:v>1.4684160456131377</c:v>
                </c:pt>
                <c:pt idx="5">
                  <c:v>1.4956805479610482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8-AE5F-E744-B4B4-E32A078AE0A1}"/>
            </c:ext>
          </c:extLst>
        </c:ser>
        <c:ser>
          <c:idx val="0"/>
          <c:order val="9"/>
          <c:tx>
            <c:strRef>
              <c:f>WAF_Plot!$K$1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WAF_Plot!$A$2:$A$7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WAF_Plot!$K$2:$K$7</c:f>
              <c:numCache>
                <c:formatCode>0.00</c:formatCode>
                <c:ptCount val="6"/>
                <c:pt idx="0">
                  <c:v>1.3736325261947493</c:v>
                </c:pt>
                <c:pt idx="1">
                  <c:v>1.3518613084799411</c:v>
                </c:pt>
                <c:pt idx="2">
                  <c:v>1.4344842028436013</c:v>
                </c:pt>
                <c:pt idx="3">
                  <c:v>1.3613966165413536</c:v>
                </c:pt>
                <c:pt idx="4">
                  <c:v>1.4465227901678535</c:v>
                </c:pt>
                <c:pt idx="5">
                  <c:v>1.3935794888454998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9-AE5F-E744-B4B4-E32A078AE0A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low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0" spcFirstLastPara="1" vertOverflow="ellipsis" wrap="square" anchor="ctr" anchorCtr="1"/>
          <a:lstStyle/>
          <a:p>
            <a:pPr>
              <a:defRPr sz="1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General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1232"/>
        <c:crosses val="autoZero"/>
        <c:crossBetween val="between"/>
        <c:majorUnit val="1"/>
        <c:minorUnit val="0.25"/>
      </c:valAx>
      <c:spPr>
        <a:noFill/>
        <a:ln w="12700">
          <a:solidFill>
            <a:sysClr val="windowText" lastClr="000000"/>
          </a:solidFill>
        </a:ln>
        <a:effectLst/>
      </c:spPr>
    </c:plotArea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2400" b="1" i="0">
          <a:solidFill>
            <a:schemeClr val="tx1"/>
          </a:solidFill>
          <a:latin typeface="Georgia" panose="02040502050405020303" pitchFamily="18" charset="0"/>
        </a:defRPr>
      </a:pPr>
      <a:endParaRPr lang="en-US"/>
    </a:p>
  </c:txPr>
  <c:externalData r:id="rId4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5.1159431438956363E-2"/>
          <c:y val="0.38127657988755514"/>
          <c:w val="0.93522018914556382"/>
          <c:h val="0.53988213208413494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WAF_Plot!$B$1</c:f>
              <c:strCache>
                <c:ptCount val="1"/>
                <c:pt idx="0">
                  <c:v>CDE</c:v>
                </c:pt>
              </c:strCache>
            </c:strRef>
          </c:tx>
          <c:spPr>
            <a:solidFill>
              <a:sysClr val="windowText" lastClr="000000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WAF_Plot!$A$2:$A$7</c:f>
              <c:strCache>
                <c:ptCount val="6"/>
                <c:pt idx="0">
                  <c:v>SYSTOR '17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WAF_Plot!$B$2:$B$7</c:f>
              <c:numCache>
                <c:formatCode>0.00</c:formatCode>
                <c:ptCount val="6"/>
                <c:pt idx="0">
                  <c:v>1.9324075431629377</c:v>
                </c:pt>
                <c:pt idx="1">
                  <c:v>1.5957530894643086</c:v>
                </c:pt>
                <c:pt idx="2">
                  <c:v>1.9858499426113123</c:v>
                </c:pt>
                <c:pt idx="3">
                  <c:v>1.9838502176493866</c:v>
                </c:pt>
                <c:pt idx="4">
                  <c:v>1.941503263377881</c:v>
                </c:pt>
                <c:pt idx="5">
                  <c:v>1.8878728112531653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0-A496-8645-BDDD-9257FF894DA0}"/>
            </c:ext>
          </c:extLst>
        </c:ser>
        <c:ser>
          <c:idx val="2"/>
          <c:order val="1"/>
          <c:tx>
            <c:strRef>
              <c:f>WAF_Plot!$C$1</c:f>
              <c:strCache>
                <c:ptCount val="1"/>
                <c:pt idx="0">
                  <c:v>K-SVM</c:v>
                </c:pt>
              </c:strCache>
            </c:strRef>
          </c:tx>
          <c:spPr>
            <a:pattFill prst="pct60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WAF_Plot!$A$2:$A$7</c:f>
              <c:strCache>
                <c:ptCount val="6"/>
                <c:pt idx="0">
                  <c:v>SYSTOR '17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WAF_Plot!$C$2:$C$7</c:f>
              <c:numCache>
                <c:formatCode>0.00</c:formatCode>
                <c:ptCount val="6"/>
                <c:pt idx="0">
                  <c:v>1.3695978816890706</c:v>
                </c:pt>
                <c:pt idx="1">
                  <c:v>1.9005239570899934</c:v>
                </c:pt>
                <c:pt idx="2">
                  <c:v>1.845823578105686</c:v>
                </c:pt>
                <c:pt idx="3">
                  <c:v>1.547649980213692</c:v>
                </c:pt>
                <c:pt idx="4">
                  <c:v>1.5991902834008098</c:v>
                </c:pt>
                <c:pt idx="5">
                  <c:v>1.6525571360998506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496-8645-BDDD-9257FF894DA0}"/>
            </c:ext>
          </c:extLst>
        </c:ser>
        <c:ser>
          <c:idx val="3"/>
          <c:order val="2"/>
          <c:tx>
            <c:strRef>
              <c:f>WAF_Plot!$D$1</c:f>
              <c:strCache>
                <c:ptCount val="1"/>
                <c:pt idx="0">
                  <c:v>RNN-HSS</c:v>
                </c:pt>
              </c:strCache>
            </c:strRef>
          </c:tx>
          <c:spPr>
            <a:pattFill prst="wdUpDi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WAF_Plot!$A$2:$A$7</c:f>
              <c:strCache>
                <c:ptCount val="6"/>
                <c:pt idx="0">
                  <c:v>SYSTOR '17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WAF_Plot!$D$2:$D$7</c:f>
              <c:numCache>
                <c:formatCode>0.00</c:formatCode>
                <c:ptCount val="6"/>
                <c:pt idx="0">
                  <c:v>1.0257728041871832</c:v>
                </c:pt>
                <c:pt idx="1">
                  <c:v>1.2158039936528937</c:v>
                </c:pt>
                <c:pt idx="2">
                  <c:v>1.0550745253827181</c:v>
                </c:pt>
                <c:pt idx="3">
                  <c:v>1.0409094385676707</c:v>
                </c:pt>
                <c:pt idx="4">
                  <c:v>1.0351696600338818</c:v>
                </c:pt>
                <c:pt idx="5">
                  <c:v>1.0745460843648693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496-8645-BDDD-9257FF894DA0}"/>
            </c:ext>
          </c:extLst>
        </c:ser>
        <c:ser>
          <c:idx val="7"/>
          <c:order val="3"/>
          <c:tx>
            <c:strRef>
              <c:f>WAF_Plot!$G$1</c:f>
              <c:strCache>
                <c:ptCount val="1"/>
                <c:pt idx="0">
                  <c:v>Sibyl + K-SVM</c:v>
                </c:pt>
              </c:strCache>
            </c:strRef>
          </c:tx>
          <c:spPr>
            <a:pattFill prst="horzBrick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WAF_Plot!$G$2:$G$7</c:f>
              <c:numCache>
                <c:formatCode>0.00</c:formatCode>
                <c:ptCount val="6"/>
                <c:pt idx="0">
                  <c:v>1.9329877546706491</c:v>
                </c:pt>
                <c:pt idx="1">
                  <c:v>1.6333057115813792</c:v>
                </c:pt>
                <c:pt idx="2">
                  <c:v>1.9949445887117225</c:v>
                </c:pt>
                <c:pt idx="3">
                  <c:v>1.9163786110011873</c:v>
                </c:pt>
                <c:pt idx="4">
                  <c:v>1.6482532284168727</c:v>
                </c:pt>
                <c:pt idx="5">
                  <c:v>1.8251739788763621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496-8645-BDDD-9257FF894DA0}"/>
            </c:ext>
          </c:extLst>
        </c:ser>
        <c:ser>
          <c:idx val="6"/>
          <c:order val="4"/>
          <c:tx>
            <c:strRef>
              <c:f>WAF_Plot!$F$1</c:f>
              <c:strCache>
                <c:ptCount val="1"/>
                <c:pt idx="0">
                  <c:v>Sibyl + RNN-HSS</c:v>
                </c:pt>
              </c:strCache>
            </c:strRef>
          </c:tx>
          <c:spPr>
            <a:pattFill prst="lgCheck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WAF_Plot!$F$2:$F$7</c:f>
              <c:numCache>
                <c:formatCode>0.00</c:formatCode>
                <c:ptCount val="6"/>
                <c:pt idx="0">
                  <c:v>2.0083010274867723</c:v>
                </c:pt>
                <c:pt idx="1">
                  <c:v>1.6287847942687352</c:v>
                </c:pt>
                <c:pt idx="2">
                  <c:v>1.8331118766588042</c:v>
                </c:pt>
                <c:pt idx="3">
                  <c:v>2.3548930550059359</c:v>
                </c:pt>
                <c:pt idx="4">
                  <c:v>1.624771366036293</c:v>
                </c:pt>
                <c:pt idx="5">
                  <c:v>1.8899724238913085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496-8645-BDDD-9257FF894DA0}"/>
            </c:ext>
          </c:extLst>
        </c:ser>
        <c:ser>
          <c:idx val="9"/>
          <c:order val="5"/>
          <c:tx>
            <c:strRef>
              <c:f>WAF_Plot!$H$1</c:f>
              <c:strCache>
                <c:ptCount val="1"/>
                <c:pt idx="0">
                  <c:v>CDE+RL-Migr</c:v>
                </c:pt>
              </c:strCache>
            </c:strRef>
          </c:tx>
          <c:spPr>
            <a:pattFill prst="dashVert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WAF_Plot!$H$2:$H$7</c:f>
              <c:numCache>
                <c:formatCode>0.00</c:formatCode>
                <c:ptCount val="6"/>
                <c:pt idx="0">
                  <c:v>1.8937953584853477</c:v>
                </c:pt>
                <c:pt idx="1">
                  <c:v>1.506760563266403</c:v>
                </c:pt>
                <c:pt idx="2">
                  <c:v>1.8905057706329853</c:v>
                </c:pt>
                <c:pt idx="3">
                  <c:v>1.9944689788244609</c:v>
                </c:pt>
                <c:pt idx="4">
                  <c:v>1.4065909968218904</c:v>
                </c:pt>
                <c:pt idx="5">
                  <c:v>1.7384243336062177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496-8645-BDDD-9257FF894DA0}"/>
            </c:ext>
          </c:extLst>
        </c:ser>
        <c:ser>
          <c:idx val="8"/>
          <c:order val="6"/>
          <c:tx>
            <c:v>SAPM</c:v>
          </c:tx>
          <c:spPr>
            <a:pattFill prst="zigZ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WAF_Plot!$I$2:$I$7</c:f>
              <c:numCache>
                <c:formatCode>0.00</c:formatCode>
                <c:ptCount val="6"/>
                <c:pt idx="0">
                  <c:v>2.3361162328733056</c:v>
                </c:pt>
                <c:pt idx="1">
                  <c:v>1.3551183022111619</c:v>
                </c:pt>
                <c:pt idx="2">
                  <c:v>1.8394566215624182</c:v>
                </c:pt>
                <c:pt idx="3">
                  <c:v>1.8139152156707556</c:v>
                </c:pt>
                <c:pt idx="4">
                  <c:v>1.4602930240922281</c:v>
                </c:pt>
                <c:pt idx="5">
                  <c:v>1.7609798792819737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A496-8645-BDDD-9257FF894DA0}"/>
            </c:ext>
          </c:extLst>
        </c:ser>
        <c:ser>
          <c:idx val="4"/>
          <c:order val="7"/>
          <c:tx>
            <c:strRef>
              <c:f>WAF_Plot!$E$1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WAF_Plot!$A$2:$A$7</c:f>
              <c:strCache>
                <c:ptCount val="6"/>
                <c:pt idx="0">
                  <c:v>SYSTOR '17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WAF_Plot!$E$2:$E$7</c:f>
              <c:numCache>
                <c:formatCode>0.00</c:formatCode>
                <c:ptCount val="6"/>
                <c:pt idx="0">
                  <c:v>1.4943453010467997</c:v>
                </c:pt>
                <c:pt idx="1">
                  <c:v>1.1295323505623833</c:v>
                </c:pt>
                <c:pt idx="2">
                  <c:v>1.4879636776261167</c:v>
                </c:pt>
                <c:pt idx="3">
                  <c:v>1.4855</c:v>
                </c:pt>
                <c:pt idx="4">
                  <c:v>1.4172660967220896</c:v>
                </c:pt>
                <c:pt idx="5">
                  <c:v>1.4029214851914777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A496-8645-BDDD-9257FF894DA0}"/>
            </c:ext>
          </c:extLst>
        </c:ser>
        <c:ser>
          <c:idx val="5"/>
          <c:order val="8"/>
          <c:tx>
            <c:strRef>
              <c:f>WAF_Plot!$J$1</c:f>
              <c:strCache>
                <c:ptCount val="1"/>
                <c:pt idx="0">
                  <c:v>Harmonia</c:v>
                </c:pt>
              </c:strCache>
            </c:strRef>
          </c:tx>
          <c:spPr>
            <a:solidFill>
              <a:srgbClr val="70AD47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WAF_Plot!$A$2:$A$7</c:f>
              <c:strCache>
                <c:ptCount val="6"/>
                <c:pt idx="0">
                  <c:v>SYSTOR '17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WAF_Plot!$J$2:$J$7</c:f>
              <c:numCache>
                <c:formatCode>0.00</c:formatCode>
                <c:ptCount val="6"/>
                <c:pt idx="0">
                  <c:v>1.2485028131849707</c:v>
                </c:pt>
                <c:pt idx="1">
                  <c:v>1.962552006269852</c:v>
                </c:pt>
                <c:pt idx="2">
                  <c:v>1.4144601209571681</c:v>
                </c:pt>
                <c:pt idx="3">
                  <c:v>1.6704172768652286</c:v>
                </c:pt>
                <c:pt idx="4">
                  <c:v>1.0196063406999063</c:v>
                </c:pt>
                <c:pt idx="5">
                  <c:v>1.463107711595425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8-A496-8645-BDDD-9257FF894DA0}"/>
            </c:ext>
          </c:extLst>
        </c:ser>
        <c:ser>
          <c:idx val="0"/>
          <c:order val="9"/>
          <c:tx>
            <c:strRef>
              <c:f>WAF_Plot!$K$1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WAF_Plot!$A$2:$A$7</c:f>
              <c:strCache>
                <c:ptCount val="6"/>
                <c:pt idx="0">
                  <c:v>SYSTOR '17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WAF_Plot!$K$2:$K$7</c:f>
              <c:numCache>
                <c:formatCode>0.00</c:formatCode>
                <c:ptCount val="6"/>
                <c:pt idx="0">
                  <c:v>1.8416545505780664</c:v>
                </c:pt>
                <c:pt idx="1">
                  <c:v>1.4983538618964001</c:v>
                </c:pt>
                <c:pt idx="2">
                  <c:v>1.8014847295245975</c:v>
                </c:pt>
                <c:pt idx="3">
                  <c:v>1.576557639026321</c:v>
                </c:pt>
                <c:pt idx="4">
                  <c:v>1.4465227901678535</c:v>
                </c:pt>
                <c:pt idx="5">
                  <c:v>1.6329147142386475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9-A496-8645-BDDD-9257FF894DA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00"/>
        <c:axId val="1413631232"/>
        <c:axId val="1413632064"/>
        <c:extLst/>
      </c:barChart>
      <c:catAx>
        <c:axId val="1413631232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none"/>
        <c:minorTickMark val="out"/>
        <c:tickLblPos val="low"/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General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1232"/>
        <c:crosses val="autoZero"/>
        <c:crossBetween val="between"/>
        <c:majorUnit val="1"/>
        <c:minorUnit val="0.25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5.1548842131286077E-2"/>
          <c:y val="5.1229540002900257E-3"/>
          <c:w val="0.94061363874184001"/>
          <c:h val="0.3584969466608907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2400" b="1" i="0">
          <a:solidFill>
            <a:schemeClr val="tx1"/>
          </a:solidFill>
          <a:latin typeface="Georgia" panose="02040502050405020303" pitchFamily="18" charset="0"/>
        </a:defRPr>
      </a:pPr>
      <a:endParaRPr lang="en-US"/>
    </a:p>
  </c:txPr>
  <c:externalData r:id="rId4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5.1159431438956363E-2"/>
          <c:y val="6.9050309551000777E-2"/>
          <c:w val="0.93522018914556382"/>
          <c:h val="0.73216321223060765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WAF_Plot!$B$1</c:f>
              <c:strCache>
                <c:ptCount val="1"/>
                <c:pt idx="0">
                  <c:v>CDE</c:v>
                </c:pt>
              </c:strCache>
            </c:strRef>
          </c:tx>
          <c:spPr>
            <a:solidFill>
              <a:sysClr val="windowText" lastClr="000000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WAF_Plot!$A$2:$A$7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WAF_Plot!$B$2:$B$7</c:f>
              <c:numCache>
                <c:formatCode>0.00</c:formatCode>
                <c:ptCount val="6"/>
                <c:pt idx="0">
                  <c:v>1.932449006830399</c:v>
                </c:pt>
                <c:pt idx="1">
                  <c:v>1.7815938930152142</c:v>
                </c:pt>
                <c:pt idx="2">
                  <c:v>1.9858709355786683</c:v>
                </c:pt>
                <c:pt idx="3">
                  <c:v>1.9838502176493866</c:v>
                </c:pt>
                <c:pt idx="4">
                  <c:v>1.941503263377881</c:v>
                </c:pt>
                <c:pt idx="5">
                  <c:v>1.9250534632903098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0-AE5F-E744-B4B4-E32A078AE0A1}"/>
            </c:ext>
          </c:extLst>
        </c:ser>
        <c:ser>
          <c:idx val="2"/>
          <c:order val="1"/>
          <c:tx>
            <c:strRef>
              <c:f>WAF_Plot!$C$1</c:f>
              <c:strCache>
                <c:ptCount val="1"/>
                <c:pt idx="0">
                  <c:v>K-SVM</c:v>
                </c:pt>
              </c:strCache>
            </c:strRef>
          </c:tx>
          <c:spPr>
            <a:pattFill prst="pct60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WAF_Plot!$A$2:$A$7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WAF_Plot!$C$2:$C$7</c:f>
              <c:numCache>
                <c:formatCode>0.00</c:formatCode>
                <c:ptCount val="6"/>
                <c:pt idx="0">
                  <c:v>1.2864377085288976</c:v>
                </c:pt>
                <c:pt idx="1">
                  <c:v>1.9005239570899934</c:v>
                </c:pt>
                <c:pt idx="2">
                  <c:v>1.846831240538771</c:v>
                </c:pt>
                <c:pt idx="3">
                  <c:v>1.547649980213692</c:v>
                </c:pt>
                <c:pt idx="4">
                  <c:v>1.5991902834008098</c:v>
                </c:pt>
                <c:pt idx="5">
                  <c:v>1.6361266339544329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E5F-E744-B4B4-E32A078AE0A1}"/>
            </c:ext>
          </c:extLst>
        </c:ser>
        <c:ser>
          <c:idx val="3"/>
          <c:order val="2"/>
          <c:tx>
            <c:strRef>
              <c:f>WAF_Plot!$D$1</c:f>
              <c:strCache>
                <c:ptCount val="1"/>
                <c:pt idx="0">
                  <c:v>RNN-HSS</c:v>
                </c:pt>
              </c:strCache>
            </c:strRef>
          </c:tx>
          <c:spPr>
            <a:pattFill prst="wdUpDi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WAF_Plot!$A$2:$A$7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WAF_Plot!$D$2:$D$7</c:f>
              <c:numCache>
                <c:formatCode>0.00</c:formatCode>
                <c:ptCount val="6"/>
                <c:pt idx="0">
                  <c:v>1.025587510635704</c:v>
                </c:pt>
                <c:pt idx="1">
                  <c:v>1.1266102200003492</c:v>
                </c:pt>
                <c:pt idx="2">
                  <c:v>1.0547662166840517</c:v>
                </c:pt>
                <c:pt idx="3">
                  <c:v>1.0549055203798972</c:v>
                </c:pt>
                <c:pt idx="4">
                  <c:v>1.0350065948077913</c:v>
                </c:pt>
                <c:pt idx="5">
                  <c:v>1.0593752125015587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E5F-E744-B4B4-E32A078AE0A1}"/>
            </c:ext>
          </c:extLst>
        </c:ser>
        <c:ser>
          <c:idx val="7"/>
          <c:order val="3"/>
          <c:tx>
            <c:strRef>
              <c:f>WAF_Plot!$G$1</c:f>
              <c:strCache>
                <c:ptCount val="1"/>
                <c:pt idx="0">
                  <c:v>Sibyl + K-SVM</c:v>
                </c:pt>
              </c:strCache>
            </c:strRef>
          </c:tx>
          <c:spPr>
            <a:pattFill prst="horzBrick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WAF_Plot!$G$2:$G$7</c:f>
              <c:numCache>
                <c:formatCode>0.00</c:formatCode>
                <c:ptCount val="6"/>
                <c:pt idx="0">
                  <c:v>1.7804528893464961</c:v>
                </c:pt>
                <c:pt idx="1">
                  <c:v>1.7746598128733226</c:v>
                </c:pt>
                <c:pt idx="2">
                  <c:v>2.0311436044279843</c:v>
                </c:pt>
                <c:pt idx="3">
                  <c:v>1.8912564305500594</c:v>
                </c:pt>
                <c:pt idx="4">
                  <c:v>1.6747527840061858</c:v>
                </c:pt>
                <c:pt idx="5">
                  <c:v>1.8304531042408096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E5F-E744-B4B4-E32A078AE0A1}"/>
            </c:ext>
          </c:extLst>
        </c:ser>
        <c:ser>
          <c:idx val="6"/>
          <c:order val="4"/>
          <c:tx>
            <c:strRef>
              <c:f>WAF_Plot!$F$1</c:f>
              <c:strCache>
                <c:ptCount val="1"/>
                <c:pt idx="0">
                  <c:v>Sibyl + RNN-HSS</c:v>
                </c:pt>
              </c:strCache>
            </c:strRef>
          </c:tx>
          <c:spPr>
            <a:pattFill prst="lgCheck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WAF_Plot!$F$2:$F$7</c:f>
              <c:numCache>
                <c:formatCode>0.00</c:formatCode>
                <c:ptCount val="6"/>
                <c:pt idx="0">
                  <c:v>2.3397896463308694</c:v>
                </c:pt>
                <c:pt idx="1">
                  <c:v>1.8683900990766731</c:v>
                </c:pt>
                <c:pt idx="2">
                  <c:v>2.5757249057550786</c:v>
                </c:pt>
                <c:pt idx="3">
                  <c:v>1.8807874950534231</c:v>
                </c:pt>
                <c:pt idx="4">
                  <c:v>1.7496332026220773</c:v>
                </c:pt>
                <c:pt idx="5">
                  <c:v>2.0828650697676241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E5F-E744-B4B4-E32A078AE0A1}"/>
            </c:ext>
          </c:extLst>
        </c:ser>
        <c:ser>
          <c:idx val="9"/>
          <c:order val="5"/>
          <c:tx>
            <c:strRef>
              <c:f>WAF_Plot!$H$1</c:f>
              <c:strCache>
                <c:ptCount val="1"/>
                <c:pt idx="0">
                  <c:v>CDE+RL-Migr</c:v>
                </c:pt>
              </c:strCache>
            </c:strRef>
          </c:tx>
          <c:spPr>
            <a:pattFill prst="dashVert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WAF_Plot!$H$2:$H$7</c:f>
              <c:numCache>
                <c:formatCode>0.00</c:formatCode>
                <c:ptCount val="6"/>
                <c:pt idx="0">
                  <c:v>1.7717482060650145</c:v>
                </c:pt>
                <c:pt idx="1">
                  <c:v>1.6724016243485598</c:v>
                </c:pt>
                <c:pt idx="2">
                  <c:v>1.7904346636958344</c:v>
                </c:pt>
                <c:pt idx="3">
                  <c:v>2.016628092222442</c:v>
                </c:pt>
                <c:pt idx="4">
                  <c:v>1.5153215619696263</c:v>
                </c:pt>
                <c:pt idx="5">
                  <c:v>1.7533068296602952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E5F-E744-B4B4-E32A078AE0A1}"/>
            </c:ext>
          </c:extLst>
        </c:ser>
        <c:ser>
          <c:idx val="8"/>
          <c:order val="6"/>
          <c:tx>
            <c:v>SAPM</c:v>
          </c:tx>
          <c:spPr>
            <a:pattFill prst="zigZ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WAF_Plot!$I$2:$I$7</c:f>
              <c:numCache>
                <c:formatCode>0.00</c:formatCode>
                <c:ptCount val="6"/>
                <c:pt idx="0">
                  <c:v>2.2922326979646792</c:v>
                </c:pt>
                <c:pt idx="1">
                  <c:v>1.304264830212331</c:v>
                </c:pt>
                <c:pt idx="2">
                  <c:v>1.5258724649854938</c:v>
                </c:pt>
                <c:pt idx="3">
                  <c:v>1.8208470518401267</c:v>
                </c:pt>
                <c:pt idx="4">
                  <c:v>1.4449693786981586</c:v>
                </c:pt>
                <c:pt idx="5">
                  <c:v>1.6776372847401579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AE5F-E744-B4B4-E32A078AE0A1}"/>
            </c:ext>
          </c:extLst>
        </c:ser>
        <c:ser>
          <c:idx val="4"/>
          <c:order val="7"/>
          <c:tx>
            <c:strRef>
              <c:f>WAF_Plot!$E$1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WAF_Plot!$A$2:$A$7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WAF_Plot!$E$2:$E$7</c:f>
              <c:numCache>
                <c:formatCode>0.00</c:formatCode>
                <c:ptCount val="6"/>
                <c:pt idx="0">
                  <c:v>1.5190365822630592</c:v>
                </c:pt>
                <c:pt idx="1">
                  <c:v>1.3057246226960173</c:v>
                </c:pt>
                <c:pt idx="2">
                  <c:v>1.5180611696929287</c:v>
                </c:pt>
                <c:pt idx="3">
                  <c:v>1.7296162445587653</c:v>
                </c:pt>
                <c:pt idx="4">
                  <c:v>1.3622785226158687</c:v>
                </c:pt>
                <c:pt idx="5">
                  <c:v>1.4869434283653278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AE5F-E744-B4B4-E32A078AE0A1}"/>
            </c:ext>
          </c:extLst>
        </c:ser>
        <c:ser>
          <c:idx val="5"/>
          <c:order val="8"/>
          <c:tx>
            <c:strRef>
              <c:f>WAF_Plot!$J$1</c:f>
              <c:strCache>
                <c:ptCount val="1"/>
                <c:pt idx="0">
                  <c:v>Harmonia</c:v>
                </c:pt>
              </c:strCache>
            </c:strRef>
          </c:tx>
          <c:spPr>
            <a:solidFill>
              <a:srgbClr val="70AD47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WAF_Plot!$A$2:$A$7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WAF_Plot!$J$2:$J$7</c:f>
              <c:numCache>
                <c:formatCode>0.00</c:formatCode>
                <c:ptCount val="6"/>
                <c:pt idx="0">
                  <c:v>1.3548027010730874</c:v>
                </c:pt>
                <c:pt idx="1">
                  <c:v>1.9384915047616929</c:v>
                </c:pt>
                <c:pt idx="2">
                  <c:v>1.4213901926913821</c:v>
                </c:pt>
                <c:pt idx="3">
                  <c:v>1.295302295665941</c:v>
                </c:pt>
                <c:pt idx="4">
                  <c:v>1.4684160456131377</c:v>
                </c:pt>
                <c:pt idx="5">
                  <c:v>1.4956805479610482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8-AE5F-E744-B4B4-E32A078AE0A1}"/>
            </c:ext>
          </c:extLst>
        </c:ser>
        <c:ser>
          <c:idx val="0"/>
          <c:order val="9"/>
          <c:tx>
            <c:strRef>
              <c:f>WAF_Plot!$K$1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WAF_Plot!$A$2:$A$7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WAF_Plot!$K$2:$K$7</c:f>
              <c:numCache>
                <c:formatCode>0.00</c:formatCode>
                <c:ptCount val="6"/>
                <c:pt idx="0">
                  <c:v>1.3736325261947493</c:v>
                </c:pt>
                <c:pt idx="1">
                  <c:v>1.3518613084799411</c:v>
                </c:pt>
                <c:pt idx="2">
                  <c:v>1.4344842028436013</c:v>
                </c:pt>
                <c:pt idx="3">
                  <c:v>1.3613966165413536</c:v>
                </c:pt>
                <c:pt idx="4">
                  <c:v>1.4465227901678535</c:v>
                </c:pt>
                <c:pt idx="5">
                  <c:v>1.3935794888454998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9-AE5F-E744-B4B4-E32A078AE0A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low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0" spcFirstLastPara="1" vertOverflow="ellipsis" wrap="square" anchor="ctr" anchorCtr="1"/>
          <a:lstStyle/>
          <a:p>
            <a:pPr>
              <a:defRPr sz="1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General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1232"/>
        <c:crosses val="autoZero"/>
        <c:crossBetween val="between"/>
        <c:majorUnit val="1"/>
        <c:minorUnit val="0.25"/>
      </c:valAx>
      <c:spPr>
        <a:noFill/>
        <a:ln w="12700">
          <a:solidFill>
            <a:sysClr val="windowText" lastClr="000000"/>
          </a:solidFill>
        </a:ln>
        <a:effectLst/>
      </c:spPr>
    </c:plotArea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2400" b="1" i="0">
          <a:solidFill>
            <a:schemeClr val="tx1"/>
          </a:solidFill>
          <a:latin typeface="Georgia" panose="02040502050405020303" pitchFamily="18" charset="0"/>
        </a:defRPr>
      </a:pPr>
      <a:endParaRPr lang="en-US"/>
    </a:p>
  </c:txPr>
  <c:externalData r:id="rId4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5.1159431438956363E-2"/>
          <c:y val="0.28689087745366643"/>
          <c:w val="0.93614167039194629"/>
          <c:h val="0.58123562282615826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Latency_fewer_workloads!$B$1</c:f>
              <c:strCache>
                <c:ptCount val="1"/>
                <c:pt idx="0">
                  <c:v>CDE</c:v>
                </c:pt>
              </c:strCache>
            </c:strRef>
          </c:tx>
          <c:spPr>
            <a:solidFill>
              <a:sysClr val="windowText" lastClr="000000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Latency_fewer_workloads!$A$2:$A$8</c:f>
              <c:strCache>
                <c:ptCount val="7"/>
                <c:pt idx="0">
                  <c:v>mix_1</c:v>
                </c:pt>
                <c:pt idx="1">
                  <c:v>mix_2</c:v>
                </c:pt>
                <c:pt idx="2">
                  <c:v>mix_3</c:v>
                </c:pt>
                <c:pt idx="3">
                  <c:v>mix_4</c:v>
                </c:pt>
                <c:pt idx="4">
                  <c:v>mix_5</c:v>
                </c:pt>
                <c:pt idx="5">
                  <c:v>mix_6</c:v>
                </c:pt>
                <c:pt idx="6">
                  <c:v>AVG</c:v>
                </c:pt>
              </c:strCache>
            </c:strRef>
          </c:cat>
          <c:val>
            <c:numRef>
              <c:f>Latency_fewer_workloads!$B$2:$B$8</c:f>
              <c:numCache>
                <c:formatCode>General</c:formatCode>
                <c:ptCount val="7"/>
                <c:pt idx="0">
                  <c:v>4.0151051465521013</c:v>
                </c:pt>
                <c:pt idx="1">
                  <c:v>3.9990356564624068</c:v>
                </c:pt>
                <c:pt idx="2">
                  <c:v>3.2929664870418747</c:v>
                </c:pt>
                <c:pt idx="3">
                  <c:v>4.0537360388569734</c:v>
                </c:pt>
                <c:pt idx="4">
                  <c:v>4.1668812452423909</c:v>
                </c:pt>
                <c:pt idx="5">
                  <c:v>4.2292616724916643</c:v>
                </c:pt>
                <c:pt idx="6">
                  <c:v>3.9594977077745686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0-60EC-A248-9195-38109231D0E2}"/>
            </c:ext>
          </c:extLst>
        </c:ser>
        <c:ser>
          <c:idx val="2"/>
          <c:order val="1"/>
          <c:tx>
            <c:strRef>
              <c:f>Latency_fewer_workloads!$C$1</c:f>
              <c:strCache>
                <c:ptCount val="1"/>
                <c:pt idx="0">
                  <c:v>K-SVM</c:v>
                </c:pt>
              </c:strCache>
            </c:strRef>
          </c:tx>
          <c:spPr>
            <a:pattFill prst="pct60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Latency_fewer_workloads!$A$2:$A$8</c:f>
              <c:strCache>
                <c:ptCount val="7"/>
                <c:pt idx="0">
                  <c:v>mix_1</c:v>
                </c:pt>
                <c:pt idx="1">
                  <c:v>mix_2</c:v>
                </c:pt>
                <c:pt idx="2">
                  <c:v>mix_3</c:v>
                </c:pt>
                <c:pt idx="3">
                  <c:v>mix_4</c:v>
                </c:pt>
                <c:pt idx="4">
                  <c:v>mix_5</c:v>
                </c:pt>
                <c:pt idx="5">
                  <c:v>mix_6</c:v>
                </c:pt>
                <c:pt idx="6">
                  <c:v>AVG</c:v>
                </c:pt>
              </c:strCache>
            </c:strRef>
          </c:cat>
          <c:val>
            <c:numRef>
              <c:f>Latency_fewer_workloads!$C$2:$C$8</c:f>
              <c:numCache>
                <c:formatCode>General</c:formatCode>
                <c:ptCount val="7"/>
                <c:pt idx="0">
                  <c:v>4.2842782316166774</c:v>
                </c:pt>
                <c:pt idx="1">
                  <c:v>3.6662988979996864</c:v>
                </c:pt>
                <c:pt idx="2">
                  <c:v>3.3843223627400616</c:v>
                </c:pt>
                <c:pt idx="3">
                  <c:v>2.9911127000172586</c:v>
                </c:pt>
                <c:pt idx="4">
                  <c:v>3.7278293392213695</c:v>
                </c:pt>
                <c:pt idx="5">
                  <c:v>4.5533844571078337</c:v>
                </c:pt>
                <c:pt idx="6">
                  <c:v>3.7678709981171479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0EC-A248-9195-38109231D0E2}"/>
            </c:ext>
          </c:extLst>
        </c:ser>
        <c:ser>
          <c:idx val="3"/>
          <c:order val="2"/>
          <c:tx>
            <c:strRef>
              <c:f>Latency_fewer_workloads!$D$1</c:f>
              <c:strCache>
                <c:ptCount val="1"/>
                <c:pt idx="0">
                  <c:v>RNN-HSS</c:v>
                </c:pt>
              </c:strCache>
            </c:strRef>
          </c:tx>
          <c:spPr>
            <a:pattFill prst="ltUpDi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Latency_fewer_workloads!$A$2:$A$8</c:f>
              <c:strCache>
                <c:ptCount val="7"/>
                <c:pt idx="0">
                  <c:v>mix_1</c:v>
                </c:pt>
                <c:pt idx="1">
                  <c:v>mix_2</c:v>
                </c:pt>
                <c:pt idx="2">
                  <c:v>mix_3</c:v>
                </c:pt>
                <c:pt idx="3">
                  <c:v>mix_4</c:v>
                </c:pt>
                <c:pt idx="4">
                  <c:v>mix_5</c:v>
                </c:pt>
                <c:pt idx="5">
                  <c:v>mix_6</c:v>
                </c:pt>
                <c:pt idx="6">
                  <c:v>AVG</c:v>
                </c:pt>
              </c:strCache>
            </c:strRef>
          </c:cat>
          <c:val>
            <c:numRef>
              <c:f>Latency_fewer_workloads!$D$2:$D$8</c:f>
              <c:numCache>
                <c:formatCode>General</c:formatCode>
                <c:ptCount val="7"/>
                <c:pt idx="0">
                  <c:v>3.7408802428517998</c:v>
                </c:pt>
                <c:pt idx="1">
                  <c:v>3.9575175894769039</c:v>
                </c:pt>
                <c:pt idx="2">
                  <c:v>3.1089294107359513</c:v>
                </c:pt>
                <c:pt idx="3">
                  <c:v>2.9478345126852239</c:v>
                </c:pt>
                <c:pt idx="4">
                  <c:v>3.3498253062170393</c:v>
                </c:pt>
                <c:pt idx="5">
                  <c:v>3.4037472932207091</c:v>
                </c:pt>
                <c:pt idx="6">
                  <c:v>3.4181223925312714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0EC-A248-9195-38109231D0E2}"/>
            </c:ext>
          </c:extLst>
        </c:ser>
        <c:ser>
          <c:idx val="4"/>
          <c:order val="3"/>
          <c:tx>
            <c:strRef>
              <c:f>Latency_fewer_workloads!$E$1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Latency_fewer_workloads!$A$2:$A$8</c:f>
              <c:strCache>
                <c:ptCount val="7"/>
                <c:pt idx="0">
                  <c:v>mix_1</c:v>
                </c:pt>
                <c:pt idx="1">
                  <c:v>mix_2</c:v>
                </c:pt>
                <c:pt idx="2">
                  <c:v>mix_3</c:v>
                </c:pt>
                <c:pt idx="3">
                  <c:v>mix_4</c:v>
                </c:pt>
                <c:pt idx="4">
                  <c:v>mix_5</c:v>
                </c:pt>
                <c:pt idx="5">
                  <c:v>mix_6</c:v>
                </c:pt>
                <c:pt idx="6">
                  <c:v>AVG</c:v>
                </c:pt>
              </c:strCache>
            </c:strRef>
          </c:cat>
          <c:val>
            <c:numRef>
              <c:f>Latency_fewer_workloads!$E$2:$E$8</c:f>
              <c:numCache>
                <c:formatCode>General</c:formatCode>
                <c:ptCount val="7"/>
                <c:pt idx="0">
                  <c:v>3.6744101940042642</c:v>
                </c:pt>
                <c:pt idx="1">
                  <c:v>3.5156477329533158</c:v>
                </c:pt>
                <c:pt idx="2">
                  <c:v>3.0605372894509602</c:v>
                </c:pt>
                <c:pt idx="3">
                  <c:v>3.4058684878818508</c:v>
                </c:pt>
                <c:pt idx="4">
                  <c:v>3.8912110761169219</c:v>
                </c:pt>
                <c:pt idx="5">
                  <c:v>4.1190431601075659</c:v>
                </c:pt>
                <c:pt idx="6">
                  <c:v>3.6111196567524799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60EC-A248-9195-38109231D0E2}"/>
            </c:ext>
          </c:extLst>
        </c:ser>
        <c:ser>
          <c:idx val="7"/>
          <c:order val="4"/>
          <c:tx>
            <c:strRef>
              <c:f>Latency_fewer_workloads!$F$1</c:f>
              <c:strCache>
                <c:ptCount val="1"/>
                <c:pt idx="0">
                  <c:v>Sibyl+K-SVM</c:v>
                </c:pt>
              </c:strCache>
            </c:strRef>
          </c:tx>
          <c:spPr>
            <a:pattFill prst="horzBrick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Latency_fewer_workloads!$F$2:$F$8</c:f>
              <c:numCache>
                <c:formatCode>General</c:formatCode>
                <c:ptCount val="7"/>
                <c:pt idx="0">
                  <c:v>4.1515887314638507</c:v>
                </c:pt>
                <c:pt idx="1">
                  <c:v>4.0645690484895054</c:v>
                </c:pt>
                <c:pt idx="2">
                  <c:v>3.940156798233629</c:v>
                </c:pt>
                <c:pt idx="3">
                  <c:v>3.6565423210631423</c:v>
                </c:pt>
                <c:pt idx="4">
                  <c:v>4.2825669927724572</c:v>
                </c:pt>
                <c:pt idx="5">
                  <c:v>4.3435832204410785</c:v>
                </c:pt>
                <c:pt idx="6">
                  <c:v>4.0731678520772769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0EC-A248-9195-38109231D0E2}"/>
            </c:ext>
          </c:extLst>
        </c:ser>
        <c:ser>
          <c:idx val="6"/>
          <c:order val="5"/>
          <c:tx>
            <c:strRef>
              <c:f>Latency_fewer_workloads!$G$1</c:f>
              <c:strCache>
                <c:ptCount val="1"/>
                <c:pt idx="0">
                  <c:v>Sibyl+RNN-HSS</c:v>
                </c:pt>
              </c:strCache>
            </c:strRef>
          </c:tx>
          <c:spPr>
            <a:pattFill prst="lgCheck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Latency_fewer_workloads!$G$2:$G$8</c:f>
              <c:numCache>
                <c:formatCode>General</c:formatCode>
                <c:ptCount val="7"/>
                <c:pt idx="0">
                  <c:v>6.0963775365881903</c:v>
                </c:pt>
                <c:pt idx="1">
                  <c:v>5.4658357519641267</c:v>
                </c:pt>
                <c:pt idx="2">
                  <c:v>4.0526317946812123</c:v>
                </c:pt>
                <c:pt idx="3">
                  <c:v>3.5956655736088163</c:v>
                </c:pt>
                <c:pt idx="4">
                  <c:v>4.1969581877551816</c:v>
                </c:pt>
                <c:pt idx="5">
                  <c:v>4.4744863503737813</c:v>
                </c:pt>
                <c:pt idx="6">
                  <c:v>4.6469925324952177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60EC-A248-9195-38109231D0E2}"/>
            </c:ext>
          </c:extLst>
        </c:ser>
        <c:ser>
          <c:idx val="9"/>
          <c:order val="6"/>
          <c:tx>
            <c:strRef>
              <c:f>Latency_fewer_workloads!$H$1</c:f>
              <c:strCache>
                <c:ptCount val="1"/>
                <c:pt idx="0">
                  <c:v>CDE + RL-Migr</c:v>
                </c:pt>
              </c:strCache>
            </c:strRef>
          </c:tx>
          <c:spPr>
            <a:pattFill prst="dashVert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Latency_fewer_workloads!$H$2:$H$8</c:f>
              <c:numCache>
                <c:formatCode>General</c:formatCode>
                <c:ptCount val="7"/>
                <c:pt idx="0">
                  <c:v>3.4091574417028485</c:v>
                </c:pt>
                <c:pt idx="1">
                  <c:v>3.4669856896641771</c:v>
                </c:pt>
                <c:pt idx="2">
                  <c:v>3.0518256692207637</c:v>
                </c:pt>
                <c:pt idx="3">
                  <c:v>3.5966409428240342</c:v>
                </c:pt>
                <c:pt idx="4">
                  <c:v>3.8258550017461332</c:v>
                </c:pt>
                <c:pt idx="5">
                  <c:v>3.5912376152940024</c:v>
                </c:pt>
                <c:pt idx="6">
                  <c:v>3.4902837267419931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60EC-A248-9195-38109231D0E2}"/>
            </c:ext>
          </c:extLst>
        </c:ser>
        <c:ser>
          <c:idx val="8"/>
          <c:order val="7"/>
          <c:tx>
            <c:strRef>
              <c:f>Latency_fewer_workloads!$I$1</c:f>
              <c:strCache>
                <c:ptCount val="1"/>
                <c:pt idx="0">
                  <c:v>SAPM</c:v>
                </c:pt>
              </c:strCache>
            </c:strRef>
          </c:tx>
          <c:spPr>
            <a:pattFill prst="zigZ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Latency_fewer_workloads!$I$2:$I$8</c:f>
              <c:numCache>
                <c:formatCode>General</c:formatCode>
                <c:ptCount val="7"/>
                <c:pt idx="0">
                  <c:v>4.2106035034295788</c:v>
                </c:pt>
                <c:pt idx="1">
                  <c:v>4.1171108491445878</c:v>
                </c:pt>
                <c:pt idx="2">
                  <c:v>3.3670480505427003</c:v>
                </c:pt>
                <c:pt idx="3">
                  <c:v>3.6908069725584949</c:v>
                </c:pt>
                <c:pt idx="4">
                  <c:v>4.084462150753251</c:v>
                </c:pt>
                <c:pt idx="5">
                  <c:v>4.4008368214405298</c:v>
                </c:pt>
                <c:pt idx="6">
                  <c:v>3.9784780579781902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60EC-A248-9195-38109231D0E2}"/>
            </c:ext>
          </c:extLst>
        </c:ser>
        <c:ser>
          <c:idx val="5"/>
          <c:order val="8"/>
          <c:tx>
            <c:strRef>
              <c:f>Latency_fewer_workloads!$J$1</c:f>
              <c:strCache>
                <c:ptCount val="1"/>
                <c:pt idx="0">
                  <c:v>Harmonia</c:v>
                </c:pt>
              </c:strCache>
            </c:strRef>
          </c:tx>
          <c:spPr>
            <a:solidFill>
              <a:srgbClr val="70AD47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Latency_fewer_workloads!$A$2:$A$8</c:f>
              <c:strCache>
                <c:ptCount val="7"/>
                <c:pt idx="0">
                  <c:v>mix_1</c:v>
                </c:pt>
                <c:pt idx="1">
                  <c:v>mix_2</c:v>
                </c:pt>
                <c:pt idx="2">
                  <c:v>mix_3</c:v>
                </c:pt>
                <c:pt idx="3">
                  <c:v>mix_4</c:v>
                </c:pt>
                <c:pt idx="4">
                  <c:v>mix_5</c:v>
                </c:pt>
                <c:pt idx="5">
                  <c:v>mix_6</c:v>
                </c:pt>
                <c:pt idx="6">
                  <c:v>AVG</c:v>
                </c:pt>
              </c:strCache>
            </c:strRef>
          </c:cat>
          <c:val>
            <c:numRef>
              <c:f>Latency_fewer_workloads!$J$2:$J$8</c:f>
              <c:numCache>
                <c:formatCode>General</c:formatCode>
                <c:ptCount val="7"/>
                <c:pt idx="0">
                  <c:v>2.6294763460600183</c:v>
                </c:pt>
                <c:pt idx="1">
                  <c:v>2.2923872818569113</c:v>
                </c:pt>
                <c:pt idx="2">
                  <c:v>1.9072559489326353</c:v>
                </c:pt>
                <c:pt idx="3">
                  <c:v>2.6573327744766879</c:v>
                </c:pt>
                <c:pt idx="4">
                  <c:v>2.3598627555429674</c:v>
                </c:pt>
                <c:pt idx="5">
                  <c:v>2.6970563699201526</c:v>
                </c:pt>
                <c:pt idx="6">
                  <c:v>2.4238952461315622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8-60EC-A248-9195-38109231D0E2}"/>
            </c:ext>
          </c:extLst>
        </c:ser>
        <c:ser>
          <c:idx val="0"/>
          <c:order val="9"/>
          <c:tx>
            <c:strRef>
              <c:f>Latency_fewer_workloads!$K$1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Latency_fewer_workloads!$A$2:$A$8</c:f>
              <c:strCache>
                <c:ptCount val="7"/>
                <c:pt idx="0">
                  <c:v>mix_1</c:v>
                </c:pt>
                <c:pt idx="1">
                  <c:v>mix_2</c:v>
                </c:pt>
                <c:pt idx="2">
                  <c:v>mix_3</c:v>
                </c:pt>
                <c:pt idx="3">
                  <c:v>mix_4</c:v>
                </c:pt>
                <c:pt idx="4">
                  <c:v>mix_5</c:v>
                </c:pt>
                <c:pt idx="5">
                  <c:v>mix_6</c:v>
                </c:pt>
                <c:pt idx="6">
                  <c:v>AVG</c:v>
                </c:pt>
              </c:strCache>
            </c:strRef>
          </c:cat>
          <c:val>
            <c:numRef>
              <c:f>Latency_fewer_workloads!$K$2:$K$8</c:f>
              <c:numCache>
                <c:formatCode>General</c:formatCode>
                <c:ptCount val="7"/>
                <c:pt idx="0">
                  <c:v>1.6740333484577807</c:v>
                </c:pt>
                <c:pt idx="1">
                  <c:v>1.7157863223630705</c:v>
                </c:pt>
                <c:pt idx="2">
                  <c:v>1.3374372861718058</c:v>
                </c:pt>
                <c:pt idx="3">
                  <c:v>2.5591996844103653</c:v>
                </c:pt>
                <c:pt idx="4">
                  <c:v>1.8437613156670793</c:v>
                </c:pt>
                <c:pt idx="5">
                  <c:v>1.8323389897014701</c:v>
                </c:pt>
                <c:pt idx="6">
                  <c:v>1.8270928244619284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9-60EC-A248-9195-38109231D0E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low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0" spcFirstLastPara="1" vertOverflow="ellipsis" wrap="square" anchor="ctr" anchorCtr="1"/>
          <a:lstStyle/>
          <a:p>
            <a:pPr>
              <a:defRPr sz="1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tx1"/>
                </a:solidFill>
                <a:latin typeface="Cambria" panose="02040503050406030204" pitchFamily="18" charset="0"/>
                <a:ea typeface="+mn-ea"/>
                <a:cs typeface="+mn-cs"/>
              </a:defRPr>
            </a:pPr>
            <a:endParaRPr lang="en-US"/>
          </a:p>
        </c:txPr>
        <c:crossAx val="1413631232"/>
        <c:crosses val="autoZero"/>
        <c:crossBetween val="between"/>
        <c:majorUnit val="2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5.1548842131286077E-2"/>
          <c:y val="5.1229540002900257E-3"/>
          <c:w val="0.89999996872797761"/>
          <c:h val="0.26044565257663005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1800" b="1">
          <a:solidFill>
            <a:schemeClr val="tx1"/>
          </a:solidFill>
          <a:latin typeface="Cambria" panose="02040503050406030204" pitchFamily="18" charset="0"/>
        </a:defRPr>
      </a:pPr>
      <a:endParaRPr lang="en-US"/>
    </a:p>
  </c:txPr>
  <c:externalData r:id="rId4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3.8296419069870441E-2"/>
          <c:y val="0.30704167519397524"/>
          <c:w val="0.91368771071802934"/>
          <c:h val="0.54176027726415088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Latency_fewer_workloads!$B$1</c:f>
              <c:strCache>
                <c:ptCount val="1"/>
                <c:pt idx="0">
                  <c:v>CDE</c:v>
                </c:pt>
              </c:strCache>
            </c:strRef>
          </c:tx>
          <c:spPr>
            <a:solidFill>
              <a:sysClr val="windowText" lastClr="000000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Latency_fewer_workloads!$A$2:$A$8</c:f>
              <c:strCache>
                <c:ptCount val="7"/>
                <c:pt idx="0">
                  <c:v>mix1</c:v>
                </c:pt>
                <c:pt idx="1">
                  <c:v>mix2</c:v>
                </c:pt>
                <c:pt idx="2">
                  <c:v>mix3</c:v>
                </c:pt>
                <c:pt idx="3">
                  <c:v>mix4</c:v>
                </c:pt>
                <c:pt idx="4">
                  <c:v>mix5</c:v>
                </c:pt>
                <c:pt idx="5">
                  <c:v>mix6</c:v>
                </c:pt>
                <c:pt idx="6">
                  <c:v>AVG</c:v>
                </c:pt>
              </c:strCache>
            </c:strRef>
          </c:cat>
          <c:val>
            <c:numRef>
              <c:f>Latency_fewer_workloads!$B$2:$B$8</c:f>
              <c:numCache>
                <c:formatCode>General</c:formatCode>
                <c:ptCount val="7"/>
                <c:pt idx="0">
                  <c:v>74.274773560440508</c:v>
                </c:pt>
                <c:pt idx="1">
                  <c:v>72.320965984973398</c:v>
                </c:pt>
                <c:pt idx="2">
                  <c:v>68.112316503984175</c:v>
                </c:pt>
                <c:pt idx="3">
                  <c:v>60.344582460119817</c:v>
                </c:pt>
                <c:pt idx="4">
                  <c:v>74.444129371569105</c:v>
                </c:pt>
                <c:pt idx="5">
                  <c:v>115.4947056167241</c:v>
                </c:pt>
                <c:pt idx="6">
                  <c:v>77.498578916301838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0-0DCA-5E4F-AA92-FFE6DC4FEFF4}"/>
            </c:ext>
          </c:extLst>
        </c:ser>
        <c:ser>
          <c:idx val="2"/>
          <c:order val="1"/>
          <c:tx>
            <c:strRef>
              <c:f>Latency_fewer_workloads!$C$1</c:f>
              <c:strCache>
                <c:ptCount val="1"/>
                <c:pt idx="0">
                  <c:v>K-SVM</c:v>
                </c:pt>
              </c:strCache>
            </c:strRef>
          </c:tx>
          <c:spPr>
            <a:pattFill prst="pct60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Latency_fewer_workloads!$A$2:$A$8</c:f>
              <c:strCache>
                <c:ptCount val="7"/>
                <c:pt idx="0">
                  <c:v>mix1</c:v>
                </c:pt>
                <c:pt idx="1">
                  <c:v>mix2</c:v>
                </c:pt>
                <c:pt idx="2">
                  <c:v>mix3</c:v>
                </c:pt>
                <c:pt idx="3">
                  <c:v>mix4</c:v>
                </c:pt>
                <c:pt idx="4">
                  <c:v>mix5</c:v>
                </c:pt>
                <c:pt idx="5">
                  <c:v>mix6</c:v>
                </c:pt>
                <c:pt idx="6">
                  <c:v>AVG</c:v>
                </c:pt>
              </c:strCache>
            </c:strRef>
          </c:cat>
          <c:val>
            <c:numRef>
              <c:f>Latency_fewer_workloads!$C$2:$C$8</c:f>
              <c:numCache>
                <c:formatCode>General</c:formatCode>
                <c:ptCount val="7"/>
                <c:pt idx="0">
                  <c:v>90.791472469391977</c:v>
                </c:pt>
                <c:pt idx="1">
                  <c:v>79.412135619903154</c:v>
                </c:pt>
                <c:pt idx="2">
                  <c:v>68.59746056816816</c:v>
                </c:pt>
                <c:pt idx="3">
                  <c:v>41.361415715377596</c:v>
                </c:pt>
                <c:pt idx="4">
                  <c:v>90.524929470704393</c:v>
                </c:pt>
                <c:pt idx="5">
                  <c:v>112.30252043613298</c:v>
                </c:pt>
                <c:pt idx="6">
                  <c:v>80.498322379946373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DCA-5E4F-AA92-FFE6DC4FEFF4}"/>
            </c:ext>
          </c:extLst>
        </c:ser>
        <c:ser>
          <c:idx val="3"/>
          <c:order val="2"/>
          <c:tx>
            <c:strRef>
              <c:f>Latency_fewer_workloads!$D$1</c:f>
              <c:strCache>
                <c:ptCount val="1"/>
                <c:pt idx="0">
                  <c:v>RNN-HSS</c:v>
                </c:pt>
              </c:strCache>
            </c:strRef>
          </c:tx>
          <c:spPr>
            <a:pattFill prst="wdUpDi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Latency_fewer_workloads!$A$2:$A$8</c:f>
              <c:strCache>
                <c:ptCount val="7"/>
                <c:pt idx="0">
                  <c:v>mix1</c:v>
                </c:pt>
                <c:pt idx="1">
                  <c:v>mix2</c:v>
                </c:pt>
                <c:pt idx="2">
                  <c:v>mix3</c:v>
                </c:pt>
                <c:pt idx="3">
                  <c:v>mix4</c:v>
                </c:pt>
                <c:pt idx="4">
                  <c:v>mix5</c:v>
                </c:pt>
                <c:pt idx="5">
                  <c:v>mix6</c:v>
                </c:pt>
                <c:pt idx="6">
                  <c:v>AVG</c:v>
                </c:pt>
              </c:strCache>
            </c:strRef>
          </c:cat>
          <c:val>
            <c:numRef>
              <c:f>Latency_fewer_workloads!$D$2:$D$8</c:f>
              <c:numCache>
                <c:formatCode>General</c:formatCode>
                <c:ptCount val="7"/>
                <c:pt idx="0">
                  <c:v>66.054943511137353</c:v>
                </c:pt>
                <c:pt idx="1">
                  <c:v>68.649151489602986</c:v>
                </c:pt>
                <c:pt idx="2">
                  <c:v>50.941870156415668</c:v>
                </c:pt>
                <c:pt idx="3">
                  <c:v>51.219596636997949</c:v>
                </c:pt>
                <c:pt idx="4">
                  <c:v>52.92601706221545</c:v>
                </c:pt>
                <c:pt idx="5">
                  <c:v>89.237540708095892</c:v>
                </c:pt>
                <c:pt idx="6">
                  <c:v>63.171519927410877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DCA-5E4F-AA92-FFE6DC4FEFF4}"/>
            </c:ext>
          </c:extLst>
        </c:ser>
        <c:ser>
          <c:idx val="4"/>
          <c:order val="3"/>
          <c:tx>
            <c:strRef>
              <c:f>Latency_fewer_workloads!$E$1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Latency_fewer_workloads!$A$2:$A$8</c:f>
              <c:strCache>
                <c:ptCount val="7"/>
                <c:pt idx="0">
                  <c:v>mix1</c:v>
                </c:pt>
                <c:pt idx="1">
                  <c:v>mix2</c:v>
                </c:pt>
                <c:pt idx="2">
                  <c:v>mix3</c:v>
                </c:pt>
                <c:pt idx="3">
                  <c:v>mix4</c:v>
                </c:pt>
                <c:pt idx="4">
                  <c:v>mix5</c:v>
                </c:pt>
                <c:pt idx="5">
                  <c:v>mix6</c:v>
                </c:pt>
                <c:pt idx="6">
                  <c:v>AVG</c:v>
                </c:pt>
              </c:strCache>
            </c:strRef>
          </c:cat>
          <c:val>
            <c:numRef>
              <c:f>Latency_fewer_workloads!$E$2:$E$8</c:f>
              <c:numCache>
                <c:formatCode>General</c:formatCode>
                <c:ptCount val="7"/>
                <c:pt idx="0">
                  <c:v>59.097757721536766</c:v>
                </c:pt>
                <c:pt idx="1">
                  <c:v>55.866165158286641</c:v>
                </c:pt>
                <c:pt idx="2">
                  <c:v>47.946262857017942</c:v>
                </c:pt>
                <c:pt idx="3">
                  <c:v>41.303532138366329</c:v>
                </c:pt>
                <c:pt idx="4">
                  <c:v>55.443693240613932</c:v>
                </c:pt>
                <c:pt idx="5">
                  <c:v>79.005655557420212</c:v>
                </c:pt>
                <c:pt idx="6">
                  <c:v>56.4438444455403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DCA-5E4F-AA92-FFE6DC4FEFF4}"/>
            </c:ext>
          </c:extLst>
        </c:ser>
        <c:ser>
          <c:idx val="7"/>
          <c:order val="4"/>
          <c:tx>
            <c:strRef>
              <c:f>Latency_fewer_workloads!$F$1</c:f>
              <c:strCache>
                <c:ptCount val="1"/>
                <c:pt idx="0">
                  <c:v>Sibyl + K-SVM</c:v>
                </c:pt>
              </c:strCache>
            </c:strRef>
          </c:tx>
          <c:spPr>
            <a:pattFill prst="horzBrick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Latency_fewer_workloads!$F$2:$F$8</c:f>
              <c:numCache>
                <c:formatCode>General</c:formatCode>
                <c:ptCount val="7"/>
                <c:pt idx="0">
                  <c:v>126.75778418615602</c:v>
                </c:pt>
                <c:pt idx="1">
                  <c:v>108.97704134926022</c:v>
                </c:pt>
                <c:pt idx="2">
                  <c:v>86.079259894848448</c:v>
                </c:pt>
                <c:pt idx="3">
                  <c:v>62.159826918809635</c:v>
                </c:pt>
                <c:pt idx="4">
                  <c:v>76.342642020171454</c:v>
                </c:pt>
                <c:pt idx="5">
                  <c:v>88.887857657662039</c:v>
                </c:pt>
                <c:pt idx="6">
                  <c:v>91.534068671151317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DCA-5E4F-AA92-FFE6DC4FEFF4}"/>
            </c:ext>
          </c:extLst>
        </c:ser>
        <c:ser>
          <c:idx val="6"/>
          <c:order val="5"/>
          <c:tx>
            <c:strRef>
              <c:f>Latency_fewer_workloads!$G$1</c:f>
              <c:strCache>
                <c:ptCount val="1"/>
                <c:pt idx="0">
                  <c:v>Sibyl + RNN-HSS</c:v>
                </c:pt>
              </c:strCache>
            </c:strRef>
          </c:tx>
          <c:spPr>
            <a:pattFill prst="lgCheck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Latency_fewer_workloads!$G$2:$G$8</c:f>
              <c:numCache>
                <c:formatCode>General</c:formatCode>
                <c:ptCount val="7"/>
                <c:pt idx="0">
                  <c:v>73.551392430055756</c:v>
                </c:pt>
                <c:pt idx="1">
                  <c:v>112.22918360951734</c:v>
                </c:pt>
                <c:pt idx="2">
                  <c:v>98.204270825363182</c:v>
                </c:pt>
                <c:pt idx="3">
                  <c:v>64.990663477896405</c:v>
                </c:pt>
                <c:pt idx="4">
                  <c:v>65.276134463518702</c:v>
                </c:pt>
                <c:pt idx="5">
                  <c:v>77.459992363051768</c:v>
                </c:pt>
                <c:pt idx="6">
                  <c:v>81.951939528233851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0DCA-5E4F-AA92-FFE6DC4FEFF4}"/>
            </c:ext>
          </c:extLst>
        </c:ser>
        <c:ser>
          <c:idx val="9"/>
          <c:order val="6"/>
          <c:tx>
            <c:strRef>
              <c:f>Latency_fewer_workloads!$H$1</c:f>
              <c:strCache>
                <c:ptCount val="1"/>
                <c:pt idx="0">
                  <c:v>CDE + RL-Migr</c:v>
                </c:pt>
              </c:strCache>
            </c:strRef>
          </c:tx>
          <c:spPr>
            <a:pattFill prst="dashVert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Latency_fewer_workloads!$H$2:$H$8</c:f>
              <c:numCache>
                <c:formatCode>General</c:formatCode>
                <c:ptCount val="7"/>
                <c:pt idx="0">
                  <c:v>71.831425691184094</c:v>
                </c:pt>
                <c:pt idx="1">
                  <c:v>68.774028381917347</c:v>
                </c:pt>
                <c:pt idx="2">
                  <c:v>72.049314383464321</c:v>
                </c:pt>
                <c:pt idx="3">
                  <c:v>40.980117853004266</c:v>
                </c:pt>
                <c:pt idx="4">
                  <c:v>63.730965136882361</c:v>
                </c:pt>
                <c:pt idx="5">
                  <c:v>67.100359390568286</c:v>
                </c:pt>
                <c:pt idx="6">
                  <c:v>64.077701806170111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0DCA-5E4F-AA92-FFE6DC4FEFF4}"/>
            </c:ext>
          </c:extLst>
        </c:ser>
        <c:ser>
          <c:idx val="8"/>
          <c:order val="7"/>
          <c:tx>
            <c:strRef>
              <c:f>Latency_fewer_workloads!$I$1</c:f>
              <c:strCache>
                <c:ptCount val="1"/>
                <c:pt idx="0">
                  <c:v>SAPM</c:v>
                </c:pt>
              </c:strCache>
            </c:strRef>
          </c:tx>
          <c:spPr>
            <a:pattFill prst="zigZag">
              <a:fgClr>
                <a:sysClr val="windowText" lastClr="000000"/>
              </a:fgClr>
              <a:bgClr>
                <a:sysClr val="window" lastClr="FFFFFF"/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val>
            <c:numRef>
              <c:f>Latency_fewer_workloads!$I$2:$I$8</c:f>
              <c:numCache>
                <c:formatCode>General</c:formatCode>
                <c:ptCount val="7"/>
                <c:pt idx="0">
                  <c:v>98.981219422828303</c:v>
                </c:pt>
                <c:pt idx="1">
                  <c:v>114.0487944773146</c:v>
                </c:pt>
                <c:pt idx="2">
                  <c:v>120.70700072141398</c:v>
                </c:pt>
                <c:pt idx="3">
                  <c:v>65.628291131438147</c:v>
                </c:pt>
                <c:pt idx="4">
                  <c:v>109.60301863775864</c:v>
                </c:pt>
                <c:pt idx="5">
                  <c:v>97.159118491872974</c:v>
                </c:pt>
                <c:pt idx="6">
                  <c:v>101.02124048043777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0DCA-5E4F-AA92-FFE6DC4FEFF4}"/>
            </c:ext>
          </c:extLst>
        </c:ser>
        <c:ser>
          <c:idx val="5"/>
          <c:order val="8"/>
          <c:tx>
            <c:strRef>
              <c:f>Latency_fewer_workloads!$J$1</c:f>
              <c:strCache>
                <c:ptCount val="1"/>
                <c:pt idx="0">
                  <c:v>Harmonia</c:v>
                </c:pt>
              </c:strCache>
            </c:strRef>
          </c:tx>
          <c:spPr>
            <a:solidFill>
              <a:srgbClr val="70AD47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Latency_fewer_workloads!$A$2:$A$8</c:f>
              <c:strCache>
                <c:ptCount val="7"/>
                <c:pt idx="0">
                  <c:v>mix1</c:v>
                </c:pt>
                <c:pt idx="1">
                  <c:v>mix2</c:v>
                </c:pt>
                <c:pt idx="2">
                  <c:v>mix3</c:v>
                </c:pt>
                <c:pt idx="3">
                  <c:v>mix4</c:v>
                </c:pt>
                <c:pt idx="4">
                  <c:v>mix5</c:v>
                </c:pt>
                <c:pt idx="5">
                  <c:v>mix6</c:v>
                </c:pt>
                <c:pt idx="6">
                  <c:v>AVG</c:v>
                </c:pt>
              </c:strCache>
            </c:strRef>
          </c:cat>
          <c:val>
            <c:numRef>
              <c:f>Latency_fewer_workloads!$J$2:$J$8</c:f>
              <c:numCache>
                <c:formatCode>General</c:formatCode>
                <c:ptCount val="7"/>
                <c:pt idx="0">
                  <c:v>43.613134348759637</c:v>
                </c:pt>
                <c:pt idx="1">
                  <c:v>40.718030239724236</c:v>
                </c:pt>
                <c:pt idx="2">
                  <c:v>35.429670335676107</c:v>
                </c:pt>
                <c:pt idx="3">
                  <c:v>38.137912177321923</c:v>
                </c:pt>
                <c:pt idx="4">
                  <c:v>42.72590456939713</c:v>
                </c:pt>
                <c:pt idx="5">
                  <c:v>45.99336834006634</c:v>
                </c:pt>
                <c:pt idx="6">
                  <c:v>41.10300333515756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8-0DCA-5E4F-AA92-FFE6DC4FEFF4}"/>
            </c:ext>
          </c:extLst>
        </c:ser>
        <c:ser>
          <c:idx val="0"/>
          <c:order val="9"/>
          <c:tx>
            <c:strRef>
              <c:f>Latency_fewer_workloads!$K$1</c:f>
              <c:strCache>
                <c:ptCount val="1"/>
                <c:pt idx="0">
                  <c:v>Oracle</c:v>
                </c:pt>
              </c:strCache>
            </c:strRef>
          </c:tx>
          <c:spPr>
            <a:pattFill prst="wdDnDiag">
              <a:fgClr>
                <a:sysClr val="windowText" lastClr="000000"/>
              </a:fgClr>
              <a:bgClr>
                <a:srgbClr val="ED7D31">
                  <a:lumMod val="40000"/>
                  <a:lumOff val="60000"/>
                </a:srgbClr>
              </a:bgClr>
            </a:patt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Latency_fewer_workloads!$A$2:$A$8</c:f>
              <c:strCache>
                <c:ptCount val="7"/>
                <c:pt idx="0">
                  <c:v>mix1</c:v>
                </c:pt>
                <c:pt idx="1">
                  <c:v>mix2</c:v>
                </c:pt>
                <c:pt idx="2">
                  <c:v>mix3</c:v>
                </c:pt>
                <c:pt idx="3">
                  <c:v>mix4</c:v>
                </c:pt>
                <c:pt idx="4">
                  <c:v>mix5</c:v>
                </c:pt>
                <c:pt idx="5">
                  <c:v>mix6</c:v>
                </c:pt>
                <c:pt idx="6">
                  <c:v>AVG</c:v>
                </c:pt>
              </c:strCache>
            </c:strRef>
          </c:cat>
          <c:val>
            <c:numRef>
              <c:f>Latency_fewer_workloads!$K$2:$K$8</c:f>
              <c:numCache>
                <c:formatCode>General</c:formatCode>
                <c:ptCount val="7"/>
                <c:pt idx="0">
                  <c:v>16.715312648910945</c:v>
                </c:pt>
                <c:pt idx="1">
                  <c:v>19.530427183669204</c:v>
                </c:pt>
                <c:pt idx="2">
                  <c:v>7.5779700941117323</c:v>
                </c:pt>
                <c:pt idx="3">
                  <c:v>25.088468157498948</c:v>
                </c:pt>
                <c:pt idx="4">
                  <c:v>21.776780613254843</c:v>
                </c:pt>
                <c:pt idx="5">
                  <c:v>21.862659782063226</c:v>
                </c:pt>
                <c:pt idx="6">
                  <c:v>18.758603079918149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9-0DCA-5E4F-AA92-FFE6DC4FEFF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low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0" spcFirstLastPara="1" vertOverflow="ellipsis" wrap="square" anchor="ctr" anchorCtr="1"/>
          <a:lstStyle/>
          <a:p>
            <a:pPr>
              <a:defRPr sz="1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150"/>
          <c:min val="0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413631232"/>
        <c:crosses val="autoZero"/>
        <c:crossBetween val="between"/>
        <c:majorUnit val="30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6.9418670941661195E-2"/>
          <c:y val="5.1229540002900257E-3"/>
          <c:w val="0.91489143157050012"/>
          <c:h val="0.28707036599479613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1800" b="1">
          <a:solidFill>
            <a:schemeClr val="tx1"/>
          </a:solidFill>
          <a:latin typeface="Cambria" panose="02040503050406030204" pitchFamily="18" charset="0"/>
        </a:defRPr>
      </a:pPr>
      <a:endParaRPr lang="en-US"/>
    </a:p>
  </c:txPr>
  <c:externalData r:id="rId4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70398159942819"/>
          <c:y val="7.6956325162144859E-2"/>
          <c:w val="0.76838599671760632"/>
          <c:h val="0.73120488679311368"/>
        </c:manualLayout>
      </c:layout>
      <c:scatterChart>
        <c:scatterStyle val="lineMarker"/>
        <c:varyColors val="0"/>
        <c:ser>
          <c:idx val="0"/>
          <c:order val="0"/>
          <c:tx>
            <c:strRef>
              <c:f>Sheet2!$C$1</c:f>
              <c:strCache>
                <c:ptCount val="1"/>
                <c:pt idx="0">
                  <c:v>Normalized Latency</c:v>
                </c:pt>
              </c:strCache>
            </c:strRef>
          </c:tx>
          <c:spPr>
            <a:ln w="50800" cap="rnd">
              <a:solidFill>
                <a:schemeClr val="accent1"/>
              </a:solidFill>
              <a:round/>
            </a:ln>
            <a:effectLst/>
          </c:spPr>
          <c:marker>
            <c:symbol val="diamond"/>
            <c:size val="14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Sheet2!$A$2:$A$9</c:f>
              <c:numCache>
                <c:formatCode>General</c:formatCode>
                <c:ptCount val="8"/>
                <c:pt idx="0">
                  <c:v>0</c:v>
                </c:pt>
                <c:pt idx="1">
                  <c:v>1</c:v>
                </c:pt>
                <c:pt idx="2">
                  <c:v>5</c:v>
                </c:pt>
                <c:pt idx="3">
                  <c:v>10</c:v>
                </c:pt>
                <c:pt idx="4">
                  <c:v>50</c:v>
                </c:pt>
                <c:pt idx="5">
                  <c:v>100</c:v>
                </c:pt>
                <c:pt idx="6">
                  <c:v>250</c:v>
                </c:pt>
                <c:pt idx="7">
                  <c:v>1000</c:v>
                </c:pt>
              </c:numCache>
            </c:numRef>
          </c:xVal>
          <c:yVal>
            <c:numRef>
              <c:f>Sheet2!$C$2:$C$9</c:f>
              <c:numCache>
                <c:formatCode>General</c:formatCode>
                <c:ptCount val="8"/>
                <c:pt idx="0">
                  <c:v>33.93474831070381</c:v>
                </c:pt>
                <c:pt idx="1">
                  <c:v>28.381795669921761</c:v>
                </c:pt>
                <c:pt idx="2">
                  <c:v>26.830218183264517</c:v>
                </c:pt>
                <c:pt idx="3">
                  <c:v>26.148749397863689</c:v>
                </c:pt>
                <c:pt idx="4">
                  <c:v>27.346566828660364</c:v>
                </c:pt>
                <c:pt idx="5">
                  <c:v>28.575595175838536</c:v>
                </c:pt>
                <c:pt idx="6">
                  <c:v>29.287258427330432</c:v>
                </c:pt>
                <c:pt idx="7">
                  <c:v>34.952782937777037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13CC-9E40-9C32-4DDFAA20C28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510424208"/>
        <c:axId val="510425920"/>
      </c:scatterChart>
      <c:valAx>
        <c:axId val="510424208"/>
        <c:scaling>
          <c:orientation val="minMax"/>
          <c:max val="250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out"/>
        <c:minorTickMark val="in"/>
        <c:tickLblPos val="nextTo"/>
        <c:spPr>
          <a:noFill/>
          <a:ln w="1270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510425920"/>
        <c:crosses val="autoZero"/>
        <c:crossBetween val="midCat"/>
        <c:majorUnit val="50"/>
      </c:valAx>
      <c:valAx>
        <c:axId val="510425920"/>
        <c:scaling>
          <c:orientation val="minMax"/>
          <c:max val="35"/>
          <c:min val="25"/>
        </c:scaling>
        <c:delete val="0"/>
        <c:axPos val="l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out"/>
        <c:minorTickMark val="out"/>
        <c:tickLblPos val="nextTo"/>
        <c:spPr>
          <a:noFill/>
          <a:ln w="1270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510424208"/>
        <c:crosses val="autoZero"/>
        <c:crossBetween val="midCat"/>
        <c:majorUnit val="2"/>
        <c:minorUnit val="1"/>
      </c:valAx>
      <c:spPr>
        <a:noFill/>
        <a:ln w="12700">
          <a:solidFill>
            <a:schemeClr val="tx1"/>
          </a:solidFill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0320083301892328E-2"/>
          <c:y val="2.7240907864385752E-2"/>
          <c:w val="0.92120304312920476"/>
          <c:h val="0.79322306271028586"/>
        </c:manualLayout>
      </c:layout>
      <c:scatterChart>
        <c:scatterStyle val="lineMarker"/>
        <c:varyColors val="0"/>
        <c:ser>
          <c:idx val="0"/>
          <c:order val="0"/>
          <c:tx>
            <c:strRef>
              <c:f>'Sheet1 (2)'!$I$1</c:f>
              <c:strCache>
                <c:ptCount val="1"/>
                <c:pt idx="0">
                  <c:v>Normalized Latency</c:v>
                </c:pt>
              </c:strCache>
            </c:strRef>
          </c:tx>
          <c:spPr>
            <a:ln w="50800" cap="rnd">
              <a:solidFill>
                <a:schemeClr val="accent1"/>
              </a:solidFill>
              <a:round/>
            </a:ln>
            <a:effectLst/>
          </c:spPr>
          <c:marker>
            <c:symbol val="diamond"/>
            <c:size val="1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'Sheet1 (2)'!$C$2:$C$6</c:f>
              <c:numCache>
                <c:formatCode>General</c:formatCode>
                <c:ptCount val="5"/>
                <c:pt idx="0">
                  <c:v>5</c:v>
                </c:pt>
                <c:pt idx="1">
                  <c:v>10</c:v>
                </c:pt>
                <c:pt idx="2">
                  <c:v>50</c:v>
                </c:pt>
                <c:pt idx="3">
                  <c:v>100</c:v>
                </c:pt>
                <c:pt idx="4">
                  <c:v>250</c:v>
                </c:pt>
              </c:numCache>
            </c:numRef>
          </c:xVal>
          <c:yVal>
            <c:numRef>
              <c:f>'Sheet1 (2)'!$I$2:$I$6</c:f>
              <c:numCache>
                <c:formatCode>General</c:formatCode>
                <c:ptCount val="5"/>
                <c:pt idx="0">
                  <c:v>31.649458209898459</c:v>
                </c:pt>
                <c:pt idx="1">
                  <c:v>27.642776647570166</c:v>
                </c:pt>
                <c:pt idx="2">
                  <c:v>27.45999899828087</c:v>
                </c:pt>
                <c:pt idx="3">
                  <c:v>28.471264655666417</c:v>
                </c:pt>
                <c:pt idx="4">
                  <c:v>29.507783210303565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9C92-1343-8B0C-A8180470C2D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48065520"/>
        <c:axId val="1047990784"/>
      </c:scatterChart>
      <c:valAx>
        <c:axId val="1048065520"/>
        <c:scaling>
          <c:orientation val="minMax"/>
          <c:max val="250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out"/>
        <c:minorTickMark val="in"/>
        <c:tickLblPos val="nextTo"/>
        <c:spPr>
          <a:noFill/>
          <a:ln w="1270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1047990784"/>
        <c:crosses val="autoZero"/>
        <c:crossBetween val="midCat"/>
        <c:majorUnit val="50"/>
      </c:valAx>
      <c:valAx>
        <c:axId val="1047990784"/>
        <c:scaling>
          <c:orientation val="minMax"/>
          <c:max val="35"/>
          <c:min val="25"/>
        </c:scaling>
        <c:delete val="1"/>
        <c:axPos val="l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out"/>
        <c:minorTickMark val="out"/>
        <c:tickLblPos val="nextTo"/>
        <c:crossAx val="1048065520"/>
        <c:crosses val="autoZero"/>
        <c:crossBetween val="midCat"/>
        <c:majorUnit val="2"/>
        <c:minorUnit val="1"/>
      </c:valAx>
      <c:spPr>
        <a:noFill/>
        <a:ln w="12700">
          <a:solidFill>
            <a:schemeClr val="tx1"/>
          </a:solidFill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800" b="1">
          <a:solidFill>
            <a:schemeClr val="tx1"/>
          </a:solidFill>
          <a:latin typeface="Candara" panose="020E0502030303020204" pitchFamily="34" charset="0"/>
        </a:defRPr>
      </a:pPr>
      <a:endParaRPr lang="en-US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135297726707646E-2"/>
          <c:y val="0.16319001262431779"/>
          <c:w val="0.42906401548710593"/>
          <c:h val="0.27543362712672537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'Write-Traffic'!$K$1</c:f>
              <c:strCache>
                <c:ptCount val="1"/>
                <c:pt idx="0">
                  <c:v>Fast Device Writes</c:v>
                </c:pt>
              </c:strCache>
            </c:strRef>
          </c:tx>
          <c:spPr>
            <a:solidFill>
              <a:schemeClr val="accent2"/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'Write-Traffic'!$G$2:$G$7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'Write-Traffic'!$K$2:$K$7</c:f>
              <c:numCache>
                <c:formatCode>0%</c:formatCode>
                <c:ptCount val="6"/>
                <c:pt idx="0">
                  <c:v>0.1082172587158988</c:v>
                </c:pt>
                <c:pt idx="1">
                  <c:v>0.34837438423645323</c:v>
                </c:pt>
                <c:pt idx="2">
                  <c:v>0.22408321579689705</c:v>
                </c:pt>
                <c:pt idx="3">
                  <c:v>0.24291710388247639</c:v>
                </c:pt>
                <c:pt idx="4">
                  <c:v>0.46182634730538924</c:v>
                </c:pt>
                <c:pt idx="5">
                  <c:v>0.22103396842371881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121-C54E-ABBE-9474A287765C}"/>
            </c:ext>
          </c:extLst>
        </c:ser>
        <c:ser>
          <c:idx val="1"/>
          <c:order val="1"/>
          <c:tx>
            <c:strRef>
              <c:f>'Write-Traffic'!$L$1</c:f>
              <c:strCache>
                <c:ptCount val="1"/>
                <c:pt idx="0">
                  <c:v>Slow Device Writes</c:v>
                </c:pt>
              </c:strCache>
            </c:strRef>
          </c:tx>
          <c:spPr>
            <a:solidFill>
              <a:srgbClr val="92D050"/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'Write-Traffic'!$G$2:$G$7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'Write-Traffic'!$L$2:$L$7</c:f>
              <c:numCache>
                <c:formatCode>0%</c:formatCode>
                <c:ptCount val="6"/>
                <c:pt idx="0">
                  <c:v>0.89178274128410118</c:v>
                </c:pt>
                <c:pt idx="1">
                  <c:v>0.65162561576354683</c:v>
                </c:pt>
                <c:pt idx="2">
                  <c:v>0.77591678420310295</c:v>
                </c:pt>
                <c:pt idx="3">
                  <c:v>0.75708289611752366</c:v>
                </c:pt>
                <c:pt idx="4">
                  <c:v>0.53817365269461082</c:v>
                </c:pt>
                <c:pt idx="5">
                  <c:v>0.77896603157628119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121-C54E-ABBE-9474A28776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620014096"/>
        <c:axId val="620015808"/>
      </c:barChart>
      <c:catAx>
        <c:axId val="620014096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/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spPr>
          <a:noFill/>
          <a:ln w="12700" cap="flat" cmpd="sng" algn="ctr">
            <a:solidFill>
              <a:schemeClr val="tx1"/>
            </a:solidFill>
            <a:round/>
          </a:ln>
          <a:effectLst/>
        </c:spPr>
        <c:txPr>
          <a:bodyPr rot="-1500000" spcFirstLastPara="1" vertOverflow="ellipsis" wrap="square" anchor="ctr" anchorCtr="1"/>
          <a:lstStyle/>
          <a:p>
            <a:pPr>
              <a:defRPr sz="1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620015808"/>
        <c:crosses val="autoZero"/>
        <c:auto val="1"/>
        <c:lblAlgn val="ctr"/>
        <c:lblOffset val="0"/>
        <c:noMultiLvlLbl val="0"/>
      </c:catAx>
      <c:valAx>
        <c:axId val="620015808"/>
        <c:scaling>
          <c:orientation val="minMax"/>
          <c:max val="1"/>
        </c:scaling>
        <c:delete val="0"/>
        <c:axPos val="l"/>
        <c:majorGridlines>
          <c:spPr>
            <a:ln w="12700" cap="flat" cmpd="sng" algn="ctr">
              <a:solidFill>
                <a:schemeClr val="tx1"/>
              </a:solidFill>
              <a:prstDash val="dash"/>
              <a:round/>
            </a:ln>
            <a:effectLst/>
          </c:spPr>
        </c:majorGridlines>
        <c:numFmt formatCode="0%" sourceLinked="1"/>
        <c:majorTickMark val="in"/>
        <c:minorTickMark val="out"/>
        <c:tickLblPos val="nextTo"/>
        <c:spPr>
          <a:noFill/>
          <a:ln w="12700">
            <a:solidFill>
              <a:sysClr val="windowText" lastClr="000000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620014096"/>
        <c:crosses val="autoZero"/>
        <c:crossBetween val="between"/>
        <c:majorUnit val="0.25"/>
      </c:valAx>
      <c:spPr>
        <a:noFill/>
        <a:ln w="12700">
          <a:solidFill>
            <a:schemeClr val="tx1"/>
          </a:solidFill>
        </a:ln>
        <a:effectLst/>
      </c:spPr>
    </c:plotArea>
    <c:legend>
      <c:legendPos val="t"/>
      <c:layout>
        <c:manualLayout>
          <c:xMode val="edge"/>
          <c:yMode val="edge"/>
          <c:x val="9.2418006913868922E-2"/>
          <c:y val="5.4065517964690613E-2"/>
          <c:w val="0.84647930609601874"/>
          <c:h val="9.214919915693395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800" b="1" i="0" u="none" strike="noStrike" kern="1200" baseline="0">
              <a:solidFill>
                <a:schemeClr val="tx1"/>
              </a:solidFill>
              <a:latin typeface="Candara" panose="020E050203030302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2800" b="1" i="0">
          <a:solidFill>
            <a:schemeClr val="tx1"/>
          </a:solidFill>
          <a:latin typeface="Cambria" panose="02040503050406030204" pitchFamily="18" charset="0"/>
        </a:defRPr>
      </a:pPr>
      <a:endParaRPr lang="en-US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268858315388091"/>
          <c:y val="3.2656957942419962E-2"/>
          <c:w val="0.79826899145863217"/>
          <c:h val="0.55285869133828613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'Write-Traffic'!$K$1</c:f>
              <c:strCache>
                <c:ptCount val="1"/>
                <c:pt idx="0">
                  <c:v>Fast SSD Migrations</c:v>
                </c:pt>
              </c:strCache>
            </c:strRef>
          </c:tx>
          <c:spPr>
            <a:solidFill>
              <a:schemeClr val="accent2"/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'Write-Traffic'!$G$2:$G$7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'Write-Traffic'!$K$2:$K$7</c:f>
              <c:numCache>
                <c:formatCode>0%</c:formatCode>
                <c:ptCount val="6"/>
                <c:pt idx="0">
                  <c:v>4.8493626882966399E-2</c:v>
                </c:pt>
                <c:pt idx="1">
                  <c:v>0.14224880867890094</c:v>
                </c:pt>
                <c:pt idx="2">
                  <c:v>9.6341463414634149E-2</c:v>
                </c:pt>
                <c:pt idx="3">
                  <c:v>0.16131237183868763</c:v>
                </c:pt>
                <c:pt idx="4">
                  <c:v>6.2421659563800448E-2</c:v>
                </c:pt>
                <c:pt idx="5">
                  <c:v>8.6959482465100449E-2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206-C443-B5D7-ECBA60F4A2F0}"/>
            </c:ext>
          </c:extLst>
        </c:ser>
        <c:ser>
          <c:idx val="1"/>
          <c:order val="1"/>
          <c:tx>
            <c:strRef>
              <c:f>'Write-Traffic'!$L$1</c:f>
              <c:strCache>
                <c:ptCount val="1"/>
                <c:pt idx="0">
                  <c:v>Slow SSD Migrations</c:v>
                </c:pt>
              </c:strCache>
            </c:strRef>
          </c:tx>
          <c:spPr>
            <a:solidFill>
              <a:srgbClr val="92D050"/>
            </a:solidFill>
            <a:ln w="12700">
              <a:solidFill>
                <a:schemeClr val="tx1"/>
              </a:solidFill>
            </a:ln>
            <a:effectLst/>
          </c:spPr>
          <c:invertIfNegative val="0"/>
          <c:cat>
            <c:strRef>
              <c:f>'Write-Traffic'!$G$2:$G$7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'Write-Traffic'!$L$2:$L$7</c:f>
              <c:numCache>
                <c:formatCode>0%</c:formatCode>
                <c:ptCount val="6"/>
                <c:pt idx="0">
                  <c:v>0.95150637311703357</c:v>
                </c:pt>
                <c:pt idx="1">
                  <c:v>0.857751191321099</c:v>
                </c:pt>
                <c:pt idx="2">
                  <c:v>0.90365853658536588</c:v>
                </c:pt>
                <c:pt idx="3">
                  <c:v>0.83868762816131237</c:v>
                </c:pt>
                <c:pt idx="4">
                  <c:v>0.93757834043619959</c:v>
                </c:pt>
                <c:pt idx="5">
                  <c:v>0.91304051753489956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206-C443-B5D7-ECBA60F4A2F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620014096"/>
        <c:axId val="620015808"/>
      </c:barChart>
      <c:catAx>
        <c:axId val="620014096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/>
              </a:solidFill>
              <a:prstDash val="dash"/>
              <a:round/>
            </a:ln>
            <a:effectLst/>
          </c:spPr>
        </c:majorGridlines>
        <c:numFmt formatCode="General" sourceLinked="1"/>
        <c:majorTickMark val="in"/>
        <c:minorTickMark val="out"/>
        <c:tickLblPos val="nextTo"/>
        <c:spPr>
          <a:noFill/>
          <a:ln w="12700" cap="flat" cmpd="sng" algn="ctr">
            <a:solidFill>
              <a:schemeClr val="tx1"/>
            </a:solidFill>
            <a:round/>
          </a:ln>
          <a:effectLst/>
        </c:spPr>
        <c:txPr>
          <a:bodyPr rot="-1500000" spcFirstLastPara="1" vertOverflow="ellipsis" wrap="square" anchor="ctr" anchorCtr="1"/>
          <a:lstStyle/>
          <a:p>
            <a:pPr>
              <a:defRPr sz="1800" b="1" i="0" u="none" strike="noStrike" kern="1200" baseline="0">
                <a:solidFill>
                  <a:schemeClr val="tx1"/>
                </a:solidFill>
                <a:latin typeface="Candara" panose="020E0502030303020204" pitchFamily="34" charset="0"/>
                <a:ea typeface="+mn-ea"/>
                <a:cs typeface="+mn-cs"/>
              </a:defRPr>
            </a:pPr>
            <a:endParaRPr lang="en-US"/>
          </a:p>
        </c:txPr>
        <c:crossAx val="620015808"/>
        <c:crosses val="autoZero"/>
        <c:auto val="1"/>
        <c:lblAlgn val="ctr"/>
        <c:lblOffset val="0"/>
        <c:noMultiLvlLbl val="0"/>
      </c:catAx>
      <c:valAx>
        <c:axId val="620015808"/>
        <c:scaling>
          <c:orientation val="minMax"/>
          <c:max val="1"/>
        </c:scaling>
        <c:delete val="1"/>
        <c:axPos val="l"/>
        <c:majorGridlines>
          <c:spPr>
            <a:ln w="12700" cap="flat" cmpd="sng" algn="ctr">
              <a:solidFill>
                <a:schemeClr val="tx1"/>
              </a:solidFill>
              <a:prstDash val="dash"/>
              <a:round/>
            </a:ln>
            <a:effectLst/>
          </c:spPr>
        </c:majorGridlines>
        <c:numFmt formatCode="0%" sourceLinked="1"/>
        <c:majorTickMark val="out"/>
        <c:minorTickMark val="none"/>
        <c:tickLblPos val="nextTo"/>
        <c:crossAx val="620014096"/>
        <c:crosses val="autoZero"/>
        <c:crossBetween val="between"/>
        <c:majorUnit val="0.25"/>
      </c:valAx>
      <c:spPr>
        <a:noFill/>
        <a:ln w="12700">
          <a:solidFill>
            <a:schemeClr val="tx1"/>
          </a:solidFill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2800" b="1" i="0">
          <a:solidFill>
            <a:schemeClr val="tx1"/>
          </a:solidFill>
          <a:latin typeface="Georgia" panose="02040502050405020303" pitchFamily="18" charset="0"/>
        </a:defRPr>
      </a:pPr>
      <a:endParaRPr lang="en-US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5.2653117968044262E-2"/>
          <c:y val="0.22321587482749924"/>
          <c:w val="0.90977540262321599"/>
          <c:h val="0.59914329468092564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Latency!$B$1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Latency!$A$2:$A$7</c:f>
              <c:strCache>
                <c:ptCount val="6"/>
                <c:pt idx="0">
                  <c:v>Region 1</c:v>
                </c:pt>
                <c:pt idx="1">
                  <c:v>Region 2</c:v>
                </c:pt>
                <c:pt idx="2">
                  <c:v>Region 3</c:v>
                </c:pt>
                <c:pt idx="3">
                  <c:v>Region 4</c:v>
                </c:pt>
                <c:pt idx="4">
                  <c:v>Region 5</c:v>
                </c:pt>
                <c:pt idx="5">
                  <c:v>AVG</c:v>
                </c:pt>
              </c:strCache>
            </c:strRef>
          </c:cat>
          <c:val>
            <c:numRef>
              <c:f>Latency!$B$2:$B$7</c:f>
              <c:numCache>
                <c:formatCode>General</c:formatCode>
                <c:ptCount val="6"/>
                <c:pt idx="0">
                  <c:v>11.720289620323964</c:v>
                </c:pt>
                <c:pt idx="1">
                  <c:v>8.1284789735355218</c:v>
                </c:pt>
                <c:pt idx="2">
                  <c:v>12.302449267512646</c:v>
                </c:pt>
                <c:pt idx="3">
                  <c:v>10.870433768475126</c:v>
                </c:pt>
                <c:pt idx="4">
                  <c:v>11.014675437578312</c:v>
                </c:pt>
                <c:pt idx="5">
                  <c:v>10.807265413485114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0-F28B-5043-A01B-7705D1AB7C89}"/>
            </c:ext>
          </c:extLst>
        </c:ser>
        <c:ser>
          <c:idx val="2"/>
          <c:order val="1"/>
          <c:tx>
            <c:strRef>
              <c:f>Latency!$C$1</c:f>
              <c:strCache>
                <c:ptCount val="1"/>
                <c:pt idx="0">
                  <c:v>Harmonia</c:v>
                </c:pt>
              </c:strCache>
            </c:strRef>
          </c:tx>
          <c:spPr>
            <a:solidFill>
              <a:srgbClr val="70AD47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Latency!$A$2:$A$7</c:f>
              <c:strCache>
                <c:ptCount val="6"/>
                <c:pt idx="0">
                  <c:v>Region 1</c:v>
                </c:pt>
                <c:pt idx="1">
                  <c:v>Region 2</c:v>
                </c:pt>
                <c:pt idx="2">
                  <c:v>Region 3</c:v>
                </c:pt>
                <c:pt idx="3">
                  <c:v>Region 4</c:v>
                </c:pt>
                <c:pt idx="4">
                  <c:v>Region 5</c:v>
                </c:pt>
                <c:pt idx="5">
                  <c:v>AVG</c:v>
                </c:pt>
              </c:strCache>
            </c:strRef>
          </c:cat>
          <c:val>
            <c:numRef>
              <c:f>Latency!$C$2:$C$7</c:f>
              <c:numCache>
                <c:formatCode>General</c:formatCode>
                <c:ptCount val="6"/>
                <c:pt idx="0">
                  <c:v>7.6616840173299909</c:v>
                </c:pt>
                <c:pt idx="1">
                  <c:v>7.2440318635872432</c:v>
                </c:pt>
                <c:pt idx="2">
                  <c:v>7.9138726976010805</c:v>
                </c:pt>
                <c:pt idx="3">
                  <c:v>5.2690666576726839</c:v>
                </c:pt>
                <c:pt idx="4">
                  <c:v>8.437633666426466</c:v>
                </c:pt>
                <c:pt idx="5">
                  <c:v>7.3052577805234931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28B-5043-A01B-7705D1AB7C8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413631232"/>
        <c:axId val="1413632064"/>
        <c:extLst/>
      </c:barChart>
      <c:catAx>
        <c:axId val="1413631232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none"/>
        <c:minorTickMark val="out"/>
        <c:tickLblPos val="low"/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15"/>
          <c:min val="0"/>
        </c:scaling>
        <c:delete val="0"/>
        <c:axPos val="l"/>
        <c:majorGridlines>
          <c:spPr>
            <a:ln w="635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ysClr val="windowText" lastClr="000000"/>
                </a:solidFill>
                <a:latin typeface="Candara" panose="020E0502030303020204" pitchFamily="34" charset="0"/>
                <a:ea typeface="Cambria" panose="02040503050406030204" pitchFamily="18" charset="0"/>
                <a:cs typeface="Consolas" panose="020B0609020204030204" pitchFamily="49" charset="0"/>
              </a:defRPr>
            </a:pPr>
            <a:endParaRPr lang="en-US"/>
          </a:p>
        </c:txPr>
        <c:crossAx val="1413631232"/>
        <c:crosses val="autoZero"/>
        <c:crossBetween val="between"/>
        <c:majorUnit val="5"/>
      </c:valAx>
      <c:spPr>
        <a:noFill/>
        <a:ln w="127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6.2956474875657684E-2"/>
          <c:y val="2.3793206683530493E-2"/>
          <c:w val="0.91136718895608204"/>
          <c:h val="0.1981626799256206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baseline="0">
              <a:solidFill>
                <a:sysClr val="windowText" lastClr="000000"/>
              </a:solidFill>
              <a:latin typeface="Candara" panose="020E0502030303020204" pitchFamily="34" charset="0"/>
              <a:ea typeface="Cambria" panose="02040503050406030204" pitchFamily="18" charset="0"/>
              <a:cs typeface="Consolas" panose="020B0609020204030204" pitchFamily="49" charset="0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5.2653117968044262E-2"/>
          <c:y val="3.6316991304075362E-2"/>
          <c:w val="0.91221199504462547"/>
          <c:h val="0.74666134755839075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Latency!$B$1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rgbClr val="E7E6E6">
                <a:lumMod val="5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Latency!$A$2:$A$7</c:f>
              <c:strCache>
                <c:ptCount val="6"/>
                <c:pt idx="0">
                  <c:v>Region 1</c:v>
                </c:pt>
                <c:pt idx="1">
                  <c:v>Region 2</c:v>
                </c:pt>
                <c:pt idx="2">
                  <c:v>Region 3</c:v>
                </c:pt>
                <c:pt idx="3">
                  <c:v>Region 4</c:v>
                </c:pt>
                <c:pt idx="4">
                  <c:v>Region 5</c:v>
                </c:pt>
                <c:pt idx="5">
                  <c:v>AVG</c:v>
                </c:pt>
              </c:strCache>
            </c:strRef>
          </c:cat>
          <c:val>
            <c:numRef>
              <c:f>Latency!$B$2:$B$7</c:f>
              <c:numCache>
                <c:formatCode>General</c:formatCode>
                <c:ptCount val="6"/>
                <c:pt idx="0">
                  <c:v>11.588664607601384</c:v>
                </c:pt>
                <c:pt idx="1">
                  <c:v>11.716307496027706</c:v>
                </c:pt>
                <c:pt idx="2">
                  <c:v>10.642978657278018</c:v>
                </c:pt>
                <c:pt idx="3">
                  <c:v>6.7449590764711642</c:v>
                </c:pt>
                <c:pt idx="4">
                  <c:v>5.8625526198534494</c:v>
                </c:pt>
                <c:pt idx="5">
                  <c:v>9.3110924914463418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0-32C9-BF45-A6B5-83C8BE7BE7CB}"/>
            </c:ext>
          </c:extLst>
        </c:ser>
        <c:ser>
          <c:idx val="2"/>
          <c:order val="1"/>
          <c:tx>
            <c:strRef>
              <c:f>Latency!$C$1</c:f>
              <c:strCache>
                <c:ptCount val="1"/>
                <c:pt idx="0">
                  <c:v>Harmonia</c:v>
                </c:pt>
              </c:strCache>
            </c:strRef>
          </c:tx>
          <c:spPr>
            <a:solidFill>
              <a:srgbClr val="70AD47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Latency!$A$2:$A$7</c:f>
              <c:strCache>
                <c:ptCount val="6"/>
                <c:pt idx="0">
                  <c:v>Region 1</c:v>
                </c:pt>
                <c:pt idx="1">
                  <c:v>Region 2</c:v>
                </c:pt>
                <c:pt idx="2">
                  <c:v>Region 3</c:v>
                </c:pt>
                <c:pt idx="3">
                  <c:v>Region 4</c:v>
                </c:pt>
                <c:pt idx="4">
                  <c:v>Region 5</c:v>
                </c:pt>
                <c:pt idx="5">
                  <c:v>AVG</c:v>
                </c:pt>
              </c:strCache>
            </c:strRef>
          </c:cat>
          <c:val>
            <c:numRef>
              <c:f>Latency!$C$2:$C$7</c:f>
              <c:numCache>
                <c:formatCode>General</c:formatCode>
                <c:ptCount val="6"/>
                <c:pt idx="0">
                  <c:v>4.9088980414764674</c:v>
                </c:pt>
                <c:pt idx="1">
                  <c:v>10.53817889077486</c:v>
                </c:pt>
                <c:pt idx="2">
                  <c:v>5.8588416011745297</c:v>
                </c:pt>
                <c:pt idx="3">
                  <c:v>5.2490885729161736</c:v>
                </c:pt>
                <c:pt idx="4">
                  <c:v>4.5474997251360447</c:v>
                </c:pt>
                <c:pt idx="5">
                  <c:v>6.2205013662956157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2C9-BF45-A6B5-83C8BE7BE7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none"/>
        <c:minorTickMark val="out"/>
        <c:tickLblPos val="low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0" spcFirstLastPara="1" vertOverflow="ellipsis" wrap="square" anchor="t" anchorCtr="0"/>
          <a:lstStyle/>
          <a:p>
            <a:pPr>
              <a:defRPr sz="1800" b="1" i="0" u="none" strike="noStrike" kern="1200" baseline="0">
                <a:solidFill>
                  <a:sysClr val="windowText" lastClr="000000"/>
                </a:solidFill>
                <a:latin typeface="Candara" panose="020E0502030303020204" pitchFamily="34" charset="0"/>
                <a:ea typeface="Cambria" panose="02040503050406030204" pitchFamily="18" charset="0"/>
                <a:cs typeface="Consolas" panose="020B0609020204030204" pitchFamily="49" charset="0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12"/>
          <c:min val="0"/>
        </c:scaling>
        <c:delete val="0"/>
        <c:axPos val="l"/>
        <c:majorGridlines>
          <c:spPr>
            <a:ln w="635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ysClr val="windowText" lastClr="000000"/>
                </a:solidFill>
                <a:latin typeface="Candara" panose="020E0502030303020204" pitchFamily="34" charset="0"/>
                <a:ea typeface="Cambria" panose="02040503050406030204" pitchFamily="18" charset="0"/>
                <a:cs typeface="Consolas" panose="020B0609020204030204" pitchFamily="49" charset="0"/>
              </a:defRPr>
            </a:pPr>
            <a:endParaRPr lang="en-US"/>
          </a:p>
        </c:txPr>
        <c:crossAx val="1413631232"/>
        <c:crosses val="autoZero"/>
        <c:crossBetween val="between"/>
        <c:majorUnit val="4"/>
        <c:minorUnit val="1"/>
      </c:valAx>
      <c:spPr>
        <a:noFill/>
        <a:ln w="12700">
          <a:solidFill>
            <a:sysClr val="windowText" lastClr="000000"/>
          </a:solidFill>
        </a:ln>
        <a:effectLst/>
      </c:spPr>
    </c:plotArea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5.4692816040492712E-2"/>
          <c:y val="0.33421071488939474"/>
          <c:w val="0.9405844886066792"/>
          <c:h val="0.56107641928209684"/>
        </c:manualLayout>
      </c:layout>
      <c:barChart>
        <c:barDir val="col"/>
        <c:grouping val="clustered"/>
        <c:varyColors val="0"/>
        <c:ser>
          <c:idx val="4"/>
          <c:order val="0"/>
          <c:tx>
            <c:strRef>
              <c:f>Latency_Plot!$B$1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ysClr val="windowText" lastClr="000000">
                <a:lumMod val="50000"/>
                <a:lumOff val="50000"/>
              </a:sys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Latency_Plot!$B$2:$B$7</c:f>
              <c:numCache>
                <c:formatCode>General</c:formatCode>
                <c:ptCount val="6"/>
                <c:pt idx="0">
                  <c:v>3.0710001344289166</c:v>
                </c:pt>
                <c:pt idx="1">
                  <c:v>2.0870251354117277</c:v>
                </c:pt>
                <c:pt idx="2">
                  <c:v>2.2021316787399359</c:v>
                </c:pt>
                <c:pt idx="3">
                  <c:v>3.4474701215010253</c:v>
                </c:pt>
                <c:pt idx="4">
                  <c:v>2.3400391409667627</c:v>
                </c:pt>
                <c:pt idx="5">
                  <c:v>2.6295332422096735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F81-974F-AD50-9BD71CDF3AEB}"/>
            </c:ext>
          </c:extLst>
        </c:ser>
        <c:ser>
          <c:idx val="5"/>
          <c:order val="1"/>
          <c:tx>
            <c:strRef>
              <c:f>Latency_Plot!$C$1</c:f>
              <c:strCache>
                <c:ptCount val="1"/>
                <c:pt idx="0">
                  <c:v>Harmonia (No Coordination)</c:v>
                </c:pt>
              </c:strCache>
            </c:strRef>
          </c:tx>
          <c:spPr>
            <a:solidFill>
              <a:srgbClr val="ED7D31">
                <a:lumMod val="40000"/>
                <a:lumOff val="6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Latency_Plot!$C$2:$C$7</c:f>
              <c:numCache>
                <c:formatCode>General</c:formatCode>
                <c:ptCount val="6"/>
                <c:pt idx="0">
                  <c:v>3.0232265429047191</c:v>
                </c:pt>
                <c:pt idx="1">
                  <c:v>2.0879085148488254</c:v>
                </c:pt>
                <c:pt idx="2">
                  <c:v>2.2310428111531406</c:v>
                </c:pt>
                <c:pt idx="3">
                  <c:v>2.803533862918913</c:v>
                </c:pt>
                <c:pt idx="4">
                  <c:v>1.9886714913786454</c:v>
                </c:pt>
                <c:pt idx="5">
                  <c:v>2.4268766446408492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1-BF81-974F-AD50-9BD71CDF3AEB}"/>
            </c:ext>
          </c:extLst>
        </c:ser>
        <c:ser>
          <c:idx val="0"/>
          <c:order val="2"/>
          <c:tx>
            <c:strRef>
              <c:f>Latency_Plot!$D$1</c:f>
              <c:strCache>
                <c:ptCount val="1"/>
                <c:pt idx="0">
                  <c:v>Harmonia (With Coordination)</c:v>
                </c:pt>
              </c:strCache>
            </c:strRef>
          </c:tx>
          <c:spPr>
            <a:solidFill>
              <a:srgbClr val="70AD47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Latency_Plot!$D$2:$D$7</c:f>
              <c:numCache>
                <c:formatCode>General</c:formatCode>
                <c:ptCount val="6"/>
                <c:pt idx="0">
                  <c:v>2.3663018697199871</c:v>
                </c:pt>
                <c:pt idx="1">
                  <c:v>1.2516485077255806</c:v>
                </c:pt>
                <c:pt idx="2">
                  <c:v>1.8220258074446847</c:v>
                </c:pt>
                <c:pt idx="3">
                  <c:v>1.6286183707157469</c:v>
                </c:pt>
                <c:pt idx="4">
                  <c:v>1.8268375141949746</c:v>
                </c:pt>
                <c:pt idx="5">
                  <c:v>1.7790864139601947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F81-974F-AD50-9BD71CDF3AE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1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none"/>
        <c:minorTickMark val="out"/>
        <c:tickLblPos val="low"/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ysClr val="windowText" lastClr="000000"/>
                </a:solidFill>
                <a:latin typeface="Candara" panose="020E0502030303020204" pitchFamily="34" charset="0"/>
                <a:ea typeface="Cambria" panose="02040503050406030204" pitchFamily="18" charset="0"/>
                <a:cs typeface="Consolas" panose="020B0609020204030204" pitchFamily="49" charset="0"/>
              </a:defRPr>
            </a:pPr>
            <a:endParaRPr lang="en-US"/>
          </a:p>
        </c:txPr>
        <c:crossAx val="1413631232"/>
        <c:crosses val="autoZero"/>
        <c:crossBetween val="between"/>
        <c:majorUnit val="1"/>
        <c:minorUnit val="0.25"/>
      </c:valAx>
      <c:spPr>
        <a:noFill/>
        <a:ln w="25400">
          <a:solidFill>
            <a:sysClr val="windowText" lastClr="000000"/>
          </a:solidFill>
        </a:ln>
        <a:effectLst/>
      </c:spPr>
    </c:plotArea>
    <c:legend>
      <c:legendPos val="t"/>
      <c:layout>
        <c:manualLayout>
          <c:xMode val="edge"/>
          <c:yMode val="edge"/>
          <c:x val="5.0321543613133804E-2"/>
          <c:y val="4.6485793721733247E-2"/>
          <c:w val="0.92928052944840212"/>
          <c:h val="0.2648378219062128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baseline="0">
              <a:solidFill>
                <a:sysClr val="windowText" lastClr="000000"/>
              </a:solidFill>
              <a:latin typeface="Candara" panose="020E0502030303020204" pitchFamily="34" charset="0"/>
              <a:ea typeface="Cambria" panose="02040503050406030204" pitchFamily="18" charset="0"/>
              <a:cs typeface="Consolas" panose="020B0609020204030204" pitchFamily="49" charset="0"/>
            </a:defRPr>
          </a:pPr>
          <a:endParaRPr lang="en-US"/>
        </a:p>
      </c:txPr>
    </c:legend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3.0176693553426448E-2"/>
          <c:y val="8.03782130563927E-2"/>
          <c:w val="0.91012909013345078"/>
          <c:h val="0.73481990942250286"/>
        </c:manualLayout>
      </c:layout>
      <c:barChart>
        <c:barDir val="col"/>
        <c:grouping val="clustered"/>
        <c:varyColors val="0"/>
        <c:ser>
          <c:idx val="4"/>
          <c:order val="0"/>
          <c:tx>
            <c:strRef>
              <c:f>Latency_Plot!$B$1</c:f>
              <c:strCache>
                <c:ptCount val="1"/>
                <c:pt idx="0">
                  <c:v>Sibyl</c:v>
                </c:pt>
              </c:strCache>
            </c:strRef>
          </c:tx>
          <c:spPr>
            <a:solidFill>
              <a:sysClr val="windowText" lastClr="000000">
                <a:lumMod val="50000"/>
                <a:lumOff val="50000"/>
              </a:sys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Latency_Plot!$B$2:$B$7</c:f>
              <c:numCache>
                <c:formatCode>0.0</c:formatCode>
                <c:ptCount val="6"/>
                <c:pt idx="0">
                  <c:v>58.009041566936254</c:v>
                </c:pt>
                <c:pt idx="1">
                  <c:v>31.539426915185242</c:v>
                </c:pt>
                <c:pt idx="2">
                  <c:v>31.498568006808078</c:v>
                </c:pt>
                <c:pt idx="3">
                  <c:v>27.664904736563088</c:v>
                </c:pt>
                <c:pt idx="4">
                  <c:v>45.72968477113681</c:v>
                </c:pt>
                <c:pt idx="5">
                  <c:v>38.888325199325891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D66-2142-81F7-28020118171C}"/>
            </c:ext>
          </c:extLst>
        </c:ser>
        <c:ser>
          <c:idx val="5"/>
          <c:order val="1"/>
          <c:tx>
            <c:strRef>
              <c:f>Latency_Plot!$C$1</c:f>
              <c:strCache>
                <c:ptCount val="1"/>
                <c:pt idx="0">
                  <c:v>Harmonia (No Coordination)</c:v>
                </c:pt>
              </c:strCache>
            </c:strRef>
          </c:tx>
          <c:spPr>
            <a:solidFill>
              <a:srgbClr val="ED7D31">
                <a:lumMod val="40000"/>
                <a:lumOff val="60000"/>
              </a:srgbClr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Latency_Plot!$C$2:$C$7</c:f>
              <c:numCache>
                <c:formatCode>0.0</c:formatCode>
                <c:ptCount val="6"/>
                <c:pt idx="0">
                  <c:v>74.305320417165262</c:v>
                </c:pt>
                <c:pt idx="1">
                  <c:v>78.803197543437875</c:v>
                </c:pt>
                <c:pt idx="2">
                  <c:v>28.288621186409863</c:v>
                </c:pt>
                <c:pt idx="3">
                  <c:v>21.738327728898408</c:v>
                </c:pt>
                <c:pt idx="4">
                  <c:v>46.443163869161879</c:v>
                </c:pt>
                <c:pt idx="5">
                  <c:v>49.91572614901466</c:v>
                </c:pt>
              </c:numCache>
            </c:numRef>
          </c:val>
          <c:extLst xmlns:c15="http://schemas.microsoft.com/office/drawing/2012/chart">
            <c:ext xmlns:c16="http://schemas.microsoft.com/office/drawing/2014/chart" uri="{C3380CC4-5D6E-409C-BE32-E72D297353CC}">
              <c16:uniqueId val="{00000001-9D66-2142-81F7-28020118171C}"/>
            </c:ext>
          </c:extLst>
        </c:ser>
        <c:ser>
          <c:idx val="0"/>
          <c:order val="2"/>
          <c:tx>
            <c:strRef>
              <c:f>Latency_Plot!$D$1</c:f>
              <c:strCache>
                <c:ptCount val="1"/>
                <c:pt idx="0">
                  <c:v>Harmonia (With Coordination)</c:v>
                </c:pt>
              </c:strCache>
            </c:strRef>
          </c:tx>
          <c:spPr>
            <a:solidFill>
              <a:srgbClr val="70AD47"/>
            </a:solidFill>
            <a:ln w="12700">
              <a:solidFill>
                <a:sysClr val="windowText" lastClr="000000"/>
              </a:solidFill>
            </a:ln>
            <a:effectLst/>
          </c:spPr>
          <c:invertIfNegative val="0"/>
          <c:cat>
            <c:strRef>
              <c:f>Latency_Plot!$A$2:$A$7</c:f>
              <c:strCache>
                <c:ptCount val="6"/>
                <c:pt idx="0">
                  <c:v>SYSTOR17</c:v>
                </c:pt>
                <c:pt idx="1">
                  <c:v>RocksDB</c:v>
                </c:pt>
                <c:pt idx="2">
                  <c:v>YCSB</c:v>
                </c:pt>
                <c:pt idx="3">
                  <c:v>MLPerf</c:v>
                </c:pt>
                <c:pt idx="4">
                  <c:v>LLM</c:v>
                </c:pt>
                <c:pt idx="5">
                  <c:v>AVG</c:v>
                </c:pt>
              </c:strCache>
            </c:strRef>
          </c:cat>
          <c:val>
            <c:numRef>
              <c:f>Latency_Plot!$D$2:$D$7</c:f>
              <c:numCache>
                <c:formatCode>0.0</c:formatCode>
                <c:ptCount val="6"/>
                <c:pt idx="0">
                  <c:v>39.756151873093259</c:v>
                </c:pt>
                <c:pt idx="1">
                  <c:v>8.9846432505120397</c:v>
                </c:pt>
                <c:pt idx="2">
                  <c:v>21.626082946422937</c:v>
                </c:pt>
                <c:pt idx="3">
                  <c:v>15.529690245679102</c:v>
                </c:pt>
                <c:pt idx="4">
                  <c:v>14.368942002281864</c:v>
                </c:pt>
                <c:pt idx="5">
                  <c:v>20.053102063597841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9D66-2142-81F7-2802011817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5"/>
        <c:axId val="1413631232"/>
        <c:axId val="1413632064"/>
        <c:extLst/>
      </c:barChart>
      <c:catAx>
        <c:axId val="1413631232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15000"/>
                  <a:lumOff val="85000"/>
                </a:schemeClr>
              </a:solidFill>
              <a:prstDash val="dash"/>
              <a:round/>
            </a:ln>
            <a:effectLst/>
          </c:spPr>
        </c:majorGridlines>
        <c:numFmt formatCode="General" sourceLinked="1"/>
        <c:majorTickMark val="none"/>
        <c:minorTickMark val="out"/>
        <c:tickLblPos val="nextTo"/>
        <c:spPr>
          <a:noFill/>
          <a:ln w="12700" cap="flat" cmpd="sng" algn="ctr">
            <a:solidFill>
              <a:sysClr val="windowText" lastClr="000000"/>
            </a:solidFill>
            <a:round/>
          </a:ln>
          <a:effectLst/>
        </c:spPr>
        <c:txPr>
          <a:bodyPr rot="0" spcFirstLastPara="1" vertOverflow="ellipsis" wrap="square" anchor="t" anchorCtr="0"/>
          <a:lstStyle/>
          <a:p>
            <a:pPr>
              <a:defRPr sz="2000" b="1" i="0" u="none" strike="noStrike" kern="1200" baseline="0">
                <a:solidFill>
                  <a:sysClr val="windowText" lastClr="000000"/>
                </a:solidFill>
                <a:latin typeface="Candara" panose="020E0502030303020204" pitchFamily="34" charset="0"/>
                <a:ea typeface="Cambria" panose="02040503050406030204" pitchFamily="18" charset="0"/>
                <a:cs typeface="Consolas" panose="020B0609020204030204" pitchFamily="49" charset="0"/>
              </a:defRPr>
            </a:pPr>
            <a:endParaRPr lang="en-US"/>
          </a:p>
        </c:txPr>
        <c:crossAx val="1413632064"/>
        <c:crosses val="autoZero"/>
        <c:auto val="1"/>
        <c:lblAlgn val="ctr"/>
        <c:lblOffset val="0"/>
        <c:noMultiLvlLbl val="0"/>
      </c:catAx>
      <c:valAx>
        <c:axId val="1413632064"/>
        <c:scaling>
          <c:orientation val="minMax"/>
          <c:max val="80"/>
          <c:min val="0"/>
        </c:scaling>
        <c:delete val="0"/>
        <c:axPos val="l"/>
        <c:majorGridlines>
          <c:spPr>
            <a:ln w="12700" cap="flat" cmpd="sng" algn="ctr">
              <a:solidFill>
                <a:srgbClr val="A5A5A5">
                  <a:lumMod val="60000"/>
                  <a:lumOff val="40000"/>
                </a:srgbClr>
              </a:solidFill>
              <a:prstDash val="dash"/>
              <a:round/>
            </a:ln>
            <a:effectLst/>
          </c:spPr>
        </c:majorGridlines>
        <c:numFmt formatCode="#,##0" sourceLinked="0"/>
        <c:majorTickMark val="out"/>
        <c:minorTickMark val="out"/>
        <c:tickLblPos val="nextTo"/>
        <c:spPr>
          <a:noFill/>
          <a:ln w="12700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ysClr val="windowText" lastClr="000000"/>
                </a:solidFill>
                <a:latin typeface="Candara" panose="020E0502030303020204" pitchFamily="34" charset="0"/>
                <a:ea typeface="Cambria" panose="02040503050406030204" pitchFamily="18" charset="0"/>
                <a:cs typeface="Consolas" panose="020B0609020204030204" pitchFamily="49" charset="0"/>
              </a:defRPr>
            </a:pPr>
            <a:endParaRPr lang="en-US"/>
          </a:p>
        </c:txPr>
        <c:crossAx val="1413631232"/>
        <c:crosses val="autoZero"/>
        <c:crossBetween val="between"/>
        <c:majorUnit val="20"/>
        <c:minorUnit val="5"/>
      </c:valAx>
      <c:spPr>
        <a:noFill/>
        <a:ln w="25400">
          <a:solidFill>
            <a:sysClr val="windowText" lastClr="000000"/>
          </a:solidFill>
        </a:ln>
        <a:effectLst/>
      </c:spPr>
    </c:plotArea>
    <c:plotVisOnly val="1"/>
    <c:dispBlanksAs val="gap"/>
    <c:showDLblsOverMax val="0"/>
    <c:extLst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78427" cy="513508"/>
          </a:xfrm>
          <a:prstGeom prst="rect">
            <a:avLst/>
          </a:prstGeom>
        </p:spPr>
        <p:txBody>
          <a:bodyPr vert="horz" lIns="99075" tIns="49538" rIns="99075" bIns="49538" rtlCol="0"/>
          <a:lstStyle>
            <a:lvl1pPr algn="l">
              <a:defRPr sz="1300"/>
            </a:lvl1pPr>
          </a:lstStyle>
          <a:p>
            <a:endParaRPr lang="en-CH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4023992" y="0"/>
            <a:ext cx="3078427" cy="513508"/>
          </a:xfrm>
          <a:prstGeom prst="rect">
            <a:avLst/>
          </a:prstGeom>
        </p:spPr>
        <p:txBody>
          <a:bodyPr vert="horz" lIns="99075" tIns="49538" rIns="99075" bIns="49538" rtlCol="0"/>
          <a:lstStyle>
            <a:lvl1pPr algn="r">
              <a:defRPr sz="1300"/>
            </a:lvl1pPr>
          </a:lstStyle>
          <a:p>
            <a:fld id="{3DC2548C-083D-1A44-B173-462BCE0DAE22}" type="datetimeFigureOut">
              <a:rPr lang="en-CH" smtClean="0"/>
              <a:t>8/1/26</a:t>
            </a:fld>
            <a:endParaRPr lang="en-CH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249363" y="1279525"/>
            <a:ext cx="4605337" cy="34544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9075" tIns="49538" rIns="99075" bIns="49538" rtlCol="0" anchor="ctr"/>
          <a:lstStyle/>
          <a:p>
            <a:endParaRPr lang="en-CH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710407" y="4925407"/>
            <a:ext cx="5683250" cy="4029879"/>
          </a:xfrm>
          <a:prstGeom prst="rect">
            <a:avLst/>
          </a:prstGeom>
        </p:spPr>
        <p:txBody>
          <a:bodyPr vert="horz" lIns="99075" tIns="49538" rIns="99075" bIns="49538" rtlCol="0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CH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721107"/>
            <a:ext cx="3078427" cy="513507"/>
          </a:xfrm>
          <a:prstGeom prst="rect">
            <a:avLst/>
          </a:prstGeom>
        </p:spPr>
        <p:txBody>
          <a:bodyPr vert="horz" lIns="99075" tIns="49538" rIns="99075" bIns="49538" rtlCol="0" anchor="b"/>
          <a:lstStyle>
            <a:lvl1pPr algn="l">
              <a:defRPr sz="1300"/>
            </a:lvl1pPr>
          </a:lstStyle>
          <a:p>
            <a:endParaRPr lang="en-CH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4023992" y="9721107"/>
            <a:ext cx="3078427" cy="513507"/>
          </a:xfrm>
          <a:prstGeom prst="rect">
            <a:avLst/>
          </a:prstGeom>
        </p:spPr>
        <p:txBody>
          <a:bodyPr vert="horz" lIns="99075" tIns="49538" rIns="99075" bIns="49538" rtlCol="0" anchor="b"/>
          <a:lstStyle>
            <a:lvl1pPr algn="r">
              <a:defRPr sz="1300"/>
            </a:lvl1pPr>
          </a:lstStyle>
          <a:p>
            <a:fld id="{714CD17F-0F15-5E48-BA18-9F5D77191862}" type="slidenum">
              <a:rPr lang="en-CH" smtClean="0"/>
              <a:t>‹#›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213434542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sz="1200" b="0" dirty="0">
              <a:solidFill>
                <a:schemeClr val="accent1">
                  <a:lumMod val="50000"/>
                </a:schemeClr>
              </a:solidFill>
              <a:latin typeface="Palatino Linotype" panose="02040502050505030304" pitchFamily="18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BD793F4-8E1E-4CDB-AE5F-DC093960CF4B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6265495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FAA695-EA64-DF93-DE75-EE06C47DF5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C132E08-0774-18C5-43DB-D144F41C9EF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BE59004-5790-2711-3DFB-95A3EAFE35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AF1F80A-3138-4D81-1664-C05C282B100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69027901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8754525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974EAC-9A6A-273E-517A-6DEC6BBD6A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3CF2A46-383A-84A4-C556-1161D8B8C24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FAC3F09-A41D-D1A4-6BA3-C3E91271C0C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51FB265-5522-760E-2CEA-1AAA0275747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4057203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3920724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DAB85C-564E-40A9-B543-62ECA5437F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2618957-782A-8F34-521B-E47E5156515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662531D-F7E1-26D2-FA2D-09AA010023E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8AC5640-3D56-E639-8C0F-743EE919FFB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3798507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322EB6-07A0-76DF-63A6-C1AF281069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875AF38-6416-1759-B937-450C9732465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3455024-115A-E60E-D9A3-DCA2E6F3B3D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sz="800" kern="0" dirty="0">
              <a:solidFill>
                <a:schemeClr val="tx1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A4244C9-BF36-DF70-46D8-EBC4C2AE404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7028601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A34422-1D78-D1E8-AD08-FE0BF97D17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60B0A72-F106-55E6-3C7D-332FECB5C3C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F729792-6E02-1809-C9A4-94D7865653E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sz="800" kern="0" dirty="0">
              <a:solidFill>
                <a:schemeClr val="tx1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5041FC1-A49E-EEB6-FCDE-2211650FD58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898413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1D7DD9-911C-495D-C581-0AE6A62A86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E78525C-7983-A1B6-B0A5-7EB45700352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6317A7E-A0E2-D93B-1AD2-D2FB01F2488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sz="800" kern="0" dirty="0">
              <a:solidFill>
                <a:schemeClr val="tx1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46F443F-6374-2FF9-1287-69CD23B4B28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1701951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005282-AB9C-E25C-F7A6-1914E9BE24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CA187BF-7F3F-3729-DFC5-60AC22592F1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D0915FB-EF09-D730-75FD-27DB2457F88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sz="800" kern="0" dirty="0">
              <a:solidFill>
                <a:schemeClr val="tx1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766F416-FD9A-22A8-FC61-99C14D6292E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1219671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021905-561F-3C17-E1F5-676A5C99EB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289319E-0080-BA07-EF8A-5247CF433CA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133E656-EF0C-0B2E-0C3D-E3248A1488C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sz="800" kern="0" dirty="0">
              <a:solidFill>
                <a:schemeClr val="tx1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00B9809-430F-0EE7-AFA9-514F5F4D29C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5890276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DA1129-2B8C-F7B5-9D05-965AC74D91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1C522A9-44C0-6224-C085-737C53FDE87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29758B9-ED6C-2E69-44A7-24013C80186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sz="800" kern="0" dirty="0">
              <a:solidFill>
                <a:schemeClr val="tx1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2D49F9E-64EC-878E-D1FD-226536A6C40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4783493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AF2ED8-15D7-767F-AF13-894AA63182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2BD3A41-D5BA-3F36-D236-2D30C3073B3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24DD576-0A1F-9495-B53A-E126058AC12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D0302CE-1DA6-8CD8-917A-418F5972384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6959330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4EDF14-6AFD-78C2-01F9-D46BF0F23B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5818AD3-583F-A9A3-E79A-1C5F72ECBE3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1B4D69D-6E5D-7AB2-8BD3-EA8D55AA5B6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sz="800" kern="0" dirty="0">
              <a:solidFill>
                <a:schemeClr val="tx1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F55CDA3-B2EC-6360-6479-E683F9CE767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6290535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11B78C-736E-9FAE-4CB3-69AE32DDA8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0F1AAB5-4719-9350-89ED-530248D736E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A586DD1-B4CE-BEED-1107-6569544FFAB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sz="800" kern="0" dirty="0">
              <a:solidFill>
                <a:schemeClr val="tx1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BE15313-D44E-FB98-62CF-0C36B6F2C69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9371376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68D31C-78A8-D7DE-84DA-852D7DC690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4BA105A-EE70-24A0-59CB-447E384B2DF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90ABF08-830F-9388-6316-B7AAA8315C9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A3361C2-DF51-334B-B3CA-6BB7701FF33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542996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F2BBBF-29CE-7583-16FC-D766D54210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38B2DEB-D81C-130D-DE05-77F586AC5BF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2C8DCA7-28DA-BA90-FCA7-9E61BE6DE78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1323839-C882-3310-02B8-98FA1D48346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3684819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0B23D3-AF30-C64B-6039-945EEFCE6C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ACCB2EF-EC28-0FA5-F1A5-7E2B73DB695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FECEB6D-44D7-3D4A-4667-7F209DCB903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BF1B1E6-697C-85E4-BDE7-655009B0048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7150861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6362041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H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26183967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74FDBF-3E4F-514B-D5A0-3624354CBF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5846AD5-C0A8-3834-A385-026B7F3332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FC6BC86-053D-CBDD-20FB-856F083BA63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F8A194D-5113-31EF-49C4-3280E604755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0513949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First, let me briefly describe the basics of reinforcement learning.</a:t>
            </a:r>
          </a:p>
          <a:p>
            <a:endParaRPr lang="en-US" dirty="0"/>
          </a:p>
          <a:p>
            <a:r>
              <a:rPr lang="en-US" dirty="0"/>
              <a:t>Reinforcement learning, in its simplest form, is the ...</a:t>
            </a:r>
          </a:p>
          <a:p>
            <a:endParaRPr lang="en-US" dirty="0"/>
          </a:p>
          <a:p>
            <a:r>
              <a:rPr lang="en-US" dirty="0"/>
              <a:t>A RL system contains two components: [CLICK] the agent and the environment.</a:t>
            </a:r>
          </a:p>
          <a:p>
            <a:endParaRPr lang="en-US" dirty="0"/>
          </a:p>
          <a:p>
            <a:r>
              <a:rPr lang="en-US" dirty="0"/>
              <a:t>The agent observes the state of the environment in every timestep [CLICK], takes an action based on the state [CLICK], and receives a reward for that action [CLICK].</a:t>
            </a:r>
          </a:p>
          <a:p>
            <a:endParaRPr lang="en-US" dirty="0"/>
          </a:p>
          <a:p>
            <a:r>
              <a:rPr lang="en-US" dirty="0"/>
              <a:t>[CLICK] The agent stores …</a:t>
            </a:r>
          </a:p>
          <a:p>
            <a:r>
              <a:rPr lang="en-US" dirty="0"/>
              <a:t>Given a state, the agent …</a:t>
            </a:r>
          </a:p>
          <a:p>
            <a:endParaRPr lang="en-US" dirty="0"/>
          </a:p>
          <a:p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A44AB11-ED51-4041-ABF3-98774B656127}" type="slidenum">
              <a:rPr lang="en-CH" smtClean="0"/>
              <a:t>33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294952155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baseline="-250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64794998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1649475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62528943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AFF3CD-AEEF-D4EB-15AF-9779B14436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E9E6FDF-A15B-723B-0E17-6D6EEB69BF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E6A9F9E-95D6-F0DB-FFE1-E6EBE845E99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5E7AB56-EDDD-4273-0D5E-8ED04923FF7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012369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FD7289-0480-41AE-AA18-CFE01325FF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39B8129-8179-46BC-3B0F-3A2630C95FA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D61CC1E-9E66-0701-07AC-79B31447D8F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893375B-6533-5C2C-4CD9-E56AF4D1AB4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2922622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4DCD2E-2E04-0D46-12DF-1DC964DC34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FD75C74-A24E-C576-EA48-B732F424C75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6641D19-F893-ABFB-1243-A5AEEA1C011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81C9374-9161-66F7-53A0-BD3A0CC6B21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508180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26A228-5C9E-3BFE-B4AF-5610CD1C5C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18C7D90-0598-8384-204C-4CD9A88931D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99F9E25-B0D5-B253-E34E-0DFC1FE1F92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B21EDE5-A6F9-BA08-158A-A120293DE90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9212732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7195899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729FCF-E8D9-79EE-6BCA-F7A099EE81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6BAB398-093C-AFC1-D353-A4DF602DF7B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61AA369-410A-2490-0861-14B77498264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86714AB-C9C1-E53A-0711-53E9B16F0F2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28703422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F0725A-27AD-88AD-6579-5F08FCA416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D10F94C-67C0-ED62-0456-572ABBDCFDF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E76FDDC-94F1-5198-F668-04B488F3E5E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H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C7F76B9-79A5-AA90-5944-4CB9CE896AA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50012227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BF67E8-610C-61FC-B4D6-4BBC47A60F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0D9EF4A-9797-DCD7-F6C9-09154EFA403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FEF929B-34F9-3E20-F6BB-9FD03EA353E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936E4A-929B-5AEB-0F67-E703E18D5B4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06941587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766695-4850-763C-97D5-3CA736E5C3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17D9BFE-C5E1-9D24-F41C-5B21D6D487F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1F7CB43-87F0-5CD6-6655-115B757197B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9BB74A4-8A5C-C05A-7A22-C8E8884C4C9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73746335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H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22057679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931A8D-680D-D362-E740-FE5A3716A1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BC50992-9E61-D1E9-32C7-37D8DAAD42C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9359DF8-CAEC-D135-5FC6-E5E636168CC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H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A66A934-D8C2-7DFA-408D-64D2F0E4486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56907999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E7118B-9A02-0CC1-626D-899A4BE902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8C0A6F3-C3B7-B114-2061-1C4E5053D7D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AAAD79C-AD96-3C10-194D-CD409994AF5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CH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1538F2F-9863-A6CC-1FC7-DC933E4070D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21976296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030D00-1A2B-07DF-F32F-BA8F2B5767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C3C1A40-696E-80EF-37AE-623661005E0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65469E8-7461-7CF4-43CE-6C8413EBE32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CH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236306-E81D-886D-0D83-6AF1F05F2E9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54347795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D7A990-6EAC-EFCF-52A7-DEF67F9638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3BA5953-02F6-03C7-273C-FE2AFB340C1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927EB00-8C90-3949-00B3-51C5ABEA980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F36F7A5-6550-BEFB-B6DF-F32B450DE4B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86569432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12D238-27C7-852A-DA30-28E1ACD9B0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9CBF5C7-F7C8-75AC-56B9-CA10E02D65A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E4C6875-94B3-1F5B-B11D-8185DDF41BA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H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18910C5-0824-6C22-7598-DC79E2689C2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89601843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B694F7-733A-7E4B-1F23-C25A920828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07F332D-C898-045B-2B2C-C8E5476883D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D384334-D828-D254-06A9-77208250DF7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H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BEDA08C-66A0-EC4E-DD70-4E7BB8F0DAA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55366764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01291359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33983406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D892ED-2EB1-A72B-B514-FDA0FD21B7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867DE69-254C-7988-6E04-29448E829E4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BFA6A26-3584-5DFC-9726-5E9C1141184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0800FD6-8CC9-F5EA-25C6-90732A98DA5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83388654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4A0C87-6F07-385E-1981-0372DD1C8E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E601A94-9D39-EF7E-8B74-108214EF24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F87D8DE-BAB0-AF8F-718F-51EDC96F346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2AFD55-13C9-3931-1EC4-480E3A5D950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09654651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296E08-69A5-2662-0D18-3631D1B5E5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556F3E4-9A6D-2CE7-B5E0-0193DB0F6C1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24FCC73-51D5-5B23-45AA-8845B0D7331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B13230C-445D-09D4-94A0-6E38FC91274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55494268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35FD9B-4713-A281-2A76-0363CCD27D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1691200-F1B6-68D3-01DD-4437996CAED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E68CE74-DD0B-C0D1-0B9F-59B0461B1BE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4580F9-1193-9195-A6DD-11BF3C04F8B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43486250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H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4CD17F-0F15-5E48-BA18-9F5D77191862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55259805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9D5CDB-E04A-052D-3260-7FA4FA567E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E2CE276-9DB5-18AA-9997-B6BADFD7A51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0F6373D-7021-D544-9E5E-37E028456A4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sz="1200" b="0" dirty="0">
              <a:solidFill>
                <a:schemeClr val="accent1">
                  <a:lumMod val="50000"/>
                </a:schemeClr>
              </a:solidFill>
              <a:latin typeface="Palatino Linotype" panose="02040502050505030304" pitchFamily="18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1DF166E-1AE1-70CF-F10A-2F70D84C6EA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BD793F4-8E1E-4CDB-AE5F-DC093960CF4B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33967326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8A960-331E-FEFD-0E73-8E04F419BA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3B0C9D7-4D01-25A6-EF74-4E32E568402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09D96CD-A456-FEDB-0602-555424C8B62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sz="1600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239935E-1013-638F-3867-9C12E05EC2F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18573477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23D0E0-B431-C918-65F7-0D0C40530B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A9670B5-7539-B277-BB1F-A21649D09EB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E8BC162-DE57-6F61-3C3F-F15F538BEE5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sz="1600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D04D1DB-8401-DDE0-6714-6E8DA63CF8E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85270747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0B3B60-8529-658E-55B9-11A958E3BF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CA78822-8B7E-59B3-F32C-7F8C68629DD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7359339-2390-3FD2-CE46-EE0C6384EFC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sz="800" kern="0" dirty="0">
              <a:solidFill>
                <a:schemeClr val="tx1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65C3B77-D633-19C3-1B48-3E898F4283B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43269448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111B62-CFC9-E3F0-6420-93BAE2C0BD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650617D-DF4F-684C-3CBC-1433C675926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A53EB11-2343-B779-9842-1BDEE3FC91C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sz="800" kern="0" dirty="0">
              <a:solidFill>
                <a:schemeClr val="tx1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F8880FA-08CD-7DB8-081C-1C05126EA77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09041295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E7E468-EA95-C8D6-8992-9AE45AE1E9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11341E2-03EF-F574-6229-A33EF97EEE0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C342FC2-93B4-102C-1AB8-F07253F454E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sz="800" kern="0" dirty="0">
              <a:solidFill>
                <a:schemeClr val="tx1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21C78D8-6FEF-8FC7-36C3-22320556B4D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1629799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AD3766-E9CE-72FD-BB6D-56DFB80A10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4648AFC-6BB8-170B-8CF3-43D524D811E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26D1AC9-539C-0750-70CE-09ED28EBB2C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sz="800" kern="0" dirty="0">
              <a:solidFill>
                <a:schemeClr val="tx1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FE11966-5828-E89D-0045-2B9CDE0A6C5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38892569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1C1628-887E-44BE-C9C9-1893743300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A343B3D-5A71-EF5C-99BB-F49646A7695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37B38E9-5E3D-DC5D-6834-B54001717C2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sz="800" kern="0" dirty="0">
              <a:solidFill>
                <a:schemeClr val="tx1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DB999C5-FE47-F1BE-4590-6E5FC839E32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09874037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971426-916C-D4F0-61BA-E280F5CB1B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C23E2C5-7EA6-AB4D-3A7E-057E963D9EE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792503A-37F9-5ED6-8F95-439D8C91870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H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30F5047-7E64-F8BB-978B-FA477E8A6C8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70366620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H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94950089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23924038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CH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31993096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253CC6-6F50-5CEC-277E-10F95E26CE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21D1B7B-105C-FF53-BF29-2E6D8823B0C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D500816-4E92-F9FF-436D-1D259BF5B60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CH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8B6953E-07A6-C3F6-3036-3AE32571178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92151992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A84F29-12FA-F97F-391F-C9A8E4A246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67C512E-CEC5-86F1-9128-17985B831DF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31BC557-3CA6-C792-5157-5E6D380F1E9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CH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87D7ABF-326A-9501-3F98-080208D1887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93785913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E30553-56EC-08DC-7639-6C864C9FB1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7562881-EC31-1293-7463-CE23FFB1A80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06E15C8-B1C9-169D-58BC-B5AB2D1A503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CH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4561B82-BBC2-3D71-1C42-FA4354821B7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44AB11-ED51-4041-ABF3-98774B656127}" type="slidenum">
              <a:rPr kumimoji="0" lang="en-C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C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5341564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4161898"/>
            <a:ext cx="6858000" cy="2247530"/>
          </a:xfrm>
        </p:spPr>
        <p:txBody>
          <a:bodyPr anchor="ctr"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GB" dirty="0"/>
              <a:t>Click to edit Master subtitle style</a:t>
            </a:r>
            <a:endParaRPr lang="en-US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ADCC721-CFFA-834F-93BB-5E37922D466D}"/>
              </a:ext>
            </a:extLst>
          </p:cNvPr>
          <p:cNvSpPr/>
          <p:nvPr userDrawn="1"/>
        </p:nvSpPr>
        <p:spPr>
          <a:xfrm>
            <a:off x="0" y="0"/>
            <a:ext cx="9144000" cy="3568588"/>
          </a:xfrm>
          <a:prstGeom prst="rect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b="1" dirty="0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545676"/>
            <a:ext cx="7772400" cy="2387600"/>
          </a:xfrm>
          <a:prstGeom prst="rect">
            <a:avLst/>
          </a:prstGeom>
        </p:spPr>
        <p:txBody>
          <a:bodyPr lIns="0" tIns="0" rIns="0" bIns="0" anchor="ctr">
            <a:normAutofit/>
          </a:bodyPr>
          <a:lstStyle>
            <a:lvl1pPr algn="ctr">
              <a:defRPr sz="4800" b="1"/>
            </a:lvl1pPr>
          </a:lstStyle>
          <a:p>
            <a:r>
              <a:rPr lang="en-GB" dirty="0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6245417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C743BC99-9D20-694A-9137-4C095CCA98C3}"/>
              </a:ext>
            </a:extLst>
          </p:cNvPr>
          <p:cNvSpPr/>
          <p:nvPr userDrawn="1"/>
        </p:nvSpPr>
        <p:spPr>
          <a:xfrm>
            <a:off x="0" y="0"/>
            <a:ext cx="9144000" cy="810085"/>
          </a:xfrm>
          <a:prstGeom prst="rect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810085"/>
          </a:xfrm>
          <a:prstGeom prst="rect">
            <a:avLst/>
          </a:prstGeom>
        </p:spPr>
        <p:txBody>
          <a:bodyPr/>
          <a:lstStyle>
            <a:lvl1pPr>
              <a:defRPr b="1">
                <a:solidFill>
                  <a:schemeClr val="bg1"/>
                </a:solidFill>
                <a:latin typeface="Cambria" panose="02040503050406030204" pitchFamily="18" charset="0"/>
              </a:defRPr>
            </a:lvl1pPr>
          </a:lstStyle>
          <a:p>
            <a:r>
              <a:rPr lang="en-GB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49703" y="972065"/>
            <a:ext cx="8844594" cy="5384286"/>
          </a:xfrm>
        </p:spPr>
        <p:txBody>
          <a:bodyPr/>
          <a:lstStyle>
            <a:lvl1pPr>
              <a:defRPr b="1">
                <a:solidFill>
                  <a:schemeClr val="tx1"/>
                </a:solidFill>
                <a:latin typeface="Cambria" panose="02040503050406030204" pitchFamily="18" charset="0"/>
              </a:defRPr>
            </a:lvl1pPr>
            <a:lvl2pPr>
              <a:defRPr b="1">
                <a:solidFill>
                  <a:schemeClr val="tx1"/>
                </a:solidFill>
                <a:latin typeface="Cambria" panose="02040503050406030204" pitchFamily="18" charset="0"/>
              </a:defRPr>
            </a:lvl2pPr>
            <a:lvl3pPr>
              <a:defRPr b="1">
                <a:solidFill>
                  <a:schemeClr val="tx1"/>
                </a:solidFill>
                <a:latin typeface="Cambria" panose="02040503050406030204" pitchFamily="18" charset="0"/>
              </a:defRPr>
            </a:lvl3pPr>
            <a:lvl4pPr>
              <a:defRPr b="1">
                <a:solidFill>
                  <a:schemeClr val="tx1"/>
                </a:solidFill>
                <a:latin typeface="Cambria" panose="02040503050406030204" pitchFamily="18" charset="0"/>
              </a:defRPr>
            </a:lvl4pPr>
            <a:lvl5pPr>
              <a:defRPr b="1">
                <a:solidFill>
                  <a:schemeClr val="tx1"/>
                </a:solidFill>
                <a:latin typeface="Cambria" panose="02040503050406030204" pitchFamily="18" charset="0"/>
              </a:defRPr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en-US" dirty="0"/>
          </a:p>
        </p:txBody>
      </p:sp>
      <p:pic>
        <p:nvPicPr>
          <p:cNvPr id="9" name="Picture 8" descr="safari.png">
            <a:extLst>
              <a:ext uri="{FF2B5EF4-FFF2-40B4-BE49-F238E27FC236}">
                <a16:creationId xmlns:a16="http://schemas.microsoft.com/office/drawing/2014/main" id="{E1712E48-B344-D452-670C-C521695A3FB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75260" y="6545478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979855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2880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69011" y="132334"/>
            <a:ext cx="8894602" cy="606084"/>
          </a:xfrm>
          <a:prstGeom prst="rect">
            <a:avLst/>
          </a:prstGeom>
        </p:spPr>
        <p:txBody>
          <a:bodyPr>
            <a:noAutofit/>
          </a:bodyPr>
          <a:lstStyle>
            <a:lvl1pPr>
              <a:defRPr sz="4000" b="1" i="0">
                <a:latin typeface="Lato Black" panose="020F0502020204030203" pitchFamily="34" charset="77"/>
                <a:cs typeface="Segoe UI" panose="020B0502040204020203" pitchFamily="34" charset="0"/>
              </a:defRPr>
            </a:lvl1pPr>
          </a:lstStyle>
          <a:p>
            <a:r>
              <a:rPr lang="en-GB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69011" y="936172"/>
            <a:ext cx="8894602" cy="541954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Lato" panose="020F0502020204030203" pitchFamily="34" charset="77"/>
                <a:cs typeface="Segoe UI" panose="020B0502040204020203" pitchFamily="34" charset="0"/>
              </a:defRPr>
            </a:lvl1pPr>
            <a:lvl2pPr marL="685800" indent="-228600">
              <a:buFont typeface="Cambria" panose="02040503050406030204" pitchFamily="18" charset="0"/>
              <a:buChar char="-"/>
              <a:defRPr sz="2400">
                <a:latin typeface="Lato" panose="020F0502020204030203" pitchFamily="34" charset="77"/>
                <a:cs typeface="Segoe UI" panose="020B0502040204020203" pitchFamily="34" charset="0"/>
              </a:defRPr>
            </a:lvl2pPr>
            <a:lvl3pPr>
              <a:defRPr sz="2000">
                <a:latin typeface="Lato" panose="020F0502020204030203" pitchFamily="34" charset="77"/>
                <a:cs typeface="Segoe UI" panose="020B0502040204020203" pitchFamily="34" charset="0"/>
              </a:defRPr>
            </a:lvl3pPr>
            <a:lvl4pPr>
              <a:defRPr sz="2000">
                <a:latin typeface="Lato" panose="020F0502020204030203" pitchFamily="34" charset="77"/>
                <a:cs typeface="Segoe UI" panose="020B0502040204020203" pitchFamily="34" charset="0"/>
              </a:defRPr>
            </a:lvl4pPr>
            <a:lvl5pPr>
              <a:defRPr sz="2000">
                <a:latin typeface="Lato" panose="020F0502020204030203" pitchFamily="34" charset="77"/>
                <a:cs typeface="Segoe UI" panose="020B0502040204020203" pitchFamily="34" charset="0"/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D6C95C-F5A1-47A0-B338-935B91ACFEDF}"/>
              </a:ext>
            </a:extLst>
          </p:cNvPr>
          <p:cNvCxnSpPr>
            <a:cxnSpLocks/>
          </p:cNvCxnSpPr>
          <p:nvPr userDrawn="1"/>
        </p:nvCxnSpPr>
        <p:spPr>
          <a:xfrm>
            <a:off x="117021" y="831498"/>
            <a:ext cx="8894601" cy="0"/>
          </a:xfrm>
          <a:prstGeom prst="line">
            <a:avLst/>
          </a:prstGeom>
          <a:ln w="285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AEF54B49-A026-B881-1E47-3A25D283F61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fld id="{B6571078-45FA-4BA5-9BE9-4C6ADE012FE3}" type="slidenum">
              <a:rPr lang="en-CH" smtClean="0"/>
              <a:pPr/>
              <a:t>‹#›</a:t>
            </a:fld>
            <a:endParaRPr lang="en-CH"/>
          </a:p>
        </p:txBody>
      </p:sp>
      <p:pic>
        <p:nvPicPr>
          <p:cNvPr id="9" name="Picture 8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24939" y="6569405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6652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69011" y="132334"/>
            <a:ext cx="8894602" cy="606084"/>
          </a:xfrm>
          <a:prstGeom prst="rect">
            <a:avLst/>
          </a:prstGeom>
        </p:spPr>
        <p:txBody>
          <a:bodyPr>
            <a:noAutofit/>
          </a:bodyPr>
          <a:lstStyle>
            <a:lvl1pPr>
              <a:defRPr sz="4000" b="1" i="0">
                <a:latin typeface="Lato Black" panose="020F0502020204030203" pitchFamily="34" charset="77"/>
                <a:cs typeface="Segoe UI" panose="020B0502040204020203" pitchFamily="34" charset="0"/>
              </a:defRPr>
            </a:lvl1pPr>
          </a:lstStyle>
          <a:p>
            <a:r>
              <a:rPr lang="en-GB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69011" y="936172"/>
            <a:ext cx="8894602" cy="541954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Lato" panose="020F0502020204030203" pitchFamily="34" charset="77"/>
                <a:cs typeface="Segoe UI" panose="020B0502040204020203" pitchFamily="34" charset="0"/>
              </a:defRPr>
            </a:lvl1pPr>
            <a:lvl2pPr marL="685800" indent="-228600">
              <a:buFont typeface="Cambria" panose="02040503050406030204" pitchFamily="18" charset="0"/>
              <a:buChar char="-"/>
              <a:defRPr sz="2400">
                <a:latin typeface="Lato" panose="020F0502020204030203" pitchFamily="34" charset="77"/>
                <a:cs typeface="Segoe UI" panose="020B0502040204020203" pitchFamily="34" charset="0"/>
              </a:defRPr>
            </a:lvl2pPr>
            <a:lvl3pPr>
              <a:defRPr sz="2000">
                <a:latin typeface="Lato" panose="020F0502020204030203" pitchFamily="34" charset="77"/>
                <a:cs typeface="Segoe UI" panose="020B0502040204020203" pitchFamily="34" charset="0"/>
              </a:defRPr>
            </a:lvl3pPr>
            <a:lvl4pPr>
              <a:defRPr sz="2000">
                <a:latin typeface="Lato" panose="020F0502020204030203" pitchFamily="34" charset="77"/>
                <a:cs typeface="Segoe UI" panose="020B0502040204020203" pitchFamily="34" charset="0"/>
              </a:defRPr>
            </a:lvl4pPr>
            <a:lvl5pPr>
              <a:defRPr sz="2000">
                <a:latin typeface="Lato" panose="020F0502020204030203" pitchFamily="34" charset="77"/>
                <a:cs typeface="Segoe UI" panose="020B0502040204020203" pitchFamily="34" charset="0"/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 dirty="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D6C95C-F5A1-47A0-B338-935B91ACFEDF}"/>
              </a:ext>
            </a:extLst>
          </p:cNvPr>
          <p:cNvCxnSpPr>
            <a:cxnSpLocks/>
          </p:cNvCxnSpPr>
          <p:nvPr userDrawn="1"/>
        </p:nvCxnSpPr>
        <p:spPr>
          <a:xfrm>
            <a:off x="117021" y="831498"/>
            <a:ext cx="8894601" cy="0"/>
          </a:xfrm>
          <a:prstGeom prst="line">
            <a:avLst/>
          </a:prstGeom>
          <a:ln w="285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AEF54B49-A026-B881-1E47-3A25D283F61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fld id="{B6571078-45FA-4BA5-9BE9-4C6ADE012FE3}" type="slidenum">
              <a:rPr lang="en-CH" smtClean="0"/>
              <a:pPr/>
              <a:t>‹#›</a:t>
            </a:fld>
            <a:endParaRPr lang="en-CH"/>
          </a:p>
        </p:txBody>
      </p:sp>
      <p:pic>
        <p:nvPicPr>
          <p:cNvPr id="9" name="Picture 8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24939" y="6569405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81291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GB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GB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CH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571078-45FA-4BA5-9BE9-4C6ADE012FE3}" type="slidenum">
              <a:rPr lang="en-CH" smtClean="0"/>
              <a:t>‹#›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307212778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CH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571078-45FA-4BA5-9BE9-4C6ADE012FE3}" type="slidenum">
              <a:rPr lang="en-CH" smtClean="0"/>
              <a:t>‹#›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412584360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66F744BB-A849-E345-F48B-A3A794CBBA4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CH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B3FB310-F526-9C00-58CC-8595CB9A86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571078-45FA-4BA5-9BE9-4C6ADE012FE3}" type="slidenum">
              <a:rPr lang="en-CH" smtClean="0"/>
              <a:t>‹#›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34738689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880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69011" y="132334"/>
            <a:ext cx="8894602" cy="606084"/>
          </a:xfrm>
          <a:prstGeom prst="rect">
            <a:avLst/>
          </a:prstGeom>
        </p:spPr>
        <p:txBody>
          <a:bodyPr>
            <a:noAutofit/>
          </a:bodyPr>
          <a:lstStyle>
            <a:lvl1pPr>
              <a:defRPr sz="4000" b="1" i="0">
                <a:latin typeface="Lato Black" panose="020F0502020204030203" pitchFamily="34" charset="77"/>
                <a:cs typeface="Segoe UI" panose="020B0502040204020203" pitchFamily="34" charset="0"/>
              </a:defRPr>
            </a:lvl1pPr>
          </a:lstStyle>
          <a:p>
            <a:r>
              <a:rPr lang="en-GB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69011" y="936172"/>
            <a:ext cx="8894602" cy="541954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Lato" panose="020F0502020204030203" pitchFamily="34" charset="77"/>
                <a:cs typeface="Segoe UI" panose="020B0502040204020203" pitchFamily="34" charset="0"/>
              </a:defRPr>
            </a:lvl1pPr>
            <a:lvl2pPr marL="685800" indent="-228600">
              <a:buFont typeface="Cambria" panose="02040503050406030204" pitchFamily="18" charset="0"/>
              <a:buChar char="-"/>
              <a:defRPr sz="2400">
                <a:latin typeface="Lato" panose="020F0502020204030203" pitchFamily="34" charset="77"/>
                <a:cs typeface="Segoe UI" panose="020B0502040204020203" pitchFamily="34" charset="0"/>
              </a:defRPr>
            </a:lvl2pPr>
            <a:lvl3pPr>
              <a:defRPr sz="2000">
                <a:latin typeface="Lato" panose="020F0502020204030203" pitchFamily="34" charset="77"/>
                <a:cs typeface="Segoe UI" panose="020B0502040204020203" pitchFamily="34" charset="0"/>
              </a:defRPr>
            </a:lvl3pPr>
            <a:lvl4pPr>
              <a:defRPr sz="2000">
                <a:latin typeface="Lato" panose="020F0502020204030203" pitchFamily="34" charset="77"/>
                <a:cs typeface="Segoe UI" panose="020B0502040204020203" pitchFamily="34" charset="0"/>
              </a:defRPr>
            </a:lvl4pPr>
            <a:lvl5pPr>
              <a:defRPr sz="2000">
                <a:latin typeface="Lato" panose="020F0502020204030203" pitchFamily="34" charset="77"/>
                <a:cs typeface="Segoe UI" panose="020B0502040204020203" pitchFamily="34" charset="0"/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 dirty="0"/>
          </a:p>
        </p:txBody>
      </p:sp>
      <p:pic>
        <p:nvPicPr>
          <p:cNvPr id="9" name="Picture 8" descr="safari.png"/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89560" y="6574211"/>
            <a:ext cx="1080120" cy="312522"/>
          </a:xfrm>
          <a:prstGeom prst="rect">
            <a:avLst/>
          </a:prstGeom>
        </p:spPr>
      </p:pic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3D6C95C-F5A1-47A0-B338-935B91ACFEDF}"/>
              </a:ext>
            </a:extLst>
          </p:cNvPr>
          <p:cNvCxnSpPr>
            <a:cxnSpLocks/>
          </p:cNvCxnSpPr>
          <p:nvPr userDrawn="1"/>
        </p:nvCxnSpPr>
        <p:spPr>
          <a:xfrm>
            <a:off x="117021" y="831498"/>
            <a:ext cx="8894601" cy="0"/>
          </a:xfrm>
          <a:prstGeom prst="line">
            <a:avLst/>
          </a:prstGeom>
          <a:ln w="285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AEF54B49-A026-B881-1E47-3A25D283F61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fld id="{B6571078-45FA-4BA5-9BE9-4C6ADE012FE3}" type="slidenum">
              <a:rPr lang="en-CH" smtClean="0"/>
              <a:pPr/>
              <a:t>‹#›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10746073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GB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GB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AF3772-9A14-4310-AA97-ADA9BE0847FC}" type="datetimeFigureOut">
              <a:rPr lang="en-CH" smtClean="0"/>
              <a:t>8/1/26</a:t>
            </a:fld>
            <a:endParaRPr lang="en-CH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H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571078-45FA-4BA5-9BE9-4C6ADE012FE3}" type="slidenum">
              <a:rPr lang="en-CH" smtClean="0"/>
              <a:t>‹#›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126056027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AF3772-9A14-4310-AA97-ADA9BE0847FC}" type="datetimeFigureOut">
              <a:rPr lang="en-CH" smtClean="0"/>
              <a:t>8/1/26</a:t>
            </a:fld>
            <a:endParaRPr lang="en-CH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H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571078-45FA-4BA5-9BE9-4C6ADE012FE3}" type="slidenum">
              <a:rPr lang="en-CH" smtClean="0"/>
              <a:t>‹#›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33729865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8788225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.xml"/><Relationship Id="rId2" Type="http://schemas.openxmlformats.org/officeDocument/2006/relationships/slideLayout" Target="../slideLayouts/slideLayout4.xml"/><Relationship Id="rId1" Type="http://schemas.openxmlformats.org/officeDocument/2006/relationships/slideLayout" Target="../slideLayouts/slideLayout3.xml"/><Relationship Id="rId6" Type="http://schemas.openxmlformats.org/officeDocument/2006/relationships/theme" Target="../theme/theme2.xml"/><Relationship Id="rId5" Type="http://schemas.openxmlformats.org/officeDocument/2006/relationships/slideLayout" Target="../slideLayouts/slideLayout7.xml"/><Relationship Id="rId4" Type="http://schemas.openxmlformats.org/officeDocument/2006/relationships/slideLayout" Target="../slideLayouts/slideLayout6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0.xml"/><Relationship Id="rId2" Type="http://schemas.openxmlformats.org/officeDocument/2006/relationships/slideLayout" Target="../slideLayouts/slideLayout9.xml"/><Relationship Id="rId1" Type="http://schemas.openxmlformats.org/officeDocument/2006/relationships/slideLayout" Target="../slideLayouts/slideLayout8.xml"/><Relationship Id="rId5" Type="http://schemas.openxmlformats.org/officeDocument/2006/relationships/theme" Target="../theme/theme3.xml"/><Relationship Id="rId4" Type="http://schemas.openxmlformats.org/officeDocument/2006/relationships/slideLayout" Target="../slideLayouts/slideLayout1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49703" y="995823"/>
            <a:ext cx="8844594" cy="536052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en-US" dirty="0"/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81008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GB" dirty="0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1458786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b="1" kern="1200">
          <a:solidFill>
            <a:schemeClr val="bg1"/>
          </a:solidFill>
          <a:latin typeface="Cambria" panose="02040503050406030204" pitchFamily="18" charset="0"/>
          <a:ea typeface="APPLE LIGOTHIC MEDIUM" pitchFamily="2" charset="-120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Cambria" panose="02040503050406030204" pitchFamily="18" charset="0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Cambria" panose="02040503050406030204" pitchFamily="18" charset="0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200" kern="1200">
          <a:solidFill>
            <a:schemeClr val="tx1"/>
          </a:solidFill>
          <a:latin typeface="Cambria" panose="02040503050406030204" pitchFamily="18" charset="0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200" kern="1200">
          <a:solidFill>
            <a:schemeClr val="tx1"/>
          </a:solidFill>
          <a:latin typeface="Cambria" panose="02040503050406030204" pitchFamily="18" charset="0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200" kern="1200">
          <a:solidFill>
            <a:schemeClr val="tx1"/>
          </a:solidFill>
          <a:latin typeface="Cambria" panose="02040503050406030204" pitchFamily="18" charset="0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7"/>
            <a:ext cx="7886700" cy="78990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GB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253331"/>
            <a:ext cx="7886700" cy="50030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CH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571078-45FA-4BA5-9BE9-4C6ADE012FE3}" type="slidenum">
              <a:rPr lang="en-CH" smtClean="0"/>
              <a:t>‹#›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34309787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4" r:id="rId1"/>
    <p:sldLayoutId id="2147483665" r:id="rId2"/>
    <p:sldLayoutId id="2147483666" r:id="rId3"/>
    <p:sldLayoutId id="2147483667" r:id="rId4"/>
    <p:sldLayoutId id="2147483668" r:id="rId5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i="0" kern="1200">
          <a:solidFill>
            <a:schemeClr val="tx1"/>
          </a:solidFill>
          <a:latin typeface="Lato Black" panose="020F0502020204030203" pitchFamily="34" charset="77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Lato" panose="020F0502020204030203" pitchFamily="34" charset="77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Lato" panose="020F0502020204030203" pitchFamily="34" charset="77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Lato" panose="020F0502020204030203" pitchFamily="34" charset="77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Lato" panose="020F0502020204030203" pitchFamily="34" charset="77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Lato" panose="020F0502020204030203" pitchFamily="34" charset="77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2880">
          <p15:clr>
            <a:srgbClr val="F26B43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7"/>
            <a:ext cx="7886700" cy="78990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GB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253331"/>
            <a:ext cx="7886700" cy="50030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AF3772-9A14-4310-AA97-ADA9BE0847FC}" type="datetimeFigureOut">
              <a:rPr lang="en-CH" smtClean="0"/>
              <a:t>8/1/26</a:t>
            </a:fld>
            <a:endParaRPr lang="en-CH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CH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571078-45FA-4BA5-9BE9-4C6ADE012FE3}" type="slidenum">
              <a:rPr lang="en-CH" smtClean="0"/>
              <a:t>‹#›</a:t>
            </a:fld>
            <a:endParaRPr lang="en-CH"/>
          </a:p>
        </p:txBody>
      </p:sp>
    </p:spTree>
    <p:extLst>
      <p:ext uri="{BB962C8B-B14F-4D97-AF65-F5344CB8AC3E}">
        <p14:creationId xmlns:p14="http://schemas.microsoft.com/office/powerpoint/2010/main" val="39181167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4" r:id="rId1"/>
    <p:sldLayoutId id="2147483695" r:id="rId2"/>
    <p:sldLayoutId id="2147483696" r:id="rId3"/>
    <p:sldLayoutId id="2147483697" r:id="rId4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i="0" kern="1200">
          <a:solidFill>
            <a:schemeClr val="tx1"/>
          </a:solidFill>
          <a:latin typeface="Lato Black" panose="020F0502020204030203" pitchFamily="34" charset="77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Lato" panose="020F0502020204030203" pitchFamily="34" charset="77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Lato" panose="020F0502020204030203" pitchFamily="34" charset="77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Lato" panose="020F0502020204030203" pitchFamily="34" charset="77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Lato" panose="020F0502020204030203" pitchFamily="34" charset="77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Lato" panose="020F0502020204030203" pitchFamily="34" charset="77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svg"/><Relationship Id="rId5" Type="http://schemas.openxmlformats.org/officeDocument/2006/relationships/image" Target="../media/image4.jpg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9.jpg"/><Relationship Id="rId4" Type="http://schemas.openxmlformats.org/officeDocument/2006/relationships/image" Target="../media/image8.jpe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hyperlink" Target="https://bleuwire.com/enterprise-data-storage-101/" TargetMode="External"/><Relationship Id="rId3" Type="http://schemas.openxmlformats.org/officeDocument/2006/relationships/image" Target="../media/image10.png"/><Relationship Id="rId7" Type="http://schemas.openxmlformats.org/officeDocument/2006/relationships/image" Target="../media/image12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Relationship Id="rId6" Type="http://schemas.openxmlformats.org/officeDocument/2006/relationships/hyperlink" Target="https://www.trentonsystems.com/en-us/resource-hub/blog/high-performance-computing" TargetMode="External"/><Relationship Id="rId5" Type="http://schemas.openxmlformats.org/officeDocument/2006/relationships/image" Target="../media/image11.jpeg"/><Relationship Id="rId10" Type="http://schemas.openxmlformats.org/officeDocument/2006/relationships/hyperlink" Target="https://pricetel.com/it-network-services/video-surveillance/" TargetMode="External"/><Relationship Id="rId4" Type="http://schemas.openxmlformats.org/officeDocument/2006/relationships/hyperlink" Target="https://maxcloudon.com/what-server-do-i-need-for-machine-learning/" TargetMode="External"/><Relationship Id="rId9" Type="http://schemas.openxmlformats.org/officeDocument/2006/relationships/image" Target="../media/image13.jpg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svg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svg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svg"/><Relationship Id="rId2" Type="http://schemas.openxmlformats.org/officeDocument/2006/relationships/image" Target="../media/image15.sv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8.svg"/><Relationship Id="rId4" Type="http://schemas.openxmlformats.org/officeDocument/2006/relationships/image" Target="../media/image17.svg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svg"/><Relationship Id="rId2" Type="http://schemas.openxmlformats.org/officeDocument/2006/relationships/image" Target="../media/image19.gif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gif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svg"/><Relationship Id="rId2" Type="http://schemas.openxmlformats.org/officeDocument/2006/relationships/image" Target="../media/image19.gif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3.svg"/><Relationship Id="rId4" Type="http://schemas.openxmlformats.org/officeDocument/2006/relationships/image" Target="../media/image22.sv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jpe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.jpeg"/><Relationship Id="rId5" Type="http://schemas.microsoft.com/office/2007/relationships/hdphoto" Target="../media/hdphoto2.wdp"/><Relationship Id="rId4" Type="http://schemas.openxmlformats.org/officeDocument/2006/relationships/image" Target="../media/image7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jpg"/><Relationship Id="rId3" Type="http://schemas.openxmlformats.org/officeDocument/2006/relationships/image" Target="../media/image24.jpeg"/><Relationship Id="rId7" Type="http://schemas.openxmlformats.org/officeDocument/2006/relationships/image" Target="../media/image8.jpe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Relationship Id="rId6" Type="http://schemas.microsoft.com/office/2007/relationships/hdphoto" Target="../media/hdphoto1.wdp"/><Relationship Id="rId5" Type="http://schemas.openxmlformats.org/officeDocument/2006/relationships/image" Target="../media/image7.png"/><Relationship Id="rId4" Type="http://schemas.openxmlformats.org/officeDocument/2006/relationships/image" Target="../media/image25.jpeg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hyperlink" Target="https://arxiv.org/pdf/2503.20507.pdf" TargetMode="External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1.svg"/><Relationship Id="rId5" Type="http://schemas.openxmlformats.org/officeDocument/2006/relationships/image" Target="../media/image30.jpeg"/><Relationship Id="rId4" Type="http://schemas.openxmlformats.org/officeDocument/2006/relationships/image" Target="../media/image29.png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jpeg"/><Relationship Id="rId3" Type="http://schemas.openxmlformats.org/officeDocument/2006/relationships/image" Target="../media/image32.png"/><Relationship Id="rId7" Type="http://schemas.microsoft.com/office/2007/relationships/hdphoto" Target="../media/hdphoto4.wdp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4.png"/><Relationship Id="rId5" Type="http://schemas.openxmlformats.org/officeDocument/2006/relationships/image" Target="../media/image33.png"/><Relationship Id="rId4" Type="http://schemas.microsoft.com/office/2007/relationships/hdphoto" Target="../media/hdphoto3.wdp"/><Relationship Id="rId9" Type="http://schemas.openxmlformats.org/officeDocument/2006/relationships/image" Target="../media/image36.jpeg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Relationship Id="rId6" Type="http://schemas.openxmlformats.org/officeDocument/2006/relationships/chart" Target="../charts/chart9.xml"/><Relationship Id="rId5" Type="http://schemas.openxmlformats.org/officeDocument/2006/relationships/image" Target="../media/image38.jpeg"/><Relationship Id="rId4" Type="http://schemas.microsoft.com/office/2007/relationships/hdphoto" Target="../media/hdphoto5.wdp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Relationship Id="rId6" Type="http://schemas.openxmlformats.org/officeDocument/2006/relationships/chart" Target="../charts/chart10.xml"/><Relationship Id="rId5" Type="http://schemas.openxmlformats.org/officeDocument/2006/relationships/image" Target="../media/image38.jpeg"/><Relationship Id="rId4" Type="http://schemas.microsoft.com/office/2007/relationships/hdphoto" Target="../media/hdphoto5.wdp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Relationship Id="rId6" Type="http://schemas.openxmlformats.org/officeDocument/2006/relationships/chart" Target="../charts/chart11.xml"/><Relationship Id="rId5" Type="http://schemas.openxmlformats.org/officeDocument/2006/relationships/image" Target="../media/image39.jpeg"/><Relationship Id="rId4" Type="http://schemas.microsoft.com/office/2007/relationships/hdphoto" Target="../media/hdphoto6.wdp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chart" Target="../charts/chart12.xml"/><Relationship Id="rId3" Type="http://schemas.openxmlformats.org/officeDocument/2006/relationships/image" Target="../media/image40.png"/><Relationship Id="rId7" Type="http://schemas.openxmlformats.org/officeDocument/2006/relationships/image" Target="../media/image43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2.jpeg"/><Relationship Id="rId5" Type="http://schemas.openxmlformats.org/officeDocument/2006/relationships/image" Target="../media/image41.jpeg"/><Relationship Id="rId4" Type="http://schemas.microsoft.com/office/2007/relationships/hdphoto" Target="../media/hdphoto7.wdp"/><Relationship Id="rId9" Type="http://schemas.openxmlformats.org/officeDocument/2006/relationships/chart" Target="../charts/chart13.xml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chart" Target="../charts/chart14.xml"/><Relationship Id="rId3" Type="http://schemas.openxmlformats.org/officeDocument/2006/relationships/image" Target="../media/image40.png"/><Relationship Id="rId7" Type="http://schemas.openxmlformats.org/officeDocument/2006/relationships/image" Target="../media/image43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2.jpeg"/><Relationship Id="rId5" Type="http://schemas.openxmlformats.org/officeDocument/2006/relationships/image" Target="../media/image41.jpeg"/><Relationship Id="rId4" Type="http://schemas.microsoft.com/office/2007/relationships/hdphoto" Target="../media/hdphoto7.wdp"/><Relationship Id="rId9" Type="http://schemas.openxmlformats.org/officeDocument/2006/relationships/chart" Target="../charts/chart15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sv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hyperlink" Target="https://arxiv.org/pdf/2503.20507.pdf" TargetMode="External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1.svg"/><Relationship Id="rId5" Type="http://schemas.openxmlformats.org/officeDocument/2006/relationships/image" Target="../media/image30.jpeg"/><Relationship Id="rId4" Type="http://schemas.openxmlformats.org/officeDocument/2006/relationships/image" Target="../media/image29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hyperlink" Target="https://github.com/cmu-safari/Harmonia" TargetMode="External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5.png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sv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9.svg"/><Relationship Id="rId5" Type="http://schemas.openxmlformats.org/officeDocument/2006/relationships/image" Target="../media/image48.svg"/><Relationship Id="rId4" Type="http://schemas.openxmlformats.org/officeDocument/2006/relationships/image" Target="../media/image47.svg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svg"/><Relationship Id="rId3" Type="http://schemas.openxmlformats.org/officeDocument/2006/relationships/image" Target="../media/image2.png"/><Relationship Id="rId7" Type="http://schemas.openxmlformats.org/officeDocument/2006/relationships/image" Target="../media/image30.jpe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svg"/><Relationship Id="rId5" Type="http://schemas.openxmlformats.org/officeDocument/2006/relationships/image" Target="../media/image4.jpg"/><Relationship Id="rId10" Type="http://schemas.openxmlformats.org/officeDocument/2006/relationships/image" Target="../media/image51.png"/><Relationship Id="rId4" Type="http://schemas.openxmlformats.org/officeDocument/2006/relationships/image" Target="../media/image3.png"/><Relationship Id="rId9" Type="http://schemas.openxmlformats.org/officeDocument/2006/relationships/image" Target="../media/image50.png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slide" Target="slide74.xml"/><Relationship Id="rId3" Type="http://schemas.openxmlformats.org/officeDocument/2006/relationships/slide" Target="slide67.xml"/><Relationship Id="rId7" Type="http://schemas.openxmlformats.org/officeDocument/2006/relationships/slide" Target="slide73.xml"/><Relationship Id="rId2" Type="http://schemas.openxmlformats.org/officeDocument/2006/relationships/slide" Target="slide6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72.xml"/><Relationship Id="rId5" Type="http://schemas.openxmlformats.org/officeDocument/2006/relationships/slide" Target="slide71.xml"/><Relationship Id="rId10" Type="http://schemas.openxmlformats.org/officeDocument/2006/relationships/slide" Target="slide76.xml"/><Relationship Id="rId4" Type="http://schemas.openxmlformats.org/officeDocument/2006/relationships/slide" Target="slide25.xml"/><Relationship Id="rId9" Type="http://schemas.openxmlformats.org/officeDocument/2006/relationships/slide" Target="slide75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3" Type="http://schemas.openxmlformats.org/officeDocument/2006/relationships/slide" Target="slide71.xml"/><Relationship Id="rId7" Type="http://schemas.openxmlformats.org/officeDocument/2006/relationships/slide" Target="slide84.xml"/><Relationship Id="rId12" Type="http://schemas.openxmlformats.org/officeDocument/2006/relationships/slide" Target="slide90.xml"/><Relationship Id="rId2" Type="http://schemas.openxmlformats.org/officeDocument/2006/relationships/slide" Target="slide77.xml"/><Relationship Id="rId1" Type="http://schemas.openxmlformats.org/officeDocument/2006/relationships/slideLayout" Target="../slideLayouts/slideLayout2.xml"/><Relationship Id="rId6" Type="http://schemas.openxmlformats.org/officeDocument/2006/relationships/slide" Target="slide82.xml"/><Relationship Id="rId11" Type="http://schemas.openxmlformats.org/officeDocument/2006/relationships/slide" Target="slide89.xml"/><Relationship Id="rId5" Type="http://schemas.openxmlformats.org/officeDocument/2006/relationships/slide" Target="slide80.xml"/><Relationship Id="rId10" Type="http://schemas.openxmlformats.org/officeDocument/2006/relationships/slide" Target="slide88.xml"/><Relationship Id="rId4" Type="http://schemas.openxmlformats.org/officeDocument/2006/relationships/slide" Target="slide78.xml"/><Relationship Id="rId9" Type="http://schemas.openxmlformats.org/officeDocument/2006/relationships/slide" Target="slide87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6.xml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17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.xml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19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0.xml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21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2.xml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23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4.xml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25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7.xml"/><Relationship Id="rId2" Type="http://schemas.openxmlformats.org/officeDocument/2006/relationships/chart" Target="../charts/chart26.xml"/><Relationship Id="rId1" Type="http://schemas.openxmlformats.org/officeDocument/2006/relationships/slideLayout" Target="../slideLayouts/slideLayout4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8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8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8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8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8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8.xml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29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0.xml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8.xml"/><Relationship Id="rId4" Type="http://schemas.openxmlformats.org/officeDocument/2006/relationships/chart" Target="../charts/chart31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3.xml"/><Relationship Id="rId2" Type="http://schemas.openxmlformats.org/officeDocument/2006/relationships/chart" Target="../charts/chart32.xml"/><Relationship Id="rId1" Type="http://schemas.openxmlformats.org/officeDocument/2006/relationships/slideLayout" Target="../slideLayouts/slideLayout8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5.xml"/><Relationship Id="rId2" Type="http://schemas.openxmlformats.org/officeDocument/2006/relationships/chart" Target="../charts/chart34.xml"/><Relationship Id="rId1" Type="http://schemas.openxmlformats.org/officeDocument/2006/relationships/slideLayout" Target="../slideLayouts/slideLayout8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8.xml"/><Relationship Id="rId6" Type="http://schemas.openxmlformats.org/officeDocument/2006/relationships/chart" Target="../charts/chart36.xml"/><Relationship Id="rId5" Type="http://schemas.openxmlformats.org/officeDocument/2006/relationships/image" Target="../media/image38.jpeg"/><Relationship Id="rId4" Type="http://schemas.microsoft.com/office/2007/relationships/hdphoto" Target="../media/hdphoto8.wdp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8.xml"/><Relationship Id="rId6" Type="http://schemas.openxmlformats.org/officeDocument/2006/relationships/chart" Target="../charts/chart37.xml"/><Relationship Id="rId5" Type="http://schemas.openxmlformats.org/officeDocument/2006/relationships/image" Target="../media/image39.jpeg"/><Relationship Id="rId4" Type="http://schemas.microsoft.com/office/2007/relationships/hdphoto" Target="../media/hdphoto9.wdp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38.jpeg"/><Relationship Id="rId4" Type="http://schemas.microsoft.com/office/2007/relationships/hdphoto" Target="../media/hdphoto8.wdp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38.jpeg"/><Relationship Id="rId4" Type="http://schemas.microsoft.com/office/2007/relationships/hdphoto" Target="../media/hdphoto8.wdp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8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9.xml"/><Relationship Id="rId2" Type="http://schemas.openxmlformats.org/officeDocument/2006/relationships/chart" Target="../charts/chart38.xml"/><Relationship Id="rId1" Type="http://schemas.openxmlformats.org/officeDocument/2006/relationships/slideLayout" Target="../slideLayouts/slideLayout8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1.xml"/><Relationship Id="rId2" Type="http://schemas.openxmlformats.org/officeDocument/2006/relationships/chart" Target="../charts/chart40.xml"/><Relationship Id="rId1" Type="http://schemas.openxmlformats.org/officeDocument/2006/relationships/slideLayout" Target="../slideLayouts/slideLayout8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3.xml"/><Relationship Id="rId2" Type="http://schemas.openxmlformats.org/officeDocument/2006/relationships/chart" Target="../charts/chart42.xml"/><Relationship Id="rId1" Type="http://schemas.openxmlformats.org/officeDocument/2006/relationships/slideLayout" Target="../slideLayouts/slideLayout8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5.xml"/><Relationship Id="rId2" Type="http://schemas.openxmlformats.org/officeDocument/2006/relationships/chart" Target="../charts/chart44.xml"/><Relationship Id="rId1" Type="http://schemas.openxmlformats.org/officeDocument/2006/relationships/slideLayout" Target="../slideLayouts/slideLayout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6F75A0D3-B39E-2A5D-73A1-9707774B7C49}"/>
              </a:ext>
            </a:extLst>
          </p:cNvPr>
          <p:cNvSpPr txBox="1"/>
          <p:nvPr/>
        </p:nvSpPr>
        <p:spPr>
          <a:xfrm>
            <a:off x="0" y="3429001"/>
            <a:ext cx="9144000" cy="3428999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mbria" panose="02040503050406030204" pitchFamily="18" charset="0"/>
              <a:ea typeface="+mn-ea"/>
              <a:cs typeface="Arial"/>
              <a:sym typeface="Arial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F4528331-2068-754C-8769-2D61FE0A3558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1077" y="6367024"/>
            <a:ext cx="2220092" cy="421006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D6329F96-A644-1147-8C8D-3FEBAACCA52B}"/>
              </a:ext>
            </a:extLst>
          </p:cNvPr>
          <p:cNvSpPr/>
          <p:nvPr/>
        </p:nvSpPr>
        <p:spPr>
          <a:xfrm>
            <a:off x="0" y="1"/>
            <a:ext cx="9144000" cy="3428999"/>
          </a:xfrm>
          <a:prstGeom prst="rect">
            <a:avLst/>
          </a:prstGeom>
          <a:solidFill>
            <a:srgbClr val="066062"/>
          </a:solidFill>
          <a:ln>
            <a:solidFill>
              <a:schemeClr val="accent5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5400" b="1" i="0" u="none" strike="noStrike" kern="1200" cap="none" spc="-15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venir Next" panose="020B0503020202020204" pitchFamily="34" charset="0"/>
              <a:ea typeface="Baskerville" panose="02020502070401020303" pitchFamily="18" charset="0"/>
              <a:cs typeface="Consolas" panose="020B0609020204030204" pitchFamily="49" charset="0"/>
              <a:sym typeface="Arial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3200" b="1" i="0" u="none" strike="noStrike" kern="1200" cap="none" spc="-15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Baskerville" panose="02020502070401020303" pitchFamily="18" charset="0"/>
              <a:cs typeface="Consolas" panose="020B0609020204030204" pitchFamily="49" charset="0"/>
              <a:sym typeface="Arial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3600" b="1" i="0" u="none" strike="noStrike" kern="1200" cap="none" spc="-15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ea typeface="Baskerville" panose="02020502070401020303" pitchFamily="18" charset="0"/>
                <a:cs typeface="Consolas" panose="020B0609020204030204" pitchFamily="49" charset="0"/>
                <a:sym typeface="Arial"/>
              </a:rPr>
              <a:t>Enhancing Data Placement and Migration</a:t>
            </a:r>
            <a:br>
              <a:rPr kumimoji="0" lang="en-GB" sz="3600" b="1" i="0" u="none" strike="noStrike" kern="1200" cap="none" spc="-15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ea typeface="Baskerville" panose="02020502070401020303" pitchFamily="18" charset="0"/>
                <a:cs typeface="Consolas" panose="020B0609020204030204" pitchFamily="49" charset="0"/>
                <a:sym typeface="Arial"/>
              </a:rPr>
            </a:br>
            <a:r>
              <a:rPr kumimoji="0" lang="en-GB" sz="3600" b="1" i="0" u="none" strike="noStrike" kern="1200" cap="none" spc="-15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ea typeface="Baskerville" panose="02020502070401020303" pitchFamily="18" charset="0"/>
                <a:cs typeface="Consolas" panose="020B0609020204030204" pitchFamily="49" charset="0"/>
                <a:sym typeface="Arial"/>
              </a:rPr>
              <a:t>in Hybrid Storage Systems </a:t>
            </a:r>
            <a:br>
              <a:rPr kumimoji="0" lang="en-GB" sz="3600" b="1" i="0" u="none" strike="noStrike" kern="1200" cap="none" spc="-15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ea typeface="Baskerville" panose="02020502070401020303" pitchFamily="18" charset="0"/>
                <a:cs typeface="Consolas" panose="020B0609020204030204" pitchFamily="49" charset="0"/>
                <a:sym typeface="Arial"/>
              </a:rPr>
            </a:br>
            <a:r>
              <a:rPr kumimoji="0" lang="en-GB" sz="3600" b="1" i="0" u="none" strike="noStrike" kern="1200" cap="none" spc="-15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ea typeface="Baskerville" panose="02020502070401020303" pitchFamily="18" charset="0"/>
                <a:cs typeface="Consolas" panose="020B0609020204030204" pitchFamily="49" charset="0"/>
                <a:sym typeface="Arial"/>
              </a:rPr>
              <a:t>via Multi-Agent Reinforcement Learning</a:t>
            </a:r>
            <a:endParaRPr kumimoji="0" lang="en-US" sz="5400" b="1" i="0" u="none" strike="noStrike" kern="1200" cap="none" spc="-15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  <a:ea typeface="Baskerville" panose="02020502070401020303" pitchFamily="18" charset="0"/>
              <a:cs typeface="Consolas" panose="020B0609020204030204" pitchFamily="49" charset="0"/>
              <a:sym typeface="Arial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8C31689-CA58-B8BE-D11A-720B164E5181}"/>
              </a:ext>
            </a:extLst>
          </p:cNvPr>
          <p:cNvSpPr txBox="1"/>
          <p:nvPr/>
        </p:nvSpPr>
        <p:spPr>
          <a:xfrm>
            <a:off x="0" y="3428999"/>
            <a:ext cx="9144000" cy="2087381"/>
          </a:xfrm>
          <a:prstGeom prst="rect">
            <a:avLst/>
          </a:prstGeom>
          <a:noFill/>
        </p:spPr>
        <p:txBody>
          <a:bodyPr wrap="square" anchor="ctr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1" i="0" u="sng" strike="noStrike" kern="1200" cap="none" spc="0" normalizeH="0" baseline="0" noProof="0" dirty="0">
                <a:ln>
                  <a:noFill/>
                </a:ln>
                <a:solidFill>
                  <a:srgbClr val="0088FF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  <a:t>Rakesh Nadig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  <a:t>, Vamanan Arulchelvan, Rahul Bera, Taha 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  <a:t>Shahroodi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  <a:t>, Gagandeep Singh, Andreas Kosmas 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  <a:t>Kakolyris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  <a:t>,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</a:rPr>
              <a:t>İsmail Emir Yüksel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  <a:t>, </a:t>
            </a:r>
            <a:b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</a:b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  <a:t>Mohammad 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  <a:t>Sadrosadati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  <a:t>, 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  <a:t>Jisung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  <a:t> Park and Onur Mutlu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mbria" panose="02040503050406030204" pitchFamily="18" charset="0"/>
              <a:ea typeface="+mn-ea"/>
              <a:cs typeface="Futura Medium" panose="020B0602020204020303" pitchFamily="34" charset="-79"/>
              <a:sym typeface="Arial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  <a:t>ICS 2026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6D82753-00FF-691A-2082-4BC559B0D6A3}"/>
              </a:ext>
            </a:extLst>
          </p:cNvPr>
          <p:cNvSpPr txBox="1"/>
          <p:nvPr/>
        </p:nvSpPr>
        <p:spPr>
          <a:xfrm>
            <a:off x="0" y="146802"/>
            <a:ext cx="9144000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800" b="1" i="0" u="none" strike="noStrike" kern="1200" cap="none" spc="-15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ea typeface="Baskerville" panose="02020502070401020303" pitchFamily="18" charset="0"/>
                <a:cs typeface="Consolas" panose="020B0609020204030204" pitchFamily="49" charset="0"/>
                <a:sym typeface="Arial"/>
              </a:rPr>
              <a:t>Harmonia</a:t>
            </a:r>
            <a:endParaRPr kumimoji="0" lang="en-US" sz="7200" b="1" i="0" u="none" strike="noStrike" kern="1200" cap="none" spc="-15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  <a:ea typeface="Baskerville" panose="02020502070401020303" pitchFamily="18" charset="0"/>
              <a:cs typeface="Consolas" panose="020B0609020204030204" pitchFamily="49" charset="0"/>
              <a:sym typeface="Arial"/>
            </a:endParaRP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49C0C125-5C02-57DA-4B95-AF41CD9DC83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51053" y="6071370"/>
            <a:ext cx="1441893" cy="344005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76E77759-72C4-CC59-22B5-E9A32E0052E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525798" y="6023252"/>
            <a:ext cx="2499708" cy="440243"/>
          </a:xfrm>
          <a:prstGeom prst="rect">
            <a:avLst/>
          </a:prstGeom>
        </p:spPr>
      </p:pic>
      <p:pic>
        <p:nvPicPr>
          <p:cNvPr id="11" name="Graphic 10">
            <a:extLst>
              <a:ext uri="{FF2B5EF4-FFF2-40B4-BE49-F238E27FC236}">
                <a16:creationId xmlns:a16="http://schemas.microsoft.com/office/drawing/2014/main" id="{B0F4C769-0DE8-ACAD-F604-AE9DB985550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8494" y="5822369"/>
            <a:ext cx="2105259" cy="401767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68A48665-9916-A7B3-AC98-F55AE64954ED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17423" y="-61796"/>
            <a:ext cx="1863746" cy="1863746"/>
          </a:xfrm>
          <a:prstGeom prst="rect">
            <a:avLst/>
          </a:prstGeom>
          <a:effectLst>
            <a:glow rad="63500">
              <a:schemeClr val="accent3">
                <a:satMod val="175000"/>
                <a:alpha val="19640"/>
              </a:schemeClr>
            </a:glow>
          </a:effectLst>
        </p:spPr>
      </p:pic>
    </p:spTree>
    <p:extLst>
      <p:ext uri="{BB962C8B-B14F-4D97-AF65-F5344CB8AC3E}">
        <p14:creationId xmlns:p14="http://schemas.microsoft.com/office/powerpoint/2010/main" val="43915201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324EF0-D59A-413E-0105-13C9F48D2B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40CF9527-802A-08C0-DACA-10A7AA10A60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Talk Outline</a:t>
            </a:r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97468BAB-E4C8-FAD4-24A8-F395EC025D66}"/>
              </a:ext>
            </a:extLst>
          </p:cNvPr>
          <p:cNvSpPr/>
          <p:nvPr/>
        </p:nvSpPr>
        <p:spPr>
          <a:xfrm>
            <a:off x="169011" y="970059"/>
            <a:ext cx="8823914" cy="707666"/>
          </a:xfrm>
          <a:prstGeom prst="roundRect">
            <a:avLst/>
          </a:prstGeom>
          <a:solidFill>
            <a:srgbClr val="06606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Background and Motivation</a:t>
            </a: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5FAA6DE6-9EBB-180B-ADA5-B297ADCD6A05}"/>
              </a:ext>
            </a:extLst>
          </p:cNvPr>
          <p:cNvSpPr/>
          <p:nvPr/>
        </p:nvSpPr>
        <p:spPr>
          <a:xfrm>
            <a:off x="169011" y="2068664"/>
            <a:ext cx="8823914" cy="707666"/>
          </a:xfrm>
          <a:prstGeom prst="roundRect">
            <a:avLst/>
          </a:prstGeom>
          <a:solidFill>
            <a:srgbClr val="06606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solidFill>
                  <a:prstClr val="white"/>
                </a:solidFill>
                <a:latin typeface="Candara" panose="020E0502030303020204" pitchFamily="34" charset="0"/>
                <a:sym typeface="Arial"/>
              </a:rPr>
              <a:t>HSS Data Management using Reinforcement Learning</a:t>
            </a:r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4757E76E-C87E-ED62-5343-4F33305346D4}"/>
              </a:ext>
            </a:extLst>
          </p:cNvPr>
          <p:cNvSpPr/>
          <p:nvPr/>
        </p:nvSpPr>
        <p:spPr>
          <a:xfrm>
            <a:off x="160043" y="3167269"/>
            <a:ext cx="8823914" cy="707666"/>
          </a:xfrm>
          <a:prstGeom prst="roundRect">
            <a:avLst/>
          </a:prstGeom>
          <a:solidFill>
            <a:srgbClr val="06606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solidFill>
                  <a:prstClr val="white"/>
                </a:solidFill>
                <a:latin typeface="Candara" panose="020E0502030303020204" pitchFamily="34" charset="0"/>
                <a:sym typeface="Arial"/>
              </a:rPr>
              <a:t>Harmonia: Overview</a:t>
            </a:r>
          </a:p>
        </p:txBody>
      </p:sp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9C5F887E-140B-8F0F-44EA-234284336288}"/>
              </a:ext>
            </a:extLst>
          </p:cNvPr>
          <p:cNvSpPr/>
          <p:nvPr/>
        </p:nvSpPr>
        <p:spPr>
          <a:xfrm>
            <a:off x="160043" y="4265874"/>
            <a:ext cx="8823914" cy="707666"/>
          </a:xfrm>
          <a:prstGeom prst="roundRect">
            <a:avLst/>
          </a:prstGeom>
          <a:solidFill>
            <a:srgbClr val="06606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solidFill>
                  <a:prstClr val="white"/>
                </a:solidFill>
                <a:latin typeface="Candara" panose="020E0502030303020204" pitchFamily="34" charset="0"/>
                <a:sym typeface="Arial"/>
              </a:rPr>
              <a:t>Evaluation and Key Results</a:t>
            </a:r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10FE4CF9-FA02-862F-68BD-AA6AB4316A4B}"/>
              </a:ext>
            </a:extLst>
          </p:cNvPr>
          <p:cNvSpPr/>
          <p:nvPr/>
        </p:nvSpPr>
        <p:spPr>
          <a:xfrm>
            <a:off x="160043" y="5364479"/>
            <a:ext cx="8823914" cy="707666"/>
          </a:xfrm>
          <a:prstGeom prst="roundRect">
            <a:avLst/>
          </a:prstGeom>
          <a:solidFill>
            <a:srgbClr val="06606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solidFill>
                  <a:prstClr val="white"/>
                </a:solidFill>
                <a:latin typeface="Candara" panose="020E0502030303020204" pitchFamily="34" charset="0"/>
                <a:sym typeface="Arial"/>
              </a:rPr>
              <a:t>Conclusion</a:t>
            </a: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2A974AE4-9C89-BA55-BBAA-FDEDE1ED56D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CH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4565823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4E60D1F9-9212-2D45-90EF-EDC817A9ED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Talk Outline</a:t>
            </a:r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211133FC-0FE8-0946-AB0D-6EF7893C7DC5}"/>
              </a:ext>
            </a:extLst>
          </p:cNvPr>
          <p:cNvSpPr/>
          <p:nvPr/>
        </p:nvSpPr>
        <p:spPr>
          <a:xfrm>
            <a:off x="169011" y="970059"/>
            <a:ext cx="8823914" cy="707666"/>
          </a:xfrm>
          <a:prstGeom prst="roundRect">
            <a:avLst/>
          </a:prstGeom>
          <a:solidFill>
            <a:srgbClr val="06606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Background and Motivation</a:t>
            </a: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000E7B37-6684-1A4C-B53C-84BECF24DDA8}"/>
              </a:ext>
            </a:extLst>
          </p:cNvPr>
          <p:cNvSpPr/>
          <p:nvPr/>
        </p:nvSpPr>
        <p:spPr>
          <a:xfrm>
            <a:off x="169011" y="2068664"/>
            <a:ext cx="8823914" cy="707666"/>
          </a:xfrm>
          <a:prstGeom prst="roundRect">
            <a:avLst/>
          </a:prstGeom>
          <a:solidFill>
            <a:schemeClr val="bg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HSS Data Management using Reinforcement Learning</a:t>
            </a:r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3A9011E7-C9BC-194E-93C2-6A4DE5AEBD1C}"/>
              </a:ext>
            </a:extLst>
          </p:cNvPr>
          <p:cNvSpPr/>
          <p:nvPr/>
        </p:nvSpPr>
        <p:spPr>
          <a:xfrm>
            <a:off x="160043" y="3167269"/>
            <a:ext cx="8823914" cy="707666"/>
          </a:xfrm>
          <a:prstGeom prst="roundRect">
            <a:avLst/>
          </a:prstGeom>
          <a:solidFill>
            <a:srgbClr val="D0CECE"/>
          </a:solidFill>
          <a:ln>
            <a:solidFill>
              <a:srgbClr val="D0CEC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Harmonia</a:t>
            </a:r>
          </a:p>
        </p:txBody>
      </p:sp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57B26EDE-586D-884B-BFE4-2CBBDF1B59B8}"/>
              </a:ext>
            </a:extLst>
          </p:cNvPr>
          <p:cNvSpPr/>
          <p:nvPr/>
        </p:nvSpPr>
        <p:spPr>
          <a:xfrm>
            <a:off x="160043" y="4265874"/>
            <a:ext cx="8823914" cy="707666"/>
          </a:xfrm>
          <a:prstGeom prst="roundRect">
            <a:avLst/>
          </a:prstGeom>
          <a:solidFill>
            <a:schemeClr val="bg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Evaluation and Key Results</a:t>
            </a:r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33E098C2-A80A-F146-9159-8778760AA3B7}"/>
              </a:ext>
            </a:extLst>
          </p:cNvPr>
          <p:cNvSpPr/>
          <p:nvPr/>
        </p:nvSpPr>
        <p:spPr>
          <a:xfrm>
            <a:off x="160043" y="5364479"/>
            <a:ext cx="8823914" cy="707666"/>
          </a:xfrm>
          <a:prstGeom prst="roundRect">
            <a:avLst/>
          </a:prstGeom>
          <a:solidFill>
            <a:schemeClr val="bg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Conclusion</a:t>
            </a: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A7C75597-5CF3-2CB2-B58F-5F5EE9F9C6F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CH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579522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ounded Rectangle 4">
            <a:extLst>
              <a:ext uri="{FF2B5EF4-FFF2-40B4-BE49-F238E27FC236}">
                <a16:creationId xmlns:a16="http://schemas.microsoft.com/office/drawing/2014/main" id="{F9CB6212-2002-E564-FEC5-4EBDF24DC5A5}"/>
              </a:ext>
            </a:extLst>
          </p:cNvPr>
          <p:cNvSpPr/>
          <p:nvPr/>
        </p:nvSpPr>
        <p:spPr>
          <a:xfrm>
            <a:off x="47114" y="1159336"/>
            <a:ext cx="9048299" cy="385242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22615"/>
            <a:ext cx="9144000" cy="802685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Hybrid Storage System (HSS)</a:t>
            </a:r>
          </a:p>
        </p:txBody>
      </p:sp>
      <p:sp>
        <p:nvSpPr>
          <p:cNvPr id="3" name="Slide Number Placeholder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571078-45FA-4BA5-9BE9-4C6ADE012FE3}" type="slidenum">
              <a:rPr lang="en-CH" smtClean="0"/>
              <a:pPr/>
              <a:t>4</a:t>
            </a:fld>
            <a:endParaRPr lang="en-CH"/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B21CD563-2397-1EA3-14E3-4135DB797B3C}"/>
              </a:ext>
            </a:extLst>
          </p:cNvPr>
          <p:cNvSpPr/>
          <p:nvPr/>
        </p:nvSpPr>
        <p:spPr>
          <a:xfrm>
            <a:off x="137738" y="1957830"/>
            <a:ext cx="2335639" cy="1557919"/>
          </a:xfrm>
          <a:prstGeom prst="roundRect">
            <a:avLst>
              <a:gd name="adj" fmla="val 8214"/>
            </a:avLst>
          </a:prstGeom>
          <a:solidFill>
            <a:srgbClr val="A8D5D6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sz="2400" b="1" dirty="0">
                <a:solidFill>
                  <a:schemeClr val="tx1"/>
                </a:solidFill>
                <a:latin typeface="Candara" panose="020E0502030303020204" pitchFamily="34" charset="0"/>
                <a:ea typeface="Lato" panose="020F0502020204030203" pitchFamily="34" charset="0"/>
                <a:cs typeface="Consolas" panose="020B0609020204030204" pitchFamily="49" charset="0"/>
              </a:rPr>
              <a:t>High-End Devices </a:t>
            </a:r>
            <a:br>
              <a:rPr lang="en-US" sz="2400" b="1" dirty="0">
                <a:solidFill>
                  <a:schemeClr val="tx1"/>
                </a:solidFill>
                <a:latin typeface="Candara" panose="020E0502030303020204" pitchFamily="34" charset="0"/>
                <a:ea typeface="Lato" panose="020F0502020204030203" pitchFamily="34" charset="0"/>
                <a:cs typeface="Consolas" panose="020B0609020204030204" pitchFamily="49" charset="0"/>
              </a:rPr>
            </a:br>
            <a:endParaRPr lang="en-CH" sz="2400" b="1" i="1" dirty="0">
              <a:solidFill>
                <a:schemeClr val="tx1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DC364726-E59E-ACDA-F820-A53D40E14873}"/>
              </a:ext>
            </a:extLst>
          </p:cNvPr>
          <p:cNvSpPr/>
          <p:nvPr/>
        </p:nvSpPr>
        <p:spPr>
          <a:xfrm>
            <a:off x="2620998" y="1957830"/>
            <a:ext cx="2855777" cy="1557919"/>
          </a:xfrm>
          <a:prstGeom prst="roundRect">
            <a:avLst>
              <a:gd name="adj" fmla="val 7054"/>
            </a:avLst>
          </a:prstGeom>
          <a:solidFill>
            <a:schemeClr val="accent2">
              <a:lumMod val="20000"/>
              <a:lumOff val="80000"/>
            </a:schemeClr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sz="2400" b="1" dirty="0">
                <a:solidFill>
                  <a:schemeClr val="tx1"/>
                </a:solidFill>
                <a:latin typeface="Candara" panose="020E0502030303020204" pitchFamily="34" charset="0"/>
                <a:ea typeface="Lato" panose="020F0502020204030203" pitchFamily="34" charset="0"/>
                <a:cs typeface="Consolas" panose="020B0609020204030204" pitchFamily="49" charset="0"/>
              </a:rPr>
              <a:t>Mid-Range Devices </a:t>
            </a:r>
            <a:br>
              <a:rPr lang="en-US" sz="2400" b="1" dirty="0">
                <a:solidFill>
                  <a:schemeClr val="tx1"/>
                </a:solidFill>
                <a:latin typeface="Candara" panose="020E0502030303020204" pitchFamily="34" charset="0"/>
                <a:ea typeface="Lato" panose="020F0502020204030203" pitchFamily="34" charset="0"/>
                <a:cs typeface="Consolas" panose="020B0609020204030204" pitchFamily="49" charset="0"/>
              </a:rPr>
            </a:br>
            <a:endParaRPr lang="en-CH" sz="2400" b="1" i="1">
              <a:solidFill>
                <a:schemeClr val="tx1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13" name="Rounded Rectangle 12">
            <a:extLst>
              <a:ext uri="{FF2B5EF4-FFF2-40B4-BE49-F238E27FC236}">
                <a16:creationId xmlns:a16="http://schemas.microsoft.com/office/drawing/2014/main" id="{C2E69866-DD06-2FCF-874B-6AC829F38754}"/>
              </a:ext>
            </a:extLst>
          </p:cNvPr>
          <p:cNvSpPr/>
          <p:nvPr/>
        </p:nvSpPr>
        <p:spPr>
          <a:xfrm>
            <a:off x="5650030" y="1957830"/>
            <a:ext cx="3371221" cy="1557919"/>
          </a:xfrm>
          <a:prstGeom prst="roundRect">
            <a:avLst>
              <a:gd name="adj" fmla="val 7054"/>
            </a:avLst>
          </a:prstGeom>
          <a:solidFill>
            <a:schemeClr val="accent2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sz="2400" b="1" dirty="0">
                <a:solidFill>
                  <a:schemeClr val="tx1"/>
                </a:solidFill>
                <a:latin typeface="Candara" panose="020E0502030303020204" pitchFamily="34" charset="0"/>
                <a:ea typeface="Lato" panose="020F0502020204030203" pitchFamily="34" charset="0"/>
                <a:cs typeface="Consolas" panose="020B0609020204030204" pitchFamily="49" charset="0"/>
              </a:rPr>
              <a:t>Low-End Devices </a:t>
            </a:r>
            <a:br>
              <a:rPr lang="en-US" sz="2400" b="1" dirty="0">
                <a:solidFill>
                  <a:schemeClr val="tx1"/>
                </a:solidFill>
                <a:latin typeface="Candara" panose="020E0502030303020204" pitchFamily="34" charset="0"/>
                <a:ea typeface="Lato" panose="020F0502020204030203" pitchFamily="34" charset="0"/>
                <a:cs typeface="Consolas" panose="020B0609020204030204" pitchFamily="49" charset="0"/>
              </a:rPr>
            </a:br>
            <a:endParaRPr lang="en-CH" sz="2400" b="1" i="1">
              <a:solidFill>
                <a:schemeClr val="tx1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14" name="Rounded Rectangle 13">
            <a:extLst>
              <a:ext uri="{FF2B5EF4-FFF2-40B4-BE49-F238E27FC236}">
                <a16:creationId xmlns:a16="http://schemas.microsoft.com/office/drawing/2014/main" id="{49B12EA4-D08F-BF5F-0101-DFA0F449E3E3}"/>
              </a:ext>
            </a:extLst>
          </p:cNvPr>
          <p:cNvSpPr/>
          <p:nvPr/>
        </p:nvSpPr>
        <p:spPr>
          <a:xfrm>
            <a:off x="107923" y="1294537"/>
            <a:ext cx="8913328" cy="528355"/>
          </a:xfrm>
          <a:prstGeom prst="roundRect">
            <a:avLst>
              <a:gd name="adj" fmla="val 5643"/>
            </a:avLst>
          </a:prstGeom>
          <a:solidFill>
            <a:schemeClr val="accent1">
              <a:lumMod val="20000"/>
              <a:lumOff val="80000"/>
            </a:schemeClr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CH" sz="2400" b="1">
                <a:solidFill>
                  <a:schemeClr val="accent1"/>
                </a:solidFill>
                <a:latin typeface="Candara" panose="020E0502030303020204" pitchFamily="34" charset="0"/>
                <a:ea typeface="Lato" panose="020F0502020204030203" pitchFamily="34" charset="0"/>
                <a:cs typeface="Consolas" panose="020B0609020204030204" pitchFamily="49" charset="0"/>
              </a:rPr>
              <a:t>Unified </a:t>
            </a:r>
            <a:r>
              <a:rPr lang="en-US" sz="2400" b="1" dirty="0">
                <a:solidFill>
                  <a:schemeClr val="accent1"/>
                </a:solidFill>
                <a:latin typeface="Candara" panose="020E0502030303020204" pitchFamily="34" charset="0"/>
                <a:ea typeface="Lato" panose="020F0502020204030203" pitchFamily="34" charset="0"/>
                <a:cs typeface="Consolas" panose="020B0609020204030204" pitchFamily="49" charset="0"/>
              </a:rPr>
              <a:t>Virtual</a:t>
            </a:r>
            <a:r>
              <a:rPr lang="en-CH" sz="2400" b="1">
                <a:solidFill>
                  <a:schemeClr val="accent1"/>
                </a:solidFill>
                <a:latin typeface="Candara" panose="020E0502030303020204" pitchFamily="34" charset="0"/>
                <a:ea typeface="Lato" panose="020F0502020204030203" pitchFamily="34" charset="0"/>
                <a:cs typeface="Consolas" panose="020B0609020204030204" pitchFamily="49" charset="0"/>
              </a:rPr>
              <a:t> Address Space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2CF5DAD-1AB1-2A74-2ED2-D323434C2E39}"/>
              </a:ext>
            </a:extLst>
          </p:cNvPr>
          <p:cNvSpPr txBox="1"/>
          <p:nvPr/>
        </p:nvSpPr>
        <p:spPr>
          <a:xfrm>
            <a:off x="-1473" y="4418055"/>
            <a:ext cx="9063612" cy="49170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CH" sz="2400" b="1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Consolas" panose="020B0609020204030204" pitchFamily="49" charset="0"/>
              </a:rPr>
              <a:t>Hybrid Storage System</a:t>
            </a:r>
            <a:r>
              <a:rPr lang="en-US" sz="2400" b="1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Consolas" panose="020B0609020204030204" pitchFamily="49" charset="0"/>
              </a:rPr>
              <a:t> (HSS)</a:t>
            </a:r>
            <a:endParaRPr lang="en-CH" sz="2400" b="1" dirty="0">
              <a:solidFill>
                <a:srgbClr val="7030A0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D68A1E09-DF0E-E09E-79A4-6C8C38FF0B99}"/>
              </a:ext>
            </a:extLst>
          </p:cNvPr>
          <p:cNvCxnSpPr>
            <a:cxnSpLocks/>
          </p:cNvCxnSpPr>
          <p:nvPr/>
        </p:nvCxnSpPr>
        <p:spPr>
          <a:xfrm flipH="1">
            <a:off x="122748" y="4418055"/>
            <a:ext cx="8898503" cy="0"/>
          </a:xfrm>
          <a:prstGeom prst="straightConnector1">
            <a:avLst/>
          </a:prstGeom>
          <a:ln w="50800">
            <a:gradFill flip="none" rotWithShape="1">
              <a:gsLst>
                <a:gs pos="0">
                  <a:schemeClr val="accent6">
                    <a:lumMod val="89000"/>
                    <a:lumOff val="11000"/>
                  </a:schemeClr>
                </a:gs>
                <a:gs pos="44000">
                  <a:schemeClr val="accent6">
                    <a:lumMod val="89000"/>
                  </a:schemeClr>
                </a:gs>
                <a:gs pos="93000">
                  <a:srgbClr val="C00000"/>
                </a:gs>
              </a:gsLst>
              <a:path path="circle">
                <a:fillToRect l="100000" t="100000"/>
              </a:path>
              <a:tileRect r="-100000" b="-100000"/>
            </a:gra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78DC90F6-523F-7923-AA57-78C362F01D00}"/>
              </a:ext>
            </a:extLst>
          </p:cNvPr>
          <p:cNvSpPr txBox="1"/>
          <p:nvPr/>
        </p:nvSpPr>
        <p:spPr>
          <a:xfrm>
            <a:off x="31801" y="3537795"/>
            <a:ext cx="285577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i="1" dirty="0">
                <a:solidFill>
                  <a:srgbClr val="404040"/>
                </a:solidFill>
                <a:latin typeface="Candara" panose="020E0502030303020204" pitchFamily="34" charset="0"/>
              </a:rPr>
              <a:t>Higher performance, higher cost/GB</a:t>
            </a:r>
            <a:endParaRPr lang="en-US" sz="2400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1905E8AC-6AA9-3FC5-2CEE-A5398041A563}"/>
              </a:ext>
            </a:extLst>
          </p:cNvPr>
          <p:cNvSpPr txBox="1"/>
          <p:nvPr/>
        </p:nvSpPr>
        <p:spPr>
          <a:xfrm>
            <a:off x="6256423" y="3515749"/>
            <a:ext cx="288757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i="1" dirty="0">
                <a:solidFill>
                  <a:srgbClr val="404040"/>
                </a:solidFill>
                <a:latin typeface="Candara" panose="020E0502030303020204" pitchFamily="34" charset="0"/>
              </a:rPr>
              <a:t>Lower cost/GB, </a:t>
            </a:r>
            <a:br>
              <a:rPr lang="en-US" sz="2400" i="1" dirty="0">
                <a:solidFill>
                  <a:srgbClr val="404040"/>
                </a:solidFill>
                <a:latin typeface="Candara" panose="020E0502030303020204" pitchFamily="34" charset="0"/>
              </a:rPr>
            </a:br>
            <a:r>
              <a:rPr lang="en-US" sz="2400" i="1" dirty="0">
                <a:solidFill>
                  <a:srgbClr val="404040"/>
                </a:solidFill>
                <a:latin typeface="Candara" panose="020E0502030303020204" pitchFamily="34" charset="0"/>
              </a:rPr>
              <a:t>lower performance</a:t>
            </a:r>
            <a:endParaRPr lang="en-US" sz="2400" dirty="0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E5E277BC-D485-EE43-A729-44ADE180469B}"/>
              </a:ext>
            </a:extLst>
          </p:cNvPr>
          <p:cNvSpPr/>
          <p:nvPr/>
        </p:nvSpPr>
        <p:spPr>
          <a:xfrm>
            <a:off x="107923" y="5162603"/>
            <a:ext cx="8898502" cy="1293351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28575">
            <a:solidFill>
              <a:srgbClr val="00206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olidFill>
                  <a:srgbClr val="000000"/>
                </a:solidFill>
                <a:latin typeface="Candara" panose="020E0502030303020204" pitchFamily="34" charset="0"/>
              </a:rPr>
              <a:t>An HSS </a:t>
            </a:r>
            <a:r>
              <a:rPr lang="en-US" sz="2800" i="1" dirty="0">
                <a:solidFill>
                  <a:srgbClr val="0070C0"/>
                </a:solidFill>
                <a:latin typeface="Candara" panose="020E0502030303020204" pitchFamily="34" charset="0"/>
              </a:rPr>
              <a:t>combines multiple storage devices</a:t>
            </a:r>
            <a:r>
              <a:rPr lang="en-US" sz="2800" i="1" dirty="0">
                <a:solidFill>
                  <a:srgbClr val="000000"/>
                </a:solidFill>
                <a:latin typeface="Candara" panose="020E0502030303020204" pitchFamily="34" charset="0"/>
              </a:rPr>
              <a:t> </a:t>
            </a:r>
            <a:br>
              <a:rPr lang="en-US" sz="2800" dirty="0">
                <a:solidFill>
                  <a:srgbClr val="000000"/>
                </a:solidFill>
                <a:latin typeface="Candara" panose="020E0502030303020204" pitchFamily="34" charset="0"/>
              </a:rPr>
            </a:br>
            <a:r>
              <a:rPr lang="en-US" sz="2800" dirty="0">
                <a:solidFill>
                  <a:srgbClr val="000000"/>
                </a:solidFill>
                <a:latin typeface="Candara" panose="020E0502030303020204" pitchFamily="34" charset="0"/>
              </a:rPr>
              <a:t>with different </a:t>
            </a:r>
            <a:r>
              <a:rPr lang="en-US" sz="2800" i="1" dirty="0">
                <a:solidFill>
                  <a:srgbClr val="0070C0"/>
                </a:solidFill>
                <a:latin typeface="Candara" panose="020E0502030303020204" pitchFamily="34" charset="0"/>
              </a:rPr>
              <a:t>performance and cost characteristics </a:t>
            </a:r>
            <a:br>
              <a:rPr lang="en-US" sz="2800" dirty="0">
                <a:solidFill>
                  <a:srgbClr val="000000"/>
                </a:solidFill>
                <a:latin typeface="Candara" panose="020E0502030303020204" pitchFamily="34" charset="0"/>
              </a:rPr>
            </a:br>
            <a:r>
              <a:rPr lang="en-US" sz="2800" dirty="0">
                <a:solidFill>
                  <a:srgbClr val="000000"/>
                </a:solidFill>
                <a:latin typeface="Candara" panose="020E0502030303020204" pitchFamily="34" charset="0"/>
              </a:rPr>
              <a:t>under a </a:t>
            </a:r>
            <a:r>
              <a:rPr lang="en-US" sz="2800" i="1" dirty="0">
                <a:solidFill>
                  <a:srgbClr val="0070C0"/>
                </a:solidFill>
                <a:latin typeface="Candara" panose="020E0502030303020204" pitchFamily="34" charset="0"/>
              </a:rPr>
              <a:t>single unified address space</a:t>
            </a:r>
          </a:p>
        </p:txBody>
      </p:sp>
      <p:pic>
        <p:nvPicPr>
          <p:cNvPr id="4" name="Picture 2" descr="Intel SSDPED1K375GA01 Optane SSD DC P4800X Series - Walmart.com">
            <a:extLst>
              <a:ext uri="{FF2B5EF4-FFF2-40B4-BE49-F238E27FC236}">
                <a16:creationId xmlns:a16="http://schemas.microsoft.com/office/drawing/2014/main" id="{2497AE8B-0C47-DF0A-CE3E-25D6CFF301A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26634" b="71242" l="817" r="99183">
                        <a14:foregroundMark x1="327" y1="29085" x2="6373" y2="33660"/>
                        <a14:foregroundMark x1="6373" y1="33660" x2="5229" y2="71569"/>
                        <a14:foregroundMark x1="8448" y1="72018" x2="12255" y2="72549"/>
                        <a14:foregroundMark x1="5229" y1="71569" x2="7414" y2="71874"/>
                        <a14:foregroundMark x1="12255" y1="72549" x2="12686" y2="71567"/>
                        <a14:foregroundMark x1="19281" y1="63308" x2="19599" y2="63110"/>
                        <a14:foregroundMark x1="96963" y1="62296" x2="99837" y2="62418"/>
                        <a14:foregroundMark x1="99758" y1="57120" x2="99346" y2="29575"/>
                        <a14:foregroundMark x1="99837" y1="62418" x2="99763" y2="57460"/>
                        <a14:foregroundMark x1="99346" y1="29575" x2="980" y2="26634"/>
                        <a14:foregroundMark x1="38072" y1="43954" x2="26471" y2="44771"/>
                        <a14:foregroundMark x1="26471" y1="44771" x2="39542" y2="43301"/>
                        <a14:foregroundMark x1="39542" y1="43301" x2="27288" y2="43464"/>
                        <a14:foregroundMark x1="27288" y1="43464" x2="34804" y2="43627"/>
                        <a14:foregroundMark x1="34804" y1="43627" x2="23856" y2="42484"/>
                        <a14:foregroundMark x1="23856" y1="42484" x2="46732" y2="45588"/>
                        <a14:foregroundMark x1="46732" y1="45588" x2="19444" y2="47059"/>
                        <a14:foregroundMark x1="19444" y1="47059" x2="36438" y2="44444"/>
                        <a14:foregroundMark x1="10294" y1="58824" x2="8660" y2="57026"/>
                        <a14:foregroundMark x1="8170" y1="63725" x2="7680" y2="71078"/>
                        <a14:foregroundMark x1="7680" y1="71078" x2="6863" y2="71242"/>
                        <a14:backgroundMark x1="8007" y1="70588" x2="15196" y2="65686"/>
                        <a14:backgroundMark x1="15196" y1="65686" x2="20098" y2="59967"/>
                        <a14:backgroundMark x1="20098" y1="59967" x2="25654" y2="64542"/>
                        <a14:backgroundMark x1="25654" y1="64542" x2="32516" y2="66993"/>
                        <a14:backgroundMark x1="32516" y1="66993" x2="40850" y2="67484"/>
                        <a14:backgroundMark x1="40850" y1="67484" x2="48039" y2="66667"/>
                        <a14:backgroundMark x1="48039" y1="66667" x2="53595" y2="62418"/>
                        <a14:backgroundMark x1="53595" y1="62418" x2="98529" y2="59477"/>
                        <a14:backgroundMark x1="20098" y1="64052" x2="13562" y2="69118"/>
                        <a14:backgroundMark x1="13562" y1="69118" x2="27451" y2="73529"/>
                        <a14:backgroundMark x1="27451" y1="73529" x2="63889" y2="66830"/>
                        <a14:backgroundMark x1="63889" y1="66830" x2="54085" y2="64869"/>
                        <a14:backgroundMark x1="54085" y1="64869" x2="53105" y2="65359"/>
                        <a14:backgroundMark x1="96569" y1="61765" x2="82190" y2="65033"/>
                        <a14:backgroundMark x1="18791" y1="63235" x2="17810" y2="6519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t="26256" b="27768"/>
          <a:stretch/>
        </p:blipFill>
        <p:spPr bwMode="auto">
          <a:xfrm>
            <a:off x="323780" y="2746150"/>
            <a:ext cx="1963554" cy="71622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" name="Picture 2">
            <a:extLst>
              <a:ext uri="{FF2B5EF4-FFF2-40B4-BE49-F238E27FC236}">
                <a16:creationId xmlns:a16="http://schemas.microsoft.com/office/drawing/2014/main" id="{2043B372-1860-D55E-F69E-78AE57530C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44949" y="2536959"/>
            <a:ext cx="1207874" cy="837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4">
            <a:extLst>
              <a:ext uri="{FF2B5EF4-FFF2-40B4-BE49-F238E27FC236}">
                <a16:creationId xmlns:a16="http://schemas.microsoft.com/office/drawing/2014/main" id="{93532AAD-E19F-0525-A854-4F28FB2E40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51252" y="2408642"/>
            <a:ext cx="777835" cy="105373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 animBg="1"/>
      <p:bldP spid="9" grpId="0" animBg="1"/>
      <p:bldP spid="13" grpId="0" animBg="1"/>
      <p:bldP spid="14" grpId="0" animBg="1"/>
      <p:bldP spid="16" grpId="0"/>
      <p:bldP spid="26" grpId="0"/>
      <p:bldP spid="27" grpId="0"/>
      <p:bldP spid="28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6364C1-C8B7-2C44-1950-897CAFBEC4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C4CCAE2E-7F89-CE0E-25A4-3A2C345CBD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22615"/>
            <a:ext cx="9144000" cy="802685"/>
          </a:xfrm>
        </p:spPr>
        <p:txBody>
          <a:bodyPr/>
          <a:lstStyle/>
          <a:p>
            <a:r>
              <a:rPr lang="en-CH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Hybrid </a:t>
            </a:r>
            <a:r>
              <a:rPr lang="en-CH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Storage System</a:t>
            </a:r>
            <a:r>
              <a:rPr lang="en-US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 (HSS)</a:t>
            </a:r>
            <a:endParaRPr lang="en-CH" dirty="0">
              <a:latin typeface="Candara" panose="020E0502030303020204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7FBAC883-05B5-B0FD-CF55-D4E5C28B797C}"/>
              </a:ext>
            </a:extLst>
          </p:cNvPr>
          <p:cNvSpPr/>
          <p:nvPr/>
        </p:nvSpPr>
        <p:spPr>
          <a:xfrm>
            <a:off x="3818374" y="3104293"/>
            <a:ext cx="1507252" cy="1472302"/>
          </a:xfrm>
          <a:prstGeom prst="ellipse">
            <a:avLst/>
          </a:prstGeom>
          <a:solidFill>
            <a:srgbClr val="06606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i="1" dirty="0">
                <a:solidFill>
                  <a:schemeClr val="bg1"/>
                </a:solidFill>
                <a:latin typeface="Candara" panose="020E0502030303020204" pitchFamily="34" charset="0"/>
              </a:rPr>
              <a:t>HSS</a:t>
            </a:r>
            <a:endParaRPr lang="en-US" b="1" i="1" dirty="0">
              <a:solidFill>
                <a:schemeClr val="bg1"/>
              </a:solidFill>
              <a:latin typeface="Candara" panose="020E0502030303020204" pitchFamily="34" charset="0"/>
            </a:endParaRPr>
          </a:p>
        </p:txBody>
      </p: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41338676-C1FC-22A8-009F-EA2B3F1C0595}"/>
              </a:ext>
            </a:extLst>
          </p:cNvPr>
          <p:cNvCxnSpPr>
            <a:cxnSpLocks/>
            <a:stCxn id="10" idx="7"/>
          </p:cNvCxnSpPr>
          <p:nvPr/>
        </p:nvCxnSpPr>
        <p:spPr>
          <a:xfrm flipV="1">
            <a:off x="5104894" y="2818055"/>
            <a:ext cx="492136" cy="501852"/>
          </a:xfrm>
          <a:prstGeom prst="straightConnector1">
            <a:avLst/>
          </a:prstGeom>
          <a:ln w="25400">
            <a:solidFill>
              <a:srgbClr val="066062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30FA3B16-894E-46F0-7D84-28F9C80E2A61}"/>
              </a:ext>
            </a:extLst>
          </p:cNvPr>
          <p:cNvCxnSpPr>
            <a:cxnSpLocks/>
          </p:cNvCxnSpPr>
          <p:nvPr/>
        </p:nvCxnSpPr>
        <p:spPr>
          <a:xfrm>
            <a:off x="5215260" y="4240612"/>
            <a:ext cx="381770" cy="259588"/>
          </a:xfrm>
          <a:prstGeom prst="straightConnector1">
            <a:avLst/>
          </a:prstGeom>
          <a:ln w="25400">
            <a:solidFill>
              <a:srgbClr val="066062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067F9376-C6F2-A7A6-07A4-15727BC1E756}"/>
              </a:ext>
            </a:extLst>
          </p:cNvPr>
          <p:cNvCxnSpPr>
            <a:cxnSpLocks/>
          </p:cNvCxnSpPr>
          <p:nvPr/>
        </p:nvCxnSpPr>
        <p:spPr>
          <a:xfrm flipH="1">
            <a:off x="3546968" y="4240612"/>
            <a:ext cx="381773" cy="259588"/>
          </a:xfrm>
          <a:prstGeom prst="straightConnector1">
            <a:avLst/>
          </a:prstGeom>
          <a:ln w="25400">
            <a:solidFill>
              <a:srgbClr val="066062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10B82C3E-30BC-CD24-FB2F-EB7370614006}"/>
              </a:ext>
            </a:extLst>
          </p:cNvPr>
          <p:cNvCxnSpPr>
            <a:cxnSpLocks/>
            <a:stCxn id="10" idx="1"/>
          </p:cNvCxnSpPr>
          <p:nvPr/>
        </p:nvCxnSpPr>
        <p:spPr>
          <a:xfrm flipH="1" flipV="1">
            <a:off x="3527435" y="2950774"/>
            <a:ext cx="511671" cy="369133"/>
          </a:xfrm>
          <a:prstGeom prst="straightConnector1">
            <a:avLst/>
          </a:prstGeom>
          <a:ln w="25400">
            <a:solidFill>
              <a:srgbClr val="066062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1" name="Group 70">
            <a:extLst>
              <a:ext uri="{FF2B5EF4-FFF2-40B4-BE49-F238E27FC236}">
                <a16:creationId xmlns:a16="http://schemas.microsoft.com/office/drawing/2014/main" id="{87348973-9496-B0B6-73BB-595429EFACCA}"/>
              </a:ext>
            </a:extLst>
          </p:cNvPr>
          <p:cNvGrpSpPr/>
          <p:nvPr/>
        </p:nvGrpSpPr>
        <p:grpSpPr>
          <a:xfrm>
            <a:off x="109459" y="908767"/>
            <a:ext cx="3437511" cy="2538139"/>
            <a:chOff x="368177" y="990194"/>
            <a:chExt cx="2149642" cy="2671925"/>
          </a:xfrm>
        </p:grpSpPr>
        <p:pic>
          <p:nvPicPr>
            <p:cNvPr id="20" name="Picture 19" descr="What Server Do I Need for Machine Learning - MaxCloudON">
              <a:extLst>
                <a:ext uri="{FF2B5EF4-FFF2-40B4-BE49-F238E27FC236}">
                  <a16:creationId xmlns:a16="http://schemas.microsoft.com/office/drawing/2014/main" id="{638A6DEE-7B5C-636D-CDC4-0C753196273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837473B0-CC2E-450A-ABE3-18F120FF3D39}">
                  <a1611:picAttrSrcUrl xmlns:a1611="http://schemas.microsoft.com/office/drawing/2016/11/main" r:id="rId4"/>
                </a:ext>
              </a:extLst>
            </a:blip>
            <a:stretch>
              <a:fillRect/>
            </a:stretch>
          </p:blipFill>
          <p:spPr>
            <a:xfrm>
              <a:off x="368177" y="990194"/>
              <a:ext cx="2149642" cy="2149642"/>
            </a:xfrm>
            <a:prstGeom prst="rect">
              <a:avLst/>
            </a:prstGeom>
          </p:spPr>
        </p:pic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77804D25-24E8-AEF0-F6A2-1B1EA7EED611}"/>
                </a:ext>
              </a:extLst>
            </p:cNvPr>
            <p:cNvSpPr txBox="1"/>
            <p:nvPr/>
          </p:nvSpPr>
          <p:spPr>
            <a:xfrm>
              <a:off x="368177" y="3176120"/>
              <a:ext cx="2149642" cy="485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400" i="1" dirty="0">
                  <a:latin typeface="Candara" panose="020E0502030303020204" pitchFamily="34" charset="0"/>
                </a:rPr>
                <a:t>AI/ML Infrastructure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0F7EE84C-6098-844D-1FA6-C805FDBDF279}"/>
              </a:ext>
            </a:extLst>
          </p:cNvPr>
          <p:cNvGrpSpPr/>
          <p:nvPr/>
        </p:nvGrpSpPr>
        <p:grpSpPr>
          <a:xfrm>
            <a:off x="5597030" y="908767"/>
            <a:ext cx="3452692" cy="2821124"/>
            <a:chOff x="6056686" y="1122542"/>
            <a:chExt cx="3007102" cy="2028339"/>
          </a:xfrm>
        </p:grpSpPr>
        <p:pic>
          <p:nvPicPr>
            <p:cNvPr id="9" name="Picture 8" descr="What is High-Performance Computing (HPC)?">
              <a:extLst>
                <a:ext uri="{FF2B5EF4-FFF2-40B4-BE49-F238E27FC236}">
                  <a16:creationId xmlns:a16="http://schemas.microsoft.com/office/drawing/2014/main" id="{60F42E4A-5AA5-1868-4C56-C81E962730A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837473B0-CC2E-450A-ABE3-18F120FF3D39}">
                  <a1611:picAttrSrcUrl xmlns:a1611="http://schemas.microsoft.com/office/drawing/2016/11/main" r:id="rId6"/>
                </a:ext>
              </a:extLst>
            </a:blip>
            <a:stretch>
              <a:fillRect/>
            </a:stretch>
          </p:blipFill>
          <p:spPr>
            <a:xfrm>
              <a:off x="6056687" y="1122542"/>
              <a:ext cx="3007101" cy="1410307"/>
            </a:xfrm>
            <a:prstGeom prst="rect">
              <a:avLst/>
            </a:prstGeom>
          </p:spPr>
        </p:pic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BD275180-5A15-8F4E-1381-032ECC5D89FE}"/>
                </a:ext>
              </a:extLst>
            </p:cNvPr>
            <p:cNvSpPr txBox="1"/>
            <p:nvPr/>
          </p:nvSpPr>
          <p:spPr>
            <a:xfrm>
              <a:off x="6056686" y="2553409"/>
              <a:ext cx="3007101" cy="59747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400" i="1" dirty="0">
                  <a:latin typeface="Candara" panose="020E0502030303020204" pitchFamily="34" charset="0"/>
                </a:rPr>
                <a:t>High-Performance Computing (HPC) Clusters</a:t>
              </a:r>
            </a:p>
          </p:txBody>
        </p: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8D7D6748-7911-861E-B3E0-7378C35CB5F1}"/>
              </a:ext>
            </a:extLst>
          </p:cNvPr>
          <p:cNvGrpSpPr/>
          <p:nvPr/>
        </p:nvGrpSpPr>
        <p:grpSpPr>
          <a:xfrm>
            <a:off x="5466911" y="3987702"/>
            <a:ext cx="3712928" cy="2571908"/>
            <a:chOff x="5948946" y="3887546"/>
            <a:chExt cx="3074316" cy="2366823"/>
          </a:xfrm>
        </p:grpSpPr>
        <p:pic>
          <p:nvPicPr>
            <p:cNvPr id="16" name="Picture 15" descr="Everything You Need to Know About Enterprise Data Storage - Bleuwire">
              <a:extLst>
                <a:ext uri="{FF2B5EF4-FFF2-40B4-BE49-F238E27FC236}">
                  <a16:creationId xmlns:a16="http://schemas.microsoft.com/office/drawing/2014/main" id="{ADFFF649-A8D6-2BD6-5C8D-C2CCA11268B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837473B0-CC2E-450A-ABE3-18F120FF3D39}">
                  <a1611:picAttrSrcUrl xmlns:a1611="http://schemas.microsoft.com/office/drawing/2016/11/main" r:id="rId8"/>
                </a:ext>
              </a:extLst>
            </a:blip>
            <a:stretch>
              <a:fillRect/>
            </a:stretch>
          </p:blipFill>
          <p:spPr>
            <a:xfrm>
              <a:off x="6056687" y="4346131"/>
              <a:ext cx="2858837" cy="1908238"/>
            </a:xfrm>
            <a:prstGeom prst="rect">
              <a:avLst/>
            </a:prstGeom>
          </p:spPr>
        </p:pic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6285BE42-7A4D-7B70-C53B-A34DF9951AE7}"/>
                </a:ext>
              </a:extLst>
            </p:cNvPr>
            <p:cNvSpPr txBox="1"/>
            <p:nvPr/>
          </p:nvSpPr>
          <p:spPr>
            <a:xfrm>
              <a:off x="5948946" y="3887546"/>
              <a:ext cx="3074316" cy="4248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400" i="1" dirty="0">
                  <a:latin typeface="Candara" panose="020E0502030303020204" pitchFamily="34" charset="0"/>
                </a:rPr>
                <a:t>Enterprise Storage Systems</a:t>
              </a:r>
            </a:p>
          </p:txBody>
        </p: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1DE212E4-A683-207E-3E89-E83ADB598DC7}"/>
              </a:ext>
            </a:extLst>
          </p:cNvPr>
          <p:cNvGrpSpPr/>
          <p:nvPr/>
        </p:nvGrpSpPr>
        <p:grpSpPr>
          <a:xfrm>
            <a:off x="36810" y="3985043"/>
            <a:ext cx="3582807" cy="2574567"/>
            <a:chOff x="-352911" y="3962649"/>
            <a:chExt cx="3225236" cy="2367218"/>
          </a:xfrm>
        </p:grpSpPr>
        <p:pic>
          <p:nvPicPr>
            <p:cNvPr id="24" name="Picture 23" descr="Video Surveillance | Reliable Security Camera Systems | Price ...">
              <a:extLst>
                <a:ext uri="{FF2B5EF4-FFF2-40B4-BE49-F238E27FC236}">
                  <a16:creationId xmlns:a16="http://schemas.microsoft.com/office/drawing/2014/main" id="{BBD898AF-66DF-34A8-A3B6-FB7379303190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837473B0-CC2E-450A-ABE3-18F120FF3D39}">
                  <a1611:picAttrSrcUrl xmlns:a1611="http://schemas.microsoft.com/office/drawing/2016/11/main" r:id="rId10"/>
                </a:ext>
              </a:extLst>
            </a:blip>
            <a:stretch>
              <a:fillRect/>
            </a:stretch>
          </p:blipFill>
          <p:spPr>
            <a:xfrm>
              <a:off x="-287512" y="4421629"/>
              <a:ext cx="3094441" cy="1908238"/>
            </a:xfrm>
            <a:prstGeom prst="rect">
              <a:avLst/>
            </a:prstGeom>
          </p:spPr>
        </p:pic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9F82EDF-9127-E709-E1D2-3635A2C9F584}"/>
                </a:ext>
              </a:extLst>
            </p:cNvPr>
            <p:cNvSpPr txBox="1"/>
            <p:nvPr/>
          </p:nvSpPr>
          <p:spPr>
            <a:xfrm>
              <a:off x="-352911" y="3962649"/>
              <a:ext cx="3225236" cy="42448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400" i="1" dirty="0">
                  <a:latin typeface="Candara" panose="020E0502030303020204" pitchFamily="34" charset="0"/>
                </a:rPr>
                <a:t>Edge &amp; Embedded Systems</a:t>
              </a:r>
            </a:p>
          </p:txBody>
        </p:sp>
      </p:grpSp>
      <p:sp>
        <p:nvSpPr>
          <p:cNvPr id="74" name="TextBox 73">
            <a:extLst>
              <a:ext uri="{FF2B5EF4-FFF2-40B4-BE49-F238E27FC236}">
                <a16:creationId xmlns:a16="http://schemas.microsoft.com/office/drawing/2014/main" id="{B03627D5-0797-8714-4644-44528582D1F1}"/>
              </a:ext>
            </a:extLst>
          </p:cNvPr>
          <p:cNvSpPr txBox="1"/>
          <p:nvPr/>
        </p:nvSpPr>
        <p:spPr>
          <a:xfrm>
            <a:off x="4378703" y="1642828"/>
            <a:ext cx="38659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rgbClr val="066062"/>
                </a:solidFill>
              </a:rPr>
              <a:t>…</a:t>
            </a:r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2E61F5C7-F615-BE85-2D1D-19B0C51D652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21486" y="6474297"/>
            <a:ext cx="52251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lang="en-CH" smtClean="0">
                <a:solidFill>
                  <a:prstClr val="black"/>
                </a:solidFill>
                <a:latin typeface="Calibri" panose="020F0502020204030204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lang="en-CH">
              <a:solidFill>
                <a:prstClr val="black"/>
              </a:solidFill>
              <a:latin typeface="Calibri" panose="020F0502020204030204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582155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00"/>
                            </p:stCondLst>
                            <p:childTnLst>
                              <p:par>
                                <p:cTn id="4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74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22615"/>
            <a:ext cx="9144000" cy="802685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Factors Affecting HSS Performance</a:t>
            </a:r>
          </a:p>
        </p:txBody>
      </p:sp>
      <p:sp>
        <p:nvSpPr>
          <p:cNvPr id="3" name="Slide Number Placeholder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Intro Line"/>
          <p:cNvSpPr txBox="1"/>
          <p:nvPr/>
        </p:nvSpPr>
        <p:spPr>
          <a:xfrm>
            <a:off x="193964" y="1030000"/>
            <a:ext cx="8950036" cy="500000"/>
          </a:xfrm>
          <a:prstGeom prst="rect">
            <a:avLst/>
          </a:prstGeom>
          <a:noFill/>
        </p:spPr>
        <p:txBody>
          <a:bodyPr wrap="square" lIns="0" rIns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+mn-cs"/>
              </a:rPr>
              <a:t>HSS performance depends on two key factors: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24DA8DFD-11E7-F893-FE49-0B8289166DD1}"/>
              </a:ext>
            </a:extLst>
          </p:cNvPr>
          <p:cNvGrpSpPr/>
          <p:nvPr/>
        </p:nvGrpSpPr>
        <p:grpSpPr>
          <a:xfrm>
            <a:off x="299803" y="1899999"/>
            <a:ext cx="4070197" cy="3151685"/>
            <a:chOff x="299803" y="1899999"/>
            <a:chExt cx="4070197" cy="3151685"/>
          </a:xfrm>
        </p:grpSpPr>
        <p:sp>
          <p:nvSpPr>
            <p:cNvPr id="10" name="Card 1"/>
            <p:cNvSpPr/>
            <p:nvPr/>
          </p:nvSpPr>
          <p:spPr>
            <a:xfrm>
              <a:off x="299803" y="1899999"/>
              <a:ext cx="4070197" cy="3151685"/>
            </a:xfrm>
            <a:prstGeom prst="roundRect">
              <a:avLst>
                <a:gd name="adj" fmla="val 6000"/>
              </a:avLst>
            </a:prstGeom>
            <a:solidFill>
              <a:srgbClr val="E8F1F1"/>
            </a:solidFill>
            <a:ln w="22225">
              <a:solidFill>
                <a:srgbClr val="066062"/>
              </a:solidFill>
            </a:ln>
          </p:spPr>
          <p:txBody>
            <a:bodyPr/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" name="Question 1"/>
            <p:cNvSpPr txBox="1"/>
            <p:nvPr/>
          </p:nvSpPr>
          <p:spPr>
            <a:xfrm>
              <a:off x="416303" y="2095196"/>
              <a:ext cx="3853697" cy="869430"/>
            </a:xfrm>
            <a:prstGeom prst="rect">
              <a:avLst/>
            </a:prstGeom>
            <a:noFill/>
          </p:spPr>
          <p:txBody>
            <a:bodyPr wrap="square" lIns="0" rIns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</a:rPr>
                <a:t>Where is the </a:t>
              </a:r>
              <a:b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</a:rPr>
              </a:b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</a:rPr>
                <a:t>data placed?</a:t>
              </a:r>
            </a:p>
          </p:txBody>
        </p:sp>
        <p:sp>
          <p:nvSpPr>
            <p:cNvPr id="16" name="Arrow 1"/>
            <p:cNvSpPr/>
            <p:nvPr/>
          </p:nvSpPr>
          <p:spPr>
            <a:xfrm>
              <a:off x="2205001" y="3091332"/>
              <a:ext cx="259800" cy="326036"/>
            </a:xfrm>
            <a:prstGeom prst="downArrow">
              <a:avLst/>
            </a:prstGeom>
            <a:solidFill>
              <a:srgbClr val="066062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" name="Pill 1"/>
            <p:cNvSpPr/>
            <p:nvPr/>
          </p:nvSpPr>
          <p:spPr>
            <a:xfrm>
              <a:off x="742502" y="3455116"/>
              <a:ext cx="3247498" cy="565130"/>
            </a:xfrm>
            <a:prstGeom prst="roundRect">
              <a:avLst>
                <a:gd name="adj" fmla="val 50000"/>
              </a:avLst>
            </a:prstGeom>
            <a:solidFill>
              <a:srgbClr val="066062"/>
            </a:solidFill>
            <a:ln>
              <a:noFill/>
            </a:ln>
          </p:spPr>
          <p:txBody>
            <a:bodyPr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</a:rPr>
                <a:t>Data Placement</a:t>
              </a:r>
            </a:p>
          </p:txBody>
        </p:sp>
        <p:sp>
          <p:nvSpPr>
            <p:cNvPr id="20" name="Desc 1"/>
            <p:cNvSpPr txBox="1"/>
            <p:nvPr/>
          </p:nvSpPr>
          <p:spPr>
            <a:xfrm>
              <a:off x="532803" y="4241372"/>
              <a:ext cx="3637197" cy="478187"/>
            </a:xfrm>
            <a:prstGeom prst="rect">
              <a:avLst/>
            </a:prstGeom>
            <a:noFill/>
          </p:spPr>
          <p:txBody>
            <a:bodyPr wrap="square" lIns="0" rIns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</a:rPr>
                <a:t>Select the best-fit device for each new write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ED5BE11E-4CE9-6666-8135-34C435583F4C}"/>
              </a:ext>
            </a:extLst>
          </p:cNvPr>
          <p:cNvGrpSpPr/>
          <p:nvPr/>
        </p:nvGrpSpPr>
        <p:grpSpPr>
          <a:xfrm>
            <a:off x="4774000" y="1900000"/>
            <a:ext cx="4070196" cy="3151684"/>
            <a:chOff x="4774000" y="1900000"/>
            <a:chExt cx="4070196" cy="3151684"/>
          </a:xfrm>
        </p:grpSpPr>
        <p:sp>
          <p:nvSpPr>
            <p:cNvPr id="11" name="Card 2"/>
            <p:cNvSpPr/>
            <p:nvPr/>
          </p:nvSpPr>
          <p:spPr>
            <a:xfrm>
              <a:off x="4774000" y="1900000"/>
              <a:ext cx="4070196" cy="3151684"/>
            </a:xfrm>
            <a:prstGeom prst="roundRect">
              <a:avLst>
                <a:gd name="adj" fmla="val 6000"/>
              </a:avLst>
            </a:prstGeom>
            <a:solidFill>
              <a:srgbClr val="FBEDE3"/>
            </a:solidFill>
            <a:ln w="22225">
              <a:solidFill>
                <a:srgbClr val="ED7D31"/>
              </a:solidFill>
            </a:ln>
          </p:spPr>
          <p:txBody>
            <a:bodyPr/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" name="Question 2"/>
            <p:cNvSpPr txBox="1"/>
            <p:nvPr/>
          </p:nvSpPr>
          <p:spPr>
            <a:xfrm>
              <a:off x="4874000" y="2095196"/>
              <a:ext cx="3853696" cy="869430"/>
            </a:xfrm>
            <a:prstGeom prst="rect">
              <a:avLst/>
            </a:prstGeom>
            <a:noFill/>
          </p:spPr>
          <p:txBody>
            <a:bodyPr wrap="square" lIns="0" rIns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</a:rPr>
                <a:t>When and where to migrate data?</a:t>
              </a:r>
            </a:p>
          </p:txBody>
        </p:sp>
        <p:sp>
          <p:nvSpPr>
            <p:cNvPr id="17" name="Arrow 2"/>
            <p:cNvSpPr/>
            <p:nvPr/>
          </p:nvSpPr>
          <p:spPr>
            <a:xfrm>
              <a:off x="6647847" y="3106813"/>
              <a:ext cx="259800" cy="326036"/>
            </a:xfrm>
            <a:prstGeom prst="downArrow">
              <a:avLst/>
            </a:prstGeom>
            <a:solidFill>
              <a:srgbClr val="ED7D31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Pill 2"/>
            <p:cNvSpPr/>
            <p:nvPr/>
          </p:nvSpPr>
          <p:spPr>
            <a:xfrm>
              <a:off x="5153999" y="3455116"/>
              <a:ext cx="3247497" cy="565130"/>
            </a:xfrm>
            <a:prstGeom prst="roundRect">
              <a:avLst>
                <a:gd name="adj" fmla="val 50000"/>
              </a:avLst>
            </a:prstGeom>
            <a:solidFill>
              <a:srgbClr val="ED7D31"/>
            </a:solidFill>
            <a:ln>
              <a:noFill/>
            </a:ln>
          </p:spPr>
          <p:txBody>
            <a:bodyPr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</a:rPr>
                <a:t>Data Migration</a:t>
              </a:r>
            </a:p>
          </p:txBody>
        </p:sp>
        <p:sp>
          <p:nvSpPr>
            <p:cNvPr id="21" name="Desc 2"/>
            <p:cNvSpPr txBox="1"/>
            <p:nvPr/>
          </p:nvSpPr>
          <p:spPr>
            <a:xfrm>
              <a:off x="4974000" y="4241372"/>
              <a:ext cx="3637196" cy="478187"/>
            </a:xfrm>
            <a:prstGeom prst="rect">
              <a:avLst/>
            </a:prstGeom>
            <a:noFill/>
          </p:spPr>
          <p:txBody>
            <a:bodyPr wrap="square" lIns="0" rIns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</a:rPr>
                <a:t>Reorganize data across devices over time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929C08-C621-7C80-2698-3376D1CB83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4F57CCC-2D69-AFA9-F5B7-22E4A13EAD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22615"/>
            <a:ext cx="9144000" cy="802685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Factors Affecting HSS Performance</a:t>
            </a:r>
          </a:p>
        </p:txBody>
      </p:sp>
      <p:sp>
        <p:nvSpPr>
          <p:cNvPr id="3" name="Slide Number Placeholder">
            <a:extLst>
              <a:ext uri="{FF2B5EF4-FFF2-40B4-BE49-F238E27FC236}">
                <a16:creationId xmlns:a16="http://schemas.microsoft.com/office/drawing/2014/main" id="{8FD2B549-820C-3F57-E44F-B82024465FE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Intro Line">
            <a:extLst>
              <a:ext uri="{FF2B5EF4-FFF2-40B4-BE49-F238E27FC236}">
                <a16:creationId xmlns:a16="http://schemas.microsoft.com/office/drawing/2014/main" id="{662D6502-A114-7B59-65FA-B87DE49B35B1}"/>
              </a:ext>
            </a:extLst>
          </p:cNvPr>
          <p:cNvSpPr txBox="1"/>
          <p:nvPr/>
        </p:nvSpPr>
        <p:spPr>
          <a:xfrm>
            <a:off x="193964" y="1030000"/>
            <a:ext cx="8950036" cy="500000"/>
          </a:xfrm>
          <a:prstGeom prst="rect">
            <a:avLst/>
          </a:prstGeom>
          <a:noFill/>
        </p:spPr>
        <p:txBody>
          <a:bodyPr wrap="square" lIns="0" rIns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+mn-cs"/>
              </a:rPr>
              <a:t>HSS performance depends on two key factors: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92CFA62E-B8EE-7E71-653B-D230B4683BF4}"/>
              </a:ext>
            </a:extLst>
          </p:cNvPr>
          <p:cNvGrpSpPr/>
          <p:nvPr/>
        </p:nvGrpSpPr>
        <p:grpSpPr>
          <a:xfrm>
            <a:off x="299803" y="1899999"/>
            <a:ext cx="4070197" cy="3151685"/>
            <a:chOff x="299803" y="1899999"/>
            <a:chExt cx="4070197" cy="3151685"/>
          </a:xfrm>
        </p:grpSpPr>
        <p:sp>
          <p:nvSpPr>
            <p:cNvPr id="10" name="Card 1">
              <a:extLst>
                <a:ext uri="{FF2B5EF4-FFF2-40B4-BE49-F238E27FC236}">
                  <a16:creationId xmlns:a16="http://schemas.microsoft.com/office/drawing/2014/main" id="{3B1B81EA-29E8-0D2F-AF1C-14FFEDA270D5}"/>
                </a:ext>
              </a:extLst>
            </p:cNvPr>
            <p:cNvSpPr/>
            <p:nvPr/>
          </p:nvSpPr>
          <p:spPr>
            <a:xfrm>
              <a:off x="299803" y="1899999"/>
              <a:ext cx="4070197" cy="3151685"/>
            </a:xfrm>
            <a:prstGeom prst="roundRect">
              <a:avLst>
                <a:gd name="adj" fmla="val 6000"/>
              </a:avLst>
            </a:prstGeom>
            <a:solidFill>
              <a:srgbClr val="E8F1F1"/>
            </a:solidFill>
            <a:ln w="22225">
              <a:solidFill>
                <a:srgbClr val="066062"/>
              </a:solidFill>
            </a:ln>
          </p:spPr>
          <p:txBody>
            <a:bodyPr/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" name="Question 1">
              <a:extLst>
                <a:ext uri="{FF2B5EF4-FFF2-40B4-BE49-F238E27FC236}">
                  <a16:creationId xmlns:a16="http://schemas.microsoft.com/office/drawing/2014/main" id="{BA0DA700-D301-2FEF-CB2C-032B13364BAB}"/>
                </a:ext>
              </a:extLst>
            </p:cNvPr>
            <p:cNvSpPr txBox="1"/>
            <p:nvPr/>
          </p:nvSpPr>
          <p:spPr>
            <a:xfrm>
              <a:off x="416303" y="2095196"/>
              <a:ext cx="3853697" cy="869430"/>
            </a:xfrm>
            <a:prstGeom prst="rect">
              <a:avLst/>
            </a:prstGeom>
            <a:noFill/>
          </p:spPr>
          <p:txBody>
            <a:bodyPr wrap="square" lIns="0" rIns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</a:rPr>
                <a:t>Where is the </a:t>
              </a:r>
              <a:b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</a:rPr>
              </a:b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</a:rPr>
                <a:t>data placed?</a:t>
              </a:r>
            </a:p>
          </p:txBody>
        </p:sp>
        <p:sp>
          <p:nvSpPr>
            <p:cNvPr id="16" name="Arrow 1">
              <a:extLst>
                <a:ext uri="{FF2B5EF4-FFF2-40B4-BE49-F238E27FC236}">
                  <a16:creationId xmlns:a16="http://schemas.microsoft.com/office/drawing/2014/main" id="{CB1E71E6-3146-0D99-1EA7-3192BF770F30}"/>
                </a:ext>
              </a:extLst>
            </p:cNvPr>
            <p:cNvSpPr/>
            <p:nvPr/>
          </p:nvSpPr>
          <p:spPr>
            <a:xfrm>
              <a:off x="2205001" y="3091332"/>
              <a:ext cx="259800" cy="326036"/>
            </a:xfrm>
            <a:prstGeom prst="downArrow">
              <a:avLst/>
            </a:prstGeom>
            <a:solidFill>
              <a:srgbClr val="066062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" name="Pill 1">
              <a:extLst>
                <a:ext uri="{FF2B5EF4-FFF2-40B4-BE49-F238E27FC236}">
                  <a16:creationId xmlns:a16="http://schemas.microsoft.com/office/drawing/2014/main" id="{D0662FE0-C471-BEF6-39AC-14BB748666DC}"/>
                </a:ext>
              </a:extLst>
            </p:cNvPr>
            <p:cNvSpPr/>
            <p:nvPr/>
          </p:nvSpPr>
          <p:spPr>
            <a:xfrm>
              <a:off x="742502" y="3455116"/>
              <a:ext cx="3247498" cy="565130"/>
            </a:xfrm>
            <a:prstGeom prst="roundRect">
              <a:avLst>
                <a:gd name="adj" fmla="val 50000"/>
              </a:avLst>
            </a:prstGeom>
            <a:solidFill>
              <a:srgbClr val="066062"/>
            </a:solidFill>
            <a:ln>
              <a:noFill/>
            </a:ln>
          </p:spPr>
          <p:txBody>
            <a:bodyPr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</a:rPr>
                <a:t>Data Placement</a:t>
              </a:r>
            </a:p>
          </p:txBody>
        </p:sp>
        <p:sp>
          <p:nvSpPr>
            <p:cNvPr id="20" name="Desc 1">
              <a:extLst>
                <a:ext uri="{FF2B5EF4-FFF2-40B4-BE49-F238E27FC236}">
                  <a16:creationId xmlns:a16="http://schemas.microsoft.com/office/drawing/2014/main" id="{EC0EFD2F-47AF-6215-DB1F-46D2F0713B83}"/>
                </a:ext>
              </a:extLst>
            </p:cNvPr>
            <p:cNvSpPr txBox="1"/>
            <p:nvPr/>
          </p:nvSpPr>
          <p:spPr>
            <a:xfrm>
              <a:off x="532803" y="4241372"/>
              <a:ext cx="3637197" cy="478187"/>
            </a:xfrm>
            <a:prstGeom prst="rect">
              <a:avLst/>
            </a:prstGeom>
            <a:noFill/>
          </p:spPr>
          <p:txBody>
            <a:bodyPr wrap="square" lIns="0" rIns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</a:rPr>
                <a:t>Select the best-fit device for each new write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1F4F4DCF-5DB3-21D1-0838-D46645B1859D}"/>
              </a:ext>
            </a:extLst>
          </p:cNvPr>
          <p:cNvGrpSpPr/>
          <p:nvPr/>
        </p:nvGrpSpPr>
        <p:grpSpPr>
          <a:xfrm>
            <a:off x="4774000" y="1900000"/>
            <a:ext cx="4070196" cy="3151684"/>
            <a:chOff x="4774000" y="1900000"/>
            <a:chExt cx="4070196" cy="3151684"/>
          </a:xfrm>
        </p:grpSpPr>
        <p:sp>
          <p:nvSpPr>
            <p:cNvPr id="11" name="Card 2">
              <a:extLst>
                <a:ext uri="{FF2B5EF4-FFF2-40B4-BE49-F238E27FC236}">
                  <a16:creationId xmlns:a16="http://schemas.microsoft.com/office/drawing/2014/main" id="{869EEA4E-FC5E-C6D4-5BE0-DB28F1795E96}"/>
                </a:ext>
              </a:extLst>
            </p:cNvPr>
            <p:cNvSpPr/>
            <p:nvPr/>
          </p:nvSpPr>
          <p:spPr>
            <a:xfrm>
              <a:off x="4774000" y="1900000"/>
              <a:ext cx="4070196" cy="3151684"/>
            </a:xfrm>
            <a:prstGeom prst="roundRect">
              <a:avLst>
                <a:gd name="adj" fmla="val 6000"/>
              </a:avLst>
            </a:prstGeom>
            <a:solidFill>
              <a:srgbClr val="FBEDE3"/>
            </a:solidFill>
            <a:ln w="22225">
              <a:solidFill>
                <a:srgbClr val="ED7D31"/>
              </a:solidFill>
            </a:ln>
          </p:spPr>
          <p:txBody>
            <a:bodyPr/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" name="Question 2">
              <a:extLst>
                <a:ext uri="{FF2B5EF4-FFF2-40B4-BE49-F238E27FC236}">
                  <a16:creationId xmlns:a16="http://schemas.microsoft.com/office/drawing/2014/main" id="{1A460DD7-4698-4C24-7307-4ED18E66822B}"/>
                </a:ext>
              </a:extLst>
            </p:cNvPr>
            <p:cNvSpPr txBox="1"/>
            <p:nvPr/>
          </p:nvSpPr>
          <p:spPr>
            <a:xfrm>
              <a:off x="4874000" y="2095196"/>
              <a:ext cx="3853696" cy="869430"/>
            </a:xfrm>
            <a:prstGeom prst="rect">
              <a:avLst/>
            </a:prstGeom>
            <a:noFill/>
          </p:spPr>
          <p:txBody>
            <a:bodyPr wrap="square" lIns="0" rIns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</a:rPr>
                <a:t>When and where to migrate data?</a:t>
              </a:r>
            </a:p>
          </p:txBody>
        </p:sp>
        <p:sp>
          <p:nvSpPr>
            <p:cNvPr id="17" name="Arrow 2">
              <a:extLst>
                <a:ext uri="{FF2B5EF4-FFF2-40B4-BE49-F238E27FC236}">
                  <a16:creationId xmlns:a16="http://schemas.microsoft.com/office/drawing/2014/main" id="{4179D98F-CC82-23E1-23D2-F5083B994A97}"/>
                </a:ext>
              </a:extLst>
            </p:cNvPr>
            <p:cNvSpPr/>
            <p:nvPr/>
          </p:nvSpPr>
          <p:spPr>
            <a:xfrm>
              <a:off x="6647847" y="3106813"/>
              <a:ext cx="259800" cy="326036"/>
            </a:xfrm>
            <a:prstGeom prst="downArrow">
              <a:avLst/>
            </a:prstGeom>
            <a:solidFill>
              <a:srgbClr val="ED7D31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Pill 2">
              <a:extLst>
                <a:ext uri="{FF2B5EF4-FFF2-40B4-BE49-F238E27FC236}">
                  <a16:creationId xmlns:a16="http://schemas.microsoft.com/office/drawing/2014/main" id="{2CE4883F-6318-8535-95AA-EBAB1164CA49}"/>
                </a:ext>
              </a:extLst>
            </p:cNvPr>
            <p:cNvSpPr/>
            <p:nvPr/>
          </p:nvSpPr>
          <p:spPr>
            <a:xfrm>
              <a:off x="5153999" y="3455116"/>
              <a:ext cx="3247497" cy="565130"/>
            </a:xfrm>
            <a:prstGeom prst="roundRect">
              <a:avLst>
                <a:gd name="adj" fmla="val 50000"/>
              </a:avLst>
            </a:prstGeom>
            <a:solidFill>
              <a:srgbClr val="ED7D31"/>
            </a:solidFill>
            <a:ln>
              <a:noFill/>
            </a:ln>
          </p:spPr>
          <p:txBody>
            <a:bodyPr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</a:rPr>
                <a:t>Data Migration</a:t>
              </a:r>
            </a:p>
          </p:txBody>
        </p:sp>
        <p:sp>
          <p:nvSpPr>
            <p:cNvPr id="21" name="Desc 2">
              <a:extLst>
                <a:ext uri="{FF2B5EF4-FFF2-40B4-BE49-F238E27FC236}">
                  <a16:creationId xmlns:a16="http://schemas.microsoft.com/office/drawing/2014/main" id="{B91F995A-5AE3-C2DF-1CEA-0C16E4D2856B}"/>
                </a:ext>
              </a:extLst>
            </p:cNvPr>
            <p:cNvSpPr txBox="1"/>
            <p:nvPr/>
          </p:nvSpPr>
          <p:spPr>
            <a:xfrm>
              <a:off x="4974000" y="4241372"/>
              <a:ext cx="3637196" cy="478187"/>
            </a:xfrm>
            <a:prstGeom prst="rect">
              <a:avLst/>
            </a:prstGeom>
            <a:noFill/>
          </p:spPr>
          <p:txBody>
            <a:bodyPr wrap="square" lIns="0" rIns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</a:rPr>
                <a:t>Reorganize data across devices over time</a:t>
              </a:r>
            </a:p>
          </p:txBody>
        </p:sp>
      </p:grpSp>
      <p:sp>
        <p:nvSpPr>
          <p:cNvPr id="5" name="Rectangle 4">
            <a:extLst>
              <a:ext uri="{FF2B5EF4-FFF2-40B4-BE49-F238E27FC236}">
                <a16:creationId xmlns:a16="http://schemas.microsoft.com/office/drawing/2014/main" id="{903238EF-63E5-DDC9-9DAD-1FC46507430E}"/>
              </a:ext>
            </a:extLst>
          </p:cNvPr>
          <p:cNvSpPr/>
          <p:nvPr/>
        </p:nvSpPr>
        <p:spPr>
          <a:xfrm>
            <a:off x="4572000" y="1690255"/>
            <a:ext cx="4572000" cy="3616263"/>
          </a:xfrm>
          <a:prstGeom prst="rect">
            <a:avLst/>
          </a:prstGeom>
          <a:solidFill>
            <a:schemeClr val="bg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7116803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C6338A0-2017-5F69-D17C-EF122BFA00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8578"/>
            <a:ext cx="9144000" cy="799012"/>
          </a:xfrm>
        </p:spPr>
        <p:txBody>
          <a:bodyPr/>
          <a:lstStyle/>
          <a:p>
            <a:r>
              <a:rPr lang="en-US" sz="3600" dirty="0">
                <a:latin typeface="Candara" panose="020E0502030303020204" pitchFamily="34" charset="0"/>
              </a:rPr>
              <a:t>Data Placement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45102AA-D755-D400-5D27-BD02BA5C51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sz="2400" dirty="0">
                <a:latin typeface="Candara" panose="020E0502030303020204" pitchFamily="34" charset="0"/>
              </a:rPr>
              <a:t>Choose the </a:t>
            </a:r>
            <a:r>
              <a:rPr lang="en-US" sz="2400" dirty="0">
                <a:solidFill>
                  <a:schemeClr val="accent5">
                    <a:lumMod val="75000"/>
                  </a:schemeClr>
                </a:solidFill>
                <a:latin typeface="Candara" panose="020E0502030303020204" pitchFamily="34" charset="0"/>
              </a:rPr>
              <a:t>best-suited HSS storage device </a:t>
            </a:r>
            <a:r>
              <a:rPr lang="en-US" sz="2400" dirty="0">
                <a:latin typeface="Candara" panose="020E0502030303020204" pitchFamily="34" charset="0"/>
              </a:rPr>
              <a:t>for each incoming </a:t>
            </a:r>
            <a:r>
              <a:rPr lang="en-US" sz="2400" dirty="0">
                <a:solidFill>
                  <a:schemeClr val="accent5">
                    <a:lumMod val="75000"/>
                  </a:schemeClr>
                </a:solidFill>
                <a:latin typeface="Candara" panose="020E0502030303020204" pitchFamily="34" charset="0"/>
              </a:rPr>
              <a:t>write or allocation request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E8C32B2-CBF8-8488-D514-9C6BD881F60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571078-45FA-4BA5-9BE9-4C6ADE012FE3}" type="slidenum">
              <a:rPr lang="en-CH" smtClean="0"/>
              <a:pPr/>
              <a:t>8</a:t>
            </a:fld>
            <a:endParaRPr lang="en-CH"/>
          </a:p>
        </p:txBody>
      </p:sp>
      <p:sp>
        <p:nvSpPr>
          <p:cNvPr id="5" name="Rounded Rectangle 4">
            <a:extLst>
              <a:ext uri="{FF2B5EF4-FFF2-40B4-BE49-F238E27FC236}">
                <a16:creationId xmlns:a16="http://schemas.microsoft.com/office/drawing/2014/main" id="{CCA0CD6D-FBBF-80E5-95BE-04158CBC932D}"/>
              </a:ext>
            </a:extLst>
          </p:cNvPr>
          <p:cNvSpPr/>
          <p:nvPr/>
        </p:nvSpPr>
        <p:spPr>
          <a:xfrm>
            <a:off x="2917325" y="2603460"/>
            <a:ext cx="3397973" cy="441713"/>
          </a:xfrm>
          <a:prstGeom prst="roundRect">
            <a:avLst>
              <a:gd name="adj" fmla="val 6180"/>
            </a:avLst>
          </a:prstGeom>
          <a:solidFill>
            <a:schemeClr val="bg2">
              <a:lumMod val="90000"/>
            </a:schemeClr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 dirty="0">
              <a:solidFill>
                <a:schemeClr val="tx1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F15EBAEC-FBAE-6178-EE8F-26F48EEC8962}"/>
              </a:ext>
            </a:extLst>
          </p:cNvPr>
          <p:cNvSpPr/>
          <p:nvPr/>
        </p:nvSpPr>
        <p:spPr>
          <a:xfrm>
            <a:off x="2016281" y="4663959"/>
            <a:ext cx="5371066" cy="130588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70A84017-50C8-B018-F53E-FCAEB7652277}"/>
              </a:ext>
            </a:extLst>
          </p:cNvPr>
          <p:cNvSpPr/>
          <p:nvPr/>
        </p:nvSpPr>
        <p:spPr>
          <a:xfrm>
            <a:off x="2127371" y="4742157"/>
            <a:ext cx="1620848" cy="461665"/>
          </a:xfrm>
          <a:prstGeom prst="roundRect">
            <a:avLst>
              <a:gd name="adj" fmla="val 8214"/>
            </a:avLst>
          </a:prstGeom>
          <a:solidFill>
            <a:srgbClr val="A8D5D6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 dirty="0">
              <a:solidFill>
                <a:schemeClr val="tx1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BD0A3961-3384-257B-4425-549CCD7E7F7D}"/>
              </a:ext>
            </a:extLst>
          </p:cNvPr>
          <p:cNvSpPr/>
          <p:nvPr/>
        </p:nvSpPr>
        <p:spPr>
          <a:xfrm>
            <a:off x="4454836" y="4742157"/>
            <a:ext cx="2827552" cy="461665"/>
          </a:xfrm>
          <a:prstGeom prst="roundRect">
            <a:avLst>
              <a:gd name="adj" fmla="val 7054"/>
            </a:avLst>
          </a:prstGeom>
          <a:solidFill>
            <a:schemeClr val="accent2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>
              <a:solidFill>
                <a:schemeClr val="tx1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71D5A73-699D-F255-8C58-28DE4EB5B116}"/>
              </a:ext>
            </a:extLst>
          </p:cNvPr>
          <p:cNvSpPr txBox="1"/>
          <p:nvPr/>
        </p:nvSpPr>
        <p:spPr>
          <a:xfrm>
            <a:off x="2016281" y="5969845"/>
            <a:ext cx="5371066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CH" sz="2400" b="1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Consolas" panose="020B0609020204030204" pitchFamily="49" charset="0"/>
              </a:rPr>
              <a:t>Hybrid Storage System</a:t>
            </a:r>
            <a:r>
              <a:rPr lang="en-US" sz="2400" b="1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Consolas" panose="020B0609020204030204" pitchFamily="49" charset="0"/>
              </a:rPr>
              <a:t> (HSS)</a:t>
            </a:r>
            <a:endParaRPr lang="en-CH" sz="2400" b="1" dirty="0">
              <a:solidFill>
                <a:srgbClr val="7030A0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8C69822-4C97-5A1E-B25E-56579A975781}"/>
              </a:ext>
            </a:extLst>
          </p:cNvPr>
          <p:cNvSpPr txBox="1"/>
          <p:nvPr/>
        </p:nvSpPr>
        <p:spPr>
          <a:xfrm>
            <a:off x="2286136" y="5203822"/>
            <a:ext cx="143338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Candara" panose="020E0502030303020204" pitchFamily="34" charset="0"/>
              </a:rPr>
              <a:t>High-End </a:t>
            </a:r>
            <a:br>
              <a:rPr lang="en-US" sz="2400" dirty="0">
                <a:latin typeface="Candara" panose="020E0502030303020204" pitchFamily="34" charset="0"/>
              </a:rPr>
            </a:br>
            <a:r>
              <a:rPr lang="en-US" sz="2400" dirty="0">
                <a:latin typeface="Candara" panose="020E0502030303020204" pitchFamily="34" charset="0"/>
              </a:rPr>
              <a:t>Device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7CCCF65-3288-8C28-965B-C7C2A558EC0B}"/>
              </a:ext>
            </a:extLst>
          </p:cNvPr>
          <p:cNvSpPr txBox="1"/>
          <p:nvPr/>
        </p:nvSpPr>
        <p:spPr>
          <a:xfrm>
            <a:off x="4114534" y="5203822"/>
            <a:ext cx="316785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Candara" panose="020E0502030303020204" pitchFamily="34" charset="0"/>
              </a:rPr>
              <a:t>Low-End Device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B3C06DD-20AE-AC48-46B2-E355AC5ADEE1}"/>
              </a:ext>
            </a:extLst>
          </p:cNvPr>
          <p:cNvSpPr txBox="1"/>
          <p:nvPr/>
        </p:nvSpPr>
        <p:spPr>
          <a:xfrm>
            <a:off x="4874681" y="2590901"/>
            <a:ext cx="132629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>
                <a:latin typeface="Candara" panose="020E0502030303020204" pitchFamily="34" charset="0"/>
              </a:rPr>
              <a:t>Hot Data</a:t>
            </a:r>
          </a:p>
        </p:txBody>
      </p:sp>
      <p:cxnSp>
        <p:nvCxnSpPr>
          <p:cNvPr id="19" name="Elbow Connector 18">
            <a:extLst>
              <a:ext uri="{FF2B5EF4-FFF2-40B4-BE49-F238E27FC236}">
                <a16:creationId xmlns:a16="http://schemas.microsoft.com/office/drawing/2014/main" id="{8A19BBB6-848B-6192-936D-B128D5E3DCD7}"/>
              </a:ext>
            </a:extLst>
          </p:cNvPr>
          <p:cNvCxnSpPr>
            <a:cxnSpLocks/>
            <a:stCxn id="5" idx="2"/>
            <a:endCxn id="7" idx="0"/>
          </p:cNvCxnSpPr>
          <p:nvPr/>
        </p:nvCxnSpPr>
        <p:spPr>
          <a:xfrm rot="5400000">
            <a:off x="2928562" y="3054407"/>
            <a:ext cx="1696984" cy="1678517"/>
          </a:xfrm>
          <a:prstGeom prst="bentConnector3">
            <a:avLst/>
          </a:prstGeom>
          <a:ln w="635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Rectangle 11">
            <a:extLst>
              <a:ext uri="{FF2B5EF4-FFF2-40B4-BE49-F238E27FC236}">
                <a16:creationId xmlns:a16="http://schemas.microsoft.com/office/drawing/2014/main" id="{F5997E29-6B3A-199A-C1F8-41F51149A5B4}"/>
              </a:ext>
            </a:extLst>
          </p:cNvPr>
          <p:cNvSpPr/>
          <p:nvPr/>
        </p:nvSpPr>
        <p:spPr>
          <a:xfrm>
            <a:off x="4366617" y="2598295"/>
            <a:ext cx="499387" cy="446878"/>
          </a:xfrm>
          <a:prstGeom prst="rect">
            <a:avLst/>
          </a:prstGeom>
          <a:solidFill>
            <a:srgbClr val="C00000">
              <a:alpha val="76837"/>
            </a:srgb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BDA513E-BD61-8B2B-1E39-4AE0565F34BD}"/>
              </a:ext>
            </a:extLst>
          </p:cNvPr>
          <p:cNvSpPr txBox="1"/>
          <p:nvPr/>
        </p:nvSpPr>
        <p:spPr>
          <a:xfrm>
            <a:off x="2917325" y="2174873"/>
            <a:ext cx="339797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Candara" panose="020E0502030303020204" pitchFamily="34" charset="0"/>
              </a:rPr>
              <a:t>Application/File System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0AD48950-A101-06ED-3E55-AAF1EA5413F7}"/>
              </a:ext>
            </a:extLst>
          </p:cNvPr>
          <p:cNvSpPr txBox="1"/>
          <p:nvPr/>
        </p:nvSpPr>
        <p:spPr>
          <a:xfrm>
            <a:off x="50420" y="5235518"/>
            <a:ext cx="183093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>
                <a:solidFill>
                  <a:schemeClr val="accent6">
                    <a:lumMod val="75000"/>
                  </a:schemeClr>
                </a:solidFill>
                <a:latin typeface="Candara" panose="020E0502030303020204" pitchFamily="34" charset="0"/>
              </a:rPr>
              <a:t>Low Latency</a:t>
            </a:r>
          </a:p>
        </p:txBody>
      </p:sp>
      <p:pic>
        <p:nvPicPr>
          <p:cNvPr id="33" name="Graphic 32" descr="Thumbs up sign with solid fill">
            <a:extLst>
              <a:ext uri="{FF2B5EF4-FFF2-40B4-BE49-F238E27FC236}">
                <a16:creationId xmlns:a16="http://schemas.microsoft.com/office/drawing/2014/main" id="{93666090-DCB6-2C0A-3FC3-094B428BF1D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595764" y="4597646"/>
            <a:ext cx="713900" cy="713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935546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0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11111E-6 -0.00231 L -1.11111E-6 -0.00208 C -0.00017 0.00255 -0.00087 0.00787 -0.00087 0.0132 C -0.00087 0.03588 -0.00121 0.03241 0.00104 0.04468 C 0.00139 0.0507 0.00208 0.05996 0.00278 0.06597 C 0.00295 0.0676 0.0033 0.06945 0.00365 0.0713 C 0.00486 0.09514 0.00504 0.08773 0.00365 0.11459 C 0.00347 0.12014 0.00261 0.12894 0.00191 0.13449 C 0.00156 0.13611 0.00139 0.1382 0.00104 0.13982 C 0.00052 0.14121 -0.00017 0.14236 -0.00087 0.14375 C -0.00295 0.13912 -0.00347 0.14097 -0.00173 0.13843 L -0.18906 0.13727 L -0.18559 0.31528 " pathEditMode="relative" rAng="0" ptsTypes="AAAAAAAAAAAAA">
                                      <p:cBhvr>
                                        <p:cTn id="41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236" y="1588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8" grpId="0" animBg="1"/>
      <p:bldP spid="9" grpId="0"/>
      <p:bldP spid="10" grpId="0"/>
      <p:bldP spid="11" grpId="0"/>
      <p:bldP spid="13" grpId="0"/>
      <p:bldP spid="13" grpId="1"/>
      <p:bldP spid="12" grpId="0" animBg="1"/>
      <p:bldP spid="12" grpId="1" animBg="1"/>
      <p:bldP spid="20" grpId="0"/>
      <p:bldP spid="30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0B77E8-46BB-4F04-F9DA-5B1EBEE00F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ED21543-FC71-77E2-E039-93289063FC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8578"/>
            <a:ext cx="9144000" cy="799012"/>
          </a:xfrm>
        </p:spPr>
        <p:txBody>
          <a:bodyPr/>
          <a:lstStyle/>
          <a:p>
            <a:r>
              <a:rPr lang="en-US" sz="3600" dirty="0">
                <a:latin typeface="Candara" panose="020E0502030303020204" pitchFamily="34" charset="0"/>
              </a:rPr>
              <a:t>Data Placement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BD28616-D723-897E-CA05-999091B6362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sz="2400" dirty="0">
                <a:latin typeface="Candara" panose="020E0502030303020204" pitchFamily="34" charset="0"/>
              </a:rPr>
              <a:t>Choosing the </a:t>
            </a:r>
            <a:r>
              <a:rPr lang="en-US" sz="2400" dirty="0">
                <a:solidFill>
                  <a:schemeClr val="accent5">
                    <a:lumMod val="75000"/>
                  </a:schemeClr>
                </a:solidFill>
                <a:latin typeface="Candara" panose="020E0502030303020204" pitchFamily="34" charset="0"/>
              </a:rPr>
              <a:t>best-suitable HSS storage device </a:t>
            </a:r>
            <a:r>
              <a:rPr lang="en-US" sz="2400" dirty="0">
                <a:latin typeface="Candara" panose="020E0502030303020204" pitchFamily="34" charset="0"/>
              </a:rPr>
              <a:t>for each incoming </a:t>
            </a:r>
            <a:r>
              <a:rPr lang="en-US" sz="2400" dirty="0">
                <a:solidFill>
                  <a:schemeClr val="accent5">
                    <a:lumMod val="75000"/>
                  </a:schemeClr>
                </a:solidFill>
                <a:latin typeface="Candara" panose="020E0502030303020204" pitchFamily="34" charset="0"/>
              </a:rPr>
              <a:t>write or allocation request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0794F3-5355-649B-AD89-A6CBECA40F5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571078-45FA-4BA5-9BE9-4C6ADE012FE3}" type="slidenum">
              <a:rPr lang="en-CH" smtClean="0"/>
              <a:pPr/>
              <a:t>9</a:t>
            </a:fld>
            <a:endParaRPr lang="en-CH"/>
          </a:p>
        </p:txBody>
      </p:sp>
      <p:sp>
        <p:nvSpPr>
          <p:cNvPr id="5" name="Rounded Rectangle 4">
            <a:extLst>
              <a:ext uri="{FF2B5EF4-FFF2-40B4-BE49-F238E27FC236}">
                <a16:creationId xmlns:a16="http://schemas.microsoft.com/office/drawing/2014/main" id="{1FBDA4C1-D652-DFBA-F02C-CF69C622A983}"/>
              </a:ext>
            </a:extLst>
          </p:cNvPr>
          <p:cNvSpPr/>
          <p:nvPr/>
        </p:nvSpPr>
        <p:spPr>
          <a:xfrm>
            <a:off x="2917325" y="2603460"/>
            <a:ext cx="3397973" cy="441713"/>
          </a:xfrm>
          <a:prstGeom prst="roundRect">
            <a:avLst>
              <a:gd name="adj" fmla="val 6180"/>
            </a:avLst>
          </a:prstGeom>
          <a:solidFill>
            <a:schemeClr val="bg2">
              <a:lumMod val="90000"/>
            </a:schemeClr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 dirty="0">
              <a:solidFill>
                <a:schemeClr val="tx1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F7223AC1-CB17-C5EC-D142-86519F4ADB17}"/>
              </a:ext>
            </a:extLst>
          </p:cNvPr>
          <p:cNvSpPr/>
          <p:nvPr/>
        </p:nvSpPr>
        <p:spPr>
          <a:xfrm>
            <a:off x="2016281" y="4663959"/>
            <a:ext cx="5371066" cy="130588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7AA7051E-CAB8-BDF3-9B77-460DE3A7EF54}"/>
              </a:ext>
            </a:extLst>
          </p:cNvPr>
          <p:cNvSpPr/>
          <p:nvPr/>
        </p:nvSpPr>
        <p:spPr>
          <a:xfrm>
            <a:off x="2127371" y="4742157"/>
            <a:ext cx="1620848" cy="461665"/>
          </a:xfrm>
          <a:prstGeom prst="roundRect">
            <a:avLst>
              <a:gd name="adj" fmla="val 8214"/>
            </a:avLst>
          </a:prstGeom>
          <a:solidFill>
            <a:srgbClr val="A8D5D6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 dirty="0">
              <a:solidFill>
                <a:schemeClr val="tx1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0A890DA2-93DA-BCFA-0380-76F15A480EBA}"/>
              </a:ext>
            </a:extLst>
          </p:cNvPr>
          <p:cNvSpPr/>
          <p:nvPr/>
        </p:nvSpPr>
        <p:spPr>
          <a:xfrm>
            <a:off x="4454836" y="4742157"/>
            <a:ext cx="2827552" cy="461665"/>
          </a:xfrm>
          <a:prstGeom prst="roundRect">
            <a:avLst>
              <a:gd name="adj" fmla="val 7054"/>
            </a:avLst>
          </a:prstGeom>
          <a:solidFill>
            <a:schemeClr val="accent2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>
              <a:solidFill>
                <a:schemeClr val="tx1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9581B1E-4E71-C212-9B98-31F69B6DF7C0}"/>
              </a:ext>
            </a:extLst>
          </p:cNvPr>
          <p:cNvSpPr txBox="1"/>
          <p:nvPr/>
        </p:nvSpPr>
        <p:spPr>
          <a:xfrm>
            <a:off x="2016281" y="5969845"/>
            <a:ext cx="5371066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CH" sz="2400" b="1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Consolas" panose="020B0609020204030204" pitchFamily="49" charset="0"/>
              </a:rPr>
              <a:t>Hybrid Storage System</a:t>
            </a:r>
            <a:r>
              <a:rPr lang="en-US" sz="2400" b="1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Consolas" panose="020B0609020204030204" pitchFamily="49" charset="0"/>
              </a:rPr>
              <a:t> (HSS)</a:t>
            </a:r>
            <a:endParaRPr lang="en-CH" sz="2400" b="1" dirty="0">
              <a:solidFill>
                <a:srgbClr val="7030A0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496C531-9207-D3F8-91DF-1E2CCF88E49F}"/>
              </a:ext>
            </a:extLst>
          </p:cNvPr>
          <p:cNvSpPr txBox="1"/>
          <p:nvPr/>
        </p:nvSpPr>
        <p:spPr>
          <a:xfrm>
            <a:off x="2286136" y="5203822"/>
            <a:ext cx="143338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Candara" panose="020E0502030303020204" pitchFamily="34" charset="0"/>
              </a:rPr>
              <a:t>High-End </a:t>
            </a:r>
            <a:br>
              <a:rPr lang="en-US" sz="2400" dirty="0">
                <a:latin typeface="Candara" panose="020E0502030303020204" pitchFamily="34" charset="0"/>
              </a:rPr>
            </a:br>
            <a:r>
              <a:rPr lang="en-US" sz="2400" dirty="0">
                <a:latin typeface="Candara" panose="020E0502030303020204" pitchFamily="34" charset="0"/>
              </a:rPr>
              <a:t>Device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4C57ED1-A4DF-A961-1D5F-5208CCE7CDEB}"/>
              </a:ext>
            </a:extLst>
          </p:cNvPr>
          <p:cNvSpPr txBox="1"/>
          <p:nvPr/>
        </p:nvSpPr>
        <p:spPr>
          <a:xfrm>
            <a:off x="4114534" y="5203822"/>
            <a:ext cx="316785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Candara" panose="020E0502030303020204" pitchFamily="34" charset="0"/>
              </a:rPr>
              <a:t>Low-End Device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5D6F026-153C-1978-8548-2C98313FD4E5}"/>
              </a:ext>
            </a:extLst>
          </p:cNvPr>
          <p:cNvSpPr txBox="1"/>
          <p:nvPr/>
        </p:nvSpPr>
        <p:spPr>
          <a:xfrm>
            <a:off x="4874681" y="2590901"/>
            <a:ext cx="132629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>
                <a:latin typeface="Candara" panose="020E0502030303020204" pitchFamily="34" charset="0"/>
              </a:rPr>
              <a:t>Hot Data</a:t>
            </a:r>
          </a:p>
        </p:txBody>
      </p:sp>
      <p:cxnSp>
        <p:nvCxnSpPr>
          <p:cNvPr id="19" name="Elbow Connector 18">
            <a:extLst>
              <a:ext uri="{FF2B5EF4-FFF2-40B4-BE49-F238E27FC236}">
                <a16:creationId xmlns:a16="http://schemas.microsoft.com/office/drawing/2014/main" id="{9EBAC1AE-3A89-9A2A-13B9-184F7BCFF493}"/>
              </a:ext>
            </a:extLst>
          </p:cNvPr>
          <p:cNvCxnSpPr>
            <a:cxnSpLocks/>
            <a:stCxn id="5" idx="2"/>
            <a:endCxn id="8" idx="0"/>
          </p:cNvCxnSpPr>
          <p:nvPr/>
        </p:nvCxnSpPr>
        <p:spPr>
          <a:xfrm rot="16200000" flipH="1">
            <a:off x="4393970" y="3267515"/>
            <a:ext cx="1696984" cy="1252300"/>
          </a:xfrm>
          <a:prstGeom prst="bentConnector3">
            <a:avLst/>
          </a:prstGeom>
          <a:ln w="635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Rectangle 11">
            <a:extLst>
              <a:ext uri="{FF2B5EF4-FFF2-40B4-BE49-F238E27FC236}">
                <a16:creationId xmlns:a16="http://schemas.microsoft.com/office/drawing/2014/main" id="{E9EBEC0E-B720-8E27-17BB-BE973CF4C4B6}"/>
              </a:ext>
            </a:extLst>
          </p:cNvPr>
          <p:cNvSpPr/>
          <p:nvPr/>
        </p:nvSpPr>
        <p:spPr>
          <a:xfrm>
            <a:off x="4366617" y="2598295"/>
            <a:ext cx="499387" cy="446878"/>
          </a:xfrm>
          <a:prstGeom prst="rect">
            <a:avLst/>
          </a:prstGeom>
          <a:solidFill>
            <a:srgbClr val="C00000">
              <a:alpha val="76837"/>
            </a:srgb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9AD4932-CD90-61B6-9D87-66F3229BA101}"/>
              </a:ext>
            </a:extLst>
          </p:cNvPr>
          <p:cNvSpPr txBox="1"/>
          <p:nvPr/>
        </p:nvSpPr>
        <p:spPr>
          <a:xfrm>
            <a:off x="2917325" y="2174873"/>
            <a:ext cx="339797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Candara" panose="020E0502030303020204" pitchFamily="34" charset="0"/>
              </a:rPr>
              <a:t>Application/File System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311C0423-7A0C-40F5-492F-E23B174DEBB6}"/>
              </a:ext>
            </a:extLst>
          </p:cNvPr>
          <p:cNvSpPr txBox="1"/>
          <p:nvPr/>
        </p:nvSpPr>
        <p:spPr>
          <a:xfrm>
            <a:off x="7546112" y="5275862"/>
            <a:ext cx="151750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solidFill>
                  <a:srgbClr val="C00000"/>
                </a:solidFill>
                <a:latin typeface="Candara" panose="020E0502030303020204" pitchFamily="34" charset="0"/>
              </a:rPr>
              <a:t>High Latency</a:t>
            </a:r>
          </a:p>
        </p:txBody>
      </p:sp>
      <p:pic>
        <p:nvPicPr>
          <p:cNvPr id="16" name="Graphic 15" descr="Thumbs Down with solid fill">
            <a:extLst>
              <a:ext uri="{FF2B5EF4-FFF2-40B4-BE49-F238E27FC236}">
                <a16:creationId xmlns:a16="http://schemas.microsoft.com/office/drawing/2014/main" id="{D57614DD-680F-64ED-55EC-0A0BA9250A9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7894036" y="4682141"/>
            <a:ext cx="722806" cy="7228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81809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11111E-6 -0.00416 L -1.11111E-6 -0.00393 C -0.00035 -0.00046 -0.00087 0.00371 -0.00087 0.00764 C -0.00087 0.01644 -0.00035 0.0301 0.00104 0.04005 C 0.00122 0.0419 0.00191 0.04352 0.00208 0.04514 C 0.00243 0.04885 0.00261 0.05255 0.00313 0.05602 C 0.00347 0.05926 0.00382 0.06227 0.00399 0.06551 C 0.00729 0.09028 0.00556 0.07269 0.00729 0.09236 C 0.00695 0.0963 0.00695 0.10047 0.00625 0.10463 C 0.0059 0.10718 0.00486 0.10972 0.00399 0.11273 C 0.00261 0.11806 0.00365 0.11551 0.00104 0.1206 C -0.00052 0.12685 -1.11111E-6 0.12338 -1.11111E-6 0.13125 L 0.13698 0.13426 L 0.13577 0.31297 L 0.13577 0.31343 " pathEditMode="relative" rAng="0" ptsTypes="AAAAAAAAAAAAAAA">
                                      <p:cBhvr>
                                        <p:cTn id="10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806" y="15880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2" grpId="0" animBg="1"/>
      <p:bldP spid="30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943934-C6B6-422A-E5B1-978A035FD2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4D9A7DA-E0D7-7E41-2E5C-ADA701A7DD1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8578"/>
            <a:ext cx="9144000" cy="799012"/>
          </a:xfrm>
        </p:spPr>
        <p:txBody>
          <a:bodyPr/>
          <a:lstStyle/>
          <a:p>
            <a:r>
              <a:rPr lang="en-US" sz="3600" dirty="0">
                <a:latin typeface="Candara" panose="020E0502030303020204" pitchFamily="34" charset="0"/>
              </a:rPr>
              <a:t>Data Placement: Key Requirements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8AB9D4B-FFFC-3218-CBC4-0E26736861D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sz="2400" dirty="0">
                <a:latin typeface="Candara" panose="020E0502030303020204" pitchFamily="34" charset="0"/>
              </a:rPr>
              <a:t>Choosing the </a:t>
            </a:r>
            <a:r>
              <a:rPr lang="en-US" sz="2400" dirty="0">
                <a:solidFill>
                  <a:schemeClr val="accent5">
                    <a:lumMod val="75000"/>
                  </a:schemeClr>
                </a:solidFill>
                <a:latin typeface="Candara" panose="020E0502030303020204" pitchFamily="34" charset="0"/>
              </a:rPr>
              <a:t>best-suitable HSS storage device </a:t>
            </a:r>
            <a:r>
              <a:rPr lang="en-US" sz="2400" dirty="0">
                <a:latin typeface="Candara" panose="020E0502030303020204" pitchFamily="34" charset="0"/>
              </a:rPr>
              <a:t>for each incoming </a:t>
            </a:r>
            <a:r>
              <a:rPr lang="en-US" sz="2400" dirty="0">
                <a:solidFill>
                  <a:schemeClr val="accent5">
                    <a:lumMod val="75000"/>
                  </a:schemeClr>
                </a:solidFill>
                <a:latin typeface="Candara" panose="020E0502030303020204" pitchFamily="34" charset="0"/>
              </a:rPr>
              <a:t>write or allocation request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7AFE465-386C-B62D-CF96-750472907A2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571078-45FA-4BA5-9BE9-4C6ADE012FE3}" type="slidenum">
              <a:rPr lang="en-CH" smtClean="0"/>
              <a:pPr/>
              <a:t>10</a:t>
            </a:fld>
            <a:endParaRPr lang="en-CH"/>
          </a:p>
        </p:txBody>
      </p:sp>
      <p:sp>
        <p:nvSpPr>
          <p:cNvPr id="5" name="Rounded Rectangle 4">
            <a:extLst>
              <a:ext uri="{FF2B5EF4-FFF2-40B4-BE49-F238E27FC236}">
                <a16:creationId xmlns:a16="http://schemas.microsoft.com/office/drawing/2014/main" id="{5541E16D-F682-6785-67CD-86D1EDFEA560}"/>
              </a:ext>
            </a:extLst>
          </p:cNvPr>
          <p:cNvSpPr/>
          <p:nvPr/>
        </p:nvSpPr>
        <p:spPr>
          <a:xfrm>
            <a:off x="2917325" y="2603460"/>
            <a:ext cx="3397973" cy="441713"/>
          </a:xfrm>
          <a:prstGeom prst="roundRect">
            <a:avLst>
              <a:gd name="adj" fmla="val 6180"/>
            </a:avLst>
          </a:prstGeom>
          <a:solidFill>
            <a:schemeClr val="bg2">
              <a:lumMod val="90000"/>
            </a:schemeClr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 dirty="0">
              <a:solidFill>
                <a:schemeClr val="tx1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464AA308-F7CE-05DC-5726-01E0AA14A74F}"/>
              </a:ext>
            </a:extLst>
          </p:cNvPr>
          <p:cNvSpPr/>
          <p:nvPr/>
        </p:nvSpPr>
        <p:spPr>
          <a:xfrm>
            <a:off x="2016281" y="4663959"/>
            <a:ext cx="5371066" cy="130588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CF08EC6A-F79C-04C7-5FDE-CB55339F05DA}"/>
              </a:ext>
            </a:extLst>
          </p:cNvPr>
          <p:cNvSpPr/>
          <p:nvPr/>
        </p:nvSpPr>
        <p:spPr>
          <a:xfrm>
            <a:off x="2127371" y="4742157"/>
            <a:ext cx="1620848" cy="461665"/>
          </a:xfrm>
          <a:prstGeom prst="roundRect">
            <a:avLst>
              <a:gd name="adj" fmla="val 8214"/>
            </a:avLst>
          </a:prstGeom>
          <a:solidFill>
            <a:srgbClr val="A8D5D6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 dirty="0">
              <a:solidFill>
                <a:schemeClr val="tx1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B60D5C14-8E33-C345-AD3A-E063D6EBBC32}"/>
              </a:ext>
            </a:extLst>
          </p:cNvPr>
          <p:cNvSpPr/>
          <p:nvPr/>
        </p:nvSpPr>
        <p:spPr>
          <a:xfrm>
            <a:off x="4454836" y="4742157"/>
            <a:ext cx="2827552" cy="461665"/>
          </a:xfrm>
          <a:prstGeom prst="roundRect">
            <a:avLst>
              <a:gd name="adj" fmla="val 7054"/>
            </a:avLst>
          </a:prstGeom>
          <a:solidFill>
            <a:schemeClr val="accent2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>
              <a:solidFill>
                <a:schemeClr val="tx1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7AE72EE-9379-2C6B-E81A-6E81AEBEE386}"/>
              </a:ext>
            </a:extLst>
          </p:cNvPr>
          <p:cNvSpPr txBox="1"/>
          <p:nvPr/>
        </p:nvSpPr>
        <p:spPr>
          <a:xfrm>
            <a:off x="2016281" y="5969845"/>
            <a:ext cx="5371066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CH" sz="2400" b="1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Consolas" panose="020B0609020204030204" pitchFamily="49" charset="0"/>
              </a:rPr>
              <a:t>Hybrid Storage System</a:t>
            </a:r>
            <a:r>
              <a:rPr lang="en-US" sz="2400" b="1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Consolas" panose="020B0609020204030204" pitchFamily="49" charset="0"/>
              </a:rPr>
              <a:t> (HSS)</a:t>
            </a:r>
            <a:endParaRPr lang="en-CH" sz="2400" b="1" dirty="0">
              <a:solidFill>
                <a:srgbClr val="7030A0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59A6EF4-37C4-D986-0B98-22B380EE5E44}"/>
              </a:ext>
            </a:extLst>
          </p:cNvPr>
          <p:cNvSpPr txBox="1"/>
          <p:nvPr/>
        </p:nvSpPr>
        <p:spPr>
          <a:xfrm>
            <a:off x="2286136" y="5203822"/>
            <a:ext cx="143338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Candara" panose="020E0502030303020204" pitchFamily="34" charset="0"/>
              </a:rPr>
              <a:t>High-End </a:t>
            </a:r>
            <a:br>
              <a:rPr lang="en-US" sz="2400" dirty="0">
                <a:latin typeface="Candara" panose="020E0502030303020204" pitchFamily="34" charset="0"/>
              </a:rPr>
            </a:br>
            <a:r>
              <a:rPr lang="en-US" sz="2400" dirty="0">
                <a:latin typeface="Candara" panose="020E0502030303020204" pitchFamily="34" charset="0"/>
              </a:rPr>
              <a:t>Device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5AD67E0-7ACE-6C14-4A00-50392A8CE675}"/>
              </a:ext>
            </a:extLst>
          </p:cNvPr>
          <p:cNvSpPr txBox="1"/>
          <p:nvPr/>
        </p:nvSpPr>
        <p:spPr>
          <a:xfrm>
            <a:off x="4114534" y="5203822"/>
            <a:ext cx="316785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Candara" panose="020E0502030303020204" pitchFamily="34" charset="0"/>
              </a:rPr>
              <a:t>Low-End Device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9450E64-8820-1D91-5444-DF3129DCA3C7}"/>
              </a:ext>
            </a:extLst>
          </p:cNvPr>
          <p:cNvSpPr txBox="1"/>
          <p:nvPr/>
        </p:nvSpPr>
        <p:spPr>
          <a:xfrm>
            <a:off x="4874681" y="2590901"/>
            <a:ext cx="132629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>
                <a:latin typeface="Candara" panose="020E0502030303020204" pitchFamily="34" charset="0"/>
              </a:rPr>
              <a:t>Hot Data</a:t>
            </a:r>
          </a:p>
        </p:txBody>
      </p:sp>
      <p:cxnSp>
        <p:nvCxnSpPr>
          <p:cNvPr id="19" name="Elbow Connector 18">
            <a:extLst>
              <a:ext uri="{FF2B5EF4-FFF2-40B4-BE49-F238E27FC236}">
                <a16:creationId xmlns:a16="http://schemas.microsoft.com/office/drawing/2014/main" id="{9233886A-99D2-D7D1-09BC-40C8795EDF31}"/>
              </a:ext>
            </a:extLst>
          </p:cNvPr>
          <p:cNvCxnSpPr>
            <a:cxnSpLocks/>
            <a:stCxn id="5" idx="2"/>
            <a:endCxn id="8" idx="0"/>
          </p:cNvCxnSpPr>
          <p:nvPr/>
        </p:nvCxnSpPr>
        <p:spPr>
          <a:xfrm rot="16200000" flipH="1">
            <a:off x="4393970" y="3267515"/>
            <a:ext cx="1696984" cy="1252300"/>
          </a:xfrm>
          <a:prstGeom prst="bentConnector3">
            <a:avLst/>
          </a:prstGeom>
          <a:ln w="635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Rectangle 11">
            <a:extLst>
              <a:ext uri="{FF2B5EF4-FFF2-40B4-BE49-F238E27FC236}">
                <a16:creationId xmlns:a16="http://schemas.microsoft.com/office/drawing/2014/main" id="{815149C6-8A76-EFBC-AD54-E42973DEC810}"/>
              </a:ext>
            </a:extLst>
          </p:cNvPr>
          <p:cNvSpPr/>
          <p:nvPr/>
        </p:nvSpPr>
        <p:spPr>
          <a:xfrm>
            <a:off x="4366617" y="2598295"/>
            <a:ext cx="499387" cy="446878"/>
          </a:xfrm>
          <a:prstGeom prst="rect">
            <a:avLst/>
          </a:prstGeom>
          <a:solidFill>
            <a:srgbClr val="C00000">
              <a:alpha val="76837"/>
            </a:srgb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98DC177-6BE2-6A85-F936-02B7F790A8E6}"/>
              </a:ext>
            </a:extLst>
          </p:cNvPr>
          <p:cNvSpPr txBox="1"/>
          <p:nvPr/>
        </p:nvSpPr>
        <p:spPr>
          <a:xfrm>
            <a:off x="2917325" y="2174873"/>
            <a:ext cx="339797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Candara" panose="020E0502030303020204" pitchFamily="34" charset="0"/>
              </a:rPr>
              <a:t>Application/File System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6C692F4-191B-37D2-CB70-A1EC84186D03}"/>
              </a:ext>
            </a:extLst>
          </p:cNvPr>
          <p:cNvSpPr txBox="1"/>
          <p:nvPr/>
        </p:nvSpPr>
        <p:spPr>
          <a:xfrm>
            <a:off x="7546112" y="5275862"/>
            <a:ext cx="151750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solidFill>
                  <a:srgbClr val="C00000"/>
                </a:solidFill>
                <a:latin typeface="Candara" panose="020E0502030303020204" pitchFamily="34" charset="0"/>
              </a:rPr>
              <a:t>High Latency</a:t>
            </a:r>
          </a:p>
        </p:txBody>
      </p:sp>
      <p:pic>
        <p:nvPicPr>
          <p:cNvPr id="16" name="Graphic 15" descr="Thumbs Down with solid fill">
            <a:extLst>
              <a:ext uri="{FF2B5EF4-FFF2-40B4-BE49-F238E27FC236}">
                <a16:creationId xmlns:a16="http://schemas.microsoft.com/office/drawing/2014/main" id="{D0D7EEEC-F5DC-B742-E116-9E4A6C6C8D6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7894036" y="4682141"/>
            <a:ext cx="722806" cy="722806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37256C25-441C-DC2F-BA4B-6CBA3E26B5CC}"/>
              </a:ext>
            </a:extLst>
          </p:cNvPr>
          <p:cNvSpPr/>
          <p:nvPr/>
        </p:nvSpPr>
        <p:spPr>
          <a:xfrm>
            <a:off x="0" y="947042"/>
            <a:ext cx="9114051" cy="5599654"/>
          </a:xfrm>
          <a:prstGeom prst="rect">
            <a:avLst/>
          </a:prstGeom>
          <a:solidFill>
            <a:srgbClr val="FFFFFF">
              <a:alpha val="8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en-US" dirty="0">
                <a:latin typeface="Candara" panose="020E0502030303020204" pitchFamily="34" charset="0"/>
              </a:rPr>
              <a:t>Data Placement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+mn-ea"/>
              <a:cs typeface="+mn-cs"/>
              <a:sym typeface="Arial"/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42A2124A-A022-CB3E-99B0-1A2F3804C12E}"/>
              </a:ext>
            </a:extLst>
          </p:cNvPr>
          <p:cNvGrpSpPr/>
          <p:nvPr/>
        </p:nvGrpSpPr>
        <p:grpSpPr>
          <a:xfrm>
            <a:off x="103236" y="2883832"/>
            <a:ext cx="8854805" cy="1210401"/>
            <a:chOff x="103236" y="2883832"/>
            <a:chExt cx="8854805" cy="1210401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A73DD463-6006-CD8A-2FBC-1F389EE14AC1}"/>
                </a:ext>
              </a:extLst>
            </p:cNvPr>
            <p:cNvSpPr/>
            <p:nvPr/>
          </p:nvSpPr>
          <p:spPr>
            <a:xfrm>
              <a:off x="1382810" y="2883832"/>
              <a:ext cx="7575231" cy="1168297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28575">
              <a:solidFill>
                <a:srgbClr val="002060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3600" i="1" dirty="0">
                  <a:solidFill>
                    <a:srgbClr val="0088FF"/>
                  </a:solidFill>
                  <a:latin typeface="Candara" panose="020E0502030303020204" pitchFamily="34" charset="0"/>
                  <a:sym typeface="Arial"/>
                </a:rPr>
                <a:t>Make</a:t>
              </a:r>
              <a:r>
                <a:rPr lang="en-GB" sz="3600" dirty="0">
                  <a:solidFill>
                    <a:srgbClr val="0088FF"/>
                  </a:solidFill>
                  <a:latin typeface="Candara" panose="020E0502030303020204" pitchFamily="34" charset="0"/>
                  <a:sym typeface="Arial"/>
                </a:rPr>
                <a:t> </a:t>
              </a:r>
              <a:r>
                <a:rPr kumimoji="0" lang="en-GB" sz="3600" i="1" u="none" strike="noStrike" kern="1200" cap="none" spc="0" normalizeH="0" baseline="0" noProof="0" dirty="0">
                  <a:ln>
                    <a:noFill/>
                  </a:ln>
                  <a:solidFill>
                    <a:srgbClr val="0088FF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accurate</a:t>
              </a:r>
              <a:r>
                <a:rPr kumimoji="0" lang="en-GB" sz="36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, </a:t>
              </a:r>
              <a:r>
                <a:rPr lang="en-GB" sz="3600" dirty="0">
                  <a:solidFill>
                    <a:schemeClr val="tx1"/>
                  </a:solidFill>
                  <a:latin typeface="Candara" panose="020E0502030303020204" pitchFamily="34" charset="0"/>
                  <a:sym typeface="Arial"/>
                </a:rPr>
                <a:t>yet </a:t>
              </a:r>
              <a:r>
                <a:rPr kumimoji="0" lang="en-GB" sz="3600" i="1" u="none" strike="noStrike" kern="1200" cap="none" spc="0" normalizeH="0" baseline="0" noProof="0" dirty="0">
                  <a:ln>
                    <a:noFill/>
                  </a:ln>
                  <a:solidFill>
                    <a:srgbClr val="0088FF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low-overhead</a:t>
              </a:r>
              <a:r>
                <a:rPr kumimoji="0" lang="en-GB" sz="3600" i="1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 </a:t>
              </a:r>
              <a:r>
                <a:rPr kumimoji="0" lang="en-GB" sz="36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decisions</a:t>
              </a:r>
              <a:endParaRPr kumimoji="0" lang="en-US" sz="340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endParaRPr>
            </a:p>
          </p:txBody>
        </p:sp>
        <p:pic>
          <p:nvPicPr>
            <p:cNvPr id="24" name="Graphic 23" descr="Bullseye with solid fill">
              <a:extLst>
                <a:ext uri="{FF2B5EF4-FFF2-40B4-BE49-F238E27FC236}">
                  <a16:creationId xmlns:a16="http://schemas.microsoft.com/office/drawing/2014/main" id="{281BDDE2-851D-68B6-FACD-E23AA61F4801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03236" y="2928984"/>
              <a:ext cx="1165249" cy="1165249"/>
            </a:xfrm>
            <a:prstGeom prst="rect">
              <a:avLst/>
            </a:prstGeom>
          </p:spPr>
        </p:pic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44197441-5388-C4BF-FF38-49D2BFC2AB3F}"/>
              </a:ext>
            </a:extLst>
          </p:cNvPr>
          <p:cNvGrpSpPr/>
          <p:nvPr/>
        </p:nvGrpSpPr>
        <p:grpSpPr>
          <a:xfrm>
            <a:off x="84506" y="1091768"/>
            <a:ext cx="8860535" cy="1213801"/>
            <a:chOff x="84506" y="1091768"/>
            <a:chExt cx="8860535" cy="1213801"/>
          </a:xfrm>
        </p:grpSpPr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AF84A277-05BD-30FA-A07B-8EB7EBA9A7C4}"/>
                </a:ext>
              </a:extLst>
            </p:cNvPr>
            <p:cNvSpPr/>
            <p:nvPr/>
          </p:nvSpPr>
          <p:spPr>
            <a:xfrm>
              <a:off x="1382811" y="1091768"/>
              <a:ext cx="7562230" cy="121380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28575">
              <a:solidFill>
                <a:srgbClr val="066062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3600" dirty="0">
                  <a:solidFill>
                    <a:schemeClr val="tx1"/>
                  </a:solidFill>
                  <a:latin typeface="Candara" panose="020E0502030303020204" pitchFamily="34" charset="0"/>
                  <a:sym typeface="Arial"/>
                </a:rPr>
                <a:t>Need to o</a:t>
              </a:r>
              <a:r>
                <a:rPr kumimoji="0" lang="en-GB" sz="3600" i="0" u="none" strike="noStrike" kern="120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perate</a:t>
              </a:r>
              <a:r>
                <a:rPr kumimoji="0" lang="en-GB" sz="36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 with </a:t>
              </a:r>
              <a:r>
                <a:rPr lang="en-GB" sz="3600" i="1" dirty="0">
                  <a:solidFill>
                    <a:srgbClr val="0088FF"/>
                  </a:solidFill>
                  <a:latin typeface="Candara" panose="020E0502030303020204" pitchFamily="34" charset="0"/>
                  <a:sym typeface="Arial"/>
                </a:rPr>
                <a:t>low latency </a:t>
              </a:r>
              <a:br>
                <a:rPr kumimoji="0" lang="en-GB" sz="36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</a:br>
              <a:r>
                <a:rPr kumimoji="0" lang="en-GB" sz="36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on the </a:t>
              </a:r>
              <a:r>
                <a:rPr kumimoji="0" lang="en-GB" sz="3600" i="1" u="none" strike="noStrike" kern="1200" cap="none" spc="0" normalizeH="0" baseline="0" noProof="0" dirty="0">
                  <a:ln>
                    <a:noFill/>
                  </a:ln>
                  <a:solidFill>
                    <a:srgbClr val="0088FF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critical path</a:t>
              </a:r>
              <a:r>
                <a:rPr kumimoji="0" lang="en-GB" sz="3600" i="0" u="none" strike="noStrike" kern="1200" cap="none" spc="0" normalizeH="0" baseline="0" noProof="0" dirty="0">
                  <a:ln>
                    <a:noFill/>
                  </a:ln>
                  <a:solidFill>
                    <a:srgbClr val="0088FF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 </a:t>
              </a:r>
              <a:r>
                <a:rPr kumimoji="0" lang="en-GB" sz="36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of </a:t>
              </a:r>
              <a:r>
                <a:rPr kumimoji="0" lang="en-GB" sz="3600" i="1" u="none" strike="noStrike" kern="1200" cap="none" spc="0" normalizeH="0" baseline="0" noProof="0" dirty="0">
                  <a:ln>
                    <a:noFill/>
                  </a:ln>
                  <a:solidFill>
                    <a:srgbClr val="0088FF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I/O handling</a:t>
              </a:r>
              <a:endParaRPr kumimoji="0" lang="en-US" sz="3400" i="1" u="none" strike="noStrike" kern="1200" cap="none" spc="0" normalizeH="0" baseline="0" noProof="0" dirty="0">
                <a:ln>
                  <a:noFill/>
                </a:ln>
                <a:solidFill>
                  <a:srgbClr val="0088FF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endParaRPr>
            </a:p>
          </p:txBody>
        </p:sp>
        <p:pic>
          <p:nvPicPr>
            <p:cNvPr id="22" name="Graphic 21" descr="Stopwatch with solid fill">
              <a:extLst>
                <a:ext uri="{FF2B5EF4-FFF2-40B4-BE49-F238E27FC236}">
                  <a16:creationId xmlns:a16="http://schemas.microsoft.com/office/drawing/2014/main" id="{75DAFFCA-A651-921A-E015-ED2DE1BCFA78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4506" y="1091768"/>
              <a:ext cx="1213800" cy="1213800"/>
            </a:xfrm>
            <a:prstGeom prst="rect">
              <a:avLst/>
            </a:prstGeom>
          </p:spPr>
        </p:pic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07788DDD-6FC7-A235-32C9-235CE69E5098}"/>
              </a:ext>
            </a:extLst>
          </p:cNvPr>
          <p:cNvGrpSpPr/>
          <p:nvPr/>
        </p:nvGrpSpPr>
        <p:grpSpPr>
          <a:xfrm>
            <a:off x="53677" y="4581507"/>
            <a:ext cx="8891364" cy="1244629"/>
            <a:chOff x="53677" y="4581507"/>
            <a:chExt cx="8891364" cy="1244629"/>
          </a:xfrm>
        </p:grpSpPr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24982313-C633-DDA8-1874-02A20E84F751}"/>
                </a:ext>
              </a:extLst>
            </p:cNvPr>
            <p:cNvSpPr/>
            <p:nvPr/>
          </p:nvSpPr>
          <p:spPr>
            <a:xfrm>
              <a:off x="1391203" y="4641198"/>
              <a:ext cx="7553838" cy="107979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28575">
              <a:solidFill>
                <a:srgbClr val="002060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3600" i="0" u="none" strike="noStrike" kern="1200" cap="none" spc="0" normalizeH="0" baseline="0" noProof="0" dirty="0">
                  <a:ln>
                    <a:noFill/>
                  </a:ln>
                  <a:solidFill>
                    <a:srgbClr val="0088FF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A</a:t>
              </a:r>
              <a:r>
                <a:rPr lang="en-GB" sz="3600" i="1" dirty="0" err="1">
                  <a:solidFill>
                    <a:srgbClr val="0088FF"/>
                  </a:solidFill>
                  <a:latin typeface="Candara" panose="020E0502030303020204" pitchFamily="34" charset="0"/>
                  <a:sym typeface="Arial"/>
                </a:rPr>
                <a:t>dapt</a:t>
              </a:r>
              <a:r>
                <a:rPr lang="en-GB" sz="3600" i="1" dirty="0">
                  <a:solidFill>
                    <a:srgbClr val="0088FF"/>
                  </a:solidFill>
                  <a:latin typeface="Candara" panose="020E0502030303020204" pitchFamily="34" charset="0"/>
                  <a:sym typeface="Arial"/>
                </a:rPr>
                <a:t> to changes </a:t>
              </a:r>
              <a:r>
                <a:rPr lang="en-GB" sz="3600" dirty="0">
                  <a:solidFill>
                    <a:schemeClr val="tx1"/>
                  </a:solidFill>
                  <a:latin typeface="Candara" panose="020E0502030303020204" pitchFamily="34" charset="0"/>
                  <a:sym typeface="Arial"/>
                </a:rPr>
                <a:t>in workload 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3600" dirty="0">
                  <a:solidFill>
                    <a:schemeClr val="tx1"/>
                  </a:solidFill>
                  <a:latin typeface="Candara" panose="020E0502030303020204" pitchFamily="34" charset="0"/>
                  <a:sym typeface="Arial"/>
                </a:rPr>
                <a:t>and system conditions</a:t>
              </a:r>
              <a:endParaRPr kumimoji="0" lang="en-US" sz="340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endParaRPr>
            </a:p>
          </p:txBody>
        </p:sp>
        <p:pic>
          <p:nvPicPr>
            <p:cNvPr id="26" name="Graphic 25" descr="Arrow circle with solid fill">
              <a:extLst>
                <a:ext uri="{FF2B5EF4-FFF2-40B4-BE49-F238E27FC236}">
                  <a16:creationId xmlns:a16="http://schemas.microsoft.com/office/drawing/2014/main" id="{102096D5-CED4-F815-BA0B-9D6E29C385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77" y="4581507"/>
              <a:ext cx="1244629" cy="124462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1378395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480B4B-7362-58D3-1C69-064A6B4120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F74CBE0-E4B5-3B24-0A98-B71570219B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22615"/>
            <a:ext cx="9144000" cy="802685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Factors Affecting HSS Performance</a:t>
            </a:r>
          </a:p>
        </p:txBody>
      </p:sp>
      <p:sp>
        <p:nvSpPr>
          <p:cNvPr id="3" name="Slide Number Placeholder">
            <a:extLst>
              <a:ext uri="{FF2B5EF4-FFF2-40B4-BE49-F238E27FC236}">
                <a16:creationId xmlns:a16="http://schemas.microsoft.com/office/drawing/2014/main" id="{48CDC483-3448-39B7-DC27-ACD95E000D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Intro Line">
            <a:extLst>
              <a:ext uri="{FF2B5EF4-FFF2-40B4-BE49-F238E27FC236}">
                <a16:creationId xmlns:a16="http://schemas.microsoft.com/office/drawing/2014/main" id="{37A5DA83-7519-ADE8-0DAC-CED7E48D1584}"/>
              </a:ext>
            </a:extLst>
          </p:cNvPr>
          <p:cNvSpPr txBox="1"/>
          <p:nvPr/>
        </p:nvSpPr>
        <p:spPr>
          <a:xfrm>
            <a:off x="193964" y="1030000"/>
            <a:ext cx="8950036" cy="500000"/>
          </a:xfrm>
          <a:prstGeom prst="rect">
            <a:avLst/>
          </a:prstGeom>
          <a:noFill/>
        </p:spPr>
        <p:txBody>
          <a:bodyPr wrap="square" lIns="0" rIns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+mn-cs"/>
              </a:rPr>
              <a:t>HSS performance depends on two key factors: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ED53757-2995-6F1F-E71F-AF2AB356581B}"/>
              </a:ext>
            </a:extLst>
          </p:cNvPr>
          <p:cNvGrpSpPr/>
          <p:nvPr/>
        </p:nvGrpSpPr>
        <p:grpSpPr>
          <a:xfrm>
            <a:off x="299803" y="1899999"/>
            <a:ext cx="4070197" cy="3151685"/>
            <a:chOff x="299803" y="1899999"/>
            <a:chExt cx="4070197" cy="3151685"/>
          </a:xfrm>
        </p:grpSpPr>
        <p:sp>
          <p:nvSpPr>
            <p:cNvPr id="10" name="Card 1">
              <a:extLst>
                <a:ext uri="{FF2B5EF4-FFF2-40B4-BE49-F238E27FC236}">
                  <a16:creationId xmlns:a16="http://schemas.microsoft.com/office/drawing/2014/main" id="{B62F9892-1578-6560-5F19-8024C6BAF60E}"/>
                </a:ext>
              </a:extLst>
            </p:cNvPr>
            <p:cNvSpPr/>
            <p:nvPr/>
          </p:nvSpPr>
          <p:spPr>
            <a:xfrm>
              <a:off x="299803" y="1899999"/>
              <a:ext cx="4070197" cy="3151685"/>
            </a:xfrm>
            <a:prstGeom prst="roundRect">
              <a:avLst>
                <a:gd name="adj" fmla="val 6000"/>
              </a:avLst>
            </a:prstGeom>
            <a:solidFill>
              <a:srgbClr val="E8F1F1"/>
            </a:solidFill>
            <a:ln w="22225">
              <a:solidFill>
                <a:srgbClr val="066062"/>
              </a:solidFill>
            </a:ln>
          </p:spPr>
          <p:txBody>
            <a:bodyPr/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" name="Question 1">
              <a:extLst>
                <a:ext uri="{FF2B5EF4-FFF2-40B4-BE49-F238E27FC236}">
                  <a16:creationId xmlns:a16="http://schemas.microsoft.com/office/drawing/2014/main" id="{362A47C6-6DBB-57A3-09F6-D26EAEFE7D44}"/>
                </a:ext>
              </a:extLst>
            </p:cNvPr>
            <p:cNvSpPr txBox="1"/>
            <p:nvPr/>
          </p:nvSpPr>
          <p:spPr>
            <a:xfrm>
              <a:off x="416303" y="2095196"/>
              <a:ext cx="3853697" cy="869430"/>
            </a:xfrm>
            <a:prstGeom prst="rect">
              <a:avLst/>
            </a:prstGeom>
            <a:noFill/>
          </p:spPr>
          <p:txBody>
            <a:bodyPr wrap="square" lIns="0" rIns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</a:rPr>
                <a:t>Where is the </a:t>
              </a:r>
              <a:b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</a:rPr>
              </a:b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</a:rPr>
                <a:t>data placed?</a:t>
              </a:r>
            </a:p>
          </p:txBody>
        </p:sp>
        <p:sp>
          <p:nvSpPr>
            <p:cNvPr id="16" name="Arrow 1">
              <a:extLst>
                <a:ext uri="{FF2B5EF4-FFF2-40B4-BE49-F238E27FC236}">
                  <a16:creationId xmlns:a16="http://schemas.microsoft.com/office/drawing/2014/main" id="{2BBD30B0-3DED-F13A-F488-C6C76E9E1D1E}"/>
                </a:ext>
              </a:extLst>
            </p:cNvPr>
            <p:cNvSpPr/>
            <p:nvPr/>
          </p:nvSpPr>
          <p:spPr>
            <a:xfrm>
              <a:off x="2205001" y="3091332"/>
              <a:ext cx="259800" cy="326036"/>
            </a:xfrm>
            <a:prstGeom prst="downArrow">
              <a:avLst/>
            </a:prstGeom>
            <a:solidFill>
              <a:srgbClr val="066062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" name="Pill 1">
              <a:extLst>
                <a:ext uri="{FF2B5EF4-FFF2-40B4-BE49-F238E27FC236}">
                  <a16:creationId xmlns:a16="http://schemas.microsoft.com/office/drawing/2014/main" id="{78217D88-CB87-0D4E-477B-96897A55F579}"/>
                </a:ext>
              </a:extLst>
            </p:cNvPr>
            <p:cNvSpPr/>
            <p:nvPr/>
          </p:nvSpPr>
          <p:spPr>
            <a:xfrm>
              <a:off x="742502" y="3455116"/>
              <a:ext cx="3247498" cy="565130"/>
            </a:xfrm>
            <a:prstGeom prst="roundRect">
              <a:avLst>
                <a:gd name="adj" fmla="val 50000"/>
              </a:avLst>
            </a:prstGeom>
            <a:solidFill>
              <a:srgbClr val="066062"/>
            </a:solidFill>
            <a:ln>
              <a:noFill/>
            </a:ln>
          </p:spPr>
          <p:txBody>
            <a:bodyPr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</a:rPr>
                <a:t>Data Placement</a:t>
              </a:r>
            </a:p>
          </p:txBody>
        </p:sp>
        <p:sp>
          <p:nvSpPr>
            <p:cNvPr id="20" name="Desc 1">
              <a:extLst>
                <a:ext uri="{FF2B5EF4-FFF2-40B4-BE49-F238E27FC236}">
                  <a16:creationId xmlns:a16="http://schemas.microsoft.com/office/drawing/2014/main" id="{2AF177F9-88FB-980D-761D-C514CB7C39B4}"/>
                </a:ext>
              </a:extLst>
            </p:cNvPr>
            <p:cNvSpPr txBox="1"/>
            <p:nvPr/>
          </p:nvSpPr>
          <p:spPr>
            <a:xfrm>
              <a:off x="532803" y="4241372"/>
              <a:ext cx="3637197" cy="478187"/>
            </a:xfrm>
            <a:prstGeom prst="rect">
              <a:avLst/>
            </a:prstGeom>
            <a:noFill/>
          </p:spPr>
          <p:txBody>
            <a:bodyPr wrap="square" lIns="0" rIns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</a:rPr>
                <a:t>Select the best-fit device for each new write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4F3D61E6-A999-41D7-DFF4-31EE3A88B5AA}"/>
              </a:ext>
            </a:extLst>
          </p:cNvPr>
          <p:cNvGrpSpPr/>
          <p:nvPr/>
        </p:nvGrpSpPr>
        <p:grpSpPr>
          <a:xfrm>
            <a:off x="4774000" y="1900000"/>
            <a:ext cx="4070196" cy="3151684"/>
            <a:chOff x="4774000" y="1900000"/>
            <a:chExt cx="4070196" cy="3151684"/>
          </a:xfrm>
        </p:grpSpPr>
        <p:sp>
          <p:nvSpPr>
            <p:cNvPr id="11" name="Card 2">
              <a:extLst>
                <a:ext uri="{FF2B5EF4-FFF2-40B4-BE49-F238E27FC236}">
                  <a16:creationId xmlns:a16="http://schemas.microsoft.com/office/drawing/2014/main" id="{62B3FB6B-F5A2-17E4-5C74-BB55C7BFEA72}"/>
                </a:ext>
              </a:extLst>
            </p:cNvPr>
            <p:cNvSpPr/>
            <p:nvPr/>
          </p:nvSpPr>
          <p:spPr>
            <a:xfrm>
              <a:off x="4774000" y="1900000"/>
              <a:ext cx="4070196" cy="3151684"/>
            </a:xfrm>
            <a:prstGeom prst="roundRect">
              <a:avLst>
                <a:gd name="adj" fmla="val 6000"/>
              </a:avLst>
            </a:prstGeom>
            <a:solidFill>
              <a:srgbClr val="FBEDE3"/>
            </a:solidFill>
            <a:ln w="22225">
              <a:solidFill>
                <a:srgbClr val="ED7D31"/>
              </a:solidFill>
            </a:ln>
          </p:spPr>
          <p:txBody>
            <a:bodyPr/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" name="Question 2">
              <a:extLst>
                <a:ext uri="{FF2B5EF4-FFF2-40B4-BE49-F238E27FC236}">
                  <a16:creationId xmlns:a16="http://schemas.microsoft.com/office/drawing/2014/main" id="{D986600A-9D1E-6F1A-A061-AE5778DE73E0}"/>
                </a:ext>
              </a:extLst>
            </p:cNvPr>
            <p:cNvSpPr txBox="1"/>
            <p:nvPr/>
          </p:nvSpPr>
          <p:spPr>
            <a:xfrm>
              <a:off x="4874000" y="2095196"/>
              <a:ext cx="3853696" cy="869430"/>
            </a:xfrm>
            <a:prstGeom prst="rect">
              <a:avLst/>
            </a:prstGeom>
            <a:noFill/>
          </p:spPr>
          <p:txBody>
            <a:bodyPr wrap="square" lIns="0" rIns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</a:rPr>
                <a:t>When and where to migrate data?</a:t>
              </a:r>
            </a:p>
          </p:txBody>
        </p:sp>
        <p:sp>
          <p:nvSpPr>
            <p:cNvPr id="17" name="Arrow 2">
              <a:extLst>
                <a:ext uri="{FF2B5EF4-FFF2-40B4-BE49-F238E27FC236}">
                  <a16:creationId xmlns:a16="http://schemas.microsoft.com/office/drawing/2014/main" id="{D8CE36AA-F324-8689-0EB9-FED8A5A087BE}"/>
                </a:ext>
              </a:extLst>
            </p:cNvPr>
            <p:cNvSpPr/>
            <p:nvPr/>
          </p:nvSpPr>
          <p:spPr>
            <a:xfrm>
              <a:off x="6647847" y="3106813"/>
              <a:ext cx="259800" cy="326036"/>
            </a:xfrm>
            <a:prstGeom prst="downArrow">
              <a:avLst/>
            </a:prstGeom>
            <a:solidFill>
              <a:srgbClr val="ED7D31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Pill 2">
              <a:extLst>
                <a:ext uri="{FF2B5EF4-FFF2-40B4-BE49-F238E27FC236}">
                  <a16:creationId xmlns:a16="http://schemas.microsoft.com/office/drawing/2014/main" id="{1EF162F0-D792-8AEA-69A7-4D84E23AAB7E}"/>
                </a:ext>
              </a:extLst>
            </p:cNvPr>
            <p:cNvSpPr/>
            <p:nvPr/>
          </p:nvSpPr>
          <p:spPr>
            <a:xfrm>
              <a:off x="5153999" y="3455116"/>
              <a:ext cx="3247497" cy="565130"/>
            </a:xfrm>
            <a:prstGeom prst="roundRect">
              <a:avLst>
                <a:gd name="adj" fmla="val 50000"/>
              </a:avLst>
            </a:prstGeom>
            <a:solidFill>
              <a:srgbClr val="ED7D31"/>
            </a:solidFill>
            <a:ln>
              <a:noFill/>
            </a:ln>
          </p:spPr>
          <p:txBody>
            <a:bodyPr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</a:rPr>
                <a:t>Data Migration</a:t>
              </a:r>
            </a:p>
          </p:txBody>
        </p:sp>
        <p:sp>
          <p:nvSpPr>
            <p:cNvPr id="21" name="Desc 2">
              <a:extLst>
                <a:ext uri="{FF2B5EF4-FFF2-40B4-BE49-F238E27FC236}">
                  <a16:creationId xmlns:a16="http://schemas.microsoft.com/office/drawing/2014/main" id="{16103BF5-82A7-1BFC-D04D-93197677774A}"/>
                </a:ext>
              </a:extLst>
            </p:cNvPr>
            <p:cNvSpPr txBox="1"/>
            <p:nvPr/>
          </p:nvSpPr>
          <p:spPr>
            <a:xfrm>
              <a:off x="4974000" y="4241372"/>
              <a:ext cx="3637196" cy="478187"/>
            </a:xfrm>
            <a:prstGeom prst="rect">
              <a:avLst/>
            </a:prstGeom>
            <a:noFill/>
          </p:spPr>
          <p:txBody>
            <a:bodyPr wrap="square" lIns="0" rIns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</a:rPr>
                <a:t>Reorganize data across devices over time</a:t>
              </a:r>
            </a:p>
          </p:txBody>
        </p:sp>
      </p:grpSp>
      <p:sp>
        <p:nvSpPr>
          <p:cNvPr id="5" name="Rectangle 4">
            <a:extLst>
              <a:ext uri="{FF2B5EF4-FFF2-40B4-BE49-F238E27FC236}">
                <a16:creationId xmlns:a16="http://schemas.microsoft.com/office/drawing/2014/main" id="{B5028E46-63AC-0EBA-1C8E-AB46FF53B67B}"/>
              </a:ext>
            </a:extLst>
          </p:cNvPr>
          <p:cNvSpPr/>
          <p:nvPr/>
        </p:nvSpPr>
        <p:spPr>
          <a:xfrm>
            <a:off x="57151" y="1828897"/>
            <a:ext cx="4572000" cy="3616263"/>
          </a:xfrm>
          <a:prstGeom prst="rect">
            <a:avLst/>
          </a:prstGeom>
          <a:solidFill>
            <a:schemeClr val="bg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4943220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BA7601-119B-6CBC-C50B-075A7A4A43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C7A4700-22EB-2984-12E7-945BF0098B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-19937"/>
            <a:ext cx="9144000" cy="837527"/>
          </a:xfrm>
        </p:spPr>
        <p:txBody>
          <a:bodyPr/>
          <a:lstStyle/>
          <a:p>
            <a:r>
              <a:rPr lang="en-US" sz="3600" dirty="0">
                <a:latin typeface="Candara" panose="020E0502030303020204" pitchFamily="34" charset="0"/>
              </a:rPr>
              <a:t>Data Migration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8FE95D0-D6EA-845C-828B-32B251C7EC7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sz="2400" dirty="0">
                <a:solidFill>
                  <a:schemeClr val="accent5">
                    <a:lumMod val="75000"/>
                  </a:schemeClr>
                </a:solidFill>
                <a:latin typeface="Candara" panose="020E0502030303020204" pitchFamily="34" charset="0"/>
              </a:rPr>
              <a:t>Reorganize data across HSS devices (e.g., prefetch hot data </a:t>
            </a:r>
            <a:r>
              <a:rPr lang="en-US" sz="2400" dirty="0">
                <a:latin typeface="Candara" panose="020E0502030303020204" pitchFamily="34" charset="0"/>
              </a:rPr>
              <a:t>to the high-end devices and </a:t>
            </a:r>
            <a:r>
              <a:rPr lang="en-US" sz="2400" dirty="0">
                <a:solidFill>
                  <a:schemeClr val="accent5">
                    <a:lumMod val="75000"/>
                  </a:schemeClr>
                </a:solidFill>
                <a:latin typeface="Candara" panose="020E0502030303020204" pitchFamily="34" charset="0"/>
              </a:rPr>
              <a:t>evict cold data </a:t>
            </a:r>
            <a:r>
              <a:rPr lang="en-US" sz="2400" dirty="0">
                <a:latin typeface="Candara" panose="020E0502030303020204" pitchFamily="34" charset="0"/>
              </a:rPr>
              <a:t>to the low-end devices) to sustain high HSS performance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F860270-7B20-7F75-21E7-9B9AB82C79E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571078-45FA-4BA5-9BE9-4C6ADE012FE3}" type="slidenum">
              <a:rPr lang="en-CH" smtClean="0"/>
              <a:pPr/>
              <a:t>12</a:t>
            </a:fld>
            <a:endParaRPr lang="en-CH"/>
          </a:p>
        </p:txBody>
      </p:sp>
      <p:sp>
        <p:nvSpPr>
          <p:cNvPr id="5" name="Rounded Rectangle 4">
            <a:extLst>
              <a:ext uri="{FF2B5EF4-FFF2-40B4-BE49-F238E27FC236}">
                <a16:creationId xmlns:a16="http://schemas.microsoft.com/office/drawing/2014/main" id="{852A5B6B-3331-180F-E23E-BDD2DC9C51D8}"/>
              </a:ext>
            </a:extLst>
          </p:cNvPr>
          <p:cNvSpPr/>
          <p:nvPr/>
        </p:nvSpPr>
        <p:spPr>
          <a:xfrm>
            <a:off x="2917325" y="2603460"/>
            <a:ext cx="3397973" cy="441713"/>
          </a:xfrm>
          <a:prstGeom prst="roundRect">
            <a:avLst>
              <a:gd name="adj" fmla="val 6180"/>
            </a:avLst>
          </a:prstGeom>
          <a:solidFill>
            <a:schemeClr val="bg2">
              <a:lumMod val="90000"/>
            </a:schemeClr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 dirty="0">
              <a:solidFill>
                <a:schemeClr val="tx1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11F0056A-9854-4F16-B4CF-C2D1D6C6D6EB}"/>
              </a:ext>
            </a:extLst>
          </p:cNvPr>
          <p:cNvSpPr/>
          <p:nvPr/>
        </p:nvSpPr>
        <p:spPr>
          <a:xfrm>
            <a:off x="2016281" y="4663959"/>
            <a:ext cx="5371066" cy="130588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66836E59-4DD1-9872-61D9-8BB2AF479527}"/>
              </a:ext>
            </a:extLst>
          </p:cNvPr>
          <p:cNvSpPr/>
          <p:nvPr/>
        </p:nvSpPr>
        <p:spPr>
          <a:xfrm>
            <a:off x="2127371" y="4742157"/>
            <a:ext cx="1620848" cy="461665"/>
          </a:xfrm>
          <a:prstGeom prst="roundRect">
            <a:avLst>
              <a:gd name="adj" fmla="val 8214"/>
            </a:avLst>
          </a:prstGeom>
          <a:solidFill>
            <a:srgbClr val="A8D5D6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 dirty="0">
              <a:solidFill>
                <a:schemeClr val="tx1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95388D31-519C-9F20-A2CC-B02A57BED740}"/>
              </a:ext>
            </a:extLst>
          </p:cNvPr>
          <p:cNvSpPr/>
          <p:nvPr/>
        </p:nvSpPr>
        <p:spPr>
          <a:xfrm>
            <a:off x="4454836" y="4735013"/>
            <a:ext cx="2827552" cy="461665"/>
          </a:xfrm>
          <a:prstGeom prst="roundRect">
            <a:avLst>
              <a:gd name="adj" fmla="val 7054"/>
            </a:avLst>
          </a:prstGeom>
          <a:solidFill>
            <a:schemeClr val="accent2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>
              <a:solidFill>
                <a:schemeClr val="tx1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42369FC-A1EF-E5C8-6B6B-A9EFF512116D}"/>
              </a:ext>
            </a:extLst>
          </p:cNvPr>
          <p:cNvSpPr txBox="1"/>
          <p:nvPr/>
        </p:nvSpPr>
        <p:spPr>
          <a:xfrm>
            <a:off x="2016281" y="5969845"/>
            <a:ext cx="5371066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CH" sz="2400" b="1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Consolas" panose="020B0609020204030204" pitchFamily="49" charset="0"/>
              </a:rPr>
              <a:t>Hybrid Storage System</a:t>
            </a:r>
            <a:r>
              <a:rPr lang="en-US" sz="2400" b="1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Consolas" panose="020B0609020204030204" pitchFamily="49" charset="0"/>
              </a:rPr>
              <a:t> (HSS)</a:t>
            </a:r>
            <a:endParaRPr lang="en-CH" sz="2400" b="1" dirty="0">
              <a:solidFill>
                <a:srgbClr val="7030A0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C38C507-2833-A0BC-1873-636733FA3C2D}"/>
              </a:ext>
            </a:extLst>
          </p:cNvPr>
          <p:cNvSpPr txBox="1"/>
          <p:nvPr/>
        </p:nvSpPr>
        <p:spPr>
          <a:xfrm>
            <a:off x="2286136" y="5203822"/>
            <a:ext cx="143338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Candara" panose="020E0502030303020204" pitchFamily="34" charset="0"/>
              </a:rPr>
              <a:t>High-End </a:t>
            </a:r>
            <a:br>
              <a:rPr lang="en-US" sz="2400" dirty="0">
                <a:latin typeface="Candara" panose="020E0502030303020204" pitchFamily="34" charset="0"/>
              </a:rPr>
            </a:br>
            <a:r>
              <a:rPr lang="en-US" sz="2400" dirty="0">
                <a:latin typeface="Candara" panose="020E0502030303020204" pitchFamily="34" charset="0"/>
              </a:rPr>
              <a:t>Device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2AC81A8-6DFB-D933-8BEB-B1B767C50ABD}"/>
              </a:ext>
            </a:extLst>
          </p:cNvPr>
          <p:cNvSpPr txBox="1"/>
          <p:nvPr/>
        </p:nvSpPr>
        <p:spPr>
          <a:xfrm>
            <a:off x="4114534" y="5203822"/>
            <a:ext cx="316785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Candara" panose="020E0502030303020204" pitchFamily="34" charset="0"/>
              </a:rPr>
              <a:t>Low-End Device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897DC19-F54A-0BE4-43A1-455DAAEFD5F4}"/>
              </a:ext>
            </a:extLst>
          </p:cNvPr>
          <p:cNvSpPr txBox="1"/>
          <p:nvPr/>
        </p:nvSpPr>
        <p:spPr>
          <a:xfrm>
            <a:off x="4874681" y="2590901"/>
            <a:ext cx="132629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>
                <a:latin typeface="Candara" panose="020E0502030303020204" pitchFamily="34" charset="0"/>
              </a:rPr>
              <a:t>Hot Data</a:t>
            </a:r>
          </a:p>
        </p:txBody>
      </p:sp>
      <p:cxnSp>
        <p:nvCxnSpPr>
          <p:cNvPr id="19" name="Elbow Connector 18">
            <a:extLst>
              <a:ext uri="{FF2B5EF4-FFF2-40B4-BE49-F238E27FC236}">
                <a16:creationId xmlns:a16="http://schemas.microsoft.com/office/drawing/2014/main" id="{860B40F3-1E90-F976-AB40-092C9E883BE2}"/>
              </a:ext>
            </a:extLst>
          </p:cNvPr>
          <p:cNvCxnSpPr>
            <a:cxnSpLocks/>
            <a:stCxn id="5" idx="2"/>
            <a:endCxn id="7" idx="0"/>
          </p:cNvCxnSpPr>
          <p:nvPr/>
        </p:nvCxnSpPr>
        <p:spPr>
          <a:xfrm rot="5400000">
            <a:off x="2928562" y="3054407"/>
            <a:ext cx="1696984" cy="1678517"/>
          </a:xfrm>
          <a:prstGeom prst="bentConnector3">
            <a:avLst/>
          </a:prstGeom>
          <a:ln w="635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Rectangle 11">
            <a:extLst>
              <a:ext uri="{FF2B5EF4-FFF2-40B4-BE49-F238E27FC236}">
                <a16:creationId xmlns:a16="http://schemas.microsoft.com/office/drawing/2014/main" id="{C952938F-E29C-25CF-DC70-5DBD32120354}"/>
              </a:ext>
            </a:extLst>
          </p:cNvPr>
          <p:cNvSpPr/>
          <p:nvPr/>
        </p:nvSpPr>
        <p:spPr>
          <a:xfrm>
            <a:off x="4366617" y="2598295"/>
            <a:ext cx="499387" cy="446878"/>
          </a:xfrm>
          <a:prstGeom prst="rect">
            <a:avLst/>
          </a:prstGeom>
          <a:solidFill>
            <a:srgbClr val="C00000">
              <a:alpha val="76837"/>
            </a:srgb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693BB53-09F5-A8C9-2869-6D4AEE03EF1E}"/>
              </a:ext>
            </a:extLst>
          </p:cNvPr>
          <p:cNvSpPr txBox="1"/>
          <p:nvPr/>
        </p:nvSpPr>
        <p:spPr>
          <a:xfrm>
            <a:off x="2917325" y="2174873"/>
            <a:ext cx="339797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Candara" panose="020E0502030303020204" pitchFamily="34" charset="0"/>
              </a:rPr>
              <a:t>Application/File System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F79C2BE7-C922-E203-8D39-C47268E41C68}"/>
              </a:ext>
            </a:extLst>
          </p:cNvPr>
          <p:cNvSpPr/>
          <p:nvPr/>
        </p:nvSpPr>
        <p:spPr>
          <a:xfrm>
            <a:off x="2679863" y="4749550"/>
            <a:ext cx="499387" cy="446878"/>
          </a:xfrm>
          <a:prstGeom prst="rect">
            <a:avLst/>
          </a:prstGeom>
          <a:solidFill>
            <a:srgbClr val="C00000">
              <a:alpha val="76837"/>
            </a:srgb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48" name="Picture 47">
            <a:extLst>
              <a:ext uri="{FF2B5EF4-FFF2-40B4-BE49-F238E27FC236}">
                <a16:creationId xmlns:a16="http://schemas.microsoft.com/office/drawing/2014/main" id="{6719BEFB-A980-DC75-0DC7-60A10AB546B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11812" y="4594393"/>
            <a:ext cx="757191" cy="757191"/>
          </a:xfrm>
          <a:prstGeom prst="rect">
            <a:avLst/>
          </a:prstGeom>
        </p:spPr>
      </p:pic>
      <p:sp>
        <p:nvSpPr>
          <p:cNvPr id="65" name="TextBox 64">
            <a:extLst>
              <a:ext uri="{FF2B5EF4-FFF2-40B4-BE49-F238E27FC236}">
                <a16:creationId xmlns:a16="http://schemas.microsoft.com/office/drawing/2014/main" id="{88373B6B-AB81-F8AE-D309-CC55A88EC7DB}"/>
              </a:ext>
            </a:extLst>
          </p:cNvPr>
          <p:cNvSpPr txBox="1"/>
          <p:nvPr/>
        </p:nvSpPr>
        <p:spPr>
          <a:xfrm>
            <a:off x="2339679" y="4202294"/>
            <a:ext cx="151962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>
                <a:latin typeface="Candara" panose="020E0502030303020204" pitchFamily="34" charset="0"/>
              </a:rPr>
              <a:t>Cold  Data</a:t>
            </a:r>
          </a:p>
        </p:txBody>
      </p:sp>
      <p:cxnSp>
        <p:nvCxnSpPr>
          <p:cNvPr id="67" name="Straight Arrow Connector 66">
            <a:extLst>
              <a:ext uri="{FF2B5EF4-FFF2-40B4-BE49-F238E27FC236}">
                <a16:creationId xmlns:a16="http://schemas.microsoft.com/office/drawing/2014/main" id="{589DBF72-0D50-6281-493E-895C827DAE12}"/>
              </a:ext>
            </a:extLst>
          </p:cNvPr>
          <p:cNvCxnSpPr>
            <a:cxnSpLocks/>
            <a:endCxn id="8" idx="1"/>
          </p:cNvCxnSpPr>
          <p:nvPr/>
        </p:nvCxnSpPr>
        <p:spPr>
          <a:xfrm>
            <a:off x="3179250" y="4965846"/>
            <a:ext cx="1275586" cy="0"/>
          </a:xfrm>
          <a:prstGeom prst="straightConnector1">
            <a:avLst/>
          </a:prstGeom>
          <a:ln w="508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Rectangle 69">
            <a:extLst>
              <a:ext uri="{FF2B5EF4-FFF2-40B4-BE49-F238E27FC236}">
                <a16:creationId xmlns:a16="http://schemas.microsoft.com/office/drawing/2014/main" id="{7D1B7A14-6797-3664-B94B-AD4D1B728CFB}"/>
              </a:ext>
            </a:extLst>
          </p:cNvPr>
          <p:cNvSpPr/>
          <p:nvPr/>
        </p:nvSpPr>
        <p:spPr>
          <a:xfrm>
            <a:off x="2679862" y="4754611"/>
            <a:ext cx="499387" cy="446878"/>
          </a:xfrm>
          <a:prstGeom prst="rect">
            <a:avLst/>
          </a:prstGeom>
          <a:solidFill>
            <a:schemeClr val="accent5">
              <a:lumMod val="60000"/>
              <a:lumOff val="40000"/>
              <a:alpha val="76837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2136C245-75C6-FB5E-8FCA-DEB9DA10503B}"/>
              </a:ext>
            </a:extLst>
          </p:cNvPr>
          <p:cNvSpPr/>
          <p:nvPr/>
        </p:nvSpPr>
        <p:spPr>
          <a:xfrm>
            <a:off x="4705365" y="4742406"/>
            <a:ext cx="499387" cy="446878"/>
          </a:xfrm>
          <a:prstGeom prst="rect">
            <a:avLst/>
          </a:prstGeom>
          <a:solidFill>
            <a:schemeClr val="accent5">
              <a:lumMod val="60000"/>
              <a:lumOff val="40000"/>
              <a:alpha val="76837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73" name="Graphic 72" descr="Thumbs up sign with solid fill">
            <a:extLst>
              <a:ext uri="{FF2B5EF4-FFF2-40B4-BE49-F238E27FC236}">
                <a16:creationId xmlns:a16="http://schemas.microsoft.com/office/drawing/2014/main" id="{30D6F332-F602-872D-E61F-121597FE91D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981613" y="3242515"/>
            <a:ext cx="465335" cy="465335"/>
          </a:xfrm>
          <a:prstGeom prst="rect">
            <a:avLst/>
          </a:prstGeom>
        </p:spPr>
      </p:pic>
      <p:sp>
        <p:nvSpPr>
          <p:cNvPr id="74" name="TextBox 73">
            <a:extLst>
              <a:ext uri="{FF2B5EF4-FFF2-40B4-BE49-F238E27FC236}">
                <a16:creationId xmlns:a16="http://schemas.microsoft.com/office/drawing/2014/main" id="{481E7E7D-5466-E023-4AEE-26B9AA807F0E}"/>
              </a:ext>
            </a:extLst>
          </p:cNvPr>
          <p:cNvSpPr txBox="1"/>
          <p:nvPr/>
        </p:nvSpPr>
        <p:spPr>
          <a:xfrm>
            <a:off x="2455452" y="3250320"/>
            <a:ext cx="241922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>
                <a:latin typeface="Candara" panose="020E0502030303020204" pitchFamily="34" charset="0"/>
              </a:rPr>
              <a:t>Data Placement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7B547FBA-F714-4B3E-937D-55971FE35F4C}"/>
              </a:ext>
            </a:extLst>
          </p:cNvPr>
          <p:cNvSpPr txBox="1"/>
          <p:nvPr/>
        </p:nvSpPr>
        <p:spPr>
          <a:xfrm>
            <a:off x="3002826" y="4208374"/>
            <a:ext cx="21272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>
                <a:latin typeface="Candara" panose="020E0502030303020204" pitchFamily="34" charset="0"/>
              </a:rPr>
              <a:t>Data Migration</a:t>
            </a:r>
          </a:p>
        </p:txBody>
      </p:sp>
    </p:spTree>
    <p:extLst>
      <p:ext uri="{BB962C8B-B14F-4D97-AF65-F5344CB8AC3E}">
        <p14:creationId xmlns:p14="http://schemas.microsoft.com/office/powerpoint/2010/main" val="40342097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0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11111E-6 -0.00231 L -1.11111E-6 -0.00208 C -0.00017 0.00255 -0.00087 0.00787 -0.00087 0.0132 C -0.00087 0.03588 -0.00121 0.03241 0.00104 0.04468 C 0.00139 0.0507 0.00208 0.05996 0.00278 0.06597 C 0.00295 0.0676 0.0033 0.06945 0.00365 0.0713 C 0.00486 0.09514 0.00504 0.08773 0.00365 0.11459 C 0.00347 0.12014 0.00261 0.12894 0.00191 0.13449 C 0.00156 0.13611 0.00139 0.1382 0.00104 0.13982 C 0.00052 0.14121 -0.00017 0.14236 -0.00087 0.14375 C -0.00295 0.13912 -0.00347 0.14097 -0.00173 0.13843 L -0.18906 0.13727 L -0.18559 0.31528 " pathEditMode="relative" rAng="0" ptsTypes="AAAAAAAAAAAAA">
                                      <p:cBhvr>
                                        <p:cTn id="41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236" y="15880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xit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9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5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9CC3E5"/>
                                      </p:to>
                                    </p:animClr>
                                    <p:animClr clrSpc="rgb" dir="cw">
                                      <p:cBhvr>
                                        <p:cTn id="66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CC3E5"/>
                                      </p:to>
                                    </p:animClr>
                                    <p:set>
                                      <p:cBhvr>
                                        <p:cTn id="67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8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2000"/>
                            </p:stCondLst>
                            <p:childTnLst>
                              <p:par>
                                <p:cTn id="7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9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0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9CC3E5"/>
                                      </p:to>
                                    </p:animClr>
                                    <p:animClr clrSpc="rgb" dir="cw">
                                      <p:cBhvr>
                                        <p:cTn id="81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CC3E5"/>
                                      </p:to>
                                    </p:animClr>
                                    <p:set>
                                      <p:cBhvr>
                                        <p:cTn id="82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3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0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4.07407E-6 L 0.2224 4.07407E-6 " pathEditMode="relative" rAng="0" ptsTypes="AA">
                                      <p:cBhvr>
                                        <p:cTn id="101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11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2000"/>
                            </p:stCondLst>
                            <p:childTnLst>
                              <p:par>
                                <p:cTn id="10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9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06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9CC3E5"/>
                                      </p:to>
                                    </p:animClr>
                                    <p:animClr clrSpc="rgb" dir="cw">
                                      <p:cBhvr>
                                        <p:cTn id="107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CC3E5"/>
                                      </p:to>
                                    </p:animClr>
                                    <p:set>
                                      <p:cBhvr>
                                        <p:cTn id="108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9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8" grpId="0" animBg="1"/>
      <p:bldP spid="9" grpId="0"/>
      <p:bldP spid="10" grpId="0"/>
      <p:bldP spid="11" grpId="0"/>
      <p:bldP spid="13" grpId="0"/>
      <p:bldP spid="13" grpId="1"/>
      <p:bldP spid="12" grpId="0" animBg="1"/>
      <p:bldP spid="12" grpId="1" animBg="1"/>
      <p:bldP spid="12" grpId="2" animBg="1"/>
      <p:bldP spid="20" grpId="0"/>
      <p:bldP spid="16" grpId="0" animBg="1"/>
      <p:bldP spid="16" grpId="1" animBg="1"/>
      <p:bldP spid="16" grpId="2" animBg="1"/>
      <p:bldP spid="65" grpId="0"/>
      <p:bldP spid="65" grpId="1"/>
      <p:bldP spid="70" grpId="0" animBg="1"/>
      <p:bldP spid="70" grpId="1" animBg="1"/>
      <p:bldP spid="70" grpId="2" animBg="1"/>
      <p:bldP spid="72" grpId="0" animBg="1"/>
      <p:bldP spid="72" grpId="1" animBg="1"/>
      <p:bldP spid="74" grpId="1"/>
      <p:bldP spid="74" grpId="2"/>
      <p:bldP spid="75" grpId="0"/>
      <p:bldP spid="75" grpId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28F894-987C-5B5A-8E46-33BA91BB15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1053D01-B676-8DD0-EA9F-B694108EB8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9144000" cy="817590"/>
          </a:xfrm>
        </p:spPr>
        <p:txBody>
          <a:bodyPr/>
          <a:lstStyle/>
          <a:p>
            <a:r>
              <a:rPr lang="en-US" sz="3600" dirty="0">
                <a:latin typeface="Candara" panose="020E0502030303020204" pitchFamily="34" charset="0"/>
              </a:rPr>
              <a:t>Data Migration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C374817-6C4A-A9EC-3484-B022D6BD5FA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sz="2400" dirty="0">
                <a:solidFill>
                  <a:schemeClr val="accent5">
                    <a:lumMod val="75000"/>
                  </a:schemeClr>
                </a:solidFill>
                <a:latin typeface="Candara" panose="020E0502030303020204" pitchFamily="34" charset="0"/>
              </a:rPr>
              <a:t>Reorganize data across HSS devices (e.g., prefetch hot data </a:t>
            </a:r>
            <a:r>
              <a:rPr lang="en-US" sz="2400" dirty="0">
                <a:latin typeface="Candara" panose="020E0502030303020204" pitchFamily="34" charset="0"/>
              </a:rPr>
              <a:t>to the faster devices and </a:t>
            </a:r>
            <a:r>
              <a:rPr lang="en-US" sz="2400" dirty="0">
                <a:solidFill>
                  <a:schemeClr val="accent5">
                    <a:lumMod val="75000"/>
                  </a:schemeClr>
                </a:solidFill>
                <a:latin typeface="Candara" panose="020E0502030303020204" pitchFamily="34" charset="0"/>
              </a:rPr>
              <a:t>evict cold data </a:t>
            </a:r>
            <a:r>
              <a:rPr lang="en-US" sz="2400" dirty="0">
                <a:latin typeface="Candara" panose="020E0502030303020204" pitchFamily="34" charset="0"/>
              </a:rPr>
              <a:t>to the slower devices) to sustain high HSS performance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35BF182-55AF-8AE5-81EE-D009EDB5A18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571078-45FA-4BA5-9BE9-4C6ADE012FE3}" type="slidenum">
              <a:rPr lang="en-CH" smtClean="0"/>
              <a:pPr/>
              <a:t>13</a:t>
            </a:fld>
            <a:endParaRPr lang="en-CH"/>
          </a:p>
        </p:txBody>
      </p:sp>
      <p:sp>
        <p:nvSpPr>
          <p:cNvPr id="5" name="Rounded Rectangle 4">
            <a:extLst>
              <a:ext uri="{FF2B5EF4-FFF2-40B4-BE49-F238E27FC236}">
                <a16:creationId xmlns:a16="http://schemas.microsoft.com/office/drawing/2014/main" id="{48484E10-237F-F7D7-8281-40AC7DFDD747}"/>
              </a:ext>
            </a:extLst>
          </p:cNvPr>
          <p:cNvSpPr/>
          <p:nvPr/>
        </p:nvSpPr>
        <p:spPr>
          <a:xfrm>
            <a:off x="2917325" y="2603460"/>
            <a:ext cx="3397973" cy="441713"/>
          </a:xfrm>
          <a:prstGeom prst="roundRect">
            <a:avLst>
              <a:gd name="adj" fmla="val 6180"/>
            </a:avLst>
          </a:prstGeom>
          <a:solidFill>
            <a:schemeClr val="bg2">
              <a:lumMod val="90000"/>
            </a:schemeClr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 dirty="0">
              <a:solidFill>
                <a:schemeClr val="tx1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B7939E97-6081-71D9-EE86-ED391ED09C46}"/>
              </a:ext>
            </a:extLst>
          </p:cNvPr>
          <p:cNvSpPr/>
          <p:nvPr/>
        </p:nvSpPr>
        <p:spPr>
          <a:xfrm>
            <a:off x="2016281" y="4663959"/>
            <a:ext cx="5371066" cy="130588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F78E0CD3-8D47-9B63-9075-8211AADC7288}"/>
              </a:ext>
            </a:extLst>
          </p:cNvPr>
          <p:cNvSpPr/>
          <p:nvPr/>
        </p:nvSpPr>
        <p:spPr>
          <a:xfrm>
            <a:off x="2127371" y="4742157"/>
            <a:ext cx="1620848" cy="461665"/>
          </a:xfrm>
          <a:prstGeom prst="roundRect">
            <a:avLst>
              <a:gd name="adj" fmla="val 8214"/>
            </a:avLst>
          </a:prstGeom>
          <a:solidFill>
            <a:srgbClr val="A8D5D6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 dirty="0">
              <a:solidFill>
                <a:schemeClr val="tx1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2D7C1A7C-545D-5313-58F2-4D5FAD28E301}"/>
              </a:ext>
            </a:extLst>
          </p:cNvPr>
          <p:cNvSpPr/>
          <p:nvPr/>
        </p:nvSpPr>
        <p:spPr>
          <a:xfrm>
            <a:off x="4454836" y="4735013"/>
            <a:ext cx="2827552" cy="461665"/>
          </a:xfrm>
          <a:prstGeom prst="roundRect">
            <a:avLst>
              <a:gd name="adj" fmla="val 7054"/>
            </a:avLst>
          </a:prstGeom>
          <a:solidFill>
            <a:schemeClr val="accent2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>
              <a:solidFill>
                <a:schemeClr val="tx1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BA6444D-A058-26F0-B61C-0C2688FC03D5}"/>
              </a:ext>
            </a:extLst>
          </p:cNvPr>
          <p:cNvSpPr txBox="1"/>
          <p:nvPr/>
        </p:nvSpPr>
        <p:spPr>
          <a:xfrm>
            <a:off x="2016281" y="5969845"/>
            <a:ext cx="5371066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CH" sz="2400" b="1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Consolas" panose="020B0609020204030204" pitchFamily="49" charset="0"/>
              </a:rPr>
              <a:t>Hybrid Storage System</a:t>
            </a:r>
            <a:r>
              <a:rPr lang="en-US" sz="2400" b="1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Consolas" panose="020B0609020204030204" pitchFamily="49" charset="0"/>
              </a:rPr>
              <a:t> (HSS)</a:t>
            </a:r>
            <a:endParaRPr lang="en-CH" sz="2400" b="1" dirty="0">
              <a:solidFill>
                <a:srgbClr val="7030A0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4D3EAEB-56AF-45FB-D908-2748BCF670F7}"/>
              </a:ext>
            </a:extLst>
          </p:cNvPr>
          <p:cNvSpPr txBox="1"/>
          <p:nvPr/>
        </p:nvSpPr>
        <p:spPr>
          <a:xfrm>
            <a:off x="2286136" y="5203822"/>
            <a:ext cx="143338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Candara" panose="020E0502030303020204" pitchFamily="34" charset="0"/>
              </a:rPr>
              <a:t>High-End </a:t>
            </a:r>
            <a:br>
              <a:rPr lang="en-US" sz="2400" dirty="0">
                <a:latin typeface="Candara" panose="020E0502030303020204" pitchFamily="34" charset="0"/>
              </a:rPr>
            </a:br>
            <a:r>
              <a:rPr lang="en-US" sz="2400" dirty="0">
                <a:latin typeface="Candara" panose="020E0502030303020204" pitchFamily="34" charset="0"/>
              </a:rPr>
              <a:t>Device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39A4A73-83C8-509A-D7D1-DED3D08CF03D}"/>
              </a:ext>
            </a:extLst>
          </p:cNvPr>
          <p:cNvSpPr txBox="1"/>
          <p:nvPr/>
        </p:nvSpPr>
        <p:spPr>
          <a:xfrm>
            <a:off x="4114534" y="5203822"/>
            <a:ext cx="316785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Candara" panose="020E0502030303020204" pitchFamily="34" charset="0"/>
              </a:rPr>
              <a:t>Low-End Device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D9E6688-94DD-4A87-9AAB-D9AC89B88665}"/>
              </a:ext>
            </a:extLst>
          </p:cNvPr>
          <p:cNvSpPr txBox="1"/>
          <p:nvPr/>
        </p:nvSpPr>
        <p:spPr>
          <a:xfrm>
            <a:off x="2917325" y="2174873"/>
            <a:ext cx="339797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Candara" panose="020E0502030303020204" pitchFamily="34" charset="0"/>
              </a:rPr>
              <a:t>Application/File System</a:t>
            </a:r>
          </a:p>
        </p:txBody>
      </p:sp>
      <p:pic>
        <p:nvPicPr>
          <p:cNvPr id="48" name="Picture 47">
            <a:extLst>
              <a:ext uri="{FF2B5EF4-FFF2-40B4-BE49-F238E27FC236}">
                <a16:creationId xmlns:a16="http://schemas.microsoft.com/office/drawing/2014/main" id="{20732E82-653D-B1F4-7A01-CCE9791DA2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68288" y="4559711"/>
            <a:ext cx="757191" cy="757191"/>
          </a:xfrm>
          <a:prstGeom prst="rect">
            <a:avLst/>
          </a:prstGeom>
        </p:spPr>
      </p:pic>
      <p:sp>
        <p:nvSpPr>
          <p:cNvPr id="72" name="Rectangle 71">
            <a:extLst>
              <a:ext uri="{FF2B5EF4-FFF2-40B4-BE49-F238E27FC236}">
                <a16:creationId xmlns:a16="http://schemas.microsoft.com/office/drawing/2014/main" id="{C4E0C9F6-5C41-44EC-4EFA-FAF286F860DC}"/>
              </a:ext>
            </a:extLst>
          </p:cNvPr>
          <p:cNvSpPr/>
          <p:nvPr/>
        </p:nvSpPr>
        <p:spPr>
          <a:xfrm>
            <a:off x="6394681" y="4741801"/>
            <a:ext cx="499387" cy="446878"/>
          </a:xfrm>
          <a:prstGeom prst="rect">
            <a:avLst/>
          </a:prstGeom>
          <a:solidFill>
            <a:schemeClr val="accent5">
              <a:lumMod val="60000"/>
              <a:lumOff val="40000"/>
              <a:alpha val="76837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AC5070F-379E-8E4E-7EBE-5A6B8D04FC9E}"/>
              </a:ext>
            </a:extLst>
          </p:cNvPr>
          <p:cNvSpPr txBox="1"/>
          <p:nvPr/>
        </p:nvSpPr>
        <p:spPr>
          <a:xfrm>
            <a:off x="5924466" y="4206610"/>
            <a:ext cx="141137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>
                <a:latin typeface="Candara" panose="020E0502030303020204" pitchFamily="34" charset="0"/>
              </a:rPr>
              <a:t>Cold Data</a:t>
            </a:r>
          </a:p>
        </p:txBody>
      </p:sp>
      <p:cxnSp>
        <p:nvCxnSpPr>
          <p:cNvPr id="13" name="Elbow Connector 12">
            <a:extLst>
              <a:ext uri="{FF2B5EF4-FFF2-40B4-BE49-F238E27FC236}">
                <a16:creationId xmlns:a16="http://schemas.microsoft.com/office/drawing/2014/main" id="{7A361956-271A-33A5-FC4D-1EEF19B67D25}"/>
              </a:ext>
            </a:extLst>
          </p:cNvPr>
          <p:cNvCxnSpPr>
            <a:cxnSpLocks/>
            <a:endCxn id="5" idx="2"/>
          </p:cNvCxnSpPr>
          <p:nvPr/>
        </p:nvCxnSpPr>
        <p:spPr>
          <a:xfrm rot="16200000" flipV="1">
            <a:off x="4780693" y="2880792"/>
            <a:ext cx="1699300" cy="2028061"/>
          </a:xfrm>
          <a:prstGeom prst="bentConnector3">
            <a:avLst/>
          </a:prstGeom>
          <a:ln w="508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F96472C4-0676-08DB-8440-C615CE2B0EAF}"/>
              </a:ext>
            </a:extLst>
          </p:cNvPr>
          <p:cNvSpPr txBox="1"/>
          <p:nvPr/>
        </p:nvSpPr>
        <p:spPr>
          <a:xfrm>
            <a:off x="4992774" y="3370849"/>
            <a:ext cx="8782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>
                <a:latin typeface="Candara" panose="020E0502030303020204" pitchFamily="34" charset="0"/>
              </a:rPr>
              <a:t>Read</a:t>
            </a:r>
          </a:p>
        </p:txBody>
      </p:sp>
    </p:spTree>
    <p:extLst>
      <p:ext uri="{BB962C8B-B14F-4D97-AF65-F5344CB8AC3E}">
        <p14:creationId xmlns:p14="http://schemas.microsoft.com/office/powerpoint/2010/main" val="40137441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7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C00000"/>
                                      </p:to>
                                    </p:animClr>
                                    <p:animClr clrSpc="rgb" dir="cw">
                                      <p:cBhvr>
                                        <p:cTn id="28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00000"/>
                                      </p:to>
                                    </p:animClr>
                                    <p:set>
                                      <p:cBhvr>
                                        <p:cTn id="29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0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 animBg="1"/>
      <p:bldP spid="72" grpId="2" animBg="1"/>
      <p:bldP spid="14" grpId="0"/>
      <p:bldP spid="16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E61B85-85D9-7772-140C-8FBEEFA923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469620-F096-01F1-0A99-5D8E9D3AC32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9144000" cy="817590"/>
          </a:xfrm>
        </p:spPr>
        <p:txBody>
          <a:bodyPr/>
          <a:lstStyle/>
          <a:p>
            <a:r>
              <a:rPr lang="en-US" sz="3600" dirty="0">
                <a:latin typeface="Candara" panose="020E0502030303020204" pitchFamily="34" charset="0"/>
              </a:rPr>
              <a:t>Data Migration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5428982-8A76-F477-9056-9E624088004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sz="2400" dirty="0">
                <a:solidFill>
                  <a:schemeClr val="accent5">
                    <a:lumMod val="75000"/>
                  </a:schemeClr>
                </a:solidFill>
                <a:latin typeface="Candara" panose="020E0502030303020204" pitchFamily="34" charset="0"/>
              </a:rPr>
              <a:t>Reorganize data across HSS devices (e.g., prefetch hot data </a:t>
            </a:r>
            <a:r>
              <a:rPr lang="en-US" sz="2400" dirty="0">
                <a:latin typeface="Candara" panose="020E0502030303020204" pitchFamily="34" charset="0"/>
              </a:rPr>
              <a:t>to the faster devices and </a:t>
            </a:r>
            <a:r>
              <a:rPr lang="en-US" sz="2400" dirty="0">
                <a:solidFill>
                  <a:schemeClr val="accent5">
                    <a:lumMod val="75000"/>
                  </a:schemeClr>
                </a:solidFill>
                <a:latin typeface="Candara" panose="020E0502030303020204" pitchFamily="34" charset="0"/>
              </a:rPr>
              <a:t>evict cold data </a:t>
            </a:r>
            <a:r>
              <a:rPr lang="en-US" sz="2400" dirty="0">
                <a:latin typeface="Candara" panose="020E0502030303020204" pitchFamily="34" charset="0"/>
              </a:rPr>
              <a:t>to the slower devices) to sustain high HSS performance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1DC2D17-0B74-A477-6CFF-62AB44B34C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571078-45FA-4BA5-9BE9-4C6ADE012FE3}" type="slidenum">
              <a:rPr lang="en-CH" smtClean="0"/>
              <a:pPr/>
              <a:t>14</a:t>
            </a:fld>
            <a:endParaRPr lang="en-CH"/>
          </a:p>
        </p:txBody>
      </p:sp>
      <p:sp>
        <p:nvSpPr>
          <p:cNvPr id="5" name="Rounded Rectangle 4">
            <a:extLst>
              <a:ext uri="{FF2B5EF4-FFF2-40B4-BE49-F238E27FC236}">
                <a16:creationId xmlns:a16="http://schemas.microsoft.com/office/drawing/2014/main" id="{A31798CA-4A73-DFC0-278E-93AD5C95D936}"/>
              </a:ext>
            </a:extLst>
          </p:cNvPr>
          <p:cNvSpPr/>
          <p:nvPr/>
        </p:nvSpPr>
        <p:spPr>
          <a:xfrm>
            <a:off x="2917325" y="2603460"/>
            <a:ext cx="3397973" cy="441713"/>
          </a:xfrm>
          <a:prstGeom prst="roundRect">
            <a:avLst>
              <a:gd name="adj" fmla="val 6180"/>
            </a:avLst>
          </a:prstGeom>
          <a:solidFill>
            <a:schemeClr val="bg2">
              <a:lumMod val="90000"/>
            </a:schemeClr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 dirty="0">
              <a:solidFill>
                <a:schemeClr val="tx1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1F2C844B-6C94-CF8C-B4E9-22D7C0591EFC}"/>
              </a:ext>
            </a:extLst>
          </p:cNvPr>
          <p:cNvSpPr/>
          <p:nvPr/>
        </p:nvSpPr>
        <p:spPr>
          <a:xfrm>
            <a:off x="2016281" y="4663959"/>
            <a:ext cx="5371066" cy="130588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735BFD07-D000-EC3F-BDAB-45CD220F0A55}"/>
              </a:ext>
            </a:extLst>
          </p:cNvPr>
          <p:cNvSpPr/>
          <p:nvPr/>
        </p:nvSpPr>
        <p:spPr>
          <a:xfrm>
            <a:off x="2127371" y="4742157"/>
            <a:ext cx="1620848" cy="461665"/>
          </a:xfrm>
          <a:prstGeom prst="roundRect">
            <a:avLst>
              <a:gd name="adj" fmla="val 8214"/>
            </a:avLst>
          </a:prstGeom>
          <a:solidFill>
            <a:srgbClr val="A8D5D6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 dirty="0">
              <a:solidFill>
                <a:schemeClr val="tx1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8B588D6D-22A3-EA4F-487D-9AAD13190446}"/>
              </a:ext>
            </a:extLst>
          </p:cNvPr>
          <p:cNvSpPr/>
          <p:nvPr/>
        </p:nvSpPr>
        <p:spPr>
          <a:xfrm>
            <a:off x="4454836" y="4735013"/>
            <a:ext cx="2827552" cy="461665"/>
          </a:xfrm>
          <a:prstGeom prst="roundRect">
            <a:avLst>
              <a:gd name="adj" fmla="val 7054"/>
            </a:avLst>
          </a:prstGeom>
          <a:solidFill>
            <a:schemeClr val="accent2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>
              <a:solidFill>
                <a:schemeClr val="tx1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4C47C3B-063B-79AA-0B39-041672DBFAC8}"/>
              </a:ext>
            </a:extLst>
          </p:cNvPr>
          <p:cNvSpPr txBox="1"/>
          <p:nvPr/>
        </p:nvSpPr>
        <p:spPr>
          <a:xfrm>
            <a:off x="2016281" y="5969845"/>
            <a:ext cx="5371066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CH" sz="2400" b="1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Consolas" panose="020B0609020204030204" pitchFamily="49" charset="0"/>
              </a:rPr>
              <a:t>Hybrid Storage System</a:t>
            </a:r>
            <a:r>
              <a:rPr lang="en-US" sz="2400" b="1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Consolas" panose="020B0609020204030204" pitchFamily="49" charset="0"/>
              </a:rPr>
              <a:t> (HSS)</a:t>
            </a:r>
            <a:endParaRPr lang="en-CH" sz="2400" b="1" dirty="0">
              <a:solidFill>
                <a:srgbClr val="7030A0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B710905-CCF3-8023-DE8C-FEF391D268CA}"/>
              </a:ext>
            </a:extLst>
          </p:cNvPr>
          <p:cNvSpPr txBox="1"/>
          <p:nvPr/>
        </p:nvSpPr>
        <p:spPr>
          <a:xfrm>
            <a:off x="2286136" y="5203822"/>
            <a:ext cx="143338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Candara" panose="020E0502030303020204" pitchFamily="34" charset="0"/>
              </a:rPr>
              <a:t>High-End </a:t>
            </a:r>
            <a:br>
              <a:rPr lang="en-US" sz="2400" dirty="0">
                <a:latin typeface="Candara" panose="020E0502030303020204" pitchFamily="34" charset="0"/>
              </a:rPr>
            </a:br>
            <a:r>
              <a:rPr lang="en-US" sz="2400" dirty="0">
                <a:latin typeface="Candara" panose="020E0502030303020204" pitchFamily="34" charset="0"/>
              </a:rPr>
              <a:t>Device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E55A494-70FB-A160-1C29-A902EC0AFE5D}"/>
              </a:ext>
            </a:extLst>
          </p:cNvPr>
          <p:cNvSpPr txBox="1"/>
          <p:nvPr/>
        </p:nvSpPr>
        <p:spPr>
          <a:xfrm>
            <a:off x="4114534" y="5203822"/>
            <a:ext cx="316785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Candara" panose="020E0502030303020204" pitchFamily="34" charset="0"/>
              </a:rPr>
              <a:t>Low-End Device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10C911D-F5CF-B88A-1095-66A9535269B4}"/>
              </a:ext>
            </a:extLst>
          </p:cNvPr>
          <p:cNvSpPr txBox="1"/>
          <p:nvPr/>
        </p:nvSpPr>
        <p:spPr>
          <a:xfrm>
            <a:off x="2917325" y="2174873"/>
            <a:ext cx="339797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Candara" panose="020E0502030303020204" pitchFamily="34" charset="0"/>
              </a:rPr>
              <a:t>Application/File System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4255462-C10E-4962-9AEC-88747FC43DFE}"/>
              </a:ext>
            </a:extLst>
          </p:cNvPr>
          <p:cNvSpPr txBox="1"/>
          <p:nvPr/>
        </p:nvSpPr>
        <p:spPr>
          <a:xfrm>
            <a:off x="3468087" y="4181168"/>
            <a:ext cx="208269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>
                <a:latin typeface="Candara" panose="020E0502030303020204" pitchFamily="34" charset="0"/>
              </a:rPr>
              <a:t>Data Migration</a:t>
            </a:r>
          </a:p>
        </p:txBody>
      </p:sp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FB78E6B8-7CE8-DCA4-B1AC-3D188B1A3152}"/>
              </a:ext>
            </a:extLst>
          </p:cNvPr>
          <p:cNvCxnSpPr>
            <a:cxnSpLocks/>
          </p:cNvCxnSpPr>
          <p:nvPr/>
        </p:nvCxnSpPr>
        <p:spPr>
          <a:xfrm flipH="1">
            <a:off x="3748219" y="4965240"/>
            <a:ext cx="2646462" cy="0"/>
          </a:xfrm>
          <a:prstGeom prst="straightConnector1">
            <a:avLst/>
          </a:prstGeom>
          <a:ln w="508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Rectangle 14">
            <a:extLst>
              <a:ext uri="{FF2B5EF4-FFF2-40B4-BE49-F238E27FC236}">
                <a16:creationId xmlns:a16="http://schemas.microsoft.com/office/drawing/2014/main" id="{1065F396-45BC-76D5-7478-68DFDAA9513E}"/>
              </a:ext>
            </a:extLst>
          </p:cNvPr>
          <p:cNvSpPr/>
          <p:nvPr/>
        </p:nvSpPr>
        <p:spPr>
          <a:xfrm>
            <a:off x="6391122" y="4734657"/>
            <a:ext cx="499387" cy="446878"/>
          </a:xfrm>
          <a:prstGeom prst="rect">
            <a:avLst/>
          </a:prstGeom>
          <a:solidFill>
            <a:srgbClr val="C00000">
              <a:alpha val="76837"/>
            </a:srgb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96191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0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08 3.33333E-6 L -0.34619 3.33333E-6 " pathEditMode="relative" rAng="0" ptsTypes="AA">
                                      <p:cBhvr>
                                        <p:cTn id="13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413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5" grpId="1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251D44-AE18-AC9A-0E25-7B85729070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D2C9E60-C590-0C89-2B3D-F0BD91BEDC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9144000" cy="817590"/>
          </a:xfrm>
        </p:spPr>
        <p:txBody>
          <a:bodyPr/>
          <a:lstStyle/>
          <a:p>
            <a:r>
              <a:rPr lang="en-US" sz="3600" dirty="0">
                <a:latin typeface="Candara" panose="020E0502030303020204" pitchFamily="34" charset="0"/>
              </a:rPr>
              <a:t>Data Migration: Key Requirements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6C164FF-B4E4-1388-AC56-0CC90AE6FF9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b="1" dirty="0">
                <a:solidFill>
                  <a:schemeClr val="accent5">
                    <a:lumMod val="75000"/>
                  </a:schemeClr>
                </a:solidFill>
                <a:latin typeface="Candara" panose="020E0502030303020204" pitchFamily="34" charset="0"/>
              </a:rPr>
              <a:t>Data Migration</a:t>
            </a:r>
          </a:p>
          <a:p>
            <a:pPr marL="0" indent="0">
              <a:buNone/>
            </a:pPr>
            <a:r>
              <a:rPr lang="en-US" sz="2400" dirty="0">
                <a:solidFill>
                  <a:schemeClr val="accent5">
                    <a:lumMod val="75000"/>
                  </a:schemeClr>
                </a:solidFill>
                <a:latin typeface="Candara" panose="020E0502030303020204" pitchFamily="34" charset="0"/>
              </a:rPr>
              <a:t>Prefetch hot data </a:t>
            </a:r>
            <a:r>
              <a:rPr lang="en-US" sz="2400" dirty="0">
                <a:latin typeface="Candara" panose="020E0502030303020204" pitchFamily="34" charset="0"/>
              </a:rPr>
              <a:t>to the faster device and </a:t>
            </a:r>
            <a:r>
              <a:rPr lang="en-US" sz="2400" dirty="0">
                <a:solidFill>
                  <a:schemeClr val="accent5">
                    <a:lumMod val="75000"/>
                  </a:schemeClr>
                </a:solidFill>
                <a:latin typeface="Candara" panose="020E0502030303020204" pitchFamily="34" charset="0"/>
              </a:rPr>
              <a:t>evict cold data </a:t>
            </a:r>
            <a:br>
              <a:rPr lang="en-US" sz="2400" dirty="0">
                <a:latin typeface="Candara" panose="020E0502030303020204" pitchFamily="34" charset="0"/>
              </a:rPr>
            </a:br>
            <a:r>
              <a:rPr lang="en-US" sz="2400" dirty="0">
                <a:latin typeface="Candara" panose="020E0502030303020204" pitchFamily="34" charset="0"/>
              </a:rPr>
              <a:t>to the slower devices to sustain high HSS performance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03BBFB9-2BC4-D6A9-EE24-0C10A6644D7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B6571078-45FA-4BA5-9BE9-4C6ADE012FE3}" type="slidenum">
              <a:rPr lang="en-CH" smtClean="0"/>
              <a:pPr/>
              <a:t>15</a:t>
            </a:fld>
            <a:endParaRPr lang="en-CH"/>
          </a:p>
        </p:txBody>
      </p:sp>
      <p:sp>
        <p:nvSpPr>
          <p:cNvPr id="5" name="Rounded Rectangle 4">
            <a:extLst>
              <a:ext uri="{FF2B5EF4-FFF2-40B4-BE49-F238E27FC236}">
                <a16:creationId xmlns:a16="http://schemas.microsoft.com/office/drawing/2014/main" id="{A566AEBD-81EE-D1E8-1D9B-B30D0CAD4D69}"/>
              </a:ext>
            </a:extLst>
          </p:cNvPr>
          <p:cNvSpPr/>
          <p:nvPr/>
        </p:nvSpPr>
        <p:spPr>
          <a:xfrm>
            <a:off x="2917325" y="2603460"/>
            <a:ext cx="3397973" cy="441713"/>
          </a:xfrm>
          <a:prstGeom prst="roundRect">
            <a:avLst>
              <a:gd name="adj" fmla="val 6180"/>
            </a:avLst>
          </a:prstGeom>
          <a:solidFill>
            <a:schemeClr val="bg2">
              <a:lumMod val="90000"/>
            </a:schemeClr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 dirty="0">
              <a:solidFill>
                <a:schemeClr val="tx1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641C571E-F5E6-D0AE-1810-B4A2376B6FDF}"/>
              </a:ext>
            </a:extLst>
          </p:cNvPr>
          <p:cNvSpPr/>
          <p:nvPr/>
        </p:nvSpPr>
        <p:spPr>
          <a:xfrm>
            <a:off x="2016281" y="4663959"/>
            <a:ext cx="5371066" cy="130588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425B2C00-49E6-8BF4-8158-4FCBE7AA53BF}"/>
              </a:ext>
            </a:extLst>
          </p:cNvPr>
          <p:cNvSpPr/>
          <p:nvPr/>
        </p:nvSpPr>
        <p:spPr>
          <a:xfrm>
            <a:off x="2127371" y="4742157"/>
            <a:ext cx="1620848" cy="461665"/>
          </a:xfrm>
          <a:prstGeom prst="roundRect">
            <a:avLst>
              <a:gd name="adj" fmla="val 8214"/>
            </a:avLst>
          </a:prstGeom>
          <a:solidFill>
            <a:srgbClr val="A8D5D6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 dirty="0">
              <a:solidFill>
                <a:schemeClr val="tx1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C01170B1-AECF-E17F-7885-E0708F24E75E}"/>
              </a:ext>
            </a:extLst>
          </p:cNvPr>
          <p:cNvSpPr/>
          <p:nvPr/>
        </p:nvSpPr>
        <p:spPr>
          <a:xfrm>
            <a:off x="4454836" y="4735013"/>
            <a:ext cx="2827552" cy="461665"/>
          </a:xfrm>
          <a:prstGeom prst="roundRect">
            <a:avLst>
              <a:gd name="adj" fmla="val 7054"/>
            </a:avLst>
          </a:prstGeom>
          <a:solidFill>
            <a:schemeClr val="accent2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CH" sz="2400" b="1">
              <a:solidFill>
                <a:schemeClr val="tx1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5A651B4-ED5F-82DA-CE86-6B4EC2FB0E12}"/>
              </a:ext>
            </a:extLst>
          </p:cNvPr>
          <p:cNvSpPr txBox="1"/>
          <p:nvPr/>
        </p:nvSpPr>
        <p:spPr>
          <a:xfrm>
            <a:off x="2016281" y="5969845"/>
            <a:ext cx="5371066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CH" sz="2400" b="1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Consolas" panose="020B0609020204030204" pitchFamily="49" charset="0"/>
              </a:rPr>
              <a:t>Hybrid Storage System</a:t>
            </a:r>
            <a:r>
              <a:rPr lang="en-US" sz="2400" b="1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Consolas" panose="020B0609020204030204" pitchFamily="49" charset="0"/>
              </a:rPr>
              <a:t> (HSS)</a:t>
            </a:r>
            <a:endParaRPr lang="en-CH" sz="2400" b="1" dirty="0">
              <a:solidFill>
                <a:srgbClr val="7030A0"/>
              </a:solidFill>
              <a:latin typeface="Candara" panose="020E0502030303020204" pitchFamily="34" charset="0"/>
              <a:ea typeface="Lato" panose="020F0502020204030203" pitchFamily="34" charset="0"/>
              <a:cs typeface="Consolas" panose="020B0609020204030204" pitchFamily="49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611A778-C8E0-C047-5E99-57207B6A6ADD}"/>
              </a:ext>
            </a:extLst>
          </p:cNvPr>
          <p:cNvSpPr txBox="1"/>
          <p:nvPr/>
        </p:nvSpPr>
        <p:spPr>
          <a:xfrm>
            <a:off x="2286136" y="5203822"/>
            <a:ext cx="143338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Candara" panose="020E0502030303020204" pitchFamily="34" charset="0"/>
              </a:rPr>
              <a:t>High-End </a:t>
            </a:r>
            <a:br>
              <a:rPr lang="en-US" sz="2400" dirty="0">
                <a:latin typeface="Candara" panose="020E0502030303020204" pitchFamily="34" charset="0"/>
              </a:rPr>
            </a:br>
            <a:r>
              <a:rPr lang="en-US" sz="2400" dirty="0">
                <a:latin typeface="Candara" panose="020E0502030303020204" pitchFamily="34" charset="0"/>
              </a:rPr>
              <a:t>Device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E4B51D18-6C70-2D90-7D04-44CC74B2DCC5}"/>
              </a:ext>
            </a:extLst>
          </p:cNvPr>
          <p:cNvSpPr txBox="1"/>
          <p:nvPr/>
        </p:nvSpPr>
        <p:spPr>
          <a:xfrm>
            <a:off x="4114534" y="5203822"/>
            <a:ext cx="316785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Candara" panose="020E0502030303020204" pitchFamily="34" charset="0"/>
              </a:rPr>
              <a:t>Low-End Device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E418AC1-F174-FB6F-F167-D23EB294378C}"/>
              </a:ext>
            </a:extLst>
          </p:cNvPr>
          <p:cNvSpPr txBox="1"/>
          <p:nvPr/>
        </p:nvSpPr>
        <p:spPr>
          <a:xfrm>
            <a:off x="2917325" y="2174873"/>
            <a:ext cx="339797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latin typeface="Candara" panose="020E0502030303020204" pitchFamily="34" charset="0"/>
              </a:rPr>
              <a:t>Application/File System</a:t>
            </a:r>
          </a:p>
        </p:txBody>
      </p:sp>
      <p:pic>
        <p:nvPicPr>
          <p:cNvPr id="48" name="Picture 47">
            <a:extLst>
              <a:ext uri="{FF2B5EF4-FFF2-40B4-BE49-F238E27FC236}">
                <a16:creationId xmlns:a16="http://schemas.microsoft.com/office/drawing/2014/main" id="{53366D11-451A-D147-FBB5-E9445C40637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68288" y="4559711"/>
            <a:ext cx="757191" cy="757191"/>
          </a:xfrm>
          <a:prstGeom prst="rect">
            <a:avLst/>
          </a:prstGeom>
        </p:spPr>
      </p:pic>
      <p:sp>
        <p:nvSpPr>
          <p:cNvPr id="72" name="Rectangle 71">
            <a:extLst>
              <a:ext uri="{FF2B5EF4-FFF2-40B4-BE49-F238E27FC236}">
                <a16:creationId xmlns:a16="http://schemas.microsoft.com/office/drawing/2014/main" id="{3CCCB954-507F-1ECD-5271-A7850F36DEEF}"/>
              </a:ext>
            </a:extLst>
          </p:cNvPr>
          <p:cNvSpPr/>
          <p:nvPr/>
        </p:nvSpPr>
        <p:spPr>
          <a:xfrm>
            <a:off x="6394681" y="4741801"/>
            <a:ext cx="499387" cy="446878"/>
          </a:xfrm>
          <a:prstGeom prst="rect">
            <a:avLst/>
          </a:prstGeom>
          <a:solidFill>
            <a:schemeClr val="accent5">
              <a:lumMod val="60000"/>
              <a:lumOff val="40000"/>
              <a:alpha val="76837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1C6ED26-73AA-063A-E9F2-CF7C915276C6}"/>
              </a:ext>
            </a:extLst>
          </p:cNvPr>
          <p:cNvSpPr txBox="1"/>
          <p:nvPr/>
        </p:nvSpPr>
        <p:spPr>
          <a:xfrm>
            <a:off x="5924466" y="4206610"/>
            <a:ext cx="141137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>
                <a:latin typeface="Candara" panose="020E0502030303020204" pitchFamily="34" charset="0"/>
              </a:rPr>
              <a:t>Cold Data</a:t>
            </a:r>
          </a:p>
        </p:txBody>
      </p:sp>
      <p:cxnSp>
        <p:nvCxnSpPr>
          <p:cNvPr id="17" name="Straight Arrow Connector 16">
            <a:extLst>
              <a:ext uri="{FF2B5EF4-FFF2-40B4-BE49-F238E27FC236}">
                <a16:creationId xmlns:a16="http://schemas.microsoft.com/office/drawing/2014/main" id="{C02D3B12-FFA1-3955-5C6E-13C3860335A4}"/>
              </a:ext>
            </a:extLst>
          </p:cNvPr>
          <p:cNvCxnSpPr>
            <a:cxnSpLocks/>
            <a:stCxn id="72" idx="1"/>
          </p:cNvCxnSpPr>
          <p:nvPr/>
        </p:nvCxnSpPr>
        <p:spPr>
          <a:xfrm flipH="1">
            <a:off x="3748219" y="4965240"/>
            <a:ext cx="2646462" cy="0"/>
          </a:xfrm>
          <a:prstGeom prst="straightConnector1">
            <a:avLst/>
          </a:prstGeom>
          <a:ln w="508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Rectangle 22">
            <a:extLst>
              <a:ext uri="{FF2B5EF4-FFF2-40B4-BE49-F238E27FC236}">
                <a16:creationId xmlns:a16="http://schemas.microsoft.com/office/drawing/2014/main" id="{DB653C86-0F3C-2D54-C1A7-1496EF42EF72}"/>
              </a:ext>
            </a:extLst>
          </p:cNvPr>
          <p:cNvSpPr/>
          <p:nvPr/>
        </p:nvSpPr>
        <p:spPr>
          <a:xfrm>
            <a:off x="6394679" y="4744473"/>
            <a:ext cx="499387" cy="446878"/>
          </a:xfrm>
          <a:prstGeom prst="rect">
            <a:avLst/>
          </a:prstGeom>
          <a:solidFill>
            <a:srgbClr val="C00000">
              <a:alpha val="76837"/>
            </a:srgb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3" name="Elbow Connector 12">
            <a:extLst>
              <a:ext uri="{FF2B5EF4-FFF2-40B4-BE49-F238E27FC236}">
                <a16:creationId xmlns:a16="http://schemas.microsoft.com/office/drawing/2014/main" id="{FD41A5CD-56BB-A479-F900-0FD441924494}"/>
              </a:ext>
            </a:extLst>
          </p:cNvPr>
          <p:cNvCxnSpPr>
            <a:stCxn id="23" idx="0"/>
            <a:endCxn id="5" idx="2"/>
          </p:cNvCxnSpPr>
          <p:nvPr/>
        </p:nvCxnSpPr>
        <p:spPr>
          <a:xfrm rot="16200000" flipV="1">
            <a:off x="4780693" y="2880792"/>
            <a:ext cx="1699300" cy="2028061"/>
          </a:xfrm>
          <a:prstGeom prst="bentConnector3">
            <a:avLst/>
          </a:prstGeom>
          <a:ln w="508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5F8E107A-C64C-0425-CF03-F35DE633A821}"/>
              </a:ext>
            </a:extLst>
          </p:cNvPr>
          <p:cNvSpPr txBox="1"/>
          <p:nvPr/>
        </p:nvSpPr>
        <p:spPr>
          <a:xfrm>
            <a:off x="5871013" y="4213987"/>
            <a:ext cx="141137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>
                <a:latin typeface="Candara" panose="020E0502030303020204" pitchFamily="34" charset="0"/>
              </a:rPr>
              <a:t>Hot Data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190F2A5-FBC4-F542-ED72-82E73BC22D13}"/>
              </a:ext>
            </a:extLst>
          </p:cNvPr>
          <p:cNvSpPr txBox="1"/>
          <p:nvPr/>
        </p:nvSpPr>
        <p:spPr>
          <a:xfrm>
            <a:off x="4992774" y="3370849"/>
            <a:ext cx="8782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>
                <a:latin typeface="Candara" panose="020E0502030303020204" pitchFamily="34" charset="0"/>
              </a:rPr>
              <a:t>Read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330C6C89-B882-429E-8FAC-C592624EB570}"/>
              </a:ext>
            </a:extLst>
          </p:cNvPr>
          <p:cNvSpPr txBox="1"/>
          <p:nvPr/>
        </p:nvSpPr>
        <p:spPr>
          <a:xfrm>
            <a:off x="3468087" y="4181168"/>
            <a:ext cx="208269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>
                <a:latin typeface="Candara" panose="020E0502030303020204" pitchFamily="34" charset="0"/>
              </a:rPr>
              <a:t>Data Migration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D9F5DA7-858D-967B-DB2D-6F809D6B09C2}"/>
              </a:ext>
            </a:extLst>
          </p:cNvPr>
          <p:cNvSpPr/>
          <p:nvPr/>
        </p:nvSpPr>
        <p:spPr>
          <a:xfrm>
            <a:off x="0" y="936173"/>
            <a:ext cx="9114051" cy="5538124"/>
          </a:xfrm>
          <a:prstGeom prst="rect">
            <a:avLst/>
          </a:prstGeom>
          <a:solidFill>
            <a:srgbClr val="FFFFFF">
              <a:alpha val="8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+mn-ea"/>
              <a:cs typeface="+mn-cs"/>
              <a:sym typeface="Arial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1EF4172A-ED19-D721-39FA-7FEEFA1582CA}"/>
              </a:ext>
            </a:extLst>
          </p:cNvPr>
          <p:cNvGrpSpPr/>
          <p:nvPr/>
        </p:nvGrpSpPr>
        <p:grpSpPr>
          <a:xfrm>
            <a:off x="80387" y="1116023"/>
            <a:ext cx="8847210" cy="1305887"/>
            <a:chOff x="80387" y="1116023"/>
            <a:chExt cx="8847210" cy="1305887"/>
          </a:xfrm>
        </p:grpSpPr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C0C5C5F5-1BE8-16C1-F391-F5AB58695A6A}"/>
                </a:ext>
              </a:extLst>
            </p:cNvPr>
            <p:cNvSpPr/>
            <p:nvPr/>
          </p:nvSpPr>
          <p:spPr>
            <a:xfrm>
              <a:off x="1467316" y="1116023"/>
              <a:ext cx="7460281" cy="1305887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28575">
              <a:solidFill>
                <a:srgbClr val="002060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3600" i="1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Need to </a:t>
              </a:r>
              <a:r>
                <a:rPr lang="en-GB" sz="3600" i="1" dirty="0">
                  <a:solidFill>
                    <a:srgbClr val="0070C0"/>
                  </a:solidFill>
                  <a:latin typeface="Candara" panose="020E0502030303020204" pitchFamily="34" charset="0"/>
                  <a:sym typeface="Arial"/>
                </a:rPr>
                <a:t>o</a:t>
              </a:r>
              <a:r>
                <a:rPr kumimoji="0" lang="en-GB" sz="3600" i="1" u="none" strike="noStrike" kern="1200" cap="none" spc="0" normalizeH="0" baseline="0" noProof="0" dirty="0" err="1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perate</a:t>
              </a:r>
              <a:r>
                <a:rPr kumimoji="0" lang="en-GB" sz="3600" i="1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 in </a:t>
              </a:r>
              <a:r>
                <a:rPr kumimoji="0" lang="en-GB" sz="3600" i="1" u="none" strike="noStrike" kern="1200" cap="none" spc="0" normalizeH="0" baseline="0" noProof="0" dirty="0" err="1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th</a:t>
              </a:r>
              <a:r>
                <a:rPr lang="en-GB" sz="3600" i="1" dirty="0">
                  <a:solidFill>
                    <a:srgbClr val="0070C0"/>
                  </a:solidFill>
                  <a:latin typeface="Candara" panose="020E0502030303020204" pitchFamily="34" charset="0"/>
                  <a:sym typeface="Arial"/>
                </a:rPr>
                <a:t>e background</a:t>
              </a:r>
              <a:r>
                <a:rPr lang="en-GB" sz="3600" dirty="0">
                  <a:solidFill>
                    <a:schemeClr val="tx1"/>
                  </a:solidFill>
                  <a:latin typeface="Candara" panose="020E0502030303020204" pitchFamily="34" charset="0"/>
                  <a:sym typeface="Arial"/>
                </a:rPr>
                <a:t>, </a:t>
              </a:r>
              <a:br>
                <a:rPr lang="en-GB" sz="3600" dirty="0">
                  <a:solidFill>
                    <a:schemeClr val="tx1"/>
                  </a:solidFill>
                  <a:latin typeface="Candara" panose="020E0502030303020204" pitchFamily="34" charset="0"/>
                  <a:sym typeface="Arial"/>
                </a:rPr>
              </a:br>
              <a:r>
                <a:rPr lang="en-GB" sz="3600" dirty="0">
                  <a:solidFill>
                    <a:schemeClr val="tx1"/>
                  </a:solidFill>
                  <a:latin typeface="Candara" panose="020E0502030303020204" pitchFamily="34" charset="0"/>
                  <a:sym typeface="Arial"/>
                </a:rPr>
                <a:t>off the critical path of I/O handling</a:t>
              </a:r>
              <a:endParaRPr kumimoji="0" lang="en-US" sz="340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endParaRPr>
            </a:p>
          </p:txBody>
        </p:sp>
        <p:pic>
          <p:nvPicPr>
            <p:cNvPr id="28" name="Graphic 27" descr="Gears with solid fill">
              <a:extLst>
                <a:ext uri="{FF2B5EF4-FFF2-40B4-BE49-F238E27FC236}">
                  <a16:creationId xmlns:a16="http://schemas.microsoft.com/office/drawing/2014/main" id="{95570E48-6EF8-AFE8-84F4-850C254E2A46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0387" y="1116023"/>
              <a:ext cx="1230158" cy="1230158"/>
            </a:xfrm>
            <a:prstGeom prst="rect">
              <a:avLst/>
            </a:prstGeom>
          </p:spPr>
        </p:pic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2EE41B4B-90FE-C5A5-4344-A8799A58F48E}"/>
              </a:ext>
            </a:extLst>
          </p:cNvPr>
          <p:cNvGrpSpPr/>
          <p:nvPr/>
        </p:nvGrpSpPr>
        <p:grpSpPr>
          <a:xfrm>
            <a:off x="116199" y="4902539"/>
            <a:ext cx="8864065" cy="1305887"/>
            <a:chOff x="116199" y="4902539"/>
            <a:chExt cx="8864065" cy="1305887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8CE3CE44-A0DA-3655-B400-0386981E9139}"/>
                </a:ext>
              </a:extLst>
            </p:cNvPr>
            <p:cNvSpPr/>
            <p:nvPr/>
          </p:nvSpPr>
          <p:spPr>
            <a:xfrm>
              <a:off x="1467316" y="4902539"/>
              <a:ext cx="7512948" cy="1305887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28575">
              <a:solidFill>
                <a:srgbClr val="002060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36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Perform </a:t>
              </a:r>
              <a:r>
                <a:rPr kumimoji="0" lang="en-GB" sz="3600" i="1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timely migrations </a:t>
              </a:r>
              <a:r>
                <a:rPr kumimoji="0" lang="en-GB" sz="36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to </a:t>
              </a:r>
              <a:r>
                <a:rPr kumimoji="0" lang="en-GB" sz="3600" i="1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adapt</a:t>
              </a:r>
              <a:r>
                <a:rPr kumimoji="0" lang="en-GB" sz="36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 </a:t>
              </a:r>
              <a:br>
                <a:rPr kumimoji="0" lang="en-GB" sz="36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</a:br>
              <a:r>
                <a:rPr kumimoji="0" lang="en-GB" sz="36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to </a:t>
              </a:r>
              <a:r>
                <a:rPr kumimoji="0" lang="en-GB" sz="3600" i="1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workload and system changes</a:t>
              </a:r>
              <a:endParaRPr kumimoji="0" lang="en-US" sz="3400" i="1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endParaRPr>
            </a:p>
          </p:txBody>
        </p:sp>
        <p:pic>
          <p:nvPicPr>
            <p:cNvPr id="31" name="Graphic 30" descr="Stopwatch with solid fill">
              <a:extLst>
                <a:ext uri="{FF2B5EF4-FFF2-40B4-BE49-F238E27FC236}">
                  <a16:creationId xmlns:a16="http://schemas.microsoft.com/office/drawing/2014/main" id="{B1FD4FD1-4594-B49C-847C-5D724B34D24A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16199" y="4965240"/>
              <a:ext cx="1213800" cy="1213800"/>
            </a:xfrm>
            <a:prstGeom prst="rect">
              <a:avLst/>
            </a:prstGeom>
          </p:spPr>
        </p:pic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E6B513EB-BDB3-76D5-93CF-5D51BB3248F4}"/>
              </a:ext>
            </a:extLst>
          </p:cNvPr>
          <p:cNvGrpSpPr/>
          <p:nvPr/>
        </p:nvGrpSpPr>
        <p:grpSpPr>
          <a:xfrm>
            <a:off x="80914" y="2955391"/>
            <a:ext cx="8846684" cy="1305887"/>
            <a:chOff x="80914" y="2955391"/>
            <a:chExt cx="8846684" cy="1305887"/>
          </a:xfrm>
        </p:grpSpPr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B4ACE4BF-95C6-19C0-3D7B-3E8E2C33AB62}"/>
                </a:ext>
              </a:extLst>
            </p:cNvPr>
            <p:cNvSpPr/>
            <p:nvPr/>
          </p:nvSpPr>
          <p:spPr>
            <a:xfrm>
              <a:off x="1467316" y="2955391"/>
              <a:ext cx="7460282" cy="1305887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28575">
              <a:solidFill>
                <a:srgbClr val="002060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>
                <a:defRPr/>
              </a:pPr>
              <a:r>
                <a:rPr lang="en-GB" sz="3600" i="1" dirty="0">
                  <a:solidFill>
                    <a:srgbClr val="0070C0"/>
                  </a:solidFill>
                  <a:latin typeface="Candara" panose="020E0502030303020204" pitchFamily="34" charset="0"/>
                  <a:sym typeface="Arial"/>
                </a:rPr>
                <a:t>Minimize interference </a:t>
              </a:r>
              <a:br>
                <a:rPr lang="en-GB" sz="3600" dirty="0">
                  <a:solidFill>
                    <a:schemeClr val="tx1"/>
                  </a:solidFill>
                  <a:latin typeface="Candara" panose="020E0502030303020204" pitchFamily="34" charset="0"/>
                  <a:sym typeface="Arial"/>
                </a:rPr>
              </a:br>
              <a:r>
                <a:rPr lang="en-GB" sz="3600" dirty="0">
                  <a:solidFill>
                    <a:schemeClr val="tx1"/>
                  </a:solidFill>
                  <a:latin typeface="Candara" panose="020E0502030303020204" pitchFamily="34" charset="0"/>
                  <a:sym typeface="Arial"/>
                </a:rPr>
                <a:t>with foreground I/O operations</a:t>
              </a:r>
              <a:endParaRPr lang="en-US" sz="3400" dirty="0">
                <a:solidFill>
                  <a:schemeClr val="tx1"/>
                </a:solidFill>
                <a:latin typeface="Candara" panose="020E0502030303020204" pitchFamily="34" charset="0"/>
                <a:cs typeface="Calibri" panose="020F0502020204030204" pitchFamily="34" charset="0"/>
                <a:sym typeface="Arial"/>
              </a:endParaRPr>
            </a:p>
          </p:txBody>
        </p:sp>
        <p:pic>
          <p:nvPicPr>
            <p:cNvPr id="25" name="Graphic 24">
              <a:extLst>
                <a:ext uri="{FF2B5EF4-FFF2-40B4-BE49-F238E27FC236}">
                  <a16:creationId xmlns:a16="http://schemas.microsoft.com/office/drawing/2014/main" id="{24B2074F-90E9-76CE-7E98-6377EEEB2D7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 b="18094"/>
            <a:stretch>
              <a:fillRect/>
            </a:stretch>
          </p:blipFill>
          <p:spPr>
            <a:xfrm>
              <a:off x="80914" y="3020776"/>
              <a:ext cx="1229631" cy="124050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153929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ounded Rectangle 1">
            <a:extLst>
              <a:ext uri="{FF2B5EF4-FFF2-40B4-BE49-F238E27FC236}">
                <a16:creationId xmlns:a16="http://schemas.microsoft.com/office/drawing/2014/main" id="{ED01D79B-3BAD-83A8-60EC-DE0030806284}"/>
              </a:ext>
            </a:extLst>
          </p:cNvPr>
          <p:cNvSpPr/>
          <p:nvPr/>
        </p:nvSpPr>
        <p:spPr>
          <a:xfrm>
            <a:off x="121381" y="1038165"/>
            <a:ext cx="8858990" cy="1198263"/>
          </a:xfrm>
          <a:prstGeom prst="roundRect">
            <a:avLst>
              <a:gd name="adj" fmla="val 5738"/>
            </a:avLst>
          </a:prstGeom>
          <a:solidFill>
            <a:schemeClr val="accent2">
              <a:lumMod val="20000"/>
              <a:lumOff val="80000"/>
            </a:schemeClr>
          </a:solidFill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dirty="0">
                <a:solidFill>
                  <a:srgbClr val="000000"/>
                </a:solidFill>
                <a:latin typeface="Candara" panose="020E0502030303020204" pitchFamily="34" charset="0"/>
                <a:sym typeface="Arial"/>
              </a:rPr>
              <a:t>Prior HSS techniques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B00004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do not optimize </a:t>
            </a:r>
            <a:b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B00004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</a:b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both data</a:t>
            </a:r>
            <a:r>
              <a:rPr kumimoji="0" lang="en-US" sz="32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placement and</a:t>
            </a:r>
            <a:r>
              <a:rPr kumimoji="0" lang="en-US" sz="32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migration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DE5BD8FD-8814-1C4A-84D3-B2D6C3AD0C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44" y="0"/>
            <a:ext cx="9135856" cy="853102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Key Limitations of Prior Techniques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BB7C075-AFA0-92BA-C7CC-D96A704FDE2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E3163D52-8A80-C94C-C815-AE663F2A4493}"/>
              </a:ext>
            </a:extLst>
          </p:cNvPr>
          <p:cNvSpPr/>
          <p:nvPr/>
        </p:nvSpPr>
        <p:spPr>
          <a:xfrm>
            <a:off x="121381" y="2893638"/>
            <a:ext cx="8858990" cy="1498376"/>
          </a:xfrm>
          <a:prstGeom prst="roundRect">
            <a:avLst>
              <a:gd name="adj" fmla="val 5738"/>
            </a:avLst>
          </a:prstGeom>
          <a:solidFill>
            <a:schemeClr val="accent2">
              <a:lumMod val="20000"/>
              <a:lumOff val="80000"/>
            </a:schemeClr>
          </a:solidFill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B00004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Naive combination </a:t>
            </a:r>
            <a:r>
              <a:rPr lang="en-US" sz="3200" dirty="0">
                <a:solidFill>
                  <a:srgbClr val="000000"/>
                </a:solidFill>
                <a:latin typeface="Candara" panose="020E0502030303020204" pitchFamily="34" charset="0"/>
                <a:sym typeface="Arial"/>
              </a:rPr>
              <a:t>of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B00004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prior placement </a:t>
            </a:r>
            <a:b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</a:b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and migration techniques provides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B00004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sub-optimal performance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due to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B00004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lack of coordination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 </a:t>
            </a: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11F3ABAF-1D9F-75EB-11BD-8ADC03CFE079}"/>
              </a:ext>
            </a:extLst>
          </p:cNvPr>
          <p:cNvSpPr/>
          <p:nvPr/>
        </p:nvSpPr>
        <p:spPr>
          <a:xfrm>
            <a:off x="142504" y="5049224"/>
            <a:ext cx="8858991" cy="1024581"/>
          </a:xfrm>
          <a:prstGeom prst="roundRect">
            <a:avLst>
              <a:gd name="adj" fmla="val 5738"/>
            </a:avLst>
          </a:prstGeom>
          <a:solidFill>
            <a:schemeClr val="accent2">
              <a:lumMod val="20000"/>
              <a:lumOff val="80000"/>
            </a:schemeClr>
          </a:solidFill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Lack extensibility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to more devices </a:t>
            </a:r>
            <a:b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</a:b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and configurations</a:t>
            </a:r>
          </a:p>
        </p:txBody>
      </p:sp>
    </p:spTree>
    <p:extLst>
      <p:ext uri="{BB962C8B-B14F-4D97-AF65-F5344CB8AC3E}">
        <p14:creationId xmlns:p14="http://schemas.microsoft.com/office/powerpoint/2010/main" val="8443216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7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E16774-5DFC-A13D-F033-F8BFD5DA84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ounded Rectangle 1">
            <a:extLst>
              <a:ext uri="{FF2B5EF4-FFF2-40B4-BE49-F238E27FC236}">
                <a16:creationId xmlns:a16="http://schemas.microsoft.com/office/drawing/2014/main" id="{6D408E7E-3634-9FFC-F14B-35CC8F1A6A48}"/>
              </a:ext>
            </a:extLst>
          </p:cNvPr>
          <p:cNvSpPr/>
          <p:nvPr/>
        </p:nvSpPr>
        <p:spPr>
          <a:xfrm>
            <a:off x="121381" y="1038165"/>
            <a:ext cx="8858990" cy="1198263"/>
          </a:xfrm>
          <a:prstGeom prst="roundRect">
            <a:avLst>
              <a:gd name="adj" fmla="val 5738"/>
            </a:avLst>
          </a:prstGeom>
          <a:solidFill>
            <a:schemeClr val="accent2">
              <a:lumMod val="20000"/>
              <a:lumOff val="80000"/>
            </a:schemeClr>
          </a:solidFill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dirty="0">
                <a:solidFill>
                  <a:srgbClr val="000000"/>
                </a:solidFill>
                <a:latin typeface="Candara" panose="020E0502030303020204" pitchFamily="34" charset="0"/>
                <a:sym typeface="Arial"/>
              </a:rPr>
              <a:t>Prior HSS techniques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B00004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do not optimize </a:t>
            </a:r>
            <a:b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B00004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</a:b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both data</a:t>
            </a:r>
            <a:r>
              <a:rPr kumimoji="0" lang="en-US" sz="32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placement and</a:t>
            </a:r>
            <a:r>
              <a:rPr kumimoji="0" lang="en-US" sz="32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migration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53EF16D-5039-53B5-25C9-DFC8EF9734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44" y="0"/>
            <a:ext cx="9135856" cy="853102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Key Limitations of Prior Techniques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6AFC9E4-B765-2C5F-5BAC-71C7DB6424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2205B715-4499-4AD6-86B8-41DCA1DF2696}"/>
              </a:ext>
            </a:extLst>
          </p:cNvPr>
          <p:cNvSpPr/>
          <p:nvPr/>
        </p:nvSpPr>
        <p:spPr>
          <a:xfrm>
            <a:off x="121381" y="2893638"/>
            <a:ext cx="8858990" cy="1498376"/>
          </a:xfrm>
          <a:prstGeom prst="roundRect">
            <a:avLst>
              <a:gd name="adj" fmla="val 5738"/>
            </a:avLst>
          </a:prstGeom>
          <a:solidFill>
            <a:schemeClr val="accent2">
              <a:lumMod val="20000"/>
              <a:lumOff val="80000"/>
            </a:schemeClr>
          </a:solidFill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B00004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Naive combination </a:t>
            </a:r>
            <a:r>
              <a:rPr lang="en-US" sz="3200" dirty="0">
                <a:solidFill>
                  <a:srgbClr val="000000"/>
                </a:solidFill>
                <a:latin typeface="Candara" panose="020E0502030303020204" pitchFamily="34" charset="0"/>
                <a:sym typeface="Arial"/>
              </a:rPr>
              <a:t>of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B00004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prior placement </a:t>
            </a:r>
            <a:b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</a:b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and migration techniques provides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B00004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sub-optimal performance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due to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B00004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lack of coordination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 </a:t>
            </a: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AA0906C5-209F-725B-EA22-D2BC512C2E51}"/>
              </a:ext>
            </a:extLst>
          </p:cNvPr>
          <p:cNvSpPr/>
          <p:nvPr/>
        </p:nvSpPr>
        <p:spPr>
          <a:xfrm>
            <a:off x="142504" y="5049224"/>
            <a:ext cx="8858991" cy="1024581"/>
          </a:xfrm>
          <a:prstGeom prst="roundRect">
            <a:avLst>
              <a:gd name="adj" fmla="val 5738"/>
            </a:avLst>
          </a:prstGeom>
          <a:solidFill>
            <a:schemeClr val="accent2">
              <a:lumMod val="20000"/>
              <a:lumOff val="80000"/>
            </a:schemeClr>
          </a:solidFill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Lack extensibility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to more devices </a:t>
            </a:r>
            <a:b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</a:b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and configurations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6C254B7-3071-EA5B-441A-3703173198CD}"/>
              </a:ext>
            </a:extLst>
          </p:cNvPr>
          <p:cNvSpPr/>
          <p:nvPr/>
        </p:nvSpPr>
        <p:spPr>
          <a:xfrm>
            <a:off x="-545780" y="2444019"/>
            <a:ext cx="10193312" cy="3895989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850958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9F3B67-ADB8-7A0F-6DF7-16029866B7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E84356C7-6F20-5180-459B-8F131A15A5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-1"/>
            <a:ext cx="9144000" cy="822839"/>
          </a:xfrm>
        </p:spPr>
        <p:txBody>
          <a:bodyPr/>
          <a:lstStyle/>
          <a:p>
            <a:r>
              <a:rPr lang="en" dirty="0">
                <a:latin typeface="Candara" panose="020E0502030303020204" pitchFamily="34" charset="0"/>
              </a:rPr>
              <a:t>Lack of Holistic Data Management in HSS</a:t>
            </a:r>
            <a:endParaRPr lang="en-US" dirty="0">
              <a:latin typeface="Candara" panose="020E0502030303020204" pitchFamily="34" charset="0"/>
            </a:endParaRPr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01994558-A383-2809-6B76-42FC5A17BD3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6DE5A0F9-A590-3245-7813-AE1A405AF5E8}"/>
              </a:ext>
            </a:extLst>
          </p:cNvPr>
          <p:cNvGrpSpPr/>
          <p:nvPr/>
        </p:nvGrpSpPr>
        <p:grpSpPr>
          <a:xfrm>
            <a:off x="134112" y="1858781"/>
            <a:ext cx="8978697" cy="4228440"/>
            <a:chOff x="134112" y="1858781"/>
            <a:chExt cx="8978697" cy="4228440"/>
          </a:xfrm>
        </p:grpSpPr>
        <p:graphicFrame>
          <p:nvGraphicFramePr>
            <p:cNvPr id="3" name="Chart 2">
              <a:extLst>
                <a:ext uri="{FF2B5EF4-FFF2-40B4-BE49-F238E27FC236}">
                  <a16:creationId xmlns:a16="http://schemas.microsoft.com/office/drawing/2014/main" id="{41283111-15EC-8413-A16A-5C78956F9B8D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4289252543"/>
                </p:ext>
              </p:extLst>
            </p:nvPr>
          </p:nvGraphicFramePr>
          <p:xfrm>
            <a:off x="587538" y="1858781"/>
            <a:ext cx="8525271" cy="422844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8" name="TextBox 60">
              <a:extLst>
                <a:ext uri="{FF2B5EF4-FFF2-40B4-BE49-F238E27FC236}">
                  <a16:creationId xmlns:a16="http://schemas.microsoft.com/office/drawing/2014/main" id="{259E8571-792C-FA73-45BC-6213B5E07768}"/>
                </a:ext>
              </a:extLst>
            </p:cNvPr>
            <p:cNvSpPr txBox="1"/>
            <p:nvPr/>
          </p:nvSpPr>
          <p:spPr>
            <a:xfrm rot="16200000">
              <a:off x="-1510835" y="3627938"/>
              <a:ext cx="3720781" cy="430887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rPr>
                <a:t>Avg. Request Latency</a:t>
              </a:r>
              <a:endParaRPr kumimoji="0" lang="en-CH" sz="28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endParaRPr>
            </a:p>
          </p:txBody>
        </p: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96DB1CFE-421D-C949-B1D7-7ABDA9D6DFE2}"/>
              </a:ext>
            </a:extLst>
          </p:cNvPr>
          <p:cNvSpPr txBox="1"/>
          <p:nvPr/>
        </p:nvSpPr>
        <p:spPr>
          <a:xfrm>
            <a:off x="1472797" y="2641583"/>
            <a:ext cx="352014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Performance-Optimized HSS</a:t>
            </a:r>
          </a:p>
        </p:txBody>
      </p:sp>
    </p:spTree>
    <p:extLst>
      <p:ext uri="{BB962C8B-B14F-4D97-AF65-F5344CB8AC3E}">
        <p14:creationId xmlns:p14="http://schemas.microsoft.com/office/powerpoint/2010/main" val="39826586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07F134-C97A-A21D-1F97-0E49826AC7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1DA452E-4593-7B42-92A8-025F5C6596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-1"/>
            <a:ext cx="9144000" cy="822839"/>
          </a:xfrm>
        </p:spPr>
        <p:txBody>
          <a:bodyPr/>
          <a:lstStyle/>
          <a:p>
            <a:r>
              <a:rPr lang="en" dirty="0">
                <a:latin typeface="Candara" panose="020E0502030303020204" pitchFamily="34" charset="0"/>
              </a:rPr>
              <a:t>Lack of Holistic Data Management in HSS</a:t>
            </a:r>
            <a:endParaRPr lang="en-US" dirty="0">
              <a:latin typeface="Candara" panose="020E0502030303020204" pitchFamily="34" charset="0"/>
            </a:endParaRPr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306258C8-1337-9D57-B6C5-8905BA88A6B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C6AAE912-4124-4035-2561-0D546480E329}"/>
              </a:ext>
            </a:extLst>
          </p:cNvPr>
          <p:cNvGraphicFramePr>
            <a:graphicFrameLocks/>
          </p:cNvGraphicFramePr>
          <p:nvPr/>
        </p:nvGraphicFramePr>
        <p:xfrm>
          <a:off x="587538" y="1858781"/>
          <a:ext cx="8525271" cy="42284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60">
            <a:extLst>
              <a:ext uri="{FF2B5EF4-FFF2-40B4-BE49-F238E27FC236}">
                <a16:creationId xmlns:a16="http://schemas.microsoft.com/office/drawing/2014/main" id="{59B7115D-DB72-BFBF-5FB4-EA4C824E9164}"/>
              </a:ext>
            </a:extLst>
          </p:cNvPr>
          <p:cNvSpPr txBox="1"/>
          <p:nvPr/>
        </p:nvSpPr>
        <p:spPr>
          <a:xfrm rot="16200000">
            <a:off x="-1510835" y="3627938"/>
            <a:ext cx="3720781" cy="430887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Avg. Request Latency</a:t>
            </a:r>
            <a:endParaRPr kumimoji="0" lang="en-CH" sz="2800" b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98BC701-F945-C79D-3943-5A780F2B1A19}"/>
              </a:ext>
            </a:extLst>
          </p:cNvPr>
          <p:cNvSpPr txBox="1"/>
          <p:nvPr/>
        </p:nvSpPr>
        <p:spPr>
          <a:xfrm>
            <a:off x="1472797" y="2641583"/>
            <a:ext cx="352014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Performance-Optimized HSS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13F274E5-522E-A6E2-489A-DA4E98F1D4EA}"/>
              </a:ext>
            </a:extLst>
          </p:cNvPr>
          <p:cNvSpPr/>
          <p:nvPr/>
        </p:nvSpPr>
        <p:spPr>
          <a:xfrm>
            <a:off x="1903751" y="1858781"/>
            <a:ext cx="2128603" cy="629586"/>
          </a:xfrm>
          <a:prstGeom prst="rect">
            <a:avLst/>
          </a:prstGeom>
          <a:noFill/>
          <a:ln w="25400"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C689FF90-8A75-F527-2A44-BA481440B88F}"/>
              </a:ext>
            </a:extLst>
          </p:cNvPr>
          <p:cNvSpPr txBox="1"/>
          <p:nvPr/>
        </p:nvSpPr>
        <p:spPr>
          <a:xfrm>
            <a:off x="1051861" y="944380"/>
            <a:ext cx="352014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i="1" dirty="0">
                <a:latin typeface="Candara" panose="020E0502030303020204" pitchFamily="34" charset="0"/>
              </a:rPr>
              <a:t>State-of-the-art </a:t>
            </a:r>
            <a:br>
              <a:rPr lang="en-US" sz="2400" i="1" dirty="0">
                <a:latin typeface="Candara" panose="020E0502030303020204" pitchFamily="34" charset="0"/>
              </a:rPr>
            </a:br>
            <a:r>
              <a:rPr lang="en-US" sz="2400" i="1" dirty="0">
                <a:latin typeface="Candara" panose="020E0502030303020204" pitchFamily="34" charset="0"/>
              </a:rPr>
              <a:t>data migration technique</a:t>
            </a:r>
          </a:p>
        </p:txBody>
      </p:sp>
    </p:spTree>
    <p:extLst>
      <p:ext uri="{BB962C8B-B14F-4D97-AF65-F5344CB8AC3E}">
        <p14:creationId xmlns:p14="http://schemas.microsoft.com/office/powerpoint/2010/main" val="9391260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28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57FC3E-7090-A7B7-6CE8-BECD255BBD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868A274-D244-71D9-E02E-FCBB171F2DD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-1"/>
            <a:ext cx="9144000" cy="822839"/>
          </a:xfrm>
        </p:spPr>
        <p:txBody>
          <a:bodyPr/>
          <a:lstStyle/>
          <a:p>
            <a:r>
              <a:rPr lang="en" dirty="0">
                <a:latin typeface="Candara" panose="020E0502030303020204" pitchFamily="34" charset="0"/>
              </a:rPr>
              <a:t>Lack of Holistic Data Management in HSS</a:t>
            </a:r>
            <a:endParaRPr lang="en-US" dirty="0">
              <a:latin typeface="Candara" panose="020E0502030303020204" pitchFamily="34" charset="0"/>
            </a:endParaRPr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A3D27DC0-1AED-1611-F9FC-95BD8A95452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511AC47D-3FEA-0DA7-BC99-AA39F9A751AE}"/>
              </a:ext>
            </a:extLst>
          </p:cNvPr>
          <p:cNvGraphicFramePr>
            <a:graphicFrameLocks/>
          </p:cNvGraphicFramePr>
          <p:nvPr/>
        </p:nvGraphicFramePr>
        <p:xfrm>
          <a:off x="587538" y="1858781"/>
          <a:ext cx="8525271" cy="42284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60">
            <a:extLst>
              <a:ext uri="{FF2B5EF4-FFF2-40B4-BE49-F238E27FC236}">
                <a16:creationId xmlns:a16="http://schemas.microsoft.com/office/drawing/2014/main" id="{ABBF1B6C-2EA2-AA2C-110B-E640C813F739}"/>
              </a:ext>
            </a:extLst>
          </p:cNvPr>
          <p:cNvSpPr txBox="1"/>
          <p:nvPr/>
        </p:nvSpPr>
        <p:spPr>
          <a:xfrm rot="16200000">
            <a:off x="-1510835" y="3627938"/>
            <a:ext cx="3720781" cy="430887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Avg. Request Latency</a:t>
            </a:r>
            <a:endParaRPr kumimoji="0" lang="en-CH" sz="2800" b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35E5271-0504-32B0-DF92-FF394BFDF21C}"/>
              </a:ext>
            </a:extLst>
          </p:cNvPr>
          <p:cNvSpPr txBox="1"/>
          <p:nvPr/>
        </p:nvSpPr>
        <p:spPr>
          <a:xfrm>
            <a:off x="1472797" y="2641583"/>
            <a:ext cx="352014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Performance-Optimized HSS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85E558C-6918-6D0B-1086-9F4F25F50B1B}"/>
              </a:ext>
            </a:extLst>
          </p:cNvPr>
          <p:cNvSpPr/>
          <p:nvPr/>
        </p:nvSpPr>
        <p:spPr>
          <a:xfrm>
            <a:off x="1903751" y="1858781"/>
            <a:ext cx="2128603" cy="629586"/>
          </a:xfrm>
          <a:prstGeom prst="rect">
            <a:avLst/>
          </a:prstGeom>
          <a:noFill/>
          <a:ln w="25400"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6DA83447-504D-1467-2D9C-D859C45E5548}"/>
              </a:ext>
            </a:extLst>
          </p:cNvPr>
          <p:cNvSpPr/>
          <p:nvPr/>
        </p:nvSpPr>
        <p:spPr>
          <a:xfrm>
            <a:off x="4284265" y="1871228"/>
            <a:ext cx="2128603" cy="629586"/>
          </a:xfrm>
          <a:prstGeom prst="rect">
            <a:avLst/>
          </a:prstGeom>
          <a:noFill/>
          <a:ln w="25400"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34E82E4-E0C8-E59B-9A22-7A6352CD9B0C}"/>
              </a:ext>
            </a:extLst>
          </p:cNvPr>
          <p:cNvSpPr txBox="1"/>
          <p:nvPr/>
        </p:nvSpPr>
        <p:spPr>
          <a:xfrm>
            <a:off x="3555168" y="925311"/>
            <a:ext cx="353143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i="1" dirty="0">
                <a:latin typeface="Candara" panose="020E0502030303020204" pitchFamily="34" charset="0"/>
              </a:rPr>
              <a:t>State-of-the-art </a:t>
            </a:r>
            <a:br>
              <a:rPr lang="en-US" sz="2400" i="1" dirty="0">
                <a:latin typeface="Candara" panose="020E0502030303020204" pitchFamily="34" charset="0"/>
              </a:rPr>
            </a:br>
            <a:r>
              <a:rPr lang="en-US" sz="2400" i="1" dirty="0">
                <a:latin typeface="Candara" panose="020E0502030303020204" pitchFamily="34" charset="0"/>
              </a:rPr>
              <a:t>data placement technique</a:t>
            </a:r>
          </a:p>
        </p:txBody>
      </p:sp>
    </p:spTree>
    <p:extLst>
      <p:ext uri="{BB962C8B-B14F-4D97-AF65-F5344CB8AC3E}">
        <p14:creationId xmlns:p14="http://schemas.microsoft.com/office/powerpoint/2010/main" val="39676961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6EA158-8CBB-CE33-469A-6DEB42D29D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64DE322D-BC15-78CC-29B3-637CA85E43E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-1"/>
            <a:ext cx="9144000" cy="822839"/>
          </a:xfrm>
        </p:spPr>
        <p:txBody>
          <a:bodyPr/>
          <a:lstStyle/>
          <a:p>
            <a:r>
              <a:rPr lang="en" dirty="0">
                <a:latin typeface="Candara" panose="020E0502030303020204" pitchFamily="34" charset="0"/>
              </a:rPr>
              <a:t>Lack of Holistic Data Management in HSS</a:t>
            </a:r>
            <a:endParaRPr lang="en-US" dirty="0">
              <a:latin typeface="Candara" panose="020E0502030303020204" pitchFamily="34" charset="0"/>
            </a:endParaRPr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90EEDAED-BBB6-D874-4A6F-2BE8A933B78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1093692D-4CDF-6BDA-AA0A-34EFC82FB1DD}"/>
              </a:ext>
            </a:extLst>
          </p:cNvPr>
          <p:cNvGraphicFramePr>
            <a:graphicFrameLocks/>
          </p:cNvGraphicFramePr>
          <p:nvPr/>
        </p:nvGraphicFramePr>
        <p:xfrm>
          <a:off x="587538" y="1858781"/>
          <a:ext cx="8525271" cy="42284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60">
            <a:extLst>
              <a:ext uri="{FF2B5EF4-FFF2-40B4-BE49-F238E27FC236}">
                <a16:creationId xmlns:a16="http://schemas.microsoft.com/office/drawing/2014/main" id="{FB72C0EF-D74C-C06D-EAAA-57482BF85971}"/>
              </a:ext>
            </a:extLst>
          </p:cNvPr>
          <p:cNvSpPr txBox="1"/>
          <p:nvPr/>
        </p:nvSpPr>
        <p:spPr>
          <a:xfrm rot="16200000">
            <a:off x="-1510835" y="3627938"/>
            <a:ext cx="3720781" cy="430887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Avg. Request Latency</a:t>
            </a:r>
            <a:endParaRPr kumimoji="0" lang="en-CH" sz="2800" b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44B358B-C757-041C-5067-95CF180DFE61}"/>
              </a:ext>
            </a:extLst>
          </p:cNvPr>
          <p:cNvSpPr txBox="1"/>
          <p:nvPr/>
        </p:nvSpPr>
        <p:spPr>
          <a:xfrm>
            <a:off x="1472797" y="2641583"/>
            <a:ext cx="352014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Performance-Optimized HSS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790F7271-7C85-13BE-DE7D-6ED61C9688E4}"/>
              </a:ext>
            </a:extLst>
          </p:cNvPr>
          <p:cNvSpPr/>
          <p:nvPr/>
        </p:nvSpPr>
        <p:spPr>
          <a:xfrm>
            <a:off x="1903751" y="1858781"/>
            <a:ext cx="2128603" cy="629586"/>
          </a:xfrm>
          <a:prstGeom prst="rect">
            <a:avLst/>
          </a:prstGeom>
          <a:noFill/>
          <a:ln w="25400"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0CACCB31-DF93-A7CD-161C-FBDBC8D515EC}"/>
              </a:ext>
            </a:extLst>
          </p:cNvPr>
          <p:cNvSpPr/>
          <p:nvPr/>
        </p:nvSpPr>
        <p:spPr>
          <a:xfrm>
            <a:off x="4284265" y="1871228"/>
            <a:ext cx="2128603" cy="629586"/>
          </a:xfrm>
          <a:prstGeom prst="rect">
            <a:avLst/>
          </a:prstGeom>
          <a:noFill/>
          <a:ln w="25400"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CB8F2646-D08C-CF20-3C7E-0AFEBEA00732}"/>
              </a:ext>
            </a:extLst>
          </p:cNvPr>
          <p:cNvSpPr/>
          <p:nvPr/>
        </p:nvSpPr>
        <p:spPr>
          <a:xfrm>
            <a:off x="6580715" y="1858781"/>
            <a:ext cx="2128603" cy="629586"/>
          </a:xfrm>
          <a:prstGeom prst="rect">
            <a:avLst/>
          </a:prstGeom>
          <a:noFill/>
          <a:ln w="25400"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D2405B38-5866-3F45-1E69-8DA1603B1774}"/>
              </a:ext>
            </a:extLst>
          </p:cNvPr>
          <p:cNvSpPr txBox="1"/>
          <p:nvPr/>
        </p:nvSpPr>
        <p:spPr>
          <a:xfrm>
            <a:off x="4572000" y="1021560"/>
            <a:ext cx="469795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i="1" dirty="0">
                <a:latin typeface="Candara" panose="020E0502030303020204" pitchFamily="34" charset="0"/>
              </a:rPr>
              <a:t>Ideal approach with full knowledge of future access patterns</a:t>
            </a:r>
          </a:p>
        </p:txBody>
      </p:sp>
    </p:spTree>
    <p:extLst>
      <p:ext uri="{BB962C8B-B14F-4D97-AF65-F5344CB8AC3E}">
        <p14:creationId xmlns:p14="http://schemas.microsoft.com/office/powerpoint/2010/main" val="11841186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32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5ACE27-E3E1-9CCD-7F2B-225E869853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34D84AC-EF4C-4948-3236-D0CCA49953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-1"/>
            <a:ext cx="9144000" cy="822839"/>
          </a:xfrm>
        </p:spPr>
        <p:txBody>
          <a:bodyPr/>
          <a:lstStyle/>
          <a:p>
            <a:r>
              <a:rPr lang="en" dirty="0">
                <a:latin typeface="Candara" panose="020E0502030303020204" pitchFamily="34" charset="0"/>
              </a:rPr>
              <a:t>Lack of Holistic Data Management in HSS</a:t>
            </a:r>
            <a:endParaRPr lang="en-US" dirty="0">
              <a:latin typeface="Candara" panose="020E0502030303020204" pitchFamily="34" charset="0"/>
            </a:endParaRPr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8A114DDC-3A12-CBA0-6A89-54E1CDBDA02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A9C55F86-A23F-B174-1C32-1B2B37773281}"/>
              </a:ext>
            </a:extLst>
          </p:cNvPr>
          <p:cNvGraphicFramePr>
            <a:graphicFrameLocks/>
          </p:cNvGraphicFramePr>
          <p:nvPr/>
        </p:nvGraphicFramePr>
        <p:xfrm>
          <a:off x="587538" y="1858781"/>
          <a:ext cx="8525271" cy="42284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60">
            <a:extLst>
              <a:ext uri="{FF2B5EF4-FFF2-40B4-BE49-F238E27FC236}">
                <a16:creationId xmlns:a16="http://schemas.microsoft.com/office/drawing/2014/main" id="{EFEEDE99-AE39-1CC8-0E89-1F3FD733E7EE}"/>
              </a:ext>
            </a:extLst>
          </p:cNvPr>
          <p:cNvSpPr txBox="1"/>
          <p:nvPr/>
        </p:nvSpPr>
        <p:spPr>
          <a:xfrm rot="16200000">
            <a:off x="-1510835" y="3627938"/>
            <a:ext cx="3720781" cy="430887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Avg. Request Latency</a:t>
            </a:r>
            <a:endParaRPr kumimoji="0" lang="en-CH" sz="2800" b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2906A6-3C3E-2602-B249-46A1578FBFCE}"/>
              </a:ext>
            </a:extLst>
          </p:cNvPr>
          <p:cNvSpPr txBox="1"/>
          <p:nvPr/>
        </p:nvSpPr>
        <p:spPr>
          <a:xfrm>
            <a:off x="1472797" y="2641583"/>
            <a:ext cx="352014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Performance-Optimized HSS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016EDE6-0CF8-4633-C6B8-2368FC85D236}"/>
              </a:ext>
            </a:extLst>
          </p:cNvPr>
          <p:cNvSpPr txBox="1"/>
          <p:nvPr/>
        </p:nvSpPr>
        <p:spPr>
          <a:xfrm>
            <a:off x="7627531" y="3304733"/>
            <a:ext cx="125871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100.4%</a:t>
            </a:r>
          </a:p>
        </p:txBody>
      </p:sp>
      <p:sp>
        <p:nvSpPr>
          <p:cNvPr id="13" name="Arc 12">
            <a:extLst>
              <a:ext uri="{FF2B5EF4-FFF2-40B4-BE49-F238E27FC236}">
                <a16:creationId xmlns:a16="http://schemas.microsoft.com/office/drawing/2014/main" id="{5B8C8848-4364-B8C1-37C6-10462DB2AB1A}"/>
              </a:ext>
            </a:extLst>
          </p:cNvPr>
          <p:cNvSpPr/>
          <p:nvPr/>
        </p:nvSpPr>
        <p:spPr>
          <a:xfrm rot="476563" flipV="1">
            <a:off x="8256171" y="3878700"/>
            <a:ext cx="402215" cy="765077"/>
          </a:xfrm>
          <a:prstGeom prst="arc">
            <a:avLst>
              <a:gd name="adj1" fmla="val 18296775"/>
              <a:gd name="adj2" fmla="val 9348338"/>
            </a:avLst>
          </a:prstGeom>
          <a:ln w="38100"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  <a:sym typeface="Arial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C14D6475-3C96-8CC5-4998-3AE124FFEF6A}"/>
              </a:ext>
            </a:extLst>
          </p:cNvPr>
          <p:cNvSpPr/>
          <p:nvPr/>
        </p:nvSpPr>
        <p:spPr>
          <a:xfrm>
            <a:off x="1903751" y="1858781"/>
            <a:ext cx="2128603" cy="629586"/>
          </a:xfrm>
          <a:prstGeom prst="rect">
            <a:avLst/>
          </a:prstGeom>
          <a:noFill/>
          <a:ln w="25400"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010F3FB5-E988-4095-CF50-E70CEB1B44D0}"/>
              </a:ext>
            </a:extLst>
          </p:cNvPr>
          <p:cNvSpPr/>
          <p:nvPr/>
        </p:nvSpPr>
        <p:spPr>
          <a:xfrm>
            <a:off x="4284265" y="1871228"/>
            <a:ext cx="2128603" cy="629586"/>
          </a:xfrm>
          <a:prstGeom prst="rect">
            <a:avLst/>
          </a:prstGeom>
          <a:noFill/>
          <a:ln w="25400"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D0E153D3-D769-5797-D841-7DB101ECE8F8}"/>
              </a:ext>
            </a:extLst>
          </p:cNvPr>
          <p:cNvSpPr/>
          <p:nvPr/>
        </p:nvSpPr>
        <p:spPr>
          <a:xfrm>
            <a:off x="6580715" y="1858781"/>
            <a:ext cx="2128603" cy="629586"/>
          </a:xfrm>
          <a:prstGeom prst="rect">
            <a:avLst/>
          </a:prstGeom>
          <a:noFill/>
          <a:ln w="25400"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466857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37CDF-AE43-AFA7-D0BB-36BDB1A87A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445122F4-EC2C-D9AD-56F7-D2B667F770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-1"/>
            <a:ext cx="9144000" cy="822839"/>
          </a:xfrm>
        </p:spPr>
        <p:txBody>
          <a:bodyPr/>
          <a:lstStyle/>
          <a:p>
            <a:r>
              <a:rPr lang="en" dirty="0">
                <a:latin typeface="Candara" panose="020E0502030303020204" pitchFamily="34" charset="0"/>
              </a:rPr>
              <a:t>Lack of Holistic Data Management in HSS</a:t>
            </a:r>
            <a:endParaRPr lang="en-US" dirty="0">
              <a:latin typeface="Candara" panose="020E0502030303020204" pitchFamily="34" charset="0"/>
            </a:endParaRPr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355B3211-D50E-7D5B-634E-9E8F045014A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EDE633D3-8A22-868E-E982-FD0BB5EDA2F9}"/>
              </a:ext>
            </a:extLst>
          </p:cNvPr>
          <p:cNvGraphicFramePr>
            <a:graphicFrameLocks/>
          </p:cNvGraphicFramePr>
          <p:nvPr/>
        </p:nvGraphicFramePr>
        <p:xfrm>
          <a:off x="587538" y="1858781"/>
          <a:ext cx="8525271" cy="42284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60">
            <a:extLst>
              <a:ext uri="{FF2B5EF4-FFF2-40B4-BE49-F238E27FC236}">
                <a16:creationId xmlns:a16="http://schemas.microsoft.com/office/drawing/2014/main" id="{ED7D83F2-E208-F693-69C9-251F867991E5}"/>
              </a:ext>
            </a:extLst>
          </p:cNvPr>
          <p:cNvSpPr txBox="1"/>
          <p:nvPr/>
        </p:nvSpPr>
        <p:spPr>
          <a:xfrm rot="16200000">
            <a:off x="-1510835" y="3627938"/>
            <a:ext cx="3720781" cy="430887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Avg. Request Latency</a:t>
            </a:r>
            <a:endParaRPr kumimoji="0" lang="en-CH" sz="2800" b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28F6940-C296-DE07-8CA8-B9AAE1FCF6CA}"/>
              </a:ext>
            </a:extLst>
          </p:cNvPr>
          <p:cNvSpPr txBox="1"/>
          <p:nvPr/>
        </p:nvSpPr>
        <p:spPr>
          <a:xfrm>
            <a:off x="1472797" y="2641583"/>
            <a:ext cx="352014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Performance-Optimized HSS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65900F3-4EAB-1862-374F-C5CAD17655EA}"/>
              </a:ext>
            </a:extLst>
          </p:cNvPr>
          <p:cNvSpPr txBox="1"/>
          <p:nvPr/>
        </p:nvSpPr>
        <p:spPr>
          <a:xfrm>
            <a:off x="7627531" y="3304733"/>
            <a:ext cx="125871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100.4%</a:t>
            </a:r>
          </a:p>
        </p:txBody>
      </p:sp>
      <p:sp>
        <p:nvSpPr>
          <p:cNvPr id="13" name="Arc 12">
            <a:extLst>
              <a:ext uri="{FF2B5EF4-FFF2-40B4-BE49-F238E27FC236}">
                <a16:creationId xmlns:a16="http://schemas.microsoft.com/office/drawing/2014/main" id="{FAD6E67B-A8C6-0FCF-EA7F-992DCA49159A}"/>
              </a:ext>
            </a:extLst>
          </p:cNvPr>
          <p:cNvSpPr/>
          <p:nvPr/>
        </p:nvSpPr>
        <p:spPr>
          <a:xfrm rot="476563" flipV="1">
            <a:off x="8256171" y="3878700"/>
            <a:ext cx="402215" cy="765077"/>
          </a:xfrm>
          <a:prstGeom prst="arc">
            <a:avLst>
              <a:gd name="adj1" fmla="val 18296775"/>
              <a:gd name="adj2" fmla="val 9348338"/>
            </a:avLst>
          </a:prstGeom>
          <a:ln w="38100"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  <a:sym typeface="Arial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08A8AD02-80E0-1802-853A-FF691BF47DDF}"/>
              </a:ext>
            </a:extLst>
          </p:cNvPr>
          <p:cNvSpPr/>
          <p:nvPr/>
        </p:nvSpPr>
        <p:spPr>
          <a:xfrm>
            <a:off x="1903751" y="1858781"/>
            <a:ext cx="2128603" cy="629586"/>
          </a:xfrm>
          <a:prstGeom prst="rect">
            <a:avLst/>
          </a:prstGeom>
          <a:noFill/>
          <a:ln w="25400"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255AA117-CEE4-EA48-FA97-CEB03CC1CCB0}"/>
              </a:ext>
            </a:extLst>
          </p:cNvPr>
          <p:cNvSpPr/>
          <p:nvPr/>
        </p:nvSpPr>
        <p:spPr>
          <a:xfrm>
            <a:off x="4284265" y="1871228"/>
            <a:ext cx="2128603" cy="629586"/>
          </a:xfrm>
          <a:prstGeom prst="rect">
            <a:avLst/>
          </a:prstGeom>
          <a:noFill/>
          <a:ln w="25400"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65348F30-F8B1-91D2-E90F-49BC0EE9221F}"/>
              </a:ext>
            </a:extLst>
          </p:cNvPr>
          <p:cNvSpPr/>
          <p:nvPr/>
        </p:nvSpPr>
        <p:spPr>
          <a:xfrm>
            <a:off x="6580715" y="1858781"/>
            <a:ext cx="2128603" cy="629586"/>
          </a:xfrm>
          <a:prstGeom prst="rect">
            <a:avLst/>
          </a:prstGeom>
          <a:noFill/>
          <a:ln w="25400"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FB7E3D40-890A-875C-2655-3DEBFE44E3DF}"/>
              </a:ext>
            </a:extLst>
          </p:cNvPr>
          <p:cNvSpPr/>
          <p:nvPr/>
        </p:nvSpPr>
        <p:spPr>
          <a:xfrm>
            <a:off x="0" y="1154228"/>
            <a:ext cx="9144000" cy="5320069"/>
          </a:xfrm>
          <a:prstGeom prst="rect">
            <a:avLst/>
          </a:prstGeom>
          <a:solidFill>
            <a:schemeClr val="bg1">
              <a:alpha val="89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6B02E1D-1FF4-12D5-5DB2-7BC067738821}"/>
              </a:ext>
            </a:extLst>
          </p:cNvPr>
          <p:cNvSpPr/>
          <p:nvPr/>
        </p:nvSpPr>
        <p:spPr>
          <a:xfrm>
            <a:off x="134111" y="1780392"/>
            <a:ext cx="8894601" cy="145992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285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The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large latency gap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between Sibyl and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Oracle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 </a:t>
            </a:r>
            <a:b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</a:b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is due to 	Sibyl’s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heuristic migration policy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which does not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adapt to workload and system changes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79F3A6E-97F2-E6AE-CFAF-35EDCC4636B8}"/>
              </a:ext>
            </a:extLst>
          </p:cNvPr>
          <p:cNvSpPr/>
          <p:nvPr/>
        </p:nvSpPr>
        <p:spPr>
          <a:xfrm>
            <a:off x="134111" y="3972371"/>
            <a:ext cx="8894601" cy="145992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285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The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latency gap becomes wider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in a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cost-optimized HSS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where Sibyl’s heuristic migration policy performs </a:t>
            </a:r>
            <a:b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</a:b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costly data evictions</a:t>
            </a:r>
          </a:p>
        </p:txBody>
      </p:sp>
    </p:spTree>
    <p:extLst>
      <p:ext uri="{BB962C8B-B14F-4D97-AF65-F5344CB8AC3E}">
        <p14:creationId xmlns:p14="http://schemas.microsoft.com/office/powerpoint/2010/main" val="178665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28F628-E816-3EC9-0E65-3A9050A443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ounded Rectangle 1">
            <a:extLst>
              <a:ext uri="{FF2B5EF4-FFF2-40B4-BE49-F238E27FC236}">
                <a16:creationId xmlns:a16="http://schemas.microsoft.com/office/drawing/2014/main" id="{80C6C795-42B6-4C33-B1AC-02419A75B427}"/>
              </a:ext>
            </a:extLst>
          </p:cNvPr>
          <p:cNvSpPr/>
          <p:nvPr/>
        </p:nvSpPr>
        <p:spPr>
          <a:xfrm>
            <a:off x="121381" y="1038165"/>
            <a:ext cx="8858990" cy="1198263"/>
          </a:xfrm>
          <a:prstGeom prst="roundRect">
            <a:avLst>
              <a:gd name="adj" fmla="val 5738"/>
            </a:avLst>
          </a:prstGeom>
          <a:solidFill>
            <a:schemeClr val="accent2">
              <a:lumMod val="20000"/>
              <a:lumOff val="80000"/>
            </a:schemeClr>
          </a:solidFill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dirty="0">
                <a:solidFill>
                  <a:srgbClr val="000000"/>
                </a:solidFill>
                <a:latin typeface="Candara" panose="020E0502030303020204" pitchFamily="34" charset="0"/>
                <a:sym typeface="Arial"/>
              </a:rPr>
              <a:t>Prior HSS techniques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B00004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do not optimize </a:t>
            </a:r>
            <a:b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B00004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</a:b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both data</a:t>
            </a:r>
            <a:r>
              <a:rPr kumimoji="0" lang="en-US" sz="32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placement and</a:t>
            </a:r>
            <a:r>
              <a:rPr kumimoji="0" lang="en-US" sz="32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migration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5C2B8DFB-D3EA-BB61-5ED0-00730C56B7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44" y="0"/>
            <a:ext cx="9135856" cy="853102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Key Limitations of Prior Techniques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EEA03BC-9268-0739-0092-460033C452B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2D5CA62D-7AE8-134E-462F-76F075817B46}"/>
              </a:ext>
            </a:extLst>
          </p:cNvPr>
          <p:cNvSpPr/>
          <p:nvPr/>
        </p:nvSpPr>
        <p:spPr>
          <a:xfrm>
            <a:off x="121381" y="2893638"/>
            <a:ext cx="8858990" cy="1498376"/>
          </a:xfrm>
          <a:prstGeom prst="roundRect">
            <a:avLst>
              <a:gd name="adj" fmla="val 5738"/>
            </a:avLst>
          </a:prstGeom>
          <a:solidFill>
            <a:schemeClr val="accent2">
              <a:lumMod val="20000"/>
              <a:lumOff val="80000"/>
            </a:schemeClr>
          </a:solidFill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B00004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Naive combination </a:t>
            </a:r>
            <a:r>
              <a:rPr lang="en-US" sz="3200" dirty="0">
                <a:solidFill>
                  <a:srgbClr val="000000"/>
                </a:solidFill>
                <a:latin typeface="Candara" panose="020E0502030303020204" pitchFamily="34" charset="0"/>
                <a:sym typeface="Arial"/>
              </a:rPr>
              <a:t>of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B00004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prior placement </a:t>
            </a:r>
            <a:b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</a:b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and migration techniques </a:t>
            </a:r>
            <a:r>
              <a:rPr lang="en-US" sz="3200" dirty="0">
                <a:solidFill>
                  <a:srgbClr val="000000"/>
                </a:solidFill>
                <a:latin typeface="Candara" panose="020E0502030303020204" pitchFamily="34" charset="0"/>
                <a:sym typeface="Arial"/>
              </a:rPr>
              <a:t>provides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B00004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sub-optimal performance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due to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B00004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lack of coordination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 </a:t>
            </a: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9DA533C1-C4F2-03AE-95D8-65AE60D9FFCA}"/>
              </a:ext>
            </a:extLst>
          </p:cNvPr>
          <p:cNvSpPr/>
          <p:nvPr/>
        </p:nvSpPr>
        <p:spPr>
          <a:xfrm>
            <a:off x="142504" y="5049224"/>
            <a:ext cx="8858991" cy="1024581"/>
          </a:xfrm>
          <a:prstGeom prst="roundRect">
            <a:avLst>
              <a:gd name="adj" fmla="val 5738"/>
            </a:avLst>
          </a:prstGeom>
          <a:solidFill>
            <a:schemeClr val="accent2">
              <a:lumMod val="20000"/>
              <a:lumOff val="80000"/>
            </a:schemeClr>
          </a:solidFill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Lack extensibility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to more devices </a:t>
            </a:r>
            <a:b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</a:b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and configurations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0B773FBB-71E8-728F-F42E-FC53365CD09A}"/>
              </a:ext>
            </a:extLst>
          </p:cNvPr>
          <p:cNvSpPr/>
          <p:nvPr/>
        </p:nvSpPr>
        <p:spPr>
          <a:xfrm>
            <a:off x="-599607" y="4792506"/>
            <a:ext cx="10193312" cy="1681791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DC9F018F-1E57-FC0C-1BED-B80C9C697D7D}"/>
              </a:ext>
            </a:extLst>
          </p:cNvPr>
          <p:cNvSpPr/>
          <p:nvPr/>
        </p:nvSpPr>
        <p:spPr>
          <a:xfrm>
            <a:off x="-524656" y="857119"/>
            <a:ext cx="10193312" cy="1636027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5803664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57AD19-DE53-BEF3-1C4D-AA7D2BC283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9FB79559-8B2F-409B-AF58-1DA5A18731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8578"/>
            <a:ext cx="9144001" cy="808736"/>
          </a:xfrm>
        </p:spPr>
        <p:txBody>
          <a:bodyPr/>
          <a:lstStyle/>
          <a:p>
            <a:r>
              <a:rPr lang="en" sz="3600" dirty="0">
                <a:latin typeface="Candara" panose="020E0502030303020204" pitchFamily="34" charset="0"/>
              </a:rPr>
              <a:t>Lack of Coordination in Extended Techniques</a:t>
            </a:r>
            <a:endParaRPr lang="en-US" sz="3600" dirty="0">
              <a:latin typeface="Candara" panose="020E0502030303020204" pitchFamily="34" charset="0"/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87417A02-DEB8-78E8-E5E0-B7AFC26D36C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0386" y="936172"/>
            <a:ext cx="8983227" cy="915042"/>
          </a:xfrm>
        </p:spPr>
        <p:txBody>
          <a:bodyPr>
            <a:noAutofit/>
          </a:bodyPr>
          <a:lstStyle/>
          <a:p>
            <a:pPr>
              <a:lnSpc>
                <a:spcPct val="100000"/>
              </a:lnSpc>
              <a:buSzPts val="2500"/>
            </a:pPr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What happens if we combine the state-of-the art placement and migration techniques?</a:t>
            </a:r>
            <a:endParaRPr lang="en" dirty="0">
              <a:latin typeface="Candara" panose="020E0502030303020204" pitchFamily="34" charset="0"/>
              <a:cs typeface="Calibri" panose="020F0502020204030204" pitchFamily="34" charset="0"/>
            </a:endParaRPr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8608CC01-1B56-1C8D-9F66-00258829710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graphicFrame>
        <p:nvGraphicFramePr>
          <p:cNvPr id="14" name="Chart 13">
            <a:extLst>
              <a:ext uri="{FF2B5EF4-FFF2-40B4-BE49-F238E27FC236}">
                <a16:creationId xmlns:a16="http://schemas.microsoft.com/office/drawing/2014/main" id="{17946504-D45D-F341-84D6-748E1D1B7E1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735542166"/>
              </p:ext>
            </p:extLst>
          </p:nvPr>
        </p:nvGraphicFramePr>
        <p:xfrm>
          <a:off x="529936" y="1960072"/>
          <a:ext cx="8533677" cy="43660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6" name="TextBox 60">
            <a:extLst>
              <a:ext uri="{FF2B5EF4-FFF2-40B4-BE49-F238E27FC236}">
                <a16:creationId xmlns:a16="http://schemas.microsoft.com/office/drawing/2014/main" id="{7B59CF7C-83FD-D1B4-19AA-30AC9E0A22E1}"/>
              </a:ext>
            </a:extLst>
          </p:cNvPr>
          <p:cNvSpPr txBox="1"/>
          <p:nvPr/>
        </p:nvSpPr>
        <p:spPr>
          <a:xfrm rot="16200000">
            <a:off x="-1426201" y="3958447"/>
            <a:ext cx="3382509" cy="36933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Avg. Request Latency</a:t>
            </a:r>
            <a:endParaRPr kumimoji="0" lang="en-CH" sz="2400" b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39AF6CD-3574-5642-8CA1-E36CC4F5409F}"/>
              </a:ext>
            </a:extLst>
          </p:cNvPr>
          <p:cNvSpPr txBox="1"/>
          <p:nvPr/>
        </p:nvSpPr>
        <p:spPr>
          <a:xfrm>
            <a:off x="7793424" y="3488010"/>
            <a:ext cx="9130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19.6%</a:t>
            </a:r>
          </a:p>
        </p:txBody>
      </p:sp>
      <p:sp>
        <p:nvSpPr>
          <p:cNvPr id="21" name="Arc 20">
            <a:extLst>
              <a:ext uri="{FF2B5EF4-FFF2-40B4-BE49-F238E27FC236}">
                <a16:creationId xmlns:a16="http://schemas.microsoft.com/office/drawing/2014/main" id="{B19BCBF3-6FF4-78DF-BE05-332957FCCCEB}"/>
              </a:ext>
            </a:extLst>
          </p:cNvPr>
          <p:cNvSpPr/>
          <p:nvPr/>
        </p:nvSpPr>
        <p:spPr>
          <a:xfrm rot="1249759" flipV="1">
            <a:off x="8096630" y="4005694"/>
            <a:ext cx="472759" cy="857905"/>
          </a:xfrm>
          <a:prstGeom prst="arc">
            <a:avLst>
              <a:gd name="adj1" fmla="val 18505235"/>
              <a:gd name="adj2" fmla="val 12213255"/>
            </a:avLst>
          </a:prstGeom>
          <a:ln w="38100"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  <a:sym typeface="Arial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AE057BC-5069-4AF2-0942-30DBBA8CB136}"/>
              </a:ext>
            </a:extLst>
          </p:cNvPr>
          <p:cNvSpPr txBox="1"/>
          <p:nvPr/>
        </p:nvSpPr>
        <p:spPr>
          <a:xfrm>
            <a:off x="1130935" y="2704245"/>
            <a:ext cx="429312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Performance-Optimized HSS</a:t>
            </a:r>
          </a:p>
        </p:txBody>
      </p:sp>
    </p:spTree>
    <p:extLst>
      <p:ext uri="{BB962C8B-B14F-4D97-AF65-F5344CB8AC3E}">
        <p14:creationId xmlns:p14="http://schemas.microsoft.com/office/powerpoint/2010/main" val="35188245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4" grpId="0" uiExpand="1">
        <p:bldSub>
          <a:bldChart bld="series"/>
        </p:bldSub>
      </p:bldGraphic>
      <p:bldP spid="16" grpId="0"/>
      <p:bldP spid="20" grpId="0"/>
      <p:bldP spid="21" grpId="0" animBg="1"/>
      <p:bldP spid="22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168829-8402-AF5F-FA2E-91F9EEC1C0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A828913-D0B0-7E49-5FCF-79D890AC4D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8578"/>
            <a:ext cx="9144001" cy="808736"/>
          </a:xfrm>
        </p:spPr>
        <p:txBody>
          <a:bodyPr/>
          <a:lstStyle/>
          <a:p>
            <a:r>
              <a:rPr lang="en" sz="3600" dirty="0">
                <a:latin typeface="Candara" panose="020E0502030303020204" pitchFamily="34" charset="0"/>
              </a:rPr>
              <a:t>Lack of Coordination in Extended Techniques</a:t>
            </a:r>
            <a:endParaRPr lang="en-US" sz="3600" dirty="0">
              <a:latin typeface="Candara" panose="020E0502030303020204" pitchFamily="34" charset="0"/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F2D7325F-AE2A-88F8-09B6-B16D2AF36D2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0386" y="936172"/>
            <a:ext cx="8983227" cy="915042"/>
          </a:xfrm>
        </p:spPr>
        <p:txBody>
          <a:bodyPr>
            <a:noAutofit/>
          </a:bodyPr>
          <a:lstStyle/>
          <a:p>
            <a:pPr>
              <a:lnSpc>
                <a:spcPct val="100000"/>
              </a:lnSpc>
              <a:buSzPts val="2500"/>
            </a:pPr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What happens if we combine the state-of-the art placement and migration techniques?</a:t>
            </a:r>
            <a:endParaRPr lang="en" dirty="0">
              <a:latin typeface="Candara" panose="020E0502030303020204" pitchFamily="34" charset="0"/>
              <a:cs typeface="Calibri" panose="020F0502020204030204" pitchFamily="34" charset="0"/>
            </a:endParaRPr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68237335-F795-C6AA-8013-82AF9E1D5ED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graphicFrame>
        <p:nvGraphicFramePr>
          <p:cNvPr id="14" name="Chart 13">
            <a:extLst>
              <a:ext uri="{FF2B5EF4-FFF2-40B4-BE49-F238E27FC236}">
                <a16:creationId xmlns:a16="http://schemas.microsoft.com/office/drawing/2014/main" id="{4510C2C1-2192-FAA6-02E0-3620AD51712F}"/>
              </a:ext>
            </a:extLst>
          </p:cNvPr>
          <p:cNvGraphicFramePr>
            <a:graphicFrameLocks/>
          </p:cNvGraphicFramePr>
          <p:nvPr/>
        </p:nvGraphicFramePr>
        <p:xfrm>
          <a:off x="529936" y="1960072"/>
          <a:ext cx="8533677" cy="43660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6" name="TextBox 60">
            <a:extLst>
              <a:ext uri="{FF2B5EF4-FFF2-40B4-BE49-F238E27FC236}">
                <a16:creationId xmlns:a16="http://schemas.microsoft.com/office/drawing/2014/main" id="{4DB4E757-220A-50CC-5680-B37C7DEB3CCE}"/>
              </a:ext>
            </a:extLst>
          </p:cNvPr>
          <p:cNvSpPr txBox="1"/>
          <p:nvPr/>
        </p:nvSpPr>
        <p:spPr>
          <a:xfrm rot="16200000">
            <a:off x="-1426201" y="3958447"/>
            <a:ext cx="3382509" cy="36933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Avg. Request Latency</a:t>
            </a:r>
            <a:endParaRPr kumimoji="0" lang="en-CH" sz="2400" b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1762613-1D99-807E-80E2-1B757E634A1B}"/>
              </a:ext>
            </a:extLst>
          </p:cNvPr>
          <p:cNvSpPr txBox="1"/>
          <p:nvPr/>
        </p:nvSpPr>
        <p:spPr>
          <a:xfrm>
            <a:off x="7793424" y="3488010"/>
            <a:ext cx="9130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19.6%</a:t>
            </a:r>
          </a:p>
        </p:txBody>
      </p:sp>
      <p:sp>
        <p:nvSpPr>
          <p:cNvPr id="21" name="Arc 20">
            <a:extLst>
              <a:ext uri="{FF2B5EF4-FFF2-40B4-BE49-F238E27FC236}">
                <a16:creationId xmlns:a16="http://schemas.microsoft.com/office/drawing/2014/main" id="{3356BF1B-B811-4FCC-C4E8-5CD2CCBCD4B8}"/>
              </a:ext>
            </a:extLst>
          </p:cNvPr>
          <p:cNvSpPr/>
          <p:nvPr/>
        </p:nvSpPr>
        <p:spPr>
          <a:xfrm rot="1249759" flipV="1">
            <a:off x="8096630" y="4005694"/>
            <a:ext cx="472759" cy="857905"/>
          </a:xfrm>
          <a:prstGeom prst="arc">
            <a:avLst>
              <a:gd name="adj1" fmla="val 18505235"/>
              <a:gd name="adj2" fmla="val 12213255"/>
            </a:avLst>
          </a:prstGeom>
          <a:ln w="38100"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  <a:sym typeface="Arial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6F20530-FC54-CEC6-AE30-FA4204789C49}"/>
              </a:ext>
            </a:extLst>
          </p:cNvPr>
          <p:cNvSpPr txBox="1"/>
          <p:nvPr/>
        </p:nvSpPr>
        <p:spPr>
          <a:xfrm>
            <a:off x="1130935" y="2704245"/>
            <a:ext cx="429312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Performance-Optimized HSS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D894AEDD-9D30-8602-5F27-A5EDD2CEC374}"/>
              </a:ext>
            </a:extLst>
          </p:cNvPr>
          <p:cNvSpPr/>
          <p:nvPr/>
        </p:nvSpPr>
        <p:spPr>
          <a:xfrm>
            <a:off x="0" y="1960072"/>
            <a:ext cx="9144000" cy="4514226"/>
          </a:xfrm>
          <a:prstGeom prst="rect">
            <a:avLst/>
          </a:prstGeom>
          <a:solidFill>
            <a:schemeClr val="bg1">
              <a:alpha val="89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11AF70B2-1B16-BE30-BF36-5A9BAC7DCC45}"/>
              </a:ext>
            </a:extLst>
          </p:cNvPr>
          <p:cNvSpPr/>
          <p:nvPr/>
        </p:nvSpPr>
        <p:spPr>
          <a:xfrm>
            <a:off x="95568" y="2312879"/>
            <a:ext cx="8968045" cy="1534088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285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Naive combinations</a:t>
            </a:r>
            <a:r>
              <a:rPr lang="en-US" sz="2800" i="1" dirty="0">
                <a:solidFill>
                  <a:prstClr val="black"/>
                </a:solidFill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provide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sub-optimal</a:t>
            </a:r>
            <a:r>
              <a:rPr kumimoji="0" lang="en-US" sz="2800" b="0" i="1" u="none" strike="noStrike" kern="1200" cap="none" spc="0" normalizeH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 performance </a:t>
            </a:r>
            <a:r>
              <a:rPr kumimoji="0" lang="en-US" sz="2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because the </a:t>
            </a:r>
            <a:r>
              <a:rPr kumimoji="0" lang="en-US" sz="2800" b="0" i="0" u="none" strike="noStrike" kern="1200" cap="none" spc="0" normalizeH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constituent policies </a:t>
            </a:r>
            <a:r>
              <a:rPr kumimoji="0" lang="en-US" sz="2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are </a:t>
            </a:r>
            <a:r>
              <a:rPr kumimoji="0" lang="en-US" sz="2800" b="0" i="0" u="none" strike="noStrike" kern="1200" cap="none" spc="0" normalizeH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oblivious</a:t>
            </a:r>
            <a:r>
              <a:rPr kumimoji="0" lang="en-US" sz="2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 </a:t>
            </a:r>
            <a:br>
              <a:rPr kumimoji="0" lang="en-US" sz="2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</a:br>
            <a:r>
              <a:rPr kumimoji="0" lang="en-US" sz="2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to each other’s </a:t>
            </a:r>
            <a:r>
              <a:rPr kumimoji="0" lang="en-US" sz="2800" b="0" i="0" u="none" strike="noStrike" kern="1200" cap="none" spc="0" normalizeH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decisions</a:t>
            </a:r>
            <a:r>
              <a:rPr kumimoji="0" lang="en-US" sz="2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 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ndara" panose="020E050203030302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D957FD0-ED9F-60AF-3E7C-C9EFF889D5DC}"/>
              </a:ext>
            </a:extLst>
          </p:cNvPr>
          <p:cNvSpPr/>
          <p:nvPr/>
        </p:nvSpPr>
        <p:spPr>
          <a:xfrm>
            <a:off x="95568" y="4387740"/>
            <a:ext cx="8968045" cy="1534088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285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The extended techniques make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conflicting placement </a:t>
            </a:r>
            <a:b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</a:b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and migration decisions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due</a:t>
            </a:r>
            <a:r>
              <a:rPr kumimoji="0" lang="en-US" sz="2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 to </a:t>
            </a:r>
            <a:r>
              <a:rPr kumimoji="0" lang="en-US" sz="2800" b="0" i="1" u="none" strike="noStrike" kern="1200" cap="none" spc="0" normalizeH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lack of coordination</a:t>
            </a:r>
            <a:endParaRPr kumimoji="0" lang="en-US" sz="2800" b="0" i="1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ndara" panose="020E0502030303020204" pitchFamily="34" charset="0"/>
              <a:cs typeface="Calibri" panose="020F050202020403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191876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6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517207-1C42-D801-257D-D883568594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ounded Rectangle 1">
            <a:extLst>
              <a:ext uri="{FF2B5EF4-FFF2-40B4-BE49-F238E27FC236}">
                <a16:creationId xmlns:a16="http://schemas.microsoft.com/office/drawing/2014/main" id="{CB3DCC46-458A-C2B6-26E0-6013DF35D033}"/>
              </a:ext>
            </a:extLst>
          </p:cNvPr>
          <p:cNvSpPr/>
          <p:nvPr/>
        </p:nvSpPr>
        <p:spPr>
          <a:xfrm>
            <a:off x="121381" y="1038165"/>
            <a:ext cx="8858990" cy="1198263"/>
          </a:xfrm>
          <a:prstGeom prst="roundRect">
            <a:avLst>
              <a:gd name="adj" fmla="val 5738"/>
            </a:avLst>
          </a:prstGeom>
          <a:solidFill>
            <a:schemeClr val="accent2">
              <a:lumMod val="20000"/>
              <a:lumOff val="80000"/>
            </a:schemeClr>
          </a:solidFill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dirty="0">
                <a:solidFill>
                  <a:srgbClr val="000000"/>
                </a:solidFill>
                <a:latin typeface="Candara" panose="020E0502030303020204" pitchFamily="34" charset="0"/>
                <a:sym typeface="Arial"/>
              </a:rPr>
              <a:t>Prior HSS techniques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B00004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do not optimize </a:t>
            </a:r>
            <a:b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B00004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</a:b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both data</a:t>
            </a:r>
            <a:r>
              <a:rPr kumimoji="0" lang="en-US" sz="32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placement and</a:t>
            </a:r>
            <a:r>
              <a:rPr kumimoji="0" lang="en-US" sz="32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migration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739F245-C99B-6EA2-46CE-7B94618023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44" y="0"/>
            <a:ext cx="9135856" cy="853102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Key Limitations of Prior Techniques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CA7D05D-584D-7009-731D-239DBAF1248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6D3AA59F-67BC-9B65-30FB-471B84387350}"/>
              </a:ext>
            </a:extLst>
          </p:cNvPr>
          <p:cNvSpPr/>
          <p:nvPr/>
        </p:nvSpPr>
        <p:spPr>
          <a:xfrm>
            <a:off x="121381" y="2893638"/>
            <a:ext cx="8858990" cy="1498376"/>
          </a:xfrm>
          <a:prstGeom prst="roundRect">
            <a:avLst>
              <a:gd name="adj" fmla="val 5738"/>
            </a:avLst>
          </a:prstGeom>
          <a:solidFill>
            <a:schemeClr val="accent2">
              <a:lumMod val="20000"/>
              <a:lumOff val="80000"/>
            </a:schemeClr>
          </a:solidFill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B00004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Naive combination </a:t>
            </a:r>
            <a:r>
              <a:rPr lang="en-US" sz="3200" dirty="0">
                <a:solidFill>
                  <a:srgbClr val="000000"/>
                </a:solidFill>
                <a:latin typeface="Candara" panose="020E0502030303020204" pitchFamily="34" charset="0"/>
                <a:sym typeface="Arial"/>
              </a:rPr>
              <a:t>of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B00004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prior placement </a:t>
            </a:r>
            <a:b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</a:b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and migration techniques provide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B00004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sub-optimal performance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due to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B00004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lack of coordination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 </a:t>
            </a: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EBAF846C-70EB-07BB-8EBB-DC143D3FD414}"/>
              </a:ext>
            </a:extLst>
          </p:cNvPr>
          <p:cNvSpPr/>
          <p:nvPr/>
        </p:nvSpPr>
        <p:spPr>
          <a:xfrm>
            <a:off x="142504" y="5049224"/>
            <a:ext cx="8858991" cy="1024581"/>
          </a:xfrm>
          <a:prstGeom prst="roundRect">
            <a:avLst>
              <a:gd name="adj" fmla="val 5738"/>
            </a:avLst>
          </a:prstGeom>
          <a:solidFill>
            <a:schemeClr val="accent2">
              <a:lumMod val="20000"/>
              <a:lumOff val="80000"/>
            </a:schemeClr>
          </a:solidFill>
          <a:ln w="254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Lack extensibility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to more devices </a:t>
            </a:r>
            <a:b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</a:b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and configurations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D16CABD-1E92-B8E1-1281-6F70847FE333}"/>
              </a:ext>
            </a:extLst>
          </p:cNvPr>
          <p:cNvSpPr/>
          <p:nvPr/>
        </p:nvSpPr>
        <p:spPr>
          <a:xfrm>
            <a:off x="-524656" y="2789776"/>
            <a:ext cx="10193312" cy="1858956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655CC31D-0F3F-808A-BFCE-B70665976343}"/>
              </a:ext>
            </a:extLst>
          </p:cNvPr>
          <p:cNvSpPr/>
          <p:nvPr/>
        </p:nvSpPr>
        <p:spPr>
          <a:xfrm>
            <a:off x="-524656" y="857119"/>
            <a:ext cx="10193312" cy="1636027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32033454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7DC75B-FADF-BBE1-65A0-8C895962BF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048A6727-0DD3-9EAF-63B9-69D4D697B5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9144000" cy="846650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Lack of Extensibility (1/2)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F2D37D62-2A58-D9E3-161C-E59D2E08850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marL="0" indent="0" algn="just">
              <a:lnSpc>
                <a:spcPct val="100000"/>
              </a:lnSpc>
              <a:buNone/>
            </a:pPr>
            <a:r>
              <a:rPr lang="en-US" sz="2400" dirty="0">
                <a:solidFill>
                  <a:srgbClr val="C0000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Prior HSS data-management techniques are rigid, </a:t>
            </a:r>
            <a:r>
              <a:rPr lang="en-US" sz="2400" dirty="0">
                <a:latin typeface="Candara" panose="020E0502030303020204" pitchFamily="34" charset="0"/>
                <a:cs typeface="Calibri" panose="020F0502020204030204" pitchFamily="34" charset="0"/>
              </a:rPr>
              <a:t>and</a:t>
            </a:r>
            <a:r>
              <a:rPr lang="en-US" sz="2400" b="1" dirty="0">
                <a:solidFill>
                  <a:srgbClr val="C0000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 </a:t>
            </a:r>
            <a:r>
              <a:rPr lang="en-US" sz="2400" dirty="0">
                <a:latin typeface="Candara" panose="020E0502030303020204" pitchFamily="34" charset="0"/>
                <a:cs typeface="Calibri" panose="020F0502020204030204" pitchFamily="34" charset="0"/>
              </a:rPr>
              <a:t>require </a:t>
            </a:r>
            <a:r>
              <a:rPr lang="en-US" sz="2400" dirty="0">
                <a:solidFill>
                  <a:srgbClr val="C0000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significant designer effort </a:t>
            </a:r>
            <a:r>
              <a:rPr lang="en-US" sz="2400" dirty="0">
                <a:latin typeface="Candara" panose="020E0502030303020204" pitchFamily="34" charset="0"/>
                <a:cs typeface="Calibri" panose="020F0502020204030204" pitchFamily="34" charset="0"/>
              </a:rPr>
              <a:t>to </a:t>
            </a:r>
            <a:r>
              <a:rPr lang="en-US" sz="2400" dirty="0">
                <a:solidFill>
                  <a:srgbClr val="C0000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extend the policies </a:t>
            </a:r>
            <a:r>
              <a:rPr lang="en-US" sz="2400" dirty="0">
                <a:latin typeface="Candara" panose="020E0502030303020204" pitchFamily="34" charset="0"/>
                <a:cs typeface="Calibri" panose="020F0502020204030204" pitchFamily="34" charset="0"/>
              </a:rPr>
              <a:t>to more devices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47B66DE-1C07-C69D-4F65-08F44437E310}"/>
              </a:ext>
            </a:extLst>
          </p:cNvPr>
          <p:cNvSpPr txBox="1"/>
          <p:nvPr/>
        </p:nvSpPr>
        <p:spPr>
          <a:xfrm>
            <a:off x="960257" y="2106687"/>
            <a:ext cx="323838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Changes in </a:t>
            </a:r>
            <a:r>
              <a:rPr lang="en-US" sz="2000" i="1" dirty="0">
                <a:solidFill>
                  <a:prstClr val="black"/>
                </a:solidFill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HSS </a:t>
            </a:r>
            <a:r>
              <a: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configuration</a:t>
            </a:r>
          </a:p>
        </p:txBody>
      </p:sp>
      <p:pic>
        <p:nvPicPr>
          <p:cNvPr id="1028" name="Picture 4" descr="Technical work in the data center server room. maintenance of • wandsticker  stapeln, Spezialist, Verkabelung | myloview.de">
            <a:extLst>
              <a:ext uri="{FF2B5EF4-FFF2-40B4-BE49-F238E27FC236}">
                <a16:creationId xmlns:a16="http://schemas.microsoft.com/office/drawing/2014/main" id="{BD8B6302-EBD7-5AF3-4A51-C2931A6618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92591" y="2577455"/>
            <a:ext cx="2577146" cy="1719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024B9B9E-FAA3-E86D-5EC2-CA280BDB7A19}"/>
              </a:ext>
            </a:extLst>
          </p:cNvPr>
          <p:cNvGrpSpPr/>
          <p:nvPr/>
        </p:nvGrpSpPr>
        <p:grpSpPr>
          <a:xfrm>
            <a:off x="1741714" y="4644963"/>
            <a:ext cx="5660571" cy="1557351"/>
            <a:chOff x="409303" y="4655354"/>
            <a:chExt cx="5660571" cy="1557351"/>
          </a:xfrm>
        </p:grpSpPr>
        <p:sp>
          <p:nvSpPr>
            <p:cNvPr id="2" name="Rounded Rectangle 1">
              <a:extLst>
                <a:ext uri="{FF2B5EF4-FFF2-40B4-BE49-F238E27FC236}">
                  <a16:creationId xmlns:a16="http://schemas.microsoft.com/office/drawing/2014/main" id="{59F46E42-447E-6F8C-A237-A9719B952F3E}"/>
                </a:ext>
              </a:extLst>
            </p:cNvPr>
            <p:cNvSpPr/>
            <p:nvPr/>
          </p:nvSpPr>
          <p:spPr>
            <a:xfrm>
              <a:off x="409303" y="4655354"/>
              <a:ext cx="5660571" cy="150885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Arial"/>
              </a:endParaRPr>
            </a:p>
          </p:txBody>
        </p:sp>
        <p:pic>
          <p:nvPicPr>
            <p:cNvPr id="28" name="Picture 2" descr="Intel SSDPED1K375GA01 Optane SSD DC P4800X Series - Walmart.com">
              <a:extLst>
                <a:ext uri="{FF2B5EF4-FFF2-40B4-BE49-F238E27FC236}">
                  <a16:creationId xmlns:a16="http://schemas.microsoft.com/office/drawing/2014/main" id="{332432A6-073B-A90A-3AE5-E6727EE913C9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4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26634" b="71242" l="817" r="99183">
                          <a14:foregroundMark x1="327" y1="29085" x2="6373" y2="33660"/>
                          <a14:foregroundMark x1="6373" y1="33660" x2="5229" y2="71569"/>
                          <a14:foregroundMark x1="8448" y1="72018" x2="12255" y2="72549"/>
                          <a14:foregroundMark x1="5229" y1="71569" x2="7414" y2="71874"/>
                          <a14:foregroundMark x1="12255" y1="72549" x2="12686" y2="71567"/>
                          <a14:foregroundMark x1="19281" y1="63308" x2="19599" y2="63110"/>
                          <a14:foregroundMark x1="96963" y1="62296" x2="99837" y2="62418"/>
                          <a14:foregroundMark x1="99758" y1="57120" x2="99346" y2="29575"/>
                          <a14:foregroundMark x1="99837" y1="62418" x2="99763" y2="57460"/>
                          <a14:foregroundMark x1="99346" y1="29575" x2="980" y2="26634"/>
                          <a14:foregroundMark x1="38072" y1="43954" x2="26471" y2="44771"/>
                          <a14:foregroundMark x1="26471" y1="44771" x2="39542" y2="43301"/>
                          <a14:foregroundMark x1="39542" y1="43301" x2="27288" y2="43464"/>
                          <a14:foregroundMark x1="27288" y1="43464" x2="34804" y2="43627"/>
                          <a14:foregroundMark x1="34804" y1="43627" x2="23856" y2="42484"/>
                          <a14:foregroundMark x1="23856" y1="42484" x2="46732" y2="45588"/>
                          <a14:foregroundMark x1="46732" y1="45588" x2="19444" y2="47059"/>
                          <a14:foregroundMark x1="19444" y1="47059" x2="36438" y2="44444"/>
                          <a14:foregroundMark x1="10294" y1="58824" x2="8660" y2="57026"/>
                          <a14:foregroundMark x1="8170" y1="63725" x2="7680" y2="71078"/>
                          <a14:foregroundMark x1="7680" y1="71078" x2="6863" y2="71242"/>
                          <a14:backgroundMark x1="8007" y1="70588" x2="15196" y2="65686"/>
                          <a14:backgroundMark x1="15196" y1="65686" x2="20098" y2="59967"/>
                          <a14:backgroundMark x1="20098" y1="59967" x2="25654" y2="64542"/>
                          <a14:backgroundMark x1="25654" y1="64542" x2="32516" y2="66993"/>
                          <a14:backgroundMark x1="32516" y1="66993" x2="40850" y2="67484"/>
                          <a14:backgroundMark x1="40850" y1="67484" x2="48039" y2="66667"/>
                          <a14:backgroundMark x1="48039" y1="66667" x2="53595" y2="62418"/>
                          <a14:backgroundMark x1="53595" y1="62418" x2="98529" y2="59477"/>
                          <a14:backgroundMark x1="20098" y1="64052" x2="13562" y2="69118"/>
                          <a14:backgroundMark x1="13562" y1="69118" x2="27451" y2="73529"/>
                          <a14:backgroundMark x1="27451" y1="73529" x2="63889" y2="66830"/>
                          <a14:backgroundMark x1="63889" y1="66830" x2="54085" y2="64869"/>
                          <a14:backgroundMark x1="54085" y1="64869" x2="53105" y2="65359"/>
                          <a14:backgroundMark x1="96569" y1="61765" x2="82190" y2="65033"/>
                          <a14:backgroundMark x1="18791" y1="63235" x2="17810" y2="65196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26256" b="27768"/>
            <a:stretch/>
          </p:blipFill>
          <p:spPr bwMode="auto">
            <a:xfrm>
              <a:off x="478500" y="5168409"/>
              <a:ext cx="1729185" cy="71622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BA638198-C730-BDD9-619C-584F53B04861}"/>
                </a:ext>
              </a:extLst>
            </p:cNvPr>
            <p:cNvSpPr txBox="1"/>
            <p:nvPr/>
          </p:nvSpPr>
          <p:spPr>
            <a:xfrm>
              <a:off x="644591" y="5812595"/>
              <a:ext cx="115608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1" u="none" strike="noStrike" kern="1200" cap="none" spc="0" normalizeH="0" baseline="0" noProof="0" dirty="0">
                  <a:ln>
                    <a:noFill/>
                  </a:ln>
                  <a:solidFill>
                    <a:srgbClr val="4472C4"/>
                  </a:solidFill>
                  <a:effectLst/>
                  <a:uLnTx/>
                  <a:uFillTx/>
                  <a:latin typeface="Candara" panose="020E0502030303020204" pitchFamily="34" charset="0"/>
                  <a:cs typeface="Calibri" panose="020F0502020204030204" pitchFamily="34" charset="0"/>
                  <a:sym typeface="Arial"/>
                </a:rPr>
                <a:t>Dual-HSS</a:t>
              </a:r>
            </a:p>
          </p:txBody>
        </p:sp>
        <p:pic>
          <p:nvPicPr>
            <p:cNvPr id="47" name="Picture 2">
              <a:extLst>
                <a:ext uri="{FF2B5EF4-FFF2-40B4-BE49-F238E27FC236}">
                  <a16:creationId xmlns:a16="http://schemas.microsoft.com/office/drawing/2014/main" id="{E2317BE1-525E-4117-AB90-AE4159249B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72060" y="5031504"/>
              <a:ext cx="1207874" cy="83712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" name="Left-right Arrow 29">
              <a:extLst>
                <a:ext uri="{FF2B5EF4-FFF2-40B4-BE49-F238E27FC236}">
                  <a16:creationId xmlns:a16="http://schemas.microsoft.com/office/drawing/2014/main" id="{7348C22B-C9FA-5E3F-D369-424ABAF85781}"/>
                </a:ext>
              </a:extLst>
            </p:cNvPr>
            <p:cNvSpPr/>
            <p:nvPr/>
          </p:nvSpPr>
          <p:spPr>
            <a:xfrm>
              <a:off x="2186842" y="5309726"/>
              <a:ext cx="785218" cy="280683"/>
            </a:xfrm>
            <a:prstGeom prst="leftRightArrow">
              <a:avLst/>
            </a:prstGeom>
            <a:solidFill>
              <a:schemeClr val="accent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Arial"/>
              </a:endParaRPr>
            </a:p>
          </p:txBody>
        </p:sp>
      </p:grp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52CAE153-3A91-55AD-D432-AAD67EFA198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153003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33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C7043B-B303-3372-17E8-E851E0A971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21BB5363-B4DA-1059-62DC-8AA8AD3C14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9143999" cy="795408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Lack of Extensibility (2/2)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4052979E-D1A5-544F-5AB5-8BA2E0439DB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marL="0" indent="0" algn="just">
              <a:lnSpc>
                <a:spcPct val="100000"/>
              </a:lnSpc>
              <a:buNone/>
            </a:pPr>
            <a:r>
              <a:rPr lang="en-US" sz="2400" dirty="0">
                <a:solidFill>
                  <a:srgbClr val="C0000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Prior HSS-data management techniques are rigid, </a:t>
            </a:r>
            <a:r>
              <a:rPr lang="en-US" sz="2400" dirty="0">
                <a:latin typeface="Candara" panose="020E0502030303020204" pitchFamily="34" charset="0"/>
                <a:cs typeface="Calibri" panose="020F0502020204030204" pitchFamily="34" charset="0"/>
              </a:rPr>
              <a:t>and</a:t>
            </a:r>
            <a:r>
              <a:rPr lang="en-US" sz="2400" b="1" dirty="0">
                <a:solidFill>
                  <a:srgbClr val="C0000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 </a:t>
            </a:r>
            <a:r>
              <a:rPr lang="en-US" sz="2400" dirty="0">
                <a:latin typeface="Candara" panose="020E0502030303020204" pitchFamily="34" charset="0"/>
                <a:cs typeface="Calibri" panose="020F0502020204030204" pitchFamily="34" charset="0"/>
              </a:rPr>
              <a:t>require </a:t>
            </a:r>
            <a:r>
              <a:rPr lang="en-US" sz="2400" dirty="0">
                <a:solidFill>
                  <a:srgbClr val="C0000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significant designer effort </a:t>
            </a:r>
            <a:r>
              <a:rPr lang="en-US" sz="2400" dirty="0">
                <a:latin typeface="Candara" panose="020E0502030303020204" pitchFamily="34" charset="0"/>
                <a:cs typeface="Calibri" panose="020F0502020204030204" pitchFamily="34" charset="0"/>
              </a:rPr>
              <a:t>to </a:t>
            </a:r>
            <a:r>
              <a:rPr lang="en-US" sz="2400" dirty="0">
                <a:solidFill>
                  <a:srgbClr val="C0000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extend the policies </a:t>
            </a:r>
            <a:r>
              <a:rPr lang="en-US" sz="2400" dirty="0">
                <a:latin typeface="Candara" panose="020E0502030303020204" pitchFamily="34" charset="0"/>
                <a:cs typeface="Calibri" panose="020F0502020204030204" pitchFamily="34" charset="0"/>
              </a:rPr>
              <a:t>to more devices</a:t>
            </a:r>
          </a:p>
        </p:txBody>
      </p: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DBA53D30-2E2D-7D9B-EB85-04BFBAFB86E3}"/>
              </a:ext>
            </a:extLst>
          </p:cNvPr>
          <p:cNvCxnSpPr>
            <a:cxnSpLocks/>
          </p:cNvCxnSpPr>
          <p:nvPr/>
        </p:nvCxnSpPr>
        <p:spPr>
          <a:xfrm>
            <a:off x="4000986" y="3397188"/>
            <a:ext cx="978010" cy="0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11C358AA-DF83-6B05-03B7-CCC96E78C024}"/>
              </a:ext>
            </a:extLst>
          </p:cNvPr>
          <p:cNvSpPr txBox="1"/>
          <p:nvPr/>
        </p:nvSpPr>
        <p:spPr>
          <a:xfrm>
            <a:off x="942357" y="2087822"/>
            <a:ext cx="323838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en-US" sz="2000" i="1" dirty="0">
                <a:solidFill>
                  <a:prstClr val="black"/>
                </a:solidFill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Changes in HSS configuration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C0B7B46-9916-820C-E4A7-20CB2D856E27}"/>
              </a:ext>
            </a:extLst>
          </p:cNvPr>
          <p:cNvSpPr txBox="1"/>
          <p:nvPr/>
        </p:nvSpPr>
        <p:spPr>
          <a:xfrm>
            <a:off x="5140538" y="2081447"/>
            <a:ext cx="260237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Design a new policy</a:t>
            </a:r>
          </a:p>
        </p:txBody>
      </p:sp>
      <p:pic>
        <p:nvPicPr>
          <p:cNvPr id="1028" name="Picture 4" descr="Technical work in the data center server room. maintenance of • wandsticker  stapeln, Spezialist, Verkabelung | myloview.de">
            <a:extLst>
              <a:ext uri="{FF2B5EF4-FFF2-40B4-BE49-F238E27FC236}">
                <a16:creationId xmlns:a16="http://schemas.microsoft.com/office/drawing/2014/main" id="{400C2EB2-BC1C-3B77-770F-AB68CAF292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92591" y="2577454"/>
            <a:ext cx="2577146" cy="1719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6" name="Picture 2" descr="person learning how to start coding on a laptop computer">
            <a:extLst>
              <a:ext uri="{FF2B5EF4-FFF2-40B4-BE49-F238E27FC236}">
                <a16:creationId xmlns:a16="http://schemas.microsoft.com/office/drawing/2014/main" id="{069FE542-53B1-E3E5-FB9C-6E7557BAF5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85305" y="2577455"/>
            <a:ext cx="2602375" cy="171932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0E1E5838-3C04-AA7B-A280-0F3A83536075}"/>
              </a:ext>
            </a:extLst>
          </p:cNvPr>
          <p:cNvGrpSpPr/>
          <p:nvPr/>
        </p:nvGrpSpPr>
        <p:grpSpPr>
          <a:xfrm>
            <a:off x="1741713" y="4651338"/>
            <a:ext cx="5660571" cy="1559597"/>
            <a:chOff x="409303" y="4655354"/>
            <a:chExt cx="5660571" cy="1559597"/>
          </a:xfrm>
        </p:grpSpPr>
        <p:sp>
          <p:nvSpPr>
            <p:cNvPr id="2" name="Rounded Rectangle 1">
              <a:extLst>
                <a:ext uri="{FF2B5EF4-FFF2-40B4-BE49-F238E27FC236}">
                  <a16:creationId xmlns:a16="http://schemas.microsoft.com/office/drawing/2014/main" id="{8DE0AFD6-16F8-8769-4C7B-ACE3428EB011}"/>
                </a:ext>
              </a:extLst>
            </p:cNvPr>
            <p:cNvSpPr/>
            <p:nvPr/>
          </p:nvSpPr>
          <p:spPr>
            <a:xfrm>
              <a:off x="409303" y="4655354"/>
              <a:ext cx="5660571" cy="1508852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Arial"/>
              </a:endParaRPr>
            </a:p>
          </p:txBody>
        </p:sp>
        <p:pic>
          <p:nvPicPr>
            <p:cNvPr id="11" name="Picture 2" descr="Intel SSDPED1K375GA01 Optane SSD DC P4800X Series - Walmart.com">
              <a:extLst>
                <a:ext uri="{FF2B5EF4-FFF2-40B4-BE49-F238E27FC236}">
                  <a16:creationId xmlns:a16="http://schemas.microsoft.com/office/drawing/2014/main" id="{60C20EEC-5DF0-BF4A-8217-F9A9FE24FF44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ackgroundRemoval t="26634" b="71242" l="817" r="99183">
                          <a14:foregroundMark x1="327" y1="29085" x2="6373" y2="33660"/>
                          <a14:foregroundMark x1="6373" y1="33660" x2="5229" y2="71569"/>
                          <a14:foregroundMark x1="8448" y1="72018" x2="12255" y2="72549"/>
                          <a14:foregroundMark x1="5229" y1="71569" x2="7414" y2="71874"/>
                          <a14:foregroundMark x1="12255" y1="72549" x2="12686" y2="71567"/>
                          <a14:foregroundMark x1="19281" y1="63308" x2="19599" y2="63110"/>
                          <a14:foregroundMark x1="96963" y1="62296" x2="99837" y2="62418"/>
                          <a14:foregroundMark x1="99758" y1="57120" x2="99346" y2="29575"/>
                          <a14:foregroundMark x1="99837" y1="62418" x2="99763" y2="57460"/>
                          <a14:foregroundMark x1="99346" y1="29575" x2="980" y2="26634"/>
                          <a14:foregroundMark x1="38072" y1="43954" x2="26471" y2="44771"/>
                          <a14:foregroundMark x1="26471" y1="44771" x2="39542" y2="43301"/>
                          <a14:foregroundMark x1="39542" y1="43301" x2="27288" y2="43464"/>
                          <a14:foregroundMark x1="27288" y1="43464" x2="34804" y2="43627"/>
                          <a14:foregroundMark x1="34804" y1="43627" x2="23856" y2="42484"/>
                          <a14:foregroundMark x1="23856" y1="42484" x2="46732" y2="45588"/>
                          <a14:foregroundMark x1="46732" y1="45588" x2="19444" y2="47059"/>
                          <a14:foregroundMark x1="19444" y1="47059" x2="36438" y2="44444"/>
                          <a14:foregroundMark x1="10294" y1="58824" x2="8660" y2="57026"/>
                          <a14:foregroundMark x1="8170" y1="63725" x2="7680" y2="71078"/>
                          <a14:foregroundMark x1="7680" y1="71078" x2="6863" y2="71242"/>
                          <a14:backgroundMark x1="8007" y1="70588" x2="15196" y2="65686"/>
                          <a14:backgroundMark x1="15196" y1="65686" x2="20098" y2="59967"/>
                          <a14:backgroundMark x1="20098" y1="59967" x2="25654" y2="64542"/>
                          <a14:backgroundMark x1="25654" y1="64542" x2="32516" y2="66993"/>
                          <a14:backgroundMark x1="32516" y1="66993" x2="40850" y2="67484"/>
                          <a14:backgroundMark x1="40850" y1="67484" x2="48039" y2="66667"/>
                          <a14:backgroundMark x1="48039" y1="66667" x2="53595" y2="62418"/>
                          <a14:backgroundMark x1="53595" y1="62418" x2="98529" y2="59477"/>
                          <a14:backgroundMark x1="20098" y1="64052" x2="13562" y2="69118"/>
                          <a14:backgroundMark x1="13562" y1="69118" x2="27451" y2="73529"/>
                          <a14:backgroundMark x1="27451" y1="73529" x2="63889" y2="66830"/>
                          <a14:backgroundMark x1="63889" y1="66830" x2="54085" y2="64869"/>
                          <a14:backgroundMark x1="54085" y1="64869" x2="53105" y2="65359"/>
                          <a14:backgroundMark x1="96569" y1="61765" x2="82190" y2="65033"/>
                          <a14:backgroundMark x1="18791" y1="63235" x2="17810" y2="65196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26256" b="27768"/>
            <a:stretch/>
          </p:blipFill>
          <p:spPr bwMode="auto">
            <a:xfrm>
              <a:off x="478500" y="5168408"/>
              <a:ext cx="1729185" cy="71622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6CF47BB8-9244-7FD5-E271-5A6E80638668}"/>
                </a:ext>
              </a:extLst>
            </p:cNvPr>
            <p:cNvSpPr txBox="1"/>
            <p:nvPr/>
          </p:nvSpPr>
          <p:spPr>
            <a:xfrm>
              <a:off x="672281" y="5814841"/>
              <a:ext cx="94891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1" u="none" strike="noStrike" kern="1200" cap="none" spc="0" normalizeH="0" baseline="0" noProof="0" dirty="0">
                  <a:ln>
                    <a:noFill/>
                  </a:ln>
                  <a:solidFill>
                    <a:srgbClr val="4472C4"/>
                  </a:solidFill>
                  <a:effectLst/>
                  <a:uLnTx/>
                  <a:uFillTx/>
                  <a:latin typeface="Candara" panose="020E0502030303020204" pitchFamily="34" charset="0"/>
                  <a:cs typeface="Calibri" panose="020F0502020204030204" pitchFamily="34" charset="0"/>
                  <a:sym typeface="Arial"/>
                </a:rPr>
                <a:t>Tri-HSS</a:t>
              </a:r>
            </a:p>
          </p:txBody>
        </p:sp>
        <p:pic>
          <p:nvPicPr>
            <p:cNvPr id="18" name="Picture 2">
              <a:extLst>
                <a:ext uri="{FF2B5EF4-FFF2-40B4-BE49-F238E27FC236}">
                  <a16:creationId xmlns:a16="http://schemas.microsoft.com/office/drawing/2014/main" id="{24DA49CE-7B66-7C94-8A4E-29E667A52D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75702" y="5021737"/>
              <a:ext cx="1207874" cy="83712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" name="Left-right Arrow 22">
              <a:extLst>
                <a:ext uri="{FF2B5EF4-FFF2-40B4-BE49-F238E27FC236}">
                  <a16:creationId xmlns:a16="http://schemas.microsoft.com/office/drawing/2014/main" id="{DD696273-54ED-4B0E-2DB5-DBDC325AE77E}"/>
                </a:ext>
              </a:extLst>
            </p:cNvPr>
            <p:cNvSpPr/>
            <p:nvPr/>
          </p:nvSpPr>
          <p:spPr>
            <a:xfrm>
              <a:off x="2186842" y="5309725"/>
              <a:ext cx="785218" cy="280683"/>
            </a:xfrm>
            <a:prstGeom prst="leftRightArrow">
              <a:avLst/>
            </a:prstGeom>
            <a:solidFill>
              <a:schemeClr val="accent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Arial"/>
              </a:endParaRPr>
            </a:p>
          </p:txBody>
        </p:sp>
        <p:pic>
          <p:nvPicPr>
            <p:cNvPr id="19" name="Picture 4">
              <a:extLst>
                <a:ext uri="{FF2B5EF4-FFF2-40B4-BE49-F238E27FC236}">
                  <a16:creationId xmlns:a16="http://schemas.microsoft.com/office/drawing/2014/main" id="{FF295A29-4186-8C43-E49C-9F05C1209C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20960" y="4706498"/>
              <a:ext cx="1038283" cy="140656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" name="Left-right Arrow 14">
              <a:extLst>
                <a:ext uri="{FF2B5EF4-FFF2-40B4-BE49-F238E27FC236}">
                  <a16:creationId xmlns:a16="http://schemas.microsoft.com/office/drawing/2014/main" id="{5C8D7B54-4307-A5D3-5B6D-FD9F7FCBDB9E}"/>
                </a:ext>
              </a:extLst>
            </p:cNvPr>
            <p:cNvSpPr/>
            <p:nvPr/>
          </p:nvSpPr>
          <p:spPr>
            <a:xfrm>
              <a:off x="4180744" y="5315876"/>
              <a:ext cx="740216" cy="280683"/>
            </a:xfrm>
            <a:prstGeom prst="leftRightArrow">
              <a:avLst/>
            </a:prstGeom>
            <a:solidFill>
              <a:schemeClr val="accent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Arial"/>
              </a:endParaRPr>
            </a:p>
          </p:txBody>
        </p:sp>
      </p:grpSp>
      <p:sp>
        <p:nvSpPr>
          <p:cNvPr id="20" name="Slide Number Placeholder 5">
            <a:extLst>
              <a:ext uri="{FF2B5EF4-FFF2-40B4-BE49-F238E27FC236}">
                <a16:creationId xmlns:a16="http://schemas.microsoft.com/office/drawing/2014/main" id="{17D1F9F6-2665-D57C-8401-1CAAE52DB65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43707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0AD11F8-F0EF-7C4D-86C5-B76B163FE8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-1"/>
            <a:ext cx="9143999" cy="801189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Our Goal</a:t>
            </a:r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00F8F039-743D-2642-84D6-4D49626B242B}"/>
              </a:ext>
            </a:extLst>
          </p:cNvPr>
          <p:cNvSpPr/>
          <p:nvPr/>
        </p:nvSpPr>
        <p:spPr>
          <a:xfrm>
            <a:off x="169011" y="1299117"/>
            <a:ext cx="8818235" cy="5041525"/>
          </a:xfrm>
          <a:prstGeom prst="roundRect">
            <a:avLst>
              <a:gd name="adj" fmla="val 451"/>
            </a:avLst>
          </a:prstGeom>
          <a:solidFill>
            <a:srgbClr val="DAE3F3"/>
          </a:solidFill>
          <a:ln w="38100"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A </a:t>
            </a:r>
            <a:r>
              <a:rPr kumimoji="0" lang="en" sz="4000" b="1" i="0" u="none" strike="noStrike" kern="0" cap="none" spc="0" normalizeH="0" baseline="0" noProof="0" dirty="0">
                <a:ln>
                  <a:noFill/>
                </a:ln>
                <a:solidFill>
                  <a:srgbClr val="000CFF"/>
                </a:solidFill>
                <a:effectLst/>
                <a:uLnTx/>
                <a:uFillTx/>
                <a:latin typeface="Candara" panose="020E0502030303020204" pitchFamily="34" charset="0"/>
                <a:ea typeface="Calibri"/>
                <a:cs typeface="Calibri"/>
                <a:sym typeface="Calibri"/>
              </a:rPr>
              <a:t>holistic data-management mechanism </a:t>
            </a: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that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sym typeface="Arial"/>
            </a:endParaRP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AutoNum type="arabicPeriod"/>
              <a:tabLst/>
              <a:defRPr/>
            </a:pPr>
            <a:r>
              <a:rPr kumimoji="0" lang="en-US" sz="2800" b="1" i="1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Performs combined optimization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of both </a:t>
            </a:r>
            <a:b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</a:b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data</a:t>
            </a:r>
            <a:r>
              <a:rPr kumimoji="0" lang="en-US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placement and data migration policies</a:t>
            </a: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AutoNum type="arabicPeriod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sym typeface="Arial"/>
            </a:endParaRP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AutoNum type="arabicPeriod"/>
              <a:tabLst/>
              <a:defRPr/>
            </a:pPr>
            <a:r>
              <a:rPr kumimoji="0" lang="en-US" sz="2800" b="1" i="1" u="none" strike="noStrike" kern="1200" cap="none" spc="0" normalizeH="0" baseline="0" noProof="0" dirty="0">
                <a:ln>
                  <a:noFill/>
                </a:ln>
                <a:solidFill>
                  <a:srgbClr val="ED7D31">
                    <a:lumMod val="75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Achieves coordination</a:t>
            </a:r>
            <a:r>
              <a:rPr kumimoji="0" lang="en-US" sz="2800" b="1" i="1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between data</a:t>
            </a:r>
            <a:r>
              <a:rPr kumimoji="0" lang="en-US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placement </a:t>
            </a:r>
            <a:b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</a:b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and data migration policies</a:t>
            </a: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AutoNum type="arabicPeriod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sym typeface="Arial"/>
            </a:endParaRP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AutoNum type="arabicPeriod"/>
              <a:tabLst/>
              <a:defRPr/>
            </a:pPr>
            <a:r>
              <a:rPr lang="en-US" sz="2800" b="1" i="1" dirty="0">
                <a:solidFill>
                  <a:srgbClr val="70AD47">
                    <a:lumMod val="75000"/>
                  </a:srgbClr>
                </a:solidFill>
                <a:latin typeface="Candara" panose="020E0502030303020204" pitchFamily="34" charset="0"/>
                <a:sym typeface="Arial"/>
              </a:rPr>
              <a:t>Provides e</a:t>
            </a:r>
            <a:r>
              <a:rPr kumimoji="0" lang="en-US" sz="2800" b="1" i="1" u="none" strike="noStrike" kern="1200" cap="none" spc="0" normalizeH="0" baseline="0" noProof="0" dirty="0" err="1">
                <a:ln>
                  <a:noFill/>
                </a:ln>
                <a:solidFill>
                  <a:srgbClr val="70AD47">
                    <a:lumMod val="75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asy</a:t>
            </a:r>
            <a:r>
              <a:rPr kumimoji="0" lang="en-US" sz="2800" b="1" i="1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75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r>
              <a:rPr kumimoji="0" lang="en" sz="2800" b="1" i="1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75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sym typeface="Calibri"/>
              </a:rPr>
              <a:t>extensibility </a:t>
            </a:r>
            <a:r>
              <a:rPr kumimoji="0" lang="e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Calibri"/>
              </a:rPr>
              <a:t>to incorporate a wide range of HSS configurations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sym typeface="Arial"/>
            </a:endParaRPr>
          </a:p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AutoNum type="arabicPeriod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mbria" panose="02040503050406030204" pitchFamily="18" charset="0"/>
              <a:ea typeface="+mn-ea"/>
              <a:cs typeface="+mn-cs"/>
              <a:sym typeface="Arial"/>
            </a:endParaRP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F530A06-0DA5-550B-01A6-5547393B38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B590F8E-0ED2-1A70-4896-67D20B368665}"/>
              </a:ext>
            </a:extLst>
          </p:cNvPr>
          <p:cNvSpPr txBox="1"/>
          <p:nvPr/>
        </p:nvSpPr>
        <p:spPr>
          <a:xfrm>
            <a:off x="2264229" y="383177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859795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63ABE630-4151-074F-8263-49EFB5E0D49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8577"/>
            <a:ext cx="9144000" cy="830997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Harmonia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CFB2216-8DDA-B34B-BDD0-7A67AE10B2F9}"/>
              </a:ext>
            </a:extLst>
          </p:cNvPr>
          <p:cNvSpPr txBox="1"/>
          <p:nvPr/>
        </p:nvSpPr>
        <p:spPr>
          <a:xfrm>
            <a:off x="0" y="3662223"/>
            <a:ext cx="9144000" cy="954107"/>
          </a:xfrm>
          <a:prstGeom prst="rect">
            <a:avLst/>
          </a:prstGeom>
          <a:solidFill>
            <a:srgbClr val="92D050">
              <a:alpha val="25927"/>
            </a:srgbClr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Calibri" panose="020F0502020204030204" pitchFamily="34" charset="0"/>
                <a:sym typeface="Arial"/>
              </a:rPr>
              <a:t>An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88FF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Calibri" panose="020F0502020204030204" pitchFamily="34" charset="0"/>
                <a:sym typeface="Arial"/>
              </a:rPr>
              <a:t>online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Calibri" panose="020F0502020204030204" pitchFamily="34" charset="0"/>
                <a:sym typeface="Arial"/>
              </a:rPr>
              <a:t>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88FF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Calibri" panose="020F0502020204030204" pitchFamily="34" charset="0"/>
                <a:sym typeface="Arial"/>
              </a:rPr>
              <a:t>multi-agent reinforcement learning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Calibri" panose="020F0502020204030204" pitchFamily="34" charset="0"/>
                <a:sym typeface="Arial"/>
              </a:rPr>
              <a:t>technique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88FF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Calibri" panose="020F0502020204030204" pitchFamily="34" charset="0"/>
                <a:sym typeface="Arial"/>
              </a:rPr>
              <a:t> </a:t>
            </a:r>
            <a:b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88FF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Calibri" panose="020F0502020204030204" pitchFamily="34" charset="0"/>
                <a:sym typeface="Arial"/>
              </a:rPr>
            </a:b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Calibri" panose="020F0502020204030204" pitchFamily="34" charset="0"/>
                <a:sym typeface="Arial"/>
              </a:rPr>
              <a:t>for HSS data management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0088FF"/>
              </a:solidFill>
              <a:effectLst/>
              <a:uLnTx/>
              <a:uFillTx/>
              <a:latin typeface="Cambria" panose="02040503050406030204" pitchFamily="18" charset="0"/>
              <a:ea typeface="+mn-ea"/>
              <a:cs typeface="Calibri" panose="020F0502020204030204" pitchFamily="34" charset="0"/>
              <a:sym typeface="Arial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CF0F5F5-213D-A341-A7B3-42238F9F4941}"/>
              </a:ext>
            </a:extLst>
          </p:cNvPr>
          <p:cNvSpPr txBox="1"/>
          <p:nvPr/>
        </p:nvSpPr>
        <p:spPr>
          <a:xfrm>
            <a:off x="2448657" y="6415345"/>
            <a:ext cx="424667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Arial"/>
                <a:sym typeface="Arial"/>
              </a:rPr>
              <a:t>Harmonia is the Greek goddess of harmony and balance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Arial"/>
                <a:sym typeface="Arial"/>
              </a:rPr>
              <a:t>https://</a:t>
            </a:r>
            <a:r>
              <a:rPr kumimoji="0" lang="en-US" sz="1400" b="0" i="1" u="none" strike="noStrike" kern="1200" cap="none" spc="0" normalizeH="0" baseline="0" noProof="0" dirty="0" err="1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Arial"/>
                <a:sym typeface="Arial"/>
              </a:rPr>
              <a:t>en.wikipedia.org</a:t>
            </a: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Arial"/>
                <a:sym typeface="Arial"/>
              </a:rPr>
              <a:t>/wiki/Harmonia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884934FA-11A9-9C94-7BF6-491515A9EDB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21002" y="6494393"/>
            <a:ext cx="62299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365C11E-3057-8650-628D-27011C6B06DF}"/>
              </a:ext>
            </a:extLst>
          </p:cNvPr>
          <p:cNvSpPr txBox="1"/>
          <p:nvPr/>
        </p:nvSpPr>
        <p:spPr>
          <a:xfrm>
            <a:off x="-5" y="4777064"/>
            <a:ext cx="9144000" cy="1384995"/>
          </a:xfrm>
          <a:prstGeom prst="rect">
            <a:avLst/>
          </a:prstGeom>
          <a:solidFill>
            <a:srgbClr val="92D050">
              <a:alpha val="25545"/>
            </a:srgbClr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Calibri" panose="020F0502020204030204" pitchFamily="34" charset="0"/>
                <a:sym typeface="Arial"/>
              </a:rPr>
              <a:t>Harmonia consists of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88FF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Calibri" panose="020F0502020204030204" pitchFamily="34" charset="0"/>
                <a:sym typeface="Arial"/>
              </a:rPr>
              <a:t>two autonomous, coordinating</a:t>
            </a:r>
            <a:b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Calibri" panose="020F0502020204030204" pitchFamily="34" charset="0"/>
                <a:sym typeface="Arial"/>
              </a:rPr>
            </a:b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Calibri" panose="020F0502020204030204" pitchFamily="34" charset="0"/>
                <a:sym typeface="Arial"/>
              </a:rPr>
              <a:t>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88FF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Calibri" panose="020F0502020204030204" pitchFamily="34" charset="0"/>
                <a:sym typeface="Arial"/>
              </a:rPr>
              <a:t>RL agents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Calibri" panose="020F0502020204030204" pitchFamily="34" charset="0"/>
                <a:sym typeface="Arial"/>
              </a:rPr>
              <a:t>that co-optimize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88FF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Calibri" panose="020F0502020204030204" pitchFamily="34" charset="0"/>
                <a:sym typeface="Arial"/>
              </a:rPr>
              <a:t> </a:t>
            </a:r>
            <a:b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88FF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Calibri" panose="020F0502020204030204" pitchFamily="34" charset="0"/>
                <a:sym typeface="Arial"/>
              </a:rPr>
            </a:b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88FF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Calibri" panose="020F0502020204030204" pitchFamily="34" charset="0"/>
                <a:sym typeface="Arial"/>
              </a:rPr>
              <a:t>data placement and data migration</a:t>
            </a:r>
            <a:endParaRPr kumimoji="0" lang="en-US" sz="2800" b="1" i="1" u="none" strike="noStrike" kern="1200" cap="none" spc="0" normalizeH="0" baseline="0" noProof="0" dirty="0">
              <a:ln>
                <a:noFill/>
              </a:ln>
              <a:solidFill>
                <a:srgbClr val="0088FF"/>
              </a:solidFill>
              <a:effectLst/>
              <a:uLnTx/>
              <a:uFillTx/>
              <a:latin typeface="Cambria" panose="02040503050406030204" pitchFamily="18" charset="0"/>
              <a:ea typeface="+mn-ea"/>
              <a:cs typeface="Calibri" panose="020F0502020204030204" pitchFamily="34" charset="0"/>
              <a:sym typeface="Arial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18BBAB82-DE82-036A-DE91-31593E82311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3226" t="3866" r="5872" b="6772"/>
          <a:stretch>
            <a:fillRect/>
          </a:stretch>
        </p:blipFill>
        <p:spPr>
          <a:xfrm>
            <a:off x="3298780" y="849574"/>
            <a:ext cx="2546430" cy="281264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417971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2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66E613-82C2-E92F-871A-8BFCB852C9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473EDAAA-B200-4971-7902-ED971A83D0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Talk Outline</a:t>
            </a:r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EED7645B-39BF-5475-6336-2F0E865B42CE}"/>
              </a:ext>
            </a:extLst>
          </p:cNvPr>
          <p:cNvSpPr/>
          <p:nvPr/>
        </p:nvSpPr>
        <p:spPr>
          <a:xfrm>
            <a:off x="169011" y="970059"/>
            <a:ext cx="8823914" cy="707666"/>
          </a:xfrm>
          <a:prstGeom prst="roundRect">
            <a:avLst/>
          </a:prstGeom>
          <a:solidFill>
            <a:srgbClr val="D0CECE"/>
          </a:solidFill>
          <a:ln>
            <a:solidFill>
              <a:srgbClr val="D0CEC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solidFill>
                  <a:prstClr val="white"/>
                </a:solidFill>
                <a:latin typeface="Candara" panose="020E0502030303020204" pitchFamily="34" charset="0"/>
                <a:sym typeface="Arial"/>
              </a:rPr>
              <a:t>Background and Motivation</a:t>
            </a: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508C2CBA-E81B-0B22-919A-365915A37AAC}"/>
              </a:ext>
            </a:extLst>
          </p:cNvPr>
          <p:cNvSpPr/>
          <p:nvPr/>
        </p:nvSpPr>
        <p:spPr>
          <a:xfrm>
            <a:off x="169011" y="2068664"/>
            <a:ext cx="8823914" cy="707666"/>
          </a:xfrm>
          <a:prstGeom prst="roundRect">
            <a:avLst/>
          </a:prstGeom>
          <a:solidFill>
            <a:srgbClr val="06606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solidFill>
                  <a:prstClr val="white"/>
                </a:solidFill>
                <a:latin typeface="Candara" panose="020E0502030303020204" pitchFamily="34" charset="0"/>
                <a:sym typeface="Arial"/>
              </a:rPr>
              <a:t>HSS Data Management using Reinforcement Learning</a:t>
            </a:r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C0E9D9CE-3975-005B-28D1-3F1C5F30CDFC}"/>
              </a:ext>
            </a:extLst>
          </p:cNvPr>
          <p:cNvSpPr/>
          <p:nvPr/>
        </p:nvSpPr>
        <p:spPr>
          <a:xfrm>
            <a:off x="160043" y="3167269"/>
            <a:ext cx="8823914" cy="707666"/>
          </a:xfrm>
          <a:prstGeom prst="roundRect">
            <a:avLst/>
          </a:prstGeom>
          <a:solidFill>
            <a:srgbClr val="D0CECE"/>
          </a:solidFill>
          <a:ln>
            <a:solidFill>
              <a:srgbClr val="D0CEC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Harmonia</a:t>
            </a:r>
          </a:p>
        </p:txBody>
      </p:sp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88331E8F-366F-4005-5E26-7F10DB55EDE9}"/>
              </a:ext>
            </a:extLst>
          </p:cNvPr>
          <p:cNvSpPr/>
          <p:nvPr/>
        </p:nvSpPr>
        <p:spPr>
          <a:xfrm>
            <a:off x="160043" y="4265874"/>
            <a:ext cx="8823914" cy="707666"/>
          </a:xfrm>
          <a:prstGeom prst="roundRect">
            <a:avLst/>
          </a:prstGeom>
          <a:solidFill>
            <a:schemeClr val="bg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Evaluation and Key Results</a:t>
            </a:r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57DBD4BF-D20D-BA49-68A3-23A4674B7BC7}"/>
              </a:ext>
            </a:extLst>
          </p:cNvPr>
          <p:cNvSpPr/>
          <p:nvPr/>
        </p:nvSpPr>
        <p:spPr>
          <a:xfrm>
            <a:off x="160043" y="5364479"/>
            <a:ext cx="8823914" cy="707666"/>
          </a:xfrm>
          <a:prstGeom prst="roundRect">
            <a:avLst/>
          </a:prstGeom>
          <a:solidFill>
            <a:schemeClr val="bg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Conclusion</a:t>
            </a: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03438899-EF53-B072-A6FC-FB800281ECD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CH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8912532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15DBA749-4B46-5846-A229-89C516AB11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3800" dirty="0">
                <a:latin typeface="Candara" panose="020E0502030303020204" pitchFamily="34" charset="0"/>
              </a:rPr>
              <a:t>Basics of Reinforcement Learning (RL)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90772A9A-66E4-0244-83CD-CADE17C6CDD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69011" y="936172"/>
            <a:ext cx="8894602" cy="5789494"/>
          </a:xfrm>
        </p:spPr>
        <p:txBody>
          <a:bodyPr>
            <a:normAutofit/>
          </a:bodyPr>
          <a:lstStyle/>
          <a:p>
            <a:r>
              <a:rPr lang="en-US" sz="3000" dirty="0">
                <a:latin typeface="Candara" panose="020E0502030303020204" pitchFamily="34" charset="0"/>
                <a:cs typeface="Calibri" panose="020F0502020204030204" pitchFamily="34" charset="0"/>
              </a:rPr>
              <a:t>An algorithmic approach where an RL agent learns to select the best </a:t>
            </a:r>
            <a:r>
              <a:rPr lang="en-US" sz="3000" b="1" dirty="0">
                <a:solidFill>
                  <a:srgbClr val="000CFF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action</a:t>
            </a:r>
            <a:r>
              <a:rPr lang="en-US" sz="3000" dirty="0">
                <a:latin typeface="Candara" panose="020E0502030303020204" pitchFamily="34" charset="0"/>
                <a:cs typeface="Calibri" panose="020F0502020204030204" pitchFamily="34" charset="0"/>
              </a:rPr>
              <a:t> for the current state to maximize long-term </a:t>
            </a:r>
            <a:r>
              <a:rPr lang="en-US" sz="3000" b="1" dirty="0">
                <a:solidFill>
                  <a:srgbClr val="000CFF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reward</a:t>
            </a:r>
          </a:p>
          <a:p>
            <a:endParaRPr lang="en-US" b="1" dirty="0">
              <a:solidFill>
                <a:srgbClr val="C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endParaRPr lang="en-US" b="1" dirty="0">
              <a:solidFill>
                <a:srgbClr val="C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endParaRPr lang="en-US" b="1" dirty="0">
              <a:solidFill>
                <a:srgbClr val="C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endParaRPr lang="en-US" b="1" dirty="0">
              <a:solidFill>
                <a:srgbClr val="C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endParaRPr lang="en-US" b="1" dirty="0">
              <a:solidFill>
                <a:srgbClr val="C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endParaRPr lang="en-US" b="1" dirty="0">
              <a:solidFill>
                <a:srgbClr val="C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endParaRPr lang="en-US" sz="3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r>
              <a:rPr lang="en-US" sz="3000" dirty="0">
                <a:latin typeface="Candara" panose="020E0502030303020204" pitchFamily="34" charset="0"/>
                <a:cs typeface="Calibri" panose="020F0502020204030204" pitchFamily="34" charset="0"/>
              </a:rPr>
              <a:t>Agent stores </a:t>
            </a:r>
            <a:r>
              <a:rPr lang="en-US" sz="3000" b="1" dirty="0">
                <a:solidFill>
                  <a:srgbClr val="C0000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Q-values</a:t>
            </a:r>
            <a:r>
              <a:rPr lang="en-US" sz="3000" dirty="0">
                <a:latin typeface="Candara" panose="020E0502030303020204" pitchFamily="34" charset="0"/>
                <a:cs typeface="Calibri" panose="020F0502020204030204" pitchFamily="34" charset="0"/>
              </a:rPr>
              <a:t> for </a:t>
            </a:r>
            <a:r>
              <a:rPr lang="en-US" sz="3000" i="1" dirty="0">
                <a:solidFill>
                  <a:srgbClr val="C0000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every</a:t>
            </a:r>
            <a:r>
              <a:rPr lang="en-US" sz="3000" dirty="0">
                <a:latin typeface="Candara" panose="020E0502030303020204" pitchFamily="34" charset="0"/>
                <a:cs typeface="Calibri" panose="020F0502020204030204" pitchFamily="34" charset="0"/>
              </a:rPr>
              <a:t> state-action pair</a:t>
            </a:r>
          </a:p>
          <a:p>
            <a:pPr lvl="1"/>
            <a:r>
              <a:rPr lang="en-US" sz="2600" b="1" dirty="0">
                <a:solidFill>
                  <a:srgbClr val="FF000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Expected return</a:t>
            </a:r>
            <a:r>
              <a:rPr lang="en-US" sz="2600" dirty="0">
                <a:latin typeface="Candara" panose="020E0502030303020204" pitchFamily="34" charset="0"/>
                <a:cs typeface="Calibri" panose="020F0502020204030204" pitchFamily="34" charset="0"/>
              </a:rPr>
              <a:t> for taking an action in a state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7FDC9F6A-4388-6D49-9731-DE2CD9ADC8F7}"/>
              </a:ext>
            </a:extLst>
          </p:cNvPr>
          <p:cNvSpPr/>
          <p:nvPr/>
        </p:nvSpPr>
        <p:spPr>
          <a:xfrm>
            <a:off x="3304512" y="3790079"/>
            <a:ext cx="2392017" cy="79017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4A86BF9D-0283-7440-900E-6B4D6908B55A}"/>
              </a:ext>
            </a:extLst>
          </p:cNvPr>
          <p:cNvSpPr/>
          <p:nvPr/>
        </p:nvSpPr>
        <p:spPr>
          <a:xfrm>
            <a:off x="4336856" y="3315996"/>
            <a:ext cx="327328" cy="43825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ounded Rectangle 1">
            <a:extLst>
              <a:ext uri="{FF2B5EF4-FFF2-40B4-BE49-F238E27FC236}">
                <a16:creationId xmlns:a16="http://schemas.microsoft.com/office/drawing/2014/main" id="{A1FA4A61-2B22-8177-B695-2FAA6220A2E3}"/>
              </a:ext>
            </a:extLst>
          </p:cNvPr>
          <p:cNvSpPr/>
          <p:nvPr/>
        </p:nvSpPr>
        <p:spPr>
          <a:xfrm>
            <a:off x="5111261" y="3125273"/>
            <a:ext cx="1819153" cy="1321745"/>
          </a:xfrm>
          <a:prstGeom prst="roundRect">
            <a:avLst>
              <a:gd name="adj" fmla="val 6703"/>
            </a:avLst>
          </a:prstGeom>
          <a:solidFill>
            <a:schemeClr val="bg2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Environment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8D5E261D-A52B-25CA-E042-DEAE9E31A076}"/>
              </a:ext>
            </a:extLst>
          </p:cNvPr>
          <p:cNvSpPr/>
          <p:nvPr/>
        </p:nvSpPr>
        <p:spPr>
          <a:xfrm>
            <a:off x="2133599" y="3125273"/>
            <a:ext cx="1513357" cy="1311497"/>
          </a:xfrm>
          <a:prstGeom prst="ellipse">
            <a:avLst/>
          </a:prstGeom>
          <a:solidFill>
            <a:schemeClr val="bg2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Agent</a:t>
            </a: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EF4EC4DE-5FF1-FE88-1376-AB191826E4B9}"/>
              </a:ext>
            </a:extLst>
          </p:cNvPr>
          <p:cNvCxnSpPr>
            <a:cxnSpLocks/>
            <a:stCxn id="3" idx="6"/>
            <a:endCxn id="2" idx="1"/>
          </p:cNvCxnSpPr>
          <p:nvPr/>
        </p:nvCxnSpPr>
        <p:spPr>
          <a:xfrm>
            <a:off x="3646956" y="3781022"/>
            <a:ext cx="1464305" cy="5124"/>
          </a:xfrm>
          <a:prstGeom prst="straightConnector1">
            <a:avLst/>
          </a:prstGeom>
          <a:ln w="50800">
            <a:solidFill>
              <a:schemeClr val="tx1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E91E2F08-86E0-ECFA-D799-F376F058EAF9}"/>
              </a:ext>
            </a:extLst>
          </p:cNvPr>
          <p:cNvSpPr txBox="1"/>
          <p:nvPr/>
        </p:nvSpPr>
        <p:spPr>
          <a:xfrm>
            <a:off x="3597905" y="3313414"/>
            <a:ext cx="15133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Action</a:t>
            </a:r>
            <a:r>
              <a:rPr kumimoji="0" lang="en-CH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 (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a</a:t>
            </a:r>
            <a:r>
              <a:rPr kumimoji="0" lang="en-CH" sz="2000" b="1" i="0" u="none" strike="noStrike" kern="1200" cap="none" spc="0" normalizeH="0" baseline="-2500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t</a:t>
            </a:r>
            <a:r>
              <a:rPr kumimoji="0" lang="en-CH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)</a:t>
            </a:r>
            <a:endParaRPr kumimoji="0" lang="en-CH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cxnSp>
        <p:nvCxnSpPr>
          <p:cNvPr id="15" name="Elbow Connector 14">
            <a:extLst>
              <a:ext uri="{FF2B5EF4-FFF2-40B4-BE49-F238E27FC236}">
                <a16:creationId xmlns:a16="http://schemas.microsoft.com/office/drawing/2014/main" id="{FDD49B55-E3A6-78A8-3643-9CE4131150A3}"/>
              </a:ext>
            </a:extLst>
          </p:cNvPr>
          <p:cNvCxnSpPr>
            <a:cxnSpLocks/>
          </p:cNvCxnSpPr>
          <p:nvPr/>
        </p:nvCxnSpPr>
        <p:spPr>
          <a:xfrm rot="5400000" flipH="1">
            <a:off x="4447043" y="2830656"/>
            <a:ext cx="34787" cy="3232728"/>
          </a:xfrm>
          <a:prstGeom prst="bentConnector4">
            <a:avLst>
              <a:gd name="adj1" fmla="val -1263739"/>
              <a:gd name="adj2" fmla="val 99897"/>
            </a:avLst>
          </a:prstGeom>
          <a:ln w="50800">
            <a:solidFill>
              <a:schemeClr val="tx1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2C659362-071A-65E4-E2E2-ADEFE5EAEBF2}"/>
              </a:ext>
            </a:extLst>
          </p:cNvPr>
          <p:cNvSpPr txBox="1"/>
          <p:nvPr/>
        </p:nvSpPr>
        <p:spPr>
          <a:xfrm>
            <a:off x="3363115" y="4469737"/>
            <a:ext cx="189739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Reward (r</a:t>
            </a:r>
            <a:r>
              <a:rPr kumimoji="0" lang="en-CH" sz="2000" b="1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t+1</a:t>
            </a:r>
            <a:r>
              <a: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)</a:t>
            </a:r>
          </a:p>
        </p:txBody>
      </p:sp>
      <p:cxnSp>
        <p:nvCxnSpPr>
          <p:cNvPr id="17" name="Elbow Connector 16">
            <a:extLst>
              <a:ext uri="{FF2B5EF4-FFF2-40B4-BE49-F238E27FC236}">
                <a16:creationId xmlns:a16="http://schemas.microsoft.com/office/drawing/2014/main" id="{D6BD3BA9-8549-CA98-A565-B8D81C390EBB}"/>
              </a:ext>
            </a:extLst>
          </p:cNvPr>
          <p:cNvCxnSpPr>
            <a:cxnSpLocks/>
          </p:cNvCxnSpPr>
          <p:nvPr/>
        </p:nvCxnSpPr>
        <p:spPr>
          <a:xfrm rot="16200000" flipH="1" flipV="1">
            <a:off x="4476691" y="1479256"/>
            <a:ext cx="34793" cy="3292028"/>
          </a:xfrm>
          <a:prstGeom prst="bentConnector3">
            <a:avLst>
              <a:gd name="adj1" fmla="val -1113474"/>
            </a:avLst>
          </a:prstGeom>
          <a:ln w="50800">
            <a:solidFill>
              <a:schemeClr val="tx1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5235B1C6-63EF-1A66-8E18-3580A79166FC}"/>
              </a:ext>
            </a:extLst>
          </p:cNvPr>
          <p:cNvSpPr txBox="1"/>
          <p:nvPr/>
        </p:nvSpPr>
        <p:spPr>
          <a:xfrm>
            <a:off x="3656334" y="2735253"/>
            <a:ext cx="131096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State (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s</a:t>
            </a:r>
            <a:r>
              <a:rPr kumimoji="0" lang="en-CH" sz="2000" b="1" i="0" u="none" strike="noStrike" kern="1200" cap="none" spc="0" normalizeH="0" baseline="-2500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t</a:t>
            </a:r>
            <a:r>
              <a: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)</a:t>
            </a:r>
          </a:p>
        </p:txBody>
      </p:sp>
      <p:sp>
        <p:nvSpPr>
          <p:cNvPr id="21" name="Slide Number Placeholder 5">
            <a:extLst>
              <a:ext uri="{FF2B5EF4-FFF2-40B4-BE49-F238E27FC236}">
                <a16:creationId xmlns:a16="http://schemas.microsoft.com/office/drawing/2014/main" id="{8B59B9F3-90FC-B73D-ABA3-247DD8E5B7C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21486" y="6474297"/>
            <a:ext cx="52251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lang="en-CH" smtClean="0">
                <a:solidFill>
                  <a:prstClr val="black"/>
                </a:solidFill>
                <a:latin typeface="Calibri" panose="020F0502020204030204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lang="en-CH">
              <a:solidFill>
                <a:prstClr val="black"/>
              </a:solidFill>
              <a:latin typeface="Calibri" panose="020F0502020204030204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8323501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14" grpId="0"/>
      <p:bldP spid="16" grpId="0"/>
      <p:bldP spid="18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06E1681-0436-2046-A6E8-E391907CBE2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32334"/>
            <a:ext cx="9144000" cy="606084"/>
          </a:xfrm>
        </p:spPr>
        <p:txBody>
          <a:bodyPr/>
          <a:lstStyle/>
          <a:p>
            <a:r>
              <a:rPr lang="en-US" sz="3600" dirty="0">
                <a:latin typeface="Candara" panose="020E0502030303020204" pitchFamily="34" charset="0"/>
              </a:rPr>
              <a:t>Formulating HSS Data Management using RL</a:t>
            </a:r>
          </a:p>
        </p:txBody>
      </p: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ED122E0C-22F0-6747-A99C-5BF96DC1691A}"/>
              </a:ext>
            </a:extLst>
          </p:cNvPr>
          <p:cNvCxnSpPr/>
          <p:nvPr/>
        </p:nvCxnSpPr>
        <p:spPr>
          <a:xfrm>
            <a:off x="884707" y="3595220"/>
            <a:ext cx="7243638" cy="0"/>
          </a:xfrm>
          <a:prstGeom prst="line">
            <a:avLst/>
          </a:prstGeom>
          <a:ln w="28575">
            <a:solidFill>
              <a:schemeClr val="bg2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33A11CBA-4E5A-685C-6709-FCF3820FB6E1}"/>
              </a:ext>
            </a:extLst>
          </p:cNvPr>
          <p:cNvSpPr txBox="1"/>
          <p:nvPr/>
        </p:nvSpPr>
        <p:spPr>
          <a:xfrm>
            <a:off x="5420139" y="-278296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CH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mbria" panose="02040503050406030204" pitchFamily="18" charset="0"/>
              <a:ea typeface="+mn-ea"/>
              <a:cs typeface="Arial"/>
              <a:sym typeface="Arial"/>
            </a:endParaRPr>
          </a:p>
        </p:txBody>
      </p:sp>
      <p:sp>
        <p:nvSpPr>
          <p:cNvPr id="22" name="Slide Number Placeholder 5">
            <a:extLst>
              <a:ext uri="{FF2B5EF4-FFF2-40B4-BE49-F238E27FC236}">
                <a16:creationId xmlns:a16="http://schemas.microsoft.com/office/drawing/2014/main" id="{1A00DF3B-E228-1B78-9957-4CEB271DC18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21486" y="6474297"/>
            <a:ext cx="52251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lang="en-CH" smtClean="0">
                <a:solidFill>
                  <a:prstClr val="black"/>
                </a:solidFill>
                <a:latin typeface="Calibri" panose="020F0502020204030204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lang="en-CH">
              <a:solidFill>
                <a:prstClr val="black"/>
              </a:solidFill>
              <a:latin typeface="Calibri" panose="020F0502020204030204"/>
              <a:cs typeface="Arial"/>
              <a:sym typeface="Arial"/>
            </a:endParaRPr>
          </a:p>
        </p:txBody>
      </p:sp>
      <p:sp>
        <p:nvSpPr>
          <p:cNvPr id="5" name="Rounded Rectangle 4">
            <a:extLst>
              <a:ext uri="{FF2B5EF4-FFF2-40B4-BE49-F238E27FC236}">
                <a16:creationId xmlns:a16="http://schemas.microsoft.com/office/drawing/2014/main" id="{6340184A-1046-1F09-ED3E-16EE6D26D3D8}"/>
              </a:ext>
            </a:extLst>
          </p:cNvPr>
          <p:cNvSpPr/>
          <p:nvPr/>
        </p:nvSpPr>
        <p:spPr>
          <a:xfrm>
            <a:off x="5111261" y="1623952"/>
            <a:ext cx="1819153" cy="1321745"/>
          </a:xfrm>
          <a:prstGeom prst="roundRect">
            <a:avLst>
              <a:gd name="adj" fmla="val 6703"/>
            </a:avLst>
          </a:prstGeom>
          <a:solidFill>
            <a:schemeClr val="bg2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Environment</a:t>
            </a:r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149F6CF7-20DF-9C9E-420D-818F26742739}"/>
              </a:ext>
            </a:extLst>
          </p:cNvPr>
          <p:cNvSpPr/>
          <p:nvPr/>
        </p:nvSpPr>
        <p:spPr>
          <a:xfrm>
            <a:off x="2133599" y="1623952"/>
            <a:ext cx="1513357" cy="1311497"/>
          </a:xfrm>
          <a:prstGeom prst="ellipse">
            <a:avLst/>
          </a:prstGeom>
          <a:solidFill>
            <a:schemeClr val="bg2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Agent</a:t>
            </a:r>
          </a:p>
        </p:txBody>
      </p:sp>
      <p:cxnSp>
        <p:nvCxnSpPr>
          <p:cNvPr id="7" name="Straight Arrow Connector 6">
            <a:extLst>
              <a:ext uri="{FF2B5EF4-FFF2-40B4-BE49-F238E27FC236}">
                <a16:creationId xmlns:a16="http://schemas.microsoft.com/office/drawing/2014/main" id="{047D2A4B-3465-54A0-65D0-93075171D1F8}"/>
              </a:ext>
            </a:extLst>
          </p:cNvPr>
          <p:cNvCxnSpPr>
            <a:cxnSpLocks/>
            <a:stCxn id="6" idx="6"/>
            <a:endCxn id="5" idx="1"/>
          </p:cNvCxnSpPr>
          <p:nvPr/>
        </p:nvCxnSpPr>
        <p:spPr>
          <a:xfrm>
            <a:off x="3646956" y="2279701"/>
            <a:ext cx="1464305" cy="5124"/>
          </a:xfrm>
          <a:prstGeom prst="straightConnector1">
            <a:avLst/>
          </a:prstGeom>
          <a:ln w="50800">
            <a:solidFill>
              <a:schemeClr val="tx1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9AD65544-EADB-BBA7-D27D-550DFCBE1555}"/>
              </a:ext>
            </a:extLst>
          </p:cNvPr>
          <p:cNvSpPr txBox="1"/>
          <p:nvPr/>
        </p:nvSpPr>
        <p:spPr>
          <a:xfrm>
            <a:off x="3586059" y="1749241"/>
            <a:ext cx="157178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Action</a:t>
            </a:r>
            <a:r>
              <a:rPr kumimoji="0" lang="en-CH" sz="2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 (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a</a:t>
            </a:r>
            <a:r>
              <a:rPr kumimoji="0" lang="en-CH" sz="2400" b="1" i="0" u="none" strike="noStrike" kern="1200" cap="none" spc="0" normalizeH="0" baseline="-2500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t</a:t>
            </a:r>
            <a:r>
              <a:rPr kumimoji="0" lang="en-CH" sz="2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)</a:t>
            </a:r>
            <a:endParaRPr kumimoji="0" lang="en-CH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cxnSp>
        <p:nvCxnSpPr>
          <p:cNvPr id="9" name="Elbow Connector 8">
            <a:extLst>
              <a:ext uri="{FF2B5EF4-FFF2-40B4-BE49-F238E27FC236}">
                <a16:creationId xmlns:a16="http://schemas.microsoft.com/office/drawing/2014/main" id="{F9E17959-7D0B-AFF5-10AB-9D0B84952FEE}"/>
              </a:ext>
            </a:extLst>
          </p:cNvPr>
          <p:cNvCxnSpPr>
            <a:cxnSpLocks/>
          </p:cNvCxnSpPr>
          <p:nvPr/>
        </p:nvCxnSpPr>
        <p:spPr>
          <a:xfrm rot="5400000" flipH="1">
            <a:off x="4447043" y="1329335"/>
            <a:ext cx="34787" cy="3232728"/>
          </a:xfrm>
          <a:prstGeom prst="bentConnector4">
            <a:avLst>
              <a:gd name="adj1" fmla="val -1263739"/>
              <a:gd name="adj2" fmla="val 99897"/>
            </a:avLst>
          </a:prstGeom>
          <a:ln w="50800">
            <a:solidFill>
              <a:schemeClr val="tx1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EF37133F-6615-3436-4E5F-55B617E8E3DA}"/>
              </a:ext>
            </a:extLst>
          </p:cNvPr>
          <p:cNvSpPr txBox="1"/>
          <p:nvPr/>
        </p:nvSpPr>
        <p:spPr>
          <a:xfrm>
            <a:off x="3327452" y="2872660"/>
            <a:ext cx="189739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Reward (r</a:t>
            </a:r>
            <a:r>
              <a:rPr kumimoji="0" lang="en-CH" sz="2400" b="1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t+1</a:t>
            </a:r>
            <a:r>
              <a:rPr kumimoji="0" lang="en-C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)</a:t>
            </a:r>
          </a:p>
        </p:txBody>
      </p:sp>
      <p:cxnSp>
        <p:nvCxnSpPr>
          <p:cNvPr id="11" name="Elbow Connector 10">
            <a:extLst>
              <a:ext uri="{FF2B5EF4-FFF2-40B4-BE49-F238E27FC236}">
                <a16:creationId xmlns:a16="http://schemas.microsoft.com/office/drawing/2014/main" id="{2877D62F-871A-2FEA-3836-62D7F3BD1249}"/>
              </a:ext>
            </a:extLst>
          </p:cNvPr>
          <p:cNvCxnSpPr>
            <a:cxnSpLocks/>
          </p:cNvCxnSpPr>
          <p:nvPr/>
        </p:nvCxnSpPr>
        <p:spPr>
          <a:xfrm rot="16200000" flipH="1" flipV="1">
            <a:off x="4476691" y="-22065"/>
            <a:ext cx="34793" cy="3292028"/>
          </a:xfrm>
          <a:prstGeom prst="bentConnector3">
            <a:avLst>
              <a:gd name="adj1" fmla="val -1113474"/>
            </a:avLst>
          </a:prstGeom>
          <a:ln w="50800">
            <a:solidFill>
              <a:schemeClr val="tx1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31A4AB66-0774-D559-AAA4-57FC627220E0}"/>
              </a:ext>
            </a:extLst>
          </p:cNvPr>
          <p:cNvSpPr txBox="1"/>
          <p:nvPr/>
        </p:nvSpPr>
        <p:spPr>
          <a:xfrm>
            <a:off x="3656333" y="1233932"/>
            <a:ext cx="15133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State (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s</a:t>
            </a:r>
            <a:r>
              <a:rPr kumimoji="0" lang="en-CH" sz="2400" b="1" i="0" u="none" strike="noStrike" kern="1200" cap="none" spc="0" normalizeH="0" baseline="-2500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t</a:t>
            </a:r>
            <a:r>
              <a:rPr kumimoji="0" lang="en-C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)</a:t>
            </a:r>
          </a:p>
        </p:txBody>
      </p:sp>
      <p:cxnSp>
        <p:nvCxnSpPr>
          <p:cNvPr id="31" name="Elbow Connector 30">
            <a:extLst>
              <a:ext uri="{FF2B5EF4-FFF2-40B4-BE49-F238E27FC236}">
                <a16:creationId xmlns:a16="http://schemas.microsoft.com/office/drawing/2014/main" id="{1BAAF4CA-E5DE-1A49-B8E3-6B83B5FD9D04}"/>
              </a:ext>
            </a:extLst>
          </p:cNvPr>
          <p:cNvCxnSpPr>
            <a:cxnSpLocks/>
          </p:cNvCxnSpPr>
          <p:nvPr/>
        </p:nvCxnSpPr>
        <p:spPr>
          <a:xfrm rot="5400000" flipH="1">
            <a:off x="5933851" y="4399251"/>
            <a:ext cx="14533" cy="2455425"/>
          </a:xfrm>
          <a:prstGeom prst="bentConnector4">
            <a:avLst>
              <a:gd name="adj1" fmla="val -2610177"/>
              <a:gd name="adj2" fmla="val 100487"/>
            </a:avLst>
          </a:prstGeom>
          <a:ln w="50800">
            <a:solidFill>
              <a:schemeClr val="tx1"/>
            </a:solidFill>
            <a:headEnd type="triangle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Elbow Connector 31">
            <a:extLst>
              <a:ext uri="{FF2B5EF4-FFF2-40B4-BE49-F238E27FC236}">
                <a16:creationId xmlns:a16="http://schemas.microsoft.com/office/drawing/2014/main" id="{AD6CA253-5964-2A40-9265-14AC3F87B8C6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2909234" y="4454162"/>
            <a:ext cx="19163" cy="2336022"/>
          </a:xfrm>
          <a:prstGeom prst="bentConnector4">
            <a:avLst>
              <a:gd name="adj1" fmla="val -1836972"/>
              <a:gd name="adj2" fmla="val 99810"/>
            </a:avLst>
          </a:prstGeom>
          <a:ln w="50800">
            <a:solidFill>
              <a:schemeClr val="tx1"/>
            </a:solidFill>
            <a:headEnd type="triangle" w="lg" len="lg"/>
            <a:tailEnd type="non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Oval 32">
            <a:extLst>
              <a:ext uri="{FF2B5EF4-FFF2-40B4-BE49-F238E27FC236}">
                <a16:creationId xmlns:a16="http://schemas.microsoft.com/office/drawing/2014/main" id="{35666DC7-0851-EE8B-FADB-38793E8B287F}"/>
              </a:ext>
            </a:extLst>
          </p:cNvPr>
          <p:cNvSpPr/>
          <p:nvPr/>
        </p:nvSpPr>
        <p:spPr>
          <a:xfrm>
            <a:off x="928437" y="4117875"/>
            <a:ext cx="1632008" cy="1497334"/>
          </a:xfrm>
          <a:prstGeom prst="ellipse">
            <a:avLst/>
          </a:prstGeom>
          <a:solidFill>
            <a:schemeClr val="bg2"/>
          </a:solidFill>
          <a:ln w="508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sym typeface="Arial"/>
            </a:endParaRPr>
          </a:p>
        </p:txBody>
      </p:sp>
      <p:cxnSp>
        <p:nvCxnSpPr>
          <p:cNvPr id="34" name="Straight Arrow Connector 33">
            <a:extLst>
              <a:ext uri="{FF2B5EF4-FFF2-40B4-BE49-F238E27FC236}">
                <a16:creationId xmlns:a16="http://schemas.microsoft.com/office/drawing/2014/main" id="{38F1C8E4-AB1E-309F-ABD8-0BA586BA591C}"/>
              </a:ext>
            </a:extLst>
          </p:cNvPr>
          <p:cNvCxnSpPr>
            <a:cxnSpLocks/>
            <a:stCxn id="33" idx="6"/>
            <a:endCxn id="49" idx="1"/>
          </p:cNvCxnSpPr>
          <p:nvPr/>
        </p:nvCxnSpPr>
        <p:spPr>
          <a:xfrm>
            <a:off x="2560445" y="4866542"/>
            <a:ext cx="1025614" cy="16546"/>
          </a:xfrm>
          <a:prstGeom prst="straightConnector1">
            <a:avLst/>
          </a:prstGeom>
          <a:ln w="50800">
            <a:solidFill>
              <a:schemeClr val="tx1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644DDA06-CBDE-5458-E769-174503699338}"/>
              </a:ext>
            </a:extLst>
          </p:cNvPr>
          <p:cNvSpPr txBox="1"/>
          <p:nvPr/>
        </p:nvSpPr>
        <p:spPr>
          <a:xfrm>
            <a:off x="2394347" y="4388328"/>
            <a:ext cx="11889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Action</a:t>
            </a:r>
            <a:endParaRPr kumimoji="0" lang="en-CH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D58F7164-A052-0994-F594-F567A27EAD6A}"/>
              </a:ext>
            </a:extLst>
          </p:cNvPr>
          <p:cNvSpPr txBox="1"/>
          <p:nvPr/>
        </p:nvSpPr>
        <p:spPr>
          <a:xfrm>
            <a:off x="2187175" y="5929968"/>
            <a:ext cx="189965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Reward</a:t>
            </a:r>
            <a:endParaRPr kumimoji="0" lang="en-CH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1664C17-2A97-2C6B-4CF2-81BB0F435E48}"/>
              </a:ext>
            </a:extLst>
          </p:cNvPr>
          <p:cNvSpPr txBox="1"/>
          <p:nvPr/>
        </p:nvSpPr>
        <p:spPr>
          <a:xfrm>
            <a:off x="2313731" y="3820672"/>
            <a:ext cx="12101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State</a:t>
            </a:r>
            <a:endParaRPr kumimoji="0" lang="en-CH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9116C072-8676-1BD1-3DC1-F7B0FE8EC20D}"/>
              </a:ext>
            </a:extLst>
          </p:cNvPr>
          <p:cNvSpPr/>
          <p:nvPr/>
        </p:nvSpPr>
        <p:spPr>
          <a:xfrm>
            <a:off x="6360427" y="4124839"/>
            <a:ext cx="1652677" cy="1497334"/>
          </a:xfrm>
          <a:prstGeom prst="ellipse">
            <a:avLst/>
          </a:prstGeom>
          <a:solidFill>
            <a:schemeClr val="bg2"/>
          </a:solidFill>
          <a:ln w="508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sym typeface="Arial"/>
            </a:endParaRPr>
          </a:p>
        </p:txBody>
      </p:sp>
      <p:cxnSp>
        <p:nvCxnSpPr>
          <p:cNvPr id="39" name="Straight Arrow Connector 38">
            <a:extLst>
              <a:ext uri="{FF2B5EF4-FFF2-40B4-BE49-F238E27FC236}">
                <a16:creationId xmlns:a16="http://schemas.microsoft.com/office/drawing/2014/main" id="{4F9FA57F-335B-2E7E-0AC8-330AAC4B2D0E}"/>
              </a:ext>
            </a:extLst>
          </p:cNvPr>
          <p:cNvCxnSpPr>
            <a:cxnSpLocks/>
            <a:stCxn id="38" idx="2"/>
          </p:cNvCxnSpPr>
          <p:nvPr/>
        </p:nvCxnSpPr>
        <p:spPr>
          <a:xfrm flipH="1">
            <a:off x="5337576" y="4873506"/>
            <a:ext cx="1022851" cy="0"/>
          </a:xfrm>
          <a:prstGeom prst="straightConnector1">
            <a:avLst/>
          </a:prstGeom>
          <a:ln w="50800">
            <a:solidFill>
              <a:schemeClr val="tx1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extBox 43">
            <a:extLst>
              <a:ext uri="{FF2B5EF4-FFF2-40B4-BE49-F238E27FC236}">
                <a16:creationId xmlns:a16="http://schemas.microsoft.com/office/drawing/2014/main" id="{131A4DFC-3A23-677A-FA12-B2F525763919}"/>
              </a:ext>
            </a:extLst>
          </p:cNvPr>
          <p:cNvSpPr txBox="1"/>
          <p:nvPr/>
        </p:nvSpPr>
        <p:spPr>
          <a:xfrm>
            <a:off x="5205107" y="4275856"/>
            <a:ext cx="11889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Action</a:t>
            </a:r>
            <a:endParaRPr kumimoji="0" lang="en-CH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cxnSp>
        <p:nvCxnSpPr>
          <p:cNvPr id="46" name="Elbow Connector 45">
            <a:extLst>
              <a:ext uri="{FF2B5EF4-FFF2-40B4-BE49-F238E27FC236}">
                <a16:creationId xmlns:a16="http://schemas.microsoft.com/office/drawing/2014/main" id="{1DB67F55-FF5C-7D01-E0B9-EE6F3ABF336C}"/>
              </a:ext>
            </a:extLst>
          </p:cNvPr>
          <p:cNvCxnSpPr>
            <a:cxnSpLocks/>
          </p:cNvCxnSpPr>
          <p:nvPr/>
        </p:nvCxnSpPr>
        <p:spPr>
          <a:xfrm flipV="1">
            <a:off x="4787037" y="4142441"/>
            <a:ext cx="2308161" cy="1560"/>
          </a:xfrm>
          <a:prstGeom prst="bentConnector4">
            <a:avLst>
              <a:gd name="adj1" fmla="val -638"/>
              <a:gd name="adj2" fmla="val 21979836"/>
            </a:avLst>
          </a:prstGeom>
          <a:ln w="50800">
            <a:solidFill>
              <a:schemeClr val="tx1"/>
            </a:solidFill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Elbow Connector 47">
            <a:extLst>
              <a:ext uri="{FF2B5EF4-FFF2-40B4-BE49-F238E27FC236}">
                <a16:creationId xmlns:a16="http://schemas.microsoft.com/office/drawing/2014/main" id="{EA9F6CA0-FD62-961D-4DAC-A4665EB0B1A4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2889876" y="2970880"/>
            <a:ext cx="19163" cy="2336022"/>
          </a:xfrm>
          <a:prstGeom prst="bentConnector4">
            <a:avLst>
              <a:gd name="adj1" fmla="val 1813858"/>
              <a:gd name="adj2" fmla="val 99810"/>
            </a:avLst>
          </a:prstGeom>
          <a:ln w="50800">
            <a:solidFill>
              <a:schemeClr val="tx1"/>
            </a:solidFill>
            <a:headEnd type="triangle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Rounded Rectangle 48">
            <a:extLst>
              <a:ext uri="{FF2B5EF4-FFF2-40B4-BE49-F238E27FC236}">
                <a16:creationId xmlns:a16="http://schemas.microsoft.com/office/drawing/2014/main" id="{DA30ECF1-292B-DB2B-AEB0-1D33A20CBCCF}"/>
              </a:ext>
            </a:extLst>
          </p:cNvPr>
          <p:cNvSpPr/>
          <p:nvPr/>
        </p:nvSpPr>
        <p:spPr>
          <a:xfrm>
            <a:off x="3586059" y="4144002"/>
            <a:ext cx="1751517" cy="1478172"/>
          </a:xfrm>
          <a:prstGeom prst="roundRect">
            <a:avLst>
              <a:gd name="adj" fmla="val 1401"/>
            </a:avLst>
          </a:prstGeom>
          <a:solidFill>
            <a:schemeClr val="bg2"/>
          </a:solidFill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400" b="1" dirty="0">
                <a:solidFill>
                  <a:prstClr val="black"/>
                </a:solidFill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Hybrid </a:t>
            </a:r>
            <a:br>
              <a:rPr lang="en-US" sz="2400" b="1" dirty="0">
                <a:solidFill>
                  <a:prstClr val="black"/>
                </a:solidFill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</a:br>
            <a:r>
              <a:rPr lang="en-US" sz="2400" b="1" dirty="0">
                <a:solidFill>
                  <a:prstClr val="black"/>
                </a:solidFill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Storage </a:t>
            </a:r>
            <a:br>
              <a:rPr lang="en-US" sz="2400" b="1" dirty="0">
                <a:solidFill>
                  <a:prstClr val="black"/>
                </a:solidFill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</a:br>
            <a:r>
              <a:rPr lang="en-US" sz="2400" b="1" dirty="0">
                <a:solidFill>
                  <a:prstClr val="black"/>
                </a:solidFill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System</a:t>
            </a:r>
            <a:endParaRPr kumimoji="0" lang="en-CH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6D7BC863-1955-5F43-7312-553546AFE4A8}"/>
              </a:ext>
            </a:extLst>
          </p:cNvPr>
          <p:cNvSpPr txBox="1"/>
          <p:nvPr/>
        </p:nvSpPr>
        <p:spPr>
          <a:xfrm>
            <a:off x="5224849" y="5926906"/>
            <a:ext cx="175151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Reward</a:t>
            </a:r>
            <a:endParaRPr kumimoji="0" lang="en-CH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3000AD80-65A0-58FA-CC72-46C59A267025}"/>
              </a:ext>
            </a:extLst>
          </p:cNvPr>
          <p:cNvSpPr txBox="1"/>
          <p:nvPr/>
        </p:nvSpPr>
        <p:spPr>
          <a:xfrm>
            <a:off x="5495523" y="3805779"/>
            <a:ext cx="12101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4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State</a:t>
            </a:r>
            <a:endParaRPr kumimoji="0" lang="en-CH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8146F84-9B30-1423-8F3A-4435AD8293C4}"/>
              </a:ext>
            </a:extLst>
          </p:cNvPr>
          <p:cNvSpPr txBox="1"/>
          <p:nvPr/>
        </p:nvSpPr>
        <p:spPr>
          <a:xfrm>
            <a:off x="943640" y="4273341"/>
            <a:ext cx="1616805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latin typeface="Candara" panose="020E0502030303020204" pitchFamily="34" charset="0"/>
              </a:rPr>
              <a:t>Data Placement Agent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15147BC-E732-3C2D-65BF-2022F7A14E2E}"/>
              </a:ext>
            </a:extLst>
          </p:cNvPr>
          <p:cNvSpPr txBox="1"/>
          <p:nvPr/>
        </p:nvSpPr>
        <p:spPr>
          <a:xfrm>
            <a:off x="6360427" y="4259838"/>
            <a:ext cx="1616805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latin typeface="Candara" panose="020E0502030303020204" pitchFamily="34" charset="0"/>
              </a:rPr>
              <a:t>Data Migration Agent</a:t>
            </a:r>
          </a:p>
        </p:txBody>
      </p:sp>
    </p:spTree>
    <p:extLst>
      <p:ext uri="{BB962C8B-B14F-4D97-AF65-F5344CB8AC3E}">
        <p14:creationId xmlns:p14="http://schemas.microsoft.com/office/powerpoint/2010/main" val="42846549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8" grpId="0"/>
      <p:bldP spid="10" grpId="0"/>
      <p:bldP spid="12" grpId="0"/>
      <p:bldP spid="33" grpId="0" animBg="1"/>
      <p:bldP spid="35" grpId="0"/>
      <p:bldP spid="36" grpId="0"/>
      <p:bldP spid="37" grpId="0"/>
      <p:bldP spid="38" grpId="0" animBg="1"/>
      <p:bldP spid="44" grpId="0"/>
      <p:bldP spid="49" grpId="0" animBg="1"/>
      <p:bldP spid="50" grpId="0"/>
      <p:bldP spid="51" grpId="0"/>
      <p:bldP spid="19" grpId="0"/>
      <p:bldP spid="20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47CBB5E1-34CD-1E40-B494-0360BBA12AC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24699" y="916525"/>
            <a:ext cx="8894602" cy="5834464"/>
          </a:xfrm>
        </p:spPr>
        <p:txBody>
          <a:bodyPr>
            <a:normAutofit lnSpcReduction="10000"/>
          </a:bodyPr>
          <a:lstStyle/>
          <a:p>
            <a:r>
              <a:rPr lang="en-US" sz="3000" b="1" i="1" dirty="0">
                <a:solidFill>
                  <a:schemeClr val="accent1">
                    <a:lumMod val="75000"/>
                  </a:schemeClr>
                </a:solidFill>
                <a:latin typeface="Candara" panose="020E0502030303020204" pitchFamily="34" charset="0"/>
                <a:ea typeface="Lato" panose="020F0502020204030203" pitchFamily="34" charset="0"/>
                <a:cs typeface="Calibri" panose="020F0502020204030204" pitchFamily="34" charset="0"/>
              </a:rPr>
              <a:t>7</a:t>
            </a:r>
            <a:r>
              <a:rPr lang="en-US" sz="3000" b="1" dirty="0">
                <a:solidFill>
                  <a:schemeClr val="accent1">
                    <a:lumMod val="75000"/>
                  </a:schemeClr>
                </a:solidFill>
                <a:latin typeface="Candara" panose="020E0502030303020204" pitchFamily="34" charset="0"/>
                <a:ea typeface="Lato" panose="020F0502020204030203" pitchFamily="34" charset="0"/>
                <a:cs typeface="Calibri" panose="020F0502020204030204" pitchFamily="34" charset="0"/>
              </a:rPr>
              <a:t>-dimensional</a:t>
            </a:r>
            <a:r>
              <a:rPr lang="en-US" sz="3000" dirty="0">
                <a:solidFill>
                  <a:srgbClr val="C00000"/>
                </a:solidFill>
                <a:latin typeface="Candara" panose="020E0502030303020204" pitchFamily="34" charset="0"/>
                <a:ea typeface="Lato" panose="020F0502020204030203" pitchFamily="34" charset="0"/>
                <a:cs typeface="Calibri" panose="020F0502020204030204" pitchFamily="34" charset="0"/>
              </a:rPr>
              <a:t> </a:t>
            </a:r>
            <a:r>
              <a:rPr lang="en-US" sz="3000" dirty="0">
                <a:latin typeface="Candara" panose="020E0502030303020204" pitchFamily="34" charset="0"/>
                <a:ea typeface="Lato" panose="020F0502020204030203" pitchFamily="34" charset="0"/>
                <a:cs typeface="Calibri" panose="020F0502020204030204" pitchFamily="34" charset="0"/>
              </a:rPr>
              <a:t>vector of state features</a:t>
            </a:r>
          </a:p>
          <a:p>
            <a:pPr marL="0" indent="0">
              <a:buNone/>
            </a:pPr>
            <a:endParaRPr lang="en-US" sz="3000" b="1" dirty="0">
              <a:solidFill>
                <a:schemeClr val="accent1">
                  <a:lumMod val="75000"/>
                </a:schemeClr>
              </a:solidFill>
              <a:latin typeface="Candara" panose="020E0502030303020204" pitchFamily="34" charset="0"/>
              <a:ea typeface="Lato" panose="020F0502020204030203" pitchFamily="34" charset="0"/>
              <a:cs typeface="Calibri" panose="020F0502020204030204" pitchFamily="34" charset="0"/>
            </a:endParaRPr>
          </a:p>
          <a:p>
            <a:endParaRPr lang="en-US" sz="3000" b="1" dirty="0">
              <a:solidFill>
                <a:schemeClr val="accent1">
                  <a:lumMod val="75000"/>
                </a:schemeClr>
              </a:solidFill>
              <a:latin typeface="Candara" panose="020E0502030303020204" pitchFamily="34" charset="0"/>
              <a:ea typeface="Lato" panose="020F0502020204030203" pitchFamily="34" charset="0"/>
              <a:cs typeface="Calibri" panose="020F0502020204030204" pitchFamily="34" charset="0"/>
            </a:endParaRPr>
          </a:p>
          <a:p>
            <a:endParaRPr lang="en-US" sz="3000" b="1" dirty="0">
              <a:solidFill>
                <a:schemeClr val="accent1">
                  <a:lumMod val="75000"/>
                </a:schemeClr>
              </a:solidFill>
              <a:latin typeface="Candara" panose="020E0502030303020204" pitchFamily="34" charset="0"/>
              <a:ea typeface="Lato" panose="020F0502020204030203" pitchFamily="34" charset="0"/>
              <a:cs typeface="Calibri" panose="020F0502020204030204" pitchFamily="34" charset="0"/>
            </a:endParaRPr>
          </a:p>
          <a:p>
            <a:endParaRPr lang="en-US" sz="3000" b="1" dirty="0">
              <a:solidFill>
                <a:schemeClr val="accent1">
                  <a:lumMod val="75000"/>
                </a:schemeClr>
              </a:solidFill>
              <a:latin typeface="Candara" panose="020E0502030303020204" pitchFamily="34" charset="0"/>
              <a:ea typeface="Lato" panose="020F0502020204030203" pitchFamily="34" charset="0"/>
              <a:cs typeface="Calibri" panose="020F0502020204030204" pitchFamily="34" charset="0"/>
            </a:endParaRPr>
          </a:p>
          <a:p>
            <a:r>
              <a:rPr lang="en-US" sz="3000" b="1" dirty="0">
                <a:solidFill>
                  <a:schemeClr val="accent1">
                    <a:lumMod val="75000"/>
                  </a:schemeClr>
                </a:solidFill>
                <a:latin typeface="Candara" panose="020E0502030303020204" pitchFamily="34" charset="0"/>
                <a:ea typeface="Lato" panose="020F0502020204030203" pitchFamily="34" charset="0"/>
                <a:cs typeface="Calibri" panose="020F0502020204030204" pitchFamily="34" charset="0"/>
              </a:rPr>
              <a:t>State features common for both agents</a:t>
            </a:r>
          </a:p>
          <a:p>
            <a:pPr lvl="1"/>
            <a:r>
              <a:rPr lang="en-US" sz="2600" dirty="0">
                <a:latin typeface="Candara" panose="020E0502030303020204" pitchFamily="34" charset="0"/>
                <a:ea typeface="Lato" panose="020F0502020204030203" pitchFamily="34" charset="0"/>
                <a:cs typeface="Calibri" panose="020F0502020204030204" pitchFamily="34" charset="0"/>
              </a:rPr>
              <a:t>Captures workload changes and system conditions</a:t>
            </a:r>
          </a:p>
          <a:p>
            <a:r>
              <a:rPr lang="en-US" sz="3000" b="1" dirty="0">
                <a:solidFill>
                  <a:schemeClr val="accent1">
                    <a:lumMod val="75000"/>
                  </a:schemeClr>
                </a:solidFill>
                <a:latin typeface="Candara" panose="020E0502030303020204" pitchFamily="34" charset="0"/>
                <a:ea typeface="Lato" panose="020F0502020204030203" pitchFamily="34" charset="0"/>
                <a:cs typeface="Calibri" panose="020F0502020204030204" pitchFamily="34" charset="0"/>
              </a:rPr>
              <a:t>Limited number of state features</a:t>
            </a:r>
            <a:endParaRPr lang="en-US" sz="3000" dirty="0">
              <a:latin typeface="Candara" panose="020E0502030303020204" pitchFamily="34" charset="0"/>
              <a:ea typeface="Lato" panose="020F0502020204030203" pitchFamily="34" charset="0"/>
              <a:cs typeface="Calibri" panose="020F0502020204030204" pitchFamily="34" charset="0"/>
            </a:endParaRPr>
          </a:p>
          <a:p>
            <a:pPr lvl="1"/>
            <a:r>
              <a:rPr lang="en-US" sz="2600" dirty="0">
                <a:latin typeface="Candara" panose="020E0502030303020204" pitchFamily="34" charset="0"/>
                <a:ea typeface="Lato" panose="020F0502020204030203" pitchFamily="34" charset="0"/>
                <a:cs typeface="Calibri" panose="020F0502020204030204" pitchFamily="34" charset="0"/>
              </a:rPr>
              <a:t>Reduce the implementation overhead</a:t>
            </a:r>
          </a:p>
          <a:p>
            <a:pPr lvl="1"/>
            <a:r>
              <a:rPr lang="en-US" sz="2600" dirty="0">
                <a:latin typeface="Candara" panose="020E0502030303020204" pitchFamily="34" charset="0"/>
                <a:ea typeface="Lato" panose="020F0502020204030203" pitchFamily="34" charset="0"/>
                <a:cs typeface="Calibri" panose="020F0502020204030204" pitchFamily="34" charset="0"/>
              </a:rPr>
              <a:t>RL agent is more sensitive to reward</a:t>
            </a:r>
            <a:endParaRPr lang="en-US" sz="3000" dirty="0">
              <a:latin typeface="Candara" panose="020E0502030303020204" pitchFamily="34" charset="0"/>
              <a:ea typeface="Lato" panose="020F0502020204030203" pitchFamily="34" charset="0"/>
              <a:cs typeface="Calibri" panose="020F0502020204030204" pitchFamily="34" charset="0"/>
            </a:endParaRPr>
          </a:p>
          <a:p>
            <a:pPr algn="just"/>
            <a:r>
              <a:rPr lang="en-US" sz="3000" dirty="0">
                <a:latin typeface="Candara" panose="020E0502030303020204" pitchFamily="34" charset="0"/>
                <a:ea typeface="Lato" panose="020F0502020204030203" pitchFamily="34" charset="0"/>
                <a:cs typeface="Calibri" panose="020F0502020204030204" pitchFamily="34" charset="0"/>
              </a:rPr>
              <a:t>We </a:t>
            </a:r>
            <a:r>
              <a:rPr lang="en-US" sz="3000" b="1" dirty="0">
                <a:solidFill>
                  <a:schemeClr val="accent1">
                    <a:lumMod val="75000"/>
                  </a:schemeClr>
                </a:solidFill>
                <a:latin typeface="Candara" panose="020E0502030303020204" pitchFamily="34" charset="0"/>
                <a:ea typeface="Lato" panose="020F0502020204030203" pitchFamily="34" charset="0"/>
                <a:cs typeface="Calibri" panose="020F0502020204030204" pitchFamily="34" charset="0"/>
              </a:rPr>
              <a:t>quantize the state features </a:t>
            </a:r>
            <a:r>
              <a:rPr lang="en-US" sz="3000" dirty="0">
                <a:latin typeface="Candara" panose="020E0502030303020204" pitchFamily="34" charset="0"/>
                <a:ea typeface="Lato" panose="020F0502020204030203" pitchFamily="34" charset="0"/>
                <a:cs typeface="Calibri" panose="020F0502020204030204" pitchFamily="34" charset="0"/>
              </a:rPr>
              <a:t>into bins to reduce storage overhead</a:t>
            </a:r>
          </a:p>
          <a:p>
            <a:pPr lvl="1"/>
            <a:endParaRPr lang="en-US" sz="2600" dirty="0">
              <a:latin typeface="Cambria" panose="02040503050406030204" pitchFamily="18" charset="0"/>
              <a:ea typeface="Lato" panose="020F0502020204030203" pitchFamily="34" charset="0"/>
              <a:cs typeface="Calibri" panose="020F0502020204030204" pitchFamily="34" charset="0"/>
            </a:endParaRPr>
          </a:p>
          <a:p>
            <a:endParaRPr lang="en-US" sz="1400" dirty="0">
              <a:latin typeface="Cambria" panose="02040503050406030204" pitchFamily="18" charset="0"/>
              <a:ea typeface="Lato" panose="020F0502020204030203" pitchFamily="34" charset="0"/>
              <a:cs typeface="Calibri" panose="020F0502020204030204" pitchFamily="34" charset="0"/>
            </a:endParaRP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37F3464D-E8C5-F846-A6A2-D57C7D040E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-10559"/>
            <a:ext cx="9063613" cy="849817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Harmonia’s State</a:t>
            </a:r>
          </a:p>
        </p:txBody>
      </p:sp>
      <p:sp>
        <p:nvSpPr>
          <p:cNvPr id="17" name="Slide Number Placeholder 5">
            <a:extLst>
              <a:ext uri="{FF2B5EF4-FFF2-40B4-BE49-F238E27FC236}">
                <a16:creationId xmlns:a16="http://schemas.microsoft.com/office/drawing/2014/main" id="{0E69682B-997F-0E16-F6B0-0ECBBE94E04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grpSp>
        <p:nvGrpSpPr>
          <p:cNvPr id="73" name="Group 72">
            <a:extLst>
              <a:ext uri="{FF2B5EF4-FFF2-40B4-BE49-F238E27FC236}">
                <a16:creationId xmlns:a16="http://schemas.microsoft.com/office/drawing/2014/main" id="{121C8793-B780-3B0B-59B7-81E9ED8EE3AC}"/>
              </a:ext>
            </a:extLst>
          </p:cNvPr>
          <p:cNvGrpSpPr/>
          <p:nvPr/>
        </p:nvGrpSpPr>
        <p:grpSpPr>
          <a:xfrm>
            <a:off x="536171" y="1644252"/>
            <a:ext cx="7707108" cy="1711776"/>
            <a:chOff x="617839" y="3982076"/>
            <a:chExt cx="7707108" cy="1711776"/>
          </a:xfrm>
        </p:grpSpPr>
        <p:sp>
          <p:nvSpPr>
            <p:cNvPr id="2" name="Rounded Rectangle 1">
              <a:extLst>
                <a:ext uri="{FF2B5EF4-FFF2-40B4-BE49-F238E27FC236}">
                  <a16:creationId xmlns:a16="http://schemas.microsoft.com/office/drawing/2014/main" id="{DAB92515-0CC3-DB01-2603-7F58D48E91F5}"/>
                </a:ext>
              </a:extLst>
            </p:cNvPr>
            <p:cNvSpPr/>
            <p:nvPr/>
          </p:nvSpPr>
          <p:spPr>
            <a:xfrm>
              <a:off x="617839" y="3982076"/>
              <a:ext cx="7707107" cy="1711776"/>
            </a:xfrm>
            <a:prstGeom prst="roundRect">
              <a:avLst>
                <a:gd name="adj" fmla="val 1091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28575">
              <a:solidFill>
                <a:srgbClr val="06606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285750" indent="-285750" algn="ctr">
                <a:buFont typeface="Arial" panose="020B0604020202020204" pitchFamily="34" charset="0"/>
                <a:buChar char="•"/>
              </a:pPr>
              <a:endParaRPr lang="en-CH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6C1F998-854F-96FC-3A99-1448E283A27E}"/>
                </a:ext>
              </a:extLst>
            </p:cNvPr>
            <p:cNvSpPr txBox="1"/>
            <p:nvPr/>
          </p:nvSpPr>
          <p:spPr>
            <a:xfrm>
              <a:off x="711055" y="4006209"/>
              <a:ext cx="4099842" cy="1678021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marL="342900" indent="-342900">
                <a:spcAft>
                  <a:spcPts val="600"/>
                </a:spcAft>
                <a:buFont typeface="Wingdings" pitchFamily="2" charset="2"/>
                <a:buChar char="ü"/>
              </a:pPr>
              <a:r>
                <a:rPr lang="en-US" sz="2000" dirty="0">
                  <a:latin typeface="Candara" panose="020E0502030303020204" pitchFamily="34" charset="0"/>
                </a:rPr>
                <a:t>Request Size </a:t>
              </a:r>
            </a:p>
            <a:p>
              <a:pPr marL="342900" indent="-342900">
                <a:spcAft>
                  <a:spcPts val="600"/>
                </a:spcAft>
                <a:buFont typeface="Wingdings" pitchFamily="2" charset="2"/>
                <a:buChar char="ü"/>
              </a:pPr>
              <a:r>
                <a:rPr lang="en-US" sz="2000" dirty="0">
                  <a:latin typeface="Candara" panose="020E0502030303020204" pitchFamily="34" charset="0"/>
                </a:rPr>
                <a:t>Request Type</a:t>
              </a:r>
            </a:p>
            <a:p>
              <a:pPr marL="342900" indent="-342900">
                <a:spcAft>
                  <a:spcPts val="600"/>
                </a:spcAft>
                <a:buFont typeface="Wingdings" pitchFamily="2" charset="2"/>
                <a:buChar char="ü"/>
              </a:pPr>
              <a:r>
                <a:rPr lang="en-US" sz="2000" dirty="0">
                  <a:latin typeface="Candara" panose="020E0502030303020204" pitchFamily="34" charset="0"/>
                </a:rPr>
                <a:t>Access Interval of a Page</a:t>
              </a:r>
            </a:p>
            <a:p>
              <a:pPr marL="342900" indent="-342900">
                <a:spcAft>
                  <a:spcPts val="600"/>
                </a:spcAft>
                <a:buFont typeface="Wingdings" pitchFamily="2" charset="2"/>
                <a:buChar char="ü"/>
              </a:pPr>
              <a:r>
                <a:rPr lang="en-US" sz="2000" dirty="0">
                  <a:latin typeface="Candara" panose="020E0502030303020204" pitchFamily="34" charset="0"/>
                </a:rPr>
                <a:t>Access Frequency of a Page</a:t>
              </a: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0B42255C-1EB5-7611-A620-6CBDB9ABCD46}"/>
                </a:ext>
              </a:extLst>
            </p:cNvPr>
            <p:cNvSpPr txBox="1"/>
            <p:nvPr/>
          </p:nvSpPr>
          <p:spPr>
            <a:xfrm>
              <a:off x="4637903" y="4012842"/>
              <a:ext cx="3687044" cy="1678021"/>
            </a:xfrm>
            <a:prstGeom prst="rect">
              <a:avLst/>
            </a:prstGeom>
            <a:noFill/>
          </p:spPr>
          <p:txBody>
            <a:bodyPr wrap="square" rtlCol="0">
              <a:noAutofit/>
            </a:bodyPr>
            <a:lstStyle/>
            <a:p>
              <a:pPr marL="342900" indent="-342900">
                <a:spcAft>
                  <a:spcPts val="600"/>
                </a:spcAft>
                <a:buFont typeface="Wingdings" pitchFamily="2" charset="2"/>
                <a:buChar char="ü"/>
              </a:pPr>
              <a:r>
                <a:rPr lang="en-US" sz="2000" dirty="0">
                  <a:latin typeface="Candara" panose="020E0502030303020204" pitchFamily="34" charset="0"/>
                </a:rPr>
                <a:t>Free Space in the Fast Device</a:t>
              </a:r>
            </a:p>
            <a:p>
              <a:pPr marL="342900" indent="-342900">
                <a:spcAft>
                  <a:spcPts val="600"/>
                </a:spcAft>
                <a:buFont typeface="Wingdings" pitchFamily="2" charset="2"/>
                <a:buChar char="ü"/>
              </a:pPr>
              <a:r>
                <a:rPr lang="en-US" sz="2000" dirty="0">
                  <a:latin typeface="Candara" panose="020E0502030303020204" pitchFamily="34" charset="0"/>
                </a:rPr>
                <a:t>Current Location of a Page</a:t>
              </a:r>
            </a:p>
            <a:p>
              <a:pPr marL="342900" indent="-342900">
                <a:spcAft>
                  <a:spcPts val="600"/>
                </a:spcAft>
                <a:buFont typeface="Wingdings" pitchFamily="2" charset="2"/>
                <a:buChar char="ü"/>
              </a:pPr>
              <a:r>
                <a:rPr lang="en-US" sz="2000" dirty="0">
                  <a:latin typeface="Candara" panose="020E0502030303020204" pitchFamily="34" charset="0"/>
                </a:rPr>
                <a:t>Migration Interval of a Page</a:t>
              </a:r>
            </a:p>
            <a:p>
              <a:endParaRPr lang="en-US" sz="2000" dirty="0"/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A05EBEBD-0217-1522-FC4E-23E1AAC7F8E7}"/>
              </a:ext>
            </a:extLst>
          </p:cNvPr>
          <p:cNvGrpSpPr/>
          <p:nvPr/>
        </p:nvGrpSpPr>
        <p:grpSpPr>
          <a:xfrm rot="5400000">
            <a:off x="7237023" y="-326128"/>
            <a:ext cx="1538224" cy="2259029"/>
            <a:chOff x="8011086" y="1691220"/>
            <a:chExt cx="1538224" cy="1900521"/>
          </a:xfrm>
        </p:grpSpPr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5D4D5331-71AE-370F-D558-D92C765A4519}"/>
                </a:ext>
              </a:extLst>
            </p:cNvPr>
            <p:cNvGrpSpPr/>
            <p:nvPr/>
          </p:nvGrpSpPr>
          <p:grpSpPr>
            <a:xfrm>
              <a:off x="8011086" y="1691220"/>
              <a:ext cx="1538224" cy="1900521"/>
              <a:chOff x="4271393" y="1034662"/>
              <a:chExt cx="2314451" cy="2479628"/>
            </a:xfrm>
          </p:grpSpPr>
          <p:sp>
            <p:nvSpPr>
              <p:cNvPr id="35" name="Rounded Rectangle 34">
                <a:extLst>
                  <a:ext uri="{FF2B5EF4-FFF2-40B4-BE49-F238E27FC236}">
                    <a16:creationId xmlns:a16="http://schemas.microsoft.com/office/drawing/2014/main" id="{ACE520A3-60D1-6AFD-2AE2-01798FEEB3B3}"/>
                  </a:ext>
                </a:extLst>
              </p:cNvPr>
              <p:cNvSpPr/>
              <p:nvPr/>
            </p:nvSpPr>
            <p:spPr>
              <a:xfrm rot="16200000">
                <a:off x="5768361" y="1909478"/>
                <a:ext cx="1085589" cy="549376"/>
              </a:xfrm>
              <a:prstGeom prst="roundRect">
                <a:avLst>
                  <a:gd name="adj" fmla="val 6703"/>
                </a:avLst>
              </a:prstGeom>
              <a:solidFill>
                <a:schemeClr val="bg2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HSS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  <p:sp>
            <p:nvSpPr>
              <p:cNvPr id="36" name="Oval 35">
                <a:extLst>
                  <a:ext uri="{FF2B5EF4-FFF2-40B4-BE49-F238E27FC236}">
                    <a16:creationId xmlns:a16="http://schemas.microsoft.com/office/drawing/2014/main" id="{A64FA46B-54E9-B95F-6D1C-B00530622D6A}"/>
                  </a:ext>
                </a:extLst>
              </p:cNvPr>
              <p:cNvSpPr/>
              <p:nvPr/>
            </p:nvSpPr>
            <p:spPr>
              <a:xfrm rot="16200000">
                <a:off x="4139147" y="1797966"/>
                <a:ext cx="1085589" cy="821097"/>
              </a:xfrm>
              <a:prstGeom prst="ellipse">
                <a:avLst/>
              </a:prstGeom>
              <a:solidFill>
                <a:schemeClr val="bg2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endParaRPr>
              </a:p>
            </p:txBody>
          </p:sp>
          <p:cxnSp>
            <p:nvCxnSpPr>
              <p:cNvPr id="37" name="Straight Arrow Connector 36">
                <a:extLst>
                  <a:ext uri="{FF2B5EF4-FFF2-40B4-BE49-F238E27FC236}">
                    <a16:creationId xmlns:a16="http://schemas.microsoft.com/office/drawing/2014/main" id="{890B4F09-B41F-D747-7C3D-C06447BEB6F2}"/>
                  </a:ext>
                </a:extLst>
              </p:cNvPr>
              <p:cNvCxnSpPr>
                <a:cxnSpLocks/>
                <a:stCxn id="35" idx="0"/>
              </p:cNvCxnSpPr>
              <p:nvPr/>
            </p:nvCxnSpPr>
            <p:spPr>
              <a:xfrm rot="16200000" flipH="1" flipV="1">
                <a:off x="5548104" y="1695803"/>
                <a:ext cx="1" cy="97672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Elbow Connector 38">
                <a:extLst>
                  <a:ext uri="{FF2B5EF4-FFF2-40B4-BE49-F238E27FC236}">
                    <a16:creationId xmlns:a16="http://schemas.microsoft.com/office/drawing/2014/main" id="{7025FB34-462C-382D-509B-CD262DC3444D}"/>
                  </a:ext>
                </a:extLst>
              </p:cNvPr>
              <p:cNvCxnSpPr>
                <a:cxnSpLocks/>
                <a:stCxn id="35" idx="1"/>
                <a:endCxn id="36" idx="2"/>
              </p:cNvCxnSpPr>
              <p:nvPr/>
            </p:nvCxnSpPr>
            <p:spPr>
              <a:xfrm rot="5400000">
                <a:off x="5484375" y="1924527"/>
                <a:ext cx="24348" cy="1629215"/>
              </a:xfrm>
              <a:prstGeom prst="bentConnector3">
                <a:avLst>
                  <a:gd name="adj1" fmla="val 1984731"/>
                </a:avLst>
              </a:prstGeom>
              <a:ln w="12700">
                <a:solidFill>
                  <a:schemeClr val="tx1"/>
                </a:solidFill>
                <a:tailEnd type="triangle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D7E3BFB6-032B-2489-F092-78CA04A7D3DA}"/>
                  </a:ext>
                </a:extLst>
              </p:cNvPr>
              <p:cNvSpPr txBox="1"/>
              <p:nvPr/>
            </p:nvSpPr>
            <p:spPr>
              <a:xfrm rot="16200000">
                <a:off x="5123707" y="2009679"/>
                <a:ext cx="830945" cy="41678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H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Reward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  <p:cxnSp>
            <p:nvCxnSpPr>
              <p:cNvPr id="41" name="Elbow Connector 40">
                <a:extLst>
                  <a:ext uri="{FF2B5EF4-FFF2-40B4-BE49-F238E27FC236}">
                    <a16:creationId xmlns:a16="http://schemas.microsoft.com/office/drawing/2014/main" id="{92925D0B-F363-69CF-320E-70B98D35EE96}"/>
                  </a:ext>
                </a:extLst>
              </p:cNvPr>
              <p:cNvCxnSpPr>
                <a:cxnSpLocks/>
                <a:stCxn id="35" idx="3"/>
                <a:endCxn id="59" idx="3"/>
              </p:cNvCxnSpPr>
              <p:nvPr/>
            </p:nvCxnSpPr>
            <p:spPr>
              <a:xfrm rot="16200000" flipH="1" flipV="1">
                <a:off x="5476189" y="830752"/>
                <a:ext cx="24348" cy="1645587"/>
              </a:xfrm>
              <a:prstGeom prst="bentConnector3">
                <a:avLst>
                  <a:gd name="adj1" fmla="val -1773316"/>
                </a:avLst>
              </a:prstGeom>
              <a:ln w="12700">
                <a:solidFill>
                  <a:schemeClr val="tx1"/>
                </a:solidFill>
                <a:headEnd type="triangle"/>
                <a:tailEnd type="non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3909B060-007A-AF6A-3DED-C3965DB1220A}"/>
                  </a:ext>
                </a:extLst>
              </p:cNvPr>
              <p:cNvSpPr txBox="1"/>
              <p:nvPr/>
            </p:nvSpPr>
            <p:spPr>
              <a:xfrm rot="16200000">
                <a:off x="5148019" y="2981531"/>
                <a:ext cx="635273" cy="43024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H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State</a:t>
                </a:r>
                <a:r>
                  <a:rPr kumimoji="0" lang="en-CH" sz="20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 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DC6D9B8C-2D40-E347-5D7B-E2D489E9B0D6}"/>
                  </a:ext>
                </a:extLst>
              </p:cNvPr>
              <p:cNvSpPr txBox="1"/>
              <p:nvPr/>
            </p:nvSpPr>
            <p:spPr>
              <a:xfrm rot="16200000">
                <a:off x="5133215" y="1176337"/>
                <a:ext cx="700129" cy="41678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Action</a:t>
                </a:r>
                <a:r>
                  <a:rPr kumimoji="0" lang="en-CH" sz="20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 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</p:grp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0ADC8137-BCA8-0AA0-8A53-F3F60262FFD4}"/>
                </a:ext>
              </a:extLst>
            </p:cNvPr>
            <p:cNvSpPr txBox="1"/>
            <p:nvPr/>
          </p:nvSpPr>
          <p:spPr>
            <a:xfrm rot="16200000">
              <a:off x="7889321" y="2420139"/>
              <a:ext cx="7674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latin typeface="Candara" panose="020E0502030303020204" pitchFamily="34" charset="0"/>
                </a:rPr>
                <a:t>Harmonia</a:t>
              </a:r>
            </a:p>
          </p:txBody>
        </p:sp>
      </p:grpSp>
      <p:pic>
        <p:nvPicPr>
          <p:cNvPr id="12" name="Picture 11">
            <a:extLst>
              <a:ext uri="{FF2B5EF4-FFF2-40B4-BE49-F238E27FC236}">
                <a16:creationId xmlns:a16="http://schemas.microsoft.com/office/drawing/2014/main" id="{80E192D2-1AC0-5A4A-8331-5D2444C9F703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3357999" flipH="1">
            <a:off x="6386114" y="311815"/>
            <a:ext cx="1265752" cy="9659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5907411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>
        <p159:morph option="byObject"/>
      </p:transition>
    </mc:Choice>
    <mc:Fallback xmlns="">
      <p:transition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832F76FD-4BFA-E34F-834F-47578491C1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6895"/>
            <a:ext cx="9144000" cy="791394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Harmonia’s Reward (1/2)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1E369784-F53F-BE49-AD5C-10EBE35B958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69011" y="936172"/>
            <a:ext cx="8894602" cy="5834464"/>
          </a:xfrm>
        </p:spPr>
        <p:txBody>
          <a:bodyPr>
            <a:normAutofit fontScale="92500" lnSpcReduction="10000"/>
          </a:bodyPr>
          <a:lstStyle/>
          <a:p>
            <a:r>
              <a:rPr lang="en-US" sz="3000" dirty="0">
                <a:latin typeface="Candara" panose="020E0502030303020204" pitchFamily="34" charset="0"/>
                <a:cs typeface="Calibri" panose="020F0502020204030204" pitchFamily="34" charset="0"/>
              </a:rPr>
              <a:t>Defines Harmonia’s objective</a:t>
            </a:r>
          </a:p>
          <a:p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Data Placement Agent</a:t>
            </a:r>
          </a:p>
          <a:p>
            <a:pPr lvl="1"/>
            <a:r>
              <a:rPr lang="en-US" dirty="0">
                <a:solidFill>
                  <a:srgbClr val="0088FF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Performs data placement </a:t>
            </a:r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on the </a:t>
            </a:r>
            <a:r>
              <a:rPr lang="en-US" dirty="0">
                <a:solidFill>
                  <a:srgbClr val="0088FF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critical path of I/O handling</a:t>
            </a:r>
          </a:p>
          <a:p>
            <a:pPr lvl="1"/>
            <a:r>
              <a:rPr lang="en-US" b="1" dirty="0">
                <a:solidFill>
                  <a:srgbClr val="0088FF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Objective</a:t>
            </a:r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: Reduce average I/O request latency of current request</a:t>
            </a:r>
          </a:p>
          <a:p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Harmonia </a:t>
            </a:r>
            <a:r>
              <a:rPr lang="en-US" dirty="0">
                <a:solidFill>
                  <a:srgbClr val="0088FF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learns to balance device utilization</a:t>
            </a:r>
          </a:p>
          <a:p>
            <a:pPr lvl="1"/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Overutilization of high-end device leads to higher latency </a:t>
            </a:r>
            <a:b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</a:br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due to </a:t>
            </a:r>
            <a:r>
              <a:rPr lang="en-US" dirty="0">
                <a:solidFill>
                  <a:srgbClr val="C0000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contention, queuing delays and garbage collection</a:t>
            </a:r>
          </a:p>
          <a:p>
            <a:pPr lvl="1"/>
            <a:r>
              <a:rPr lang="en-US" dirty="0">
                <a:solidFill>
                  <a:srgbClr val="0088FF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Selectively placing less-critical data </a:t>
            </a:r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on low-end devices </a:t>
            </a:r>
            <a:b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</a:br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preserves high-end device capacity</a:t>
            </a:r>
          </a:p>
          <a:p>
            <a:pPr lvl="1"/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E3D5EFDC-C65C-B14B-96C7-F52EEED8CF6F}"/>
              </a:ext>
            </a:extLst>
          </p:cNvPr>
          <p:cNvSpPr/>
          <p:nvPr/>
        </p:nvSpPr>
        <p:spPr>
          <a:xfrm>
            <a:off x="7450371" y="991830"/>
            <a:ext cx="676538" cy="240622"/>
          </a:xfrm>
          <a:prstGeom prst="rect">
            <a:avLst/>
          </a:prstGeom>
          <a:solidFill>
            <a:srgbClr val="FFFFFF">
              <a:alpha val="5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  <a:sym typeface="Arial"/>
            </a:endParaRPr>
          </a:p>
        </p:txBody>
      </p:sp>
      <p:sp>
        <p:nvSpPr>
          <p:cNvPr id="23" name="Slide Number Placeholder 5">
            <a:extLst>
              <a:ext uri="{FF2B5EF4-FFF2-40B4-BE49-F238E27FC236}">
                <a16:creationId xmlns:a16="http://schemas.microsoft.com/office/drawing/2014/main" id="{0370C0C4-AFF5-AB5B-44F6-92191E69688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98E143F-B1C9-6DB8-9BE2-50F102E9875B}"/>
              </a:ext>
            </a:extLst>
          </p:cNvPr>
          <p:cNvGrpSpPr/>
          <p:nvPr/>
        </p:nvGrpSpPr>
        <p:grpSpPr>
          <a:xfrm rot="5400000">
            <a:off x="7237023" y="-326128"/>
            <a:ext cx="1538224" cy="2259029"/>
            <a:chOff x="8011086" y="1691220"/>
            <a:chExt cx="1538224" cy="1900521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9D899B99-3A0E-62BA-6FA7-6C37C0475EA7}"/>
                </a:ext>
              </a:extLst>
            </p:cNvPr>
            <p:cNvGrpSpPr/>
            <p:nvPr/>
          </p:nvGrpSpPr>
          <p:grpSpPr>
            <a:xfrm>
              <a:off x="8011086" y="1691220"/>
              <a:ext cx="1538224" cy="1900521"/>
              <a:chOff x="4271393" y="1034662"/>
              <a:chExt cx="2314451" cy="2479628"/>
            </a:xfrm>
          </p:grpSpPr>
          <p:sp>
            <p:nvSpPr>
              <p:cNvPr id="26" name="Rounded Rectangle 25">
                <a:extLst>
                  <a:ext uri="{FF2B5EF4-FFF2-40B4-BE49-F238E27FC236}">
                    <a16:creationId xmlns:a16="http://schemas.microsoft.com/office/drawing/2014/main" id="{8F72CA28-C543-B12C-A25B-B785E646FC41}"/>
                  </a:ext>
                </a:extLst>
              </p:cNvPr>
              <p:cNvSpPr/>
              <p:nvPr/>
            </p:nvSpPr>
            <p:spPr>
              <a:xfrm rot="16200000">
                <a:off x="5768361" y="1909478"/>
                <a:ext cx="1085589" cy="549376"/>
              </a:xfrm>
              <a:prstGeom prst="roundRect">
                <a:avLst>
                  <a:gd name="adj" fmla="val 6703"/>
                </a:avLst>
              </a:prstGeom>
              <a:solidFill>
                <a:schemeClr val="bg2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HSS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374B585E-25C5-A473-806A-1A08D68AC38D}"/>
                  </a:ext>
                </a:extLst>
              </p:cNvPr>
              <p:cNvSpPr/>
              <p:nvPr/>
            </p:nvSpPr>
            <p:spPr>
              <a:xfrm rot="16200000">
                <a:off x="4139147" y="1797966"/>
                <a:ext cx="1085589" cy="821097"/>
              </a:xfrm>
              <a:prstGeom prst="ellipse">
                <a:avLst/>
              </a:prstGeom>
              <a:solidFill>
                <a:schemeClr val="bg2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endParaRPr>
              </a:p>
            </p:txBody>
          </p:sp>
          <p:cxnSp>
            <p:nvCxnSpPr>
              <p:cNvPr id="28" name="Straight Arrow Connector 27">
                <a:extLst>
                  <a:ext uri="{FF2B5EF4-FFF2-40B4-BE49-F238E27FC236}">
                    <a16:creationId xmlns:a16="http://schemas.microsoft.com/office/drawing/2014/main" id="{13460AF1-C9D1-4D37-80F9-4E7248FB19C2}"/>
                  </a:ext>
                </a:extLst>
              </p:cNvPr>
              <p:cNvCxnSpPr>
                <a:cxnSpLocks/>
                <a:stCxn id="26" idx="0"/>
              </p:cNvCxnSpPr>
              <p:nvPr/>
            </p:nvCxnSpPr>
            <p:spPr>
              <a:xfrm rot="16200000" flipH="1" flipV="1">
                <a:off x="5548104" y="1695803"/>
                <a:ext cx="1" cy="97672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Elbow Connector 28">
                <a:extLst>
                  <a:ext uri="{FF2B5EF4-FFF2-40B4-BE49-F238E27FC236}">
                    <a16:creationId xmlns:a16="http://schemas.microsoft.com/office/drawing/2014/main" id="{CA578135-2894-96F2-16F0-203CD7899AF8}"/>
                  </a:ext>
                </a:extLst>
              </p:cNvPr>
              <p:cNvCxnSpPr>
                <a:cxnSpLocks/>
                <a:stCxn id="26" idx="1"/>
                <a:endCxn id="27" idx="2"/>
              </p:cNvCxnSpPr>
              <p:nvPr/>
            </p:nvCxnSpPr>
            <p:spPr>
              <a:xfrm rot="5400000">
                <a:off x="5484375" y="1924527"/>
                <a:ext cx="24348" cy="1629215"/>
              </a:xfrm>
              <a:prstGeom prst="bentConnector3">
                <a:avLst>
                  <a:gd name="adj1" fmla="val 1984731"/>
                </a:avLst>
              </a:prstGeom>
              <a:ln w="12700">
                <a:solidFill>
                  <a:schemeClr val="tx1"/>
                </a:solidFill>
                <a:tailEnd type="triangle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AE81906F-4B71-520A-8CCB-A5C742364F2B}"/>
                  </a:ext>
                </a:extLst>
              </p:cNvPr>
              <p:cNvSpPr txBox="1"/>
              <p:nvPr/>
            </p:nvSpPr>
            <p:spPr>
              <a:xfrm rot="16200000">
                <a:off x="5123707" y="2009679"/>
                <a:ext cx="830945" cy="41678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H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Reward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  <p:cxnSp>
            <p:nvCxnSpPr>
              <p:cNvPr id="31" name="Elbow Connector 30">
                <a:extLst>
                  <a:ext uri="{FF2B5EF4-FFF2-40B4-BE49-F238E27FC236}">
                    <a16:creationId xmlns:a16="http://schemas.microsoft.com/office/drawing/2014/main" id="{E325C2A7-43F3-7801-6E33-8DFFDD6DA0FA}"/>
                  </a:ext>
                </a:extLst>
              </p:cNvPr>
              <p:cNvCxnSpPr>
                <a:cxnSpLocks/>
                <a:stCxn id="26" idx="3"/>
                <a:endCxn id="13" idx="3"/>
              </p:cNvCxnSpPr>
              <p:nvPr/>
            </p:nvCxnSpPr>
            <p:spPr>
              <a:xfrm rot="16200000" flipH="1" flipV="1">
                <a:off x="5476189" y="830752"/>
                <a:ext cx="24348" cy="1645587"/>
              </a:xfrm>
              <a:prstGeom prst="bentConnector3">
                <a:avLst>
                  <a:gd name="adj1" fmla="val -1773316"/>
                </a:avLst>
              </a:prstGeom>
              <a:ln w="12700">
                <a:solidFill>
                  <a:schemeClr val="tx1"/>
                </a:solidFill>
                <a:headEnd type="triangle"/>
                <a:tailEnd type="non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CDAB2A5E-793C-4191-6274-6E6330945992}"/>
                  </a:ext>
                </a:extLst>
              </p:cNvPr>
              <p:cNvSpPr txBox="1"/>
              <p:nvPr/>
            </p:nvSpPr>
            <p:spPr>
              <a:xfrm rot="16200000">
                <a:off x="5148019" y="2981531"/>
                <a:ext cx="635273" cy="43024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H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State</a:t>
                </a:r>
                <a:r>
                  <a:rPr kumimoji="0" lang="en-CH" sz="20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 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F1512F9C-AABD-0DEE-CB16-3A1C26CB6678}"/>
                  </a:ext>
                </a:extLst>
              </p:cNvPr>
              <p:cNvSpPr txBox="1"/>
              <p:nvPr/>
            </p:nvSpPr>
            <p:spPr>
              <a:xfrm rot="16200000">
                <a:off x="5133215" y="1176337"/>
                <a:ext cx="700129" cy="41678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Action</a:t>
                </a:r>
                <a:r>
                  <a:rPr kumimoji="0" lang="en-CH" sz="20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 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</p:grp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10DF97D-8473-A1D9-359F-F4BF5EB2137C}"/>
                </a:ext>
              </a:extLst>
            </p:cNvPr>
            <p:cNvSpPr txBox="1"/>
            <p:nvPr/>
          </p:nvSpPr>
          <p:spPr>
            <a:xfrm rot="16200000">
              <a:off x="7889321" y="2420139"/>
              <a:ext cx="7674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latin typeface="Candara" panose="020E0502030303020204" pitchFamily="34" charset="0"/>
                </a:rPr>
                <a:t>Harmonia</a:t>
              </a:r>
            </a:p>
          </p:txBody>
        </p:sp>
      </p:grpSp>
      <p:pic>
        <p:nvPicPr>
          <p:cNvPr id="34" name="Picture 33">
            <a:extLst>
              <a:ext uri="{FF2B5EF4-FFF2-40B4-BE49-F238E27FC236}">
                <a16:creationId xmlns:a16="http://schemas.microsoft.com/office/drawing/2014/main" id="{8CF038BF-FC24-EB82-E9C7-0C816E10C596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3357999" flipH="1">
            <a:off x="7280670" y="311814"/>
            <a:ext cx="1265752" cy="965912"/>
          </a:xfrm>
          <a:prstGeom prst="rect">
            <a:avLst/>
          </a:prstGeom>
        </p:spPr>
      </p:pic>
      <p:sp>
        <p:nvSpPr>
          <p:cNvPr id="60" name="Shape 31">
            <a:extLst>
              <a:ext uri="{FF2B5EF4-FFF2-40B4-BE49-F238E27FC236}">
                <a16:creationId xmlns:a16="http://schemas.microsoft.com/office/drawing/2014/main" id="{BC7C8676-E409-6AD1-6127-05F1D0FC75B7}"/>
              </a:ext>
            </a:extLst>
          </p:cNvPr>
          <p:cNvSpPr/>
          <p:nvPr/>
        </p:nvSpPr>
        <p:spPr>
          <a:xfrm>
            <a:off x="2135935" y="3116025"/>
            <a:ext cx="1400103" cy="681428"/>
          </a:xfrm>
          <a:prstGeom prst="roundRect">
            <a:avLst>
              <a:gd name="adj" fmla="val 15556"/>
            </a:avLst>
          </a:prstGeom>
          <a:solidFill>
            <a:schemeClr val="accent1">
              <a:lumMod val="20000"/>
              <a:lumOff val="80000"/>
            </a:schemeClr>
          </a:solidFill>
          <a:ln w="12700">
            <a:solidFill>
              <a:srgbClr val="1E2761"/>
            </a:solidFill>
            <a:prstDash val="solid"/>
          </a:ln>
        </p:spPr>
        <p:txBody>
          <a:bodyPr/>
          <a:lstStyle/>
          <a:p>
            <a:endParaRPr lang="en-US" sz="3600">
              <a:latin typeface="Candara" panose="020E0502030303020204" pitchFamily="34" charset="0"/>
            </a:endParaRPr>
          </a:p>
        </p:txBody>
      </p:sp>
      <p:sp>
        <p:nvSpPr>
          <p:cNvPr id="61" name="Text 32">
            <a:extLst>
              <a:ext uri="{FF2B5EF4-FFF2-40B4-BE49-F238E27FC236}">
                <a16:creationId xmlns:a16="http://schemas.microsoft.com/office/drawing/2014/main" id="{51370AD1-39C2-79B4-8BB4-7565DA69CFF6}"/>
              </a:ext>
            </a:extLst>
          </p:cNvPr>
          <p:cNvSpPr/>
          <p:nvPr/>
        </p:nvSpPr>
        <p:spPr>
          <a:xfrm>
            <a:off x="2135935" y="3116022"/>
            <a:ext cx="1400103" cy="681429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2000" b="1" dirty="0">
                <a:solidFill>
                  <a:schemeClr val="accent1">
                    <a:lumMod val="50000"/>
                  </a:schemeClr>
                </a:solidFill>
                <a:latin typeface="Candara" panose="020E0502030303020204" pitchFamily="34" charset="0"/>
                <a:ea typeface="Calibri" pitchFamily="34" charset="-122"/>
                <a:cs typeface="Calibri" pitchFamily="34" charset="-120"/>
              </a:rPr>
              <a:t>Placement</a:t>
            </a:r>
            <a:endParaRPr lang="en-US" sz="2000" dirty="0">
              <a:solidFill>
                <a:schemeClr val="accent1">
                  <a:lumMod val="50000"/>
                </a:schemeClr>
              </a:solidFill>
              <a:latin typeface="Candara" panose="020E0502030303020204" pitchFamily="34" charset="0"/>
            </a:endParaRPr>
          </a:p>
          <a:p>
            <a:pPr marL="0" indent="0" algn="ctr">
              <a:buNone/>
            </a:pPr>
            <a:r>
              <a:rPr lang="en-US" sz="2000" b="1" dirty="0">
                <a:solidFill>
                  <a:schemeClr val="accent1">
                    <a:lumMod val="50000"/>
                  </a:schemeClr>
                </a:solidFill>
                <a:latin typeface="Candara" panose="020E0502030303020204" pitchFamily="34" charset="0"/>
                <a:ea typeface="Calibri" pitchFamily="34" charset="-122"/>
                <a:cs typeface="Calibri" pitchFamily="34" charset="-120"/>
              </a:rPr>
              <a:t>Action (aₜ)</a:t>
            </a:r>
            <a:endParaRPr lang="en-US" sz="2000" dirty="0">
              <a:solidFill>
                <a:schemeClr val="accent1">
                  <a:lumMod val="50000"/>
                </a:schemeClr>
              </a:solidFill>
              <a:latin typeface="Candara" panose="020E0502030303020204" pitchFamily="34" charset="0"/>
            </a:endParaRPr>
          </a:p>
        </p:txBody>
      </p:sp>
      <p:sp>
        <p:nvSpPr>
          <p:cNvPr id="62" name="Shape 33">
            <a:extLst>
              <a:ext uri="{FF2B5EF4-FFF2-40B4-BE49-F238E27FC236}">
                <a16:creationId xmlns:a16="http://schemas.microsoft.com/office/drawing/2014/main" id="{914C444B-17F9-CA07-7C00-7275A0D75FDA}"/>
              </a:ext>
            </a:extLst>
          </p:cNvPr>
          <p:cNvSpPr/>
          <p:nvPr/>
        </p:nvSpPr>
        <p:spPr>
          <a:xfrm>
            <a:off x="2964330" y="3773935"/>
            <a:ext cx="0" cy="662669"/>
          </a:xfrm>
          <a:prstGeom prst="line">
            <a:avLst/>
          </a:prstGeom>
          <a:noFill/>
          <a:ln w="19050">
            <a:solidFill>
              <a:srgbClr val="1E2761"/>
            </a:solidFill>
            <a:prstDash val="dash"/>
            <a:tailEnd type="arrow"/>
          </a:ln>
        </p:spPr>
        <p:txBody>
          <a:bodyPr/>
          <a:lstStyle/>
          <a:p>
            <a:endParaRPr lang="en-US" sz="3600">
              <a:latin typeface="Candara" panose="020E0502030303020204" pitchFamily="34" charset="0"/>
            </a:endParaRPr>
          </a:p>
        </p:txBody>
      </p:sp>
      <p:sp>
        <p:nvSpPr>
          <p:cNvPr id="63" name="Shape 34">
            <a:extLst>
              <a:ext uri="{FF2B5EF4-FFF2-40B4-BE49-F238E27FC236}">
                <a16:creationId xmlns:a16="http://schemas.microsoft.com/office/drawing/2014/main" id="{8DA1006F-A445-F531-85EA-CF28936AD60E}"/>
              </a:ext>
            </a:extLst>
          </p:cNvPr>
          <p:cNvSpPr/>
          <p:nvPr/>
        </p:nvSpPr>
        <p:spPr>
          <a:xfrm>
            <a:off x="3594166" y="3102966"/>
            <a:ext cx="2142851" cy="670971"/>
          </a:xfrm>
          <a:prstGeom prst="roundRect">
            <a:avLst>
              <a:gd name="adj" fmla="val 15556"/>
            </a:avLst>
          </a:prstGeom>
          <a:solidFill>
            <a:srgbClr val="FFFBF0"/>
          </a:solidFill>
          <a:ln w="19050">
            <a:solidFill>
              <a:srgbClr val="E8690A"/>
            </a:solidFill>
            <a:prstDash val="solid"/>
          </a:ln>
        </p:spPr>
        <p:txBody>
          <a:bodyPr/>
          <a:lstStyle/>
          <a:p>
            <a:endParaRPr lang="en-US" sz="3600">
              <a:latin typeface="Candara" panose="020E0502030303020204" pitchFamily="34" charset="0"/>
            </a:endParaRPr>
          </a:p>
        </p:txBody>
      </p:sp>
      <p:sp>
        <p:nvSpPr>
          <p:cNvPr id="64" name="Text 35">
            <a:extLst>
              <a:ext uri="{FF2B5EF4-FFF2-40B4-BE49-F238E27FC236}">
                <a16:creationId xmlns:a16="http://schemas.microsoft.com/office/drawing/2014/main" id="{CB388C8B-FE6D-DDA8-4AFB-089F40F8A9F7}"/>
              </a:ext>
            </a:extLst>
          </p:cNvPr>
          <p:cNvSpPr/>
          <p:nvPr/>
        </p:nvSpPr>
        <p:spPr>
          <a:xfrm>
            <a:off x="3594165" y="3109497"/>
            <a:ext cx="2142851" cy="664439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2000" dirty="0">
                <a:solidFill>
                  <a:srgbClr val="E8690A"/>
                </a:solidFill>
                <a:latin typeface="Candara" panose="020E0502030303020204" pitchFamily="34" charset="0"/>
                <a:ea typeface="Calibri" pitchFamily="34" charset="-122"/>
                <a:cs typeface="Calibri" pitchFamily="34" charset="-120"/>
              </a:rPr>
              <a:t>Immediate Reward</a:t>
            </a:r>
            <a:r>
              <a:rPr lang="en-US" sz="2000" dirty="0">
                <a:latin typeface="Candara" panose="020E0502030303020204" pitchFamily="34" charset="0"/>
              </a:rPr>
              <a:t> </a:t>
            </a:r>
            <a:r>
              <a:rPr lang="en-US" sz="2000" dirty="0">
                <a:solidFill>
                  <a:srgbClr val="E8690A"/>
                </a:solidFill>
                <a:latin typeface="Candara" panose="020E0502030303020204" pitchFamily="34" charset="0"/>
                <a:ea typeface="Calibri" pitchFamily="34" charset="-122"/>
                <a:cs typeface="Calibri" pitchFamily="34" charset="-120"/>
              </a:rPr>
              <a:t>= 1 / Lₜ</a:t>
            </a:r>
            <a:endParaRPr lang="en-US" sz="2000" dirty="0">
              <a:latin typeface="Candara" panose="020E0502030303020204" pitchFamily="34" charset="0"/>
            </a:endParaRPr>
          </a:p>
        </p:txBody>
      </p:sp>
      <p:sp>
        <p:nvSpPr>
          <p:cNvPr id="65" name="Shape 36">
            <a:extLst>
              <a:ext uri="{FF2B5EF4-FFF2-40B4-BE49-F238E27FC236}">
                <a16:creationId xmlns:a16="http://schemas.microsoft.com/office/drawing/2014/main" id="{03A2E46C-CD06-8472-8867-787C1BA681CD}"/>
              </a:ext>
            </a:extLst>
          </p:cNvPr>
          <p:cNvSpPr/>
          <p:nvPr/>
        </p:nvSpPr>
        <p:spPr>
          <a:xfrm>
            <a:off x="3594166" y="3670855"/>
            <a:ext cx="0" cy="765749"/>
          </a:xfrm>
          <a:prstGeom prst="line">
            <a:avLst/>
          </a:prstGeom>
          <a:noFill/>
          <a:ln w="22860">
            <a:solidFill>
              <a:srgbClr val="E8690A"/>
            </a:solidFill>
            <a:prstDash val="dash"/>
            <a:tailEnd type="arrow"/>
          </a:ln>
        </p:spPr>
        <p:txBody>
          <a:bodyPr/>
          <a:lstStyle/>
          <a:p>
            <a:endParaRPr lang="en-US" sz="3600">
              <a:latin typeface="Candara" panose="020E0502030303020204" pitchFamily="34" charset="0"/>
            </a:endParaRPr>
          </a:p>
        </p:txBody>
      </p:sp>
      <p:grpSp>
        <p:nvGrpSpPr>
          <p:cNvPr id="81" name="Group 80">
            <a:extLst>
              <a:ext uri="{FF2B5EF4-FFF2-40B4-BE49-F238E27FC236}">
                <a16:creationId xmlns:a16="http://schemas.microsoft.com/office/drawing/2014/main" id="{F202EA47-C4FD-BC50-A252-5AE4979B29C7}"/>
              </a:ext>
            </a:extLst>
          </p:cNvPr>
          <p:cNvGrpSpPr/>
          <p:nvPr/>
        </p:nvGrpSpPr>
        <p:grpSpPr>
          <a:xfrm>
            <a:off x="1074821" y="4285855"/>
            <a:ext cx="6604193" cy="301487"/>
            <a:chOff x="1074821" y="4149498"/>
            <a:chExt cx="6604193" cy="301487"/>
          </a:xfrm>
        </p:grpSpPr>
        <p:sp>
          <p:nvSpPr>
            <p:cNvPr id="35" name="Shape 1">
              <a:extLst>
                <a:ext uri="{FF2B5EF4-FFF2-40B4-BE49-F238E27FC236}">
                  <a16:creationId xmlns:a16="http://schemas.microsoft.com/office/drawing/2014/main" id="{5E53ACE4-89D0-6BEE-81A2-7CE7F04B09AC}"/>
                </a:ext>
              </a:extLst>
            </p:cNvPr>
            <p:cNvSpPr/>
            <p:nvPr/>
          </p:nvSpPr>
          <p:spPr>
            <a:xfrm>
              <a:off x="1074821" y="4300247"/>
              <a:ext cx="5668526" cy="0"/>
            </a:xfrm>
            <a:prstGeom prst="line">
              <a:avLst/>
            </a:prstGeom>
            <a:noFill/>
            <a:ln w="19050">
              <a:solidFill>
                <a:srgbClr val="444444"/>
              </a:solidFill>
              <a:prstDash val="solid"/>
              <a:tailEnd type="arrow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36" name="Shape 3">
              <a:extLst>
                <a:ext uri="{FF2B5EF4-FFF2-40B4-BE49-F238E27FC236}">
                  <a16:creationId xmlns:a16="http://schemas.microsoft.com/office/drawing/2014/main" id="{D33519AB-CA5C-2956-B0D0-4412421722E7}"/>
                </a:ext>
              </a:extLst>
            </p:cNvPr>
            <p:cNvSpPr/>
            <p:nvPr/>
          </p:nvSpPr>
          <p:spPr>
            <a:xfrm>
              <a:off x="1704658" y="4203767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37" name="Shape 4">
              <a:extLst>
                <a:ext uri="{FF2B5EF4-FFF2-40B4-BE49-F238E27FC236}">
                  <a16:creationId xmlns:a16="http://schemas.microsoft.com/office/drawing/2014/main" id="{9BEA0A06-1CDC-5127-EDF3-EDEE81E53BC2}"/>
                </a:ext>
              </a:extLst>
            </p:cNvPr>
            <p:cNvSpPr/>
            <p:nvPr/>
          </p:nvSpPr>
          <p:spPr>
            <a:xfrm>
              <a:off x="2334493" y="4203767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38" name="Shape 5">
              <a:extLst>
                <a:ext uri="{FF2B5EF4-FFF2-40B4-BE49-F238E27FC236}">
                  <a16:creationId xmlns:a16="http://schemas.microsoft.com/office/drawing/2014/main" id="{195224A3-321F-502C-98C1-5281B3CE3F6D}"/>
                </a:ext>
              </a:extLst>
            </p:cNvPr>
            <p:cNvSpPr/>
            <p:nvPr/>
          </p:nvSpPr>
          <p:spPr>
            <a:xfrm>
              <a:off x="2964330" y="4203767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39" name="Shape 6">
              <a:extLst>
                <a:ext uri="{FF2B5EF4-FFF2-40B4-BE49-F238E27FC236}">
                  <a16:creationId xmlns:a16="http://schemas.microsoft.com/office/drawing/2014/main" id="{81729A93-C9A8-47DA-F5B2-87607A494490}"/>
                </a:ext>
              </a:extLst>
            </p:cNvPr>
            <p:cNvSpPr/>
            <p:nvPr/>
          </p:nvSpPr>
          <p:spPr>
            <a:xfrm>
              <a:off x="3594166" y="4203767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40" name="Shape 7">
              <a:extLst>
                <a:ext uri="{FF2B5EF4-FFF2-40B4-BE49-F238E27FC236}">
                  <a16:creationId xmlns:a16="http://schemas.microsoft.com/office/drawing/2014/main" id="{3903C0ED-F5E4-A848-59FD-107692221255}"/>
                </a:ext>
              </a:extLst>
            </p:cNvPr>
            <p:cNvSpPr/>
            <p:nvPr/>
          </p:nvSpPr>
          <p:spPr>
            <a:xfrm>
              <a:off x="4224003" y="4203767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41" name="Shape 9">
              <a:extLst>
                <a:ext uri="{FF2B5EF4-FFF2-40B4-BE49-F238E27FC236}">
                  <a16:creationId xmlns:a16="http://schemas.microsoft.com/office/drawing/2014/main" id="{42BCB549-8D75-9855-D938-06503951B5AC}"/>
                </a:ext>
              </a:extLst>
            </p:cNvPr>
            <p:cNvSpPr/>
            <p:nvPr/>
          </p:nvSpPr>
          <p:spPr>
            <a:xfrm>
              <a:off x="4853838" y="4203767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42" name="Shape 10">
              <a:extLst>
                <a:ext uri="{FF2B5EF4-FFF2-40B4-BE49-F238E27FC236}">
                  <a16:creationId xmlns:a16="http://schemas.microsoft.com/office/drawing/2014/main" id="{899C1F4F-1C2A-6C78-42DE-D959ABC9D7A2}"/>
                </a:ext>
              </a:extLst>
            </p:cNvPr>
            <p:cNvSpPr/>
            <p:nvPr/>
          </p:nvSpPr>
          <p:spPr>
            <a:xfrm>
              <a:off x="5483675" y="4203767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43" name="Shape 11">
              <a:extLst>
                <a:ext uri="{FF2B5EF4-FFF2-40B4-BE49-F238E27FC236}">
                  <a16:creationId xmlns:a16="http://schemas.microsoft.com/office/drawing/2014/main" id="{D1BEE8FF-E377-0D93-3DB6-DB61D20A906F}"/>
                </a:ext>
              </a:extLst>
            </p:cNvPr>
            <p:cNvSpPr/>
            <p:nvPr/>
          </p:nvSpPr>
          <p:spPr>
            <a:xfrm>
              <a:off x="6113512" y="4203767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76" name="Text 2">
              <a:extLst>
                <a:ext uri="{FF2B5EF4-FFF2-40B4-BE49-F238E27FC236}">
                  <a16:creationId xmlns:a16="http://schemas.microsoft.com/office/drawing/2014/main" id="{4393F6CD-292E-CC8E-36F1-6B8275807A35}"/>
                </a:ext>
              </a:extLst>
            </p:cNvPr>
            <p:cNvSpPr/>
            <p:nvPr/>
          </p:nvSpPr>
          <p:spPr>
            <a:xfrm>
              <a:off x="6884633" y="4149498"/>
              <a:ext cx="794381" cy="30148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2000" dirty="0">
                  <a:solidFill>
                    <a:srgbClr val="555555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(time)</a:t>
              </a:r>
              <a:endParaRPr lang="en-US" sz="2000" dirty="0">
                <a:latin typeface="Candara" panose="020E0502030303020204" pitchFamily="34" charset="0"/>
              </a:endParaRPr>
            </a:p>
          </p:txBody>
        </p:sp>
      </p:grpSp>
      <p:sp>
        <p:nvSpPr>
          <p:cNvPr id="78" name="Text 2">
            <a:extLst>
              <a:ext uri="{FF2B5EF4-FFF2-40B4-BE49-F238E27FC236}">
                <a16:creationId xmlns:a16="http://schemas.microsoft.com/office/drawing/2014/main" id="{B50D6A50-9C31-63D8-7564-959E1C339517}"/>
              </a:ext>
            </a:extLst>
          </p:cNvPr>
          <p:cNvSpPr/>
          <p:nvPr/>
        </p:nvSpPr>
        <p:spPr>
          <a:xfrm>
            <a:off x="2855252" y="4557384"/>
            <a:ext cx="227370" cy="301487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2000" dirty="0">
                <a:solidFill>
                  <a:srgbClr val="555555"/>
                </a:solidFill>
                <a:latin typeface="Candara" panose="020E0502030303020204" pitchFamily="34" charset="0"/>
                <a:cs typeface="Calibri" pitchFamily="34" charset="-120"/>
              </a:rPr>
              <a:t>t</a:t>
            </a:r>
            <a:endParaRPr lang="en-US" sz="2000" dirty="0">
              <a:latin typeface="Candara" panose="020E0502030303020204" pitchFamily="34" charset="0"/>
            </a:endParaRPr>
          </a:p>
        </p:txBody>
      </p:sp>
      <p:sp>
        <p:nvSpPr>
          <p:cNvPr id="79" name="Text 2">
            <a:extLst>
              <a:ext uri="{FF2B5EF4-FFF2-40B4-BE49-F238E27FC236}">
                <a16:creationId xmlns:a16="http://schemas.microsoft.com/office/drawing/2014/main" id="{82A9D986-B775-6427-6FD0-4FE6AEA1DE04}"/>
              </a:ext>
            </a:extLst>
          </p:cNvPr>
          <p:cNvSpPr/>
          <p:nvPr/>
        </p:nvSpPr>
        <p:spPr>
          <a:xfrm>
            <a:off x="3481433" y="4557013"/>
            <a:ext cx="373247" cy="301487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2000" dirty="0">
                <a:solidFill>
                  <a:srgbClr val="555555"/>
                </a:solidFill>
                <a:latin typeface="Candara" panose="020E0502030303020204" pitchFamily="34" charset="0"/>
                <a:cs typeface="Calibri" pitchFamily="34" charset="-120"/>
              </a:rPr>
              <a:t>t+1</a:t>
            </a:r>
            <a:endParaRPr lang="en-US" sz="2000" dirty="0"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8701121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>
        <p159:morph option="byObject"/>
      </p:transition>
    </mc:Choice>
    <mc:Fallback xmlns="">
      <p:transition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 animBg="1"/>
      <p:bldP spid="61" grpId="1" animBg="1"/>
      <p:bldP spid="62" grpId="0" animBg="1"/>
      <p:bldP spid="63" grpId="0" animBg="1"/>
      <p:bldP spid="64" grpId="0" animBg="1"/>
      <p:bldP spid="65" grpId="0" animBg="1"/>
      <p:bldP spid="78" grpId="0" animBg="1"/>
      <p:bldP spid="79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A2CC27-C5A4-1E1E-6450-072EFC3274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41A8D740-E571-7DCD-D856-0DBDBEFA2E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6895"/>
            <a:ext cx="9144000" cy="791394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Harmonia’s Reward (2/2)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45316D21-2549-ADC4-F53E-5A5A6F1B9D9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69011" y="936172"/>
            <a:ext cx="8894602" cy="5834464"/>
          </a:xfrm>
        </p:spPr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Data Migration Agent</a:t>
            </a:r>
          </a:p>
          <a:p>
            <a:pPr lvl="1"/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Runs in the background</a:t>
            </a:r>
          </a:p>
          <a:p>
            <a:pPr lvl="1"/>
            <a:r>
              <a:rPr lang="en-US" b="1" dirty="0">
                <a:solidFill>
                  <a:srgbClr val="0070C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Objective: </a:t>
            </a:r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Maximizes long-term HSS performance by reorganizing data across HSS devices</a:t>
            </a: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endParaRPr lang="en-US" sz="3000" dirty="0">
              <a:latin typeface="Candara" panose="020E0502030303020204" pitchFamily="34" charset="0"/>
              <a:cs typeface="Calibri" panose="020F050202020403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1ABA14D-B0F9-6280-E663-B4503EA22C21}"/>
              </a:ext>
            </a:extLst>
          </p:cNvPr>
          <p:cNvSpPr/>
          <p:nvPr/>
        </p:nvSpPr>
        <p:spPr>
          <a:xfrm>
            <a:off x="7450371" y="991830"/>
            <a:ext cx="676538" cy="240622"/>
          </a:xfrm>
          <a:prstGeom prst="rect">
            <a:avLst/>
          </a:prstGeom>
          <a:solidFill>
            <a:srgbClr val="FFFFFF">
              <a:alpha val="5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  <a:sym typeface="Arial"/>
            </a:endParaRPr>
          </a:p>
        </p:txBody>
      </p:sp>
      <p:sp>
        <p:nvSpPr>
          <p:cNvPr id="23" name="Slide Number Placeholder 5">
            <a:extLst>
              <a:ext uri="{FF2B5EF4-FFF2-40B4-BE49-F238E27FC236}">
                <a16:creationId xmlns:a16="http://schemas.microsoft.com/office/drawing/2014/main" id="{C58691D7-F399-7902-7716-CFE6A5230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541C2C0-9151-2DE3-8CCF-759AC6BF62E7}"/>
              </a:ext>
            </a:extLst>
          </p:cNvPr>
          <p:cNvGrpSpPr/>
          <p:nvPr/>
        </p:nvGrpSpPr>
        <p:grpSpPr>
          <a:xfrm rot="5400000">
            <a:off x="7237023" y="-326128"/>
            <a:ext cx="1538224" cy="2259029"/>
            <a:chOff x="8011086" y="1691220"/>
            <a:chExt cx="1538224" cy="1900521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1F6FF78B-ED34-CDBB-B55F-B8263E4AF1F2}"/>
                </a:ext>
              </a:extLst>
            </p:cNvPr>
            <p:cNvGrpSpPr/>
            <p:nvPr/>
          </p:nvGrpSpPr>
          <p:grpSpPr>
            <a:xfrm>
              <a:off x="8011086" y="1691220"/>
              <a:ext cx="1538224" cy="1900521"/>
              <a:chOff x="4271393" y="1034662"/>
              <a:chExt cx="2314451" cy="2479628"/>
            </a:xfrm>
          </p:grpSpPr>
          <p:sp>
            <p:nvSpPr>
              <p:cNvPr id="26" name="Rounded Rectangle 25">
                <a:extLst>
                  <a:ext uri="{FF2B5EF4-FFF2-40B4-BE49-F238E27FC236}">
                    <a16:creationId xmlns:a16="http://schemas.microsoft.com/office/drawing/2014/main" id="{E470796D-7C30-531C-CCBE-99373D9A09AA}"/>
                  </a:ext>
                </a:extLst>
              </p:cNvPr>
              <p:cNvSpPr/>
              <p:nvPr/>
            </p:nvSpPr>
            <p:spPr>
              <a:xfrm rot="16200000">
                <a:off x="5768361" y="1909478"/>
                <a:ext cx="1085589" cy="549376"/>
              </a:xfrm>
              <a:prstGeom prst="roundRect">
                <a:avLst>
                  <a:gd name="adj" fmla="val 6703"/>
                </a:avLst>
              </a:prstGeom>
              <a:solidFill>
                <a:schemeClr val="bg2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HSS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84BB8AEB-75A5-1E93-8644-0D3F14844BAF}"/>
                  </a:ext>
                </a:extLst>
              </p:cNvPr>
              <p:cNvSpPr/>
              <p:nvPr/>
            </p:nvSpPr>
            <p:spPr>
              <a:xfrm rot="16200000">
                <a:off x="4139147" y="1797966"/>
                <a:ext cx="1085589" cy="821097"/>
              </a:xfrm>
              <a:prstGeom prst="ellipse">
                <a:avLst/>
              </a:prstGeom>
              <a:solidFill>
                <a:schemeClr val="bg2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endParaRPr>
              </a:p>
            </p:txBody>
          </p:sp>
          <p:cxnSp>
            <p:nvCxnSpPr>
              <p:cNvPr id="28" name="Straight Arrow Connector 27">
                <a:extLst>
                  <a:ext uri="{FF2B5EF4-FFF2-40B4-BE49-F238E27FC236}">
                    <a16:creationId xmlns:a16="http://schemas.microsoft.com/office/drawing/2014/main" id="{2DDCBBFA-544D-CF30-DD63-5D7A8A8AEBDA}"/>
                  </a:ext>
                </a:extLst>
              </p:cNvPr>
              <p:cNvCxnSpPr>
                <a:cxnSpLocks/>
                <a:stCxn id="26" idx="0"/>
              </p:cNvCxnSpPr>
              <p:nvPr/>
            </p:nvCxnSpPr>
            <p:spPr>
              <a:xfrm rot="16200000" flipH="1" flipV="1">
                <a:off x="5548104" y="1695803"/>
                <a:ext cx="1" cy="97672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Elbow Connector 28">
                <a:extLst>
                  <a:ext uri="{FF2B5EF4-FFF2-40B4-BE49-F238E27FC236}">
                    <a16:creationId xmlns:a16="http://schemas.microsoft.com/office/drawing/2014/main" id="{F06C090D-20CA-CD57-200D-7A138AA1F79D}"/>
                  </a:ext>
                </a:extLst>
              </p:cNvPr>
              <p:cNvCxnSpPr>
                <a:cxnSpLocks/>
                <a:stCxn id="26" idx="1"/>
                <a:endCxn id="27" idx="2"/>
              </p:cNvCxnSpPr>
              <p:nvPr/>
            </p:nvCxnSpPr>
            <p:spPr>
              <a:xfrm rot="5400000">
                <a:off x="5484375" y="1924527"/>
                <a:ext cx="24348" cy="1629215"/>
              </a:xfrm>
              <a:prstGeom prst="bentConnector3">
                <a:avLst>
                  <a:gd name="adj1" fmla="val 1984731"/>
                </a:avLst>
              </a:prstGeom>
              <a:ln w="12700">
                <a:solidFill>
                  <a:schemeClr val="tx1"/>
                </a:solidFill>
                <a:tailEnd type="triangle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15F90AA9-B7C6-A416-5838-91BB8051C905}"/>
                  </a:ext>
                </a:extLst>
              </p:cNvPr>
              <p:cNvSpPr txBox="1"/>
              <p:nvPr/>
            </p:nvSpPr>
            <p:spPr>
              <a:xfrm rot="16200000">
                <a:off x="5123707" y="2009679"/>
                <a:ext cx="830945" cy="41678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H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Reward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  <p:cxnSp>
            <p:nvCxnSpPr>
              <p:cNvPr id="31" name="Elbow Connector 30">
                <a:extLst>
                  <a:ext uri="{FF2B5EF4-FFF2-40B4-BE49-F238E27FC236}">
                    <a16:creationId xmlns:a16="http://schemas.microsoft.com/office/drawing/2014/main" id="{FE2093BE-DDF3-952D-887B-EEA70BC44FB0}"/>
                  </a:ext>
                </a:extLst>
              </p:cNvPr>
              <p:cNvCxnSpPr>
                <a:cxnSpLocks/>
                <a:stCxn id="26" idx="3"/>
                <a:endCxn id="13" idx="3"/>
              </p:cNvCxnSpPr>
              <p:nvPr/>
            </p:nvCxnSpPr>
            <p:spPr>
              <a:xfrm rot="16200000" flipH="1" flipV="1">
                <a:off x="5476189" y="830752"/>
                <a:ext cx="24348" cy="1645587"/>
              </a:xfrm>
              <a:prstGeom prst="bentConnector3">
                <a:avLst>
                  <a:gd name="adj1" fmla="val -1773316"/>
                </a:avLst>
              </a:prstGeom>
              <a:ln w="12700">
                <a:solidFill>
                  <a:schemeClr val="tx1"/>
                </a:solidFill>
                <a:headEnd type="triangle"/>
                <a:tailEnd type="non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0D03E57E-F857-0CC4-A978-F4D1760D78F3}"/>
                  </a:ext>
                </a:extLst>
              </p:cNvPr>
              <p:cNvSpPr txBox="1"/>
              <p:nvPr/>
            </p:nvSpPr>
            <p:spPr>
              <a:xfrm rot="16200000">
                <a:off x="5148019" y="2981531"/>
                <a:ext cx="635273" cy="43024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H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State</a:t>
                </a:r>
                <a:r>
                  <a:rPr kumimoji="0" lang="en-CH" sz="20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 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8F0A298B-B2A0-0388-44E9-86660C23EE5B}"/>
                  </a:ext>
                </a:extLst>
              </p:cNvPr>
              <p:cNvSpPr txBox="1"/>
              <p:nvPr/>
            </p:nvSpPr>
            <p:spPr>
              <a:xfrm rot="16200000">
                <a:off x="5133215" y="1176337"/>
                <a:ext cx="700129" cy="41678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Action</a:t>
                </a:r>
                <a:r>
                  <a:rPr kumimoji="0" lang="en-CH" sz="20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 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</p:grp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81F359F5-5737-85A7-8D3A-9F8FD627A761}"/>
                </a:ext>
              </a:extLst>
            </p:cNvPr>
            <p:cNvSpPr txBox="1"/>
            <p:nvPr/>
          </p:nvSpPr>
          <p:spPr>
            <a:xfrm rot="16200000">
              <a:off x="7889321" y="2420139"/>
              <a:ext cx="7674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latin typeface="Candara" panose="020E0502030303020204" pitchFamily="34" charset="0"/>
                </a:rPr>
                <a:t>Harmonia</a:t>
              </a:r>
            </a:p>
          </p:txBody>
        </p:sp>
      </p:grpSp>
      <p:pic>
        <p:nvPicPr>
          <p:cNvPr id="34" name="Picture 33">
            <a:extLst>
              <a:ext uri="{FF2B5EF4-FFF2-40B4-BE49-F238E27FC236}">
                <a16:creationId xmlns:a16="http://schemas.microsoft.com/office/drawing/2014/main" id="{8443E992-6C5E-018E-CD1F-D7757F58DD91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3357999" flipH="1">
            <a:off x="7280670" y="311814"/>
            <a:ext cx="1265752" cy="965912"/>
          </a:xfrm>
          <a:prstGeom prst="rect">
            <a:avLst/>
          </a:prstGeom>
        </p:spPr>
      </p:pic>
      <p:grpSp>
        <p:nvGrpSpPr>
          <p:cNvPr id="96" name="Group 95">
            <a:extLst>
              <a:ext uri="{FF2B5EF4-FFF2-40B4-BE49-F238E27FC236}">
                <a16:creationId xmlns:a16="http://schemas.microsoft.com/office/drawing/2014/main" id="{E21791BB-0DFE-1EB1-34B2-9DE3DCCAFE8A}"/>
              </a:ext>
            </a:extLst>
          </p:cNvPr>
          <p:cNvGrpSpPr/>
          <p:nvPr/>
        </p:nvGrpSpPr>
        <p:grpSpPr>
          <a:xfrm>
            <a:off x="2733971" y="4156392"/>
            <a:ext cx="4392861" cy="724608"/>
            <a:chOff x="2746779" y="3686947"/>
            <a:chExt cx="3780867" cy="724608"/>
          </a:xfrm>
        </p:grpSpPr>
        <p:sp>
          <p:nvSpPr>
            <p:cNvPr id="6" name="Shape 45">
              <a:extLst>
                <a:ext uri="{FF2B5EF4-FFF2-40B4-BE49-F238E27FC236}">
                  <a16:creationId xmlns:a16="http://schemas.microsoft.com/office/drawing/2014/main" id="{4923A294-1120-F764-50A6-8CDE968F775C}"/>
                </a:ext>
              </a:extLst>
            </p:cNvPr>
            <p:cNvSpPr/>
            <p:nvPr/>
          </p:nvSpPr>
          <p:spPr>
            <a:xfrm>
              <a:off x="2746779" y="3686947"/>
              <a:ext cx="3780867" cy="724608"/>
            </a:xfrm>
            <a:prstGeom prst="roundRect">
              <a:avLst>
                <a:gd name="adj" fmla="val 15625"/>
              </a:avLst>
            </a:prstGeom>
            <a:solidFill>
              <a:srgbClr val="99D6DD">
                <a:alpha val="60000"/>
              </a:srgbClr>
            </a:solidFill>
            <a:ln w="10160">
              <a:solidFill>
                <a:srgbClr val="028090"/>
              </a:solidFill>
              <a:prstDash val="sysDash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" name="Text 46">
              <a:extLst>
                <a:ext uri="{FF2B5EF4-FFF2-40B4-BE49-F238E27FC236}">
                  <a16:creationId xmlns:a16="http://schemas.microsoft.com/office/drawing/2014/main" id="{0FF82DA0-2952-E7E0-F71C-7DF198A19A28}"/>
                </a:ext>
              </a:extLst>
            </p:cNvPr>
            <p:cNvSpPr/>
            <p:nvPr/>
          </p:nvSpPr>
          <p:spPr>
            <a:xfrm>
              <a:off x="2774211" y="3704598"/>
              <a:ext cx="3753435" cy="60286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2000" i="1" dirty="0">
                  <a:solidFill>
                    <a:srgbClr val="028090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observe next n I/O request latencies  </a:t>
              </a:r>
              <a:br>
                <a:rPr lang="en-US" sz="2000" i="1" dirty="0">
                  <a:solidFill>
                    <a:srgbClr val="028090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</a:br>
              <a:r>
                <a:rPr lang="en-US" sz="2000" i="1" dirty="0">
                  <a:solidFill>
                    <a:srgbClr val="028090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(latencies L_t … </a:t>
              </a:r>
              <a:r>
                <a:rPr lang="en-US" sz="2000" i="1" dirty="0" err="1">
                  <a:solidFill>
                    <a:srgbClr val="028090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L_t+n</a:t>
              </a:r>
              <a:r>
                <a:rPr lang="en-US" sz="2000" i="1" dirty="0">
                  <a:solidFill>
                    <a:srgbClr val="028090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) (e.g., n = 50)</a:t>
              </a:r>
              <a:endParaRPr lang="en-US" sz="2000" dirty="0">
                <a:latin typeface="Candara" panose="020E0502030303020204" pitchFamily="34" charset="0"/>
              </a:endParaRPr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97C5BAE5-A672-B7F3-6CD0-9A8688E46E61}"/>
              </a:ext>
            </a:extLst>
          </p:cNvPr>
          <p:cNvGrpSpPr/>
          <p:nvPr/>
        </p:nvGrpSpPr>
        <p:grpSpPr>
          <a:xfrm>
            <a:off x="932908" y="4153657"/>
            <a:ext cx="1789063" cy="734382"/>
            <a:chOff x="1367413" y="2583106"/>
            <a:chExt cx="1188720" cy="438912"/>
          </a:xfrm>
        </p:grpSpPr>
        <p:sp>
          <p:nvSpPr>
            <p:cNvPr id="20" name="Shape 54">
              <a:extLst>
                <a:ext uri="{FF2B5EF4-FFF2-40B4-BE49-F238E27FC236}">
                  <a16:creationId xmlns:a16="http://schemas.microsoft.com/office/drawing/2014/main" id="{A0D996D1-4669-3D7B-0297-7321EAF658E4}"/>
                </a:ext>
              </a:extLst>
            </p:cNvPr>
            <p:cNvSpPr/>
            <p:nvPr/>
          </p:nvSpPr>
          <p:spPr>
            <a:xfrm>
              <a:off x="1367413" y="2583106"/>
              <a:ext cx="1188720" cy="438912"/>
            </a:xfrm>
            <a:prstGeom prst="roundRect">
              <a:avLst>
                <a:gd name="adj" fmla="val 14583"/>
              </a:avLst>
            </a:prstGeom>
            <a:solidFill>
              <a:srgbClr val="028090"/>
            </a:solidFill>
            <a:ln w="12700">
              <a:solidFill>
                <a:srgbClr val="028090"/>
              </a:solidFill>
              <a:prstDash val="soli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" name="Text 55">
              <a:extLst>
                <a:ext uri="{FF2B5EF4-FFF2-40B4-BE49-F238E27FC236}">
                  <a16:creationId xmlns:a16="http://schemas.microsoft.com/office/drawing/2014/main" id="{A02645AF-8D15-0567-9C26-6DF97BC5C8C8}"/>
                </a:ext>
              </a:extLst>
            </p:cNvPr>
            <p:cNvSpPr/>
            <p:nvPr/>
          </p:nvSpPr>
          <p:spPr>
            <a:xfrm>
              <a:off x="1367414" y="2583106"/>
              <a:ext cx="1182609" cy="43891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2000" dirty="0">
                  <a:solidFill>
                    <a:srgbClr val="FFFFFF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Migrate x pages</a:t>
              </a:r>
              <a:br>
                <a:rPr lang="en-US" sz="2000" dirty="0">
                  <a:solidFill>
                    <a:srgbClr val="FFFFFF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</a:br>
              <a:r>
                <a:rPr lang="en-US" sz="2000" dirty="0">
                  <a:solidFill>
                    <a:srgbClr val="FFFFFF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(e.g., x = 10)</a:t>
              </a:r>
              <a:endParaRPr lang="en-US" sz="2000" dirty="0">
                <a:latin typeface="Candara" panose="020E0502030303020204" pitchFamily="34" charset="0"/>
              </a:endParaRPr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CB24DB26-079C-A0B6-2156-01250F248989}"/>
              </a:ext>
            </a:extLst>
          </p:cNvPr>
          <p:cNvGrpSpPr/>
          <p:nvPr/>
        </p:nvGrpSpPr>
        <p:grpSpPr>
          <a:xfrm>
            <a:off x="6110250" y="2813662"/>
            <a:ext cx="2325784" cy="954661"/>
            <a:chOff x="7120303" y="2328657"/>
            <a:chExt cx="1469255" cy="954661"/>
          </a:xfrm>
        </p:grpSpPr>
        <p:sp>
          <p:nvSpPr>
            <p:cNvPr id="24" name="Shape 57">
              <a:extLst>
                <a:ext uri="{FF2B5EF4-FFF2-40B4-BE49-F238E27FC236}">
                  <a16:creationId xmlns:a16="http://schemas.microsoft.com/office/drawing/2014/main" id="{37C7B039-7855-FB61-E699-6496D80010C2}"/>
                </a:ext>
              </a:extLst>
            </p:cNvPr>
            <p:cNvSpPr/>
            <p:nvPr/>
          </p:nvSpPr>
          <p:spPr>
            <a:xfrm>
              <a:off x="7126518" y="2328657"/>
              <a:ext cx="1463040" cy="954661"/>
            </a:xfrm>
            <a:prstGeom prst="roundRect">
              <a:avLst>
                <a:gd name="adj" fmla="val 12727"/>
              </a:avLst>
            </a:prstGeom>
            <a:solidFill>
              <a:srgbClr val="FFFBF0"/>
            </a:solidFill>
            <a:ln w="19050">
              <a:solidFill>
                <a:srgbClr val="E8690A"/>
              </a:solidFill>
              <a:prstDash val="soli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Text 58">
              <a:extLst>
                <a:ext uri="{FF2B5EF4-FFF2-40B4-BE49-F238E27FC236}">
                  <a16:creationId xmlns:a16="http://schemas.microsoft.com/office/drawing/2014/main" id="{01F19289-1860-01AA-A660-F0554A90C3AC}"/>
                </a:ext>
              </a:extLst>
            </p:cNvPr>
            <p:cNvSpPr/>
            <p:nvPr/>
          </p:nvSpPr>
          <p:spPr>
            <a:xfrm>
              <a:off x="7120303" y="2338498"/>
              <a:ext cx="1463040" cy="92645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2000" dirty="0">
                  <a:solidFill>
                    <a:srgbClr val="E8690A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Delayed Reward</a:t>
              </a:r>
              <a:r>
                <a:rPr lang="en-US" sz="2000" dirty="0">
                  <a:latin typeface="Candara" panose="020E0502030303020204" pitchFamily="34" charset="0"/>
                </a:rPr>
                <a:t>=</a:t>
              </a:r>
              <a:br>
                <a:rPr lang="en-US" sz="2000" dirty="0">
                  <a:latin typeface="Candara" panose="020E0502030303020204" pitchFamily="34" charset="0"/>
                </a:rPr>
              </a:br>
              <a:r>
                <a:rPr lang="en-US" sz="2000" dirty="0">
                  <a:solidFill>
                    <a:srgbClr val="E8690A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(n / </a:t>
              </a:r>
              <a:r>
                <a:rPr lang="en-US" sz="2000" dirty="0" err="1">
                  <a:solidFill>
                    <a:srgbClr val="E8690A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Σ</a:t>
              </a:r>
              <a:r>
                <a:rPr lang="en-US" sz="2000" dirty="0">
                  <a:solidFill>
                    <a:srgbClr val="E8690A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 Lᵢ) − </a:t>
              </a:r>
              <a:r>
                <a:rPr lang="en-US" sz="2000" dirty="0" err="1">
                  <a:solidFill>
                    <a:srgbClr val="E8690A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P_migr</a:t>
              </a:r>
              <a:endParaRPr lang="en-US" sz="2000" dirty="0">
                <a:latin typeface="Candara" panose="020E0502030303020204" pitchFamily="34" charset="0"/>
              </a:endParaRPr>
            </a:p>
          </p:txBody>
        </p: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821C46AD-55BB-59FC-882E-A5817DA47CD0}"/>
              </a:ext>
            </a:extLst>
          </p:cNvPr>
          <p:cNvGrpSpPr/>
          <p:nvPr/>
        </p:nvGrpSpPr>
        <p:grpSpPr>
          <a:xfrm>
            <a:off x="846178" y="4888039"/>
            <a:ext cx="7970550" cy="301487"/>
            <a:chOff x="846178" y="4224299"/>
            <a:chExt cx="7970550" cy="301487"/>
          </a:xfrm>
        </p:grpSpPr>
        <p:sp>
          <p:nvSpPr>
            <p:cNvPr id="50" name="Shape 1">
              <a:extLst>
                <a:ext uri="{FF2B5EF4-FFF2-40B4-BE49-F238E27FC236}">
                  <a16:creationId xmlns:a16="http://schemas.microsoft.com/office/drawing/2014/main" id="{EBE7B081-D0E8-8BED-1482-FFCEC9E67402}"/>
                </a:ext>
              </a:extLst>
            </p:cNvPr>
            <p:cNvSpPr/>
            <p:nvPr/>
          </p:nvSpPr>
          <p:spPr>
            <a:xfrm>
              <a:off x="846178" y="4381481"/>
              <a:ext cx="7067368" cy="0"/>
            </a:xfrm>
            <a:prstGeom prst="line">
              <a:avLst/>
            </a:prstGeom>
            <a:noFill/>
            <a:ln w="19050">
              <a:solidFill>
                <a:srgbClr val="444444"/>
              </a:solidFill>
              <a:prstDash val="solid"/>
              <a:tailEnd type="arrow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1" name="Shape 3">
              <a:extLst>
                <a:ext uri="{FF2B5EF4-FFF2-40B4-BE49-F238E27FC236}">
                  <a16:creationId xmlns:a16="http://schemas.microsoft.com/office/drawing/2014/main" id="{B49F2453-D2C3-CFB0-A601-D23EB81822DA}"/>
                </a:ext>
              </a:extLst>
            </p:cNvPr>
            <p:cNvSpPr/>
            <p:nvPr/>
          </p:nvSpPr>
          <p:spPr>
            <a:xfrm>
              <a:off x="1476015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2" name="Shape 4">
              <a:extLst>
                <a:ext uri="{FF2B5EF4-FFF2-40B4-BE49-F238E27FC236}">
                  <a16:creationId xmlns:a16="http://schemas.microsoft.com/office/drawing/2014/main" id="{32007659-5895-2A08-DDCB-055EF40A2F63}"/>
                </a:ext>
              </a:extLst>
            </p:cNvPr>
            <p:cNvSpPr/>
            <p:nvPr/>
          </p:nvSpPr>
          <p:spPr>
            <a:xfrm>
              <a:off x="2105850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3" name="Shape 5">
              <a:extLst>
                <a:ext uri="{FF2B5EF4-FFF2-40B4-BE49-F238E27FC236}">
                  <a16:creationId xmlns:a16="http://schemas.microsoft.com/office/drawing/2014/main" id="{457A1979-2A55-0C82-DE45-EAAB3A2C45C9}"/>
                </a:ext>
              </a:extLst>
            </p:cNvPr>
            <p:cNvSpPr/>
            <p:nvPr/>
          </p:nvSpPr>
          <p:spPr>
            <a:xfrm>
              <a:off x="2735687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4" name="Shape 6">
              <a:extLst>
                <a:ext uri="{FF2B5EF4-FFF2-40B4-BE49-F238E27FC236}">
                  <a16:creationId xmlns:a16="http://schemas.microsoft.com/office/drawing/2014/main" id="{FFB1B284-7943-8B6F-645E-C91A4EC2E570}"/>
                </a:ext>
              </a:extLst>
            </p:cNvPr>
            <p:cNvSpPr/>
            <p:nvPr/>
          </p:nvSpPr>
          <p:spPr>
            <a:xfrm>
              <a:off x="3365523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5" name="Shape 7">
              <a:extLst>
                <a:ext uri="{FF2B5EF4-FFF2-40B4-BE49-F238E27FC236}">
                  <a16:creationId xmlns:a16="http://schemas.microsoft.com/office/drawing/2014/main" id="{36EEC269-AB48-DD47-3852-E307BE4FC91A}"/>
                </a:ext>
              </a:extLst>
            </p:cNvPr>
            <p:cNvSpPr/>
            <p:nvPr/>
          </p:nvSpPr>
          <p:spPr>
            <a:xfrm>
              <a:off x="3995360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6" name="Shape 9">
              <a:extLst>
                <a:ext uri="{FF2B5EF4-FFF2-40B4-BE49-F238E27FC236}">
                  <a16:creationId xmlns:a16="http://schemas.microsoft.com/office/drawing/2014/main" id="{E3AF8F49-BB99-5E03-1F9D-FF01E0AA1B78}"/>
                </a:ext>
              </a:extLst>
            </p:cNvPr>
            <p:cNvSpPr/>
            <p:nvPr/>
          </p:nvSpPr>
          <p:spPr>
            <a:xfrm>
              <a:off x="4625195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7" name="Shape 10">
              <a:extLst>
                <a:ext uri="{FF2B5EF4-FFF2-40B4-BE49-F238E27FC236}">
                  <a16:creationId xmlns:a16="http://schemas.microsoft.com/office/drawing/2014/main" id="{DB47AA5E-E3E0-7C9E-AFE8-5E6C16EC0A6A}"/>
                </a:ext>
              </a:extLst>
            </p:cNvPr>
            <p:cNvSpPr/>
            <p:nvPr/>
          </p:nvSpPr>
          <p:spPr>
            <a:xfrm>
              <a:off x="5255032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66" name="Shape 11">
              <a:extLst>
                <a:ext uri="{FF2B5EF4-FFF2-40B4-BE49-F238E27FC236}">
                  <a16:creationId xmlns:a16="http://schemas.microsoft.com/office/drawing/2014/main" id="{9E51EA0D-6952-B17E-FBDF-199EBF7A34A4}"/>
                </a:ext>
              </a:extLst>
            </p:cNvPr>
            <p:cNvSpPr/>
            <p:nvPr/>
          </p:nvSpPr>
          <p:spPr>
            <a:xfrm>
              <a:off x="5900911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67" name="Text 2">
              <a:extLst>
                <a:ext uri="{FF2B5EF4-FFF2-40B4-BE49-F238E27FC236}">
                  <a16:creationId xmlns:a16="http://schemas.microsoft.com/office/drawing/2014/main" id="{D66FCDC1-B238-1274-38F9-E1CB4DE75EB3}"/>
                </a:ext>
              </a:extLst>
            </p:cNvPr>
            <p:cNvSpPr/>
            <p:nvPr/>
          </p:nvSpPr>
          <p:spPr>
            <a:xfrm>
              <a:off x="8022347" y="4224299"/>
              <a:ext cx="794381" cy="30148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1600" dirty="0">
                  <a:solidFill>
                    <a:srgbClr val="555555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(time)</a:t>
              </a:r>
              <a:endParaRPr lang="en-US" sz="1600" dirty="0">
                <a:latin typeface="Candara" panose="020E0502030303020204" pitchFamily="34" charset="0"/>
              </a:endParaRPr>
            </a:p>
          </p:txBody>
        </p:sp>
        <p:sp>
          <p:nvSpPr>
            <p:cNvPr id="71" name="Shape 3">
              <a:extLst>
                <a:ext uri="{FF2B5EF4-FFF2-40B4-BE49-F238E27FC236}">
                  <a16:creationId xmlns:a16="http://schemas.microsoft.com/office/drawing/2014/main" id="{CDC540DC-221F-6750-58F8-17E996D37D7B}"/>
                </a:ext>
              </a:extLst>
            </p:cNvPr>
            <p:cNvSpPr/>
            <p:nvPr/>
          </p:nvSpPr>
          <p:spPr>
            <a:xfrm>
              <a:off x="946625" y="4285005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72" name="Shape 9">
              <a:extLst>
                <a:ext uri="{FF2B5EF4-FFF2-40B4-BE49-F238E27FC236}">
                  <a16:creationId xmlns:a16="http://schemas.microsoft.com/office/drawing/2014/main" id="{514F06B4-5277-DA03-999F-F24DCDCE643A}"/>
                </a:ext>
              </a:extLst>
            </p:cNvPr>
            <p:cNvSpPr/>
            <p:nvPr/>
          </p:nvSpPr>
          <p:spPr>
            <a:xfrm>
              <a:off x="6498712" y="4286987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73" name="Shape 10">
              <a:extLst>
                <a:ext uri="{FF2B5EF4-FFF2-40B4-BE49-F238E27FC236}">
                  <a16:creationId xmlns:a16="http://schemas.microsoft.com/office/drawing/2014/main" id="{351D4A2F-1810-D085-2343-9058E11779C4}"/>
                </a:ext>
              </a:extLst>
            </p:cNvPr>
            <p:cNvSpPr/>
            <p:nvPr/>
          </p:nvSpPr>
          <p:spPr>
            <a:xfrm>
              <a:off x="7128549" y="4286987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74" name="Shape 11">
              <a:extLst>
                <a:ext uri="{FF2B5EF4-FFF2-40B4-BE49-F238E27FC236}">
                  <a16:creationId xmlns:a16="http://schemas.microsoft.com/office/drawing/2014/main" id="{37A741FC-292B-8EF8-FD6F-F713B59E4E23}"/>
                </a:ext>
              </a:extLst>
            </p:cNvPr>
            <p:cNvSpPr/>
            <p:nvPr/>
          </p:nvSpPr>
          <p:spPr>
            <a:xfrm>
              <a:off x="7758386" y="4286987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</p:grpSp>
      <p:cxnSp>
        <p:nvCxnSpPr>
          <p:cNvPr id="84" name="Straight Arrow Connector 83">
            <a:extLst>
              <a:ext uri="{FF2B5EF4-FFF2-40B4-BE49-F238E27FC236}">
                <a16:creationId xmlns:a16="http://schemas.microsoft.com/office/drawing/2014/main" id="{B2E8CAD9-F718-D4EF-82B3-B519DEC88648}"/>
              </a:ext>
            </a:extLst>
          </p:cNvPr>
          <p:cNvCxnSpPr>
            <a:cxnSpLocks/>
          </p:cNvCxnSpPr>
          <p:nvPr/>
        </p:nvCxnSpPr>
        <p:spPr>
          <a:xfrm>
            <a:off x="7129189" y="3775503"/>
            <a:ext cx="9197" cy="1247998"/>
          </a:xfrm>
          <a:prstGeom prst="straightConnector1">
            <a:avLst/>
          </a:prstGeom>
          <a:ln w="25400">
            <a:solidFill>
              <a:schemeClr val="accent2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0011360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>
        <p159:morph option="byObject"/>
      </p:transition>
    </mc:Choice>
    <mc:Fallback xmlns="">
      <p:transition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2D4D13-F881-D984-20E1-77AF62E55D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C86A266C-AF45-AA46-0426-34918BA731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6895"/>
            <a:ext cx="9144000" cy="791394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Harmonia’s Reward (2/2)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F33577B1-AEFC-D4B7-6B5B-D65A0D72920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69011" y="936172"/>
            <a:ext cx="8894602" cy="5834464"/>
          </a:xfrm>
        </p:spPr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Data Migration Agent</a:t>
            </a:r>
          </a:p>
          <a:p>
            <a:pPr lvl="1"/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Runs in the background</a:t>
            </a:r>
          </a:p>
          <a:p>
            <a:pPr lvl="1"/>
            <a:r>
              <a:rPr lang="en-US" b="1" dirty="0">
                <a:solidFill>
                  <a:srgbClr val="0070C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Objective: </a:t>
            </a:r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Maximizes long-term HSS performance by reorganizing data across HSS devices</a:t>
            </a: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endParaRPr lang="en-US" sz="3000" dirty="0">
              <a:latin typeface="Candara" panose="020E0502030303020204" pitchFamily="34" charset="0"/>
              <a:cs typeface="Calibri" panose="020F050202020403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18ADA74-716C-E429-77F8-CE0B48BF7D46}"/>
              </a:ext>
            </a:extLst>
          </p:cNvPr>
          <p:cNvSpPr/>
          <p:nvPr/>
        </p:nvSpPr>
        <p:spPr>
          <a:xfrm>
            <a:off x="7450371" y="991830"/>
            <a:ext cx="676538" cy="240622"/>
          </a:xfrm>
          <a:prstGeom prst="rect">
            <a:avLst/>
          </a:prstGeom>
          <a:solidFill>
            <a:srgbClr val="FFFFFF">
              <a:alpha val="5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  <a:sym typeface="Arial"/>
            </a:endParaRPr>
          </a:p>
        </p:txBody>
      </p:sp>
      <p:sp>
        <p:nvSpPr>
          <p:cNvPr id="23" name="Slide Number Placeholder 5">
            <a:extLst>
              <a:ext uri="{FF2B5EF4-FFF2-40B4-BE49-F238E27FC236}">
                <a16:creationId xmlns:a16="http://schemas.microsoft.com/office/drawing/2014/main" id="{92460ACA-A1A9-A2FA-3406-AD6BEA36D40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C3ADFEA-9060-5A19-5ABB-2D1F29BE961D}"/>
              </a:ext>
            </a:extLst>
          </p:cNvPr>
          <p:cNvGrpSpPr/>
          <p:nvPr/>
        </p:nvGrpSpPr>
        <p:grpSpPr>
          <a:xfrm rot="5400000">
            <a:off x="7237023" y="-326128"/>
            <a:ext cx="1538224" cy="2259029"/>
            <a:chOff x="8011086" y="1691220"/>
            <a:chExt cx="1538224" cy="1900521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352C554B-C7B8-516D-E6C7-20C573A041A1}"/>
                </a:ext>
              </a:extLst>
            </p:cNvPr>
            <p:cNvGrpSpPr/>
            <p:nvPr/>
          </p:nvGrpSpPr>
          <p:grpSpPr>
            <a:xfrm>
              <a:off x="8011086" y="1691220"/>
              <a:ext cx="1538224" cy="1900521"/>
              <a:chOff x="4271393" y="1034662"/>
              <a:chExt cx="2314451" cy="2479628"/>
            </a:xfrm>
          </p:grpSpPr>
          <p:sp>
            <p:nvSpPr>
              <p:cNvPr id="26" name="Rounded Rectangle 25">
                <a:extLst>
                  <a:ext uri="{FF2B5EF4-FFF2-40B4-BE49-F238E27FC236}">
                    <a16:creationId xmlns:a16="http://schemas.microsoft.com/office/drawing/2014/main" id="{7D0B028F-73BE-66E3-98E7-13447EE70E90}"/>
                  </a:ext>
                </a:extLst>
              </p:cNvPr>
              <p:cNvSpPr/>
              <p:nvPr/>
            </p:nvSpPr>
            <p:spPr>
              <a:xfrm rot="16200000">
                <a:off x="5768361" y="1909478"/>
                <a:ext cx="1085589" cy="549376"/>
              </a:xfrm>
              <a:prstGeom prst="roundRect">
                <a:avLst>
                  <a:gd name="adj" fmla="val 6703"/>
                </a:avLst>
              </a:prstGeom>
              <a:solidFill>
                <a:schemeClr val="bg2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HSS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434D8EFE-2CE6-060F-CEAA-F89C6886590B}"/>
                  </a:ext>
                </a:extLst>
              </p:cNvPr>
              <p:cNvSpPr/>
              <p:nvPr/>
            </p:nvSpPr>
            <p:spPr>
              <a:xfrm rot="16200000">
                <a:off x="4139147" y="1797966"/>
                <a:ext cx="1085589" cy="821097"/>
              </a:xfrm>
              <a:prstGeom prst="ellipse">
                <a:avLst/>
              </a:prstGeom>
              <a:solidFill>
                <a:schemeClr val="bg2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endParaRPr>
              </a:p>
            </p:txBody>
          </p:sp>
          <p:cxnSp>
            <p:nvCxnSpPr>
              <p:cNvPr id="28" name="Straight Arrow Connector 27">
                <a:extLst>
                  <a:ext uri="{FF2B5EF4-FFF2-40B4-BE49-F238E27FC236}">
                    <a16:creationId xmlns:a16="http://schemas.microsoft.com/office/drawing/2014/main" id="{42E54249-311D-F1DD-E1C1-E1948B247DCF}"/>
                  </a:ext>
                </a:extLst>
              </p:cNvPr>
              <p:cNvCxnSpPr>
                <a:cxnSpLocks/>
                <a:stCxn id="26" idx="0"/>
              </p:cNvCxnSpPr>
              <p:nvPr/>
            </p:nvCxnSpPr>
            <p:spPr>
              <a:xfrm rot="16200000" flipH="1" flipV="1">
                <a:off x="5548104" y="1695803"/>
                <a:ext cx="1" cy="97672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Elbow Connector 28">
                <a:extLst>
                  <a:ext uri="{FF2B5EF4-FFF2-40B4-BE49-F238E27FC236}">
                    <a16:creationId xmlns:a16="http://schemas.microsoft.com/office/drawing/2014/main" id="{87C4BA7E-D3FD-D752-BE2C-D0F6FFE33AA9}"/>
                  </a:ext>
                </a:extLst>
              </p:cNvPr>
              <p:cNvCxnSpPr>
                <a:cxnSpLocks/>
                <a:stCxn id="26" idx="1"/>
                <a:endCxn id="27" idx="2"/>
              </p:cNvCxnSpPr>
              <p:nvPr/>
            </p:nvCxnSpPr>
            <p:spPr>
              <a:xfrm rot="5400000">
                <a:off x="5484375" y="1924527"/>
                <a:ext cx="24348" cy="1629215"/>
              </a:xfrm>
              <a:prstGeom prst="bentConnector3">
                <a:avLst>
                  <a:gd name="adj1" fmla="val 1984731"/>
                </a:avLst>
              </a:prstGeom>
              <a:ln w="12700">
                <a:solidFill>
                  <a:schemeClr val="tx1"/>
                </a:solidFill>
                <a:tailEnd type="triangle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61144ABA-9621-F703-D698-0E213FED7EF3}"/>
                  </a:ext>
                </a:extLst>
              </p:cNvPr>
              <p:cNvSpPr txBox="1"/>
              <p:nvPr/>
            </p:nvSpPr>
            <p:spPr>
              <a:xfrm rot="16200000">
                <a:off x="5123707" y="2009679"/>
                <a:ext cx="830945" cy="41678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H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Reward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  <p:cxnSp>
            <p:nvCxnSpPr>
              <p:cNvPr id="31" name="Elbow Connector 30">
                <a:extLst>
                  <a:ext uri="{FF2B5EF4-FFF2-40B4-BE49-F238E27FC236}">
                    <a16:creationId xmlns:a16="http://schemas.microsoft.com/office/drawing/2014/main" id="{C2727116-B899-026A-675B-16D32DED5707}"/>
                  </a:ext>
                </a:extLst>
              </p:cNvPr>
              <p:cNvCxnSpPr>
                <a:cxnSpLocks/>
                <a:stCxn id="26" idx="3"/>
                <a:endCxn id="13" idx="3"/>
              </p:cNvCxnSpPr>
              <p:nvPr/>
            </p:nvCxnSpPr>
            <p:spPr>
              <a:xfrm rot="16200000" flipH="1" flipV="1">
                <a:off x="5476189" y="830752"/>
                <a:ext cx="24348" cy="1645587"/>
              </a:xfrm>
              <a:prstGeom prst="bentConnector3">
                <a:avLst>
                  <a:gd name="adj1" fmla="val -1773316"/>
                </a:avLst>
              </a:prstGeom>
              <a:ln w="12700">
                <a:solidFill>
                  <a:schemeClr val="tx1"/>
                </a:solidFill>
                <a:headEnd type="triangle"/>
                <a:tailEnd type="non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660645EA-5573-A89F-4917-191EE2CFD46D}"/>
                  </a:ext>
                </a:extLst>
              </p:cNvPr>
              <p:cNvSpPr txBox="1"/>
              <p:nvPr/>
            </p:nvSpPr>
            <p:spPr>
              <a:xfrm rot="16200000">
                <a:off x="5148019" y="2981531"/>
                <a:ext cx="635273" cy="43024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H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State</a:t>
                </a:r>
                <a:r>
                  <a:rPr kumimoji="0" lang="en-CH" sz="20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 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69B98CB6-43E1-18F9-4DE8-8FCC835D03E7}"/>
                  </a:ext>
                </a:extLst>
              </p:cNvPr>
              <p:cNvSpPr txBox="1"/>
              <p:nvPr/>
            </p:nvSpPr>
            <p:spPr>
              <a:xfrm rot="16200000">
                <a:off x="5133215" y="1176337"/>
                <a:ext cx="700129" cy="41678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Action</a:t>
                </a:r>
                <a:r>
                  <a:rPr kumimoji="0" lang="en-CH" sz="20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 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</p:grp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AC2C217F-320D-B3BD-C5BA-3B44A3130D93}"/>
                </a:ext>
              </a:extLst>
            </p:cNvPr>
            <p:cNvSpPr txBox="1"/>
            <p:nvPr/>
          </p:nvSpPr>
          <p:spPr>
            <a:xfrm rot="16200000">
              <a:off x="7889321" y="2420139"/>
              <a:ext cx="7674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latin typeface="Candara" panose="020E0502030303020204" pitchFamily="34" charset="0"/>
                </a:rPr>
                <a:t>Harmonia</a:t>
              </a:r>
            </a:p>
          </p:txBody>
        </p:sp>
      </p:grpSp>
      <p:pic>
        <p:nvPicPr>
          <p:cNvPr id="34" name="Picture 33">
            <a:extLst>
              <a:ext uri="{FF2B5EF4-FFF2-40B4-BE49-F238E27FC236}">
                <a16:creationId xmlns:a16="http://schemas.microsoft.com/office/drawing/2014/main" id="{CF12BF38-548E-1F40-F8CF-E6BE9FA81C4E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3357999" flipH="1">
            <a:off x="7280670" y="311814"/>
            <a:ext cx="1265752" cy="965912"/>
          </a:xfrm>
          <a:prstGeom prst="rect">
            <a:avLst/>
          </a:prstGeom>
        </p:spPr>
      </p:pic>
      <p:grpSp>
        <p:nvGrpSpPr>
          <p:cNvPr id="96" name="Group 95">
            <a:extLst>
              <a:ext uri="{FF2B5EF4-FFF2-40B4-BE49-F238E27FC236}">
                <a16:creationId xmlns:a16="http://schemas.microsoft.com/office/drawing/2014/main" id="{D8257488-9758-8D60-222E-53857111722C}"/>
              </a:ext>
            </a:extLst>
          </p:cNvPr>
          <p:cNvGrpSpPr/>
          <p:nvPr/>
        </p:nvGrpSpPr>
        <p:grpSpPr>
          <a:xfrm>
            <a:off x="2733971" y="4156392"/>
            <a:ext cx="4392861" cy="724608"/>
            <a:chOff x="2746779" y="3686947"/>
            <a:chExt cx="3780867" cy="724608"/>
          </a:xfrm>
        </p:grpSpPr>
        <p:sp>
          <p:nvSpPr>
            <p:cNvPr id="6" name="Shape 45">
              <a:extLst>
                <a:ext uri="{FF2B5EF4-FFF2-40B4-BE49-F238E27FC236}">
                  <a16:creationId xmlns:a16="http://schemas.microsoft.com/office/drawing/2014/main" id="{67767B9A-DDE1-A1F2-AE67-79B04E383980}"/>
                </a:ext>
              </a:extLst>
            </p:cNvPr>
            <p:cNvSpPr/>
            <p:nvPr/>
          </p:nvSpPr>
          <p:spPr>
            <a:xfrm>
              <a:off x="2746779" y="3686947"/>
              <a:ext cx="3780867" cy="724608"/>
            </a:xfrm>
            <a:prstGeom prst="roundRect">
              <a:avLst>
                <a:gd name="adj" fmla="val 15625"/>
              </a:avLst>
            </a:prstGeom>
            <a:solidFill>
              <a:srgbClr val="99D6DD">
                <a:alpha val="60000"/>
              </a:srgbClr>
            </a:solidFill>
            <a:ln w="10160">
              <a:solidFill>
                <a:srgbClr val="028090"/>
              </a:solidFill>
              <a:prstDash val="sysDash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" name="Text 46">
              <a:extLst>
                <a:ext uri="{FF2B5EF4-FFF2-40B4-BE49-F238E27FC236}">
                  <a16:creationId xmlns:a16="http://schemas.microsoft.com/office/drawing/2014/main" id="{6B2C63D0-C998-9B59-5DE5-52B1DD41AE90}"/>
                </a:ext>
              </a:extLst>
            </p:cNvPr>
            <p:cNvSpPr/>
            <p:nvPr/>
          </p:nvSpPr>
          <p:spPr>
            <a:xfrm>
              <a:off x="2774211" y="3704598"/>
              <a:ext cx="3753435" cy="60286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2000" i="1" dirty="0">
                  <a:solidFill>
                    <a:srgbClr val="028090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observe next n I/O request latencies  </a:t>
              </a:r>
              <a:br>
                <a:rPr lang="en-US" sz="2000" i="1" dirty="0">
                  <a:solidFill>
                    <a:srgbClr val="028090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</a:br>
              <a:r>
                <a:rPr lang="en-US" sz="2000" i="1" dirty="0">
                  <a:solidFill>
                    <a:srgbClr val="028090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(latencies L_t … </a:t>
              </a:r>
              <a:r>
                <a:rPr lang="en-US" sz="2000" i="1" dirty="0" err="1">
                  <a:solidFill>
                    <a:srgbClr val="028090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L_t+n</a:t>
              </a:r>
              <a:r>
                <a:rPr lang="en-US" sz="2000" i="1" dirty="0">
                  <a:solidFill>
                    <a:srgbClr val="028090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) (e.g., n = 50)</a:t>
              </a:r>
              <a:endParaRPr lang="en-US" sz="2000" dirty="0">
                <a:latin typeface="Candara" panose="020E0502030303020204" pitchFamily="34" charset="0"/>
              </a:endParaRPr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10099E93-82B1-F48E-924C-3E35E12C8D01}"/>
              </a:ext>
            </a:extLst>
          </p:cNvPr>
          <p:cNvGrpSpPr/>
          <p:nvPr/>
        </p:nvGrpSpPr>
        <p:grpSpPr>
          <a:xfrm>
            <a:off x="932908" y="4153657"/>
            <a:ext cx="1789063" cy="734382"/>
            <a:chOff x="1367413" y="2583106"/>
            <a:chExt cx="1188720" cy="438912"/>
          </a:xfrm>
        </p:grpSpPr>
        <p:sp>
          <p:nvSpPr>
            <p:cNvPr id="20" name="Shape 54">
              <a:extLst>
                <a:ext uri="{FF2B5EF4-FFF2-40B4-BE49-F238E27FC236}">
                  <a16:creationId xmlns:a16="http://schemas.microsoft.com/office/drawing/2014/main" id="{A738563E-D03D-D6F3-460F-79BD910F3261}"/>
                </a:ext>
              </a:extLst>
            </p:cNvPr>
            <p:cNvSpPr/>
            <p:nvPr/>
          </p:nvSpPr>
          <p:spPr>
            <a:xfrm>
              <a:off x="1367413" y="2583106"/>
              <a:ext cx="1188720" cy="438912"/>
            </a:xfrm>
            <a:prstGeom prst="roundRect">
              <a:avLst>
                <a:gd name="adj" fmla="val 14583"/>
              </a:avLst>
            </a:prstGeom>
            <a:solidFill>
              <a:srgbClr val="028090"/>
            </a:solidFill>
            <a:ln w="12700">
              <a:solidFill>
                <a:srgbClr val="028090"/>
              </a:solidFill>
              <a:prstDash val="soli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" name="Text 55">
              <a:extLst>
                <a:ext uri="{FF2B5EF4-FFF2-40B4-BE49-F238E27FC236}">
                  <a16:creationId xmlns:a16="http://schemas.microsoft.com/office/drawing/2014/main" id="{A38FE138-117F-49AF-90A5-45773A3A88F7}"/>
                </a:ext>
              </a:extLst>
            </p:cNvPr>
            <p:cNvSpPr/>
            <p:nvPr/>
          </p:nvSpPr>
          <p:spPr>
            <a:xfrm>
              <a:off x="1367414" y="2583106"/>
              <a:ext cx="1182609" cy="43891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2000" dirty="0">
                  <a:solidFill>
                    <a:srgbClr val="FFFFFF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Migrate x pages</a:t>
              </a:r>
              <a:br>
                <a:rPr lang="en-US" sz="2000" dirty="0">
                  <a:solidFill>
                    <a:srgbClr val="FFFFFF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</a:br>
              <a:r>
                <a:rPr lang="en-US" sz="2000" dirty="0">
                  <a:solidFill>
                    <a:srgbClr val="FFFFFF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(e.g., x = 10)</a:t>
              </a:r>
              <a:endParaRPr lang="en-US" sz="2000" dirty="0">
                <a:latin typeface="Candara" panose="020E0502030303020204" pitchFamily="34" charset="0"/>
              </a:endParaRPr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41B4F7E7-5215-EC3A-3649-71640B7991C2}"/>
              </a:ext>
            </a:extLst>
          </p:cNvPr>
          <p:cNvGrpSpPr/>
          <p:nvPr/>
        </p:nvGrpSpPr>
        <p:grpSpPr>
          <a:xfrm>
            <a:off x="6110250" y="2813662"/>
            <a:ext cx="2325784" cy="954661"/>
            <a:chOff x="7120303" y="2328657"/>
            <a:chExt cx="1469255" cy="954661"/>
          </a:xfrm>
        </p:grpSpPr>
        <p:sp>
          <p:nvSpPr>
            <p:cNvPr id="24" name="Shape 57">
              <a:extLst>
                <a:ext uri="{FF2B5EF4-FFF2-40B4-BE49-F238E27FC236}">
                  <a16:creationId xmlns:a16="http://schemas.microsoft.com/office/drawing/2014/main" id="{6FF59D76-1A6D-2A73-F159-0D730156893B}"/>
                </a:ext>
              </a:extLst>
            </p:cNvPr>
            <p:cNvSpPr/>
            <p:nvPr/>
          </p:nvSpPr>
          <p:spPr>
            <a:xfrm>
              <a:off x="7126518" y="2328657"/>
              <a:ext cx="1463040" cy="954661"/>
            </a:xfrm>
            <a:prstGeom prst="roundRect">
              <a:avLst>
                <a:gd name="adj" fmla="val 12727"/>
              </a:avLst>
            </a:prstGeom>
            <a:solidFill>
              <a:srgbClr val="FFFBF0"/>
            </a:solidFill>
            <a:ln w="19050">
              <a:solidFill>
                <a:srgbClr val="E8690A"/>
              </a:solidFill>
              <a:prstDash val="soli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Text 58">
              <a:extLst>
                <a:ext uri="{FF2B5EF4-FFF2-40B4-BE49-F238E27FC236}">
                  <a16:creationId xmlns:a16="http://schemas.microsoft.com/office/drawing/2014/main" id="{31D9ADB7-B463-EBEA-15B0-583707E903F6}"/>
                </a:ext>
              </a:extLst>
            </p:cNvPr>
            <p:cNvSpPr/>
            <p:nvPr/>
          </p:nvSpPr>
          <p:spPr>
            <a:xfrm>
              <a:off x="7120303" y="2338498"/>
              <a:ext cx="1463040" cy="92645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2000" dirty="0">
                  <a:solidFill>
                    <a:srgbClr val="E8690A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Delayed Reward</a:t>
              </a:r>
              <a:r>
                <a:rPr lang="en-US" sz="2000" dirty="0">
                  <a:latin typeface="Candara" panose="020E0502030303020204" pitchFamily="34" charset="0"/>
                </a:rPr>
                <a:t>=</a:t>
              </a:r>
              <a:br>
                <a:rPr lang="en-US" sz="2000" dirty="0">
                  <a:latin typeface="Candara" panose="020E0502030303020204" pitchFamily="34" charset="0"/>
                </a:rPr>
              </a:br>
              <a:r>
                <a:rPr lang="en-US" sz="2000" dirty="0">
                  <a:solidFill>
                    <a:srgbClr val="E8690A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(n / </a:t>
              </a:r>
              <a:r>
                <a:rPr lang="en-US" sz="2000" dirty="0" err="1">
                  <a:solidFill>
                    <a:srgbClr val="E8690A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Σ</a:t>
              </a:r>
              <a:r>
                <a:rPr lang="en-US" sz="2000" dirty="0">
                  <a:solidFill>
                    <a:srgbClr val="E8690A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 Lᵢ) − </a:t>
              </a:r>
              <a:r>
                <a:rPr lang="en-US" sz="2000" dirty="0" err="1">
                  <a:solidFill>
                    <a:srgbClr val="E8690A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P_migr</a:t>
              </a:r>
              <a:endParaRPr lang="en-US" sz="2000" dirty="0">
                <a:latin typeface="Candara" panose="020E0502030303020204" pitchFamily="34" charset="0"/>
              </a:endParaRPr>
            </a:p>
          </p:txBody>
        </p: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2324DFCD-E832-F3B7-44EE-F2CCB58AD749}"/>
              </a:ext>
            </a:extLst>
          </p:cNvPr>
          <p:cNvGrpSpPr/>
          <p:nvPr/>
        </p:nvGrpSpPr>
        <p:grpSpPr>
          <a:xfrm>
            <a:off x="846178" y="4888039"/>
            <a:ext cx="7970550" cy="301487"/>
            <a:chOff x="846178" y="4224299"/>
            <a:chExt cx="7970550" cy="301487"/>
          </a:xfrm>
        </p:grpSpPr>
        <p:sp>
          <p:nvSpPr>
            <p:cNvPr id="50" name="Shape 1">
              <a:extLst>
                <a:ext uri="{FF2B5EF4-FFF2-40B4-BE49-F238E27FC236}">
                  <a16:creationId xmlns:a16="http://schemas.microsoft.com/office/drawing/2014/main" id="{E604995E-B51D-7B25-560C-3619F915D011}"/>
                </a:ext>
              </a:extLst>
            </p:cNvPr>
            <p:cNvSpPr/>
            <p:nvPr/>
          </p:nvSpPr>
          <p:spPr>
            <a:xfrm>
              <a:off x="846178" y="4381481"/>
              <a:ext cx="7067368" cy="0"/>
            </a:xfrm>
            <a:prstGeom prst="line">
              <a:avLst/>
            </a:prstGeom>
            <a:noFill/>
            <a:ln w="19050">
              <a:solidFill>
                <a:srgbClr val="444444"/>
              </a:solidFill>
              <a:prstDash val="solid"/>
              <a:tailEnd type="arrow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1" name="Shape 3">
              <a:extLst>
                <a:ext uri="{FF2B5EF4-FFF2-40B4-BE49-F238E27FC236}">
                  <a16:creationId xmlns:a16="http://schemas.microsoft.com/office/drawing/2014/main" id="{9E09C659-5AB6-2134-D8F8-0F1C7C884FBD}"/>
                </a:ext>
              </a:extLst>
            </p:cNvPr>
            <p:cNvSpPr/>
            <p:nvPr/>
          </p:nvSpPr>
          <p:spPr>
            <a:xfrm>
              <a:off x="1476015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2" name="Shape 4">
              <a:extLst>
                <a:ext uri="{FF2B5EF4-FFF2-40B4-BE49-F238E27FC236}">
                  <a16:creationId xmlns:a16="http://schemas.microsoft.com/office/drawing/2014/main" id="{A94026AA-2631-5D8B-A3E4-B2A4966BA5CD}"/>
                </a:ext>
              </a:extLst>
            </p:cNvPr>
            <p:cNvSpPr/>
            <p:nvPr/>
          </p:nvSpPr>
          <p:spPr>
            <a:xfrm>
              <a:off x="2105850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3" name="Shape 5">
              <a:extLst>
                <a:ext uri="{FF2B5EF4-FFF2-40B4-BE49-F238E27FC236}">
                  <a16:creationId xmlns:a16="http://schemas.microsoft.com/office/drawing/2014/main" id="{4B7F7056-FDC5-8BC9-BC36-9CDAFE74EB62}"/>
                </a:ext>
              </a:extLst>
            </p:cNvPr>
            <p:cNvSpPr/>
            <p:nvPr/>
          </p:nvSpPr>
          <p:spPr>
            <a:xfrm>
              <a:off x="2735687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4" name="Shape 6">
              <a:extLst>
                <a:ext uri="{FF2B5EF4-FFF2-40B4-BE49-F238E27FC236}">
                  <a16:creationId xmlns:a16="http://schemas.microsoft.com/office/drawing/2014/main" id="{8FFA1CFB-6A51-F98D-AE7B-90C0D9CF4E21}"/>
                </a:ext>
              </a:extLst>
            </p:cNvPr>
            <p:cNvSpPr/>
            <p:nvPr/>
          </p:nvSpPr>
          <p:spPr>
            <a:xfrm>
              <a:off x="3365523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5" name="Shape 7">
              <a:extLst>
                <a:ext uri="{FF2B5EF4-FFF2-40B4-BE49-F238E27FC236}">
                  <a16:creationId xmlns:a16="http://schemas.microsoft.com/office/drawing/2014/main" id="{B959A68E-D97B-81F9-627B-E49194E3C2C4}"/>
                </a:ext>
              </a:extLst>
            </p:cNvPr>
            <p:cNvSpPr/>
            <p:nvPr/>
          </p:nvSpPr>
          <p:spPr>
            <a:xfrm>
              <a:off x="3995360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6" name="Shape 9">
              <a:extLst>
                <a:ext uri="{FF2B5EF4-FFF2-40B4-BE49-F238E27FC236}">
                  <a16:creationId xmlns:a16="http://schemas.microsoft.com/office/drawing/2014/main" id="{38DD89A5-0031-9D0A-30F9-AFF8FB79406B}"/>
                </a:ext>
              </a:extLst>
            </p:cNvPr>
            <p:cNvSpPr/>
            <p:nvPr/>
          </p:nvSpPr>
          <p:spPr>
            <a:xfrm>
              <a:off x="4625195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7" name="Shape 10">
              <a:extLst>
                <a:ext uri="{FF2B5EF4-FFF2-40B4-BE49-F238E27FC236}">
                  <a16:creationId xmlns:a16="http://schemas.microsoft.com/office/drawing/2014/main" id="{F423BA4D-D6C8-70EE-90D7-9924AD85B087}"/>
                </a:ext>
              </a:extLst>
            </p:cNvPr>
            <p:cNvSpPr/>
            <p:nvPr/>
          </p:nvSpPr>
          <p:spPr>
            <a:xfrm>
              <a:off x="5255032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66" name="Shape 11">
              <a:extLst>
                <a:ext uri="{FF2B5EF4-FFF2-40B4-BE49-F238E27FC236}">
                  <a16:creationId xmlns:a16="http://schemas.microsoft.com/office/drawing/2014/main" id="{4DCA3319-1B1F-F7B3-50C1-6B8D25E39D7C}"/>
                </a:ext>
              </a:extLst>
            </p:cNvPr>
            <p:cNvSpPr/>
            <p:nvPr/>
          </p:nvSpPr>
          <p:spPr>
            <a:xfrm>
              <a:off x="5900911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67" name="Text 2">
              <a:extLst>
                <a:ext uri="{FF2B5EF4-FFF2-40B4-BE49-F238E27FC236}">
                  <a16:creationId xmlns:a16="http://schemas.microsoft.com/office/drawing/2014/main" id="{0C749E17-3425-ABD0-10C2-3B201E3234F2}"/>
                </a:ext>
              </a:extLst>
            </p:cNvPr>
            <p:cNvSpPr/>
            <p:nvPr/>
          </p:nvSpPr>
          <p:spPr>
            <a:xfrm>
              <a:off x="8022347" y="4224299"/>
              <a:ext cx="794381" cy="30148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1600" dirty="0">
                  <a:solidFill>
                    <a:srgbClr val="555555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(time)</a:t>
              </a:r>
              <a:endParaRPr lang="en-US" sz="1600" dirty="0">
                <a:latin typeface="Candara" panose="020E0502030303020204" pitchFamily="34" charset="0"/>
              </a:endParaRPr>
            </a:p>
          </p:txBody>
        </p:sp>
        <p:sp>
          <p:nvSpPr>
            <p:cNvPr id="71" name="Shape 3">
              <a:extLst>
                <a:ext uri="{FF2B5EF4-FFF2-40B4-BE49-F238E27FC236}">
                  <a16:creationId xmlns:a16="http://schemas.microsoft.com/office/drawing/2014/main" id="{2D8A37B2-40DC-6DAE-8FDC-71C2223E0260}"/>
                </a:ext>
              </a:extLst>
            </p:cNvPr>
            <p:cNvSpPr/>
            <p:nvPr/>
          </p:nvSpPr>
          <p:spPr>
            <a:xfrm>
              <a:off x="946625" y="4285005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72" name="Shape 9">
              <a:extLst>
                <a:ext uri="{FF2B5EF4-FFF2-40B4-BE49-F238E27FC236}">
                  <a16:creationId xmlns:a16="http://schemas.microsoft.com/office/drawing/2014/main" id="{84D193DC-5C78-0F0E-340E-9C5EC5D654F7}"/>
                </a:ext>
              </a:extLst>
            </p:cNvPr>
            <p:cNvSpPr/>
            <p:nvPr/>
          </p:nvSpPr>
          <p:spPr>
            <a:xfrm>
              <a:off x="6498712" y="4286987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73" name="Shape 10">
              <a:extLst>
                <a:ext uri="{FF2B5EF4-FFF2-40B4-BE49-F238E27FC236}">
                  <a16:creationId xmlns:a16="http://schemas.microsoft.com/office/drawing/2014/main" id="{C0C5C728-F3A4-69A3-0551-6820A3034655}"/>
                </a:ext>
              </a:extLst>
            </p:cNvPr>
            <p:cNvSpPr/>
            <p:nvPr/>
          </p:nvSpPr>
          <p:spPr>
            <a:xfrm>
              <a:off x="7128549" y="4286987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74" name="Shape 11">
              <a:extLst>
                <a:ext uri="{FF2B5EF4-FFF2-40B4-BE49-F238E27FC236}">
                  <a16:creationId xmlns:a16="http://schemas.microsoft.com/office/drawing/2014/main" id="{49504129-5209-A332-9812-38C33061BCB5}"/>
                </a:ext>
              </a:extLst>
            </p:cNvPr>
            <p:cNvSpPr/>
            <p:nvPr/>
          </p:nvSpPr>
          <p:spPr>
            <a:xfrm>
              <a:off x="7758386" y="4286987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</p:grpSp>
      <p:cxnSp>
        <p:nvCxnSpPr>
          <p:cNvPr id="84" name="Straight Arrow Connector 83">
            <a:extLst>
              <a:ext uri="{FF2B5EF4-FFF2-40B4-BE49-F238E27FC236}">
                <a16:creationId xmlns:a16="http://schemas.microsoft.com/office/drawing/2014/main" id="{DC8B46D1-E613-FED5-B1E3-3372C70012B9}"/>
              </a:ext>
            </a:extLst>
          </p:cNvPr>
          <p:cNvCxnSpPr>
            <a:cxnSpLocks/>
          </p:cNvCxnSpPr>
          <p:nvPr/>
        </p:nvCxnSpPr>
        <p:spPr>
          <a:xfrm>
            <a:off x="7129189" y="3775503"/>
            <a:ext cx="9197" cy="1247998"/>
          </a:xfrm>
          <a:prstGeom prst="straightConnector1">
            <a:avLst/>
          </a:prstGeom>
          <a:ln w="25400">
            <a:solidFill>
              <a:schemeClr val="accent2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Oval Callout 1">
            <a:extLst>
              <a:ext uri="{FF2B5EF4-FFF2-40B4-BE49-F238E27FC236}">
                <a16:creationId xmlns:a16="http://schemas.microsoft.com/office/drawing/2014/main" id="{B762BD39-E4B0-79C3-C28B-FD2CA66BD445}"/>
              </a:ext>
            </a:extLst>
          </p:cNvPr>
          <p:cNvSpPr/>
          <p:nvPr/>
        </p:nvSpPr>
        <p:spPr>
          <a:xfrm>
            <a:off x="2634788" y="2524714"/>
            <a:ext cx="3357842" cy="1226754"/>
          </a:xfrm>
          <a:prstGeom prst="wedgeEllipseCallout">
            <a:avLst>
              <a:gd name="adj1" fmla="val 82932"/>
              <a:gd name="adj2" fmla="val 151219"/>
            </a:avLst>
          </a:prstGeom>
          <a:noFill/>
          <a:ln w="25400"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i="1" dirty="0">
                <a:solidFill>
                  <a:schemeClr val="accent1">
                    <a:lumMod val="50000"/>
                  </a:schemeClr>
                </a:solidFill>
                <a:latin typeface="Candara" panose="020E0502030303020204" pitchFamily="34" charset="0"/>
              </a:rPr>
              <a:t>Application may not immediately access prefetched data</a:t>
            </a:r>
          </a:p>
        </p:txBody>
      </p:sp>
    </p:spTree>
    <p:extLst>
      <p:ext uri="{BB962C8B-B14F-4D97-AF65-F5344CB8AC3E}">
        <p14:creationId xmlns:p14="http://schemas.microsoft.com/office/powerpoint/2010/main" val="284647512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>
        <p159:morph option="byObject"/>
      </p:transition>
    </mc:Choice>
    <mc:Fallback xmlns="">
      <p:transition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1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F8C3F4-4015-B2B9-F2BF-01A13C083A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809800BA-EB2E-462F-EE26-AC35E1A01A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6895"/>
            <a:ext cx="9144000" cy="791394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Harmonia’s Reward (2/2)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CCE20B2-4B3E-D151-3420-CBF27FD3B48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69011" y="936172"/>
            <a:ext cx="8894602" cy="5834464"/>
          </a:xfrm>
        </p:spPr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Data Migration Agent</a:t>
            </a:r>
          </a:p>
          <a:p>
            <a:pPr lvl="1"/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Runs in the background</a:t>
            </a:r>
          </a:p>
          <a:p>
            <a:pPr lvl="1"/>
            <a:r>
              <a:rPr lang="en-US" b="1" dirty="0">
                <a:solidFill>
                  <a:srgbClr val="0070C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Objective: </a:t>
            </a:r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Maximizes long-term HSS performance by reorganizing data across HSS devices</a:t>
            </a: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endParaRPr lang="en-US" sz="3000" dirty="0">
              <a:latin typeface="Candara" panose="020E0502030303020204" pitchFamily="34" charset="0"/>
              <a:cs typeface="Calibri" panose="020F050202020403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A5897F76-28F6-9FE5-0AA1-BB137C69FC5E}"/>
              </a:ext>
            </a:extLst>
          </p:cNvPr>
          <p:cNvSpPr/>
          <p:nvPr/>
        </p:nvSpPr>
        <p:spPr>
          <a:xfrm>
            <a:off x="7450371" y="991830"/>
            <a:ext cx="676538" cy="240622"/>
          </a:xfrm>
          <a:prstGeom prst="rect">
            <a:avLst/>
          </a:prstGeom>
          <a:solidFill>
            <a:srgbClr val="FFFFFF">
              <a:alpha val="5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  <a:sym typeface="Arial"/>
            </a:endParaRPr>
          </a:p>
        </p:txBody>
      </p:sp>
      <p:sp>
        <p:nvSpPr>
          <p:cNvPr id="23" name="Slide Number Placeholder 5">
            <a:extLst>
              <a:ext uri="{FF2B5EF4-FFF2-40B4-BE49-F238E27FC236}">
                <a16:creationId xmlns:a16="http://schemas.microsoft.com/office/drawing/2014/main" id="{D6731607-77C7-B118-E9DF-445956E495E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E66EDF3-3A30-BA70-5175-C576715A5101}"/>
              </a:ext>
            </a:extLst>
          </p:cNvPr>
          <p:cNvGrpSpPr/>
          <p:nvPr/>
        </p:nvGrpSpPr>
        <p:grpSpPr>
          <a:xfrm rot="5400000">
            <a:off x="7237023" y="-326128"/>
            <a:ext cx="1538224" cy="2259029"/>
            <a:chOff x="8011086" y="1691220"/>
            <a:chExt cx="1538224" cy="1900521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08011ED2-1512-4C2E-DD39-427658C21BA1}"/>
                </a:ext>
              </a:extLst>
            </p:cNvPr>
            <p:cNvGrpSpPr/>
            <p:nvPr/>
          </p:nvGrpSpPr>
          <p:grpSpPr>
            <a:xfrm>
              <a:off x="8011086" y="1691220"/>
              <a:ext cx="1538224" cy="1900521"/>
              <a:chOff x="4271393" y="1034662"/>
              <a:chExt cx="2314451" cy="2479628"/>
            </a:xfrm>
          </p:grpSpPr>
          <p:sp>
            <p:nvSpPr>
              <p:cNvPr id="26" name="Rounded Rectangle 25">
                <a:extLst>
                  <a:ext uri="{FF2B5EF4-FFF2-40B4-BE49-F238E27FC236}">
                    <a16:creationId xmlns:a16="http://schemas.microsoft.com/office/drawing/2014/main" id="{D6C504BF-4E28-36FA-C41A-7D0A18803CE0}"/>
                  </a:ext>
                </a:extLst>
              </p:cNvPr>
              <p:cNvSpPr/>
              <p:nvPr/>
            </p:nvSpPr>
            <p:spPr>
              <a:xfrm rot="16200000">
                <a:off x="5768361" y="1909478"/>
                <a:ext cx="1085589" cy="549376"/>
              </a:xfrm>
              <a:prstGeom prst="roundRect">
                <a:avLst>
                  <a:gd name="adj" fmla="val 6703"/>
                </a:avLst>
              </a:prstGeom>
              <a:solidFill>
                <a:schemeClr val="bg2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HSS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3CB338B5-4B67-4303-0177-FA91A52CDC5D}"/>
                  </a:ext>
                </a:extLst>
              </p:cNvPr>
              <p:cNvSpPr/>
              <p:nvPr/>
            </p:nvSpPr>
            <p:spPr>
              <a:xfrm rot="16200000">
                <a:off x="4139147" y="1797966"/>
                <a:ext cx="1085589" cy="821097"/>
              </a:xfrm>
              <a:prstGeom prst="ellipse">
                <a:avLst/>
              </a:prstGeom>
              <a:solidFill>
                <a:schemeClr val="bg2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endParaRPr>
              </a:p>
            </p:txBody>
          </p:sp>
          <p:cxnSp>
            <p:nvCxnSpPr>
              <p:cNvPr id="28" name="Straight Arrow Connector 27">
                <a:extLst>
                  <a:ext uri="{FF2B5EF4-FFF2-40B4-BE49-F238E27FC236}">
                    <a16:creationId xmlns:a16="http://schemas.microsoft.com/office/drawing/2014/main" id="{D3DE8CE0-098B-1EB6-82B8-5ABEE5999AB6}"/>
                  </a:ext>
                </a:extLst>
              </p:cNvPr>
              <p:cNvCxnSpPr>
                <a:cxnSpLocks/>
                <a:stCxn id="26" idx="0"/>
              </p:cNvCxnSpPr>
              <p:nvPr/>
            </p:nvCxnSpPr>
            <p:spPr>
              <a:xfrm rot="16200000" flipH="1" flipV="1">
                <a:off x="5548104" y="1695803"/>
                <a:ext cx="1" cy="97672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Elbow Connector 28">
                <a:extLst>
                  <a:ext uri="{FF2B5EF4-FFF2-40B4-BE49-F238E27FC236}">
                    <a16:creationId xmlns:a16="http://schemas.microsoft.com/office/drawing/2014/main" id="{47903C70-8355-86A8-7545-5BB4AA7B235E}"/>
                  </a:ext>
                </a:extLst>
              </p:cNvPr>
              <p:cNvCxnSpPr>
                <a:cxnSpLocks/>
                <a:stCxn id="26" idx="1"/>
                <a:endCxn id="27" idx="2"/>
              </p:cNvCxnSpPr>
              <p:nvPr/>
            </p:nvCxnSpPr>
            <p:spPr>
              <a:xfrm rot="5400000">
                <a:off x="5484375" y="1924527"/>
                <a:ext cx="24348" cy="1629215"/>
              </a:xfrm>
              <a:prstGeom prst="bentConnector3">
                <a:avLst>
                  <a:gd name="adj1" fmla="val 1984731"/>
                </a:avLst>
              </a:prstGeom>
              <a:ln w="12700">
                <a:solidFill>
                  <a:schemeClr val="tx1"/>
                </a:solidFill>
                <a:tailEnd type="triangle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78AEC45-3830-10CD-073D-D908B7AAABBE}"/>
                  </a:ext>
                </a:extLst>
              </p:cNvPr>
              <p:cNvSpPr txBox="1"/>
              <p:nvPr/>
            </p:nvSpPr>
            <p:spPr>
              <a:xfrm rot="16200000">
                <a:off x="5123707" y="2009679"/>
                <a:ext cx="830945" cy="41678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H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Reward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  <p:cxnSp>
            <p:nvCxnSpPr>
              <p:cNvPr id="31" name="Elbow Connector 30">
                <a:extLst>
                  <a:ext uri="{FF2B5EF4-FFF2-40B4-BE49-F238E27FC236}">
                    <a16:creationId xmlns:a16="http://schemas.microsoft.com/office/drawing/2014/main" id="{696CF7E6-2720-D279-B1C7-8C850F7D48FB}"/>
                  </a:ext>
                </a:extLst>
              </p:cNvPr>
              <p:cNvCxnSpPr>
                <a:cxnSpLocks/>
                <a:stCxn id="26" idx="3"/>
                <a:endCxn id="13" idx="3"/>
              </p:cNvCxnSpPr>
              <p:nvPr/>
            </p:nvCxnSpPr>
            <p:spPr>
              <a:xfrm rot="16200000" flipH="1" flipV="1">
                <a:off x="5476189" y="830752"/>
                <a:ext cx="24348" cy="1645587"/>
              </a:xfrm>
              <a:prstGeom prst="bentConnector3">
                <a:avLst>
                  <a:gd name="adj1" fmla="val -1773316"/>
                </a:avLst>
              </a:prstGeom>
              <a:ln w="12700">
                <a:solidFill>
                  <a:schemeClr val="tx1"/>
                </a:solidFill>
                <a:headEnd type="triangle"/>
                <a:tailEnd type="non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B7874512-76EF-CB98-C7CB-46BD77566494}"/>
                  </a:ext>
                </a:extLst>
              </p:cNvPr>
              <p:cNvSpPr txBox="1"/>
              <p:nvPr/>
            </p:nvSpPr>
            <p:spPr>
              <a:xfrm rot="16200000">
                <a:off x="5148019" y="2981531"/>
                <a:ext cx="635273" cy="43024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H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State</a:t>
                </a:r>
                <a:r>
                  <a:rPr kumimoji="0" lang="en-CH" sz="20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 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4775947F-AC1B-6DF3-4992-E791EC4B42FA}"/>
                  </a:ext>
                </a:extLst>
              </p:cNvPr>
              <p:cNvSpPr txBox="1"/>
              <p:nvPr/>
            </p:nvSpPr>
            <p:spPr>
              <a:xfrm rot="16200000">
                <a:off x="5133215" y="1176337"/>
                <a:ext cx="700129" cy="41678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Action</a:t>
                </a:r>
                <a:r>
                  <a:rPr kumimoji="0" lang="en-CH" sz="20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 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</p:grp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831160F0-4E3A-1F4D-D458-81D766F0EF19}"/>
                </a:ext>
              </a:extLst>
            </p:cNvPr>
            <p:cNvSpPr txBox="1"/>
            <p:nvPr/>
          </p:nvSpPr>
          <p:spPr>
            <a:xfrm rot="16200000">
              <a:off x="7889321" y="2420139"/>
              <a:ext cx="7674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latin typeface="Candara" panose="020E0502030303020204" pitchFamily="34" charset="0"/>
                </a:rPr>
                <a:t>Harmonia</a:t>
              </a:r>
            </a:p>
          </p:txBody>
        </p:sp>
      </p:grpSp>
      <p:pic>
        <p:nvPicPr>
          <p:cNvPr id="34" name="Picture 33">
            <a:extLst>
              <a:ext uri="{FF2B5EF4-FFF2-40B4-BE49-F238E27FC236}">
                <a16:creationId xmlns:a16="http://schemas.microsoft.com/office/drawing/2014/main" id="{13C76A1D-625F-5DBB-5364-FBD722B7C8FE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3357999" flipH="1">
            <a:off x="7280670" y="311814"/>
            <a:ext cx="1265752" cy="965912"/>
          </a:xfrm>
          <a:prstGeom prst="rect">
            <a:avLst/>
          </a:prstGeom>
        </p:spPr>
      </p:pic>
      <p:grpSp>
        <p:nvGrpSpPr>
          <p:cNvPr id="96" name="Group 95">
            <a:extLst>
              <a:ext uri="{FF2B5EF4-FFF2-40B4-BE49-F238E27FC236}">
                <a16:creationId xmlns:a16="http://schemas.microsoft.com/office/drawing/2014/main" id="{DCBB0D32-6B92-9F87-50AE-6E3F5C8F9775}"/>
              </a:ext>
            </a:extLst>
          </p:cNvPr>
          <p:cNvGrpSpPr/>
          <p:nvPr/>
        </p:nvGrpSpPr>
        <p:grpSpPr>
          <a:xfrm>
            <a:off x="2733971" y="4156392"/>
            <a:ext cx="4392861" cy="724608"/>
            <a:chOff x="2746779" y="3686947"/>
            <a:chExt cx="3780867" cy="724608"/>
          </a:xfrm>
        </p:grpSpPr>
        <p:sp>
          <p:nvSpPr>
            <p:cNvPr id="6" name="Shape 45">
              <a:extLst>
                <a:ext uri="{FF2B5EF4-FFF2-40B4-BE49-F238E27FC236}">
                  <a16:creationId xmlns:a16="http://schemas.microsoft.com/office/drawing/2014/main" id="{39F74337-93C5-0457-FF8F-251A92211BD7}"/>
                </a:ext>
              </a:extLst>
            </p:cNvPr>
            <p:cNvSpPr/>
            <p:nvPr/>
          </p:nvSpPr>
          <p:spPr>
            <a:xfrm>
              <a:off x="2746779" y="3686947"/>
              <a:ext cx="3780867" cy="724608"/>
            </a:xfrm>
            <a:prstGeom prst="roundRect">
              <a:avLst>
                <a:gd name="adj" fmla="val 15625"/>
              </a:avLst>
            </a:prstGeom>
            <a:solidFill>
              <a:srgbClr val="99D6DD">
                <a:alpha val="60000"/>
              </a:srgbClr>
            </a:solidFill>
            <a:ln w="10160">
              <a:solidFill>
                <a:srgbClr val="028090"/>
              </a:solidFill>
              <a:prstDash val="sysDash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" name="Text 46">
              <a:extLst>
                <a:ext uri="{FF2B5EF4-FFF2-40B4-BE49-F238E27FC236}">
                  <a16:creationId xmlns:a16="http://schemas.microsoft.com/office/drawing/2014/main" id="{092E6145-4993-DA16-FC50-C7AE1A8B4387}"/>
                </a:ext>
              </a:extLst>
            </p:cNvPr>
            <p:cNvSpPr/>
            <p:nvPr/>
          </p:nvSpPr>
          <p:spPr>
            <a:xfrm>
              <a:off x="2774211" y="3704598"/>
              <a:ext cx="3753435" cy="60286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2000" i="1" dirty="0">
                  <a:solidFill>
                    <a:srgbClr val="028090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observe next n I/O request latencies  </a:t>
              </a:r>
              <a:br>
                <a:rPr lang="en-US" sz="2000" i="1" dirty="0">
                  <a:solidFill>
                    <a:srgbClr val="028090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</a:br>
              <a:r>
                <a:rPr lang="en-US" sz="2000" i="1" dirty="0">
                  <a:solidFill>
                    <a:srgbClr val="028090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(latencies L_t … </a:t>
              </a:r>
              <a:r>
                <a:rPr lang="en-US" sz="2000" i="1" dirty="0" err="1">
                  <a:solidFill>
                    <a:srgbClr val="028090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L_t+n</a:t>
              </a:r>
              <a:r>
                <a:rPr lang="en-US" sz="2000" i="1" dirty="0">
                  <a:solidFill>
                    <a:srgbClr val="028090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) (e.g., n = 50)</a:t>
              </a:r>
              <a:endParaRPr lang="en-US" sz="2000" dirty="0">
                <a:latin typeface="Candara" panose="020E0502030303020204" pitchFamily="34" charset="0"/>
              </a:endParaRPr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80659E93-0F44-A8C7-BF89-794E5F33DC4D}"/>
              </a:ext>
            </a:extLst>
          </p:cNvPr>
          <p:cNvGrpSpPr/>
          <p:nvPr/>
        </p:nvGrpSpPr>
        <p:grpSpPr>
          <a:xfrm>
            <a:off x="932908" y="4153657"/>
            <a:ext cx="1789063" cy="734382"/>
            <a:chOff x="1367413" y="2583106"/>
            <a:chExt cx="1188720" cy="438912"/>
          </a:xfrm>
        </p:grpSpPr>
        <p:sp>
          <p:nvSpPr>
            <p:cNvPr id="20" name="Shape 54">
              <a:extLst>
                <a:ext uri="{FF2B5EF4-FFF2-40B4-BE49-F238E27FC236}">
                  <a16:creationId xmlns:a16="http://schemas.microsoft.com/office/drawing/2014/main" id="{021B0DA1-398F-0EE2-FF72-D1E8A06E9BA6}"/>
                </a:ext>
              </a:extLst>
            </p:cNvPr>
            <p:cNvSpPr/>
            <p:nvPr/>
          </p:nvSpPr>
          <p:spPr>
            <a:xfrm>
              <a:off x="1367413" y="2583106"/>
              <a:ext cx="1188720" cy="438912"/>
            </a:xfrm>
            <a:prstGeom prst="roundRect">
              <a:avLst>
                <a:gd name="adj" fmla="val 14583"/>
              </a:avLst>
            </a:prstGeom>
            <a:solidFill>
              <a:srgbClr val="028090"/>
            </a:solidFill>
            <a:ln w="12700">
              <a:solidFill>
                <a:srgbClr val="028090"/>
              </a:solidFill>
              <a:prstDash val="soli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" name="Text 55">
              <a:extLst>
                <a:ext uri="{FF2B5EF4-FFF2-40B4-BE49-F238E27FC236}">
                  <a16:creationId xmlns:a16="http://schemas.microsoft.com/office/drawing/2014/main" id="{DCC821D1-8A9C-1055-DFE2-F3365A006EBC}"/>
                </a:ext>
              </a:extLst>
            </p:cNvPr>
            <p:cNvSpPr/>
            <p:nvPr/>
          </p:nvSpPr>
          <p:spPr>
            <a:xfrm>
              <a:off x="1367414" y="2583106"/>
              <a:ext cx="1182609" cy="43891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2000" dirty="0">
                  <a:solidFill>
                    <a:srgbClr val="FFFFFF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Migrate x pages</a:t>
              </a:r>
              <a:br>
                <a:rPr lang="en-US" sz="2000" dirty="0">
                  <a:solidFill>
                    <a:srgbClr val="FFFFFF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</a:br>
              <a:r>
                <a:rPr lang="en-US" sz="2000" dirty="0">
                  <a:solidFill>
                    <a:srgbClr val="FFFFFF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(e.g., x = 10)</a:t>
              </a:r>
              <a:endParaRPr lang="en-US" sz="2000" dirty="0">
                <a:latin typeface="Candara" panose="020E0502030303020204" pitchFamily="34" charset="0"/>
              </a:endParaRPr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C01D97DC-4071-A308-3285-10E5197E7BE9}"/>
              </a:ext>
            </a:extLst>
          </p:cNvPr>
          <p:cNvGrpSpPr/>
          <p:nvPr/>
        </p:nvGrpSpPr>
        <p:grpSpPr>
          <a:xfrm>
            <a:off x="6110250" y="2813662"/>
            <a:ext cx="2325784" cy="954661"/>
            <a:chOff x="7120303" y="2328657"/>
            <a:chExt cx="1469255" cy="954661"/>
          </a:xfrm>
        </p:grpSpPr>
        <p:sp>
          <p:nvSpPr>
            <p:cNvPr id="24" name="Shape 57">
              <a:extLst>
                <a:ext uri="{FF2B5EF4-FFF2-40B4-BE49-F238E27FC236}">
                  <a16:creationId xmlns:a16="http://schemas.microsoft.com/office/drawing/2014/main" id="{8DE977C9-65D9-3FA7-7CE3-F37AB070B85B}"/>
                </a:ext>
              </a:extLst>
            </p:cNvPr>
            <p:cNvSpPr/>
            <p:nvPr/>
          </p:nvSpPr>
          <p:spPr>
            <a:xfrm>
              <a:off x="7126518" y="2328657"/>
              <a:ext cx="1463040" cy="954661"/>
            </a:xfrm>
            <a:prstGeom prst="roundRect">
              <a:avLst>
                <a:gd name="adj" fmla="val 12727"/>
              </a:avLst>
            </a:prstGeom>
            <a:solidFill>
              <a:srgbClr val="FFFBF0"/>
            </a:solidFill>
            <a:ln w="19050">
              <a:solidFill>
                <a:srgbClr val="E8690A"/>
              </a:solidFill>
              <a:prstDash val="soli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Text 58">
              <a:extLst>
                <a:ext uri="{FF2B5EF4-FFF2-40B4-BE49-F238E27FC236}">
                  <a16:creationId xmlns:a16="http://schemas.microsoft.com/office/drawing/2014/main" id="{86DD5619-9D3B-FE0E-F598-DE769A166136}"/>
                </a:ext>
              </a:extLst>
            </p:cNvPr>
            <p:cNvSpPr/>
            <p:nvPr/>
          </p:nvSpPr>
          <p:spPr>
            <a:xfrm>
              <a:off x="7120303" y="2338498"/>
              <a:ext cx="1463040" cy="92645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2000" dirty="0">
                  <a:solidFill>
                    <a:srgbClr val="E8690A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Delayed Reward</a:t>
              </a:r>
              <a:r>
                <a:rPr lang="en-US" sz="2000" dirty="0">
                  <a:latin typeface="Candara" panose="020E0502030303020204" pitchFamily="34" charset="0"/>
                </a:rPr>
                <a:t>=</a:t>
              </a:r>
              <a:br>
                <a:rPr lang="en-US" sz="2000" dirty="0">
                  <a:latin typeface="Candara" panose="020E0502030303020204" pitchFamily="34" charset="0"/>
                </a:rPr>
              </a:br>
              <a:r>
                <a:rPr lang="en-US" sz="2000" dirty="0">
                  <a:solidFill>
                    <a:srgbClr val="E8690A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(n / </a:t>
              </a:r>
              <a:r>
                <a:rPr lang="en-US" sz="2000" dirty="0" err="1">
                  <a:solidFill>
                    <a:srgbClr val="E8690A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Σ</a:t>
              </a:r>
              <a:r>
                <a:rPr lang="en-US" sz="2000" dirty="0">
                  <a:solidFill>
                    <a:srgbClr val="E8690A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 Lᵢ) − </a:t>
              </a:r>
              <a:r>
                <a:rPr lang="en-US" sz="2000" dirty="0" err="1">
                  <a:solidFill>
                    <a:srgbClr val="E8690A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P_migr</a:t>
              </a:r>
              <a:endParaRPr lang="en-US" sz="2000" dirty="0">
                <a:latin typeface="Candara" panose="020E0502030303020204" pitchFamily="34" charset="0"/>
              </a:endParaRPr>
            </a:p>
          </p:txBody>
        </p: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1BE2F639-FBAA-6C59-0167-DBA80BF3B65D}"/>
              </a:ext>
            </a:extLst>
          </p:cNvPr>
          <p:cNvGrpSpPr/>
          <p:nvPr/>
        </p:nvGrpSpPr>
        <p:grpSpPr>
          <a:xfrm>
            <a:off x="846178" y="4888039"/>
            <a:ext cx="7970550" cy="301487"/>
            <a:chOff x="846178" y="4224299"/>
            <a:chExt cx="7970550" cy="301487"/>
          </a:xfrm>
        </p:grpSpPr>
        <p:sp>
          <p:nvSpPr>
            <p:cNvPr id="50" name="Shape 1">
              <a:extLst>
                <a:ext uri="{FF2B5EF4-FFF2-40B4-BE49-F238E27FC236}">
                  <a16:creationId xmlns:a16="http://schemas.microsoft.com/office/drawing/2014/main" id="{77B0DC0D-C516-E5DE-E19B-522B5058C7EA}"/>
                </a:ext>
              </a:extLst>
            </p:cNvPr>
            <p:cNvSpPr/>
            <p:nvPr/>
          </p:nvSpPr>
          <p:spPr>
            <a:xfrm>
              <a:off x="846178" y="4381481"/>
              <a:ext cx="7067368" cy="0"/>
            </a:xfrm>
            <a:prstGeom prst="line">
              <a:avLst/>
            </a:prstGeom>
            <a:noFill/>
            <a:ln w="19050">
              <a:solidFill>
                <a:srgbClr val="444444"/>
              </a:solidFill>
              <a:prstDash val="solid"/>
              <a:tailEnd type="arrow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1" name="Shape 3">
              <a:extLst>
                <a:ext uri="{FF2B5EF4-FFF2-40B4-BE49-F238E27FC236}">
                  <a16:creationId xmlns:a16="http://schemas.microsoft.com/office/drawing/2014/main" id="{3F1FED3B-8C18-538E-6588-7E61F3837426}"/>
                </a:ext>
              </a:extLst>
            </p:cNvPr>
            <p:cNvSpPr/>
            <p:nvPr/>
          </p:nvSpPr>
          <p:spPr>
            <a:xfrm>
              <a:off x="1476015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2" name="Shape 4">
              <a:extLst>
                <a:ext uri="{FF2B5EF4-FFF2-40B4-BE49-F238E27FC236}">
                  <a16:creationId xmlns:a16="http://schemas.microsoft.com/office/drawing/2014/main" id="{9465D221-4E6F-C301-F4A3-96B9189ED1A1}"/>
                </a:ext>
              </a:extLst>
            </p:cNvPr>
            <p:cNvSpPr/>
            <p:nvPr/>
          </p:nvSpPr>
          <p:spPr>
            <a:xfrm>
              <a:off x="2105850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3" name="Shape 5">
              <a:extLst>
                <a:ext uri="{FF2B5EF4-FFF2-40B4-BE49-F238E27FC236}">
                  <a16:creationId xmlns:a16="http://schemas.microsoft.com/office/drawing/2014/main" id="{954481DE-A2DC-86A3-BF16-E9D3AD195B8F}"/>
                </a:ext>
              </a:extLst>
            </p:cNvPr>
            <p:cNvSpPr/>
            <p:nvPr/>
          </p:nvSpPr>
          <p:spPr>
            <a:xfrm>
              <a:off x="2735687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4" name="Shape 6">
              <a:extLst>
                <a:ext uri="{FF2B5EF4-FFF2-40B4-BE49-F238E27FC236}">
                  <a16:creationId xmlns:a16="http://schemas.microsoft.com/office/drawing/2014/main" id="{4D1074C4-2813-D21E-E11C-0A0DE33188EC}"/>
                </a:ext>
              </a:extLst>
            </p:cNvPr>
            <p:cNvSpPr/>
            <p:nvPr/>
          </p:nvSpPr>
          <p:spPr>
            <a:xfrm>
              <a:off x="3365523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5" name="Shape 7">
              <a:extLst>
                <a:ext uri="{FF2B5EF4-FFF2-40B4-BE49-F238E27FC236}">
                  <a16:creationId xmlns:a16="http://schemas.microsoft.com/office/drawing/2014/main" id="{7E8856D4-8835-E339-B639-856AACBFCA8F}"/>
                </a:ext>
              </a:extLst>
            </p:cNvPr>
            <p:cNvSpPr/>
            <p:nvPr/>
          </p:nvSpPr>
          <p:spPr>
            <a:xfrm>
              <a:off x="3995360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6" name="Shape 9">
              <a:extLst>
                <a:ext uri="{FF2B5EF4-FFF2-40B4-BE49-F238E27FC236}">
                  <a16:creationId xmlns:a16="http://schemas.microsoft.com/office/drawing/2014/main" id="{C17A2F16-A67B-31D1-C0A6-838C27501F4F}"/>
                </a:ext>
              </a:extLst>
            </p:cNvPr>
            <p:cNvSpPr/>
            <p:nvPr/>
          </p:nvSpPr>
          <p:spPr>
            <a:xfrm>
              <a:off x="4625195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7" name="Shape 10">
              <a:extLst>
                <a:ext uri="{FF2B5EF4-FFF2-40B4-BE49-F238E27FC236}">
                  <a16:creationId xmlns:a16="http://schemas.microsoft.com/office/drawing/2014/main" id="{71379CEA-4BAD-D260-F96B-1EAD8B9E02A6}"/>
                </a:ext>
              </a:extLst>
            </p:cNvPr>
            <p:cNvSpPr/>
            <p:nvPr/>
          </p:nvSpPr>
          <p:spPr>
            <a:xfrm>
              <a:off x="5255032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66" name="Shape 11">
              <a:extLst>
                <a:ext uri="{FF2B5EF4-FFF2-40B4-BE49-F238E27FC236}">
                  <a16:creationId xmlns:a16="http://schemas.microsoft.com/office/drawing/2014/main" id="{E6361A69-6DFC-25CA-796D-B32C71B49B13}"/>
                </a:ext>
              </a:extLst>
            </p:cNvPr>
            <p:cNvSpPr/>
            <p:nvPr/>
          </p:nvSpPr>
          <p:spPr>
            <a:xfrm>
              <a:off x="5900911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67" name="Text 2">
              <a:extLst>
                <a:ext uri="{FF2B5EF4-FFF2-40B4-BE49-F238E27FC236}">
                  <a16:creationId xmlns:a16="http://schemas.microsoft.com/office/drawing/2014/main" id="{464E8875-CFF0-687C-C5A2-19F072A5CED8}"/>
                </a:ext>
              </a:extLst>
            </p:cNvPr>
            <p:cNvSpPr/>
            <p:nvPr/>
          </p:nvSpPr>
          <p:spPr>
            <a:xfrm>
              <a:off x="8022347" y="4224299"/>
              <a:ext cx="794381" cy="30148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1600" dirty="0">
                  <a:solidFill>
                    <a:srgbClr val="555555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(time)</a:t>
              </a:r>
              <a:endParaRPr lang="en-US" sz="1600" dirty="0">
                <a:latin typeface="Candara" panose="020E0502030303020204" pitchFamily="34" charset="0"/>
              </a:endParaRPr>
            </a:p>
          </p:txBody>
        </p:sp>
        <p:sp>
          <p:nvSpPr>
            <p:cNvPr id="71" name="Shape 3">
              <a:extLst>
                <a:ext uri="{FF2B5EF4-FFF2-40B4-BE49-F238E27FC236}">
                  <a16:creationId xmlns:a16="http://schemas.microsoft.com/office/drawing/2014/main" id="{90559983-3540-E486-A926-17C96D22E54E}"/>
                </a:ext>
              </a:extLst>
            </p:cNvPr>
            <p:cNvSpPr/>
            <p:nvPr/>
          </p:nvSpPr>
          <p:spPr>
            <a:xfrm>
              <a:off x="946625" y="4285005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72" name="Shape 9">
              <a:extLst>
                <a:ext uri="{FF2B5EF4-FFF2-40B4-BE49-F238E27FC236}">
                  <a16:creationId xmlns:a16="http://schemas.microsoft.com/office/drawing/2014/main" id="{4D7CF71F-625F-1E94-C503-E2C90F708DFE}"/>
                </a:ext>
              </a:extLst>
            </p:cNvPr>
            <p:cNvSpPr/>
            <p:nvPr/>
          </p:nvSpPr>
          <p:spPr>
            <a:xfrm>
              <a:off x="6498712" y="4286987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73" name="Shape 10">
              <a:extLst>
                <a:ext uri="{FF2B5EF4-FFF2-40B4-BE49-F238E27FC236}">
                  <a16:creationId xmlns:a16="http://schemas.microsoft.com/office/drawing/2014/main" id="{BBDAAE1E-C6A9-EE00-A108-268953A12E92}"/>
                </a:ext>
              </a:extLst>
            </p:cNvPr>
            <p:cNvSpPr/>
            <p:nvPr/>
          </p:nvSpPr>
          <p:spPr>
            <a:xfrm>
              <a:off x="7128549" y="4286987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74" name="Shape 11">
              <a:extLst>
                <a:ext uri="{FF2B5EF4-FFF2-40B4-BE49-F238E27FC236}">
                  <a16:creationId xmlns:a16="http://schemas.microsoft.com/office/drawing/2014/main" id="{DBC7C5F8-BD9C-A72A-6A50-D9A04E39687A}"/>
                </a:ext>
              </a:extLst>
            </p:cNvPr>
            <p:cNvSpPr/>
            <p:nvPr/>
          </p:nvSpPr>
          <p:spPr>
            <a:xfrm>
              <a:off x="7758386" y="4286987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</p:grpSp>
      <p:cxnSp>
        <p:nvCxnSpPr>
          <p:cNvPr id="84" name="Straight Arrow Connector 83">
            <a:extLst>
              <a:ext uri="{FF2B5EF4-FFF2-40B4-BE49-F238E27FC236}">
                <a16:creationId xmlns:a16="http://schemas.microsoft.com/office/drawing/2014/main" id="{B6C7CAD5-38D0-992B-BAF7-C99A9C32E6D6}"/>
              </a:ext>
            </a:extLst>
          </p:cNvPr>
          <p:cNvCxnSpPr>
            <a:cxnSpLocks/>
          </p:cNvCxnSpPr>
          <p:nvPr/>
        </p:nvCxnSpPr>
        <p:spPr>
          <a:xfrm>
            <a:off x="7129189" y="3775503"/>
            <a:ext cx="9197" cy="1247998"/>
          </a:xfrm>
          <a:prstGeom prst="straightConnector1">
            <a:avLst/>
          </a:prstGeom>
          <a:ln w="25400">
            <a:solidFill>
              <a:schemeClr val="accent2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Oval Callout 1">
            <a:extLst>
              <a:ext uri="{FF2B5EF4-FFF2-40B4-BE49-F238E27FC236}">
                <a16:creationId xmlns:a16="http://schemas.microsoft.com/office/drawing/2014/main" id="{950C6CD4-6237-4324-8872-7EF115971778}"/>
              </a:ext>
            </a:extLst>
          </p:cNvPr>
          <p:cNvSpPr/>
          <p:nvPr/>
        </p:nvSpPr>
        <p:spPr>
          <a:xfrm>
            <a:off x="905912" y="2428243"/>
            <a:ext cx="3950159" cy="1538474"/>
          </a:xfrm>
          <a:prstGeom prst="wedgeEllipseCallout">
            <a:avLst>
              <a:gd name="adj1" fmla="val 107039"/>
              <a:gd name="adj2" fmla="val 118365"/>
            </a:avLst>
          </a:prstGeom>
          <a:solidFill>
            <a:schemeClr val="bg1"/>
          </a:solidFill>
          <a:ln w="25400"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i="1" dirty="0">
                <a:solidFill>
                  <a:schemeClr val="accent1">
                    <a:lumMod val="50000"/>
                  </a:schemeClr>
                </a:solidFill>
                <a:latin typeface="Candara" panose="020E0502030303020204" pitchFamily="34" charset="0"/>
              </a:rPr>
              <a:t>Performance gains from freed high-end device capacity is seen on future placements</a:t>
            </a:r>
          </a:p>
        </p:txBody>
      </p:sp>
    </p:spTree>
    <p:extLst>
      <p:ext uri="{BB962C8B-B14F-4D97-AF65-F5344CB8AC3E}">
        <p14:creationId xmlns:p14="http://schemas.microsoft.com/office/powerpoint/2010/main" val="326039044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>
        <p159:morph option="byObject"/>
      </p:transition>
    </mc:Choice>
    <mc:Fallback xmlns="">
      <p:transition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1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88AC3B-65CA-4D0C-6191-C48873ED23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253BFCBC-BF28-FBB3-2317-71BCD86483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6895"/>
            <a:ext cx="9144000" cy="791394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Harmonia’s Reward (2/2)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33B7FD29-9E30-45DB-802A-1BCE9F45479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69011" y="936172"/>
            <a:ext cx="8894602" cy="5834464"/>
          </a:xfrm>
        </p:spPr>
        <p:txBody>
          <a:bodyPr>
            <a:normAutofit/>
          </a:bodyPr>
          <a:lstStyle/>
          <a:p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Data Migration Agent</a:t>
            </a:r>
          </a:p>
          <a:p>
            <a:pPr lvl="1"/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Runs in the background</a:t>
            </a:r>
          </a:p>
          <a:p>
            <a:pPr lvl="1"/>
            <a:r>
              <a:rPr lang="en-US" b="1" dirty="0">
                <a:solidFill>
                  <a:srgbClr val="0070C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Objective: </a:t>
            </a:r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Maximizes long-term HSS performance by reorganizing data across HSS devices</a:t>
            </a: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marL="457200" lvl="1" indent="0">
              <a:buNone/>
            </a:pPr>
            <a:endParaRPr lang="en-US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endParaRPr lang="en-US" sz="3000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r>
              <a:rPr lang="en-US" sz="3000" dirty="0">
                <a:latin typeface="Candara" panose="020E0502030303020204" pitchFamily="34" charset="0"/>
                <a:cs typeface="Calibri" panose="020F0502020204030204" pitchFamily="34" charset="0"/>
              </a:rPr>
              <a:t>Latency encapsulates the device’s internal state</a:t>
            </a:r>
          </a:p>
          <a:p>
            <a:pPr lvl="1"/>
            <a:r>
              <a:rPr lang="en-US" sz="2200" dirty="0">
                <a:latin typeface="Candara" panose="020E0502030303020204" pitchFamily="34" charset="0"/>
                <a:cs typeface="Calibri" panose="020F0502020204030204" pitchFamily="34" charset="0"/>
              </a:rPr>
              <a:t>(e.g., read/write latencies, garbage collection latency, queuing delays, …)</a:t>
            </a:r>
            <a:endParaRPr lang="en-US" sz="2200" b="1" dirty="0">
              <a:solidFill>
                <a:srgbClr val="C00000"/>
              </a:solidFill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endParaRPr lang="en-US" sz="3000" dirty="0">
              <a:latin typeface="Candara" panose="020E0502030303020204" pitchFamily="34" charset="0"/>
              <a:cs typeface="Calibri" panose="020F0502020204030204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D979720-AFE7-A6C0-0ED1-F262B67508F5}"/>
              </a:ext>
            </a:extLst>
          </p:cNvPr>
          <p:cNvSpPr/>
          <p:nvPr/>
        </p:nvSpPr>
        <p:spPr>
          <a:xfrm>
            <a:off x="7450371" y="991830"/>
            <a:ext cx="676538" cy="240622"/>
          </a:xfrm>
          <a:prstGeom prst="rect">
            <a:avLst/>
          </a:prstGeom>
          <a:solidFill>
            <a:srgbClr val="FFFFFF">
              <a:alpha val="5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  <a:sym typeface="Arial"/>
            </a:endParaRPr>
          </a:p>
        </p:txBody>
      </p:sp>
      <p:sp>
        <p:nvSpPr>
          <p:cNvPr id="23" name="Slide Number Placeholder 5">
            <a:extLst>
              <a:ext uri="{FF2B5EF4-FFF2-40B4-BE49-F238E27FC236}">
                <a16:creationId xmlns:a16="http://schemas.microsoft.com/office/drawing/2014/main" id="{FE56A88A-52F9-DFD5-923E-FA33AB0D4E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4AE22E5-7E90-74A1-2A8C-5E11EBE9ED3C}"/>
              </a:ext>
            </a:extLst>
          </p:cNvPr>
          <p:cNvGrpSpPr/>
          <p:nvPr/>
        </p:nvGrpSpPr>
        <p:grpSpPr>
          <a:xfrm rot="5400000">
            <a:off x="7237023" y="-326128"/>
            <a:ext cx="1538224" cy="2259029"/>
            <a:chOff x="8011086" y="1691220"/>
            <a:chExt cx="1538224" cy="1900521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B75B7BEA-83ED-B7B7-2BB4-B0532EF83074}"/>
                </a:ext>
              </a:extLst>
            </p:cNvPr>
            <p:cNvGrpSpPr/>
            <p:nvPr/>
          </p:nvGrpSpPr>
          <p:grpSpPr>
            <a:xfrm>
              <a:off x="8011086" y="1691220"/>
              <a:ext cx="1538224" cy="1900521"/>
              <a:chOff x="4271393" y="1034662"/>
              <a:chExt cx="2314451" cy="2479628"/>
            </a:xfrm>
          </p:grpSpPr>
          <p:sp>
            <p:nvSpPr>
              <p:cNvPr id="26" name="Rounded Rectangle 25">
                <a:extLst>
                  <a:ext uri="{FF2B5EF4-FFF2-40B4-BE49-F238E27FC236}">
                    <a16:creationId xmlns:a16="http://schemas.microsoft.com/office/drawing/2014/main" id="{30E60C63-2C21-CDE6-0EB1-E4517C1AEB26}"/>
                  </a:ext>
                </a:extLst>
              </p:cNvPr>
              <p:cNvSpPr/>
              <p:nvPr/>
            </p:nvSpPr>
            <p:spPr>
              <a:xfrm rot="16200000">
                <a:off x="5768361" y="1909478"/>
                <a:ext cx="1085589" cy="549376"/>
              </a:xfrm>
              <a:prstGeom prst="roundRect">
                <a:avLst>
                  <a:gd name="adj" fmla="val 6703"/>
                </a:avLst>
              </a:prstGeom>
              <a:solidFill>
                <a:schemeClr val="bg2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HSS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AF50C412-6B7A-5706-B632-78B4F4769773}"/>
                  </a:ext>
                </a:extLst>
              </p:cNvPr>
              <p:cNvSpPr/>
              <p:nvPr/>
            </p:nvSpPr>
            <p:spPr>
              <a:xfrm rot="16200000">
                <a:off x="4139147" y="1797966"/>
                <a:ext cx="1085589" cy="821097"/>
              </a:xfrm>
              <a:prstGeom prst="ellipse">
                <a:avLst/>
              </a:prstGeom>
              <a:solidFill>
                <a:schemeClr val="bg2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endParaRPr>
              </a:p>
            </p:txBody>
          </p:sp>
          <p:cxnSp>
            <p:nvCxnSpPr>
              <p:cNvPr id="28" name="Straight Arrow Connector 27">
                <a:extLst>
                  <a:ext uri="{FF2B5EF4-FFF2-40B4-BE49-F238E27FC236}">
                    <a16:creationId xmlns:a16="http://schemas.microsoft.com/office/drawing/2014/main" id="{635B222F-239A-44F4-9F3B-4AD3DD43244C}"/>
                  </a:ext>
                </a:extLst>
              </p:cNvPr>
              <p:cNvCxnSpPr>
                <a:cxnSpLocks/>
                <a:stCxn id="26" idx="0"/>
              </p:cNvCxnSpPr>
              <p:nvPr/>
            </p:nvCxnSpPr>
            <p:spPr>
              <a:xfrm rot="16200000" flipH="1" flipV="1">
                <a:off x="5548104" y="1695803"/>
                <a:ext cx="1" cy="97672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Elbow Connector 28">
                <a:extLst>
                  <a:ext uri="{FF2B5EF4-FFF2-40B4-BE49-F238E27FC236}">
                    <a16:creationId xmlns:a16="http://schemas.microsoft.com/office/drawing/2014/main" id="{D449F0EC-6CD6-CB2F-8859-44F6405F1B4D}"/>
                  </a:ext>
                </a:extLst>
              </p:cNvPr>
              <p:cNvCxnSpPr>
                <a:cxnSpLocks/>
                <a:stCxn id="26" idx="1"/>
                <a:endCxn id="27" idx="2"/>
              </p:cNvCxnSpPr>
              <p:nvPr/>
            </p:nvCxnSpPr>
            <p:spPr>
              <a:xfrm rot="5400000">
                <a:off x="5484375" y="1924527"/>
                <a:ext cx="24348" cy="1629215"/>
              </a:xfrm>
              <a:prstGeom prst="bentConnector3">
                <a:avLst>
                  <a:gd name="adj1" fmla="val 1984731"/>
                </a:avLst>
              </a:prstGeom>
              <a:ln w="12700">
                <a:solidFill>
                  <a:schemeClr val="tx1"/>
                </a:solidFill>
                <a:tailEnd type="triangle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7BAFE280-CB13-56D1-9930-827C01E0AF25}"/>
                  </a:ext>
                </a:extLst>
              </p:cNvPr>
              <p:cNvSpPr txBox="1"/>
              <p:nvPr/>
            </p:nvSpPr>
            <p:spPr>
              <a:xfrm rot="16200000">
                <a:off x="5123707" y="2009679"/>
                <a:ext cx="830945" cy="41678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H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Reward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  <p:cxnSp>
            <p:nvCxnSpPr>
              <p:cNvPr id="31" name="Elbow Connector 30">
                <a:extLst>
                  <a:ext uri="{FF2B5EF4-FFF2-40B4-BE49-F238E27FC236}">
                    <a16:creationId xmlns:a16="http://schemas.microsoft.com/office/drawing/2014/main" id="{51B4EEA9-B178-24F7-FEB2-9E3D39DFD28E}"/>
                  </a:ext>
                </a:extLst>
              </p:cNvPr>
              <p:cNvCxnSpPr>
                <a:cxnSpLocks/>
                <a:stCxn id="26" idx="3"/>
                <a:endCxn id="13" idx="3"/>
              </p:cNvCxnSpPr>
              <p:nvPr/>
            </p:nvCxnSpPr>
            <p:spPr>
              <a:xfrm rot="16200000" flipH="1" flipV="1">
                <a:off x="5476189" y="830752"/>
                <a:ext cx="24348" cy="1645587"/>
              </a:xfrm>
              <a:prstGeom prst="bentConnector3">
                <a:avLst>
                  <a:gd name="adj1" fmla="val -1773316"/>
                </a:avLst>
              </a:prstGeom>
              <a:ln w="12700">
                <a:solidFill>
                  <a:schemeClr val="tx1"/>
                </a:solidFill>
                <a:headEnd type="triangle"/>
                <a:tailEnd type="non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B72C275C-31A5-AAB6-F610-434792055247}"/>
                  </a:ext>
                </a:extLst>
              </p:cNvPr>
              <p:cNvSpPr txBox="1"/>
              <p:nvPr/>
            </p:nvSpPr>
            <p:spPr>
              <a:xfrm rot="16200000">
                <a:off x="5148019" y="2981531"/>
                <a:ext cx="635273" cy="43024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H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State</a:t>
                </a:r>
                <a:r>
                  <a:rPr kumimoji="0" lang="en-CH" sz="20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 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04B9C427-27FC-991C-4B3E-EE43F9FBF73C}"/>
                  </a:ext>
                </a:extLst>
              </p:cNvPr>
              <p:cNvSpPr txBox="1"/>
              <p:nvPr/>
            </p:nvSpPr>
            <p:spPr>
              <a:xfrm rot="16200000">
                <a:off x="5133215" y="1176337"/>
                <a:ext cx="700129" cy="41678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Action</a:t>
                </a:r>
                <a:r>
                  <a:rPr kumimoji="0" lang="en-CH" sz="20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 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</p:grp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AF388A2A-4541-F514-EBDB-67C681618D2D}"/>
                </a:ext>
              </a:extLst>
            </p:cNvPr>
            <p:cNvSpPr txBox="1"/>
            <p:nvPr/>
          </p:nvSpPr>
          <p:spPr>
            <a:xfrm rot="16200000">
              <a:off x="7889321" y="2420139"/>
              <a:ext cx="7674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latin typeface="Candara" panose="020E0502030303020204" pitchFamily="34" charset="0"/>
                </a:rPr>
                <a:t>Harmonia</a:t>
              </a:r>
            </a:p>
          </p:txBody>
        </p:sp>
      </p:grpSp>
      <p:pic>
        <p:nvPicPr>
          <p:cNvPr id="34" name="Picture 33">
            <a:extLst>
              <a:ext uri="{FF2B5EF4-FFF2-40B4-BE49-F238E27FC236}">
                <a16:creationId xmlns:a16="http://schemas.microsoft.com/office/drawing/2014/main" id="{0A8522E6-B523-8F0C-13A5-A1BC84B650E7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3357999" flipH="1">
            <a:off x="7280670" y="311814"/>
            <a:ext cx="1265752" cy="965912"/>
          </a:xfrm>
          <a:prstGeom prst="rect">
            <a:avLst/>
          </a:prstGeom>
        </p:spPr>
      </p:pic>
      <p:grpSp>
        <p:nvGrpSpPr>
          <p:cNvPr id="96" name="Group 95">
            <a:extLst>
              <a:ext uri="{FF2B5EF4-FFF2-40B4-BE49-F238E27FC236}">
                <a16:creationId xmlns:a16="http://schemas.microsoft.com/office/drawing/2014/main" id="{FBEDB9EE-D981-9396-8C0B-6CB769CE00AA}"/>
              </a:ext>
            </a:extLst>
          </p:cNvPr>
          <p:cNvGrpSpPr/>
          <p:nvPr/>
        </p:nvGrpSpPr>
        <p:grpSpPr>
          <a:xfrm>
            <a:off x="2733971" y="4156392"/>
            <a:ext cx="4392861" cy="724608"/>
            <a:chOff x="2746779" y="3686947"/>
            <a:chExt cx="3780867" cy="724608"/>
          </a:xfrm>
        </p:grpSpPr>
        <p:sp>
          <p:nvSpPr>
            <p:cNvPr id="6" name="Shape 45">
              <a:extLst>
                <a:ext uri="{FF2B5EF4-FFF2-40B4-BE49-F238E27FC236}">
                  <a16:creationId xmlns:a16="http://schemas.microsoft.com/office/drawing/2014/main" id="{D0920729-030A-54CD-DF0E-38FFF5426890}"/>
                </a:ext>
              </a:extLst>
            </p:cNvPr>
            <p:cNvSpPr/>
            <p:nvPr/>
          </p:nvSpPr>
          <p:spPr>
            <a:xfrm>
              <a:off x="2746779" y="3686947"/>
              <a:ext cx="3780867" cy="724608"/>
            </a:xfrm>
            <a:prstGeom prst="roundRect">
              <a:avLst>
                <a:gd name="adj" fmla="val 15625"/>
              </a:avLst>
            </a:prstGeom>
            <a:solidFill>
              <a:srgbClr val="99D6DD">
                <a:alpha val="60000"/>
              </a:srgbClr>
            </a:solidFill>
            <a:ln w="10160">
              <a:solidFill>
                <a:srgbClr val="028090"/>
              </a:solidFill>
              <a:prstDash val="sysDash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" name="Text 46">
              <a:extLst>
                <a:ext uri="{FF2B5EF4-FFF2-40B4-BE49-F238E27FC236}">
                  <a16:creationId xmlns:a16="http://schemas.microsoft.com/office/drawing/2014/main" id="{90902718-1286-BA54-AC9C-791F6D19FF51}"/>
                </a:ext>
              </a:extLst>
            </p:cNvPr>
            <p:cNvSpPr/>
            <p:nvPr/>
          </p:nvSpPr>
          <p:spPr>
            <a:xfrm>
              <a:off x="2774211" y="3704598"/>
              <a:ext cx="3753435" cy="602863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2000" i="1" dirty="0">
                  <a:solidFill>
                    <a:srgbClr val="028090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observe next n I/O request latencies  </a:t>
              </a:r>
              <a:br>
                <a:rPr lang="en-US" sz="2000" i="1" dirty="0">
                  <a:solidFill>
                    <a:srgbClr val="028090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</a:br>
              <a:r>
                <a:rPr lang="en-US" sz="2000" i="1" dirty="0">
                  <a:solidFill>
                    <a:srgbClr val="028090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(latencies L_t … </a:t>
              </a:r>
              <a:r>
                <a:rPr lang="en-US" sz="2000" i="1" dirty="0" err="1">
                  <a:solidFill>
                    <a:srgbClr val="028090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L_t+n</a:t>
              </a:r>
              <a:r>
                <a:rPr lang="en-US" sz="2000" i="1" dirty="0">
                  <a:solidFill>
                    <a:srgbClr val="028090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) (e.g., n = 50)</a:t>
              </a:r>
              <a:endParaRPr lang="en-US" sz="2000" dirty="0">
                <a:latin typeface="Candara" panose="020E0502030303020204" pitchFamily="34" charset="0"/>
              </a:endParaRPr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8F099983-2AF5-115F-3F33-044E09E2E55E}"/>
              </a:ext>
            </a:extLst>
          </p:cNvPr>
          <p:cNvGrpSpPr/>
          <p:nvPr/>
        </p:nvGrpSpPr>
        <p:grpSpPr>
          <a:xfrm>
            <a:off x="932908" y="4153657"/>
            <a:ext cx="1789063" cy="734382"/>
            <a:chOff x="1367413" y="2583106"/>
            <a:chExt cx="1188720" cy="438912"/>
          </a:xfrm>
        </p:grpSpPr>
        <p:sp>
          <p:nvSpPr>
            <p:cNvPr id="20" name="Shape 54">
              <a:extLst>
                <a:ext uri="{FF2B5EF4-FFF2-40B4-BE49-F238E27FC236}">
                  <a16:creationId xmlns:a16="http://schemas.microsoft.com/office/drawing/2014/main" id="{7BB97DC5-FC89-71DA-6514-461BF46BA8FD}"/>
                </a:ext>
              </a:extLst>
            </p:cNvPr>
            <p:cNvSpPr/>
            <p:nvPr/>
          </p:nvSpPr>
          <p:spPr>
            <a:xfrm>
              <a:off x="1367413" y="2583106"/>
              <a:ext cx="1188720" cy="438912"/>
            </a:xfrm>
            <a:prstGeom prst="roundRect">
              <a:avLst>
                <a:gd name="adj" fmla="val 14583"/>
              </a:avLst>
            </a:prstGeom>
            <a:solidFill>
              <a:srgbClr val="028090"/>
            </a:solidFill>
            <a:ln w="12700">
              <a:solidFill>
                <a:srgbClr val="028090"/>
              </a:solidFill>
              <a:prstDash val="soli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" name="Text 55">
              <a:extLst>
                <a:ext uri="{FF2B5EF4-FFF2-40B4-BE49-F238E27FC236}">
                  <a16:creationId xmlns:a16="http://schemas.microsoft.com/office/drawing/2014/main" id="{5277AFAB-2A71-CF8D-8FDF-2A315E7142BD}"/>
                </a:ext>
              </a:extLst>
            </p:cNvPr>
            <p:cNvSpPr/>
            <p:nvPr/>
          </p:nvSpPr>
          <p:spPr>
            <a:xfrm>
              <a:off x="1367414" y="2583106"/>
              <a:ext cx="1182609" cy="438912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2000" dirty="0">
                  <a:solidFill>
                    <a:srgbClr val="FFFFFF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Migrate x pages</a:t>
              </a:r>
              <a:br>
                <a:rPr lang="en-US" sz="2000" dirty="0">
                  <a:solidFill>
                    <a:srgbClr val="FFFFFF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</a:br>
              <a:r>
                <a:rPr lang="en-US" sz="2000" dirty="0">
                  <a:solidFill>
                    <a:srgbClr val="FFFFFF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(e.g., x = 10)</a:t>
              </a:r>
              <a:endParaRPr lang="en-US" sz="2000" dirty="0">
                <a:latin typeface="Candara" panose="020E0502030303020204" pitchFamily="34" charset="0"/>
              </a:endParaRPr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E169E6B6-B96A-9E2F-2D54-80B021F7049A}"/>
              </a:ext>
            </a:extLst>
          </p:cNvPr>
          <p:cNvGrpSpPr/>
          <p:nvPr/>
        </p:nvGrpSpPr>
        <p:grpSpPr>
          <a:xfrm>
            <a:off x="6110250" y="2813662"/>
            <a:ext cx="2325784" cy="954661"/>
            <a:chOff x="7120303" y="2328657"/>
            <a:chExt cx="1469255" cy="954661"/>
          </a:xfrm>
        </p:grpSpPr>
        <p:sp>
          <p:nvSpPr>
            <p:cNvPr id="24" name="Shape 57">
              <a:extLst>
                <a:ext uri="{FF2B5EF4-FFF2-40B4-BE49-F238E27FC236}">
                  <a16:creationId xmlns:a16="http://schemas.microsoft.com/office/drawing/2014/main" id="{DEE40F05-ED78-BFA3-4001-F4BF6979AB39}"/>
                </a:ext>
              </a:extLst>
            </p:cNvPr>
            <p:cNvSpPr/>
            <p:nvPr/>
          </p:nvSpPr>
          <p:spPr>
            <a:xfrm>
              <a:off x="7126518" y="2328657"/>
              <a:ext cx="1463040" cy="954661"/>
            </a:xfrm>
            <a:prstGeom prst="roundRect">
              <a:avLst>
                <a:gd name="adj" fmla="val 12727"/>
              </a:avLst>
            </a:prstGeom>
            <a:solidFill>
              <a:srgbClr val="FFFBF0"/>
            </a:solidFill>
            <a:ln w="19050">
              <a:solidFill>
                <a:srgbClr val="E8690A"/>
              </a:solidFill>
              <a:prstDash val="soli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Text 58">
              <a:extLst>
                <a:ext uri="{FF2B5EF4-FFF2-40B4-BE49-F238E27FC236}">
                  <a16:creationId xmlns:a16="http://schemas.microsoft.com/office/drawing/2014/main" id="{2707FAAB-ACC9-CD6D-2C17-B054063D00C9}"/>
                </a:ext>
              </a:extLst>
            </p:cNvPr>
            <p:cNvSpPr/>
            <p:nvPr/>
          </p:nvSpPr>
          <p:spPr>
            <a:xfrm>
              <a:off x="7120303" y="2338498"/>
              <a:ext cx="1463040" cy="926451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en-US" sz="2000" dirty="0">
                  <a:solidFill>
                    <a:srgbClr val="E8690A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Delayed Reward</a:t>
              </a:r>
              <a:r>
                <a:rPr lang="en-US" sz="2000" dirty="0">
                  <a:latin typeface="Candara" panose="020E0502030303020204" pitchFamily="34" charset="0"/>
                </a:rPr>
                <a:t>=</a:t>
              </a:r>
              <a:br>
                <a:rPr lang="en-US" sz="2000" dirty="0">
                  <a:latin typeface="Candara" panose="020E0502030303020204" pitchFamily="34" charset="0"/>
                </a:rPr>
              </a:br>
              <a:r>
                <a:rPr lang="en-US" sz="2000" dirty="0">
                  <a:solidFill>
                    <a:srgbClr val="E8690A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(n / </a:t>
              </a:r>
              <a:r>
                <a:rPr lang="en-US" sz="2000" dirty="0" err="1">
                  <a:solidFill>
                    <a:srgbClr val="E8690A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Σ</a:t>
              </a:r>
              <a:r>
                <a:rPr lang="en-US" sz="2000" dirty="0">
                  <a:solidFill>
                    <a:srgbClr val="E8690A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 Lᵢ) − </a:t>
              </a:r>
              <a:r>
                <a:rPr lang="en-US" sz="2000" dirty="0" err="1">
                  <a:solidFill>
                    <a:srgbClr val="E8690A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P_migr</a:t>
              </a:r>
              <a:endParaRPr lang="en-US" sz="2000" dirty="0">
                <a:latin typeface="Candara" panose="020E0502030303020204" pitchFamily="34" charset="0"/>
              </a:endParaRPr>
            </a:p>
          </p:txBody>
        </p: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5441CAAA-74C0-10BB-05BB-11CBFC39ADC2}"/>
              </a:ext>
            </a:extLst>
          </p:cNvPr>
          <p:cNvGrpSpPr/>
          <p:nvPr/>
        </p:nvGrpSpPr>
        <p:grpSpPr>
          <a:xfrm>
            <a:off x="846178" y="4888039"/>
            <a:ext cx="7970550" cy="301487"/>
            <a:chOff x="846178" y="4224299"/>
            <a:chExt cx="7970550" cy="301487"/>
          </a:xfrm>
        </p:grpSpPr>
        <p:sp>
          <p:nvSpPr>
            <p:cNvPr id="50" name="Shape 1">
              <a:extLst>
                <a:ext uri="{FF2B5EF4-FFF2-40B4-BE49-F238E27FC236}">
                  <a16:creationId xmlns:a16="http://schemas.microsoft.com/office/drawing/2014/main" id="{9508A456-64AB-0DBB-8FC5-A6D77D6FA7F9}"/>
                </a:ext>
              </a:extLst>
            </p:cNvPr>
            <p:cNvSpPr/>
            <p:nvPr/>
          </p:nvSpPr>
          <p:spPr>
            <a:xfrm>
              <a:off x="846178" y="4381481"/>
              <a:ext cx="7067368" cy="0"/>
            </a:xfrm>
            <a:prstGeom prst="line">
              <a:avLst/>
            </a:prstGeom>
            <a:noFill/>
            <a:ln w="19050">
              <a:solidFill>
                <a:srgbClr val="444444"/>
              </a:solidFill>
              <a:prstDash val="solid"/>
              <a:tailEnd type="arrow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1" name="Shape 3">
              <a:extLst>
                <a:ext uri="{FF2B5EF4-FFF2-40B4-BE49-F238E27FC236}">
                  <a16:creationId xmlns:a16="http://schemas.microsoft.com/office/drawing/2014/main" id="{EF267174-5E1C-AB42-95F1-5E007910760D}"/>
                </a:ext>
              </a:extLst>
            </p:cNvPr>
            <p:cNvSpPr/>
            <p:nvPr/>
          </p:nvSpPr>
          <p:spPr>
            <a:xfrm>
              <a:off x="1476015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2" name="Shape 4">
              <a:extLst>
                <a:ext uri="{FF2B5EF4-FFF2-40B4-BE49-F238E27FC236}">
                  <a16:creationId xmlns:a16="http://schemas.microsoft.com/office/drawing/2014/main" id="{802CC6D7-56A3-252B-FB82-31BFBF5F7516}"/>
                </a:ext>
              </a:extLst>
            </p:cNvPr>
            <p:cNvSpPr/>
            <p:nvPr/>
          </p:nvSpPr>
          <p:spPr>
            <a:xfrm>
              <a:off x="2105850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3" name="Shape 5">
              <a:extLst>
                <a:ext uri="{FF2B5EF4-FFF2-40B4-BE49-F238E27FC236}">
                  <a16:creationId xmlns:a16="http://schemas.microsoft.com/office/drawing/2014/main" id="{0D1A9C67-01B9-7FF7-7119-5EB5B4EF3F9E}"/>
                </a:ext>
              </a:extLst>
            </p:cNvPr>
            <p:cNvSpPr/>
            <p:nvPr/>
          </p:nvSpPr>
          <p:spPr>
            <a:xfrm>
              <a:off x="2735687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4" name="Shape 6">
              <a:extLst>
                <a:ext uri="{FF2B5EF4-FFF2-40B4-BE49-F238E27FC236}">
                  <a16:creationId xmlns:a16="http://schemas.microsoft.com/office/drawing/2014/main" id="{B8B068F8-02B0-C81D-51CB-C54CABE0282F}"/>
                </a:ext>
              </a:extLst>
            </p:cNvPr>
            <p:cNvSpPr/>
            <p:nvPr/>
          </p:nvSpPr>
          <p:spPr>
            <a:xfrm>
              <a:off x="3365523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5" name="Shape 7">
              <a:extLst>
                <a:ext uri="{FF2B5EF4-FFF2-40B4-BE49-F238E27FC236}">
                  <a16:creationId xmlns:a16="http://schemas.microsoft.com/office/drawing/2014/main" id="{612D75CB-C0E0-E39F-EBB6-A72150B1481C}"/>
                </a:ext>
              </a:extLst>
            </p:cNvPr>
            <p:cNvSpPr/>
            <p:nvPr/>
          </p:nvSpPr>
          <p:spPr>
            <a:xfrm>
              <a:off x="3995360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6" name="Shape 9">
              <a:extLst>
                <a:ext uri="{FF2B5EF4-FFF2-40B4-BE49-F238E27FC236}">
                  <a16:creationId xmlns:a16="http://schemas.microsoft.com/office/drawing/2014/main" id="{C60E6A8C-03C3-9850-CB34-752A934BE198}"/>
                </a:ext>
              </a:extLst>
            </p:cNvPr>
            <p:cNvSpPr/>
            <p:nvPr/>
          </p:nvSpPr>
          <p:spPr>
            <a:xfrm>
              <a:off x="4625195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57" name="Shape 10">
              <a:extLst>
                <a:ext uri="{FF2B5EF4-FFF2-40B4-BE49-F238E27FC236}">
                  <a16:creationId xmlns:a16="http://schemas.microsoft.com/office/drawing/2014/main" id="{F25B365A-7C3B-3F1C-44BA-58A4EE500B76}"/>
                </a:ext>
              </a:extLst>
            </p:cNvPr>
            <p:cNvSpPr/>
            <p:nvPr/>
          </p:nvSpPr>
          <p:spPr>
            <a:xfrm>
              <a:off x="5255032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66" name="Shape 11">
              <a:extLst>
                <a:ext uri="{FF2B5EF4-FFF2-40B4-BE49-F238E27FC236}">
                  <a16:creationId xmlns:a16="http://schemas.microsoft.com/office/drawing/2014/main" id="{1DEE09C0-2888-D5B9-0956-3F2BB0A7E987}"/>
                </a:ext>
              </a:extLst>
            </p:cNvPr>
            <p:cNvSpPr/>
            <p:nvPr/>
          </p:nvSpPr>
          <p:spPr>
            <a:xfrm>
              <a:off x="5900911" y="4285001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67" name="Text 2">
              <a:extLst>
                <a:ext uri="{FF2B5EF4-FFF2-40B4-BE49-F238E27FC236}">
                  <a16:creationId xmlns:a16="http://schemas.microsoft.com/office/drawing/2014/main" id="{D227F65B-9FF9-2683-0144-7638F3EEFC91}"/>
                </a:ext>
              </a:extLst>
            </p:cNvPr>
            <p:cNvSpPr/>
            <p:nvPr/>
          </p:nvSpPr>
          <p:spPr>
            <a:xfrm>
              <a:off x="8022347" y="4224299"/>
              <a:ext cx="794381" cy="301487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>
                <a:buNone/>
              </a:pPr>
              <a:r>
                <a:rPr lang="en-US" sz="1600" dirty="0">
                  <a:solidFill>
                    <a:srgbClr val="555555"/>
                  </a:solidFill>
                  <a:latin typeface="Candara" panose="020E0502030303020204" pitchFamily="34" charset="0"/>
                  <a:ea typeface="Calibri" pitchFamily="34" charset="-122"/>
                  <a:cs typeface="Calibri" pitchFamily="34" charset="-120"/>
                </a:rPr>
                <a:t>(time)</a:t>
              </a:r>
              <a:endParaRPr lang="en-US" sz="1600" dirty="0">
                <a:latin typeface="Candara" panose="020E0502030303020204" pitchFamily="34" charset="0"/>
              </a:endParaRPr>
            </a:p>
          </p:txBody>
        </p:sp>
        <p:sp>
          <p:nvSpPr>
            <p:cNvPr id="71" name="Shape 3">
              <a:extLst>
                <a:ext uri="{FF2B5EF4-FFF2-40B4-BE49-F238E27FC236}">
                  <a16:creationId xmlns:a16="http://schemas.microsoft.com/office/drawing/2014/main" id="{BB9BAC06-05B2-CAC9-C386-2EE8CC46C93A}"/>
                </a:ext>
              </a:extLst>
            </p:cNvPr>
            <p:cNvSpPr/>
            <p:nvPr/>
          </p:nvSpPr>
          <p:spPr>
            <a:xfrm>
              <a:off x="946625" y="4285005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72" name="Shape 9">
              <a:extLst>
                <a:ext uri="{FF2B5EF4-FFF2-40B4-BE49-F238E27FC236}">
                  <a16:creationId xmlns:a16="http://schemas.microsoft.com/office/drawing/2014/main" id="{9BEB435F-F917-1E02-48F6-A9282A8F8FE4}"/>
                </a:ext>
              </a:extLst>
            </p:cNvPr>
            <p:cNvSpPr/>
            <p:nvPr/>
          </p:nvSpPr>
          <p:spPr>
            <a:xfrm>
              <a:off x="6498712" y="4286987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73" name="Shape 10">
              <a:extLst>
                <a:ext uri="{FF2B5EF4-FFF2-40B4-BE49-F238E27FC236}">
                  <a16:creationId xmlns:a16="http://schemas.microsoft.com/office/drawing/2014/main" id="{F1152B2C-E3FA-11AA-5FF7-707AC873BC21}"/>
                </a:ext>
              </a:extLst>
            </p:cNvPr>
            <p:cNvSpPr/>
            <p:nvPr/>
          </p:nvSpPr>
          <p:spPr>
            <a:xfrm>
              <a:off x="7128549" y="4286987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  <p:sp>
          <p:nvSpPr>
            <p:cNvPr id="74" name="Shape 11">
              <a:extLst>
                <a:ext uri="{FF2B5EF4-FFF2-40B4-BE49-F238E27FC236}">
                  <a16:creationId xmlns:a16="http://schemas.microsoft.com/office/drawing/2014/main" id="{D0A52B8E-88D2-1800-9BEF-A6377743B78D}"/>
                </a:ext>
              </a:extLst>
            </p:cNvPr>
            <p:cNvSpPr/>
            <p:nvPr/>
          </p:nvSpPr>
          <p:spPr>
            <a:xfrm>
              <a:off x="7758386" y="4286987"/>
              <a:ext cx="0" cy="192952"/>
            </a:xfrm>
            <a:prstGeom prst="line">
              <a:avLst/>
            </a:prstGeom>
            <a:noFill/>
            <a:ln w="10160">
              <a:solidFill>
                <a:srgbClr val="AAAAAA"/>
              </a:solidFill>
              <a:prstDash val="solid"/>
            </a:ln>
          </p:spPr>
          <p:txBody>
            <a:bodyPr/>
            <a:lstStyle/>
            <a:p>
              <a:endParaRPr lang="en-US" sz="3600">
                <a:latin typeface="Candara" panose="020E0502030303020204" pitchFamily="34" charset="0"/>
              </a:endParaRPr>
            </a:p>
          </p:txBody>
        </p:sp>
      </p:grpSp>
      <p:cxnSp>
        <p:nvCxnSpPr>
          <p:cNvPr id="84" name="Straight Arrow Connector 83">
            <a:extLst>
              <a:ext uri="{FF2B5EF4-FFF2-40B4-BE49-F238E27FC236}">
                <a16:creationId xmlns:a16="http://schemas.microsoft.com/office/drawing/2014/main" id="{D0B13393-0BFC-A4B5-5A2E-38C6E7883E9B}"/>
              </a:ext>
            </a:extLst>
          </p:cNvPr>
          <p:cNvCxnSpPr>
            <a:cxnSpLocks/>
          </p:cNvCxnSpPr>
          <p:nvPr/>
        </p:nvCxnSpPr>
        <p:spPr>
          <a:xfrm>
            <a:off x="7129189" y="3775503"/>
            <a:ext cx="9197" cy="1247998"/>
          </a:xfrm>
          <a:prstGeom prst="straightConnector1">
            <a:avLst/>
          </a:prstGeom>
          <a:ln w="25400">
            <a:solidFill>
              <a:schemeClr val="accent2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8053894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>
        <p159:morph option="byObject"/>
      </p:transition>
    </mc:Choice>
    <mc:Fallback xmlns="">
      <p:transition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88398EB7-C480-E248-AAA0-053789CF85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8578"/>
            <a:ext cx="9063613" cy="809148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What is Action?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65401E91-B6BC-F74A-A960-415F9C172F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69011" y="1033945"/>
            <a:ext cx="8894602" cy="5556636"/>
          </a:xfrm>
        </p:spPr>
        <p:txBody>
          <a:bodyPr>
            <a:normAutofit/>
          </a:bodyPr>
          <a:lstStyle/>
          <a:p>
            <a:pPr>
              <a:lnSpc>
                <a:spcPct val="100000"/>
              </a:lnSpc>
            </a:pPr>
            <a:r>
              <a:rPr lang="en-US" sz="3000" dirty="0">
                <a:latin typeface="Candara" panose="020E0502030303020204" pitchFamily="34" charset="0"/>
                <a:cs typeface="Calibri" panose="020F0502020204030204" pitchFamily="34" charset="0"/>
              </a:rPr>
              <a:t>Data Placement</a:t>
            </a:r>
          </a:p>
          <a:p>
            <a:pPr lvl="1">
              <a:lnSpc>
                <a:spcPct val="100000"/>
              </a:lnSpc>
            </a:pPr>
            <a:r>
              <a:rPr lang="en-US" sz="2600" dirty="0">
                <a:latin typeface="Candara" panose="020E0502030303020204" pitchFamily="34" charset="0"/>
                <a:cs typeface="Calibri" panose="020F0502020204030204" pitchFamily="34" charset="0"/>
              </a:rPr>
              <a:t>For every new I/O request, the action is to </a:t>
            </a:r>
            <a:r>
              <a:rPr lang="en-US" sz="2600" b="1" dirty="0">
                <a:solidFill>
                  <a:schemeClr val="accent1">
                    <a:lumMod val="75000"/>
                  </a:schemeClr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select </a:t>
            </a:r>
            <a:br>
              <a:rPr lang="en-US" sz="2600" b="1" dirty="0">
                <a:solidFill>
                  <a:schemeClr val="accent1">
                    <a:lumMod val="75000"/>
                  </a:schemeClr>
                </a:solidFill>
                <a:latin typeface="Candara" panose="020E0502030303020204" pitchFamily="34" charset="0"/>
                <a:cs typeface="Calibri" panose="020F0502020204030204" pitchFamily="34" charset="0"/>
              </a:rPr>
            </a:br>
            <a:r>
              <a:rPr lang="en-US" sz="2600" b="1" dirty="0">
                <a:solidFill>
                  <a:schemeClr val="accent1">
                    <a:lumMod val="75000"/>
                  </a:schemeClr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a storage device to place </a:t>
            </a:r>
            <a:r>
              <a:rPr lang="en-US" sz="2600" dirty="0">
                <a:latin typeface="Candara" panose="020E0502030303020204" pitchFamily="34" charset="0"/>
                <a:cs typeface="Calibri" panose="020F0502020204030204" pitchFamily="34" charset="0"/>
              </a:rPr>
              <a:t>the I/O request data</a:t>
            </a:r>
          </a:p>
          <a:p>
            <a:pPr marL="457200" lvl="1" indent="0">
              <a:lnSpc>
                <a:spcPct val="100000"/>
              </a:lnSpc>
              <a:buNone/>
            </a:pPr>
            <a:endParaRPr lang="en-US" sz="3000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>
              <a:lnSpc>
                <a:spcPct val="100000"/>
              </a:lnSpc>
            </a:pPr>
            <a:r>
              <a:rPr lang="en-US" sz="3000" dirty="0">
                <a:latin typeface="Candara" panose="020E0502030303020204" pitchFamily="34" charset="0"/>
                <a:cs typeface="Calibri" panose="020F0502020204030204" pitchFamily="34" charset="0"/>
              </a:rPr>
              <a:t>Data Migration</a:t>
            </a:r>
          </a:p>
          <a:p>
            <a:pPr lvl="1">
              <a:lnSpc>
                <a:spcPct val="100000"/>
              </a:lnSpc>
            </a:pPr>
            <a:r>
              <a:rPr lang="en-US" sz="2600" dirty="0">
                <a:latin typeface="Candara" panose="020E0502030303020204" pitchFamily="34" charset="0"/>
                <a:cs typeface="Calibri" panose="020F0502020204030204" pitchFamily="34" charset="0"/>
              </a:rPr>
              <a:t>For every page already placed in HSS, </a:t>
            </a:r>
            <a:r>
              <a:rPr lang="en-US" sz="2600" b="1" dirty="0">
                <a:solidFill>
                  <a:schemeClr val="accent1">
                    <a:lumMod val="75000"/>
                  </a:schemeClr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select the storage device to migrate</a:t>
            </a:r>
            <a:r>
              <a:rPr lang="en-US" sz="2600" b="1" dirty="0">
                <a:solidFill>
                  <a:srgbClr val="000CFF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 </a:t>
            </a:r>
            <a:r>
              <a:rPr lang="en-US" sz="2600" dirty="0">
                <a:latin typeface="Candara" panose="020E0502030303020204" pitchFamily="34" charset="0"/>
                <a:cs typeface="Calibri" panose="020F0502020204030204" pitchFamily="34" charset="0"/>
              </a:rPr>
              <a:t>the data</a:t>
            </a:r>
          </a:p>
          <a:p>
            <a:pPr>
              <a:lnSpc>
                <a:spcPct val="100000"/>
              </a:lnSpc>
            </a:pPr>
            <a:endParaRPr lang="en-US" sz="3000" b="1" dirty="0">
              <a:solidFill>
                <a:srgbClr val="000CFF"/>
              </a:solidFill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>
              <a:lnSpc>
                <a:spcPct val="100000"/>
              </a:lnSpc>
            </a:pPr>
            <a:r>
              <a:rPr lang="en-US" sz="3000" dirty="0">
                <a:latin typeface="Candara" panose="020E0502030303020204" pitchFamily="34" charset="0"/>
                <a:cs typeface="Calibri" panose="020F0502020204030204" pitchFamily="34" charset="0"/>
              </a:rPr>
              <a:t>Action can be </a:t>
            </a:r>
            <a:r>
              <a:rPr lang="en-US" sz="3000" b="1" dirty="0">
                <a:solidFill>
                  <a:schemeClr val="accent1">
                    <a:lumMod val="75000"/>
                  </a:schemeClr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easily extended</a:t>
            </a:r>
            <a:r>
              <a:rPr lang="en-US" sz="3000" dirty="0">
                <a:solidFill>
                  <a:schemeClr val="accent1">
                    <a:lumMod val="75000"/>
                  </a:schemeClr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 </a:t>
            </a:r>
            <a:r>
              <a:rPr lang="en-US" sz="3000" dirty="0">
                <a:latin typeface="Candara" panose="020E0502030303020204" pitchFamily="34" charset="0"/>
                <a:cs typeface="Calibri" panose="020F0502020204030204" pitchFamily="34" charset="0"/>
              </a:rPr>
              <a:t>to any number of storage devices</a:t>
            </a:r>
          </a:p>
          <a:p>
            <a:pPr>
              <a:lnSpc>
                <a:spcPct val="100000"/>
              </a:lnSpc>
            </a:pPr>
            <a:endParaRPr lang="en-US" sz="3000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>
              <a:lnSpc>
                <a:spcPct val="100000"/>
              </a:lnSpc>
            </a:pPr>
            <a:endParaRPr lang="en-US" sz="3000" dirty="0">
              <a:latin typeface="Candara" panose="020E0502030303020204" pitchFamily="34" charset="0"/>
              <a:cs typeface="Calibri" panose="020F0502020204030204" pitchFamily="34" charset="0"/>
            </a:endParaRPr>
          </a:p>
        </p:txBody>
      </p:sp>
      <p:sp>
        <p:nvSpPr>
          <p:cNvPr id="19" name="Slide Number Placeholder 5">
            <a:extLst>
              <a:ext uri="{FF2B5EF4-FFF2-40B4-BE49-F238E27FC236}">
                <a16:creationId xmlns:a16="http://schemas.microsoft.com/office/drawing/2014/main" id="{83F32CBA-3C26-CFAC-72CD-D0715FACAF1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D0EB402-8761-446E-3695-200E3F7E5B9D}"/>
              </a:ext>
            </a:extLst>
          </p:cNvPr>
          <p:cNvGrpSpPr/>
          <p:nvPr/>
        </p:nvGrpSpPr>
        <p:grpSpPr>
          <a:xfrm rot="5400000">
            <a:off x="7245373" y="-307550"/>
            <a:ext cx="1538224" cy="2259029"/>
            <a:chOff x="8011086" y="1691220"/>
            <a:chExt cx="1538224" cy="1900521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3E65C187-1D14-ECDD-A4D4-E66B84F61FE2}"/>
                </a:ext>
              </a:extLst>
            </p:cNvPr>
            <p:cNvGrpSpPr/>
            <p:nvPr/>
          </p:nvGrpSpPr>
          <p:grpSpPr>
            <a:xfrm>
              <a:off x="8011086" y="1691220"/>
              <a:ext cx="1538224" cy="1900521"/>
              <a:chOff x="4271393" y="1034662"/>
              <a:chExt cx="2314451" cy="2479628"/>
            </a:xfrm>
          </p:grpSpPr>
          <p:sp>
            <p:nvSpPr>
              <p:cNvPr id="8" name="Rounded Rectangle 7">
                <a:extLst>
                  <a:ext uri="{FF2B5EF4-FFF2-40B4-BE49-F238E27FC236}">
                    <a16:creationId xmlns:a16="http://schemas.microsoft.com/office/drawing/2014/main" id="{F306CDFF-7AA3-FFFE-4F03-2EAA728832BA}"/>
                  </a:ext>
                </a:extLst>
              </p:cNvPr>
              <p:cNvSpPr/>
              <p:nvPr/>
            </p:nvSpPr>
            <p:spPr>
              <a:xfrm rot="16200000">
                <a:off x="5768361" y="1909478"/>
                <a:ext cx="1085589" cy="549376"/>
              </a:xfrm>
              <a:prstGeom prst="roundRect">
                <a:avLst>
                  <a:gd name="adj" fmla="val 6703"/>
                </a:avLst>
              </a:prstGeom>
              <a:solidFill>
                <a:schemeClr val="bg2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HSS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  <p:sp>
            <p:nvSpPr>
              <p:cNvPr id="9" name="Oval 8">
                <a:extLst>
                  <a:ext uri="{FF2B5EF4-FFF2-40B4-BE49-F238E27FC236}">
                    <a16:creationId xmlns:a16="http://schemas.microsoft.com/office/drawing/2014/main" id="{701B561C-9C37-E463-8C4D-F42022D1AE05}"/>
                  </a:ext>
                </a:extLst>
              </p:cNvPr>
              <p:cNvSpPr/>
              <p:nvPr/>
            </p:nvSpPr>
            <p:spPr>
              <a:xfrm rot="16200000">
                <a:off x="4139147" y="1797966"/>
                <a:ext cx="1085589" cy="821097"/>
              </a:xfrm>
              <a:prstGeom prst="ellipse">
                <a:avLst/>
              </a:prstGeom>
              <a:solidFill>
                <a:schemeClr val="bg2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endParaRPr>
              </a:p>
            </p:txBody>
          </p:sp>
          <p:cxnSp>
            <p:nvCxnSpPr>
              <p:cNvPr id="10" name="Straight Arrow Connector 9">
                <a:extLst>
                  <a:ext uri="{FF2B5EF4-FFF2-40B4-BE49-F238E27FC236}">
                    <a16:creationId xmlns:a16="http://schemas.microsoft.com/office/drawing/2014/main" id="{990F29EA-8DF5-3977-2955-35FA10A2B4A0}"/>
                  </a:ext>
                </a:extLst>
              </p:cNvPr>
              <p:cNvCxnSpPr>
                <a:cxnSpLocks/>
                <a:stCxn id="8" idx="0"/>
              </p:cNvCxnSpPr>
              <p:nvPr/>
            </p:nvCxnSpPr>
            <p:spPr>
              <a:xfrm rot="16200000" flipH="1" flipV="1">
                <a:off x="5548104" y="1695803"/>
                <a:ext cx="1" cy="976726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tailEnd type="triangl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Elbow Connector 20">
                <a:extLst>
                  <a:ext uri="{FF2B5EF4-FFF2-40B4-BE49-F238E27FC236}">
                    <a16:creationId xmlns:a16="http://schemas.microsoft.com/office/drawing/2014/main" id="{1426B2D6-A452-E28C-7141-8A7C8EBBAD84}"/>
                  </a:ext>
                </a:extLst>
              </p:cNvPr>
              <p:cNvCxnSpPr>
                <a:cxnSpLocks/>
                <a:stCxn id="8" idx="1"/>
                <a:endCxn id="9" idx="2"/>
              </p:cNvCxnSpPr>
              <p:nvPr/>
            </p:nvCxnSpPr>
            <p:spPr>
              <a:xfrm rot="5400000">
                <a:off x="5484375" y="1924527"/>
                <a:ext cx="24348" cy="1629215"/>
              </a:xfrm>
              <a:prstGeom prst="bentConnector3">
                <a:avLst>
                  <a:gd name="adj1" fmla="val 1984731"/>
                </a:avLst>
              </a:prstGeom>
              <a:ln w="12700">
                <a:solidFill>
                  <a:schemeClr val="tx1"/>
                </a:solidFill>
                <a:tailEnd type="triangle" w="lg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14BB26E-E74C-7B59-5AEC-6593831AE4E2}"/>
                  </a:ext>
                </a:extLst>
              </p:cNvPr>
              <p:cNvSpPr txBox="1"/>
              <p:nvPr/>
            </p:nvSpPr>
            <p:spPr>
              <a:xfrm rot="16200000">
                <a:off x="5123707" y="2009679"/>
                <a:ext cx="830945" cy="41678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H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Reward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  <p:cxnSp>
            <p:nvCxnSpPr>
              <p:cNvPr id="23" name="Elbow Connector 22">
                <a:extLst>
                  <a:ext uri="{FF2B5EF4-FFF2-40B4-BE49-F238E27FC236}">
                    <a16:creationId xmlns:a16="http://schemas.microsoft.com/office/drawing/2014/main" id="{BDA3AA69-5CA6-B603-E171-51DFB9E4DC1C}"/>
                  </a:ext>
                </a:extLst>
              </p:cNvPr>
              <p:cNvCxnSpPr>
                <a:cxnSpLocks/>
                <a:stCxn id="8" idx="3"/>
                <a:endCxn id="6" idx="3"/>
              </p:cNvCxnSpPr>
              <p:nvPr/>
            </p:nvCxnSpPr>
            <p:spPr>
              <a:xfrm rot="16200000" flipH="1" flipV="1">
                <a:off x="5476189" y="830752"/>
                <a:ext cx="24348" cy="1645587"/>
              </a:xfrm>
              <a:prstGeom prst="bentConnector3">
                <a:avLst>
                  <a:gd name="adj1" fmla="val -1773316"/>
                </a:avLst>
              </a:prstGeom>
              <a:ln w="12700">
                <a:solidFill>
                  <a:schemeClr val="tx1"/>
                </a:solidFill>
                <a:headEnd type="triangle"/>
                <a:tailEnd type="none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5CCBDF49-349E-5B48-3A1E-16C03AEE247C}"/>
                  </a:ext>
                </a:extLst>
              </p:cNvPr>
              <p:cNvSpPr txBox="1"/>
              <p:nvPr/>
            </p:nvSpPr>
            <p:spPr>
              <a:xfrm rot="16200000">
                <a:off x="5148019" y="2981531"/>
                <a:ext cx="635273" cy="43024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H" sz="12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State</a:t>
                </a:r>
                <a:r>
                  <a:rPr kumimoji="0" lang="en-CH" sz="20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 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36A6E955-5E15-4228-C174-B747EBCC5747}"/>
                  </a:ext>
                </a:extLst>
              </p:cNvPr>
              <p:cNvSpPr txBox="1"/>
              <p:nvPr/>
            </p:nvSpPr>
            <p:spPr>
              <a:xfrm rot="16200000">
                <a:off x="5133215" y="1176337"/>
                <a:ext cx="700129" cy="41678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Action</a:t>
                </a:r>
                <a:r>
                  <a:rPr kumimoji="0" lang="en-CH" sz="200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 </a:t>
                </a:r>
                <a:endParaRPr kumimoji="0" lang="en-CH" sz="2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</p:grp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8F57CDBA-230E-D0FD-3D7F-1CD4788B0CC8}"/>
                </a:ext>
              </a:extLst>
            </p:cNvPr>
            <p:cNvSpPr txBox="1"/>
            <p:nvPr/>
          </p:nvSpPr>
          <p:spPr>
            <a:xfrm rot="16200000">
              <a:off x="7889321" y="2420139"/>
              <a:ext cx="7674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latin typeface="Candara" panose="020E0502030303020204" pitchFamily="34" charset="0"/>
                </a:rPr>
                <a:t>Harmonia</a:t>
              </a:r>
            </a:p>
          </p:txBody>
        </p:sp>
      </p:grpSp>
      <p:pic>
        <p:nvPicPr>
          <p:cNvPr id="26" name="Picture 25">
            <a:extLst>
              <a:ext uri="{FF2B5EF4-FFF2-40B4-BE49-F238E27FC236}">
                <a16:creationId xmlns:a16="http://schemas.microsoft.com/office/drawing/2014/main" id="{A50CD8E2-0254-3097-72B7-86489FA46376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5400000" flipH="1">
            <a:off x="8052555" y="273990"/>
            <a:ext cx="1265752" cy="9659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8680369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>
        <p159:morph option="byObject"/>
      </p:transition>
    </mc:Choice>
    <mc:Fallback xmlns="">
      <p:transition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FD49AF-E64E-E922-7469-4FBB638710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645B10E-1D76-716D-6F85-6FED52A7D15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Talk Outline</a:t>
            </a:r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7765DA70-B898-4A04-0B37-346EFC679FFF}"/>
              </a:ext>
            </a:extLst>
          </p:cNvPr>
          <p:cNvSpPr/>
          <p:nvPr/>
        </p:nvSpPr>
        <p:spPr>
          <a:xfrm>
            <a:off x="169011" y="970059"/>
            <a:ext cx="8823914" cy="707666"/>
          </a:xfrm>
          <a:prstGeom prst="roundRect">
            <a:avLst/>
          </a:prstGeom>
          <a:solidFill>
            <a:srgbClr val="D0CECE"/>
          </a:solidFill>
          <a:ln>
            <a:solidFill>
              <a:srgbClr val="D0CEC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solidFill>
                  <a:prstClr val="white"/>
                </a:solidFill>
                <a:latin typeface="Candara" panose="020E0502030303020204" pitchFamily="34" charset="0"/>
                <a:sym typeface="Arial"/>
              </a:rPr>
              <a:t>Background and Motivation</a:t>
            </a: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A430840B-C7F5-636D-910A-26CCBBFA0406}"/>
              </a:ext>
            </a:extLst>
          </p:cNvPr>
          <p:cNvSpPr/>
          <p:nvPr/>
        </p:nvSpPr>
        <p:spPr>
          <a:xfrm>
            <a:off x="169011" y="2068664"/>
            <a:ext cx="8823914" cy="707666"/>
          </a:xfrm>
          <a:prstGeom prst="roundRect">
            <a:avLst/>
          </a:prstGeom>
          <a:solidFill>
            <a:srgbClr val="D0CECE"/>
          </a:solidFill>
          <a:ln>
            <a:solidFill>
              <a:srgbClr val="D0CEC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solidFill>
                  <a:prstClr val="white"/>
                </a:solidFill>
                <a:latin typeface="Candara" panose="020E0502030303020204" pitchFamily="34" charset="0"/>
                <a:sym typeface="Arial"/>
              </a:rPr>
              <a:t>HSS Data Management using Reinforcement Learning</a:t>
            </a:r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BB5A49D2-96E1-1351-4851-CA1F70B940F0}"/>
              </a:ext>
            </a:extLst>
          </p:cNvPr>
          <p:cNvSpPr/>
          <p:nvPr/>
        </p:nvSpPr>
        <p:spPr>
          <a:xfrm>
            <a:off x="160043" y="3167269"/>
            <a:ext cx="8823914" cy="707666"/>
          </a:xfrm>
          <a:prstGeom prst="roundRect">
            <a:avLst/>
          </a:prstGeom>
          <a:solidFill>
            <a:srgbClr val="06606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solidFill>
                  <a:prstClr val="white"/>
                </a:solidFill>
                <a:latin typeface="Candara" panose="020E0502030303020204" pitchFamily="34" charset="0"/>
                <a:sym typeface="Arial"/>
              </a:rPr>
              <a:t>Harmonia</a:t>
            </a:r>
          </a:p>
        </p:txBody>
      </p:sp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75E5B305-56EA-114C-F319-18425813E772}"/>
              </a:ext>
            </a:extLst>
          </p:cNvPr>
          <p:cNvSpPr/>
          <p:nvPr/>
        </p:nvSpPr>
        <p:spPr>
          <a:xfrm>
            <a:off x="160043" y="4265874"/>
            <a:ext cx="8823914" cy="707666"/>
          </a:xfrm>
          <a:prstGeom prst="roundRect">
            <a:avLst/>
          </a:prstGeom>
          <a:solidFill>
            <a:schemeClr val="bg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Evaluation and Key Results</a:t>
            </a:r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8E20705D-3B23-2551-880C-3F0D0C516C02}"/>
              </a:ext>
            </a:extLst>
          </p:cNvPr>
          <p:cNvSpPr/>
          <p:nvPr/>
        </p:nvSpPr>
        <p:spPr>
          <a:xfrm>
            <a:off x="160043" y="5364479"/>
            <a:ext cx="8823914" cy="707666"/>
          </a:xfrm>
          <a:prstGeom prst="roundRect">
            <a:avLst/>
          </a:prstGeom>
          <a:solidFill>
            <a:schemeClr val="bg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Conclusion</a:t>
            </a: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2A16F6A1-EEB6-30AB-090A-E79E9A5FDB6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CH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02083220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1015D1-72F9-CE55-5245-D623DD9F3C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D0191EF-1C37-07AB-54A7-AD4812F849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2890"/>
            <a:ext cx="9144000" cy="796896"/>
          </a:xfrm>
        </p:spPr>
        <p:txBody>
          <a:bodyPr/>
          <a:lstStyle/>
          <a:p>
            <a:r>
              <a:rPr lang="en-CH">
                <a:latin typeface="Candara" panose="020E0502030303020204" pitchFamily="34" charset="0"/>
              </a:rPr>
              <a:t>Harmonia: </a:t>
            </a:r>
            <a:r>
              <a:rPr lang="en-US" dirty="0">
                <a:latin typeface="Candara" panose="020E0502030303020204" pitchFamily="34" charset="0"/>
              </a:rPr>
              <a:t>Overview</a:t>
            </a:r>
            <a:endParaRPr lang="en-CH" dirty="0">
              <a:latin typeface="Candara" panose="020E0502030303020204" pitchFamily="34" charset="0"/>
            </a:endParaRP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7C3E75FB-1D12-FCB1-FF79-CE098FEE742D}"/>
              </a:ext>
            </a:extLst>
          </p:cNvPr>
          <p:cNvCxnSpPr>
            <a:cxnSpLocks/>
            <a:endCxn id="37" idx="1"/>
          </p:cNvCxnSpPr>
          <p:nvPr/>
        </p:nvCxnSpPr>
        <p:spPr>
          <a:xfrm>
            <a:off x="856648" y="2355250"/>
            <a:ext cx="1361639" cy="1770"/>
          </a:xfrm>
          <a:prstGeom prst="straightConnector1">
            <a:avLst/>
          </a:prstGeom>
          <a:ln w="50800">
            <a:solidFill>
              <a:schemeClr val="tx1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>
            <a:extLst>
              <a:ext uri="{FF2B5EF4-FFF2-40B4-BE49-F238E27FC236}">
                <a16:creationId xmlns:a16="http://schemas.microsoft.com/office/drawing/2014/main" id="{89097497-DEBD-2EEE-170B-31012FF42C6F}"/>
              </a:ext>
            </a:extLst>
          </p:cNvPr>
          <p:cNvCxnSpPr>
            <a:cxnSpLocks/>
            <a:stCxn id="37" idx="3"/>
            <a:endCxn id="4" idx="1"/>
          </p:cNvCxnSpPr>
          <p:nvPr/>
        </p:nvCxnSpPr>
        <p:spPr>
          <a:xfrm flipV="1">
            <a:off x="5027637" y="2356931"/>
            <a:ext cx="1209405" cy="89"/>
          </a:xfrm>
          <a:prstGeom prst="straightConnector1">
            <a:avLst/>
          </a:prstGeom>
          <a:ln w="50800">
            <a:solidFill>
              <a:schemeClr val="tx1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8F0DCD2F-4C77-8A1D-DBCC-463ADEC87080}"/>
              </a:ext>
            </a:extLst>
          </p:cNvPr>
          <p:cNvSpPr txBox="1"/>
          <p:nvPr/>
        </p:nvSpPr>
        <p:spPr>
          <a:xfrm>
            <a:off x="21070" y="1577643"/>
            <a:ext cx="242282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I/O Request from Application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2528754-BEC5-A05A-9433-A2C4D9EA53A2}"/>
              </a:ext>
            </a:extLst>
          </p:cNvPr>
          <p:cNvSpPr txBox="1"/>
          <p:nvPr/>
        </p:nvSpPr>
        <p:spPr>
          <a:xfrm>
            <a:off x="4790799" y="1885419"/>
            <a:ext cx="168307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0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Placement</a:t>
            </a:r>
            <a:endParaRPr kumimoji="0" lang="en-CH" sz="20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cxnSp>
        <p:nvCxnSpPr>
          <p:cNvPr id="11" name="Elbow Connector 10">
            <a:extLst>
              <a:ext uri="{FF2B5EF4-FFF2-40B4-BE49-F238E27FC236}">
                <a16:creationId xmlns:a16="http://schemas.microsoft.com/office/drawing/2014/main" id="{735A0D85-C8DF-2980-5FDC-0344FC4E9E9D}"/>
              </a:ext>
            </a:extLst>
          </p:cNvPr>
          <p:cNvCxnSpPr>
            <a:cxnSpLocks/>
            <a:endCxn id="34" idx="0"/>
          </p:cNvCxnSpPr>
          <p:nvPr/>
        </p:nvCxnSpPr>
        <p:spPr>
          <a:xfrm rot="5400000">
            <a:off x="6711331" y="3776860"/>
            <a:ext cx="1362604" cy="1"/>
          </a:xfrm>
          <a:prstGeom prst="bentConnector3">
            <a:avLst>
              <a:gd name="adj1" fmla="val 50000"/>
            </a:avLst>
          </a:prstGeom>
          <a:ln w="50800">
            <a:solidFill>
              <a:schemeClr val="tx1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E78D8784-808E-3719-C088-C8C3CB0537AC}"/>
              </a:ext>
            </a:extLst>
          </p:cNvPr>
          <p:cNvSpPr txBox="1"/>
          <p:nvPr/>
        </p:nvSpPr>
        <p:spPr>
          <a:xfrm>
            <a:off x="5421801" y="3337185"/>
            <a:ext cx="1942276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0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Data previously </a:t>
            </a:r>
            <a:r>
              <a:rPr kumimoji="0" lang="en-CH" sz="2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stored in HSS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9CCA9AC5-416B-31FC-5BFA-37BC548588E6}"/>
              </a:ext>
            </a:extLst>
          </p:cNvPr>
          <p:cNvGrpSpPr/>
          <p:nvPr/>
        </p:nvGrpSpPr>
        <p:grpSpPr>
          <a:xfrm>
            <a:off x="2218287" y="1632186"/>
            <a:ext cx="2809350" cy="1449668"/>
            <a:chOff x="2854041" y="6753172"/>
            <a:chExt cx="3144982" cy="1420100"/>
          </a:xfrm>
        </p:grpSpPr>
        <p:sp>
          <p:nvSpPr>
            <p:cNvPr id="37" name="Rounded Rectangle 36">
              <a:extLst>
                <a:ext uri="{FF2B5EF4-FFF2-40B4-BE49-F238E27FC236}">
                  <a16:creationId xmlns:a16="http://schemas.microsoft.com/office/drawing/2014/main" id="{2AB1FCEF-1C9E-894D-D1C4-D459D804A36E}"/>
                </a:ext>
              </a:extLst>
            </p:cNvPr>
            <p:cNvSpPr/>
            <p:nvPr/>
          </p:nvSpPr>
          <p:spPr>
            <a:xfrm>
              <a:off x="2854041" y="6753172"/>
              <a:ext cx="3144982" cy="1420100"/>
            </a:xfrm>
            <a:prstGeom prst="roundRect">
              <a:avLst/>
            </a:prstGeom>
            <a:solidFill>
              <a:schemeClr val="accent2">
                <a:lumMod val="40000"/>
                <a:lumOff val="60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endParaRPr>
            </a:p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endParaRPr>
            </a:p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endParaRPr>
            </a:p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H" sz="2000" b="1" i="0" u="none" strike="noStrike" kern="1200" cap="none" spc="0" normalizeH="0" baseline="0" noProof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rPr>
                <a:t>Data Placement Agent</a:t>
              </a:r>
              <a:endPara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F4418DE4-2E92-57E4-495A-6E887ED1A87A}"/>
                </a:ext>
              </a:extLst>
            </p:cNvPr>
            <p:cNvSpPr/>
            <p:nvPr/>
          </p:nvSpPr>
          <p:spPr>
            <a:xfrm>
              <a:off x="3190389" y="6834435"/>
              <a:ext cx="2324353" cy="392980"/>
            </a:xfrm>
            <a:prstGeom prst="rect">
              <a:avLst/>
            </a:prstGeom>
            <a:solidFill>
              <a:srgbClr val="D6D6D6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H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rPr>
                <a:t>Training Thread</a:t>
              </a: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2E185EA3-A7EC-4CEC-91DE-22B3D53F42E5}"/>
                </a:ext>
              </a:extLst>
            </p:cNvPr>
            <p:cNvSpPr/>
            <p:nvPr/>
          </p:nvSpPr>
          <p:spPr>
            <a:xfrm>
              <a:off x="3196036" y="7314116"/>
              <a:ext cx="2324352" cy="39298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H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rPr>
                <a:t>Inference Thread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540C2D6A-209B-8A3A-34D9-7D79E09AE246}"/>
              </a:ext>
            </a:extLst>
          </p:cNvPr>
          <p:cNvGrpSpPr/>
          <p:nvPr/>
        </p:nvGrpSpPr>
        <p:grpSpPr>
          <a:xfrm>
            <a:off x="5987957" y="4458162"/>
            <a:ext cx="2809350" cy="1449668"/>
            <a:chOff x="2854041" y="6753172"/>
            <a:chExt cx="3144982" cy="1420100"/>
          </a:xfrm>
        </p:grpSpPr>
        <p:sp>
          <p:nvSpPr>
            <p:cNvPr id="34" name="Rounded Rectangle 33">
              <a:extLst>
                <a:ext uri="{FF2B5EF4-FFF2-40B4-BE49-F238E27FC236}">
                  <a16:creationId xmlns:a16="http://schemas.microsoft.com/office/drawing/2014/main" id="{ED59FEE6-FB33-66E4-C945-15C790F2E3F5}"/>
                </a:ext>
              </a:extLst>
            </p:cNvPr>
            <p:cNvSpPr/>
            <p:nvPr/>
          </p:nvSpPr>
          <p:spPr>
            <a:xfrm>
              <a:off x="2854041" y="6753172"/>
              <a:ext cx="3144982" cy="1420100"/>
            </a:xfrm>
            <a:prstGeom prst="roundRect">
              <a:avLst/>
            </a:prstGeom>
            <a:solidFill>
              <a:schemeClr val="accent4">
                <a:lumMod val="40000"/>
                <a:lumOff val="60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endParaRPr>
            </a:p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endParaRPr>
            </a:p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endParaRPr>
            </a:p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H" sz="2000" b="1" i="0" u="none" strike="noStrike" kern="1200" cap="none" spc="0" normalizeH="0" baseline="0" noProof="0">
                  <a:ln>
                    <a:noFill/>
                  </a:ln>
                  <a:solidFill>
                    <a:srgbClr val="00A500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rPr>
                <a:t>Data Migration Agent</a:t>
              </a:r>
              <a:endPara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srgbClr val="00A500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6758E0FA-A625-C3CA-BFAE-E916125DB00A}"/>
                </a:ext>
              </a:extLst>
            </p:cNvPr>
            <p:cNvSpPr/>
            <p:nvPr/>
          </p:nvSpPr>
          <p:spPr>
            <a:xfrm>
              <a:off x="3268746" y="6834435"/>
              <a:ext cx="2251640" cy="392980"/>
            </a:xfrm>
            <a:prstGeom prst="rect">
              <a:avLst/>
            </a:prstGeom>
            <a:solidFill>
              <a:srgbClr val="D6D6D6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H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rPr>
                <a:t>Training Thread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3B4509BD-5629-550C-807F-6021315B2051}"/>
                </a:ext>
              </a:extLst>
            </p:cNvPr>
            <p:cNvSpPr/>
            <p:nvPr/>
          </p:nvSpPr>
          <p:spPr>
            <a:xfrm>
              <a:off x="3268748" y="7314116"/>
              <a:ext cx="2251640" cy="39298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H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rPr>
                <a:t>Inference Thread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6F4F26EC-781D-3941-ECE6-153822CDC8CC}"/>
              </a:ext>
            </a:extLst>
          </p:cNvPr>
          <p:cNvGrpSpPr/>
          <p:nvPr/>
        </p:nvGrpSpPr>
        <p:grpSpPr>
          <a:xfrm>
            <a:off x="6237042" y="1618304"/>
            <a:ext cx="2560265" cy="1477254"/>
            <a:chOff x="916156" y="8269919"/>
            <a:chExt cx="2866139" cy="1447124"/>
          </a:xfrm>
        </p:grpSpPr>
        <p:sp>
          <p:nvSpPr>
            <p:cNvPr id="4" name="Rounded Rectangle 3">
              <a:extLst>
                <a:ext uri="{FF2B5EF4-FFF2-40B4-BE49-F238E27FC236}">
                  <a16:creationId xmlns:a16="http://schemas.microsoft.com/office/drawing/2014/main" id="{B38466AA-1167-6C75-7AAA-6CBA99E60161}"/>
                </a:ext>
              </a:extLst>
            </p:cNvPr>
            <p:cNvSpPr/>
            <p:nvPr/>
          </p:nvSpPr>
          <p:spPr>
            <a:xfrm>
              <a:off x="916156" y="8269919"/>
              <a:ext cx="2866139" cy="1447124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endParaRPr>
            </a:p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endParaRPr>
            </a:p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endParaRPr>
            </a:p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H" sz="20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rPr>
                <a:t>Hybrid </a:t>
              </a:r>
              <a:r>
                <a:rPr kumimoji="0" lang="en-CH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rPr>
                <a:t>Storage System</a:t>
              </a:r>
            </a:p>
          </p:txBody>
        </p:sp>
        <p:sp>
          <p:nvSpPr>
            <p:cNvPr id="5" name="Rounded Rectangle 4">
              <a:extLst>
                <a:ext uri="{FF2B5EF4-FFF2-40B4-BE49-F238E27FC236}">
                  <a16:creationId xmlns:a16="http://schemas.microsoft.com/office/drawing/2014/main" id="{A2D9D07D-83B7-CEA5-4ED9-9B0E25254C2D}"/>
                </a:ext>
              </a:extLst>
            </p:cNvPr>
            <p:cNvSpPr/>
            <p:nvPr/>
          </p:nvSpPr>
          <p:spPr>
            <a:xfrm>
              <a:off x="1007707" y="8332840"/>
              <a:ext cx="1021855" cy="823767"/>
            </a:xfrm>
            <a:prstGeom prst="roundRect">
              <a:avLst/>
            </a:prstGeom>
            <a:solidFill>
              <a:srgbClr val="0088FF">
                <a:alpha val="30074"/>
              </a:srgbClr>
            </a:solidFill>
            <a:ln w="19050">
              <a:solidFill>
                <a:schemeClr val="tx1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rPr>
                <a:t>High-End Device</a:t>
              </a:r>
              <a:endParaRPr kumimoji="0" lang="en-CH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endParaRPr>
            </a:p>
          </p:txBody>
        </p:sp>
        <p:sp>
          <p:nvSpPr>
            <p:cNvPr id="26" name="Rounded Rectangle 25">
              <a:extLst>
                <a:ext uri="{FF2B5EF4-FFF2-40B4-BE49-F238E27FC236}">
                  <a16:creationId xmlns:a16="http://schemas.microsoft.com/office/drawing/2014/main" id="{55A94BC0-2998-0D54-9ECF-35BB8639F33C}"/>
                </a:ext>
              </a:extLst>
            </p:cNvPr>
            <p:cNvSpPr/>
            <p:nvPr/>
          </p:nvSpPr>
          <p:spPr>
            <a:xfrm>
              <a:off x="2094757" y="8332840"/>
              <a:ext cx="1576702" cy="823767"/>
            </a:xfrm>
            <a:prstGeom prst="roundRect">
              <a:avLst/>
            </a:prstGeom>
            <a:solidFill>
              <a:schemeClr val="accent2"/>
            </a:solidFill>
            <a:ln w="19050">
              <a:solidFill>
                <a:schemeClr val="tx1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rPr>
                <a:t>Low-End Device</a:t>
              </a:r>
              <a:endParaRPr kumimoji="0" lang="en-CH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endParaRPr>
            </a:p>
          </p:txBody>
        </p:sp>
      </p:grpSp>
      <p:sp>
        <p:nvSpPr>
          <p:cNvPr id="19" name="Slide Number Placeholder 5">
            <a:extLst>
              <a:ext uri="{FF2B5EF4-FFF2-40B4-BE49-F238E27FC236}">
                <a16:creationId xmlns:a16="http://schemas.microsoft.com/office/drawing/2014/main" id="{AAE5C278-467C-8297-8C46-D136F4D675E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21486" y="6474297"/>
            <a:ext cx="52251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lang="en-CH" smtClean="0">
                <a:solidFill>
                  <a:prstClr val="black"/>
                </a:solidFill>
                <a:latin typeface="Calibri" panose="020F0502020204030204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lang="en-CH">
              <a:solidFill>
                <a:prstClr val="black"/>
              </a:solidFill>
              <a:latin typeface="Calibri" panose="020F0502020204030204"/>
              <a:cs typeface="Arial"/>
              <a:sym typeface="Arial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E3298233-A7B7-D8E9-71DD-D367A7DB6DE6}"/>
              </a:ext>
            </a:extLst>
          </p:cNvPr>
          <p:cNvSpPr txBox="1"/>
          <p:nvPr/>
        </p:nvSpPr>
        <p:spPr>
          <a:xfrm>
            <a:off x="4092371" y="5335109"/>
            <a:ext cx="197012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Candidate pages to migrate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2E4B4B0D-6D3D-2662-8BA1-36321101B4E1}"/>
              </a:ext>
            </a:extLst>
          </p:cNvPr>
          <p:cNvSpPr txBox="1"/>
          <p:nvPr/>
        </p:nvSpPr>
        <p:spPr>
          <a:xfrm>
            <a:off x="2375038" y="4609548"/>
            <a:ext cx="219696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Migration Queue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2A7F4B96-9A91-548F-91AD-D0FDB04BBDB8}"/>
              </a:ext>
            </a:extLst>
          </p:cNvPr>
          <p:cNvGrpSpPr/>
          <p:nvPr/>
        </p:nvGrpSpPr>
        <p:grpSpPr>
          <a:xfrm>
            <a:off x="2272317" y="4987451"/>
            <a:ext cx="2289559" cy="391090"/>
            <a:chOff x="6904901" y="10446328"/>
            <a:chExt cx="2563091" cy="383113"/>
          </a:xfrm>
        </p:grpSpPr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9C71CD23-609B-0E13-11E4-43EDC03C9FA0}"/>
                </a:ext>
              </a:extLst>
            </p:cNvPr>
            <p:cNvSpPr/>
            <p:nvPr/>
          </p:nvSpPr>
          <p:spPr>
            <a:xfrm>
              <a:off x="6904901" y="10446328"/>
              <a:ext cx="2563091" cy="37166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endParaRPr>
            </a:p>
          </p:txBody>
        </p: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648CDB44-578C-FEFB-189E-16A143F72410}"/>
                </a:ext>
              </a:extLst>
            </p:cNvPr>
            <p:cNvCxnSpPr/>
            <p:nvPr/>
          </p:nvCxnSpPr>
          <p:spPr>
            <a:xfrm>
              <a:off x="7269738" y="10446328"/>
              <a:ext cx="0" cy="371665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742066DE-5BAE-B173-7D8B-7497D764B29E}"/>
                </a:ext>
              </a:extLst>
            </p:cNvPr>
            <p:cNvCxnSpPr/>
            <p:nvPr/>
          </p:nvCxnSpPr>
          <p:spPr>
            <a:xfrm>
              <a:off x="7657666" y="10446328"/>
              <a:ext cx="0" cy="371665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D50204DC-F818-9471-2795-4D7DF5B55598}"/>
                </a:ext>
              </a:extLst>
            </p:cNvPr>
            <p:cNvCxnSpPr/>
            <p:nvPr/>
          </p:nvCxnSpPr>
          <p:spPr>
            <a:xfrm>
              <a:off x="8018424" y="10446328"/>
              <a:ext cx="0" cy="371665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75C701EE-17BE-C9E2-6792-8BBF28E901EC}"/>
                </a:ext>
              </a:extLst>
            </p:cNvPr>
            <p:cNvCxnSpPr/>
            <p:nvPr/>
          </p:nvCxnSpPr>
          <p:spPr>
            <a:xfrm>
              <a:off x="8337078" y="10452052"/>
              <a:ext cx="0" cy="371665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C4B20B0D-8626-B6A0-ED36-4FAADE7C54A1}"/>
                </a:ext>
              </a:extLst>
            </p:cNvPr>
            <p:cNvCxnSpPr/>
            <p:nvPr/>
          </p:nvCxnSpPr>
          <p:spPr>
            <a:xfrm>
              <a:off x="8683442" y="10457776"/>
              <a:ext cx="0" cy="371665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21EBEBBD-0824-917C-F812-70EBF66B3A7E}"/>
                </a:ext>
              </a:extLst>
            </p:cNvPr>
            <p:cNvCxnSpPr/>
            <p:nvPr/>
          </p:nvCxnSpPr>
          <p:spPr>
            <a:xfrm>
              <a:off x="9071369" y="10457776"/>
              <a:ext cx="0" cy="371665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1" name="Elbow Connector 50">
            <a:extLst>
              <a:ext uri="{FF2B5EF4-FFF2-40B4-BE49-F238E27FC236}">
                <a16:creationId xmlns:a16="http://schemas.microsoft.com/office/drawing/2014/main" id="{F2FC7B5B-28E4-AA98-4467-F2B82CA0A359}"/>
              </a:ext>
            </a:extLst>
          </p:cNvPr>
          <p:cNvCxnSpPr>
            <a:cxnSpLocks/>
          </p:cNvCxnSpPr>
          <p:nvPr/>
        </p:nvCxnSpPr>
        <p:spPr>
          <a:xfrm rot="10800000">
            <a:off x="4554107" y="5169462"/>
            <a:ext cx="1426081" cy="5842"/>
          </a:xfrm>
          <a:prstGeom prst="bentConnector3">
            <a:avLst>
              <a:gd name="adj1" fmla="val 94852"/>
            </a:avLst>
          </a:prstGeom>
          <a:ln w="50800">
            <a:solidFill>
              <a:schemeClr val="tx1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Rectangle 61">
            <a:extLst>
              <a:ext uri="{FF2B5EF4-FFF2-40B4-BE49-F238E27FC236}">
                <a16:creationId xmlns:a16="http://schemas.microsoft.com/office/drawing/2014/main" id="{3149B6D3-F28B-C161-20D6-132804492A7C}"/>
              </a:ext>
            </a:extLst>
          </p:cNvPr>
          <p:cNvSpPr/>
          <p:nvPr/>
        </p:nvSpPr>
        <p:spPr>
          <a:xfrm>
            <a:off x="325291" y="3933409"/>
            <a:ext cx="2085276" cy="401162"/>
          </a:xfrm>
          <a:prstGeom prst="rect">
            <a:avLst/>
          </a:prstGeom>
          <a:solidFill>
            <a:srgbClr val="FFEBEB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Migration Thread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1DCCABE3-2305-244A-45B5-593931B89EAF}"/>
              </a:ext>
            </a:extLst>
          </p:cNvPr>
          <p:cNvSpPr txBox="1"/>
          <p:nvPr/>
        </p:nvSpPr>
        <p:spPr>
          <a:xfrm>
            <a:off x="-55855" y="3194871"/>
            <a:ext cx="301005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Perform background migration during idle time</a:t>
            </a:r>
          </a:p>
        </p:txBody>
      </p:sp>
      <p:cxnSp>
        <p:nvCxnSpPr>
          <p:cNvPr id="71" name="Curved Connector 70">
            <a:extLst>
              <a:ext uri="{FF2B5EF4-FFF2-40B4-BE49-F238E27FC236}">
                <a16:creationId xmlns:a16="http://schemas.microsoft.com/office/drawing/2014/main" id="{4ACB2D76-5ACC-B5B9-49DC-6824446FE4EB}"/>
              </a:ext>
            </a:extLst>
          </p:cNvPr>
          <p:cNvCxnSpPr>
            <a:cxnSpLocks/>
            <a:stCxn id="42" idx="1"/>
            <a:endCxn id="62" idx="2"/>
          </p:cNvCxnSpPr>
          <p:nvPr/>
        </p:nvCxnSpPr>
        <p:spPr>
          <a:xfrm rot="10800000">
            <a:off x="1367929" y="4334572"/>
            <a:ext cx="904388" cy="842583"/>
          </a:xfrm>
          <a:prstGeom prst="curvedConnector2">
            <a:avLst/>
          </a:prstGeom>
          <a:ln w="50800">
            <a:solidFill>
              <a:schemeClr val="tx1"/>
            </a:solidFill>
            <a:prstDash val="sysDash"/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Elbow Connector 75">
            <a:extLst>
              <a:ext uri="{FF2B5EF4-FFF2-40B4-BE49-F238E27FC236}">
                <a16:creationId xmlns:a16="http://schemas.microsoft.com/office/drawing/2014/main" id="{09EF06AA-4F68-2267-5C84-4A40A15529ED}"/>
              </a:ext>
            </a:extLst>
          </p:cNvPr>
          <p:cNvCxnSpPr>
            <a:cxnSpLocks/>
            <a:stCxn id="37" idx="2"/>
          </p:cNvCxnSpPr>
          <p:nvPr/>
        </p:nvCxnSpPr>
        <p:spPr>
          <a:xfrm rot="16200000" flipH="1">
            <a:off x="4113097" y="2591719"/>
            <a:ext cx="1459263" cy="2439532"/>
          </a:xfrm>
          <a:prstGeom prst="bentConnector2">
            <a:avLst/>
          </a:prstGeom>
          <a:ln w="50800">
            <a:solidFill>
              <a:schemeClr val="tx1"/>
            </a:solidFill>
            <a:prstDash val="dash"/>
            <a:headEnd type="triangle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TextBox 76">
            <a:extLst>
              <a:ext uri="{FF2B5EF4-FFF2-40B4-BE49-F238E27FC236}">
                <a16:creationId xmlns:a16="http://schemas.microsoft.com/office/drawing/2014/main" id="{18ACA48F-D433-CBAB-7760-461671994192}"/>
              </a:ext>
            </a:extLst>
          </p:cNvPr>
          <p:cNvSpPr txBox="1"/>
          <p:nvPr/>
        </p:nvSpPr>
        <p:spPr>
          <a:xfrm>
            <a:off x="3362594" y="3466878"/>
            <a:ext cx="223786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00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Coordination </a:t>
            </a:r>
            <a:br>
              <a:rPr kumimoji="0" lang="en-US" sz="2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</a:br>
            <a:r>
              <a:rPr kumimoji="0" lang="en-US" sz="2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(via reward</a:t>
            </a:r>
            <a:r>
              <a:rPr kumimoji="0" lang="en-US" sz="200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 for each agent)</a:t>
            </a:r>
            <a:endParaRPr kumimoji="0" lang="en-US" sz="20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83878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12" grpId="0"/>
      <p:bldP spid="31" grpId="0"/>
      <p:bldP spid="32" grpId="0"/>
      <p:bldP spid="62" grpId="0" animBg="1"/>
      <p:bldP spid="63" grpId="0"/>
      <p:bldP spid="77" grpId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86821D-5A00-F23B-1D09-CCB5164500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FF10ACA-ABF7-1425-74A6-2F6465D17FE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49689"/>
            <a:ext cx="9144000" cy="736931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Harmonia: RL Agent Design</a:t>
            </a:r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EA14AB75-7B4C-B41D-5972-CF7466235B4D}"/>
              </a:ext>
            </a:extLst>
          </p:cNvPr>
          <p:cNvSpPr/>
          <p:nvPr/>
        </p:nvSpPr>
        <p:spPr>
          <a:xfrm>
            <a:off x="2038913" y="1510854"/>
            <a:ext cx="6978744" cy="4424724"/>
          </a:xfrm>
          <a:prstGeom prst="roundRect">
            <a:avLst>
              <a:gd name="adj" fmla="val 0"/>
            </a:avLst>
          </a:prstGeom>
          <a:noFill/>
          <a:ln w="5080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CH" sz="20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  <a:sym typeface="Arial"/>
            </a:endParaRPr>
          </a:p>
        </p:txBody>
      </p:sp>
      <p:sp>
        <p:nvSpPr>
          <p:cNvPr id="38" name="Rounded Rectangle 37">
            <a:extLst>
              <a:ext uri="{FF2B5EF4-FFF2-40B4-BE49-F238E27FC236}">
                <a16:creationId xmlns:a16="http://schemas.microsoft.com/office/drawing/2014/main" id="{0670A267-B0A1-CC22-490A-6627318047D0}"/>
              </a:ext>
            </a:extLst>
          </p:cNvPr>
          <p:cNvSpPr/>
          <p:nvPr/>
        </p:nvSpPr>
        <p:spPr>
          <a:xfrm>
            <a:off x="2470504" y="4764068"/>
            <a:ext cx="1521191" cy="644717"/>
          </a:xfrm>
          <a:prstGeom prst="roundRect">
            <a:avLst/>
          </a:prstGeom>
          <a:solidFill>
            <a:srgbClr val="CED5DC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E</a:t>
            </a:r>
            <a:r>
              <a:rPr kumimoji="0" lang="en-CH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xperience</a:t>
            </a:r>
            <a:endParaRPr kumimoji="0" lang="en-CH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sp>
        <p:nvSpPr>
          <p:cNvPr id="39" name="Rounded Rectangle 38">
            <a:extLst>
              <a:ext uri="{FF2B5EF4-FFF2-40B4-BE49-F238E27FC236}">
                <a16:creationId xmlns:a16="http://schemas.microsoft.com/office/drawing/2014/main" id="{42B431D6-8593-E421-F588-0DBD0F19E4CF}"/>
              </a:ext>
            </a:extLst>
          </p:cNvPr>
          <p:cNvSpPr/>
          <p:nvPr/>
        </p:nvSpPr>
        <p:spPr>
          <a:xfrm>
            <a:off x="2113967" y="1703590"/>
            <a:ext cx="4561186" cy="4039541"/>
          </a:xfrm>
          <a:prstGeom prst="roundRect">
            <a:avLst>
              <a:gd name="adj" fmla="val 2118"/>
            </a:avLst>
          </a:prstGeom>
          <a:noFill/>
          <a:ln w="50800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CH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sym typeface="Arial"/>
            </a:endParaRPr>
          </a:p>
        </p:txBody>
      </p:sp>
      <p:sp>
        <p:nvSpPr>
          <p:cNvPr id="40" name="Rounded Rectangle 39">
            <a:extLst>
              <a:ext uri="{FF2B5EF4-FFF2-40B4-BE49-F238E27FC236}">
                <a16:creationId xmlns:a16="http://schemas.microsoft.com/office/drawing/2014/main" id="{249E90F7-3D7C-46A3-A3E5-D1B267A2ACB9}"/>
              </a:ext>
            </a:extLst>
          </p:cNvPr>
          <p:cNvSpPr/>
          <p:nvPr/>
        </p:nvSpPr>
        <p:spPr>
          <a:xfrm>
            <a:off x="7071051" y="3894010"/>
            <a:ext cx="1382973" cy="927078"/>
          </a:xfrm>
          <a:prstGeom prst="roundRect">
            <a:avLst>
              <a:gd name="adj" fmla="val 4283"/>
            </a:avLst>
          </a:prstGeom>
          <a:solidFill>
            <a:srgbClr val="066062">
              <a:alpha val="49976"/>
            </a:srgb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Training Dataset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459AC99-AF51-6DC9-7BA8-3E65E75E8B23}"/>
              </a:ext>
            </a:extLst>
          </p:cNvPr>
          <p:cNvSpPr txBox="1"/>
          <p:nvPr/>
        </p:nvSpPr>
        <p:spPr>
          <a:xfrm>
            <a:off x="4651503" y="1842063"/>
            <a:ext cx="205604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Periodic </a:t>
            </a:r>
            <a:br>
              <a:rPr kumimoji="0" lang="en-CH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</a:br>
            <a:r>
              <a:rPr kumimoji="0" lang="en-CH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 </a:t>
            </a:r>
            <a:r>
              <a: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Weight Update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19437183-92D6-FC70-52FA-7140DFA7681F}"/>
              </a:ext>
            </a:extLst>
          </p:cNvPr>
          <p:cNvSpPr txBox="1"/>
          <p:nvPr/>
        </p:nvSpPr>
        <p:spPr>
          <a:xfrm>
            <a:off x="4459356" y="5327395"/>
            <a:ext cx="22095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Inference Thread</a:t>
            </a:r>
          </a:p>
        </p:txBody>
      </p:sp>
      <p:pic>
        <p:nvPicPr>
          <p:cNvPr id="46" name="Picture 45" descr="A blue circles and lines connected together&#10;&#10;Description automatically generated">
            <a:extLst>
              <a:ext uri="{FF2B5EF4-FFF2-40B4-BE49-F238E27FC236}">
                <a16:creationId xmlns:a16="http://schemas.microsoft.com/office/drawing/2014/main" id="{E7FD8DFD-C897-D7EE-F9E8-5D85BDEEF33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142043" y="2296052"/>
            <a:ext cx="741283" cy="799436"/>
          </a:xfrm>
          <a:prstGeom prst="rect">
            <a:avLst/>
          </a:prstGeom>
          <a:ln w="38100">
            <a:solidFill>
              <a:schemeClr val="tx1"/>
            </a:solidFill>
          </a:ln>
        </p:spPr>
      </p:pic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ECC1B73A-9534-32D6-6FB4-6E77394B3F13}"/>
              </a:ext>
            </a:extLst>
          </p:cNvPr>
          <p:cNvSpPr/>
          <p:nvPr/>
        </p:nvSpPr>
        <p:spPr>
          <a:xfrm>
            <a:off x="128906" y="2296048"/>
            <a:ext cx="726566" cy="3238387"/>
          </a:xfrm>
          <a:prstGeom prst="roundRect">
            <a:avLst>
              <a:gd name="adj" fmla="val 3133"/>
            </a:avLst>
          </a:prstGeom>
          <a:solidFill>
            <a:schemeClr val="accent6">
              <a:lumMod val="40000"/>
              <a:lumOff val="60000"/>
            </a:schemeClr>
          </a:solidFill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CH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3FC47D18-47EE-424B-0574-8CFE1F5036B3}"/>
              </a:ext>
            </a:extLst>
          </p:cNvPr>
          <p:cNvSpPr/>
          <p:nvPr/>
        </p:nvSpPr>
        <p:spPr>
          <a:xfrm>
            <a:off x="6796445" y="1703587"/>
            <a:ext cx="2124298" cy="4039540"/>
          </a:xfrm>
          <a:prstGeom prst="roundRect">
            <a:avLst>
              <a:gd name="adj" fmla="val 2118"/>
            </a:avLst>
          </a:prstGeom>
          <a:noFill/>
          <a:ln w="50800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CH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sym typeface="Arial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3CBF5956-2EBE-43C8-7E61-EFE33598AD28}"/>
              </a:ext>
            </a:extLst>
          </p:cNvPr>
          <p:cNvGrpSpPr/>
          <p:nvPr/>
        </p:nvGrpSpPr>
        <p:grpSpPr>
          <a:xfrm>
            <a:off x="2141028" y="1703591"/>
            <a:ext cx="2318328" cy="1561279"/>
            <a:chOff x="2141028" y="1703591"/>
            <a:chExt cx="2318328" cy="1561279"/>
          </a:xfrm>
        </p:grpSpPr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86B2383F-B42B-60DA-DBE7-EBB779915EFA}"/>
                </a:ext>
              </a:extLst>
            </p:cNvPr>
            <p:cNvGrpSpPr/>
            <p:nvPr/>
          </p:nvGrpSpPr>
          <p:grpSpPr>
            <a:xfrm>
              <a:off x="2141028" y="1703591"/>
              <a:ext cx="2318328" cy="1561279"/>
              <a:chOff x="16741125" y="7787293"/>
              <a:chExt cx="2029391" cy="1153437"/>
            </a:xfrm>
          </p:grpSpPr>
          <p:sp>
            <p:nvSpPr>
              <p:cNvPr id="47" name="Rounded Rectangle 46">
                <a:extLst>
                  <a:ext uri="{FF2B5EF4-FFF2-40B4-BE49-F238E27FC236}">
                    <a16:creationId xmlns:a16="http://schemas.microsoft.com/office/drawing/2014/main" id="{906FA3C1-36E9-95AB-C67E-D30D5A9D670A}"/>
                  </a:ext>
                </a:extLst>
              </p:cNvPr>
              <p:cNvSpPr/>
              <p:nvPr/>
            </p:nvSpPr>
            <p:spPr>
              <a:xfrm>
                <a:off x="16829347" y="8090317"/>
                <a:ext cx="1865745" cy="839808"/>
              </a:xfrm>
              <a:prstGeom prst="roundRect">
                <a:avLst/>
              </a:prstGeom>
              <a:solidFill>
                <a:srgbClr val="FFEBEB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H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endParaRPr>
              </a:p>
            </p:txBody>
          </p:sp>
          <p:sp>
            <p:nvSpPr>
              <p:cNvPr id="48" name="Rounded Rectangle 47">
                <a:extLst>
                  <a:ext uri="{FF2B5EF4-FFF2-40B4-BE49-F238E27FC236}">
                    <a16:creationId xmlns:a16="http://schemas.microsoft.com/office/drawing/2014/main" id="{4B78E0AE-EF7C-40FF-003F-C50B745DFF39}"/>
                  </a:ext>
                </a:extLst>
              </p:cNvPr>
              <p:cNvSpPr/>
              <p:nvPr/>
            </p:nvSpPr>
            <p:spPr>
              <a:xfrm>
                <a:off x="16899683" y="8301528"/>
                <a:ext cx="712934" cy="353981"/>
              </a:xfrm>
              <a:prstGeom prst="roundRect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H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Max</a:t>
                </a:r>
              </a:p>
            </p:txBody>
          </p:sp>
          <p:pic>
            <p:nvPicPr>
              <p:cNvPr id="49" name="Picture 48" descr="A blue circles and lines connected together&#10;&#10;Description automatically generated">
                <a:extLst>
                  <a:ext uri="{FF2B5EF4-FFF2-40B4-BE49-F238E27FC236}">
                    <a16:creationId xmlns:a16="http://schemas.microsoft.com/office/drawing/2014/main" id="{427CCB19-65B5-98CD-E1B7-8FCB60C181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17976000" y="8188937"/>
                <a:ext cx="648896" cy="590605"/>
              </a:xfrm>
              <a:prstGeom prst="rect">
                <a:avLst/>
              </a:prstGeom>
              <a:ln w="38100">
                <a:solidFill>
                  <a:schemeClr val="tx1"/>
                </a:solidFill>
              </a:ln>
            </p:spPr>
          </p:pic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0706935E-BB49-01F7-D509-779FC404397B}"/>
                  </a:ext>
                </a:extLst>
              </p:cNvPr>
              <p:cNvSpPr txBox="1"/>
              <p:nvPr/>
            </p:nvSpPr>
            <p:spPr>
              <a:xfrm>
                <a:off x="16741125" y="7787293"/>
                <a:ext cx="2029391" cy="38820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>
                <a:no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H" sz="20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Inference</a:t>
                </a:r>
                <a:r>
                  <a:rPr kumimoji="0" lang="en-US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 </a:t>
                </a:r>
                <a:r>
                  <a:rPr kumimoji="0" lang="en-CH" sz="20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Network</a:t>
                </a:r>
                <a:endParaRPr kumimoji="0" lang="en-CH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1D1CCB08-4346-4909-B7DD-0449F19BDC59}"/>
                  </a:ext>
                </a:extLst>
              </p:cNvPr>
              <p:cNvSpPr txBox="1"/>
              <p:nvPr/>
            </p:nvSpPr>
            <p:spPr>
              <a:xfrm>
                <a:off x="16919668" y="8744332"/>
                <a:ext cx="831752" cy="19639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ts val="1095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H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Policy</a:t>
                </a:r>
              </a:p>
            </p:txBody>
          </p:sp>
        </p:grpSp>
        <p:cxnSp>
          <p:nvCxnSpPr>
            <p:cNvPr id="11" name="Straight Arrow Connector 10">
              <a:extLst>
                <a:ext uri="{FF2B5EF4-FFF2-40B4-BE49-F238E27FC236}">
                  <a16:creationId xmlns:a16="http://schemas.microsoft.com/office/drawing/2014/main" id="{8456E13E-CCE0-37E4-5D2E-9BBDEF4B865D}"/>
                </a:ext>
              </a:extLst>
            </p:cNvPr>
            <p:cNvCxnSpPr>
              <a:cxnSpLocks/>
              <a:endCxn id="48" idx="3"/>
            </p:cNvCxnSpPr>
            <p:nvPr/>
          </p:nvCxnSpPr>
          <p:spPr>
            <a:xfrm flipH="1">
              <a:off x="3136600" y="2639225"/>
              <a:ext cx="378319" cy="0"/>
            </a:xfrm>
            <a:prstGeom prst="straightConnector1">
              <a:avLst/>
            </a:prstGeom>
            <a:ln w="635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4EA85685-F9E8-BDF1-2F63-E677E37E13CA}"/>
              </a:ext>
            </a:extLst>
          </p:cNvPr>
          <p:cNvCxnSpPr>
            <a:cxnSpLocks/>
          </p:cNvCxnSpPr>
          <p:nvPr/>
        </p:nvCxnSpPr>
        <p:spPr>
          <a:xfrm flipH="1">
            <a:off x="855472" y="2691699"/>
            <a:ext cx="1466688" cy="0"/>
          </a:xfrm>
          <a:prstGeom prst="straightConnector1">
            <a:avLst/>
          </a:prstGeom>
          <a:ln w="635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Elbow Connector 34">
            <a:extLst>
              <a:ext uri="{FF2B5EF4-FFF2-40B4-BE49-F238E27FC236}">
                <a16:creationId xmlns:a16="http://schemas.microsoft.com/office/drawing/2014/main" id="{FED22B3F-3D27-49BB-B2A2-ED1DAAF40A4D}"/>
              </a:ext>
            </a:extLst>
          </p:cNvPr>
          <p:cNvCxnSpPr>
            <a:cxnSpLocks/>
          </p:cNvCxnSpPr>
          <p:nvPr/>
        </p:nvCxnSpPr>
        <p:spPr>
          <a:xfrm flipV="1">
            <a:off x="855472" y="3249696"/>
            <a:ext cx="2116294" cy="496285"/>
          </a:xfrm>
          <a:prstGeom prst="bentConnector3">
            <a:avLst>
              <a:gd name="adj1" fmla="val 100038"/>
            </a:avLst>
          </a:prstGeom>
          <a:ln w="635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35">
            <a:extLst>
              <a:ext uri="{FF2B5EF4-FFF2-40B4-BE49-F238E27FC236}">
                <a16:creationId xmlns:a16="http://schemas.microsoft.com/office/drawing/2014/main" id="{69C717DC-19E7-72F1-45B6-A6B4DF68783D}"/>
              </a:ext>
            </a:extLst>
          </p:cNvPr>
          <p:cNvCxnSpPr>
            <a:cxnSpLocks/>
          </p:cNvCxnSpPr>
          <p:nvPr/>
        </p:nvCxnSpPr>
        <p:spPr>
          <a:xfrm flipH="1">
            <a:off x="2964587" y="3733183"/>
            <a:ext cx="7179" cy="1021457"/>
          </a:xfrm>
          <a:prstGeom prst="straightConnector1">
            <a:avLst/>
          </a:prstGeom>
          <a:ln w="635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899D2B9B-32C4-B70F-9A6A-1AD784758756}"/>
              </a:ext>
            </a:extLst>
          </p:cNvPr>
          <p:cNvCxnSpPr>
            <a:cxnSpLocks/>
          </p:cNvCxnSpPr>
          <p:nvPr/>
        </p:nvCxnSpPr>
        <p:spPr>
          <a:xfrm>
            <a:off x="3733788" y="3249696"/>
            <a:ext cx="0" cy="1514368"/>
          </a:xfrm>
          <a:prstGeom prst="straightConnector1">
            <a:avLst/>
          </a:prstGeom>
          <a:ln w="635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025103BB-01C7-1B02-60AE-3D7381666C9E}"/>
              </a:ext>
            </a:extLst>
          </p:cNvPr>
          <p:cNvCxnSpPr>
            <a:cxnSpLocks/>
            <a:endCxn id="38" idx="1"/>
          </p:cNvCxnSpPr>
          <p:nvPr/>
        </p:nvCxnSpPr>
        <p:spPr>
          <a:xfrm>
            <a:off x="855472" y="5069273"/>
            <a:ext cx="1615032" cy="17151"/>
          </a:xfrm>
          <a:prstGeom prst="straightConnector1">
            <a:avLst/>
          </a:prstGeom>
          <a:ln w="635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10095917-537B-E562-CC4B-69A440FD9F3C}"/>
              </a:ext>
            </a:extLst>
          </p:cNvPr>
          <p:cNvSpPr txBox="1"/>
          <p:nvPr/>
        </p:nvSpPr>
        <p:spPr>
          <a:xfrm>
            <a:off x="6788719" y="5359936"/>
            <a:ext cx="220950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Training</a:t>
            </a:r>
            <a:r>
              <a:rPr kumimoji="0" lang="en-CH" sz="2000" b="1" i="0" u="none" strike="noStrike" kern="120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 </a:t>
            </a:r>
            <a:r>
              <a: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Thread</a:t>
            </a:r>
          </a:p>
        </p:txBody>
      </p:sp>
      <p:cxnSp>
        <p:nvCxnSpPr>
          <p:cNvPr id="17" name="Straight Arrow Connector 16">
            <a:extLst>
              <a:ext uri="{FF2B5EF4-FFF2-40B4-BE49-F238E27FC236}">
                <a16:creationId xmlns:a16="http://schemas.microsoft.com/office/drawing/2014/main" id="{2CF2D649-F471-8B94-5240-49B251797EE3}"/>
              </a:ext>
            </a:extLst>
          </p:cNvPr>
          <p:cNvCxnSpPr>
            <a:cxnSpLocks/>
            <a:stCxn id="46" idx="1"/>
            <a:endCxn id="47" idx="3"/>
          </p:cNvCxnSpPr>
          <p:nvPr/>
        </p:nvCxnSpPr>
        <p:spPr>
          <a:xfrm flipH="1" flipV="1">
            <a:off x="4373194" y="2682135"/>
            <a:ext cx="2768850" cy="13632"/>
          </a:xfrm>
          <a:prstGeom prst="straightConnector1">
            <a:avLst/>
          </a:prstGeom>
          <a:ln w="63500">
            <a:solidFill>
              <a:schemeClr val="tx1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3DC80E8D-731E-A12A-5F35-6CC0D0141A92}"/>
              </a:ext>
            </a:extLst>
          </p:cNvPr>
          <p:cNvCxnSpPr>
            <a:cxnSpLocks/>
            <a:endCxn id="40" idx="1"/>
          </p:cNvCxnSpPr>
          <p:nvPr/>
        </p:nvCxnSpPr>
        <p:spPr>
          <a:xfrm>
            <a:off x="6362098" y="4357545"/>
            <a:ext cx="708953" cy="1"/>
          </a:xfrm>
          <a:prstGeom prst="straightConnector1">
            <a:avLst/>
          </a:prstGeom>
          <a:ln w="635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FBE9F312-3ACE-8798-755B-6D6B59BB039D}"/>
              </a:ext>
            </a:extLst>
          </p:cNvPr>
          <p:cNvCxnSpPr>
            <a:cxnSpLocks/>
          </p:cNvCxnSpPr>
          <p:nvPr/>
        </p:nvCxnSpPr>
        <p:spPr>
          <a:xfrm flipV="1">
            <a:off x="7480303" y="3095485"/>
            <a:ext cx="298" cy="798521"/>
          </a:xfrm>
          <a:prstGeom prst="straightConnector1">
            <a:avLst/>
          </a:prstGeom>
          <a:ln w="635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>
            <a:extLst>
              <a:ext uri="{FF2B5EF4-FFF2-40B4-BE49-F238E27FC236}">
                <a16:creationId xmlns:a16="http://schemas.microsoft.com/office/drawing/2014/main" id="{7AB584D4-3023-8B57-13C0-4E8F19CC7BF7}"/>
              </a:ext>
            </a:extLst>
          </p:cNvPr>
          <p:cNvSpPr txBox="1"/>
          <p:nvPr/>
        </p:nvSpPr>
        <p:spPr>
          <a:xfrm>
            <a:off x="6715525" y="1864364"/>
            <a:ext cx="2318328" cy="525466"/>
          </a:xfrm>
          <a:prstGeom prst="rect">
            <a:avLst/>
          </a:prstGeom>
          <a:noFill/>
          <a:ln>
            <a:noFill/>
          </a:ln>
        </p:spPr>
        <p:txBody>
          <a:bodyPr wrap="square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Training </a:t>
            </a:r>
            <a:r>
              <a:rPr kumimoji="0" lang="en-CH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Network</a:t>
            </a:r>
            <a:endParaRPr kumimoji="0" lang="en-CH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968BEB6-0B3E-1EF7-D0E2-F6DF8E2AA437}"/>
              </a:ext>
            </a:extLst>
          </p:cNvPr>
          <p:cNvSpPr txBox="1"/>
          <p:nvPr/>
        </p:nvSpPr>
        <p:spPr>
          <a:xfrm>
            <a:off x="905424" y="3813752"/>
            <a:ext cx="109285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State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1030440-DA93-71D0-C166-1352BA22C7DD}"/>
              </a:ext>
            </a:extLst>
          </p:cNvPr>
          <p:cNvSpPr txBox="1"/>
          <p:nvPr/>
        </p:nvSpPr>
        <p:spPr>
          <a:xfrm>
            <a:off x="935822" y="2682311"/>
            <a:ext cx="109285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Action</a:t>
            </a:r>
            <a:endParaRPr kumimoji="0" lang="en-CH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E523B01-747F-3810-1AA9-BE369F9ED172}"/>
              </a:ext>
            </a:extLst>
          </p:cNvPr>
          <p:cNvSpPr txBox="1"/>
          <p:nvPr/>
        </p:nvSpPr>
        <p:spPr>
          <a:xfrm>
            <a:off x="929587" y="5087266"/>
            <a:ext cx="109285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Reward</a:t>
            </a:r>
            <a:endParaRPr kumimoji="0" lang="en-CH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C2836BF-43FA-A59B-8A9A-014F0AD5F1E6}"/>
              </a:ext>
            </a:extLst>
          </p:cNvPr>
          <p:cNvSpPr txBox="1"/>
          <p:nvPr/>
        </p:nvSpPr>
        <p:spPr>
          <a:xfrm rot="16200000">
            <a:off x="2834558" y="3655668"/>
            <a:ext cx="145811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Action</a:t>
            </a:r>
            <a:endParaRPr kumimoji="0" lang="en-CH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62D646D9-BC3B-3BD6-8CC2-5CAD0C1D05DB}"/>
              </a:ext>
            </a:extLst>
          </p:cNvPr>
          <p:cNvSpPr txBox="1"/>
          <p:nvPr/>
        </p:nvSpPr>
        <p:spPr>
          <a:xfrm>
            <a:off x="7563309" y="3188352"/>
            <a:ext cx="141424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Experience Replay</a:t>
            </a:r>
          </a:p>
        </p:txBody>
      </p:sp>
      <p:sp>
        <p:nvSpPr>
          <p:cNvPr id="26" name="Rounded Rectangle 25">
            <a:extLst>
              <a:ext uri="{FF2B5EF4-FFF2-40B4-BE49-F238E27FC236}">
                <a16:creationId xmlns:a16="http://schemas.microsoft.com/office/drawing/2014/main" id="{D71EF74C-FF15-E9A3-BA54-BCD8ACEFEBF3}"/>
              </a:ext>
            </a:extLst>
          </p:cNvPr>
          <p:cNvSpPr/>
          <p:nvPr/>
        </p:nvSpPr>
        <p:spPr>
          <a:xfrm>
            <a:off x="4223082" y="3944938"/>
            <a:ext cx="2354688" cy="918924"/>
          </a:xfrm>
          <a:prstGeom prst="roundRect">
            <a:avLst/>
          </a:prstGeom>
          <a:solidFill>
            <a:srgbClr val="FFD966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Experience Buffer </a:t>
            </a:r>
            <a:br>
              <a:rPr kumimoji="0" lang="en-CH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</a:br>
            <a:r>
              <a:rPr kumimoji="0" lang="en-CH" sz="2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(stored in DRAM)</a:t>
            </a:r>
            <a:endParaRPr kumimoji="0" lang="en-CH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cxnSp>
        <p:nvCxnSpPr>
          <p:cNvPr id="33" name="Elbow Connector 32">
            <a:extLst>
              <a:ext uri="{FF2B5EF4-FFF2-40B4-BE49-F238E27FC236}">
                <a16:creationId xmlns:a16="http://schemas.microsoft.com/office/drawing/2014/main" id="{7D3B4740-4349-9C62-2480-7745CE1839DB}"/>
              </a:ext>
            </a:extLst>
          </p:cNvPr>
          <p:cNvCxnSpPr>
            <a:cxnSpLocks/>
            <a:endCxn id="26" idx="2"/>
          </p:cNvCxnSpPr>
          <p:nvPr/>
        </p:nvCxnSpPr>
        <p:spPr>
          <a:xfrm flipV="1">
            <a:off x="4015116" y="4863861"/>
            <a:ext cx="1385310" cy="326975"/>
          </a:xfrm>
          <a:prstGeom prst="bentConnector2">
            <a:avLst/>
          </a:prstGeom>
          <a:ln w="635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1004C0EF-CAE4-59B5-99E7-9F3980130330}"/>
              </a:ext>
            </a:extLst>
          </p:cNvPr>
          <p:cNvSpPr txBox="1"/>
          <p:nvPr/>
        </p:nvSpPr>
        <p:spPr>
          <a:xfrm rot="16200000">
            <a:off x="-219688" y="3705712"/>
            <a:ext cx="1513659" cy="483976"/>
          </a:xfrm>
          <a:prstGeom prst="rect">
            <a:avLst/>
          </a:prstGeom>
          <a:noFill/>
        </p:spPr>
        <p:txBody>
          <a:bodyPr wrap="none" rtlCol="0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HSS</a:t>
            </a:r>
            <a:endParaRPr kumimoji="0" lang="en-CH" sz="2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7ED73EE8-24A5-E27D-A4BE-AE142BA56E2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21486" y="6474297"/>
            <a:ext cx="52251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lang="en-CH" smtClean="0">
                <a:solidFill>
                  <a:prstClr val="black"/>
                </a:solidFill>
                <a:latin typeface="Calibri" panose="020F0502020204030204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lang="en-CH">
              <a:solidFill>
                <a:prstClr val="black"/>
              </a:solidFill>
              <a:latin typeface="Calibri" panose="020F0502020204030204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341153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38" grpId="0" animBg="1"/>
      <p:bldP spid="39" grpId="0" animBg="1"/>
      <p:bldP spid="40" grpId="0" animBg="1"/>
      <p:bldP spid="41" grpId="0"/>
      <p:bldP spid="42" grpId="0"/>
      <p:bldP spid="9" grpId="0" animBg="1"/>
      <p:bldP spid="10" grpId="0" animBg="1"/>
      <p:bldP spid="16" grpId="0"/>
      <p:bldP spid="20" grpId="0"/>
      <p:bldP spid="21" grpId="0"/>
      <p:bldP spid="22" grpId="0"/>
      <p:bldP spid="23" grpId="0"/>
      <p:bldP spid="24" grpId="0"/>
      <p:bldP spid="25" grpId="0"/>
      <p:bldP spid="26" grpId="0" animBg="1"/>
      <p:bldP spid="34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D08EFE-D9E0-304A-A7AE-CEE29D9F6D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9144000" cy="826168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More in the Paper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054714D-C6C4-103D-032D-BC5A484F566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69011" y="936172"/>
            <a:ext cx="8894602" cy="5695634"/>
          </a:xfrm>
        </p:spPr>
        <p:txBody>
          <a:bodyPr>
            <a:noAutofit/>
          </a:bodyPr>
          <a:lstStyle/>
          <a:p>
            <a:r>
              <a:rPr lang="en-US" sz="2400" b="0" dirty="0">
                <a:solidFill>
                  <a:schemeClr val="accent2">
                    <a:lumMod val="50000"/>
                  </a:schemeClr>
                </a:solidFill>
                <a:latin typeface="Candara" panose="020E0502030303020204" pitchFamily="34" charset="0"/>
              </a:rPr>
              <a:t>Coordination between Harmonia’s agents</a:t>
            </a:r>
          </a:p>
          <a:p>
            <a:pPr lvl="1">
              <a:spcAft>
                <a:spcPts val="600"/>
              </a:spcAft>
            </a:pPr>
            <a:r>
              <a:rPr lang="en-US" sz="1800" dirty="0">
                <a:solidFill>
                  <a:schemeClr val="accent2">
                    <a:lumMod val="50000"/>
                  </a:schemeClr>
                </a:solidFill>
                <a:latin typeface="Candara" panose="020E0502030303020204" pitchFamily="34" charset="0"/>
              </a:rPr>
              <a:t>Harmonia (with coordination) outperforms its uncoordinated variant by 26.7% (59.8%)  on a performance- (cost-) optimized HSS</a:t>
            </a:r>
            <a:endParaRPr lang="en-US" sz="1800" b="0" dirty="0">
              <a:latin typeface="Candara" panose="020E0502030303020204" pitchFamily="34" charset="0"/>
            </a:endParaRPr>
          </a:p>
          <a:p>
            <a:pPr>
              <a:spcAft>
                <a:spcPts val="600"/>
              </a:spcAft>
            </a:pPr>
            <a:r>
              <a:rPr lang="en-US" sz="2400" b="0" dirty="0">
                <a:solidFill>
                  <a:srgbClr val="002060"/>
                </a:solidFill>
                <a:latin typeface="Candara" panose="020E0502030303020204" pitchFamily="34" charset="0"/>
              </a:rPr>
              <a:t>Harmonia’s adaptability to changes in workload access patterns</a:t>
            </a:r>
          </a:p>
          <a:p>
            <a:r>
              <a:rPr lang="en-US" sz="2400" dirty="0">
                <a:solidFill>
                  <a:srgbClr val="7030A0"/>
                </a:solidFill>
                <a:latin typeface="Candara" panose="020E0502030303020204" pitchFamily="34" charset="0"/>
              </a:rPr>
              <a:t>Detailed RL agent design</a:t>
            </a:r>
          </a:p>
          <a:p>
            <a:pPr lvl="1"/>
            <a:r>
              <a:rPr lang="en-US" sz="2000" dirty="0">
                <a:solidFill>
                  <a:srgbClr val="7030A0"/>
                </a:solidFill>
                <a:latin typeface="Candara" panose="020E0502030303020204" pitchFamily="34" charset="0"/>
              </a:rPr>
              <a:t>RL algorithm</a:t>
            </a:r>
          </a:p>
          <a:p>
            <a:pPr lvl="1"/>
            <a:r>
              <a:rPr lang="en-US" sz="2000" dirty="0">
                <a:solidFill>
                  <a:srgbClr val="7030A0"/>
                </a:solidFill>
                <a:latin typeface="Candara" panose="020E0502030303020204" pitchFamily="34" charset="0"/>
              </a:rPr>
              <a:t>Hyper-parameter tuning</a:t>
            </a:r>
          </a:p>
          <a:p>
            <a:pPr lvl="1">
              <a:spcAft>
                <a:spcPts val="600"/>
              </a:spcAft>
            </a:pPr>
            <a:r>
              <a:rPr lang="en-US" sz="2000" dirty="0">
                <a:solidFill>
                  <a:srgbClr val="7030A0"/>
                </a:solidFill>
                <a:latin typeface="Candara" panose="020E0502030303020204" pitchFamily="34" charset="0"/>
              </a:rPr>
              <a:t>Training and inference network design</a:t>
            </a:r>
          </a:p>
          <a:p>
            <a:pPr>
              <a:spcAft>
                <a:spcPts val="600"/>
              </a:spcAft>
            </a:pPr>
            <a:r>
              <a:rPr lang="en-US" sz="2400" dirty="0">
                <a:solidFill>
                  <a:srgbClr val="FF0066"/>
                </a:solidFill>
                <a:latin typeface="Candara" panose="020E0502030303020204" pitchFamily="34" charset="0"/>
              </a:rPr>
              <a:t>Detailed workload characterization</a:t>
            </a:r>
            <a:endParaRPr lang="en-US" sz="2000" dirty="0">
              <a:solidFill>
                <a:srgbClr val="FF0066"/>
              </a:solidFill>
              <a:latin typeface="Candara" panose="020E0502030303020204" pitchFamily="34" charset="0"/>
            </a:endParaRPr>
          </a:p>
          <a:p>
            <a:pPr>
              <a:spcAft>
                <a:spcPts val="600"/>
              </a:spcAft>
            </a:pPr>
            <a:r>
              <a:rPr lang="en-US" sz="2400" dirty="0">
                <a:solidFill>
                  <a:srgbClr val="00A500"/>
                </a:solidFill>
                <a:latin typeface="Candara" panose="020E0502030303020204" pitchFamily="34" charset="0"/>
              </a:rPr>
              <a:t>Detailed analysis of why RL is a good fit for HSS data management</a:t>
            </a:r>
          </a:p>
          <a:p>
            <a:r>
              <a:rPr lang="en-US" sz="2400" dirty="0">
                <a:solidFill>
                  <a:srgbClr val="C00000"/>
                </a:solidFill>
                <a:latin typeface="Candara" panose="020E0502030303020204" pitchFamily="34" charset="0"/>
              </a:rPr>
              <a:t>Detailed background on the prior data placement and migration techniques</a:t>
            </a:r>
            <a:endParaRPr lang="en-US" sz="2400" dirty="0">
              <a:solidFill>
                <a:srgbClr val="00A500"/>
              </a:solidFill>
              <a:latin typeface="Candara" panose="020E0502030303020204" pitchFamily="34" charset="0"/>
            </a:endParaRP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7E4E8AA6-E0B7-E728-7520-E198A268FAE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21486" y="6474297"/>
            <a:ext cx="52251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lang="en-CH" smtClean="0">
                <a:solidFill>
                  <a:prstClr val="black"/>
                </a:solidFill>
                <a:latin typeface="Calibri" panose="020F0502020204030204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lang="en-CH">
              <a:solidFill>
                <a:prstClr val="black"/>
              </a:solidFill>
              <a:latin typeface="Calibri" panose="020F0502020204030204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158780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579C46-AD5B-44F4-3463-0554DEE945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CFE6CAB-ADF5-3A72-DEAA-61F85C9141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-1"/>
            <a:ext cx="9144000" cy="858677"/>
          </a:xfrm>
        </p:spPr>
        <p:txBody>
          <a:bodyPr/>
          <a:lstStyle/>
          <a:p>
            <a:r>
              <a:rPr lang="en-US" sz="4000" dirty="0">
                <a:latin typeface="Candara" panose="020E0502030303020204" pitchFamily="34" charset="0"/>
              </a:rPr>
              <a:t>More in the Paper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60762CC-5E57-7235-6529-5CA75525E379}"/>
              </a:ext>
            </a:extLst>
          </p:cNvPr>
          <p:cNvSpPr txBox="1"/>
          <p:nvPr/>
        </p:nvSpPr>
        <p:spPr>
          <a:xfrm>
            <a:off x="1394479" y="6073062"/>
            <a:ext cx="6443663" cy="510778"/>
          </a:xfrm>
          <a:prstGeom prst="round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+mn-ea"/>
                <a:cs typeface="Consolas" panose="020B0609020204030204" pitchFamily="49" charset="0"/>
                <a:sym typeface="Arial"/>
                <a:hlinkClick r:id="rId3"/>
              </a:rPr>
              <a:t>https://arxiv.org/pdf/2503.20507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onsolas" panose="020B0609020204030204" pitchFamily="49" charset="0"/>
              <a:ea typeface="+mn-ea"/>
              <a:cs typeface="Consolas" panose="020B0609020204030204" pitchFamily="49" charset="0"/>
              <a:sym typeface="Arial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08E56338-D440-D2E3-6CAB-FB49F681332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7279" y="1139988"/>
            <a:ext cx="7772400" cy="2226265"/>
          </a:xfrm>
          <a:prstGeom prst="rect">
            <a:avLst/>
          </a:prstGeom>
          <a:ln w="25400">
            <a:solidFill>
              <a:srgbClr val="066062"/>
            </a:solidFill>
          </a:ln>
        </p:spPr>
      </p:pic>
      <p:pic>
        <p:nvPicPr>
          <p:cNvPr id="11" name="Picture 10" descr="A qr code with a white background&#10;&#10;AI-generated content may be incorrect.">
            <a:extLst>
              <a:ext uri="{FF2B5EF4-FFF2-40B4-BE49-F238E27FC236}">
                <a16:creationId xmlns:a16="http://schemas.microsoft.com/office/drawing/2014/main" id="{F705B857-A0CB-2AD9-30E7-BD55DE8AC5C4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408947" y="3391906"/>
            <a:ext cx="2326106" cy="2326106"/>
          </a:xfrm>
          <a:prstGeom prst="rect">
            <a:avLst/>
          </a:prstGeom>
        </p:spPr>
      </p:pic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5BEF7BFF-4C0A-BC41-8DAA-F77428E2B81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21486" y="6474297"/>
            <a:ext cx="52251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lang="en-CH" smtClean="0">
                <a:solidFill>
                  <a:prstClr val="black"/>
                </a:solidFill>
                <a:latin typeface="Calibri" panose="020F0502020204030204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lang="en-CH">
              <a:solidFill>
                <a:prstClr val="black"/>
              </a:solidFill>
              <a:latin typeface="Calibri" panose="020F0502020204030204"/>
              <a:cs typeface="Arial"/>
              <a:sym typeface="Arial"/>
            </a:endParaRPr>
          </a:p>
        </p:txBody>
      </p:sp>
      <p:pic>
        <p:nvPicPr>
          <p:cNvPr id="6" name="Graphic 5">
            <a:extLst>
              <a:ext uri="{FF2B5EF4-FFF2-40B4-BE49-F238E27FC236}">
                <a16:creationId xmlns:a16="http://schemas.microsoft.com/office/drawing/2014/main" id="{11DEA636-1B46-C9D7-B2A1-24685FE7C89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011054" y="5472118"/>
            <a:ext cx="1210512" cy="5430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0727879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6E115C-BC01-A4ED-C9DA-327F3E0598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48FB6A7E-C1CA-5264-31FB-7D3B791AC3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Talk Outline</a:t>
            </a:r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8745CCE5-EA75-05B7-5F77-E3538DD90C54}"/>
              </a:ext>
            </a:extLst>
          </p:cNvPr>
          <p:cNvSpPr/>
          <p:nvPr/>
        </p:nvSpPr>
        <p:spPr>
          <a:xfrm>
            <a:off x="169011" y="970059"/>
            <a:ext cx="8823914" cy="707666"/>
          </a:xfrm>
          <a:prstGeom prst="roundRect">
            <a:avLst/>
          </a:prstGeom>
          <a:solidFill>
            <a:srgbClr val="D0CECE"/>
          </a:solidFill>
          <a:ln>
            <a:solidFill>
              <a:srgbClr val="D0CEC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solidFill>
                  <a:prstClr val="white"/>
                </a:solidFill>
                <a:latin typeface="Candara" panose="020E0502030303020204" pitchFamily="34" charset="0"/>
                <a:sym typeface="Arial"/>
              </a:rPr>
              <a:t>Background and Motivation</a:t>
            </a: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7B7C439D-D3A7-06EE-A5E7-48D1C78EF507}"/>
              </a:ext>
            </a:extLst>
          </p:cNvPr>
          <p:cNvSpPr/>
          <p:nvPr/>
        </p:nvSpPr>
        <p:spPr>
          <a:xfrm>
            <a:off x="169011" y="2068664"/>
            <a:ext cx="8823914" cy="707666"/>
          </a:xfrm>
          <a:prstGeom prst="roundRect">
            <a:avLst/>
          </a:prstGeom>
          <a:solidFill>
            <a:srgbClr val="D0CECE"/>
          </a:solidFill>
          <a:ln>
            <a:solidFill>
              <a:srgbClr val="D0CEC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solidFill>
                  <a:prstClr val="white"/>
                </a:solidFill>
                <a:latin typeface="Candara" panose="020E0502030303020204" pitchFamily="34" charset="0"/>
                <a:sym typeface="Arial"/>
              </a:rPr>
              <a:t>HSS Data Management using Reinforcement Learning</a:t>
            </a:r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25B48C7F-C9DD-1670-C8BA-17B7476F4D2F}"/>
              </a:ext>
            </a:extLst>
          </p:cNvPr>
          <p:cNvSpPr/>
          <p:nvPr/>
        </p:nvSpPr>
        <p:spPr>
          <a:xfrm>
            <a:off x="160043" y="3167269"/>
            <a:ext cx="8823914" cy="707666"/>
          </a:xfrm>
          <a:prstGeom prst="roundRect">
            <a:avLst/>
          </a:prstGeom>
          <a:solidFill>
            <a:srgbClr val="D0CECE"/>
          </a:solidFill>
          <a:ln>
            <a:solidFill>
              <a:srgbClr val="D0CEC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solidFill>
                  <a:prstClr val="white"/>
                </a:solidFill>
                <a:latin typeface="Candara" panose="020E0502030303020204" pitchFamily="34" charset="0"/>
                <a:sym typeface="Arial"/>
              </a:rPr>
              <a:t>Harmonia</a:t>
            </a:r>
          </a:p>
        </p:txBody>
      </p:sp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1CCD475F-307F-7EEC-7F28-63F966045748}"/>
              </a:ext>
            </a:extLst>
          </p:cNvPr>
          <p:cNvSpPr/>
          <p:nvPr/>
        </p:nvSpPr>
        <p:spPr>
          <a:xfrm>
            <a:off x="160043" y="4265874"/>
            <a:ext cx="8823914" cy="707666"/>
          </a:xfrm>
          <a:prstGeom prst="roundRect">
            <a:avLst/>
          </a:prstGeom>
          <a:solidFill>
            <a:srgbClr val="06606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solidFill>
                  <a:prstClr val="white"/>
                </a:solidFill>
                <a:latin typeface="Candara" panose="020E0502030303020204" pitchFamily="34" charset="0"/>
                <a:sym typeface="Arial"/>
              </a:rPr>
              <a:t>Evaluation and Key Results</a:t>
            </a:r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DE67FA41-F4EA-9607-1D2B-8CEA93FD6186}"/>
              </a:ext>
            </a:extLst>
          </p:cNvPr>
          <p:cNvSpPr/>
          <p:nvPr/>
        </p:nvSpPr>
        <p:spPr>
          <a:xfrm>
            <a:off x="160043" y="5364479"/>
            <a:ext cx="8823914" cy="707666"/>
          </a:xfrm>
          <a:prstGeom prst="roundRect">
            <a:avLst/>
          </a:prstGeom>
          <a:solidFill>
            <a:schemeClr val="bg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Conclusion</a:t>
            </a: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F641ECC3-71C8-9E96-FA77-21457EFEF8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CH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32264053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C4BC26D8-06D7-3D42-8BD9-27A2266EE1E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8579"/>
            <a:ext cx="9143999" cy="786988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Evaluation Methodology (1/2)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EBED96BD-B5B0-524D-AF57-C1B3FE16619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69011" y="936172"/>
            <a:ext cx="8894602" cy="880391"/>
          </a:xfrm>
        </p:spPr>
        <p:txBody>
          <a:bodyPr>
            <a:normAutofit lnSpcReduction="10000"/>
          </a:bodyPr>
          <a:lstStyle/>
          <a:p>
            <a:r>
              <a:rPr lang="en-US" sz="3000" b="1" dirty="0">
                <a:solidFill>
                  <a:srgbClr val="7030A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Real system </a:t>
            </a:r>
            <a:r>
              <a:rPr lang="en-US" sz="3000" b="1" dirty="0">
                <a:latin typeface="Candara" panose="020E0502030303020204" pitchFamily="34" charset="0"/>
                <a:cs typeface="Calibri" panose="020F0502020204030204" pitchFamily="34" charset="0"/>
              </a:rPr>
              <a:t>with various HSS configurations</a:t>
            </a:r>
          </a:p>
          <a:p>
            <a:pPr lvl="1"/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Dual-hybrid, tri-hybrid and quad-hybrid storage systems</a:t>
            </a:r>
            <a:endParaRPr lang="en-US" sz="3000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endParaRPr lang="en-US" sz="30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0" indent="0">
              <a:buNone/>
            </a:pPr>
            <a:endParaRPr lang="en-US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25D3798-143B-DA3D-EC9D-8993931FD5A7}"/>
              </a:ext>
            </a:extLst>
          </p:cNvPr>
          <p:cNvSpPr txBox="1"/>
          <p:nvPr/>
        </p:nvSpPr>
        <p:spPr>
          <a:xfrm>
            <a:off x="-3465095" y="4764505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CH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BF39B058-D1B7-237A-FFFF-F34E4660102E}"/>
              </a:ext>
            </a:extLst>
          </p:cNvPr>
          <p:cNvGrpSpPr/>
          <p:nvPr/>
        </p:nvGrpSpPr>
        <p:grpSpPr>
          <a:xfrm>
            <a:off x="169012" y="1766602"/>
            <a:ext cx="4987380" cy="4599822"/>
            <a:chOff x="1882961" y="1847695"/>
            <a:chExt cx="5115001" cy="4757656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4945FFF8-C389-6FED-789C-E67A1F34B1C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screen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sharpenSoften amoun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2000247" y="1847695"/>
              <a:ext cx="4997715" cy="4757656"/>
            </a:xfrm>
            <a:prstGeom prst="rect">
              <a:avLst/>
            </a:prstGeom>
          </p:spPr>
        </p:pic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72F251D2-537E-84DB-D34A-9D4ACC450251}"/>
                </a:ext>
              </a:extLst>
            </p:cNvPr>
            <p:cNvSpPr/>
            <p:nvPr/>
          </p:nvSpPr>
          <p:spPr>
            <a:xfrm>
              <a:off x="4497079" y="1919884"/>
              <a:ext cx="1399748" cy="586864"/>
            </a:xfrm>
            <a:prstGeom prst="rect">
              <a:avLst/>
            </a:prstGeom>
            <a:solidFill>
              <a:schemeClr val="accent2"/>
            </a:solidFill>
            <a:ln w="762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AMD Ryzen7 2700G CPU</a:t>
              </a: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ADD8B689-95CC-B02D-D2B4-42296BBC6DB4}"/>
                </a:ext>
              </a:extLst>
            </p:cNvPr>
            <p:cNvSpPr/>
            <p:nvPr/>
          </p:nvSpPr>
          <p:spPr>
            <a:xfrm>
              <a:off x="4621074" y="4504176"/>
              <a:ext cx="1386274" cy="1966599"/>
            </a:xfrm>
            <a:prstGeom prst="rect">
              <a:avLst/>
            </a:prstGeom>
            <a:noFill/>
            <a:ln w="508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Arial"/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DE1B6765-74E2-E655-EE20-A89271D616DA}"/>
                </a:ext>
              </a:extLst>
            </p:cNvPr>
            <p:cNvSpPr/>
            <p:nvPr/>
          </p:nvSpPr>
          <p:spPr>
            <a:xfrm>
              <a:off x="4600292" y="3995993"/>
              <a:ext cx="1435915" cy="477051"/>
            </a:xfrm>
            <a:prstGeom prst="rect">
              <a:avLst/>
            </a:prstGeom>
            <a:solidFill>
              <a:srgbClr val="C0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Arial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39132CE3-EF98-63E8-C60F-B420D7C7BA20}"/>
                </a:ext>
              </a:extLst>
            </p:cNvPr>
            <p:cNvSpPr txBox="1"/>
            <p:nvPr/>
          </p:nvSpPr>
          <p:spPr>
            <a:xfrm>
              <a:off x="4493078" y="3923862"/>
              <a:ext cx="1679913" cy="60484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Seagate HDD 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ST1000DM010</a:t>
              </a: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B63231DC-C69C-0D03-BA77-2E8451524798}"/>
                </a:ext>
              </a:extLst>
            </p:cNvPr>
            <p:cNvSpPr/>
            <p:nvPr/>
          </p:nvSpPr>
          <p:spPr>
            <a:xfrm>
              <a:off x="2215898" y="3313874"/>
              <a:ext cx="2289212" cy="453600"/>
            </a:xfrm>
            <a:prstGeom prst="rect">
              <a:avLst/>
            </a:prstGeom>
            <a:noFill/>
            <a:ln w="76200"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Arial"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AE3F163E-6F1D-E9C7-B770-B2231B61EFC4}"/>
                </a:ext>
              </a:extLst>
            </p:cNvPr>
            <p:cNvSpPr/>
            <p:nvPr/>
          </p:nvSpPr>
          <p:spPr>
            <a:xfrm>
              <a:off x="4517141" y="3280012"/>
              <a:ext cx="1472400" cy="518227"/>
            </a:xfrm>
            <a:prstGeom prst="rect">
              <a:avLst/>
            </a:prstGeom>
            <a:solidFill>
              <a:srgbClr val="00B0F0"/>
            </a:solidFill>
            <a:ln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Arial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88F57C8-4CE7-B551-E444-09FF0CC9B534}"/>
                </a:ext>
              </a:extLst>
            </p:cNvPr>
            <p:cNvSpPr txBox="1"/>
            <p:nvPr/>
          </p:nvSpPr>
          <p:spPr>
            <a:xfrm>
              <a:off x="4413384" y="3227752"/>
              <a:ext cx="1679913" cy="60484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Intel Optane SSD P4800X</a:t>
              </a: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743FC2BD-FC47-8C42-DCA9-B86BCEB62EE2}"/>
                </a:ext>
              </a:extLst>
            </p:cNvPr>
            <p:cNvSpPr/>
            <p:nvPr/>
          </p:nvSpPr>
          <p:spPr>
            <a:xfrm>
              <a:off x="2215898" y="5247494"/>
              <a:ext cx="1061243" cy="1354129"/>
            </a:xfrm>
            <a:prstGeom prst="rect">
              <a:avLst/>
            </a:prstGeom>
            <a:noFill/>
            <a:ln w="7620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Arial"/>
              </a:endParaRPr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3A080B1F-331A-9F9F-5E6C-88BD0F09CFA6}"/>
                </a:ext>
              </a:extLst>
            </p:cNvPr>
            <p:cNvSpPr/>
            <p:nvPr/>
          </p:nvSpPr>
          <p:spPr>
            <a:xfrm>
              <a:off x="2211405" y="4829130"/>
              <a:ext cx="1061243" cy="397341"/>
            </a:xfrm>
            <a:prstGeom prst="rect">
              <a:avLst/>
            </a:prstGeom>
            <a:solidFill>
              <a:srgbClr val="00B050"/>
            </a:solidFill>
            <a:ln w="7620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Arial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4112AC8-7937-7525-39A3-BA53DFB84FC6}"/>
                </a:ext>
              </a:extLst>
            </p:cNvPr>
            <p:cNvSpPr txBox="1"/>
            <p:nvPr/>
          </p:nvSpPr>
          <p:spPr>
            <a:xfrm>
              <a:off x="1882961" y="4761485"/>
              <a:ext cx="1679913" cy="60484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Intel SSD         D3-S4510</a:t>
              </a: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4FC2C513-A59B-DCFF-72A6-E8001007D470}"/>
                </a:ext>
              </a:extLst>
            </p:cNvPr>
            <p:cNvSpPr/>
            <p:nvPr/>
          </p:nvSpPr>
          <p:spPr>
            <a:xfrm>
              <a:off x="3460757" y="5182260"/>
              <a:ext cx="981193" cy="1419363"/>
            </a:xfrm>
            <a:prstGeom prst="rect">
              <a:avLst/>
            </a:prstGeom>
            <a:noFill/>
            <a:ln w="76200"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Arial"/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15FECAB9-5C81-1E84-62B2-1CDEE9925269}"/>
                </a:ext>
              </a:extLst>
            </p:cNvPr>
            <p:cNvSpPr/>
            <p:nvPr/>
          </p:nvSpPr>
          <p:spPr>
            <a:xfrm>
              <a:off x="3456264" y="4763896"/>
              <a:ext cx="981193" cy="424619"/>
            </a:xfrm>
            <a:prstGeom prst="rect">
              <a:avLst/>
            </a:prstGeom>
            <a:solidFill>
              <a:srgbClr val="7030A0"/>
            </a:solidFill>
            <a:ln w="76200"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Arial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6100AD58-FB9A-70AC-7204-8D6D05BC8E17}"/>
                </a:ext>
              </a:extLst>
            </p:cNvPr>
            <p:cNvSpPr txBox="1"/>
            <p:nvPr/>
          </p:nvSpPr>
          <p:spPr>
            <a:xfrm>
              <a:off x="3111704" y="4653490"/>
              <a:ext cx="1679913" cy="66850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ADATA 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ndara" panose="020E0502030303020204" pitchFamily="34" charset="0"/>
                  <a:cs typeface="Arial"/>
                  <a:sym typeface="Arial"/>
                </a:rPr>
                <a:t>SU630 SSD </a:t>
              </a:r>
              <a:endPara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endParaRPr>
            </a:p>
          </p:txBody>
        </p:sp>
        <p:pic>
          <p:nvPicPr>
            <p:cNvPr id="27" name="Picture 26">
              <a:extLst>
                <a:ext uri="{FF2B5EF4-FFF2-40B4-BE49-F238E27FC236}">
                  <a16:creationId xmlns:a16="http://schemas.microsoft.com/office/drawing/2014/main" id="{4A9F4DDB-7572-C1E3-FB78-63CD3118D92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11704" y="1896242"/>
              <a:ext cx="1120675" cy="1196563"/>
            </a:xfrm>
            <a:prstGeom prst="rect">
              <a:avLst/>
            </a:prstGeom>
          </p:spPr>
        </p:pic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2746BFB3-F6FE-D585-9C41-72ADC9B3A5D7}"/>
                </a:ext>
              </a:extLst>
            </p:cNvPr>
            <p:cNvSpPr/>
            <p:nvPr/>
          </p:nvSpPr>
          <p:spPr>
            <a:xfrm>
              <a:off x="2980859" y="1919884"/>
              <a:ext cx="1512219" cy="1196563"/>
            </a:xfrm>
            <a:prstGeom prst="rect">
              <a:avLst/>
            </a:prstGeom>
            <a:noFill/>
            <a:ln w="762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Arial"/>
              </a:endParaRPr>
            </a:p>
          </p:txBody>
        </p:sp>
      </p:grpSp>
      <p:sp>
        <p:nvSpPr>
          <p:cNvPr id="28" name="Slide Number Placeholder 5">
            <a:extLst>
              <a:ext uri="{FF2B5EF4-FFF2-40B4-BE49-F238E27FC236}">
                <a16:creationId xmlns:a16="http://schemas.microsoft.com/office/drawing/2014/main" id="{0E9C97ED-0321-95EF-062F-5F98A0FB29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07B2520-F85F-BF90-C73B-C8F8BB8239C4}"/>
              </a:ext>
            </a:extLst>
          </p:cNvPr>
          <p:cNvSpPr txBox="1"/>
          <p:nvPr/>
        </p:nvSpPr>
        <p:spPr>
          <a:xfrm>
            <a:off x="5574631" y="1906715"/>
            <a:ext cx="324299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  <a:sym typeface="Arial"/>
              </a:rPr>
              <a:t>Cost-Optimized Dual HSS</a:t>
            </a:r>
            <a:endParaRPr kumimoji="0" lang="en-CH" sz="2000" b="1" i="0" u="none" strike="noStrike" kern="1200" cap="none" spc="0" normalizeH="0" baseline="0" noProof="0" dirty="0">
              <a:ln>
                <a:noFill/>
              </a:ln>
              <a:solidFill>
                <a:srgbClr val="4472C4"/>
              </a:solidFill>
              <a:effectLst/>
              <a:uLnTx/>
              <a:uFillTx/>
              <a:latin typeface="Candara" panose="020E0502030303020204" pitchFamily="34" charset="0"/>
              <a:ea typeface="Lato" panose="020F0502020204030203" pitchFamily="34" charset="0"/>
              <a:cs typeface="Lato" panose="020F0502020204030203" pitchFamily="34" charset="0"/>
              <a:sym typeface="Arial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B36B10A2-AFFA-FB99-3FF8-519EA72744EB}"/>
              </a:ext>
            </a:extLst>
          </p:cNvPr>
          <p:cNvGrpSpPr/>
          <p:nvPr/>
        </p:nvGrpSpPr>
        <p:grpSpPr>
          <a:xfrm>
            <a:off x="5445845" y="2299637"/>
            <a:ext cx="3556793" cy="1913326"/>
            <a:chOff x="1153203" y="1645584"/>
            <a:chExt cx="6106474" cy="2341718"/>
          </a:xfrm>
        </p:grpSpPr>
        <p:pic>
          <p:nvPicPr>
            <p:cNvPr id="11" name="Picture 2" descr="Intel SSDPED1K375GA01 Optane SSD DC P4800X Series - Walmart.com">
              <a:extLst>
                <a:ext uri="{FF2B5EF4-FFF2-40B4-BE49-F238E27FC236}">
                  <a16:creationId xmlns:a16="http://schemas.microsoft.com/office/drawing/2014/main" id="{7796C3CD-2A62-DDC3-BCB4-AA36AEC717F7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6" cstate="screen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ackgroundRemoval t="712" b="97865" l="817" r="99020">
                          <a14:foregroundMark x1="327" y1="6050" x2="6373" y2="16014"/>
                          <a14:foregroundMark x1="6373" y1="16014" x2="5229" y2="98577"/>
                          <a14:foregroundMark x1="8497" y1="99644" x2="8497" y2="99644"/>
                          <a14:foregroundMark x1="5229" y1="98577" x2="7353" y2="99288"/>
                          <a14:foregroundMark x1="12582" y1="98577" x2="12582" y2="99644"/>
                          <a14:foregroundMark x1="19281" y1="80427" x2="19608" y2="80071"/>
                          <a14:foregroundMark x1="96895" y1="78292" x2="99673" y2="78292"/>
                          <a14:foregroundMark x1="99346" y1="7117" x2="99673" y2="66904"/>
                          <a14:foregroundMark x1="99837" y1="78648" x2="99837" y2="67972"/>
                          <a14:foregroundMark x1="99346" y1="7117" x2="980" y2="712"/>
                          <a14:foregroundMark x1="38072" y1="38434" x2="26471" y2="40214"/>
                          <a14:foregroundMark x1="26471" y1="40214" x2="39542" y2="37011"/>
                          <a14:foregroundMark x1="39542" y1="37011" x2="27288" y2="37367"/>
                          <a14:foregroundMark x1="27288" y1="37367" x2="34804" y2="37722"/>
                          <a14:foregroundMark x1="34804" y1="37722" x2="23856" y2="35231"/>
                          <a14:foregroundMark x1="23856" y1="35231" x2="46732" y2="41993"/>
                          <a14:foregroundMark x1="46732" y1="41993" x2="19444" y2="45196"/>
                          <a14:foregroundMark x1="19444" y1="45196" x2="36438" y2="39502"/>
                          <a14:foregroundMark x1="10294" y1="70819" x2="8660" y2="66904"/>
                          <a14:foregroundMark x1="8170" y1="81495" x2="7680" y2="97509"/>
                          <a14:foregroundMark x1="7680" y1="97509" x2="6863" y2="97865"/>
                          <a14:backgroundMark x1="8007" y1="96441" x2="15196" y2="85765"/>
                          <a14:backgroundMark x1="15196" y1="85765" x2="20098" y2="73310"/>
                          <a14:backgroundMark x1="20098" y1="73310" x2="25654" y2="83274"/>
                          <a14:backgroundMark x1="25654" y1="83274" x2="32516" y2="88612"/>
                          <a14:backgroundMark x1="32516" y1="88612" x2="40850" y2="89680"/>
                          <a14:backgroundMark x1="48039" y1="87900" x2="53595" y2="78648"/>
                          <a14:backgroundMark x1="53595" y1="78648" x2="98529" y2="72242"/>
                          <a14:backgroundMark x1="20098" y1="82206" x2="13562" y2="93238"/>
                          <a14:backgroundMark x1="13562" y1="93238" x2="22876" y2="99644"/>
                          <a14:backgroundMark x1="63725" y1="88256" x2="35458" y2="99644"/>
                          <a14:backgroundMark x1="63889" y1="88256" x2="54085" y2="83986"/>
                          <a14:backgroundMark x1="54085" y1="83986" x2="53105" y2="85053"/>
                          <a14:backgroundMark x1="96569" y1="77224" x2="82190" y2="84342"/>
                          <a14:backgroundMark x1="18791" y1="80427" x2="17810" y2="84698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1153203" y="2274092"/>
              <a:ext cx="2819044" cy="115959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4">
              <a:extLst>
                <a:ext uri="{FF2B5EF4-FFF2-40B4-BE49-F238E27FC236}">
                  <a16:creationId xmlns:a16="http://schemas.microsoft.com/office/drawing/2014/main" id="{A1CC4528-79EB-9CF0-FE31-B40A1D7E5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19774" y="1645584"/>
              <a:ext cx="1622272" cy="18957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" name="Left-right Arrow 24">
              <a:extLst>
                <a:ext uri="{FF2B5EF4-FFF2-40B4-BE49-F238E27FC236}">
                  <a16:creationId xmlns:a16="http://schemas.microsoft.com/office/drawing/2014/main" id="{64A50406-C2D7-2285-626D-7E8ED7BFEF9D}"/>
                </a:ext>
              </a:extLst>
            </p:cNvPr>
            <p:cNvSpPr/>
            <p:nvPr/>
          </p:nvSpPr>
          <p:spPr>
            <a:xfrm>
              <a:off x="3985296" y="2510821"/>
              <a:ext cx="1280120" cy="454436"/>
            </a:xfrm>
            <a:prstGeom prst="leftRightArrow">
              <a:avLst/>
            </a:prstGeom>
            <a:solidFill>
              <a:schemeClr val="accent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A7BC13B-0FC2-4420-01F7-E52B0C85D365}"/>
                </a:ext>
              </a:extLst>
            </p:cNvPr>
            <p:cNvSpPr txBox="1"/>
            <p:nvPr/>
          </p:nvSpPr>
          <p:spPr>
            <a:xfrm>
              <a:off x="1530645" y="3535277"/>
              <a:ext cx="2601296" cy="4520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alibri" panose="020F0502020204030204" pitchFamily="34" charset="0"/>
                  <a:sym typeface="Arial"/>
                </a:rPr>
                <a:t>High-end SSD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3C66BA8-3E08-45FD-35EB-A2479C4BB97B}"/>
                </a:ext>
              </a:extLst>
            </p:cNvPr>
            <p:cNvSpPr txBox="1"/>
            <p:nvPr/>
          </p:nvSpPr>
          <p:spPr>
            <a:xfrm>
              <a:off x="4625356" y="3535277"/>
              <a:ext cx="2634321" cy="4520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alibri" panose="020F0502020204030204" pitchFamily="34" charset="0"/>
                  <a:sym typeface="Arial"/>
                </a:rPr>
                <a:t>Low-end HDD</a:t>
              </a:r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47842466-A063-93CD-2C57-83A286EAAC03}"/>
              </a:ext>
            </a:extLst>
          </p:cNvPr>
          <p:cNvSpPr txBox="1"/>
          <p:nvPr/>
        </p:nvSpPr>
        <p:spPr>
          <a:xfrm>
            <a:off x="5234050" y="4346129"/>
            <a:ext cx="392416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  <a:sym typeface="Arial"/>
              </a:rPr>
              <a:t>Performance-Optimized Dual HSS</a:t>
            </a:r>
            <a:endParaRPr kumimoji="0" lang="en-CH" sz="2000" b="1" i="0" u="none" strike="noStrike" kern="1200" cap="none" spc="0" normalizeH="0" baseline="0" noProof="0" dirty="0">
              <a:ln>
                <a:noFill/>
              </a:ln>
              <a:solidFill>
                <a:srgbClr val="4472C4"/>
              </a:solidFill>
              <a:effectLst/>
              <a:uLnTx/>
              <a:uFillTx/>
              <a:latin typeface="Candara" panose="020E0502030303020204" pitchFamily="34" charset="0"/>
              <a:ea typeface="Lato" panose="020F0502020204030203" pitchFamily="34" charset="0"/>
              <a:cs typeface="Lato" panose="020F0502020204030203" pitchFamily="34" charset="0"/>
              <a:sym typeface="Arial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C4292982-E7FE-C085-3491-25A53F93BB4F}"/>
              </a:ext>
            </a:extLst>
          </p:cNvPr>
          <p:cNvGrpSpPr/>
          <p:nvPr/>
        </p:nvGrpSpPr>
        <p:grpSpPr>
          <a:xfrm>
            <a:off x="5445615" y="4866908"/>
            <a:ext cx="3743699" cy="1438354"/>
            <a:chOff x="1151880" y="4856265"/>
            <a:chExt cx="6515583" cy="1971598"/>
          </a:xfrm>
        </p:grpSpPr>
        <p:pic>
          <p:nvPicPr>
            <p:cNvPr id="32" name="Picture 2">
              <a:extLst>
                <a:ext uri="{FF2B5EF4-FFF2-40B4-BE49-F238E27FC236}">
                  <a16:creationId xmlns:a16="http://schemas.microsoft.com/office/drawing/2014/main" id="{95C51E76-90DD-051E-D949-5F4AF6B8D3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77458" y="4856265"/>
              <a:ext cx="2061185" cy="142851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3" name="Picture 2" descr="Intel SSDPED1K375GA01 Optane SSD DC P4800X Series - Walmart.com">
              <a:extLst>
                <a:ext uri="{FF2B5EF4-FFF2-40B4-BE49-F238E27FC236}">
                  <a16:creationId xmlns:a16="http://schemas.microsoft.com/office/drawing/2014/main" id="{67794A00-C836-72B4-88DC-98AF30B179F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6" cstate="screen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ackgroundRemoval t="712" b="97865" l="817" r="99020">
                          <a14:foregroundMark x1="327" y1="6050" x2="6373" y2="16014"/>
                          <a14:foregroundMark x1="6373" y1="16014" x2="5229" y2="98577"/>
                          <a14:foregroundMark x1="8497" y1="99644" x2="8497" y2="99644"/>
                          <a14:foregroundMark x1="5229" y1="98577" x2="7353" y2="99288"/>
                          <a14:foregroundMark x1="12582" y1="98577" x2="12582" y2="99644"/>
                          <a14:foregroundMark x1="19281" y1="80427" x2="19608" y2="80071"/>
                          <a14:foregroundMark x1="96895" y1="78292" x2="99673" y2="78292"/>
                          <a14:foregroundMark x1="99346" y1="7117" x2="99673" y2="66904"/>
                          <a14:foregroundMark x1="99837" y1="78648" x2="99837" y2="67972"/>
                          <a14:foregroundMark x1="99346" y1="7117" x2="980" y2="712"/>
                          <a14:foregroundMark x1="38072" y1="38434" x2="26471" y2="40214"/>
                          <a14:foregroundMark x1="26471" y1="40214" x2="39542" y2="37011"/>
                          <a14:foregroundMark x1="39542" y1="37011" x2="27288" y2="37367"/>
                          <a14:foregroundMark x1="27288" y1="37367" x2="34804" y2="37722"/>
                          <a14:foregroundMark x1="34804" y1="37722" x2="23856" y2="35231"/>
                          <a14:foregroundMark x1="23856" y1="35231" x2="46732" y2="41993"/>
                          <a14:foregroundMark x1="46732" y1="41993" x2="19444" y2="45196"/>
                          <a14:foregroundMark x1="19444" y1="45196" x2="36438" y2="39502"/>
                          <a14:foregroundMark x1="10294" y1="70819" x2="8660" y2="66904"/>
                          <a14:foregroundMark x1="8170" y1="81495" x2="7680" y2="97509"/>
                          <a14:foregroundMark x1="7680" y1="97509" x2="6863" y2="97865"/>
                          <a14:backgroundMark x1="8007" y1="96441" x2="15196" y2="85765"/>
                          <a14:backgroundMark x1="15196" y1="85765" x2="20098" y2="73310"/>
                          <a14:backgroundMark x1="20098" y1="73310" x2="25654" y2="83274"/>
                          <a14:backgroundMark x1="25654" y1="83274" x2="32516" y2="88612"/>
                          <a14:backgroundMark x1="32516" y1="88612" x2="40850" y2="89680"/>
                          <a14:backgroundMark x1="48039" y1="87900" x2="53595" y2="78648"/>
                          <a14:backgroundMark x1="53595" y1="78648" x2="98529" y2="72242"/>
                          <a14:backgroundMark x1="20098" y1="82206" x2="13562" y2="93238"/>
                          <a14:backgroundMark x1="13562" y1="93238" x2="22876" y2="99644"/>
                          <a14:backgroundMark x1="63725" y1="88256" x2="35458" y2="99644"/>
                          <a14:backgroundMark x1="63889" y1="88256" x2="54085" y2="83986"/>
                          <a14:backgroundMark x1="54085" y1="83986" x2="53105" y2="85053"/>
                          <a14:backgroundMark x1="96569" y1="77224" x2="82190" y2="84342"/>
                          <a14:backgroundMark x1="18791" y1="80427" x2="17810" y2="84698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1151880" y="5053263"/>
              <a:ext cx="2819045" cy="115959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4" name="Left-right Arrow 28">
              <a:extLst>
                <a:ext uri="{FF2B5EF4-FFF2-40B4-BE49-F238E27FC236}">
                  <a16:creationId xmlns:a16="http://schemas.microsoft.com/office/drawing/2014/main" id="{8D070D8C-A007-C37E-B239-03331544DA55}"/>
                </a:ext>
              </a:extLst>
            </p:cNvPr>
            <p:cNvSpPr/>
            <p:nvPr/>
          </p:nvSpPr>
          <p:spPr>
            <a:xfrm>
              <a:off x="4007258" y="5230548"/>
              <a:ext cx="1280120" cy="454436"/>
            </a:xfrm>
            <a:prstGeom prst="leftRightArrow">
              <a:avLst/>
            </a:prstGeom>
            <a:solidFill>
              <a:schemeClr val="accent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909E381-6DBC-5D98-7CA6-A6AD4912A284}"/>
                </a:ext>
              </a:extLst>
            </p:cNvPr>
            <p:cNvSpPr txBox="1"/>
            <p:nvPr/>
          </p:nvSpPr>
          <p:spPr>
            <a:xfrm>
              <a:off x="1534903" y="6321608"/>
              <a:ext cx="2636999" cy="506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alibri" panose="020F0502020204030204" pitchFamily="34" charset="0"/>
                  <a:sym typeface="Arial"/>
                </a:rPr>
                <a:t>High-end SSD</a:t>
              </a: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17554F48-7C34-84D6-0E5D-1D35CBE5BD08}"/>
                </a:ext>
              </a:extLst>
            </p:cNvPr>
            <p:cNvSpPr txBox="1"/>
            <p:nvPr/>
          </p:nvSpPr>
          <p:spPr>
            <a:xfrm>
              <a:off x="4729153" y="6321608"/>
              <a:ext cx="2938310" cy="506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alibri" panose="020F0502020204030204" pitchFamily="34" charset="0"/>
                  <a:sym typeface="Arial"/>
                </a:rPr>
                <a:t>Mid-Range SSD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804249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0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744D09-3424-17CB-92F7-4BC3FE3333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394033C3-1CDE-8C3F-F762-4738A193D9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8578"/>
            <a:ext cx="9144000" cy="795244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Evaluation Methodology (2/2)</a:t>
            </a: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4C5705AF-CE34-0408-35EC-24D184D2978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50983EEF-CFB9-E36E-5FCC-6EEBFB03233F}"/>
              </a:ext>
            </a:extLst>
          </p:cNvPr>
          <p:cNvSpPr/>
          <p:nvPr/>
        </p:nvSpPr>
        <p:spPr>
          <a:xfrm>
            <a:off x="231134" y="1411850"/>
            <a:ext cx="3246254" cy="377072"/>
          </a:xfrm>
          <a:prstGeom prst="roundRect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accent2">
                <a:lumMod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ED7D31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Data Placement</a:t>
            </a:r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441BCAE1-115B-66BD-F85B-066287F2A3D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84118" y="865852"/>
            <a:ext cx="4258610" cy="488872"/>
          </a:xfrm>
        </p:spPr>
        <p:txBody>
          <a:bodyPr>
            <a:noAutofit/>
          </a:bodyPr>
          <a:lstStyle/>
          <a:p>
            <a:r>
              <a:rPr lang="en-US" sz="2600" b="1" dirty="0">
                <a:solidFill>
                  <a:srgbClr val="C00000"/>
                </a:solidFill>
                <a:latin typeface="Candara" panose="020E0502030303020204" pitchFamily="34" charset="0"/>
              </a:rPr>
              <a:t>Eight Baselines</a:t>
            </a:r>
            <a:endParaRPr lang="en-US" sz="2600" dirty="0">
              <a:latin typeface="Candara" panose="020E0502030303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04461CA-491F-76A6-8161-6BBBF9E71615}"/>
              </a:ext>
            </a:extLst>
          </p:cNvPr>
          <p:cNvSpPr txBox="1"/>
          <p:nvPr/>
        </p:nvSpPr>
        <p:spPr>
          <a:xfrm>
            <a:off x="231132" y="1886834"/>
            <a:ext cx="410886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8575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CDE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E7E6E6">
                    <a:lumMod val="75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[Matsui+, Proc. IEEE</a:t>
            </a:r>
            <a:r>
              <a:rPr kumimoji="0" lang="en-US" sz="2200" b="0" i="0" u="none" strike="noStrike" kern="1200" cap="none" spc="0" normalizeH="0" noProof="0" dirty="0">
                <a:ln>
                  <a:noFill/>
                </a:ln>
                <a:solidFill>
                  <a:srgbClr val="E7E6E6">
                    <a:lumMod val="75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 20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E7E6E6">
                    <a:lumMod val="75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17]</a:t>
            </a:r>
          </a:p>
          <a:p>
            <a:pPr marL="285750" marR="0" lvl="0" indent="-28575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Sibyl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E7E6E6">
                    <a:lumMod val="75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E7E6E6">
                    <a:lumMod val="75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[Singh+, ISCA 2022] </a:t>
            </a:r>
          </a:p>
        </p:txBody>
      </p:sp>
      <p:sp>
        <p:nvSpPr>
          <p:cNvPr id="15" name="Rounded Rectangle 14">
            <a:extLst>
              <a:ext uri="{FF2B5EF4-FFF2-40B4-BE49-F238E27FC236}">
                <a16:creationId xmlns:a16="http://schemas.microsoft.com/office/drawing/2014/main" id="{A3C6D03D-ECD1-8107-2010-C0E732D3EF29}"/>
              </a:ext>
            </a:extLst>
          </p:cNvPr>
          <p:cNvSpPr/>
          <p:nvPr/>
        </p:nvSpPr>
        <p:spPr>
          <a:xfrm>
            <a:off x="231134" y="2846280"/>
            <a:ext cx="3246254" cy="377072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C000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Data Migration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4BCDA38-E42A-326A-53BA-CBC29BD0F946}"/>
              </a:ext>
            </a:extLst>
          </p:cNvPr>
          <p:cNvSpPr txBox="1"/>
          <p:nvPr/>
        </p:nvSpPr>
        <p:spPr>
          <a:xfrm>
            <a:off x="231132" y="3321264"/>
            <a:ext cx="434022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8575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RNN-HSS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E7E6E6">
                    <a:lumMod val="75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[</a:t>
            </a:r>
            <a:r>
              <a:rPr kumimoji="0" 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E7E6E6">
                    <a:lumMod val="75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Doudali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E7E6E6">
                    <a:lumMod val="75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+, HPDC</a:t>
            </a:r>
            <a:r>
              <a:rPr kumimoji="0" lang="en-US" sz="2200" b="0" i="0" u="none" strike="noStrike" kern="1200" cap="none" spc="0" normalizeH="0" noProof="0" dirty="0">
                <a:ln>
                  <a:noFill/>
                </a:ln>
                <a:solidFill>
                  <a:srgbClr val="E7E6E6">
                    <a:lumMod val="75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 20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E7E6E6">
                    <a:lumMod val="75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19]</a:t>
            </a:r>
          </a:p>
          <a:p>
            <a:pPr marL="285750" marR="0" lvl="0" indent="-28575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K-SVM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E7E6E6">
                    <a:lumMod val="75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[</a:t>
            </a:r>
            <a:r>
              <a:rPr kumimoji="0" 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E7E6E6">
                    <a:lumMod val="75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Shetti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E7E6E6">
                    <a:lumMod val="75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+, NAS 2022]</a:t>
            </a:r>
          </a:p>
        </p:txBody>
      </p:sp>
      <p:sp>
        <p:nvSpPr>
          <p:cNvPr id="17" name="Rounded Rectangle 16">
            <a:extLst>
              <a:ext uri="{FF2B5EF4-FFF2-40B4-BE49-F238E27FC236}">
                <a16:creationId xmlns:a16="http://schemas.microsoft.com/office/drawing/2014/main" id="{BA0A99FD-CF6F-565D-94B1-05A1980E8FD7}"/>
              </a:ext>
            </a:extLst>
          </p:cNvPr>
          <p:cNvSpPr/>
          <p:nvPr/>
        </p:nvSpPr>
        <p:spPr>
          <a:xfrm>
            <a:off x="231134" y="4260084"/>
            <a:ext cx="3246254" cy="377072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Extended Techniques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342C81D-AF7C-58C4-4514-9607A7C7AA39}"/>
              </a:ext>
            </a:extLst>
          </p:cNvPr>
          <p:cNvSpPr txBox="1"/>
          <p:nvPr/>
        </p:nvSpPr>
        <p:spPr>
          <a:xfrm>
            <a:off x="231133" y="4708174"/>
            <a:ext cx="4108868" cy="17851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8575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Sibyl + K-SVM</a:t>
            </a:r>
          </a:p>
          <a:p>
            <a:pPr marL="285750" marR="0" lvl="0" indent="-28575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Sibyl + RNN-HSS</a:t>
            </a:r>
          </a:p>
          <a:p>
            <a:pPr marL="285750" marR="0" lvl="0" indent="-28575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CDE + RL-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Migr</a:t>
            </a:r>
            <a:endParaRPr kumimoji="0" lang="en-US" sz="2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alibri" panose="020F0502020204030204" pitchFamily="34" charset="0"/>
              <a:sym typeface="Arial"/>
            </a:endParaRPr>
          </a:p>
          <a:p>
            <a:pPr marL="285750" marR="0" lvl="0" indent="-28575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SAPM (Single Agent for Placement</a:t>
            </a:r>
            <a:r>
              <a:rPr kumimoji="0" lang="en-US" sz="22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 and Migration)</a:t>
            </a:r>
            <a:endParaRPr kumimoji="0" lang="en-US" sz="2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19" name="Content Placeholder 4">
            <a:extLst>
              <a:ext uri="{FF2B5EF4-FFF2-40B4-BE49-F238E27FC236}">
                <a16:creationId xmlns:a16="http://schemas.microsoft.com/office/drawing/2014/main" id="{D81B95AC-7CFF-FB0D-7FC9-10186A7F0327}"/>
              </a:ext>
            </a:extLst>
          </p:cNvPr>
          <p:cNvSpPr txBox="1">
            <a:spLocks/>
          </p:cNvSpPr>
          <p:nvPr/>
        </p:nvSpPr>
        <p:spPr>
          <a:xfrm>
            <a:off x="4701274" y="909114"/>
            <a:ext cx="4258610" cy="418552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Lato" panose="020F0502020204030203" pitchFamily="34" charset="77"/>
                <a:ea typeface="+mn-ea"/>
                <a:cs typeface="Segoe UI" panose="020B0502040204020203" pitchFamily="34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mbria" panose="02040503050406030204" pitchFamily="18" charset="0"/>
              <a:buChar char="-"/>
              <a:defRPr sz="2400" kern="1200">
                <a:solidFill>
                  <a:schemeClr val="tx1"/>
                </a:solidFill>
                <a:latin typeface="Lato" panose="020F0502020204030203" pitchFamily="34" charset="77"/>
                <a:ea typeface="+mn-ea"/>
                <a:cs typeface="Segoe UI" panose="020B0502040204020203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Lato" panose="020F0502020204030203" pitchFamily="34" charset="77"/>
                <a:ea typeface="+mn-ea"/>
                <a:cs typeface="Segoe UI" panose="020B0502040204020203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Lato" panose="020F0502020204030203" pitchFamily="34" charset="77"/>
                <a:ea typeface="+mn-ea"/>
                <a:cs typeface="Segoe UI" panose="020B0502040204020203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Lato" panose="020F0502020204030203" pitchFamily="34" charset="77"/>
                <a:ea typeface="+mn-ea"/>
                <a:cs typeface="Segoe UI" panose="020B0502040204020203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25 Data-Intensive </a:t>
            </a:r>
            <a:r>
              <a:rPr lang="en-US" sz="2400" b="1" dirty="0">
                <a:solidFill>
                  <a:srgbClr val="C00000"/>
                </a:solidFill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W</a:t>
            </a: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orkloads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alibri" panose="020F0502020204030204" pitchFamily="34" charset="0"/>
              <a:sym typeface="Arial"/>
            </a:endParaRP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A216B647-547B-60EE-4853-BE5BBAAFD30D}"/>
              </a:ext>
            </a:extLst>
          </p:cNvPr>
          <p:cNvGrpSpPr/>
          <p:nvPr/>
        </p:nvGrpSpPr>
        <p:grpSpPr>
          <a:xfrm>
            <a:off x="4701274" y="1337848"/>
            <a:ext cx="4341512" cy="1097405"/>
            <a:chOff x="4701274" y="1337848"/>
            <a:chExt cx="4341512" cy="1097405"/>
          </a:xfrm>
        </p:grpSpPr>
        <p:sp>
          <p:nvSpPr>
            <p:cNvPr id="3" name="Rounded Rectangle 2">
              <a:extLst>
                <a:ext uri="{FF2B5EF4-FFF2-40B4-BE49-F238E27FC236}">
                  <a16:creationId xmlns:a16="http://schemas.microsoft.com/office/drawing/2014/main" id="{A57E17F1-2BAE-6640-2442-37A394F4439D}"/>
                </a:ext>
              </a:extLst>
            </p:cNvPr>
            <p:cNvSpPr/>
            <p:nvPr/>
          </p:nvSpPr>
          <p:spPr>
            <a:xfrm>
              <a:off x="4701274" y="1337848"/>
              <a:ext cx="4341512" cy="418552"/>
            </a:xfrm>
            <a:prstGeom prst="roundRect">
              <a:avLst/>
            </a:prstGeom>
            <a:solidFill>
              <a:schemeClr val="tx2">
                <a:lumMod val="40000"/>
                <a:lumOff val="60000"/>
              </a:schemeClr>
            </a:solidFill>
            <a:ln>
              <a:solidFill>
                <a:schemeClr val="accent2">
                  <a:lumMod val="50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Yahoo Cloud-Serving</a:t>
              </a:r>
              <a:r>
                <a:rPr kumimoji="0" lang="en-US" sz="2400" b="0" i="1" u="none" strike="noStrike" kern="1200" cap="none" spc="0" normalizeH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 Benchmark</a:t>
              </a:r>
              <a:endPara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12042958-D0AB-7A97-5BAE-1592390CB0DC}"/>
                </a:ext>
              </a:extLst>
            </p:cNvPr>
            <p:cNvSpPr txBox="1"/>
            <p:nvPr/>
          </p:nvSpPr>
          <p:spPr>
            <a:xfrm>
              <a:off x="4701274" y="1788922"/>
              <a:ext cx="434151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914400">
                <a:defRPr/>
              </a:pPr>
              <a:r>
                <a:rPr lang="en-GB" dirty="0">
                  <a:solidFill>
                    <a:prstClr val="black"/>
                  </a:solidFill>
                  <a:latin typeface="Candara" panose="020E0502030303020204" pitchFamily="34" charset="0"/>
                  <a:sym typeface="Arial"/>
                </a:rPr>
                <a:t>Cloud Database workloads </a:t>
              </a:r>
              <a:br>
                <a:rPr lang="en-GB" dirty="0">
                  <a:solidFill>
                    <a:prstClr val="black"/>
                  </a:solidFill>
                  <a:latin typeface="Candara" panose="020E0502030303020204" pitchFamily="34" charset="0"/>
                  <a:sym typeface="Arial"/>
                </a:rPr>
              </a:br>
              <a:r>
                <a:rPr lang="en-GB" dirty="0">
                  <a:solidFill>
                    <a:prstClr val="black"/>
                  </a:solidFill>
                  <a:latin typeface="Candara" panose="020E0502030303020204" pitchFamily="34" charset="0"/>
                  <a:sym typeface="Arial"/>
                </a:rPr>
                <a:t>(e.g., insert, update, read, scan)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229DDC1B-1974-3F52-1C7F-3E7A432CCC95}"/>
              </a:ext>
            </a:extLst>
          </p:cNvPr>
          <p:cNvGrpSpPr/>
          <p:nvPr/>
        </p:nvGrpSpPr>
        <p:grpSpPr>
          <a:xfrm>
            <a:off x="4701274" y="2469061"/>
            <a:ext cx="4341512" cy="1097405"/>
            <a:chOff x="4701274" y="1337848"/>
            <a:chExt cx="4341512" cy="1097405"/>
          </a:xfrm>
        </p:grpSpPr>
        <p:sp>
          <p:nvSpPr>
            <p:cNvPr id="26" name="Rounded Rectangle 25">
              <a:extLst>
                <a:ext uri="{FF2B5EF4-FFF2-40B4-BE49-F238E27FC236}">
                  <a16:creationId xmlns:a16="http://schemas.microsoft.com/office/drawing/2014/main" id="{B2451D87-61F9-AB7B-72A4-B228289FBE5C}"/>
                </a:ext>
              </a:extLst>
            </p:cNvPr>
            <p:cNvSpPr/>
            <p:nvPr/>
          </p:nvSpPr>
          <p:spPr>
            <a:xfrm>
              <a:off x="4701274" y="1337848"/>
              <a:ext cx="4341512" cy="418552"/>
            </a:xfrm>
            <a:prstGeom prst="roundRect">
              <a:avLst/>
            </a:prstGeom>
            <a:solidFill>
              <a:schemeClr val="accent4">
                <a:lumMod val="40000"/>
                <a:lumOff val="60000"/>
              </a:schemeClr>
            </a:solidFill>
            <a:ln>
              <a:solidFill>
                <a:schemeClr val="accent2">
                  <a:lumMod val="50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SYSTOR’17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89C88C9E-00E7-FB9F-CC4F-33A84E9B7E41}"/>
                </a:ext>
              </a:extLst>
            </p:cNvPr>
            <p:cNvSpPr txBox="1"/>
            <p:nvPr/>
          </p:nvSpPr>
          <p:spPr>
            <a:xfrm>
              <a:off x="4701274" y="1788922"/>
              <a:ext cx="434151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914400">
                <a:defRPr/>
              </a:pPr>
              <a:r>
                <a:rPr lang="en-US" dirty="0">
                  <a:solidFill>
                    <a:prstClr val="black"/>
                  </a:solidFill>
                  <a:latin typeface="Candara" panose="020E0502030303020204" pitchFamily="34" charset="0"/>
                  <a:sym typeface="Arial"/>
                </a:rPr>
                <a:t>Traffic on enterprise virtual desktop infrastructure (VDI)</a:t>
              </a:r>
              <a:endParaRPr lang="en-CH">
                <a:solidFill>
                  <a:prstClr val="black"/>
                </a:solidFill>
                <a:latin typeface="Candara" panose="020E0502030303020204" pitchFamily="34" charset="0"/>
                <a:sym typeface="Arial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D3867ACD-400F-ECB3-881B-895692DC7350}"/>
              </a:ext>
            </a:extLst>
          </p:cNvPr>
          <p:cNvGrpSpPr/>
          <p:nvPr/>
        </p:nvGrpSpPr>
        <p:grpSpPr>
          <a:xfrm>
            <a:off x="4701274" y="3552391"/>
            <a:ext cx="4341512" cy="820406"/>
            <a:chOff x="4701274" y="1337848"/>
            <a:chExt cx="4341512" cy="820406"/>
          </a:xfrm>
        </p:grpSpPr>
        <p:sp>
          <p:nvSpPr>
            <p:cNvPr id="32" name="Rounded Rectangle 31">
              <a:extLst>
                <a:ext uri="{FF2B5EF4-FFF2-40B4-BE49-F238E27FC236}">
                  <a16:creationId xmlns:a16="http://schemas.microsoft.com/office/drawing/2014/main" id="{189AC2B7-2637-E9AC-0C02-FFDFFD2F2F32}"/>
                </a:ext>
              </a:extLst>
            </p:cNvPr>
            <p:cNvSpPr/>
            <p:nvPr/>
          </p:nvSpPr>
          <p:spPr>
            <a:xfrm>
              <a:off x="4701274" y="1337848"/>
              <a:ext cx="4341512" cy="418552"/>
            </a:xfrm>
            <a:prstGeom prst="roundRect">
              <a:avLst/>
            </a:prstGeom>
            <a:solidFill>
              <a:schemeClr val="accent5">
                <a:lumMod val="40000"/>
                <a:lumOff val="60000"/>
              </a:schemeClr>
            </a:solidFill>
            <a:ln>
              <a:solidFill>
                <a:schemeClr val="accent2">
                  <a:lumMod val="50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400" i="1" dirty="0" err="1">
                  <a:solidFill>
                    <a:schemeClr val="tx1"/>
                  </a:solidFill>
                  <a:latin typeface="Candara" panose="020E0502030303020204" pitchFamily="34" charset="0"/>
                  <a:sym typeface="Arial"/>
                </a:rPr>
                <a:t>RocksDB</a:t>
              </a:r>
              <a:endPara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E99A6D52-2F4C-9E0B-5516-345453EEAF74}"/>
                </a:ext>
              </a:extLst>
            </p:cNvPr>
            <p:cNvSpPr txBox="1"/>
            <p:nvPr/>
          </p:nvSpPr>
          <p:spPr>
            <a:xfrm>
              <a:off x="4701274" y="1788922"/>
              <a:ext cx="434151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914400">
                <a:defRPr/>
              </a:pPr>
              <a:r>
                <a:rPr lang="en-US" dirty="0">
                  <a:solidFill>
                    <a:prstClr val="black"/>
                  </a:solidFill>
                  <a:latin typeface="Candara" panose="020E0502030303020204" pitchFamily="34" charset="0"/>
                  <a:sym typeface="Arial"/>
                </a:rPr>
                <a:t>Key-Value Store</a:t>
              </a:r>
              <a:endParaRPr lang="en-CH">
                <a:solidFill>
                  <a:prstClr val="black"/>
                </a:solidFill>
                <a:latin typeface="Candara" panose="020E0502030303020204" pitchFamily="34" charset="0"/>
                <a:sym typeface="Arial"/>
              </a:endParaRP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80F6ED75-61E9-9BE3-0E06-D835BFB0D465}"/>
              </a:ext>
            </a:extLst>
          </p:cNvPr>
          <p:cNvGrpSpPr/>
          <p:nvPr/>
        </p:nvGrpSpPr>
        <p:grpSpPr>
          <a:xfrm>
            <a:off x="4701274" y="4439433"/>
            <a:ext cx="4341512" cy="1097405"/>
            <a:chOff x="4701274" y="1337848"/>
            <a:chExt cx="4341512" cy="1097405"/>
          </a:xfrm>
        </p:grpSpPr>
        <p:sp>
          <p:nvSpPr>
            <p:cNvPr id="35" name="Rounded Rectangle 34">
              <a:extLst>
                <a:ext uri="{FF2B5EF4-FFF2-40B4-BE49-F238E27FC236}">
                  <a16:creationId xmlns:a16="http://schemas.microsoft.com/office/drawing/2014/main" id="{2AA42BB2-1368-99BC-D17B-AB1DA456979D}"/>
                </a:ext>
              </a:extLst>
            </p:cNvPr>
            <p:cNvSpPr/>
            <p:nvPr/>
          </p:nvSpPr>
          <p:spPr>
            <a:xfrm>
              <a:off x="4701274" y="1337848"/>
              <a:ext cx="4341512" cy="418552"/>
            </a:xfrm>
            <a:prstGeom prst="round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solidFill>
                <a:schemeClr val="accent2">
                  <a:lumMod val="50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400" i="1" noProof="0" dirty="0" err="1">
                  <a:solidFill>
                    <a:schemeClr val="tx1"/>
                  </a:solidFill>
                  <a:latin typeface="Candara" panose="020E0502030303020204" pitchFamily="34" charset="0"/>
                  <a:sym typeface="Arial"/>
                </a:rPr>
                <a:t>MLPerf</a:t>
              </a:r>
              <a:r>
                <a:rPr lang="en-US" sz="2400" i="1" noProof="0" dirty="0">
                  <a:solidFill>
                    <a:schemeClr val="tx1"/>
                  </a:solidFill>
                  <a:latin typeface="Candara" panose="020E0502030303020204" pitchFamily="34" charset="0"/>
                  <a:sym typeface="Arial"/>
                </a:rPr>
                <a:t> Storage</a:t>
              </a:r>
              <a:endPara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AEF6B3ED-E345-C81D-22A2-C21AE1CF5F24}"/>
                </a:ext>
              </a:extLst>
            </p:cNvPr>
            <p:cNvSpPr txBox="1"/>
            <p:nvPr/>
          </p:nvSpPr>
          <p:spPr>
            <a:xfrm>
              <a:off x="4701274" y="1788922"/>
              <a:ext cx="434151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914400">
                <a:defRPr/>
              </a:pPr>
              <a:r>
                <a:rPr lang="en-US" dirty="0">
                  <a:solidFill>
                    <a:prstClr val="black"/>
                  </a:solidFill>
                  <a:latin typeface="Candara" panose="020E0502030303020204" pitchFamily="34" charset="0"/>
                  <a:sym typeface="Arial"/>
                </a:rPr>
                <a:t>Image Classification and Cosmology Parameter Prediction</a:t>
              </a:r>
              <a:endParaRPr lang="en-CH">
                <a:solidFill>
                  <a:prstClr val="black"/>
                </a:solidFill>
                <a:latin typeface="Candara" panose="020E0502030303020204" pitchFamily="34" charset="0"/>
                <a:sym typeface="Arial"/>
              </a:endParaRP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2B611428-2A38-C83C-75D4-BCA1E77A76C3}"/>
              </a:ext>
            </a:extLst>
          </p:cNvPr>
          <p:cNvGrpSpPr/>
          <p:nvPr/>
        </p:nvGrpSpPr>
        <p:grpSpPr>
          <a:xfrm>
            <a:off x="4701274" y="5546914"/>
            <a:ext cx="4341512" cy="1097405"/>
            <a:chOff x="4701274" y="1337848"/>
            <a:chExt cx="4341512" cy="1097405"/>
          </a:xfrm>
        </p:grpSpPr>
        <p:sp>
          <p:nvSpPr>
            <p:cNvPr id="41" name="Rounded Rectangle 40">
              <a:extLst>
                <a:ext uri="{FF2B5EF4-FFF2-40B4-BE49-F238E27FC236}">
                  <a16:creationId xmlns:a16="http://schemas.microsoft.com/office/drawing/2014/main" id="{EB7D9692-768E-84B4-569F-CBF3B0E1C109}"/>
                </a:ext>
              </a:extLst>
            </p:cNvPr>
            <p:cNvSpPr/>
            <p:nvPr/>
          </p:nvSpPr>
          <p:spPr>
            <a:xfrm>
              <a:off x="4701274" y="1337848"/>
              <a:ext cx="4341512" cy="418552"/>
            </a:xfrm>
            <a:prstGeom prst="roundRect">
              <a:avLst/>
            </a:prstGeom>
            <a:solidFill>
              <a:srgbClr val="066062">
                <a:alpha val="66000"/>
              </a:srgbClr>
            </a:solidFill>
            <a:ln>
              <a:solidFill>
                <a:schemeClr val="accent2">
                  <a:lumMod val="50000"/>
                </a:schemeClr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Large</a:t>
              </a:r>
              <a:r>
                <a:rPr kumimoji="0" lang="en-US" sz="2400" b="0" i="1" u="none" strike="noStrike" kern="1200" cap="none" spc="0" normalizeH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 Language Models</a:t>
              </a:r>
              <a:endPara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5EED0695-6C1D-EC02-2893-CA080025577A}"/>
                </a:ext>
              </a:extLst>
            </p:cNvPr>
            <p:cNvSpPr txBox="1"/>
            <p:nvPr/>
          </p:nvSpPr>
          <p:spPr>
            <a:xfrm>
              <a:off x="4701274" y="1788922"/>
              <a:ext cx="434151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914400">
                <a:defRPr/>
              </a:pPr>
              <a:r>
                <a:rPr lang="en-US" dirty="0">
                  <a:solidFill>
                    <a:prstClr val="black"/>
                  </a:solidFill>
                  <a:latin typeface="Candara" panose="020E0502030303020204" pitchFamily="34" charset="0"/>
                  <a:sym typeface="Arial"/>
                </a:rPr>
                <a:t>Checkpoint writes, loading of weights and  model parameters, and KV Cache accesses</a:t>
              </a:r>
              <a:endParaRPr lang="en-CH">
                <a:solidFill>
                  <a:prstClr val="black"/>
                </a:solidFill>
                <a:latin typeface="Candara" panose="020E0502030303020204" pitchFamily="34" charset="0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927284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10" grpId="0" build="p"/>
      <p:bldP spid="14" grpId="0"/>
      <p:bldP spid="15" grpId="0" animBg="1"/>
      <p:bldP spid="16" grpId="0"/>
      <p:bldP spid="17" grpId="0" animBg="1"/>
      <p:bldP spid="18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413D53-7114-BF73-B85B-0982A339B7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9B72C1BB-CD91-8BA7-94EA-F5730543E5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951" y="132334"/>
            <a:ext cx="9045662" cy="606084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Performance Analysis (1/2)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5583888-E81C-DC52-3E24-39793C51883A}"/>
              </a:ext>
            </a:extLst>
          </p:cNvPr>
          <p:cNvSpPr txBox="1"/>
          <p:nvPr/>
        </p:nvSpPr>
        <p:spPr>
          <a:xfrm>
            <a:off x="80386" y="890427"/>
            <a:ext cx="5576495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  <a:sym typeface="Arial"/>
              </a:rPr>
              <a:t>Performance-Optimized HSS</a:t>
            </a:r>
            <a:endParaRPr kumimoji="0" lang="en-CH" sz="3200" b="1" i="0" u="none" strike="noStrike" kern="1200" cap="none" spc="0" normalizeH="0" baseline="0" noProof="0" dirty="0">
              <a:ln>
                <a:noFill/>
              </a:ln>
              <a:solidFill>
                <a:srgbClr val="4472C4"/>
              </a:solidFill>
              <a:effectLst/>
              <a:uLnTx/>
              <a:uFillTx/>
              <a:latin typeface="Candara" panose="020E0502030303020204" pitchFamily="34" charset="0"/>
              <a:ea typeface="Lato" panose="020F0502020204030203" pitchFamily="34" charset="0"/>
              <a:cs typeface="Lato" panose="020F0502020204030203" pitchFamily="34" charset="0"/>
              <a:sym typeface="Arial"/>
            </a:endParaRPr>
          </a:p>
        </p:txBody>
      </p:sp>
      <p:sp>
        <p:nvSpPr>
          <p:cNvPr id="50" name="Rounded Rectangle 49">
            <a:extLst>
              <a:ext uri="{FF2B5EF4-FFF2-40B4-BE49-F238E27FC236}">
                <a16:creationId xmlns:a16="http://schemas.microsoft.com/office/drawing/2014/main" id="{88252D06-8A93-5C0D-41C9-8B2CCC826C26}"/>
              </a:ext>
            </a:extLst>
          </p:cNvPr>
          <p:cNvSpPr/>
          <p:nvPr/>
        </p:nvSpPr>
        <p:spPr>
          <a:xfrm>
            <a:off x="6499952" y="21516"/>
            <a:ext cx="2626097" cy="968871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CH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+mn-ea"/>
              <a:cs typeface="+mn-cs"/>
              <a:sym typeface="Arial"/>
            </a:endParaRPr>
          </a:p>
        </p:txBody>
      </p:sp>
      <p:pic>
        <p:nvPicPr>
          <p:cNvPr id="51" name="Picture 2" descr="Intel SSDPED1K375GA01 Optane SSD DC P4800X Series - Walmart.com">
            <a:extLst>
              <a:ext uri="{FF2B5EF4-FFF2-40B4-BE49-F238E27FC236}">
                <a16:creationId xmlns:a16="http://schemas.microsoft.com/office/drawing/2014/main" id="{B3816C79-22D1-9915-4A6C-D2FF41D6729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 cstate="screen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712" b="97865" l="817" r="99020">
                        <a14:foregroundMark x1="327" y1="6050" x2="6373" y2="16014"/>
                        <a14:foregroundMark x1="6373" y1="16014" x2="5229" y2="98577"/>
                        <a14:foregroundMark x1="8497" y1="99644" x2="8497" y2="99644"/>
                        <a14:foregroundMark x1="5229" y1="98577" x2="7353" y2="99288"/>
                        <a14:foregroundMark x1="12582" y1="98577" x2="12582" y2="99644"/>
                        <a14:foregroundMark x1="19281" y1="80427" x2="19608" y2="80071"/>
                        <a14:foregroundMark x1="96895" y1="78292" x2="99673" y2="78292"/>
                        <a14:foregroundMark x1="99346" y1="7117" x2="99673" y2="66904"/>
                        <a14:foregroundMark x1="99837" y1="78648" x2="99837" y2="67972"/>
                        <a14:foregroundMark x1="99346" y1="7117" x2="980" y2="712"/>
                        <a14:foregroundMark x1="38072" y1="38434" x2="26471" y2="40214"/>
                        <a14:foregroundMark x1="26471" y1="40214" x2="39542" y2="37011"/>
                        <a14:foregroundMark x1="39542" y1="37011" x2="27288" y2="37367"/>
                        <a14:foregroundMark x1="27288" y1="37367" x2="34804" y2="37722"/>
                        <a14:foregroundMark x1="34804" y1="37722" x2="23856" y2="35231"/>
                        <a14:foregroundMark x1="23856" y1="35231" x2="46732" y2="41993"/>
                        <a14:foregroundMark x1="46732" y1="41993" x2="19444" y2="45196"/>
                        <a14:foregroundMark x1="19444" y1="45196" x2="36438" y2="39502"/>
                        <a14:foregroundMark x1="10294" y1="70819" x2="8660" y2="66904"/>
                        <a14:foregroundMark x1="8170" y1="81495" x2="7680" y2="97509"/>
                        <a14:foregroundMark x1="7680" y1="97509" x2="6863" y2="97865"/>
                        <a14:backgroundMark x1="8007" y1="96441" x2="15196" y2="85765"/>
                        <a14:backgroundMark x1="15196" y1="85765" x2="20098" y2="73310"/>
                        <a14:backgroundMark x1="20098" y1="73310" x2="25654" y2="83274"/>
                        <a14:backgroundMark x1="25654" y1="83274" x2="32516" y2="88612"/>
                        <a14:backgroundMark x1="32516" y1="88612" x2="40850" y2="89680"/>
                        <a14:backgroundMark x1="48039" y1="87900" x2="53595" y2="78648"/>
                        <a14:backgroundMark x1="53595" y1="78648" x2="98529" y2="72242"/>
                        <a14:backgroundMark x1="20098" y1="82206" x2="13562" y2="93238"/>
                        <a14:backgroundMark x1="13562" y1="93238" x2="22876" y2="99644"/>
                        <a14:backgroundMark x1="63725" y1="88256" x2="35458" y2="99644"/>
                        <a14:backgroundMark x1="63889" y1="88256" x2="54085" y2="83986"/>
                        <a14:backgroundMark x1="54085" y1="83986" x2="53105" y2="85053"/>
                        <a14:backgroundMark x1="96569" y1="77224" x2="82190" y2="84342"/>
                        <a14:backgroundMark x1="18791" y1="80427" x2="17810" y2="84698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6521217" y="270706"/>
            <a:ext cx="1262146" cy="4734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" name="Picture 2">
            <a:extLst>
              <a:ext uri="{FF2B5EF4-FFF2-40B4-BE49-F238E27FC236}">
                <a16:creationId xmlns:a16="http://schemas.microsoft.com/office/drawing/2014/main" id="{6B4BCC18-0FF1-F365-6237-249B86B134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186822" y="165516"/>
            <a:ext cx="843763" cy="584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3" name="Left-right Arrow 52">
            <a:extLst>
              <a:ext uri="{FF2B5EF4-FFF2-40B4-BE49-F238E27FC236}">
                <a16:creationId xmlns:a16="http://schemas.microsoft.com/office/drawing/2014/main" id="{7407C8B0-AD41-4025-0588-584CF7864AD9}"/>
              </a:ext>
            </a:extLst>
          </p:cNvPr>
          <p:cNvSpPr/>
          <p:nvPr/>
        </p:nvSpPr>
        <p:spPr>
          <a:xfrm>
            <a:off x="7779165" y="365126"/>
            <a:ext cx="396000" cy="185557"/>
          </a:xfrm>
          <a:prstGeom prst="leftRightArrow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CH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+mn-ea"/>
              <a:cs typeface="+mn-cs"/>
              <a:sym typeface="Arial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C70B76D-B743-561C-28DC-302098B79B53}"/>
              </a:ext>
            </a:extLst>
          </p:cNvPr>
          <p:cNvSpPr txBox="1"/>
          <p:nvPr/>
        </p:nvSpPr>
        <p:spPr>
          <a:xfrm>
            <a:off x="6622496" y="674337"/>
            <a:ext cx="124874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1" u="none" strike="noStrike" kern="1200" cap="none" spc="-1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High-end SSD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45BC9303-AE2C-4131-1722-320B694F61DA}"/>
              </a:ext>
            </a:extLst>
          </p:cNvPr>
          <p:cNvSpPr txBox="1"/>
          <p:nvPr/>
        </p:nvSpPr>
        <p:spPr>
          <a:xfrm>
            <a:off x="7994812" y="674337"/>
            <a:ext cx="119039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1" u="none" strike="noStrike" kern="1200" cap="none" spc="-1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Mid-end SSD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F3F3CFB3-726B-50E6-DF66-116D29D1DDC1}"/>
              </a:ext>
            </a:extLst>
          </p:cNvPr>
          <p:cNvSpPr/>
          <p:nvPr/>
        </p:nvSpPr>
        <p:spPr>
          <a:xfrm>
            <a:off x="80386" y="5003328"/>
            <a:ext cx="8983227" cy="148954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28575">
            <a:solidFill>
              <a:srgbClr val="00206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i="1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Harmonia</a:t>
            </a: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significantly </a:t>
            </a:r>
            <a:r>
              <a:rPr kumimoji="0" lang="en-GB" sz="2800" b="0" i="1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reduces average I/O</a:t>
            </a:r>
            <a:r>
              <a:rPr kumimoji="0" lang="en-GB" sz="2800" b="0" i="1" u="none" strike="noStrike" kern="1200" cap="none" spc="0" normalizeH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latency</a:t>
            </a:r>
            <a:r>
              <a:rPr kumimoji="0" lang="en-GB" sz="2800" b="0" i="1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br>
              <a:rPr kumimoji="0" lang="en-GB" sz="2800" b="0" i="1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</a:b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over Sibyl by</a:t>
            </a:r>
            <a:r>
              <a:rPr kumimoji="0" lang="en-GB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r>
              <a:rPr kumimoji="0" lang="en-GB" sz="2800" b="0" i="1" u="none" strike="noStrike" kern="1200" cap="none" spc="0" normalizeH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co-optimizing and coordinating</a:t>
            </a:r>
            <a:r>
              <a:rPr kumimoji="0" lang="en-GB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br>
              <a:rPr kumimoji="0" lang="en-GB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</a:br>
            <a:r>
              <a:rPr kumimoji="0" lang="en-GB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the </a:t>
            </a:r>
            <a:r>
              <a:rPr kumimoji="0" lang="en-GB" sz="2800" b="0" i="1" u="none" strike="noStrike" kern="1200" cap="none" spc="0" normalizeH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placement and migration </a:t>
            </a:r>
            <a:r>
              <a:rPr kumimoji="0" lang="en-GB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policies</a:t>
            </a:r>
            <a:endParaRPr lang="en-US" sz="4000" i="1" noProof="0" dirty="0">
              <a:solidFill>
                <a:srgbClr val="0070C0"/>
              </a:solidFill>
              <a:latin typeface="Candara" panose="020E0502030303020204" pitchFamily="34" charset="0"/>
              <a:cs typeface="Calibri" panose="020F0502020204030204" pitchFamily="34" charset="0"/>
              <a:sym typeface="Arial"/>
            </a:endParaRP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12B85AFB-4085-6646-8257-6D1E8090A07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851395200"/>
              </p:ext>
            </p:extLst>
          </p:nvPr>
        </p:nvGraphicFramePr>
        <p:xfrm>
          <a:off x="561860" y="1407615"/>
          <a:ext cx="8416887" cy="357175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5" name="TextBox 60">
            <a:extLst>
              <a:ext uri="{FF2B5EF4-FFF2-40B4-BE49-F238E27FC236}">
                <a16:creationId xmlns:a16="http://schemas.microsoft.com/office/drawing/2014/main" id="{4B0829F4-3888-2B28-7D1B-8789E0688395}"/>
              </a:ext>
            </a:extLst>
          </p:cNvPr>
          <p:cNvSpPr txBox="1"/>
          <p:nvPr/>
        </p:nvSpPr>
        <p:spPr>
          <a:xfrm rot="16200000">
            <a:off x="-1124720" y="3054599"/>
            <a:ext cx="2864997" cy="36933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Avg. Request Latency</a:t>
            </a:r>
            <a:endParaRPr kumimoji="0" lang="en-CH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2EAF1DBE-2231-C2E6-5605-324D410618BF}"/>
              </a:ext>
            </a:extLst>
          </p:cNvPr>
          <p:cNvCxnSpPr>
            <a:cxnSpLocks/>
          </p:cNvCxnSpPr>
          <p:nvPr/>
        </p:nvCxnSpPr>
        <p:spPr>
          <a:xfrm>
            <a:off x="8295983" y="2817510"/>
            <a:ext cx="0" cy="534371"/>
          </a:xfrm>
          <a:prstGeom prst="straightConnector1">
            <a:avLst/>
          </a:prstGeom>
          <a:ln w="50800">
            <a:solidFill>
              <a:srgbClr val="06606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4782BD23-8876-3898-7F2C-88FA90E7D6F5}"/>
              </a:ext>
            </a:extLst>
          </p:cNvPr>
          <p:cNvSpPr txBox="1"/>
          <p:nvPr/>
        </p:nvSpPr>
        <p:spPr>
          <a:xfrm>
            <a:off x="7790144" y="2289376"/>
            <a:ext cx="1011677" cy="363172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no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66062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29.3%</a:t>
            </a:r>
          </a:p>
        </p:txBody>
      </p:sp>
      <p:sp>
        <p:nvSpPr>
          <p:cNvPr id="15" name="Slide Number Placeholder 5">
            <a:extLst>
              <a:ext uri="{FF2B5EF4-FFF2-40B4-BE49-F238E27FC236}">
                <a16:creationId xmlns:a16="http://schemas.microsoft.com/office/drawing/2014/main" id="{EB1E427C-95A0-4F1C-B8C5-65B80B79AFC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21486" y="6474297"/>
            <a:ext cx="52251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lang="en-CH" smtClean="0">
                <a:solidFill>
                  <a:prstClr val="black"/>
                </a:solidFill>
                <a:latin typeface="Calibri" panose="020F0502020204030204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lang="en-CH">
              <a:solidFill>
                <a:prstClr val="black"/>
              </a:solidFill>
              <a:latin typeface="Calibri" panose="020F0502020204030204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982495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3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3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12" grpId="0" animBg="1"/>
      <p:bldGraphic spid="3" grpId="0" uiExpand="1">
        <p:bldSub>
          <a:bldChart bld="series"/>
        </p:bldSub>
      </p:bldGraphic>
      <p:bldP spid="5" grpId="0"/>
      <p:bldP spid="7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AFB6CF-F18B-7109-4BC6-967002E030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7379AE6-1CC2-1DCE-8C4B-739C2D58096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951" y="132334"/>
            <a:ext cx="9045662" cy="606084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Performance Analysis (1/2)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015633A-F413-950C-52C1-5F92E14AD3BE}"/>
              </a:ext>
            </a:extLst>
          </p:cNvPr>
          <p:cNvSpPr txBox="1"/>
          <p:nvPr/>
        </p:nvSpPr>
        <p:spPr>
          <a:xfrm>
            <a:off x="80386" y="890427"/>
            <a:ext cx="5576495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  <a:sym typeface="Arial"/>
              </a:rPr>
              <a:t>Performance-Optimized HSS</a:t>
            </a:r>
            <a:endParaRPr kumimoji="0" lang="en-CH" sz="3200" b="1" i="0" u="none" strike="noStrike" kern="1200" cap="none" spc="0" normalizeH="0" baseline="0" noProof="0" dirty="0">
              <a:ln>
                <a:noFill/>
              </a:ln>
              <a:solidFill>
                <a:srgbClr val="4472C4"/>
              </a:solidFill>
              <a:effectLst/>
              <a:uLnTx/>
              <a:uFillTx/>
              <a:latin typeface="Candara" panose="020E0502030303020204" pitchFamily="34" charset="0"/>
              <a:ea typeface="Lato" panose="020F0502020204030203" pitchFamily="34" charset="0"/>
              <a:cs typeface="Lato" panose="020F0502020204030203" pitchFamily="34" charset="0"/>
              <a:sym typeface="Arial"/>
            </a:endParaRPr>
          </a:p>
        </p:txBody>
      </p:sp>
      <p:sp>
        <p:nvSpPr>
          <p:cNvPr id="50" name="Rounded Rectangle 49">
            <a:extLst>
              <a:ext uri="{FF2B5EF4-FFF2-40B4-BE49-F238E27FC236}">
                <a16:creationId xmlns:a16="http://schemas.microsoft.com/office/drawing/2014/main" id="{3447188E-2756-20AA-6AC6-1A1DFF82C20F}"/>
              </a:ext>
            </a:extLst>
          </p:cNvPr>
          <p:cNvSpPr/>
          <p:nvPr/>
        </p:nvSpPr>
        <p:spPr>
          <a:xfrm>
            <a:off x="6499952" y="21516"/>
            <a:ext cx="2626097" cy="968871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CH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+mn-ea"/>
              <a:cs typeface="+mn-cs"/>
              <a:sym typeface="Arial"/>
            </a:endParaRPr>
          </a:p>
        </p:txBody>
      </p:sp>
      <p:pic>
        <p:nvPicPr>
          <p:cNvPr id="51" name="Picture 2" descr="Intel SSDPED1K375GA01 Optane SSD DC P4800X Series - Walmart.com">
            <a:extLst>
              <a:ext uri="{FF2B5EF4-FFF2-40B4-BE49-F238E27FC236}">
                <a16:creationId xmlns:a16="http://schemas.microsoft.com/office/drawing/2014/main" id="{9EA80895-85E7-9713-9714-A6240C30B78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 cstate="screen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712" b="97865" l="817" r="99020">
                        <a14:foregroundMark x1="327" y1="6050" x2="6373" y2="16014"/>
                        <a14:foregroundMark x1="6373" y1="16014" x2="5229" y2="98577"/>
                        <a14:foregroundMark x1="8497" y1="99644" x2="8497" y2="99644"/>
                        <a14:foregroundMark x1="5229" y1="98577" x2="7353" y2="99288"/>
                        <a14:foregroundMark x1="12582" y1="98577" x2="12582" y2="99644"/>
                        <a14:foregroundMark x1="19281" y1="80427" x2="19608" y2="80071"/>
                        <a14:foregroundMark x1="96895" y1="78292" x2="99673" y2="78292"/>
                        <a14:foregroundMark x1="99346" y1="7117" x2="99673" y2="66904"/>
                        <a14:foregroundMark x1="99837" y1="78648" x2="99837" y2="67972"/>
                        <a14:foregroundMark x1="99346" y1="7117" x2="980" y2="712"/>
                        <a14:foregroundMark x1="38072" y1="38434" x2="26471" y2="40214"/>
                        <a14:foregroundMark x1="26471" y1="40214" x2="39542" y2="37011"/>
                        <a14:foregroundMark x1="39542" y1="37011" x2="27288" y2="37367"/>
                        <a14:foregroundMark x1="27288" y1="37367" x2="34804" y2="37722"/>
                        <a14:foregroundMark x1="34804" y1="37722" x2="23856" y2="35231"/>
                        <a14:foregroundMark x1="23856" y1="35231" x2="46732" y2="41993"/>
                        <a14:foregroundMark x1="46732" y1="41993" x2="19444" y2="45196"/>
                        <a14:foregroundMark x1="19444" y1="45196" x2="36438" y2="39502"/>
                        <a14:foregroundMark x1="10294" y1="70819" x2="8660" y2="66904"/>
                        <a14:foregroundMark x1="8170" y1="81495" x2="7680" y2="97509"/>
                        <a14:foregroundMark x1="7680" y1="97509" x2="6863" y2="97865"/>
                        <a14:backgroundMark x1="8007" y1="96441" x2="15196" y2="85765"/>
                        <a14:backgroundMark x1="15196" y1="85765" x2="20098" y2="73310"/>
                        <a14:backgroundMark x1="20098" y1="73310" x2="25654" y2="83274"/>
                        <a14:backgroundMark x1="25654" y1="83274" x2="32516" y2="88612"/>
                        <a14:backgroundMark x1="32516" y1="88612" x2="40850" y2="89680"/>
                        <a14:backgroundMark x1="48039" y1="87900" x2="53595" y2="78648"/>
                        <a14:backgroundMark x1="53595" y1="78648" x2="98529" y2="72242"/>
                        <a14:backgroundMark x1="20098" y1="82206" x2="13562" y2="93238"/>
                        <a14:backgroundMark x1="13562" y1="93238" x2="22876" y2="99644"/>
                        <a14:backgroundMark x1="63725" y1="88256" x2="35458" y2="99644"/>
                        <a14:backgroundMark x1="63889" y1="88256" x2="54085" y2="83986"/>
                        <a14:backgroundMark x1="54085" y1="83986" x2="53105" y2="85053"/>
                        <a14:backgroundMark x1="96569" y1="77224" x2="82190" y2="84342"/>
                        <a14:backgroundMark x1="18791" y1="80427" x2="17810" y2="84698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6521217" y="270706"/>
            <a:ext cx="1262146" cy="4734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" name="Picture 2">
            <a:extLst>
              <a:ext uri="{FF2B5EF4-FFF2-40B4-BE49-F238E27FC236}">
                <a16:creationId xmlns:a16="http://schemas.microsoft.com/office/drawing/2014/main" id="{0ABCD511-42F7-785D-1972-72D944ED4BF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186822" y="165516"/>
            <a:ext cx="843763" cy="584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3" name="Left-right Arrow 52">
            <a:extLst>
              <a:ext uri="{FF2B5EF4-FFF2-40B4-BE49-F238E27FC236}">
                <a16:creationId xmlns:a16="http://schemas.microsoft.com/office/drawing/2014/main" id="{79F4243F-A1A3-298F-4254-9D41D47C154B}"/>
              </a:ext>
            </a:extLst>
          </p:cNvPr>
          <p:cNvSpPr/>
          <p:nvPr/>
        </p:nvSpPr>
        <p:spPr>
          <a:xfrm>
            <a:off x="7779165" y="365126"/>
            <a:ext cx="396000" cy="185557"/>
          </a:xfrm>
          <a:prstGeom prst="leftRightArrow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CH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+mn-ea"/>
              <a:cs typeface="+mn-cs"/>
              <a:sym typeface="Arial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B6BB0C44-4205-56AC-1FCE-E605F58C0BFA}"/>
              </a:ext>
            </a:extLst>
          </p:cNvPr>
          <p:cNvSpPr txBox="1"/>
          <p:nvPr/>
        </p:nvSpPr>
        <p:spPr>
          <a:xfrm>
            <a:off x="6622496" y="674337"/>
            <a:ext cx="124874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1" u="none" strike="noStrike" kern="1200" cap="none" spc="-1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High-end SSD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C48A8CC-0D94-ADF7-F0D5-4C57922166DB}"/>
              </a:ext>
            </a:extLst>
          </p:cNvPr>
          <p:cNvSpPr txBox="1"/>
          <p:nvPr/>
        </p:nvSpPr>
        <p:spPr>
          <a:xfrm>
            <a:off x="7994812" y="674337"/>
            <a:ext cx="119039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1" u="none" strike="noStrike" kern="1200" cap="none" spc="-1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Mid-end SSD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63815B8-21F4-E25E-F571-38D18394784C}"/>
              </a:ext>
            </a:extLst>
          </p:cNvPr>
          <p:cNvSpPr/>
          <p:nvPr/>
        </p:nvSpPr>
        <p:spPr>
          <a:xfrm>
            <a:off x="80386" y="5089793"/>
            <a:ext cx="8983227" cy="140308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28575">
            <a:solidFill>
              <a:srgbClr val="00206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en-GB" sz="2800" i="1" dirty="0">
                <a:solidFill>
                  <a:srgbClr val="0070C0"/>
                </a:solidFill>
                <a:latin typeface="Candara" panose="020E0502030303020204" pitchFamily="34" charset="0"/>
                <a:sym typeface="Arial"/>
              </a:rPr>
              <a:t>Harmonia’s</a:t>
            </a:r>
            <a:r>
              <a:rPr lang="en-GB" sz="2800" dirty="0">
                <a:solidFill>
                  <a:prstClr val="black"/>
                </a:solidFill>
                <a:latin typeface="Candara" panose="020E0502030303020204" pitchFamily="34" charset="0"/>
                <a:sym typeface="Arial"/>
              </a:rPr>
              <a:t> average I/O latency </a:t>
            </a:r>
            <a:r>
              <a:rPr lang="en-US" sz="2800" dirty="0">
                <a:solidFill>
                  <a:prstClr val="black"/>
                </a:solidFill>
                <a:latin typeface="Candara" panose="020E0502030303020204" pitchFamily="34" charset="0"/>
                <a:sym typeface="Arial"/>
              </a:rPr>
              <a:t>is </a:t>
            </a:r>
            <a:r>
              <a:rPr lang="en-US" sz="2800" i="1" dirty="0">
                <a:solidFill>
                  <a:srgbClr val="0070C0"/>
                </a:solidFill>
                <a:latin typeface="Candara" panose="020E0502030303020204" pitchFamily="34" charset="0"/>
                <a:sym typeface="Arial"/>
              </a:rPr>
              <a:t>closer to </a:t>
            </a:r>
            <a:r>
              <a:rPr lang="en-US" sz="2800" dirty="0">
                <a:solidFill>
                  <a:prstClr val="black"/>
                </a:solidFill>
                <a:latin typeface="Candara" panose="020E0502030303020204" pitchFamily="34" charset="0"/>
                <a:sym typeface="Arial"/>
              </a:rPr>
              <a:t>Oracle than prior approaches </a:t>
            </a:r>
            <a:r>
              <a:rPr lang="en-US" sz="2800" i="1" dirty="0">
                <a:solidFill>
                  <a:srgbClr val="0070C0"/>
                </a:solidFill>
                <a:latin typeface="Candara" panose="020E0502030303020204" pitchFamily="34" charset="0"/>
                <a:sym typeface="Arial"/>
              </a:rPr>
              <a:t>without the knowledge of </a:t>
            </a:r>
            <a:br>
              <a:rPr lang="en-US" sz="2800" i="1" dirty="0">
                <a:solidFill>
                  <a:srgbClr val="0070C0"/>
                </a:solidFill>
                <a:latin typeface="Candara" panose="020E0502030303020204" pitchFamily="34" charset="0"/>
                <a:sym typeface="Arial"/>
              </a:rPr>
            </a:br>
            <a:r>
              <a:rPr lang="en-US" sz="2800" i="1" dirty="0">
                <a:solidFill>
                  <a:srgbClr val="0070C0"/>
                </a:solidFill>
                <a:latin typeface="Candara" panose="020E0502030303020204" pitchFamily="34" charset="0"/>
                <a:sym typeface="Arial"/>
              </a:rPr>
              <a:t>workload’s future access patterns</a:t>
            </a:r>
            <a:endParaRPr lang="en-GB" sz="2800" i="1" dirty="0">
              <a:solidFill>
                <a:srgbClr val="0070C0"/>
              </a:solidFill>
              <a:latin typeface="Candara" panose="020E0502030303020204" pitchFamily="34" charset="0"/>
              <a:sym typeface="Arial"/>
            </a:endParaRP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A888C46A-215F-F930-7B49-4B9D395200A8}"/>
              </a:ext>
            </a:extLst>
          </p:cNvPr>
          <p:cNvGraphicFramePr>
            <a:graphicFrameLocks/>
          </p:cNvGraphicFramePr>
          <p:nvPr/>
        </p:nvGraphicFramePr>
        <p:xfrm>
          <a:off x="561860" y="1407615"/>
          <a:ext cx="8416887" cy="357175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5" name="TextBox 60">
            <a:extLst>
              <a:ext uri="{FF2B5EF4-FFF2-40B4-BE49-F238E27FC236}">
                <a16:creationId xmlns:a16="http://schemas.microsoft.com/office/drawing/2014/main" id="{B897671F-A0BF-CCA0-1676-1A728CE2B087}"/>
              </a:ext>
            </a:extLst>
          </p:cNvPr>
          <p:cNvSpPr txBox="1"/>
          <p:nvPr/>
        </p:nvSpPr>
        <p:spPr>
          <a:xfrm rot="16200000">
            <a:off x="-1124720" y="3054599"/>
            <a:ext cx="2864997" cy="36933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Avg. Request Latency</a:t>
            </a:r>
            <a:endParaRPr kumimoji="0" lang="en-CH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927E34F-BC8F-EDE2-240D-4B487547428A}"/>
              </a:ext>
            </a:extLst>
          </p:cNvPr>
          <p:cNvSpPr txBox="1"/>
          <p:nvPr/>
        </p:nvSpPr>
        <p:spPr>
          <a:xfrm>
            <a:off x="7994812" y="2388028"/>
            <a:ext cx="1068636" cy="363172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no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66062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41.0%</a:t>
            </a:r>
          </a:p>
        </p:txBody>
      </p:sp>
      <p:sp>
        <p:nvSpPr>
          <p:cNvPr id="8" name="Arc 7">
            <a:extLst>
              <a:ext uri="{FF2B5EF4-FFF2-40B4-BE49-F238E27FC236}">
                <a16:creationId xmlns:a16="http://schemas.microsoft.com/office/drawing/2014/main" id="{CDF976D7-2F39-E3B8-673F-34A703AFA5DB}"/>
              </a:ext>
            </a:extLst>
          </p:cNvPr>
          <p:cNvSpPr/>
          <p:nvPr/>
        </p:nvSpPr>
        <p:spPr>
          <a:xfrm flipV="1">
            <a:off x="8291715" y="3009794"/>
            <a:ext cx="316988" cy="784086"/>
          </a:xfrm>
          <a:prstGeom prst="arc">
            <a:avLst>
              <a:gd name="adj1" fmla="val 17651091"/>
              <a:gd name="adj2" fmla="val 9834052"/>
            </a:avLst>
          </a:prstGeom>
          <a:ln w="38100">
            <a:solidFill>
              <a:srgbClr val="066062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6062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  <a:sym typeface="Arial"/>
            </a:endParaRP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87A2EC29-5A64-51DD-181D-FF3A824E43C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21486" y="6474297"/>
            <a:ext cx="52251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lang="en-CH" smtClean="0">
                <a:solidFill>
                  <a:prstClr val="black"/>
                </a:solidFill>
                <a:latin typeface="Calibri" panose="020F0502020204030204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lang="en-CH">
              <a:solidFill>
                <a:prstClr val="black"/>
              </a:solidFill>
              <a:latin typeface="Calibri" panose="020F0502020204030204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483066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2" grpId="0"/>
      <p:bldP spid="8" grpId="0" animBg="1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F43BC1-0E8B-0AB9-2E9E-6C9A3B09FA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54E7372C-660D-AB51-C0A6-3D705E318C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951" y="132334"/>
            <a:ext cx="9045662" cy="606084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Performance Analysis (2/2)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24BBFDC-4F0B-D7DD-B82E-E394665953C1}"/>
              </a:ext>
            </a:extLst>
          </p:cNvPr>
          <p:cNvSpPr txBox="1"/>
          <p:nvPr/>
        </p:nvSpPr>
        <p:spPr>
          <a:xfrm>
            <a:off x="172748" y="890427"/>
            <a:ext cx="3949672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  <a:sym typeface="Arial"/>
              </a:rPr>
              <a:t>Cost-Optimized HSS</a:t>
            </a:r>
            <a:endParaRPr kumimoji="0" lang="en-CH" sz="3200" b="1" i="0" u="none" strike="noStrike" kern="1200" cap="none" spc="0" normalizeH="0" baseline="0" noProof="0" dirty="0">
              <a:ln>
                <a:noFill/>
              </a:ln>
              <a:solidFill>
                <a:srgbClr val="4472C4"/>
              </a:solidFill>
              <a:effectLst/>
              <a:uLnTx/>
              <a:uFillTx/>
              <a:latin typeface="Candara" panose="020E0502030303020204" pitchFamily="34" charset="0"/>
              <a:ea typeface="Lato" panose="020F0502020204030203" pitchFamily="34" charset="0"/>
              <a:cs typeface="Lato" panose="020F0502020204030203" pitchFamily="34" charset="0"/>
              <a:sym typeface="Arial"/>
            </a:endParaRPr>
          </a:p>
        </p:txBody>
      </p:sp>
      <p:sp>
        <p:nvSpPr>
          <p:cNvPr id="71" name="Rounded Rectangle 70">
            <a:extLst>
              <a:ext uri="{FF2B5EF4-FFF2-40B4-BE49-F238E27FC236}">
                <a16:creationId xmlns:a16="http://schemas.microsoft.com/office/drawing/2014/main" id="{0B2382BD-CD97-295C-87D5-43E3849DEED7}"/>
              </a:ext>
            </a:extLst>
          </p:cNvPr>
          <p:cNvSpPr/>
          <p:nvPr/>
        </p:nvSpPr>
        <p:spPr>
          <a:xfrm>
            <a:off x="6400800" y="21516"/>
            <a:ext cx="2725249" cy="968871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CH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+mn-ea"/>
              <a:cs typeface="+mn-cs"/>
              <a:sym typeface="Arial"/>
            </a:endParaRPr>
          </a:p>
        </p:txBody>
      </p:sp>
      <p:pic>
        <p:nvPicPr>
          <p:cNvPr id="72" name="Picture 2" descr="Intel SSDPED1K375GA01 Optane SSD DC P4800X Series - Walmart.com">
            <a:extLst>
              <a:ext uri="{FF2B5EF4-FFF2-40B4-BE49-F238E27FC236}">
                <a16:creationId xmlns:a16="http://schemas.microsoft.com/office/drawing/2014/main" id="{F814EDF4-9AD6-63F0-6CAE-C29E6EF1A01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 cstate="screen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712" b="97865" l="817" r="99020">
                        <a14:foregroundMark x1="327" y1="6050" x2="6373" y2="16014"/>
                        <a14:foregroundMark x1="6373" y1="16014" x2="5229" y2="98577"/>
                        <a14:foregroundMark x1="8497" y1="99644" x2="8497" y2="99644"/>
                        <a14:foregroundMark x1="5229" y1="98577" x2="7353" y2="99288"/>
                        <a14:foregroundMark x1="12582" y1="98577" x2="12582" y2="99644"/>
                        <a14:foregroundMark x1="19281" y1="80427" x2="19608" y2="80071"/>
                        <a14:foregroundMark x1="96895" y1="78292" x2="99673" y2="78292"/>
                        <a14:foregroundMark x1="99346" y1="7117" x2="99673" y2="66904"/>
                        <a14:foregroundMark x1="99837" y1="78648" x2="99837" y2="67972"/>
                        <a14:foregroundMark x1="99346" y1="7117" x2="980" y2="712"/>
                        <a14:foregroundMark x1="38072" y1="38434" x2="26471" y2="40214"/>
                        <a14:foregroundMark x1="26471" y1="40214" x2="39542" y2="37011"/>
                        <a14:foregroundMark x1="39542" y1="37011" x2="27288" y2="37367"/>
                        <a14:foregroundMark x1="27288" y1="37367" x2="34804" y2="37722"/>
                        <a14:foregroundMark x1="34804" y1="37722" x2="23856" y2="35231"/>
                        <a14:foregroundMark x1="23856" y1="35231" x2="46732" y2="41993"/>
                        <a14:foregroundMark x1="46732" y1="41993" x2="19444" y2="45196"/>
                        <a14:foregroundMark x1="19444" y1="45196" x2="36438" y2="39502"/>
                        <a14:foregroundMark x1="10294" y1="70819" x2="8660" y2="66904"/>
                        <a14:foregroundMark x1="8170" y1="81495" x2="7680" y2="97509"/>
                        <a14:foregroundMark x1="7680" y1="97509" x2="6863" y2="97865"/>
                        <a14:backgroundMark x1="8007" y1="96441" x2="15196" y2="85765"/>
                        <a14:backgroundMark x1="15196" y1="85765" x2="20098" y2="73310"/>
                        <a14:backgroundMark x1="20098" y1="73310" x2="25654" y2="83274"/>
                        <a14:backgroundMark x1="25654" y1="83274" x2="32516" y2="88612"/>
                        <a14:backgroundMark x1="32516" y1="88612" x2="40850" y2="89680"/>
                        <a14:backgroundMark x1="48039" y1="87900" x2="53595" y2="78648"/>
                        <a14:backgroundMark x1="53595" y1="78648" x2="98529" y2="72242"/>
                        <a14:backgroundMark x1="20098" y1="82206" x2="13562" y2="93238"/>
                        <a14:backgroundMark x1="13562" y1="93238" x2="22876" y2="99644"/>
                        <a14:backgroundMark x1="63725" y1="88256" x2="35458" y2="99644"/>
                        <a14:backgroundMark x1="63889" y1="88256" x2="54085" y2="83986"/>
                        <a14:backgroundMark x1="54085" y1="83986" x2="53105" y2="85053"/>
                        <a14:backgroundMark x1="96569" y1="77224" x2="82190" y2="84342"/>
                        <a14:backgroundMark x1="18791" y1="80427" x2="17810" y2="84698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6444098" y="237655"/>
            <a:ext cx="1262146" cy="4734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4" name="Left-right Arrow 73">
            <a:extLst>
              <a:ext uri="{FF2B5EF4-FFF2-40B4-BE49-F238E27FC236}">
                <a16:creationId xmlns:a16="http://schemas.microsoft.com/office/drawing/2014/main" id="{81FDD9AE-1EA5-1B21-BF7B-C9B72EB9C1D2}"/>
              </a:ext>
            </a:extLst>
          </p:cNvPr>
          <p:cNvSpPr/>
          <p:nvPr/>
        </p:nvSpPr>
        <p:spPr>
          <a:xfrm>
            <a:off x="7735097" y="365126"/>
            <a:ext cx="396000" cy="185557"/>
          </a:xfrm>
          <a:prstGeom prst="leftRightArrow">
            <a:avLst/>
          </a:prstGeom>
          <a:solidFill>
            <a:schemeClr val="accent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CH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+mn-ea"/>
              <a:cs typeface="+mn-cs"/>
              <a:sym typeface="Arial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7AA40886-5E4F-4CC8-CC84-249F53A22C27}"/>
              </a:ext>
            </a:extLst>
          </p:cNvPr>
          <p:cNvSpPr txBox="1"/>
          <p:nvPr/>
        </p:nvSpPr>
        <p:spPr>
          <a:xfrm>
            <a:off x="6589445" y="641286"/>
            <a:ext cx="124874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1" u="none" strike="noStrike" kern="1200" cap="none" spc="-1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High-end SSD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227B7392-5FC1-4BA0-479E-7258C97D6240}"/>
              </a:ext>
            </a:extLst>
          </p:cNvPr>
          <p:cNvSpPr txBox="1"/>
          <p:nvPr/>
        </p:nvSpPr>
        <p:spPr>
          <a:xfrm>
            <a:off x="7851591" y="691095"/>
            <a:ext cx="128176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1" u="none" strike="noStrike" kern="1200" cap="none" spc="-1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Low-end HDD</a:t>
            </a:r>
          </a:p>
        </p:txBody>
      </p:sp>
      <p:pic>
        <p:nvPicPr>
          <p:cNvPr id="64" name="Picture 4">
            <a:extLst>
              <a:ext uri="{FF2B5EF4-FFF2-40B4-BE49-F238E27FC236}">
                <a16:creationId xmlns:a16="http://schemas.microsoft.com/office/drawing/2014/main" id="{2400E090-ECF8-8112-A0A9-0E92402477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189159" y="74867"/>
            <a:ext cx="558542" cy="6900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1E08F5A6-9263-0633-3C92-3981F8B2549B}"/>
              </a:ext>
            </a:extLst>
          </p:cNvPr>
          <p:cNvSpPr/>
          <p:nvPr/>
        </p:nvSpPr>
        <p:spPr>
          <a:xfrm>
            <a:off x="80386" y="5066083"/>
            <a:ext cx="8983227" cy="142679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28575">
            <a:solidFill>
              <a:srgbClr val="00206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dirty="0">
                <a:solidFill>
                  <a:schemeClr val="tx1"/>
                </a:solidFill>
                <a:latin typeface="Candara" panose="020E0502030303020204" pitchFamily="34" charset="0"/>
                <a:sym typeface="Arial"/>
              </a:rPr>
              <a:t>Harmonia’s </a:t>
            </a:r>
            <a:r>
              <a:rPr lang="en-GB" sz="2800" i="1" dirty="0">
                <a:solidFill>
                  <a:srgbClr val="0070C0"/>
                </a:solidFill>
                <a:latin typeface="Candara" panose="020E0502030303020204" pitchFamily="34" charset="0"/>
                <a:sym typeface="Arial"/>
              </a:rPr>
              <a:t>proactive background migration </a:t>
            </a:r>
            <a:br>
              <a:rPr lang="en-GB" sz="2800" i="1" dirty="0">
                <a:solidFill>
                  <a:srgbClr val="0070C0"/>
                </a:solidFill>
                <a:latin typeface="Candara" panose="020E0502030303020204" pitchFamily="34" charset="0"/>
                <a:sym typeface="Arial"/>
              </a:rPr>
            </a:br>
            <a:r>
              <a:rPr lang="en-GB" sz="2800" i="1" dirty="0">
                <a:solidFill>
                  <a:schemeClr val="tx1"/>
                </a:solidFill>
                <a:latin typeface="Candara" panose="020E0502030303020204" pitchFamily="34" charset="0"/>
                <a:sym typeface="Arial"/>
              </a:rPr>
              <a:t>and</a:t>
            </a:r>
            <a:r>
              <a:rPr lang="en-GB" sz="2800" i="1" dirty="0">
                <a:solidFill>
                  <a:srgbClr val="0070C0"/>
                </a:solidFill>
                <a:latin typeface="Candara" panose="020E0502030303020204" pitchFamily="34" charset="0"/>
                <a:sym typeface="Arial"/>
              </a:rPr>
              <a:t> coordinated decisions </a:t>
            </a:r>
            <a:r>
              <a:rPr lang="en-GB" sz="2800" dirty="0">
                <a:solidFill>
                  <a:schemeClr val="tx1"/>
                </a:solidFill>
                <a:latin typeface="Candara" panose="020E0502030303020204" pitchFamily="34" charset="0"/>
                <a:sym typeface="Arial"/>
              </a:rPr>
              <a:t>reduces the </a:t>
            </a:r>
            <a:r>
              <a:rPr lang="en-GB" sz="2800" i="1" dirty="0">
                <a:solidFill>
                  <a:srgbClr val="0070C0"/>
                </a:solidFill>
                <a:latin typeface="Candara" panose="020E0502030303020204" pitchFamily="34" charset="0"/>
                <a:sym typeface="Arial"/>
              </a:rPr>
              <a:t>average I/O latency </a:t>
            </a:r>
            <a:r>
              <a:rPr lang="en-US" sz="2800" dirty="0">
                <a:solidFill>
                  <a:schemeClr val="tx1"/>
                </a:solidFill>
                <a:latin typeface="Candara" panose="020E0502030303020204" pitchFamily="34" charset="0"/>
                <a:sym typeface="Arial"/>
              </a:rPr>
              <a:t>compared to prior approaches</a:t>
            </a:r>
          </a:p>
        </p:txBody>
      </p: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3189AF15-2117-574F-A029-8E27ED4EBC1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837693915"/>
              </p:ext>
            </p:extLst>
          </p:nvPr>
        </p:nvGraphicFramePr>
        <p:xfrm>
          <a:off x="404328" y="1569379"/>
          <a:ext cx="8744124" cy="329149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3" name="TextBox 60">
            <a:extLst>
              <a:ext uri="{FF2B5EF4-FFF2-40B4-BE49-F238E27FC236}">
                <a16:creationId xmlns:a16="http://schemas.microsoft.com/office/drawing/2014/main" id="{484D42BD-01A0-9E2F-FBEF-B4199A0332EA}"/>
              </a:ext>
            </a:extLst>
          </p:cNvPr>
          <p:cNvSpPr txBox="1"/>
          <p:nvPr/>
        </p:nvSpPr>
        <p:spPr>
          <a:xfrm rot="16200000">
            <a:off x="-1247832" y="3102371"/>
            <a:ext cx="2864997" cy="36933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Avg. Request Latency</a:t>
            </a:r>
            <a:endParaRPr kumimoji="0" lang="en-CH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73C056B5-37A8-343B-CCD7-E9EAE45D51B8}"/>
              </a:ext>
            </a:extLst>
          </p:cNvPr>
          <p:cNvCxnSpPr>
            <a:cxnSpLocks/>
          </p:cNvCxnSpPr>
          <p:nvPr/>
        </p:nvCxnSpPr>
        <p:spPr>
          <a:xfrm>
            <a:off x="8298409" y="2832399"/>
            <a:ext cx="0" cy="716358"/>
          </a:xfrm>
          <a:prstGeom prst="straightConnector1">
            <a:avLst/>
          </a:prstGeom>
          <a:ln w="38100">
            <a:solidFill>
              <a:srgbClr val="066062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E10A34EC-3A7E-9B36-FA13-6B3728515F33}"/>
              </a:ext>
            </a:extLst>
          </p:cNvPr>
          <p:cNvSpPr txBox="1"/>
          <p:nvPr/>
        </p:nvSpPr>
        <p:spPr>
          <a:xfrm>
            <a:off x="7799818" y="2210632"/>
            <a:ext cx="122186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66062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44.8%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367F069-995F-E199-1D5D-B439CCB6FA79}"/>
              </a:ext>
            </a:extLst>
          </p:cNvPr>
          <p:cNvSpPr txBox="1"/>
          <p:nvPr/>
        </p:nvSpPr>
        <p:spPr>
          <a:xfrm>
            <a:off x="8298409" y="2672297"/>
            <a:ext cx="1068636" cy="363172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no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800" b="1" dirty="0">
                <a:solidFill>
                  <a:srgbClr val="066062"/>
                </a:solidFill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33.1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66062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%</a:t>
            </a:r>
          </a:p>
        </p:txBody>
      </p:sp>
      <p:sp>
        <p:nvSpPr>
          <p:cNvPr id="17" name="Arc 16">
            <a:extLst>
              <a:ext uri="{FF2B5EF4-FFF2-40B4-BE49-F238E27FC236}">
                <a16:creationId xmlns:a16="http://schemas.microsoft.com/office/drawing/2014/main" id="{E7B86CC6-9AED-7EF4-C7D6-D8BA4B5A5069}"/>
              </a:ext>
            </a:extLst>
          </p:cNvPr>
          <p:cNvSpPr/>
          <p:nvPr/>
        </p:nvSpPr>
        <p:spPr>
          <a:xfrm flipV="1">
            <a:off x="8411714" y="3178946"/>
            <a:ext cx="247539" cy="784086"/>
          </a:xfrm>
          <a:prstGeom prst="arc">
            <a:avLst>
              <a:gd name="adj1" fmla="val 18235099"/>
              <a:gd name="adj2" fmla="val 9834052"/>
            </a:avLst>
          </a:prstGeom>
          <a:ln w="38100">
            <a:solidFill>
              <a:srgbClr val="066062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6062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  <a:sym typeface="Arial"/>
            </a:endParaRPr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3BC97A7D-7A77-64B2-5FF1-04FA3689BB0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21486" y="6474297"/>
            <a:ext cx="52251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lang="en-CH" smtClean="0">
                <a:solidFill>
                  <a:prstClr val="black"/>
                </a:solidFill>
                <a:latin typeface="Calibri" panose="020F0502020204030204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lang="en-CH">
              <a:solidFill>
                <a:prstClr val="black"/>
              </a:solidFill>
              <a:latin typeface="Calibri" panose="020F0502020204030204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315467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7" grpId="0" animBg="1"/>
      <p:bldGraphic spid="2" grpId="0" uiExpand="1">
        <p:bldSub>
          <a:bldChart bld="series"/>
        </p:bldSub>
      </p:bldGraphic>
      <p:bldP spid="3" grpId="1"/>
      <p:bldP spid="8" grpId="0"/>
      <p:bldP spid="16" grpId="0"/>
      <p:bldP spid="17" grpId="0" animBg="1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BE575C-170B-2225-F01E-C59882E520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97C7C71F-6B5C-9CD4-B2D3-E2AF4DB35F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202" y="132334"/>
            <a:ext cx="5762283" cy="606084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Extensibility Analysis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1ADF659-4675-97B0-0313-B7F0A1F4A1B5}"/>
              </a:ext>
            </a:extLst>
          </p:cNvPr>
          <p:cNvSpPr txBox="1"/>
          <p:nvPr/>
        </p:nvSpPr>
        <p:spPr>
          <a:xfrm>
            <a:off x="16847" y="839482"/>
            <a:ext cx="9063613" cy="184665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3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Extending Harmonia </a:t>
            </a:r>
            <a:r>
              <a:rPr kumimoji="0" lang="en-C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for </a:t>
            </a:r>
            <a:r>
              <a:rPr kumimoji="0" lang="en-CH" sz="3000" b="1" i="0" u="none" strike="noStrike" kern="1200" cap="none" spc="0" normalizeH="0" baseline="0" noProof="0" dirty="0">
                <a:ln>
                  <a:noFill/>
                </a:ln>
                <a:solidFill>
                  <a:srgbClr val="000BEB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more devices</a:t>
            </a:r>
            <a:r>
              <a:rPr kumimoji="0" lang="en-CH" sz="3000" b="0" i="0" u="none" strike="noStrike" kern="1200" cap="none" spc="0" normalizeH="0" baseline="0" noProof="0" dirty="0">
                <a:ln>
                  <a:noFill/>
                </a:ln>
                <a:solidFill>
                  <a:srgbClr val="000BEB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:</a:t>
            </a:r>
          </a:p>
          <a:p>
            <a:pPr marL="971550" marR="0" lvl="1" indent="-51435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A</a:t>
            </a:r>
            <a:r>
              <a:rPr kumimoji="0" lang="en-CH" sz="2800" b="1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dd a new action </a:t>
            </a:r>
            <a:r>
              <a:rPr kumimoji="0" lang="en-C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in each agent</a:t>
            </a:r>
          </a:p>
          <a:p>
            <a:pPr marL="971550" marR="0" lvl="1" indent="-51435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A</a:t>
            </a:r>
            <a:r>
              <a:rPr kumimoji="0" lang="en-CH" sz="2800" b="1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dd the remaining capacity </a:t>
            </a:r>
            <a:r>
              <a:rPr kumimoji="0" lang="en-C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of the new device as a state feature for each agent</a:t>
            </a:r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4848072F-1BED-C0C7-5090-C0003A2C10AA}"/>
              </a:ext>
            </a:extLst>
          </p:cNvPr>
          <p:cNvGrpSpPr/>
          <p:nvPr/>
        </p:nvGrpSpPr>
        <p:grpSpPr>
          <a:xfrm>
            <a:off x="4376180" y="2957272"/>
            <a:ext cx="4767820" cy="1084784"/>
            <a:chOff x="4953768" y="5524853"/>
            <a:chExt cx="4767820" cy="1084784"/>
          </a:xfrm>
        </p:grpSpPr>
        <p:sp>
          <p:nvSpPr>
            <p:cNvPr id="25" name="Rounded Rectangle 24">
              <a:extLst>
                <a:ext uri="{FF2B5EF4-FFF2-40B4-BE49-F238E27FC236}">
                  <a16:creationId xmlns:a16="http://schemas.microsoft.com/office/drawing/2014/main" id="{1F584013-1D18-506D-0DEA-CE72A338FCC1}"/>
                </a:ext>
              </a:extLst>
            </p:cNvPr>
            <p:cNvSpPr/>
            <p:nvPr/>
          </p:nvSpPr>
          <p:spPr>
            <a:xfrm>
              <a:off x="4953768" y="5524853"/>
              <a:ext cx="4671679" cy="1021013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 pitchFamily="18" charset="0"/>
                <a:ea typeface="+mn-ea"/>
                <a:cs typeface="+mn-cs"/>
                <a:sym typeface="Arial"/>
              </a:endParaRPr>
            </a:p>
          </p:txBody>
        </p:sp>
        <p:pic>
          <p:nvPicPr>
            <p:cNvPr id="26" name="Picture 2" descr="Intel SSDPED1K375GA01 Optane SSD DC P4800X Series - Walmart.com">
              <a:extLst>
                <a:ext uri="{FF2B5EF4-FFF2-40B4-BE49-F238E27FC236}">
                  <a16:creationId xmlns:a16="http://schemas.microsoft.com/office/drawing/2014/main" id="{1E41B486-99AF-F40D-595D-5CF03B4B3BA6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 cstate="screen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712" b="97865" l="817" r="99020">
                          <a14:foregroundMark x1="327" y1="6050" x2="6373" y2="16014"/>
                          <a14:foregroundMark x1="6373" y1="16014" x2="5229" y2="98577"/>
                          <a14:foregroundMark x1="8497" y1="99644" x2="8497" y2="99644"/>
                          <a14:foregroundMark x1="5229" y1="98577" x2="7353" y2="99288"/>
                          <a14:foregroundMark x1="12582" y1="98577" x2="12582" y2="99644"/>
                          <a14:foregroundMark x1="19281" y1="80427" x2="19608" y2="80071"/>
                          <a14:foregroundMark x1="96895" y1="78292" x2="99673" y2="78292"/>
                          <a14:foregroundMark x1="99346" y1="7117" x2="99673" y2="66904"/>
                          <a14:foregroundMark x1="99837" y1="78648" x2="99837" y2="67972"/>
                          <a14:foregroundMark x1="99346" y1="7117" x2="980" y2="712"/>
                          <a14:foregroundMark x1="38072" y1="38434" x2="26471" y2="40214"/>
                          <a14:foregroundMark x1="26471" y1="40214" x2="39542" y2="37011"/>
                          <a14:foregroundMark x1="39542" y1="37011" x2="27288" y2="37367"/>
                          <a14:foregroundMark x1="27288" y1="37367" x2="34804" y2="37722"/>
                          <a14:foregroundMark x1="34804" y1="37722" x2="23856" y2="35231"/>
                          <a14:foregroundMark x1="23856" y1="35231" x2="46732" y2="41993"/>
                          <a14:foregroundMark x1="46732" y1="41993" x2="19444" y2="45196"/>
                          <a14:foregroundMark x1="19444" y1="45196" x2="36438" y2="39502"/>
                          <a14:foregroundMark x1="10294" y1="70819" x2="8660" y2="66904"/>
                          <a14:foregroundMark x1="8170" y1="81495" x2="7680" y2="97509"/>
                          <a14:foregroundMark x1="7680" y1="97509" x2="6863" y2="97865"/>
                          <a14:backgroundMark x1="8007" y1="96441" x2="15196" y2="85765"/>
                          <a14:backgroundMark x1="15196" y1="85765" x2="20098" y2="73310"/>
                          <a14:backgroundMark x1="20098" y1="73310" x2="25654" y2="83274"/>
                          <a14:backgroundMark x1="25654" y1="83274" x2="32516" y2="88612"/>
                          <a14:backgroundMark x1="32516" y1="88612" x2="40850" y2="89680"/>
                          <a14:backgroundMark x1="48039" y1="87900" x2="53595" y2="78648"/>
                          <a14:backgroundMark x1="53595" y1="78648" x2="98529" y2="72242"/>
                          <a14:backgroundMark x1="20098" y1="82206" x2="13562" y2="93238"/>
                          <a14:backgroundMark x1="13562" y1="93238" x2="22876" y2="99644"/>
                          <a14:backgroundMark x1="63725" y1="88256" x2="35458" y2="99644"/>
                          <a14:backgroundMark x1="63889" y1="88256" x2="54085" y2="83986"/>
                          <a14:backgroundMark x1="54085" y1="83986" x2="53105" y2="85053"/>
                          <a14:backgroundMark x1="96569" y1="77224" x2="82190" y2="84342"/>
                          <a14:backgroundMark x1="18791" y1="80427" x2="17810" y2="84698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4974028" y="5842132"/>
              <a:ext cx="1093985" cy="45508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7" name="Picture 2">
              <a:extLst>
                <a:ext uri="{FF2B5EF4-FFF2-40B4-BE49-F238E27FC236}">
                  <a16:creationId xmlns:a16="http://schemas.microsoft.com/office/drawing/2014/main" id="{BBFAF80D-FEC4-9BD9-3D68-DF78BF4294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97096" y="5765251"/>
              <a:ext cx="791035" cy="548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8" name="Left-right Arrow 36">
              <a:extLst>
                <a:ext uri="{FF2B5EF4-FFF2-40B4-BE49-F238E27FC236}">
                  <a16:creationId xmlns:a16="http://schemas.microsoft.com/office/drawing/2014/main" id="{D6DB2D77-FD9C-9A8A-0E87-357CC4678EE1}"/>
                </a:ext>
              </a:extLst>
            </p:cNvPr>
            <p:cNvSpPr/>
            <p:nvPr/>
          </p:nvSpPr>
          <p:spPr>
            <a:xfrm>
              <a:off x="6054826" y="5931925"/>
              <a:ext cx="342270" cy="178345"/>
            </a:xfrm>
            <a:prstGeom prst="leftRightArrow">
              <a:avLst/>
            </a:prstGeom>
            <a:solidFill>
              <a:schemeClr val="accent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 pitchFamily="18" charset="0"/>
                <a:ea typeface="+mn-ea"/>
                <a:cs typeface="+mn-cs"/>
                <a:sym typeface="Arial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06B78EBD-7483-78E2-7657-DBEA35F286FD}"/>
                </a:ext>
              </a:extLst>
            </p:cNvPr>
            <p:cNvSpPr txBox="1"/>
            <p:nvPr/>
          </p:nvSpPr>
          <p:spPr>
            <a:xfrm>
              <a:off x="5080561" y="6251986"/>
              <a:ext cx="111088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-1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alibri" panose="020F0502020204030204" pitchFamily="34" charset="0"/>
                  <a:sym typeface="Arial"/>
                </a:rPr>
                <a:t>High-end SSD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79D4A11B-7CD5-B348-02FA-BC39499D8F1F}"/>
                </a:ext>
              </a:extLst>
            </p:cNvPr>
            <p:cNvSpPr txBox="1"/>
            <p:nvPr/>
          </p:nvSpPr>
          <p:spPr>
            <a:xfrm>
              <a:off x="8500660" y="6268024"/>
              <a:ext cx="122092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-1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alibri" panose="020F0502020204030204" pitchFamily="34" charset="0"/>
                  <a:sym typeface="Arial"/>
                </a:rPr>
                <a:t>Low-end HDD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22489113-D118-B337-B774-1EB23FFBC76B}"/>
                </a:ext>
              </a:extLst>
            </p:cNvPr>
            <p:cNvSpPr txBox="1"/>
            <p:nvPr/>
          </p:nvSpPr>
          <p:spPr>
            <a:xfrm>
              <a:off x="6281561" y="6260398"/>
              <a:ext cx="110382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-1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alibri" panose="020F0502020204030204" pitchFamily="34" charset="0"/>
                  <a:sym typeface="Arial"/>
                </a:rPr>
                <a:t>Mid-end SSD</a:t>
              </a:r>
            </a:p>
          </p:txBody>
        </p:sp>
        <p:pic>
          <p:nvPicPr>
            <p:cNvPr id="32" name="Picture 4">
              <a:extLst>
                <a:ext uri="{FF2B5EF4-FFF2-40B4-BE49-F238E27FC236}">
                  <a16:creationId xmlns:a16="http://schemas.microsoft.com/office/drawing/2014/main" id="{8EACF1DF-0AD1-ED01-A0FE-627DFED31F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17185" y="5562641"/>
              <a:ext cx="587878" cy="7963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3" name="Left-right Arrow 41">
              <a:extLst>
                <a:ext uri="{FF2B5EF4-FFF2-40B4-BE49-F238E27FC236}">
                  <a16:creationId xmlns:a16="http://schemas.microsoft.com/office/drawing/2014/main" id="{6787A7AF-7944-08CD-3A9B-424E739C5A00}"/>
                </a:ext>
              </a:extLst>
            </p:cNvPr>
            <p:cNvSpPr/>
            <p:nvPr/>
          </p:nvSpPr>
          <p:spPr>
            <a:xfrm>
              <a:off x="7184095" y="5931924"/>
              <a:ext cx="354329" cy="178345"/>
            </a:xfrm>
            <a:prstGeom prst="leftRightArrow">
              <a:avLst/>
            </a:prstGeom>
            <a:solidFill>
              <a:schemeClr val="accent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 pitchFamily="18" charset="0"/>
                <a:ea typeface="+mn-ea"/>
                <a:cs typeface="+mn-cs"/>
                <a:sym typeface="Arial"/>
              </a:endParaRPr>
            </a:p>
          </p:txBody>
        </p:sp>
        <p:pic>
          <p:nvPicPr>
            <p:cNvPr id="44" name="Picture 43" descr="A close-up of a computer hard drive&#10;&#10;AI-generated content may be incorrect.">
              <a:extLst>
                <a:ext uri="{FF2B5EF4-FFF2-40B4-BE49-F238E27FC236}">
                  <a16:creationId xmlns:a16="http://schemas.microsoft.com/office/drawing/2014/main" id="{D521A9EF-FFDD-9DB7-664D-F08391E436E8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7533639" y="5762960"/>
              <a:ext cx="828096" cy="581983"/>
            </a:xfrm>
            <a:prstGeom prst="rect">
              <a:avLst/>
            </a:prstGeom>
          </p:spPr>
        </p:pic>
        <p:sp>
          <p:nvSpPr>
            <p:cNvPr id="45" name="Left-right Arrow 41">
              <a:extLst>
                <a:ext uri="{FF2B5EF4-FFF2-40B4-BE49-F238E27FC236}">
                  <a16:creationId xmlns:a16="http://schemas.microsoft.com/office/drawing/2014/main" id="{DFDEEEEC-A521-17F7-9EBB-D5A2F5B17CBC}"/>
                </a:ext>
              </a:extLst>
            </p:cNvPr>
            <p:cNvSpPr/>
            <p:nvPr/>
          </p:nvSpPr>
          <p:spPr>
            <a:xfrm>
              <a:off x="8361735" y="5938662"/>
              <a:ext cx="455450" cy="178345"/>
            </a:xfrm>
            <a:prstGeom prst="leftRightArrow">
              <a:avLst/>
            </a:prstGeom>
            <a:solidFill>
              <a:schemeClr val="accent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 pitchFamily="18" charset="0"/>
                <a:ea typeface="+mn-ea"/>
                <a:cs typeface="+mn-cs"/>
                <a:sym typeface="Arial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6E344819-A0B0-16C2-74C8-2A54CBD483D8}"/>
                </a:ext>
              </a:extLst>
            </p:cNvPr>
            <p:cNvSpPr txBox="1"/>
            <p:nvPr/>
          </p:nvSpPr>
          <p:spPr>
            <a:xfrm>
              <a:off x="7401679" y="6271083"/>
              <a:ext cx="112928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-1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alibri" panose="020F0502020204030204" pitchFamily="34" charset="0"/>
                  <a:sym typeface="Arial"/>
                </a:rPr>
                <a:t>Low-end SSD</a:t>
              </a:r>
            </a:p>
          </p:txBody>
        </p:sp>
      </p:grpSp>
      <p:graphicFrame>
        <p:nvGraphicFramePr>
          <p:cNvPr id="16" name="Chart 15">
            <a:extLst>
              <a:ext uri="{FF2B5EF4-FFF2-40B4-BE49-F238E27FC236}">
                <a16:creationId xmlns:a16="http://schemas.microsoft.com/office/drawing/2014/main" id="{1D8152F3-8316-B554-2DA8-6D0F358D3E9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38373486"/>
              </p:ext>
            </p:extLst>
          </p:nvPr>
        </p:nvGraphicFramePr>
        <p:xfrm>
          <a:off x="4452620" y="4038998"/>
          <a:ext cx="4514335" cy="24699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pSp>
        <p:nvGrpSpPr>
          <p:cNvPr id="58" name="Group 57">
            <a:extLst>
              <a:ext uri="{FF2B5EF4-FFF2-40B4-BE49-F238E27FC236}">
                <a16:creationId xmlns:a16="http://schemas.microsoft.com/office/drawing/2014/main" id="{9E9E84EB-C655-70B2-8002-FE2D4DD5A1A7}"/>
              </a:ext>
            </a:extLst>
          </p:cNvPr>
          <p:cNvGrpSpPr/>
          <p:nvPr/>
        </p:nvGrpSpPr>
        <p:grpSpPr>
          <a:xfrm>
            <a:off x="35949" y="2957272"/>
            <a:ext cx="4223747" cy="3517026"/>
            <a:chOff x="35949" y="2957272"/>
            <a:chExt cx="4223747" cy="3517026"/>
          </a:xfrm>
        </p:grpSpPr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3CA12B02-756F-8C40-5511-CFDBAFC302A3}"/>
                </a:ext>
              </a:extLst>
            </p:cNvPr>
            <p:cNvGrpSpPr/>
            <p:nvPr/>
          </p:nvGrpSpPr>
          <p:grpSpPr>
            <a:xfrm>
              <a:off x="679867" y="2957272"/>
              <a:ext cx="3551607" cy="1081725"/>
              <a:chOff x="5734639" y="0"/>
              <a:chExt cx="3551607" cy="1081725"/>
            </a:xfrm>
          </p:grpSpPr>
          <p:sp>
            <p:nvSpPr>
              <p:cNvPr id="34" name="Rounded Rectangle 33">
                <a:extLst>
                  <a:ext uri="{FF2B5EF4-FFF2-40B4-BE49-F238E27FC236}">
                    <a16:creationId xmlns:a16="http://schemas.microsoft.com/office/drawing/2014/main" id="{1685DB7F-8A68-F456-5729-FBAE4FD28466}"/>
                  </a:ext>
                </a:extLst>
              </p:cNvPr>
              <p:cNvSpPr/>
              <p:nvPr/>
            </p:nvSpPr>
            <p:spPr>
              <a:xfrm>
                <a:off x="5734639" y="0"/>
                <a:ext cx="3396159" cy="1021013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H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  <a:sym typeface="Arial"/>
                </a:endParaRPr>
              </a:p>
            </p:txBody>
          </p:sp>
          <p:pic>
            <p:nvPicPr>
              <p:cNvPr id="35" name="Picture 2" descr="Intel SSDPED1K375GA01 Optane SSD DC P4800X Series - Walmart.com">
                <a:extLst>
                  <a:ext uri="{FF2B5EF4-FFF2-40B4-BE49-F238E27FC236}">
                    <a16:creationId xmlns:a16="http://schemas.microsoft.com/office/drawing/2014/main" id="{EEB64C3A-6329-9C9C-4580-14C9D8099B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3" cstate="screen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ackgroundRemoval t="712" b="97865" l="817" r="99020">
                            <a14:foregroundMark x1="327" y1="6050" x2="6373" y2="16014"/>
                            <a14:foregroundMark x1="6373" y1="16014" x2="5229" y2="98577"/>
                            <a14:foregroundMark x1="8497" y1="99644" x2="8497" y2="99644"/>
                            <a14:foregroundMark x1="5229" y1="98577" x2="7353" y2="99288"/>
                            <a14:foregroundMark x1="12582" y1="98577" x2="12582" y2="99644"/>
                            <a14:foregroundMark x1="19281" y1="80427" x2="19608" y2="80071"/>
                            <a14:foregroundMark x1="96895" y1="78292" x2="99673" y2="78292"/>
                            <a14:foregroundMark x1="99346" y1="7117" x2="99673" y2="66904"/>
                            <a14:foregroundMark x1="99837" y1="78648" x2="99837" y2="67972"/>
                            <a14:foregroundMark x1="99346" y1="7117" x2="980" y2="712"/>
                            <a14:foregroundMark x1="38072" y1="38434" x2="26471" y2="40214"/>
                            <a14:foregroundMark x1="26471" y1="40214" x2="39542" y2="37011"/>
                            <a14:foregroundMark x1="39542" y1="37011" x2="27288" y2="37367"/>
                            <a14:foregroundMark x1="27288" y1="37367" x2="34804" y2="37722"/>
                            <a14:foregroundMark x1="34804" y1="37722" x2="23856" y2="35231"/>
                            <a14:foregroundMark x1="23856" y1="35231" x2="46732" y2="41993"/>
                            <a14:foregroundMark x1="46732" y1="41993" x2="19444" y2="45196"/>
                            <a14:foregroundMark x1="19444" y1="45196" x2="36438" y2="39502"/>
                            <a14:foregroundMark x1="10294" y1="70819" x2="8660" y2="66904"/>
                            <a14:foregroundMark x1="8170" y1="81495" x2="7680" y2="97509"/>
                            <a14:foregroundMark x1="7680" y1="97509" x2="6863" y2="97865"/>
                            <a14:backgroundMark x1="8007" y1="96441" x2="15196" y2="85765"/>
                            <a14:backgroundMark x1="15196" y1="85765" x2="20098" y2="73310"/>
                            <a14:backgroundMark x1="20098" y1="73310" x2="25654" y2="83274"/>
                            <a14:backgroundMark x1="25654" y1="83274" x2="32516" y2="88612"/>
                            <a14:backgroundMark x1="32516" y1="88612" x2="40850" y2="89680"/>
                            <a14:backgroundMark x1="48039" y1="87900" x2="53595" y2="78648"/>
                            <a14:backgroundMark x1="53595" y1="78648" x2="98529" y2="72242"/>
                            <a14:backgroundMark x1="20098" y1="82206" x2="13562" y2="93238"/>
                            <a14:backgroundMark x1="13562" y1="93238" x2="22876" y2="99644"/>
                            <a14:backgroundMark x1="63725" y1="88256" x2="35458" y2="99644"/>
                            <a14:backgroundMark x1="63889" y1="88256" x2="54085" y2="83986"/>
                            <a14:backgroundMark x1="54085" y1="83986" x2="53105" y2="85053"/>
                            <a14:backgroundMark x1="96569" y1="77224" x2="82190" y2="84342"/>
                            <a14:backgroundMark x1="18791" y1="80427" x2="17810" y2="84698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 bwMode="auto">
              <a:xfrm>
                <a:off x="5762729" y="244184"/>
                <a:ext cx="1093985" cy="45508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6" name="Picture 2">
                <a:extLst>
                  <a:ext uri="{FF2B5EF4-FFF2-40B4-BE49-F238E27FC236}">
                    <a16:creationId xmlns:a16="http://schemas.microsoft.com/office/drawing/2014/main" id="{F688BB02-BCCD-397F-3573-42AB662025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207008" y="197612"/>
                <a:ext cx="791035" cy="54823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7" name="Left-right Arrow 36">
                <a:extLst>
                  <a:ext uri="{FF2B5EF4-FFF2-40B4-BE49-F238E27FC236}">
                    <a16:creationId xmlns:a16="http://schemas.microsoft.com/office/drawing/2014/main" id="{32D7BF1A-6856-5169-C50F-26615292C145}"/>
                  </a:ext>
                </a:extLst>
              </p:cNvPr>
              <p:cNvSpPr/>
              <p:nvPr/>
            </p:nvSpPr>
            <p:spPr>
              <a:xfrm>
                <a:off x="6860225" y="334340"/>
                <a:ext cx="346783" cy="178345"/>
              </a:xfrm>
              <a:prstGeom prst="leftRightArrow">
                <a:avLst/>
              </a:prstGeom>
              <a:solidFill>
                <a:schemeClr val="accent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H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D39380D2-B502-A5AC-EF7E-A04D03A8610E}"/>
                  </a:ext>
                </a:extLst>
              </p:cNvPr>
              <p:cNvSpPr txBox="1"/>
              <p:nvPr/>
            </p:nvSpPr>
            <p:spPr>
              <a:xfrm>
                <a:off x="5749343" y="716173"/>
                <a:ext cx="1110882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1" u="none" strike="noStrike" kern="1200" cap="none" spc="-12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alibri" panose="020F0502020204030204" pitchFamily="34" charset="0"/>
                    <a:sym typeface="Arial"/>
                  </a:rPr>
                  <a:t>High-end SSD</a:t>
                </a:r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517E4770-AF73-AD7A-2496-F71829029D53}"/>
                  </a:ext>
                </a:extLst>
              </p:cNvPr>
              <p:cNvSpPr txBox="1"/>
              <p:nvPr/>
            </p:nvSpPr>
            <p:spPr>
              <a:xfrm>
                <a:off x="8065318" y="743171"/>
                <a:ext cx="122092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1" u="none" strike="noStrike" kern="1200" cap="none" spc="-12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alibri" panose="020F0502020204030204" pitchFamily="34" charset="0"/>
                    <a:sym typeface="Arial"/>
                  </a:rPr>
                  <a:t>Low-end HDD</a:t>
                </a:r>
              </a:p>
            </p:txBody>
          </p: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D27BFDE6-24B8-7DD6-8E33-D22E35666AEC}"/>
                  </a:ext>
                </a:extLst>
              </p:cNvPr>
              <p:cNvSpPr txBox="1"/>
              <p:nvPr/>
            </p:nvSpPr>
            <p:spPr>
              <a:xfrm>
                <a:off x="7059526" y="743171"/>
                <a:ext cx="106215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1" u="none" strike="noStrike" kern="1200" cap="none" spc="-12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alibri" panose="020F0502020204030204" pitchFamily="34" charset="0"/>
                    <a:sym typeface="Arial"/>
                  </a:rPr>
                  <a:t>Mid-end SSD</a:t>
                </a:r>
              </a:p>
            </p:txBody>
          </p:sp>
          <p:pic>
            <p:nvPicPr>
              <p:cNvPr id="41" name="Picture 4">
                <a:extLst>
                  <a:ext uri="{FF2B5EF4-FFF2-40B4-BE49-F238E27FC236}">
                    <a16:creationId xmlns:a16="http://schemas.microsoft.com/office/drawing/2014/main" id="{8E99D5C7-94E8-294A-37F0-1C276D1BB5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57680" y="25312"/>
                <a:ext cx="587878" cy="79639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2" name="Left-right Arrow 41">
                <a:extLst>
                  <a:ext uri="{FF2B5EF4-FFF2-40B4-BE49-F238E27FC236}">
                    <a16:creationId xmlns:a16="http://schemas.microsoft.com/office/drawing/2014/main" id="{AB02B867-33CC-244A-9EE3-E0B4495A8B14}"/>
                  </a:ext>
                </a:extLst>
              </p:cNvPr>
              <p:cNvSpPr/>
              <p:nvPr/>
            </p:nvSpPr>
            <p:spPr>
              <a:xfrm>
                <a:off x="7986508" y="337290"/>
                <a:ext cx="468305" cy="178345"/>
              </a:xfrm>
              <a:prstGeom prst="leftRightArrow">
                <a:avLst/>
              </a:prstGeom>
              <a:solidFill>
                <a:schemeClr val="accent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H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  <a:sym typeface="Arial"/>
                </a:endParaRPr>
              </a:p>
            </p:txBody>
          </p:sp>
        </p:grpSp>
        <p:graphicFrame>
          <p:nvGraphicFramePr>
            <p:cNvPr id="12" name="Chart 11">
              <a:extLst>
                <a:ext uri="{FF2B5EF4-FFF2-40B4-BE49-F238E27FC236}">
                  <a16:creationId xmlns:a16="http://schemas.microsoft.com/office/drawing/2014/main" id="{75B35839-B928-0C9F-03CF-E688FF1828E5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3899323305"/>
                </p:ext>
              </p:extLst>
            </p:nvPr>
          </p:nvGraphicFramePr>
          <p:xfrm>
            <a:off x="177045" y="4004346"/>
            <a:ext cx="4082651" cy="2469952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9"/>
            </a:graphicData>
          </a:graphic>
        </p:graphicFrame>
        <p:sp>
          <p:nvSpPr>
            <p:cNvPr id="17" name="TextBox 60">
              <a:extLst>
                <a:ext uri="{FF2B5EF4-FFF2-40B4-BE49-F238E27FC236}">
                  <a16:creationId xmlns:a16="http://schemas.microsoft.com/office/drawing/2014/main" id="{FAC2D25C-1407-5124-A244-BFCB053E9BF0}"/>
                </a:ext>
              </a:extLst>
            </p:cNvPr>
            <p:cNvSpPr txBox="1"/>
            <p:nvPr/>
          </p:nvSpPr>
          <p:spPr>
            <a:xfrm rot="16200000">
              <a:off x="-949805" y="5013351"/>
              <a:ext cx="2248508" cy="2769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rPr>
                <a:t>Avg. Request Latency</a:t>
              </a:r>
              <a:endParaRPr kumimoji="0" lang="en-CH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endParaRPr>
            </a:p>
          </p:txBody>
        </p:sp>
      </p:grp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7CEF4099-2083-67E8-0166-ED6F6F8D06E4}"/>
              </a:ext>
            </a:extLst>
          </p:cNvPr>
          <p:cNvCxnSpPr>
            <a:cxnSpLocks/>
          </p:cNvCxnSpPr>
          <p:nvPr/>
        </p:nvCxnSpPr>
        <p:spPr>
          <a:xfrm>
            <a:off x="3977730" y="4763620"/>
            <a:ext cx="0" cy="311462"/>
          </a:xfrm>
          <a:prstGeom prst="straightConnector1">
            <a:avLst/>
          </a:prstGeom>
          <a:ln w="38100">
            <a:solidFill>
              <a:schemeClr val="accent6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ED931FB6-20D9-1366-475F-EE9C93DCC4C7}"/>
              </a:ext>
            </a:extLst>
          </p:cNvPr>
          <p:cNvSpPr txBox="1"/>
          <p:nvPr/>
        </p:nvSpPr>
        <p:spPr>
          <a:xfrm>
            <a:off x="3530189" y="4348030"/>
            <a:ext cx="64429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39%</a:t>
            </a:r>
          </a:p>
        </p:txBody>
      </p:sp>
      <p:cxnSp>
        <p:nvCxnSpPr>
          <p:cNvPr id="22" name="Straight Arrow Connector 21">
            <a:extLst>
              <a:ext uri="{FF2B5EF4-FFF2-40B4-BE49-F238E27FC236}">
                <a16:creationId xmlns:a16="http://schemas.microsoft.com/office/drawing/2014/main" id="{1B83A0C8-1B49-1A85-8701-B76B816CB25A}"/>
              </a:ext>
            </a:extLst>
          </p:cNvPr>
          <p:cNvCxnSpPr>
            <a:cxnSpLocks/>
          </p:cNvCxnSpPr>
          <p:nvPr/>
        </p:nvCxnSpPr>
        <p:spPr>
          <a:xfrm>
            <a:off x="8695425" y="4675762"/>
            <a:ext cx="0" cy="329174"/>
          </a:xfrm>
          <a:prstGeom prst="straightConnector1">
            <a:avLst/>
          </a:prstGeom>
          <a:ln w="38100">
            <a:solidFill>
              <a:schemeClr val="accent6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303476D8-FF96-203B-5AC6-4EF5C830EDFA}"/>
              </a:ext>
            </a:extLst>
          </p:cNvPr>
          <p:cNvSpPr txBox="1"/>
          <p:nvPr/>
        </p:nvSpPr>
        <p:spPr>
          <a:xfrm>
            <a:off x="8216253" y="4237270"/>
            <a:ext cx="71739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40%</a:t>
            </a:r>
          </a:p>
        </p:txBody>
      </p:sp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0A72CC68-6A61-AB9A-CF68-3D94812DC3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21486" y="6474297"/>
            <a:ext cx="52251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lang="en-CH" smtClean="0">
                <a:solidFill>
                  <a:prstClr val="black"/>
                </a:solidFill>
                <a:latin typeface="Calibri" panose="020F0502020204030204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lang="en-CH">
              <a:solidFill>
                <a:prstClr val="black"/>
              </a:solidFill>
              <a:latin typeface="Calibri" panose="020F0502020204030204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43148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Graphic spid="16" grpId="0">
        <p:bldAsOne/>
      </p:bldGraphic>
      <p:bldP spid="21" grpId="1"/>
      <p:bldP spid="24" grpId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BC2CF9-20D2-2821-C760-D5296D3D99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8BA36CED-7EBB-9180-5C61-05C700A5EC5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202" y="132334"/>
            <a:ext cx="5762283" cy="606084"/>
          </a:xfrm>
        </p:spPr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Extensibility Analysis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405019B-6EF8-6151-1C8B-B6FFF561DA85}"/>
              </a:ext>
            </a:extLst>
          </p:cNvPr>
          <p:cNvSpPr txBox="1"/>
          <p:nvPr/>
        </p:nvSpPr>
        <p:spPr>
          <a:xfrm>
            <a:off x="16847" y="839482"/>
            <a:ext cx="9063613" cy="184665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H" sz="3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Extending Harmonia </a:t>
            </a:r>
            <a:r>
              <a:rPr kumimoji="0" lang="en-C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for </a:t>
            </a:r>
            <a:r>
              <a:rPr kumimoji="0" lang="en-CH" sz="3000" b="1" i="0" u="none" strike="noStrike" kern="1200" cap="none" spc="0" normalizeH="0" baseline="0" noProof="0" dirty="0">
                <a:ln>
                  <a:noFill/>
                </a:ln>
                <a:solidFill>
                  <a:srgbClr val="000BEB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more devices</a:t>
            </a:r>
            <a:r>
              <a:rPr kumimoji="0" lang="en-CH" sz="3000" b="0" i="0" u="none" strike="noStrike" kern="1200" cap="none" spc="0" normalizeH="0" baseline="0" noProof="0" dirty="0">
                <a:ln>
                  <a:noFill/>
                </a:ln>
                <a:solidFill>
                  <a:srgbClr val="000BEB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:</a:t>
            </a:r>
          </a:p>
          <a:p>
            <a:pPr marL="971550" marR="0" lvl="1" indent="-51435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A</a:t>
            </a:r>
            <a:r>
              <a:rPr kumimoji="0" lang="en-CH" sz="2800" b="1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dd a new action </a:t>
            </a:r>
            <a:r>
              <a:rPr kumimoji="0" lang="en-C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in each agent</a:t>
            </a:r>
          </a:p>
          <a:p>
            <a:pPr marL="971550" marR="0" lvl="1" indent="-51435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Tx/>
              <a:buFont typeface="+mj-lt"/>
              <a:buAutoNum type="arabicPeriod"/>
              <a:tabLst/>
              <a:defRPr/>
            </a:pPr>
            <a:r>
              <a:rPr kumimoji="0" lang="en-GB" sz="2800" b="1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A</a:t>
            </a:r>
            <a:r>
              <a:rPr kumimoji="0" lang="en-CH" sz="2800" b="1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dd the remaining capacity </a:t>
            </a:r>
            <a:r>
              <a:rPr kumimoji="0" lang="en-C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Arial"/>
                <a:sym typeface="Arial"/>
              </a:rPr>
              <a:t>of the new device as a state feature for each agent</a:t>
            </a:r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D89649FA-DE44-A502-0E31-8F870CFACEE7}"/>
              </a:ext>
            </a:extLst>
          </p:cNvPr>
          <p:cNvGrpSpPr/>
          <p:nvPr/>
        </p:nvGrpSpPr>
        <p:grpSpPr>
          <a:xfrm>
            <a:off x="4376180" y="2957272"/>
            <a:ext cx="4767820" cy="1084784"/>
            <a:chOff x="4953768" y="5524853"/>
            <a:chExt cx="4767820" cy="1084784"/>
          </a:xfrm>
        </p:grpSpPr>
        <p:sp>
          <p:nvSpPr>
            <p:cNvPr id="25" name="Rounded Rectangle 24">
              <a:extLst>
                <a:ext uri="{FF2B5EF4-FFF2-40B4-BE49-F238E27FC236}">
                  <a16:creationId xmlns:a16="http://schemas.microsoft.com/office/drawing/2014/main" id="{CE64B2C6-4EF2-1E08-AC14-48AADC0D32D2}"/>
                </a:ext>
              </a:extLst>
            </p:cNvPr>
            <p:cNvSpPr/>
            <p:nvPr/>
          </p:nvSpPr>
          <p:spPr>
            <a:xfrm>
              <a:off x="4953768" y="5524853"/>
              <a:ext cx="4671679" cy="1021013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 pitchFamily="18" charset="0"/>
                <a:ea typeface="+mn-ea"/>
                <a:cs typeface="+mn-cs"/>
                <a:sym typeface="Arial"/>
              </a:endParaRPr>
            </a:p>
          </p:txBody>
        </p:sp>
        <p:pic>
          <p:nvPicPr>
            <p:cNvPr id="26" name="Picture 2" descr="Intel SSDPED1K375GA01 Optane SSD DC P4800X Series - Walmart.com">
              <a:extLst>
                <a:ext uri="{FF2B5EF4-FFF2-40B4-BE49-F238E27FC236}">
                  <a16:creationId xmlns:a16="http://schemas.microsoft.com/office/drawing/2014/main" id="{442BEE67-4DEB-D35F-9121-3706067C9F4F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 cstate="screen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712" b="97865" l="817" r="99020">
                          <a14:foregroundMark x1="327" y1="6050" x2="6373" y2="16014"/>
                          <a14:foregroundMark x1="6373" y1="16014" x2="5229" y2="98577"/>
                          <a14:foregroundMark x1="8497" y1="99644" x2="8497" y2="99644"/>
                          <a14:foregroundMark x1="5229" y1="98577" x2="7353" y2="99288"/>
                          <a14:foregroundMark x1="12582" y1="98577" x2="12582" y2="99644"/>
                          <a14:foregroundMark x1="19281" y1="80427" x2="19608" y2="80071"/>
                          <a14:foregroundMark x1="96895" y1="78292" x2="99673" y2="78292"/>
                          <a14:foregroundMark x1="99346" y1="7117" x2="99673" y2="66904"/>
                          <a14:foregroundMark x1="99837" y1="78648" x2="99837" y2="67972"/>
                          <a14:foregroundMark x1="99346" y1="7117" x2="980" y2="712"/>
                          <a14:foregroundMark x1="38072" y1="38434" x2="26471" y2="40214"/>
                          <a14:foregroundMark x1="26471" y1="40214" x2="39542" y2="37011"/>
                          <a14:foregroundMark x1="39542" y1="37011" x2="27288" y2="37367"/>
                          <a14:foregroundMark x1="27288" y1="37367" x2="34804" y2="37722"/>
                          <a14:foregroundMark x1="34804" y1="37722" x2="23856" y2="35231"/>
                          <a14:foregroundMark x1="23856" y1="35231" x2="46732" y2="41993"/>
                          <a14:foregroundMark x1="46732" y1="41993" x2="19444" y2="45196"/>
                          <a14:foregroundMark x1="19444" y1="45196" x2="36438" y2="39502"/>
                          <a14:foregroundMark x1="10294" y1="70819" x2="8660" y2="66904"/>
                          <a14:foregroundMark x1="8170" y1="81495" x2="7680" y2="97509"/>
                          <a14:foregroundMark x1="7680" y1="97509" x2="6863" y2="97865"/>
                          <a14:backgroundMark x1="8007" y1="96441" x2="15196" y2="85765"/>
                          <a14:backgroundMark x1="15196" y1="85765" x2="20098" y2="73310"/>
                          <a14:backgroundMark x1="20098" y1="73310" x2="25654" y2="83274"/>
                          <a14:backgroundMark x1="25654" y1="83274" x2="32516" y2="88612"/>
                          <a14:backgroundMark x1="32516" y1="88612" x2="40850" y2="89680"/>
                          <a14:backgroundMark x1="48039" y1="87900" x2="53595" y2="78648"/>
                          <a14:backgroundMark x1="53595" y1="78648" x2="98529" y2="72242"/>
                          <a14:backgroundMark x1="20098" y1="82206" x2="13562" y2="93238"/>
                          <a14:backgroundMark x1="13562" y1="93238" x2="22876" y2="99644"/>
                          <a14:backgroundMark x1="63725" y1="88256" x2="35458" y2="99644"/>
                          <a14:backgroundMark x1="63889" y1="88256" x2="54085" y2="83986"/>
                          <a14:backgroundMark x1="54085" y1="83986" x2="53105" y2="85053"/>
                          <a14:backgroundMark x1="96569" y1="77224" x2="82190" y2="84342"/>
                          <a14:backgroundMark x1="18791" y1="80427" x2="17810" y2="84698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4974028" y="5842132"/>
              <a:ext cx="1093985" cy="45508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7" name="Picture 2">
              <a:extLst>
                <a:ext uri="{FF2B5EF4-FFF2-40B4-BE49-F238E27FC236}">
                  <a16:creationId xmlns:a16="http://schemas.microsoft.com/office/drawing/2014/main" id="{B4ADA4A6-5A3D-68E3-CEBC-E3E2FBC5F1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97096" y="5765251"/>
              <a:ext cx="791035" cy="5482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8" name="Left-right Arrow 36">
              <a:extLst>
                <a:ext uri="{FF2B5EF4-FFF2-40B4-BE49-F238E27FC236}">
                  <a16:creationId xmlns:a16="http://schemas.microsoft.com/office/drawing/2014/main" id="{27A873B9-8845-379F-B15C-9070F1D6A0F1}"/>
                </a:ext>
              </a:extLst>
            </p:cNvPr>
            <p:cNvSpPr/>
            <p:nvPr/>
          </p:nvSpPr>
          <p:spPr>
            <a:xfrm>
              <a:off x="6054826" y="5931925"/>
              <a:ext cx="496776" cy="178345"/>
            </a:xfrm>
            <a:prstGeom prst="leftRightArrow">
              <a:avLst/>
            </a:prstGeom>
            <a:solidFill>
              <a:schemeClr val="accent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 pitchFamily="18" charset="0"/>
                <a:ea typeface="+mn-ea"/>
                <a:cs typeface="+mn-cs"/>
                <a:sym typeface="Arial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C310017-E01E-AE76-270A-F8016E5C8A0A}"/>
                </a:ext>
              </a:extLst>
            </p:cNvPr>
            <p:cNvSpPr txBox="1"/>
            <p:nvPr/>
          </p:nvSpPr>
          <p:spPr>
            <a:xfrm>
              <a:off x="5080561" y="6251986"/>
              <a:ext cx="111088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-1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alibri" panose="020F0502020204030204" pitchFamily="34" charset="0"/>
                  <a:sym typeface="Arial"/>
                </a:rPr>
                <a:t>High-end SSD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6C7FC2C0-902D-E4AA-0A87-365811B66D3F}"/>
                </a:ext>
              </a:extLst>
            </p:cNvPr>
            <p:cNvSpPr txBox="1"/>
            <p:nvPr/>
          </p:nvSpPr>
          <p:spPr>
            <a:xfrm>
              <a:off x="8500660" y="6268024"/>
              <a:ext cx="122092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-1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alibri" panose="020F0502020204030204" pitchFamily="34" charset="0"/>
                  <a:sym typeface="Arial"/>
                </a:rPr>
                <a:t>Low-end HDD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7FC5130D-6C39-CFF9-5FF2-09936CC27967}"/>
                </a:ext>
              </a:extLst>
            </p:cNvPr>
            <p:cNvSpPr txBox="1"/>
            <p:nvPr/>
          </p:nvSpPr>
          <p:spPr>
            <a:xfrm>
              <a:off x="6183548" y="6247909"/>
              <a:ext cx="110382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-1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alibri" panose="020F0502020204030204" pitchFamily="34" charset="0"/>
                  <a:sym typeface="Arial"/>
                </a:rPr>
                <a:t>Mid-end SSD</a:t>
              </a:r>
            </a:p>
          </p:txBody>
        </p:sp>
        <p:pic>
          <p:nvPicPr>
            <p:cNvPr id="32" name="Picture 4">
              <a:extLst>
                <a:ext uri="{FF2B5EF4-FFF2-40B4-BE49-F238E27FC236}">
                  <a16:creationId xmlns:a16="http://schemas.microsoft.com/office/drawing/2014/main" id="{B5ED08C9-6414-62EE-F5FF-18F4C80FB2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08814" y="5564704"/>
              <a:ext cx="587878" cy="7963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3" name="Left-right Arrow 41">
              <a:extLst>
                <a:ext uri="{FF2B5EF4-FFF2-40B4-BE49-F238E27FC236}">
                  <a16:creationId xmlns:a16="http://schemas.microsoft.com/office/drawing/2014/main" id="{D04E6111-2B05-F7DF-B298-DFF7F204B4FE}"/>
                </a:ext>
              </a:extLst>
            </p:cNvPr>
            <p:cNvSpPr/>
            <p:nvPr/>
          </p:nvSpPr>
          <p:spPr>
            <a:xfrm>
              <a:off x="7058061" y="5931924"/>
              <a:ext cx="468305" cy="178345"/>
            </a:xfrm>
            <a:prstGeom prst="leftRightArrow">
              <a:avLst/>
            </a:prstGeom>
            <a:solidFill>
              <a:schemeClr val="accent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 pitchFamily="18" charset="0"/>
                <a:ea typeface="+mn-ea"/>
                <a:cs typeface="+mn-cs"/>
                <a:sym typeface="Arial"/>
              </a:endParaRPr>
            </a:p>
          </p:txBody>
        </p:sp>
        <p:pic>
          <p:nvPicPr>
            <p:cNvPr id="44" name="Picture 43" descr="A close-up of a computer hard drive&#10;&#10;AI-generated content may be incorrect.">
              <a:extLst>
                <a:ext uri="{FF2B5EF4-FFF2-40B4-BE49-F238E27FC236}">
                  <a16:creationId xmlns:a16="http://schemas.microsoft.com/office/drawing/2014/main" id="{338E682D-3B9D-5974-E486-C38B9EB3863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7538425" y="5774002"/>
              <a:ext cx="828096" cy="581983"/>
            </a:xfrm>
            <a:prstGeom prst="rect">
              <a:avLst/>
            </a:prstGeom>
          </p:spPr>
        </p:pic>
        <p:sp>
          <p:nvSpPr>
            <p:cNvPr id="45" name="Left-right Arrow 41">
              <a:extLst>
                <a:ext uri="{FF2B5EF4-FFF2-40B4-BE49-F238E27FC236}">
                  <a16:creationId xmlns:a16="http://schemas.microsoft.com/office/drawing/2014/main" id="{D0711E44-9EF3-D764-5B81-9C01C489A617}"/>
                </a:ext>
              </a:extLst>
            </p:cNvPr>
            <p:cNvSpPr/>
            <p:nvPr/>
          </p:nvSpPr>
          <p:spPr>
            <a:xfrm>
              <a:off x="8325536" y="5938662"/>
              <a:ext cx="468305" cy="178345"/>
            </a:xfrm>
            <a:prstGeom prst="leftRightArrow">
              <a:avLst/>
            </a:prstGeom>
            <a:solidFill>
              <a:schemeClr val="accent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 pitchFamily="18" charset="0"/>
                <a:ea typeface="+mn-ea"/>
                <a:cs typeface="+mn-cs"/>
                <a:sym typeface="Arial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6927D47F-43E5-07D1-C178-0FA4DB13AD84}"/>
                </a:ext>
              </a:extLst>
            </p:cNvPr>
            <p:cNvSpPr txBox="1"/>
            <p:nvPr/>
          </p:nvSpPr>
          <p:spPr>
            <a:xfrm>
              <a:off x="7401679" y="6271083"/>
              <a:ext cx="112928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-1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alibri" panose="020F0502020204030204" pitchFamily="34" charset="0"/>
                  <a:sym typeface="Arial"/>
                </a:rPr>
                <a:t>Low-end SSD</a:t>
              </a:r>
            </a:p>
          </p:txBody>
        </p:sp>
      </p:grpSp>
      <p:graphicFrame>
        <p:nvGraphicFramePr>
          <p:cNvPr id="16" name="Chart 15">
            <a:extLst>
              <a:ext uri="{FF2B5EF4-FFF2-40B4-BE49-F238E27FC236}">
                <a16:creationId xmlns:a16="http://schemas.microsoft.com/office/drawing/2014/main" id="{B580BE07-3AAC-51DD-CFC6-5483F871F16D}"/>
              </a:ext>
            </a:extLst>
          </p:cNvPr>
          <p:cNvGraphicFramePr>
            <a:graphicFrameLocks/>
          </p:cNvGraphicFramePr>
          <p:nvPr/>
        </p:nvGraphicFramePr>
        <p:xfrm>
          <a:off x="4452620" y="4038998"/>
          <a:ext cx="4514335" cy="24699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pSp>
        <p:nvGrpSpPr>
          <p:cNvPr id="58" name="Group 57">
            <a:extLst>
              <a:ext uri="{FF2B5EF4-FFF2-40B4-BE49-F238E27FC236}">
                <a16:creationId xmlns:a16="http://schemas.microsoft.com/office/drawing/2014/main" id="{A4A973D5-3C8D-9E6F-0DB7-74B990416DE5}"/>
              </a:ext>
            </a:extLst>
          </p:cNvPr>
          <p:cNvGrpSpPr/>
          <p:nvPr/>
        </p:nvGrpSpPr>
        <p:grpSpPr>
          <a:xfrm>
            <a:off x="35949" y="2957272"/>
            <a:ext cx="4223747" cy="3517026"/>
            <a:chOff x="35949" y="2957272"/>
            <a:chExt cx="4223747" cy="3517026"/>
          </a:xfrm>
        </p:grpSpPr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2134E888-BF02-A16A-B2E9-DC0A13F075BE}"/>
                </a:ext>
              </a:extLst>
            </p:cNvPr>
            <p:cNvGrpSpPr/>
            <p:nvPr/>
          </p:nvGrpSpPr>
          <p:grpSpPr>
            <a:xfrm>
              <a:off x="679867" y="2957272"/>
              <a:ext cx="3463343" cy="1074401"/>
              <a:chOff x="5734639" y="0"/>
              <a:chExt cx="3463343" cy="1074401"/>
            </a:xfrm>
          </p:grpSpPr>
          <p:sp>
            <p:nvSpPr>
              <p:cNvPr id="34" name="Rounded Rectangle 33">
                <a:extLst>
                  <a:ext uri="{FF2B5EF4-FFF2-40B4-BE49-F238E27FC236}">
                    <a16:creationId xmlns:a16="http://schemas.microsoft.com/office/drawing/2014/main" id="{7120C183-CECC-5920-9683-316844D4DCEC}"/>
                  </a:ext>
                </a:extLst>
              </p:cNvPr>
              <p:cNvSpPr/>
              <p:nvPr/>
            </p:nvSpPr>
            <p:spPr>
              <a:xfrm>
                <a:off x="5734639" y="0"/>
                <a:ext cx="3396159" cy="1021013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H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  <a:sym typeface="Arial"/>
                </a:endParaRPr>
              </a:p>
            </p:txBody>
          </p:sp>
          <p:pic>
            <p:nvPicPr>
              <p:cNvPr id="35" name="Picture 2" descr="Intel SSDPED1K375GA01 Optane SSD DC P4800X Series - Walmart.com">
                <a:extLst>
                  <a:ext uri="{FF2B5EF4-FFF2-40B4-BE49-F238E27FC236}">
                    <a16:creationId xmlns:a16="http://schemas.microsoft.com/office/drawing/2014/main" id="{FE18269D-BD99-C0CE-BE75-18395FEFBC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3" cstate="screen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ackgroundRemoval t="712" b="97865" l="817" r="99020">
                            <a14:foregroundMark x1="327" y1="6050" x2="6373" y2="16014"/>
                            <a14:foregroundMark x1="6373" y1="16014" x2="5229" y2="98577"/>
                            <a14:foregroundMark x1="8497" y1="99644" x2="8497" y2="99644"/>
                            <a14:foregroundMark x1="5229" y1="98577" x2="7353" y2="99288"/>
                            <a14:foregroundMark x1="12582" y1="98577" x2="12582" y2="99644"/>
                            <a14:foregroundMark x1="19281" y1="80427" x2="19608" y2="80071"/>
                            <a14:foregroundMark x1="96895" y1="78292" x2="99673" y2="78292"/>
                            <a14:foregroundMark x1="99346" y1="7117" x2="99673" y2="66904"/>
                            <a14:foregroundMark x1="99837" y1="78648" x2="99837" y2="67972"/>
                            <a14:foregroundMark x1="99346" y1="7117" x2="980" y2="712"/>
                            <a14:foregroundMark x1="38072" y1="38434" x2="26471" y2="40214"/>
                            <a14:foregroundMark x1="26471" y1="40214" x2="39542" y2="37011"/>
                            <a14:foregroundMark x1="39542" y1="37011" x2="27288" y2="37367"/>
                            <a14:foregroundMark x1="27288" y1="37367" x2="34804" y2="37722"/>
                            <a14:foregroundMark x1="34804" y1="37722" x2="23856" y2="35231"/>
                            <a14:foregroundMark x1="23856" y1="35231" x2="46732" y2="41993"/>
                            <a14:foregroundMark x1="46732" y1="41993" x2="19444" y2="45196"/>
                            <a14:foregroundMark x1="19444" y1="45196" x2="36438" y2="39502"/>
                            <a14:foregroundMark x1="10294" y1="70819" x2="8660" y2="66904"/>
                            <a14:foregroundMark x1="8170" y1="81495" x2="7680" y2="97509"/>
                            <a14:foregroundMark x1="7680" y1="97509" x2="6863" y2="97865"/>
                            <a14:backgroundMark x1="8007" y1="96441" x2="15196" y2="85765"/>
                            <a14:backgroundMark x1="15196" y1="85765" x2="20098" y2="73310"/>
                            <a14:backgroundMark x1="20098" y1="73310" x2="25654" y2="83274"/>
                            <a14:backgroundMark x1="25654" y1="83274" x2="32516" y2="88612"/>
                            <a14:backgroundMark x1="32516" y1="88612" x2="40850" y2="89680"/>
                            <a14:backgroundMark x1="48039" y1="87900" x2="53595" y2="78648"/>
                            <a14:backgroundMark x1="53595" y1="78648" x2="98529" y2="72242"/>
                            <a14:backgroundMark x1="20098" y1="82206" x2="13562" y2="93238"/>
                            <a14:backgroundMark x1="13562" y1="93238" x2="22876" y2="99644"/>
                            <a14:backgroundMark x1="63725" y1="88256" x2="35458" y2="99644"/>
                            <a14:backgroundMark x1="63889" y1="88256" x2="54085" y2="83986"/>
                            <a14:backgroundMark x1="54085" y1="83986" x2="53105" y2="85053"/>
                            <a14:backgroundMark x1="96569" y1="77224" x2="82190" y2="84342"/>
                            <a14:backgroundMark x1="18791" y1="80427" x2="17810" y2="84698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/>
            </p:blipFill>
            <p:spPr bwMode="auto">
              <a:xfrm>
                <a:off x="5820103" y="325993"/>
                <a:ext cx="1093985" cy="45508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6" name="Picture 2">
                <a:extLst>
                  <a:ext uri="{FF2B5EF4-FFF2-40B4-BE49-F238E27FC236}">
                    <a16:creationId xmlns:a16="http://schemas.microsoft.com/office/drawing/2014/main" id="{EDDFA3C6-01C5-1724-B143-24AB97D63A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243171" y="249112"/>
                <a:ext cx="791035" cy="54823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7" name="Left-right Arrow 36">
                <a:extLst>
                  <a:ext uri="{FF2B5EF4-FFF2-40B4-BE49-F238E27FC236}">
                    <a16:creationId xmlns:a16="http://schemas.microsoft.com/office/drawing/2014/main" id="{645E445F-41B6-8568-0D24-F0E38943C02C}"/>
                  </a:ext>
                </a:extLst>
              </p:cNvPr>
              <p:cNvSpPr/>
              <p:nvPr/>
            </p:nvSpPr>
            <p:spPr>
              <a:xfrm>
                <a:off x="6900901" y="415786"/>
                <a:ext cx="496776" cy="178345"/>
              </a:xfrm>
              <a:prstGeom prst="leftRightArrow">
                <a:avLst/>
              </a:prstGeom>
              <a:solidFill>
                <a:schemeClr val="accent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H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1812F52A-8F90-5140-A64F-BB3A3D5AC3E5}"/>
                  </a:ext>
                </a:extLst>
              </p:cNvPr>
              <p:cNvSpPr txBox="1"/>
              <p:nvPr/>
            </p:nvSpPr>
            <p:spPr>
              <a:xfrm>
                <a:off x="5926636" y="735847"/>
                <a:ext cx="1110882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1" u="none" strike="noStrike" kern="1200" cap="none" spc="-12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alibri" panose="020F0502020204030204" pitchFamily="34" charset="0"/>
                    <a:sym typeface="Arial"/>
                  </a:rPr>
                  <a:t>High-end SSD</a:t>
                </a:r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2C87D9B0-20A0-5AE4-1DFA-4CA9345DE561}"/>
                  </a:ext>
                </a:extLst>
              </p:cNvPr>
              <p:cNvSpPr txBox="1"/>
              <p:nvPr/>
            </p:nvSpPr>
            <p:spPr>
              <a:xfrm>
                <a:off x="7977054" y="726157"/>
                <a:ext cx="122092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1" u="none" strike="noStrike" kern="1200" cap="none" spc="-12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alibri" panose="020F0502020204030204" pitchFamily="34" charset="0"/>
                    <a:sym typeface="Arial"/>
                  </a:rPr>
                  <a:t>Low-end HDD</a:t>
                </a:r>
              </a:p>
            </p:txBody>
          </p: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3F1E50AC-EA22-D8F9-9B32-281F2FB9EBBF}"/>
                  </a:ext>
                </a:extLst>
              </p:cNvPr>
              <p:cNvSpPr txBox="1"/>
              <p:nvPr/>
            </p:nvSpPr>
            <p:spPr>
              <a:xfrm>
                <a:off x="7029623" y="731770"/>
                <a:ext cx="110382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1" u="none" strike="noStrike" kern="1200" cap="none" spc="-12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alibri" panose="020F0502020204030204" pitchFamily="34" charset="0"/>
                    <a:sym typeface="Arial"/>
                  </a:rPr>
                  <a:t>Mid-end SSD</a:t>
                </a:r>
              </a:p>
            </p:txBody>
          </p:sp>
          <p:pic>
            <p:nvPicPr>
              <p:cNvPr id="41" name="Picture 4">
                <a:extLst>
                  <a:ext uri="{FF2B5EF4-FFF2-40B4-BE49-F238E27FC236}">
                    <a16:creationId xmlns:a16="http://schemas.microsoft.com/office/drawing/2014/main" id="{1CA88BBE-BB77-F39F-D025-61315D5444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291022" y="16341"/>
                <a:ext cx="587878" cy="79639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2" name="Left-right Arrow 41">
                <a:extLst>
                  <a:ext uri="{FF2B5EF4-FFF2-40B4-BE49-F238E27FC236}">
                    <a16:creationId xmlns:a16="http://schemas.microsoft.com/office/drawing/2014/main" id="{07614183-B24B-7853-851C-E117C58B4846}"/>
                  </a:ext>
                </a:extLst>
              </p:cNvPr>
              <p:cNvSpPr/>
              <p:nvPr/>
            </p:nvSpPr>
            <p:spPr>
              <a:xfrm>
                <a:off x="7904136" y="415785"/>
                <a:ext cx="468305" cy="178345"/>
              </a:xfrm>
              <a:prstGeom prst="leftRightArrow">
                <a:avLst/>
              </a:prstGeom>
              <a:solidFill>
                <a:schemeClr val="accent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H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  <a:sym typeface="Arial"/>
                </a:endParaRPr>
              </a:p>
            </p:txBody>
          </p:sp>
        </p:grpSp>
        <p:graphicFrame>
          <p:nvGraphicFramePr>
            <p:cNvPr id="12" name="Chart 11">
              <a:extLst>
                <a:ext uri="{FF2B5EF4-FFF2-40B4-BE49-F238E27FC236}">
                  <a16:creationId xmlns:a16="http://schemas.microsoft.com/office/drawing/2014/main" id="{8D862CBD-A97A-BF49-AC4A-917CE2D03044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177045" y="4004346"/>
            <a:ext cx="4082651" cy="2469952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9"/>
            </a:graphicData>
          </a:graphic>
        </p:graphicFrame>
        <p:sp>
          <p:nvSpPr>
            <p:cNvPr id="17" name="TextBox 60">
              <a:extLst>
                <a:ext uri="{FF2B5EF4-FFF2-40B4-BE49-F238E27FC236}">
                  <a16:creationId xmlns:a16="http://schemas.microsoft.com/office/drawing/2014/main" id="{D73D3166-E629-C4C1-F7FB-6396BA18891D}"/>
                </a:ext>
              </a:extLst>
            </p:cNvPr>
            <p:cNvSpPr txBox="1"/>
            <p:nvPr/>
          </p:nvSpPr>
          <p:spPr>
            <a:xfrm rot="16200000">
              <a:off x="-949805" y="5013351"/>
              <a:ext cx="2248508" cy="2769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rPr>
                <a:t>Avg. Request Latency</a:t>
              </a:r>
              <a:endParaRPr kumimoji="0" lang="en-CH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endParaRPr>
            </a:p>
          </p:txBody>
        </p:sp>
      </p:grp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502109AE-143D-0A6D-7C59-A1F3ED029F5F}"/>
              </a:ext>
            </a:extLst>
          </p:cNvPr>
          <p:cNvCxnSpPr>
            <a:cxnSpLocks/>
          </p:cNvCxnSpPr>
          <p:nvPr/>
        </p:nvCxnSpPr>
        <p:spPr>
          <a:xfrm>
            <a:off x="3977730" y="4763620"/>
            <a:ext cx="0" cy="311462"/>
          </a:xfrm>
          <a:prstGeom prst="straightConnector1">
            <a:avLst/>
          </a:prstGeom>
          <a:ln w="38100">
            <a:solidFill>
              <a:schemeClr val="accent6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D4DECB1F-52F8-EDDB-DE78-72530FDE7D9F}"/>
              </a:ext>
            </a:extLst>
          </p:cNvPr>
          <p:cNvSpPr txBox="1"/>
          <p:nvPr/>
        </p:nvSpPr>
        <p:spPr>
          <a:xfrm>
            <a:off x="3530189" y="4348030"/>
            <a:ext cx="64429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39%</a:t>
            </a:r>
          </a:p>
        </p:txBody>
      </p:sp>
      <p:cxnSp>
        <p:nvCxnSpPr>
          <p:cNvPr id="22" name="Straight Arrow Connector 21">
            <a:extLst>
              <a:ext uri="{FF2B5EF4-FFF2-40B4-BE49-F238E27FC236}">
                <a16:creationId xmlns:a16="http://schemas.microsoft.com/office/drawing/2014/main" id="{469D97C9-3328-450F-EBE6-2B3606C6B77C}"/>
              </a:ext>
            </a:extLst>
          </p:cNvPr>
          <p:cNvCxnSpPr>
            <a:cxnSpLocks/>
          </p:cNvCxnSpPr>
          <p:nvPr/>
        </p:nvCxnSpPr>
        <p:spPr>
          <a:xfrm>
            <a:off x="8701910" y="4719005"/>
            <a:ext cx="0" cy="341054"/>
          </a:xfrm>
          <a:prstGeom prst="straightConnector1">
            <a:avLst/>
          </a:prstGeom>
          <a:ln w="38100">
            <a:solidFill>
              <a:schemeClr val="accent6">
                <a:lumMod val="50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9B7A4C15-EB6E-3D13-FBD0-118ADAC2620A}"/>
              </a:ext>
            </a:extLst>
          </p:cNvPr>
          <p:cNvSpPr txBox="1"/>
          <p:nvPr/>
        </p:nvSpPr>
        <p:spPr>
          <a:xfrm>
            <a:off x="8216253" y="4237270"/>
            <a:ext cx="71739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40%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F051C6BB-1626-7451-D847-87A598E886B0}"/>
              </a:ext>
            </a:extLst>
          </p:cNvPr>
          <p:cNvSpPr/>
          <p:nvPr/>
        </p:nvSpPr>
        <p:spPr>
          <a:xfrm>
            <a:off x="0" y="874643"/>
            <a:ext cx="9114051" cy="5634307"/>
          </a:xfrm>
          <a:prstGeom prst="rect">
            <a:avLst/>
          </a:prstGeom>
          <a:solidFill>
            <a:srgbClr val="FFFFFF">
              <a:alpha val="8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+mn-ea"/>
              <a:cs typeface="+mn-cs"/>
              <a:sym typeface="Arial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CC876489-BAA1-4AAF-FE84-A81036D90443}"/>
              </a:ext>
            </a:extLst>
          </p:cNvPr>
          <p:cNvSpPr/>
          <p:nvPr/>
        </p:nvSpPr>
        <p:spPr>
          <a:xfrm>
            <a:off x="96141" y="2501644"/>
            <a:ext cx="8952497" cy="171394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28575">
            <a:solidFill>
              <a:srgbClr val="00206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200" dirty="0">
                <a:solidFill>
                  <a:schemeClr val="tx1"/>
                </a:solidFill>
                <a:latin typeface="Candara" panose="020E0502030303020204" pitchFamily="34" charset="0"/>
                <a:sym typeface="Arial"/>
              </a:rPr>
              <a:t>Harmonia provides </a:t>
            </a:r>
            <a:r>
              <a:rPr lang="en-GB" sz="3200" i="1" dirty="0">
                <a:solidFill>
                  <a:srgbClr val="0070C0"/>
                </a:solidFill>
                <a:latin typeface="Candara" panose="020E0502030303020204" pitchFamily="34" charset="0"/>
                <a:sym typeface="Arial"/>
              </a:rPr>
              <a:t>greater latency reduction </a:t>
            </a:r>
            <a:br>
              <a:rPr lang="en-GB" sz="3200" dirty="0">
                <a:solidFill>
                  <a:schemeClr val="tx1"/>
                </a:solidFill>
                <a:latin typeface="Candara" panose="020E0502030303020204" pitchFamily="34" charset="0"/>
                <a:sym typeface="Arial"/>
              </a:rPr>
            </a:br>
            <a:r>
              <a:rPr lang="en-GB" sz="3200" dirty="0">
                <a:solidFill>
                  <a:schemeClr val="tx1"/>
                </a:solidFill>
                <a:latin typeface="Candara" panose="020E0502030303020204" pitchFamily="34" charset="0"/>
                <a:sym typeface="Arial"/>
              </a:rPr>
              <a:t>than prior approaches as the </a:t>
            </a:r>
            <a:r>
              <a:rPr lang="en-GB" sz="3200" i="1" dirty="0">
                <a:solidFill>
                  <a:srgbClr val="0070C0"/>
                </a:solidFill>
                <a:latin typeface="Candara" panose="020E0502030303020204" pitchFamily="34" charset="0"/>
                <a:sym typeface="Arial"/>
              </a:rPr>
              <a:t>number of devices increases </a:t>
            </a:r>
            <a:r>
              <a:rPr lang="en-GB" sz="3200" dirty="0">
                <a:solidFill>
                  <a:schemeClr val="tx1"/>
                </a:solidFill>
                <a:latin typeface="Candara" panose="020E0502030303020204" pitchFamily="34" charset="0"/>
                <a:sym typeface="Arial"/>
              </a:rPr>
              <a:t>in the HSS</a:t>
            </a:r>
            <a:endParaRPr lang="en-US" sz="3200" dirty="0">
              <a:solidFill>
                <a:schemeClr val="tx1"/>
              </a:solidFill>
              <a:latin typeface="Candara" panose="020E0502030303020204" pitchFamily="34" charset="0"/>
              <a:sym typeface="Arial"/>
            </a:endParaRP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8C479CC7-AB0E-8AF2-D3EC-A4406DAE76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21486" y="6474297"/>
            <a:ext cx="52251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lang="en-CH" smtClean="0">
                <a:solidFill>
                  <a:prstClr val="black"/>
                </a:solidFill>
                <a:latin typeface="Calibri" panose="020F0502020204030204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lang="en-CH">
              <a:solidFill>
                <a:prstClr val="black"/>
              </a:solidFill>
              <a:latin typeface="Calibri" panose="020F0502020204030204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45437867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54F170E7-5437-B241-B8D8-8F3300D03E7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Overhead Analysis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63E193EB-0456-824E-AABB-C7B93318976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>
              <a:lnSpc>
                <a:spcPct val="100000"/>
              </a:lnSpc>
              <a:spcBef>
                <a:spcPts val="400"/>
              </a:spcBef>
            </a:pPr>
            <a:r>
              <a:rPr lang="en-US" b="1" dirty="0">
                <a:solidFill>
                  <a:srgbClr val="000CFF"/>
                </a:solidFill>
                <a:latin typeface="Candara" panose="020E0502030303020204" pitchFamily="34" charset="0"/>
              </a:rPr>
              <a:t>206 KiB </a:t>
            </a:r>
            <a:r>
              <a:rPr lang="en-US" dirty="0">
                <a:latin typeface="Candara" panose="020E0502030303020204" pitchFamily="34" charset="0"/>
              </a:rPr>
              <a:t>of total storage cost </a:t>
            </a:r>
          </a:p>
          <a:p>
            <a:pPr lvl="1">
              <a:lnSpc>
                <a:spcPct val="100000"/>
              </a:lnSpc>
              <a:spcBef>
                <a:spcPts val="400"/>
              </a:spcBef>
            </a:pPr>
            <a:r>
              <a:rPr lang="en-US" dirty="0">
                <a:latin typeface="Candara" panose="020E0502030303020204" pitchFamily="34" charset="0"/>
              </a:rPr>
              <a:t>Experience buffers, inference and training networks</a:t>
            </a:r>
          </a:p>
          <a:p>
            <a:pPr>
              <a:lnSpc>
                <a:spcPct val="100000"/>
              </a:lnSpc>
              <a:spcBef>
                <a:spcPts val="1600"/>
              </a:spcBef>
            </a:pPr>
            <a:r>
              <a:rPr lang="en-US" b="1" dirty="0">
                <a:solidFill>
                  <a:srgbClr val="010BFF"/>
                </a:solidFill>
                <a:latin typeface="Candara" panose="020E0502030303020204" pitchFamily="34" charset="0"/>
              </a:rPr>
              <a:t>32-bit </a:t>
            </a:r>
            <a:r>
              <a:rPr lang="en-US" dirty="0">
                <a:latin typeface="Candara" panose="020E0502030303020204" pitchFamily="34" charset="0"/>
              </a:rPr>
              <a:t>metadata overhead per page for state features</a:t>
            </a:r>
          </a:p>
          <a:p>
            <a:pPr>
              <a:lnSpc>
                <a:spcPct val="100000"/>
              </a:lnSpc>
              <a:spcBef>
                <a:spcPts val="1600"/>
              </a:spcBef>
            </a:pPr>
            <a:r>
              <a:rPr lang="en-US" dirty="0">
                <a:latin typeface="Candara" panose="020E0502030303020204" pitchFamily="34" charset="0"/>
              </a:rPr>
              <a:t>Inference Latency </a:t>
            </a:r>
            <a:r>
              <a:rPr lang="en-US" b="1" dirty="0">
                <a:solidFill>
                  <a:srgbClr val="000CFF"/>
                </a:solidFill>
                <a:latin typeface="Candara" panose="020E0502030303020204" pitchFamily="34" charset="0"/>
              </a:rPr>
              <a:t>- 240ns </a:t>
            </a:r>
          </a:p>
          <a:p>
            <a:r>
              <a:rPr lang="en-GB" dirty="0">
                <a:latin typeface="Candara" panose="020E0502030303020204" pitchFamily="34" charset="0"/>
              </a:rPr>
              <a:t>Training Latency </a:t>
            </a:r>
            <a:r>
              <a:rPr lang="en-US" b="1" dirty="0">
                <a:solidFill>
                  <a:srgbClr val="000CFF"/>
                </a:solidFill>
                <a:latin typeface="Candara" panose="020E0502030303020204" pitchFamily="34" charset="0"/>
              </a:rPr>
              <a:t>- 53µs (background)</a:t>
            </a:r>
            <a:endParaRPr lang="en-GB" dirty="0">
              <a:latin typeface="Candara" panose="020E0502030303020204" pitchFamily="34" charset="0"/>
            </a:endParaRPr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B9CE33B3-3879-9E48-945B-53C67109D76C}"/>
              </a:ext>
            </a:extLst>
          </p:cNvPr>
          <p:cNvSpPr/>
          <p:nvPr/>
        </p:nvSpPr>
        <p:spPr>
          <a:xfrm>
            <a:off x="2479037" y="4254995"/>
            <a:ext cx="4851817" cy="650630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Small storage overhead</a:t>
            </a:r>
          </a:p>
        </p:txBody>
      </p:sp>
      <p:sp>
        <p:nvSpPr>
          <p:cNvPr id="14" name="Rounded Rectangle 13">
            <a:extLst>
              <a:ext uri="{FF2B5EF4-FFF2-40B4-BE49-F238E27FC236}">
                <a16:creationId xmlns:a16="http://schemas.microsoft.com/office/drawing/2014/main" id="{AE42B20C-E77C-7C39-B375-0D15BBCCDF36}"/>
              </a:ext>
            </a:extLst>
          </p:cNvPr>
          <p:cNvSpPr/>
          <p:nvPr/>
        </p:nvSpPr>
        <p:spPr>
          <a:xfrm>
            <a:off x="2508028" y="5358652"/>
            <a:ext cx="4880000" cy="650630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Small inference overhead</a:t>
            </a:r>
          </a:p>
        </p:txBody>
      </p:sp>
      <p:sp>
        <p:nvSpPr>
          <p:cNvPr id="17" name="Slide Number Placeholder 5">
            <a:extLst>
              <a:ext uri="{FF2B5EF4-FFF2-40B4-BE49-F238E27FC236}">
                <a16:creationId xmlns:a16="http://schemas.microsoft.com/office/drawing/2014/main" id="{150B6291-5364-2E32-BC43-CA86E2BFF7A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pic>
        <p:nvPicPr>
          <p:cNvPr id="3" name="Graphic 2" descr="Badge Tick with solid fill">
            <a:extLst>
              <a:ext uri="{FF2B5EF4-FFF2-40B4-BE49-F238E27FC236}">
                <a16:creationId xmlns:a16="http://schemas.microsoft.com/office/drawing/2014/main" id="{3D9249D0-109F-E7A4-E938-A7857C38453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473200" y="4123110"/>
            <a:ext cx="914400" cy="914400"/>
          </a:xfrm>
          <a:prstGeom prst="rect">
            <a:avLst/>
          </a:prstGeom>
        </p:spPr>
      </p:pic>
      <p:pic>
        <p:nvPicPr>
          <p:cNvPr id="7" name="Graphic 6" descr="Badge Tick with solid fill">
            <a:extLst>
              <a:ext uri="{FF2B5EF4-FFF2-40B4-BE49-F238E27FC236}">
                <a16:creationId xmlns:a16="http://schemas.microsoft.com/office/drawing/2014/main" id="{41B5167E-1EDB-CF99-4BB1-DE421662542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473200" y="5235264"/>
            <a:ext cx="914400" cy="914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231144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  <p:bldP spid="6" grpId="0" animBg="1"/>
      <p:bldP spid="14" grpId="0" animBg="1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95F33AF0-BD3E-7479-E1DB-76F532603F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4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More in the Paper (1/3)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59692505-A99E-72E6-E777-AD306FF664B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69011" y="867365"/>
            <a:ext cx="8894602" cy="5789494"/>
          </a:xfrm>
        </p:spPr>
        <p:txBody>
          <a:bodyPr>
            <a:normAutofit fontScale="92500" lnSpcReduction="10000"/>
          </a:bodyPr>
          <a:lstStyle/>
          <a:p>
            <a:pPr algn="just">
              <a:lnSpc>
                <a:spcPct val="100000"/>
              </a:lnSpc>
            </a:pPr>
            <a:r>
              <a:rPr lang="en-US" sz="3000" b="1" dirty="0">
                <a:solidFill>
                  <a:srgbClr val="00B05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Throughput (IOPS) evaluation</a:t>
            </a:r>
          </a:p>
          <a:p>
            <a:pPr lvl="1" algn="just">
              <a:lnSpc>
                <a:spcPct val="100000"/>
              </a:lnSpc>
            </a:pPr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Harmonia provides high end-to-end throughput compared to baseline policies because it’s state and reward structures</a:t>
            </a:r>
            <a:r>
              <a:rPr lang="en-US" b="1" dirty="0">
                <a:solidFill>
                  <a:schemeClr val="accent6">
                    <a:lumMod val="75000"/>
                  </a:schemeClr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 </a:t>
            </a:r>
            <a:r>
              <a:rPr lang="en-US" dirty="0">
                <a:solidFill>
                  <a:srgbClr val="00B05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indirectly captures throughput </a:t>
            </a:r>
          </a:p>
          <a:p>
            <a:pPr algn="just">
              <a:lnSpc>
                <a:spcPct val="100000"/>
              </a:lnSpc>
            </a:pPr>
            <a:r>
              <a:rPr lang="en-US" sz="3400" dirty="0">
                <a:latin typeface="Candara" panose="020E0502030303020204" pitchFamily="34" charset="0"/>
                <a:cs typeface="Calibri" panose="020F0502020204030204" pitchFamily="34" charset="0"/>
              </a:rPr>
              <a:t>Evaluation on </a:t>
            </a:r>
            <a:r>
              <a:rPr lang="en-US" sz="3400" dirty="0">
                <a:solidFill>
                  <a:srgbClr val="C0000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unseen workloads</a:t>
            </a:r>
            <a:endParaRPr lang="en-US" sz="3400" b="1" dirty="0">
              <a:solidFill>
                <a:srgbClr val="C00000"/>
              </a:solidFill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lvl="1">
              <a:lnSpc>
                <a:spcPct val="100000"/>
              </a:lnSpc>
            </a:pPr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Harmonia provides </a:t>
            </a:r>
            <a:r>
              <a:rPr lang="en-US" dirty="0">
                <a:solidFill>
                  <a:srgbClr val="C0000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high performance</a:t>
            </a:r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 benefits when evaluated on unseen workloads that are not used for hyperparameter tuning</a:t>
            </a:r>
          </a:p>
          <a:p>
            <a:pPr algn="just">
              <a:lnSpc>
                <a:spcPct val="100000"/>
              </a:lnSpc>
            </a:pPr>
            <a:r>
              <a:rPr lang="en-US" sz="3200" b="1" dirty="0">
                <a:solidFill>
                  <a:schemeClr val="accent4">
                    <a:lumMod val="75000"/>
                  </a:schemeClr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Performance sensitivity </a:t>
            </a:r>
            <a:r>
              <a:rPr lang="en-US" sz="3200" dirty="0">
                <a:latin typeface="Candara" panose="020E0502030303020204" pitchFamily="34" charset="0"/>
                <a:cs typeface="Calibri" panose="020F0502020204030204" pitchFamily="34" charset="0"/>
              </a:rPr>
              <a:t>to</a:t>
            </a:r>
          </a:p>
          <a:p>
            <a:pPr lvl="1">
              <a:lnSpc>
                <a:spcPct val="100000"/>
              </a:lnSpc>
            </a:pPr>
            <a:r>
              <a:rPr lang="en-US" sz="2800" dirty="0">
                <a:latin typeface="Candara" panose="020E0502030303020204" pitchFamily="34" charset="0"/>
                <a:cs typeface="Calibri" panose="020F0502020204030204" pitchFamily="34" charset="0"/>
              </a:rPr>
              <a:t>Migration queue size</a:t>
            </a:r>
          </a:p>
          <a:p>
            <a:pPr lvl="1">
              <a:lnSpc>
                <a:spcPct val="100000"/>
              </a:lnSpc>
            </a:pPr>
            <a:r>
              <a:rPr lang="en-US" sz="2800" dirty="0">
                <a:latin typeface="Candara" panose="020E0502030303020204" pitchFamily="34" charset="0"/>
                <a:cs typeface="Calibri" panose="020F0502020204030204" pitchFamily="34" charset="0"/>
              </a:rPr>
              <a:t>Number of incoming requests considered in migration agent’s reward</a:t>
            </a:r>
          </a:p>
          <a:p>
            <a:pPr algn="just">
              <a:lnSpc>
                <a:spcPct val="100000"/>
              </a:lnSpc>
            </a:pPr>
            <a:r>
              <a:rPr lang="en-US" sz="3200" b="1" dirty="0">
                <a:solidFill>
                  <a:srgbClr val="7030A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Convergence</a:t>
            </a:r>
            <a:r>
              <a:rPr lang="en-US" sz="3200" dirty="0">
                <a:solidFill>
                  <a:srgbClr val="7030A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 </a:t>
            </a:r>
            <a:r>
              <a:rPr lang="en-US" sz="3200" dirty="0">
                <a:latin typeface="Candara" panose="020E0502030303020204" pitchFamily="34" charset="0"/>
                <a:cs typeface="Calibri" panose="020F0502020204030204" pitchFamily="34" charset="0"/>
              </a:rPr>
              <a:t>of Harmonia’s policies</a:t>
            </a:r>
          </a:p>
          <a:p>
            <a:pPr lvl="1">
              <a:lnSpc>
                <a:spcPct val="100000"/>
              </a:lnSpc>
            </a:pPr>
            <a:r>
              <a:rPr lang="en-US" sz="2800" dirty="0">
                <a:latin typeface="Candara" panose="020E0502030303020204" pitchFamily="34" charset="0"/>
                <a:cs typeface="Calibri" panose="020F0502020204030204" pitchFamily="34" charset="0"/>
              </a:rPr>
              <a:t>Both data-placement and data-migration policies converge in less than </a:t>
            </a:r>
            <a:r>
              <a:rPr lang="en-US" sz="2800" dirty="0">
                <a:solidFill>
                  <a:srgbClr val="7030A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8K I/O requests </a:t>
            </a:r>
          </a:p>
        </p:txBody>
      </p:sp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12654D23-5C6F-D576-3771-B707083A36E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21486" y="6474297"/>
            <a:ext cx="52251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lang="en-CH" smtClean="0">
                <a:solidFill>
                  <a:prstClr val="black"/>
                </a:solidFill>
                <a:latin typeface="Calibri" panose="020F0502020204030204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lang="en-CH">
              <a:solidFill>
                <a:prstClr val="black"/>
              </a:solidFill>
              <a:latin typeface="Calibri" panose="020F0502020204030204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6748207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D94AF5-0377-C453-1179-649590A854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95C4D7C0-3EA0-F7A0-8B70-36F63F40B43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4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More in the Paper (</a:t>
            </a:r>
            <a:r>
              <a:rPr lang="en-US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2/3</a:t>
            </a:r>
            <a:r>
              <a:rPr lang="en-US" sz="4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21FD60FB-4369-27C7-80DC-BEF26A006CC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69011" y="936172"/>
            <a:ext cx="8894602" cy="5354561"/>
          </a:xfrm>
        </p:spPr>
        <p:txBody>
          <a:bodyPr>
            <a:normAutofit fontScale="47500" lnSpcReduction="20000"/>
          </a:bodyPr>
          <a:lstStyle/>
          <a:p>
            <a:pPr>
              <a:lnSpc>
                <a:spcPct val="120000"/>
              </a:lnSpc>
            </a:pPr>
            <a:r>
              <a:rPr lang="en-US" sz="7400" dirty="0">
                <a:latin typeface="Candara" panose="020E0502030303020204" pitchFamily="34" charset="0"/>
                <a:cs typeface="Calibri" panose="020F0502020204030204" pitchFamily="34" charset="0"/>
              </a:rPr>
              <a:t>Harmonia’s impact on </a:t>
            </a:r>
            <a:r>
              <a:rPr lang="en-US" sz="7400" dirty="0">
                <a:solidFill>
                  <a:srgbClr val="941953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device lifetimes</a:t>
            </a:r>
          </a:p>
          <a:p>
            <a:pPr>
              <a:lnSpc>
                <a:spcPct val="120000"/>
              </a:lnSpc>
            </a:pPr>
            <a:r>
              <a:rPr lang="en-US" sz="7400" dirty="0">
                <a:latin typeface="Candara" panose="020E0502030303020204" pitchFamily="34" charset="0"/>
                <a:cs typeface="Calibri" panose="020F0502020204030204" pitchFamily="34" charset="0"/>
              </a:rPr>
              <a:t>Evaluation using </a:t>
            </a:r>
            <a:r>
              <a:rPr lang="en-US" sz="7400" dirty="0">
                <a:solidFill>
                  <a:srgbClr val="0000FF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multi-programmed workloads</a:t>
            </a:r>
            <a:endParaRPr lang="en-US" sz="7400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>
              <a:lnSpc>
                <a:spcPct val="120000"/>
              </a:lnSpc>
              <a:spcBef>
                <a:spcPts val="1600"/>
              </a:spcBef>
            </a:pPr>
            <a:r>
              <a:rPr lang="en-US" sz="7400" dirty="0">
                <a:latin typeface="Candara" panose="020E0502030303020204" pitchFamily="34" charset="0"/>
                <a:cs typeface="Calibri" panose="020F0502020204030204" pitchFamily="34" charset="0"/>
              </a:rPr>
              <a:t>Evaluation on </a:t>
            </a:r>
            <a:r>
              <a:rPr lang="en-US" sz="7400" dirty="0">
                <a:solidFill>
                  <a:srgbClr val="00B0F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persistent-memory based HSS</a:t>
            </a:r>
            <a:endParaRPr lang="en-US" sz="7400" b="1" dirty="0">
              <a:solidFill>
                <a:srgbClr val="00B0F0"/>
              </a:solidFill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 lvl="1">
              <a:lnSpc>
                <a:spcPct val="120000"/>
              </a:lnSpc>
            </a:pPr>
            <a:r>
              <a:rPr lang="en-US" sz="4900" dirty="0">
                <a:latin typeface="Candara" panose="020E0502030303020204" pitchFamily="34" charset="0"/>
                <a:cs typeface="Calibri" panose="020F0502020204030204" pitchFamily="34" charset="0"/>
              </a:rPr>
              <a:t>Harmonia provides </a:t>
            </a:r>
            <a:r>
              <a:rPr lang="en-US" sz="4900" dirty="0">
                <a:solidFill>
                  <a:srgbClr val="C0000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higher performance</a:t>
            </a:r>
            <a:r>
              <a:rPr lang="en-US" sz="4900" dirty="0">
                <a:latin typeface="Candara" panose="020E0502030303020204" pitchFamily="34" charset="0"/>
                <a:cs typeface="Calibri" panose="020F0502020204030204" pitchFamily="34" charset="0"/>
              </a:rPr>
              <a:t> benefits when evaluated on a PMEM-based HSS</a:t>
            </a:r>
            <a:endParaRPr lang="en-US" sz="7400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>
              <a:lnSpc>
                <a:spcPct val="120000"/>
              </a:lnSpc>
            </a:pPr>
            <a:r>
              <a:rPr lang="en-US" sz="7400" dirty="0">
                <a:latin typeface="Candara" panose="020E0502030303020204" pitchFamily="34" charset="0"/>
                <a:cs typeface="Calibri" panose="020F0502020204030204" pitchFamily="34" charset="0"/>
              </a:rPr>
              <a:t>Detailed </a:t>
            </a:r>
            <a:r>
              <a:rPr lang="en-US" sz="7400" dirty="0">
                <a:solidFill>
                  <a:schemeClr val="accent2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overhead analysis</a:t>
            </a:r>
            <a:endParaRPr lang="en-US" sz="7400" dirty="0">
              <a:latin typeface="Candara" panose="020E0502030303020204" pitchFamily="34" charset="0"/>
              <a:cs typeface="Calibri" panose="020F0502020204030204" pitchFamily="34" charset="0"/>
            </a:endParaRPr>
          </a:p>
          <a:p>
            <a:pPr>
              <a:lnSpc>
                <a:spcPct val="120000"/>
              </a:lnSpc>
            </a:pPr>
            <a:r>
              <a:rPr lang="en-US" sz="7400" dirty="0">
                <a:latin typeface="Candara" panose="020E0502030303020204" pitchFamily="34" charset="0"/>
                <a:cs typeface="Calibri" panose="020F0502020204030204" pitchFamily="34" charset="0"/>
              </a:rPr>
              <a:t>More observations and insights from our evaluation</a:t>
            </a:r>
          </a:p>
        </p:txBody>
      </p:sp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D29A261E-9544-4C7E-A8A3-2CF133C1CC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21486" y="6474297"/>
            <a:ext cx="52251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lang="en-CH" smtClean="0">
                <a:solidFill>
                  <a:prstClr val="black"/>
                </a:solidFill>
                <a:latin typeface="Calibri" panose="020F0502020204030204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lang="en-CH">
              <a:solidFill>
                <a:prstClr val="black"/>
              </a:solidFill>
              <a:latin typeface="Calibri" panose="020F0502020204030204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69768201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6FD831-ADCA-8AF6-F9E9-D7FF98BC6D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8A3CD0CE-687A-8A55-1E26-41C662BAF1E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-1"/>
            <a:ext cx="9144000" cy="858677"/>
          </a:xfrm>
        </p:spPr>
        <p:txBody>
          <a:bodyPr/>
          <a:lstStyle/>
          <a:p>
            <a:r>
              <a:rPr lang="en-US" sz="4000" dirty="0">
                <a:latin typeface="Candara" panose="020E0502030303020204" pitchFamily="34" charset="0"/>
              </a:rPr>
              <a:t>More in the Paper (3/3)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F47DADF5-823F-F10B-32D6-BD1923038A94}"/>
              </a:ext>
            </a:extLst>
          </p:cNvPr>
          <p:cNvSpPr txBox="1"/>
          <p:nvPr/>
        </p:nvSpPr>
        <p:spPr>
          <a:xfrm>
            <a:off x="1394479" y="6056217"/>
            <a:ext cx="6443663" cy="510778"/>
          </a:xfrm>
          <a:prstGeom prst="round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nsolas" panose="020B0609020204030204" pitchFamily="49" charset="0"/>
                <a:ea typeface="+mn-ea"/>
                <a:cs typeface="Consolas" panose="020B0609020204030204" pitchFamily="49" charset="0"/>
                <a:sym typeface="Arial"/>
                <a:hlinkClick r:id="rId3"/>
              </a:rPr>
              <a:t>https://arxiv.org/pdf/2503.20507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onsolas" panose="020B0609020204030204" pitchFamily="49" charset="0"/>
              <a:ea typeface="+mn-ea"/>
              <a:cs typeface="Consolas" panose="020B0609020204030204" pitchFamily="49" charset="0"/>
              <a:sym typeface="Arial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6FBF31D2-D07A-FEA6-AD67-A9D871BD8EC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7279" y="1139988"/>
            <a:ext cx="7772400" cy="2226265"/>
          </a:xfrm>
          <a:prstGeom prst="rect">
            <a:avLst/>
          </a:prstGeom>
          <a:ln w="25400">
            <a:solidFill>
              <a:srgbClr val="066062"/>
            </a:solidFill>
          </a:ln>
        </p:spPr>
      </p:pic>
      <p:pic>
        <p:nvPicPr>
          <p:cNvPr id="11" name="Picture 10" descr="A qr code with a white background&#10;&#10;AI-generated content may be incorrect.">
            <a:extLst>
              <a:ext uri="{FF2B5EF4-FFF2-40B4-BE49-F238E27FC236}">
                <a16:creationId xmlns:a16="http://schemas.microsoft.com/office/drawing/2014/main" id="{8287BC4F-3619-CDB5-9F44-20AC3CCA4AA7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408947" y="3491748"/>
            <a:ext cx="2326106" cy="2326106"/>
          </a:xfrm>
          <a:prstGeom prst="rect">
            <a:avLst/>
          </a:prstGeom>
        </p:spPr>
      </p:pic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73C391AD-A31B-A176-1445-D3A0FC590C2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21486" y="6474297"/>
            <a:ext cx="52251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lang="en-CH" smtClean="0">
                <a:solidFill>
                  <a:prstClr val="black"/>
                </a:solidFill>
                <a:latin typeface="Calibri" panose="020F0502020204030204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lang="en-CH">
              <a:solidFill>
                <a:prstClr val="black"/>
              </a:solidFill>
              <a:latin typeface="Calibri" panose="020F0502020204030204"/>
              <a:cs typeface="Arial"/>
              <a:sym typeface="Arial"/>
            </a:endParaRPr>
          </a:p>
        </p:txBody>
      </p:sp>
      <p:pic>
        <p:nvPicPr>
          <p:cNvPr id="5" name="Picture 4" descr="A qr code with a white background&#10;&#10;AI-generated content may be incorrect.">
            <a:extLst>
              <a:ext uri="{FF2B5EF4-FFF2-40B4-BE49-F238E27FC236}">
                <a16:creationId xmlns:a16="http://schemas.microsoft.com/office/drawing/2014/main" id="{F818EC0A-CDFE-D765-7C16-3A65BD7100B3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408947" y="3391906"/>
            <a:ext cx="2326106" cy="2326106"/>
          </a:xfrm>
          <a:prstGeom prst="rect">
            <a:avLst/>
          </a:prstGeom>
        </p:spPr>
      </p:pic>
      <p:pic>
        <p:nvPicPr>
          <p:cNvPr id="6" name="Graphic 5">
            <a:extLst>
              <a:ext uri="{FF2B5EF4-FFF2-40B4-BE49-F238E27FC236}">
                <a16:creationId xmlns:a16="http://schemas.microsoft.com/office/drawing/2014/main" id="{EA5CCB5A-96D0-D239-42E3-EDA9F0CAB6F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011054" y="5472118"/>
            <a:ext cx="1210512" cy="5430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37868415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ABAA38-1895-7C9D-0A83-C4FFC4FA3E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E1F3A8C8-5136-44D7-CB48-41CAB21ECD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-1"/>
            <a:ext cx="9144000" cy="858677"/>
          </a:xfrm>
        </p:spPr>
        <p:txBody>
          <a:bodyPr/>
          <a:lstStyle/>
          <a:p>
            <a:r>
              <a:rPr lang="en-US" sz="4000" dirty="0">
                <a:latin typeface="Candara" panose="020E0502030303020204" pitchFamily="34" charset="0"/>
              </a:rPr>
              <a:t>Harmonia is Open-Source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F1ED134-9081-2947-8C5E-094590E45D48}"/>
              </a:ext>
            </a:extLst>
          </p:cNvPr>
          <p:cNvSpPr txBox="1"/>
          <p:nvPr/>
        </p:nvSpPr>
        <p:spPr>
          <a:xfrm>
            <a:off x="1170544" y="6062579"/>
            <a:ext cx="6885921" cy="510778"/>
          </a:xfrm>
          <a:prstGeom prst="round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wrap="square" rtlCol="0">
            <a:spAutoFit/>
          </a:bodyPr>
          <a:lstStyle/>
          <a:p>
            <a:pPr lvl="0" algn="ctr">
              <a:defRPr/>
            </a:pPr>
            <a:r>
              <a:rPr lang="en-US" sz="2400" b="1" dirty="0">
                <a:solidFill>
                  <a:prstClr val="black"/>
                </a:solidFill>
                <a:latin typeface="Consolas" panose="020B0609020204030204" pitchFamily="49" charset="0"/>
                <a:cs typeface="Consolas" panose="020B0609020204030204" pitchFamily="49" charset="0"/>
                <a:sym typeface="Arial"/>
                <a:hlinkClick r:id="rId3"/>
              </a:rPr>
              <a:t>https://github.com/cmu-safari/Harmonia</a:t>
            </a:r>
            <a:r>
              <a:rPr lang="en-US" sz="2400" b="1" dirty="0">
                <a:solidFill>
                  <a:prstClr val="black"/>
                </a:solidFill>
                <a:latin typeface="Consolas" panose="020B0609020204030204" pitchFamily="49" charset="0"/>
                <a:cs typeface="Consolas" panose="020B0609020204030204" pitchFamily="49" charset="0"/>
                <a:sym typeface="Arial"/>
              </a:rPr>
              <a:t> 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onsolas" panose="020B0609020204030204" pitchFamily="49" charset="0"/>
              <a:ea typeface="+mn-ea"/>
              <a:cs typeface="Consolas" panose="020B0609020204030204" pitchFamily="49" charset="0"/>
              <a:sym typeface="Arial"/>
            </a:endParaRPr>
          </a:p>
        </p:txBody>
      </p:sp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98C2E436-3FA2-0444-CEE9-07894AA924C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21486" y="6474297"/>
            <a:ext cx="52251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lang="en-CH" smtClean="0">
                <a:solidFill>
                  <a:prstClr val="black"/>
                </a:solidFill>
                <a:latin typeface="Calibri" panose="020F0502020204030204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lang="en-CH">
              <a:solidFill>
                <a:prstClr val="black"/>
              </a:solidFill>
              <a:latin typeface="Calibri" panose="020F0502020204030204"/>
              <a:cs typeface="Arial"/>
              <a:sym typeface="Arial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210EDBA3-782F-A264-91A7-7999D7CE35F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5800" y="977050"/>
            <a:ext cx="7772400" cy="46182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6648034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9D5FDE-625E-558E-D354-0D73CF0D7A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FD7D2B19-2D56-BAB4-3862-4F81CC5A2E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Talk Outline</a:t>
            </a:r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7C88FB72-CA0F-D8C5-FCDC-2B6279E4EB4E}"/>
              </a:ext>
            </a:extLst>
          </p:cNvPr>
          <p:cNvSpPr/>
          <p:nvPr/>
        </p:nvSpPr>
        <p:spPr>
          <a:xfrm>
            <a:off x="169011" y="970059"/>
            <a:ext cx="8823914" cy="707666"/>
          </a:xfrm>
          <a:prstGeom prst="roundRect">
            <a:avLst/>
          </a:prstGeom>
          <a:solidFill>
            <a:srgbClr val="D0CECE"/>
          </a:solidFill>
          <a:ln>
            <a:solidFill>
              <a:srgbClr val="D0CEC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solidFill>
                  <a:prstClr val="white"/>
                </a:solidFill>
                <a:latin typeface="Candara" panose="020E0502030303020204" pitchFamily="34" charset="0"/>
                <a:sym typeface="Arial"/>
              </a:rPr>
              <a:t>Background and Motivation</a:t>
            </a: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79C840AE-F7FF-402D-3079-6D05223F6BEA}"/>
              </a:ext>
            </a:extLst>
          </p:cNvPr>
          <p:cNvSpPr/>
          <p:nvPr/>
        </p:nvSpPr>
        <p:spPr>
          <a:xfrm>
            <a:off x="169011" y="2068664"/>
            <a:ext cx="8823914" cy="707666"/>
          </a:xfrm>
          <a:prstGeom prst="roundRect">
            <a:avLst/>
          </a:prstGeom>
          <a:solidFill>
            <a:srgbClr val="D0CECE"/>
          </a:solidFill>
          <a:ln>
            <a:solidFill>
              <a:srgbClr val="D0CEC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solidFill>
                  <a:prstClr val="white"/>
                </a:solidFill>
                <a:latin typeface="Candara" panose="020E0502030303020204" pitchFamily="34" charset="0"/>
                <a:sym typeface="Arial"/>
              </a:rPr>
              <a:t>HSS Data Management using Reinforcement Learning</a:t>
            </a:r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009F4DCB-7A74-488A-D25E-95A2C6CC709D}"/>
              </a:ext>
            </a:extLst>
          </p:cNvPr>
          <p:cNvSpPr/>
          <p:nvPr/>
        </p:nvSpPr>
        <p:spPr>
          <a:xfrm>
            <a:off x="160043" y="3167269"/>
            <a:ext cx="8823914" cy="707666"/>
          </a:xfrm>
          <a:prstGeom prst="roundRect">
            <a:avLst/>
          </a:prstGeom>
          <a:solidFill>
            <a:srgbClr val="D0CECE"/>
          </a:solidFill>
          <a:ln>
            <a:solidFill>
              <a:srgbClr val="D0CEC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solidFill>
                  <a:prstClr val="white"/>
                </a:solidFill>
                <a:latin typeface="Candara" panose="020E0502030303020204" pitchFamily="34" charset="0"/>
                <a:sym typeface="Arial"/>
              </a:rPr>
              <a:t>Harmonia</a:t>
            </a:r>
          </a:p>
        </p:txBody>
      </p:sp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FAB6F7BF-C10F-841A-3AEF-E006DD9A499C}"/>
              </a:ext>
            </a:extLst>
          </p:cNvPr>
          <p:cNvSpPr/>
          <p:nvPr/>
        </p:nvSpPr>
        <p:spPr>
          <a:xfrm>
            <a:off x="160043" y="4265874"/>
            <a:ext cx="8823914" cy="707666"/>
          </a:xfrm>
          <a:prstGeom prst="roundRect">
            <a:avLst/>
          </a:prstGeom>
          <a:solidFill>
            <a:srgbClr val="D0CECE"/>
          </a:solidFill>
          <a:ln>
            <a:solidFill>
              <a:srgbClr val="D0CEC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solidFill>
                  <a:prstClr val="white"/>
                </a:solidFill>
                <a:latin typeface="Candara" panose="020E0502030303020204" pitchFamily="34" charset="0"/>
                <a:sym typeface="Arial"/>
              </a:rPr>
              <a:t>Evaluation and Key Results</a:t>
            </a:r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F0B1F94C-CAF2-ACDA-3ED5-F9A70E35F30B}"/>
              </a:ext>
            </a:extLst>
          </p:cNvPr>
          <p:cNvSpPr/>
          <p:nvPr/>
        </p:nvSpPr>
        <p:spPr>
          <a:xfrm>
            <a:off x="160043" y="5364479"/>
            <a:ext cx="8823914" cy="707666"/>
          </a:xfrm>
          <a:prstGeom prst="roundRect">
            <a:avLst/>
          </a:prstGeom>
          <a:solidFill>
            <a:srgbClr val="06606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700" b="1" dirty="0">
                <a:solidFill>
                  <a:prstClr val="white"/>
                </a:solidFill>
                <a:latin typeface="Candara" panose="020E0502030303020204" pitchFamily="34" charset="0"/>
                <a:sym typeface="Arial"/>
              </a:rPr>
              <a:t>Conclusion</a:t>
            </a: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07EB7829-09BB-60BF-F925-E19A385DFCE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CH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04500894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9F53CF4-FEF6-F745-949F-E29F2ADC437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Conclusion</a:t>
            </a:r>
            <a:endParaRPr lang="en-CH" dirty="0">
              <a:latin typeface="Candara" panose="020E0502030303020204" pitchFamily="34" charset="0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C480A72E-F794-6449-C42F-1CDBF5A6278B}"/>
              </a:ext>
            </a:extLst>
          </p:cNvPr>
          <p:cNvGrpSpPr/>
          <p:nvPr/>
        </p:nvGrpSpPr>
        <p:grpSpPr>
          <a:xfrm>
            <a:off x="182125" y="950494"/>
            <a:ext cx="8618754" cy="1238121"/>
            <a:chOff x="182125" y="950494"/>
            <a:chExt cx="8618754" cy="1238121"/>
          </a:xfrm>
        </p:grpSpPr>
        <p:sp>
          <p:nvSpPr>
            <p:cNvPr id="6" name="Content Placeholder 3">
              <a:extLst>
                <a:ext uri="{FF2B5EF4-FFF2-40B4-BE49-F238E27FC236}">
                  <a16:creationId xmlns:a16="http://schemas.microsoft.com/office/drawing/2014/main" id="{6B82CE9F-E1FF-F12B-FFF3-21DF9AF594C8}"/>
                </a:ext>
              </a:extLst>
            </p:cNvPr>
            <p:cNvSpPr txBox="1">
              <a:spLocks/>
            </p:cNvSpPr>
            <p:nvPr/>
          </p:nvSpPr>
          <p:spPr>
            <a:xfrm>
              <a:off x="1240268" y="950494"/>
              <a:ext cx="7560611" cy="1238121"/>
            </a:xfrm>
            <a:prstGeom prst="roundRect">
              <a:avLst>
                <a:gd name="adj" fmla="val 4777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0">
              <a:solidFill>
                <a:srgbClr val="066062"/>
              </a:solidFill>
            </a:ln>
            <a:effectLst>
              <a:outerShdw blurRad="50800" dist="38100" dir="2700000" algn="ctr" rotWithShape="0">
                <a:srgbClr val="000000">
                  <a:alpha val="40000"/>
                </a:srgbClr>
              </a:outerShdw>
            </a:effectLst>
          </p:spPr>
          <p:txBody>
            <a:bodyPr vert="horz" wrap="square" lIns="91440" tIns="45720" rIns="91440" bIns="45720" rtlCol="0" anchor="ctr" anchorCtr="0">
              <a:noAutofit/>
            </a:bodyPr>
            <a:lstStyle>
              <a:lvl1pPr marL="228600" indent="-2286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 kern="1200">
                  <a:solidFill>
                    <a:schemeClr val="tx1"/>
                  </a:solidFill>
                  <a:latin typeface="Cambria" panose="02040503050406030204" pitchFamily="18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10000"/>
                </a:lnSpc>
                <a:spcBef>
                  <a:spcPts val="100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>
                      <a:lumMod val="75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  <a:sym typeface="Arial"/>
                </a:rPr>
                <a:t>First work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  <a:sym typeface="Arial"/>
                </a:rPr>
                <a:t>to use </a:t>
              </a:r>
              <a:r>
                <a:rPr kumimoji="0" 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C000">
                      <a:lumMod val="75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  <a:sym typeface="Arial"/>
                </a:rPr>
                <a:t>multi-agent reinforcement learning</a:t>
              </a: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C000">
                      <a:lumMod val="75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  <a:sym typeface="Arial"/>
                </a:rPr>
                <a:t> </a:t>
              </a:r>
              <a:b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C000">
                      <a:lumMod val="75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  <a:sym typeface="Arial"/>
                </a:rPr>
              </a:b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  <a:sym typeface="Arial"/>
                </a:rPr>
                <a:t>to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  <a:sym typeface="Arial"/>
                </a:rPr>
                <a:t>optimize data management </a:t>
              </a:r>
              <a:b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  <a:sym typeface="Arial"/>
                </a:rPr>
              </a:b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+mn-cs"/>
                  <a:sym typeface="Arial"/>
                </a:rPr>
                <a:t>in </a:t>
              </a:r>
              <a:r>
                <a:rPr lang="en-US" sz="2400" b="0" dirty="0">
                  <a:solidFill>
                    <a:prstClr val="black"/>
                  </a:solidFill>
                  <a:latin typeface="Candara" panose="020E0502030303020204" pitchFamily="34" charset="0"/>
                  <a:sym typeface="Arial"/>
                </a:rPr>
                <a:t>hybrid storage systems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+mn-cs"/>
                <a:sym typeface="Arial"/>
              </a:endParaRPr>
            </a:p>
          </p:txBody>
        </p:sp>
        <p:pic>
          <p:nvPicPr>
            <p:cNvPr id="11" name="Graphic 10" descr="Badge Tick with solid fill">
              <a:extLst>
                <a:ext uri="{FF2B5EF4-FFF2-40B4-BE49-F238E27FC236}">
                  <a16:creationId xmlns:a16="http://schemas.microsoft.com/office/drawing/2014/main" id="{FFD78D8D-E1E2-5F7F-09C2-39BEE44D6A0E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82125" y="1163361"/>
              <a:ext cx="914400" cy="914400"/>
            </a:xfrm>
            <a:prstGeom prst="rect">
              <a:avLst/>
            </a:prstGeom>
          </p:spPr>
        </p:pic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17FF359D-4B1F-55B1-201E-09F569D8C549}"/>
              </a:ext>
            </a:extLst>
          </p:cNvPr>
          <p:cNvGrpSpPr/>
          <p:nvPr/>
        </p:nvGrpSpPr>
        <p:grpSpPr>
          <a:xfrm>
            <a:off x="131924" y="2502704"/>
            <a:ext cx="8668955" cy="1238122"/>
            <a:chOff x="131924" y="3443992"/>
            <a:chExt cx="8668955" cy="1238122"/>
          </a:xfrm>
        </p:grpSpPr>
        <p:sp>
          <p:nvSpPr>
            <p:cNvPr id="8" name="Content Placeholder 3">
              <a:extLst>
                <a:ext uri="{FF2B5EF4-FFF2-40B4-BE49-F238E27FC236}">
                  <a16:creationId xmlns:a16="http://schemas.microsoft.com/office/drawing/2014/main" id="{EA4A6804-65B6-7AF9-09DE-2F0C78AE9531}"/>
                </a:ext>
              </a:extLst>
            </p:cNvPr>
            <p:cNvSpPr txBox="1">
              <a:spLocks/>
            </p:cNvSpPr>
            <p:nvPr/>
          </p:nvSpPr>
          <p:spPr>
            <a:xfrm>
              <a:off x="1240268" y="3443992"/>
              <a:ext cx="7560611" cy="1238122"/>
            </a:xfrm>
            <a:prstGeom prst="roundRect">
              <a:avLst>
                <a:gd name="adj" fmla="val 4777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0">
              <a:solidFill>
                <a:srgbClr val="066062"/>
              </a:solidFill>
            </a:ln>
            <a:effectLst>
              <a:outerShdw blurRad="50800" dist="38100" dir="2700000" algn="ctr" rotWithShape="0">
                <a:srgbClr val="000000">
                  <a:alpha val="40000"/>
                </a:srgbClr>
              </a:outerShdw>
            </a:effectLst>
          </p:spPr>
          <p:txBody>
            <a:bodyPr vert="horz" wrap="square" lIns="91440" tIns="45720" rIns="91440" bIns="45720" rtlCol="0" anchor="ctr" anchorCtr="0">
              <a:noAutofit/>
            </a:bodyPr>
            <a:lstStyle>
              <a:defPPr>
                <a:defRPr lang="en-US"/>
              </a:defPPr>
              <a:lvl1pPr indent="0" algn="ctr">
                <a:lnSpc>
                  <a:spcPct val="110000"/>
                </a:lnSpc>
                <a:spcBef>
                  <a:spcPts val="1000"/>
                </a:spcBef>
                <a:spcAft>
                  <a:spcPts val="300"/>
                </a:spcAft>
                <a:buFont typeface="Arial" panose="020B0604020202020204" pitchFamily="34" charset="0"/>
                <a:buNone/>
                <a:defRPr sz="2400" b="0">
                  <a:latin typeface="Cambria" panose="02040503050406030204" pitchFamily="18" charset="0"/>
                </a:defRPr>
              </a:lvl1pPr>
              <a:lvl2pPr marL="6858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b="1">
                  <a:latin typeface="Cambria" panose="02040503050406030204" pitchFamily="18" charset="0"/>
                </a:defRPr>
              </a:lvl2pPr>
              <a:lvl3pPr marL="11430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3pPr>
              <a:lvl4pPr marL="16002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4pPr>
              <a:lvl5pPr marL="20574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5pPr>
              <a:lvl6pPr marL="25146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6pPr>
              <a:lvl7pPr marL="29718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7pPr>
              <a:lvl8pPr marL="34290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8pPr>
              <a:lvl9pPr marL="38862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10000"/>
                </a:lnSpc>
                <a:spcBef>
                  <a:spcPts val="100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9437FF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Arial"/>
                  <a:sym typeface="Arial"/>
                </a:rPr>
                <a:t>Reduces average I/O latency </a:t>
              </a:r>
              <a:b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437FF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Arial"/>
                  <a:sym typeface="Arial"/>
                </a:rPr>
              </a:b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Arial"/>
                  <a:sym typeface="Arial"/>
                </a:rPr>
                <a:t>by 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9437FF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Arial"/>
                  <a:sym typeface="Arial"/>
                </a:rPr>
                <a:t>29.3%/44.8%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Arial"/>
                  <a:sym typeface="Arial"/>
                </a:rPr>
                <a:t>over the 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9437FF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Arial"/>
                  <a:sym typeface="Arial"/>
                </a:rPr>
                <a:t>best-performing prior work</a:t>
              </a:r>
              <a:b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437FF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Arial"/>
                  <a:sym typeface="Arial"/>
                </a:rPr>
              </a:b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Arial"/>
                  <a:sym typeface="Arial"/>
                </a:rPr>
                <a:t>on performance-optimized/cost-optimized dual HSS</a:t>
              </a:r>
            </a:p>
          </p:txBody>
        </p:sp>
        <p:pic>
          <p:nvPicPr>
            <p:cNvPr id="22" name="Graphic 21" descr="Bar graph with upward trend with solid fill">
              <a:extLst>
                <a:ext uri="{FF2B5EF4-FFF2-40B4-BE49-F238E27FC236}">
                  <a16:creationId xmlns:a16="http://schemas.microsoft.com/office/drawing/2014/main" id="{9EBF5EE4-8F3A-1D95-73C6-16AABA0EFC5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1924" y="3605853"/>
              <a:ext cx="914400" cy="914400"/>
            </a:xfrm>
            <a:prstGeom prst="rect">
              <a:avLst/>
            </a:prstGeom>
          </p:spPr>
        </p:pic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C895C01D-8954-6A8B-4F29-0E11EA39FA85}"/>
              </a:ext>
            </a:extLst>
          </p:cNvPr>
          <p:cNvGrpSpPr/>
          <p:nvPr/>
        </p:nvGrpSpPr>
        <p:grpSpPr>
          <a:xfrm>
            <a:off x="182125" y="5396043"/>
            <a:ext cx="8618753" cy="769138"/>
            <a:chOff x="227402" y="5319725"/>
            <a:chExt cx="8618753" cy="769138"/>
          </a:xfrm>
        </p:grpSpPr>
        <p:sp>
          <p:nvSpPr>
            <p:cNvPr id="30" name="Content Placeholder 3">
              <a:extLst>
                <a:ext uri="{FF2B5EF4-FFF2-40B4-BE49-F238E27FC236}">
                  <a16:creationId xmlns:a16="http://schemas.microsoft.com/office/drawing/2014/main" id="{A8D02809-EA24-5B6A-286D-2D93BB4D3992}"/>
                </a:ext>
              </a:extLst>
            </p:cNvPr>
            <p:cNvSpPr txBox="1">
              <a:spLocks/>
            </p:cNvSpPr>
            <p:nvPr/>
          </p:nvSpPr>
          <p:spPr>
            <a:xfrm>
              <a:off x="1285545" y="5340744"/>
              <a:ext cx="7560610" cy="727103"/>
            </a:xfrm>
            <a:prstGeom prst="roundRect">
              <a:avLst>
                <a:gd name="adj" fmla="val 3155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0">
              <a:solidFill>
                <a:srgbClr val="066062"/>
              </a:solidFill>
            </a:ln>
            <a:effectLst>
              <a:outerShdw blurRad="50800" dist="38100" dir="2700000" algn="ctr" rotWithShape="0">
                <a:srgbClr val="000000">
                  <a:alpha val="40000"/>
                </a:srgbClr>
              </a:outerShdw>
            </a:effectLst>
          </p:spPr>
          <p:txBody>
            <a:bodyPr vert="horz" wrap="square" lIns="91440" tIns="45720" rIns="91440" bIns="45720" rtlCol="0" anchor="ctr" anchorCtr="0">
              <a:noAutofit/>
            </a:bodyPr>
            <a:lstStyle>
              <a:defPPr>
                <a:defRPr lang="en-US"/>
              </a:defPPr>
              <a:lvl1pPr indent="0" algn="ctr">
                <a:lnSpc>
                  <a:spcPct val="110000"/>
                </a:lnSpc>
                <a:spcBef>
                  <a:spcPts val="1000"/>
                </a:spcBef>
                <a:spcAft>
                  <a:spcPts val="300"/>
                </a:spcAft>
                <a:buFont typeface="Arial" panose="020B0604020202020204" pitchFamily="34" charset="0"/>
                <a:buNone/>
                <a:defRPr sz="2400" b="0">
                  <a:latin typeface="Cambria" panose="02040503050406030204" pitchFamily="18" charset="0"/>
                </a:defRPr>
              </a:lvl1pPr>
              <a:lvl2pPr marL="6858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b="1">
                  <a:latin typeface="Cambria" panose="02040503050406030204" pitchFamily="18" charset="0"/>
                </a:defRPr>
              </a:lvl2pPr>
              <a:lvl3pPr marL="11430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3pPr>
              <a:lvl4pPr marL="16002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4pPr>
              <a:lvl5pPr marL="20574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5pPr>
              <a:lvl6pPr marL="25146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6pPr>
              <a:lvl7pPr marL="29718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7pPr>
              <a:lvl8pPr marL="34290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8pPr>
              <a:lvl9pPr marL="38862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10000"/>
                </a:lnSpc>
                <a:spcBef>
                  <a:spcPts val="100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GB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ED7D31">
                      <a:lumMod val="75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Arial"/>
                  <a:sym typeface="Arial"/>
                </a:rPr>
                <a:t>Low</a:t>
              </a:r>
              <a:r>
                <a:rPr kumimoji="0" lang="en-GB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>
                      <a:lumMod val="75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Arial"/>
                  <a:sym typeface="Arial"/>
                </a:rPr>
                <a:t> </a:t>
              </a:r>
              <a:r>
                <a:rPr kumimoji="0" lang="en-GB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Arial"/>
                  <a:sym typeface="Arial"/>
                </a:rPr>
                <a:t>inference</a:t>
              </a:r>
              <a:r>
                <a:rPr kumimoji="0" lang="en-GB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ED7D31">
                      <a:lumMod val="75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Arial"/>
                  <a:sym typeface="Arial"/>
                </a:rPr>
                <a:t> </a:t>
              </a:r>
              <a:r>
                <a:rPr kumimoji="0" lang="en-GB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Arial"/>
                  <a:sym typeface="Arial"/>
                </a:rPr>
                <a:t>latency and storage </a:t>
              </a:r>
              <a:r>
                <a:rPr kumimoji="0" lang="en-GB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ED7D31">
                      <a:lumMod val="75000"/>
                    </a:srgbClr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Arial"/>
                  <a:sym typeface="Arial"/>
                </a:rPr>
                <a:t>overheads</a:t>
              </a:r>
              <a:endPara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ED7D31">
                    <a:lumMod val="75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ea typeface="Cambria" panose="02040503050406030204" pitchFamily="18" charset="0"/>
                <a:cs typeface="Arial"/>
                <a:sym typeface="Arial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CA7E7396-A55C-1A4D-D19F-9288D4778BBB}"/>
                </a:ext>
              </a:extLst>
            </p:cNvPr>
            <p:cNvGrpSpPr/>
            <p:nvPr/>
          </p:nvGrpSpPr>
          <p:grpSpPr>
            <a:xfrm>
              <a:off x="227402" y="5319725"/>
              <a:ext cx="813998" cy="769138"/>
              <a:chOff x="1096939" y="4159253"/>
              <a:chExt cx="762855" cy="762855"/>
            </a:xfrm>
            <a:solidFill>
              <a:schemeClr val="accent1">
                <a:lumMod val="75000"/>
              </a:schemeClr>
            </a:solidFill>
          </p:grpSpPr>
          <p:pic>
            <p:nvPicPr>
              <p:cNvPr id="7" name="Graphic 6" descr="Dollar with solid fill">
                <a:extLst>
                  <a:ext uri="{FF2B5EF4-FFF2-40B4-BE49-F238E27FC236}">
                    <a16:creationId xmlns:a16="http://schemas.microsoft.com/office/drawing/2014/main" id="{46B3F7EE-0B39-EF03-7533-02408BB9157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119817" y="4180100"/>
                <a:ext cx="721163" cy="721163"/>
              </a:xfrm>
              <a:prstGeom prst="rect">
                <a:avLst/>
              </a:prstGeom>
            </p:spPr>
          </p:pic>
          <p:sp>
            <p:nvSpPr>
              <p:cNvPr id="12" name="&quot;No&quot; Symbol 11">
                <a:extLst>
                  <a:ext uri="{FF2B5EF4-FFF2-40B4-BE49-F238E27FC236}">
                    <a16:creationId xmlns:a16="http://schemas.microsoft.com/office/drawing/2014/main" id="{103DF4B9-4724-51C0-C4E8-63316AA2B07D}"/>
                  </a:ext>
                </a:extLst>
              </p:cNvPr>
              <p:cNvSpPr/>
              <p:nvPr/>
            </p:nvSpPr>
            <p:spPr>
              <a:xfrm>
                <a:off x="1096939" y="4159253"/>
                <a:ext cx="762855" cy="762855"/>
              </a:xfrm>
              <a:prstGeom prst="noSmoking">
                <a:avLst>
                  <a:gd name="adj" fmla="val 8744"/>
                </a:avLst>
              </a:prstGeom>
              <a:solidFill>
                <a:srgbClr val="066062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H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  <a:sym typeface="Arial"/>
                </a:endParaRPr>
              </a:p>
            </p:txBody>
          </p:sp>
        </p:grpSp>
      </p:grpSp>
      <p:sp>
        <p:nvSpPr>
          <p:cNvPr id="14" name="Slide Number Placeholder 5">
            <a:extLst>
              <a:ext uri="{FF2B5EF4-FFF2-40B4-BE49-F238E27FC236}">
                <a16:creationId xmlns:a16="http://schemas.microsoft.com/office/drawing/2014/main" id="{9632E3F0-0FA2-6840-779D-8A244609AEE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430567" y="6474297"/>
            <a:ext cx="71343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F7CBA88-BCD9-96F4-80C4-BB9AB715AE9F}"/>
              </a:ext>
            </a:extLst>
          </p:cNvPr>
          <p:cNvGrpSpPr/>
          <p:nvPr/>
        </p:nvGrpSpPr>
        <p:grpSpPr>
          <a:xfrm>
            <a:off x="135999" y="4164437"/>
            <a:ext cx="8664879" cy="914400"/>
            <a:chOff x="135999" y="3993742"/>
            <a:chExt cx="8664879" cy="914400"/>
          </a:xfrm>
        </p:grpSpPr>
        <p:sp>
          <p:nvSpPr>
            <p:cNvPr id="5" name="Content Placeholder 3">
              <a:extLst>
                <a:ext uri="{FF2B5EF4-FFF2-40B4-BE49-F238E27FC236}">
                  <a16:creationId xmlns:a16="http://schemas.microsoft.com/office/drawing/2014/main" id="{A109F4DA-3FC3-5414-52B2-5CF7D62D2499}"/>
                </a:ext>
              </a:extLst>
            </p:cNvPr>
            <p:cNvSpPr txBox="1">
              <a:spLocks/>
            </p:cNvSpPr>
            <p:nvPr/>
          </p:nvSpPr>
          <p:spPr>
            <a:xfrm>
              <a:off x="1240268" y="3993742"/>
              <a:ext cx="7560610" cy="901657"/>
            </a:xfrm>
            <a:prstGeom prst="roundRect">
              <a:avLst>
                <a:gd name="adj" fmla="val 4777"/>
              </a:avLst>
            </a:prstGeom>
            <a:solidFill>
              <a:schemeClr val="accent6">
                <a:lumMod val="20000"/>
                <a:lumOff val="80000"/>
              </a:schemeClr>
            </a:solidFill>
            <a:ln w="31750">
              <a:solidFill>
                <a:srgbClr val="066062"/>
              </a:solidFill>
            </a:ln>
            <a:effectLst>
              <a:outerShdw blurRad="50800" dist="38100" dir="2700000" algn="ctr" rotWithShape="0">
                <a:srgbClr val="000000">
                  <a:alpha val="40000"/>
                </a:srgbClr>
              </a:outerShdw>
            </a:effectLst>
          </p:spPr>
          <p:txBody>
            <a:bodyPr vert="horz" wrap="square" lIns="91440" tIns="45720" rIns="91440" bIns="45720" rtlCol="0" anchor="ctr" anchorCtr="0">
              <a:noAutofit/>
            </a:bodyPr>
            <a:lstStyle>
              <a:defPPr>
                <a:defRPr lang="en-US"/>
              </a:defPPr>
              <a:lvl1pPr indent="0" algn="ctr">
                <a:lnSpc>
                  <a:spcPct val="110000"/>
                </a:lnSpc>
                <a:spcBef>
                  <a:spcPts val="1000"/>
                </a:spcBef>
                <a:spcAft>
                  <a:spcPts val="300"/>
                </a:spcAft>
                <a:buFont typeface="Arial" panose="020B0604020202020204" pitchFamily="34" charset="0"/>
                <a:buNone/>
                <a:defRPr sz="2400" b="0">
                  <a:latin typeface="Cambria" panose="02040503050406030204" pitchFamily="18" charset="0"/>
                </a:defRPr>
              </a:lvl1pPr>
              <a:lvl2pPr marL="6858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b="1">
                  <a:latin typeface="Cambria" panose="02040503050406030204" pitchFamily="18" charset="0"/>
                </a:defRPr>
              </a:lvl2pPr>
              <a:lvl3pPr marL="11430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3pPr>
              <a:lvl4pPr marL="16002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4pPr>
              <a:lvl5pPr marL="20574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200" b="1">
                  <a:latin typeface="Cambria" panose="02040503050406030204" pitchFamily="18" charset="0"/>
                </a:defRPr>
              </a:lvl5pPr>
              <a:lvl6pPr marL="25146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6pPr>
              <a:lvl7pPr marL="29718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7pPr>
              <a:lvl8pPr marL="34290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8pPr>
              <a:lvl9pPr marL="3886200" indent="-228600" defTabSz="9144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10000"/>
                </a:lnSpc>
                <a:spcBef>
                  <a:spcPts val="100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Arial"/>
                  <a:sym typeface="Arial"/>
                </a:rPr>
                <a:t>Provides greater 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Arial"/>
                  <a:sym typeface="Arial"/>
                </a:rPr>
                <a:t>latency reduction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Arial"/>
                  <a:sym typeface="Arial"/>
                </a:rPr>
                <a:t>than the </a:t>
              </a:r>
              <a:b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Arial"/>
                  <a:sym typeface="Arial"/>
                </a:rPr>
              </a:b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Arial"/>
                  <a:sym typeface="Arial"/>
                </a:rPr>
                <a:t>prior approaches </a:t>
              </a: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Candara" panose="020E0502030303020204" pitchFamily="34" charset="0"/>
                  <a:ea typeface="+mn-ea"/>
                  <a:cs typeface="Arial"/>
                  <a:sym typeface="Arial"/>
                </a:rPr>
                <a:t>when extended to more storage devices</a:t>
              </a:r>
            </a:p>
          </p:txBody>
        </p:sp>
        <p:pic>
          <p:nvPicPr>
            <p:cNvPr id="17" name="Graphic 16" descr="Database with solid fill">
              <a:extLst>
                <a:ext uri="{FF2B5EF4-FFF2-40B4-BE49-F238E27FC236}">
                  <a16:creationId xmlns:a16="http://schemas.microsoft.com/office/drawing/2014/main" id="{598E6F5D-5750-2789-6287-109A4A15E19F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35999" y="3993742"/>
              <a:ext cx="914400" cy="9144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0357762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B69F8A-B6BA-168E-E8B9-AA5C0D9F1D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069E03D9-86FC-3472-4627-CF67E0629F69}"/>
              </a:ext>
            </a:extLst>
          </p:cNvPr>
          <p:cNvSpPr txBox="1"/>
          <p:nvPr/>
        </p:nvSpPr>
        <p:spPr>
          <a:xfrm>
            <a:off x="0" y="3429001"/>
            <a:ext cx="9144000" cy="3428999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mbria" panose="02040503050406030204" pitchFamily="18" charset="0"/>
              <a:ea typeface="+mn-ea"/>
              <a:cs typeface="Arial"/>
              <a:sym typeface="Arial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2BCB4EC1-728F-8916-CDCE-80417F45DA1E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1077" y="6367024"/>
            <a:ext cx="2220092" cy="421006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DDBA62E6-6242-E0F5-8D34-A8D73E49C8F2}"/>
              </a:ext>
            </a:extLst>
          </p:cNvPr>
          <p:cNvSpPr/>
          <p:nvPr/>
        </p:nvSpPr>
        <p:spPr>
          <a:xfrm>
            <a:off x="0" y="1"/>
            <a:ext cx="9144000" cy="3428999"/>
          </a:xfrm>
          <a:prstGeom prst="rect">
            <a:avLst/>
          </a:prstGeom>
          <a:solidFill>
            <a:srgbClr val="066062"/>
          </a:solidFill>
          <a:ln>
            <a:solidFill>
              <a:schemeClr val="accent5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5400" b="1" i="0" u="none" strike="noStrike" kern="1200" cap="none" spc="-15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venir Next" panose="020B0503020202020204" pitchFamily="34" charset="0"/>
              <a:ea typeface="Baskerville" panose="02020502070401020303" pitchFamily="18" charset="0"/>
              <a:cs typeface="Consolas" panose="020B0609020204030204" pitchFamily="49" charset="0"/>
              <a:sym typeface="Arial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3200" b="1" i="0" u="none" strike="noStrike" kern="1200" cap="none" spc="-15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Baskerville" panose="02020502070401020303" pitchFamily="18" charset="0"/>
              <a:cs typeface="Consolas" panose="020B0609020204030204" pitchFamily="49" charset="0"/>
              <a:sym typeface="Arial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3600" b="1" i="0" u="none" strike="noStrike" kern="1200" cap="none" spc="-15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ea typeface="Baskerville" panose="02020502070401020303" pitchFamily="18" charset="0"/>
                <a:cs typeface="Consolas" panose="020B0609020204030204" pitchFamily="49" charset="0"/>
                <a:sym typeface="Arial"/>
              </a:rPr>
              <a:t>Enhancing Data Placement and Migration</a:t>
            </a:r>
            <a:br>
              <a:rPr kumimoji="0" lang="en-GB" sz="3600" b="1" i="0" u="none" strike="noStrike" kern="1200" cap="none" spc="-15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ea typeface="Baskerville" panose="02020502070401020303" pitchFamily="18" charset="0"/>
                <a:cs typeface="Consolas" panose="020B0609020204030204" pitchFamily="49" charset="0"/>
                <a:sym typeface="Arial"/>
              </a:rPr>
            </a:br>
            <a:r>
              <a:rPr kumimoji="0" lang="en-GB" sz="3600" b="1" i="0" u="none" strike="noStrike" kern="1200" cap="none" spc="-15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ea typeface="Baskerville" panose="02020502070401020303" pitchFamily="18" charset="0"/>
                <a:cs typeface="Consolas" panose="020B0609020204030204" pitchFamily="49" charset="0"/>
                <a:sym typeface="Arial"/>
              </a:rPr>
              <a:t>in Hybrid Storage Systems </a:t>
            </a:r>
            <a:br>
              <a:rPr kumimoji="0" lang="en-GB" sz="3600" b="1" i="0" u="none" strike="noStrike" kern="1200" cap="none" spc="-15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ea typeface="Baskerville" panose="02020502070401020303" pitchFamily="18" charset="0"/>
                <a:cs typeface="Consolas" panose="020B0609020204030204" pitchFamily="49" charset="0"/>
                <a:sym typeface="Arial"/>
              </a:rPr>
            </a:br>
            <a:r>
              <a:rPr kumimoji="0" lang="en-GB" sz="3600" b="1" i="0" u="none" strike="noStrike" kern="1200" cap="none" spc="-15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ea typeface="Baskerville" panose="02020502070401020303" pitchFamily="18" charset="0"/>
                <a:cs typeface="Consolas" panose="020B0609020204030204" pitchFamily="49" charset="0"/>
                <a:sym typeface="Arial"/>
              </a:rPr>
              <a:t>via Multi-Agent Reinforcement Learning</a:t>
            </a:r>
            <a:endParaRPr kumimoji="0" lang="en-US" sz="5400" b="1" i="0" u="none" strike="noStrike" kern="1200" cap="none" spc="-15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  <a:ea typeface="Baskerville" panose="02020502070401020303" pitchFamily="18" charset="0"/>
              <a:cs typeface="Consolas" panose="020B0609020204030204" pitchFamily="49" charset="0"/>
              <a:sym typeface="Arial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07627A4-B81B-D8CF-2D1B-9D6D1B32149D}"/>
              </a:ext>
            </a:extLst>
          </p:cNvPr>
          <p:cNvSpPr txBox="1"/>
          <p:nvPr/>
        </p:nvSpPr>
        <p:spPr>
          <a:xfrm>
            <a:off x="0" y="3428999"/>
            <a:ext cx="9144000" cy="2087381"/>
          </a:xfrm>
          <a:prstGeom prst="rect">
            <a:avLst/>
          </a:prstGeom>
          <a:noFill/>
        </p:spPr>
        <p:txBody>
          <a:bodyPr wrap="square" anchor="ctr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1" i="0" u="sng" strike="noStrike" kern="1200" cap="none" spc="0" normalizeH="0" baseline="0" noProof="0" dirty="0">
                <a:ln>
                  <a:noFill/>
                </a:ln>
                <a:solidFill>
                  <a:srgbClr val="0088FF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  <a:t>Rakesh Nadig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  <a:t>, Vamanan Arulchelvan, Rahul Bera, Taha 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  <a:t>Shahroodi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  <a:t>, Gagandeep Singh, Andreas Kosmas 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  <a:t>Kakolyris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  <a:t>,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</a:rPr>
              <a:t>İsmail Emir Yüksel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  <a:t>, </a:t>
            </a:r>
            <a:b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</a:b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  <a:t>Mohammad 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  <a:t>Sadrosadati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  <a:t>, 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  <a:t>Jisung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  <a:t> Park and Onur Mutlu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mbria" panose="02040503050406030204" pitchFamily="18" charset="0"/>
              <a:ea typeface="+mn-ea"/>
              <a:cs typeface="Futura Medium" panose="020B0602020204020303" pitchFamily="34" charset="-79"/>
              <a:sym typeface="Arial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Futura Medium" panose="020B0602020204020303" pitchFamily="34" charset="-79"/>
                <a:sym typeface="Arial"/>
              </a:rPr>
              <a:t>ICS 2026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DFAE796-9D2B-1F85-643A-6CD48934943C}"/>
              </a:ext>
            </a:extLst>
          </p:cNvPr>
          <p:cNvSpPr txBox="1"/>
          <p:nvPr/>
        </p:nvSpPr>
        <p:spPr>
          <a:xfrm>
            <a:off x="0" y="146802"/>
            <a:ext cx="9144000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800" b="1" i="0" u="none" strike="noStrike" kern="1200" cap="none" spc="-15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ea typeface="Baskerville" panose="02020502070401020303" pitchFamily="18" charset="0"/>
                <a:cs typeface="Consolas" panose="020B0609020204030204" pitchFamily="49" charset="0"/>
                <a:sym typeface="Arial"/>
              </a:rPr>
              <a:t>Harmonia</a:t>
            </a:r>
            <a:endParaRPr kumimoji="0" lang="en-US" sz="7200" b="1" i="0" u="none" strike="noStrike" kern="1200" cap="none" spc="-15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ndara" panose="020E0502030303020204" pitchFamily="34" charset="0"/>
              <a:ea typeface="Baskerville" panose="02020502070401020303" pitchFamily="18" charset="0"/>
              <a:cs typeface="Consolas" panose="020B0609020204030204" pitchFamily="49" charset="0"/>
              <a:sym typeface="Arial"/>
            </a:endParaRP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AA4E7461-CAB4-CF66-0D0B-2BE8A59B24D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27837" y="6065831"/>
            <a:ext cx="1488326" cy="355083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BD1AAB92-3CE2-5DC9-090F-A363479C3A0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525798" y="6023252"/>
            <a:ext cx="2499708" cy="440243"/>
          </a:xfrm>
          <a:prstGeom prst="rect">
            <a:avLst/>
          </a:prstGeom>
        </p:spPr>
      </p:pic>
      <p:pic>
        <p:nvPicPr>
          <p:cNvPr id="11" name="Graphic 10">
            <a:extLst>
              <a:ext uri="{FF2B5EF4-FFF2-40B4-BE49-F238E27FC236}">
                <a16:creationId xmlns:a16="http://schemas.microsoft.com/office/drawing/2014/main" id="{9277DD2F-B079-7EC6-3B2C-D0BA1868D0B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8494" y="5822369"/>
            <a:ext cx="2105259" cy="401767"/>
          </a:xfrm>
          <a:prstGeom prst="rect">
            <a:avLst/>
          </a:prstGeom>
        </p:spPr>
      </p:pic>
      <p:grpSp>
        <p:nvGrpSpPr>
          <p:cNvPr id="17" name="Group 16">
            <a:extLst>
              <a:ext uri="{FF2B5EF4-FFF2-40B4-BE49-F238E27FC236}">
                <a16:creationId xmlns:a16="http://schemas.microsoft.com/office/drawing/2014/main" id="{E01584A5-B4A7-CF7A-E7B8-04A1B9F03A30}"/>
              </a:ext>
            </a:extLst>
          </p:cNvPr>
          <p:cNvGrpSpPr/>
          <p:nvPr/>
        </p:nvGrpSpPr>
        <p:grpSpPr>
          <a:xfrm>
            <a:off x="0" y="-9625"/>
            <a:ext cx="1357395" cy="1628337"/>
            <a:chOff x="0" y="0"/>
            <a:chExt cx="1357395" cy="1628337"/>
          </a:xfrm>
        </p:grpSpPr>
        <p:pic>
          <p:nvPicPr>
            <p:cNvPr id="2" name="Picture 1" descr="A qr code with a white background&#10;&#10;AI-generated content may be incorrect.">
              <a:extLst>
                <a:ext uri="{FF2B5EF4-FFF2-40B4-BE49-F238E27FC236}">
                  <a16:creationId xmlns:a16="http://schemas.microsoft.com/office/drawing/2014/main" id="{2F3E30AF-A876-B684-55D5-CB3248A6051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0" y="0"/>
              <a:ext cx="1357162" cy="1357162"/>
            </a:xfrm>
            <a:prstGeom prst="rect">
              <a:avLst/>
            </a:prstGeom>
          </p:spPr>
        </p:pic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B8C252F1-4906-57D8-F7F1-44A50545960C}"/>
                </a:ext>
              </a:extLst>
            </p:cNvPr>
            <p:cNvSpPr txBox="1"/>
            <p:nvPr/>
          </p:nvSpPr>
          <p:spPr>
            <a:xfrm>
              <a:off x="233" y="1259005"/>
              <a:ext cx="1357162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endParaRPr lang="en-US" dirty="0"/>
            </a:p>
          </p:txBody>
        </p:sp>
      </p:grpSp>
      <p:pic>
        <p:nvPicPr>
          <p:cNvPr id="8" name="Graphic 7">
            <a:extLst>
              <a:ext uri="{FF2B5EF4-FFF2-40B4-BE49-F238E27FC236}">
                <a16:creationId xmlns:a16="http://schemas.microsoft.com/office/drawing/2014/main" id="{7F490992-438B-3919-E7FF-082A5D477EF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297756" y="1293730"/>
            <a:ext cx="706271" cy="316867"/>
          </a:xfrm>
          <a:prstGeom prst="rect">
            <a:avLst/>
          </a:prstGeom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id="{22E88345-9515-BE8B-3E7A-9E2C582D5865}"/>
              </a:ext>
            </a:extLst>
          </p:cNvPr>
          <p:cNvGrpSpPr/>
          <p:nvPr/>
        </p:nvGrpSpPr>
        <p:grpSpPr>
          <a:xfrm>
            <a:off x="7796580" y="-17069"/>
            <a:ext cx="1357163" cy="1645407"/>
            <a:chOff x="7786955" y="-17069"/>
            <a:chExt cx="1357163" cy="1743108"/>
          </a:xfrm>
        </p:grpSpPr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CB796817-4EE0-B975-898A-484203EB60C5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7786955" y="-17069"/>
              <a:ext cx="1357162" cy="1357162"/>
            </a:xfrm>
            <a:prstGeom prst="rect">
              <a:avLst/>
            </a:prstGeom>
          </p:spPr>
        </p:pic>
        <p:pic>
          <p:nvPicPr>
            <p:cNvPr id="14" name="Picture 13">
              <a:extLst>
                <a:ext uri="{FF2B5EF4-FFF2-40B4-BE49-F238E27FC236}">
                  <a16:creationId xmlns:a16="http://schemas.microsoft.com/office/drawing/2014/main" id="{F805075E-565D-ACDB-5139-337747F35E79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7786956" y="1304383"/>
              <a:ext cx="1357162" cy="421656"/>
            </a:xfrm>
            <a:prstGeom prst="rect">
              <a:avLst/>
            </a:prstGeom>
            <a:solidFill>
              <a:schemeClr val="bg1"/>
            </a:solidFill>
          </p:spPr>
        </p:pic>
      </p:grpSp>
    </p:spTree>
    <p:extLst>
      <p:ext uri="{BB962C8B-B14F-4D97-AF65-F5344CB8AC3E}">
        <p14:creationId xmlns:p14="http://schemas.microsoft.com/office/powerpoint/2010/main" val="156061042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8D93DD-CAD0-B07F-79CD-6D7B9CFF9C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0715373-8F6E-7775-EB07-868042414B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FAQ (1/2)</a:t>
            </a:r>
          </a:p>
        </p:txBody>
      </p:sp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A5162962-B076-65AE-017B-93FB98677BC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9703" y="972065"/>
            <a:ext cx="8844594" cy="5563490"/>
          </a:xfrm>
        </p:spPr>
        <p:txBody>
          <a:bodyPr>
            <a:normAutofit fontScale="85000" lnSpcReduction="20000"/>
          </a:bodyPr>
          <a:lstStyle/>
          <a:p>
            <a:pPr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2" action="ppaction://hlinksldjump"/>
              </a:rPr>
              <a:t>Executive Summary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</a:endParaRPr>
          </a:p>
          <a:p>
            <a:pPr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3" action="ppaction://hlinksldjump"/>
              </a:rPr>
              <a:t>Lack of Holistic Data Management in HSS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  <a:hlinkClick r:id="" action="ppaction://noaction"/>
            </a:endParaRPr>
          </a:p>
          <a:p>
            <a:pPr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4" action="ppaction://hlinksldjump"/>
              </a:rPr>
              <a:t>Lack of Coordination in Extended Techniques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  <a:hlinkClick r:id="" action="ppaction://noaction"/>
            </a:endParaRPr>
          </a:p>
          <a:p>
            <a:pPr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5" action="ppaction://hlinksldjump"/>
              </a:rPr>
              <a:t>Limitations of a Single-Agent RL Technique</a:t>
            </a:r>
          </a:p>
          <a:p>
            <a:pPr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6" action="ppaction://hlinksldjump"/>
              </a:rPr>
              <a:t>Workload Access Patterns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</a:endParaRPr>
          </a:p>
          <a:p>
            <a:pPr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7" action="ppaction://hlinksldjump"/>
              </a:rPr>
              <a:t>State Features in Harmonia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</a:endParaRPr>
          </a:p>
          <a:p>
            <a:pPr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2" action="ppaction://hlinksldjump"/>
              </a:rPr>
              <a:t>Training and Inference Network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</a:endParaRPr>
          </a:p>
          <a:p>
            <a:pPr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8" action="ppaction://hlinksldjump"/>
              </a:rPr>
              <a:t>Hyperparameter Tuning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</a:endParaRPr>
          </a:p>
          <a:p>
            <a:pPr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9" action="ppaction://hlinksldjump"/>
              </a:rPr>
              <a:t>Evaluation Methodology</a:t>
            </a:r>
          </a:p>
          <a:p>
            <a:pPr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10" action="ppaction://hlinksldjump"/>
              </a:rPr>
              <a:t>Workload Characteristics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  <a:hlinkClick r:id="rId5" action="ppaction://hlinksldjump"/>
            </a:endParaRPr>
          </a:p>
        </p:txBody>
      </p:sp>
    </p:spTree>
    <p:extLst>
      <p:ext uri="{BB962C8B-B14F-4D97-AF65-F5344CB8AC3E}">
        <p14:creationId xmlns:p14="http://schemas.microsoft.com/office/powerpoint/2010/main" val="2559430973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973F98-C0BB-175E-B2D4-9D4A972227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D558E9D7-EB0B-E31A-64F3-9475CAC76C3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FAQ (2/2)</a:t>
            </a:r>
          </a:p>
        </p:txBody>
      </p:sp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8701C33D-CABB-30C2-E08C-7D16D92E86F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9703" y="972064"/>
            <a:ext cx="8844594" cy="5885935"/>
          </a:xfrm>
        </p:spPr>
        <p:txBody>
          <a:bodyPr>
            <a:normAutofit fontScale="92500" lnSpcReduction="20000"/>
          </a:bodyPr>
          <a:lstStyle/>
          <a:p>
            <a:pPr>
              <a:lnSpc>
                <a:spcPct val="100000"/>
              </a:lnSpc>
              <a:spcAft>
                <a:spcPts val="600"/>
              </a:spcAft>
            </a:pPr>
            <a:r>
              <a:rPr lang="en-US" sz="36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2" action="ppaction://hlinksldjump"/>
              </a:rPr>
              <a:t>Multi-Programmed Workloads</a:t>
            </a:r>
            <a:endParaRPr lang="en-US" sz="36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  <a:hlinkClick r:id="rId3" action="ppaction://hlinksldjump"/>
            </a:endParaRPr>
          </a:p>
          <a:p>
            <a:pPr>
              <a:lnSpc>
                <a:spcPct val="100000"/>
              </a:lnSpc>
              <a:spcAft>
                <a:spcPts val="600"/>
              </a:spcAft>
            </a:pPr>
            <a:r>
              <a:rPr lang="en-US" sz="36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3" action="ppaction://hlinksldjump"/>
              </a:rPr>
              <a:t>Results</a:t>
            </a:r>
          </a:p>
          <a:p>
            <a:pPr lvl="1"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4" action="ppaction://hlinksldjump"/>
              </a:rPr>
              <a:t>Throughput Analysis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</a:endParaRPr>
          </a:p>
          <a:p>
            <a:pPr lvl="1"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5" action="ppaction://hlinksldjump"/>
              </a:rPr>
              <a:t>Device Lifetimes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</a:endParaRPr>
          </a:p>
          <a:p>
            <a:pPr lvl="1"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6" action="ppaction://hlinksldjump"/>
              </a:rPr>
              <a:t>Multi-Programmed Workloads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  <a:hlinkClick r:id="rId3" action="ppaction://hlinksldjump"/>
            </a:endParaRPr>
          </a:p>
          <a:p>
            <a:pPr lvl="1"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7" action="ppaction://hlinksldjump"/>
              </a:rPr>
              <a:t>Tail Latency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  <a:hlinkClick r:id="rId2" action="ppaction://hlinksldjump"/>
            </a:endParaRPr>
          </a:p>
          <a:p>
            <a:pPr lvl="1"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8" action="ppaction://hlinksldjump"/>
              </a:rPr>
              <a:t>Harmonia’s Adaptivity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</a:endParaRPr>
          </a:p>
          <a:p>
            <a:pPr lvl="1"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9" action="ppaction://hlinksldjump"/>
              </a:rPr>
              <a:t>Sensitivity Analysis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</a:endParaRPr>
          </a:p>
          <a:p>
            <a:pPr lvl="1"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10" action="ppaction://hlinksldjump"/>
              </a:rPr>
              <a:t>Write Traffic Distribution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</a:endParaRPr>
          </a:p>
          <a:p>
            <a:pPr lvl="1"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11" action="ppaction://hlinksldjump"/>
              </a:rPr>
              <a:t>Unseen Workloads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</a:endParaRPr>
          </a:p>
          <a:p>
            <a:pPr lvl="1">
              <a:lnSpc>
                <a:spcPct val="100000"/>
              </a:lnSpc>
              <a:spcAft>
                <a:spcPts val="600"/>
              </a:spcAft>
            </a:pPr>
            <a:r>
              <a:rPr lang="en-US" sz="3200" dirty="0">
                <a:solidFill>
                  <a:schemeClr val="tx2">
                    <a:lumMod val="75000"/>
                  </a:schemeClr>
                </a:solidFill>
                <a:latin typeface="Candara" panose="020E0502030303020204" pitchFamily="34" charset="0"/>
                <a:hlinkClick r:id="rId12" action="ppaction://hlinksldjump"/>
              </a:rPr>
              <a:t>Impact of Coordination</a:t>
            </a: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</a:endParaRPr>
          </a:p>
          <a:p>
            <a:pPr lvl="1">
              <a:lnSpc>
                <a:spcPct val="100000"/>
              </a:lnSpc>
              <a:spcAft>
                <a:spcPts val="600"/>
              </a:spcAft>
            </a:pPr>
            <a:endParaRPr lang="en-US" sz="3200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</a:endParaRPr>
          </a:p>
          <a:p>
            <a:pPr>
              <a:lnSpc>
                <a:spcPct val="100000"/>
              </a:lnSpc>
              <a:spcAft>
                <a:spcPts val="600"/>
              </a:spcAft>
            </a:pPr>
            <a:endParaRPr lang="en-US" dirty="0">
              <a:solidFill>
                <a:schemeClr val="tx2">
                  <a:lumMod val="75000"/>
                </a:schemeClr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72373865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A176DA-D199-5AA0-D291-B08F12BF29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11F03BA-8A6D-FD16-FC1A-5B73743DACF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833120"/>
            <a:ext cx="9144000" cy="6024880"/>
          </a:xfrm>
        </p:spPr>
        <p:txBody>
          <a:bodyPr>
            <a:noAutofit/>
          </a:bodyPr>
          <a:lstStyle/>
          <a:p>
            <a:pPr algn="just">
              <a:lnSpc>
                <a:spcPct val="100000"/>
              </a:lnSpc>
            </a:pPr>
            <a:r>
              <a:rPr lang="en-US" sz="2400" b="1" dirty="0">
                <a:solidFill>
                  <a:srgbClr val="0070C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Background</a:t>
            </a:r>
            <a:r>
              <a:rPr lang="en-US" sz="24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: </a:t>
            </a:r>
          </a:p>
          <a:p>
            <a:pPr lvl="1" algn="just">
              <a:lnSpc>
                <a:spcPct val="100000"/>
              </a:lnSpc>
            </a:pPr>
            <a:r>
              <a:rPr lang="en-US" sz="2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A </a:t>
            </a:r>
            <a:r>
              <a:rPr lang="en-GB" sz="2000" dirty="0">
                <a:solidFill>
                  <a:schemeClr val="accent5">
                    <a:lumMod val="75000"/>
                  </a:schemeClr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hybrid storage system (HSS) </a:t>
            </a:r>
            <a:r>
              <a:rPr lang="en-GB" sz="2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uses multiple heterogeneous storage devices to provide scalable storage capacity at high performance</a:t>
            </a:r>
          </a:p>
          <a:p>
            <a:pPr lvl="1" algn="just">
              <a:lnSpc>
                <a:spcPct val="100000"/>
              </a:lnSpc>
            </a:pPr>
            <a:r>
              <a:rPr lang="en-GB" sz="2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The performance of an HSS highly depends on the effectiveness of its (1) </a:t>
            </a:r>
            <a:r>
              <a:rPr lang="en-GB" sz="2000" dirty="0">
                <a:solidFill>
                  <a:schemeClr val="accent5">
                    <a:lumMod val="75000"/>
                  </a:schemeClr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data-placement</a:t>
            </a:r>
            <a:r>
              <a:rPr lang="en-GB" sz="2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, and (2) </a:t>
            </a:r>
            <a:r>
              <a:rPr lang="en-GB" sz="2000" dirty="0">
                <a:solidFill>
                  <a:schemeClr val="accent5">
                    <a:lumMod val="75000"/>
                  </a:schemeClr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data-migration</a:t>
            </a:r>
            <a:r>
              <a:rPr lang="en-GB" sz="2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 policies </a:t>
            </a:r>
          </a:p>
          <a:p>
            <a:pPr algn="just">
              <a:lnSpc>
                <a:spcPct val="100000"/>
              </a:lnSpc>
            </a:pPr>
            <a:r>
              <a:rPr lang="en-US" sz="2400" b="1" dirty="0">
                <a:solidFill>
                  <a:srgbClr val="E30305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Problem</a:t>
            </a:r>
            <a:r>
              <a:rPr lang="en-US" sz="24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: Two key shortcomings of prior HSS data-management techniques:</a:t>
            </a:r>
          </a:p>
          <a:p>
            <a:pPr lvl="1" algn="just">
              <a:lnSpc>
                <a:spcPct val="100000"/>
              </a:lnSpc>
            </a:pPr>
            <a:r>
              <a:rPr lang="en-US" sz="2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Prior techniques focus on improving only data-placement or only data-migration policies, but </a:t>
            </a:r>
            <a:r>
              <a:rPr lang="en-US" sz="2000" dirty="0">
                <a:solidFill>
                  <a:srgbClr val="C0000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do not optimize both</a:t>
            </a:r>
            <a:endParaRPr lang="en-GB" sz="2000" dirty="0">
              <a:latin typeface="Candara" panose="020E0502030303020204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  <a:p>
            <a:pPr lvl="1" algn="just">
              <a:lnSpc>
                <a:spcPct val="100000"/>
              </a:lnSpc>
            </a:pPr>
            <a:r>
              <a:rPr lang="en-US" sz="2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Naively combining prior data-placement and data-migration techniques provide </a:t>
            </a:r>
            <a:r>
              <a:rPr lang="en-US" sz="2000" dirty="0">
                <a:solidFill>
                  <a:srgbClr val="C0000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sub-optimal performance </a:t>
            </a:r>
            <a:r>
              <a:rPr lang="en-US" sz="2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due to </a:t>
            </a:r>
            <a:r>
              <a:rPr lang="en-US" sz="2000" dirty="0">
                <a:solidFill>
                  <a:srgbClr val="C0000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lack of coordination between the two policies</a:t>
            </a:r>
            <a:endParaRPr lang="en-US" sz="2000" dirty="0">
              <a:latin typeface="Candara" panose="020E0502030303020204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  <a:p>
            <a:pPr algn="just">
              <a:lnSpc>
                <a:spcPct val="100000"/>
              </a:lnSpc>
            </a:pPr>
            <a:r>
              <a:rPr lang="en-US" sz="2400" b="1" dirty="0">
                <a:solidFill>
                  <a:schemeClr val="accent4">
                    <a:lumMod val="75000"/>
                  </a:schemeClr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Goal</a:t>
            </a:r>
            <a:r>
              <a:rPr lang="en-US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: </a:t>
            </a:r>
            <a:r>
              <a:rPr lang="en-US" sz="24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Design a holistic data management technique that </a:t>
            </a:r>
          </a:p>
          <a:p>
            <a:pPr lvl="1" algn="just">
              <a:lnSpc>
                <a:spcPct val="100000"/>
              </a:lnSpc>
            </a:pPr>
            <a:r>
              <a:rPr lang="en-US" sz="2000" dirty="0">
                <a:solidFill>
                  <a:schemeClr val="accent4">
                    <a:lumMod val="75000"/>
                  </a:schemeClr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optimizes both </a:t>
            </a:r>
            <a:r>
              <a:rPr lang="en-US" sz="2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data-placement and data-migration policies, and </a:t>
            </a:r>
          </a:p>
          <a:p>
            <a:pPr lvl="1" algn="just">
              <a:lnSpc>
                <a:spcPct val="100000"/>
              </a:lnSpc>
            </a:pPr>
            <a:r>
              <a:rPr lang="en-US" sz="2000" dirty="0">
                <a:solidFill>
                  <a:schemeClr val="accent4">
                    <a:lumMod val="75000"/>
                  </a:schemeClr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achieves coordination </a:t>
            </a:r>
            <a:r>
              <a:rPr lang="en-US" sz="2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between the two policies</a:t>
            </a:r>
            <a:endParaRPr lang="en-US" sz="2800" dirty="0">
              <a:latin typeface="Candara" panose="020E0502030303020204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28530166-8E8A-E1DA-4D37-87AF90D190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Executive Summary (1/2)</a:t>
            </a:r>
            <a:endParaRPr lang="en-CH" dirty="0">
              <a:latin typeface="Candara" panose="020E0502030303020204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64D1DD0C-0BFD-4D4A-0139-4E6DB0479C9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34202" y="6492875"/>
            <a:ext cx="50979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913076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EB43DD-083A-C339-6586-E96265A4D0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AC4DA05-8977-7AA3-582C-013E89FFFBD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0" y="833120"/>
            <a:ext cx="9144000" cy="6024880"/>
          </a:xfrm>
        </p:spPr>
        <p:txBody>
          <a:bodyPr>
            <a:noAutofit/>
          </a:bodyPr>
          <a:lstStyle/>
          <a:p>
            <a:pPr marL="120600">
              <a:lnSpc>
                <a:spcPct val="120000"/>
              </a:lnSpc>
            </a:pPr>
            <a:r>
              <a:rPr lang="en-US" sz="2400" b="1" dirty="0">
                <a:solidFill>
                  <a:srgbClr val="00B05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Contribution</a:t>
            </a:r>
            <a:r>
              <a:rPr lang="en-US" sz="2400" dirty="0">
                <a:solidFill>
                  <a:srgbClr val="00B05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: </a:t>
            </a:r>
            <a:r>
              <a:rPr lang="en-GB" sz="24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Harmonia, the first multi-agent online reinforcement learning-based HSS data-management technique that:</a:t>
            </a:r>
          </a:p>
          <a:p>
            <a:pPr marL="577800" lvl="1">
              <a:lnSpc>
                <a:spcPct val="100000"/>
              </a:lnSpc>
            </a:pPr>
            <a:r>
              <a:rPr lang="en-US" sz="2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Performs </a:t>
            </a:r>
            <a:r>
              <a:rPr lang="en-US" sz="2000" b="1" dirty="0">
                <a:solidFill>
                  <a:srgbClr val="00B05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combined optimization </a:t>
            </a:r>
            <a:r>
              <a:rPr lang="en-US" sz="2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of both data placement and data migration policies</a:t>
            </a:r>
          </a:p>
          <a:p>
            <a:pPr marL="577800" lvl="1">
              <a:lnSpc>
                <a:spcPct val="100000"/>
              </a:lnSpc>
            </a:pPr>
            <a:r>
              <a:rPr lang="en-US" sz="2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Achieves</a:t>
            </a:r>
            <a:r>
              <a:rPr lang="en-US" sz="2000" b="1" dirty="0">
                <a:solidFill>
                  <a:srgbClr val="00B05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 coordination</a:t>
            </a:r>
            <a:r>
              <a:rPr lang="en-US" sz="2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 between data placement and data migration to avoid conflicting decisions </a:t>
            </a:r>
          </a:p>
          <a:p>
            <a:pPr marL="577800" lvl="1">
              <a:lnSpc>
                <a:spcPct val="100000"/>
              </a:lnSpc>
            </a:pPr>
            <a:r>
              <a:rPr lang="en" sz="2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Can </a:t>
            </a:r>
            <a:r>
              <a:rPr lang="en" sz="2000" b="1" dirty="0">
                <a:solidFill>
                  <a:srgbClr val="00B05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easily extend </a:t>
            </a:r>
            <a:r>
              <a:rPr lang="en" sz="2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to any number of storage devices </a:t>
            </a:r>
          </a:p>
          <a:p>
            <a:pPr marL="79375" indent="-179388" algn="just">
              <a:lnSpc>
                <a:spcPct val="100000"/>
              </a:lnSpc>
            </a:pPr>
            <a:r>
              <a:rPr lang="en-US" sz="2400" b="1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Key Results</a:t>
            </a:r>
            <a:r>
              <a:rPr lang="en-US" sz="24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: Evaluate on a </a:t>
            </a:r>
            <a:r>
              <a:rPr lang="en-US" sz="2400" b="1" dirty="0">
                <a:solidFill>
                  <a:srgbClr val="702FA1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real system with multiple HSS configurations </a:t>
            </a:r>
            <a:r>
              <a:rPr lang="en-US" sz="24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using 25 data-intensive workloads</a:t>
            </a:r>
            <a:endParaRPr lang="en-US" sz="2000" dirty="0">
              <a:latin typeface="Candara" panose="020E0502030303020204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  <a:p>
            <a:pPr marL="536575" lvl="1" indent="-179388" algn="just">
              <a:lnSpc>
                <a:spcPct val="100000"/>
              </a:lnSpc>
            </a:pPr>
            <a:r>
              <a:rPr lang="en-GB" sz="2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Harmonia </a:t>
            </a:r>
            <a:r>
              <a:rPr lang="en-GB" sz="2000" b="1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improves latency by 29.3%/44.8% </a:t>
            </a:r>
            <a:r>
              <a:rPr lang="en-GB" sz="2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compared to the state-of-the-art data placement technique in performance-optimized/cost-optimized dual-HSS configuration</a:t>
            </a:r>
          </a:p>
          <a:p>
            <a:pPr marL="536575" lvl="1" indent="-179388" algn="just">
              <a:lnSpc>
                <a:spcPct val="100000"/>
              </a:lnSpc>
            </a:pPr>
            <a:r>
              <a:rPr lang="en-US" sz="2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In </a:t>
            </a:r>
            <a:r>
              <a:rPr lang="en" sz="2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a tri-/quad-HSS configuration, </a:t>
            </a:r>
            <a:r>
              <a:rPr lang="en-US" sz="2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Harmonia</a:t>
            </a:r>
            <a:r>
              <a:rPr lang="en" sz="2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 outperforms the state-of-the-art policy by </a:t>
            </a:r>
            <a:r>
              <a:rPr lang="en" sz="2000" b="1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39%/40%</a:t>
            </a:r>
          </a:p>
          <a:p>
            <a:pPr marL="536575" lvl="1" indent="-179388" algn="just">
              <a:lnSpc>
                <a:spcPct val="100000"/>
              </a:lnSpc>
            </a:pPr>
            <a:r>
              <a:rPr lang="en-US" sz="2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Harmonia’s performance benefits come with low latency (</a:t>
            </a:r>
            <a:r>
              <a:rPr lang="en-US" sz="2000" b="1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240ns</a:t>
            </a:r>
            <a:r>
              <a:rPr lang="en-US" sz="2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 for inference) and </a:t>
            </a:r>
            <a:r>
              <a:rPr lang="en" sz="2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storage overheads (</a:t>
            </a:r>
            <a:r>
              <a:rPr lang="en" sz="2000" b="1" dirty="0">
                <a:solidFill>
                  <a:srgbClr val="7030A0"/>
                </a:solidFill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206 KiB </a:t>
            </a:r>
            <a:r>
              <a:rPr lang="en" sz="2000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in DRAM for both RL agents together)</a:t>
            </a:r>
            <a:endParaRPr lang="en-US" sz="2000" dirty="0">
              <a:latin typeface="Candara" panose="020E0502030303020204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DE4C889F-6F0F-C280-9E89-F9EDDE944D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</a:rPr>
              <a:t>Executive Summary (2/2)</a:t>
            </a:r>
            <a:endParaRPr lang="en-CH" dirty="0">
              <a:latin typeface="Candara" panose="020E0502030303020204" pitchFamily="34" charset="0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4AC000A8-AC33-FCD6-90DA-AF83FE4242A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34202" y="6492875"/>
            <a:ext cx="50979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913331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0C6AF4-DAB0-69E7-92D4-FD81F8842C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85C8A746-7962-9CDD-454B-8C87DFF531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-1"/>
            <a:ext cx="9144000" cy="822839"/>
          </a:xfrm>
        </p:spPr>
        <p:txBody>
          <a:bodyPr/>
          <a:lstStyle/>
          <a:p>
            <a:r>
              <a:rPr lang="en" dirty="0">
                <a:latin typeface="Candara" panose="020E0502030303020204" pitchFamily="34" charset="0"/>
              </a:rPr>
              <a:t>Lack of Holistic Data Management in HSS</a:t>
            </a:r>
            <a:endParaRPr lang="en-US" dirty="0">
              <a:latin typeface="Candara" panose="020E0502030303020204" pitchFamily="34" charset="0"/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9E3E02F-B2A5-4827-1B83-8C3F2A3841E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69011" y="822839"/>
            <a:ext cx="8894602" cy="1807443"/>
          </a:xfrm>
        </p:spPr>
        <p:txBody>
          <a:bodyPr>
            <a:noAutofit/>
          </a:bodyPr>
          <a:lstStyle/>
          <a:p>
            <a:pPr algn="just">
              <a:buSzPts val="2500"/>
            </a:pPr>
            <a:r>
              <a:rPr lang="en" sz="2400" dirty="0">
                <a:latin typeface="Candara" panose="020E0502030303020204" pitchFamily="34" charset="0"/>
                <a:cs typeface="Calibri" panose="020F0502020204030204" pitchFamily="34" charset="0"/>
              </a:rPr>
              <a:t>Prior techniques</a:t>
            </a:r>
          </a:p>
          <a:p>
            <a:pPr lvl="1" algn="just">
              <a:buClr>
                <a:schemeClr val="tx1"/>
              </a:buClr>
              <a:buSzPts val="2500"/>
            </a:pPr>
            <a:r>
              <a:rPr lang="en-US" dirty="0">
                <a:solidFill>
                  <a:srgbClr val="C0000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do not optimize </a:t>
            </a:r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both </a:t>
            </a:r>
            <a:r>
              <a:rPr lang="en" dirty="0">
                <a:latin typeface="Candara" panose="020E0502030303020204" pitchFamily="34" charset="0"/>
                <a:cs typeface="Calibri" panose="020F0502020204030204" pitchFamily="34" charset="0"/>
              </a:rPr>
              <a:t>data placement and migration policies together</a:t>
            </a:r>
          </a:p>
          <a:p>
            <a:pPr lvl="1" algn="just">
              <a:buSzPts val="2500"/>
            </a:pPr>
            <a:r>
              <a:rPr lang="en" dirty="0">
                <a:latin typeface="Candara" panose="020E0502030303020204" pitchFamily="34" charset="0"/>
                <a:cs typeface="Calibri" panose="020F0502020204030204" pitchFamily="34" charset="0"/>
              </a:rPr>
              <a:t>use </a:t>
            </a:r>
            <a:r>
              <a:rPr lang="en" dirty="0">
                <a:solidFill>
                  <a:srgbClr val="C0000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heuristic approaches</a:t>
            </a:r>
            <a:r>
              <a:rPr lang="en" dirty="0">
                <a:latin typeface="Candara" panose="020E0502030303020204" pitchFamily="34" charset="0"/>
                <a:cs typeface="Calibri" panose="020F0502020204030204" pitchFamily="34" charset="0"/>
              </a:rPr>
              <a:t>, which do not adapt to changes in workload access patterns and HSS conditions</a:t>
            </a:r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C89A2E1A-D03D-F8C9-BCC1-F4FE9127AD3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graphicFrame>
        <p:nvGraphicFramePr>
          <p:cNvPr id="9" name="Chart 8">
            <a:extLst>
              <a:ext uri="{FF2B5EF4-FFF2-40B4-BE49-F238E27FC236}">
                <a16:creationId xmlns:a16="http://schemas.microsoft.com/office/drawing/2014/main" id="{F4F3E4C5-48A7-6F4B-A43B-3FF73A5F875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813796003"/>
              </p:ext>
            </p:extLst>
          </p:nvPr>
        </p:nvGraphicFramePr>
        <p:xfrm>
          <a:off x="343776" y="2690356"/>
          <a:ext cx="4266357" cy="32244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1" name="TextBox 60">
            <a:extLst>
              <a:ext uri="{FF2B5EF4-FFF2-40B4-BE49-F238E27FC236}">
                <a16:creationId xmlns:a16="http://schemas.microsoft.com/office/drawing/2014/main" id="{EBFAE64E-B65B-B308-8740-95125536DD99}"/>
              </a:ext>
            </a:extLst>
          </p:cNvPr>
          <p:cNvSpPr txBox="1"/>
          <p:nvPr/>
        </p:nvSpPr>
        <p:spPr>
          <a:xfrm rot="16200000">
            <a:off x="-1231140" y="4220404"/>
            <a:ext cx="2842057" cy="307777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Avg. Request Latency</a:t>
            </a:r>
            <a:endParaRPr kumimoji="0" lang="en-CH" sz="2000" b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C2F40B18-CC1F-DF43-BC77-56E711E5A44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84384503"/>
              </p:ext>
            </p:extLst>
          </p:nvPr>
        </p:nvGraphicFramePr>
        <p:xfrm>
          <a:off x="4544577" y="2690356"/>
          <a:ext cx="4572001" cy="332326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0" name="Arc 9">
            <a:extLst>
              <a:ext uri="{FF2B5EF4-FFF2-40B4-BE49-F238E27FC236}">
                <a16:creationId xmlns:a16="http://schemas.microsoft.com/office/drawing/2014/main" id="{AF1A0FAF-AF2C-37AF-A431-56572BC982A6}"/>
              </a:ext>
            </a:extLst>
          </p:cNvPr>
          <p:cNvSpPr/>
          <p:nvPr/>
        </p:nvSpPr>
        <p:spPr>
          <a:xfrm rot="476563" flipV="1">
            <a:off x="8690108" y="3912531"/>
            <a:ext cx="171152" cy="1100106"/>
          </a:xfrm>
          <a:prstGeom prst="arc">
            <a:avLst>
              <a:gd name="adj1" fmla="val 16979771"/>
              <a:gd name="adj2" fmla="val 9239631"/>
            </a:avLst>
          </a:prstGeom>
          <a:ln w="38100"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  <a:sym typeface="Arial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8010301-C2A7-D781-4DF2-FA881873EC37}"/>
              </a:ext>
            </a:extLst>
          </p:cNvPr>
          <p:cNvSpPr txBox="1"/>
          <p:nvPr/>
        </p:nvSpPr>
        <p:spPr>
          <a:xfrm>
            <a:off x="7880560" y="3445307"/>
            <a:ext cx="126344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176.2%</a:t>
            </a: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ED69D37C-B2F6-E455-738F-E07EFBF82F44}"/>
              </a:ext>
            </a:extLst>
          </p:cNvPr>
          <p:cNvSpPr/>
          <p:nvPr/>
        </p:nvSpPr>
        <p:spPr>
          <a:xfrm rot="476563" flipV="1">
            <a:off x="4243863" y="4221650"/>
            <a:ext cx="156138" cy="608066"/>
          </a:xfrm>
          <a:prstGeom prst="arc">
            <a:avLst>
              <a:gd name="adj1" fmla="val 16979771"/>
              <a:gd name="adj2" fmla="val 9239631"/>
            </a:avLst>
          </a:prstGeom>
          <a:ln w="38100"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  <a:sym typeface="Arial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395CF88-B727-F5FB-C33B-CC788BC02217}"/>
              </a:ext>
            </a:extLst>
          </p:cNvPr>
          <p:cNvSpPr txBox="1"/>
          <p:nvPr/>
        </p:nvSpPr>
        <p:spPr>
          <a:xfrm>
            <a:off x="3419393" y="3753103"/>
            <a:ext cx="115260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100.4%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1F603C7-71DB-6768-63A8-D57B05F3B102}"/>
              </a:ext>
            </a:extLst>
          </p:cNvPr>
          <p:cNvSpPr txBox="1"/>
          <p:nvPr/>
        </p:nvSpPr>
        <p:spPr>
          <a:xfrm>
            <a:off x="872838" y="3445307"/>
            <a:ext cx="31369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latin typeface="Candara" panose="020E0502030303020204" pitchFamily="34" charset="0"/>
              </a:rPr>
              <a:t>Performance-Optimized HSS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57DEC3C-FA88-7E18-569F-795353464202}"/>
              </a:ext>
            </a:extLst>
          </p:cNvPr>
          <p:cNvSpPr txBox="1"/>
          <p:nvPr/>
        </p:nvSpPr>
        <p:spPr>
          <a:xfrm>
            <a:off x="5134232" y="3396166"/>
            <a:ext cx="31369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latin typeface="Candara" panose="020E0502030303020204" pitchFamily="34" charset="0"/>
              </a:rPr>
              <a:t>Cost-Optimized HSS</a:t>
            </a:r>
          </a:p>
        </p:txBody>
      </p:sp>
    </p:spTree>
    <p:extLst>
      <p:ext uri="{BB962C8B-B14F-4D97-AF65-F5344CB8AC3E}">
        <p14:creationId xmlns:p14="http://schemas.microsoft.com/office/powerpoint/2010/main" val="2774737509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748FFA-4B96-96F3-1F67-3DE3DE93B9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77DA8AF-C3A8-A547-2FA4-1C46B51398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-1"/>
            <a:ext cx="9144000" cy="822839"/>
          </a:xfrm>
        </p:spPr>
        <p:txBody>
          <a:bodyPr/>
          <a:lstStyle/>
          <a:p>
            <a:r>
              <a:rPr lang="en" dirty="0">
                <a:latin typeface="Candara" panose="020E0502030303020204" pitchFamily="34" charset="0"/>
              </a:rPr>
              <a:t>Lack of Holistic Data Management in HSS</a:t>
            </a:r>
            <a:endParaRPr lang="en-US" dirty="0">
              <a:latin typeface="Candara" panose="020E0502030303020204" pitchFamily="34" charset="0"/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96C31CED-A0DD-FFAE-6D7C-3A606A21914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69011" y="822839"/>
            <a:ext cx="8894602" cy="1807443"/>
          </a:xfrm>
        </p:spPr>
        <p:txBody>
          <a:bodyPr>
            <a:noAutofit/>
          </a:bodyPr>
          <a:lstStyle/>
          <a:p>
            <a:pPr algn="just">
              <a:buSzPts val="2500"/>
            </a:pPr>
            <a:r>
              <a:rPr lang="en" sz="2400" dirty="0">
                <a:latin typeface="Candara" panose="020E0502030303020204" pitchFamily="34" charset="0"/>
                <a:cs typeface="Calibri" panose="020F0502020204030204" pitchFamily="34" charset="0"/>
              </a:rPr>
              <a:t>Prior techniques</a:t>
            </a:r>
          </a:p>
          <a:p>
            <a:pPr lvl="1" algn="just">
              <a:buClr>
                <a:schemeClr val="tx1"/>
              </a:buClr>
              <a:buSzPts val="2500"/>
            </a:pPr>
            <a:r>
              <a:rPr lang="en-US" dirty="0">
                <a:solidFill>
                  <a:srgbClr val="C0000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do not optimize </a:t>
            </a:r>
            <a:r>
              <a:rPr lang="en-US" dirty="0">
                <a:latin typeface="Candara" panose="020E0502030303020204" pitchFamily="34" charset="0"/>
                <a:cs typeface="Calibri" panose="020F0502020204030204" pitchFamily="34" charset="0"/>
              </a:rPr>
              <a:t>both </a:t>
            </a:r>
            <a:r>
              <a:rPr lang="en" dirty="0">
                <a:latin typeface="Candara" panose="020E0502030303020204" pitchFamily="34" charset="0"/>
                <a:cs typeface="Calibri" panose="020F0502020204030204" pitchFamily="34" charset="0"/>
              </a:rPr>
              <a:t>data placement and migration policies together</a:t>
            </a:r>
          </a:p>
          <a:p>
            <a:pPr lvl="1" algn="just">
              <a:buSzPts val="2500"/>
            </a:pPr>
            <a:r>
              <a:rPr lang="en" dirty="0">
                <a:latin typeface="Candara" panose="020E0502030303020204" pitchFamily="34" charset="0"/>
                <a:cs typeface="Calibri" panose="020F0502020204030204" pitchFamily="34" charset="0"/>
              </a:rPr>
              <a:t>use </a:t>
            </a:r>
            <a:r>
              <a:rPr lang="en" dirty="0">
                <a:solidFill>
                  <a:srgbClr val="C0000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heuristic approaches</a:t>
            </a:r>
            <a:r>
              <a:rPr lang="en" dirty="0">
                <a:latin typeface="Candara" panose="020E0502030303020204" pitchFamily="34" charset="0"/>
                <a:cs typeface="Calibri" panose="020F0502020204030204" pitchFamily="34" charset="0"/>
              </a:rPr>
              <a:t>, which do not adapt to changes in workload access patterns and HSS conditions</a:t>
            </a:r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51354935-E900-CCF0-C895-6A730ED71FA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graphicFrame>
        <p:nvGraphicFramePr>
          <p:cNvPr id="9" name="Chart 8">
            <a:extLst>
              <a:ext uri="{FF2B5EF4-FFF2-40B4-BE49-F238E27FC236}">
                <a16:creationId xmlns:a16="http://schemas.microsoft.com/office/drawing/2014/main" id="{8B0AB922-CA93-25B5-5F95-DC71A287CCE7}"/>
              </a:ext>
            </a:extLst>
          </p:cNvPr>
          <p:cNvGraphicFramePr>
            <a:graphicFrameLocks/>
          </p:cNvGraphicFramePr>
          <p:nvPr/>
        </p:nvGraphicFramePr>
        <p:xfrm>
          <a:off x="343776" y="2690356"/>
          <a:ext cx="4266357" cy="32244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1" name="TextBox 60">
            <a:extLst>
              <a:ext uri="{FF2B5EF4-FFF2-40B4-BE49-F238E27FC236}">
                <a16:creationId xmlns:a16="http://schemas.microsoft.com/office/drawing/2014/main" id="{E339E324-6663-BDE4-CCE4-9B9A4AFD2CCF}"/>
              </a:ext>
            </a:extLst>
          </p:cNvPr>
          <p:cNvSpPr txBox="1"/>
          <p:nvPr/>
        </p:nvSpPr>
        <p:spPr>
          <a:xfrm rot="16200000">
            <a:off x="-1231140" y="4220404"/>
            <a:ext cx="2842057" cy="307777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Avg. Request Latency</a:t>
            </a:r>
            <a:endParaRPr kumimoji="0" lang="en-CH" sz="2000" b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6FE19253-E4D4-07AE-E6A0-6AD8DF873E64}"/>
              </a:ext>
            </a:extLst>
          </p:cNvPr>
          <p:cNvGraphicFramePr>
            <a:graphicFrameLocks/>
          </p:cNvGraphicFramePr>
          <p:nvPr/>
        </p:nvGraphicFramePr>
        <p:xfrm>
          <a:off x="4544577" y="2690356"/>
          <a:ext cx="4572001" cy="332326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0" name="Arc 9">
            <a:extLst>
              <a:ext uri="{FF2B5EF4-FFF2-40B4-BE49-F238E27FC236}">
                <a16:creationId xmlns:a16="http://schemas.microsoft.com/office/drawing/2014/main" id="{AA75446E-3A77-FF8A-99BD-921311B6ECF6}"/>
              </a:ext>
            </a:extLst>
          </p:cNvPr>
          <p:cNvSpPr/>
          <p:nvPr/>
        </p:nvSpPr>
        <p:spPr>
          <a:xfrm rot="476563" flipV="1">
            <a:off x="8690108" y="3912531"/>
            <a:ext cx="171152" cy="1100106"/>
          </a:xfrm>
          <a:prstGeom prst="arc">
            <a:avLst>
              <a:gd name="adj1" fmla="val 16979771"/>
              <a:gd name="adj2" fmla="val 9239631"/>
            </a:avLst>
          </a:prstGeom>
          <a:ln w="38100"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  <a:sym typeface="Arial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1F89263-8417-F152-4299-9677CBB17B67}"/>
              </a:ext>
            </a:extLst>
          </p:cNvPr>
          <p:cNvSpPr txBox="1"/>
          <p:nvPr/>
        </p:nvSpPr>
        <p:spPr>
          <a:xfrm>
            <a:off x="7880560" y="3445307"/>
            <a:ext cx="126344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176.2%</a:t>
            </a: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1C6F2B26-69D1-4AD1-B686-B7DEA3010CBD}"/>
              </a:ext>
            </a:extLst>
          </p:cNvPr>
          <p:cNvSpPr/>
          <p:nvPr/>
        </p:nvSpPr>
        <p:spPr>
          <a:xfrm rot="476563" flipV="1">
            <a:off x="4243863" y="4221650"/>
            <a:ext cx="156138" cy="608066"/>
          </a:xfrm>
          <a:prstGeom prst="arc">
            <a:avLst>
              <a:gd name="adj1" fmla="val 16979771"/>
              <a:gd name="adj2" fmla="val 9239631"/>
            </a:avLst>
          </a:prstGeom>
          <a:ln w="38100"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  <a:sym typeface="Arial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D8FF48B-46EE-3EB6-C2E7-FA5B87D91D26}"/>
              </a:ext>
            </a:extLst>
          </p:cNvPr>
          <p:cNvSpPr txBox="1"/>
          <p:nvPr/>
        </p:nvSpPr>
        <p:spPr>
          <a:xfrm>
            <a:off x="3419393" y="3753103"/>
            <a:ext cx="115260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100.4%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975B43E-EB1C-4B9E-376E-4F938231D8F7}"/>
              </a:ext>
            </a:extLst>
          </p:cNvPr>
          <p:cNvSpPr txBox="1"/>
          <p:nvPr/>
        </p:nvSpPr>
        <p:spPr>
          <a:xfrm>
            <a:off x="872838" y="3445307"/>
            <a:ext cx="31369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latin typeface="Candara" panose="020E0502030303020204" pitchFamily="34" charset="0"/>
              </a:rPr>
              <a:t>Performance-Optimized HSS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38349AF-3C99-641F-46F6-F95179C6BF07}"/>
              </a:ext>
            </a:extLst>
          </p:cNvPr>
          <p:cNvSpPr txBox="1"/>
          <p:nvPr/>
        </p:nvSpPr>
        <p:spPr>
          <a:xfrm>
            <a:off x="5134232" y="3396166"/>
            <a:ext cx="31369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latin typeface="Candara" panose="020E0502030303020204" pitchFamily="34" charset="0"/>
              </a:rPr>
              <a:t>Cost-Optimized HSS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B7B7A0E4-29B3-EC64-6CB1-85C311BE4EDD}"/>
              </a:ext>
            </a:extLst>
          </p:cNvPr>
          <p:cNvSpPr/>
          <p:nvPr/>
        </p:nvSpPr>
        <p:spPr>
          <a:xfrm>
            <a:off x="80388" y="2630282"/>
            <a:ext cx="9063612" cy="3844015"/>
          </a:xfrm>
          <a:prstGeom prst="rect">
            <a:avLst/>
          </a:prstGeom>
          <a:solidFill>
            <a:schemeClr val="bg1">
              <a:alpha val="89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15B783E9-61A0-3C52-42B8-BE78704EEEC3}"/>
              </a:ext>
            </a:extLst>
          </p:cNvPr>
          <p:cNvSpPr/>
          <p:nvPr/>
        </p:nvSpPr>
        <p:spPr>
          <a:xfrm>
            <a:off x="142763" y="3753104"/>
            <a:ext cx="8894601" cy="1229126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285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The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latency gap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between Sibyl and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Oracle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 </a:t>
            </a:r>
            <a:r>
              <a:rPr lang="en-US" sz="2400" dirty="0">
                <a:solidFill>
                  <a:prstClr val="black"/>
                </a:solidFill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is exacerbated </a:t>
            </a:r>
            <a:br>
              <a:rPr lang="en-US" sz="2400" dirty="0">
                <a:solidFill>
                  <a:prstClr val="black"/>
                </a:solidFill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</a:br>
            <a:r>
              <a:rPr lang="en-US" sz="2400" dirty="0">
                <a:solidFill>
                  <a:prstClr val="black"/>
                </a:solidFill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due to the heuristic policy’s inability to adapt to changes </a:t>
            </a:r>
            <a:br>
              <a:rPr lang="en-US" sz="2400" dirty="0">
                <a:solidFill>
                  <a:prstClr val="black"/>
                </a:solidFill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</a:br>
            <a:r>
              <a:rPr lang="en-US" sz="2400" dirty="0">
                <a:solidFill>
                  <a:prstClr val="black"/>
                </a:solidFill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in system conditions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ndara" panose="020E0502030303020204" pitchFamily="34" charset="0"/>
              <a:cs typeface="Calibri" panose="020F050202020403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64078897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A839FB-A206-6006-0A6C-95AB5CF213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1A98EE0D-7CC6-8ADA-1F30-545CBF2F3B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8578"/>
            <a:ext cx="9144001" cy="808736"/>
          </a:xfrm>
        </p:spPr>
        <p:txBody>
          <a:bodyPr/>
          <a:lstStyle/>
          <a:p>
            <a:r>
              <a:rPr lang="en" sz="3600" dirty="0">
                <a:latin typeface="Candara" panose="020E0502030303020204" pitchFamily="34" charset="0"/>
              </a:rPr>
              <a:t>Lack of Coordination in Extended Techniques</a:t>
            </a:r>
            <a:endParaRPr lang="en-US" sz="3600" dirty="0">
              <a:latin typeface="Candara" panose="020E0502030303020204" pitchFamily="34" charset="0"/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0FC42246-5006-1060-02F7-36F9681BD1D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0386" y="936172"/>
            <a:ext cx="8983227" cy="915042"/>
          </a:xfrm>
        </p:spPr>
        <p:txBody>
          <a:bodyPr>
            <a:noAutofit/>
          </a:bodyPr>
          <a:lstStyle/>
          <a:p>
            <a:pPr>
              <a:lnSpc>
                <a:spcPct val="100000"/>
              </a:lnSpc>
              <a:buSzPts val="2500"/>
            </a:pPr>
            <a:r>
              <a:rPr lang="en-US" sz="2400" i="1" dirty="0">
                <a:latin typeface="Candara" panose="020E0502030303020204" pitchFamily="34" charset="0"/>
                <a:cs typeface="Calibri" panose="020F0502020204030204" pitchFamily="34" charset="0"/>
              </a:rPr>
              <a:t>What happens if we combine the best placement and migration techniques?</a:t>
            </a:r>
            <a:endParaRPr lang="en" sz="2400" i="1" dirty="0">
              <a:latin typeface="Candara" panose="020E0502030303020204" pitchFamily="34" charset="0"/>
              <a:cs typeface="Calibri" panose="020F0502020204030204" pitchFamily="34" charset="0"/>
            </a:endParaRPr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13D3B85D-E6DB-FB07-EA32-316952FAC5A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3" name="TextBox 60">
            <a:extLst>
              <a:ext uri="{FF2B5EF4-FFF2-40B4-BE49-F238E27FC236}">
                <a16:creationId xmlns:a16="http://schemas.microsoft.com/office/drawing/2014/main" id="{556E77DE-820F-FE34-98B0-7C0ADC704C57}"/>
              </a:ext>
            </a:extLst>
          </p:cNvPr>
          <p:cNvSpPr txBox="1"/>
          <p:nvPr/>
        </p:nvSpPr>
        <p:spPr>
          <a:xfrm rot="16200000">
            <a:off x="-1426202" y="3978090"/>
            <a:ext cx="3382509" cy="36933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Avg. Request Latency</a:t>
            </a:r>
            <a:endParaRPr kumimoji="0" lang="en-CH" sz="2400" b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graphicFrame>
        <p:nvGraphicFramePr>
          <p:cNvPr id="9" name="Chart 8">
            <a:extLst>
              <a:ext uri="{FF2B5EF4-FFF2-40B4-BE49-F238E27FC236}">
                <a16:creationId xmlns:a16="http://schemas.microsoft.com/office/drawing/2014/main" id="{DBC08F0A-1A9E-D845-BC73-AF468EB62DC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17815752"/>
              </p:ext>
            </p:extLst>
          </p:nvPr>
        </p:nvGraphicFramePr>
        <p:xfrm>
          <a:off x="449719" y="2180443"/>
          <a:ext cx="4338181" cy="396462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0" name="Chart 9">
            <a:extLst>
              <a:ext uri="{FF2B5EF4-FFF2-40B4-BE49-F238E27FC236}">
                <a16:creationId xmlns:a16="http://schemas.microsoft.com/office/drawing/2014/main" id="{DBC08F0A-1A9E-D845-BC73-AF468EB62DC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43492419"/>
              </p:ext>
            </p:extLst>
          </p:nvPr>
        </p:nvGraphicFramePr>
        <p:xfrm>
          <a:off x="4787900" y="2102298"/>
          <a:ext cx="4275713" cy="408683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1" name="Arc 10">
            <a:extLst>
              <a:ext uri="{FF2B5EF4-FFF2-40B4-BE49-F238E27FC236}">
                <a16:creationId xmlns:a16="http://schemas.microsoft.com/office/drawing/2014/main" id="{5575455E-98DC-D07D-FA6D-56D679177AED}"/>
              </a:ext>
            </a:extLst>
          </p:cNvPr>
          <p:cNvSpPr/>
          <p:nvPr/>
        </p:nvSpPr>
        <p:spPr>
          <a:xfrm rot="476563" flipV="1">
            <a:off x="4270096" y="3978011"/>
            <a:ext cx="156138" cy="608066"/>
          </a:xfrm>
          <a:prstGeom prst="arc">
            <a:avLst>
              <a:gd name="adj1" fmla="val 16979771"/>
              <a:gd name="adj2" fmla="val 15298459"/>
            </a:avLst>
          </a:prstGeom>
          <a:ln w="38100"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  <a:sym typeface="Arial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1E3E013-CD36-918A-576A-151B45334A32}"/>
              </a:ext>
            </a:extLst>
          </p:cNvPr>
          <p:cNvSpPr txBox="1"/>
          <p:nvPr/>
        </p:nvSpPr>
        <p:spPr>
          <a:xfrm>
            <a:off x="3818259" y="3509464"/>
            <a:ext cx="75374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7.1%</a:t>
            </a:r>
          </a:p>
        </p:txBody>
      </p:sp>
      <p:sp>
        <p:nvSpPr>
          <p:cNvPr id="15" name="Arc 14">
            <a:extLst>
              <a:ext uri="{FF2B5EF4-FFF2-40B4-BE49-F238E27FC236}">
                <a16:creationId xmlns:a16="http://schemas.microsoft.com/office/drawing/2014/main" id="{2FC2A25D-272C-335B-9CA5-12D2135E6965}"/>
              </a:ext>
            </a:extLst>
          </p:cNvPr>
          <p:cNvSpPr/>
          <p:nvPr/>
        </p:nvSpPr>
        <p:spPr>
          <a:xfrm rot="476563" flipV="1">
            <a:off x="8712778" y="4040556"/>
            <a:ext cx="156138" cy="608066"/>
          </a:xfrm>
          <a:prstGeom prst="arc">
            <a:avLst>
              <a:gd name="adj1" fmla="val 16979771"/>
              <a:gd name="adj2" fmla="val 14746822"/>
            </a:avLst>
          </a:prstGeom>
          <a:ln w="38100"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  <a:sym typeface="Arial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A41E91D-7F21-E49E-005C-8F224D198FC2}"/>
              </a:ext>
            </a:extLst>
          </p:cNvPr>
          <p:cNvSpPr txBox="1"/>
          <p:nvPr/>
        </p:nvSpPr>
        <p:spPr>
          <a:xfrm>
            <a:off x="8038011" y="3572009"/>
            <a:ext cx="97667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12.4%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4E323B0-B232-9970-1339-1874FA3802D4}"/>
              </a:ext>
            </a:extLst>
          </p:cNvPr>
          <p:cNvSpPr txBox="1"/>
          <p:nvPr/>
        </p:nvSpPr>
        <p:spPr>
          <a:xfrm>
            <a:off x="1019110" y="3384542"/>
            <a:ext cx="31369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latin typeface="Candara" panose="020E0502030303020204" pitchFamily="34" charset="0"/>
              </a:rPr>
              <a:t>Performance-Optimized HSS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2914976-EF47-BF02-5856-44E8AD41B574}"/>
              </a:ext>
            </a:extLst>
          </p:cNvPr>
          <p:cNvSpPr txBox="1"/>
          <p:nvPr/>
        </p:nvSpPr>
        <p:spPr>
          <a:xfrm>
            <a:off x="5357291" y="3380077"/>
            <a:ext cx="31369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latin typeface="Candara" panose="020E0502030303020204" pitchFamily="34" charset="0"/>
              </a:rPr>
              <a:t>Cost-Optimized HSS</a:t>
            </a:r>
          </a:p>
        </p:txBody>
      </p:sp>
    </p:spTree>
    <p:extLst>
      <p:ext uri="{BB962C8B-B14F-4D97-AF65-F5344CB8AC3E}">
        <p14:creationId xmlns:p14="http://schemas.microsoft.com/office/powerpoint/2010/main" val="40021312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BF97A8-5146-D387-DFE7-3E844BE9C7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084BBCA3-BB36-B48F-7A63-D709A8406B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" y="18578"/>
            <a:ext cx="9144001" cy="808736"/>
          </a:xfrm>
        </p:spPr>
        <p:txBody>
          <a:bodyPr/>
          <a:lstStyle/>
          <a:p>
            <a:r>
              <a:rPr lang="en" sz="3600" dirty="0">
                <a:latin typeface="Candara" panose="020E0502030303020204" pitchFamily="34" charset="0"/>
              </a:rPr>
              <a:t>Lack of Coordination in Extended Techniques</a:t>
            </a:r>
            <a:endParaRPr lang="en-US" sz="3600" dirty="0">
              <a:latin typeface="Candara" panose="020E0502030303020204" pitchFamily="34" charset="0"/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7972E3C4-4615-D490-4643-95FC08E88D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0386" y="936172"/>
            <a:ext cx="8983227" cy="915042"/>
          </a:xfrm>
        </p:spPr>
        <p:txBody>
          <a:bodyPr>
            <a:noAutofit/>
          </a:bodyPr>
          <a:lstStyle/>
          <a:p>
            <a:pPr>
              <a:lnSpc>
                <a:spcPct val="100000"/>
              </a:lnSpc>
              <a:buSzPts val="2500"/>
            </a:pPr>
            <a:r>
              <a:rPr lang="en-US" sz="2400" i="1" dirty="0">
                <a:latin typeface="Candara" panose="020E0502030303020204" pitchFamily="34" charset="0"/>
                <a:cs typeface="Calibri" panose="020F0502020204030204" pitchFamily="34" charset="0"/>
              </a:rPr>
              <a:t>What happens if we combine the best placement and migration techniques?</a:t>
            </a:r>
            <a:endParaRPr lang="en" sz="2400" i="1" dirty="0">
              <a:latin typeface="Candara" panose="020E0502030303020204" pitchFamily="34" charset="0"/>
              <a:cs typeface="Calibri" panose="020F0502020204030204" pitchFamily="34" charset="0"/>
            </a:endParaRPr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39638699-AE6F-E4F4-BD79-60B0CC29EC9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3" name="TextBox 60">
            <a:extLst>
              <a:ext uri="{FF2B5EF4-FFF2-40B4-BE49-F238E27FC236}">
                <a16:creationId xmlns:a16="http://schemas.microsoft.com/office/drawing/2014/main" id="{9B563194-77C9-4850-0501-E3A480F3F7D7}"/>
              </a:ext>
            </a:extLst>
          </p:cNvPr>
          <p:cNvSpPr txBox="1"/>
          <p:nvPr/>
        </p:nvSpPr>
        <p:spPr>
          <a:xfrm rot="16200000">
            <a:off x="-1426202" y="3978090"/>
            <a:ext cx="3382509" cy="36933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Avg. Request Latency</a:t>
            </a:r>
            <a:endParaRPr kumimoji="0" lang="en-CH" sz="2400" b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graphicFrame>
        <p:nvGraphicFramePr>
          <p:cNvPr id="9" name="Chart 8">
            <a:extLst>
              <a:ext uri="{FF2B5EF4-FFF2-40B4-BE49-F238E27FC236}">
                <a16:creationId xmlns:a16="http://schemas.microsoft.com/office/drawing/2014/main" id="{50C672FA-D2CC-C999-D305-2A365BD8FD35}"/>
              </a:ext>
            </a:extLst>
          </p:cNvPr>
          <p:cNvGraphicFramePr>
            <a:graphicFrameLocks/>
          </p:cNvGraphicFramePr>
          <p:nvPr/>
        </p:nvGraphicFramePr>
        <p:xfrm>
          <a:off x="449719" y="2180443"/>
          <a:ext cx="4338181" cy="396462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0" name="Chart 9">
            <a:extLst>
              <a:ext uri="{FF2B5EF4-FFF2-40B4-BE49-F238E27FC236}">
                <a16:creationId xmlns:a16="http://schemas.microsoft.com/office/drawing/2014/main" id="{0C4F4A20-0737-71F3-0C3F-88844A218621}"/>
              </a:ext>
            </a:extLst>
          </p:cNvPr>
          <p:cNvGraphicFramePr>
            <a:graphicFrameLocks/>
          </p:cNvGraphicFramePr>
          <p:nvPr/>
        </p:nvGraphicFramePr>
        <p:xfrm>
          <a:off x="4787900" y="2102298"/>
          <a:ext cx="4275713" cy="408683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1" name="Arc 10">
            <a:extLst>
              <a:ext uri="{FF2B5EF4-FFF2-40B4-BE49-F238E27FC236}">
                <a16:creationId xmlns:a16="http://schemas.microsoft.com/office/drawing/2014/main" id="{B00B89CC-0460-0E7C-666D-39AE5EDAAF76}"/>
              </a:ext>
            </a:extLst>
          </p:cNvPr>
          <p:cNvSpPr/>
          <p:nvPr/>
        </p:nvSpPr>
        <p:spPr>
          <a:xfrm rot="476563" flipV="1">
            <a:off x="4270096" y="3978011"/>
            <a:ext cx="156138" cy="608066"/>
          </a:xfrm>
          <a:prstGeom prst="arc">
            <a:avLst>
              <a:gd name="adj1" fmla="val 16979771"/>
              <a:gd name="adj2" fmla="val 15298459"/>
            </a:avLst>
          </a:prstGeom>
          <a:ln w="38100"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  <a:sym typeface="Arial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4AFD889-1570-AE14-2DF4-078AEE3A3C5D}"/>
              </a:ext>
            </a:extLst>
          </p:cNvPr>
          <p:cNvSpPr txBox="1"/>
          <p:nvPr/>
        </p:nvSpPr>
        <p:spPr>
          <a:xfrm>
            <a:off x="3818259" y="3509464"/>
            <a:ext cx="75374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7.1%</a:t>
            </a:r>
          </a:p>
        </p:txBody>
      </p:sp>
      <p:sp>
        <p:nvSpPr>
          <p:cNvPr id="15" name="Arc 14">
            <a:extLst>
              <a:ext uri="{FF2B5EF4-FFF2-40B4-BE49-F238E27FC236}">
                <a16:creationId xmlns:a16="http://schemas.microsoft.com/office/drawing/2014/main" id="{C37B3AED-F710-EDB2-A491-BA78E87DCF81}"/>
              </a:ext>
            </a:extLst>
          </p:cNvPr>
          <p:cNvSpPr/>
          <p:nvPr/>
        </p:nvSpPr>
        <p:spPr>
          <a:xfrm rot="476563" flipV="1">
            <a:off x="8712778" y="4040556"/>
            <a:ext cx="156138" cy="608066"/>
          </a:xfrm>
          <a:prstGeom prst="arc">
            <a:avLst>
              <a:gd name="adj1" fmla="val 16979771"/>
              <a:gd name="adj2" fmla="val 14746822"/>
            </a:avLst>
          </a:prstGeom>
          <a:ln w="38100"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  <a:sym typeface="Arial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893EB05-2397-B080-FF43-E9A388FE13F6}"/>
              </a:ext>
            </a:extLst>
          </p:cNvPr>
          <p:cNvSpPr txBox="1"/>
          <p:nvPr/>
        </p:nvSpPr>
        <p:spPr>
          <a:xfrm>
            <a:off x="8038011" y="3572009"/>
            <a:ext cx="97667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12.4%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E7F2060F-B184-7BE1-65B6-5B2CA4E3B6B9}"/>
              </a:ext>
            </a:extLst>
          </p:cNvPr>
          <p:cNvSpPr/>
          <p:nvPr/>
        </p:nvSpPr>
        <p:spPr>
          <a:xfrm>
            <a:off x="0" y="1792642"/>
            <a:ext cx="9144000" cy="4681656"/>
          </a:xfrm>
          <a:prstGeom prst="rect">
            <a:avLst/>
          </a:prstGeom>
          <a:solidFill>
            <a:schemeClr val="bg1">
              <a:alpha val="89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1C6E648-447D-55FE-030C-DA509BFE38B8}"/>
              </a:ext>
            </a:extLst>
          </p:cNvPr>
          <p:cNvSpPr/>
          <p:nvPr/>
        </p:nvSpPr>
        <p:spPr>
          <a:xfrm>
            <a:off x="95568" y="3514167"/>
            <a:ext cx="8968045" cy="1424773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28575">
            <a:solidFill>
              <a:srgbClr val="C0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Naive combinations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of prior techniques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show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 </a:t>
            </a:r>
            <a:b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</a:b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sub-optimal</a:t>
            </a:r>
            <a:r>
              <a:rPr kumimoji="0" lang="en-US" sz="2800" b="0" i="0" u="none" strike="noStrike" kern="1200" cap="none" spc="0" normalizeH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 performance </a:t>
            </a:r>
            <a:r>
              <a:rPr kumimoji="0" lang="en-US" sz="28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compared to their constituent policies due to </a:t>
            </a:r>
            <a:r>
              <a:rPr kumimoji="0" lang="en-US" sz="2800" b="0" i="0" u="none" strike="noStrike" kern="1200" cap="none" spc="0" normalizeH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lack of coordination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ndara" panose="020E0502030303020204" pitchFamily="34" charset="0"/>
              <a:cs typeface="Calibri" panose="020F050202020403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925545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677B45-AC50-32FB-7BA0-1C0D9DBDB2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E191D9B6-23EA-57A5-34F4-153C574900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" sz="3200" dirty="0">
                <a:latin typeface="Candara" panose="020E0502030303020204" pitchFamily="34" charset="0"/>
              </a:rPr>
              <a:t>Limitations of a Single-Agent RL Technique</a:t>
            </a:r>
            <a:endParaRPr lang="en-US" sz="3200" dirty="0">
              <a:latin typeface="Candara" panose="020E0502030303020204" pitchFamily="34" charset="0"/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14A0AC0D-E1E2-C8E9-38A4-DAA04AA7E4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69011" y="936172"/>
            <a:ext cx="8894602" cy="2455234"/>
          </a:xfrm>
        </p:spPr>
        <p:txBody>
          <a:bodyPr>
            <a:noAutofit/>
          </a:bodyPr>
          <a:lstStyle/>
          <a:p>
            <a:pPr algn="just">
              <a:buSzPts val="2500"/>
            </a:pPr>
            <a:r>
              <a:rPr lang="en" sz="2200" dirty="0">
                <a:latin typeface="Candara" panose="020E0502030303020204" pitchFamily="34" charset="0"/>
                <a:cs typeface="Calibri" panose="020F0502020204030204" pitchFamily="34" charset="0"/>
              </a:rPr>
              <a:t>An RL-based technique can adapt to cha</a:t>
            </a:r>
            <a:r>
              <a:rPr lang="en-US" sz="2200" dirty="0">
                <a:latin typeface="Candara" panose="020E0502030303020204" pitchFamily="34" charset="0"/>
                <a:cs typeface="Calibri" panose="020F0502020204030204" pitchFamily="34" charset="0"/>
              </a:rPr>
              <a:t>ng</a:t>
            </a:r>
            <a:r>
              <a:rPr lang="en" sz="2200" dirty="0">
                <a:latin typeface="Candara" panose="020E0502030303020204" pitchFamily="34" charset="0"/>
                <a:cs typeface="Calibri" panose="020F0502020204030204" pitchFamily="34" charset="0"/>
              </a:rPr>
              <a:t>es in workload and HSS configurations</a:t>
            </a:r>
          </a:p>
          <a:p>
            <a:pPr lvl="1" algn="just">
              <a:buSzPts val="2500"/>
            </a:pPr>
            <a:r>
              <a:rPr lang="en" sz="1800" dirty="0">
                <a:latin typeface="Candara" panose="020E0502030303020204" pitchFamily="34" charset="0"/>
                <a:cs typeface="Calibri" panose="020F0502020204030204" pitchFamily="34" charset="0"/>
              </a:rPr>
              <a:t>Sibyl is the best-performing prior HSS data-management technique</a:t>
            </a:r>
          </a:p>
          <a:p>
            <a:pPr algn="just">
              <a:buSzPts val="2500"/>
            </a:pPr>
            <a:r>
              <a:rPr lang="en" sz="2200" dirty="0">
                <a:latin typeface="Candara" panose="020E0502030303020204" pitchFamily="34" charset="0"/>
                <a:cs typeface="Calibri" panose="020F0502020204030204" pitchFamily="34" charset="0"/>
              </a:rPr>
              <a:t>Data placement and data migration are two different tasks in HSS with different objectives</a:t>
            </a:r>
          </a:p>
          <a:p>
            <a:pPr algn="just">
              <a:buSzPts val="2500"/>
            </a:pPr>
            <a:r>
              <a:rPr lang="en" sz="2200" dirty="0">
                <a:latin typeface="Candara" panose="020E0502030303020204" pitchFamily="34" charset="0"/>
                <a:cs typeface="Calibri" panose="020F0502020204030204" pitchFamily="34" charset="0"/>
              </a:rPr>
              <a:t>A </a:t>
            </a:r>
            <a:r>
              <a:rPr lang="en" sz="2200" dirty="0">
                <a:solidFill>
                  <a:srgbClr val="C0000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single RL agent </a:t>
            </a:r>
            <a:r>
              <a:rPr lang="en" sz="2200" dirty="0">
                <a:latin typeface="Candara" panose="020E0502030303020204" pitchFamily="34" charset="0"/>
                <a:cs typeface="Calibri" panose="020F0502020204030204" pitchFamily="34" charset="0"/>
              </a:rPr>
              <a:t>based technique </a:t>
            </a:r>
            <a:r>
              <a:rPr lang="en" sz="2200" dirty="0">
                <a:solidFill>
                  <a:srgbClr val="C0000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cannot optimize different tasks </a:t>
            </a:r>
            <a:r>
              <a:rPr lang="en" sz="2200" dirty="0">
                <a:latin typeface="Candara" panose="020E0502030303020204" pitchFamily="34" charset="0"/>
                <a:cs typeface="Calibri" panose="020F0502020204030204" pitchFamily="34" charset="0"/>
              </a:rPr>
              <a:t>concurrently because it relies on </a:t>
            </a:r>
            <a:r>
              <a:rPr lang="en" sz="2200" dirty="0">
                <a:solidFill>
                  <a:srgbClr val="C00000"/>
                </a:solidFill>
                <a:latin typeface="Candara" panose="020E0502030303020204" pitchFamily="34" charset="0"/>
                <a:cs typeface="Calibri" panose="020F0502020204030204" pitchFamily="34" charset="0"/>
              </a:rPr>
              <a:t>task similarity </a:t>
            </a:r>
            <a:r>
              <a:rPr lang="en" sz="2200" dirty="0">
                <a:latin typeface="Candara" panose="020E0502030303020204" pitchFamily="34" charset="0"/>
                <a:cs typeface="Calibri" panose="020F0502020204030204" pitchFamily="34" charset="0"/>
              </a:rPr>
              <a:t>to learn multiple tasks</a:t>
            </a:r>
          </a:p>
        </p:txBody>
      </p:sp>
      <p:sp>
        <p:nvSpPr>
          <p:cNvPr id="18" name="Slide Number Placeholder 5">
            <a:extLst>
              <a:ext uri="{FF2B5EF4-FFF2-40B4-BE49-F238E27FC236}">
                <a16:creationId xmlns:a16="http://schemas.microsoft.com/office/drawing/2014/main" id="{E3EC0451-9C60-4CAD-1087-03489EEF2A2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76932" y="6474297"/>
            <a:ext cx="46706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A46B6ADD-EF33-344D-8191-8ECDBA520A5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57526493"/>
              </p:ext>
            </p:extLst>
          </p:nvPr>
        </p:nvGraphicFramePr>
        <p:xfrm>
          <a:off x="333213" y="3335514"/>
          <a:ext cx="3775797" cy="253042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TextBox 60">
            <a:extLst>
              <a:ext uri="{FF2B5EF4-FFF2-40B4-BE49-F238E27FC236}">
                <a16:creationId xmlns:a16="http://schemas.microsoft.com/office/drawing/2014/main" id="{ACB57924-7B35-F02A-D37D-7A64E7F17E9E}"/>
              </a:ext>
            </a:extLst>
          </p:cNvPr>
          <p:cNvSpPr txBox="1"/>
          <p:nvPr/>
        </p:nvSpPr>
        <p:spPr>
          <a:xfrm rot="16200000">
            <a:off x="-743311" y="4115647"/>
            <a:ext cx="1988847" cy="61555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rPr>
              <a:t>Avg. Request Latency</a:t>
            </a:r>
            <a:endParaRPr kumimoji="0" lang="en-CH" sz="2000" b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onsolas" panose="020B0609020204030204" pitchFamily="49" charset="0"/>
              <a:sym typeface="Arial"/>
            </a:endParaRP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9C263124-84E4-CB49-89BA-6ACB354763B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725969879"/>
              </p:ext>
            </p:extLst>
          </p:nvPr>
        </p:nvGraphicFramePr>
        <p:xfrm>
          <a:off x="4273213" y="3347138"/>
          <a:ext cx="4790400" cy="25187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7" name="Arc 6">
            <a:extLst>
              <a:ext uri="{FF2B5EF4-FFF2-40B4-BE49-F238E27FC236}">
                <a16:creationId xmlns:a16="http://schemas.microsoft.com/office/drawing/2014/main" id="{2FE6B6A8-1839-25BC-61E5-A17C1E96CB3A}"/>
              </a:ext>
            </a:extLst>
          </p:cNvPr>
          <p:cNvSpPr/>
          <p:nvPr/>
        </p:nvSpPr>
        <p:spPr>
          <a:xfrm rot="476563" flipV="1">
            <a:off x="3771790" y="3847366"/>
            <a:ext cx="156138" cy="608066"/>
          </a:xfrm>
          <a:prstGeom prst="arc">
            <a:avLst>
              <a:gd name="adj1" fmla="val 16979771"/>
              <a:gd name="adj2" fmla="val 15298459"/>
            </a:avLst>
          </a:prstGeom>
          <a:ln w="38100"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  <a:sym typeface="Arial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DE1ED91-E0F6-816E-7FE4-735D30139A8E}"/>
              </a:ext>
            </a:extLst>
          </p:cNvPr>
          <p:cNvSpPr txBox="1"/>
          <p:nvPr/>
        </p:nvSpPr>
        <p:spPr>
          <a:xfrm>
            <a:off x="2787014" y="3691146"/>
            <a:ext cx="107256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21.9%</a:t>
            </a:r>
          </a:p>
        </p:txBody>
      </p:sp>
      <p:sp>
        <p:nvSpPr>
          <p:cNvPr id="10" name="Arc 9">
            <a:extLst>
              <a:ext uri="{FF2B5EF4-FFF2-40B4-BE49-F238E27FC236}">
                <a16:creationId xmlns:a16="http://schemas.microsoft.com/office/drawing/2014/main" id="{A153D32B-5005-F843-13B5-A4E0E0DA26D4}"/>
              </a:ext>
            </a:extLst>
          </p:cNvPr>
          <p:cNvSpPr/>
          <p:nvPr/>
        </p:nvSpPr>
        <p:spPr>
          <a:xfrm rot="476563" flipV="1">
            <a:off x="8585639" y="3910379"/>
            <a:ext cx="222227" cy="421260"/>
          </a:xfrm>
          <a:prstGeom prst="arc">
            <a:avLst>
              <a:gd name="adj1" fmla="val 16979771"/>
              <a:gd name="adj2" fmla="val 13859880"/>
            </a:avLst>
          </a:prstGeom>
          <a:ln w="38100"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  <a:sym typeface="Arial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860C18C-7709-5576-D968-AF6B00830865}"/>
              </a:ext>
            </a:extLst>
          </p:cNvPr>
          <p:cNvSpPr txBox="1"/>
          <p:nvPr/>
        </p:nvSpPr>
        <p:spPr>
          <a:xfrm>
            <a:off x="7573905" y="3691146"/>
            <a:ext cx="98369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30.</a:t>
            </a:r>
            <a:r>
              <a:rPr lang="en-US" sz="2800" b="1" dirty="0">
                <a:solidFill>
                  <a:srgbClr val="C00000"/>
                </a:solidFill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5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%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A2C99E5-5971-47ED-FF92-B3539170DF07}"/>
              </a:ext>
            </a:extLst>
          </p:cNvPr>
          <p:cNvSpPr/>
          <p:nvPr/>
        </p:nvSpPr>
        <p:spPr>
          <a:xfrm>
            <a:off x="80387" y="5734241"/>
            <a:ext cx="8983227" cy="71148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28575">
            <a:solidFill>
              <a:srgbClr val="00206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SAPM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 has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higher latency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than Sibyl because </a:t>
            </a:r>
            <a:b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</a:b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it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cannot learn optimal policies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for two different tasks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concurrently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10046EA-67D9-A3B3-6947-6F0EC153BF54}"/>
              </a:ext>
            </a:extLst>
          </p:cNvPr>
          <p:cNvSpPr txBox="1"/>
          <p:nvPr/>
        </p:nvSpPr>
        <p:spPr>
          <a:xfrm>
            <a:off x="908576" y="3707800"/>
            <a:ext cx="224532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latin typeface="Candara" panose="020E0502030303020204" pitchFamily="34" charset="0"/>
              </a:rPr>
              <a:t>Performance-Optimized HSS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41B54C0-228A-E9FA-1F74-7CA2360C7BBE}"/>
              </a:ext>
            </a:extLst>
          </p:cNvPr>
          <p:cNvSpPr txBox="1"/>
          <p:nvPr/>
        </p:nvSpPr>
        <p:spPr>
          <a:xfrm>
            <a:off x="5092704" y="3725672"/>
            <a:ext cx="31369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latin typeface="Candara" panose="020E0502030303020204" pitchFamily="34" charset="0"/>
              </a:rPr>
              <a:t>Cost-Optimized HSS</a:t>
            </a:r>
          </a:p>
        </p:txBody>
      </p:sp>
    </p:spTree>
    <p:extLst>
      <p:ext uri="{BB962C8B-B14F-4D97-AF65-F5344CB8AC3E}">
        <p14:creationId xmlns:p14="http://schemas.microsoft.com/office/powerpoint/2010/main" val="41626418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1EBF207-06BD-01F6-F7C4-208A1F54816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Workload Access Patterns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FC91CDB-20F2-E842-ADDF-62938358E89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F4068EF-9FEB-BEB1-96FC-FAFEDEA44B01}"/>
              </a:ext>
            </a:extLst>
          </p:cNvPr>
          <p:cNvGrpSpPr/>
          <p:nvPr/>
        </p:nvGrpSpPr>
        <p:grpSpPr>
          <a:xfrm>
            <a:off x="309152" y="1293358"/>
            <a:ext cx="8181550" cy="4662462"/>
            <a:chOff x="4813831" y="5978957"/>
            <a:chExt cx="8491476" cy="5005874"/>
          </a:xfrm>
        </p:grpSpPr>
        <p:graphicFrame>
          <p:nvGraphicFramePr>
            <p:cNvPr id="6" name="Chart 5">
              <a:extLst>
                <a:ext uri="{FF2B5EF4-FFF2-40B4-BE49-F238E27FC236}">
                  <a16:creationId xmlns:a16="http://schemas.microsoft.com/office/drawing/2014/main" id="{4C6B0F3B-533A-6842-DB26-2EB5F91A1D51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6405576" y="6144149"/>
            <a:ext cx="6658673" cy="215548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graphicFrame>
          <p:nvGraphicFramePr>
            <p:cNvPr id="7" name="Chart 6">
              <a:extLst>
                <a:ext uri="{FF2B5EF4-FFF2-40B4-BE49-F238E27FC236}">
                  <a16:creationId xmlns:a16="http://schemas.microsoft.com/office/drawing/2014/main" id="{A2E9C17C-3850-875C-6822-4B2A48850E7A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1373559784"/>
                </p:ext>
              </p:extLst>
            </p:nvPr>
          </p:nvGraphicFramePr>
          <p:xfrm>
            <a:off x="6129040" y="8357981"/>
            <a:ext cx="7176267" cy="2174573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CEEEE186-CDC2-D5C7-9275-D30EFBF20B18}"/>
                </a:ext>
              </a:extLst>
            </p:cNvPr>
            <p:cNvSpPr txBox="1"/>
            <p:nvPr/>
          </p:nvSpPr>
          <p:spPr>
            <a:xfrm>
              <a:off x="6079726" y="7820420"/>
              <a:ext cx="408625" cy="463715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 marL="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0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B0D4672E-5C13-41C9-8BE3-248D85AACDA6}"/>
                </a:ext>
              </a:extLst>
            </p:cNvPr>
            <p:cNvSpPr txBox="1"/>
            <p:nvPr/>
          </p:nvSpPr>
          <p:spPr>
            <a:xfrm>
              <a:off x="5441258" y="7447811"/>
              <a:ext cx="1588966" cy="4637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 marL="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2.5 x 10</a:t>
              </a:r>
              <a:r>
                <a:rPr kumimoji="0" lang="en-US" sz="2000" b="1" i="0" u="none" strike="noStrike" kern="1200" cap="none" spc="0" normalizeH="0" baseline="30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8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342B2370-FB72-F25D-64B1-99C172486927}"/>
                </a:ext>
              </a:extLst>
            </p:cNvPr>
            <p:cNvSpPr txBox="1"/>
            <p:nvPr/>
          </p:nvSpPr>
          <p:spPr>
            <a:xfrm>
              <a:off x="5660304" y="7034056"/>
              <a:ext cx="1202391" cy="4637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 marL="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5 x 10</a:t>
              </a:r>
              <a:r>
                <a:rPr kumimoji="0" lang="en-US" sz="2000" b="1" i="0" u="none" strike="noStrike" kern="1200" cap="none" spc="0" normalizeH="0" baseline="30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8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047C9328-9D7A-583F-6726-A0ECA298A29E}"/>
                </a:ext>
              </a:extLst>
            </p:cNvPr>
            <p:cNvSpPr txBox="1"/>
            <p:nvPr/>
          </p:nvSpPr>
          <p:spPr>
            <a:xfrm>
              <a:off x="5473961" y="6580396"/>
              <a:ext cx="1474764" cy="4637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 marL="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7.5 x 10</a:t>
              </a:r>
              <a:r>
                <a:rPr kumimoji="0" lang="en-US" sz="2000" b="1" i="0" u="none" strike="noStrike" kern="1200" cap="none" spc="0" normalizeH="0" baseline="30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8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8BF17B1-904F-1DAC-BF83-F240CCB8CC92}"/>
                </a:ext>
              </a:extLst>
            </p:cNvPr>
            <p:cNvSpPr txBox="1"/>
            <p:nvPr/>
          </p:nvSpPr>
          <p:spPr>
            <a:xfrm>
              <a:off x="5709282" y="6114197"/>
              <a:ext cx="1202391" cy="4637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 marL="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1 x 10</a:t>
              </a:r>
              <a:r>
                <a:rPr kumimoji="0" lang="en-US" sz="2000" b="1" i="0" u="none" strike="noStrike" kern="1200" cap="none" spc="0" normalizeH="0" baseline="30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9</a:t>
              </a:r>
            </a:p>
          </p:txBody>
        </p:sp>
        <p:sp>
          <p:nvSpPr>
            <p:cNvPr id="13" name="TextBox 15">
              <a:extLst>
                <a:ext uri="{FF2B5EF4-FFF2-40B4-BE49-F238E27FC236}">
                  <a16:creationId xmlns:a16="http://schemas.microsoft.com/office/drawing/2014/main" id="{DDB82A67-36BF-4061-854C-BDDE7CEE9F46}"/>
                </a:ext>
              </a:extLst>
            </p:cNvPr>
            <p:cNvSpPr txBox="1"/>
            <p:nvPr/>
          </p:nvSpPr>
          <p:spPr>
            <a:xfrm>
              <a:off x="6045325" y="9749033"/>
              <a:ext cx="489422" cy="4637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 marL="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0</a:t>
              </a:r>
            </a:p>
          </p:txBody>
        </p:sp>
        <p:sp>
          <p:nvSpPr>
            <p:cNvPr id="14" name="TextBox 15">
              <a:extLst>
                <a:ext uri="{FF2B5EF4-FFF2-40B4-BE49-F238E27FC236}">
                  <a16:creationId xmlns:a16="http://schemas.microsoft.com/office/drawing/2014/main" id="{837BBBEF-C050-B65D-58E2-81E86BBE9258}"/>
                </a:ext>
              </a:extLst>
            </p:cNvPr>
            <p:cNvSpPr txBox="1"/>
            <p:nvPr/>
          </p:nvSpPr>
          <p:spPr>
            <a:xfrm>
              <a:off x="5913081" y="9361786"/>
              <a:ext cx="877540" cy="4637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 marL="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16K</a:t>
              </a:r>
            </a:p>
          </p:txBody>
        </p:sp>
        <p:sp>
          <p:nvSpPr>
            <p:cNvPr id="15" name="TextBox 15">
              <a:extLst>
                <a:ext uri="{FF2B5EF4-FFF2-40B4-BE49-F238E27FC236}">
                  <a16:creationId xmlns:a16="http://schemas.microsoft.com/office/drawing/2014/main" id="{2755AA87-96BA-3D91-C1D8-4793D24C6221}"/>
                </a:ext>
              </a:extLst>
            </p:cNvPr>
            <p:cNvSpPr txBox="1"/>
            <p:nvPr/>
          </p:nvSpPr>
          <p:spPr>
            <a:xfrm>
              <a:off x="5903353" y="8933851"/>
              <a:ext cx="877540" cy="4637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 marL="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32K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8697EF37-9FC5-8384-DB81-DD4FA6C08505}"/>
                </a:ext>
              </a:extLst>
            </p:cNvPr>
            <p:cNvSpPr txBox="1"/>
            <p:nvPr/>
          </p:nvSpPr>
          <p:spPr>
            <a:xfrm>
              <a:off x="5858695" y="8536092"/>
              <a:ext cx="877540" cy="4637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 marL="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48K</a:t>
              </a:r>
            </a:p>
          </p:txBody>
        </p:sp>
        <p:sp>
          <p:nvSpPr>
            <p:cNvPr id="17" name="TextBox 15">
              <a:extLst>
                <a:ext uri="{FF2B5EF4-FFF2-40B4-BE49-F238E27FC236}">
                  <a16:creationId xmlns:a16="http://schemas.microsoft.com/office/drawing/2014/main" id="{042F5BC7-51CC-0EDB-8202-9B5134F86FF4}"/>
                </a:ext>
              </a:extLst>
            </p:cNvPr>
            <p:cNvSpPr txBox="1"/>
            <p:nvPr/>
          </p:nvSpPr>
          <p:spPr>
            <a:xfrm>
              <a:off x="5879795" y="8178256"/>
              <a:ext cx="877540" cy="4637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 marL="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sym typeface="Arial"/>
                </a:rPr>
                <a:t>64K</a:t>
              </a:r>
            </a:p>
          </p:txBody>
        </p:sp>
        <p:sp>
          <p:nvSpPr>
            <p:cNvPr id="18" name="TextBox 60">
              <a:extLst>
                <a:ext uri="{FF2B5EF4-FFF2-40B4-BE49-F238E27FC236}">
                  <a16:creationId xmlns:a16="http://schemas.microsoft.com/office/drawing/2014/main" id="{AC995961-73D4-EA79-CD9F-FF4E2EF5BE92}"/>
                </a:ext>
              </a:extLst>
            </p:cNvPr>
            <p:cNvSpPr txBox="1"/>
            <p:nvPr/>
          </p:nvSpPr>
          <p:spPr>
            <a:xfrm rot="16200000">
              <a:off x="4183401" y="8841942"/>
              <a:ext cx="2174572" cy="63887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rPr>
                <a:t>Request Sizes </a:t>
              </a:r>
              <a:b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rPr>
              </a:b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rPr>
                <a:t>(in Bytes)</a:t>
              </a:r>
              <a:endPara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endParaRPr>
            </a:p>
          </p:txBody>
        </p:sp>
        <p:sp>
          <p:nvSpPr>
            <p:cNvPr id="19" name="TextBox 60">
              <a:extLst>
                <a:ext uri="{FF2B5EF4-FFF2-40B4-BE49-F238E27FC236}">
                  <a16:creationId xmlns:a16="http://schemas.microsoft.com/office/drawing/2014/main" id="{B3D2049E-BFEF-0E44-2D05-4A2D5FF41E0E}"/>
                </a:ext>
              </a:extLst>
            </p:cNvPr>
            <p:cNvSpPr txBox="1"/>
            <p:nvPr/>
          </p:nvSpPr>
          <p:spPr>
            <a:xfrm rot="16200000">
              <a:off x="4045981" y="6746807"/>
              <a:ext cx="2174572" cy="638871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rPr>
                <a:t>Virtual </a:t>
              </a:r>
              <a:b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rPr>
              </a:b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rPr>
                <a:t>Addresses</a:t>
              </a:r>
              <a:endPara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endParaRPr>
            </a:p>
          </p:txBody>
        </p:sp>
        <p:sp>
          <p:nvSpPr>
            <p:cNvPr id="22" name="TextBox 60">
              <a:extLst>
                <a:ext uri="{FF2B5EF4-FFF2-40B4-BE49-F238E27FC236}">
                  <a16:creationId xmlns:a16="http://schemas.microsoft.com/office/drawing/2014/main" id="{ACD64EBE-F7B6-ED9F-8052-58BAECF916B2}"/>
                </a:ext>
              </a:extLst>
            </p:cNvPr>
            <p:cNvSpPr txBox="1"/>
            <p:nvPr/>
          </p:nvSpPr>
          <p:spPr>
            <a:xfrm>
              <a:off x="6568474" y="10588296"/>
              <a:ext cx="6389079" cy="396535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rPr>
                <a:t>Time (in seconds)</a:t>
              </a:r>
              <a:endParaRPr kumimoji="0" lang="en-C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61802354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D9635C-8012-3B39-C1CD-B1CCDF6B5A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07FF483-4793-3028-052D-3C09D2B3E8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State Features in Harmonia</a:t>
            </a:r>
            <a:endParaRPr lang="en-CH" dirty="0">
              <a:latin typeface="Candara" panose="020E0502030303020204" pitchFamily="34" charset="0"/>
            </a:endParaRPr>
          </a:p>
        </p:txBody>
      </p:sp>
      <p:pic>
        <p:nvPicPr>
          <p:cNvPr id="7" name="Content Placeholder 6" descr="A table with text and numbers&#10;&#10;AI-generated content may be incorrect.">
            <a:extLst>
              <a:ext uri="{FF2B5EF4-FFF2-40B4-BE49-F238E27FC236}">
                <a16:creationId xmlns:a16="http://schemas.microsoft.com/office/drawing/2014/main" id="{871E7B24-7DA3-5541-15F0-A2D85684F1C5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68275" y="1284741"/>
            <a:ext cx="8894763" cy="4723493"/>
          </a:xfr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973E0-081D-74C8-8086-44BB29EE870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02969020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7E36688-6FCF-E6BC-7A2F-FA64D63186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H">
                <a:latin typeface="Candara" panose="020E0502030303020204" pitchFamily="34" charset="0"/>
              </a:rPr>
              <a:t>Hyper-</a:t>
            </a:r>
            <a:r>
              <a:rPr lang="en-US" dirty="0">
                <a:latin typeface="Candara" panose="020E0502030303020204" pitchFamily="34" charset="0"/>
              </a:rPr>
              <a:t>P</a:t>
            </a:r>
            <a:r>
              <a:rPr lang="en-CH">
                <a:latin typeface="Candara" panose="020E0502030303020204" pitchFamily="34" charset="0"/>
              </a:rPr>
              <a:t>arameter </a:t>
            </a:r>
            <a:r>
              <a:rPr lang="en-CH" dirty="0">
                <a:latin typeface="Candara" panose="020E0502030303020204" pitchFamily="34" charset="0"/>
              </a:rPr>
              <a:t>Tuning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912C82-64E1-3722-7241-C035A9C787F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GB" dirty="0">
                <a:latin typeface="Candara" panose="020E0502030303020204" pitchFamily="34" charset="0"/>
              </a:rPr>
              <a:t>Different hyper-parameter configurations were chosen using the design of experiments (DoE) technique</a:t>
            </a:r>
          </a:p>
          <a:p>
            <a:endParaRPr lang="en-CH" dirty="0">
              <a:latin typeface="Candara" panose="020E050203030302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38E633E-974F-843F-0D85-DB27093C6B7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pic>
        <p:nvPicPr>
          <p:cNvPr id="6" name="Picture 5" descr="A table with text and numbers&#10;&#10;AI-generated content may be incorrect.">
            <a:extLst>
              <a:ext uri="{FF2B5EF4-FFF2-40B4-BE49-F238E27FC236}">
                <a16:creationId xmlns:a16="http://schemas.microsoft.com/office/drawing/2014/main" id="{352A252F-40E0-AD9D-C5AF-F3E935F9D2E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9362" y="2669178"/>
            <a:ext cx="7073900" cy="2895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6086071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73A299D-0C89-ED73-15A2-8163CED291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H" dirty="0">
                <a:latin typeface="Cambria" panose="02040503050406030204" pitchFamily="18" charset="0"/>
              </a:rPr>
              <a:t>Evaluation Methodology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48E4314-22C8-1CC9-01BC-703E021B26C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pic>
        <p:nvPicPr>
          <p:cNvPr id="5" name="Picture 4" descr="A table with text and numbers&#10;&#10;AI-generated content may be incorrect.">
            <a:extLst>
              <a:ext uri="{FF2B5EF4-FFF2-40B4-BE49-F238E27FC236}">
                <a16:creationId xmlns:a16="http://schemas.microsoft.com/office/drawing/2014/main" id="{AC2C3D31-364B-1F66-4AB4-48FA6520D3C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452154" y="990537"/>
            <a:ext cx="6239691" cy="55840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94120855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102CC63-B4DA-1914-C0D3-B209ABB236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H"/>
              <a:t>Workload Characteristics</a:t>
            </a:r>
            <a:endParaRPr lang="en-CH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5A33E70-893A-826E-37AB-21D5F353440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E8057E0C-C924-E6B8-F7C8-F693476C97C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374"/>
          <a:stretch>
            <a:fillRect/>
          </a:stretch>
        </p:blipFill>
        <p:spPr>
          <a:xfrm>
            <a:off x="2062320" y="1304365"/>
            <a:ext cx="5019360" cy="51699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72180872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ADCFBCAF-3EF7-7800-8D13-38633F72C9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H" dirty="0"/>
              <a:t>Multi-Programmed Workloads</a:t>
            </a:r>
          </a:p>
        </p:txBody>
      </p:sp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ADBAC5B2-FC75-0439-8F12-7F9D29829E15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68275" y="1011002"/>
            <a:ext cx="8894763" cy="52709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58560993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B33B866-8551-7643-9289-120D0A85D6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Throughput Analysis (1/2)</a:t>
            </a:r>
          </a:p>
        </p:txBody>
      </p:sp>
      <p:sp>
        <p:nvSpPr>
          <p:cNvPr id="26" name="Slide Number Placeholder 5">
            <a:extLst>
              <a:ext uri="{FF2B5EF4-FFF2-40B4-BE49-F238E27FC236}">
                <a16:creationId xmlns:a16="http://schemas.microsoft.com/office/drawing/2014/main" id="{4C7DA014-2AA7-1830-A92E-D73E076E0B4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mbria" panose="02040503050406030204" pitchFamily="18" charset="0"/>
              <a:ea typeface="+mn-ea"/>
              <a:cs typeface="Arial"/>
              <a:sym typeface="Arial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6A720CBD-EC35-7FCB-A98A-AD809D049D5C}"/>
              </a:ext>
            </a:extLst>
          </p:cNvPr>
          <p:cNvGrpSpPr/>
          <p:nvPr/>
        </p:nvGrpSpPr>
        <p:grpSpPr>
          <a:xfrm>
            <a:off x="145178" y="957982"/>
            <a:ext cx="8918435" cy="4917301"/>
            <a:chOff x="3411102" y="1735747"/>
            <a:chExt cx="17347602" cy="6067656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1264D779-DE27-B18A-569B-BE95C18F4611}"/>
                </a:ext>
              </a:extLst>
            </p:cNvPr>
            <p:cNvGrpSpPr/>
            <p:nvPr/>
          </p:nvGrpSpPr>
          <p:grpSpPr>
            <a:xfrm>
              <a:off x="3411102" y="1735747"/>
              <a:ext cx="17347602" cy="6067656"/>
              <a:chOff x="3411102" y="1377938"/>
              <a:chExt cx="17347602" cy="6067656"/>
            </a:xfrm>
          </p:grpSpPr>
          <p:graphicFrame>
            <p:nvGraphicFramePr>
              <p:cNvPr id="12" name="Chart 11">
                <a:extLst>
                  <a:ext uri="{FF2B5EF4-FFF2-40B4-BE49-F238E27FC236}">
                    <a16:creationId xmlns:a16="http://schemas.microsoft.com/office/drawing/2014/main" id="{312991F9-C5AF-9E14-3CA9-3D909E926143}"/>
                  </a:ext>
                </a:extLst>
              </p:cNvPr>
              <p:cNvGraphicFramePr>
                <a:graphicFrameLocks/>
              </p:cNvGraphicFramePr>
              <p:nvPr>
                <p:extLst>
                  <p:ext uri="{D42A27DB-BD31-4B8C-83A1-F6EECF244321}">
                    <p14:modId xmlns:p14="http://schemas.microsoft.com/office/powerpoint/2010/main" val="3908539705"/>
                  </p:ext>
                </p:extLst>
              </p:nvPr>
            </p:nvGraphicFramePr>
            <p:xfrm>
              <a:off x="4539080" y="4694831"/>
              <a:ext cx="16048884" cy="2750763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3"/>
              </a:graphicData>
            </a:graphic>
          </p:graphicFrame>
          <p:graphicFrame>
            <p:nvGraphicFramePr>
              <p:cNvPr id="13" name="Chart 12">
                <a:extLst>
                  <a:ext uri="{FF2B5EF4-FFF2-40B4-BE49-F238E27FC236}">
                    <a16:creationId xmlns:a16="http://schemas.microsoft.com/office/drawing/2014/main" id="{F44B4D8E-0504-AD6F-24B3-8C816BA78EC3}"/>
                  </a:ext>
                </a:extLst>
              </p:cNvPr>
              <p:cNvGraphicFramePr>
                <a:graphicFrameLocks/>
              </p:cNvGraphicFramePr>
              <p:nvPr>
                <p:extLst>
                  <p:ext uri="{D42A27DB-BD31-4B8C-83A1-F6EECF244321}">
                    <p14:modId xmlns:p14="http://schemas.microsoft.com/office/powerpoint/2010/main" val="2106775698"/>
                  </p:ext>
                </p:extLst>
              </p:nvPr>
            </p:nvGraphicFramePr>
            <p:xfrm>
              <a:off x="4831307" y="1377938"/>
              <a:ext cx="15678588" cy="3316892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4"/>
              </a:graphicData>
            </a:graphic>
          </p:graphicFrame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3FCC9CB4-29C9-8D3C-B322-10FADA822A72}"/>
                  </a:ext>
                </a:extLst>
              </p:cNvPr>
              <p:cNvSpPr txBox="1"/>
              <p:nvPr/>
            </p:nvSpPr>
            <p:spPr>
              <a:xfrm>
                <a:off x="10502462" y="2573287"/>
                <a:ext cx="7845467" cy="45573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CH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(a) Performance-Optimized HSS</a:t>
                </a:r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9D37D9A1-2F59-9F5D-A418-5C0F86B1472F}"/>
                  </a:ext>
                </a:extLst>
              </p:cNvPr>
              <p:cNvSpPr txBox="1"/>
              <p:nvPr/>
            </p:nvSpPr>
            <p:spPr>
              <a:xfrm>
                <a:off x="5988786" y="4843673"/>
                <a:ext cx="4231881" cy="79753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CH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(</a:t>
                </a:r>
                <a:r>
                  <a:rPr lang="en-US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b</a:t>
                </a:r>
                <a:r>
                  <a:rPr lang="en-CH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) </a:t>
                </a:r>
                <a:r>
                  <a:rPr lang="en-US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Cost</a:t>
                </a:r>
                <a:r>
                  <a:rPr lang="en-CH" b="1">
                    <a:latin typeface="Candara" panose="020E0502030303020204" pitchFamily="34" charset="0"/>
                    <a:cs typeface="Consolas" panose="020B0609020204030204" pitchFamily="49" charset="0"/>
                  </a:rPr>
                  <a:t>-Optimized </a:t>
                </a:r>
                <a:br>
                  <a:rPr lang="en-US" b="1" dirty="0">
                    <a:latin typeface="Candara" panose="020E0502030303020204" pitchFamily="34" charset="0"/>
                    <a:cs typeface="Consolas" panose="020B0609020204030204" pitchFamily="49" charset="0"/>
                  </a:rPr>
                </a:br>
                <a:r>
                  <a:rPr lang="en-CH" b="1">
                    <a:latin typeface="Candara" panose="020E0502030303020204" pitchFamily="34" charset="0"/>
                    <a:cs typeface="Consolas" panose="020B0609020204030204" pitchFamily="49" charset="0"/>
                  </a:rPr>
                  <a:t>HSS</a:t>
                </a:r>
                <a:endParaRPr lang="en-CH" b="1" dirty="0">
                  <a:latin typeface="Candara" panose="020E0502030303020204" pitchFamily="34" charset="0"/>
                  <a:cs typeface="Consolas" panose="020B0609020204030204" pitchFamily="49" charset="0"/>
                </a:endParaRPr>
              </a:p>
            </p:txBody>
          </p:sp>
          <p:sp>
            <p:nvSpPr>
              <p:cNvPr id="20" name="TextBox 60">
                <a:extLst>
                  <a:ext uri="{FF2B5EF4-FFF2-40B4-BE49-F238E27FC236}">
                    <a16:creationId xmlns:a16="http://schemas.microsoft.com/office/drawing/2014/main" id="{8D2A0B21-7C7C-FB97-A292-03AEB74A0F9B}"/>
                  </a:ext>
                </a:extLst>
              </p:cNvPr>
              <p:cNvSpPr txBox="1"/>
              <p:nvPr/>
            </p:nvSpPr>
            <p:spPr>
              <a:xfrm rot="16200000">
                <a:off x="1367609" y="3974148"/>
                <a:ext cx="5164589" cy="1077604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>
                <a:lvl1pPr marL="0" indent="0">
                  <a:defRPr sz="1100"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800" b="1" baseline="0" dirty="0">
                    <a:latin typeface="Candara" panose="020E0502030303020204" pitchFamily="34" charset="0"/>
                    <a:cs typeface="Consolas" panose="020B0609020204030204" pitchFamily="49" charset="0"/>
                  </a:rPr>
                  <a:t>Normalized </a:t>
                </a:r>
                <a:br>
                  <a:rPr lang="en-US" sz="1800" b="1" baseline="0" dirty="0">
                    <a:latin typeface="Candara" panose="020E0502030303020204" pitchFamily="34" charset="0"/>
                    <a:cs typeface="Consolas" panose="020B0609020204030204" pitchFamily="49" charset="0"/>
                  </a:rPr>
                </a:br>
                <a:r>
                  <a:rPr lang="en-US" sz="1800" b="1" baseline="0" dirty="0">
                    <a:latin typeface="Candara" panose="020E0502030303020204" pitchFamily="34" charset="0"/>
                    <a:cs typeface="Consolas" panose="020B0609020204030204" pitchFamily="49" charset="0"/>
                  </a:rPr>
                  <a:t>End-to-End Throughput</a:t>
                </a:r>
                <a:endParaRPr lang="en-CH" sz="1800" b="1" dirty="0">
                  <a:latin typeface="Candara" panose="020E0502030303020204" pitchFamily="34" charset="0"/>
                  <a:cs typeface="Consolas" panose="020B0609020204030204" pitchFamily="49" charset="0"/>
                </a:endParaRPr>
              </a:p>
            </p:txBody>
          </p:sp>
          <p:sp>
            <p:nvSpPr>
              <p:cNvPr id="21" name="TextBox 8">
                <a:extLst>
                  <a:ext uri="{FF2B5EF4-FFF2-40B4-BE49-F238E27FC236}">
                    <a16:creationId xmlns:a16="http://schemas.microsoft.com/office/drawing/2014/main" id="{18641D89-DF49-014B-B330-34BCA65A1822}"/>
                  </a:ext>
                </a:extLst>
              </p:cNvPr>
              <p:cNvSpPr txBox="1"/>
              <p:nvPr/>
            </p:nvSpPr>
            <p:spPr>
              <a:xfrm>
                <a:off x="9690110" y="4433713"/>
                <a:ext cx="1373043" cy="522231"/>
              </a:xfrm>
              <a:prstGeom prst="rect">
                <a:avLst/>
              </a:prstGeom>
              <a:noFill/>
              <a:ln w="9525" cmpd="sng"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dk1"/>
              </a:fontRef>
            </p:style>
            <p:txBody>
              <a:bodyPr wrap="square" rtlCol="0" anchor="t"/>
              <a:lstStyle>
                <a:lvl1pPr marL="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800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0.20</a:t>
                </a:r>
              </a:p>
            </p:txBody>
          </p:sp>
          <p:sp>
            <p:nvSpPr>
              <p:cNvPr id="28" name="TextBox 8">
                <a:extLst>
                  <a:ext uri="{FF2B5EF4-FFF2-40B4-BE49-F238E27FC236}">
                    <a16:creationId xmlns:a16="http://schemas.microsoft.com/office/drawing/2014/main" id="{5F85C17E-34F2-8AAC-C640-F75FA25ABB0B}"/>
                  </a:ext>
                </a:extLst>
              </p:cNvPr>
              <p:cNvSpPr txBox="1"/>
              <p:nvPr/>
            </p:nvSpPr>
            <p:spPr>
              <a:xfrm>
                <a:off x="10534128" y="4777176"/>
                <a:ext cx="1271548" cy="522231"/>
              </a:xfrm>
              <a:prstGeom prst="rect">
                <a:avLst/>
              </a:prstGeom>
              <a:noFill/>
              <a:ln w="9525" cmpd="sng"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dk1"/>
              </a:fontRef>
            </p:style>
            <p:txBody>
              <a:bodyPr wrap="square" rtlCol="0" anchor="t"/>
              <a:lstStyle>
                <a:lvl1pPr marL="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800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0.48</a:t>
                </a:r>
              </a:p>
            </p:txBody>
          </p:sp>
          <p:sp>
            <p:nvSpPr>
              <p:cNvPr id="29" name="TextBox 8">
                <a:extLst>
                  <a:ext uri="{FF2B5EF4-FFF2-40B4-BE49-F238E27FC236}">
                    <a16:creationId xmlns:a16="http://schemas.microsoft.com/office/drawing/2014/main" id="{6CE01A3E-DDEB-ADB7-7233-D7E516E48326}"/>
                  </a:ext>
                </a:extLst>
              </p:cNvPr>
              <p:cNvSpPr txBox="1"/>
              <p:nvPr/>
            </p:nvSpPr>
            <p:spPr>
              <a:xfrm>
                <a:off x="19385661" y="4486803"/>
                <a:ext cx="1373043" cy="455734"/>
              </a:xfrm>
              <a:prstGeom prst="rect">
                <a:avLst/>
              </a:prstGeom>
              <a:noFill/>
              <a:ln w="9525" cmpd="sng"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dk1"/>
              </a:fontRef>
            </p:style>
            <p:txBody>
              <a:bodyPr wrap="square" rtlCol="0" anchor="t">
                <a:spAutoFit/>
              </a:bodyPr>
              <a:lstStyle>
                <a:lvl1pPr marL="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800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0.14</a:t>
                </a:r>
              </a:p>
            </p:txBody>
          </p:sp>
        </p:grpSp>
        <p:sp>
          <p:nvSpPr>
            <p:cNvPr id="11" name="TextBox 8">
              <a:extLst>
                <a:ext uri="{FF2B5EF4-FFF2-40B4-BE49-F238E27FC236}">
                  <a16:creationId xmlns:a16="http://schemas.microsoft.com/office/drawing/2014/main" id="{1BB9B198-6EF2-DD4E-1039-4567494B8356}"/>
                </a:ext>
              </a:extLst>
            </p:cNvPr>
            <p:cNvSpPr txBox="1"/>
            <p:nvPr/>
          </p:nvSpPr>
          <p:spPr>
            <a:xfrm>
              <a:off x="18487471" y="5122581"/>
              <a:ext cx="1271548" cy="455734"/>
            </a:xfrm>
            <a:prstGeom prst="rect">
              <a:avLst/>
            </a:prstGeom>
            <a:noFill/>
            <a:ln w="9525" cmpd="sng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wrap="square" rtlCol="0" anchor="t">
              <a:spAutoFit/>
            </a:bodyPr>
            <a:lstStyle>
              <a:lvl1pPr marL="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Candara" panose="020E0502030303020204" pitchFamily="34" charset="0"/>
                  <a:cs typeface="Consolas" panose="020B0609020204030204" pitchFamily="49" charset="0"/>
                </a:rPr>
                <a:t>0.08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71309836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B06503-0097-8FE4-B13C-A267C2FC43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6DC802CF-69FD-65CB-CE50-86F874BF23B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Throughput Analysis (2/2)</a:t>
            </a:r>
          </a:p>
        </p:txBody>
      </p:sp>
      <p:sp>
        <p:nvSpPr>
          <p:cNvPr id="26" name="Slide Number Placeholder 5">
            <a:extLst>
              <a:ext uri="{FF2B5EF4-FFF2-40B4-BE49-F238E27FC236}">
                <a16:creationId xmlns:a16="http://schemas.microsoft.com/office/drawing/2014/main" id="{20AB5991-9E76-149A-75D2-EBF2424461B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mbria" panose="02040503050406030204" pitchFamily="18" charset="0"/>
              <a:ea typeface="+mn-ea"/>
              <a:cs typeface="Arial"/>
              <a:sym typeface="Arial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D02F079-7E36-2A97-F3FF-961F392D5285}"/>
              </a:ext>
            </a:extLst>
          </p:cNvPr>
          <p:cNvGrpSpPr/>
          <p:nvPr/>
        </p:nvGrpSpPr>
        <p:grpSpPr>
          <a:xfrm>
            <a:off x="145178" y="957982"/>
            <a:ext cx="8918435" cy="4917301"/>
            <a:chOff x="3411102" y="1735747"/>
            <a:chExt cx="17347602" cy="6067656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D0867B35-967B-6A58-4CBF-21E330C95C48}"/>
                </a:ext>
              </a:extLst>
            </p:cNvPr>
            <p:cNvGrpSpPr/>
            <p:nvPr/>
          </p:nvGrpSpPr>
          <p:grpSpPr>
            <a:xfrm>
              <a:off x="3411102" y="1735747"/>
              <a:ext cx="17347602" cy="6067656"/>
              <a:chOff x="3411102" y="1377938"/>
              <a:chExt cx="17347602" cy="6067656"/>
            </a:xfrm>
          </p:grpSpPr>
          <p:graphicFrame>
            <p:nvGraphicFramePr>
              <p:cNvPr id="12" name="Chart 11">
                <a:extLst>
                  <a:ext uri="{FF2B5EF4-FFF2-40B4-BE49-F238E27FC236}">
                    <a16:creationId xmlns:a16="http://schemas.microsoft.com/office/drawing/2014/main" id="{AE9B173B-D5DC-00A5-6966-DABFA9331D37}"/>
                  </a:ext>
                </a:extLst>
              </p:cNvPr>
              <p:cNvGraphicFramePr>
                <a:graphicFrameLocks/>
              </p:cNvGraphicFramePr>
              <p:nvPr/>
            </p:nvGraphicFramePr>
            <p:xfrm>
              <a:off x="4539080" y="4694831"/>
              <a:ext cx="16048884" cy="2750763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3"/>
              </a:graphicData>
            </a:graphic>
          </p:graphicFrame>
          <p:graphicFrame>
            <p:nvGraphicFramePr>
              <p:cNvPr id="13" name="Chart 12">
                <a:extLst>
                  <a:ext uri="{FF2B5EF4-FFF2-40B4-BE49-F238E27FC236}">
                    <a16:creationId xmlns:a16="http://schemas.microsoft.com/office/drawing/2014/main" id="{EA1A86BB-5013-B02A-9BA5-89504FE3D491}"/>
                  </a:ext>
                </a:extLst>
              </p:cNvPr>
              <p:cNvGraphicFramePr>
                <a:graphicFrameLocks/>
              </p:cNvGraphicFramePr>
              <p:nvPr/>
            </p:nvGraphicFramePr>
            <p:xfrm>
              <a:off x="4831307" y="1377938"/>
              <a:ext cx="15678588" cy="3316892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4"/>
              </a:graphicData>
            </a:graphic>
          </p:graphicFrame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6F4A4BA-9100-CFD9-64BC-20B9E4C247C9}"/>
                  </a:ext>
                </a:extLst>
              </p:cNvPr>
              <p:cNvSpPr txBox="1"/>
              <p:nvPr/>
            </p:nvSpPr>
            <p:spPr>
              <a:xfrm>
                <a:off x="10502462" y="2573287"/>
                <a:ext cx="7845467" cy="45573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CH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(a) Performance-Optimized HSS</a:t>
                </a:r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C9089AB6-9298-E790-ED2A-D1C921F0D1D6}"/>
                  </a:ext>
                </a:extLst>
              </p:cNvPr>
              <p:cNvSpPr txBox="1"/>
              <p:nvPr/>
            </p:nvSpPr>
            <p:spPr>
              <a:xfrm>
                <a:off x="5988786" y="4843673"/>
                <a:ext cx="4231881" cy="79753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CH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(</a:t>
                </a:r>
                <a:r>
                  <a:rPr lang="en-US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b</a:t>
                </a:r>
                <a:r>
                  <a:rPr lang="en-CH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) </a:t>
                </a:r>
                <a:r>
                  <a:rPr lang="en-US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Cost</a:t>
                </a:r>
                <a:r>
                  <a:rPr lang="en-CH" b="1">
                    <a:latin typeface="Candara" panose="020E0502030303020204" pitchFamily="34" charset="0"/>
                    <a:cs typeface="Consolas" panose="020B0609020204030204" pitchFamily="49" charset="0"/>
                  </a:rPr>
                  <a:t>-Optimized </a:t>
                </a:r>
                <a:br>
                  <a:rPr lang="en-US" b="1" dirty="0">
                    <a:latin typeface="Candara" panose="020E0502030303020204" pitchFamily="34" charset="0"/>
                    <a:cs typeface="Consolas" panose="020B0609020204030204" pitchFamily="49" charset="0"/>
                  </a:rPr>
                </a:br>
                <a:r>
                  <a:rPr lang="en-CH" b="1">
                    <a:latin typeface="Candara" panose="020E0502030303020204" pitchFamily="34" charset="0"/>
                    <a:cs typeface="Consolas" panose="020B0609020204030204" pitchFamily="49" charset="0"/>
                  </a:rPr>
                  <a:t>HSS</a:t>
                </a:r>
                <a:endParaRPr lang="en-CH" b="1" dirty="0">
                  <a:latin typeface="Candara" panose="020E0502030303020204" pitchFamily="34" charset="0"/>
                  <a:cs typeface="Consolas" panose="020B0609020204030204" pitchFamily="49" charset="0"/>
                </a:endParaRPr>
              </a:p>
            </p:txBody>
          </p:sp>
          <p:sp>
            <p:nvSpPr>
              <p:cNvPr id="20" name="TextBox 60">
                <a:extLst>
                  <a:ext uri="{FF2B5EF4-FFF2-40B4-BE49-F238E27FC236}">
                    <a16:creationId xmlns:a16="http://schemas.microsoft.com/office/drawing/2014/main" id="{CF34078F-A392-0D20-9062-2033DB0DB265}"/>
                  </a:ext>
                </a:extLst>
              </p:cNvPr>
              <p:cNvSpPr txBox="1"/>
              <p:nvPr/>
            </p:nvSpPr>
            <p:spPr>
              <a:xfrm rot="16200000">
                <a:off x="1367609" y="3974148"/>
                <a:ext cx="5164589" cy="1077604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>
                <a:lvl1pPr marL="0" indent="0">
                  <a:defRPr sz="1100"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800" b="1" baseline="0" dirty="0">
                    <a:latin typeface="Candara" panose="020E0502030303020204" pitchFamily="34" charset="0"/>
                    <a:cs typeface="Consolas" panose="020B0609020204030204" pitchFamily="49" charset="0"/>
                  </a:rPr>
                  <a:t>Normalized </a:t>
                </a:r>
                <a:br>
                  <a:rPr lang="en-US" sz="1800" b="1" baseline="0" dirty="0">
                    <a:latin typeface="Candara" panose="020E0502030303020204" pitchFamily="34" charset="0"/>
                    <a:cs typeface="Consolas" panose="020B0609020204030204" pitchFamily="49" charset="0"/>
                  </a:rPr>
                </a:br>
                <a:r>
                  <a:rPr lang="en-US" sz="1800" b="1" baseline="0" dirty="0">
                    <a:latin typeface="Candara" panose="020E0502030303020204" pitchFamily="34" charset="0"/>
                    <a:cs typeface="Consolas" panose="020B0609020204030204" pitchFamily="49" charset="0"/>
                  </a:rPr>
                  <a:t>End-to-End Throughput</a:t>
                </a:r>
                <a:endParaRPr lang="en-CH" sz="1800" b="1" dirty="0">
                  <a:latin typeface="Candara" panose="020E0502030303020204" pitchFamily="34" charset="0"/>
                  <a:cs typeface="Consolas" panose="020B0609020204030204" pitchFamily="49" charset="0"/>
                </a:endParaRPr>
              </a:p>
            </p:txBody>
          </p:sp>
          <p:sp>
            <p:nvSpPr>
              <p:cNvPr id="21" name="TextBox 8">
                <a:extLst>
                  <a:ext uri="{FF2B5EF4-FFF2-40B4-BE49-F238E27FC236}">
                    <a16:creationId xmlns:a16="http://schemas.microsoft.com/office/drawing/2014/main" id="{93F6C55D-DABE-5658-CAB7-A2E89A70593E}"/>
                  </a:ext>
                </a:extLst>
              </p:cNvPr>
              <p:cNvSpPr txBox="1"/>
              <p:nvPr/>
            </p:nvSpPr>
            <p:spPr>
              <a:xfrm>
                <a:off x="9690110" y="4433713"/>
                <a:ext cx="1373043" cy="522231"/>
              </a:xfrm>
              <a:prstGeom prst="rect">
                <a:avLst/>
              </a:prstGeom>
              <a:noFill/>
              <a:ln w="9525" cmpd="sng"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dk1"/>
              </a:fontRef>
            </p:style>
            <p:txBody>
              <a:bodyPr wrap="square" rtlCol="0" anchor="t"/>
              <a:lstStyle>
                <a:lvl1pPr marL="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800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0.20</a:t>
                </a:r>
              </a:p>
            </p:txBody>
          </p:sp>
          <p:sp>
            <p:nvSpPr>
              <p:cNvPr id="28" name="TextBox 8">
                <a:extLst>
                  <a:ext uri="{FF2B5EF4-FFF2-40B4-BE49-F238E27FC236}">
                    <a16:creationId xmlns:a16="http://schemas.microsoft.com/office/drawing/2014/main" id="{0830C6E8-A54B-628E-5D60-55C07F074995}"/>
                  </a:ext>
                </a:extLst>
              </p:cNvPr>
              <p:cNvSpPr txBox="1"/>
              <p:nvPr/>
            </p:nvSpPr>
            <p:spPr>
              <a:xfrm>
                <a:off x="10534128" y="4777176"/>
                <a:ext cx="1271548" cy="522231"/>
              </a:xfrm>
              <a:prstGeom prst="rect">
                <a:avLst/>
              </a:prstGeom>
              <a:noFill/>
              <a:ln w="9525" cmpd="sng"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dk1"/>
              </a:fontRef>
            </p:style>
            <p:txBody>
              <a:bodyPr wrap="square" rtlCol="0" anchor="t"/>
              <a:lstStyle>
                <a:lvl1pPr marL="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800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0.48</a:t>
                </a:r>
              </a:p>
            </p:txBody>
          </p:sp>
          <p:sp>
            <p:nvSpPr>
              <p:cNvPr id="29" name="TextBox 8">
                <a:extLst>
                  <a:ext uri="{FF2B5EF4-FFF2-40B4-BE49-F238E27FC236}">
                    <a16:creationId xmlns:a16="http://schemas.microsoft.com/office/drawing/2014/main" id="{AA440703-0505-DFBB-BAF6-A83AA378E718}"/>
                  </a:ext>
                </a:extLst>
              </p:cNvPr>
              <p:cNvSpPr txBox="1"/>
              <p:nvPr/>
            </p:nvSpPr>
            <p:spPr>
              <a:xfrm>
                <a:off x="19385661" y="4486803"/>
                <a:ext cx="1373043" cy="455734"/>
              </a:xfrm>
              <a:prstGeom prst="rect">
                <a:avLst/>
              </a:prstGeom>
              <a:noFill/>
              <a:ln w="9525" cmpd="sng"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dk1"/>
              </a:fontRef>
            </p:style>
            <p:txBody>
              <a:bodyPr wrap="square" rtlCol="0" anchor="t">
                <a:spAutoFit/>
              </a:bodyPr>
              <a:lstStyle>
                <a:lvl1pPr marL="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GB" sz="1800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0.14</a:t>
                </a:r>
              </a:p>
            </p:txBody>
          </p:sp>
        </p:grpSp>
        <p:sp>
          <p:nvSpPr>
            <p:cNvPr id="11" name="TextBox 8">
              <a:extLst>
                <a:ext uri="{FF2B5EF4-FFF2-40B4-BE49-F238E27FC236}">
                  <a16:creationId xmlns:a16="http://schemas.microsoft.com/office/drawing/2014/main" id="{06930486-9B05-7EEF-3CFE-3AB4D7362E9C}"/>
                </a:ext>
              </a:extLst>
            </p:cNvPr>
            <p:cNvSpPr txBox="1"/>
            <p:nvPr/>
          </p:nvSpPr>
          <p:spPr>
            <a:xfrm>
              <a:off x="18487471" y="5122581"/>
              <a:ext cx="1271548" cy="455734"/>
            </a:xfrm>
            <a:prstGeom prst="rect">
              <a:avLst/>
            </a:prstGeom>
            <a:noFill/>
            <a:ln w="9525" cmpd="sng"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wrap="square" rtlCol="0" anchor="t">
              <a:spAutoFit/>
            </a:bodyPr>
            <a:lstStyle>
              <a:lvl1pPr marL="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dk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GB" sz="1800" b="1" dirty="0">
                  <a:latin typeface="Candara" panose="020E0502030303020204" pitchFamily="34" charset="0"/>
                  <a:cs typeface="Consolas" panose="020B0609020204030204" pitchFamily="49" charset="0"/>
                </a:rPr>
                <a:t>0.08</a:t>
              </a:r>
            </a:p>
          </p:txBody>
        </p:sp>
      </p:grpSp>
      <p:sp>
        <p:nvSpPr>
          <p:cNvPr id="3" name="Rectangle 2">
            <a:extLst>
              <a:ext uri="{FF2B5EF4-FFF2-40B4-BE49-F238E27FC236}">
                <a16:creationId xmlns:a16="http://schemas.microsoft.com/office/drawing/2014/main" id="{29BC5596-688B-0748-D44D-653B46E503C1}"/>
              </a:ext>
            </a:extLst>
          </p:cNvPr>
          <p:cNvSpPr/>
          <p:nvPr/>
        </p:nvSpPr>
        <p:spPr>
          <a:xfrm>
            <a:off x="0" y="874643"/>
            <a:ext cx="9114051" cy="5726182"/>
          </a:xfrm>
          <a:prstGeom prst="rect">
            <a:avLst/>
          </a:prstGeom>
          <a:solidFill>
            <a:srgbClr val="FFFFFF">
              <a:alpha val="8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+mn-ea"/>
              <a:cs typeface="+mn-cs"/>
              <a:sym typeface="Arial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6FC17FC-7E41-5074-D7BB-275B847F7348}"/>
              </a:ext>
            </a:extLst>
          </p:cNvPr>
          <p:cNvSpPr/>
          <p:nvPr/>
        </p:nvSpPr>
        <p:spPr>
          <a:xfrm>
            <a:off x="96861" y="2075901"/>
            <a:ext cx="8950278" cy="228419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28575">
            <a:solidFill>
              <a:srgbClr val="00206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Harmonia improves </a:t>
            </a:r>
            <a:r>
              <a:rPr kumimoji="0" lang="en-GB" sz="36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end-to-end throughput </a:t>
            </a:r>
            <a:r>
              <a:rPr kumimoji="0" lang="en-GB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by </a:t>
            </a:r>
            <a:r>
              <a:rPr kumimoji="0" lang="en-GB" sz="36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49.4% (136.7%) </a:t>
            </a:r>
            <a:r>
              <a:rPr kumimoji="0" lang="en-GB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over Sibyl </a:t>
            </a:r>
            <a:br>
              <a:rPr kumimoji="0" lang="en-GB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</a:br>
            <a:r>
              <a:rPr kumimoji="0" lang="en-GB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in performance- (cost-) optimized HSS</a:t>
            </a:r>
            <a:endParaRPr kumimoji="0" lang="en-US" sz="3400" b="1" i="0" u="none" strike="noStrike" kern="1200" cap="none" spc="0" normalizeH="0" baseline="0" noProof="0" dirty="0">
              <a:ln>
                <a:noFill/>
              </a:ln>
              <a:solidFill>
                <a:srgbClr val="70AD47">
                  <a:lumMod val="50000"/>
                </a:srgbClr>
              </a:solidFill>
              <a:effectLst/>
              <a:uLnTx/>
              <a:uFillTx/>
              <a:latin typeface="Candara" panose="020E0502030303020204" pitchFamily="34" charset="0"/>
              <a:cs typeface="Calibri" panose="020F050202020403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95888005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CE155D-5871-55F1-2910-22A8F7B912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0913DBCC-CC30-B0E7-9ED3-29703428DE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Impact on Device Lifetimes (1/2)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A8573BB6-FA8F-C8A2-6FED-30FD3D8E17F1}"/>
              </a:ext>
            </a:extLst>
          </p:cNvPr>
          <p:cNvGrpSpPr/>
          <p:nvPr/>
        </p:nvGrpSpPr>
        <p:grpSpPr>
          <a:xfrm>
            <a:off x="87597" y="948921"/>
            <a:ext cx="8887767" cy="5303959"/>
            <a:chOff x="5103480" y="6354063"/>
            <a:chExt cx="15323073" cy="4424844"/>
          </a:xfrm>
        </p:grpSpPr>
        <p:graphicFrame>
          <p:nvGraphicFramePr>
            <p:cNvPr id="10" name="Chart 9">
              <a:extLst>
                <a:ext uri="{FF2B5EF4-FFF2-40B4-BE49-F238E27FC236}">
                  <a16:creationId xmlns:a16="http://schemas.microsoft.com/office/drawing/2014/main" id="{9A92ADC4-D12A-F49C-45A8-528A32DF1B24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4949487"/>
                </p:ext>
              </p:extLst>
            </p:nvPr>
          </p:nvGraphicFramePr>
          <p:xfrm>
            <a:off x="5518433" y="6354063"/>
            <a:ext cx="14908120" cy="2469306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graphicFrame>
          <p:nvGraphicFramePr>
            <p:cNvPr id="12" name="Chart 11">
              <a:extLst>
                <a:ext uri="{FF2B5EF4-FFF2-40B4-BE49-F238E27FC236}">
                  <a16:creationId xmlns:a16="http://schemas.microsoft.com/office/drawing/2014/main" id="{94BE74B8-2D1C-3172-9782-EF5D71A8CD6D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4282524038"/>
                </p:ext>
              </p:extLst>
            </p:nvPr>
          </p:nvGraphicFramePr>
          <p:xfrm>
            <a:off x="5518433" y="8772106"/>
            <a:ext cx="14908120" cy="2006801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13" name="TextBox 60">
              <a:extLst>
                <a:ext uri="{FF2B5EF4-FFF2-40B4-BE49-F238E27FC236}">
                  <a16:creationId xmlns:a16="http://schemas.microsoft.com/office/drawing/2014/main" id="{34313620-3925-1768-B8AC-D206C59B9EF8}"/>
                </a:ext>
              </a:extLst>
            </p:cNvPr>
            <p:cNvSpPr txBox="1"/>
            <p:nvPr/>
          </p:nvSpPr>
          <p:spPr>
            <a:xfrm rot="16200000">
              <a:off x="3734571" y="8760201"/>
              <a:ext cx="3215381" cy="477564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800" b="1" dirty="0">
                  <a:latin typeface="Candara" panose="020E0502030303020204" pitchFamily="34" charset="0"/>
                  <a:cs typeface="Consolas" panose="020B0609020204030204" pitchFamily="49" charset="0"/>
                </a:rPr>
                <a:t>Write Amplification</a:t>
              </a:r>
              <a:endParaRPr lang="en-CH" sz="1800" b="1" dirty="0">
                <a:latin typeface="Candara" panose="020E0502030303020204" pitchFamily="34" charset="0"/>
                <a:cs typeface="Consolas" panose="020B0609020204030204" pitchFamily="49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1A8E8B68-F5BA-A8B6-3D80-E1FA9626E4D3}"/>
                </a:ext>
              </a:extLst>
            </p:cNvPr>
            <p:cNvSpPr/>
            <p:nvPr/>
          </p:nvSpPr>
          <p:spPr>
            <a:xfrm>
              <a:off x="17903252" y="7300190"/>
              <a:ext cx="2321406" cy="1308664"/>
            </a:xfrm>
            <a:prstGeom prst="rect">
              <a:avLst/>
            </a:prstGeom>
            <a:solidFill>
              <a:schemeClr val="bg2">
                <a:lumMod val="50000"/>
                <a:alpha val="20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1800" b="1">
                <a:solidFill>
                  <a:schemeClr val="tx1"/>
                </a:solidFill>
                <a:latin typeface="Cambria" panose="02040503050406030204" pitchFamily="18" charset="0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061FD2FD-FBA0-122D-0C5F-3425A20126A7}"/>
                </a:ext>
              </a:extLst>
            </p:cNvPr>
            <p:cNvSpPr/>
            <p:nvPr/>
          </p:nvSpPr>
          <p:spPr>
            <a:xfrm>
              <a:off x="17933945" y="8913894"/>
              <a:ext cx="2321406" cy="1466767"/>
            </a:xfrm>
            <a:prstGeom prst="rect">
              <a:avLst/>
            </a:prstGeom>
            <a:solidFill>
              <a:schemeClr val="bg2">
                <a:lumMod val="50000"/>
                <a:alpha val="20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1800" b="1">
                <a:solidFill>
                  <a:schemeClr val="tx1"/>
                </a:solidFill>
                <a:latin typeface="Cambria" panose="02040503050406030204" pitchFamily="18" charset="0"/>
              </a:endParaRPr>
            </a:p>
          </p:txBody>
        </p:sp>
        <p:sp>
          <p:nvSpPr>
            <p:cNvPr id="17" name="TextBox 28">
              <a:extLst>
                <a:ext uri="{FF2B5EF4-FFF2-40B4-BE49-F238E27FC236}">
                  <a16:creationId xmlns:a16="http://schemas.microsoft.com/office/drawing/2014/main" id="{F66DE59B-732E-5885-623C-33B51B93B351}"/>
                </a:ext>
              </a:extLst>
            </p:cNvPr>
            <p:cNvSpPr txBox="1"/>
            <p:nvPr/>
          </p:nvSpPr>
          <p:spPr>
            <a:xfrm>
              <a:off x="10009818" y="7254969"/>
              <a:ext cx="7389783" cy="3081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 marL="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CH" b="1" dirty="0">
                  <a:latin typeface="Candara" panose="020E0502030303020204" pitchFamily="34" charset="0"/>
                  <a:cs typeface="Consolas" panose="020B0609020204030204" pitchFamily="49" charset="0"/>
                </a:rPr>
                <a:t>(</a:t>
              </a:r>
              <a:r>
                <a:rPr lang="en-US" b="1" dirty="0">
                  <a:latin typeface="Candara" panose="020E0502030303020204" pitchFamily="34" charset="0"/>
                  <a:cs typeface="Consolas" panose="020B0609020204030204" pitchFamily="49" charset="0"/>
                </a:rPr>
                <a:t>a</a:t>
              </a:r>
              <a:r>
                <a:rPr lang="en-CH" b="1" dirty="0">
                  <a:latin typeface="Candara" panose="020E0502030303020204" pitchFamily="34" charset="0"/>
                  <a:cs typeface="Consolas" panose="020B0609020204030204" pitchFamily="49" charset="0"/>
                </a:rPr>
                <a:t>) </a:t>
              </a:r>
              <a:r>
                <a:rPr lang="en-US" b="1" dirty="0">
                  <a:latin typeface="Candara" panose="020E0502030303020204" pitchFamily="34" charset="0"/>
                  <a:cs typeface="Consolas" panose="020B0609020204030204" pitchFamily="49" charset="0"/>
                </a:rPr>
                <a:t>Performance</a:t>
              </a:r>
              <a:r>
                <a:rPr lang="en-CH" b="1" dirty="0">
                  <a:latin typeface="Candara" panose="020E0502030303020204" pitchFamily="34" charset="0"/>
                  <a:cs typeface="Consolas" panose="020B0609020204030204" pitchFamily="49" charset="0"/>
                </a:rPr>
                <a:t>-Optimized HSS</a:t>
              </a:r>
            </a:p>
          </p:txBody>
        </p:sp>
        <p:sp>
          <p:nvSpPr>
            <p:cNvPr id="19" name="TextBox 28">
              <a:extLst>
                <a:ext uri="{FF2B5EF4-FFF2-40B4-BE49-F238E27FC236}">
                  <a16:creationId xmlns:a16="http://schemas.microsoft.com/office/drawing/2014/main" id="{6CA8BA09-CB0D-AEFA-ACF6-4282B27BAF35}"/>
                </a:ext>
              </a:extLst>
            </p:cNvPr>
            <p:cNvSpPr txBox="1"/>
            <p:nvPr/>
          </p:nvSpPr>
          <p:spPr>
            <a:xfrm>
              <a:off x="11094671" y="8913894"/>
              <a:ext cx="7477833" cy="3081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 marL="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CH" b="1">
                  <a:latin typeface="Candara" panose="020E0502030303020204" pitchFamily="34" charset="0"/>
                  <a:cs typeface="Consolas" panose="020B0609020204030204" pitchFamily="49" charset="0"/>
                </a:rPr>
                <a:t>(</a:t>
              </a:r>
              <a:r>
                <a:rPr lang="en-US" b="1" dirty="0">
                  <a:latin typeface="Candara" panose="020E0502030303020204" pitchFamily="34" charset="0"/>
                  <a:cs typeface="Consolas" panose="020B0609020204030204" pitchFamily="49" charset="0"/>
                </a:rPr>
                <a:t>b</a:t>
              </a:r>
              <a:r>
                <a:rPr lang="en-CH" b="1">
                  <a:latin typeface="Candara" panose="020E0502030303020204" pitchFamily="34" charset="0"/>
                  <a:cs typeface="Consolas" panose="020B0609020204030204" pitchFamily="49" charset="0"/>
                </a:rPr>
                <a:t>) </a:t>
              </a:r>
              <a:r>
                <a:rPr lang="en-US" b="1" dirty="0">
                  <a:latin typeface="Candara" panose="020E0502030303020204" pitchFamily="34" charset="0"/>
                  <a:cs typeface="Consolas" panose="020B0609020204030204" pitchFamily="49" charset="0"/>
                </a:rPr>
                <a:t>Cost</a:t>
              </a:r>
              <a:r>
                <a:rPr lang="en-CH" b="1">
                  <a:latin typeface="Candara" panose="020E0502030303020204" pitchFamily="34" charset="0"/>
                  <a:cs typeface="Consolas" panose="020B0609020204030204" pitchFamily="49" charset="0"/>
                </a:rPr>
                <a:t>-Optimized </a:t>
              </a:r>
              <a:r>
                <a:rPr lang="en-CH" b="1" dirty="0">
                  <a:latin typeface="Candara" panose="020E0502030303020204" pitchFamily="34" charset="0"/>
                  <a:cs typeface="Consolas" panose="020B0609020204030204" pitchFamily="49" charset="0"/>
                </a:rPr>
                <a:t>HSS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83210633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A82943-CEBA-B715-CFC0-C7DF8AE623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23D9CB19-BC18-BF9C-B9D7-F51464D3C0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Impact on Device Lifetimes (2/2)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0A9E1B40-A901-1FDF-ED5C-71DF1EE71848}"/>
              </a:ext>
            </a:extLst>
          </p:cNvPr>
          <p:cNvGrpSpPr/>
          <p:nvPr/>
        </p:nvGrpSpPr>
        <p:grpSpPr>
          <a:xfrm>
            <a:off x="87597" y="948921"/>
            <a:ext cx="8887767" cy="5303959"/>
            <a:chOff x="5103480" y="6354063"/>
            <a:chExt cx="15323073" cy="4424844"/>
          </a:xfrm>
        </p:grpSpPr>
        <p:graphicFrame>
          <p:nvGraphicFramePr>
            <p:cNvPr id="10" name="Chart 9">
              <a:extLst>
                <a:ext uri="{FF2B5EF4-FFF2-40B4-BE49-F238E27FC236}">
                  <a16:creationId xmlns:a16="http://schemas.microsoft.com/office/drawing/2014/main" id="{488940F8-714E-3FEA-0701-978CC6182E33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5518433" y="6354063"/>
            <a:ext cx="14908120" cy="2469306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graphicFrame>
          <p:nvGraphicFramePr>
            <p:cNvPr id="12" name="Chart 11">
              <a:extLst>
                <a:ext uri="{FF2B5EF4-FFF2-40B4-BE49-F238E27FC236}">
                  <a16:creationId xmlns:a16="http://schemas.microsoft.com/office/drawing/2014/main" id="{2D9F2DAA-6819-FD79-9381-559DB5867D65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5518433" y="8772106"/>
            <a:ext cx="14908120" cy="2006801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13" name="TextBox 60">
              <a:extLst>
                <a:ext uri="{FF2B5EF4-FFF2-40B4-BE49-F238E27FC236}">
                  <a16:creationId xmlns:a16="http://schemas.microsoft.com/office/drawing/2014/main" id="{911155C8-47BD-ABD2-BAC6-9BCDB86ED078}"/>
                </a:ext>
              </a:extLst>
            </p:cNvPr>
            <p:cNvSpPr txBox="1"/>
            <p:nvPr/>
          </p:nvSpPr>
          <p:spPr>
            <a:xfrm rot="16200000">
              <a:off x="3734571" y="8760201"/>
              <a:ext cx="3215381" cy="477564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1800" b="1" dirty="0">
                  <a:latin typeface="Candara" panose="020E0502030303020204" pitchFamily="34" charset="0"/>
                  <a:cs typeface="Consolas" panose="020B0609020204030204" pitchFamily="49" charset="0"/>
                </a:rPr>
                <a:t>Write Amplification</a:t>
              </a:r>
              <a:endParaRPr lang="en-CH" sz="1800" b="1" dirty="0">
                <a:latin typeface="Candara" panose="020E0502030303020204" pitchFamily="34" charset="0"/>
                <a:cs typeface="Consolas" panose="020B0609020204030204" pitchFamily="49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62FFEB21-93CB-042A-82B1-1F7D3B8E6A47}"/>
                </a:ext>
              </a:extLst>
            </p:cNvPr>
            <p:cNvSpPr/>
            <p:nvPr/>
          </p:nvSpPr>
          <p:spPr>
            <a:xfrm>
              <a:off x="17903252" y="7300190"/>
              <a:ext cx="2321406" cy="1308664"/>
            </a:xfrm>
            <a:prstGeom prst="rect">
              <a:avLst/>
            </a:prstGeom>
            <a:solidFill>
              <a:schemeClr val="bg2">
                <a:lumMod val="50000"/>
                <a:alpha val="20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1800" b="1">
                <a:solidFill>
                  <a:schemeClr val="tx1"/>
                </a:solidFill>
                <a:latin typeface="Cambria" panose="02040503050406030204" pitchFamily="18" charset="0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5B3E41D0-4ECA-CA17-6C40-34A37DDF7FFA}"/>
                </a:ext>
              </a:extLst>
            </p:cNvPr>
            <p:cNvSpPr/>
            <p:nvPr/>
          </p:nvSpPr>
          <p:spPr>
            <a:xfrm>
              <a:off x="17933945" y="8913894"/>
              <a:ext cx="2321406" cy="1466767"/>
            </a:xfrm>
            <a:prstGeom prst="rect">
              <a:avLst/>
            </a:prstGeom>
            <a:solidFill>
              <a:schemeClr val="bg2">
                <a:lumMod val="50000"/>
                <a:alpha val="20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1800" b="1">
                <a:solidFill>
                  <a:schemeClr val="tx1"/>
                </a:solidFill>
                <a:latin typeface="Cambria" panose="02040503050406030204" pitchFamily="18" charset="0"/>
              </a:endParaRPr>
            </a:p>
          </p:txBody>
        </p:sp>
        <p:sp>
          <p:nvSpPr>
            <p:cNvPr id="17" name="TextBox 28">
              <a:extLst>
                <a:ext uri="{FF2B5EF4-FFF2-40B4-BE49-F238E27FC236}">
                  <a16:creationId xmlns:a16="http://schemas.microsoft.com/office/drawing/2014/main" id="{6C90C9BF-6DEA-BDD1-B4B7-8CE8FD0F4CC6}"/>
                </a:ext>
              </a:extLst>
            </p:cNvPr>
            <p:cNvSpPr txBox="1"/>
            <p:nvPr/>
          </p:nvSpPr>
          <p:spPr>
            <a:xfrm>
              <a:off x="10009818" y="7254969"/>
              <a:ext cx="7389783" cy="3081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 marL="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CH" b="1" dirty="0">
                  <a:latin typeface="Candara" panose="020E0502030303020204" pitchFamily="34" charset="0"/>
                  <a:cs typeface="Consolas" panose="020B0609020204030204" pitchFamily="49" charset="0"/>
                </a:rPr>
                <a:t>(</a:t>
              </a:r>
              <a:r>
                <a:rPr lang="en-US" b="1" dirty="0">
                  <a:latin typeface="Candara" panose="020E0502030303020204" pitchFamily="34" charset="0"/>
                  <a:cs typeface="Consolas" panose="020B0609020204030204" pitchFamily="49" charset="0"/>
                </a:rPr>
                <a:t>a</a:t>
              </a:r>
              <a:r>
                <a:rPr lang="en-CH" b="1" dirty="0">
                  <a:latin typeface="Candara" panose="020E0502030303020204" pitchFamily="34" charset="0"/>
                  <a:cs typeface="Consolas" panose="020B0609020204030204" pitchFamily="49" charset="0"/>
                </a:rPr>
                <a:t>) </a:t>
              </a:r>
              <a:r>
                <a:rPr lang="en-US" b="1" dirty="0">
                  <a:latin typeface="Candara" panose="020E0502030303020204" pitchFamily="34" charset="0"/>
                  <a:cs typeface="Consolas" panose="020B0609020204030204" pitchFamily="49" charset="0"/>
                </a:rPr>
                <a:t>Performance</a:t>
              </a:r>
              <a:r>
                <a:rPr lang="en-CH" b="1" dirty="0">
                  <a:latin typeface="Candara" panose="020E0502030303020204" pitchFamily="34" charset="0"/>
                  <a:cs typeface="Consolas" panose="020B0609020204030204" pitchFamily="49" charset="0"/>
                </a:rPr>
                <a:t>-Optimized HSS</a:t>
              </a:r>
            </a:p>
          </p:txBody>
        </p:sp>
        <p:sp>
          <p:nvSpPr>
            <p:cNvPr id="19" name="TextBox 28">
              <a:extLst>
                <a:ext uri="{FF2B5EF4-FFF2-40B4-BE49-F238E27FC236}">
                  <a16:creationId xmlns:a16="http://schemas.microsoft.com/office/drawing/2014/main" id="{2109E3BE-649D-A49B-8BD5-3C4CABE768EC}"/>
                </a:ext>
              </a:extLst>
            </p:cNvPr>
            <p:cNvSpPr txBox="1"/>
            <p:nvPr/>
          </p:nvSpPr>
          <p:spPr>
            <a:xfrm>
              <a:off x="11094671" y="8913894"/>
              <a:ext cx="7477833" cy="3081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 marL="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CH" b="1">
                  <a:latin typeface="Candara" panose="020E0502030303020204" pitchFamily="34" charset="0"/>
                  <a:cs typeface="Consolas" panose="020B0609020204030204" pitchFamily="49" charset="0"/>
                </a:rPr>
                <a:t>(</a:t>
              </a:r>
              <a:r>
                <a:rPr lang="en-US" b="1" dirty="0">
                  <a:latin typeface="Candara" panose="020E0502030303020204" pitchFamily="34" charset="0"/>
                  <a:cs typeface="Consolas" panose="020B0609020204030204" pitchFamily="49" charset="0"/>
                </a:rPr>
                <a:t>b</a:t>
              </a:r>
              <a:r>
                <a:rPr lang="en-CH" b="1">
                  <a:latin typeface="Candara" panose="020E0502030303020204" pitchFamily="34" charset="0"/>
                  <a:cs typeface="Consolas" panose="020B0609020204030204" pitchFamily="49" charset="0"/>
                </a:rPr>
                <a:t>) </a:t>
              </a:r>
              <a:r>
                <a:rPr lang="en-US" b="1" dirty="0">
                  <a:latin typeface="Candara" panose="020E0502030303020204" pitchFamily="34" charset="0"/>
                  <a:cs typeface="Consolas" panose="020B0609020204030204" pitchFamily="49" charset="0"/>
                </a:rPr>
                <a:t>Cost</a:t>
              </a:r>
              <a:r>
                <a:rPr lang="en-CH" b="1">
                  <a:latin typeface="Candara" panose="020E0502030303020204" pitchFamily="34" charset="0"/>
                  <a:cs typeface="Consolas" panose="020B0609020204030204" pitchFamily="49" charset="0"/>
                </a:rPr>
                <a:t>-Optimized </a:t>
              </a:r>
              <a:r>
                <a:rPr lang="en-CH" b="1" dirty="0">
                  <a:latin typeface="Candara" panose="020E0502030303020204" pitchFamily="34" charset="0"/>
                  <a:cs typeface="Consolas" panose="020B0609020204030204" pitchFamily="49" charset="0"/>
                </a:rPr>
                <a:t>HSS</a:t>
              </a: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3C212FE4-7A54-E9A9-1E1D-9635267BB518}"/>
              </a:ext>
            </a:extLst>
          </p:cNvPr>
          <p:cNvSpPr/>
          <p:nvPr/>
        </p:nvSpPr>
        <p:spPr>
          <a:xfrm>
            <a:off x="121596" y="874643"/>
            <a:ext cx="8934807" cy="5726182"/>
          </a:xfrm>
          <a:prstGeom prst="rect">
            <a:avLst/>
          </a:prstGeom>
          <a:solidFill>
            <a:srgbClr val="FFFFFF">
              <a:alpha val="8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+mn-ea"/>
              <a:cs typeface="+mn-cs"/>
              <a:sym typeface="Arial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29837B7F-8A65-856E-C0CC-0E22E63C8321}"/>
              </a:ext>
            </a:extLst>
          </p:cNvPr>
          <p:cNvSpPr/>
          <p:nvPr/>
        </p:nvSpPr>
        <p:spPr>
          <a:xfrm>
            <a:off x="169011" y="1761893"/>
            <a:ext cx="8758938" cy="187170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28575">
            <a:solidFill>
              <a:srgbClr val="00206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Harmonia learns to migrate more data in </a:t>
            </a:r>
            <a:b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</a:b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read-intensive workloads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, since there are infrequent updates from the application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DB9C8AC-3138-D9E8-E302-D92A7AAD3035}"/>
              </a:ext>
            </a:extLst>
          </p:cNvPr>
          <p:cNvSpPr/>
          <p:nvPr/>
        </p:nvSpPr>
        <p:spPr>
          <a:xfrm>
            <a:off x="169011" y="4242679"/>
            <a:ext cx="8758938" cy="2024306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28575">
            <a:solidFill>
              <a:srgbClr val="00206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Harmonia migrates less data in </a:t>
            </a:r>
            <a:b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</a:b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write-intensive workloads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as data is moved during updates from application , which causes </a:t>
            </a:r>
            <a:b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</a:b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ndara" panose="020E0502030303020204" pitchFamily="34" charset="0"/>
                <a:cs typeface="Calibri" panose="020F0502020204030204" pitchFamily="34" charset="0"/>
                <a:sym typeface="Arial"/>
              </a:rPr>
              <a:t>lower write amplification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alibri" panose="020F050202020403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00625362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6F7906-CCA0-C109-27CA-A387FF0919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936168BD-86E5-C192-2BCC-2DB1F768068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Multi-Programmed Workloads (1/2)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FDA01BA-4D97-058A-F86A-A40AD2C10D32}"/>
              </a:ext>
            </a:extLst>
          </p:cNvPr>
          <p:cNvSpPr txBox="1"/>
          <p:nvPr/>
        </p:nvSpPr>
        <p:spPr>
          <a:xfrm>
            <a:off x="172746" y="890427"/>
            <a:ext cx="5580691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  <a:sym typeface="Arial"/>
              </a:rPr>
              <a:t>Performance-Optimized HSS</a:t>
            </a:r>
            <a:endParaRPr kumimoji="0" lang="en-CH" sz="3200" b="1" i="0" u="none" strike="noStrike" kern="1200" cap="none" spc="0" normalizeH="0" baseline="0" noProof="0" dirty="0">
              <a:ln>
                <a:noFill/>
              </a:ln>
              <a:solidFill>
                <a:srgbClr val="4472C4"/>
              </a:solidFill>
              <a:effectLst/>
              <a:uLnTx/>
              <a:uFillTx/>
              <a:latin typeface="Candara" panose="020E0502030303020204" pitchFamily="34" charset="0"/>
              <a:ea typeface="Lato" panose="020F0502020204030203" pitchFamily="34" charset="0"/>
              <a:cs typeface="Lato" panose="020F0502020204030203" pitchFamily="34" charset="0"/>
              <a:sym typeface="Arial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427213C3-17A0-662D-B65C-A228869F9E44}"/>
              </a:ext>
            </a:extLst>
          </p:cNvPr>
          <p:cNvGrpSpPr/>
          <p:nvPr/>
        </p:nvGrpSpPr>
        <p:grpSpPr>
          <a:xfrm>
            <a:off x="6441980" y="899106"/>
            <a:ext cx="2529273" cy="991375"/>
            <a:chOff x="6635469" y="21516"/>
            <a:chExt cx="2529273" cy="991375"/>
          </a:xfrm>
        </p:grpSpPr>
        <p:sp>
          <p:nvSpPr>
            <p:cNvPr id="50" name="Rounded Rectangle 49">
              <a:extLst>
                <a:ext uri="{FF2B5EF4-FFF2-40B4-BE49-F238E27FC236}">
                  <a16:creationId xmlns:a16="http://schemas.microsoft.com/office/drawing/2014/main" id="{054A7993-3BD9-E5F8-8589-402B5B29FA2D}"/>
                </a:ext>
              </a:extLst>
            </p:cNvPr>
            <p:cNvSpPr/>
            <p:nvPr/>
          </p:nvSpPr>
          <p:spPr>
            <a:xfrm>
              <a:off x="6635469" y="21516"/>
              <a:ext cx="2490580" cy="96887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endParaRPr>
            </a:p>
          </p:txBody>
        </p:sp>
        <p:pic>
          <p:nvPicPr>
            <p:cNvPr id="51" name="Picture 2" descr="Intel SSDPED1K375GA01 Optane SSD DC P4800X Series - Walmart.com">
              <a:extLst>
                <a:ext uri="{FF2B5EF4-FFF2-40B4-BE49-F238E27FC236}">
                  <a16:creationId xmlns:a16="http://schemas.microsoft.com/office/drawing/2014/main" id="{028D506F-466A-74FD-BD5A-CB55A8D8EB8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 cstate="screen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712" b="97865" l="817" r="99020">
                          <a14:foregroundMark x1="327" y1="6050" x2="6373" y2="16014"/>
                          <a14:foregroundMark x1="6373" y1="16014" x2="5229" y2="98577"/>
                          <a14:foregroundMark x1="8497" y1="99644" x2="8497" y2="99644"/>
                          <a14:foregroundMark x1="5229" y1="98577" x2="7353" y2="99288"/>
                          <a14:foregroundMark x1="12582" y1="98577" x2="12582" y2="99644"/>
                          <a14:foregroundMark x1="19281" y1="80427" x2="19608" y2="80071"/>
                          <a14:foregroundMark x1="96895" y1="78292" x2="99673" y2="78292"/>
                          <a14:foregroundMark x1="99346" y1="7117" x2="99673" y2="66904"/>
                          <a14:foregroundMark x1="99837" y1="78648" x2="99837" y2="67972"/>
                          <a14:foregroundMark x1="99346" y1="7117" x2="980" y2="712"/>
                          <a14:foregroundMark x1="38072" y1="38434" x2="26471" y2="40214"/>
                          <a14:foregroundMark x1="26471" y1="40214" x2="39542" y2="37011"/>
                          <a14:foregroundMark x1="39542" y1="37011" x2="27288" y2="37367"/>
                          <a14:foregroundMark x1="27288" y1="37367" x2="34804" y2="37722"/>
                          <a14:foregroundMark x1="34804" y1="37722" x2="23856" y2="35231"/>
                          <a14:foregroundMark x1="23856" y1="35231" x2="46732" y2="41993"/>
                          <a14:foregroundMark x1="46732" y1="41993" x2="19444" y2="45196"/>
                          <a14:foregroundMark x1="19444" y1="45196" x2="36438" y2="39502"/>
                          <a14:foregroundMark x1="10294" y1="70819" x2="8660" y2="66904"/>
                          <a14:foregroundMark x1="8170" y1="81495" x2="7680" y2="97509"/>
                          <a14:foregroundMark x1="7680" y1="97509" x2="6863" y2="97865"/>
                          <a14:backgroundMark x1="8007" y1="96441" x2="15196" y2="85765"/>
                          <a14:backgroundMark x1="15196" y1="85765" x2="20098" y2="73310"/>
                          <a14:backgroundMark x1="20098" y1="73310" x2="25654" y2="83274"/>
                          <a14:backgroundMark x1="25654" y1="83274" x2="32516" y2="88612"/>
                          <a14:backgroundMark x1="32516" y1="88612" x2="40850" y2="89680"/>
                          <a14:backgroundMark x1="48039" y1="87900" x2="53595" y2="78648"/>
                          <a14:backgroundMark x1="53595" y1="78648" x2="98529" y2="72242"/>
                          <a14:backgroundMark x1="20098" y1="82206" x2="13562" y2="93238"/>
                          <a14:backgroundMark x1="13562" y1="93238" x2="22876" y2="99644"/>
                          <a14:backgroundMark x1="63725" y1="88256" x2="35458" y2="99644"/>
                          <a14:backgroundMark x1="63889" y1="88256" x2="54085" y2="83986"/>
                          <a14:backgroundMark x1="54085" y1="83986" x2="53105" y2="85053"/>
                          <a14:backgroundMark x1="96569" y1="77224" x2="82190" y2="84342"/>
                          <a14:backgroundMark x1="18791" y1="80427" x2="17810" y2="84698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653421" y="270706"/>
              <a:ext cx="1262146" cy="47349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8" name="Picture 2">
              <a:extLst>
                <a:ext uri="{FF2B5EF4-FFF2-40B4-BE49-F238E27FC236}">
                  <a16:creationId xmlns:a16="http://schemas.microsoft.com/office/drawing/2014/main" id="{F158471B-CD77-A7F1-A110-30EBEA5172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219873" y="165516"/>
              <a:ext cx="843763" cy="5847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3" name="Left-right Arrow 52">
              <a:extLst>
                <a:ext uri="{FF2B5EF4-FFF2-40B4-BE49-F238E27FC236}">
                  <a16:creationId xmlns:a16="http://schemas.microsoft.com/office/drawing/2014/main" id="{C96255A2-3E08-2AF6-5CA5-5D2F57164243}"/>
                </a:ext>
              </a:extLst>
            </p:cNvPr>
            <p:cNvSpPr/>
            <p:nvPr/>
          </p:nvSpPr>
          <p:spPr>
            <a:xfrm>
              <a:off x="7900352" y="365126"/>
              <a:ext cx="396000" cy="185557"/>
            </a:xfrm>
            <a:prstGeom prst="leftRightArrow">
              <a:avLst/>
            </a:prstGeom>
            <a:solidFill>
              <a:schemeClr val="accent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6F6E1117-8286-513B-50B3-2E99B40B350B}"/>
                </a:ext>
              </a:extLst>
            </p:cNvPr>
            <p:cNvSpPr txBox="1"/>
            <p:nvPr/>
          </p:nvSpPr>
          <p:spPr>
            <a:xfrm>
              <a:off x="6798768" y="674337"/>
              <a:ext cx="111088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-1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alibri" panose="020F0502020204030204" pitchFamily="34" charset="0"/>
                  <a:sym typeface="Arial"/>
                </a:rPr>
                <a:t>High-end SSD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5E4806AE-3C99-F265-9A00-7D52C2BF008D}"/>
                </a:ext>
              </a:extLst>
            </p:cNvPr>
            <p:cNvSpPr txBox="1"/>
            <p:nvPr/>
          </p:nvSpPr>
          <p:spPr>
            <a:xfrm>
              <a:off x="8060914" y="674337"/>
              <a:ext cx="110382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-1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alibri" panose="020F0502020204030204" pitchFamily="34" charset="0"/>
                  <a:sym typeface="Arial"/>
                </a:rPr>
                <a:t>Mid-end SSD</a:t>
              </a:r>
            </a:p>
          </p:txBody>
        </p:sp>
      </p:grpSp>
      <p:sp>
        <p:nvSpPr>
          <p:cNvPr id="26" name="Slide Number Placeholder 5">
            <a:extLst>
              <a:ext uri="{FF2B5EF4-FFF2-40B4-BE49-F238E27FC236}">
                <a16:creationId xmlns:a16="http://schemas.microsoft.com/office/drawing/2014/main" id="{D1B6C9DC-0703-DC3F-F468-7BC356870E5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mbria" panose="02040503050406030204" pitchFamily="18" charset="0"/>
              <a:ea typeface="+mn-ea"/>
              <a:cs typeface="Arial"/>
              <a:sym typeface="Arial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9C30B05-69AD-8C59-A7FF-62327CDC1DF1}"/>
              </a:ext>
            </a:extLst>
          </p:cNvPr>
          <p:cNvSpPr/>
          <p:nvPr/>
        </p:nvSpPr>
        <p:spPr>
          <a:xfrm>
            <a:off x="80386" y="5482592"/>
            <a:ext cx="8983227" cy="9416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28575">
            <a:solidFill>
              <a:srgbClr val="00206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Harmonia </a:t>
            </a:r>
            <a:r>
              <a:rPr kumimoji="0" lang="en-GB" sz="3200" b="0" i="0" u="none" strike="noStrike" kern="1200" cap="none" spc="0" normalizeH="0" baseline="0" noProof="0" dirty="0">
                <a:ln>
                  <a:noFill/>
                </a:ln>
                <a:solidFill>
                  <a:srgbClr val="70AD47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improves latency by 33% </a:t>
            </a:r>
            <a:r>
              <a:rPr kumimoji="0" lang="en-GB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on average </a:t>
            </a:r>
            <a:br>
              <a:rPr kumimoji="0" lang="en-GB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</a:br>
            <a:r>
              <a:rPr kumimoji="0" lang="en-GB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over best-performing prior work, Sibyl</a:t>
            </a:r>
            <a:endParaRPr kumimoji="0" lang="en-US" sz="4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alibri" panose="020F0502020204030204" pitchFamily="34" charset="0"/>
              <a:sym typeface="Arial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4DBF8408-52D8-0962-29A8-E0B8EDE248DA}"/>
              </a:ext>
            </a:extLst>
          </p:cNvPr>
          <p:cNvGrpSpPr/>
          <p:nvPr/>
        </p:nvGrpSpPr>
        <p:grpSpPr>
          <a:xfrm>
            <a:off x="-3146" y="2012891"/>
            <a:ext cx="8873292" cy="3076926"/>
            <a:chOff x="-3146" y="2012891"/>
            <a:chExt cx="8873292" cy="3076926"/>
          </a:xfrm>
        </p:grpSpPr>
        <p:graphicFrame>
          <p:nvGraphicFramePr>
            <p:cNvPr id="3" name="Chart 2">
              <a:extLst>
                <a:ext uri="{FF2B5EF4-FFF2-40B4-BE49-F238E27FC236}">
                  <a16:creationId xmlns:a16="http://schemas.microsoft.com/office/drawing/2014/main" id="{33E64372-FC93-4AA6-3422-A361B2902BB6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2923661278"/>
                </p:ext>
              </p:extLst>
            </p:nvPr>
          </p:nvGraphicFramePr>
          <p:xfrm>
            <a:off x="550851" y="2012891"/>
            <a:ext cx="8319295" cy="3076926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6"/>
            </a:graphicData>
          </a:graphic>
        </p:graphicFrame>
        <p:sp>
          <p:nvSpPr>
            <p:cNvPr id="5" name="TextBox 60">
              <a:extLst>
                <a:ext uri="{FF2B5EF4-FFF2-40B4-BE49-F238E27FC236}">
                  <a16:creationId xmlns:a16="http://schemas.microsoft.com/office/drawing/2014/main" id="{65BB2624-F6F3-39CB-AE45-1E46063A6974}"/>
                </a:ext>
              </a:extLst>
            </p:cNvPr>
            <p:cNvSpPr txBox="1"/>
            <p:nvPr/>
          </p:nvSpPr>
          <p:spPr>
            <a:xfrm rot="16200000">
              <a:off x="-657736" y="3537220"/>
              <a:ext cx="1863178" cy="55399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rPr>
                <a:t>Avg. Request Latency</a:t>
              </a:r>
              <a:endParaRPr kumimoji="0" lang="en-CH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673993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17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EF6DF8-C68F-5E47-466A-6048AA0958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BA4A5F06-6292-CA66-E782-26F31328EE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Multi-Programmed Workloads (2/2)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255119B-ADFB-403C-9C1D-9D73A31DF059}"/>
              </a:ext>
            </a:extLst>
          </p:cNvPr>
          <p:cNvSpPr txBox="1"/>
          <p:nvPr/>
        </p:nvSpPr>
        <p:spPr>
          <a:xfrm>
            <a:off x="172747" y="890427"/>
            <a:ext cx="4005553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Candara" panose="020E0502030303020204" pitchFamily="34" charset="0"/>
                <a:ea typeface="Lato" panose="020F0502020204030203" pitchFamily="34" charset="0"/>
                <a:cs typeface="Lato" panose="020F0502020204030203" pitchFamily="34" charset="0"/>
                <a:sym typeface="Arial"/>
              </a:rPr>
              <a:t>Cost-Optimized HSS</a:t>
            </a:r>
            <a:endParaRPr kumimoji="0" lang="en-CH" sz="3200" b="1" i="0" u="none" strike="noStrike" kern="1200" cap="none" spc="0" normalizeH="0" baseline="0" noProof="0" dirty="0">
              <a:ln>
                <a:noFill/>
              </a:ln>
              <a:solidFill>
                <a:srgbClr val="4472C4"/>
              </a:solidFill>
              <a:effectLst/>
              <a:uLnTx/>
              <a:uFillTx/>
              <a:latin typeface="Candara" panose="020E0502030303020204" pitchFamily="34" charset="0"/>
              <a:ea typeface="Lato" panose="020F0502020204030203" pitchFamily="34" charset="0"/>
              <a:cs typeface="Lato" panose="020F0502020204030203" pitchFamily="34" charset="0"/>
              <a:sym typeface="Arial"/>
            </a:endParaRPr>
          </a:p>
        </p:txBody>
      </p:sp>
      <p:sp>
        <p:nvSpPr>
          <p:cNvPr id="26" name="Slide Number Placeholder 5">
            <a:extLst>
              <a:ext uri="{FF2B5EF4-FFF2-40B4-BE49-F238E27FC236}">
                <a16:creationId xmlns:a16="http://schemas.microsoft.com/office/drawing/2014/main" id="{2BE0B314-200C-BB4D-868B-73F9150A8F7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086600" y="647429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/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571078-45FA-4BA5-9BE9-4C6ADE012FE3}" type="slidenum">
              <a:rPr kumimoji="0" lang="en-CH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  <a:ea typeface="+mn-ea"/>
                <a:cs typeface="Arial"/>
                <a:sym typeface="Arial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CH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mbria" panose="02040503050406030204" pitchFamily="18" charset="0"/>
              <a:ea typeface="+mn-ea"/>
              <a:cs typeface="Arial"/>
              <a:sym typeface="Arial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49341BC-44BB-5894-98A5-42ABBAF5D312}"/>
              </a:ext>
            </a:extLst>
          </p:cNvPr>
          <p:cNvGrpSpPr/>
          <p:nvPr/>
        </p:nvGrpSpPr>
        <p:grpSpPr>
          <a:xfrm>
            <a:off x="6273945" y="947737"/>
            <a:ext cx="2492212" cy="1000541"/>
            <a:chOff x="6635469" y="21516"/>
            <a:chExt cx="2492212" cy="1000541"/>
          </a:xfrm>
        </p:grpSpPr>
        <p:sp>
          <p:nvSpPr>
            <p:cNvPr id="14" name="Rounded Rectangle 13">
              <a:extLst>
                <a:ext uri="{FF2B5EF4-FFF2-40B4-BE49-F238E27FC236}">
                  <a16:creationId xmlns:a16="http://schemas.microsoft.com/office/drawing/2014/main" id="{B209B06F-F017-FA8A-F04F-9470BD6E1663}"/>
                </a:ext>
              </a:extLst>
            </p:cNvPr>
            <p:cNvSpPr/>
            <p:nvPr/>
          </p:nvSpPr>
          <p:spPr>
            <a:xfrm>
              <a:off x="6635469" y="21516"/>
              <a:ext cx="2490580" cy="96887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endParaRPr>
            </a:p>
          </p:txBody>
        </p:sp>
        <p:pic>
          <p:nvPicPr>
            <p:cNvPr id="15" name="Picture 2" descr="Intel SSDPED1K375GA01 Optane SSD DC P4800X Series - Walmart.com">
              <a:extLst>
                <a:ext uri="{FF2B5EF4-FFF2-40B4-BE49-F238E27FC236}">
                  <a16:creationId xmlns:a16="http://schemas.microsoft.com/office/drawing/2014/main" id="{50A6D0B5-59B8-8324-499F-84EA7CC07F51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 cstate="screen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712" b="97865" l="817" r="99020">
                          <a14:foregroundMark x1="327" y1="6050" x2="6373" y2="16014"/>
                          <a14:foregroundMark x1="6373" y1="16014" x2="5229" y2="98577"/>
                          <a14:foregroundMark x1="8497" y1="99644" x2="8497" y2="99644"/>
                          <a14:foregroundMark x1="5229" y1="98577" x2="7353" y2="99288"/>
                          <a14:foregroundMark x1="12582" y1="98577" x2="12582" y2="99644"/>
                          <a14:foregroundMark x1="19281" y1="80427" x2="19608" y2="80071"/>
                          <a14:foregroundMark x1="96895" y1="78292" x2="99673" y2="78292"/>
                          <a14:foregroundMark x1="99346" y1="7117" x2="99673" y2="66904"/>
                          <a14:foregroundMark x1="99837" y1="78648" x2="99837" y2="67972"/>
                          <a14:foregroundMark x1="99346" y1="7117" x2="980" y2="712"/>
                          <a14:foregroundMark x1="38072" y1="38434" x2="26471" y2="40214"/>
                          <a14:foregroundMark x1="26471" y1="40214" x2="39542" y2="37011"/>
                          <a14:foregroundMark x1="39542" y1="37011" x2="27288" y2="37367"/>
                          <a14:foregroundMark x1="27288" y1="37367" x2="34804" y2="37722"/>
                          <a14:foregroundMark x1="34804" y1="37722" x2="23856" y2="35231"/>
                          <a14:foregroundMark x1="23856" y1="35231" x2="46732" y2="41993"/>
                          <a14:foregroundMark x1="46732" y1="41993" x2="19444" y2="45196"/>
                          <a14:foregroundMark x1="19444" y1="45196" x2="36438" y2="39502"/>
                          <a14:foregroundMark x1="10294" y1="70819" x2="8660" y2="66904"/>
                          <a14:foregroundMark x1="8170" y1="81495" x2="7680" y2="97509"/>
                          <a14:foregroundMark x1="7680" y1="97509" x2="6863" y2="97865"/>
                          <a14:backgroundMark x1="8007" y1="96441" x2="15196" y2="85765"/>
                          <a14:backgroundMark x1="15196" y1="85765" x2="20098" y2="73310"/>
                          <a14:backgroundMark x1="20098" y1="73310" x2="25654" y2="83274"/>
                          <a14:backgroundMark x1="25654" y1="83274" x2="32516" y2="88612"/>
                          <a14:backgroundMark x1="32516" y1="88612" x2="40850" y2="89680"/>
                          <a14:backgroundMark x1="48039" y1="87900" x2="53595" y2="78648"/>
                          <a14:backgroundMark x1="53595" y1="78648" x2="98529" y2="72242"/>
                          <a14:backgroundMark x1="20098" y1="82206" x2="13562" y2="93238"/>
                          <a14:backgroundMark x1="13562" y1="93238" x2="22876" y2="99644"/>
                          <a14:backgroundMark x1="63725" y1="88256" x2="35458" y2="99644"/>
                          <a14:backgroundMark x1="63889" y1="88256" x2="54085" y2="83986"/>
                          <a14:backgroundMark x1="54085" y1="83986" x2="53105" y2="85053"/>
                          <a14:backgroundMark x1="96569" y1="77224" x2="82190" y2="84342"/>
                          <a14:backgroundMark x1="18791" y1="80427" x2="17810" y2="84698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653421" y="270706"/>
              <a:ext cx="1262146" cy="47349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" name="Left-right Arrow 15">
              <a:extLst>
                <a:ext uri="{FF2B5EF4-FFF2-40B4-BE49-F238E27FC236}">
                  <a16:creationId xmlns:a16="http://schemas.microsoft.com/office/drawing/2014/main" id="{E7294E3A-3FB2-40C0-5E55-D6D2DFE9DC82}"/>
                </a:ext>
              </a:extLst>
            </p:cNvPr>
            <p:cNvSpPr/>
            <p:nvPr/>
          </p:nvSpPr>
          <p:spPr>
            <a:xfrm>
              <a:off x="7900352" y="365126"/>
              <a:ext cx="396000" cy="185557"/>
            </a:xfrm>
            <a:prstGeom prst="leftRightArrow">
              <a:avLst/>
            </a:prstGeom>
            <a:solidFill>
              <a:schemeClr val="accent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F9E5D221-C0F0-A469-A623-E6522A383DEF}"/>
                </a:ext>
              </a:extLst>
            </p:cNvPr>
            <p:cNvSpPr txBox="1"/>
            <p:nvPr/>
          </p:nvSpPr>
          <p:spPr>
            <a:xfrm>
              <a:off x="6798768" y="674337"/>
              <a:ext cx="111088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-1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alibri" panose="020F0502020204030204" pitchFamily="34" charset="0"/>
                  <a:sym typeface="Arial"/>
                </a:rPr>
                <a:t>High-end SSD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403B2322-B47B-251B-3CA0-3C19E7E9386B}"/>
                </a:ext>
              </a:extLst>
            </p:cNvPr>
            <p:cNvSpPr txBox="1"/>
            <p:nvPr/>
          </p:nvSpPr>
          <p:spPr>
            <a:xfrm>
              <a:off x="7982175" y="683503"/>
              <a:ext cx="114550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-1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alibri" panose="020F0502020204030204" pitchFamily="34" charset="0"/>
                  <a:sym typeface="Arial"/>
                </a:rPr>
                <a:t>Low-end HDD</a:t>
              </a:r>
            </a:p>
          </p:txBody>
        </p:sp>
        <p:pic>
          <p:nvPicPr>
            <p:cNvPr id="19" name="Picture 4">
              <a:extLst>
                <a:ext uri="{FF2B5EF4-FFF2-40B4-BE49-F238E27FC236}">
                  <a16:creationId xmlns:a16="http://schemas.microsoft.com/office/drawing/2014/main" id="{65CA754D-5162-199D-8DA7-3196CEF1D1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332380" y="74867"/>
              <a:ext cx="558542" cy="69007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05E44296-BDAF-8738-9C4E-258CD555025E}"/>
              </a:ext>
            </a:extLst>
          </p:cNvPr>
          <p:cNvGrpSpPr/>
          <p:nvPr/>
        </p:nvGrpSpPr>
        <p:grpSpPr>
          <a:xfrm>
            <a:off x="0" y="2137189"/>
            <a:ext cx="9063613" cy="3073459"/>
            <a:chOff x="0" y="2137189"/>
            <a:chExt cx="9063613" cy="3073459"/>
          </a:xfrm>
        </p:grpSpPr>
        <p:graphicFrame>
          <p:nvGraphicFramePr>
            <p:cNvPr id="2" name="Chart 1">
              <a:extLst>
                <a:ext uri="{FF2B5EF4-FFF2-40B4-BE49-F238E27FC236}">
                  <a16:creationId xmlns:a16="http://schemas.microsoft.com/office/drawing/2014/main" id="{FEDE0AE9-48E1-BEB1-B138-E8EF3668078D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91197128"/>
                </p:ext>
              </p:extLst>
            </p:nvPr>
          </p:nvGraphicFramePr>
          <p:xfrm>
            <a:off x="535259" y="2137189"/>
            <a:ext cx="8528354" cy="3073459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6"/>
            </a:graphicData>
          </a:graphic>
        </p:graphicFrame>
        <p:sp>
          <p:nvSpPr>
            <p:cNvPr id="3" name="TextBox 60">
              <a:extLst>
                <a:ext uri="{FF2B5EF4-FFF2-40B4-BE49-F238E27FC236}">
                  <a16:creationId xmlns:a16="http://schemas.microsoft.com/office/drawing/2014/main" id="{F4041B07-F1C9-B588-4541-F06FB628FAC0}"/>
                </a:ext>
              </a:extLst>
            </p:cNvPr>
            <p:cNvSpPr txBox="1"/>
            <p:nvPr/>
          </p:nvSpPr>
          <p:spPr>
            <a:xfrm rot="16200000">
              <a:off x="-654590" y="3726791"/>
              <a:ext cx="1863178" cy="55399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rPr>
                <a:t>Avg. Request Latency</a:t>
              </a:r>
              <a:endParaRPr kumimoji="0" lang="en-CH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endParaRPr>
            </a:p>
          </p:txBody>
        </p:sp>
      </p:grpSp>
      <p:sp>
        <p:nvSpPr>
          <p:cNvPr id="6" name="Rectangle 5">
            <a:extLst>
              <a:ext uri="{FF2B5EF4-FFF2-40B4-BE49-F238E27FC236}">
                <a16:creationId xmlns:a16="http://schemas.microsoft.com/office/drawing/2014/main" id="{B571C81E-CF9B-C951-09CF-2B5938FF8B6F}"/>
              </a:ext>
            </a:extLst>
          </p:cNvPr>
          <p:cNvSpPr/>
          <p:nvPr/>
        </p:nvSpPr>
        <p:spPr>
          <a:xfrm>
            <a:off x="80386" y="5210648"/>
            <a:ext cx="8983227" cy="1398771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28575">
            <a:solidFill>
              <a:srgbClr val="00206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Harmonia </a:t>
            </a:r>
            <a:r>
              <a:rPr kumimoji="0" lang="en-GB" sz="3200" b="0" i="0" u="none" strike="noStrike" kern="1200" cap="none" spc="0" normalizeH="0" baseline="0" noProof="0" dirty="0">
                <a:ln>
                  <a:noFill/>
                </a:ln>
                <a:solidFill>
                  <a:srgbClr val="70AD47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improves latency by 25% </a:t>
            </a:r>
            <a:r>
              <a:rPr kumimoji="0" lang="en-GB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over Sibyl due to faster learning of access pattern variations compared to prior approaches</a:t>
            </a:r>
            <a:endParaRPr kumimoji="0" lang="en-US" sz="4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alibri" panose="020F050202020403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175490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6" grpId="0" animBg="1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BFC6C1-51CD-332B-725E-80DD0906B2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661A8159-856D-0A5A-0D3A-0D7D976BD5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Tail Latency</a:t>
            </a:r>
          </a:p>
        </p:txBody>
      </p:sp>
      <p:pic>
        <p:nvPicPr>
          <p:cNvPr id="6" name="Content Placeholder 5" descr="A screenshot of a computer screen&#10;&#10;AI-generated content may be incorrect.">
            <a:extLst>
              <a:ext uri="{FF2B5EF4-FFF2-40B4-BE49-F238E27FC236}">
                <a16:creationId xmlns:a16="http://schemas.microsoft.com/office/drawing/2014/main" id="{FD6F7981-FD6A-3108-BDF8-D0C3AE199F6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72390" y="1084517"/>
            <a:ext cx="8687844" cy="5431728"/>
          </a:xfrm>
        </p:spPr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022E85CE-3F9D-505B-CDC5-8256B9BCD3E9}"/>
              </a:ext>
            </a:extLst>
          </p:cNvPr>
          <p:cNvGrpSpPr/>
          <p:nvPr/>
        </p:nvGrpSpPr>
        <p:grpSpPr>
          <a:xfrm>
            <a:off x="6534340" y="-8008"/>
            <a:ext cx="2529273" cy="991375"/>
            <a:chOff x="6635469" y="21516"/>
            <a:chExt cx="2529273" cy="991375"/>
          </a:xfrm>
        </p:grpSpPr>
        <p:sp>
          <p:nvSpPr>
            <p:cNvPr id="8" name="Rounded Rectangle 7">
              <a:extLst>
                <a:ext uri="{FF2B5EF4-FFF2-40B4-BE49-F238E27FC236}">
                  <a16:creationId xmlns:a16="http://schemas.microsoft.com/office/drawing/2014/main" id="{1BD7B728-2037-7BED-3186-5C459ABE7687}"/>
                </a:ext>
              </a:extLst>
            </p:cNvPr>
            <p:cNvSpPr/>
            <p:nvPr/>
          </p:nvSpPr>
          <p:spPr>
            <a:xfrm>
              <a:off x="6635469" y="21516"/>
              <a:ext cx="2490580" cy="96887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endParaRPr>
            </a:p>
          </p:txBody>
        </p:sp>
        <p:pic>
          <p:nvPicPr>
            <p:cNvPr id="9" name="Picture 2" descr="Intel SSDPED1K375GA01 Optane SSD DC P4800X Series - Walmart.com">
              <a:extLst>
                <a:ext uri="{FF2B5EF4-FFF2-40B4-BE49-F238E27FC236}">
                  <a16:creationId xmlns:a16="http://schemas.microsoft.com/office/drawing/2014/main" id="{92598B96-75D1-988E-A1F7-D5B7883027BC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 cstate="screen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712" b="97865" l="817" r="99020">
                          <a14:foregroundMark x1="327" y1="6050" x2="6373" y2="16014"/>
                          <a14:foregroundMark x1="6373" y1="16014" x2="5229" y2="98577"/>
                          <a14:foregroundMark x1="8497" y1="99644" x2="8497" y2="99644"/>
                          <a14:foregroundMark x1="5229" y1="98577" x2="7353" y2="99288"/>
                          <a14:foregroundMark x1="12582" y1="98577" x2="12582" y2="99644"/>
                          <a14:foregroundMark x1="19281" y1="80427" x2="19608" y2="80071"/>
                          <a14:foregroundMark x1="96895" y1="78292" x2="99673" y2="78292"/>
                          <a14:foregroundMark x1="99346" y1="7117" x2="99673" y2="66904"/>
                          <a14:foregroundMark x1="99837" y1="78648" x2="99837" y2="67972"/>
                          <a14:foregroundMark x1="99346" y1="7117" x2="980" y2="712"/>
                          <a14:foregroundMark x1="38072" y1="38434" x2="26471" y2="40214"/>
                          <a14:foregroundMark x1="26471" y1="40214" x2="39542" y2="37011"/>
                          <a14:foregroundMark x1="39542" y1="37011" x2="27288" y2="37367"/>
                          <a14:foregroundMark x1="27288" y1="37367" x2="34804" y2="37722"/>
                          <a14:foregroundMark x1="34804" y1="37722" x2="23856" y2="35231"/>
                          <a14:foregroundMark x1="23856" y1="35231" x2="46732" y2="41993"/>
                          <a14:foregroundMark x1="46732" y1="41993" x2="19444" y2="45196"/>
                          <a14:foregroundMark x1="19444" y1="45196" x2="36438" y2="39502"/>
                          <a14:foregroundMark x1="10294" y1="70819" x2="8660" y2="66904"/>
                          <a14:foregroundMark x1="8170" y1="81495" x2="7680" y2="97509"/>
                          <a14:foregroundMark x1="7680" y1="97509" x2="6863" y2="97865"/>
                          <a14:backgroundMark x1="8007" y1="96441" x2="15196" y2="85765"/>
                          <a14:backgroundMark x1="15196" y1="85765" x2="20098" y2="73310"/>
                          <a14:backgroundMark x1="20098" y1="73310" x2="25654" y2="83274"/>
                          <a14:backgroundMark x1="25654" y1="83274" x2="32516" y2="88612"/>
                          <a14:backgroundMark x1="32516" y1="88612" x2="40850" y2="89680"/>
                          <a14:backgroundMark x1="48039" y1="87900" x2="53595" y2="78648"/>
                          <a14:backgroundMark x1="53595" y1="78648" x2="98529" y2="72242"/>
                          <a14:backgroundMark x1="20098" y1="82206" x2="13562" y2="93238"/>
                          <a14:backgroundMark x1="13562" y1="93238" x2="22876" y2="99644"/>
                          <a14:backgroundMark x1="63725" y1="88256" x2="35458" y2="99644"/>
                          <a14:backgroundMark x1="63889" y1="88256" x2="54085" y2="83986"/>
                          <a14:backgroundMark x1="54085" y1="83986" x2="53105" y2="85053"/>
                          <a14:backgroundMark x1="96569" y1="77224" x2="82190" y2="84342"/>
                          <a14:backgroundMark x1="18791" y1="80427" x2="17810" y2="84698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653421" y="270706"/>
              <a:ext cx="1262146" cy="47349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>
              <a:extLst>
                <a:ext uri="{FF2B5EF4-FFF2-40B4-BE49-F238E27FC236}">
                  <a16:creationId xmlns:a16="http://schemas.microsoft.com/office/drawing/2014/main" id="{26E632B2-056F-9F87-7C60-998554B083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219873" y="165516"/>
              <a:ext cx="843763" cy="5847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" name="Left-right Arrow 52">
              <a:extLst>
                <a:ext uri="{FF2B5EF4-FFF2-40B4-BE49-F238E27FC236}">
                  <a16:creationId xmlns:a16="http://schemas.microsoft.com/office/drawing/2014/main" id="{3E16B48E-3372-28EB-0820-D660BA74B522}"/>
                </a:ext>
              </a:extLst>
            </p:cNvPr>
            <p:cNvSpPr/>
            <p:nvPr/>
          </p:nvSpPr>
          <p:spPr>
            <a:xfrm>
              <a:off x="7900352" y="365126"/>
              <a:ext cx="396000" cy="185557"/>
            </a:xfrm>
            <a:prstGeom prst="leftRightArrow">
              <a:avLst/>
            </a:prstGeom>
            <a:solidFill>
              <a:schemeClr val="accent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3267D5E-2159-1828-8276-EC4D190C990D}"/>
                </a:ext>
              </a:extLst>
            </p:cNvPr>
            <p:cNvSpPr txBox="1"/>
            <p:nvPr/>
          </p:nvSpPr>
          <p:spPr>
            <a:xfrm>
              <a:off x="6798768" y="674337"/>
              <a:ext cx="111088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-1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alibri" panose="020F0502020204030204" pitchFamily="34" charset="0"/>
                  <a:sym typeface="Arial"/>
                </a:rPr>
                <a:t>High-end SSD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14B52BA2-6D97-F278-093D-212A45A228CD}"/>
                </a:ext>
              </a:extLst>
            </p:cNvPr>
            <p:cNvSpPr txBox="1"/>
            <p:nvPr/>
          </p:nvSpPr>
          <p:spPr>
            <a:xfrm>
              <a:off x="8060914" y="674337"/>
              <a:ext cx="110382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-1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alibri" panose="020F0502020204030204" pitchFamily="34" charset="0"/>
                  <a:sym typeface="Arial"/>
                </a:rPr>
                <a:t>Mid-end SSD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037951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3A94D9-4B6D-74DE-3BE8-4C084C92E3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1B911397-F782-7E6A-2287-7CA2AA5DF7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Tail Latency</a:t>
            </a:r>
          </a:p>
        </p:txBody>
      </p:sp>
      <p:pic>
        <p:nvPicPr>
          <p:cNvPr id="6" name="Content Placeholder 5" descr="A screenshot of a computer screen&#10;&#10;AI-generated content may be incorrect.">
            <a:extLst>
              <a:ext uri="{FF2B5EF4-FFF2-40B4-BE49-F238E27FC236}">
                <a16:creationId xmlns:a16="http://schemas.microsoft.com/office/drawing/2014/main" id="{55FC719B-38A2-B064-715C-191AED7458BC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72390" y="1084517"/>
            <a:ext cx="8687844" cy="5431728"/>
          </a:xfrm>
        </p:spPr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FF86B2D9-378C-1079-9227-244EE6A3A8AD}"/>
              </a:ext>
            </a:extLst>
          </p:cNvPr>
          <p:cNvGrpSpPr/>
          <p:nvPr/>
        </p:nvGrpSpPr>
        <p:grpSpPr>
          <a:xfrm>
            <a:off x="6534340" y="-8008"/>
            <a:ext cx="2529273" cy="991375"/>
            <a:chOff x="6635469" y="21516"/>
            <a:chExt cx="2529273" cy="991375"/>
          </a:xfrm>
        </p:grpSpPr>
        <p:sp>
          <p:nvSpPr>
            <p:cNvPr id="8" name="Rounded Rectangle 7">
              <a:extLst>
                <a:ext uri="{FF2B5EF4-FFF2-40B4-BE49-F238E27FC236}">
                  <a16:creationId xmlns:a16="http://schemas.microsoft.com/office/drawing/2014/main" id="{99FEA23A-F114-A4FB-38B6-F1A0854676AA}"/>
                </a:ext>
              </a:extLst>
            </p:cNvPr>
            <p:cNvSpPr/>
            <p:nvPr/>
          </p:nvSpPr>
          <p:spPr>
            <a:xfrm>
              <a:off x="6635469" y="21516"/>
              <a:ext cx="2490580" cy="968871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endParaRPr>
            </a:p>
          </p:txBody>
        </p:sp>
        <p:pic>
          <p:nvPicPr>
            <p:cNvPr id="9" name="Picture 2" descr="Intel SSDPED1K375GA01 Optane SSD DC P4800X Series - Walmart.com">
              <a:extLst>
                <a:ext uri="{FF2B5EF4-FFF2-40B4-BE49-F238E27FC236}">
                  <a16:creationId xmlns:a16="http://schemas.microsoft.com/office/drawing/2014/main" id="{B2042454-75CD-D72B-1153-78D10B681365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 cstate="screen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712" b="97865" l="817" r="99020">
                          <a14:foregroundMark x1="327" y1="6050" x2="6373" y2="16014"/>
                          <a14:foregroundMark x1="6373" y1="16014" x2="5229" y2="98577"/>
                          <a14:foregroundMark x1="8497" y1="99644" x2="8497" y2="99644"/>
                          <a14:foregroundMark x1="5229" y1="98577" x2="7353" y2="99288"/>
                          <a14:foregroundMark x1="12582" y1="98577" x2="12582" y2="99644"/>
                          <a14:foregroundMark x1="19281" y1="80427" x2="19608" y2="80071"/>
                          <a14:foregroundMark x1="96895" y1="78292" x2="99673" y2="78292"/>
                          <a14:foregroundMark x1="99346" y1="7117" x2="99673" y2="66904"/>
                          <a14:foregroundMark x1="99837" y1="78648" x2="99837" y2="67972"/>
                          <a14:foregroundMark x1="99346" y1="7117" x2="980" y2="712"/>
                          <a14:foregroundMark x1="38072" y1="38434" x2="26471" y2="40214"/>
                          <a14:foregroundMark x1="26471" y1="40214" x2="39542" y2="37011"/>
                          <a14:foregroundMark x1="39542" y1="37011" x2="27288" y2="37367"/>
                          <a14:foregroundMark x1="27288" y1="37367" x2="34804" y2="37722"/>
                          <a14:foregroundMark x1="34804" y1="37722" x2="23856" y2="35231"/>
                          <a14:foregroundMark x1="23856" y1="35231" x2="46732" y2="41993"/>
                          <a14:foregroundMark x1="46732" y1="41993" x2="19444" y2="45196"/>
                          <a14:foregroundMark x1="19444" y1="45196" x2="36438" y2="39502"/>
                          <a14:foregroundMark x1="10294" y1="70819" x2="8660" y2="66904"/>
                          <a14:foregroundMark x1="8170" y1="81495" x2="7680" y2="97509"/>
                          <a14:foregroundMark x1="7680" y1="97509" x2="6863" y2="97865"/>
                          <a14:backgroundMark x1="8007" y1="96441" x2="15196" y2="85765"/>
                          <a14:backgroundMark x1="15196" y1="85765" x2="20098" y2="73310"/>
                          <a14:backgroundMark x1="20098" y1="73310" x2="25654" y2="83274"/>
                          <a14:backgroundMark x1="25654" y1="83274" x2="32516" y2="88612"/>
                          <a14:backgroundMark x1="32516" y1="88612" x2="40850" y2="89680"/>
                          <a14:backgroundMark x1="48039" y1="87900" x2="53595" y2="78648"/>
                          <a14:backgroundMark x1="53595" y1="78648" x2="98529" y2="72242"/>
                          <a14:backgroundMark x1="20098" y1="82206" x2="13562" y2="93238"/>
                          <a14:backgroundMark x1="13562" y1="93238" x2="22876" y2="99644"/>
                          <a14:backgroundMark x1="63725" y1="88256" x2="35458" y2="99644"/>
                          <a14:backgroundMark x1="63889" y1="88256" x2="54085" y2="83986"/>
                          <a14:backgroundMark x1="54085" y1="83986" x2="53105" y2="85053"/>
                          <a14:backgroundMark x1="96569" y1="77224" x2="82190" y2="84342"/>
                          <a14:backgroundMark x1="18791" y1="80427" x2="17810" y2="84698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6653421" y="270706"/>
              <a:ext cx="1262146" cy="47349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>
              <a:extLst>
                <a:ext uri="{FF2B5EF4-FFF2-40B4-BE49-F238E27FC236}">
                  <a16:creationId xmlns:a16="http://schemas.microsoft.com/office/drawing/2014/main" id="{444E0344-6B14-9582-3978-97944F0114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219873" y="165516"/>
              <a:ext cx="843763" cy="5847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" name="Left-right Arrow 52">
              <a:extLst>
                <a:ext uri="{FF2B5EF4-FFF2-40B4-BE49-F238E27FC236}">
                  <a16:creationId xmlns:a16="http://schemas.microsoft.com/office/drawing/2014/main" id="{25270203-EC6E-DA42-C0CB-1CB443E115D6}"/>
                </a:ext>
              </a:extLst>
            </p:cNvPr>
            <p:cNvSpPr/>
            <p:nvPr/>
          </p:nvSpPr>
          <p:spPr>
            <a:xfrm>
              <a:off x="7900352" y="365126"/>
              <a:ext cx="396000" cy="185557"/>
            </a:xfrm>
            <a:prstGeom prst="leftRightArrow">
              <a:avLst/>
            </a:prstGeom>
            <a:solidFill>
              <a:schemeClr val="accent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H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533A903F-C84A-ED34-3C63-509D6B5E9186}"/>
                </a:ext>
              </a:extLst>
            </p:cNvPr>
            <p:cNvSpPr txBox="1"/>
            <p:nvPr/>
          </p:nvSpPr>
          <p:spPr>
            <a:xfrm>
              <a:off x="6798768" y="674337"/>
              <a:ext cx="111088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-1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alibri" panose="020F0502020204030204" pitchFamily="34" charset="0"/>
                  <a:sym typeface="Arial"/>
                </a:rPr>
                <a:t>High-end SSD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97A727F7-0204-D35D-DA11-9BC5A8084440}"/>
                </a:ext>
              </a:extLst>
            </p:cNvPr>
            <p:cNvSpPr txBox="1"/>
            <p:nvPr/>
          </p:nvSpPr>
          <p:spPr>
            <a:xfrm>
              <a:off x="8060914" y="674337"/>
              <a:ext cx="110382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-12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alibri" panose="020F0502020204030204" pitchFamily="34" charset="0"/>
                  <a:sym typeface="Arial"/>
                </a:rPr>
                <a:t>Mid-end SSD</a:t>
              </a: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938D9421-02CA-F455-E5A6-62CE9BEC6E77}"/>
              </a:ext>
            </a:extLst>
          </p:cNvPr>
          <p:cNvSpPr/>
          <p:nvPr/>
        </p:nvSpPr>
        <p:spPr>
          <a:xfrm>
            <a:off x="0" y="874643"/>
            <a:ext cx="9114051" cy="5726182"/>
          </a:xfrm>
          <a:prstGeom prst="rect">
            <a:avLst/>
          </a:prstGeom>
          <a:solidFill>
            <a:srgbClr val="FFFFFF">
              <a:alpha val="8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+mn-ea"/>
              <a:cs typeface="+mn-cs"/>
              <a:sym typeface="Arial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55773645-AB47-9995-162E-9BA4110314A7}"/>
              </a:ext>
            </a:extLst>
          </p:cNvPr>
          <p:cNvSpPr/>
          <p:nvPr/>
        </p:nvSpPr>
        <p:spPr>
          <a:xfrm>
            <a:off x="113335" y="4190734"/>
            <a:ext cx="8950278" cy="1434019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28575">
            <a:solidFill>
              <a:srgbClr val="00206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Harmonia </a:t>
            </a:r>
            <a:r>
              <a:rPr kumimoji="0" lang="en-GB" sz="36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improves</a:t>
            </a:r>
            <a:r>
              <a:rPr kumimoji="0" lang="en-GB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 </a:t>
            </a:r>
            <a:r>
              <a:rPr kumimoji="0" lang="en-GB" sz="36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tail latency </a:t>
            </a:r>
            <a:r>
              <a:rPr kumimoji="0" lang="en-GB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by </a:t>
            </a:r>
            <a:br>
              <a:rPr kumimoji="0" lang="en-GB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</a:br>
            <a:r>
              <a:rPr kumimoji="0" lang="en-GB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migrating data during </a:t>
            </a:r>
            <a:r>
              <a:rPr kumimoji="0" lang="en-GB" sz="36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system idle times</a:t>
            </a:r>
            <a:endParaRPr kumimoji="0" lang="en-US" sz="3400" b="1" i="0" u="none" strike="noStrike" kern="1200" cap="none" spc="0" normalizeH="0" baseline="0" noProof="0" dirty="0">
              <a:ln>
                <a:noFill/>
              </a:ln>
              <a:solidFill>
                <a:srgbClr val="70AD47">
                  <a:lumMod val="50000"/>
                </a:srgbClr>
              </a:solidFill>
              <a:effectLst/>
              <a:uLnTx/>
              <a:uFillTx/>
              <a:latin typeface="Candara" panose="020E0502030303020204" pitchFamily="34" charset="0"/>
              <a:cs typeface="Calibri" panose="020F0502020204030204" pitchFamily="34" charset="0"/>
              <a:sym typeface="Arial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D0E1C93-FC25-5078-4883-33B2BBCE88D0}"/>
              </a:ext>
            </a:extLst>
          </p:cNvPr>
          <p:cNvSpPr/>
          <p:nvPr/>
        </p:nvSpPr>
        <p:spPr>
          <a:xfrm>
            <a:off x="96861" y="1770305"/>
            <a:ext cx="8950278" cy="1658695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28575">
            <a:solidFill>
              <a:srgbClr val="00206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Prior approaches have </a:t>
            </a:r>
            <a:r>
              <a:rPr kumimoji="0" lang="en-GB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high tail latency </a:t>
            </a:r>
            <a:r>
              <a:rPr kumimoji="0" lang="en-GB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because they </a:t>
            </a:r>
            <a:r>
              <a:rPr kumimoji="0" lang="en-GB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migrate data </a:t>
            </a:r>
            <a:r>
              <a:rPr kumimoji="0" lang="en-GB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in the </a:t>
            </a:r>
            <a:br>
              <a:rPr kumimoji="0" lang="en-GB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</a:br>
            <a:r>
              <a:rPr kumimoji="0" lang="en-GB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critical path of I/O request handling</a:t>
            </a:r>
            <a:endParaRPr kumimoji="0" lang="en-US" sz="34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ndara" panose="020E0502030303020204" pitchFamily="34" charset="0"/>
              <a:cs typeface="Calibri" panose="020F050202020403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744209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236833B2-65A6-41D3-C6EE-6DC683BCF3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Harmonia’s Adaptivity</a:t>
            </a:r>
          </a:p>
        </p:txBody>
      </p:sp>
      <p:pic>
        <p:nvPicPr>
          <p:cNvPr id="29" name="Picture 28" descr="A screenshot of a computer game&#10;&#10;AI-generated content may be incorrect.">
            <a:extLst>
              <a:ext uri="{FF2B5EF4-FFF2-40B4-BE49-F238E27FC236}">
                <a16:creationId xmlns:a16="http://schemas.microsoft.com/office/drawing/2014/main" id="{D06CA08C-8126-9E34-F973-0AEFDEB2AA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63150" y="922521"/>
            <a:ext cx="7017699" cy="533973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29178225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3D58ED-B994-2B40-AA0F-1F95793D5E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C884277-8E94-09A4-252B-0A781FC1D3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Sensitivity Analysis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1E6CB13-1989-32E2-45D2-5C76079D6E1F}"/>
              </a:ext>
            </a:extLst>
          </p:cNvPr>
          <p:cNvGrpSpPr/>
          <p:nvPr/>
        </p:nvGrpSpPr>
        <p:grpSpPr>
          <a:xfrm>
            <a:off x="221835" y="1474176"/>
            <a:ext cx="8515542" cy="3463584"/>
            <a:chOff x="5124961" y="6174192"/>
            <a:chExt cx="8074687" cy="3036523"/>
          </a:xfrm>
        </p:grpSpPr>
        <p:sp>
          <p:nvSpPr>
            <p:cNvPr id="5" name="TextBox 60">
              <a:extLst>
                <a:ext uri="{FF2B5EF4-FFF2-40B4-BE49-F238E27FC236}">
                  <a16:creationId xmlns:a16="http://schemas.microsoft.com/office/drawing/2014/main" id="{0E4A1ED0-4365-D75F-D665-D14CD450F916}"/>
                </a:ext>
              </a:extLst>
            </p:cNvPr>
            <p:cNvSpPr txBox="1"/>
            <p:nvPr/>
          </p:nvSpPr>
          <p:spPr>
            <a:xfrm rot="16200000">
              <a:off x="4251277" y="7047876"/>
              <a:ext cx="2331054" cy="583685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rPr>
                <a:t>Normalized </a:t>
              </a:r>
              <a:b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rPr>
              </a:b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rPr>
                <a:t>Avg. I/O Latency</a:t>
              </a:r>
              <a:endParaRPr kumimoji="0" lang="en-CH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cs typeface="Consolas" panose="020B0609020204030204" pitchFamily="49" charset="0"/>
                <a:sym typeface="Arial"/>
              </a:endParaRPr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0CDEF428-D2B0-CD9F-E01F-1E451C9AD775}"/>
                </a:ext>
              </a:extLst>
            </p:cNvPr>
            <p:cNvGrpSpPr/>
            <p:nvPr/>
          </p:nvGrpSpPr>
          <p:grpSpPr>
            <a:xfrm>
              <a:off x="5734290" y="6174193"/>
              <a:ext cx="3934787" cy="2772490"/>
              <a:chOff x="5734290" y="6174193"/>
              <a:chExt cx="3934787" cy="2772490"/>
            </a:xfrm>
          </p:grpSpPr>
          <p:graphicFrame>
            <p:nvGraphicFramePr>
              <p:cNvPr id="18" name="Chart 17">
                <a:extLst>
                  <a:ext uri="{FF2B5EF4-FFF2-40B4-BE49-F238E27FC236}">
                    <a16:creationId xmlns:a16="http://schemas.microsoft.com/office/drawing/2014/main" id="{B26CC63E-750F-857A-DB90-A51F1D89B621}"/>
                  </a:ext>
                </a:extLst>
              </p:cNvPr>
              <p:cNvGraphicFramePr>
                <a:graphicFrameLocks/>
              </p:cNvGraphicFramePr>
              <p:nvPr>
                <p:extLst>
                  <p:ext uri="{D42A27DB-BD31-4B8C-83A1-F6EECF244321}">
                    <p14:modId xmlns:p14="http://schemas.microsoft.com/office/powerpoint/2010/main" val="1253136697"/>
                  </p:ext>
                </p:extLst>
              </p:nvPr>
            </p:nvGraphicFramePr>
            <p:xfrm>
              <a:off x="5734290" y="6174193"/>
              <a:ext cx="3934787" cy="2512568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2"/>
              </a:graphicData>
            </a:graphic>
          </p:graphicFrame>
          <p:sp>
            <p:nvSpPr>
              <p:cNvPr id="19" name="TextBox 60">
                <a:extLst>
                  <a:ext uri="{FF2B5EF4-FFF2-40B4-BE49-F238E27FC236}">
                    <a16:creationId xmlns:a16="http://schemas.microsoft.com/office/drawing/2014/main" id="{B4364461-5942-8903-CD4A-D49B071E0455}"/>
                  </a:ext>
                </a:extLst>
              </p:cNvPr>
              <p:cNvSpPr txBox="1"/>
              <p:nvPr/>
            </p:nvSpPr>
            <p:spPr>
              <a:xfrm>
                <a:off x="6511001" y="8703838"/>
                <a:ext cx="2903668" cy="242845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>
                <a:lvl1pPr marL="0" indent="0">
                  <a:defRPr sz="1100"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Migration Queue Size</a:t>
                </a:r>
                <a:endParaRPr kumimoji="0" lang="en-CH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EA58EED7-7954-D7E6-96FA-34BC56E9CF12}"/>
                </a:ext>
              </a:extLst>
            </p:cNvPr>
            <p:cNvGrpSpPr/>
            <p:nvPr/>
          </p:nvGrpSpPr>
          <p:grpSpPr>
            <a:xfrm>
              <a:off x="9720512" y="6303050"/>
              <a:ext cx="3479136" cy="2862748"/>
              <a:chOff x="9720512" y="6303050"/>
              <a:chExt cx="3479136" cy="2862748"/>
            </a:xfrm>
          </p:grpSpPr>
          <p:graphicFrame>
            <p:nvGraphicFramePr>
              <p:cNvPr id="15" name="Chart 14">
                <a:extLst>
                  <a:ext uri="{FF2B5EF4-FFF2-40B4-BE49-F238E27FC236}">
                    <a16:creationId xmlns:a16="http://schemas.microsoft.com/office/drawing/2014/main" id="{8BB017FE-96B9-9634-1A16-DA021CDD6D95}"/>
                  </a:ext>
                </a:extLst>
              </p:cNvPr>
              <p:cNvGraphicFramePr>
                <a:graphicFrameLocks/>
              </p:cNvGraphicFramePr>
              <p:nvPr>
                <p:extLst>
                  <p:ext uri="{D42A27DB-BD31-4B8C-83A1-F6EECF244321}">
                    <p14:modId xmlns:p14="http://schemas.microsoft.com/office/powerpoint/2010/main" val="3558683430"/>
                  </p:ext>
                </p:extLst>
              </p:nvPr>
            </p:nvGraphicFramePr>
            <p:xfrm>
              <a:off x="9720512" y="6303050"/>
              <a:ext cx="3479136" cy="2331053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3"/>
              </a:graphicData>
            </a:graphic>
          </p:graphicFrame>
          <p:sp>
            <p:nvSpPr>
              <p:cNvPr id="16" name="TextBox 60">
                <a:extLst>
                  <a:ext uri="{FF2B5EF4-FFF2-40B4-BE49-F238E27FC236}">
                    <a16:creationId xmlns:a16="http://schemas.microsoft.com/office/drawing/2014/main" id="{4FD6EFF7-80BF-7E29-E8A5-16519BB1F290}"/>
                  </a:ext>
                </a:extLst>
              </p:cNvPr>
              <p:cNvSpPr txBox="1"/>
              <p:nvPr/>
            </p:nvSpPr>
            <p:spPr>
              <a:xfrm>
                <a:off x="9720512" y="8680108"/>
                <a:ext cx="3479136" cy="48569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>
                <a:lvl1pPr marL="0" indent="0">
                  <a:defRPr sz="1100"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Consolas" panose="020B0609020204030204" pitchFamily="49" charset="0"/>
                    <a:sym typeface="Arial"/>
                  </a:rPr>
                  <a:t>Number of I/O requests used for migration agent’s reward</a:t>
                </a:r>
                <a:endParaRPr kumimoji="0" lang="en-CH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ndara" panose="020E0502030303020204" pitchFamily="34" charset="0"/>
                  <a:cs typeface="Consolas" panose="020B0609020204030204" pitchFamily="49" charset="0"/>
                  <a:sym typeface="Arial"/>
                </a:endParaRPr>
              </a:p>
            </p:txBody>
          </p:sp>
        </p:grp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AAC8E753-3F99-DCAD-E60E-7B8B5650DA2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641645" y="6367058"/>
              <a:ext cx="9584" cy="2843657"/>
            </a:xfrm>
            <a:prstGeom prst="line">
              <a:avLst/>
            </a:prstGeom>
            <a:ln w="254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598057743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F9DC82-6CA2-647B-6953-BA1F30AE8C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25FA182-73DA-9285-7EEA-090B6A3CE3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Write Traffic Distribution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A4C4456-581E-56CD-82B5-2C4909921DC6}"/>
              </a:ext>
            </a:extLst>
          </p:cNvPr>
          <p:cNvGrpSpPr/>
          <p:nvPr/>
        </p:nvGrpSpPr>
        <p:grpSpPr>
          <a:xfrm>
            <a:off x="0" y="845098"/>
            <a:ext cx="9260513" cy="5167804"/>
            <a:chOff x="5126552" y="6185996"/>
            <a:chExt cx="15286695" cy="5167804"/>
          </a:xfrm>
        </p:grpSpPr>
        <p:graphicFrame>
          <p:nvGraphicFramePr>
            <p:cNvPr id="5" name="Chart 4">
              <a:extLst>
                <a:ext uri="{FF2B5EF4-FFF2-40B4-BE49-F238E27FC236}">
                  <a16:creationId xmlns:a16="http://schemas.microsoft.com/office/drawing/2014/main" id="{7D3C0340-C5FC-479C-EF9B-2BBAB139CD13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2903713127"/>
                </p:ext>
              </p:extLst>
            </p:nvPr>
          </p:nvGraphicFramePr>
          <p:xfrm>
            <a:off x="5126552" y="6185996"/>
            <a:ext cx="15286695" cy="516780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53D85EFC-F4BB-3930-B614-E9D02131979F}"/>
                </a:ext>
              </a:extLst>
            </p:cNvPr>
            <p:cNvGrpSpPr/>
            <p:nvPr/>
          </p:nvGrpSpPr>
          <p:grpSpPr>
            <a:xfrm>
              <a:off x="6471070" y="6929159"/>
              <a:ext cx="13468699" cy="2614749"/>
              <a:chOff x="6471070" y="6929159"/>
              <a:chExt cx="13468699" cy="2614749"/>
            </a:xfrm>
          </p:grpSpPr>
          <p:graphicFrame>
            <p:nvGraphicFramePr>
              <p:cNvPr id="11" name="Chart 10">
                <a:extLst>
                  <a:ext uri="{FF2B5EF4-FFF2-40B4-BE49-F238E27FC236}">
                    <a16:creationId xmlns:a16="http://schemas.microsoft.com/office/drawing/2014/main" id="{88245FFE-11CE-1989-E8B1-007FD1A6A54D}"/>
                  </a:ext>
                </a:extLst>
              </p:cNvPr>
              <p:cNvGraphicFramePr>
                <a:graphicFrameLocks/>
              </p:cNvGraphicFramePr>
              <p:nvPr>
                <p:extLst>
                  <p:ext uri="{D42A27DB-BD31-4B8C-83A1-F6EECF244321}">
                    <p14:modId xmlns:p14="http://schemas.microsoft.com/office/powerpoint/2010/main" val="1446156314"/>
                  </p:ext>
                </p:extLst>
              </p:nvPr>
            </p:nvGraphicFramePr>
            <p:xfrm>
              <a:off x="12392583" y="6929159"/>
              <a:ext cx="7547186" cy="2614749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3"/>
              </a:graphicData>
            </a:graphic>
          </p:graphicFrame>
          <p:sp>
            <p:nvSpPr>
              <p:cNvPr id="12" name="TextBox 60">
                <a:extLst>
                  <a:ext uri="{FF2B5EF4-FFF2-40B4-BE49-F238E27FC236}">
                    <a16:creationId xmlns:a16="http://schemas.microsoft.com/office/drawing/2014/main" id="{9B56639D-3D86-BA6E-3B51-F162AFFBAD2B}"/>
                  </a:ext>
                </a:extLst>
              </p:cNvPr>
              <p:cNvSpPr txBox="1"/>
              <p:nvPr/>
            </p:nvSpPr>
            <p:spPr>
              <a:xfrm>
                <a:off x="6471070" y="9194151"/>
                <a:ext cx="6691010" cy="27699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>
                <a:lvl1pPr marL="0" indent="0">
                  <a:defRPr sz="1100"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800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(a) Performance-Optimized HSS</a:t>
                </a:r>
                <a:endParaRPr lang="en-CH" sz="1800" b="1" dirty="0">
                  <a:latin typeface="Candara" panose="020E0502030303020204" pitchFamily="34" charset="0"/>
                  <a:cs typeface="Consolas" panose="020B0609020204030204" pitchFamily="49" charset="0"/>
                </a:endParaRPr>
              </a:p>
            </p:txBody>
          </p:sp>
          <p:sp>
            <p:nvSpPr>
              <p:cNvPr id="13" name="TextBox 60">
                <a:extLst>
                  <a:ext uri="{FF2B5EF4-FFF2-40B4-BE49-F238E27FC236}">
                    <a16:creationId xmlns:a16="http://schemas.microsoft.com/office/drawing/2014/main" id="{8999CFFC-B3D3-113E-505A-83355303A35F}"/>
                  </a:ext>
                </a:extLst>
              </p:cNvPr>
              <p:cNvSpPr txBox="1"/>
              <p:nvPr/>
            </p:nvSpPr>
            <p:spPr>
              <a:xfrm>
                <a:off x="13461750" y="9194151"/>
                <a:ext cx="6037745" cy="27699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>
                <a:lvl1pPr marL="0" indent="0">
                  <a:defRPr sz="1100"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800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(b) Cost-Optimized HSS</a:t>
                </a:r>
                <a:endParaRPr lang="en-CH" sz="1800" b="1" dirty="0">
                  <a:latin typeface="Candara" panose="020E0502030303020204" pitchFamily="34" charset="0"/>
                  <a:cs typeface="Consolas" panose="020B0609020204030204" pitchFamily="49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43523116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26AA3AA5-5801-1496-E285-5A8E55A969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Unseen Workloads	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F7786340-DF3C-49DF-1D60-EEC11F71721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We use Meta’s Baleen workloads to test Harmonia’s latency on unseen workloads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745BF491-BD04-AFCB-9FA7-656D2F0A69A2}"/>
              </a:ext>
            </a:extLst>
          </p:cNvPr>
          <p:cNvSpPr/>
          <p:nvPr/>
        </p:nvSpPr>
        <p:spPr>
          <a:xfrm>
            <a:off x="80386" y="5685047"/>
            <a:ext cx="8983227" cy="92437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28575">
            <a:solidFill>
              <a:srgbClr val="00206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Harmonia 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70AD47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improves performance by 31.2% (31.5%) </a:t>
            </a:r>
            <a:b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70AD47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</a:b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over Sibyl due to adaptive data placement and data migration</a:t>
            </a: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alibri" panose="020F0502020204030204" pitchFamily="34" charset="0"/>
              <a:sym typeface="Arial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7B2101DA-17C7-5DF6-57AB-907556C30D13}"/>
              </a:ext>
            </a:extLst>
          </p:cNvPr>
          <p:cNvGrpSpPr/>
          <p:nvPr/>
        </p:nvGrpSpPr>
        <p:grpSpPr>
          <a:xfrm>
            <a:off x="83447" y="1723883"/>
            <a:ext cx="9060553" cy="3763410"/>
            <a:chOff x="5029560" y="6385824"/>
            <a:chExt cx="12378545" cy="5518424"/>
          </a:xfrm>
        </p:grpSpPr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7D2D1B6B-F5F1-ECEF-A112-745406CE0E69}"/>
                </a:ext>
              </a:extLst>
            </p:cNvPr>
            <p:cNvGrpSpPr/>
            <p:nvPr/>
          </p:nvGrpSpPr>
          <p:grpSpPr>
            <a:xfrm>
              <a:off x="5029560" y="6385824"/>
              <a:ext cx="12378545" cy="5518424"/>
              <a:chOff x="5035620" y="6385824"/>
              <a:chExt cx="14958637" cy="5518424"/>
            </a:xfrm>
          </p:grpSpPr>
          <p:graphicFrame>
            <p:nvGraphicFramePr>
              <p:cNvPr id="22" name="Chart 21">
                <a:extLst>
                  <a:ext uri="{FF2B5EF4-FFF2-40B4-BE49-F238E27FC236}">
                    <a16:creationId xmlns:a16="http://schemas.microsoft.com/office/drawing/2014/main" id="{C9ECA7F3-20C1-7B02-7A03-47458C73EE0A}"/>
                  </a:ext>
                </a:extLst>
              </p:cNvPr>
              <p:cNvGraphicFramePr>
                <a:graphicFrameLocks/>
              </p:cNvGraphicFramePr>
              <p:nvPr>
                <p:extLst>
                  <p:ext uri="{D42A27DB-BD31-4B8C-83A1-F6EECF244321}">
                    <p14:modId xmlns:p14="http://schemas.microsoft.com/office/powerpoint/2010/main" val="1919899017"/>
                  </p:ext>
                </p:extLst>
              </p:nvPr>
            </p:nvGraphicFramePr>
            <p:xfrm>
              <a:off x="6119019" y="6385824"/>
              <a:ext cx="13875238" cy="3140117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2"/>
              </a:graphicData>
            </a:graphic>
          </p:graphicFrame>
          <p:graphicFrame>
            <p:nvGraphicFramePr>
              <p:cNvPr id="23" name="Chart 22">
                <a:extLst>
                  <a:ext uri="{FF2B5EF4-FFF2-40B4-BE49-F238E27FC236}">
                    <a16:creationId xmlns:a16="http://schemas.microsoft.com/office/drawing/2014/main" id="{EA1EFC64-35D5-49B4-2152-B44BC8A5BBD1}"/>
                  </a:ext>
                </a:extLst>
              </p:cNvPr>
              <p:cNvGraphicFramePr>
                <a:graphicFrameLocks/>
              </p:cNvGraphicFramePr>
              <p:nvPr>
                <p:extLst>
                  <p:ext uri="{D42A27DB-BD31-4B8C-83A1-F6EECF244321}">
                    <p14:modId xmlns:p14="http://schemas.microsoft.com/office/powerpoint/2010/main" val="795947361"/>
                  </p:ext>
                </p:extLst>
              </p:nvPr>
            </p:nvGraphicFramePr>
            <p:xfrm>
              <a:off x="6152593" y="9136241"/>
              <a:ext cx="13841664" cy="2768007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3"/>
              </a:graphicData>
            </a:graphic>
          </p:graphicFrame>
          <p:sp>
            <p:nvSpPr>
              <p:cNvPr id="24" name="TextBox 60">
                <a:extLst>
                  <a:ext uri="{FF2B5EF4-FFF2-40B4-BE49-F238E27FC236}">
                    <a16:creationId xmlns:a16="http://schemas.microsoft.com/office/drawing/2014/main" id="{F9D1E322-1CC8-5D89-1453-D22B9660BD89}"/>
                  </a:ext>
                </a:extLst>
              </p:cNvPr>
              <p:cNvSpPr txBox="1"/>
              <p:nvPr/>
            </p:nvSpPr>
            <p:spPr>
              <a:xfrm rot="16200000">
                <a:off x="3152689" y="8888165"/>
                <a:ext cx="4680491" cy="91463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>
                <a:lvl1pPr marL="0" indent="0">
                  <a:defRPr sz="1100"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1800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Normalized </a:t>
                </a:r>
                <a:br>
                  <a:rPr lang="en-US" sz="1800" b="1" dirty="0">
                    <a:latin typeface="Candara" panose="020E0502030303020204" pitchFamily="34" charset="0"/>
                    <a:cs typeface="Consolas" panose="020B0609020204030204" pitchFamily="49" charset="0"/>
                  </a:rPr>
                </a:br>
                <a:r>
                  <a:rPr lang="en-US" sz="1800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Avg. I/O Latency</a:t>
                </a:r>
                <a:endParaRPr lang="en-CH" sz="1800" b="1" dirty="0">
                  <a:latin typeface="Candara" panose="020E0502030303020204" pitchFamily="34" charset="0"/>
                  <a:cs typeface="Consolas" panose="020B0609020204030204" pitchFamily="49" charset="0"/>
                </a:endParaRPr>
              </a:p>
            </p:txBody>
          </p:sp>
          <p:sp>
            <p:nvSpPr>
              <p:cNvPr id="25" name="TextBox 28">
                <a:extLst>
                  <a:ext uri="{FF2B5EF4-FFF2-40B4-BE49-F238E27FC236}">
                    <a16:creationId xmlns:a16="http://schemas.microsoft.com/office/drawing/2014/main" id="{022CA9AB-D312-D9B5-9B3C-7E656BB832A5}"/>
                  </a:ext>
                </a:extLst>
              </p:cNvPr>
              <p:cNvSpPr txBox="1"/>
              <p:nvPr/>
            </p:nvSpPr>
            <p:spPr>
              <a:xfrm>
                <a:off x="6152592" y="6978181"/>
                <a:ext cx="8137986" cy="5415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CH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(</a:t>
                </a:r>
                <a:r>
                  <a:rPr lang="en-US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a</a:t>
                </a:r>
                <a:r>
                  <a:rPr lang="en-CH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) </a:t>
                </a:r>
                <a:r>
                  <a:rPr lang="en-US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Performance</a:t>
                </a:r>
                <a:r>
                  <a:rPr lang="en-CH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-Optimized HSS</a:t>
                </a:r>
              </a:p>
            </p:txBody>
          </p:sp>
          <p:sp>
            <p:nvSpPr>
              <p:cNvPr id="26" name="TextBox 28">
                <a:extLst>
                  <a:ext uri="{FF2B5EF4-FFF2-40B4-BE49-F238E27FC236}">
                    <a16:creationId xmlns:a16="http://schemas.microsoft.com/office/drawing/2014/main" id="{9462092C-6EC0-C595-C181-D82792648CFF}"/>
                  </a:ext>
                </a:extLst>
              </p:cNvPr>
              <p:cNvSpPr txBox="1"/>
              <p:nvPr/>
            </p:nvSpPr>
            <p:spPr>
              <a:xfrm>
                <a:off x="11985168" y="9318633"/>
                <a:ext cx="5939037" cy="5415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CH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(b) Cost-Optimized HSS</a:t>
                </a:r>
              </a:p>
            </p:txBody>
          </p:sp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FDC79576-9D82-C16E-0C3B-109D51ED5F0F}"/>
                  </a:ext>
                </a:extLst>
              </p:cNvPr>
              <p:cNvSpPr/>
              <p:nvPr/>
            </p:nvSpPr>
            <p:spPr>
              <a:xfrm>
                <a:off x="17453927" y="7064434"/>
                <a:ext cx="2070047" cy="1890433"/>
              </a:xfrm>
              <a:prstGeom prst="rect">
                <a:avLst/>
              </a:prstGeom>
              <a:solidFill>
                <a:schemeClr val="bg2">
                  <a:lumMod val="50000"/>
                  <a:alpha val="2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1800" b="1">
                  <a:solidFill>
                    <a:schemeClr val="tx1"/>
                  </a:solidFill>
                  <a:latin typeface="Cambria" panose="02040503050406030204" pitchFamily="18" charset="0"/>
                </a:endParaRPr>
              </a:p>
            </p:txBody>
          </p:sp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19D508A5-6219-C83D-565E-A11721D782C5}"/>
                  </a:ext>
                </a:extLst>
              </p:cNvPr>
              <p:cNvSpPr/>
              <p:nvPr/>
            </p:nvSpPr>
            <p:spPr>
              <a:xfrm>
                <a:off x="17497644" y="9340078"/>
                <a:ext cx="2119982" cy="2060544"/>
              </a:xfrm>
              <a:prstGeom prst="rect">
                <a:avLst/>
              </a:prstGeom>
              <a:solidFill>
                <a:schemeClr val="bg2">
                  <a:lumMod val="50000"/>
                  <a:alpha val="2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/>
              <a:lstStyle>
                <a:lvl1pPr marL="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1800" b="1">
                  <a:solidFill>
                    <a:schemeClr val="tx1"/>
                  </a:solidFill>
                  <a:latin typeface="Cambria" panose="02040503050406030204" pitchFamily="18" charset="0"/>
                </a:endParaRPr>
              </a:p>
            </p:txBody>
          </p:sp>
        </p:grpSp>
        <p:cxnSp>
          <p:nvCxnSpPr>
            <p:cNvPr id="15" name="Straight Arrow Connector 14">
              <a:extLst>
                <a:ext uri="{FF2B5EF4-FFF2-40B4-BE49-F238E27FC236}">
                  <a16:creationId xmlns:a16="http://schemas.microsoft.com/office/drawing/2014/main" id="{5087CA78-D8E2-1F2A-FE88-250EEDFAA695}"/>
                </a:ext>
              </a:extLst>
            </p:cNvPr>
            <p:cNvCxnSpPr/>
            <p:nvPr/>
          </p:nvCxnSpPr>
          <p:spPr>
            <a:xfrm>
              <a:off x="16448721" y="7602914"/>
              <a:ext cx="0" cy="427893"/>
            </a:xfrm>
            <a:prstGeom prst="straightConnector1">
              <a:avLst/>
            </a:prstGeom>
            <a:ln w="50800">
              <a:solidFill>
                <a:schemeClr val="accent6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Arrow Connector 15">
              <a:extLst>
                <a:ext uri="{FF2B5EF4-FFF2-40B4-BE49-F238E27FC236}">
                  <a16:creationId xmlns:a16="http://schemas.microsoft.com/office/drawing/2014/main" id="{C27FB6B6-56EB-94A2-8F97-6AF870F82C5C}"/>
                </a:ext>
              </a:extLst>
            </p:cNvPr>
            <p:cNvCxnSpPr>
              <a:cxnSpLocks/>
            </p:cNvCxnSpPr>
            <p:nvPr/>
          </p:nvCxnSpPr>
          <p:spPr>
            <a:xfrm>
              <a:off x="16523677" y="9782908"/>
              <a:ext cx="0" cy="504092"/>
            </a:xfrm>
            <a:prstGeom prst="straightConnector1">
              <a:avLst/>
            </a:prstGeom>
            <a:ln w="50800">
              <a:solidFill>
                <a:schemeClr val="accent6">
                  <a:lumMod val="7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28">
              <a:extLst>
                <a:ext uri="{FF2B5EF4-FFF2-40B4-BE49-F238E27FC236}">
                  <a16:creationId xmlns:a16="http://schemas.microsoft.com/office/drawing/2014/main" id="{C340FA16-78FC-8900-BAB1-54D7DDB45CC0}"/>
                </a:ext>
              </a:extLst>
            </p:cNvPr>
            <p:cNvSpPr txBox="1"/>
            <p:nvPr/>
          </p:nvSpPr>
          <p:spPr>
            <a:xfrm>
              <a:off x="15814074" y="7020456"/>
              <a:ext cx="1244277" cy="5415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 marL="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b="1" dirty="0">
                  <a:latin typeface="Candara" panose="020E0502030303020204" pitchFamily="34" charset="0"/>
                  <a:cs typeface="Consolas" panose="020B0609020204030204" pitchFamily="49" charset="0"/>
                </a:rPr>
                <a:t>31.2%</a:t>
              </a:r>
              <a:endParaRPr lang="en-CH" b="1" dirty="0">
                <a:latin typeface="Candara" panose="020E0502030303020204" pitchFamily="34" charset="0"/>
                <a:cs typeface="Consolas" panose="020B0609020204030204" pitchFamily="49" charset="0"/>
              </a:endParaRPr>
            </a:p>
          </p:txBody>
        </p:sp>
        <p:sp>
          <p:nvSpPr>
            <p:cNvPr id="18" name="TextBox 28">
              <a:extLst>
                <a:ext uri="{FF2B5EF4-FFF2-40B4-BE49-F238E27FC236}">
                  <a16:creationId xmlns:a16="http://schemas.microsoft.com/office/drawing/2014/main" id="{27B5CB03-859C-74E7-4EBC-6B4CD215FF3E}"/>
                </a:ext>
              </a:extLst>
            </p:cNvPr>
            <p:cNvSpPr txBox="1"/>
            <p:nvPr/>
          </p:nvSpPr>
          <p:spPr>
            <a:xfrm>
              <a:off x="15804924" y="9276603"/>
              <a:ext cx="1214013" cy="5415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 marL="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b="1" dirty="0">
                  <a:latin typeface="Candara" panose="020E0502030303020204" pitchFamily="34" charset="0"/>
                  <a:cs typeface="Consolas" panose="020B0609020204030204" pitchFamily="49" charset="0"/>
                </a:rPr>
                <a:t>31.5%</a:t>
              </a:r>
              <a:endParaRPr lang="en-CH" b="1" dirty="0">
                <a:latin typeface="Candara" panose="020E0502030303020204" pitchFamily="34" charset="0"/>
                <a:cs typeface="Consolas" panose="020B0609020204030204" pitchFamily="49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871723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3188B3-2904-7827-0038-64C4459B69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0E12D7FF-85F0-3F88-A4A1-68EDF002E56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Candara" panose="020E0502030303020204" pitchFamily="34" charset="0"/>
              </a:rPr>
              <a:t>Impact of Coordination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C9F228FE-66C7-D291-167B-64C0A5E379F9}"/>
              </a:ext>
            </a:extLst>
          </p:cNvPr>
          <p:cNvSpPr/>
          <p:nvPr/>
        </p:nvSpPr>
        <p:spPr>
          <a:xfrm>
            <a:off x="0" y="5366759"/>
            <a:ext cx="9100961" cy="92437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28575">
            <a:solidFill>
              <a:srgbClr val="00206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Harmonia 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70AD47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outperforms its uncoordinated variant by 26.7% (59.8%) </a:t>
            </a:r>
            <a:b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70AD47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</a:b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  <a:sym typeface="Arial"/>
              </a:rPr>
              <a:t>by avoiding conflicting decisions</a:t>
            </a: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ndara" panose="020E0502030303020204" pitchFamily="34" charset="0"/>
              <a:cs typeface="Calibri" panose="020F0502020204030204" pitchFamily="34" charset="0"/>
              <a:sym typeface="Arial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68D1BCF-D838-43AC-F18E-AC60130B8F7D}"/>
              </a:ext>
            </a:extLst>
          </p:cNvPr>
          <p:cNvGrpSpPr/>
          <p:nvPr/>
        </p:nvGrpSpPr>
        <p:grpSpPr>
          <a:xfrm>
            <a:off x="114296" y="968456"/>
            <a:ext cx="8949318" cy="4143871"/>
            <a:chOff x="4149452" y="1993693"/>
            <a:chExt cx="12044572" cy="5160592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F62AE9DD-C697-6720-4C63-21E427E2A8B5}"/>
                </a:ext>
              </a:extLst>
            </p:cNvPr>
            <p:cNvGrpSpPr/>
            <p:nvPr/>
          </p:nvGrpSpPr>
          <p:grpSpPr>
            <a:xfrm>
              <a:off x="4149452" y="1993693"/>
              <a:ext cx="12044572" cy="5160592"/>
              <a:chOff x="4158565" y="1647779"/>
              <a:chExt cx="15996333" cy="3365796"/>
            </a:xfrm>
          </p:grpSpPr>
          <p:graphicFrame>
            <p:nvGraphicFramePr>
              <p:cNvPr id="9" name="Chart 8">
                <a:extLst>
                  <a:ext uri="{FF2B5EF4-FFF2-40B4-BE49-F238E27FC236}">
                    <a16:creationId xmlns:a16="http://schemas.microsoft.com/office/drawing/2014/main" id="{B920207F-65B3-B136-3922-265F9FC9C5FF}"/>
                  </a:ext>
                </a:extLst>
              </p:cNvPr>
              <p:cNvGraphicFramePr>
                <a:graphicFrameLocks/>
              </p:cNvGraphicFramePr>
              <p:nvPr>
                <p:extLst>
                  <p:ext uri="{D42A27DB-BD31-4B8C-83A1-F6EECF244321}">
                    <p14:modId xmlns:p14="http://schemas.microsoft.com/office/powerpoint/2010/main" val="2757975413"/>
                  </p:ext>
                </p:extLst>
              </p:nvPr>
            </p:nvGraphicFramePr>
            <p:xfrm>
              <a:off x="5701383" y="1647779"/>
              <a:ext cx="14033500" cy="1902260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2"/>
              </a:graphicData>
            </a:graphic>
          </p:graphicFrame>
          <p:sp>
            <p:nvSpPr>
              <p:cNvPr id="10" name="TextBox 28">
                <a:extLst>
                  <a:ext uri="{FF2B5EF4-FFF2-40B4-BE49-F238E27FC236}">
                    <a16:creationId xmlns:a16="http://schemas.microsoft.com/office/drawing/2014/main" id="{749A764F-A147-402A-1584-9B79653BC2A9}"/>
                  </a:ext>
                </a:extLst>
              </p:cNvPr>
              <p:cNvSpPr txBox="1"/>
              <p:nvPr/>
            </p:nvSpPr>
            <p:spPr>
              <a:xfrm>
                <a:off x="6578278" y="2254402"/>
                <a:ext cx="6857362" cy="29998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CH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(</a:t>
                </a:r>
                <a:r>
                  <a:rPr lang="en-US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a</a:t>
                </a:r>
                <a:r>
                  <a:rPr lang="en-CH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) </a:t>
                </a:r>
                <a:r>
                  <a:rPr lang="en-US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Performance</a:t>
                </a:r>
                <a:r>
                  <a:rPr lang="en-CH" b="1">
                    <a:latin typeface="Candara" panose="020E0502030303020204" pitchFamily="34" charset="0"/>
                    <a:cs typeface="Consolas" panose="020B0609020204030204" pitchFamily="49" charset="0"/>
                  </a:rPr>
                  <a:t>-Optimized</a:t>
                </a:r>
                <a:r>
                  <a:rPr lang="en-US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 </a:t>
                </a:r>
                <a:r>
                  <a:rPr lang="en-CH" b="1">
                    <a:latin typeface="Candara" panose="020E0502030303020204" pitchFamily="34" charset="0"/>
                    <a:cs typeface="Consolas" panose="020B0609020204030204" pitchFamily="49" charset="0"/>
                  </a:rPr>
                  <a:t>HSS</a:t>
                </a:r>
                <a:endParaRPr lang="en-CH" b="1" dirty="0">
                  <a:latin typeface="Candara" panose="020E0502030303020204" pitchFamily="34" charset="0"/>
                  <a:cs typeface="Consolas" panose="020B0609020204030204" pitchFamily="49" charset="0"/>
                </a:endParaRPr>
              </a:p>
            </p:txBody>
          </p:sp>
          <p:sp>
            <p:nvSpPr>
              <p:cNvPr id="11" name="TextBox 60">
                <a:extLst>
                  <a:ext uri="{FF2B5EF4-FFF2-40B4-BE49-F238E27FC236}">
                    <a16:creationId xmlns:a16="http://schemas.microsoft.com/office/drawing/2014/main" id="{0DA23D9B-AA73-8745-46DC-B5C1C7149701}"/>
                  </a:ext>
                </a:extLst>
              </p:cNvPr>
              <p:cNvSpPr txBox="1"/>
              <p:nvPr/>
            </p:nvSpPr>
            <p:spPr>
              <a:xfrm rot="16200000">
                <a:off x="3605372" y="2776366"/>
                <a:ext cx="2426702" cy="1320315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>
                <a:lvl1pPr marL="0" indent="0">
                  <a:defRPr sz="1100">
                    <a:latin typeface="+mn-lt"/>
                    <a:ea typeface="+mn-ea"/>
                    <a:cs typeface="+mn-cs"/>
                  </a:defRPr>
                </a:lvl1pPr>
                <a:lvl2pPr marL="457200" indent="0">
                  <a:defRPr sz="1100">
                    <a:latin typeface="+mn-lt"/>
                    <a:ea typeface="+mn-ea"/>
                    <a:cs typeface="+mn-cs"/>
                  </a:defRPr>
                </a:lvl2pPr>
                <a:lvl3pPr marL="914400" indent="0">
                  <a:defRPr sz="1100">
                    <a:latin typeface="+mn-lt"/>
                    <a:ea typeface="+mn-ea"/>
                    <a:cs typeface="+mn-cs"/>
                  </a:defRPr>
                </a:lvl3pPr>
                <a:lvl4pPr marL="1371600" indent="0">
                  <a:defRPr sz="1100">
                    <a:latin typeface="+mn-lt"/>
                    <a:ea typeface="+mn-ea"/>
                    <a:cs typeface="+mn-cs"/>
                  </a:defRPr>
                </a:lvl4pPr>
                <a:lvl5pPr marL="1828800" indent="0">
                  <a:defRPr sz="1100">
                    <a:latin typeface="+mn-lt"/>
                    <a:ea typeface="+mn-ea"/>
                    <a:cs typeface="+mn-cs"/>
                  </a:defRPr>
                </a:lvl5pPr>
                <a:lvl6pPr marL="2286000" indent="0">
                  <a:defRPr sz="1100">
                    <a:latin typeface="+mn-lt"/>
                    <a:ea typeface="+mn-ea"/>
                    <a:cs typeface="+mn-cs"/>
                  </a:defRPr>
                </a:lvl6pPr>
                <a:lvl7pPr marL="2743200" indent="0">
                  <a:defRPr sz="1100">
                    <a:latin typeface="+mn-lt"/>
                    <a:ea typeface="+mn-ea"/>
                    <a:cs typeface="+mn-cs"/>
                  </a:defRPr>
                </a:lvl7pPr>
                <a:lvl8pPr marL="3200400" indent="0">
                  <a:defRPr sz="1100">
                    <a:latin typeface="+mn-lt"/>
                    <a:ea typeface="+mn-ea"/>
                    <a:cs typeface="+mn-cs"/>
                  </a:defRPr>
                </a:lvl8pPr>
                <a:lvl9pPr marL="3657600" indent="0">
                  <a:defRPr sz="1100"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2400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Normalized </a:t>
                </a:r>
                <a:br>
                  <a:rPr lang="en-US" sz="2400" b="1" dirty="0">
                    <a:latin typeface="Candara" panose="020E0502030303020204" pitchFamily="34" charset="0"/>
                    <a:cs typeface="Consolas" panose="020B0609020204030204" pitchFamily="49" charset="0"/>
                  </a:rPr>
                </a:br>
                <a:r>
                  <a:rPr lang="en-US" sz="2400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Avg. I/O Latency</a:t>
                </a:r>
                <a:endParaRPr lang="en-CH" sz="2400" b="1" dirty="0">
                  <a:latin typeface="Candara" panose="020E0502030303020204" pitchFamily="34" charset="0"/>
                  <a:cs typeface="Consolas" panose="020B0609020204030204" pitchFamily="49" charset="0"/>
                </a:endParaRPr>
              </a:p>
            </p:txBody>
          </p:sp>
          <p:graphicFrame>
            <p:nvGraphicFramePr>
              <p:cNvPr id="12" name="Chart 11">
                <a:extLst>
                  <a:ext uri="{FF2B5EF4-FFF2-40B4-BE49-F238E27FC236}">
                    <a16:creationId xmlns:a16="http://schemas.microsoft.com/office/drawing/2014/main" id="{FBE9A673-0725-6027-71B5-96A79D68D49E}"/>
                  </a:ext>
                </a:extLst>
              </p:cNvPr>
              <p:cNvGraphicFramePr>
                <a:graphicFrameLocks/>
              </p:cNvGraphicFramePr>
              <p:nvPr>
                <p:extLst>
                  <p:ext uri="{D42A27DB-BD31-4B8C-83A1-F6EECF244321}">
                    <p14:modId xmlns:p14="http://schemas.microsoft.com/office/powerpoint/2010/main" val="1519406970"/>
                  </p:ext>
                </p:extLst>
              </p:nvPr>
            </p:nvGraphicFramePr>
            <p:xfrm>
              <a:off x="5630451" y="3460994"/>
              <a:ext cx="14524447" cy="1552581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3"/>
              </a:graphicData>
            </a:graphic>
          </p:graphicFrame>
          <p:sp>
            <p:nvSpPr>
              <p:cNvPr id="13" name="TextBox 28">
                <a:extLst>
                  <a:ext uri="{FF2B5EF4-FFF2-40B4-BE49-F238E27FC236}">
                    <a16:creationId xmlns:a16="http://schemas.microsoft.com/office/drawing/2014/main" id="{0E1CBF50-A73A-7477-6C5A-763AA2B62DDD}"/>
                  </a:ext>
                </a:extLst>
              </p:cNvPr>
              <p:cNvSpPr txBox="1"/>
              <p:nvPr/>
            </p:nvSpPr>
            <p:spPr>
              <a:xfrm>
                <a:off x="10466813" y="3617629"/>
                <a:ext cx="4753359" cy="29998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CH" b="1">
                    <a:latin typeface="Candara" panose="020E0502030303020204" pitchFamily="34" charset="0"/>
                    <a:cs typeface="Consolas" panose="020B0609020204030204" pitchFamily="49" charset="0"/>
                  </a:rPr>
                  <a:t>(</a:t>
                </a:r>
                <a:r>
                  <a:rPr lang="en-US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b</a:t>
                </a:r>
                <a:r>
                  <a:rPr lang="en-CH" b="1">
                    <a:latin typeface="Candara" panose="020E0502030303020204" pitchFamily="34" charset="0"/>
                    <a:cs typeface="Consolas" panose="020B0609020204030204" pitchFamily="49" charset="0"/>
                  </a:rPr>
                  <a:t>) </a:t>
                </a:r>
                <a:r>
                  <a:rPr lang="en-US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Cost</a:t>
                </a:r>
                <a:r>
                  <a:rPr lang="en-CH" b="1">
                    <a:latin typeface="Candara" panose="020E0502030303020204" pitchFamily="34" charset="0"/>
                    <a:cs typeface="Consolas" panose="020B0609020204030204" pitchFamily="49" charset="0"/>
                  </a:rPr>
                  <a:t>-Optimized </a:t>
                </a:r>
                <a:r>
                  <a:rPr lang="en-CH" b="1" dirty="0">
                    <a:latin typeface="Candara" panose="020E0502030303020204" pitchFamily="34" charset="0"/>
                    <a:cs typeface="Consolas" panose="020B0609020204030204" pitchFamily="49" charset="0"/>
                  </a:rPr>
                  <a:t>HSS</a:t>
                </a:r>
              </a:p>
            </p:txBody>
          </p:sp>
        </p:grp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FD251F4F-44C5-44AB-A331-2AD51D499915}"/>
                </a:ext>
              </a:extLst>
            </p:cNvPr>
            <p:cNvSpPr/>
            <p:nvPr/>
          </p:nvSpPr>
          <p:spPr>
            <a:xfrm>
              <a:off x="14217965" y="4993483"/>
              <a:ext cx="1644304" cy="1662202"/>
            </a:xfrm>
            <a:prstGeom prst="rect">
              <a:avLst/>
            </a:prstGeom>
            <a:solidFill>
              <a:schemeClr val="bg2">
                <a:lumMod val="50000"/>
                <a:alpha val="20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1000" b="1">
                <a:solidFill>
                  <a:schemeClr val="tx1"/>
                </a:solidFill>
                <a:latin typeface="Cambria" panose="02040503050406030204" pitchFamily="18" charset="0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1A97E6F0-0D5E-A5D6-29CD-9E7D3B1AEE87}"/>
                </a:ext>
              </a:extLst>
            </p:cNvPr>
            <p:cNvSpPr/>
            <p:nvPr/>
          </p:nvSpPr>
          <p:spPr>
            <a:xfrm>
              <a:off x="14144237" y="2992385"/>
              <a:ext cx="1684942" cy="1622983"/>
            </a:xfrm>
            <a:prstGeom prst="rect">
              <a:avLst/>
            </a:prstGeom>
            <a:solidFill>
              <a:schemeClr val="bg2">
                <a:lumMod val="50000"/>
                <a:alpha val="20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1000" b="1">
                <a:solidFill>
                  <a:schemeClr val="tx1"/>
                </a:solidFill>
                <a:latin typeface="Cambria" panose="02040503050406030204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002361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</p:bldLst>
  </p:timing>
</p:sld>
</file>

<file path=ppt/theme/theme1.xml><?xml version="1.0" encoding="utf-8"?>
<a:theme xmlns:a="http://schemas.openxmlformats.org/drawingml/2006/main" name="Office Theme">
  <a:themeElements>
    <a:clrScheme name="Blue Green">
      <a:dk1>
        <a:sysClr val="windowText" lastClr="000000"/>
      </a:dk1>
      <a:lt1>
        <a:sysClr val="window" lastClr="FFFFFF"/>
      </a:lt1>
      <a:dk2>
        <a:srgbClr val="373545"/>
      </a:dk2>
      <a:lt2>
        <a:srgbClr val="CEDBE6"/>
      </a:lt2>
      <a:accent1>
        <a:srgbClr val="3494BA"/>
      </a:accent1>
      <a:accent2>
        <a:srgbClr val="58B6C0"/>
      </a:accent2>
      <a:accent3>
        <a:srgbClr val="75BDA7"/>
      </a:accent3>
      <a:accent4>
        <a:srgbClr val="7A8C8E"/>
      </a:accent4>
      <a:accent5>
        <a:srgbClr val="84ACB6"/>
      </a:accent5>
      <a:accent6>
        <a:srgbClr val="2683C6"/>
      </a:accent6>
      <a:hlink>
        <a:srgbClr val="6B9F25"/>
      </a:hlink>
      <a:folHlink>
        <a:srgbClr val="9F6715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3_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resentation3" id="{846AF6C8-510F-B843-927B-D228E6D21AE1}" vid="{401B834B-21C8-DD47-A919-8F9510F7175F}"/>
    </a:ext>
  </a:extLst>
</a:theme>
</file>

<file path=ppt/theme/theme3.xml><?xml version="1.0" encoding="utf-8"?>
<a:theme xmlns:a="http://schemas.openxmlformats.org/drawingml/2006/main" name="4_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resentation3" id="{846AF6C8-510F-B843-927B-D228E6D21AE1}" vid="{401B834B-21C8-DD47-A919-8F9510F7175F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6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7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8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9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0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6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7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8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9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0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6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7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8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9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0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6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7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8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9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33006</TotalTime>
  <Words>4255</Words>
  <Application>Microsoft Macintosh PowerPoint</Application>
  <PresentationFormat>On-screen Show (4:3)</PresentationFormat>
  <Paragraphs>910</Paragraphs>
  <Slides>90</Slides>
  <Notes>63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90</vt:i4>
      </vt:variant>
    </vt:vector>
  </HeadingPairs>
  <TitlesOfParts>
    <vt:vector size="104" baseType="lpstr">
      <vt:lpstr>Aptos</vt:lpstr>
      <vt:lpstr>Arial</vt:lpstr>
      <vt:lpstr>Avenir Next</vt:lpstr>
      <vt:lpstr>Calibri</vt:lpstr>
      <vt:lpstr>Cambria</vt:lpstr>
      <vt:lpstr>Candara</vt:lpstr>
      <vt:lpstr>Consolas</vt:lpstr>
      <vt:lpstr>Lato</vt:lpstr>
      <vt:lpstr>Lato Black</vt:lpstr>
      <vt:lpstr>Palatino Linotype</vt:lpstr>
      <vt:lpstr>Wingdings</vt:lpstr>
      <vt:lpstr>Office Theme</vt:lpstr>
      <vt:lpstr>3_Office Theme</vt:lpstr>
      <vt:lpstr>4_Office Theme</vt:lpstr>
      <vt:lpstr>PowerPoint Presentation</vt:lpstr>
      <vt:lpstr>Talk Outline</vt:lpstr>
      <vt:lpstr>Talk Outline</vt:lpstr>
      <vt:lpstr>Hybrid Storage System (HSS)</vt:lpstr>
      <vt:lpstr>Hybrid Storage System (HSS)</vt:lpstr>
      <vt:lpstr>Factors Affecting HSS Performance</vt:lpstr>
      <vt:lpstr>Factors Affecting HSS Performance</vt:lpstr>
      <vt:lpstr>Data Placement</vt:lpstr>
      <vt:lpstr>Data Placement</vt:lpstr>
      <vt:lpstr>Data Placement: Key Requirements</vt:lpstr>
      <vt:lpstr>Factors Affecting HSS Performance</vt:lpstr>
      <vt:lpstr>Data Migration</vt:lpstr>
      <vt:lpstr>Data Migration</vt:lpstr>
      <vt:lpstr>Data Migration</vt:lpstr>
      <vt:lpstr>Data Migration: Key Requirements</vt:lpstr>
      <vt:lpstr>Key Limitations of Prior Techniques</vt:lpstr>
      <vt:lpstr>Key Limitations of Prior Techniques</vt:lpstr>
      <vt:lpstr>Lack of Holistic Data Management in HSS</vt:lpstr>
      <vt:lpstr>Lack of Holistic Data Management in HSS</vt:lpstr>
      <vt:lpstr>Lack of Holistic Data Management in HSS</vt:lpstr>
      <vt:lpstr>Lack of Holistic Data Management in HSS</vt:lpstr>
      <vt:lpstr>Lack of Holistic Data Management in HSS</vt:lpstr>
      <vt:lpstr>Lack of Holistic Data Management in HSS</vt:lpstr>
      <vt:lpstr>Key Limitations of Prior Techniques</vt:lpstr>
      <vt:lpstr>Lack of Coordination in Extended Techniques</vt:lpstr>
      <vt:lpstr>Lack of Coordination in Extended Techniques</vt:lpstr>
      <vt:lpstr>Key Limitations of Prior Techniques</vt:lpstr>
      <vt:lpstr>Lack of Extensibility (1/2)</vt:lpstr>
      <vt:lpstr>Lack of Extensibility (2/2)</vt:lpstr>
      <vt:lpstr>Our Goal</vt:lpstr>
      <vt:lpstr>Harmonia</vt:lpstr>
      <vt:lpstr>Talk Outline</vt:lpstr>
      <vt:lpstr>Basics of Reinforcement Learning (RL)</vt:lpstr>
      <vt:lpstr>Formulating HSS Data Management using RL</vt:lpstr>
      <vt:lpstr>Harmonia’s State</vt:lpstr>
      <vt:lpstr>Harmonia’s Reward (1/2)</vt:lpstr>
      <vt:lpstr>Harmonia’s Reward (2/2)</vt:lpstr>
      <vt:lpstr>Harmonia’s Reward (2/2)</vt:lpstr>
      <vt:lpstr>Harmonia’s Reward (2/2)</vt:lpstr>
      <vt:lpstr>Harmonia’s Reward (2/2)</vt:lpstr>
      <vt:lpstr>What is Action?</vt:lpstr>
      <vt:lpstr>Talk Outline</vt:lpstr>
      <vt:lpstr>Harmonia: Overview</vt:lpstr>
      <vt:lpstr>Harmonia: RL Agent Design</vt:lpstr>
      <vt:lpstr>More in the Paper</vt:lpstr>
      <vt:lpstr>More in the Paper</vt:lpstr>
      <vt:lpstr>Talk Outline</vt:lpstr>
      <vt:lpstr>Evaluation Methodology (1/2)</vt:lpstr>
      <vt:lpstr>Evaluation Methodology (2/2)</vt:lpstr>
      <vt:lpstr>Performance Analysis (1/2)</vt:lpstr>
      <vt:lpstr>Performance Analysis (1/2)</vt:lpstr>
      <vt:lpstr>Performance Analysis (2/2)</vt:lpstr>
      <vt:lpstr>Extensibility Analysis</vt:lpstr>
      <vt:lpstr>Extensibility Analysis</vt:lpstr>
      <vt:lpstr>Overhead Analysis</vt:lpstr>
      <vt:lpstr>More in the Paper (1/3)</vt:lpstr>
      <vt:lpstr>More in the Paper (2/3)</vt:lpstr>
      <vt:lpstr>More in the Paper (3/3)</vt:lpstr>
      <vt:lpstr>Harmonia is Open-Source</vt:lpstr>
      <vt:lpstr>Talk Outline</vt:lpstr>
      <vt:lpstr>Conclusion</vt:lpstr>
      <vt:lpstr>PowerPoint Presentation</vt:lpstr>
      <vt:lpstr>FAQ (1/2)</vt:lpstr>
      <vt:lpstr>FAQ (2/2)</vt:lpstr>
      <vt:lpstr>Executive Summary (1/2)</vt:lpstr>
      <vt:lpstr>Executive Summary (2/2)</vt:lpstr>
      <vt:lpstr>Lack of Holistic Data Management in HSS</vt:lpstr>
      <vt:lpstr>Lack of Holistic Data Management in HSS</vt:lpstr>
      <vt:lpstr>Lack of Coordination in Extended Techniques</vt:lpstr>
      <vt:lpstr>Lack of Coordination in Extended Techniques</vt:lpstr>
      <vt:lpstr>Limitations of a Single-Agent RL Technique</vt:lpstr>
      <vt:lpstr>Workload Access Patterns</vt:lpstr>
      <vt:lpstr>State Features in Harmonia</vt:lpstr>
      <vt:lpstr>Hyper-Parameter Tuning</vt:lpstr>
      <vt:lpstr>Evaluation Methodology</vt:lpstr>
      <vt:lpstr>Workload Characteristics</vt:lpstr>
      <vt:lpstr>Multi-Programmed Workloads</vt:lpstr>
      <vt:lpstr>Throughput Analysis (1/2)</vt:lpstr>
      <vt:lpstr>Throughput Analysis (2/2)</vt:lpstr>
      <vt:lpstr>Impact on Device Lifetimes (1/2)</vt:lpstr>
      <vt:lpstr>Impact on Device Lifetimes (2/2)</vt:lpstr>
      <vt:lpstr>Multi-Programmed Workloads (1/2)</vt:lpstr>
      <vt:lpstr>Multi-Programmed Workloads (2/2)</vt:lpstr>
      <vt:lpstr>Tail Latency</vt:lpstr>
      <vt:lpstr>Tail Latency</vt:lpstr>
      <vt:lpstr>Harmonia’s Adaptivity</vt:lpstr>
      <vt:lpstr>Sensitivity Analysis</vt:lpstr>
      <vt:lpstr>Write Traffic Distribution</vt:lpstr>
      <vt:lpstr>Unseen Workloads </vt:lpstr>
      <vt:lpstr>Impact of Coordination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Park  Jisung</dc:creator>
  <cp:lastModifiedBy>Nadig  Rakesh</cp:lastModifiedBy>
  <cp:revision>4455</cp:revision>
  <dcterms:created xsi:type="dcterms:W3CDTF">2021-05-11T10:19:29Z</dcterms:created>
  <dcterms:modified xsi:type="dcterms:W3CDTF">2026-08-01T22:06:56Z</dcterms:modified>
</cp:coreProperties>
</file>